
<file path=[Content_Types].xml><?xml version="1.0" encoding="utf-8"?>
<Types xmlns="http://schemas.openxmlformats.org/package/2006/content-types">
  <Default Extension="jpeg" ContentType="image/jpeg"/>
  <Default Extension="JPG" ContentType="image/.jpg"/>
  <Default Extension="png" ContentType="image/png"/>
  <Default Extension="wdp" ContentType="image/vnd.ms-photo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handoutMasters/handoutMaster1.xml" ContentType="application/vnd.openxmlformats-officedocument.presentationml.handoutMaster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ags/tag1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heme/theme1.xml" ContentType="application/vnd.openxmlformats-officedocument.theme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3" r:id="rId3"/>
  </p:sldMasterIdLst>
  <p:notesMasterIdLst>
    <p:notesMasterId r:id="rId5"/>
  </p:notesMasterIdLst>
  <p:handoutMasterIdLst>
    <p:handoutMasterId r:id="rId19"/>
  </p:handoutMasterIdLst>
  <p:sldIdLst>
    <p:sldId id="257" r:id="rId4"/>
    <p:sldId id="258" r:id="rId6"/>
    <p:sldId id="259" r:id="rId7"/>
    <p:sldId id="263" r:id="rId8"/>
    <p:sldId id="297" r:id="rId9"/>
    <p:sldId id="298" r:id="rId10"/>
    <p:sldId id="299" r:id="rId11"/>
    <p:sldId id="275" r:id="rId12"/>
    <p:sldId id="300" r:id="rId13"/>
    <p:sldId id="276" r:id="rId14"/>
    <p:sldId id="270" r:id="rId15"/>
    <p:sldId id="277" r:id="rId16"/>
    <p:sldId id="278" r:id="rId17"/>
    <p:sldId id="279" r:id="rId18"/>
  </p:sldIdLst>
  <p:sldSz cx="12192000" cy="6858000"/>
  <p:notesSz cx="6858000" cy="9144000"/>
  <p:custDataLst>
    <p:tags r:id="rId23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3968" userDrawn="1">
          <p15:clr>
            <a:srgbClr val="A4A3A4"/>
          </p15:clr>
        </p15:guide>
        <p15:guide id="2" pos="1406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87" autoAdjust="0"/>
    <p:restoredTop sz="94660"/>
  </p:normalViewPr>
  <p:slideViewPr>
    <p:cSldViewPr snapToGrid="0" showGuides="1">
      <p:cViewPr>
        <p:scale>
          <a:sx n="66" d="100"/>
          <a:sy n="66" d="100"/>
        </p:scale>
        <p:origin x="1572" y="1020"/>
      </p:cViewPr>
      <p:guideLst>
        <p:guide orient="horz" pos="3968"/>
        <p:guide pos="1406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83" d="100"/>
          <a:sy n="83" d="100"/>
        </p:scale>
        <p:origin x="3120" y="78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5.xml"/><Relationship Id="rId8" Type="http://schemas.openxmlformats.org/officeDocument/2006/relationships/slide" Target="slides/slide4.xml"/><Relationship Id="rId7" Type="http://schemas.openxmlformats.org/officeDocument/2006/relationships/slide" Target="slides/slide3.xml"/><Relationship Id="rId6" Type="http://schemas.openxmlformats.org/officeDocument/2006/relationships/slide" Target="slides/slide2.xml"/><Relationship Id="rId5" Type="http://schemas.openxmlformats.org/officeDocument/2006/relationships/notesMaster" Target="notesMasters/notesMaster1.xml"/><Relationship Id="rId4" Type="http://schemas.openxmlformats.org/officeDocument/2006/relationships/slide" Target="slides/slide1.xml"/><Relationship Id="rId3" Type="http://schemas.openxmlformats.org/officeDocument/2006/relationships/slideMaster" Target="slideMasters/slideMaster2.xml"/><Relationship Id="rId23" Type="http://schemas.openxmlformats.org/officeDocument/2006/relationships/tags" Target="tags/tag48.xml"/><Relationship Id="rId22" Type="http://schemas.openxmlformats.org/officeDocument/2006/relationships/tableStyles" Target="tableStyles.xml"/><Relationship Id="rId21" Type="http://schemas.openxmlformats.org/officeDocument/2006/relationships/viewProps" Target="viewProps.xml"/><Relationship Id="rId20" Type="http://schemas.openxmlformats.org/officeDocument/2006/relationships/presProps" Target="presProps.xml"/><Relationship Id="rId2" Type="http://schemas.openxmlformats.org/officeDocument/2006/relationships/theme" Target="theme/theme1.xml"/><Relationship Id="rId19" Type="http://schemas.openxmlformats.org/officeDocument/2006/relationships/handoutMaster" Target="handoutMasters/handoutMaster1.xml"/><Relationship Id="rId18" Type="http://schemas.openxmlformats.org/officeDocument/2006/relationships/slide" Target="slides/slide14.xml"/><Relationship Id="rId17" Type="http://schemas.openxmlformats.org/officeDocument/2006/relationships/slide" Target="slides/slide13.xml"/><Relationship Id="rId16" Type="http://schemas.openxmlformats.org/officeDocument/2006/relationships/slide" Target="slides/slide12.xml"/><Relationship Id="rId15" Type="http://schemas.openxmlformats.org/officeDocument/2006/relationships/slide" Target="slides/slide11.xml"/><Relationship Id="rId14" Type="http://schemas.openxmlformats.org/officeDocument/2006/relationships/slide" Target="slides/slide10.xml"/><Relationship Id="rId13" Type="http://schemas.openxmlformats.org/officeDocument/2006/relationships/slide" Target="slides/slide9.xml"/><Relationship Id="rId12" Type="http://schemas.openxmlformats.org/officeDocument/2006/relationships/slide" Target="slides/slide8.xml"/><Relationship Id="rId11" Type="http://schemas.openxmlformats.org/officeDocument/2006/relationships/slide" Target="slides/slide7.xml"/><Relationship Id="rId10" Type="http://schemas.openxmlformats.org/officeDocument/2006/relationships/slide" Target="slides/slide6.xml"/><Relationship Id="rId1" Type="http://schemas.openxmlformats.org/officeDocument/2006/relationships/slideMaster" Target="slideMasters/slide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97283C4-8BA0-4528-8BC8-8F284A174B49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F12A80C-2C7E-42D4-AE60-2AF326DA49E7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F7947CC-F2D0-486E-8B7F-302B8F2C8472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9A199C5-9A3C-494E-BE3F-8FDD542936EB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0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2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3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4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6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7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8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9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9A199C5-9A3C-494E-BE3F-8FDD542936E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9A199C5-9A3C-494E-BE3F-8FDD542936E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9A199C5-9A3C-494E-BE3F-8FDD542936E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9A199C5-9A3C-494E-BE3F-8FDD542936E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9A199C5-9A3C-494E-BE3F-8FDD542936E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9A199C5-9A3C-494E-BE3F-8FDD542936E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9A199C5-9A3C-494E-BE3F-8FDD542936E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9A199C5-9A3C-494E-BE3F-8FDD542936E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9A199C5-9A3C-494E-BE3F-8FDD542936E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9A199C5-9A3C-494E-BE3F-8FDD542936E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9A199C5-9A3C-494E-BE3F-8FDD542936E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9A199C5-9A3C-494E-BE3F-8FDD542936E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9A199C5-9A3C-494E-BE3F-8FDD542936E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9A199C5-9A3C-494E-BE3F-8FDD542936E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hyperlink" Target="http://www.1ppt.com/moban/" TargetMode="External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 hasCustomPrompt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单击以编辑母版副标题样式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F15D807-7F2A-4755-A900-3BACD27364B3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FF5AD1-3EAF-44BB-958A-07648BA0FBF2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>
        <p:random/>
      </p:transition>
    </mc:Choice>
    <mc:Fallback>
      <p:transition spd="slow" advClick="0">
        <p:random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F15D807-7F2A-4755-A900-3BACD27364B3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FF5AD1-3EAF-44BB-958A-07648BA0FBF2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>
        <p:random/>
      </p:transition>
    </mc:Choice>
    <mc:Fallback>
      <p:transition spd="slow" advClick="0">
        <p:random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F15D807-7F2A-4755-A900-3BACD27364B3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FF5AD1-3EAF-44BB-958A-07648BA0FBF2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>
        <p:random/>
      </p:transition>
    </mc:Choice>
    <mc:Fallback>
      <p:transition spd="slow" advClick="0">
        <p:random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/>
        <p:txBody>
          <a:bodyPr vert="eaVert" anchor="t" anchorCtr="0"/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F15D807-7F2A-4755-A900-3BACD27364B3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FF5AD1-3EAF-44BB-958A-07648BA0FBF2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>
        <p:random/>
      </p:transition>
    </mc:Choice>
    <mc:Fallback>
      <p:transition spd="slow" advClick="0">
        <p:random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F15D807-7F2A-4755-A900-3BACD27364B3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FF5AD1-3EAF-44BB-958A-07648BA0FBF2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>
        <p:random/>
      </p:transition>
    </mc:Choice>
    <mc:Fallback>
      <p:transition spd="slow" advClick="0">
        <p:random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1_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>
        <p:random/>
      </p:transition>
    </mc:Choice>
    <mc:Fallback>
      <p:transition spd="slow" advClick="0">
        <p:random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>
        <p:random/>
      </p:transition>
    </mc:Choice>
    <mc:Fallback>
      <p:transition spd="slow" advClick="0">
        <p:random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>
        <p:random/>
      </p:transition>
    </mc:Choice>
    <mc:Fallback>
      <p:transition spd="slow" advClick="0">
        <p:random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F15D807-7F2A-4755-A900-3BACD27364B3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FF5AD1-3EAF-44BB-958A-07648BA0FBF2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>
        <p:random/>
      </p:transition>
    </mc:Choice>
    <mc:Fallback>
      <p:transition spd="slow" advClick="0">
        <p:random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F15D807-7F2A-4755-A900-3BACD27364B3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FF5AD1-3EAF-44BB-958A-07648BA0FBF2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>
        <p:random/>
      </p:transition>
    </mc:Choice>
    <mc:Fallback>
      <p:transition spd="slow" advClick="0">
        <p:random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  <a:endParaRPr lang="zh-CN" altLang="en-US"/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F15D807-7F2A-4755-A900-3BACD27364B3}" type="datetimeFigureOut">
              <a:rPr lang="zh-CN" altLang="en-US" smtClean="0"/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FF5AD1-3EAF-44BB-958A-07648BA0FBF2}" type="slidenum">
              <a:rPr lang="zh-CN" altLang="en-US" smtClean="0"/>
            </a:fld>
            <a:endParaRPr lang="zh-CN" altLang="en-US"/>
          </a:p>
        </p:txBody>
      </p:sp>
      <p:sp>
        <p:nvSpPr>
          <p:cNvPr id="11" name="TextBox 3"/>
          <p:cNvSpPr txBox="1"/>
          <p:nvPr userDrawn="1"/>
        </p:nvSpPr>
        <p:spPr>
          <a:xfrm>
            <a:off x="2209800" y="6589712"/>
            <a:ext cx="1800200" cy="118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zh-CN" sz="100" dirty="0">
                <a:solidFill>
                  <a:prstClr val="black"/>
                </a:solidFill>
                <a:latin typeface="微软雅黑" panose="020B0503020204020204" pitchFamily="34" charset="-122"/>
                <a:hlinkClick r:id="rId2"/>
              </a:rPr>
              <a:t>PPT</a:t>
            </a:r>
            <a:r>
              <a:rPr lang="zh-CN" altLang="en-US" sz="100" dirty="0">
                <a:solidFill>
                  <a:prstClr val="black"/>
                </a:solidFill>
                <a:latin typeface="微软雅黑" panose="020B0503020204020204" pitchFamily="34" charset="-122"/>
                <a:hlinkClick r:id="rId2"/>
              </a:rPr>
              <a:t>模板</a:t>
            </a:r>
            <a:r>
              <a:rPr lang="zh-CN" altLang="en-US" sz="100" dirty="0">
                <a:solidFill>
                  <a:prstClr val="black"/>
                </a:solidFill>
                <a:latin typeface="微软雅黑" panose="020B0503020204020204" pitchFamily="34" charset="-122"/>
              </a:rPr>
              <a:t> </a:t>
            </a:r>
            <a:r>
              <a:rPr lang="en-US" altLang="zh-CN" sz="100" dirty="0">
                <a:solidFill>
                  <a:prstClr val="black"/>
                </a:solidFill>
                <a:latin typeface="微软雅黑" panose="020B0503020204020204" pitchFamily="34" charset="-122"/>
              </a:rPr>
              <a:t>http://www.1ppt.com/moban/</a:t>
            </a:r>
            <a:r>
              <a:rPr lang="zh-CN" altLang="en-US" sz="100" dirty="0">
                <a:solidFill>
                  <a:prstClr val="black"/>
                </a:solidFill>
                <a:latin typeface="微软雅黑" panose="020B0503020204020204" pitchFamily="34" charset="-122"/>
              </a:rPr>
              <a:t> </a:t>
            </a:r>
            <a:endParaRPr lang="en-US" altLang="zh-CN" sz="100" dirty="0">
              <a:solidFill>
                <a:prstClr val="black"/>
              </a:solidFill>
              <a:latin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>
        <p:random/>
      </p:transition>
    </mc:Choice>
    <mc:Fallback>
      <p:transition spd="slow" advClick="0">
        <p:random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 hasCustomPrompt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F15D807-7F2A-4755-A900-3BACD27364B3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FF5AD1-3EAF-44BB-958A-07648BA0FBF2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>
        <p:random/>
      </p:transition>
    </mc:Choice>
    <mc:Fallback>
      <p:transition spd="slow" advClick="0">
        <p:random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  <a:endParaRPr lang="zh-CN" altLang="en-US"/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F15D807-7F2A-4755-A900-3BACD27364B3}" type="datetimeFigureOut">
              <a:rPr lang="zh-CN" altLang="en-US" smtClean="0"/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FF5AD1-3EAF-44BB-958A-07648BA0FBF2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>
        <p:random/>
      </p:transition>
    </mc:Choice>
    <mc:Fallback>
      <p:transition spd="slow" advClick="0">
        <p:random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F15D807-7F2A-4755-A900-3BACD27364B3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FF5AD1-3EAF-44BB-958A-07648BA0FBF2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>
        <p:random/>
      </p:transition>
    </mc:Choice>
    <mc:Fallback>
      <p:transition spd="slow" advClick="0">
        <p:random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5"/>
          <p:cNvGrpSpPr/>
          <p:nvPr userDrawn="1"/>
        </p:nvGrpSpPr>
        <p:grpSpPr>
          <a:xfrm rot="15715279">
            <a:off x="6017591" y="-1461190"/>
            <a:ext cx="522201" cy="4253415"/>
            <a:chOff x="5205413" y="55563"/>
            <a:chExt cx="1730375" cy="5354638"/>
          </a:xfrm>
        </p:grpSpPr>
        <p:sp>
          <p:nvSpPr>
            <p:cNvPr id="7" name="Freeform 165"/>
            <p:cNvSpPr/>
            <p:nvPr/>
          </p:nvSpPr>
          <p:spPr bwMode="auto">
            <a:xfrm>
              <a:off x="5834063" y="2741613"/>
              <a:ext cx="9525" cy="15875"/>
            </a:xfrm>
            <a:custGeom>
              <a:avLst/>
              <a:gdLst>
                <a:gd name="T0" fmla="*/ 0 w 6"/>
                <a:gd name="T1" fmla="*/ 10 h 10"/>
                <a:gd name="T2" fmla="*/ 6 w 6"/>
                <a:gd name="T3" fmla="*/ 0 h 10"/>
                <a:gd name="T4" fmla="*/ 0 w 6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0" y="10"/>
                  </a:moveTo>
                  <a:cubicBezTo>
                    <a:pt x="2" y="7"/>
                    <a:pt x="5" y="3"/>
                    <a:pt x="6" y="0"/>
                  </a:cubicBezTo>
                  <a:cubicBezTo>
                    <a:pt x="2" y="3"/>
                    <a:pt x="0" y="7"/>
                    <a:pt x="0" y="10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" name="Freeform 166"/>
            <p:cNvSpPr/>
            <p:nvPr/>
          </p:nvSpPr>
          <p:spPr bwMode="auto">
            <a:xfrm>
              <a:off x="5580063" y="3919538"/>
              <a:ext cx="4763" cy="6350"/>
            </a:xfrm>
            <a:custGeom>
              <a:avLst/>
              <a:gdLst>
                <a:gd name="T0" fmla="*/ 3 w 3"/>
                <a:gd name="T1" fmla="*/ 0 h 4"/>
                <a:gd name="T2" fmla="*/ 0 w 3"/>
                <a:gd name="T3" fmla="*/ 4 h 4"/>
                <a:gd name="T4" fmla="*/ 2 w 3"/>
                <a:gd name="T5" fmla="*/ 2 h 4"/>
                <a:gd name="T6" fmla="*/ 3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" name="Freeform 167"/>
            <p:cNvSpPr/>
            <p:nvPr/>
          </p:nvSpPr>
          <p:spPr bwMode="auto">
            <a:xfrm>
              <a:off x="5581651" y="3919538"/>
              <a:ext cx="7938" cy="17463"/>
            </a:xfrm>
            <a:custGeom>
              <a:avLst/>
              <a:gdLst>
                <a:gd name="T0" fmla="*/ 1 w 5"/>
                <a:gd name="T1" fmla="*/ 2 h 11"/>
                <a:gd name="T2" fmla="*/ 0 w 5"/>
                <a:gd name="T3" fmla="*/ 11 h 11"/>
                <a:gd name="T4" fmla="*/ 1 w 5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1" y="2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5" y="0"/>
                    <a:pt x="4" y="0"/>
                    <a:pt x="1" y="2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" name="Freeform 168"/>
            <p:cNvSpPr/>
            <p:nvPr/>
          </p:nvSpPr>
          <p:spPr bwMode="auto">
            <a:xfrm>
              <a:off x="5894388" y="2609851"/>
              <a:ext cx="20638" cy="31750"/>
            </a:xfrm>
            <a:custGeom>
              <a:avLst/>
              <a:gdLst>
                <a:gd name="T0" fmla="*/ 0 w 13"/>
                <a:gd name="T1" fmla="*/ 20 h 20"/>
                <a:gd name="T2" fmla="*/ 13 w 13"/>
                <a:gd name="T3" fmla="*/ 0 h 20"/>
                <a:gd name="T4" fmla="*/ 0 w 13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0">
                  <a:moveTo>
                    <a:pt x="0" y="20"/>
                  </a:moveTo>
                  <a:cubicBezTo>
                    <a:pt x="5" y="14"/>
                    <a:pt x="10" y="7"/>
                    <a:pt x="13" y="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" name="Freeform 169"/>
            <p:cNvSpPr/>
            <p:nvPr/>
          </p:nvSpPr>
          <p:spPr bwMode="auto">
            <a:xfrm>
              <a:off x="5773738" y="2720976"/>
              <a:ext cx="6350" cy="3175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5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4" y="0"/>
                    <a:pt x="3" y="0"/>
                    <a:pt x="0" y="2"/>
                  </a:cubicBezTo>
                  <a:cubicBezTo>
                    <a:pt x="2" y="2"/>
                    <a:pt x="4" y="1"/>
                    <a:pt x="5" y="0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" name="Freeform 170"/>
            <p:cNvSpPr/>
            <p:nvPr/>
          </p:nvSpPr>
          <p:spPr bwMode="auto">
            <a:xfrm>
              <a:off x="6359526" y="1662113"/>
              <a:ext cx="3175" cy="476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" name="Freeform 171"/>
            <p:cNvSpPr/>
            <p:nvPr/>
          </p:nvSpPr>
          <p:spPr bwMode="auto">
            <a:xfrm>
              <a:off x="6308726" y="1552576"/>
              <a:ext cx="9525" cy="20638"/>
            </a:xfrm>
            <a:custGeom>
              <a:avLst/>
              <a:gdLst>
                <a:gd name="T0" fmla="*/ 6 w 6"/>
                <a:gd name="T1" fmla="*/ 13 h 13"/>
                <a:gd name="T2" fmla="*/ 1 w 6"/>
                <a:gd name="T3" fmla="*/ 0 h 13"/>
                <a:gd name="T4" fmla="*/ 0 w 6"/>
                <a:gd name="T5" fmla="*/ 0 h 13"/>
                <a:gd name="T6" fmla="*/ 6 w 6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3">
                  <a:moveTo>
                    <a:pt x="6" y="13"/>
                  </a:moveTo>
                  <a:cubicBezTo>
                    <a:pt x="5" y="8"/>
                    <a:pt x="3" y="4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4" y="10"/>
                    <a:pt x="6" y="13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" name="Freeform 172"/>
            <p:cNvSpPr/>
            <p:nvPr/>
          </p:nvSpPr>
          <p:spPr bwMode="auto">
            <a:xfrm>
              <a:off x="6316663" y="1592263"/>
              <a:ext cx="7938" cy="19050"/>
            </a:xfrm>
            <a:custGeom>
              <a:avLst/>
              <a:gdLst>
                <a:gd name="T0" fmla="*/ 5 w 5"/>
                <a:gd name="T1" fmla="*/ 12 h 12"/>
                <a:gd name="T2" fmla="*/ 0 w 5"/>
                <a:gd name="T3" fmla="*/ 0 h 12"/>
                <a:gd name="T4" fmla="*/ 5 w 5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2">
                  <a:moveTo>
                    <a:pt x="5" y="1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5"/>
                    <a:pt x="3" y="8"/>
                    <a:pt x="5" y="12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" name="Freeform 173"/>
            <p:cNvSpPr/>
            <p:nvPr/>
          </p:nvSpPr>
          <p:spPr bwMode="auto">
            <a:xfrm>
              <a:off x="6223001" y="993776"/>
              <a:ext cx="3175" cy="6350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1" y="4"/>
                    <a:pt x="2" y="4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" name="Freeform 174"/>
            <p:cNvSpPr/>
            <p:nvPr/>
          </p:nvSpPr>
          <p:spPr bwMode="auto">
            <a:xfrm>
              <a:off x="6362701" y="1666876"/>
              <a:ext cx="9525" cy="22225"/>
            </a:xfrm>
            <a:custGeom>
              <a:avLst/>
              <a:gdLst>
                <a:gd name="T0" fmla="*/ 6 w 6"/>
                <a:gd name="T1" fmla="*/ 9 h 14"/>
                <a:gd name="T2" fmla="*/ 0 w 6"/>
                <a:gd name="T3" fmla="*/ 0 h 14"/>
                <a:gd name="T4" fmla="*/ 6 w 6"/>
                <a:gd name="T5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4">
                  <a:moveTo>
                    <a:pt x="6" y="9"/>
                  </a:moveTo>
                  <a:cubicBezTo>
                    <a:pt x="5" y="6"/>
                    <a:pt x="2" y="3"/>
                    <a:pt x="0" y="0"/>
                  </a:cubicBezTo>
                  <a:cubicBezTo>
                    <a:pt x="3" y="5"/>
                    <a:pt x="6" y="14"/>
                    <a:pt x="6" y="9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" name="Freeform 175"/>
            <p:cNvSpPr/>
            <p:nvPr/>
          </p:nvSpPr>
          <p:spPr bwMode="auto">
            <a:xfrm>
              <a:off x="5830888" y="2757488"/>
              <a:ext cx="3175" cy="4763"/>
            </a:xfrm>
            <a:custGeom>
              <a:avLst/>
              <a:gdLst>
                <a:gd name="T0" fmla="*/ 2 w 2"/>
                <a:gd name="T1" fmla="*/ 3 h 3"/>
                <a:gd name="T2" fmla="*/ 2 w 2"/>
                <a:gd name="T3" fmla="*/ 0 h 3"/>
                <a:gd name="T4" fmla="*/ 2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2" y="2"/>
                    <a:pt x="2" y="1"/>
                    <a:pt x="2" y="0"/>
                  </a:cubicBezTo>
                  <a:cubicBezTo>
                    <a:pt x="1" y="2"/>
                    <a:pt x="0" y="3"/>
                    <a:pt x="2" y="3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" name="Freeform 176"/>
            <p:cNvSpPr/>
            <p:nvPr/>
          </p:nvSpPr>
          <p:spPr bwMode="auto">
            <a:xfrm>
              <a:off x="5953126" y="2578101"/>
              <a:ext cx="6350" cy="6350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1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4"/>
                    <a:pt x="1" y="3"/>
                    <a:pt x="4" y="0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" name="Freeform 177"/>
            <p:cNvSpPr/>
            <p:nvPr/>
          </p:nvSpPr>
          <p:spPr bwMode="auto">
            <a:xfrm>
              <a:off x="5260976" y="4329113"/>
              <a:ext cx="15875" cy="34925"/>
            </a:xfrm>
            <a:custGeom>
              <a:avLst/>
              <a:gdLst>
                <a:gd name="T0" fmla="*/ 8 w 10"/>
                <a:gd name="T1" fmla="*/ 0 h 22"/>
                <a:gd name="T2" fmla="*/ 0 w 10"/>
                <a:gd name="T3" fmla="*/ 22 h 22"/>
                <a:gd name="T4" fmla="*/ 8 w 10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2">
                  <a:moveTo>
                    <a:pt x="8" y="0"/>
                  </a:moveTo>
                  <a:cubicBezTo>
                    <a:pt x="5" y="7"/>
                    <a:pt x="2" y="14"/>
                    <a:pt x="0" y="22"/>
                  </a:cubicBezTo>
                  <a:cubicBezTo>
                    <a:pt x="8" y="6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" name="Freeform 178"/>
            <p:cNvSpPr/>
            <p:nvPr/>
          </p:nvSpPr>
          <p:spPr bwMode="auto">
            <a:xfrm>
              <a:off x="5243513" y="1941513"/>
              <a:ext cx="1149350" cy="2411413"/>
            </a:xfrm>
            <a:custGeom>
              <a:avLst/>
              <a:gdLst>
                <a:gd name="T0" fmla="*/ 717 w 735"/>
                <a:gd name="T1" fmla="*/ 23 h 1541"/>
                <a:gd name="T2" fmla="*/ 708 w 735"/>
                <a:gd name="T3" fmla="*/ 17 h 1541"/>
                <a:gd name="T4" fmla="*/ 693 w 735"/>
                <a:gd name="T5" fmla="*/ 48 h 1541"/>
                <a:gd name="T6" fmla="*/ 658 w 735"/>
                <a:gd name="T7" fmla="*/ 125 h 1541"/>
                <a:gd name="T8" fmla="*/ 635 w 735"/>
                <a:gd name="T9" fmla="*/ 153 h 1541"/>
                <a:gd name="T10" fmla="*/ 593 w 735"/>
                <a:gd name="T11" fmla="*/ 210 h 1541"/>
                <a:gd name="T12" fmla="*/ 562 w 735"/>
                <a:gd name="T13" fmla="*/ 270 h 1541"/>
                <a:gd name="T14" fmla="*/ 548 w 735"/>
                <a:gd name="T15" fmla="*/ 298 h 1541"/>
                <a:gd name="T16" fmla="*/ 572 w 735"/>
                <a:gd name="T17" fmla="*/ 280 h 1541"/>
                <a:gd name="T18" fmla="*/ 629 w 735"/>
                <a:gd name="T19" fmla="*/ 197 h 1541"/>
                <a:gd name="T20" fmla="*/ 619 w 735"/>
                <a:gd name="T21" fmla="*/ 235 h 1541"/>
                <a:gd name="T22" fmla="*/ 538 w 735"/>
                <a:gd name="T23" fmla="*/ 315 h 1541"/>
                <a:gd name="T24" fmla="*/ 460 w 735"/>
                <a:gd name="T25" fmla="*/ 392 h 1541"/>
                <a:gd name="T26" fmla="*/ 445 w 735"/>
                <a:gd name="T27" fmla="*/ 402 h 1541"/>
                <a:gd name="T28" fmla="*/ 458 w 735"/>
                <a:gd name="T29" fmla="*/ 407 h 1541"/>
                <a:gd name="T30" fmla="*/ 439 w 735"/>
                <a:gd name="T31" fmla="*/ 438 h 1541"/>
                <a:gd name="T32" fmla="*/ 417 w 735"/>
                <a:gd name="T33" fmla="*/ 447 h 1541"/>
                <a:gd name="T34" fmla="*/ 379 w 735"/>
                <a:gd name="T35" fmla="*/ 486 h 1541"/>
                <a:gd name="T36" fmla="*/ 350 w 735"/>
                <a:gd name="T37" fmla="*/ 513 h 1541"/>
                <a:gd name="T38" fmla="*/ 373 w 735"/>
                <a:gd name="T39" fmla="*/ 469 h 1541"/>
                <a:gd name="T40" fmla="*/ 348 w 735"/>
                <a:gd name="T41" fmla="*/ 503 h 1541"/>
                <a:gd name="T42" fmla="*/ 329 w 735"/>
                <a:gd name="T43" fmla="*/ 523 h 1541"/>
                <a:gd name="T44" fmla="*/ 264 w 735"/>
                <a:gd name="T45" fmla="*/ 609 h 1541"/>
                <a:gd name="T46" fmla="*/ 191 w 735"/>
                <a:gd name="T47" fmla="*/ 737 h 1541"/>
                <a:gd name="T48" fmla="*/ 178 w 735"/>
                <a:gd name="T49" fmla="*/ 701 h 1541"/>
                <a:gd name="T50" fmla="*/ 186 w 735"/>
                <a:gd name="T51" fmla="*/ 713 h 1541"/>
                <a:gd name="T52" fmla="*/ 147 w 735"/>
                <a:gd name="T53" fmla="*/ 863 h 1541"/>
                <a:gd name="T54" fmla="*/ 155 w 735"/>
                <a:gd name="T55" fmla="*/ 881 h 1541"/>
                <a:gd name="T56" fmla="*/ 180 w 735"/>
                <a:gd name="T57" fmla="*/ 928 h 1541"/>
                <a:gd name="T58" fmla="*/ 210 w 735"/>
                <a:gd name="T59" fmla="*/ 951 h 1541"/>
                <a:gd name="T60" fmla="*/ 280 w 735"/>
                <a:gd name="T61" fmla="*/ 1070 h 1541"/>
                <a:gd name="T62" fmla="*/ 272 w 735"/>
                <a:gd name="T63" fmla="*/ 1104 h 1541"/>
                <a:gd name="T64" fmla="*/ 261 w 735"/>
                <a:gd name="T65" fmla="*/ 1148 h 1541"/>
                <a:gd name="T66" fmla="*/ 233 w 735"/>
                <a:gd name="T67" fmla="*/ 1230 h 1541"/>
                <a:gd name="T68" fmla="*/ 197 w 735"/>
                <a:gd name="T69" fmla="*/ 1288 h 1541"/>
                <a:gd name="T70" fmla="*/ 133 w 735"/>
                <a:gd name="T71" fmla="*/ 1367 h 1541"/>
                <a:gd name="T72" fmla="*/ 32 w 735"/>
                <a:gd name="T73" fmla="*/ 1482 h 1541"/>
                <a:gd name="T74" fmla="*/ 12 w 735"/>
                <a:gd name="T75" fmla="*/ 1517 h 1541"/>
                <a:gd name="T76" fmla="*/ 0 w 735"/>
                <a:gd name="T77" fmla="*/ 1540 h 1541"/>
                <a:gd name="T78" fmla="*/ 216 w 735"/>
                <a:gd name="T79" fmla="*/ 1268 h 1541"/>
                <a:gd name="T80" fmla="*/ 231 w 735"/>
                <a:gd name="T81" fmla="*/ 1247 h 1541"/>
                <a:gd name="T82" fmla="*/ 272 w 735"/>
                <a:gd name="T83" fmla="*/ 1187 h 1541"/>
                <a:gd name="T84" fmla="*/ 287 w 735"/>
                <a:gd name="T85" fmla="*/ 1116 h 1541"/>
                <a:gd name="T86" fmla="*/ 284 w 735"/>
                <a:gd name="T87" fmla="*/ 1094 h 1541"/>
                <a:gd name="T88" fmla="*/ 166 w 735"/>
                <a:gd name="T89" fmla="*/ 877 h 1541"/>
                <a:gd name="T90" fmla="*/ 168 w 735"/>
                <a:gd name="T91" fmla="*/ 852 h 1541"/>
                <a:gd name="T92" fmla="*/ 258 w 735"/>
                <a:gd name="T93" fmla="*/ 651 h 1541"/>
                <a:gd name="T94" fmla="*/ 271 w 735"/>
                <a:gd name="T95" fmla="*/ 646 h 1541"/>
                <a:gd name="T96" fmla="*/ 384 w 735"/>
                <a:gd name="T97" fmla="*/ 511 h 1541"/>
                <a:gd name="T98" fmla="*/ 412 w 735"/>
                <a:gd name="T99" fmla="*/ 479 h 1541"/>
                <a:gd name="T100" fmla="*/ 493 w 735"/>
                <a:gd name="T101" fmla="*/ 388 h 1541"/>
                <a:gd name="T102" fmla="*/ 584 w 735"/>
                <a:gd name="T103" fmla="*/ 294 h 1541"/>
                <a:gd name="T104" fmla="*/ 605 w 735"/>
                <a:gd name="T105" fmla="*/ 283 h 1541"/>
                <a:gd name="T106" fmla="*/ 652 w 735"/>
                <a:gd name="T107" fmla="*/ 194 h 1541"/>
                <a:gd name="T108" fmla="*/ 718 w 735"/>
                <a:gd name="T109" fmla="*/ 81 h 1541"/>
                <a:gd name="T110" fmla="*/ 735 w 735"/>
                <a:gd name="T111" fmla="*/ 29 h 1541"/>
                <a:gd name="T112" fmla="*/ 721 w 735"/>
                <a:gd name="T113" fmla="*/ 56 h 1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35" h="1541">
                  <a:moveTo>
                    <a:pt x="721" y="56"/>
                  </a:moveTo>
                  <a:cubicBezTo>
                    <a:pt x="708" y="62"/>
                    <a:pt x="729" y="23"/>
                    <a:pt x="717" y="23"/>
                  </a:cubicBezTo>
                  <a:cubicBezTo>
                    <a:pt x="716" y="41"/>
                    <a:pt x="714" y="54"/>
                    <a:pt x="706" y="60"/>
                  </a:cubicBezTo>
                  <a:cubicBezTo>
                    <a:pt x="705" y="45"/>
                    <a:pt x="716" y="25"/>
                    <a:pt x="708" y="17"/>
                  </a:cubicBezTo>
                  <a:cubicBezTo>
                    <a:pt x="707" y="26"/>
                    <a:pt x="707" y="34"/>
                    <a:pt x="706" y="43"/>
                  </a:cubicBezTo>
                  <a:cubicBezTo>
                    <a:pt x="697" y="57"/>
                    <a:pt x="696" y="34"/>
                    <a:pt x="693" y="48"/>
                  </a:cubicBezTo>
                  <a:cubicBezTo>
                    <a:pt x="700" y="72"/>
                    <a:pt x="664" y="113"/>
                    <a:pt x="655" y="133"/>
                  </a:cubicBezTo>
                  <a:cubicBezTo>
                    <a:pt x="658" y="125"/>
                    <a:pt x="658" y="125"/>
                    <a:pt x="658" y="125"/>
                  </a:cubicBezTo>
                  <a:cubicBezTo>
                    <a:pt x="651" y="135"/>
                    <a:pt x="643" y="144"/>
                    <a:pt x="636" y="153"/>
                  </a:cubicBezTo>
                  <a:cubicBezTo>
                    <a:pt x="636" y="153"/>
                    <a:pt x="636" y="153"/>
                    <a:pt x="635" y="153"/>
                  </a:cubicBezTo>
                  <a:cubicBezTo>
                    <a:pt x="636" y="154"/>
                    <a:pt x="636" y="155"/>
                    <a:pt x="637" y="156"/>
                  </a:cubicBezTo>
                  <a:cubicBezTo>
                    <a:pt x="624" y="165"/>
                    <a:pt x="607" y="184"/>
                    <a:pt x="593" y="210"/>
                  </a:cubicBezTo>
                  <a:cubicBezTo>
                    <a:pt x="593" y="224"/>
                    <a:pt x="545" y="287"/>
                    <a:pt x="539" y="300"/>
                  </a:cubicBezTo>
                  <a:cubicBezTo>
                    <a:pt x="545" y="289"/>
                    <a:pt x="552" y="281"/>
                    <a:pt x="562" y="270"/>
                  </a:cubicBezTo>
                  <a:cubicBezTo>
                    <a:pt x="568" y="277"/>
                    <a:pt x="568" y="277"/>
                    <a:pt x="568" y="277"/>
                  </a:cubicBezTo>
                  <a:cubicBezTo>
                    <a:pt x="551" y="299"/>
                    <a:pt x="561" y="274"/>
                    <a:pt x="548" y="298"/>
                  </a:cubicBezTo>
                  <a:cubicBezTo>
                    <a:pt x="561" y="302"/>
                    <a:pt x="572" y="268"/>
                    <a:pt x="583" y="253"/>
                  </a:cubicBezTo>
                  <a:cubicBezTo>
                    <a:pt x="582" y="260"/>
                    <a:pt x="578" y="269"/>
                    <a:pt x="572" y="280"/>
                  </a:cubicBezTo>
                  <a:cubicBezTo>
                    <a:pt x="595" y="249"/>
                    <a:pt x="618" y="219"/>
                    <a:pt x="623" y="190"/>
                  </a:cubicBezTo>
                  <a:cubicBezTo>
                    <a:pt x="631" y="182"/>
                    <a:pt x="632" y="189"/>
                    <a:pt x="629" y="197"/>
                  </a:cubicBezTo>
                  <a:cubicBezTo>
                    <a:pt x="637" y="169"/>
                    <a:pt x="645" y="182"/>
                    <a:pt x="652" y="158"/>
                  </a:cubicBezTo>
                  <a:cubicBezTo>
                    <a:pt x="658" y="171"/>
                    <a:pt x="627" y="212"/>
                    <a:pt x="619" y="235"/>
                  </a:cubicBezTo>
                  <a:cubicBezTo>
                    <a:pt x="593" y="260"/>
                    <a:pt x="572" y="306"/>
                    <a:pt x="545" y="337"/>
                  </a:cubicBezTo>
                  <a:cubicBezTo>
                    <a:pt x="538" y="332"/>
                    <a:pt x="551" y="306"/>
                    <a:pt x="538" y="315"/>
                  </a:cubicBezTo>
                  <a:cubicBezTo>
                    <a:pt x="508" y="341"/>
                    <a:pt x="515" y="348"/>
                    <a:pt x="503" y="367"/>
                  </a:cubicBezTo>
                  <a:cubicBezTo>
                    <a:pt x="481" y="386"/>
                    <a:pt x="491" y="360"/>
                    <a:pt x="460" y="392"/>
                  </a:cubicBezTo>
                  <a:cubicBezTo>
                    <a:pt x="474" y="369"/>
                    <a:pt x="474" y="369"/>
                    <a:pt x="474" y="369"/>
                  </a:cubicBezTo>
                  <a:cubicBezTo>
                    <a:pt x="448" y="380"/>
                    <a:pt x="461" y="390"/>
                    <a:pt x="445" y="402"/>
                  </a:cubicBezTo>
                  <a:cubicBezTo>
                    <a:pt x="452" y="400"/>
                    <a:pt x="454" y="402"/>
                    <a:pt x="469" y="386"/>
                  </a:cubicBezTo>
                  <a:cubicBezTo>
                    <a:pt x="474" y="387"/>
                    <a:pt x="463" y="401"/>
                    <a:pt x="458" y="407"/>
                  </a:cubicBezTo>
                  <a:cubicBezTo>
                    <a:pt x="462" y="403"/>
                    <a:pt x="462" y="403"/>
                    <a:pt x="462" y="403"/>
                  </a:cubicBezTo>
                  <a:cubicBezTo>
                    <a:pt x="459" y="414"/>
                    <a:pt x="461" y="420"/>
                    <a:pt x="439" y="438"/>
                  </a:cubicBezTo>
                  <a:cubicBezTo>
                    <a:pt x="447" y="421"/>
                    <a:pt x="420" y="451"/>
                    <a:pt x="413" y="453"/>
                  </a:cubicBezTo>
                  <a:cubicBezTo>
                    <a:pt x="417" y="447"/>
                    <a:pt x="417" y="447"/>
                    <a:pt x="417" y="447"/>
                  </a:cubicBezTo>
                  <a:cubicBezTo>
                    <a:pt x="404" y="463"/>
                    <a:pt x="388" y="478"/>
                    <a:pt x="380" y="488"/>
                  </a:cubicBezTo>
                  <a:cubicBezTo>
                    <a:pt x="379" y="486"/>
                    <a:pt x="379" y="486"/>
                    <a:pt x="379" y="486"/>
                  </a:cubicBezTo>
                  <a:cubicBezTo>
                    <a:pt x="370" y="499"/>
                    <a:pt x="372" y="509"/>
                    <a:pt x="355" y="524"/>
                  </a:cubicBezTo>
                  <a:cubicBezTo>
                    <a:pt x="354" y="519"/>
                    <a:pt x="367" y="494"/>
                    <a:pt x="350" y="513"/>
                  </a:cubicBezTo>
                  <a:cubicBezTo>
                    <a:pt x="349" y="507"/>
                    <a:pt x="368" y="487"/>
                    <a:pt x="385" y="472"/>
                  </a:cubicBezTo>
                  <a:cubicBezTo>
                    <a:pt x="368" y="487"/>
                    <a:pt x="354" y="489"/>
                    <a:pt x="373" y="469"/>
                  </a:cubicBezTo>
                  <a:cubicBezTo>
                    <a:pt x="363" y="470"/>
                    <a:pt x="357" y="489"/>
                    <a:pt x="344" y="498"/>
                  </a:cubicBezTo>
                  <a:cubicBezTo>
                    <a:pt x="348" y="497"/>
                    <a:pt x="346" y="502"/>
                    <a:pt x="348" y="503"/>
                  </a:cubicBezTo>
                  <a:cubicBezTo>
                    <a:pt x="341" y="497"/>
                    <a:pt x="310" y="541"/>
                    <a:pt x="314" y="546"/>
                  </a:cubicBezTo>
                  <a:cubicBezTo>
                    <a:pt x="329" y="523"/>
                    <a:pt x="329" y="523"/>
                    <a:pt x="329" y="523"/>
                  </a:cubicBezTo>
                  <a:cubicBezTo>
                    <a:pt x="335" y="526"/>
                    <a:pt x="315" y="554"/>
                    <a:pt x="326" y="549"/>
                  </a:cubicBezTo>
                  <a:cubicBezTo>
                    <a:pt x="308" y="550"/>
                    <a:pt x="280" y="605"/>
                    <a:pt x="264" y="609"/>
                  </a:cubicBezTo>
                  <a:cubicBezTo>
                    <a:pt x="275" y="606"/>
                    <a:pt x="275" y="606"/>
                    <a:pt x="275" y="606"/>
                  </a:cubicBezTo>
                  <a:cubicBezTo>
                    <a:pt x="236" y="645"/>
                    <a:pt x="216" y="689"/>
                    <a:pt x="191" y="737"/>
                  </a:cubicBezTo>
                  <a:cubicBezTo>
                    <a:pt x="197" y="719"/>
                    <a:pt x="188" y="711"/>
                    <a:pt x="211" y="685"/>
                  </a:cubicBezTo>
                  <a:cubicBezTo>
                    <a:pt x="179" y="727"/>
                    <a:pt x="192" y="691"/>
                    <a:pt x="178" y="701"/>
                  </a:cubicBezTo>
                  <a:cubicBezTo>
                    <a:pt x="152" y="735"/>
                    <a:pt x="176" y="726"/>
                    <a:pt x="173" y="738"/>
                  </a:cubicBezTo>
                  <a:cubicBezTo>
                    <a:pt x="177" y="730"/>
                    <a:pt x="182" y="721"/>
                    <a:pt x="186" y="713"/>
                  </a:cubicBezTo>
                  <a:cubicBezTo>
                    <a:pt x="182" y="732"/>
                    <a:pt x="168" y="754"/>
                    <a:pt x="157" y="780"/>
                  </a:cubicBezTo>
                  <a:cubicBezTo>
                    <a:pt x="145" y="806"/>
                    <a:pt x="136" y="839"/>
                    <a:pt x="147" y="863"/>
                  </a:cubicBezTo>
                  <a:cubicBezTo>
                    <a:pt x="145" y="868"/>
                    <a:pt x="142" y="853"/>
                    <a:pt x="141" y="846"/>
                  </a:cubicBezTo>
                  <a:cubicBezTo>
                    <a:pt x="137" y="872"/>
                    <a:pt x="147" y="870"/>
                    <a:pt x="155" y="881"/>
                  </a:cubicBezTo>
                  <a:cubicBezTo>
                    <a:pt x="165" y="904"/>
                    <a:pt x="184" y="931"/>
                    <a:pt x="166" y="923"/>
                  </a:cubicBezTo>
                  <a:cubicBezTo>
                    <a:pt x="183" y="948"/>
                    <a:pt x="168" y="918"/>
                    <a:pt x="180" y="928"/>
                  </a:cubicBezTo>
                  <a:cubicBezTo>
                    <a:pt x="182" y="933"/>
                    <a:pt x="182" y="933"/>
                    <a:pt x="182" y="933"/>
                  </a:cubicBezTo>
                  <a:cubicBezTo>
                    <a:pt x="210" y="951"/>
                    <a:pt x="210" y="951"/>
                    <a:pt x="210" y="951"/>
                  </a:cubicBezTo>
                  <a:cubicBezTo>
                    <a:pt x="224" y="972"/>
                    <a:pt x="239" y="1001"/>
                    <a:pt x="236" y="1015"/>
                  </a:cubicBezTo>
                  <a:cubicBezTo>
                    <a:pt x="261" y="1067"/>
                    <a:pt x="265" y="1025"/>
                    <a:pt x="280" y="1070"/>
                  </a:cubicBezTo>
                  <a:cubicBezTo>
                    <a:pt x="278" y="1097"/>
                    <a:pt x="272" y="1065"/>
                    <a:pt x="269" y="1064"/>
                  </a:cubicBezTo>
                  <a:cubicBezTo>
                    <a:pt x="271" y="1077"/>
                    <a:pt x="272" y="1090"/>
                    <a:pt x="272" y="1104"/>
                  </a:cubicBezTo>
                  <a:cubicBezTo>
                    <a:pt x="264" y="1089"/>
                    <a:pt x="264" y="1058"/>
                    <a:pt x="253" y="1063"/>
                  </a:cubicBezTo>
                  <a:cubicBezTo>
                    <a:pt x="269" y="1092"/>
                    <a:pt x="261" y="1105"/>
                    <a:pt x="261" y="1148"/>
                  </a:cubicBezTo>
                  <a:cubicBezTo>
                    <a:pt x="262" y="1145"/>
                    <a:pt x="262" y="1145"/>
                    <a:pt x="262" y="1145"/>
                  </a:cubicBezTo>
                  <a:cubicBezTo>
                    <a:pt x="267" y="1167"/>
                    <a:pt x="245" y="1208"/>
                    <a:pt x="233" y="1230"/>
                  </a:cubicBezTo>
                  <a:cubicBezTo>
                    <a:pt x="234" y="1219"/>
                    <a:pt x="246" y="1194"/>
                    <a:pt x="250" y="1176"/>
                  </a:cubicBezTo>
                  <a:cubicBezTo>
                    <a:pt x="239" y="1202"/>
                    <a:pt x="205" y="1263"/>
                    <a:pt x="197" y="1288"/>
                  </a:cubicBezTo>
                  <a:cubicBezTo>
                    <a:pt x="186" y="1300"/>
                    <a:pt x="160" y="1324"/>
                    <a:pt x="172" y="1304"/>
                  </a:cubicBezTo>
                  <a:cubicBezTo>
                    <a:pt x="134" y="1346"/>
                    <a:pt x="168" y="1332"/>
                    <a:pt x="133" y="1367"/>
                  </a:cubicBezTo>
                  <a:cubicBezTo>
                    <a:pt x="129" y="1360"/>
                    <a:pt x="129" y="1360"/>
                    <a:pt x="129" y="1360"/>
                  </a:cubicBezTo>
                  <a:cubicBezTo>
                    <a:pt x="85" y="1394"/>
                    <a:pt x="67" y="1446"/>
                    <a:pt x="32" y="1482"/>
                  </a:cubicBezTo>
                  <a:cubicBezTo>
                    <a:pt x="38" y="1490"/>
                    <a:pt x="38" y="1490"/>
                    <a:pt x="38" y="1490"/>
                  </a:cubicBezTo>
                  <a:cubicBezTo>
                    <a:pt x="29" y="1496"/>
                    <a:pt x="17" y="1515"/>
                    <a:pt x="12" y="1517"/>
                  </a:cubicBezTo>
                  <a:cubicBezTo>
                    <a:pt x="15" y="1509"/>
                    <a:pt x="18" y="1501"/>
                    <a:pt x="21" y="1493"/>
                  </a:cubicBezTo>
                  <a:cubicBezTo>
                    <a:pt x="4" y="1508"/>
                    <a:pt x="15" y="1519"/>
                    <a:pt x="0" y="1540"/>
                  </a:cubicBezTo>
                  <a:cubicBezTo>
                    <a:pt x="3" y="1541"/>
                    <a:pt x="17" y="1524"/>
                    <a:pt x="20" y="1526"/>
                  </a:cubicBezTo>
                  <a:cubicBezTo>
                    <a:pt x="62" y="1428"/>
                    <a:pt x="159" y="1366"/>
                    <a:pt x="216" y="1268"/>
                  </a:cubicBezTo>
                  <a:cubicBezTo>
                    <a:pt x="213" y="1271"/>
                    <a:pt x="209" y="1274"/>
                    <a:pt x="209" y="1271"/>
                  </a:cubicBezTo>
                  <a:cubicBezTo>
                    <a:pt x="218" y="1262"/>
                    <a:pt x="228" y="1241"/>
                    <a:pt x="231" y="1247"/>
                  </a:cubicBezTo>
                  <a:cubicBezTo>
                    <a:pt x="229" y="1251"/>
                    <a:pt x="229" y="1251"/>
                    <a:pt x="229" y="1251"/>
                  </a:cubicBezTo>
                  <a:cubicBezTo>
                    <a:pt x="243" y="1225"/>
                    <a:pt x="265" y="1205"/>
                    <a:pt x="272" y="1187"/>
                  </a:cubicBezTo>
                  <a:cubicBezTo>
                    <a:pt x="272" y="1174"/>
                    <a:pt x="291" y="1124"/>
                    <a:pt x="277" y="1136"/>
                  </a:cubicBezTo>
                  <a:cubicBezTo>
                    <a:pt x="280" y="1129"/>
                    <a:pt x="284" y="1123"/>
                    <a:pt x="287" y="1116"/>
                  </a:cubicBezTo>
                  <a:cubicBezTo>
                    <a:pt x="283" y="1109"/>
                    <a:pt x="277" y="1112"/>
                    <a:pt x="276" y="1099"/>
                  </a:cubicBezTo>
                  <a:cubicBezTo>
                    <a:pt x="276" y="1078"/>
                    <a:pt x="281" y="1077"/>
                    <a:pt x="284" y="1094"/>
                  </a:cubicBezTo>
                  <a:cubicBezTo>
                    <a:pt x="287" y="1052"/>
                    <a:pt x="268" y="1003"/>
                    <a:pt x="240" y="969"/>
                  </a:cubicBezTo>
                  <a:cubicBezTo>
                    <a:pt x="214" y="934"/>
                    <a:pt x="183" y="906"/>
                    <a:pt x="166" y="877"/>
                  </a:cubicBezTo>
                  <a:cubicBezTo>
                    <a:pt x="171" y="882"/>
                    <a:pt x="175" y="886"/>
                    <a:pt x="180" y="890"/>
                  </a:cubicBezTo>
                  <a:cubicBezTo>
                    <a:pt x="170" y="876"/>
                    <a:pt x="151" y="843"/>
                    <a:pt x="168" y="852"/>
                  </a:cubicBezTo>
                  <a:cubicBezTo>
                    <a:pt x="156" y="827"/>
                    <a:pt x="188" y="770"/>
                    <a:pt x="178" y="764"/>
                  </a:cubicBezTo>
                  <a:cubicBezTo>
                    <a:pt x="199" y="748"/>
                    <a:pt x="226" y="692"/>
                    <a:pt x="258" y="651"/>
                  </a:cubicBezTo>
                  <a:cubicBezTo>
                    <a:pt x="244" y="650"/>
                    <a:pt x="283" y="617"/>
                    <a:pt x="289" y="603"/>
                  </a:cubicBezTo>
                  <a:cubicBezTo>
                    <a:pt x="300" y="603"/>
                    <a:pt x="267" y="641"/>
                    <a:pt x="271" y="646"/>
                  </a:cubicBezTo>
                  <a:cubicBezTo>
                    <a:pt x="294" y="596"/>
                    <a:pt x="379" y="545"/>
                    <a:pt x="379" y="512"/>
                  </a:cubicBezTo>
                  <a:cubicBezTo>
                    <a:pt x="384" y="508"/>
                    <a:pt x="384" y="509"/>
                    <a:pt x="384" y="511"/>
                  </a:cubicBezTo>
                  <a:cubicBezTo>
                    <a:pt x="391" y="504"/>
                    <a:pt x="403" y="497"/>
                    <a:pt x="411" y="490"/>
                  </a:cubicBezTo>
                  <a:cubicBezTo>
                    <a:pt x="413" y="483"/>
                    <a:pt x="396" y="498"/>
                    <a:pt x="412" y="479"/>
                  </a:cubicBezTo>
                  <a:cubicBezTo>
                    <a:pt x="427" y="466"/>
                    <a:pt x="424" y="478"/>
                    <a:pt x="431" y="475"/>
                  </a:cubicBezTo>
                  <a:cubicBezTo>
                    <a:pt x="455" y="444"/>
                    <a:pt x="495" y="400"/>
                    <a:pt x="493" y="388"/>
                  </a:cubicBezTo>
                  <a:cubicBezTo>
                    <a:pt x="503" y="382"/>
                    <a:pt x="515" y="377"/>
                    <a:pt x="507" y="387"/>
                  </a:cubicBezTo>
                  <a:cubicBezTo>
                    <a:pt x="543" y="338"/>
                    <a:pt x="549" y="346"/>
                    <a:pt x="584" y="294"/>
                  </a:cubicBezTo>
                  <a:cubicBezTo>
                    <a:pt x="571" y="312"/>
                    <a:pt x="585" y="309"/>
                    <a:pt x="562" y="331"/>
                  </a:cubicBezTo>
                  <a:cubicBezTo>
                    <a:pt x="575" y="326"/>
                    <a:pt x="590" y="307"/>
                    <a:pt x="605" y="283"/>
                  </a:cubicBezTo>
                  <a:cubicBezTo>
                    <a:pt x="620" y="258"/>
                    <a:pt x="632" y="235"/>
                    <a:pt x="649" y="215"/>
                  </a:cubicBezTo>
                  <a:cubicBezTo>
                    <a:pt x="652" y="194"/>
                    <a:pt x="652" y="194"/>
                    <a:pt x="652" y="194"/>
                  </a:cubicBezTo>
                  <a:cubicBezTo>
                    <a:pt x="666" y="167"/>
                    <a:pt x="674" y="169"/>
                    <a:pt x="666" y="189"/>
                  </a:cubicBezTo>
                  <a:cubicBezTo>
                    <a:pt x="697" y="147"/>
                    <a:pt x="704" y="119"/>
                    <a:pt x="718" y="81"/>
                  </a:cubicBezTo>
                  <a:cubicBezTo>
                    <a:pt x="720" y="79"/>
                    <a:pt x="721" y="81"/>
                    <a:pt x="718" y="87"/>
                  </a:cubicBezTo>
                  <a:cubicBezTo>
                    <a:pt x="725" y="69"/>
                    <a:pt x="731" y="49"/>
                    <a:pt x="735" y="29"/>
                  </a:cubicBezTo>
                  <a:cubicBezTo>
                    <a:pt x="734" y="23"/>
                    <a:pt x="733" y="0"/>
                    <a:pt x="727" y="4"/>
                  </a:cubicBezTo>
                  <a:cubicBezTo>
                    <a:pt x="730" y="12"/>
                    <a:pt x="732" y="26"/>
                    <a:pt x="721" y="56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" name="Freeform 179"/>
            <p:cNvSpPr/>
            <p:nvPr/>
          </p:nvSpPr>
          <p:spPr bwMode="auto">
            <a:xfrm>
              <a:off x="6376988" y="1946276"/>
              <a:ext cx="3175" cy="3175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0 h 2"/>
                <a:gd name="T4" fmla="*/ 0 w 2"/>
                <a:gd name="T5" fmla="*/ 2 h 2"/>
                <a:gd name="T6" fmla="*/ 2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2"/>
                    <a:pt x="2" y="1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" name="Freeform 180"/>
            <p:cNvSpPr/>
            <p:nvPr/>
          </p:nvSpPr>
          <p:spPr bwMode="auto">
            <a:xfrm>
              <a:off x="5919788" y="2570163"/>
              <a:ext cx="19050" cy="12700"/>
            </a:xfrm>
            <a:custGeom>
              <a:avLst/>
              <a:gdLst>
                <a:gd name="T0" fmla="*/ 0 w 12"/>
                <a:gd name="T1" fmla="*/ 8 h 8"/>
                <a:gd name="T2" fmla="*/ 12 w 12"/>
                <a:gd name="T3" fmla="*/ 0 h 8"/>
                <a:gd name="T4" fmla="*/ 0 w 12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8">
                  <a:moveTo>
                    <a:pt x="0" y="8"/>
                  </a:moveTo>
                  <a:cubicBezTo>
                    <a:pt x="6" y="5"/>
                    <a:pt x="9" y="3"/>
                    <a:pt x="12" y="0"/>
                  </a:cubicBezTo>
                  <a:cubicBezTo>
                    <a:pt x="9" y="1"/>
                    <a:pt x="6" y="3"/>
                    <a:pt x="0" y="8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" name="Freeform 181"/>
            <p:cNvSpPr/>
            <p:nvPr/>
          </p:nvSpPr>
          <p:spPr bwMode="auto">
            <a:xfrm>
              <a:off x="6167438" y="55563"/>
              <a:ext cx="768350" cy="1906588"/>
            </a:xfrm>
            <a:custGeom>
              <a:avLst/>
              <a:gdLst>
                <a:gd name="T0" fmla="*/ 34 w 492"/>
                <a:gd name="T1" fmla="*/ 703 h 1219"/>
                <a:gd name="T2" fmla="*/ 27 w 492"/>
                <a:gd name="T3" fmla="*/ 759 h 1219"/>
                <a:gd name="T4" fmla="*/ 14 w 492"/>
                <a:gd name="T5" fmla="*/ 744 h 1219"/>
                <a:gd name="T6" fmla="*/ 18 w 492"/>
                <a:gd name="T7" fmla="*/ 833 h 1219"/>
                <a:gd name="T8" fmla="*/ 3 w 492"/>
                <a:gd name="T9" fmla="*/ 807 h 1219"/>
                <a:gd name="T10" fmla="*/ 33 w 492"/>
                <a:gd name="T11" fmla="*/ 885 h 1219"/>
                <a:gd name="T12" fmla="*/ 68 w 492"/>
                <a:gd name="T13" fmla="*/ 993 h 1219"/>
                <a:gd name="T14" fmla="*/ 41 w 492"/>
                <a:gd name="T15" fmla="*/ 968 h 1219"/>
                <a:gd name="T16" fmla="*/ 124 w 492"/>
                <a:gd name="T17" fmla="*/ 1119 h 1219"/>
                <a:gd name="T18" fmla="*/ 104 w 492"/>
                <a:gd name="T19" fmla="*/ 1125 h 1219"/>
                <a:gd name="T20" fmla="*/ 114 w 492"/>
                <a:gd name="T21" fmla="*/ 1196 h 1219"/>
                <a:gd name="T22" fmla="*/ 117 w 492"/>
                <a:gd name="T23" fmla="*/ 1170 h 1219"/>
                <a:gd name="T24" fmla="*/ 135 w 492"/>
                <a:gd name="T25" fmla="*/ 1209 h 1219"/>
                <a:gd name="T26" fmla="*/ 133 w 492"/>
                <a:gd name="T27" fmla="*/ 1139 h 1219"/>
                <a:gd name="T28" fmla="*/ 142 w 492"/>
                <a:gd name="T29" fmla="*/ 1196 h 1219"/>
                <a:gd name="T30" fmla="*/ 155 w 492"/>
                <a:gd name="T31" fmla="*/ 1165 h 1219"/>
                <a:gd name="T32" fmla="*/ 143 w 492"/>
                <a:gd name="T33" fmla="*/ 1109 h 1219"/>
                <a:gd name="T34" fmla="*/ 146 w 492"/>
                <a:gd name="T35" fmla="*/ 1105 h 1219"/>
                <a:gd name="T36" fmla="*/ 121 w 492"/>
                <a:gd name="T37" fmla="*/ 1030 h 1219"/>
                <a:gd name="T38" fmla="*/ 123 w 492"/>
                <a:gd name="T39" fmla="*/ 1027 h 1219"/>
                <a:gd name="T40" fmla="*/ 101 w 492"/>
                <a:gd name="T41" fmla="*/ 995 h 1219"/>
                <a:gd name="T42" fmla="*/ 105 w 492"/>
                <a:gd name="T43" fmla="*/ 1007 h 1219"/>
                <a:gd name="T44" fmla="*/ 68 w 492"/>
                <a:gd name="T45" fmla="*/ 974 h 1219"/>
                <a:gd name="T46" fmla="*/ 48 w 492"/>
                <a:gd name="T47" fmla="*/ 910 h 1219"/>
                <a:gd name="T48" fmla="*/ 92 w 492"/>
                <a:gd name="T49" fmla="*/ 957 h 1219"/>
                <a:gd name="T50" fmla="*/ 98 w 492"/>
                <a:gd name="T51" fmla="*/ 960 h 1219"/>
                <a:gd name="T52" fmla="*/ 62 w 492"/>
                <a:gd name="T53" fmla="*/ 907 h 1219"/>
                <a:gd name="T54" fmla="*/ 27 w 492"/>
                <a:gd name="T55" fmla="*/ 763 h 1219"/>
                <a:gd name="T56" fmla="*/ 42 w 492"/>
                <a:gd name="T57" fmla="*/ 798 h 1219"/>
                <a:gd name="T58" fmla="*/ 40 w 492"/>
                <a:gd name="T59" fmla="*/ 823 h 1219"/>
                <a:gd name="T60" fmla="*/ 69 w 492"/>
                <a:gd name="T61" fmla="*/ 874 h 1219"/>
                <a:gd name="T62" fmla="*/ 60 w 492"/>
                <a:gd name="T63" fmla="*/ 885 h 1219"/>
                <a:gd name="T64" fmla="*/ 88 w 492"/>
                <a:gd name="T65" fmla="*/ 912 h 1219"/>
                <a:gd name="T66" fmla="*/ 61 w 492"/>
                <a:gd name="T67" fmla="*/ 836 h 1219"/>
                <a:gd name="T68" fmla="*/ 63 w 492"/>
                <a:gd name="T69" fmla="*/ 677 h 1219"/>
                <a:gd name="T70" fmla="*/ 89 w 492"/>
                <a:gd name="T71" fmla="*/ 619 h 1219"/>
                <a:gd name="T72" fmla="*/ 457 w 492"/>
                <a:gd name="T73" fmla="*/ 117 h 1219"/>
                <a:gd name="T74" fmla="*/ 482 w 492"/>
                <a:gd name="T75" fmla="*/ 0 h 1219"/>
                <a:gd name="T76" fmla="*/ 462 w 492"/>
                <a:gd name="T77" fmla="*/ 36 h 1219"/>
                <a:gd name="T78" fmla="*/ 445 w 492"/>
                <a:gd name="T79" fmla="*/ 100 h 1219"/>
                <a:gd name="T80" fmla="*/ 450 w 492"/>
                <a:gd name="T81" fmla="*/ 78 h 1219"/>
                <a:gd name="T82" fmla="*/ 447 w 492"/>
                <a:gd name="T83" fmla="*/ 84 h 1219"/>
                <a:gd name="T84" fmla="*/ 450 w 492"/>
                <a:gd name="T85" fmla="*/ 63 h 1219"/>
                <a:gd name="T86" fmla="*/ 388 w 492"/>
                <a:gd name="T87" fmla="*/ 185 h 1219"/>
                <a:gd name="T88" fmla="*/ 395 w 492"/>
                <a:gd name="T89" fmla="*/ 146 h 1219"/>
                <a:gd name="T90" fmla="*/ 209 w 492"/>
                <a:gd name="T91" fmla="*/ 370 h 1219"/>
                <a:gd name="T92" fmla="*/ 203 w 492"/>
                <a:gd name="T93" fmla="*/ 400 h 1219"/>
                <a:gd name="T94" fmla="*/ 194 w 492"/>
                <a:gd name="T95" fmla="*/ 405 h 1219"/>
                <a:gd name="T96" fmla="*/ 210 w 492"/>
                <a:gd name="T97" fmla="*/ 404 h 1219"/>
                <a:gd name="T98" fmla="*/ 150 w 492"/>
                <a:gd name="T99" fmla="*/ 508 h 1219"/>
                <a:gd name="T100" fmla="*/ 147 w 492"/>
                <a:gd name="T101" fmla="*/ 502 h 1219"/>
                <a:gd name="T102" fmla="*/ 108 w 492"/>
                <a:gd name="T103" fmla="*/ 567 h 1219"/>
                <a:gd name="T104" fmla="*/ 113 w 492"/>
                <a:gd name="T105" fmla="*/ 530 h 1219"/>
                <a:gd name="T106" fmla="*/ 106 w 492"/>
                <a:gd name="T107" fmla="*/ 544 h 1219"/>
                <a:gd name="T108" fmla="*/ 112 w 492"/>
                <a:gd name="T109" fmla="*/ 502 h 1219"/>
                <a:gd name="T110" fmla="*/ 44 w 492"/>
                <a:gd name="T111" fmla="*/ 626 h 1219"/>
                <a:gd name="T112" fmla="*/ 68 w 492"/>
                <a:gd name="T113" fmla="*/ 551 h 1219"/>
                <a:gd name="T114" fmla="*/ 38 w 492"/>
                <a:gd name="T115" fmla="*/ 604 h 1219"/>
                <a:gd name="T116" fmla="*/ 44 w 492"/>
                <a:gd name="T117" fmla="*/ 611 h 1219"/>
                <a:gd name="T118" fmla="*/ 29 w 492"/>
                <a:gd name="T119" fmla="*/ 613 h 1219"/>
                <a:gd name="T120" fmla="*/ 34 w 492"/>
                <a:gd name="T121" fmla="*/ 703 h 1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92" h="1219">
                  <a:moveTo>
                    <a:pt x="34" y="703"/>
                  </a:moveTo>
                  <a:cubicBezTo>
                    <a:pt x="20" y="707"/>
                    <a:pt x="30" y="736"/>
                    <a:pt x="27" y="759"/>
                  </a:cubicBezTo>
                  <a:cubicBezTo>
                    <a:pt x="26" y="737"/>
                    <a:pt x="18" y="742"/>
                    <a:pt x="14" y="744"/>
                  </a:cubicBezTo>
                  <a:cubicBezTo>
                    <a:pt x="30" y="774"/>
                    <a:pt x="8" y="780"/>
                    <a:pt x="18" y="833"/>
                  </a:cubicBezTo>
                  <a:cubicBezTo>
                    <a:pt x="13" y="836"/>
                    <a:pt x="9" y="810"/>
                    <a:pt x="3" y="807"/>
                  </a:cubicBezTo>
                  <a:cubicBezTo>
                    <a:pt x="9" y="837"/>
                    <a:pt x="22" y="881"/>
                    <a:pt x="33" y="885"/>
                  </a:cubicBezTo>
                  <a:cubicBezTo>
                    <a:pt x="47" y="933"/>
                    <a:pt x="58" y="965"/>
                    <a:pt x="68" y="993"/>
                  </a:cubicBezTo>
                  <a:cubicBezTo>
                    <a:pt x="53" y="961"/>
                    <a:pt x="57" y="990"/>
                    <a:pt x="41" y="968"/>
                  </a:cubicBezTo>
                  <a:cubicBezTo>
                    <a:pt x="64" y="998"/>
                    <a:pt x="103" y="1068"/>
                    <a:pt x="124" y="1119"/>
                  </a:cubicBezTo>
                  <a:cubicBezTo>
                    <a:pt x="115" y="1127"/>
                    <a:pt x="115" y="1130"/>
                    <a:pt x="104" y="1125"/>
                  </a:cubicBezTo>
                  <a:cubicBezTo>
                    <a:pt x="104" y="1182"/>
                    <a:pt x="118" y="1140"/>
                    <a:pt x="114" y="1196"/>
                  </a:cubicBezTo>
                  <a:cubicBezTo>
                    <a:pt x="116" y="1188"/>
                    <a:pt x="116" y="1179"/>
                    <a:pt x="117" y="1170"/>
                  </a:cubicBezTo>
                  <a:cubicBezTo>
                    <a:pt x="120" y="1197"/>
                    <a:pt x="129" y="1199"/>
                    <a:pt x="135" y="1209"/>
                  </a:cubicBezTo>
                  <a:cubicBezTo>
                    <a:pt x="137" y="1185"/>
                    <a:pt x="136" y="1162"/>
                    <a:pt x="133" y="1139"/>
                  </a:cubicBezTo>
                  <a:cubicBezTo>
                    <a:pt x="141" y="1139"/>
                    <a:pt x="142" y="1183"/>
                    <a:pt x="142" y="1196"/>
                  </a:cubicBezTo>
                  <a:cubicBezTo>
                    <a:pt x="150" y="1219"/>
                    <a:pt x="150" y="1158"/>
                    <a:pt x="155" y="1165"/>
                  </a:cubicBezTo>
                  <a:cubicBezTo>
                    <a:pt x="150" y="1155"/>
                    <a:pt x="149" y="1126"/>
                    <a:pt x="143" y="1109"/>
                  </a:cubicBezTo>
                  <a:cubicBezTo>
                    <a:pt x="146" y="1105"/>
                    <a:pt x="146" y="1105"/>
                    <a:pt x="146" y="1105"/>
                  </a:cubicBezTo>
                  <a:cubicBezTo>
                    <a:pt x="144" y="1072"/>
                    <a:pt x="129" y="1057"/>
                    <a:pt x="121" y="1030"/>
                  </a:cubicBezTo>
                  <a:cubicBezTo>
                    <a:pt x="121" y="1027"/>
                    <a:pt x="122" y="1027"/>
                    <a:pt x="123" y="1027"/>
                  </a:cubicBezTo>
                  <a:cubicBezTo>
                    <a:pt x="116" y="1019"/>
                    <a:pt x="108" y="1011"/>
                    <a:pt x="101" y="995"/>
                  </a:cubicBezTo>
                  <a:cubicBezTo>
                    <a:pt x="105" y="1007"/>
                    <a:pt x="105" y="1007"/>
                    <a:pt x="105" y="1007"/>
                  </a:cubicBezTo>
                  <a:cubicBezTo>
                    <a:pt x="89" y="987"/>
                    <a:pt x="64" y="934"/>
                    <a:pt x="68" y="974"/>
                  </a:cubicBezTo>
                  <a:cubicBezTo>
                    <a:pt x="61" y="952"/>
                    <a:pt x="54" y="931"/>
                    <a:pt x="48" y="910"/>
                  </a:cubicBezTo>
                  <a:cubicBezTo>
                    <a:pt x="59" y="914"/>
                    <a:pt x="78" y="921"/>
                    <a:pt x="92" y="957"/>
                  </a:cubicBezTo>
                  <a:cubicBezTo>
                    <a:pt x="98" y="960"/>
                    <a:pt x="98" y="960"/>
                    <a:pt x="98" y="960"/>
                  </a:cubicBezTo>
                  <a:cubicBezTo>
                    <a:pt x="93" y="930"/>
                    <a:pt x="63" y="887"/>
                    <a:pt x="62" y="907"/>
                  </a:cubicBezTo>
                  <a:cubicBezTo>
                    <a:pt x="29" y="887"/>
                    <a:pt x="34" y="810"/>
                    <a:pt x="27" y="763"/>
                  </a:cubicBezTo>
                  <a:cubicBezTo>
                    <a:pt x="34" y="760"/>
                    <a:pt x="36" y="787"/>
                    <a:pt x="42" y="798"/>
                  </a:cubicBezTo>
                  <a:cubicBezTo>
                    <a:pt x="43" y="812"/>
                    <a:pt x="45" y="821"/>
                    <a:pt x="40" y="823"/>
                  </a:cubicBezTo>
                  <a:cubicBezTo>
                    <a:pt x="54" y="882"/>
                    <a:pt x="56" y="808"/>
                    <a:pt x="69" y="874"/>
                  </a:cubicBezTo>
                  <a:cubicBezTo>
                    <a:pt x="74" y="906"/>
                    <a:pt x="48" y="837"/>
                    <a:pt x="60" y="885"/>
                  </a:cubicBezTo>
                  <a:cubicBezTo>
                    <a:pt x="69" y="894"/>
                    <a:pt x="78" y="904"/>
                    <a:pt x="88" y="912"/>
                  </a:cubicBezTo>
                  <a:cubicBezTo>
                    <a:pt x="77" y="884"/>
                    <a:pt x="67" y="859"/>
                    <a:pt x="61" y="836"/>
                  </a:cubicBezTo>
                  <a:cubicBezTo>
                    <a:pt x="43" y="772"/>
                    <a:pt x="51" y="714"/>
                    <a:pt x="63" y="677"/>
                  </a:cubicBezTo>
                  <a:cubicBezTo>
                    <a:pt x="76" y="639"/>
                    <a:pt x="90" y="619"/>
                    <a:pt x="89" y="619"/>
                  </a:cubicBezTo>
                  <a:cubicBezTo>
                    <a:pt x="175" y="440"/>
                    <a:pt x="360" y="312"/>
                    <a:pt x="457" y="117"/>
                  </a:cubicBezTo>
                  <a:cubicBezTo>
                    <a:pt x="485" y="55"/>
                    <a:pt x="492" y="30"/>
                    <a:pt x="482" y="0"/>
                  </a:cubicBezTo>
                  <a:cubicBezTo>
                    <a:pt x="476" y="12"/>
                    <a:pt x="463" y="51"/>
                    <a:pt x="462" y="36"/>
                  </a:cubicBezTo>
                  <a:cubicBezTo>
                    <a:pt x="466" y="45"/>
                    <a:pt x="461" y="70"/>
                    <a:pt x="445" y="100"/>
                  </a:cubicBezTo>
                  <a:cubicBezTo>
                    <a:pt x="438" y="101"/>
                    <a:pt x="456" y="71"/>
                    <a:pt x="450" y="78"/>
                  </a:cubicBezTo>
                  <a:cubicBezTo>
                    <a:pt x="447" y="84"/>
                    <a:pt x="447" y="84"/>
                    <a:pt x="447" y="84"/>
                  </a:cubicBezTo>
                  <a:cubicBezTo>
                    <a:pt x="446" y="79"/>
                    <a:pt x="446" y="73"/>
                    <a:pt x="450" y="63"/>
                  </a:cubicBezTo>
                  <a:cubicBezTo>
                    <a:pt x="427" y="95"/>
                    <a:pt x="394" y="156"/>
                    <a:pt x="388" y="185"/>
                  </a:cubicBezTo>
                  <a:cubicBezTo>
                    <a:pt x="365" y="207"/>
                    <a:pt x="392" y="162"/>
                    <a:pt x="395" y="146"/>
                  </a:cubicBezTo>
                  <a:cubicBezTo>
                    <a:pt x="333" y="234"/>
                    <a:pt x="283" y="288"/>
                    <a:pt x="209" y="370"/>
                  </a:cubicBezTo>
                  <a:cubicBezTo>
                    <a:pt x="217" y="379"/>
                    <a:pt x="207" y="384"/>
                    <a:pt x="203" y="400"/>
                  </a:cubicBezTo>
                  <a:cubicBezTo>
                    <a:pt x="194" y="405"/>
                    <a:pt x="194" y="405"/>
                    <a:pt x="194" y="405"/>
                  </a:cubicBezTo>
                  <a:cubicBezTo>
                    <a:pt x="198" y="402"/>
                    <a:pt x="194" y="419"/>
                    <a:pt x="210" y="404"/>
                  </a:cubicBezTo>
                  <a:cubicBezTo>
                    <a:pt x="162" y="447"/>
                    <a:pt x="172" y="471"/>
                    <a:pt x="150" y="508"/>
                  </a:cubicBezTo>
                  <a:cubicBezTo>
                    <a:pt x="147" y="502"/>
                    <a:pt x="147" y="502"/>
                    <a:pt x="147" y="502"/>
                  </a:cubicBezTo>
                  <a:cubicBezTo>
                    <a:pt x="127" y="531"/>
                    <a:pt x="121" y="540"/>
                    <a:pt x="108" y="567"/>
                  </a:cubicBezTo>
                  <a:cubicBezTo>
                    <a:pt x="69" y="609"/>
                    <a:pt x="132" y="524"/>
                    <a:pt x="113" y="530"/>
                  </a:cubicBezTo>
                  <a:cubicBezTo>
                    <a:pt x="106" y="544"/>
                    <a:pt x="106" y="544"/>
                    <a:pt x="106" y="544"/>
                  </a:cubicBezTo>
                  <a:cubicBezTo>
                    <a:pt x="106" y="534"/>
                    <a:pt x="104" y="519"/>
                    <a:pt x="112" y="502"/>
                  </a:cubicBezTo>
                  <a:cubicBezTo>
                    <a:pt x="87" y="553"/>
                    <a:pt x="62" y="567"/>
                    <a:pt x="44" y="626"/>
                  </a:cubicBezTo>
                  <a:cubicBezTo>
                    <a:pt x="40" y="617"/>
                    <a:pt x="60" y="564"/>
                    <a:pt x="68" y="551"/>
                  </a:cubicBezTo>
                  <a:cubicBezTo>
                    <a:pt x="56" y="569"/>
                    <a:pt x="44" y="605"/>
                    <a:pt x="38" y="604"/>
                  </a:cubicBezTo>
                  <a:cubicBezTo>
                    <a:pt x="44" y="611"/>
                    <a:pt x="44" y="611"/>
                    <a:pt x="44" y="611"/>
                  </a:cubicBezTo>
                  <a:cubicBezTo>
                    <a:pt x="31" y="646"/>
                    <a:pt x="39" y="604"/>
                    <a:pt x="29" y="613"/>
                  </a:cubicBezTo>
                  <a:cubicBezTo>
                    <a:pt x="0" y="697"/>
                    <a:pt x="48" y="633"/>
                    <a:pt x="34" y="703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" name="Freeform 182"/>
            <p:cNvSpPr/>
            <p:nvPr/>
          </p:nvSpPr>
          <p:spPr bwMode="auto">
            <a:xfrm>
              <a:off x="6111876" y="2379663"/>
              <a:ext cx="25400" cy="34925"/>
            </a:xfrm>
            <a:custGeom>
              <a:avLst/>
              <a:gdLst>
                <a:gd name="T0" fmla="*/ 0 w 16"/>
                <a:gd name="T1" fmla="*/ 22 h 22"/>
                <a:gd name="T2" fmla="*/ 16 w 16"/>
                <a:gd name="T3" fmla="*/ 0 h 22"/>
                <a:gd name="T4" fmla="*/ 0 w 16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2">
                  <a:moveTo>
                    <a:pt x="0" y="22"/>
                  </a:moveTo>
                  <a:cubicBezTo>
                    <a:pt x="7" y="14"/>
                    <a:pt x="12" y="7"/>
                    <a:pt x="16" y="0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" name="Freeform 183"/>
            <p:cNvSpPr/>
            <p:nvPr/>
          </p:nvSpPr>
          <p:spPr bwMode="auto">
            <a:xfrm>
              <a:off x="6232526" y="2174876"/>
              <a:ext cx="3175" cy="6350"/>
            </a:xfrm>
            <a:custGeom>
              <a:avLst/>
              <a:gdLst>
                <a:gd name="T0" fmla="*/ 2 w 2"/>
                <a:gd name="T1" fmla="*/ 4 h 4"/>
                <a:gd name="T2" fmla="*/ 1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3"/>
                    <a:pt x="1" y="1"/>
                    <a:pt x="1" y="0"/>
                  </a:cubicBezTo>
                  <a:cubicBezTo>
                    <a:pt x="0" y="3"/>
                    <a:pt x="1" y="4"/>
                    <a:pt x="2" y="4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" name="Freeform 184"/>
            <p:cNvSpPr/>
            <p:nvPr/>
          </p:nvSpPr>
          <p:spPr bwMode="auto">
            <a:xfrm>
              <a:off x="6232526" y="2120901"/>
              <a:ext cx="25400" cy="53975"/>
            </a:xfrm>
            <a:custGeom>
              <a:avLst/>
              <a:gdLst>
                <a:gd name="T0" fmla="*/ 0 w 16"/>
                <a:gd name="T1" fmla="*/ 19 h 35"/>
                <a:gd name="T2" fmla="*/ 1 w 16"/>
                <a:gd name="T3" fmla="*/ 35 h 35"/>
                <a:gd name="T4" fmla="*/ 0 w 16"/>
                <a:gd name="T5" fmla="*/ 1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35">
                  <a:moveTo>
                    <a:pt x="0" y="19"/>
                  </a:moveTo>
                  <a:cubicBezTo>
                    <a:pt x="5" y="18"/>
                    <a:pt x="1" y="27"/>
                    <a:pt x="1" y="35"/>
                  </a:cubicBezTo>
                  <a:cubicBezTo>
                    <a:pt x="4" y="24"/>
                    <a:pt x="16" y="0"/>
                    <a:pt x="0" y="19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" name="Freeform 185"/>
            <p:cNvSpPr/>
            <p:nvPr/>
          </p:nvSpPr>
          <p:spPr bwMode="auto">
            <a:xfrm>
              <a:off x="5273676" y="5189538"/>
              <a:ext cx="104775" cy="220663"/>
            </a:xfrm>
            <a:custGeom>
              <a:avLst/>
              <a:gdLst>
                <a:gd name="T0" fmla="*/ 55 w 67"/>
                <a:gd name="T1" fmla="*/ 31 h 141"/>
                <a:gd name="T2" fmla="*/ 56 w 67"/>
                <a:gd name="T3" fmla="*/ 57 h 141"/>
                <a:gd name="T4" fmla="*/ 30 w 67"/>
                <a:gd name="T5" fmla="*/ 90 h 141"/>
                <a:gd name="T6" fmla="*/ 21 w 67"/>
                <a:gd name="T7" fmla="*/ 117 h 141"/>
                <a:gd name="T8" fmla="*/ 0 w 67"/>
                <a:gd name="T9" fmla="*/ 141 h 141"/>
                <a:gd name="T10" fmla="*/ 56 w 67"/>
                <a:gd name="T11" fmla="*/ 66 h 141"/>
                <a:gd name="T12" fmla="*/ 52 w 67"/>
                <a:gd name="T13" fmla="*/ 80 h 141"/>
                <a:gd name="T14" fmla="*/ 67 w 67"/>
                <a:gd name="T15" fmla="*/ 49 h 141"/>
                <a:gd name="T16" fmla="*/ 55 w 67"/>
                <a:gd name="T17" fmla="*/ 3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141">
                  <a:moveTo>
                    <a:pt x="55" y="31"/>
                  </a:moveTo>
                  <a:cubicBezTo>
                    <a:pt x="56" y="39"/>
                    <a:pt x="56" y="49"/>
                    <a:pt x="56" y="57"/>
                  </a:cubicBezTo>
                  <a:cubicBezTo>
                    <a:pt x="52" y="61"/>
                    <a:pt x="36" y="96"/>
                    <a:pt x="30" y="90"/>
                  </a:cubicBezTo>
                  <a:cubicBezTo>
                    <a:pt x="23" y="102"/>
                    <a:pt x="26" y="106"/>
                    <a:pt x="21" y="117"/>
                  </a:cubicBezTo>
                  <a:cubicBezTo>
                    <a:pt x="11" y="123"/>
                    <a:pt x="5" y="127"/>
                    <a:pt x="0" y="141"/>
                  </a:cubicBezTo>
                  <a:cubicBezTo>
                    <a:pt x="40" y="97"/>
                    <a:pt x="33" y="113"/>
                    <a:pt x="56" y="66"/>
                  </a:cubicBezTo>
                  <a:cubicBezTo>
                    <a:pt x="57" y="68"/>
                    <a:pt x="56" y="74"/>
                    <a:pt x="52" y="80"/>
                  </a:cubicBezTo>
                  <a:cubicBezTo>
                    <a:pt x="58" y="70"/>
                    <a:pt x="62" y="59"/>
                    <a:pt x="67" y="49"/>
                  </a:cubicBezTo>
                  <a:cubicBezTo>
                    <a:pt x="60" y="43"/>
                    <a:pt x="67" y="0"/>
                    <a:pt x="55" y="31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" name="Freeform 186"/>
            <p:cNvSpPr/>
            <p:nvPr/>
          </p:nvSpPr>
          <p:spPr bwMode="auto">
            <a:xfrm>
              <a:off x="5376863" y="5116513"/>
              <a:ext cx="17463" cy="114300"/>
            </a:xfrm>
            <a:custGeom>
              <a:avLst/>
              <a:gdLst>
                <a:gd name="T0" fmla="*/ 0 w 11"/>
                <a:gd name="T1" fmla="*/ 30 h 73"/>
                <a:gd name="T2" fmla="*/ 11 w 11"/>
                <a:gd name="T3" fmla="*/ 60 h 73"/>
                <a:gd name="T4" fmla="*/ 5 w 11"/>
                <a:gd name="T5" fmla="*/ 0 h 73"/>
                <a:gd name="T6" fmla="*/ 0 w 11"/>
                <a:gd name="T7" fmla="*/ 3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73">
                  <a:moveTo>
                    <a:pt x="0" y="30"/>
                  </a:moveTo>
                  <a:cubicBezTo>
                    <a:pt x="0" y="57"/>
                    <a:pt x="4" y="73"/>
                    <a:pt x="11" y="60"/>
                  </a:cubicBezTo>
                  <a:cubicBezTo>
                    <a:pt x="11" y="40"/>
                    <a:pt x="9" y="20"/>
                    <a:pt x="5" y="0"/>
                  </a:cubicBezTo>
                  <a:cubicBezTo>
                    <a:pt x="7" y="18"/>
                    <a:pt x="7" y="39"/>
                    <a:pt x="0" y="30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" name="Freeform 187"/>
            <p:cNvSpPr/>
            <p:nvPr/>
          </p:nvSpPr>
          <p:spPr bwMode="auto">
            <a:xfrm>
              <a:off x="5357813" y="5027613"/>
              <a:ext cx="26988" cy="73025"/>
            </a:xfrm>
            <a:custGeom>
              <a:avLst/>
              <a:gdLst>
                <a:gd name="T0" fmla="*/ 10 w 18"/>
                <a:gd name="T1" fmla="*/ 47 h 47"/>
                <a:gd name="T2" fmla="*/ 5 w 18"/>
                <a:gd name="T3" fmla="*/ 0 h 47"/>
                <a:gd name="T4" fmla="*/ 10 w 18"/>
                <a:gd name="T5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47">
                  <a:moveTo>
                    <a:pt x="10" y="47"/>
                  </a:moveTo>
                  <a:cubicBezTo>
                    <a:pt x="13" y="36"/>
                    <a:pt x="18" y="16"/>
                    <a:pt x="5" y="0"/>
                  </a:cubicBezTo>
                  <a:cubicBezTo>
                    <a:pt x="14" y="30"/>
                    <a:pt x="0" y="18"/>
                    <a:pt x="10" y="47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" name="Freeform 188"/>
            <p:cNvSpPr/>
            <p:nvPr/>
          </p:nvSpPr>
          <p:spPr bwMode="auto">
            <a:xfrm>
              <a:off x="5278438" y="4802188"/>
              <a:ext cx="82550" cy="185738"/>
            </a:xfrm>
            <a:custGeom>
              <a:avLst/>
              <a:gdLst>
                <a:gd name="T0" fmla="*/ 7 w 53"/>
                <a:gd name="T1" fmla="*/ 0 h 119"/>
                <a:gd name="T2" fmla="*/ 22 w 53"/>
                <a:gd name="T3" fmla="*/ 53 h 119"/>
                <a:gd name="T4" fmla="*/ 0 w 53"/>
                <a:gd name="T5" fmla="*/ 15 h 119"/>
                <a:gd name="T6" fmla="*/ 30 w 53"/>
                <a:gd name="T7" fmla="*/ 75 h 119"/>
                <a:gd name="T8" fmla="*/ 53 w 53"/>
                <a:gd name="T9" fmla="*/ 119 h 119"/>
                <a:gd name="T10" fmla="*/ 7 w 53"/>
                <a:gd name="T11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119">
                  <a:moveTo>
                    <a:pt x="7" y="0"/>
                  </a:moveTo>
                  <a:cubicBezTo>
                    <a:pt x="22" y="53"/>
                    <a:pt x="22" y="53"/>
                    <a:pt x="22" y="53"/>
                  </a:cubicBezTo>
                  <a:cubicBezTo>
                    <a:pt x="16" y="66"/>
                    <a:pt x="10" y="29"/>
                    <a:pt x="0" y="15"/>
                  </a:cubicBezTo>
                  <a:cubicBezTo>
                    <a:pt x="14" y="59"/>
                    <a:pt x="12" y="44"/>
                    <a:pt x="30" y="75"/>
                  </a:cubicBezTo>
                  <a:cubicBezTo>
                    <a:pt x="34" y="87"/>
                    <a:pt x="46" y="105"/>
                    <a:pt x="53" y="119"/>
                  </a:cubicBezTo>
                  <a:cubicBezTo>
                    <a:pt x="23" y="55"/>
                    <a:pt x="43" y="44"/>
                    <a:pt x="7" y="0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" name="Freeform 189"/>
            <p:cNvSpPr/>
            <p:nvPr/>
          </p:nvSpPr>
          <p:spPr bwMode="auto">
            <a:xfrm>
              <a:off x="5326063" y="4937126"/>
              <a:ext cx="19050" cy="36513"/>
            </a:xfrm>
            <a:custGeom>
              <a:avLst/>
              <a:gdLst>
                <a:gd name="T0" fmla="*/ 6 w 12"/>
                <a:gd name="T1" fmla="*/ 18 h 23"/>
                <a:gd name="T2" fmla="*/ 12 w 12"/>
                <a:gd name="T3" fmla="*/ 23 h 23"/>
                <a:gd name="T4" fmla="*/ 0 w 12"/>
                <a:gd name="T5" fmla="*/ 0 h 23"/>
                <a:gd name="T6" fmla="*/ 6 w 12"/>
                <a:gd name="T7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3">
                  <a:moveTo>
                    <a:pt x="6" y="18"/>
                  </a:moveTo>
                  <a:lnTo>
                    <a:pt x="12" y="23"/>
                  </a:lnTo>
                  <a:lnTo>
                    <a:pt x="0" y="0"/>
                  </a:lnTo>
                  <a:lnTo>
                    <a:pt x="6" y="18"/>
                  </a:ln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" name="Freeform 190"/>
            <p:cNvSpPr/>
            <p:nvPr/>
          </p:nvSpPr>
          <p:spPr bwMode="auto">
            <a:xfrm>
              <a:off x="5207001" y="4349751"/>
              <a:ext cx="101600" cy="457200"/>
            </a:xfrm>
            <a:custGeom>
              <a:avLst/>
              <a:gdLst>
                <a:gd name="T0" fmla="*/ 25 w 65"/>
                <a:gd name="T1" fmla="*/ 164 h 292"/>
                <a:gd name="T2" fmla="*/ 16 w 65"/>
                <a:gd name="T3" fmla="*/ 68 h 292"/>
                <a:gd name="T4" fmla="*/ 18 w 65"/>
                <a:gd name="T5" fmla="*/ 77 h 292"/>
                <a:gd name="T6" fmla="*/ 20 w 65"/>
                <a:gd name="T7" fmla="*/ 47 h 292"/>
                <a:gd name="T8" fmla="*/ 23 w 65"/>
                <a:gd name="T9" fmla="*/ 46 h 292"/>
                <a:gd name="T10" fmla="*/ 19 w 65"/>
                <a:gd name="T11" fmla="*/ 0 h 292"/>
                <a:gd name="T12" fmla="*/ 8 w 65"/>
                <a:gd name="T13" fmla="*/ 44 h 292"/>
                <a:gd name="T14" fmla="*/ 2 w 65"/>
                <a:gd name="T15" fmla="*/ 23 h 292"/>
                <a:gd name="T16" fmla="*/ 7 w 65"/>
                <a:gd name="T17" fmla="*/ 58 h 292"/>
                <a:gd name="T18" fmla="*/ 0 w 65"/>
                <a:gd name="T19" fmla="*/ 74 h 292"/>
                <a:gd name="T20" fmla="*/ 15 w 65"/>
                <a:gd name="T21" fmla="*/ 132 h 292"/>
                <a:gd name="T22" fmla="*/ 11 w 65"/>
                <a:gd name="T23" fmla="*/ 159 h 292"/>
                <a:gd name="T24" fmla="*/ 30 w 65"/>
                <a:gd name="T25" fmla="*/ 210 h 292"/>
                <a:gd name="T26" fmla="*/ 31 w 65"/>
                <a:gd name="T27" fmla="*/ 254 h 292"/>
                <a:gd name="T28" fmla="*/ 65 w 65"/>
                <a:gd name="T29" fmla="*/ 292 h 292"/>
                <a:gd name="T30" fmla="*/ 41 w 65"/>
                <a:gd name="T31" fmla="*/ 248 h 292"/>
                <a:gd name="T32" fmla="*/ 45 w 65"/>
                <a:gd name="T33" fmla="*/ 229 h 292"/>
                <a:gd name="T34" fmla="*/ 23 w 65"/>
                <a:gd name="T35" fmla="*/ 161 h 292"/>
                <a:gd name="T36" fmla="*/ 25 w 65"/>
                <a:gd name="T37" fmla="*/ 164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5" h="292">
                  <a:moveTo>
                    <a:pt x="25" y="164"/>
                  </a:moveTo>
                  <a:cubicBezTo>
                    <a:pt x="30" y="131"/>
                    <a:pt x="8" y="105"/>
                    <a:pt x="16" y="68"/>
                  </a:cubicBezTo>
                  <a:cubicBezTo>
                    <a:pt x="16" y="72"/>
                    <a:pt x="17" y="70"/>
                    <a:pt x="18" y="77"/>
                  </a:cubicBezTo>
                  <a:cubicBezTo>
                    <a:pt x="18" y="67"/>
                    <a:pt x="19" y="57"/>
                    <a:pt x="20" y="47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15" y="47"/>
                    <a:pt x="19" y="15"/>
                    <a:pt x="19" y="0"/>
                  </a:cubicBezTo>
                  <a:cubicBezTo>
                    <a:pt x="2" y="29"/>
                    <a:pt x="22" y="18"/>
                    <a:pt x="8" y="44"/>
                  </a:cubicBezTo>
                  <a:cubicBezTo>
                    <a:pt x="6" y="36"/>
                    <a:pt x="3" y="30"/>
                    <a:pt x="2" y="23"/>
                  </a:cubicBezTo>
                  <a:cubicBezTo>
                    <a:pt x="1" y="43"/>
                    <a:pt x="4" y="49"/>
                    <a:pt x="7" y="58"/>
                  </a:cubicBezTo>
                  <a:cubicBezTo>
                    <a:pt x="6" y="79"/>
                    <a:pt x="3" y="72"/>
                    <a:pt x="0" y="74"/>
                  </a:cubicBezTo>
                  <a:cubicBezTo>
                    <a:pt x="4" y="98"/>
                    <a:pt x="13" y="98"/>
                    <a:pt x="15" y="132"/>
                  </a:cubicBezTo>
                  <a:cubicBezTo>
                    <a:pt x="12" y="156"/>
                    <a:pt x="2" y="120"/>
                    <a:pt x="11" y="159"/>
                  </a:cubicBezTo>
                  <a:cubicBezTo>
                    <a:pt x="18" y="138"/>
                    <a:pt x="18" y="198"/>
                    <a:pt x="30" y="210"/>
                  </a:cubicBezTo>
                  <a:cubicBezTo>
                    <a:pt x="37" y="238"/>
                    <a:pt x="37" y="259"/>
                    <a:pt x="31" y="254"/>
                  </a:cubicBezTo>
                  <a:cubicBezTo>
                    <a:pt x="39" y="251"/>
                    <a:pt x="55" y="272"/>
                    <a:pt x="65" y="292"/>
                  </a:cubicBezTo>
                  <a:cubicBezTo>
                    <a:pt x="57" y="277"/>
                    <a:pt x="49" y="263"/>
                    <a:pt x="41" y="248"/>
                  </a:cubicBezTo>
                  <a:cubicBezTo>
                    <a:pt x="45" y="229"/>
                    <a:pt x="45" y="229"/>
                    <a:pt x="45" y="229"/>
                  </a:cubicBezTo>
                  <a:cubicBezTo>
                    <a:pt x="32" y="205"/>
                    <a:pt x="27" y="186"/>
                    <a:pt x="23" y="161"/>
                  </a:cubicBezTo>
                  <a:lnTo>
                    <a:pt x="25" y="164"/>
                  </a:ln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" name="Freeform 191"/>
            <p:cNvSpPr/>
            <p:nvPr/>
          </p:nvSpPr>
          <p:spPr bwMode="auto">
            <a:xfrm>
              <a:off x="5208588" y="4368801"/>
              <a:ext cx="3175" cy="17463"/>
            </a:xfrm>
            <a:custGeom>
              <a:avLst/>
              <a:gdLst>
                <a:gd name="T0" fmla="*/ 1 w 2"/>
                <a:gd name="T1" fmla="*/ 11 h 11"/>
                <a:gd name="T2" fmla="*/ 2 w 2"/>
                <a:gd name="T3" fmla="*/ 0 h 11"/>
                <a:gd name="T4" fmla="*/ 1 w 2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1">
                  <a:moveTo>
                    <a:pt x="1" y="11"/>
                  </a:moveTo>
                  <a:cubicBezTo>
                    <a:pt x="1" y="7"/>
                    <a:pt x="1" y="4"/>
                    <a:pt x="2" y="0"/>
                  </a:cubicBezTo>
                  <a:cubicBezTo>
                    <a:pt x="0" y="4"/>
                    <a:pt x="0" y="8"/>
                    <a:pt x="1" y="11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" name="Freeform 192"/>
            <p:cNvSpPr/>
            <p:nvPr/>
          </p:nvSpPr>
          <p:spPr bwMode="auto">
            <a:xfrm>
              <a:off x="5246688" y="4745038"/>
              <a:ext cx="9525" cy="15875"/>
            </a:xfrm>
            <a:custGeom>
              <a:avLst/>
              <a:gdLst>
                <a:gd name="T0" fmla="*/ 6 w 6"/>
                <a:gd name="T1" fmla="*/ 10 h 10"/>
                <a:gd name="T2" fmla="*/ 0 w 6"/>
                <a:gd name="T3" fmla="*/ 0 h 10"/>
                <a:gd name="T4" fmla="*/ 0 w 6"/>
                <a:gd name="T5" fmla="*/ 8 h 10"/>
                <a:gd name="T6" fmla="*/ 6 w 6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6" y="1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6" y="10"/>
                  </a:ln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" name="Freeform 193"/>
            <p:cNvSpPr/>
            <p:nvPr/>
          </p:nvSpPr>
          <p:spPr bwMode="auto">
            <a:xfrm>
              <a:off x="5205413" y="4329113"/>
              <a:ext cx="9525" cy="31750"/>
            </a:xfrm>
            <a:custGeom>
              <a:avLst/>
              <a:gdLst>
                <a:gd name="T0" fmla="*/ 3 w 6"/>
                <a:gd name="T1" fmla="*/ 8 h 20"/>
                <a:gd name="T2" fmla="*/ 6 w 6"/>
                <a:gd name="T3" fmla="*/ 12 h 20"/>
                <a:gd name="T4" fmla="*/ 5 w 6"/>
                <a:gd name="T5" fmla="*/ 0 h 20"/>
                <a:gd name="T6" fmla="*/ 3 w 6"/>
                <a:gd name="T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0">
                  <a:moveTo>
                    <a:pt x="3" y="8"/>
                  </a:moveTo>
                  <a:cubicBezTo>
                    <a:pt x="0" y="15"/>
                    <a:pt x="2" y="20"/>
                    <a:pt x="6" y="12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3" y="8"/>
                  </a:ln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" name="Freeform 194"/>
            <p:cNvSpPr/>
            <p:nvPr/>
          </p:nvSpPr>
          <p:spPr bwMode="auto">
            <a:xfrm>
              <a:off x="5240338" y="4265613"/>
              <a:ext cx="20638" cy="38100"/>
            </a:xfrm>
            <a:custGeom>
              <a:avLst/>
              <a:gdLst>
                <a:gd name="T0" fmla="*/ 0 w 14"/>
                <a:gd name="T1" fmla="*/ 24 h 24"/>
                <a:gd name="T2" fmla="*/ 13 w 14"/>
                <a:gd name="T3" fmla="*/ 12 h 24"/>
                <a:gd name="T4" fmla="*/ 14 w 14"/>
                <a:gd name="T5" fmla="*/ 0 h 24"/>
                <a:gd name="T6" fmla="*/ 0 w 14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4">
                  <a:moveTo>
                    <a:pt x="0" y="24"/>
                  </a:moveTo>
                  <a:cubicBezTo>
                    <a:pt x="13" y="12"/>
                    <a:pt x="13" y="12"/>
                    <a:pt x="13" y="1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8"/>
                    <a:pt x="4" y="16"/>
                    <a:pt x="0" y="24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" name="Freeform 195"/>
            <p:cNvSpPr/>
            <p:nvPr/>
          </p:nvSpPr>
          <p:spPr bwMode="auto">
            <a:xfrm>
              <a:off x="5532438" y="3402013"/>
              <a:ext cx="34925" cy="50800"/>
            </a:xfrm>
            <a:custGeom>
              <a:avLst/>
              <a:gdLst>
                <a:gd name="T0" fmla="*/ 0 w 22"/>
                <a:gd name="T1" fmla="*/ 14 h 33"/>
                <a:gd name="T2" fmla="*/ 22 w 22"/>
                <a:gd name="T3" fmla="*/ 26 h 33"/>
                <a:gd name="T4" fmla="*/ 0 w 22"/>
                <a:gd name="T5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33">
                  <a:moveTo>
                    <a:pt x="0" y="14"/>
                  </a:moveTo>
                  <a:cubicBezTo>
                    <a:pt x="11" y="33"/>
                    <a:pt x="15" y="27"/>
                    <a:pt x="22" y="26"/>
                  </a:cubicBezTo>
                  <a:cubicBezTo>
                    <a:pt x="1" y="0"/>
                    <a:pt x="16" y="30"/>
                    <a:pt x="0" y="14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" name="Freeform 196"/>
            <p:cNvSpPr/>
            <p:nvPr/>
          </p:nvSpPr>
          <p:spPr bwMode="auto">
            <a:xfrm>
              <a:off x="5603876" y="2840038"/>
              <a:ext cx="71438" cy="84138"/>
            </a:xfrm>
            <a:custGeom>
              <a:avLst/>
              <a:gdLst>
                <a:gd name="T0" fmla="*/ 45 w 45"/>
                <a:gd name="T1" fmla="*/ 0 h 54"/>
                <a:gd name="T2" fmla="*/ 0 w 45"/>
                <a:gd name="T3" fmla="*/ 54 h 54"/>
                <a:gd name="T4" fmla="*/ 45 w 45"/>
                <a:gd name="T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4">
                  <a:moveTo>
                    <a:pt x="45" y="0"/>
                  </a:moveTo>
                  <a:cubicBezTo>
                    <a:pt x="25" y="14"/>
                    <a:pt x="16" y="35"/>
                    <a:pt x="0" y="54"/>
                  </a:cubicBezTo>
                  <a:cubicBezTo>
                    <a:pt x="17" y="39"/>
                    <a:pt x="34" y="16"/>
                    <a:pt x="45" y="0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" name="Freeform 197"/>
            <p:cNvSpPr/>
            <p:nvPr/>
          </p:nvSpPr>
          <p:spPr bwMode="auto">
            <a:xfrm>
              <a:off x="5832476" y="2611438"/>
              <a:ext cx="47625" cy="46038"/>
            </a:xfrm>
            <a:custGeom>
              <a:avLst/>
              <a:gdLst>
                <a:gd name="T0" fmla="*/ 8 w 30"/>
                <a:gd name="T1" fmla="*/ 0 h 29"/>
                <a:gd name="T2" fmla="*/ 10 w 30"/>
                <a:gd name="T3" fmla="*/ 4 h 29"/>
                <a:gd name="T4" fmla="*/ 3 w 30"/>
                <a:gd name="T5" fmla="*/ 29 h 29"/>
                <a:gd name="T6" fmla="*/ 8 w 3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29">
                  <a:moveTo>
                    <a:pt x="8" y="0"/>
                  </a:moveTo>
                  <a:cubicBezTo>
                    <a:pt x="6" y="6"/>
                    <a:pt x="0" y="12"/>
                    <a:pt x="10" y="4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0" y="7"/>
                    <a:pt x="13" y="3"/>
                    <a:pt x="8" y="0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0" name="Freeform 198"/>
            <p:cNvSpPr/>
            <p:nvPr/>
          </p:nvSpPr>
          <p:spPr bwMode="auto">
            <a:xfrm>
              <a:off x="6030913" y="2381251"/>
              <a:ext cx="42863" cy="68263"/>
            </a:xfrm>
            <a:custGeom>
              <a:avLst/>
              <a:gdLst>
                <a:gd name="T0" fmla="*/ 17 w 27"/>
                <a:gd name="T1" fmla="*/ 0 h 43"/>
                <a:gd name="T2" fmla="*/ 0 w 27"/>
                <a:gd name="T3" fmla="*/ 28 h 43"/>
                <a:gd name="T4" fmla="*/ 11 w 27"/>
                <a:gd name="T5" fmla="*/ 15 h 43"/>
                <a:gd name="T6" fmla="*/ 3 w 27"/>
                <a:gd name="T7" fmla="*/ 43 h 43"/>
                <a:gd name="T8" fmla="*/ 17 w 27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43">
                  <a:moveTo>
                    <a:pt x="17" y="0"/>
                  </a:moveTo>
                  <a:cubicBezTo>
                    <a:pt x="12" y="9"/>
                    <a:pt x="6" y="19"/>
                    <a:pt x="0" y="28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25"/>
                    <a:pt x="8" y="31"/>
                    <a:pt x="3" y="43"/>
                  </a:cubicBezTo>
                  <a:cubicBezTo>
                    <a:pt x="17" y="23"/>
                    <a:pt x="27" y="2"/>
                    <a:pt x="17" y="0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" name="Freeform 199"/>
            <p:cNvSpPr/>
            <p:nvPr/>
          </p:nvSpPr>
          <p:spPr bwMode="auto">
            <a:xfrm>
              <a:off x="6007101" y="2468563"/>
              <a:ext cx="11113" cy="15875"/>
            </a:xfrm>
            <a:custGeom>
              <a:avLst/>
              <a:gdLst>
                <a:gd name="T0" fmla="*/ 0 w 7"/>
                <a:gd name="T1" fmla="*/ 10 h 10"/>
                <a:gd name="T2" fmla="*/ 7 w 7"/>
                <a:gd name="T3" fmla="*/ 0 h 10"/>
                <a:gd name="T4" fmla="*/ 0 w 7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0">
                  <a:moveTo>
                    <a:pt x="0" y="10"/>
                  </a:moveTo>
                  <a:cubicBezTo>
                    <a:pt x="2" y="7"/>
                    <a:pt x="5" y="4"/>
                    <a:pt x="7" y="0"/>
                  </a:cubicBezTo>
                  <a:cubicBezTo>
                    <a:pt x="4" y="2"/>
                    <a:pt x="1" y="2"/>
                    <a:pt x="0" y="10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" name="Freeform 200"/>
            <p:cNvSpPr/>
            <p:nvPr/>
          </p:nvSpPr>
          <p:spPr bwMode="auto">
            <a:xfrm>
              <a:off x="6018213" y="2449513"/>
              <a:ext cx="17463" cy="19050"/>
            </a:xfrm>
            <a:custGeom>
              <a:avLst/>
              <a:gdLst>
                <a:gd name="T0" fmla="*/ 9 w 11"/>
                <a:gd name="T1" fmla="*/ 4 h 13"/>
                <a:gd name="T2" fmla="*/ 11 w 11"/>
                <a:gd name="T3" fmla="*/ 0 h 13"/>
                <a:gd name="T4" fmla="*/ 0 w 11"/>
                <a:gd name="T5" fmla="*/ 13 h 13"/>
                <a:gd name="T6" fmla="*/ 9 w 11"/>
                <a:gd name="T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3">
                  <a:moveTo>
                    <a:pt x="9" y="4"/>
                  </a:moveTo>
                  <a:cubicBezTo>
                    <a:pt x="10" y="2"/>
                    <a:pt x="10" y="1"/>
                    <a:pt x="11" y="0"/>
                  </a:cubicBezTo>
                  <a:cubicBezTo>
                    <a:pt x="7" y="4"/>
                    <a:pt x="4" y="9"/>
                    <a:pt x="0" y="13"/>
                  </a:cubicBezTo>
                  <a:cubicBezTo>
                    <a:pt x="3" y="12"/>
                    <a:pt x="6" y="10"/>
                    <a:pt x="9" y="4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" name="Freeform 201"/>
            <p:cNvSpPr/>
            <p:nvPr/>
          </p:nvSpPr>
          <p:spPr bwMode="auto">
            <a:xfrm>
              <a:off x="6086476" y="2287588"/>
              <a:ext cx="49213" cy="71438"/>
            </a:xfrm>
            <a:custGeom>
              <a:avLst/>
              <a:gdLst>
                <a:gd name="T0" fmla="*/ 2 w 32"/>
                <a:gd name="T1" fmla="*/ 46 h 46"/>
                <a:gd name="T2" fmla="*/ 32 w 32"/>
                <a:gd name="T3" fmla="*/ 0 h 46"/>
                <a:gd name="T4" fmla="*/ 28 w 32"/>
                <a:gd name="T5" fmla="*/ 4 h 46"/>
                <a:gd name="T6" fmla="*/ 24 w 32"/>
                <a:gd name="T7" fmla="*/ 9 h 46"/>
                <a:gd name="T8" fmla="*/ 18 w 32"/>
                <a:gd name="T9" fmla="*/ 17 h 46"/>
                <a:gd name="T10" fmla="*/ 2 w 32"/>
                <a:gd name="T1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46">
                  <a:moveTo>
                    <a:pt x="2" y="46"/>
                  </a:moveTo>
                  <a:cubicBezTo>
                    <a:pt x="13" y="30"/>
                    <a:pt x="20" y="18"/>
                    <a:pt x="32" y="0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5" y="9"/>
                    <a:pt x="25" y="7"/>
                    <a:pt x="24" y="9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2" y="25"/>
                    <a:pt x="0" y="34"/>
                    <a:pt x="2" y="46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4" name="Freeform 202"/>
            <p:cNvSpPr/>
            <p:nvPr/>
          </p:nvSpPr>
          <p:spPr bwMode="auto">
            <a:xfrm>
              <a:off x="6289676" y="1771651"/>
              <a:ext cx="38100" cy="198438"/>
            </a:xfrm>
            <a:custGeom>
              <a:avLst/>
              <a:gdLst>
                <a:gd name="T0" fmla="*/ 8 w 25"/>
                <a:gd name="T1" fmla="*/ 127 h 127"/>
                <a:gd name="T2" fmla="*/ 16 w 25"/>
                <a:gd name="T3" fmla="*/ 123 h 127"/>
                <a:gd name="T4" fmla="*/ 13 w 25"/>
                <a:gd name="T5" fmla="*/ 26 h 127"/>
                <a:gd name="T6" fmla="*/ 4 w 25"/>
                <a:gd name="T7" fmla="*/ 40 h 127"/>
                <a:gd name="T8" fmla="*/ 8 w 25"/>
                <a:gd name="T9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27">
                  <a:moveTo>
                    <a:pt x="8" y="127"/>
                  </a:moveTo>
                  <a:cubicBezTo>
                    <a:pt x="16" y="123"/>
                    <a:pt x="16" y="123"/>
                    <a:pt x="16" y="123"/>
                  </a:cubicBezTo>
                  <a:cubicBezTo>
                    <a:pt x="25" y="88"/>
                    <a:pt x="5" y="48"/>
                    <a:pt x="13" y="26"/>
                  </a:cubicBezTo>
                  <a:cubicBezTo>
                    <a:pt x="11" y="42"/>
                    <a:pt x="0" y="0"/>
                    <a:pt x="4" y="40"/>
                  </a:cubicBezTo>
                  <a:cubicBezTo>
                    <a:pt x="14" y="55"/>
                    <a:pt x="16" y="104"/>
                    <a:pt x="8" y="127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5" name="Freeform 203"/>
            <p:cNvSpPr/>
            <p:nvPr/>
          </p:nvSpPr>
          <p:spPr bwMode="auto">
            <a:xfrm>
              <a:off x="6299201" y="1720851"/>
              <a:ext cx="20638" cy="61913"/>
            </a:xfrm>
            <a:custGeom>
              <a:avLst/>
              <a:gdLst>
                <a:gd name="T0" fmla="*/ 8 w 14"/>
                <a:gd name="T1" fmla="*/ 34 h 39"/>
                <a:gd name="T2" fmla="*/ 13 w 14"/>
                <a:gd name="T3" fmla="*/ 25 h 39"/>
                <a:gd name="T4" fmla="*/ 2 w 14"/>
                <a:gd name="T5" fmla="*/ 8 h 39"/>
                <a:gd name="T6" fmla="*/ 8 w 14"/>
                <a:gd name="T7" fmla="*/ 3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9">
                  <a:moveTo>
                    <a:pt x="8" y="34"/>
                  </a:moveTo>
                  <a:cubicBezTo>
                    <a:pt x="12" y="39"/>
                    <a:pt x="12" y="30"/>
                    <a:pt x="13" y="25"/>
                  </a:cubicBezTo>
                  <a:cubicBezTo>
                    <a:pt x="10" y="13"/>
                    <a:pt x="3" y="0"/>
                    <a:pt x="2" y="8"/>
                  </a:cubicBezTo>
                  <a:cubicBezTo>
                    <a:pt x="14" y="15"/>
                    <a:pt x="0" y="23"/>
                    <a:pt x="8" y="34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6" name="Freeform 204"/>
            <p:cNvSpPr/>
            <p:nvPr/>
          </p:nvSpPr>
          <p:spPr bwMode="auto">
            <a:xfrm>
              <a:off x="6199188" y="1489076"/>
              <a:ext cx="46038" cy="76200"/>
            </a:xfrm>
            <a:custGeom>
              <a:avLst/>
              <a:gdLst>
                <a:gd name="T0" fmla="*/ 21 w 30"/>
                <a:gd name="T1" fmla="*/ 24 h 48"/>
                <a:gd name="T2" fmla="*/ 27 w 30"/>
                <a:gd name="T3" fmla="*/ 33 h 48"/>
                <a:gd name="T4" fmla="*/ 0 w 30"/>
                <a:gd name="T5" fmla="*/ 0 h 48"/>
                <a:gd name="T6" fmla="*/ 21 w 30"/>
                <a:gd name="T7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48">
                  <a:moveTo>
                    <a:pt x="21" y="24"/>
                  </a:moveTo>
                  <a:cubicBezTo>
                    <a:pt x="25" y="34"/>
                    <a:pt x="30" y="48"/>
                    <a:pt x="27" y="33"/>
                  </a:cubicBezTo>
                  <a:cubicBezTo>
                    <a:pt x="16" y="3"/>
                    <a:pt x="10" y="14"/>
                    <a:pt x="0" y="0"/>
                  </a:cubicBezTo>
                  <a:cubicBezTo>
                    <a:pt x="5" y="28"/>
                    <a:pt x="24" y="44"/>
                    <a:pt x="21" y="24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47" name="文本框 46"/>
          <p:cNvSpPr txBox="1"/>
          <p:nvPr userDrawn="1"/>
        </p:nvSpPr>
        <p:spPr>
          <a:xfrm>
            <a:off x="5080338" y="203853"/>
            <a:ext cx="309880" cy="4603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zh-CN" altLang="en-US" sz="2400" dirty="0">
              <a:blipFill>
                <a:blip r:embed="rId2"/>
                <a:stretch>
                  <a:fillRect/>
                </a:stretch>
              </a:blipFill>
              <a:latin typeface="三极趣味广告体" panose="00000500000000000000" pitchFamily="2" charset="-122"/>
              <a:ea typeface="三极趣味广告体" panose="00000500000000000000" pitchFamily="2" charset="-122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>
        <p:random/>
      </p:transition>
    </mc:Choice>
    <mc:Fallback>
      <p:transition spd="slow" advClick="0">
        <p:random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F15D807-7F2A-4755-A900-3BACD27364B3}" type="datetimeFigureOut">
              <a:rPr lang="zh-CN" altLang="en-US" smtClean="0"/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FF5AD1-3EAF-44BB-958A-07648BA0FBF2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>
        <p:random/>
      </p:transition>
    </mc:Choice>
    <mc:Fallback>
      <p:transition spd="slow" advClick="0">
        <p:random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7" Type="http://schemas.openxmlformats.org/officeDocument/2006/relationships/theme" Target="../theme/theme1.xml"/><Relationship Id="rId16" Type="http://schemas.microsoft.com/office/2007/relationships/hdphoto" Target="../media/image3.wdp"/><Relationship Id="rId15" Type="http://schemas.openxmlformats.org/officeDocument/2006/relationships/image" Target="../media/image2.png"/><Relationship Id="rId14" Type="http://schemas.openxmlformats.org/officeDocument/2006/relationships/slideLayout" Target="../slideLayouts/slideLayout14.xml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theme" Target="../theme/theme2.xml"/><Relationship Id="rId2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rightnessContrast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900672"/>
          </a:xfrm>
          <a:prstGeom prst="rect">
            <a:avLst/>
          </a:prstGeom>
        </p:spPr>
      </p:pic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F15D807-7F2A-4755-A900-3BACD27364B3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8FF5AD1-3EAF-44BB-958A-07648BA0FBF2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</p:sldLayoutIdLst>
  <mc:AlternateContent xmlns:mc="http://schemas.openxmlformats.org/markup-compatibility/2006">
    <mc:Choice xmlns:p14="http://schemas.microsoft.com/office/powerpoint/2010/main" Requires="p14">
      <p:transition spd="slow" p14:dur="1500" advClick="0">
        <p:random/>
      </p:transition>
    </mc:Choice>
    <mc:Fallback>
      <p:transition spd="slow" advClick="0">
        <p:random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64" r:id="rId1"/>
    <p:sldLayoutId id="2147483665" r:id="rId2"/>
  </p:sldLayoutIdLst>
  <mc:AlternateContent xmlns:mc="http://schemas.openxmlformats.org/markup-compatibility/2006">
    <mc:Choice xmlns:p14="http://schemas.microsoft.com/office/powerpoint/2010/main" Requires="p14">
      <p:transition spd="slow" p14:dur="1500" advClick="0">
        <p:random/>
      </p:transition>
    </mc:Choice>
    <mc:Fallback>
      <p:transition spd="slow" advClick="0">
        <p:random/>
      </p:transition>
    </mc:Fallback>
  </mc:AlternateConten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9" Type="http://schemas.openxmlformats.org/officeDocument/2006/relationships/tags" Target="../tags/tag9.xml"/><Relationship Id="rId8" Type="http://schemas.openxmlformats.org/officeDocument/2006/relationships/tags" Target="../tags/tag8.xml"/><Relationship Id="rId7" Type="http://schemas.openxmlformats.org/officeDocument/2006/relationships/tags" Target="../tags/tag7.xml"/><Relationship Id="rId6" Type="http://schemas.openxmlformats.org/officeDocument/2006/relationships/tags" Target="../tags/tag6.xml"/><Relationship Id="rId5" Type="http://schemas.openxmlformats.org/officeDocument/2006/relationships/tags" Target="../tags/tag5.xml"/><Relationship Id="rId4" Type="http://schemas.openxmlformats.org/officeDocument/2006/relationships/tags" Target="../tags/tag4.xml"/><Relationship Id="rId3" Type="http://schemas.openxmlformats.org/officeDocument/2006/relationships/tags" Target="../tags/tag3.xml"/><Relationship Id="rId25" Type="http://schemas.openxmlformats.org/officeDocument/2006/relationships/notesSlide" Target="../notesSlides/notesSlide1.xml"/><Relationship Id="rId24" Type="http://schemas.openxmlformats.org/officeDocument/2006/relationships/slideLayout" Target="../slideLayouts/slideLayout9.xml"/><Relationship Id="rId23" Type="http://schemas.openxmlformats.org/officeDocument/2006/relationships/image" Target="../media/image7.png"/><Relationship Id="rId22" Type="http://schemas.openxmlformats.org/officeDocument/2006/relationships/image" Target="../media/image6.png"/><Relationship Id="rId21" Type="http://schemas.openxmlformats.org/officeDocument/2006/relationships/tags" Target="../tags/tag18.xml"/><Relationship Id="rId20" Type="http://schemas.openxmlformats.org/officeDocument/2006/relationships/tags" Target="../tags/tag17.xml"/><Relationship Id="rId2" Type="http://schemas.openxmlformats.org/officeDocument/2006/relationships/tags" Target="../tags/tag2.xml"/><Relationship Id="rId19" Type="http://schemas.openxmlformats.org/officeDocument/2006/relationships/image" Target="../media/image5.png"/><Relationship Id="rId18" Type="http://schemas.openxmlformats.org/officeDocument/2006/relationships/tags" Target="../tags/tag16.xml"/><Relationship Id="rId17" Type="http://schemas.openxmlformats.org/officeDocument/2006/relationships/image" Target="../media/image4.png"/><Relationship Id="rId16" Type="http://schemas.openxmlformats.org/officeDocument/2006/relationships/tags" Target="../tags/tag15.xml"/><Relationship Id="rId15" Type="http://schemas.openxmlformats.org/officeDocument/2006/relationships/image" Target="../media/image1.png"/><Relationship Id="rId14" Type="http://schemas.openxmlformats.org/officeDocument/2006/relationships/tags" Target="../tags/tag14.xml"/><Relationship Id="rId13" Type="http://schemas.openxmlformats.org/officeDocument/2006/relationships/tags" Target="../tags/tag13.xml"/><Relationship Id="rId12" Type="http://schemas.openxmlformats.org/officeDocument/2006/relationships/tags" Target="../tags/tag12.xml"/><Relationship Id="rId11" Type="http://schemas.openxmlformats.org/officeDocument/2006/relationships/tags" Target="../tags/tag11.xml"/><Relationship Id="rId10" Type="http://schemas.openxmlformats.org/officeDocument/2006/relationships/tags" Target="../tags/tag10.xml"/><Relationship Id="rId1" Type="http://schemas.openxmlformats.org/officeDocument/2006/relationships/tags" Target="../tags/tag1.xml"/></Relationships>
</file>

<file path=ppt/slides/_rels/slide10.xml.rels><?xml version="1.0" encoding="UTF-8" standalone="yes"?>
<Relationships xmlns="http://schemas.openxmlformats.org/package/2006/relationships"><Relationship Id="rId9" Type="http://schemas.openxmlformats.org/officeDocument/2006/relationships/image" Target="../media/image23.png"/><Relationship Id="rId8" Type="http://schemas.openxmlformats.org/officeDocument/2006/relationships/image" Target="../media/image22.png"/><Relationship Id="rId7" Type="http://schemas.openxmlformats.org/officeDocument/2006/relationships/image" Target="../media/image21.png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4" Type="http://schemas.openxmlformats.org/officeDocument/2006/relationships/image" Target="../media/image18.png"/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4" Type="http://schemas.openxmlformats.org/officeDocument/2006/relationships/notesSlide" Target="../notesSlides/notesSlide10.xml"/><Relationship Id="rId13" Type="http://schemas.openxmlformats.org/officeDocument/2006/relationships/slideLayout" Target="../slideLayouts/slideLayout9.xml"/><Relationship Id="rId12" Type="http://schemas.openxmlformats.org/officeDocument/2006/relationships/image" Target="../media/image12.png"/><Relationship Id="rId11" Type="http://schemas.openxmlformats.org/officeDocument/2006/relationships/image" Target="../media/image1.png"/><Relationship Id="rId10" Type="http://schemas.openxmlformats.org/officeDocument/2006/relationships/image" Target="../media/image11.png"/><Relationship Id="rId1" Type="http://schemas.openxmlformats.org/officeDocument/2006/relationships/image" Target="../media/image15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8.xml"/><Relationship Id="rId1" Type="http://schemas.openxmlformats.org/officeDocument/2006/relationships/image" Target="../media/image24.png"/></Relationships>
</file>

<file path=ppt/slides/_rels/slide12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12.xml"/><Relationship Id="rId4" Type="http://schemas.openxmlformats.org/officeDocument/2006/relationships/slideLayout" Target="../slideLayouts/slideLayout9.xml"/><Relationship Id="rId3" Type="http://schemas.openxmlformats.org/officeDocument/2006/relationships/image" Target="../media/image26.png"/><Relationship Id="rId2" Type="http://schemas.openxmlformats.org/officeDocument/2006/relationships/image" Target="../media/image1.png"/><Relationship Id="rId1" Type="http://schemas.openxmlformats.org/officeDocument/2006/relationships/image" Target="../media/image25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8.xml"/><Relationship Id="rId1" Type="http://schemas.openxmlformats.org/officeDocument/2006/relationships/image" Target="../media/image13.png"/></Relationships>
</file>

<file path=ppt/slides/_rels/slide14.xml.rels><?xml version="1.0" encoding="UTF-8" standalone="yes"?>
<Relationships xmlns="http://schemas.openxmlformats.org/package/2006/relationships"><Relationship Id="rId9" Type="http://schemas.openxmlformats.org/officeDocument/2006/relationships/tags" Target="../tags/tag40.xml"/><Relationship Id="rId8" Type="http://schemas.openxmlformats.org/officeDocument/2006/relationships/tags" Target="../tags/tag39.xml"/><Relationship Id="rId7" Type="http://schemas.openxmlformats.org/officeDocument/2006/relationships/tags" Target="../tags/tag38.xml"/><Relationship Id="rId6" Type="http://schemas.openxmlformats.org/officeDocument/2006/relationships/tags" Target="../tags/tag37.xml"/><Relationship Id="rId5" Type="http://schemas.openxmlformats.org/officeDocument/2006/relationships/tags" Target="../tags/tag36.xml"/><Relationship Id="rId4" Type="http://schemas.openxmlformats.org/officeDocument/2006/relationships/tags" Target="../tags/tag35.xml"/><Relationship Id="rId3" Type="http://schemas.openxmlformats.org/officeDocument/2006/relationships/tags" Target="../tags/tag34.xml"/><Relationship Id="rId2" Type="http://schemas.openxmlformats.org/officeDocument/2006/relationships/tags" Target="../tags/tag33.xml"/><Relationship Id="rId18" Type="http://schemas.openxmlformats.org/officeDocument/2006/relationships/notesSlide" Target="../notesSlides/notesSlide14.xml"/><Relationship Id="rId17" Type="http://schemas.openxmlformats.org/officeDocument/2006/relationships/slideLayout" Target="../slideLayouts/slideLayout9.xml"/><Relationship Id="rId16" Type="http://schemas.openxmlformats.org/officeDocument/2006/relationships/tags" Target="../tags/tag47.xml"/><Relationship Id="rId15" Type="http://schemas.openxmlformats.org/officeDocument/2006/relationships/tags" Target="../tags/tag46.xml"/><Relationship Id="rId14" Type="http://schemas.openxmlformats.org/officeDocument/2006/relationships/tags" Target="../tags/tag45.xml"/><Relationship Id="rId13" Type="http://schemas.openxmlformats.org/officeDocument/2006/relationships/tags" Target="../tags/tag44.xml"/><Relationship Id="rId12" Type="http://schemas.openxmlformats.org/officeDocument/2006/relationships/tags" Target="../tags/tag43.xml"/><Relationship Id="rId11" Type="http://schemas.openxmlformats.org/officeDocument/2006/relationships/tags" Target="../tags/tag42.xml"/><Relationship Id="rId10" Type="http://schemas.openxmlformats.org/officeDocument/2006/relationships/tags" Target="../tags/tag41.xml"/><Relationship Id="rId1" Type="http://schemas.openxmlformats.org/officeDocument/2006/relationships/tags" Target="../tags/tag32.xml"/></Relationships>
</file>

<file path=ppt/slides/_rels/slide2.xml.rels><?xml version="1.0" encoding="UTF-8" standalone="yes"?>
<Relationships xmlns="http://schemas.openxmlformats.org/package/2006/relationships"><Relationship Id="rId9" Type="http://schemas.openxmlformats.org/officeDocument/2006/relationships/tags" Target="../tags/tag23.xml"/><Relationship Id="rId8" Type="http://schemas.openxmlformats.org/officeDocument/2006/relationships/tags" Target="../tags/tag22.xml"/><Relationship Id="rId7" Type="http://schemas.openxmlformats.org/officeDocument/2006/relationships/tags" Target="../tags/tag21.xml"/><Relationship Id="rId6" Type="http://schemas.openxmlformats.org/officeDocument/2006/relationships/image" Target="../media/image1.png"/><Relationship Id="rId5" Type="http://schemas.openxmlformats.org/officeDocument/2006/relationships/tags" Target="../tags/tag20.xml"/><Relationship Id="rId4" Type="http://schemas.openxmlformats.org/officeDocument/2006/relationships/image" Target="../media/image10.png"/><Relationship Id="rId3" Type="http://schemas.openxmlformats.org/officeDocument/2006/relationships/tags" Target="../tags/tag19.xml"/><Relationship Id="rId2" Type="http://schemas.openxmlformats.org/officeDocument/2006/relationships/image" Target="../media/image9.png"/><Relationship Id="rId14" Type="http://schemas.openxmlformats.org/officeDocument/2006/relationships/notesSlide" Target="../notesSlides/notesSlide2.xml"/><Relationship Id="rId13" Type="http://schemas.openxmlformats.org/officeDocument/2006/relationships/slideLayout" Target="../slideLayouts/slideLayout9.xml"/><Relationship Id="rId12" Type="http://schemas.openxmlformats.org/officeDocument/2006/relationships/tags" Target="../tags/tag26.xml"/><Relationship Id="rId11" Type="http://schemas.openxmlformats.org/officeDocument/2006/relationships/tags" Target="../tags/tag25.xml"/><Relationship Id="rId10" Type="http://schemas.openxmlformats.org/officeDocument/2006/relationships/tags" Target="../tags/tag24.xml"/><Relationship Id="rId1" Type="http://schemas.openxmlformats.org/officeDocument/2006/relationships/image" Target="../media/image8.jpeg"/></Relationships>
</file>

<file path=ppt/slides/_rels/slide3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3.xml"/><Relationship Id="rId4" Type="http://schemas.openxmlformats.org/officeDocument/2006/relationships/slideLayout" Target="../slideLayouts/slideLayout9.xml"/><Relationship Id="rId3" Type="http://schemas.openxmlformats.org/officeDocument/2006/relationships/image" Target="../media/image12.png"/><Relationship Id="rId2" Type="http://schemas.openxmlformats.org/officeDocument/2006/relationships/image" Target="../media/image1.png"/><Relationship Id="rId1" Type="http://schemas.openxmlformats.org/officeDocument/2006/relationships/image" Target="../media/image11.png"/></Relationships>
</file>

<file path=ppt/slides/_rels/slide4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4.xml"/><Relationship Id="rId3" Type="http://schemas.openxmlformats.org/officeDocument/2006/relationships/slideLayout" Target="../slideLayouts/slideLayout8.xml"/><Relationship Id="rId2" Type="http://schemas.openxmlformats.org/officeDocument/2006/relationships/tags" Target="../tags/tag27.xml"/><Relationship Id="rId1" Type="http://schemas.openxmlformats.org/officeDocument/2006/relationships/image" Target="../media/image13.png"/></Relationships>
</file>

<file path=ppt/slides/_rels/slide5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5.xml"/><Relationship Id="rId3" Type="http://schemas.openxmlformats.org/officeDocument/2006/relationships/slideLayout" Target="../slideLayouts/slideLayout8.xml"/><Relationship Id="rId2" Type="http://schemas.openxmlformats.org/officeDocument/2006/relationships/tags" Target="../tags/tag28.xml"/><Relationship Id="rId1" Type="http://schemas.openxmlformats.org/officeDocument/2006/relationships/image" Target="../media/image13.png"/></Relationships>
</file>

<file path=ppt/slides/_rels/slide6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6.xml"/><Relationship Id="rId4" Type="http://schemas.openxmlformats.org/officeDocument/2006/relationships/slideLayout" Target="../slideLayouts/slideLayout8.xml"/><Relationship Id="rId3" Type="http://schemas.openxmlformats.org/officeDocument/2006/relationships/tags" Target="../tags/tag30.xml"/><Relationship Id="rId2" Type="http://schemas.openxmlformats.org/officeDocument/2006/relationships/tags" Target="../tags/tag29.xml"/><Relationship Id="rId1" Type="http://schemas.openxmlformats.org/officeDocument/2006/relationships/image" Target="../media/image13.png"/></Relationships>
</file>

<file path=ppt/slides/_rels/slide7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7.xml"/><Relationship Id="rId3" Type="http://schemas.openxmlformats.org/officeDocument/2006/relationships/slideLayout" Target="../slideLayouts/slideLayout8.xml"/><Relationship Id="rId2" Type="http://schemas.openxmlformats.org/officeDocument/2006/relationships/tags" Target="../tags/tag31.xml"/><Relationship Id="rId1" Type="http://schemas.openxmlformats.org/officeDocument/2006/relationships/image" Target="../media/image13.png"/></Relationships>
</file>

<file path=ppt/slides/_rels/slide8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8.xml"/><Relationship Id="rId4" Type="http://schemas.openxmlformats.org/officeDocument/2006/relationships/slideLayout" Target="../slideLayouts/slideLayout9.xml"/><Relationship Id="rId3" Type="http://schemas.openxmlformats.org/officeDocument/2006/relationships/image" Target="../media/image12.png"/><Relationship Id="rId2" Type="http://schemas.openxmlformats.org/officeDocument/2006/relationships/image" Target="../media/image1.png"/><Relationship Id="rId1" Type="http://schemas.openxmlformats.org/officeDocument/2006/relationships/image" Target="../media/image11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2" Type="http://schemas.openxmlformats.org/officeDocument/2006/relationships/slideLayout" Target="../slideLayouts/slideLayout8.xml"/><Relationship Id="rId1" Type="http://schemas.openxmlformats.org/officeDocument/2006/relationships/image" Target="../media/image14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A_AutoShape 3"/>
          <p:cNvSpPr>
            <a:spLocks noChangeAspect="1" noChangeArrowheads="1" noTextEdit="1"/>
          </p:cNvSpPr>
          <p:nvPr>
            <p:custDataLst>
              <p:tags r:id="rId1"/>
            </p:custDataLst>
          </p:nvPr>
        </p:nvSpPr>
        <p:spPr bwMode="auto">
          <a:xfrm>
            <a:off x="2583194" y="0"/>
            <a:ext cx="968375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" name="PA_任意多边形 5"/>
          <p:cNvSpPr>
            <a:spLocks noEditPoints="1"/>
          </p:cNvSpPr>
          <p:nvPr>
            <p:custDataLst>
              <p:tags r:id="rId2"/>
            </p:custDataLst>
          </p:nvPr>
        </p:nvSpPr>
        <p:spPr bwMode="auto">
          <a:xfrm>
            <a:off x="3108657" y="6127750"/>
            <a:ext cx="8674100" cy="473075"/>
          </a:xfrm>
          <a:custGeom>
            <a:avLst/>
            <a:gdLst>
              <a:gd name="T0" fmla="*/ 3745 w 4265"/>
              <a:gd name="T1" fmla="*/ 200 h 233"/>
              <a:gd name="T2" fmla="*/ 4107 w 4265"/>
              <a:gd name="T3" fmla="*/ 199 h 233"/>
              <a:gd name="T4" fmla="*/ 3745 w 4265"/>
              <a:gd name="T5" fmla="*/ 200 h 233"/>
              <a:gd name="T6" fmla="*/ 1383 w 4265"/>
              <a:gd name="T7" fmla="*/ 195 h 233"/>
              <a:gd name="T8" fmla="*/ 3661 w 4265"/>
              <a:gd name="T9" fmla="*/ 195 h 233"/>
              <a:gd name="T10" fmla="*/ 362 w 4265"/>
              <a:gd name="T11" fmla="*/ 187 h 233"/>
              <a:gd name="T12" fmla="*/ 362 w 4265"/>
              <a:gd name="T13" fmla="*/ 187 h 233"/>
              <a:gd name="T14" fmla="*/ 3022 w 4265"/>
              <a:gd name="T15" fmla="*/ 177 h 233"/>
              <a:gd name="T16" fmla="*/ 3625 w 4265"/>
              <a:gd name="T17" fmla="*/ 182 h 233"/>
              <a:gd name="T18" fmla="*/ 3661 w 4265"/>
              <a:gd name="T19" fmla="*/ 182 h 233"/>
              <a:gd name="T20" fmla="*/ 3731 w 4265"/>
              <a:gd name="T21" fmla="*/ 195 h 233"/>
              <a:gd name="T22" fmla="*/ 3745 w 4265"/>
              <a:gd name="T23" fmla="*/ 176 h 233"/>
              <a:gd name="T24" fmla="*/ 313 w 4265"/>
              <a:gd name="T25" fmla="*/ 187 h 233"/>
              <a:gd name="T26" fmla="*/ 3931 w 4265"/>
              <a:gd name="T27" fmla="*/ 176 h 233"/>
              <a:gd name="T28" fmla="*/ 4105 w 4265"/>
              <a:gd name="T29" fmla="*/ 199 h 233"/>
              <a:gd name="T30" fmla="*/ 615 w 4265"/>
              <a:gd name="T31" fmla="*/ 163 h 233"/>
              <a:gd name="T32" fmla="*/ 482 w 4265"/>
              <a:gd name="T33" fmla="*/ 153 h 233"/>
              <a:gd name="T34" fmla="*/ 4081 w 4265"/>
              <a:gd name="T35" fmla="*/ 150 h 233"/>
              <a:gd name="T36" fmla="*/ 4104 w 4265"/>
              <a:gd name="T37" fmla="*/ 150 h 233"/>
              <a:gd name="T38" fmla="*/ 4108 w 4265"/>
              <a:gd name="T39" fmla="*/ 140 h 233"/>
              <a:gd name="T40" fmla="*/ 4218 w 4265"/>
              <a:gd name="T41" fmla="*/ 178 h 233"/>
              <a:gd name="T42" fmla="*/ 4207 w 4265"/>
              <a:gd name="T43" fmla="*/ 141 h 233"/>
              <a:gd name="T44" fmla="*/ 4219 w 4265"/>
              <a:gd name="T45" fmla="*/ 124 h 233"/>
              <a:gd name="T46" fmla="*/ 4220 w 4265"/>
              <a:gd name="T47" fmla="*/ 122 h 233"/>
              <a:gd name="T48" fmla="*/ 363 w 4265"/>
              <a:gd name="T49" fmla="*/ 157 h 233"/>
              <a:gd name="T50" fmla="*/ 324 w 4265"/>
              <a:gd name="T51" fmla="*/ 157 h 233"/>
              <a:gd name="T52" fmla="*/ 307 w 4265"/>
              <a:gd name="T53" fmla="*/ 187 h 233"/>
              <a:gd name="T54" fmla="*/ 0 w 4265"/>
              <a:gd name="T55" fmla="*/ 108 h 233"/>
              <a:gd name="T56" fmla="*/ 4220 w 4265"/>
              <a:gd name="T57" fmla="*/ 84 h 233"/>
              <a:gd name="T58" fmla="*/ 3661 w 4265"/>
              <a:gd name="T59" fmla="*/ 71 h 233"/>
              <a:gd name="T60" fmla="*/ 3661 w 4265"/>
              <a:gd name="T61" fmla="*/ 71 h 233"/>
              <a:gd name="T62" fmla="*/ 1 w 4265"/>
              <a:gd name="T63" fmla="*/ 68 h 233"/>
              <a:gd name="T64" fmla="*/ 308 w 4265"/>
              <a:gd name="T65" fmla="*/ 63 h 233"/>
              <a:gd name="T66" fmla="*/ 363 w 4265"/>
              <a:gd name="T67" fmla="*/ 65 h 233"/>
              <a:gd name="T68" fmla="*/ 972 w 4265"/>
              <a:gd name="T69" fmla="*/ 55 h 233"/>
              <a:gd name="T70" fmla="*/ 3709 w 4265"/>
              <a:gd name="T71" fmla="*/ 70 h 233"/>
              <a:gd name="T72" fmla="*/ 3737 w 4265"/>
              <a:gd name="T73" fmla="*/ 61 h 233"/>
              <a:gd name="T74" fmla="*/ 3674 w 4265"/>
              <a:gd name="T75" fmla="*/ 46 h 233"/>
              <a:gd name="T76" fmla="*/ 3745 w 4265"/>
              <a:gd name="T77" fmla="*/ 46 h 233"/>
              <a:gd name="T78" fmla="*/ 4079 w 4265"/>
              <a:gd name="T79" fmla="*/ 41 h 233"/>
              <a:gd name="T80" fmla="*/ 3745 w 4265"/>
              <a:gd name="T81" fmla="*/ 70 h 233"/>
              <a:gd name="T82" fmla="*/ 4107 w 4265"/>
              <a:gd name="T83" fmla="*/ 38 h 233"/>
              <a:gd name="T84" fmla="*/ 4107 w 4265"/>
              <a:gd name="T85" fmla="*/ 34 h 233"/>
              <a:gd name="T86" fmla="*/ 2607 w 4265"/>
              <a:gd name="T87" fmla="*/ 36 h 233"/>
              <a:gd name="T88" fmla="*/ 1038 w 4265"/>
              <a:gd name="T89" fmla="*/ 26 h 233"/>
              <a:gd name="T90" fmla="*/ 364 w 4265"/>
              <a:gd name="T91" fmla="*/ 25 h 233"/>
              <a:gd name="T92" fmla="*/ 365 w 4265"/>
              <a:gd name="T93" fmla="*/ 55 h 233"/>
              <a:gd name="T94" fmla="*/ 972 w 4265"/>
              <a:gd name="T95" fmla="*/ 55 h 233"/>
              <a:gd name="T96" fmla="*/ 3536 w 4265"/>
              <a:gd name="T97" fmla="*/ 45 h 233"/>
              <a:gd name="T98" fmla="*/ 4041 w 4265"/>
              <a:gd name="T99" fmla="*/ 42 h 233"/>
              <a:gd name="T100" fmla="*/ 4107 w 4265"/>
              <a:gd name="T101" fmla="*/ 41 h 233"/>
              <a:gd name="T102" fmla="*/ 3175 w 4265"/>
              <a:gd name="T103" fmla="*/ 38 h 233"/>
              <a:gd name="T104" fmla="*/ 4215 w 4265"/>
              <a:gd name="T105" fmla="*/ 33 h 233"/>
              <a:gd name="T106" fmla="*/ 4192 w 4265"/>
              <a:gd name="T107" fmla="*/ 33 h 233"/>
              <a:gd name="T108" fmla="*/ 4107 w 4265"/>
              <a:gd name="T109" fmla="*/ 37 h 233"/>
              <a:gd name="T110" fmla="*/ 4127 w 4265"/>
              <a:gd name="T111" fmla="*/ 70 h 2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265" h="233">
                <a:moveTo>
                  <a:pt x="3744" y="209"/>
                </a:moveTo>
                <a:cubicBezTo>
                  <a:pt x="3744" y="226"/>
                  <a:pt x="3744" y="233"/>
                  <a:pt x="3744" y="233"/>
                </a:cubicBezTo>
                <a:cubicBezTo>
                  <a:pt x="3744" y="233"/>
                  <a:pt x="3744" y="224"/>
                  <a:pt x="3744" y="209"/>
                </a:cubicBezTo>
                <a:cubicBezTo>
                  <a:pt x="3744" y="209"/>
                  <a:pt x="3744" y="209"/>
                  <a:pt x="3744" y="209"/>
                </a:cubicBezTo>
                <a:moveTo>
                  <a:pt x="3745" y="199"/>
                </a:moveTo>
                <a:cubicBezTo>
                  <a:pt x="3745" y="199"/>
                  <a:pt x="3745" y="199"/>
                  <a:pt x="3745" y="199"/>
                </a:cubicBezTo>
                <a:cubicBezTo>
                  <a:pt x="3745" y="199"/>
                  <a:pt x="3745" y="200"/>
                  <a:pt x="3745" y="200"/>
                </a:cubicBezTo>
                <a:cubicBezTo>
                  <a:pt x="3745" y="200"/>
                  <a:pt x="3745" y="200"/>
                  <a:pt x="3745" y="200"/>
                </a:cubicBezTo>
                <a:cubicBezTo>
                  <a:pt x="3745" y="200"/>
                  <a:pt x="3745" y="199"/>
                  <a:pt x="3745" y="199"/>
                </a:cubicBezTo>
                <a:moveTo>
                  <a:pt x="1617" y="196"/>
                </a:moveTo>
                <a:cubicBezTo>
                  <a:pt x="1700" y="197"/>
                  <a:pt x="1782" y="197"/>
                  <a:pt x="1864" y="198"/>
                </a:cubicBezTo>
                <a:cubicBezTo>
                  <a:pt x="1943" y="198"/>
                  <a:pt x="2024" y="198"/>
                  <a:pt x="2106" y="198"/>
                </a:cubicBezTo>
                <a:cubicBezTo>
                  <a:pt x="1992" y="198"/>
                  <a:pt x="1877" y="197"/>
                  <a:pt x="1763" y="197"/>
                </a:cubicBezTo>
                <a:cubicBezTo>
                  <a:pt x="1714" y="196"/>
                  <a:pt x="1666" y="196"/>
                  <a:pt x="1617" y="196"/>
                </a:cubicBezTo>
                <a:moveTo>
                  <a:pt x="4107" y="195"/>
                </a:moveTo>
                <a:cubicBezTo>
                  <a:pt x="4107" y="196"/>
                  <a:pt x="4107" y="198"/>
                  <a:pt x="4107" y="199"/>
                </a:cubicBezTo>
                <a:cubicBezTo>
                  <a:pt x="4107" y="199"/>
                  <a:pt x="4107" y="199"/>
                  <a:pt x="4107" y="199"/>
                </a:cubicBezTo>
                <a:cubicBezTo>
                  <a:pt x="4105" y="199"/>
                  <a:pt x="4105" y="199"/>
                  <a:pt x="4105" y="199"/>
                </a:cubicBezTo>
                <a:cubicBezTo>
                  <a:pt x="4103" y="199"/>
                  <a:pt x="4103" y="199"/>
                  <a:pt x="4103" y="199"/>
                </a:cubicBezTo>
                <a:cubicBezTo>
                  <a:pt x="4098" y="199"/>
                  <a:pt x="4098" y="199"/>
                  <a:pt x="4098" y="199"/>
                </a:cubicBezTo>
                <a:cubicBezTo>
                  <a:pt x="4072" y="199"/>
                  <a:pt x="4045" y="199"/>
                  <a:pt x="4017" y="199"/>
                </a:cubicBezTo>
                <a:cubicBezTo>
                  <a:pt x="3960" y="199"/>
                  <a:pt x="3900" y="199"/>
                  <a:pt x="3837" y="199"/>
                </a:cubicBezTo>
                <a:cubicBezTo>
                  <a:pt x="3807" y="199"/>
                  <a:pt x="3776" y="199"/>
                  <a:pt x="3745" y="199"/>
                </a:cubicBezTo>
                <a:cubicBezTo>
                  <a:pt x="3745" y="199"/>
                  <a:pt x="3745" y="200"/>
                  <a:pt x="3745" y="200"/>
                </a:cubicBezTo>
                <a:cubicBezTo>
                  <a:pt x="3789" y="200"/>
                  <a:pt x="3833" y="200"/>
                  <a:pt x="3876" y="200"/>
                </a:cubicBezTo>
                <a:cubicBezTo>
                  <a:pt x="3925" y="199"/>
                  <a:pt x="3974" y="199"/>
                  <a:pt x="4022" y="199"/>
                </a:cubicBezTo>
                <a:cubicBezTo>
                  <a:pt x="4046" y="199"/>
                  <a:pt x="4069" y="199"/>
                  <a:pt x="4092" y="199"/>
                </a:cubicBezTo>
                <a:cubicBezTo>
                  <a:pt x="4101" y="199"/>
                  <a:pt x="4101" y="199"/>
                  <a:pt x="4101" y="199"/>
                </a:cubicBezTo>
                <a:cubicBezTo>
                  <a:pt x="4105" y="199"/>
                  <a:pt x="4105" y="199"/>
                  <a:pt x="4105" y="199"/>
                </a:cubicBezTo>
                <a:cubicBezTo>
                  <a:pt x="4107" y="199"/>
                  <a:pt x="4107" y="199"/>
                  <a:pt x="4107" y="199"/>
                </a:cubicBezTo>
                <a:cubicBezTo>
                  <a:pt x="4107" y="198"/>
                  <a:pt x="4107" y="197"/>
                  <a:pt x="4107" y="195"/>
                </a:cubicBezTo>
                <a:moveTo>
                  <a:pt x="1383" y="195"/>
                </a:moveTo>
                <a:cubicBezTo>
                  <a:pt x="1551" y="196"/>
                  <a:pt x="1751" y="198"/>
                  <a:pt x="1844" y="198"/>
                </a:cubicBezTo>
                <a:cubicBezTo>
                  <a:pt x="1850" y="198"/>
                  <a:pt x="1857" y="198"/>
                  <a:pt x="1864" y="198"/>
                </a:cubicBezTo>
                <a:cubicBezTo>
                  <a:pt x="1782" y="197"/>
                  <a:pt x="1700" y="197"/>
                  <a:pt x="1617" y="196"/>
                </a:cubicBezTo>
                <a:cubicBezTo>
                  <a:pt x="1539" y="195"/>
                  <a:pt x="1460" y="195"/>
                  <a:pt x="1383" y="195"/>
                </a:cubicBezTo>
                <a:moveTo>
                  <a:pt x="3661" y="189"/>
                </a:moveTo>
                <a:cubicBezTo>
                  <a:pt x="3661" y="189"/>
                  <a:pt x="3661" y="190"/>
                  <a:pt x="3661" y="190"/>
                </a:cubicBezTo>
                <a:cubicBezTo>
                  <a:pt x="3661" y="190"/>
                  <a:pt x="3661" y="190"/>
                  <a:pt x="3661" y="190"/>
                </a:cubicBezTo>
                <a:cubicBezTo>
                  <a:pt x="3661" y="191"/>
                  <a:pt x="3661" y="193"/>
                  <a:pt x="3661" y="195"/>
                </a:cubicBezTo>
                <a:cubicBezTo>
                  <a:pt x="3661" y="195"/>
                  <a:pt x="3661" y="195"/>
                  <a:pt x="3661" y="195"/>
                </a:cubicBezTo>
                <a:cubicBezTo>
                  <a:pt x="3661" y="193"/>
                  <a:pt x="3661" y="191"/>
                  <a:pt x="3661" y="189"/>
                </a:cubicBezTo>
                <a:moveTo>
                  <a:pt x="362" y="187"/>
                </a:moveTo>
                <a:cubicBezTo>
                  <a:pt x="362" y="190"/>
                  <a:pt x="362" y="191"/>
                  <a:pt x="362" y="192"/>
                </a:cubicBezTo>
                <a:cubicBezTo>
                  <a:pt x="362" y="192"/>
                  <a:pt x="362" y="192"/>
                  <a:pt x="362" y="192"/>
                </a:cubicBezTo>
                <a:cubicBezTo>
                  <a:pt x="362" y="192"/>
                  <a:pt x="362" y="192"/>
                  <a:pt x="362" y="192"/>
                </a:cubicBezTo>
                <a:cubicBezTo>
                  <a:pt x="362" y="192"/>
                  <a:pt x="362" y="192"/>
                  <a:pt x="362" y="192"/>
                </a:cubicBezTo>
                <a:cubicBezTo>
                  <a:pt x="362" y="191"/>
                  <a:pt x="362" y="189"/>
                  <a:pt x="362" y="187"/>
                </a:cubicBezTo>
                <a:cubicBezTo>
                  <a:pt x="362" y="187"/>
                  <a:pt x="362" y="187"/>
                  <a:pt x="362" y="187"/>
                </a:cubicBezTo>
                <a:moveTo>
                  <a:pt x="362" y="187"/>
                </a:moveTo>
                <a:cubicBezTo>
                  <a:pt x="362" y="192"/>
                  <a:pt x="362" y="194"/>
                  <a:pt x="362" y="194"/>
                </a:cubicBezTo>
                <a:cubicBezTo>
                  <a:pt x="362" y="194"/>
                  <a:pt x="362" y="194"/>
                  <a:pt x="362" y="192"/>
                </a:cubicBezTo>
                <a:cubicBezTo>
                  <a:pt x="362" y="192"/>
                  <a:pt x="362" y="192"/>
                  <a:pt x="362" y="192"/>
                </a:cubicBezTo>
                <a:cubicBezTo>
                  <a:pt x="362" y="192"/>
                  <a:pt x="362" y="192"/>
                  <a:pt x="362" y="192"/>
                </a:cubicBezTo>
                <a:cubicBezTo>
                  <a:pt x="362" y="192"/>
                  <a:pt x="362" y="192"/>
                  <a:pt x="362" y="192"/>
                </a:cubicBezTo>
                <a:cubicBezTo>
                  <a:pt x="362" y="191"/>
                  <a:pt x="362" y="190"/>
                  <a:pt x="362" y="187"/>
                </a:cubicBezTo>
                <a:cubicBezTo>
                  <a:pt x="362" y="187"/>
                  <a:pt x="362" y="187"/>
                  <a:pt x="362" y="187"/>
                </a:cubicBezTo>
                <a:moveTo>
                  <a:pt x="4107" y="186"/>
                </a:moveTo>
                <a:cubicBezTo>
                  <a:pt x="4107" y="193"/>
                  <a:pt x="4107" y="198"/>
                  <a:pt x="4107" y="199"/>
                </a:cubicBezTo>
                <a:cubicBezTo>
                  <a:pt x="4107" y="199"/>
                  <a:pt x="4107" y="199"/>
                  <a:pt x="4107" y="199"/>
                </a:cubicBezTo>
                <a:cubicBezTo>
                  <a:pt x="4107" y="195"/>
                  <a:pt x="4107" y="190"/>
                  <a:pt x="4107" y="186"/>
                </a:cubicBezTo>
                <a:moveTo>
                  <a:pt x="3102" y="177"/>
                </a:moveTo>
                <a:cubicBezTo>
                  <a:pt x="3075" y="177"/>
                  <a:pt x="3049" y="177"/>
                  <a:pt x="3022" y="177"/>
                </a:cubicBezTo>
                <a:cubicBezTo>
                  <a:pt x="3022" y="177"/>
                  <a:pt x="3022" y="177"/>
                  <a:pt x="3022" y="177"/>
                </a:cubicBezTo>
                <a:cubicBezTo>
                  <a:pt x="3049" y="177"/>
                  <a:pt x="3076" y="177"/>
                  <a:pt x="3102" y="178"/>
                </a:cubicBezTo>
                <a:cubicBezTo>
                  <a:pt x="3102" y="177"/>
                  <a:pt x="3102" y="177"/>
                  <a:pt x="3102" y="177"/>
                </a:cubicBezTo>
                <a:moveTo>
                  <a:pt x="3661" y="176"/>
                </a:moveTo>
                <a:cubicBezTo>
                  <a:pt x="3617" y="176"/>
                  <a:pt x="3568" y="177"/>
                  <a:pt x="3516" y="177"/>
                </a:cubicBezTo>
                <a:cubicBezTo>
                  <a:pt x="3395" y="177"/>
                  <a:pt x="3254" y="177"/>
                  <a:pt x="3102" y="177"/>
                </a:cubicBezTo>
                <a:cubicBezTo>
                  <a:pt x="3102" y="177"/>
                  <a:pt x="3102" y="177"/>
                  <a:pt x="3102" y="178"/>
                </a:cubicBezTo>
                <a:cubicBezTo>
                  <a:pt x="3255" y="178"/>
                  <a:pt x="3392" y="179"/>
                  <a:pt x="3493" y="180"/>
                </a:cubicBezTo>
                <a:cubicBezTo>
                  <a:pt x="3537" y="181"/>
                  <a:pt x="3581" y="181"/>
                  <a:pt x="3625" y="182"/>
                </a:cubicBezTo>
                <a:cubicBezTo>
                  <a:pt x="3657" y="182"/>
                  <a:pt x="3657" y="182"/>
                  <a:pt x="3657" y="182"/>
                </a:cubicBezTo>
                <a:cubicBezTo>
                  <a:pt x="3659" y="182"/>
                  <a:pt x="3659" y="182"/>
                  <a:pt x="3659" y="182"/>
                </a:cubicBezTo>
                <a:cubicBezTo>
                  <a:pt x="3660" y="182"/>
                  <a:pt x="3660" y="182"/>
                  <a:pt x="3660" y="182"/>
                </a:cubicBezTo>
                <a:cubicBezTo>
                  <a:pt x="3661" y="182"/>
                  <a:pt x="3661" y="182"/>
                  <a:pt x="3661" y="182"/>
                </a:cubicBezTo>
                <a:cubicBezTo>
                  <a:pt x="3661" y="179"/>
                  <a:pt x="3661" y="177"/>
                  <a:pt x="3661" y="176"/>
                </a:cubicBezTo>
                <a:moveTo>
                  <a:pt x="3661" y="176"/>
                </a:moveTo>
                <a:cubicBezTo>
                  <a:pt x="3661" y="176"/>
                  <a:pt x="3661" y="176"/>
                  <a:pt x="3661" y="176"/>
                </a:cubicBezTo>
                <a:cubicBezTo>
                  <a:pt x="3661" y="178"/>
                  <a:pt x="3661" y="180"/>
                  <a:pt x="3661" y="182"/>
                </a:cubicBezTo>
                <a:cubicBezTo>
                  <a:pt x="3661" y="186"/>
                  <a:pt x="3661" y="189"/>
                  <a:pt x="3661" y="190"/>
                </a:cubicBezTo>
                <a:cubicBezTo>
                  <a:pt x="3661" y="186"/>
                  <a:pt x="3661" y="181"/>
                  <a:pt x="3661" y="176"/>
                </a:cubicBezTo>
                <a:moveTo>
                  <a:pt x="3745" y="176"/>
                </a:moveTo>
                <a:cubicBezTo>
                  <a:pt x="3719" y="176"/>
                  <a:pt x="3691" y="176"/>
                  <a:pt x="3661" y="176"/>
                </a:cubicBezTo>
                <a:cubicBezTo>
                  <a:pt x="3661" y="184"/>
                  <a:pt x="3661" y="190"/>
                  <a:pt x="3661" y="195"/>
                </a:cubicBezTo>
                <a:cubicBezTo>
                  <a:pt x="3663" y="195"/>
                  <a:pt x="3665" y="195"/>
                  <a:pt x="3667" y="195"/>
                </a:cubicBezTo>
                <a:cubicBezTo>
                  <a:pt x="3709" y="195"/>
                  <a:pt x="3709" y="195"/>
                  <a:pt x="3709" y="195"/>
                </a:cubicBezTo>
                <a:cubicBezTo>
                  <a:pt x="3731" y="195"/>
                  <a:pt x="3731" y="195"/>
                  <a:pt x="3731" y="195"/>
                </a:cubicBezTo>
                <a:cubicBezTo>
                  <a:pt x="3741" y="195"/>
                  <a:pt x="3741" y="195"/>
                  <a:pt x="3741" y="195"/>
                </a:cubicBezTo>
                <a:cubicBezTo>
                  <a:pt x="3744" y="195"/>
                  <a:pt x="3744" y="195"/>
                  <a:pt x="3744" y="195"/>
                </a:cubicBezTo>
                <a:cubicBezTo>
                  <a:pt x="3744" y="195"/>
                  <a:pt x="3744" y="195"/>
                  <a:pt x="3744" y="195"/>
                </a:cubicBezTo>
                <a:cubicBezTo>
                  <a:pt x="3744" y="186"/>
                  <a:pt x="3744" y="183"/>
                  <a:pt x="3744" y="183"/>
                </a:cubicBezTo>
                <a:cubicBezTo>
                  <a:pt x="3744" y="183"/>
                  <a:pt x="3745" y="189"/>
                  <a:pt x="3745" y="195"/>
                </a:cubicBezTo>
                <a:cubicBezTo>
                  <a:pt x="3745" y="197"/>
                  <a:pt x="3745" y="198"/>
                  <a:pt x="3745" y="199"/>
                </a:cubicBezTo>
                <a:cubicBezTo>
                  <a:pt x="3745" y="199"/>
                  <a:pt x="3745" y="199"/>
                  <a:pt x="3745" y="199"/>
                </a:cubicBezTo>
                <a:cubicBezTo>
                  <a:pt x="3745" y="194"/>
                  <a:pt x="3745" y="187"/>
                  <a:pt x="3745" y="176"/>
                </a:cubicBezTo>
                <a:moveTo>
                  <a:pt x="308" y="175"/>
                </a:moveTo>
                <a:cubicBezTo>
                  <a:pt x="308" y="175"/>
                  <a:pt x="308" y="181"/>
                  <a:pt x="308" y="187"/>
                </a:cubicBezTo>
                <a:cubicBezTo>
                  <a:pt x="308" y="187"/>
                  <a:pt x="308" y="187"/>
                  <a:pt x="308" y="187"/>
                </a:cubicBezTo>
                <a:cubicBezTo>
                  <a:pt x="308" y="187"/>
                  <a:pt x="308" y="187"/>
                  <a:pt x="308" y="187"/>
                </a:cubicBezTo>
                <a:cubicBezTo>
                  <a:pt x="321" y="187"/>
                  <a:pt x="321" y="187"/>
                  <a:pt x="321" y="187"/>
                </a:cubicBezTo>
                <a:cubicBezTo>
                  <a:pt x="334" y="187"/>
                  <a:pt x="348" y="187"/>
                  <a:pt x="361" y="187"/>
                </a:cubicBezTo>
                <a:cubicBezTo>
                  <a:pt x="352" y="187"/>
                  <a:pt x="344" y="187"/>
                  <a:pt x="336" y="187"/>
                </a:cubicBezTo>
                <a:cubicBezTo>
                  <a:pt x="313" y="187"/>
                  <a:pt x="313" y="187"/>
                  <a:pt x="313" y="187"/>
                </a:cubicBezTo>
                <a:cubicBezTo>
                  <a:pt x="310" y="187"/>
                  <a:pt x="310" y="187"/>
                  <a:pt x="310" y="187"/>
                </a:cubicBezTo>
                <a:cubicBezTo>
                  <a:pt x="308" y="187"/>
                  <a:pt x="308" y="187"/>
                  <a:pt x="308" y="187"/>
                </a:cubicBezTo>
                <a:cubicBezTo>
                  <a:pt x="308" y="178"/>
                  <a:pt x="308" y="175"/>
                  <a:pt x="308" y="175"/>
                </a:cubicBezTo>
                <a:moveTo>
                  <a:pt x="4107" y="175"/>
                </a:moveTo>
                <a:cubicBezTo>
                  <a:pt x="4107" y="175"/>
                  <a:pt x="4107" y="175"/>
                  <a:pt x="4107" y="175"/>
                </a:cubicBezTo>
                <a:cubicBezTo>
                  <a:pt x="4105" y="175"/>
                  <a:pt x="4105" y="175"/>
                  <a:pt x="4105" y="175"/>
                </a:cubicBezTo>
                <a:cubicBezTo>
                  <a:pt x="4087" y="175"/>
                  <a:pt x="4068" y="175"/>
                  <a:pt x="4049" y="175"/>
                </a:cubicBezTo>
                <a:cubicBezTo>
                  <a:pt x="4011" y="176"/>
                  <a:pt x="3972" y="176"/>
                  <a:pt x="3931" y="176"/>
                </a:cubicBezTo>
                <a:cubicBezTo>
                  <a:pt x="3932" y="176"/>
                  <a:pt x="3913" y="176"/>
                  <a:pt x="3878" y="176"/>
                </a:cubicBezTo>
                <a:cubicBezTo>
                  <a:pt x="3846" y="176"/>
                  <a:pt x="3801" y="176"/>
                  <a:pt x="3745" y="176"/>
                </a:cubicBezTo>
                <a:cubicBezTo>
                  <a:pt x="3745" y="184"/>
                  <a:pt x="3745" y="192"/>
                  <a:pt x="3745" y="199"/>
                </a:cubicBezTo>
                <a:cubicBezTo>
                  <a:pt x="3776" y="199"/>
                  <a:pt x="3807" y="199"/>
                  <a:pt x="3837" y="199"/>
                </a:cubicBezTo>
                <a:cubicBezTo>
                  <a:pt x="3900" y="199"/>
                  <a:pt x="3960" y="199"/>
                  <a:pt x="4017" y="199"/>
                </a:cubicBezTo>
                <a:cubicBezTo>
                  <a:pt x="4045" y="199"/>
                  <a:pt x="4072" y="199"/>
                  <a:pt x="4098" y="199"/>
                </a:cubicBezTo>
                <a:cubicBezTo>
                  <a:pt x="4103" y="199"/>
                  <a:pt x="4103" y="199"/>
                  <a:pt x="4103" y="199"/>
                </a:cubicBezTo>
                <a:cubicBezTo>
                  <a:pt x="4105" y="199"/>
                  <a:pt x="4105" y="199"/>
                  <a:pt x="4105" y="199"/>
                </a:cubicBezTo>
                <a:cubicBezTo>
                  <a:pt x="4107" y="199"/>
                  <a:pt x="4107" y="199"/>
                  <a:pt x="4107" y="199"/>
                </a:cubicBezTo>
                <a:cubicBezTo>
                  <a:pt x="4107" y="199"/>
                  <a:pt x="4107" y="199"/>
                  <a:pt x="4107" y="199"/>
                </a:cubicBezTo>
                <a:cubicBezTo>
                  <a:pt x="4107" y="198"/>
                  <a:pt x="4107" y="196"/>
                  <a:pt x="4107" y="195"/>
                </a:cubicBezTo>
                <a:cubicBezTo>
                  <a:pt x="4107" y="191"/>
                  <a:pt x="4107" y="185"/>
                  <a:pt x="4107" y="175"/>
                </a:cubicBezTo>
                <a:moveTo>
                  <a:pt x="615" y="156"/>
                </a:moveTo>
                <a:cubicBezTo>
                  <a:pt x="615" y="163"/>
                  <a:pt x="615" y="165"/>
                  <a:pt x="615" y="165"/>
                </a:cubicBezTo>
                <a:cubicBezTo>
                  <a:pt x="615" y="165"/>
                  <a:pt x="615" y="164"/>
                  <a:pt x="615" y="163"/>
                </a:cubicBezTo>
                <a:cubicBezTo>
                  <a:pt x="615" y="163"/>
                  <a:pt x="615" y="163"/>
                  <a:pt x="615" y="163"/>
                </a:cubicBezTo>
                <a:cubicBezTo>
                  <a:pt x="615" y="161"/>
                  <a:pt x="615" y="159"/>
                  <a:pt x="615" y="156"/>
                </a:cubicBezTo>
                <a:cubicBezTo>
                  <a:pt x="615" y="156"/>
                  <a:pt x="615" y="156"/>
                  <a:pt x="615" y="156"/>
                </a:cubicBezTo>
                <a:moveTo>
                  <a:pt x="363" y="151"/>
                </a:moveTo>
                <a:cubicBezTo>
                  <a:pt x="363" y="153"/>
                  <a:pt x="363" y="155"/>
                  <a:pt x="363" y="157"/>
                </a:cubicBezTo>
                <a:cubicBezTo>
                  <a:pt x="366" y="157"/>
                  <a:pt x="366" y="157"/>
                  <a:pt x="366" y="157"/>
                </a:cubicBezTo>
                <a:cubicBezTo>
                  <a:pt x="449" y="157"/>
                  <a:pt x="449" y="157"/>
                  <a:pt x="449" y="157"/>
                </a:cubicBezTo>
                <a:cubicBezTo>
                  <a:pt x="498" y="156"/>
                  <a:pt x="547" y="156"/>
                  <a:pt x="596" y="156"/>
                </a:cubicBezTo>
                <a:cubicBezTo>
                  <a:pt x="559" y="155"/>
                  <a:pt x="521" y="154"/>
                  <a:pt x="482" y="153"/>
                </a:cubicBezTo>
                <a:cubicBezTo>
                  <a:pt x="443" y="153"/>
                  <a:pt x="403" y="152"/>
                  <a:pt x="363" y="151"/>
                </a:cubicBezTo>
                <a:moveTo>
                  <a:pt x="4107" y="150"/>
                </a:moveTo>
                <a:cubicBezTo>
                  <a:pt x="4107" y="150"/>
                  <a:pt x="4107" y="150"/>
                  <a:pt x="4107" y="150"/>
                </a:cubicBezTo>
                <a:cubicBezTo>
                  <a:pt x="4107" y="150"/>
                  <a:pt x="4107" y="150"/>
                  <a:pt x="4107" y="151"/>
                </a:cubicBezTo>
                <a:cubicBezTo>
                  <a:pt x="4107" y="153"/>
                  <a:pt x="4107" y="156"/>
                  <a:pt x="4107" y="156"/>
                </a:cubicBezTo>
                <a:cubicBezTo>
                  <a:pt x="4107" y="156"/>
                  <a:pt x="4107" y="156"/>
                  <a:pt x="4107" y="156"/>
                </a:cubicBezTo>
                <a:cubicBezTo>
                  <a:pt x="4107" y="154"/>
                  <a:pt x="4107" y="152"/>
                  <a:pt x="4107" y="150"/>
                </a:cubicBezTo>
                <a:moveTo>
                  <a:pt x="4081" y="150"/>
                </a:moveTo>
                <a:cubicBezTo>
                  <a:pt x="4062" y="150"/>
                  <a:pt x="4062" y="150"/>
                  <a:pt x="4062" y="150"/>
                </a:cubicBezTo>
                <a:cubicBezTo>
                  <a:pt x="4046" y="150"/>
                  <a:pt x="4029" y="150"/>
                  <a:pt x="4013" y="150"/>
                </a:cubicBezTo>
                <a:cubicBezTo>
                  <a:pt x="4024" y="150"/>
                  <a:pt x="4035" y="150"/>
                  <a:pt x="4045" y="150"/>
                </a:cubicBezTo>
                <a:cubicBezTo>
                  <a:pt x="4083" y="150"/>
                  <a:pt x="4083" y="150"/>
                  <a:pt x="4083" y="150"/>
                </a:cubicBezTo>
                <a:cubicBezTo>
                  <a:pt x="4102" y="151"/>
                  <a:pt x="4102" y="151"/>
                  <a:pt x="4102" y="151"/>
                </a:cubicBezTo>
                <a:cubicBezTo>
                  <a:pt x="4106" y="151"/>
                  <a:pt x="4106" y="151"/>
                  <a:pt x="4106" y="151"/>
                </a:cubicBezTo>
                <a:cubicBezTo>
                  <a:pt x="4106" y="150"/>
                  <a:pt x="4106" y="150"/>
                  <a:pt x="4106" y="150"/>
                </a:cubicBezTo>
                <a:cubicBezTo>
                  <a:pt x="4104" y="150"/>
                  <a:pt x="4104" y="150"/>
                  <a:pt x="4104" y="150"/>
                </a:cubicBezTo>
                <a:cubicBezTo>
                  <a:pt x="4099" y="150"/>
                  <a:pt x="4099" y="150"/>
                  <a:pt x="4099" y="150"/>
                </a:cubicBezTo>
                <a:cubicBezTo>
                  <a:pt x="4081" y="150"/>
                  <a:pt x="4081" y="150"/>
                  <a:pt x="4081" y="150"/>
                </a:cubicBezTo>
                <a:moveTo>
                  <a:pt x="643" y="144"/>
                </a:moveTo>
                <a:cubicBezTo>
                  <a:pt x="643" y="148"/>
                  <a:pt x="643" y="151"/>
                  <a:pt x="643" y="152"/>
                </a:cubicBezTo>
                <a:cubicBezTo>
                  <a:pt x="643" y="151"/>
                  <a:pt x="643" y="151"/>
                  <a:pt x="643" y="150"/>
                </a:cubicBezTo>
                <a:cubicBezTo>
                  <a:pt x="643" y="148"/>
                  <a:pt x="643" y="146"/>
                  <a:pt x="643" y="144"/>
                </a:cubicBezTo>
                <a:cubicBezTo>
                  <a:pt x="643" y="144"/>
                  <a:pt x="643" y="144"/>
                  <a:pt x="643" y="144"/>
                </a:cubicBezTo>
                <a:moveTo>
                  <a:pt x="4108" y="140"/>
                </a:moveTo>
                <a:cubicBezTo>
                  <a:pt x="4108" y="143"/>
                  <a:pt x="4108" y="146"/>
                  <a:pt x="4108" y="150"/>
                </a:cubicBezTo>
                <a:cubicBezTo>
                  <a:pt x="4107" y="150"/>
                  <a:pt x="4107" y="150"/>
                  <a:pt x="4107" y="150"/>
                </a:cubicBezTo>
                <a:cubicBezTo>
                  <a:pt x="4107" y="150"/>
                  <a:pt x="4107" y="151"/>
                  <a:pt x="4107" y="151"/>
                </a:cubicBezTo>
                <a:cubicBezTo>
                  <a:pt x="4107" y="161"/>
                  <a:pt x="4107" y="170"/>
                  <a:pt x="4107" y="178"/>
                </a:cubicBezTo>
                <a:cubicBezTo>
                  <a:pt x="4142" y="178"/>
                  <a:pt x="4142" y="178"/>
                  <a:pt x="4142" y="178"/>
                </a:cubicBezTo>
                <a:cubicBezTo>
                  <a:pt x="4191" y="178"/>
                  <a:pt x="4191" y="178"/>
                  <a:pt x="4191" y="178"/>
                </a:cubicBezTo>
                <a:cubicBezTo>
                  <a:pt x="4216" y="178"/>
                  <a:pt x="4216" y="178"/>
                  <a:pt x="4216" y="178"/>
                </a:cubicBezTo>
                <a:cubicBezTo>
                  <a:pt x="4218" y="178"/>
                  <a:pt x="4218" y="178"/>
                  <a:pt x="4218" y="178"/>
                </a:cubicBezTo>
                <a:cubicBezTo>
                  <a:pt x="4218" y="178"/>
                  <a:pt x="4218" y="178"/>
                  <a:pt x="4218" y="178"/>
                </a:cubicBezTo>
                <a:cubicBezTo>
                  <a:pt x="4218" y="180"/>
                  <a:pt x="4218" y="181"/>
                  <a:pt x="4218" y="181"/>
                </a:cubicBezTo>
                <a:cubicBezTo>
                  <a:pt x="4219" y="181"/>
                  <a:pt x="4219" y="164"/>
                  <a:pt x="4219" y="141"/>
                </a:cubicBezTo>
                <a:cubicBezTo>
                  <a:pt x="4219" y="142"/>
                  <a:pt x="4219" y="143"/>
                  <a:pt x="4219" y="143"/>
                </a:cubicBezTo>
                <a:cubicBezTo>
                  <a:pt x="4219" y="143"/>
                  <a:pt x="4218" y="142"/>
                  <a:pt x="4218" y="142"/>
                </a:cubicBezTo>
                <a:cubicBezTo>
                  <a:pt x="4217" y="142"/>
                  <a:pt x="4217" y="142"/>
                  <a:pt x="4217" y="142"/>
                </a:cubicBezTo>
                <a:cubicBezTo>
                  <a:pt x="4214" y="141"/>
                  <a:pt x="4214" y="141"/>
                  <a:pt x="4214" y="141"/>
                </a:cubicBezTo>
                <a:cubicBezTo>
                  <a:pt x="4207" y="141"/>
                  <a:pt x="4207" y="141"/>
                  <a:pt x="4207" y="141"/>
                </a:cubicBezTo>
                <a:cubicBezTo>
                  <a:pt x="4173" y="141"/>
                  <a:pt x="4140" y="141"/>
                  <a:pt x="4108" y="140"/>
                </a:cubicBezTo>
                <a:moveTo>
                  <a:pt x="363" y="131"/>
                </a:moveTo>
                <a:cubicBezTo>
                  <a:pt x="363" y="138"/>
                  <a:pt x="363" y="142"/>
                  <a:pt x="364" y="142"/>
                </a:cubicBezTo>
                <a:cubicBezTo>
                  <a:pt x="364" y="142"/>
                  <a:pt x="364" y="139"/>
                  <a:pt x="364" y="131"/>
                </a:cubicBezTo>
                <a:cubicBezTo>
                  <a:pt x="363" y="131"/>
                  <a:pt x="363" y="131"/>
                  <a:pt x="363" y="131"/>
                </a:cubicBezTo>
                <a:moveTo>
                  <a:pt x="4219" y="124"/>
                </a:moveTo>
                <a:cubicBezTo>
                  <a:pt x="4219" y="124"/>
                  <a:pt x="4219" y="124"/>
                  <a:pt x="4219" y="124"/>
                </a:cubicBezTo>
                <a:cubicBezTo>
                  <a:pt x="4219" y="124"/>
                  <a:pt x="4219" y="124"/>
                  <a:pt x="4219" y="124"/>
                </a:cubicBezTo>
                <a:cubicBezTo>
                  <a:pt x="4219" y="124"/>
                  <a:pt x="4219" y="124"/>
                  <a:pt x="4219" y="124"/>
                </a:cubicBezTo>
                <a:cubicBezTo>
                  <a:pt x="4219" y="124"/>
                  <a:pt x="4219" y="124"/>
                  <a:pt x="4219" y="124"/>
                </a:cubicBezTo>
                <a:moveTo>
                  <a:pt x="4219" y="121"/>
                </a:moveTo>
                <a:cubicBezTo>
                  <a:pt x="4219" y="122"/>
                  <a:pt x="4219" y="122"/>
                  <a:pt x="4219" y="122"/>
                </a:cubicBezTo>
                <a:cubicBezTo>
                  <a:pt x="4219" y="122"/>
                  <a:pt x="4219" y="122"/>
                  <a:pt x="4219" y="122"/>
                </a:cubicBezTo>
                <a:cubicBezTo>
                  <a:pt x="4219" y="122"/>
                  <a:pt x="4219" y="121"/>
                  <a:pt x="4219" y="121"/>
                </a:cubicBezTo>
                <a:moveTo>
                  <a:pt x="4220" y="121"/>
                </a:moveTo>
                <a:cubicBezTo>
                  <a:pt x="4220" y="121"/>
                  <a:pt x="4220" y="122"/>
                  <a:pt x="4220" y="122"/>
                </a:cubicBezTo>
                <a:cubicBezTo>
                  <a:pt x="4222" y="122"/>
                  <a:pt x="4224" y="122"/>
                  <a:pt x="4226" y="122"/>
                </a:cubicBezTo>
                <a:cubicBezTo>
                  <a:pt x="4239" y="123"/>
                  <a:pt x="4235" y="123"/>
                  <a:pt x="4219" y="124"/>
                </a:cubicBezTo>
                <a:cubicBezTo>
                  <a:pt x="4219" y="124"/>
                  <a:pt x="4219" y="124"/>
                  <a:pt x="4219" y="124"/>
                </a:cubicBezTo>
                <a:cubicBezTo>
                  <a:pt x="4252" y="124"/>
                  <a:pt x="4265" y="123"/>
                  <a:pt x="4247" y="122"/>
                </a:cubicBezTo>
                <a:cubicBezTo>
                  <a:pt x="4238" y="122"/>
                  <a:pt x="4229" y="121"/>
                  <a:pt x="4220" y="121"/>
                </a:cubicBezTo>
                <a:moveTo>
                  <a:pt x="362" y="117"/>
                </a:moveTo>
                <a:cubicBezTo>
                  <a:pt x="362" y="133"/>
                  <a:pt x="362" y="147"/>
                  <a:pt x="362" y="157"/>
                </a:cubicBezTo>
                <a:cubicBezTo>
                  <a:pt x="363" y="157"/>
                  <a:pt x="363" y="157"/>
                  <a:pt x="363" y="157"/>
                </a:cubicBezTo>
                <a:cubicBezTo>
                  <a:pt x="363" y="147"/>
                  <a:pt x="363" y="132"/>
                  <a:pt x="363" y="117"/>
                </a:cubicBezTo>
                <a:cubicBezTo>
                  <a:pt x="363" y="117"/>
                  <a:pt x="363" y="117"/>
                  <a:pt x="362" y="117"/>
                </a:cubicBezTo>
                <a:moveTo>
                  <a:pt x="308" y="117"/>
                </a:moveTo>
                <a:cubicBezTo>
                  <a:pt x="308" y="130"/>
                  <a:pt x="308" y="141"/>
                  <a:pt x="308" y="150"/>
                </a:cubicBezTo>
                <a:cubicBezTo>
                  <a:pt x="308" y="162"/>
                  <a:pt x="308" y="171"/>
                  <a:pt x="308" y="171"/>
                </a:cubicBezTo>
                <a:cubicBezTo>
                  <a:pt x="308" y="171"/>
                  <a:pt x="308" y="167"/>
                  <a:pt x="309" y="157"/>
                </a:cubicBezTo>
                <a:cubicBezTo>
                  <a:pt x="314" y="157"/>
                  <a:pt x="314" y="157"/>
                  <a:pt x="314" y="157"/>
                </a:cubicBezTo>
                <a:cubicBezTo>
                  <a:pt x="324" y="157"/>
                  <a:pt x="324" y="157"/>
                  <a:pt x="324" y="157"/>
                </a:cubicBezTo>
                <a:cubicBezTo>
                  <a:pt x="362" y="157"/>
                  <a:pt x="362" y="157"/>
                  <a:pt x="362" y="157"/>
                </a:cubicBezTo>
                <a:cubicBezTo>
                  <a:pt x="362" y="147"/>
                  <a:pt x="362" y="133"/>
                  <a:pt x="362" y="117"/>
                </a:cubicBezTo>
                <a:cubicBezTo>
                  <a:pt x="350" y="117"/>
                  <a:pt x="337" y="117"/>
                  <a:pt x="325" y="117"/>
                </a:cubicBezTo>
                <a:cubicBezTo>
                  <a:pt x="319" y="117"/>
                  <a:pt x="314" y="117"/>
                  <a:pt x="308" y="117"/>
                </a:cubicBezTo>
                <a:moveTo>
                  <a:pt x="307" y="117"/>
                </a:moveTo>
                <a:cubicBezTo>
                  <a:pt x="307" y="124"/>
                  <a:pt x="307" y="131"/>
                  <a:pt x="307" y="138"/>
                </a:cubicBezTo>
                <a:cubicBezTo>
                  <a:pt x="307" y="176"/>
                  <a:pt x="307" y="214"/>
                  <a:pt x="307" y="214"/>
                </a:cubicBezTo>
                <a:cubicBezTo>
                  <a:pt x="307" y="214"/>
                  <a:pt x="307" y="206"/>
                  <a:pt x="307" y="187"/>
                </a:cubicBezTo>
                <a:cubicBezTo>
                  <a:pt x="308" y="187"/>
                  <a:pt x="308" y="187"/>
                  <a:pt x="308" y="187"/>
                </a:cubicBezTo>
                <a:cubicBezTo>
                  <a:pt x="308" y="179"/>
                  <a:pt x="308" y="168"/>
                  <a:pt x="308" y="150"/>
                </a:cubicBezTo>
                <a:cubicBezTo>
                  <a:pt x="308" y="145"/>
                  <a:pt x="308" y="139"/>
                  <a:pt x="308" y="132"/>
                </a:cubicBezTo>
                <a:cubicBezTo>
                  <a:pt x="308" y="127"/>
                  <a:pt x="308" y="122"/>
                  <a:pt x="308" y="117"/>
                </a:cubicBezTo>
                <a:cubicBezTo>
                  <a:pt x="308" y="117"/>
                  <a:pt x="308" y="117"/>
                  <a:pt x="307" y="117"/>
                </a:cubicBezTo>
                <a:moveTo>
                  <a:pt x="0" y="108"/>
                </a:moveTo>
                <a:cubicBezTo>
                  <a:pt x="0" y="108"/>
                  <a:pt x="0" y="109"/>
                  <a:pt x="0" y="109"/>
                </a:cubicBezTo>
                <a:cubicBezTo>
                  <a:pt x="0" y="109"/>
                  <a:pt x="0" y="109"/>
                  <a:pt x="0" y="108"/>
                </a:cubicBezTo>
                <a:cubicBezTo>
                  <a:pt x="0" y="110"/>
                  <a:pt x="0" y="112"/>
                  <a:pt x="0" y="114"/>
                </a:cubicBezTo>
                <a:cubicBezTo>
                  <a:pt x="0" y="114"/>
                  <a:pt x="0" y="114"/>
                  <a:pt x="0" y="114"/>
                </a:cubicBezTo>
                <a:cubicBezTo>
                  <a:pt x="0" y="112"/>
                  <a:pt x="0" y="110"/>
                  <a:pt x="0" y="108"/>
                </a:cubicBezTo>
                <a:cubicBezTo>
                  <a:pt x="0" y="108"/>
                  <a:pt x="0" y="108"/>
                  <a:pt x="0" y="108"/>
                </a:cubicBezTo>
                <a:moveTo>
                  <a:pt x="4220" y="89"/>
                </a:moveTo>
                <a:cubicBezTo>
                  <a:pt x="4220" y="95"/>
                  <a:pt x="4220" y="100"/>
                  <a:pt x="4220" y="105"/>
                </a:cubicBezTo>
                <a:cubicBezTo>
                  <a:pt x="4220" y="97"/>
                  <a:pt x="4220" y="92"/>
                  <a:pt x="4220" y="89"/>
                </a:cubicBezTo>
                <a:moveTo>
                  <a:pt x="4220" y="84"/>
                </a:moveTo>
                <a:cubicBezTo>
                  <a:pt x="4220" y="84"/>
                  <a:pt x="4220" y="85"/>
                  <a:pt x="4219" y="87"/>
                </a:cubicBezTo>
                <a:cubicBezTo>
                  <a:pt x="4220" y="87"/>
                  <a:pt x="4220" y="87"/>
                  <a:pt x="4220" y="87"/>
                </a:cubicBezTo>
                <a:cubicBezTo>
                  <a:pt x="4220" y="84"/>
                  <a:pt x="4220" y="84"/>
                  <a:pt x="4220" y="84"/>
                </a:cubicBezTo>
                <a:moveTo>
                  <a:pt x="1" y="76"/>
                </a:moveTo>
                <a:cubicBezTo>
                  <a:pt x="1" y="79"/>
                  <a:pt x="1" y="82"/>
                  <a:pt x="0" y="86"/>
                </a:cubicBezTo>
                <a:cubicBezTo>
                  <a:pt x="0" y="85"/>
                  <a:pt x="1" y="83"/>
                  <a:pt x="1" y="82"/>
                </a:cubicBezTo>
                <a:cubicBezTo>
                  <a:pt x="1" y="80"/>
                  <a:pt x="1" y="78"/>
                  <a:pt x="1" y="76"/>
                </a:cubicBezTo>
                <a:moveTo>
                  <a:pt x="3661" y="71"/>
                </a:moveTo>
                <a:cubicBezTo>
                  <a:pt x="3589" y="71"/>
                  <a:pt x="3438" y="71"/>
                  <a:pt x="3231" y="71"/>
                </a:cubicBezTo>
                <a:cubicBezTo>
                  <a:pt x="3095" y="71"/>
                  <a:pt x="2934" y="71"/>
                  <a:pt x="2754" y="71"/>
                </a:cubicBezTo>
                <a:cubicBezTo>
                  <a:pt x="2959" y="71"/>
                  <a:pt x="3162" y="72"/>
                  <a:pt x="3360" y="72"/>
                </a:cubicBezTo>
                <a:cubicBezTo>
                  <a:pt x="3389" y="72"/>
                  <a:pt x="3418" y="72"/>
                  <a:pt x="3447" y="72"/>
                </a:cubicBezTo>
                <a:cubicBezTo>
                  <a:pt x="3476" y="72"/>
                  <a:pt x="3506" y="72"/>
                  <a:pt x="3535" y="72"/>
                </a:cubicBezTo>
                <a:cubicBezTo>
                  <a:pt x="3539" y="71"/>
                  <a:pt x="3542" y="71"/>
                  <a:pt x="3545" y="71"/>
                </a:cubicBezTo>
                <a:cubicBezTo>
                  <a:pt x="3580" y="71"/>
                  <a:pt x="3619" y="71"/>
                  <a:pt x="3661" y="71"/>
                </a:cubicBezTo>
                <a:cubicBezTo>
                  <a:pt x="3661" y="71"/>
                  <a:pt x="3661" y="71"/>
                  <a:pt x="3661" y="71"/>
                </a:cubicBezTo>
                <a:moveTo>
                  <a:pt x="3666" y="70"/>
                </a:moveTo>
                <a:cubicBezTo>
                  <a:pt x="3665" y="71"/>
                  <a:pt x="3663" y="71"/>
                  <a:pt x="3661" y="71"/>
                </a:cubicBezTo>
                <a:cubicBezTo>
                  <a:pt x="3661" y="71"/>
                  <a:pt x="3661" y="71"/>
                  <a:pt x="3661" y="71"/>
                </a:cubicBezTo>
                <a:cubicBezTo>
                  <a:pt x="3663" y="71"/>
                  <a:pt x="3664" y="71"/>
                  <a:pt x="3666" y="70"/>
                </a:cubicBezTo>
                <a:moveTo>
                  <a:pt x="1" y="65"/>
                </a:moveTo>
                <a:cubicBezTo>
                  <a:pt x="1" y="65"/>
                  <a:pt x="1" y="66"/>
                  <a:pt x="1" y="68"/>
                </a:cubicBezTo>
                <a:cubicBezTo>
                  <a:pt x="1" y="69"/>
                  <a:pt x="1" y="69"/>
                  <a:pt x="1" y="69"/>
                </a:cubicBezTo>
                <a:cubicBezTo>
                  <a:pt x="1" y="68"/>
                  <a:pt x="1" y="68"/>
                  <a:pt x="1" y="68"/>
                </a:cubicBezTo>
                <a:cubicBezTo>
                  <a:pt x="1" y="68"/>
                  <a:pt x="1" y="68"/>
                  <a:pt x="1" y="69"/>
                </a:cubicBezTo>
                <a:cubicBezTo>
                  <a:pt x="1" y="69"/>
                  <a:pt x="1" y="69"/>
                  <a:pt x="1" y="69"/>
                </a:cubicBezTo>
                <a:cubicBezTo>
                  <a:pt x="1" y="67"/>
                  <a:pt x="1" y="65"/>
                  <a:pt x="1" y="65"/>
                </a:cubicBezTo>
                <a:moveTo>
                  <a:pt x="309" y="63"/>
                </a:moveTo>
                <a:cubicBezTo>
                  <a:pt x="309" y="63"/>
                  <a:pt x="309" y="64"/>
                  <a:pt x="309" y="65"/>
                </a:cubicBezTo>
                <a:cubicBezTo>
                  <a:pt x="308" y="65"/>
                  <a:pt x="308" y="65"/>
                  <a:pt x="308" y="65"/>
                </a:cubicBezTo>
                <a:cubicBezTo>
                  <a:pt x="308" y="65"/>
                  <a:pt x="308" y="65"/>
                  <a:pt x="308" y="65"/>
                </a:cubicBezTo>
                <a:cubicBezTo>
                  <a:pt x="308" y="64"/>
                  <a:pt x="308" y="63"/>
                  <a:pt x="308" y="63"/>
                </a:cubicBezTo>
                <a:cubicBezTo>
                  <a:pt x="308" y="63"/>
                  <a:pt x="308" y="66"/>
                  <a:pt x="308" y="72"/>
                </a:cubicBezTo>
                <a:cubicBezTo>
                  <a:pt x="308" y="72"/>
                  <a:pt x="308" y="72"/>
                  <a:pt x="309" y="72"/>
                </a:cubicBezTo>
                <a:cubicBezTo>
                  <a:pt x="309" y="70"/>
                  <a:pt x="309" y="67"/>
                  <a:pt x="309" y="65"/>
                </a:cubicBezTo>
                <a:cubicBezTo>
                  <a:pt x="309" y="65"/>
                  <a:pt x="309" y="65"/>
                  <a:pt x="309" y="65"/>
                </a:cubicBezTo>
                <a:cubicBezTo>
                  <a:pt x="315" y="65"/>
                  <a:pt x="315" y="65"/>
                  <a:pt x="315" y="65"/>
                </a:cubicBezTo>
                <a:cubicBezTo>
                  <a:pt x="327" y="66"/>
                  <a:pt x="327" y="66"/>
                  <a:pt x="327" y="66"/>
                </a:cubicBezTo>
                <a:cubicBezTo>
                  <a:pt x="339" y="66"/>
                  <a:pt x="351" y="66"/>
                  <a:pt x="363" y="67"/>
                </a:cubicBezTo>
                <a:cubicBezTo>
                  <a:pt x="363" y="66"/>
                  <a:pt x="363" y="65"/>
                  <a:pt x="363" y="65"/>
                </a:cubicBezTo>
                <a:cubicBezTo>
                  <a:pt x="347" y="65"/>
                  <a:pt x="347" y="65"/>
                  <a:pt x="347" y="65"/>
                </a:cubicBezTo>
                <a:cubicBezTo>
                  <a:pt x="320" y="65"/>
                  <a:pt x="320" y="65"/>
                  <a:pt x="320" y="65"/>
                </a:cubicBezTo>
                <a:cubicBezTo>
                  <a:pt x="313" y="65"/>
                  <a:pt x="313" y="65"/>
                  <a:pt x="313" y="65"/>
                </a:cubicBezTo>
                <a:cubicBezTo>
                  <a:pt x="310" y="65"/>
                  <a:pt x="310" y="65"/>
                  <a:pt x="310" y="65"/>
                </a:cubicBezTo>
                <a:cubicBezTo>
                  <a:pt x="309" y="65"/>
                  <a:pt x="309" y="65"/>
                  <a:pt x="309" y="65"/>
                </a:cubicBezTo>
                <a:cubicBezTo>
                  <a:pt x="309" y="64"/>
                  <a:pt x="309" y="63"/>
                  <a:pt x="309" y="63"/>
                </a:cubicBezTo>
                <a:moveTo>
                  <a:pt x="1878" y="48"/>
                </a:moveTo>
                <a:cubicBezTo>
                  <a:pt x="1619" y="49"/>
                  <a:pt x="1309" y="51"/>
                  <a:pt x="972" y="55"/>
                </a:cubicBezTo>
                <a:cubicBezTo>
                  <a:pt x="1499" y="57"/>
                  <a:pt x="2035" y="61"/>
                  <a:pt x="2396" y="62"/>
                </a:cubicBezTo>
                <a:cubicBezTo>
                  <a:pt x="2396" y="62"/>
                  <a:pt x="2396" y="62"/>
                  <a:pt x="2396" y="62"/>
                </a:cubicBezTo>
                <a:cubicBezTo>
                  <a:pt x="2400" y="62"/>
                  <a:pt x="2540" y="64"/>
                  <a:pt x="2740" y="66"/>
                </a:cubicBezTo>
                <a:cubicBezTo>
                  <a:pt x="2941" y="69"/>
                  <a:pt x="3202" y="71"/>
                  <a:pt x="3448" y="71"/>
                </a:cubicBezTo>
                <a:cubicBezTo>
                  <a:pt x="3521" y="71"/>
                  <a:pt x="3593" y="71"/>
                  <a:pt x="3661" y="70"/>
                </a:cubicBezTo>
                <a:cubicBezTo>
                  <a:pt x="3661" y="64"/>
                  <a:pt x="3661" y="61"/>
                  <a:pt x="3661" y="61"/>
                </a:cubicBezTo>
                <a:cubicBezTo>
                  <a:pt x="3661" y="61"/>
                  <a:pt x="3661" y="65"/>
                  <a:pt x="3661" y="70"/>
                </a:cubicBezTo>
                <a:cubicBezTo>
                  <a:pt x="3677" y="70"/>
                  <a:pt x="3693" y="70"/>
                  <a:pt x="3709" y="70"/>
                </a:cubicBezTo>
                <a:cubicBezTo>
                  <a:pt x="3709" y="70"/>
                  <a:pt x="3709" y="70"/>
                  <a:pt x="3709" y="70"/>
                </a:cubicBezTo>
                <a:cubicBezTo>
                  <a:pt x="3709" y="70"/>
                  <a:pt x="3709" y="70"/>
                  <a:pt x="3709" y="70"/>
                </a:cubicBezTo>
                <a:cubicBezTo>
                  <a:pt x="3709" y="70"/>
                  <a:pt x="3707" y="70"/>
                  <a:pt x="3702" y="70"/>
                </a:cubicBezTo>
                <a:cubicBezTo>
                  <a:pt x="3716" y="70"/>
                  <a:pt x="3730" y="70"/>
                  <a:pt x="3745" y="70"/>
                </a:cubicBezTo>
                <a:cubicBezTo>
                  <a:pt x="3745" y="67"/>
                  <a:pt x="3745" y="64"/>
                  <a:pt x="3745" y="61"/>
                </a:cubicBezTo>
                <a:cubicBezTo>
                  <a:pt x="3744" y="61"/>
                  <a:pt x="3744" y="61"/>
                  <a:pt x="3744" y="61"/>
                </a:cubicBezTo>
                <a:cubicBezTo>
                  <a:pt x="3743" y="61"/>
                  <a:pt x="3743" y="61"/>
                  <a:pt x="3743" y="61"/>
                </a:cubicBezTo>
                <a:cubicBezTo>
                  <a:pt x="3737" y="61"/>
                  <a:pt x="3737" y="61"/>
                  <a:pt x="3737" y="61"/>
                </a:cubicBezTo>
                <a:cubicBezTo>
                  <a:pt x="3680" y="60"/>
                  <a:pt x="3621" y="60"/>
                  <a:pt x="3562" y="59"/>
                </a:cubicBezTo>
                <a:cubicBezTo>
                  <a:pt x="3444" y="59"/>
                  <a:pt x="3323" y="58"/>
                  <a:pt x="3204" y="58"/>
                </a:cubicBezTo>
                <a:cubicBezTo>
                  <a:pt x="3058" y="57"/>
                  <a:pt x="2913" y="57"/>
                  <a:pt x="2777" y="57"/>
                </a:cubicBezTo>
                <a:cubicBezTo>
                  <a:pt x="2692" y="57"/>
                  <a:pt x="2610" y="57"/>
                  <a:pt x="2533" y="57"/>
                </a:cubicBezTo>
                <a:cubicBezTo>
                  <a:pt x="2110" y="57"/>
                  <a:pt x="1686" y="55"/>
                  <a:pt x="1262" y="53"/>
                </a:cubicBezTo>
                <a:cubicBezTo>
                  <a:pt x="1463" y="52"/>
                  <a:pt x="1667" y="50"/>
                  <a:pt x="1878" y="48"/>
                </a:cubicBezTo>
                <a:moveTo>
                  <a:pt x="3745" y="46"/>
                </a:moveTo>
                <a:cubicBezTo>
                  <a:pt x="3724" y="46"/>
                  <a:pt x="3700" y="46"/>
                  <a:pt x="3674" y="46"/>
                </a:cubicBezTo>
                <a:cubicBezTo>
                  <a:pt x="3682" y="46"/>
                  <a:pt x="3690" y="46"/>
                  <a:pt x="3699" y="46"/>
                </a:cubicBezTo>
                <a:cubicBezTo>
                  <a:pt x="3724" y="46"/>
                  <a:pt x="3724" y="46"/>
                  <a:pt x="3724" y="46"/>
                </a:cubicBezTo>
                <a:cubicBezTo>
                  <a:pt x="3737" y="47"/>
                  <a:pt x="3737" y="47"/>
                  <a:pt x="3737" y="47"/>
                </a:cubicBezTo>
                <a:cubicBezTo>
                  <a:pt x="3743" y="47"/>
                  <a:pt x="3743" y="47"/>
                  <a:pt x="3743" y="47"/>
                </a:cubicBezTo>
                <a:cubicBezTo>
                  <a:pt x="3744" y="47"/>
                  <a:pt x="3744" y="47"/>
                  <a:pt x="3744" y="47"/>
                </a:cubicBezTo>
                <a:cubicBezTo>
                  <a:pt x="3745" y="47"/>
                  <a:pt x="3745" y="47"/>
                  <a:pt x="3745" y="47"/>
                </a:cubicBezTo>
                <a:cubicBezTo>
                  <a:pt x="3745" y="47"/>
                  <a:pt x="3745" y="47"/>
                  <a:pt x="3745" y="47"/>
                </a:cubicBezTo>
                <a:cubicBezTo>
                  <a:pt x="3745" y="46"/>
                  <a:pt x="3745" y="46"/>
                  <a:pt x="3745" y="46"/>
                </a:cubicBezTo>
                <a:moveTo>
                  <a:pt x="4107" y="34"/>
                </a:moveTo>
                <a:cubicBezTo>
                  <a:pt x="4107" y="34"/>
                  <a:pt x="4107" y="34"/>
                  <a:pt x="4107" y="34"/>
                </a:cubicBezTo>
                <a:cubicBezTo>
                  <a:pt x="4107" y="55"/>
                  <a:pt x="4107" y="55"/>
                  <a:pt x="4107" y="55"/>
                </a:cubicBezTo>
                <a:cubicBezTo>
                  <a:pt x="4107" y="55"/>
                  <a:pt x="4107" y="52"/>
                  <a:pt x="4107" y="45"/>
                </a:cubicBezTo>
                <a:cubicBezTo>
                  <a:pt x="4107" y="45"/>
                  <a:pt x="4107" y="45"/>
                  <a:pt x="4107" y="45"/>
                </a:cubicBezTo>
                <a:cubicBezTo>
                  <a:pt x="4107" y="43"/>
                  <a:pt x="4107" y="42"/>
                  <a:pt x="4107" y="41"/>
                </a:cubicBezTo>
                <a:cubicBezTo>
                  <a:pt x="4097" y="41"/>
                  <a:pt x="4097" y="41"/>
                  <a:pt x="4097" y="41"/>
                </a:cubicBezTo>
                <a:cubicBezTo>
                  <a:pt x="4079" y="41"/>
                  <a:pt x="4079" y="41"/>
                  <a:pt x="4079" y="41"/>
                </a:cubicBezTo>
                <a:cubicBezTo>
                  <a:pt x="4079" y="41"/>
                  <a:pt x="4079" y="41"/>
                  <a:pt x="4079" y="41"/>
                </a:cubicBezTo>
                <a:cubicBezTo>
                  <a:pt x="4066" y="41"/>
                  <a:pt x="4054" y="42"/>
                  <a:pt x="4043" y="42"/>
                </a:cubicBezTo>
                <a:cubicBezTo>
                  <a:pt x="4042" y="42"/>
                  <a:pt x="4042" y="42"/>
                  <a:pt x="4042" y="42"/>
                </a:cubicBezTo>
                <a:cubicBezTo>
                  <a:pt x="4042" y="42"/>
                  <a:pt x="4042" y="42"/>
                  <a:pt x="4041" y="42"/>
                </a:cubicBezTo>
                <a:cubicBezTo>
                  <a:pt x="3947" y="43"/>
                  <a:pt x="3872" y="44"/>
                  <a:pt x="3824" y="45"/>
                </a:cubicBezTo>
                <a:cubicBezTo>
                  <a:pt x="3824" y="45"/>
                  <a:pt x="3824" y="45"/>
                  <a:pt x="3824" y="45"/>
                </a:cubicBezTo>
                <a:cubicBezTo>
                  <a:pt x="3824" y="45"/>
                  <a:pt x="3794" y="46"/>
                  <a:pt x="3745" y="46"/>
                </a:cubicBezTo>
                <a:cubicBezTo>
                  <a:pt x="3745" y="49"/>
                  <a:pt x="3745" y="58"/>
                  <a:pt x="3745" y="70"/>
                </a:cubicBezTo>
                <a:cubicBezTo>
                  <a:pt x="3780" y="69"/>
                  <a:pt x="3817" y="69"/>
                  <a:pt x="3856" y="68"/>
                </a:cubicBezTo>
                <a:cubicBezTo>
                  <a:pt x="3918" y="68"/>
                  <a:pt x="3984" y="67"/>
                  <a:pt x="4056" y="66"/>
                </a:cubicBezTo>
                <a:cubicBezTo>
                  <a:pt x="4083" y="65"/>
                  <a:pt x="4083" y="65"/>
                  <a:pt x="4083" y="65"/>
                </a:cubicBezTo>
                <a:cubicBezTo>
                  <a:pt x="4096" y="65"/>
                  <a:pt x="4096" y="65"/>
                  <a:pt x="4096" y="65"/>
                </a:cubicBezTo>
                <a:cubicBezTo>
                  <a:pt x="4103" y="65"/>
                  <a:pt x="4103" y="65"/>
                  <a:pt x="4103" y="65"/>
                </a:cubicBezTo>
                <a:cubicBezTo>
                  <a:pt x="4107" y="65"/>
                  <a:pt x="4107" y="65"/>
                  <a:pt x="4107" y="65"/>
                </a:cubicBezTo>
                <a:cubicBezTo>
                  <a:pt x="4107" y="65"/>
                  <a:pt x="4107" y="65"/>
                  <a:pt x="4107" y="65"/>
                </a:cubicBezTo>
                <a:cubicBezTo>
                  <a:pt x="4107" y="53"/>
                  <a:pt x="4107" y="44"/>
                  <a:pt x="4107" y="38"/>
                </a:cubicBezTo>
                <a:cubicBezTo>
                  <a:pt x="4107" y="38"/>
                  <a:pt x="4107" y="38"/>
                  <a:pt x="4107" y="38"/>
                </a:cubicBezTo>
                <a:cubicBezTo>
                  <a:pt x="4107" y="38"/>
                  <a:pt x="4107" y="38"/>
                  <a:pt x="4107" y="38"/>
                </a:cubicBezTo>
                <a:cubicBezTo>
                  <a:pt x="4107" y="37"/>
                  <a:pt x="4107" y="37"/>
                  <a:pt x="4107" y="37"/>
                </a:cubicBezTo>
                <a:cubicBezTo>
                  <a:pt x="4107" y="37"/>
                  <a:pt x="4107" y="37"/>
                  <a:pt x="4107" y="37"/>
                </a:cubicBezTo>
                <a:cubicBezTo>
                  <a:pt x="4107" y="36"/>
                  <a:pt x="4107" y="35"/>
                  <a:pt x="4107" y="34"/>
                </a:cubicBezTo>
                <a:moveTo>
                  <a:pt x="4107" y="32"/>
                </a:moveTo>
                <a:cubicBezTo>
                  <a:pt x="4107" y="34"/>
                  <a:pt x="4107" y="34"/>
                  <a:pt x="4107" y="34"/>
                </a:cubicBezTo>
                <a:cubicBezTo>
                  <a:pt x="4107" y="34"/>
                  <a:pt x="4107" y="34"/>
                  <a:pt x="4107" y="34"/>
                </a:cubicBezTo>
                <a:cubicBezTo>
                  <a:pt x="4107" y="34"/>
                  <a:pt x="4107" y="34"/>
                  <a:pt x="4107" y="33"/>
                </a:cubicBezTo>
                <a:cubicBezTo>
                  <a:pt x="4107" y="33"/>
                  <a:pt x="4107" y="33"/>
                  <a:pt x="4107" y="33"/>
                </a:cubicBezTo>
                <a:cubicBezTo>
                  <a:pt x="4107" y="33"/>
                  <a:pt x="4107" y="33"/>
                  <a:pt x="4107" y="32"/>
                </a:cubicBezTo>
                <a:moveTo>
                  <a:pt x="4107" y="26"/>
                </a:moveTo>
                <a:cubicBezTo>
                  <a:pt x="4107" y="26"/>
                  <a:pt x="4107" y="29"/>
                  <a:pt x="4107" y="33"/>
                </a:cubicBezTo>
                <a:cubicBezTo>
                  <a:pt x="3874" y="35"/>
                  <a:pt x="3642" y="36"/>
                  <a:pt x="3409" y="37"/>
                </a:cubicBezTo>
                <a:cubicBezTo>
                  <a:pt x="3318" y="37"/>
                  <a:pt x="3226" y="37"/>
                  <a:pt x="3135" y="37"/>
                </a:cubicBezTo>
                <a:cubicBezTo>
                  <a:pt x="2960" y="37"/>
                  <a:pt x="2784" y="37"/>
                  <a:pt x="2607" y="36"/>
                </a:cubicBezTo>
                <a:cubicBezTo>
                  <a:pt x="2810" y="37"/>
                  <a:pt x="3001" y="38"/>
                  <a:pt x="3175" y="38"/>
                </a:cubicBezTo>
                <a:cubicBezTo>
                  <a:pt x="3176" y="38"/>
                  <a:pt x="3176" y="38"/>
                  <a:pt x="3176" y="38"/>
                </a:cubicBezTo>
                <a:cubicBezTo>
                  <a:pt x="3206" y="38"/>
                  <a:pt x="3235" y="38"/>
                  <a:pt x="3264" y="38"/>
                </a:cubicBezTo>
                <a:cubicBezTo>
                  <a:pt x="3264" y="38"/>
                  <a:pt x="3264" y="38"/>
                  <a:pt x="3264" y="38"/>
                </a:cubicBezTo>
                <a:cubicBezTo>
                  <a:pt x="3665" y="38"/>
                  <a:pt x="3968" y="35"/>
                  <a:pt x="4107" y="34"/>
                </a:cubicBezTo>
                <a:cubicBezTo>
                  <a:pt x="4107" y="32"/>
                  <a:pt x="4107" y="32"/>
                  <a:pt x="4107" y="32"/>
                </a:cubicBezTo>
                <a:cubicBezTo>
                  <a:pt x="4107" y="28"/>
                  <a:pt x="4107" y="26"/>
                  <a:pt x="4107" y="26"/>
                </a:cubicBezTo>
                <a:moveTo>
                  <a:pt x="1038" y="26"/>
                </a:moveTo>
                <a:cubicBezTo>
                  <a:pt x="1330" y="28"/>
                  <a:pt x="1622" y="30"/>
                  <a:pt x="1903" y="32"/>
                </a:cubicBezTo>
                <a:cubicBezTo>
                  <a:pt x="1868" y="32"/>
                  <a:pt x="1833" y="32"/>
                  <a:pt x="1798" y="31"/>
                </a:cubicBezTo>
                <a:cubicBezTo>
                  <a:pt x="1531" y="29"/>
                  <a:pt x="1282" y="27"/>
                  <a:pt x="1038" y="26"/>
                </a:cubicBezTo>
                <a:moveTo>
                  <a:pt x="594" y="25"/>
                </a:moveTo>
                <a:cubicBezTo>
                  <a:pt x="542" y="25"/>
                  <a:pt x="489" y="25"/>
                  <a:pt x="436" y="25"/>
                </a:cubicBezTo>
                <a:cubicBezTo>
                  <a:pt x="369" y="25"/>
                  <a:pt x="369" y="25"/>
                  <a:pt x="369" y="25"/>
                </a:cubicBezTo>
                <a:cubicBezTo>
                  <a:pt x="365" y="25"/>
                  <a:pt x="365" y="25"/>
                  <a:pt x="365" y="25"/>
                </a:cubicBezTo>
                <a:cubicBezTo>
                  <a:pt x="364" y="25"/>
                  <a:pt x="364" y="25"/>
                  <a:pt x="364" y="25"/>
                </a:cubicBezTo>
                <a:cubicBezTo>
                  <a:pt x="363" y="25"/>
                  <a:pt x="363" y="25"/>
                  <a:pt x="363" y="25"/>
                </a:cubicBezTo>
                <a:cubicBezTo>
                  <a:pt x="363" y="39"/>
                  <a:pt x="363" y="53"/>
                  <a:pt x="363" y="65"/>
                </a:cubicBezTo>
                <a:cubicBezTo>
                  <a:pt x="363" y="65"/>
                  <a:pt x="363" y="65"/>
                  <a:pt x="363" y="65"/>
                </a:cubicBezTo>
                <a:cubicBezTo>
                  <a:pt x="363" y="65"/>
                  <a:pt x="363" y="66"/>
                  <a:pt x="363" y="67"/>
                </a:cubicBezTo>
                <a:cubicBezTo>
                  <a:pt x="363" y="67"/>
                  <a:pt x="363" y="67"/>
                  <a:pt x="363" y="67"/>
                </a:cubicBezTo>
                <a:cubicBezTo>
                  <a:pt x="363" y="58"/>
                  <a:pt x="363" y="53"/>
                  <a:pt x="364" y="53"/>
                </a:cubicBezTo>
                <a:cubicBezTo>
                  <a:pt x="364" y="53"/>
                  <a:pt x="364" y="53"/>
                  <a:pt x="364" y="55"/>
                </a:cubicBezTo>
                <a:cubicBezTo>
                  <a:pt x="365" y="55"/>
                  <a:pt x="365" y="55"/>
                  <a:pt x="365" y="55"/>
                </a:cubicBezTo>
                <a:cubicBezTo>
                  <a:pt x="366" y="55"/>
                  <a:pt x="366" y="55"/>
                  <a:pt x="366" y="55"/>
                </a:cubicBezTo>
                <a:cubicBezTo>
                  <a:pt x="370" y="55"/>
                  <a:pt x="370" y="55"/>
                  <a:pt x="370" y="55"/>
                </a:cubicBezTo>
                <a:cubicBezTo>
                  <a:pt x="378" y="55"/>
                  <a:pt x="378" y="55"/>
                  <a:pt x="378" y="55"/>
                </a:cubicBezTo>
                <a:cubicBezTo>
                  <a:pt x="393" y="55"/>
                  <a:pt x="393" y="55"/>
                  <a:pt x="393" y="55"/>
                </a:cubicBezTo>
                <a:cubicBezTo>
                  <a:pt x="423" y="55"/>
                  <a:pt x="423" y="55"/>
                  <a:pt x="423" y="55"/>
                </a:cubicBezTo>
                <a:cubicBezTo>
                  <a:pt x="485" y="54"/>
                  <a:pt x="485" y="54"/>
                  <a:pt x="485" y="54"/>
                </a:cubicBezTo>
                <a:cubicBezTo>
                  <a:pt x="501" y="54"/>
                  <a:pt x="518" y="54"/>
                  <a:pt x="535" y="54"/>
                </a:cubicBezTo>
                <a:cubicBezTo>
                  <a:pt x="677" y="54"/>
                  <a:pt x="824" y="55"/>
                  <a:pt x="972" y="55"/>
                </a:cubicBezTo>
                <a:cubicBezTo>
                  <a:pt x="1309" y="51"/>
                  <a:pt x="1619" y="49"/>
                  <a:pt x="1878" y="48"/>
                </a:cubicBezTo>
                <a:cubicBezTo>
                  <a:pt x="2023" y="46"/>
                  <a:pt x="2171" y="45"/>
                  <a:pt x="2323" y="44"/>
                </a:cubicBezTo>
                <a:cubicBezTo>
                  <a:pt x="2398" y="44"/>
                  <a:pt x="2486" y="44"/>
                  <a:pt x="2580" y="44"/>
                </a:cubicBezTo>
                <a:cubicBezTo>
                  <a:pt x="2636" y="44"/>
                  <a:pt x="2694" y="44"/>
                  <a:pt x="2752" y="44"/>
                </a:cubicBezTo>
                <a:cubicBezTo>
                  <a:pt x="2811" y="44"/>
                  <a:pt x="2869" y="44"/>
                  <a:pt x="2925" y="44"/>
                </a:cubicBezTo>
                <a:cubicBezTo>
                  <a:pt x="2975" y="44"/>
                  <a:pt x="3023" y="44"/>
                  <a:pt x="3069" y="44"/>
                </a:cubicBezTo>
                <a:cubicBezTo>
                  <a:pt x="3078" y="44"/>
                  <a:pt x="3088" y="44"/>
                  <a:pt x="3097" y="44"/>
                </a:cubicBezTo>
                <a:cubicBezTo>
                  <a:pt x="3245" y="44"/>
                  <a:pt x="3396" y="44"/>
                  <a:pt x="3536" y="45"/>
                </a:cubicBezTo>
                <a:cubicBezTo>
                  <a:pt x="3574" y="45"/>
                  <a:pt x="3610" y="46"/>
                  <a:pt x="3646" y="46"/>
                </a:cubicBezTo>
                <a:cubicBezTo>
                  <a:pt x="3655" y="46"/>
                  <a:pt x="3664" y="46"/>
                  <a:pt x="3674" y="46"/>
                </a:cubicBezTo>
                <a:cubicBezTo>
                  <a:pt x="3700" y="46"/>
                  <a:pt x="3724" y="46"/>
                  <a:pt x="3745" y="46"/>
                </a:cubicBezTo>
                <a:cubicBezTo>
                  <a:pt x="3745" y="45"/>
                  <a:pt x="3745" y="44"/>
                  <a:pt x="3745" y="44"/>
                </a:cubicBezTo>
                <a:cubicBezTo>
                  <a:pt x="3745" y="44"/>
                  <a:pt x="3745" y="45"/>
                  <a:pt x="3745" y="46"/>
                </a:cubicBezTo>
                <a:cubicBezTo>
                  <a:pt x="3794" y="46"/>
                  <a:pt x="3824" y="45"/>
                  <a:pt x="3824" y="45"/>
                </a:cubicBezTo>
                <a:cubicBezTo>
                  <a:pt x="3824" y="45"/>
                  <a:pt x="3824" y="45"/>
                  <a:pt x="3824" y="45"/>
                </a:cubicBezTo>
                <a:cubicBezTo>
                  <a:pt x="3872" y="44"/>
                  <a:pt x="3947" y="43"/>
                  <a:pt x="4041" y="42"/>
                </a:cubicBezTo>
                <a:cubicBezTo>
                  <a:pt x="4042" y="42"/>
                  <a:pt x="4042" y="42"/>
                  <a:pt x="4042" y="42"/>
                </a:cubicBezTo>
                <a:cubicBezTo>
                  <a:pt x="4042" y="42"/>
                  <a:pt x="4042" y="42"/>
                  <a:pt x="4043" y="42"/>
                </a:cubicBezTo>
                <a:cubicBezTo>
                  <a:pt x="4054" y="42"/>
                  <a:pt x="4066" y="41"/>
                  <a:pt x="4079" y="41"/>
                </a:cubicBezTo>
                <a:cubicBezTo>
                  <a:pt x="4079" y="41"/>
                  <a:pt x="4079" y="41"/>
                  <a:pt x="4079" y="41"/>
                </a:cubicBezTo>
                <a:cubicBezTo>
                  <a:pt x="4097" y="41"/>
                  <a:pt x="4097" y="41"/>
                  <a:pt x="4097" y="41"/>
                </a:cubicBezTo>
                <a:cubicBezTo>
                  <a:pt x="4107" y="41"/>
                  <a:pt x="4107" y="41"/>
                  <a:pt x="4107" y="41"/>
                </a:cubicBezTo>
                <a:cubicBezTo>
                  <a:pt x="4107" y="41"/>
                  <a:pt x="4107" y="41"/>
                  <a:pt x="4107" y="41"/>
                </a:cubicBezTo>
                <a:cubicBezTo>
                  <a:pt x="4107" y="41"/>
                  <a:pt x="4107" y="41"/>
                  <a:pt x="4107" y="41"/>
                </a:cubicBezTo>
                <a:cubicBezTo>
                  <a:pt x="4107" y="42"/>
                  <a:pt x="4107" y="43"/>
                  <a:pt x="4107" y="45"/>
                </a:cubicBezTo>
                <a:cubicBezTo>
                  <a:pt x="4107" y="45"/>
                  <a:pt x="4107" y="45"/>
                  <a:pt x="4107" y="45"/>
                </a:cubicBezTo>
                <a:cubicBezTo>
                  <a:pt x="4107" y="52"/>
                  <a:pt x="4107" y="55"/>
                  <a:pt x="4107" y="55"/>
                </a:cubicBezTo>
                <a:cubicBezTo>
                  <a:pt x="4107" y="34"/>
                  <a:pt x="4107" y="34"/>
                  <a:pt x="4107" y="34"/>
                </a:cubicBezTo>
                <a:cubicBezTo>
                  <a:pt x="3968" y="35"/>
                  <a:pt x="3665" y="38"/>
                  <a:pt x="3264" y="38"/>
                </a:cubicBezTo>
                <a:cubicBezTo>
                  <a:pt x="3264" y="38"/>
                  <a:pt x="3264" y="38"/>
                  <a:pt x="3264" y="38"/>
                </a:cubicBezTo>
                <a:cubicBezTo>
                  <a:pt x="3235" y="38"/>
                  <a:pt x="3206" y="38"/>
                  <a:pt x="3176" y="38"/>
                </a:cubicBezTo>
                <a:cubicBezTo>
                  <a:pt x="3175" y="38"/>
                  <a:pt x="3175" y="38"/>
                  <a:pt x="3175" y="38"/>
                </a:cubicBezTo>
                <a:cubicBezTo>
                  <a:pt x="3001" y="38"/>
                  <a:pt x="2810" y="37"/>
                  <a:pt x="2607" y="36"/>
                </a:cubicBezTo>
                <a:cubicBezTo>
                  <a:pt x="2376" y="35"/>
                  <a:pt x="2143" y="34"/>
                  <a:pt x="1903" y="32"/>
                </a:cubicBezTo>
                <a:cubicBezTo>
                  <a:pt x="1622" y="30"/>
                  <a:pt x="1330" y="28"/>
                  <a:pt x="1038" y="26"/>
                </a:cubicBezTo>
                <a:cubicBezTo>
                  <a:pt x="926" y="25"/>
                  <a:pt x="814" y="25"/>
                  <a:pt x="703" y="25"/>
                </a:cubicBezTo>
                <a:cubicBezTo>
                  <a:pt x="667" y="25"/>
                  <a:pt x="630" y="25"/>
                  <a:pt x="594" y="25"/>
                </a:cubicBezTo>
                <a:moveTo>
                  <a:pt x="4219" y="0"/>
                </a:moveTo>
                <a:cubicBezTo>
                  <a:pt x="4219" y="0"/>
                  <a:pt x="4219" y="10"/>
                  <a:pt x="4219" y="33"/>
                </a:cubicBezTo>
                <a:cubicBezTo>
                  <a:pt x="4215" y="33"/>
                  <a:pt x="4215" y="33"/>
                  <a:pt x="4215" y="33"/>
                </a:cubicBezTo>
                <a:cubicBezTo>
                  <a:pt x="4209" y="33"/>
                  <a:pt x="4209" y="33"/>
                  <a:pt x="4209" y="33"/>
                </a:cubicBezTo>
                <a:cubicBezTo>
                  <a:pt x="4197" y="33"/>
                  <a:pt x="4197" y="33"/>
                  <a:pt x="4197" y="33"/>
                </a:cubicBezTo>
                <a:cubicBezTo>
                  <a:pt x="4167" y="33"/>
                  <a:pt x="4137" y="33"/>
                  <a:pt x="4107" y="33"/>
                </a:cubicBezTo>
                <a:cubicBezTo>
                  <a:pt x="4107" y="34"/>
                  <a:pt x="4107" y="34"/>
                  <a:pt x="4107" y="34"/>
                </a:cubicBezTo>
                <a:cubicBezTo>
                  <a:pt x="4157" y="33"/>
                  <a:pt x="4186" y="33"/>
                  <a:pt x="4191" y="33"/>
                </a:cubicBezTo>
                <a:cubicBezTo>
                  <a:pt x="4191" y="33"/>
                  <a:pt x="4192" y="33"/>
                  <a:pt x="4192" y="33"/>
                </a:cubicBezTo>
                <a:cubicBezTo>
                  <a:pt x="4192" y="33"/>
                  <a:pt x="4192" y="33"/>
                  <a:pt x="4192" y="33"/>
                </a:cubicBezTo>
                <a:cubicBezTo>
                  <a:pt x="4192" y="33"/>
                  <a:pt x="4192" y="33"/>
                  <a:pt x="4192" y="33"/>
                </a:cubicBezTo>
                <a:cubicBezTo>
                  <a:pt x="4192" y="33"/>
                  <a:pt x="4192" y="33"/>
                  <a:pt x="4192" y="33"/>
                </a:cubicBezTo>
                <a:cubicBezTo>
                  <a:pt x="4192" y="33"/>
                  <a:pt x="4192" y="33"/>
                  <a:pt x="4192" y="33"/>
                </a:cubicBezTo>
                <a:cubicBezTo>
                  <a:pt x="4192" y="33"/>
                  <a:pt x="4191" y="33"/>
                  <a:pt x="4191" y="33"/>
                </a:cubicBezTo>
                <a:cubicBezTo>
                  <a:pt x="4186" y="33"/>
                  <a:pt x="4157" y="33"/>
                  <a:pt x="4107" y="34"/>
                </a:cubicBezTo>
                <a:cubicBezTo>
                  <a:pt x="4107" y="35"/>
                  <a:pt x="4107" y="36"/>
                  <a:pt x="4107" y="37"/>
                </a:cubicBezTo>
                <a:cubicBezTo>
                  <a:pt x="4107" y="37"/>
                  <a:pt x="4107" y="37"/>
                  <a:pt x="4107" y="37"/>
                </a:cubicBezTo>
                <a:cubicBezTo>
                  <a:pt x="4107" y="37"/>
                  <a:pt x="4107" y="37"/>
                  <a:pt x="4107" y="37"/>
                </a:cubicBezTo>
                <a:cubicBezTo>
                  <a:pt x="4107" y="37"/>
                  <a:pt x="4107" y="37"/>
                  <a:pt x="4107" y="37"/>
                </a:cubicBezTo>
                <a:cubicBezTo>
                  <a:pt x="4107" y="37"/>
                  <a:pt x="4107" y="37"/>
                  <a:pt x="4107" y="38"/>
                </a:cubicBezTo>
                <a:cubicBezTo>
                  <a:pt x="4107" y="38"/>
                  <a:pt x="4107" y="38"/>
                  <a:pt x="4107" y="38"/>
                </a:cubicBezTo>
                <a:cubicBezTo>
                  <a:pt x="4107" y="38"/>
                  <a:pt x="4107" y="38"/>
                  <a:pt x="4107" y="38"/>
                </a:cubicBezTo>
                <a:cubicBezTo>
                  <a:pt x="4107" y="44"/>
                  <a:pt x="4107" y="53"/>
                  <a:pt x="4107" y="65"/>
                </a:cubicBezTo>
                <a:cubicBezTo>
                  <a:pt x="4107" y="65"/>
                  <a:pt x="4107" y="65"/>
                  <a:pt x="4107" y="65"/>
                </a:cubicBezTo>
                <a:cubicBezTo>
                  <a:pt x="4107" y="64"/>
                  <a:pt x="4107" y="63"/>
                  <a:pt x="4107" y="63"/>
                </a:cubicBezTo>
                <a:cubicBezTo>
                  <a:pt x="4108" y="63"/>
                  <a:pt x="4108" y="66"/>
                  <a:pt x="4108" y="70"/>
                </a:cubicBezTo>
                <a:cubicBezTo>
                  <a:pt x="4114" y="70"/>
                  <a:pt x="4120" y="70"/>
                  <a:pt x="4127" y="70"/>
                </a:cubicBezTo>
                <a:cubicBezTo>
                  <a:pt x="4179" y="70"/>
                  <a:pt x="4179" y="70"/>
                  <a:pt x="4179" y="70"/>
                </a:cubicBezTo>
                <a:cubicBezTo>
                  <a:pt x="4205" y="69"/>
                  <a:pt x="4205" y="69"/>
                  <a:pt x="4205" y="69"/>
                </a:cubicBezTo>
                <a:cubicBezTo>
                  <a:pt x="4218" y="69"/>
                  <a:pt x="4218" y="69"/>
                  <a:pt x="4218" y="69"/>
                </a:cubicBezTo>
                <a:cubicBezTo>
                  <a:pt x="4218" y="58"/>
                  <a:pt x="4219" y="53"/>
                  <a:pt x="4219" y="53"/>
                </a:cubicBezTo>
                <a:cubicBezTo>
                  <a:pt x="4219" y="53"/>
                  <a:pt x="4219" y="55"/>
                  <a:pt x="4219" y="58"/>
                </a:cubicBezTo>
                <a:cubicBezTo>
                  <a:pt x="4219" y="26"/>
                  <a:pt x="4219" y="0"/>
                  <a:pt x="4219" y="0"/>
                </a:cubicBezTo>
              </a:path>
            </a:pathLst>
          </a:custGeom>
          <a:solidFill>
            <a:srgbClr val="E1E1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7" name="PA_任意多边形 7"/>
          <p:cNvSpPr/>
          <p:nvPr>
            <p:custDataLst>
              <p:tags r:id="rId3"/>
            </p:custDataLst>
          </p:nvPr>
        </p:nvSpPr>
        <p:spPr bwMode="auto">
          <a:xfrm>
            <a:off x="3110244" y="6265863"/>
            <a:ext cx="0" cy="15875"/>
          </a:xfrm>
          <a:custGeom>
            <a:avLst/>
            <a:gdLst>
              <a:gd name="T0" fmla="*/ 0 h 8"/>
              <a:gd name="T1" fmla="*/ 8 h 8"/>
              <a:gd name="T2" fmla="*/ 1 h 8"/>
              <a:gd name="T3" fmla="*/ 1 h 8"/>
              <a:gd name="T4" fmla="*/ 0 h 8"/>
              <a:gd name="T5" fmla="*/ 0 h 8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</a:cxnLst>
            <a:rect l="0" t="0" r="r" b="b"/>
            <a:pathLst>
              <a:path h="8">
                <a:moveTo>
                  <a:pt x="0" y="0"/>
                </a:moveTo>
                <a:cubicBezTo>
                  <a:pt x="0" y="0"/>
                  <a:pt x="0" y="3"/>
                  <a:pt x="0" y="8"/>
                </a:cubicBezTo>
                <a:cubicBezTo>
                  <a:pt x="0" y="3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B9BA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8" name="PA_任意多边形 8"/>
          <p:cNvSpPr/>
          <p:nvPr>
            <p:custDataLst>
              <p:tags r:id="rId4"/>
            </p:custDataLst>
          </p:nvPr>
        </p:nvSpPr>
        <p:spPr bwMode="auto">
          <a:xfrm>
            <a:off x="3110244" y="6265863"/>
            <a:ext cx="0" cy="28575"/>
          </a:xfrm>
          <a:custGeom>
            <a:avLst/>
            <a:gdLst>
              <a:gd name="T0" fmla="*/ 0 h 14"/>
              <a:gd name="T1" fmla="*/ 1 h 14"/>
              <a:gd name="T2" fmla="*/ 1 h 14"/>
              <a:gd name="T3" fmla="*/ 8 h 14"/>
              <a:gd name="T4" fmla="*/ 14 h 14"/>
              <a:gd name="T5" fmla="*/ 1 h 14"/>
              <a:gd name="T6" fmla="*/ 0 h 14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  <a:cxn ang="0">
                <a:pos x="0" y="T6"/>
              </a:cxn>
            </a:cxnLst>
            <a:rect l="0" t="0" r="r" b="b"/>
            <a:pathLst>
              <a:path h="14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3"/>
                  <a:pt x="0" y="8"/>
                </a:cubicBezTo>
                <a:cubicBezTo>
                  <a:pt x="0" y="10"/>
                  <a:pt x="0" y="12"/>
                  <a:pt x="0" y="14"/>
                </a:cubicBezTo>
                <a:cubicBezTo>
                  <a:pt x="0" y="8"/>
                  <a:pt x="0" y="2"/>
                  <a:pt x="0" y="1"/>
                </a:cubicBezTo>
                <a:cubicBezTo>
                  <a:pt x="0" y="1"/>
                  <a:pt x="0" y="1"/>
                  <a:pt x="0" y="0"/>
                </a:cubicBezTo>
              </a:path>
            </a:pathLst>
          </a:custGeom>
          <a:solidFill>
            <a:srgbClr val="B6B7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9" name="PA_任意多边形 9"/>
          <p:cNvSpPr/>
          <p:nvPr>
            <p:custDataLst>
              <p:tags r:id="rId5"/>
            </p:custDataLst>
          </p:nvPr>
        </p:nvSpPr>
        <p:spPr bwMode="auto">
          <a:xfrm>
            <a:off x="3110244" y="6267450"/>
            <a:ext cx="623888" cy="7938"/>
          </a:xfrm>
          <a:custGeom>
            <a:avLst/>
            <a:gdLst>
              <a:gd name="T0" fmla="*/ 0 w 307"/>
              <a:gd name="T1" fmla="*/ 0 h 4"/>
              <a:gd name="T2" fmla="*/ 0 w 307"/>
              <a:gd name="T3" fmla="*/ 0 h 4"/>
              <a:gd name="T4" fmla="*/ 0 w 307"/>
              <a:gd name="T5" fmla="*/ 4 h 4"/>
              <a:gd name="T6" fmla="*/ 0 w 307"/>
              <a:gd name="T7" fmla="*/ 0 h 4"/>
              <a:gd name="T8" fmla="*/ 1 w 307"/>
              <a:gd name="T9" fmla="*/ 0 h 4"/>
              <a:gd name="T10" fmla="*/ 4 w 307"/>
              <a:gd name="T11" fmla="*/ 0 h 4"/>
              <a:gd name="T12" fmla="*/ 42 w 307"/>
              <a:gd name="T13" fmla="*/ 1 h 4"/>
              <a:gd name="T14" fmla="*/ 119 w 307"/>
              <a:gd name="T15" fmla="*/ 1 h 4"/>
              <a:gd name="T16" fmla="*/ 271 w 307"/>
              <a:gd name="T17" fmla="*/ 3 h 4"/>
              <a:gd name="T18" fmla="*/ 307 w 307"/>
              <a:gd name="T19" fmla="*/ 3 h 4"/>
              <a:gd name="T20" fmla="*/ 307 w 307"/>
              <a:gd name="T21" fmla="*/ 3 h 4"/>
              <a:gd name="T22" fmla="*/ 292 w 307"/>
              <a:gd name="T23" fmla="*/ 3 h 4"/>
              <a:gd name="T24" fmla="*/ 140 w 307"/>
              <a:gd name="T25" fmla="*/ 1 h 4"/>
              <a:gd name="T26" fmla="*/ 63 w 307"/>
              <a:gd name="T27" fmla="*/ 1 h 4"/>
              <a:gd name="T28" fmla="*/ 25 w 307"/>
              <a:gd name="T29" fmla="*/ 0 h 4"/>
              <a:gd name="T30" fmla="*/ 6 w 307"/>
              <a:gd name="T31" fmla="*/ 0 h 4"/>
              <a:gd name="T32" fmla="*/ 1 w 307"/>
              <a:gd name="T33" fmla="*/ 0 h 4"/>
              <a:gd name="T34" fmla="*/ 0 w 307"/>
              <a:gd name="T3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07" h="4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"/>
                  <a:pt x="0" y="4"/>
                  <a:pt x="0" y="4"/>
                </a:cubicBezTo>
                <a:cubicBezTo>
                  <a:pt x="0" y="4"/>
                  <a:pt x="0" y="3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4" y="0"/>
                  <a:pt x="4" y="0"/>
                  <a:pt x="4" y="0"/>
                </a:cubicBezTo>
                <a:cubicBezTo>
                  <a:pt x="42" y="1"/>
                  <a:pt x="42" y="1"/>
                  <a:pt x="42" y="1"/>
                </a:cubicBezTo>
                <a:cubicBezTo>
                  <a:pt x="119" y="1"/>
                  <a:pt x="119" y="1"/>
                  <a:pt x="119" y="1"/>
                </a:cubicBezTo>
                <a:cubicBezTo>
                  <a:pt x="271" y="3"/>
                  <a:pt x="271" y="3"/>
                  <a:pt x="271" y="3"/>
                </a:cubicBezTo>
                <a:cubicBezTo>
                  <a:pt x="283" y="3"/>
                  <a:pt x="295" y="3"/>
                  <a:pt x="307" y="3"/>
                </a:cubicBezTo>
                <a:cubicBezTo>
                  <a:pt x="307" y="3"/>
                  <a:pt x="307" y="3"/>
                  <a:pt x="307" y="3"/>
                </a:cubicBezTo>
                <a:cubicBezTo>
                  <a:pt x="302" y="3"/>
                  <a:pt x="297" y="3"/>
                  <a:pt x="292" y="3"/>
                </a:cubicBezTo>
                <a:cubicBezTo>
                  <a:pt x="140" y="1"/>
                  <a:pt x="140" y="1"/>
                  <a:pt x="140" y="1"/>
                </a:cubicBezTo>
                <a:cubicBezTo>
                  <a:pt x="63" y="1"/>
                  <a:pt x="63" y="1"/>
                  <a:pt x="63" y="1"/>
                </a:cubicBezTo>
                <a:cubicBezTo>
                  <a:pt x="25" y="0"/>
                  <a:pt x="25" y="0"/>
                  <a:pt x="25" y="0"/>
                </a:cubicBezTo>
                <a:cubicBezTo>
                  <a:pt x="6" y="0"/>
                  <a:pt x="6" y="0"/>
                  <a:pt x="6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B9BA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10" name="PA_任意多边形 10"/>
          <p:cNvSpPr/>
          <p:nvPr>
            <p:custDataLst>
              <p:tags r:id="rId6"/>
            </p:custDataLst>
          </p:nvPr>
        </p:nvSpPr>
        <p:spPr bwMode="auto">
          <a:xfrm>
            <a:off x="3110244" y="6267450"/>
            <a:ext cx="625475" cy="25400"/>
          </a:xfrm>
          <a:custGeom>
            <a:avLst/>
            <a:gdLst>
              <a:gd name="T0" fmla="*/ 0 w 308"/>
              <a:gd name="T1" fmla="*/ 0 h 12"/>
              <a:gd name="T2" fmla="*/ 0 w 308"/>
              <a:gd name="T3" fmla="*/ 6 h 12"/>
              <a:gd name="T4" fmla="*/ 0 w 308"/>
              <a:gd name="T5" fmla="*/ 6 h 12"/>
              <a:gd name="T6" fmla="*/ 1 w 308"/>
              <a:gd name="T7" fmla="*/ 6 h 12"/>
              <a:gd name="T8" fmla="*/ 3 w 308"/>
              <a:gd name="T9" fmla="*/ 7 h 12"/>
              <a:gd name="T10" fmla="*/ 7 w 308"/>
              <a:gd name="T11" fmla="*/ 7 h 12"/>
              <a:gd name="T12" fmla="*/ 21 w 308"/>
              <a:gd name="T13" fmla="*/ 7 h 12"/>
              <a:gd name="T14" fmla="*/ 51 w 308"/>
              <a:gd name="T15" fmla="*/ 7 h 12"/>
              <a:gd name="T16" fmla="*/ 308 w 308"/>
              <a:gd name="T17" fmla="*/ 12 h 12"/>
              <a:gd name="T18" fmla="*/ 308 w 308"/>
              <a:gd name="T19" fmla="*/ 3 h 12"/>
              <a:gd name="T20" fmla="*/ 307 w 308"/>
              <a:gd name="T21" fmla="*/ 3 h 12"/>
              <a:gd name="T22" fmla="*/ 307 w 308"/>
              <a:gd name="T23" fmla="*/ 3 h 12"/>
              <a:gd name="T24" fmla="*/ 271 w 308"/>
              <a:gd name="T25" fmla="*/ 3 h 12"/>
              <a:gd name="T26" fmla="*/ 119 w 308"/>
              <a:gd name="T27" fmla="*/ 1 h 12"/>
              <a:gd name="T28" fmla="*/ 42 w 308"/>
              <a:gd name="T29" fmla="*/ 1 h 12"/>
              <a:gd name="T30" fmla="*/ 4 w 308"/>
              <a:gd name="T31" fmla="*/ 0 h 12"/>
              <a:gd name="T32" fmla="*/ 1 w 308"/>
              <a:gd name="T33" fmla="*/ 0 h 12"/>
              <a:gd name="T34" fmla="*/ 0 w 308"/>
              <a:gd name="T35" fmla="*/ 0 h 12"/>
              <a:gd name="T36" fmla="*/ 0 w 308"/>
              <a:gd name="T37" fmla="*/ 4 h 12"/>
              <a:gd name="T38" fmla="*/ 0 w 308"/>
              <a:gd name="T39" fmla="*/ 0 h 12"/>
              <a:gd name="T40" fmla="*/ 0 w 308"/>
              <a:gd name="T41" fmla="*/ 0 h 12"/>
              <a:gd name="T42" fmla="*/ 0 w 308"/>
              <a:gd name="T4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08" h="12">
                <a:moveTo>
                  <a:pt x="0" y="0"/>
                </a:moveTo>
                <a:cubicBezTo>
                  <a:pt x="0" y="1"/>
                  <a:pt x="0" y="3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3" y="7"/>
                  <a:pt x="3" y="7"/>
                  <a:pt x="3" y="7"/>
                </a:cubicBezTo>
                <a:cubicBezTo>
                  <a:pt x="7" y="7"/>
                  <a:pt x="7" y="7"/>
                  <a:pt x="7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51" y="7"/>
                  <a:pt x="51" y="7"/>
                  <a:pt x="51" y="7"/>
                </a:cubicBezTo>
                <a:cubicBezTo>
                  <a:pt x="129" y="9"/>
                  <a:pt x="216" y="10"/>
                  <a:pt x="308" y="12"/>
                </a:cubicBezTo>
                <a:cubicBezTo>
                  <a:pt x="308" y="9"/>
                  <a:pt x="308" y="6"/>
                  <a:pt x="308" y="3"/>
                </a:cubicBezTo>
                <a:cubicBezTo>
                  <a:pt x="307" y="3"/>
                  <a:pt x="307" y="3"/>
                  <a:pt x="307" y="3"/>
                </a:cubicBezTo>
                <a:cubicBezTo>
                  <a:pt x="307" y="3"/>
                  <a:pt x="307" y="3"/>
                  <a:pt x="307" y="3"/>
                </a:cubicBezTo>
                <a:cubicBezTo>
                  <a:pt x="295" y="3"/>
                  <a:pt x="283" y="3"/>
                  <a:pt x="271" y="3"/>
                </a:cubicBezTo>
                <a:cubicBezTo>
                  <a:pt x="119" y="1"/>
                  <a:pt x="119" y="1"/>
                  <a:pt x="119" y="1"/>
                </a:cubicBezTo>
                <a:cubicBezTo>
                  <a:pt x="42" y="1"/>
                  <a:pt x="42" y="1"/>
                  <a:pt x="42" y="1"/>
                </a:cubicBezTo>
                <a:cubicBezTo>
                  <a:pt x="4" y="0"/>
                  <a:pt x="4" y="0"/>
                  <a:pt x="4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4"/>
                  <a:pt x="0" y="4"/>
                </a:cubicBezTo>
                <a:cubicBezTo>
                  <a:pt x="0" y="4"/>
                  <a:pt x="0" y="2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B6B7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13" name="PA_任意多边形 13"/>
          <p:cNvSpPr>
            <a:spLocks noEditPoints="1"/>
          </p:cNvSpPr>
          <p:nvPr>
            <p:custDataLst>
              <p:tags r:id="rId7"/>
            </p:custDataLst>
          </p:nvPr>
        </p:nvSpPr>
        <p:spPr bwMode="auto">
          <a:xfrm>
            <a:off x="3108657" y="6345238"/>
            <a:ext cx="623888" cy="36513"/>
          </a:xfrm>
          <a:custGeom>
            <a:avLst/>
            <a:gdLst>
              <a:gd name="T0" fmla="*/ 0 w 307"/>
              <a:gd name="T1" fmla="*/ 7 h 18"/>
              <a:gd name="T2" fmla="*/ 1 w 307"/>
              <a:gd name="T3" fmla="*/ 18 h 18"/>
              <a:gd name="T4" fmla="*/ 1 w 307"/>
              <a:gd name="T5" fmla="*/ 8 h 18"/>
              <a:gd name="T6" fmla="*/ 1 w 307"/>
              <a:gd name="T7" fmla="*/ 8 h 18"/>
              <a:gd name="T8" fmla="*/ 4 w 307"/>
              <a:gd name="T9" fmla="*/ 8 h 18"/>
              <a:gd name="T10" fmla="*/ 13 w 307"/>
              <a:gd name="T11" fmla="*/ 8 h 18"/>
              <a:gd name="T12" fmla="*/ 307 w 307"/>
              <a:gd name="T13" fmla="*/ 10 h 18"/>
              <a:gd name="T14" fmla="*/ 307 w 307"/>
              <a:gd name="T15" fmla="*/ 10 h 18"/>
              <a:gd name="T16" fmla="*/ 35 w 307"/>
              <a:gd name="T17" fmla="*/ 8 h 18"/>
              <a:gd name="T18" fmla="*/ 15 w 307"/>
              <a:gd name="T19" fmla="*/ 8 h 18"/>
              <a:gd name="T20" fmla="*/ 6 w 307"/>
              <a:gd name="T21" fmla="*/ 7 h 18"/>
              <a:gd name="T22" fmla="*/ 1 w 307"/>
              <a:gd name="T23" fmla="*/ 7 h 18"/>
              <a:gd name="T24" fmla="*/ 0 w 307"/>
              <a:gd name="T25" fmla="*/ 7 h 18"/>
              <a:gd name="T26" fmla="*/ 0 w 307"/>
              <a:gd name="T27" fmla="*/ 0 h 18"/>
              <a:gd name="T28" fmla="*/ 0 w 307"/>
              <a:gd name="T29" fmla="*/ 1 h 18"/>
              <a:gd name="T30" fmla="*/ 0 w 307"/>
              <a:gd name="T31" fmla="*/ 1 h 18"/>
              <a:gd name="T32" fmla="*/ 0 w 307"/>
              <a:gd name="T33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07" h="18">
                <a:moveTo>
                  <a:pt x="0" y="7"/>
                </a:moveTo>
                <a:cubicBezTo>
                  <a:pt x="0" y="14"/>
                  <a:pt x="0" y="18"/>
                  <a:pt x="1" y="18"/>
                </a:cubicBezTo>
                <a:cubicBezTo>
                  <a:pt x="1" y="18"/>
                  <a:pt x="1" y="15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4" y="8"/>
                  <a:pt x="4" y="8"/>
                  <a:pt x="4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10" y="9"/>
                  <a:pt x="208" y="9"/>
                  <a:pt x="307" y="10"/>
                </a:cubicBezTo>
                <a:cubicBezTo>
                  <a:pt x="307" y="10"/>
                  <a:pt x="307" y="10"/>
                  <a:pt x="307" y="10"/>
                </a:cubicBezTo>
                <a:cubicBezTo>
                  <a:pt x="216" y="9"/>
                  <a:pt x="125" y="8"/>
                  <a:pt x="35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6" y="7"/>
                  <a:pt x="6" y="7"/>
                  <a:pt x="6" y="7"/>
                </a:cubicBezTo>
                <a:cubicBezTo>
                  <a:pt x="1" y="7"/>
                  <a:pt x="1" y="7"/>
                  <a:pt x="1" y="7"/>
                </a:cubicBezTo>
                <a:cubicBezTo>
                  <a:pt x="0" y="7"/>
                  <a:pt x="0" y="7"/>
                  <a:pt x="0" y="7"/>
                </a:cubicBezTo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</a:path>
            </a:pathLst>
          </a:custGeom>
          <a:solidFill>
            <a:srgbClr val="B9BA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14" name="PA_任意多边形 14"/>
          <p:cNvSpPr>
            <a:spLocks noEditPoints="1"/>
          </p:cNvSpPr>
          <p:nvPr>
            <p:custDataLst>
              <p:tags r:id="rId8"/>
            </p:custDataLst>
          </p:nvPr>
        </p:nvSpPr>
        <p:spPr bwMode="auto">
          <a:xfrm>
            <a:off x="3108657" y="6346825"/>
            <a:ext cx="8355013" cy="85725"/>
          </a:xfrm>
          <a:custGeom>
            <a:avLst/>
            <a:gdLst>
              <a:gd name="T0" fmla="*/ 4107 w 4108"/>
              <a:gd name="T1" fmla="*/ 32 h 42"/>
              <a:gd name="T2" fmla="*/ 4107 w 4108"/>
              <a:gd name="T3" fmla="*/ 42 h 42"/>
              <a:gd name="T4" fmla="*/ 4108 w 4108"/>
              <a:gd name="T5" fmla="*/ 42 h 42"/>
              <a:gd name="T6" fmla="*/ 4108 w 4108"/>
              <a:gd name="T7" fmla="*/ 32 h 42"/>
              <a:gd name="T8" fmla="*/ 4107 w 4108"/>
              <a:gd name="T9" fmla="*/ 32 h 42"/>
              <a:gd name="T10" fmla="*/ 362 w 4108"/>
              <a:gd name="T11" fmla="*/ 8 h 42"/>
              <a:gd name="T12" fmla="*/ 362 w 4108"/>
              <a:gd name="T13" fmla="*/ 9 h 42"/>
              <a:gd name="T14" fmla="*/ 363 w 4108"/>
              <a:gd name="T15" fmla="*/ 9 h 42"/>
              <a:gd name="T16" fmla="*/ 363 w 4108"/>
              <a:gd name="T17" fmla="*/ 8 h 42"/>
              <a:gd name="T18" fmla="*/ 362 w 4108"/>
              <a:gd name="T19" fmla="*/ 8 h 42"/>
              <a:gd name="T20" fmla="*/ 308 w 4108"/>
              <a:gd name="T21" fmla="*/ 7 h 42"/>
              <a:gd name="T22" fmla="*/ 308 w 4108"/>
              <a:gd name="T23" fmla="*/ 9 h 42"/>
              <a:gd name="T24" fmla="*/ 325 w 4108"/>
              <a:gd name="T25" fmla="*/ 9 h 42"/>
              <a:gd name="T26" fmla="*/ 362 w 4108"/>
              <a:gd name="T27" fmla="*/ 9 h 42"/>
              <a:gd name="T28" fmla="*/ 362 w 4108"/>
              <a:gd name="T29" fmla="*/ 8 h 42"/>
              <a:gd name="T30" fmla="*/ 328 w 4108"/>
              <a:gd name="T31" fmla="*/ 7 h 42"/>
              <a:gd name="T32" fmla="*/ 308 w 4108"/>
              <a:gd name="T33" fmla="*/ 7 h 42"/>
              <a:gd name="T34" fmla="*/ 0 w 4108"/>
              <a:gd name="T35" fmla="*/ 0 h 42"/>
              <a:gd name="T36" fmla="*/ 0 w 4108"/>
              <a:gd name="T37" fmla="*/ 6 h 42"/>
              <a:gd name="T38" fmla="*/ 1 w 4108"/>
              <a:gd name="T39" fmla="*/ 6 h 42"/>
              <a:gd name="T40" fmla="*/ 6 w 4108"/>
              <a:gd name="T41" fmla="*/ 6 h 42"/>
              <a:gd name="T42" fmla="*/ 15 w 4108"/>
              <a:gd name="T43" fmla="*/ 7 h 42"/>
              <a:gd name="T44" fmla="*/ 35 w 4108"/>
              <a:gd name="T45" fmla="*/ 7 h 42"/>
              <a:gd name="T46" fmla="*/ 307 w 4108"/>
              <a:gd name="T47" fmla="*/ 9 h 42"/>
              <a:gd name="T48" fmla="*/ 307 w 4108"/>
              <a:gd name="T49" fmla="*/ 9 h 42"/>
              <a:gd name="T50" fmla="*/ 308 w 4108"/>
              <a:gd name="T51" fmla="*/ 9 h 42"/>
              <a:gd name="T52" fmla="*/ 308 w 4108"/>
              <a:gd name="T53" fmla="*/ 7 h 42"/>
              <a:gd name="T54" fmla="*/ 165 w 4108"/>
              <a:gd name="T55" fmla="*/ 4 h 42"/>
              <a:gd name="T56" fmla="*/ 63 w 4108"/>
              <a:gd name="T57" fmla="*/ 1 h 42"/>
              <a:gd name="T58" fmla="*/ 8 w 4108"/>
              <a:gd name="T59" fmla="*/ 0 h 42"/>
              <a:gd name="T60" fmla="*/ 0 w 4108"/>
              <a:gd name="T61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108" h="42">
                <a:moveTo>
                  <a:pt x="4107" y="32"/>
                </a:moveTo>
                <a:cubicBezTo>
                  <a:pt x="4107" y="36"/>
                  <a:pt x="4107" y="39"/>
                  <a:pt x="4107" y="42"/>
                </a:cubicBezTo>
                <a:cubicBezTo>
                  <a:pt x="4108" y="42"/>
                  <a:pt x="4108" y="42"/>
                  <a:pt x="4108" y="42"/>
                </a:cubicBezTo>
                <a:cubicBezTo>
                  <a:pt x="4108" y="38"/>
                  <a:pt x="4108" y="35"/>
                  <a:pt x="4108" y="32"/>
                </a:cubicBezTo>
                <a:cubicBezTo>
                  <a:pt x="4108" y="32"/>
                  <a:pt x="4108" y="32"/>
                  <a:pt x="4107" y="32"/>
                </a:cubicBezTo>
                <a:moveTo>
                  <a:pt x="362" y="8"/>
                </a:moveTo>
                <a:cubicBezTo>
                  <a:pt x="362" y="8"/>
                  <a:pt x="362" y="9"/>
                  <a:pt x="362" y="9"/>
                </a:cubicBezTo>
                <a:cubicBezTo>
                  <a:pt x="363" y="9"/>
                  <a:pt x="363" y="9"/>
                  <a:pt x="363" y="9"/>
                </a:cubicBezTo>
                <a:cubicBezTo>
                  <a:pt x="363" y="9"/>
                  <a:pt x="363" y="8"/>
                  <a:pt x="363" y="8"/>
                </a:cubicBezTo>
                <a:cubicBezTo>
                  <a:pt x="363" y="8"/>
                  <a:pt x="363" y="8"/>
                  <a:pt x="362" y="8"/>
                </a:cubicBezTo>
                <a:moveTo>
                  <a:pt x="308" y="7"/>
                </a:moveTo>
                <a:cubicBezTo>
                  <a:pt x="308" y="8"/>
                  <a:pt x="308" y="8"/>
                  <a:pt x="308" y="9"/>
                </a:cubicBezTo>
                <a:cubicBezTo>
                  <a:pt x="314" y="9"/>
                  <a:pt x="319" y="9"/>
                  <a:pt x="325" y="9"/>
                </a:cubicBezTo>
                <a:cubicBezTo>
                  <a:pt x="337" y="9"/>
                  <a:pt x="350" y="9"/>
                  <a:pt x="362" y="9"/>
                </a:cubicBezTo>
                <a:cubicBezTo>
                  <a:pt x="362" y="9"/>
                  <a:pt x="362" y="8"/>
                  <a:pt x="362" y="8"/>
                </a:cubicBezTo>
                <a:cubicBezTo>
                  <a:pt x="352" y="8"/>
                  <a:pt x="340" y="8"/>
                  <a:pt x="328" y="7"/>
                </a:cubicBezTo>
                <a:cubicBezTo>
                  <a:pt x="322" y="7"/>
                  <a:pt x="315" y="7"/>
                  <a:pt x="308" y="7"/>
                </a:cubicBezTo>
                <a:moveTo>
                  <a:pt x="0" y="0"/>
                </a:moveTo>
                <a:cubicBezTo>
                  <a:pt x="0" y="2"/>
                  <a:pt x="0" y="4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6" y="6"/>
                  <a:pt x="6" y="6"/>
                  <a:pt x="6" y="6"/>
                </a:cubicBezTo>
                <a:cubicBezTo>
                  <a:pt x="15" y="7"/>
                  <a:pt x="15" y="7"/>
                  <a:pt x="1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125" y="7"/>
                  <a:pt x="216" y="8"/>
                  <a:pt x="307" y="9"/>
                </a:cubicBezTo>
                <a:cubicBezTo>
                  <a:pt x="307" y="9"/>
                  <a:pt x="307" y="9"/>
                  <a:pt x="307" y="9"/>
                </a:cubicBezTo>
                <a:cubicBezTo>
                  <a:pt x="308" y="9"/>
                  <a:pt x="308" y="9"/>
                  <a:pt x="308" y="9"/>
                </a:cubicBezTo>
                <a:cubicBezTo>
                  <a:pt x="308" y="8"/>
                  <a:pt x="308" y="8"/>
                  <a:pt x="308" y="7"/>
                </a:cubicBezTo>
                <a:cubicBezTo>
                  <a:pt x="267" y="6"/>
                  <a:pt x="219" y="5"/>
                  <a:pt x="165" y="4"/>
                </a:cubicBezTo>
                <a:cubicBezTo>
                  <a:pt x="133" y="3"/>
                  <a:pt x="99" y="2"/>
                  <a:pt x="63" y="1"/>
                </a:cubicBezTo>
                <a:cubicBezTo>
                  <a:pt x="45" y="1"/>
                  <a:pt x="26" y="1"/>
                  <a:pt x="8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B6B7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15" name="PA_任意多边形 15"/>
          <p:cNvSpPr>
            <a:spLocks noEditPoints="1"/>
          </p:cNvSpPr>
          <p:nvPr>
            <p:custDataLst>
              <p:tags r:id="rId9"/>
            </p:custDataLst>
          </p:nvPr>
        </p:nvSpPr>
        <p:spPr bwMode="auto">
          <a:xfrm>
            <a:off x="3108657" y="6235700"/>
            <a:ext cx="8580438" cy="209550"/>
          </a:xfrm>
          <a:custGeom>
            <a:avLst/>
            <a:gdLst>
              <a:gd name="T0" fmla="*/ 643 w 4219"/>
              <a:gd name="T1" fmla="*/ 97 h 103"/>
              <a:gd name="T2" fmla="*/ 615 w 4219"/>
              <a:gd name="T3" fmla="*/ 78 h 103"/>
              <a:gd name="T4" fmla="*/ 643 w 4219"/>
              <a:gd name="T5" fmla="*/ 69 h 103"/>
              <a:gd name="T6" fmla="*/ 643 w 4219"/>
              <a:gd name="T7" fmla="*/ 67 h 103"/>
              <a:gd name="T8" fmla="*/ 682 w 4219"/>
              <a:gd name="T9" fmla="*/ 62 h 103"/>
              <a:gd name="T10" fmla="*/ 643 w 4219"/>
              <a:gd name="T11" fmla="*/ 69 h 103"/>
              <a:gd name="T12" fmla="*/ 645 w 4219"/>
              <a:gd name="T13" fmla="*/ 70 h 103"/>
              <a:gd name="T14" fmla="*/ 832 w 4219"/>
              <a:gd name="T15" fmla="*/ 68 h 103"/>
              <a:gd name="T16" fmla="*/ 643 w 4219"/>
              <a:gd name="T17" fmla="*/ 62 h 103"/>
              <a:gd name="T18" fmla="*/ 363 w 4219"/>
              <a:gd name="T19" fmla="*/ 55 h 103"/>
              <a:gd name="T20" fmla="*/ 366 w 4219"/>
              <a:gd name="T21" fmla="*/ 77 h 103"/>
              <a:gd name="T22" fmla="*/ 615 w 4219"/>
              <a:gd name="T23" fmla="*/ 69 h 103"/>
              <a:gd name="T24" fmla="*/ 634 w 4219"/>
              <a:gd name="T25" fmla="*/ 70 h 103"/>
              <a:gd name="T26" fmla="*/ 364 w 4219"/>
              <a:gd name="T27" fmla="*/ 42 h 103"/>
              <a:gd name="T28" fmla="*/ 363 w 4219"/>
              <a:gd name="T29" fmla="*/ 59 h 103"/>
              <a:gd name="T30" fmla="*/ 308 w 4219"/>
              <a:gd name="T31" fmla="*/ 41 h 103"/>
              <a:gd name="T32" fmla="*/ 363 w 4219"/>
              <a:gd name="T33" fmla="*/ 42 h 103"/>
              <a:gd name="T34" fmla="*/ 309 w 4219"/>
              <a:gd name="T35" fmla="*/ 41 h 103"/>
              <a:gd name="T36" fmla="*/ 3661 w 4219"/>
              <a:gd name="T37" fmla="*/ 38 h 103"/>
              <a:gd name="T38" fmla="*/ 3737 w 4219"/>
              <a:gd name="T39" fmla="*/ 39 h 103"/>
              <a:gd name="T40" fmla="*/ 3744 w 4219"/>
              <a:gd name="T41" fmla="*/ 38 h 103"/>
              <a:gd name="T42" fmla="*/ 3745 w 4219"/>
              <a:gd name="T43" fmla="*/ 96 h 103"/>
              <a:gd name="T44" fmla="*/ 4106 w 4219"/>
              <a:gd name="T45" fmla="*/ 36 h 103"/>
              <a:gd name="T46" fmla="*/ 3745 w 4219"/>
              <a:gd name="T47" fmla="*/ 38 h 103"/>
              <a:gd name="T48" fmla="*/ 3985 w 4219"/>
              <a:gd name="T49" fmla="*/ 96 h 103"/>
              <a:gd name="T50" fmla="*/ 4104 w 4219"/>
              <a:gd name="T51" fmla="*/ 97 h 103"/>
              <a:gd name="T52" fmla="*/ 4107 w 4219"/>
              <a:gd name="T53" fmla="*/ 97 h 103"/>
              <a:gd name="T54" fmla="*/ 4108 w 4219"/>
              <a:gd name="T55" fmla="*/ 36 h 103"/>
              <a:gd name="T56" fmla="*/ 4107 w 4219"/>
              <a:gd name="T57" fmla="*/ 78 h 103"/>
              <a:gd name="T58" fmla="*/ 643 w 4219"/>
              <a:gd name="T59" fmla="*/ 20 h 103"/>
              <a:gd name="T60" fmla="*/ 644 w 4219"/>
              <a:gd name="T61" fmla="*/ 20 h 103"/>
              <a:gd name="T62" fmla="*/ 986 w 4219"/>
              <a:gd name="T63" fmla="*/ 18 h 103"/>
              <a:gd name="T64" fmla="*/ 3535 w 4219"/>
              <a:gd name="T65" fmla="*/ 19 h 103"/>
              <a:gd name="T66" fmla="*/ 2738 w 4219"/>
              <a:gd name="T67" fmla="*/ 18 h 103"/>
              <a:gd name="T68" fmla="*/ 1 w 4219"/>
              <a:gd name="T69" fmla="*/ 29 h 103"/>
              <a:gd name="T70" fmla="*/ 0 w 4219"/>
              <a:gd name="T71" fmla="*/ 55 h 103"/>
              <a:gd name="T72" fmla="*/ 0 w 4219"/>
              <a:gd name="T73" fmla="*/ 55 h 103"/>
              <a:gd name="T74" fmla="*/ 308 w 4219"/>
              <a:gd name="T75" fmla="*/ 62 h 103"/>
              <a:gd name="T76" fmla="*/ 22 w 4219"/>
              <a:gd name="T77" fmla="*/ 23 h 103"/>
              <a:gd name="T78" fmla="*/ 1 w 4219"/>
              <a:gd name="T79" fmla="*/ 22 h 103"/>
              <a:gd name="T80" fmla="*/ 4219 w 4219"/>
              <a:gd name="T81" fmla="*/ 0 h 103"/>
              <a:gd name="T82" fmla="*/ 4127 w 4219"/>
              <a:gd name="T83" fmla="*/ 17 h 103"/>
              <a:gd name="T84" fmla="*/ 4107 w 4219"/>
              <a:gd name="T85" fmla="*/ 84 h 103"/>
              <a:gd name="T86" fmla="*/ 4108 w 4219"/>
              <a:gd name="T87" fmla="*/ 87 h 103"/>
              <a:gd name="T88" fmla="*/ 4218 w 4219"/>
              <a:gd name="T89" fmla="*/ 89 h 103"/>
              <a:gd name="T90" fmla="*/ 4219 w 4219"/>
              <a:gd name="T91" fmla="*/ 71 h 103"/>
              <a:gd name="T92" fmla="*/ 4219 w 4219"/>
              <a:gd name="T93" fmla="*/ 45 h 103"/>
              <a:gd name="T94" fmla="*/ 4219 w 4219"/>
              <a:gd name="T95" fmla="*/ 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219" h="103">
                <a:moveTo>
                  <a:pt x="643" y="97"/>
                </a:moveTo>
                <a:cubicBezTo>
                  <a:pt x="643" y="98"/>
                  <a:pt x="643" y="98"/>
                  <a:pt x="643" y="99"/>
                </a:cubicBezTo>
                <a:cubicBezTo>
                  <a:pt x="643" y="99"/>
                  <a:pt x="643" y="99"/>
                  <a:pt x="643" y="100"/>
                </a:cubicBezTo>
                <a:cubicBezTo>
                  <a:pt x="643" y="99"/>
                  <a:pt x="643" y="98"/>
                  <a:pt x="643" y="97"/>
                </a:cubicBezTo>
                <a:moveTo>
                  <a:pt x="615" y="78"/>
                </a:moveTo>
                <a:cubicBezTo>
                  <a:pt x="615" y="79"/>
                  <a:pt x="615" y="80"/>
                  <a:pt x="615" y="81"/>
                </a:cubicBezTo>
                <a:cubicBezTo>
                  <a:pt x="615" y="81"/>
                  <a:pt x="615" y="81"/>
                  <a:pt x="615" y="81"/>
                </a:cubicBezTo>
                <a:cubicBezTo>
                  <a:pt x="615" y="80"/>
                  <a:pt x="615" y="79"/>
                  <a:pt x="615" y="78"/>
                </a:cubicBezTo>
                <a:moveTo>
                  <a:pt x="643" y="67"/>
                </a:moveTo>
                <a:cubicBezTo>
                  <a:pt x="643" y="68"/>
                  <a:pt x="643" y="69"/>
                  <a:pt x="643" y="71"/>
                </a:cubicBezTo>
                <a:cubicBezTo>
                  <a:pt x="643" y="71"/>
                  <a:pt x="643" y="71"/>
                  <a:pt x="643" y="71"/>
                </a:cubicBezTo>
                <a:cubicBezTo>
                  <a:pt x="643" y="70"/>
                  <a:pt x="643" y="70"/>
                  <a:pt x="643" y="69"/>
                </a:cubicBezTo>
                <a:cubicBezTo>
                  <a:pt x="643" y="69"/>
                  <a:pt x="643" y="68"/>
                  <a:pt x="643" y="67"/>
                </a:cubicBezTo>
                <a:moveTo>
                  <a:pt x="643" y="62"/>
                </a:moveTo>
                <a:cubicBezTo>
                  <a:pt x="643" y="62"/>
                  <a:pt x="643" y="62"/>
                  <a:pt x="643" y="62"/>
                </a:cubicBezTo>
                <a:cubicBezTo>
                  <a:pt x="643" y="64"/>
                  <a:pt x="643" y="66"/>
                  <a:pt x="643" y="67"/>
                </a:cubicBezTo>
                <a:cubicBezTo>
                  <a:pt x="643" y="66"/>
                  <a:pt x="643" y="64"/>
                  <a:pt x="643" y="62"/>
                </a:cubicBezTo>
                <a:moveTo>
                  <a:pt x="966" y="57"/>
                </a:moveTo>
                <a:cubicBezTo>
                  <a:pt x="947" y="58"/>
                  <a:pt x="928" y="58"/>
                  <a:pt x="910" y="58"/>
                </a:cubicBezTo>
                <a:cubicBezTo>
                  <a:pt x="834" y="59"/>
                  <a:pt x="758" y="60"/>
                  <a:pt x="682" y="62"/>
                </a:cubicBezTo>
                <a:cubicBezTo>
                  <a:pt x="654" y="62"/>
                  <a:pt x="654" y="62"/>
                  <a:pt x="654" y="62"/>
                </a:cubicBezTo>
                <a:cubicBezTo>
                  <a:pt x="647" y="62"/>
                  <a:pt x="647" y="62"/>
                  <a:pt x="647" y="62"/>
                </a:cubicBezTo>
                <a:cubicBezTo>
                  <a:pt x="643" y="62"/>
                  <a:pt x="643" y="62"/>
                  <a:pt x="643" y="62"/>
                </a:cubicBezTo>
                <a:cubicBezTo>
                  <a:pt x="643" y="65"/>
                  <a:pt x="643" y="67"/>
                  <a:pt x="643" y="69"/>
                </a:cubicBezTo>
                <a:cubicBezTo>
                  <a:pt x="643" y="70"/>
                  <a:pt x="643" y="70"/>
                  <a:pt x="644" y="70"/>
                </a:cubicBezTo>
                <a:cubicBezTo>
                  <a:pt x="644" y="70"/>
                  <a:pt x="644" y="70"/>
                  <a:pt x="644" y="70"/>
                </a:cubicBezTo>
                <a:cubicBezTo>
                  <a:pt x="644" y="69"/>
                  <a:pt x="644" y="69"/>
                  <a:pt x="644" y="69"/>
                </a:cubicBezTo>
                <a:cubicBezTo>
                  <a:pt x="644" y="69"/>
                  <a:pt x="645" y="69"/>
                  <a:pt x="645" y="70"/>
                </a:cubicBezTo>
                <a:cubicBezTo>
                  <a:pt x="646" y="70"/>
                  <a:pt x="646" y="70"/>
                  <a:pt x="646" y="70"/>
                </a:cubicBezTo>
                <a:cubicBezTo>
                  <a:pt x="661" y="70"/>
                  <a:pt x="661" y="70"/>
                  <a:pt x="661" y="70"/>
                </a:cubicBezTo>
                <a:cubicBezTo>
                  <a:pt x="718" y="69"/>
                  <a:pt x="718" y="69"/>
                  <a:pt x="718" y="69"/>
                </a:cubicBezTo>
                <a:cubicBezTo>
                  <a:pt x="832" y="68"/>
                  <a:pt x="832" y="68"/>
                  <a:pt x="832" y="68"/>
                </a:cubicBezTo>
                <a:cubicBezTo>
                  <a:pt x="832" y="68"/>
                  <a:pt x="949" y="64"/>
                  <a:pt x="966" y="57"/>
                </a:cubicBezTo>
                <a:moveTo>
                  <a:pt x="643" y="43"/>
                </a:moveTo>
                <a:cubicBezTo>
                  <a:pt x="643" y="51"/>
                  <a:pt x="643" y="57"/>
                  <a:pt x="643" y="62"/>
                </a:cubicBezTo>
                <a:cubicBezTo>
                  <a:pt x="643" y="62"/>
                  <a:pt x="643" y="62"/>
                  <a:pt x="643" y="62"/>
                </a:cubicBezTo>
                <a:cubicBezTo>
                  <a:pt x="643" y="55"/>
                  <a:pt x="643" y="49"/>
                  <a:pt x="643" y="43"/>
                </a:cubicBezTo>
                <a:cubicBezTo>
                  <a:pt x="643" y="43"/>
                  <a:pt x="643" y="43"/>
                  <a:pt x="643" y="43"/>
                </a:cubicBezTo>
                <a:moveTo>
                  <a:pt x="364" y="42"/>
                </a:moveTo>
                <a:cubicBezTo>
                  <a:pt x="363" y="46"/>
                  <a:pt x="363" y="51"/>
                  <a:pt x="363" y="55"/>
                </a:cubicBezTo>
                <a:cubicBezTo>
                  <a:pt x="363" y="64"/>
                  <a:pt x="363" y="72"/>
                  <a:pt x="363" y="78"/>
                </a:cubicBezTo>
                <a:cubicBezTo>
                  <a:pt x="364" y="78"/>
                  <a:pt x="364" y="78"/>
                  <a:pt x="364" y="78"/>
                </a:cubicBezTo>
                <a:cubicBezTo>
                  <a:pt x="364" y="78"/>
                  <a:pt x="364" y="77"/>
                  <a:pt x="364" y="77"/>
                </a:cubicBezTo>
                <a:cubicBezTo>
                  <a:pt x="366" y="77"/>
                  <a:pt x="366" y="77"/>
                  <a:pt x="366" y="77"/>
                </a:cubicBezTo>
                <a:cubicBezTo>
                  <a:pt x="399" y="78"/>
                  <a:pt x="399" y="78"/>
                  <a:pt x="399" y="78"/>
                </a:cubicBezTo>
                <a:cubicBezTo>
                  <a:pt x="530" y="80"/>
                  <a:pt x="530" y="80"/>
                  <a:pt x="530" y="80"/>
                </a:cubicBezTo>
                <a:cubicBezTo>
                  <a:pt x="558" y="80"/>
                  <a:pt x="587" y="80"/>
                  <a:pt x="615" y="81"/>
                </a:cubicBezTo>
                <a:cubicBezTo>
                  <a:pt x="615" y="74"/>
                  <a:pt x="615" y="69"/>
                  <a:pt x="615" y="69"/>
                </a:cubicBezTo>
                <a:cubicBezTo>
                  <a:pt x="616" y="69"/>
                  <a:pt x="616" y="70"/>
                  <a:pt x="616" y="70"/>
                </a:cubicBezTo>
                <a:cubicBezTo>
                  <a:pt x="616" y="70"/>
                  <a:pt x="616" y="70"/>
                  <a:pt x="616" y="70"/>
                </a:cubicBezTo>
                <a:cubicBezTo>
                  <a:pt x="622" y="70"/>
                  <a:pt x="622" y="70"/>
                  <a:pt x="622" y="70"/>
                </a:cubicBezTo>
                <a:cubicBezTo>
                  <a:pt x="634" y="70"/>
                  <a:pt x="634" y="70"/>
                  <a:pt x="634" y="70"/>
                </a:cubicBezTo>
                <a:cubicBezTo>
                  <a:pt x="643" y="71"/>
                  <a:pt x="643" y="71"/>
                  <a:pt x="643" y="71"/>
                </a:cubicBezTo>
                <a:cubicBezTo>
                  <a:pt x="643" y="59"/>
                  <a:pt x="643" y="50"/>
                  <a:pt x="643" y="43"/>
                </a:cubicBezTo>
                <a:cubicBezTo>
                  <a:pt x="596" y="43"/>
                  <a:pt x="548" y="43"/>
                  <a:pt x="500" y="43"/>
                </a:cubicBezTo>
                <a:cubicBezTo>
                  <a:pt x="364" y="42"/>
                  <a:pt x="364" y="42"/>
                  <a:pt x="364" y="42"/>
                </a:cubicBezTo>
                <a:moveTo>
                  <a:pt x="363" y="42"/>
                </a:moveTo>
                <a:cubicBezTo>
                  <a:pt x="363" y="49"/>
                  <a:pt x="362" y="57"/>
                  <a:pt x="362" y="63"/>
                </a:cubicBezTo>
                <a:cubicBezTo>
                  <a:pt x="363" y="63"/>
                  <a:pt x="363" y="63"/>
                  <a:pt x="363" y="63"/>
                </a:cubicBezTo>
                <a:cubicBezTo>
                  <a:pt x="363" y="62"/>
                  <a:pt x="363" y="61"/>
                  <a:pt x="363" y="59"/>
                </a:cubicBezTo>
                <a:cubicBezTo>
                  <a:pt x="363" y="53"/>
                  <a:pt x="363" y="47"/>
                  <a:pt x="363" y="42"/>
                </a:cubicBezTo>
                <a:cubicBezTo>
                  <a:pt x="363" y="42"/>
                  <a:pt x="363" y="42"/>
                  <a:pt x="363" y="42"/>
                </a:cubicBezTo>
                <a:moveTo>
                  <a:pt x="309" y="40"/>
                </a:moveTo>
                <a:cubicBezTo>
                  <a:pt x="309" y="40"/>
                  <a:pt x="309" y="41"/>
                  <a:pt x="308" y="41"/>
                </a:cubicBezTo>
                <a:cubicBezTo>
                  <a:pt x="308" y="49"/>
                  <a:pt x="308" y="55"/>
                  <a:pt x="308" y="62"/>
                </a:cubicBezTo>
                <a:cubicBezTo>
                  <a:pt x="315" y="62"/>
                  <a:pt x="322" y="62"/>
                  <a:pt x="328" y="62"/>
                </a:cubicBezTo>
                <a:cubicBezTo>
                  <a:pt x="340" y="63"/>
                  <a:pt x="352" y="63"/>
                  <a:pt x="362" y="63"/>
                </a:cubicBezTo>
                <a:cubicBezTo>
                  <a:pt x="362" y="57"/>
                  <a:pt x="363" y="49"/>
                  <a:pt x="363" y="42"/>
                </a:cubicBezTo>
                <a:cubicBezTo>
                  <a:pt x="333" y="42"/>
                  <a:pt x="333" y="42"/>
                  <a:pt x="333" y="42"/>
                </a:cubicBezTo>
                <a:cubicBezTo>
                  <a:pt x="313" y="41"/>
                  <a:pt x="313" y="41"/>
                  <a:pt x="313" y="41"/>
                </a:cubicBezTo>
                <a:cubicBezTo>
                  <a:pt x="310" y="41"/>
                  <a:pt x="310" y="41"/>
                  <a:pt x="310" y="41"/>
                </a:cubicBezTo>
                <a:cubicBezTo>
                  <a:pt x="309" y="41"/>
                  <a:pt x="309" y="41"/>
                  <a:pt x="309" y="41"/>
                </a:cubicBezTo>
                <a:cubicBezTo>
                  <a:pt x="309" y="41"/>
                  <a:pt x="309" y="40"/>
                  <a:pt x="309" y="40"/>
                </a:cubicBezTo>
                <a:moveTo>
                  <a:pt x="3744" y="38"/>
                </a:moveTo>
                <a:cubicBezTo>
                  <a:pt x="3717" y="38"/>
                  <a:pt x="3689" y="38"/>
                  <a:pt x="3661" y="38"/>
                </a:cubicBezTo>
                <a:cubicBezTo>
                  <a:pt x="3661" y="38"/>
                  <a:pt x="3661" y="38"/>
                  <a:pt x="3661" y="38"/>
                </a:cubicBezTo>
                <a:cubicBezTo>
                  <a:pt x="3668" y="38"/>
                  <a:pt x="3675" y="38"/>
                  <a:pt x="3682" y="39"/>
                </a:cubicBezTo>
                <a:cubicBezTo>
                  <a:pt x="3714" y="39"/>
                  <a:pt x="3714" y="39"/>
                  <a:pt x="3714" y="39"/>
                </a:cubicBezTo>
                <a:cubicBezTo>
                  <a:pt x="3729" y="39"/>
                  <a:pt x="3729" y="39"/>
                  <a:pt x="3729" y="39"/>
                </a:cubicBezTo>
                <a:cubicBezTo>
                  <a:pt x="3737" y="39"/>
                  <a:pt x="3737" y="39"/>
                  <a:pt x="3737" y="39"/>
                </a:cubicBezTo>
                <a:cubicBezTo>
                  <a:pt x="3741" y="39"/>
                  <a:pt x="3741" y="39"/>
                  <a:pt x="3741" y="39"/>
                </a:cubicBezTo>
                <a:cubicBezTo>
                  <a:pt x="3743" y="39"/>
                  <a:pt x="3743" y="39"/>
                  <a:pt x="3743" y="39"/>
                </a:cubicBezTo>
                <a:cubicBezTo>
                  <a:pt x="3744" y="39"/>
                  <a:pt x="3744" y="39"/>
                  <a:pt x="3744" y="39"/>
                </a:cubicBezTo>
                <a:cubicBezTo>
                  <a:pt x="3744" y="39"/>
                  <a:pt x="3744" y="38"/>
                  <a:pt x="3744" y="38"/>
                </a:cubicBezTo>
                <a:moveTo>
                  <a:pt x="3745" y="38"/>
                </a:moveTo>
                <a:cubicBezTo>
                  <a:pt x="3745" y="38"/>
                  <a:pt x="3745" y="38"/>
                  <a:pt x="3745" y="38"/>
                </a:cubicBezTo>
                <a:cubicBezTo>
                  <a:pt x="3745" y="46"/>
                  <a:pt x="3745" y="57"/>
                  <a:pt x="3745" y="68"/>
                </a:cubicBezTo>
                <a:cubicBezTo>
                  <a:pt x="3745" y="78"/>
                  <a:pt x="3745" y="88"/>
                  <a:pt x="3745" y="96"/>
                </a:cubicBezTo>
                <a:cubicBezTo>
                  <a:pt x="3745" y="96"/>
                  <a:pt x="3745" y="96"/>
                  <a:pt x="3745" y="96"/>
                </a:cubicBezTo>
                <a:cubicBezTo>
                  <a:pt x="3745" y="80"/>
                  <a:pt x="3745" y="61"/>
                  <a:pt x="3745" y="38"/>
                </a:cubicBezTo>
                <a:moveTo>
                  <a:pt x="4107" y="36"/>
                </a:moveTo>
                <a:cubicBezTo>
                  <a:pt x="4106" y="36"/>
                  <a:pt x="4106" y="36"/>
                  <a:pt x="4106" y="36"/>
                </a:cubicBezTo>
                <a:cubicBezTo>
                  <a:pt x="4104" y="37"/>
                  <a:pt x="4104" y="37"/>
                  <a:pt x="4104" y="37"/>
                </a:cubicBezTo>
                <a:cubicBezTo>
                  <a:pt x="4094" y="37"/>
                  <a:pt x="4094" y="37"/>
                  <a:pt x="4094" y="37"/>
                </a:cubicBezTo>
                <a:cubicBezTo>
                  <a:pt x="3992" y="37"/>
                  <a:pt x="3885" y="37"/>
                  <a:pt x="3773" y="38"/>
                </a:cubicBezTo>
                <a:cubicBezTo>
                  <a:pt x="3763" y="38"/>
                  <a:pt x="3754" y="38"/>
                  <a:pt x="3745" y="38"/>
                </a:cubicBezTo>
                <a:cubicBezTo>
                  <a:pt x="3745" y="54"/>
                  <a:pt x="3745" y="73"/>
                  <a:pt x="3745" y="92"/>
                </a:cubicBezTo>
                <a:cubicBezTo>
                  <a:pt x="3745" y="93"/>
                  <a:pt x="3745" y="94"/>
                  <a:pt x="3745" y="96"/>
                </a:cubicBezTo>
                <a:cubicBezTo>
                  <a:pt x="3774" y="96"/>
                  <a:pt x="3804" y="96"/>
                  <a:pt x="3833" y="96"/>
                </a:cubicBezTo>
                <a:cubicBezTo>
                  <a:pt x="3883" y="96"/>
                  <a:pt x="3934" y="96"/>
                  <a:pt x="3985" y="96"/>
                </a:cubicBezTo>
                <a:cubicBezTo>
                  <a:pt x="4061" y="97"/>
                  <a:pt x="4061" y="97"/>
                  <a:pt x="4061" y="97"/>
                </a:cubicBezTo>
                <a:cubicBezTo>
                  <a:pt x="4081" y="97"/>
                  <a:pt x="4081" y="97"/>
                  <a:pt x="4081" y="97"/>
                </a:cubicBezTo>
                <a:cubicBezTo>
                  <a:pt x="4099" y="97"/>
                  <a:pt x="4099" y="97"/>
                  <a:pt x="4099" y="97"/>
                </a:cubicBezTo>
                <a:cubicBezTo>
                  <a:pt x="4104" y="97"/>
                  <a:pt x="4104" y="97"/>
                  <a:pt x="4104" y="97"/>
                </a:cubicBezTo>
                <a:cubicBezTo>
                  <a:pt x="4106" y="97"/>
                  <a:pt x="4106" y="97"/>
                  <a:pt x="4106" y="97"/>
                </a:cubicBezTo>
                <a:cubicBezTo>
                  <a:pt x="4107" y="93"/>
                  <a:pt x="4107" y="92"/>
                  <a:pt x="4107" y="92"/>
                </a:cubicBezTo>
                <a:cubicBezTo>
                  <a:pt x="4107" y="92"/>
                  <a:pt x="4107" y="94"/>
                  <a:pt x="4107" y="97"/>
                </a:cubicBezTo>
                <a:cubicBezTo>
                  <a:pt x="4107" y="97"/>
                  <a:pt x="4107" y="97"/>
                  <a:pt x="4107" y="97"/>
                </a:cubicBezTo>
                <a:cubicBezTo>
                  <a:pt x="4107" y="99"/>
                  <a:pt x="4107" y="101"/>
                  <a:pt x="4107" y="103"/>
                </a:cubicBezTo>
                <a:cubicBezTo>
                  <a:pt x="4107" y="103"/>
                  <a:pt x="4107" y="102"/>
                  <a:pt x="4107" y="100"/>
                </a:cubicBezTo>
                <a:cubicBezTo>
                  <a:pt x="4107" y="74"/>
                  <a:pt x="4107" y="53"/>
                  <a:pt x="4107" y="36"/>
                </a:cubicBezTo>
                <a:moveTo>
                  <a:pt x="4108" y="36"/>
                </a:moveTo>
                <a:cubicBezTo>
                  <a:pt x="4107" y="36"/>
                  <a:pt x="4107" y="36"/>
                  <a:pt x="4107" y="36"/>
                </a:cubicBezTo>
                <a:cubicBezTo>
                  <a:pt x="4107" y="53"/>
                  <a:pt x="4107" y="74"/>
                  <a:pt x="4107" y="100"/>
                </a:cubicBezTo>
                <a:cubicBezTo>
                  <a:pt x="4107" y="98"/>
                  <a:pt x="4107" y="92"/>
                  <a:pt x="4107" y="84"/>
                </a:cubicBezTo>
                <a:cubicBezTo>
                  <a:pt x="4107" y="82"/>
                  <a:pt x="4107" y="80"/>
                  <a:pt x="4107" y="78"/>
                </a:cubicBezTo>
                <a:cubicBezTo>
                  <a:pt x="4107" y="63"/>
                  <a:pt x="4108" y="49"/>
                  <a:pt x="4108" y="36"/>
                </a:cubicBezTo>
                <a:moveTo>
                  <a:pt x="643" y="20"/>
                </a:moveTo>
                <a:cubicBezTo>
                  <a:pt x="642" y="20"/>
                  <a:pt x="641" y="20"/>
                  <a:pt x="640" y="20"/>
                </a:cubicBezTo>
                <a:cubicBezTo>
                  <a:pt x="641" y="20"/>
                  <a:pt x="642" y="20"/>
                  <a:pt x="643" y="20"/>
                </a:cubicBezTo>
                <a:cubicBezTo>
                  <a:pt x="643" y="20"/>
                  <a:pt x="643" y="20"/>
                  <a:pt x="643" y="20"/>
                </a:cubicBezTo>
                <a:moveTo>
                  <a:pt x="644" y="20"/>
                </a:moveTo>
                <a:cubicBezTo>
                  <a:pt x="644" y="20"/>
                  <a:pt x="644" y="20"/>
                  <a:pt x="644" y="20"/>
                </a:cubicBezTo>
                <a:cubicBezTo>
                  <a:pt x="644" y="20"/>
                  <a:pt x="644" y="20"/>
                  <a:pt x="644" y="20"/>
                </a:cubicBezTo>
                <a:cubicBezTo>
                  <a:pt x="644" y="20"/>
                  <a:pt x="644" y="20"/>
                  <a:pt x="644" y="20"/>
                </a:cubicBezTo>
                <a:cubicBezTo>
                  <a:pt x="644" y="20"/>
                  <a:pt x="644" y="20"/>
                  <a:pt x="644" y="20"/>
                </a:cubicBezTo>
                <a:moveTo>
                  <a:pt x="2128" y="18"/>
                </a:moveTo>
                <a:cubicBezTo>
                  <a:pt x="1772" y="18"/>
                  <a:pt x="1383" y="18"/>
                  <a:pt x="986" y="18"/>
                </a:cubicBezTo>
                <a:cubicBezTo>
                  <a:pt x="973" y="18"/>
                  <a:pt x="960" y="19"/>
                  <a:pt x="947" y="19"/>
                </a:cubicBezTo>
                <a:cubicBezTo>
                  <a:pt x="1317" y="19"/>
                  <a:pt x="1718" y="19"/>
                  <a:pt x="2083" y="22"/>
                </a:cubicBezTo>
                <a:cubicBezTo>
                  <a:pt x="2486" y="20"/>
                  <a:pt x="2891" y="20"/>
                  <a:pt x="3291" y="20"/>
                </a:cubicBezTo>
                <a:cubicBezTo>
                  <a:pt x="3291" y="20"/>
                  <a:pt x="3374" y="20"/>
                  <a:pt x="3535" y="19"/>
                </a:cubicBezTo>
                <a:cubicBezTo>
                  <a:pt x="3506" y="19"/>
                  <a:pt x="3476" y="19"/>
                  <a:pt x="3447" y="19"/>
                </a:cubicBezTo>
                <a:cubicBezTo>
                  <a:pt x="3418" y="19"/>
                  <a:pt x="3389" y="19"/>
                  <a:pt x="3360" y="19"/>
                </a:cubicBezTo>
                <a:cubicBezTo>
                  <a:pt x="3162" y="19"/>
                  <a:pt x="2959" y="18"/>
                  <a:pt x="2754" y="18"/>
                </a:cubicBezTo>
                <a:cubicBezTo>
                  <a:pt x="2749" y="18"/>
                  <a:pt x="2744" y="18"/>
                  <a:pt x="2738" y="18"/>
                </a:cubicBezTo>
                <a:cubicBezTo>
                  <a:pt x="2552" y="18"/>
                  <a:pt x="2347" y="18"/>
                  <a:pt x="2128" y="18"/>
                </a:cubicBezTo>
                <a:moveTo>
                  <a:pt x="1" y="15"/>
                </a:moveTo>
                <a:cubicBezTo>
                  <a:pt x="1" y="15"/>
                  <a:pt x="1" y="15"/>
                  <a:pt x="1" y="16"/>
                </a:cubicBezTo>
                <a:cubicBezTo>
                  <a:pt x="1" y="17"/>
                  <a:pt x="1" y="23"/>
                  <a:pt x="1" y="29"/>
                </a:cubicBezTo>
                <a:cubicBezTo>
                  <a:pt x="1" y="30"/>
                  <a:pt x="0" y="32"/>
                  <a:pt x="0" y="33"/>
                </a:cubicBezTo>
                <a:cubicBezTo>
                  <a:pt x="0" y="34"/>
                  <a:pt x="0" y="35"/>
                  <a:pt x="0" y="35"/>
                </a:cubicBezTo>
                <a:cubicBezTo>
                  <a:pt x="0" y="43"/>
                  <a:pt x="0" y="50"/>
                  <a:pt x="0" y="54"/>
                </a:cubicBezTo>
                <a:cubicBezTo>
                  <a:pt x="0" y="54"/>
                  <a:pt x="0" y="55"/>
                  <a:pt x="0" y="55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56"/>
                  <a:pt x="0" y="55"/>
                  <a:pt x="0" y="55"/>
                </a:cubicBezTo>
                <a:cubicBezTo>
                  <a:pt x="0" y="55"/>
                  <a:pt x="0" y="55"/>
                  <a:pt x="0" y="55"/>
                </a:cubicBezTo>
                <a:cubicBezTo>
                  <a:pt x="8" y="55"/>
                  <a:pt x="8" y="55"/>
                  <a:pt x="8" y="55"/>
                </a:cubicBezTo>
                <a:cubicBezTo>
                  <a:pt x="26" y="56"/>
                  <a:pt x="45" y="56"/>
                  <a:pt x="63" y="56"/>
                </a:cubicBezTo>
                <a:cubicBezTo>
                  <a:pt x="99" y="57"/>
                  <a:pt x="133" y="58"/>
                  <a:pt x="165" y="59"/>
                </a:cubicBezTo>
                <a:cubicBezTo>
                  <a:pt x="219" y="60"/>
                  <a:pt x="267" y="61"/>
                  <a:pt x="308" y="62"/>
                </a:cubicBezTo>
                <a:cubicBezTo>
                  <a:pt x="308" y="52"/>
                  <a:pt x="308" y="43"/>
                  <a:pt x="308" y="41"/>
                </a:cubicBezTo>
                <a:cubicBezTo>
                  <a:pt x="309" y="37"/>
                  <a:pt x="309" y="32"/>
                  <a:pt x="309" y="28"/>
                </a:cubicBezTo>
                <a:cubicBezTo>
                  <a:pt x="217" y="26"/>
                  <a:pt x="130" y="25"/>
                  <a:pt x="52" y="23"/>
                </a:cubicBezTo>
                <a:cubicBezTo>
                  <a:pt x="22" y="23"/>
                  <a:pt x="22" y="23"/>
                  <a:pt x="22" y="23"/>
                </a:cubicBezTo>
                <a:cubicBezTo>
                  <a:pt x="8" y="23"/>
                  <a:pt x="8" y="23"/>
                  <a:pt x="8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2" y="22"/>
                  <a:pt x="2" y="22"/>
                  <a:pt x="2" y="22"/>
                </a:cubicBezTo>
                <a:cubicBezTo>
                  <a:pt x="1" y="22"/>
                  <a:pt x="1" y="22"/>
                  <a:pt x="1" y="22"/>
                </a:cubicBezTo>
                <a:cubicBezTo>
                  <a:pt x="1" y="22"/>
                  <a:pt x="1" y="22"/>
                  <a:pt x="1" y="22"/>
                </a:cubicBezTo>
                <a:cubicBezTo>
                  <a:pt x="1" y="19"/>
                  <a:pt x="1" y="17"/>
                  <a:pt x="1" y="16"/>
                </a:cubicBezTo>
                <a:cubicBezTo>
                  <a:pt x="1" y="15"/>
                  <a:pt x="1" y="15"/>
                  <a:pt x="1" y="15"/>
                </a:cubicBezTo>
                <a:moveTo>
                  <a:pt x="4219" y="0"/>
                </a:moveTo>
                <a:cubicBezTo>
                  <a:pt x="4219" y="0"/>
                  <a:pt x="4218" y="5"/>
                  <a:pt x="4218" y="16"/>
                </a:cubicBezTo>
                <a:cubicBezTo>
                  <a:pt x="4205" y="16"/>
                  <a:pt x="4205" y="16"/>
                  <a:pt x="4205" y="16"/>
                </a:cubicBezTo>
                <a:cubicBezTo>
                  <a:pt x="4179" y="17"/>
                  <a:pt x="4179" y="17"/>
                  <a:pt x="4179" y="17"/>
                </a:cubicBezTo>
                <a:cubicBezTo>
                  <a:pt x="4127" y="17"/>
                  <a:pt x="4127" y="17"/>
                  <a:pt x="4127" y="17"/>
                </a:cubicBezTo>
                <a:cubicBezTo>
                  <a:pt x="4120" y="17"/>
                  <a:pt x="4114" y="17"/>
                  <a:pt x="4108" y="17"/>
                </a:cubicBezTo>
                <a:cubicBezTo>
                  <a:pt x="4108" y="22"/>
                  <a:pt x="4108" y="28"/>
                  <a:pt x="4108" y="36"/>
                </a:cubicBezTo>
                <a:cubicBezTo>
                  <a:pt x="4108" y="36"/>
                  <a:pt x="4108" y="36"/>
                  <a:pt x="4108" y="36"/>
                </a:cubicBezTo>
                <a:cubicBezTo>
                  <a:pt x="4108" y="58"/>
                  <a:pt x="4107" y="74"/>
                  <a:pt x="4107" y="84"/>
                </a:cubicBezTo>
                <a:cubicBezTo>
                  <a:pt x="4107" y="89"/>
                  <a:pt x="4107" y="93"/>
                  <a:pt x="4107" y="98"/>
                </a:cubicBezTo>
                <a:cubicBezTo>
                  <a:pt x="4107" y="98"/>
                  <a:pt x="4107" y="97"/>
                  <a:pt x="4107" y="97"/>
                </a:cubicBezTo>
                <a:cubicBezTo>
                  <a:pt x="4107" y="94"/>
                  <a:pt x="4107" y="91"/>
                  <a:pt x="4107" y="87"/>
                </a:cubicBezTo>
                <a:cubicBezTo>
                  <a:pt x="4108" y="87"/>
                  <a:pt x="4108" y="87"/>
                  <a:pt x="4108" y="87"/>
                </a:cubicBezTo>
                <a:cubicBezTo>
                  <a:pt x="4140" y="88"/>
                  <a:pt x="4173" y="88"/>
                  <a:pt x="4207" y="88"/>
                </a:cubicBezTo>
                <a:cubicBezTo>
                  <a:pt x="4214" y="88"/>
                  <a:pt x="4214" y="88"/>
                  <a:pt x="4214" y="88"/>
                </a:cubicBezTo>
                <a:cubicBezTo>
                  <a:pt x="4217" y="89"/>
                  <a:pt x="4217" y="89"/>
                  <a:pt x="4217" y="89"/>
                </a:cubicBezTo>
                <a:cubicBezTo>
                  <a:pt x="4218" y="89"/>
                  <a:pt x="4218" y="89"/>
                  <a:pt x="4218" y="89"/>
                </a:cubicBezTo>
                <a:cubicBezTo>
                  <a:pt x="4218" y="89"/>
                  <a:pt x="4219" y="90"/>
                  <a:pt x="4219" y="90"/>
                </a:cubicBezTo>
                <a:cubicBezTo>
                  <a:pt x="4219" y="90"/>
                  <a:pt x="4219" y="89"/>
                  <a:pt x="4219" y="88"/>
                </a:cubicBezTo>
                <a:cubicBezTo>
                  <a:pt x="4219" y="85"/>
                  <a:pt x="4219" y="79"/>
                  <a:pt x="4219" y="71"/>
                </a:cubicBezTo>
                <a:cubicBezTo>
                  <a:pt x="4219" y="71"/>
                  <a:pt x="4219" y="71"/>
                  <a:pt x="4219" y="71"/>
                </a:cubicBezTo>
                <a:cubicBezTo>
                  <a:pt x="4219" y="67"/>
                  <a:pt x="4219" y="63"/>
                  <a:pt x="4219" y="59"/>
                </a:cubicBezTo>
                <a:cubicBezTo>
                  <a:pt x="4219" y="59"/>
                  <a:pt x="4219" y="59"/>
                  <a:pt x="4219" y="59"/>
                </a:cubicBezTo>
                <a:cubicBezTo>
                  <a:pt x="4219" y="48"/>
                  <a:pt x="4219" y="45"/>
                  <a:pt x="4219" y="45"/>
                </a:cubicBezTo>
                <a:cubicBezTo>
                  <a:pt x="4219" y="45"/>
                  <a:pt x="4219" y="45"/>
                  <a:pt x="4219" y="45"/>
                </a:cubicBezTo>
                <a:cubicBezTo>
                  <a:pt x="4219" y="41"/>
                  <a:pt x="4219" y="37"/>
                  <a:pt x="4219" y="34"/>
                </a:cubicBezTo>
                <a:cubicBezTo>
                  <a:pt x="4219" y="34"/>
                  <a:pt x="4219" y="34"/>
                  <a:pt x="4219" y="34"/>
                </a:cubicBezTo>
                <a:cubicBezTo>
                  <a:pt x="4219" y="21"/>
                  <a:pt x="4219" y="10"/>
                  <a:pt x="4219" y="5"/>
                </a:cubicBezTo>
                <a:cubicBezTo>
                  <a:pt x="4219" y="2"/>
                  <a:pt x="4219" y="0"/>
                  <a:pt x="4219" y="0"/>
                </a:cubicBezTo>
              </a:path>
            </a:pathLst>
          </a:custGeom>
          <a:solidFill>
            <a:srgbClr val="C1C2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16" name="PA_任意多边形 16"/>
          <p:cNvSpPr>
            <a:spLocks noEditPoints="1"/>
          </p:cNvSpPr>
          <p:nvPr>
            <p:custDataLst>
              <p:tags r:id="rId10"/>
            </p:custDataLst>
          </p:nvPr>
        </p:nvSpPr>
        <p:spPr bwMode="auto">
          <a:xfrm>
            <a:off x="3846844" y="6235700"/>
            <a:ext cx="7616825" cy="296863"/>
          </a:xfrm>
          <a:custGeom>
            <a:avLst/>
            <a:gdLst>
              <a:gd name="T0" fmla="*/ 2704 w 3745"/>
              <a:gd name="T1" fmla="*/ 123 h 146"/>
              <a:gd name="T2" fmla="*/ 2739 w 3745"/>
              <a:gd name="T3" fmla="*/ 118 h 146"/>
              <a:gd name="T4" fmla="*/ 252 w 3745"/>
              <a:gd name="T5" fmla="*/ 103 h 146"/>
              <a:gd name="T6" fmla="*/ 3743 w 3745"/>
              <a:gd name="T7" fmla="*/ 98 h 146"/>
              <a:gd name="T8" fmla="*/ 3468 w 3745"/>
              <a:gd name="T9" fmla="*/ 96 h 146"/>
              <a:gd name="T10" fmla="*/ 3742 w 3745"/>
              <a:gd name="T11" fmla="*/ 122 h 146"/>
              <a:gd name="T12" fmla="*/ 3744 w 3745"/>
              <a:gd name="T13" fmla="*/ 103 h 146"/>
              <a:gd name="T14" fmla="*/ 252 w 3745"/>
              <a:gd name="T15" fmla="*/ 103 h 146"/>
              <a:gd name="T16" fmla="*/ 280 w 3745"/>
              <a:gd name="T17" fmla="*/ 97 h 146"/>
              <a:gd name="T18" fmla="*/ 783 w 3745"/>
              <a:gd name="T19" fmla="*/ 90 h 146"/>
              <a:gd name="T20" fmla="*/ 2120 w 3745"/>
              <a:gd name="T21" fmla="*/ 87 h 146"/>
              <a:gd name="T22" fmla="*/ 2506 w 3745"/>
              <a:gd name="T23" fmla="*/ 97 h 146"/>
              <a:gd name="T24" fmla="*/ 2515 w 3745"/>
              <a:gd name="T25" fmla="*/ 104 h 146"/>
              <a:gd name="T26" fmla="*/ 2739 w 3745"/>
              <a:gd name="T27" fmla="*/ 107 h 146"/>
              <a:gd name="T28" fmla="*/ 2738 w 3745"/>
              <a:gd name="T29" fmla="*/ 85 h 146"/>
              <a:gd name="T30" fmla="*/ 783 w 3745"/>
              <a:gd name="T31" fmla="*/ 88 h 146"/>
              <a:gd name="T32" fmla="*/ 3744 w 3745"/>
              <a:gd name="T33" fmla="*/ 142 h 146"/>
              <a:gd name="T34" fmla="*/ 3744 w 3745"/>
              <a:gd name="T35" fmla="*/ 98 h 146"/>
              <a:gd name="T36" fmla="*/ 2739 w 3745"/>
              <a:gd name="T37" fmla="*/ 114 h 146"/>
              <a:gd name="T38" fmla="*/ 783 w 3745"/>
              <a:gd name="T39" fmla="*/ 83 h 146"/>
              <a:gd name="T40" fmla="*/ 783 w 3745"/>
              <a:gd name="T41" fmla="*/ 83 h 146"/>
              <a:gd name="T42" fmla="*/ 783 w 3745"/>
              <a:gd name="T43" fmla="*/ 76 h 146"/>
              <a:gd name="T44" fmla="*/ 280 w 3745"/>
              <a:gd name="T45" fmla="*/ 62 h 146"/>
              <a:gd name="T46" fmla="*/ 284 w 3745"/>
              <a:gd name="T47" fmla="*/ 62 h 146"/>
              <a:gd name="T48" fmla="*/ 355 w 3745"/>
              <a:gd name="T49" fmla="*/ 69 h 146"/>
              <a:gd name="T50" fmla="*/ 281 w 3745"/>
              <a:gd name="T51" fmla="*/ 70 h 146"/>
              <a:gd name="T52" fmla="*/ 783 w 3745"/>
              <a:gd name="T53" fmla="*/ 52 h 146"/>
              <a:gd name="T54" fmla="*/ 280 w 3745"/>
              <a:gd name="T55" fmla="*/ 67 h 146"/>
              <a:gd name="T56" fmla="*/ 0 w 3745"/>
              <a:gd name="T57" fmla="*/ 59 h 146"/>
              <a:gd name="T58" fmla="*/ 119 w 3745"/>
              <a:gd name="T59" fmla="*/ 100 h 146"/>
              <a:gd name="T60" fmla="*/ 252 w 3745"/>
              <a:gd name="T61" fmla="*/ 81 h 146"/>
              <a:gd name="T62" fmla="*/ 1 w 3745"/>
              <a:gd name="T63" fmla="*/ 89 h 146"/>
              <a:gd name="T64" fmla="*/ 2043 w 3745"/>
              <a:gd name="T65" fmla="*/ 44 h 146"/>
              <a:gd name="T66" fmla="*/ 784 w 3745"/>
              <a:gd name="T67" fmla="*/ 49 h 146"/>
              <a:gd name="T68" fmla="*/ 2546 w 3745"/>
              <a:gd name="T69" fmla="*/ 71 h 146"/>
              <a:gd name="T70" fmla="*/ 2739 w 3745"/>
              <a:gd name="T71" fmla="*/ 70 h 146"/>
              <a:gd name="T72" fmla="*/ 2739 w 3745"/>
              <a:gd name="T73" fmla="*/ 124 h 146"/>
              <a:gd name="T74" fmla="*/ 3298 w 3745"/>
              <a:gd name="T75" fmla="*/ 121 h 146"/>
              <a:gd name="T76" fmla="*/ 3204 w 3745"/>
              <a:gd name="T77" fmla="*/ 48 h 146"/>
              <a:gd name="T78" fmla="*/ 3744 w 3745"/>
              <a:gd name="T79" fmla="*/ 84 h 146"/>
              <a:gd name="T80" fmla="*/ 3298 w 3745"/>
              <a:gd name="T81" fmla="*/ 18 h 146"/>
              <a:gd name="T82" fmla="*/ 3380 w 3745"/>
              <a:gd name="T83" fmla="*/ 39 h 146"/>
              <a:gd name="T84" fmla="*/ 3298 w 3745"/>
              <a:gd name="T85" fmla="*/ 38 h 146"/>
              <a:gd name="T86" fmla="*/ 3382 w 3745"/>
              <a:gd name="T87" fmla="*/ 96 h 146"/>
              <a:gd name="T88" fmla="*/ 3744 w 3745"/>
              <a:gd name="T89" fmla="*/ 12 h 146"/>
              <a:gd name="T90" fmla="*/ 3493 w 3745"/>
              <a:gd name="T91" fmla="*/ 15 h 146"/>
              <a:gd name="T92" fmla="*/ 3743 w 3745"/>
              <a:gd name="T93" fmla="*/ 36 h 146"/>
              <a:gd name="T94" fmla="*/ 3744 w 3745"/>
              <a:gd name="T95" fmla="*/ 36 h 146"/>
              <a:gd name="T96" fmla="*/ 9 w 3745"/>
              <a:gd name="T97" fmla="*/ 14 h 146"/>
              <a:gd name="T98" fmla="*/ 281 w 3745"/>
              <a:gd name="T99" fmla="*/ 20 h 146"/>
              <a:gd name="T100" fmla="*/ 806 w 3745"/>
              <a:gd name="T101" fmla="*/ 25 h 146"/>
              <a:gd name="T102" fmla="*/ 3164 w 3745"/>
              <a:gd name="T103" fmla="*/ 28 h 146"/>
              <a:gd name="T104" fmla="*/ 3298 w 3745"/>
              <a:gd name="T105" fmla="*/ 18 h 146"/>
              <a:gd name="T106" fmla="*/ 623 w 3745"/>
              <a:gd name="T107" fmla="*/ 18 h 146"/>
              <a:gd name="T108" fmla="*/ 3298 w 3745"/>
              <a:gd name="T109" fmla="*/ 17 h 146"/>
              <a:gd name="T110" fmla="*/ 447 w 3745"/>
              <a:gd name="T111" fmla="*/ 4 h 146"/>
              <a:gd name="T112" fmla="*/ 60 w 3745"/>
              <a:gd name="T113" fmla="*/ 2 h 146"/>
              <a:gd name="T114" fmla="*/ 1 w 3745"/>
              <a:gd name="T115" fmla="*/ 2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745" h="146">
                <a:moveTo>
                  <a:pt x="2739" y="118"/>
                </a:moveTo>
                <a:cubicBezTo>
                  <a:pt x="2739" y="118"/>
                  <a:pt x="2739" y="119"/>
                  <a:pt x="2739" y="123"/>
                </a:cubicBezTo>
                <a:cubicBezTo>
                  <a:pt x="2738" y="123"/>
                  <a:pt x="2738" y="123"/>
                  <a:pt x="2738" y="123"/>
                </a:cubicBezTo>
                <a:cubicBezTo>
                  <a:pt x="2737" y="123"/>
                  <a:pt x="2737" y="123"/>
                  <a:pt x="2737" y="123"/>
                </a:cubicBezTo>
                <a:cubicBezTo>
                  <a:pt x="2726" y="123"/>
                  <a:pt x="2726" y="123"/>
                  <a:pt x="2726" y="123"/>
                </a:cubicBezTo>
                <a:cubicBezTo>
                  <a:pt x="2704" y="123"/>
                  <a:pt x="2704" y="123"/>
                  <a:pt x="2704" y="123"/>
                </a:cubicBezTo>
                <a:cubicBezTo>
                  <a:pt x="2686" y="123"/>
                  <a:pt x="2668" y="123"/>
                  <a:pt x="2650" y="124"/>
                </a:cubicBezTo>
                <a:cubicBezTo>
                  <a:pt x="2652" y="124"/>
                  <a:pt x="2653" y="124"/>
                  <a:pt x="2655" y="124"/>
                </a:cubicBezTo>
                <a:cubicBezTo>
                  <a:pt x="2657" y="124"/>
                  <a:pt x="2658" y="124"/>
                  <a:pt x="2659" y="124"/>
                </a:cubicBezTo>
                <a:cubicBezTo>
                  <a:pt x="2686" y="124"/>
                  <a:pt x="2712" y="124"/>
                  <a:pt x="2739" y="124"/>
                </a:cubicBezTo>
                <a:cubicBezTo>
                  <a:pt x="2739" y="124"/>
                  <a:pt x="2739" y="123"/>
                  <a:pt x="2739" y="123"/>
                </a:cubicBezTo>
                <a:cubicBezTo>
                  <a:pt x="2739" y="120"/>
                  <a:pt x="2739" y="118"/>
                  <a:pt x="2739" y="118"/>
                </a:cubicBezTo>
                <a:moveTo>
                  <a:pt x="2738" y="113"/>
                </a:moveTo>
                <a:cubicBezTo>
                  <a:pt x="2738" y="113"/>
                  <a:pt x="2738" y="113"/>
                  <a:pt x="2738" y="114"/>
                </a:cubicBezTo>
                <a:cubicBezTo>
                  <a:pt x="2738" y="114"/>
                  <a:pt x="2738" y="114"/>
                  <a:pt x="2738" y="114"/>
                </a:cubicBezTo>
                <a:cubicBezTo>
                  <a:pt x="2738" y="113"/>
                  <a:pt x="2738" y="113"/>
                  <a:pt x="2738" y="113"/>
                </a:cubicBezTo>
                <a:moveTo>
                  <a:pt x="252" y="103"/>
                </a:moveTo>
                <a:cubicBezTo>
                  <a:pt x="252" y="103"/>
                  <a:pt x="252" y="103"/>
                  <a:pt x="252" y="103"/>
                </a:cubicBezTo>
                <a:cubicBezTo>
                  <a:pt x="252" y="103"/>
                  <a:pt x="252" y="103"/>
                  <a:pt x="252" y="103"/>
                </a:cubicBezTo>
                <a:cubicBezTo>
                  <a:pt x="252" y="103"/>
                  <a:pt x="252" y="103"/>
                  <a:pt x="252" y="103"/>
                </a:cubicBezTo>
                <a:cubicBezTo>
                  <a:pt x="252" y="103"/>
                  <a:pt x="252" y="103"/>
                  <a:pt x="252" y="103"/>
                </a:cubicBezTo>
                <a:moveTo>
                  <a:pt x="3744" y="92"/>
                </a:moveTo>
                <a:cubicBezTo>
                  <a:pt x="3744" y="92"/>
                  <a:pt x="3744" y="93"/>
                  <a:pt x="3743" y="97"/>
                </a:cubicBezTo>
                <a:cubicBezTo>
                  <a:pt x="3743" y="97"/>
                  <a:pt x="3743" y="97"/>
                  <a:pt x="3743" y="98"/>
                </a:cubicBezTo>
                <a:cubicBezTo>
                  <a:pt x="3739" y="98"/>
                  <a:pt x="3739" y="98"/>
                  <a:pt x="3739" y="98"/>
                </a:cubicBezTo>
                <a:cubicBezTo>
                  <a:pt x="3720" y="97"/>
                  <a:pt x="3720" y="97"/>
                  <a:pt x="3720" y="97"/>
                </a:cubicBezTo>
                <a:cubicBezTo>
                  <a:pt x="3682" y="97"/>
                  <a:pt x="3682" y="97"/>
                  <a:pt x="3682" y="97"/>
                </a:cubicBezTo>
                <a:cubicBezTo>
                  <a:pt x="3672" y="97"/>
                  <a:pt x="3661" y="97"/>
                  <a:pt x="3650" y="97"/>
                </a:cubicBezTo>
                <a:cubicBezTo>
                  <a:pt x="3636" y="97"/>
                  <a:pt x="3622" y="97"/>
                  <a:pt x="3609" y="97"/>
                </a:cubicBezTo>
                <a:cubicBezTo>
                  <a:pt x="3560" y="97"/>
                  <a:pt x="3513" y="96"/>
                  <a:pt x="3468" y="96"/>
                </a:cubicBezTo>
                <a:cubicBezTo>
                  <a:pt x="3439" y="96"/>
                  <a:pt x="3410" y="96"/>
                  <a:pt x="3382" y="96"/>
                </a:cubicBezTo>
                <a:cubicBezTo>
                  <a:pt x="3382" y="105"/>
                  <a:pt x="3382" y="114"/>
                  <a:pt x="3382" y="123"/>
                </a:cubicBezTo>
                <a:cubicBezTo>
                  <a:pt x="3438" y="123"/>
                  <a:pt x="3483" y="123"/>
                  <a:pt x="3515" y="123"/>
                </a:cubicBezTo>
                <a:cubicBezTo>
                  <a:pt x="3550" y="123"/>
                  <a:pt x="3569" y="123"/>
                  <a:pt x="3568" y="123"/>
                </a:cubicBezTo>
                <a:cubicBezTo>
                  <a:pt x="3609" y="123"/>
                  <a:pt x="3648" y="123"/>
                  <a:pt x="3686" y="122"/>
                </a:cubicBezTo>
                <a:cubicBezTo>
                  <a:pt x="3705" y="122"/>
                  <a:pt x="3724" y="122"/>
                  <a:pt x="3742" y="122"/>
                </a:cubicBezTo>
                <a:cubicBezTo>
                  <a:pt x="3744" y="122"/>
                  <a:pt x="3744" y="122"/>
                  <a:pt x="3744" y="122"/>
                </a:cubicBezTo>
                <a:cubicBezTo>
                  <a:pt x="3744" y="122"/>
                  <a:pt x="3744" y="122"/>
                  <a:pt x="3744" y="122"/>
                </a:cubicBezTo>
                <a:cubicBezTo>
                  <a:pt x="3744" y="132"/>
                  <a:pt x="3744" y="138"/>
                  <a:pt x="3744" y="142"/>
                </a:cubicBezTo>
                <a:cubicBezTo>
                  <a:pt x="3744" y="127"/>
                  <a:pt x="3744" y="113"/>
                  <a:pt x="3744" y="100"/>
                </a:cubicBezTo>
                <a:cubicBezTo>
                  <a:pt x="3744" y="102"/>
                  <a:pt x="3744" y="103"/>
                  <a:pt x="3744" y="103"/>
                </a:cubicBezTo>
                <a:cubicBezTo>
                  <a:pt x="3744" y="103"/>
                  <a:pt x="3744" y="103"/>
                  <a:pt x="3744" y="103"/>
                </a:cubicBezTo>
                <a:cubicBezTo>
                  <a:pt x="3744" y="103"/>
                  <a:pt x="3744" y="100"/>
                  <a:pt x="3744" y="98"/>
                </a:cubicBezTo>
                <a:cubicBezTo>
                  <a:pt x="3744" y="97"/>
                  <a:pt x="3744" y="97"/>
                  <a:pt x="3744" y="97"/>
                </a:cubicBezTo>
                <a:cubicBezTo>
                  <a:pt x="3744" y="94"/>
                  <a:pt x="3744" y="92"/>
                  <a:pt x="3744" y="92"/>
                </a:cubicBezTo>
                <a:moveTo>
                  <a:pt x="252" y="90"/>
                </a:moveTo>
                <a:cubicBezTo>
                  <a:pt x="252" y="90"/>
                  <a:pt x="252" y="90"/>
                  <a:pt x="252" y="90"/>
                </a:cubicBezTo>
                <a:cubicBezTo>
                  <a:pt x="252" y="94"/>
                  <a:pt x="252" y="98"/>
                  <a:pt x="252" y="103"/>
                </a:cubicBezTo>
                <a:cubicBezTo>
                  <a:pt x="306" y="103"/>
                  <a:pt x="359" y="102"/>
                  <a:pt x="412" y="102"/>
                </a:cubicBezTo>
                <a:cubicBezTo>
                  <a:pt x="540" y="101"/>
                  <a:pt x="665" y="101"/>
                  <a:pt x="783" y="100"/>
                </a:cubicBezTo>
                <a:cubicBezTo>
                  <a:pt x="783" y="100"/>
                  <a:pt x="783" y="99"/>
                  <a:pt x="783" y="99"/>
                </a:cubicBezTo>
                <a:cubicBezTo>
                  <a:pt x="631" y="97"/>
                  <a:pt x="503" y="95"/>
                  <a:pt x="350" y="92"/>
                </a:cubicBezTo>
                <a:cubicBezTo>
                  <a:pt x="328" y="91"/>
                  <a:pt x="304" y="91"/>
                  <a:pt x="280" y="91"/>
                </a:cubicBezTo>
                <a:cubicBezTo>
                  <a:pt x="280" y="93"/>
                  <a:pt x="280" y="95"/>
                  <a:pt x="280" y="97"/>
                </a:cubicBezTo>
                <a:cubicBezTo>
                  <a:pt x="280" y="98"/>
                  <a:pt x="280" y="99"/>
                  <a:pt x="280" y="100"/>
                </a:cubicBezTo>
                <a:cubicBezTo>
                  <a:pt x="280" y="99"/>
                  <a:pt x="280" y="99"/>
                  <a:pt x="280" y="99"/>
                </a:cubicBezTo>
                <a:cubicBezTo>
                  <a:pt x="280" y="98"/>
                  <a:pt x="280" y="95"/>
                  <a:pt x="280" y="91"/>
                </a:cubicBezTo>
                <a:cubicBezTo>
                  <a:pt x="271" y="90"/>
                  <a:pt x="262" y="90"/>
                  <a:pt x="252" y="90"/>
                </a:cubicBezTo>
                <a:moveTo>
                  <a:pt x="783" y="88"/>
                </a:moveTo>
                <a:cubicBezTo>
                  <a:pt x="783" y="89"/>
                  <a:pt x="783" y="90"/>
                  <a:pt x="783" y="90"/>
                </a:cubicBezTo>
                <a:cubicBezTo>
                  <a:pt x="783" y="93"/>
                  <a:pt x="783" y="96"/>
                  <a:pt x="783" y="97"/>
                </a:cubicBezTo>
                <a:cubicBezTo>
                  <a:pt x="783" y="94"/>
                  <a:pt x="783" y="91"/>
                  <a:pt x="783" y="88"/>
                </a:cubicBezTo>
                <a:cubicBezTo>
                  <a:pt x="783" y="88"/>
                  <a:pt x="783" y="88"/>
                  <a:pt x="783" y="88"/>
                </a:cubicBezTo>
                <a:moveTo>
                  <a:pt x="2647" y="85"/>
                </a:moveTo>
                <a:cubicBezTo>
                  <a:pt x="2610" y="85"/>
                  <a:pt x="2574" y="85"/>
                  <a:pt x="2538" y="85"/>
                </a:cubicBezTo>
                <a:cubicBezTo>
                  <a:pt x="2394" y="86"/>
                  <a:pt x="2255" y="86"/>
                  <a:pt x="2120" y="87"/>
                </a:cubicBezTo>
                <a:cubicBezTo>
                  <a:pt x="2029" y="87"/>
                  <a:pt x="1941" y="88"/>
                  <a:pt x="1853" y="88"/>
                </a:cubicBezTo>
                <a:cubicBezTo>
                  <a:pt x="1859" y="88"/>
                  <a:pt x="1866" y="88"/>
                  <a:pt x="1872" y="88"/>
                </a:cubicBezTo>
                <a:cubicBezTo>
                  <a:pt x="1991" y="89"/>
                  <a:pt x="2108" y="91"/>
                  <a:pt x="2225" y="93"/>
                </a:cubicBezTo>
                <a:cubicBezTo>
                  <a:pt x="2283" y="94"/>
                  <a:pt x="2341" y="94"/>
                  <a:pt x="2399" y="95"/>
                </a:cubicBezTo>
                <a:cubicBezTo>
                  <a:pt x="2485" y="97"/>
                  <a:pt x="2485" y="97"/>
                  <a:pt x="2485" y="97"/>
                </a:cubicBezTo>
                <a:cubicBezTo>
                  <a:pt x="2506" y="97"/>
                  <a:pt x="2506" y="97"/>
                  <a:pt x="2506" y="97"/>
                </a:cubicBezTo>
                <a:cubicBezTo>
                  <a:pt x="2512" y="97"/>
                  <a:pt x="2512" y="97"/>
                  <a:pt x="2512" y="97"/>
                </a:cubicBezTo>
                <a:cubicBezTo>
                  <a:pt x="2515" y="97"/>
                  <a:pt x="2515" y="97"/>
                  <a:pt x="2515" y="97"/>
                </a:cubicBezTo>
                <a:cubicBezTo>
                  <a:pt x="2515" y="97"/>
                  <a:pt x="2515" y="97"/>
                  <a:pt x="2515" y="97"/>
                </a:cubicBezTo>
                <a:cubicBezTo>
                  <a:pt x="2515" y="92"/>
                  <a:pt x="2515" y="90"/>
                  <a:pt x="2515" y="90"/>
                </a:cubicBezTo>
                <a:cubicBezTo>
                  <a:pt x="2515" y="90"/>
                  <a:pt x="2515" y="97"/>
                  <a:pt x="2515" y="104"/>
                </a:cubicBezTo>
                <a:cubicBezTo>
                  <a:pt x="2515" y="104"/>
                  <a:pt x="2515" y="104"/>
                  <a:pt x="2515" y="104"/>
                </a:cubicBezTo>
                <a:cubicBezTo>
                  <a:pt x="2515" y="105"/>
                  <a:pt x="2515" y="105"/>
                  <a:pt x="2515" y="106"/>
                </a:cubicBezTo>
                <a:cubicBezTo>
                  <a:pt x="2515" y="106"/>
                  <a:pt x="2515" y="107"/>
                  <a:pt x="2515" y="108"/>
                </a:cubicBezTo>
                <a:cubicBezTo>
                  <a:pt x="2585" y="108"/>
                  <a:pt x="2654" y="108"/>
                  <a:pt x="2721" y="107"/>
                </a:cubicBezTo>
                <a:cubicBezTo>
                  <a:pt x="2735" y="107"/>
                  <a:pt x="2735" y="107"/>
                  <a:pt x="2735" y="107"/>
                </a:cubicBezTo>
                <a:cubicBezTo>
                  <a:pt x="2738" y="107"/>
                  <a:pt x="2738" y="107"/>
                  <a:pt x="2738" y="107"/>
                </a:cubicBezTo>
                <a:cubicBezTo>
                  <a:pt x="2739" y="107"/>
                  <a:pt x="2739" y="107"/>
                  <a:pt x="2739" y="107"/>
                </a:cubicBezTo>
                <a:cubicBezTo>
                  <a:pt x="2739" y="106"/>
                  <a:pt x="2739" y="105"/>
                  <a:pt x="2739" y="105"/>
                </a:cubicBezTo>
                <a:cubicBezTo>
                  <a:pt x="2739" y="105"/>
                  <a:pt x="2739" y="106"/>
                  <a:pt x="2739" y="107"/>
                </a:cubicBezTo>
                <a:cubicBezTo>
                  <a:pt x="2739" y="108"/>
                  <a:pt x="2739" y="109"/>
                  <a:pt x="2739" y="109"/>
                </a:cubicBezTo>
                <a:cubicBezTo>
                  <a:pt x="2739" y="106"/>
                  <a:pt x="2739" y="102"/>
                  <a:pt x="2739" y="96"/>
                </a:cubicBezTo>
                <a:cubicBezTo>
                  <a:pt x="2739" y="93"/>
                  <a:pt x="2739" y="90"/>
                  <a:pt x="2739" y="85"/>
                </a:cubicBezTo>
                <a:cubicBezTo>
                  <a:pt x="2738" y="85"/>
                  <a:pt x="2738" y="85"/>
                  <a:pt x="2738" y="85"/>
                </a:cubicBezTo>
                <a:cubicBezTo>
                  <a:pt x="2736" y="85"/>
                  <a:pt x="2736" y="85"/>
                  <a:pt x="2736" y="85"/>
                </a:cubicBezTo>
                <a:cubicBezTo>
                  <a:pt x="2729" y="85"/>
                  <a:pt x="2729" y="85"/>
                  <a:pt x="2729" y="85"/>
                </a:cubicBezTo>
                <a:cubicBezTo>
                  <a:pt x="2702" y="85"/>
                  <a:pt x="2702" y="85"/>
                  <a:pt x="2702" y="85"/>
                </a:cubicBezTo>
                <a:cubicBezTo>
                  <a:pt x="2647" y="85"/>
                  <a:pt x="2647" y="85"/>
                  <a:pt x="2647" y="85"/>
                </a:cubicBezTo>
                <a:moveTo>
                  <a:pt x="783" y="84"/>
                </a:moveTo>
                <a:cubicBezTo>
                  <a:pt x="783" y="86"/>
                  <a:pt x="783" y="87"/>
                  <a:pt x="783" y="88"/>
                </a:cubicBezTo>
                <a:cubicBezTo>
                  <a:pt x="783" y="88"/>
                  <a:pt x="783" y="88"/>
                  <a:pt x="783" y="88"/>
                </a:cubicBezTo>
                <a:cubicBezTo>
                  <a:pt x="783" y="87"/>
                  <a:pt x="783" y="86"/>
                  <a:pt x="783" y="84"/>
                </a:cubicBezTo>
                <a:cubicBezTo>
                  <a:pt x="783" y="84"/>
                  <a:pt x="783" y="84"/>
                  <a:pt x="783" y="84"/>
                </a:cubicBezTo>
                <a:moveTo>
                  <a:pt x="3744" y="84"/>
                </a:moveTo>
                <a:cubicBezTo>
                  <a:pt x="3744" y="92"/>
                  <a:pt x="3744" y="98"/>
                  <a:pt x="3744" y="100"/>
                </a:cubicBezTo>
                <a:cubicBezTo>
                  <a:pt x="3744" y="113"/>
                  <a:pt x="3744" y="127"/>
                  <a:pt x="3744" y="142"/>
                </a:cubicBezTo>
                <a:cubicBezTo>
                  <a:pt x="3744" y="144"/>
                  <a:pt x="3744" y="145"/>
                  <a:pt x="3744" y="146"/>
                </a:cubicBezTo>
                <a:cubicBezTo>
                  <a:pt x="3744" y="146"/>
                  <a:pt x="3744" y="146"/>
                  <a:pt x="3744" y="146"/>
                </a:cubicBezTo>
                <a:cubicBezTo>
                  <a:pt x="3744" y="146"/>
                  <a:pt x="3744" y="146"/>
                  <a:pt x="3744" y="146"/>
                </a:cubicBezTo>
                <a:cubicBezTo>
                  <a:pt x="3744" y="145"/>
                  <a:pt x="3744" y="140"/>
                  <a:pt x="3744" y="133"/>
                </a:cubicBezTo>
                <a:cubicBezTo>
                  <a:pt x="3744" y="130"/>
                  <a:pt x="3744" y="128"/>
                  <a:pt x="3744" y="125"/>
                </a:cubicBezTo>
                <a:cubicBezTo>
                  <a:pt x="3744" y="117"/>
                  <a:pt x="3744" y="108"/>
                  <a:pt x="3744" y="98"/>
                </a:cubicBezTo>
                <a:cubicBezTo>
                  <a:pt x="3744" y="93"/>
                  <a:pt x="3744" y="89"/>
                  <a:pt x="3744" y="84"/>
                </a:cubicBezTo>
                <a:moveTo>
                  <a:pt x="2739" y="84"/>
                </a:moveTo>
                <a:cubicBezTo>
                  <a:pt x="2739" y="88"/>
                  <a:pt x="2739" y="93"/>
                  <a:pt x="2739" y="96"/>
                </a:cubicBezTo>
                <a:cubicBezTo>
                  <a:pt x="2739" y="106"/>
                  <a:pt x="2739" y="109"/>
                  <a:pt x="2739" y="109"/>
                </a:cubicBezTo>
                <a:cubicBezTo>
                  <a:pt x="2739" y="109"/>
                  <a:pt x="2739" y="109"/>
                  <a:pt x="2739" y="109"/>
                </a:cubicBezTo>
                <a:cubicBezTo>
                  <a:pt x="2739" y="111"/>
                  <a:pt x="2739" y="113"/>
                  <a:pt x="2739" y="114"/>
                </a:cubicBezTo>
                <a:cubicBezTo>
                  <a:pt x="2739" y="114"/>
                  <a:pt x="2739" y="114"/>
                  <a:pt x="2739" y="114"/>
                </a:cubicBezTo>
                <a:cubicBezTo>
                  <a:pt x="2739" y="119"/>
                  <a:pt x="2739" y="122"/>
                  <a:pt x="2739" y="122"/>
                </a:cubicBezTo>
                <a:cubicBezTo>
                  <a:pt x="2739" y="122"/>
                  <a:pt x="2739" y="111"/>
                  <a:pt x="2739" y="100"/>
                </a:cubicBezTo>
                <a:cubicBezTo>
                  <a:pt x="2739" y="98"/>
                  <a:pt x="2739" y="96"/>
                  <a:pt x="2739" y="94"/>
                </a:cubicBezTo>
                <a:cubicBezTo>
                  <a:pt x="2739" y="91"/>
                  <a:pt x="2739" y="87"/>
                  <a:pt x="2739" y="84"/>
                </a:cubicBezTo>
                <a:moveTo>
                  <a:pt x="783" y="83"/>
                </a:moveTo>
                <a:cubicBezTo>
                  <a:pt x="783" y="83"/>
                  <a:pt x="783" y="83"/>
                  <a:pt x="783" y="83"/>
                </a:cubicBezTo>
                <a:cubicBezTo>
                  <a:pt x="783" y="83"/>
                  <a:pt x="783" y="83"/>
                  <a:pt x="783" y="83"/>
                </a:cubicBezTo>
                <a:cubicBezTo>
                  <a:pt x="783" y="84"/>
                  <a:pt x="783" y="84"/>
                  <a:pt x="783" y="84"/>
                </a:cubicBezTo>
                <a:cubicBezTo>
                  <a:pt x="783" y="84"/>
                  <a:pt x="783" y="84"/>
                  <a:pt x="783" y="84"/>
                </a:cubicBezTo>
                <a:cubicBezTo>
                  <a:pt x="783" y="84"/>
                  <a:pt x="783" y="84"/>
                  <a:pt x="783" y="83"/>
                </a:cubicBezTo>
                <a:cubicBezTo>
                  <a:pt x="783" y="83"/>
                  <a:pt x="783" y="83"/>
                  <a:pt x="783" y="83"/>
                </a:cubicBezTo>
                <a:moveTo>
                  <a:pt x="252" y="81"/>
                </a:moveTo>
                <a:cubicBezTo>
                  <a:pt x="252" y="81"/>
                  <a:pt x="252" y="81"/>
                  <a:pt x="252" y="81"/>
                </a:cubicBezTo>
                <a:cubicBezTo>
                  <a:pt x="252" y="82"/>
                  <a:pt x="252" y="83"/>
                  <a:pt x="252" y="84"/>
                </a:cubicBezTo>
                <a:cubicBezTo>
                  <a:pt x="252" y="83"/>
                  <a:pt x="252" y="82"/>
                  <a:pt x="252" y="81"/>
                </a:cubicBezTo>
                <a:cubicBezTo>
                  <a:pt x="252" y="81"/>
                  <a:pt x="252" y="81"/>
                  <a:pt x="252" y="81"/>
                </a:cubicBezTo>
                <a:moveTo>
                  <a:pt x="783" y="76"/>
                </a:moveTo>
                <a:cubicBezTo>
                  <a:pt x="783" y="79"/>
                  <a:pt x="783" y="81"/>
                  <a:pt x="783" y="83"/>
                </a:cubicBezTo>
                <a:cubicBezTo>
                  <a:pt x="783" y="83"/>
                  <a:pt x="783" y="83"/>
                  <a:pt x="783" y="83"/>
                </a:cubicBezTo>
                <a:cubicBezTo>
                  <a:pt x="783" y="81"/>
                  <a:pt x="783" y="79"/>
                  <a:pt x="783" y="76"/>
                </a:cubicBezTo>
                <a:cubicBezTo>
                  <a:pt x="783" y="76"/>
                  <a:pt x="783" y="76"/>
                  <a:pt x="783" y="76"/>
                </a:cubicBezTo>
                <a:moveTo>
                  <a:pt x="280" y="62"/>
                </a:moveTo>
                <a:cubicBezTo>
                  <a:pt x="280" y="62"/>
                  <a:pt x="280" y="62"/>
                  <a:pt x="280" y="62"/>
                </a:cubicBezTo>
                <a:cubicBezTo>
                  <a:pt x="280" y="64"/>
                  <a:pt x="280" y="66"/>
                  <a:pt x="280" y="67"/>
                </a:cubicBezTo>
                <a:cubicBezTo>
                  <a:pt x="280" y="68"/>
                  <a:pt x="280" y="69"/>
                  <a:pt x="280" y="69"/>
                </a:cubicBezTo>
                <a:cubicBezTo>
                  <a:pt x="280" y="67"/>
                  <a:pt x="280" y="65"/>
                  <a:pt x="280" y="62"/>
                </a:cubicBezTo>
                <a:moveTo>
                  <a:pt x="280" y="43"/>
                </a:moveTo>
                <a:cubicBezTo>
                  <a:pt x="280" y="49"/>
                  <a:pt x="280" y="55"/>
                  <a:pt x="280" y="62"/>
                </a:cubicBezTo>
                <a:cubicBezTo>
                  <a:pt x="284" y="62"/>
                  <a:pt x="284" y="62"/>
                  <a:pt x="284" y="62"/>
                </a:cubicBezTo>
                <a:cubicBezTo>
                  <a:pt x="291" y="62"/>
                  <a:pt x="291" y="62"/>
                  <a:pt x="291" y="62"/>
                </a:cubicBezTo>
                <a:cubicBezTo>
                  <a:pt x="319" y="62"/>
                  <a:pt x="319" y="62"/>
                  <a:pt x="319" y="62"/>
                </a:cubicBezTo>
                <a:cubicBezTo>
                  <a:pt x="395" y="60"/>
                  <a:pt x="471" y="59"/>
                  <a:pt x="547" y="58"/>
                </a:cubicBezTo>
                <a:cubicBezTo>
                  <a:pt x="565" y="58"/>
                  <a:pt x="584" y="58"/>
                  <a:pt x="603" y="57"/>
                </a:cubicBezTo>
                <a:cubicBezTo>
                  <a:pt x="586" y="64"/>
                  <a:pt x="469" y="68"/>
                  <a:pt x="469" y="68"/>
                </a:cubicBezTo>
                <a:cubicBezTo>
                  <a:pt x="355" y="69"/>
                  <a:pt x="355" y="69"/>
                  <a:pt x="355" y="69"/>
                </a:cubicBezTo>
                <a:cubicBezTo>
                  <a:pt x="298" y="70"/>
                  <a:pt x="298" y="70"/>
                  <a:pt x="298" y="70"/>
                </a:cubicBezTo>
                <a:cubicBezTo>
                  <a:pt x="283" y="70"/>
                  <a:pt x="283" y="70"/>
                  <a:pt x="283" y="70"/>
                </a:cubicBezTo>
                <a:cubicBezTo>
                  <a:pt x="282" y="70"/>
                  <a:pt x="282" y="70"/>
                  <a:pt x="282" y="70"/>
                </a:cubicBezTo>
                <a:cubicBezTo>
                  <a:pt x="282" y="69"/>
                  <a:pt x="281" y="69"/>
                  <a:pt x="281" y="69"/>
                </a:cubicBezTo>
                <a:cubicBezTo>
                  <a:pt x="281" y="69"/>
                  <a:pt x="281" y="69"/>
                  <a:pt x="281" y="70"/>
                </a:cubicBezTo>
                <a:cubicBezTo>
                  <a:pt x="281" y="70"/>
                  <a:pt x="281" y="70"/>
                  <a:pt x="281" y="70"/>
                </a:cubicBezTo>
                <a:cubicBezTo>
                  <a:pt x="280" y="70"/>
                  <a:pt x="280" y="70"/>
                  <a:pt x="280" y="69"/>
                </a:cubicBezTo>
                <a:cubicBezTo>
                  <a:pt x="280" y="70"/>
                  <a:pt x="280" y="70"/>
                  <a:pt x="280" y="71"/>
                </a:cubicBezTo>
                <a:cubicBezTo>
                  <a:pt x="296" y="71"/>
                  <a:pt x="296" y="71"/>
                  <a:pt x="296" y="71"/>
                </a:cubicBezTo>
                <a:cubicBezTo>
                  <a:pt x="392" y="72"/>
                  <a:pt x="392" y="72"/>
                  <a:pt x="392" y="72"/>
                </a:cubicBezTo>
                <a:cubicBezTo>
                  <a:pt x="524" y="74"/>
                  <a:pt x="654" y="75"/>
                  <a:pt x="783" y="76"/>
                </a:cubicBezTo>
                <a:cubicBezTo>
                  <a:pt x="783" y="61"/>
                  <a:pt x="783" y="54"/>
                  <a:pt x="783" y="52"/>
                </a:cubicBezTo>
                <a:cubicBezTo>
                  <a:pt x="783" y="50"/>
                  <a:pt x="783" y="47"/>
                  <a:pt x="783" y="45"/>
                </a:cubicBezTo>
                <a:cubicBezTo>
                  <a:pt x="621" y="45"/>
                  <a:pt x="452" y="44"/>
                  <a:pt x="280" y="43"/>
                </a:cubicBezTo>
                <a:moveTo>
                  <a:pt x="280" y="43"/>
                </a:moveTo>
                <a:cubicBezTo>
                  <a:pt x="280" y="50"/>
                  <a:pt x="280" y="59"/>
                  <a:pt x="280" y="71"/>
                </a:cubicBezTo>
                <a:cubicBezTo>
                  <a:pt x="280" y="71"/>
                  <a:pt x="280" y="71"/>
                  <a:pt x="280" y="71"/>
                </a:cubicBezTo>
                <a:cubicBezTo>
                  <a:pt x="280" y="69"/>
                  <a:pt x="280" y="68"/>
                  <a:pt x="280" y="67"/>
                </a:cubicBezTo>
                <a:cubicBezTo>
                  <a:pt x="280" y="66"/>
                  <a:pt x="280" y="64"/>
                  <a:pt x="280" y="62"/>
                </a:cubicBezTo>
                <a:cubicBezTo>
                  <a:pt x="280" y="62"/>
                  <a:pt x="280" y="62"/>
                  <a:pt x="280" y="62"/>
                </a:cubicBezTo>
                <a:cubicBezTo>
                  <a:pt x="280" y="57"/>
                  <a:pt x="280" y="51"/>
                  <a:pt x="280" y="43"/>
                </a:cubicBezTo>
                <a:cubicBezTo>
                  <a:pt x="280" y="43"/>
                  <a:pt x="280" y="43"/>
                  <a:pt x="280" y="43"/>
                </a:cubicBezTo>
                <a:moveTo>
                  <a:pt x="0" y="42"/>
                </a:moveTo>
                <a:cubicBezTo>
                  <a:pt x="0" y="47"/>
                  <a:pt x="0" y="53"/>
                  <a:pt x="0" y="59"/>
                </a:cubicBezTo>
                <a:cubicBezTo>
                  <a:pt x="0" y="61"/>
                  <a:pt x="0" y="62"/>
                  <a:pt x="0" y="63"/>
                </a:cubicBezTo>
                <a:cubicBezTo>
                  <a:pt x="0" y="63"/>
                  <a:pt x="0" y="64"/>
                  <a:pt x="0" y="64"/>
                </a:cubicBezTo>
                <a:cubicBezTo>
                  <a:pt x="0" y="79"/>
                  <a:pt x="0" y="94"/>
                  <a:pt x="0" y="104"/>
                </a:cubicBezTo>
                <a:cubicBezTo>
                  <a:pt x="0" y="104"/>
                  <a:pt x="0" y="104"/>
                  <a:pt x="0" y="104"/>
                </a:cubicBezTo>
                <a:cubicBezTo>
                  <a:pt x="0" y="102"/>
                  <a:pt x="0" y="100"/>
                  <a:pt x="0" y="98"/>
                </a:cubicBezTo>
                <a:cubicBezTo>
                  <a:pt x="40" y="99"/>
                  <a:pt x="80" y="100"/>
                  <a:pt x="119" y="100"/>
                </a:cubicBezTo>
                <a:cubicBezTo>
                  <a:pt x="158" y="101"/>
                  <a:pt x="196" y="102"/>
                  <a:pt x="233" y="103"/>
                </a:cubicBezTo>
                <a:cubicBezTo>
                  <a:pt x="240" y="103"/>
                  <a:pt x="246" y="103"/>
                  <a:pt x="252" y="103"/>
                </a:cubicBezTo>
                <a:cubicBezTo>
                  <a:pt x="252" y="100"/>
                  <a:pt x="252" y="95"/>
                  <a:pt x="252" y="90"/>
                </a:cubicBezTo>
                <a:cubicBezTo>
                  <a:pt x="252" y="90"/>
                  <a:pt x="252" y="90"/>
                  <a:pt x="252" y="90"/>
                </a:cubicBezTo>
                <a:cubicBezTo>
                  <a:pt x="252" y="87"/>
                  <a:pt x="252" y="84"/>
                  <a:pt x="252" y="81"/>
                </a:cubicBezTo>
                <a:cubicBezTo>
                  <a:pt x="252" y="81"/>
                  <a:pt x="252" y="81"/>
                  <a:pt x="252" y="81"/>
                </a:cubicBezTo>
                <a:cubicBezTo>
                  <a:pt x="224" y="80"/>
                  <a:pt x="195" y="80"/>
                  <a:pt x="167" y="80"/>
                </a:cubicBezTo>
                <a:cubicBezTo>
                  <a:pt x="36" y="78"/>
                  <a:pt x="36" y="78"/>
                  <a:pt x="36" y="78"/>
                </a:cubicBezTo>
                <a:cubicBezTo>
                  <a:pt x="3" y="77"/>
                  <a:pt x="3" y="77"/>
                  <a:pt x="3" y="77"/>
                </a:cubicBezTo>
                <a:cubicBezTo>
                  <a:pt x="1" y="77"/>
                  <a:pt x="1" y="77"/>
                  <a:pt x="1" y="77"/>
                </a:cubicBezTo>
                <a:cubicBezTo>
                  <a:pt x="1" y="77"/>
                  <a:pt x="1" y="78"/>
                  <a:pt x="1" y="78"/>
                </a:cubicBezTo>
                <a:cubicBezTo>
                  <a:pt x="1" y="86"/>
                  <a:pt x="1" y="89"/>
                  <a:pt x="1" y="89"/>
                </a:cubicBezTo>
                <a:cubicBezTo>
                  <a:pt x="0" y="89"/>
                  <a:pt x="0" y="85"/>
                  <a:pt x="0" y="78"/>
                </a:cubicBezTo>
                <a:cubicBezTo>
                  <a:pt x="0" y="72"/>
                  <a:pt x="0" y="64"/>
                  <a:pt x="0" y="55"/>
                </a:cubicBezTo>
                <a:cubicBezTo>
                  <a:pt x="0" y="51"/>
                  <a:pt x="0" y="46"/>
                  <a:pt x="1" y="42"/>
                </a:cubicBezTo>
                <a:cubicBezTo>
                  <a:pt x="0" y="42"/>
                  <a:pt x="0" y="42"/>
                  <a:pt x="0" y="42"/>
                </a:cubicBezTo>
                <a:moveTo>
                  <a:pt x="2340" y="41"/>
                </a:moveTo>
                <a:cubicBezTo>
                  <a:pt x="2222" y="42"/>
                  <a:pt x="2162" y="44"/>
                  <a:pt x="2043" y="44"/>
                </a:cubicBezTo>
                <a:cubicBezTo>
                  <a:pt x="2039" y="44"/>
                  <a:pt x="2036" y="44"/>
                  <a:pt x="2032" y="44"/>
                </a:cubicBezTo>
                <a:cubicBezTo>
                  <a:pt x="1984" y="44"/>
                  <a:pt x="1879" y="45"/>
                  <a:pt x="1733" y="45"/>
                </a:cubicBezTo>
                <a:cubicBezTo>
                  <a:pt x="1587" y="45"/>
                  <a:pt x="1400" y="46"/>
                  <a:pt x="1188" y="46"/>
                </a:cubicBezTo>
                <a:cubicBezTo>
                  <a:pt x="1061" y="46"/>
                  <a:pt x="925" y="46"/>
                  <a:pt x="784" y="45"/>
                </a:cubicBezTo>
                <a:cubicBezTo>
                  <a:pt x="784" y="46"/>
                  <a:pt x="784" y="47"/>
                  <a:pt x="784" y="49"/>
                </a:cubicBezTo>
                <a:cubicBezTo>
                  <a:pt x="784" y="49"/>
                  <a:pt x="784" y="49"/>
                  <a:pt x="784" y="49"/>
                </a:cubicBezTo>
                <a:cubicBezTo>
                  <a:pt x="786" y="49"/>
                  <a:pt x="786" y="49"/>
                  <a:pt x="786" y="49"/>
                </a:cubicBezTo>
                <a:cubicBezTo>
                  <a:pt x="790" y="49"/>
                  <a:pt x="790" y="49"/>
                  <a:pt x="790" y="49"/>
                </a:cubicBezTo>
                <a:cubicBezTo>
                  <a:pt x="807" y="49"/>
                  <a:pt x="807" y="49"/>
                  <a:pt x="807" y="49"/>
                </a:cubicBezTo>
                <a:cubicBezTo>
                  <a:pt x="981" y="52"/>
                  <a:pt x="1153" y="55"/>
                  <a:pt x="1326" y="57"/>
                </a:cubicBezTo>
                <a:cubicBezTo>
                  <a:pt x="1671" y="62"/>
                  <a:pt x="2015" y="65"/>
                  <a:pt x="2370" y="70"/>
                </a:cubicBezTo>
                <a:cubicBezTo>
                  <a:pt x="2423" y="70"/>
                  <a:pt x="2491" y="71"/>
                  <a:pt x="2546" y="71"/>
                </a:cubicBezTo>
                <a:cubicBezTo>
                  <a:pt x="2567" y="71"/>
                  <a:pt x="2586" y="71"/>
                  <a:pt x="2602" y="70"/>
                </a:cubicBezTo>
                <a:cubicBezTo>
                  <a:pt x="2630" y="70"/>
                  <a:pt x="2658" y="70"/>
                  <a:pt x="2687" y="70"/>
                </a:cubicBezTo>
                <a:cubicBezTo>
                  <a:pt x="2730" y="70"/>
                  <a:pt x="2730" y="70"/>
                  <a:pt x="2730" y="70"/>
                </a:cubicBezTo>
                <a:cubicBezTo>
                  <a:pt x="2736" y="70"/>
                  <a:pt x="2736" y="70"/>
                  <a:pt x="2736" y="70"/>
                </a:cubicBezTo>
                <a:cubicBezTo>
                  <a:pt x="2738" y="70"/>
                  <a:pt x="2738" y="70"/>
                  <a:pt x="2738" y="70"/>
                </a:cubicBezTo>
                <a:cubicBezTo>
                  <a:pt x="2739" y="70"/>
                  <a:pt x="2739" y="70"/>
                  <a:pt x="2739" y="70"/>
                </a:cubicBezTo>
                <a:cubicBezTo>
                  <a:pt x="2739" y="72"/>
                  <a:pt x="2739" y="74"/>
                  <a:pt x="2739" y="76"/>
                </a:cubicBezTo>
                <a:cubicBezTo>
                  <a:pt x="2739" y="76"/>
                  <a:pt x="2739" y="76"/>
                  <a:pt x="2739" y="76"/>
                </a:cubicBezTo>
                <a:cubicBezTo>
                  <a:pt x="2739" y="76"/>
                  <a:pt x="2739" y="76"/>
                  <a:pt x="2739" y="76"/>
                </a:cubicBezTo>
                <a:cubicBezTo>
                  <a:pt x="2739" y="78"/>
                  <a:pt x="2739" y="80"/>
                  <a:pt x="2739" y="82"/>
                </a:cubicBezTo>
                <a:cubicBezTo>
                  <a:pt x="2739" y="85"/>
                  <a:pt x="2739" y="89"/>
                  <a:pt x="2739" y="94"/>
                </a:cubicBezTo>
                <a:cubicBezTo>
                  <a:pt x="2739" y="111"/>
                  <a:pt x="2739" y="120"/>
                  <a:pt x="2739" y="124"/>
                </a:cubicBezTo>
                <a:cubicBezTo>
                  <a:pt x="2891" y="124"/>
                  <a:pt x="3032" y="124"/>
                  <a:pt x="3153" y="124"/>
                </a:cubicBezTo>
                <a:cubicBezTo>
                  <a:pt x="3205" y="124"/>
                  <a:pt x="3254" y="123"/>
                  <a:pt x="3298" y="123"/>
                </a:cubicBezTo>
                <a:cubicBezTo>
                  <a:pt x="3298" y="122"/>
                  <a:pt x="3298" y="122"/>
                  <a:pt x="3298" y="122"/>
                </a:cubicBezTo>
                <a:cubicBezTo>
                  <a:pt x="3298" y="122"/>
                  <a:pt x="3298" y="123"/>
                  <a:pt x="3298" y="123"/>
                </a:cubicBezTo>
                <a:cubicBezTo>
                  <a:pt x="3298" y="123"/>
                  <a:pt x="3298" y="123"/>
                  <a:pt x="3298" y="123"/>
                </a:cubicBezTo>
                <a:cubicBezTo>
                  <a:pt x="3298" y="123"/>
                  <a:pt x="3298" y="122"/>
                  <a:pt x="3298" y="121"/>
                </a:cubicBezTo>
                <a:cubicBezTo>
                  <a:pt x="3298" y="105"/>
                  <a:pt x="3298" y="82"/>
                  <a:pt x="3298" y="50"/>
                </a:cubicBezTo>
                <a:cubicBezTo>
                  <a:pt x="3298" y="50"/>
                  <a:pt x="3298" y="50"/>
                  <a:pt x="3298" y="50"/>
                </a:cubicBezTo>
                <a:cubicBezTo>
                  <a:pt x="3294" y="50"/>
                  <a:pt x="3294" y="50"/>
                  <a:pt x="3294" y="50"/>
                </a:cubicBezTo>
                <a:cubicBezTo>
                  <a:pt x="3286" y="49"/>
                  <a:pt x="3286" y="49"/>
                  <a:pt x="3286" y="49"/>
                </a:cubicBezTo>
                <a:cubicBezTo>
                  <a:pt x="3269" y="49"/>
                  <a:pt x="3269" y="49"/>
                  <a:pt x="3269" y="49"/>
                </a:cubicBezTo>
                <a:cubicBezTo>
                  <a:pt x="3204" y="48"/>
                  <a:pt x="3204" y="48"/>
                  <a:pt x="3204" y="48"/>
                </a:cubicBezTo>
                <a:cubicBezTo>
                  <a:pt x="3118" y="47"/>
                  <a:pt x="3031" y="46"/>
                  <a:pt x="2941" y="45"/>
                </a:cubicBezTo>
                <a:cubicBezTo>
                  <a:pt x="2761" y="43"/>
                  <a:pt x="2569" y="42"/>
                  <a:pt x="2340" y="41"/>
                </a:cubicBezTo>
                <a:moveTo>
                  <a:pt x="3745" y="36"/>
                </a:moveTo>
                <a:cubicBezTo>
                  <a:pt x="3745" y="36"/>
                  <a:pt x="3745" y="36"/>
                  <a:pt x="3745" y="36"/>
                </a:cubicBezTo>
                <a:cubicBezTo>
                  <a:pt x="3745" y="49"/>
                  <a:pt x="3744" y="63"/>
                  <a:pt x="3744" y="78"/>
                </a:cubicBezTo>
                <a:cubicBezTo>
                  <a:pt x="3744" y="80"/>
                  <a:pt x="3744" y="82"/>
                  <a:pt x="3744" y="84"/>
                </a:cubicBezTo>
                <a:cubicBezTo>
                  <a:pt x="3744" y="74"/>
                  <a:pt x="3745" y="58"/>
                  <a:pt x="3745" y="36"/>
                </a:cubicBezTo>
                <a:moveTo>
                  <a:pt x="3382" y="17"/>
                </a:moveTo>
                <a:cubicBezTo>
                  <a:pt x="3367" y="17"/>
                  <a:pt x="3353" y="17"/>
                  <a:pt x="3339" y="17"/>
                </a:cubicBezTo>
                <a:cubicBezTo>
                  <a:pt x="3344" y="17"/>
                  <a:pt x="3346" y="17"/>
                  <a:pt x="3346" y="17"/>
                </a:cubicBezTo>
                <a:cubicBezTo>
                  <a:pt x="3330" y="17"/>
                  <a:pt x="3314" y="17"/>
                  <a:pt x="3298" y="17"/>
                </a:cubicBezTo>
                <a:cubicBezTo>
                  <a:pt x="3298" y="17"/>
                  <a:pt x="3298" y="17"/>
                  <a:pt x="3298" y="18"/>
                </a:cubicBezTo>
                <a:cubicBezTo>
                  <a:pt x="3300" y="18"/>
                  <a:pt x="3302" y="18"/>
                  <a:pt x="3303" y="17"/>
                </a:cubicBezTo>
                <a:cubicBezTo>
                  <a:pt x="3301" y="18"/>
                  <a:pt x="3300" y="18"/>
                  <a:pt x="3298" y="18"/>
                </a:cubicBezTo>
                <a:cubicBezTo>
                  <a:pt x="3298" y="23"/>
                  <a:pt x="3298" y="30"/>
                  <a:pt x="3298" y="38"/>
                </a:cubicBezTo>
                <a:cubicBezTo>
                  <a:pt x="3326" y="38"/>
                  <a:pt x="3354" y="38"/>
                  <a:pt x="3381" y="38"/>
                </a:cubicBezTo>
                <a:cubicBezTo>
                  <a:pt x="3381" y="38"/>
                  <a:pt x="3381" y="39"/>
                  <a:pt x="3381" y="39"/>
                </a:cubicBezTo>
                <a:cubicBezTo>
                  <a:pt x="3380" y="39"/>
                  <a:pt x="3380" y="39"/>
                  <a:pt x="3380" y="39"/>
                </a:cubicBezTo>
                <a:cubicBezTo>
                  <a:pt x="3378" y="39"/>
                  <a:pt x="3378" y="39"/>
                  <a:pt x="3378" y="39"/>
                </a:cubicBezTo>
                <a:cubicBezTo>
                  <a:pt x="3374" y="39"/>
                  <a:pt x="3374" y="39"/>
                  <a:pt x="3374" y="39"/>
                </a:cubicBezTo>
                <a:cubicBezTo>
                  <a:pt x="3366" y="39"/>
                  <a:pt x="3366" y="39"/>
                  <a:pt x="3366" y="39"/>
                </a:cubicBezTo>
                <a:cubicBezTo>
                  <a:pt x="3351" y="39"/>
                  <a:pt x="3351" y="39"/>
                  <a:pt x="3351" y="39"/>
                </a:cubicBezTo>
                <a:cubicBezTo>
                  <a:pt x="3319" y="39"/>
                  <a:pt x="3319" y="39"/>
                  <a:pt x="3319" y="39"/>
                </a:cubicBezTo>
                <a:cubicBezTo>
                  <a:pt x="3312" y="38"/>
                  <a:pt x="3305" y="38"/>
                  <a:pt x="3298" y="38"/>
                </a:cubicBezTo>
                <a:cubicBezTo>
                  <a:pt x="3298" y="50"/>
                  <a:pt x="3298" y="64"/>
                  <a:pt x="3298" y="78"/>
                </a:cubicBezTo>
                <a:cubicBezTo>
                  <a:pt x="3298" y="81"/>
                  <a:pt x="3298" y="83"/>
                  <a:pt x="3298" y="86"/>
                </a:cubicBezTo>
                <a:cubicBezTo>
                  <a:pt x="3298" y="101"/>
                  <a:pt x="3298" y="113"/>
                  <a:pt x="3298" y="123"/>
                </a:cubicBezTo>
                <a:cubicBezTo>
                  <a:pt x="3328" y="123"/>
                  <a:pt x="3356" y="123"/>
                  <a:pt x="3382" y="123"/>
                </a:cubicBezTo>
                <a:cubicBezTo>
                  <a:pt x="3382" y="116"/>
                  <a:pt x="3382" y="107"/>
                  <a:pt x="3382" y="96"/>
                </a:cubicBezTo>
                <a:cubicBezTo>
                  <a:pt x="3382" y="96"/>
                  <a:pt x="3382" y="96"/>
                  <a:pt x="3382" y="96"/>
                </a:cubicBezTo>
                <a:cubicBezTo>
                  <a:pt x="3382" y="96"/>
                  <a:pt x="3382" y="96"/>
                  <a:pt x="3382" y="96"/>
                </a:cubicBezTo>
                <a:cubicBezTo>
                  <a:pt x="3382" y="88"/>
                  <a:pt x="3382" y="78"/>
                  <a:pt x="3382" y="68"/>
                </a:cubicBezTo>
                <a:cubicBezTo>
                  <a:pt x="3382" y="57"/>
                  <a:pt x="3382" y="46"/>
                  <a:pt x="3382" y="38"/>
                </a:cubicBezTo>
                <a:cubicBezTo>
                  <a:pt x="3382" y="38"/>
                  <a:pt x="3382" y="38"/>
                  <a:pt x="3382" y="38"/>
                </a:cubicBezTo>
                <a:cubicBezTo>
                  <a:pt x="3382" y="31"/>
                  <a:pt x="3382" y="24"/>
                  <a:pt x="3382" y="17"/>
                </a:cubicBezTo>
                <a:moveTo>
                  <a:pt x="3744" y="12"/>
                </a:moveTo>
                <a:cubicBezTo>
                  <a:pt x="3744" y="12"/>
                  <a:pt x="3744" y="12"/>
                  <a:pt x="3744" y="12"/>
                </a:cubicBezTo>
                <a:cubicBezTo>
                  <a:pt x="3740" y="12"/>
                  <a:pt x="3740" y="12"/>
                  <a:pt x="3740" y="12"/>
                </a:cubicBezTo>
                <a:cubicBezTo>
                  <a:pt x="3733" y="12"/>
                  <a:pt x="3733" y="12"/>
                  <a:pt x="3733" y="12"/>
                </a:cubicBezTo>
                <a:cubicBezTo>
                  <a:pt x="3720" y="12"/>
                  <a:pt x="3720" y="12"/>
                  <a:pt x="3720" y="12"/>
                </a:cubicBezTo>
                <a:cubicBezTo>
                  <a:pt x="3693" y="13"/>
                  <a:pt x="3693" y="13"/>
                  <a:pt x="3693" y="13"/>
                </a:cubicBezTo>
                <a:cubicBezTo>
                  <a:pt x="3621" y="14"/>
                  <a:pt x="3555" y="15"/>
                  <a:pt x="3493" y="15"/>
                </a:cubicBezTo>
                <a:cubicBezTo>
                  <a:pt x="3454" y="16"/>
                  <a:pt x="3417" y="16"/>
                  <a:pt x="3382" y="17"/>
                </a:cubicBezTo>
                <a:cubicBezTo>
                  <a:pt x="3382" y="23"/>
                  <a:pt x="3382" y="30"/>
                  <a:pt x="3382" y="38"/>
                </a:cubicBezTo>
                <a:cubicBezTo>
                  <a:pt x="3391" y="38"/>
                  <a:pt x="3400" y="38"/>
                  <a:pt x="3410" y="38"/>
                </a:cubicBezTo>
                <a:cubicBezTo>
                  <a:pt x="3522" y="37"/>
                  <a:pt x="3629" y="37"/>
                  <a:pt x="3731" y="37"/>
                </a:cubicBezTo>
                <a:cubicBezTo>
                  <a:pt x="3741" y="37"/>
                  <a:pt x="3741" y="37"/>
                  <a:pt x="3741" y="37"/>
                </a:cubicBezTo>
                <a:cubicBezTo>
                  <a:pt x="3743" y="36"/>
                  <a:pt x="3743" y="36"/>
                  <a:pt x="3743" y="36"/>
                </a:cubicBezTo>
                <a:cubicBezTo>
                  <a:pt x="3744" y="36"/>
                  <a:pt x="3744" y="36"/>
                  <a:pt x="3744" y="36"/>
                </a:cubicBezTo>
                <a:cubicBezTo>
                  <a:pt x="3744" y="27"/>
                  <a:pt x="3744" y="19"/>
                  <a:pt x="3744" y="12"/>
                </a:cubicBezTo>
                <a:moveTo>
                  <a:pt x="3744" y="10"/>
                </a:moveTo>
                <a:cubicBezTo>
                  <a:pt x="3744" y="10"/>
                  <a:pt x="3744" y="11"/>
                  <a:pt x="3744" y="12"/>
                </a:cubicBezTo>
                <a:cubicBezTo>
                  <a:pt x="3744" y="12"/>
                  <a:pt x="3744" y="12"/>
                  <a:pt x="3744" y="12"/>
                </a:cubicBezTo>
                <a:cubicBezTo>
                  <a:pt x="3744" y="19"/>
                  <a:pt x="3744" y="27"/>
                  <a:pt x="3744" y="36"/>
                </a:cubicBezTo>
                <a:cubicBezTo>
                  <a:pt x="3745" y="36"/>
                  <a:pt x="3745" y="36"/>
                  <a:pt x="3745" y="36"/>
                </a:cubicBezTo>
                <a:cubicBezTo>
                  <a:pt x="3745" y="28"/>
                  <a:pt x="3745" y="22"/>
                  <a:pt x="3745" y="17"/>
                </a:cubicBezTo>
                <a:cubicBezTo>
                  <a:pt x="3745" y="13"/>
                  <a:pt x="3745" y="10"/>
                  <a:pt x="3744" y="10"/>
                </a:cubicBezTo>
                <a:moveTo>
                  <a:pt x="1" y="0"/>
                </a:moveTo>
                <a:cubicBezTo>
                  <a:pt x="0" y="0"/>
                  <a:pt x="0" y="5"/>
                  <a:pt x="0" y="14"/>
                </a:cubicBezTo>
                <a:cubicBezTo>
                  <a:pt x="3" y="14"/>
                  <a:pt x="6" y="14"/>
                  <a:pt x="9" y="14"/>
                </a:cubicBezTo>
                <a:cubicBezTo>
                  <a:pt x="69" y="15"/>
                  <a:pt x="126" y="17"/>
                  <a:pt x="181" y="18"/>
                </a:cubicBezTo>
                <a:cubicBezTo>
                  <a:pt x="214" y="19"/>
                  <a:pt x="246" y="19"/>
                  <a:pt x="277" y="20"/>
                </a:cubicBezTo>
                <a:cubicBezTo>
                  <a:pt x="278" y="20"/>
                  <a:pt x="279" y="20"/>
                  <a:pt x="280" y="20"/>
                </a:cubicBezTo>
                <a:cubicBezTo>
                  <a:pt x="280" y="20"/>
                  <a:pt x="280" y="20"/>
                  <a:pt x="280" y="20"/>
                </a:cubicBezTo>
                <a:cubicBezTo>
                  <a:pt x="281" y="20"/>
                  <a:pt x="281" y="20"/>
                  <a:pt x="281" y="20"/>
                </a:cubicBezTo>
                <a:cubicBezTo>
                  <a:pt x="281" y="20"/>
                  <a:pt x="281" y="20"/>
                  <a:pt x="281" y="20"/>
                </a:cubicBezTo>
                <a:cubicBezTo>
                  <a:pt x="281" y="20"/>
                  <a:pt x="281" y="20"/>
                  <a:pt x="281" y="20"/>
                </a:cubicBezTo>
                <a:cubicBezTo>
                  <a:pt x="281" y="20"/>
                  <a:pt x="281" y="20"/>
                  <a:pt x="281" y="20"/>
                </a:cubicBezTo>
                <a:cubicBezTo>
                  <a:pt x="381" y="22"/>
                  <a:pt x="472" y="24"/>
                  <a:pt x="587" y="25"/>
                </a:cubicBezTo>
                <a:cubicBezTo>
                  <a:pt x="590" y="25"/>
                  <a:pt x="594" y="25"/>
                  <a:pt x="599" y="25"/>
                </a:cubicBezTo>
                <a:cubicBezTo>
                  <a:pt x="622" y="25"/>
                  <a:pt x="659" y="25"/>
                  <a:pt x="699" y="25"/>
                </a:cubicBezTo>
                <a:cubicBezTo>
                  <a:pt x="738" y="25"/>
                  <a:pt x="778" y="25"/>
                  <a:pt x="806" y="25"/>
                </a:cubicBezTo>
                <a:cubicBezTo>
                  <a:pt x="817" y="25"/>
                  <a:pt x="826" y="25"/>
                  <a:pt x="833" y="25"/>
                </a:cubicBezTo>
                <a:cubicBezTo>
                  <a:pt x="900" y="26"/>
                  <a:pt x="967" y="26"/>
                  <a:pt x="1034" y="26"/>
                </a:cubicBezTo>
                <a:cubicBezTo>
                  <a:pt x="1127" y="26"/>
                  <a:pt x="1366" y="24"/>
                  <a:pt x="1806" y="24"/>
                </a:cubicBezTo>
                <a:cubicBezTo>
                  <a:pt x="2074" y="24"/>
                  <a:pt x="2416" y="25"/>
                  <a:pt x="2845" y="26"/>
                </a:cubicBezTo>
                <a:cubicBezTo>
                  <a:pt x="2889" y="26"/>
                  <a:pt x="2953" y="26"/>
                  <a:pt x="3033" y="27"/>
                </a:cubicBezTo>
                <a:cubicBezTo>
                  <a:pt x="3073" y="27"/>
                  <a:pt x="3116" y="27"/>
                  <a:pt x="3164" y="28"/>
                </a:cubicBezTo>
                <a:cubicBezTo>
                  <a:pt x="3187" y="28"/>
                  <a:pt x="3211" y="28"/>
                  <a:pt x="3237" y="28"/>
                </a:cubicBezTo>
                <a:cubicBezTo>
                  <a:pt x="3249" y="28"/>
                  <a:pt x="3262" y="28"/>
                  <a:pt x="3275" y="29"/>
                </a:cubicBezTo>
                <a:cubicBezTo>
                  <a:pt x="3294" y="29"/>
                  <a:pt x="3294" y="29"/>
                  <a:pt x="3294" y="29"/>
                </a:cubicBezTo>
                <a:cubicBezTo>
                  <a:pt x="3297" y="29"/>
                  <a:pt x="3297" y="29"/>
                  <a:pt x="3297" y="29"/>
                </a:cubicBezTo>
                <a:cubicBezTo>
                  <a:pt x="3298" y="29"/>
                  <a:pt x="3298" y="29"/>
                  <a:pt x="3298" y="29"/>
                </a:cubicBezTo>
                <a:cubicBezTo>
                  <a:pt x="3298" y="24"/>
                  <a:pt x="3298" y="20"/>
                  <a:pt x="3298" y="18"/>
                </a:cubicBezTo>
                <a:cubicBezTo>
                  <a:pt x="3256" y="18"/>
                  <a:pt x="3217" y="18"/>
                  <a:pt x="3182" y="18"/>
                </a:cubicBezTo>
                <a:cubicBezTo>
                  <a:pt x="3179" y="18"/>
                  <a:pt x="3176" y="18"/>
                  <a:pt x="3172" y="19"/>
                </a:cubicBezTo>
                <a:cubicBezTo>
                  <a:pt x="3011" y="20"/>
                  <a:pt x="2928" y="20"/>
                  <a:pt x="2928" y="20"/>
                </a:cubicBezTo>
                <a:cubicBezTo>
                  <a:pt x="2528" y="20"/>
                  <a:pt x="2123" y="20"/>
                  <a:pt x="1720" y="22"/>
                </a:cubicBezTo>
                <a:cubicBezTo>
                  <a:pt x="1355" y="19"/>
                  <a:pt x="954" y="19"/>
                  <a:pt x="584" y="19"/>
                </a:cubicBezTo>
                <a:cubicBezTo>
                  <a:pt x="597" y="19"/>
                  <a:pt x="610" y="18"/>
                  <a:pt x="623" y="18"/>
                </a:cubicBezTo>
                <a:cubicBezTo>
                  <a:pt x="1020" y="18"/>
                  <a:pt x="1409" y="18"/>
                  <a:pt x="1765" y="18"/>
                </a:cubicBezTo>
                <a:cubicBezTo>
                  <a:pt x="1984" y="18"/>
                  <a:pt x="2189" y="18"/>
                  <a:pt x="2375" y="18"/>
                </a:cubicBezTo>
                <a:cubicBezTo>
                  <a:pt x="2381" y="18"/>
                  <a:pt x="2386" y="18"/>
                  <a:pt x="2391" y="18"/>
                </a:cubicBezTo>
                <a:cubicBezTo>
                  <a:pt x="2571" y="18"/>
                  <a:pt x="2732" y="18"/>
                  <a:pt x="2868" y="18"/>
                </a:cubicBezTo>
                <a:cubicBezTo>
                  <a:pt x="3075" y="18"/>
                  <a:pt x="3226" y="18"/>
                  <a:pt x="3298" y="18"/>
                </a:cubicBezTo>
                <a:cubicBezTo>
                  <a:pt x="3298" y="17"/>
                  <a:pt x="3298" y="17"/>
                  <a:pt x="3298" y="17"/>
                </a:cubicBezTo>
                <a:cubicBezTo>
                  <a:pt x="3230" y="18"/>
                  <a:pt x="3158" y="18"/>
                  <a:pt x="3085" y="18"/>
                </a:cubicBezTo>
                <a:cubicBezTo>
                  <a:pt x="2839" y="18"/>
                  <a:pt x="2578" y="16"/>
                  <a:pt x="2377" y="13"/>
                </a:cubicBezTo>
                <a:cubicBezTo>
                  <a:pt x="2177" y="11"/>
                  <a:pt x="2037" y="9"/>
                  <a:pt x="2033" y="9"/>
                </a:cubicBezTo>
                <a:cubicBezTo>
                  <a:pt x="2033" y="9"/>
                  <a:pt x="2033" y="9"/>
                  <a:pt x="2033" y="9"/>
                </a:cubicBezTo>
                <a:cubicBezTo>
                  <a:pt x="1672" y="8"/>
                  <a:pt x="1136" y="4"/>
                  <a:pt x="609" y="2"/>
                </a:cubicBezTo>
                <a:cubicBezTo>
                  <a:pt x="556" y="3"/>
                  <a:pt x="502" y="4"/>
                  <a:pt x="447" y="4"/>
                </a:cubicBezTo>
                <a:cubicBezTo>
                  <a:pt x="444" y="4"/>
                  <a:pt x="441" y="5"/>
                  <a:pt x="437" y="5"/>
                </a:cubicBezTo>
                <a:cubicBezTo>
                  <a:pt x="441" y="5"/>
                  <a:pt x="444" y="4"/>
                  <a:pt x="447" y="4"/>
                </a:cubicBezTo>
                <a:cubicBezTo>
                  <a:pt x="502" y="4"/>
                  <a:pt x="556" y="3"/>
                  <a:pt x="609" y="2"/>
                </a:cubicBezTo>
                <a:cubicBezTo>
                  <a:pt x="461" y="2"/>
                  <a:pt x="314" y="1"/>
                  <a:pt x="172" y="1"/>
                </a:cubicBezTo>
                <a:cubicBezTo>
                  <a:pt x="155" y="1"/>
                  <a:pt x="138" y="1"/>
                  <a:pt x="122" y="1"/>
                </a:cubicBezTo>
                <a:cubicBezTo>
                  <a:pt x="60" y="2"/>
                  <a:pt x="60" y="2"/>
                  <a:pt x="6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7" y="2"/>
                  <a:pt x="7" y="2"/>
                  <a:pt x="7" y="2"/>
                </a:cubicBezTo>
                <a:cubicBezTo>
                  <a:pt x="3" y="2"/>
                  <a:pt x="3" y="2"/>
                  <a:pt x="3" y="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D2D3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17" name="PA_任意多边形 17"/>
          <p:cNvSpPr>
            <a:spLocks noEditPoints="1"/>
          </p:cNvSpPr>
          <p:nvPr>
            <p:custDataLst>
              <p:tags r:id="rId11"/>
            </p:custDataLst>
          </p:nvPr>
        </p:nvSpPr>
        <p:spPr bwMode="auto">
          <a:xfrm>
            <a:off x="3734132" y="6216650"/>
            <a:ext cx="6991350" cy="409575"/>
          </a:xfrm>
          <a:custGeom>
            <a:avLst/>
            <a:gdLst>
              <a:gd name="T0" fmla="*/ 3437 w 3437"/>
              <a:gd name="T1" fmla="*/ 164 h 201"/>
              <a:gd name="T2" fmla="*/ 3436 w 3437"/>
              <a:gd name="T3" fmla="*/ 165 h 201"/>
              <a:gd name="T4" fmla="*/ 3353 w 3437"/>
              <a:gd name="T5" fmla="*/ 159 h 201"/>
              <a:gd name="T6" fmla="*/ 2584 w 3437"/>
              <a:gd name="T7" fmla="*/ 156 h 201"/>
              <a:gd name="T8" fmla="*/ 535 w 3437"/>
              <a:gd name="T9" fmla="*/ 147 h 201"/>
              <a:gd name="T10" fmla="*/ 3436 w 3437"/>
              <a:gd name="T11" fmla="*/ 151 h 201"/>
              <a:gd name="T12" fmla="*/ 3437 w 3437"/>
              <a:gd name="T13" fmla="*/ 151 h 201"/>
              <a:gd name="T14" fmla="*/ 308 w 3437"/>
              <a:gd name="T15" fmla="*/ 141 h 201"/>
              <a:gd name="T16" fmla="*/ 2675 w 3437"/>
              <a:gd name="T17" fmla="*/ 156 h 201"/>
              <a:gd name="T18" fmla="*/ 838 w 3437"/>
              <a:gd name="T19" fmla="*/ 143 h 201"/>
              <a:gd name="T20" fmla="*/ 3349 w 3437"/>
              <a:gd name="T21" fmla="*/ 138 h 201"/>
              <a:gd name="T22" fmla="*/ 2710 w 3437"/>
              <a:gd name="T23" fmla="*/ 133 h 201"/>
              <a:gd name="T24" fmla="*/ 2515 w 3437"/>
              <a:gd name="T25" fmla="*/ 137 h 201"/>
              <a:gd name="T26" fmla="*/ 3266 w 3437"/>
              <a:gd name="T27" fmla="*/ 150 h 201"/>
              <a:gd name="T28" fmla="*/ 3353 w 3437"/>
              <a:gd name="T29" fmla="*/ 155 h 201"/>
              <a:gd name="T30" fmla="*/ 3353 w 3437"/>
              <a:gd name="T31" fmla="*/ 130 h 201"/>
              <a:gd name="T32" fmla="*/ 838 w 3437"/>
              <a:gd name="T33" fmla="*/ 134 h 201"/>
              <a:gd name="T34" fmla="*/ 190 w 3437"/>
              <a:gd name="T35" fmla="*/ 139 h 201"/>
              <a:gd name="T36" fmla="*/ 54 w 3437"/>
              <a:gd name="T37" fmla="*/ 136 h 201"/>
              <a:gd name="T38" fmla="*/ 2790 w 3437"/>
              <a:gd name="T39" fmla="*/ 116 h 201"/>
              <a:gd name="T40" fmla="*/ 2791 w 3437"/>
              <a:gd name="T41" fmla="*/ 123 h 201"/>
              <a:gd name="T42" fmla="*/ 2794 w 3437"/>
              <a:gd name="T43" fmla="*/ 116 h 201"/>
              <a:gd name="T44" fmla="*/ 141 w 3437"/>
              <a:gd name="T45" fmla="*/ 113 h 201"/>
              <a:gd name="T46" fmla="*/ 54 w 3437"/>
              <a:gd name="T47" fmla="*/ 122 h 201"/>
              <a:gd name="T48" fmla="*/ 58 w 3437"/>
              <a:gd name="T49" fmla="*/ 136 h 201"/>
              <a:gd name="T50" fmla="*/ 307 w 3437"/>
              <a:gd name="T51" fmla="*/ 126 h 201"/>
              <a:gd name="T52" fmla="*/ 467 w 3437"/>
              <a:gd name="T53" fmla="*/ 111 h 201"/>
              <a:gd name="T54" fmla="*/ 838 w 3437"/>
              <a:gd name="T55" fmla="*/ 125 h 201"/>
              <a:gd name="T56" fmla="*/ 0 w 3437"/>
              <a:gd name="T57" fmla="*/ 143 h 201"/>
              <a:gd name="T58" fmla="*/ 16 w 3437"/>
              <a:gd name="T59" fmla="*/ 113 h 201"/>
              <a:gd name="T60" fmla="*/ 2794 w 3437"/>
              <a:gd name="T61" fmla="*/ 105 h 201"/>
              <a:gd name="T62" fmla="*/ 838 w 3437"/>
              <a:gd name="T63" fmla="*/ 125 h 201"/>
              <a:gd name="T64" fmla="*/ 2570 w 3437"/>
              <a:gd name="T65" fmla="*/ 121 h 201"/>
              <a:gd name="T66" fmla="*/ 838 w 3437"/>
              <a:gd name="T67" fmla="*/ 97 h 201"/>
              <a:gd name="T68" fmla="*/ 838 w 3437"/>
              <a:gd name="T69" fmla="*/ 93 h 201"/>
              <a:gd name="T70" fmla="*/ 838 w 3437"/>
              <a:gd name="T71" fmla="*/ 92 h 201"/>
              <a:gd name="T72" fmla="*/ 2794 w 3437"/>
              <a:gd name="T73" fmla="*/ 85 h 201"/>
              <a:gd name="T74" fmla="*/ 335 w 3437"/>
              <a:gd name="T75" fmla="*/ 100 h 201"/>
              <a:gd name="T76" fmla="*/ 360 w 3437"/>
              <a:gd name="T77" fmla="*/ 93 h 201"/>
              <a:gd name="T78" fmla="*/ 1202 w 3437"/>
              <a:gd name="T79" fmla="*/ 89 h 201"/>
              <a:gd name="T80" fmla="*/ 2793 w 3437"/>
              <a:gd name="T81" fmla="*/ 94 h 201"/>
              <a:gd name="T82" fmla="*/ 2792 w 3437"/>
              <a:gd name="T83" fmla="*/ 88 h 201"/>
              <a:gd name="T84" fmla="*/ 856 w 3437"/>
              <a:gd name="T85" fmla="*/ 67 h 201"/>
              <a:gd name="T86" fmla="*/ 0 w 3437"/>
              <a:gd name="T87" fmla="*/ 71 h 201"/>
              <a:gd name="T88" fmla="*/ 55 w 3437"/>
              <a:gd name="T89" fmla="*/ 51 h 201"/>
              <a:gd name="T90" fmla="*/ 838 w 3437"/>
              <a:gd name="T91" fmla="*/ 61 h 201"/>
              <a:gd name="T92" fmla="*/ 2098 w 3437"/>
              <a:gd name="T93" fmla="*/ 53 h 201"/>
              <a:gd name="T94" fmla="*/ 3353 w 3437"/>
              <a:gd name="T95" fmla="*/ 59 h 201"/>
              <a:gd name="T96" fmla="*/ 861 w 3437"/>
              <a:gd name="T97" fmla="*/ 34 h 201"/>
              <a:gd name="T98" fmla="*/ 236 w 3437"/>
              <a:gd name="T99" fmla="*/ 27 h 201"/>
              <a:gd name="T100" fmla="*/ 1 w 3437"/>
              <a:gd name="T101" fmla="*/ 49 h 201"/>
              <a:gd name="T102" fmla="*/ 7 w 3437"/>
              <a:gd name="T103" fmla="*/ 21 h 201"/>
              <a:gd name="T104" fmla="*/ 3353 w 3437"/>
              <a:gd name="T105" fmla="*/ 38 h 201"/>
              <a:gd name="T106" fmla="*/ 3353 w 3437"/>
              <a:gd name="T107" fmla="*/ 17 h 201"/>
              <a:gd name="T108" fmla="*/ 3416 w 3437"/>
              <a:gd name="T109" fmla="*/ 2 h 201"/>
              <a:gd name="T110" fmla="*/ 2082 w 3437"/>
              <a:gd name="T111" fmla="*/ 3 h 201"/>
              <a:gd name="T112" fmla="*/ 3429 w 3437"/>
              <a:gd name="T113" fmla="*/ 17 h 201"/>
              <a:gd name="T114" fmla="*/ 3437 w 3437"/>
              <a:gd name="T115" fmla="*/ 132 h 201"/>
              <a:gd name="T116" fmla="*/ 3437 w 3437"/>
              <a:gd name="T117" fmla="*/ 26 h 201"/>
              <a:gd name="T118" fmla="*/ 1570 w 3437"/>
              <a:gd name="T119" fmla="*/ 4 h 201"/>
              <a:gd name="T120" fmla="*/ 3366 w 3437"/>
              <a:gd name="T121" fmla="*/ 2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437" h="201">
                <a:moveTo>
                  <a:pt x="3353" y="155"/>
                </a:moveTo>
                <a:cubicBezTo>
                  <a:pt x="3353" y="155"/>
                  <a:pt x="3353" y="155"/>
                  <a:pt x="3353" y="155"/>
                </a:cubicBezTo>
                <a:cubicBezTo>
                  <a:pt x="3353" y="158"/>
                  <a:pt x="3353" y="161"/>
                  <a:pt x="3353" y="161"/>
                </a:cubicBezTo>
                <a:cubicBezTo>
                  <a:pt x="3353" y="161"/>
                  <a:pt x="3353" y="159"/>
                  <a:pt x="3353" y="155"/>
                </a:cubicBezTo>
                <a:moveTo>
                  <a:pt x="3437" y="155"/>
                </a:moveTo>
                <a:cubicBezTo>
                  <a:pt x="3437" y="155"/>
                  <a:pt x="3437" y="155"/>
                  <a:pt x="3437" y="155"/>
                </a:cubicBezTo>
                <a:cubicBezTo>
                  <a:pt x="3437" y="155"/>
                  <a:pt x="3437" y="156"/>
                  <a:pt x="3437" y="156"/>
                </a:cubicBezTo>
                <a:cubicBezTo>
                  <a:pt x="3437" y="161"/>
                  <a:pt x="3437" y="164"/>
                  <a:pt x="3437" y="164"/>
                </a:cubicBezTo>
                <a:cubicBezTo>
                  <a:pt x="3437" y="164"/>
                  <a:pt x="3437" y="160"/>
                  <a:pt x="3437" y="156"/>
                </a:cubicBezTo>
                <a:cubicBezTo>
                  <a:pt x="3437" y="156"/>
                  <a:pt x="3437" y="155"/>
                  <a:pt x="3437" y="155"/>
                </a:cubicBezTo>
                <a:cubicBezTo>
                  <a:pt x="3409" y="155"/>
                  <a:pt x="3381" y="155"/>
                  <a:pt x="3353" y="155"/>
                </a:cubicBezTo>
                <a:cubicBezTo>
                  <a:pt x="3353" y="159"/>
                  <a:pt x="3353" y="162"/>
                  <a:pt x="3353" y="165"/>
                </a:cubicBezTo>
                <a:cubicBezTo>
                  <a:pt x="3378" y="165"/>
                  <a:pt x="3405" y="165"/>
                  <a:pt x="3432" y="165"/>
                </a:cubicBezTo>
                <a:cubicBezTo>
                  <a:pt x="3435" y="165"/>
                  <a:pt x="3435" y="165"/>
                  <a:pt x="3435" y="165"/>
                </a:cubicBezTo>
                <a:cubicBezTo>
                  <a:pt x="3436" y="165"/>
                  <a:pt x="3436" y="165"/>
                  <a:pt x="3436" y="165"/>
                </a:cubicBezTo>
                <a:cubicBezTo>
                  <a:pt x="3436" y="165"/>
                  <a:pt x="3436" y="165"/>
                  <a:pt x="3436" y="165"/>
                </a:cubicBezTo>
                <a:cubicBezTo>
                  <a:pt x="3437" y="165"/>
                  <a:pt x="3437" y="165"/>
                  <a:pt x="3437" y="165"/>
                </a:cubicBezTo>
                <a:cubicBezTo>
                  <a:pt x="3437" y="191"/>
                  <a:pt x="3437" y="201"/>
                  <a:pt x="3437" y="201"/>
                </a:cubicBezTo>
                <a:cubicBezTo>
                  <a:pt x="3437" y="201"/>
                  <a:pt x="3437" y="182"/>
                  <a:pt x="3437" y="156"/>
                </a:cubicBezTo>
                <a:cubicBezTo>
                  <a:pt x="3437" y="156"/>
                  <a:pt x="3437" y="155"/>
                  <a:pt x="3437" y="155"/>
                </a:cubicBezTo>
                <a:moveTo>
                  <a:pt x="1931" y="155"/>
                </a:moveTo>
                <a:cubicBezTo>
                  <a:pt x="2407" y="157"/>
                  <a:pt x="2870" y="160"/>
                  <a:pt x="3248" y="164"/>
                </a:cubicBezTo>
                <a:cubicBezTo>
                  <a:pt x="3281" y="164"/>
                  <a:pt x="3316" y="164"/>
                  <a:pt x="3353" y="165"/>
                </a:cubicBezTo>
                <a:cubicBezTo>
                  <a:pt x="3353" y="163"/>
                  <a:pt x="3353" y="161"/>
                  <a:pt x="3353" y="159"/>
                </a:cubicBezTo>
                <a:cubicBezTo>
                  <a:pt x="3353" y="158"/>
                  <a:pt x="3352" y="157"/>
                  <a:pt x="3352" y="155"/>
                </a:cubicBezTo>
                <a:cubicBezTo>
                  <a:pt x="3352" y="155"/>
                  <a:pt x="3352" y="155"/>
                  <a:pt x="3352" y="155"/>
                </a:cubicBezTo>
                <a:cubicBezTo>
                  <a:pt x="3352" y="156"/>
                  <a:pt x="3352" y="158"/>
                  <a:pt x="3352" y="159"/>
                </a:cubicBezTo>
                <a:cubicBezTo>
                  <a:pt x="3352" y="159"/>
                  <a:pt x="3352" y="159"/>
                  <a:pt x="3352" y="159"/>
                </a:cubicBezTo>
                <a:cubicBezTo>
                  <a:pt x="3347" y="159"/>
                  <a:pt x="3347" y="159"/>
                  <a:pt x="3347" y="159"/>
                </a:cubicBezTo>
                <a:cubicBezTo>
                  <a:pt x="3337" y="159"/>
                  <a:pt x="3337" y="159"/>
                  <a:pt x="3337" y="159"/>
                </a:cubicBezTo>
                <a:cubicBezTo>
                  <a:pt x="3142" y="158"/>
                  <a:pt x="2911" y="157"/>
                  <a:pt x="2675" y="156"/>
                </a:cubicBezTo>
                <a:cubicBezTo>
                  <a:pt x="2644" y="156"/>
                  <a:pt x="2614" y="156"/>
                  <a:pt x="2584" y="156"/>
                </a:cubicBezTo>
                <a:cubicBezTo>
                  <a:pt x="2340" y="156"/>
                  <a:pt x="2110" y="155"/>
                  <a:pt x="1931" y="155"/>
                </a:cubicBezTo>
                <a:moveTo>
                  <a:pt x="3352" y="148"/>
                </a:moveTo>
                <a:cubicBezTo>
                  <a:pt x="3352" y="148"/>
                  <a:pt x="3352" y="150"/>
                  <a:pt x="3352" y="155"/>
                </a:cubicBezTo>
                <a:cubicBezTo>
                  <a:pt x="3352" y="155"/>
                  <a:pt x="3352" y="155"/>
                  <a:pt x="3352" y="155"/>
                </a:cubicBezTo>
                <a:cubicBezTo>
                  <a:pt x="3352" y="151"/>
                  <a:pt x="3352" y="148"/>
                  <a:pt x="3352" y="148"/>
                </a:cubicBezTo>
                <a:moveTo>
                  <a:pt x="308" y="141"/>
                </a:moveTo>
                <a:cubicBezTo>
                  <a:pt x="308" y="143"/>
                  <a:pt x="308" y="144"/>
                  <a:pt x="308" y="146"/>
                </a:cubicBezTo>
                <a:cubicBezTo>
                  <a:pt x="381" y="146"/>
                  <a:pt x="457" y="147"/>
                  <a:pt x="535" y="147"/>
                </a:cubicBezTo>
                <a:cubicBezTo>
                  <a:pt x="707" y="149"/>
                  <a:pt x="889" y="150"/>
                  <a:pt x="1075" y="151"/>
                </a:cubicBezTo>
                <a:cubicBezTo>
                  <a:pt x="1152" y="151"/>
                  <a:pt x="1231" y="151"/>
                  <a:pt x="1309" y="152"/>
                </a:cubicBezTo>
                <a:cubicBezTo>
                  <a:pt x="1249" y="151"/>
                  <a:pt x="1189" y="151"/>
                  <a:pt x="1129" y="150"/>
                </a:cubicBezTo>
                <a:cubicBezTo>
                  <a:pt x="1125" y="150"/>
                  <a:pt x="1121" y="150"/>
                  <a:pt x="1116" y="150"/>
                </a:cubicBezTo>
                <a:cubicBezTo>
                  <a:pt x="975" y="150"/>
                  <a:pt x="639" y="147"/>
                  <a:pt x="308" y="141"/>
                </a:cubicBezTo>
                <a:moveTo>
                  <a:pt x="3436" y="139"/>
                </a:moveTo>
                <a:cubicBezTo>
                  <a:pt x="3436" y="139"/>
                  <a:pt x="3436" y="142"/>
                  <a:pt x="3436" y="151"/>
                </a:cubicBezTo>
                <a:cubicBezTo>
                  <a:pt x="3436" y="151"/>
                  <a:pt x="3436" y="151"/>
                  <a:pt x="3436" y="151"/>
                </a:cubicBezTo>
                <a:cubicBezTo>
                  <a:pt x="3433" y="151"/>
                  <a:pt x="3433" y="151"/>
                  <a:pt x="3433" y="151"/>
                </a:cubicBezTo>
                <a:cubicBezTo>
                  <a:pt x="3423" y="151"/>
                  <a:pt x="3423" y="151"/>
                  <a:pt x="3423" y="151"/>
                </a:cubicBezTo>
                <a:cubicBezTo>
                  <a:pt x="3401" y="151"/>
                  <a:pt x="3401" y="151"/>
                  <a:pt x="3401" y="151"/>
                </a:cubicBezTo>
                <a:cubicBezTo>
                  <a:pt x="3359" y="151"/>
                  <a:pt x="3359" y="151"/>
                  <a:pt x="3359" y="151"/>
                </a:cubicBezTo>
                <a:cubicBezTo>
                  <a:pt x="3357" y="151"/>
                  <a:pt x="3355" y="151"/>
                  <a:pt x="3353" y="151"/>
                </a:cubicBezTo>
                <a:cubicBezTo>
                  <a:pt x="3353" y="152"/>
                  <a:pt x="3353" y="154"/>
                  <a:pt x="3353" y="155"/>
                </a:cubicBezTo>
                <a:cubicBezTo>
                  <a:pt x="3381" y="155"/>
                  <a:pt x="3409" y="155"/>
                  <a:pt x="3437" y="155"/>
                </a:cubicBezTo>
                <a:cubicBezTo>
                  <a:pt x="3437" y="154"/>
                  <a:pt x="3437" y="153"/>
                  <a:pt x="3437" y="151"/>
                </a:cubicBezTo>
                <a:cubicBezTo>
                  <a:pt x="3437" y="145"/>
                  <a:pt x="3436" y="139"/>
                  <a:pt x="3436" y="139"/>
                </a:cubicBezTo>
                <a:moveTo>
                  <a:pt x="838" y="138"/>
                </a:moveTo>
                <a:cubicBezTo>
                  <a:pt x="743" y="138"/>
                  <a:pt x="649" y="139"/>
                  <a:pt x="556" y="139"/>
                </a:cubicBezTo>
                <a:cubicBezTo>
                  <a:pt x="491" y="139"/>
                  <a:pt x="426" y="139"/>
                  <a:pt x="361" y="139"/>
                </a:cubicBezTo>
                <a:cubicBezTo>
                  <a:pt x="312" y="139"/>
                  <a:pt x="312" y="139"/>
                  <a:pt x="312" y="139"/>
                </a:cubicBezTo>
                <a:cubicBezTo>
                  <a:pt x="309" y="139"/>
                  <a:pt x="309" y="139"/>
                  <a:pt x="309" y="139"/>
                </a:cubicBezTo>
                <a:cubicBezTo>
                  <a:pt x="308" y="139"/>
                  <a:pt x="308" y="139"/>
                  <a:pt x="308" y="139"/>
                </a:cubicBezTo>
                <a:cubicBezTo>
                  <a:pt x="308" y="140"/>
                  <a:pt x="308" y="141"/>
                  <a:pt x="308" y="141"/>
                </a:cubicBezTo>
                <a:cubicBezTo>
                  <a:pt x="639" y="147"/>
                  <a:pt x="975" y="150"/>
                  <a:pt x="1116" y="150"/>
                </a:cubicBezTo>
                <a:cubicBezTo>
                  <a:pt x="1121" y="150"/>
                  <a:pt x="1125" y="150"/>
                  <a:pt x="1129" y="150"/>
                </a:cubicBezTo>
                <a:cubicBezTo>
                  <a:pt x="1189" y="151"/>
                  <a:pt x="1249" y="151"/>
                  <a:pt x="1309" y="152"/>
                </a:cubicBezTo>
                <a:cubicBezTo>
                  <a:pt x="1358" y="152"/>
                  <a:pt x="1406" y="152"/>
                  <a:pt x="1455" y="153"/>
                </a:cubicBezTo>
                <a:cubicBezTo>
                  <a:pt x="1569" y="153"/>
                  <a:pt x="1684" y="154"/>
                  <a:pt x="1798" y="154"/>
                </a:cubicBezTo>
                <a:cubicBezTo>
                  <a:pt x="1842" y="155"/>
                  <a:pt x="1886" y="155"/>
                  <a:pt x="1931" y="155"/>
                </a:cubicBezTo>
                <a:cubicBezTo>
                  <a:pt x="2110" y="155"/>
                  <a:pt x="2340" y="156"/>
                  <a:pt x="2584" y="156"/>
                </a:cubicBezTo>
                <a:cubicBezTo>
                  <a:pt x="2614" y="156"/>
                  <a:pt x="2644" y="156"/>
                  <a:pt x="2675" y="156"/>
                </a:cubicBezTo>
                <a:cubicBezTo>
                  <a:pt x="2654" y="155"/>
                  <a:pt x="2633" y="155"/>
                  <a:pt x="2613" y="155"/>
                </a:cubicBezTo>
                <a:cubicBezTo>
                  <a:pt x="2098" y="152"/>
                  <a:pt x="1570" y="149"/>
                  <a:pt x="1344" y="147"/>
                </a:cubicBezTo>
                <a:cubicBezTo>
                  <a:pt x="1255" y="146"/>
                  <a:pt x="1166" y="146"/>
                  <a:pt x="1078" y="145"/>
                </a:cubicBezTo>
                <a:cubicBezTo>
                  <a:pt x="946" y="144"/>
                  <a:pt x="946" y="144"/>
                  <a:pt x="946" y="144"/>
                </a:cubicBezTo>
                <a:cubicBezTo>
                  <a:pt x="880" y="144"/>
                  <a:pt x="880" y="144"/>
                  <a:pt x="880" y="144"/>
                </a:cubicBezTo>
                <a:cubicBezTo>
                  <a:pt x="847" y="143"/>
                  <a:pt x="847" y="143"/>
                  <a:pt x="847" y="143"/>
                </a:cubicBezTo>
                <a:cubicBezTo>
                  <a:pt x="839" y="143"/>
                  <a:pt x="839" y="143"/>
                  <a:pt x="839" y="143"/>
                </a:cubicBezTo>
                <a:cubicBezTo>
                  <a:pt x="838" y="143"/>
                  <a:pt x="838" y="143"/>
                  <a:pt x="838" y="143"/>
                </a:cubicBezTo>
                <a:cubicBezTo>
                  <a:pt x="838" y="144"/>
                  <a:pt x="838" y="145"/>
                  <a:pt x="838" y="145"/>
                </a:cubicBezTo>
                <a:cubicBezTo>
                  <a:pt x="838" y="145"/>
                  <a:pt x="838" y="142"/>
                  <a:pt x="838" y="138"/>
                </a:cubicBezTo>
                <a:moveTo>
                  <a:pt x="3353" y="131"/>
                </a:moveTo>
                <a:cubicBezTo>
                  <a:pt x="3353" y="131"/>
                  <a:pt x="3353" y="131"/>
                  <a:pt x="3353" y="132"/>
                </a:cubicBezTo>
                <a:cubicBezTo>
                  <a:pt x="3353" y="133"/>
                  <a:pt x="3353" y="135"/>
                  <a:pt x="3353" y="138"/>
                </a:cubicBezTo>
                <a:cubicBezTo>
                  <a:pt x="3352" y="138"/>
                  <a:pt x="3352" y="138"/>
                  <a:pt x="3352" y="138"/>
                </a:cubicBezTo>
                <a:cubicBezTo>
                  <a:pt x="3351" y="138"/>
                  <a:pt x="3351" y="138"/>
                  <a:pt x="3351" y="138"/>
                </a:cubicBezTo>
                <a:cubicBezTo>
                  <a:pt x="3349" y="138"/>
                  <a:pt x="3349" y="138"/>
                  <a:pt x="3349" y="138"/>
                </a:cubicBezTo>
                <a:cubicBezTo>
                  <a:pt x="3317" y="138"/>
                  <a:pt x="3317" y="138"/>
                  <a:pt x="3317" y="138"/>
                </a:cubicBezTo>
                <a:cubicBezTo>
                  <a:pt x="3273" y="137"/>
                  <a:pt x="3229" y="137"/>
                  <a:pt x="3185" y="136"/>
                </a:cubicBezTo>
                <a:cubicBezTo>
                  <a:pt x="3084" y="135"/>
                  <a:pt x="2947" y="134"/>
                  <a:pt x="2794" y="134"/>
                </a:cubicBezTo>
                <a:cubicBezTo>
                  <a:pt x="2794" y="136"/>
                  <a:pt x="2794" y="137"/>
                  <a:pt x="2794" y="137"/>
                </a:cubicBezTo>
                <a:cubicBezTo>
                  <a:pt x="2794" y="137"/>
                  <a:pt x="2794" y="135"/>
                  <a:pt x="2794" y="134"/>
                </a:cubicBezTo>
                <a:cubicBezTo>
                  <a:pt x="2768" y="133"/>
                  <a:pt x="2741" y="133"/>
                  <a:pt x="2714" y="133"/>
                </a:cubicBezTo>
                <a:cubicBezTo>
                  <a:pt x="2714" y="133"/>
                  <a:pt x="2714" y="133"/>
                  <a:pt x="2714" y="133"/>
                </a:cubicBezTo>
                <a:cubicBezTo>
                  <a:pt x="2713" y="133"/>
                  <a:pt x="2712" y="133"/>
                  <a:pt x="2710" y="133"/>
                </a:cubicBezTo>
                <a:cubicBezTo>
                  <a:pt x="2708" y="133"/>
                  <a:pt x="2707" y="133"/>
                  <a:pt x="2705" y="133"/>
                </a:cubicBezTo>
                <a:cubicBezTo>
                  <a:pt x="2664" y="133"/>
                  <a:pt x="2623" y="133"/>
                  <a:pt x="2581" y="133"/>
                </a:cubicBezTo>
                <a:cubicBezTo>
                  <a:pt x="2577" y="133"/>
                  <a:pt x="2574" y="133"/>
                  <a:pt x="2570" y="133"/>
                </a:cubicBezTo>
                <a:cubicBezTo>
                  <a:pt x="2570" y="136"/>
                  <a:pt x="2570" y="138"/>
                  <a:pt x="2570" y="138"/>
                </a:cubicBezTo>
                <a:cubicBezTo>
                  <a:pt x="2570" y="138"/>
                  <a:pt x="2570" y="138"/>
                  <a:pt x="2570" y="138"/>
                </a:cubicBezTo>
                <a:cubicBezTo>
                  <a:pt x="2569" y="138"/>
                  <a:pt x="2569" y="138"/>
                  <a:pt x="2569" y="138"/>
                </a:cubicBezTo>
                <a:cubicBezTo>
                  <a:pt x="2558" y="137"/>
                  <a:pt x="2558" y="137"/>
                  <a:pt x="2558" y="137"/>
                </a:cubicBezTo>
                <a:cubicBezTo>
                  <a:pt x="2515" y="137"/>
                  <a:pt x="2515" y="137"/>
                  <a:pt x="2515" y="137"/>
                </a:cubicBezTo>
                <a:cubicBezTo>
                  <a:pt x="2408" y="136"/>
                  <a:pt x="2305" y="135"/>
                  <a:pt x="2205" y="134"/>
                </a:cubicBezTo>
                <a:cubicBezTo>
                  <a:pt x="1963" y="134"/>
                  <a:pt x="1724" y="134"/>
                  <a:pt x="1512" y="135"/>
                </a:cubicBezTo>
                <a:cubicBezTo>
                  <a:pt x="1411" y="136"/>
                  <a:pt x="1315" y="137"/>
                  <a:pt x="1216" y="137"/>
                </a:cubicBezTo>
                <a:cubicBezTo>
                  <a:pt x="1248" y="138"/>
                  <a:pt x="1279" y="138"/>
                  <a:pt x="1311" y="138"/>
                </a:cubicBezTo>
                <a:cubicBezTo>
                  <a:pt x="1515" y="140"/>
                  <a:pt x="2047" y="143"/>
                  <a:pt x="2584" y="146"/>
                </a:cubicBezTo>
                <a:cubicBezTo>
                  <a:pt x="2719" y="147"/>
                  <a:pt x="2854" y="148"/>
                  <a:pt x="2984" y="149"/>
                </a:cubicBezTo>
                <a:cubicBezTo>
                  <a:pt x="3049" y="149"/>
                  <a:pt x="3113" y="149"/>
                  <a:pt x="3175" y="150"/>
                </a:cubicBezTo>
                <a:cubicBezTo>
                  <a:pt x="3206" y="150"/>
                  <a:pt x="3236" y="150"/>
                  <a:pt x="3266" y="150"/>
                </a:cubicBezTo>
                <a:cubicBezTo>
                  <a:pt x="3311" y="151"/>
                  <a:pt x="3311" y="151"/>
                  <a:pt x="3311" y="151"/>
                </a:cubicBezTo>
                <a:cubicBezTo>
                  <a:pt x="3333" y="151"/>
                  <a:pt x="3333" y="151"/>
                  <a:pt x="3333" y="151"/>
                </a:cubicBezTo>
                <a:cubicBezTo>
                  <a:pt x="3344" y="151"/>
                  <a:pt x="3344" y="151"/>
                  <a:pt x="3344" y="151"/>
                </a:cubicBezTo>
                <a:cubicBezTo>
                  <a:pt x="3350" y="151"/>
                  <a:pt x="3350" y="151"/>
                  <a:pt x="3350" y="151"/>
                </a:cubicBezTo>
                <a:cubicBezTo>
                  <a:pt x="3352" y="151"/>
                  <a:pt x="3352" y="151"/>
                  <a:pt x="3352" y="151"/>
                </a:cubicBezTo>
                <a:cubicBezTo>
                  <a:pt x="3352" y="144"/>
                  <a:pt x="3352" y="141"/>
                  <a:pt x="3352" y="141"/>
                </a:cubicBezTo>
                <a:cubicBezTo>
                  <a:pt x="3352" y="141"/>
                  <a:pt x="3352" y="146"/>
                  <a:pt x="3352" y="151"/>
                </a:cubicBezTo>
                <a:cubicBezTo>
                  <a:pt x="3352" y="152"/>
                  <a:pt x="3353" y="154"/>
                  <a:pt x="3353" y="155"/>
                </a:cubicBezTo>
                <a:cubicBezTo>
                  <a:pt x="3353" y="155"/>
                  <a:pt x="3353" y="155"/>
                  <a:pt x="3353" y="155"/>
                </a:cubicBezTo>
                <a:cubicBezTo>
                  <a:pt x="3353" y="154"/>
                  <a:pt x="3353" y="152"/>
                  <a:pt x="3353" y="151"/>
                </a:cubicBezTo>
                <a:cubicBezTo>
                  <a:pt x="3353" y="151"/>
                  <a:pt x="3353" y="151"/>
                  <a:pt x="3353" y="151"/>
                </a:cubicBezTo>
                <a:cubicBezTo>
                  <a:pt x="3353" y="149"/>
                  <a:pt x="3353" y="147"/>
                  <a:pt x="3353" y="146"/>
                </a:cubicBezTo>
                <a:cubicBezTo>
                  <a:pt x="3353" y="145"/>
                  <a:pt x="3353" y="142"/>
                  <a:pt x="3353" y="138"/>
                </a:cubicBezTo>
                <a:cubicBezTo>
                  <a:pt x="3353" y="136"/>
                  <a:pt x="3353" y="134"/>
                  <a:pt x="3353" y="132"/>
                </a:cubicBezTo>
                <a:cubicBezTo>
                  <a:pt x="3353" y="132"/>
                  <a:pt x="3353" y="131"/>
                  <a:pt x="3353" y="131"/>
                </a:cubicBezTo>
                <a:moveTo>
                  <a:pt x="3353" y="130"/>
                </a:moveTo>
                <a:cubicBezTo>
                  <a:pt x="3353" y="131"/>
                  <a:pt x="3353" y="132"/>
                  <a:pt x="3353" y="132"/>
                </a:cubicBezTo>
                <a:cubicBezTo>
                  <a:pt x="3353" y="137"/>
                  <a:pt x="3353" y="142"/>
                  <a:pt x="3353" y="146"/>
                </a:cubicBezTo>
                <a:cubicBezTo>
                  <a:pt x="3353" y="146"/>
                  <a:pt x="3353" y="146"/>
                  <a:pt x="3353" y="146"/>
                </a:cubicBezTo>
                <a:cubicBezTo>
                  <a:pt x="3353" y="146"/>
                  <a:pt x="3353" y="145"/>
                  <a:pt x="3353" y="145"/>
                </a:cubicBezTo>
                <a:cubicBezTo>
                  <a:pt x="3353" y="141"/>
                  <a:pt x="3353" y="136"/>
                  <a:pt x="3353" y="130"/>
                </a:cubicBezTo>
                <a:moveTo>
                  <a:pt x="838" y="125"/>
                </a:moveTo>
                <a:cubicBezTo>
                  <a:pt x="838" y="125"/>
                  <a:pt x="838" y="125"/>
                  <a:pt x="838" y="125"/>
                </a:cubicBezTo>
                <a:cubicBezTo>
                  <a:pt x="838" y="128"/>
                  <a:pt x="838" y="131"/>
                  <a:pt x="838" y="134"/>
                </a:cubicBezTo>
                <a:cubicBezTo>
                  <a:pt x="838" y="134"/>
                  <a:pt x="838" y="134"/>
                  <a:pt x="838" y="134"/>
                </a:cubicBezTo>
                <a:cubicBezTo>
                  <a:pt x="838" y="131"/>
                  <a:pt x="838" y="128"/>
                  <a:pt x="838" y="125"/>
                </a:cubicBezTo>
                <a:moveTo>
                  <a:pt x="54" y="122"/>
                </a:moveTo>
                <a:cubicBezTo>
                  <a:pt x="54" y="143"/>
                  <a:pt x="54" y="143"/>
                  <a:pt x="54" y="143"/>
                </a:cubicBezTo>
                <a:cubicBezTo>
                  <a:pt x="77" y="143"/>
                  <a:pt x="100" y="144"/>
                  <a:pt x="123" y="144"/>
                </a:cubicBezTo>
                <a:cubicBezTo>
                  <a:pt x="183" y="144"/>
                  <a:pt x="244" y="145"/>
                  <a:pt x="308" y="146"/>
                </a:cubicBezTo>
                <a:cubicBezTo>
                  <a:pt x="308" y="144"/>
                  <a:pt x="308" y="143"/>
                  <a:pt x="308" y="141"/>
                </a:cubicBezTo>
                <a:cubicBezTo>
                  <a:pt x="268" y="141"/>
                  <a:pt x="229" y="140"/>
                  <a:pt x="190" y="139"/>
                </a:cubicBezTo>
                <a:cubicBezTo>
                  <a:pt x="189" y="139"/>
                  <a:pt x="189" y="139"/>
                  <a:pt x="188" y="139"/>
                </a:cubicBezTo>
                <a:cubicBezTo>
                  <a:pt x="165" y="139"/>
                  <a:pt x="141" y="138"/>
                  <a:pt x="118" y="138"/>
                </a:cubicBezTo>
                <a:cubicBezTo>
                  <a:pt x="83" y="137"/>
                  <a:pt x="83" y="137"/>
                  <a:pt x="83" y="137"/>
                </a:cubicBezTo>
                <a:cubicBezTo>
                  <a:pt x="66" y="136"/>
                  <a:pt x="66" y="136"/>
                  <a:pt x="66" y="136"/>
                </a:cubicBezTo>
                <a:cubicBezTo>
                  <a:pt x="58" y="136"/>
                  <a:pt x="58" y="136"/>
                  <a:pt x="58" y="136"/>
                </a:cubicBezTo>
                <a:cubicBezTo>
                  <a:pt x="55" y="136"/>
                  <a:pt x="55" y="136"/>
                  <a:pt x="55" y="136"/>
                </a:cubicBezTo>
                <a:cubicBezTo>
                  <a:pt x="54" y="136"/>
                  <a:pt x="54" y="136"/>
                  <a:pt x="54" y="136"/>
                </a:cubicBezTo>
                <a:cubicBezTo>
                  <a:pt x="54" y="136"/>
                  <a:pt x="54" y="136"/>
                  <a:pt x="54" y="136"/>
                </a:cubicBezTo>
                <a:cubicBezTo>
                  <a:pt x="54" y="136"/>
                  <a:pt x="54" y="136"/>
                  <a:pt x="54" y="136"/>
                </a:cubicBezTo>
                <a:cubicBezTo>
                  <a:pt x="54" y="130"/>
                  <a:pt x="54" y="126"/>
                  <a:pt x="54" y="124"/>
                </a:cubicBezTo>
                <a:cubicBezTo>
                  <a:pt x="54" y="124"/>
                  <a:pt x="54" y="124"/>
                  <a:pt x="54" y="124"/>
                </a:cubicBezTo>
                <a:cubicBezTo>
                  <a:pt x="54" y="123"/>
                  <a:pt x="54" y="122"/>
                  <a:pt x="54" y="122"/>
                </a:cubicBezTo>
                <a:moveTo>
                  <a:pt x="2794" y="114"/>
                </a:moveTo>
                <a:cubicBezTo>
                  <a:pt x="2794" y="114"/>
                  <a:pt x="2794" y="115"/>
                  <a:pt x="2794" y="116"/>
                </a:cubicBezTo>
                <a:cubicBezTo>
                  <a:pt x="2793" y="116"/>
                  <a:pt x="2793" y="116"/>
                  <a:pt x="2793" y="116"/>
                </a:cubicBezTo>
                <a:cubicBezTo>
                  <a:pt x="2790" y="116"/>
                  <a:pt x="2790" y="116"/>
                  <a:pt x="2790" y="116"/>
                </a:cubicBezTo>
                <a:cubicBezTo>
                  <a:pt x="2776" y="116"/>
                  <a:pt x="2776" y="116"/>
                  <a:pt x="2776" y="116"/>
                </a:cubicBezTo>
                <a:cubicBezTo>
                  <a:pt x="2709" y="117"/>
                  <a:pt x="2640" y="117"/>
                  <a:pt x="2570" y="117"/>
                </a:cubicBezTo>
                <a:cubicBezTo>
                  <a:pt x="2570" y="118"/>
                  <a:pt x="2570" y="118"/>
                  <a:pt x="2570" y="119"/>
                </a:cubicBezTo>
                <a:cubicBezTo>
                  <a:pt x="2570" y="120"/>
                  <a:pt x="2570" y="121"/>
                  <a:pt x="2570" y="123"/>
                </a:cubicBezTo>
                <a:cubicBezTo>
                  <a:pt x="2594" y="123"/>
                  <a:pt x="2617" y="123"/>
                  <a:pt x="2640" y="123"/>
                </a:cubicBezTo>
                <a:cubicBezTo>
                  <a:pt x="2672" y="123"/>
                  <a:pt x="2704" y="123"/>
                  <a:pt x="2734" y="123"/>
                </a:cubicBezTo>
                <a:cubicBezTo>
                  <a:pt x="2772" y="123"/>
                  <a:pt x="2772" y="123"/>
                  <a:pt x="2772" y="123"/>
                </a:cubicBezTo>
                <a:cubicBezTo>
                  <a:pt x="2791" y="123"/>
                  <a:pt x="2791" y="123"/>
                  <a:pt x="2791" y="123"/>
                </a:cubicBezTo>
                <a:cubicBezTo>
                  <a:pt x="2793" y="123"/>
                  <a:pt x="2793" y="123"/>
                  <a:pt x="2793" y="123"/>
                </a:cubicBezTo>
                <a:cubicBezTo>
                  <a:pt x="2793" y="122"/>
                  <a:pt x="2793" y="122"/>
                  <a:pt x="2793" y="122"/>
                </a:cubicBezTo>
                <a:cubicBezTo>
                  <a:pt x="2793" y="122"/>
                  <a:pt x="2793" y="122"/>
                  <a:pt x="2793" y="123"/>
                </a:cubicBezTo>
                <a:cubicBezTo>
                  <a:pt x="2794" y="123"/>
                  <a:pt x="2794" y="123"/>
                  <a:pt x="2794" y="123"/>
                </a:cubicBezTo>
                <a:cubicBezTo>
                  <a:pt x="2794" y="123"/>
                  <a:pt x="2794" y="123"/>
                  <a:pt x="2794" y="123"/>
                </a:cubicBezTo>
                <a:cubicBezTo>
                  <a:pt x="2794" y="123"/>
                  <a:pt x="2794" y="123"/>
                  <a:pt x="2794" y="123"/>
                </a:cubicBezTo>
                <a:cubicBezTo>
                  <a:pt x="2794" y="122"/>
                  <a:pt x="2794" y="120"/>
                  <a:pt x="2794" y="118"/>
                </a:cubicBezTo>
                <a:cubicBezTo>
                  <a:pt x="2794" y="118"/>
                  <a:pt x="2794" y="117"/>
                  <a:pt x="2794" y="116"/>
                </a:cubicBezTo>
                <a:cubicBezTo>
                  <a:pt x="2794" y="115"/>
                  <a:pt x="2794" y="114"/>
                  <a:pt x="2794" y="114"/>
                </a:cubicBezTo>
                <a:moveTo>
                  <a:pt x="2570" y="113"/>
                </a:moveTo>
                <a:cubicBezTo>
                  <a:pt x="2570" y="114"/>
                  <a:pt x="2570" y="114"/>
                  <a:pt x="2570" y="115"/>
                </a:cubicBezTo>
                <a:cubicBezTo>
                  <a:pt x="2570" y="114"/>
                  <a:pt x="2570" y="114"/>
                  <a:pt x="2570" y="113"/>
                </a:cubicBezTo>
                <a:cubicBezTo>
                  <a:pt x="2570" y="113"/>
                  <a:pt x="2570" y="113"/>
                  <a:pt x="2570" y="113"/>
                </a:cubicBezTo>
                <a:moveTo>
                  <a:pt x="307" y="112"/>
                </a:moveTo>
                <a:cubicBezTo>
                  <a:pt x="301" y="112"/>
                  <a:pt x="295" y="112"/>
                  <a:pt x="288" y="112"/>
                </a:cubicBezTo>
                <a:cubicBezTo>
                  <a:pt x="239" y="112"/>
                  <a:pt x="190" y="112"/>
                  <a:pt x="141" y="113"/>
                </a:cubicBezTo>
                <a:cubicBezTo>
                  <a:pt x="58" y="113"/>
                  <a:pt x="58" y="113"/>
                  <a:pt x="58" y="113"/>
                </a:cubicBezTo>
                <a:cubicBezTo>
                  <a:pt x="55" y="113"/>
                  <a:pt x="55" y="113"/>
                  <a:pt x="55" y="113"/>
                </a:cubicBezTo>
                <a:cubicBezTo>
                  <a:pt x="55" y="113"/>
                  <a:pt x="55" y="113"/>
                  <a:pt x="55" y="113"/>
                </a:cubicBezTo>
                <a:cubicBezTo>
                  <a:pt x="54" y="113"/>
                  <a:pt x="54" y="113"/>
                  <a:pt x="54" y="113"/>
                </a:cubicBezTo>
                <a:cubicBezTo>
                  <a:pt x="54" y="128"/>
                  <a:pt x="54" y="137"/>
                  <a:pt x="54" y="143"/>
                </a:cubicBezTo>
                <a:cubicBezTo>
                  <a:pt x="54" y="143"/>
                  <a:pt x="54" y="143"/>
                  <a:pt x="54" y="143"/>
                </a:cubicBezTo>
                <a:cubicBezTo>
                  <a:pt x="54" y="143"/>
                  <a:pt x="54" y="143"/>
                  <a:pt x="54" y="143"/>
                </a:cubicBezTo>
                <a:cubicBezTo>
                  <a:pt x="54" y="122"/>
                  <a:pt x="54" y="122"/>
                  <a:pt x="54" y="122"/>
                </a:cubicBezTo>
                <a:cubicBezTo>
                  <a:pt x="54" y="122"/>
                  <a:pt x="54" y="123"/>
                  <a:pt x="54" y="124"/>
                </a:cubicBezTo>
                <a:cubicBezTo>
                  <a:pt x="54" y="124"/>
                  <a:pt x="54" y="124"/>
                  <a:pt x="54" y="124"/>
                </a:cubicBezTo>
                <a:cubicBezTo>
                  <a:pt x="54" y="124"/>
                  <a:pt x="54" y="124"/>
                  <a:pt x="54" y="124"/>
                </a:cubicBezTo>
                <a:cubicBezTo>
                  <a:pt x="54" y="124"/>
                  <a:pt x="54" y="124"/>
                  <a:pt x="54" y="124"/>
                </a:cubicBezTo>
                <a:cubicBezTo>
                  <a:pt x="54" y="126"/>
                  <a:pt x="54" y="130"/>
                  <a:pt x="54" y="136"/>
                </a:cubicBezTo>
                <a:cubicBezTo>
                  <a:pt x="54" y="136"/>
                  <a:pt x="54" y="136"/>
                  <a:pt x="54" y="136"/>
                </a:cubicBezTo>
                <a:cubicBezTo>
                  <a:pt x="55" y="136"/>
                  <a:pt x="55" y="136"/>
                  <a:pt x="55" y="136"/>
                </a:cubicBezTo>
                <a:cubicBezTo>
                  <a:pt x="58" y="136"/>
                  <a:pt x="58" y="136"/>
                  <a:pt x="58" y="136"/>
                </a:cubicBezTo>
                <a:cubicBezTo>
                  <a:pt x="66" y="136"/>
                  <a:pt x="66" y="136"/>
                  <a:pt x="66" y="136"/>
                </a:cubicBezTo>
                <a:cubicBezTo>
                  <a:pt x="83" y="137"/>
                  <a:pt x="83" y="137"/>
                  <a:pt x="83" y="137"/>
                </a:cubicBezTo>
                <a:cubicBezTo>
                  <a:pt x="118" y="138"/>
                  <a:pt x="118" y="138"/>
                  <a:pt x="118" y="138"/>
                </a:cubicBezTo>
                <a:cubicBezTo>
                  <a:pt x="141" y="138"/>
                  <a:pt x="165" y="139"/>
                  <a:pt x="188" y="139"/>
                </a:cubicBezTo>
                <a:cubicBezTo>
                  <a:pt x="189" y="139"/>
                  <a:pt x="189" y="139"/>
                  <a:pt x="190" y="139"/>
                </a:cubicBezTo>
                <a:cubicBezTo>
                  <a:pt x="229" y="140"/>
                  <a:pt x="268" y="141"/>
                  <a:pt x="308" y="141"/>
                </a:cubicBezTo>
                <a:cubicBezTo>
                  <a:pt x="308" y="137"/>
                  <a:pt x="307" y="132"/>
                  <a:pt x="307" y="126"/>
                </a:cubicBezTo>
                <a:cubicBezTo>
                  <a:pt x="307" y="126"/>
                  <a:pt x="307" y="126"/>
                  <a:pt x="307" y="126"/>
                </a:cubicBezTo>
                <a:cubicBezTo>
                  <a:pt x="307" y="127"/>
                  <a:pt x="307" y="127"/>
                  <a:pt x="307" y="127"/>
                </a:cubicBezTo>
                <a:cubicBezTo>
                  <a:pt x="307" y="127"/>
                  <a:pt x="307" y="124"/>
                  <a:pt x="307" y="119"/>
                </a:cubicBezTo>
                <a:cubicBezTo>
                  <a:pt x="307" y="119"/>
                  <a:pt x="307" y="119"/>
                  <a:pt x="307" y="119"/>
                </a:cubicBezTo>
                <a:cubicBezTo>
                  <a:pt x="307" y="120"/>
                  <a:pt x="307" y="121"/>
                  <a:pt x="307" y="121"/>
                </a:cubicBezTo>
                <a:cubicBezTo>
                  <a:pt x="307" y="121"/>
                  <a:pt x="307" y="119"/>
                  <a:pt x="307" y="112"/>
                </a:cubicBezTo>
                <a:cubicBezTo>
                  <a:pt x="307" y="112"/>
                  <a:pt x="307" y="112"/>
                  <a:pt x="307" y="112"/>
                </a:cubicBezTo>
                <a:moveTo>
                  <a:pt x="838" y="109"/>
                </a:moveTo>
                <a:cubicBezTo>
                  <a:pt x="720" y="110"/>
                  <a:pt x="595" y="110"/>
                  <a:pt x="467" y="111"/>
                </a:cubicBezTo>
                <a:cubicBezTo>
                  <a:pt x="414" y="111"/>
                  <a:pt x="361" y="112"/>
                  <a:pt x="307" y="112"/>
                </a:cubicBezTo>
                <a:cubicBezTo>
                  <a:pt x="307" y="113"/>
                  <a:pt x="307" y="114"/>
                  <a:pt x="307" y="115"/>
                </a:cubicBezTo>
                <a:cubicBezTo>
                  <a:pt x="307" y="119"/>
                  <a:pt x="307" y="123"/>
                  <a:pt x="307" y="126"/>
                </a:cubicBezTo>
                <a:cubicBezTo>
                  <a:pt x="309" y="126"/>
                  <a:pt x="309" y="126"/>
                  <a:pt x="309" y="126"/>
                </a:cubicBezTo>
                <a:cubicBezTo>
                  <a:pt x="314" y="126"/>
                  <a:pt x="314" y="126"/>
                  <a:pt x="314" y="126"/>
                </a:cubicBezTo>
                <a:cubicBezTo>
                  <a:pt x="322" y="126"/>
                  <a:pt x="322" y="126"/>
                  <a:pt x="322" y="126"/>
                </a:cubicBezTo>
                <a:cubicBezTo>
                  <a:pt x="592" y="125"/>
                  <a:pt x="592" y="125"/>
                  <a:pt x="592" y="125"/>
                </a:cubicBezTo>
                <a:cubicBezTo>
                  <a:pt x="674" y="125"/>
                  <a:pt x="756" y="125"/>
                  <a:pt x="838" y="125"/>
                </a:cubicBezTo>
                <a:cubicBezTo>
                  <a:pt x="838" y="119"/>
                  <a:pt x="838" y="114"/>
                  <a:pt x="838" y="109"/>
                </a:cubicBezTo>
                <a:moveTo>
                  <a:pt x="0" y="106"/>
                </a:moveTo>
                <a:cubicBezTo>
                  <a:pt x="0" y="124"/>
                  <a:pt x="0" y="135"/>
                  <a:pt x="0" y="143"/>
                </a:cubicBezTo>
                <a:cubicBezTo>
                  <a:pt x="0" y="151"/>
                  <a:pt x="0" y="154"/>
                  <a:pt x="0" y="154"/>
                </a:cubicBezTo>
                <a:cubicBezTo>
                  <a:pt x="0" y="154"/>
                  <a:pt x="0" y="148"/>
                  <a:pt x="0" y="143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37"/>
                  <a:pt x="0" y="131"/>
                  <a:pt x="0" y="131"/>
                </a:cubicBezTo>
                <a:cubicBezTo>
                  <a:pt x="0" y="131"/>
                  <a:pt x="0" y="134"/>
                  <a:pt x="0" y="143"/>
                </a:cubicBezTo>
                <a:cubicBezTo>
                  <a:pt x="2" y="143"/>
                  <a:pt x="2" y="143"/>
                  <a:pt x="2" y="143"/>
                </a:cubicBezTo>
                <a:cubicBezTo>
                  <a:pt x="5" y="143"/>
                  <a:pt x="5" y="143"/>
                  <a:pt x="5" y="143"/>
                </a:cubicBezTo>
                <a:cubicBezTo>
                  <a:pt x="28" y="143"/>
                  <a:pt x="28" y="143"/>
                  <a:pt x="28" y="143"/>
                </a:cubicBezTo>
                <a:cubicBezTo>
                  <a:pt x="36" y="143"/>
                  <a:pt x="44" y="143"/>
                  <a:pt x="53" y="143"/>
                </a:cubicBezTo>
                <a:cubicBezTo>
                  <a:pt x="53" y="143"/>
                  <a:pt x="54" y="143"/>
                  <a:pt x="54" y="143"/>
                </a:cubicBezTo>
                <a:cubicBezTo>
                  <a:pt x="54" y="143"/>
                  <a:pt x="54" y="143"/>
                  <a:pt x="54" y="143"/>
                </a:cubicBezTo>
                <a:cubicBezTo>
                  <a:pt x="54" y="137"/>
                  <a:pt x="54" y="128"/>
                  <a:pt x="54" y="113"/>
                </a:cubicBezTo>
                <a:cubicBezTo>
                  <a:pt x="16" y="113"/>
                  <a:pt x="16" y="113"/>
                  <a:pt x="16" y="113"/>
                </a:cubicBezTo>
                <a:cubicBezTo>
                  <a:pt x="6" y="113"/>
                  <a:pt x="6" y="113"/>
                  <a:pt x="6" y="113"/>
                </a:cubicBezTo>
                <a:cubicBezTo>
                  <a:pt x="1" y="113"/>
                  <a:pt x="1" y="113"/>
                  <a:pt x="1" y="113"/>
                </a:cubicBezTo>
                <a:cubicBezTo>
                  <a:pt x="0" y="123"/>
                  <a:pt x="0" y="127"/>
                  <a:pt x="0" y="127"/>
                </a:cubicBezTo>
                <a:cubicBezTo>
                  <a:pt x="0" y="127"/>
                  <a:pt x="0" y="118"/>
                  <a:pt x="0" y="106"/>
                </a:cubicBezTo>
                <a:moveTo>
                  <a:pt x="2794" y="105"/>
                </a:moveTo>
                <a:cubicBezTo>
                  <a:pt x="2794" y="111"/>
                  <a:pt x="2794" y="115"/>
                  <a:pt x="2794" y="118"/>
                </a:cubicBezTo>
                <a:cubicBezTo>
                  <a:pt x="2794" y="118"/>
                  <a:pt x="2794" y="118"/>
                  <a:pt x="2794" y="118"/>
                </a:cubicBezTo>
                <a:cubicBezTo>
                  <a:pt x="2794" y="118"/>
                  <a:pt x="2794" y="115"/>
                  <a:pt x="2794" y="105"/>
                </a:cubicBezTo>
                <a:moveTo>
                  <a:pt x="307" y="99"/>
                </a:moveTo>
                <a:cubicBezTo>
                  <a:pt x="307" y="99"/>
                  <a:pt x="307" y="99"/>
                  <a:pt x="307" y="99"/>
                </a:cubicBezTo>
                <a:cubicBezTo>
                  <a:pt x="307" y="104"/>
                  <a:pt x="307" y="109"/>
                  <a:pt x="307" y="112"/>
                </a:cubicBezTo>
                <a:cubicBezTo>
                  <a:pt x="307" y="112"/>
                  <a:pt x="307" y="112"/>
                  <a:pt x="307" y="112"/>
                </a:cubicBezTo>
                <a:cubicBezTo>
                  <a:pt x="307" y="110"/>
                  <a:pt x="307" y="108"/>
                  <a:pt x="307" y="106"/>
                </a:cubicBezTo>
                <a:cubicBezTo>
                  <a:pt x="307" y="103"/>
                  <a:pt x="307" y="101"/>
                  <a:pt x="307" y="99"/>
                </a:cubicBezTo>
                <a:moveTo>
                  <a:pt x="838" y="97"/>
                </a:moveTo>
                <a:cubicBezTo>
                  <a:pt x="838" y="107"/>
                  <a:pt x="838" y="117"/>
                  <a:pt x="838" y="125"/>
                </a:cubicBezTo>
                <a:cubicBezTo>
                  <a:pt x="1003" y="125"/>
                  <a:pt x="1167" y="125"/>
                  <a:pt x="1332" y="125"/>
                </a:cubicBezTo>
                <a:cubicBezTo>
                  <a:pt x="1287" y="124"/>
                  <a:pt x="1250" y="123"/>
                  <a:pt x="1257" y="123"/>
                </a:cubicBezTo>
                <a:cubicBezTo>
                  <a:pt x="1240" y="122"/>
                  <a:pt x="1415" y="121"/>
                  <a:pt x="1509" y="120"/>
                </a:cubicBezTo>
                <a:cubicBezTo>
                  <a:pt x="1613" y="121"/>
                  <a:pt x="1700" y="122"/>
                  <a:pt x="1835" y="123"/>
                </a:cubicBezTo>
                <a:cubicBezTo>
                  <a:pt x="1915" y="122"/>
                  <a:pt x="2001" y="122"/>
                  <a:pt x="2090" y="122"/>
                </a:cubicBezTo>
                <a:cubicBezTo>
                  <a:pt x="2182" y="122"/>
                  <a:pt x="2276" y="122"/>
                  <a:pt x="2369" y="123"/>
                </a:cubicBezTo>
                <a:cubicBezTo>
                  <a:pt x="2437" y="123"/>
                  <a:pt x="2505" y="123"/>
                  <a:pt x="2570" y="123"/>
                </a:cubicBezTo>
                <a:cubicBezTo>
                  <a:pt x="2570" y="122"/>
                  <a:pt x="2570" y="122"/>
                  <a:pt x="2570" y="121"/>
                </a:cubicBezTo>
                <a:cubicBezTo>
                  <a:pt x="2570" y="118"/>
                  <a:pt x="2570" y="116"/>
                  <a:pt x="2570" y="116"/>
                </a:cubicBezTo>
                <a:cubicBezTo>
                  <a:pt x="2570" y="116"/>
                  <a:pt x="2570" y="116"/>
                  <a:pt x="2570" y="118"/>
                </a:cubicBezTo>
                <a:cubicBezTo>
                  <a:pt x="2567" y="117"/>
                  <a:pt x="2567" y="117"/>
                  <a:pt x="2567" y="117"/>
                </a:cubicBezTo>
                <a:cubicBezTo>
                  <a:pt x="2543" y="117"/>
                  <a:pt x="2543" y="117"/>
                  <a:pt x="2543" y="117"/>
                </a:cubicBezTo>
                <a:cubicBezTo>
                  <a:pt x="2510" y="117"/>
                  <a:pt x="2479" y="116"/>
                  <a:pt x="2450" y="116"/>
                </a:cubicBezTo>
                <a:cubicBezTo>
                  <a:pt x="2185" y="111"/>
                  <a:pt x="1976" y="107"/>
                  <a:pt x="1682" y="104"/>
                </a:cubicBezTo>
                <a:cubicBezTo>
                  <a:pt x="1485" y="102"/>
                  <a:pt x="1309" y="101"/>
                  <a:pt x="1106" y="99"/>
                </a:cubicBezTo>
                <a:cubicBezTo>
                  <a:pt x="1017" y="99"/>
                  <a:pt x="927" y="98"/>
                  <a:pt x="838" y="97"/>
                </a:cubicBezTo>
                <a:moveTo>
                  <a:pt x="838" y="93"/>
                </a:moveTo>
                <a:cubicBezTo>
                  <a:pt x="838" y="95"/>
                  <a:pt x="838" y="96"/>
                  <a:pt x="838" y="97"/>
                </a:cubicBezTo>
                <a:cubicBezTo>
                  <a:pt x="838" y="97"/>
                  <a:pt x="838" y="97"/>
                  <a:pt x="838" y="97"/>
                </a:cubicBezTo>
                <a:cubicBezTo>
                  <a:pt x="838" y="96"/>
                  <a:pt x="838" y="95"/>
                  <a:pt x="838" y="93"/>
                </a:cubicBezTo>
                <a:cubicBezTo>
                  <a:pt x="838" y="93"/>
                  <a:pt x="838" y="93"/>
                  <a:pt x="838" y="93"/>
                </a:cubicBezTo>
                <a:moveTo>
                  <a:pt x="838" y="92"/>
                </a:moveTo>
                <a:cubicBezTo>
                  <a:pt x="838" y="92"/>
                  <a:pt x="838" y="92"/>
                  <a:pt x="838" y="92"/>
                </a:cubicBezTo>
                <a:cubicBezTo>
                  <a:pt x="838" y="93"/>
                  <a:pt x="838" y="93"/>
                  <a:pt x="838" y="93"/>
                </a:cubicBezTo>
                <a:cubicBezTo>
                  <a:pt x="838" y="93"/>
                  <a:pt x="838" y="93"/>
                  <a:pt x="838" y="93"/>
                </a:cubicBezTo>
                <a:cubicBezTo>
                  <a:pt x="838" y="93"/>
                  <a:pt x="838" y="93"/>
                  <a:pt x="838" y="92"/>
                </a:cubicBezTo>
                <a:cubicBezTo>
                  <a:pt x="838" y="92"/>
                  <a:pt x="838" y="92"/>
                  <a:pt x="838" y="92"/>
                </a:cubicBezTo>
                <a:moveTo>
                  <a:pt x="838" y="85"/>
                </a:moveTo>
                <a:cubicBezTo>
                  <a:pt x="838" y="88"/>
                  <a:pt x="838" y="90"/>
                  <a:pt x="838" y="92"/>
                </a:cubicBezTo>
                <a:cubicBezTo>
                  <a:pt x="838" y="92"/>
                  <a:pt x="838" y="92"/>
                  <a:pt x="838" y="92"/>
                </a:cubicBezTo>
                <a:cubicBezTo>
                  <a:pt x="838" y="92"/>
                  <a:pt x="838" y="92"/>
                  <a:pt x="838" y="92"/>
                </a:cubicBezTo>
                <a:cubicBezTo>
                  <a:pt x="838" y="92"/>
                  <a:pt x="838" y="92"/>
                  <a:pt x="838" y="92"/>
                </a:cubicBezTo>
                <a:cubicBezTo>
                  <a:pt x="838" y="90"/>
                  <a:pt x="838" y="87"/>
                  <a:pt x="838" y="85"/>
                </a:cubicBezTo>
                <a:cubicBezTo>
                  <a:pt x="838" y="85"/>
                  <a:pt x="838" y="85"/>
                  <a:pt x="838" y="85"/>
                </a:cubicBezTo>
                <a:moveTo>
                  <a:pt x="2794" y="85"/>
                </a:moveTo>
                <a:cubicBezTo>
                  <a:pt x="2794" y="85"/>
                  <a:pt x="2794" y="85"/>
                  <a:pt x="2794" y="85"/>
                </a:cubicBezTo>
                <a:cubicBezTo>
                  <a:pt x="2794" y="86"/>
                  <a:pt x="2794" y="86"/>
                  <a:pt x="2794" y="87"/>
                </a:cubicBezTo>
                <a:cubicBezTo>
                  <a:pt x="2794" y="87"/>
                  <a:pt x="2794" y="87"/>
                  <a:pt x="2794" y="87"/>
                </a:cubicBezTo>
                <a:cubicBezTo>
                  <a:pt x="2794" y="87"/>
                  <a:pt x="2794" y="89"/>
                  <a:pt x="2794" y="91"/>
                </a:cubicBezTo>
                <a:cubicBezTo>
                  <a:pt x="2794" y="89"/>
                  <a:pt x="2794" y="87"/>
                  <a:pt x="2794" y="85"/>
                </a:cubicBezTo>
                <a:moveTo>
                  <a:pt x="307" y="84"/>
                </a:moveTo>
                <a:cubicBezTo>
                  <a:pt x="307" y="84"/>
                  <a:pt x="307" y="85"/>
                  <a:pt x="307" y="87"/>
                </a:cubicBezTo>
                <a:cubicBezTo>
                  <a:pt x="307" y="88"/>
                  <a:pt x="307" y="89"/>
                  <a:pt x="307" y="90"/>
                </a:cubicBezTo>
                <a:cubicBezTo>
                  <a:pt x="307" y="91"/>
                  <a:pt x="307" y="92"/>
                  <a:pt x="307" y="93"/>
                </a:cubicBezTo>
                <a:cubicBezTo>
                  <a:pt x="307" y="95"/>
                  <a:pt x="307" y="97"/>
                  <a:pt x="307" y="99"/>
                </a:cubicBezTo>
                <a:cubicBezTo>
                  <a:pt x="307" y="99"/>
                  <a:pt x="307" y="99"/>
                  <a:pt x="307" y="99"/>
                </a:cubicBezTo>
                <a:cubicBezTo>
                  <a:pt x="317" y="99"/>
                  <a:pt x="326" y="99"/>
                  <a:pt x="335" y="100"/>
                </a:cubicBezTo>
                <a:cubicBezTo>
                  <a:pt x="335" y="100"/>
                  <a:pt x="335" y="100"/>
                  <a:pt x="335" y="100"/>
                </a:cubicBezTo>
                <a:cubicBezTo>
                  <a:pt x="359" y="100"/>
                  <a:pt x="383" y="100"/>
                  <a:pt x="405" y="101"/>
                </a:cubicBezTo>
                <a:cubicBezTo>
                  <a:pt x="558" y="104"/>
                  <a:pt x="686" y="106"/>
                  <a:pt x="838" y="108"/>
                </a:cubicBezTo>
                <a:cubicBezTo>
                  <a:pt x="838" y="107"/>
                  <a:pt x="838" y="107"/>
                  <a:pt x="838" y="106"/>
                </a:cubicBezTo>
                <a:cubicBezTo>
                  <a:pt x="838" y="105"/>
                  <a:pt x="838" y="102"/>
                  <a:pt x="838" y="99"/>
                </a:cubicBezTo>
                <a:cubicBezTo>
                  <a:pt x="838" y="99"/>
                  <a:pt x="838" y="98"/>
                  <a:pt x="838" y="97"/>
                </a:cubicBezTo>
                <a:cubicBezTo>
                  <a:pt x="746" y="96"/>
                  <a:pt x="654" y="96"/>
                  <a:pt x="563" y="95"/>
                </a:cubicBezTo>
                <a:cubicBezTo>
                  <a:pt x="427" y="93"/>
                  <a:pt x="427" y="93"/>
                  <a:pt x="427" y="93"/>
                </a:cubicBezTo>
                <a:cubicBezTo>
                  <a:pt x="360" y="93"/>
                  <a:pt x="360" y="93"/>
                  <a:pt x="360" y="93"/>
                </a:cubicBezTo>
                <a:cubicBezTo>
                  <a:pt x="326" y="92"/>
                  <a:pt x="326" y="92"/>
                  <a:pt x="326" y="92"/>
                </a:cubicBezTo>
                <a:cubicBezTo>
                  <a:pt x="309" y="92"/>
                  <a:pt x="309" y="92"/>
                  <a:pt x="309" y="92"/>
                </a:cubicBezTo>
                <a:cubicBezTo>
                  <a:pt x="308" y="92"/>
                  <a:pt x="308" y="92"/>
                  <a:pt x="308" y="92"/>
                </a:cubicBezTo>
                <a:cubicBezTo>
                  <a:pt x="308" y="92"/>
                  <a:pt x="308" y="92"/>
                  <a:pt x="308" y="92"/>
                </a:cubicBezTo>
                <a:cubicBezTo>
                  <a:pt x="308" y="87"/>
                  <a:pt x="308" y="84"/>
                  <a:pt x="307" y="84"/>
                </a:cubicBezTo>
                <a:moveTo>
                  <a:pt x="838" y="65"/>
                </a:moveTo>
                <a:cubicBezTo>
                  <a:pt x="838" y="71"/>
                  <a:pt x="838" y="78"/>
                  <a:pt x="838" y="85"/>
                </a:cubicBezTo>
                <a:cubicBezTo>
                  <a:pt x="961" y="87"/>
                  <a:pt x="1082" y="88"/>
                  <a:pt x="1202" y="89"/>
                </a:cubicBezTo>
                <a:cubicBezTo>
                  <a:pt x="1441" y="92"/>
                  <a:pt x="1677" y="94"/>
                  <a:pt x="1908" y="97"/>
                </a:cubicBezTo>
                <a:cubicBezTo>
                  <a:pt x="1996" y="97"/>
                  <a:pt x="2084" y="96"/>
                  <a:pt x="2175" y="96"/>
                </a:cubicBezTo>
                <a:cubicBezTo>
                  <a:pt x="2310" y="95"/>
                  <a:pt x="2449" y="95"/>
                  <a:pt x="2593" y="94"/>
                </a:cubicBezTo>
                <a:cubicBezTo>
                  <a:pt x="2629" y="94"/>
                  <a:pt x="2665" y="94"/>
                  <a:pt x="2702" y="94"/>
                </a:cubicBezTo>
                <a:cubicBezTo>
                  <a:pt x="2757" y="94"/>
                  <a:pt x="2757" y="94"/>
                  <a:pt x="2757" y="94"/>
                </a:cubicBezTo>
                <a:cubicBezTo>
                  <a:pt x="2784" y="94"/>
                  <a:pt x="2784" y="94"/>
                  <a:pt x="2784" y="94"/>
                </a:cubicBezTo>
                <a:cubicBezTo>
                  <a:pt x="2791" y="94"/>
                  <a:pt x="2791" y="94"/>
                  <a:pt x="2791" y="94"/>
                </a:cubicBezTo>
                <a:cubicBezTo>
                  <a:pt x="2793" y="94"/>
                  <a:pt x="2793" y="94"/>
                  <a:pt x="2793" y="94"/>
                </a:cubicBezTo>
                <a:cubicBezTo>
                  <a:pt x="2794" y="94"/>
                  <a:pt x="2794" y="94"/>
                  <a:pt x="2794" y="94"/>
                </a:cubicBezTo>
                <a:cubicBezTo>
                  <a:pt x="2794" y="99"/>
                  <a:pt x="2794" y="102"/>
                  <a:pt x="2794" y="105"/>
                </a:cubicBezTo>
                <a:cubicBezTo>
                  <a:pt x="2794" y="102"/>
                  <a:pt x="2794" y="97"/>
                  <a:pt x="2794" y="93"/>
                </a:cubicBezTo>
                <a:cubicBezTo>
                  <a:pt x="2794" y="91"/>
                  <a:pt x="2794" y="89"/>
                  <a:pt x="2794" y="87"/>
                </a:cubicBezTo>
                <a:cubicBezTo>
                  <a:pt x="2794" y="87"/>
                  <a:pt x="2794" y="87"/>
                  <a:pt x="2794" y="88"/>
                </a:cubicBezTo>
                <a:cubicBezTo>
                  <a:pt x="2794" y="88"/>
                  <a:pt x="2794" y="88"/>
                  <a:pt x="2794" y="88"/>
                </a:cubicBezTo>
                <a:cubicBezTo>
                  <a:pt x="2793" y="88"/>
                  <a:pt x="2793" y="88"/>
                  <a:pt x="2793" y="88"/>
                </a:cubicBezTo>
                <a:cubicBezTo>
                  <a:pt x="2792" y="88"/>
                  <a:pt x="2792" y="88"/>
                  <a:pt x="2792" y="88"/>
                </a:cubicBezTo>
                <a:cubicBezTo>
                  <a:pt x="2787" y="88"/>
                  <a:pt x="2787" y="88"/>
                  <a:pt x="2787" y="88"/>
                </a:cubicBezTo>
                <a:cubicBezTo>
                  <a:pt x="2778" y="88"/>
                  <a:pt x="2778" y="88"/>
                  <a:pt x="2778" y="88"/>
                </a:cubicBezTo>
                <a:cubicBezTo>
                  <a:pt x="2753" y="87"/>
                  <a:pt x="2727" y="87"/>
                  <a:pt x="2701" y="87"/>
                </a:cubicBezTo>
                <a:cubicBezTo>
                  <a:pt x="2649" y="86"/>
                  <a:pt x="2594" y="86"/>
                  <a:pt x="2532" y="85"/>
                </a:cubicBezTo>
                <a:cubicBezTo>
                  <a:pt x="2227" y="84"/>
                  <a:pt x="1905" y="86"/>
                  <a:pt x="1696" y="83"/>
                </a:cubicBezTo>
                <a:cubicBezTo>
                  <a:pt x="1490" y="79"/>
                  <a:pt x="1283" y="75"/>
                  <a:pt x="1064" y="71"/>
                </a:cubicBezTo>
                <a:cubicBezTo>
                  <a:pt x="1010" y="70"/>
                  <a:pt x="954" y="69"/>
                  <a:pt x="898" y="68"/>
                </a:cubicBezTo>
                <a:cubicBezTo>
                  <a:pt x="856" y="67"/>
                  <a:pt x="856" y="67"/>
                  <a:pt x="856" y="67"/>
                </a:cubicBezTo>
                <a:cubicBezTo>
                  <a:pt x="845" y="67"/>
                  <a:pt x="845" y="67"/>
                  <a:pt x="845" y="67"/>
                </a:cubicBezTo>
                <a:cubicBezTo>
                  <a:pt x="840" y="67"/>
                  <a:pt x="840" y="67"/>
                  <a:pt x="840" y="67"/>
                </a:cubicBezTo>
                <a:cubicBezTo>
                  <a:pt x="839" y="67"/>
                  <a:pt x="839" y="67"/>
                  <a:pt x="839" y="67"/>
                </a:cubicBezTo>
                <a:cubicBezTo>
                  <a:pt x="839" y="71"/>
                  <a:pt x="838" y="73"/>
                  <a:pt x="838" y="73"/>
                </a:cubicBezTo>
                <a:cubicBezTo>
                  <a:pt x="838" y="73"/>
                  <a:pt x="838" y="70"/>
                  <a:pt x="838" y="67"/>
                </a:cubicBezTo>
                <a:cubicBezTo>
                  <a:pt x="838" y="66"/>
                  <a:pt x="838" y="66"/>
                  <a:pt x="838" y="65"/>
                </a:cubicBezTo>
                <a:moveTo>
                  <a:pt x="0" y="50"/>
                </a:moveTo>
                <a:cubicBezTo>
                  <a:pt x="0" y="52"/>
                  <a:pt x="0" y="61"/>
                  <a:pt x="0" y="71"/>
                </a:cubicBezTo>
                <a:cubicBezTo>
                  <a:pt x="0" y="72"/>
                  <a:pt x="0" y="72"/>
                  <a:pt x="0" y="73"/>
                </a:cubicBezTo>
                <a:cubicBezTo>
                  <a:pt x="0" y="78"/>
                  <a:pt x="0" y="83"/>
                  <a:pt x="0" y="88"/>
                </a:cubicBezTo>
                <a:cubicBezTo>
                  <a:pt x="0" y="95"/>
                  <a:pt x="0" y="101"/>
                  <a:pt x="0" y="106"/>
                </a:cubicBezTo>
                <a:cubicBezTo>
                  <a:pt x="0" y="97"/>
                  <a:pt x="0" y="86"/>
                  <a:pt x="0" y="73"/>
                </a:cubicBezTo>
                <a:cubicBezTo>
                  <a:pt x="0" y="72"/>
                  <a:pt x="0" y="72"/>
                  <a:pt x="0" y="71"/>
                </a:cubicBezTo>
                <a:cubicBezTo>
                  <a:pt x="0" y="64"/>
                  <a:pt x="0" y="58"/>
                  <a:pt x="0" y="50"/>
                </a:cubicBezTo>
                <a:moveTo>
                  <a:pt x="55" y="23"/>
                </a:moveTo>
                <a:cubicBezTo>
                  <a:pt x="55" y="33"/>
                  <a:pt x="55" y="42"/>
                  <a:pt x="55" y="51"/>
                </a:cubicBezTo>
                <a:cubicBezTo>
                  <a:pt x="55" y="51"/>
                  <a:pt x="55" y="51"/>
                  <a:pt x="55" y="51"/>
                </a:cubicBezTo>
                <a:cubicBezTo>
                  <a:pt x="56" y="51"/>
                  <a:pt x="56" y="51"/>
                  <a:pt x="56" y="51"/>
                </a:cubicBezTo>
                <a:cubicBezTo>
                  <a:pt x="192" y="52"/>
                  <a:pt x="192" y="52"/>
                  <a:pt x="192" y="52"/>
                </a:cubicBezTo>
                <a:cubicBezTo>
                  <a:pt x="240" y="52"/>
                  <a:pt x="288" y="52"/>
                  <a:pt x="335" y="52"/>
                </a:cubicBezTo>
                <a:cubicBezTo>
                  <a:pt x="335" y="52"/>
                  <a:pt x="335" y="52"/>
                  <a:pt x="335" y="52"/>
                </a:cubicBezTo>
                <a:cubicBezTo>
                  <a:pt x="335" y="52"/>
                  <a:pt x="335" y="52"/>
                  <a:pt x="335" y="52"/>
                </a:cubicBezTo>
                <a:cubicBezTo>
                  <a:pt x="507" y="53"/>
                  <a:pt x="676" y="54"/>
                  <a:pt x="838" y="54"/>
                </a:cubicBezTo>
                <a:cubicBezTo>
                  <a:pt x="838" y="56"/>
                  <a:pt x="838" y="59"/>
                  <a:pt x="838" y="61"/>
                </a:cubicBezTo>
                <a:cubicBezTo>
                  <a:pt x="838" y="61"/>
                  <a:pt x="838" y="61"/>
                  <a:pt x="838" y="61"/>
                </a:cubicBezTo>
                <a:cubicBezTo>
                  <a:pt x="838" y="61"/>
                  <a:pt x="838" y="63"/>
                  <a:pt x="838" y="65"/>
                </a:cubicBezTo>
                <a:cubicBezTo>
                  <a:pt x="838" y="50"/>
                  <a:pt x="839" y="39"/>
                  <a:pt x="839" y="39"/>
                </a:cubicBezTo>
                <a:cubicBezTo>
                  <a:pt x="839" y="39"/>
                  <a:pt x="839" y="43"/>
                  <a:pt x="839" y="54"/>
                </a:cubicBezTo>
                <a:cubicBezTo>
                  <a:pt x="980" y="55"/>
                  <a:pt x="1116" y="55"/>
                  <a:pt x="1243" y="55"/>
                </a:cubicBezTo>
                <a:cubicBezTo>
                  <a:pt x="1455" y="55"/>
                  <a:pt x="1642" y="54"/>
                  <a:pt x="1788" y="54"/>
                </a:cubicBezTo>
                <a:cubicBezTo>
                  <a:pt x="1934" y="54"/>
                  <a:pt x="2039" y="53"/>
                  <a:pt x="2087" y="53"/>
                </a:cubicBezTo>
                <a:cubicBezTo>
                  <a:pt x="2091" y="53"/>
                  <a:pt x="2094" y="53"/>
                  <a:pt x="2098" y="53"/>
                </a:cubicBezTo>
                <a:cubicBezTo>
                  <a:pt x="2217" y="53"/>
                  <a:pt x="2277" y="51"/>
                  <a:pt x="2395" y="50"/>
                </a:cubicBezTo>
                <a:cubicBezTo>
                  <a:pt x="2624" y="51"/>
                  <a:pt x="2816" y="52"/>
                  <a:pt x="2996" y="54"/>
                </a:cubicBezTo>
                <a:cubicBezTo>
                  <a:pt x="3086" y="55"/>
                  <a:pt x="3173" y="56"/>
                  <a:pt x="3259" y="57"/>
                </a:cubicBezTo>
                <a:cubicBezTo>
                  <a:pt x="3324" y="58"/>
                  <a:pt x="3324" y="58"/>
                  <a:pt x="3324" y="58"/>
                </a:cubicBezTo>
                <a:cubicBezTo>
                  <a:pt x="3341" y="58"/>
                  <a:pt x="3341" y="58"/>
                  <a:pt x="3341" y="58"/>
                </a:cubicBezTo>
                <a:cubicBezTo>
                  <a:pt x="3349" y="59"/>
                  <a:pt x="3349" y="59"/>
                  <a:pt x="3349" y="59"/>
                </a:cubicBezTo>
                <a:cubicBezTo>
                  <a:pt x="3353" y="59"/>
                  <a:pt x="3353" y="59"/>
                  <a:pt x="3353" y="59"/>
                </a:cubicBezTo>
                <a:cubicBezTo>
                  <a:pt x="3353" y="59"/>
                  <a:pt x="3353" y="59"/>
                  <a:pt x="3353" y="59"/>
                </a:cubicBezTo>
                <a:cubicBezTo>
                  <a:pt x="3353" y="55"/>
                  <a:pt x="3353" y="50"/>
                  <a:pt x="3353" y="46"/>
                </a:cubicBezTo>
                <a:cubicBezTo>
                  <a:pt x="3352" y="46"/>
                  <a:pt x="3352" y="46"/>
                  <a:pt x="3352" y="46"/>
                </a:cubicBezTo>
                <a:cubicBezTo>
                  <a:pt x="3351" y="46"/>
                  <a:pt x="3351" y="46"/>
                  <a:pt x="3351" y="46"/>
                </a:cubicBezTo>
                <a:cubicBezTo>
                  <a:pt x="3119" y="44"/>
                  <a:pt x="2927" y="43"/>
                  <a:pt x="2814" y="43"/>
                </a:cubicBezTo>
                <a:cubicBezTo>
                  <a:pt x="2215" y="40"/>
                  <a:pt x="1628" y="42"/>
                  <a:pt x="1046" y="36"/>
                </a:cubicBezTo>
                <a:cubicBezTo>
                  <a:pt x="1035" y="36"/>
                  <a:pt x="1048" y="36"/>
                  <a:pt x="1089" y="35"/>
                </a:cubicBezTo>
                <a:cubicBezTo>
                  <a:pt x="1022" y="35"/>
                  <a:pt x="955" y="35"/>
                  <a:pt x="888" y="34"/>
                </a:cubicBezTo>
                <a:cubicBezTo>
                  <a:pt x="881" y="34"/>
                  <a:pt x="872" y="34"/>
                  <a:pt x="861" y="34"/>
                </a:cubicBezTo>
                <a:cubicBezTo>
                  <a:pt x="833" y="34"/>
                  <a:pt x="793" y="34"/>
                  <a:pt x="754" y="34"/>
                </a:cubicBezTo>
                <a:cubicBezTo>
                  <a:pt x="714" y="34"/>
                  <a:pt x="677" y="34"/>
                  <a:pt x="654" y="34"/>
                </a:cubicBezTo>
                <a:cubicBezTo>
                  <a:pt x="649" y="34"/>
                  <a:pt x="645" y="34"/>
                  <a:pt x="642" y="34"/>
                </a:cubicBezTo>
                <a:cubicBezTo>
                  <a:pt x="527" y="33"/>
                  <a:pt x="436" y="31"/>
                  <a:pt x="336" y="29"/>
                </a:cubicBezTo>
                <a:cubicBezTo>
                  <a:pt x="336" y="29"/>
                  <a:pt x="336" y="29"/>
                  <a:pt x="336" y="29"/>
                </a:cubicBezTo>
                <a:cubicBezTo>
                  <a:pt x="336" y="29"/>
                  <a:pt x="336" y="29"/>
                  <a:pt x="335" y="29"/>
                </a:cubicBezTo>
                <a:cubicBezTo>
                  <a:pt x="334" y="29"/>
                  <a:pt x="333" y="29"/>
                  <a:pt x="332" y="29"/>
                </a:cubicBezTo>
                <a:cubicBezTo>
                  <a:pt x="301" y="28"/>
                  <a:pt x="269" y="28"/>
                  <a:pt x="236" y="27"/>
                </a:cubicBezTo>
                <a:cubicBezTo>
                  <a:pt x="181" y="26"/>
                  <a:pt x="124" y="24"/>
                  <a:pt x="64" y="23"/>
                </a:cubicBezTo>
                <a:cubicBezTo>
                  <a:pt x="61" y="23"/>
                  <a:pt x="58" y="23"/>
                  <a:pt x="55" y="23"/>
                </a:cubicBezTo>
                <a:cubicBezTo>
                  <a:pt x="55" y="23"/>
                  <a:pt x="55" y="23"/>
                  <a:pt x="55" y="23"/>
                </a:cubicBezTo>
                <a:moveTo>
                  <a:pt x="1" y="21"/>
                </a:moveTo>
                <a:cubicBezTo>
                  <a:pt x="1" y="23"/>
                  <a:pt x="1" y="26"/>
                  <a:pt x="1" y="28"/>
                </a:cubicBezTo>
                <a:cubicBezTo>
                  <a:pt x="1" y="31"/>
                  <a:pt x="1" y="34"/>
                  <a:pt x="1" y="37"/>
                </a:cubicBezTo>
                <a:cubicBezTo>
                  <a:pt x="1" y="41"/>
                  <a:pt x="1" y="46"/>
                  <a:pt x="0" y="50"/>
                </a:cubicBezTo>
                <a:cubicBezTo>
                  <a:pt x="1" y="50"/>
                  <a:pt x="1" y="49"/>
                  <a:pt x="1" y="49"/>
                </a:cubicBezTo>
                <a:cubicBezTo>
                  <a:pt x="1" y="49"/>
                  <a:pt x="1" y="50"/>
                  <a:pt x="1" y="50"/>
                </a:cubicBezTo>
                <a:cubicBezTo>
                  <a:pt x="2" y="50"/>
                  <a:pt x="2" y="50"/>
                  <a:pt x="2" y="50"/>
                </a:cubicBezTo>
                <a:cubicBezTo>
                  <a:pt x="5" y="50"/>
                  <a:pt x="5" y="50"/>
                  <a:pt x="5" y="50"/>
                </a:cubicBezTo>
                <a:cubicBezTo>
                  <a:pt x="25" y="51"/>
                  <a:pt x="25" y="51"/>
                  <a:pt x="25" y="51"/>
                </a:cubicBezTo>
                <a:cubicBezTo>
                  <a:pt x="55" y="51"/>
                  <a:pt x="55" y="51"/>
                  <a:pt x="55" y="51"/>
                </a:cubicBezTo>
                <a:cubicBezTo>
                  <a:pt x="55" y="42"/>
                  <a:pt x="55" y="33"/>
                  <a:pt x="55" y="23"/>
                </a:cubicBezTo>
                <a:cubicBezTo>
                  <a:pt x="43" y="22"/>
                  <a:pt x="31" y="22"/>
                  <a:pt x="19" y="22"/>
                </a:cubicBezTo>
                <a:cubicBezTo>
                  <a:pt x="7" y="21"/>
                  <a:pt x="7" y="21"/>
                  <a:pt x="7" y="21"/>
                </a:cubicBezTo>
                <a:cubicBezTo>
                  <a:pt x="1" y="21"/>
                  <a:pt x="1" y="21"/>
                  <a:pt x="1" y="21"/>
                </a:cubicBezTo>
                <a:cubicBezTo>
                  <a:pt x="1" y="21"/>
                  <a:pt x="1" y="21"/>
                  <a:pt x="1" y="21"/>
                </a:cubicBezTo>
                <a:moveTo>
                  <a:pt x="3353" y="17"/>
                </a:moveTo>
                <a:cubicBezTo>
                  <a:pt x="3353" y="17"/>
                  <a:pt x="3353" y="20"/>
                  <a:pt x="3353" y="26"/>
                </a:cubicBezTo>
                <a:cubicBezTo>
                  <a:pt x="3353" y="26"/>
                  <a:pt x="3353" y="26"/>
                  <a:pt x="3353" y="27"/>
                </a:cubicBezTo>
                <a:cubicBezTo>
                  <a:pt x="3353" y="27"/>
                  <a:pt x="3353" y="27"/>
                  <a:pt x="3353" y="27"/>
                </a:cubicBezTo>
                <a:cubicBezTo>
                  <a:pt x="3353" y="29"/>
                  <a:pt x="3353" y="33"/>
                  <a:pt x="3353" y="38"/>
                </a:cubicBezTo>
                <a:cubicBezTo>
                  <a:pt x="3353" y="38"/>
                  <a:pt x="3353" y="38"/>
                  <a:pt x="3353" y="38"/>
                </a:cubicBezTo>
                <a:cubicBezTo>
                  <a:pt x="3353" y="60"/>
                  <a:pt x="3353" y="79"/>
                  <a:pt x="3353" y="95"/>
                </a:cubicBezTo>
                <a:cubicBezTo>
                  <a:pt x="3353" y="92"/>
                  <a:pt x="3353" y="90"/>
                  <a:pt x="3353" y="87"/>
                </a:cubicBezTo>
                <a:cubicBezTo>
                  <a:pt x="3353" y="73"/>
                  <a:pt x="3353" y="59"/>
                  <a:pt x="3353" y="47"/>
                </a:cubicBezTo>
                <a:cubicBezTo>
                  <a:pt x="3353" y="47"/>
                  <a:pt x="3353" y="47"/>
                  <a:pt x="3353" y="47"/>
                </a:cubicBezTo>
                <a:cubicBezTo>
                  <a:pt x="3353" y="39"/>
                  <a:pt x="3353" y="32"/>
                  <a:pt x="3353" y="27"/>
                </a:cubicBezTo>
                <a:cubicBezTo>
                  <a:pt x="3353" y="27"/>
                  <a:pt x="3353" y="27"/>
                  <a:pt x="3353" y="27"/>
                </a:cubicBezTo>
                <a:cubicBezTo>
                  <a:pt x="3353" y="26"/>
                  <a:pt x="3353" y="26"/>
                  <a:pt x="3353" y="26"/>
                </a:cubicBezTo>
                <a:cubicBezTo>
                  <a:pt x="3353" y="21"/>
                  <a:pt x="3353" y="17"/>
                  <a:pt x="3353" y="17"/>
                </a:cubicBezTo>
                <a:moveTo>
                  <a:pt x="3437" y="2"/>
                </a:moveTo>
                <a:cubicBezTo>
                  <a:pt x="3437" y="2"/>
                  <a:pt x="3437" y="2"/>
                  <a:pt x="3437" y="2"/>
                </a:cubicBezTo>
                <a:cubicBezTo>
                  <a:pt x="3437" y="2"/>
                  <a:pt x="3437" y="2"/>
                  <a:pt x="3437" y="3"/>
                </a:cubicBezTo>
                <a:cubicBezTo>
                  <a:pt x="3437" y="3"/>
                  <a:pt x="3437" y="3"/>
                  <a:pt x="3437" y="3"/>
                </a:cubicBezTo>
                <a:cubicBezTo>
                  <a:pt x="3436" y="3"/>
                  <a:pt x="3436" y="3"/>
                  <a:pt x="3436" y="3"/>
                </a:cubicBezTo>
                <a:cubicBezTo>
                  <a:pt x="3435" y="3"/>
                  <a:pt x="3435" y="3"/>
                  <a:pt x="3435" y="3"/>
                </a:cubicBezTo>
                <a:cubicBezTo>
                  <a:pt x="3429" y="3"/>
                  <a:pt x="3429" y="3"/>
                  <a:pt x="3429" y="3"/>
                </a:cubicBezTo>
                <a:cubicBezTo>
                  <a:pt x="3416" y="2"/>
                  <a:pt x="3416" y="2"/>
                  <a:pt x="3416" y="2"/>
                </a:cubicBezTo>
                <a:cubicBezTo>
                  <a:pt x="3391" y="2"/>
                  <a:pt x="3391" y="2"/>
                  <a:pt x="3391" y="2"/>
                </a:cubicBezTo>
                <a:cubicBezTo>
                  <a:pt x="3382" y="2"/>
                  <a:pt x="3374" y="2"/>
                  <a:pt x="3366" y="2"/>
                </a:cubicBezTo>
                <a:cubicBezTo>
                  <a:pt x="3171" y="3"/>
                  <a:pt x="2827" y="4"/>
                  <a:pt x="2584" y="4"/>
                </a:cubicBezTo>
                <a:cubicBezTo>
                  <a:pt x="2462" y="4"/>
                  <a:pt x="2366" y="3"/>
                  <a:pt x="2325" y="3"/>
                </a:cubicBezTo>
                <a:cubicBezTo>
                  <a:pt x="2325" y="3"/>
                  <a:pt x="2325" y="3"/>
                  <a:pt x="2325" y="3"/>
                </a:cubicBezTo>
                <a:cubicBezTo>
                  <a:pt x="2325" y="3"/>
                  <a:pt x="2321" y="3"/>
                  <a:pt x="2315" y="3"/>
                </a:cubicBezTo>
                <a:cubicBezTo>
                  <a:pt x="2315" y="3"/>
                  <a:pt x="2315" y="3"/>
                  <a:pt x="2315" y="3"/>
                </a:cubicBezTo>
                <a:cubicBezTo>
                  <a:pt x="2288" y="3"/>
                  <a:pt x="2206" y="3"/>
                  <a:pt x="2082" y="3"/>
                </a:cubicBezTo>
                <a:cubicBezTo>
                  <a:pt x="2082" y="3"/>
                  <a:pt x="2082" y="3"/>
                  <a:pt x="2082" y="3"/>
                </a:cubicBezTo>
                <a:cubicBezTo>
                  <a:pt x="1953" y="3"/>
                  <a:pt x="1778" y="3"/>
                  <a:pt x="1570" y="4"/>
                </a:cubicBezTo>
                <a:cubicBezTo>
                  <a:pt x="1359" y="6"/>
                  <a:pt x="1155" y="8"/>
                  <a:pt x="954" y="9"/>
                </a:cubicBezTo>
                <a:cubicBezTo>
                  <a:pt x="1378" y="11"/>
                  <a:pt x="1802" y="13"/>
                  <a:pt x="2225" y="13"/>
                </a:cubicBezTo>
                <a:cubicBezTo>
                  <a:pt x="2302" y="13"/>
                  <a:pt x="2384" y="13"/>
                  <a:pt x="2469" y="13"/>
                </a:cubicBezTo>
                <a:cubicBezTo>
                  <a:pt x="2605" y="13"/>
                  <a:pt x="2750" y="13"/>
                  <a:pt x="2896" y="14"/>
                </a:cubicBezTo>
                <a:cubicBezTo>
                  <a:pt x="3015" y="14"/>
                  <a:pt x="3136" y="15"/>
                  <a:pt x="3254" y="15"/>
                </a:cubicBezTo>
                <a:cubicBezTo>
                  <a:pt x="3313" y="16"/>
                  <a:pt x="3372" y="16"/>
                  <a:pt x="3429" y="17"/>
                </a:cubicBezTo>
                <a:cubicBezTo>
                  <a:pt x="3435" y="17"/>
                  <a:pt x="3435" y="17"/>
                  <a:pt x="3435" y="17"/>
                </a:cubicBezTo>
                <a:cubicBezTo>
                  <a:pt x="3436" y="17"/>
                  <a:pt x="3436" y="17"/>
                  <a:pt x="3436" y="17"/>
                </a:cubicBezTo>
                <a:cubicBezTo>
                  <a:pt x="3437" y="17"/>
                  <a:pt x="3437" y="17"/>
                  <a:pt x="3437" y="17"/>
                </a:cubicBezTo>
                <a:cubicBezTo>
                  <a:pt x="3437" y="20"/>
                  <a:pt x="3437" y="23"/>
                  <a:pt x="3437" y="26"/>
                </a:cubicBezTo>
                <a:cubicBezTo>
                  <a:pt x="3437" y="33"/>
                  <a:pt x="3437" y="40"/>
                  <a:pt x="3437" y="47"/>
                </a:cubicBezTo>
                <a:cubicBezTo>
                  <a:pt x="3437" y="70"/>
                  <a:pt x="3437" y="89"/>
                  <a:pt x="3437" y="105"/>
                </a:cubicBezTo>
                <a:cubicBezTo>
                  <a:pt x="3437" y="105"/>
                  <a:pt x="3437" y="105"/>
                  <a:pt x="3437" y="105"/>
                </a:cubicBezTo>
                <a:cubicBezTo>
                  <a:pt x="3437" y="116"/>
                  <a:pt x="3437" y="125"/>
                  <a:pt x="3437" y="132"/>
                </a:cubicBezTo>
                <a:cubicBezTo>
                  <a:pt x="3437" y="143"/>
                  <a:pt x="3437" y="150"/>
                  <a:pt x="3437" y="155"/>
                </a:cubicBezTo>
                <a:cubicBezTo>
                  <a:pt x="3437" y="155"/>
                  <a:pt x="3437" y="155"/>
                  <a:pt x="3437" y="155"/>
                </a:cubicBezTo>
                <a:cubicBezTo>
                  <a:pt x="3437" y="148"/>
                  <a:pt x="3437" y="140"/>
                  <a:pt x="3437" y="132"/>
                </a:cubicBezTo>
                <a:cubicBezTo>
                  <a:pt x="3437" y="123"/>
                  <a:pt x="3437" y="114"/>
                  <a:pt x="3437" y="105"/>
                </a:cubicBezTo>
                <a:cubicBezTo>
                  <a:pt x="3437" y="105"/>
                  <a:pt x="3437" y="105"/>
                  <a:pt x="3437" y="105"/>
                </a:cubicBezTo>
                <a:cubicBezTo>
                  <a:pt x="3437" y="103"/>
                  <a:pt x="3437" y="102"/>
                  <a:pt x="3437" y="101"/>
                </a:cubicBezTo>
                <a:cubicBezTo>
                  <a:pt x="3437" y="82"/>
                  <a:pt x="3437" y="63"/>
                  <a:pt x="3437" y="47"/>
                </a:cubicBezTo>
                <a:cubicBezTo>
                  <a:pt x="3437" y="39"/>
                  <a:pt x="3437" y="32"/>
                  <a:pt x="3437" y="26"/>
                </a:cubicBezTo>
                <a:cubicBezTo>
                  <a:pt x="3437" y="14"/>
                  <a:pt x="3437" y="5"/>
                  <a:pt x="3437" y="2"/>
                </a:cubicBezTo>
                <a:moveTo>
                  <a:pt x="3437" y="0"/>
                </a:moveTo>
                <a:cubicBezTo>
                  <a:pt x="3437" y="0"/>
                  <a:pt x="3437" y="1"/>
                  <a:pt x="3437" y="2"/>
                </a:cubicBezTo>
                <a:cubicBezTo>
                  <a:pt x="3437" y="2"/>
                  <a:pt x="3437" y="2"/>
                  <a:pt x="3437" y="2"/>
                </a:cubicBezTo>
                <a:cubicBezTo>
                  <a:pt x="3437" y="1"/>
                  <a:pt x="3437" y="0"/>
                  <a:pt x="3437" y="0"/>
                </a:cubicBezTo>
                <a:moveTo>
                  <a:pt x="2272" y="0"/>
                </a:moveTo>
                <a:cubicBezTo>
                  <a:pt x="2178" y="0"/>
                  <a:pt x="2090" y="0"/>
                  <a:pt x="2015" y="0"/>
                </a:cubicBezTo>
                <a:cubicBezTo>
                  <a:pt x="1863" y="1"/>
                  <a:pt x="1715" y="2"/>
                  <a:pt x="1570" y="4"/>
                </a:cubicBezTo>
                <a:cubicBezTo>
                  <a:pt x="1778" y="3"/>
                  <a:pt x="1953" y="3"/>
                  <a:pt x="2082" y="3"/>
                </a:cubicBezTo>
                <a:cubicBezTo>
                  <a:pt x="2082" y="3"/>
                  <a:pt x="2082" y="3"/>
                  <a:pt x="2082" y="3"/>
                </a:cubicBezTo>
                <a:cubicBezTo>
                  <a:pt x="2206" y="3"/>
                  <a:pt x="2288" y="3"/>
                  <a:pt x="2315" y="3"/>
                </a:cubicBezTo>
                <a:cubicBezTo>
                  <a:pt x="2315" y="3"/>
                  <a:pt x="2315" y="3"/>
                  <a:pt x="2315" y="3"/>
                </a:cubicBezTo>
                <a:cubicBezTo>
                  <a:pt x="2321" y="3"/>
                  <a:pt x="2325" y="3"/>
                  <a:pt x="2325" y="3"/>
                </a:cubicBezTo>
                <a:cubicBezTo>
                  <a:pt x="2325" y="3"/>
                  <a:pt x="2325" y="3"/>
                  <a:pt x="2325" y="3"/>
                </a:cubicBezTo>
                <a:cubicBezTo>
                  <a:pt x="2366" y="3"/>
                  <a:pt x="2462" y="4"/>
                  <a:pt x="2584" y="4"/>
                </a:cubicBezTo>
                <a:cubicBezTo>
                  <a:pt x="2827" y="4"/>
                  <a:pt x="3171" y="3"/>
                  <a:pt x="3366" y="2"/>
                </a:cubicBezTo>
                <a:cubicBezTo>
                  <a:pt x="3356" y="2"/>
                  <a:pt x="3347" y="2"/>
                  <a:pt x="3338" y="2"/>
                </a:cubicBezTo>
                <a:cubicBezTo>
                  <a:pt x="3302" y="2"/>
                  <a:pt x="3266" y="1"/>
                  <a:pt x="3228" y="1"/>
                </a:cubicBezTo>
                <a:cubicBezTo>
                  <a:pt x="3088" y="0"/>
                  <a:pt x="2937" y="0"/>
                  <a:pt x="2789" y="0"/>
                </a:cubicBezTo>
                <a:cubicBezTo>
                  <a:pt x="2780" y="0"/>
                  <a:pt x="2770" y="0"/>
                  <a:pt x="2761" y="0"/>
                </a:cubicBezTo>
                <a:cubicBezTo>
                  <a:pt x="2715" y="0"/>
                  <a:pt x="2667" y="0"/>
                  <a:pt x="2617" y="0"/>
                </a:cubicBezTo>
                <a:cubicBezTo>
                  <a:pt x="2561" y="0"/>
                  <a:pt x="2503" y="0"/>
                  <a:pt x="2444" y="0"/>
                </a:cubicBezTo>
                <a:cubicBezTo>
                  <a:pt x="2386" y="0"/>
                  <a:pt x="2328" y="0"/>
                  <a:pt x="2272" y="0"/>
                </a:cubicBezTo>
              </a:path>
            </a:pathLst>
          </a:custGeom>
          <a:solidFill>
            <a:srgbClr val="EDEDE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18" name="PA_任意多边形 18"/>
          <p:cNvSpPr>
            <a:spLocks noEditPoints="1"/>
          </p:cNvSpPr>
          <p:nvPr>
            <p:custDataLst>
              <p:tags r:id="rId12"/>
            </p:custDataLst>
          </p:nvPr>
        </p:nvSpPr>
        <p:spPr bwMode="auto">
          <a:xfrm>
            <a:off x="3843669" y="6178550"/>
            <a:ext cx="7791450" cy="355600"/>
          </a:xfrm>
          <a:custGeom>
            <a:avLst/>
            <a:gdLst>
              <a:gd name="T0" fmla="*/ 3298 w 3830"/>
              <a:gd name="T1" fmla="*/ 174 h 175"/>
              <a:gd name="T2" fmla="*/ 3299 w 3830"/>
              <a:gd name="T3" fmla="*/ 174 h 175"/>
              <a:gd name="T4" fmla="*/ 1519 w 3830"/>
              <a:gd name="T5" fmla="*/ 173 h 175"/>
              <a:gd name="T6" fmla="*/ 2530 w 3830"/>
              <a:gd name="T7" fmla="*/ 175 h 175"/>
              <a:gd name="T8" fmla="*/ 1075 w 3830"/>
              <a:gd name="T9" fmla="*/ 169 h 175"/>
              <a:gd name="T10" fmla="*/ 0 w 3830"/>
              <a:gd name="T11" fmla="*/ 167 h 175"/>
              <a:gd name="T12" fmla="*/ 1062 w 3830"/>
              <a:gd name="T13" fmla="*/ 169 h 175"/>
              <a:gd name="T14" fmla="*/ 136 w 3830"/>
              <a:gd name="T15" fmla="*/ 158 h 175"/>
              <a:gd name="T16" fmla="*/ 12 w 3830"/>
              <a:gd name="T17" fmla="*/ 155 h 175"/>
              <a:gd name="T18" fmla="*/ 134 w 3830"/>
              <a:gd name="T19" fmla="*/ 158 h 175"/>
              <a:gd name="T20" fmla="*/ 1 w 3830"/>
              <a:gd name="T21" fmla="*/ 155 h 175"/>
              <a:gd name="T22" fmla="*/ 0 w 3830"/>
              <a:gd name="T23" fmla="*/ 143 h 175"/>
              <a:gd name="T24" fmla="*/ 0 w 3830"/>
              <a:gd name="T25" fmla="*/ 162 h 175"/>
              <a:gd name="T26" fmla="*/ 0 w 3830"/>
              <a:gd name="T27" fmla="*/ 167 h 175"/>
              <a:gd name="T28" fmla="*/ 0 w 3830"/>
              <a:gd name="T29" fmla="*/ 143 h 175"/>
              <a:gd name="T30" fmla="*/ 448 w 3830"/>
              <a:gd name="T31" fmla="*/ 32 h 175"/>
              <a:gd name="T32" fmla="*/ 1516 w 3830"/>
              <a:gd name="T33" fmla="*/ 23 h 175"/>
              <a:gd name="T34" fmla="*/ 2028 w 3830"/>
              <a:gd name="T35" fmla="*/ 22 h 175"/>
              <a:gd name="T36" fmla="*/ 2261 w 3830"/>
              <a:gd name="T37" fmla="*/ 22 h 175"/>
              <a:gd name="T38" fmla="*/ 3383 w 3830"/>
              <a:gd name="T39" fmla="*/ 21 h 175"/>
              <a:gd name="T40" fmla="*/ 2271 w 3830"/>
              <a:gd name="T41" fmla="*/ 22 h 175"/>
              <a:gd name="T42" fmla="*/ 3383 w 3830"/>
              <a:gd name="T43" fmla="*/ 21 h 175"/>
              <a:gd name="T44" fmla="*/ 3679 w 3830"/>
              <a:gd name="T45" fmla="*/ 17 h 175"/>
              <a:gd name="T46" fmla="*/ 3681 w 3830"/>
              <a:gd name="T47" fmla="*/ 17 h 175"/>
              <a:gd name="T48" fmla="*/ 3735 w 3830"/>
              <a:gd name="T49" fmla="*/ 16 h 175"/>
              <a:gd name="T50" fmla="*/ 3745 w 3830"/>
              <a:gd name="T51" fmla="*/ 16 h 175"/>
              <a:gd name="T52" fmla="*/ 3745 w 3830"/>
              <a:gd name="T53" fmla="*/ 16 h 175"/>
              <a:gd name="T54" fmla="*/ 3745 w 3830"/>
              <a:gd name="T55" fmla="*/ 170 h 175"/>
              <a:gd name="T56" fmla="*/ 3736 w 3830"/>
              <a:gd name="T57" fmla="*/ 174 h 175"/>
              <a:gd name="T58" fmla="*/ 3383 w 3830"/>
              <a:gd name="T59" fmla="*/ 174 h 175"/>
              <a:gd name="T60" fmla="*/ 3383 w 3830"/>
              <a:gd name="T61" fmla="*/ 174 h 175"/>
              <a:gd name="T62" fmla="*/ 3743 w 3830"/>
              <a:gd name="T63" fmla="*/ 174 h 175"/>
              <a:gd name="T64" fmla="*/ 3745 w 3830"/>
              <a:gd name="T65" fmla="*/ 64 h 175"/>
              <a:gd name="T66" fmla="*/ 3745 w 3830"/>
              <a:gd name="T67" fmla="*/ 13 h 175"/>
              <a:gd name="T68" fmla="*/ 3745 w 3830"/>
              <a:gd name="T69" fmla="*/ 13 h 175"/>
              <a:gd name="T70" fmla="*/ 3745 w 3830"/>
              <a:gd name="T71" fmla="*/ 12 h 175"/>
              <a:gd name="T72" fmla="*/ 3745 w 3830"/>
              <a:gd name="T73" fmla="*/ 20 h 175"/>
              <a:gd name="T74" fmla="*/ 2902 w 3830"/>
              <a:gd name="T75" fmla="*/ 13 h 175"/>
              <a:gd name="T76" fmla="*/ 3745 w 3830"/>
              <a:gd name="T77" fmla="*/ 12 h 175"/>
              <a:gd name="T78" fmla="*/ 3745 w 3830"/>
              <a:gd name="T79" fmla="*/ 9 h 175"/>
              <a:gd name="T80" fmla="*/ 3745 w 3830"/>
              <a:gd name="T81" fmla="*/ 9 h 175"/>
              <a:gd name="T82" fmla="*/ 3830 w 3830"/>
              <a:gd name="T83" fmla="*/ 8 h 175"/>
              <a:gd name="T84" fmla="*/ 3745 w 3830"/>
              <a:gd name="T85" fmla="*/ 1 h 175"/>
              <a:gd name="T86" fmla="*/ 3745 w 3830"/>
              <a:gd name="T87" fmla="*/ 1 h 175"/>
              <a:gd name="T88" fmla="*/ 3745 w 3830"/>
              <a:gd name="T89" fmla="*/ 1 h 175"/>
              <a:gd name="T90" fmla="*/ 1 w 3830"/>
              <a:gd name="T91" fmla="*/ 0 h 175"/>
              <a:gd name="T92" fmla="*/ 0 w 3830"/>
              <a:gd name="T93" fmla="*/ 92 h 175"/>
              <a:gd name="T94" fmla="*/ 0 w 3830"/>
              <a:gd name="T95" fmla="*/ 132 h 175"/>
              <a:gd name="T96" fmla="*/ 1 w 3830"/>
              <a:gd name="T97" fmla="*/ 40 h 175"/>
              <a:gd name="T98" fmla="*/ 232 w 3830"/>
              <a:gd name="T99" fmla="*/ 0 h 175"/>
              <a:gd name="T100" fmla="*/ 1541 w 3830"/>
              <a:gd name="T101" fmla="*/ 7 h 175"/>
              <a:gd name="T102" fmla="*/ 2902 w 3830"/>
              <a:gd name="T103" fmla="*/ 13 h 175"/>
              <a:gd name="T104" fmla="*/ 1541 w 3830"/>
              <a:gd name="T105" fmla="*/ 7 h 175"/>
              <a:gd name="T106" fmla="*/ 232 w 3830"/>
              <a:gd name="T107" fmla="*/ 0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830" h="175">
                <a:moveTo>
                  <a:pt x="3298" y="174"/>
                </a:moveTo>
                <a:cubicBezTo>
                  <a:pt x="3298" y="174"/>
                  <a:pt x="3298" y="174"/>
                  <a:pt x="3298" y="174"/>
                </a:cubicBezTo>
                <a:cubicBezTo>
                  <a:pt x="3298" y="174"/>
                  <a:pt x="3298" y="174"/>
                  <a:pt x="3298" y="174"/>
                </a:cubicBezTo>
                <a:cubicBezTo>
                  <a:pt x="3298" y="174"/>
                  <a:pt x="3298" y="174"/>
                  <a:pt x="3298" y="174"/>
                </a:cubicBezTo>
                <a:cubicBezTo>
                  <a:pt x="3298" y="174"/>
                  <a:pt x="3298" y="174"/>
                  <a:pt x="3298" y="174"/>
                </a:cubicBezTo>
                <a:moveTo>
                  <a:pt x="3299" y="174"/>
                </a:moveTo>
                <a:cubicBezTo>
                  <a:pt x="3299" y="174"/>
                  <a:pt x="3299" y="174"/>
                  <a:pt x="3299" y="174"/>
                </a:cubicBezTo>
                <a:cubicBezTo>
                  <a:pt x="3299" y="174"/>
                  <a:pt x="3299" y="174"/>
                  <a:pt x="3299" y="174"/>
                </a:cubicBezTo>
                <a:cubicBezTo>
                  <a:pt x="3299" y="174"/>
                  <a:pt x="3299" y="174"/>
                  <a:pt x="3299" y="174"/>
                </a:cubicBezTo>
                <a:cubicBezTo>
                  <a:pt x="3299" y="174"/>
                  <a:pt x="3299" y="174"/>
                  <a:pt x="3299" y="174"/>
                </a:cubicBezTo>
                <a:moveTo>
                  <a:pt x="1062" y="169"/>
                </a:moveTo>
                <a:cubicBezTo>
                  <a:pt x="1067" y="169"/>
                  <a:pt x="1071" y="169"/>
                  <a:pt x="1075" y="169"/>
                </a:cubicBezTo>
                <a:cubicBezTo>
                  <a:pt x="1135" y="170"/>
                  <a:pt x="1195" y="170"/>
                  <a:pt x="1255" y="171"/>
                </a:cubicBezTo>
                <a:cubicBezTo>
                  <a:pt x="1338" y="172"/>
                  <a:pt x="1420" y="172"/>
                  <a:pt x="1502" y="173"/>
                </a:cubicBezTo>
                <a:cubicBezTo>
                  <a:pt x="1508" y="173"/>
                  <a:pt x="1513" y="173"/>
                  <a:pt x="1519" y="173"/>
                </a:cubicBezTo>
                <a:cubicBezTo>
                  <a:pt x="1519" y="173"/>
                  <a:pt x="1660" y="174"/>
                  <a:pt x="1877" y="174"/>
                </a:cubicBezTo>
                <a:cubicBezTo>
                  <a:pt x="2056" y="174"/>
                  <a:pt x="2286" y="175"/>
                  <a:pt x="2530" y="175"/>
                </a:cubicBezTo>
                <a:cubicBezTo>
                  <a:pt x="2560" y="175"/>
                  <a:pt x="2590" y="175"/>
                  <a:pt x="2621" y="175"/>
                </a:cubicBezTo>
                <a:cubicBezTo>
                  <a:pt x="2621" y="175"/>
                  <a:pt x="2621" y="175"/>
                  <a:pt x="2621" y="175"/>
                </a:cubicBezTo>
                <a:cubicBezTo>
                  <a:pt x="2590" y="175"/>
                  <a:pt x="2560" y="175"/>
                  <a:pt x="2530" y="175"/>
                </a:cubicBezTo>
                <a:cubicBezTo>
                  <a:pt x="2286" y="175"/>
                  <a:pt x="2056" y="174"/>
                  <a:pt x="1877" y="174"/>
                </a:cubicBezTo>
                <a:cubicBezTo>
                  <a:pt x="1660" y="174"/>
                  <a:pt x="1519" y="173"/>
                  <a:pt x="1519" y="173"/>
                </a:cubicBezTo>
                <a:cubicBezTo>
                  <a:pt x="1513" y="173"/>
                  <a:pt x="1508" y="173"/>
                  <a:pt x="1502" y="173"/>
                </a:cubicBezTo>
                <a:cubicBezTo>
                  <a:pt x="1420" y="172"/>
                  <a:pt x="1338" y="172"/>
                  <a:pt x="1255" y="171"/>
                </a:cubicBezTo>
                <a:cubicBezTo>
                  <a:pt x="1195" y="170"/>
                  <a:pt x="1135" y="170"/>
                  <a:pt x="1075" y="169"/>
                </a:cubicBezTo>
                <a:cubicBezTo>
                  <a:pt x="1071" y="169"/>
                  <a:pt x="1067" y="169"/>
                  <a:pt x="1062" y="169"/>
                </a:cubicBezTo>
                <a:moveTo>
                  <a:pt x="0" y="167"/>
                </a:moveTo>
                <a:cubicBezTo>
                  <a:pt x="0" y="167"/>
                  <a:pt x="0" y="167"/>
                  <a:pt x="0" y="167"/>
                </a:cubicBezTo>
                <a:cubicBezTo>
                  <a:pt x="0" y="167"/>
                  <a:pt x="0" y="167"/>
                  <a:pt x="0" y="167"/>
                </a:cubicBezTo>
                <a:moveTo>
                  <a:pt x="0" y="167"/>
                </a:moveTo>
                <a:cubicBezTo>
                  <a:pt x="0" y="167"/>
                  <a:pt x="0" y="167"/>
                  <a:pt x="0" y="167"/>
                </a:cubicBezTo>
                <a:cubicBezTo>
                  <a:pt x="0" y="167"/>
                  <a:pt x="0" y="167"/>
                  <a:pt x="0" y="167"/>
                </a:cubicBezTo>
                <a:moveTo>
                  <a:pt x="254" y="160"/>
                </a:moveTo>
                <a:cubicBezTo>
                  <a:pt x="254" y="160"/>
                  <a:pt x="254" y="160"/>
                  <a:pt x="254" y="160"/>
                </a:cubicBezTo>
                <a:cubicBezTo>
                  <a:pt x="585" y="166"/>
                  <a:pt x="921" y="169"/>
                  <a:pt x="1062" y="169"/>
                </a:cubicBezTo>
                <a:cubicBezTo>
                  <a:pt x="921" y="169"/>
                  <a:pt x="585" y="166"/>
                  <a:pt x="254" y="160"/>
                </a:cubicBezTo>
                <a:moveTo>
                  <a:pt x="136" y="158"/>
                </a:moveTo>
                <a:cubicBezTo>
                  <a:pt x="175" y="159"/>
                  <a:pt x="214" y="160"/>
                  <a:pt x="254" y="160"/>
                </a:cubicBezTo>
                <a:cubicBezTo>
                  <a:pt x="254" y="160"/>
                  <a:pt x="254" y="160"/>
                  <a:pt x="254" y="160"/>
                </a:cubicBezTo>
                <a:cubicBezTo>
                  <a:pt x="214" y="160"/>
                  <a:pt x="175" y="159"/>
                  <a:pt x="136" y="158"/>
                </a:cubicBezTo>
                <a:moveTo>
                  <a:pt x="0" y="155"/>
                </a:moveTo>
                <a:cubicBezTo>
                  <a:pt x="0" y="155"/>
                  <a:pt x="0" y="155"/>
                  <a:pt x="0" y="155"/>
                </a:cubicBezTo>
                <a:cubicBezTo>
                  <a:pt x="1" y="155"/>
                  <a:pt x="1" y="155"/>
                  <a:pt x="1" y="155"/>
                </a:cubicBezTo>
                <a:cubicBezTo>
                  <a:pt x="4" y="155"/>
                  <a:pt x="4" y="155"/>
                  <a:pt x="4" y="155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29" y="156"/>
                  <a:pt x="29" y="156"/>
                  <a:pt x="29" y="156"/>
                </a:cubicBezTo>
                <a:cubicBezTo>
                  <a:pt x="64" y="157"/>
                  <a:pt x="64" y="157"/>
                  <a:pt x="64" y="157"/>
                </a:cubicBezTo>
                <a:cubicBezTo>
                  <a:pt x="87" y="157"/>
                  <a:pt x="111" y="158"/>
                  <a:pt x="134" y="158"/>
                </a:cubicBezTo>
                <a:cubicBezTo>
                  <a:pt x="135" y="158"/>
                  <a:pt x="135" y="158"/>
                  <a:pt x="136" y="158"/>
                </a:cubicBezTo>
                <a:cubicBezTo>
                  <a:pt x="135" y="158"/>
                  <a:pt x="135" y="158"/>
                  <a:pt x="134" y="158"/>
                </a:cubicBezTo>
                <a:cubicBezTo>
                  <a:pt x="111" y="158"/>
                  <a:pt x="87" y="157"/>
                  <a:pt x="64" y="157"/>
                </a:cubicBezTo>
                <a:cubicBezTo>
                  <a:pt x="29" y="156"/>
                  <a:pt x="29" y="156"/>
                  <a:pt x="29" y="156"/>
                </a:cubicBezTo>
                <a:cubicBezTo>
                  <a:pt x="12" y="155"/>
                  <a:pt x="12" y="155"/>
                  <a:pt x="12" y="155"/>
                </a:cubicBezTo>
                <a:cubicBezTo>
                  <a:pt x="4" y="155"/>
                  <a:pt x="4" y="155"/>
                  <a:pt x="4" y="155"/>
                </a:cubicBezTo>
                <a:cubicBezTo>
                  <a:pt x="1" y="155"/>
                  <a:pt x="1" y="155"/>
                  <a:pt x="1" y="155"/>
                </a:cubicBezTo>
                <a:cubicBezTo>
                  <a:pt x="0" y="155"/>
                  <a:pt x="0" y="155"/>
                  <a:pt x="0" y="155"/>
                </a:cubicBezTo>
                <a:moveTo>
                  <a:pt x="0" y="143"/>
                </a:moveTo>
                <a:cubicBezTo>
                  <a:pt x="0" y="145"/>
                  <a:pt x="0" y="149"/>
                  <a:pt x="0" y="155"/>
                </a:cubicBezTo>
                <a:cubicBezTo>
                  <a:pt x="0" y="149"/>
                  <a:pt x="0" y="145"/>
                  <a:pt x="0" y="143"/>
                </a:cubicBezTo>
                <a:moveTo>
                  <a:pt x="0" y="143"/>
                </a:moveTo>
                <a:cubicBezTo>
                  <a:pt x="0" y="143"/>
                  <a:pt x="0" y="143"/>
                  <a:pt x="0" y="143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43"/>
                  <a:pt x="0" y="143"/>
                  <a:pt x="0" y="143"/>
                </a:cubicBezTo>
                <a:moveTo>
                  <a:pt x="0" y="141"/>
                </a:moveTo>
                <a:cubicBezTo>
                  <a:pt x="0" y="162"/>
                  <a:pt x="0" y="162"/>
                  <a:pt x="0" y="162"/>
                </a:cubicBezTo>
                <a:cubicBezTo>
                  <a:pt x="0" y="169"/>
                  <a:pt x="0" y="169"/>
                  <a:pt x="0" y="169"/>
                </a:cubicBezTo>
                <a:cubicBezTo>
                  <a:pt x="0" y="169"/>
                  <a:pt x="0" y="169"/>
                  <a:pt x="0" y="168"/>
                </a:cubicBezTo>
                <a:cubicBezTo>
                  <a:pt x="0" y="168"/>
                  <a:pt x="0" y="168"/>
                  <a:pt x="0" y="167"/>
                </a:cubicBezTo>
                <a:cubicBezTo>
                  <a:pt x="0" y="167"/>
                  <a:pt x="0" y="167"/>
                  <a:pt x="0" y="167"/>
                </a:cubicBezTo>
                <a:cubicBezTo>
                  <a:pt x="0" y="167"/>
                  <a:pt x="0" y="167"/>
                  <a:pt x="0" y="167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69"/>
                  <a:pt x="0" y="169"/>
                  <a:pt x="0" y="169"/>
                </a:cubicBezTo>
                <a:cubicBezTo>
                  <a:pt x="0" y="162"/>
                  <a:pt x="0" y="162"/>
                  <a:pt x="0" y="162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141"/>
                  <a:pt x="0" y="142"/>
                  <a:pt x="0" y="143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42"/>
                  <a:pt x="0" y="141"/>
                  <a:pt x="0" y="141"/>
                </a:cubicBezTo>
                <a:moveTo>
                  <a:pt x="448" y="32"/>
                </a:moveTo>
                <a:cubicBezTo>
                  <a:pt x="445" y="32"/>
                  <a:pt x="442" y="33"/>
                  <a:pt x="438" y="33"/>
                </a:cubicBezTo>
                <a:cubicBezTo>
                  <a:pt x="442" y="33"/>
                  <a:pt x="445" y="32"/>
                  <a:pt x="448" y="32"/>
                </a:cubicBezTo>
                <a:moveTo>
                  <a:pt x="2271" y="22"/>
                </a:moveTo>
                <a:cubicBezTo>
                  <a:pt x="2271" y="22"/>
                  <a:pt x="2267" y="22"/>
                  <a:pt x="2261" y="22"/>
                </a:cubicBezTo>
                <a:cubicBezTo>
                  <a:pt x="2267" y="22"/>
                  <a:pt x="2271" y="22"/>
                  <a:pt x="2271" y="22"/>
                </a:cubicBezTo>
                <a:moveTo>
                  <a:pt x="2028" y="22"/>
                </a:moveTo>
                <a:cubicBezTo>
                  <a:pt x="1899" y="22"/>
                  <a:pt x="1724" y="22"/>
                  <a:pt x="1516" y="23"/>
                </a:cubicBezTo>
                <a:cubicBezTo>
                  <a:pt x="1257" y="24"/>
                  <a:pt x="947" y="26"/>
                  <a:pt x="610" y="30"/>
                </a:cubicBezTo>
                <a:cubicBezTo>
                  <a:pt x="557" y="31"/>
                  <a:pt x="503" y="32"/>
                  <a:pt x="448" y="32"/>
                </a:cubicBezTo>
                <a:cubicBezTo>
                  <a:pt x="503" y="32"/>
                  <a:pt x="557" y="31"/>
                  <a:pt x="610" y="30"/>
                </a:cubicBezTo>
                <a:cubicBezTo>
                  <a:pt x="947" y="26"/>
                  <a:pt x="1257" y="24"/>
                  <a:pt x="1516" y="23"/>
                </a:cubicBezTo>
                <a:cubicBezTo>
                  <a:pt x="1724" y="22"/>
                  <a:pt x="1899" y="22"/>
                  <a:pt x="2028" y="22"/>
                </a:cubicBezTo>
                <a:moveTo>
                  <a:pt x="2028" y="22"/>
                </a:moveTo>
                <a:cubicBezTo>
                  <a:pt x="2028" y="22"/>
                  <a:pt x="2028" y="22"/>
                  <a:pt x="2028" y="22"/>
                </a:cubicBezTo>
                <a:cubicBezTo>
                  <a:pt x="2028" y="22"/>
                  <a:pt x="2028" y="22"/>
                  <a:pt x="2028" y="22"/>
                </a:cubicBezTo>
                <a:cubicBezTo>
                  <a:pt x="2152" y="22"/>
                  <a:pt x="2234" y="22"/>
                  <a:pt x="2261" y="22"/>
                </a:cubicBezTo>
                <a:cubicBezTo>
                  <a:pt x="2261" y="22"/>
                  <a:pt x="2261" y="22"/>
                  <a:pt x="2261" y="22"/>
                </a:cubicBezTo>
                <a:cubicBezTo>
                  <a:pt x="2261" y="22"/>
                  <a:pt x="2261" y="22"/>
                  <a:pt x="2261" y="22"/>
                </a:cubicBezTo>
                <a:cubicBezTo>
                  <a:pt x="2234" y="22"/>
                  <a:pt x="2152" y="22"/>
                  <a:pt x="2028" y="22"/>
                </a:cubicBezTo>
                <a:moveTo>
                  <a:pt x="3462" y="20"/>
                </a:moveTo>
                <a:cubicBezTo>
                  <a:pt x="3462" y="20"/>
                  <a:pt x="3462" y="20"/>
                  <a:pt x="3462" y="20"/>
                </a:cubicBezTo>
                <a:cubicBezTo>
                  <a:pt x="3462" y="20"/>
                  <a:pt x="3432" y="21"/>
                  <a:pt x="3383" y="21"/>
                </a:cubicBezTo>
                <a:cubicBezTo>
                  <a:pt x="3383" y="21"/>
                  <a:pt x="3383" y="21"/>
                  <a:pt x="3383" y="21"/>
                </a:cubicBezTo>
                <a:cubicBezTo>
                  <a:pt x="3362" y="21"/>
                  <a:pt x="3338" y="21"/>
                  <a:pt x="3312" y="21"/>
                </a:cubicBezTo>
                <a:cubicBezTo>
                  <a:pt x="3117" y="22"/>
                  <a:pt x="2773" y="23"/>
                  <a:pt x="2530" y="23"/>
                </a:cubicBezTo>
                <a:cubicBezTo>
                  <a:pt x="2408" y="23"/>
                  <a:pt x="2312" y="22"/>
                  <a:pt x="2271" y="22"/>
                </a:cubicBezTo>
                <a:cubicBezTo>
                  <a:pt x="2271" y="22"/>
                  <a:pt x="2271" y="22"/>
                  <a:pt x="2271" y="22"/>
                </a:cubicBezTo>
                <a:cubicBezTo>
                  <a:pt x="2271" y="22"/>
                  <a:pt x="2271" y="22"/>
                  <a:pt x="2271" y="22"/>
                </a:cubicBezTo>
                <a:cubicBezTo>
                  <a:pt x="2312" y="22"/>
                  <a:pt x="2408" y="23"/>
                  <a:pt x="2530" y="23"/>
                </a:cubicBezTo>
                <a:cubicBezTo>
                  <a:pt x="2773" y="23"/>
                  <a:pt x="3117" y="22"/>
                  <a:pt x="3312" y="21"/>
                </a:cubicBezTo>
                <a:cubicBezTo>
                  <a:pt x="3338" y="21"/>
                  <a:pt x="3362" y="21"/>
                  <a:pt x="3383" y="21"/>
                </a:cubicBezTo>
                <a:cubicBezTo>
                  <a:pt x="3383" y="21"/>
                  <a:pt x="3383" y="21"/>
                  <a:pt x="3383" y="21"/>
                </a:cubicBezTo>
                <a:cubicBezTo>
                  <a:pt x="3432" y="21"/>
                  <a:pt x="3462" y="20"/>
                  <a:pt x="3462" y="20"/>
                </a:cubicBezTo>
                <a:cubicBezTo>
                  <a:pt x="3462" y="20"/>
                  <a:pt x="3462" y="20"/>
                  <a:pt x="3462" y="20"/>
                </a:cubicBezTo>
                <a:moveTo>
                  <a:pt x="3679" y="17"/>
                </a:moveTo>
                <a:cubicBezTo>
                  <a:pt x="3585" y="18"/>
                  <a:pt x="3510" y="19"/>
                  <a:pt x="3462" y="20"/>
                </a:cubicBezTo>
                <a:cubicBezTo>
                  <a:pt x="3510" y="19"/>
                  <a:pt x="3585" y="18"/>
                  <a:pt x="3679" y="17"/>
                </a:cubicBezTo>
                <a:moveTo>
                  <a:pt x="3681" y="17"/>
                </a:moveTo>
                <a:cubicBezTo>
                  <a:pt x="3680" y="17"/>
                  <a:pt x="3680" y="17"/>
                  <a:pt x="3680" y="17"/>
                </a:cubicBezTo>
                <a:cubicBezTo>
                  <a:pt x="3680" y="17"/>
                  <a:pt x="3680" y="17"/>
                  <a:pt x="3679" y="17"/>
                </a:cubicBezTo>
                <a:cubicBezTo>
                  <a:pt x="3680" y="17"/>
                  <a:pt x="3680" y="17"/>
                  <a:pt x="3680" y="17"/>
                </a:cubicBezTo>
                <a:cubicBezTo>
                  <a:pt x="3680" y="17"/>
                  <a:pt x="3680" y="17"/>
                  <a:pt x="3681" y="17"/>
                </a:cubicBezTo>
                <a:moveTo>
                  <a:pt x="3717" y="16"/>
                </a:moveTo>
                <a:cubicBezTo>
                  <a:pt x="3704" y="16"/>
                  <a:pt x="3692" y="17"/>
                  <a:pt x="3681" y="17"/>
                </a:cubicBezTo>
                <a:cubicBezTo>
                  <a:pt x="3692" y="17"/>
                  <a:pt x="3704" y="16"/>
                  <a:pt x="3717" y="16"/>
                </a:cubicBezTo>
                <a:moveTo>
                  <a:pt x="3745" y="16"/>
                </a:moveTo>
                <a:cubicBezTo>
                  <a:pt x="3735" y="16"/>
                  <a:pt x="3735" y="16"/>
                  <a:pt x="3735" y="16"/>
                </a:cubicBezTo>
                <a:cubicBezTo>
                  <a:pt x="3717" y="16"/>
                  <a:pt x="3717" y="16"/>
                  <a:pt x="3717" y="16"/>
                </a:cubicBezTo>
                <a:cubicBezTo>
                  <a:pt x="3717" y="16"/>
                  <a:pt x="3717" y="16"/>
                  <a:pt x="3717" y="16"/>
                </a:cubicBezTo>
                <a:cubicBezTo>
                  <a:pt x="3717" y="16"/>
                  <a:pt x="3717" y="16"/>
                  <a:pt x="3717" y="16"/>
                </a:cubicBezTo>
                <a:cubicBezTo>
                  <a:pt x="3735" y="16"/>
                  <a:pt x="3735" y="16"/>
                  <a:pt x="3735" y="16"/>
                </a:cubicBezTo>
                <a:cubicBezTo>
                  <a:pt x="3745" y="16"/>
                  <a:pt x="3745" y="16"/>
                  <a:pt x="3745" y="16"/>
                </a:cubicBezTo>
                <a:cubicBezTo>
                  <a:pt x="3745" y="16"/>
                  <a:pt x="3745" y="16"/>
                  <a:pt x="3745" y="16"/>
                </a:cubicBezTo>
                <a:moveTo>
                  <a:pt x="3745" y="16"/>
                </a:moveTo>
                <a:cubicBezTo>
                  <a:pt x="3745" y="16"/>
                  <a:pt x="3745" y="16"/>
                  <a:pt x="3745" y="16"/>
                </a:cubicBezTo>
                <a:cubicBezTo>
                  <a:pt x="3745" y="17"/>
                  <a:pt x="3745" y="18"/>
                  <a:pt x="3745" y="20"/>
                </a:cubicBezTo>
                <a:cubicBezTo>
                  <a:pt x="3745" y="18"/>
                  <a:pt x="3745" y="17"/>
                  <a:pt x="3745" y="16"/>
                </a:cubicBezTo>
                <a:moveTo>
                  <a:pt x="3745" y="13"/>
                </a:moveTo>
                <a:cubicBezTo>
                  <a:pt x="3745" y="19"/>
                  <a:pt x="3745" y="28"/>
                  <a:pt x="3745" y="40"/>
                </a:cubicBezTo>
                <a:cubicBezTo>
                  <a:pt x="3745" y="47"/>
                  <a:pt x="3745" y="55"/>
                  <a:pt x="3745" y="64"/>
                </a:cubicBezTo>
                <a:cubicBezTo>
                  <a:pt x="3745" y="81"/>
                  <a:pt x="3745" y="102"/>
                  <a:pt x="3745" y="128"/>
                </a:cubicBezTo>
                <a:cubicBezTo>
                  <a:pt x="3745" y="141"/>
                  <a:pt x="3745" y="155"/>
                  <a:pt x="3745" y="170"/>
                </a:cubicBezTo>
                <a:cubicBezTo>
                  <a:pt x="3745" y="171"/>
                  <a:pt x="3745" y="173"/>
                  <a:pt x="3745" y="174"/>
                </a:cubicBezTo>
                <a:cubicBezTo>
                  <a:pt x="3745" y="174"/>
                  <a:pt x="3745" y="174"/>
                  <a:pt x="3745" y="174"/>
                </a:cubicBezTo>
                <a:cubicBezTo>
                  <a:pt x="3743" y="174"/>
                  <a:pt x="3743" y="174"/>
                  <a:pt x="3743" y="174"/>
                </a:cubicBezTo>
                <a:cubicBezTo>
                  <a:pt x="3741" y="174"/>
                  <a:pt x="3741" y="174"/>
                  <a:pt x="3741" y="174"/>
                </a:cubicBezTo>
                <a:cubicBezTo>
                  <a:pt x="3736" y="174"/>
                  <a:pt x="3736" y="174"/>
                  <a:pt x="3736" y="174"/>
                </a:cubicBezTo>
                <a:cubicBezTo>
                  <a:pt x="3710" y="174"/>
                  <a:pt x="3683" y="174"/>
                  <a:pt x="3655" y="174"/>
                </a:cubicBezTo>
                <a:cubicBezTo>
                  <a:pt x="3598" y="174"/>
                  <a:pt x="3538" y="174"/>
                  <a:pt x="3475" y="174"/>
                </a:cubicBezTo>
                <a:cubicBezTo>
                  <a:pt x="3445" y="174"/>
                  <a:pt x="3414" y="174"/>
                  <a:pt x="3383" y="174"/>
                </a:cubicBezTo>
                <a:cubicBezTo>
                  <a:pt x="3383" y="174"/>
                  <a:pt x="3383" y="174"/>
                  <a:pt x="3383" y="174"/>
                </a:cubicBezTo>
                <a:cubicBezTo>
                  <a:pt x="3383" y="174"/>
                  <a:pt x="3383" y="174"/>
                  <a:pt x="3383" y="174"/>
                </a:cubicBezTo>
                <a:cubicBezTo>
                  <a:pt x="3355" y="174"/>
                  <a:pt x="3327" y="174"/>
                  <a:pt x="3299" y="174"/>
                </a:cubicBezTo>
                <a:cubicBezTo>
                  <a:pt x="3299" y="174"/>
                  <a:pt x="3299" y="174"/>
                  <a:pt x="3299" y="174"/>
                </a:cubicBezTo>
                <a:cubicBezTo>
                  <a:pt x="3327" y="174"/>
                  <a:pt x="3355" y="174"/>
                  <a:pt x="3383" y="174"/>
                </a:cubicBezTo>
                <a:cubicBezTo>
                  <a:pt x="3383" y="174"/>
                  <a:pt x="3383" y="174"/>
                  <a:pt x="3383" y="174"/>
                </a:cubicBezTo>
                <a:cubicBezTo>
                  <a:pt x="3383" y="174"/>
                  <a:pt x="3383" y="174"/>
                  <a:pt x="3383" y="174"/>
                </a:cubicBezTo>
                <a:cubicBezTo>
                  <a:pt x="3414" y="174"/>
                  <a:pt x="3445" y="174"/>
                  <a:pt x="3475" y="174"/>
                </a:cubicBezTo>
                <a:cubicBezTo>
                  <a:pt x="3538" y="174"/>
                  <a:pt x="3598" y="174"/>
                  <a:pt x="3655" y="174"/>
                </a:cubicBezTo>
                <a:cubicBezTo>
                  <a:pt x="3683" y="174"/>
                  <a:pt x="3710" y="174"/>
                  <a:pt x="3736" y="174"/>
                </a:cubicBezTo>
                <a:cubicBezTo>
                  <a:pt x="3741" y="174"/>
                  <a:pt x="3741" y="174"/>
                  <a:pt x="3741" y="174"/>
                </a:cubicBezTo>
                <a:cubicBezTo>
                  <a:pt x="3743" y="174"/>
                  <a:pt x="3743" y="174"/>
                  <a:pt x="3743" y="174"/>
                </a:cubicBezTo>
                <a:cubicBezTo>
                  <a:pt x="3745" y="174"/>
                  <a:pt x="3745" y="174"/>
                  <a:pt x="3745" y="174"/>
                </a:cubicBezTo>
                <a:cubicBezTo>
                  <a:pt x="3745" y="174"/>
                  <a:pt x="3745" y="174"/>
                  <a:pt x="3745" y="174"/>
                </a:cubicBezTo>
                <a:cubicBezTo>
                  <a:pt x="3745" y="173"/>
                  <a:pt x="3745" y="171"/>
                  <a:pt x="3745" y="170"/>
                </a:cubicBezTo>
                <a:cubicBezTo>
                  <a:pt x="3745" y="155"/>
                  <a:pt x="3745" y="141"/>
                  <a:pt x="3745" y="128"/>
                </a:cubicBezTo>
                <a:cubicBezTo>
                  <a:pt x="3745" y="102"/>
                  <a:pt x="3745" y="81"/>
                  <a:pt x="3745" y="64"/>
                </a:cubicBezTo>
                <a:cubicBezTo>
                  <a:pt x="3745" y="55"/>
                  <a:pt x="3745" y="47"/>
                  <a:pt x="3745" y="40"/>
                </a:cubicBezTo>
                <a:cubicBezTo>
                  <a:pt x="3745" y="28"/>
                  <a:pt x="3745" y="19"/>
                  <a:pt x="3745" y="13"/>
                </a:cubicBezTo>
                <a:moveTo>
                  <a:pt x="3745" y="13"/>
                </a:moveTo>
                <a:cubicBezTo>
                  <a:pt x="3745" y="13"/>
                  <a:pt x="3745" y="13"/>
                  <a:pt x="3745" y="13"/>
                </a:cubicBezTo>
                <a:cubicBezTo>
                  <a:pt x="3745" y="13"/>
                  <a:pt x="3745" y="13"/>
                  <a:pt x="3745" y="13"/>
                </a:cubicBezTo>
                <a:moveTo>
                  <a:pt x="3745" y="13"/>
                </a:moveTo>
                <a:cubicBezTo>
                  <a:pt x="3745" y="13"/>
                  <a:pt x="3745" y="13"/>
                  <a:pt x="3745" y="13"/>
                </a:cubicBezTo>
                <a:cubicBezTo>
                  <a:pt x="3745" y="13"/>
                  <a:pt x="3745" y="13"/>
                  <a:pt x="3745" y="13"/>
                </a:cubicBezTo>
                <a:moveTo>
                  <a:pt x="3745" y="12"/>
                </a:moveTo>
                <a:cubicBezTo>
                  <a:pt x="3745" y="12"/>
                  <a:pt x="3745" y="12"/>
                  <a:pt x="3745" y="13"/>
                </a:cubicBezTo>
                <a:cubicBezTo>
                  <a:pt x="3745" y="12"/>
                  <a:pt x="3745" y="12"/>
                  <a:pt x="3745" y="12"/>
                </a:cubicBezTo>
                <a:moveTo>
                  <a:pt x="3745" y="12"/>
                </a:moveTo>
                <a:cubicBezTo>
                  <a:pt x="3745" y="12"/>
                  <a:pt x="3745" y="12"/>
                  <a:pt x="3745" y="12"/>
                </a:cubicBezTo>
                <a:cubicBezTo>
                  <a:pt x="3745" y="12"/>
                  <a:pt x="3745" y="12"/>
                  <a:pt x="3745" y="12"/>
                </a:cubicBezTo>
                <a:cubicBezTo>
                  <a:pt x="3745" y="12"/>
                  <a:pt x="3745" y="12"/>
                  <a:pt x="3745" y="12"/>
                </a:cubicBezTo>
                <a:moveTo>
                  <a:pt x="3745" y="9"/>
                </a:moveTo>
                <a:cubicBezTo>
                  <a:pt x="3745" y="9"/>
                  <a:pt x="3745" y="9"/>
                  <a:pt x="3745" y="9"/>
                </a:cubicBezTo>
                <a:cubicBezTo>
                  <a:pt x="3745" y="30"/>
                  <a:pt x="3745" y="30"/>
                  <a:pt x="3745" y="30"/>
                </a:cubicBezTo>
                <a:cubicBezTo>
                  <a:pt x="3745" y="30"/>
                  <a:pt x="3745" y="27"/>
                  <a:pt x="3745" y="20"/>
                </a:cubicBezTo>
                <a:cubicBezTo>
                  <a:pt x="3745" y="20"/>
                  <a:pt x="3745" y="20"/>
                  <a:pt x="3745" y="20"/>
                </a:cubicBezTo>
                <a:cubicBezTo>
                  <a:pt x="3745" y="20"/>
                  <a:pt x="3745" y="20"/>
                  <a:pt x="3745" y="20"/>
                </a:cubicBezTo>
                <a:cubicBezTo>
                  <a:pt x="3745" y="27"/>
                  <a:pt x="3745" y="30"/>
                  <a:pt x="3745" y="30"/>
                </a:cubicBezTo>
                <a:cubicBezTo>
                  <a:pt x="3745" y="9"/>
                  <a:pt x="3745" y="9"/>
                  <a:pt x="3745" y="9"/>
                </a:cubicBezTo>
                <a:moveTo>
                  <a:pt x="3745" y="9"/>
                </a:moveTo>
                <a:cubicBezTo>
                  <a:pt x="3606" y="10"/>
                  <a:pt x="3303" y="13"/>
                  <a:pt x="2902" y="13"/>
                </a:cubicBezTo>
                <a:cubicBezTo>
                  <a:pt x="3303" y="13"/>
                  <a:pt x="3606" y="10"/>
                  <a:pt x="3745" y="9"/>
                </a:cubicBezTo>
                <a:cubicBezTo>
                  <a:pt x="3745" y="9"/>
                  <a:pt x="3745" y="9"/>
                  <a:pt x="3745" y="9"/>
                </a:cubicBezTo>
                <a:moveTo>
                  <a:pt x="3745" y="9"/>
                </a:moveTo>
                <a:cubicBezTo>
                  <a:pt x="3745" y="9"/>
                  <a:pt x="3745" y="9"/>
                  <a:pt x="3745" y="9"/>
                </a:cubicBezTo>
                <a:cubicBezTo>
                  <a:pt x="3745" y="10"/>
                  <a:pt x="3745" y="11"/>
                  <a:pt x="3745" y="12"/>
                </a:cubicBezTo>
                <a:cubicBezTo>
                  <a:pt x="3745" y="12"/>
                  <a:pt x="3745" y="12"/>
                  <a:pt x="3745" y="12"/>
                </a:cubicBezTo>
                <a:cubicBezTo>
                  <a:pt x="3745" y="11"/>
                  <a:pt x="3745" y="10"/>
                  <a:pt x="3745" y="9"/>
                </a:cubicBezTo>
                <a:moveTo>
                  <a:pt x="3745" y="9"/>
                </a:moveTo>
                <a:cubicBezTo>
                  <a:pt x="3745" y="9"/>
                  <a:pt x="3745" y="9"/>
                  <a:pt x="3745" y="9"/>
                </a:cubicBezTo>
                <a:cubicBezTo>
                  <a:pt x="3745" y="9"/>
                  <a:pt x="3745" y="9"/>
                  <a:pt x="3745" y="9"/>
                </a:cubicBezTo>
                <a:cubicBezTo>
                  <a:pt x="3745" y="9"/>
                  <a:pt x="3745" y="9"/>
                  <a:pt x="3745" y="9"/>
                </a:cubicBezTo>
                <a:cubicBezTo>
                  <a:pt x="3745" y="9"/>
                  <a:pt x="3745" y="9"/>
                  <a:pt x="3745" y="9"/>
                </a:cubicBezTo>
                <a:moveTo>
                  <a:pt x="3829" y="8"/>
                </a:moveTo>
                <a:cubicBezTo>
                  <a:pt x="3824" y="8"/>
                  <a:pt x="3795" y="8"/>
                  <a:pt x="3745" y="9"/>
                </a:cubicBezTo>
                <a:cubicBezTo>
                  <a:pt x="3745" y="9"/>
                  <a:pt x="3745" y="9"/>
                  <a:pt x="3745" y="9"/>
                </a:cubicBezTo>
                <a:cubicBezTo>
                  <a:pt x="3795" y="8"/>
                  <a:pt x="3824" y="8"/>
                  <a:pt x="3829" y="8"/>
                </a:cubicBezTo>
                <a:moveTo>
                  <a:pt x="3830" y="8"/>
                </a:moveTo>
                <a:cubicBezTo>
                  <a:pt x="3830" y="8"/>
                  <a:pt x="3830" y="8"/>
                  <a:pt x="3830" y="8"/>
                </a:cubicBezTo>
                <a:cubicBezTo>
                  <a:pt x="3830" y="8"/>
                  <a:pt x="3830" y="8"/>
                  <a:pt x="3830" y="8"/>
                </a:cubicBezTo>
                <a:cubicBezTo>
                  <a:pt x="3830" y="8"/>
                  <a:pt x="3830" y="8"/>
                  <a:pt x="3830" y="8"/>
                </a:cubicBezTo>
                <a:moveTo>
                  <a:pt x="3830" y="8"/>
                </a:moveTo>
                <a:cubicBezTo>
                  <a:pt x="3830" y="8"/>
                  <a:pt x="3829" y="8"/>
                  <a:pt x="3829" y="8"/>
                </a:cubicBezTo>
                <a:cubicBezTo>
                  <a:pt x="3829" y="8"/>
                  <a:pt x="3830" y="8"/>
                  <a:pt x="3830" y="8"/>
                </a:cubicBezTo>
                <a:cubicBezTo>
                  <a:pt x="3830" y="8"/>
                  <a:pt x="3830" y="8"/>
                  <a:pt x="3830" y="8"/>
                </a:cubicBezTo>
                <a:moveTo>
                  <a:pt x="3745" y="1"/>
                </a:moveTo>
                <a:cubicBezTo>
                  <a:pt x="3745" y="7"/>
                  <a:pt x="3745" y="7"/>
                  <a:pt x="3745" y="7"/>
                </a:cubicBezTo>
                <a:cubicBezTo>
                  <a:pt x="3745" y="9"/>
                  <a:pt x="3745" y="9"/>
                  <a:pt x="3745" y="9"/>
                </a:cubicBezTo>
                <a:cubicBezTo>
                  <a:pt x="3745" y="9"/>
                  <a:pt x="3745" y="9"/>
                  <a:pt x="3745" y="9"/>
                </a:cubicBezTo>
                <a:cubicBezTo>
                  <a:pt x="3745" y="7"/>
                  <a:pt x="3745" y="7"/>
                  <a:pt x="3745" y="7"/>
                </a:cubicBezTo>
                <a:cubicBezTo>
                  <a:pt x="3745" y="1"/>
                  <a:pt x="3745" y="1"/>
                  <a:pt x="3745" y="1"/>
                </a:cubicBezTo>
                <a:cubicBezTo>
                  <a:pt x="3745" y="1"/>
                  <a:pt x="3745" y="3"/>
                  <a:pt x="3745" y="8"/>
                </a:cubicBezTo>
                <a:cubicBezTo>
                  <a:pt x="3745" y="9"/>
                  <a:pt x="3745" y="9"/>
                  <a:pt x="3745" y="9"/>
                </a:cubicBezTo>
                <a:cubicBezTo>
                  <a:pt x="3745" y="9"/>
                  <a:pt x="3745" y="9"/>
                  <a:pt x="3745" y="9"/>
                </a:cubicBezTo>
                <a:cubicBezTo>
                  <a:pt x="3745" y="9"/>
                  <a:pt x="3745" y="9"/>
                  <a:pt x="3745" y="8"/>
                </a:cubicBezTo>
                <a:cubicBezTo>
                  <a:pt x="3745" y="3"/>
                  <a:pt x="3745" y="1"/>
                  <a:pt x="3745" y="1"/>
                </a:cubicBezTo>
                <a:moveTo>
                  <a:pt x="232" y="0"/>
                </a:moveTo>
                <a:cubicBezTo>
                  <a:pt x="202" y="0"/>
                  <a:pt x="170" y="0"/>
                  <a:pt x="138" y="0"/>
                </a:cubicBezTo>
                <a:cubicBezTo>
                  <a:pt x="96" y="0"/>
                  <a:pt x="51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14"/>
                  <a:pt x="1" y="28"/>
                  <a:pt x="1" y="40"/>
                </a:cubicBezTo>
                <a:cubicBezTo>
                  <a:pt x="1" y="40"/>
                  <a:pt x="1" y="41"/>
                  <a:pt x="1" y="42"/>
                </a:cubicBezTo>
                <a:cubicBezTo>
                  <a:pt x="1" y="52"/>
                  <a:pt x="1" y="61"/>
                  <a:pt x="1" y="70"/>
                </a:cubicBezTo>
                <a:cubicBezTo>
                  <a:pt x="1" y="77"/>
                  <a:pt x="0" y="85"/>
                  <a:pt x="0" y="91"/>
                </a:cubicBezTo>
                <a:cubicBezTo>
                  <a:pt x="0" y="91"/>
                  <a:pt x="0" y="92"/>
                  <a:pt x="0" y="92"/>
                </a:cubicBezTo>
                <a:cubicBezTo>
                  <a:pt x="0" y="108"/>
                  <a:pt x="0" y="122"/>
                  <a:pt x="0" y="132"/>
                </a:cubicBezTo>
                <a:cubicBezTo>
                  <a:pt x="0" y="147"/>
                  <a:pt x="0" y="156"/>
                  <a:pt x="0" y="162"/>
                </a:cubicBezTo>
                <a:cubicBezTo>
                  <a:pt x="0" y="165"/>
                  <a:pt x="0" y="166"/>
                  <a:pt x="0" y="167"/>
                </a:cubicBezTo>
                <a:cubicBezTo>
                  <a:pt x="0" y="166"/>
                  <a:pt x="0" y="165"/>
                  <a:pt x="0" y="162"/>
                </a:cubicBezTo>
                <a:cubicBezTo>
                  <a:pt x="0" y="156"/>
                  <a:pt x="0" y="147"/>
                  <a:pt x="0" y="132"/>
                </a:cubicBezTo>
                <a:cubicBezTo>
                  <a:pt x="0" y="122"/>
                  <a:pt x="0" y="108"/>
                  <a:pt x="0" y="92"/>
                </a:cubicBezTo>
                <a:cubicBezTo>
                  <a:pt x="0" y="92"/>
                  <a:pt x="0" y="91"/>
                  <a:pt x="0" y="91"/>
                </a:cubicBezTo>
                <a:cubicBezTo>
                  <a:pt x="0" y="85"/>
                  <a:pt x="1" y="77"/>
                  <a:pt x="1" y="70"/>
                </a:cubicBezTo>
                <a:cubicBezTo>
                  <a:pt x="1" y="61"/>
                  <a:pt x="1" y="52"/>
                  <a:pt x="1" y="42"/>
                </a:cubicBezTo>
                <a:cubicBezTo>
                  <a:pt x="1" y="41"/>
                  <a:pt x="1" y="40"/>
                  <a:pt x="1" y="40"/>
                </a:cubicBezTo>
                <a:cubicBezTo>
                  <a:pt x="1" y="28"/>
                  <a:pt x="1" y="14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6" y="0"/>
                  <a:pt x="6" y="0"/>
                  <a:pt x="6" y="0"/>
                </a:cubicBezTo>
                <a:cubicBezTo>
                  <a:pt x="51" y="0"/>
                  <a:pt x="96" y="0"/>
                  <a:pt x="138" y="0"/>
                </a:cubicBezTo>
                <a:cubicBezTo>
                  <a:pt x="170" y="0"/>
                  <a:pt x="202" y="0"/>
                  <a:pt x="232" y="0"/>
                </a:cubicBezTo>
                <a:cubicBezTo>
                  <a:pt x="281" y="0"/>
                  <a:pt x="326" y="0"/>
                  <a:pt x="367" y="0"/>
                </a:cubicBezTo>
                <a:cubicBezTo>
                  <a:pt x="493" y="0"/>
                  <a:pt x="576" y="0"/>
                  <a:pt x="584" y="0"/>
                </a:cubicBezTo>
                <a:cubicBezTo>
                  <a:pt x="584" y="0"/>
                  <a:pt x="584" y="0"/>
                  <a:pt x="584" y="0"/>
                </a:cubicBezTo>
                <a:cubicBezTo>
                  <a:pt x="615" y="1"/>
                  <a:pt x="645" y="1"/>
                  <a:pt x="676" y="1"/>
                </a:cubicBezTo>
                <a:cubicBezTo>
                  <a:pt x="968" y="3"/>
                  <a:pt x="1260" y="5"/>
                  <a:pt x="1541" y="7"/>
                </a:cubicBezTo>
                <a:cubicBezTo>
                  <a:pt x="1786" y="9"/>
                  <a:pt x="2022" y="10"/>
                  <a:pt x="2245" y="11"/>
                </a:cubicBezTo>
                <a:cubicBezTo>
                  <a:pt x="2448" y="12"/>
                  <a:pt x="2639" y="13"/>
                  <a:pt x="2813" y="13"/>
                </a:cubicBezTo>
                <a:cubicBezTo>
                  <a:pt x="2814" y="13"/>
                  <a:pt x="2814" y="13"/>
                  <a:pt x="2814" y="13"/>
                </a:cubicBezTo>
                <a:cubicBezTo>
                  <a:pt x="2844" y="13"/>
                  <a:pt x="2873" y="13"/>
                  <a:pt x="2902" y="13"/>
                </a:cubicBezTo>
                <a:cubicBezTo>
                  <a:pt x="2902" y="13"/>
                  <a:pt x="2902" y="13"/>
                  <a:pt x="2902" y="13"/>
                </a:cubicBezTo>
                <a:cubicBezTo>
                  <a:pt x="2902" y="13"/>
                  <a:pt x="2902" y="13"/>
                  <a:pt x="2902" y="13"/>
                </a:cubicBezTo>
                <a:cubicBezTo>
                  <a:pt x="2873" y="13"/>
                  <a:pt x="2844" y="13"/>
                  <a:pt x="2814" y="13"/>
                </a:cubicBezTo>
                <a:cubicBezTo>
                  <a:pt x="2813" y="13"/>
                  <a:pt x="2813" y="13"/>
                  <a:pt x="2813" y="13"/>
                </a:cubicBezTo>
                <a:cubicBezTo>
                  <a:pt x="2639" y="13"/>
                  <a:pt x="2448" y="12"/>
                  <a:pt x="2245" y="11"/>
                </a:cubicBezTo>
                <a:cubicBezTo>
                  <a:pt x="2022" y="10"/>
                  <a:pt x="1786" y="9"/>
                  <a:pt x="1541" y="7"/>
                </a:cubicBezTo>
                <a:cubicBezTo>
                  <a:pt x="1260" y="5"/>
                  <a:pt x="968" y="3"/>
                  <a:pt x="676" y="1"/>
                </a:cubicBezTo>
                <a:cubicBezTo>
                  <a:pt x="645" y="1"/>
                  <a:pt x="615" y="1"/>
                  <a:pt x="584" y="0"/>
                </a:cubicBezTo>
                <a:cubicBezTo>
                  <a:pt x="584" y="0"/>
                  <a:pt x="584" y="0"/>
                  <a:pt x="584" y="0"/>
                </a:cubicBezTo>
                <a:cubicBezTo>
                  <a:pt x="576" y="0"/>
                  <a:pt x="493" y="0"/>
                  <a:pt x="367" y="0"/>
                </a:cubicBezTo>
                <a:cubicBezTo>
                  <a:pt x="326" y="0"/>
                  <a:pt x="281" y="0"/>
                  <a:pt x="232" y="0"/>
                </a:cubicBezTo>
              </a:path>
            </a:pathLst>
          </a:custGeom>
          <a:solidFill>
            <a:srgbClr val="CDCED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19" name="PA_任意多边形 19"/>
          <p:cNvSpPr>
            <a:spLocks noEditPoints="1"/>
          </p:cNvSpPr>
          <p:nvPr>
            <p:custDataLst>
              <p:tags r:id="rId13"/>
            </p:custDataLst>
          </p:nvPr>
        </p:nvSpPr>
        <p:spPr bwMode="auto">
          <a:xfrm>
            <a:off x="4359607" y="6283325"/>
            <a:ext cx="6194425" cy="279400"/>
          </a:xfrm>
          <a:custGeom>
            <a:avLst/>
            <a:gdLst>
              <a:gd name="T0" fmla="*/ 531 w 3046"/>
              <a:gd name="T1" fmla="*/ 92 h 137"/>
              <a:gd name="T2" fmla="*/ 0 w 3046"/>
              <a:gd name="T3" fmla="*/ 57 h 137"/>
              <a:gd name="T4" fmla="*/ 0 w 3046"/>
              <a:gd name="T5" fmla="*/ 86 h 137"/>
              <a:gd name="T6" fmla="*/ 0 w 3046"/>
              <a:gd name="T7" fmla="*/ 79 h 137"/>
              <a:gd name="T8" fmla="*/ 2487 w 3046"/>
              <a:gd name="T9" fmla="*/ 54 h 137"/>
              <a:gd name="T10" fmla="*/ 0 w 3046"/>
              <a:gd name="T11" fmla="*/ 45 h 137"/>
              <a:gd name="T12" fmla="*/ 0 w 3046"/>
              <a:gd name="T13" fmla="*/ 51 h 137"/>
              <a:gd name="T14" fmla="*/ 53 w 3046"/>
              <a:gd name="T15" fmla="*/ 60 h 137"/>
              <a:gd name="T16" fmla="*/ 531 w 3046"/>
              <a:gd name="T17" fmla="*/ 60 h 137"/>
              <a:gd name="T18" fmla="*/ 28 w 3046"/>
              <a:gd name="T19" fmla="*/ 47 h 137"/>
              <a:gd name="T20" fmla="*/ 1 w 3046"/>
              <a:gd name="T21" fmla="*/ 46 h 137"/>
              <a:gd name="T22" fmla="*/ 531 w 3046"/>
              <a:gd name="T23" fmla="*/ 52 h 137"/>
              <a:gd name="T24" fmla="*/ 532 w 3046"/>
              <a:gd name="T25" fmla="*/ 6 h 137"/>
              <a:gd name="T26" fmla="*/ 533 w 3046"/>
              <a:gd name="T27" fmla="*/ 34 h 137"/>
              <a:gd name="T28" fmla="*/ 1389 w 3046"/>
              <a:gd name="T29" fmla="*/ 50 h 137"/>
              <a:gd name="T30" fmla="*/ 2485 w 3046"/>
              <a:gd name="T31" fmla="*/ 55 h 137"/>
              <a:gd name="T32" fmla="*/ 2487 w 3046"/>
              <a:gd name="T33" fmla="*/ 52 h 137"/>
              <a:gd name="T34" fmla="*/ 2435 w 3046"/>
              <a:gd name="T35" fmla="*/ 46 h 137"/>
              <a:gd name="T36" fmla="*/ 555 w 3046"/>
              <a:gd name="T37" fmla="*/ 25 h 137"/>
              <a:gd name="T38" fmla="*/ 532 w 3046"/>
              <a:gd name="T39" fmla="*/ 21 h 137"/>
              <a:gd name="T40" fmla="*/ 2507 w 3046"/>
              <a:gd name="T41" fmla="*/ 10 h 137"/>
              <a:gd name="T42" fmla="*/ 3046 w 3046"/>
              <a:gd name="T43" fmla="*/ 97 h 137"/>
              <a:gd name="T44" fmla="*/ 3046 w 3046"/>
              <a:gd name="T45" fmla="*/ 128 h 137"/>
              <a:gd name="T46" fmla="*/ 3045 w 3046"/>
              <a:gd name="T47" fmla="*/ 118 h 137"/>
              <a:gd name="T48" fmla="*/ 2959 w 3046"/>
              <a:gd name="T49" fmla="*/ 117 h 137"/>
              <a:gd name="T50" fmla="*/ 909 w 3046"/>
              <a:gd name="T51" fmla="*/ 104 h 137"/>
              <a:gd name="T52" fmla="*/ 2262 w 3046"/>
              <a:gd name="T53" fmla="*/ 105 h 137"/>
              <a:gd name="T54" fmla="*/ 2398 w 3046"/>
              <a:gd name="T55" fmla="*/ 100 h 137"/>
              <a:gd name="T56" fmla="*/ 2487 w 3046"/>
              <a:gd name="T57" fmla="*/ 99 h 137"/>
              <a:gd name="T58" fmla="*/ 2487 w 3046"/>
              <a:gd name="T59" fmla="*/ 104 h 137"/>
              <a:gd name="T60" fmla="*/ 2487 w 3046"/>
              <a:gd name="T61" fmla="*/ 98 h 137"/>
              <a:gd name="T62" fmla="*/ 2486 w 3046"/>
              <a:gd name="T63" fmla="*/ 90 h 137"/>
              <a:gd name="T64" fmla="*/ 2333 w 3046"/>
              <a:gd name="T65" fmla="*/ 90 h 137"/>
              <a:gd name="T66" fmla="*/ 2263 w 3046"/>
              <a:gd name="T67" fmla="*/ 80 h 137"/>
              <a:gd name="T68" fmla="*/ 2254 w 3046"/>
              <a:gd name="T69" fmla="*/ 73 h 137"/>
              <a:gd name="T70" fmla="*/ 1601 w 3046"/>
              <a:gd name="T71" fmla="*/ 64 h 137"/>
              <a:gd name="T72" fmla="*/ 531 w 3046"/>
              <a:gd name="T73" fmla="*/ 60 h 137"/>
              <a:gd name="T74" fmla="*/ 2236 w 3046"/>
              <a:gd name="T75" fmla="*/ 84 h 137"/>
              <a:gd name="T76" fmla="*/ 2263 w 3046"/>
              <a:gd name="T77" fmla="*/ 90 h 137"/>
              <a:gd name="T78" fmla="*/ 950 w 3046"/>
              <a:gd name="T79" fmla="*/ 90 h 137"/>
              <a:gd name="T80" fmla="*/ 531 w 3046"/>
              <a:gd name="T81" fmla="*/ 92 h 137"/>
              <a:gd name="T82" fmla="*/ 0 w 3046"/>
              <a:gd name="T83" fmla="*/ 93 h 137"/>
              <a:gd name="T84" fmla="*/ 1 w 3046"/>
              <a:gd name="T85" fmla="*/ 113 h 137"/>
              <a:gd name="T86" fmla="*/ 5 w 3046"/>
              <a:gd name="T87" fmla="*/ 106 h 137"/>
              <a:gd name="T88" fmla="*/ 531 w 3046"/>
              <a:gd name="T89" fmla="*/ 110 h 137"/>
              <a:gd name="T90" fmla="*/ 771 w 3046"/>
              <a:gd name="T91" fmla="*/ 112 h 137"/>
              <a:gd name="T92" fmla="*/ 3030 w 3046"/>
              <a:gd name="T93" fmla="*/ 126 h 137"/>
              <a:gd name="T94" fmla="*/ 3045 w 3046"/>
              <a:gd name="T95" fmla="*/ 122 h 137"/>
              <a:gd name="T96" fmla="*/ 3046 w 3046"/>
              <a:gd name="T97" fmla="*/ 132 h 137"/>
              <a:gd name="T98" fmla="*/ 3046 w 3046"/>
              <a:gd name="T99" fmla="*/ 118 h 137"/>
              <a:gd name="T100" fmla="*/ 3045 w 3046"/>
              <a:gd name="T101" fmla="*/ 5 h 137"/>
              <a:gd name="T102" fmla="*/ 2781 w 3046"/>
              <a:gd name="T103" fmla="*/ 3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046" h="137">
                <a:moveTo>
                  <a:pt x="531" y="64"/>
                </a:moveTo>
                <a:cubicBezTo>
                  <a:pt x="531" y="67"/>
                  <a:pt x="531" y="70"/>
                  <a:pt x="531" y="73"/>
                </a:cubicBezTo>
                <a:cubicBezTo>
                  <a:pt x="531" y="74"/>
                  <a:pt x="531" y="74"/>
                  <a:pt x="531" y="75"/>
                </a:cubicBezTo>
                <a:cubicBezTo>
                  <a:pt x="531" y="75"/>
                  <a:pt x="531" y="76"/>
                  <a:pt x="531" y="76"/>
                </a:cubicBezTo>
                <a:cubicBezTo>
                  <a:pt x="531" y="81"/>
                  <a:pt x="531" y="86"/>
                  <a:pt x="531" y="92"/>
                </a:cubicBezTo>
                <a:cubicBezTo>
                  <a:pt x="531" y="92"/>
                  <a:pt x="531" y="92"/>
                  <a:pt x="531" y="92"/>
                </a:cubicBezTo>
                <a:cubicBezTo>
                  <a:pt x="531" y="84"/>
                  <a:pt x="531" y="74"/>
                  <a:pt x="531" y="64"/>
                </a:cubicBezTo>
                <a:cubicBezTo>
                  <a:pt x="531" y="64"/>
                  <a:pt x="531" y="64"/>
                  <a:pt x="531" y="64"/>
                </a:cubicBezTo>
                <a:cubicBezTo>
                  <a:pt x="531" y="64"/>
                  <a:pt x="531" y="64"/>
                  <a:pt x="531" y="64"/>
                </a:cubicBezTo>
                <a:moveTo>
                  <a:pt x="0" y="57"/>
                </a:moveTo>
                <a:cubicBezTo>
                  <a:pt x="0" y="60"/>
                  <a:pt x="0" y="63"/>
                  <a:pt x="0" y="66"/>
                </a:cubicBezTo>
                <a:cubicBezTo>
                  <a:pt x="0" y="68"/>
                  <a:pt x="0" y="70"/>
                  <a:pt x="0" y="73"/>
                </a:cubicBezTo>
                <a:cubicBezTo>
                  <a:pt x="0" y="75"/>
                  <a:pt x="0" y="77"/>
                  <a:pt x="0" y="79"/>
                </a:cubicBezTo>
                <a:cubicBezTo>
                  <a:pt x="0" y="79"/>
                  <a:pt x="0" y="79"/>
                  <a:pt x="0" y="79"/>
                </a:cubicBezTo>
                <a:cubicBezTo>
                  <a:pt x="0" y="82"/>
                  <a:pt x="0" y="84"/>
                  <a:pt x="0" y="86"/>
                </a:cubicBezTo>
                <a:cubicBezTo>
                  <a:pt x="0" y="91"/>
                  <a:pt x="0" y="94"/>
                  <a:pt x="0" y="94"/>
                </a:cubicBezTo>
                <a:cubicBezTo>
                  <a:pt x="0" y="94"/>
                  <a:pt x="0" y="94"/>
                  <a:pt x="0" y="93"/>
                </a:cubicBezTo>
                <a:cubicBezTo>
                  <a:pt x="0" y="93"/>
                  <a:pt x="0" y="93"/>
                  <a:pt x="0" y="93"/>
                </a:cubicBezTo>
                <a:cubicBezTo>
                  <a:pt x="0" y="90"/>
                  <a:pt x="0" y="86"/>
                  <a:pt x="0" y="82"/>
                </a:cubicBezTo>
                <a:cubicBezTo>
                  <a:pt x="0" y="81"/>
                  <a:pt x="0" y="80"/>
                  <a:pt x="0" y="79"/>
                </a:cubicBezTo>
                <a:cubicBezTo>
                  <a:pt x="0" y="74"/>
                  <a:pt x="0" y="70"/>
                  <a:pt x="0" y="66"/>
                </a:cubicBezTo>
                <a:cubicBezTo>
                  <a:pt x="0" y="64"/>
                  <a:pt x="0" y="62"/>
                  <a:pt x="0" y="60"/>
                </a:cubicBezTo>
                <a:cubicBezTo>
                  <a:pt x="0" y="59"/>
                  <a:pt x="0" y="58"/>
                  <a:pt x="0" y="57"/>
                </a:cubicBezTo>
                <a:moveTo>
                  <a:pt x="2487" y="54"/>
                </a:moveTo>
                <a:cubicBezTo>
                  <a:pt x="2487" y="54"/>
                  <a:pt x="2487" y="54"/>
                  <a:pt x="2487" y="54"/>
                </a:cubicBezTo>
                <a:cubicBezTo>
                  <a:pt x="2487" y="56"/>
                  <a:pt x="2487" y="58"/>
                  <a:pt x="2487" y="60"/>
                </a:cubicBezTo>
                <a:cubicBezTo>
                  <a:pt x="2487" y="63"/>
                  <a:pt x="2487" y="67"/>
                  <a:pt x="2487" y="70"/>
                </a:cubicBezTo>
                <a:cubicBezTo>
                  <a:pt x="2487" y="65"/>
                  <a:pt x="2487" y="61"/>
                  <a:pt x="2487" y="58"/>
                </a:cubicBezTo>
                <a:cubicBezTo>
                  <a:pt x="2487" y="56"/>
                  <a:pt x="2487" y="54"/>
                  <a:pt x="2487" y="54"/>
                </a:cubicBezTo>
                <a:moveTo>
                  <a:pt x="0" y="45"/>
                </a:moveTo>
                <a:cubicBezTo>
                  <a:pt x="0" y="45"/>
                  <a:pt x="0" y="50"/>
                  <a:pt x="0" y="57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56"/>
                  <a:pt x="0" y="55"/>
                  <a:pt x="0" y="54"/>
                </a:cubicBezTo>
                <a:cubicBezTo>
                  <a:pt x="0" y="52"/>
                  <a:pt x="0" y="51"/>
                  <a:pt x="0" y="51"/>
                </a:cubicBezTo>
                <a:cubicBezTo>
                  <a:pt x="1" y="51"/>
                  <a:pt x="1" y="54"/>
                  <a:pt x="1" y="59"/>
                </a:cubicBezTo>
                <a:cubicBezTo>
                  <a:pt x="1" y="59"/>
                  <a:pt x="1" y="59"/>
                  <a:pt x="1" y="59"/>
                </a:cubicBezTo>
                <a:cubicBezTo>
                  <a:pt x="2" y="59"/>
                  <a:pt x="2" y="59"/>
                  <a:pt x="2" y="59"/>
                </a:cubicBezTo>
                <a:cubicBezTo>
                  <a:pt x="19" y="59"/>
                  <a:pt x="19" y="59"/>
                  <a:pt x="19" y="59"/>
                </a:cubicBezTo>
                <a:cubicBezTo>
                  <a:pt x="53" y="60"/>
                  <a:pt x="53" y="60"/>
                  <a:pt x="53" y="60"/>
                </a:cubicBezTo>
                <a:cubicBezTo>
                  <a:pt x="120" y="60"/>
                  <a:pt x="120" y="60"/>
                  <a:pt x="120" y="60"/>
                </a:cubicBezTo>
                <a:cubicBezTo>
                  <a:pt x="256" y="62"/>
                  <a:pt x="256" y="62"/>
                  <a:pt x="256" y="62"/>
                </a:cubicBezTo>
                <a:cubicBezTo>
                  <a:pt x="347" y="63"/>
                  <a:pt x="439" y="63"/>
                  <a:pt x="531" y="64"/>
                </a:cubicBezTo>
                <a:cubicBezTo>
                  <a:pt x="531" y="64"/>
                  <a:pt x="531" y="64"/>
                  <a:pt x="531" y="64"/>
                </a:cubicBezTo>
                <a:cubicBezTo>
                  <a:pt x="531" y="63"/>
                  <a:pt x="531" y="62"/>
                  <a:pt x="531" y="60"/>
                </a:cubicBezTo>
                <a:cubicBezTo>
                  <a:pt x="531" y="60"/>
                  <a:pt x="531" y="60"/>
                  <a:pt x="531" y="59"/>
                </a:cubicBezTo>
                <a:cubicBezTo>
                  <a:pt x="531" y="57"/>
                  <a:pt x="531" y="55"/>
                  <a:pt x="531" y="52"/>
                </a:cubicBezTo>
                <a:cubicBezTo>
                  <a:pt x="402" y="51"/>
                  <a:pt x="272" y="50"/>
                  <a:pt x="140" y="48"/>
                </a:cubicBezTo>
                <a:cubicBezTo>
                  <a:pt x="44" y="47"/>
                  <a:pt x="44" y="47"/>
                  <a:pt x="44" y="47"/>
                </a:cubicBezTo>
                <a:cubicBezTo>
                  <a:pt x="28" y="47"/>
                  <a:pt x="28" y="47"/>
                  <a:pt x="28" y="47"/>
                </a:cubicBezTo>
                <a:cubicBezTo>
                  <a:pt x="28" y="47"/>
                  <a:pt x="28" y="47"/>
                  <a:pt x="28" y="47"/>
                </a:cubicBezTo>
                <a:cubicBezTo>
                  <a:pt x="28" y="47"/>
                  <a:pt x="28" y="47"/>
                  <a:pt x="28" y="47"/>
                </a:cubicBezTo>
                <a:cubicBezTo>
                  <a:pt x="19" y="46"/>
                  <a:pt x="19" y="46"/>
                  <a:pt x="19" y="46"/>
                </a:cubicBezTo>
                <a:cubicBezTo>
                  <a:pt x="7" y="46"/>
                  <a:pt x="7" y="46"/>
                  <a:pt x="7" y="46"/>
                </a:cubicBezTo>
                <a:cubicBezTo>
                  <a:pt x="1" y="46"/>
                  <a:pt x="1" y="46"/>
                  <a:pt x="1" y="46"/>
                </a:cubicBezTo>
                <a:cubicBezTo>
                  <a:pt x="1" y="46"/>
                  <a:pt x="1" y="46"/>
                  <a:pt x="1" y="46"/>
                </a:cubicBezTo>
                <a:cubicBezTo>
                  <a:pt x="1" y="46"/>
                  <a:pt x="1" y="45"/>
                  <a:pt x="0" y="45"/>
                </a:cubicBezTo>
                <a:moveTo>
                  <a:pt x="531" y="28"/>
                </a:moveTo>
                <a:cubicBezTo>
                  <a:pt x="531" y="28"/>
                  <a:pt x="531" y="28"/>
                  <a:pt x="531" y="28"/>
                </a:cubicBezTo>
                <a:cubicBezTo>
                  <a:pt x="531" y="30"/>
                  <a:pt x="531" y="37"/>
                  <a:pt x="531" y="52"/>
                </a:cubicBezTo>
                <a:cubicBezTo>
                  <a:pt x="531" y="52"/>
                  <a:pt x="531" y="52"/>
                  <a:pt x="531" y="52"/>
                </a:cubicBezTo>
                <a:cubicBezTo>
                  <a:pt x="531" y="52"/>
                  <a:pt x="531" y="52"/>
                  <a:pt x="531" y="52"/>
                </a:cubicBezTo>
                <a:cubicBezTo>
                  <a:pt x="531" y="45"/>
                  <a:pt x="531" y="38"/>
                  <a:pt x="531" y="32"/>
                </a:cubicBezTo>
                <a:cubicBezTo>
                  <a:pt x="531" y="30"/>
                  <a:pt x="531" y="28"/>
                  <a:pt x="531" y="28"/>
                </a:cubicBezTo>
                <a:moveTo>
                  <a:pt x="532" y="6"/>
                </a:moveTo>
                <a:cubicBezTo>
                  <a:pt x="532" y="6"/>
                  <a:pt x="531" y="17"/>
                  <a:pt x="531" y="32"/>
                </a:cubicBezTo>
                <a:cubicBezTo>
                  <a:pt x="531" y="33"/>
                  <a:pt x="531" y="33"/>
                  <a:pt x="531" y="34"/>
                </a:cubicBezTo>
                <a:cubicBezTo>
                  <a:pt x="531" y="37"/>
                  <a:pt x="531" y="40"/>
                  <a:pt x="531" y="40"/>
                </a:cubicBezTo>
                <a:cubicBezTo>
                  <a:pt x="531" y="40"/>
                  <a:pt x="532" y="38"/>
                  <a:pt x="532" y="34"/>
                </a:cubicBezTo>
                <a:cubicBezTo>
                  <a:pt x="533" y="34"/>
                  <a:pt x="533" y="34"/>
                  <a:pt x="533" y="34"/>
                </a:cubicBezTo>
                <a:cubicBezTo>
                  <a:pt x="538" y="34"/>
                  <a:pt x="538" y="34"/>
                  <a:pt x="538" y="34"/>
                </a:cubicBezTo>
                <a:cubicBezTo>
                  <a:pt x="549" y="34"/>
                  <a:pt x="549" y="34"/>
                  <a:pt x="549" y="34"/>
                </a:cubicBezTo>
                <a:cubicBezTo>
                  <a:pt x="591" y="35"/>
                  <a:pt x="591" y="35"/>
                  <a:pt x="591" y="35"/>
                </a:cubicBezTo>
                <a:cubicBezTo>
                  <a:pt x="647" y="36"/>
                  <a:pt x="703" y="37"/>
                  <a:pt x="757" y="38"/>
                </a:cubicBezTo>
                <a:cubicBezTo>
                  <a:pt x="976" y="42"/>
                  <a:pt x="1183" y="46"/>
                  <a:pt x="1389" y="50"/>
                </a:cubicBezTo>
                <a:cubicBezTo>
                  <a:pt x="1598" y="53"/>
                  <a:pt x="1920" y="51"/>
                  <a:pt x="2225" y="52"/>
                </a:cubicBezTo>
                <a:cubicBezTo>
                  <a:pt x="2287" y="53"/>
                  <a:pt x="2342" y="53"/>
                  <a:pt x="2394" y="54"/>
                </a:cubicBezTo>
                <a:cubicBezTo>
                  <a:pt x="2420" y="54"/>
                  <a:pt x="2446" y="54"/>
                  <a:pt x="2471" y="55"/>
                </a:cubicBezTo>
                <a:cubicBezTo>
                  <a:pt x="2480" y="55"/>
                  <a:pt x="2480" y="55"/>
                  <a:pt x="2480" y="55"/>
                </a:cubicBezTo>
                <a:cubicBezTo>
                  <a:pt x="2485" y="55"/>
                  <a:pt x="2485" y="55"/>
                  <a:pt x="2485" y="55"/>
                </a:cubicBezTo>
                <a:cubicBezTo>
                  <a:pt x="2486" y="55"/>
                  <a:pt x="2486" y="55"/>
                  <a:pt x="2486" y="55"/>
                </a:cubicBezTo>
                <a:cubicBezTo>
                  <a:pt x="2487" y="55"/>
                  <a:pt x="2487" y="55"/>
                  <a:pt x="2487" y="55"/>
                </a:cubicBezTo>
                <a:cubicBezTo>
                  <a:pt x="2487" y="55"/>
                  <a:pt x="2487" y="55"/>
                  <a:pt x="2487" y="55"/>
                </a:cubicBezTo>
                <a:cubicBezTo>
                  <a:pt x="2487" y="54"/>
                  <a:pt x="2487" y="54"/>
                  <a:pt x="2487" y="54"/>
                </a:cubicBezTo>
                <a:cubicBezTo>
                  <a:pt x="2487" y="53"/>
                  <a:pt x="2487" y="53"/>
                  <a:pt x="2487" y="52"/>
                </a:cubicBezTo>
                <a:cubicBezTo>
                  <a:pt x="2487" y="50"/>
                  <a:pt x="2487" y="48"/>
                  <a:pt x="2487" y="46"/>
                </a:cubicBezTo>
                <a:cubicBezTo>
                  <a:pt x="2486" y="46"/>
                  <a:pt x="2486" y="46"/>
                  <a:pt x="2486" y="46"/>
                </a:cubicBezTo>
                <a:cubicBezTo>
                  <a:pt x="2484" y="46"/>
                  <a:pt x="2484" y="46"/>
                  <a:pt x="2484" y="46"/>
                </a:cubicBezTo>
                <a:cubicBezTo>
                  <a:pt x="2478" y="46"/>
                  <a:pt x="2478" y="46"/>
                  <a:pt x="2478" y="46"/>
                </a:cubicBezTo>
                <a:cubicBezTo>
                  <a:pt x="2435" y="46"/>
                  <a:pt x="2435" y="46"/>
                  <a:pt x="2435" y="46"/>
                </a:cubicBezTo>
                <a:cubicBezTo>
                  <a:pt x="2406" y="46"/>
                  <a:pt x="2378" y="46"/>
                  <a:pt x="2350" y="46"/>
                </a:cubicBezTo>
                <a:cubicBezTo>
                  <a:pt x="2334" y="47"/>
                  <a:pt x="2315" y="47"/>
                  <a:pt x="2294" y="47"/>
                </a:cubicBezTo>
                <a:cubicBezTo>
                  <a:pt x="2239" y="47"/>
                  <a:pt x="2171" y="46"/>
                  <a:pt x="2118" y="46"/>
                </a:cubicBezTo>
                <a:cubicBezTo>
                  <a:pt x="1763" y="41"/>
                  <a:pt x="1419" y="38"/>
                  <a:pt x="1074" y="33"/>
                </a:cubicBezTo>
                <a:cubicBezTo>
                  <a:pt x="901" y="31"/>
                  <a:pt x="729" y="28"/>
                  <a:pt x="555" y="25"/>
                </a:cubicBezTo>
                <a:cubicBezTo>
                  <a:pt x="538" y="25"/>
                  <a:pt x="538" y="25"/>
                  <a:pt x="538" y="25"/>
                </a:cubicBezTo>
                <a:cubicBezTo>
                  <a:pt x="534" y="25"/>
                  <a:pt x="534" y="25"/>
                  <a:pt x="534" y="25"/>
                </a:cubicBezTo>
                <a:cubicBezTo>
                  <a:pt x="532" y="25"/>
                  <a:pt x="532" y="25"/>
                  <a:pt x="532" y="25"/>
                </a:cubicBezTo>
                <a:cubicBezTo>
                  <a:pt x="532" y="25"/>
                  <a:pt x="532" y="25"/>
                  <a:pt x="532" y="25"/>
                </a:cubicBezTo>
                <a:cubicBezTo>
                  <a:pt x="532" y="23"/>
                  <a:pt x="532" y="22"/>
                  <a:pt x="532" y="21"/>
                </a:cubicBezTo>
                <a:cubicBezTo>
                  <a:pt x="532" y="10"/>
                  <a:pt x="532" y="6"/>
                  <a:pt x="532" y="6"/>
                </a:cubicBezTo>
                <a:moveTo>
                  <a:pt x="1554" y="0"/>
                </a:moveTo>
                <a:cubicBezTo>
                  <a:pt x="1114" y="0"/>
                  <a:pt x="875" y="2"/>
                  <a:pt x="782" y="2"/>
                </a:cubicBezTo>
                <a:cubicBezTo>
                  <a:pt x="741" y="3"/>
                  <a:pt x="728" y="3"/>
                  <a:pt x="739" y="3"/>
                </a:cubicBezTo>
                <a:cubicBezTo>
                  <a:pt x="1321" y="9"/>
                  <a:pt x="1908" y="7"/>
                  <a:pt x="2507" y="10"/>
                </a:cubicBezTo>
                <a:cubicBezTo>
                  <a:pt x="2620" y="10"/>
                  <a:pt x="2812" y="11"/>
                  <a:pt x="3044" y="13"/>
                </a:cubicBezTo>
                <a:cubicBezTo>
                  <a:pt x="3045" y="13"/>
                  <a:pt x="3045" y="13"/>
                  <a:pt x="3045" y="13"/>
                </a:cubicBezTo>
                <a:cubicBezTo>
                  <a:pt x="3046" y="13"/>
                  <a:pt x="3046" y="13"/>
                  <a:pt x="3046" y="13"/>
                </a:cubicBezTo>
                <a:cubicBezTo>
                  <a:pt x="3046" y="17"/>
                  <a:pt x="3046" y="22"/>
                  <a:pt x="3046" y="26"/>
                </a:cubicBezTo>
                <a:cubicBezTo>
                  <a:pt x="3046" y="58"/>
                  <a:pt x="3046" y="81"/>
                  <a:pt x="3046" y="97"/>
                </a:cubicBezTo>
                <a:cubicBezTo>
                  <a:pt x="3046" y="103"/>
                  <a:pt x="3046" y="108"/>
                  <a:pt x="3046" y="112"/>
                </a:cubicBezTo>
                <a:cubicBezTo>
                  <a:pt x="3046" y="114"/>
                  <a:pt x="3046" y="116"/>
                  <a:pt x="3046" y="118"/>
                </a:cubicBezTo>
                <a:cubicBezTo>
                  <a:pt x="3046" y="119"/>
                  <a:pt x="3046" y="121"/>
                  <a:pt x="3046" y="122"/>
                </a:cubicBezTo>
                <a:cubicBezTo>
                  <a:pt x="3046" y="122"/>
                  <a:pt x="3046" y="122"/>
                  <a:pt x="3046" y="122"/>
                </a:cubicBezTo>
                <a:cubicBezTo>
                  <a:pt x="3046" y="126"/>
                  <a:pt x="3046" y="128"/>
                  <a:pt x="3046" y="128"/>
                </a:cubicBezTo>
                <a:cubicBezTo>
                  <a:pt x="3046" y="128"/>
                  <a:pt x="3046" y="125"/>
                  <a:pt x="3046" y="122"/>
                </a:cubicBezTo>
                <a:cubicBezTo>
                  <a:pt x="3046" y="122"/>
                  <a:pt x="3046" y="122"/>
                  <a:pt x="3046" y="122"/>
                </a:cubicBezTo>
                <a:cubicBezTo>
                  <a:pt x="3046" y="121"/>
                  <a:pt x="3045" y="119"/>
                  <a:pt x="3045" y="118"/>
                </a:cubicBezTo>
                <a:cubicBezTo>
                  <a:pt x="3045" y="113"/>
                  <a:pt x="3045" y="108"/>
                  <a:pt x="3045" y="108"/>
                </a:cubicBezTo>
                <a:cubicBezTo>
                  <a:pt x="3045" y="108"/>
                  <a:pt x="3045" y="111"/>
                  <a:pt x="3045" y="118"/>
                </a:cubicBezTo>
                <a:cubicBezTo>
                  <a:pt x="3043" y="118"/>
                  <a:pt x="3043" y="118"/>
                  <a:pt x="3043" y="118"/>
                </a:cubicBezTo>
                <a:cubicBezTo>
                  <a:pt x="3037" y="118"/>
                  <a:pt x="3037" y="118"/>
                  <a:pt x="3037" y="118"/>
                </a:cubicBezTo>
                <a:cubicBezTo>
                  <a:pt x="3026" y="118"/>
                  <a:pt x="3026" y="118"/>
                  <a:pt x="3026" y="118"/>
                </a:cubicBezTo>
                <a:cubicBezTo>
                  <a:pt x="3004" y="118"/>
                  <a:pt x="3004" y="118"/>
                  <a:pt x="3004" y="118"/>
                </a:cubicBezTo>
                <a:cubicBezTo>
                  <a:pt x="2959" y="117"/>
                  <a:pt x="2959" y="117"/>
                  <a:pt x="2959" y="117"/>
                </a:cubicBezTo>
                <a:cubicBezTo>
                  <a:pt x="2929" y="117"/>
                  <a:pt x="2899" y="117"/>
                  <a:pt x="2868" y="117"/>
                </a:cubicBezTo>
                <a:cubicBezTo>
                  <a:pt x="2806" y="116"/>
                  <a:pt x="2742" y="116"/>
                  <a:pt x="2677" y="116"/>
                </a:cubicBezTo>
                <a:cubicBezTo>
                  <a:pt x="2547" y="115"/>
                  <a:pt x="2412" y="114"/>
                  <a:pt x="2277" y="113"/>
                </a:cubicBezTo>
                <a:cubicBezTo>
                  <a:pt x="1740" y="110"/>
                  <a:pt x="1208" y="107"/>
                  <a:pt x="1004" y="105"/>
                </a:cubicBezTo>
                <a:cubicBezTo>
                  <a:pt x="972" y="105"/>
                  <a:pt x="941" y="105"/>
                  <a:pt x="909" y="104"/>
                </a:cubicBezTo>
                <a:cubicBezTo>
                  <a:pt x="1008" y="104"/>
                  <a:pt x="1104" y="103"/>
                  <a:pt x="1205" y="102"/>
                </a:cubicBezTo>
                <a:cubicBezTo>
                  <a:pt x="1417" y="101"/>
                  <a:pt x="1656" y="101"/>
                  <a:pt x="1898" y="101"/>
                </a:cubicBezTo>
                <a:cubicBezTo>
                  <a:pt x="1998" y="102"/>
                  <a:pt x="2101" y="103"/>
                  <a:pt x="2208" y="104"/>
                </a:cubicBezTo>
                <a:cubicBezTo>
                  <a:pt x="2251" y="104"/>
                  <a:pt x="2251" y="104"/>
                  <a:pt x="2251" y="104"/>
                </a:cubicBezTo>
                <a:cubicBezTo>
                  <a:pt x="2262" y="105"/>
                  <a:pt x="2262" y="105"/>
                  <a:pt x="2262" y="105"/>
                </a:cubicBezTo>
                <a:cubicBezTo>
                  <a:pt x="2263" y="105"/>
                  <a:pt x="2263" y="105"/>
                  <a:pt x="2263" y="105"/>
                </a:cubicBezTo>
                <a:cubicBezTo>
                  <a:pt x="2263" y="105"/>
                  <a:pt x="2263" y="105"/>
                  <a:pt x="2263" y="105"/>
                </a:cubicBezTo>
                <a:cubicBezTo>
                  <a:pt x="2263" y="105"/>
                  <a:pt x="2263" y="103"/>
                  <a:pt x="2263" y="100"/>
                </a:cubicBezTo>
                <a:cubicBezTo>
                  <a:pt x="2267" y="100"/>
                  <a:pt x="2270" y="100"/>
                  <a:pt x="2274" y="100"/>
                </a:cubicBezTo>
                <a:cubicBezTo>
                  <a:pt x="2316" y="100"/>
                  <a:pt x="2357" y="100"/>
                  <a:pt x="2398" y="100"/>
                </a:cubicBezTo>
                <a:cubicBezTo>
                  <a:pt x="2416" y="99"/>
                  <a:pt x="2434" y="99"/>
                  <a:pt x="2452" y="99"/>
                </a:cubicBezTo>
                <a:cubicBezTo>
                  <a:pt x="2474" y="99"/>
                  <a:pt x="2474" y="99"/>
                  <a:pt x="2474" y="99"/>
                </a:cubicBezTo>
                <a:cubicBezTo>
                  <a:pt x="2485" y="99"/>
                  <a:pt x="2485" y="99"/>
                  <a:pt x="2485" y="99"/>
                </a:cubicBezTo>
                <a:cubicBezTo>
                  <a:pt x="2486" y="99"/>
                  <a:pt x="2486" y="99"/>
                  <a:pt x="2486" y="99"/>
                </a:cubicBezTo>
                <a:cubicBezTo>
                  <a:pt x="2487" y="99"/>
                  <a:pt x="2487" y="99"/>
                  <a:pt x="2487" y="99"/>
                </a:cubicBezTo>
                <a:cubicBezTo>
                  <a:pt x="2487" y="95"/>
                  <a:pt x="2487" y="94"/>
                  <a:pt x="2487" y="94"/>
                </a:cubicBezTo>
                <a:cubicBezTo>
                  <a:pt x="2487" y="94"/>
                  <a:pt x="2487" y="96"/>
                  <a:pt x="2487" y="99"/>
                </a:cubicBezTo>
                <a:cubicBezTo>
                  <a:pt x="2487" y="99"/>
                  <a:pt x="2487" y="100"/>
                  <a:pt x="2487" y="100"/>
                </a:cubicBezTo>
                <a:cubicBezTo>
                  <a:pt x="2487" y="100"/>
                  <a:pt x="2487" y="100"/>
                  <a:pt x="2487" y="101"/>
                </a:cubicBezTo>
                <a:cubicBezTo>
                  <a:pt x="2487" y="102"/>
                  <a:pt x="2487" y="104"/>
                  <a:pt x="2487" y="104"/>
                </a:cubicBezTo>
                <a:cubicBezTo>
                  <a:pt x="2487" y="104"/>
                  <a:pt x="2487" y="103"/>
                  <a:pt x="2487" y="101"/>
                </a:cubicBezTo>
                <a:cubicBezTo>
                  <a:pt x="2487" y="100"/>
                  <a:pt x="2487" y="100"/>
                  <a:pt x="2487" y="100"/>
                </a:cubicBezTo>
                <a:cubicBezTo>
                  <a:pt x="2487" y="96"/>
                  <a:pt x="2487" y="87"/>
                  <a:pt x="2487" y="70"/>
                </a:cubicBezTo>
                <a:cubicBezTo>
                  <a:pt x="2487" y="72"/>
                  <a:pt x="2487" y="74"/>
                  <a:pt x="2487" y="76"/>
                </a:cubicBezTo>
                <a:cubicBezTo>
                  <a:pt x="2487" y="87"/>
                  <a:pt x="2487" y="98"/>
                  <a:pt x="2487" y="98"/>
                </a:cubicBezTo>
                <a:cubicBezTo>
                  <a:pt x="2487" y="98"/>
                  <a:pt x="2487" y="95"/>
                  <a:pt x="2487" y="90"/>
                </a:cubicBezTo>
                <a:cubicBezTo>
                  <a:pt x="2487" y="90"/>
                  <a:pt x="2487" y="90"/>
                  <a:pt x="2487" y="90"/>
                </a:cubicBezTo>
                <a:cubicBezTo>
                  <a:pt x="2487" y="90"/>
                  <a:pt x="2487" y="90"/>
                  <a:pt x="2487" y="90"/>
                </a:cubicBezTo>
                <a:cubicBezTo>
                  <a:pt x="2487" y="90"/>
                  <a:pt x="2487" y="90"/>
                  <a:pt x="2487" y="90"/>
                </a:cubicBezTo>
                <a:cubicBezTo>
                  <a:pt x="2486" y="90"/>
                  <a:pt x="2486" y="90"/>
                  <a:pt x="2486" y="90"/>
                </a:cubicBezTo>
                <a:cubicBezTo>
                  <a:pt x="2486" y="90"/>
                  <a:pt x="2486" y="90"/>
                  <a:pt x="2486" y="90"/>
                </a:cubicBezTo>
                <a:cubicBezTo>
                  <a:pt x="2484" y="90"/>
                  <a:pt x="2484" y="90"/>
                  <a:pt x="2484" y="90"/>
                </a:cubicBezTo>
                <a:cubicBezTo>
                  <a:pt x="2465" y="90"/>
                  <a:pt x="2465" y="90"/>
                  <a:pt x="2465" y="90"/>
                </a:cubicBezTo>
                <a:cubicBezTo>
                  <a:pt x="2427" y="90"/>
                  <a:pt x="2427" y="90"/>
                  <a:pt x="2427" y="90"/>
                </a:cubicBezTo>
                <a:cubicBezTo>
                  <a:pt x="2397" y="90"/>
                  <a:pt x="2365" y="90"/>
                  <a:pt x="2333" y="90"/>
                </a:cubicBezTo>
                <a:cubicBezTo>
                  <a:pt x="2310" y="90"/>
                  <a:pt x="2287" y="90"/>
                  <a:pt x="2263" y="90"/>
                </a:cubicBezTo>
                <a:cubicBezTo>
                  <a:pt x="2263" y="88"/>
                  <a:pt x="2263" y="87"/>
                  <a:pt x="2263" y="86"/>
                </a:cubicBezTo>
                <a:cubicBezTo>
                  <a:pt x="2263" y="85"/>
                  <a:pt x="2263" y="85"/>
                  <a:pt x="2263" y="84"/>
                </a:cubicBezTo>
                <a:cubicBezTo>
                  <a:pt x="2263" y="83"/>
                  <a:pt x="2263" y="82"/>
                  <a:pt x="2263" y="82"/>
                </a:cubicBezTo>
                <a:cubicBezTo>
                  <a:pt x="2263" y="81"/>
                  <a:pt x="2263" y="81"/>
                  <a:pt x="2263" y="80"/>
                </a:cubicBezTo>
                <a:cubicBezTo>
                  <a:pt x="2263" y="73"/>
                  <a:pt x="2263" y="66"/>
                  <a:pt x="2263" y="66"/>
                </a:cubicBezTo>
                <a:cubicBezTo>
                  <a:pt x="2263" y="66"/>
                  <a:pt x="2263" y="68"/>
                  <a:pt x="2263" y="73"/>
                </a:cubicBezTo>
                <a:cubicBezTo>
                  <a:pt x="2263" y="73"/>
                  <a:pt x="2263" y="73"/>
                  <a:pt x="2263" y="73"/>
                </a:cubicBezTo>
                <a:cubicBezTo>
                  <a:pt x="2260" y="73"/>
                  <a:pt x="2260" y="73"/>
                  <a:pt x="2260" y="73"/>
                </a:cubicBezTo>
                <a:cubicBezTo>
                  <a:pt x="2254" y="73"/>
                  <a:pt x="2254" y="73"/>
                  <a:pt x="2254" y="73"/>
                </a:cubicBezTo>
                <a:cubicBezTo>
                  <a:pt x="2233" y="73"/>
                  <a:pt x="2233" y="73"/>
                  <a:pt x="2233" y="73"/>
                </a:cubicBezTo>
                <a:cubicBezTo>
                  <a:pt x="2147" y="71"/>
                  <a:pt x="2147" y="71"/>
                  <a:pt x="2147" y="71"/>
                </a:cubicBezTo>
                <a:cubicBezTo>
                  <a:pt x="2089" y="70"/>
                  <a:pt x="2031" y="70"/>
                  <a:pt x="1973" y="69"/>
                </a:cubicBezTo>
                <a:cubicBezTo>
                  <a:pt x="1856" y="67"/>
                  <a:pt x="1739" y="65"/>
                  <a:pt x="1620" y="64"/>
                </a:cubicBezTo>
                <a:cubicBezTo>
                  <a:pt x="1614" y="64"/>
                  <a:pt x="1607" y="64"/>
                  <a:pt x="1601" y="64"/>
                </a:cubicBezTo>
                <a:cubicBezTo>
                  <a:pt x="1370" y="61"/>
                  <a:pt x="1134" y="59"/>
                  <a:pt x="895" y="56"/>
                </a:cubicBezTo>
                <a:cubicBezTo>
                  <a:pt x="775" y="55"/>
                  <a:pt x="654" y="54"/>
                  <a:pt x="531" y="52"/>
                </a:cubicBezTo>
                <a:cubicBezTo>
                  <a:pt x="531" y="54"/>
                  <a:pt x="531" y="57"/>
                  <a:pt x="531" y="59"/>
                </a:cubicBezTo>
                <a:cubicBezTo>
                  <a:pt x="531" y="59"/>
                  <a:pt x="531" y="59"/>
                  <a:pt x="531" y="59"/>
                </a:cubicBezTo>
                <a:cubicBezTo>
                  <a:pt x="531" y="60"/>
                  <a:pt x="531" y="60"/>
                  <a:pt x="531" y="60"/>
                </a:cubicBezTo>
                <a:cubicBezTo>
                  <a:pt x="531" y="62"/>
                  <a:pt x="531" y="63"/>
                  <a:pt x="531" y="64"/>
                </a:cubicBezTo>
                <a:cubicBezTo>
                  <a:pt x="620" y="65"/>
                  <a:pt x="710" y="66"/>
                  <a:pt x="799" y="66"/>
                </a:cubicBezTo>
                <a:cubicBezTo>
                  <a:pt x="1002" y="68"/>
                  <a:pt x="1178" y="69"/>
                  <a:pt x="1375" y="71"/>
                </a:cubicBezTo>
                <a:cubicBezTo>
                  <a:pt x="1669" y="74"/>
                  <a:pt x="1878" y="78"/>
                  <a:pt x="2143" y="83"/>
                </a:cubicBezTo>
                <a:cubicBezTo>
                  <a:pt x="2172" y="83"/>
                  <a:pt x="2203" y="84"/>
                  <a:pt x="2236" y="84"/>
                </a:cubicBezTo>
                <a:cubicBezTo>
                  <a:pt x="2260" y="84"/>
                  <a:pt x="2260" y="84"/>
                  <a:pt x="2260" y="84"/>
                </a:cubicBezTo>
                <a:cubicBezTo>
                  <a:pt x="2263" y="85"/>
                  <a:pt x="2263" y="85"/>
                  <a:pt x="2263" y="85"/>
                </a:cubicBezTo>
                <a:cubicBezTo>
                  <a:pt x="2263" y="83"/>
                  <a:pt x="2263" y="83"/>
                  <a:pt x="2263" y="83"/>
                </a:cubicBezTo>
                <a:cubicBezTo>
                  <a:pt x="2263" y="83"/>
                  <a:pt x="2263" y="85"/>
                  <a:pt x="2263" y="88"/>
                </a:cubicBezTo>
                <a:cubicBezTo>
                  <a:pt x="2263" y="89"/>
                  <a:pt x="2263" y="89"/>
                  <a:pt x="2263" y="90"/>
                </a:cubicBezTo>
                <a:cubicBezTo>
                  <a:pt x="2198" y="90"/>
                  <a:pt x="2130" y="90"/>
                  <a:pt x="2062" y="90"/>
                </a:cubicBezTo>
                <a:cubicBezTo>
                  <a:pt x="1969" y="89"/>
                  <a:pt x="1875" y="89"/>
                  <a:pt x="1783" y="89"/>
                </a:cubicBezTo>
                <a:cubicBezTo>
                  <a:pt x="1694" y="89"/>
                  <a:pt x="1608" y="89"/>
                  <a:pt x="1528" y="90"/>
                </a:cubicBezTo>
                <a:cubicBezTo>
                  <a:pt x="1393" y="89"/>
                  <a:pt x="1306" y="88"/>
                  <a:pt x="1202" y="87"/>
                </a:cubicBezTo>
                <a:cubicBezTo>
                  <a:pt x="1108" y="88"/>
                  <a:pt x="933" y="89"/>
                  <a:pt x="950" y="90"/>
                </a:cubicBezTo>
                <a:cubicBezTo>
                  <a:pt x="943" y="90"/>
                  <a:pt x="980" y="91"/>
                  <a:pt x="1025" y="92"/>
                </a:cubicBezTo>
                <a:cubicBezTo>
                  <a:pt x="860" y="92"/>
                  <a:pt x="696" y="92"/>
                  <a:pt x="531" y="92"/>
                </a:cubicBezTo>
                <a:cubicBezTo>
                  <a:pt x="531" y="95"/>
                  <a:pt x="531" y="98"/>
                  <a:pt x="531" y="101"/>
                </a:cubicBezTo>
                <a:cubicBezTo>
                  <a:pt x="531" y="101"/>
                  <a:pt x="531" y="101"/>
                  <a:pt x="531" y="101"/>
                </a:cubicBezTo>
                <a:cubicBezTo>
                  <a:pt x="531" y="98"/>
                  <a:pt x="531" y="95"/>
                  <a:pt x="531" y="92"/>
                </a:cubicBezTo>
                <a:cubicBezTo>
                  <a:pt x="449" y="92"/>
                  <a:pt x="367" y="92"/>
                  <a:pt x="285" y="92"/>
                </a:cubicBezTo>
                <a:cubicBezTo>
                  <a:pt x="15" y="93"/>
                  <a:pt x="15" y="93"/>
                  <a:pt x="15" y="93"/>
                </a:cubicBezTo>
                <a:cubicBezTo>
                  <a:pt x="7" y="93"/>
                  <a:pt x="7" y="93"/>
                  <a:pt x="7" y="93"/>
                </a:cubicBezTo>
                <a:cubicBezTo>
                  <a:pt x="2" y="93"/>
                  <a:pt x="2" y="93"/>
                  <a:pt x="2" y="93"/>
                </a:cubicBezTo>
                <a:cubicBezTo>
                  <a:pt x="0" y="93"/>
                  <a:pt x="0" y="93"/>
                  <a:pt x="0" y="93"/>
                </a:cubicBezTo>
                <a:cubicBezTo>
                  <a:pt x="0" y="99"/>
                  <a:pt x="1" y="104"/>
                  <a:pt x="1" y="108"/>
                </a:cubicBezTo>
                <a:cubicBezTo>
                  <a:pt x="1" y="108"/>
                  <a:pt x="1" y="108"/>
                  <a:pt x="1" y="108"/>
                </a:cubicBezTo>
                <a:cubicBezTo>
                  <a:pt x="1" y="110"/>
                  <a:pt x="1" y="111"/>
                  <a:pt x="1" y="113"/>
                </a:cubicBezTo>
                <a:cubicBezTo>
                  <a:pt x="1" y="117"/>
                  <a:pt x="1" y="119"/>
                  <a:pt x="1" y="119"/>
                </a:cubicBezTo>
                <a:cubicBezTo>
                  <a:pt x="1" y="119"/>
                  <a:pt x="1" y="117"/>
                  <a:pt x="1" y="113"/>
                </a:cubicBezTo>
                <a:cubicBezTo>
                  <a:pt x="1" y="111"/>
                  <a:pt x="1" y="110"/>
                  <a:pt x="1" y="108"/>
                </a:cubicBezTo>
                <a:cubicBezTo>
                  <a:pt x="1" y="108"/>
                  <a:pt x="1" y="108"/>
                  <a:pt x="1" y="108"/>
                </a:cubicBezTo>
                <a:cubicBezTo>
                  <a:pt x="1" y="108"/>
                  <a:pt x="1" y="107"/>
                  <a:pt x="1" y="106"/>
                </a:cubicBezTo>
                <a:cubicBezTo>
                  <a:pt x="2" y="106"/>
                  <a:pt x="2" y="106"/>
                  <a:pt x="2" y="106"/>
                </a:cubicBezTo>
                <a:cubicBezTo>
                  <a:pt x="5" y="106"/>
                  <a:pt x="5" y="106"/>
                  <a:pt x="5" y="106"/>
                </a:cubicBezTo>
                <a:cubicBezTo>
                  <a:pt x="54" y="106"/>
                  <a:pt x="54" y="106"/>
                  <a:pt x="54" y="106"/>
                </a:cubicBezTo>
                <a:cubicBezTo>
                  <a:pt x="119" y="106"/>
                  <a:pt x="184" y="106"/>
                  <a:pt x="249" y="106"/>
                </a:cubicBezTo>
                <a:cubicBezTo>
                  <a:pt x="342" y="106"/>
                  <a:pt x="436" y="105"/>
                  <a:pt x="531" y="105"/>
                </a:cubicBezTo>
                <a:cubicBezTo>
                  <a:pt x="531" y="109"/>
                  <a:pt x="531" y="112"/>
                  <a:pt x="531" y="112"/>
                </a:cubicBezTo>
                <a:cubicBezTo>
                  <a:pt x="531" y="112"/>
                  <a:pt x="531" y="111"/>
                  <a:pt x="531" y="110"/>
                </a:cubicBezTo>
                <a:cubicBezTo>
                  <a:pt x="532" y="110"/>
                  <a:pt x="532" y="110"/>
                  <a:pt x="532" y="110"/>
                </a:cubicBezTo>
                <a:cubicBezTo>
                  <a:pt x="540" y="110"/>
                  <a:pt x="540" y="110"/>
                  <a:pt x="540" y="110"/>
                </a:cubicBezTo>
                <a:cubicBezTo>
                  <a:pt x="573" y="111"/>
                  <a:pt x="573" y="111"/>
                  <a:pt x="573" y="111"/>
                </a:cubicBezTo>
                <a:cubicBezTo>
                  <a:pt x="639" y="111"/>
                  <a:pt x="639" y="111"/>
                  <a:pt x="639" y="111"/>
                </a:cubicBezTo>
                <a:cubicBezTo>
                  <a:pt x="771" y="112"/>
                  <a:pt x="771" y="112"/>
                  <a:pt x="771" y="112"/>
                </a:cubicBezTo>
                <a:cubicBezTo>
                  <a:pt x="859" y="113"/>
                  <a:pt x="948" y="113"/>
                  <a:pt x="1037" y="114"/>
                </a:cubicBezTo>
                <a:cubicBezTo>
                  <a:pt x="1263" y="116"/>
                  <a:pt x="1791" y="119"/>
                  <a:pt x="2306" y="122"/>
                </a:cubicBezTo>
                <a:cubicBezTo>
                  <a:pt x="2326" y="122"/>
                  <a:pt x="2347" y="122"/>
                  <a:pt x="2368" y="123"/>
                </a:cubicBezTo>
                <a:cubicBezTo>
                  <a:pt x="2368" y="123"/>
                  <a:pt x="2368" y="123"/>
                  <a:pt x="2368" y="123"/>
                </a:cubicBezTo>
                <a:cubicBezTo>
                  <a:pt x="2604" y="124"/>
                  <a:pt x="2835" y="125"/>
                  <a:pt x="3030" y="126"/>
                </a:cubicBezTo>
                <a:cubicBezTo>
                  <a:pt x="3040" y="126"/>
                  <a:pt x="3040" y="126"/>
                  <a:pt x="3040" y="126"/>
                </a:cubicBezTo>
                <a:cubicBezTo>
                  <a:pt x="3045" y="126"/>
                  <a:pt x="3045" y="126"/>
                  <a:pt x="3045" y="126"/>
                </a:cubicBezTo>
                <a:cubicBezTo>
                  <a:pt x="3045" y="126"/>
                  <a:pt x="3045" y="126"/>
                  <a:pt x="3045" y="126"/>
                </a:cubicBezTo>
                <a:cubicBezTo>
                  <a:pt x="3045" y="125"/>
                  <a:pt x="3045" y="123"/>
                  <a:pt x="3045" y="122"/>
                </a:cubicBezTo>
                <a:cubicBezTo>
                  <a:pt x="3045" y="122"/>
                  <a:pt x="3045" y="122"/>
                  <a:pt x="3045" y="122"/>
                </a:cubicBezTo>
                <a:cubicBezTo>
                  <a:pt x="3045" y="117"/>
                  <a:pt x="3045" y="115"/>
                  <a:pt x="3045" y="115"/>
                </a:cubicBezTo>
                <a:cubicBezTo>
                  <a:pt x="3045" y="115"/>
                  <a:pt x="3045" y="118"/>
                  <a:pt x="3045" y="122"/>
                </a:cubicBezTo>
                <a:cubicBezTo>
                  <a:pt x="3045" y="122"/>
                  <a:pt x="3045" y="122"/>
                  <a:pt x="3045" y="122"/>
                </a:cubicBezTo>
                <a:cubicBezTo>
                  <a:pt x="3045" y="124"/>
                  <a:pt x="3046" y="125"/>
                  <a:pt x="3046" y="126"/>
                </a:cubicBezTo>
                <a:cubicBezTo>
                  <a:pt x="3046" y="128"/>
                  <a:pt x="3046" y="130"/>
                  <a:pt x="3046" y="132"/>
                </a:cubicBezTo>
                <a:cubicBezTo>
                  <a:pt x="3046" y="135"/>
                  <a:pt x="3046" y="137"/>
                  <a:pt x="3046" y="137"/>
                </a:cubicBezTo>
                <a:cubicBezTo>
                  <a:pt x="3046" y="137"/>
                  <a:pt x="3046" y="136"/>
                  <a:pt x="3046" y="132"/>
                </a:cubicBezTo>
                <a:cubicBezTo>
                  <a:pt x="3046" y="129"/>
                  <a:pt x="3046" y="126"/>
                  <a:pt x="3046" y="122"/>
                </a:cubicBezTo>
                <a:cubicBezTo>
                  <a:pt x="3046" y="122"/>
                  <a:pt x="3046" y="122"/>
                  <a:pt x="3046" y="122"/>
                </a:cubicBezTo>
                <a:cubicBezTo>
                  <a:pt x="3046" y="121"/>
                  <a:pt x="3046" y="119"/>
                  <a:pt x="3046" y="118"/>
                </a:cubicBezTo>
                <a:cubicBezTo>
                  <a:pt x="3046" y="113"/>
                  <a:pt x="3046" y="107"/>
                  <a:pt x="3046" y="99"/>
                </a:cubicBezTo>
                <a:cubicBezTo>
                  <a:pt x="3046" y="89"/>
                  <a:pt x="3046" y="77"/>
                  <a:pt x="3046" y="62"/>
                </a:cubicBezTo>
                <a:cubicBezTo>
                  <a:pt x="3046" y="46"/>
                  <a:pt x="3046" y="27"/>
                  <a:pt x="3046" y="5"/>
                </a:cubicBezTo>
                <a:cubicBezTo>
                  <a:pt x="3046" y="5"/>
                  <a:pt x="3046" y="5"/>
                  <a:pt x="3046" y="5"/>
                </a:cubicBezTo>
                <a:cubicBezTo>
                  <a:pt x="3045" y="5"/>
                  <a:pt x="3045" y="5"/>
                  <a:pt x="3045" y="5"/>
                </a:cubicBezTo>
                <a:cubicBezTo>
                  <a:pt x="3042" y="5"/>
                  <a:pt x="3042" y="5"/>
                  <a:pt x="3042" y="5"/>
                </a:cubicBezTo>
                <a:cubicBezTo>
                  <a:pt x="3023" y="5"/>
                  <a:pt x="3023" y="5"/>
                  <a:pt x="3023" y="5"/>
                </a:cubicBezTo>
                <a:cubicBezTo>
                  <a:pt x="3010" y="4"/>
                  <a:pt x="2997" y="4"/>
                  <a:pt x="2985" y="4"/>
                </a:cubicBezTo>
                <a:cubicBezTo>
                  <a:pt x="2959" y="4"/>
                  <a:pt x="2935" y="4"/>
                  <a:pt x="2912" y="4"/>
                </a:cubicBezTo>
                <a:cubicBezTo>
                  <a:pt x="2864" y="3"/>
                  <a:pt x="2821" y="3"/>
                  <a:pt x="2781" y="3"/>
                </a:cubicBezTo>
                <a:cubicBezTo>
                  <a:pt x="2701" y="2"/>
                  <a:pt x="2637" y="2"/>
                  <a:pt x="2593" y="2"/>
                </a:cubicBezTo>
                <a:cubicBezTo>
                  <a:pt x="2164" y="1"/>
                  <a:pt x="1822" y="0"/>
                  <a:pt x="1554" y="0"/>
                </a:cubicBezTo>
              </a:path>
            </a:pathLst>
          </a:custGeom>
          <a:solidFill>
            <a:srgbClr val="F9F9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84" name="PA_文本框 83"/>
          <p:cNvSpPr txBox="1"/>
          <p:nvPr>
            <p:custDataLst>
              <p:tags r:id="rId14"/>
            </p:custDataLst>
          </p:nvPr>
        </p:nvSpPr>
        <p:spPr>
          <a:xfrm>
            <a:off x="-1165225" y="1990090"/>
            <a:ext cx="8551545" cy="9220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4" algn="l"/>
            <a:r>
              <a:rPr lang="en-US" altLang="zh-CN" sz="5400" b="1" spc="2000" dirty="0">
                <a:blipFill dpi="0" rotWithShape="1">
                  <a:blip r:embed="rId15"/>
                  <a:srcRect/>
                  <a:stretch>
                    <a:fillRect/>
                  </a:stretch>
                </a:blipFill>
                <a:latin typeface="三极趣味广告体" charset="0"/>
                <a:ea typeface="三极趣味广告体" panose="00000500000000000000" pitchFamily="2" charset="-122"/>
                <a:cs typeface="+mn-ea"/>
                <a:sym typeface="+mn-lt"/>
              </a:rPr>
              <a:t>Dativ</a:t>
            </a:r>
            <a:r>
              <a:rPr lang="zh-CN" altLang="en-US" sz="5400" b="1" spc="2000" dirty="0">
                <a:blipFill dpi="0" rotWithShape="1">
                  <a:blip r:embed="rId15"/>
                  <a:srcRect/>
                  <a:stretch>
                    <a:fillRect/>
                  </a:stretch>
                </a:blipFill>
                <a:latin typeface="三极趣味广告体" charset="0"/>
                <a:ea typeface="三极趣味广告体" panose="00000500000000000000" pitchFamily="2" charset="-122"/>
                <a:cs typeface="+mn-ea"/>
                <a:sym typeface="+mn-lt"/>
              </a:rPr>
              <a:t>第三格</a:t>
            </a:r>
            <a:endParaRPr lang="zh-CN" altLang="en-US" sz="5400" b="1" spc="2000" dirty="0">
              <a:blipFill dpi="0" rotWithShape="1">
                <a:blip r:embed="rId15"/>
                <a:srcRect/>
                <a:stretch>
                  <a:fillRect/>
                </a:stretch>
              </a:blipFill>
              <a:latin typeface="三极趣味广告体" charset="0"/>
              <a:ea typeface="三极趣味广告体" panose="00000500000000000000" pitchFamily="2" charset="-122"/>
              <a:cs typeface="+mn-ea"/>
              <a:sym typeface="+mn-lt"/>
            </a:endParaRPr>
          </a:p>
        </p:txBody>
      </p:sp>
      <p:sp>
        <p:nvSpPr>
          <p:cNvPr id="85" name="PA_矩形 84"/>
          <p:cNvSpPr/>
          <p:nvPr>
            <p:custDataLst>
              <p:tags r:id="rId16"/>
            </p:custDataLst>
          </p:nvPr>
        </p:nvSpPr>
        <p:spPr>
          <a:xfrm flipV="1">
            <a:off x="462059" y="3156280"/>
            <a:ext cx="5833196" cy="45719"/>
          </a:xfrm>
          <a:prstGeom prst="rect">
            <a:avLst/>
          </a:prstGeom>
          <a:blipFill>
            <a:blip r:embed="rId17" cstate="screen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15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  <p:sp>
        <p:nvSpPr>
          <p:cNvPr id="2" name="PA_矩形 1"/>
          <p:cNvSpPr/>
          <p:nvPr>
            <p:custDataLst>
              <p:tags r:id="rId18"/>
            </p:custDataLst>
          </p:nvPr>
        </p:nvSpPr>
        <p:spPr>
          <a:xfrm>
            <a:off x="701675" y="3901440"/>
            <a:ext cx="1881505" cy="423545"/>
          </a:xfrm>
          <a:prstGeom prst="rect">
            <a:avLst/>
          </a:prstGeom>
          <a:blipFill>
            <a:blip r:embed="rId19" cstate="screen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dirty="0">
                <a:cs typeface="+mn-ea"/>
                <a:sym typeface="+mn-lt"/>
              </a:rPr>
              <a:t>Clara(Li Jin)</a:t>
            </a:r>
            <a:endParaRPr lang="en-US" altLang="zh-CN" dirty="0">
              <a:cs typeface="+mn-ea"/>
              <a:sym typeface="+mn-lt"/>
            </a:endParaRPr>
          </a:p>
        </p:txBody>
      </p:sp>
      <p:sp>
        <p:nvSpPr>
          <p:cNvPr id="3" name="PA_矩形 2"/>
          <p:cNvSpPr/>
          <p:nvPr>
            <p:custDataLst>
              <p:tags r:id="rId20"/>
            </p:custDataLst>
          </p:nvPr>
        </p:nvSpPr>
        <p:spPr>
          <a:xfrm>
            <a:off x="3287409" y="3901529"/>
            <a:ext cx="1731954" cy="423862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dirty="0">
                <a:solidFill>
                  <a:schemeClr val="accent1"/>
                </a:solidFill>
                <a:cs typeface="+mn-ea"/>
                <a:sym typeface="+mn-lt"/>
              </a:rPr>
              <a:t>202230092227</a:t>
            </a:r>
            <a:endParaRPr lang="zh-CN" altLang="en-US" dirty="0">
              <a:solidFill>
                <a:schemeClr val="accent1"/>
              </a:solidFill>
              <a:cs typeface="+mn-ea"/>
              <a:sym typeface="+mn-lt"/>
            </a:endParaRPr>
          </a:p>
        </p:txBody>
      </p:sp>
      <p:grpSp>
        <p:nvGrpSpPr>
          <p:cNvPr id="91" name="PA_组合 90"/>
          <p:cNvGrpSpPr/>
          <p:nvPr>
            <p:custDataLst>
              <p:tags r:id="rId21"/>
            </p:custDataLst>
          </p:nvPr>
        </p:nvGrpSpPr>
        <p:grpSpPr>
          <a:xfrm>
            <a:off x="6006642" y="633500"/>
            <a:ext cx="5268776" cy="5446625"/>
            <a:chOff x="2413000" y="1809750"/>
            <a:chExt cx="752476" cy="777876"/>
          </a:xfrm>
        </p:grpSpPr>
        <p:sp>
          <p:nvSpPr>
            <p:cNvPr id="92" name="Freeform 17"/>
            <p:cNvSpPr/>
            <p:nvPr/>
          </p:nvSpPr>
          <p:spPr bwMode="auto">
            <a:xfrm>
              <a:off x="2990851" y="2346325"/>
              <a:ext cx="19050" cy="36513"/>
            </a:xfrm>
            <a:custGeom>
              <a:avLst/>
              <a:gdLst>
                <a:gd name="T0" fmla="*/ 13 w 19"/>
                <a:gd name="T1" fmla="*/ 16 h 38"/>
                <a:gd name="T2" fmla="*/ 2 w 19"/>
                <a:gd name="T3" fmla="*/ 36 h 38"/>
                <a:gd name="T4" fmla="*/ 0 w 19"/>
                <a:gd name="T5" fmla="*/ 37 h 38"/>
                <a:gd name="T6" fmla="*/ 13 w 19"/>
                <a:gd name="T7" fmla="*/ 1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38">
                  <a:moveTo>
                    <a:pt x="13" y="16"/>
                  </a:moveTo>
                  <a:cubicBezTo>
                    <a:pt x="10" y="25"/>
                    <a:pt x="1" y="38"/>
                    <a:pt x="2" y="36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5" y="31"/>
                    <a:pt x="19" y="0"/>
                    <a:pt x="13" y="16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3" name="Freeform 18"/>
            <p:cNvSpPr/>
            <p:nvPr/>
          </p:nvSpPr>
          <p:spPr bwMode="auto">
            <a:xfrm>
              <a:off x="3005138" y="2346325"/>
              <a:ext cx="7938" cy="22225"/>
            </a:xfrm>
            <a:custGeom>
              <a:avLst/>
              <a:gdLst>
                <a:gd name="T0" fmla="*/ 4 w 9"/>
                <a:gd name="T1" fmla="*/ 14 h 22"/>
                <a:gd name="T2" fmla="*/ 3 w 9"/>
                <a:gd name="T3" fmla="*/ 14 h 22"/>
                <a:gd name="T4" fmla="*/ 7 w 9"/>
                <a:gd name="T5" fmla="*/ 4 h 22"/>
                <a:gd name="T6" fmla="*/ 4 w 9"/>
                <a:gd name="T7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2">
                  <a:moveTo>
                    <a:pt x="4" y="14"/>
                  </a:moveTo>
                  <a:cubicBezTo>
                    <a:pt x="0" y="22"/>
                    <a:pt x="3" y="16"/>
                    <a:pt x="3" y="14"/>
                  </a:cubicBezTo>
                  <a:cubicBezTo>
                    <a:pt x="5" y="11"/>
                    <a:pt x="6" y="7"/>
                    <a:pt x="7" y="4"/>
                  </a:cubicBezTo>
                  <a:cubicBezTo>
                    <a:pt x="9" y="0"/>
                    <a:pt x="6" y="10"/>
                    <a:pt x="4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4" name="Freeform 19"/>
            <p:cNvSpPr/>
            <p:nvPr/>
          </p:nvSpPr>
          <p:spPr bwMode="auto">
            <a:xfrm>
              <a:off x="3009901" y="2363788"/>
              <a:ext cx="6350" cy="12700"/>
            </a:xfrm>
            <a:custGeom>
              <a:avLst/>
              <a:gdLst>
                <a:gd name="T0" fmla="*/ 4 w 6"/>
                <a:gd name="T1" fmla="*/ 4 h 12"/>
                <a:gd name="T2" fmla="*/ 6 w 6"/>
                <a:gd name="T3" fmla="*/ 1 h 12"/>
                <a:gd name="T4" fmla="*/ 1 w 6"/>
                <a:gd name="T5" fmla="*/ 12 h 12"/>
                <a:gd name="T6" fmla="*/ 5 w 6"/>
                <a:gd name="T7" fmla="*/ 0 h 12"/>
                <a:gd name="T8" fmla="*/ 4 w 6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2">
                  <a:moveTo>
                    <a:pt x="4" y="4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4" y="4"/>
                    <a:pt x="2" y="9"/>
                    <a:pt x="1" y="12"/>
                  </a:cubicBezTo>
                  <a:cubicBezTo>
                    <a:pt x="0" y="12"/>
                    <a:pt x="2" y="6"/>
                    <a:pt x="5" y="0"/>
                  </a:cubicBezTo>
                  <a:cubicBezTo>
                    <a:pt x="5" y="1"/>
                    <a:pt x="2" y="8"/>
                    <a:pt x="4" y="4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5" name="Freeform 20"/>
            <p:cNvSpPr/>
            <p:nvPr/>
          </p:nvSpPr>
          <p:spPr bwMode="auto">
            <a:xfrm>
              <a:off x="2862263" y="2139950"/>
              <a:ext cx="130175" cy="315913"/>
            </a:xfrm>
            <a:custGeom>
              <a:avLst/>
              <a:gdLst>
                <a:gd name="T0" fmla="*/ 76 w 132"/>
                <a:gd name="T1" fmla="*/ 284 h 318"/>
                <a:gd name="T2" fmla="*/ 79 w 132"/>
                <a:gd name="T3" fmla="*/ 258 h 318"/>
                <a:gd name="T4" fmla="*/ 79 w 132"/>
                <a:gd name="T5" fmla="*/ 258 h 318"/>
                <a:gd name="T6" fmla="*/ 86 w 132"/>
                <a:gd name="T7" fmla="*/ 261 h 318"/>
                <a:gd name="T8" fmla="*/ 81 w 132"/>
                <a:gd name="T9" fmla="*/ 268 h 318"/>
                <a:gd name="T10" fmla="*/ 71 w 132"/>
                <a:gd name="T11" fmla="*/ 283 h 318"/>
                <a:gd name="T12" fmla="*/ 59 w 132"/>
                <a:gd name="T13" fmla="*/ 304 h 318"/>
                <a:gd name="T14" fmla="*/ 58 w 132"/>
                <a:gd name="T15" fmla="*/ 305 h 318"/>
                <a:gd name="T16" fmla="*/ 46 w 132"/>
                <a:gd name="T17" fmla="*/ 301 h 318"/>
                <a:gd name="T18" fmla="*/ 47 w 132"/>
                <a:gd name="T19" fmla="*/ 297 h 318"/>
                <a:gd name="T20" fmla="*/ 54 w 132"/>
                <a:gd name="T21" fmla="*/ 235 h 318"/>
                <a:gd name="T22" fmla="*/ 55 w 132"/>
                <a:gd name="T23" fmla="*/ 230 h 318"/>
                <a:gd name="T24" fmla="*/ 65 w 132"/>
                <a:gd name="T25" fmla="*/ 234 h 318"/>
                <a:gd name="T26" fmla="*/ 63 w 132"/>
                <a:gd name="T27" fmla="*/ 239 h 318"/>
                <a:gd name="T28" fmla="*/ 29 w 132"/>
                <a:gd name="T29" fmla="*/ 304 h 318"/>
                <a:gd name="T30" fmla="*/ 23 w 132"/>
                <a:gd name="T31" fmla="*/ 316 h 318"/>
                <a:gd name="T32" fmla="*/ 22 w 132"/>
                <a:gd name="T33" fmla="*/ 317 h 318"/>
                <a:gd name="T34" fmla="*/ 10 w 132"/>
                <a:gd name="T35" fmla="*/ 313 h 318"/>
                <a:gd name="T36" fmla="*/ 28 w 132"/>
                <a:gd name="T37" fmla="*/ 236 h 318"/>
                <a:gd name="T38" fmla="*/ 44 w 132"/>
                <a:gd name="T39" fmla="*/ 192 h 318"/>
                <a:gd name="T40" fmla="*/ 52 w 132"/>
                <a:gd name="T41" fmla="*/ 171 h 318"/>
                <a:gd name="T42" fmla="*/ 53 w 132"/>
                <a:gd name="T43" fmla="*/ 166 h 318"/>
                <a:gd name="T44" fmla="*/ 59 w 132"/>
                <a:gd name="T45" fmla="*/ 171 h 318"/>
                <a:gd name="T46" fmla="*/ 59 w 132"/>
                <a:gd name="T47" fmla="*/ 171 h 318"/>
                <a:gd name="T48" fmla="*/ 40 w 132"/>
                <a:gd name="T49" fmla="*/ 196 h 318"/>
                <a:gd name="T50" fmla="*/ 21 w 132"/>
                <a:gd name="T51" fmla="*/ 239 h 318"/>
                <a:gd name="T52" fmla="*/ 12 w 132"/>
                <a:gd name="T53" fmla="*/ 237 h 318"/>
                <a:gd name="T54" fmla="*/ 12 w 132"/>
                <a:gd name="T55" fmla="*/ 237 h 318"/>
                <a:gd name="T56" fmla="*/ 12 w 132"/>
                <a:gd name="T57" fmla="*/ 233 h 318"/>
                <a:gd name="T58" fmla="*/ 11 w 132"/>
                <a:gd name="T59" fmla="*/ 203 h 318"/>
                <a:gd name="T60" fmla="*/ 11 w 132"/>
                <a:gd name="T61" fmla="*/ 198 h 318"/>
                <a:gd name="T62" fmla="*/ 58 w 132"/>
                <a:gd name="T63" fmla="*/ 95 h 318"/>
                <a:gd name="T64" fmla="*/ 95 w 132"/>
                <a:gd name="T65" fmla="*/ 55 h 318"/>
                <a:gd name="T66" fmla="*/ 132 w 132"/>
                <a:gd name="T67" fmla="*/ 0 h 318"/>
                <a:gd name="T68" fmla="*/ 20 w 132"/>
                <a:gd name="T69" fmla="*/ 193 h 318"/>
                <a:gd name="T70" fmla="*/ 19 w 132"/>
                <a:gd name="T71" fmla="*/ 237 h 318"/>
                <a:gd name="T72" fmla="*/ 44 w 132"/>
                <a:gd name="T73" fmla="*/ 181 h 318"/>
                <a:gd name="T74" fmla="*/ 56 w 132"/>
                <a:gd name="T75" fmla="*/ 166 h 318"/>
                <a:gd name="T76" fmla="*/ 53 w 132"/>
                <a:gd name="T77" fmla="*/ 180 h 318"/>
                <a:gd name="T78" fmla="*/ 22 w 132"/>
                <a:gd name="T79" fmla="*/ 284 h 318"/>
                <a:gd name="T80" fmla="*/ 19 w 132"/>
                <a:gd name="T81" fmla="*/ 305 h 318"/>
                <a:gd name="T82" fmla="*/ 28 w 132"/>
                <a:gd name="T83" fmla="*/ 294 h 318"/>
                <a:gd name="T84" fmla="*/ 56 w 132"/>
                <a:gd name="T85" fmla="*/ 238 h 318"/>
                <a:gd name="T86" fmla="*/ 57 w 132"/>
                <a:gd name="T87" fmla="*/ 262 h 318"/>
                <a:gd name="T88" fmla="*/ 55 w 132"/>
                <a:gd name="T89" fmla="*/ 234 h 318"/>
                <a:gd name="T90" fmla="*/ 58 w 132"/>
                <a:gd name="T91" fmla="*/ 230 h 318"/>
                <a:gd name="T92" fmla="*/ 64 w 132"/>
                <a:gd name="T93" fmla="*/ 232 h 318"/>
                <a:gd name="T94" fmla="*/ 64 w 132"/>
                <a:gd name="T95" fmla="*/ 233 h 318"/>
                <a:gd name="T96" fmla="*/ 62 w 132"/>
                <a:gd name="T97" fmla="*/ 246 h 318"/>
                <a:gd name="T98" fmla="*/ 56 w 132"/>
                <a:gd name="T99" fmla="*/ 299 h 318"/>
                <a:gd name="T100" fmla="*/ 56 w 132"/>
                <a:gd name="T101" fmla="*/ 301 h 318"/>
                <a:gd name="T102" fmla="*/ 51 w 132"/>
                <a:gd name="T103" fmla="*/ 299 h 318"/>
                <a:gd name="T104" fmla="*/ 53 w 132"/>
                <a:gd name="T105" fmla="*/ 295 h 318"/>
                <a:gd name="T106" fmla="*/ 79 w 132"/>
                <a:gd name="T107" fmla="*/ 258 h 318"/>
                <a:gd name="T108" fmla="*/ 80 w 132"/>
                <a:gd name="T109" fmla="*/ 256 h 318"/>
                <a:gd name="T110" fmla="*/ 86 w 132"/>
                <a:gd name="T111" fmla="*/ 258 h 318"/>
                <a:gd name="T112" fmla="*/ 85 w 132"/>
                <a:gd name="T113" fmla="*/ 267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2" h="318">
                  <a:moveTo>
                    <a:pt x="85" y="267"/>
                  </a:moveTo>
                  <a:cubicBezTo>
                    <a:pt x="84" y="264"/>
                    <a:pt x="82" y="276"/>
                    <a:pt x="78" y="289"/>
                  </a:cubicBezTo>
                  <a:cubicBezTo>
                    <a:pt x="77" y="287"/>
                    <a:pt x="77" y="285"/>
                    <a:pt x="76" y="284"/>
                  </a:cubicBezTo>
                  <a:cubicBezTo>
                    <a:pt x="78" y="279"/>
                    <a:pt x="79" y="271"/>
                    <a:pt x="79" y="262"/>
                  </a:cubicBezTo>
                  <a:cubicBezTo>
                    <a:pt x="79" y="259"/>
                    <a:pt x="79" y="259"/>
                    <a:pt x="79" y="259"/>
                  </a:cubicBezTo>
                  <a:cubicBezTo>
                    <a:pt x="79" y="258"/>
                    <a:pt x="79" y="258"/>
                    <a:pt x="79" y="258"/>
                  </a:cubicBezTo>
                  <a:cubicBezTo>
                    <a:pt x="79" y="258"/>
                    <a:pt x="79" y="258"/>
                    <a:pt x="79" y="258"/>
                  </a:cubicBezTo>
                  <a:cubicBezTo>
                    <a:pt x="79" y="258"/>
                    <a:pt x="79" y="258"/>
                    <a:pt x="79" y="258"/>
                  </a:cubicBezTo>
                  <a:cubicBezTo>
                    <a:pt x="79" y="258"/>
                    <a:pt x="79" y="258"/>
                    <a:pt x="79" y="258"/>
                  </a:cubicBezTo>
                  <a:cubicBezTo>
                    <a:pt x="79" y="258"/>
                    <a:pt x="79" y="258"/>
                    <a:pt x="79" y="258"/>
                  </a:cubicBezTo>
                  <a:cubicBezTo>
                    <a:pt x="82" y="259"/>
                    <a:pt x="71" y="256"/>
                    <a:pt x="86" y="261"/>
                  </a:cubicBezTo>
                  <a:cubicBezTo>
                    <a:pt x="86" y="261"/>
                    <a:pt x="86" y="261"/>
                    <a:pt x="86" y="261"/>
                  </a:cubicBezTo>
                  <a:cubicBezTo>
                    <a:pt x="86" y="261"/>
                    <a:pt x="86" y="261"/>
                    <a:pt x="86" y="261"/>
                  </a:cubicBezTo>
                  <a:cubicBezTo>
                    <a:pt x="85" y="262"/>
                    <a:pt x="85" y="262"/>
                    <a:pt x="85" y="262"/>
                  </a:cubicBezTo>
                  <a:cubicBezTo>
                    <a:pt x="81" y="268"/>
                    <a:pt x="81" y="268"/>
                    <a:pt x="81" y="268"/>
                  </a:cubicBezTo>
                  <a:cubicBezTo>
                    <a:pt x="78" y="272"/>
                    <a:pt x="76" y="275"/>
                    <a:pt x="73" y="279"/>
                  </a:cubicBezTo>
                  <a:cubicBezTo>
                    <a:pt x="70" y="284"/>
                    <a:pt x="83" y="267"/>
                    <a:pt x="74" y="280"/>
                  </a:cubicBezTo>
                  <a:cubicBezTo>
                    <a:pt x="73" y="281"/>
                    <a:pt x="73" y="280"/>
                    <a:pt x="71" y="283"/>
                  </a:cubicBezTo>
                  <a:cubicBezTo>
                    <a:pt x="67" y="289"/>
                    <a:pt x="66" y="291"/>
                    <a:pt x="65" y="294"/>
                  </a:cubicBezTo>
                  <a:cubicBezTo>
                    <a:pt x="64" y="296"/>
                    <a:pt x="62" y="298"/>
                    <a:pt x="60" y="301"/>
                  </a:cubicBezTo>
                  <a:cubicBezTo>
                    <a:pt x="59" y="304"/>
                    <a:pt x="59" y="304"/>
                    <a:pt x="59" y="304"/>
                  </a:cubicBezTo>
                  <a:cubicBezTo>
                    <a:pt x="58" y="304"/>
                    <a:pt x="58" y="304"/>
                    <a:pt x="58" y="304"/>
                  </a:cubicBezTo>
                  <a:cubicBezTo>
                    <a:pt x="58" y="305"/>
                    <a:pt x="58" y="305"/>
                    <a:pt x="58" y="305"/>
                  </a:cubicBezTo>
                  <a:cubicBezTo>
                    <a:pt x="58" y="305"/>
                    <a:pt x="58" y="305"/>
                    <a:pt x="58" y="305"/>
                  </a:cubicBezTo>
                  <a:cubicBezTo>
                    <a:pt x="58" y="305"/>
                    <a:pt x="58" y="305"/>
                    <a:pt x="58" y="305"/>
                  </a:cubicBezTo>
                  <a:cubicBezTo>
                    <a:pt x="61" y="305"/>
                    <a:pt x="36" y="298"/>
                    <a:pt x="46" y="301"/>
                  </a:cubicBezTo>
                  <a:cubicBezTo>
                    <a:pt x="46" y="301"/>
                    <a:pt x="46" y="301"/>
                    <a:pt x="46" y="301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46" y="299"/>
                    <a:pt x="46" y="299"/>
                    <a:pt x="46" y="299"/>
                  </a:cubicBezTo>
                  <a:cubicBezTo>
                    <a:pt x="47" y="297"/>
                    <a:pt x="47" y="297"/>
                    <a:pt x="47" y="297"/>
                  </a:cubicBezTo>
                  <a:cubicBezTo>
                    <a:pt x="47" y="294"/>
                    <a:pt x="47" y="291"/>
                    <a:pt x="47" y="287"/>
                  </a:cubicBezTo>
                  <a:cubicBezTo>
                    <a:pt x="48" y="283"/>
                    <a:pt x="49" y="280"/>
                    <a:pt x="49" y="276"/>
                  </a:cubicBezTo>
                  <a:cubicBezTo>
                    <a:pt x="51" y="262"/>
                    <a:pt x="53" y="248"/>
                    <a:pt x="54" y="235"/>
                  </a:cubicBezTo>
                  <a:cubicBezTo>
                    <a:pt x="55" y="232"/>
                    <a:pt x="55" y="232"/>
                    <a:pt x="55" y="232"/>
                  </a:cubicBezTo>
                  <a:cubicBezTo>
                    <a:pt x="55" y="231"/>
                    <a:pt x="55" y="231"/>
                    <a:pt x="55" y="231"/>
                  </a:cubicBezTo>
                  <a:cubicBezTo>
                    <a:pt x="55" y="230"/>
                    <a:pt x="55" y="230"/>
                    <a:pt x="55" y="230"/>
                  </a:cubicBezTo>
                  <a:cubicBezTo>
                    <a:pt x="76" y="237"/>
                    <a:pt x="61" y="232"/>
                    <a:pt x="65" y="234"/>
                  </a:cubicBezTo>
                  <a:cubicBezTo>
                    <a:pt x="65" y="234"/>
                    <a:pt x="65" y="234"/>
                    <a:pt x="65" y="234"/>
                  </a:cubicBezTo>
                  <a:cubicBezTo>
                    <a:pt x="65" y="234"/>
                    <a:pt x="65" y="234"/>
                    <a:pt x="65" y="234"/>
                  </a:cubicBezTo>
                  <a:cubicBezTo>
                    <a:pt x="65" y="234"/>
                    <a:pt x="65" y="234"/>
                    <a:pt x="65" y="234"/>
                  </a:cubicBezTo>
                  <a:cubicBezTo>
                    <a:pt x="65" y="235"/>
                    <a:pt x="65" y="235"/>
                    <a:pt x="65" y="235"/>
                  </a:cubicBezTo>
                  <a:cubicBezTo>
                    <a:pt x="63" y="239"/>
                    <a:pt x="63" y="239"/>
                    <a:pt x="63" y="239"/>
                  </a:cubicBezTo>
                  <a:cubicBezTo>
                    <a:pt x="58" y="249"/>
                    <a:pt x="58" y="249"/>
                    <a:pt x="58" y="249"/>
                  </a:cubicBezTo>
                  <a:cubicBezTo>
                    <a:pt x="48" y="267"/>
                    <a:pt x="48" y="267"/>
                    <a:pt x="48" y="267"/>
                  </a:cubicBezTo>
                  <a:cubicBezTo>
                    <a:pt x="42" y="279"/>
                    <a:pt x="36" y="292"/>
                    <a:pt x="29" y="304"/>
                  </a:cubicBezTo>
                  <a:cubicBezTo>
                    <a:pt x="25" y="313"/>
                    <a:pt x="25" y="313"/>
                    <a:pt x="25" y="313"/>
                  </a:cubicBezTo>
                  <a:cubicBezTo>
                    <a:pt x="23" y="315"/>
                    <a:pt x="23" y="315"/>
                    <a:pt x="23" y="315"/>
                  </a:cubicBezTo>
                  <a:cubicBezTo>
                    <a:pt x="23" y="316"/>
                    <a:pt x="23" y="316"/>
                    <a:pt x="23" y="316"/>
                  </a:cubicBezTo>
                  <a:cubicBezTo>
                    <a:pt x="22" y="317"/>
                    <a:pt x="22" y="317"/>
                    <a:pt x="22" y="317"/>
                  </a:cubicBezTo>
                  <a:cubicBezTo>
                    <a:pt x="22" y="317"/>
                    <a:pt x="22" y="317"/>
                    <a:pt x="22" y="317"/>
                  </a:cubicBezTo>
                  <a:cubicBezTo>
                    <a:pt x="22" y="317"/>
                    <a:pt x="22" y="317"/>
                    <a:pt x="22" y="317"/>
                  </a:cubicBezTo>
                  <a:cubicBezTo>
                    <a:pt x="22" y="317"/>
                    <a:pt x="22" y="317"/>
                    <a:pt x="22" y="317"/>
                  </a:cubicBezTo>
                  <a:cubicBezTo>
                    <a:pt x="25" y="318"/>
                    <a:pt x="0" y="310"/>
                    <a:pt x="10" y="313"/>
                  </a:cubicBezTo>
                  <a:cubicBezTo>
                    <a:pt x="10" y="313"/>
                    <a:pt x="10" y="313"/>
                    <a:pt x="10" y="313"/>
                  </a:cubicBezTo>
                  <a:cubicBezTo>
                    <a:pt x="11" y="308"/>
                    <a:pt x="11" y="308"/>
                    <a:pt x="11" y="308"/>
                  </a:cubicBezTo>
                  <a:cubicBezTo>
                    <a:pt x="12" y="301"/>
                    <a:pt x="13" y="294"/>
                    <a:pt x="15" y="288"/>
                  </a:cubicBezTo>
                  <a:cubicBezTo>
                    <a:pt x="15" y="278"/>
                    <a:pt x="23" y="252"/>
                    <a:pt x="28" y="236"/>
                  </a:cubicBezTo>
                  <a:cubicBezTo>
                    <a:pt x="29" y="236"/>
                    <a:pt x="29" y="236"/>
                    <a:pt x="29" y="236"/>
                  </a:cubicBezTo>
                  <a:cubicBezTo>
                    <a:pt x="30" y="227"/>
                    <a:pt x="37" y="212"/>
                    <a:pt x="40" y="202"/>
                  </a:cubicBezTo>
                  <a:cubicBezTo>
                    <a:pt x="44" y="192"/>
                    <a:pt x="44" y="192"/>
                    <a:pt x="44" y="192"/>
                  </a:cubicBezTo>
                  <a:cubicBezTo>
                    <a:pt x="47" y="189"/>
                    <a:pt x="35" y="220"/>
                    <a:pt x="40" y="212"/>
                  </a:cubicBezTo>
                  <a:cubicBezTo>
                    <a:pt x="44" y="202"/>
                    <a:pt x="46" y="193"/>
                    <a:pt x="49" y="184"/>
                  </a:cubicBezTo>
                  <a:cubicBezTo>
                    <a:pt x="52" y="171"/>
                    <a:pt x="52" y="171"/>
                    <a:pt x="52" y="171"/>
                  </a:cubicBezTo>
                  <a:cubicBezTo>
                    <a:pt x="53" y="168"/>
                    <a:pt x="53" y="168"/>
                    <a:pt x="53" y="168"/>
                  </a:cubicBezTo>
                  <a:cubicBezTo>
                    <a:pt x="53" y="166"/>
                    <a:pt x="53" y="166"/>
                    <a:pt x="53" y="166"/>
                  </a:cubicBezTo>
                  <a:cubicBezTo>
                    <a:pt x="53" y="166"/>
                    <a:pt x="53" y="166"/>
                    <a:pt x="53" y="166"/>
                  </a:cubicBezTo>
                  <a:cubicBezTo>
                    <a:pt x="53" y="165"/>
                    <a:pt x="53" y="165"/>
                    <a:pt x="53" y="165"/>
                  </a:cubicBezTo>
                  <a:cubicBezTo>
                    <a:pt x="53" y="165"/>
                    <a:pt x="53" y="165"/>
                    <a:pt x="53" y="165"/>
                  </a:cubicBezTo>
                  <a:cubicBezTo>
                    <a:pt x="52" y="164"/>
                    <a:pt x="64" y="176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4" y="174"/>
                    <a:pt x="54" y="174"/>
                    <a:pt x="54" y="174"/>
                  </a:cubicBezTo>
                  <a:cubicBezTo>
                    <a:pt x="43" y="186"/>
                    <a:pt x="45" y="186"/>
                    <a:pt x="40" y="196"/>
                  </a:cubicBezTo>
                  <a:cubicBezTo>
                    <a:pt x="40" y="199"/>
                    <a:pt x="43" y="193"/>
                    <a:pt x="43" y="194"/>
                  </a:cubicBezTo>
                  <a:cubicBezTo>
                    <a:pt x="34" y="212"/>
                    <a:pt x="30" y="222"/>
                    <a:pt x="25" y="232"/>
                  </a:cubicBezTo>
                  <a:cubicBezTo>
                    <a:pt x="21" y="239"/>
                    <a:pt x="21" y="239"/>
                    <a:pt x="21" y="239"/>
                  </a:cubicBezTo>
                  <a:cubicBezTo>
                    <a:pt x="21" y="239"/>
                    <a:pt x="21" y="239"/>
                    <a:pt x="21" y="239"/>
                  </a:cubicBezTo>
                  <a:cubicBezTo>
                    <a:pt x="21" y="239"/>
                    <a:pt x="21" y="239"/>
                    <a:pt x="21" y="239"/>
                  </a:cubicBezTo>
                  <a:cubicBezTo>
                    <a:pt x="3" y="235"/>
                    <a:pt x="16" y="238"/>
                    <a:pt x="12" y="237"/>
                  </a:cubicBezTo>
                  <a:cubicBezTo>
                    <a:pt x="12" y="237"/>
                    <a:pt x="12" y="237"/>
                    <a:pt x="12" y="237"/>
                  </a:cubicBezTo>
                  <a:cubicBezTo>
                    <a:pt x="12" y="237"/>
                    <a:pt x="12" y="237"/>
                    <a:pt x="12" y="237"/>
                  </a:cubicBezTo>
                  <a:cubicBezTo>
                    <a:pt x="12" y="237"/>
                    <a:pt x="12" y="237"/>
                    <a:pt x="12" y="237"/>
                  </a:cubicBezTo>
                  <a:cubicBezTo>
                    <a:pt x="12" y="236"/>
                    <a:pt x="12" y="236"/>
                    <a:pt x="12" y="236"/>
                  </a:cubicBezTo>
                  <a:cubicBezTo>
                    <a:pt x="12" y="235"/>
                    <a:pt x="12" y="235"/>
                    <a:pt x="12" y="235"/>
                  </a:cubicBezTo>
                  <a:cubicBezTo>
                    <a:pt x="12" y="233"/>
                    <a:pt x="12" y="233"/>
                    <a:pt x="12" y="233"/>
                  </a:cubicBezTo>
                  <a:cubicBezTo>
                    <a:pt x="12" y="229"/>
                    <a:pt x="12" y="229"/>
                    <a:pt x="12" y="229"/>
                  </a:cubicBezTo>
                  <a:cubicBezTo>
                    <a:pt x="13" y="223"/>
                    <a:pt x="13" y="216"/>
                    <a:pt x="13" y="206"/>
                  </a:cubicBezTo>
                  <a:cubicBezTo>
                    <a:pt x="13" y="205"/>
                    <a:pt x="15" y="175"/>
                    <a:pt x="11" y="203"/>
                  </a:cubicBezTo>
                  <a:cubicBezTo>
                    <a:pt x="10" y="207"/>
                    <a:pt x="10" y="212"/>
                    <a:pt x="11" y="216"/>
                  </a:cubicBezTo>
                  <a:cubicBezTo>
                    <a:pt x="10" y="225"/>
                    <a:pt x="10" y="225"/>
                    <a:pt x="10" y="225"/>
                  </a:cubicBezTo>
                  <a:cubicBezTo>
                    <a:pt x="9" y="215"/>
                    <a:pt x="11" y="196"/>
                    <a:pt x="11" y="198"/>
                  </a:cubicBezTo>
                  <a:cubicBezTo>
                    <a:pt x="11" y="184"/>
                    <a:pt x="28" y="129"/>
                    <a:pt x="21" y="157"/>
                  </a:cubicBezTo>
                  <a:cubicBezTo>
                    <a:pt x="16" y="174"/>
                    <a:pt x="14" y="179"/>
                    <a:pt x="14" y="190"/>
                  </a:cubicBezTo>
                  <a:cubicBezTo>
                    <a:pt x="20" y="151"/>
                    <a:pt x="39" y="120"/>
                    <a:pt x="58" y="95"/>
                  </a:cubicBezTo>
                  <a:cubicBezTo>
                    <a:pt x="60" y="92"/>
                    <a:pt x="62" y="89"/>
                    <a:pt x="63" y="87"/>
                  </a:cubicBezTo>
                  <a:cubicBezTo>
                    <a:pt x="65" y="87"/>
                    <a:pt x="75" y="75"/>
                    <a:pt x="87" y="65"/>
                  </a:cubicBezTo>
                  <a:cubicBezTo>
                    <a:pt x="91" y="60"/>
                    <a:pt x="97" y="54"/>
                    <a:pt x="95" y="55"/>
                  </a:cubicBezTo>
                  <a:cubicBezTo>
                    <a:pt x="96" y="52"/>
                    <a:pt x="56" y="95"/>
                    <a:pt x="73" y="74"/>
                  </a:cubicBezTo>
                  <a:cubicBezTo>
                    <a:pt x="86" y="60"/>
                    <a:pt x="101" y="50"/>
                    <a:pt x="108" y="36"/>
                  </a:cubicBezTo>
                  <a:cubicBezTo>
                    <a:pt x="115" y="22"/>
                    <a:pt x="123" y="8"/>
                    <a:pt x="132" y="0"/>
                  </a:cubicBezTo>
                  <a:cubicBezTo>
                    <a:pt x="121" y="13"/>
                    <a:pt x="116" y="25"/>
                    <a:pt x="110" y="41"/>
                  </a:cubicBezTo>
                  <a:cubicBezTo>
                    <a:pt x="94" y="65"/>
                    <a:pt x="67" y="84"/>
                    <a:pt x="52" y="110"/>
                  </a:cubicBezTo>
                  <a:cubicBezTo>
                    <a:pt x="35" y="135"/>
                    <a:pt x="23" y="164"/>
                    <a:pt x="20" y="193"/>
                  </a:cubicBezTo>
                  <a:cubicBezTo>
                    <a:pt x="19" y="195"/>
                    <a:pt x="16" y="210"/>
                    <a:pt x="16" y="205"/>
                  </a:cubicBezTo>
                  <a:cubicBezTo>
                    <a:pt x="14" y="210"/>
                    <a:pt x="16" y="225"/>
                    <a:pt x="14" y="229"/>
                  </a:cubicBezTo>
                  <a:cubicBezTo>
                    <a:pt x="16" y="232"/>
                    <a:pt x="10" y="236"/>
                    <a:pt x="19" y="237"/>
                  </a:cubicBezTo>
                  <a:cubicBezTo>
                    <a:pt x="22" y="229"/>
                    <a:pt x="22" y="229"/>
                    <a:pt x="22" y="229"/>
                  </a:cubicBezTo>
                  <a:cubicBezTo>
                    <a:pt x="29" y="213"/>
                    <a:pt x="29" y="213"/>
                    <a:pt x="29" y="213"/>
                  </a:cubicBezTo>
                  <a:cubicBezTo>
                    <a:pt x="33" y="202"/>
                    <a:pt x="38" y="191"/>
                    <a:pt x="44" y="181"/>
                  </a:cubicBezTo>
                  <a:cubicBezTo>
                    <a:pt x="47" y="177"/>
                    <a:pt x="51" y="172"/>
                    <a:pt x="56" y="170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57" y="168"/>
                    <a:pt x="60" y="170"/>
                    <a:pt x="56" y="166"/>
                  </a:cubicBezTo>
                  <a:cubicBezTo>
                    <a:pt x="56" y="167"/>
                    <a:pt x="56" y="167"/>
                    <a:pt x="56" y="167"/>
                  </a:cubicBezTo>
                  <a:cubicBezTo>
                    <a:pt x="55" y="171"/>
                    <a:pt x="55" y="171"/>
                    <a:pt x="55" y="171"/>
                  </a:cubicBezTo>
                  <a:cubicBezTo>
                    <a:pt x="53" y="180"/>
                    <a:pt x="53" y="180"/>
                    <a:pt x="53" y="180"/>
                  </a:cubicBezTo>
                  <a:cubicBezTo>
                    <a:pt x="49" y="190"/>
                    <a:pt x="46" y="200"/>
                    <a:pt x="43" y="210"/>
                  </a:cubicBezTo>
                  <a:cubicBezTo>
                    <a:pt x="48" y="200"/>
                    <a:pt x="36" y="233"/>
                    <a:pt x="34" y="244"/>
                  </a:cubicBezTo>
                  <a:cubicBezTo>
                    <a:pt x="30" y="254"/>
                    <a:pt x="25" y="271"/>
                    <a:pt x="22" y="284"/>
                  </a:cubicBezTo>
                  <a:cubicBezTo>
                    <a:pt x="22" y="286"/>
                    <a:pt x="20" y="294"/>
                    <a:pt x="21" y="292"/>
                  </a:cubicBezTo>
                  <a:cubicBezTo>
                    <a:pt x="23" y="283"/>
                    <a:pt x="24" y="279"/>
                    <a:pt x="27" y="269"/>
                  </a:cubicBezTo>
                  <a:cubicBezTo>
                    <a:pt x="28" y="274"/>
                    <a:pt x="21" y="290"/>
                    <a:pt x="19" y="305"/>
                  </a:cubicBezTo>
                  <a:cubicBezTo>
                    <a:pt x="20" y="297"/>
                    <a:pt x="20" y="297"/>
                    <a:pt x="20" y="297"/>
                  </a:cubicBezTo>
                  <a:cubicBezTo>
                    <a:pt x="19" y="301"/>
                    <a:pt x="16" y="314"/>
                    <a:pt x="18" y="312"/>
                  </a:cubicBezTo>
                  <a:cubicBezTo>
                    <a:pt x="28" y="294"/>
                    <a:pt x="28" y="294"/>
                    <a:pt x="28" y="294"/>
                  </a:cubicBezTo>
                  <a:cubicBezTo>
                    <a:pt x="35" y="283"/>
                    <a:pt x="41" y="271"/>
                    <a:pt x="46" y="261"/>
                  </a:cubicBezTo>
                  <a:cubicBezTo>
                    <a:pt x="35" y="277"/>
                    <a:pt x="35" y="277"/>
                    <a:pt x="35" y="277"/>
                  </a:cubicBezTo>
                  <a:cubicBezTo>
                    <a:pt x="42" y="265"/>
                    <a:pt x="49" y="251"/>
                    <a:pt x="56" y="238"/>
                  </a:cubicBezTo>
                  <a:cubicBezTo>
                    <a:pt x="58" y="237"/>
                    <a:pt x="61" y="227"/>
                    <a:pt x="61" y="234"/>
                  </a:cubicBezTo>
                  <a:cubicBezTo>
                    <a:pt x="59" y="244"/>
                    <a:pt x="59" y="244"/>
                    <a:pt x="59" y="244"/>
                  </a:cubicBezTo>
                  <a:cubicBezTo>
                    <a:pt x="58" y="250"/>
                    <a:pt x="58" y="256"/>
                    <a:pt x="57" y="262"/>
                  </a:cubicBezTo>
                  <a:cubicBezTo>
                    <a:pt x="57" y="253"/>
                    <a:pt x="64" y="239"/>
                    <a:pt x="59" y="232"/>
                  </a:cubicBezTo>
                  <a:cubicBezTo>
                    <a:pt x="54" y="241"/>
                    <a:pt x="50" y="247"/>
                    <a:pt x="49" y="246"/>
                  </a:cubicBezTo>
                  <a:cubicBezTo>
                    <a:pt x="49" y="246"/>
                    <a:pt x="52" y="241"/>
                    <a:pt x="55" y="234"/>
                  </a:cubicBezTo>
                  <a:cubicBezTo>
                    <a:pt x="57" y="230"/>
                    <a:pt x="57" y="230"/>
                    <a:pt x="57" y="230"/>
                  </a:cubicBezTo>
                  <a:cubicBezTo>
                    <a:pt x="58" y="230"/>
                    <a:pt x="58" y="230"/>
                    <a:pt x="58" y="230"/>
                  </a:cubicBezTo>
                  <a:cubicBezTo>
                    <a:pt x="58" y="230"/>
                    <a:pt x="58" y="230"/>
                    <a:pt x="58" y="230"/>
                  </a:cubicBezTo>
                  <a:cubicBezTo>
                    <a:pt x="58" y="230"/>
                    <a:pt x="58" y="230"/>
                    <a:pt x="58" y="230"/>
                  </a:cubicBezTo>
                  <a:cubicBezTo>
                    <a:pt x="58" y="230"/>
                    <a:pt x="58" y="230"/>
                    <a:pt x="58" y="230"/>
                  </a:cubicBezTo>
                  <a:cubicBezTo>
                    <a:pt x="56" y="229"/>
                    <a:pt x="70" y="234"/>
                    <a:pt x="64" y="232"/>
                  </a:cubicBezTo>
                  <a:cubicBezTo>
                    <a:pt x="64" y="232"/>
                    <a:pt x="64" y="232"/>
                    <a:pt x="64" y="232"/>
                  </a:cubicBezTo>
                  <a:cubicBezTo>
                    <a:pt x="64" y="232"/>
                    <a:pt x="64" y="232"/>
                    <a:pt x="64" y="232"/>
                  </a:cubicBezTo>
                  <a:cubicBezTo>
                    <a:pt x="64" y="233"/>
                    <a:pt x="64" y="233"/>
                    <a:pt x="64" y="233"/>
                  </a:cubicBezTo>
                  <a:cubicBezTo>
                    <a:pt x="64" y="234"/>
                    <a:pt x="64" y="234"/>
                    <a:pt x="64" y="234"/>
                  </a:cubicBezTo>
                  <a:cubicBezTo>
                    <a:pt x="63" y="237"/>
                    <a:pt x="63" y="237"/>
                    <a:pt x="63" y="237"/>
                  </a:cubicBezTo>
                  <a:cubicBezTo>
                    <a:pt x="63" y="240"/>
                    <a:pt x="62" y="243"/>
                    <a:pt x="62" y="246"/>
                  </a:cubicBezTo>
                  <a:cubicBezTo>
                    <a:pt x="60" y="257"/>
                    <a:pt x="58" y="267"/>
                    <a:pt x="57" y="277"/>
                  </a:cubicBezTo>
                  <a:cubicBezTo>
                    <a:pt x="56" y="282"/>
                    <a:pt x="56" y="287"/>
                    <a:pt x="56" y="292"/>
                  </a:cubicBezTo>
                  <a:cubicBezTo>
                    <a:pt x="56" y="299"/>
                    <a:pt x="56" y="299"/>
                    <a:pt x="56" y="299"/>
                  </a:cubicBezTo>
                  <a:cubicBezTo>
                    <a:pt x="56" y="301"/>
                    <a:pt x="56" y="301"/>
                    <a:pt x="56" y="301"/>
                  </a:cubicBezTo>
                  <a:cubicBezTo>
                    <a:pt x="56" y="301"/>
                    <a:pt x="56" y="301"/>
                    <a:pt x="56" y="301"/>
                  </a:cubicBezTo>
                  <a:cubicBezTo>
                    <a:pt x="56" y="301"/>
                    <a:pt x="56" y="301"/>
                    <a:pt x="56" y="301"/>
                  </a:cubicBezTo>
                  <a:cubicBezTo>
                    <a:pt x="56" y="301"/>
                    <a:pt x="56" y="301"/>
                    <a:pt x="56" y="301"/>
                  </a:cubicBezTo>
                  <a:cubicBezTo>
                    <a:pt x="45" y="298"/>
                    <a:pt x="53" y="300"/>
                    <a:pt x="50" y="299"/>
                  </a:cubicBezTo>
                  <a:cubicBezTo>
                    <a:pt x="51" y="299"/>
                    <a:pt x="51" y="299"/>
                    <a:pt x="51" y="299"/>
                  </a:cubicBezTo>
                  <a:cubicBezTo>
                    <a:pt x="51" y="299"/>
                    <a:pt x="51" y="299"/>
                    <a:pt x="51" y="299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53" y="295"/>
                    <a:pt x="53" y="295"/>
                    <a:pt x="53" y="295"/>
                  </a:cubicBezTo>
                  <a:cubicBezTo>
                    <a:pt x="58" y="287"/>
                    <a:pt x="63" y="279"/>
                    <a:pt x="69" y="272"/>
                  </a:cubicBezTo>
                  <a:cubicBezTo>
                    <a:pt x="77" y="260"/>
                    <a:pt x="77" y="260"/>
                    <a:pt x="77" y="260"/>
                  </a:cubicBezTo>
                  <a:cubicBezTo>
                    <a:pt x="79" y="258"/>
                    <a:pt x="79" y="258"/>
                    <a:pt x="79" y="258"/>
                  </a:cubicBezTo>
                  <a:cubicBezTo>
                    <a:pt x="80" y="257"/>
                    <a:pt x="80" y="257"/>
                    <a:pt x="80" y="257"/>
                  </a:cubicBezTo>
                  <a:cubicBezTo>
                    <a:pt x="80" y="257"/>
                    <a:pt x="80" y="257"/>
                    <a:pt x="80" y="257"/>
                  </a:cubicBezTo>
                  <a:cubicBezTo>
                    <a:pt x="80" y="256"/>
                    <a:pt x="80" y="256"/>
                    <a:pt x="80" y="256"/>
                  </a:cubicBezTo>
                  <a:cubicBezTo>
                    <a:pt x="80" y="256"/>
                    <a:pt x="80" y="256"/>
                    <a:pt x="80" y="256"/>
                  </a:cubicBezTo>
                  <a:cubicBezTo>
                    <a:pt x="83" y="257"/>
                    <a:pt x="75" y="255"/>
                    <a:pt x="86" y="258"/>
                  </a:cubicBezTo>
                  <a:cubicBezTo>
                    <a:pt x="86" y="258"/>
                    <a:pt x="86" y="258"/>
                    <a:pt x="86" y="258"/>
                  </a:cubicBezTo>
                  <a:cubicBezTo>
                    <a:pt x="86" y="258"/>
                    <a:pt x="86" y="258"/>
                    <a:pt x="86" y="258"/>
                  </a:cubicBezTo>
                  <a:cubicBezTo>
                    <a:pt x="86" y="260"/>
                    <a:pt x="86" y="260"/>
                    <a:pt x="86" y="260"/>
                  </a:cubicBezTo>
                  <a:lnTo>
                    <a:pt x="85" y="267"/>
                  </a:ln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6" name="Freeform 21"/>
            <p:cNvSpPr/>
            <p:nvPr/>
          </p:nvSpPr>
          <p:spPr bwMode="auto">
            <a:xfrm>
              <a:off x="2894013" y="2366963"/>
              <a:ext cx="46038" cy="74613"/>
            </a:xfrm>
            <a:custGeom>
              <a:avLst/>
              <a:gdLst>
                <a:gd name="T0" fmla="*/ 17 w 46"/>
                <a:gd name="T1" fmla="*/ 69 h 76"/>
                <a:gd name="T2" fmla="*/ 16 w 46"/>
                <a:gd name="T3" fmla="*/ 70 h 76"/>
                <a:gd name="T4" fmla="*/ 16 w 46"/>
                <a:gd name="T5" fmla="*/ 70 h 76"/>
                <a:gd name="T6" fmla="*/ 16 w 46"/>
                <a:gd name="T7" fmla="*/ 70 h 76"/>
                <a:gd name="T8" fmla="*/ 27 w 46"/>
                <a:gd name="T9" fmla="*/ 73 h 76"/>
                <a:gd name="T10" fmla="*/ 27 w 46"/>
                <a:gd name="T11" fmla="*/ 73 h 76"/>
                <a:gd name="T12" fmla="*/ 27 w 46"/>
                <a:gd name="T13" fmla="*/ 73 h 76"/>
                <a:gd name="T14" fmla="*/ 27 w 46"/>
                <a:gd name="T15" fmla="*/ 72 h 76"/>
                <a:gd name="T16" fmla="*/ 27 w 46"/>
                <a:gd name="T17" fmla="*/ 71 h 76"/>
                <a:gd name="T18" fmla="*/ 27 w 46"/>
                <a:gd name="T19" fmla="*/ 68 h 76"/>
                <a:gd name="T20" fmla="*/ 27 w 46"/>
                <a:gd name="T21" fmla="*/ 63 h 76"/>
                <a:gd name="T22" fmla="*/ 27 w 46"/>
                <a:gd name="T23" fmla="*/ 56 h 76"/>
                <a:gd name="T24" fmla="*/ 27 w 46"/>
                <a:gd name="T25" fmla="*/ 47 h 76"/>
                <a:gd name="T26" fmla="*/ 29 w 46"/>
                <a:gd name="T27" fmla="*/ 21 h 76"/>
                <a:gd name="T28" fmla="*/ 32 w 46"/>
                <a:gd name="T29" fmla="*/ 15 h 76"/>
                <a:gd name="T30" fmla="*/ 33 w 46"/>
                <a:gd name="T31" fmla="*/ 6 h 76"/>
                <a:gd name="T32" fmla="*/ 34 w 46"/>
                <a:gd name="T33" fmla="*/ 4 h 76"/>
                <a:gd name="T34" fmla="*/ 34 w 46"/>
                <a:gd name="T35" fmla="*/ 4 h 76"/>
                <a:gd name="T36" fmla="*/ 34 w 46"/>
                <a:gd name="T37" fmla="*/ 4 h 76"/>
                <a:gd name="T38" fmla="*/ 34 w 46"/>
                <a:gd name="T39" fmla="*/ 4 h 76"/>
                <a:gd name="T40" fmla="*/ 24 w 46"/>
                <a:gd name="T41" fmla="*/ 1 h 76"/>
                <a:gd name="T42" fmla="*/ 24 w 46"/>
                <a:gd name="T43" fmla="*/ 1 h 76"/>
                <a:gd name="T44" fmla="*/ 24 w 46"/>
                <a:gd name="T45" fmla="*/ 1 h 76"/>
                <a:gd name="T46" fmla="*/ 24 w 46"/>
                <a:gd name="T47" fmla="*/ 1 h 76"/>
                <a:gd name="T48" fmla="*/ 23 w 46"/>
                <a:gd name="T49" fmla="*/ 2 h 76"/>
                <a:gd name="T50" fmla="*/ 23 w 46"/>
                <a:gd name="T51" fmla="*/ 3 h 76"/>
                <a:gd name="T52" fmla="*/ 21 w 46"/>
                <a:gd name="T53" fmla="*/ 7 h 76"/>
                <a:gd name="T54" fmla="*/ 4 w 46"/>
                <a:gd name="T55" fmla="*/ 38 h 76"/>
                <a:gd name="T56" fmla="*/ 6 w 46"/>
                <a:gd name="T57" fmla="*/ 30 h 76"/>
                <a:gd name="T58" fmla="*/ 19 w 46"/>
                <a:gd name="T59" fmla="*/ 8 h 76"/>
                <a:gd name="T60" fmla="*/ 23 w 46"/>
                <a:gd name="T61" fmla="*/ 2 h 76"/>
                <a:gd name="T62" fmla="*/ 23 w 46"/>
                <a:gd name="T63" fmla="*/ 1 h 76"/>
                <a:gd name="T64" fmla="*/ 23 w 46"/>
                <a:gd name="T65" fmla="*/ 1 h 76"/>
                <a:gd name="T66" fmla="*/ 23 w 46"/>
                <a:gd name="T67" fmla="*/ 0 h 76"/>
                <a:gd name="T68" fmla="*/ 23 w 46"/>
                <a:gd name="T69" fmla="*/ 0 h 76"/>
                <a:gd name="T70" fmla="*/ 34 w 46"/>
                <a:gd name="T71" fmla="*/ 4 h 76"/>
                <a:gd name="T72" fmla="*/ 34 w 46"/>
                <a:gd name="T73" fmla="*/ 4 h 76"/>
                <a:gd name="T74" fmla="*/ 34 w 46"/>
                <a:gd name="T75" fmla="*/ 4 h 76"/>
                <a:gd name="T76" fmla="*/ 34 w 46"/>
                <a:gd name="T77" fmla="*/ 6 h 76"/>
                <a:gd name="T78" fmla="*/ 34 w 46"/>
                <a:gd name="T79" fmla="*/ 9 h 76"/>
                <a:gd name="T80" fmla="*/ 32 w 46"/>
                <a:gd name="T81" fmla="*/ 23 h 76"/>
                <a:gd name="T82" fmla="*/ 29 w 46"/>
                <a:gd name="T83" fmla="*/ 50 h 76"/>
                <a:gd name="T84" fmla="*/ 28 w 46"/>
                <a:gd name="T85" fmla="*/ 62 h 76"/>
                <a:gd name="T86" fmla="*/ 27 w 46"/>
                <a:gd name="T87" fmla="*/ 68 h 76"/>
                <a:gd name="T88" fmla="*/ 27 w 46"/>
                <a:gd name="T89" fmla="*/ 71 h 76"/>
                <a:gd name="T90" fmla="*/ 27 w 46"/>
                <a:gd name="T91" fmla="*/ 72 h 76"/>
                <a:gd name="T92" fmla="*/ 27 w 46"/>
                <a:gd name="T93" fmla="*/ 73 h 76"/>
                <a:gd name="T94" fmla="*/ 27 w 46"/>
                <a:gd name="T95" fmla="*/ 73 h 76"/>
                <a:gd name="T96" fmla="*/ 27 w 46"/>
                <a:gd name="T97" fmla="*/ 73 h 76"/>
                <a:gd name="T98" fmla="*/ 16 w 46"/>
                <a:gd name="T99" fmla="*/ 70 h 76"/>
                <a:gd name="T100" fmla="*/ 16 w 46"/>
                <a:gd name="T101" fmla="*/ 70 h 76"/>
                <a:gd name="T102" fmla="*/ 16 w 46"/>
                <a:gd name="T103" fmla="*/ 69 h 76"/>
                <a:gd name="T104" fmla="*/ 17 w 46"/>
                <a:gd name="T105" fmla="*/ 69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" h="76">
                  <a:moveTo>
                    <a:pt x="17" y="69"/>
                  </a:moveTo>
                  <a:cubicBezTo>
                    <a:pt x="16" y="70"/>
                    <a:pt x="16" y="70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21" y="71"/>
                    <a:pt x="5" y="66"/>
                    <a:pt x="27" y="73"/>
                  </a:cubicBezTo>
                  <a:cubicBezTo>
                    <a:pt x="27" y="73"/>
                    <a:pt x="27" y="73"/>
                    <a:pt x="27" y="73"/>
                  </a:cubicBezTo>
                  <a:cubicBezTo>
                    <a:pt x="27" y="73"/>
                    <a:pt x="27" y="73"/>
                    <a:pt x="27" y="73"/>
                  </a:cubicBezTo>
                  <a:cubicBezTo>
                    <a:pt x="27" y="72"/>
                    <a:pt x="27" y="72"/>
                    <a:pt x="27" y="72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7" y="66"/>
                    <a:pt x="27" y="64"/>
                    <a:pt x="27" y="63"/>
                  </a:cubicBezTo>
                  <a:cubicBezTo>
                    <a:pt x="27" y="60"/>
                    <a:pt x="27" y="57"/>
                    <a:pt x="27" y="56"/>
                  </a:cubicBezTo>
                  <a:cubicBezTo>
                    <a:pt x="27" y="52"/>
                    <a:pt x="27" y="49"/>
                    <a:pt x="27" y="47"/>
                  </a:cubicBezTo>
                  <a:cubicBezTo>
                    <a:pt x="27" y="43"/>
                    <a:pt x="27" y="38"/>
                    <a:pt x="29" y="21"/>
                  </a:cubicBezTo>
                  <a:cubicBezTo>
                    <a:pt x="30" y="23"/>
                    <a:pt x="30" y="20"/>
                    <a:pt x="32" y="15"/>
                  </a:cubicBezTo>
                  <a:cubicBezTo>
                    <a:pt x="32" y="13"/>
                    <a:pt x="33" y="10"/>
                    <a:pt x="33" y="6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42" y="7"/>
                    <a:pt x="22" y="0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6" y="17"/>
                    <a:pt x="9" y="29"/>
                    <a:pt x="4" y="38"/>
                  </a:cubicBezTo>
                  <a:cubicBezTo>
                    <a:pt x="1" y="44"/>
                    <a:pt x="0" y="42"/>
                    <a:pt x="6" y="30"/>
                  </a:cubicBezTo>
                  <a:cubicBezTo>
                    <a:pt x="11" y="23"/>
                    <a:pt x="15" y="16"/>
                    <a:pt x="19" y="8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46" y="8"/>
                    <a:pt x="29" y="2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1" y="32"/>
                    <a:pt x="30" y="41"/>
                    <a:pt x="29" y="50"/>
                  </a:cubicBezTo>
                  <a:cubicBezTo>
                    <a:pt x="29" y="54"/>
                    <a:pt x="28" y="58"/>
                    <a:pt x="28" y="62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7" y="72"/>
                    <a:pt x="27" y="72"/>
                    <a:pt x="27" y="72"/>
                  </a:cubicBezTo>
                  <a:cubicBezTo>
                    <a:pt x="27" y="73"/>
                    <a:pt x="27" y="73"/>
                    <a:pt x="27" y="73"/>
                  </a:cubicBezTo>
                  <a:cubicBezTo>
                    <a:pt x="27" y="73"/>
                    <a:pt x="27" y="73"/>
                    <a:pt x="27" y="73"/>
                  </a:cubicBezTo>
                  <a:cubicBezTo>
                    <a:pt x="27" y="73"/>
                    <a:pt x="27" y="73"/>
                    <a:pt x="27" y="73"/>
                  </a:cubicBezTo>
                  <a:cubicBezTo>
                    <a:pt x="37" y="76"/>
                    <a:pt x="14" y="69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69"/>
                    <a:pt x="16" y="69"/>
                    <a:pt x="16" y="69"/>
                  </a:cubicBezTo>
                  <a:lnTo>
                    <a:pt x="17" y="69"/>
                  </a:ln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7" name="Freeform 22"/>
            <p:cNvSpPr/>
            <p:nvPr/>
          </p:nvSpPr>
          <p:spPr bwMode="auto">
            <a:xfrm>
              <a:off x="2914651" y="2411413"/>
              <a:ext cx="17463" cy="23813"/>
            </a:xfrm>
            <a:custGeom>
              <a:avLst/>
              <a:gdLst>
                <a:gd name="T0" fmla="*/ 18 w 18"/>
                <a:gd name="T1" fmla="*/ 0 h 23"/>
                <a:gd name="T2" fmla="*/ 0 w 18"/>
                <a:gd name="T3" fmla="*/ 23 h 23"/>
                <a:gd name="T4" fmla="*/ 15 w 18"/>
                <a:gd name="T5" fmla="*/ 1 h 23"/>
                <a:gd name="T6" fmla="*/ 11 w 18"/>
                <a:gd name="T7" fmla="*/ 10 h 23"/>
                <a:gd name="T8" fmla="*/ 18 w 18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3">
                  <a:moveTo>
                    <a:pt x="18" y="0"/>
                  </a:moveTo>
                  <a:cubicBezTo>
                    <a:pt x="8" y="15"/>
                    <a:pt x="10" y="8"/>
                    <a:pt x="0" y="23"/>
                  </a:cubicBezTo>
                  <a:cubicBezTo>
                    <a:pt x="4" y="16"/>
                    <a:pt x="6" y="15"/>
                    <a:pt x="15" y="1"/>
                  </a:cubicBezTo>
                  <a:cubicBezTo>
                    <a:pt x="11" y="10"/>
                    <a:pt x="11" y="10"/>
                    <a:pt x="11" y="10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8" name="Freeform 23"/>
            <p:cNvSpPr/>
            <p:nvPr/>
          </p:nvSpPr>
          <p:spPr bwMode="auto">
            <a:xfrm>
              <a:off x="2874963" y="2408238"/>
              <a:ext cx="22225" cy="38100"/>
            </a:xfrm>
            <a:custGeom>
              <a:avLst/>
              <a:gdLst>
                <a:gd name="T0" fmla="*/ 23 w 23"/>
                <a:gd name="T1" fmla="*/ 0 h 38"/>
                <a:gd name="T2" fmla="*/ 3 w 23"/>
                <a:gd name="T3" fmla="*/ 34 h 38"/>
                <a:gd name="T4" fmla="*/ 0 w 23"/>
                <a:gd name="T5" fmla="*/ 38 h 38"/>
                <a:gd name="T6" fmla="*/ 23 w 23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8">
                  <a:moveTo>
                    <a:pt x="23" y="0"/>
                  </a:moveTo>
                  <a:cubicBezTo>
                    <a:pt x="18" y="10"/>
                    <a:pt x="5" y="34"/>
                    <a:pt x="3" y="34"/>
                  </a:cubicBezTo>
                  <a:cubicBezTo>
                    <a:pt x="2" y="35"/>
                    <a:pt x="3" y="32"/>
                    <a:pt x="0" y="38"/>
                  </a:cubicBezTo>
                  <a:cubicBezTo>
                    <a:pt x="5" y="30"/>
                    <a:pt x="19" y="3"/>
                    <a:pt x="23" y="0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9" name="Freeform 24"/>
            <p:cNvSpPr/>
            <p:nvPr/>
          </p:nvSpPr>
          <p:spPr bwMode="auto">
            <a:xfrm>
              <a:off x="2916238" y="2368550"/>
              <a:ext cx="12700" cy="17463"/>
            </a:xfrm>
            <a:custGeom>
              <a:avLst/>
              <a:gdLst>
                <a:gd name="T0" fmla="*/ 2 w 12"/>
                <a:gd name="T1" fmla="*/ 7 h 18"/>
                <a:gd name="T2" fmla="*/ 3 w 12"/>
                <a:gd name="T3" fmla="*/ 2 h 18"/>
                <a:gd name="T4" fmla="*/ 6 w 12"/>
                <a:gd name="T5" fmla="*/ 6 h 18"/>
                <a:gd name="T6" fmla="*/ 0 w 12"/>
                <a:gd name="T7" fmla="*/ 18 h 18"/>
                <a:gd name="T8" fmla="*/ 4 w 12"/>
                <a:gd name="T9" fmla="*/ 8 h 18"/>
                <a:gd name="T10" fmla="*/ 7 w 12"/>
                <a:gd name="T11" fmla="*/ 3 h 18"/>
                <a:gd name="T12" fmla="*/ 2 w 12"/>
                <a:gd name="T13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2" y="7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12" y="3"/>
                    <a:pt x="4" y="5"/>
                    <a:pt x="6" y="6"/>
                  </a:cubicBezTo>
                  <a:cubicBezTo>
                    <a:pt x="4" y="10"/>
                    <a:pt x="2" y="13"/>
                    <a:pt x="0" y="18"/>
                  </a:cubicBezTo>
                  <a:cubicBezTo>
                    <a:pt x="1" y="15"/>
                    <a:pt x="2" y="12"/>
                    <a:pt x="4" y="8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0" y="0"/>
                    <a:pt x="4" y="6"/>
                    <a:pt x="2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0" name="Freeform 25"/>
            <p:cNvSpPr/>
            <p:nvPr/>
          </p:nvSpPr>
          <p:spPr bwMode="auto">
            <a:xfrm>
              <a:off x="2884488" y="2420938"/>
              <a:ext cx="9525" cy="19050"/>
            </a:xfrm>
            <a:custGeom>
              <a:avLst/>
              <a:gdLst>
                <a:gd name="T0" fmla="*/ 9 w 11"/>
                <a:gd name="T1" fmla="*/ 2 h 19"/>
                <a:gd name="T2" fmla="*/ 3 w 11"/>
                <a:gd name="T3" fmla="*/ 14 h 19"/>
                <a:gd name="T4" fmla="*/ 0 w 11"/>
                <a:gd name="T5" fmla="*/ 19 h 19"/>
                <a:gd name="T6" fmla="*/ 9 w 11"/>
                <a:gd name="T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9">
                  <a:moveTo>
                    <a:pt x="9" y="2"/>
                  </a:moveTo>
                  <a:cubicBezTo>
                    <a:pt x="11" y="0"/>
                    <a:pt x="5" y="11"/>
                    <a:pt x="3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" y="14"/>
                    <a:pt x="6" y="6"/>
                    <a:pt x="9" y="2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1" name="Freeform 26"/>
            <p:cNvSpPr/>
            <p:nvPr/>
          </p:nvSpPr>
          <p:spPr bwMode="auto">
            <a:xfrm>
              <a:off x="2894013" y="2371725"/>
              <a:ext cx="7938" cy="33338"/>
            </a:xfrm>
            <a:custGeom>
              <a:avLst/>
              <a:gdLst>
                <a:gd name="T0" fmla="*/ 4 w 9"/>
                <a:gd name="T1" fmla="*/ 16 h 33"/>
                <a:gd name="T2" fmla="*/ 6 w 9"/>
                <a:gd name="T3" fmla="*/ 14 h 33"/>
                <a:gd name="T4" fmla="*/ 3 w 9"/>
                <a:gd name="T5" fmla="*/ 25 h 33"/>
                <a:gd name="T6" fmla="*/ 0 w 9"/>
                <a:gd name="T7" fmla="*/ 28 h 33"/>
                <a:gd name="T8" fmla="*/ 4 w 9"/>
                <a:gd name="T9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3">
                  <a:moveTo>
                    <a:pt x="4" y="16"/>
                  </a:moveTo>
                  <a:cubicBezTo>
                    <a:pt x="9" y="0"/>
                    <a:pt x="0" y="33"/>
                    <a:pt x="6" y="14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" y="24"/>
                    <a:pt x="2" y="20"/>
                    <a:pt x="4" y="16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2" name="Freeform 27"/>
            <p:cNvSpPr/>
            <p:nvPr/>
          </p:nvSpPr>
          <p:spPr bwMode="auto">
            <a:xfrm>
              <a:off x="2906713" y="2346325"/>
              <a:ext cx="6350" cy="17463"/>
            </a:xfrm>
            <a:custGeom>
              <a:avLst/>
              <a:gdLst>
                <a:gd name="T0" fmla="*/ 0 w 6"/>
                <a:gd name="T1" fmla="*/ 18 h 18"/>
                <a:gd name="T2" fmla="*/ 6 w 6"/>
                <a:gd name="T3" fmla="*/ 0 h 18"/>
                <a:gd name="T4" fmla="*/ 5 w 6"/>
                <a:gd name="T5" fmla="*/ 5 h 18"/>
                <a:gd name="T6" fmla="*/ 0 w 6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8">
                  <a:moveTo>
                    <a:pt x="0" y="18"/>
                  </a:moveTo>
                  <a:cubicBezTo>
                    <a:pt x="1" y="13"/>
                    <a:pt x="3" y="8"/>
                    <a:pt x="6" y="0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8"/>
                    <a:pt x="2" y="11"/>
                    <a:pt x="0" y="18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3" name="Freeform 28"/>
            <p:cNvSpPr/>
            <p:nvPr/>
          </p:nvSpPr>
          <p:spPr bwMode="auto">
            <a:xfrm>
              <a:off x="2894013" y="2371725"/>
              <a:ext cx="6350" cy="19050"/>
            </a:xfrm>
            <a:custGeom>
              <a:avLst/>
              <a:gdLst>
                <a:gd name="T0" fmla="*/ 3 w 7"/>
                <a:gd name="T1" fmla="*/ 12 h 19"/>
                <a:gd name="T2" fmla="*/ 7 w 7"/>
                <a:gd name="T3" fmla="*/ 0 h 19"/>
                <a:gd name="T4" fmla="*/ 3 w 7"/>
                <a:gd name="T5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9">
                  <a:moveTo>
                    <a:pt x="3" y="12"/>
                  </a:moveTo>
                  <a:cubicBezTo>
                    <a:pt x="5" y="4"/>
                    <a:pt x="5" y="5"/>
                    <a:pt x="7" y="0"/>
                  </a:cubicBezTo>
                  <a:cubicBezTo>
                    <a:pt x="7" y="3"/>
                    <a:pt x="0" y="19"/>
                    <a:pt x="3" y="12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4" name="Freeform 29"/>
            <p:cNvSpPr/>
            <p:nvPr/>
          </p:nvSpPr>
          <p:spPr bwMode="auto">
            <a:xfrm>
              <a:off x="2901951" y="2305050"/>
              <a:ext cx="9525" cy="34925"/>
            </a:xfrm>
            <a:custGeom>
              <a:avLst/>
              <a:gdLst>
                <a:gd name="T0" fmla="*/ 10 w 10"/>
                <a:gd name="T1" fmla="*/ 0 h 36"/>
                <a:gd name="T2" fmla="*/ 0 w 10"/>
                <a:gd name="T3" fmla="*/ 36 h 36"/>
                <a:gd name="T4" fmla="*/ 10 w 10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36">
                  <a:moveTo>
                    <a:pt x="10" y="0"/>
                  </a:moveTo>
                  <a:cubicBezTo>
                    <a:pt x="9" y="7"/>
                    <a:pt x="4" y="22"/>
                    <a:pt x="0" y="36"/>
                  </a:cubicBezTo>
                  <a:cubicBezTo>
                    <a:pt x="4" y="22"/>
                    <a:pt x="5" y="15"/>
                    <a:pt x="10" y="0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5" name="Freeform 30"/>
            <p:cNvSpPr/>
            <p:nvPr/>
          </p:nvSpPr>
          <p:spPr bwMode="auto">
            <a:xfrm>
              <a:off x="3033713" y="2311400"/>
              <a:ext cx="3175" cy="20638"/>
            </a:xfrm>
            <a:custGeom>
              <a:avLst/>
              <a:gdLst>
                <a:gd name="T0" fmla="*/ 0 w 3"/>
                <a:gd name="T1" fmla="*/ 0 h 20"/>
                <a:gd name="T2" fmla="*/ 3 w 3"/>
                <a:gd name="T3" fmla="*/ 20 h 20"/>
                <a:gd name="T4" fmla="*/ 3 w 3"/>
                <a:gd name="T5" fmla="*/ 16 h 20"/>
                <a:gd name="T6" fmla="*/ 0 w 3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0">
                  <a:moveTo>
                    <a:pt x="0" y="0"/>
                  </a:moveTo>
                  <a:cubicBezTo>
                    <a:pt x="0" y="7"/>
                    <a:pt x="2" y="15"/>
                    <a:pt x="3" y="20"/>
                  </a:cubicBezTo>
                  <a:cubicBezTo>
                    <a:pt x="3" y="16"/>
                    <a:pt x="3" y="16"/>
                    <a:pt x="3" y="1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6" name="Freeform 31"/>
            <p:cNvSpPr/>
            <p:nvPr/>
          </p:nvSpPr>
          <p:spPr bwMode="auto">
            <a:xfrm>
              <a:off x="3006726" y="2276475"/>
              <a:ext cx="41275" cy="73025"/>
            </a:xfrm>
            <a:custGeom>
              <a:avLst/>
              <a:gdLst>
                <a:gd name="T0" fmla="*/ 2 w 42"/>
                <a:gd name="T1" fmla="*/ 66 h 73"/>
                <a:gd name="T2" fmla="*/ 8 w 42"/>
                <a:gd name="T3" fmla="*/ 48 h 73"/>
                <a:gd name="T4" fmla="*/ 10 w 42"/>
                <a:gd name="T5" fmla="*/ 20 h 73"/>
                <a:gd name="T6" fmla="*/ 11 w 42"/>
                <a:gd name="T7" fmla="*/ 6 h 73"/>
                <a:gd name="T8" fmla="*/ 12 w 42"/>
                <a:gd name="T9" fmla="*/ 2 h 73"/>
                <a:gd name="T10" fmla="*/ 12 w 42"/>
                <a:gd name="T11" fmla="*/ 1 h 73"/>
                <a:gd name="T12" fmla="*/ 12 w 42"/>
                <a:gd name="T13" fmla="*/ 1 h 73"/>
                <a:gd name="T14" fmla="*/ 25 w 42"/>
                <a:gd name="T15" fmla="*/ 2 h 73"/>
                <a:gd name="T16" fmla="*/ 25 w 42"/>
                <a:gd name="T17" fmla="*/ 2 h 73"/>
                <a:gd name="T18" fmla="*/ 25 w 42"/>
                <a:gd name="T19" fmla="*/ 2 h 73"/>
                <a:gd name="T20" fmla="*/ 25 w 42"/>
                <a:gd name="T21" fmla="*/ 2 h 73"/>
                <a:gd name="T22" fmla="*/ 25 w 42"/>
                <a:gd name="T23" fmla="*/ 3 h 73"/>
                <a:gd name="T24" fmla="*/ 25 w 42"/>
                <a:gd name="T25" fmla="*/ 3 h 73"/>
                <a:gd name="T26" fmla="*/ 25 w 42"/>
                <a:gd name="T27" fmla="*/ 5 h 73"/>
                <a:gd name="T28" fmla="*/ 25 w 42"/>
                <a:gd name="T29" fmla="*/ 11 h 73"/>
                <a:gd name="T30" fmla="*/ 27 w 42"/>
                <a:gd name="T31" fmla="*/ 22 h 73"/>
                <a:gd name="T32" fmla="*/ 26 w 42"/>
                <a:gd name="T33" fmla="*/ 4 h 73"/>
                <a:gd name="T34" fmla="*/ 26 w 42"/>
                <a:gd name="T35" fmla="*/ 2 h 73"/>
                <a:gd name="T36" fmla="*/ 26 w 42"/>
                <a:gd name="T37" fmla="*/ 2 h 73"/>
                <a:gd name="T38" fmla="*/ 11 w 42"/>
                <a:gd name="T39" fmla="*/ 1 h 73"/>
                <a:gd name="T40" fmla="*/ 11 w 42"/>
                <a:gd name="T41" fmla="*/ 1 h 73"/>
                <a:gd name="T42" fmla="*/ 11 w 42"/>
                <a:gd name="T43" fmla="*/ 1 h 73"/>
                <a:gd name="T44" fmla="*/ 11 w 42"/>
                <a:gd name="T45" fmla="*/ 1 h 73"/>
                <a:gd name="T46" fmla="*/ 10 w 42"/>
                <a:gd name="T47" fmla="*/ 1 h 73"/>
                <a:gd name="T48" fmla="*/ 10 w 42"/>
                <a:gd name="T49" fmla="*/ 2 h 73"/>
                <a:gd name="T50" fmla="*/ 10 w 42"/>
                <a:gd name="T51" fmla="*/ 5 h 73"/>
                <a:gd name="T52" fmla="*/ 9 w 42"/>
                <a:gd name="T53" fmla="*/ 11 h 73"/>
                <a:gd name="T54" fmla="*/ 8 w 42"/>
                <a:gd name="T55" fmla="*/ 22 h 73"/>
                <a:gd name="T56" fmla="*/ 2 w 42"/>
                <a:gd name="T57" fmla="*/ 6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2" h="73">
                  <a:moveTo>
                    <a:pt x="2" y="66"/>
                  </a:moveTo>
                  <a:cubicBezTo>
                    <a:pt x="2" y="73"/>
                    <a:pt x="5" y="61"/>
                    <a:pt x="8" y="48"/>
                  </a:cubicBezTo>
                  <a:cubicBezTo>
                    <a:pt x="9" y="39"/>
                    <a:pt x="9" y="29"/>
                    <a:pt x="10" y="20"/>
                  </a:cubicBezTo>
                  <a:cubicBezTo>
                    <a:pt x="10" y="15"/>
                    <a:pt x="11" y="10"/>
                    <a:pt x="11" y="6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0" y="0"/>
                    <a:pt x="28" y="3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6" y="15"/>
                    <a:pt x="26" y="18"/>
                    <a:pt x="27" y="22"/>
                  </a:cubicBezTo>
                  <a:cubicBezTo>
                    <a:pt x="26" y="17"/>
                    <a:pt x="26" y="11"/>
                    <a:pt x="26" y="4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19" y="2"/>
                    <a:pt x="42" y="4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6" y="38"/>
                    <a:pt x="5" y="54"/>
                    <a:pt x="2" y="66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7" name="Freeform 32"/>
            <p:cNvSpPr/>
            <p:nvPr/>
          </p:nvSpPr>
          <p:spPr bwMode="auto">
            <a:xfrm>
              <a:off x="3008313" y="2317750"/>
              <a:ext cx="12700" cy="49213"/>
            </a:xfrm>
            <a:custGeom>
              <a:avLst/>
              <a:gdLst>
                <a:gd name="T0" fmla="*/ 4 w 13"/>
                <a:gd name="T1" fmla="*/ 40 h 49"/>
                <a:gd name="T2" fmla="*/ 13 w 13"/>
                <a:gd name="T3" fmla="*/ 0 h 49"/>
                <a:gd name="T4" fmla="*/ 0 w 13"/>
                <a:gd name="T5" fmla="*/ 48 h 49"/>
                <a:gd name="T6" fmla="*/ 4 w 13"/>
                <a:gd name="T7" fmla="*/ 4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9">
                  <a:moveTo>
                    <a:pt x="4" y="40"/>
                  </a:moveTo>
                  <a:cubicBezTo>
                    <a:pt x="10" y="27"/>
                    <a:pt x="12" y="9"/>
                    <a:pt x="13" y="0"/>
                  </a:cubicBezTo>
                  <a:cubicBezTo>
                    <a:pt x="11" y="16"/>
                    <a:pt x="6" y="37"/>
                    <a:pt x="0" y="48"/>
                  </a:cubicBezTo>
                  <a:cubicBezTo>
                    <a:pt x="0" y="49"/>
                    <a:pt x="3" y="43"/>
                    <a:pt x="4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8" name="Freeform 33"/>
            <p:cNvSpPr/>
            <p:nvPr/>
          </p:nvSpPr>
          <p:spPr bwMode="auto">
            <a:xfrm>
              <a:off x="2921001" y="2136775"/>
              <a:ext cx="130175" cy="330200"/>
            </a:xfrm>
            <a:custGeom>
              <a:avLst/>
              <a:gdLst>
                <a:gd name="T0" fmla="*/ 118 w 131"/>
                <a:gd name="T1" fmla="*/ 111 h 334"/>
                <a:gd name="T2" fmla="*/ 114 w 131"/>
                <a:gd name="T3" fmla="*/ 186 h 334"/>
                <a:gd name="T4" fmla="*/ 107 w 131"/>
                <a:gd name="T5" fmla="*/ 203 h 334"/>
                <a:gd name="T6" fmla="*/ 107 w 131"/>
                <a:gd name="T7" fmla="*/ 204 h 334"/>
                <a:gd name="T8" fmla="*/ 116 w 131"/>
                <a:gd name="T9" fmla="*/ 205 h 334"/>
                <a:gd name="T10" fmla="*/ 110 w 131"/>
                <a:gd name="T11" fmla="*/ 158 h 334"/>
                <a:gd name="T12" fmla="*/ 109 w 131"/>
                <a:gd name="T13" fmla="*/ 146 h 334"/>
                <a:gd name="T14" fmla="*/ 109 w 131"/>
                <a:gd name="T15" fmla="*/ 144 h 334"/>
                <a:gd name="T16" fmla="*/ 100 w 131"/>
                <a:gd name="T17" fmla="*/ 143 h 334"/>
                <a:gd name="T18" fmla="*/ 98 w 131"/>
                <a:gd name="T19" fmla="*/ 161 h 334"/>
                <a:gd name="T20" fmla="*/ 22 w 131"/>
                <a:gd name="T21" fmla="*/ 298 h 334"/>
                <a:gd name="T22" fmla="*/ 2 w 131"/>
                <a:gd name="T23" fmla="*/ 308 h 334"/>
                <a:gd name="T24" fmla="*/ 2 w 131"/>
                <a:gd name="T25" fmla="*/ 309 h 334"/>
                <a:gd name="T26" fmla="*/ 2 w 131"/>
                <a:gd name="T27" fmla="*/ 309 h 334"/>
                <a:gd name="T28" fmla="*/ 11 w 131"/>
                <a:gd name="T29" fmla="*/ 321 h 334"/>
                <a:gd name="T30" fmla="*/ 26 w 131"/>
                <a:gd name="T31" fmla="*/ 293 h 334"/>
                <a:gd name="T32" fmla="*/ 10 w 131"/>
                <a:gd name="T33" fmla="*/ 319 h 334"/>
                <a:gd name="T34" fmla="*/ 8 w 131"/>
                <a:gd name="T35" fmla="*/ 320 h 334"/>
                <a:gd name="T36" fmla="*/ 8 w 131"/>
                <a:gd name="T37" fmla="*/ 320 h 334"/>
                <a:gd name="T38" fmla="*/ 5 w 131"/>
                <a:gd name="T39" fmla="*/ 310 h 334"/>
                <a:gd name="T40" fmla="*/ 5 w 131"/>
                <a:gd name="T41" fmla="*/ 312 h 334"/>
                <a:gd name="T42" fmla="*/ 4 w 131"/>
                <a:gd name="T43" fmla="*/ 312 h 334"/>
                <a:gd name="T44" fmla="*/ 7 w 131"/>
                <a:gd name="T45" fmla="*/ 319 h 334"/>
                <a:gd name="T46" fmla="*/ 10 w 131"/>
                <a:gd name="T47" fmla="*/ 317 h 334"/>
                <a:gd name="T48" fmla="*/ 13 w 131"/>
                <a:gd name="T49" fmla="*/ 305 h 334"/>
                <a:gd name="T50" fmla="*/ 8 w 131"/>
                <a:gd name="T51" fmla="*/ 317 h 334"/>
                <a:gd name="T52" fmla="*/ 39 w 131"/>
                <a:gd name="T53" fmla="*/ 301 h 334"/>
                <a:gd name="T54" fmla="*/ 106 w 131"/>
                <a:gd name="T55" fmla="*/ 180 h 334"/>
                <a:gd name="T56" fmla="*/ 107 w 131"/>
                <a:gd name="T57" fmla="*/ 148 h 334"/>
                <a:gd name="T58" fmla="*/ 107 w 131"/>
                <a:gd name="T59" fmla="*/ 145 h 334"/>
                <a:gd name="T60" fmla="*/ 107 w 131"/>
                <a:gd name="T61" fmla="*/ 145 h 334"/>
                <a:gd name="T62" fmla="*/ 101 w 131"/>
                <a:gd name="T63" fmla="*/ 145 h 334"/>
                <a:gd name="T64" fmla="*/ 100 w 131"/>
                <a:gd name="T65" fmla="*/ 149 h 334"/>
                <a:gd name="T66" fmla="*/ 100 w 131"/>
                <a:gd name="T67" fmla="*/ 144 h 334"/>
                <a:gd name="T68" fmla="*/ 109 w 131"/>
                <a:gd name="T69" fmla="*/ 145 h 334"/>
                <a:gd name="T70" fmla="*/ 109 w 131"/>
                <a:gd name="T71" fmla="*/ 145 h 334"/>
                <a:gd name="T72" fmla="*/ 111 w 131"/>
                <a:gd name="T73" fmla="*/ 146 h 334"/>
                <a:gd name="T74" fmla="*/ 111 w 131"/>
                <a:gd name="T75" fmla="*/ 145 h 334"/>
                <a:gd name="T76" fmla="*/ 98 w 131"/>
                <a:gd name="T77" fmla="*/ 144 h 334"/>
                <a:gd name="T78" fmla="*/ 98 w 131"/>
                <a:gd name="T79" fmla="*/ 144 h 334"/>
                <a:gd name="T80" fmla="*/ 99 w 131"/>
                <a:gd name="T81" fmla="*/ 154 h 334"/>
                <a:gd name="T82" fmla="*/ 106 w 131"/>
                <a:gd name="T83" fmla="*/ 204 h 334"/>
                <a:gd name="T84" fmla="*/ 106 w 131"/>
                <a:gd name="T85" fmla="*/ 207 h 334"/>
                <a:gd name="T86" fmla="*/ 106 w 131"/>
                <a:gd name="T87" fmla="*/ 207 h 334"/>
                <a:gd name="T88" fmla="*/ 116 w 131"/>
                <a:gd name="T89" fmla="*/ 208 h 334"/>
                <a:gd name="T90" fmla="*/ 117 w 131"/>
                <a:gd name="T91" fmla="*/ 204 h 334"/>
                <a:gd name="T92" fmla="*/ 121 w 131"/>
                <a:gd name="T93" fmla="*/ 71 h 334"/>
                <a:gd name="T94" fmla="*/ 127 w 131"/>
                <a:gd name="T95" fmla="*/ 27 h 334"/>
                <a:gd name="T96" fmla="*/ 127 w 131"/>
                <a:gd name="T97" fmla="*/ 21 h 334"/>
                <a:gd name="T98" fmla="*/ 78 w 131"/>
                <a:gd name="T99" fmla="*/ 3 h 334"/>
                <a:gd name="T100" fmla="*/ 120 w 131"/>
                <a:gd name="T101" fmla="*/ 25 h 334"/>
                <a:gd name="T102" fmla="*/ 123 w 131"/>
                <a:gd name="T103" fmla="*/ 28 h 334"/>
                <a:gd name="T104" fmla="*/ 121 w 131"/>
                <a:gd name="T105" fmla="*/ 22 h 334"/>
                <a:gd name="T106" fmla="*/ 120 w 131"/>
                <a:gd name="T107" fmla="*/ 25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1" h="334">
                  <a:moveTo>
                    <a:pt x="109" y="59"/>
                  </a:moveTo>
                  <a:cubicBezTo>
                    <a:pt x="106" y="86"/>
                    <a:pt x="119" y="116"/>
                    <a:pt x="120" y="140"/>
                  </a:cubicBezTo>
                  <a:cubicBezTo>
                    <a:pt x="120" y="129"/>
                    <a:pt x="121" y="128"/>
                    <a:pt x="118" y="111"/>
                  </a:cubicBezTo>
                  <a:cubicBezTo>
                    <a:pt x="122" y="123"/>
                    <a:pt x="122" y="138"/>
                    <a:pt x="120" y="154"/>
                  </a:cubicBezTo>
                  <a:cubicBezTo>
                    <a:pt x="121" y="141"/>
                    <a:pt x="122" y="158"/>
                    <a:pt x="119" y="169"/>
                  </a:cubicBezTo>
                  <a:cubicBezTo>
                    <a:pt x="118" y="174"/>
                    <a:pt x="116" y="180"/>
                    <a:pt x="114" y="186"/>
                  </a:cubicBezTo>
                  <a:cubicBezTo>
                    <a:pt x="110" y="196"/>
                    <a:pt x="110" y="196"/>
                    <a:pt x="110" y="196"/>
                  </a:cubicBezTo>
                  <a:cubicBezTo>
                    <a:pt x="108" y="201"/>
                    <a:pt x="108" y="201"/>
                    <a:pt x="108" y="201"/>
                  </a:cubicBezTo>
                  <a:cubicBezTo>
                    <a:pt x="107" y="203"/>
                    <a:pt x="107" y="203"/>
                    <a:pt x="107" y="203"/>
                  </a:cubicBezTo>
                  <a:cubicBezTo>
                    <a:pt x="107" y="204"/>
                    <a:pt x="107" y="204"/>
                    <a:pt x="107" y="204"/>
                  </a:cubicBezTo>
                  <a:cubicBezTo>
                    <a:pt x="107" y="204"/>
                    <a:pt x="107" y="204"/>
                    <a:pt x="107" y="204"/>
                  </a:cubicBezTo>
                  <a:cubicBezTo>
                    <a:pt x="107" y="204"/>
                    <a:pt x="107" y="204"/>
                    <a:pt x="107" y="204"/>
                  </a:cubicBezTo>
                  <a:cubicBezTo>
                    <a:pt x="107" y="204"/>
                    <a:pt x="107" y="204"/>
                    <a:pt x="107" y="204"/>
                  </a:cubicBezTo>
                  <a:cubicBezTo>
                    <a:pt x="126" y="206"/>
                    <a:pt x="112" y="205"/>
                    <a:pt x="116" y="205"/>
                  </a:cubicBezTo>
                  <a:cubicBezTo>
                    <a:pt x="116" y="205"/>
                    <a:pt x="116" y="205"/>
                    <a:pt x="116" y="205"/>
                  </a:cubicBezTo>
                  <a:cubicBezTo>
                    <a:pt x="116" y="204"/>
                    <a:pt x="116" y="204"/>
                    <a:pt x="116" y="204"/>
                  </a:cubicBezTo>
                  <a:cubicBezTo>
                    <a:pt x="116" y="203"/>
                    <a:pt x="116" y="203"/>
                    <a:pt x="116" y="203"/>
                  </a:cubicBezTo>
                  <a:cubicBezTo>
                    <a:pt x="113" y="188"/>
                    <a:pt x="111" y="172"/>
                    <a:pt x="110" y="158"/>
                  </a:cubicBezTo>
                  <a:cubicBezTo>
                    <a:pt x="110" y="156"/>
                    <a:pt x="109" y="154"/>
                    <a:pt x="109" y="152"/>
                  </a:cubicBezTo>
                  <a:cubicBezTo>
                    <a:pt x="109" y="148"/>
                    <a:pt x="109" y="148"/>
                    <a:pt x="109" y="148"/>
                  </a:cubicBezTo>
                  <a:cubicBezTo>
                    <a:pt x="109" y="146"/>
                    <a:pt x="109" y="146"/>
                    <a:pt x="109" y="146"/>
                  </a:cubicBezTo>
                  <a:cubicBezTo>
                    <a:pt x="109" y="145"/>
                    <a:pt x="109" y="145"/>
                    <a:pt x="109" y="145"/>
                  </a:cubicBezTo>
                  <a:cubicBezTo>
                    <a:pt x="109" y="144"/>
                    <a:pt x="109" y="144"/>
                    <a:pt x="109" y="144"/>
                  </a:cubicBezTo>
                  <a:cubicBezTo>
                    <a:pt x="109" y="144"/>
                    <a:pt x="109" y="144"/>
                    <a:pt x="109" y="144"/>
                  </a:cubicBezTo>
                  <a:cubicBezTo>
                    <a:pt x="117" y="145"/>
                    <a:pt x="98" y="143"/>
                    <a:pt x="100" y="143"/>
                  </a:cubicBezTo>
                  <a:cubicBezTo>
                    <a:pt x="100" y="143"/>
                    <a:pt x="100" y="143"/>
                    <a:pt x="100" y="143"/>
                  </a:cubicBezTo>
                  <a:cubicBezTo>
                    <a:pt x="100" y="143"/>
                    <a:pt x="100" y="143"/>
                    <a:pt x="100" y="143"/>
                  </a:cubicBezTo>
                  <a:cubicBezTo>
                    <a:pt x="100" y="144"/>
                    <a:pt x="100" y="144"/>
                    <a:pt x="100" y="144"/>
                  </a:cubicBezTo>
                  <a:cubicBezTo>
                    <a:pt x="100" y="144"/>
                    <a:pt x="100" y="144"/>
                    <a:pt x="100" y="144"/>
                  </a:cubicBezTo>
                  <a:cubicBezTo>
                    <a:pt x="99" y="149"/>
                    <a:pt x="98" y="156"/>
                    <a:pt x="98" y="161"/>
                  </a:cubicBezTo>
                  <a:cubicBezTo>
                    <a:pt x="97" y="173"/>
                    <a:pt x="96" y="182"/>
                    <a:pt x="97" y="179"/>
                  </a:cubicBezTo>
                  <a:cubicBezTo>
                    <a:pt x="95" y="197"/>
                    <a:pt x="93" y="199"/>
                    <a:pt x="90" y="212"/>
                  </a:cubicBezTo>
                  <a:cubicBezTo>
                    <a:pt x="79" y="250"/>
                    <a:pt x="54" y="272"/>
                    <a:pt x="22" y="298"/>
                  </a:cubicBezTo>
                  <a:cubicBezTo>
                    <a:pt x="23" y="297"/>
                    <a:pt x="19" y="299"/>
                    <a:pt x="14" y="302"/>
                  </a:cubicBezTo>
                  <a:cubicBezTo>
                    <a:pt x="12" y="304"/>
                    <a:pt x="9" y="305"/>
                    <a:pt x="6" y="306"/>
                  </a:cubicBezTo>
                  <a:cubicBezTo>
                    <a:pt x="2" y="308"/>
                    <a:pt x="2" y="308"/>
                    <a:pt x="2" y="308"/>
                  </a:cubicBezTo>
                  <a:cubicBezTo>
                    <a:pt x="2" y="309"/>
                    <a:pt x="2" y="309"/>
                    <a:pt x="2" y="309"/>
                  </a:cubicBezTo>
                  <a:cubicBezTo>
                    <a:pt x="2" y="309"/>
                    <a:pt x="2" y="309"/>
                    <a:pt x="2" y="309"/>
                  </a:cubicBezTo>
                  <a:cubicBezTo>
                    <a:pt x="2" y="309"/>
                    <a:pt x="2" y="309"/>
                    <a:pt x="2" y="309"/>
                  </a:cubicBezTo>
                  <a:cubicBezTo>
                    <a:pt x="2" y="309"/>
                    <a:pt x="2" y="309"/>
                    <a:pt x="2" y="309"/>
                  </a:cubicBezTo>
                  <a:cubicBezTo>
                    <a:pt x="2" y="309"/>
                    <a:pt x="2" y="309"/>
                    <a:pt x="2" y="309"/>
                  </a:cubicBezTo>
                  <a:cubicBezTo>
                    <a:pt x="2" y="309"/>
                    <a:pt x="2" y="309"/>
                    <a:pt x="2" y="309"/>
                  </a:cubicBezTo>
                  <a:cubicBezTo>
                    <a:pt x="0" y="306"/>
                    <a:pt x="16" y="334"/>
                    <a:pt x="9" y="322"/>
                  </a:cubicBezTo>
                  <a:cubicBezTo>
                    <a:pt x="10" y="322"/>
                    <a:pt x="10" y="322"/>
                    <a:pt x="10" y="322"/>
                  </a:cubicBezTo>
                  <a:cubicBezTo>
                    <a:pt x="11" y="321"/>
                    <a:pt x="11" y="321"/>
                    <a:pt x="11" y="321"/>
                  </a:cubicBezTo>
                  <a:cubicBezTo>
                    <a:pt x="12" y="320"/>
                    <a:pt x="12" y="320"/>
                    <a:pt x="12" y="320"/>
                  </a:cubicBezTo>
                  <a:cubicBezTo>
                    <a:pt x="35" y="304"/>
                    <a:pt x="30" y="255"/>
                    <a:pt x="29" y="266"/>
                  </a:cubicBezTo>
                  <a:cubicBezTo>
                    <a:pt x="28" y="272"/>
                    <a:pt x="28" y="282"/>
                    <a:pt x="26" y="293"/>
                  </a:cubicBezTo>
                  <a:cubicBezTo>
                    <a:pt x="24" y="298"/>
                    <a:pt x="22" y="304"/>
                    <a:pt x="19" y="309"/>
                  </a:cubicBezTo>
                  <a:cubicBezTo>
                    <a:pt x="17" y="312"/>
                    <a:pt x="16" y="315"/>
                    <a:pt x="13" y="316"/>
                  </a:cubicBezTo>
                  <a:cubicBezTo>
                    <a:pt x="10" y="319"/>
                    <a:pt x="10" y="319"/>
                    <a:pt x="10" y="319"/>
                  </a:cubicBezTo>
                  <a:cubicBezTo>
                    <a:pt x="9" y="320"/>
                    <a:pt x="9" y="320"/>
                    <a:pt x="9" y="320"/>
                  </a:cubicBezTo>
                  <a:cubicBezTo>
                    <a:pt x="8" y="320"/>
                    <a:pt x="8" y="320"/>
                    <a:pt x="8" y="320"/>
                  </a:cubicBezTo>
                  <a:cubicBezTo>
                    <a:pt x="8" y="320"/>
                    <a:pt x="8" y="320"/>
                    <a:pt x="8" y="320"/>
                  </a:cubicBezTo>
                  <a:cubicBezTo>
                    <a:pt x="8" y="320"/>
                    <a:pt x="8" y="320"/>
                    <a:pt x="8" y="320"/>
                  </a:cubicBezTo>
                  <a:cubicBezTo>
                    <a:pt x="8" y="320"/>
                    <a:pt x="8" y="320"/>
                    <a:pt x="8" y="320"/>
                  </a:cubicBezTo>
                  <a:cubicBezTo>
                    <a:pt x="8" y="320"/>
                    <a:pt x="8" y="320"/>
                    <a:pt x="8" y="320"/>
                  </a:cubicBezTo>
                  <a:cubicBezTo>
                    <a:pt x="6" y="316"/>
                    <a:pt x="13" y="330"/>
                    <a:pt x="3" y="311"/>
                  </a:cubicBezTo>
                  <a:cubicBezTo>
                    <a:pt x="3" y="311"/>
                    <a:pt x="3" y="311"/>
                    <a:pt x="3" y="311"/>
                  </a:cubicBezTo>
                  <a:cubicBezTo>
                    <a:pt x="5" y="310"/>
                    <a:pt x="5" y="310"/>
                    <a:pt x="5" y="310"/>
                  </a:cubicBezTo>
                  <a:cubicBezTo>
                    <a:pt x="12" y="307"/>
                    <a:pt x="14" y="306"/>
                    <a:pt x="12" y="307"/>
                  </a:cubicBezTo>
                  <a:cubicBezTo>
                    <a:pt x="12" y="308"/>
                    <a:pt x="10" y="309"/>
                    <a:pt x="8" y="310"/>
                  </a:cubicBezTo>
                  <a:cubicBezTo>
                    <a:pt x="5" y="312"/>
                    <a:pt x="5" y="312"/>
                    <a:pt x="5" y="312"/>
                  </a:cubicBezTo>
                  <a:cubicBezTo>
                    <a:pt x="4" y="312"/>
                    <a:pt x="4" y="312"/>
                    <a:pt x="4" y="312"/>
                  </a:cubicBezTo>
                  <a:cubicBezTo>
                    <a:pt x="4" y="312"/>
                    <a:pt x="4" y="312"/>
                    <a:pt x="4" y="312"/>
                  </a:cubicBezTo>
                  <a:cubicBezTo>
                    <a:pt x="4" y="312"/>
                    <a:pt x="4" y="312"/>
                    <a:pt x="4" y="312"/>
                  </a:cubicBezTo>
                  <a:cubicBezTo>
                    <a:pt x="4" y="312"/>
                    <a:pt x="4" y="312"/>
                    <a:pt x="4" y="312"/>
                  </a:cubicBezTo>
                  <a:cubicBezTo>
                    <a:pt x="3" y="311"/>
                    <a:pt x="10" y="325"/>
                    <a:pt x="7" y="319"/>
                  </a:cubicBezTo>
                  <a:cubicBezTo>
                    <a:pt x="7" y="319"/>
                    <a:pt x="7" y="319"/>
                    <a:pt x="7" y="319"/>
                  </a:cubicBezTo>
                  <a:cubicBezTo>
                    <a:pt x="7" y="319"/>
                    <a:pt x="7" y="319"/>
                    <a:pt x="7" y="319"/>
                  </a:cubicBezTo>
                  <a:cubicBezTo>
                    <a:pt x="8" y="318"/>
                    <a:pt x="8" y="318"/>
                    <a:pt x="8" y="318"/>
                  </a:cubicBezTo>
                  <a:cubicBezTo>
                    <a:pt x="10" y="317"/>
                    <a:pt x="10" y="317"/>
                    <a:pt x="10" y="317"/>
                  </a:cubicBezTo>
                  <a:cubicBezTo>
                    <a:pt x="22" y="307"/>
                    <a:pt x="25" y="288"/>
                    <a:pt x="23" y="288"/>
                  </a:cubicBezTo>
                  <a:cubicBezTo>
                    <a:pt x="22" y="293"/>
                    <a:pt x="22" y="296"/>
                    <a:pt x="14" y="309"/>
                  </a:cubicBezTo>
                  <a:cubicBezTo>
                    <a:pt x="29" y="281"/>
                    <a:pt x="6" y="319"/>
                    <a:pt x="13" y="305"/>
                  </a:cubicBezTo>
                  <a:cubicBezTo>
                    <a:pt x="11" y="308"/>
                    <a:pt x="8" y="311"/>
                    <a:pt x="6" y="312"/>
                  </a:cubicBezTo>
                  <a:cubicBezTo>
                    <a:pt x="4" y="314"/>
                    <a:pt x="4" y="314"/>
                    <a:pt x="4" y="314"/>
                  </a:cubicBezTo>
                  <a:cubicBezTo>
                    <a:pt x="9" y="322"/>
                    <a:pt x="6" y="315"/>
                    <a:pt x="8" y="317"/>
                  </a:cubicBezTo>
                  <a:cubicBezTo>
                    <a:pt x="12" y="315"/>
                    <a:pt x="12" y="315"/>
                    <a:pt x="12" y="315"/>
                  </a:cubicBezTo>
                  <a:cubicBezTo>
                    <a:pt x="16" y="313"/>
                    <a:pt x="20" y="312"/>
                    <a:pt x="22" y="310"/>
                  </a:cubicBezTo>
                  <a:cubicBezTo>
                    <a:pt x="28" y="307"/>
                    <a:pt x="31" y="306"/>
                    <a:pt x="39" y="301"/>
                  </a:cubicBezTo>
                  <a:cubicBezTo>
                    <a:pt x="56" y="287"/>
                    <a:pt x="50" y="289"/>
                    <a:pt x="54" y="284"/>
                  </a:cubicBezTo>
                  <a:cubicBezTo>
                    <a:pt x="69" y="267"/>
                    <a:pt x="81" y="253"/>
                    <a:pt x="90" y="235"/>
                  </a:cubicBezTo>
                  <a:cubicBezTo>
                    <a:pt x="87" y="251"/>
                    <a:pt x="107" y="204"/>
                    <a:pt x="106" y="180"/>
                  </a:cubicBezTo>
                  <a:cubicBezTo>
                    <a:pt x="108" y="165"/>
                    <a:pt x="107" y="162"/>
                    <a:pt x="107" y="159"/>
                  </a:cubicBezTo>
                  <a:cubicBezTo>
                    <a:pt x="107" y="158"/>
                    <a:pt x="106" y="157"/>
                    <a:pt x="107" y="154"/>
                  </a:cubicBezTo>
                  <a:cubicBezTo>
                    <a:pt x="107" y="152"/>
                    <a:pt x="107" y="150"/>
                    <a:pt x="107" y="148"/>
                  </a:cubicBezTo>
                  <a:cubicBezTo>
                    <a:pt x="107" y="146"/>
                    <a:pt x="107" y="146"/>
                    <a:pt x="107" y="146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9" y="145"/>
                    <a:pt x="96" y="144"/>
                    <a:pt x="101" y="144"/>
                  </a:cubicBezTo>
                  <a:cubicBezTo>
                    <a:pt x="101" y="144"/>
                    <a:pt x="101" y="144"/>
                    <a:pt x="101" y="144"/>
                  </a:cubicBezTo>
                  <a:cubicBezTo>
                    <a:pt x="101" y="145"/>
                    <a:pt x="101" y="145"/>
                    <a:pt x="101" y="145"/>
                  </a:cubicBezTo>
                  <a:cubicBezTo>
                    <a:pt x="101" y="147"/>
                    <a:pt x="101" y="149"/>
                    <a:pt x="101" y="151"/>
                  </a:cubicBezTo>
                  <a:cubicBezTo>
                    <a:pt x="101" y="155"/>
                    <a:pt x="101" y="155"/>
                    <a:pt x="100" y="153"/>
                  </a:cubicBezTo>
                  <a:cubicBezTo>
                    <a:pt x="100" y="152"/>
                    <a:pt x="100" y="150"/>
                    <a:pt x="100" y="149"/>
                  </a:cubicBezTo>
                  <a:cubicBezTo>
                    <a:pt x="100" y="146"/>
                    <a:pt x="100" y="146"/>
                    <a:pt x="100" y="146"/>
                  </a:cubicBezTo>
                  <a:cubicBezTo>
                    <a:pt x="100" y="144"/>
                    <a:pt x="100" y="144"/>
                    <a:pt x="100" y="144"/>
                  </a:cubicBezTo>
                  <a:cubicBezTo>
                    <a:pt x="100" y="144"/>
                    <a:pt x="100" y="144"/>
                    <a:pt x="100" y="144"/>
                  </a:cubicBezTo>
                  <a:cubicBezTo>
                    <a:pt x="100" y="144"/>
                    <a:pt x="100" y="144"/>
                    <a:pt x="100" y="144"/>
                  </a:cubicBezTo>
                  <a:cubicBezTo>
                    <a:pt x="100" y="144"/>
                    <a:pt x="100" y="144"/>
                    <a:pt x="100" y="144"/>
                  </a:cubicBezTo>
                  <a:cubicBezTo>
                    <a:pt x="104" y="144"/>
                    <a:pt x="90" y="143"/>
                    <a:pt x="109" y="145"/>
                  </a:cubicBezTo>
                  <a:cubicBezTo>
                    <a:pt x="109" y="145"/>
                    <a:pt x="109" y="145"/>
                    <a:pt x="109" y="145"/>
                  </a:cubicBezTo>
                  <a:cubicBezTo>
                    <a:pt x="109" y="145"/>
                    <a:pt x="109" y="145"/>
                    <a:pt x="109" y="145"/>
                  </a:cubicBezTo>
                  <a:cubicBezTo>
                    <a:pt x="109" y="145"/>
                    <a:pt x="109" y="145"/>
                    <a:pt x="109" y="145"/>
                  </a:cubicBezTo>
                  <a:cubicBezTo>
                    <a:pt x="109" y="146"/>
                    <a:pt x="109" y="146"/>
                    <a:pt x="109" y="146"/>
                  </a:cubicBezTo>
                  <a:cubicBezTo>
                    <a:pt x="109" y="153"/>
                    <a:pt x="108" y="160"/>
                    <a:pt x="110" y="150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22" y="146"/>
                    <a:pt x="95" y="144"/>
                    <a:pt x="98" y="144"/>
                  </a:cubicBezTo>
                  <a:cubicBezTo>
                    <a:pt x="98" y="144"/>
                    <a:pt x="98" y="144"/>
                    <a:pt x="98" y="144"/>
                  </a:cubicBezTo>
                  <a:cubicBezTo>
                    <a:pt x="98" y="144"/>
                    <a:pt x="98" y="144"/>
                    <a:pt x="98" y="144"/>
                  </a:cubicBezTo>
                  <a:cubicBezTo>
                    <a:pt x="98" y="144"/>
                    <a:pt x="98" y="144"/>
                    <a:pt x="98" y="144"/>
                  </a:cubicBezTo>
                  <a:cubicBezTo>
                    <a:pt x="98" y="144"/>
                    <a:pt x="98" y="144"/>
                    <a:pt x="98" y="144"/>
                  </a:cubicBezTo>
                  <a:cubicBezTo>
                    <a:pt x="98" y="145"/>
                    <a:pt x="98" y="145"/>
                    <a:pt x="98" y="145"/>
                  </a:cubicBezTo>
                  <a:cubicBezTo>
                    <a:pt x="98" y="147"/>
                    <a:pt x="98" y="147"/>
                    <a:pt x="98" y="147"/>
                  </a:cubicBezTo>
                  <a:cubicBezTo>
                    <a:pt x="99" y="154"/>
                    <a:pt x="99" y="154"/>
                    <a:pt x="99" y="154"/>
                  </a:cubicBezTo>
                  <a:cubicBezTo>
                    <a:pt x="100" y="164"/>
                    <a:pt x="103" y="171"/>
                    <a:pt x="105" y="182"/>
                  </a:cubicBezTo>
                  <a:cubicBezTo>
                    <a:pt x="106" y="189"/>
                    <a:pt x="108" y="199"/>
                    <a:pt x="107" y="199"/>
                  </a:cubicBezTo>
                  <a:cubicBezTo>
                    <a:pt x="105" y="186"/>
                    <a:pt x="104" y="190"/>
                    <a:pt x="106" y="204"/>
                  </a:cubicBezTo>
                  <a:cubicBezTo>
                    <a:pt x="106" y="206"/>
                    <a:pt x="106" y="206"/>
                    <a:pt x="106" y="206"/>
                  </a:cubicBezTo>
                  <a:cubicBezTo>
                    <a:pt x="106" y="207"/>
                    <a:pt x="106" y="207"/>
                    <a:pt x="106" y="207"/>
                  </a:cubicBezTo>
                  <a:cubicBezTo>
                    <a:pt x="106" y="207"/>
                    <a:pt x="106" y="207"/>
                    <a:pt x="106" y="207"/>
                  </a:cubicBezTo>
                  <a:cubicBezTo>
                    <a:pt x="106" y="207"/>
                    <a:pt x="106" y="207"/>
                    <a:pt x="106" y="207"/>
                  </a:cubicBezTo>
                  <a:cubicBezTo>
                    <a:pt x="106" y="207"/>
                    <a:pt x="106" y="207"/>
                    <a:pt x="106" y="207"/>
                  </a:cubicBezTo>
                  <a:cubicBezTo>
                    <a:pt x="106" y="207"/>
                    <a:pt x="106" y="207"/>
                    <a:pt x="106" y="207"/>
                  </a:cubicBezTo>
                  <a:cubicBezTo>
                    <a:pt x="125" y="209"/>
                    <a:pt x="112" y="207"/>
                    <a:pt x="116" y="208"/>
                  </a:cubicBezTo>
                  <a:cubicBezTo>
                    <a:pt x="116" y="208"/>
                    <a:pt x="116" y="208"/>
                    <a:pt x="116" y="208"/>
                  </a:cubicBezTo>
                  <a:cubicBezTo>
                    <a:pt x="116" y="208"/>
                    <a:pt x="116" y="208"/>
                    <a:pt x="116" y="208"/>
                  </a:cubicBezTo>
                  <a:cubicBezTo>
                    <a:pt x="116" y="208"/>
                    <a:pt x="116" y="208"/>
                    <a:pt x="116" y="208"/>
                  </a:cubicBezTo>
                  <a:cubicBezTo>
                    <a:pt x="116" y="207"/>
                    <a:pt x="116" y="207"/>
                    <a:pt x="116" y="207"/>
                  </a:cubicBezTo>
                  <a:cubicBezTo>
                    <a:pt x="117" y="206"/>
                    <a:pt x="117" y="205"/>
                    <a:pt x="117" y="204"/>
                  </a:cubicBezTo>
                  <a:cubicBezTo>
                    <a:pt x="118" y="200"/>
                    <a:pt x="118" y="200"/>
                    <a:pt x="118" y="200"/>
                  </a:cubicBezTo>
                  <a:cubicBezTo>
                    <a:pt x="104" y="224"/>
                    <a:pt x="131" y="174"/>
                    <a:pt x="128" y="153"/>
                  </a:cubicBezTo>
                  <a:cubicBezTo>
                    <a:pt x="126" y="98"/>
                    <a:pt x="129" y="122"/>
                    <a:pt x="121" y="71"/>
                  </a:cubicBezTo>
                  <a:cubicBezTo>
                    <a:pt x="120" y="79"/>
                    <a:pt x="118" y="70"/>
                    <a:pt x="119" y="57"/>
                  </a:cubicBezTo>
                  <a:cubicBezTo>
                    <a:pt x="120" y="51"/>
                    <a:pt x="122" y="44"/>
                    <a:pt x="124" y="37"/>
                  </a:cubicBezTo>
                  <a:cubicBezTo>
                    <a:pt x="125" y="33"/>
                    <a:pt x="126" y="30"/>
                    <a:pt x="127" y="27"/>
                  </a:cubicBezTo>
                  <a:cubicBezTo>
                    <a:pt x="128" y="25"/>
                    <a:pt x="128" y="25"/>
                    <a:pt x="128" y="25"/>
                  </a:cubicBezTo>
                  <a:cubicBezTo>
                    <a:pt x="128" y="24"/>
                    <a:pt x="129" y="27"/>
                    <a:pt x="128" y="22"/>
                  </a:cubicBezTo>
                  <a:cubicBezTo>
                    <a:pt x="127" y="21"/>
                    <a:pt x="127" y="21"/>
                    <a:pt x="127" y="21"/>
                  </a:cubicBezTo>
                  <a:cubicBezTo>
                    <a:pt x="124" y="19"/>
                    <a:pt x="124" y="19"/>
                    <a:pt x="124" y="19"/>
                  </a:cubicBezTo>
                  <a:cubicBezTo>
                    <a:pt x="112" y="10"/>
                    <a:pt x="108" y="5"/>
                    <a:pt x="97" y="1"/>
                  </a:cubicBezTo>
                  <a:cubicBezTo>
                    <a:pt x="92" y="0"/>
                    <a:pt x="80" y="2"/>
                    <a:pt x="78" y="3"/>
                  </a:cubicBezTo>
                  <a:cubicBezTo>
                    <a:pt x="83" y="4"/>
                    <a:pt x="95" y="3"/>
                    <a:pt x="106" y="12"/>
                  </a:cubicBezTo>
                  <a:cubicBezTo>
                    <a:pt x="109" y="15"/>
                    <a:pt x="112" y="17"/>
                    <a:pt x="115" y="20"/>
                  </a:cubicBezTo>
                  <a:cubicBezTo>
                    <a:pt x="120" y="25"/>
                    <a:pt x="120" y="25"/>
                    <a:pt x="120" y="25"/>
                  </a:cubicBezTo>
                  <a:cubicBezTo>
                    <a:pt x="123" y="28"/>
                    <a:pt x="123" y="28"/>
                    <a:pt x="123" y="28"/>
                  </a:cubicBezTo>
                  <a:cubicBezTo>
                    <a:pt x="123" y="28"/>
                    <a:pt x="123" y="28"/>
                    <a:pt x="123" y="28"/>
                  </a:cubicBezTo>
                  <a:cubicBezTo>
                    <a:pt x="123" y="28"/>
                    <a:pt x="123" y="28"/>
                    <a:pt x="123" y="28"/>
                  </a:cubicBezTo>
                  <a:cubicBezTo>
                    <a:pt x="123" y="28"/>
                    <a:pt x="123" y="28"/>
                    <a:pt x="123" y="28"/>
                  </a:cubicBezTo>
                  <a:cubicBezTo>
                    <a:pt x="125" y="33"/>
                    <a:pt x="121" y="20"/>
                    <a:pt x="121" y="22"/>
                  </a:cubicBezTo>
                  <a:cubicBezTo>
                    <a:pt x="121" y="22"/>
                    <a:pt x="121" y="22"/>
                    <a:pt x="121" y="22"/>
                  </a:cubicBezTo>
                  <a:cubicBezTo>
                    <a:pt x="121" y="22"/>
                    <a:pt x="121" y="22"/>
                    <a:pt x="121" y="22"/>
                  </a:cubicBezTo>
                  <a:cubicBezTo>
                    <a:pt x="121" y="23"/>
                    <a:pt x="121" y="23"/>
                    <a:pt x="121" y="23"/>
                  </a:cubicBezTo>
                  <a:cubicBezTo>
                    <a:pt x="120" y="25"/>
                    <a:pt x="120" y="25"/>
                    <a:pt x="120" y="25"/>
                  </a:cubicBezTo>
                  <a:cubicBezTo>
                    <a:pt x="115" y="34"/>
                    <a:pt x="111" y="44"/>
                    <a:pt x="109" y="56"/>
                  </a:cubicBezTo>
                  <a:cubicBezTo>
                    <a:pt x="109" y="58"/>
                    <a:pt x="109" y="59"/>
                    <a:pt x="109" y="59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9" name="Freeform 34"/>
            <p:cNvSpPr/>
            <p:nvPr/>
          </p:nvSpPr>
          <p:spPr bwMode="auto">
            <a:xfrm>
              <a:off x="2917826" y="2157413"/>
              <a:ext cx="115888" cy="246063"/>
            </a:xfrm>
            <a:custGeom>
              <a:avLst/>
              <a:gdLst>
                <a:gd name="T0" fmla="*/ 74 w 117"/>
                <a:gd name="T1" fmla="*/ 6 h 249"/>
                <a:gd name="T2" fmla="*/ 30 w 117"/>
                <a:gd name="T3" fmla="*/ 84 h 249"/>
                <a:gd name="T4" fmla="*/ 36 w 117"/>
                <a:gd name="T5" fmla="*/ 89 h 249"/>
                <a:gd name="T6" fmla="*/ 0 w 117"/>
                <a:gd name="T7" fmla="*/ 198 h 249"/>
                <a:gd name="T8" fmla="*/ 30 w 117"/>
                <a:gd name="T9" fmla="*/ 144 h 249"/>
                <a:gd name="T10" fmla="*/ 17 w 117"/>
                <a:gd name="T11" fmla="*/ 229 h 249"/>
                <a:gd name="T12" fmla="*/ 60 w 117"/>
                <a:gd name="T13" fmla="*/ 132 h 249"/>
                <a:gd name="T14" fmla="*/ 44 w 117"/>
                <a:gd name="T15" fmla="*/ 249 h 249"/>
                <a:gd name="T16" fmla="*/ 87 w 117"/>
                <a:gd name="T17" fmla="*/ 78 h 249"/>
                <a:gd name="T18" fmla="*/ 114 w 117"/>
                <a:gd name="T19" fmla="*/ 81 h 249"/>
                <a:gd name="T20" fmla="*/ 95 w 117"/>
                <a:gd name="T21" fmla="*/ 26 h 249"/>
                <a:gd name="T22" fmla="*/ 83 w 117"/>
                <a:gd name="T23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7" h="249">
                  <a:moveTo>
                    <a:pt x="74" y="6"/>
                  </a:moveTo>
                  <a:cubicBezTo>
                    <a:pt x="56" y="30"/>
                    <a:pt x="46" y="59"/>
                    <a:pt x="30" y="84"/>
                  </a:cubicBezTo>
                  <a:cubicBezTo>
                    <a:pt x="31" y="87"/>
                    <a:pt x="34" y="86"/>
                    <a:pt x="36" y="89"/>
                  </a:cubicBezTo>
                  <a:cubicBezTo>
                    <a:pt x="25" y="113"/>
                    <a:pt x="1" y="174"/>
                    <a:pt x="0" y="198"/>
                  </a:cubicBezTo>
                  <a:cubicBezTo>
                    <a:pt x="1" y="194"/>
                    <a:pt x="27" y="148"/>
                    <a:pt x="30" y="144"/>
                  </a:cubicBezTo>
                  <a:cubicBezTo>
                    <a:pt x="34" y="153"/>
                    <a:pt x="21" y="211"/>
                    <a:pt x="17" y="229"/>
                  </a:cubicBezTo>
                  <a:cubicBezTo>
                    <a:pt x="29" y="212"/>
                    <a:pt x="51" y="150"/>
                    <a:pt x="60" y="132"/>
                  </a:cubicBezTo>
                  <a:cubicBezTo>
                    <a:pt x="69" y="152"/>
                    <a:pt x="53" y="216"/>
                    <a:pt x="44" y="249"/>
                  </a:cubicBezTo>
                  <a:cubicBezTo>
                    <a:pt x="95" y="189"/>
                    <a:pt x="94" y="131"/>
                    <a:pt x="87" y="78"/>
                  </a:cubicBezTo>
                  <a:cubicBezTo>
                    <a:pt x="104" y="85"/>
                    <a:pt x="117" y="93"/>
                    <a:pt x="114" y="81"/>
                  </a:cubicBezTo>
                  <a:cubicBezTo>
                    <a:pt x="106" y="64"/>
                    <a:pt x="104" y="39"/>
                    <a:pt x="95" y="26"/>
                  </a:cubicBezTo>
                  <a:cubicBezTo>
                    <a:pt x="90" y="17"/>
                    <a:pt x="88" y="12"/>
                    <a:pt x="83" y="0"/>
                  </a:cubicBezTo>
                </a:path>
              </a:pathLst>
            </a:custGeom>
            <a:blipFill>
              <a:blip r:embed="rId22" cstate="screen"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0" name="Freeform 448"/>
            <p:cNvSpPr/>
            <p:nvPr/>
          </p:nvSpPr>
          <p:spPr bwMode="auto">
            <a:xfrm>
              <a:off x="2446338" y="1962150"/>
              <a:ext cx="242888" cy="161925"/>
            </a:xfrm>
            <a:custGeom>
              <a:avLst/>
              <a:gdLst>
                <a:gd name="T0" fmla="*/ 75 w 245"/>
                <a:gd name="T1" fmla="*/ 138 h 164"/>
                <a:gd name="T2" fmla="*/ 135 w 245"/>
                <a:gd name="T3" fmla="*/ 18 h 164"/>
                <a:gd name="T4" fmla="*/ 76 w 245"/>
                <a:gd name="T5" fmla="*/ 14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5" h="164">
                  <a:moveTo>
                    <a:pt x="75" y="138"/>
                  </a:moveTo>
                  <a:cubicBezTo>
                    <a:pt x="164" y="164"/>
                    <a:pt x="245" y="48"/>
                    <a:pt x="135" y="18"/>
                  </a:cubicBezTo>
                  <a:cubicBezTo>
                    <a:pt x="67" y="0"/>
                    <a:pt x="0" y="108"/>
                    <a:pt x="76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1" name="Freeform 449"/>
            <p:cNvSpPr/>
            <p:nvPr/>
          </p:nvSpPr>
          <p:spPr bwMode="auto">
            <a:xfrm>
              <a:off x="2470150" y="1965325"/>
              <a:ext cx="176213" cy="146050"/>
            </a:xfrm>
            <a:custGeom>
              <a:avLst/>
              <a:gdLst>
                <a:gd name="T0" fmla="*/ 45 w 178"/>
                <a:gd name="T1" fmla="*/ 137 h 147"/>
                <a:gd name="T2" fmla="*/ 150 w 178"/>
                <a:gd name="T3" fmla="*/ 108 h 147"/>
                <a:gd name="T4" fmla="*/ 140 w 178"/>
                <a:gd name="T5" fmla="*/ 21 h 147"/>
                <a:gd name="T6" fmla="*/ 34 w 178"/>
                <a:gd name="T7" fmla="*/ 38 h 147"/>
                <a:gd name="T8" fmla="*/ 44 w 178"/>
                <a:gd name="T9" fmla="*/ 138 h 147"/>
                <a:gd name="T10" fmla="*/ 58 w 178"/>
                <a:gd name="T11" fmla="*/ 133 h 147"/>
                <a:gd name="T12" fmla="*/ 30 w 178"/>
                <a:gd name="T13" fmla="*/ 62 h 147"/>
                <a:gd name="T14" fmla="*/ 62 w 178"/>
                <a:gd name="T15" fmla="*/ 24 h 147"/>
                <a:gd name="T16" fmla="*/ 127 w 178"/>
                <a:gd name="T17" fmla="*/ 25 h 147"/>
                <a:gd name="T18" fmla="*/ 149 w 178"/>
                <a:gd name="T19" fmla="*/ 93 h 147"/>
                <a:gd name="T20" fmla="*/ 56 w 178"/>
                <a:gd name="T21" fmla="*/ 131 h 147"/>
                <a:gd name="T22" fmla="*/ 45 w 178"/>
                <a:gd name="T23" fmla="*/ 13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8" h="147">
                  <a:moveTo>
                    <a:pt x="45" y="137"/>
                  </a:moveTo>
                  <a:cubicBezTo>
                    <a:pt x="82" y="147"/>
                    <a:pt x="123" y="136"/>
                    <a:pt x="150" y="108"/>
                  </a:cubicBezTo>
                  <a:cubicBezTo>
                    <a:pt x="178" y="80"/>
                    <a:pt x="175" y="41"/>
                    <a:pt x="140" y="21"/>
                  </a:cubicBezTo>
                  <a:cubicBezTo>
                    <a:pt x="105" y="0"/>
                    <a:pt x="63" y="9"/>
                    <a:pt x="34" y="38"/>
                  </a:cubicBezTo>
                  <a:cubicBezTo>
                    <a:pt x="3" y="69"/>
                    <a:pt x="0" y="118"/>
                    <a:pt x="44" y="138"/>
                  </a:cubicBezTo>
                  <a:cubicBezTo>
                    <a:pt x="48" y="140"/>
                    <a:pt x="59" y="134"/>
                    <a:pt x="58" y="133"/>
                  </a:cubicBezTo>
                  <a:cubicBezTo>
                    <a:pt x="28" y="120"/>
                    <a:pt x="18" y="92"/>
                    <a:pt x="30" y="62"/>
                  </a:cubicBezTo>
                  <a:cubicBezTo>
                    <a:pt x="36" y="47"/>
                    <a:pt x="48" y="33"/>
                    <a:pt x="62" y="24"/>
                  </a:cubicBezTo>
                  <a:cubicBezTo>
                    <a:pt x="83" y="10"/>
                    <a:pt x="105" y="15"/>
                    <a:pt x="127" y="25"/>
                  </a:cubicBezTo>
                  <a:cubicBezTo>
                    <a:pt x="153" y="39"/>
                    <a:pt x="162" y="67"/>
                    <a:pt x="149" y="93"/>
                  </a:cubicBezTo>
                  <a:cubicBezTo>
                    <a:pt x="132" y="127"/>
                    <a:pt x="92" y="141"/>
                    <a:pt x="56" y="131"/>
                  </a:cubicBezTo>
                  <a:cubicBezTo>
                    <a:pt x="53" y="130"/>
                    <a:pt x="41" y="135"/>
                    <a:pt x="45" y="137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2" name="Freeform 450"/>
            <p:cNvSpPr/>
            <p:nvPr/>
          </p:nvSpPr>
          <p:spPr bwMode="auto">
            <a:xfrm>
              <a:off x="2511425" y="2017713"/>
              <a:ext cx="42863" cy="14288"/>
            </a:xfrm>
            <a:custGeom>
              <a:avLst/>
              <a:gdLst>
                <a:gd name="T0" fmla="*/ 5 w 42"/>
                <a:gd name="T1" fmla="*/ 10 h 14"/>
                <a:gd name="T2" fmla="*/ 8 w 42"/>
                <a:gd name="T3" fmla="*/ 10 h 14"/>
                <a:gd name="T4" fmla="*/ 9 w 42"/>
                <a:gd name="T5" fmla="*/ 10 h 14"/>
                <a:gd name="T6" fmla="*/ 9 w 42"/>
                <a:gd name="T7" fmla="*/ 10 h 14"/>
                <a:gd name="T8" fmla="*/ 9 w 42"/>
                <a:gd name="T9" fmla="*/ 10 h 14"/>
                <a:gd name="T10" fmla="*/ 10 w 42"/>
                <a:gd name="T11" fmla="*/ 11 h 14"/>
                <a:gd name="T12" fmla="*/ 14 w 42"/>
                <a:gd name="T13" fmla="*/ 13 h 14"/>
                <a:gd name="T14" fmla="*/ 20 w 42"/>
                <a:gd name="T15" fmla="*/ 13 h 14"/>
                <a:gd name="T16" fmla="*/ 30 w 42"/>
                <a:gd name="T17" fmla="*/ 11 h 14"/>
                <a:gd name="T18" fmla="*/ 38 w 42"/>
                <a:gd name="T19" fmla="*/ 4 h 14"/>
                <a:gd name="T20" fmla="*/ 30 w 42"/>
                <a:gd name="T21" fmla="*/ 1 h 14"/>
                <a:gd name="T22" fmla="*/ 22 w 42"/>
                <a:gd name="T23" fmla="*/ 0 h 14"/>
                <a:gd name="T24" fmla="*/ 4 w 42"/>
                <a:gd name="T25" fmla="*/ 5 h 14"/>
                <a:gd name="T26" fmla="*/ 1 w 42"/>
                <a:gd name="T27" fmla="*/ 9 h 14"/>
                <a:gd name="T28" fmla="*/ 5 w 42"/>
                <a:gd name="T2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" h="14">
                  <a:moveTo>
                    <a:pt x="5" y="10"/>
                  </a:moveTo>
                  <a:cubicBezTo>
                    <a:pt x="6" y="10"/>
                    <a:pt x="7" y="10"/>
                    <a:pt x="8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7" y="10"/>
                    <a:pt x="8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8" y="10"/>
                    <a:pt x="9" y="10"/>
                    <a:pt x="10" y="11"/>
                  </a:cubicBezTo>
                  <a:cubicBezTo>
                    <a:pt x="11" y="11"/>
                    <a:pt x="12" y="12"/>
                    <a:pt x="14" y="13"/>
                  </a:cubicBezTo>
                  <a:cubicBezTo>
                    <a:pt x="16" y="14"/>
                    <a:pt x="18" y="13"/>
                    <a:pt x="20" y="13"/>
                  </a:cubicBezTo>
                  <a:cubicBezTo>
                    <a:pt x="24" y="13"/>
                    <a:pt x="27" y="12"/>
                    <a:pt x="30" y="11"/>
                  </a:cubicBezTo>
                  <a:cubicBezTo>
                    <a:pt x="31" y="10"/>
                    <a:pt x="42" y="6"/>
                    <a:pt x="38" y="4"/>
                  </a:cubicBezTo>
                  <a:cubicBezTo>
                    <a:pt x="36" y="3"/>
                    <a:pt x="33" y="1"/>
                    <a:pt x="30" y="1"/>
                  </a:cubicBezTo>
                  <a:cubicBezTo>
                    <a:pt x="28" y="0"/>
                    <a:pt x="25" y="0"/>
                    <a:pt x="22" y="0"/>
                  </a:cubicBezTo>
                  <a:cubicBezTo>
                    <a:pt x="16" y="0"/>
                    <a:pt x="9" y="2"/>
                    <a:pt x="4" y="5"/>
                  </a:cubicBezTo>
                  <a:cubicBezTo>
                    <a:pt x="3" y="6"/>
                    <a:pt x="0" y="7"/>
                    <a:pt x="1" y="9"/>
                  </a:cubicBezTo>
                  <a:cubicBezTo>
                    <a:pt x="1" y="10"/>
                    <a:pt x="4" y="10"/>
                    <a:pt x="5" y="10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3" name="Freeform 451"/>
            <p:cNvSpPr/>
            <p:nvPr/>
          </p:nvSpPr>
          <p:spPr bwMode="auto">
            <a:xfrm>
              <a:off x="2566988" y="2001838"/>
              <a:ext cx="23813" cy="31750"/>
            </a:xfrm>
            <a:custGeom>
              <a:avLst/>
              <a:gdLst>
                <a:gd name="T0" fmla="*/ 4 w 24"/>
                <a:gd name="T1" fmla="*/ 9 h 31"/>
                <a:gd name="T2" fmla="*/ 11 w 24"/>
                <a:gd name="T3" fmla="*/ 25 h 31"/>
                <a:gd name="T4" fmla="*/ 24 w 24"/>
                <a:gd name="T5" fmla="*/ 24 h 31"/>
                <a:gd name="T6" fmla="*/ 16 w 24"/>
                <a:gd name="T7" fmla="*/ 4 h 31"/>
                <a:gd name="T8" fmla="*/ 4 w 24"/>
                <a:gd name="T9" fmla="*/ 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1">
                  <a:moveTo>
                    <a:pt x="4" y="9"/>
                  </a:moveTo>
                  <a:cubicBezTo>
                    <a:pt x="8" y="14"/>
                    <a:pt x="11" y="19"/>
                    <a:pt x="11" y="25"/>
                  </a:cubicBezTo>
                  <a:cubicBezTo>
                    <a:pt x="11" y="31"/>
                    <a:pt x="24" y="28"/>
                    <a:pt x="24" y="24"/>
                  </a:cubicBezTo>
                  <a:cubicBezTo>
                    <a:pt x="24" y="16"/>
                    <a:pt x="21" y="10"/>
                    <a:pt x="16" y="4"/>
                  </a:cubicBezTo>
                  <a:cubicBezTo>
                    <a:pt x="12" y="0"/>
                    <a:pt x="0" y="5"/>
                    <a:pt x="4" y="9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4" name="Freeform 452"/>
            <p:cNvSpPr/>
            <p:nvPr/>
          </p:nvSpPr>
          <p:spPr bwMode="auto">
            <a:xfrm>
              <a:off x="2525713" y="2046288"/>
              <a:ext cx="74613" cy="39688"/>
            </a:xfrm>
            <a:custGeom>
              <a:avLst/>
              <a:gdLst>
                <a:gd name="T0" fmla="*/ 5 w 76"/>
                <a:gd name="T1" fmla="*/ 27 h 40"/>
                <a:gd name="T2" fmla="*/ 73 w 76"/>
                <a:gd name="T3" fmla="*/ 6 h 40"/>
                <a:gd name="T4" fmla="*/ 61 w 76"/>
                <a:gd name="T5" fmla="*/ 5 h 40"/>
                <a:gd name="T6" fmla="*/ 45 w 76"/>
                <a:gd name="T7" fmla="*/ 25 h 40"/>
                <a:gd name="T8" fmla="*/ 16 w 76"/>
                <a:gd name="T9" fmla="*/ 20 h 40"/>
                <a:gd name="T10" fmla="*/ 5 w 76"/>
                <a:gd name="T11" fmla="*/ 2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40">
                  <a:moveTo>
                    <a:pt x="5" y="27"/>
                  </a:moveTo>
                  <a:cubicBezTo>
                    <a:pt x="32" y="40"/>
                    <a:pt x="61" y="35"/>
                    <a:pt x="73" y="6"/>
                  </a:cubicBezTo>
                  <a:cubicBezTo>
                    <a:pt x="76" y="0"/>
                    <a:pt x="63" y="1"/>
                    <a:pt x="61" y="5"/>
                  </a:cubicBezTo>
                  <a:cubicBezTo>
                    <a:pt x="58" y="13"/>
                    <a:pt x="53" y="21"/>
                    <a:pt x="45" y="25"/>
                  </a:cubicBezTo>
                  <a:cubicBezTo>
                    <a:pt x="36" y="29"/>
                    <a:pt x="24" y="24"/>
                    <a:pt x="16" y="20"/>
                  </a:cubicBezTo>
                  <a:cubicBezTo>
                    <a:pt x="11" y="18"/>
                    <a:pt x="0" y="24"/>
                    <a:pt x="5" y="27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5" name="Freeform 453"/>
            <p:cNvSpPr/>
            <p:nvPr/>
          </p:nvSpPr>
          <p:spPr bwMode="auto">
            <a:xfrm>
              <a:off x="2554288" y="2095500"/>
              <a:ext cx="39688" cy="192088"/>
            </a:xfrm>
            <a:custGeom>
              <a:avLst/>
              <a:gdLst>
                <a:gd name="T0" fmla="*/ 2 w 39"/>
                <a:gd name="T1" fmla="*/ 12 h 193"/>
                <a:gd name="T2" fmla="*/ 23 w 39"/>
                <a:gd name="T3" fmla="*/ 184 h 193"/>
                <a:gd name="T4" fmla="*/ 39 w 39"/>
                <a:gd name="T5" fmla="*/ 183 h 193"/>
                <a:gd name="T6" fmla="*/ 18 w 39"/>
                <a:gd name="T7" fmla="*/ 8 h 193"/>
                <a:gd name="T8" fmla="*/ 2 w 39"/>
                <a:gd name="T9" fmla="*/ 12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93">
                  <a:moveTo>
                    <a:pt x="2" y="12"/>
                  </a:moveTo>
                  <a:cubicBezTo>
                    <a:pt x="18" y="69"/>
                    <a:pt x="23" y="126"/>
                    <a:pt x="23" y="184"/>
                  </a:cubicBezTo>
                  <a:cubicBezTo>
                    <a:pt x="23" y="193"/>
                    <a:pt x="39" y="190"/>
                    <a:pt x="39" y="183"/>
                  </a:cubicBezTo>
                  <a:cubicBezTo>
                    <a:pt x="39" y="123"/>
                    <a:pt x="34" y="65"/>
                    <a:pt x="18" y="8"/>
                  </a:cubicBezTo>
                  <a:cubicBezTo>
                    <a:pt x="16" y="0"/>
                    <a:pt x="0" y="5"/>
                    <a:pt x="2" y="12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6" name="Freeform 454"/>
            <p:cNvSpPr/>
            <p:nvPr/>
          </p:nvSpPr>
          <p:spPr bwMode="auto">
            <a:xfrm>
              <a:off x="2454275" y="2279650"/>
              <a:ext cx="119063" cy="295275"/>
            </a:xfrm>
            <a:custGeom>
              <a:avLst/>
              <a:gdLst>
                <a:gd name="T0" fmla="*/ 104 w 121"/>
                <a:gd name="T1" fmla="*/ 7 h 299"/>
                <a:gd name="T2" fmla="*/ 79 w 121"/>
                <a:gd name="T3" fmla="*/ 227 h 299"/>
                <a:gd name="T4" fmla="*/ 76 w 121"/>
                <a:gd name="T5" fmla="*/ 281 h 299"/>
                <a:gd name="T6" fmla="*/ 17 w 121"/>
                <a:gd name="T7" fmla="*/ 291 h 299"/>
                <a:gd name="T8" fmla="*/ 11 w 121"/>
                <a:gd name="T9" fmla="*/ 298 h 299"/>
                <a:gd name="T10" fmla="*/ 78 w 121"/>
                <a:gd name="T11" fmla="*/ 290 h 299"/>
                <a:gd name="T12" fmla="*/ 95 w 121"/>
                <a:gd name="T13" fmla="*/ 259 h 299"/>
                <a:gd name="T14" fmla="*/ 94 w 121"/>
                <a:gd name="T15" fmla="*/ 157 h 299"/>
                <a:gd name="T16" fmla="*/ 120 w 121"/>
                <a:gd name="T17" fmla="*/ 4 h 299"/>
                <a:gd name="T18" fmla="*/ 104 w 121"/>
                <a:gd name="T19" fmla="*/ 7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299">
                  <a:moveTo>
                    <a:pt x="104" y="7"/>
                  </a:moveTo>
                  <a:cubicBezTo>
                    <a:pt x="76" y="77"/>
                    <a:pt x="77" y="152"/>
                    <a:pt x="79" y="227"/>
                  </a:cubicBezTo>
                  <a:cubicBezTo>
                    <a:pt x="79" y="243"/>
                    <a:pt x="84" y="265"/>
                    <a:pt x="76" y="281"/>
                  </a:cubicBezTo>
                  <a:cubicBezTo>
                    <a:pt x="70" y="294"/>
                    <a:pt x="29" y="290"/>
                    <a:pt x="17" y="291"/>
                  </a:cubicBezTo>
                  <a:cubicBezTo>
                    <a:pt x="13" y="291"/>
                    <a:pt x="0" y="299"/>
                    <a:pt x="11" y="298"/>
                  </a:cubicBezTo>
                  <a:cubicBezTo>
                    <a:pt x="33" y="297"/>
                    <a:pt x="58" y="298"/>
                    <a:pt x="78" y="290"/>
                  </a:cubicBezTo>
                  <a:cubicBezTo>
                    <a:pt x="92" y="284"/>
                    <a:pt x="95" y="273"/>
                    <a:pt x="95" y="259"/>
                  </a:cubicBezTo>
                  <a:cubicBezTo>
                    <a:pt x="96" y="225"/>
                    <a:pt x="93" y="191"/>
                    <a:pt x="94" y="157"/>
                  </a:cubicBezTo>
                  <a:cubicBezTo>
                    <a:pt x="94" y="105"/>
                    <a:pt x="101" y="53"/>
                    <a:pt x="120" y="4"/>
                  </a:cubicBezTo>
                  <a:cubicBezTo>
                    <a:pt x="121" y="0"/>
                    <a:pt x="106" y="2"/>
                    <a:pt x="104" y="7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7" name="Freeform 455"/>
            <p:cNvSpPr/>
            <p:nvPr/>
          </p:nvSpPr>
          <p:spPr bwMode="auto">
            <a:xfrm>
              <a:off x="2582863" y="2284413"/>
              <a:ext cx="120650" cy="303213"/>
            </a:xfrm>
            <a:custGeom>
              <a:avLst/>
              <a:gdLst>
                <a:gd name="T0" fmla="*/ 3 w 122"/>
                <a:gd name="T1" fmla="*/ 12 h 306"/>
                <a:gd name="T2" fmla="*/ 27 w 122"/>
                <a:gd name="T3" fmla="*/ 260 h 306"/>
                <a:gd name="T4" fmla="*/ 40 w 122"/>
                <a:gd name="T5" fmla="*/ 296 h 306"/>
                <a:gd name="T6" fmla="*/ 106 w 122"/>
                <a:gd name="T7" fmla="*/ 305 h 306"/>
                <a:gd name="T8" fmla="*/ 111 w 122"/>
                <a:gd name="T9" fmla="*/ 293 h 306"/>
                <a:gd name="T10" fmla="*/ 50 w 122"/>
                <a:gd name="T11" fmla="*/ 285 h 306"/>
                <a:gd name="T12" fmla="*/ 44 w 122"/>
                <a:gd name="T13" fmla="*/ 237 h 306"/>
                <a:gd name="T14" fmla="*/ 18 w 122"/>
                <a:gd name="T15" fmla="*/ 8 h 306"/>
                <a:gd name="T16" fmla="*/ 3 w 122"/>
                <a:gd name="T17" fmla="*/ 12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306">
                  <a:moveTo>
                    <a:pt x="3" y="12"/>
                  </a:moveTo>
                  <a:cubicBezTo>
                    <a:pt x="35" y="92"/>
                    <a:pt x="28" y="176"/>
                    <a:pt x="27" y="260"/>
                  </a:cubicBezTo>
                  <a:cubicBezTo>
                    <a:pt x="27" y="273"/>
                    <a:pt x="27" y="288"/>
                    <a:pt x="40" y="296"/>
                  </a:cubicBezTo>
                  <a:cubicBezTo>
                    <a:pt x="58" y="306"/>
                    <a:pt x="86" y="304"/>
                    <a:pt x="106" y="305"/>
                  </a:cubicBezTo>
                  <a:cubicBezTo>
                    <a:pt x="114" y="305"/>
                    <a:pt x="122" y="293"/>
                    <a:pt x="111" y="293"/>
                  </a:cubicBezTo>
                  <a:cubicBezTo>
                    <a:pt x="94" y="292"/>
                    <a:pt x="66" y="295"/>
                    <a:pt x="50" y="285"/>
                  </a:cubicBezTo>
                  <a:cubicBezTo>
                    <a:pt x="38" y="278"/>
                    <a:pt x="44" y="249"/>
                    <a:pt x="44" y="237"/>
                  </a:cubicBezTo>
                  <a:cubicBezTo>
                    <a:pt x="46" y="160"/>
                    <a:pt x="48" y="81"/>
                    <a:pt x="18" y="8"/>
                  </a:cubicBezTo>
                  <a:cubicBezTo>
                    <a:pt x="15" y="0"/>
                    <a:pt x="0" y="5"/>
                    <a:pt x="3" y="12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8" name="Freeform 456"/>
            <p:cNvSpPr/>
            <p:nvPr/>
          </p:nvSpPr>
          <p:spPr bwMode="auto">
            <a:xfrm>
              <a:off x="2592388" y="1931988"/>
              <a:ext cx="341313" cy="100013"/>
            </a:xfrm>
            <a:custGeom>
              <a:avLst/>
              <a:gdLst>
                <a:gd name="T0" fmla="*/ 3 w 344"/>
                <a:gd name="T1" fmla="*/ 82 h 101"/>
                <a:gd name="T2" fmla="*/ 13 w 344"/>
                <a:gd name="T3" fmla="*/ 101 h 101"/>
                <a:gd name="T4" fmla="*/ 335 w 344"/>
                <a:gd name="T5" fmla="*/ 53 h 101"/>
                <a:gd name="T6" fmla="*/ 342 w 344"/>
                <a:gd name="T7" fmla="*/ 27 h 101"/>
                <a:gd name="T8" fmla="*/ 325 w 344"/>
                <a:gd name="T9" fmla="*/ 0 h 101"/>
                <a:gd name="T10" fmla="*/ 5 w 344"/>
                <a:gd name="T11" fmla="*/ 67 h 101"/>
                <a:gd name="T12" fmla="*/ 3 w 344"/>
                <a:gd name="T13" fmla="*/ 82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4" h="101">
                  <a:moveTo>
                    <a:pt x="3" y="82"/>
                  </a:moveTo>
                  <a:cubicBezTo>
                    <a:pt x="5" y="94"/>
                    <a:pt x="13" y="101"/>
                    <a:pt x="13" y="101"/>
                  </a:cubicBezTo>
                  <a:cubicBezTo>
                    <a:pt x="335" y="53"/>
                    <a:pt x="335" y="53"/>
                    <a:pt x="335" y="53"/>
                  </a:cubicBezTo>
                  <a:cubicBezTo>
                    <a:pt x="335" y="53"/>
                    <a:pt x="344" y="45"/>
                    <a:pt x="342" y="27"/>
                  </a:cubicBezTo>
                  <a:cubicBezTo>
                    <a:pt x="340" y="8"/>
                    <a:pt x="325" y="0"/>
                    <a:pt x="325" y="0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5" y="67"/>
                    <a:pt x="0" y="70"/>
                    <a:pt x="3" y="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9" name="Freeform 457"/>
            <p:cNvSpPr/>
            <p:nvPr/>
          </p:nvSpPr>
          <p:spPr bwMode="auto">
            <a:xfrm>
              <a:off x="2589213" y="1925638"/>
              <a:ext cx="347663" cy="111125"/>
            </a:xfrm>
            <a:custGeom>
              <a:avLst/>
              <a:gdLst>
                <a:gd name="T0" fmla="*/ 6 w 350"/>
                <a:gd name="T1" fmla="*/ 88 h 112"/>
                <a:gd name="T2" fmla="*/ 1 w 350"/>
                <a:gd name="T3" fmla="*/ 89 h 112"/>
                <a:gd name="T4" fmla="*/ 7 w 350"/>
                <a:gd name="T5" fmla="*/ 105 h 112"/>
                <a:gd name="T6" fmla="*/ 12 w 350"/>
                <a:gd name="T7" fmla="*/ 111 h 112"/>
                <a:gd name="T8" fmla="*/ 14 w 350"/>
                <a:gd name="T9" fmla="*/ 112 h 112"/>
                <a:gd name="T10" fmla="*/ 340 w 350"/>
                <a:gd name="T11" fmla="*/ 64 h 112"/>
                <a:gd name="T12" fmla="*/ 341 w 350"/>
                <a:gd name="T13" fmla="*/ 63 h 112"/>
                <a:gd name="T14" fmla="*/ 346 w 350"/>
                <a:gd name="T15" fmla="*/ 57 h 112"/>
                <a:gd name="T16" fmla="*/ 350 w 350"/>
                <a:gd name="T17" fmla="*/ 38 h 112"/>
                <a:gd name="T18" fmla="*/ 350 w 350"/>
                <a:gd name="T19" fmla="*/ 32 h 112"/>
                <a:gd name="T20" fmla="*/ 339 w 350"/>
                <a:gd name="T21" fmla="*/ 9 h 112"/>
                <a:gd name="T22" fmla="*/ 331 w 350"/>
                <a:gd name="T23" fmla="*/ 1 h 112"/>
                <a:gd name="T24" fmla="*/ 329 w 350"/>
                <a:gd name="T25" fmla="*/ 0 h 112"/>
                <a:gd name="T26" fmla="*/ 7 w 350"/>
                <a:gd name="T27" fmla="*/ 68 h 112"/>
                <a:gd name="T28" fmla="*/ 6 w 350"/>
                <a:gd name="T29" fmla="*/ 69 h 112"/>
                <a:gd name="T30" fmla="*/ 2 w 350"/>
                <a:gd name="T31" fmla="*/ 72 h 112"/>
                <a:gd name="T32" fmla="*/ 0 w 350"/>
                <a:gd name="T33" fmla="*/ 82 h 112"/>
                <a:gd name="T34" fmla="*/ 1 w 350"/>
                <a:gd name="T35" fmla="*/ 89 h 112"/>
                <a:gd name="T36" fmla="*/ 6 w 350"/>
                <a:gd name="T37" fmla="*/ 88 h 112"/>
                <a:gd name="T38" fmla="*/ 11 w 350"/>
                <a:gd name="T39" fmla="*/ 87 h 112"/>
                <a:gd name="T40" fmla="*/ 10 w 350"/>
                <a:gd name="T41" fmla="*/ 82 h 112"/>
                <a:gd name="T42" fmla="*/ 11 w 350"/>
                <a:gd name="T43" fmla="*/ 78 h 112"/>
                <a:gd name="T44" fmla="*/ 11 w 350"/>
                <a:gd name="T45" fmla="*/ 77 h 112"/>
                <a:gd name="T46" fmla="*/ 11 w 350"/>
                <a:gd name="T47" fmla="*/ 77 h 112"/>
                <a:gd name="T48" fmla="*/ 10 w 350"/>
                <a:gd name="T49" fmla="*/ 76 h 112"/>
                <a:gd name="T50" fmla="*/ 11 w 350"/>
                <a:gd name="T51" fmla="*/ 78 h 112"/>
                <a:gd name="T52" fmla="*/ 11 w 350"/>
                <a:gd name="T53" fmla="*/ 77 h 112"/>
                <a:gd name="T54" fmla="*/ 10 w 350"/>
                <a:gd name="T55" fmla="*/ 76 h 112"/>
                <a:gd name="T56" fmla="*/ 11 w 350"/>
                <a:gd name="T57" fmla="*/ 78 h 112"/>
                <a:gd name="T58" fmla="*/ 8 w 350"/>
                <a:gd name="T59" fmla="*/ 73 h 112"/>
                <a:gd name="T60" fmla="*/ 9 w 350"/>
                <a:gd name="T61" fmla="*/ 78 h 112"/>
                <a:gd name="T62" fmla="*/ 329 w 350"/>
                <a:gd name="T63" fmla="*/ 11 h 112"/>
                <a:gd name="T64" fmla="*/ 328 w 350"/>
                <a:gd name="T65" fmla="*/ 6 h 112"/>
                <a:gd name="T66" fmla="*/ 325 w 350"/>
                <a:gd name="T67" fmla="*/ 10 h 112"/>
                <a:gd name="T68" fmla="*/ 326 w 350"/>
                <a:gd name="T69" fmla="*/ 9 h 112"/>
                <a:gd name="T70" fmla="*/ 325 w 350"/>
                <a:gd name="T71" fmla="*/ 10 h 112"/>
                <a:gd name="T72" fmla="*/ 325 w 350"/>
                <a:gd name="T73" fmla="*/ 10 h 112"/>
                <a:gd name="T74" fmla="*/ 326 w 350"/>
                <a:gd name="T75" fmla="*/ 9 h 112"/>
                <a:gd name="T76" fmla="*/ 325 w 350"/>
                <a:gd name="T77" fmla="*/ 10 h 112"/>
                <a:gd name="T78" fmla="*/ 332 w 350"/>
                <a:gd name="T79" fmla="*/ 16 h 112"/>
                <a:gd name="T80" fmla="*/ 340 w 350"/>
                <a:gd name="T81" fmla="*/ 33 h 112"/>
                <a:gd name="T82" fmla="*/ 340 w 350"/>
                <a:gd name="T83" fmla="*/ 38 h 112"/>
                <a:gd name="T84" fmla="*/ 337 w 350"/>
                <a:gd name="T85" fmla="*/ 52 h 112"/>
                <a:gd name="T86" fmla="*/ 335 w 350"/>
                <a:gd name="T87" fmla="*/ 55 h 112"/>
                <a:gd name="T88" fmla="*/ 335 w 350"/>
                <a:gd name="T89" fmla="*/ 55 h 112"/>
                <a:gd name="T90" fmla="*/ 335 w 350"/>
                <a:gd name="T91" fmla="*/ 55 h 112"/>
                <a:gd name="T92" fmla="*/ 336 w 350"/>
                <a:gd name="T93" fmla="*/ 57 h 112"/>
                <a:gd name="T94" fmla="*/ 335 w 350"/>
                <a:gd name="T95" fmla="*/ 55 h 112"/>
                <a:gd name="T96" fmla="*/ 335 w 350"/>
                <a:gd name="T97" fmla="*/ 55 h 112"/>
                <a:gd name="T98" fmla="*/ 336 w 350"/>
                <a:gd name="T99" fmla="*/ 57 h 112"/>
                <a:gd name="T100" fmla="*/ 335 w 350"/>
                <a:gd name="T101" fmla="*/ 55 h 112"/>
                <a:gd name="T102" fmla="*/ 338 w 350"/>
                <a:gd name="T103" fmla="*/ 59 h 112"/>
                <a:gd name="T104" fmla="*/ 337 w 350"/>
                <a:gd name="T105" fmla="*/ 54 h 112"/>
                <a:gd name="T106" fmla="*/ 15 w 350"/>
                <a:gd name="T107" fmla="*/ 102 h 112"/>
                <a:gd name="T108" fmla="*/ 16 w 350"/>
                <a:gd name="T109" fmla="*/ 107 h 112"/>
                <a:gd name="T110" fmla="*/ 19 w 350"/>
                <a:gd name="T111" fmla="*/ 103 h 112"/>
                <a:gd name="T112" fmla="*/ 18 w 350"/>
                <a:gd name="T113" fmla="*/ 105 h 112"/>
                <a:gd name="T114" fmla="*/ 19 w 350"/>
                <a:gd name="T115" fmla="*/ 103 h 112"/>
                <a:gd name="T116" fmla="*/ 19 w 350"/>
                <a:gd name="T117" fmla="*/ 103 h 112"/>
                <a:gd name="T118" fmla="*/ 18 w 350"/>
                <a:gd name="T119" fmla="*/ 105 h 112"/>
                <a:gd name="T120" fmla="*/ 19 w 350"/>
                <a:gd name="T121" fmla="*/ 103 h 112"/>
                <a:gd name="T122" fmla="*/ 11 w 350"/>
                <a:gd name="T123" fmla="*/ 87 h 112"/>
                <a:gd name="T124" fmla="*/ 6 w 350"/>
                <a:gd name="T125" fmla="*/ 8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0" h="112">
                  <a:moveTo>
                    <a:pt x="6" y="88"/>
                  </a:moveTo>
                  <a:cubicBezTo>
                    <a:pt x="1" y="89"/>
                    <a:pt x="1" y="89"/>
                    <a:pt x="1" y="89"/>
                  </a:cubicBezTo>
                  <a:cubicBezTo>
                    <a:pt x="2" y="96"/>
                    <a:pt x="5" y="101"/>
                    <a:pt x="7" y="105"/>
                  </a:cubicBezTo>
                  <a:cubicBezTo>
                    <a:pt x="10" y="108"/>
                    <a:pt x="12" y="111"/>
                    <a:pt x="12" y="111"/>
                  </a:cubicBezTo>
                  <a:cubicBezTo>
                    <a:pt x="14" y="112"/>
                    <a:pt x="14" y="112"/>
                    <a:pt x="14" y="112"/>
                  </a:cubicBezTo>
                  <a:cubicBezTo>
                    <a:pt x="340" y="64"/>
                    <a:pt x="340" y="64"/>
                    <a:pt x="340" y="64"/>
                  </a:cubicBezTo>
                  <a:cubicBezTo>
                    <a:pt x="341" y="63"/>
                    <a:pt x="341" y="63"/>
                    <a:pt x="341" y="63"/>
                  </a:cubicBezTo>
                  <a:cubicBezTo>
                    <a:pt x="342" y="63"/>
                    <a:pt x="344" y="61"/>
                    <a:pt x="346" y="57"/>
                  </a:cubicBezTo>
                  <a:cubicBezTo>
                    <a:pt x="348" y="52"/>
                    <a:pt x="350" y="46"/>
                    <a:pt x="350" y="38"/>
                  </a:cubicBezTo>
                  <a:cubicBezTo>
                    <a:pt x="350" y="36"/>
                    <a:pt x="350" y="34"/>
                    <a:pt x="350" y="32"/>
                  </a:cubicBezTo>
                  <a:cubicBezTo>
                    <a:pt x="349" y="22"/>
                    <a:pt x="344" y="14"/>
                    <a:pt x="339" y="9"/>
                  </a:cubicBezTo>
                  <a:cubicBezTo>
                    <a:pt x="335" y="4"/>
                    <a:pt x="331" y="2"/>
                    <a:pt x="331" y="1"/>
                  </a:cubicBezTo>
                  <a:cubicBezTo>
                    <a:pt x="329" y="0"/>
                    <a:pt x="329" y="0"/>
                    <a:pt x="329" y="0"/>
                  </a:cubicBezTo>
                  <a:cubicBezTo>
                    <a:pt x="7" y="68"/>
                    <a:pt x="7" y="68"/>
                    <a:pt x="7" y="68"/>
                  </a:cubicBezTo>
                  <a:cubicBezTo>
                    <a:pt x="6" y="69"/>
                    <a:pt x="6" y="69"/>
                    <a:pt x="6" y="69"/>
                  </a:cubicBezTo>
                  <a:cubicBezTo>
                    <a:pt x="6" y="69"/>
                    <a:pt x="4" y="70"/>
                    <a:pt x="2" y="72"/>
                  </a:cubicBezTo>
                  <a:cubicBezTo>
                    <a:pt x="1" y="74"/>
                    <a:pt x="0" y="78"/>
                    <a:pt x="0" y="82"/>
                  </a:cubicBezTo>
                  <a:cubicBezTo>
                    <a:pt x="0" y="84"/>
                    <a:pt x="0" y="86"/>
                    <a:pt x="1" y="89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11" y="87"/>
                    <a:pt x="11" y="87"/>
                    <a:pt x="11" y="87"/>
                  </a:cubicBezTo>
                  <a:cubicBezTo>
                    <a:pt x="10" y="85"/>
                    <a:pt x="10" y="83"/>
                    <a:pt x="10" y="82"/>
                  </a:cubicBezTo>
                  <a:cubicBezTo>
                    <a:pt x="10" y="79"/>
                    <a:pt x="11" y="78"/>
                    <a:pt x="11" y="78"/>
                  </a:cubicBezTo>
                  <a:cubicBezTo>
                    <a:pt x="11" y="77"/>
                    <a:pt x="11" y="77"/>
                    <a:pt x="11" y="77"/>
                  </a:cubicBezTo>
                  <a:cubicBezTo>
                    <a:pt x="11" y="77"/>
                    <a:pt x="11" y="77"/>
                    <a:pt x="11" y="77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7"/>
                    <a:pt x="11" y="77"/>
                    <a:pt x="11" y="77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9" y="78"/>
                    <a:pt x="9" y="78"/>
                    <a:pt x="9" y="78"/>
                  </a:cubicBezTo>
                  <a:cubicBezTo>
                    <a:pt x="329" y="11"/>
                    <a:pt x="329" y="11"/>
                    <a:pt x="329" y="11"/>
                  </a:cubicBezTo>
                  <a:cubicBezTo>
                    <a:pt x="328" y="6"/>
                    <a:pt x="328" y="6"/>
                    <a:pt x="328" y="6"/>
                  </a:cubicBezTo>
                  <a:cubicBezTo>
                    <a:pt x="325" y="10"/>
                    <a:pt x="325" y="10"/>
                    <a:pt x="325" y="10"/>
                  </a:cubicBezTo>
                  <a:cubicBezTo>
                    <a:pt x="326" y="9"/>
                    <a:pt x="326" y="9"/>
                    <a:pt x="326" y="9"/>
                  </a:cubicBezTo>
                  <a:cubicBezTo>
                    <a:pt x="325" y="10"/>
                    <a:pt x="325" y="10"/>
                    <a:pt x="325" y="10"/>
                  </a:cubicBezTo>
                  <a:cubicBezTo>
                    <a:pt x="325" y="10"/>
                    <a:pt x="325" y="10"/>
                    <a:pt x="325" y="10"/>
                  </a:cubicBezTo>
                  <a:cubicBezTo>
                    <a:pt x="326" y="9"/>
                    <a:pt x="326" y="9"/>
                    <a:pt x="326" y="9"/>
                  </a:cubicBezTo>
                  <a:cubicBezTo>
                    <a:pt x="325" y="10"/>
                    <a:pt x="325" y="10"/>
                    <a:pt x="325" y="10"/>
                  </a:cubicBezTo>
                  <a:cubicBezTo>
                    <a:pt x="326" y="10"/>
                    <a:pt x="329" y="12"/>
                    <a:pt x="332" y="16"/>
                  </a:cubicBezTo>
                  <a:cubicBezTo>
                    <a:pt x="336" y="20"/>
                    <a:pt x="339" y="26"/>
                    <a:pt x="340" y="33"/>
                  </a:cubicBezTo>
                  <a:cubicBezTo>
                    <a:pt x="340" y="35"/>
                    <a:pt x="340" y="37"/>
                    <a:pt x="340" y="38"/>
                  </a:cubicBezTo>
                  <a:cubicBezTo>
                    <a:pt x="340" y="45"/>
                    <a:pt x="339" y="49"/>
                    <a:pt x="337" y="52"/>
                  </a:cubicBezTo>
                  <a:cubicBezTo>
                    <a:pt x="336" y="53"/>
                    <a:pt x="336" y="54"/>
                    <a:pt x="335" y="55"/>
                  </a:cubicBezTo>
                  <a:cubicBezTo>
                    <a:pt x="335" y="55"/>
                    <a:pt x="335" y="55"/>
                    <a:pt x="335" y="55"/>
                  </a:cubicBezTo>
                  <a:cubicBezTo>
                    <a:pt x="335" y="55"/>
                    <a:pt x="335" y="55"/>
                    <a:pt x="335" y="55"/>
                  </a:cubicBezTo>
                  <a:cubicBezTo>
                    <a:pt x="336" y="57"/>
                    <a:pt x="336" y="57"/>
                    <a:pt x="336" y="57"/>
                  </a:cubicBezTo>
                  <a:cubicBezTo>
                    <a:pt x="335" y="55"/>
                    <a:pt x="335" y="55"/>
                    <a:pt x="335" y="55"/>
                  </a:cubicBezTo>
                  <a:cubicBezTo>
                    <a:pt x="335" y="55"/>
                    <a:pt x="335" y="55"/>
                    <a:pt x="335" y="55"/>
                  </a:cubicBezTo>
                  <a:cubicBezTo>
                    <a:pt x="336" y="57"/>
                    <a:pt x="336" y="57"/>
                    <a:pt x="336" y="57"/>
                  </a:cubicBezTo>
                  <a:cubicBezTo>
                    <a:pt x="335" y="55"/>
                    <a:pt x="335" y="55"/>
                    <a:pt x="335" y="55"/>
                  </a:cubicBezTo>
                  <a:cubicBezTo>
                    <a:pt x="338" y="59"/>
                    <a:pt x="338" y="59"/>
                    <a:pt x="338" y="59"/>
                  </a:cubicBezTo>
                  <a:cubicBezTo>
                    <a:pt x="337" y="54"/>
                    <a:pt x="337" y="54"/>
                    <a:pt x="337" y="54"/>
                  </a:cubicBezTo>
                  <a:cubicBezTo>
                    <a:pt x="15" y="102"/>
                    <a:pt x="15" y="102"/>
                    <a:pt x="15" y="102"/>
                  </a:cubicBezTo>
                  <a:cubicBezTo>
                    <a:pt x="16" y="107"/>
                    <a:pt x="16" y="107"/>
                    <a:pt x="16" y="107"/>
                  </a:cubicBezTo>
                  <a:cubicBezTo>
                    <a:pt x="19" y="103"/>
                    <a:pt x="19" y="103"/>
                    <a:pt x="19" y="103"/>
                  </a:cubicBezTo>
                  <a:cubicBezTo>
                    <a:pt x="18" y="105"/>
                    <a:pt x="18" y="105"/>
                    <a:pt x="18" y="105"/>
                  </a:cubicBezTo>
                  <a:cubicBezTo>
                    <a:pt x="19" y="103"/>
                    <a:pt x="19" y="103"/>
                    <a:pt x="19" y="103"/>
                  </a:cubicBezTo>
                  <a:cubicBezTo>
                    <a:pt x="19" y="103"/>
                    <a:pt x="19" y="103"/>
                    <a:pt x="19" y="103"/>
                  </a:cubicBezTo>
                  <a:cubicBezTo>
                    <a:pt x="18" y="105"/>
                    <a:pt x="18" y="105"/>
                    <a:pt x="18" y="105"/>
                  </a:cubicBezTo>
                  <a:cubicBezTo>
                    <a:pt x="19" y="103"/>
                    <a:pt x="19" y="103"/>
                    <a:pt x="19" y="103"/>
                  </a:cubicBezTo>
                  <a:cubicBezTo>
                    <a:pt x="19" y="103"/>
                    <a:pt x="12" y="97"/>
                    <a:pt x="11" y="87"/>
                  </a:cubicBezTo>
                  <a:lnTo>
                    <a:pt x="6" y="88"/>
                  </a:ln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0" name="Freeform 458"/>
            <p:cNvSpPr/>
            <p:nvPr/>
          </p:nvSpPr>
          <p:spPr bwMode="auto">
            <a:xfrm>
              <a:off x="2579688" y="2006600"/>
              <a:ext cx="173038" cy="146050"/>
            </a:xfrm>
            <a:custGeom>
              <a:avLst/>
              <a:gdLst>
                <a:gd name="T0" fmla="*/ 142 w 175"/>
                <a:gd name="T1" fmla="*/ 12 h 148"/>
                <a:gd name="T2" fmla="*/ 15 w 175"/>
                <a:gd name="T3" fmla="*/ 136 h 148"/>
                <a:gd name="T4" fmla="*/ 13 w 175"/>
                <a:gd name="T5" fmla="*/ 147 h 148"/>
                <a:gd name="T6" fmla="*/ 116 w 175"/>
                <a:gd name="T7" fmla="*/ 101 h 148"/>
                <a:gd name="T8" fmla="*/ 160 w 175"/>
                <a:gd name="T9" fmla="*/ 7 h 148"/>
                <a:gd name="T10" fmla="*/ 142 w 175"/>
                <a:gd name="T11" fmla="*/ 1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5" h="148">
                  <a:moveTo>
                    <a:pt x="142" y="12"/>
                  </a:moveTo>
                  <a:cubicBezTo>
                    <a:pt x="166" y="75"/>
                    <a:pt x="66" y="131"/>
                    <a:pt x="15" y="136"/>
                  </a:cubicBezTo>
                  <a:cubicBezTo>
                    <a:pt x="6" y="137"/>
                    <a:pt x="0" y="148"/>
                    <a:pt x="13" y="147"/>
                  </a:cubicBezTo>
                  <a:cubicBezTo>
                    <a:pt x="49" y="143"/>
                    <a:pt x="87" y="123"/>
                    <a:pt x="116" y="101"/>
                  </a:cubicBezTo>
                  <a:cubicBezTo>
                    <a:pt x="144" y="79"/>
                    <a:pt x="175" y="45"/>
                    <a:pt x="160" y="7"/>
                  </a:cubicBezTo>
                  <a:cubicBezTo>
                    <a:pt x="157" y="0"/>
                    <a:pt x="140" y="6"/>
                    <a:pt x="142" y="12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1" name="Freeform 459"/>
            <p:cNvSpPr/>
            <p:nvPr/>
          </p:nvSpPr>
          <p:spPr bwMode="auto">
            <a:xfrm>
              <a:off x="2413000" y="2135188"/>
              <a:ext cx="160338" cy="165100"/>
            </a:xfrm>
            <a:custGeom>
              <a:avLst/>
              <a:gdLst>
                <a:gd name="T0" fmla="*/ 150 w 162"/>
                <a:gd name="T1" fmla="*/ 2 h 167"/>
                <a:gd name="T2" fmla="*/ 1 w 162"/>
                <a:gd name="T3" fmla="*/ 158 h 167"/>
                <a:gd name="T4" fmla="*/ 19 w 162"/>
                <a:gd name="T5" fmla="*/ 156 h 167"/>
                <a:gd name="T6" fmla="*/ 148 w 162"/>
                <a:gd name="T7" fmla="*/ 14 h 167"/>
                <a:gd name="T8" fmla="*/ 150 w 162"/>
                <a:gd name="T9" fmla="*/ 2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167">
                  <a:moveTo>
                    <a:pt x="150" y="2"/>
                  </a:moveTo>
                  <a:cubicBezTo>
                    <a:pt x="73" y="15"/>
                    <a:pt x="2" y="77"/>
                    <a:pt x="1" y="158"/>
                  </a:cubicBezTo>
                  <a:cubicBezTo>
                    <a:pt x="0" y="167"/>
                    <a:pt x="18" y="164"/>
                    <a:pt x="19" y="156"/>
                  </a:cubicBezTo>
                  <a:cubicBezTo>
                    <a:pt x="20" y="85"/>
                    <a:pt x="79" y="26"/>
                    <a:pt x="148" y="14"/>
                  </a:cubicBezTo>
                  <a:cubicBezTo>
                    <a:pt x="158" y="13"/>
                    <a:pt x="162" y="0"/>
                    <a:pt x="150" y="2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2" name="Freeform 460"/>
            <p:cNvSpPr/>
            <p:nvPr/>
          </p:nvSpPr>
          <p:spPr bwMode="auto">
            <a:xfrm>
              <a:off x="2681288" y="1943100"/>
              <a:ext cx="61913" cy="34925"/>
            </a:xfrm>
            <a:custGeom>
              <a:avLst/>
              <a:gdLst>
                <a:gd name="T0" fmla="*/ 59 w 63"/>
                <a:gd name="T1" fmla="*/ 19 h 35"/>
                <a:gd name="T2" fmla="*/ 0 w 63"/>
                <a:gd name="T3" fmla="*/ 27 h 35"/>
                <a:gd name="T4" fmla="*/ 1 w 63"/>
                <a:gd name="T5" fmla="*/ 29 h 35"/>
                <a:gd name="T6" fmla="*/ 46 w 63"/>
                <a:gd name="T7" fmla="*/ 31 h 35"/>
                <a:gd name="T8" fmla="*/ 57 w 63"/>
                <a:gd name="T9" fmla="*/ 25 h 35"/>
                <a:gd name="T10" fmla="*/ 49 w 63"/>
                <a:gd name="T11" fmla="*/ 22 h 35"/>
                <a:gd name="T12" fmla="*/ 16 w 63"/>
                <a:gd name="T13" fmla="*/ 22 h 35"/>
                <a:gd name="T14" fmla="*/ 17 w 63"/>
                <a:gd name="T15" fmla="*/ 24 h 35"/>
                <a:gd name="T16" fmla="*/ 26 w 63"/>
                <a:gd name="T17" fmla="*/ 15 h 35"/>
                <a:gd name="T18" fmla="*/ 43 w 63"/>
                <a:gd name="T19" fmla="*/ 25 h 35"/>
                <a:gd name="T20" fmla="*/ 59 w 63"/>
                <a:gd name="T21" fmla="*/ 1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35">
                  <a:moveTo>
                    <a:pt x="59" y="19"/>
                  </a:moveTo>
                  <a:cubicBezTo>
                    <a:pt x="46" y="2"/>
                    <a:pt x="2" y="0"/>
                    <a:pt x="0" y="27"/>
                  </a:cubicBezTo>
                  <a:cubicBezTo>
                    <a:pt x="0" y="28"/>
                    <a:pt x="0" y="29"/>
                    <a:pt x="1" y="29"/>
                  </a:cubicBezTo>
                  <a:cubicBezTo>
                    <a:pt x="16" y="35"/>
                    <a:pt x="31" y="33"/>
                    <a:pt x="46" y="31"/>
                  </a:cubicBezTo>
                  <a:cubicBezTo>
                    <a:pt x="49" y="30"/>
                    <a:pt x="55" y="29"/>
                    <a:pt x="57" y="25"/>
                  </a:cubicBezTo>
                  <a:cubicBezTo>
                    <a:pt x="58" y="22"/>
                    <a:pt x="51" y="22"/>
                    <a:pt x="49" y="22"/>
                  </a:cubicBezTo>
                  <a:cubicBezTo>
                    <a:pt x="38" y="24"/>
                    <a:pt x="27" y="26"/>
                    <a:pt x="16" y="22"/>
                  </a:cubicBezTo>
                  <a:cubicBezTo>
                    <a:pt x="16" y="22"/>
                    <a:pt x="17" y="23"/>
                    <a:pt x="17" y="24"/>
                  </a:cubicBezTo>
                  <a:cubicBezTo>
                    <a:pt x="18" y="17"/>
                    <a:pt x="19" y="14"/>
                    <a:pt x="26" y="15"/>
                  </a:cubicBezTo>
                  <a:cubicBezTo>
                    <a:pt x="33" y="16"/>
                    <a:pt x="39" y="20"/>
                    <a:pt x="43" y="25"/>
                  </a:cubicBezTo>
                  <a:cubicBezTo>
                    <a:pt x="46" y="30"/>
                    <a:pt x="63" y="24"/>
                    <a:pt x="59" y="19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3" name="Freeform 461"/>
            <p:cNvSpPr/>
            <p:nvPr/>
          </p:nvSpPr>
          <p:spPr bwMode="auto">
            <a:xfrm>
              <a:off x="2890838" y="1928813"/>
              <a:ext cx="38100" cy="57150"/>
            </a:xfrm>
            <a:custGeom>
              <a:avLst/>
              <a:gdLst>
                <a:gd name="T0" fmla="*/ 23 w 39"/>
                <a:gd name="T1" fmla="*/ 2 h 59"/>
                <a:gd name="T2" fmla="*/ 26 w 39"/>
                <a:gd name="T3" fmla="*/ 58 h 59"/>
                <a:gd name="T4" fmla="*/ 35 w 39"/>
                <a:gd name="T5" fmla="*/ 53 h 59"/>
                <a:gd name="T6" fmla="*/ 27 w 39"/>
                <a:gd name="T7" fmla="*/ 5 h 59"/>
                <a:gd name="T8" fmla="*/ 23 w 39"/>
                <a:gd name="T9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59">
                  <a:moveTo>
                    <a:pt x="23" y="2"/>
                  </a:moveTo>
                  <a:cubicBezTo>
                    <a:pt x="0" y="12"/>
                    <a:pt x="0" y="51"/>
                    <a:pt x="26" y="58"/>
                  </a:cubicBezTo>
                  <a:cubicBezTo>
                    <a:pt x="29" y="59"/>
                    <a:pt x="39" y="54"/>
                    <a:pt x="35" y="53"/>
                  </a:cubicBezTo>
                  <a:cubicBezTo>
                    <a:pt x="17" y="49"/>
                    <a:pt x="8" y="14"/>
                    <a:pt x="27" y="5"/>
                  </a:cubicBezTo>
                  <a:cubicBezTo>
                    <a:pt x="34" y="2"/>
                    <a:pt x="28" y="0"/>
                    <a:pt x="23" y="2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4" name="Freeform 462"/>
            <p:cNvSpPr/>
            <p:nvPr/>
          </p:nvSpPr>
          <p:spPr bwMode="auto">
            <a:xfrm>
              <a:off x="2801938" y="1949450"/>
              <a:ext cx="22225" cy="50800"/>
            </a:xfrm>
            <a:custGeom>
              <a:avLst/>
              <a:gdLst>
                <a:gd name="T0" fmla="*/ 12 w 23"/>
                <a:gd name="T1" fmla="*/ 2 h 52"/>
                <a:gd name="T2" fmla="*/ 17 w 23"/>
                <a:gd name="T3" fmla="*/ 51 h 52"/>
                <a:gd name="T4" fmla="*/ 22 w 23"/>
                <a:gd name="T5" fmla="*/ 49 h 52"/>
                <a:gd name="T6" fmla="*/ 17 w 23"/>
                <a:gd name="T7" fmla="*/ 2 h 52"/>
                <a:gd name="T8" fmla="*/ 12 w 23"/>
                <a:gd name="T9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52">
                  <a:moveTo>
                    <a:pt x="12" y="2"/>
                  </a:moveTo>
                  <a:cubicBezTo>
                    <a:pt x="0" y="19"/>
                    <a:pt x="5" y="36"/>
                    <a:pt x="17" y="51"/>
                  </a:cubicBezTo>
                  <a:cubicBezTo>
                    <a:pt x="18" y="52"/>
                    <a:pt x="23" y="51"/>
                    <a:pt x="22" y="49"/>
                  </a:cubicBezTo>
                  <a:cubicBezTo>
                    <a:pt x="11" y="34"/>
                    <a:pt x="5" y="19"/>
                    <a:pt x="17" y="2"/>
                  </a:cubicBezTo>
                  <a:cubicBezTo>
                    <a:pt x="18" y="0"/>
                    <a:pt x="12" y="1"/>
                    <a:pt x="12" y="2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5" name="Freeform 463"/>
            <p:cNvSpPr/>
            <p:nvPr/>
          </p:nvSpPr>
          <p:spPr bwMode="auto">
            <a:xfrm>
              <a:off x="2644775" y="1985963"/>
              <a:ext cx="17463" cy="39688"/>
            </a:xfrm>
            <a:custGeom>
              <a:avLst/>
              <a:gdLst>
                <a:gd name="T0" fmla="*/ 8 w 17"/>
                <a:gd name="T1" fmla="*/ 2 h 40"/>
                <a:gd name="T2" fmla="*/ 10 w 17"/>
                <a:gd name="T3" fmla="*/ 39 h 40"/>
                <a:gd name="T4" fmla="*/ 16 w 17"/>
                <a:gd name="T5" fmla="*/ 37 h 40"/>
                <a:gd name="T6" fmla="*/ 13 w 17"/>
                <a:gd name="T7" fmla="*/ 2 h 40"/>
                <a:gd name="T8" fmla="*/ 8 w 17"/>
                <a:gd name="T9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0">
                  <a:moveTo>
                    <a:pt x="8" y="2"/>
                  </a:moveTo>
                  <a:cubicBezTo>
                    <a:pt x="0" y="14"/>
                    <a:pt x="0" y="29"/>
                    <a:pt x="10" y="39"/>
                  </a:cubicBezTo>
                  <a:cubicBezTo>
                    <a:pt x="12" y="40"/>
                    <a:pt x="17" y="38"/>
                    <a:pt x="16" y="37"/>
                  </a:cubicBezTo>
                  <a:cubicBezTo>
                    <a:pt x="5" y="27"/>
                    <a:pt x="5" y="13"/>
                    <a:pt x="13" y="2"/>
                  </a:cubicBezTo>
                  <a:cubicBezTo>
                    <a:pt x="14" y="0"/>
                    <a:pt x="9" y="1"/>
                    <a:pt x="8" y="2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6" name="Freeform 464"/>
            <p:cNvSpPr/>
            <p:nvPr/>
          </p:nvSpPr>
          <p:spPr bwMode="auto">
            <a:xfrm>
              <a:off x="3084513" y="1809750"/>
              <a:ext cx="79375" cy="101600"/>
            </a:xfrm>
            <a:custGeom>
              <a:avLst/>
              <a:gdLst>
                <a:gd name="T0" fmla="*/ 7 w 81"/>
                <a:gd name="T1" fmla="*/ 75 h 102"/>
                <a:gd name="T2" fmla="*/ 3 w 81"/>
                <a:gd name="T3" fmla="*/ 65 h 102"/>
                <a:gd name="T4" fmla="*/ 67 w 81"/>
                <a:gd name="T5" fmla="*/ 3 h 102"/>
                <a:gd name="T6" fmla="*/ 74 w 81"/>
                <a:gd name="T7" fmla="*/ 6 h 102"/>
                <a:gd name="T8" fmla="*/ 81 w 81"/>
                <a:gd name="T9" fmla="*/ 94 h 102"/>
                <a:gd name="T10" fmla="*/ 72 w 81"/>
                <a:gd name="T11" fmla="*/ 99 h 102"/>
                <a:gd name="T12" fmla="*/ 7 w 81"/>
                <a:gd name="T13" fmla="*/ 75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" h="102">
                  <a:moveTo>
                    <a:pt x="7" y="75"/>
                  </a:moveTo>
                  <a:cubicBezTo>
                    <a:pt x="1" y="73"/>
                    <a:pt x="0" y="68"/>
                    <a:pt x="3" y="65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71" y="0"/>
                    <a:pt x="74" y="1"/>
                    <a:pt x="74" y="6"/>
                  </a:cubicBezTo>
                  <a:cubicBezTo>
                    <a:pt x="81" y="94"/>
                    <a:pt x="81" y="94"/>
                    <a:pt x="81" y="94"/>
                  </a:cubicBezTo>
                  <a:cubicBezTo>
                    <a:pt x="81" y="99"/>
                    <a:pt x="77" y="102"/>
                    <a:pt x="72" y="99"/>
                  </a:cubicBezTo>
                  <a:lnTo>
                    <a:pt x="7" y="75"/>
                  </a:ln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7" name="Freeform 465"/>
            <p:cNvSpPr/>
            <p:nvPr/>
          </p:nvSpPr>
          <p:spPr bwMode="auto">
            <a:xfrm>
              <a:off x="3084513" y="1809750"/>
              <a:ext cx="80963" cy="100013"/>
            </a:xfrm>
            <a:custGeom>
              <a:avLst/>
              <a:gdLst>
                <a:gd name="T0" fmla="*/ 7 w 82"/>
                <a:gd name="T1" fmla="*/ 75 h 101"/>
                <a:gd name="T2" fmla="*/ 7 w 82"/>
                <a:gd name="T3" fmla="*/ 74 h 101"/>
                <a:gd name="T4" fmla="*/ 3 w 82"/>
                <a:gd name="T5" fmla="*/ 69 h 101"/>
                <a:gd name="T6" fmla="*/ 4 w 82"/>
                <a:gd name="T7" fmla="*/ 66 h 101"/>
                <a:gd name="T8" fmla="*/ 68 w 82"/>
                <a:gd name="T9" fmla="*/ 4 h 101"/>
                <a:gd name="T10" fmla="*/ 71 w 82"/>
                <a:gd name="T11" fmla="*/ 2 h 101"/>
                <a:gd name="T12" fmla="*/ 72 w 82"/>
                <a:gd name="T13" fmla="*/ 3 h 101"/>
                <a:gd name="T14" fmla="*/ 73 w 82"/>
                <a:gd name="T15" fmla="*/ 6 h 101"/>
                <a:gd name="T16" fmla="*/ 80 w 82"/>
                <a:gd name="T17" fmla="*/ 95 h 101"/>
                <a:gd name="T18" fmla="*/ 80 w 82"/>
                <a:gd name="T19" fmla="*/ 95 h 101"/>
                <a:gd name="T20" fmla="*/ 79 w 82"/>
                <a:gd name="T21" fmla="*/ 98 h 101"/>
                <a:gd name="T22" fmla="*/ 76 w 82"/>
                <a:gd name="T23" fmla="*/ 99 h 101"/>
                <a:gd name="T24" fmla="*/ 72 w 82"/>
                <a:gd name="T25" fmla="*/ 98 h 101"/>
                <a:gd name="T26" fmla="*/ 7 w 82"/>
                <a:gd name="T27" fmla="*/ 74 h 101"/>
                <a:gd name="T28" fmla="*/ 7 w 82"/>
                <a:gd name="T29" fmla="*/ 75 h 101"/>
                <a:gd name="T30" fmla="*/ 7 w 82"/>
                <a:gd name="T31" fmla="*/ 76 h 101"/>
                <a:gd name="T32" fmla="*/ 71 w 82"/>
                <a:gd name="T33" fmla="*/ 100 h 101"/>
                <a:gd name="T34" fmla="*/ 76 w 82"/>
                <a:gd name="T35" fmla="*/ 101 h 101"/>
                <a:gd name="T36" fmla="*/ 80 w 82"/>
                <a:gd name="T37" fmla="*/ 100 h 101"/>
                <a:gd name="T38" fmla="*/ 82 w 82"/>
                <a:gd name="T39" fmla="*/ 95 h 101"/>
                <a:gd name="T40" fmla="*/ 82 w 82"/>
                <a:gd name="T41" fmla="*/ 94 h 101"/>
                <a:gd name="T42" fmla="*/ 75 w 82"/>
                <a:gd name="T43" fmla="*/ 6 h 101"/>
                <a:gd name="T44" fmla="*/ 74 w 82"/>
                <a:gd name="T45" fmla="*/ 2 h 101"/>
                <a:gd name="T46" fmla="*/ 71 w 82"/>
                <a:gd name="T47" fmla="*/ 0 h 101"/>
                <a:gd name="T48" fmla="*/ 66 w 82"/>
                <a:gd name="T49" fmla="*/ 2 h 101"/>
                <a:gd name="T50" fmla="*/ 3 w 82"/>
                <a:gd name="T51" fmla="*/ 64 h 101"/>
                <a:gd name="T52" fmla="*/ 0 w 82"/>
                <a:gd name="T53" fmla="*/ 69 h 101"/>
                <a:gd name="T54" fmla="*/ 7 w 82"/>
                <a:gd name="T55" fmla="*/ 76 h 101"/>
                <a:gd name="T56" fmla="*/ 7 w 82"/>
                <a:gd name="T57" fmla="*/ 75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2" h="101">
                  <a:moveTo>
                    <a:pt x="7" y="75"/>
                  </a:moveTo>
                  <a:cubicBezTo>
                    <a:pt x="7" y="74"/>
                    <a:pt x="7" y="74"/>
                    <a:pt x="7" y="74"/>
                  </a:cubicBezTo>
                  <a:cubicBezTo>
                    <a:pt x="4" y="73"/>
                    <a:pt x="3" y="71"/>
                    <a:pt x="3" y="69"/>
                  </a:cubicBezTo>
                  <a:cubicBezTo>
                    <a:pt x="3" y="68"/>
                    <a:pt x="3" y="67"/>
                    <a:pt x="4" y="66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69" y="3"/>
                    <a:pt x="70" y="2"/>
                    <a:pt x="71" y="2"/>
                  </a:cubicBezTo>
                  <a:cubicBezTo>
                    <a:pt x="71" y="2"/>
                    <a:pt x="72" y="2"/>
                    <a:pt x="72" y="3"/>
                  </a:cubicBezTo>
                  <a:cubicBezTo>
                    <a:pt x="73" y="4"/>
                    <a:pt x="73" y="5"/>
                    <a:pt x="73" y="6"/>
                  </a:cubicBezTo>
                  <a:cubicBezTo>
                    <a:pt x="80" y="95"/>
                    <a:pt x="80" y="95"/>
                    <a:pt x="80" y="95"/>
                  </a:cubicBezTo>
                  <a:cubicBezTo>
                    <a:pt x="80" y="95"/>
                    <a:pt x="80" y="95"/>
                    <a:pt x="80" y="95"/>
                  </a:cubicBezTo>
                  <a:cubicBezTo>
                    <a:pt x="80" y="96"/>
                    <a:pt x="80" y="97"/>
                    <a:pt x="79" y="98"/>
                  </a:cubicBezTo>
                  <a:cubicBezTo>
                    <a:pt x="78" y="99"/>
                    <a:pt x="77" y="99"/>
                    <a:pt x="76" y="99"/>
                  </a:cubicBezTo>
                  <a:cubicBezTo>
                    <a:pt x="75" y="99"/>
                    <a:pt x="73" y="99"/>
                    <a:pt x="72" y="98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71" y="100"/>
                    <a:pt x="71" y="100"/>
                    <a:pt x="71" y="100"/>
                  </a:cubicBezTo>
                  <a:cubicBezTo>
                    <a:pt x="73" y="101"/>
                    <a:pt x="74" y="101"/>
                    <a:pt x="76" y="101"/>
                  </a:cubicBezTo>
                  <a:cubicBezTo>
                    <a:pt x="78" y="101"/>
                    <a:pt x="79" y="101"/>
                    <a:pt x="80" y="100"/>
                  </a:cubicBezTo>
                  <a:cubicBezTo>
                    <a:pt x="82" y="99"/>
                    <a:pt x="82" y="97"/>
                    <a:pt x="82" y="95"/>
                  </a:cubicBezTo>
                  <a:cubicBezTo>
                    <a:pt x="82" y="94"/>
                    <a:pt x="82" y="94"/>
                    <a:pt x="82" y="94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5" y="4"/>
                    <a:pt x="75" y="3"/>
                    <a:pt x="74" y="2"/>
                  </a:cubicBezTo>
                  <a:cubicBezTo>
                    <a:pt x="73" y="1"/>
                    <a:pt x="72" y="0"/>
                    <a:pt x="71" y="0"/>
                  </a:cubicBezTo>
                  <a:cubicBezTo>
                    <a:pt x="69" y="0"/>
                    <a:pt x="68" y="1"/>
                    <a:pt x="66" y="2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1" y="66"/>
                    <a:pt x="0" y="67"/>
                    <a:pt x="0" y="69"/>
                  </a:cubicBezTo>
                  <a:cubicBezTo>
                    <a:pt x="0" y="72"/>
                    <a:pt x="3" y="74"/>
                    <a:pt x="7" y="76"/>
                  </a:cubicBezTo>
                  <a:lnTo>
                    <a:pt x="7" y="75"/>
                  </a:ln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8" name="Freeform 466"/>
            <p:cNvSpPr/>
            <p:nvPr/>
          </p:nvSpPr>
          <p:spPr bwMode="auto">
            <a:xfrm>
              <a:off x="2989263" y="2105025"/>
              <a:ext cx="73025" cy="63500"/>
            </a:xfrm>
            <a:custGeom>
              <a:avLst/>
              <a:gdLst>
                <a:gd name="T0" fmla="*/ 0 w 74"/>
                <a:gd name="T1" fmla="*/ 40 h 65"/>
                <a:gd name="T2" fmla="*/ 49 w 74"/>
                <a:gd name="T3" fmla="*/ 7 h 65"/>
                <a:gd name="T4" fmla="*/ 64 w 74"/>
                <a:gd name="T5" fmla="*/ 65 h 65"/>
                <a:gd name="T6" fmla="*/ 0 w 74"/>
                <a:gd name="T7" fmla="*/ 4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4" h="65">
                  <a:moveTo>
                    <a:pt x="0" y="40"/>
                  </a:moveTo>
                  <a:cubicBezTo>
                    <a:pt x="9" y="15"/>
                    <a:pt x="32" y="0"/>
                    <a:pt x="49" y="7"/>
                  </a:cubicBezTo>
                  <a:cubicBezTo>
                    <a:pt x="67" y="14"/>
                    <a:pt x="74" y="40"/>
                    <a:pt x="64" y="65"/>
                  </a:cubicBezTo>
                  <a:lnTo>
                    <a:pt x="0" y="40"/>
                  </a:ln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9" name="Freeform 467"/>
            <p:cNvSpPr/>
            <p:nvPr/>
          </p:nvSpPr>
          <p:spPr bwMode="auto">
            <a:xfrm>
              <a:off x="2987675" y="2108200"/>
              <a:ext cx="69850" cy="61913"/>
            </a:xfrm>
            <a:custGeom>
              <a:avLst/>
              <a:gdLst>
                <a:gd name="T0" fmla="*/ 1 w 70"/>
                <a:gd name="T1" fmla="*/ 36 h 62"/>
                <a:gd name="T2" fmla="*/ 1 w 70"/>
                <a:gd name="T3" fmla="*/ 36 h 62"/>
                <a:gd name="T4" fmla="*/ 41 w 70"/>
                <a:gd name="T5" fmla="*/ 2 h 62"/>
                <a:gd name="T6" fmla="*/ 50 w 70"/>
                <a:gd name="T7" fmla="*/ 4 h 62"/>
                <a:gd name="T8" fmla="*/ 69 w 70"/>
                <a:gd name="T9" fmla="*/ 37 h 62"/>
                <a:gd name="T10" fmla="*/ 64 w 70"/>
                <a:gd name="T11" fmla="*/ 60 h 62"/>
                <a:gd name="T12" fmla="*/ 65 w 70"/>
                <a:gd name="T13" fmla="*/ 61 h 62"/>
                <a:gd name="T14" fmla="*/ 65 w 70"/>
                <a:gd name="T15" fmla="*/ 60 h 62"/>
                <a:gd name="T16" fmla="*/ 1 w 70"/>
                <a:gd name="T17" fmla="*/ 35 h 62"/>
                <a:gd name="T18" fmla="*/ 1 w 70"/>
                <a:gd name="T19" fmla="*/ 36 h 62"/>
                <a:gd name="T20" fmla="*/ 1 w 70"/>
                <a:gd name="T21" fmla="*/ 36 h 62"/>
                <a:gd name="T22" fmla="*/ 1 w 70"/>
                <a:gd name="T23" fmla="*/ 36 h 62"/>
                <a:gd name="T24" fmla="*/ 0 w 70"/>
                <a:gd name="T25" fmla="*/ 36 h 62"/>
                <a:gd name="T26" fmla="*/ 65 w 70"/>
                <a:gd name="T27" fmla="*/ 62 h 62"/>
                <a:gd name="T28" fmla="*/ 66 w 70"/>
                <a:gd name="T29" fmla="*/ 61 h 62"/>
                <a:gd name="T30" fmla="*/ 70 w 70"/>
                <a:gd name="T31" fmla="*/ 37 h 62"/>
                <a:gd name="T32" fmla="*/ 51 w 70"/>
                <a:gd name="T33" fmla="*/ 2 h 62"/>
                <a:gd name="T34" fmla="*/ 41 w 70"/>
                <a:gd name="T35" fmla="*/ 0 h 62"/>
                <a:gd name="T36" fmla="*/ 0 w 70"/>
                <a:gd name="T37" fmla="*/ 35 h 62"/>
                <a:gd name="T38" fmla="*/ 0 w 70"/>
                <a:gd name="T39" fmla="*/ 36 h 62"/>
                <a:gd name="T40" fmla="*/ 0 w 70"/>
                <a:gd name="T41" fmla="*/ 36 h 62"/>
                <a:gd name="T42" fmla="*/ 1 w 70"/>
                <a:gd name="T43" fmla="*/ 3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0" h="62">
                  <a:moveTo>
                    <a:pt x="1" y="36"/>
                  </a:moveTo>
                  <a:cubicBezTo>
                    <a:pt x="1" y="36"/>
                    <a:pt x="1" y="36"/>
                    <a:pt x="1" y="36"/>
                  </a:cubicBezTo>
                  <a:cubicBezTo>
                    <a:pt x="9" y="15"/>
                    <a:pt x="26" y="2"/>
                    <a:pt x="41" y="2"/>
                  </a:cubicBezTo>
                  <a:cubicBezTo>
                    <a:pt x="44" y="2"/>
                    <a:pt x="47" y="3"/>
                    <a:pt x="50" y="4"/>
                  </a:cubicBezTo>
                  <a:cubicBezTo>
                    <a:pt x="62" y="8"/>
                    <a:pt x="69" y="22"/>
                    <a:pt x="69" y="37"/>
                  </a:cubicBezTo>
                  <a:cubicBezTo>
                    <a:pt x="69" y="45"/>
                    <a:pt x="67" y="53"/>
                    <a:pt x="64" y="60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6" y="61"/>
                    <a:pt x="66" y="61"/>
                    <a:pt x="66" y="61"/>
                  </a:cubicBezTo>
                  <a:cubicBezTo>
                    <a:pt x="69" y="53"/>
                    <a:pt x="70" y="45"/>
                    <a:pt x="70" y="37"/>
                  </a:cubicBezTo>
                  <a:cubicBezTo>
                    <a:pt x="70" y="21"/>
                    <a:pt x="63" y="7"/>
                    <a:pt x="51" y="2"/>
                  </a:cubicBezTo>
                  <a:cubicBezTo>
                    <a:pt x="48" y="1"/>
                    <a:pt x="44" y="0"/>
                    <a:pt x="41" y="0"/>
                  </a:cubicBezTo>
                  <a:cubicBezTo>
                    <a:pt x="25" y="1"/>
                    <a:pt x="8" y="14"/>
                    <a:pt x="0" y="35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1" y="36"/>
                  </a:ln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0" name="Freeform 468"/>
            <p:cNvSpPr/>
            <p:nvPr/>
          </p:nvSpPr>
          <p:spPr bwMode="auto">
            <a:xfrm>
              <a:off x="3000375" y="1893888"/>
              <a:ext cx="152400" cy="238125"/>
            </a:xfrm>
            <a:custGeom>
              <a:avLst/>
              <a:gdLst>
                <a:gd name="T0" fmla="*/ 76 w 155"/>
                <a:gd name="T1" fmla="*/ 233 h 240"/>
                <a:gd name="T2" fmla="*/ 64 w 155"/>
                <a:gd name="T3" fmla="*/ 238 h 240"/>
                <a:gd name="T4" fmla="*/ 8 w 155"/>
                <a:gd name="T5" fmla="*/ 216 h 240"/>
                <a:gd name="T6" fmla="*/ 2 w 155"/>
                <a:gd name="T7" fmla="*/ 204 h 240"/>
                <a:gd name="T8" fmla="*/ 79 w 155"/>
                <a:gd name="T9" fmla="*/ 8 h 240"/>
                <a:gd name="T10" fmla="*/ 91 w 155"/>
                <a:gd name="T11" fmla="*/ 2 h 240"/>
                <a:gd name="T12" fmla="*/ 147 w 155"/>
                <a:gd name="T13" fmla="*/ 24 h 240"/>
                <a:gd name="T14" fmla="*/ 153 w 155"/>
                <a:gd name="T15" fmla="*/ 36 h 240"/>
                <a:gd name="T16" fmla="*/ 76 w 155"/>
                <a:gd name="T17" fmla="*/ 233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5" h="240">
                  <a:moveTo>
                    <a:pt x="76" y="233"/>
                  </a:moveTo>
                  <a:cubicBezTo>
                    <a:pt x="74" y="237"/>
                    <a:pt x="69" y="240"/>
                    <a:pt x="64" y="238"/>
                  </a:cubicBezTo>
                  <a:cubicBezTo>
                    <a:pt x="8" y="216"/>
                    <a:pt x="8" y="216"/>
                    <a:pt x="8" y="216"/>
                  </a:cubicBezTo>
                  <a:cubicBezTo>
                    <a:pt x="3" y="214"/>
                    <a:pt x="0" y="209"/>
                    <a:pt x="2" y="204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81" y="3"/>
                    <a:pt x="86" y="0"/>
                    <a:pt x="91" y="2"/>
                  </a:cubicBezTo>
                  <a:cubicBezTo>
                    <a:pt x="147" y="24"/>
                    <a:pt x="147" y="24"/>
                    <a:pt x="147" y="24"/>
                  </a:cubicBezTo>
                  <a:cubicBezTo>
                    <a:pt x="152" y="26"/>
                    <a:pt x="155" y="32"/>
                    <a:pt x="153" y="36"/>
                  </a:cubicBezTo>
                  <a:lnTo>
                    <a:pt x="76" y="2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1" name="Freeform 469"/>
            <p:cNvSpPr/>
            <p:nvPr/>
          </p:nvSpPr>
          <p:spPr bwMode="auto">
            <a:xfrm>
              <a:off x="2997200" y="1890713"/>
              <a:ext cx="158750" cy="242888"/>
            </a:xfrm>
            <a:custGeom>
              <a:avLst/>
              <a:gdLst>
                <a:gd name="T0" fmla="*/ 78 w 159"/>
                <a:gd name="T1" fmla="*/ 235 h 245"/>
                <a:gd name="T2" fmla="*/ 74 w 159"/>
                <a:gd name="T3" fmla="*/ 233 h 245"/>
                <a:gd name="T4" fmla="*/ 69 w 159"/>
                <a:gd name="T5" fmla="*/ 237 h 245"/>
                <a:gd name="T6" fmla="*/ 67 w 159"/>
                <a:gd name="T7" fmla="*/ 236 h 245"/>
                <a:gd name="T8" fmla="*/ 11 w 159"/>
                <a:gd name="T9" fmla="*/ 214 h 245"/>
                <a:gd name="T10" fmla="*/ 8 w 159"/>
                <a:gd name="T11" fmla="*/ 209 h 245"/>
                <a:gd name="T12" fmla="*/ 8 w 159"/>
                <a:gd name="T13" fmla="*/ 207 h 245"/>
                <a:gd name="T14" fmla="*/ 85 w 159"/>
                <a:gd name="T15" fmla="*/ 11 h 245"/>
                <a:gd name="T16" fmla="*/ 90 w 159"/>
                <a:gd name="T17" fmla="*/ 8 h 245"/>
                <a:gd name="T18" fmla="*/ 92 w 159"/>
                <a:gd name="T19" fmla="*/ 8 h 245"/>
                <a:gd name="T20" fmla="*/ 148 w 159"/>
                <a:gd name="T21" fmla="*/ 30 h 245"/>
                <a:gd name="T22" fmla="*/ 151 w 159"/>
                <a:gd name="T23" fmla="*/ 35 h 245"/>
                <a:gd name="T24" fmla="*/ 151 w 159"/>
                <a:gd name="T25" fmla="*/ 37 h 245"/>
                <a:gd name="T26" fmla="*/ 74 w 159"/>
                <a:gd name="T27" fmla="*/ 233 h 245"/>
                <a:gd name="T28" fmla="*/ 78 w 159"/>
                <a:gd name="T29" fmla="*/ 235 h 245"/>
                <a:gd name="T30" fmla="*/ 82 w 159"/>
                <a:gd name="T31" fmla="*/ 236 h 245"/>
                <a:gd name="T32" fmla="*/ 158 w 159"/>
                <a:gd name="T33" fmla="*/ 40 h 245"/>
                <a:gd name="T34" fmla="*/ 159 w 159"/>
                <a:gd name="T35" fmla="*/ 35 h 245"/>
                <a:gd name="T36" fmla="*/ 151 w 159"/>
                <a:gd name="T37" fmla="*/ 23 h 245"/>
                <a:gd name="T38" fmla="*/ 95 w 159"/>
                <a:gd name="T39" fmla="*/ 1 h 245"/>
                <a:gd name="T40" fmla="*/ 90 w 159"/>
                <a:gd name="T41" fmla="*/ 0 h 245"/>
                <a:gd name="T42" fmla="*/ 77 w 159"/>
                <a:gd name="T43" fmla="*/ 8 h 245"/>
                <a:gd name="T44" fmla="*/ 1 w 159"/>
                <a:gd name="T45" fmla="*/ 204 h 245"/>
                <a:gd name="T46" fmla="*/ 0 w 159"/>
                <a:gd name="T47" fmla="*/ 209 h 245"/>
                <a:gd name="T48" fmla="*/ 8 w 159"/>
                <a:gd name="T49" fmla="*/ 222 h 245"/>
                <a:gd name="T50" fmla="*/ 64 w 159"/>
                <a:gd name="T51" fmla="*/ 244 h 245"/>
                <a:gd name="T52" fmla="*/ 69 w 159"/>
                <a:gd name="T53" fmla="*/ 245 h 245"/>
                <a:gd name="T54" fmla="*/ 82 w 159"/>
                <a:gd name="T55" fmla="*/ 236 h 245"/>
                <a:gd name="T56" fmla="*/ 78 w 159"/>
                <a:gd name="T57" fmla="*/ 23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9" h="245">
                  <a:moveTo>
                    <a:pt x="78" y="235"/>
                  </a:moveTo>
                  <a:cubicBezTo>
                    <a:pt x="74" y="233"/>
                    <a:pt x="74" y="233"/>
                    <a:pt x="74" y="233"/>
                  </a:cubicBezTo>
                  <a:cubicBezTo>
                    <a:pt x="73" y="235"/>
                    <a:pt x="71" y="237"/>
                    <a:pt x="69" y="237"/>
                  </a:cubicBezTo>
                  <a:cubicBezTo>
                    <a:pt x="68" y="237"/>
                    <a:pt x="68" y="236"/>
                    <a:pt x="67" y="236"/>
                  </a:cubicBezTo>
                  <a:cubicBezTo>
                    <a:pt x="11" y="214"/>
                    <a:pt x="11" y="214"/>
                    <a:pt x="11" y="214"/>
                  </a:cubicBezTo>
                  <a:cubicBezTo>
                    <a:pt x="9" y="213"/>
                    <a:pt x="8" y="211"/>
                    <a:pt x="8" y="209"/>
                  </a:cubicBezTo>
                  <a:cubicBezTo>
                    <a:pt x="8" y="209"/>
                    <a:pt x="8" y="208"/>
                    <a:pt x="8" y="207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86" y="9"/>
                    <a:pt x="88" y="8"/>
                    <a:pt x="90" y="8"/>
                  </a:cubicBezTo>
                  <a:cubicBezTo>
                    <a:pt x="90" y="8"/>
                    <a:pt x="91" y="8"/>
                    <a:pt x="92" y="8"/>
                  </a:cubicBezTo>
                  <a:cubicBezTo>
                    <a:pt x="148" y="30"/>
                    <a:pt x="148" y="30"/>
                    <a:pt x="148" y="30"/>
                  </a:cubicBezTo>
                  <a:cubicBezTo>
                    <a:pt x="150" y="31"/>
                    <a:pt x="151" y="33"/>
                    <a:pt x="151" y="35"/>
                  </a:cubicBezTo>
                  <a:cubicBezTo>
                    <a:pt x="151" y="36"/>
                    <a:pt x="151" y="36"/>
                    <a:pt x="151" y="37"/>
                  </a:cubicBezTo>
                  <a:cubicBezTo>
                    <a:pt x="74" y="233"/>
                    <a:pt x="74" y="233"/>
                    <a:pt x="74" y="233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158" y="40"/>
                    <a:pt x="158" y="40"/>
                    <a:pt x="158" y="40"/>
                  </a:cubicBezTo>
                  <a:cubicBezTo>
                    <a:pt x="159" y="38"/>
                    <a:pt x="159" y="37"/>
                    <a:pt x="159" y="35"/>
                  </a:cubicBezTo>
                  <a:cubicBezTo>
                    <a:pt x="159" y="30"/>
                    <a:pt x="156" y="25"/>
                    <a:pt x="151" y="23"/>
                  </a:cubicBezTo>
                  <a:cubicBezTo>
                    <a:pt x="95" y="1"/>
                    <a:pt x="95" y="1"/>
                    <a:pt x="95" y="1"/>
                  </a:cubicBezTo>
                  <a:cubicBezTo>
                    <a:pt x="93" y="0"/>
                    <a:pt x="91" y="0"/>
                    <a:pt x="90" y="0"/>
                  </a:cubicBezTo>
                  <a:cubicBezTo>
                    <a:pt x="84" y="0"/>
                    <a:pt x="79" y="3"/>
                    <a:pt x="77" y="8"/>
                  </a:cubicBezTo>
                  <a:cubicBezTo>
                    <a:pt x="1" y="204"/>
                    <a:pt x="1" y="204"/>
                    <a:pt x="1" y="204"/>
                  </a:cubicBezTo>
                  <a:cubicBezTo>
                    <a:pt x="0" y="206"/>
                    <a:pt x="0" y="208"/>
                    <a:pt x="0" y="209"/>
                  </a:cubicBezTo>
                  <a:cubicBezTo>
                    <a:pt x="0" y="215"/>
                    <a:pt x="3" y="220"/>
                    <a:pt x="8" y="222"/>
                  </a:cubicBezTo>
                  <a:cubicBezTo>
                    <a:pt x="64" y="244"/>
                    <a:pt x="64" y="244"/>
                    <a:pt x="64" y="244"/>
                  </a:cubicBezTo>
                  <a:cubicBezTo>
                    <a:pt x="66" y="244"/>
                    <a:pt x="68" y="245"/>
                    <a:pt x="69" y="245"/>
                  </a:cubicBezTo>
                  <a:cubicBezTo>
                    <a:pt x="74" y="245"/>
                    <a:pt x="79" y="241"/>
                    <a:pt x="82" y="236"/>
                  </a:cubicBezTo>
                  <a:lnTo>
                    <a:pt x="78" y="235"/>
                  </a:ln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2" name="Freeform 470"/>
            <p:cNvSpPr/>
            <p:nvPr/>
          </p:nvSpPr>
          <p:spPr bwMode="auto">
            <a:xfrm>
              <a:off x="3138488" y="2119313"/>
              <a:ext cx="1588" cy="1588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0 h 2"/>
                <a:gd name="T4" fmla="*/ 1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0"/>
                    <a:pt x="0" y="2"/>
                    <a:pt x="1" y="0"/>
                  </a:cubicBezTo>
                  <a:cubicBezTo>
                    <a:pt x="1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3" name="Freeform 471"/>
            <p:cNvSpPr/>
            <p:nvPr/>
          </p:nvSpPr>
          <p:spPr bwMode="auto">
            <a:xfrm>
              <a:off x="3041650" y="2120900"/>
              <a:ext cx="95250" cy="354013"/>
            </a:xfrm>
            <a:custGeom>
              <a:avLst/>
              <a:gdLst>
                <a:gd name="T0" fmla="*/ 12 w 96"/>
                <a:gd name="T1" fmla="*/ 315 h 357"/>
                <a:gd name="T2" fmla="*/ 14 w 96"/>
                <a:gd name="T3" fmla="*/ 305 h 357"/>
                <a:gd name="T4" fmla="*/ 17 w 96"/>
                <a:gd name="T5" fmla="*/ 283 h 357"/>
                <a:gd name="T6" fmla="*/ 19 w 96"/>
                <a:gd name="T7" fmla="*/ 275 h 357"/>
                <a:gd name="T8" fmla="*/ 26 w 96"/>
                <a:gd name="T9" fmla="*/ 253 h 357"/>
                <a:gd name="T10" fmla="*/ 28 w 96"/>
                <a:gd name="T11" fmla="*/ 245 h 357"/>
                <a:gd name="T12" fmla="*/ 30 w 96"/>
                <a:gd name="T13" fmla="*/ 232 h 357"/>
                <a:gd name="T14" fmla="*/ 34 w 96"/>
                <a:gd name="T15" fmla="*/ 222 h 357"/>
                <a:gd name="T16" fmla="*/ 36 w 96"/>
                <a:gd name="T17" fmla="*/ 216 h 357"/>
                <a:gd name="T18" fmla="*/ 36 w 96"/>
                <a:gd name="T19" fmla="*/ 210 h 357"/>
                <a:gd name="T20" fmla="*/ 38 w 96"/>
                <a:gd name="T21" fmla="*/ 197 h 357"/>
                <a:gd name="T22" fmla="*/ 40 w 96"/>
                <a:gd name="T23" fmla="*/ 190 h 357"/>
                <a:gd name="T24" fmla="*/ 40 w 96"/>
                <a:gd name="T25" fmla="*/ 182 h 357"/>
                <a:gd name="T26" fmla="*/ 44 w 96"/>
                <a:gd name="T27" fmla="*/ 173 h 357"/>
                <a:gd name="T28" fmla="*/ 46 w 96"/>
                <a:gd name="T29" fmla="*/ 162 h 357"/>
                <a:gd name="T30" fmla="*/ 51 w 96"/>
                <a:gd name="T31" fmla="*/ 150 h 357"/>
                <a:gd name="T32" fmla="*/ 51 w 96"/>
                <a:gd name="T33" fmla="*/ 144 h 357"/>
                <a:gd name="T34" fmla="*/ 54 w 96"/>
                <a:gd name="T35" fmla="*/ 139 h 357"/>
                <a:gd name="T36" fmla="*/ 54 w 96"/>
                <a:gd name="T37" fmla="*/ 134 h 357"/>
                <a:gd name="T38" fmla="*/ 54 w 96"/>
                <a:gd name="T39" fmla="*/ 132 h 357"/>
                <a:gd name="T40" fmla="*/ 55 w 96"/>
                <a:gd name="T41" fmla="*/ 126 h 357"/>
                <a:gd name="T42" fmla="*/ 60 w 96"/>
                <a:gd name="T43" fmla="*/ 108 h 357"/>
                <a:gd name="T44" fmla="*/ 62 w 96"/>
                <a:gd name="T45" fmla="*/ 101 h 357"/>
                <a:gd name="T46" fmla="*/ 63 w 96"/>
                <a:gd name="T47" fmla="*/ 95 h 357"/>
                <a:gd name="T48" fmla="*/ 68 w 96"/>
                <a:gd name="T49" fmla="*/ 80 h 357"/>
                <a:gd name="T50" fmla="*/ 72 w 96"/>
                <a:gd name="T51" fmla="*/ 78 h 357"/>
                <a:gd name="T52" fmla="*/ 70 w 96"/>
                <a:gd name="T53" fmla="*/ 72 h 357"/>
                <a:gd name="T54" fmla="*/ 68 w 96"/>
                <a:gd name="T55" fmla="*/ 66 h 357"/>
                <a:gd name="T56" fmla="*/ 71 w 96"/>
                <a:gd name="T57" fmla="*/ 60 h 357"/>
                <a:gd name="T58" fmla="*/ 70 w 96"/>
                <a:gd name="T59" fmla="*/ 57 h 357"/>
                <a:gd name="T60" fmla="*/ 72 w 96"/>
                <a:gd name="T61" fmla="*/ 55 h 357"/>
                <a:gd name="T62" fmla="*/ 76 w 96"/>
                <a:gd name="T63" fmla="*/ 50 h 357"/>
                <a:gd name="T64" fmla="*/ 75 w 96"/>
                <a:gd name="T65" fmla="*/ 44 h 357"/>
                <a:gd name="T66" fmla="*/ 77 w 96"/>
                <a:gd name="T67" fmla="*/ 41 h 357"/>
                <a:gd name="T68" fmla="*/ 76 w 96"/>
                <a:gd name="T69" fmla="*/ 36 h 357"/>
                <a:gd name="T70" fmla="*/ 78 w 96"/>
                <a:gd name="T71" fmla="*/ 31 h 357"/>
                <a:gd name="T72" fmla="*/ 81 w 96"/>
                <a:gd name="T73" fmla="*/ 34 h 357"/>
                <a:gd name="T74" fmla="*/ 81 w 96"/>
                <a:gd name="T75" fmla="*/ 24 h 357"/>
                <a:gd name="T76" fmla="*/ 90 w 96"/>
                <a:gd name="T77" fmla="*/ 13 h 357"/>
                <a:gd name="T78" fmla="*/ 92 w 96"/>
                <a:gd name="T79" fmla="*/ 9 h 357"/>
                <a:gd name="T80" fmla="*/ 94 w 96"/>
                <a:gd name="T81" fmla="*/ 0 h 357"/>
                <a:gd name="T82" fmla="*/ 96 w 96"/>
                <a:gd name="T83" fmla="*/ 5 h 357"/>
                <a:gd name="T84" fmla="*/ 92 w 96"/>
                <a:gd name="T85" fmla="*/ 12 h 357"/>
                <a:gd name="T86" fmla="*/ 91 w 96"/>
                <a:gd name="T87" fmla="*/ 28 h 357"/>
                <a:gd name="T88" fmla="*/ 86 w 96"/>
                <a:gd name="T89" fmla="*/ 54 h 357"/>
                <a:gd name="T90" fmla="*/ 80 w 96"/>
                <a:gd name="T91" fmla="*/ 82 h 357"/>
                <a:gd name="T92" fmla="*/ 75 w 96"/>
                <a:gd name="T93" fmla="*/ 104 h 357"/>
                <a:gd name="T94" fmla="*/ 71 w 96"/>
                <a:gd name="T95" fmla="*/ 121 h 357"/>
                <a:gd name="T96" fmla="*/ 61 w 96"/>
                <a:gd name="T97" fmla="*/ 155 h 357"/>
                <a:gd name="T98" fmla="*/ 55 w 96"/>
                <a:gd name="T99" fmla="*/ 172 h 357"/>
                <a:gd name="T100" fmla="*/ 48 w 96"/>
                <a:gd name="T101" fmla="*/ 196 h 357"/>
                <a:gd name="T102" fmla="*/ 31 w 96"/>
                <a:gd name="T103" fmla="*/ 273 h 357"/>
                <a:gd name="T104" fmla="*/ 26 w 96"/>
                <a:gd name="T105" fmla="*/ 294 h 357"/>
                <a:gd name="T106" fmla="*/ 3 w 96"/>
                <a:gd name="T107" fmla="*/ 351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6" h="357">
                  <a:moveTo>
                    <a:pt x="3" y="351"/>
                  </a:moveTo>
                  <a:cubicBezTo>
                    <a:pt x="0" y="346"/>
                    <a:pt x="5" y="341"/>
                    <a:pt x="4" y="336"/>
                  </a:cubicBezTo>
                  <a:cubicBezTo>
                    <a:pt x="4" y="335"/>
                    <a:pt x="6" y="337"/>
                    <a:pt x="6" y="335"/>
                  </a:cubicBezTo>
                  <a:cubicBezTo>
                    <a:pt x="4" y="330"/>
                    <a:pt x="8" y="323"/>
                    <a:pt x="12" y="319"/>
                  </a:cubicBezTo>
                  <a:cubicBezTo>
                    <a:pt x="12" y="319"/>
                    <a:pt x="12" y="319"/>
                    <a:pt x="12" y="319"/>
                  </a:cubicBezTo>
                  <a:cubicBezTo>
                    <a:pt x="13" y="318"/>
                    <a:pt x="11" y="316"/>
                    <a:pt x="12" y="315"/>
                  </a:cubicBezTo>
                  <a:cubicBezTo>
                    <a:pt x="12" y="315"/>
                    <a:pt x="12" y="316"/>
                    <a:pt x="13" y="316"/>
                  </a:cubicBezTo>
                  <a:cubicBezTo>
                    <a:pt x="12" y="315"/>
                    <a:pt x="13" y="314"/>
                    <a:pt x="12" y="313"/>
                  </a:cubicBezTo>
                  <a:cubicBezTo>
                    <a:pt x="13" y="313"/>
                    <a:pt x="14" y="313"/>
                    <a:pt x="14" y="312"/>
                  </a:cubicBezTo>
                  <a:cubicBezTo>
                    <a:pt x="13" y="311"/>
                    <a:pt x="13" y="311"/>
                    <a:pt x="13" y="311"/>
                  </a:cubicBezTo>
                  <a:cubicBezTo>
                    <a:pt x="11" y="309"/>
                    <a:pt x="14" y="307"/>
                    <a:pt x="14" y="304"/>
                  </a:cubicBezTo>
                  <a:cubicBezTo>
                    <a:pt x="14" y="305"/>
                    <a:pt x="14" y="305"/>
                    <a:pt x="14" y="305"/>
                  </a:cubicBezTo>
                  <a:cubicBezTo>
                    <a:pt x="14" y="300"/>
                    <a:pt x="15" y="296"/>
                    <a:pt x="16" y="291"/>
                  </a:cubicBezTo>
                  <a:cubicBezTo>
                    <a:pt x="16" y="292"/>
                    <a:pt x="17" y="292"/>
                    <a:pt x="17" y="292"/>
                  </a:cubicBezTo>
                  <a:cubicBezTo>
                    <a:pt x="16" y="291"/>
                    <a:pt x="16" y="290"/>
                    <a:pt x="16" y="289"/>
                  </a:cubicBezTo>
                  <a:cubicBezTo>
                    <a:pt x="18" y="288"/>
                    <a:pt x="15" y="286"/>
                    <a:pt x="17" y="285"/>
                  </a:cubicBezTo>
                  <a:cubicBezTo>
                    <a:pt x="17" y="285"/>
                    <a:pt x="17" y="285"/>
                    <a:pt x="17" y="285"/>
                  </a:cubicBezTo>
                  <a:cubicBezTo>
                    <a:pt x="16" y="284"/>
                    <a:pt x="18" y="284"/>
                    <a:pt x="17" y="283"/>
                  </a:cubicBezTo>
                  <a:cubicBezTo>
                    <a:pt x="18" y="282"/>
                    <a:pt x="18" y="282"/>
                    <a:pt x="18" y="282"/>
                  </a:cubicBezTo>
                  <a:cubicBezTo>
                    <a:pt x="16" y="281"/>
                    <a:pt x="19" y="281"/>
                    <a:pt x="18" y="280"/>
                  </a:cubicBezTo>
                  <a:cubicBezTo>
                    <a:pt x="18" y="280"/>
                    <a:pt x="18" y="280"/>
                    <a:pt x="18" y="280"/>
                  </a:cubicBezTo>
                  <a:cubicBezTo>
                    <a:pt x="18" y="279"/>
                    <a:pt x="19" y="279"/>
                    <a:pt x="19" y="278"/>
                  </a:cubicBezTo>
                  <a:cubicBezTo>
                    <a:pt x="19" y="278"/>
                    <a:pt x="19" y="278"/>
                    <a:pt x="19" y="278"/>
                  </a:cubicBezTo>
                  <a:cubicBezTo>
                    <a:pt x="19" y="276"/>
                    <a:pt x="20" y="276"/>
                    <a:pt x="19" y="275"/>
                  </a:cubicBezTo>
                  <a:cubicBezTo>
                    <a:pt x="20" y="275"/>
                    <a:pt x="19" y="277"/>
                    <a:pt x="21" y="277"/>
                  </a:cubicBezTo>
                  <a:cubicBezTo>
                    <a:pt x="21" y="271"/>
                    <a:pt x="23" y="265"/>
                    <a:pt x="24" y="259"/>
                  </a:cubicBezTo>
                  <a:cubicBezTo>
                    <a:pt x="25" y="259"/>
                    <a:pt x="25" y="259"/>
                    <a:pt x="26" y="259"/>
                  </a:cubicBezTo>
                  <a:cubicBezTo>
                    <a:pt x="26" y="258"/>
                    <a:pt x="26" y="256"/>
                    <a:pt x="25" y="256"/>
                  </a:cubicBezTo>
                  <a:cubicBezTo>
                    <a:pt x="26" y="255"/>
                    <a:pt x="26" y="255"/>
                    <a:pt x="26" y="255"/>
                  </a:cubicBezTo>
                  <a:cubicBezTo>
                    <a:pt x="27" y="254"/>
                    <a:pt x="25" y="254"/>
                    <a:pt x="26" y="253"/>
                  </a:cubicBezTo>
                  <a:cubicBezTo>
                    <a:pt x="26" y="253"/>
                    <a:pt x="27" y="254"/>
                    <a:pt x="27" y="254"/>
                  </a:cubicBezTo>
                  <a:cubicBezTo>
                    <a:pt x="26" y="252"/>
                    <a:pt x="27" y="251"/>
                    <a:pt x="27" y="250"/>
                  </a:cubicBezTo>
                  <a:cubicBezTo>
                    <a:pt x="27" y="250"/>
                    <a:pt x="27" y="250"/>
                    <a:pt x="28" y="250"/>
                  </a:cubicBezTo>
                  <a:cubicBezTo>
                    <a:pt x="27" y="249"/>
                    <a:pt x="29" y="248"/>
                    <a:pt x="28" y="247"/>
                  </a:cubicBezTo>
                  <a:cubicBezTo>
                    <a:pt x="29" y="248"/>
                    <a:pt x="29" y="248"/>
                    <a:pt x="29" y="248"/>
                  </a:cubicBezTo>
                  <a:cubicBezTo>
                    <a:pt x="30" y="246"/>
                    <a:pt x="27" y="247"/>
                    <a:pt x="28" y="245"/>
                  </a:cubicBezTo>
                  <a:cubicBezTo>
                    <a:pt x="28" y="246"/>
                    <a:pt x="29" y="246"/>
                    <a:pt x="29" y="246"/>
                  </a:cubicBezTo>
                  <a:cubicBezTo>
                    <a:pt x="28" y="244"/>
                    <a:pt x="29" y="242"/>
                    <a:pt x="29" y="240"/>
                  </a:cubicBezTo>
                  <a:cubicBezTo>
                    <a:pt x="29" y="241"/>
                    <a:pt x="29" y="241"/>
                    <a:pt x="29" y="241"/>
                  </a:cubicBezTo>
                  <a:cubicBezTo>
                    <a:pt x="29" y="239"/>
                    <a:pt x="30" y="237"/>
                    <a:pt x="30" y="236"/>
                  </a:cubicBezTo>
                  <a:cubicBezTo>
                    <a:pt x="31" y="235"/>
                    <a:pt x="32" y="236"/>
                    <a:pt x="32" y="235"/>
                  </a:cubicBezTo>
                  <a:cubicBezTo>
                    <a:pt x="30" y="234"/>
                    <a:pt x="32" y="232"/>
                    <a:pt x="30" y="232"/>
                  </a:cubicBezTo>
                  <a:cubicBezTo>
                    <a:pt x="31" y="231"/>
                    <a:pt x="32" y="229"/>
                    <a:pt x="32" y="228"/>
                  </a:cubicBezTo>
                  <a:cubicBezTo>
                    <a:pt x="32" y="229"/>
                    <a:pt x="34" y="228"/>
                    <a:pt x="34" y="229"/>
                  </a:cubicBezTo>
                  <a:cubicBezTo>
                    <a:pt x="35" y="228"/>
                    <a:pt x="35" y="228"/>
                    <a:pt x="35" y="228"/>
                  </a:cubicBezTo>
                  <a:cubicBezTo>
                    <a:pt x="36" y="229"/>
                    <a:pt x="35" y="229"/>
                    <a:pt x="35" y="229"/>
                  </a:cubicBezTo>
                  <a:cubicBezTo>
                    <a:pt x="36" y="228"/>
                    <a:pt x="35" y="227"/>
                    <a:pt x="36" y="226"/>
                  </a:cubicBezTo>
                  <a:cubicBezTo>
                    <a:pt x="35" y="225"/>
                    <a:pt x="33" y="223"/>
                    <a:pt x="34" y="222"/>
                  </a:cubicBezTo>
                  <a:cubicBezTo>
                    <a:pt x="34" y="223"/>
                    <a:pt x="36" y="222"/>
                    <a:pt x="36" y="222"/>
                  </a:cubicBezTo>
                  <a:cubicBezTo>
                    <a:pt x="33" y="219"/>
                    <a:pt x="33" y="219"/>
                    <a:pt x="33" y="219"/>
                  </a:cubicBezTo>
                  <a:cubicBezTo>
                    <a:pt x="33" y="218"/>
                    <a:pt x="34" y="219"/>
                    <a:pt x="34" y="218"/>
                  </a:cubicBezTo>
                  <a:cubicBezTo>
                    <a:pt x="34" y="218"/>
                    <a:pt x="34" y="218"/>
                    <a:pt x="33" y="217"/>
                  </a:cubicBezTo>
                  <a:cubicBezTo>
                    <a:pt x="33" y="217"/>
                    <a:pt x="33" y="215"/>
                    <a:pt x="35" y="215"/>
                  </a:cubicBezTo>
                  <a:cubicBezTo>
                    <a:pt x="36" y="215"/>
                    <a:pt x="35" y="216"/>
                    <a:pt x="36" y="216"/>
                  </a:cubicBezTo>
                  <a:cubicBezTo>
                    <a:pt x="36" y="215"/>
                    <a:pt x="36" y="214"/>
                    <a:pt x="36" y="213"/>
                  </a:cubicBezTo>
                  <a:cubicBezTo>
                    <a:pt x="36" y="213"/>
                    <a:pt x="36" y="213"/>
                    <a:pt x="36" y="213"/>
                  </a:cubicBezTo>
                  <a:cubicBezTo>
                    <a:pt x="37" y="213"/>
                    <a:pt x="36" y="211"/>
                    <a:pt x="35" y="212"/>
                  </a:cubicBezTo>
                  <a:cubicBezTo>
                    <a:pt x="35" y="212"/>
                    <a:pt x="36" y="212"/>
                    <a:pt x="35" y="212"/>
                  </a:cubicBezTo>
                  <a:cubicBezTo>
                    <a:pt x="35" y="211"/>
                    <a:pt x="35" y="210"/>
                    <a:pt x="35" y="209"/>
                  </a:cubicBezTo>
                  <a:cubicBezTo>
                    <a:pt x="35" y="210"/>
                    <a:pt x="35" y="210"/>
                    <a:pt x="36" y="210"/>
                  </a:cubicBezTo>
                  <a:cubicBezTo>
                    <a:pt x="35" y="208"/>
                    <a:pt x="35" y="206"/>
                    <a:pt x="35" y="205"/>
                  </a:cubicBezTo>
                  <a:cubicBezTo>
                    <a:pt x="34" y="204"/>
                    <a:pt x="36" y="206"/>
                    <a:pt x="36" y="206"/>
                  </a:cubicBezTo>
                  <a:cubicBezTo>
                    <a:pt x="37" y="204"/>
                    <a:pt x="35" y="201"/>
                    <a:pt x="37" y="200"/>
                  </a:cubicBezTo>
                  <a:cubicBezTo>
                    <a:pt x="36" y="200"/>
                    <a:pt x="36" y="200"/>
                    <a:pt x="36" y="200"/>
                  </a:cubicBezTo>
                  <a:cubicBezTo>
                    <a:pt x="37" y="199"/>
                    <a:pt x="38" y="199"/>
                    <a:pt x="38" y="198"/>
                  </a:cubicBezTo>
                  <a:cubicBezTo>
                    <a:pt x="38" y="199"/>
                    <a:pt x="38" y="198"/>
                    <a:pt x="38" y="197"/>
                  </a:cubicBezTo>
                  <a:cubicBezTo>
                    <a:pt x="37" y="196"/>
                    <a:pt x="38" y="197"/>
                    <a:pt x="38" y="197"/>
                  </a:cubicBezTo>
                  <a:cubicBezTo>
                    <a:pt x="38" y="196"/>
                    <a:pt x="37" y="192"/>
                    <a:pt x="39" y="191"/>
                  </a:cubicBezTo>
                  <a:cubicBezTo>
                    <a:pt x="39" y="190"/>
                    <a:pt x="38" y="189"/>
                    <a:pt x="38" y="188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40" y="189"/>
                    <a:pt x="39" y="187"/>
                    <a:pt x="40" y="187"/>
                  </a:cubicBezTo>
                  <a:cubicBezTo>
                    <a:pt x="39" y="186"/>
                    <a:pt x="40" y="192"/>
                    <a:pt x="40" y="190"/>
                  </a:cubicBezTo>
                  <a:cubicBezTo>
                    <a:pt x="41" y="190"/>
                    <a:pt x="38" y="187"/>
                    <a:pt x="40" y="188"/>
                  </a:cubicBezTo>
                  <a:cubicBezTo>
                    <a:pt x="40" y="187"/>
                    <a:pt x="39" y="186"/>
                    <a:pt x="40" y="185"/>
                  </a:cubicBezTo>
                  <a:cubicBezTo>
                    <a:pt x="40" y="185"/>
                    <a:pt x="42" y="186"/>
                    <a:pt x="42" y="186"/>
                  </a:cubicBezTo>
                  <a:cubicBezTo>
                    <a:pt x="42" y="184"/>
                    <a:pt x="41" y="185"/>
                    <a:pt x="41" y="184"/>
                  </a:cubicBezTo>
                  <a:cubicBezTo>
                    <a:pt x="41" y="183"/>
                    <a:pt x="41" y="183"/>
                    <a:pt x="41" y="183"/>
                  </a:cubicBezTo>
                  <a:cubicBezTo>
                    <a:pt x="40" y="183"/>
                    <a:pt x="41" y="182"/>
                    <a:pt x="40" y="182"/>
                  </a:cubicBezTo>
                  <a:cubicBezTo>
                    <a:pt x="41" y="182"/>
                    <a:pt x="40" y="180"/>
                    <a:pt x="42" y="180"/>
                  </a:cubicBezTo>
                  <a:cubicBezTo>
                    <a:pt x="43" y="181"/>
                    <a:pt x="43" y="181"/>
                    <a:pt x="43" y="181"/>
                  </a:cubicBezTo>
                  <a:cubicBezTo>
                    <a:pt x="43" y="180"/>
                    <a:pt x="42" y="180"/>
                    <a:pt x="42" y="179"/>
                  </a:cubicBezTo>
                  <a:cubicBezTo>
                    <a:pt x="42" y="179"/>
                    <a:pt x="42" y="179"/>
                    <a:pt x="42" y="179"/>
                  </a:cubicBezTo>
                  <a:cubicBezTo>
                    <a:pt x="40" y="178"/>
                    <a:pt x="43" y="178"/>
                    <a:pt x="41" y="176"/>
                  </a:cubicBezTo>
                  <a:cubicBezTo>
                    <a:pt x="42" y="175"/>
                    <a:pt x="42" y="173"/>
                    <a:pt x="44" y="173"/>
                  </a:cubicBezTo>
                  <a:cubicBezTo>
                    <a:pt x="43" y="172"/>
                    <a:pt x="43" y="171"/>
                    <a:pt x="44" y="170"/>
                  </a:cubicBezTo>
                  <a:cubicBezTo>
                    <a:pt x="44" y="170"/>
                    <a:pt x="44" y="170"/>
                    <a:pt x="44" y="171"/>
                  </a:cubicBezTo>
                  <a:cubicBezTo>
                    <a:pt x="45" y="170"/>
                    <a:pt x="44" y="170"/>
                    <a:pt x="44" y="169"/>
                  </a:cubicBezTo>
                  <a:cubicBezTo>
                    <a:pt x="45" y="169"/>
                    <a:pt x="46" y="168"/>
                    <a:pt x="47" y="167"/>
                  </a:cubicBezTo>
                  <a:cubicBezTo>
                    <a:pt x="46" y="166"/>
                    <a:pt x="45" y="166"/>
                    <a:pt x="45" y="166"/>
                  </a:cubicBezTo>
                  <a:cubicBezTo>
                    <a:pt x="47" y="166"/>
                    <a:pt x="44" y="163"/>
                    <a:pt x="46" y="162"/>
                  </a:cubicBezTo>
                  <a:cubicBezTo>
                    <a:pt x="46" y="163"/>
                    <a:pt x="47" y="164"/>
                    <a:pt x="47" y="163"/>
                  </a:cubicBezTo>
                  <a:cubicBezTo>
                    <a:pt x="50" y="163"/>
                    <a:pt x="46" y="161"/>
                    <a:pt x="4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7" y="160"/>
                    <a:pt x="46" y="158"/>
                    <a:pt x="47" y="158"/>
                  </a:cubicBezTo>
                  <a:cubicBezTo>
                    <a:pt x="47" y="157"/>
                    <a:pt x="48" y="157"/>
                    <a:pt x="47" y="156"/>
                  </a:cubicBezTo>
                  <a:cubicBezTo>
                    <a:pt x="49" y="154"/>
                    <a:pt x="47" y="150"/>
                    <a:pt x="51" y="150"/>
                  </a:cubicBezTo>
                  <a:cubicBezTo>
                    <a:pt x="50" y="149"/>
                    <a:pt x="51" y="149"/>
                    <a:pt x="50" y="149"/>
                  </a:cubicBezTo>
                  <a:cubicBezTo>
                    <a:pt x="49" y="149"/>
                    <a:pt x="51" y="150"/>
                    <a:pt x="50" y="150"/>
                  </a:cubicBezTo>
                  <a:cubicBezTo>
                    <a:pt x="49" y="149"/>
                    <a:pt x="49" y="149"/>
                    <a:pt x="49" y="149"/>
                  </a:cubicBezTo>
                  <a:cubicBezTo>
                    <a:pt x="50" y="148"/>
                    <a:pt x="50" y="148"/>
                    <a:pt x="51" y="149"/>
                  </a:cubicBezTo>
                  <a:cubicBezTo>
                    <a:pt x="53" y="148"/>
                    <a:pt x="49" y="146"/>
                    <a:pt x="50" y="145"/>
                  </a:cubicBezTo>
                  <a:cubicBezTo>
                    <a:pt x="51" y="145"/>
                    <a:pt x="51" y="145"/>
                    <a:pt x="51" y="144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1" y="141"/>
                    <a:pt x="52" y="142"/>
                    <a:pt x="53" y="143"/>
                  </a:cubicBezTo>
                  <a:cubicBezTo>
                    <a:pt x="53" y="142"/>
                    <a:pt x="53" y="141"/>
                    <a:pt x="53" y="140"/>
                  </a:cubicBezTo>
                  <a:cubicBezTo>
                    <a:pt x="54" y="140"/>
                    <a:pt x="54" y="140"/>
                    <a:pt x="54" y="140"/>
                  </a:cubicBezTo>
                  <a:cubicBezTo>
                    <a:pt x="53" y="140"/>
                    <a:pt x="54" y="139"/>
                    <a:pt x="54" y="139"/>
                  </a:cubicBezTo>
                  <a:cubicBezTo>
                    <a:pt x="54" y="139"/>
                    <a:pt x="54" y="139"/>
                    <a:pt x="54" y="139"/>
                  </a:cubicBezTo>
                  <a:cubicBezTo>
                    <a:pt x="54" y="139"/>
                    <a:pt x="54" y="138"/>
                    <a:pt x="54" y="138"/>
                  </a:cubicBezTo>
                  <a:cubicBezTo>
                    <a:pt x="53" y="138"/>
                    <a:pt x="53" y="138"/>
                    <a:pt x="53" y="139"/>
                  </a:cubicBezTo>
                  <a:cubicBezTo>
                    <a:pt x="52" y="138"/>
                    <a:pt x="52" y="138"/>
                    <a:pt x="52" y="137"/>
                  </a:cubicBezTo>
                  <a:cubicBezTo>
                    <a:pt x="53" y="138"/>
                    <a:pt x="53" y="136"/>
                    <a:pt x="53" y="136"/>
                  </a:cubicBezTo>
                  <a:cubicBezTo>
                    <a:pt x="54" y="135"/>
                    <a:pt x="53" y="135"/>
                    <a:pt x="53" y="135"/>
                  </a:cubicBezTo>
                  <a:cubicBezTo>
                    <a:pt x="53" y="135"/>
                    <a:pt x="53" y="134"/>
                    <a:pt x="54" y="134"/>
                  </a:cubicBezTo>
                  <a:cubicBezTo>
                    <a:pt x="54" y="135"/>
                    <a:pt x="53" y="135"/>
                    <a:pt x="53" y="135"/>
                  </a:cubicBezTo>
                  <a:cubicBezTo>
                    <a:pt x="54" y="135"/>
                    <a:pt x="55" y="135"/>
                    <a:pt x="55" y="134"/>
                  </a:cubicBezTo>
                  <a:cubicBezTo>
                    <a:pt x="54" y="133"/>
                    <a:pt x="52" y="134"/>
                    <a:pt x="53" y="133"/>
                  </a:cubicBezTo>
                  <a:cubicBezTo>
                    <a:pt x="54" y="133"/>
                    <a:pt x="54" y="133"/>
                    <a:pt x="54" y="133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4" y="132"/>
                    <a:pt x="54" y="132"/>
                    <a:pt x="54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4" y="132"/>
                    <a:pt x="55" y="130"/>
                    <a:pt x="54" y="130"/>
                  </a:cubicBezTo>
                  <a:cubicBezTo>
                    <a:pt x="54" y="129"/>
                    <a:pt x="55" y="129"/>
                    <a:pt x="55" y="128"/>
                  </a:cubicBezTo>
                  <a:cubicBezTo>
                    <a:pt x="55" y="128"/>
                    <a:pt x="55" y="128"/>
                    <a:pt x="55" y="128"/>
                  </a:cubicBezTo>
                  <a:cubicBezTo>
                    <a:pt x="56" y="128"/>
                    <a:pt x="56" y="127"/>
                    <a:pt x="55" y="126"/>
                  </a:cubicBezTo>
                  <a:cubicBezTo>
                    <a:pt x="55" y="126"/>
                    <a:pt x="55" y="126"/>
                    <a:pt x="55" y="126"/>
                  </a:cubicBezTo>
                  <a:cubicBezTo>
                    <a:pt x="56" y="126"/>
                    <a:pt x="56" y="125"/>
                    <a:pt x="55" y="124"/>
                  </a:cubicBezTo>
                  <a:cubicBezTo>
                    <a:pt x="56" y="123"/>
                    <a:pt x="59" y="125"/>
                    <a:pt x="58" y="123"/>
                  </a:cubicBezTo>
                  <a:cubicBezTo>
                    <a:pt x="58" y="122"/>
                    <a:pt x="57" y="121"/>
                    <a:pt x="56" y="121"/>
                  </a:cubicBezTo>
                  <a:cubicBezTo>
                    <a:pt x="57" y="120"/>
                    <a:pt x="56" y="117"/>
                    <a:pt x="58" y="116"/>
                  </a:cubicBezTo>
                  <a:cubicBezTo>
                    <a:pt x="58" y="116"/>
                    <a:pt x="57" y="116"/>
                    <a:pt x="57" y="115"/>
                  </a:cubicBezTo>
                  <a:cubicBezTo>
                    <a:pt x="58" y="113"/>
                    <a:pt x="57" y="110"/>
                    <a:pt x="60" y="108"/>
                  </a:cubicBezTo>
                  <a:cubicBezTo>
                    <a:pt x="60" y="109"/>
                    <a:pt x="61" y="108"/>
                    <a:pt x="62" y="109"/>
                  </a:cubicBezTo>
                  <a:cubicBezTo>
                    <a:pt x="61" y="108"/>
                    <a:pt x="63" y="108"/>
                    <a:pt x="61" y="107"/>
                  </a:cubicBezTo>
                  <a:cubicBezTo>
                    <a:pt x="60" y="107"/>
                    <a:pt x="60" y="107"/>
                    <a:pt x="59" y="108"/>
                  </a:cubicBezTo>
                  <a:cubicBezTo>
                    <a:pt x="59" y="106"/>
                    <a:pt x="60" y="104"/>
                    <a:pt x="61" y="103"/>
                  </a:cubicBezTo>
                  <a:cubicBezTo>
                    <a:pt x="60" y="103"/>
                    <a:pt x="60" y="103"/>
                    <a:pt x="60" y="103"/>
                  </a:cubicBezTo>
                  <a:cubicBezTo>
                    <a:pt x="61" y="103"/>
                    <a:pt x="62" y="102"/>
                    <a:pt x="62" y="101"/>
                  </a:cubicBezTo>
                  <a:cubicBezTo>
                    <a:pt x="61" y="101"/>
                    <a:pt x="61" y="101"/>
                    <a:pt x="61" y="101"/>
                  </a:cubicBezTo>
                  <a:cubicBezTo>
                    <a:pt x="62" y="100"/>
                    <a:pt x="62" y="100"/>
                    <a:pt x="62" y="100"/>
                  </a:cubicBezTo>
                  <a:cubicBezTo>
                    <a:pt x="62" y="100"/>
                    <a:pt x="60" y="99"/>
                    <a:pt x="61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8"/>
                    <a:pt x="61" y="96"/>
                    <a:pt x="62" y="95"/>
                  </a:cubicBezTo>
                  <a:cubicBezTo>
                    <a:pt x="63" y="95"/>
                    <a:pt x="63" y="95"/>
                    <a:pt x="63" y="95"/>
                  </a:cubicBezTo>
                  <a:cubicBezTo>
                    <a:pt x="63" y="95"/>
                    <a:pt x="63" y="94"/>
                    <a:pt x="62" y="94"/>
                  </a:cubicBezTo>
                  <a:cubicBezTo>
                    <a:pt x="63" y="93"/>
                    <a:pt x="64" y="92"/>
                    <a:pt x="65" y="92"/>
                  </a:cubicBezTo>
                  <a:cubicBezTo>
                    <a:pt x="63" y="88"/>
                    <a:pt x="64" y="84"/>
                    <a:pt x="65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0"/>
                    <a:pt x="65" y="80"/>
                    <a:pt x="65" y="80"/>
                  </a:cubicBezTo>
                  <a:cubicBezTo>
                    <a:pt x="66" y="80"/>
                    <a:pt x="67" y="79"/>
                    <a:pt x="68" y="80"/>
                  </a:cubicBezTo>
                  <a:cubicBezTo>
                    <a:pt x="69" y="79"/>
                    <a:pt x="67" y="78"/>
                    <a:pt x="67" y="77"/>
                  </a:cubicBezTo>
                  <a:cubicBezTo>
                    <a:pt x="66" y="77"/>
                    <a:pt x="67" y="78"/>
                    <a:pt x="66" y="78"/>
                  </a:cubicBezTo>
                  <a:cubicBezTo>
                    <a:pt x="66" y="77"/>
                    <a:pt x="67" y="76"/>
                    <a:pt x="66" y="76"/>
                  </a:cubicBezTo>
                  <a:cubicBezTo>
                    <a:pt x="66" y="75"/>
                    <a:pt x="67" y="76"/>
                    <a:pt x="68" y="76"/>
                  </a:cubicBezTo>
                  <a:cubicBezTo>
                    <a:pt x="67" y="75"/>
                    <a:pt x="67" y="75"/>
                    <a:pt x="67" y="75"/>
                  </a:cubicBezTo>
                  <a:cubicBezTo>
                    <a:pt x="69" y="75"/>
                    <a:pt x="70" y="78"/>
                    <a:pt x="72" y="78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3" y="77"/>
                    <a:pt x="73" y="79"/>
                    <a:pt x="74" y="78"/>
                  </a:cubicBezTo>
                  <a:cubicBezTo>
                    <a:pt x="73" y="77"/>
                    <a:pt x="72" y="75"/>
                    <a:pt x="71" y="76"/>
                  </a:cubicBezTo>
                  <a:cubicBezTo>
                    <a:pt x="71" y="74"/>
                    <a:pt x="68" y="74"/>
                    <a:pt x="68" y="73"/>
                  </a:cubicBezTo>
                  <a:cubicBezTo>
                    <a:pt x="69" y="72"/>
                    <a:pt x="68" y="74"/>
                    <a:pt x="69" y="74"/>
                  </a:cubicBezTo>
                  <a:cubicBezTo>
                    <a:pt x="71" y="74"/>
                    <a:pt x="69" y="72"/>
                    <a:pt x="70" y="72"/>
                  </a:cubicBezTo>
                  <a:cubicBezTo>
                    <a:pt x="69" y="72"/>
                    <a:pt x="68" y="71"/>
                    <a:pt x="68" y="71"/>
                  </a:cubicBezTo>
                  <a:cubicBezTo>
                    <a:pt x="69" y="70"/>
                    <a:pt x="69" y="72"/>
                    <a:pt x="69" y="70"/>
                  </a:cubicBezTo>
                  <a:cubicBezTo>
                    <a:pt x="69" y="70"/>
                    <a:pt x="68" y="69"/>
                    <a:pt x="68" y="70"/>
                  </a:cubicBezTo>
                  <a:cubicBezTo>
                    <a:pt x="66" y="69"/>
                    <a:pt x="69" y="68"/>
                    <a:pt x="67" y="67"/>
                  </a:cubicBezTo>
                  <a:cubicBezTo>
                    <a:pt x="69" y="67"/>
                    <a:pt x="70" y="69"/>
                    <a:pt x="71" y="68"/>
                  </a:cubicBezTo>
                  <a:cubicBezTo>
                    <a:pt x="70" y="68"/>
                    <a:pt x="70" y="66"/>
                    <a:pt x="68" y="66"/>
                  </a:cubicBezTo>
                  <a:cubicBezTo>
                    <a:pt x="68" y="66"/>
                    <a:pt x="69" y="66"/>
                    <a:pt x="70" y="67"/>
                  </a:cubicBezTo>
                  <a:cubicBezTo>
                    <a:pt x="71" y="66"/>
                    <a:pt x="68" y="64"/>
                    <a:pt x="71" y="65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70" y="64"/>
                    <a:pt x="70" y="64"/>
                    <a:pt x="71" y="63"/>
                  </a:cubicBezTo>
                  <a:cubicBezTo>
                    <a:pt x="71" y="63"/>
                    <a:pt x="70" y="61"/>
                    <a:pt x="72" y="61"/>
                  </a:cubicBezTo>
                  <a:cubicBezTo>
                    <a:pt x="72" y="61"/>
                    <a:pt x="72" y="59"/>
                    <a:pt x="71" y="60"/>
                  </a:cubicBezTo>
                  <a:cubicBezTo>
                    <a:pt x="70" y="60"/>
                    <a:pt x="71" y="61"/>
                    <a:pt x="69" y="61"/>
                  </a:cubicBezTo>
                  <a:cubicBezTo>
                    <a:pt x="71" y="61"/>
                    <a:pt x="70" y="60"/>
                    <a:pt x="69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59"/>
                    <a:pt x="70" y="58"/>
                    <a:pt x="70" y="58"/>
                  </a:cubicBezTo>
                  <a:cubicBezTo>
                    <a:pt x="70" y="58"/>
                    <a:pt x="70" y="58"/>
                    <a:pt x="71" y="58"/>
                  </a:cubicBezTo>
                  <a:cubicBezTo>
                    <a:pt x="70" y="57"/>
                    <a:pt x="70" y="57"/>
                    <a:pt x="70" y="57"/>
                  </a:cubicBezTo>
                  <a:cubicBezTo>
                    <a:pt x="69" y="56"/>
                    <a:pt x="72" y="57"/>
                    <a:pt x="72" y="56"/>
                  </a:cubicBezTo>
                  <a:cubicBezTo>
                    <a:pt x="72" y="57"/>
                    <a:pt x="72" y="57"/>
                    <a:pt x="72" y="57"/>
                  </a:cubicBezTo>
                  <a:cubicBezTo>
                    <a:pt x="72" y="57"/>
                    <a:pt x="73" y="57"/>
                    <a:pt x="73" y="56"/>
                  </a:cubicBezTo>
                  <a:cubicBezTo>
                    <a:pt x="72" y="55"/>
                    <a:pt x="71" y="55"/>
                    <a:pt x="70" y="54"/>
                  </a:cubicBezTo>
                  <a:cubicBezTo>
                    <a:pt x="70" y="53"/>
                    <a:pt x="72" y="54"/>
                    <a:pt x="71" y="53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2" y="55"/>
                    <a:pt x="74" y="54"/>
                    <a:pt x="74" y="53"/>
                  </a:cubicBezTo>
                  <a:cubicBezTo>
                    <a:pt x="74" y="53"/>
                    <a:pt x="72" y="51"/>
                    <a:pt x="72" y="52"/>
                  </a:cubicBezTo>
                  <a:cubicBezTo>
                    <a:pt x="72" y="52"/>
                    <a:pt x="73" y="51"/>
                    <a:pt x="73" y="52"/>
                  </a:cubicBezTo>
                  <a:cubicBezTo>
                    <a:pt x="73" y="50"/>
                    <a:pt x="72" y="51"/>
                    <a:pt x="72" y="50"/>
                  </a:cubicBezTo>
                  <a:cubicBezTo>
                    <a:pt x="72" y="50"/>
                    <a:pt x="74" y="49"/>
                    <a:pt x="75" y="49"/>
                  </a:cubicBezTo>
                  <a:cubicBezTo>
                    <a:pt x="76" y="50"/>
                    <a:pt x="76" y="50"/>
                    <a:pt x="76" y="50"/>
                  </a:cubicBezTo>
                  <a:cubicBezTo>
                    <a:pt x="76" y="49"/>
                    <a:pt x="76" y="49"/>
                    <a:pt x="76" y="49"/>
                  </a:cubicBezTo>
                  <a:cubicBezTo>
                    <a:pt x="78" y="51"/>
                    <a:pt x="78" y="49"/>
                    <a:pt x="79" y="50"/>
                  </a:cubicBezTo>
                  <a:cubicBezTo>
                    <a:pt x="79" y="50"/>
                    <a:pt x="79" y="49"/>
                    <a:pt x="79" y="49"/>
                  </a:cubicBezTo>
                  <a:cubicBezTo>
                    <a:pt x="76" y="49"/>
                    <a:pt x="76" y="46"/>
                    <a:pt x="74" y="46"/>
                  </a:cubicBezTo>
                  <a:cubicBezTo>
                    <a:pt x="74" y="44"/>
                    <a:pt x="79" y="46"/>
                    <a:pt x="76" y="43"/>
                  </a:cubicBezTo>
                  <a:cubicBezTo>
                    <a:pt x="76" y="44"/>
                    <a:pt x="74" y="42"/>
                    <a:pt x="75" y="44"/>
                  </a:cubicBezTo>
                  <a:cubicBezTo>
                    <a:pt x="75" y="43"/>
                    <a:pt x="73" y="42"/>
                    <a:pt x="74" y="41"/>
                  </a:cubicBezTo>
                  <a:cubicBezTo>
                    <a:pt x="75" y="42"/>
                    <a:pt x="76" y="41"/>
                    <a:pt x="77" y="42"/>
                  </a:cubicBezTo>
                  <a:cubicBezTo>
                    <a:pt x="77" y="42"/>
                    <a:pt x="77" y="43"/>
                    <a:pt x="77" y="43"/>
                  </a:cubicBezTo>
                  <a:cubicBezTo>
                    <a:pt x="78" y="43"/>
                    <a:pt x="79" y="44"/>
                    <a:pt x="79" y="43"/>
                  </a:cubicBezTo>
                  <a:cubicBezTo>
                    <a:pt x="79" y="42"/>
                    <a:pt x="79" y="41"/>
                    <a:pt x="78" y="41"/>
                  </a:cubicBezTo>
                  <a:cubicBezTo>
                    <a:pt x="77" y="41"/>
                    <a:pt x="78" y="42"/>
                    <a:pt x="77" y="41"/>
                  </a:cubicBezTo>
                  <a:cubicBezTo>
                    <a:pt x="77" y="40"/>
                    <a:pt x="79" y="40"/>
                    <a:pt x="77" y="39"/>
                  </a:cubicBezTo>
                  <a:cubicBezTo>
                    <a:pt x="77" y="40"/>
                    <a:pt x="75" y="40"/>
                    <a:pt x="75" y="39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6" y="37"/>
                    <a:pt x="74" y="38"/>
                    <a:pt x="75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8" y="37"/>
                    <a:pt x="75" y="38"/>
                    <a:pt x="77" y="38"/>
                  </a:cubicBezTo>
                  <a:cubicBezTo>
                    <a:pt x="78" y="37"/>
                    <a:pt x="77" y="37"/>
                    <a:pt x="78" y="36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8" y="36"/>
                    <a:pt x="81" y="37"/>
                    <a:pt x="80" y="35"/>
                  </a:cubicBezTo>
                  <a:cubicBezTo>
                    <a:pt x="79" y="34"/>
                    <a:pt x="79" y="34"/>
                    <a:pt x="78" y="34"/>
                  </a:cubicBezTo>
                  <a:cubicBezTo>
                    <a:pt x="78" y="32"/>
                    <a:pt x="78" y="32"/>
                    <a:pt x="78" y="31"/>
                  </a:cubicBezTo>
                  <a:cubicBezTo>
                    <a:pt x="79" y="31"/>
                    <a:pt x="78" y="29"/>
                    <a:pt x="80" y="30"/>
                  </a:cubicBezTo>
                  <a:cubicBezTo>
                    <a:pt x="79" y="31"/>
                    <a:pt x="78" y="33"/>
                    <a:pt x="79" y="34"/>
                  </a:cubicBezTo>
                  <a:cubicBezTo>
                    <a:pt x="81" y="34"/>
                    <a:pt x="79" y="35"/>
                    <a:pt x="81" y="36"/>
                  </a:cubicBezTo>
                  <a:cubicBezTo>
                    <a:pt x="81" y="35"/>
                    <a:pt x="83" y="35"/>
                    <a:pt x="84" y="36"/>
                  </a:cubicBezTo>
                  <a:cubicBezTo>
                    <a:pt x="84" y="34"/>
                    <a:pt x="84" y="34"/>
                    <a:pt x="84" y="34"/>
                  </a:cubicBezTo>
                  <a:cubicBezTo>
                    <a:pt x="83" y="34"/>
                    <a:pt x="83" y="34"/>
                    <a:pt x="81" y="34"/>
                  </a:cubicBezTo>
                  <a:cubicBezTo>
                    <a:pt x="82" y="33"/>
                    <a:pt x="82" y="31"/>
                    <a:pt x="81" y="30"/>
                  </a:cubicBezTo>
                  <a:cubicBezTo>
                    <a:pt x="82" y="30"/>
                    <a:pt x="83" y="30"/>
                    <a:pt x="83" y="31"/>
                  </a:cubicBezTo>
                  <a:cubicBezTo>
                    <a:pt x="83" y="29"/>
                    <a:pt x="84" y="27"/>
                    <a:pt x="84" y="25"/>
                  </a:cubicBezTo>
                  <a:cubicBezTo>
                    <a:pt x="82" y="26"/>
                    <a:pt x="84" y="23"/>
                    <a:pt x="83" y="24"/>
                  </a:cubicBezTo>
                  <a:cubicBezTo>
                    <a:pt x="82" y="24"/>
                    <a:pt x="80" y="25"/>
                    <a:pt x="80" y="24"/>
                  </a:cubicBezTo>
                  <a:cubicBezTo>
                    <a:pt x="80" y="24"/>
                    <a:pt x="81" y="24"/>
                    <a:pt x="81" y="24"/>
                  </a:cubicBezTo>
                  <a:cubicBezTo>
                    <a:pt x="80" y="23"/>
                    <a:pt x="83" y="24"/>
                    <a:pt x="82" y="22"/>
                  </a:cubicBezTo>
                  <a:cubicBezTo>
                    <a:pt x="82" y="24"/>
                    <a:pt x="84" y="23"/>
                    <a:pt x="85" y="24"/>
                  </a:cubicBezTo>
                  <a:cubicBezTo>
                    <a:pt x="85" y="23"/>
                    <a:pt x="86" y="24"/>
                    <a:pt x="86" y="23"/>
                  </a:cubicBezTo>
                  <a:cubicBezTo>
                    <a:pt x="86" y="22"/>
                    <a:pt x="86" y="20"/>
                    <a:pt x="86" y="19"/>
                  </a:cubicBezTo>
                  <a:cubicBezTo>
                    <a:pt x="88" y="17"/>
                    <a:pt x="87" y="15"/>
                    <a:pt x="87" y="13"/>
                  </a:cubicBezTo>
                  <a:cubicBezTo>
                    <a:pt x="88" y="13"/>
                    <a:pt x="90" y="13"/>
                    <a:pt x="90" y="13"/>
                  </a:cubicBezTo>
                  <a:cubicBezTo>
                    <a:pt x="90" y="12"/>
                    <a:pt x="88" y="13"/>
                    <a:pt x="89" y="12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89" y="11"/>
                    <a:pt x="91" y="10"/>
                    <a:pt x="89" y="9"/>
                  </a:cubicBezTo>
                  <a:cubicBezTo>
                    <a:pt x="91" y="9"/>
                    <a:pt x="91" y="9"/>
                    <a:pt x="91" y="9"/>
                  </a:cubicBezTo>
                  <a:cubicBezTo>
                    <a:pt x="91" y="9"/>
                    <a:pt x="91" y="9"/>
                    <a:pt x="91" y="9"/>
                  </a:cubicBezTo>
                  <a:cubicBezTo>
                    <a:pt x="91" y="9"/>
                    <a:pt x="92" y="9"/>
                    <a:pt x="92" y="9"/>
                  </a:cubicBezTo>
                  <a:cubicBezTo>
                    <a:pt x="94" y="9"/>
                    <a:pt x="92" y="7"/>
                    <a:pt x="93" y="6"/>
                  </a:cubicBezTo>
                  <a:cubicBezTo>
                    <a:pt x="91" y="6"/>
                    <a:pt x="91" y="6"/>
                    <a:pt x="91" y="6"/>
                  </a:cubicBezTo>
                  <a:cubicBezTo>
                    <a:pt x="91" y="5"/>
                    <a:pt x="92" y="4"/>
                    <a:pt x="92" y="2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3" y="1"/>
                    <a:pt x="93" y="1"/>
                    <a:pt x="93" y="1"/>
                  </a:cubicBezTo>
                  <a:cubicBezTo>
                    <a:pt x="94" y="2"/>
                    <a:pt x="95" y="1"/>
                    <a:pt x="94" y="0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5" y="4"/>
                    <a:pt x="95" y="2"/>
                    <a:pt x="94" y="3"/>
                  </a:cubicBezTo>
                  <a:cubicBezTo>
                    <a:pt x="93" y="3"/>
                    <a:pt x="93" y="4"/>
                    <a:pt x="94" y="5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5" y="4"/>
                    <a:pt x="95" y="5"/>
                    <a:pt x="96" y="5"/>
                  </a:cubicBezTo>
                  <a:cubicBezTo>
                    <a:pt x="96" y="5"/>
                    <a:pt x="96" y="5"/>
                    <a:pt x="96" y="5"/>
                  </a:cubicBezTo>
                  <a:cubicBezTo>
                    <a:pt x="96" y="5"/>
                    <a:pt x="96" y="6"/>
                    <a:pt x="96" y="7"/>
                  </a:cubicBezTo>
                  <a:cubicBezTo>
                    <a:pt x="96" y="6"/>
                    <a:pt x="95" y="7"/>
                    <a:pt x="95" y="7"/>
                  </a:cubicBezTo>
                  <a:cubicBezTo>
                    <a:pt x="96" y="7"/>
                    <a:pt x="96" y="8"/>
                    <a:pt x="95" y="9"/>
                  </a:cubicBezTo>
                  <a:cubicBezTo>
                    <a:pt x="94" y="10"/>
                    <a:pt x="96" y="12"/>
                    <a:pt x="95" y="13"/>
                  </a:cubicBezTo>
                  <a:cubicBezTo>
                    <a:pt x="94" y="12"/>
                    <a:pt x="93" y="11"/>
                    <a:pt x="93" y="10"/>
                  </a:cubicBezTo>
                  <a:cubicBezTo>
                    <a:pt x="92" y="11"/>
                    <a:pt x="92" y="11"/>
                    <a:pt x="92" y="12"/>
                  </a:cubicBezTo>
                  <a:cubicBezTo>
                    <a:pt x="92" y="13"/>
                    <a:pt x="94" y="13"/>
                    <a:pt x="94" y="15"/>
                  </a:cubicBezTo>
                  <a:cubicBezTo>
                    <a:pt x="93" y="14"/>
                    <a:pt x="93" y="14"/>
                    <a:pt x="93" y="14"/>
                  </a:cubicBezTo>
                  <a:cubicBezTo>
                    <a:pt x="93" y="16"/>
                    <a:pt x="95" y="16"/>
                    <a:pt x="94" y="17"/>
                  </a:cubicBezTo>
                  <a:cubicBezTo>
                    <a:pt x="93" y="19"/>
                    <a:pt x="92" y="22"/>
                    <a:pt x="92" y="23"/>
                  </a:cubicBezTo>
                  <a:cubicBezTo>
                    <a:pt x="91" y="23"/>
                    <a:pt x="91" y="23"/>
                    <a:pt x="91" y="23"/>
                  </a:cubicBezTo>
                  <a:cubicBezTo>
                    <a:pt x="93" y="25"/>
                    <a:pt x="91" y="27"/>
                    <a:pt x="91" y="28"/>
                  </a:cubicBezTo>
                  <a:cubicBezTo>
                    <a:pt x="90" y="30"/>
                    <a:pt x="91" y="33"/>
                    <a:pt x="89" y="34"/>
                  </a:cubicBezTo>
                  <a:cubicBezTo>
                    <a:pt x="89" y="38"/>
                    <a:pt x="88" y="42"/>
                    <a:pt x="87" y="46"/>
                  </a:cubicBezTo>
                  <a:cubicBezTo>
                    <a:pt x="86" y="45"/>
                    <a:pt x="86" y="45"/>
                    <a:pt x="86" y="45"/>
                  </a:cubicBezTo>
                  <a:cubicBezTo>
                    <a:pt x="87" y="46"/>
                    <a:pt x="85" y="45"/>
                    <a:pt x="85" y="46"/>
                  </a:cubicBezTo>
                  <a:cubicBezTo>
                    <a:pt x="86" y="45"/>
                    <a:pt x="86" y="47"/>
                    <a:pt x="87" y="48"/>
                  </a:cubicBezTo>
                  <a:cubicBezTo>
                    <a:pt x="85" y="49"/>
                    <a:pt x="86" y="52"/>
                    <a:pt x="86" y="54"/>
                  </a:cubicBezTo>
                  <a:cubicBezTo>
                    <a:pt x="85" y="53"/>
                    <a:pt x="85" y="53"/>
                    <a:pt x="85" y="53"/>
                  </a:cubicBezTo>
                  <a:cubicBezTo>
                    <a:pt x="87" y="56"/>
                    <a:pt x="85" y="57"/>
                    <a:pt x="84" y="59"/>
                  </a:cubicBezTo>
                  <a:cubicBezTo>
                    <a:pt x="83" y="59"/>
                    <a:pt x="82" y="59"/>
                    <a:pt x="82" y="60"/>
                  </a:cubicBezTo>
                  <a:cubicBezTo>
                    <a:pt x="83" y="61"/>
                    <a:pt x="83" y="62"/>
                    <a:pt x="84" y="64"/>
                  </a:cubicBezTo>
                  <a:cubicBezTo>
                    <a:pt x="83" y="65"/>
                    <a:pt x="82" y="67"/>
                    <a:pt x="82" y="68"/>
                  </a:cubicBezTo>
                  <a:cubicBezTo>
                    <a:pt x="83" y="73"/>
                    <a:pt x="80" y="77"/>
                    <a:pt x="80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80" y="87"/>
                    <a:pt x="76" y="92"/>
                    <a:pt x="77" y="96"/>
                  </a:cubicBezTo>
                  <a:cubicBezTo>
                    <a:pt x="75" y="95"/>
                    <a:pt x="75" y="95"/>
                    <a:pt x="75" y="95"/>
                  </a:cubicBezTo>
                  <a:cubicBezTo>
                    <a:pt x="74" y="96"/>
                    <a:pt x="75" y="98"/>
                    <a:pt x="76" y="98"/>
                  </a:cubicBezTo>
                  <a:cubicBezTo>
                    <a:pt x="75" y="99"/>
                    <a:pt x="76" y="101"/>
                    <a:pt x="74" y="101"/>
                  </a:cubicBezTo>
                  <a:cubicBezTo>
                    <a:pt x="74" y="103"/>
                    <a:pt x="75" y="103"/>
                    <a:pt x="75" y="104"/>
                  </a:cubicBezTo>
                  <a:cubicBezTo>
                    <a:pt x="73" y="106"/>
                    <a:pt x="73" y="107"/>
                    <a:pt x="73" y="110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3" y="109"/>
                    <a:pt x="72" y="109"/>
                    <a:pt x="72" y="109"/>
                  </a:cubicBezTo>
                  <a:cubicBezTo>
                    <a:pt x="72" y="110"/>
                    <a:pt x="71" y="112"/>
                    <a:pt x="73" y="112"/>
                  </a:cubicBezTo>
                  <a:cubicBezTo>
                    <a:pt x="71" y="114"/>
                    <a:pt x="73" y="118"/>
                    <a:pt x="70" y="120"/>
                  </a:cubicBezTo>
                  <a:cubicBezTo>
                    <a:pt x="71" y="120"/>
                    <a:pt x="71" y="120"/>
                    <a:pt x="71" y="121"/>
                  </a:cubicBezTo>
                  <a:cubicBezTo>
                    <a:pt x="71" y="123"/>
                    <a:pt x="69" y="125"/>
                    <a:pt x="69" y="127"/>
                  </a:cubicBezTo>
                  <a:cubicBezTo>
                    <a:pt x="69" y="127"/>
                    <a:pt x="68" y="126"/>
                    <a:pt x="68" y="127"/>
                  </a:cubicBezTo>
                  <a:cubicBezTo>
                    <a:pt x="68" y="128"/>
                    <a:pt x="69" y="127"/>
                    <a:pt x="69" y="128"/>
                  </a:cubicBezTo>
                  <a:cubicBezTo>
                    <a:pt x="69" y="132"/>
                    <a:pt x="66" y="135"/>
                    <a:pt x="66" y="138"/>
                  </a:cubicBezTo>
                  <a:cubicBezTo>
                    <a:pt x="65" y="144"/>
                    <a:pt x="63" y="150"/>
                    <a:pt x="62" y="155"/>
                  </a:cubicBezTo>
                  <a:cubicBezTo>
                    <a:pt x="61" y="155"/>
                    <a:pt x="61" y="155"/>
                    <a:pt x="61" y="155"/>
                  </a:cubicBezTo>
                  <a:cubicBezTo>
                    <a:pt x="63" y="157"/>
                    <a:pt x="58" y="159"/>
                    <a:pt x="61" y="161"/>
                  </a:cubicBezTo>
                  <a:cubicBezTo>
                    <a:pt x="60" y="161"/>
                    <a:pt x="60" y="162"/>
                    <a:pt x="59" y="162"/>
                  </a:cubicBezTo>
                  <a:cubicBezTo>
                    <a:pt x="60" y="163"/>
                    <a:pt x="57" y="165"/>
                    <a:pt x="58" y="168"/>
                  </a:cubicBezTo>
                  <a:cubicBezTo>
                    <a:pt x="58" y="167"/>
                    <a:pt x="58" y="167"/>
                    <a:pt x="58" y="167"/>
                  </a:cubicBezTo>
                  <a:cubicBezTo>
                    <a:pt x="56" y="169"/>
                    <a:pt x="57" y="171"/>
                    <a:pt x="56" y="173"/>
                  </a:cubicBezTo>
                  <a:cubicBezTo>
                    <a:pt x="56" y="173"/>
                    <a:pt x="56" y="173"/>
                    <a:pt x="55" y="172"/>
                  </a:cubicBezTo>
                  <a:cubicBezTo>
                    <a:pt x="54" y="173"/>
                    <a:pt x="56" y="175"/>
                    <a:pt x="54" y="175"/>
                  </a:cubicBezTo>
                  <a:cubicBezTo>
                    <a:pt x="54" y="175"/>
                    <a:pt x="55" y="175"/>
                    <a:pt x="55" y="175"/>
                  </a:cubicBezTo>
                  <a:cubicBezTo>
                    <a:pt x="53" y="180"/>
                    <a:pt x="53" y="185"/>
                    <a:pt x="52" y="191"/>
                  </a:cubicBezTo>
                  <a:cubicBezTo>
                    <a:pt x="50" y="194"/>
                    <a:pt x="48" y="190"/>
                    <a:pt x="49" y="193"/>
                  </a:cubicBezTo>
                  <a:cubicBezTo>
                    <a:pt x="49" y="193"/>
                    <a:pt x="50" y="193"/>
                    <a:pt x="50" y="193"/>
                  </a:cubicBezTo>
                  <a:cubicBezTo>
                    <a:pt x="50" y="195"/>
                    <a:pt x="47" y="194"/>
                    <a:pt x="48" y="196"/>
                  </a:cubicBezTo>
                  <a:cubicBezTo>
                    <a:pt x="49" y="196"/>
                    <a:pt x="48" y="196"/>
                    <a:pt x="49" y="196"/>
                  </a:cubicBezTo>
                  <a:cubicBezTo>
                    <a:pt x="48" y="198"/>
                    <a:pt x="46" y="199"/>
                    <a:pt x="47" y="201"/>
                  </a:cubicBezTo>
                  <a:cubicBezTo>
                    <a:pt x="46" y="200"/>
                    <a:pt x="46" y="200"/>
                    <a:pt x="46" y="200"/>
                  </a:cubicBezTo>
                  <a:cubicBezTo>
                    <a:pt x="48" y="203"/>
                    <a:pt x="46" y="205"/>
                    <a:pt x="48" y="207"/>
                  </a:cubicBezTo>
                  <a:cubicBezTo>
                    <a:pt x="45" y="219"/>
                    <a:pt x="43" y="230"/>
                    <a:pt x="41" y="241"/>
                  </a:cubicBezTo>
                  <a:cubicBezTo>
                    <a:pt x="37" y="252"/>
                    <a:pt x="36" y="263"/>
                    <a:pt x="31" y="273"/>
                  </a:cubicBezTo>
                  <a:cubicBezTo>
                    <a:pt x="29" y="275"/>
                    <a:pt x="29" y="276"/>
                    <a:pt x="29" y="279"/>
                  </a:cubicBezTo>
                  <a:cubicBezTo>
                    <a:pt x="28" y="278"/>
                    <a:pt x="28" y="278"/>
                    <a:pt x="28" y="278"/>
                  </a:cubicBezTo>
                  <a:cubicBezTo>
                    <a:pt x="30" y="279"/>
                    <a:pt x="28" y="280"/>
                    <a:pt x="29" y="281"/>
                  </a:cubicBezTo>
                  <a:cubicBezTo>
                    <a:pt x="28" y="285"/>
                    <a:pt x="27" y="289"/>
                    <a:pt x="26" y="293"/>
                  </a:cubicBezTo>
                  <a:cubicBezTo>
                    <a:pt x="26" y="292"/>
                    <a:pt x="25" y="292"/>
                    <a:pt x="25" y="293"/>
                  </a:cubicBezTo>
                  <a:cubicBezTo>
                    <a:pt x="26" y="294"/>
                    <a:pt x="26" y="294"/>
                    <a:pt x="26" y="294"/>
                  </a:cubicBezTo>
                  <a:cubicBezTo>
                    <a:pt x="25" y="294"/>
                    <a:pt x="25" y="294"/>
                    <a:pt x="25" y="294"/>
                  </a:cubicBezTo>
                  <a:cubicBezTo>
                    <a:pt x="25" y="294"/>
                    <a:pt x="26" y="295"/>
                    <a:pt x="26" y="295"/>
                  </a:cubicBezTo>
                  <a:cubicBezTo>
                    <a:pt x="25" y="306"/>
                    <a:pt x="19" y="315"/>
                    <a:pt x="17" y="326"/>
                  </a:cubicBezTo>
                  <a:cubicBezTo>
                    <a:pt x="15" y="328"/>
                    <a:pt x="15" y="331"/>
                    <a:pt x="15" y="334"/>
                  </a:cubicBezTo>
                  <a:cubicBezTo>
                    <a:pt x="11" y="342"/>
                    <a:pt x="7" y="348"/>
                    <a:pt x="6" y="357"/>
                  </a:cubicBezTo>
                  <a:cubicBezTo>
                    <a:pt x="6" y="357"/>
                    <a:pt x="3" y="355"/>
                    <a:pt x="3" y="351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4" name="Freeform 472"/>
            <p:cNvSpPr/>
            <p:nvPr/>
          </p:nvSpPr>
          <p:spPr bwMode="auto">
            <a:xfrm>
              <a:off x="3136900" y="2120900"/>
              <a:ext cx="3175" cy="1588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0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5" name="Freeform 473"/>
            <p:cNvSpPr/>
            <p:nvPr/>
          </p:nvSpPr>
          <p:spPr bwMode="auto">
            <a:xfrm>
              <a:off x="3124200" y="2143125"/>
              <a:ext cx="0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1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6" name="Freeform 474"/>
            <p:cNvSpPr/>
            <p:nvPr/>
          </p:nvSpPr>
          <p:spPr bwMode="auto">
            <a:xfrm>
              <a:off x="3121025" y="2147888"/>
              <a:ext cx="1588" cy="1588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1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7" name="Freeform 475"/>
            <p:cNvSpPr/>
            <p:nvPr/>
          </p:nvSpPr>
          <p:spPr bwMode="auto">
            <a:xfrm>
              <a:off x="3117850" y="2154238"/>
              <a:ext cx="0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8" name="Freeform 476"/>
            <p:cNvSpPr/>
            <p:nvPr/>
          </p:nvSpPr>
          <p:spPr bwMode="auto">
            <a:xfrm>
              <a:off x="3117850" y="2155825"/>
              <a:ext cx="1588" cy="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9" name="Freeform 477"/>
            <p:cNvSpPr/>
            <p:nvPr/>
          </p:nvSpPr>
          <p:spPr bwMode="auto">
            <a:xfrm>
              <a:off x="3113088" y="2166938"/>
              <a:ext cx="1588" cy="1588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2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0" name="Freeform 478"/>
            <p:cNvSpPr/>
            <p:nvPr/>
          </p:nvSpPr>
          <p:spPr bwMode="auto">
            <a:xfrm>
              <a:off x="3113088" y="2173288"/>
              <a:ext cx="0" cy="158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1" name="Freeform 479"/>
            <p:cNvSpPr/>
            <p:nvPr/>
          </p:nvSpPr>
          <p:spPr bwMode="auto">
            <a:xfrm>
              <a:off x="3087688" y="2279650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2" name="Freeform 480"/>
            <p:cNvSpPr/>
            <p:nvPr/>
          </p:nvSpPr>
          <p:spPr bwMode="auto">
            <a:xfrm>
              <a:off x="3074988" y="2327275"/>
              <a:ext cx="1588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3" name="Freeform 481"/>
            <p:cNvSpPr/>
            <p:nvPr/>
          </p:nvSpPr>
          <p:spPr bwMode="auto">
            <a:xfrm>
              <a:off x="3071813" y="2352675"/>
              <a:ext cx="1588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4" name="Freeform 482"/>
            <p:cNvSpPr/>
            <p:nvPr/>
          </p:nvSpPr>
          <p:spPr bwMode="auto">
            <a:xfrm>
              <a:off x="2892425" y="2184400"/>
              <a:ext cx="0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5" name="Freeform 483"/>
            <p:cNvSpPr/>
            <p:nvPr/>
          </p:nvSpPr>
          <p:spPr bwMode="auto">
            <a:xfrm>
              <a:off x="2779713" y="2184400"/>
              <a:ext cx="111125" cy="168275"/>
            </a:xfrm>
            <a:custGeom>
              <a:avLst/>
              <a:gdLst>
                <a:gd name="T0" fmla="*/ 13 w 112"/>
                <a:gd name="T1" fmla="*/ 149 h 170"/>
                <a:gd name="T2" fmla="*/ 16 w 112"/>
                <a:gd name="T3" fmla="*/ 144 h 170"/>
                <a:gd name="T4" fmla="*/ 20 w 112"/>
                <a:gd name="T5" fmla="*/ 132 h 170"/>
                <a:gd name="T6" fmla="*/ 22 w 112"/>
                <a:gd name="T7" fmla="*/ 128 h 170"/>
                <a:gd name="T8" fmla="*/ 30 w 112"/>
                <a:gd name="T9" fmla="*/ 118 h 170"/>
                <a:gd name="T10" fmla="*/ 33 w 112"/>
                <a:gd name="T11" fmla="*/ 115 h 170"/>
                <a:gd name="T12" fmla="*/ 35 w 112"/>
                <a:gd name="T13" fmla="*/ 108 h 170"/>
                <a:gd name="T14" fmla="*/ 39 w 112"/>
                <a:gd name="T15" fmla="*/ 103 h 170"/>
                <a:gd name="T16" fmla="*/ 42 w 112"/>
                <a:gd name="T17" fmla="*/ 101 h 170"/>
                <a:gd name="T18" fmla="*/ 42 w 112"/>
                <a:gd name="T19" fmla="*/ 97 h 170"/>
                <a:gd name="T20" fmla="*/ 45 w 112"/>
                <a:gd name="T21" fmla="*/ 91 h 170"/>
                <a:gd name="T22" fmla="*/ 47 w 112"/>
                <a:gd name="T23" fmla="*/ 87 h 170"/>
                <a:gd name="T24" fmla="*/ 48 w 112"/>
                <a:gd name="T25" fmla="*/ 83 h 170"/>
                <a:gd name="T26" fmla="*/ 52 w 112"/>
                <a:gd name="T27" fmla="*/ 79 h 170"/>
                <a:gd name="T28" fmla="*/ 55 w 112"/>
                <a:gd name="T29" fmla="*/ 74 h 170"/>
                <a:gd name="T30" fmla="*/ 60 w 112"/>
                <a:gd name="T31" fmla="*/ 69 h 170"/>
                <a:gd name="T32" fmla="*/ 61 w 112"/>
                <a:gd name="T33" fmla="*/ 66 h 170"/>
                <a:gd name="T34" fmla="*/ 64 w 112"/>
                <a:gd name="T35" fmla="*/ 64 h 170"/>
                <a:gd name="T36" fmla="*/ 64 w 112"/>
                <a:gd name="T37" fmla="*/ 61 h 170"/>
                <a:gd name="T38" fmla="*/ 65 w 112"/>
                <a:gd name="T39" fmla="*/ 60 h 170"/>
                <a:gd name="T40" fmla="*/ 66 w 112"/>
                <a:gd name="T41" fmla="*/ 57 h 170"/>
                <a:gd name="T42" fmla="*/ 72 w 112"/>
                <a:gd name="T43" fmla="*/ 48 h 170"/>
                <a:gd name="T44" fmla="*/ 74 w 112"/>
                <a:gd name="T45" fmla="*/ 45 h 170"/>
                <a:gd name="T46" fmla="*/ 76 w 112"/>
                <a:gd name="T47" fmla="*/ 42 h 170"/>
                <a:gd name="T48" fmla="*/ 81 w 112"/>
                <a:gd name="T49" fmla="*/ 35 h 170"/>
                <a:gd name="T50" fmla="*/ 85 w 112"/>
                <a:gd name="T51" fmla="*/ 36 h 170"/>
                <a:gd name="T52" fmla="*/ 83 w 112"/>
                <a:gd name="T53" fmla="*/ 31 h 170"/>
                <a:gd name="T54" fmla="*/ 82 w 112"/>
                <a:gd name="T55" fmla="*/ 27 h 170"/>
                <a:gd name="T56" fmla="*/ 85 w 112"/>
                <a:gd name="T57" fmla="*/ 25 h 170"/>
                <a:gd name="T58" fmla="*/ 84 w 112"/>
                <a:gd name="T59" fmla="*/ 23 h 170"/>
                <a:gd name="T60" fmla="*/ 86 w 112"/>
                <a:gd name="T61" fmla="*/ 22 h 170"/>
                <a:gd name="T62" fmla="*/ 91 w 112"/>
                <a:gd name="T63" fmla="*/ 22 h 170"/>
                <a:gd name="T64" fmla="*/ 90 w 112"/>
                <a:gd name="T65" fmla="*/ 17 h 170"/>
                <a:gd name="T66" fmla="*/ 92 w 112"/>
                <a:gd name="T67" fmla="*/ 17 h 170"/>
                <a:gd name="T68" fmla="*/ 92 w 112"/>
                <a:gd name="T69" fmla="*/ 13 h 170"/>
                <a:gd name="T70" fmla="*/ 94 w 112"/>
                <a:gd name="T71" fmla="*/ 11 h 170"/>
                <a:gd name="T72" fmla="*/ 96 w 112"/>
                <a:gd name="T73" fmla="*/ 14 h 170"/>
                <a:gd name="T74" fmla="*/ 97 w 112"/>
                <a:gd name="T75" fmla="*/ 9 h 170"/>
                <a:gd name="T76" fmla="*/ 106 w 112"/>
                <a:gd name="T77" fmla="*/ 6 h 170"/>
                <a:gd name="T78" fmla="*/ 108 w 112"/>
                <a:gd name="T79" fmla="*/ 4 h 170"/>
                <a:gd name="T80" fmla="*/ 110 w 112"/>
                <a:gd name="T81" fmla="*/ 0 h 170"/>
                <a:gd name="T82" fmla="*/ 111 w 112"/>
                <a:gd name="T83" fmla="*/ 3 h 170"/>
                <a:gd name="T84" fmla="*/ 107 w 112"/>
                <a:gd name="T85" fmla="*/ 6 h 170"/>
                <a:gd name="T86" fmla="*/ 106 w 112"/>
                <a:gd name="T87" fmla="*/ 15 h 170"/>
                <a:gd name="T88" fmla="*/ 99 w 112"/>
                <a:gd name="T89" fmla="*/ 28 h 170"/>
                <a:gd name="T90" fmla="*/ 91 w 112"/>
                <a:gd name="T91" fmla="*/ 42 h 170"/>
                <a:gd name="T92" fmla="*/ 85 w 112"/>
                <a:gd name="T93" fmla="*/ 52 h 170"/>
                <a:gd name="T94" fmla="*/ 81 w 112"/>
                <a:gd name="T95" fmla="*/ 61 h 170"/>
                <a:gd name="T96" fmla="*/ 69 w 112"/>
                <a:gd name="T97" fmla="*/ 76 h 170"/>
                <a:gd name="T98" fmla="*/ 62 w 112"/>
                <a:gd name="T99" fmla="*/ 84 h 170"/>
                <a:gd name="T100" fmla="*/ 54 w 112"/>
                <a:gd name="T101" fmla="*/ 94 h 170"/>
                <a:gd name="T102" fmla="*/ 33 w 112"/>
                <a:gd name="T103" fmla="*/ 132 h 170"/>
                <a:gd name="T104" fmla="*/ 27 w 112"/>
                <a:gd name="T105" fmla="*/ 142 h 170"/>
                <a:gd name="T106" fmla="*/ 2 w 112"/>
                <a:gd name="T107" fmla="*/ 166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2" h="170">
                  <a:moveTo>
                    <a:pt x="2" y="166"/>
                  </a:moveTo>
                  <a:cubicBezTo>
                    <a:pt x="0" y="162"/>
                    <a:pt x="5" y="161"/>
                    <a:pt x="5" y="157"/>
                  </a:cubicBezTo>
                  <a:cubicBezTo>
                    <a:pt x="5" y="157"/>
                    <a:pt x="6" y="159"/>
                    <a:pt x="6" y="158"/>
                  </a:cubicBezTo>
                  <a:cubicBezTo>
                    <a:pt x="5" y="154"/>
                    <a:pt x="9" y="152"/>
                    <a:pt x="12" y="150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2" y="149"/>
                    <a:pt x="13" y="149"/>
                  </a:cubicBezTo>
                  <a:cubicBezTo>
                    <a:pt x="13" y="149"/>
                    <a:pt x="13" y="149"/>
                    <a:pt x="14" y="149"/>
                  </a:cubicBezTo>
                  <a:cubicBezTo>
                    <a:pt x="13" y="148"/>
                    <a:pt x="14" y="148"/>
                    <a:pt x="13" y="147"/>
                  </a:cubicBezTo>
                  <a:cubicBezTo>
                    <a:pt x="14" y="147"/>
                    <a:pt x="15" y="148"/>
                    <a:pt x="15" y="148"/>
                  </a:cubicBezTo>
                  <a:cubicBezTo>
                    <a:pt x="14" y="147"/>
                    <a:pt x="14" y="147"/>
                    <a:pt x="14" y="147"/>
                  </a:cubicBezTo>
                  <a:cubicBezTo>
                    <a:pt x="12" y="144"/>
                    <a:pt x="16" y="145"/>
                    <a:pt x="15" y="143"/>
                  </a:cubicBezTo>
                  <a:cubicBezTo>
                    <a:pt x="16" y="144"/>
                    <a:pt x="16" y="144"/>
                    <a:pt x="16" y="144"/>
                  </a:cubicBezTo>
                  <a:cubicBezTo>
                    <a:pt x="16" y="141"/>
                    <a:pt x="17" y="139"/>
                    <a:pt x="18" y="136"/>
                  </a:cubicBezTo>
                  <a:cubicBezTo>
                    <a:pt x="18" y="137"/>
                    <a:pt x="19" y="137"/>
                    <a:pt x="20" y="137"/>
                  </a:cubicBezTo>
                  <a:cubicBezTo>
                    <a:pt x="19" y="136"/>
                    <a:pt x="19" y="136"/>
                    <a:pt x="19" y="135"/>
                  </a:cubicBezTo>
                  <a:cubicBezTo>
                    <a:pt x="20" y="135"/>
                    <a:pt x="18" y="133"/>
                    <a:pt x="19" y="133"/>
                  </a:cubicBezTo>
                  <a:cubicBezTo>
                    <a:pt x="20" y="133"/>
                    <a:pt x="20" y="133"/>
                    <a:pt x="20" y="133"/>
                  </a:cubicBezTo>
                  <a:cubicBezTo>
                    <a:pt x="19" y="132"/>
                    <a:pt x="21" y="133"/>
                    <a:pt x="20" y="132"/>
                  </a:cubicBezTo>
                  <a:cubicBezTo>
                    <a:pt x="21" y="132"/>
                    <a:pt x="21" y="132"/>
                    <a:pt x="21" y="132"/>
                  </a:cubicBezTo>
                  <a:cubicBezTo>
                    <a:pt x="19" y="131"/>
                    <a:pt x="22" y="132"/>
                    <a:pt x="21" y="131"/>
                  </a:cubicBezTo>
                  <a:cubicBezTo>
                    <a:pt x="21" y="131"/>
                    <a:pt x="21" y="131"/>
                    <a:pt x="21" y="131"/>
                  </a:cubicBezTo>
                  <a:cubicBezTo>
                    <a:pt x="21" y="130"/>
                    <a:pt x="22" y="131"/>
                    <a:pt x="22" y="130"/>
                  </a:cubicBezTo>
                  <a:cubicBezTo>
                    <a:pt x="22" y="130"/>
                    <a:pt x="22" y="130"/>
                    <a:pt x="22" y="130"/>
                  </a:cubicBezTo>
                  <a:cubicBezTo>
                    <a:pt x="22" y="129"/>
                    <a:pt x="23" y="129"/>
                    <a:pt x="22" y="128"/>
                  </a:cubicBezTo>
                  <a:cubicBezTo>
                    <a:pt x="23" y="129"/>
                    <a:pt x="22" y="129"/>
                    <a:pt x="24" y="130"/>
                  </a:cubicBezTo>
                  <a:cubicBezTo>
                    <a:pt x="24" y="126"/>
                    <a:pt x="26" y="124"/>
                    <a:pt x="28" y="121"/>
                  </a:cubicBezTo>
                  <a:cubicBezTo>
                    <a:pt x="29" y="121"/>
                    <a:pt x="29" y="121"/>
                    <a:pt x="30" y="122"/>
                  </a:cubicBezTo>
                  <a:cubicBezTo>
                    <a:pt x="30" y="121"/>
                    <a:pt x="30" y="120"/>
                    <a:pt x="30" y="120"/>
                  </a:cubicBezTo>
                  <a:cubicBezTo>
                    <a:pt x="30" y="120"/>
                    <a:pt x="30" y="120"/>
                    <a:pt x="30" y="120"/>
                  </a:cubicBezTo>
                  <a:cubicBezTo>
                    <a:pt x="31" y="120"/>
                    <a:pt x="29" y="118"/>
                    <a:pt x="30" y="118"/>
                  </a:cubicBezTo>
                  <a:cubicBezTo>
                    <a:pt x="31" y="119"/>
                    <a:pt x="31" y="119"/>
                    <a:pt x="31" y="119"/>
                  </a:cubicBezTo>
                  <a:cubicBezTo>
                    <a:pt x="31" y="118"/>
                    <a:pt x="31" y="118"/>
                    <a:pt x="31" y="117"/>
                  </a:cubicBezTo>
                  <a:cubicBezTo>
                    <a:pt x="32" y="117"/>
                    <a:pt x="32" y="117"/>
                    <a:pt x="32" y="118"/>
                  </a:cubicBezTo>
                  <a:cubicBezTo>
                    <a:pt x="31" y="116"/>
                    <a:pt x="33" y="117"/>
                    <a:pt x="33" y="116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5" y="116"/>
                    <a:pt x="32" y="115"/>
                    <a:pt x="33" y="115"/>
                  </a:cubicBezTo>
                  <a:cubicBezTo>
                    <a:pt x="34" y="116"/>
                    <a:pt x="34" y="116"/>
                    <a:pt x="34" y="116"/>
                  </a:cubicBezTo>
                  <a:cubicBezTo>
                    <a:pt x="33" y="114"/>
                    <a:pt x="34" y="113"/>
                    <a:pt x="34" y="112"/>
                  </a:cubicBezTo>
                  <a:cubicBezTo>
                    <a:pt x="34" y="112"/>
                    <a:pt x="34" y="112"/>
                    <a:pt x="34" y="112"/>
                  </a:cubicBezTo>
                  <a:cubicBezTo>
                    <a:pt x="34" y="112"/>
                    <a:pt x="35" y="111"/>
                    <a:pt x="35" y="110"/>
                  </a:cubicBezTo>
                  <a:cubicBezTo>
                    <a:pt x="36" y="110"/>
                    <a:pt x="37" y="111"/>
                    <a:pt x="37" y="110"/>
                  </a:cubicBezTo>
                  <a:cubicBezTo>
                    <a:pt x="36" y="109"/>
                    <a:pt x="37" y="109"/>
                    <a:pt x="35" y="108"/>
                  </a:cubicBezTo>
                  <a:cubicBezTo>
                    <a:pt x="36" y="107"/>
                    <a:pt x="37" y="107"/>
                    <a:pt x="37" y="106"/>
                  </a:cubicBezTo>
                  <a:cubicBezTo>
                    <a:pt x="38" y="107"/>
                    <a:pt x="39" y="107"/>
                    <a:pt x="39" y="108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08"/>
                    <a:pt x="40" y="108"/>
                    <a:pt x="41" y="108"/>
                  </a:cubicBezTo>
                  <a:cubicBezTo>
                    <a:pt x="41" y="108"/>
                    <a:pt x="41" y="107"/>
                    <a:pt x="41" y="107"/>
                  </a:cubicBezTo>
                  <a:cubicBezTo>
                    <a:pt x="40" y="106"/>
                    <a:pt x="39" y="104"/>
                    <a:pt x="39" y="103"/>
                  </a:cubicBezTo>
                  <a:cubicBezTo>
                    <a:pt x="40" y="104"/>
                    <a:pt x="41" y="104"/>
                    <a:pt x="41" y="105"/>
                  </a:cubicBezTo>
                  <a:cubicBezTo>
                    <a:pt x="39" y="102"/>
                    <a:pt x="39" y="102"/>
                    <a:pt x="39" y="102"/>
                  </a:cubicBezTo>
                  <a:cubicBezTo>
                    <a:pt x="39" y="101"/>
                    <a:pt x="40" y="102"/>
                    <a:pt x="40" y="102"/>
                  </a:cubicBezTo>
                  <a:cubicBezTo>
                    <a:pt x="39" y="101"/>
                    <a:pt x="39" y="101"/>
                    <a:pt x="39" y="101"/>
                  </a:cubicBezTo>
                  <a:cubicBezTo>
                    <a:pt x="40" y="101"/>
                    <a:pt x="40" y="99"/>
                    <a:pt x="41" y="100"/>
                  </a:cubicBezTo>
                  <a:cubicBezTo>
                    <a:pt x="42" y="100"/>
                    <a:pt x="41" y="101"/>
                    <a:pt x="42" y="101"/>
                  </a:cubicBezTo>
                  <a:cubicBezTo>
                    <a:pt x="42" y="100"/>
                    <a:pt x="42" y="100"/>
                    <a:pt x="42" y="100"/>
                  </a:cubicBezTo>
                  <a:cubicBezTo>
                    <a:pt x="42" y="100"/>
                    <a:pt x="42" y="100"/>
                    <a:pt x="42" y="100"/>
                  </a:cubicBezTo>
                  <a:cubicBezTo>
                    <a:pt x="43" y="99"/>
                    <a:pt x="43" y="98"/>
                    <a:pt x="41" y="98"/>
                  </a:cubicBezTo>
                  <a:cubicBezTo>
                    <a:pt x="41" y="98"/>
                    <a:pt x="42" y="99"/>
                    <a:pt x="42" y="99"/>
                  </a:cubicBezTo>
                  <a:cubicBezTo>
                    <a:pt x="41" y="98"/>
                    <a:pt x="41" y="97"/>
                    <a:pt x="42" y="97"/>
                  </a:cubicBezTo>
                  <a:cubicBezTo>
                    <a:pt x="42" y="97"/>
                    <a:pt x="42" y="97"/>
                    <a:pt x="42" y="97"/>
                  </a:cubicBezTo>
                  <a:cubicBezTo>
                    <a:pt x="42" y="96"/>
                    <a:pt x="42" y="95"/>
                    <a:pt x="42" y="94"/>
                  </a:cubicBezTo>
                  <a:cubicBezTo>
                    <a:pt x="41" y="94"/>
                    <a:pt x="43" y="95"/>
                    <a:pt x="42" y="95"/>
                  </a:cubicBezTo>
                  <a:cubicBezTo>
                    <a:pt x="44" y="95"/>
                    <a:pt x="42" y="92"/>
                    <a:pt x="44" y="92"/>
                  </a:cubicBezTo>
                  <a:cubicBezTo>
                    <a:pt x="44" y="92"/>
                    <a:pt x="44" y="92"/>
                    <a:pt x="44" y="92"/>
                  </a:cubicBezTo>
                  <a:cubicBezTo>
                    <a:pt x="44" y="91"/>
                    <a:pt x="45" y="92"/>
                    <a:pt x="45" y="92"/>
                  </a:cubicBezTo>
                  <a:cubicBezTo>
                    <a:pt x="45" y="92"/>
                    <a:pt x="45" y="91"/>
                    <a:pt x="45" y="91"/>
                  </a:cubicBezTo>
                  <a:cubicBezTo>
                    <a:pt x="45" y="90"/>
                    <a:pt x="45" y="91"/>
                    <a:pt x="45" y="91"/>
                  </a:cubicBezTo>
                  <a:cubicBezTo>
                    <a:pt x="45" y="90"/>
                    <a:pt x="45" y="88"/>
                    <a:pt x="47" y="88"/>
                  </a:cubicBezTo>
                  <a:cubicBezTo>
                    <a:pt x="46" y="87"/>
                    <a:pt x="46" y="86"/>
                    <a:pt x="46" y="86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7" y="87"/>
                    <a:pt x="47" y="86"/>
                    <a:pt x="48" y="86"/>
                  </a:cubicBezTo>
                  <a:cubicBezTo>
                    <a:pt x="47" y="85"/>
                    <a:pt x="48" y="89"/>
                    <a:pt x="47" y="87"/>
                  </a:cubicBezTo>
                  <a:cubicBezTo>
                    <a:pt x="48" y="88"/>
                    <a:pt x="46" y="86"/>
                    <a:pt x="48" y="86"/>
                  </a:cubicBezTo>
                  <a:cubicBezTo>
                    <a:pt x="48" y="86"/>
                    <a:pt x="47" y="85"/>
                    <a:pt x="48" y="85"/>
                  </a:cubicBezTo>
                  <a:cubicBezTo>
                    <a:pt x="48" y="85"/>
                    <a:pt x="49" y="86"/>
                    <a:pt x="49" y="86"/>
                  </a:cubicBezTo>
                  <a:cubicBezTo>
                    <a:pt x="50" y="85"/>
                    <a:pt x="49" y="85"/>
                    <a:pt x="49" y="85"/>
                  </a:cubicBezTo>
                  <a:cubicBezTo>
                    <a:pt x="49" y="84"/>
                    <a:pt x="49" y="84"/>
                    <a:pt x="49" y="84"/>
                  </a:cubicBezTo>
                  <a:cubicBezTo>
                    <a:pt x="48" y="83"/>
                    <a:pt x="50" y="84"/>
                    <a:pt x="48" y="83"/>
                  </a:cubicBezTo>
                  <a:cubicBezTo>
                    <a:pt x="49" y="84"/>
                    <a:pt x="49" y="82"/>
                    <a:pt x="50" y="83"/>
                  </a:cubicBezTo>
                  <a:cubicBezTo>
                    <a:pt x="51" y="84"/>
                    <a:pt x="51" y="84"/>
                    <a:pt x="51" y="84"/>
                  </a:cubicBezTo>
                  <a:cubicBezTo>
                    <a:pt x="51" y="83"/>
                    <a:pt x="50" y="82"/>
                    <a:pt x="50" y="82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49" y="81"/>
                    <a:pt x="51" y="82"/>
                    <a:pt x="50" y="80"/>
                  </a:cubicBezTo>
                  <a:cubicBezTo>
                    <a:pt x="51" y="80"/>
                    <a:pt x="51" y="79"/>
                    <a:pt x="52" y="79"/>
                  </a:cubicBezTo>
                  <a:cubicBezTo>
                    <a:pt x="52" y="79"/>
                    <a:pt x="52" y="78"/>
                    <a:pt x="52" y="77"/>
                  </a:cubicBezTo>
                  <a:cubicBezTo>
                    <a:pt x="52" y="78"/>
                    <a:pt x="52" y="78"/>
                    <a:pt x="53" y="78"/>
                  </a:cubicBezTo>
                  <a:cubicBezTo>
                    <a:pt x="54" y="78"/>
                    <a:pt x="53" y="78"/>
                    <a:pt x="53" y="77"/>
                  </a:cubicBezTo>
                  <a:cubicBezTo>
                    <a:pt x="53" y="77"/>
                    <a:pt x="55" y="77"/>
                    <a:pt x="55" y="77"/>
                  </a:cubicBezTo>
                  <a:cubicBezTo>
                    <a:pt x="55" y="77"/>
                    <a:pt x="54" y="76"/>
                    <a:pt x="54" y="76"/>
                  </a:cubicBezTo>
                  <a:cubicBezTo>
                    <a:pt x="56" y="76"/>
                    <a:pt x="53" y="74"/>
                    <a:pt x="55" y="74"/>
                  </a:cubicBezTo>
                  <a:cubicBezTo>
                    <a:pt x="55" y="74"/>
                    <a:pt x="56" y="75"/>
                    <a:pt x="56" y="75"/>
                  </a:cubicBezTo>
                  <a:cubicBezTo>
                    <a:pt x="58" y="76"/>
                    <a:pt x="56" y="74"/>
                    <a:pt x="57" y="73"/>
                  </a:cubicBezTo>
                  <a:cubicBezTo>
                    <a:pt x="55" y="73"/>
                    <a:pt x="55" y="73"/>
                    <a:pt x="55" y="73"/>
                  </a:cubicBezTo>
                  <a:cubicBezTo>
                    <a:pt x="56" y="73"/>
                    <a:pt x="55" y="71"/>
                    <a:pt x="57" y="72"/>
                  </a:cubicBezTo>
                  <a:cubicBezTo>
                    <a:pt x="56" y="72"/>
                    <a:pt x="58" y="72"/>
                    <a:pt x="56" y="71"/>
                  </a:cubicBezTo>
                  <a:cubicBezTo>
                    <a:pt x="58" y="71"/>
                    <a:pt x="57" y="68"/>
                    <a:pt x="60" y="69"/>
                  </a:cubicBezTo>
                  <a:cubicBezTo>
                    <a:pt x="60" y="68"/>
                    <a:pt x="61" y="68"/>
                    <a:pt x="60" y="68"/>
                  </a:cubicBezTo>
                  <a:cubicBezTo>
                    <a:pt x="59" y="68"/>
                    <a:pt x="60" y="69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60" y="68"/>
                    <a:pt x="60" y="67"/>
                    <a:pt x="61" y="68"/>
                  </a:cubicBezTo>
                  <a:cubicBezTo>
                    <a:pt x="62" y="68"/>
                    <a:pt x="59" y="66"/>
                    <a:pt x="60" y="65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0" y="64"/>
                    <a:pt x="60" y="64"/>
                    <a:pt x="60" y="64"/>
                  </a:cubicBezTo>
                  <a:cubicBezTo>
                    <a:pt x="61" y="64"/>
                    <a:pt x="62" y="65"/>
                    <a:pt x="63" y="66"/>
                  </a:cubicBezTo>
                  <a:cubicBezTo>
                    <a:pt x="63" y="65"/>
                    <a:pt x="63" y="65"/>
                    <a:pt x="63" y="64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3" y="64"/>
                    <a:pt x="64" y="64"/>
                    <a:pt x="64" y="64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4" y="64"/>
                    <a:pt x="64" y="64"/>
                    <a:pt x="64" y="63"/>
                  </a:cubicBezTo>
                  <a:cubicBezTo>
                    <a:pt x="64" y="63"/>
                    <a:pt x="63" y="63"/>
                    <a:pt x="63" y="63"/>
                  </a:cubicBezTo>
                  <a:cubicBezTo>
                    <a:pt x="62" y="63"/>
                    <a:pt x="63" y="63"/>
                    <a:pt x="62" y="62"/>
                  </a:cubicBezTo>
                  <a:cubicBezTo>
                    <a:pt x="63" y="63"/>
                    <a:pt x="63" y="62"/>
                    <a:pt x="64" y="62"/>
                  </a:cubicBezTo>
                  <a:cubicBezTo>
                    <a:pt x="64" y="62"/>
                    <a:pt x="63" y="61"/>
                    <a:pt x="63" y="61"/>
                  </a:cubicBezTo>
                  <a:cubicBezTo>
                    <a:pt x="64" y="61"/>
                    <a:pt x="64" y="60"/>
                    <a:pt x="64" y="61"/>
                  </a:cubicBezTo>
                  <a:cubicBezTo>
                    <a:pt x="64" y="61"/>
                    <a:pt x="63" y="61"/>
                    <a:pt x="64" y="61"/>
                  </a:cubicBezTo>
                  <a:cubicBezTo>
                    <a:pt x="64" y="61"/>
                    <a:pt x="65" y="62"/>
                    <a:pt x="65" y="61"/>
                  </a:cubicBezTo>
                  <a:cubicBezTo>
                    <a:pt x="65" y="61"/>
                    <a:pt x="63" y="60"/>
                    <a:pt x="64" y="60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6" y="61"/>
                    <a:pt x="66" y="61"/>
                    <a:pt x="66" y="61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4" y="59"/>
                    <a:pt x="65" y="59"/>
                    <a:pt x="64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7" y="58"/>
                    <a:pt x="66" y="57"/>
                    <a:pt x="66" y="57"/>
                  </a:cubicBezTo>
                  <a:cubicBezTo>
                    <a:pt x="66" y="57"/>
                    <a:pt x="66" y="57"/>
                    <a:pt x="66" y="57"/>
                  </a:cubicBezTo>
                  <a:cubicBezTo>
                    <a:pt x="66" y="57"/>
                    <a:pt x="67" y="56"/>
                    <a:pt x="66" y="56"/>
                  </a:cubicBezTo>
                  <a:cubicBezTo>
                    <a:pt x="67" y="56"/>
                    <a:pt x="70" y="58"/>
                    <a:pt x="69" y="56"/>
                  </a:cubicBezTo>
                  <a:cubicBezTo>
                    <a:pt x="69" y="56"/>
                    <a:pt x="68" y="55"/>
                    <a:pt x="67" y="54"/>
                  </a:cubicBezTo>
                  <a:cubicBezTo>
                    <a:pt x="68" y="54"/>
                    <a:pt x="67" y="52"/>
                    <a:pt x="69" y="52"/>
                  </a:cubicBezTo>
                  <a:cubicBezTo>
                    <a:pt x="69" y="52"/>
                    <a:pt x="69" y="52"/>
                    <a:pt x="69" y="51"/>
                  </a:cubicBezTo>
                  <a:cubicBezTo>
                    <a:pt x="70" y="51"/>
                    <a:pt x="69" y="48"/>
                    <a:pt x="72" y="48"/>
                  </a:cubicBezTo>
                  <a:cubicBezTo>
                    <a:pt x="72" y="49"/>
                    <a:pt x="73" y="49"/>
                    <a:pt x="73" y="49"/>
                  </a:cubicBezTo>
                  <a:cubicBezTo>
                    <a:pt x="72" y="49"/>
                    <a:pt x="74" y="50"/>
                    <a:pt x="73" y="49"/>
                  </a:cubicBezTo>
                  <a:cubicBezTo>
                    <a:pt x="72" y="48"/>
                    <a:pt x="72" y="48"/>
                    <a:pt x="71" y="48"/>
                  </a:cubicBezTo>
                  <a:cubicBezTo>
                    <a:pt x="71" y="47"/>
                    <a:pt x="72" y="46"/>
                    <a:pt x="73" y="46"/>
                  </a:cubicBezTo>
                  <a:cubicBezTo>
                    <a:pt x="72" y="46"/>
                    <a:pt x="72" y="46"/>
                    <a:pt x="72" y="45"/>
                  </a:cubicBezTo>
                  <a:cubicBezTo>
                    <a:pt x="73" y="46"/>
                    <a:pt x="74" y="46"/>
                    <a:pt x="74" y="45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4" y="45"/>
                    <a:pt x="74" y="45"/>
                    <a:pt x="74" y="45"/>
                  </a:cubicBezTo>
                  <a:cubicBezTo>
                    <a:pt x="74" y="44"/>
                    <a:pt x="72" y="43"/>
                    <a:pt x="73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3"/>
                    <a:pt x="73" y="42"/>
                    <a:pt x="74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6" y="42"/>
                    <a:pt x="75" y="41"/>
                    <a:pt x="75" y="41"/>
                  </a:cubicBezTo>
                  <a:cubicBezTo>
                    <a:pt x="76" y="41"/>
                    <a:pt x="76" y="41"/>
                    <a:pt x="77" y="41"/>
                  </a:cubicBezTo>
                  <a:cubicBezTo>
                    <a:pt x="76" y="38"/>
                    <a:pt x="77" y="36"/>
                    <a:pt x="78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80" y="35"/>
                    <a:pt x="78" y="34"/>
                    <a:pt x="79" y="34"/>
                  </a:cubicBezTo>
                  <a:cubicBezTo>
                    <a:pt x="79" y="35"/>
                    <a:pt x="80" y="35"/>
                    <a:pt x="81" y="35"/>
                  </a:cubicBezTo>
                  <a:cubicBezTo>
                    <a:pt x="82" y="35"/>
                    <a:pt x="80" y="34"/>
                    <a:pt x="80" y="33"/>
                  </a:cubicBezTo>
                  <a:cubicBezTo>
                    <a:pt x="79" y="33"/>
                    <a:pt x="80" y="34"/>
                    <a:pt x="79" y="33"/>
                  </a:cubicBezTo>
                  <a:cubicBezTo>
                    <a:pt x="79" y="33"/>
                    <a:pt x="81" y="33"/>
                    <a:pt x="79" y="32"/>
                  </a:cubicBezTo>
                  <a:cubicBezTo>
                    <a:pt x="80" y="32"/>
                    <a:pt x="81" y="33"/>
                    <a:pt x="81" y="33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3" y="33"/>
                    <a:pt x="83" y="35"/>
                    <a:pt x="85" y="36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6" y="36"/>
                    <a:pt x="85" y="37"/>
                    <a:pt x="86" y="37"/>
                  </a:cubicBezTo>
                  <a:cubicBezTo>
                    <a:pt x="86" y="36"/>
                    <a:pt x="85" y="34"/>
                    <a:pt x="84" y="34"/>
                  </a:cubicBezTo>
                  <a:cubicBezTo>
                    <a:pt x="84" y="33"/>
                    <a:pt x="81" y="32"/>
                    <a:pt x="82" y="31"/>
                  </a:cubicBezTo>
                  <a:cubicBezTo>
                    <a:pt x="83" y="32"/>
                    <a:pt x="82" y="32"/>
                    <a:pt x="83" y="33"/>
                  </a:cubicBezTo>
                  <a:cubicBezTo>
                    <a:pt x="84" y="33"/>
                    <a:pt x="83" y="32"/>
                    <a:pt x="83" y="31"/>
                  </a:cubicBezTo>
                  <a:cubicBezTo>
                    <a:pt x="83" y="32"/>
                    <a:pt x="82" y="30"/>
                    <a:pt x="82" y="30"/>
                  </a:cubicBezTo>
                  <a:cubicBezTo>
                    <a:pt x="82" y="30"/>
                    <a:pt x="83" y="31"/>
                    <a:pt x="83" y="31"/>
                  </a:cubicBezTo>
                  <a:cubicBezTo>
                    <a:pt x="82" y="30"/>
                    <a:pt x="82" y="29"/>
                    <a:pt x="82" y="29"/>
                  </a:cubicBezTo>
                  <a:cubicBezTo>
                    <a:pt x="80" y="28"/>
                    <a:pt x="82" y="29"/>
                    <a:pt x="81" y="28"/>
                  </a:cubicBezTo>
                  <a:cubicBezTo>
                    <a:pt x="83" y="28"/>
                    <a:pt x="83" y="30"/>
                    <a:pt x="84" y="30"/>
                  </a:cubicBezTo>
                  <a:cubicBezTo>
                    <a:pt x="83" y="29"/>
                    <a:pt x="84" y="28"/>
                    <a:pt x="82" y="27"/>
                  </a:cubicBezTo>
                  <a:cubicBezTo>
                    <a:pt x="82" y="27"/>
                    <a:pt x="83" y="28"/>
                    <a:pt x="84" y="28"/>
                  </a:cubicBezTo>
                  <a:cubicBezTo>
                    <a:pt x="85" y="29"/>
                    <a:pt x="82" y="26"/>
                    <a:pt x="84" y="28"/>
                  </a:cubicBezTo>
                  <a:cubicBezTo>
                    <a:pt x="83" y="27"/>
                    <a:pt x="83" y="27"/>
                    <a:pt x="83" y="27"/>
                  </a:cubicBezTo>
                  <a:cubicBezTo>
                    <a:pt x="84" y="27"/>
                    <a:pt x="84" y="27"/>
                    <a:pt x="85" y="27"/>
                  </a:cubicBezTo>
                  <a:cubicBezTo>
                    <a:pt x="85" y="27"/>
                    <a:pt x="84" y="25"/>
                    <a:pt x="86" y="26"/>
                  </a:cubicBezTo>
                  <a:cubicBezTo>
                    <a:pt x="86" y="26"/>
                    <a:pt x="86" y="25"/>
                    <a:pt x="85" y="25"/>
                  </a:cubicBezTo>
                  <a:cubicBezTo>
                    <a:pt x="84" y="25"/>
                    <a:pt x="85" y="26"/>
                    <a:pt x="84" y="25"/>
                  </a:cubicBezTo>
                  <a:cubicBezTo>
                    <a:pt x="85" y="26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5" y="24"/>
                    <a:pt x="84" y="23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4" y="23"/>
                    <a:pt x="84" y="23"/>
                    <a:pt x="84" y="23"/>
                  </a:cubicBezTo>
                  <a:cubicBezTo>
                    <a:pt x="84" y="22"/>
                    <a:pt x="86" y="24"/>
                    <a:pt x="86" y="23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86" y="24"/>
                    <a:pt x="87" y="24"/>
                    <a:pt x="87" y="24"/>
                  </a:cubicBezTo>
                  <a:cubicBezTo>
                    <a:pt x="87" y="23"/>
                    <a:pt x="86" y="22"/>
                    <a:pt x="85" y="22"/>
                  </a:cubicBezTo>
                  <a:cubicBezTo>
                    <a:pt x="85" y="21"/>
                    <a:pt x="86" y="22"/>
                    <a:pt x="86" y="21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7" y="22"/>
                    <a:pt x="88" y="23"/>
                    <a:pt x="88" y="22"/>
                  </a:cubicBezTo>
                  <a:cubicBezTo>
                    <a:pt x="88" y="22"/>
                    <a:pt x="87" y="21"/>
                    <a:pt x="86" y="21"/>
                  </a:cubicBezTo>
                  <a:cubicBezTo>
                    <a:pt x="87" y="21"/>
                    <a:pt x="87" y="21"/>
                    <a:pt x="88" y="21"/>
                  </a:cubicBezTo>
                  <a:cubicBezTo>
                    <a:pt x="88" y="20"/>
                    <a:pt x="87" y="21"/>
                    <a:pt x="87" y="20"/>
                  </a:cubicBezTo>
                  <a:cubicBezTo>
                    <a:pt x="87" y="20"/>
                    <a:pt x="88" y="20"/>
                    <a:pt x="90" y="20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1" y="21"/>
                    <a:pt x="91" y="21"/>
                    <a:pt x="91" y="21"/>
                  </a:cubicBezTo>
                  <a:cubicBezTo>
                    <a:pt x="92" y="22"/>
                    <a:pt x="92" y="22"/>
                    <a:pt x="93" y="23"/>
                  </a:cubicBezTo>
                  <a:cubicBezTo>
                    <a:pt x="93" y="23"/>
                    <a:pt x="93" y="22"/>
                    <a:pt x="93" y="22"/>
                  </a:cubicBezTo>
                  <a:cubicBezTo>
                    <a:pt x="90" y="21"/>
                    <a:pt x="91" y="19"/>
                    <a:pt x="89" y="18"/>
                  </a:cubicBezTo>
                  <a:cubicBezTo>
                    <a:pt x="89" y="17"/>
                    <a:pt x="93" y="21"/>
                    <a:pt x="91" y="18"/>
                  </a:cubicBezTo>
                  <a:cubicBezTo>
                    <a:pt x="91" y="18"/>
                    <a:pt x="90" y="16"/>
                    <a:pt x="90" y="17"/>
                  </a:cubicBezTo>
                  <a:cubicBezTo>
                    <a:pt x="90" y="17"/>
                    <a:pt x="88" y="16"/>
                    <a:pt x="89" y="15"/>
                  </a:cubicBezTo>
                  <a:cubicBezTo>
                    <a:pt x="90" y="16"/>
                    <a:pt x="92" y="16"/>
                    <a:pt x="92" y="18"/>
                  </a:cubicBezTo>
                  <a:cubicBezTo>
                    <a:pt x="92" y="17"/>
                    <a:pt x="91" y="18"/>
                    <a:pt x="92" y="18"/>
                  </a:cubicBezTo>
                  <a:cubicBezTo>
                    <a:pt x="92" y="18"/>
                    <a:pt x="93" y="19"/>
                    <a:pt x="94" y="19"/>
                  </a:cubicBezTo>
                  <a:cubicBezTo>
                    <a:pt x="94" y="18"/>
                    <a:pt x="94" y="18"/>
                    <a:pt x="93" y="17"/>
                  </a:cubicBezTo>
                  <a:cubicBezTo>
                    <a:pt x="92" y="16"/>
                    <a:pt x="93" y="18"/>
                    <a:pt x="92" y="17"/>
                  </a:cubicBezTo>
                  <a:cubicBezTo>
                    <a:pt x="92" y="16"/>
                    <a:pt x="94" y="17"/>
                    <a:pt x="92" y="15"/>
                  </a:cubicBezTo>
                  <a:cubicBezTo>
                    <a:pt x="92" y="16"/>
                    <a:pt x="91" y="15"/>
                    <a:pt x="90" y="15"/>
                  </a:cubicBezTo>
                  <a:cubicBezTo>
                    <a:pt x="90" y="14"/>
                    <a:pt x="90" y="14"/>
                    <a:pt x="90" y="14"/>
                  </a:cubicBezTo>
                  <a:cubicBezTo>
                    <a:pt x="91" y="14"/>
                    <a:pt x="91" y="14"/>
                    <a:pt x="91" y="14"/>
                  </a:cubicBezTo>
                  <a:cubicBezTo>
                    <a:pt x="92" y="14"/>
                    <a:pt x="90" y="13"/>
                    <a:pt x="90" y="13"/>
                  </a:cubicBezTo>
                  <a:cubicBezTo>
                    <a:pt x="92" y="13"/>
                    <a:pt x="92" y="13"/>
                    <a:pt x="92" y="13"/>
                  </a:cubicBezTo>
                  <a:cubicBezTo>
                    <a:pt x="93" y="14"/>
                    <a:pt x="91" y="14"/>
                    <a:pt x="93" y="15"/>
                  </a:cubicBezTo>
                  <a:cubicBezTo>
                    <a:pt x="93" y="15"/>
                    <a:pt x="92" y="14"/>
                    <a:pt x="93" y="14"/>
                  </a:cubicBez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6" y="16"/>
                    <a:pt x="95" y="14"/>
                  </a:cubicBezTo>
                  <a:cubicBezTo>
                    <a:pt x="94" y="13"/>
                    <a:pt x="94" y="14"/>
                    <a:pt x="94" y="13"/>
                  </a:cubicBezTo>
                  <a:cubicBezTo>
                    <a:pt x="94" y="12"/>
                    <a:pt x="93" y="11"/>
                    <a:pt x="94" y="11"/>
                  </a:cubicBezTo>
                  <a:cubicBezTo>
                    <a:pt x="95" y="12"/>
                    <a:pt x="94" y="10"/>
                    <a:pt x="95" y="12"/>
                  </a:cubicBezTo>
                  <a:cubicBezTo>
                    <a:pt x="94" y="11"/>
                    <a:pt x="94" y="12"/>
                    <a:pt x="95" y="14"/>
                  </a:cubicBezTo>
                  <a:cubicBezTo>
                    <a:pt x="97" y="14"/>
                    <a:pt x="94" y="14"/>
                    <a:pt x="96" y="15"/>
                  </a:cubicBezTo>
                  <a:cubicBezTo>
                    <a:pt x="96" y="15"/>
                    <a:pt x="98" y="16"/>
                    <a:pt x="99" y="16"/>
                  </a:cubicBezTo>
                  <a:cubicBezTo>
                    <a:pt x="98" y="16"/>
                    <a:pt x="98" y="16"/>
                    <a:pt x="98" y="16"/>
                  </a:cubicBezTo>
                  <a:cubicBezTo>
                    <a:pt x="98" y="15"/>
                    <a:pt x="97" y="15"/>
                    <a:pt x="96" y="14"/>
                  </a:cubicBezTo>
                  <a:cubicBezTo>
                    <a:pt x="97" y="14"/>
                    <a:pt x="97" y="13"/>
                    <a:pt x="96" y="12"/>
                  </a:cubicBezTo>
                  <a:cubicBezTo>
                    <a:pt x="97" y="12"/>
                    <a:pt x="98" y="13"/>
                    <a:pt x="98" y="13"/>
                  </a:cubicBezTo>
                  <a:cubicBezTo>
                    <a:pt x="98" y="12"/>
                    <a:pt x="99" y="11"/>
                    <a:pt x="100" y="11"/>
                  </a:cubicBezTo>
                  <a:cubicBezTo>
                    <a:pt x="98" y="10"/>
                    <a:pt x="100" y="9"/>
                    <a:pt x="98" y="9"/>
                  </a:cubicBezTo>
                  <a:cubicBezTo>
                    <a:pt x="98" y="9"/>
                    <a:pt x="96" y="9"/>
                    <a:pt x="96" y="8"/>
                  </a:cubicBezTo>
                  <a:cubicBezTo>
                    <a:pt x="96" y="8"/>
                    <a:pt x="96" y="8"/>
                    <a:pt x="97" y="9"/>
                  </a:cubicBezTo>
                  <a:cubicBezTo>
                    <a:pt x="96" y="8"/>
                    <a:pt x="99" y="9"/>
                    <a:pt x="98" y="8"/>
                  </a:cubicBezTo>
                  <a:cubicBezTo>
                    <a:pt x="98" y="9"/>
                    <a:pt x="99" y="9"/>
                    <a:pt x="101" y="10"/>
                  </a:cubicBezTo>
                  <a:cubicBezTo>
                    <a:pt x="100" y="9"/>
                    <a:pt x="101" y="11"/>
                    <a:pt x="102" y="10"/>
                  </a:cubicBezTo>
                  <a:cubicBezTo>
                    <a:pt x="101" y="9"/>
                    <a:pt x="101" y="8"/>
                    <a:pt x="101" y="7"/>
                  </a:cubicBezTo>
                  <a:cubicBezTo>
                    <a:pt x="103" y="7"/>
                    <a:pt x="103" y="5"/>
                    <a:pt x="103" y="5"/>
                  </a:cubicBezTo>
                  <a:cubicBezTo>
                    <a:pt x="104" y="5"/>
                    <a:pt x="105" y="6"/>
                    <a:pt x="106" y="6"/>
                  </a:cubicBezTo>
                  <a:cubicBezTo>
                    <a:pt x="106" y="5"/>
                    <a:pt x="104" y="5"/>
                    <a:pt x="105" y="5"/>
                  </a:cubicBezTo>
                  <a:cubicBezTo>
                    <a:pt x="105" y="5"/>
                    <a:pt x="105" y="5"/>
                    <a:pt x="105" y="5"/>
                  </a:cubicBezTo>
                  <a:cubicBezTo>
                    <a:pt x="105" y="5"/>
                    <a:pt x="107" y="4"/>
                    <a:pt x="105" y="3"/>
                  </a:cubicBezTo>
                  <a:cubicBezTo>
                    <a:pt x="107" y="4"/>
                    <a:pt x="107" y="4"/>
                    <a:pt x="107" y="4"/>
                  </a:cubicBezTo>
                  <a:cubicBezTo>
                    <a:pt x="107" y="3"/>
                    <a:pt x="107" y="3"/>
                    <a:pt x="107" y="3"/>
                  </a:cubicBezTo>
                  <a:cubicBezTo>
                    <a:pt x="107" y="4"/>
                    <a:pt x="108" y="4"/>
                    <a:pt x="108" y="4"/>
                  </a:cubicBezTo>
                  <a:cubicBezTo>
                    <a:pt x="109" y="5"/>
                    <a:pt x="108" y="3"/>
                    <a:pt x="109" y="3"/>
                  </a:cubicBezTo>
                  <a:cubicBezTo>
                    <a:pt x="107" y="3"/>
                    <a:pt x="107" y="3"/>
                    <a:pt x="107" y="3"/>
                  </a:cubicBezTo>
                  <a:cubicBezTo>
                    <a:pt x="107" y="1"/>
                    <a:pt x="109" y="1"/>
                    <a:pt x="109" y="0"/>
                  </a:cubicBezTo>
                  <a:cubicBezTo>
                    <a:pt x="110" y="1"/>
                    <a:pt x="110" y="1"/>
                    <a:pt x="110" y="1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10" y="1"/>
                    <a:pt x="111" y="1"/>
                    <a:pt x="110" y="0"/>
                  </a:cubicBezTo>
                  <a:cubicBezTo>
                    <a:pt x="112" y="3"/>
                    <a:pt x="112" y="3"/>
                    <a:pt x="112" y="3"/>
                  </a:cubicBezTo>
                  <a:cubicBezTo>
                    <a:pt x="111" y="3"/>
                    <a:pt x="111" y="2"/>
                    <a:pt x="110" y="1"/>
                  </a:cubicBezTo>
                  <a:cubicBezTo>
                    <a:pt x="109" y="1"/>
                    <a:pt x="109" y="2"/>
                    <a:pt x="110" y="3"/>
                  </a:cubicBezTo>
                  <a:cubicBezTo>
                    <a:pt x="110" y="2"/>
                    <a:pt x="110" y="2"/>
                    <a:pt x="110" y="2"/>
                  </a:cubicBezTo>
                  <a:cubicBezTo>
                    <a:pt x="111" y="3"/>
                    <a:pt x="111" y="3"/>
                    <a:pt x="111" y="4"/>
                  </a:cubicBezTo>
                  <a:cubicBezTo>
                    <a:pt x="111" y="3"/>
                    <a:pt x="112" y="4"/>
                    <a:pt x="111" y="3"/>
                  </a:cubicBezTo>
                  <a:cubicBezTo>
                    <a:pt x="112" y="4"/>
                    <a:pt x="112" y="4"/>
                    <a:pt x="111" y="5"/>
                  </a:cubicBezTo>
                  <a:cubicBezTo>
                    <a:pt x="111" y="4"/>
                    <a:pt x="111" y="4"/>
                    <a:pt x="110" y="4"/>
                  </a:cubicBezTo>
                  <a:cubicBezTo>
                    <a:pt x="111" y="5"/>
                    <a:pt x="111" y="5"/>
                    <a:pt x="111" y="6"/>
                  </a:cubicBezTo>
                  <a:cubicBezTo>
                    <a:pt x="109" y="5"/>
                    <a:pt x="111" y="7"/>
                    <a:pt x="110" y="8"/>
                  </a:cubicBezTo>
                  <a:cubicBezTo>
                    <a:pt x="109" y="7"/>
                    <a:pt x="108" y="6"/>
                    <a:pt x="108" y="5"/>
                  </a:cubicBezTo>
                  <a:cubicBezTo>
                    <a:pt x="107" y="5"/>
                    <a:pt x="108" y="6"/>
                    <a:pt x="107" y="6"/>
                  </a:cubicBezTo>
                  <a:cubicBezTo>
                    <a:pt x="108" y="7"/>
                    <a:pt x="109" y="8"/>
                    <a:pt x="109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8" y="9"/>
                    <a:pt x="110" y="9"/>
                    <a:pt x="109" y="10"/>
                  </a:cubicBezTo>
                  <a:cubicBezTo>
                    <a:pt x="108" y="11"/>
                    <a:pt x="107" y="12"/>
                    <a:pt x="106" y="13"/>
                  </a:cubicBezTo>
                  <a:cubicBezTo>
                    <a:pt x="106" y="12"/>
                    <a:pt x="106" y="12"/>
                    <a:pt x="106" y="12"/>
                  </a:cubicBezTo>
                  <a:cubicBezTo>
                    <a:pt x="107" y="14"/>
                    <a:pt x="105" y="14"/>
                    <a:pt x="106" y="15"/>
                  </a:cubicBezTo>
                  <a:cubicBezTo>
                    <a:pt x="104" y="16"/>
                    <a:pt x="105" y="18"/>
                    <a:pt x="103" y="17"/>
                  </a:cubicBezTo>
                  <a:cubicBezTo>
                    <a:pt x="102" y="20"/>
                    <a:pt x="102" y="22"/>
                    <a:pt x="100" y="23"/>
                  </a:cubicBezTo>
                  <a:cubicBezTo>
                    <a:pt x="99" y="22"/>
                    <a:pt x="99" y="22"/>
                    <a:pt x="99" y="22"/>
                  </a:cubicBezTo>
                  <a:cubicBezTo>
                    <a:pt x="100" y="23"/>
                    <a:pt x="99" y="22"/>
                    <a:pt x="99" y="23"/>
                  </a:cubicBezTo>
                  <a:cubicBezTo>
                    <a:pt x="100" y="23"/>
                    <a:pt x="99" y="24"/>
                    <a:pt x="100" y="25"/>
                  </a:cubicBezTo>
                  <a:cubicBezTo>
                    <a:pt x="99" y="25"/>
                    <a:pt x="99" y="27"/>
                    <a:pt x="99" y="28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99" y="29"/>
                    <a:pt x="97" y="29"/>
                    <a:pt x="96" y="30"/>
                  </a:cubicBezTo>
                  <a:cubicBezTo>
                    <a:pt x="96" y="30"/>
                    <a:pt x="95" y="29"/>
                    <a:pt x="95" y="30"/>
                  </a:cubicBezTo>
                  <a:cubicBezTo>
                    <a:pt x="96" y="31"/>
                    <a:pt x="96" y="31"/>
                    <a:pt x="96" y="33"/>
                  </a:cubicBezTo>
                  <a:cubicBezTo>
                    <a:pt x="96" y="33"/>
                    <a:pt x="95" y="34"/>
                    <a:pt x="94" y="34"/>
                  </a:cubicBezTo>
                  <a:cubicBezTo>
                    <a:pt x="94" y="37"/>
                    <a:pt x="92" y="39"/>
                    <a:pt x="91" y="42"/>
                  </a:cubicBezTo>
                  <a:cubicBezTo>
                    <a:pt x="90" y="41"/>
                    <a:pt x="90" y="41"/>
                    <a:pt x="90" y="41"/>
                  </a:cubicBezTo>
                  <a:cubicBezTo>
                    <a:pt x="91" y="45"/>
                    <a:pt x="87" y="46"/>
                    <a:pt x="87" y="48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5" y="47"/>
                    <a:pt x="85" y="49"/>
                    <a:pt x="87" y="49"/>
                  </a:cubicBezTo>
                  <a:cubicBezTo>
                    <a:pt x="86" y="49"/>
                    <a:pt x="86" y="51"/>
                    <a:pt x="85" y="51"/>
                  </a:cubicBezTo>
                  <a:cubicBezTo>
                    <a:pt x="84" y="51"/>
                    <a:pt x="85" y="52"/>
                    <a:pt x="85" y="52"/>
                  </a:cubicBezTo>
                  <a:cubicBezTo>
                    <a:pt x="84" y="53"/>
                    <a:pt x="84" y="54"/>
                    <a:pt x="83" y="55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2" y="54"/>
                    <a:pt x="82" y="54"/>
                    <a:pt x="82" y="54"/>
                  </a:cubicBezTo>
                  <a:cubicBezTo>
                    <a:pt x="82" y="55"/>
                    <a:pt x="81" y="55"/>
                    <a:pt x="83" y="56"/>
                  </a:cubicBezTo>
                  <a:cubicBezTo>
                    <a:pt x="81" y="57"/>
                    <a:pt x="82" y="60"/>
                    <a:pt x="80" y="60"/>
                  </a:cubicBezTo>
                  <a:cubicBezTo>
                    <a:pt x="80" y="60"/>
                    <a:pt x="80" y="60"/>
                    <a:pt x="81" y="61"/>
                  </a:cubicBezTo>
                  <a:cubicBezTo>
                    <a:pt x="80" y="62"/>
                    <a:pt x="78" y="62"/>
                    <a:pt x="78" y="63"/>
                  </a:cubicBezTo>
                  <a:cubicBezTo>
                    <a:pt x="78" y="63"/>
                    <a:pt x="78" y="62"/>
                    <a:pt x="77" y="63"/>
                  </a:cubicBezTo>
                  <a:cubicBezTo>
                    <a:pt x="77" y="63"/>
                    <a:pt x="78" y="63"/>
                    <a:pt x="78" y="64"/>
                  </a:cubicBezTo>
                  <a:cubicBezTo>
                    <a:pt x="78" y="66"/>
                    <a:pt x="75" y="66"/>
                    <a:pt x="74" y="68"/>
                  </a:cubicBezTo>
                  <a:cubicBezTo>
                    <a:pt x="73" y="71"/>
                    <a:pt x="71" y="74"/>
                    <a:pt x="70" y="76"/>
                  </a:cubicBezTo>
                  <a:cubicBezTo>
                    <a:pt x="69" y="76"/>
                    <a:pt x="69" y="76"/>
                    <a:pt x="69" y="76"/>
                  </a:cubicBezTo>
                  <a:cubicBezTo>
                    <a:pt x="70" y="78"/>
                    <a:pt x="66" y="77"/>
                    <a:pt x="68" y="79"/>
                  </a:cubicBezTo>
                  <a:cubicBezTo>
                    <a:pt x="68" y="79"/>
                    <a:pt x="67" y="80"/>
                    <a:pt x="67" y="79"/>
                  </a:cubicBezTo>
                  <a:cubicBezTo>
                    <a:pt x="67" y="81"/>
                    <a:pt x="64" y="81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4" y="82"/>
                    <a:pt x="64" y="84"/>
                    <a:pt x="63" y="85"/>
                  </a:cubicBezTo>
                  <a:cubicBezTo>
                    <a:pt x="63" y="84"/>
                    <a:pt x="63" y="84"/>
                    <a:pt x="62" y="84"/>
                  </a:cubicBezTo>
                  <a:cubicBezTo>
                    <a:pt x="61" y="84"/>
                    <a:pt x="63" y="86"/>
                    <a:pt x="61" y="85"/>
                  </a:cubicBezTo>
                  <a:cubicBezTo>
                    <a:pt x="62" y="85"/>
                    <a:pt x="62" y="85"/>
                    <a:pt x="62" y="85"/>
                  </a:cubicBezTo>
                  <a:cubicBezTo>
                    <a:pt x="60" y="87"/>
                    <a:pt x="59" y="90"/>
                    <a:pt x="58" y="93"/>
                  </a:cubicBezTo>
                  <a:cubicBezTo>
                    <a:pt x="56" y="94"/>
                    <a:pt x="55" y="91"/>
                    <a:pt x="56" y="93"/>
                  </a:cubicBezTo>
                  <a:cubicBezTo>
                    <a:pt x="55" y="93"/>
                    <a:pt x="56" y="94"/>
                    <a:pt x="56" y="94"/>
                  </a:cubicBezTo>
                  <a:cubicBezTo>
                    <a:pt x="56" y="95"/>
                    <a:pt x="53" y="93"/>
                    <a:pt x="54" y="94"/>
                  </a:cubicBezTo>
                  <a:cubicBezTo>
                    <a:pt x="55" y="95"/>
                    <a:pt x="54" y="95"/>
                    <a:pt x="55" y="95"/>
                  </a:cubicBezTo>
                  <a:cubicBezTo>
                    <a:pt x="54" y="96"/>
                    <a:pt x="52" y="95"/>
                    <a:pt x="53" y="97"/>
                  </a:cubicBezTo>
                  <a:cubicBezTo>
                    <a:pt x="52" y="96"/>
                    <a:pt x="52" y="96"/>
                    <a:pt x="52" y="96"/>
                  </a:cubicBezTo>
                  <a:cubicBezTo>
                    <a:pt x="53" y="98"/>
                    <a:pt x="52" y="99"/>
                    <a:pt x="53" y="101"/>
                  </a:cubicBezTo>
                  <a:cubicBezTo>
                    <a:pt x="50" y="106"/>
                    <a:pt x="47" y="112"/>
                    <a:pt x="44" y="118"/>
                  </a:cubicBezTo>
                  <a:cubicBezTo>
                    <a:pt x="40" y="122"/>
                    <a:pt x="38" y="128"/>
                    <a:pt x="33" y="132"/>
                  </a:cubicBezTo>
                  <a:cubicBezTo>
                    <a:pt x="31" y="133"/>
                    <a:pt x="31" y="133"/>
                    <a:pt x="31" y="135"/>
                  </a:cubicBezTo>
                  <a:cubicBezTo>
                    <a:pt x="30" y="134"/>
                    <a:pt x="30" y="134"/>
                    <a:pt x="30" y="134"/>
                  </a:cubicBezTo>
                  <a:cubicBezTo>
                    <a:pt x="31" y="135"/>
                    <a:pt x="30" y="135"/>
                    <a:pt x="31" y="136"/>
                  </a:cubicBezTo>
                  <a:cubicBezTo>
                    <a:pt x="29" y="138"/>
                    <a:pt x="29" y="140"/>
                    <a:pt x="27" y="142"/>
                  </a:cubicBezTo>
                  <a:cubicBezTo>
                    <a:pt x="27" y="141"/>
                    <a:pt x="26" y="141"/>
                    <a:pt x="26" y="141"/>
                  </a:cubicBezTo>
                  <a:cubicBezTo>
                    <a:pt x="27" y="142"/>
                    <a:pt x="27" y="142"/>
                    <a:pt x="27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7" y="143"/>
                    <a:pt x="27" y="143"/>
                  </a:cubicBezTo>
                  <a:cubicBezTo>
                    <a:pt x="25" y="149"/>
                    <a:pt x="19" y="152"/>
                    <a:pt x="16" y="157"/>
                  </a:cubicBezTo>
                  <a:cubicBezTo>
                    <a:pt x="15" y="157"/>
                    <a:pt x="14" y="159"/>
                    <a:pt x="14" y="161"/>
                  </a:cubicBezTo>
                  <a:cubicBezTo>
                    <a:pt x="10" y="163"/>
                    <a:pt x="6" y="166"/>
                    <a:pt x="5" y="170"/>
                  </a:cubicBezTo>
                  <a:cubicBezTo>
                    <a:pt x="5" y="170"/>
                    <a:pt x="2" y="168"/>
                    <a:pt x="2" y="166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6" name="Freeform 484"/>
            <p:cNvSpPr/>
            <p:nvPr/>
          </p:nvSpPr>
          <p:spPr bwMode="auto">
            <a:xfrm>
              <a:off x="2890838" y="2185988"/>
              <a:ext cx="1588" cy="1588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0" y="0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7" name="Freeform 485"/>
            <p:cNvSpPr/>
            <p:nvPr/>
          </p:nvSpPr>
          <p:spPr bwMode="auto">
            <a:xfrm>
              <a:off x="2876550" y="2192338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8" name="Freeform 486"/>
            <p:cNvSpPr/>
            <p:nvPr/>
          </p:nvSpPr>
          <p:spPr bwMode="auto">
            <a:xfrm>
              <a:off x="2874963" y="2193925"/>
              <a:ext cx="1588" cy="1588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2"/>
                    <a:pt x="0" y="1"/>
                    <a:pt x="0" y="0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9" name="Rectangle 487"/>
            <p:cNvSpPr>
              <a:spLocks noChangeArrowheads="1"/>
            </p:cNvSpPr>
            <p:nvPr/>
          </p:nvSpPr>
          <p:spPr bwMode="auto">
            <a:xfrm>
              <a:off x="2870200" y="2197100"/>
              <a:ext cx="1588" cy="1588"/>
            </a:xfrm>
            <a:prstGeom prst="rect">
              <a:avLst/>
            </a:pr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0" name="Freeform 488"/>
            <p:cNvSpPr/>
            <p:nvPr/>
          </p:nvSpPr>
          <p:spPr bwMode="auto">
            <a:xfrm>
              <a:off x="2871788" y="2197100"/>
              <a:ext cx="1588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1" name="Freeform 489"/>
            <p:cNvSpPr/>
            <p:nvPr/>
          </p:nvSpPr>
          <p:spPr bwMode="auto">
            <a:xfrm>
              <a:off x="2865438" y="2203450"/>
              <a:ext cx="1588" cy="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2" name="Freeform 490"/>
            <p:cNvSpPr/>
            <p:nvPr/>
          </p:nvSpPr>
          <p:spPr bwMode="auto">
            <a:xfrm>
              <a:off x="2865438" y="2205038"/>
              <a:ext cx="0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3" name="Freeform 491"/>
            <p:cNvSpPr/>
            <p:nvPr/>
          </p:nvSpPr>
          <p:spPr bwMode="auto">
            <a:xfrm>
              <a:off x="2833688" y="2257425"/>
              <a:ext cx="1588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4" name="Freeform 492"/>
            <p:cNvSpPr/>
            <p:nvPr/>
          </p:nvSpPr>
          <p:spPr bwMode="auto">
            <a:xfrm>
              <a:off x="2819400" y="2279650"/>
              <a:ext cx="1588" cy="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5" name="Freeform 493"/>
            <p:cNvSpPr/>
            <p:nvPr/>
          </p:nvSpPr>
          <p:spPr bwMode="auto">
            <a:xfrm>
              <a:off x="2814638" y="2292350"/>
              <a:ext cx="1588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6" name="Freeform 494"/>
            <p:cNvSpPr/>
            <p:nvPr/>
          </p:nvSpPr>
          <p:spPr bwMode="auto">
            <a:xfrm>
              <a:off x="2930525" y="2065338"/>
              <a:ext cx="1588" cy="0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0"/>
                    <a:pt x="0" y="1"/>
                    <a:pt x="1" y="0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7" name="Freeform 495"/>
            <p:cNvSpPr/>
            <p:nvPr/>
          </p:nvSpPr>
          <p:spPr bwMode="auto">
            <a:xfrm>
              <a:off x="2809875" y="2065338"/>
              <a:ext cx="119063" cy="184150"/>
            </a:xfrm>
            <a:custGeom>
              <a:avLst/>
              <a:gdLst>
                <a:gd name="T0" fmla="*/ 13 w 120"/>
                <a:gd name="T1" fmla="*/ 161 h 185"/>
                <a:gd name="T2" fmla="*/ 16 w 120"/>
                <a:gd name="T3" fmla="*/ 156 h 185"/>
                <a:gd name="T4" fmla="*/ 21 w 120"/>
                <a:gd name="T5" fmla="*/ 143 h 185"/>
                <a:gd name="T6" fmla="*/ 23 w 120"/>
                <a:gd name="T7" fmla="*/ 139 h 185"/>
                <a:gd name="T8" fmla="*/ 32 w 120"/>
                <a:gd name="T9" fmla="*/ 128 h 185"/>
                <a:gd name="T10" fmla="*/ 35 w 120"/>
                <a:gd name="T11" fmla="*/ 125 h 185"/>
                <a:gd name="T12" fmla="*/ 38 w 120"/>
                <a:gd name="T13" fmla="*/ 117 h 185"/>
                <a:gd name="T14" fmla="*/ 42 w 120"/>
                <a:gd name="T15" fmla="*/ 112 h 185"/>
                <a:gd name="T16" fmla="*/ 45 w 120"/>
                <a:gd name="T17" fmla="*/ 110 h 185"/>
                <a:gd name="T18" fmla="*/ 45 w 120"/>
                <a:gd name="T19" fmla="*/ 106 h 185"/>
                <a:gd name="T20" fmla="*/ 48 w 120"/>
                <a:gd name="T21" fmla="*/ 99 h 185"/>
                <a:gd name="T22" fmla="*/ 51 w 120"/>
                <a:gd name="T23" fmla="*/ 95 h 185"/>
                <a:gd name="T24" fmla="*/ 52 w 120"/>
                <a:gd name="T25" fmla="*/ 90 h 185"/>
                <a:gd name="T26" fmla="*/ 56 w 120"/>
                <a:gd name="T27" fmla="*/ 86 h 185"/>
                <a:gd name="T28" fmla="*/ 59 w 120"/>
                <a:gd name="T29" fmla="*/ 81 h 185"/>
                <a:gd name="T30" fmla="*/ 65 w 120"/>
                <a:gd name="T31" fmla="*/ 75 h 185"/>
                <a:gd name="T32" fmla="*/ 66 w 120"/>
                <a:gd name="T33" fmla="*/ 71 h 185"/>
                <a:gd name="T34" fmla="*/ 69 w 120"/>
                <a:gd name="T35" fmla="*/ 69 h 185"/>
                <a:gd name="T36" fmla="*/ 69 w 120"/>
                <a:gd name="T37" fmla="*/ 66 h 185"/>
                <a:gd name="T38" fmla="*/ 70 w 120"/>
                <a:gd name="T39" fmla="*/ 65 h 185"/>
                <a:gd name="T40" fmla="*/ 71 w 120"/>
                <a:gd name="T41" fmla="*/ 62 h 185"/>
                <a:gd name="T42" fmla="*/ 77 w 120"/>
                <a:gd name="T43" fmla="*/ 53 h 185"/>
                <a:gd name="T44" fmla="*/ 80 w 120"/>
                <a:gd name="T45" fmla="*/ 49 h 185"/>
                <a:gd name="T46" fmla="*/ 82 w 120"/>
                <a:gd name="T47" fmla="*/ 46 h 185"/>
                <a:gd name="T48" fmla="*/ 87 w 120"/>
                <a:gd name="T49" fmla="*/ 38 h 185"/>
                <a:gd name="T50" fmla="*/ 91 w 120"/>
                <a:gd name="T51" fmla="*/ 39 h 185"/>
                <a:gd name="T52" fmla="*/ 90 w 120"/>
                <a:gd name="T53" fmla="*/ 34 h 185"/>
                <a:gd name="T54" fmla="*/ 88 w 120"/>
                <a:gd name="T55" fmla="*/ 30 h 185"/>
                <a:gd name="T56" fmla="*/ 92 w 120"/>
                <a:gd name="T57" fmla="*/ 27 h 185"/>
                <a:gd name="T58" fmla="*/ 91 w 120"/>
                <a:gd name="T59" fmla="*/ 25 h 185"/>
                <a:gd name="T60" fmla="*/ 93 w 120"/>
                <a:gd name="T61" fmla="*/ 24 h 185"/>
                <a:gd name="T62" fmla="*/ 98 w 120"/>
                <a:gd name="T63" fmla="*/ 23 h 185"/>
                <a:gd name="T64" fmla="*/ 97 w 120"/>
                <a:gd name="T65" fmla="*/ 19 h 185"/>
                <a:gd name="T66" fmla="*/ 99 w 120"/>
                <a:gd name="T67" fmla="*/ 18 h 185"/>
                <a:gd name="T68" fmla="*/ 99 w 120"/>
                <a:gd name="T69" fmla="*/ 15 h 185"/>
                <a:gd name="T70" fmla="*/ 101 w 120"/>
                <a:gd name="T71" fmla="*/ 12 h 185"/>
                <a:gd name="T72" fmla="*/ 104 w 120"/>
                <a:gd name="T73" fmla="*/ 16 h 185"/>
                <a:gd name="T74" fmla="*/ 105 w 120"/>
                <a:gd name="T75" fmla="*/ 9 h 185"/>
                <a:gd name="T76" fmla="*/ 114 w 120"/>
                <a:gd name="T77" fmla="*/ 6 h 185"/>
                <a:gd name="T78" fmla="*/ 116 w 120"/>
                <a:gd name="T79" fmla="*/ 4 h 185"/>
                <a:gd name="T80" fmla="*/ 119 w 120"/>
                <a:gd name="T81" fmla="*/ 0 h 185"/>
                <a:gd name="T82" fmla="*/ 120 w 120"/>
                <a:gd name="T83" fmla="*/ 3 h 185"/>
                <a:gd name="T84" fmla="*/ 115 w 120"/>
                <a:gd name="T85" fmla="*/ 6 h 185"/>
                <a:gd name="T86" fmla="*/ 113 w 120"/>
                <a:gd name="T87" fmla="*/ 16 h 185"/>
                <a:gd name="T88" fmla="*/ 106 w 120"/>
                <a:gd name="T89" fmla="*/ 30 h 185"/>
                <a:gd name="T90" fmla="*/ 98 w 120"/>
                <a:gd name="T91" fmla="*/ 44 h 185"/>
                <a:gd name="T92" fmla="*/ 91 w 120"/>
                <a:gd name="T93" fmla="*/ 56 h 185"/>
                <a:gd name="T94" fmla="*/ 86 w 120"/>
                <a:gd name="T95" fmla="*/ 65 h 185"/>
                <a:gd name="T96" fmla="*/ 74 w 120"/>
                <a:gd name="T97" fmla="*/ 82 h 185"/>
                <a:gd name="T98" fmla="*/ 66 w 120"/>
                <a:gd name="T99" fmla="*/ 91 h 185"/>
                <a:gd name="T100" fmla="*/ 57 w 120"/>
                <a:gd name="T101" fmla="*/ 102 h 185"/>
                <a:gd name="T102" fmla="*/ 35 w 120"/>
                <a:gd name="T103" fmla="*/ 143 h 185"/>
                <a:gd name="T104" fmla="*/ 28 w 120"/>
                <a:gd name="T105" fmla="*/ 154 h 185"/>
                <a:gd name="T106" fmla="*/ 1 w 120"/>
                <a:gd name="T107" fmla="*/ 18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0" h="185">
                  <a:moveTo>
                    <a:pt x="1" y="180"/>
                  </a:moveTo>
                  <a:cubicBezTo>
                    <a:pt x="0" y="176"/>
                    <a:pt x="4" y="175"/>
                    <a:pt x="4" y="171"/>
                  </a:cubicBezTo>
                  <a:cubicBezTo>
                    <a:pt x="4" y="171"/>
                    <a:pt x="6" y="172"/>
                    <a:pt x="6" y="171"/>
                  </a:cubicBezTo>
                  <a:cubicBezTo>
                    <a:pt x="5" y="168"/>
                    <a:pt x="9" y="165"/>
                    <a:pt x="12" y="163"/>
                  </a:cubicBezTo>
                  <a:cubicBezTo>
                    <a:pt x="13" y="164"/>
                    <a:pt x="13" y="164"/>
                    <a:pt x="13" y="164"/>
                  </a:cubicBezTo>
                  <a:cubicBezTo>
                    <a:pt x="14" y="164"/>
                    <a:pt x="12" y="162"/>
                    <a:pt x="13" y="161"/>
                  </a:cubicBezTo>
                  <a:cubicBezTo>
                    <a:pt x="13" y="162"/>
                    <a:pt x="13" y="162"/>
                    <a:pt x="14" y="162"/>
                  </a:cubicBezTo>
                  <a:cubicBezTo>
                    <a:pt x="13" y="161"/>
                    <a:pt x="14" y="161"/>
                    <a:pt x="14" y="160"/>
                  </a:cubicBezTo>
                  <a:cubicBezTo>
                    <a:pt x="14" y="160"/>
                    <a:pt x="15" y="161"/>
                    <a:pt x="15" y="161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3" y="157"/>
                    <a:pt x="16" y="157"/>
                    <a:pt x="16" y="155"/>
                  </a:cubicBezTo>
                  <a:cubicBezTo>
                    <a:pt x="16" y="156"/>
                    <a:pt x="16" y="156"/>
                    <a:pt x="16" y="156"/>
                  </a:cubicBezTo>
                  <a:cubicBezTo>
                    <a:pt x="16" y="153"/>
                    <a:pt x="18" y="151"/>
                    <a:pt x="19" y="148"/>
                  </a:cubicBezTo>
                  <a:cubicBezTo>
                    <a:pt x="19" y="148"/>
                    <a:pt x="20" y="149"/>
                    <a:pt x="20" y="149"/>
                  </a:cubicBezTo>
                  <a:cubicBezTo>
                    <a:pt x="19" y="148"/>
                    <a:pt x="20" y="147"/>
                    <a:pt x="20" y="147"/>
                  </a:cubicBezTo>
                  <a:cubicBezTo>
                    <a:pt x="21" y="147"/>
                    <a:pt x="19" y="145"/>
                    <a:pt x="20" y="145"/>
                  </a:cubicBezTo>
                  <a:cubicBezTo>
                    <a:pt x="21" y="145"/>
                    <a:pt x="21" y="145"/>
                    <a:pt x="21" y="145"/>
                  </a:cubicBezTo>
                  <a:cubicBezTo>
                    <a:pt x="20" y="144"/>
                    <a:pt x="22" y="145"/>
                    <a:pt x="21" y="143"/>
                  </a:cubicBezTo>
                  <a:cubicBezTo>
                    <a:pt x="22" y="143"/>
                    <a:pt x="22" y="143"/>
                    <a:pt x="22" y="143"/>
                  </a:cubicBezTo>
                  <a:cubicBezTo>
                    <a:pt x="20" y="142"/>
                    <a:pt x="23" y="143"/>
                    <a:pt x="23" y="142"/>
                  </a:cubicBezTo>
                  <a:cubicBezTo>
                    <a:pt x="22" y="142"/>
                    <a:pt x="22" y="142"/>
                    <a:pt x="22" y="142"/>
                  </a:cubicBezTo>
                  <a:cubicBezTo>
                    <a:pt x="22" y="141"/>
                    <a:pt x="23" y="142"/>
                    <a:pt x="23" y="141"/>
                  </a:cubicBezTo>
                  <a:cubicBezTo>
                    <a:pt x="23" y="141"/>
                    <a:pt x="23" y="141"/>
                    <a:pt x="23" y="141"/>
                  </a:cubicBezTo>
                  <a:cubicBezTo>
                    <a:pt x="23" y="140"/>
                    <a:pt x="25" y="140"/>
                    <a:pt x="23" y="139"/>
                  </a:cubicBezTo>
                  <a:cubicBezTo>
                    <a:pt x="25" y="140"/>
                    <a:pt x="23" y="141"/>
                    <a:pt x="25" y="141"/>
                  </a:cubicBezTo>
                  <a:cubicBezTo>
                    <a:pt x="26" y="137"/>
                    <a:pt x="28" y="135"/>
                    <a:pt x="30" y="132"/>
                  </a:cubicBezTo>
                  <a:cubicBezTo>
                    <a:pt x="30" y="132"/>
                    <a:pt x="31" y="132"/>
                    <a:pt x="31" y="132"/>
                  </a:cubicBezTo>
                  <a:cubicBezTo>
                    <a:pt x="31" y="131"/>
                    <a:pt x="32" y="131"/>
                    <a:pt x="31" y="130"/>
                  </a:cubicBezTo>
                  <a:cubicBezTo>
                    <a:pt x="32" y="130"/>
                    <a:pt x="32" y="130"/>
                    <a:pt x="32" y="130"/>
                  </a:cubicBezTo>
                  <a:cubicBezTo>
                    <a:pt x="33" y="130"/>
                    <a:pt x="31" y="129"/>
                    <a:pt x="32" y="128"/>
                  </a:cubicBezTo>
                  <a:cubicBezTo>
                    <a:pt x="32" y="129"/>
                    <a:pt x="33" y="129"/>
                    <a:pt x="33" y="130"/>
                  </a:cubicBezTo>
                  <a:cubicBezTo>
                    <a:pt x="33" y="128"/>
                    <a:pt x="33" y="128"/>
                    <a:pt x="33" y="127"/>
                  </a:cubicBezTo>
                  <a:cubicBezTo>
                    <a:pt x="33" y="127"/>
                    <a:pt x="33" y="127"/>
                    <a:pt x="34" y="128"/>
                  </a:cubicBezTo>
                  <a:cubicBezTo>
                    <a:pt x="33" y="126"/>
                    <a:pt x="35" y="127"/>
                    <a:pt x="35" y="126"/>
                  </a:cubicBezTo>
                  <a:cubicBezTo>
                    <a:pt x="35" y="126"/>
                    <a:pt x="35" y="126"/>
                    <a:pt x="35" y="126"/>
                  </a:cubicBezTo>
                  <a:cubicBezTo>
                    <a:pt x="37" y="126"/>
                    <a:pt x="34" y="125"/>
                    <a:pt x="35" y="125"/>
                  </a:cubicBezTo>
                  <a:cubicBezTo>
                    <a:pt x="36" y="125"/>
                    <a:pt x="36" y="125"/>
                    <a:pt x="36" y="125"/>
                  </a:cubicBezTo>
                  <a:cubicBezTo>
                    <a:pt x="35" y="124"/>
                    <a:pt x="36" y="123"/>
                    <a:pt x="36" y="122"/>
                  </a:cubicBezTo>
                  <a:cubicBezTo>
                    <a:pt x="36" y="122"/>
                    <a:pt x="36" y="122"/>
                    <a:pt x="36" y="122"/>
                  </a:cubicBezTo>
                  <a:cubicBezTo>
                    <a:pt x="37" y="121"/>
                    <a:pt x="38" y="121"/>
                    <a:pt x="38" y="119"/>
                  </a:cubicBezTo>
                  <a:cubicBezTo>
                    <a:pt x="38" y="119"/>
                    <a:pt x="39" y="121"/>
                    <a:pt x="40" y="120"/>
                  </a:cubicBezTo>
                  <a:cubicBezTo>
                    <a:pt x="38" y="119"/>
                    <a:pt x="40" y="118"/>
                    <a:pt x="38" y="117"/>
                  </a:cubicBezTo>
                  <a:cubicBezTo>
                    <a:pt x="39" y="117"/>
                    <a:pt x="40" y="116"/>
                    <a:pt x="40" y="115"/>
                  </a:cubicBezTo>
                  <a:cubicBezTo>
                    <a:pt x="40" y="116"/>
                    <a:pt x="42" y="116"/>
                    <a:pt x="41" y="117"/>
                  </a:cubicBezTo>
                  <a:cubicBezTo>
                    <a:pt x="43" y="117"/>
                    <a:pt x="43" y="117"/>
                    <a:pt x="43" y="117"/>
                  </a:cubicBezTo>
                  <a:cubicBezTo>
                    <a:pt x="43" y="117"/>
                    <a:pt x="42" y="117"/>
                    <a:pt x="43" y="118"/>
                  </a:cubicBezTo>
                  <a:cubicBezTo>
                    <a:pt x="43" y="117"/>
                    <a:pt x="43" y="116"/>
                    <a:pt x="44" y="116"/>
                  </a:cubicBezTo>
                  <a:cubicBezTo>
                    <a:pt x="43" y="115"/>
                    <a:pt x="42" y="113"/>
                    <a:pt x="42" y="112"/>
                  </a:cubicBezTo>
                  <a:cubicBezTo>
                    <a:pt x="42" y="113"/>
                    <a:pt x="44" y="113"/>
                    <a:pt x="44" y="113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42" y="110"/>
                    <a:pt x="43" y="111"/>
                    <a:pt x="43" y="110"/>
                  </a:cubicBezTo>
                  <a:cubicBezTo>
                    <a:pt x="43" y="110"/>
                    <a:pt x="42" y="110"/>
                    <a:pt x="42" y="109"/>
                  </a:cubicBezTo>
                  <a:cubicBezTo>
                    <a:pt x="42" y="109"/>
                    <a:pt x="43" y="108"/>
                    <a:pt x="44" y="109"/>
                  </a:cubicBezTo>
                  <a:cubicBezTo>
                    <a:pt x="45" y="109"/>
                    <a:pt x="44" y="109"/>
                    <a:pt x="45" y="110"/>
                  </a:cubicBezTo>
                  <a:cubicBezTo>
                    <a:pt x="45" y="109"/>
                    <a:pt x="45" y="109"/>
                    <a:pt x="45" y="108"/>
                  </a:cubicBezTo>
                  <a:cubicBezTo>
                    <a:pt x="45" y="108"/>
                    <a:pt x="45" y="108"/>
                    <a:pt x="45" y="108"/>
                  </a:cubicBezTo>
                  <a:cubicBezTo>
                    <a:pt x="46" y="108"/>
                    <a:pt x="45" y="107"/>
                    <a:pt x="44" y="107"/>
                  </a:cubicBezTo>
                  <a:cubicBezTo>
                    <a:pt x="44" y="107"/>
                    <a:pt x="45" y="107"/>
                    <a:pt x="45" y="107"/>
                  </a:cubicBezTo>
                  <a:cubicBezTo>
                    <a:pt x="44" y="106"/>
                    <a:pt x="44" y="106"/>
                    <a:pt x="44" y="105"/>
                  </a:cubicBezTo>
                  <a:cubicBezTo>
                    <a:pt x="45" y="105"/>
                    <a:pt x="45" y="106"/>
                    <a:pt x="45" y="106"/>
                  </a:cubicBezTo>
                  <a:cubicBezTo>
                    <a:pt x="45" y="104"/>
                    <a:pt x="45" y="103"/>
                    <a:pt x="45" y="102"/>
                  </a:cubicBezTo>
                  <a:cubicBezTo>
                    <a:pt x="44" y="102"/>
                    <a:pt x="46" y="103"/>
                    <a:pt x="46" y="103"/>
                  </a:cubicBezTo>
                  <a:cubicBezTo>
                    <a:pt x="47" y="103"/>
                    <a:pt x="46" y="100"/>
                    <a:pt x="48" y="100"/>
                  </a:cubicBezTo>
                  <a:cubicBezTo>
                    <a:pt x="47" y="100"/>
                    <a:pt x="47" y="100"/>
                    <a:pt x="47" y="100"/>
                  </a:cubicBezTo>
                  <a:cubicBezTo>
                    <a:pt x="47" y="99"/>
                    <a:pt x="48" y="100"/>
                    <a:pt x="48" y="100"/>
                  </a:cubicBezTo>
                  <a:cubicBezTo>
                    <a:pt x="49" y="100"/>
                    <a:pt x="48" y="99"/>
                    <a:pt x="48" y="99"/>
                  </a:cubicBezTo>
                  <a:cubicBezTo>
                    <a:pt x="48" y="98"/>
                    <a:pt x="49" y="99"/>
                    <a:pt x="48" y="99"/>
                  </a:cubicBezTo>
                  <a:cubicBezTo>
                    <a:pt x="48" y="98"/>
                    <a:pt x="49" y="96"/>
                    <a:pt x="50" y="95"/>
                  </a:cubicBezTo>
                  <a:cubicBezTo>
                    <a:pt x="50" y="95"/>
                    <a:pt x="49" y="94"/>
                    <a:pt x="49" y="93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94"/>
                    <a:pt x="51" y="93"/>
                    <a:pt x="51" y="94"/>
                  </a:cubicBezTo>
                  <a:cubicBezTo>
                    <a:pt x="51" y="92"/>
                    <a:pt x="51" y="96"/>
                    <a:pt x="51" y="95"/>
                  </a:cubicBezTo>
                  <a:cubicBezTo>
                    <a:pt x="52" y="95"/>
                    <a:pt x="50" y="93"/>
                    <a:pt x="51" y="94"/>
                  </a:cubicBezTo>
                  <a:cubicBezTo>
                    <a:pt x="51" y="93"/>
                    <a:pt x="51" y="92"/>
                    <a:pt x="52" y="92"/>
                  </a:cubicBezTo>
                  <a:cubicBezTo>
                    <a:pt x="52" y="92"/>
                    <a:pt x="53" y="94"/>
                    <a:pt x="53" y="93"/>
                  </a:cubicBezTo>
                  <a:cubicBezTo>
                    <a:pt x="53" y="92"/>
                    <a:pt x="53" y="93"/>
                    <a:pt x="53" y="92"/>
                  </a:cubicBezTo>
                  <a:cubicBezTo>
                    <a:pt x="53" y="91"/>
                    <a:pt x="53" y="91"/>
                    <a:pt x="53" y="91"/>
                  </a:cubicBezTo>
                  <a:cubicBezTo>
                    <a:pt x="52" y="91"/>
                    <a:pt x="53" y="91"/>
                    <a:pt x="52" y="90"/>
                  </a:cubicBezTo>
                  <a:cubicBezTo>
                    <a:pt x="53" y="91"/>
                    <a:pt x="52" y="89"/>
                    <a:pt x="54" y="90"/>
                  </a:cubicBezTo>
                  <a:cubicBezTo>
                    <a:pt x="55" y="91"/>
                    <a:pt x="55" y="91"/>
                    <a:pt x="55" y="91"/>
                  </a:cubicBezTo>
                  <a:cubicBezTo>
                    <a:pt x="55" y="91"/>
                    <a:pt x="54" y="90"/>
                    <a:pt x="54" y="89"/>
                  </a:cubicBezTo>
                  <a:cubicBezTo>
                    <a:pt x="54" y="89"/>
                    <a:pt x="54" y="89"/>
                    <a:pt x="54" y="89"/>
                  </a:cubicBezTo>
                  <a:cubicBezTo>
                    <a:pt x="52" y="88"/>
                    <a:pt x="55" y="89"/>
                    <a:pt x="54" y="87"/>
                  </a:cubicBezTo>
                  <a:cubicBezTo>
                    <a:pt x="55" y="87"/>
                    <a:pt x="55" y="86"/>
                    <a:pt x="56" y="86"/>
                  </a:cubicBezTo>
                  <a:cubicBezTo>
                    <a:pt x="56" y="85"/>
                    <a:pt x="56" y="85"/>
                    <a:pt x="56" y="84"/>
                  </a:cubicBezTo>
                  <a:cubicBezTo>
                    <a:pt x="57" y="85"/>
                    <a:pt x="57" y="85"/>
                    <a:pt x="57" y="85"/>
                  </a:cubicBezTo>
                  <a:cubicBezTo>
                    <a:pt x="58" y="85"/>
                    <a:pt x="57" y="84"/>
                    <a:pt x="57" y="84"/>
                  </a:cubicBezTo>
                  <a:cubicBezTo>
                    <a:pt x="57" y="84"/>
                    <a:pt x="59" y="84"/>
                    <a:pt x="59" y="84"/>
                  </a:cubicBezTo>
                  <a:cubicBezTo>
                    <a:pt x="59" y="83"/>
                    <a:pt x="58" y="83"/>
                    <a:pt x="58" y="82"/>
                  </a:cubicBezTo>
                  <a:cubicBezTo>
                    <a:pt x="60" y="83"/>
                    <a:pt x="57" y="80"/>
                    <a:pt x="59" y="81"/>
                  </a:cubicBezTo>
                  <a:cubicBezTo>
                    <a:pt x="60" y="81"/>
                    <a:pt x="60" y="82"/>
                    <a:pt x="60" y="82"/>
                  </a:cubicBezTo>
                  <a:cubicBezTo>
                    <a:pt x="63" y="82"/>
                    <a:pt x="60" y="80"/>
                    <a:pt x="61" y="80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61" y="79"/>
                    <a:pt x="59" y="77"/>
                    <a:pt x="61" y="78"/>
                  </a:cubicBezTo>
                  <a:cubicBezTo>
                    <a:pt x="60" y="78"/>
                    <a:pt x="62" y="78"/>
                    <a:pt x="60" y="77"/>
                  </a:cubicBezTo>
                  <a:cubicBezTo>
                    <a:pt x="62" y="77"/>
                    <a:pt x="62" y="74"/>
                    <a:pt x="65" y="75"/>
                  </a:cubicBezTo>
                  <a:cubicBezTo>
                    <a:pt x="65" y="74"/>
                    <a:pt x="65" y="74"/>
                    <a:pt x="64" y="74"/>
                  </a:cubicBezTo>
                  <a:cubicBezTo>
                    <a:pt x="63" y="73"/>
                    <a:pt x="65" y="74"/>
                    <a:pt x="64" y="74"/>
                  </a:cubicBezTo>
                  <a:cubicBezTo>
                    <a:pt x="64" y="74"/>
                    <a:pt x="64" y="74"/>
                    <a:pt x="64" y="74"/>
                  </a:cubicBezTo>
                  <a:cubicBezTo>
                    <a:pt x="64" y="73"/>
                    <a:pt x="64" y="73"/>
                    <a:pt x="65" y="74"/>
                  </a:cubicBezTo>
                  <a:cubicBezTo>
                    <a:pt x="67" y="74"/>
                    <a:pt x="63" y="72"/>
                    <a:pt x="65" y="71"/>
                  </a:cubicBezTo>
                  <a:cubicBezTo>
                    <a:pt x="65" y="72"/>
                    <a:pt x="66" y="72"/>
                    <a:pt x="66" y="71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6" y="70"/>
                    <a:pt x="67" y="71"/>
                    <a:pt x="68" y="71"/>
                  </a:cubicBezTo>
                  <a:cubicBezTo>
                    <a:pt x="68" y="71"/>
                    <a:pt x="68" y="70"/>
                    <a:pt x="67" y="70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68" y="70"/>
                    <a:pt x="69" y="69"/>
                    <a:pt x="68" y="69"/>
                  </a:cubicBezTo>
                  <a:cubicBezTo>
                    <a:pt x="69" y="69"/>
                    <a:pt x="69" y="69"/>
                    <a:pt x="69" y="69"/>
                  </a:cubicBezTo>
                  <a:cubicBezTo>
                    <a:pt x="69" y="70"/>
                    <a:pt x="69" y="69"/>
                    <a:pt x="69" y="69"/>
                  </a:cubicBezTo>
                  <a:cubicBezTo>
                    <a:pt x="68" y="68"/>
                    <a:pt x="68" y="69"/>
                    <a:pt x="68" y="69"/>
                  </a:cubicBezTo>
                  <a:cubicBezTo>
                    <a:pt x="67" y="68"/>
                    <a:pt x="68" y="68"/>
                    <a:pt x="67" y="67"/>
                  </a:cubicBezTo>
                  <a:cubicBezTo>
                    <a:pt x="68" y="68"/>
                    <a:pt x="68" y="67"/>
                    <a:pt x="69" y="67"/>
                  </a:cubicBezTo>
                  <a:cubicBezTo>
                    <a:pt x="69" y="67"/>
                    <a:pt x="68" y="66"/>
                    <a:pt x="68" y="66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9" y="66"/>
                    <a:pt x="68" y="66"/>
                    <a:pt x="69" y="67"/>
                  </a:cubicBezTo>
                  <a:cubicBezTo>
                    <a:pt x="69" y="67"/>
                    <a:pt x="70" y="67"/>
                    <a:pt x="70" y="66"/>
                  </a:cubicBezTo>
                  <a:cubicBezTo>
                    <a:pt x="69" y="66"/>
                    <a:pt x="68" y="65"/>
                    <a:pt x="69" y="65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5"/>
                    <a:pt x="70" y="65"/>
                    <a:pt x="70" y="65"/>
                  </a:cubicBezTo>
                  <a:cubicBezTo>
                    <a:pt x="70" y="65"/>
                    <a:pt x="70" y="65"/>
                    <a:pt x="70" y="65"/>
                  </a:cubicBezTo>
                  <a:cubicBezTo>
                    <a:pt x="69" y="65"/>
                    <a:pt x="70" y="64"/>
                    <a:pt x="69" y="63"/>
                  </a:cubicBezTo>
                  <a:cubicBezTo>
                    <a:pt x="70" y="63"/>
                    <a:pt x="70" y="63"/>
                    <a:pt x="71" y="63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72" y="63"/>
                    <a:pt x="72" y="62"/>
                    <a:pt x="71" y="62"/>
                  </a:cubicBezTo>
                  <a:cubicBezTo>
                    <a:pt x="71" y="62"/>
                    <a:pt x="71" y="62"/>
                    <a:pt x="71" y="62"/>
                  </a:cubicBezTo>
                  <a:cubicBezTo>
                    <a:pt x="72" y="62"/>
                    <a:pt x="72" y="61"/>
                    <a:pt x="71" y="60"/>
                  </a:cubicBezTo>
                  <a:cubicBezTo>
                    <a:pt x="72" y="60"/>
                    <a:pt x="75" y="63"/>
                    <a:pt x="74" y="61"/>
                  </a:cubicBezTo>
                  <a:cubicBezTo>
                    <a:pt x="74" y="61"/>
                    <a:pt x="73" y="59"/>
                    <a:pt x="72" y="59"/>
                  </a:cubicBezTo>
                  <a:cubicBezTo>
                    <a:pt x="73" y="59"/>
                    <a:pt x="73" y="57"/>
                    <a:pt x="75" y="57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5" y="55"/>
                    <a:pt x="75" y="52"/>
                    <a:pt x="77" y="53"/>
                  </a:cubicBezTo>
                  <a:cubicBezTo>
                    <a:pt x="77" y="53"/>
                    <a:pt x="78" y="53"/>
                    <a:pt x="79" y="54"/>
                  </a:cubicBezTo>
                  <a:cubicBezTo>
                    <a:pt x="78" y="53"/>
                    <a:pt x="80" y="54"/>
                    <a:pt x="78" y="53"/>
                  </a:cubicBezTo>
                  <a:cubicBezTo>
                    <a:pt x="78" y="52"/>
                    <a:pt x="77" y="52"/>
                    <a:pt x="77" y="52"/>
                  </a:cubicBezTo>
                  <a:cubicBezTo>
                    <a:pt x="77" y="51"/>
                    <a:pt x="78" y="50"/>
                    <a:pt x="79" y="50"/>
                  </a:cubicBezTo>
                  <a:cubicBezTo>
                    <a:pt x="78" y="50"/>
                    <a:pt x="78" y="50"/>
                    <a:pt x="78" y="49"/>
                  </a:cubicBezTo>
                  <a:cubicBezTo>
                    <a:pt x="79" y="50"/>
                    <a:pt x="80" y="50"/>
                    <a:pt x="80" y="49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8"/>
                    <a:pt x="78" y="47"/>
                    <a:pt x="79" y="47"/>
                  </a:cubicBezTo>
                  <a:cubicBezTo>
                    <a:pt x="80" y="48"/>
                    <a:pt x="80" y="48"/>
                    <a:pt x="80" y="48"/>
                  </a:cubicBezTo>
                  <a:cubicBezTo>
                    <a:pt x="80" y="47"/>
                    <a:pt x="79" y="46"/>
                    <a:pt x="80" y="45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1" y="45"/>
                    <a:pt x="81" y="45"/>
                  </a:cubicBezTo>
                  <a:cubicBezTo>
                    <a:pt x="82" y="45"/>
                    <a:pt x="82" y="44"/>
                    <a:pt x="84" y="44"/>
                  </a:cubicBezTo>
                  <a:cubicBezTo>
                    <a:pt x="82" y="41"/>
                    <a:pt x="83" y="39"/>
                    <a:pt x="85" y="38"/>
                  </a:cubicBezTo>
                  <a:cubicBezTo>
                    <a:pt x="85" y="38"/>
                    <a:pt x="85" y="38"/>
                    <a:pt x="85" y="38"/>
                  </a:cubicBezTo>
                  <a:cubicBezTo>
                    <a:pt x="86" y="38"/>
                    <a:pt x="84" y="37"/>
                    <a:pt x="85" y="37"/>
                  </a:cubicBezTo>
                  <a:cubicBezTo>
                    <a:pt x="85" y="38"/>
                    <a:pt x="86" y="38"/>
                    <a:pt x="87" y="38"/>
                  </a:cubicBezTo>
                  <a:cubicBezTo>
                    <a:pt x="88" y="38"/>
                    <a:pt x="86" y="37"/>
                    <a:pt x="86" y="36"/>
                  </a:cubicBezTo>
                  <a:cubicBezTo>
                    <a:pt x="86" y="36"/>
                    <a:pt x="87" y="37"/>
                    <a:pt x="86" y="36"/>
                  </a:cubicBezTo>
                  <a:cubicBezTo>
                    <a:pt x="86" y="36"/>
                    <a:pt x="87" y="36"/>
                    <a:pt x="86" y="35"/>
                  </a:cubicBezTo>
                  <a:cubicBezTo>
                    <a:pt x="86" y="35"/>
                    <a:pt x="87" y="36"/>
                    <a:pt x="88" y="36"/>
                  </a:cubicBezTo>
                  <a:cubicBezTo>
                    <a:pt x="87" y="35"/>
                    <a:pt x="87" y="35"/>
                    <a:pt x="87" y="35"/>
                  </a:cubicBezTo>
                  <a:cubicBezTo>
                    <a:pt x="89" y="36"/>
                    <a:pt x="89" y="38"/>
                    <a:pt x="91" y="39"/>
                  </a:cubicBezTo>
                  <a:cubicBezTo>
                    <a:pt x="91" y="38"/>
                    <a:pt x="91" y="38"/>
                    <a:pt x="91" y="38"/>
                  </a:cubicBezTo>
                  <a:cubicBezTo>
                    <a:pt x="93" y="39"/>
                    <a:pt x="92" y="40"/>
                    <a:pt x="93" y="39"/>
                  </a:cubicBezTo>
                  <a:cubicBezTo>
                    <a:pt x="93" y="39"/>
                    <a:pt x="91" y="37"/>
                    <a:pt x="90" y="37"/>
                  </a:cubicBezTo>
                  <a:cubicBezTo>
                    <a:pt x="91" y="36"/>
                    <a:pt x="88" y="35"/>
                    <a:pt x="89" y="34"/>
                  </a:cubicBezTo>
                  <a:cubicBezTo>
                    <a:pt x="89" y="34"/>
                    <a:pt x="88" y="35"/>
                    <a:pt x="89" y="35"/>
                  </a:cubicBezTo>
                  <a:cubicBezTo>
                    <a:pt x="90" y="36"/>
                    <a:pt x="89" y="34"/>
                    <a:pt x="90" y="34"/>
                  </a:cubicBezTo>
                  <a:cubicBezTo>
                    <a:pt x="89" y="34"/>
                    <a:pt x="88" y="33"/>
                    <a:pt x="88" y="33"/>
                  </a:cubicBezTo>
                  <a:cubicBezTo>
                    <a:pt x="89" y="33"/>
                    <a:pt x="89" y="34"/>
                    <a:pt x="90" y="33"/>
                  </a:cubicBezTo>
                  <a:cubicBezTo>
                    <a:pt x="89" y="33"/>
                    <a:pt x="89" y="32"/>
                    <a:pt x="88" y="32"/>
                  </a:cubicBezTo>
                  <a:cubicBezTo>
                    <a:pt x="87" y="31"/>
                    <a:pt x="89" y="31"/>
                    <a:pt x="88" y="30"/>
                  </a:cubicBezTo>
                  <a:cubicBezTo>
                    <a:pt x="89" y="31"/>
                    <a:pt x="90" y="33"/>
                    <a:pt x="91" y="32"/>
                  </a:cubicBezTo>
                  <a:cubicBezTo>
                    <a:pt x="90" y="32"/>
                    <a:pt x="90" y="30"/>
                    <a:pt x="88" y="30"/>
                  </a:cubicBezTo>
                  <a:cubicBezTo>
                    <a:pt x="89" y="30"/>
                    <a:pt x="90" y="30"/>
                    <a:pt x="90" y="31"/>
                  </a:cubicBezTo>
                  <a:cubicBezTo>
                    <a:pt x="91" y="31"/>
                    <a:pt x="89" y="29"/>
                    <a:pt x="91" y="30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1" y="29"/>
                    <a:pt x="91" y="29"/>
                    <a:pt x="92" y="29"/>
                  </a:cubicBezTo>
                  <a:cubicBezTo>
                    <a:pt x="92" y="29"/>
                    <a:pt x="91" y="27"/>
                    <a:pt x="93" y="28"/>
                  </a:cubicBezTo>
                  <a:cubicBezTo>
                    <a:pt x="93" y="28"/>
                    <a:pt x="93" y="27"/>
                    <a:pt x="92" y="27"/>
                  </a:cubicBezTo>
                  <a:cubicBezTo>
                    <a:pt x="91" y="27"/>
                    <a:pt x="92" y="28"/>
                    <a:pt x="91" y="27"/>
                  </a:cubicBezTo>
                  <a:cubicBezTo>
                    <a:pt x="92" y="28"/>
                    <a:pt x="91" y="27"/>
                    <a:pt x="91" y="26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1" y="26"/>
                    <a:pt x="92" y="26"/>
                    <a:pt x="91" y="25"/>
                  </a:cubicBezTo>
                  <a:cubicBezTo>
                    <a:pt x="91" y="26"/>
                    <a:pt x="92" y="26"/>
                    <a:pt x="92" y="26"/>
                  </a:cubicBezTo>
                  <a:cubicBezTo>
                    <a:pt x="91" y="25"/>
                    <a:pt x="91" y="25"/>
                    <a:pt x="91" y="25"/>
                  </a:cubicBezTo>
                  <a:cubicBezTo>
                    <a:pt x="91" y="24"/>
                    <a:pt x="93" y="26"/>
                    <a:pt x="93" y="25"/>
                  </a:cubicBezTo>
                  <a:cubicBezTo>
                    <a:pt x="93" y="26"/>
                    <a:pt x="93" y="26"/>
                    <a:pt x="93" y="26"/>
                  </a:cubicBezTo>
                  <a:cubicBezTo>
                    <a:pt x="93" y="26"/>
                    <a:pt x="94" y="26"/>
                    <a:pt x="94" y="26"/>
                  </a:cubicBezTo>
                  <a:cubicBezTo>
                    <a:pt x="94" y="25"/>
                    <a:pt x="93" y="24"/>
                    <a:pt x="92" y="23"/>
                  </a:cubicBezTo>
                  <a:cubicBezTo>
                    <a:pt x="92" y="23"/>
                    <a:pt x="93" y="24"/>
                    <a:pt x="93" y="23"/>
                  </a:cubicBezTo>
                  <a:cubicBezTo>
                    <a:pt x="93" y="24"/>
                    <a:pt x="93" y="24"/>
                    <a:pt x="93" y="24"/>
                  </a:cubicBezTo>
                  <a:cubicBezTo>
                    <a:pt x="94" y="24"/>
                    <a:pt x="95" y="25"/>
                    <a:pt x="95" y="24"/>
                  </a:cubicBezTo>
                  <a:cubicBezTo>
                    <a:pt x="95" y="24"/>
                    <a:pt x="94" y="22"/>
                    <a:pt x="93" y="23"/>
                  </a:cubicBezTo>
                  <a:cubicBezTo>
                    <a:pt x="94" y="22"/>
                    <a:pt x="94" y="22"/>
                    <a:pt x="95" y="23"/>
                  </a:cubicBezTo>
                  <a:cubicBezTo>
                    <a:pt x="95" y="22"/>
                    <a:pt x="94" y="22"/>
                    <a:pt x="94" y="22"/>
                  </a:cubicBezTo>
                  <a:cubicBezTo>
                    <a:pt x="94" y="22"/>
                    <a:pt x="96" y="22"/>
                    <a:pt x="97" y="22"/>
                  </a:cubicBezTo>
                  <a:cubicBezTo>
                    <a:pt x="98" y="23"/>
                    <a:pt x="98" y="23"/>
                    <a:pt x="98" y="23"/>
                  </a:cubicBezTo>
                  <a:cubicBezTo>
                    <a:pt x="98" y="23"/>
                    <a:pt x="98" y="23"/>
                    <a:pt x="98" y="23"/>
                  </a:cubicBezTo>
                  <a:cubicBezTo>
                    <a:pt x="99" y="24"/>
                    <a:pt x="99" y="23"/>
                    <a:pt x="100" y="24"/>
                  </a:cubicBezTo>
                  <a:cubicBezTo>
                    <a:pt x="100" y="24"/>
                    <a:pt x="100" y="24"/>
                    <a:pt x="100" y="23"/>
                  </a:cubicBezTo>
                  <a:cubicBezTo>
                    <a:pt x="98" y="23"/>
                    <a:pt x="98" y="21"/>
                    <a:pt x="96" y="20"/>
                  </a:cubicBezTo>
                  <a:cubicBezTo>
                    <a:pt x="96" y="19"/>
                    <a:pt x="101" y="22"/>
                    <a:pt x="99" y="19"/>
                  </a:cubicBezTo>
                  <a:cubicBezTo>
                    <a:pt x="98" y="19"/>
                    <a:pt x="97" y="18"/>
                    <a:pt x="97" y="19"/>
                  </a:cubicBezTo>
                  <a:cubicBezTo>
                    <a:pt x="98" y="18"/>
                    <a:pt x="96" y="17"/>
                    <a:pt x="97" y="17"/>
                  </a:cubicBezTo>
                  <a:cubicBezTo>
                    <a:pt x="97" y="18"/>
                    <a:pt x="99" y="18"/>
                    <a:pt x="99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100" y="20"/>
                    <a:pt x="101" y="21"/>
                    <a:pt x="101" y="20"/>
                  </a:cubicBezTo>
                  <a:cubicBezTo>
                    <a:pt x="101" y="19"/>
                    <a:pt x="101" y="19"/>
                    <a:pt x="100" y="18"/>
                  </a:cubicBezTo>
                  <a:cubicBezTo>
                    <a:pt x="99" y="18"/>
                    <a:pt x="100" y="19"/>
                    <a:pt x="99" y="18"/>
                  </a:cubicBezTo>
                  <a:cubicBezTo>
                    <a:pt x="99" y="17"/>
                    <a:pt x="101" y="18"/>
                    <a:pt x="99" y="17"/>
                  </a:cubicBezTo>
                  <a:cubicBezTo>
                    <a:pt x="99" y="17"/>
                    <a:pt x="98" y="17"/>
                    <a:pt x="97" y="16"/>
                  </a:cubicBezTo>
                  <a:cubicBezTo>
                    <a:pt x="97" y="15"/>
                    <a:pt x="97" y="15"/>
                    <a:pt x="97" y="15"/>
                  </a:cubicBezTo>
                  <a:cubicBezTo>
                    <a:pt x="98" y="16"/>
                    <a:pt x="98" y="16"/>
                    <a:pt x="98" y="16"/>
                  </a:cubicBezTo>
                  <a:cubicBezTo>
                    <a:pt x="99" y="15"/>
                    <a:pt x="97" y="15"/>
                    <a:pt x="98" y="14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100" y="15"/>
                    <a:pt x="98" y="15"/>
                    <a:pt x="100" y="16"/>
                  </a:cubicBezTo>
                  <a:cubicBezTo>
                    <a:pt x="100" y="16"/>
                    <a:pt x="100" y="15"/>
                    <a:pt x="100" y="15"/>
                  </a:cubicBezTo>
                  <a:cubicBezTo>
                    <a:pt x="100" y="16"/>
                    <a:pt x="100" y="16"/>
                    <a:pt x="100" y="16"/>
                  </a:cubicBezTo>
                  <a:cubicBezTo>
                    <a:pt x="101" y="15"/>
                    <a:pt x="103" y="17"/>
                    <a:pt x="102" y="15"/>
                  </a:cubicBezTo>
                  <a:cubicBezTo>
                    <a:pt x="102" y="14"/>
                    <a:pt x="102" y="15"/>
                    <a:pt x="101" y="14"/>
                  </a:cubicBezTo>
                  <a:cubicBezTo>
                    <a:pt x="101" y="13"/>
                    <a:pt x="101" y="12"/>
                    <a:pt x="101" y="12"/>
                  </a:cubicBezTo>
                  <a:cubicBezTo>
                    <a:pt x="102" y="13"/>
                    <a:pt x="102" y="11"/>
                    <a:pt x="103" y="12"/>
                  </a:cubicBezTo>
                  <a:cubicBezTo>
                    <a:pt x="102" y="12"/>
                    <a:pt x="101" y="13"/>
                    <a:pt x="102" y="15"/>
                  </a:cubicBezTo>
                  <a:cubicBezTo>
                    <a:pt x="104" y="15"/>
                    <a:pt x="102" y="15"/>
                    <a:pt x="103" y="16"/>
                  </a:cubicBezTo>
                  <a:cubicBezTo>
                    <a:pt x="104" y="16"/>
                    <a:pt x="105" y="17"/>
                    <a:pt x="106" y="17"/>
                  </a:cubicBezTo>
                  <a:cubicBezTo>
                    <a:pt x="106" y="17"/>
                    <a:pt x="106" y="17"/>
                    <a:pt x="106" y="17"/>
                  </a:cubicBezTo>
                  <a:cubicBezTo>
                    <a:pt x="105" y="16"/>
                    <a:pt x="105" y="16"/>
                    <a:pt x="104" y="16"/>
                  </a:cubicBezTo>
                  <a:cubicBezTo>
                    <a:pt x="105" y="15"/>
                    <a:pt x="105" y="14"/>
                    <a:pt x="104" y="13"/>
                  </a:cubicBezTo>
                  <a:cubicBezTo>
                    <a:pt x="105" y="13"/>
                    <a:pt x="106" y="14"/>
                    <a:pt x="106" y="14"/>
                  </a:cubicBezTo>
                  <a:cubicBezTo>
                    <a:pt x="106" y="13"/>
                    <a:pt x="107" y="12"/>
                    <a:pt x="108" y="11"/>
                  </a:cubicBezTo>
                  <a:cubicBezTo>
                    <a:pt x="106" y="11"/>
                    <a:pt x="108" y="10"/>
                    <a:pt x="106" y="9"/>
                  </a:cubicBezTo>
                  <a:cubicBezTo>
                    <a:pt x="106" y="10"/>
                    <a:pt x="104" y="9"/>
                    <a:pt x="104" y="9"/>
                  </a:cubicBezTo>
                  <a:cubicBezTo>
                    <a:pt x="104" y="8"/>
                    <a:pt x="104" y="9"/>
                    <a:pt x="105" y="9"/>
                  </a:cubicBezTo>
                  <a:cubicBezTo>
                    <a:pt x="104" y="8"/>
                    <a:pt x="106" y="10"/>
                    <a:pt x="105" y="8"/>
                  </a:cubicBezTo>
                  <a:cubicBezTo>
                    <a:pt x="105" y="9"/>
                    <a:pt x="107" y="10"/>
                    <a:pt x="108" y="11"/>
                  </a:cubicBezTo>
                  <a:cubicBezTo>
                    <a:pt x="108" y="10"/>
                    <a:pt x="109" y="11"/>
                    <a:pt x="110" y="11"/>
                  </a:cubicBezTo>
                  <a:cubicBezTo>
                    <a:pt x="109" y="10"/>
                    <a:pt x="109" y="9"/>
                    <a:pt x="109" y="8"/>
                  </a:cubicBezTo>
                  <a:cubicBezTo>
                    <a:pt x="111" y="8"/>
                    <a:pt x="111" y="6"/>
                    <a:pt x="111" y="5"/>
                  </a:cubicBezTo>
                  <a:cubicBezTo>
                    <a:pt x="112" y="5"/>
                    <a:pt x="113" y="6"/>
                    <a:pt x="114" y="6"/>
                  </a:cubicBezTo>
                  <a:cubicBezTo>
                    <a:pt x="114" y="5"/>
                    <a:pt x="112" y="5"/>
                    <a:pt x="113" y="5"/>
                  </a:cubicBezTo>
                  <a:cubicBezTo>
                    <a:pt x="114" y="5"/>
                    <a:pt x="114" y="5"/>
                    <a:pt x="114" y="5"/>
                  </a:cubicBezTo>
                  <a:cubicBezTo>
                    <a:pt x="113" y="5"/>
                    <a:pt x="115" y="4"/>
                    <a:pt x="114" y="3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5" y="4"/>
                    <a:pt x="116" y="4"/>
                    <a:pt x="116" y="4"/>
                  </a:cubicBezTo>
                  <a:cubicBezTo>
                    <a:pt x="117" y="5"/>
                    <a:pt x="117" y="3"/>
                    <a:pt x="117" y="3"/>
                  </a:cubicBezTo>
                  <a:cubicBezTo>
                    <a:pt x="116" y="2"/>
                    <a:pt x="116" y="2"/>
                    <a:pt x="116" y="2"/>
                  </a:cubicBezTo>
                  <a:cubicBezTo>
                    <a:pt x="116" y="1"/>
                    <a:pt x="117" y="1"/>
                    <a:pt x="117" y="0"/>
                  </a:cubicBezTo>
                  <a:cubicBezTo>
                    <a:pt x="118" y="1"/>
                    <a:pt x="118" y="1"/>
                    <a:pt x="118" y="1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9" y="1"/>
                    <a:pt x="119" y="0"/>
                    <a:pt x="119" y="0"/>
                  </a:cubicBezTo>
                  <a:cubicBezTo>
                    <a:pt x="120" y="2"/>
                    <a:pt x="120" y="2"/>
                    <a:pt x="120" y="2"/>
                  </a:cubicBezTo>
                  <a:cubicBezTo>
                    <a:pt x="119" y="2"/>
                    <a:pt x="119" y="1"/>
                    <a:pt x="118" y="1"/>
                  </a:cubicBezTo>
                  <a:cubicBezTo>
                    <a:pt x="117" y="1"/>
                    <a:pt x="117" y="2"/>
                    <a:pt x="118" y="2"/>
                  </a:cubicBezTo>
                  <a:cubicBezTo>
                    <a:pt x="118" y="2"/>
                    <a:pt x="118" y="2"/>
                    <a:pt x="118" y="1"/>
                  </a:cubicBezTo>
                  <a:cubicBezTo>
                    <a:pt x="119" y="2"/>
                    <a:pt x="119" y="3"/>
                    <a:pt x="120" y="3"/>
                  </a:cubicBezTo>
                  <a:cubicBezTo>
                    <a:pt x="120" y="3"/>
                    <a:pt x="120" y="3"/>
                    <a:pt x="120" y="3"/>
                  </a:cubicBezTo>
                  <a:cubicBezTo>
                    <a:pt x="120" y="4"/>
                    <a:pt x="120" y="4"/>
                    <a:pt x="120" y="5"/>
                  </a:cubicBezTo>
                  <a:cubicBezTo>
                    <a:pt x="119" y="4"/>
                    <a:pt x="119" y="4"/>
                    <a:pt x="119" y="4"/>
                  </a:cubicBezTo>
                  <a:cubicBezTo>
                    <a:pt x="120" y="5"/>
                    <a:pt x="120" y="5"/>
                    <a:pt x="119" y="6"/>
                  </a:cubicBezTo>
                  <a:cubicBezTo>
                    <a:pt x="117" y="5"/>
                    <a:pt x="119" y="7"/>
                    <a:pt x="118" y="8"/>
                  </a:cubicBezTo>
                  <a:cubicBezTo>
                    <a:pt x="117" y="7"/>
                    <a:pt x="117" y="6"/>
                    <a:pt x="116" y="5"/>
                  </a:cubicBezTo>
                  <a:cubicBezTo>
                    <a:pt x="116" y="5"/>
                    <a:pt x="116" y="6"/>
                    <a:pt x="115" y="6"/>
                  </a:cubicBezTo>
                  <a:cubicBezTo>
                    <a:pt x="116" y="7"/>
                    <a:pt x="117" y="8"/>
                    <a:pt x="117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9"/>
                    <a:pt x="118" y="10"/>
                    <a:pt x="117" y="10"/>
                  </a:cubicBezTo>
                  <a:cubicBezTo>
                    <a:pt x="116" y="11"/>
                    <a:pt x="115" y="12"/>
                    <a:pt x="114" y="13"/>
                  </a:cubicBezTo>
                  <a:cubicBezTo>
                    <a:pt x="113" y="13"/>
                    <a:pt x="113" y="13"/>
                    <a:pt x="113" y="13"/>
                  </a:cubicBezTo>
                  <a:cubicBezTo>
                    <a:pt x="115" y="14"/>
                    <a:pt x="113" y="15"/>
                    <a:pt x="113" y="16"/>
                  </a:cubicBezTo>
                  <a:cubicBezTo>
                    <a:pt x="112" y="16"/>
                    <a:pt x="112" y="19"/>
                    <a:pt x="111" y="18"/>
                  </a:cubicBezTo>
                  <a:cubicBezTo>
                    <a:pt x="110" y="21"/>
                    <a:pt x="109" y="23"/>
                    <a:pt x="108" y="25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7" y="25"/>
                    <a:pt x="106" y="23"/>
                    <a:pt x="106" y="24"/>
                  </a:cubicBezTo>
                  <a:cubicBezTo>
                    <a:pt x="107" y="24"/>
                    <a:pt x="107" y="25"/>
                    <a:pt x="107" y="26"/>
                  </a:cubicBezTo>
                  <a:cubicBezTo>
                    <a:pt x="106" y="26"/>
                    <a:pt x="106" y="28"/>
                    <a:pt x="106" y="30"/>
                  </a:cubicBezTo>
                  <a:cubicBezTo>
                    <a:pt x="105" y="29"/>
                    <a:pt x="105" y="29"/>
                    <a:pt x="105" y="29"/>
                  </a:cubicBezTo>
                  <a:cubicBezTo>
                    <a:pt x="106" y="31"/>
                    <a:pt x="104" y="31"/>
                    <a:pt x="103" y="32"/>
                  </a:cubicBezTo>
                  <a:cubicBezTo>
                    <a:pt x="103" y="32"/>
                    <a:pt x="102" y="31"/>
                    <a:pt x="102" y="32"/>
                  </a:cubicBezTo>
                  <a:cubicBezTo>
                    <a:pt x="103" y="33"/>
                    <a:pt x="103" y="33"/>
                    <a:pt x="103" y="35"/>
                  </a:cubicBezTo>
                  <a:cubicBezTo>
                    <a:pt x="103" y="35"/>
                    <a:pt x="102" y="36"/>
                    <a:pt x="101" y="36"/>
                  </a:cubicBezTo>
                  <a:cubicBezTo>
                    <a:pt x="101" y="40"/>
                    <a:pt x="98" y="41"/>
                    <a:pt x="98" y="44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97" y="48"/>
                    <a:pt x="94" y="49"/>
                    <a:pt x="93" y="52"/>
                  </a:cubicBezTo>
                  <a:cubicBezTo>
                    <a:pt x="92" y="51"/>
                    <a:pt x="92" y="51"/>
                    <a:pt x="92" y="51"/>
                  </a:cubicBezTo>
                  <a:cubicBezTo>
                    <a:pt x="91" y="51"/>
                    <a:pt x="91" y="52"/>
                    <a:pt x="93" y="53"/>
                  </a:cubicBezTo>
                  <a:cubicBezTo>
                    <a:pt x="92" y="53"/>
                    <a:pt x="92" y="55"/>
                    <a:pt x="91" y="54"/>
                  </a:cubicBezTo>
                  <a:cubicBezTo>
                    <a:pt x="90" y="55"/>
                    <a:pt x="91" y="56"/>
                    <a:pt x="91" y="56"/>
                  </a:cubicBezTo>
                  <a:cubicBezTo>
                    <a:pt x="89" y="57"/>
                    <a:pt x="89" y="58"/>
                    <a:pt x="89" y="59"/>
                  </a:cubicBezTo>
                  <a:cubicBezTo>
                    <a:pt x="89" y="59"/>
                    <a:pt x="89" y="59"/>
                    <a:pt x="89" y="59"/>
                  </a:cubicBezTo>
                  <a:cubicBezTo>
                    <a:pt x="89" y="58"/>
                    <a:pt x="88" y="58"/>
                    <a:pt x="88" y="58"/>
                  </a:cubicBezTo>
                  <a:cubicBezTo>
                    <a:pt x="88" y="59"/>
                    <a:pt x="86" y="59"/>
                    <a:pt x="89" y="60"/>
                  </a:cubicBezTo>
                  <a:cubicBezTo>
                    <a:pt x="87" y="61"/>
                    <a:pt x="87" y="64"/>
                    <a:pt x="85" y="64"/>
                  </a:cubicBezTo>
                  <a:cubicBezTo>
                    <a:pt x="86" y="64"/>
                    <a:pt x="86" y="65"/>
                    <a:pt x="86" y="65"/>
                  </a:cubicBezTo>
                  <a:cubicBezTo>
                    <a:pt x="85" y="66"/>
                    <a:pt x="83" y="67"/>
                    <a:pt x="84" y="68"/>
                  </a:cubicBezTo>
                  <a:cubicBezTo>
                    <a:pt x="83" y="68"/>
                    <a:pt x="83" y="67"/>
                    <a:pt x="83" y="68"/>
                  </a:cubicBezTo>
                  <a:cubicBezTo>
                    <a:pt x="83" y="68"/>
                    <a:pt x="83" y="68"/>
                    <a:pt x="83" y="69"/>
                  </a:cubicBezTo>
                  <a:cubicBezTo>
                    <a:pt x="83" y="71"/>
                    <a:pt x="80" y="72"/>
                    <a:pt x="79" y="73"/>
                  </a:cubicBezTo>
                  <a:cubicBezTo>
                    <a:pt x="78" y="77"/>
                    <a:pt x="76" y="80"/>
                    <a:pt x="74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5" y="84"/>
                    <a:pt x="71" y="83"/>
                    <a:pt x="72" y="85"/>
                  </a:cubicBezTo>
                  <a:cubicBezTo>
                    <a:pt x="72" y="85"/>
                    <a:pt x="72" y="86"/>
                    <a:pt x="71" y="86"/>
                  </a:cubicBezTo>
                  <a:cubicBezTo>
                    <a:pt x="72" y="87"/>
                    <a:pt x="69" y="87"/>
                    <a:pt x="69" y="89"/>
                  </a:cubicBezTo>
                  <a:cubicBezTo>
                    <a:pt x="69" y="88"/>
                    <a:pt x="69" y="88"/>
                    <a:pt x="69" y="88"/>
                  </a:cubicBezTo>
                  <a:cubicBezTo>
                    <a:pt x="68" y="89"/>
                    <a:pt x="68" y="91"/>
                    <a:pt x="67" y="91"/>
                  </a:cubicBezTo>
                  <a:cubicBezTo>
                    <a:pt x="67" y="91"/>
                    <a:pt x="67" y="91"/>
                    <a:pt x="66" y="91"/>
                  </a:cubicBezTo>
                  <a:cubicBezTo>
                    <a:pt x="65" y="90"/>
                    <a:pt x="67" y="93"/>
                    <a:pt x="65" y="92"/>
                  </a:cubicBezTo>
                  <a:cubicBezTo>
                    <a:pt x="66" y="92"/>
                    <a:pt x="66" y="92"/>
                    <a:pt x="66" y="92"/>
                  </a:cubicBezTo>
                  <a:cubicBezTo>
                    <a:pt x="64" y="94"/>
                    <a:pt x="63" y="98"/>
                    <a:pt x="62" y="101"/>
                  </a:cubicBezTo>
                  <a:cubicBezTo>
                    <a:pt x="59" y="102"/>
                    <a:pt x="59" y="99"/>
                    <a:pt x="59" y="101"/>
                  </a:cubicBezTo>
                  <a:cubicBezTo>
                    <a:pt x="59" y="101"/>
                    <a:pt x="60" y="101"/>
                    <a:pt x="59" y="101"/>
                  </a:cubicBezTo>
                  <a:cubicBezTo>
                    <a:pt x="59" y="102"/>
                    <a:pt x="57" y="101"/>
                    <a:pt x="57" y="102"/>
                  </a:cubicBezTo>
                  <a:cubicBezTo>
                    <a:pt x="59" y="102"/>
                    <a:pt x="58" y="102"/>
                    <a:pt x="58" y="103"/>
                  </a:cubicBezTo>
                  <a:cubicBezTo>
                    <a:pt x="57" y="104"/>
                    <a:pt x="56" y="103"/>
                    <a:pt x="56" y="105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6" y="106"/>
                    <a:pt x="55" y="107"/>
                    <a:pt x="56" y="109"/>
                  </a:cubicBezTo>
                  <a:cubicBezTo>
                    <a:pt x="53" y="115"/>
                    <a:pt x="50" y="121"/>
                    <a:pt x="46" y="127"/>
                  </a:cubicBezTo>
                  <a:cubicBezTo>
                    <a:pt x="42" y="132"/>
                    <a:pt x="40" y="138"/>
                    <a:pt x="35" y="143"/>
                  </a:cubicBezTo>
                  <a:cubicBezTo>
                    <a:pt x="32" y="144"/>
                    <a:pt x="32" y="144"/>
                    <a:pt x="32" y="146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3" y="146"/>
                    <a:pt x="31" y="146"/>
                    <a:pt x="32" y="147"/>
                  </a:cubicBezTo>
                  <a:cubicBezTo>
                    <a:pt x="30" y="149"/>
                    <a:pt x="29" y="151"/>
                    <a:pt x="28" y="154"/>
                  </a:cubicBezTo>
                  <a:cubicBezTo>
                    <a:pt x="28" y="153"/>
                    <a:pt x="27" y="152"/>
                    <a:pt x="27" y="153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153"/>
                    <a:pt x="27" y="153"/>
                    <a:pt x="27" y="153"/>
                  </a:cubicBezTo>
                  <a:cubicBezTo>
                    <a:pt x="27" y="154"/>
                    <a:pt x="28" y="155"/>
                    <a:pt x="28" y="155"/>
                  </a:cubicBezTo>
                  <a:cubicBezTo>
                    <a:pt x="26" y="161"/>
                    <a:pt x="20" y="164"/>
                    <a:pt x="16" y="170"/>
                  </a:cubicBezTo>
                  <a:cubicBezTo>
                    <a:pt x="15" y="171"/>
                    <a:pt x="14" y="173"/>
                    <a:pt x="14" y="174"/>
                  </a:cubicBezTo>
                  <a:cubicBezTo>
                    <a:pt x="9" y="177"/>
                    <a:pt x="5" y="180"/>
                    <a:pt x="4" y="185"/>
                  </a:cubicBezTo>
                  <a:cubicBezTo>
                    <a:pt x="4" y="185"/>
                    <a:pt x="1" y="182"/>
                    <a:pt x="1" y="180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8" name="Freeform 496"/>
            <p:cNvSpPr/>
            <p:nvPr/>
          </p:nvSpPr>
          <p:spPr bwMode="auto">
            <a:xfrm>
              <a:off x="2928938" y="2065338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1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9" name="Freeform 497"/>
            <p:cNvSpPr/>
            <p:nvPr/>
          </p:nvSpPr>
          <p:spPr bwMode="auto">
            <a:xfrm>
              <a:off x="2916238" y="2073275"/>
              <a:ext cx="0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0" name="Freeform 498"/>
            <p:cNvSpPr/>
            <p:nvPr/>
          </p:nvSpPr>
          <p:spPr bwMode="auto">
            <a:xfrm>
              <a:off x="2913063" y="2076450"/>
              <a:ext cx="0" cy="1588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1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1" name="Freeform 499"/>
            <p:cNvSpPr/>
            <p:nvPr/>
          </p:nvSpPr>
          <p:spPr bwMode="auto">
            <a:xfrm>
              <a:off x="2908300" y="2079625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2" name="Freeform 500"/>
            <p:cNvSpPr/>
            <p:nvPr/>
          </p:nvSpPr>
          <p:spPr bwMode="auto">
            <a:xfrm>
              <a:off x="2909888" y="2079625"/>
              <a:ext cx="0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3" name="Freeform 501"/>
            <p:cNvSpPr/>
            <p:nvPr/>
          </p:nvSpPr>
          <p:spPr bwMode="auto">
            <a:xfrm>
              <a:off x="2903538" y="2084388"/>
              <a:ext cx="1588" cy="3175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2"/>
                    <a:pt x="1" y="1"/>
                  </a:cubicBezTo>
                  <a:cubicBezTo>
                    <a:pt x="1" y="2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4" name="Freeform 502"/>
            <p:cNvSpPr/>
            <p:nvPr/>
          </p:nvSpPr>
          <p:spPr bwMode="auto">
            <a:xfrm>
              <a:off x="2901950" y="2089150"/>
              <a:ext cx="1588" cy="0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5" name="Rectangle 503"/>
            <p:cNvSpPr>
              <a:spLocks noChangeArrowheads="1"/>
            </p:cNvSpPr>
            <p:nvPr/>
          </p:nvSpPr>
          <p:spPr bwMode="auto">
            <a:xfrm>
              <a:off x="2870200" y="2144713"/>
              <a:ext cx="1588" cy="1588"/>
            </a:xfrm>
            <a:prstGeom prst="rect">
              <a:avLst/>
            </a:pr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6" name="Freeform 504"/>
            <p:cNvSpPr/>
            <p:nvPr/>
          </p:nvSpPr>
          <p:spPr bwMode="auto">
            <a:xfrm>
              <a:off x="2852738" y="2168525"/>
              <a:ext cx="1588" cy="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7" name="Freeform 505"/>
            <p:cNvSpPr/>
            <p:nvPr/>
          </p:nvSpPr>
          <p:spPr bwMode="auto">
            <a:xfrm>
              <a:off x="2847975" y="2184400"/>
              <a:ext cx="1588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8" name="Freeform 506"/>
            <p:cNvSpPr/>
            <p:nvPr/>
          </p:nvSpPr>
          <p:spPr bwMode="auto">
            <a:xfrm>
              <a:off x="3016250" y="1914525"/>
              <a:ext cx="96838" cy="182563"/>
            </a:xfrm>
            <a:custGeom>
              <a:avLst/>
              <a:gdLst>
                <a:gd name="T0" fmla="*/ 46 w 61"/>
                <a:gd name="T1" fmla="*/ 0 h 115"/>
                <a:gd name="T2" fmla="*/ 0 w 61"/>
                <a:gd name="T3" fmla="*/ 109 h 115"/>
                <a:gd name="T4" fmla="*/ 23 w 61"/>
                <a:gd name="T5" fmla="*/ 115 h 115"/>
                <a:gd name="T6" fmla="*/ 61 w 61"/>
                <a:gd name="T7" fmla="*/ 2 h 115"/>
                <a:gd name="T8" fmla="*/ 46 w 61"/>
                <a:gd name="T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115">
                  <a:moveTo>
                    <a:pt x="46" y="0"/>
                  </a:moveTo>
                  <a:lnTo>
                    <a:pt x="0" y="109"/>
                  </a:lnTo>
                  <a:lnTo>
                    <a:pt x="23" y="115"/>
                  </a:lnTo>
                  <a:lnTo>
                    <a:pt x="61" y="2"/>
                  </a:lnTo>
                  <a:lnTo>
                    <a:pt x="46" y="0"/>
                  </a:lnTo>
                  <a:close/>
                </a:path>
              </a:pathLst>
            </a:custGeom>
            <a:blipFill dpi="0" rotWithShape="1">
              <a:blip r:embed="rId23" cstate="screen"/>
              <a:srcRect/>
              <a:stretch>
                <a:fillRect/>
              </a:stretch>
            </a:blipFill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9" name="Freeform 507"/>
            <p:cNvSpPr/>
            <p:nvPr/>
          </p:nvSpPr>
          <p:spPr bwMode="auto">
            <a:xfrm>
              <a:off x="3013075" y="1911350"/>
              <a:ext cx="101600" cy="188913"/>
            </a:xfrm>
            <a:custGeom>
              <a:avLst/>
              <a:gdLst>
                <a:gd name="T0" fmla="*/ 48 w 64"/>
                <a:gd name="T1" fmla="*/ 2 h 119"/>
                <a:gd name="T2" fmla="*/ 47 w 64"/>
                <a:gd name="T3" fmla="*/ 1 h 119"/>
                <a:gd name="T4" fmla="*/ 0 w 64"/>
                <a:gd name="T5" fmla="*/ 112 h 119"/>
                <a:gd name="T6" fmla="*/ 27 w 64"/>
                <a:gd name="T7" fmla="*/ 119 h 119"/>
                <a:gd name="T8" fmla="*/ 64 w 64"/>
                <a:gd name="T9" fmla="*/ 4 h 119"/>
                <a:gd name="T10" fmla="*/ 47 w 64"/>
                <a:gd name="T11" fmla="*/ 0 h 119"/>
                <a:gd name="T12" fmla="*/ 47 w 64"/>
                <a:gd name="T13" fmla="*/ 1 h 119"/>
                <a:gd name="T14" fmla="*/ 48 w 64"/>
                <a:gd name="T15" fmla="*/ 2 h 119"/>
                <a:gd name="T16" fmla="*/ 47 w 64"/>
                <a:gd name="T17" fmla="*/ 3 h 119"/>
                <a:gd name="T18" fmla="*/ 61 w 64"/>
                <a:gd name="T19" fmla="*/ 6 h 119"/>
                <a:gd name="T20" fmla="*/ 25 w 64"/>
                <a:gd name="T21" fmla="*/ 116 h 119"/>
                <a:gd name="T22" fmla="*/ 3 w 64"/>
                <a:gd name="T23" fmla="*/ 110 h 119"/>
                <a:gd name="T24" fmla="*/ 49 w 64"/>
                <a:gd name="T25" fmla="*/ 2 h 119"/>
                <a:gd name="T26" fmla="*/ 48 w 64"/>
                <a:gd name="T27" fmla="*/ 2 h 119"/>
                <a:gd name="T28" fmla="*/ 47 w 64"/>
                <a:gd name="T29" fmla="*/ 3 h 119"/>
                <a:gd name="T30" fmla="*/ 48 w 64"/>
                <a:gd name="T31" fmla="*/ 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119">
                  <a:moveTo>
                    <a:pt x="48" y="2"/>
                  </a:moveTo>
                  <a:lnTo>
                    <a:pt x="47" y="1"/>
                  </a:lnTo>
                  <a:lnTo>
                    <a:pt x="0" y="112"/>
                  </a:lnTo>
                  <a:lnTo>
                    <a:pt x="27" y="119"/>
                  </a:lnTo>
                  <a:lnTo>
                    <a:pt x="64" y="4"/>
                  </a:lnTo>
                  <a:lnTo>
                    <a:pt x="47" y="0"/>
                  </a:lnTo>
                  <a:lnTo>
                    <a:pt x="47" y="1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61" y="6"/>
                  </a:lnTo>
                  <a:lnTo>
                    <a:pt x="25" y="116"/>
                  </a:lnTo>
                  <a:lnTo>
                    <a:pt x="3" y="110"/>
                  </a:lnTo>
                  <a:lnTo>
                    <a:pt x="49" y="2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8" y="2"/>
                  </a:lnTo>
                  <a:close/>
                </a:path>
              </a:pathLst>
            </a:custGeom>
            <a:noFill/>
            <a:ln w="9525">
              <a:solidFill>
                <a:schemeClr val="bg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>
        <p:random/>
      </p:transition>
    </mc:Choice>
    <mc:Fallback>
      <p:transition spd="slow" advClick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4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5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25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949"/>
                            </p:stCondLst>
                            <p:childTnLst>
                              <p:par>
                                <p:cTn id="15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449"/>
                            </p:stCondLst>
                            <p:childTnLst>
                              <p:par>
                                <p:cTn id="20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4" grpId="0"/>
      <p:bldP spid="85" grpId="0" bldLvl="0" animBg="1"/>
      <p:bldP spid="2" grpId="0" bldLvl="0" animBg="1"/>
      <p:bldP spid="3" grpId="0" bldLvl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" name="组合 56"/>
          <p:cNvGrpSpPr/>
          <p:nvPr/>
        </p:nvGrpSpPr>
        <p:grpSpPr>
          <a:xfrm>
            <a:off x="6933300" y="1245531"/>
            <a:ext cx="4362266" cy="5134004"/>
            <a:chOff x="2889110" y="12154"/>
            <a:chExt cx="2356530" cy="2773429"/>
          </a:xfrm>
        </p:grpSpPr>
        <p:sp>
          <p:nvSpPr>
            <p:cNvPr id="2" name="Freeform 167"/>
            <p:cNvSpPr>
              <a:spLocks noEditPoints="1"/>
            </p:cNvSpPr>
            <p:nvPr/>
          </p:nvSpPr>
          <p:spPr bwMode="auto">
            <a:xfrm>
              <a:off x="3294742" y="2531258"/>
              <a:ext cx="1950897" cy="177062"/>
            </a:xfrm>
            <a:custGeom>
              <a:avLst/>
              <a:gdLst>
                <a:gd name="T0" fmla="*/ 481 w 891"/>
                <a:gd name="T1" fmla="*/ 81 h 81"/>
                <a:gd name="T2" fmla="*/ 241 w 891"/>
                <a:gd name="T3" fmla="*/ 77 h 81"/>
                <a:gd name="T4" fmla="*/ 108 w 891"/>
                <a:gd name="T5" fmla="*/ 69 h 81"/>
                <a:gd name="T6" fmla="*/ 108 w 891"/>
                <a:gd name="T7" fmla="*/ 69 h 81"/>
                <a:gd name="T8" fmla="*/ 1 w 891"/>
                <a:gd name="T9" fmla="*/ 77 h 81"/>
                <a:gd name="T10" fmla="*/ 88 w 891"/>
                <a:gd name="T11" fmla="*/ 76 h 81"/>
                <a:gd name="T12" fmla="*/ 65 w 891"/>
                <a:gd name="T13" fmla="*/ 69 h 81"/>
                <a:gd name="T14" fmla="*/ 706 w 891"/>
                <a:gd name="T15" fmla="*/ 63 h 81"/>
                <a:gd name="T16" fmla="*/ 826 w 891"/>
                <a:gd name="T17" fmla="*/ 66 h 81"/>
                <a:gd name="T18" fmla="*/ 223 w 891"/>
                <a:gd name="T19" fmla="*/ 68 h 81"/>
                <a:gd name="T20" fmla="*/ 240 w 891"/>
                <a:gd name="T21" fmla="*/ 77 h 81"/>
                <a:gd name="T22" fmla="*/ 240 w 891"/>
                <a:gd name="T23" fmla="*/ 70 h 81"/>
                <a:gd name="T24" fmla="*/ 241 w 891"/>
                <a:gd name="T25" fmla="*/ 69 h 81"/>
                <a:gd name="T26" fmla="*/ 378 w 891"/>
                <a:gd name="T27" fmla="*/ 69 h 81"/>
                <a:gd name="T28" fmla="*/ 530 w 891"/>
                <a:gd name="T29" fmla="*/ 63 h 81"/>
                <a:gd name="T30" fmla="*/ 559 w 891"/>
                <a:gd name="T31" fmla="*/ 58 h 81"/>
                <a:gd name="T32" fmla="*/ 889 w 891"/>
                <a:gd name="T33" fmla="*/ 41 h 81"/>
                <a:gd name="T34" fmla="*/ 891 w 891"/>
                <a:gd name="T35" fmla="*/ 47 h 81"/>
                <a:gd name="T36" fmla="*/ 890 w 891"/>
                <a:gd name="T37" fmla="*/ 41 h 81"/>
                <a:gd name="T38" fmla="*/ 826 w 891"/>
                <a:gd name="T39" fmla="*/ 62 h 81"/>
                <a:gd name="T40" fmla="*/ 763 w 891"/>
                <a:gd name="T41" fmla="*/ 50 h 81"/>
                <a:gd name="T42" fmla="*/ 825 w 891"/>
                <a:gd name="T43" fmla="*/ 45 h 81"/>
                <a:gd name="T44" fmla="*/ 825 w 891"/>
                <a:gd name="T45" fmla="*/ 39 h 81"/>
                <a:gd name="T46" fmla="*/ 479 w 891"/>
                <a:gd name="T47" fmla="*/ 43 h 81"/>
                <a:gd name="T48" fmla="*/ 649 w 891"/>
                <a:gd name="T49" fmla="*/ 52 h 81"/>
                <a:gd name="T50" fmla="*/ 706 w 891"/>
                <a:gd name="T51" fmla="*/ 54 h 81"/>
                <a:gd name="T52" fmla="*/ 706 w 891"/>
                <a:gd name="T53" fmla="*/ 63 h 81"/>
                <a:gd name="T54" fmla="*/ 826 w 891"/>
                <a:gd name="T55" fmla="*/ 49 h 81"/>
                <a:gd name="T56" fmla="*/ 889 w 891"/>
                <a:gd name="T57" fmla="*/ 52 h 81"/>
                <a:gd name="T58" fmla="*/ 869 w 891"/>
                <a:gd name="T59" fmla="*/ 40 h 81"/>
                <a:gd name="T60" fmla="*/ 890 w 891"/>
                <a:gd name="T61" fmla="*/ 41 h 81"/>
                <a:gd name="T62" fmla="*/ 891 w 891"/>
                <a:gd name="T63" fmla="*/ 38 h 81"/>
                <a:gd name="T64" fmla="*/ 87 w 891"/>
                <a:gd name="T65" fmla="*/ 60 h 81"/>
                <a:gd name="T66" fmla="*/ 80 w 891"/>
                <a:gd name="T67" fmla="*/ 65 h 81"/>
                <a:gd name="T68" fmla="*/ 65 w 891"/>
                <a:gd name="T69" fmla="*/ 69 h 81"/>
                <a:gd name="T70" fmla="*/ 87 w 891"/>
                <a:gd name="T71" fmla="*/ 29 h 81"/>
                <a:gd name="T72" fmla="*/ 107 w 891"/>
                <a:gd name="T73" fmla="*/ 53 h 81"/>
                <a:gd name="T74" fmla="*/ 107 w 891"/>
                <a:gd name="T75" fmla="*/ 47 h 81"/>
                <a:gd name="T76" fmla="*/ 107 w 891"/>
                <a:gd name="T77" fmla="*/ 42 h 81"/>
                <a:gd name="T78" fmla="*/ 162 w 891"/>
                <a:gd name="T79" fmla="*/ 39 h 81"/>
                <a:gd name="T80" fmla="*/ 88 w 891"/>
                <a:gd name="T81" fmla="*/ 38 h 81"/>
                <a:gd name="T82" fmla="*/ 825 w 891"/>
                <a:gd name="T83" fmla="*/ 20 h 81"/>
                <a:gd name="T84" fmla="*/ 97 w 891"/>
                <a:gd name="T85" fmla="*/ 29 h 81"/>
                <a:gd name="T86" fmla="*/ 269 w 891"/>
                <a:gd name="T87" fmla="*/ 28 h 81"/>
                <a:gd name="T88" fmla="*/ 91 w 891"/>
                <a:gd name="T89" fmla="*/ 21 h 81"/>
                <a:gd name="T90" fmla="*/ 87 w 891"/>
                <a:gd name="T91" fmla="*/ 20 h 81"/>
                <a:gd name="T92" fmla="*/ 87 w 891"/>
                <a:gd name="T93" fmla="*/ 14 h 81"/>
                <a:gd name="T94" fmla="*/ 890 w 891"/>
                <a:gd name="T95" fmla="*/ 11 h 81"/>
                <a:gd name="T96" fmla="*/ 890 w 891"/>
                <a:gd name="T97" fmla="*/ 11 h 81"/>
                <a:gd name="T98" fmla="*/ 0 w 891"/>
                <a:gd name="T99" fmla="*/ 49 h 81"/>
                <a:gd name="T100" fmla="*/ 0 w 891"/>
                <a:gd name="T101" fmla="*/ 30 h 81"/>
                <a:gd name="T102" fmla="*/ 16 w 891"/>
                <a:gd name="T103" fmla="*/ 30 h 81"/>
                <a:gd name="T104" fmla="*/ 42 w 891"/>
                <a:gd name="T105" fmla="*/ 15 h 81"/>
                <a:gd name="T106" fmla="*/ 0 w 891"/>
                <a:gd name="T107" fmla="*/ 8 h 81"/>
                <a:gd name="T108" fmla="*/ 0 w 891"/>
                <a:gd name="T109" fmla="*/ 4 h 81"/>
                <a:gd name="T110" fmla="*/ 719 w 891"/>
                <a:gd name="T111" fmla="*/ 9 h 81"/>
                <a:gd name="T112" fmla="*/ 559 w 891"/>
                <a:gd name="T113" fmla="*/ 18 h 81"/>
                <a:gd name="T114" fmla="*/ 882 w 891"/>
                <a:gd name="T115" fmla="*/ 12 h 81"/>
                <a:gd name="T116" fmla="*/ 888 w 891"/>
                <a:gd name="T117" fmla="*/ 1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91" h="81">
                  <a:moveTo>
                    <a:pt x="241" y="77"/>
                  </a:moveTo>
                  <a:cubicBezTo>
                    <a:pt x="241" y="78"/>
                    <a:pt x="241" y="78"/>
                    <a:pt x="241" y="78"/>
                  </a:cubicBezTo>
                  <a:cubicBezTo>
                    <a:pt x="241" y="78"/>
                    <a:pt x="242" y="78"/>
                    <a:pt x="243" y="78"/>
                  </a:cubicBezTo>
                  <a:cubicBezTo>
                    <a:pt x="308" y="79"/>
                    <a:pt x="355" y="79"/>
                    <a:pt x="355" y="79"/>
                  </a:cubicBezTo>
                  <a:cubicBezTo>
                    <a:pt x="393" y="80"/>
                    <a:pt x="436" y="81"/>
                    <a:pt x="481" y="81"/>
                  </a:cubicBezTo>
                  <a:cubicBezTo>
                    <a:pt x="517" y="81"/>
                    <a:pt x="554" y="81"/>
                    <a:pt x="592" y="80"/>
                  </a:cubicBezTo>
                  <a:cubicBezTo>
                    <a:pt x="497" y="80"/>
                    <a:pt x="398" y="78"/>
                    <a:pt x="299" y="78"/>
                  </a:cubicBezTo>
                  <a:cubicBezTo>
                    <a:pt x="280" y="78"/>
                    <a:pt x="262" y="77"/>
                    <a:pt x="245" y="77"/>
                  </a:cubicBezTo>
                  <a:cubicBezTo>
                    <a:pt x="241" y="77"/>
                    <a:pt x="241" y="77"/>
                    <a:pt x="241" y="77"/>
                  </a:cubicBezTo>
                  <a:cubicBezTo>
                    <a:pt x="241" y="77"/>
                    <a:pt x="241" y="77"/>
                    <a:pt x="241" y="77"/>
                  </a:cubicBezTo>
                  <a:moveTo>
                    <a:pt x="241" y="74"/>
                  </a:moveTo>
                  <a:cubicBezTo>
                    <a:pt x="241" y="74"/>
                    <a:pt x="241" y="74"/>
                    <a:pt x="241" y="74"/>
                  </a:cubicBezTo>
                  <a:cubicBezTo>
                    <a:pt x="241" y="74"/>
                    <a:pt x="241" y="74"/>
                    <a:pt x="241" y="74"/>
                  </a:cubicBezTo>
                  <a:cubicBezTo>
                    <a:pt x="241" y="74"/>
                    <a:pt x="241" y="74"/>
                    <a:pt x="241" y="74"/>
                  </a:cubicBezTo>
                  <a:moveTo>
                    <a:pt x="108" y="69"/>
                  </a:moveTo>
                  <a:cubicBezTo>
                    <a:pt x="101" y="69"/>
                    <a:pt x="94" y="69"/>
                    <a:pt x="88" y="69"/>
                  </a:cubicBezTo>
                  <a:cubicBezTo>
                    <a:pt x="88" y="71"/>
                    <a:pt x="88" y="74"/>
                    <a:pt x="88" y="76"/>
                  </a:cubicBezTo>
                  <a:cubicBezTo>
                    <a:pt x="103" y="76"/>
                    <a:pt x="103" y="76"/>
                    <a:pt x="103" y="76"/>
                  </a:cubicBezTo>
                  <a:cubicBezTo>
                    <a:pt x="108" y="76"/>
                    <a:pt x="108" y="76"/>
                    <a:pt x="108" y="76"/>
                  </a:cubicBezTo>
                  <a:cubicBezTo>
                    <a:pt x="108" y="74"/>
                    <a:pt x="108" y="71"/>
                    <a:pt x="108" y="69"/>
                  </a:cubicBezTo>
                  <a:moveTo>
                    <a:pt x="0" y="69"/>
                  </a:moveTo>
                  <a:cubicBezTo>
                    <a:pt x="0" y="74"/>
                    <a:pt x="0" y="78"/>
                    <a:pt x="0" y="78"/>
                  </a:cubicBezTo>
                  <a:cubicBezTo>
                    <a:pt x="0" y="78"/>
                    <a:pt x="0" y="78"/>
                    <a:pt x="0" y="77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12" y="77"/>
                    <a:pt x="12" y="77"/>
                    <a:pt x="12" y="77"/>
                  </a:cubicBezTo>
                  <a:cubicBezTo>
                    <a:pt x="29" y="77"/>
                    <a:pt x="45" y="76"/>
                    <a:pt x="60" y="76"/>
                  </a:cubicBezTo>
                  <a:cubicBezTo>
                    <a:pt x="70" y="76"/>
                    <a:pt x="79" y="76"/>
                    <a:pt x="88" y="76"/>
                  </a:cubicBezTo>
                  <a:cubicBezTo>
                    <a:pt x="88" y="77"/>
                    <a:pt x="88" y="77"/>
                    <a:pt x="88" y="77"/>
                  </a:cubicBezTo>
                  <a:cubicBezTo>
                    <a:pt x="88" y="77"/>
                    <a:pt x="88" y="77"/>
                    <a:pt x="88" y="76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88" y="74"/>
                    <a:pt x="88" y="72"/>
                    <a:pt x="88" y="69"/>
                  </a:cubicBezTo>
                  <a:cubicBezTo>
                    <a:pt x="80" y="69"/>
                    <a:pt x="72" y="69"/>
                    <a:pt x="65" y="69"/>
                  </a:cubicBezTo>
                  <a:cubicBezTo>
                    <a:pt x="37" y="69"/>
                    <a:pt x="16" y="69"/>
                    <a:pt x="1" y="69"/>
                  </a:cubicBezTo>
                  <a:cubicBezTo>
                    <a:pt x="1" y="70"/>
                    <a:pt x="1" y="71"/>
                    <a:pt x="1" y="71"/>
                  </a:cubicBezTo>
                  <a:cubicBezTo>
                    <a:pt x="1" y="71"/>
                    <a:pt x="1" y="70"/>
                    <a:pt x="1" y="69"/>
                  </a:cubicBezTo>
                  <a:cubicBezTo>
                    <a:pt x="1" y="69"/>
                    <a:pt x="0" y="69"/>
                    <a:pt x="0" y="69"/>
                  </a:cubicBezTo>
                  <a:moveTo>
                    <a:pt x="706" y="63"/>
                  </a:moveTo>
                  <a:cubicBezTo>
                    <a:pt x="706" y="65"/>
                    <a:pt x="706" y="67"/>
                    <a:pt x="706" y="68"/>
                  </a:cubicBezTo>
                  <a:cubicBezTo>
                    <a:pt x="729" y="69"/>
                    <a:pt x="751" y="69"/>
                    <a:pt x="773" y="70"/>
                  </a:cubicBezTo>
                  <a:cubicBezTo>
                    <a:pt x="820" y="71"/>
                    <a:pt x="820" y="71"/>
                    <a:pt x="820" y="71"/>
                  </a:cubicBezTo>
                  <a:cubicBezTo>
                    <a:pt x="826" y="72"/>
                    <a:pt x="826" y="72"/>
                    <a:pt x="826" y="72"/>
                  </a:cubicBezTo>
                  <a:cubicBezTo>
                    <a:pt x="826" y="70"/>
                    <a:pt x="826" y="68"/>
                    <a:pt x="826" y="66"/>
                  </a:cubicBezTo>
                  <a:cubicBezTo>
                    <a:pt x="818" y="65"/>
                    <a:pt x="811" y="65"/>
                    <a:pt x="804" y="65"/>
                  </a:cubicBezTo>
                  <a:cubicBezTo>
                    <a:pt x="773" y="64"/>
                    <a:pt x="753" y="64"/>
                    <a:pt x="753" y="64"/>
                  </a:cubicBezTo>
                  <a:cubicBezTo>
                    <a:pt x="737" y="63"/>
                    <a:pt x="722" y="63"/>
                    <a:pt x="706" y="63"/>
                  </a:cubicBezTo>
                  <a:moveTo>
                    <a:pt x="530" y="63"/>
                  </a:moveTo>
                  <a:cubicBezTo>
                    <a:pt x="417" y="64"/>
                    <a:pt x="311" y="67"/>
                    <a:pt x="223" y="68"/>
                  </a:cubicBezTo>
                  <a:cubicBezTo>
                    <a:pt x="180" y="68"/>
                    <a:pt x="141" y="69"/>
                    <a:pt x="108" y="69"/>
                  </a:cubicBezTo>
                  <a:cubicBezTo>
                    <a:pt x="108" y="72"/>
                    <a:pt x="108" y="74"/>
                    <a:pt x="108" y="76"/>
                  </a:cubicBezTo>
                  <a:cubicBezTo>
                    <a:pt x="132" y="77"/>
                    <a:pt x="132" y="77"/>
                    <a:pt x="132" y="77"/>
                  </a:cubicBezTo>
                  <a:cubicBezTo>
                    <a:pt x="171" y="77"/>
                    <a:pt x="208" y="78"/>
                    <a:pt x="240" y="78"/>
                  </a:cubicBezTo>
                  <a:cubicBezTo>
                    <a:pt x="240" y="77"/>
                    <a:pt x="240" y="77"/>
                    <a:pt x="240" y="77"/>
                  </a:cubicBezTo>
                  <a:cubicBezTo>
                    <a:pt x="240" y="77"/>
                    <a:pt x="240" y="77"/>
                    <a:pt x="240" y="77"/>
                  </a:cubicBezTo>
                  <a:cubicBezTo>
                    <a:pt x="240" y="77"/>
                    <a:pt x="240" y="77"/>
                    <a:pt x="240" y="77"/>
                  </a:cubicBezTo>
                  <a:cubicBezTo>
                    <a:pt x="240" y="76"/>
                    <a:pt x="240" y="75"/>
                    <a:pt x="240" y="74"/>
                  </a:cubicBezTo>
                  <a:cubicBezTo>
                    <a:pt x="240" y="74"/>
                    <a:pt x="240" y="74"/>
                    <a:pt x="240" y="74"/>
                  </a:cubicBezTo>
                  <a:cubicBezTo>
                    <a:pt x="240" y="71"/>
                    <a:pt x="240" y="70"/>
                    <a:pt x="240" y="70"/>
                  </a:cubicBezTo>
                  <a:cubicBezTo>
                    <a:pt x="240" y="70"/>
                    <a:pt x="240" y="71"/>
                    <a:pt x="240" y="72"/>
                  </a:cubicBezTo>
                  <a:cubicBezTo>
                    <a:pt x="240" y="70"/>
                    <a:pt x="240" y="68"/>
                    <a:pt x="240" y="68"/>
                  </a:cubicBezTo>
                  <a:cubicBezTo>
                    <a:pt x="240" y="68"/>
                    <a:pt x="240" y="69"/>
                    <a:pt x="240" y="69"/>
                  </a:cubicBezTo>
                  <a:cubicBezTo>
                    <a:pt x="241" y="69"/>
                    <a:pt x="241" y="69"/>
                    <a:pt x="241" y="69"/>
                  </a:cubicBezTo>
                  <a:cubicBezTo>
                    <a:pt x="241" y="69"/>
                    <a:pt x="241" y="69"/>
                    <a:pt x="241" y="69"/>
                  </a:cubicBezTo>
                  <a:cubicBezTo>
                    <a:pt x="243" y="69"/>
                    <a:pt x="243" y="69"/>
                    <a:pt x="243" y="69"/>
                  </a:cubicBezTo>
                  <a:cubicBezTo>
                    <a:pt x="249" y="69"/>
                    <a:pt x="249" y="69"/>
                    <a:pt x="249" y="69"/>
                  </a:cubicBezTo>
                  <a:cubicBezTo>
                    <a:pt x="259" y="69"/>
                    <a:pt x="269" y="69"/>
                    <a:pt x="279" y="69"/>
                  </a:cubicBezTo>
                  <a:cubicBezTo>
                    <a:pt x="283" y="69"/>
                    <a:pt x="287" y="69"/>
                    <a:pt x="291" y="69"/>
                  </a:cubicBezTo>
                  <a:cubicBezTo>
                    <a:pt x="320" y="69"/>
                    <a:pt x="349" y="69"/>
                    <a:pt x="378" y="69"/>
                  </a:cubicBezTo>
                  <a:cubicBezTo>
                    <a:pt x="400" y="69"/>
                    <a:pt x="422" y="69"/>
                    <a:pt x="444" y="69"/>
                  </a:cubicBezTo>
                  <a:cubicBezTo>
                    <a:pt x="447" y="69"/>
                    <a:pt x="450" y="69"/>
                    <a:pt x="453" y="69"/>
                  </a:cubicBezTo>
                  <a:cubicBezTo>
                    <a:pt x="451" y="69"/>
                    <a:pt x="450" y="69"/>
                    <a:pt x="449" y="69"/>
                  </a:cubicBezTo>
                  <a:cubicBezTo>
                    <a:pt x="451" y="68"/>
                    <a:pt x="445" y="67"/>
                    <a:pt x="455" y="67"/>
                  </a:cubicBezTo>
                  <a:cubicBezTo>
                    <a:pt x="500" y="66"/>
                    <a:pt x="518" y="64"/>
                    <a:pt x="530" y="63"/>
                  </a:cubicBezTo>
                  <a:moveTo>
                    <a:pt x="107" y="53"/>
                  </a:moveTo>
                  <a:cubicBezTo>
                    <a:pt x="108" y="59"/>
                    <a:pt x="108" y="64"/>
                    <a:pt x="108" y="69"/>
                  </a:cubicBezTo>
                  <a:cubicBezTo>
                    <a:pt x="141" y="69"/>
                    <a:pt x="180" y="68"/>
                    <a:pt x="223" y="68"/>
                  </a:cubicBezTo>
                  <a:cubicBezTo>
                    <a:pt x="311" y="67"/>
                    <a:pt x="417" y="64"/>
                    <a:pt x="530" y="63"/>
                  </a:cubicBezTo>
                  <a:cubicBezTo>
                    <a:pt x="540" y="61"/>
                    <a:pt x="546" y="60"/>
                    <a:pt x="559" y="58"/>
                  </a:cubicBezTo>
                  <a:cubicBezTo>
                    <a:pt x="550" y="58"/>
                    <a:pt x="258" y="57"/>
                    <a:pt x="147" y="54"/>
                  </a:cubicBezTo>
                  <a:cubicBezTo>
                    <a:pt x="116" y="54"/>
                    <a:pt x="116" y="54"/>
                    <a:pt x="116" y="54"/>
                  </a:cubicBezTo>
                  <a:cubicBezTo>
                    <a:pt x="108" y="53"/>
                    <a:pt x="108" y="53"/>
                    <a:pt x="108" y="53"/>
                  </a:cubicBezTo>
                  <a:cubicBezTo>
                    <a:pt x="107" y="53"/>
                    <a:pt x="107" y="53"/>
                    <a:pt x="107" y="53"/>
                  </a:cubicBezTo>
                  <a:moveTo>
                    <a:pt x="889" y="41"/>
                  </a:moveTo>
                  <a:cubicBezTo>
                    <a:pt x="889" y="45"/>
                    <a:pt x="890" y="48"/>
                    <a:pt x="890" y="52"/>
                  </a:cubicBezTo>
                  <a:cubicBezTo>
                    <a:pt x="890" y="52"/>
                    <a:pt x="890" y="52"/>
                    <a:pt x="890" y="52"/>
                  </a:cubicBezTo>
                  <a:cubicBezTo>
                    <a:pt x="890" y="52"/>
                    <a:pt x="890" y="52"/>
                    <a:pt x="890" y="52"/>
                  </a:cubicBezTo>
                  <a:cubicBezTo>
                    <a:pt x="891" y="52"/>
                    <a:pt x="891" y="52"/>
                    <a:pt x="891" y="52"/>
                  </a:cubicBezTo>
                  <a:cubicBezTo>
                    <a:pt x="891" y="48"/>
                    <a:pt x="891" y="47"/>
                    <a:pt x="891" y="47"/>
                  </a:cubicBezTo>
                  <a:cubicBezTo>
                    <a:pt x="891" y="47"/>
                    <a:pt x="891" y="49"/>
                    <a:pt x="891" y="52"/>
                  </a:cubicBezTo>
                  <a:cubicBezTo>
                    <a:pt x="891" y="54"/>
                    <a:pt x="891" y="57"/>
                    <a:pt x="891" y="57"/>
                  </a:cubicBezTo>
                  <a:cubicBezTo>
                    <a:pt x="891" y="57"/>
                    <a:pt x="891" y="53"/>
                    <a:pt x="890" y="41"/>
                  </a:cubicBezTo>
                  <a:cubicBezTo>
                    <a:pt x="890" y="41"/>
                    <a:pt x="890" y="41"/>
                    <a:pt x="890" y="41"/>
                  </a:cubicBezTo>
                  <a:cubicBezTo>
                    <a:pt x="890" y="41"/>
                    <a:pt x="890" y="41"/>
                    <a:pt x="890" y="41"/>
                  </a:cubicBezTo>
                  <a:cubicBezTo>
                    <a:pt x="889" y="41"/>
                    <a:pt x="889" y="41"/>
                    <a:pt x="889" y="41"/>
                  </a:cubicBezTo>
                  <a:moveTo>
                    <a:pt x="825" y="61"/>
                  </a:moveTo>
                  <a:cubicBezTo>
                    <a:pt x="825" y="58"/>
                    <a:pt x="825" y="54"/>
                    <a:pt x="825" y="49"/>
                  </a:cubicBezTo>
                  <a:cubicBezTo>
                    <a:pt x="825" y="49"/>
                    <a:pt x="825" y="49"/>
                    <a:pt x="826" y="49"/>
                  </a:cubicBezTo>
                  <a:cubicBezTo>
                    <a:pt x="826" y="56"/>
                    <a:pt x="826" y="62"/>
                    <a:pt x="826" y="62"/>
                  </a:cubicBezTo>
                  <a:cubicBezTo>
                    <a:pt x="826" y="62"/>
                    <a:pt x="826" y="62"/>
                    <a:pt x="826" y="61"/>
                  </a:cubicBezTo>
                  <a:cubicBezTo>
                    <a:pt x="826" y="61"/>
                    <a:pt x="826" y="61"/>
                    <a:pt x="826" y="61"/>
                  </a:cubicBezTo>
                  <a:cubicBezTo>
                    <a:pt x="825" y="61"/>
                    <a:pt x="825" y="61"/>
                    <a:pt x="825" y="61"/>
                  </a:cubicBezTo>
                  <a:cubicBezTo>
                    <a:pt x="825" y="61"/>
                    <a:pt x="825" y="61"/>
                    <a:pt x="825" y="61"/>
                  </a:cubicBezTo>
                  <a:moveTo>
                    <a:pt x="763" y="50"/>
                  </a:moveTo>
                  <a:cubicBezTo>
                    <a:pt x="768" y="49"/>
                    <a:pt x="772" y="48"/>
                    <a:pt x="775" y="48"/>
                  </a:cubicBezTo>
                  <a:cubicBezTo>
                    <a:pt x="786" y="48"/>
                    <a:pt x="796" y="48"/>
                    <a:pt x="806" y="49"/>
                  </a:cubicBezTo>
                  <a:cubicBezTo>
                    <a:pt x="763" y="50"/>
                    <a:pt x="763" y="50"/>
                    <a:pt x="763" y="50"/>
                  </a:cubicBezTo>
                  <a:moveTo>
                    <a:pt x="825" y="48"/>
                  </a:moveTo>
                  <a:cubicBezTo>
                    <a:pt x="825" y="47"/>
                    <a:pt x="825" y="46"/>
                    <a:pt x="825" y="45"/>
                  </a:cubicBezTo>
                  <a:cubicBezTo>
                    <a:pt x="825" y="47"/>
                    <a:pt x="825" y="48"/>
                    <a:pt x="825" y="48"/>
                  </a:cubicBezTo>
                  <a:moveTo>
                    <a:pt x="826" y="39"/>
                  </a:moveTo>
                  <a:cubicBezTo>
                    <a:pt x="826" y="39"/>
                    <a:pt x="826" y="39"/>
                    <a:pt x="826" y="39"/>
                  </a:cubicBezTo>
                  <a:cubicBezTo>
                    <a:pt x="826" y="39"/>
                    <a:pt x="826" y="39"/>
                    <a:pt x="826" y="39"/>
                  </a:cubicBezTo>
                  <a:cubicBezTo>
                    <a:pt x="825" y="39"/>
                    <a:pt x="825" y="39"/>
                    <a:pt x="825" y="39"/>
                  </a:cubicBezTo>
                  <a:cubicBezTo>
                    <a:pt x="825" y="39"/>
                    <a:pt x="825" y="39"/>
                    <a:pt x="825" y="39"/>
                  </a:cubicBezTo>
                  <a:cubicBezTo>
                    <a:pt x="814" y="39"/>
                    <a:pt x="804" y="39"/>
                    <a:pt x="794" y="39"/>
                  </a:cubicBezTo>
                  <a:cubicBezTo>
                    <a:pt x="743" y="40"/>
                    <a:pt x="695" y="41"/>
                    <a:pt x="652" y="41"/>
                  </a:cubicBezTo>
                  <a:cubicBezTo>
                    <a:pt x="575" y="43"/>
                    <a:pt x="514" y="43"/>
                    <a:pt x="487" y="43"/>
                  </a:cubicBezTo>
                  <a:cubicBezTo>
                    <a:pt x="484" y="43"/>
                    <a:pt x="481" y="43"/>
                    <a:pt x="479" y="43"/>
                  </a:cubicBezTo>
                  <a:cubicBezTo>
                    <a:pt x="463" y="43"/>
                    <a:pt x="445" y="43"/>
                    <a:pt x="429" y="42"/>
                  </a:cubicBezTo>
                  <a:cubicBezTo>
                    <a:pt x="405" y="43"/>
                    <a:pt x="380" y="44"/>
                    <a:pt x="357" y="45"/>
                  </a:cubicBezTo>
                  <a:cubicBezTo>
                    <a:pt x="355" y="45"/>
                    <a:pt x="354" y="45"/>
                    <a:pt x="352" y="45"/>
                  </a:cubicBezTo>
                  <a:cubicBezTo>
                    <a:pt x="450" y="46"/>
                    <a:pt x="542" y="48"/>
                    <a:pt x="585" y="50"/>
                  </a:cubicBezTo>
                  <a:cubicBezTo>
                    <a:pt x="607" y="51"/>
                    <a:pt x="628" y="51"/>
                    <a:pt x="649" y="52"/>
                  </a:cubicBezTo>
                  <a:cubicBezTo>
                    <a:pt x="680" y="53"/>
                    <a:pt x="680" y="53"/>
                    <a:pt x="680" y="53"/>
                  </a:cubicBezTo>
                  <a:cubicBezTo>
                    <a:pt x="696" y="54"/>
                    <a:pt x="696" y="54"/>
                    <a:pt x="696" y="54"/>
                  </a:cubicBezTo>
                  <a:cubicBezTo>
                    <a:pt x="704" y="54"/>
                    <a:pt x="704" y="54"/>
                    <a:pt x="704" y="54"/>
                  </a:cubicBezTo>
                  <a:cubicBezTo>
                    <a:pt x="706" y="54"/>
                    <a:pt x="706" y="54"/>
                    <a:pt x="706" y="54"/>
                  </a:cubicBezTo>
                  <a:cubicBezTo>
                    <a:pt x="706" y="54"/>
                    <a:pt x="706" y="54"/>
                    <a:pt x="706" y="54"/>
                  </a:cubicBezTo>
                  <a:cubicBezTo>
                    <a:pt x="706" y="54"/>
                    <a:pt x="706" y="54"/>
                    <a:pt x="706" y="54"/>
                  </a:cubicBezTo>
                  <a:cubicBezTo>
                    <a:pt x="706" y="49"/>
                    <a:pt x="706" y="47"/>
                    <a:pt x="706" y="47"/>
                  </a:cubicBezTo>
                  <a:cubicBezTo>
                    <a:pt x="706" y="47"/>
                    <a:pt x="706" y="50"/>
                    <a:pt x="706" y="54"/>
                  </a:cubicBezTo>
                  <a:cubicBezTo>
                    <a:pt x="706" y="54"/>
                    <a:pt x="706" y="54"/>
                    <a:pt x="706" y="54"/>
                  </a:cubicBezTo>
                  <a:cubicBezTo>
                    <a:pt x="706" y="57"/>
                    <a:pt x="706" y="60"/>
                    <a:pt x="706" y="63"/>
                  </a:cubicBezTo>
                  <a:cubicBezTo>
                    <a:pt x="722" y="63"/>
                    <a:pt x="737" y="63"/>
                    <a:pt x="753" y="64"/>
                  </a:cubicBezTo>
                  <a:cubicBezTo>
                    <a:pt x="753" y="64"/>
                    <a:pt x="773" y="64"/>
                    <a:pt x="804" y="65"/>
                  </a:cubicBezTo>
                  <a:cubicBezTo>
                    <a:pt x="811" y="65"/>
                    <a:pt x="818" y="65"/>
                    <a:pt x="826" y="66"/>
                  </a:cubicBezTo>
                  <a:cubicBezTo>
                    <a:pt x="826" y="61"/>
                    <a:pt x="826" y="56"/>
                    <a:pt x="826" y="51"/>
                  </a:cubicBezTo>
                  <a:cubicBezTo>
                    <a:pt x="826" y="51"/>
                    <a:pt x="826" y="50"/>
                    <a:pt x="826" y="49"/>
                  </a:cubicBezTo>
                  <a:cubicBezTo>
                    <a:pt x="838" y="50"/>
                    <a:pt x="850" y="50"/>
                    <a:pt x="862" y="51"/>
                  </a:cubicBezTo>
                  <a:cubicBezTo>
                    <a:pt x="877" y="51"/>
                    <a:pt x="877" y="51"/>
                    <a:pt x="877" y="51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7" y="52"/>
                    <a:pt x="887" y="52"/>
                    <a:pt x="887" y="52"/>
                  </a:cubicBezTo>
                  <a:cubicBezTo>
                    <a:pt x="889" y="52"/>
                    <a:pt x="889" y="52"/>
                    <a:pt x="889" y="52"/>
                  </a:cubicBezTo>
                  <a:cubicBezTo>
                    <a:pt x="890" y="52"/>
                    <a:pt x="890" y="52"/>
                    <a:pt x="890" y="52"/>
                  </a:cubicBezTo>
                  <a:cubicBezTo>
                    <a:pt x="890" y="48"/>
                    <a:pt x="889" y="45"/>
                    <a:pt x="889" y="41"/>
                  </a:cubicBezTo>
                  <a:cubicBezTo>
                    <a:pt x="888" y="41"/>
                    <a:pt x="888" y="41"/>
                    <a:pt x="888" y="41"/>
                  </a:cubicBezTo>
                  <a:cubicBezTo>
                    <a:pt x="884" y="40"/>
                    <a:pt x="884" y="40"/>
                    <a:pt x="884" y="40"/>
                  </a:cubicBezTo>
                  <a:cubicBezTo>
                    <a:pt x="869" y="40"/>
                    <a:pt x="869" y="40"/>
                    <a:pt x="869" y="40"/>
                  </a:cubicBezTo>
                  <a:cubicBezTo>
                    <a:pt x="854" y="40"/>
                    <a:pt x="840" y="40"/>
                    <a:pt x="826" y="39"/>
                  </a:cubicBezTo>
                  <a:cubicBezTo>
                    <a:pt x="826" y="39"/>
                    <a:pt x="826" y="39"/>
                    <a:pt x="826" y="39"/>
                  </a:cubicBezTo>
                  <a:moveTo>
                    <a:pt x="891" y="38"/>
                  </a:moveTo>
                  <a:cubicBezTo>
                    <a:pt x="890" y="38"/>
                    <a:pt x="890" y="38"/>
                    <a:pt x="890" y="38"/>
                  </a:cubicBezTo>
                  <a:cubicBezTo>
                    <a:pt x="890" y="39"/>
                    <a:pt x="890" y="40"/>
                    <a:pt x="890" y="41"/>
                  </a:cubicBezTo>
                  <a:cubicBezTo>
                    <a:pt x="891" y="41"/>
                    <a:pt x="891" y="41"/>
                    <a:pt x="891" y="41"/>
                  </a:cubicBezTo>
                  <a:cubicBezTo>
                    <a:pt x="891" y="41"/>
                    <a:pt x="891" y="41"/>
                    <a:pt x="891" y="41"/>
                  </a:cubicBezTo>
                  <a:cubicBezTo>
                    <a:pt x="891" y="45"/>
                    <a:pt x="891" y="47"/>
                    <a:pt x="891" y="47"/>
                  </a:cubicBezTo>
                  <a:cubicBezTo>
                    <a:pt x="891" y="47"/>
                    <a:pt x="891" y="45"/>
                    <a:pt x="891" y="41"/>
                  </a:cubicBezTo>
                  <a:cubicBezTo>
                    <a:pt x="891" y="40"/>
                    <a:pt x="891" y="39"/>
                    <a:pt x="891" y="38"/>
                  </a:cubicBezTo>
                  <a:moveTo>
                    <a:pt x="87" y="33"/>
                  </a:moveTo>
                  <a:cubicBezTo>
                    <a:pt x="87" y="38"/>
                    <a:pt x="87" y="45"/>
                    <a:pt x="87" y="53"/>
                  </a:cubicBezTo>
                  <a:cubicBezTo>
                    <a:pt x="87" y="53"/>
                    <a:pt x="87" y="53"/>
                    <a:pt x="87" y="53"/>
                  </a:cubicBezTo>
                  <a:cubicBezTo>
                    <a:pt x="87" y="54"/>
                    <a:pt x="87" y="55"/>
                    <a:pt x="87" y="56"/>
                  </a:cubicBezTo>
                  <a:cubicBezTo>
                    <a:pt x="87" y="58"/>
                    <a:pt x="87" y="60"/>
                    <a:pt x="87" y="60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87" y="61"/>
                    <a:pt x="87" y="63"/>
                    <a:pt x="88" y="64"/>
                  </a:cubicBezTo>
                  <a:cubicBezTo>
                    <a:pt x="88" y="64"/>
                    <a:pt x="88" y="64"/>
                    <a:pt x="88" y="65"/>
                  </a:cubicBezTo>
                  <a:cubicBezTo>
                    <a:pt x="85" y="65"/>
                    <a:pt x="83" y="65"/>
                    <a:pt x="80" y="65"/>
                  </a:cubicBezTo>
                  <a:cubicBezTo>
                    <a:pt x="53" y="64"/>
                    <a:pt x="28" y="64"/>
                    <a:pt x="3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6"/>
                    <a:pt x="1" y="68"/>
                    <a:pt x="1" y="69"/>
                  </a:cubicBezTo>
                  <a:cubicBezTo>
                    <a:pt x="16" y="69"/>
                    <a:pt x="37" y="69"/>
                    <a:pt x="65" y="69"/>
                  </a:cubicBezTo>
                  <a:cubicBezTo>
                    <a:pt x="72" y="69"/>
                    <a:pt x="80" y="69"/>
                    <a:pt x="88" y="69"/>
                  </a:cubicBezTo>
                  <a:cubicBezTo>
                    <a:pt x="88" y="63"/>
                    <a:pt x="88" y="56"/>
                    <a:pt x="88" y="49"/>
                  </a:cubicBezTo>
                  <a:cubicBezTo>
                    <a:pt x="87" y="44"/>
                    <a:pt x="87" y="38"/>
                    <a:pt x="87" y="33"/>
                  </a:cubicBezTo>
                  <a:moveTo>
                    <a:pt x="87" y="29"/>
                  </a:moveTo>
                  <a:cubicBezTo>
                    <a:pt x="87" y="29"/>
                    <a:pt x="87" y="29"/>
                    <a:pt x="87" y="29"/>
                  </a:cubicBezTo>
                  <a:cubicBezTo>
                    <a:pt x="87" y="35"/>
                    <a:pt x="88" y="42"/>
                    <a:pt x="88" y="48"/>
                  </a:cubicBezTo>
                  <a:cubicBezTo>
                    <a:pt x="88" y="55"/>
                    <a:pt x="88" y="62"/>
                    <a:pt x="88" y="69"/>
                  </a:cubicBezTo>
                  <a:cubicBezTo>
                    <a:pt x="94" y="69"/>
                    <a:pt x="101" y="69"/>
                    <a:pt x="108" y="69"/>
                  </a:cubicBezTo>
                  <a:cubicBezTo>
                    <a:pt x="107" y="54"/>
                    <a:pt x="107" y="49"/>
                    <a:pt x="107" y="49"/>
                  </a:cubicBezTo>
                  <a:cubicBezTo>
                    <a:pt x="107" y="49"/>
                    <a:pt x="107" y="51"/>
                    <a:pt x="107" y="53"/>
                  </a:cubicBezTo>
                  <a:cubicBezTo>
                    <a:pt x="107" y="55"/>
                    <a:pt x="107" y="57"/>
                    <a:pt x="107" y="57"/>
                  </a:cubicBezTo>
                  <a:cubicBezTo>
                    <a:pt x="107" y="57"/>
                    <a:pt x="107" y="56"/>
                    <a:pt x="107" y="53"/>
                  </a:cubicBezTo>
                  <a:cubicBezTo>
                    <a:pt x="107" y="53"/>
                    <a:pt x="107" y="53"/>
                    <a:pt x="107" y="53"/>
                  </a:cubicBezTo>
                  <a:cubicBezTo>
                    <a:pt x="107" y="49"/>
                    <a:pt x="107" y="46"/>
                    <a:pt x="107" y="46"/>
                  </a:cubicBezTo>
                  <a:cubicBezTo>
                    <a:pt x="107" y="46"/>
                    <a:pt x="107" y="46"/>
                    <a:pt x="107" y="47"/>
                  </a:cubicBezTo>
                  <a:cubicBezTo>
                    <a:pt x="107" y="47"/>
                    <a:pt x="107" y="47"/>
                    <a:pt x="107" y="47"/>
                  </a:cubicBezTo>
                  <a:cubicBezTo>
                    <a:pt x="107" y="45"/>
                    <a:pt x="107" y="44"/>
                    <a:pt x="107" y="44"/>
                  </a:cubicBezTo>
                  <a:cubicBezTo>
                    <a:pt x="107" y="44"/>
                    <a:pt x="107" y="44"/>
                    <a:pt x="107" y="45"/>
                  </a:cubicBezTo>
                  <a:cubicBezTo>
                    <a:pt x="107" y="45"/>
                    <a:pt x="107" y="45"/>
                    <a:pt x="107" y="45"/>
                  </a:cubicBezTo>
                  <a:cubicBezTo>
                    <a:pt x="107" y="44"/>
                    <a:pt x="107" y="43"/>
                    <a:pt x="107" y="42"/>
                  </a:cubicBezTo>
                  <a:cubicBezTo>
                    <a:pt x="109" y="42"/>
                    <a:pt x="109" y="42"/>
                    <a:pt x="109" y="42"/>
                  </a:cubicBezTo>
                  <a:cubicBezTo>
                    <a:pt x="111" y="42"/>
                    <a:pt x="111" y="42"/>
                    <a:pt x="111" y="42"/>
                  </a:cubicBezTo>
                  <a:cubicBezTo>
                    <a:pt x="161" y="43"/>
                    <a:pt x="222" y="43"/>
                    <a:pt x="283" y="44"/>
                  </a:cubicBezTo>
                  <a:cubicBezTo>
                    <a:pt x="306" y="44"/>
                    <a:pt x="329" y="45"/>
                    <a:pt x="352" y="45"/>
                  </a:cubicBezTo>
                  <a:cubicBezTo>
                    <a:pt x="314" y="43"/>
                    <a:pt x="241" y="41"/>
                    <a:pt x="162" y="39"/>
                  </a:cubicBezTo>
                  <a:cubicBezTo>
                    <a:pt x="143" y="39"/>
                    <a:pt x="122" y="38"/>
                    <a:pt x="102" y="38"/>
                  </a:cubicBezTo>
                  <a:cubicBezTo>
                    <a:pt x="95" y="38"/>
                    <a:pt x="95" y="38"/>
                    <a:pt x="95" y="38"/>
                  </a:cubicBezTo>
                  <a:cubicBezTo>
                    <a:pt x="91" y="38"/>
                    <a:pt x="91" y="38"/>
                    <a:pt x="91" y="38"/>
                  </a:cubicBezTo>
                  <a:cubicBezTo>
                    <a:pt x="89" y="38"/>
                    <a:pt x="89" y="38"/>
                    <a:pt x="89" y="38"/>
                  </a:cubicBezTo>
                  <a:cubicBezTo>
                    <a:pt x="88" y="38"/>
                    <a:pt x="88" y="38"/>
                    <a:pt x="88" y="38"/>
                  </a:cubicBezTo>
                  <a:cubicBezTo>
                    <a:pt x="88" y="38"/>
                    <a:pt x="88" y="38"/>
                    <a:pt x="88" y="38"/>
                  </a:cubicBezTo>
                  <a:cubicBezTo>
                    <a:pt x="88" y="38"/>
                    <a:pt x="88" y="38"/>
                    <a:pt x="88" y="38"/>
                  </a:cubicBezTo>
                  <a:cubicBezTo>
                    <a:pt x="87" y="32"/>
                    <a:pt x="87" y="29"/>
                    <a:pt x="87" y="29"/>
                  </a:cubicBezTo>
                  <a:moveTo>
                    <a:pt x="825" y="20"/>
                  </a:moveTo>
                  <a:cubicBezTo>
                    <a:pt x="825" y="20"/>
                    <a:pt x="825" y="20"/>
                    <a:pt x="825" y="20"/>
                  </a:cubicBezTo>
                  <a:cubicBezTo>
                    <a:pt x="825" y="20"/>
                    <a:pt x="825" y="20"/>
                    <a:pt x="826" y="20"/>
                  </a:cubicBezTo>
                  <a:cubicBezTo>
                    <a:pt x="825" y="20"/>
                    <a:pt x="825" y="20"/>
                    <a:pt x="825" y="20"/>
                  </a:cubicBezTo>
                  <a:moveTo>
                    <a:pt x="87" y="20"/>
                  </a:moveTo>
                  <a:cubicBezTo>
                    <a:pt x="87" y="22"/>
                    <a:pt x="87" y="26"/>
                    <a:pt x="87" y="29"/>
                  </a:cubicBezTo>
                  <a:cubicBezTo>
                    <a:pt x="91" y="29"/>
                    <a:pt x="94" y="29"/>
                    <a:pt x="97" y="29"/>
                  </a:cubicBezTo>
                  <a:cubicBezTo>
                    <a:pt x="108" y="28"/>
                    <a:pt x="119" y="28"/>
                    <a:pt x="130" y="28"/>
                  </a:cubicBezTo>
                  <a:cubicBezTo>
                    <a:pt x="148" y="28"/>
                    <a:pt x="164" y="28"/>
                    <a:pt x="179" y="28"/>
                  </a:cubicBezTo>
                  <a:cubicBezTo>
                    <a:pt x="199" y="28"/>
                    <a:pt x="215" y="28"/>
                    <a:pt x="229" y="28"/>
                  </a:cubicBezTo>
                  <a:cubicBezTo>
                    <a:pt x="244" y="28"/>
                    <a:pt x="255" y="28"/>
                    <a:pt x="263" y="28"/>
                  </a:cubicBezTo>
                  <a:cubicBezTo>
                    <a:pt x="265" y="28"/>
                    <a:pt x="267" y="28"/>
                    <a:pt x="269" y="28"/>
                  </a:cubicBezTo>
                  <a:cubicBezTo>
                    <a:pt x="271" y="27"/>
                    <a:pt x="272" y="27"/>
                    <a:pt x="270" y="27"/>
                  </a:cubicBezTo>
                  <a:cubicBezTo>
                    <a:pt x="242" y="24"/>
                    <a:pt x="188" y="21"/>
                    <a:pt x="126" y="21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96" y="21"/>
                    <a:pt x="96" y="21"/>
                    <a:pt x="96" y="21"/>
                  </a:cubicBezTo>
                  <a:cubicBezTo>
                    <a:pt x="91" y="21"/>
                    <a:pt x="91" y="21"/>
                    <a:pt x="91" y="21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87" y="21"/>
                    <a:pt x="87" y="21"/>
                    <a:pt x="87" y="21"/>
                  </a:cubicBezTo>
                  <a:cubicBezTo>
                    <a:pt x="87" y="21"/>
                    <a:pt x="87" y="21"/>
                    <a:pt x="87" y="21"/>
                  </a:cubicBezTo>
                  <a:cubicBezTo>
                    <a:pt x="87" y="20"/>
                    <a:pt x="87" y="20"/>
                    <a:pt x="87" y="20"/>
                  </a:cubicBezTo>
                  <a:moveTo>
                    <a:pt x="824" y="18"/>
                  </a:moveTo>
                  <a:cubicBezTo>
                    <a:pt x="824" y="18"/>
                    <a:pt x="824" y="18"/>
                    <a:pt x="824" y="20"/>
                  </a:cubicBezTo>
                  <a:cubicBezTo>
                    <a:pt x="824" y="20"/>
                    <a:pt x="824" y="20"/>
                    <a:pt x="824" y="20"/>
                  </a:cubicBezTo>
                  <a:cubicBezTo>
                    <a:pt x="824" y="19"/>
                    <a:pt x="824" y="18"/>
                    <a:pt x="824" y="18"/>
                  </a:cubicBezTo>
                  <a:moveTo>
                    <a:pt x="87" y="14"/>
                  </a:moveTo>
                  <a:cubicBezTo>
                    <a:pt x="87" y="14"/>
                    <a:pt x="87" y="14"/>
                    <a:pt x="87" y="14"/>
                  </a:cubicBezTo>
                  <a:cubicBezTo>
                    <a:pt x="87" y="15"/>
                    <a:pt x="87" y="17"/>
                    <a:pt x="87" y="20"/>
                  </a:cubicBezTo>
                  <a:cubicBezTo>
                    <a:pt x="87" y="18"/>
                    <a:pt x="87" y="15"/>
                    <a:pt x="87" y="14"/>
                  </a:cubicBezTo>
                  <a:moveTo>
                    <a:pt x="890" y="11"/>
                  </a:moveTo>
                  <a:cubicBezTo>
                    <a:pt x="890" y="11"/>
                    <a:pt x="890" y="11"/>
                    <a:pt x="890" y="11"/>
                  </a:cubicBezTo>
                  <a:cubicBezTo>
                    <a:pt x="890" y="11"/>
                    <a:pt x="890" y="11"/>
                    <a:pt x="890" y="11"/>
                  </a:cubicBezTo>
                  <a:cubicBezTo>
                    <a:pt x="889" y="11"/>
                    <a:pt x="889" y="11"/>
                    <a:pt x="889" y="11"/>
                  </a:cubicBezTo>
                  <a:cubicBezTo>
                    <a:pt x="890" y="15"/>
                    <a:pt x="890" y="18"/>
                    <a:pt x="890" y="21"/>
                  </a:cubicBezTo>
                  <a:cubicBezTo>
                    <a:pt x="891" y="21"/>
                    <a:pt x="891" y="21"/>
                    <a:pt x="891" y="21"/>
                  </a:cubicBezTo>
                  <a:cubicBezTo>
                    <a:pt x="890" y="15"/>
                    <a:pt x="890" y="11"/>
                    <a:pt x="890" y="11"/>
                  </a:cubicBezTo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8"/>
                  </a:cubicBezTo>
                  <a:cubicBezTo>
                    <a:pt x="0" y="15"/>
                    <a:pt x="0" y="28"/>
                    <a:pt x="0" y="41"/>
                  </a:cubicBezTo>
                  <a:cubicBezTo>
                    <a:pt x="0" y="44"/>
                    <a:pt x="0" y="47"/>
                    <a:pt x="0" y="49"/>
                  </a:cubicBezTo>
                  <a:cubicBezTo>
                    <a:pt x="0" y="57"/>
                    <a:pt x="0" y="64"/>
                    <a:pt x="0" y="69"/>
                  </a:cubicBezTo>
                  <a:cubicBezTo>
                    <a:pt x="0" y="69"/>
                    <a:pt x="1" y="69"/>
                    <a:pt x="1" y="69"/>
                  </a:cubicBezTo>
                  <a:cubicBezTo>
                    <a:pt x="1" y="68"/>
                    <a:pt x="1" y="66"/>
                    <a:pt x="1" y="64"/>
                  </a:cubicBezTo>
                  <a:cubicBezTo>
                    <a:pt x="1" y="60"/>
                    <a:pt x="1" y="55"/>
                    <a:pt x="1" y="51"/>
                  </a:cubicBezTo>
                  <a:cubicBezTo>
                    <a:pt x="0" y="41"/>
                    <a:pt x="0" y="30"/>
                    <a:pt x="0" y="30"/>
                  </a:cubicBezTo>
                  <a:cubicBezTo>
                    <a:pt x="0" y="30"/>
                    <a:pt x="0" y="30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45" y="30"/>
                    <a:pt x="56" y="29"/>
                    <a:pt x="67" y="29"/>
                  </a:cubicBezTo>
                  <a:cubicBezTo>
                    <a:pt x="74" y="29"/>
                    <a:pt x="81" y="29"/>
                    <a:pt x="87" y="29"/>
                  </a:cubicBezTo>
                  <a:cubicBezTo>
                    <a:pt x="87" y="23"/>
                    <a:pt x="87" y="18"/>
                    <a:pt x="87" y="14"/>
                  </a:cubicBezTo>
                  <a:cubicBezTo>
                    <a:pt x="59" y="14"/>
                    <a:pt x="43" y="15"/>
                    <a:pt x="42" y="15"/>
                  </a:cubicBezTo>
                  <a:cubicBezTo>
                    <a:pt x="33" y="16"/>
                    <a:pt x="23" y="16"/>
                    <a:pt x="14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0" y="11"/>
                    <a:pt x="0" y="8"/>
                  </a:cubicBezTo>
                  <a:cubicBezTo>
                    <a:pt x="0" y="6"/>
                    <a:pt x="0" y="5"/>
                    <a:pt x="0" y="5"/>
                  </a:cubicBezTo>
                  <a:moveTo>
                    <a:pt x="0" y="4"/>
                  </a:moveTo>
                  <a:cubicBezTo>
                    <a:pt x="0" y="4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moveTo>
                    <a:pt x="888" y="0"/>
                  </a:moveTo>
                  <a:cubicBezTo>
                    <a:pt x="881" y="1"/>
                    <a:pt x="875" y="1"/>
                    <a:pt x="869" y="2"/>
                  </a:cubicBezTo>
                  <a:cubicBezTo>
                    <a:pt x="866" y="2"/>
                    <a:pt x="864" y="2"/>
                    <a:pt x="861" y="2"/>
                  </a:cubicBezTo>
                  <a:cubicBezTo>
                    <a:pt x="843" y="4"/>
                    <a:pt x="826" y="5"/>
                    <a:pt x="809" y="6"/>
                  </a:cubicBezTo>
                  <a:cubicBezTo>
                    <a:pt x="775" y="7"/>
                    <a:pt x="744" y="8"/>
                    <a:pt x="719" y="9"/>
                  </a:cubicBezTo>
                  <a:cubicBezTo>
                    <a:pt x="667" y="10"/>
                    <a:pt x="635" y="10"/>
                    <a:pt x="635" y="10"/>
                  </a:cubicBezTo>
                  <a:cubicBezTo>
                    <a:pt x="605" y="9"/>
                    <a:pt x="569" y="9"/>
                    <a:pt x="529" y="9"/>
                  </a:cubicBezTo>
                  <a:cubicBezTo>
                    <a:pt x="386" y="9"/>
                    <a:pt x="199" y="11"/>
                    <a:pt x="104" y="13"/>
                  </a:cubicBezTo>
                  <a:cubicBezTo>
                    <a:pt x="114" y="13"/>
                    <a:pt x="123" y="13"/>
                    <a:pt x="132" y="14"/>
                  </a:cubicBezTo>
                  <a:cubicBezTo>
                    <a:pt x="252" y="16"/>
                    <a:pt x="407" y="17"/>
                    <a:pt x="559" y="18"/>
                  </a:cubicBezTo>
                  <a:cubicBezTo>
                    <a:pt x="634" y="18"/>
                    <a:pt x="709" y="19"/>
                    <a:pt x="778" y="20"/>
                  </a:cubicBezTo>
                  <a:cubicBezTo>
                    <a:pt x="779" y="20"/>
                    <a:pt x="781" y="20"/>
                    <a:pt x="782" y="20"/>
                  </a:cubicBezTo>
                  <a:cubicBezTo>
                    <a:pt x="785" y="20"/>
                    <a:pt x="788" y="20"/>
                    <a:pt x="790" y="19"/>
                  </a:cubicBezTo>
                  <a:cubicBezTo>
                    <a:pt x="811" y="18"/>
                    <a:pt x="831" y="17"/>
                    <a:pt x="851" y="15"/>
                  </a:cubicBezTo>
                  <a:cubicBezTo>
                    <a:pt x="861" y="14"/>
                    <a:pt x="872" y="13"/>
                    <a:pt x="882" y="12"/>
                  </a:cubicBezTo>
                  <a:cubicBezTo>
                    <a:pt x="888" y="11"/>
                    <a:pt x="888" y="11"/>
                    <a:pt x="888" y="11"/>
                  </a:cubicBezTo>
                  <a:cubicBezTo>
                    <a:pt x="888" y="8"/>
                    <a:pt x="888" y="4"/>
                    <a:pt x="888" y="0"/>
                  </a:cubicBezTo>
                  <a:moveTo>
                    <a:pt x="889" y="0"/>
                  </a:moveTo>
                  <a:cubicBezTo>
                    <a:pt x="889" y="0"/>
                    <a:pt x="888" y="0"/>
                    <a:pt x="888" y="0"/>
                  </a:cubicBezTo>
                  <a:cubicBezTo>
                    <a:pt x="888" y="4"/>
                    <a:pt x="888" y="8"/>
                    <a:pt x="888" y="11"/>
                  </a:cubicBezTo>
                  <a:cubicBezTo>
                    <a:pt x="889" y="11"/>
                    <a:pt x="889" y="11"/>
                    <a:pt x="889" y="11"/>
                  </a:cubicBezTo>
                  <a:cubicBezTo>
                    <a:pt x="889" y="8"/>
                    <a:pt x="889" y="5"/>
                    <a:pt x="889" y="2"/>
                  </a:cubicBezTo>
                  <a:cubicBezTo>
                    <a:pt x="889" y="2"/>
                    <a:pt x="889" y="1"/>
                    <a:pt x="889" y="0"/>
                  </a:cubicBezTo>
                </a:path>
              </a:pathLst>
            </a:custGeom>
            <a:solidFill>
              <a:srgbClr val="E3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" name="Freeform 169"/>
            <p:cNvSpPr>
              <a:spLocks noEditPoints="1"/>
            </p:cNvSpPr>
            <p:nvPr/>
          </p:nvSpPr>
          <p:spPr bwMode="auto">
            <a:xfrm>
              <a:off x="3251282" y="2495845"/>
              <a:ext cx="1994358" cy="249496"/>
            </a:xfrm>
            <a:custGeom>
              <a:avLst/>
              <a:gdLst>
                <a:gd name="T0" fmla="*/ 20 w 911"/>
                <a:gd name="T1" fmla="*/ 114 h 114"/>
                <a:gd name="T2" fmla="*/ 20 w 911"/>
                <a:gd name="T3" fmla="*/ 114 h 114"/>
                <a:gd name="T4" fmla="*/ 20 w 911"/>
                <a:gd name="T5" fmla="*/ 114 h 114"/>
                <a:gd name="T6" fmla="*/ 128 w 911"/>
                <a:gd name="T7" fmla="*/ 105 h 114"/>
                <a:gd name="T8" fmla="*/ 20 w 911"/>
                <a:gd name="T9" fmla="*/ 99 h 114"/>
                <a:gd name="T10" fmla="*/ 20 w 911"/>
                <a:gd name="T11" fmla="*/ 99 h 114"/>
                <a:gd name="T12" fmla="*/ 20 w 911"/>
                <a:gd name="T13" fmla="*/ 99 h 114"/>
                <a:gd name="T14" fmla="*/ 20 w 911"/>
                <a:gd name="T15" fmla="*/ 98 h 114"/>
                <a:gd name="T16" fmla="*/ 21 w 911"/>
                <a:gd name="T17" fmla="*/ 106 h 114"/>
                <a:gd name="T18" fmla="*/ 84 w 911"/>
                <a:gd name="T19" fmla="*/ 105 h 114"/>
                <a:gd name="T20" fmla="*/ 108 w 911"/>
                <a:gd name="T21" fmla="*/ 105 h 114"/>
                <a:gd name="T22" fmla="*/ 128 w 911"/>
                <a:gd name="T23" fmla="*/ 105 h 114"/>
                <a:gd name="T24" fmla="*/ 108 w 911"/>
                <a:gd name="T25" fmla="*/ 105 h 114"/>
                <a:gd name="T26" fmla="*/ 35 w 911"/>
                <a:gd name="T27" fmla="*/ 106 h 114"/>
                <a:gd name="T28" fmla="*/ 21 w 911"/>
                <a:gd name="T29" fmla="*/ 106 h 114"/>
                <a:gd name="T30" fmla="*/ 726 w 911"/>
                <a:gd name="T31" fmla="*/ 97 h 114"/>
                <a:gd name="T32" fmla="*/ 301 w 911"/>
                <a:gd name="T33" fmla="*/ 104 h 114"/>
                <a:gd name="T34" fmla="*/ 366 w 911"/>
                <a:gd name="T35" fmla="*/ 104 h 114"/>
                <a:gd name="T36" fmla="*/ 726 w 911"/>
                <a:gd name="T37" fmla="*/ 97 h 114"/>
                <a:gd name="T38" fmla="*/ 726 w 911"/>
                <a:gd name="T39" fmla="*/ 97 h 114"/>
                <a:gd name="T40" fmla="*/ 0 w 911"/>
                <a:gd name="T41" fmla="*/ 85 h 114"/>
                <a:gd name="T42" fmla="*/ 909 w 911"/>
                <a:gd name="T43" fmla="*/ 84 h 114"/>
                <a:gd name="T44" fmla="*/ 824 w 911"/>
                <a:gd name="T45" fmla="*/ 81 h 114"/>
                <a:gd name="T46" fmla="*/ 878 w 911"/>
                <a:gd name="T47" fmla="*/ 83 h 114"/>
                <a:gd name="T48" fmla="*/ 726 w 911"/>
                <a:gd name="T49" fmla="*/ 79 h 114"/>
                <a:gd name="T50" fmla="*/ 128 w 911"/>
                <a:gd name="T51" fmla="*/ 85 h 114"/>
                <a:gd name="T52" fmla="*/ 631 w 911"/>
                <a:gd name="T53" fmla="*/ 78 h 114"/>
                <a:gd name="T54" fmla="*/ 910 w 911"/>
                <a:gd name="T55" fmla="*/ 76 h 114"/>
                <a:gd name="T56" fmla="*/ 909 w 911"/>
                <a:gd name="T57" fmla="*/ 84 h 114"/>
                <a:gd name="T58" fmla="*/ 910 w 911"/>
                <a:gd name="T59" fmla="*/ 84 h 114"/>
                <a:gd name="T60" fmla="*/ 910 w 911"/>
                <a:gd name="T61" fmla="*/ 76 h 114"/>
                <a:gd name="T62" fmla="*/ 910 w 911"/>
                <a:gd name="T63" fmla="*/ 76 h 114"/>
                <a:gd name="T64" fmla="*/ 911 w 911"/>
                <a:gd name="T65" fmla="*/ 91 h 114"/>
                <a:gd name="T66" fmla="*/ 910 w 911"/>
                <a:gd name="T67" fmla="*/ 89 h 114"/>
                <a:gd name="T68" fmla="*/ 20 w 911"/>
                <a:gd name="T69" fmla="*/ 25 h 114"/>
                <a:gd name="T70" fmla="*/ 2 w 911"/>
                <a:gd name="T71" fmla="*/ 85 h 114"/>
                <a:gd name="T72" fmla="*/ 20 w 911"/>
                <a:gd name="T73" fmla="*/ 114 h 114"/>
                <a:gd name="T74" fmla="*/ 20 w 911"/>
                <a:gd name="T75" fmla="*/ 111 h 114"/>
                <a:gd name="T76" fmla="*/ 21 w 911"/>
                <a:gd name="T77" fmla="*/ 85 h 114"/>
                <a:gd name="T78" fmla="*/ 128 w 911"/>
                <a:gd name="T79" fmla="*/ 85 h 114"/>
                <a:gd name="T80" fmla="*/ 108 w 911"/>
                <a:gd name="T81" fmla="*/ 85 h 114"/>
                <a:gd name="T82" fmla="*/ 21 w 911"/>
                <a:gd name="T83" fmla="*/ 85 h 114"/>
                <a:gd name="T84" fmla="*/ 20 w 911"/>
                <a:gd name="T85" fmla="*/ 25 h 114"/>
                <a:gd name="T86" fmla="*/ 907 w 911"/>
                <a:gd name="T87" fmla="*/ 0 h 114"/>
                <a:gd name="T88" fmla="*/ 901 w 911"/>
                <a:gd name="T89" fmla="*/ 1 h 114"/>
                <a:gd name="T90" fmla="*/ 870 w 911"/>
                <a:gd name="T91" fmla="*/ 3 h 114"/>
                <a:gd name="T92" fmla="*/ 287 w 911"/>
                <a:gd name="T93" fmla="*/ 15 h 114"/>
                <a:gd name="T94" fmla="*/ 42 w 911"/>
                <a:gd name="T95" fmla="*/ 20 h 114"/>
                <a:gd name="T96" fmla="*/ 20 w 911"/>
                <a:gd name="T97" fmla="*/ 21 h 114"/>
                <a:gd name="T98" fmla="*/ 20 w 911"/>
                <a:gd name="T99" fmla="*/ 21 h 114"/>
                <a:gd name="T100" fmla="*/ 85 w 911"/>
                <a:gd name="T101" fmla="*/ 18 h 114"/>
                <a:gd name="T102" fmla="*/ 551 w 911"/>
                <a:gd name="T103" fmla="*/ 12 h 114"/>
                <a:gd name="T104" fmla="*/ 876 w 911"/>
                <a:gd name="T105" fmla="*/ 3 h 114"/>
                <a:gd name="T106" fmla="*/ 905 w 911"/>
                <a:gd name="T107" fmla="*/ 0 h 114"/>
                <a:gd name="T108" fmla="*/ 907 w 911"/>
                <a:gd name="T109" fmla="*/ 0 h 114"/>
                <a:gd name="T110" fmla="*/ 908 w 911"/>
                <a:gd name="T111" fmla="*/ 16 h 114"/>
                <a:gd name="T112" fmla="*/ 909 w 911"/>
                <a:gd name="T113" fmla="*/ 57 h 114"/>
                <a:gd name="T114" fmla="*/ 911 w 911"/>
                <a:gd name="T115" fmla="*/ 91 h 114"/>
                <a:gd name="T116" fmla="*/ 909 w 911"/>
                <a:gd name="T117" fmla="*/ 54 h 114"/>
                <a:gd name="T118" fmla="*/ 908 w 911"/>
                <a:gd name="T119" fmla="*/ 1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11" h="114">
                  <a:moveTo>
                    <a:pt x="20" y="114"/>
                  </a:moveTo>
                  <a:cubicBezTo>
                    <a:pt x="20" y="114"/>
                    <a:pt x="20" y="114"/>
                    <a:pt x="20" y="114"/>
                  </a:cubicBezTo>
                  <a:cubicBezTo>
                    <a:pt x="20" y="114"/>
                    <a:pt x="20" y="114"/>
                    <a:pt x="20" y="114"/>
                  </a:cubicBezTo>
                  <a:moveTo>
                    <a:pt x="20" y="114"/>
                  </a:moveTo>
                  <a:cubicBezTo>
                    <a:pt x="20" y="114"/>
                    <a:pt x="20" y="114"/>
                    <a:pt x="20" y="114"/>
                  </a:cubicBezTo>
                  <a:cubicBezTo>
                    <a:pt x="20" y="114"/>
                    <a:pt x="20" y="114"/>
                    <a:pt x="20" y="114"/>
                  </a:cubicBezTo>
                  <a:moveTo>
                    <a:pt x="20" y="114"/>
                  </a:moveTo>
                  <a:cubicBezTo>
                    <a:pt x="20" y="114"/>
                    <a:pt x="20" y="114"/>
                    <a:pt x="20" y="114"/>
                  </a:cubicBezTo>
                  <a:cubicBezTo>
                    <a:pt x="20" y="114"/>
                    <a:pt x="20" y="114"/>
                    <a:pt x="20" y="114"/>
                  </a:cubicBezTo>
                  <a:moveTo>
                    <a:pt x="20" y="114"/>
                  </a:moveTo>
                  <a:cubicBezTo>
                    <a:pt x="20" y="114"/>
                    <a:pt x="20" y="114"/>
                    <a:pt x="20" y="114"/>
                  </a:cubicBezTo>
                  <a:cubicBezTo>
                    <a:pt x="20" y="114"/>
                    <a:pt x="20" y="114"/>
                    <a:pt x="20" y="114"/>
                  </a:cubicBezTo>
                  <a:moveTo>
                    <a:pt x="260" y="105"/>
                  </a:moveTo>
                  <a:cubicBezTo>
                    <a:pt x="260" y="105"/>
                    <a:pt x="260" y="105"/>
                    <a:pt x="260" y="105"/>
                  </a:cubicBezTo>
                  <a:cubicBezTo>
                    <a:pt x="213" y="105"/>
                    <a:pt x="162" y="105"/>
                    <a:pt x="128" y="105"/>
                  </a:cubicBezTo>
                  <a:cubicBezTo>
                    <a:pt x="128" y="105"/>
                    <a:pt x="128" y="105"/>
                    <a:pt x="128" y="105"/>
                  </a:cubicBezTo>
                  <a:cubicBezTo>
                    <a:pt x="162" y="105"/>
                    <a:pt x="213" y="105"/>
                    <a:pt x="260" y="105"/>
                  </a:cubicBezTo>
                  <a:cubicBezTo>
                    <a:pt x="260" y="105"/>
                    <a:pt x="260" y="105"/>
                    <a:pt x="260" y="105"/>
                  </a:cubicBezTo>
                  <a:cubicBezTo>
                    <a:pt x="260" y="105"/>
                    <a:pt x="260" y="105"/>
                    <a:pt x="260" y="105"/>
                  </a:cubicBezTo>
                  <a:moveTo>
                    <a:pt x="20" y="99"/>
                  </a:moveTo>
                  <a:cubicBezTo>
                    <a:pt x="20" y="99"/>
                    <a:pt x="20" y="100"/>
                    <a:pt x="20" y="101"/>
                  </a:cubicBezTo>
                  <a:cubicBezTo>
                    <a:pt x="20" y="105"/>
                    <a:pt x="20" y="112"/>
                    <a:pt x="20" y="114"/>
                  </a:cubicBezTo>
                  <a:cubicBezTo>
                    <a:pt x="20" y="112"/>
                    <a:pt x="20" y="105"/>
                    <a:pt x="20" y="101"/>
                  </a:cubicBezTo>
                  <a:cubicBezTo>
                    <a:pt x="20" y="100"/>
                    <a:pt x="20" y="99"/>
                    <a:pt x="20" y="99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8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cubicBezTo>
                    <a:pt x="20" y="98"/>
                    <a:pt x="20" y="98"/>
                    <a:pt x="20" y="98"/>
                  </a:cubicBezTo>
                  <a:cubicBezTo>
                    <a:pt x="20" y="98"/>
                    <a:pt x="20" y="100"/>
                    <a:pt x="20" y="106"/>
                  </a:cubicBezTo>
                  <a:cubicBezTo>
                    <a:pt x="20" y="106"/>
                    <a:pt x="20" y="106"/>
                    <a:pt x="20" y="106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22" y="106"/>
                    <a:pt x="22" y="106"/>
                    <a:pt x="22" y="106"/>
                  </a:cubicBezTo>
                  <a:cubicBezTo>
                    <a:pt x="27" y="106"/>
                    <a:pt x="27" y="106"/>
                    <a:pt x="27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56" y="106"/>
                    <a:pt x="73" y="106"/>
                    <a:pt x="84" y="105"/>
                  </a:cubicBezTo>
                  <a:cubicBezTo>
                    <a:pt x="86" y="105"/>
                    <a:pt x="87" y="105"/>
                    <a:pt x="88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9" y="105"/>
                    <a:pt x="96" y="105"/>
                    <a:pt x="108" y="105"/>
                  </a:cubicBezTo>
                  <a:cubicBezTo>
                    <a:pt x="108" y="105"/>
                    <a:pt x="108" y="105"/>
                    <a:pt x="108" y="105"/>
                  </a:cubicBezTo>
                  <a:cubicBezTo>
                    <a:pt x="108" y="105"/>
                    <a:pt x="109" y="105"/>
                    <a:pt x="110" y="105"/>
                  </a:cubicBezTo>
                  <a:cubicBezTo>
                    <a:pt x="115" y="105"/>
                    <a:pt x="121" y="105"/>
                    <a:pt x="128" y="105"/>
                  </a:cubicBezTo>
                  <a:cubicBezTo>
                    <a:pt x="128" y="105"/>
                    <a:pt x="128" y="105"/>
                    <a:pt x="128" y="105"/>
                  </a:cubicBezTo>
                  <a:cubicBezTo>
                    <a:pt x="128" y="105"/>
                    <a:pt x="128" y="105"/>
                    <a:pt x="128" y="105"/>
                  </a:cubicBezTo>
                  <a:cubicBezTo>
                    <a:pt x="128" y="105"/>
                    <a:pt x="128" y="105"/>
                    <a:pt x="128" y="105"/>
                  </a:cubicBezTo>
                  <a:cubicBezTo>
                    <a:pt x="121" y="105"/>
                    <a:pt x="115" y="105"/>
                    <a:pt x="110" y="105"/>
                  </a:cubicBezTo>
                  <a:cubicBezTo>
                    <a:pt x="109" y="105"/>
                    <a:pt x="108" y="105"/>
                    <a:pt x="108" y="105"/>
                  </a:cubicBezTo>
                  <a:cubicBezTo>
                    <a:pt x="108" y="105"/>
                    <a:pt x="108" y="105"/>
                    <a:pt x="108" y="105"/>
                  </a:cubicBezTo>
                  <a:cubicBezTo>
                    <a:pt x="96" y="105"/>
                    <a:pt x="89" y="105"/>
                    <a:pt x="88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7" y="105"/>
                    <a:pt x="86" y="105"/>
                    <a:pt x="84" y="105"/>
                  </a:cubicBezTo>
                  <a:cubicBezTo>
                    <a:pt x="73" y="106"/>
                    <a:pt x="56" y="106"/>
                    <a:pt x="35" y="106"/>
                  </a:cubicBezTo>
                  <a:cubicBezTo>
                    <a:pt x="27" y="106"/>
                    <a:pt x="27" y="106"/>
                    <a:pt x="27" y="106"/>
                  </a:cubicBezTo>
                  <a:cubicBezTo>
                    <a:pt x="22" y="106"/>
                    <a:pt x="22" y="106"/>
                    <a:pt x="22" y="106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20" y="106"/>
                    <a:pt x="20" y="106"/>
                    <a:pt x="20" y="106"/>
                  </a:cubicBezTo>
                  <a:cubicBezTo>
                    <a:pt x="20" y="106"/>
                    <a:pt x="20" y="106"/>
                    <a:pt x="20" y="106"/>
                  </a:cubicBezTo>
                  <a:cubicBezTo>
                    <a:pt x="20" y="100"/>
                    <a:pt x="20" y="98"/>
                    <a:pt x="20" y="98"/>
                  </a:cubicBezTo>
                  <a:moveTo>
                    <a:pt x="726" y="97"/>
                  </a:moveTo>
                  <a:cubicBezTo>
                    <a:pt x="544" y="102"/>
                    <a:pt x="401" y="104"/>
                    <a:pt x="376" y="104"/>
                  </a:cubicBezTo>
                  <a:cubicBezTo>
                    <a:pt x="373" y="104"/>
                    <a:pt x="372" y="104"/>
                    <a:pt x="372" y="104"/>
                  </a:cubicBezTo>
                  <a:cubicBezTo>
                    <a:pt x="370" y="104"/>
                    <a:pt x="368" y="104"/>
                    <a:pt x="366" y="104"/>
                  </a:cubicBezTo>
                  <a:cubicBezTo>
                    <a:pt x="353" y="104"/>
                    <a:pt x="329" y="104"/>
                    <a:pt x="301" y="104"/>
                  </a:cubicBezTo>
                  <a:cubicBezTo>
                    <a:pt x="288" y="104"/>
                    <a:pt x="275" y="104"/>
                    <a:pt x="261" y="104"/>
                  </a:cubicBezTo>
                  <a:cubicBezTo>
                    <a:pt x="261" y="104"/>
                    <a:pt x="261" y="104"/>
                    <a:pt x="261" y="104"/>
                  </a:cubicBezTo>
                  <a:cubicBezTo>
                    <a:pt x="275" y="104"/>
                    <a:pt x="288" y="104"/>
                    <a:pt x="301" y="104"/>
                  </a:cubicBezTo>
                  <a:cubicBezTo>
                    <a:pt x="329" y="104"/>
                    <a:pt x="353" y="104"/>
                    <a:pt x="366" y="104"/>
                  </a:cubicBezTo>
                  <a:cubicBezTo>
                    <a:pt x="368" y="104"/>
                    <a:pt x="370" y="104"/>
                    <a:pt x="372" y="104"/>
                  </a:cubicBezTo>
                  <a:cubicBezTo>
                    <a:pt x="372" y="104"/>
                    <a:pt x="373" y="104"/>
                    <a:pt x="376" y="104"/>
                  </a:cubicBezTo>
                  <a:cubicBezTo>
                    <a:pt x="401" y="104"/>
                    <a:pt x="544" y="102"/>
                    <a:pt x="726" y="97"/>
                  </a:cubicBezTo>
                  <a:cubicBezTo>
                    <a:pt x="726" y="97"/>
                    <a:pt x="726" y="97"/>
                    <a:pt x="726" y="97"/>
                  </a:cubicBezTo>
                  <a:moveTo>
                    <a:pt x="807" y="95"/>
                  </a:moveTo>
                  <a:cubicBezTo>
                    <a:pt x="794" y="96"/>
                    <a:pt x="780" y="96"/>
                    <a:pt x="767" y="96"/>
                  </a:cubicBezTo>
                  <a:cubicBezTo>
                    <a:pt x="753" y="97"/>
                    <a:pt x="740" y="97"/>
                    <a:pt x="726" y="97"/>
                  </a:cubicBezTo>
                  <a:cubicBezTo>
                    <a:pt x="726" y="97"/>
                    <a:pt x="726" y="97"/>
                    <a:pt x="726" y="97"/>
                  </a:cubicBezTo>
                  <a:cubicBezTo>
                    <a:pt x="740" y="97"/>
                    <a:pt x="753" y="97"/>
                    <a:pt x="767" y="96"/>
                  </a:cubicBezTo>
                  <a:cubicBezTo>
                    <a:pt x="780" y="96"/>
                    <a:pt x="794" y="96"/>
                    <a:pt x="807" y="95"/>
                  </a:cubicBezTo>
                  <a:moveTo>
                    <a:pt x="2" y="85"/>
                  </a:moveTo>
                  <a:cubicBezTo>
                    <a:pt x="1" y="85"/>
                    <a:pt x="0" y="85"/>
                    <a:pt x="0" y="85"/>
                  </a:cubicBezTo>
                  <a:cubicBezTo>
                    <a:pt x="0" y="85"/>
                    <a:pt x="1" y="85"/>
                    <a:pt x="2" y="85"/>
                  </a:cubicBezTo>
                  <a:moveTo>
                    <a:pt x="909" y="84"/>
                  </a:moveTo>
                  <a:cubicBezTo>
                    <a:pt x="909" y="84"/>
                    <a:pt x="909" y="84"/>
                    <a:pt x="909" y="84"/>
                  </a:cubicBezTo>
                  <a:cubicBezTo>
                    <a:pt x="909" y="84"/>
                    <a:pt x="909" y="84"/>
                    <a:pt x="909" y="84"/>
                  </a:cubicBezTo>
                  <a:moveTo>
                    <a:pt x="726" y="79"/>
                  </a:moveTo>
                  <a:cubicBezTo>
                    <a:pt x="726" y="79"/>
                    <a:pt x="726" y="79"/>
                    <a:pt x="726" y="79"/>
                  </a:cubicBezTo>
                  <a:cubicBezTo>
                    <a:pt x="742" y="79"/>
                    <a:pt x="757" y="79"/>
                    <a:pt x="773" y="80"/>
                  </a:cubicBezTo>
                  <a:cubicBezTo>
                    <a:pt x="773" y="80"/>
                    <a:pt x="793" y="80"/>
                    <a:pt x="824" y="81"/>
                  </a:cubicBezTo>
                  <a:cubicBezTo>
                    <a:pt x="831" y="81"/>
                    <a:pt x="838" y="81"/>
                    <a:pt x="846" y="82"/>
                  </a:cubicBezTo>
                  <a:cubicBezTo>
                    <a:pt x="856" y="82"/>
                    <a:pt x="867" y="82"/>
                    <a:pt x="878" y="83"/>
                  </a:cubicBezTo>
                  <a:cubicBezTo>
                    <a:pt x="888" y="83"/>
                    <a:pt x="898" y="83"/>
                    <a:pt x="909" y="84"/>
                  </a:cubicBezTo>
                  <a:cubicBezTo>
                    <a:pt x="898" y="83"/>
                    <a:pt x="888" y="83"/>
                    <a:pt x="878" y="83"/>
                  </a:cubicBezTo>
                  <a:cubicBezTo>
                    <a:pt x="867" y="82"/>
                    <a:pt x="856" y="82"/>
                    <a:pt x="846" y="82"/>
                  </a:cubicBezTo>
                  <a:cubicBezTo>
                    <a:pt x="838" y="81"/>
                    <a:pt x="831" y="81"/>
                    <a:pt x="824" y="81"/>
                  </a:cubicBezTo>
                  <a:cubicBezTo>
                    <a:pt x="793" y="80"/>
                    <a:pt x="773" y="80"/>
                    <a:pt x="773" y="80"/>
                  </a:cubicBezTo>
                  <a:cubicBezTo>
                    <a:pt x="757" y="79"/>
                    <a:pt x="742" y="79"/>
                    <a:pt x="726" y="79"/>
                  </a:cubicBezTo>
                  <a:moveTo>
                    <a:pt x="631" y="78"/>
                  </a:moveTo>
                  <a:cubicBezTo>
                    <a:pt x="604" y="78"/>
                    <a:pt x="577" y="78"/>
                    <a:pt x="550" y="79"/>
                  </a:cubicBezTo>
                  <a:cubicBezTo>
                    <a:pt x="437" y="80"/>
                    <a:pt x="331" y="83"/>
                    <a:pt x="243" y="84"/>
                  </a:cubicBezTo>
                  <a:cubicBezTo>
                    <a:pt x="200" y="84"/>
                    <a:pt x="161" y="85"/>
                    <a:pt x="128" y="85"/>
                  </a:cubicBezTo>
                  <a:cubicBezTo>
                    <a:pt x="128" y="85"/>
                    <a:pt x="128" y="85"/>
                    <a:pt x="128" y="85"/>
                  </a:cubicBezTo>
                  <a:cubicBezTo>
                    <a:pt x="161" y="85"/>
                    <a:pt x="200" y="84"/>
                    <a:pt x="243" y="84"/>
                  </a:cubicBezTo>
                  <a:cubicBezTo>
                    <a:pt x="331" y="83"/>
                    <a:pt x="437" y="80"/>
                    <a:pt x="550" y="79"/>
                  </a:cubicBezTo>
                  <a:cubicBezTo>
                    <a:pt x="577" y="78"/>
                    <a:pt x="604" y="78"/>
                    <a:pt x="631" y="78"/>
                  </a:cubicBezTo>
                  <a:cubicBezTo>
                    <a:pt x="663" y="78"/>
                    <a:pt x="694" y="78"/>
                    <a:pt x="726" y="79"/>
                  </a:cubicBezTo>
                  <a:cubicBezTo>
                    <a:pt x="726" y="79"/>
                    <a:pt x="726" y="79"/>
                    <a:pt x="726" y="79"/>
                  </a:cubicBezTo>
                  <a:cubicBezTo>
                    <a:pt x="694" y="78"/>
                    <a:pt x="663" y="78"/>
                    <a:pt x="631" y="78"/>
                  </a:cubicBezTo>
                  <a:moveTo>
                    <a:pt x="910" y="76"/>
                  </a:moveTo>
                  <a:cubicBezTo>
                    <a:pt x="910" y="76"/>
                    <a:pt x="910" y="78"/>
                    <a:pt x="910" y="84"/>
                  </a:cubicBezTo>
                  <a:cubicBezTo>
                    <a:pt x="910" y="84"/>
                    <a:pt x="910" y="84"/>
                    <a:pt x="910" y="84"/>
                  </a:cubicBezTo>
                  <a:cubicBezTo>
                    <a:pt x="909" y="84"/>
                    <a:pt x="909" y="84"/>
                    <a:pt x="909" y="84"/>
                  </a:cubicBezTo>
                  <a:cubicBezTo>
                    <a:pt x="909" y="84"/>
                    <a:pt x="909" y="84"/>
                    <a:pt x="909" y="84"/>
                  </a:cubicBezTo>
                  <a:cubicBezTo>
                    <a:pt x="909" y="84"/>
                    <a:pt x="909" y="84"/>
                    <a:pt x="909" y="84"/>
                  </a:cubicBezTo>
                  <a:cubicBezTo>
                    <a:pt x="910" y="84"/>
                    <a:pt x="910" y="84"/>
                    <a:pt x="910" y="84"/>
                  </a:cubicBezTo>
                  <a:cubicBezTo>
                    <a:pt x="910" y="84"/>
                    <a:pt x="910" y="84"/>
                    <a:pt x="910" y="84"/>
                  </a:cubicBezTo>
                  <a:cubicBezTo>
                    <a:pt x="910" y="84"/>
                    <a:pt x="910" y="84"/>
                    <a:pt x="910" y="84"/>
                  </a:cubicBezTo>
                  <a:cubicBezTo>
                    <a:pt x="910" y="84"/>
                    <a:pt x="910" y="84"/>
                    <a:pt x="910" y="84"/>
                  </a:cubicBezTo>
                  <a:cubicBezTo>
                    <a:pt x="910" y="78"/>
                    <a:pt x="910" y="76"/>
                    <a:pt x="910" y="76"/>
                  </a:cubicBezTo>
                  <a:moveTo>
                    <a:pt x="910" y="76"/>
                  </a:moveTo>
                  <a:cubicBezTo>
                    <a:pt x="910" y="76"/>
                    <a:pt x="910" y="76"/>
                    <a:pt x="910" y="76"/>
                  </a:cubicBezTo>
                  <a:cubicBezTo>
                    <a:pt x="910" y="76"/>
                    <a:pt x="910" y="76"/>
                    <a:pt x="910" y="76"/>
                  </a:cubicBezTo>
                  <a:cubicBezTo>
                    <a:pt x="910" y="76"/>
                    <a:pt x="910" y="76"/>
                    <a:pt x="910" y="76"/>
                  </a:cubicBezTo>
                  <a:moveTo>
                    <a:pt x="910" y="76"/>
                  </a:moveTo>
                  <a:cubicBezTo>
                    <a:pt x="910" y="76"/>
                    <a:pt x="910" y="76"/>
                    <a:pt x="910" y="76"/>
                  </a:cubicBezTo>
                  <a:cubicBezTo>
                    <a:pt x="910" y="76"/>
                    <a:pt x="910" y="76"/>
                    <a:pt x="910" y="76"/>
                  </a:cubicBezTo>
                  <a:cubicBezTo>
                    <a:pt x="910" y="76"/>
                    <a:pt x="910" y="76"/>
                    <a:pt x="910" y="76"/>
                  </a:cubicBezTo>
                  <a:cubicBezTo>
                    <a:pt x="910" y="89"/>
                    <a:pt x="910" y="89"/>
                    <a:pt x="910" y="89"/>
                  </a:cubicBezTo>
                  <a:cubicBezTo>
                    <a:pt x="911" y="91"/>
                    <a:pt x="911" y="91"/>
                    <a:pt x="911" y="91"/>
                  </a:cubicBezTo>
                  <a:cubicBezTo>
                    <a:pt x="911" y="91"/>
                    <a:pt x="911" y="91"/>
                    <a:pt x="911" y="91"/>
                  </a:cubicBezTo>
                  <a:cubicBezTo>
                    <a:pt x="911" y="91"/>
                    <a:pt x="911" y="91"/>
                    <a:pt x="911" y="91"/>
                  </a:cubicBezTo>
                  <a:cubicBezTo>
                    <a:pt x="911" y="91"/>
                    <a:pt x="911" y="91"/>
                    <a:pt x="911" y="91"/>
                  </a:cubicBezTo>
                  <a:cubicBezTo>
                    <a:pt x="910" y="89"/>
                    <a:pt x="910" y="89"/>
                    <a:pt x="910" y="89"/>
                  </a:cubicBezTo>
                  <a:cubicBezTo>
                    <a:pt x="910" y="76"/>
                    <a:pt x="910" y="76"/>
                    <a:pt x="910" y="76"/>
                  </a:cubicBezTo>
                  <a:moveTo>
                    <a:pt x="19" y="21"/>
                  </a:moveTo>
                  <a:cubicBezTo>
                    <a:pt x="19" y="21"/>
                    <a:pt x="19" y="21"/>
                    <a:pt x="19" y="21"/>
                  </a:cubicBezTo>
                  <a:cubicBezTo>
                    <a:pt x="19" y="22"/>
                    <a:pt x="20" y="23"/>
                    <a:pt x="20" y="25"/>
                  </a:cubicBezTo>
                  <a:cubicBezTo>
                    <a:pt x="20" y="41"/>
                    <a:pt x="20" y="54"/>
                    <a:pt x="20" y="65"/>
                  </a:cubicBezTo>
                  <a:cubicBezTo>
                    <a:pt x="20" y="73"/>
                    <a:pt x="20" y="79"/>
                    <a:pt x="20" y="85"/>
                  </a:cubicBezTo>
                  <a:cubicBezTo>
                    <a:pt x="11" y="85"/>
                    <a:pt x="5" y="85"/>
                    <a:pt x="2" y="85"/>
                  </a:cubicBezTo>
                  <a:cubicBezTo>
                    <a:pt x="2" y="85"/>
                    <a:pt x="2" y="85"/>
                    <a:pt x="2" y="85"/>
                  </a:cubicBezTo>
                  <a:cubicBezTo>
                    <a:pt x="2" y="85"/>
                    <a:pt x="2" y="85"/>
                    <a:pt x="2" y="85"/>
                  </a:cubicBezTo>
                  <a:cubicBezTo>
                    <a:pt x="5" y="85"/>
                    <a:pt x="11" y="85"/>
                    <a:pt x="20" y="85"/>
                  </a:cubicBezTo>
                  <a:cubicBezTo>
                    <a:pt x="20" y="99"/>
                    <a:pt x="20" y="107"/>
                    <a:pt x="20" y="111"/>
                  </a:cubicBezTo>
                  <a:cubicBezTo>
                    <a:pt x="20" y="113"/>
                    <a:pt x="20" y="114"/>
                    <a:pt x="20" y="114"/>
                  </a:cubicBezTo>
                  <a:cubicBezTo>
                    <a:pt x="20" y="114"/>
                    <a:pt x="20" y="114"/>
                    <a:pt x="20" y="114"/>
                  </a:cubicBezTo>
                  <a:cubicBezTo>
                    <a:pt x="20" y="114"/>
                    <a:pt x="20" y="114"/>
                    <a:pt x="20" y="114"/>
                  </a:cubicBezTo>
                  <a:cubicBezTo>
                    <a:pt x="20" y="114"/>
                    <a:pt x="20" y="114"/>
                    <a:pt x="20" y="114"/>
                  </a:cubicBezTo>
                  <a:cubicBezTo>
                    <a:pt x="20" y="114"/>
                    <a:pt x="20" y="113"/>
                    <a:pt x="20" y="111"/>
                  </a:cubicBezTo>
                  <a:cubicBezTo>
                    <a:pt x="20" y="107"/>
                    <a:pt x="20" y="99"/>
                    <a:pt x="20" y="85"/>
                  </a:cubicBezTo>
                  <a:cubicBezTo>
                    <a:pt x="20" y="85"/>
                    <a:pt x="20" y="85"/>
                    <a:pt x="20" y="85"/>
                  </a:cubicBezTo>
                  <a:cubicBezTo>
                    <a:pt x="20" y="85"/>
                    <a:pt x="21" y="85"/>
                    <a:pt x="21" y="85"/>
                  </a:cubicBezTo>
                  <a:cubicBezTo>
                    <a:pt x="21" y="85"/>
                    <a:pt x="21" y="85"/>
                    <a:pt x="21" y="85"/>
                  </a:cubicBezTo>
                  <a:cubicBezTo>
                    <a:pt x="36" y="85"/>
                    <a:pt x="57" y="85"/>
                    <a:pt x="85" y="85"/>
                  </a:cubicBezTo>
                  <a:cubicBezTo>
                    <a:pt x="92" y="85"/>
                    <a:pt x="100" y="85"/>
                    <a:pt x="108" y="85"/>
                  </a:cubicBezTo>
                  <a:cubicBezTo>
                    <a:pt x="108" y="85"/>
                    <a:pt x="108" y="85"/>
                    <a:pt x="108" y="85"/>
                  </a:cubicBezTo>
                  <a:cubicBezTo>
                    <a:pt x="114" y="85"/>
                    <a:pt x="121" y="85"/>
                    <a:pt x="128" y="85"/>
                  </a:cubicBezTo>
                  <a:cubicBezTo>
                    <a:pt x="128" y="85"/>
                    <a:pt x="128" y="85"/>
                    <a:pt x="128" y="85"/>
                  </a:cubicBezTo>
                  <a:cubicBezTo>
                    <a:pt x="128" y="85"/>
                    <a:pt x="128" y="85"/>
                    <a:pt x="128" y="85"/>
                  </a:cubicBezTo>
                  <a:cubicBezTo>
                    <a:pt x="128" y="85"/>
                    <a:pt x="128" y="85"/>
                    <a:pt x="128" y="85"/>
                  </a:cubicBezTo>
                  <a:cubicBezTo>
                    <a:pt x="121" y="85"/>
                    <a:pt x="114" y="85"/>
                    <a:pt x="108" y="85"/>
                  </a:cubicBezTo>
                  <a:cubicBezTo>
                    <a:pt x="108" y="85"/>
                    <a:pt x="108" y="85"/>
                    <a:pt x="108" y="85"/>
                  </a:cubicBezTo>
                  <a:cubicBezTo>
                    <a:pt x="100" y="85"/>
                    <a:pt x="92" y="85"/>
                    <a:pt x="85" y="85"/>
                  </a:cubicBezTo>
                  <a:cubicBezTo>
                    <a:pt x="57" y="85"/>
                    <a:pt x="36" y="85"/>
                    <a:pt x="21" y="85"/>
                  </a:cubicBezTo>
                  <a:cubicBezTo>
                    <a:pt x="21" y="85"/>
                    <a:pt x="21" y="85"/>
                    <a:pt x="21" y="85"/>
                  </a:cubicBezTo>
                  <a:cubicBezTo>
                    <a:pt x="21" y="85"/>
                    <a:pt x="20" y="85"/>
                    <a:pt x="20" y="85"/>
                  </a:cubicBezTo>
                  <a:cubicBezTo>
                    <a:pt x="20" y="85"/>
                    <a:pt x="20" y="85"/>
                    <a:pt x="20" y="85"/>
                  </a:cubicBezTo>
                  <a:cubicBezTo>
                    <a:pt x="20" y="79"/>
                    <a:pt x="20" y="73"/>
                    <a:pt x="20" y="65"/>
                  </a:cubicBezTo>
                  <a:cubicBezTo>
                    <a:pt x="20" y="54"/>
                    <a:pt x="20" y="41"/>
                    <a:pt x="20" y="25"/>
                  </a:cubicBezTo>
                  <a:cubicBezTo>
                    <a:pt x="20" y="23"/>
                    <a:pt x="19" y="22"/>
                    <a:pt x="19" y="21"/>
                  </a:cubicBezTo>
                  <a:moveTo>
                    <a:pt x="907" y="0"/>
                  </a:moveTo>
                  <a:cubicBezTo>
                    <a:pt x="907" y="0"/>
                    <a:pt x="907" y="0"/>
                    <a:pt x="907" y="0"/>
                  </a:cubicBezTo>
                  <a:cubicBezTo>
                    <a:pt x="907" y="0"/>
                    <a:pt x="907" y="0"/>
                    <a:pt x="907" y="0"/>
                  </a:cubicBezTo>
                  <a:cubicBezTo>
                    <a:pt x="907" y="0"/>
                    <a:pt x="907" y="0"/>
                    <a:pt x="907" y="0"/>
                  </a:cubicBezTo>
                  <a:cubicBezTo>
                    <a:pt x="906" y="0"/>
                    <a:pt x="906" y="0"/>
                    <a:pt x="906" y="0"/>
                  </a:cubicBezTo>
                  <a:cubicBezTo>
                    <a:pt x="905" y="0"/>
                    <a:pt x="905" y="0"/>
                    <a:pt x="905" y="0"/>
                  </a:cubicBezTo>
                  <a:cubicBezTo>
                    <a:pt x="901" y="1"/>
                    <a:pt x="901" y="1"/>
                    <a:pt x="901" y="1"/>
                  </a:cubicBezTo>
                  <a:cubicBezTo>
                    <a:pt x="893" y="1"/>
                    <a:pt x="893" y="1"/>
                    <a:pt x="893" y="1"/>
                  </a:cubicBezTo>
                  <a:cubicBezTo>
                    <a:pt x="885" y="2"/>
                    <a:pt x="885" y="2"/>
                    <a:pt x="885" y="2"/>
                  </a:cubicBezTo>
                  <a:cubicBezTo>
                    <a:pt x="876" y="3"/>
                    <a:pt x="876" y="3"/>
                    <a:pt x="876" y="3"/>
                  </a:cubicBezTo>
                  <a:cubicBezTo>
                    <a:pt x="874" y="3"/>
                    <a:pt x="872" y="3"/>
                    <a:pt x="870" y="3"/>
                  </a:cubicBezTo>
                  <a:cubicBezTo>
                    <a:pt x="813" y="7"/>
                    <a:pt x="753" y="9"/>
                    <a:pt x="708" y="10"/>
                  </a:cubicBezTo>
                  <a:cubicBezTo>
                    <a:pt x="686" y="11"/>
                    <a:pt x="667" y="11"/>
                    <a:pt x="656" y="12"/>
                  </a:cubicBezTo>
                  <a:cubicBezTo>
                    <a:pt x="621" y="12"/>
                    <a:pt x="586" y="12"/>
                    <a:pt x="551" y="12"/>
                  </a:cubicBezTo>
                  <a:cubicBezTo>
                    <a:pt x="551" y="12"/>
                    <a:pt x="425" y="13"/>
                    <a:pt x="287" y="15"/>
                  </a:cubicBezTo>
                  <a:cubicBezTo>
                    <a:pt x="226" y="15"/>
                    <a:pt x="163" y="16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0" y="18"/>
                    <a:pt x="92" y="18"/>
                    <a:pt x="85" y="18"/>
                  </a:cubicBezTo>
                  <a:cubicBezTo>
                    <a:pt x="70" y="19"/>
                    <a:pt x="55" y="19"/>
                    <a:pt x="42" y="20"/>
                  </a:cubicBezTo>
                  <a:cubicBezTo>
                    <a:pt x="35" y="20"/>
                    <a:pt x="28" y="20"/>
                    <a:pt x="22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8" y="20"/>
                    <a:pt x="35" y="20"/>
                    <a:pt x="42" y="20"/>
                  </a:cubicBezTo>
                  <a:cubicBezTo>
                    <a:pt x="55" y="19"/>
                    <a:pt x="70" y="19"/>
                    <a:pt x="85" y="18"/>
                  </a:cubicBezTo>
                  <a:cubicBezTo>
                    <a:pt x="92" y="18"/>
                    <a:pt x="100" y="18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63" y="16"/>
                    <a:pt x="226" y="15"/>
                    <a:pt x="287" y="15"/>
                  </a:cubicBezTo>
                  <a:cubicBezTo>
                    <a:pt x="425" y="13"/>
                    <a:pt x="551" y="12"/>
                    <a:pt x="551" y="12"/>
                  </a:cubicBezTo>
                  <a:cubicBezTo>
                    <a:pt x="586" y="12"/>
                    <a:pt x="621" y="12"/>
                    <a:pt x="656" y="12"/>
                  </a:cubicBezTo>
                  <a:cubicBezTo>
                    <a:pt x="667" y="11"/>
                    <a:pt x="686" y="11"/>
                    <a:pt x="708" y="10"/>
                  </a:cubicBezTo>
                  <a:cubicBezTo>
                    <a:pt x="753" y="9"/>
                    <a:pt x="813" y="7"/>
                    <a:pt x="870" y="3"/>
                  </a:cubicBezTo>
                  <a:cubicBezTo>
                    <a:pt x="872" y="3"/>
                    <a:pt x="874" y="3"/>
                    <a:pt x="876" y="3"/>
                  </a:cubicBezTo>
                  <a:cubicBezTo>
                    <a:pt x="885" y="2"/>
                    <a:pt x="885" y="2"/>
                    <a:pt x="885" y="2"/>
                  </a:cubicBezTo>
                  <a:cubicBezTo>
                    <a:pt x="893" y="1"/>
                    <a:pt x="893" y="1"/>
                    <a:pt x="893" y="1"/>
                  </a:cubicBezTo>
                  <a:cubicBezTo>
                    <a:pt x="901" y="1"/>
                    <a:pt x="901" y="1"/>
                    <a:pt x="901" y="1"/>
                  </a:cubicBezTo>
                  <a:cubicBezTo>
                    <a:pt x="905" y="0"/>
                    <a:pt x="905" y="0"/>
                    <a:pt x="905" y="0"/>
                  </a:cubicBezTo>
                  <a:cubicBezTo>
                    <a:pt x="906" y="0"/>
                    <a:pt x="906" y="0"/>
                    <a:pt x="906" y="0"/>
                  </a:cubicBezTo>
                  <a:cubicBezTo>
                    <a:pt x="907" y="0"/>
                    <a:pt x="907" y="0"/>
                    <a:pt x="907" y="0"/>
                  </a:cubicBezTo>
                  <a:cubicBezTo>
                    <a:pt x="907" y="0"/>
                    <a:pt x="907" y="0"/>
                    <a:pt x="907" y="0"/>
                  </a:cubicBezTo>
                  <a:cubicBezTo>
                    <a:pt x="907" y="0"/>
                    <a:pt x="907" y="0"/>
                    <a:pt x="907" y="0"/>
                  </a:cubicBezTo>
                  <a:cubicBezTo>
                    <a:pt x="907" y="0"/>
                    <a:pt x="907" y="0"/>
                    <a:pt x="907" y="0"/>
                  </a:cubicBezTo>
                  <a:cubicBezTo>
                    <a:pt x="907" y="5"/>
                    <a:pt x="908" y="9"/>
                    <a:pt x="908" y="13"/>
                  </a:cubicBezTo>
                  <a:cubicBezTo>
                    <a:pt x="908" y="13"/>
                    <a:pt x="908" y="13"/>
                    <a:pt x="908" y="13"/>
                  </a:cubicBezTo>
                  <a:cubicBezTo>
                    <a:pt x="908" y="14"/>
                    <a:pt x="908" y="15"/>
                    <a:pt x="908" y="16"/>
                  </a:cubicBezTo>
                  <a:cubicBezTo>
                    <a:pt x="908" y="20"/>
                    <a:pt x="908" y="24"/>
                    <a:pt x="908" y="27"/>
                  </a:cubicBezTo>
                  <a:cubicBezTo>
                    <a:pt x="908" y="31"/>
                    <a:pt x="908" y="34"/>
                    <a:pt x="909" y="37"/>
                  </a:cubicBezTo>
                  <a:cubicBezTo>
                    <a:pt x="909" y="44"/>
                    <a:pt x="909" y="49"/>
                    <a:pt x="909" y="54"/>
                  </a:cubicBezTo>
                  <a:cubicBezTo>
                    <a:pt x="909" y="55"/>
                    <a:pt x="909" y="56"/>
                    <a:pt x="909" y="57"/>
                  </a:cubicBezTo>
                  <a:cubicBezTo>
                    <a:pt x="909" y="61"/>
                    <a:pt x="910" y="64"/>
                    <a:pt x="910" y="68"/>
                  </a:cubicBezTo>
                  <a:cubicBezTo>
                    <a:pt x="910" y="79"/>
                    <a:pt x="910" y="86"/>
                    <a:pt x="910" y="89"/>
                  </a:cubicBezTo>
                  <a:cubicBezTo>
                    <a:pt x="911" y="91"/>
                    <a:pt x="911" y="91"/>
                    <a:pt x="911" y="91"/>
                  </a:cubicBezTo>
                  <a:cubicBezTo>
                    <a:pt x="911" y="91"/>
                    <a:pt x="911" y="91"/>
                    <a:pt x="911" y="91"/>
                  </a:cubicBezTo>
                  <a:cubicBezTo>
                    <a:pt x="911" y="91"/>
                    <a:pt x="911" y="91"/>
                    <a:pt x="910" y="89"/>
                  </a:cubicBezTo>
                  <a:cubicBezTo>
                    <a:pt x="910" y="86"/>
                    <a:pt x="910" y="79"/>
                    <a:pt x="910" y="68"/>
                  </a:cubicBezTo>
                  <a:cubicBezTo>
                    <a:pt x="910" y="64"/>
                    <a:pt x="909" y="61"/>
                    <a:pt x="909" y="57"/>
                  </a:cubicBezTo>
                  <a:cubicBezTo>
                    <a:pt x="909" y="56"/>
                    <a:pt x="909" y="55"/>
                    <a:pt x="909" y="54"/>
                  </a:cubicBezTo>
                  <a:cubicBezTo>
                    <a:pt x="909" y="49"/>
                    <a:pt x="909" y="44"/>
                    <a:pt x="909" y="37"/>
                  </a:cubicBezTo>
                  <a:cubicBezTo>
                    <a:pt x="908" y="34"/>
                    <a:pt x="908" y="31"/>
                    <a:pt x="908" y="27"/>
                  </a:cubicBezTo>
                  <a:cubicBezTo>
                    <a:pt x="908" y="24"/>
                    <a:pt x="908" y="20"/>
                    <a:pt x="908" y="16"/>
                  </a:cubicBezTo>
                  <a:cubicBezTo>
                    <a:pt x="908" y="15"/>
                    <a:pt x="908" y="14"/>
                    <a:pt x="908" y="13"/>
                  </a:cubicBezTo>
                  <a:cubicBezTo>
                    <a:pt x="908" y="13"/>
                    <a:pt x="908" y="13"/>
                    <a:pt x="908" y="13"/>
                  </a:cubicBezTo>
                  <a:cubicBezTo>
                    <a:pt x="908" y="9"/>
                    <a:pt x="907" y="5"/>
                    <a:pt x="907" y="0"/>
                  </a:cubicBezTo>
                </a:path>
              </a:pathLst>
            </a:custGeom>
            <a:solidFill>
              <a:srgbClr val="E1E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" name="Freeform 170"/>
            <p:cNvSpPr>
              <a:spLocks noEditPoints="1"/>
            </p:cNvSpPr>
            <p:nvPr/>
          </p:nvSpPr>
          <p:spPr bwMode="auto">
            <a:xfrm>
              <a:off x="3529752" y="2623008"/>
              <a:ext cx="1588726" cy="162575"/>
            </a:xfrm>
            <a:custGeom>
              <a:avLst/>
              <a:gdLst>
                <a:gd name="T0" fmla="*/ 1 w 726"/>
                <a:gd name="T1" fmla="*/ 72 h 74"/>
                <a:gd name="T2" fmla="*/ 1 w 726"/>
                <a:gd name="T3" fmla="*/ 61 h 74"/>
                <a:gd name="T4" fmla="*/ 599 w 726"/>
                <a:gd name="T5" fmla="*/ 59 h 74"/>
                <a:gd name="T6" fmla="*/ 133 w 726"/>
                <a:gd name="T7" fmla="*/ 32 h 74"/>
                <a:gd name="T8" fmla="*/ 134 w 726"/>
                <a:gd name="T9" fmla="*/ 51 h 74"/>
                <a:gd name="T10" fmla="*/ 134 w 726"/>
                <a:gd name="T11" fmla="*/ 51 h 74"/>
                <a:gd name="T12" fmla="*/ 134 w 726"/>
                <a:gd name="T13" fmla="*/ 47 h 74"/>
                <a:gd name="T14" fmla="*/ 134 w 726"/>
                <a:gd name="T15" fmla="*/ 35 h 74"/>
                <a:gd name="T16" fmla="*/ 1 w 726"/>
                <a:gd name="T17" fmla="*/ 27 h 74"/>
                <a:gd name="T18" fmla="*/ 1 w 726"/>
                <a:gd name="T19" fmla="*/ 51 h 74"/>
                <a:gd name="T20" fmla="*/ 1 w 726"/>
                <a:gd name="T21" fmla="*/ 73 h 74"/>
                <a:gd name="T22" fmla="*/ 1 w 726"/>
                <a:gd name="T23" fmla="*/ 47 h 74"/>
                <a:gd name="T24" fmla="*/ 0 w 726"/>
                <a:gd name="T25" fmla="*/ 5 h 74"/>
                <a:gd name="T26" fmla="*/ 188 w 726"/>
                <a:gd name="T27" fmla="*/ 59 h 74"/>
                <a:gd name="T28" fmla="*/ 255 w 726"/>
                <a:gd name="T29" fmla="*/ 61 h 74"/>
                <a:gd name="T30" fmla="*/ 134 w 726"/>
                <a:gd name="T31" fmla="*/ 56 h 74"/>
                <a:gd name="T32" fmla="*/ 166 w 726"/>
                <a:gd name="T33" fmla="*/ 55 h 74"/>
                <a:gd name="T34" fmla="*/ 218 w 726"/>
                <a:gd name="T35" fmla="*/ 54 h 74"/>
                <a:gd name="T36" fmla="*/ 599 w 726"/>
                <a:gd name="T37" fmla="*/ 38 h 74"/>
                <a:gd name="T38" fmla="*/ 725 w 726"/>
                <a:gd name="T39" fmla="*/ 37 h 74"/>
                <a:gd name="T40" fmla="*/ 725 w 726"/>
                <a:gd name="T41" fmla="*/ 35 h 74"/>
                <a:gd name="T42" fmla="*/ 697 w 726"/>
                <a:gd name="T43" fmla="*/ 56 h 74"/>
                <a:gd name="T44" fmla="*/ 599 w 726"/>
                <a:gd name="T45" fmla="*/ 39 h 74"/>
                <a:gd name="T46" fmla="*/ 1 w 726"/>
                <a:gd name="T47" fmla="*/ 5 h 74"/>
                <a:gd name="T48" fmla="*/ 21 w 726"/>
                <a:gd name="T49" fmla="*/ 5 h 74"/>
                <a:gd name="T50" fmla="*/ 572 w 726"/>
                <a:gd name="T51" fmla="*/ 16 h 74"/>
                <a:gd name="T52" fmla="*/ 599 w 726"/>
                <a:gd name="T53" fmla="*/ 17 h 74"/>
                <a:gd name="T54" fmla="*/ 537 w 726"/>
                <a:gd name="T55" fmla="*/ 26 h 74"/>
                <a:gd name="T56" fmla="*/ 184 w 726"/>
                <a:gd name="T57" fmla="*/ 27 h 74"/>
                <a:gd name="T58" fmla="*/ 134 w 726"/>
                <a:gd name="T59" fmla="*/ 27 h 74"/>
                <a:gd name="T60" fmla="*/ 134 w 726"/>
                <a:gd name="T61" fmla="*/ 32 h 74"/>
                <a:gd name="T62" fmla="*/ 312 w 726"/>
                <a:gd name="T63" fmla="*/ 33 h 74"/>
                <a:gd name="T64" fmla="*/ 599 w 726"/>
                <a:gd name="T65" fmla="*/ 39 h 74"/>
                <a:gd name="T66" fmla="*/ 600 w 726"/>
                <a:gd name="T67" fmla="*/ 59 h 74"/>
                <a:gd name="T68" fmla="*/ 441 w 726"/>
                <a:gd name="T69" fmla="*/ 62 h 74"/>
                <a:gd name="T70" fmla="*/ 594 w 726"/>
                <a:gd name="T71" fmla="*/ 58 h 74"/>
                <a:gd name="T72" fmla="*/ 599 w 726"/>
                <a:gd name="T73" fmla="*/ 53 h 74"/>
                <a:gd name="T74" fmla="*/ 545 w 726"/>
                <a:gd name="T75" fmla="*/ 53 h 74"/>
                <a:gd name="T76" fmla="*/ 177 w 726"/>
                <a:gd name="T77" fmla="*/ 51 h 74"/>
                <a:gd name="T78" fmla="*/ 134 w 726"/>
                <a:gd name="T79" fmla="*/ 51 h 74"/>
                <a:gd name="T80" fmla="*/ 2 w 726"/>
                <a:gd name="T81" fmla="*/ 61 h 74"/>
                <a:gd name="T82" fmla="*/ 2 w 726"/>
                <a:gd name="T83" fmla="*/ 66 h 74"/>
                <a:gd name="T84" fmla="*/ 33 w 726"/>
                <a:gd name="T85" fmla="*/ 65 h 74"/>
                <a:gd name="T86" fmla="*/ 187 w 726"/>
                <a:gd name="T87" fmla="*/ 66 h 74"/>
                <a:gd name="T88" fmla="*/ 187 w 726"/>
                <a:gd name="T89" fmla="*/ 69 h 74"/>
                <a:gd name="T90" fmla="*/ 194 w 726"/>
                <a:gd name="T91" fmla="*/ 70 h 74"/>
                <a:gd name="T92" fmla="*/ 692 w 726"/>
                <a:gd name="T93" fmla="*/ 63 h 74"/>
                <a:gd name="T94" fmla="*/ 726 w 726"/>
                <a:gd name="T95" fmla="*/ 62 h 74"/>
                <a:gd name="T96" fmla="*/ 726 w 726"/>
                <a:gd name="T97" fmla="*/ 48 h 74"/>
                <a:gd name="T98" fmla="*/ 724 w 726"/>
                <a:gd name="T99" fmla="*/ 30 h 74"/>
                <a:gd name="T100" fmla="*/ 599 w 726"/>
                <a:gd name="T101" fmla="*/ 21 h 74"/>
                <a:gd name="T102" fmla="*/ 599 w 726"/>
                <a:gd name="T103" fmla="*/ 12 h 74"/>
                <a:gd name="T104" fmla="*/ 542 w 726"/>
                <a:gd name="T105" fmla="*/ 10 h 74"/>
                <a:gd name="T106" fmla="*/ 4 w 726"/>
                <a:gd name="T107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26" h="74">
                  <a:moveTo>
                    <a:pt x="1" y="61"/>
                  </a:moveTo>
                  <a:cubicBezTo>
                    <a:pt x="1" y="61"/>
                    <a:pt x="1" y="61"/>
                    <a:pt x="1" y="61"/>
                  </a:cubicBezTo>
                  <a:cubicBezTo>
                    <a:pt x="1" y="62"/>
                    <a:pt x="1" y="63"/>
                    <a:pt x="1" y="63"/>
                  </a:cubicBezTo>
                  <a:cubicBezTo>
                    <a:pt x="1" y="67"/>
                    <a:pt x="1" y="69"/>
                    <a:pt x="1" y="71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2"/>
                    <a:pt x="1" y="69"/>
                    <a:pt x="1" y="66"/>
                  </a:cubicBezTo>
                  <a:cubicBezTo>
                    <a:pt x="1" y="65"/>
                    <a:pt x="1" y="64"/>
                    <a:pt x="1" y="63"/>
                  </a:cubicBezTo>
                  <a:cubicBezTo>
                    <a:pt x="1" y="62"/>
                    <a:pt x="1" y="62"/>
                    <a:pt x="1" y="61"/>
                  </a:cubicBezTo>
                  <a:moveTo>
                    <a:pt x="1" y="60"/>
                  </a:moveTo>
                  <a:cubicBezTo>
                    <a:pt x="1" y="60"/>
                    <a:pt x="1" y="60"/>
                    <a:pt x="1" y="61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1" y="60"/>
                    <a:pt x="1" y="60"/>
                    <a:pt x="1" y="60"/>
                  </a:cubicBezTo>
                  <a:moveTo>
                    <a:pt x="599" y="58"/>
                  </a:moveTo>
                  <a:cubicBezTo>
                    <a:pt x="599" y="58"/>
                    <a:pt x="599" y="58"/>
                    <a:pt x="599" y="58"/>
                  </a:cubicBezTo>
                  <a:cubicBezTo>
                    <a:pt x="599" y="59"/>
                    <a:pt x="599" y="59"/>
                    <a:pt x="599" y="59"/>
                  </a:cubicBezTo>
                  <a:cubicBezTo>
                    <a:pt x="599" y="59"/>
                    <a:pt x="599" y="59"/>
                    <a:pt x="599" y="59"/>
                  </a:cubicBezTo>
                  <a:cubicBezTo>
                    <a:pt x="599" y="59"/>
                    <a:pt x="599" y="59"/>
                    <a:pt x="599" y="58"/>
                  </a:cubicBezTo>
                  <a:moveTo>
                    <a:pt x="133" y="32"/>
                  </a:moveTo>
                  <a:cubicBezTo>
                    <a:pt x="133" y="32"/>
                    <a:pt x="133" y="32"/>
                    <a:pt x="133" y="32"/>
                  </a:cubicBezTo>
                  <a:cubicBezTo>
                    <a:pt x="133" y="32"/>
                    <a:pt x="133" y="32"/>
                    <a:pt x="133" y="32"/>
                  </a:cubicBezTo>
                  <a:cubicBezTo>
                    <a:pt x="133" y="33"/>
                    <a:pt x="133" y="34"/>
                    <a:pt x="133" y="35"/>
                  </a:cubicBezTo>
                  <a:cubicBezTo>
                    <a:pt x="133" y="40"/>
                    <a:pt x="133" y="44"/>
                    <a:pt x="133" y="47"/>
                  </a:cubicBezTo>
                  <a:cubicBezTo>
                    <a:pt x="133" y="47"/>
                    <a:pt x="133" y="47"/>
                    <a:pt x="133" y="47"/>
                  </a:cubicBezTo>
                  <a:cubicBezTo>
                    <a:pt x="133" y="47"/>
                    <a:pt x="133" y="47"/>
                    <a:pt x="133" y="47"/>
                  </a:cubicBezTo>
                  <a:cubicBezTo>
                    <a:pt x="133" y="49"/>
                    <a:pt x="133" y="50"/>
                    <a:pt x="134" y="51"/>
                  </a:cubicBezTo>
                  <a:cubicBezTo>
                    <a:pt x="134" y="52"/>
                    <a:pt x="134" y="52"/>
                    <a:pt x="134" y="52"/>
                  </a:cubicBezTo>
                  <a:cubicBezTo>
                    <a:pt x="134" y="52"/>
                    <a:pt x="134" y="52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0"/>
                    <a:pt x="133" y="49"/>
                    <a:pt x="134" y="49"/>
                  </a:cubicBezTo>
                  <a:cubicBezTo>
                    <a:pt x="134" y="49"/>
                    <a:pt x="134" y="49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0"/>
                    <a:pt x="134" y="48"/>
                    <a:pt x="134" y="47"/>
                  </a:cubicBezTo>
                  <a:cubicBezTo>
                    <a:pt x="134" y="47"/>
                    <a:pt x="134" y="47"/>
                    <a:pt x="134" y="46"/>
                  </a:cubicBezTo>
                  <a:cubicBezTo>
                    <a:pt x="134" y="46"/>
                    <a:pt x="134" y="46"/>
                    <a:pt x="134" y="46"/>
                  </a:cubicBezTo>
                  <a:cubicBezTo>
                    <a:pt x="134" y="46"/>
                    <a:pt x="134" y="45"/>
                    <a:pt x="134" y="44"/>
                  </a:cubicBezTo>
                  <a:cubicBezTo>
                    <a:pt x="134" y="41"/>
                    <a:pt x="134" y="39"/>
                    <a:pt x="134" y="36"/>
                  </a:cubicBezTo>
                  <a:cubicBezTo>
                    <a:pt x="134" y="36"/>
                    <a:pt x="134" y="36"/>
                    <a:pt x="134" y="35"/>
                  </a:cubicBezTo>
                  <a:cubicBezTo>
                    <a:pt x="133" y="34"/>
                    <a:pt x="133" y="33"/>
                    <a:pt x="133" y="32"/>
                  </a:cubicBezTo>
                  <a:cubicBezTo>
                    <a:pt x="133" y="32"/>
                    <a:pt x="133" y="32"/>
                    <a:pt x="133" y="32"/>
                  </a:cubicBezTo>
                  <a:moveTo>
                    <a:pt x="0" y="4"/>
                  </a:moveTo>
                  <a:cubicBezTo>
                    <a:pt x="0" y="4"/>
                    <a:pt x="0" y="7"/>
                    <a:pt x="0" y="11"/>
                  </a:cubicBezTo>
                  <a:cubicBezTo>
                    <a:pt x="0" y="15"/>
                    <a:pt x="1" y="21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31"/>
                    <a:pt x="1" y="35"/>
                    <a:pt x="1" y="39"/>
                  </a:cubicBezTo>
                  <a:cubicBezTo>
                    <a:pt x="1" y="42"/>
                    <a:pt x="1" y="44"/>
                    <a:pt x="1" y="47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1" y="49"/>
                    <a:pt x="1" y="50"/>
                    <a:pt x="1" y="51"/>
                  </a:cubicBezTo>
                  <a:cubicBezTo>
                    <a:pt x="1" y="52"/>
                    <a:pt x="1" y="53"/>
                    <a:pt x="1" y="54"/>
                  </a:cubicBezTo>
                  <a:cubicBezTo>
                    <a:pt x="1" y="56"/>
                    <a:pt x="1" y="57"/>
                    <a:pt x="1" y="59"/>
                  </a:cubicBezTo>
                  <a:cubicBezTo>
                    <a:pt x="1" y="62"/>
                    <a:pt x="1" y="65"/>
                    <a:pt x="1" y="68"/>
                  </a:cubicBezTo>
                  <a:cubicBezTo>
                    <a:pt x="1" y="71"/>
                    <a:pt x="1" y="74"/>
                    <a:pt x="1" y="74"/>
                  </a:cubicBezTo>
                  <a:cubicBezTo>
                    <a:pt x="1" y="74"/>
                    <a:pt x="1" y="74"/>
                    <a:pt x="1" y="73"/>
                  </a:cubicBezTo>
                  <a:cubicBezTo>
                    <a:pt x="1" y="73"/>
                    <a:pt x="1" y="72"/>
                    <a:pt x="1" y="71"/>
                  </a:cubicBezTo>
                  <a:cubicBezTo>
                    <a:pt x="1" y="71"/>
                    <a:pt x="1" y="71"/>
                    <a:pt x="1" y="70"/>
                  </a:cubicBezTo>
                  <a:cubicBezTo>
                    <a:pt x="1" y="68"/>
                    <a:pt x="1" y="62"/>
                    <a:pt x="1" y="51"/>
                  </a:cubicBezTo>
                  <a:cubicBezTo>
                    <a:pt x="1" y="50"/>
                    <a:pt x="1" y="49"/>
                    <a:pt x="1" y="47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1" y="43"/>
                    <a:pt x="1" y="39"/>
                    <a:pt x="1" y="34"/>
                  </a:cubicBezTo>
                  <a:cubicBezTo>
                    <a:pt x="1" y="32"/>
                    <a:pt x="1" y="30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2"/>
                    <a:pt x="1" y="17"/>
                    <a:pt x="0" y="11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moveTo>
                    <a:pt x="187" y="62"/>
                  </a:moveTo>
                  <a:cubicBezTo>
                    <a:pt x="187" y="60"/>
                    <a:pt x="187" y="59"/>
                    <a:pt x="188" y="59"/>
                  </a:cubicBezTo>
                  <a:cubicBezTo>
                    <a:pt x="189" y="59"/>
                    <a:pt x="189" y="59"/>
                    <a:pt x="190" y="59"/>
                  </a:cubicBezTo>
                  <a:cubicBezTo>
                    <a:pt x="190" y="60"/>
                    <a:pt x="190" y="60"/>
                    <a:pt x="191" y="60"/>
                  </a:cubicBezTo>
                  <a:cubicBezTo>
                    <a:pt x="191" y="60"/>
                    <a:pt x="191" y="60"/>
                    <a:pt x="192" y="59"/>
                  </a:cubicBezTo>
                  <a:cubicBezTo>
                    <a:pt x="204" y="60"/>
                    <a:pt x="204" y="60"/>
                    <a:pt x="204" y="60"/>
                  </a:cubicBezTo>
                  <a:cubicBezTo>
                    <a:pt x="220" y="60"/>
                    <a:pt x="237" y="60"/>
                    <a:pt x="255" y="61"/>
                  </a:cubicBezTo>
                  <a:cubicBezTo>
                    <a:pt x="272" y="61"/>
                    <a:pt x="290" y="61"/>
                    <a:pt x="307" y="61"/>
                  </a:cubicBezTo>
                  <a:cubicBezTo>
                    <a:pt x="273" y="62"/>
                    <a:pt x="239" y="62"/>
                    <a:pt x="204" y="62"/>
                  </a:cubicBezTo>
                  <a:cubicBezTo>
                    <a:pt x="199" y="62"/>
                    <a:pt x="193" y="62"/>
                    <a:pt x="187" y="62"/>
                  </a:cubicBezTo>
                  <a:moveTo>
                    <a:pt x="134" y="62"/>
                  </a:moveTo>
                  <a:cubicBezTo>
                    <a:pt x="134" y="61"/>
                    <a:pt x="134" y="59"/>
                    <a:pt x="134" y="56"/>
                  </a:cubicBezTo>
                  <a:cubicBezTo>
                    <a:pt x="134" y="56"/>
                    <a:pt x="134" y="56"/>
                    <a:pt x="134" y="56"/>
                  </a:cubicBezTo>
                  <a:cubicBezTo>
                    <a:pt x="134" y="56"/>
                    <a:pt x="134" y="56"/>
                    <a:pt x="134" y="56"/>
                  </a:cubicBezTo>
                  <a:cubicBezTo>
                    <a:pt x="136" y="56"/>
                    <a:pt x="136" y="56"/>
                    <a:pt x="136" y="56"/>
                  </a:cubicBezTo>
                  <a:cubicBezTo>
                    <a:pt x="146" y="55"/>
                    <a:pt x="146" y="55"/>
                    <a:pt x="146" y="55"/>
                  </a:cubicBezTo>
                  <a:cubicBezTo>
                    <a:pt x="166" y="55"/>
                    <a:pt x="166" y="55"/>
                    <a:pt x="166" y="55"/>
                  </a:cubicBezTo>
                  <a:cubicBezTo>
                    <a:pt x="172" y="54"/>
                    <a:pt x="179" y="54"/>
                    <a:pt x="187" y="54"/>
                  </a:cubicBezTo>
                  <a:cubicBezTo>
                    <a:pt x="187" y="57"/>
                    <a:pt x="187" y="60"/>
                    <a:pt x="187" y="62"/>
                  </a:cubicBezTo>
                  <a:cubicBezTo>
                    <a:pt x="169" y="62"/>
                    <a:pt x="151" y="62"/>
                    <a:pt x="134" y="62"/>
                  </a:cubicBezTo>
                  <a:moveTo>
                    <a:pt x="208" y="54"/>
                  </a:moveTo>
                  <a:cubicBezTo>
                    <a:pt x="211" y="54"/>
                    <a:pt x="215" y="54"/>
                    <a:pt x="218" y="54"/>
                  </a:cubicBezTo>
                  <a:cubicBezTo>
                    <a:pt x="219" y="54"/>
                    <a:pt x="220" y="54"/>
                    <a:pt x="221" y="54"/>
                  </a:cubicBezTo>
                  <a:cubicBezTo>
                    <a:pt x="304" y="55"/>
                    <a:pt x="385" y="57"/>
                    <a:pt x="466" y="58"/>
                  </a:cubicBezTo>
                  <a:cubicBezTo>
                    <a:pt x="441" y="59"/>
                    <a:pt x="416" y="60"/>
                    <a:pt x="390" y="60"/>
                  </a:cubicBezTo>
                  <a:cubicBezTo>
                    <a:pt x="330" y="58"/>
                    <a:pt x="272" y="56"/>
                    <a:pt x="208" y="54"/>
                  </a:cubicBezTo>
                  <a:moveTo>
                    <a:pt x="599" y="38"/>
                  </a:moveTo>
                  <a:cubicBezTo>
                    <a:pt x="599" y="37"/>
                    <a:pt x="599" y="35"/>
                    <a:pt x="599" y="34"/>
                  </a:cubicBezTo>
                  <a:cubicBezTo>
                    <a:pt x="619" y="34"/>
                    <a:pt x="638" y="34"/>
                    <a:pt x="657" y="35"/>
                  </a:cubicBezTo>
                  <a:cubicBezTo>
                    <a:pt x="722" y="37"/>
                    <a:pt x="722" y="37"/>
                    <a:pt x="722" y="37"/>
                  </a:cubicBezTo>
                  <a:cubicBezTo>
                    <a:pt x="724" y="37"/>
                    <a:pt x="724" y="37"/>
                    <a:pt x="724" y="37"/>
                  </a:cubicBezTo>
                  <a:cubicBezTo>
                    <a:pt x="725" y="37"/>
                    <a:pt x="725" y="37"/>
                    <a:pt x="725" y="37"/>
                  </a:cubicBezTo>
                  <a:cubicBezTo>
                    <a:pt x="725" y="37"/>
                    <a:pt x="725" y="37"/>
                    <a:pt x="725" y="37"/>
                  </a:cubicBezTo>
                  <a:cubicBezTo>
                    <a:pt x="725" y="37"/>
                    <a:pt x="725" y="37"/>
                    <a:pt x="725" y="37"/>
                  </a:cubicBezTo>
                  <a:cubicBezTo>
                    <a:pt x="725" y="38"/>
                    <a:pt x="725" y="38"/>
                    <a:pt x="725" y="38"/>
                  </a:cubicBezTo>
                  <a:cubicBezTo>
                    <a:pt x="725" y="38"/>
                    <a:pt x="725" y="38"/>
                    <a:pt x="725" y="37"/>
                  </a:cubicBezTo>
                  <a:cubicBezTo>
                    <a:pt x="725" y="36"/>
                    <a:pt x="725" y="35"/>
                    <a:pt x="725" y="35"/>
                  </a:cubicBezTo>
                  <a:cubicBezTo>
                    <a:pt x="725" y="35"/>
                    <a:pt x="725" y="39"/>
                    <a:pt x="725" y="55"/>
                  </a:cubicBezTo>
                  <a:cubicBezTo>
                    <a:pt x="725" y="55"/>
                    <a:pt x="725" y="55"/>
                    <a:pt x="725" y="55"/>
                  </a:cubicBezTo>
                  <a:cubicBezTo>
                    <a:pt x="721" y="55"/>
                    <a:pt x="721" y="55"/>
                    <a:pt x="721" y="55"/>
                  </a:cubicBezTo>
                  <a:cubicBezTo>
                    <a:pt x="713" y="56"/>
                    <a:pt x="713" y="56"/>
                    <a:pt x="713" y="56"/>
                  </a:cubicBezTo>
                  <a:cubicBezTo>
                    <a:pt x="697" y="56"/>
                    <a:pt x="697" y="56"/>
                    <a:pt x="697" y="56"/>
                  </a:cubicBezTo>
                  <a:cubicBezTo>
                    <a:pt x="665" y="58"/>
                    <a:pt x="665" y="58"/>
                    <a:pt x="665" y="58"/>
                  </a:cubicBezTo>
                  <a:cubicBezTo>
                    <a:pt x="643" y="58"/>
                    <a:pt x="621" y="59"/>
                    <a:pt x="600" y="59"/>
                  </a:cubicBezTo>
                  <a:cubicBezTo>
                    <a:pt x="600" y="56"/>
                    <a:pt x="599" y="51"/>
                    <a:pt x="599" y="43"/>
                  </a:cubicBezTo>
                  <a:cubicBezTo>
                    <a:pt x="599" y="42"/>
                    <a:pt x="599" y="41"/>
                    <a:pt x="599" y="39"/>
                  </a:cubicBezTo>
                  <a:cubicBezTo>
                    <a:pt x="599" y="39"/>
                    <a:pt x="599" y="39"/>
                    <a:pt x="599" y="39"/>
                  </a:cubicBezTo>
                  <a:cubicBezTo>
                    <a:pt x="599" y="39"/>
                    <a:pt x="599" y="38"/>
                    <a:pt x="599" y="38"/>
                  </a:cubicBezTo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57" y="5"/>
                    <a:pt x="72" y="5"/>
                    <a:pt x="88" y="6"/>
                  </a:cubicBezTo>
                  <a:cubicBezTo>
                    <a:pt x="119" y="6"/>
                    <a:pt x="151" y="6"/>
                    <a:pt x="183" y="7"/>
                  </a:cubicBezTo>
                  <a:cubicBezTo>
                    <a:pt x="311" y="9"/>
                    <a:pt x="438" y="11"/>
                    <a:pt x="486" y="13"/>
                  </a:cubicBezTo>
                  <a:cubicBezTo>
                    <a:pt x="516" y="14"/>
                    <a:pt x="545" y="15"/>
                    <a:pt x="572" y="16"/>
                  </a:cubicBezTo>
                  <a:cubicBezTo>
                    <a:pt x="593" y="17"/>
                    <a:pt x="593" y="17"/>
                    <a:pt x="593" y="17"/>
                  </a:cubicBezTo>
                  <a:cubicBezTo>
                    <a:pt x="598" y="17"/>
                    <a:pt x="598" y="17"/>
                    <a:pt x="598" y="17"/>
                  </a:cubicBezTo>
                  <a:cubicBezTo>
                    <a:pt x="599" y="17"/>
                    <a:pt x="599" y="17"/>
                    <a:pt x="599" y="17"/>
                  </a:cubicBezTo>
                  <a:cubicBezTo>
                    <a:pt x="599" y="17"/>
                    <a:pt x="599" y="17"/>
                    <a:pt x="599" y="17"/>
                  </a:cubicBezTo>
                  <a:cubicBezTo>
                    <a:pt x="599" y="17"/>
                    <a:pt x="599" y="17"/>
                    <a:pt x="599" y="17"/>
                  </a:cubicBezTo>
                  <a:cubicBezTo>
                    <a:pt x="599" y="17"/>
                    <a:pt x="599" y="18"/>
                    <a:pt x="599" y="21"/>
                  </a:cubicBezTo>
                  <a:cubicBezTo>
                    <a:pt x="599" y="21"/>
                    <a:pt x="599" y="21"/>
                    <a:pt x="599" y="21"/>
                  </a:cubicBezTo>
                  <a:cubicBezTo>
                    <a:pt x="599" y="22"/>
                    <a:pt x="599" y="24"/>
                    <a:pt x="599" y="26"/>
                  </a:cubicBezTo>
                  <a:cubicBezTo>
                    <a:pt x="590" y="26"/>
                    <a:pt x="581" y="26"/>
                    <a:pt x="572" y="26"/>
                  </a:cubicBezTo>
                  <a:cubicBezTo>
                    <a:pt x="560" y="26"/>
                    <a:pt x="548" y="26"/>
                    <a:pt x="537" y="26"/>
                  </a:cubicBezTo>
                  <a:cubicBezTo>
                    <a:pt x="503" y="26"/>
                    <a:pt x="472" y="26"/>
                    <a:pt x="438" y="27"/>
                  </a:cubicBezTo>
                  <a:cubicBezTo>
                    <a:pt x="409" y="27"/>
                    <a:pt x="378" y="27"/>
                    <a:pt x="346" y="27"/>
                  </a:cubicBezTo>
                  <a:cubicBezTo>
                    <a:pt x="343" y="27"/>
                    <a:pt x="340" y="27"/>
                    <a:pt x="337" y="27"/>
                  </a:cubicBezTo>
                  <a:cubicBezTo>
                    <a:pt x="315" y="27"/>
                    <a:pt x="293" y="27"/>
                    <a:pt x="271" y="27"/>
                  </a:cubicBezTo>
                  <a:cubicBezTo>
                    <a:pt x="242" y="27"/>
                    <a:pt x="213" y="27"/>
                    <a:pt x="184" y="27"/>
                  </a:cubicBezTo>
                  <a:cubicBezTo>
                    <a:pt x="180" y="27"/>
                    <a:pt x="176" y="27"/>
                    <a:pt x="172" y="27"/>
                  </a:cubicBezTo>
                  <a:cubicBezTo>
                    <a:pt x="162" y="27"/>
                    <a:pt x="152" y="27"/>
                    <a:pt x="142" y="27"/>
                  </a:cubicBezTo>
                  <a:cubicBezTo>
                    <a:pt x="136" y="27"/>
                    <a:pt x="136" y="27"/>
                    <a:pt x="136" y="27"/>
                  </a:cubicBezTo>
                  <a:cubicBezTo>
                    <a:pt x="134" y="27"/>
                    <a:pt x="134" y="27"/>
                    <a:pt x="134" y="27"/>
                  </a:cubicBezTo>
                  <a:cubicBezTo>
                    <a:pt x="134" y="27"/>
                    <a:pt x="134" y="27"/>
                    <a:pt x="134" y="27"/>
                  </a:cubicBezTo>
                  <a:cubicBezTo>
                    <a:pt x="133" y="27"/>
                    <a:pt x="133" y="27"/>
                    <a:pt x="133" y="27"/>
                  </a:cubicBezTo>
                  <a:cubicBezTo>
                    <a:pt x="133" y="27"/>
                    <a:pt x="133" y="26"/>
                    <a:pt x="133" y="26"/>
                  </a:cubicBezTo>
                  <a:cubicBezTo>
                    <a:pt x="133" y="26"/>
                    <a:pt x="133" y="28"/>
                    <a:pt x="133" y="30"/>
                  </a:cubicBezTo>
                  <a:cubicBezTo>
                    <a:pt x="133" y="30"/>
                    <a:pt x="133" y="31"/>
                    <a:pt x="133" y="32"/>
                  </a:cubicBezTo>
                  <a:cubicBezTo>
                    <a:pt x="134" y="32"/>
                    <a:pt x="134" y="32"/>
                    <a:pt x="134" y="32"/>
                  </a:cubicBezTo>
                  <a:cubicBezTo>
                    <a:pt x="134" y="32"/>
                    <a:pt x="134" y="32"/>
                    <a:pt x="134" y="32"/>
                  </a:cubicBezTo>
                  <a:cubicBezTo>
                    <a:pt x="134" y="32"/>
                    <a:pt x="134" y="32"/>
                    <a:pt x="134" y="32"/>
                  </a:cubicBezTo>
                  <a:cubicBezTo>
                    <a:pt x="139" y="32"/>
                    <a:pt x="139" y="32"/>
                    <a:pt x="139" y="32"/>
                  </a:cubicBezTo>
                  <a:cubicBezTo>
                    <a:pt x="148" y="32"/>
                    <a:pt x="148" y="32"/>
                    <a:pt x="148" y="32"/>
                  </a:cubicBezTo>
                  <a:cubicBezTo>
                    <a:pt x="197" y="33"/>
                    <a:pt x="257" y="33"/>
                    <a:pt x="312" y="33"/>
                  </a:cubicBezTo>
                  <a:cubicBezTo>
                    <a:pt x="344" y="33"/>
                    <a:pt x="375" y="33"/>
                    <a:pt x="400" y="32"/>
                  </a:cubicBezTo>
                  <a:cubicBezTo>
                    <a:pt x="467" y="32"/>
                    <a:pt x="533" y="33"/>
                    <a:pt x="599" y="34"/>
                  </a:cubicBezTo>
                  <a:cubicBezTo>
                    <a:pt x="599" y="35"/>
                    <a:pt x="599" y="37"/>
                    <a:pt x="599" y="39"/>
                  </a:cubicBezTo>
                  <a:cubicBezTo>
                    <a:pt x="599" y="39"/>
                    <a:pt x="599" y="39"/>
                    <a:pt x="599" y="39"/>
                  </a:cubicBezTo>
                  <a:cubicBezTo>
                    <a:pt x="599" y="39"/>
                    <a:pt x="599" y="39"/>
                    <a:pt x="599" y="39"/>
                  </a:cubicBezTo>
                  <a:cubicBezTo>
                    <a:pt x="599" y="47"/>
                    <a:pt x="599" y="54"/>
                    <a:pt x="599" y="58"/>
                  </a:cubicBezTo>
                  <a:cubicBezTo>
                    <a:pt x="599" y="58"/>
                    <a:pt x="599" y="58"/>
                    <a:pt x="599" y="58"/>
                  </a:cubicBezTo>
                  <a:cubicBezTo>
                    <a:pt x="599" y="55"/>
                    <a:pt x="599" y="54"/>
                    <a:pt x="599" y="54"/>
                  </a:cubicBezTo>
                  <a:cubicBezTo>
                    <a:pt x="599" y="54"/>
                    <a:pt x="599" y="56"/>
                    <a:pt x="600" y="58"/>
                  </a:cubicBezTo>
                  <a:cubicBezTo>
                    <a:pt x="600" y="59"/>
                    <a:pt x="600" y="59"/>
                    <a:pt x="600" y="59"/>
                  </a:cubicBezTo>
                  <a:cubicBezTo>
                    <a:pt x="599" y="59"/>
                    <a:pt x="599" y="59"/>
                    <a:pt x="599" y="59"/>
                  </a:cubicBezTo>
                  <a:cubicBezTo>
                    <a:pt x="599" y="61"/>
                    <a:pt x="599" y="61"/>
                    <a:pt x="599" y="61"/>
                  </a:cubicBezTo>
                  <a:cubicBezTo>
                    <a:pt x="599" y="61"/>
                    <a:pt x="599" y="61"/>
                    <a:pt x="599" y="59"/>
                  </a:cubicBezTo>
                  <a:cubicBezTo>
                    <a:pt x="578" y="60"/>
                    <a:pt x="557" y="60"/>
                    <a:pt x="535" y="61"/>
                  </a:cubicBezTo>
                  <a:cubicBezTo>
                    <a:pt x="502" y="61"/>
                    <a:pt x="472" y="62"/>
                    <a:pt x="441" y="62"/>
                  </a:cubicBezTo>
                  <a:cubicBezTo>
                    <a:pt x="451" y="62"/>
                    <a:pt x="461" y="61"/>
                    <a:pt x="470" y="61"/>
                  </a:cubicBezTo>
                  <a:cubicBezTo>
                    <a:pt x="488" y="60"/>
                    <a:pt x="503" y="59"/>
                    <a:pt x="515" y="59"/>
                  </a:cubicBezTo>
                  <a:cubicBezTo>
                    <a:pt x="527" y="59"/>
                    <a:pt x="539" y="58"/>
                    <a:pt x="552" y="58"/>
                  </a:cubicBezTo>
                  <a:cubicBezTo>
                    <a:pt x="564" y="58"/>
                    <a:pt x="577" y="58"/>
                    <a:pt x="590" y="58"/>
                  </a:cubicBezTo>
                  <a:cubicBezTo>
                    <a:pt x="591" y="58"/>
                    <a:pt x="593" y="58"/>
                    <a:pt x="594" y="58"/>
                  </a:cubicBezTo>
                  <a:cubicBezTo>
                    <a:pt x="598" y="58"/>
                    <a:pt x="598" y="58"/>
                    <a:pt x="598" y="58"/>
                  </a:cubicBezTo>
                  <a:cubicBezTo>
                    <a:pt x="599" y="58"/>
                    <a:pt x="599" y="58"/>
                    <a:pt x="599" y="58"/>
                  </a:cubicBezTo>
                  <a:cubicBezTo>
                    <a:pt x="599" y="58"/>
                    <a:pt x="599" y="58"/>
                    <a:pt x="599" y="58"/>
                  </a:cubicBezTo>
                  <a:cubicBezTo>
                    <a:pt x="599" y="57"/>
                    <a:pt x="599" y="55"/>
                    <a:pt x="599" y="53"/>
                  </a:cubicBezTo>
                  <a:cubicBezTo>
                    <a:pt x="599" y="53"/>
                    <a:pt x="599" y="53"/>
                    <a:pt x="599" y="53"/>
                  </a:cubicBezTo>
                  <a:cubicBezTo>
                    <a:pt x="599" y="53"/>
                    <a:pt x="599" y="53"/>
                    <a:pt x="599" y="53"/>
                  </a:cubicBezTo>
                  <a:cubicBezTo>
                    <a:pt x="598" y="53"/>
                    <a:pt x="598" y="53"/>
                    <a:pt x="598" y="53"/>
                  </a:cubicBezTo>
                  <a:cubicBezTo>
                    <a:pt x="595" y="53"/>
                    <a:pt x="595" y="53"/>
                    <a:pt x="595" y="53"/>
                  </a:cubicBezTo>
                  <a:cubicBezTo>
                    <a:pt x="585" y="53"/>
                    <a:pt x="585" y="53"/>
                    <a:pt x="585" y="53"/>
                  </a:cubicBezTo>
                  <a:cubicBezTo>
                    <a:pt x="572" y="53"/>
                    <a:pt x="558" y="53"/>
                    <a:pt x="545" y="53"/>
                  </a:cubicBezTo>
                  <a:cubicBezTo>
                    <a:pt x="544" y="53"/>
                    <a:pt x="543" y="53"/>
                    <a:pt x="542" y="53"/>
                  </a:cubicBezTo>
                  <a:cubicBezTo>
                    <a:pt x="491" y="53"/>
                    <a:pt x="443" y="52"/>
                    <a:pt x="395" y="50"/>
                  </a:cubicBezTo>
                  <a:cubicBezTo>
                    <a:pt x="375" y="50"/>
                    <a:pt x="351" y="50"/>
                    <a:pt x="324" y="50"/>
                  </a:cubicBezTo>
                  <a:cubicBezTo>
                    <a:pt x="284" y="50"/>
                    <a:pt x="239" y="50"/>
                    <a:pt x="196" y="51"/>
                  </a:cubicBezTo>
                  <a:cubicBezTo>
                    <a:pt x="189" y="51"/>
                    <a:pt x="183" y="51"/>
                    <a:pt x="177" y="51"/>
                  </a:cubicBezTo>
                  <a:cubicBezTo>
                    <a:pt x="170" y="51"/>
                    <a:pt x="163" y="51"/>
                    <a:pt x="156" y="51"/>
                  </a:cubicBezTo>
                  <a:cubicBezTo>
                    <a:pt x="137" y="51"/>
                    <a:pt x="137" y="51"/>
                    <a:pt x="137" y="51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4" y="56"/>
                    <a:pt x="134" y="61"/>
                    <a:pt x="134" y="62"/>
                  </a:cubicBezTo>
                  <a:cubicBezTo>
                    <a:pt x="132" y="62"/>
                    <a:pt x="130" y="62"/>
                    <a:pt x="129" y="62"/>
                  </a:cubicBezTo>
                  <a:cubicBezTo>
                    <a:pt x="107" y="62"/>
                    <a:pt x="74" y="61"/>
                    <a:pt x="34" y="61"/>
                  </a:cubicBezTo>
                  <a:cubicBezTo>
                    <a:pt x="24" y="61"/>
                    <a:pt x="13" y="61"/>
                    <a:pt x="2" y="61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1" y="62"/>
                    <a:pt x="1" y="62"/>
                    <a:pt x="1" y="63"/>
                  </a:cubicBezTo>
                  <a:cubicBezTo>
                    <a:pt x="1" y="64"/>
                    <a:pt x="1" y="65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21" y="65"/>
                    <a:pt x="26" y="65"/>
                    <a:pt x="30" y="65"/>
                  </a:cubicBezTo>
                  <a:cubicBezTo>
                    <a:pt x="31" y="65"/>
                    <a:pt x="32" y="65"/>
                    <a:pt x="33" y="65"/>
                  </a:cubicBezTo>
                  <a:cubicBezTo>
                    <a:pt x="33" y="65"/>
                    <a:pt x="33" y="65"/>
                    <a:pt x="34" y="65"/>
                  </a:cubicBezTo>
                  <a:cubicBezTo>
                    <a:pt x="44" y="65"/>
                    <a:pt x="55" y="66"/>
                    <a:pt x="64" y="66"/>
                  </a:cubicBezTo>
                  <a:cubicBezTo>
                    <a:pt x="83" y="66"/>
                    <a:pt x="98" y="66"/>
                    <a:pt x="108" y="66"/>
                  </a:cubicBezTo>
                  <a:cubicBezTo>
                    <a:pt x="135" y="66"/>
                    <a:pt x="160" y="66"/>
                    <a:pt x="183" y="66"/>
                  </a:cubicBezTo>
                  <a:cubicBezTo>
                    <a:pt x="185" y="66"/>
                    <a:pt x="186" y="66"/>
                    <a:pt x="187" y="66"/>
                  </a:cubicBezTo>
                  <a:cubicBezTo>
                    <a:pt x="187" y="66"/>
                    <a:pt x="187" y="66"/>
                    <a:pt x="187" y="66"/>
                  </a:cubicBezTo>
                  <a:cubicBezTo>
                    <a:pt x="187" y="66"/>
                    <a:pt x="187" y="66"/>
                    <a:pt x="187" y="66"/>
                  </a:cubicBezTo>
                  <a:cubicBezTo>
                    <a:pt x="187" y="70"/>
                    <a:pt x="187" y="72"/>
                    <a:pt x="187" y="72"/>
                  </a:cubicBezTo>
                  <a:cubicBezTo>
                    <a:pt x="187" y="72"/>
                    <a:pt x="187" y="71"/>
                    <a:pt x="187" y="70"/>
                  </a:cubicBezTo>
                  <a:cubicBezTo>
                    <a:pt x="187" y="69"/>
                    <a:pt x="187" y="69"/>
                    <a:pt x="187" y="69"/>
                  </a:cubicBezTo>
                  <a:cubicBezTo>
                    <a:pt x="187" y="69"/>
                    <a:pt x="187" y="69"/>
                    <a:pt x="187" y="70"/>
                  </a:cubicBezTo>
                  <a:cubicBezTo>
                    <a:pt x="187" y="70"/>
                    <a:pt x="187" y="70"/>
                    <a:pt x="187" y="70"/>
                  </a:cubicBezTo>
                  <a:cubicBezTo>
                    <a:pt x="188" y="70"/>
                    <a:pt x="188" y="70"/>
                    <a:pt x="188" y="70"/>
                  </a:cubicBezTo>
                  <a:cubicBezTo>
                    <a:pt x="189" y="70"/>
                    <a:pt x="189" y="70"/>
                    <a:pt x="189" y="70"/>
                  </a:cubicBezTo>
                  <a:cubicBezTo>
                    <a:pt x="194" y="70"/>
                    <a:pt x="194" y="70"/>
                    <a:pt x="194" y="70"/>
                  </a:cubicBezTo>
                  <a:cubicBezTo>
                    <a:pt x="215" y="70"/>
                    <a:pt x="215" y="70"/>
                    <a:pt x="215" y="70"/>
                  </a:cubicBezTo>
                  <a:cubicBezTo>
                    <a:pt x="256" y="69"/>
                    <a:pt x="256" y="69"/>
                    <a:pt x="256" y="69"/>
                  </a:cubicBezTo>
                  <a:cubicBezTo>
                    <a:pt x="284" y="69"/>
                    <a:pt x="312" y="68"/>
                    <a:pt x="340" y="68"/>
                  </a:cubicBezTo>
                  <a:cubicBezTo>
                    <a:pt x="396" y="68"/>
                    <a:pt x="454" y="68"/>
                    <a:pt x="513" y="67"/>
                  </a:cubicBezTo>
                  <a:cubicBezTo>
                    <a:pt x="571" y="66"/>
                    <a:pt x="631" y="66"/>
                    <a:pt x="692" y="63"/>
                  </a:cubicBezTo>
                  <a:cubicBezTo>
                    <a:pt x="715" y="63"/>
                    <a:pt x="715" y="63"/>
                    <a:pt x="715" y="63"/>
                  </a:cubicBezTo>
                  <a:cubicBezTo>
                    <a:pt x="721" y="62"/>
                    <a:pt x="721" y="62"/>
                    <a:pt x="721" y="62"/>
                  </a:cubicBezTo>
                  <a:cubicBezTo>
                    <a:pt x="724" y="62"/>
                    <a:pt x="724" y="62"/>
                    <a:pt x="724" y="62"/>
                  </a:cubicBezTo>
                  <a:cubicBezTo>
                    <a:pt x="725" y="62"/>
                    <a:pt x="725" y="62"/>
                    <a:pt x="725" y="62"/>
                  </a:cubicBezTo>
                  <a:cubicBezTo>
                    <a:pt x="726" y="62"/>
                    <a:pt x="726" y="62"/>
                    <a:pt x="726" y="62"/>
                  </a:cubicBezTo>
                  <a:cubicBezTo>
                    <a:pt x="726" y="62"/>
                    <a:pt x="726" y="62"/>
                    <a:pt x="726" y="62"/>
                  </a:cubicBezTo>
                  <a:cubicBezTo>
                    <a:pt x="726" y="62"/>
                    <a:pt x="726" y="62"/>
                    <a:pt x="726" y="62"/>
                  </a:cubicBezTo>
                  <a:cubicBezTo>
                    <a:pt x="726" y="67"/>
                    <a:pt x="726" y="69"/>
                    <a:pt x="726" y="69"/>
                  </a:cubicBezTo>
                  <a:cubicBezTo>
                    <a:pt x="726" y="69"/>
                    <a:pt x="726" y="59"/>
                    <a:pt x="726" y="49"/>
                  </a:cubicBezTo>
                  <a:cubicBezTo>
                    <a:pt x="726" y="49"/>
                    <a:pt x="726" y="48"/>
                    <a:pt x="726" y="48"/>
                  </a:cubicBezTo>
                  <a:cubicBezTo>
                    <a:pt x="726" y="43"/>
                    <a:pt x="726" y="39"/>
                    <a:pt x="726" y="35"/>
                  </a:cubicBezTo>
                  <a:cubicBezTo>
                    <a:pt x="725" y="32"/>
                    <a:pt x="725" y="29"/>
                    <a:pt x="725" y="29"/>
                  </a:cubicBezTo>
                  <a:cubicBezTo>
                    <a:pt x="725" y="29"/>
                    <a:pt x="725" y="30"/>
                    <a:pt x="725" y="30"/>
                  </a:cubicBezTo>
                  <a:cubicBezTo>
                    <a:pt x="725" y="30"/>
                    <a:pt x="725" y="30"/>
                    <a:pt x="725" y="30"/>
                  </a:cubicBezTo>
                  <a:cubicBezTo>
                    <a:pt x="724" y="30"/>
                    <a:pt x="724" y="30"/>
                    <a:pt x="724" y="30"/>
                  </a:cubicBezTo>
                  <a:cubicBezTo>
                    <a:pt x="719" y="30"/>
                    <a:pt x="719" y="30"/>
                    <a:pt x="719" y="30"/>
                  </a:cubicBezTo>
                  <a:cubicBezTo>
                    <a:pt x="713" y="29"/>
                    <a:pt x="713" y="29"/>
                    <a:pt x="713" y="29"/>
                  </a:cubicBezTo>
                  <a:cubicBezTo>
                    <a:pt x="666" y="28"/>
                    <a:pt x="666" y="28"/>
                    <a:pt x="666" y="28"/>
                  </a:cubicBezTo>
                  <a:cubicBezTo>
                    <a:pt x="644" y="27"/>
                    <a:pt x="622" y="27"/>
                    <a:pt x="599" y="26"/>
                  </a:cubicBezTo>
                  <a:cubicBezTo>
                    <a:pt x="599" y="25"/>
                    <a:pt x="599" y="23"/>
                    <a:pt x="599" y="21"/>
                  </a:cubicBezTo>
                  <a:cubicBezTo>
                    <a:pt x="599" y="21"/>
                    <a:pt x="599" y="21"/>
                    <a:pt x="599" y="21"/>
                  </a:cubicBezTo>
                  <a:cubicBezTo>
                    <a:pt x="599" y="18"/>
                    <a:pt x="599" y="15"/>
                    <a:pt x="599" y="12"/>
                  </a:cubicBezTo>
                  <a:cubicBezTo>
                    <a:pt x="599" y="12"/>
                    <a:pt x="599" y="12"/>
                    <a:pt x="599" y="12"/>
                  </a:cubicBezTo>
                  <a:cubicBezTo>
                    <a:pt x="599" y="12"/>
                    <a:pt x="599" y="12"/>
                    <a:pt x="599" y="12"/>
                  </a:cubicBezTo>
                  <a:cubicBezTo>
                    <a:pt x="599" y="12"/>
                    <a:pt x="599" y="12"/>
                    <a:pt x="599" y="12"/>
                  </a:cubicBezTo>
                  <a:cubicBezTo>
                    <a:pt x="599" y="12"/>
                    <a:pt x="599" y="12"/>
                    <a:pt x="599" y="12"/>
                  </a:cubicBezTo>
                  <a:cubicBezTo>
                    <a:pt x="597" y="12"/>
                    <a:pt x="597" y="12"/>
                    <a:pt x="597" y="12"/>
                  </a:cubicBezTo>
                  <a:cubicBezTo>
                    <a:pt x="589" y="12"/>
                    <a:pt x="589" y="12"/>
                    <a:pt x="589" y="12"/>
                  </a:cubicBezTo>
                  <a:cubicBezTo>
                    <a:pt x="573" y="11"/>
                    <a:pt x="573" y="11"/>
                    <a:pt x="573" y="11"/>
                  </a:cubicBezTo>
                  <a:cubicBezTo>
                    <a:pt x="542" y="10"/>
                    <a:pt x="542" y="10"/>
                    <a:pt x="542" y="10"/>
                  </a:cubicBezTo>
                  <a:cubicBezTo>
                    <a:pt x="521" y="9"/>
                    <a:pt x="500" y="9"/>
                    <a:pt x="478" y="8"/>
                  </a:cubicBezTo>
                  <a:cubicBezTo>
                    <a:pt x="435" y="6"/>
                    <a:pt x="343" y="4"/>
                    <a:pt x="245" y="3"/>
                  </a:cubicBezTo>
                  <a:cubicBezTo>
                    <a:pt x="245" y="3"/>
                    <a:pt x="245" y="3"/>
                    <a:pt x="245" y="3"/>
                  </a:cubicBezTo>
                  <a:cubicBezTo>
                    <a:pt x="222" y="3"/>
                    <a:pt x="199" y="2"/>
                    <a:pt x="176" y="2"/>
                  </a:cubicBezTo>
                  <a:cubicBezTo>
                    <a:pt x="115" y="1"/>
                    <a:pt x="54" y="1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BFB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" name="Freeform 179"/>
            <p:cNvSpPr>
              <a:spLocks noEditPoints="1"/>
            </p:cNvSpPr>
            <p:nvPr/>
          </p:nvSpPr>
          <p:spPr bwMode="auto">
            <a:xfrm>
              <a:off x="2889110" y="2402486"/>
              <a:ext cx="267202" cy="231790"/>
            </a:xfrm>
            <a:custGeom>
              <a:avLst/>
              <a:gdLst>
                <a:gd name="T0" fmla="*/ 3 w 122"/>
                <a:gd name="T1" fmla="*/ 104 h 106"/>
                <a:gd name="T2" fmla="*/ 1 w 122"/>
                <a:gd name="T3" fmla="*/ 99 h 106"/>
                <a:gd name="T4" fmla="*/ 12 w 122"/>
                <a:gd name="T5" fmla="*/ 91 h 106"/>
                <a:gd name="T6" fmla="*/ 25 w 122"/>
                <a:gd name="T7" fmla="*/ 84 h 106"/>
                <a:gd name="T8" fmla="*/ 34 w 122"/>
                <a:gd name="T9" fmla="*/ 77 h 106"/>
                <a:gd name="T10" fmla="*/ 45 w 122"/>
                <a:gd name="T11" fmla="*/ 72 h 106"/>
                <a:gd name="T12" fmla="*/ 53 w 122"/>
                <a:gd name="T13" fmla="*/ 62 h 106"/>
                <a:gd name="T14" fmla="*/ 60 w 122"/>
                <a:gd name="T15" fmla="*/ 54 h 106"/>
                <a:gd name="T16" fmla="*/ 69 w 122"/>
                <a:gd name="T17" fmla="*/ 44 h 106"/>
                <a:gd name="T18" fmla="*/ 79 w 122"/>
                <a:gd name="T19" fmla="*/ 35 h 106"/>
                <a:gd name="T20" fmla="*/ 81 w 122"/>
                <a:gd name="T21" fmla="*/ 28 h 106"/>
                <a:gd name="T22" fmla="*/ 71 w 122"/>
                <a:gd name="T23" fmla="*/ 32 h 106"/>
                <a:gd name="T24" fmla="*/ 54 w 122"/>
                <a:gd name="T25" fmla="*/ 37 h 106"/>
                <a:gd name="T26" fmla="*/ 33 w 122"/>
                <a:gd name="T27" fmla="*/ 33 h 106"/>
                <a:gd name="T28" fmla="*/ 25 w 122"/>
                <a:gd name="T29" fmla="*/ 23 h 106"/>
                <a:gd name="T30" fmla="*/ 24 w 122"/>
                <a:gd name="T31" fmla="*/ 17 h 106"/>
                <a:gd name="T32" fmla="*/ 36 w 122"/>
                <a:gd name="T33" fmla="*/ 14 h 106"/>
                <a:gd name="T34" fmla="*/ 42 w 122"/>
                <a:gd name="T35" fmla="*/ 10 h 106"/>
                <a:gd name="T36" fmla="*/ 33 w 122"/>
                <a:gd name="T37" fmla="*/ 3 h 106"/>
                <a:gd name="T38" fmla="*/ 54 w 122"/>
                <a:gd name="T39" fmla="*/ 1 h 106"/>
                <a:gd name="T40" fmla="*/ 57 w 122"/>
                <a:gd name="T41" fmla="*/ 3 h 106"/>
                <a:gd name="T42" fmla="*/ 51 w 122"/>
                <a:gd name="T43" fmla="*/ 7 h 106"/>
                <a:gd name="T44" fmla="*/ 87 w 122"/>
                <a:gd name="T45" fmla="*/ 4 h 106"/>
                <a:gd name="T46" fmla="*/ 102 w 122"/>
                <a:gd name="T47" fmla="*/ 1 h 106"/>
                <a:gd name="T48" fmla="*/ 112 w 122"/>
                <a:gd name="T49" fmla="*/ 4 h 106"/>
                <a:gd name="T50" fmla="*/ 104 w 122"/>
                <a:gd name="T51" fmla="*/ 13 h 106"/>
                <a:gd name="T52" fmla="*/ 89 w 122"/>
                <a:gd name="T53" fmla="*/ 21 h 106"/>
                <a:gd name="T54" fmla="*/ 76 w 122"/>
                <a:gd name="T55" fmla="*/ 23 h 106"/>
                <a:gd name="T56" fmla="*/ 63 w 122"/>
                <a:gd name="T57" fmla="*/ 25 h 106"/>
                <a:gd name="T58" fmla="*/ 49 w 122"/>
                <a:gd name="T59" fmla="*/ 29 h 106"/>
                <a:gd name="T60" fmla="*/ 61 w 122"/>
                <a:gd name="T61" fmla="*/ 30 h 106"/>
                <a:gd name="T62" fmla="*/ 72 w 122"/>
                <a:gd name="T63" fmla="*/ 28 h 106"/>
                <a:gd name="T64" fmla="*/ 87 w 122"/>
                <a:gd name="T65" fmla="*/ 24 h 106"/>
                <a:gd name="T66" fmla="*/ 104 w 122"/>
                <a:gd name="T67" fmla="*/ 19 h 106"/>
                <a:gd name="T68" fmla="*/ 118 w 122"/>
                <a:gd name="T69" fmla="*/ 9 h 106"/>
                <a:gd name="T70" fmla="*/ 121 w 122"/>
                <a:gd name="T71" fmla="*/ 14 h 106"/>
                <a:gd name="T72" fmla="*/ 116 w 122"/>
                <a:gd name="T73" fmla="*/ 21 h 106"/>
                <a:gd name="T74" fmla="*/ 109 w 122"/>
                <a:gd name="T75" fmla="*/ 30 h 106"/>
                <a:gd name="T76" fmla="*/ 88 w 122"/>
                <a:gd name="T77" fmla="*/ 51 h 106"/>
                <a:gd name="T78" fmla="*/ 68 w 122"/>
                <a:gd name="T79" fmla="*/ 68 h 106"/>
                <a:gd name="T80" fmla="*/ 59 w 122"/>
                <a:gd name="T81" fmla="*/ 78 h 106"/>
                <a:gd name="T82" fmla="*/ 88 w 122"/>
                <a:gd name="T83" fmla="*/ 75 h 106"/>
                <a:gd name="T84" fmla="*/ 106 w 122"/>
                <a:gd name="T85" fmla="*/ 75 h 106"/>
                <a:gd name="T86" fmla="*/ 119 w 122"/>
                <a:gd name="T87" fmla="*/ 81 h 106"/>
                <a:gd name="T88" fmla="*/ 115 w 122"/>
                <a:gd name="T89" fmla="*/ 92 h 106"/>
                <a:gd name="T90" fmla="*/ 106 w 122"/>
                <a:gd name="T91" fmla="*/ 94 h 106"/>
                <a:gd name="T92" fmla="*/ 97 w 122"/>
                <a:gd name="T93" fmla="*/ 101 h 106"/>
                <a:gd name="T94" fmla="*/ 82 w 122"/>
                <a:gd name="T95" fmla="*/ 105 h 106"/>
                <a:gd name="T96" fmla="*/ 57 w 122"/>
                <a:gd name="T97" fmla="*/ 104 h 106"/>
                <a:gd name="T98" fmla="*/ 41 w 122"/>
                <a:gd name="T99" fmla="*/ 105 h 106"/>
                <a:gd name="T100" fmla="*/ 18 w 122"/>
                <a:gd name="T101" fmla="*/ 105 h 106"/>
                <a:gd name="T102" fmla="*/ 23 w 122"/>
                <a:gd name="T103" fmla="*/ 90 h 106"/>
                <a:gd name="T104" fmla="*/ 15 w 122"/>
                <a:gd name="T105" fmla="*/ 95 h 106"/>
                <a:gd name="T106" fmla="*/ 27 w 122"/>
                <a:gd name="T107" fmla="*/ 90 h 106"/>
                <a:gd name="T108" fmla="*/ 37 w 122"/>
                <a:gd name="T109" fmla="*/ 21 h 106"/>
                <a:gd name="T110" fmla="*/ 73 w 122"/>
                <a:gd name="T111" fmla="*/ 94 h 106"/>
                <a:gd name="T112" fmla="*/ 57 w 122"/>
                <a:gd name="T113" fmla="*/ 94 h 106"/>
                <a:gd name="T114" fmla="*/ 86 w 122"/>
                <a:gd name="T115" fmla="*/ 29 h 106"/>
                <a:gd name="T116" fmla="*/ 94 w 122"/>
                <a:gd name="T117" fmla="*/ 94 h 106"/>
                <a:gd name="T118" fmla="*/ 95 w 122"/>
                <a:gd name="T119" fmla="*/ 97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2" h="106">
                  <a:moveTo>
                    <a:pt x="14" y="103"/>
                  </a:moveTo>
                  <a:cubicBezTo>
                    <a:pt x="14" y="103"/>
                    <a:pt x="14" y="104"/>
                    <a:pt x="13" y="104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11" y="104"/>
                    <a:pt x="11" y="104"/>
                    <a:pt x="10" y="104"/>
                  </a:cubicBezTo>
                  <a:cubicBezTo>
                    <a:pt x="9" y="104"/>
                    <a:pt x="8" y="104"/>
                    <a:pt x="7" y="104"/>
                  </a:cubicBezTo>
                  <a:cubicBezTo>
                    <a:pt x="7" y="104"/>
                    <a:pt x="6" y="104"/>
                    <a:pt x="5" y="104"/>
                  </a:cubicBezTo>
                  <a:cubicBezTo>
                    <a:pt x="4" y="104"/>
                    <a:pt x="3" y="104"/>
                    <a:pt x="3" y="104"/>
                  </a:cubicBezTo>
                  <a:cubicBezTo>
                    <a:pt x="3" y="104"/>
                    <a:pt x="3" y="104"/>
                    <a:pt x="2" y="104"/>
                  </a:cubicBezTo>
                  <a:cubicBezTo>
                    <a:pt x="2" y="104"/>
                    <a:pt x="1" y="103"/>
                    <a:pt x="1" y="103"/>
                  </a:cubicBezTo>
                  <a:cubicBezTo>
                    <a:pt x="1" y="103"/>
                    <a:pt x="1" y="103"/>
                    <a:pt x="1" y="102"/>
                  </a:cubicBezTo>
                  <a:cubicBezTo>
                    <a:pt x="0" y="102"/>
                    <a:pt x="0" y="102"/>
                    <a:pt x="0" y="101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99"/>
                    <a:pt x="1" y="99"/>
                    <a:pt x="1" y="99"/>
                  </a:cubicBezTo>
                  <a:cubicBezTo>
                    <a:pt x="2" y="98"/>
                    <a:pt x="2" y="98"/>
                    <a:pt x="3" y="97"/>
                  </a:cubicBezTo>
                  <a:cubicBezTo>
                    <a:pt x="3" y="97"/>
                    <a:pt x="3" y="96"/>
                    <a:pt x="4" y="96"/>
                  </a:cubicBezTo>
                  <a:cubicBezTo>
                    <a:pt x="4" y="95"/>
                    <a:pt x="5" y="95"/>
                    <a:pt x="5" y="95"/>
                  </a:cubicBezTo>
                  <a:cubicBezTo>
                    <a:pt x="5" y="94"/>
                    <a:pt x="6" y="94"/>
                    <a:pt x="7" y="93"/>
                  </a:cubicBezTo>
                  <a:cubicBezTo>
                    <a:pt x="8" y="93"/>
                    <a:pt x="9" y="92"/>
                    <a:pt x="9" y="92"/>
                  </a:cubicBezTo>
                  <a:cubicBezTo>
                    <a:pt x="9" y="92"/>
                    <a:pt x="10" y="91"/>
                    <a:pt x="10" y="91"/>
                  </a:cubicBezTo>
                  <a:cubicBezTo>
                    <a:pt x="11" y="91"/>
                    <a:pt x="11" y="91"/>
                    <a:pt x="12" y="91"/>
                  </a:cubicBezTo>
                  <a:cubicBezTo>
                    <a:pt x="12" y="91"/>
                    <a:pt x="12" y="91"/>
                    <a:pt x="13" y="91"/>
                  </a:cubicBezTo>
                  <a:cubicBezTo>
                    <a:pt x="15" y="91"/>
                    <a:pt x="15" y="91"/>
                    <a:pt x="15" y="91"/>
                  </a:cubicBezTo>
                  <a:cubicBezTo>
                    <a:pt x="16" y="91"/>
                    <a:pt x="16" y="90"/>
                    <a:pt x="16" y="90"/>
                  </a:cubicBezTo>
                  <a:cubicBezTo>
                    <a:pt x="17" y="89"/>
                    <a:pt x="17" y="88"/>
                    <a:pt x="17" y="88"/>
                  </a:cubicBezTo>
                  <a:cubicBezTo>
                    <a:pt x="18" y="88"/>
                    <a:pt x="18" y="87"/>
                    <a:pt x="18" y="87"/>
                  </a:cubicBezTo>
                  <a:cubicBezTo>
                    <a:pt x="19" y="87"/>
                    <a:pt x="19" y="86"/>
                    <a:pt x="19" y="86"/>
                  </a:cubicBezTo>
                  <a:cubicBezTo>
                    <a:pt x="21" y="85"/>
                    <a:pt x="23" y="84"/>
                    <a:pt x="25" y="84"/>
                  </a:cubicBezTo>
                  <a:cubicBezTo>
                    <a:pt x="27" y="83"/>
                    <a:pt x="28" y="82"/>
                    <a:pt x="30" y="80"/>
                  </a:cubicBezTo>
                  <a:cubicBezTo>
                    <a:pt x="30" y="80"/>
                    <a:pt x="30" y="80"/>
                    <a:pt x="30" y="79"/>
                  </a:cubicBezTo>
                  <a:cubicBezTo>
                    <a:pt x="30" y="79"/>
                    <a:pt x="31" y="79"/>
                    <a:pt x="31" y="79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32" y="78"/>
                    <a:pt x="32" y="78"/>
                    <a:pt x="32" y="78"/>
                  </a:cubicBezTo>
                  <a:cubicBezTo>
                    <a:pt x="32" y="78"/>
                    <a:pt x="32" y="78"/>
                    <a:pt x="33" y="77"/>
                  </a:cubicBezTo>
                  <a:cubicBezTo>
                    <a:pt x="33" y="77"/>
                    <a:pt x="34" y="77"/>
                    <a:pt x="34" y="77"/>
                  </a:cubicBezTo>
                  <a:cubicBezTo>
                    <a:pt x="35" y="77"/>
                    <a:pt x="36" y="77"/>
                    <a:pt x="36" y="77"/>
                  </a:cubicBezTo>
                  <a:cubicBezTo>
                    <a:pt x="37" y="77"/>
                    <a:pt x="37" y="77"/>
                    <a:pt x="37" y="77"/>
                  </a:cubicBezTo>
                  <a:cubicBezTo>
                    <a:pt x="38" y="77"/>
                    <a:pt x="38" y="76"/>
                    <a:pt x="39" y="76"/>
                  </a:cubicBezTo>
                  <a:cubicBezTo>
                    <a:pt x="40" y="76"/>
                    <a:pt x="40" y="76"/>
                    <a:pt x="40" y="76"/>
                  </a:cubicBezTo>
                  <a:cubicBezTo>
                    <a:pt x="40" y="76"/>
                    <a:pt x="41" y="75"/>
                    <a:pt x="41" y="75"/>
                  </a:cubicBezTo>
                  <a:cubicBezTo>
                    <a:pt x="42" y="74"/>
                    <a:pt x="43" y="74"/>
                    <a:pt x="43" y="74"/>
                  </a:cubicBezTo>
                  <a:cubicBezTo>
                    <a:pt x="44" y="73"/>
                    <a:pt x="44" y="73"/>
                    <a:pt x="45" y="72"/>
                  </a:cubicBezTo>
                  <a:cubicBezTo>
                    <a:pt x="46" y="71"/>
                    <a:pt x="47" y="71"/>
                    <a:pt x="47" y="71"/>
                  </a:cubicBezTo>
                  <a:cubicBezTo>
                    <a:pt x="47" y="71"/>
                    <a:pt x="48" y="70"/>
                    <a:pt x="49" y="69"/>
                  </a:cubicBezTo>
                  <a:cubicBezTo>
                    <a:pt x="50" y="68"/>
                    <a:pt x="50" y="67"/>
                    <a:pt x="51" y="67"/>
                  </a:cubicBezTo>
                  <a:cubicBezTo>
                    <a:pt x="51" y="67"/>
                    <a:pt x="51" y="67"/>
                    <a:pt x="51" y="66"/>
                  </a:cubicBezTo>
                  <a:cubicBezTo>
                    <a:pt x="51" y="66"/>
                    <a:pt x="51" y="65"/>
                    <a:pt x="52" y="65"/>
                  </a:cubicBezTo>
                  <a:cubicBezTo>
                    <a:pt x="52" y="65"/>
                    <a:pt x="52" y="65"/>
                    <a:pt x="52" y="64"/>
                  </a:cubicBezTo>
                  <a:cubicBezTo>
                    <a:pt x="52" y="63"/>
                    <a:pt x="52" y="62"/>
                    <a:pt x="53" y="62"/>
                  </a:cubicBezTo>
                  <a:cubicBezTo>
                    <a:pt x="53" y="62"/>
                    <a:pt x="53" y="62"/>
                    <a:pt x="53" y="61"/>
                  </a:cubicBezTo>
                  <a:cubicBezTo>
                    <a:pt x="53" y="61"/>
                    <a:pt x="53" y="61"/>
                    <a:pt x="53" y="61"/>
                  </a:cubicBezTo>
                  <a:cubicBezTo>
                    <a:pt x="54" y="60"/>
                    <a:pt x="54" y="59"/>
                    <a:pt x="55" y="58"/>
                  </a:cubicBezTo>
                  <a:cubicBezTo>
                    <a:pt x="56" y="57"/>
                    <a:pt x="56" y="57"/>
                    <a:pt x="56" y="57"/>
                  </a:cubicBezTo>
                  <a:cubicBezTo>
                    <a:pt x="56" y="57"/>
                    <a:pt x="57" y="56"/>
                    <a:pt x="57" y="56"/>
                  </a:cubicBezTo>
                  <a:cubicBezTo>
                    <a:pt x="58" y="56"/>
                    <a:pt x="58" y="56"/>
                    <a:pt x="58" y="56"/>
                  </a:cubicBezTo>
                  <a:cubicBezTo>
                    <a:pt x="58" y="56"/>
                    <a:pt x="59" y="55"/>
                    <a:pt x="60" y="54"/>
                  </a:cubicBezTo>
                  <a:cubicBezTo>
                    <a:pt x="60" y="53"/>
                    <a:pt x="61" y="52"/>
                    <a:pt x="61" y="52"/>
                  </a:cubicBezTo>
                  <a:cubicBezTo>
                    <a:pt x="61" y="52"/>
                    <a:pt x="62" y="51"/>
                    <a:pt x="62" y="50"/>
                  </a:cubicBezTo>
                  <a:cubicBezTo>
                    <a:pt x="63" y="50"/>
                    <a:pt x="63" y="49"/>
                    <a:pt x="64" y="49"/>
                  </a:cubicBezTo>
                  <a:cubicBezTo>
                    <a:pt x="64" y="48"/>
                    <a:pt x="65" y="47"/>
                    <a:pt x="65" y="47"/>
                  </a:cubicBezTo>
                  <a:cubicBezTo>
                    <a:pt x="65" y="47"/>
                    <a:pt x="66" y="46"/>
                    <a:pt x="66" y="46"/>
                  </a:cubicBezTo>
                  <a:cubicBezTo>
                    <a:pt x="66" y="46"/>
                    <a:pt x="66" y="46"/>
                    <a:pt x="67" y="45"/>
                  </a:cubicBezTo>
                  <a:cubicBezTo>
                    <a:pt x="67" y="45"/>
                    <a:pt x="68" y="44"/>
                    <a:pt x="69" y="44"/>
                  </a:cubicBezTo>
                  <a:cubicBezTo>
                    <a:pt x="69" y="43"/>
                    <a:pt x="70" y="43"/>
                    <a:pt x="70" y="43"/>
                  </a:cubicBezTo>
                  <a:cubicBezTo>
                    <a:pt x="71" y="42"/>
                    <a:pt x="71" y="42"/>
                    <a:pt x="72" y="41"/>
                  </a:cubicBezTo>
                  <a:cubicBezTo>
                    <a:pt x="72" y="41"/>
                    <a:pt x="72" y="41"/>
                    <a:pt x="73" y="41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6" y="38"/>
                    <a:pt x="76" y="38"/>
                    <a:pt x="76" y="38"/>
                  </a:cubicBezTo>
                  <a:cubicBezTo>
                    <a:pt x="76" y="38"/>
                    <a:pt x="77" y="37"/>
                    <a:pt x="77" y="37"/>
                  </a:cubicBezTo>
                  <a:cubicBezTo>
                    <a:pt x="78" y="36"/>
                    <a:pt x="78" y="36"/>
                    <a:pt x="79" y="35"/>
                  </a:cubicBezTo>
                  <a:cubicBezTo>
                    <a:pt x="80" y="35"/>
                    <a:pt x="80" y="34"/>
                    <a:pt x="81" y="34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2" y="33"/>
                    <a:pt x="83" y="32"/>
                    <a:pt x="83" y="31"/>
                  </a:cubicBezTo>
                  <a:cubicBezTo>
                    <a:pt x="83" y="30"/>
                    <a:pt x="84" y="30"/>
                    <a:pt x="84" y="29"/>
                  </a:cubicBezTo>
                  <a:cubicBezTo>
                    <a:pt x="81" y="29"/>
                    <a:pt x="81" y="29"/>
                    <a:pt x="81" y="29"/>
                  </a:cubicBezTo>
                  <a:cubicBezTo>
                    <a:pt x="82" y="28"/>
                    <a:pt x="82" y="28"/>
                    <a:pt x="82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0" y="29"/>
                  </a:cubicBezTo>
                  <a:cubicBezTo>
                    <a:pt x="80" y="29"/>
                    <a:pt x="79" y="29"/>
                    <a:pt x="79" y="29"/>
                  </a:cubicBezTo>
                  <a:cubicBezTo>
                    <a:pt x="79" y="29"/>
                    <a:pt x="78" y="30"/>
                    <a:pt x="77" y="30"/>
                  </a:cubicBezTo>
                  <a:cubicBezTo>
                    <a:pt x="76" y="30"/>
                    <a:pt x="75" y="31"/>
                    <a:pt x="74" y="31"/>
                  </a:cubicBezTo>
                  <a:cubicBezTo>
                    <a:pt x="74" y="31"/>
                    <a:pt x="74" y="31"/>
                    <a:pt x="73" y="31"/>
                  </a:cubicBezTo>
                  <a:cubicBezTo>
                    <a:pt x="72" y="32"/>
                    <a:pt x="71" y="32"/>
                    <a:pt x="71" y="32"/>
                  </a:cubicBezTo>
                  <a:cubicBezTo>
                    <a:pt x="70" y="33"/>
                    <a:pt x="69" y="33"/>
                    <a:pt x="68" y="33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7" y="34"/>
                    <a:pt x="66" y="34"/>
                    <a:pt x="65" y="35"/>
                  </a:cubicBezTo>
                  <a:cubicBezTo>
                    <a:pt x="64" y="35"/>
                    <a:pt x="63" y="36"/>
                    <a:pt x="63" y="36"/>
                  </a:cubicBezTo>
                  <a:cubicBezTo>
                    <a:pt x="63" y="36"/>
                    <a:pt x="62" y="36"/>
                    <a:pt x="61" y="36"/>
                  </a:cubicBezTo>
                  <a:cubicBezTo>
                    <a:pt x="61" y="37"/>
                    <a:pt x="60" y="37"/>
                    <a:pt x="60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7" y="37"/>
                    <a:pt x="45" y="36"/>
                  </a:cubicBezTo>
                  <a:cubicBezTo>
                    <a:pt x="44" y="36"/>
                    <a:pt x="43" y="36"/>
                    <a:pt x="42" y="36"/>
                  </a:cubicBezTo>
                  <a:cubicBezTo>
                    <a:pt x="42" y="36"/>
                    <a:pt x="41" y="35"/>
                    <a:pt x="40" y="35"/>
                  </a:cubicBezTo>
                  <a:cubicBezTo>
                    <a:pt x="39" y="35"/>
                    <a:pt x="38" y="35"/>
                    <a:pt x="38" y="35"/>
                  </a:cubicBezTo>
                  <a:cubicBezTo>
                    <a:pt x="38" y="35"/>
                    <a:pt x="37" y="34"/>
                    <a:pt x="35" y="34"/>
                  </a:cubicBezTo>
                  <a:cubicBezTo>
                    <a:pt x="34" y="33"/>
                    <a:pt x="33" y="33"/>
                    <a:pt x="33" y="33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8" y="24"/>
                    <a:pt x="27" y="24"/>
                    <a:pt x="27" y="24"/>
                  </a:cubicBezTo>
                  <a:cubicBezTo>
                    <a:pt x="26" y="24"/>
                    <a:pt x="26" y="23"/>
                    <a:pt x="25" y="23"/>
                  </a:cubicBezTo>
                  <a:cubicBezTo>
                    <a:pt x="25" y="23"/>
                    <a:pt x="24" y="23"/>
                    <a:pt x="24" y="22"/>
                  </a:cubicBezTo>
                  <a:cubicBezTo>
                    <a:pt x="24" y="22"/>
                    <a:pt x="24" y="22"/>
                    <a:pt x="23" y="22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6" y="15"/>
                    <a:pt x="28" y="14"/>
                  </a:cubicBezTo>
                  <a:cubicBezTo>
                    <a:pt x="28" y="14"/>
                    <a:pt x="28" y="14"/>
                    <a:pt x="29" y="14"/>
                  </a:cubicBezTo>
                  <a:cubicBezTo>
                    <a:pt x="30" y="14"/>
                    <a:pt x="31" y="14"/>
                    <a:pt x="32" y="14"/>
                  </a:cubicBezTo>
                  <a:cubicBezTo>
                    <a:pt x="33" y="14"/>
                    <a:pt x="34" y="14"/>
                    <a:pt x="35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4"/>
                    <a:pt x="37" y="14"/>
                    <a:pt x="38" y="14"/>
                  </a:cubicBezTo>
                  <a:cubicBezTo>
                    <a:pt x="39" y="14"/>
                    <a:pt x="40" y="14"/>
                    <a:pt x="41" y="13"/>
                  </a:cubicBezTo>
                  <a:cubicBezTo>
                    <a:pt x="42" y="13"/>
                    <a:pt x="42" y="13"/>
                    <a:pt x="43" y="13"/>
                  </a:cubicBezTo>
                  <a:cubicBezTo>
                    <a:pt x="44" y="13"/>
                    <a:pt x="45" y="13"/>
                    <a:pt x="45" y="13"/>
                  </a:cubicBezTo>
                  <a:cubicBezTo>
                    <a:pt x="45" y="13"/>
                    <a:pt x="44" y="12"/>
                    <a:pt x="44" y="12"/>
                  </a:cubicBezTo>
                  <a:cubicBezTo>
                    <a:pt x="44" y="11"/>
                    <a:pt x="43" y="11"/>
                    <a:pt x="43" y="11"/>
                  </a:cubicBezTo>
                  <a:cubicBezTo>
                    <a:pt x="43" y="11"/>
                    <a:pt x="43" y="11"/>
                    <a:pt x="42" y="10"/>
                  </a:cubicBezTo>
                  <a:cubicBezTo>
                    <a:pt x="42" y="10"/>
                    <a:pt x="41" y="10"/>
                    <a:pt x="41" y="9"/>
                  </a:cubicBezTo>
                  <a:cubicBezTo>
                    <a:pt x="40" y="9"/>
                    <a:pt x="40" y="9"/>
                    <a:pt x="39" y="9"/>
                  </a:cubicBezTo>
                  <a:cubicBezTo>
                    <a:pt x="39" y="8"/>
                    <a:pt x="38" y="8"/>
                    <a:pt x="38" y="8"/>
                  </a:cubicBezTo>
                  <a:cubicBezTo>
                    <a:pt x="38" y="8"/>
                    <a:pt x="37" y="8"/>
                    <a:pt x="37" y="7"/>
                  </a:cubicBezTo>
                  <a:cubicBezTo>
                    <a:pt x="36" y="7"/>
                    <a:pt x="36" y="6"/>
                    <a:pt x="35" y="6"/>
                  </a:cubicBezTo>
                  <a:cubicBezTo>
                    <a:pt x="35" y="6"/>
                    <a:pt x="35" y="5"/>
                    <a:pt x="34" y="5"/>
                  </a:cubicBezTo>
                  <a:cubicBezTo>
                    <a:pt x="33" y="4"/>
                    <a:pt x="33" y="4"/>
                    <a:pt x="33" y="3"/>
                  </a:cubicBezTo>
                  <a:cubicBezTo>
                    <a:pt x="32" y="3"/>
                    <a:pt x="32" y="3"/>
                    <a:pt x="32" y="2"/>
                  </a:cubicBezTo>
                  <a:cubicBezTo>
                    <a:pt x="32" y="2"/>
                    <a:pt x="32" y="2"/>
                    <a:pt x="33" y="1"/>
                  </a:cubicBezTo>
                  <a:cubicBezTo>
                    <a:pt x="33" y="1"/>
                    <a:pt x="33" y="1"/>
                    <a:pt x="33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2" y="0"/>
                    <a:pt x="53" y="0"/>
                  </a:cubicBezTo>
                  <a:cubicBezTo>
                    <a:pt x="54" y="0"/>
                    <a:pt x="54" y="1"/>
                    <a:pt x="54" y="1"/>
                  </a:cubicBezTo>
                  <a:cubicBezTo>
                    <a:pt x="55" y="1"/>
                    <a:pt x="55" y="1"/>
                    <a:pt x="56" y="1"/>
                  </a:cubicBezTo>
                  <a:cubicBezTo>
                    <a:pt x="57" y="1"/>
                    <a:pt x="58" y="1"/>
                    <a:pt x="59" y="1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2" y="1"/>
                    <a:pt x="63" y="1"/>
                    <a:pt x="63" y="1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4" y="2"/>
                    <a:pt x="63" y="2"/>
                    <a:pt x="62" y="3"/>
                  </a:cubicBezTo>
                  <a:cubicBezTo>
                    <a:pt x="60" y="3"/>
                    <a:pt x="59" y="3"/>
                    <a:pt x="57" y="3"/>
                  </a:cubicBezTo>
                  <a:cubicBezTo>
                    <a:pt x="56" y="3"/>
                    <a:pt x="54" y="3"/>
                    <a:pt x="53" y="3"/>
                  </a:cubicBezTo>
                  <a:cubicBezTo>
                    <a:pt x="51" y="3"/>
                    <a:pt x="50" y="3"/>
                    <a:pt x="50" y="3"/>
                  </a:cubicBezTo>
                  <a:cubicBezTo>
                    <a:pt x="49" y="3"/>
                    <a:pt x="49" y="4"/>
                    <a:pt x="47" y="4"/>
                  </a:cubicBezTo>
                  <a:cubicBezTo>
                    <a:pt x="46" y="4"/>
                    <a:pt x="45" y="4"/>
                    <a:pt x="45" y="4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6"/>
                    <a:pt x="47" y="6"/>
                    <a:pt x="49" y="6"/>
                  </a:cubicBezTo>
                  <a:cubicBezTo>
                    <a:pt x="50" y="7"/>
                    <a:pt x="50" y="7"/>
                    <a:pt x="51" y="7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4" y="7"/>
                    <a:pt x="75" y="7"/>
                    <a:pt x="76" y="6"/>
                  </a:cubicBezTo>
                  <a:cubicBezTo>
                    <a:pt x="78" y="6"/>
                    <a:pt x="79" y="5"/>
                    <a:pt x="79" y="5"/>
                  </a:cubicBezTo>
                  <a:cubicBezTo>
                    <a:pt x="79" y="5"/>
                    <a:pt x="80" y="5"/>
                    <a:pt x="81" y="5"/>
                  </a:cubicBezTo>
                  <a:cubicBezTo>
                    <a:pt x="81" y="5"/>
                    <a:pt x="82" y="5"/>
                    <a:pt x="83" y="5"/>
                  </a:cubicBezTo>
                  <a:cubicBezTo>
                    <a:pt x="84" y="5"/>
                    <a:pt x="85" y="5"/>
                    <a:pt x="85" y="5"/>
                  </a:cubicBezTo>
                  <a:cubicBezTo>
                    <a:pt x="86" y="4"/>
                    <a:pt x="87" y="4"/>
                    <a:pt x="87" y="4"/>
                  </a:cubicBezTo>
                  <a:cubicBezTo>
                    <a:pt x="87" y="4"/>
                    <a:pt x="87" y="4"/>
                    <a:pt x="88" y="4"/>
                  </a:cubicBezTo>
                  <a:cubicBezTo>
                    <a:pt x="89" y="4"/>
                    <a:pt x="89" y="3"/>
                    <a:pt x="90" y="3"/>
                  </a:cubicBezTo>
                  <a:cubicBezTo>
                    <a:pt x="90" y="3"/>
                    <a:pt x="90" y="3"/>
                    <a:pt x="91" y="3"/>
                  </a:cubicBezTo>
                  <a:cubicBezTo>
                    <a:pt x="92" y="3"/>
                    <a:pt x="92" y="3"/>
                    <a:pt x="93" y="3"/>
                  </a:cubicBezTo>
                  <a:cubicBezTo>
                    <a:pt x="94" y="3"/>
                    <a:pt x="94" y="3"/>
                    <a:pt x="95" y="3"/>
                  </a:cubicBezTo>
                  <a:cubicBezTo>
                    <a:pt x="96" y="2"/>
                    <a:pt x="96" y="2"/>
                    <a:pt x="96" y="2"/>
                  </a:cubicBezTo>
                  <a:cubicBezTo>
                    <a:pt x="98" y="2"/>
                    <a:pt x="100" y="2"/>
                    <a:pt x="102" y="1"/>
                  </a:cubicBezTo>
                  <a:cubicBezTo>
                    <a:pt x="103" y="1"/>
                    <a:pt x="105" y="1"/>
                    <a:pt x="107" y="1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9" y="1"/>
                    <a:pt x="109" y="1"/>
                    <a:pt x="110" y="1"/>
                  </a:cubicBezTo>
                  <a:cubicBezTo>
                    <a:pt x="110" y="1"/>
                    <a:pt x="110" y="1"/>
                    <a:pt x="111" y="1"/>
                  </a:cubicBezTo>
                  <a:cubicBezTo>
                    <a:pt x="111" y="2"/>
                    <a:pt x="111" y="2"/>
                    <a:pt x="111" y="2"/>
                  </a:cubicBezTo>
                  <a:cubicBezTo>
                    <a:pt x="111" y="3"/>
                    <a:pt x="111" y="3"/>
                    <a:pt x="112" y="3"/>
                  </a:cubicBezTo>
                  <a:cubicBezTo>
                    <a:pt x="112" y="4"/>
                    <a:pt x="112" y="4"/>
                    <a:pt x="112" y="4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1" y="5"/>
                    <a:pt x="111" y="6"/>
                    <a:pt x="110" y="6"/>
                  </a:cubicBezTo>
                  <a:cubicBezTo>
                    <a:pt x="110" y="7"/>
                    <a:pt x="109" y="7"/>
                    <a:pt x="109" y="7"/>
                  </a:cubicBezTo>
                  <a:cubicBezTo>
                    <a:pt x="108" y="8"/>
                    <a:pt x="106" y="8"/>
                    <a:pt x="105" y="9"/>
                  </a:cubicBezTo>
                  <a:cubicBezTo>
                    <a:pt x="104" y="9"/>
                    <a:pt x="103" y="9"/>
                    <a:pt x="102" y="10"/>
                  </a:cubicBezTo>
                  <a:cubicBezTo>
                    <a:pt x="102" y="10"/>
                    <a:pt x="103" y="11"/>
                    <a:pt x="103" y="11"/>
                  </a:cubicBezTo>
                  <a:cubicBezTo>
                    <a:pt x="103" y="12"/>
                    <a:pt x="104" y="13"/>
                    <a:pt x="104" y="13"/>
                  </a:cubicBezTo>
                  <a:cubicBezTo>
                    <a:pt x="104" y="13"/>
                    <a:pt x="104" y="13"/>
                    <a:pt x="104" y="14"/>
                  </a:cubicBezTo>
                  <a:cubicBezTo>
                    <a:pt x="104" y="14"/>
                    <a:pt x="104" y="14"/>
                    <a:pt x="104" y="14"/>
                  </a:cubicBezTo>
                  <a:cubicBezTo>
                    <a:pt x="104" y="15"/>
                    <a:pt x="104" y="15"/>
                    <a:pt x="104" y="16"/>
                  </a:cubicBezTo>
                  <a:cubicBezTo>
                    <a:pt x="103" y="16"/>
                    <a:pt x="102" y="17"/>
                    <a:pt x="102" y="17"/>
                  </a:cubicBezTo>
                  <a:cubicBezTo>
                    <a:pt x="100" y="18"/>
                    <a:pt x="98" y="18"/>
                    <a:pt x="96" y="19"/>
                  </a:cubicBezTo>
                  <a:cubicBezTo>
                    <a:pt x="94" y="20"/>
                    <a:pt x="93" y="20"/>
                    <a:pt x="91" y="21"/>
                  </a:cubicBezTo>
                  <a:cubicBezTo>
                    <a:pt x="90" y="21"/>
                    <a:pt x="90" y="21"/>
                    <a:pt x="89" y="21"/>
                  </a:cubicBezTo>
                  <a:cubicBezTo>
                    <a:pt x="89" y="21"/>
                    <a:pt x="88" y="21"/>
                    <a:pt x="87" y="21"/>
                  </a:cubicBezTo>
                  <a:cubicBezTo>
                    <a:pt x="86" y="21"/>
                    <a:pt x="86" y="21"/>
                    <a:pt x="85" y="21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83" y="22"/>
                    <a:pt x="83" y="22"/>
                    <a:pt x="81" y="22"/>
                  </a:cubicBezTo>
                  <a:cubicBezTo>
                    <a:pt x="80" y="22"/>
                    <a:pt x="79" y="22"/>
                    <a:pt x="79" y="22"/>
                  </a:cubicBezTo>
                  <a:cubicBezTo>
                    <a:pt x="79" y="22"/>
                    <a:pt x="79" y="23"/>
                    <a:pt x="78" y="23"/>
                  </a:cubicBezTo>
                  <a:cubicBezTo>
                    <a:pt x="77" y="23"/>
                    <a:pt x="77" y="23"/>
                    <a:pt x="76" y="23"/>
                  </a:cubicBezTo>
                  <a:cubicBezTo>
                    <a:pt x="76" y="23"/>
                    <a:pt x="76" y="23"/>
                    <a:pt x="75" y="23"/>
                  </a:cubicBezTo>
                  <a:cubicBezTo>
                    <a:pt x="75" y="23"/>
                    <a:pt x="74" y="23"/>
                    <a:pt x="74" y="23"/>
                  </a:cubicBezTo>
                  <a:cubicBezTo>
                    <a:pt x="73" y="23"/>
                    <a:pt x="73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1" y="23"/>
                    <a:pt x="70" y="24"/>
                    <a:pt x="69" y="24"/>
                  </a:cubicBezTo>
                  <a:cubicBezTo>
                    <a:pt x="67" y="24"/>
                    <a:pt x="66" y="24"/>
                    <a:pt x="66" y="24"/>
                  </a:cubicBezTo>
                  <a:cubicBezTo>
                    <a:pt x="66" y="24"/>
                    <a:pt x="65" y="25"/>
                    <a:pt x="63" y="25"/>
                  </a:cubicBezTo>
                  <a:cubicBezTo>
                    <a:pt x="61" y="26"/>
                    <a:pt x="60" y="26"/>
                    <a:pt x="59" y="26"/>
                  </a:cubicBezTo>
                  <a:cubicBezTo>
                    <a:pt x="59" y="26"/>
                    <a:pt x="59" y="26"/>
                    <a:pt x="58" y="27"/>
                  </a:cubicBezTo>
                  <a:cubicBezTo>
                    <a:pt x="57" y="27"/>
                    <a:pt x="57" y="27"/>
                    <a:pt x="56" y="27"/>
                  </a:cubicBezTo>
                  <a:cubicBezTo>
                    <a:pt x="56" y="27"/>
                    <a:pt x="56" y="27"/>
                    <a:pt x="55" y="28"/>
                  </a:cubicBezTo>
                  <a:cubicBezTo>
                    <a:pt x="54" y="28"/>
                    <a:pt x="53" y="28"/>
                    <a:pt x="53" y="28"/>
                  </a:cubicBezTo>
                  <a:cubicBezTo>
                    <a:pt x="52" y="28"/>
                    <a:pt x="51" y="28"/>
                    <a:pt x="50" y="29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8" y="30"/>
                    <a:pt x="48" y="30"/>
                    <a:pt x="49" y="31"/>
                  </a:cubicBezTo>
                  <a:cubicBezTo>
                    <a:pt x="50" y="31"/>
                    <a:pt x="50" y="31"/>
                    <a:pt x="51" y="31"/>
                  </a:cubicBezTo>
                  <a:cubicBezTo>
                    <a:pt x="51" y="31"/>
                    <a:pt x="51" y="31"/>
                    <a:pt x="52" y="31"/>
                  </a:cubicBezTo>
                  <a:cubicBezTo>
                    <a:pt x="53" y="31"/>
                    <a:pt x="54" y="31"/>
                    <a:pt x="55" y="31"/>
                  </a:cubicBezTo>
                  <a:cubicBezTo>
                    <a:pt x="56" y="30"/>
                    <a:pt x="57" y="30"/>
                    <a:pt x="59" y="30"/>
                  </a:cubicBezTo>
                  <a:cubicBezTo>
                    <a:pt x="60" y="30"/>
                    <a:pt x="61" y="30"/>
                    <a:pt x="61" y="30"/>
                  </a:cubicBezTo>
                  <a:cubicBezTo>
                    <a:pt x="61" y="30"/>
                    <a:pt x="62" y="30"/>
                    <a:pt x="62" y="30"/>
                  </a:cubicBezTo>
                  <a:cubicBezTo>
                    <a:pt x="63" y="30"/>
                    <a:pt x="64" y="30"/>
                    <a:pt x="64" y="29"/>
                  </a:cubicBezTo>
                  <a:cubicBezTo>
                    <a:pt x="65" y="29"/>
                    <a:pt x="66" y="29"/>
                    <a:pt x="66" y="29"/>
                  </a:cubicBezTo>
                  <a:cubicBezTo>
                    <a:pt x="67" y="29"/>
                    <a:pt x="68" y="29"/>
                    <a:pt x="68" y="29"/>
                  </a:cubicBezTo>
                  <a:cubicBezTo>
                    <a:pt x="68" y="29"/>
                    <a:pt x="68" y="29"/>
                    <a:pt x="69" y="29"/>
                  </a:cubicBezTo>
                  <a:cubicBezTo>
                    <a:pt x="69" y="29"/>
                    <a:pt x="70" y="29"/>
                    <a:pt x="70" y="29"/>
                  </a:cubicBezTo>
                  <a:cubicBezTo>
                    <a:pt x="70" y="29"/>
                    <a:pt x="71" y="29"/>
                    <a:pt x="72" y="28"/>
                  </a:cubicBezTo>
                  <a:cubicBezTo>
                    <a:pt x="73" y="28"/>
                    <a:pt x="74" y="28"/>
                    <a:pt x="75" y="27"/>
                  </a:cubicBezTo>
                  <a:cubicBezTo>
                    <a:pt x="77" y="27"/>
                    <a:pt x="78" y="26"/>
                    <a:pt x="79" y="26"/>
                  </a:cubicBezTo>
                  <a:cubicBezTo>
                    <a:pt x="80" y="26"/>
                    <a:pt x="81" y="25"/>
                    <a:pt x="81" y="25"/>
                  </a:cubicBezTo>
                  <a:cubicBezTo>
                    <a:pt x="81" y="25"/>
                    <a:pt x="81" y="25"/>
                    <a:pt x="82" y="25"/>
                  </a:cubicBezTo>
                  <a:cubicBezTo>
                    <a:pt x="82" y="25"/>
                    <a:pt x="83" y="25"/>
                    <a:pt x="83" y="25"/>
                  </a:cubicBezTo>
                  <a:cubicBezTo>
                    <a:pt x="84" y="24"/>
                    <a:pt x="85" y="24"/>
                    <a:pt x="85" y="24"/>
                  </a:cubicBezTo>
                  <a:cubicBezTo>
                    <a:pt x="85" y="24"/>
                    <a:pt x="86" y="24"/>
                    <a:pt x="87" y="24"/>
                  </a:cubicBezTo>
                  <a:cubicBezTo>
                    <a:pt x="89" y="24"/>
                    <a:pt x="90" y="23"/>
                    <a:pt x="91" y="23"/>
                  </a:cubicBezTo>
                  <a:cubicBezTo>
                    <a:pt x="93" y="23"/>
                    <a:pt x="94" y="22"/>
                    <a:pt x="96" y="22"/>
                  </a:cubicBezTo>
                  <a:cubicBezTo>
                    <a:pt x="97" y="22"/>
                    <a:pt x="98" y="22"/>
                    <a:pt x="98" y="21"/>
                  </a:cubicBezTo>
                  <a:cubicBezTo>
                    <a:pt x="101" y="21"/>
                    <a:pt x="101" y="21"/>
                    <a:pt x="101" y="21"/>
                  </a:cubicBezTo>
                  <a:cubicBezTo>
                    <a:pt x="101" y="20"/>
                    <a:pt x="102" y="20"/>
                    <a:pt x="102" y="20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3" y="19"/>
                    <a:pt x="103" y="19"/>
                    <a:pt x="104" y="19"/>
                  </a:cubicBezTo>
                  <a:cubicBezTo>
                    <a:pt x="105" y="18"/>
                    <a:pt x="106" y="17"/>
                    <a:pt x="106" y="17"/>
                  </a:cubicBezTo>
                  <a:cubicBezTo>
                    <a:pt x="107" y="16"/>
                    <a:pt x="108" y="15"/>
                    <a:pt x="108" y="15"/>
                  </a:cubicBezTo>
                  <a:cubicBezTo>
                    <a:pt x="109" y="14"/>
                    <a:pt x="109" y="14"/>
                    <a:pt x="110" y="14"/>
                  </a:cubicBezTo>
                  <a:cubicBezTo>
                    <a:pt x="110" y="14"/>
                    <a:pt x="110" y="13"/>
                    <a:pt x="111" y="13"/>
                  </a:cubicBezTo>
                  <a:cubicBezTo>
                    <a:pt x="112" y="12"/>
                    <a:pt x="112" y="12"/>
                    <a:pt x="113" y="12"/>
                  </a:cubicBezTo>
                  <a:cubicBezTo>
                    <a:pt x="113" y="12"/>
                    <a:pt x="114" y="11"/>
                    <a:pt x="115" y="11"/>
                  </a:cubicBezTo>
                  <a:cubicBezTo>
                    <a:pt x="117" y="10"/>
                    <a:pt x="118" y="9"/>
                    <a:pt x="118" y="9"/>
                  </a:cubicBezTo>
                  <a:cubicBezTo>
                    <a:pt x="118" y="9"/>
                    <a:pt x="118" y="9"/>
                    <a:pt x="118" y="9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20" y="9"/>
                    <a:pt x="120" y="10"/>
                    <a:pt x="121" y="11"/>
                  </a:cubicBezTo>
                  <a:cubicBezTo>
                    <a:pt x="121" y="11"/>
                    <a:pt x="122" y="12"/>
                    <a:pt x="122" y="12"/>
                  </a:cubicBezTo>
                  <a:cubicBezTo>
                    <a:pt x="122" y="12"/>
                    <a:pt x="122" y="12"/>
                    <a:pt x="122" y="13"/>
                  </a:cubicBezTo>
                  <a:cubicBezTo>
                    <a:pt x="121" y="13"/>
                    <a:pt x="121" y="14"/>
                    <a:pt x="121" y="14"/>
                  </a:cubicBezTo>
                  <a:cubicBezTo>
                    <a:pt x="121" y="14"/>
                    <a:pt x="121" y="14"/>
                    <a:pt x="120" y="15"/>
                  </a:cubicBezTo>
                  <a:cubicBezTo>
                    <a:pt x="120" y="15"/>
                    <a:pt x="120" y="15"/>
                    <a:pt x="120" y="16"/>
                  </a:cubicBezTo>
                  <a:cubicBezTo>
                    <a:pt x="119" y="16"/>
                    <a:pt x="119" y="17"/>
                    <a:pt x="119" y="17"/>
                  </a:cubicBezTo>
                  <a:cubicBezTo>
                    <a:pt x="118" y="17"/>
                    <a:pt x="118" y="18"/>
                    <a:pt x="118" y="18"/>
                  </a:cubicBezTo>
                  <a:cubicBezTo>
                    <a:pt x="118" y="18"/>
                    <a:pt x="118" y="18"/>
                    <a:pt x="118" y="19"/>
                  </a:cubicBezTo>
                  <a:cubicBezTo>
                    <a:pt x="117" y="19"/>
                    <a:pt x="117" y="19"/>
                    <a:pt x="117" y="20"/>
                  </a:cubicBezTo>
                  <a:cubicBezTo>
                    <a:pt x="117" y="20"/>
                    <a:pt x="117" y="20"/>
                    <a:pt x="116" y="21"/>
                  </a:cubicBezTo>
                  <a:cubicBezTo>
                    <a:pt x="115" y="22"/>
                    <a:pt x="115" y="23"/>
                    <a:pt x="114" y="23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13" y="25"/>
                    <a:pt x="113" y="25"/>
                    <a:pt x="112" y="26"/>
                  </a:cubicBezTo>
                  <a:cubicBezTo>
                    <a:pt x="112" y="26"/>
                    <a:pt x="112" y="27"/>
                    <a:pt x="111" y="27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10" y="28"/>
                    <a:pt x="110" y="28"/>
                    <a:pt x="110" y="29"/>
                  </a:cubicBezTo>
                  <a:cubicBezTo>
                    <a:pt x="110" y="29"/>
                    <a:pt x="109" y="30"/>
                    <a:pt x="109" y="30"/>
                  </a:cubicBezTo>
                  <a:cubicBezTo>
                    <a:pt x="109" y="30"/>
                    <a:pt x="109" y="31"/>
                    <a:pt x="108" y="31"/>
                  </a:cubicBezTo>
                  <a:cubicBezTo>
                    <a:pt x="108" y="32"/>
                    <a:pt x="108" y="32"/>
                    <a:pt x="108" y="32"/>
                  </a:cubicBezTo>
                  <a:cubicBezTo>
                    <a:pt x="107" y="33"/>
                    <a:pt x="106" y="34"/>
                    <a:pt x="104" y="36"/>
                  </a:cubicBezTo>
                  <a:cubicBezTo>
                    <a:pt x="103" y="37"/>
                    <a:pt x="101" y="39"/>
                    <a:pt x="99" y="41"/>
                  </a:cubicBezTo>
                  <a:cubicBezTo>
                    <a:pt x="97" y="42"/>
                    <a:pt x="96" y="44"/>
                    <a:pt x="94" y="45"/>
                  </a:cubicBezTo>
                  <a:cubicBezTo>
                    <a:pt x="93" y="47"/>
                    <a:pt x="92" y="48"/>
                    <a:pt x="92" y="48"/>
                  </a:cubicBezTo>
                  <a:cubicBezTo>
                    <a:pt x="91" y="48"/>
                    <a:pt x="90" y="49"/>
                    <a:pt x="88" y="51"/>
                  </a:cubicBezTo>
                  <a:cubicBezTo>
                    <a:pt x="87" y="52"/>
                    <a:pt x="85" y="54"/>
                    <a:pt x="83" y="56"/>
                  </a:cubicBezTo>
                  <a:cubicBezTo>
                    <a:pt x="80" y="57"/>
                    <a:pt x="79" y="59"/>
                    <a:pt x="77" y="61"/>
                  </a:cubicBezTo>
                  <a:cubicBezTo>
                    <a:pt x="75" y="62"/>
                    <a:pt x="74" y="63"/>
                    <a:pt x="73" y="63"/>
                  </a:cubicBezTo>
                  <a:cubicBezTo>
                    <a:pt x="73" y="63"/>
                    <a:pt x="73" y="64"/>
                    <a:pt x="72" y="65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0" y="66"/>
                    <a:pt x="70" y="66"/>
                    <a:pt x="70" y="67"/>
                  </a:cubicBezTo>
                  <a:cubicBezTo>
                    <a:pt x="69" y="67"/>
                    <a:pt x="69" y="68"/>
                    <a:pt x="68" y="68"/>
                  </a:cubicBezTo>
                  <a:cubicBezTo>
                    <a:pt x="68" y="68"/>
                    <a:pt x="67" y="69"/>
                    <a:pt x="67" y="69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5" y="70"/>
                    <a:pt x="65" y="71"/>
                    <a:pt x="64" y="71"/>
                  </a:cubicBezTo>
                  <a:cubicBezTo>
                    <a:pt x="64" y="72"/>
                    <a:pt x="63" y="73"/>
                    <a:pt x="62" y="74"/>
                  </a:cubicBezTo>
                  <a:cubicBezTo>
                    <a:pt x="61" y="75"/>
                    <a:pt x="60" y="75"/>
                    <a:pt x="60" y="76"/>
                  </a:cubicBezTo>
                  <a:cubicBezTo>
                    <a:pt x="59" y="77"/>
                    <a:pt x="59" y="77"/>
                    <a:pt x="58" y="78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60" y="78"/>
                    <a:pt x="61" y="77"/>
                    <a:pt x="64" y="77"/>
                  </a:cubicBezTo>
                  <a:cubicBezTo>
                    <a:pt x="66" y="77"/>
                    <a:pt x="69" y="77"/>
                    <a:pt x="72" y="76"/>
                  </a:cubicBezTo>
                  <a:cubicBezTo>
                    <a:pt x="74" y="76"/>
                    <a:pt x="77" y="76"/>
                    <a:pt x="79" y="75"/>
                  </a:cubicBezTo>
                  <a:cubicBezTo>
                    <a:pt x="82" y="75"/>
                    <a:pt x="83" y="75"/>
                    <a:pt x="84" y="75"/>
                  </a:cubicBezTo>
                  <a:cubicBezTo>
                    <a:pt x="84" y="75"/>
                    <a:pt x="84" y="75"/>
                    <a:pt x="85" y="75"/>
                  </a:cubicBezTo>
                  <a:cubicBezTo>
                    <a:pt x="86" y="75"/>
                    <a:pt x="87" y="75"/>
                    <a:pt x="88" y="75"/>
                  </a:cubicBezTo>
                  <a:cubicBezTo>
                    <a:pt x="89" y="75"/>
                    <a:pt x="90" y="75"/>
                    <a:pt x="91" y="75"/>
                  </a:cubicBezTo>
                  <a:cubicBezTo>
                    <a:pt x="92" y="75"/>
                    <a:pt x="93" y="75"/>
                    <a:pt x="93" y="75"/>
                  </a:cubicBezTo>
                  <a:cubicBezTo>
                    <a:pt x="94" y="75"/>
                    <a:pt x="95" y="75"/>
                    <a:pt x="96" y="75"/>
                  </a:cubicBezTo>
                  <a:cubicBezTo>
                    <a:pt x="97" y="75"/>
                    <a:pt x="98" y="75"/>
                    <a:pt x="99" y="75"/>
                  </a:cubicBezTo>
                  <a:cubicBezTo>
                    <a:pt x="101" y="75"/>
                    <a:pt x="102" y="75"/>
                    <a:pt x="102" y="75"/>
                  </a:cubicBezTo>
                  <a:cubicBezTo>
                    <a:pt x="103" y="75"/>
                    <a:pt x="104" y="75"/>
                    <a:pt x="104" y="75"/>
                  </a:cubicBezTo>
                  <a:cubicBezTo>
                    <a:pt x="104" y="75"/>
                    <a:pt x="105" y="75"/>
                    <a:pt x="106" y="75"/>
                  </a:cubicBezTo>
                  <a:cubicBezTo>
                    <a:pt x="107" y="75"/>
                    <a:pt x="108" y="76"/>
                    <a:pt x="109" y="76"/>
                  </a:cubicBezTo>
                  <a:cubicBezTo>
                    <a:pt x="112" y="77"/>
                    <a:pt x="112" y="77"/>
                    <a:pt x="112" y="77"/>
                  </a:cubicBezTo>
                  <a:cubicBezTo>
                    <a:pt x="112" y="77"/>
                    <a:pt x="112" y="77"/>
                    <a:pt x="113" y="77"/>
                  </a:cubicBezTo>
                  <a:cubicBezTo>
                    <a:pt x="114" y="78"/>
                    <a:pt x="114" y="78"/>
                    <a:pt x="115" y="78"/>
                  </a:cubicBezTo>
                  <a:cubicBezTo>
                    <a:pt x="115" y="78"/>
                    <a:pt x="116" y="79"/>
                    <a:pt x="116" y="79"/>
                  </a:cubicBezTo>
                  <a:cubicBezTo>
                    <a:pt x="117" y="79"/>
                    <a:pt x="117" y="79"/>
                    <a:pt x="117" y="80"/>
                  </a:cubicBezTo>
                  <a:cubicBezTo>
                    <a:pt x="118" y="80"/>
                    <a:pt x="118" y="80"/>
                    <a:pt x="119" y="81"/>
                  </a:cubicBezTo>
                  <a:cubicBezTo>
                    <a:pt x="120" y="82"/>
                    <a:pt x="121" y="83"/>
                    <a:pt x="121" y="83"/>
                  </a:cubicBezTo>
                  <a:cubicBezTo>
                    <a:pt x="121" y="83"/>
                    <a:pt x="121" y="84"/>
                    <a:pt x="121" y="84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5"/>
                    <a:pt x="119" y="86"/>
                    <a:pt x="119" y="87"/>
                  </a:cubicBezTo>
                  <a:cubicBezTo>
                    <a:pt x="118" y="87"/>
                    <a:pt x="117" y="88"/>
                    <a:pt x="117" y="88"/>
                  </a:cubicBezTo>
                  <a:cubicBezTo>
                    <a:pt x="117" y="88"/>
                    <a:pt x="117" y="89"/>
                    <a:pt x="116" y="90"/>
                  </a:cubicBezTo>
                  <a:cubicBezTo>
                    <a:pt x="116" y="91"/>
                    <a:pt x="115" y="92"/>
                    <a:pt x="115" y="92"/>
                  </a:cubicBezTo>
                  <a:cubicBezTo>
                    <a:pt x="115" y="92"/>
                    <a:pt x="115" y="92"/>
                    <a:pt x="115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4" y="93"/>
                    <a:pt x="113" y="93"/>
                    <a:pt x="113" y="93"/>
                  </a:cubicBezTo>
                  <a:cubicBezTo>
                    <a:pt x="112" y="94"/>
                    <a:pt x="111" y="94"/>
                    <a:pt x="111" y="94"/>
                  </a:cubicBezTo>
                  <a:cubicBezTo>
                    <a:pt x="110" y="94"/>
                    <a:pt x="110" y="94"/>
                    <a:pt x="109" y="94"/>
                  </a:cubicBezTo>
                  <a:cubicBezTo>
                    <a:pt x="108" y="94"/>
                    <a:pt x="108" y="94"/>
                    <a:pt x="108" y="94"/>
                  </a:cubicBezTo>
                  <a:cubicBezTo>
                    <a:pt x="108" y="94"/>
                    <a:pt x="107" y="94"/>
                    <a:pt x="106" y="94"/>
                  </a:cubicBezTo>
                  <a:cubicBezTo>
                    <a:pt x="105" y="94"/>
                    <a:pt x="104" y="95"/>
                    <a:pt x="104" y="95"/>
                  </a:cubicBezTo>
                  <a:cubicBezTo>
                    <a:pt x="96" y="95"/>
                    <a:pt x="96" y="95"/>
                    <a:pt x="96" y="95"/>
                  </a:cubicBezTo>
                  <a:cubicBezTo>
                    <a:pt x="96" y="95"/>
                    <a:pt x="96" y="95"/>
                    <a:pt x="97" y="96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7" y="98"/>
                    <a:pt x="97" y="98"/>
                    <a:pt x="98" y="99"/>
                  </a:cubicBezTo>
                  <a:cubicBezTo>
                    <a:pt x="98" y="99"/>
                    <a:pt x="98" y="99"/>
                    <a:pt x="98" y="99"/>
                  </a:cubicBezTo>
                  <a:cubicBezTo>
                    <a:pt x="98" y="100"/>
                    <a:pt x="98" y="100"/>
                    <a:pt x="97" y="101"/>
                  </a:cubicBezTo>
                  <a:cubicBezTo>
                    <a:pt x="97" y="101"/>
                    <a:pt x="97" y="101"/>
                    <a:pt x="96" y="101"/>
                  </a:cubicBezTo>
                  <a:cubicBezTo>
                    <a:pt x="96" y="101"/>
                    <a:pt x="95" y="102"/>
                    <a:pt x="94" y="102"/>
                  </a:cubicBezTo>
                  <a:cubicBezTo>
                    <a:pt x="93" y="102"/>
                    <a:pt x="92" y="102"/>
                    <a:pt x="91" y="103"/>
                  </a:cubicBezTo>
                  <a:cubicBezTo>
                    <a:pt x="89" y="103"/>
                    <a:pt x="88" y="103"/>
                    <a:pt x="87" y="104"/>
                  </a:cubicBezTo>
                  <a:cubicBezTo>
                    <a:pt x="86" y="104"/>
                    <a:pt x="85" y="104"/>
                    <a:pt x="85" y="104"/>
                  </a:cubicBezTo>
                  <a:cubicBezTo>
                    <a:pt x="85" y="104"/>
                    <a:pt x="84" y="104"/>
                    <a:pt x="84" y="105"/>
                  </a:cubicBezTo>
                  <a:cubicBezTo>
                    <a:pt x="83" y="105"/>
                    <a:pt x="82" y="105"/>
                    <a:pt x="82" y="105"/>
                  </a:cubicBezTo>
                  <a:cubicBezTo>
                    <a:pt x="81" y="105"/>
                    <a:pt x="81" y="105"/>
                    <a:pt x="80" y="105"/>
                  </a:cubicBezTo>
                  <a:cubicBezTo>
                    <a:pt x="80" y="105"/>
                    <a:pt x="79" y="105"/>
                    <a:pt x="79" y="105"/>
                  </a:cubicBezTo>
                  <a:cubicBezTo>
                    <a:pt x="73" y="105"/>
                    <a:pt x="73" y="105"/>
                    <a:pt x="73" y="105"/>
                  </a:cubicBezTo>
                  <a:cubicBezTo>
                    <a:pt x="66" y="105"/>
                    <a:pt x="66" y="105"/>
                    <a:pt x="66" y="105"/>
                  </a:cubicBezTo>
                  <a:cubicBezTo>
                    <a:pt x="65" y="105"/>
                    <a:pt x="65" y="105"/>
                    <a:pt x="64" y="105"/>
                  </a:cubicBezTo>
                  <a:cubicBezTo>
                    <a:pt x="63" y="105"/>
                    <a:pt x="61" y="105"/>
                    <a:pt x="60" y="105"/>
                  </a:cubicBezTo>
                  <a:cubicBezTo>
                    <a:pt x="59" y="105"/>
                    <a:pt x="58" y="104"/>
                    <a:pt x="57" y="104"/>
                  </a:cubicBezTo>
                  <a:cubicBezTo>
                    <a:pt x="55" y="104"/>
                    <a:pt x="55" y="104"/>
                    <a:pt x="54" y="104"/>
                  </a:cubicBezTo>
                  <a:cubicBezTo>
                    <a:pt x="53" y="104"/>
                    <a:pt x="53" y="104"/>
                    <a:pt x="53" y="104"/>
                  </a:cubicBezTo>
                  <a:cubicBezTo>
                    <a:pt x="51" y="104"/>
                    <a:pt x="51" y="104"/>
                    <a:pt x="51" y="104"/>
                  </a:cubicBezTo>
                  <a:cubicBezTo>
                    <a:pt x="50" y="104"/>
                    <a:pt x="50" y="104"/>
                    <a:pt x="49" y="104"/>
                  </a:cubicBezTo>
                  <a:cubicBezTo>
                    <a:pt x="48" y="104"/>
                    <a:pt x="47" y="105"/>
                    <a:pt x="46" y="105"/>
                  </a:cubicBezTo>
                  <a:cubicBezTo>
                    <a:pt x="45" y="105"/>
                    <a:pt x="44" y="105"/>
                    <a:pt x="43" y="105"/>
                  </a:cubicBezTo>
                  <a:cubicBezTo>
                    <a:pt x="42" y="105"/>
                    <a:pt x="41" y="105"/>
                    <a:pt x="41" y="105"/>
                  </a:cubicBezTo>
                  <a:cubicBezTo>
                    <a:pt x="40" y="105"/>
                    <a:pt x="39" y="105"/>
                    <a:pt x="38" y="105"/>
                  </a:cubicBezTo>
                  <a:cubicBezTo>
                    <a:pt x="37" y="106"/>
                    <a:pt x="35" y="106"/>
                    <a:pt x="34" y="106"/>
                  </a:cubicBezTo>
                  <a:cubicBezTo>
                    <a:pt x="32" y="106"/>
                    <a:pt x="31" y="106"/>
                    <a:pt x="30" y="106"/>
                  </a:cubicBezTo>
                  <a:cubicBezTo>
                    <a:pt x="29" y="106"/>
                    <a:pt x="28" y="106"/>
                    <a:pt x="28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19" y="106"/>
                    <a:pt x="19" y="106"/>
                    <a:pt x="19" y="106"/>
                  </a:cubicBezTo>
                  <a:cubicBezTo>
                    <a:pt x="19" y="106"/>
                    <a:pt x="19" y="105"/>
                    <a:pt x="18" y="105"/>
                  </a:cubicBezTo>
                  <a:cubicBezTo>
                    <a:pt x="17" y="104"/>
                    <a:pt x="17" y="103"/>
                    <a:pt x="16" y="103"/>
                  </a:cubicBezTo>
                  <a:cubicBezTo>
                    <a:pt x="16" y="103"/>
                    <a:pt x="16" y="103"/>
                    <a:pt x="16" y="103"/>
                  </a:cubicBezTo>
                  <a:lnTo>
                    <a:pt x="14" y="103"/>
                  </a:lnTo>
                  <a:close/>
                  <a:moveTo>
                    <a:pt x="27" y="89"/>
                  </a:moveTo>
                  <a:cubicBezTo>
                    <a:pt x="27" y="89"/>
                    <a:pt x="26" y="89"/>
                    <a:pt x="25" y="89"/>
                  </a:cubicBezTo>
                  <a:cubicBezTo>
                    <a:pt x="25" y="90"/>
                    <a:pt x="24" y="90"/>
                    <a:pt x="24" y="90"/>
                  </a:cubicBezTo>
                  <a:cubicBezTo>
                    <a:pt x="23" y="90"/>
                    <a:pt x="23" y="90"/>
                    <a:pt x="23" y="90"/>
                  </a:cubicBezTo>
                  <a:cubicBezTo>
                    <a:pt x="23" y="91"/>
                    <a:pt x="23" y="91"/>
                    <a:pt x="23" y="91"/>
                  </a:cubicBezTo>
                  <a:cubicBezTo>
                    <a:pt x="23" y="91"/>
                    <a:pt x="22" y="91"/>
                    <a:pt x="21" y="92"/>
                  </a:cubicBezTo>
                  <a:cubicBezTo>
                    <a:pt x="20" y="92"/>
                    <a:pt x="20" y="93"/>
                    <a:pt x="19" y="93"/>
                  </a:cubicBezTo>
                  <a:cubicBezTo>
                    <a:pt x="19" y="93"/>
                    <a:pt x="19" y="93"/>
                    <a:pt x="18" y="93"/>
                  </a:cubicBezTo>
                  <a:cubicBezTo>
                    <a:pt x="17" y="94"/>
                    <a:pt x="17" y="94"/>
                    <a:pt x="16" y="94"/>
                  </a:cubicBezTo>
                  <a:cubicBezTo>
                    <a:pt x="16" y="94"/>
                    <a:pt x="16" y="94"/>
                    <a:pt x="16" y="94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6" y="95"/>
                    <a:pt x="16" y="95"/>
                    <a:pt x="17" y="94"/>
                  </a:cubicBezTo>
                  <a:cubicBezTo>
                    <a:pt x="18" y="94"/>
                    <a:pt x="19" y="94"/>
                    <a:pt x="20" y="94"/>
                  </a:cubicBezTo>
                  <a:cubicBezTo>
                    <a:pt x="21" y="94"/>
                    <a:pt x="22" y="93"/>
                    <a:pt x="22" y="93"/>
                  </a:cubicBezTo>
                  <a:cubicBezTo>
                    <a:pt x="23" y="93"/>
                    <a:pt x="24" y="93"/>
                    <a:pt x="24" y="93"/>
                  </a:cubicBezTo>
                  <a:cubicBezTo>
                    <a:pt x="24" y="93"/>
                    <a:pt x="25" y="92"/>
                    <a:pt x="25" y="92"/>
                  </a:cubicBezTo>
                  <a:cubicBezTo>
                    <a:pt x="26" y="91"/>
                    <a:pt x="27" y="91"/>
                    <a:pt x="27" y="91"/>
                  </a:cubicBezTo>
                  <a:cubicBezTo>
                    <a:pt x="27" y="91"/>
                    <a:pt x="27" y="90"/>
                    <a:pt x="27" y="90"/>
                  </a:cubicBezTo>
                  <a:cubicBezTo>
                    <a:pt x="28" y="90"/>
                    <a:pt x="28" y="89"/>
                    <a:pt x="28" y="89"/>
                  </a:cubicBezTo>
                  <a:cubicBezTo>
                    <a:pt x="27" y="89"/>
                    <a:pt x="27" y="89"/>
                    <a:pt x="27" y="89"/>
                  </a:cubicBezTo>
                  <a:close/>
                  <a:moveTo>
                    <a:pt x="37" y="21"/>
                  </a:move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0"/>
                    <a:pt x="38" y="20"/>
                    <a:pt x="37" y="20"/>
                  </a:cubicBezTo>
                  <a:cubicBezTo>
                    <a:pt x="37" y="20"/>
                    <a:pt x="37" y="20"/>
                    <a:pt x="37" y="21"/>
                  </a:cubicBezTo>
                  <a:close/>
                  <a:moveTo>
                    <a:pt x="55" y="96"/>
                  </a:moveTo>
                  <a:cubicBezTo>
                    <a:pt x="76" y="96"/>
                    <a:pt x="76" y="96"/>
                    <a:pt x="76" y="96"/>
                  </a:cubicBezTo>
                  <a:cubicBezTo>
                    <a:pt x="80" y="94"/>
                    <a:pt x="80" y="94"/>
                    <a:pt x="80" y="94"/>
                  </a:cubicBezTo>
                  <a:cubicBezTo>
                    <a:pt x="80" y="94"/>
                    <a:pt x="79" y="94"/>
                    <a:pt x="79" y="94"/>
                  </a:cubicBezTo>
                  <a:cubicBezTo>
                    <a:pt x="78" y="94"/>
                    <a:pt x="77" y="94"/>
                    <a:pt x="77" y="94"/>
                  </a:cubicBezTo>
                  <a:cubicBezTo>
                    <a:pt x="76" y="94"/>
                    <a:pt x="75" y="94"/>
                    <a:pt x="74" y="94"/>
                  </a:cubicBezTo>
                  <a:cubicBezTo>
                    <a:pt x="74" y="94"/>
                    <a:pt x="73" y="94"/>
                    <a:pt x="73" y="94"/>
                  </a:cubicBezTo>
                  <a:cubicBezTo>
                    <a:pt x="72" y="94"/>
                    <a:pt x="72" y="94"/>
                    <a:pt x="71" y="94"/>
                  </a:cubicBezTo>
                  <a:cubicBezTo>
                    <a:pt x="70" y="94"/>
                    <a:pt x="70" y="94"/>
                    <a:pt x="69" y="94"/>
                  </a:cubicBezTo>
                  <a:cubicBezTo>
                    <a:pt x="68" y="94"/>
                    <a:pt x="67" y="94"/>
                    <a:pt x="67" y="94"/>
                  </a:cubicBezTo>
                  <a:cubicBezTo>
                    <a:pt x="66" y="94"/>
                    <a:pt x="66" y="94"/>
                    <a:pt x="66" y="94"/>
                  </a:cubicBezTo>
                  <a:cubicBezTo>
                    <a:pt x="65" y="94"/>
                    <a:pt x="65" y="94"/>
                    <a:pt x="64" y="94"/>
                  </a:cubicBezTo>
                  <a:cubicBezTo>
                    <a:pt x="63" y="94"/>
                    <a:pt x="62" y="94"/>
                    <a:pt x="61" y="94"/>
                  </a:cubicBezTo>
                  <a:cubicBezTo>
                    <a:pt x="59" y="94"/>
                    <a:pt x="58" y="94"/>
                    <a:pt x="57" y="94"/>
                  </a:cubicBezTo>
                  <a:cubicBezTo>
                    <a:pt x="57" y="95"/>
                    <a:pt x="56" y="95"/>
                    <a:pt x="55" y="95"/>
                  </a:cubicBezTo>
                  <a:lnTo>
                    <a:pt x="55" y="96"/>
                  </a:lnTo>
                  <a:close/>
                  <a:moveTo>
                    <a:pt x="86" y="29"/>
                  </a:moveTo>
                  <a:cubicBezTo>
                    <a:pt x="86" y="30"/>
                    <a:pt x="86" y="30"/>
                    <a:pt x="87" y="30"/>
                  </a:cubicBezTo>
                  <a:cubicBezTo>
                    <a:pt x="87" y="30"/>
                    <a:pt x="88" y="30"/>
                    <a:pt x="88" y="29"/>
                  </a:cubicBezTo>
                  <a:cubicBezTo>
                    <a:pt x="88" y="28"/>
                    <a:pt x="87" y="28"/>
                    <a:pt x="87" y="28"/>
                  </a:cubicBezTo>
                  <a:cubicBezTo>
                    <a:pt x="86" y="28"/>
                    <a:pt x="86" y="28"/>
                    <a:pt x="86" y="29"/>
                  </a:cubicBezTo>
                  <a:close/>
                  <a:moveTo>
                    <a:pt x="92" y="94"/>
                  </a:moveTo>
                  <a:cubicBezTo>
                    <a:pt x="92" y="94"/>
                    <a:pt x="91" y="94"/>
                    <a:pt x="92" y="95"/>
                  </a:cubicBezTo>
                  <a:cubicBezTo>
                    <a:pt x="92" y="95"/>
                    <a:pt x="92" y="95"/>
                    <a:pt x="92" y="95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93" y="94"/>
                    <a:pt x="92" y="94"/>
                    <a:pt x="92" y="94"/>
                  </a:cubicBezTo>
                  <a:close/>
                  <a:moveTo>
                    <a:pt x="95" y="93"/>
                  </a:moveTo>
                  <a:cubicBezTo>
                    <a:pt x="94" y="94"/>
                    <a:pt x="94" y="94"/>
                    <a:pt x="94" y="94"/>
                  </a:cubicBezTo>
                  <a:cubicBezTo>
                    <a:pt x="95" y="94"/>
                    <a:pt x="95" y="94"/>
                    <a:pt x="95" y="94"/>
                  </a:cubicBezTo>
                  <a:cubicBezTo>
                    <a:pt x="95" y="94"/>
                    <a:pt x="95" y="94"/>
                    <a:pt x="95" y="94"/>
                  </a:cubicBezTo>
                  <a:cubicBezTo>
                    <a:pt x="95" y="93"/>
                    <a:pt x="95" y="93"/>
                    <a:pt x="95" y="93"/>
                  </a:cubicBezTo>
                  <a:close/>
                  <a:moveTo>
                    <a:pt x="95" y="98"/>
                  </a:moveTo>
                  <a:cubicBezTo>
                    <a:pt x="95" y="99"/>
                    <a:pt x="95" y="99"/>
                    <a:pt x="95" y="99"/>
                  </a:cubicBezTo>
                  <a:cubicBezTo>
                    <a:pt x="96" y="99"/>
                    <a:pt x="96" y="99"/>
                    <a:pt x="96" y="98"/>
                  </a:cubicBezTo>
                  <a:cubicBezTo>
                    <a:pt x="96" y="98"/>
                    <a:pt x="96" y="97"/>
                    <a:pt x="95" y="97"/>
                  </a:cubicBezTo>
                  <a:cubicBezTo>
                    <a:pt x="95" y="97"/>
                    <a:pt x="95" y="98"/>
                    <a:pt x="95" y="98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" name="Freeform 180"/>
            <p:cNvSpPr>
              <a:spLocks noEditPoints="1"/>
            </p:cNvSpPr>
            <p:nvPr/>
          </p:nvSpPr>
          <p:spPr bwMode="auto">
            <a:xfrm>
              <a:off x="3172409" y="2399266"/>
              <a:ext cx="78873" cy="226961"/>
            </a:xfrm>
            <a:custGeom>
              <a:avLst/>
              <a:gdLst>
                <a:gd name="T0" fmla="*/ 5 w 36"/>
                <a:gd name="T1" fmla="*/ 12 h 103"/>
                <a:gd name="T2" fmla="*/ 9 w 36"/>
                <a:gd name="T3" fmla="*/ 8 h 103"/>
                <a:gd name="T4" fmla="*/ 8 w 36"/>
                <a:gd name="T5" fmla="*/ 8 h 103"/>
                <a:gd name="T6" fmla="*/ 4 w 36"/>
                <a:gd name="T7" fmla="*/ 9 h 103"/>
                <a:gd name="T8" fmla="*/ 3 w 36"/>
                <a:gd name="T9" fmla="*/ 11 h 103"/>
                <a:gd name="T10" fmla="*/ 2 w 36"/>
                <a:gd name="T11" fmla="*/ 12 h 103"/>
                <a:gd name="T12" fmla="*/ 1 w 36"/>
                <a:gd name="T13" fmla="*/ 10 h 103"/>
                <a:gd name="T14" fmla="*/ 2 w 36"/>
                <a:gd name="T15" fmla="*/ 6 h 103"/>
                <a:gd name="T16" fmla="*/ 9 w 36"/>
                <a:gd name="T17" fmla="*/ 3 h 103"/>
                <a:gd name="T18" fmla="*/ 17 w 36"/>
                <a:gd name="T19" fmla="*/ 3 h 103"/>
                <a:gd name="T20" fmla="*/ 21 w 36"/>
                <a:gd name="T21" fmla="*/ 2 h 103"/>
                <a:gd name="T22" fmla="*/ 25 w 36"/>
                <a:gd name="T23" fmla="*/ 0 h 103"/>
                <a:gd name="T24" fmla="*/ 29 w 36"/>
                <a:gd name="T25" fmla="*/ 2 h 103"/>
                <a:gd name="T26" fmla="*/ 35 w 36"/>
                <a:gd name="T27" fmla="*/ 9 h 103"/>
                <a:gd name="T28" fmla="*/ 36 w 36"/>
                <a:gd name="T29" fmla="*/ 13 h 103"/>
                <a:gd name="T30" fmla="*/ 34 w 36"/>
                <a:gd name="T31" fmla="*/ 18 h 103"/>
                <a:gd name="T32" fmla="*/ 30 w 36"/>
                <a:gd name="T33" fmla="*/ 21 h 103"/>
                <a:gd name="T34" fmla="*/ 26 w 36"/>
                <a:gd name="T35" fmla="*/ 23 h 103"/>
                <a:gd name="T36" fmla="*/ 21 w 36"/>
                <a:gd name="T37" fmla="*/ 25 h 103"/>
                <a:gd name="T38" fmla="*/ 17 w 36"/>
                <a:gd name="T39" fmla="*/ 26 h 103"/>
                <a:gd name="T40" fmla="*/ 13 w 36"/>
                <a:gd name="T41" fmla="*/ 26 h 103"/>
                <a:gd name="T42" fmla="*/ 9 w 36"/>
                <a:gd name="T43" fmla="*/ 24 h 103"/>
                <a:gd name="T44" fmla="*/ 6 w 36"/>
                <a:gd name="T45" fmla="*/ 20 h 103"/>
                <a:gd name="T46" fmla="*/ 5 w 36"/>
                <a:gd name="T47" fmla="*/ 17 h 103"/>
                <a:gd name="T48" fmla="*/ 9 w 36"/>
                <a:gd name="T49" fmla="*/ 69 h 103"/>
                <a:gd name="T50" fmla="*/ 8 w 36"/>
                <a:gd name="T51" fmla="*/ 65 h 103"/>
                <a:gd name="T52" fmla="*/ 10 w 36"/>
                <a:gd name="T53" fmla="*/ 61 h 103"/>
                <a:gd name="T54" fmla="*/ 11 w 36"/>
                <a:gd name="T55" fmla="*/ 57 h 103"/>
                <a:gd name="T56" fmla="*/ 12 w 36"/>
                <a:gd name="T57" fmla="*/ 51 h 103"/>
                <a:gd name="T58" fmla="*/ 14 w 36"/>
                <a:gd name="T59" fmla="*/ 44 h 103"/>
                <a:gd name="T60" fmla="*/ 17 w 36"/>
                <a:gd name="T61" fmla="*/ 42 h 103"/>
                <a:gd name="T62" fmla="*/ 20 w 36"/>
                <a:gd name="T63" fmla="*/ 43 h 103"/>
                <a:gd name="T64" fmla="*/ 21 w 36"/>
                <a:gd name="T65" fmla="*/ 50 h 103"/>
                <a:gd name="T66" fmla="*/ 22 w 36"/>
                <a:gd name="T67" fmla="*/ 57 h 103"/>
                <a:gd name="T68" fmla="*/ 23 w 36"/>
                <a:gd name="T69" fmla="*/ 63 h 103"/>
                <a:gd name="T70" fmla="*/ 22 w 36"/>
                <a:gd name="T71" fmla="*/ 69 h 103"/>
                <a:gd name="T72" fmla="*/ 22 w 36"/>
                <a:gd name="T73" fmla="*/ 73 h 103"/>
                <a:gd name="T74" fmla="*/ 21 w 36"/>
                <a:gd name="T75" fmla="*/ 77 h 103"/>
                <a:gd name="T76" fmla="*/ 21 w 36"/>
                <a:gd name="T77" fmla="*/ 83 h 103"/>
                <a:gd name="T78" fmla="*/ 20 w 36"/>
                <a:gd name="T79" fmla="*/ 89 h 103"/>
                <a:gd name="T80" fmla="*/ 19 w 36"/>
                <a:gd name="T81" fmla="*/ 96 h 103"/>
                <a:gd name="T82" fmla="*/ 18 w 36"/>
                <a:gd name="T83" fmla="*/ 99 h 103"/>
                <a:gd name="T84" fmla="*/ 13 w 36"/>
                <a:gd name="T85" fmla="*/ 102 h 103"/>
                <a:gd name="T86" fmla="*/ 10 w 36"/>
                <a:gd name="T87" fmla="*/ 102 h 103"/>
                <a:gd name="T88" fmla="*/ 19 w 36"/>
                <a:gd name="T89" fmla="*/ 12 h 103"/>
                <a:gd name="T90" fmla="*/ 17 w 36"/>
                <a:gd name="T91" fmla="*/ 13 h 103"/>
                <a:gd name="T92" fmla="*/ 16 w 36"/>
                <a:gd name="T93" fmla="*/ 15 h 103"/>
                <a:gd name="T94" fmla="*/ 20 w 36"/>
                <a:gd name="T95" fmla="*/ 13 h 103"/>
                <a:gd name="T96" fmla="*/ 19 w 36"/>
                <a:gd name="T97" fmla="*/ 1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6" h="103">
                  <a:moveTo>
                    <a:pt x="5" y="15"/>
                  </a:moveTo>
                  <a:cubicBezTo>
                    <a:pt x="5" y="14"/>
                    <a:pt x="5" y="14"/>
                    <a:pt x="5" y="1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1"/>
                    <a:pt x="6" y="11"/>
                    <a:pt x="6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8" y="8"/>
                    <a:pt x="9" y="8"/>
                  </a:cubicBezTo>
                  <a:cubicBezTo>
                    <a:pt x="9" y="8"/>
                    <a:pt x="10" y="8"/>
                    <a:pt x="10" y="8"/>
                  </a:cubicBezTo>
                  <a:cubicBezTo>
                    <a:pt x="10" y="8"/>
                    <a:pt x="10" y="8"/>
                    <a:pt x="9" y="8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8" y="8"/>
                    <a:pt x="7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8"/>
                    <a:pt x="5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1"/>
                  </a:cubicBezTo>
                  <a:cubicBezTo>
                    <a:pt x="3" y="11"/>
                    <a:pt x="3" y="11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8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4"/>
                    <a:pt x="4" y="4"/>
                    <a:pt x="6" y="3"/>
                  </a:cubicBezTo>
                  <a:cubicBezTo>
                    <a:pt x="7" y="3"/>
                    <a:pt x="9" y="3"/>
                    <a:pt x="9" y="3"/>
                  </a:cubicBezTo>
                  <a:cubicBezTo>
                    <a:pt x="9" y="3"/>
                    <a:pt x="10" y="3"/>
                    <a:pt x="11" y="3"/>
                  </a:cubicBezTo>
                  <a:cubicBezTo>
                    <a:pt x="12" y="3"/>
                    <a:pt x="13" y="3"/>
                    <a:pt x="14" y="3"/>
                  </a:cubicBezTo>
                  <a:cubicBezTo>
                    <a:pt x="15" y="3"/>
                    <a:pt x="16" y="3"/>
                    <a:pt x="17" y="3"/>
                  </a:cubicBezTo>
                  <a:cubicBezTo>
                    <a:pt x="18" y="3"/>
                    <a:pt x="18" y="3"/>
                    <a:pt x="19" y="3"/>
                  </a:cubicBezTo>
                  <a:cubicBezTo>
                    <a:pt x="19" y="3"/>
                    <a:pt x="19" y="3"/>
                    <a:pt x="20" y="3"/>
                  </a:cubicBezTo>
                  <a:cubicBezTo>
                    <a:pt x="20" y="2"/>
                    <a:pt x="21" y="2"/>
                    <a:pt x="21" y="2"/>
                  </a:cubicBezTo>
                  <a:cubicBezTo>
                    <a:pt x="22" y="1"/>
                    <a:pt x="23" y="1"/>
                    <a:pt x="23" y="1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6" y="1"/>
                    <a:pt x="27" y="1"/>
                  </a:cubicBezTo>
                  <a:cubicBezTo>
                    <a:pt x="28" y="2"/>
                    <a:pt x="29" y="2"/>
                    <a:pt x="29" y="2"/>
                  </a:cubicBezTo>
                  <a:cubicBezTo>
                    <a:pt x="30" y="2"/>
                    <a:pt x="30" y="3"/>
                    <a:pt x="32" y="4"/>
                  </a:cubicBezTo>
                  <a:cubicBezTo>
                    <a:pt x="33" y="6"/>
                    <a:pt x="33" y="6"/>
                    <a:pt x="34" y="7"/>
                  </a:cubicBezTo>
                  <a:cubicBezTo>
                    <a:pt x="34" y="7"/>
                    <a:pt x="34" y="8"/>
                    <a:pt x="35" y="9"/>
                  </a:cubicBezTo>
                  <a:cubicBezTo>
                    <a:pt x="35" y="10"/>
                    <a:pt x="36" y="10"/>
                    <a:pt x="36" y="11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4"/>
                    <a:pt x="35" y="14"/>
                    <a:pt x="35" y="15"/>
                  </a:cubicBezTo>
                  <a:cubicBezTo>
                    <a:pt x="35" y="16"/>
                    <a:pt x="35" y="17"/>
                    <a:pt x="35" y="17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3" y="18"/>
                    <a:pt x="33" y="19"/>
                    <a:pt x="32" y="20"/>
                  </a:cubicBezTo>
                  <a:cubicBezTo>
                    <a:pt x="31" y="20"/>
                    <a:pt x="30" y="21"/>
                    <a:pt x="30" y="21"/>
                  </a:cubicBezTo>
                  <a:cubicBezTo>
                    <a:pt x="30" y="21"/>
                    <a:pt x="30" y="21"/>
                    <a:pt x="29" y="21"/>
                  </a:cubicBezTo>
                  <a:cubicBezTo>
                    <a:pt x="29" y="22"/>
                    <a:pt x="28" y="22"/>
                    <a:pt x="28" y="22"/>
                  </a:cubicBezTo>
                  <a:cubicBezTo>
                    <a:pt x="28" y="22"/>
                    <a:pt x="27" y="22"/>
                    <a:pt x="26" y="23"/>
                  </a:cubicBezTo>
                  <a:cubicBezTo>
                    <a:pt x="26" y="23"/>
                    <a:pt x="25" y="23"/>
                    <a:pt x="24" y="24"/>
                  </a:cubicBezTo>
                  <a:cubicBezTo>
                    <a:pt x="24" y="24"/>
                    <a:pt x="23" y="24"/>
                    <a:pt x="22" y="24"/>
                  </a:cubicBezTo>
                  <a:cubicBezTo>
                    <a:pt x="22" y="25"/>
                    <a:pt x="22" y="25"/>
                    <a:pt x="21" y="25"/>
                  </a:cubicBezTo>
                  <a:cubicBezTo>
                    <a:pt x="21" y="25"/>
                    <a:pt x="20" y="25"/>
                    <a:pt x="20" y="25"/>
                  </a:cubicBezTo>
                  <a:cubicBezTo>
                    <a:pt x="19" y="26"/>
                    <a:pt x="18" y="26"/>
                    <a:pt x="18" y="26"/>
                  </a:cubicBezTo>
                  <a:cubicBezTo>
                    <a:pt x="18" y="26"/>
                    <a:pt x="17" y="26"/>
                    <a:pt x="17" y="26"/>
                  </a:cubicBezTo>
                  <a:cubicBezTo>
                    <a:pt x="16" y="26"/>
                    <a:pt x="16" y="26"/>
                    <a:pt x="15" y="26"/>
                  </a:cubicBezTo>
                  <a:cubicBezTo>
                    <a:pt x="15" y="26"/>
                    <a:pt x="15" y="26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2" y="25"/>
                  </a:cubicBezTo>
                  <a:cubicBezTo>
                    <a:pt x="12" y="25"/>
                    <a:pt x="11" y="25"/>
                    <a:pt x="11" y="25"/>
                  </a:cubicBezTo>
                  <a:cubicBezTo>
                    <a:pt x="11" y="25"/>
                    <a:pt x="10" y="24"/>
                    <a:pt x="9" y="24"/>
                  </a:cubicBezTo>
                  <a:cubicBezTo>
                    <a:pt x="9" y="23"/>
                    <a:pt x="8" y="23"/>
                    <a:pt x="8" y="23"/>
                  </a:cubicBezTo>
                  <a:cubicBezTo>
                    <a:pt x="8" y="23"/>
                    <a:pt x="8" y="22"/>
                    <a:pt x="7" y="22"/>
                  </a:cubicBezTo>
                  <a:cubicBezTo>
                    <a:pt x="7" y="21"/>
                    <a:pt x="7" y="20"/>
                    <a:pt x="6" y="20"/>
                  </a:cubicBezTo>
                  <a:cubicBezTo>
                    <a:pt x="6" y="20"/>
                    <a:pt x="6" y="20"/>
                    <a:pt x="6" y="19"/>
                  </a:cubicBezTo>
                  <a:cubicBezTo>
                    <a:pt x="6" y="19"/>
                    <a:pt x="5" y="18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ubicBezTo>
                    <a:pt x="5" y="16"/>
                    <a:pt x="5" y="15"/>
                    <a:pt x="5" y="15"/>
                  </a:cubicBezTo>
                  <a:close/>
                  <a:moveTo>
                    <a:pt x="9" y="72"/>
                  </a:moveTo>
                  <a:cubicBezTo>
                    <a:pt x="9" y="72"/>
                    <a:pt x="9" y="71"/>
                    <a:pt x="9" y="69"/>
                  </a:cubicBezTo>
                  <a:cubicBezTo>
                    <a:pt x="8" y="68"/>
                    <a:pt x="8" y="67"/>
                    <a:pt x="8" y="66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9" y="62"/>
                    <a:pt x="10" y="62"/>
                    <a:pt x="10" y="61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0" y="61"/>
                    <a:pt x="10" y="60"/>
                    <a:pt x="10" y="60"/>
                  </a:cubicBezTo>
                  <a:cubicBezTo>
                    <a:pt x="10" y="59"/>
                    <a:pt x="10" y="58"/>
                    <a:pt x="11" y="57"/>
                  </a:cubicBezTo>
                  <a:cubicBezTo>
                    <a:pt x="11" y="57"/>
                    <a:pt x="11" y="56"/>
                    <a:pt x="11" y="55"/>
                  </a:cubicBezTo>
                  <a:cubicBezTo>
                    <a:pt x="11" y="55"/>
                    <a:pt x="11" y="54"/>
                    <a:pt x="11" y="54"/>
                  </a:cubicBezTo>
                  <a:cubicBezTo>
                    <a:pt x="11" y="53"/>
                    <a:pt x="11" y="52"/>
                    <a:pt x="12" y="51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8"/>
                    <a:pt x="12" y="47"/>
                    <a:pt x="13" y="46"/>
                  </a:cubicBezTo>
                  <a:cubicBezTo>
                    <a:pt x="13" y="45"/>
                    <a:pt x="14" y="44"/>
                    <a:pt x="14" y="44"/>
                  </a:cubicBezTo>
                  <a:cubicBezTo>
                    <a:pt x="14" y="44"/>
                    <a:pt x="14" y="43"/>
                    <a:pt x="15" y="43"/>
                  </a:cubicBezTo>
                  <a:cubicBezTo>
                    <a:pt x="15" y="42"/>
                    <a:pt x="16" y="42"/>
                    <a:pt x="16" y="42"/>
                  </a:cubicBezTo>
                  <a:cubicBezTo>
                    <a:pt x="16" y="42"/>
                    <a:pt x="17" y="42"/>
                    <a:pt x="17" y="42"/>
                  </a:cubicBezTo>
                  <a:cubicBezTo>
                    <a:pt x="17" y="42"/>
                    <a:pt x="18" y="42"/>
                    <a:pt x="19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4"/>
                    <a:pt x="20" y="44"/>
                  </a:cubicBezTo>
                  <a:cubicBezTo>
                    <a:pt x="20" y="45"/>
                    <a:pt x="20" y="46"/>
                    <a:pt x="20" y="47"/>
                  </a:cubicBezTo>
                  <a:cubicBezTo>
                    <a:pt x="21" y="48"/>
                    <a:pt x="21" y="49"/>
                    <a:pt x="21" y="50"/>
                  </a:cubicBezTo>
                  <a:cubicBezTo>
                    <a:pt x="21" y="50"/>
                    <a:pt x="21" y="51"/>
                    <a:pt x="21" y="51"/>
                  </a:cubicBezTo>
                  <a:cubicBezTo>
                    <a:pt x="22" y="52"/>
                    <a:pt x="22" y="53"/>
                    <a:pt x="22" y="55"/>
                  </a:cubicBezTo>
                  <a:cubicBezTo>
                    <a:pt x="22" y="56"/>
                    <a:pt x="22" y="57"/>
                    <a:pt x="22" y="57"/>
                  </a:cubicBezTo>
                  <a:cubicBezTo>
                    <a:pt x="22" y="57"/>
                    <a:pt x="22" y="58"/>
                    <a:pt x="22" y="58"/>
                  </a:cubicBezTo>
                  <a:cubicBezTo>
                    <a:pt x="22" y="59"/>
                    <a:pt x="22" y="59"/>
                    <a:pt x="22" y="60"/>
                  </a:cubicBezTo>
                  <a:cubicBezTo>
                    <a:pt x="23" y="61"/>
                    <a:pt x="23" y="62"/>
                    <a:pt x="23" y="63"/>
                  </a:cubicBezTo>
                  <a:cubicBezTo>
                    <a:pt x="23" y="63"/>
                    <a:pt x="23" y="64"/>
                    <a:pt x="23" y="65"/>
                  </a:cubicBezTo>
                  <a:cubicBezTo>
                    <a:pt x="23" y="65"/>
                    <a:pt x="23" y="66"/>
                    <a:pt x="23" y="67"/>
                  </a:cubicBezTo>
                  <a:cubicBezTo>
                    <a:pt x="23" y="67"/>
                    <a:pt x="23" y="68"/>
                    <a:pt x="22" y="69"/>
                  </a:cubicBezTo>
                  <a:cubicBezTo>
                    <a:pt x="22" y="70"/>
                    <a:pt x="22" y="71"/>
                    <a:pt x="22" y="71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2" y="72"/>
                    <a:pt x="22" y="73"/>
                    <a:pt x="22" y="73"/>
                  </a:cubicBezTo>
                  <a:cubicBezTo>
                    <a:pt x="22" y="74"/>
                    <a:pt x="22" y="74"/>
                    <a:pt x="22" y="75"/>
                  </a:cubicBezTo>
                  <a:cubicBezTo>
                    <a:pt x="22" y="75"/>
                    <a:pt x="22" y="76"/>
                    <a:pt x="22" y="76"/>
                  </a:cubicBezTo>
                  <a:cubicBezTo>
                    <a:pt x="21" y="76"/>
                    <a:pt x="21" y="77"/>
                    <a:pt x="21" y="77"/>
                  </a:cubicBezTo>
                  <a:cubicBezTo>
                    <a:pt x="21" y="77"/>
                    <a:pt x="21" y="78"/>
                    <a:pt x="21" y="78"/>
                  </a:cubicBezTo>
                  <a:cubicBezTo>
                    <a:pt x="21" y="79"/>
                    <a:pt x="21" y="80"/>
                    <a:pt x="21" y="80"/>
                  </a:cubicBezTo>
                  <a:cubicBezTo>
                    <a:pt x="21" y="81"/>
                    <a:pt x="21" y="82"/>
                    <a:pt x="21" y="83"/>
                  </a:cubicBezTo>
                  <a:cubicBezTo>
                    <a:pt x="21" y="84"/>
                    <a:pt x="20" y="84"/>
                    <a:pt x="20" y="85"/>
                  </a:cubicBezTo>
                  <a:cubicBezTo>
                    <a:pt x="20" y="85"/>
                    <a:pt x="20" y="85"/>
                    <a:pt x="20" y="86"/>
                  </a:cubicBezTo>
                  <a:cubicBezTo>
                    <a:pt x="20" y="87"/>
                    <a:pt x="20" y="88"/>
                    <a:pt x="20" y="89"/>
                  </a:cubicBezTo>
                  <a:cubicBezTo>
                    <a:pt x="20" y="90"/>
                    <a:pt x="20" y="91"/>
                    <a:pt x="20" y="92"/>
                  </a:cubicBezTo>
                  <a:cubicBezTo>
                    <a:pt x="20" y="93"/>
                    <a:pt x="20" y="94"/>
                    <a:pt x="20" y="94"/>
                  </a:cubicBezTo>
                  <a:cubicBezTo>
                    <a:pt x="20" y="94"/>
                    <a:pt x="19" y="95"/>
                    <a:pt x="19" y="96"/>
                  </a:cubicBezTo>
                  <a:cubicBezTo>
                    <a:pt x="19" y="97"/>
                    <a:pt x="19" y="97"/>
                    <a:pt x="19" y="98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99"/>
                    <a:pt x="18" y="99"/>
                    <a:pt x="18" y="99"/>
                  </a:cubicBezTo>
                  <a:cubicBezTo>
                    <a:pt x="17" y="99"/>
                    <a:pt x="17" y="99"/>
                    <a:pt x="16" y="100"/>
                  </a:cubicBezTo>
                  <a:cubicBezTo>
                    <a:pt x="16" y="100"/>
                    <a:pt x="15" y="101"/>
                    <a:pt x="15" y="101"/>
                  </a:cubicBezTo>
                  <a:cubicBezTo>
                    <a:pt x="14" y="101"/>
                    <a:pt x="14" y="102"/>
                    <a:pt x="13" y="102"/>
                  </a:cubicBezTo>
                  <a:cubicBezTo>
                    <a:pt x="13" y="103"/>
                    <a:pt x="12" y="103"/>
                    <a:pt x="12" y="103"/>
                  </a:cubicBezTo>
                  <a:cubicBezTo>
                    <a:pt x="12" y="103"/>
                    <a:pt x="12" y="103"/>
                    <a:pt x="11" y="102"/>
                  </a:cubicBezTo>
                  <a:cubicBezTo>
                    <a:pt x="11" y="102"/>
                    <a:pt x="10" y="102"/>
                    <a:pt x="10" y="102"/>
                  </a:cubicBezTo>
                  <a:cubicBezTo>
                    <a:pt x="9" y="101"/>
                    <a:pt x="9" y="101"/>
                    <a:pt x="9" y="101"/>
                  </a:cubicBezTo>
                  <a:lnTo>
                    <a:pt x="9" y="72"/>
                  </a:lnTo>
                  <a:close/>
                  <a:moveTo>
                    <a:pt x="19" y="12"/>
                  </a:moveTo>
                  <a:cubicBezTo>
                    <a:pt x="18" y="12"/>
                    <a:pt x="18" y="12"/>
                    <a:pt x="18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5"/>
                    <a:pt x="16" y="15"/>
                    <a:pt x="16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4"/>
                  </a:cubicBezTo>
                  <a:cubicBezTo>
                    <a:pt x="21" y="14"/>
                    <a:pt x="21" y="14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2"/>
                    <a:pt x="19" y="12"/>
                    <a:pt x="19" y="12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" name="Freeform 181"/>
            <p:cNvSpPr>
              <a:spLocks noEditPoints="1"/>
            </p:cNvSpPr>
            <p:nvPr/>
          </p:nvSpPr>
          <p:spPr bwMode="auto">
            <a:xfrm>
              <a:off x="3283475" y="2413753"/>
              <a:ext cx="167404" cy="201206"/>
            </a:xfrm>
            <a:custGeom>
              <a:avLst/>
              <a:gdLst>
                <a:gd name="T0" fmla="*/ 4 w 76"/>
                <a:gd name="T1" fmla="*/ 86 h 92"/>
                <a:gd name="T2" fmla="*/ 9 w 76"/>
                <a:gd name="T3" fmla="*/ 83 h 92"/>
                <a:gd name="T4" fmla="*/ 10 w 76"/>
                <a:gd name="T5" fmla="*/ 65 h 92"/>
                <a:gd name="T6" fmla="*/ 9 w 76"/>
                <a:gd name="T7" fmla="*/ 57 h 92"/>
                <a:gd name="T8" fmla="*/ 8 w 76"/>
                <a:gd name="T9" fmla="*/ 52 h 92"/>
                <a:gd name="T10" fmla="*/ 7 w 76"/>
                <a:gd name="T11" fmla="*/ 33 h 92"/>
                <a:gd name="T12" fmla="*/ 9 w 76"/>
                <a:gd name="T13" fmla="*/ 24 h 92"/>
                <a:gd name="T14" fmla="*/ 10 w 76"/>
                <a:gd name="T15" fmla="*/ 16 h 92"/>
                <a:gd name="T16" fmla="*/ 12 w 76"/>
                <a:gd name="T17" fmla="*/ 11 h 92"/>
                <a:gd name="T18" fmla="*/ 13 w 76"/>
                <a:gd name="T19" fmla="*/ 6 h 92"/>
                <a:gd name="T20" fmla="*/ 23 w 76"/>
                <a:gd name="T21" fmla="*/ 5 h 92"/>
                <a:gd name="T22" fmla="*/ 33 w 76"/>
                <a:gd name="T23" fmla="*/ 3 h 92"/>
                <a:gd name="T24" fmla="*/ 42 w 76"/>
                <a:gd name="T25" fmla="*/ 1 h 92"/>
                <a:gd name="T26" fmla="*/ 52 w 76"/>
                <a:gd name="T27" fmla="*/ 0 h 92"/>
                <a:gd name="T28" fmla="*/ 65 w 76"/>
                <a:gd name="T29" fmla="*/ 2 h 92"/>
                <a:gd name="T30" fmla="*/ 68 w 76"/>
                <a:gd name="T31" fmla="*/ 9 h 92"/>
                <a:gd name="T32" fmla="*/ 61 w 76"/>
                <a:gd name="T33" fmla="*/ 13 h 92"/>
                <a:gd name="T34" fmla="*/ 50 w 76"/>
                <a:gd name="T35" fmla="*/ 14 h 92"/>
                <a:gd name="T36" fmla="*/ 44 w 76"/>
                <a:gd name="T37" fmla="*/ 14 h 92"/>
                <a:gd name="T38" fmla="*/ 36 w 76"/>
                <a:gd name="T39" fmla="*/ 14 h 92"/>
                <a:gd name="T40" fmla="*/ 31 w 76"/>
                <a:gd name="T41" fmla="*/ 17 h 92"/>
                <a:gd name="T42" fmla="*/ 30 w 76"/>
                <a:gd name="T43" fmla="*/ 26 h 92"/>
                <a:gd name="T44" fmla="*/ 34 w 76"/>
                <a:gd name="T45" fmla="*/ 38 h 92"/>
                <a:gd name="T46" fmla="*/ 49 w 76"/>
                <a:gd name="T47" fmla="*/ 37 h 92"/>
                <a:gd name="T48" fmla="*/ 60 w 76"/>
                <a:gd name="T49" fmla="*/ 36 h 92"/>
                <a:gd name="T50" fmla="*/ 71 w 76"/>
                <a:gd name="T51" fmla="*/ 36 h 92"/>
                <a:gd name="T52" fmla="*/ 72 w 76"/>
                <a:gd name="T53" fmla="*/ 40 h 92"/>
                <a:gd name="T54" fmla="*/ 61 w 76"/>
                <a:gd name="T55" fmla="*/ 46 h 92"/>
                <a:gd name="T56" fmla="*/ 50 w 76"/>
                <a:gd name="T57" fmla="*/ 49 h 92"/>
                <a:gd name="T58" fmla="*/ 38 w 76"/>
                <a:gd name="T59" fmla="*/ 50 h 92"/>
                <a:gd name="T60" fmla="*/ 31 w 76"/>
                <a:gd name="T61" fmla="*/ 52 h 92"/>
                <a:gd name="T62" fmla="*/ 32 w 76"/>
                <a:gd name="T63" fmla="*/ 69 h 92"/>
                <a:gd name="T64" fmla="*/ 37 w 76"/>
                <a:gd name="T65" fmla="*/ 70 h 92"/>
                <a:gd name="T66" fmla="*/ 49 w 76"/>
                <a:gd name="T67" fmla="*/ 67 h 92"/>
                <a:gd name="T68" fmla="*/ 57 w 76"/>
                <a:gd name="T69" fmla="*/ 66 h 92"/>
                <a:gd name="T70" fmla="*/ 63 w 76"/>
                <a:gd name="T71" fmla="*/ 64 h 92"/>
                <a:gd name="T72" fmla="*/ 66 w 76"/>
                <a:gd name="T73" fmla="*/ 66 h 92"/>
                <a:gd name="T74" fmla="*/ 63 w 76"/>
                <a:gd name="T75" fmla="*/ 70 h 92"/>
                <a:gd name="T76" fmla="*/ 73 w 76"/>
                <a:gd name="T77" fmla="*/ 73 h 92"/>
                <a:gd name="T78" fmla="*/ 76 w 76"/>
                <a:gd name="T79" fmla="*/ 78 h 92"/>
                <a:gd name="T80" fmla="*/ 69 w 76"/>
                <a:gd name="T81" fmla="*/ 83 h 92"/>
                <a:gd name="T82" fmla="*/ 61 w 76"/>
                <a:gd name="T83" fmla="*/ 86 h 92"/>
                <a:gd name="T84" fmla="*/ 48 w 76"/>
                <a:gd name="T85" fmla="*/ 87 h 92"/>
                <a:gd name="T86" fmla="*/ 39 w 76"/>
                <a:gd name="T87" fmla="*/ 89 h 92"/>
                <a:gd name="T88" fmla="*/ 26 w 76"/>
                <a:gd name="T89" fmla="*/ 91 h 92"/>
                <a:gd name="T90" fmla="*/ 18 w 76"/>
                <a:gd name="T91" fmla="*/ 91 h 92"/>
                <a:gd name="T92" fmla="*/ 1 w 76"/>
                <a:gd name="T93" fmla="*/ 92 h 92"/>
                <a:gd name="T94" fmla="*/ 17 w 76"/>
                <a:gd name="T95" fmla="*/ 73 h 92"/>
                <a:gd name="T96" fmla="*/ 15 w 76"/>
                <a:gd name="T97" fmla="*/ 81 h 92"/>
                <a:gd name="T98" fmla="*/ 21 w 76"/>
                <a:gd name="T99" fmla="*/ 80 h 92"/>
                <a:gd name="T100" fmla="*/ 20 w 76"/>
                <a:gd name="T101" fmla="*/ 72 h 92"/>
                <a:gd name="T102" fmla="*/ 20 w 76"/>
                <a:gd name="T103" fmla="*/ 54 h 92"/>
                <a:gd name="T104" fmla="*/ 21 w 76"/>
                <a:gd name="T105" fmla="*/ 38 h 92"/>
                <a:gd name="T106" fmla="*/ 22 w 76"/>
                <a:gd name="T107" fmla="*/ 29 h 92"/>
                <a:gd name="T108" fmla="*/ 20 w 76"/>
                <a:gd name="T109" fmla="*/ 27 h 92"/>
                <a:gd name="T110" fmla="*/ 19 w 76"/>
                <a:gd name="T111" fmla="*/ 16 h 92"/>
                <a:gd name="T112" fmla="*/ 16 w 76"/>
                <a:gd name="T113" fmla="*/ 25 h 92"/>
                <a:gd name="T114" fmla="*/ 17 w 76"/>
                <a:gd name="T115" fmla="*/ 67 h 92"/>
                <a:gd name="T116" fmla="*/ 50 w 76"/>
                <a:gd name="T117" fmla="*/ 79 h 92"/>
                <a:gd name="T118" fmla="*/ 45 w 76"/>
                <a:gd name="T119" fmla="*/ 7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6" h="92">
                  <a:moveTo>
                    <a:pt x="0" y="89"/>
                  </a:moveTo>
                  <a:cubicBezTo>
                    <a:pt x="0" y="89"/>
                    <a:pt x="0" y="89"/>
                    <a:pt x="0" y="88"/>
                  </a:cubicBezTo>
                  <a:cubicBezTo>
                    <a:pt x="0" y="88"/>
                    <a:pt x="0" y="87"/>
                    <a:pt x="1" y="87"/>
                  </a:cubicBezTo>
                  <a:cubicBezTo>
                    <a:pt x="1" y="87"/>
                    <a:pt x="1" y="87"/>
                    <a:pt x="2" y="87"/>
                  </a:cubicBezTo>
                  <a:cubicBezTo>
                    <a:pt x="3" y="87"/>
                    <a:pt x="3" y="86"/>
                    <a:pt x="4" y="86"/>
                  </a:cubicBezTo>
                  <a:cubicBezTo>
                    <a:pt x="4" y="86"/>
                    <a:pt x="4" y="86"/>
                    <a:pt x="5" y="86"/>
                  </a:cubicBezTo>
                  <a:cubicBezTo>
                    <a:pt x="5" y="86"/>
                    <a:pt x="5" y="85"/>
                    <a:pt x="6" y="85"/>
                  </a:cubicBezTo>
                  <a:cubicBezTo>
                    <a:pt x="7" y="84"/>
                    <a:pt x="8" y="84"/>
                    <a:pt x="8" y="84"/>
                  </a:cubicBezTo>
                  <a:cubicBezTo>
                    <a:pt x="9" y="84"/>
                    <a:pt x="9" y="84"/>
                    <a:pt x="9" y="84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9" y="82"/>
                    <a:pt x="9" y="81"/>
                    <a:pt x="9" y="80"/>
                  </a:cubicBezTo>
                  <a:cubicBezTo>
                    <a:pt x="9" y="78"/>
                    <a:pt x="10" y="77"/>
                    <a:pt x="10" y="75"/>
                  </a:cubicBezTo>
                  <a:cubicBezTo>
                    <a:pt x="10" y="73"/>
                    <a:pt x="10" y="72"/>
                    <a:pt x="10" y="70"/>
                  </a:cubicBezTo>
                  <a:cubicBezTo>
                    <a:pt x="10" y="69"/>
                    <a:pt x="10" y="68"/>
                    <a:pt x="10" y="67"/>
                  </a:cubicBezTo>
                  <a:cubicBezTo>
                    <a:pt x="10" y="65"/>
                    <a:pt x="10" y="65"/>
                    <a:pt x="10" y="65"/>
                  </a:cubicBezTo>
                  <a:cubicBezTo>
                    <a:pt x="10" y="64"/>
                    <a:pt x="10" y="64"/>
                    <a:pt x="10" y="64"/>
                  </a:cubicBezTo>
                  <a:cubicBezTo>
                    <a:pt x="10" y="64"/>
                    <a:pt x="10" y="63"/>
                    <a:pt x="10" y="63"/>
                  </a:cubicBezTo>
                  <a:cubicBezTo>
                    <a:pt x="10" y="62"/>
                    <a:pt x="10" y="61"/>
                    <a:pt x="10" y="61"/>
                  </a:cubicBezTo>
                  <a:cubicBezTo>
                    <a:pt x="10" y="60"/>
                    <a:pt x="9" y="59"/>
                    <a:pt x="9" y="59"/>
                  </a:cubicBezTo>
                  <a:cubicBezTo>
                    <a:pt x="9" y="58"/>
                    <a:pt x="9" y="57"/>
                    <a:pt x="9" y="57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9" y="56"/>
                    <a:pt x="9" y="56"/>
                    <a:pt x="9" y="55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8" y="53"/>
                    <a:pt x="8" y="53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1"/>
                    <a:pt x="8" y="50"/>
                    <a:pt x="8" y="48"/>
                  </a:cubicBezTo>
                  <a:cubicBezTo>
                    <a:pt x="8" y="46"/>
                    <a:pt x="8" y="44"/>
                    <a:pt x="8" y="42"/>
                  </a:cubicBezTo>
                  <a:cubicBezTo>
                    <a:pt x="8" y="40"/>
                    <a:pt x="9" y="38"/>
                    <a:pt x="9" y="36"/>
                  </a:cubicBezTo>
                  <a:cubicBezTo>
                    <a:pt x="9" y="35"/>
                    <a:pt x="9" y="33"/>
                    <a:pt x="9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1"/>
                    <a:pt x="8" y="30"/>
                    <a:pt x="8" y="29"/>
                  </a:cubicBezTo>
                  <a:cubicBezTo>
                    <a:pt x="8" y="27"/>
                    <a:pt x="8" y="26"/>
                    <a:pt x="8" y="26"/>
                  </a:cubicBezTo>
                  <a:cubicBezTo>
                    <a:pt x="8" y="26"/>
                    <a:pt x="8" y="25"/>
                    <a:pt x="9" y="24"/>
                  </a:cubicBezTo>
                  <a:cubicBezTo>
                    <a:pt x="9" y="23"/>
                    <a:pt x="9" y="22"/>
                    <a:pt x="9" y="22"/>
                  </a:cubicBezTo>
                  <a:cubicBezTo>
                    <a:pt x="9" y="22"/>
                    <a:pt x="9" y="22"/>
                    <a:pt x="9" y="21"/>
                  </a:cubicBezTo>
                  <a:cubicBezTo>
                    <a:pt x="9" y="21"/>
                    <a:pt x="10" y="20"/>
                    <a:pt x="10" y="19"/>
                  </a:cubicBezTo>
                  <a:cubicBezTo>
                    <a:pt x="10" y="19"/>
                    <a:pt x="10" y="18"/>
                    <a:pt x="10" y="18"/>
                  </a:cubicBezTo>
                  <a:cubicBezTo>
                    <a:pt x="10" y="17"/>
                    <a:pt x="10" y="17"/>
                    <a:pt x="10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5"/>
                    <a:pt x="12" y="15"/>
                    <a:pt x="12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3"/>
                    <a:pt x="13" y="12"/>
                    <a:pt x="12" y="11"/>
                  </a:cubicBezTo>
                  <a:cubicBezTo>
                    <a:pt x="11" y="11"/>
                    <a:pt x="11" y="10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3" y="7"/>
                    <a:pt x="13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5" y="6"/>
                    <a:pt x="16" y="6"/>
                  </a:cubicBezTo>
                  <a:cubicBezTo>
                    <a:pt x="17" y="5"/>
                    <a:pt x="18" y="5"/>
                    <a:pt x="19" y="5"/>
                  </a:cubicBezTo>
                  <a:cubicBezTo>
                    <a:pt x="19" y="5"/>
                    <a:pt x="19" y="5"/>
                    <a:pt x="20" y="5"/>
                  </a:cubicBezTo>
                  <a:cubicBezTo>
                    <a:pt x="21" y="5"/>
                    <a:pt x="22" y="5"/>
                    <a:pt x="23" y="5"/>
                  </a:cubicBezTo>
                  <a:cubicBezTo>
                    <a:pt x="24" y="5"/>
                    <a:pt x="25" y="4"/>
                    <a:pt x="26" y="4"/>
                  </a:cubicBezTo>
                  <a:cubicBezTo>
                    <a:pt x="26" y="4"/>
                    <a:pt x="27" y="4"/>
                    <a:pt x="27" y="4"/>
                  </a:cubicBezTo>
                  <a:cubicBezTo>
                    <a:pt x="27" y="4"/>
                    <a:pt x="28" y="4"/>
                    <a:pt x="28" y="4"/>
                  </a:cubicBezTo>
                  <a:cubicBezTo>
                    <a:pt x="29" y="4"/>
                    <a:pt x="30" y="3"/>
                    <a:pt x="31" y="3"/>
                  </a:cubicBezTo>
                  <a:cubicBezTo>
                    <a:pt x="31" y="3"/>
                    <a:pt x="32" y="3"/>
                    <a:pt x="33" y="3"/>
                  </a:cubicBezTo>
                  <a:cubicBezTo>
                    <a:pt x="33" y="2"/>
                    <a:pt x="34" y="2"/>
                    <a:pt x="34" y="2"/>
                  </a:cubicBezTo>
                  <a:cubicBezTo>
                    <a:pt x="34" y="2"/>
                    <a:pt x="35" y="2"/>
                    <a:pt x="35" y="2"/>
                  </a:cubicBezTo>
                  <a:cubicBezTo>
                    <a:pt x="36" y="2"/>
                    <a:pt x="37" y="2"/>
                    <a:pt x="38" y="2"/>
                  </a:cubicBezTo>
                  <a:cubicBezTo>
                    <a:pt x="39" y="2"/>
                    <a:pt x="40" y="2"/>
                    <a:pt x="41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0"/>
                    <a:pt x="45" y="0"/>
                    <a:pt x="46" y="0"/>
                  </a:cubicBezTo>
                  <a:cubicBezTo>
                    <a:pt x="48" y="0"/>
                    <a:pt x="49" y="0"/>
                    <a:pt x="49" y="0"/>
                  </a:cubicBezTo>
                  <a:cubicBezTo>
                    <a:pt x="50" y="0"/>
                    <a:pt x="51" y="0"/>
                    <a:pt x="52" y="0"/>
                  </a:cubicBezTo>
                  <a:cubicBezTo>
                    <a:pt x="53" y="0"/>
                    <a:pt x="54" y="0"/>
                    <a:pt x="54" y="0"/>
                  </a:cubicBezTo>
                  <a:cubicBezTo>
                    <a:pt x="54" y="0"/>
                    <a:pt x="55" y="0"/>
                    <a:pt x="56" y="1"/>
                  </a:cubicBezTo>
                  <a:cubicBezTo>
                    <a:pt x="57" y="1"/>
                    <a:pt x="58" y="1"/>
                    <a:pt x="60" y="1"/>
                  </a:cubicBezTo>
                  <a:cubicBezTo>
                    <a:pt x="61" y="1"/>
                    <a:pt x="62" y="2"/>
                    <a:pt x="63" y="2"/>
                  </a:cubicBezTo>
                  <a:cubicBezTo>
                    <a:pt x="64" y="2"/>
                    <a:pt x="65" y="2"/>
                    <a:pt x="65" y="2"/>
                  </a:cubicBezTo>
                  <a:cubicBezTo>
                    <a:pt x="65" y="2"/>
                    <a:pt x="66" y="3"/>
                    <a:pt x="66" y="3"/>
                  </a:cubicBezTo>
                  <a:cubicBezTo>
                    <a:pt x="66" y="4"/>
                    <a:pt x="66" y="4"/>
                    <a:pt x="67" y="5"/>
                  </a:cubicBezTo>
                  <a:cubicBezTo>
                    <a:pt x="67" y="6"/>
                    <a:pt x="67" y="6"/>
                    <a:pt x="68" y="7"/>
                  </a:cubicBezTo>
                  <a:cubicBezTo>
                    <a:pt x="68" y="7"/>
                    <a:pt x="68" y="8"/>
                    <a:pt x="68" y="8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11"/>
                    <a:pt x="68" y="11"/>
                    <a:pt x="68" y="11"/>
                  </a:cubicBezTo>
                  <a:cubicBezTo>
                    <a:pt x="68" y="11"/>
                    <a:pt x="68" y="11"/>
                    <a:pt x="67" y="12"/>
                  </a:cubicBezTo>
                  <a:cubicBezTo>
                    <a:pt x="67" y="12"/>
                    <a:pt x="66" y="13"/>
                    <a:pt x="66" y="13"/>
                  </a:cubicBezTo>
                  <a:cubicBezTo>
                    <a:pt x="66" y="13"/>
                    <a:pt x="65" y="13"/>
                    <a:pt x="64" y="13"/>
                  </a:cubicBezTo>
                  <a:cubicBezTo>
                    <a:pt x="64" y="13"/>
                    <a:pt x="63" y="13"/>
                    <a:pt x="61" y="13"/>
                  </a:cubicBezTo>
                  <a:cubicBezTo>
                    <a:pt x="60" y="13"/>
                    <a:pt x="59" y="13"/>
                    <a:pt x="59" y="13"/>
                  </a:cubicBezTo>
                  <a:cubicBezTo>
                    <a:pt x="58" y="14"/>
                    <a:pt x="57" y="14"/>
                    <a:pt x="57" y="14"/>
                  </a:cubicBezTo>
                  <a:cubicBezTo>
                    <a:pt x="54" y="14"/>
                    <a:pt x="54" y="14"/>
                    <a:pt x="54" y="14"/>
                  </a:cubicBezTo>
                  <a:cubicBezTo>
                    <a:pt x="54" y="14"/>
                    <a:pt x="53" y="14"/>
                    <a:pt x="52" y="14"/>
                  </a:cubicBezTo>
                  <a:cubicBezTo>
                    <a:pt x="52" y="14"/>
                    <a:pt x="51" y="14"/>
                    <a:pt x="50" y="14"/>
                  </a:cubicBezTo>
                  <a:cubicBezTo>
                    <a:pt x="49" y="14"/>
                    <a:pt x="48" y="14"/>
                    <a:pt x="48" y="14"/>
                  </a:cubicBezTo>
                  <a:cubicBezTo>
                    <a:pt x="47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4" y="14"/>
                  </a:cubicBezTo>
                  <a:cubicBezTo>
                    <a:pt x="43" y="14"/>
                    <a:pt x="42" y="14"/>
                    <a:pt x="41" y="14"/>
                  </a:cubicBezTo>
                  <a:cubicBezTo>
                    <a:pt x="41" y="14"/>
                    <a:pt x="40" y="14"/>
                    <a:pt x="39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4"/>
                    <a:pt x="35" y="14"/>
                    <a:pt x="34" y="14"/>
                  </a:cubicBezTo>
                  <a:cubicBezTo>
                    <a:pt x="33" y="14"/>
                    <a:pt x="32" y="14"/>
                    <a:pt x="32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7"/>
                  </a:cubicBezTo>
                  <a:cubicBezTo>
                    <a:pt x="31" y="18"/>
                    <a:pt x="31" y="19"/>
                    <a:pt x="31" y="20"/>
                  </a:cubicBezTo>
                  <a:cubicBezTo>
                    <a:pt x="30" y="21"/>
                    <a:pt x="30" y="22"/>
                    <a:pt x="30" y="22"/>
                  </a:cubicBezTo>
                  <a:cubicBezTo>
                    <a:pt x="30" y="23"/>
                    <a:pt x="30" y="24"/>
                    <a:pt x="30" y="24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0" y="26"/>
                    <a:pt x="30" y="27"/>
                    <a:pt x="30" y="28"/>
                  </a:cubicBezTo>
                  <a:cubicBezTo>
                    <a:pt x="30" y="30"/>
                    <a:pt x="30" y="31"/>
                    <a:pt x="31" y="32"/>
                  </a:cubicBezTo>
                  <a:cubicBezTo>
                    <a:pt x="31" y="33"/>
                    <a:pt x="31" y="35"/>
                    <a:pt x="31" y="36"/>
                  </a:cubicBezTo>
                  <a:cubicBezTo>
                    <a:pt x="31" y="37"/>
                    <a:pt x="31" y="38"/>
                    <a:pt x="31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8" y="38"/>
                    <a:pt x="39" y="38"/>
                  </a:cubicBezTo>
                  <a:cubicBezTo>
                    <a:pt x="40" y="38"/>
                    <a:pt x="42" y="38"/>
                    <a:pt x="43" y="38"/>
                  </a:cubicBezTo>
                  <a:cubicBezTo>
                    <a:pt x="44" y="38"/>
                    <a:pt x="46" y="38"/>
                    <a:pt x="47" y="38"/>
                  </a:cubicBezTo>
                  <a:cubicBezTo>
                    <a:pt x="48" y="37"/>
                    <a:pt x="49" y="37"/>
                    <a:pt x="49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0" y="37"/>
                    <a:pt x="51" y="37"/>
                    <a:pt x="52" y="37"/>
                  </a:cubicBezTo>
                  <a:cubicBezTo>
                    <a:pt x="53" y="37"/>
                    <a:pt x="54" y="36"/>
                    <a:pt x="54" y="36"/>
                  </a:cubicBezTo>
                  <a:cubicBezTo>
                    <a:pt x="54" y="36"/>
                    <a:pt x="55" y="36"/>
                    <a:pt x="56" y="36"/>
                  </a:cubicBezTo>
                  <a:cubicBezTo>
                    <a:pt x="57" y="36"/>
                    <a:pt x="58" y="36"/>
                    <a:pt x="60" y="36"/>
                  </a:cubicBezTo>
                  <a:cubicBezTo>
                    <a:pt x="61" y="36"/>
                    <a:pt x="62" y="36"/>
                    <a:pt x="63" y="36"/>
                  </a:cubicBezTo>
                  <a:cubicBezTo>
                    <a:pt x="65" y="36"/>
                    <a:pt x="66" y="36"/>
                    <a:pt x="66" y="36"/>
                  </a:cubicBezTo>
                  <a:cubicBezTo>
                    <a:pt x="66" y="36"/>
                    <a:pt x="67" y="35"/>
                    <a:pt x="67" y="35"/>
                  </a:cubicBezTo>
                  <a:cubicBezTo>
                    <a:pt x="68" y="35"/>
                    <a:pt x="69" y="35"/>
                    <a:pt x="69" y="35"/>
                  </a:cubicBezTo>
                  <a:cubicBezTo>
                    <a:pt x="69" y="35"/>
                    <a:pt x="70" y="35"/>
                    <a:pt x="71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2" y="37"/>
                    <a:pt x="72" y="38"/>
                    <a:pt x="72" y="38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40"/>
                    <a:pt x="71" y="41"/>
                    <a:pt x="70" y="41"/>
                  </a:cubicBezTo>
                  <a:cubicBezTo>
                    <a:pt x="69" y="42"/>
                    <a:pt x="68" y="42"/>
                    <a:pt x="67" y="43"/>
                  </a:cubicBezTo>
                  <a:cubicBezTo>
                    <a:pt x="66" y="43"/>
                    <a:pt x="65" y="44"/>
                    <a:pt x="64" y="44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2" y="45"/>
                    <a:pt x="62" y="45"/>
                    <a:pt x="61" y="46"/>
                  </a:cubicBezTo>
                  <a:cubicBezTo>
                    <a:pt x="60" y="46"/>
                    <a:pt x="59" y="46"/>
                    <a:pt x="59" y="46"/>
                  </a:cubicBezTo>
                  <a:cubicBezTo>
                    <a:pt x="58" y="47"/>
                    <a:pt x="57" y="47"/>
                    <a:pt x="56" y="47"/>
                  </a:cubicBezTo>
                  <a:cubicBezTo>
                    <a:pt x="55" y="48"/>
                    <a:pt x="54" y="48"/>
                    <a:pt x="54" y="48"/>
                  </a:cubicBezTo>
                  <a:cubicBezTo>
                    <a:pt x="53" y="48"/>
                    <a:pt x="53" y="48"/>
                    <a:pt x="52" y="48"/>
                  </a:cubicBezTo>
                  <a:cubicBezTo>
                    <a:pt x="51" y="49"/>
                    <a:pt x="51" y="49"/>
                    <a:pt x="50" y="49"/>
                  </a:cubicBezTo>
                  <a:cubicBezTo>
                    <a:pt x="49" y="49"/>
                    <a:pt x="48" y="49"/>
                    <a:pt x="48" y="50"/>
                  </a:cubicBezTo>
                  <a:cubicBezTo>
                    <a:pt x="47" y="50"/>
                    <a:pt x="46" y="50"/>
                    <a:pt x="46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1" y="50"/>
                  </a:cubicBezTo>
                  <a:cubicBezTo>
                    <a:pt x="40" y="50"/>
                    <a:pt x="39" y="50"/>
                    <a:pt x="38" y="50"/>
                  </a:cubicBezTo>
                  <a:cubicBezTo>
                    <a:pt x="37" y="50"/>
                    <a:pt x="36" y="50"/>
                    <a:pt x="35" y="51"/>
                  </a:cubicBezTo>
                  <a:cubicBezTo>
                    <a:pt x="35" y="51"/>
                    <a:pt x="34" y="51"/>
                    <a:pt x="34" y="51"/>
                  </a:cubicBezTo>
                  <a:cubicBezTo>
                    <a:pt x="34" y="51"/>
                    <a:pt x="34" y="51"/>
                    <a:pt x="33" y="51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2" y="51"/>
                    <a:pt x="31" y="51"/>
                    <a:pt x="31" y="52"/>
                  </a:cubicBezTo>
                  <a:cubicBezTo>
                    <a:pt x="30" y="52"/>
                    <a:pt x="30" y="52"/>
                    <a:pt x="30" y="53"/>
                  </a:cubicBezTo>
                  <a:cubicBezTo>
                    <a:pt x="30" y="67"/>
                    <a:pt x="30" y="67"/>
                    <a:pt x="30" y="67"/>
                  </a:cubicBezTo>
                  <a:cubicBezTo>
                    <a:pt x="30" y="67"/>
                    <a:pt x="30" y="67"/>
                    <a:pt x="30" y="68"/>
                  </a:cubicBezTo>
                  <a:cubicBezTo>
                    <a:pt x="31" y="68"/>
                    <a:pt x="31" y="69"/>
                    <a:pt x="31" y="69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2" y="70"/>
                    <a:pt x="32" y="70"/>
                    <a:pt x="33" y="70"/>
                  </a:cubicBezTo>
                  <a:cubicBezTo>
                    <a:pt x="33" y="70"/>
                    <a:pt x="34" y="70"/>
                    <a:pt x="34" y="70"/>
                  </a:cubicBezTo>
                  <a:cubicBezTo>
                    <a:pt x="35" y="70"/>
                    <a:pt x="35" y="70"/>
                    <a:pt x="36" y="70"/>
                  </a:cubicBezTo>
                  <a:cubicBezTo>
                    <a:pt x="36" y="70"/>
                    <a:pt x="37" y="70"/>
                    <a:pt x="37" y="70"/>
                  </a:cubicBezTo>
                  <a:cubicBezTo>
                    <a:pt x="37" y="70"/>
                    <a:pt x="38" y="69"/>
                    <a:pt x="39" y="69"/>
                  </a:cubicBezTo>
                  <a:cubicBezTo>
                    <a:pt x="41" y="69"/>
                    <a:pt x="42" y="69"/>
                    <a:pt x="42" y="69"/>
                  </a:cubicBezTo>
                  <a:cubicBezTo>
                    <a:pt x="43" y="69"/>
                    <a:pt x="44" y="68"/>
                    <a:pt x="45" y="68"/>
                  </a:cubicBezTo>
                  <a:cubicBezTo>
                    <a:pt x="46" y="68"/>
                    <a:pt x="47" y="68"/>
                    <a:pt x="47" y="68"/>
                  </a:cubicBezTo>
                  <a:cubicBezTo>
                    <a:pt x="47" y="68"/>
                    <a:pt x="48" y="68"/>
                    <a:pt x="49" y="67"/>
                  </a:cubicBezTo>
                  <a:cubicBezTo>
                    <a:pt x="49" y="67"/>
                    <a:pt x="50" y="67"/>
                    <a:pt x="50" y="67"/>
                  </a:cubicBezTo>
                  <a:cubicBezTo>
                    <a:pt x="50" y="67"/>
                    <a:pt x="51" y="67"/>
                    <a:pt x="51" y="67"/>
                  </a:cubicBezTo>
                  <a:cubicBezTo>
                    <a:pt x="52" y="67"/>
                    <a:pt x="53" y="67"/>
                    <a:pt x="53" y="67"/>
                  </a:cubicBezTo>
                  <a:cubicBezTo>
                    <a:pt x="53" y="67"/>
                    <a:pt x="54" y="67"/>
                    <a:pt x="55" y="66"/>
                  </a:cubicBezTo>
                  <a:cubicBezTo>
                    <a:pt x="56" y="66"/>
                    <a:pt x="56" y="66"/>
                    <a:pt x="57" y="66"/>
                  </a:cubicBezTo>
                  <a:cubicBezTo>
                    <a:pt x="57" y="66"/>
                    <a:pt x="57" y="66"/>
                    <a:pt x="58" y="66"/>
                  </a:cubicBezTo>
                  <a:cubicBezTo>
                    <a:pt x="58" y="66"/>
                    <a:pt x="59" y="66"/>
                    <a:pt x="60" y="65"/>
                  </a:cubicBezTo>
                  <a:cubicBezTo>
                    <a:pt x="60" y="65"/>
                    <a:pt x="61" y="65"/>
                    <a:pt x="61" y="65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63" y="65"/>
                    <a:pt x="63" y="65"/>
                    <a:pt x="63" y="64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5" y="64"/>
                    <a:pt x="66" y="64"/>
                    <a:pt x="66" y="64"/>
                  </a:cubicBezTo>
                  <a:cubicBezTo>
                    <a:pt x="66" y="64"/>
                    <a:pt x="67" y="64"/>
                    <a:pt x="67" y="64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6" y="66"/>
                    <a:pt x="66" y="66"/>
                    <a:pt x="65" y="67"/>
                  </a:cubicBezTo>
                  <a:cubicBezTo>
                    <a:pt x="64" y="67"/>
                    <a:pt x="64" y="68"/>
                    <a:pt x="63" y="6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4" y="69"/>
                    <a:pt x="65" y="69"/>
                    <a:pt x="67" y="69"/>
                  </a:cubicBezTo>
                  <a:cubicBezTo>
                    <a:pt x="68" y="69"/>
                    <a:pt x="69" y="69"/>
                    <a:pt x="70" y="70"/>
                  </a:cubicBezTo>
                  <a:cubicBezTo>
                    <a:pt x="70" y="70"/>
                    <a:pt x="71" y="70"/>
                    <a:pt x="71" y="70"/>
                  </a:cubicBezTo>
                  <a:cubicBezTo>
                    <a:pt x="72" y="71"/>
                    <a:pt x="73" y="71"/>
                    <a:pt x="73" y="72"/>
                  </a:cubicBezTo>
                  <a:cubicBezTo>
                    <a:pt x="73" y="72"/>
                    <a:pt x="73" y="72"/>
                    <a:pt x="73" y="73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4" y="75"/>
                    <a:pt x="74" y="75"/>
                    <a:pt x="75" y="75"/>
                  </a:cubicBezTo>
                  <a:cubicBezTo>
                    <a:pt x="75" y="76"/>
                    <a:pt x="76" y="76"/>
                    <a:pt x="76" y="76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6" y="78"/>
                    <a:pt x="76" y="78"/>
                    <a:pt x="76" y="78"/>
                  </a:cubicBezTo>
                  <a:cubicBezTo>
                    <a:pt x="76" y="78"/>
                    <a:pt x="76" y="78"/>
                    <a:pt x="76" y="79"/>
                  </a:cubicBezTo>
                  <a:cubicBezTo>
                    <a:pt x="76" y="79"/>
                    <a:pt x="75" y="80"/>
                    <a:pt x="75" y="80"/>
                  </a:cubicBezTo>
                  <a:cubicBezTo>
                    <a:pt x="74" y="81"/>
                    <a:pt x="73" y="81"/>
                    <a:pt x="73" y="81"/>
                  </a:cubicBezTo>
                  <a:cubicBezTo>
                    <a:pt x="73" y="81"/>
                    <a:pt x="72" y="82"/>
                    <a:pt x="71" y="82"/>
                  </a:cubicBezTo>
                  <a:cubicBezTo>
                    <a:pt x="70" y="83"/>
                    <a:pt x="69" y="83"/>
                    <a:pt x="69" y="83"/>
                  </a:cubicBezTo>
                  <a:cubicBezTo>
                    <a:pt x="69" y="83"/>
                    <a:pt x="68" y="83"/>
                    <a:pt x="67" y="83"/>
                  </a:cubicBezTo>
                  <a:cubicBezTo>
                    <a:pt x="66" y="84"/>
                    <a:pt x="66" y="84"/>
                    <a:pt x="65" y="84"/>
                  </a:cubicBezTo>
                  <a:cubicBezTo>
                    <a:pt x="65" y="84"/>
                    <a:pt x="65" y="84"/>
                    <a:pt x="64" y="84"/>
                  </a:cubicBezTo>
                  <a:cubicBezTo>
                    <a:pt x="64" y="85"/>
                    <a:pt x="63" y="85"/>
                    <a:pt x="62" y="85"/>
                  </a:cubicBezTo>
                  <a:cubicBezTo>
                    <a:pt x="62" y="85"/>
                    <a:pt x="61" y="85"/>
                    <a:pt x="61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59" y="86"/>
                    <a:pt x="59" y="86"/>
                    <a:pt x="57" y="86"/>
                  </a:cubicBezTo>
                  <a:cubicBezTo>
                    <a:pt x="56" y="86"/>
                    <a:pt x="55" y="86"/>
                    <a:pt x="54" y="86"/>
                  </a:cubicBezTo>
                  <a:cubicBezTo>
                    <a:pt x="53" y="86"/>
                    <a:pt x="51" y="86"/>
                    <a:pt x="50" y="87"/>
                  </a:cubicBezTo>
                  <a:cubicBezTo>
                    <a:pt x="49" y="87"/>
                    <a:pt x="49" y="87"/>
                    <a:pt x="48" y="87"/>
                  </a:cubicBezTo>
                  <a:cubicBezTo>
                    <a:pt x="48" y="87"/>
                    <a:pt x="48" y="87"/>
                    <a:pt x="47" y="87"/>
                  </a:cubicBezTo>
                  <a:cubicBezTo>
                    <a:pt x="46" y="87"/>
                    <a:pt x="45" y="87"/>
                    <a:pt x="44" y="88"/>
                  </a:cubicBezTo>
                  <a:cubicBezTo>
                    <a:pt x="44" y="88"/>
                    <a:pt x="43" y="88"/>
                    <a:pt x="42" y="88"/>
                  </a:cubicBezTo>
                  <a:cubicBezTo>
                    <a:pt x="41" y="89"/>
                    <a:pt x="41" y="89"/>
                    <a:pt x="41" y="89"/>
                  </a:cubicBezTo>
                  <a:cubicBezTo>
                    <a:pt x="40" y="89"/>
                    <a:pt x="40" y="89"/>
                    <a:pt x="39" y="89"/>
                  </a:cubicBezTo>
                  <a:cubicBezTo>
                    <a:pt x="38" y="89"/>
                    <a:pt x="37" y="89"/>
                    <a:pt x="35" y="90"/>
                  </a:cubicBezTo>
                  <a:cubicBezTo>
                    <a:pt x="34" y="90"/>
                    <a:pt x="33" y="90"/>
                    <a:pt x="32" y="90"/>
                  </a:cubicBezTo>
                  <a:cubicBezTo>
                    <a:pt x="31" y="90"/>
                    <a:pt x="31" y="90"/>
                    <a:pt x="30" y="91"/>
                  </a:cubicBezTo>
                  <a:cubicBezTo>
                    <a:pt x="30" y="91"/>
                    <a:pt x="29" y="91"/>
                    <a:pt x="29" y="91"/>
                  </a:cubicBezTo>
                  <a:cubicBezTo>
                    <a:pt x="28" y="91"/>
                    <a:pt x="27" y="91"/>
                    <a:pt x="26" y="91"/>
                  </a:cubicBezTo>
                  <a:cubicBezTo>
                    <a:pt x="26" y="91"/>
                    <a:pt x="25" y="91"/>
                    <a:pt x="24" y="91"/>
                  </a:cubicBezTo>
                  <a:cubicBezTo>
                    <a:pt x="23" y="91"/>
                    <a:pt x="23" y="92"/>
                    <a:pt x="23" y="92"/>
                  </a:cubicBezTo>
                  <a:cubicBezTo>
                    <a:pt x="21" y="92"/>
                    <a:pt x="21" y="92"/>
                    <a:pt x="21" y="92"/>
                  </a:cubicBezTo>
                  <a:cubicBezTo>
                    <a:pt x="20" y="92"/>
                    <a:pt x="20" y="92"/>
                    <a:pt x="20" y="92"/>
                  </a:cubicBezTo>
                  <a:cubicBezTo>
                    <a:pt x="20" y="92"/>
                    <a:pt x="19" y="91"/>
                    <a:pt x="18" y="91"/>
                  </a:cubicBezTo>
                  <a:cubicBezTo>
                    <a:pt x="18" y="91"/>
                    <a:pt x="17" y="91"/>
                    <a:pt x="17" y="91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4" y="91"/>
                    <a:pt x="11" y="91"/>
                    <a:pt x="9" y="92"/>
                  </a:cubicBezTo>
                  <a:cubicBezTo>
                    <a:pt x="7" y="92"/>
                    <a:pt x="5" y="92"/>
                    <a:pt x="2" y="92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0"/>
                    <a:pt x="0" y="90"/>
                    <a:pt x="0" y="89"/>
                  </a:cubicBezTo>
                  <a:close/>
                  <a:moveTo>
                    <a:pt x="17" y="73"/>
                  </a:moveTo>
                  <a:cubicBezTo>
                    <a:pt x="17" y="74"/>
                    <a:pt x="17" y="74"/>
                    <a:pt x="17" y="75"/>
                  </a:cubicBezTo>
                  <a:cubicBezTo>
                    <a:pt x="16" y="76"/>
                    <a:pt x="16" y="77"/>
                    <a:pt x="16" y="77"/>
                  </a:cubicBezTo>
                  <a:cubicBezTo>
                    <a:pt x="16" y="77"/>
                    <a:pt x="16" y="78"/>
                    <a:pt x="15" y="79"/>
                  </a:cubicBezTo>
                  <a:cubicBezTo>
                    <a:pt x="15" y="79"/>
                    <a:pt x="15" y="80"/>
                    <a:pt x="15" y="80"/>
                  </a:cubicBezTo>
                  <a:cubicBezTo>
                    <a:pt x="15" y="81"/>
                    <a:pt x="15" y="81"/>
                    <a:pt x="15" y="81"/>
                  </a:cubicBezTo>
                  <a:cubicBezTo>
                    <a:pt x="15" y="81"/>
                    <a:pt x="15" y="81"/>
                    <a:pt x="15" y="81"/>
                  </a:cubicBezTo>
                  <a:cubicBezTo>
                    <a:pt x="16" y="81"/>
                    <a:pt x="16" y="81"/>
                    <a:pt x="16" y="81"/>
                  </a:cubicBezTo>
                  <a:cubicBezTo>
                    <a:pt x="16" y="81"/>
                    <a:pt x="17" y="81"/>
                    <a:pt x="19" y="81"/>
                  </a:cubicBezTo>
                  <a:cubicBezTo>
                    <a:pt x="20" y="80"/>
                    <a:pt x="20" y="80"/>
                    <a:pt x="21" y="80"/>
                  </a:cubicBezTo>
                  <a:cubicBezTo>
                    <a:pt x="21" y="80"/>
                    <a:pt x="21" y="80"/>
                    <a:pt x="21" y="80"/>
                  </a:cubicBezTo>
                  <a:cubicBezTo>
                    <a:pt x="22" y="79"/>
                    <a:pt x="22" y="79"/>
                    <a:pt x="22" y="79"/>
                  </a:cubicBezTo>
                  <a:cubicBezTo>
                    <a:pt x="22" y="79"/>
                    <a:pt x="21" y="79"/>
                    <a:pt x="21" y="78"/>
                  </a:cubicBezTo>
                  <a:cubicBezTo>
                    <a:pt x="21" y="77"/>
                    <a:pt x="21" y="77"/>
                    <a:pt x="21" y="76"/>
                  </a:cubicBezTo>
                  <a:cubicBezTo>
                    <a:pt x="21" y="76"/>
                    <a:pt x="20" y="75"/>
                    <a:pt x="20" y="74"/>
                  </a:cubicBezTo>
                  <a:cubicBezTo>
                    <a:pt x="20" y="73"/>
                    <a:pt x="20" y="72"/>
                    <a:pt x="20" y="72"/>
                  </a:cubicBezTo>
                  <a:cubicBezTo>
                    <a:pt x="20" y="71"/>
                    <a:pt x="20" y="70"/>
                    <a:pt x="20" y="69"/>
                  </a:cubicBezTo>
                  <a:cubicBezTo>
                    <a:pt x="20" y="68"/>
                    <a:pt x="20" y="66"/>
                    <a:pt x="20" y="65"/>
                  </a:cubicBezTo>
                  <a:cubicBezTo>
                    <a:pt x="20" y="63"/>
                    <a:pt x="20" y="62"/>
                    <a:pt x="20" y="60"/>
                  </a:cubicBezTo>
                  <a:cubicBezTo>
                    <a:pt x="20" y="59"/>
                    <a:pt x="20" y="58"/>
                    <a:pt x="20" y="58"/>
                  </a:cubicBezTo>
                  <a:cubicBezTo>
                    <a:pt x="20" y="57"/>
                    <a:pt x="20" y="56"/>
                    <a:pt x="20" y="54"/>
                  </a:cubicBezTo>
                  <a:cubicBezTo>
                    <a:pt x="20" y="53"/>
                    <a:pt x="20" y="51"/>
                    <a:pt x="20" y="50"/>
                  </a:cubicBezTo>
                  <a:cubicBezTo>
                    <a:pt x="20" y="48"/>
                    <a:pt x="20" y="47"/>
                    <a:pt x="20" y="46"/>
                  </a:cubicBezTo>
                  <a:cubicBezTo>
                    <a:pt x="20" y="45"/>
                    <a:pt x="20" y="44"/>
                    <a:pt x="20" y="44"/>
                  </a:cubicBezTo>
                  <a:cubicBezTo>
                    <a:pt x="20" y="44"/>
                    <a:pt x="20" y="43"/>
                    <a:pt x="20" y="42"/>
                  </a:cubicBezTo>
                  <a:cubicBezTo>
                    <a:pt x="20" y="40"/>
                    <a:pt x="20" y="39"/>
                    <a:pt x="21" y="38"/>
                  </a:cubicBezTo>
                  <a:cubicBezTo>
                    <a:pt x="21" y="38"/>
                    <a:pt x="21" y="38"/>
                    <a:pt x="21" y="36"/>
                  </a:cubicBezTo>
                  <a:cubicBezTo>
                    <a:pt x="21" y="35"/>
                    <a:pt x="22" y="35"/>
                    <a:pt x="22" y="35"/>
                  </a:cubicBezTo>
                  <a:cubicBezTo>
                    <a:pt x="22" y="34"/>
                    <a:pt x="22" y="34"/>
                    <a:pt x="22" y="33"/>
                  </a:cubicBezTo>
                  <a:cubicBezTo>
                    <a:pt x="22" y="33"/>
                    <a:pt x="22" y="32"/>
                    <a:pt x="22" y="31"/>
                  </a:cubicBezTo>
                  <a:cubicBezTo>
                    <a:pt x="22" y="30"/>
                    <a:pt x="22" y="30"/>
                    <a:pt x="22" y="29"/>
                  </a:cubicBezTo>
                  <a:cubicBezTo>
                    <a:pt x="22" y="28"/>
                    <a:pt x="22" y="27"/>
                    <a:pt x="23" y="27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6"/>
                    <a:pt x="19" y="25"/>
                    <a:pt x="20" y="24"/>
                  </a:cubicBezTo>
                  <a:cubicBezTo>
                    <a:pt x="20" y="22"/>
                    <a:pt x="20" y="21"/>
                    <a:pt x="20" y="20"/>
                  </a:cubicBezTo>
                  <a:cubicBezTo>
                    <a:pt x="20" y="20"/>
                    <a:pt x="19" y="19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7"/>
                    <a:pt x="17" y="18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1"/>
                    <a:pt x="17" y="21"/>
                    <a:pt x="17" y="22"/>
                  </a:cubicBezTo>
                  <a:cubicBezTo>
                    <a:pt x="17" y="23"/>
                    <a:pt x="16" y="24"/>
                    <a:pt x="16" y="25"/>
                  </a:cubicBezTo>
                  <a:cubicBezTo>
                    <a:pt x="16" y="26"/>
                    <a:pt x="16" y="26"/>
                    <a:pt x="16" y="27"/>
                  </a:cubicBezTo>
                  <a:cubicBezTo>
                    <a:pt x="16" y="28"/>
                    <a:pt x="16" y="29"/>
                    <a:pt x="16" y="29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41"/>
                    <a:pt x="16" y="46"/>
                    <a:pt x="16" y="51"/>
                  </a:cubicBezTo>
                  <a:cubicBezTo>
                    <a:pt x="17" y="57"/>
                    <a:pt x="17" y="62"/>
                    <a:pt x="17" y="67"/>
                  </a:cubicBezTo>
                  <a:lnTo>
                    <a:pt x="17" y="73"/>
                  </a:lnTo>
                  <a:close/>
                  <a:moveTo>
                    <a:pt x="45" y="79"/>
                  </a:moveTo>
                  <a:cubicBezTo>
                    <a:pt x="45" y="79"/>
                    <a:pt x="46" y="80"/>
                    <a:pt x="46" y="80"/>
                  </a:cubicBezTo>
                  <a:cubicBezTo>
                    <a:pt x="47" y="80"/>
                    <a:pt x="47" y="80"/>
                    <a:pt x="47" y="80"/>
                  </a:cubicBezTo>
                  <a:cubicBezTo>
                    <a:pt x="48" y="80"/>
                    <a:pt x="49" y="80"/>
                    <a:pt x="50" y="79"/>
                  </a:cubicBezTo>
                  <a:cubicBezTo>
                    <a:pt x="52" y="79"/>
                    <a:pt x="53" y="78"/>
                    <a:pt x="53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51" y="78"/>
                    <a:pt x="50" y="79"/>
                    <a:pt x="48" y="79"/>
                  </a:cubicBezTo>
                  <a:cubicBezTo>
                    <a:pt x="47" y="79"/>
                    <a:pt x="46" y="79"/>
                    <a:pt x="45" y="79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" name="Freeform 182"/>
            <p:cNvSpPr>
              <a:spLocks noEditPoints="1"/>
            </p:cNvSpPr>
            <p:nvPr/>
          </p:nvSpPr>
          <p:spPr bwMode="auto">
            <a:xfrm>
              <a:off x="3454098" y="2426630"/>
              <a:ext cx="202816" cy="189939"/>
            </a:xfrm>
            <a:custGeom>
              <a:avLst/>
              <a:gdLst>
                <a:gd name="T0" fmla="*/ 2 w 92"/>
                <a:gd name="T1" fmla="*/ 41 h 87"/>
                <a:gd name="T2" fmla="*/ 1 w 92"/>
                <a:gd name="T3" fmla="*/ 39 h 87"/>
                <a:gd name="T4" fmla="*/ 10 w 92"/>
                <a:gd name="T5" fmla="*/ 22 h 87"/>
                <a:gd name="T6" fmla="*/ 11 w 92"/>
                <a:gd name="T7" fmla="*/ 16 h 87"/>
                <a:gd name="T8" fmla="*/ 12 w 92"/>
                <a:gd name="T9" fmla="*/ 8 h 87"/>
                <a:gd name="T10" fmla="*/ 15 w 92"/>
                <a:gd name="T11" fmla="*/ 1 h 87"/>
                <a:gd name="T12" fmla="*/ 20 w 92"/>
                <a:gd name="T13" fmla="*/ 3 h 87"/>
                <a:gd name="T14" fmla="*/ 22 w 92"/>
                <a:gd name="T15" fmla="*/ 11 h 87"/>
                <a:gd name="T16" fmla="*/ 26 w 92"/>
                <a:gd name="T17" fmla="*/ 10 h 87"/>
                <a:gd name="T18" fmla="*/ 28 w 92"/>
                <a:gd name="T19" fmla="*/ 8 h 87"/>
                <a:gd name="T20" fmla="*/ 30 w 92"/>
                <a:gd name="T21" fmla="*/ 3 h 87"/>
                <a:gd name="T22" fmla="*/ 35 w 92"/>
                <a:gd name="T23" fmla="*/ 6 h 87"/>
                <a:gd name="T24" fmla="*/ 36 w 92"/>
                <a:gd name="T25" fmla="*/ 12 h 87"/>
                <a:gd name="T26" fmla="*/ 35 w 92"/>
                <a:gd name="T27" fmla="*/ 24 h 87"/>
                <a:gd name="T28" fmla="*/ 36 w 92"/>
                <a:gd name="T29" fmla="*/ 36 h 87"/>
                <a:gd name="T30" fmla="*/ 37 w 92"/>
                <a:gd name="T31" fmla="*/ 48 h 87"/>
                <a:gd name="T32" fmla="*/ 37 w 92"/>
                <a:gd name="T33" fmla="*/ 57 h 87"/>
                <a:gd name="T34" fmla="*/ 39 w 92"/>
                <a:gd name="T35" fmla="*/ 64 h 87"/>
                <a:gd name="T36" fmla="*/ 40 w 92"/>
                <a:gd name="T37" fmla="*/ 65 h 87"/>
                <a:gd name="T38" fmla="*/ 53 w 92"/>
                <a:gd name="T39" fmla="*/ 64 h 87"/>
                <a:gd name="T40" fmla="*/ 59 w 92"/>
                <a:gd name="T41" fmla="*/ 65 h 87"/>
                <a:gd name="T42" fmla="*/ 84 w 92"/>
                <a:gd name="T43" fmla="*/ 67 h 87"/>
                <a:gd name="T44" fmla="*/ 90 w 92"/>
                <a:gd name="T45" fmla="*/ 68 h 87"/>
                <a:gd name="T46" fmla="*/ 92 w 92"/>
                <a:gd name="T47" fmla="*/ 71 h 87"/>
                <a:gd name="T48" fmla="*/ 81 w 92"/>
                <a:gd name="T49" fmla="*/ 74 h 87"/>
                <a:gd name="T50" fmla="*/ 61 w 92"/>
                <a:gd name="T51" fmla="*/ 74 h 87"/>
                <a:gd name="T52" fmla="*/ 51 w 92"/>
                <a:gd name="T53" fmla="*/ 75 h 87"/>
                <a:gd name="T54" fmla="*/ 45 w 92"/>
                <a:gd name="T55" fmla="*/ 76 h 87"/>
                <a:gd name="T56" fmla="*/ 42 w 92"/>
                <a:gd name="T57" fmla="*/ 77 h 87"/>
                <a:gd name="T58" fmla="*/ 49 w 92"/>
                <a:gd name="T59" fmla="*/ 79 h 87"/>
                <a:gd name="T60" fmla="*/ 52 w 92"/>
                <a:gd name="T61" fmla="*/ 78 h 87"/>
                <a:gd name="T62" fmla="*/ 55 w 92"/>
                <a:gd name="T63" fmla="*/ 79 h 87"/>
                <a:gd name="T64" fmla="*/ 63 w 92"/>
                <a:gd name="T65" fmla="*/ 78 h 87"/>
                <a:gd name="T66" fmla="*/ 73 w 92"/>
                <a:gd name="T67" fmla="*/ 79 h 87"/>
                <a:gd name="T68" fmla="*/ 79 w 92"/>
                <a:gd name="T69" fmla="*/ 80 h 87"/>
                <a:gd name="T70" fmla="*/ 82 w 92"/>
                <a:gd name="T71" fmla="*/ 82 h 87"/>
                <a:gd name="T72" fmla="*/ 78 w 92"/>
                <a:gd name="T73" fmla="*/ 85 h 87"/>
                <a:gd name="T74" fmla="*/ 74 w 92"/>
                <a:gd name="T75" fmla="*/ 84 h 87"/>
                <a:gd name="T76" fmla="*/ 63 w 92"/>
                <a:gd name="T77" fmla="*/ 85 h 87"/>
                <a:gd name="T78" fmla="*/ 50 w 92"/>
                <a:gd name="T79" fmla="*/ 86 h 87"/>
                <a:gd name="T80" fmla="*/ 40 w 92"/>
                <a:gd name="T81" fmla="*/ 87 h 87"/>
                <a:gd name="T82" fmla="*/ 30 w 92"/>
                <a:gd name="T83" fmla="*/ 87 h 87"/>
                <a:gd name="T84" fmla="*/ 20 w 92"/>
                <a:gd name="T85" fmla="*/ 86 h 87"/>
                <a:gd name="T86" fmla="*/ 16 w 92"/>
                <a:gd name="T87" fmla="*/ 83 h 87"/>
                <a:gd name="T88" fmla="*/ 14 w 92"/>
                <a:gd name="T89" fmla="*/ 79 h 87"/>
                <a:gd name="T90" fmla="*/ 13 w 92"/>
                <a:gd name="T91" fmla="*/ 72 h 87"/>
                <a:gd name="T92" fmla="*/ 11 w 92"/>
                <a:gd name="T93" fmla="*/ 62 h 87"/>
                <a:gd name="T94" fmla="*/ 10 w 92"/>
                <a:gd name="T95" fmla="*/ 25 h 87"/>
                <a:gd name="T96" fmla="*/ 21 w 92"/>
                <a:gd name="T97" fmla="*/ 73 h 87"/>
                <a:gd name="T98" fmla="*/ 24 w 92"/>
                <a:gd name="T99" fmla="*/ 79 h 87"/>
                <a:gd name="T100" fmla="*/ 29 w 92"/>
                <a:gd name="T101" fmla="*/ 77 h 87"/>
                <a:gd name="T102" fmla="*/ 29 w 92"/>
                <a:gd name="T103" fmla="*/ 75 h 87"/>
                <a:gd name="T104" fmla="*/ 24 w 92"/>
                <a:gd name="T105" fmla="*/ 71 h 87"/>
                <a:gd name="T106" fmla="*/ 21 w 92"/>
                <a:gd name="T107" fmla="*/ 69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2" h="87">
                  <a:moveTo>
                    <a:pt x="1" y="39"/>
                  </a:move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0" y="40"/>
                    <a:pt x="0" y="40"/>
                    <a:pt x="0" y="40"/>
                  </a:cubicBezTo>
                  <a:lnTo>
                    <a:pt x="1" y="39"/>
                  </a:lnTo>
                  <a:close/>
                  <a:moveTo>
                    <a:pt x="10" y="25"/>
                  </a:moveTo>
                  <a:cubicBezTo>
                    <a:pt x="10" y="24"/>
                    <a:pt x="10" y="24"/>
                    <a:pt x="10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2"/>
                    <a:pt x="10" y="22"/>
                  </a:cubicBezTo>
                  <a:cubicBezTo>
                    <a:pt x="10" y="21"/>
                    <a:pt x="10" y="21"/>
                    <a:pt x="10" y="20"/>
                  </a:cubicBezTo>
                  <a:cubicBezTo>
                    <a:pt x="10" y="20"/>
                    <a:pt x="11" y="19"/>
                    <a:pt x="11" y="19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7"/>
                    <a:pt x="11" y="16"/>
                  </a:cubicBezTo>
                  <a:cubicBezTo>
                    <a:pt x="11" y="16"/>
                    <a:pt x="11" y="15"/>
                    <a:pt x="11" y="14"/>
                  </a:cubicBezTo>
                  <a:cubicBezTo>
                    <a:pt x="11" y="13"/>
                    <a:pt x="12" y="12"/>
                    <a:pt x="12" y="11"/>
                  </a:cubicBezTo>
                  <a:cubicBezTo>
                    <a:pt x="12" y="10"/>
                    <a:pt x="12" y="10"/>
                    <a:pt x="12" y="9"/>
                  </a:cubicBezTo>
                  <a:cubicBezTo>
                    <a:pt x="12" y="9"/>
                    <a:pt x="12" y="9"/>
                    <a:pt x="12" y="8"/>
                  </a:cubicBezTo>
                  <a:cubicBezTo>
                    <a:pt x="13" y="8"/>
                    <a:pt x="13" y="8"/>
                    <a:pt x="13" y="7"/>
                  </a:cubicBezTo>
                  <a:cubicBezTo>
                    <a:pt x="13" y="7"/>
                    <a:pt x="13" y="7"/>
                    <a:pt x="13" y="6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4" y="3"/>
                    <a:pt x="14" y="2"/>
                    <a:pt x="15" y="1"/>
                  </a:cubicBezTo>
                  <a:cubicBezTo>
                    <a:pt x="15" y="1"/>
                    <a:pt x="15" y="0"/>
                    <a:pt x="16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8" y="0"/>
                    <a:pt x="19" y="0"/>
                    <a:pt x="19" y="1"/>
                  </a:cubicBezTo>
                  <a:cubicBezTo>
                    <a:pt x="20" y="2"/>
                    <a:pt x="20" y="2"/>
                    <a:pt x="20" y="3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3" y="11"/>
                    <a:pt x="24" y="11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6" y="10"/>
                    <a:pt x="26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9"/>
                  </a:cubicBezTo>
                  <a:cubicBezTo>
                    <a:pt x="28" y="9"/>
                    <a:pt x="28" y="9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7"/>
                    <a:pt x="28" y="7"/>
                    <a:pt x="28" y="6"/>
                  </a:cubicBezTo>
                  <a:cubicBezTo>
                    <a:pt x="28" y="5"/>
                    <a:pt x="28" y="5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4"/>
                    <a:pt x="29" y="4"/>
                    <a:pt x="30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2" y="3"/>
                    <a:pt x="32" y="3"/>
                    <a:pt x="33" y="3"/>
                  </a:cubicBezTo>
                  <a:cubicBezTo>
                    <a:pt x="33" y="4"/>
                    <a:pt x="34" y="4"/>
                    <a:pt x="34" y="4"/>
                  </a:cubicBezTo>
                  <a:cubicBezTo>
                    <a:pt x="34" y="4"/>
                    <a:pt x="34" y="5"/>
                    <a:pt x="35" y="6"/>
                  </a:cubicBezTo>
                  <a:cubicBezTo>
                    <a:pt x="36" y="8"/>
                    <a:pt x="36" y="9"/>
                    <a:pt x="37" y="9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13"/>
                    <a:pt x="36" y="13"/>
                    <a:pt x="36" y="15"/>
                  </a:cubicBezTo>
                  <a:cubicBezTo>
                    <a:pt x="36" y="16"/>
                    <a:pt x="36" y="17"/>
                    <a:pt x="36" y="18"/>
                  </a:cubicBezTo>
                  <a:cubicBezTo>
                    <a:pt x="36" y="19"/>
                    <a:pt x="35" y="21"/>
                    <a:pt x="35" y="22"/>
                  </a:cubicBezTo>
                  <a:cubicBezTo>
                    <a:pt x="35" y="23"/>
                    <a:pt x="35" y="24"/>
                    <a:pt x="35" y="24"/>
                  </a:cubicBezTo>
                  <a:cubicBezTo>
                    <a:pt x="35" y="25"/>
                    <a:pt x="35" y="26"/>
                    <a:pt x="35" y="27"/>
                  </a:cubicBezTo>
                  <a:cubicBezTo>
                    <a:pt x="35" y="28"/>
                    <a:pt x="36" y="30"/>
                    <a:pt x="36" y="31"/>
                  </a:cubicBezTo>
                  <a:cubicBezTo>
                    <a:pt x="36" y="32"/>
                    <a:pt x="36" y="33"/>
                    <a:pt x="36" y="34"/>
                  </a:cubicBezTo>
                  <a:cubicBezTo>
                    <a:pt x="36" y="35"/>
                    <a:pt x="36" y="36"/>
                    <a:pt x="36" y="36"/>
                  </a:cubicBezTo>
                  <a:cubicBezTo>
                    <a:pt x="36" y="36"/>
                    <a:pt x="36" y="37"/>
                    <a:pt x="36" y="38"/>
                  </a:cubicBezTo>
                  <a:cubicBezTo>
                    <a:pt x="36" y="39"/>
                    <a:pt x="36" y="41"/>
                    <a:pt x="36" y="42"/>
                  </a:cubicBezTo>
                  <a:cubicBezTo>
                    <a:pt x="36" y="44"/>
                    <a:pt x="36" y="45"/>
                    <a:pt x="36" y="46"/>
                  </a:cubicBezTo>
                  <a:cubicBezTo>
                    <a:pt x="37" y="47"/>
                    <a:pt x="37" y="48"/>
                    <a:pt x="37" y="48"/>
                  </a:cubicBezTo>
                  <a:cubicBezTo>
                    <a:pt x="37" y="49"/>
                    <a:pt x="37" y="49"/>
                    <a:pt x="37" y="50"/>
                  </a:cubicBezTo>
                  <a:cubicBezTo>
                    <a:pt x="36" y="51"/>
                    <a:pt x="36" y="52"/>
                    <a:pt x="37" y="52"/>
                  </a:cubicBezTo>
                  <a:cubicBezTo>
                    <a:pt x="37" y="53"/>
                    <a:pt x="37" y="53"/>
                    <a:pt x="37" y="54"/>
                  </a:cubicBezTo>
                  <a:cubicBezTo>
                    <a:pt x="37" y="55"/>
                    <a:pt x="37" y="56"/>
                    <a:pt x="37" y="57"/>
                  </a:cubicBezTo>
                  <a:cubicBezTo>
                    <a:pt x="37" y="58"/>
                    <a:pt x="37" y="59"/>
                    <a:pt x="37" y="60"/>
                  </a:cubicBezTo>
                  <a:cubicBezTo>
                    <a:pt x="38" y="61"/>
                    <a:pt x="38" y="61"/>
                    <a:pt x="38" y="62"/>
                  </a:cubicBezTo>
                  <a:cubicBezTo>
                    <a:pt x="38" y="62"/>
                    <a:pt x="38" y="62"/>
                    <a:pt x="38" y="63"/>
                  </a:cubicBezTo>
                  <a:cubicBezTo>
                    <a:pt x="38" y="64"/>
                    <a:pt x="38" y="64"/>
                    <a:pt x="39" y="64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40" y="66"/>
                    <a:pt x="40" y="66"/>
                    <a:pt x="40" y="66"/>
                  </a:cubicBezTo>
                  <a:cubicBezTo>
                    <a:pt x="40" y="65"/>
                    <a:pt x="40" y="65"/>
                    <a:pt x="40" y="65"/>
                  </a:cubicBezTo>
                  <a:cubicBezTo>
                    <a:pt x="41" y="65"/>
                    <a:pt x="41" y="65"/>
                    <a:pt x="43" y="65"/>
                  </a:cubicBezTo>
                  <a:cubicBezTo>
                    <a:pt x="44" y="65"/>
                    <a:pt x="45" y="65"/>
                    <a:pt x="47" y="65"/>
                  </a:cubicBezTo>
                  <a:cubicBezTo>
                    <a:pt x="48" y="65"/>
                    <a:pt x="49" y="65"/>
                    <a:pt x="50" y="65"/>
                  </a:cubicBezTo>
                  <a:cubicBezTo>
                    <a:pt x="52" y="64"/>
                    <a:pt x="52" y="64"/>
                    <a:pt x="53" y="64"/>
                  </a:cubicBezTo>
                  <a:cubicBezTo>
                    <a:pt x="53" y="64"/>
                    <a:pt x="53" y="64"/>
                    <a:pt x="53" y="64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4" y="65"/>
                    <a:pt x="55" y="65"/>
                    <a:pt x="57" y="65"/>
                  </a:cubicBezTo>
                  <a:cubicBezTo>
                    <a:pt x="58" y="65"/>
                    <a:pt x="59" y="65"/>
                    <a:pt x="59" y="65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82" y="66"/>
                    <a:pt x="82" y="66"/>
                    <a:pt x="82" y="66"/>
                  </a:cubicBezTo>
                  <a:cubicBezTo>
                    <a:pt x="82" y="67"/>
                    <a:pt x="83" y="67"/>
                    <a:pt x="84" y="67"/>
                  </a:cubicBezTo>
                  <a:cubicBezTo>
                    <a:pt x="84" y="67"/>
                    <a:pt x="85" y="67"/>
                    <a:pt x="85" y="67"/>
                  </a:cubicBezTo>
                  <a:cubicBezTo>
                    <a:pt x="85" y="67"/>
                    <a:pt x="86" y="67"/>
                    <a:pt x="86" y="67"/>
                  </a:cubicBezTo>
                  <a:cubicBezTo>
                    <a:pt x="87" y="67"/>
                    <a:pt x="88" y="67"/>
                    <a:pt x="88" y="67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0" y="69"/>
                    <a:pt x="91" y="69"/>
                  </a:cubicBezTo>
                  <a:cubicBezTo>
                    <a:pt x="91" y="70"/>
                    <a:pt x="92" y="70"/>
                    <a:pt x="92" y="70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2" y="71"/>
                    <a:pt x="91" y="72"/>
                    <a:pt x="91" y="72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89" y="73"/>
                    <a:pt x="88" y="73"/>
                    <a:pt x="86" y="73"/>
                  </a:cubicBezTo>
                  <a:cubicBezTo>
                    <a:pt x="85" y="73"/>
                    <a:pt x="83" y="73"/>
                    <a:pt x="81" y="74"/>
                  </a:cubicBezTo>
                  <a:cubicBezTo>
                    <a:pt x="79" y="74"/>
                    <a:pt x="78" y="74"/>
                    <a:pt x="76" y="74"/>
                  </a:cubicBezTo>
                  <a:cubicBezTo>
                    <a:pt x="74" y="74"/>
                    <a:pt x="73" y="74"/>
                    <a:pt x="73" y="74"/>
                  </a:cubicBezTo>
                  <a:cubicBezTo>
                    <a:pt x="63" y="74"/>
                    <a:pt x="63" y="74"/>
                    <a:pt x="63" y="74"/>
                  </a:cubicBezTo>
                  <a:cubicBezTo>
                    <a:pt x="63" y="74"/>
                    <a:pt x="62" y="74"/>
                    <a:pt x="61" y="74"/>
                  </a:cubicBezTo>
                  <a:cubicBezTo>
                    <a:pt x="60" y="74"/>
                    <a:pt x="59" y="74"/>
                    <a:pt x="58" y="74"/>
                  </a:cubicBezTo>
                  <a:cubicBezTo>
                    <a:pt x="56" y="74"/>
                    <a:pt x="55" y="75"/>
                    <a:pt x="54" y="75"/>
                  </a:cubicBezTo>
                  <a:cubicBezTo>
                    <a:pt x="53" y="75"/>
                    <a:pt x="52" y="75"/>
                    <a:pt x="52" y="75"/>
                  </a:cubicBezTo>
                  <a:cubicBezTo>
                    <a:pt x="52" y="75"/>
                    <a:pt x="51" y="75"/>
                    <a:pt x="51" y="75"/>
                  </a:cubicBezTo>
                  <a:cubicBezTo>
                    <a:pt x="50" y="75"/>
                    <a:pt x="50" y="75"/>
                    <a:pt x="49" y="75"/>
                  </a:cubicBezTo>
                  <a:cubicBezTo>
                    <a:pt x="49" y="76"/>
                    <a:pt x="48" y="76"/>
                    <a:pt x="48" y="76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76"/>
                    <a:pt x="46" y="76"/>
                    <a:pt x="45" y="76"/>
                  </a:cubicBezTo>
                  <a:cubicBezTo>
                    <a:pt x="44" y="76"/>
                    <a:pt x="43" y="76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2" y="77"/>
                    <a:pt x="42" y="77"/>
                    <a:pt x="42" y="77"/>
                  </a:cubicBezTo>
                  <a:cubicBezTo>
                    <a:pt x="42" y="77"/>
                    <a:pt x="42" y="77"/>
                    <a:pt x="42" y="77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3" y="79"/>
                    <a:pt x="43" y="79"/>
                    <a:pt x="43" y="79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49" y="79"/>
                    <a:pt x="49" y="79"/>
                    <a:pt x="49" y="79"/>
                  </a:cubicBezTo>
                  <a:cubicBezTo>
                    <a:pt x="49" y="79"/>
                    <a:pt x="49" y="79"/>
                    <a:pt x="50" y="78"/>
                  </a:cubicBezTo>
                  <a:cubicBezTo>
                    <a:pt x="50" y="78"/>
                    <a:pt x="51" y="78"/>
                    <a:pt x="51" y="78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2" y="78"/>
                    <a:pt x="52" y="78"/>
                    <a:pt x="53" y="78"/>
                  </a:cubicBezTo>
                  <a:cubicBezTo>
                    <a:pt x="53" y="79"/>
                    <a:pt x="54" y="79"/>
                    <a:pt x="54" y="79"/>
                  </a:cubicBezTo>
                  <a:cubicBezTo>
                    <a:pt x="54" y="79"/>
                    <a:pt x="54" y="79"/>
                    <a:pt x="54" y="79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5" y="79"/>
                    <a:pt x="55" y="79"/>
                    <a:pt x="56" y="78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8" y="78"/>
                    <a:pt x="58" y="78"/>
                    <a:pt x="60" y="78"/>
                  </a:cubicBezTo>
                  <a:cubicBezTo>
                    <a:pt x="61" y="78"/>
                    <a:pt x="62" y="78"/>
                    <a:pt x="63" y="78"/>
                  </a:cubicBezTo>
                  <a:cubicBezTo>
                    <a:pt x="64" y="78"/>
                    <a:pt x="65" y="78"/>
                    <a:pt x="66" y="78"/>
                  </a:cubicBezTo>
                  <a:cubicBezTo>
                    <a:pt x="68" y="78"/>
                    <a:pt x="69" y="78"/>
                    <a:pt x="69" y="78"/>
                  </a:cubicBezTo>
                  <a:cubicBezTo>
                    <a:pt x="69" y="78"/>
                    <a:pt x="70" y="78"/>
                    <a:pt x="71" y="78"/>
                  </a:cubicBezTo>
                  <a:cubicBezTo>
                    <a:pt x="72" y="79"/>
                    <a:pt x="72" y="79"/>
                    <a:pt x="73" y="79"/>
                  </a:cubicBezTo>
                  <a:cubicBezTo>
                    <a:pt x="73" y="79"/>
                    <a:pt x="74" y="79"/>
                    <a:pt x="75" y="79"/>
                  </a:cubicBezTo>
                  <a:cubicBezTo>
                    <a:pt x="77" y="79"/>
                    <a:pt x="78" y="80"/>
                    <a:pt x="78" y="80"/>
                  </a:cubicBezTo>
                  <a:cubicBezTo>
                    <a:pt x="79" y="80"/>
                    <a:pt x="79" y="80"/>
                    <a:pt x="79" y="80"/>
                  </a:cubicBezTo>
                  <a:cubicBezTo>
                    <a:pt x="79" y="80"/>
                    <a:pt x="79" y="80"/>
                    <a:pt x="79" y="80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3"/>
                    <a:pt x="82" y="83"/>
                    <a:pt x="82" y="83"/>
                  </a:cubicBezTo>
                  <a:cubicBezTo>
                    <a:pt x="81" y="84"/>
                    <a:pt x="81" y="84"/>
                    <a:pt x="81" y="84"/>
                  </a:cubicBezTo>
                  <a:cubicBezTo>
                    <a:pt x="81" y="85"/>
                    <a:pt x="80" y="85"/>
                    <a:pt x="80" y="85"/>
                  </a:cubicBezTo>
                  <a:cubicBezTo>
                    <a:pt x="79" y="85"/>
                    <a:pt x="79" y="85"/>
                    <a:pt x="78" y="85"/>
                  </a:cubicBezTo>
                  <a:cubicBezTo>
                    <a:pt x="78" y="85"/>
                    <a:pt x="78" y="85"/>
                    <a:pt x="77" y="85"/>
                  </a:cubicBezTo>
                  <a:cubicBezTo>
                    <a:pt x="77" y="85"/>
                    <a:pt x="76" y="85"/>
                    <a:pt x="76" y="85"/>
                  </a:cubicBezTo>
                  <a:cubicBezTo>
                    <a:pt x="75" y="85"/>
                    <a:pt x="75" y="85"/>
                    <a:pt x="74" y="85"/>
                  </a:cubicBezTo>
                  <a:cubicBezTo>
                    <a:pt x="74" y="84"/>
                    <a:pt x="74" y="84"/>
                    <a:pt x="74" y="84"/>
                  </a:cubicBezTo>
                  <a:cubicBezTo>
                    <a:pt x="73" y="84"/>
                    <a:pt x="73" y="84"/>
                    <a:pt x="73" y="84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71" y="85"/>
                    <a:pt x="69" y="85"/>
                    <a:pt x="68" y="85"/>
                  </a:cubicBezTo>
                  <a:cubicBezTo>
                    <a:pt x="66" y="85"/>
                    <a:pt x="64" y="85"/>
                    <a:pt x="63" y="85"/>
                  </a:cubicBezTo>
                  <a:cubicBezTo>
                    <a:pt x="61" y="85"/>
                    <a:pt x="60" y="85"/>
                    <a:pt x="59" y="85"/>
                  </a:cubicBezTo>
                  <a:cubicBezTo>
                    <a:pt x="57" y="85"/>
                    <a:pt x="57" y="85"/>
                    <a:pt x="56" y="85"/>
                  </a:cubicBezTo>
                  <a:cubicBezTo>
                    <a:pt x="56" y="85"/>
                    <a:pt x="55" y="85"/>
                    <a:pt x="54" y="86"/>
                  </a:cubicBezTo>
                  <a:cubicBezTo>
                    <a:pt x="53" y="86"/>
                    <a:pt x="51" y="86"/>
                    <a:pt x="50" y="86"/>
                  </a:cubicBezTo>
                  <a:cubicBezTo>
                    <a:pt x="48" y="87"/>
                    <a:pt x="47" y="87"/>
                    <a:pt x="46" y="87"/>
                  </a:cubicBezTo>
                  <a:cubicBezTo>
                    <a:pt x="44" y="87"/>
                    <a:pt x="43" y="87"/>
                    <a:pt x="43" y="87"/>
                  </a:cubicBezTo>
                  <a:cubicBezTo>
                    <a:pt x="43" y="87"/>
                    <a:pt x="43" y="87"/>
                    <a:pt x="42" y="87"/>
                  </a:cubicBezTo>
                  <a:cubicBezTo>
                    <a:pt x="41" y="87"/>
                    <a:pt x="41" y="87"/>
                    <a:pt x="40" y="87"/>
                  </a:cubicBezTo>
                  <a:cubicBezTo>
                    <a:pt x="39" y="87"/>
                    <a:pt x="38" y="87"/>
                    <a:pt x="37" y="87"/>
                  </a:cubicBezTo>
                  <a:cubicBezTo>
                    <a:pt x="36" y="87"/>
                    <a:pt x="36" y="87"/>
                    <a:pt x="35" y="87"/>
                  </a:cubicBezTo>
                  <a:cubicBezTo>
                    <a:pt x="34" y="87"/>
                    <a:pt x="34" y="87"/>
                    <a:pt x="33" y="87"/>
                  </a:cubicBezTo>
                  <a:cubicBezTo>
                    <a:pt x="32" y="87"/>
                    <a:pt x="31" y="87"/>
                    <a:pt x="30" y="87"/>
                  </a:cubicBezTo>
                  <a:cubicBezTo>
                    <a:pt x="29" y="87"/>
                    <a:pt x="28" y="87"/>
                    <a:pt x="27" y="87"/>
                  </a:cubicBezTo>
                  <a:cubicBezTo>
                    <a:pt x="27" y="87"/>
                    <a:pt x="26" y="87"/>
                    <a:pt x="26" y="87"/>
                  </a:cubicBezTo>
                  <a:cubicBezTo>
                    <a:pt x="26" y="87"/>
                    <a:pt x="25" y="87"/>
                    <a:pt x="23" y="87"/>
                  </a:cubicBezTo>
                  <a:cubicBezTo>
                    <a:pt x="22" y="87"/>
                    <a:pt x="21" y="87"/>
                    <a:pt x="20" y="86"/>
                  </a:cubicBezTo>
                  <a:cubicBezTo>
                    <a:pt x="20" y="86"/>
                    <a:pt x="20" y="86"/>
                    <a:pt x="19" y="85"/>
                  </a:cubicBezTo>
                  <a:cubicBezTo>
                    <a:pt x="18" y="85"/>
                    <a:pt x="17" y="85"/>
                    <a:pt x="17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83"/>
                    <a:pt x="15" y="83"/>
                    <a:pt x="15" y="82"/>
                  </a:cubicBezTo>
                  <a:cubicBezTo>
                    <a:pt x="15" y="82"/>
                    <a:pt x="15" y="82"/>
                    <a:pt x="15" y="82"/>
                  </a:cubicBezTo>
                  <a:cubicBezTo>
                    <a:pt x="15" y="81"/>
                    <a:pt x="15" y="81"/>
                    <a:pt x="15" y="81"/>
                  </a:cubicBezTo>
                  <a:cubicBezTo>
                    <a:pt x="14" y="80"/>
                    <a:pt x="14" y="79"/>
                    <a:pt x="14" y="79"/>
                  </a:cubicBezTo>
                  <a:cubicBezTo>
                    <a:pt x="14" y="78"/>
                    <a:pt x="14" y="78"/>
                    <a:pt x="14" y="77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76"/>
                    <a:pt x="14" y="75"/>
                    <a:pt x="13" y="74"/>
                  </a:cubicBezTo>
                  <a:cubicBezTo>
                    <a:pt x="13" y="74"/>
                    <a:pt x="13" y="73"/>
                    <a:pt x="13" y="72"/>
                  </a:cubicBezTo>
                  <a:cubicBezTo>
                    <a:pt x="13" y="71"/>
                    <a:pt x="12" y="70"/>
                    <a:pt x="12" y="70"/>
                  </a:cubicBezTo>
                  <a:cubicBezTo>
                    <a:pt x="12" y="69"/>
                    <a:pt x="12" y="68"/>
                    <a:pt x="12" y="68"/>
                  </a:cubicBezTo>
                  <a:cubicBezTo>
                    <a:pt x="12" y="68"/>
                    <a:pt x="12" y="67"/>
                    <a:pt x="12" y="66"/>
                  </a:cubicBezTo>
                  <a:cubicBezTo>
                    <a:pt x="12" y="65"/>
                    <a:pt x="11" y="64"/>
                    <a:pt x="11" y="62"/>
                  </a:cubicBezTo>
                  <a:cubicBezTo>
                    <a:pt x="11" y="61"/>
                    <a:pt x="11" y="60"/>
                    <a:pt x="11" y="58"/>
                  </a:cubicBezTo>
                  <a:cubicBezTo>
                    <a:pt x="11" y="57"/>
                    <a:pt x="11" y="56"/>
                    <a:pt x="11" y="56"/>
                  </a:cubicBezTo>
                  <a:cubicBezTo>
                    <a:pt x="11" y="29"/>
                    <a:pt x="11" y="29"/>
                    <a:pt x="11" y="29"/>
                  </a:cubicBezTo>
                  <a:lnTo>
                    <a:pt x="10" y="25"/>
                  </a:lnTo>
                  <a:close/>
                  <a:moveTo>
                    <a:pt x="21" y="70"/>
                  </a:moveTo>
                  <a:cubicBezTo>
                    <a:pt x="21" y="71"/>
                    <a:pt x="21" y="71"/>
                    <a:pt x="21" y="71"/>
                  </a:cubicBezTo>
                  <a:cubicBezTo>
                    <a:pt x="21" y="72"/>
                    <a:pt x="21" y="72"/>
                    <a:pt x="21" y="72"/>
                  </a:cubicBezTo>
                  <a:cubicBezTo>
                    <a:pt x="21" y="72"/>
                    <a:pt x="21" y="73"/>
                    <a:pt x="21" y="73"/>
                  </a:cubicBezTo>
                  <a:cubicBezTo>
                    <a:pt x="22" y="74"/>
                    <a:pt x="22" y="75"/>
                    <a:pt x="22" y="75"/>
                  </a:cubicBezTo>
                  <a:cubicBezTo>
                    <a:pt x="22" y="76"/>
                    <a:pt x="22" y="77"/>
                    <a:pt x="22" y="77"/>
                  </a:cubicBezTo>
                  <a:cubicBezTo>
                    <a:pt x="22" y="78"/>
                    <a:pt x="22" y="78"/>
                    <a:pt x="22" y="79"/>
                  </a:cubicBezTo>
                  <a:cubicBezTo>
                    <a:pt x="24" y="79"/>
                    <a:pt x="24" y="79"/>
                    <a:pt x="24" y="79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26" y="78"/>
                    <a:pt x="26" y="78"/>
                    <a:pt x="26" y="78"/>
                  </a:cubicBezTo>
                  <a:cubicBezTo>
                    <a:pt x="26" y="78"/>
                    <a:pt x="27" y="78"/>
                    <a:pt x="27" y="77"/>
                  </a:cubicBezTo>
                  <a:cubicBezTo>
                    <a:pt x="28" y="77"/>
                    <a:pt x="29" y="77"/>
                    <a:pt x="29" y="77"/>
                  </a:cubicBezTo>
                  <a:cubicBezTo>
                    <a:pt x="30" y="76"/>
                    <a:pt x="30" y="76"/>
                    <a:pt x="30" y="76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9" y="75"/>
                    <a:pt x="28" y="75"/>
                    <a:pt x="27" y="74"/>
                  </a:cubicBezTo>
                  <a:cubicBezTo>
                    <a:pt x="27" y="74"/>
                    <a:pt x="26" y="74"/>
                    <a:pt x="26" y="74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5" y="73"/>
                    <a:pt x="25" y="72"/>
                    <a:pt x="24" y="71"/>
                  </a:cubicBezTo>
                  <a:cubicBezTo>
                    <a:pt x="24" y="70"/>
                    <a:pt x="23" y="69"/>
                    <a:pt x="23" y="69"/>
                  </a:cubicBezTo>
                  <a:cubicBezTo>
                    <a:pt x="22" y="68"/>
                    <a:pt x="22" y="68"/>
                    <a:pt x="22" y="68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1" y="70"/>
                    <a:pt x="21" y="70"/>
                    <a:pt x="21" y="70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" name="Freeform 183"/>
            <p:cNvSpPr>
              <a:spLocks noEditPoints="1"/>
            </p:cNvSpPr>
            <p:nvPr/>
          </p:nvSpPr>
          <p:spPr bwMode="auto">
            <a:xfrm>
              <a:off x="3666572" y="2413753"/>
              <a:ext cx="167404" cy="201206"/>
            </a:xfrm>
            <a:custGeom>
              <a:avLst/>
              <a:gdLst>
                <a:gd name="T0" fmla="*/ 4 w 76"/>
                <a:gd name="T1" fmla="*/ 86 h 92"/>
                <a:gd name="T2" fmla="*/ 9 w 76"/>
                <a:gd name="T3" fmla="*/ 83 h 92"/>
                <a:gd name="T4" fmla="*/ 10 w 76"/>
                <a:gd name="T5" fmla="*/ 65 h 92"/>
                <a:gd name="T6" fmla="*/ 9 w 76"/>
                <a:gd name="T7" fmla="*/ 57 h 92"/>
                <a:gd name="T8" fmla="*/ 8 w 76"/>
                <a:gd name="T9" fmla="*/ 52 h 92"/>
                <a:gd name="T10" fmla="*/ 7 w 76"/>
                <a:gd name="T11" fmla="*/ 33 h 92"/>
                <a:gd name="T12" fmla="*/ 9 w 76"/>
                <a:gd name="T13" fmla="*/ 24 h 92"/>
                <a:gd name="T14" fmla="*/ 10 w 76"/>
                <a:gd name="T15" fmla="*/ 16 h 92"/>
                <a:gd name="T16" fmla="*/ 12 w 76"/>
                <a:gd name="T17" fmla="*/ 11 h 92"/>
                <a:gd name="T18" fmla="*/ 13 w 76"/>
                <a:gd name="T19" fmla="*/ 6 h 92"/>
                <a:gd name="T20" fmla="*/ 23 w 76"/>
                <a:gd name="T21" fmla="*/ 5 h 92"/>
                <a:gd name="T22" fmla="*/ 33 w 76"/>
                <a:gd name="T23" fmla="*/ 3 h 92"/>
                <a:gd name="T24" fmla="*/ 42 w 76"/>
                <a:gd name="T25" fmla="*/ 1 h 92"/>
                <a:gd name="T26" fmla="*/ 52 w 76"/>
                <a:gd name="T27" fmla="*/ 0 h 92"/>
                <a:gd name="T28" fmla="*/ 65 w 76"/>
                <a:gd name="T29" fmla="*/ 2 h 92"/>
                <a:gd name="T30" fmla="*/ 68 w 76"/>
                <a:gd name="T31" fmla="*/ 9 h 92"/>
                <a:gd name="T32" fmla="*/ 62 w 76"/>
                <a:gd name="T33" fmla="*/ 13 h 92"/>
                <a:gd name="T34" fmla="*/ 50 w 76"/>
                <a:gd name="T35" fmla="*/ 14 h 92"/>
                <a:gd name="T36" fmla="*/ 44 w 76"/>
                <a:gd name="T37" fmla="*/ 14 h 92"/>
                <a:gd name="T38" fmla="*/ 36 w 76"/>
                <a:gd name="T39" fmla="*/ 14 h 92"/>
                <a:gd name="T40" fmla="*/ 31 w 76"/>
                <a:gd name="T41" fmla="*/ 17 h 92"/>
                <a:gd name="T42" fmla="*/ 30 w 76"/>
                <a:gd name="T43" fmla="*/ 26 h 92"/>
                <a:gd name="T44" fmla="*/ 34 w 76"/>
                <a:gd name="T45" fmla="*/ 38 h 92"/>
                <a:gd name="T46" fmla="*/ 49 w 76"/>
                <a:gd name="T47" fmla="*/ 37 h 92"/>
                <a:gd name="T48" fmla="*/ 60 w 76"/>
                <a:gd name="T49" fmla="*/ 36 h 92"/>
                <a:gd name="T50" fmla="*/ 71 w 76"/>
                <a:gd name="T51" fmla="*/ 36 h 92"/>
                <a:gd name="T52" fmla="*/ 72 w 76"/>
                <a:gd name="T53" fmla="*/ 40 h 92"/>
                <a:gd name="T54" fmla="*/ 61 w 76"/>
                <a:gd name="T55" fmla="*/ 46 h 92"/>
                <a:gd name="T56" fmla="*/ 50 w 76"/>
                <a:gd name="T57" fmla="*/ 49 h 92"/>
                <a:gd name="T58" fmla="*/ 38 w 76"/>
                <a:gd name="T59" fmla="*/ 50 h 92"/>
                <a:gd name="T60" fmla="*/ 31 w 76"/>
                <a:gd name="T61" fmla="*/ 52 h 92"/>
                <a:gd name="T62" fmla="*/ 32 w 76"/>
                <a:gd name="T63" fmla="*/ 69 h 92"/>
                <a:gd name="T64" fmla="*/ 37 w 76"/>
                <a:gd name="T65" fmla="*/ 70 h 92"/>
                <a:gd name="T66" fmla="*/ 49 w 76"/>
                <a:gd name="T67" fmla="*/ 67 h 92"/>
                <a:gd name="T68" fmla="*/ 57 w 76"/>
                <a:gd name="T69" fmla="*/ 66 h 92"/>
                <a:gd name="T70" fmla="*/ 63 w 76"/>
                <a:gd name="T71" fmla="*/ 64 h 92"/>
                <a:gd name="T72" fmla="*/ 66 w 76"/>
                <a:gd name="T73" fmla="*/ 66 h 92"/>
                <a:gd name="T74" fmla="*/ 63 w 76"/>
                <a:gd name="T75" fmla="*/ 70 h 92"/>
                <a:gd name="T76" fmla="*/ 73 w 76"/>
                <a:gd name="T77" fmla="*/ 73 h 92"/>
                <a:gd name="T78" fmla="*/ 76 w 76"/>
                <a:gd name="T79" fmla="*/ 78 h 92"/>
                <a:gd name="T80" fmla="*/ 69 w 76"/>
                <a:gd name="T81" fmla="*/ 83 h 92"/>
                <a:gd name="T82" fmla="*/ 61 w 76"/>
                <a:gd name="T83" fmla="*/ 86 h 92"/>
                <a:gd name="T84" fmla="*/ 48 w 76"/>
                <a:gd name="T85" fmla="*/ 87 h 92"/>
                <a:gd name="T86" fmla="*/ 39 w 76"/>
                <a:gd name="T87" fmla="*/ 89 h 92"/>
                <a:gd name="T88" fmla="*/ 26 w 76"/>
                <a:gd name="T89" fmla="*/ 91 h 92"/>
                <a:gd name="T90" fmla="*/ 18 w 76"/>
                <a:gd name="T91" fmla="*/ 91 h 92"/>
                <a:gd name="T92" fmla="*/ 1 w 76"/>
                <a:gd name="T93" fmla="*/ 92 h 92"/>
                <a:gd name="T94" fmla="*/ 17 w 76"/>
                <a:gd name="T95" fmla="*/ 73 h 92"/>
                <a:gd name="T96" fmla="*/ 15 w 76"/>
                <a:gd name="T97" fmla="*/ 81 h 92"/>
                <a:gd name="T98" fmla="*/ 21 w 76"/>
                <a:gd name="T99" fmla="*/ 80 h 92"/>
                <a:gd name="T100" fmla="*/ 20 w 76"/>
                <a:gd name="T101" fmla="*/ 72 h 92"/>
                <a:gd name="T102" fmla="*/ 20 w 76"/>
                <a:gd name="T103" fmla="*/ 54 h 92"/>
                <a:gd name="T104" fmla="*/ 21 w 76"/>
                <a:gd name="T105" fmla="*/ 38 h 92"/>
                <a:gd name="T106" fmla="*/ 22 w 76"/>
                <a:gd name="T107" fmla="*/ 29 h 92"/>
                <a:gd name="T108" fmla="*/ 20 w 76"/>
                <a:gd name="T109" fmla="*/ 27 h 92"/>
                <a:gd name="T110" fmla="*/ 19 w 76"/>
                <a:gd name="T111" fmla="*/ 16 h 92"/>
                <a:gd name="T112" fmla="*/ 16 w 76"/>
                <a:gd name="T113" fmla="*/ 25 h 92"/>
                <a:gd name="T114" fmla="*/ 17 w 76"/>
                <a:gd name="T115" fmla="*/ 67 h 92"/>
                <a:gd name="T116" fmla="*/ 50 w 76"/>
                <a:gd name="T117" fmla="*/ 79 h 92"/>
                <a:gd name="T118" fmla="*/ 45 w 76"/>
                <a:gd name="T119" fmla="*/ 7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6" h="92">
                  <a:moveTo>
                    <a:pt x="0" y="89"/>
                  </a:moveTo>
                  <a:cubicBezTo>
                    <a:pt x="0" y="89"/>
                    <a:pt x="0" y="89"/>
                    <a:pt x="0" y="88"/>
                  </a:cubicBezTo>
                  <a:cubicBezTo>
                    <a:pt x="0" y="88"/>
                    <a:pt x="0" y="87"/>
                    <a:pt x="1" y="87"/>
                  </a:cubicBezTo>
                  <a:cubicBezTo>
                    <a:pt x="1" y="87"/>
                    <a:pt x="1" y="87"/>
                    <a:pt x="2" y="87"/>
                  </a:cubicBezTo>
                  <a:cubicBezTo>
                    <a:pt x="3" y="87"/>
                    <a:pt x="3" y="86"/>
                    <a:pt x="4" y="86"/>
                  </a:cubicBezTo>
                  <a:cubicBezTo>
                    <a:pt x="4" y="86"/>
                    <a:pt x="4" y="86"/>
                    <a:pt x="5" y="86"/>
                  </a:cubicBezTo>
                  <a:cubicBezTo>
                    <a:pt x="5" y="86"/>
                    <a:pt x="6" y="85"/>
                    <a:pt x="6" y="85"/>
                  </a:cubicBezTo>
                  <a:cubicBezTo>
                    <a:pt x="7" y="84"/>
                    <a:pt x="8" y="84"/>
                    <a:pt x="8" y="84"/>
                  </a:cubicBezTo>
                  <a:cubicBezTo>
                    <a:pt x="9" y="84"/>
                    <a:pt x="9" y="84"/>
                    <a:pt x="9" y="84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9" y="82"/>
                    <a:pt x="9" y="81"/>
                    <a:pt x="9" y="80"/>
                  </a:cubicBezTo>
                  <a:cubicBezTo>
                    <a:pt x="9" y="78"/>
                    <a:pt x="10" y="77"/>
                    <a:pt x="10" y="75"/>
                  </a:cubicBezTo>
                  <a:cubicBezTo>
                    <a:pt x="10" y="73"/>
                    <a:pt x="10" y="72"/>
                    <a:pt x="10" y="70"/>
                  </a:cubicBezTo>
                  <a:cubicBezTo>
                    <a:pt x="10" y="69"/>
                    <a:pt x="10" y="68"/>
                    <a:pt x="10" y="67"/>
                  </a:cubicBezTo>
                  <a:cubicBezTo>
                    <a:pt x="10" y="65"/>
                    <a:pt x="10" y="65"/>
                    <a:pt x="10" y="65"/>
                  </a:cubicBezTo>
                  <a:cubicBezTo>
                    <a:pt x="10" y="64"/>
                    <a:pt x="10" y="64"/>
                    <a:pt x="10" y="64"/>
                  </a:cubicBezTo>
                  <a:cubicBezTo>
                    <a:pt x="10" y="64"/>
                    <a:pt x="10" y="63"/>
                    <a:pt x="10" y="63"/>
                  </a:cubicBezTo>
                  <a:cubicBezTo>
                    <a:pt x="10" y="62"/>
                    <a:pt x="10" y="61"/>
                    <a:pt x="10" y="61"/>
                  </a:cubicBezTo>
                  <a:cubicBezTo>
                    <a:pt x="10" y="60"/>
                    <a:pt x="9" y="59"/>
                    <a:pt x="9" y="59"/>
                  </a:cubicBezTo>
                  <a:cubicBezTo>
                    <a:pt x="9" y="58"/>
                    <a:pt x="9" y="57"/>
                    <a:pt x="9" y="57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9" y="56"/>
                    <a:pt x="9" y="56"/>
                    <a:pt x="9" y="55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9" y="53"/>
                    <a:pt x="8" y="53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1"/>
                    <a:pt x="8" y="50"/>
                    <a:pt x="8" y="48"/>
                  </a:cubicBezTo>
                  <a:cubicBezTo>
                    <a:pt x="8" y="46"/>
                    <a:pt x="8" y="44"/>
                    <a:pt x="8" y="42"/>
                  </a:cubicBezTo>
                  <a:cubicBezTo>
                    <a:pt x="9" y="40"/>
                    <a:pt x="9" y="38"/>
                    <a:pt x="9" y="36"/>
                  </a:cubicBezTo>
                  <a:cubicBezTo>
                    <a:pt x="9" y="35"/>
                    <a:pt x="9" y="33"/>
                    <a:pt x="9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1"/>
                    <a:pt x="8" y="30"/>
                    <a:pt x="8" y="29"/>
                  </a:cubicBezTo>
                  <a:cubicBezTo>
                    <a:pt x="8" y="27"/>
                    <a:pt x="8" y="26"/>
                    <a:pt x="8" y="26"/>
                  </a:cubicBezTo>
                  <a:cubicBezTo>
                    <a:pt x="8" y="26"/>
                    <a:pt x="9" y="25"/>
                    <a:pt x="9" y="24"/>
                  </a:cubicBezTo>
                  <a:cubicBezTo>
                    <a:pt x="9" y="23"/>
                    <a:pt x="9" y="22"/>
                    <a:pt x="9" y="22"/>
                  </a:cubicBezTo>
                  <a:cubicBezTo>
                    <a:pt x="9" y="22"/>
                    <a:pt x="9" y="22"/>
                    <a:pt x="9" y="21"/>
                  </a:cubicBezTo>
                  <a:cubicBezTo>
                    <a:pt x="9" y="21"/>
                    <a:pt x="10" y="20"/>
                    <a:pt x="10" y="19"/>
                  </a:cubicBezTo>
                  <a:cubicBezTo>
                    <a:pt x="10" y="19"/>
                    <a:pt x="10" y="18"/>
                    <a:pt x="10" y="18"/>
                  </a:cubicBezTo>
                  <a:cubicBezTo>
                    <a:pt x="10" y="17"/>
                    <a:pt x="10" y="17"/>
                    <a:pt x="10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5"/>
                    <a:pt x="12" y="15"/>
                    <a:pt x="12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3"/>
                    <a:pt x="13" y="12"/>
                    <a:pt x="12" y="11"/>
                  </a:cubicBezTo>
                  <a:cubicBezTo>
                    <a:pt x="11" y="11"/>
                    <a:pt x="11" y="10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3" y="7"/>
                    <a:pt x="13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5" y="6"/>
                    <a:pt x="16" y="6"/>
                  </a:cubicBezTo>
                  <a:cubicBezTo>
                    <a:pt x="17" y="5"/>
                    <a:pt x="18" y="5"/>
                    <a:pt x="19" y="5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21" y="5"/>
                    <a:pt x="22" y="5"/>
                    <a:pt x="23" y="5"/>
                  </a:cubicBezTo>
                  <a:cubicBezTo>
                    <a:pt x="24" y="5"/>
                    <a:pt x="25" y="4"/>
                    <a:pt x="26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8" y="4"/>
                    <a:pt x="28" y="4"/>
                  </a:cubicBezTo>
                  <a:cubicBezTo>
                    <a:pt x="29" y="4"/>
                    <a:pt x="30" y="3"/>
                    <a:pt x="31" y="3"/>
                  </a:cubicBezTo>
                  <a:cubicBezTo>
                    <a:pt x="31" y="3"/>
                    <a:pt x="32" y="3"/>
                    <a:pt x="33" y="3"/>
                  </a:cubicBezTo>
                  <a:cubicBezTo>
                    <a:pt x="33" y="2"/>
                    <a:pt x="34" y="2"/>
                    <a:pt x="34" y="2"/>
                  </a:cubicBezTo>
                  <a:cubicBezTo>
                    <a:pt x="34" y="2"/>
                    <a:pt x="35" y="2"/>
                    <a:pt x="36" y="2"/>
                  </a:cubicBezTo>
                  <a:cubicBezTo>
                    <a:pt x="36" y="2"/>
                    <a:pt x="37" y="2"/>
                    <a:pt x="38" y="2"/>
                  </a:cubicBezTo>
                  <a:cubicBezTo>
                    <a:pt x="39" y="2"/>
                    <a:pt x="40" y="2"/>
                    <a:pt x="41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3" y="1"/>
                    <a:pt x="43" y="1"/>
                    <a:pt x="44" y="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5" y="0"/>
                    <a:pt x="46" y="0"/>
                  </a:cubicBezTo>
                  <a:cubicBezTo>
                    <a:pt x="48" y="0"/>
                    <a:pt x="49" y="0"/>
                    <a:pt x="49" y="0"/>
                  </a:cubicBezTo>
                  <a:cubicBezTo>
                    <a:pt x="50" y="0"/>
                    <a:pt x="51" y="0"/>
                    <a:pt x="52" y="0"/>
                  </a:cubicBezTo>
                  <a:cubicBezTo>
                    <a:pt x="53" y="0"/>
                    <a:pt x="54" y="0"/>
                    <a:pt x="54" y="0"/>
                  </a:cubicBezTo>
                  <a:cubicBezTo>
                    <a:pt x="54" y="0"/>
                    <a:pt x="55" y="0"/>
                    <a:pt x="56" y="1"/>
                  </a:cubicBezTo>
                  <a:cubicBezTo>
                    <a:pt x="57" y="1"/>
                    <a:pt x="58" y="1"/>
                    <a:pt x="60" y="1"/>
                  </a:cubicBezTo>
                  <a:cubicBezTo>
                    <a:pt x="61" y="1"/>
                    <a:pt x="62" y="2"/>
                    <a:pt x="63" y="2"/>
                  </a:cubicBezTo>
                  <a:cubicBezTo>
                    <a:pt x="64" y="2"/>
                    <a:pt x="65" y="2"/>
                    <a:pt x="65" y="2"/>
                  </a:cubicBezTo>
                  <a:cubicBezTo>
                    <a:pt x="65" y="2"/>
                    <a:pt x="66" y="3"/>
                    <a:pt x="66" y="3"/>
                  </a:cubicBezTo>
                  <a:cubicBezTo>
                    <a:pt x="66" y="4"/>
                    <a:pt x="66" y="4"/>
                    <a:pt x="67" y="5"/>
                  </a:cubicBezTo>
                  <a:cubicBezTo>
                    <a:pt x="67" y="6"/>
                    <a:pt x="67" y="6"/>
                    <a:pt x="68" y="7"/>
                  </a:cubicBezTo>
                  <a:cubicBezTo>
                    <a:pt x="68" y="7"/>
                    <a:pt x="68" y="8"/>
                    <a:pt x="68" y="8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11"/>
                    <a:pt x="68" y="11"/>
                    <a:pt x="68" y="11"/>
                  </a:cubicBezTo>
                  <a:cubicBezTo>
                    <a:pt x="68" y="11"/>
                    <a:pt x="68" y="11"/>
                    <a:pt x="67" y="12"/>
                  </a:cubicBezTo>
                  <a:cubicBezTo>
                    <a:pt x="67" y="12"/>
                    <a:pt x="67" y="13"/>
                    <a:pt x="66" y="13"/>
                  </a:cubicBezTo>
                  <a:cubicBezTo>
                    <a:pt x="66" y="13"/>
                    <a:pt x="65" y="13"/>
                    <a:pt x="64" y="13"/>
                  </a:cubicBezTo>
                  <a:cubicBezTo>
                    <a:pt x="64" y="13"/>
                    <a:pt x="63" y="13"/>
                    <a:pt x="62" y="13"/>
                  </a:cubicBezTo>
                  <a:cubicBezTo>
                    <a:pt x="60" y="13"/>
                    <a:pt x="59" y="13"/>
                    <a:pt x="59" y="13"/>
                  </a:cubicBezTo>
                  <a:cubicBezTo>
                    <a:pt x="58" y="14"/>
                    <a:pt x="57" y="14"/>
                    <a:pt x="57" y="14"/>
                  </a:cubicBezTo>
                  <a:cubicBezTo>
                    <a:pt x="54" y="14"/>
                    <a:pt x="54" y="14"/>
                    <a:pt x="54" y="14"/>
                  </a:cubicBezTo>
                  <a:cubicBezTo>
                    <a:pt x="54" y="14"/>
                    <a:pt x="53" y="14"/>
                    <a:pt x="52" y="14"/>
                  </a:cubicBezTo>
                  <a:cubicBezTo>
                    <a:pt x="52" y="14"/>
                    <a:pt x="51" y="14"/>
                    <a:pt x="50" y="14"/>
                  </a:cubicBezTo>
                  <a:cubicBezTo>
                    <a:pt x="49" y="14"/>
                    <a:pt x="49" y="14"/>
                    <a:pt x="48" y="14"/>
                  </a:cubicBezTo>
                  <a:cubicBezTo>
                    <a:pt x="47" y="15"/>
                    <a:pt x="47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4" y="14"/>
                  </a:cubicBezTo>
                  <a:cubicBezTo>
                    <a:pt x="43" y="14"/>
                    <a:pt x="42" y="14"/>
                    <a:pt x="42" y="14"/>
                  </a:cubicBezTo>
                  <a:cubicBezTo>
                    <a:pt x="41" y="14"/>
                    <a:pt x="40" y="14"/>
                    <a:pt x="39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4"/>
                    <a:pt x="35" y="14"/>
                    <a:pt x="34" y="14"/>
                  </a:cubicBezTo>
                  <a:cubicBezTo>
                    <a:pt x="33" y="14"/>
                    <a:pt x="32" y="14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6"/>
                    <a:pt x="31" y="17"/>
                  </a:cubicBezTo>
                  <a:cubicBezTo>
                    <a:pt x="31" y="18"/>
                    <a:pt x="31" y="19"/>
                    <a:pt x="31" y="20"/>
                  </a:cubicBezTo>
                  <a:cubicBezTo>
                    <a:pt x="31" y="21"/>
                    <a:pt x="30" y="22"/>
                    <a:pt x="30" y="22"/>
                  </a:cubicBezTo>
                  <a:cubicBezTo>
                    <a:pt x="30" y="23"/>
                    <a:pt x="30" y="24"/>
                    <a:pt x="30" y="24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0" y="26"/>
                    <a:pt x="30" y="27"/>
                    <a:pt x="30" y="28"/>
                  </a:cubicBezTo>
                  <a:cubicBezTo>
                    <a:pt x="30" y="30"/>
                    <a:pt x="31" y="31"/>
                    <a:pt x="31" y="32"/>
                  </a:cubicBezTo>
                  <a:cubicBezTo>
                    <a:pt x="31" y="33"/>
                    <a:pt x="31" y="35"/>
                    <a:pt x="31" y="36"/>
                  </a:cubicBezTo>
                  <a:cubicBezTo>
                    <a:pt x="31" y="37"/>
                    <a:pt x="31" y="38"/>
                    <a:pt x="31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8" y="38"/>
                    <a:pt x="39" y="38"/>
                  </a:cubicBezTo>
                  <a:cubicBezTo>
                    <a:pt x="40" y="38"/>
                    <a:pt x="42" y="38"/>
                    <a:pt x="43" y="38"/>
                  </a:cubicBezTo>
                  <a:cubicBezTo>
                    <a:pt x="44" y="38"/>
                    <a:pt x="46" y="38"/>
                    <a:pt x="47" y="38"/>
                  </a:cubicBezTo>
                  <a:cubicBezTo>
                    <a:pt x="48" y="37"/>
                    <a:pt x="49" y="37"/>
                    <a:pt x="49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0" y="37"/>
                    <a:pt x="51" y="37"/>
                    <a:pt x="52" y="37"/>
                  </a:cubicBezTo>
                  <a:cubicBezTo>
                    <a:pt x="53" y="37"/>
                    <a:pt x="54" y="36"/>
                    <a:pt x="54" y="36"/>
                  </a:cubicBezTo>
                  <a:cubicBezTo>
                    <a:pt x="54" y="36"/>
                    <a:pt x="55" y="36"/>
                    <a:pt x="56" y="36"/>
                  </a:cubicBezTo>
                  <a:cubicBezTo>
                    <a:pt x="57" y="36"/>
                    <a:pt x="58" y="36"/>
                    <a:pt x="60" y="36"/>
                  </a:cubicBezTo>
                  <a:cubicBezTo>
                    <a:pt x="61" y="36"/>
                    <a:pt x="62" y="36"/>
                    <a:pt x="63" y="36"/>
                  </a:cubicBezTo>
                  <a:cubicBezTo>
                    <a:pt x="65" y="36"/>
                    <a:pt x="66" y="36"/>
                    <a:pt x="66" y="36"/>
                  </a:cubicBezTo>
                  <a:cubicBezTo>
                    <a:pt x="66" y="36"/>
                    <a:pt x="67" y="35"/>
                    <a:pt x="67" y="35"/>
                  </a:cubicBezTo>
                  <a:cubicBezTo>
                    <a:pt x="68" y="35"/>
                    <a:pt x="69" y="35"/>
                    <a:pt x="69" y="35"/>
                  </a:cubicBezTo>
                  <a:cubicBezTo>
                    <a:pt x="69" y="35"/>
                    <a:pt x="70" y="35"/>
                    <a:pt x="71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2" y="37"/>
                    <a:pt x="72" y="38"/>
                    <a:pt x="72" y="38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40"/>
                    <a:pt x="71" y="41"/>
                    <a:pt x="70" y="41"/>
                  </a:cubicBezTo>
                  <a:cubicBezTo>
                    <a:pt x="69" y="42"/>
                    <a:pt x="68" y="42"/>
                    <a:pt x="67" y="43"/>
                  </a:cubicBezTo>
                  <a:cubicBezTo>
                    <a:pt x="66" y="43"/>
                    <a:pt x="65" y="44"/>
                    <a:pt x="64" y="44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2" y="45"/>
                    <a:pt x="62" y="45"/>
                    <a:pt x="61" y="46"/>
                  </a:cubicBezTo>
                  <a:cubicBezTo>
                    <a:pt x="60" y="46"/>
                    <a:pt x="59" y="46"/>
                    <a:pt x="59" y="46"/>
                  </a:cubicBezTo>
                  <a:cubicBezTo>
                    <a:pt x="58" y="47"/>
                    <a:pt x="57" y="47"/>
                    <a:pt x="56" y="47"/>
                  </a:cubicBezTo>
                  <a:cubicBezTo>
                    <a:pt x="55" y="48"/>
                    <a:pt x="54" y="48"/>
                    <a:pt x="54" y="48"/>
                  </a:cubicBezTo>
                  <a:cubicBezTo>
                    <a:pt x="54" y="48"/>
                    <a:pt x="53" y="48"/>
                    <a:pt x="52" y="48"/>
                  </a:cubicBezTo>
                  <a:cubicBezTo>
                    <a:pt x="51" y="49"/>
                    <a:pt x="51" y="49"/>
                    <a:pt x="50" y="49"/>
                  </a:cubicBezTo>
                  <a:cubicBezTo>
                    <a:pt x="49" y="49"/>
                    <a:pt x="48" y="49"/>
                    <a:pt x="48" y="50"/>
                  </a:cubicBezTo>
                  <a:cubicBezTo>
                    <a:pt x="47" y="50"/>
                    <a:pt x="47" y="50"/>
                    <a:pt x="46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1" y="50"/>
                  </a:cubicBezTo>
                  <a:cubicBezTo>
                    <a:pt x="40" y="50"/>
                    <a:pt x="39" y="50"/>
                    <a:pt x="38" y="50"/>
                  </a:cubicBezTo>
                  <a:cubicBezTo>
                    <a:pt x="37" y="50"/>
                    <a:pt x="36" y="50"/>
                    <a:pt x="36" y="51"/>
                  </a:cubicBezTo>
                  <a:cubicBezTo>
                    <a:pt x="35" y="51"/>
                    <a:pt x="34" y="51"/>
                    <a:pt x="34" y="51"/>
                  </a:cubicBezTo>
                  <a:cubicBezTo>
                    <a:pt x="34" y="51"/>
                    <a:pt x="34" y="51"/>
                    <a:pt x="33" y="51"/>
                  </a:cubicBezTo>
                  <a:cubicBezTo>
                    <a:pt x="33" y="51"/>
                    <a:pt x="32" y="51"/>
                    <a:pt x="32" y="51"/>
                  </a:cubicBezTo>
                  <a:cubicBezTo>
                    <a:pt x="32" y="51"/>
                    <a:pt x="31" y="51"/>
                    <a:pt x="31" y="52"/>
                  </a:cubicBezTo>
                  <a:cubicBezTo>
                    <a:pt x="30" y="52"/>
                    <a:pt x="30" y="52"/>
                    <a:pt x="30" y="53"/>
                  </a:cubicBezTo>
                  <a:cubicBezTo>
                    <a:pt x="30" y="67"/>
                    <a:pt x="30" y="67"/>
                    <a:pt x="30" y="67"/>
                  </a:cubicBezTo>
                  <a:cubicBezTo>
                    <a:pt x="30" y="67"/>
                    <a:pt x="30" y="67"/>
                    <a:pt x="30" y="68"/>
                  </a:cubicBezTo>
                  <a:cubicBezTo>
                    <a:pt x="31" y="68"/>
                    <a:pt x="31" y="69"/>
                    <a:pt x="31" y="69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2" y="70"/>
                    <a:pt x="32" y="70"/>
                    <a:pt x="33" y="70"/>
                  </a:cubicBezTo>
                  <a:cubicBezTo>
                    <a:pt x="34" y="70"/>
                    <a:pt x="34" y="70"/>
                    <a:pt x="34" y="70"/>
                  </a:cubicBezTo>
                  <a:cubicBezTo>
                    <a:pt x="35" y="70"/>
                    <a:pt x="35" y="70"/>
                    <a:pt x="36" y="70"/>
                  </a:cubicBezTo>
                  <a:cubicBezTo>
                    <a:pt x="36" y="70"/>
                    <a:pt x="37" y="70"/>
                    <a:pt x="37" y="70"/>
                  </a:cubicBezTo>
                  <a:cubicBezTo>
                    <a:pt x="37" y="70"/>
                    <a:pt x="38" y="69"/>
                    <a:pt x="39" y="69"/>
                  </a:cubicBezTo>
                  <a:cubicBezTo>
                    <a:pt x="41" y="69"/>
                    <a:pt x="42" y="69"/>
                    <a:pt x="42" y="69"/>
                  </a:cubicBezTo>
                  <a:cubicBezTo>
                    <a:pt x="43" y="69"/>
                    <a:pt x="44" y="68"/>
                    <a:pt x="45" y="68"/>
                  </a:cubicBezTo>
                  <a:cubicBezTo>
                    <a:pt x="46" y="68"/>
                    <a:pt x="47" y="68"/>
                    <a:pt x="47" y="68"/>
                  </a:cubicBezTo>
                  <a:cubicBezTo>
                    <a:pt x="47" y="68"/>
                    <a:pt x="48" y="68"/>
                    <a:pt x="49" y="67"/>
                  </a:cubicBezTo>
                  <a:cubicBezTo>
                    <a:pt x="49" y="67"/>
                    <a:pt x="50" y="67"/>
                    <a:pt x="50" y="67"/>
                  </a:cubicBezTo>
                  <a:cubicBezTo>
                    <a:pt x="50" y="67"/>
                    <a:pt x="51" y="67"/>
                    <a:pt x="52" y="67"/>
                  </a:cubicBezTo>
                  <a:cubicBezTo>
                    <a:pt x="52" y="67"/>
                    <a:pt x="53" y="67"/>
                    <a:pt x="53" y="67"/>
                  </a:cubicBezTo>
                  <a:cubicBezTo>
                    <a:pt x="53" y="67"/>
                    <a:pt x="54" y="67"/>
                    <a:pt x="55" y="66"/>
                  </a:cubicBezTo>
                  <a:cubicBezTo>
                    <a:pt x="56" y="66"/>
                    <a:pt x="57" y="66"/>
                    <a:pt x="57" y="66"/>
                  </a:cubicBezTo>
                  <a:cubicBezTo>
                    <a:pt x="57" y="66"/>
                    <a:pt x="57" y="66"/>
                    <a:pt x="58" y="66"/>
                  </a:cubicBezTo>
                  <a:cubicBezTo>
                    <a:pt x="58" y="66"/>
                    <a:pt x="59" y="66"/>
                    <a:pt x="60" y="65"/>
                  </a:cubicBezTo>
                  <a:cubicBezTo>
                    <a:pt x="60" y="65"/>
                    <a:pt x="61" y="65"/>
                    <a:pt x="61" y="65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63" y="65"/>
                    <a:pt x="63" y="65"/>
                    <a:pt x="63" y="64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5" y="64"/>
                    <a:pt x="66" y="64"/>
                    <a:pt x="66" y="64"/>
                  </a:cubicBezTo>
                  <a:cubicBezTo>
                    <a:pt x="66" y="64"/>
                    <a:pt x="67" y="64"/>
                    <a:pt x="67" y="64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6" y="66"/>
                    <a:pt x="66" y="66"/>
                    <a:pt x="65" y="67"/>
                  </a:cubicBezTo>
                  <a:cubicBezTo>
                    <a:pt x="64" y="67"/>
                    <a:pt x="64" y="68"/>
                    <a:pt x="63" y="6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4" y="69"/>
                    <a:pt x="65" y="69"/>
                    <a:pt x="67" y="69"/>
                  </a:cubicBezTo>
                  <a:cubicBezTo>
                    <a:pt x="68" y="69"/>
                    <a:pt x="69" y="69"/>
                    <a:pt x="70" y="70"/>
                  </a:cubicBezTo>
                  <a:cubicBezTo>
                    <a:pt x="70" y="70"/>
                    <a:pt x="71" y="70"/>
                    <a:pt x="71" y="70"/>
                  </a:cubicBezTo>
                  <a:cubicBezTo>
                    <a:pt x="72" y="71"/>
                    <a:pt x="73" y="71"/>
                    <a:pt x="73" y="72"/>
                  </a:cubicBezTo>
                  <a:cubicBezTo>
                    <a:pt x="73" y="72"/>
                    <a:pt x="73" y="72"/>
                    <a:pt x="73" y="73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4" y="75"/>
                    <a:pt x="74" y="75"/>
                    <a:pt x="75" y="75"/>
                  </a:cubicBezTo>
                  <a:cubicBezTo>
                    <a:pt x="75" y="76"/>
                    <a:pt x="76" y="76"/>
                    <a:pt x="76" y="76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6" y="78"/>
                    <a:pt x="76" y="78"/>
                    <a:pt x="76" y="78"/>
                  </a:cubicBezTo>
                  <a:cubicBezTo>
                    <a:pt x="76" y="78"/>
                    <a:pt x="76" y="78"/>
                    <a:pt x="76" y="79"/>
                  </a:cubicBezTo>
                  <a:cubicBezTo>
                    <a:pt x="76" y="79"/>
                    <a:pt x="75" y="80"/>
                    <a:pt x="75" y="80"/>
                  </a:cubicBezTo>
                  <a:cubicBezTo>
                    <a:pt x="74" y="81"/>
                    <a:pt x="73" y="81"/>
                    <a:pt x="73" y="81"/>
                  </a:cubicBezTo>
                  <a:cubicBezTo>
                    <a:pt x="73" y="81"/>
                    <a:pt x="72" y="82"/>
                    <a:pt x="71" y="82"/>
                  </a:cubicBezTo>
                  <a:cubicBezTo>
                    <a:pt x="70" y="83"/>
                    <a:pt x="69" y="83"/>
                    <a:pt x="69" y="83"/>
                  </a:cubicBezTo>
                  <a:cubicBezTo>
                    <a:pt x="69" y="83"/>
                    <a:pt x="68" y="83"/>
                    <a:pt x="67" y="83"/>
                  </a:cubicBezTo>
                  <a:cubicBezTo>
                    <a:pt x="66" y="84"/>
                    <a:pt x="66" y="84"/>
                    <a:pt x="65" y="84"/>
                  </a:cubicBezTo>
                  <a:cubicBezTo>
                    <a:pt x="65" y="84"/>
                    <a:pt x="65" y="84"/>
                    <a:pt x="64" y="84"/>
                  </a:cubicBezTo>
                  <a:cubicBezTo>
                    <a:pt x="64" y="85"/>
                    <a:pt x="63" y="85"/>
                    <a:pt x="62" y="85"/>
                  </a:cubicBezTo>
                  <a:cubicBezTo>
                    <a:pt x="62" y="85"/>
                    <a:pt x="61" y="85"/>
                    <a:pt x="61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59" y="86"/>
                    <a:pt x="59" y="86"/>
                    <a:pt x="57" y="86"/>
                  </a:cubicBezTo>
                  <a:cubicBezTo>
                    <a:pt x="56" y="86"/>
                    <a:pt x="55" y="86"/>
                    <a:pt x="54" y="86"/>
                  </a:cubicBezTo>
                  <a:cubicBezTo>
                    <a:pt x="53" y="86"/>
                    <a:pt x="51" y="86"/>
                    <a:pt x="50" y="87"/>
                  </a:cubicBezTo>
                  <a:cubicBezTo>
                    <a:pt x="49" y="87"/>
                    <a:pt x="49" y="87"/>
                    <a:pt x="48" y="87"/>
                  </a:cubicBezTo>
                  <a:cubicBezTo>
                    <a:pt x="48" y="87"/>
                    <a:pt x="48" y="87"/>
                    <a:pt x="47" y="87"/>
                  </a:cubicBezTo>
                  <a:cubicBezTo>
                    <a:pt x="46" y="87"/>
                    <a:pt x="45" y="87"/>
                    <a:pt x="44" y="88"/>
                  </a:cubicBezTo>
                  <a:cubicBezTo>
                    <a:pt x="44" y="88"/>
                    <a:pt x="43" y="88"/>
                    <a:pt x="42" y="88"/>
                  </a:cubicBezTo>
                  <a:cubicBezTo>
                    <a:pt x="41" y="89"/>
                    <a:pt x="41" y="89"/>
                    <a:pt x="41" y="89"/>
                  </a:cubicBezTo>
                  <a:cubicBezTo>
                    <a:pt x="40" y="89"/>
                    <a:pt x="40" y="89"/>
                    <a:pt x="39" y="89"/>
                  </a:cubicBezTo>
                  <a:cubicBezTo>
                    <a:pt x="38" y="89"/>
                    <a:pt x="37" y="89"/>
                    <a:pt x="36" y="90"/>
                  </a:cubicBezTo>
                  <a:cubicBezTo>
                    <a:pt x="34" y="90"/>
                    <a:pt x="33" y="90"/>
                    <a:pt x="32" y="90"/>
                  </a:cubicBezTo>
                  <a:cubicBezTo>
                    <a:pt x="31" y="90"/>
                    <a:pt x="31" y="90"/>
                    <a:pt x="30" y="91"/>
                  </a:cubicBezTo>
                  <a:cubicBezTo>
                    <a:pt x="30" y="91"/>
                    <a:pt x="29" y="91"/>
                    <a:pt x="29" y="91"/>
                  </a:cubicBezTo>
                  <a:cubicBezTo>
                    <a:pt x="28" y="91"/>
                    <a:pt x="27" y="91"/>
                    <a:pt x="26" y="91"/>
                  </a:cubicBezTo>
                  <a:cubicBezTo>
                    <a:pt x="26" y="91"/>
                    <a:pt x="25" y="91"/>
                    <a:pt x="24" y="91"/>
                  </a:cubicBezTo>
                  <a:cubicBezTo>
                    <a:pt x="23" y="91"/>
                    <a:pt x="23" y="92"/>
                    <a:pt x="23" y="92"/>
                  </a:cubicBezTo>
                  <a:cubicBezTo>
                    <a:pt x="21" y="92"/>
                    <a:pt x="21" y="92"/>
                    <a:pt x="21" y="92"/>
                  </a:cubicBezTo>
                  <a:cubicBezTo>
                    <a:pt x="20" y="92"/>
                    <a:pt x="20" y="92"/>
                    <a:pt x="20" y="92"/>
                  </a:cubicBezTo>
                  <a:cubicBezTo>
                    <a:pt x="20" y="92"/>
                    <a:pt x="19" y="91"/>
                    <a:pt x="18" y="91"/>
                  </a:cubicBezTo>
                  <a:cubicBezTo>
                    <a:pt x="18" y="91"/>
                    <a:pt x="17" y="91"/>
                    <a:pt x="17" y="91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4" y="91"/>
                    <a:pt x="11" y="91"/>
                    <a:pt x="9" y="92"/>
                  </a:cubicBezTo>
                  <a:cubicBezTo>
                    <a:pt x="7" y="92"/>
                    <a:pt x="5" y="92"/>
                    <a:pt x="2" y="92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0"/>
                    <a:pt x="0" y="90"/>
                    <a:pt x="0" y="89"/>
                  </a:cubicBezTo>
                  <a:close/>
                  <a:moveTo>
                    <a:pt x="17" y="73"/>
                  </a:moveTo>
                  <a:cubicBezTo>
                    <a:pt x="17" y="74"/>
                    <a:pt x="17" y="74"/>
                    <a:pt x="17" y="75"/>
                  </a:cubicBezTo>
                  <a:cubicBezTo>
                    <a:pt x="16" y="76"/>
                    <a:pt x="16" y="77"/>
                    <a:pt x="16" y="77"/>
                  </a:cubicBezTo>
                  <a:cubicBezTo>
                    <a:pt x="16" y="77"/>
                    <a:pt x="16" y="78"/>
                    <a:pt x="15" y="79"/>
                  </a:cubicBezTo>
                  <a:cubicBezTo>
                    <a:pt x="15" y="79"/>
                    <a:pt x="15" y="80"/>
                    <a:pt x="15" y="80"/>
                  </a:cubicBezTo>
                  <a:cubicBezTo>
                    <a:pt x="15" y="81"/>
                    <a:pt x="15" y="81"/>
                    <a:pt x="15" y="81"/>
                  </a:cubicBezTo>
                  <a:cubicBezTo>
                    <a:pt x="15" y="81"/>
                    <a:pt x="15" y="81"/>
                    <a:pt x="15" y="81"/>
                  </a:cubicBezTo>
                  <a:cubicBezTo>
                    <a:pt x="16" y="81"/>
                    <a:pt x="16" y="81"/>
                    <a:pt x="16" y="81"/>
                  </a:cubicBezTo>
                  <a:cubicBezTo>
                    <a:pt x="16" y="81"/>
                    <a:pt x="17" y="81"/>
                    <a:pt x="19" y="81"/>
                  </a:cubicBezTo>
                  <a:cubicBezTo>
                    <a:pt x="20" y="80"/>
                    <a:pt x="21" y="80"/>
                    <a:pt x="21" y="80"/>
                  </a:cubicBezTo>
                  <a:cubicBezTo>
                    <a:pt x="21" y="80"/>
                    <a:pt x="21" y="80"/>
                    <a:pt x="21" y="80"/>
                  </a:cubicBezTo>
                  <a:cubicBezTo>
                    <a:pt x="22" y="79"/>
                    <a:pt x="22" y="79"/>
                    <a:pt x="22" y="79"/>
                  </a:cubicBezTo>
                  <a:cubicBezTo>
                    <a:pt x="22" y="79"/>
                    <a:pt x="22" y="79"/>
                    <a:pt x="21" y="78"/>
                  </a:cubicBezTo>
                  <a:cubicBezTo>
                    <a:pt x="21" y="77"/>
                    <a:pt x="21" y="77"/>
                    <a:pt x="21" y="76"/>
                  </a:cubicBezTo>
                  <a:cubicBezTo>
                    <a:pt x="21" y="76"/>
                    <a:pt x="20" y="75"/>
                    <a:pt x="20" y="74"/>
                  </a:cubicBezTo>
                  <a:cubicBezTo>
                    <a:pt x="20" y="73"/>
                    <a:pt x="20" y="72"/>
                    <a:pt x="20" y="72"/>
                  </a:cubicBezTo>
                  <a:cubicBezTo>
                    <a:pt x="20" y="71"/>
                    <a:pt x="20" y="70"/>
                    <a:pt x="20" y="69"/>
                  </a:cubicBezTo>
                  <a:cubicBezTo>
                    <a:pt x="20" y="68"/>
                    <a:pt x="20" y="66"/>
                    <a:pt x="20" y="65"/>
                  </a:cubicBezTo>
                  <a:cubicBezTo>
                    <a:pt x="20" y="63"/>
                    <a:pt x="20" y="62"/>
                    <a:pt x="20" y="60"/>
                  </a:cubicBezTo>
                  <a:cubicBezTo>
                    <a:pt x="20" y="59"/>
                    <a:pt x="20" y="58"/>
                    <a:pt x="20" y="58"/>
                  </a:cubicBezTo>
                  <a:cubicBezTo>
                    <a:pt x="20" y="57"/>
                    <a:pt x="20" y="56"/>
                    <a:pt x="20" y="54"/>
                  </a:cubicBezTo>
                  <a:cubicBezTo>
                    <a:pt x="20" y="53"/>
                    <a:pt x="20" y="51"/>
                    <a:pt x="20" y="50"/>
                  </a:cubicBezTo>
                  <a:cubicBezTo>
                    <a:pt x="20" y="48"/>
                    <a:pt x="20" y="47"/>
                    <a:pt x="20" y="46"/>
                  </a:cubicBezTo>
                  <a:cubicBezTo>
                    <a:pt x="20" y="45"/>
                    <a:pt x="20" y="44"/>
                    <a:pt x="20" y="44"/>
                  </a:cubicBezTo>
                  <a:cubicBezTo>
                    <a:pt x="20" y="44"/>
                    <a:pt x="20" y="43"/>
                    <a:pt x="20" y="42"/>
                  </a:cubicBezTo>
                  <a:cubicBezTo>
                    <a:pt x="20" y="40"/>
                    <a:pt x="21" y="39"/>
                    <a:pt x="21" y="38"/>
                  </a:cubicBezTo>
                  <a:cubicBezTo>
                    <a:pt x="21" y="38"/>
                    <a:pt x="21" y="38"/>
                    <a:pt x="21" y="36"/>
                  </a:cubicBezTo>
                  <a:cubicBezTo>
                    <a:pt x="21" y="35"/>
                    <a:pt x="22" y="35"/>
                    <a:pt x="22" y="35"/>
                  </a:cubicBezTo>
                  <a:cubicBezTo>
                    <a:pt x="22" y="34"/>
                    <a:pt x="22" y="34"/>
                    <a:pt x="22" y="33"/>
                  </a:cubicBezTo>
                  <a:cubicBezTo>
                    <a:pt x="22" y="33"/>
                    <a:pt x="22" y="32"/>
                    <a:pt x="22" y="31"/>
                  </a:cubicBezTo>
                  <a:cubicBezTo>
                    <a:pt x="22" y="30"/>
                    <a:pt x="22" y="30"/>
                    <a:pt x="22" y="29"/>
                  </a:cubicBezTo>
                  <a:cubicBezTo>
                    <a:pt x="22" y="28"/>
                    <a:pt x="23" y="27"/>
                    <a:pt x="23" y="27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2" y="26"/>
                    <a:pt x="22" y="26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6"/>
                    <a:pt x="19" y="25"/>
                    <a:pt x="20" y="24"/>
                  </a:cubicBezTo>
                  <a:cubicBezTo>
                    <a:pt x="20" y="22"/>
                    <a:pt x="20" y="21"/>
                    <a:pt x="20" y="20"/>
                  </a:cubicBezTo>
                  <a:cubicBezTo>
                    <a:pt x="20" y="20"/>
                    <a:pt x="19" y="19"/>
                    <a:pt x="19" y="17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7"/>
                    <a:pt x="17" y="18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1"/>
                    <a:pt x="17" y="21"/>
                    <a:pt x="17" y="22"/>
                  </a:cubicBezTo>
                  <a:cubicBezTo>
                    <a:pt x="17" y="23"/>
                    <a:pt x="17" y="24"/>
                    <a:pt x="16" y="25"/>
                  </a:cubicBezTo>
                  <a:cubicBezTo>
                    <a:pt x="16" y="26"/>
                    <a:pt x="16" y="26"/>
                    <a:pt x="16" y="27"/>
                  </a:cubicBezTo>
                  <a:cubicBezTo>
                    <a:pt x="16" y="28"/>
                    <a:pt x="16" y="29"/>
                    <a:pt x="16" y="29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41"/>
                    <a:pt x="16" y="46"/>
                    <a:pt x="16" y="51"/>
                  </a:cubicBezTo>
                  <a:cubicBezTo>
                    <a:pt x="17" y="57"/>
                    <a:pt x="17" y="62"/>
                    <a:pt x="17" y="67"/>
                  </a:cubicBezTo>
                  <a:lnTo>
                    <a:pt x="17" y="73"/>
                  </a:lnTo>
                  <a:close/>
                  <a:moveTo>
                    <a:pt x="45" y="79"/>
                  </a:moveTo>
                  <a:cubicBezTo>
                    <a:pt x="45" y="79"/>
                    <a:pt x="46" y="80"/>
                    <a:pt x="46" y="80"/>
                  </a:cubicBezTo>
                  <a:cubicBezTo>
                    <a:pt x="47" y="80"/>
                    <a:pt x="47" y="80"/>
                    <a:pt x="47" y="80"/>
                  </a:cubicBezTo>
                  <a:cubicBezTo>
                    <a:pt x="48" y="80"/>
                    <a:pt x="49" y="80"/>
                    <a:pt x="50" y="79"/>
                  </a:cubicBezTo>
                  <a:cubicBezTo>
                    <a:pt x="52" y="79"/>
                    <a:pt x="53" y="78"/>
                    <a:pt x="53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51" y="78"/>
                    <a:pt x="50" y="79"/>
                    <a:pt x="48" y="79"/>
                  </a:cubicBezTo>
                  <a:cubicBezTo>
                    <a:pt x="47" y="79"/>
                    <a:pt x="46" y="79"/>
                    <a:pt x="45" y="79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" name="Freeform 1195"/>
            <p:cNvSpPr/>
            <p:nvPr/>
          </p:nvSpPr>
          <p:spPr bwMode="auto">
            <a:xfrm>
              <a:off x="3597357" y="606115"/>
              <a:ext cx="48290" cy="51509"/>
            </a:xfrm>
            <a:custGeom>
              <a:avLst/>
              <a:gdLst>
                <a:gd name="T0" fmla="*/ 15 w 22"/>
                <a:gd name="T1" fmla="*/ 16 h 24"/>
                <a:gd name="T2" fmla="*/ 13 w 22"/>
                <a:gd name="T3" fmla="*/ 15 h 24"/>
                <a:gd name="T4" fmla="*/ 19 w 22"/>
                <a:gd name="T5" fmla="*/ 13 h 24"/>
                <a:gd name="T6" fmla="*/ 22 w 22"/>
                <a:gd name="T7" fmla="*/ 9 h 24"/>
                <a:gd name="T8" fmla="*/ 20 w 22"/>
                <a:gd name="T9" fmla="*/ 6 h 24"/>
                <a:gd name="T10" fmla="*/ 12 w 22"/>
                <a:gd name="T11" fmla="*/ 1 h 24"/>
                <a:gd name="T12" fmla="*/ 7 w 22"/>
                <a:gd name="T13" fmla="*/ 2 h 24"/>
                <a:gd name="T14" fmla="*/ 8 w 22"/>
                <a:gd name="T15" fmla="*/ 8 h 24"/>
                <a:gd name="T16" fmla="*/ 9 w 22"/>
                <a:gd name="T17" fmla="*/ 8 h 24"/>
                <a:gd name="T18" fmla="*/ 3 w 22"/>
                <a:gd name="T19" fmla="*/ 10 h 24"/>
                <a:gd name="T20" fmla="*/ 0 w 22"/>
                <a:gd name="T21" fmla="*/ 14 h 24"/>
                <a:gd name="T22" fmla="*/ 2 w 22"/>
                <a:gd name="T23" fmla="*/ 17 h 24"/>
                <a:gd name="T24" fmla="*/ 11 w 22"/>
                <a:gd name="T25" fmla="*/ 23 h 24"/>
                <a:gd name="T26" fmla="*/ 16 w 22"/>
                <a:gd name="T27" fmla="*/ 21 h 24"/>
                <a:gd name="T28" fmla="*/ 15 w 22"/>
                <a:gd name="T2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" h="24">
                  <a:moveTo>
                    <a:pt x="15" y="16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1" y="12"/>
                    <a:pt x="22" y="11"/>
                    <a:pt x="22" y="9"/>
                  </a:cubicBezTo>
                  <a:cubicBezTo>
                    <a:pt x="22" y="8"/>
                    <a:pt x="21" y="6"/>
                    <a:pt x="20" y="6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0" y="0"/>
                    <a:pt x="8" y="0"/>
                    <a:pt x="7" y="2"/>
                  </a:cubicBezTo>
                  <a:cubicBezTo>
                    <a:pt x="6" y="4"/>
                    <a:pt x="6" y="6"/>
                    <a:pt x="8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11"/>
                    <a:pt x="0" y="12"/>
                    <a:pt x="0" y="14"/>
                  </a:cubicBezTo>
                  <a:cubicBezTo>
                    <a:pt x="0" y="15"/>
                    <a:pt x="1" y="17"/>
                    <a:pt x="2" y="17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2" y="24"/>
                    <a:pt x="15" y="23"/>
                    <a:pt x="16" y="21"/>
                  </a:cubicBezTo>
                  <a:cubicBezTo>
                    <a:pt x="17" y="20"/>
                    <a:pt x="17" y="17"/>
                    <a:pt x="15" y="16"/>
                  </a:cubicBezTo>
                  <a:close/>
                </a:path>
              </a:pathLst>
            </a:custGeom>
            <a:blipFill>
              <a:blip r:embed="rId1" cstate="screen"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" name="Freeform 1196"/>
            <p:cNvSpPr/>
            <p:nvPr/>
          </p:nvSpPr>
          <p:spPr bwMode="auto">
            <a:xfrm>
              <a:off x="3417076" y="527242"/>
              <a:ext cx="661567" cy="352514"/>
            </a:xfrm>
            <a:custGeom>
              <a:avLst/>
              <a:gdLst>
                <a:gd name="T0" fmla="*/ 5 w 302"/>
                <a:gd name="T1" fmla="*/ 126 h 161"/>
                <a:gd name="T2" fmla="*/ 20 w 302"/>
                <a:gd name="T3" fmla="*/ 106 h 161"/>
                <a:gd name="T4" fmla="*/ 18 w 302"/>
                <a:gd name="T5" fmla="*/ 111 h 161"/>
                <a:gd name="T6" fmla="*/ 29 w 302"/>
                <a:gd name="T7" fmla="*/ 97 h 161"/>
                <a:gd name="T8" fmla="*/ 28 w 302"/>
                <a:gd name="T9" fmla="*/ 101 h 161"/>
                <a:gd name="T10" fmla="*/ 49 w 302"/>
                <a:gd name="T11" fmla="*/ 88 h 161"/>
                <a:gd name="T12" fmla="*/ 125 w 302"/>
                <a:gd name="T13" fmla="*/ 119 h 161"/>
                <a:gd name="T14" fmla="*/ 55 w 302"/>
                <a:gd name="T15" fmla="*/ 76 h 161"/>
                <a:gd name="T16" fmla="*/ 50 w 302"/>
                <a:gd name="T17" fmla="*/ 79 h 161"/>
                <a:gd name="T18" fmla="*/ 140 w 302"/>
                <a:gd name="T19" fmla="*/ 114 h 161"/>
                <a:gd name="T20" fmla="*/ 169 w 302"/>
                <a:gd name="T21" fmla="*/ 110 h 161"/>
                <a:gd name="T22" fmla="*/ 82 w 302"/>
                <a:gd name="T23" fmla="*/ 50 h 161"/>
                <a:gd name="T24" fmla="*/ 185 w 302"/>
                <a:gd name="T25" fmla="*/ 103 h 161"/>
                <a:gd name="T26" fmla="*/ 109 w 302"/>
                <a:gd name="T27" fmla="*/ 57 h 161"/>
                <a:gd name="T28" fmla="*/ 147 w 302"/>
                <a:gd name="T29" fmla="*/ 43 h 161"/>
                <a:gd name="T30" fmla="*/ 144 w 302"/>
                <a:gd name="T31" fmla="*/ 47 h 161"/>
                <a:gd name="T32" fmla="*/ 236 w 302"/>
                <a:gd name="T33" fmla="*/ 78 h 161"/>
                <a:gd name="T34" fmla="*/ 170 w 302"/>
                <a:gd name="T35" fmla="*/ 39 h 161"/>
                <a:gd name="T36" fmla="*/ 238 w 302"/>
                <a:gd name="T37" fmla="*/ 64 h 161"/>
                <a:gd name="T38" fmla="*/ 200 w 302"/>
                <a:gd name="T39" fmla="*/ 29 h 161"/>
                <a:gd name="T40" fmla="*/ 200 w 302"/>
                <a:gd name="T41" fmla="*/ 33 h 161"/>
                <a:gd name="T42" fmla="*/ 218 w 302"/>
                <a:gd name="T43" fmla="*/ 16 h 161"/>
                <a:gd name="T44" fmla="*/ 215 w 302"/>
                <a:gd name="T45" fmla="*/ 19 h 161"/>
                <a:gd name="T46" fmla="*/ 215 w 302"/>
                <a:gd name="T47" fmla="*/ 23 h 161"/>
                <a:gd name="T48" fmla="*/ 234 w 302"/>
                <a:gd name="T49" fmla="*/ 16 h 161"/>
                <a:gd name="T50" fmla="*/ 237 w 302"/>
                <a:gd name="T51" fmla="*/ 18 h 161"/>
                <a:gd name="T52" fmla="*/ 233 w 302"/>
                <a:gd name="T53" fmla="*/ 21 h 161"/>
                <a:gd name="T54" fmla="*/ 254 w 302"/>
                <a:gd name="T55" fmla="*/ 16 h 161"/>
                <a:gd name="T56" fmla="*/ 296 w 302"/>
                <a:gd name="T57" fmla="*/ 29 h 161"/>
                <a:gd name="T58" fmla="*/ 269 w 302"/>
                <a:gd name="T59" fmla="*/ 4 h 161"/>
                <a:gd name="T60" fmla="*/ 266 w 302"/>
                <a:gd name="T61" fmla="*/ 10 h 161"/>
                <a:gd name="T62" fmla="*/ 266 w 302"/>
                <a:gd name="T63" fmla="*/ 6 h 161"/>
                <a:gd name="T64" fmla="*/ 294 w 302"/>
                <a:gd name="T65" fmla="*/ 41 h 161"/>
                <a:gd name="T66" fmla="*/ 288 w 302"/>
                <a:gd name="T67" fmla="*/ 56 h 161"/>
                <a:gd name="T68" fmla="*/ 291 w 302"/>
                <a:gd name="T69" fmla="*/ 57 h 161"/>
                <a:gd name="T70" fmla="*/ 295 w 302"/>
                <a:gd name="T71" fmla="*/ 52 h 161"/>
                <a:gd name="T72" fmla="*/ 285 w 302"/>
                <a:gd name="T73" fmla="*/ 67 h 161"/>
                <a:gd name="T74" fmla="*/ 289 w 302"/>
                <a:gd name="T75" fmla="*/ 68 h 161"/>
                <a:gd name="T76" fmla="*/ 271 w 302"/>
                <a:gd name="T77" fmla="*/ 55 h 161"/>
                <a:gd name="T78" fmla="*/ 271 w 302"/>
                <a:gd name="T79" fmla="*/ 71 h 161"/>
                <a:gd name="T80" fmla="*/ 229 w 302"/>
                <a:gd name="T81" fmla="*/ 68 h 161"/>
                <a:gd name="T82" fmla="*/ 251 w 302"/>
                <a:gd name="T83" fmla="*/ 78 h 161"/>
                <a:gd name="T84" fmla="*/ 163 w 302"/>
                <a:gd name="T85" fmla="*/ 36 h 161"/>
                <a:gd name="T86" fmla="*/ 233 w 302"/>
                <a:gd name="T87" fmla="*/ 78 h 161"/>
                <a:gd name="T88" fmla="*/ 142 w 302"/>
                <a:gd name="T89" fmla="*/ 41 h 161"/>
                <a:gd name="T90" fmla="*/ 212 w 302"/>
                <a:gd name="T91" fmla="*/ 86 h 161"/>
                <a:gd name="T92" fmla="*/ 108 w 302"/>
                <a:gd name="T93" fmla="*/ 56 h 161"/>
                <a:gd name="T94" fmla="*/ 185 w 302"/>
                <a:gd name="T95" fmla="*/ 95 h 161"/>
                <a:gd name="T96" fmla="*/ 170 w 302"/>
                <a:gd name="T97" fmla="*/ 102 h 161"/>
                <a:gd name="T98" fmla="*/ 72 w 302"/>
                <a:gd name="T99" fmla="*/ 58 h 161"/>
                <a:gd name="T100" fmla="*/ 152 w 302"/>
                <a:gd name="T101" fmla="*/ 112 h 161"/>
                <a:gd name="T102" fmla="*/ 134 w 302"/>
                <a:gd name="T103" fmla="*/ 119 h 161"/>
                <a:gd name="T104" fmla="*/ 137 w 302"/>
                <a:gd name="T105" fmla="*/ 116 h 161"/>
                <a:gd name="T106" fmla="*/ 137 w 302"/>
                <a:gd name="T107" fmla="*/ 113 h 161"/>
                <a:gd name="T108" fmla="*/ 67 w 302"/>
                <a:gd name="T109" fmla="*/ 91 h 161"/>
                <a:gd name="T110" fmla="*/ 121 w 302"/>
                <a:gd name="T111" fmla="*/ 119 h 161"/>
                <a:gd name="T112" fmla="*/ 30 w 302"/>
                <a:gd name="T113" fmla="*/ 94 h 161"/>
                <a:gd name="T114" fmla="*/ 88 w 302"/>
                <a:gd name="T115" fmla="*/ 130 h 161"/>
                <a:gd name="T116" fmla="*/ 67 w 302"/>
                <a:gd name="T117" fmla="*/ 144 h 161"/>
                <a:gd name="T118" fmla="*/ 90 w 302"/>
                <a:gd name="T119" fmla="*/ 155 h 161"/>
                <a:gd name="T120" fmla="*/ 94 w 302"/>
                <a:gd name="T121" fmla="*/ 15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2" h="161">
                  <a:moveTo>
                    <a:pt x="20" y="127"/>
                  </a:moveTo>
                  <a:cubicBezTo>
                    <a:pt x="7" y="119"/>
                    <a:pt x="7" y="119"/>
                    <a:pt x="7" y="119"/>
                  </a:cubicBezTo>
                  <a:cubicBezTo>
                    <a:pt x="5" y="122"/>
                    <a:pt x="5" y="122"/>
                    <a:pt x="5" y="122"/>
                  </a:cubicBezTo>
                  <a:cubicBezTo>
                    <a:pt x="8" y="124"/>
                    <a:pt x="8" y="124"/>
                    <a:pt x="8" y="124"/>
                  </a:cubicBezTo>
                  <a:cubicBezTo>
                    <a:pt x="5" y="122"/>
                    <a:pt x="5" y="122"/>
                    <a:pt x="5" y="122"/>
                  </a:cubicBezTo>
                  <a:cubicBezTo>
                    <a:pt x="7" y="125"/>
                    <a:pt x="7" y="125"/>
                    <a:pt x="7" y="125"/>
                  </a:cubicBezTo>
                  <a:cubicBezTo>
                    <a:pt x="8" y="125"/>
                    <a:pt x="8" y="125"/>
                    <a:pt x="8" y="124"/>
                  </a:cubicBezTo>
                  <a:cubicBezTo>
                    <a:pt x="5" y="122"/>
                    <a:pt x="5" y="122"/>
                    <a:pt x="5" y="122"/>
                  </a:cubicBezTo>
                  <a:cubicBezTo>
                    <a:pt x="7" y="125"/>
                    <a:pt x="7" y="125"/>
                    <a:pt x="7" y="125"/>
                  </a:cubicBezTo>
                  <a:cubicBezTo>
                    <a:pt x="5" y="122"/>
                    <a:pt x="5" y="122"/>
                    <a:pt x="5" y="122"/>
                  </a:cubicBezTo>
                  <a:cubicBezTo>
                    <a:pt x="6" y="126"/>
                    <a:pt x="6" y="126"/>
                    <a:pt x="6" y="126"/>
                  </a:cubicBezTo>
                  <a:cubicBezTo>
                    <a:pt x="6" y="126"/>
                    <a:pt x="7" y="126"/>
                    <a:pt x="7" y="125"/>
                  </a:cubicBezTo>
                  <a:cubicBezTo>
                    <a:pt x="5" y="122"/>
                    <a:pt x="5" y="122"/>
                    <a:pt x="5" y="122"/>
                  </a:cubicBezTo>
                  <a:cubicBezTo>
                    <a:pt x="6" y="126"/>
                    <a:pt x="6" y="126"/>
                    <a:pt x="6" y="126"/>
                  </a:cubicBezTo>
                  <a:cubicBezTo>
                    <a:pt x="5" y="123"/>
                    <a:pt x="5" y="123"/>
                    <a:pt x="5" y="123"/>
                  </a:cubicBezTo>
                  <a:cubicBezTo>
                    <a:pt x="5" y="126"/>
                    <a:pt x="5" y="126"/>
                    <a:pt x="5" y="126"/>
                  </a:cubicBezTo>
                  <a:cubicBezTo>
                    <a:pt x="6" y="126"/>
                    <a:pt x="6" y="126"/>
                    <a:pt x="6" y="126"/>
                  </a:cubicBezTo>
                  <a:cubicBezTo>
                    <a:pt x="5" y="123"/>
                    <a:pt x="5" y="123"/>
                    <a:pt x="5" y="123"/>
                  </a:cubicBezTo>
                  <a:cubicBezTo>
                    <a:pt x="5" y="126"/>
                    <a:pt x="5" y="126"/>
                    <a:pt x="5" y="126"/>
                  </a:cubicBezTo>
                  <a:cubicBezTo>
                    <a:pt x="5" y="125"/>
                    <a:pt x="5" y="125"/>
                    <a:pt x="5" y="125"/>
                  </a:cubicBezTo>
                  <a:cubicBezTo>
                    <a:pt x="5" y="126"/>
                    <a:pt x="5" y="126"/>
                    <a:pt x="5" y="126"/>
                  </a:cubicBezTo>
                  <a:cubicBezTo>
                    <a:pt x="5" y="126"/>
                    <a:pt x="5" y="126"/>
                    <a:pt x="5" y="126"/>
                  </a:cubicBezTo>
                  <a:cubicBezTo>
                    <a:pt x="5" y="125"/>
                    <a:pt x="5" y="125"/>
                    <a:pt x="5" y="125"/>
                  </a:cubicBezTo>
                  <a:cubicBezTo>
                    <a:pt x="5" y="126"/>
                    <a:pt x="5" y="126"/>
                    <a:pt x="5" y="126"/>
                  </a:cubicBezTo>
                  <a:cubicBezTo>
                    <a:pt x="5" y="126"/>
                    <a:pt x="5" y="126"/>
                    <a:pt x="5" y="126"/>
                  </a:cubicBezTo>
                  <a:cubicBezTo>
                    <a:pt x="5" y="126"/>
                    <a:pt x="6" y="126"/>
                    <a:pt x="7" y="126"/>
                  </a:cubicBezTo>
                  <a:cubicBezTo>
                    <a:pt x="11" y="127"/>
                    <a:pt x="18" y="130"/>
                    <a:pt x="26" y="134"/>
                  </a:cubicBezTo>
                  <a:cubicBezTo>
                    <a:pt x="39" y="139"/>
                    <a:pt x="55" y="146"/>
                    <a:pt x="67" y="151"/>
                  </a:cubicBezTo>
                  <a:cubicBezTo>
                    <a:pt x="74" y="154"/>
                    <a:pt x="80" y="156"/>
                    <a:pt x="84" y="158"/>
                  </a:cubicBezTo>
                  <a:cubicBezTo>
                    <a:pt x="86" y="159"/>
                    <a:pt x="88" y="160"/>
                    <a:pt x="89" y="160"/>
                  </a:cubicBezTo>
                  <a:cubicBezTo>
                    <a:pt x="90" y="160"/>
                    <a:pt x="91" y="161"/>
                    <a:pt x="91" y="161"/>
                  </a:cubicBezTo>
                  <a:cubicBezTo>
                    <a:pt x="92" y="161"/>
                    <a:pt x="92" y="161"/>
                    <a:pt x="92" y="161"/>
                  </a:cubicBezTo>
                  <a:cubicBezTo>
                    <a:pt x="92" y="161"/>
                    <a:pt x="93" y="161"/>
                    <a:pt x="93" y="161"/>
                  </a:cubicBezTo>
                  <a:cubicBezTo>
                    <a:pt x="93" y="161"/>
                    <a:pt x="94" y="161"/>
                    <a:pt x="94" y="161"/>
                  </a:cubicBezTo>
                  <a:cubicBezTo>
                    <a:pt x="95" y="161"/>
                    <a:pt x="96" y="160"/>
                    <a:pt x="97" y="159"/>
                  </a:cubicBezTo>
                  <a:cubicBezTo>
                    <a:pt x="97" y="159"/>
                    <a:pt x="97" y="159"/>
                    <a:pt x="97" y="159"/>
                  </a:cubicBezTo>
                  <a:cubicBezTo>
                    <a:pt x="97" y="158"/>
                    <a:pt x="97" y="158"/>
                    <a:pt x="97" y="157"/>
                  </a:cubicBezTo>
                  <a:cubicBezTo>
                    <a:pt x="97" y="156"/>
                    <a:pt x="97" y="155"/>
                    <a:pt x="97" y="155"/>
                  </a:cubicBezTo>
                  <a:cubicBezTo>
                    <a:pt x="96" y="154"/>
                    <a:pt x="96" y="154"/>
                    <a:pt x="96" y="153"/>
                  </a:cubicBezTo>
                  <a:cubicBezTo>
                    <a:pt x="95" y="153"/>
                    <a:pt x="94" y="152"/>
                    <a:pt x="93" y="152"/>
                  </a:cubicBezTo>
                  <a:cubicBezTo>
                    <a:pt x="90" y="149"/>
                    <a:pt x="84" y="145"/>
                    <a:pt x="76" y="140"/>
                  </a:cubicBezTo>
                  <a:cubicBezTo>
                    <a:pt x="54" y="126"/>
                    <a:pt x="20" y="106"/>
                    <a:pt x="20" y="106"/>
                  </a:cubicBezTo>
                  <a:cubicBezTo>
                    <a:pt x="18" y="110"/>
                    <a:pt x="18" y="110"/>
                    <a:pt x="18" y="110"/>
                  </a:cubicBezTo>
                  <a:cubicBezTo>
                    <a:pt x="21" y="112"/>
                    <a:pt x="21" y="112"/>
                    <a:pt x="21" y="112"/>
                  </a:cubicBezTo>
                  <a:cubicBezTo>
                    <a:pt x="18" y="110"/>
                    <a:pt x="18" y="110"/>
                    <a:pt x="18" y="110"/>
                  </a:cubicBezTo>
                  <a:cubicBezTo>
                    <a:pt x="20" y="113"/>
                    <a:pt x="20" y="113"/>
                    <a:pt x="20" y="113"/>
                  </a:cubicBezTo>
                  <a:cubicBezTo>
                    <a:pt x="20" y="113"/>
                    <a:pt x="21" y="113"/>
                    <a:pt x="21" y="112"/>
                  </a:cubicBezTo>
                  <a:cubicBezTo>
                    <a:pt x="18" y="110"/>
                    <a:pt x="18" y="110"/>
                    <a:pt x="18" y="110"/>
                  </a:cubicBezTo>
                  <a:cubicBezTo>
                    <a:pt x="20" y="113"/>
                    <a:pt x="20" y="113"/>
                    <a:pt x="20" y="113"/>
                  </a:cubicBezTo>
                  <a:cubicBezTo>
                    <a:pt x="18" y="110"/>
                    <a:pt x="18" y="110"/>
                    <a:pt x="18" y="110"/>
                  </a:cubicBezTo>
                  <a:cubicBezTo>
                    <a:pt x="18" y="114"/>
                    <a:pt x="18" y="114"/>
                    <a:pt x="18" y="114"/>
                  </a:cubicBezTo>
                  <a:cubicBezTo>
                    <a:pt x="19" y="114"/>
                    <a:pt x="19" y="114"/>
                    <a:pt x="20" y="113"/>
                  </a:cubicBezTo>
                  <a:cubicBezTo>
                    <a:pt x="18" y="110"/>
                    <a:pt x="18" y="110"/>
                    <a:pt x="18" y="110"/>
                  </a:cubicBezTo>
                  <a:cubicBezTo>
                    <a:pt x="18" y="114"/>
                    <a:pt x="18" y="114"/>
                    <a:pt x="18" y="114"/>
                  </a:cubicBezTo>
                  <a:cubicBezTo>
                    <a:pt x="18" y="110"/>
                    <a:pt x="18" y="110"/>
                    <a:pt x="18" y="110"/>
                  </a:cubicBezTo>
                  <a:cubicBezTo>
                    <a:pt x="18" y="114"/>
                    <a:pt x="18" y="114"/>
                    <a:pt x="18" y="114"/>
                  </a:cubicBezTo>
                  <a:cubicBezTo>
                    <a:pt x="18" y="114"/>
                    <a:pt x="18" y="114"/>
                    <a:pt x="18" y="114"/>
                  </a:cubicBezTo>
                  <a:cubicBezTo>
                    <a:pt x="18" y="110"/>
                    <a:pt x="18" y="110"/>
                    <a:pt x="18" y="110"/>
                  </a:cubicBezTo>
                  <a:cubicBezTo>
                    <a:pt x="18" y="114"/>
                    <a:pt x="18" y="114"/>
                    <a:pt x="18" y="114"/>
                  </a:cubicBezTo>
                  <a:cubicBezTo>
                    <a:pt x="18" y="111"/>
                    <a:pt x="18" y="111"/>
                    <a:pt x="18" y="111"/>
                  </a:cubicBezTo>
                  <a:cubicBezTo>
                    <a:pt x="17" y="114"/>
                    <a:pt x="17" y="114"/>
                    <a:pt x="17" y="114"/>
                  </a:cubicBezTo>
                  <a:cubicBezTo>
                    <a:pt x="18" y="114"/>
                    <a:pt x="18" y="114"/>
                    <a:pt x="18" y="114"/>
                  </a:cubicBezTo>
                  <a:cubicBezTo>
                    <a:pt x="18" y="111"/>
                    <a:pt x="18" y="111"/>
                    <a:pt x="18" y="111"/>
                  </a:cubicBezTo>
                  <a:cubicBezTo>
                    <a:pt x="17" y="114"/>
                    <a:pt x="17" y="114"/>
                    <a:pt x="17" y="114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7" y="114"/>
                    <a:pt x="17" y="114"/>
                    <a:pt x="17" y="114"/>
                  </a:cubicBezTo>
                  <a:cubicBezTo>
                    <a:pt x="17" y="114"/>
                    <a:pt x="17" y="114"/>
                    <a:pt x="17" y="114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7" y="114"/>
                    <a:pt x="17" y="114"/>
                    <a:pt x="17" y="114"/>
                  </a:cubicBezTo>
                  <a:cubicBezTo>
                    <a:pt x="18" y="114"/>
                    <a:pt x="18" y="114"/>
                    <a:pt x="19" y="114"/>
                  </a:cubicBezTo>
                  <a:cubicBezTo>
                    <a:pt x="22" y="115"/>
                    <a:pt x="27" y="117"/>
                    <a:pt x="34" y="119"/>
                  </a:cubicBezTo>
                  <a:cubicBezTo>
                    <a:pt x="44" y="123"/>
                    <a:pt x="57" y="128"/>
                    <a:pt x="68" y="131"/>
                  </a:cubicBezTo>
                  <a:cubicBezTo>
                    <a:pt x="73" y="133"/>
                    <a:pt x="77" y="135"/>
                    <a:pt x="81" y="136"/>
                  </a:cubicBezTo>
                  <a:cubicBezTo>
                    <a:pt x="82" y="137"/>
                    <a:pt x="84" y="137"/>
                    <a:pt x="85" y="138"/>
                  </a:cubicBezTo>
                  <a:cubicBezTo>
                    <a:pt x="85" y="138"/>
                    <a:pt x="86" y="138"/>
                    <a:pt x="86" y="138"/>
                  </a:cubicBezTo>
                  <a:cubicBezTo>
                    <a:pt x="87" y="138"/>
                    <a:pt x="87" y="138"/>
                    <a:pt x="87" y="138"/>
                  </a:cubicBezTo>
                  <a:cubicBezTo>
                    <a:pt x="87" y="138"/>
                    <a:pt x="87" y="138"/>
                    <a:pt x="87" y="138"/>
                  </a:cubicBezTo>
                  <a:cubicBezTo>
                    <a:pt x="87" y="138"/>
                    <a:pt x="87" y="138"/>
                    <a:pt x="88" y="138"/>
                  </a:cubicBezTo>
                  <a:cubicBezTo>
                    <a:pt x="88" y="138"/>
                    <a:pt x="88" y="138"/>
                    <a:pt x="89" y="138"/>
                  </a:cubicBezTo>
                  <a:cubicBezTo>
                    <a:pt x="89" y="138"/>
                    <a:pt x="90" y="138"/>
                    <a:pt x="91" y="137"/>
                  </a:cubicBezTo>
                  <a:cubicBezTo>
                    <a:pt x="92" y="136"/>
                    <a:pt x="92" y="135"/>
                    <a:pt x="92" y="134"/>
                  </a:cubicBezTo>
                  <a:cubicBezTo>
                    <a:pt x="92" y="133"/>
                    <a:pt x="91" y="132"/>
                    <a:pt x="90" y="131"/>
                  </a:cubicBezTo>
                  <a:cubicBezTo>
                    <a:pt x="31" y="94"/>
                    <a:pt x="31" y="94"/>
                    <a:pt x="31" y="94"/>
                  </a:cubicBezTo>
                  <a:cubicBezTo>
                    <a:pt x="29" y="97"/>
                    <a:pt x="29" y="97"/>
                    <a:pt x="29" y="97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9" y="97"/>
                    <a:pt x="29" y="97"/>
                    <a:pt x="29" y="97"/>
                  </a:cubicBezTo>
                  <a:cubicBezTo>
                    <a:pt x="31" y="101"/>
                    <a:pt x="31" y="101"/>
                    <a:pt x="31" y="101"/>
                  </a:cubicBezTo>
                  <a:cubicBezTo>
                    <a:pt x="31" y="101"/>
                    <a:pt x="32" y="100"/>
                    <a:pt x="32" y="100"/>
                  </a:cubicBezTo>
                  <a:cubicBezTo>
                    <a:pt x="29" y="97"/>
                    <a:pt x="29" y="97"/>
                    <a:pt x="29" y="97"/>
                  </a:cubicBezTo>
                  <a:cubicBezTo>
                    <a:pt x="31" y="101"/>
                    <a:pt x="31" y="101"/>
                    <a:pt x="31" y="101"/>
                  </a:cubicBezTo>
                  <a:cubicBezTo>
                    <a:pt x="29" y="98"/>
                    <a:pt x="29" y="98"/>
                    <a:pt x="29" y="98"/>
                  </a:cubicBezTo>
                  <a:cubicBezTo>
                    <a:pt x="29" y="101"/>
                    <a:pt x="29" y="101"/>
                    <a:pt x="29" y="101"/>
                  </a:cubicBezTo>
                  <a:cubicBezTo>
                    <a:pt x="30" y="101"/>
                    <a:pt x="30" y="101"/>
                    <a:pt x="31" y="101"/>
                  </a:cubicBezTo>
                  <a:cubicBezTo>
                    <a:pt x="29" y="98"/>
                    <a:pt x="29" y="98"/>
                    <a:pt x="29" y="98"/>
                  </a:cubicBezTo>
                  <a:cubicBezTo>
                    <a:pt x="29" y="101"/>
                    <a:pt x="29" y="101"/>
                    <a:pt x="29" y="101"/>
                  </a:cubicBezTo>
                  <a:cubicBezTo>
                    <a:pt x="29" y="98"/>
                    <a:pt x="29" y="98"/>
                    <a:pt x="29" y="98"/>
                  </a:cubicBezTo>
                  <a:cubicBezTo>
                    <a:pt x="29" y="101"/>
                    <a:pt x="29" y="101"/>
                    <a:pt x="29" y="101"/>
                  </a:cubicBezTo>
                  <a:cubicBezTo>
                    <a:pt x="29" y="101"/>
                    <a:pt x="29" y="101"/>
                    <a:pt x="29" y="101"/>
                  </a:cubicBezTo>
                  <a:cubicBezTo>
                    <a:pt x="29" y="98"/>
                    <a:pt x="29" y="98"/>
                    <a:pt x="29" y="98"/>
                  </a:cubicBezTo>
                  <a:cubicBezTo>
                    <a:pt x="29" y="101"/>
                    <a:pt x="29" y="101"/>
                    <a:pt x="29" y="101"/>
                  </a:cubicBezTo>
                  <a:cubicBezTo>
                    <a:pt x="29" y="99"/>
                    <a:pt x="29" y="99"/>
                    <a:pt x="29" y="99"/>
                  </a:cubicBezTo>
                  <a:cubicBezTo>
                    <a:pt x="28" y="101"/>
                    <a:pt x="28" y="101"/>
                    <a:pt x="28" y="101"/>
                  </a:cubicBezTo>
                  <a:cubicBezTo>
                    <a:pt x="29" y="101"/>
                    <a:pt x="29" y="101"/>
                    <a:pt x="29" y="101"/>
                  </a:cubicBezTo>
                  <a:cubicBezTo>
                    <a:pt x="29" y="99"/>
                    <a:pt x="29" y="99"/>
                    <a:pt x="29" y="99"/>
                  </a:cubicBezTo>
                  <a:cubicBezTo>
                    <a:pt x="28" y="101"/>
                    <a:pt x="28" y="101"/>
                    <a:pt x="28" y="101"/>
                  </a:cubicBezTo>
                  <a:cubicBezTo>
                    <a:pt x="28" y="101"/>
                    <a:pt x="28" y="101"/>
                    <a:pt x="28" y="101"/>
                  </a:cubicBezTo>
                  <a:cubicBezTo>
                    <a:pt x="28" y="101"/>
                    <a:pt x="28" y="101"/>
                    <a:pt x="28" y="101"/>
                  </a:cubicBezTo>
                  <a:cubicBezTo>
                    <a:pt x="28" y="101"/>
                    <a:pt x="28" y="101"/>
                    <a:pt x="28" y="101"/>
                  </a:cubicBezTo>
                  <a:cubicBezTo>
                    <a:pt x="28" y="101"/>
                    <a:pt x="28" y="101"/>
                    <a:pt x="28" y="101"/>
                  </a:cubicBezTo>
                  <a:cubicBezTo>
                    <a:pt x="28" y="101"/>
                    <a:pt x="28" y="101"/>
                    <a:pt x="28" y="101"/>
                  </a:cubicBezTo>
                  <a:cubicBezTo>
                    <a:pt x="28" y="101"/>
                    <a:pt x="29" y="102"/>
                    <a:pt x="30" y="102"/>
                  </a:cubicBezTo>
                  <a:cubicBezTo>
                    <a:pt x="33" y="103"/>
                    <a:pt x="39" y="105"/>
                    <a:pt x="47" y="108"/>
                  </a:cubicBezTo>
                  <a:cubicBezTo>
                    <a:pt x="58" y="112"/>
                    <a:pt x="72" y="118"/>
                    <a:pt x="83" y="123"/>
                  </a:cubicBezTo>
                  <a:cubicBezTo>
                    <a:pt x="89" y="125"/>
                    <a:pt x="94" y="127"/>
                    <a:pt x="98" y="129"/>
                  </a:cubicBezTo>
                  <a:cubicBezTo>
                    <a:pt x="101" y="130"/>
                    <a:pt x="103" y="131"/>
                    <a:pt x="103" y="131"/>
                  </a:cubicBezTo>
                  <a:cubicBezTo>
                    <a:pt x="105" y="132"/>
                    <a:pt x="108" y="131"/>
                    <a:pt x="108" y="129"/>
                  </a:cubicBezTo>
                  <a:cubicBezTo>
                    <a:pt x="109" y="127"/>
                    <a:pt x="109" y="125"/>
                    <a:pt x="107" y="124"/>
                  </a:cubicBezTo>
                  <a:cubicBezTo>
                    <a:pt x="107" y="124"/>
                    <a:pt x="103" y="122"/>
                    <a:pt x="98" y="118"/>
                  </a:cubicBezTo>
                  <a:cubicBezTo>
                    <a:pt x="89" y="113"/>
                    <a:pt x="77" y="106"/>
                    <a:pt x="67" y="100"/>
                  </a:cubicBezTo>
                  <a:cubicBezTo>
                    <a:pt x="61" y="96"/>
                    <a:pt x="57" y="94"/>
                    <a:pt x="53" y="91"/>
                  </a:cubicBezTo>
                  <a:cubicBezTo>
                    <a:pt x="52" y="90"/>
                    <a:pt x="51" y="89"/>
                    <a:pt x="50" y="89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47" y="90"/>
                    <a:pt x="47" y="90"/>
                    <a:pt x="47" y="90"/>
                  </a:cubicBezTo>
                  <a:cubicBezTo>
                    <a:pt x="49" y="89"/>
                    <a:pt x="49" y="89"/>
                    <a:pt x="49" y="89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47" y="90"/>
                    <a:pt x="47" y="90"/>
                    <a:pt x="47" y="90"/>
                  </a:cubicBezTo>
                  <a:cubicBezTo>
                    <a:pt x="49" y="89"/>
                    <a:pt x="49" y="89"/>
                    <a:pt x="49" y="89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50" y="90"/>
                    <a:pt x="50" y="90"/>
                    <a:pt x="50" y="90"/>
                  </a:cubicBezTo>
                  <a:cubicBezTo>
                    <a:pt x="50" y="89"/>
                    <a:pt x="49" y="89"/>
                    <a:pt x="49" y="89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50" y="90"/>
                    <a:pt x="50" y="90"/>
                    <a:pt x="50" y="90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50" y="92"/>
                    <a:pt x="50" y="91"/>
                    <a:pt x="50" y="90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44" y="94"/>
                    <a:pt x="44" y="94"/>
                    <a:pt x="44" y="94"/>
                  </a:cubicBezTo>
                  <a:cubicBezTo>
                    <a:pt x="120" y="123"/>
                    <a:pt x="120" y="123"/>
                    <a:pt x="120" y="123"/>
                  </a:cubicBezTo>
                  <a:cubicBezTo>
                    <a:pt x="121" y="124"/>
                    <a:pt x="124" y="123"/>
                    <a:pt x="125" y="122"/>
                  </a:cubicBezTo>
                  <a:cubicBezTo>
                    <a:pt x="125" y="121"/>
                    <a:pt x="125" y="120"/>
                    <a:pt x="125" y="119"/>
                  </a:cubicBezTo>
                  <a:cubicBezTo>
                    <a:pt x="125" y="118"/>
                    <a:pt x="125" y="118"/>
                    <a:pt x="124" y="117"/>
                  </a:cubicBezTo>
                  <a:cubicBezTo>
                    <a:pt x="124" y="117"/>
                    <a:pt x="124" y="117"/>
                    <a:pt x="124" y="116"/>
                  </a:cubicBezTo>
                  <a:cubicBezTo>
                    <a:pt x="123" y="116"/>
                    <a:pt x="123" y="116"/>
                    <a:pt x="123" y="116"/>
                  </a:cubicBezTo>
                  <a:cubicBezTo>
                    <a:pt x="122" y="115"/>
                    <a:pt x="120" y="114"/>
                    <a:pt x="118" y="112"/>
                  </a:cubicBezTo>
                  <a:cubicBezTo>
                    <a:pt x="109" y="107"/>
                    <a:pt x="93" y="98"/>
                    <a:pt x="79" y="89"/>
                  </a:cubicBezTo>
                  <a:cubicBezTo>
                    <a:pt x="72" y="85"/>
                    <a:pt x="66" y="81"/>
                    <a:pt x="61" y="78"/>
                  </a:cubicBezTo>
                  <a:cubicBezTo>
                    <a:pt x="59" y="76"/>
                    <a:pt x="57" y="75"/>
                    <a:pt x="55" y="74"/>
                  </a:cubicBezTo>
                  <a:cubicBezTo>
                    <a:pt x="55" y="74"/>
                    <a:pt x="54" y="73"/>
                    <a:pt x="54" y="73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3" y="75"/>
                    <a:pt x="53" y="75"/>
                    <a:pt x="53" y="75"/>
                  </a:cubicBezTo>
                  <a:cubicBezTo>
                    <a:pt x="54" y="74"/>
                    <a:pt x="54" y="74"/>
                    <a:pt x="54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3" y="75"/>
                    <a:pt x="53" y="75"/>
                    <a:pt x="53" y="75"/>
                  </a:cubicBezTo>
                  <a:cubicBezTo>
                    <a:pt x="54" y="74"/>
                    <a:pt x="54" y="74"/>
                    <a:pt x="54" y="74"/>
                  </a:cubicBezTo>
                  <a:cubicBezTo>
                    <a:pt x="52" y="76"/>
                    <a:pt x="52" y="76"/>
                    <a:pt x="52" y="76"/>
                  </a:cubicBezTo>
                  <a:cubicBezTo>
                    <a:pt x="55" y="74"/>
                    <a:pt x="55" y="74"/>
                    <a:pt x="55" y="74"/>
                  </a:cubicBezTo>
                  <a:cubicBezTo>
                    <a:pt x="54" y="74"/>
                    <a:pt x="54" y="74"/>
                    <a:pt x="54" y="74"/>
                  </a:cubicBezTo>
                  <a:cubicBezTo>
                    <a:pt x="52" y="76"/>
                    <a:pt x="52" y="76"/>
                    <a:pt x="52" y="76"/>
                  </a:cubicBezTo>
                  <a:cubicBezTo>
                    <a:pt x="55" y="74"/>
                    <a:pt x="55" y="74"/>
                    <a:pt x="55" y="74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55" y="76"/>
                    <a:pt x="55" y="76"/>
                    <a:pt x="55" y="76"/>
                  </a:cubicBezTo>
                  <a:cubicBezTo>
                    <a:pt x="55" y="75"/>
                    <a:pt x="55" y="74"/>
                    <a:pt x="55" y="74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55" y="76"/>
                    <a:pt x="55" y="76"/>
                    <a:pt x="55" y="76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54" y="78"/>
                    <a:pt x="54" y="78"/>
                    <a:pt x="54" y="78"/>
                  </a:cubicBezTo>
                  <a:cubicBezTo>
                    <a:pt x="55" y="77"/>
                    <a:pt x="55" y="76"/>
                    <a:pt x="55" y="76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54" y="78"/>
                    <a:pt x="54" y="78"/>
                    <a:pt x="54" y="78"/>
                  </a:cubicBezTo>
                  <a:cubicBezTo>
                    <a:pt x="55" y="77"/>
                    <a:pt x="55" y="77"/>
                    <a:pt x="55" y="77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2" y="80"/>
                    <a:pt x="54" y="79"/>
                    <a:pt x="55" y="77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50" y="80"/>
                    <a:pt x="50" y="80"/>
                    <a:pt x="50" y="80"/>
                  </a:cubicBezTo>
                  <a:cubicBezTo>
                    <a:pt x="50" y="80"/>
                    <a:pt x="51" y="80"/>
                    <a:pt x="51" y="80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50" y="80"/>
                    <a:pt x="50" y="80"/>
                    <a:pt x="50" y="80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50" y="79"/>
                    <a:pt x="50" y="79"/>
                    <a:pt x="50" y="79"/>
                  </a:cubicBezTo>
                  <a:cubicBezTo>
                    <a:pt x="50" y="79"/>
                    <a:pt x="50" y="80"/>
                    <a:pt x="50" y="80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50" y="79"/>
                    <a:pt x="50" y="79"/>
                    <a:pt x="50" y="79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50" y="79"/>
                    <a:pt x="50" y="79"/>
                    <a:pt x="50" y="79"/>
                  </a:cubicBezTo>
                  <a:cubicBezTo>
                    <a:pt x="50" y="79"/>
                    <a:pt x="50" y="79"/>
                    <a:pt x="50" y="79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50" y="79"/>
                    <a:pt x="50" y="79"/>
                    <a:pt x="50" y="79"/>
                  </a:cubicBezTo>
                  <a:cubicBezTo>
                    <a:pt x="50" y="79"/>
                    <a:pt x="50" y="80"/>
                    <a:pt x="51" y="80"/>
                  </a:cubicBezTo>
                  <a:cubicBezTo>
                    <a:pt x="57" y="83"/>
                    <a:pt x="77" y="93"/>
                    <a:pt x="96" y="102"/>
                  </a:cubicBezTo>
                  <a:cubicBezTo>
                    <a:pt x="106" y="107"/>
                    <a:pt x="115" y="111"/>
                    <a:pt x="122" y="115"/>
                  </a:cubicBezTo>
                  <a:cubicBezTo>
                    <a:pt x="126" y="116"/>
                    <a:pt x="129" y="118"/>
                    <a:pt x="131" y="119"/>
                  </a:cubicBezTo>
                  <a:cubicBezTo>
                    <a:pt x="132" y="119"/>
                    <a:pt x="133" y="120"/>
                    <a:pt x="134" y="120"/>
                  </a:cubicBezTo>
                  <a:cubicBezTo>
                    <a:pt x="134" y="120"/>
                    <a:pt x="135" y="120"/>
                    <a:pt x="135" y="120"/>
                  </a:cubicBezTo>
                  <a:cubicBezTo>
                    <a:pt x="135" y="120"/>
                    <a:pt x="135" y="120"/>
                    <a:pt x="135" y="120"/>
                  </a:cubicBezTo>
                  <a:cubicBezTo>
                    <a:pt x="136" y="120"/>
                    <a:pt x="136" y="120"/>
                    <a:pt x="137" y="120"/>
                  </a:cubicBezTo>
                  <a:cubicBezTo>
                    <a:pt x="137" y="120"/>
                    <a:pt x="137" y="120"/>
                    <a:pt x="138" y="120"/>
                  </a:cubicBezTo>
                  <a:cubicBezTo>
                    <a:pt x="138" y="120"/>
                    <a:pt x="139" y="120"/>
                    <a:pt x="140" y="119"/>
                  </a:cubicBezTo>
                  <a:cubicBezTo>
                    <a:pt x="140" y="119"/>
                    <a:pt x="140" y="119"/>
                    <a:pt x="140" y="119"/>
                  </a:cubicBezTo>
                  <a:cubicBezTo>
                    <a:pt x="140" y="118"/>
                    <a:pt x="141" y="117"/>
                    <a:pt x="141" y="116"/>
                  </a:cubicBezTo>
                  <a:cubicBezTo>
                    <a:pt x="141" y="115"/>
                    <a:pt x="140" y="115"/>
                    <a:pt x="140" y="114"/>
                  </a:cubicBezTo>
                  <a:cubicBezTo>
                    <a:pt x="140" y="114"/>
                    <a:pt x="139" y="114"/>
                    <a:pt x="139" y="113"/>
                  </a:cubicBezTo>
                  <a:cubicBezTo>
                    <a:pt x="138" y="113"/>
                    <a:pt x="138" y="113"/>
                    <a:pt x="138" y="113"/>
                  </a:cubicBezTo>
                  <a:cubicBezTo>
                    <a:pt x="137" y="112"/>
                    <a:pt x="135" y="111"/>
                    <a:pt x="133" y="109"/>
                  </a:cubicBezTo>
                  <a:cubicBezTo>
                    <a:pt x="114" y="97"/>
                    <a:pt x="62" y="65"/>
                    <a:pt x="62" y="65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154" y="114"/>
                    <a:pt x="154" y="114"/>
                    <a:pt x="154" y="114"/>
                  </a:cubicBezTo>
                  <a:cubicBezTo>
                    <a:pt x="156" y="114"/>
                    <a:pt x="158" y="114"/>
                    <a:pt x="159" y="112"/>
                  </a:cubicBezTo>
                  <a:cubicBezTo>
                    <a:pt x="159" y="111"/>
                    <a:pt x="159" y="110"/>
                    <a:pt x="159" y="110"/>
                  </a:cubicBezTo>
                  <a:cubicBezTo>
                    <a:pt x="159" y="108"/>
                    <a:pt x="159" y="108"/>
                    <a:pt x="159" y="108"/>
                  </a:cubicBezTo>
                  <a:cubicBezTo>
                    <a:pt x="158" y="107"/>
                    <a:pt x="158" y="107"/>
                    <a:pt x="158" y="107"/>
                  </a:cubicBezTo>
                  <a:cubicBezTo>
                    <a:pt x="157" y="106"/>
                    <a:pt x="157" y="106"/>
                    <a:pt x="157" y="106"/>
                  </a:cubicBezTo>
                  <a:cubicBezTo>
                    <a:pt x="156" y="105"/>
                    <a:pt x="154" y="104"/>
                    <a:pt x="151" y="102"/>
                  </a:cubicBezTo>
                  <a:cubicBezTo>
                    <a:pt x="132" y="90"/>
                    <a:pt x="78" y="57"/>
                    <a:pt x="78" y="57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74" y="64"/>
                    <a:pt x="74" y="64"/>
                    <a:pt x="74" y="64"/>
                  </a:cubicBezTo>
                  <a:cubicBezTo>
                    <a:pt x="74" y="64"/>
                    <a:pt x="97" y="75"/>
                    <a:pt x="120" y="87"/>
                  </a:cubicBezTo>
                  <a:cubicBezTo>
                    <a:pt x="131" y="92"/>
                    <a:pt x="143" y="98"/>
                    <a:pt x="152" y="102"/>
                  </a:cubicBezTo>
                  <a:cubicBezTo>
                    <a:pt x="157" y="105"/>
                    <a:pt x="161" y="106"/>
                    <a:pt x="164" y="108"/>
                  </a:cubicBezTo>
                  <a:cubicBezTo>
                    <a:pt x="166" y="108"/>
                    <a:pt x="167" y="109"/>
                    <a:pt x="168" y="109"/>
                  </a:cubicBezTo>
                  <a:cubicBezTo>
                    <a:pt x="168" y="109"/>
                    <a:pt x="169" y="110"/>
                    <a:pt x="169" y="110"/>
                  </a:cubicBezTo>
                  <a:cubicBezTo>
                    <a:pt x="170" y="110"/>
                    <a:pt x="170" y="110"/>
                    <a:pt x="171" y="110"/>
                  </a:cubicBezTo>
                  <a:cubicBezTo>
                    <a:pt x="171" y="110"/>
                    <a:pt x="172" y="110"/>
                    <a:pt x="172" y="110"/>
                  </a:cubicBezTo>
                  <a:cubicBezTo>
                    <a:pt x="173" y="110"/>
                    <a:pt x="174" y="109"/>
                    <a:pt x="175" y="108"/>
                  </a:cubicBezTo>
                  <a:cubicBezTo>
                    <a:pt x="175" y="107"/>
                    <a:pt x="175" y="106"/>
                    <a:pt x="175" y="105"/>
                  </a:cubicBezTo>
                  <a:cubicBezTo>
                    <a:pt x="175" y="104"/>
                    <a:pt x="174" y="103"/>
                    <a:pt x="173" y="103"/>
                  </a:cubicBezTo>
                  <a:cubicBezTo>
                    <a:pt x="173" y="103"/>
                    <a:pt x="168" y="99"/>
                    <a:pt x="159" y="94"/>
                  </a:cubicBezTo>
                  <a:cubicBezTo>
                    <a:pt x="147" y="86"/>
                    <a:pt x="128" y="75"/>
                    <a:pt x="112" y="65"/>
                  </a:cubicBezTo>
                  <a:cubicBezTo>
                    <a:pt x="104" y="60"/>
                    <a:pt x="97" y="56"/>
                    <a:pt x="92" y="53"/>
                  </a:cubicBezTo>
                  <a:cubicBezTo>
                    <a:pt x="90" y="51"/>
                    <a:pt x="88" y="50"/>
                    <a:pt x="86" y="49"/>
                  </a:cubicBezTo>
                  <a:cubicBezTo>
                    <a:pt x="86" y="48"/>
                    <a:pt x="85" y="48"/>
                    <a:pt x="85" y="48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3" y="49"/>
                    <a:pt x="83" y="49"/>
                    <a:pt x="83" y="49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3" y="49"/>
                    <a:pt x="83" y="49"/>
                    <a:pt x="83" y="49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6" y="50"/>
                    <a:pt x="86" y="50"/>
                    <a:pt x="86" y="50"/>
                  </a:cubicBezTo>
                  <a:cubicBezTo>
                    <a:pt x="86" y="49"/>
                    <a:pt x="86" y="49"/>
                    <a:pt x="85" y="48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6" y="50"/>
                    <a:pt x="86" y="50"/>
                    <a:pt x="86" y="50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5" y="53"/>
                    <a:pt x="85" y="53"/>
                    <a:pt x="85" y="53"/>
                  </a:cubicBezTo>
                  <a:cubicBezTo>
                    <a:pt x="86" y="52"/>
                    <a:pt x="86" y="51"/>
                    <a:pt x="86" y="50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5" y="53"/>
                    <a:pt x="85" y="53"/>
                    <a:pt x="85" y="53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0" y="54"/>
                    <a:pt x="80" y="54"/>
                    <a:pt x="80" y="54"/>
                  </a:cubicBezTo>
                  <a:cubicBezTo>
                    <a:pt x="80" y="54"/>
                    <a:pt x="105" y="66"/>
                    <a:pt x="130" y="78"/>
                  </a:cubicBezTo>
                  <a:cubicBezTo>
                    <a:pt x="142" y="84"/>
                    <a:pt x="155" y="91"/>
                    <a:pt x="165" y="95"/>
                  </a:cubicBezTo>
                  <a:cubicBezTo>
                    <a:pt x="170" y="98"/>
                    <a:pt x="174" y="99"/>
                    <a:pt x="177" y="101"/>
                  </a:cubicBezTo>
                  <a:cubicBezTo>
                    <a:pt x="179" y="102"/>
                    <a:pt x="180" y="102"/>
                    <a:pt x="181" y="102"/>
                  </a:cubicBezTo>
                  <a:cubicBezTo>
                    <a:pt x="181" y="103"/>
                    <a:pt x="182" y="103"/>
                    <a:pt x="182" y="103"/>
                  </a:cubicBezTo>
                  <a:cubicBezTo>
                    <a:pt x="183" y="103"/>
                    <a:pt x="183" y="103"/>
                    <a:pt x="183" y="103"/>
                  </a:cubicBezTo>
                  <a:cubicBezTo>
                    <a:pt x="183" y="103"/>
                    <a:pt x="184" y="103"/>
                    <a:pt x="184" y="103"/>
                  </a:cubicBezTo>
                  <a:cubicBezTo>
                    <a:pt x="185" y="103"/>
                    <a:pt x="185" y="103"/>
                    <a:pt x="185" y="103"/>
                  </a:cubicBezTo>
                  <a:cubicBezTo>
                    <a:pt x="186" y="103"/>
                    <a:pt x="187" y="102"/>
                    <a:pt x="188" y="101"/>
                  </a:cubicBezTo>
                  <a:cubicBezTo>
                    <a:pt x="188" y="101"/>
                    <a:pt x="188" y="99"/>
                    <a:pt x="188" y="98"/>
                  </a:cubicBezTo>
                  <a:cubicBezTo>
                    <a:pt x="188" y="97"/>
                    <a:pt x="187" y="96"/>
                    <a:pt x="186" y="96"/>
                  </a:cubicBezTo>
                  <a:cubicBezTo>
                    <a:pt x="112" y="49"/>
                    <a:pt x="112" y="49"/>
                    <a:pt x="112" y="49"/>
                  </a:cubicBezTo>
                  <a:cubicBezTo>
                    <a:pt x="110" y="53"/>
                    <a:pt x="110" y="53"/>
                    <a:pt x="110" y="53"/>
                  </a:cubicBezTo>
                  <a:cubicBezTo>
                    <a:pt x="113" y="55"/>
                    <a:pt x="113" y="55"/>
                    <a:pt x="113" y="55"/>
                  </a:cubicBezTo>
                  <a:cubicBezTo>
                    <a:pt x="110" y="53"/>
                    <a:pt x="110" y="53"/>
                    <a:pt x="110" y="53"/>
                  </a:cubicBezTo>
                  <a:cubicBezTo>
                    <a:pt x="111" y="57"/>
                    <a:pt x="111" y="57"/>
                    <a:pt x="111" y="57"/>
                  </a:cubicBezTo>
                  <a:cubicBezTo>
                    <a:pt x="112" y="56"/>
                    <a:pt x="113" y="56"/>
                    <a:pt x="113" y="55"/>
                  </a:cubicBezTo>
                  <a:cubicBezTo>
                    <a:pt x="110" y="53"/>
                    <a:pt x="110" y="53"/>
                    <a:pt x="110" y="53"/>
                  </a:cubicBezTo>
                  <a:cubicBezTo>
                    <a:pt x="111" y="57"/>
                    <a:pt x="111" y="57"/>
                    <a:pt x="111" y="57"/>
                  </a:cubicBezTo>
                  <a:cubicBezTo>
                    <a:pt x="110" y="53"/>
                    <a:pt x="110" y="53"/>
                    <a:pt x="110" y="53"/>
                  </a:cubicBezTo>
                  <a:cubicBezTo>
                    <a:pt x="110" y="57"/>
                    <a:pt x="110" y="57"/>
                    <a:pt x="110" y="57"/>
                  </a:cubicBezTo>
                  <a:cubicBezTo>
                    <a:pt x="110" y="57"/>
                    <a:pt x="111" y="57"/>
                    <a:pt x="111" y="57"/>
                  </a:cubicBezTo>
                  <a:cubicBezTo>
                    <a:pt x="110" y="53"/>
                    <a:pt x="110" y="53"/>
                    <a:pt x="110" y="53"/>
                  </a:cubicBezTo>
                  <a:cubicBezTo>
                    <a:pt x="110" y="57"/>
                    <a:pt x="110" y="57"/>
                    <a:pt x="110" y="57"/>
                  </a:cubicBezTo>
                  <a:cubicBezTo>
                    <a:pt x="110" y="54"/>
                    <a:pt x="110" y="54"/>
                    <a:pt x="110" y="54"/>
                  </a:cubicBezTo>
                  <a:cubicBezTo>
                    <a:pt x="109" y="57"/>
                    <a:pt x="109" y="57"/>
                    <a:pt x="109" y="57"/>
                  </a:cubicBezTo>
                  <a:cubicBezTo>
                    <a:pt x="110" y="57"/>
                    <a:pt x="110" y="57"/>
                    <a:pt x="110" y="57"/>
                  </a:cubicBezTo>
                  <a:cubicBezTo>
                    <a:pt x="110" y="54"/>
                    <a:pt x="110" y="54"/>
                    <a:pt x="110" y="54"/>
                  </a:cubicBezTo>
                  <a:cubicBezTo>
                    <a:pt x="109" y="57"/>
                    <a:pt x="109" y="57"/>
                    <a:pt x="109" y="57"/>
                  </a:cubicBezTo>
                  <a:cubicBezTo>
                    <a:pt x="109" y="57"/>
                    <a:pt x="109" y="57"/>
                    <a:pt x="109" y="57"/>
                  </a:cubicBezTo>
                  <a:cubicBezTo>
                    <a:pt x="110" y="57"/>
                    <a:pt x="110" y="57"/>
                    <a:pt x="111" y="58"/>
                  </a:cubicBezTo>
                  <a:cubicBezTo>
                    <a:pt x="115" y="59"/>
                    <a:pt x="122" y="62"/>
                    <a:pt x="131" y="67"/>
                  </a:cubicBezTo>
                  <a:cubicBezTo>
                    <a:pt x="144" y="73"/>
                    <a:pt x="160" y="81"/>
                    <a:pt x="173" y="88"/>
                  </a:cubicBezTo>
                  <a:cubicBezTo>
                    <a:pt x="180" y="91"/>
                    <a:pt x="186" y="94"/>
                    <a:pt x="190" y="96"/>
                  </a:cubicBezTo>
                  <a:cubicBezTo>
                    <a:pt x="194" y="98"/>
                    <a:pt x="196" y="99"/>
                    <a:pt x="196" y="99"/>
                  </a:cubicBezTo>
                  <a:cubicBezTo>
                    <a:pt x="198" y="100"/>
                    <a:pt x="200" y="99"/>
                    <a:pt x="201" y="97"/>
                  </a:cubicBezTo>
                  <a:cubicBezTo>
                    <a:pt x="203" y="96"/>
                    <a:pt x="202" y="93"/>
                    <a:pt x="200" y="92"/>
                  </a:cubicBezTo>
                  <a:cubicBezTo>
                    <a:pt x="168" y="72"/>
                    <a:pt x="168" y="72"/>
                    <a:pt x="168" y="72"/>
                  </a:cubicBezTo>
                  <a:cubicBezTo>
                    <a:pt x="214" y="91"/>
                    <a:pt x="214" y="91"/>
                    <a:pt x="214" y="91"/>
                  </a:cubicBezTo>
                  <a:cubicBezTo>
                    <a:pt x="216" y="92"/>
                    <a:pt x="218" y="91"/>
                    <a:pt x="219" y="90"/>
                  </a:cubicBezTo>
                  <a:cubicBezTo>
                    <a:pt x="220" y="89"/>
                    <a:pt x="220" y="88"/>
                    <a:pt x="220" y="88"/>
                  </a:cubicBezTo>
                  <a:cubicBezTo>
                    <a:pt x="220" y="86"/>
                    <a:pt x="220" y="86"/>
                    <a:pt x="219" y="85"/>
                  </a:cubicBezTo>
                  <a:cubicBezTo>
                    <a:pt x="219" y="85"/>
                    <a:pt x="219" y="84"/>
                    <a:pt x="218" y="84"/>
                  </a:cubicBezTo>
                  <a:cubicBezTo>
                    <a:pt x="218" y="83"/>
                    <a:pt x="217" y="83"/>
                    <a:pt x="216" y="82"/>
                  </a:cubicBezTo>
                  <a:cubicBezTo>
                    <a:pt x="213" y="80"/>
                    <a:pt x="207" y="77"/>
                    <a:pt x="200" y="72"/>
                  </a:cubicBezTo>
                  <a:cubicBezTo>
                    <a:pt x="189" y="66"/>
                    <a:pt x="176" y="59"/>
                    <a:pt x="166" y="52"/>
                  </a:cubicBezTo>
                  <a:cubicBezTo>
                    <a:pt x="160" y="49"/>
                    <a:pt x="156" y="46"/>
                    <a:pt x="153" y="44"/>
                  </a:cubicBezTo>
                  <a:cubicBezTo>
                    <a:pt x="151" y="43"/>
                    <a:pt x="150" y="42"/>
                    <a:pt x="149" y="42"/>
                  </a:cubicBezTo>
                  <a:cubicBezTo>
                    <a:pt x="149" y="42"/>
                    <a:pt x="148" y="41"/>
                    <a:pt x="148" y="41"/>
                  </a:cubicBezTo>
                  <a:cubicBezTo>
                    <a:pt x="147" y="43"/>
                    <a:pt x="147" y="43"/>
                    <a:pt x="147" y="43"/>
                  </a:cubicBezTo>
                  <a:cubicBezTo>
                    <a:pt x="149" y="42"/>
                    <a:pt x="149" y="42"/>
                    <a:pt x="149" y="42"/>
                  </a:cubicBezTo>
                  <a:cubicBezTo>
                    <a:pt x="148" y="41"/>
                    <a:pt x="148" y="41"/>
                    <a:pt x="148" y="41"/>
                  </a:cubicBezTo>
                  <a:cubicBezTo>
                    <a:pt x="147" y="43"/>
                    <a:pt x="147" y="43"/>
                    <a:pt x="147" y="43"/>
                  </a:cubicBezTo>
                  <a:cubicBezTo>
                    <a:pt x="149" y="42"/>
                    <a:pt x="149" y="42"/>
                    <a:pt x="149" y="42"/>
                  </a:cubicBezTo>
                  <a:cubicBezTo>
                    <a:pt x="146" y="43"/>
                    <a:pt x="146" y="43"/>
                    <a:pt x="146" y="43"/>
                  </a:cubicBezTo>
                  <a:cubicBezTo>
                    <a:pt x="149" y="43"/>
                    <a:pt x="149" y="43"/>
                    <a:pt x="149" y="43"/>
                  </a:cubicBezTo>
                  <a:cubicBezTo>
                    <a:pt x="149" y="42"/>
                    <a:pt x="149" y="42"/>
                    <a:pt x="149" y="42"/>
                  </a:cubicBezTo>
                  <a:cubicBezTo>
                    <a:pt x="146" y="43"/>
                    <a:pt x="146" y="43"/>
                    <a:pt x="146" y="43"/>
                  </a:cubicBezTo>
                  <a:cubicBezTo>
                    <a:pt x="149" y="43"/>
                    <a:pt x="149" y="43"/>
                    <a:pt x="149" y="43"/>
                  </a:cubicBezTo>
                  <a:cubicBezTo>
                    <a:pt x="145" y="43"/>
                    <a:pt x="145" y="43"/>
                    <a:pt x="145" y="43"/>
                  </a:cubicBezTo>
                  <a:cubicBezTo>
                    <a:pt x="148" y="46"/>
                    <a:pt x="148" y="46"/>
                    <a:pt x="148" y="46"/>
                  </a:cubicBezTo>
                  <a:cubicBezTo>
                    <a:pt x="149" y="45"/>
                    <a:pt x="149" y="44"/>
                    <a:pt x="149" y="43"/>
                  </a:cubicBezTo>
                  <a:cubicBezTo>
                    <a:pt x="145" y="43"/>
                    <a:pt x="145" y="43"/>
                    <a:pt x="145" y="43"/>
                  </a:cubicBezTo>
                  <a:cubicBezTo>
                    <a:pt x="148" y="46"/>
                    <a:pt x="148" y="46"/>
                    <a:pt x="148" y="46"/>
                  </a:cubicBezTo>
                  <a:cubicBezTo>
                    <a:pt x="145" y="43"/>
                    <a:pt x="145" y="43"/>
                    <a:pt x="145" y="43"/>
                  </a:cubicBezTo>
                  <a:cubicBezTo>
                    <a:pt x="145" y="47"/>
                    <a:pt x="145" y="47"/>
                    <a:pt x="145" y="47"/>
                  </a:cubicBezTo>
                  <a:cubicBezTo>
                    <a:pt x="145" y="43"/>
                    <a:pt x="145" y="43"/>
                    <a:pt x="145" y="43"/>
                  </a:cubicBezTo>
                  <a:cubicBezTo>
                    <a:pt x="144" y="47"/>
                    <a:pt x="144" y="47"/>
                    <a:pt x="144" y="47"/>
                  </a:cubicBezTo>
                  <a:cubicBezTo>
                    <a:pt x="144" y="47"/>
                    <a:pt x="145" y="47"/>
                    <a:pt x="145" y="47"/>
                  </a:cubicBezTo>
                  <a:cubicBezTo>
                    <a:pt x="145" y="43"/>
                    <a:pt x="145" y="43"/>
                    <a:pt x="145" y="43"/>
                  </a:cubicBezTo>
                  <a:cubicBezTo>
                    <a:pt x="144" y="47"/>
                    <a:pt x="144" y="47"/>
                    <a:pt x="144" y="47"/>
                  </a:cubicBezTo>
                  <a:cubicBezTo>
                    <a:pt x="145" y="43"/>
                    <a:pt x="145" y="43"/>
                    <a:pt x="145" y="43"/>
                  </a:cubicBezTo>
                  <a:cubicBezTo>
                    <a:pt x="144" y="47"/>
                    <a:pt x="144" y="47"/>
                    <a:pt x="144" y="47"/>
                  </a:cubicBezTo>
                  <a:cubicBezTo>
                    <a:pt x="144" y="47"/>
                    <a:pt x="144" y="47"/>
                    <a:pt x="144" y="47"/>
                  </a:cubicBezTo>
                  <a:cubicBezTo>
                    <a:pt x="145" y="43"/>
                    <a:pt x="145" y="43"/>
                    <a:pt x="145" y="43"/>
                  </a:cubicBezTo>
                  <a:cubicBezTo>
                    <a:pt x="144" y="47"/>
                    <a:pt x="144" y="47"/>
                    <a:pt x="144" y="47"/>
                  </a:cubicBezTo>
                  <a:cubicBezTo>
                    <a:pt x="145" y="44"/>
                    <a:pt x="145" y="44"/>
                    <a:pt x="145" y="44"/>
                  </a:cubicBezTo>
                  <a:cubicBezTo>
                    <a:pt x="144" y="47"/>
                    <a:pt x="144" y="47"/>
                    <a:pt x="144" y="47"/>
                  </a:cubicBezTo>
                  <a:cubicBezTo>
                    <a:pt x="144" y="47"/>
                    <a:pt x="144" y="47"/>
                    <a:pt x="144" y="47"/>
                  </a:cubicBezTo>
                  <a:cubicBezTo>
                    <a:pt x="145" y="44"/>
                    <a:pt x="145" y="44"/>
                    <a:pt x="145" y="44"/>
                  </a:cubicBezTo>
                  <a:cubicBezTo>
                    <a:pt x="144" y="47"/>
                    <a:pt x="144" y="47"/>
                    <a:pt x="144" y="47"/>
                  </a:cubicBezTo>
                  <a:cubicBezTo>
                    <a:pt x="144" y="47"/>
                    <a:pt x="144" y="47"/>
                    <a:pt x="145" y="48"/>
                  </a:cubicBezTo>
                  <a:cubicBezTo>
                    <a:pt x="150" y="50"/>
                    <a:pt x="170" y="59"/>
                    <a:pt x="190" y="68"/>
                  </a:cubicBezTo>
                  <a:cubicBezTo>
                    <a:pt x="200" y="73"/>
                    <a:pt x="210" y="77"/>
                    <a:pt x="217" y="80"/>
                  </a:cubicBezTo>
                  <a:cubicBezTo>
                    <a:pt x="221" y="82"/>
                    <a:pt x="225" y="83"/>
                    <a:pt x="227" y="84"/>
                  </a:cubicBezTo>
                  <a:cubicBezTo>
                    <a:pt x="229" y="85"/>
                    <a:pt x="230" y="85"/>
                    <a:pt x="231" y="85"/>
                  </a:cubicBezTo>
                  <a:cubicBezTo>
                    <a:pt x="232" y="86"/>
                    <a:pt x="233" y="86"/>
                    <a:pt x="234" y="86"/>
                  </a:cubicBezTo>
                  <a:cubicBezTo>
                    <a:pt x="234" y="86"/>
                    <a:pt x="235" y="86"/>
                    <a:pt x="235" y="86"/>
                  </a:cubicBezTo>
                  <a:cubicBezTo>
                    <a:pt x="236" y="86"/>
                    <a:pt x="236" y="85"/>
                    <a:pt x="236" y="85"/>
                  </a:cubicBezTo>
                  <a:cubicBezTo>
                    <a:pt x="237" y="85"/>
                    <a:pt x="237" y="84"/>
                    <a:pt x="238" y="84"/>
                  </a:cubicBezTo>
                  <a:cubicBezTo>
                    <a:pt x="238" y="83"/>
                    <a:pt x="238" y="82"/>
                    <a:pt x="238" y="81"/>
                  </a:cubicBezTo>
                  <a:cubicBezTo>
                    <a:pt x="238" y="80"/>
                    <a:pt x="237" y="79"/>
                    <a:pt x="236" y="78"/>
                  </a:cubicBezTo>
                  <a:cubicBezTo>
                    <a:pt x="236" y="78"/>
                    <a:pt x="232" y="76"/>
                    <a:pt x="226" y="72"/>
                  </a:cubicBezTo>
                  <a:cubicBezTo>
                    <a:pt x="216" y="66"/>
                    <a:pt x="202" y="57"/>
                    <a:pt x="190" y="50"/>
                  </a:cubicBezTo>
                  <a:cubicBezTo>
                    <a:pt x="184" y="46"/>
                    <a:pt x="178" y="42"/>
                    <a:pt x="174" y="40"/>
                  </a:cubicBezTo>
                  <a:cubicBezTo>
                    <a:pt x="172" y="39"/>
                    <a:pt x="171" y="38"/>
                    <a:pt x="170" y="37"/>
                  </a:cubicBezTo>
                  <a:cubicBezTo>
                    <a:pt x="169" y="37"/>
                    <a:pt x="169" y="36"/>
                    <a:pt x="169" y="36"/>
                  </a:cubicBezTo>
                  <a:cubicBezTo>
                    <a:pt x="169" y="36"/>
                    <a:pt x="169" y="36"/>
                    <a:pt x="169" y="36"/>
                  </a:cubicBezTo>
                  <a:cubicBezTo>
                    <a:pt x="167" y="38"/>
                    <a:pt x="167" y="38"/>
                    <a:pt x="167" y="38"/>
                  </a:cubicBezTo>
                  <a:cubicBezTo>
                    <a:pt x="169" y="36"/>
                    <a:pt x="169" y="36"/>
                    <a:pt x="169" y="36"/>
                  </a:cubicBezTo>
                  <a:cubicBezTo>
                    <a:pt x="169" y="36"/>
                    <a:pt x="169" y="36"/>
                    <a:pt x="169" y="36"/>
                  </a:cubicBezTo>
                  <a:cubicBezTo>
                    <a:pt x="167" y="38"/>
                    <a:pt x="167" y="38"/>
                    <a:pt x="167" y="38"/>
                  </a:cubicBezTo>
                  <a:cubicBezTo>
                    <a:pt x="169" y="36"/>
                    <a:pt x="169" y="36"/>
                    <a:pt x="169" y="36"/>
                  </a:cubicBezTo>
                  <a:cubicBezTo>
                    <a:pt x="166" y="39"/>
                    <a:pt x="166" y="39"/>
                    <a:pt x="166" y="39"/>
                  </a:cubicBezTo>
                  <a:cubicBezTo>
                    <a:pt x="169" y="37"/>
                    <a:pt x="169" y="37"/>
                    <a:pt x="169" y="37"/>
                  </a:cubicBezTo>
                  <a:cubicBezTo>
                    <a:pt x="169" y="36"/>
                    <a:pt x="169" y="36"/>
                    <a:pt x="169" y="36"/>
                  </a:cubicBezTo>
                  <a:cubicBezTo>
                    <a:pt x="166" y="39"/>
                    <a:pt x="166" y="39"/>
                    <a:pt x="166" y="39"/>
                  </a:cubicBezTo>
                  <a:cubicBezTo>
                    <a:pt x="169" y="37"/>
                    <a:pt x="169" y="37"/>
                    <a:pt x="169" y="37"/>
                  </a:cubicBezTo>
                  <a:cubicBezTo>
                    <a:pt x="166" y="39"/>
                    <a:pt x="166" y="39"/>
                    <a:pt x="166" y="39"/>
                  </a:cubicBezTo>
                  <a:cubicBezTo>
                    <a:pt x="170" y="39"/>
                    <a:pt x="170" y="39"/>
                    <a:pt x="170" y="39"/>
                  </a:cubicBezTo>
                  <a:cubicBezTo>
                    <a:pt x="170" y="38"/>
                    <a:pt x="169" y="37"/>
                    <a:pt x="169" y="37"/>
                  </a:cubicBezTo>
                  <a:cubicBezTo>
                    <a:pt x="166" y="39"/>
                    <a:pt x="166" y="39"/>
                    <a:pt x="166" y="39"/>
                  </a:cubicBezTo>
                  <a:cubicBezTo>
                    <a:pt x="170" y="39"/>
                    <a:pt x="170" y="39"/>
                    <a:pt x="170" y="39"/>
                  </a:cubicBezTo>
                  <a:cubicBezTo>
                    <a:pt x="166" y="39"/>
                    <a:pt x="166" y="39"/>
                    <a:pt x="166" y="39"/>
                  </a:cubicBezTo>
                  <a:cubicBezTo>
                    <a:pt x="169" y="41"/>
                    <a:pt x="169" y="41"/>
                    <a:pt x="169" y="41"/>
                  </a:cubicBezTo>
                  <a:cubicBezTo>
                    <a:pt x="170" y="40"/>
                    <a:pt x="170" y="39"/>
                    <a:pt x="170" y="39"/>
                  </a:cubicBezTo>
                  <a:cubicBezTo>
                    <a:pt x="166" y="39"/>
                    <a:pt x="166" y="39"/>
                    <a:pt x="166" y="39"/>
                  </a:cubicBezTo>
                  <a:cubicBezTo>
                    <a:pt x="169" y="41"/>
                    <a:pt x="169" y="41"/>
                    <a:pt x="169" y="41"/>
                  </a:cubicBezTo>
                  <a:cubicBezTo>
                    <a:pt x="166" y="39"/>
                    <a:pt x="166" y="39"/>
                    <a:pt x="166" y="39"/>
                  </a:cubicBezTo>
                  <a:cubicBezTo>
                    <a:pt x="164" y="42"/>
                    <a:pt x="164" y="42"/>
                    <a:pt x="164" y="42"/>
                  </a:cubicBezTo>
                  <a:cubicBezTo>
                    <a:pt x="164" y="42"/>
                    <a:pt x="185" y="53"/>
                    <a:pt x="206" y="63"/>
                  </a:cubicBezTo>
                  <a:cubicBezTo>
                    <a:pt x="217" y="68"/>
                    <a:pt x="228" y="74"/>
                    <a:pt x="236" y="77"/>
                  </a:cubicBezTo>
                  <a:cubicBezTo>
                    <a:pt x="240" y="79"/>
                    <a:pt x="244" y="81"/>
                    <a:pt x="247" y="82"/>
                  </a:cubicBezTo>
                  <a:cubicBezTo>
                    <a:pt x="248" y="83"/>
                    <a:pt x="250" y="83"/>
                    <a:pt x="251" y="84"/>
                  </a:cubicBezTo>
                  <a:cubicBezTo>
                    <a:pt x="251" y="84"/>
                    <a:pt x="252" y="84"/>
                    <a:pt x="252" y="84"/>
                  </a:cubicBezTo>
                  <a:cubicBezTo>
                    <a:pt x="253" y="84"/>
                    <a:pt x="253" y="84"/>
                    <a:pt x="254" y="84"/>
                  </a:cubicBezTo>
                  <a:cubicBezTo>
                    <a:pt x="254" y="84"/>
                    <a:pt x="255" y="84"/>
                    <a:pt x="255" y="84"/>
                  </a:cubicBezTo>
                  <a:cubicBezTo>
                    <a:pt x="256" y="84"/>
                    <a:pt x="257" y="83"/>
                    <a:pt x="258" y="82"/>
                  </a:cubicBezTo>
                  <a:cubicBezTo>
                    <a:pt x="258" y="82"/>
                    <a:pt x="258" y="82"/>
                    <a:pt x="258" y="82"/>
                  </a:cubicBezTo>
                  <a:cubicBezTo>
                    <a:pt x="258" y="82"/>
                    <a:pt x="258" y="81"/>
                    <a:pt x="258" y="80"/>
                  </a:cubicBezTo>
                  <a:cubicBezTo>
                    <a:pt x="258" y="79"/>
                    <a:pt x="258" y="78"/>
                    <a:pt x="258" y="78"/>
                  </a:cubicBezTo>
                  <a:cubicBezTo>
                    <a:pt x="257" y="77"/>
                    <a:pt x="257" y="77"/>
                    <a:pt x="256" y="77"/>
                  </a:cubicBezTo>
                  <a:cubicBezTo>
                    <a:pt x="256" y="76"/>
                    <a:pt x="255" y="76"/>
                    <a:pt x="254" y="75"/>
                  </a:cubicBezTo>
                  <a:cubicBezTo>
                    <a:pt x="251" y="72"/>
                    <a:pt x="245" y="69"/>
                    <a:pt x="238" y="64"/>
                  </a:cubicBezTo>
                  <a:cubicBezTo>
                    <a:pt x="216" y="50"/>
                    <a:pt x="183" y="31"/>
                    <a:pt x="183" y="31"/>
                  </a:cubicBezTo>
                  <a:cubicBezTo>
                    <a:pt x="181" y="34"/>
                    <a:pt x="181" y="34"/>
                    <a:pt x="181" y="34"/>
                  </a:cubicBezTo>
                  <a:cubicBezTo>
                    <a:pt x="179" y="38"/>
                    <a:pt x="179" y="38"/>
                    <a:pt x="179" y="38"/>
                  </a:cubicBezTo>
                  <a:cubicBezTo>
                    <a:pt x="179" y="38"/>
                    <a:pt x="201" y="48"/>
                    <a:pt x="223" y="58"/>
                  </a:cubicBezTo>
                  <a:cubicBezTo>
                    <a:pt x="234" y="63"/>
                    <a:pt x="246" y="68"/>
                    <a:pt x="255" y="72"/>
                  </a:cubicBezTo>
                  <a:cubicBezTo>
                    <a:pt x="259" y="74"/>
                    <a:pt x="263" y="75"/>
                    <a:pt x="266" y="76"/>
                  </a:cubicBezTo>
                  <a:cubicBezTo>
                    <a:pt x="267" y="77"/>
                    <a:pt x="268" y="77"/>
                    <a:pt x="270" y="78"/>
                  </a:cubicBezTo>
                  <a:cubicBezTo>
                    <a:pt x="270" y="78"/>
                    <a:pt x="271" y="78"/>
                    <a:pt x="271" y="78"/>
                  </a:cubicBezTo>
                  <a:cubicBezTo>
                    <a:pt x="271" y="78"/>
                    <a:pt x="272" y="78"/>
                    <a:pt x="273" y="78"/>
                  </a:cubicBezTo>
                  <a:cubicBezTo>
                    <a:pt x="273" y="78"/>
                    <a:pt x="273" y="78"/>
                    <a:pt x="274" y="78"/>
                  </a:cubicBezTo>
                  <a:cubicBezTo>
                    <a:pt x="274" y="78"/>
                    <a:pt x="275" y="78"/>
                    <a:pt x="275" y="78"/>
                  </a:cubicBezTo>
                  <a:cubicBezTo>
                    <a:pt x="275" y="77"/>
                    <a:pt x="276" y="77"/>
                    <a:pt x="276" y="76"/>
                  </a:cubicBezTo>
                  <a:cubicBezTo>
                    <a:pt x="277" y="75"/>
                    <a:pt x="277" y="74"/>
                    <a:pt x="277" y="73"/>
                  </a:cubicBezTo>
                  <a:cubicBezTo>
                    <a:pt x="277" y="72"/>
                    <a:pt x="276" y="71"/>
                    <a:pt x="275" y="71"/>
                  </a:cubicBezTo>
                  <a:cubicBezTo>
                    <a:pt x="202" y="25"/>
                    <a:pt x="202" y="25"/>
                    <a:pt x="202" y="25"/>
                  </a:cubicBezTo>
                  <a:cubicBezTo>
                    <a:pt x="200" y="29"/>
                    <a:pt x="200" y="29"/>
                    <a:pt x="200" y="29"/>
                  </a:cubicBezTo>
                  <a:cubicBezTo>
                    <a:pt x="203" y="31"/>
                    <a:pt x="203" y="31"/>
                    <a:pt x="203" y="31"/>
                  </a:cubicBezTo>
                  <a:cubicBezTo>
                    <a:pt x="200" y="29"/>
                    <a:pt x="200" y="29"/>
                    <a:pt x="200" y="29"/>
                  </a:cubicBezTo>
                  <a:cubicBezTo>
                    <a:pt x="202" y="32"/>
                    <a:pt x="202" y="32"/>
                    <a:pt x="202" y="32"/>
                  </a:cubicBezTo>
                  <a:cubicBezTo>
                    <a:pt x="203" y="32"/>
                    <a:pt x="203" y="31"/>
                    <a:pt x="203" y="31"/>
                  </a:cubicBezTo>
                  <a:cubicBezTo>
                    <a:pt x="200" y="29"/>
                    <a:pt x="200" y="29"/>
                    <a:pt x="200" y="29"/>
                  </a:cubicBezTo>
                  <a:cubicBezTo>
                    <a:pt x="202" y="32"/>
                    <a:pt x="202" y="32"/>
                    <a:pt x="202" y="32"/>
                  </a:cubicBezTo>
                  <a:cubicBezTo>
                    <a:pt x="200" y="29"/>
                    <a:pt x="200" y="29"/>
                    <a:pt x="200" y="29"/>
                  </a:cubicBezTo>
                  <a:cubicBezTo>
                    <a:pt x="201" y="33"/>
                    <a:pt x="201" y="33"/>
                    <a:pt x="201" y="33"/>
                  </a:cubicBezTo>
                  <a:cubicBezTo>
                    <a:pt x="201" y="33"/>
                    <a:pt x="202" y="32"/>
                    <a:pt x="202" y="32"/>
                  </a:cubicBezTo>
                  <a:cubicBezTo>
                    <a:pt x="200" y="29"/>
                    <a:pt x="200" y="29"/>
                    <a:pt x="200" y="29"/>
                  </a:cubicBezTo>
                  <a:cubicBezTo>
                    <a:pt x="201" y="33"/>
                    <a:pt x="201" y="33"/>
                    <a:pt x="201" y="33"/>
                  </a:cubicBezTo>
                  <a:cubicBezTo>
                    <a:pt x="200" y="29"/>
                    <a:pt x="200" y="29"/>
                    <a:pt x="200" y="29"/>
                  </a:cubicBezTo>
                  <a:cubicBezTo>
                    <a:pt x="200" y="33"/>
                    <a:pt x="200" y="33"/>
                    <a:pt x="200" y="33"/>
                  </a:cubicBezTo>
                  <a:cubicBezTo>
                    <a:pt x="201" y="33"/>
                    <a:pt x="201" y="33"/>
                    <a:pt x="201" y="33"/>
                  </a:cubicBezTo>
                  <a:cubicBezTo>
                    <a:pt x="200" y="29"/>
                    <a:pt x="200" y="29"/>
                    <a:pt x="200" y="29"/>
                  </a:cubicBezTo>
                  <a:cubicBezTo>
                    <a:pt x="200" y="33"/>
                    <a:pt x="200" y="33"/>
                    <a:pt x="200" y="33"/>
                  </a:cubicBezTo>
                  <a:cubicBezTo>
                    <a:pt x="200" y="30"/>
                    <a:pt x="200" y="30"/>
                    <a:pt x="200" y="30"/>
                  </a:cubicBezTo>
                  <a:cubicBezTo>
                    <a:pt x="200" y="33"/>
                    <a:pt x="200" y="33"/>
                    <a:pt x="200" y="33"/>
                  </a:cubicBezTo>
                  <a:cubicBezTo>
                    <a:pt x="200" y="33"/>
                    <a:pt x="200" y="33"/>
                    <a:pt x="200" y="33"/>
                  </a:cubicBezTo>
                  <a:cubicBezTo>
                    <a:pt x="200" y="30"/>
                    <a:pt x="200" y="30"/>
                    <a:pt x="200" y="30"/>
                  </a:cubicBezTo>
                  <a:cubicBezTo>
                    <a:pt x="200" y="33"/>
                    <a:pt x="200" y="33"/>
                    <a:pt x="200" y="33"/>
                  </a:cubicBezTo>
                  <a:cubicBezTo>
                    <a:pt x="200" y="32"/>
                    <a:pt x="200" y="32"/>
                    <a:pt x="200" y="32"/>
                  </a:cubicBezTo>
                  <a:cubicBezTo>
                    <a:pt x="200" y="33"/>
                    <a:pt x="200" y="33"/>
                    <a:pt x="200" y="33"/>
                  </a:cubicBezTo>
                  <a:cubicBezTo>
                    <a:pt x="200" y="33"/>
                    <a:pt x="200" y="33"/>
                    <a:pt x="200" y="33"/>
                  </a:cubicBezTo>
                  <a:cubicBezTo>
                    <a:pt x="200" y="32"/>
                    <a:pt x="200" y="32"/>
                    <a:pt x="200" y="32"/>
                  </a:cubicBezTo>
                  <a:cubicBezTo>
                    <a:pt x="200" y="33"/>
                    <a:pt x="200" y="33"/>
                    <a:pt x="200" y="33"/>
                  </a:cubicBezTo>
                  <a:cubicBezTo>
                    <a:pt x="200" y="33"/>
                    <a:pt x="200" y="33"/>
                    <a:pt x="201" y="33"/>
                  </a:cubicBezTo>
                  <a:cubicBezTo>
                    <a:pt x="205" y="35"/>
                    <a:pt x="212" y="38"/>
                    <a:pt x="220" y="42"/>
                  </a:cubicBezTo>
                  <a:cubicBezTo>
                    <a:pt x="233" y="47"/>
                    <a:pt x="250" y="55"/>
                    <a:pt x="264" y="61"/>
                  </a:cubicBezTo>
                  <a:cubicBezTo>
                    <a:pt x="271" y="64"/>
                    <a:pt x="277" y="67"/>
                    <a:pt x="282" y="69"/>
                  </a:cubicBezTo>
                  <a:cubicBezTo>
                    <a:pt x="285" y="70"/>
                    <a:pt x="287" y="70"/>
                    <a:pt x="288" y="71"/>
                  </a:cubicBezTo>
                  <a:cubicBezTo>
                    <a:pt x="289" y="71"/>
                    <a:pt x="290" y="72"/>
                    <a:pt x="291" y="72"/>
                  </a:cubicBezTo>
                  <a:cubicBezTo>
                    <a:pt x="291" y="72"/>
                    <a:pt x="292" y="72"/>
                    <a:pt x="293" y="72"/>
                  </a:cubicBezTo>
                  <a:cubicBezTo>
                    <a:pt x="293" y="72"/>
                    <a:pt x="294" y="72"/>
                    <a:pt x="294" y="72"/>
                  </a:cubicBezTo>
                  <a:cubicBezTo>
                    <a:pt x="295" y="72"/>
                    <a:pt x="296" y="71"/>
                    <a:pt x="297" y="70"/>
                  </a:cubicBezTo>
                  <a:cubicBezTo>
                    <a:pt x="297" y="70"/>
                    <a:pt x="297" y="70"/>
                    <a:pt x="297" y="70"/>
                  </a:cubicBezTo>
                  <a:cubicBezTo>
                    <a:pt x="297" y="69"/>
                    <a:pt x="297" y="69"/>
                    <a:pt x="297" y="68"/>
                  </a:cubicBezTo>
                  <a:cubicBezTo>
                    <a:pt x="297" y="67"/>
                    <a:pt x="297" y="67"/>
                    <a:pt x="297" y="66"/>
                  </a:cubicBezTo>
                  <a:cubicBezTo>
                    <a:pt x="297" y="66"/>
                    <a:pt x="296" y="65"/>
                    <a:pt x="296" y="65"/>
                  </a:cubicBezTo>
                  <a:cubicBezTo>
                    <a:pt x="296" y="65"/>
                    <a:pt x="295" y="64"/>
                    <a:pt x="295" y="64"/>
                  </a:cubicBezTo>
                  <a:cubicBezTo>
                    <a:pt x="294" y="63"/>
                    <a:pt x="292" y="62"/>
                    <a:pt x="289" y="60"/>
                  </a:cubicBezTo>
                  <a:cubicBezTo>
                    <a:pt x="280" y="54"/>
                    <a:pt x="262" y="43"/>
                    <a:pt x="247" y="34"/>
                  </a:cubicBezTo>
                  <a:cubicBezTo>
                    <a:pt x="239" y="29"/>
                    <a:pt x="231" y="25"/>
                    <a:pt x="226" y="21"/>
                  </a:cubicBezTo>
                  <a:cubicBezTo>
                    <a:pt x="224" y="20"/>
                    <a:pt x="221" y="18"/>
                    <a:pt x="220" y="18"/>
                  </a:cubicBezTo>
                  <a:cubicBezTo>
                    <a:pt x="219" y="17"/>
                    <a:pt x="219" y="17"/>
                    <a:pt x="218" y="17"/>
                  </a:cubicBezTo>
                  <a:cubicBezTo>
                    <a:pt x="218" y="16"/>
                    <a:pt x="218" y="16"/>
                    <a:pt x="218" y="16"/>
                  </a:cubicBezTo>
                  <a:cubicBezTo>
                    <a:pt x="218" y="16"/>
                    <a:pt x="218" y="16"/>
                    <a:pt x="218" y="16"/>
                  </a:cubicBezTo>
                  <a:cubicBezTo>
                    <a:pt x="217" y="18"/>
                    <a:pt x="217" y="18"/>
                    <a:pt x="217" y="18"/>
                  </a:cubicBezTo>
                  <a:cubicBezTo>
                    <a:pt x="218" y="16"/>
                    <a:pt x="218" y="16"/>
                    <a:pt x="218" y="16"/>
                  </a:cubicBezTo>
                  <a:cubicBezTo>
                    <a:pt x="218" y="16"/>
                    <a:pt x="218" y="16"/>
                    <a:pt x="218" y="16"/>
                  </a:cubicBezTo>
                  <a:cubicBezTo>
                    <a:pt x="217" y="18"/>
                    <a:pt x="217" y="18"/>
                    <a:pt x="217" y="18"/>
                  </a:cubicBezTo>
                  <a:cubicBezTo>
                    <a:pt x="218" y="16"/>
                    <a:pt x="218" y="16"/>
                    <a:pt x="218" y="16"/>
                  </a:cubicBezTo>
                  <a:cubicBezTo>
                    <a:pt x="216" y="19"/>
                    <a:pt x="216" y="19"/>
                    <a:pt x="216" y="19"/>
                  </a:cubicBezTo>
                  <a:cubicBezTo>
                    <a:pt x="219" y="17"/>
                    <a:pt x="219" y="17"/>
                    <a:pt x="219" y="17"/>
                  </a:cubicBezTo>
                  <a:cubicBezTo>
                    <a:pt x="218" y="16"/>
                    <a:pt x="218" y="16"/>
                    <a:pt x="218" y="16"/>
                  </a:cubicBezTo>
                  <a:cubicBezTo>
                    <a:pt x="216" y="19"/>
                    <a:pt x="216" y="19"/>
                    <a:pt x="216" y="19"/>
                  </a:cubicBezTo>
                  <a:cubicBezTo>
                    <a:pt x="219" y="17"/>
                    <a:pt x="219" y="17"/>
                    <a:pt x="219" y="17"/>
                  </a:cubicBezTo>
                  <a:cubicBezTo>
                    <a:pt x="216" y="19"/>
                    <a:pt x="216" y="19"/>
                    <a:pt x="216" y="19"/>
                  </a:cubicBezTo>
                  <a:cubicBezTo>
                    <a:pt x="219" y="18"/>
                    <a:pt x="219" y="18"/>
                    <a:pt x="219" y="18"/>
                  </a:cubicBezTo>
                  <a:cubicBezTo>
                    <a:pt x="219" y="17"/>
                    <a:pt x="219" y="17"/>
                    <a:pt x="219" y="17"/>
                  </a:cubicBezTo>
                  <a:cubicBezTo>
                    <a:pt x="216" y="19"/>
                    <a:pt x="216" y="19"/>
                    <a:pt x="216" y="19"/>
                  </a:cubicBezTo>
                  <a:cubicBezTo>
                    <a:pt x="219" y="18"/>
                    <a:pt x="219" y="18"/>
                    <a:pt x="219" y="18"/>
                  </a:cubicBezTo>
                  <a:cubicBezTo>
                    <a:pt x="216" y="19"/>
                    <a:pt x="216" y="19"/>
                    <a:pt x="216" y="19"/>
                  </a:cubicBezTo>
                  <a:cubicBezTo>
                    <a:pt x="219" y="19"/>
                    <a:pt x="219" y="19"/>
                    <a:pt x="219" y="19"/>
                  </a:cubicBezTo>
                  <a:cubicBezTo>
                    <a:pt x="219" y="18"/>
                    <a:pt x="219" y="18"/>
                    <a:pt x="219" y="18"/>
                  </a:cubicBezTo>
                  <a:cubicBezTo>
                    <a:pt x="216" y="19"/>
                    <a:pt x="216" y="19"/>
                    <a:pt x="216" y="19"/>
                  </a:cubicBezTo>
                  <a:cubicBezTo>
                    <a:pt x="219" y="19"/>
                    <a:pt x="219" y="19"/>
                    <a:pt x="219" y="19"/>
                  </a:cubicBezTo>
                  <a:cubicBezTo>
                    <a:pt x="215" y="19"/>
                    <a:pt x="215" y="19"/>
                    <a:pt x="215" y="19"/>
                  </a:cubicBezTo>
                  <a:cubicBezTo>
                    <a:pt x="219" y="21"/>
                    <a:pt x="219" y="21"/>
                    <a:pt x="219" y="21"/>
                  </a:cubicBezTo>
                  <a:cubicBezTo>
                    <a:pt x="216" y="19"/>
                    <a:pt x="216" y="19"/>
                    <a:pt x="216" y="19"/>
                  </a:cubicBezTo>
                  <a:cubicBezTo>
                    <a:pt x="217" y="23"/>
                    <a:pt x="217" y="23"/>
                    <a:pt x="217" y="23"/>
                  </a:cubicBezTo>
                  <a:cubicBezTo>
                    <a:pt x="217" y="23"/>
                    <a:pt x="218" y="23"/>
                    <a:pt x="219" y="21"/>
                  </a:cubicBezTo>
                  <a:cubicBezTo>
                    <a:pt x="216" y="19"/>
                    <a:pt x="216" y="19"/>
                    <a:pt x="216" y="19"/>
                  </a:cubicBezTo>
                  <a:cubicBezTo>
                    <a:pt x="217" y="23"/>
                    <a:pt x="217" y="23"/>
                    <a:pt x="217" y="23"/>
                  </a:cubicBezTo>
                  <a:cubicBezTo>
                    <a:pt x="216" y="19"/>
                    <a:pt x="216" y="19"/>
                    <a:pt x="216" y="19"/>
                  </a:cubicBezTo>
                  <a:cubicBezTo>
                    <a:pt x="216" y="23"/>
                    <a:pt x="216" y="23"/>
                    <a:pt x="216" y="23"/>
                  </a:cubicBezTo>
                  <a:cubicBezTo>
                    <a:pt x="216" y="23"/>
                    <a:pt x="216" y="23"/>
                    <a:pt x="217" y="23"/>
                  </a:cubicBezTo>
                  <a:cubicBezTo>
                    <a:pt x="216" y="19"/>
                    <a:pt x="216" y="19"/>
                    <a:pt x="216" y="19"/>
                  </a:cubicBezTo>
                  <a:cubicBezTo>
                    <a:pt x="216" y="23"/>
                    <a:pt x="216" y="23"/>
                    <a:pt x="216" y="23"/>
                  </a:cubicBezTo>
                  <a:cubicBezTo>
                    <a:pt x="216" y="20"/>
                    <a:pt x="216" y="20"/>
                    <a:pt x="216" y="20"/>
                  </a:cubicBezTo>
                  <a:cubicBezTo>
                    <a:pt x="215" y="23"/>
                    <a:pt x="215" y="23"/>
                    <a:pt x="215" y="23"/>
                  </a:cubicBezTo>
                  <a:cubicBezTo>
                    <a:pt x="215" y="23"/>
                    <a:pt x="215" y="23"/>
                    <a:pt x="216" y="23"/>
                  </a:cubicBezTo>
                  <a:cubicBezTo>
                    <a:pt x="216" y="20"/>
                    <a:pt x="216" y="20"/>
                    <a:pt x="216" y="20"/>
                  </a:cubicBezTo>
                  <a:cubicBezTo>
                    <a:pt x="215" y="23"/>
                    <a:pt x="215" y="23"/>
                    <a:pt x="215" y="23"/>
                  </a:cubicBezTo>
                  <a:cubicBezTo>
                    <a:pt x="215" y="22"/>
                    <a:pt x="215" y="22"/>
                    <a:pt x="215" y="22"/>
                  </a:cubicBezTo>
                  <a:cubicBezTo>
                    <a:pt x="215" y="23"/>
                    <a:pt x="215" y="23"/>
                    <a:pt x="215" y="23"/>
                  </a:cubicBezTo>
                  <a:cubicBezTo>
                    <a:pt x="215" y="23"/>
                    <a:pt x="215" y="23"/>
                    <a:pt x="215" y="23"/>
                  </a:cubicBezTo>
                  <a:cubicBezTo>
                    <a:pt x="215" y="22"/>
                    <a:pt x="215" y="22"/>
                    <a:pt x="215" y="22"/>
                  </a:cubicBezTo>
                  <a:cubicBezTo>
                    <a:pt x="215" y="23"/>
                    <a:pt x="215" y="23"/>
                    <a:pt x="215" y="23"/>
                  </a:cubicBezTo>
                  <a:cubicBezTo>
                    <a:pt x="215" y="23"/>
                    <a:pt x="215" y="23"/>
                    <a:pt x="216" y="24"/>
                  </a:cubicBezTo>
                  <a:cubicBezTo>
                    <a:pt x="219" y="25"/>
                    <a:pt x="225" y="28"/>
                    <a:pt x="232" y="31"/>
                  </a:cubicBezTo>
                  <a:cubicBezTo>
                    <a:pt x="244" y="37"/>
                    <a:pt x="258" y="44"/>
                    <a:pt x="270" y="49"/>
                  </a:cubicBezTo>
                  <a:cubicBezTo>
                    <a:pt x="276" y="52"/>
                    <a:pt x="281" y="55"/>
                    <a:pt x="285" y="57"/>
                  </a:cubicBezTo>
                  <a:cubicBezTo>
                    <a:pt x="287" y="57"/>
                    <a:pt x="289" y="58"/>
                    <a:pt x="290" y="59"/>
                  </a:cubicBezTo>
                  <a:cubicBezTo>
                    <a:pt x="291" y="59"/>
                    <a:pt x="292" y="59"/>
                    <a:pt x="292" y="59"/>
                  </a:cubicBezTo>
                  <a:cubicBezTo>
                    <a:pt x="293" y="60"/>
                    <a:pt x="293" y="60"/>
                    <a:pt x="294" y="60"/>
                  </a:cubicBezTo>
                  <a:cubicBezTo>
                    <a:pt x="295" y="60"/>
                    <a:pt x="295" y="60"/>
                    <a:pt x="296" y="59"/>
                  </a:cubicBezTo>
                  <a:cubicBezTo>
                    <a:pt x="296" y="59"/>
                    <a:pt x="297" y="59"/>
                    <a:pt x="298" y="58"/>
                  </a:cubicBezTo>
                  <a:cubicBezTo>
                    <a:pt x="298" y="57"/>
                    <a:pt x="299" y="56"/>
                    <a:pt x="299" y="56"/>
                  </a:cubicBezTo>
                  <a:cubicBezTo>
                    <a:pt x="299" y="55"/>
                    <a:pt x="298" y="54"/>
                    <a:pt x="298" y="54"/>
                  </a:cubicBezTo>
                  <a:cubicBezTo>
                    <a:pt x="298" y="53"/>
                    <a:pt x="298" y="53"/>
                    <a:pt x="298" y="53"/>
                  </a:cubicBezTo>
                  <a:cubicBezTo>
                    <a:pt x="297" y="52"/>
                    <a:pt x="297" y="52"/>
                    <a:pt x="297" y="52"/>
                  </a:cubicBezTo>
                  <a:cubicBezTo>
                    <a:pt x="297" y="52"/>
                    <a:pt x="296" y="52"/>
                    <a:pt x="296" y="51"/>
                  </a:cubicBezTo>
                  <a:cubicBezTo>
                    <a:pt x="293" y="50"/>
                    <a:pt x="288" y="47"/>
                    <a:pt x="282" y="43"/>
                  </a:cubicBezTo>
                  <a:cubicBezTo>
                    <a:pt x="273" y="37"/>
                    <a:pt x="261" y="30"/>
                    <a:pt x="252" y="24"/>
                  </a:cubicBezTo>
                  <a:cubicBezTo>
                    <a:pt x="247" y="21"/>
                    <a:pt x="243" y="19"/>
                    <a:pt x="240" y="17"/>
                  </a:cubicBezTo>
                  <a:cubicBezTo>
                    <a:pt x="238" y="16"/>
                    <a:pt x="237" y="15"/>
                    <a:pt x="236" y="15"/>
                  </a:cubicBezTo>
                  <a:cubicBezTo>
                    <a:pt x="236" y="14"/>
                    <a:pt x="236" y="14"/>
                    <a:pt x="235" y="14"/>
                  </a:cubicBezTo>
                  <a:cubicBezTo>
                    <a:pt x="235" y="14"/>
                    <a:pt x="235" y="14"/>
                    <a:pt x="235" y="14"/>
                  </a:cubicBezTo>
                  <a:cubicBezTo>
                    <a:pt x="234" y="16"/>
                    <a:pt x="234" y="16"/>
                    <a:pt x="234" y="16"/>
                  </a:cubicBezTo>
                  <a:cubicBezTo>
                    <a:pt x="236" y="14"/>
                    <a:pt x="236" y="14"/>
                    <a:pt x="236" y="14"/>
                  </a:cubicBezTo>
                  <a:cubicBezTo>
                    <a:pt x="235" y="14"/>
                    <a:pt x="235" y="14"/>
                    <a:pt x="235" y="14"/>
                  </a:cubicBezTo>
                  <a:cubicBezTo>
                    <a:pt x="234" y="16"/>
                    <a:pt x="234" y="16"/>
                    <a:pt x="234" y="16"/>
                  </a:cubicBezTo>
                  <a:cubicBezTo>
                    <a:pt x="236" y="14"/>
                    <a:pt x="236" y="14"/>
                    <a:pt x="236" y="14"/>
                  </a:cubicBezTo>
                  <a:cubicBezTo>
                    <a:pt x="233" y="17"/>
                    <a:pt x="233" y="17"/>
                    <a:pt x="233" y="17"/>
                  </a:cubicBezTo>
                  <a:cubicBezTo>
                    <a:pt x="236" y="15"/>
                    <a:pt x="236" y="15"/>
                    <a:pt x="236" y="15"/>
                  </a:cubicBezTo>
                  <a:cubicBezTo>
                    <a:pt x="236" y="14"/>
                    <a:pt x="236" y="14"/>
                    <a:pt x="236" y="14"/>
                  </a:cubicBezTo>
                  <a:cubicBezTo>
                    <a:pt x="233" y="17"/>
                    <a:pt x="233" y="17"/>
                    <a:pt x="233" y="17"/>
                  </a:cubicBezTo>
                  <a:cubicBezTo>
                    <a:pt x="236" y="15"/>
                    <a:pt x="236" y="15"/>
                    <a:pt x="236" y="15"/>
                  </a:cubicBezTo>
                  <a:cubicBezTo>
                    <a:pt x="233" y="17"/>
                    <a:pt x="233" y="17"/>
                    <a:pt x="233" y="17"/>
                  </a:cubicBezTo>
                  <a:cubicBezTo>
                    <a:pt x="236" y="15"/>
                    <a:pt x="236" y="15"/>
                    <a:pt x="236" y="15"/>
                  </a:cubicBezTo>
                  <a:cubicBezTo>
                    <a:pt x="236" y="15"/>
                    <a:pt x="236" y="15"/>
                    <a:pt x="236" y="15"/>
                  </a:cubicBezTo>
                  <a:cubicBezTo>
                    <a:pt x="233" y="17"/>
                    <a:pt x="233" y="17"/>
                    <a:pt x="233" y="17"/>
                  </a:cubicBezTo>
                  <a:cubicBezTo>
                    <a:pt x="236" y="15"/>
                    <a:pt x="236" y="15"/>
                    <a:pt x="236" y="15"/>
                  </a:cubicBezTo>
                  <a:cubicBezTo>
                    <a:pt x="233" y="17"/>
                    <a:pt x="233" y="17"/>
                    <a:pt x="233" y="17"/>
                  </a:cubicBezTo>
                  <a:cubicBezTo>
                    <a:pt x="237" y="17"/>
                    <a:pt x="237" y="17"/>
                    <a:pt x="237" y="17"/>
                  </a:cubicBezTo>
                  <a:cubicBezTo>
                    <a:pt x="237" y="16"/>
                    <a:pt x="237" y="16"/>
                    <a:pt x="236" y="15"/>
                  </a:cubicBezTo>
                  <a:cubicBezTo>
                    <a:pt x="233" y="17"/>
                    <a:pt x="233" y="17"/>
                    <a:pt x="233" y="17"/>
                  </a:cubicBezTo>
                  <a:cubicBezTo>
                    <a:pt x="237" y="17"/>
                    <a:pt x="237" y="17"/>
                    <a:pt x="237" y="17"/>
                  </a:cubicBezTo>
                  <a:cubicBezTo>
                    <a:pt x="233" y="17"/>
                    <a:pt x="233" y="17"/>
                    <a:pt x="233" y="17"/>
                  </a:cubicBezTo>
                  <a:cubicBezTo>
                    <a:pt x="237" y="18"/>
                    <a:pt x="237" y="18"/>
                    <a:pt x="237" y="18"/>
                  </a:cubicBezTo>
                  <a:cubicBezTo>
                    <a:pt x="237" y="18"/>
                    <a:pt x="237" y="17"/>
                    <a:pt x="237" y="17"/>
                  </a:cubicBezTo>
                  <a:cubicBezTo>
                    <a:pt x="233" y="17"/>
                    <a:pt x="233" y="17"/>
                    <a:pt x="233" y="17"/>
                  </a:cubicBezTo>
                  <a:cubicBezTo>
                    <a:pt x="237" y="18"/>
                    <a:pt x="237" y="18"/>
                    <a:pt x="237" y="18"/>
                  </a:cubicBezTo>
                  <a:cubicBezTo>
                    <a:pt x="233" y="17"/>
                    <a:pt x="233" y="17"/>
                    <a:pt x="233" y="17"/>
                  </a:cubicBezTo>
                  <a:cubicBezTo>
                    <a:pt x="235" y="20"/>
                    <a:pt x="235" y="20"/>
                    <a:pt x="235" y="20"/>
                  </a:cubicBezTo>
                  <a:cubicBezTo>
                    <a:pt x="236" y="19"/>
                    <a:pt x="236" y="19"/>
                    <a:pt x="237" y="18"/>
                  </a:cubicBezTo>
                  <a:cubicBezTo>
                    <a:pt x="233" y="17"/>
                    <a:pt x="233" y="17"/>
                    <a:pt x="233" y="17"/>
                  </a:cubicBezTo>
                  <a:cubicBezTo>
                    <a:pt x="235" y="20"/>
                    <a:pt x="235" y="20"/>
                    <a:pt x="235" y="20"/>
                  </a:cubicBezTo>
                  <a:cubicBezTo>
                    <a:pt x="235" y="20"/>
                    <a:pt x="236" y="20"/>
                    <a:pt x="236" y="19"/>
                  </a:cubicBezTo>
                  <a:cubicBezTo>
                    <a:pt x="233" y="17"/>
                    <a:pt x="233" y="17"/>
                    <a:pt x="233" y="17"/>
                  </a:cubicBezTo>
                  <a:cubicBezTo>
                    <a:pt x="235" y="20"/>
                    <a:pt x="235" y="20"/>
                    <a:pt x="235" y="20"/>
                  </a:cubicBezTo>
                  <a:cubicBezTo>
                    <a:pt x="235" y="20"/>
                    <a:pt x="236" y="20"/>
                    <a:pt x="236" y="19"/>
                  </a:cubicBezTo>
                  <a:cubicBezTo>
                    <a:pt x="233" y="17"/>
                    <a:pt x="233" y="17"/>
                    <a:pt x="233" y="17"/>
                  </a:cubicBezTo>
                  <a:cubicBezTo>
                    <a:pt x="235" y="20"/>
                    <a:pt x="235" y="20"/>
                    <a:pt x="235" y="20"/>
                  </a:cubicBezTo>
                  <a:cubicBezTo>
                    <a:pt x="233" y="17"/>
                    <a:pt x="233" y="17"/>
                    <a:pt x="233" y="17"/>
                  </a:cubicBezTo>
                  <a:cubicBezTo>
                    <a:pt x="234" y="21"/>
                    <a:pt x="234" y="21"/>
                    <a:pt x="234" y="21"/>
                  </a:cubicBezTo>
                  <a:cubicBezTo>
                    <a:pt x="234" y="21"/>
                    <a:pt x="234" y="21"/>
                    <a:pt x="235" y="20"/>
                  </a:cubicBezTo>
                  <a:cubicBezTo>
                    <a:pt x="233" y="17"/>
                    <a:pt x="233" y="17"/>
                    <a:pt x="233" y="17"/>
                  </a:cubicBezTo>
                  <a:cubicBezTo>
                    <a:pt x="234" y="21"/>
                    <a:pt x="234" y="21"/>
                    <a:pt x="234" y="21"/>
                  </a:cubicBezTo>
                  <a:cubicBezTo>
                    <a:pt x="233" y="18"/>
                    <a:pt x="233" y="18"/>
                    <a:pt x="233" y="18"/>
                  </a:cubicBezTo>
                  <a:cubicBezTo>
                    <a:pt x="233" y="21"/>
                    <a:pt x="233" y="21"/>
                    <a:pt x="233" y="21"/>
                  </a:cubicBezTo>
                  <a:cubicBezTo>
                    <a:pt x="234" y="21"/>
                    <a:pt x="234" y="21"/>
                    <a:pt x="234" y="21"/>
                  </a:cubicBezTo>
                  <a:cubicBezTo>
                    <a:pt x="233" y="18"/>
                    <a:pt x="233" y="18"/>
                    <a:pt x="233" y="18"/>
                  </a:cubicBezTo>
                  <a:cubicBezTo>
                    <a:pt x="233" y="21"/>
                    <a:pt x="233" y="21"/>
                    <a:pt x="233" y="21"/>
                  </a:cubicBezTo>
                  <a:cubicBezTo>
                    <a:pt x="233" y="19"/>
                    <a:pt x="233" y="19"/>
                    <a:pt x="233" y="19"/>
                  </a:cubicBezTo>
                  <a:cubicBezTo>
                    <a:pt x="233" y="21"/>
                    <a:pt x="233" y="21"/>
                    <a:pt x="233" y="21"/>
                  </a:cubicBezTo>
                  <a:cubicBezTo>
                    <a:pt x="233" y="21"/>
                    <a:pt x="233" y="21"/>
                    <a:pt x="233" y="21"/>
                  </a:cubicBezTo>
                  <a:cubicBezTo>
                    <a:pt x="233" y="19"/>
                    <a:pt x="233" y="19"/>
                    <a:pt x="233" y="19"/>
                  </a:cubicBezTo>
                  <a:cubicBezTo>
                    <a:pt x="233" y="21"/>
                    <a:pt x="233" y="21"/>
                    <a:pt x="233" y="21"/>
                  </a:cubicBezTo>
                  <a:cubicBezTo>
                    <a:pt x="233" y="21"/>
                    <a:pt x="233" y="21"/>
                    <a:pt x="233" y="21"/>
                  </a:cubicBezTo>
                  <a:cubicBezTo>
                    <a:pt x="233" y="21"/>
                    <a:pt x="235" y="21"/>
                    <a:pt x="237" y="22"/>
                  </a:cubicBezTo>
                  <a:cubicBezTo>
                    <a:pt x="244" y="25"/>
                    <a:pt x="258" y="31"/>
                    <a:pt x="270" y="36"/>
                  </a:cubicBezTo>
                  <a:cubicBezTo>
                    <a:pt x="276" y="38"/>
                    <a:pt x="282" y="40"/>
                    <a:pt x="286" y="42"/>
                  </a:cubicBezTo>
                  <a:cubicBezTo>
                    <a:pt x="290" y="44"/>
                    <a:pt x="292" y="45"/>
                    <a:pt x="292" y="45"/>
                  </a:cubicBezTo>
                  <a:cubicBezTo>
                    <a:pt x="294" y="46"/>
                    <a:pt x="297" y="45"/>
                    <a:pt x="298" y="43"/>
                  </a:cubicBezTo>
                  <a:cubicBezTo>
                    <a:pt x="299" y="41"/>
                    <a:pt x="298" y="39"/>
                    <a:pt x="296" y="38"/>
                  </a:cubicBezTo>
                  <a:cubicBezTo>
                    <a:pt x="252" y="11"/>
                    <a:pt x="252" y="11"/>
                    <a:pt x="252" y="11"/>
                  </a:cubicBezTo>
                  <a:cubicBezTo>
                    <a:pt x="250" y="14"/>
                    <a:pt x="250" y="14"/>
                    <a:pt x="250" y="14"/>
                  </a:cubicBezTo>
                  <a:cubicBezTo>
                    <a:pt x="254" y="16"/>
                    <a:pt x="254" y="16"/>
                    <a:pt x="254" y="16"/>
                  </a:cubicBezTo>
                  <a:cubicBezTo>
                    <a:pt x="250" y="14"/>
                    <a:pt x="250" y="14"/>
                    <a:pt x="250" y="14"/>
                  </a:cubicBezTo>
                  <a:cubicBezTo>
                    <a:pt x="252" y="18"/>
                    <a:pt x="252" y="18"/>
                    <a:pt x="252" y="18"/>
                  </a:cubicBezTo>
                  <a:cubicBezTo>
                    <a:pt x="252" y="17"/>
                    <a:pt x="253" y="17"/>
                    <a:pt x="254" y="16"/>
                  </a:cubicBezTo>
                  <a:cubicBezTo>
                    <a:pt x="250" y="14"/>
                    <a:pt x="250" y="14"/>
                    <a:pt x="250" y="14"/>
                  </a:cubicBezTo>
                  <a:cubicBezTo>
                    <a:pt x="252" y="18"/>
                    <a:pt x="252" y="18"/>
                    <a:pt x="252" y="18"/>
                  </a:cubicBezTo>
                  <a:cubicBezTo>
                    <a:pt x="250" y="14"/>
                    <a:pt x="250" y="14"/>
                    <a:pt x="250" y="14"/>
                  </a:cubicBezTo>
                  <a:cubicBezTo>
                    <a:pt x="251" y="18"/>
                    <a:pt x="251" y="18"/>
                    <a:pt x="251" y="18"/>
                  </a:cubicBezTo>
                  <a:cubicBezTo>
                    <a:pt x="251" y="18"/>
                    <a:pt x="251" y="18"/>
                    <a:pt x="252" y="18"/>
                  </a:cubicBezTo>
                  <a:cubicBezTo>
                    <a:pt x="250" y="14"/>
                    <a:pt x="250" y="14"/>
                    <a:pt x="250" y="14"/>
                  </a:cubicBezTo>
                  <a:cubicBezTo>
                    <a:pt x="251" y="18"/>
                    <a:pt x="251" y="18"/>
                    <a:pt x="251" y="18"/>
                  </a:cubicBezTo>
                  <a:cubicBezTo>
                    <a:pt x="250" y="14"/>
                    <a:pt x="250" y="14"/>
                    <a:pt x="250" y="14"/>
                  </a:cubicBezTo>
                  <a:cubicBezTo>
                    <a:pt x="250" y="18"/>
                    <a:pt x="250" y="18"/>
                    <a:pt x="250" y="18"/>
                  </a:cubicBezTo>
                  <a:cubicBezTo>
                    <a:pt x="251" y="18"/>
                    <a:pt x="251" y="18"/>
                    <a:pt x="251" y="18"/>
                  </a:cubicBezTo>
                  <a:cubicBezTo>
                    <a:pt x="250" y="14"/>
                    <a:pt x="250" y="14"/>
                    <a:pt x="250" y="14"/>
                  </a:cubicBezTo>
                  <a:cubicBezTo>
                    <a:pt x="250" y="18"/>
                    <a:pt x="250" y="18"/>
                    <a:pt x="250" y="18"/>
                  </a:cubicBezTo>
                  <a:cubicBezTo>
                    <a:pt x="250" y="15"/>
                    <a:pt x="250" y="15"/>
                    <a:pt x="250" y="15"/>
                  </a:cubicBezTo>
                  <a:cubicBezTo>
                    <a:pt x="250" y="18"/>
                    <a:pt x="250" y="18"/>
                    <a:pt x="250" y="18"/>
                  </a:cubicBezTo>
                  <a:cubicBezTo>
                    <a:pt x="250" y="18"/>
                    <a:pt x="250" y="18"/>
                    <a:pt x="250" y="18"/>
                  </a:cubicBezTo>
                  <a:cubicBezTo>
                    <a:pt x="250" y="15"/>
                    <a:pt x="250" y="15"/>
                    <a:pt x="250" y="15"/>
                  </a:cubicBezTo>
                  <a:cubicBezTo>
                    <a:pt x="250" y="18"/>
                    <a:pt x="250" y="18"/>
                    <a:pt x="250" y="18"/>
                  </a:cubicBezTo>
                  <a:cubicBezTo>
                    <a:pt x="250" y="18"/>
                    <a:pt x="250" y="18"/>
                    <a:pt x="250" y="18"/>
                  </a:cubicBezTo>
                  <a:cubicBezTo>
                    <a:pt x="250" y="18"/>
                    <a:pt x="251" y="18"/>
                    <a:pt x="253" y="19"/>
                  </a:cubicBezTo>
                  <a:cubicBezTo>
                    <a:pt x="258" y="20"/>
                    <a:pt x="269" y="22"/>
                    <a:pt x="279" y="25"/>
                  </a:cubicBezTo>
                  <a:cubicBezTo>
                    <a:pt x="288" y="27"/>
                    <a:pt x="296" y="29"/>
                    <a:pt x="296" y="29"/>
                  </a:cubicBezTo>
                  <a:cubicBezTo>
                    <a:pt x="298" y="30"/>
                    <a:pt x="300" y="29"/>
                    <a:pt x="301" y="27"/>
                  </a:cubicBezTo>
                  <a:cubicBezTo>
                    <a:pt x="302" y="25"/>
                    <a:pt x="301" y="23"/>
                    <a:pt x="299" y="22"/>
                  </a:cubicBezTo>
                  <a:cubicBezTo>
                    <a:pt x="299" y="22"/>
                    <a:pt x="297" y="21"/>
                    <a:pt x="295" y="19"/>
                  </a:cubicBezTo>
                  <a:cubicBezTo>
                    <a:pt x="290" y="16"/>
                    <a:pt x="283" y="12"/>
                    <a:pt x="278" y="9"/>
                  </a:cubicBezTo>
                  <a:cubicBezTo>
                    <a:pt x="275" y="7"/>
                    <a:pt x="273" y="6"/>
                    <a:pt x="271" y="4"/>
                  </a:cubicBezTo>
                  <a:cubicBezTo>
                    <a:pt x="270" y="4"/>
                    <a:pt x="269" y="3"/>
                    <a:pt x="269" y="3"/>
                  </a:cubicBezTo>
                  <a:cubicBezTo>
                    <a:pt x="269" y="3"/>
                    <a:pt x="269" y="3"/>
                    <a:pt x="269" y="3"/>
                  </a:cubicBezTo>
                  <a:cubicBezTo>
                    <a:pt x="269" y="3"/>
                    <a:pt x="269" y="3"/>
                    <a:pt x="269" y="3"/>
                  </a:cubicBezTo>
                  <a:cubicBezTo>
                    <a:pt x="267" y="4"/>
                    <a:pt x="267" y="4"/>
                    <a:pt x="267" y="4"/>
                  </a:cubicBezTo>
                  <a:cubicBezTo>
                    <a:pt x="269" y="3"/>
                    <a:pt x="269" y="3"/>
                    <a:pt x="269" y="3"/>
                  </a:cubicBezTo>
                  <a:cubicBezTo>
                    <a:pt x="269" y="3"/>
                    <a:pt x="269" y="3"/>
                    <a:pt x="269" y="3"/>
                  </a:cubicBezTo>
                  <a:cubicBezTo>
                    <a:pt x="267" y="4"/>
                    <a:pt x="267" y="4"/>
                    <a:pt x="267" y="4"/>
                  </a:cubicBezTo>
                  <a:cubicBezTo>
                    <a:pt x="269" y="3"/>
                    <a:pt x="269" y="3"/>
                    <a:pt x="269" y="3"/>
                  </a:cubicBezTo>
                  <a:cubicBezTo>
                    <a:pt x="266" y="5"/>
                    <a:pt x="266" y="5"/>
                    <a:pt x="266" y="5"/>
                  </a:cubicBezTo>
                  <a:cubicBezTo>
                    <a:pt x="269" y="4"/>
                    <a:pt x="269" y="4"/>
                    <a:pt x="269" y="4"/>
                  </a:cubicBezTo>
                  <a:cubicBezTo>
                    <a:pt x="269" y="3"/>
                    <a:pt x="269" y="3"/>
                    <a:pt x="269" y="3"/>
                  </a:cubicBezTo>
                  <a:cubicBezTo>
                    <a:pt x="266" y="5"/>
                    <a:pt x="266" y="5"/>
                    <a:pt x="266" y="5"/>
                  </a:cubicBezTo>
                  <a:cubicBezTo>
                    <a:pt x="269" y="4"/>
                    <a:pt x="269" y="4"/>
                    <a:pt x="269" y="4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70" y="6"/>
                    <a:pt x="270" y="6"/>
                    <a:pt x="270" y="6"/>
                  </a:cubicBezTo>
                  <a:cubicBezTo>
                    <a:pt x="270" y="4"/>
                    <a:pt x="269" y="4"/>
                    <a:pt x="269" y="4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70" y="6"/>
                    <a:pt x="270" y="6"/>
                    <a:pt x="270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9" y="8"/>
                    <a:pt x="269" y="8"/>
                    <a:pt x="269" y="8"/>
                  </a:cubicBezTo>
                  <a:cubicBezTo>
                    <a:pt x="270" y="7"/>
                    <a:pt x="270" y="6"/>
                    <a:pt x="270" y="6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9" y="8"/>
                    <a:pt x="269" y="8"/>
                    <a:pt x="269" y="8"/>
                  </a:cubicBezTo>
                  <a:cubicBezTo>
                    <a:pt x="269" y="8"/>
                    <a:pt x="269" y="8"/>
                    <a:pt x="269" y="8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7" y="9"/>
                    <a:pt x="267" y="9"/>
                    <a:pt x="267" y="9"/>
                  </a:cubicBezTo>
                  <a:cubicBezTo>
                    <a:pt x="268" y="9"/>
                    <a:pt x="268" y="9"/>
                    <a:pt x="269" y="8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7" y="9"/>
                    <a:pt x="267" y="9"/>
                    <a:pt x="267" y="9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10"/>
                    <a:pt x="266" y="10"/>
                    <a:pt x="266" y="10"/>
                  </a:cubicBezTo>
                  <a:cubicBezTo>
                    <a:pt x="267" y="9"/>
                    <a:pt x="267" y="9"/>
                    <a:pt x="267" y="9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6" y="10"/>
                    <a:pt x="266" y="10"/>
                    <a:pt x="266" y="10"/>
                  </a:cubicBezTo>
                  <a:cubicBezTo>
                    <a:pt x="266" y="8"/>
                    <a:pt x="266" y="8"/>
                    <a:pt x="266" y="8"/>
                  </a:cubicBezTo>
                  <a:cubicBezTo>
                    <a:pt x="266" y="10"/>
                    <a:pt x="266" y="10"/>
                    <a:pt x="266" y="10"/>
                  </a:cubicBezTo>
                  <a:cubicBezTo>
                    <a:pt x="266" y="10"/>
                    <a:pt x="266" y="10"/>
                    <a:pt x="266" y="10"/>
                  </a:cubicBezTo>
                  <a:cubicBezTo>
                    <a:pt x="266" y="8"/>
                    <a:pt x="266" y="8"/>
                    <a:pt x="266" y="8"/>
                  </a:cubicBezTo>
                  <a:cubicBezTo>
                    <a:pt x="266" y="10"/>
                    <a:pt x="266" y="10"/>
                    <a:pt x="266" y="10"/>
                  </a:cubicBezTo>
                  <a:cubicBezTo>
                    <a:pt x="266" y="10"/>
                    <a:pt x="267" y="10"/>
                    <a:pt x="268" y="10"/>
                  </a:cubicBezTo>
                  <a:cubicBezTo>
                    <a:pt x="271" y="10"/>
                    <a:pt x="277" y="11"/>
                    <a:pt x="282" y="12"/>
                  </a:cubicBezTo>
                  <a:cubicBezTo>
                    <a:pt x="287" y="13"/>
                    <a:pt x="292" y="14"/>
                    <a:pt x="292" y="14"/>
                  </a:cubicBezTo>
                  <a:cubicBezTo>
                    <a:pt x="293" y="14"/>
                    <a:pt x="295" y="13"/>
                    <a:pt x="296" y="11"/>
                  </a:cubicBezTo>
                  <a:cubicBezTo>
                    <a:pt x="297" y="9"/>
                    <a:pt x="296" y="7"/>
                    <a:pt x="294" y="6"/>
                  </a:cubicBezTo>
                  <a:cubicBezTo>
                    <a:pt x="286" y="1"/>
                    <a:pt x="286" y="1"/>
                    <a:pt x="286" y="1"/>
                  </a:cubicBezTo>
                  <a:cubicBezTo>
                    <a:pt x="284" y="0"/>
                    <a:pt x="281" y="0"/>
                    <a:pt x="280" y="2"/>
                  </a:cubicBezTo>
                  <a:cubicBezTo>
                    <a:pt x="279" y="4"/>
                    <a:pt x="279" y="6"/>
                    <a:pt x="281" y="8"/>
                  </a:cubicBezTo>
                  <a:cubicBezTo>
                    <a:pt x="290" y="13"/>
                    <a:pt x="290" y="13"/>
                    <a:pt x="290" y="13"/>
                  </a:cubicBezTo>
                  <a:cubicBezTo>
                    <a:pt x="292" y="10"/>
                    <a:pt x="292" y="10"/>
                    <a:pt x="292" y="10"/>
                  </a:cubicBezTo>
                  <a:cubicBezTo>
                    <a:pt x="293" y="6"/>
                    <a:pt x="293" y="6"/>
                    <a:pt x="293" y="6"/>
                  </a:cubicBezTo>
                  <a:cubicBezTo>
                    <a:pt x="293" y="6"/>
                    <a:pt x="287" y="5"/>
                    <a:pt x="281" y="4"/>
                  </a:cubicBezTo>
                  <a:cubicBezTo>
                    <a:pt x="278" y="3"/>
                    <a:pt x="275" y="3"/>
                    <a:pt x="272" y="2"/>
                  </a:cubicBezTo>
                  <a:cubicBezTo>
                    <a:pt x="271" y="2"/>
                    <a:pt x="270" y="2"/>
                    <a:pt x="269" y="2"/>
                  </a:cubicBezTo>
                  <a:cubicBezTo>
                    <a:pt x="268" y="2"/>
                    <a:pt x="267" y="2"/>
                    <a:pt x="266" y="2"/>
                  </a:cubicBezTo>
                  <a:cubicBezTo>
                    <a:pt x="266" y="2"/>
                    <a:pt x="266" y="2"/>
                    <a:pt x="265" y="2"/>
                  </a:cubicBezTo>
                  <a:cubicBezTo>
                    <a:pt x="265" y="2"/>
                    <a:pt x="265" y="2"/>
                    <a:pt x="264" y="2"/>
                  </a:cubicBezTo>
                  <a:cubicBezTo>
                    <a:pt x="264" y="2"/>
                    <a:pt x="263" y="2"/>
                    <a:pt x="262" y="3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3" y="3"/>
                    <a:pt x="263" y="3"/>
                    <a:pt x="263" y="3"/>
                  </a:cubicBezTo>
                  <a:cubicBezTo>
                    <a:pt x="262" y="4"/>
                    <a:pt x="262" y="5"/>
                    <a:pt x="262" y="6"/>
                  </a:cubicBezTo>
                  <a:cubicBezTo>
                    <a:pt x="262" y="7"/>
                    <a:pt x="262" y="8"/>
                    <a:pt x="262" y="8"/>
                  </a:cubicBezTo>
                  <a:cubicBezTo>
                    <a:pt x="263" y="8"/>
                    <a:pt x="263" y="9"/>
                    <a:pt x="263" y="9"/>
                  </a:cubicBezTo>
                  <a:cubicBezTo>
                    <a:pt x="264" y="9"/>
                    <a:pt x="264" y="9"/>
                    <a:pt x="264" y="10"/>
                  </a:cubicBezTo>
                  <a:cubicBezTo>
                    <a:pt x="266" y="11"/>
                    <a:pt x="269" y="12"/>
                    <a:pt x="272" y="14"/>
                  </a:cubicBezTo>
                  <a:cubicBezTo>
                    <a:pt x="281" y="20"/>
                    <a:pt x="295" y="29"/>
                    <a:pt x="295" y="29"/>
                  </a:cubicBezTo>
                  <a:cubicBezTo>
                    <a:pt x="297" y="25"/>
                    <a:pt x="297" y="25"/>
                    <a:pt x="297" y="25"/>
                  </a:cubicBezTo>
                  <a:cubicBezTo>
                    <a:pt x="298" y="21"/>
                    <a:pt x="298" y="21"/>
                    <a:pt x="298" y="21"/>
                  </a:cubicBezTo>
                  <a:cubicBezTo>
                    <a:pt x="298" y="21"/>
                    <a:pt x="287" y="19"/>
                    <a:pt x="275" y="16"/>
                  </a:cubicBezTo>
                  <a:cubicBezTo>
                    <a:pt x="270" y="14"/>
                    <a:pt x="264" y="13"/>
                    <a:pt x="259" y="12"/>
                  </a:cubicBezTo>
                  <a:cubicBezTo>
                    <a:pt x="257" y="11"/>
                    <a:pt x="255" y="11"/>
                    <a:pt x="254" y="11"/>
                  </a:cubicBezTo>
                  <a:cubicBezTo>
                    <a:pt x="253" y="10"/>
                    <a:pt x="252" y="10"/>
                    <a:pt x="252" y="10"/>
                  </a:cubicBezTo>
                  <a:cubicBezTo>
                    <a:pt x="251" y="10"/>
                    <a:pt x="251" y="10"/>
                    <a:pt x="251" y="10"/>
                  </a:cubicBezTo>
                  <a:cubicBezTo>
                    <a:pt x="251" y="10"/>
                    <a:pt x="251" y="10"/>
                    <a:pt x="250" y="10"/>
                  </a:cubicBezTo>
                  <a:cubicBezTo>
                    <a:pt x="250" y="10"/>
                    <a:pt x="250" y="10"/>
                    <a:pt x="249" y="10"/>
                  </a:cubicBezTo>
                  <a:cubicBezTo>
                    <a:pt x="249" y="10"/>
                    <a:pt x="249" y="10"/>
                    <a:pt x="248" y="10"/>
                  </a:cubicBezTo>
                  <a:cubicBezTo>
                    <a:pt x="248" y="11"/>
                    <a:pt x="247" y="11"/>
                    <a:pt x="247" y="12"/>
                  </a:cubicBezTo>
                  <a:cubicBezTo>
                    <a:pt x="246" y="14"/>
                    <a:pt x="246" y="16"/>
                    <a:pt x="248" y="17"/>
                  </a:cubicBezTo>
                  <a:cubicBezTo>
                    <a:pt x="292" y="45"/>
                    <a:pt x="292" y="45"/>
                    <a:pt x="292" y="45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6" y="38"/>
                    <a:pt x="296" y="38"/>
                    <a:pt x="296" y="38"/>
                  </a:cubicBezTo>
                  <a:cubicBezTo>
                    <a:pt x="296" y="38"/>
                    <a:pt x="281" y="32"/>
                    <a:pt x="267" y="25"/>
                  </a:cubicBezTo>
                  <a:cubicBezTo>
                    <a:pt x="259" y="22"/>
                    <a:pt x="252" y="19"/>
                    <a:pt x="246" y="17"/>
                  </a:cubicBezTo>
                  <a:cubicBezTo>
                    <a:pt x="243" y="16"/>
                    <a:pt x="240" y="15"/>
                    <a:pt x="238" y="14"/>
                  </a:cubicBezTo>
                  <a:cubicBezTo>
                    <a:pt x="237" y="14"/>
                    <a:pt x="236" y="13"/>
                    <a:pt x="236" y="13"/>
                  </a:cubicBezTo>
                  <a:cubicBezTo>
                    <a:pt x="235" y="13"/>
                    <a:pt x="235" y="13"/>
                    <a:pt x="234" y="13"/>
                  </a:cubicBezTo>
                  <a:cubicBezTo>
                    <a:pt x="234" y="13"/>
                    <a:pt x="234" y="13"/>
                    <a:pt x="233" y="13"/>
                  </a:cubicBezTo>
                  <a:cubicBezTo>
                    <a:pt x="233" y="13"/>
                    <a:pt x="232" y="13"/>
                    <a:pt x="232" y="13"/>
                  </a:cubicBezTo>
                  <a:cubicBezTo>
                    <a:pt x="231" y="13"/>
                    <a:pt x="231" y="13"/>
                    <a:pt x="231" y="14"/>
                  </a:cubicBezTo>
                  <a:cubicBezTo>
                    <a:pt x="230" y="14"/>
                    <a:pt x="230" y="14"/>
                    <a:pt x="229" y="15"/>
                  </a:cubicBezTo>
                  <a:cubicBezTo>
                    <a:pt x="233" y="17"/>
                    <a:pt x="233" y="17"/>
                    <a:pt x="233" y="17"/>
                  </a:cubicBezTo>
                  <a:cubicBezTo>
                    <a:pt x="231" y="14"/>
                    <a:pt x="231" y="14"/>
                    <a:pt x="231" y="14"/>
                  </a:cubicBezTo>
                  <a:cubicBezTo>
                    <a:pt x="229" y="14"/>
                    <a:pt x="229" y="15"/>
                    <a:pt x="229" y="16"/>
                  </a:cubicBezTo>
                  <a:cubicBezTo>
                    <a:pt x="229" y="16"/>
                    <a:pt x="229" y="17"/>
                    <a:pt x="229" y="17"/>
                  </a:cubicBezTo>
                  <a:cubicBezTo>
                    <a:pt x="229" y="18"/>
                    <a:pt x="229" y="18"/>
                    <a:pt x="229" y="19"/>
                  </a:cubicBezTo>
                  <a:cubicBezTo>
                    <a:pt x="229" y="19"/>
                    <a:pt x="230" y="19"/>
                    <a:pt x="230" y="20"/>
                  </a:cubicBezTo>
                  <a:cubicBezTo>
                    <a:pt x="230" y="20"/>
                    <a:pt x="230" y="20"/>
                    <a:pt x="230" y="20"/>
                  </a:cubicBezTo>
                  <a:cubicBezTo>
                    <a:pt x="231" y="21"/>
                    <a:pt x="231" y="21"/>
                    <a:pt x="232" y="21"/>
                  </a:cubicBezTo>
                  <a:cubicBezTo>
                    <a:pt x="234" y="23"/>
                    <a:pt x="239" y="26"/>
                    <a:pt x="245" y="30"/>
                  </a:cubicBezTo>
                  <a:cubicBezTo>
                    <a:pt x="254" y="35"/>
                    <a:pt x="266" y="43"/>
                    <a:pt x="276" y="48"/>
                  </a:cubicBezTo>
                  <a:cubicBezTo>
                    <a:pt x="281" y="51"/>
                    <a:pt x="285" y="54"/>
                    <a:pt x="288" y="56"/>
                  </a:cubicBezTo>
                  <a:cubicBezTo>
                    <a:pt x="289" y="57"/>
                    <a:pt x="290" y="57"/>
                    <a:pt x="291" y="58"/>
                  </a:cubicBezTo>
                  <a:cubicBezTo>
                    <a:pt x="292" y="58"/>
                    <a:pt x="292" y="58"/>
                    <a:pt x="292" y="59"/>
                  </a:cubicBezTo>
                  <a:cubicBezTo>
                    <a:pt x="292" y="59"/>
                    <a:pt x="292" y="59"/>
                    <a:pt x="292" y="59"/>
                  </a:cubicBezTo>
                  <a:cubicBezTo>
                    <a:pt x="293" y="57"/>
                    <a:pt x="293" y="57"/>
                    <a:pt x="293" y="57"/>
                  </a:cubicBezTo>
                  <a:cubicBezTo>
                    <a:pt x="292" y="58"/>
                    <a:pt x="292" y="58"/>
                    <a:pt x="292" y="58"/>
                  </a:cubicBezTo>
                  <a:cubicBezTo>
                    <a:pt x="292" y="59"/>
                    <a:pt x="292" y="59"/>
                    <a:pt x="292" y="59"/>
                  </a:cubicBezTo>
                  <a:cubicBezTo>
                    <a:pt x="293" y="57"/>
                    <a:pt x="293" y="57"/>
                    <a:pt x="293" y="57"/>
                  </a:cubicBezTo>
                  <a:cubicBezTo>
                    <a:pt x="292" y="58"/>
                    <a:pt x="292" y="58"/>
                    <a:pt x="292" y="58"/>
                  </a:cubicBezTo>
                  <a:cubicBezTo>
                    <a:pt x="294" y="56"/>
                    <a:pt x="294" y="56"/>
                    <a:pt x="294" y="56"/>
                  </a:cubicBezTo>
                  <a:cubicBezTo>
                    <a:pt x="291" y="58"/>
                    <a:pt x="291" y="58"/>
                    <a:pt x="291" y="58"/>
                  </a:cubicBezTo>
                  <a:cubicBezTo>
                    <a:pt x="292" y="58"/>
                    <a:pt x="292" y="58"/>
                    <a:pt x="292" y="58"/>
                  </a:cubicBezTo>
                  <a:cubicBezTo>
                    <a:pt x="294" y="56"/>
                    <a:pt x="294" y="56"/>
                    <a:pt x="294" y="56"/>
                  </a:cubicBezTo>
                  <a:cubicBezTo>
                    <a:pt x="291" y="58"/>
                    <a:pt x="291" y="58"/>
                    <a:pt x="291" y="58"/>
                  </a:cubicBezTo>
                  <a:cubicBezTo>
                    <a:pt x="295" y="56"/>
                    <a:pt x="295" y="56"/>
                    <a:pt x="295" y="56"/>
                  </a:cubicBezTo>
                  <a:cubicBezTo>
                    <a:pt x="291" y="57"/>
                    <a:pt x="291" y="57"/>
                    <a:pt x="291" y="57"/>
                  </a:cubicBezTo>
                  <a:cubicBezTo>
                    <a:pt x="291" y="58"/>
                    <a:pt x="291" y="58"/>
                    <a:pt x="291" y="58"/>
                  </a:cubicBezTo>
                  <a:cubicBezTo>
                    <a:pt x="295" y="56"/>
                    <a:pt x="295" y="56"/>
                    <a:pt x="295" y="56"/>
                  </a:cubicBezTo>
                  <a:cubicBezTo>
                    <a:pt x="291" y="57"/>
                    <a:pt x="291" y="57"/>
                    <a:pt x="291" y="57"/>
                  </a:cubicBezTo>
                  <a:cubicBezTo>
                    <a:pt x="295" y="56"/>
                    <a:pt x="295" y="56"/>
                    <a:pt x="295" y="56"/>
                  </a:cubicBezTo>
                  <a:cubicBezTo>
                    <a:pt x="291" y="56"/>
                    <a:pt x="291" y="56"/>
                    <a:pt x="291" y="56"/>
                  </a:cubicBezTo>
                  <a:cubicBezTo>
                    <a:pt x="291" y="57"/>
                    <a:pt x="291" y="57"/>
                    <a:pt x="291" y="57"/>
                  </a:cubicBezTo>
                  <a:cubicBezTo>
                    <a:pt x="295" y="56"/>
                    <a:pt x="295" y="56"/>
                    <a:pt x="295" y="56"/>
                  </a:cubicBezTo>
                  <a:cubicBezTo>
                    <a:pt x="291" y="56"/>
                    <a:pt x="291" y="56"/>
                    <a:pt x="291" y="56"/>
                  </a:cubicBezTo>
                  <a:cubicBezTo>
                    <a:pt x="295" y="56"/>
                    <a:pt x="295" y="56"/>
                    <a:pt x="295" y="56"/>
                  </a:cubicBezTo>
                  <a:cubicBezTo>
                    <a:pt x="291" y="53"/>
                    <a:pt x="291" y="53"/>
                    <a:pt x="291" y="53"/>
                  </a:cubicBezTo>
                  <a:cubicBezTo>
                    <a:pt x="295" y="56"/>
                    <a:pt x="295" y="56"/>
                    <a:pt x="295" y="56"/>
                  </a:cubicBezTo>
                  <a:cubicBezTo>
                    <a:pt x="293" y="52"/>
                    <a:pt x="293" y="52"/>
                    <a:pt x="293" y="52"/>
                  </a:cubicBezTo>
                  <a:cubicBezTo>
                    <a:pt x="293" y="52"/>
                    <a:pt x="292" y="52"/>
                    <a:pt x="291" y="53"/>
                  </a:cubicBezTo>
                  <a:cubicBezTo>
                    <a:pt x="295" y="56"/>
                    <a:pt x="295" y="56"/>
                    <a:pt x="295" y="56"/>
                  </a:cubicBezTo>
                  <a:cubicBezTo>
                    <a:pt x="293" y="52"/>
                    <a:pt x="293" y="52"/>
                    <a:pt x="293" y="52"/>
                  </a:cubicBezTo>
                  <a:cubicBezTo>
                    <a:pt x="294" y="55"/>
                    <a:pt x="294" y="55"/>
                    <a:pt x="294" y="55"/>
                  </a:cubicBezTo>
                  <a:cubicBezTo>
                    <a:pt x="294" y="52"/>
                    <a:pt x="294" y="52"/>
                    <a:pt x="294" y="52"/>
                  </a:cubicBezTo>
                  <a:cubicBezTo>
                    <a:pt x="294" y="52"/>
                    <a:pt x="294" y="52"/>
                    <a:pt x="293" y="52"/>
                  </a:cubicBezTo>
                  <a:cubicBezTo>
                    <a:pt x="294" y="55"/>
                    <a:pt x="294" y="55"/>
                    <a:pt x="294" y="55"/>
                  </a:cubicBezTo>
                  <a:cubicBezTo>
                    <a:pt x="294" y="52"/>
                    <a:pt x="294" y="52"/>
                    <a:pt x="294" y="52"/>
                  </a:cubicBezTo>
                  <a:cubicBezTo>
                    <a:pt x="294" y="54"/>
                    <a:pt x="294" y="54"/>
                    <a:pt x="294" y="54"/>
                  </a:cubicBezTo>
                  <a:cubicBezTo>
                    <a:pt x="295" y="52"/>
                    <a:pt x="295" y="52"/>
                    <a:pt x="295" y="52"/>
                  </a:cubicBezTo>
                  <a:cubicBezTo>
                    <a:pt x="294" y="52"/>
                    <a:pt x="294" y="52"/>
                    <a:pt x="294" y="52"/>
                  </a:cubicBezTo>
                  <a:cubicBezTo>
                    <a:pt x="294" y="54"/>
                    <a:pt x="294" y="54"/>
                    <a:pt x="294" y="54"/>
                  </a:cubicBezTo>
                  <a:cubicBezTo>
                    <a:pt x="295" y="52"/>
                    <a:pt x="295" y="52"/>
                    <a:pt x="295" y="52"/>
                  </a:cubicBezTo>
                  <a:cubicBezTo>
                    <a:pt x="295" y="52"/>
                    <a:pt x="295" y="52"/>
                    <a:pt x="295" y="52"/>
                  </a:cubicBezTo>
                  <a:cubicBezTo>
                    <a:pt x="295" y="52"/>
                    <a:pt x="295" y="52"/>
                    <a:pt x="295" y="52"/>
                  </a:cubicBezTo>
                  <a:cubicBezTo>
                    <a:pt x="295" y="52"/>
                    <a:pt x="295" y="52"/>
                    <a:pt x="295" y="52"/>
                  </a:cubicBezTo>
                  <a:cubicBezTo>
                    <a:pt x="295" y="52"/>
                    <a:pt x="295" y="52"/>
                    <a:pt x="295" y="52"/>
                  </a:cubicBezTo>
                  <a:cubicBezTo>
                    <a:pt x="295" y="52"/>
                    <a:pt x="295" y="52"/>
                    <a:pt x="295" y="52"/>
                  </a:cubicBezTo>
                  <a:cubicBezTo>
                    <a:pt x="295" y="52"/>
                    <a:pt x="294" y="52"/>
                    <a:pt x="293" y="51"/>
                  </a:cubicBezTo>
                  <a:cubicBezTo>
                    <a:pt x="290" y="50"/>
                    <a:pt x="284" y="47"/>
                    <a:pt x="276" y="44"/>
                  </a:cubicBezTo>
                  <a:cubicBezTo>
                    <a:pt x="265" y="38"/>
                    <a:pt x="251" y="31"/>
                    <a:pt x="239" y="26"/>
                  </a:cubicBezTo>
                  <a:cubicBezTo>
                    <a:pt x="233" y="23"/>
                    <a:pt x="228" y="20"/>
                    <a:pt x="224" y="19"/>
                  </a:cubicBezTo>
                  <a:cubicBezTo>
                    <a:pt x="222" y="18"/>
                    <a:pt x="220" y="17"/>
                    <a:pt x="219" y="16"/>
                  </a:cubicBezTo>
                  <a:cubicBezTo>
                    <a:pt x="219" y="16"/>
                    <a:pt x="218" y="16"/>
                    <a:pt x="218" y="16"/>
                  </a:cubicBezTo>
                  <a:cubicBezTo>
                    <a:pt x="217" y="16"/>
                    <a:pt x="217" y="16"/>
                    <a:pt x="217" y="16"/>
                  </a:cubicBezTo>
                  <a:cubicBezTo>
                    <a:pt x="217" y="15"/>
                    <a:pt x="216" y="15"/>
                    <a:pt x="216" y="15"/>
                  </a:cubicBezTo>
                  <a:cubicBezTo>
                    <a:pt x="215" y="15"/>
                    <a:pt x="215" y="15"/>
                    <a:pt x="214" y="16"/>
                  </a:cubicBezTo>
                  <a:cubicBezTo>
                    <a:pt x="214" y="16"/>
                    <a:pt x="213" y="16"/>
                    <a:pt x="212" y="17"/>
                  </a:cubicBezTo>
                  <a:cubicBezTo>
                    <a:pt x="212" y="18"/>
                    <a:pt x="211" y="19"/>
                    <a:pt x="211" y="19"/>
                  </a:cubicBezTo>
                  <a:cubicBezTo>
                    <a:pt x="212" y="20"/>
                    <a:pt x="212" y="21"/>
                    <a:pt x="212" y="21"/>
                  </a:cubicBezTo>
                  <a:cubicBezTo>
                    <a:pt x="212" y="22"/>
                    <a:pt x="213" y="22"/>
                    <a:pt x="213" y="22"/>
                  </a:cubicBezTo>
                  <a:cubicBezTo>
                    <a:pt x="213" y="23"/>
                    <a:pt x="213" y="23"/>
                    <a:pt x="213" y="23"/>
                  </a:cubicBezTo>
                  <a:cubicBezTo>
                    <a:pt x="214" y="23"/>
                    <a:pt x="214" y="23"/>
                    <a:pt x="215" y="24"/>
                  </a:cubicBezTo>
                  <a:cubicBezTo>
                    <a:pt x="218" y="26"/>
                    <a:pt x="224" y="30"/>
                    <a:pt x="232" y="34"/>
                  </a:cubicBezTo>
                  <a:cubicBezTo>
                    <a:pt x="243" y="41"/>
                    <a:pt x="258" y="50"/>
                    <a:pt x="270" y="57"/>
                  </a:cubicBezTo>
                  <a:cubicBezTo>
                    <a:pt x="276" y="61"/>
                    <a:pt x="281" y="64"/>
                    <a:pt x="285" y="67"/>
                  </a:cubicBezTo>
                  <a:cubicBezTo>
                    <a:pt x="287" y="68"/>
                    <a:pt x="288" y="69"/>
                    <a:pt x="289" y="70"/>
                  </a:cubicBezTo>
                  <a:cubicBezTo>
                    <a:pt x="290" y="70"/>
                    <a:pt x="290" y="70"/>
                    <a:pt x="290" y="70"/>
                  </a:cubicBezTo>
                  <a:cubicBezTo>
                    <a:pt x="290" y="70"/>
                    <a:pt x="290" y="70"/>
                    <a:pt x="290" y="70"/>
                  </a:cubicBezTo>
                  <a:cubicBezTo>
                    <a:pt x="291" y="69"/>
                    <a:pt x="291" y="69"/>
                    <a:pt x="291" y="69"/>
                  </a:cubicBezTo>
                  <a:cubicBezTo>
                    <a:pt x="290" y="70"/>
                    <a:pt x="290" y="70"/>
                    <a:pt x="290" y="70"/>
                  </a:cubicBezTo>
                  <a:cubicBezTo>
                    <a:pt x="290" y="70"/>
                    <a:pt x="290" y="70"/>
                    <a:pt x="290" y="70"/>
                  </a:cubicBezTo>
                  <a:cubicBezTo>
                    <a:pt x="291" y="69"/>
                    <a:pt x="291" y="69"/>
                    <a:pt x="291" y="69"/>
                  </a:cubicBezTo>
                  <a:cubicBezTo>
                    <a:pt x="290" y="70"/>
                    <a:pt x="290" y="70"/>
                    <a:pt x="290" y="70"/>
                  </a:cubicBezTo>
                  <a:cubicBezTo>
                    <a:pt x="293" y="68"/>
                    <a:pt x="293" y="68"/>
                    <a:pt x="293" y="68"/>
                  </a:cubicBezTo>
                  <a:cubicBezTo>
                    <a:pt x="290" y="70"/>
                    <a:pt x="290" y="70"/>
                    <a:pt x="290" y="70"/>
                  </a:cubicBezTo>
                  <a:cubicBezTo>
                    <a:pt x="290" y="70"/>
                    <a:pt x="290" y="70"/>
                    <a:pt x="290" y="70"/>
                  </a:cubicBezTo>
                  <a:cubicBezTo>
                    <a:pt x="293" y="68"/>
                    <a:pt x="293" y="68"/>
                    <a:pt x="293" y="68"/>
                  </a:cubicBezTo>
                  <a:cubicBezTo>
                    <a:pt x="290" y="70"/>
                    <a:pt x="290" y="70"/>
                    <a:pt x="290" y="70"/>
                  </a:cubicBezTo>
                  <a:cubicBezTo>
                    <a:pt x="293" y="68"/>
                    <a:pt x="293" y="68"/>
                    <a:pt x="293" y="68"/>
                  </a:cubicBezTo>
                  <a:cubicBezTo>
                    <a:pt x="289" y="68"/>
                    <a:pt x="289" y="68"/>
                    <a:pt x="289" y="68"/>
                  </a:cubicBezTo>
                  <a:cubicBezTo>
                    <a:pt x="289" y="69"/>
                    <a:pt x="290" y="69"/>
                    <a:pt x="290" y="70"/>
                  </a:cubicBezTo>
                  <a:cubicBezTo>
                    <a:pt x="293" y="68"/>
                    <a:pt x="293" y="68"/>
                    <a:pt x="293" y="68"/>
                  </a:cubicBezTo>
                  <a:cubicBezTo>
                    <a:pt x="289" y="68"/>
                    <a:pt x="289" y="68"/>
                    <a:pt x="289" y="68"/>
                  </a:cubicBezTo>
                  <a:cubicBezTo>
                    <a:pt x="293" y="68"/>
                    <a:pt x="293" y="68"/>
                    <a:pt x="293" y="68"/>
                  </a:cubicBezTo>
                  <a:cubicBezTo>
                    <a:pt x="290" y="66"/>
                    <a:pt x="290" y="66"/>
                    <a:pt x="290" y="66"/>
                  </a:cubicBezTo>
                  <a:cubicBezTo>
                    <a:pt x="289" y="67"/>
                    <a:pt x="289" y="67"/>
                    <a:pt x="289" y="68"/>
                  </a:cubicBezTo>
                  <a:cubicBezTo>
                    <a:pt x="293" y="68"/>
                    <a:pt x="293" y="68"/>
                    <a:pt x="293" y="68"/>
                  </a:cubicBezTo>
                  <a:cubicBezTo>
                    <a:pt x="290" y="66"/>
                    <a:pt x="290" y="66"/>
                    <a:pt x="290" y="66"/>
                  </a:cubicBezTo>
                  <a:cubicBezTo>
                    <a:pt x="293" y="68"/>
                    <a:pt x="293" y="68"/>
                    <a:pt x="293" y="68"/>
                  </a:cubicBezTo>
                  <a:cubicBezTo>
                    <a:pt x="290" y="66"/>
                    <a:pt x="290" y="66"/>
                    <a:pt x="290" y="66"/>
                  </a:cubicBezTo>
                  <a:cubicBezTo>
                    <a:pt x="293" y="68"/>
                    <a:pt x="293" y="68"/>
                    <a:pt x="293" y="68"/>
                  </a:cubicBezTo>
                  <a:cubicBezTo>
                    <a:pt x="292" y="64"/>
                    <a:pt x="292" y="64"/>
                    <a:pt x="292" y="64"/>
                  </a:cubicBezTo>
                  <a:cubicBezTo>
                    <a:pt x="292" y="64"/>
                    <a:pt x="291" y="65"/>
                    <a:pt x="290" y="66"/>
                  </a:cubicBezTo>
                  <a:cubicBezTo>
                    <a:pt x="293" y="68"/>
                    <a:pt x="293" y="68"/>
                    <a:pt x="293" y="68"/>
                  </a:cubicBezTo>
                  <a:cubicBezTo>
                    <a:pt x="292" y="64"/>
                    <a:pt x="292" y="64"/>
                    <a:pt x="292" y="64"/>
                  </a:cubicBezTo>
                  <a:cubicBezTo>
                    <a:pt x="293" y="67"/>
                    <a:pt x="293" y="67"/>
                    <a:pt x="293" y="67"/>
                  </a:cubicBezTo>
                  <a:cubicBezTo>
                    <a:pt x="293" y="64"/>
                    <a:pt x="293" y="64"/>
                    <a:pt x="293" y="64"/>
                  </a:cubicBezTo>
                  <a:cubicBezTo>
                    <a:pt x="293" y="64"/>
                    <a:pt x="292" y="64"/>
                    <a:pt x="292" y="64"/>
                  </a:cubicBezTo>
                  <a:cubicBezTo>
                    <a:pt x="293" y="67"/>
                    <a:pt x="293" y="67"/>
                    <a:pt x="293" y="67"/>
                  </a:cubicBezTo>
                  <a:cubicBezTo>
                    <a:pt x="293" y="64"/>
                    <a:pt x="293" y="64"/>
                    <a:pt x="293" y="64"/>
                  </a:cubicBezTo>
                  <a:cubicBezTo>
                    <a:pt x="293" y="65"/>
                    <a:pt x="293" y="65"/>
                    <a:pt x="293" y="65"/>
                  </a:cubicBezTo>
                  <a:cubicBezTo>
                    <a:pt x="293" y="64"/>
                    <a:pt x="293" y="64"/>
                    <a:pt x="293" y="64"/>
                  </a:cubicBezTo>
                  <a:cubicBezTo>
                    <a:pt x="293" y="64"/>
                    <a:pt x="293" y="64"/>
                    <a:pt x="293" y="64"/>
                  </a:cubicBezTo>
                  <a:cubicBezTo>
                    <a:pt x="293" y="65"/>
                    <a:pt x="293" y="65"/>
                    <a:pt x="293" y="65"/>
                  </a:cubicBezTo>
                  <a:cubicBezTo>
                    <a:pt x="293" y="64"/>
                    <a:pt x="293" y="64"/>
                    <a:pt x="293" y="64"/>
                  </a:cubicBezTo>
                  <a:cubicBezTo>
                    <a:pt x="293" y="64"/>
                    <a:pt x="292" y="64"/>
                    <a:pt x="291" y="64"/>
                  </a:cubicBezTo>
                  <a:cubicBezTo>
                    <a:pt x="288" y="62"/>
                    <a:pt x="280" y="59"/>
                    <a:pt x="271" y="55"/>
                  </a:cubicBezTo>
                  <a:cubicBezTo>
                    <a:pt x="258" y="50"/>
                    <a:pt x="241" y="42"/>
                    <a:pt x="227" y="36"/>
                  </a:cubicBezTo>
                  <a:cubicBezTo>
                    <a:pt x="221" y="33"/>
                    <a:pt x="214" y="30"/>
                    <a:pt x="210" y="28"/>
                  </a:cubicBezTo>
                  <a:cubicBezTo>
                    <a:pt x="208" y="27"/>
                    <a:pt x="206" y="26"/>
                    <a:pt x="204" y="26"/>
                  </a:cubicBezTo>
                  <a:cubicBezTo>
                    <a:pt x="203" y="26"/>
                    <a:pt x="203" y="25"/>
                    <a:pt x="202" y="25"/>
                  </a:cubicBezTo>
                  <a:cubicBezTo>
                    <a:pt x="201" y="25"/>
                    <a:pt x="201" y="25"/>
                    <a:pt x="201" y="25"/>
                  </a:cubicBezTo>
                  <a:cubicBezTo>
                    <a:pt x="201" y="25"/>
                    <a:pt x="201" y="25"/>
                    <a:pt x="200" y="25"/>
                  </a:cubicBezTo>
                  <a:cubicBezTo>
                    <a:pt x="200" y="25"/>
                    <a:pt x="199" y="25"/>
                    <a:pt x="199" y="25"/>
                  </a:cubicBezTo>
                  <a:cubicBezTo>
                    <a:pt x="199" y="25"/>
                    <a:pt x="198" y="25"/>
                    <a:pt x="198" y="25"/>
                  </a:cubicBezTo>
                  <a:cubicBezTo>
                    <a:pt x="197" y="26"/>
                    <a:pt x="197" y="26"/>
                    <a:pt x="197" y="27"/>
                  </a:cubicBezTo>
                  <a:cubicBezTo>
                    <a:pt x="195" y="29"/>
                    <a:pt x="196" y="31"/>
                    <a:pt x="198" y="32"/>
                  </a:cubicBezTo>
                  <a:cubicBezTo>
                    <a:pt x="271" y="78"/>
                    <a:pt x="271" y="78"/>
                    <a:pt x="271" y="78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70" y="72"/>
                    <a:pt x="270" y="72"/>
                    <a:pt x="270" y="72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71" y="71"/>
                    <a:pt x="271" y="71"/>
                    <a:pt x="271" y="71"/>
                  </a:cubicBezTo>
                  <a:cubicBezTo>
                    <a:pt x="270" y="71"/>
                    <a:pt x="270" y="72"/>
                    <a:pt x="270" y="72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71" y="71"/>
                    <a:pt x="271" y="71"/>
                    <a:pt x="271" y="71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72" y="70"/>
                    <a:pt x="272" y="70"/>
                    <a:pt x="272" y="70"/>
                  </a:cubicBezTo>
                  <a:cubicBezTo>
                    <a:pt x="272" y="70"/>
                    <a:pt x="271" y="71"/>
                    <a:pt x="271" y="71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72" y="70"/>
                    <a:pt x="272" y="70"/>
                    <a:pt x="272" y="70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73" y="70"/>
                    <a:pt x="273" y="70"/>
                    <a:pt x="273" y="70"/>
                  </a:cubicBezTo>
                  <a:cubicBezTo>
                    <a:pt x="272" y="70"/>
                    <a:pt x="272" y="70"/>
                    <a:pt x="272" y="70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73" y="70"/>
                    <a:pt x="273" y="70"/>
                    <a:pt x="273" y="70"/>
                  </a:cubicBezTo>
                  <a:cubicBezTo>
                    <a:pt x="273" y="72"/>
                    <a:pt x="273" y="72"/>
                    <a:pt x="273" y="72"/>
                  </a:cubicBezTo>
                  <a:cubicBezTo>
                    <a:pt x="273" y="70"/>
                    <a:pt x="273" y="70"/>
                    <a:pt x="273" y="70"/>
                  </a:cubicBezTo>
                  <a:cubicBezTo>
                    <a:pt x="273" y="70"/>
                    <a:pt x="273" y="70"/>
                    <a:pt x="273" y="70"/>
                  </a:cubicBezTo>
                  <a:cubicBezTo>
                    <a:pt x="273" y="72"/>
                    <a:pt x="273" y="72"/>
                    <a:pt x="273" y="72"/>
                  </a:cubicBezTo>
                  <a:cubicBezTo>
                    <a:pt x="273" y="70"/>
                    <a:pt x="273" y="70"/>
                    <a:pt x="273" y="70"/>
                  </a:cubicBezTo>
                  <a:cubicBezTo>
                    <a:pt x="273" y="70"/>
                    <a:pt x="272" y="70"/>
                    <a:pt x="271" y="70"/>
                  </a:cubicBezTo>
                  <a:cubicBezTo>
                    <a:pt x="268" y="69"/>
                    <a:pt x="260" y="66"/>
                    <a:pt x="251" y="62"/>
                  </a:cubicBezTo>
                  <a:cubicBezTo>
                    <a:pt x="238" y="56"/>
                    <a:pt x="220" y="48"/>
                    <a:pt x="207" y="42"/>
                  </a:cubicBezTo>
                  <a:cubicBezTo>
                    <a:pt x="200" y="39"/>
                    <a:pt x="194" y="36"/>
                    <a:pt x="189" y="34"/>
                  </a:cubicBezTo>
                  <a:cubicBezTo>
                    <a:pt x="185" y="32"/>
                    <a:pt x="183" y="31"/>
                    <a:pt x="183" y="31"/>
                  </a:cubicBezTo>
                  <a:cubicBezTo>
                    <a:pt x="181" y="30"/>
                    <a:pt x="178" y="31"/>
                    <a:pt x="177" y="32"/>
                  </a:cubicBezTo>
                  <a:cubicBezTo>
                    <a:pt x="176" y="34"/>
                    <a:pt x="177" y="37"/>
                    <a:pt x="179" y="38"/>
                  </a:cubicBezTo>
                  <a:cubicBezTo>
                    <a:pt x="179" y="38"/>
                    <a:pt x="183" y="40"/>
                    <a:pt x="190" y="45"/>
                  </a:cubicBezTo>
                  <a:cubicBezTo>
                    <a:pt x="201" y="51"/>
                    <a:pt x="216" y="60"/>
                    <a:pt x="229" y="68"/>
                  </a:cubicBezTo>
                  <a:cubicBezTo>
                    <a:pt x="235" y="72"/>
                    <a:pt x="241" y="76"/>
                    <a:pt x="245" y="78"/>
                  </a:cubicBezTo>
                  <a:cubicBezTo>
                    <a:pt x="247" y="80"/>
                    <a:pt x="249" y="81"/>
                    <a:pt x="250" y="82"/>
                  </a:cubicBezTo>
                  <a:cubicBezTo>
                    <a:pt x="251" y="82"/>
                    <a:pt x="251" y="82"/>
                    <a:pt x="251" y="82"/>
                  </a:cubicBezTo>
                  <a:cubicBezTo>
                    <a:pt x="251" y="83"/>
                    <a:pt x="251" y="83"/>
                    <a:pt x="251" y="83"/>
                  </a:cubicBezTo>
                  <a:cubicBezTo>
                    <a:pt x="253" y="81"/>
                    <a:pt x="253" y="81"/>
                    <a:pt x="253" y="81"/>
                  </a:cubicBezTo>
                  <a:cubicBezTo>
                    <a:pt x="251" y="82"/>
                    <a:pt x="251" y="82"/>
                    <a:pt x="251" y="82"/>
                  </a:cubicBezTo>
                  <a:cubicBezTo>
                    <a:pt x="251" y="83"/>
                    <a:pt x="251" y="83"/>
                    <a:pt x="251" y="83"/>
                  </a:cubicBezTo>
                  <a:cubicBezTo>
                    <a:pt x="253" y="81"/>
                    <a:pt x="253" y="81"/>
                    <a:pt x="253" y="81"/>
                  </a:cubicBezTo>
                  <a:cubicBezTo>
                    <a:pt x="251" y="82"/>
                    <a:pt x="251" y="82"/>
                    <a:pt x="251" y="82"/>
                  </a:cubicBezTo>
                  <a:cubicBezTo>
                    <a:pt x="254" y="80"/>
                    <a:pt x="254" y="80"/>
                    <a:pt x="254" y="80"/>
                  </a:cubicBezTo>
                  <a:cubicBezTo>
                    <a:pt x="250" y="80"/>
                    <a:pt x="250" y="80"/>
                    <a:pt x="250" y="80"/>
                  </a:cubicBezTo>
                  <a:cubicBezTo>
                    <a:pt x="250" y="82"/>
                    <a:pt x="251" y="82"/>
                    <a:pt x="251" y="82"/>
                  </a:cubicBezTo>
                  <a:cubicBezTo>
                    <a:pt x="254" y="80"/>
                    <a:pt x="254" y="80"/>
                    <a:pt x="254" y="80"/>
                  </a:cubicBezTo>
                  <a:cubicBezTo>
                    <a:pt x="250" y="80"/>
                    <a:pt x="250" y="80"/>
                    <a:pt x="250" y="80"/>
                  </a:cubicBezTo>
                  <a:cubicBezTo>
                    <a:pt x="254" y="80"/>
                    <a:pt x="254" y="80"/>
                    <a:pt x="254" y="80"/>
                  </a:cubicBezTo>
                  <a:cubicBezTo>
                    <a:pt x="251" y="78"/>
                    <a:pt x="251" y="78"/>
                    <a:pt x="251" y="78"/>
                  </a:cubicBezTo>
                  <a:cubicBezTo>
                    <a:pt x="250" y="79"/>
                    <a:pt x="250" y="80"/>
                    <a:pt x="250" y="80"/>
                  </a:cubicBezTo>
                  <a:cubicBezTo>
                    <a:pt x="254" y="80"/>
                    <a:pt x="254" y="80"/>
                    <a:pt x="254" y="80"/>
                  </a:cubicBezTo>
                  <a:cubicBezTo>
                    <a:pt x="251" y="78"/>
                    <a:pt x="251" y="78"/>
                    <a:pt x="251" y="78"/>
                  </a:cubicBezTo>
                  <a:cubicBezTo>
                    <a:pt x="254" y="80"/>
                    <a:pt x="254" y="80"/>
                    <a:pt x="254" y="80"/>
                  </a:cubicBezTo>
                  <a:cubicBezTo>
                    <a:pt x="251" y="78"/>
                    <a:pt x="251" y="78"/>
                    <a:pt x="251" y="78"/>
                  </a:cubicBezTo>
                  <a:cubicBezTo>
                    <a:pt x="254" y="80"/>
                    <a:pt x="254" y="80"/>
                    <a:pt x="254" y="80"/>
                  </a:cubicBezTo>
                  <a:cubicBezTo>
                    <a:pt x="253" y="76"/>
                    <a:pt x="253" y="76"/>
                    <a:pt x="253" y="76"/>
                  </a:cubicBezTo>
                  <a:cubicBezTo>
                    <a:pt x="252" y="77"/>
                    <a:pt x="252" y="77"/>
                    <a:pt x="251" y="78"/>
                  </a:cubicBezTo>
                  <a:cubicBezTo>
                    <a:pt x="254" y="80"/>
                    <a:pt x="254" y="80"/>
                    <a:pt x="254" y="80"/>
                  </a:cubicBezTo>
                  <a:cubicBezTo>
                    <a:pt x="253" y="76"/>
                    <a:pt x="253" y="76"/>
                    <a:pt x="253" y="76"/>
                  </a:cubicBezTo>
                  <a:cubicBezTo>
                    <a:pt x="254" y="80"/>
                    <a:pt x="254" y="80"/>
                    <a:pt x="254" y="80"/>
                  </a:cubicBezTo>
                  <a:cubicBezTo>
                    <a:pt x="254" y="76"/>
                    <a:pt x="254" y="76"/>
                    <a:pt x="254" y="76"/>
                  </a:cubicBezTo>
                  <a:cubicBezTo>
                    <a:pt x="254" y="76"/>
                    <a:pt x="253" y="76"/>
                    <a:pt x="253" y="76"/>
                  </a:cubicBezTo>
                  <a:cubicBezTo>
                    <a:pt x="254" y="80"/>
                    <a:pt x="254" y="80"/>
                    <a:pt x="254" y="80"/>
                  </a:cubicBezTo>
                  <a:cubicBezTo>
                    <a:pt x="254" y="76"/>
                    <a:pt x="254" y="76"/>
                    <a:pt x="254" y="76"/>
                  </a:cubicBezTo>
                  <a:cubicBezTo>
                    <a:pt x="254" y="78"/>
                    <a:pt x="254" y="78"/>
                    <a:pt x="254" y="78"/>
                  </a:cubicBezTo>
                  <a:cubicBezTo>
                    <a:pt x="254" y="76"/>
                    <a:pt x="254" y="76"/>
                    <a:pt x="254" y="76"/>
                  </a:cubicBezTo>
                  <a:cubicBezTo>
                    <a:pt x="254" y="76"/>
                    <a:pt x="254" y="76"/>
                    <a:pt x="254" y="76"/>
                  </a:cubicBezTo>
                  <a:cubicBezTo>
                    <a:pt x="254" y="78"/>
                    <a:pt x="254" y="78"/>
                    <a:pt x="254" y="78"/>
                  </a:cubicBezTo>
                  <a:cubicBezTo>
                    <a:pt x="254" y="76"/>
                    <a:pt x="254" y="76"/>
                    <a:pt x="254" y="76"/>
                  </a:cubicBezTo>
                  <a:cubicBezTo>
                    <a:pt x="254" y="76"/>
                    <a:pt x="254" y="76"/>
                    <a:pt x="254" y="76"/>
                  </a:cubicBezTo>
                  <a:cubicBezTo>
                    <a:pt x="253" y="76"/>
                    <a:pt x="251" y="75"/>
                    <a:pt x="248" y="74"/>
                  </a:cubicBezTo>
                  <a:cubicBezTo>
                    <a:pt x="238" y="70"/>
                    <a:pt x="217" y="60"/>
                    <a:pt x="200" y="51"/>
                  </a:cubicBezTo>
                  <a:cubicBezTo>
                    <a:pt x="191" y="47"/>
                    <a:pt x="183" y="43"/>
                    <a:pt x="177" y="40"/>
                  </a:cubicBezTo>
                  <a:cubicBezTo>
                    <a:pt x="171" y="37"/>
                    <a:pt x="168" y="35"/>
                    <a:pt x="168" y="35"/>
                  </a:cubicBezTo>
                  <a:cubicBezTo>
                    <a:pt x="166" y="34"/>
                    <a:pt x="164" y="35"/>
                    <a:pt x="163" y="36"/>
                  </a:cubicBezTo>
                  <a:cubicBezTo>
                    <a:pt x="162" y="37"/>
                    <a:pt x="162" y="38"/>
                    <a:pt x="162" y="39"/>
                  </a:cubicBezTo>
                  <a:cubicBezTo>
                    <a:pt x="162" y="40"/>
                    <a:pt x="162" y="40"/>
                    <a:pt x="162" y="41"/>
                  </a:cubicBezTo>
                  <a:cubicBezTo>
                    <a:pt x="163" y="41"/>
                    <a:pt x="163" y="42"/>
                    <a:pt x="163" y="42"/>
                  </a:cubicBezTo>
                  <a:cubicBezTo>
                    <a:pt x="164" y="43"/>
                    <a:pt x="164" y="43"/>
                    <a:pt x="164" y="43"/>
                  </a:cubicBezTo>
                  <a:cubicBezTo>
                    <a:pt x="165" y="43"/>
                    <a:pt x="167" y="45"/>
                    <a:pt x="169" y="46"/>
                  </a:cubicBezTo>
                  <a:cubicBezTo>
                    <a:pt x="185" y="57"/>
                    <a:pt x="232" y="85"/>
                    <a:pt x="232" y="85"/>
                  </a:cubicBezTo>
                  <a:cubicBezTo>
                    <a:pt x="234" y="82"/>
                    <a:pt x="234" y="82"/>
                    <a:pt x="234" y="82"/>
                  </a:cubicBezTo>
                  <a:cubicBezTo>
                    <a:pt x="231" y="80"/>
                    <a:pt x="231" y="80"/>
                    <a:pt x="231" y="80"/>
                  </a:cubicBezTo>
                  <a:cubicBezTo>
                    <a:pt x="234" y="82"/>
                    <a:pt x="234" y="82"/>
                    <a:pt x="234" y="82"/>
                  </a:cubicBezTo>
                  <a:cubicBezTo>
                    <a:pt x="232" y="78"/>
                    <a:pt x="232" y="78"/>
                    <a:pt x="232" y="78"/>
                  </a:cubicBezTo>
                  <a:cubicBezTo>
                    <a:pt x="232" y="79"/>
                    <a:pt x="231" y="79"/>
                    <a:pt x="231" y="80"/>
                  </a:cubicBezTo>
                  <a:cubicBezTo>
                    <a:pt x="234" y="82"/>
                    <a:pt x="234" y="82"/>
                    <a:pt x="234" y="82"/>
                  </a:cubicBezTo>
                  <a:cubicBezTo>
                    <a:pt x="232" y="78"/>
                    <a:pt x="232" y="78"/>
                    <a:pt x="232" y="78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2" y="78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4" y="78"/>
                    <a:pt x="234" y="78"/>
                    <a:pt x="234" y="78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4" y="78"/>
                    <a:pt x="234" y="78"/>
                    <a:pt x="234" y="78"/>
                  </a:cubicBezTo>
                  <a:cubicBezTo>
                    <a:pt x="234" y="79"/>
                    <a:pt x="234" y="79"/>
                    <a:pt x="234" y="79"/>
                  </a:cubicBezTo>
                  <a:cubicBezTo>
                    <a:pt x="234" y="78"/>
                    <a:pt x="234" y="78"/>
                    <a:pt x="234" y="78"/>
                  </a:cubicBezTo>
                  <a:cubicBezTo>
                    <a:pt x="234" y="78"/>
                    <a:pt x="234" y="78"/>
                    <a:pt x="234" y="78"/>
                  </a:cubicBezTo>
                  <a:cubicBezTo>
                    <a:pt x="234" y="79"/>
                    <a:pt x="234" y="79"/>
                    <a:pt x="234" y="79"/>
                  </a:cubicBezTo>
                  <a:cubicBezTo>
                    <a:pt x="234" y="78"/>
                    <a:pt x="234" y="78"/>
                    <a:pt x="234" y="78"/>
                  </a:cubicBezTo>
                  <a:cubicBezTo>
                    <a:pt x="234" y="78"/>
                    <a:pt x="233" y="78"/>
                    <a:pt x="232" y="77"/>
                  </a:cubicBezTo>
                  <a:cubicBezTo>
                    <a:pt x="228" y="76"/>
                    <a:pt x="221" y="73"/>
                    <a:pt x="212" y="70"/>
                  </a:cubicBezTo>
                  <a:cubicBezTo>
                    <a:pt x="199" y="64"/>
                    <a:pt x="183" y="56"/>
                    <a:pt x="170" y="50"/>
                  </a:cubicBezTo>
                  <a:cubicBezTo>
                    <a:pt x="163" y="47"/>
                    <a:pt x="157" y="45"/>
                    <a:pt x="153" y="43"/>
                  </a:cubicBezTo>
                  <a:cubicBezTo>
                    <a:pt x="151" y="42"/>
                    <a:pt x="150" y="41"/>
                    <a:pt x="149" y="41"/>
                  </a:cubicBezTo>
                  <a:cubicBezTo>
                    <a:pt x="148" y="40"/>
                    <a:pt x="148" y="40"/>
                    <a:pt x="147" y="40"/>
                  </a:cubicBezTo>
                  <a:cubicBezTo>
                    <a:pt x="147" y="40"/>
                    <a:pt x="147" y="40"/>
                    <a:pt x="147" y="40"/>
                  </a:cubicBezTo>
                  <a:cubicBezTo>
                    <a:pt x="147" y="40"/>
                    <a:pt x="147" y="40"/>
                    <a:pt x="147" y="40"/>
                  </a:cubicBezTo>
                  <a:cubicBezTo>
                    <a:pt x="147" y="40"/>
                    <a:pt x="147" y="40"/>
                    <a:pt x="147" y="40"/>
                  </a:cubicBezTo>
                  <a:cubicBezTo>
                    <a:pt x="147" y="40"/>
                    <a:pt x="147" y="40"/>
                    <a:pt x="147" y="40"/>
                  </a:cubicBezTo>
                  <a:cubicBezTo>
                    <a:pt x="146" y="40"/>
                    <a:pt x="146" y="40"/>
                    <a:pt x="146" y="40"/>
                  </a:cubicBezTo>
                  <a:cubicBezTo>
                    <a:pt x="146" y="40"/>
                    <a:pt x="146" y="40"/>
                    <a:pt x="146" y="40"/>
                  </a:cubicBezTo>
                  <a:cubicBezTo>
                    <a:pt x="146" y="39"/>
                    <a:pt x="146" y="39"/>
                    <a:pt x="145" y="39"/>
                  </a:cubicBezTo>
                  <a:cubicBezTo>
                    <a:pt x="144" y="39"/>
                    <a:pt x="142" y="40"/>
                    <a:pt x="142" y="41"/>
                  </a:cubicBezTo>
                  <a:cubicBezTo>
                    <a:pt x="141" y="42"/>
                    <a:pt x="141" y="43"/>
                    <a:pt x="141" y="43"/>
                  </a:cubicBezTo>
                  <a:cubicBezTo>
                    <a:pt x="141" y="44"/>
                    <a:pt x="141" y="45"/>
                    <a:pt x="142" y="45"/>
                  </a:cubicBezTo>
                  <a:cubicBezTo>
                    <a:pt x="142" y="46"/>
                    <a:pt x="142" y="47"/>
                    <a:pt x="143" y="47"/>
                  </a:cubicBezTo>
                  <a:cubicBezTo>
                    <a:pt x="143" y="48"/>
                    <a:pt x="144" y="48"/>
                    <a:pt x="145" y="49"/>
                  </a:cubicBezTo>
                  <a:cubicBezTo>
                    <a:pt x="148" y="51"/>
                    <a:pt x="154" y="55"/>
                    <a:pt x="161" y="59"/>
                  </a:cubicBezTo>
                  <a:cubicBezTo>
                    <a:pt x="172" y="65"/>
                    <a:pt x="185" y="73"/>
                    <a:pt x="195" y="79"/>
                  </a:cubicBezTo>
                  <a:cubicBezTo>
                    <a:pt x="201" y="82"/>
                    <a:pt x="205" y="85"/>
                    <a:pt x="208" y="87"/>
                  </a:cubicBezTo>
                  <a:cubicBezTo>
                    <a:pt x="210" y="88"/>
                    <a:pt x="211" y="89"/>
                    <a:pt x="212" y="89"/>
                  </a:cubicBezTo>
                  <a:cubicBezTo>
                    <a:pt x="212" y="90"/>
                    <a:pt x="213" y="90"/>
                    <a:pt x="213" y="90"/>
                  </a:cubicBezTo>
                  <a:cubicBezTo>
                    <a:pt x="214" y="89"/>
                    <a:pt x="214" y="89"/>
                    <a:pt x="214" y="89"/>
                  </a:cubicBezTo>
                  <a:cubicBezTo>
                    <a:pt x="213" y="90"/>
                    <a:pt x="213" y="90"/>
                    <a:pt x="213" y="90"/>
                  </a:cubicBezTo>
                  <a:cubicBezTo>
                    <a:pt x="213" y="90"/>
                    <a:pt x="213" y="90"/>
                    <a:pt x="213" y="90"/>
                  </a:cubicBezTo>
                  <a:cubicBezTo>
                    <a:pt x="214" y="89"/>
                    <a:pt x="214" y="89"/>
                    <a:pt x="214" y="89"/>
                  </a:cubicBezTo>
                  <a:cubicBezTo>
                    <a:pt x="213" y="90"/>
                    <a:pt x="213" y="90"/>
                    <a:pt x="213" y="90"/>
                  </a:cubicBezTo>
                  <a:cubicBezTo>
                    <a:pt x="215" y="88"/>
                    <a:pt x="215" y="88"/>
                    <a:pt x="215" y="88"/>
                  </a:cubicBezTo>
                  <a:cubicBezTo>
                    <a:pt x="212" y="88"/>
                    <a:pt x="212" y="88"/>
                    <a:pt x="212" y="88"/>
                  </a:cubicBezTo>
                  <a:cubicBezTo>
                    <a:pt x="212" y="89"/>
                    <a:pt x="212" y="89"/>
                    <a:pt x="213" y="90"/>
                  </a:cubicBezTo>
                  <a:cubicBezTo>
                    <a:pt x="215" y="88"/>
                    <a:pt x="215" y="88"/>
                    <a:pt x="215" y="88"/>
                  </a:cubicBezTo>
                  <a:cubicBezTo>
                    <a:pt x="212" y="88"/>
                    <a:pt x="212" y="88"/>
                    <a:pt x="212" y="88"/>
                  </a:cubicBezTo>
                  <a:cubicBezTo>
                    <a:pt x="216" y="88"/>
                    <a:pt x="216" y="88"/>
                    <a:pt x="216" y="88"/>
                  </a:cubicBezTo>
                  <a:cubicBezTo>
                    <a:pt x="212" y="86"/>
                    <a:pt x="212" y="86"/>
                    <a:pt x="212" y="86"/>
                  </a:cubicBezTo>
                  <a:cubicBezTo>
                    <a:pt x="212" y="86"/>
                    <a:pt x="212" y="87"/>
                    <a:pt x="212" y="88"/>
                  </a:cubicBezTo>
                  <a:cubicBezTo>
                    <a:pt x="216" y="88"/>
                    <a:pt x="216" y="88"/>
                    <a:pt x="216" y="88"/>
                  </a:cubicBezTo>
                  <a:cubicBezTo>
                    <a:pt x="212" y="86"/>
                    <a:pt x="212" y="86"/>
                    <a:pt x="212" y="86"/>
                  </a:cubicBezTo>
                  <a:cubicBezTo>
                    <a:pt x="216" y="88"/>
                    <a:pt x="216" y="88"/>
                    <a:pt x="216" y="88"/>
                  </a:cubicBezTo>
                  <a:cubicBezTo>
                    <a:pt x="217" y="84"/>
                    <a:pt x="217" y="84"/>
                    <a:pt x="217" y="84"/>
                  </a:cubicBezTo>
                  <a:cubicBezTo>
                    <a:pt x="126" y="46"/>
                    <a:pt x="126" y="46"/>
                    <a:pt x="126" y="46"/>
                  </a:cubicBezTo>
                  <a:cubicBezTo>
                    <a:pt x="124" y="45"/>
                    <a:pt x="122" y="46"/>
                    <a:pt x="121" y="48"/>
                  </a:cubicBezTo>
                  <a:cubicBezTo>
                    <a:pt x="120" y="50"/>
                    <a:pt x="121" y="52"/>
                    <a:pt x="122" y="53"/>
                  </a:cubicBezTo>
                  <a:cubicBezTo>
                    <a:pt x="196" y="99"/>
                    <a:pt x="196" y="99"/>
                    <a:pt x="196" y="99"/>
                  </a:cubicBezTo>
                  <a:cubicBezTo>
                    <a:pt x="198" y="95"/>
                    <a:pt x="198" y="95"/>
                    <a:pt x="198" y="95"/>
                  </a:cubicBezTo>
                  <a:cubicBezTo>
                    <a:pt x="200" y="92"/>
                    <a:pt x="200" y="92"/>
                    <a:pt x="200" y="92"/>
                  </a:cubicBezTo>
                  <a:cubicBezTo>
                    <a:pt x="200" y="92"/>
                    <a:pt x="179" y="81"/>
                    <a:pt x="157" y="71"/>
                  </a:cubicBezTo>
                  <a:cubicBezTo>
                    <a:pt x="146" y="65"/>
                    <a:pt x="135" y="60"/>
                    <a:pt x="127" y="56"/>
                  </a:cubicBezTo>
                  <a:cubicBezTo>
                    <a:pt x="123" y="54"/>
                    <a:pt x="119" y="52"/>
                    <a:pt x="116" y="51"/>
                  </a:cubicBezTo>
                  <a:cubicBezTo>
                    <a:pt x="115" y="50"/>
                    <a:pt x="114" y="50"/>
                    <a:pt x="113" y="50"/>
                  </a:cubicBezTo>
                  <a:cubicBezTo>
                    <a:pt x="113" y="49"/>
                    <a:pt x="112" y="49"/>
                    <a:pt x="112" y="49"/>
                  </a:cubicBezTo>
                  <a:cubicBezTo>
                    <a:pt x="111" y="49"/>
                    <a:pt x="111" y="49"/>
                    <a:pt x="111" y="49"/>
                  </a:cubicBezTo>
                  <a:cubicBezTo>
                    <a:pt x="111" y="49"/>
                    <a:pt x="111" y="49"/>
                    <a:pt x="110" y="49"/>
                  </a:cubicBezTo>
                  <a:cubicBezTo>
                    <a:pt x="110" y="49"/>
                    <a:pt x="110" y="49"/>
                    <a:pt x="109" y="49"/>
                  </a:cubicBezTo>
                  <a:cubicBezTo>
                    <a:pt x="108" y="49"/>
                    <a:pt x="107" y="50"/>
                    <a:pt x="107" y="51"/>
                  </a:cubicBezTo>
                  <a:cubicBezTo>
                    <a:pt x="106" y="53"/>
                    <a:pt x="106" y="55"/>
                    <a:pt x="108" y="56"/>
                  </a:cubicBezTo>
                  <a:cubicBezTo>
                    <a:pt x="182" y="103"/>
                    <a:pt x="182" y="103"/>
                    <a:pt x="182" y="103"/>
                  </a:cubicBezTo>
                  <a:cubicBezTo>
                    <a:pt x="184" y="99"/>
                    <a:pt x="184" y="99"/>
                    <a:pt x="184" y="99"/>
                  </a:cubicBezTo>
                  <a:cubicBezTo>
                    <a:pt x="181" y="97"/>
                    <a:pt x="181" y="97"/>
                    <a:pt x="181" y="97"/>
                  </a:cubicBezTo>
                  <a:cubicBezTo>
                    <a:pt x="184" y="99"/>
                    <a:pt x="184" y="99"/>
                    <a:pt x="184" y="99"/>
                  </a:cubicBezTo>
                  <a:cubicBezTo>
                    <a:pt x="183" y="95"/>
                    <a:pt x="183" y="95"/>
                    <a:pt x="183" y="95"/>
                  </a:cubicBezTo>
                  <a:cubicBezTo>
                    <a:pt x="183" y="96"/>
                    <a:pt x="182" y="96"/>
                    <a:pt x="181" y="97"/>
                  </a:cubicBezTo>
                  <a:cubicBezTo>
                    <a:pt x="184" y="99"/>
                    <a:pt x="184" y="99"/>
                    <a:pt x="184" y="99"/>
                  </a:cubicBezTo>
                  <a:cubicBezTo>
                    <a:pt x="183" y="95"/>
                    <a:pt x="183" y="95"/>
                    <a:pt x="183" y="95"/>
                  </a:cubicBezTo>
                  <a:cubicBezTo>
                    <a:pt x="184" y="99"/>
                    <a:pt x="184" y="99"/>
                    <a:pt x="184" y="99"/>
                  </a:cubicBezTo>
                  <a:cubicBezTo>
                    <a:pt x="184" y="95"/>
                    <a:pt x="184" y="95"/>
                    <a:pt x="184" y="95"/>
                  </a:cubicBezTo>
                  <a:cubicBezTo>
                    <a:pt x="184" y="95"/>
                    <a:pt x="184" y="95"/>
                    <a:pt x="183" y="95"/>
                  </a:cubicBezTo>
                  <a:cubicBezTo>
                    <a:pt x="184" y="99"/>
                    <a:pt x="184" y="99"/>
                    <a:pt x="184" y="99"/>
                  </a:cubicBezTo>
                  <a:cubicBezTo>
                    <a:pt x="184" y="95"/>
                    <a:pt x="184" y="95"/>
                    <a:pt x="184" y="95"/>
                  </a:cubicBezTo>
                  <a:cubicBezTo>
                    <a:pt x="184" y="98"/>
                    <a:pt x="184" y="98"/>
                    <a:pt x="184" y="98"/>
                  </a:cubicBezTo>
                  <a:cubicBezTo>
                    <a:pt x="185" y="95"/>
                    <a:pt x="185" y="95"/>
                    <a:pt x="185" y="95"/>
                  </a:cubicBezTo>
                  <a:cubicBezTo>
                    <a:pt x="185" y="95"/>
                    <a:pt x="185" y="95"/>
                    <a:pt x="184" y="95"/>
                  </a:cubicBezTo>
                  <a:cubicBezTo>
                    <a:pt x="184" y="98"/>
                    <a:pt x="184" y="98"/>
                    <a:pt x="184" y="98"/>
                  </a:cubicBezTo>
                  <a:cubicBezTo>
                    <a:pt x="185" y="95"/>
                    <a:pt x="185" y="95"/>
                    <a:pt x="185" y="95"/>
                  </a:cubicBezTo>
                  <a:cubicBezTo>
                    <a:pt x="185" y="96"/>
                    <a:pt x="185" y="96"/>
                    <a:pt x="185" y="96"/>
                  </a:cubicBezTo>
                  <a:cubicBezTo>
                    <a:pt x="185" y="95"/>
                    <a:pt x="185" y="95"/>
                    <a:pt x="185" y="95"/>
                  </a:cubicBezTo>
                  <a:cubicBezTo>
                    <a:pt x="185" y="95"/>
                    <a:pt x="185" y="95"/>
                    <a:pt x="185" y="95"/>
                  </a:cubicBezTo>
                  <a:cubicBezTo>
                    <a:pt x="185" y="96"/>
                    <a:pt x="185" y="96"/>
                    <a:pt x="185" y="96"/>
                  </a:cubicBezTo>
                  <a:cubicBezTo>
                    <a:pt x="185" y="95"/>
                    <a:pt x="185" y="95"/>
                    <a:pt x="185" y="95"/>
                  </a:cubicBezTo>
                  <a:cubicBezTo>
                    <a:pt x="185" y="95"/>
                    <a:pt x="184" y="95"/>
                    <a:pt x="183" y="95"/>
                  </a:cubicBezTo>
                  <a:cubicBezTo>
                    <a:pt x="179" y="93"/>
                    <a:pt x="171" y="89"/>
                    <a:pt x="161" y="84"/>
                  </a:cubicBezTo>
                  <a:cubicBezTo>
                    <a:pt x="146" y="77"/>
                    <a:pt x="126" y="68"/>
                    <a:pt x="111" y="60"/>
                  </a:cubicBezTo>
                  <a:cubicBezTo>
                    <a:pt x="103" y="56"/>
                    <a:pt x="96" y="53"/>
                    <a:pt x="91" y="51"/>
                  </a:cubicBezTo>
                  <a:cubicBezTo>
                    <a:pt x="87" y="48"/>
                    <a:pt x="84" y="47"/>
                    <a:pt x="84" y="47"/>
                  </a:cubicBezTo>
                  <a:cubicBezTo>
                    <a:pt x="82" y="46"/>
                    <a:pt x="80" y="46"/>
                    <a:pt x="79" y="48"/>
                  </a:cubicBezTo>
                  <a:cubicBezTo>
                    <a:pt x="78" y="49"/>
                    <a:pt x="78" y="50"/>
                    <a:pt x="78" y="50"/>
                  </a:cubicBezTo>
                  <a:cubicBezTo>
                    <a:pt x="78" y="51"/>
                    <a:pt x="78" y="52"/>
                    <a:pt x="78" y="52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80" y="54"/>
                    <a:pt x="80" y="54"/>
                    <a:pt x="80" y="54"/>
                  </a:cubicBezTo>
                  <a:cubicBezTo>
                    <a:pt x="82" y="55"/>
                    <a:pt x="84" y="57"/>
                    <a:pt x="87" y="59"/>
                  </a:cubicBezTo>
                  <a:cubicBezTo>
                    <a:pt x="108" y="72"/>
                    <a:pt x="169" y="109"/>
                    <a:pt x="169" y="109"/>
                  </a:cubicBezTo>
                  <a:cubicBezTo>
                    <a:pt x="171" y="106"/>
                    <a:pt x="171" y="106"/>
                    <a:pt x="171" y="106"/>
                  </a:cubicBezTo>
                  <a:cubicBezTo>
                    <a:pt x="168" y="104"/>
                    <a:pt x="168" y="104"/>
                    <a:pt x="168" y="104"/>
                  </a:cubicBezTo>
                  <a:cubicBezTo>
                    <a:pt x="171" y="106"/>
                    <a:pt x="171" y="106"/>
                    <a:pt x="171" y="106"/>
                  </a:cubicBezTo>
                  <a:cubicBezTo>
                    <a:pt x="170" y="102"/>
                    <a:pt x="170" y="102"/>
                    <a:pt x="170" y="102"/>
                  </a:cubicBezTo>
                  <a:cubicBezTo>
                    <a:pt x="169" y="102"/>
                    <a:pt x="168" y="103"/>
                    <a:pt x="168" y="104"/>
                  </a:cubicBezTo>
                  <a:cubicBezTo>
                    <a:pt x="171" y="106"/>
                    <a:pt x="171" y="106"/>
                    <a:pt x="171" y="106"/>
                  </a:cubicBezTo>
                  <a:cubicBezTo>
                    <a:pt x="170" y="102"/>
                    <a:pt x="170" y="102"/>
                    <a:pt x="170" y="102"/>
                  </a:cubicBezTo>
                  <a:cubicBezTo>
                    <a:pt x="171" y="106"/>
                    <a:pt x="171" y="106"/>
                    <a:pt x="171" y="106"/>
                  </a:cubicBezTo>
                  <a:cubicBezTo>
                    <a:pt x="171" y="102"/>
                    <a:pt x="171" y="102"/>
                    <a:pt x="171" y="102"/>
                  </a:cubicBezTo>
                  <a:cubicBezTo>
                    <a:pt x="171" y="102"/>
                    <a:pt x="170" y="102"/>
                    <a:pt x="170" y="102"/>
                  </a:cubicBezTo>
                  <a:cubicBezTo>
                    <a:pt x="171" y="106"/>
                    <a:pt x="171" y="106"/>
                    <a:pt x="171" y="106"/>
                  </a:cubicBezTo>
                  <a:cubicBezTo>
                    <a:pt x="171" y="102"/>
                    <a:pt x="171" y="102"/>
                    <a:pt x="171" y="102"/>
                  </a:cubicBezTo>
                  <a:cubicBezTo>
                    <a:pt x="171" y="105"/>
                    <a:pt x="171" y="105"/>
                    <a:pt x="171" y="105"/>
                  </a:cubicBezTo>
                  <a:cubicBezTo>
                    <a:pt x="171" y="102"/>
                    <a:pt x="171" y="102"/>
                    <a:pt x="171" y="102"/>
                  </a:cubicBezTo>
                  <a:cubicBezTo>
                    <a:pt x="171" y="102"/>
                    <a:pt x="171" y="102"/>
                    <a:pt x="171" y="102"/>
                  </a:cubicBezTo>
                  <a:cubicBezTo>
                    <a:pt x="171" y="105"/>
                    <a:pt x="171" y="105"/>
                    <a:pt x="171" y="105"/>
                  </a:cubicBezTo>
                  <a:cubicBezTo>
                    <a:pt x="171" y="102"/>
                    <a:pt x="171" y="102"/>
                    <a:pt x="171" y="102"/>
                  </a:cubicBezTo>
                  <a:cubicBezTo>
                    <a:pt x="171" y="102"/>
                    <a:pt x="171" y="102"/>
                    <a:pt x="171" y="102"/>
                  </a:cubicBezTo>
                  <a:cubicBezTo>
                    <a:pt x="171" y="102"/>
                    <a:pt x="171" y="102"/>
                    <a:pt x="171" y="102"/>
                  </a:cubicBezTo>
                  <a:cubicBezTo>
                    <a:pt x="171" y="102"/>
                    <a:pt x="171" y="102"/>
                    <a:pt x="171" y="102"/>
                  </a:cubicBezTo>
                  <a:cubicBezTo>
                    <a:pt x="171" y="102"/>
                    <a:pt x="171" y="102"/>
                    <a:pt x="171" y="102"/>
                  </a:cubicBezTo>
                  <a:cubicBezTo>
                    <a:pt x="171" y="102"/>
                    <a:pt x="171" y="102"/>
                    <a:pt x="171" y="102"/>
                  </a:cubicBezTo>
                  <a:cubicBezTo>
                    <a:pt x="171" y="102"/>
                    <a:pt x="171" y="102"/>
                    <a:pt x="170" y="101"/>
                  </a:cubicBezTo>
                  <a:cubicBezTo>
                    <a:pt x="166" y="100"/>
                    <a:pt x="158" y="96"/>
                    <a:pt x="149" y="92"/>
                  </a:cubicBezTo>
                  <a:cubicBezTo>
                    <a:pt x="134" y="85"/>
                    <a:pt x="117" y="76"/>
                    <a:pt x="102" y="69"/>
                  </a:cubicBezTo>
                  <a:cubicBezTo>
                    <a:pt x="95" y="65"/>
                    <a:pt x="89" y="62"/>
                    <a:pt x="85" y="60"/>
                  </a:cubicBezTo>
                  <a:cubicBezTo>
                    <a:pt x="80" y="58"/>
                    <a:pt x="77" y="56"/>
                    <a:pt x="77" y="56"/>
                  </a:cubicBezTo>
                  <a:cubicBezTo>
                    <a:pt x="75" y="56"/>
                    <a:pt x="73" y="56"/>
                    <a:pt x="72" y="58"/>
                  </a:cubicBezTo>
                  <a:cubicBezTo>
                    <a:pt x="71" y="60"/>
                    <a:pt x="72" y="62"/>
                    <a:pt x="74" y="63"/>
                  </a:cubicBezTo>
                  <a:cubicBezTo>
                    <a:pt x="74" y="63"/>
                    <a:pt x="78" y="67"/>
                    <a:pt x="86" y="71"/>
                  </a:cubicBezTo>
                  <a:cubicBezTo>
                    <a:pt x="97" y="78"/>
                    <a:pt x="114" y="88"/>
                    <a:pt x="128" y="97"/>
                  </a:cubicBezTo>
                  <a:cubicBezTo>
                    <a:pt x="135" y="101"/>
                    <a:pt x="141" y="105"/>
                    <a:pt x="146" y="108"/>
                  </a:cubicBezTo>
                  <a:cubicBezTo>
                    <a:pt x="148" y="110"/>
                    <a:pt x="150" y="111"/>
                    <a:pt x="151" y="112"/>
                  </a:cubicBezTo>
                  <a:cubicBezTo>
                    <a:pt x="152" y="112"/>
                    <a:pt x="152" y="112"/>
                    <a:pt x="152" y="113"/>
                  </a:cubicBezTo>
                  <a:cubicBezTo>
                    <a:pt x="153" y="113"/>
                    <a:pt x="153" y="113"/>
                    <a:pt x="153" y="113"/>
                  </a:cubicBezTo>
                  <a:cubicBezTo>
                    <a:pt x="153" y="113"/>
                    <a:pt x="153" y="113"/>
                    <a:pt x="153" y="113"/>
                  </a:cubicBezTo>
                  <a:cubicBezTo>
                    <a:pt x="154" y="111"/>
                    <a:pt x="154" y="111"/>
                    <a:pt x="154" y="111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53" y="113"/>
                    <a:pt x="153" y="113"/>
                    <a:pt x="153" y="113"/>
                  </a:cubicBezTo>
                  <a:cubicBezTo>
                    <a:pt x="154" y="111"/>
                    <a:pt x="154" y="111"/>
                    <a:pt x="154" y="111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55" y="110"/>
                    <a:pt x="155" y="110"/>
                    <a:pt x="155" y="110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55" y="110"/>
                    <a:pt x="155" y="110"/>
                    <a:pt x="155" y="110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55" y="110"/>
                    <a:pt x="155" y="110"/>
                    <a:pt x="155" y="110"/>
                  </a:cubicBezTo>
                  <a:cubicBezTo>
                    <a:pt x="151" y="110"/>
                    <a:pt x="151" y="110"/>
                    <a:pt x="151" y="110"/>
                  </a:cubicBezTo>
                  <a:cubicBezTo>
                    <a:pt x="151" y="111"/>
                    <a:pt x="152" y="112"/>
                    <a:pt x="152" y="112"/>
                  </a:cubicBezTo>
                  <a:cubicBezTo>
                    <a:pt x="155" y="110"/>
                    <a:pt x="155" y="110"/>
                    <a:pt x="155" y="110"/>
                  </a:cubicBezTo>
                  <a:cubicBezTo>
                    <a:pt x="151" y="110"/>
                    <a:pt x="151" y="110"/>
                    <a:pt x="151" y="110"/>
                  </a:cubicBezTo>
                  <a:cubicBezTo>
                    <a:pt x="155" y="110"/>
                    <a:pt x="155" y="110"/>
                    <a:pt x="155" y="110"/>
                  </a:cubicBezTo>
                  <a:cubicBezTo>
                    <a:pt x="152" y="108"/>
                    <a:pt x="152" y="108"/>
                    <a:pt x="152" y="108"/>
                  </a:cubicBezTo>
                  <a:cubicBezTo>
                    <a:pt x="151" y="109"/>
                    <a:pt x="151" y="109"/>
                    <a:pt x="151" y="110"/>
                  </a:cubicBezTo>
                  <a:cubicBezTo>
                    <a:pt x="155" y="110"/>
                    <a:pt x="155" y="110"/>
                    <a:pt x="155" y="110"/>
                  </a:cubicBezTo>
                  <a:cubicBezTo>
                    <a:pt x="152" y="108"/>
                    <a:pt x="152" y="108"/>
                    <a:pt x="152" y="108"/>
                  </a:cubicBezTo>
                  <a:cubicBezTo>
                    <a:pt x="155" y="110"/>
                    <a:pt x="155" y="110"/>
                    <a:pt x="155" y="110"/>
                  </a:cubicBezTo>
                  <a:cubicBezTo>
                    <a:pt x="157" y="106"/>
                    <a:pt x="157" y="106"/>
                    <a:pt x="157" y="106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59" y="64"/>
                    <a:pt x="57" y="65"/>
                    <a:pt x="56" y="66"/>
                  </a:cubicBezTo>
                  <a:cubicBezTo>
                    <a:pt x="55" y="68"/>
                    <a:pt x="56" y="71"/>
                    <a:pt x="57" y="72"/>
                  </a:cubicBezTo>
                  <a:cubicBezTo>
                    <a:pt x="57" y="72"/>
                    <a:pt x="62" y="75"/>
                    <a:pt x="69" y="79"/>
                  </a:cubicBezTo>
                  <a:cubicBezTo>
                    <a:pt x="80" y="86"/>
                    <a:pt x="97" y="96"/>
                    <a:pt x="110" y="104"/>
                  </a:cubicBezTo>
                  <a:cubicBezTo>
                    <a:pt x="117" y="108"/>
                    <a:pt x="123" y="112"/>
                    <a:pt x="127" y="115"/>
                  </a:cubicBezTo>
                  <a:cubicBezTo>
                    <a:pt x="130" y="116"/>
                    <a:pt x="131" y="117"/>
                    <a:pt x="132" y="118"/>
                  </a:cubicBezTo>
                  <a:cubicBezTo>
                    <a:pt x="133" y="119"/>
                    <a:pt x="133" y="119"/>
                    <a:pt x="134" y="119"/>
                  </a:cubicBezTo>
                  <a:cubicBezTo>
                    <a:pt x="134" y="119"/>
                    <a:pt x="134" y="119"/>
                    <a:pt x="134" y="119"/>
                  </a:cubicBezTo>
                  <a:cubicBezTo>
                    <a:pt x="134" y="119"/>
                    <a:pt x="134" y="119"/>
                    <a:pt x="134" y="119"/>
                  </a:cubicBezTo>
                  <a:cubicBezTo>
                    <a:pt x="134" y="119"/>
                    <a:pt x="134" y="119"/>
                    <a:pt x="134" y="119"/>
                  </a:cubicBezTo>
                  <a:cubicBezTo>
                    <a:pt x="134" y="119"/>
                    <a:pt x="134" y="119"/>
                    <a:pt x="134" y="119"/>
                  </a:cubicBezTo>
                  <a:cubicBezTo>
                    <a:pt x="134" y="119"/>
                    <a:pt x="134" y="119"/>
                    <a:pt x="134" y="119"/>
                  </a:cubicBezTo>
                  <a:cubicBezTo>
                    <a:pt x="134" y="119"/>
                    <a:pt x="134" y="119"/>
                    <a:pt x="134" y="119"/>
                  </a:cubicBezTo>
                  <a:cubicBezTo>
                    <a:pt x="136" y="117"/>
                    <a:pt x="136" y="117"/>
                    <a:pt x="136" y="117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4" y="119"/>
                    <a:pt x="134" y="119"/>
                    <a:pt x="134" y="119"/>
                  </a:cubicBezTo>
                  <a:cubicBezTo>
                    <a:pt x="136" y="117"/>
                    <a:pt x="136" y="117"/>
                    <a:pt x="136" y="117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6" y="117"/>
                    <a:pt x="136" y="117"/>
                    <a:pt x="136" y="117"/>
                  </a:cubicBezTo>
                  <a:cubicBezTo>
                    <a:pt x="133" y="118"/>
                    <a:pt x="133" y="118"/>
                    <a:pt x="133" y="118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6" y="117"/>
                    <a:pt x="136" y="117"/>
                    <a:pt x="136" y="117"/>
                  </a:cubicBezTo>
                  <a:cubicBezTo>
                    <a:pt x="133" y="118"/>
                    <a:pt x="133" y="118"/>
                    <a:pt x="133" y="118"/>
                  </a:cubicBezTo>
                  <a:cubicBezTo>
                    <a:pt x="137" y="116"/>
                    <a:pt x="137" y="116"/>
                    <a:pt x="137" y="116"/>
                  </a:cubicBezTo>
                  <a:cubicBezTo>
                    <a:pt x="133" y="116"/>
                    <a:pt x="133" y="116"/>
                    <a:pt x="133" y="116"/>
                  </a:cubicBezTo>
                  <a:cubicBezTo>
                    <a:pt x="133" y="117"/>
                    <a:pt x="133" y="118"/>
                    <a:pt x="133" y="118"/>
                  </a:cubicBezTo>
                  <a:cubicBezTo>
                    <a:pt x="137" y="116"/>
                    <a:pt x="137" y="116"/>
                    <a:pt x="137" y="116"/>
                  </a:cubicBezTo>
                  <a:cubicBezTo>
                    <a:pt x="133" y="116"/>
                    <a:pt x="133" y="116"/>
                    <a:pt x="133" y="116"/>
                  </a:cubicBezTo>
                  <a:cubicBezTo>
                    <a:pt x="137" y="116"/>
                    <a:pt x="137" y="116"/>
                    <a:pt x="137" y="116"/>
                  </a:cubicBezTo>
                  <a:cubicBezTo>
                    <a:pt x="133" y="114"/>
                    <a:pt x="133" y="114"/>
                    <a:pt x="133" y="114"/>
                  </a:cubicBezTo>
                  <a:cubicBezTo>
                    <a:pt x="133" y="115"/>
                    <a:pt x="133" y="116"/>
                    <a:pt x="133" y="116"/>
                  </a:cubicBezTo>
                  <a:cubicBezTo>
                    <a:pt x="137" y="116"/>
                    <a:pt x="137" y="116"/>
                    <a:pt x="137" y="116"/>
                  </a:cubicBezTo>
                  <a:cubicBezTo>
                    <a:pt x="133" y="114"/>
                    <a:pt x="133" y="114"/>
                    <a:pt x="133" y="114"/>
                  </a:cubicBezTo>
                  <a:cubicBezTo>
                    <a:pt x="137" y="116"/>
                    <a:pt x="137" y="116"/>
                    <a:pt x="137" y="116"/>
                  </a:cubicBezTo>
                  <a:cubicBezTo>
                    <a:pt x="133" y="114"/>
                    <a:pt x="133" y="114"/>
                    <a:pt x="133" y="114"/>
                  </a:cubicBezTo>
                  <a:cubicBezTo>
                    <a:pt x="137" y="116"/>
                    <a:pt x="137" y="116"/>
                    <a:pt x="137" y="116"/>
                  </a:cubicBezTo>
                  <a:cubicBezTo>
                    <a:pt x="135" y="113"/>
                    <a:pt x="135" y="113"/>
                    <a:pt x="135" y="113"/>
                  </a:cubicBezTo>
                  <a:cubicBezTo>
                    <a:pt x="135" y="113"/>
                    <a:pt x="134" y="113"/>
                    <a:pt x="133" y="114"/>
                  </a:cubicBezTo>
                  <a:cubicBezTo>
                    <a:pt x="137" y="116"/>
                    <a:pt x="137" y="116"/>
                    <a:pt x="137" y="116"/>
                  </a:cubicBezTo>
                  <a:cubicBezTo>
                    <a:pt x="135" y="113"/>
                    <a:pt x="135" y="113"/>
                    <a:pt x="135" y="113"/>
                  </a:cubicBezTo>
                  <a:cubicBezTo>
                    <a:pt x="137" y="116"/>
                    <a:pt x="137" y="116"/>
                    <a:pt x="137" y="116"/>
                  </a:cubicBezTo>
                  <a:cubicBezTo>
                    <a:pt x="137" y="112"/>
                    <a:pt x="137" y="112"/>
                    <a:pt x="137" y="112"/>
                  </a:cubicBezTo>
                  <a:cubicBezTo>
                    <a:pt x="136" y="112"/>
                    <a:pt x="136" y="112"/>
                    <a:pt x="135" y="113"/>
                  </a:cubicBezTo>
                  <a:cubicBezTo>
                    <a:pt x="137" y="116"/>
                    <a:pt x="137" y="116"/>
                    <a:pt x="137" y="116"/>
                  </a:cubicBezTo>
                  <a:cubicBezTo>
                    <a:pt x="137" y="112"/>
                    <a:pt x="137" y="112"/>
                    <a:pt x="137" y="112"/>
                  </a:cubicBezTo>
                  <a:cubicBezTo>
                    <a:pt x="137" y="116"/>
                    <a:pt x="137" y="116"/>
                    <a:pt x="137" y="116"/>
                  </a:cubicBezTo>
                  <a:cubicBezTo>
                    <a:pt x="137" y="113"/>
                    <a:pt x="137" y="113"/>
                    <a:pt x="137" y="113"/>
                  </a:cubicBezTo>
                  <a:cubicBezTo>
                    <a:pt x="137" y="113"/>
                    <a:pt x="137" y="112"/>
                    <a:pt x="137" y="112"/>
                  </a:cubicBezTo>
                  <a:cubicBezTo>
                    <a:pt x="137" y="116"/>
                    <a:pt x="137" y="116"/>
                    <a:pt x="137" y="116"/>
                  </a:cubicBezTo>
                  <a:cubicBezTo>
                    <a:pt x="137" y="113"/>
                    <a:pt x="137" y="113"/>
                    <a:pt x="137" y="113"/>
                  </a:cubicBezTo>
                  <a:cubicBezTo>
                    <a:pt x="137" y="113"/>
                    <a:pt x="137" y="113"/>
                    <a:pt x="137" y="113"/>
                  </a:cubicBezTo>
                  <a:cubicBezTo>
                    <a:pt x="137" y="113"/>
                    <a:pt x="137" y="113"/>
                    <a:pt x="137" y="113"/>
                  </a:cubicBezTo>
                  <a:cubicBezTo>
                    <a:pt x="137" y="113"/>
                    <a:pt x="137" y="113"/>
                    <a:pt x="137" y="113"/>
                  </a:cubicBezTo>
                  <a:cubicBezTo>
                    <a:pt x="137" y="113"/>
                    <a:pt x="137" y="113"/>
                    <a:pt x="137" y="113"/>
                  </a:cubicBezTo>
                  <a:cubicBezTo>
                    <a:pt x="137" y="113"/>
                    <a:pt x="137" y="113"/>
                    <a:pt x="137" y="113"/>
                  </a:cubicBezTo>
                  <a:cubicBezTo>
                    <a:pt x="137" y="113"/>
                    <a:pt x="136" y="112"/>
                    <a:pt x="136" y="112"/>
                  </a:cubicBezTo>
                  <a:cubicBezTo>
                    <a:pt x="132" y="110"/>
                    <a:pt x="125" y="107"/>
                    <a:pt x="117" y="103"/>
                  </a:cubicBezTo>
                  <a:cubicBezTo>
                    <a:pt x="104" y="97"/>
                    <a:pt x="88" y="89"/>
                    <a:pt x="75" y="83"/>
                  </a:cubicBezTo>
                  <a:cubicBezTo>
                    <a:pt x="69" y="80"/>
                    <a:pt x="63" y="77"/>
                    <a:pt x="59" y="75"/>
                  </a:cubicBezTo>
                  <a:cubicBezTo>
                    <a:pt x="57" y="74"/>
                    <a:pt x="56" y="73"/>
                    <a:pt x="55" y="73"/>
                  </a:cubicBezTo>
                  <a:cubicBezTo>
                    <a:pt x="54" y="73"/>
                    <a:pt x="54" y="72"/>
                    <a:pt x="53" y="72"/>
                  </a:cubicBezTo>
                  <a:cubicBezTo>
                    <a:pt x="53" y="72"/>
                    <a:pt x="53" y="72"/>
                    <a:pt x="53" y="72"/>
                  </a:cubicBezTo>
                  <a:cubicBezTo>
                    <a:pt x="53" y="72"/>
                    <a:pt x="53" y="72"/>
                    <a:pt x="53" y="72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52" y="72"/>
                    <a:pt x="52" y="72"/>
                    <a:pt x="51" y="72"/>
                  </a:cubicBezTo>
                  <a:cubicBezTo>
                    <a:pt x="50" y="72"/>
                    <a:pt x="48" y="72"/>
                    <a:pt x="47" y="74"/>
                  </a:cubicBezTo>
                  <a:cubicBezTo>
                    <a:pt x="51" y="76"/>
                    <a:pt x="51" y="76"/>
                    <a:pt x="51" y="76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47" y="74"/>
                    <a:pt x="47" y="75"/>
                    <a:pt x="47" y="76"/>
                  </a:cubicBezTo>
                  <a:cubicBezTo>
                    <a:pt x="47" y="77"/>
                    <a:pt x="48" y="78"/>
                    <a:pt x="48" y="78"/>
                  </a:cubicBezTo>
                  <a:cubicBezTo>
                    <a:pt x="48" y="79"/>
                    <a:pt x="49" y="79"/>
                    <a:pt x="49" y="79"/>
                  </a:cubicBezTo>
                  <a:cubicBezTo>
                    <a:pt x="49" y="80"/>
                    <a:pt x="50" y="80"/>
                    <a:pt x="51" y="81"/>
                  </a:cubicBezTo>
                  <a:cubicBezTo>
                    <a:pt x="54" y="83"/>
                    <a:pt x="60" y="87"/>
                    <a:pt x="67" y="91"/>
                  </a:cubicBezTo>
                  <a:cubicBezTo>
                    <a:pt x="77" y="97"/>
                    <a:pt x="90" y="105"/>
                    <a:pt x="101" y="111"/>
                  </a:cubicBezTo>
                  <a:cubicBezTo>
                    <a:pt x="106" y="115"/>
                    <a:pt x="111" y="117"/>
                    <a:pt x="114" y="119"/>
                  </a:cubicBezTo>
                  <a:cubicBezTo>
                    <a:pt x="115" y="120"/>
                    <a:pt x="117" y="121"/>
                    <a:pt x="118" y="122"/>
                  </a:cubicBezTo>
                  <a:cubicBezTo>
                    <a:pt x="118" y="122"/>
                    <a:pt x="118" y="122"/>
                    <a:pt x="118" y="122"/>
                  </a:cubicBezTo>
                  <a:cubicBezTo>
                    <a:pt x="118" y="122"/>
                    <a:pt x="118" y="122"/>
                    <a:pt x="118" y="122"/>
                  </a:cubicBezTo>
                  <a:cubicBezTo>
                    <a:pt x="120" y="120"/>
                    <a:pt x="120" y="120"/>
                    <a:pt x="120" y="120"/>
                  </a:cubicBezTo>
                  <a:cubicBezTo>
                    <a:pt x="118" y="122"/>
                    <a:pt x="118" y="122"/>
                    <a:pt x="118" y="122"/>
                  </a:cubicBezTo>
                  <a:cubicBezTo>
                    <a:pt x="118" y="122"/>
                    <a:pt x="118" y="122"/>
                    <a:pt x="118" y="122"/>
                  </a:cubicBezTo>
                  <a:cubicBezTo>
                    <a:pt x="120" y="120"/>
                    <a:pt x="120" y="120"/>
                    <a:pt x="120" y="120"/>
                  </a:cubicBezTo>
                  <a:cubicBezTo>
                    <a:pt x="118" y="122"/>
                    <a:pt x="118" y="122"/>
                    <a:pt x="118" y="122"/>
                  </a:cubicBezTo>
                  <a:cubicBezTo>
                    <a:pt x="121" y="120"/>
                    <a:pt x="121" y="120"/>
                    <a:pt x="121" y="120"/>
                  </a:cubicBezTo>
                  <a:cubicBezTo>
                    <a:pt x="118" y="122"/>
                    <a:pt x="118" y="122"/>
                    <a:pt x="118" y="122"/>
                  </a:cubicBezTo>
                  <a:cubicBezTo>
                    <a:pt x="118" y="122"/>
                    <a:pt x="118" y="122"/>
                    <a:pt x="118" y="122"/>
                  </a:cubicBezTo>
                  <a:cubicBezTo>
                    <a:pt x="121" y="120"/>
                    <a:pt x="121" y="120"/>
                    <a:pt x="121" y="120"/>
                  </a:cubicBezTo>
                  <a:cubicBezTo>
                    <a:pt x="118" y="122"/>
                    <a:pt x="118" y="122"/>
                    <a:pt x="118" y="122"/>
                  </a:cubicBezTo>
                  <a:cubicBezTo>
                    <a:pt x="121" y="119"/>
                    <a:pt x="121" y="119"/>
                    <a:pt x="121" y="119"/>
                  </a:cubicBezTo>
                  <a:cubicBezTo>
                    <a:pt x="117" y="119"/>
                    <a:pt x="117" y="119"/>
                    <a:pt x="117" y="119"/>
                  </a:cubicBezTo>
                  <a:cubicBezTo>
                    <a:pt x="117" y="121"/>
                    <a:pt x="118" y="121"/>
                    <a:pt x="118" y="122"/>
                  </a:cubicBezTo>
                  <a:cubicBezTo>
                    <a:pt x="121" y="119"/>
                    <a:pt x="121" y="119"/>
                    <a:pt x="121" y="119"/>
                  </a:cubicBezTo>
                  <a:cubicBezTo>
                    <a:pt x="117" y="119"/>
                    <a:pt x="117" y="119"/>
                    <a:pt x="117" y="119"/>
                  </a:cubicBezTo>
                  <a:cubicBezTo>
                    <a:pt x="121" y="119"/>
                    <a:pt x="121" y="119"/>
                    <a:pt x="121" y="119"/>
                  </a:cubicBezTo>
                  <a:cubicBezTo>
                    <a:pt x="118" y="117"/>
                    <a:pt x="118" y="117"/>
                    <a:pt x="118" y="117"/>
                  </a:cubicBezTo>
                  <a:cubicBezTo>
                    <a:pt x="117" y="118"/>
                    <a:pt x="117" y="119"/>
                    <a:pt x="117" y="119"/>
                  </a:cubicBezTo>
                  <a:cubicBezTo>
                    <a:pt x="121" y="119"/>
                    <a:pt x="121" y="119"/>
                    <a:pt x="121" y="119"/>
                  </a:cubicBezTo>
                  <a:cubicBezTo>
                    <a:pt x="118" y="117"/>
                    <a:pt x="118" y="117"/>
                    <a:pt x="118" y="117"/>
                  </a:cubicBezTo>
                  <a:cubicBezTo>
                    <a:pt x="121" y="119"/>
                    <a:pt x="121" y="119"/>
                    <a:pt x="121" y="119"/>
                  </a:cubicBezTo>
                  <a:cubicBezTo>
                    <a:pt x="123" y="116"/>
                    <a:pt x="123" y="116"/>
                    <a:pt x="123" y="116"/>
                  </a:cubicBezTo>
                  <a:cubicBezTo>
                    <a:pt x="47" y="87"/>
                    <a:pt x="47" y="87"/>
                    <a:pt x="47" y="87"/>
                  </a:cubicBezTo>
                  <a:cubicBezTo>
                    <a:pt x="45" y="86"/>
                    <a:pt x="43" y="87"/>
                    <a:pt x="42" y="88"/>
                  </a:cubicBezTo>
                  <a:cubicBezTo>
                    <a:pt x="42" y="89"/>
                    <a:pt x="42" y="90"/>
                    <a:pt x="42" y="90"/>
                  </a:cubicBezTo>
                  <a:cubicBezTo>
                    <a:pt x="42" y="91"/>
                    <a:pt x="42" y="92"/>
                    <a:pt x="42" y="92"/>
                  </a:cubicBezTo>
                  <a:cubicBezTo>
                    <a:pt x="43" y="93"/>
                    <a:pt x="43" y="93"/>
                    <a:pt x="43" y="94"/>
                  </a:cubicBezTo>
                  <a:cubicBezTo>
                    <a:pt x="44" y="94"/>
                    <a:pt x="44" y="95"/>
                    <a:pt x="45" y="95"/>
                  </a:cubicBezTo>
                  <a:cubicBezTo>
                    <a:pt x="48" y="97"/>
                    <a:pt x="53" y="101"/>
                    <a:pt x="59" y="104"/>
                  </a:cubicBezTo>
                  <a:cubicBezTo>
                    <a:pt x="76" y="115"/>
                    <a:pt x="103" y="131"/>
                    <a:pt x="103" y="131"/>
                  </a:cubicBezTo>
                  <a:cubicBezTo>
                    <a:pt x="105" y="127"/>
                    <a:pt x="105" y="127"/>
                    <a:pt x="105" y="127"/>
                  </a:cubicBezTo>
                  <a:cubicBezTo>
                    <a:pt x="106" y="123"/>
                    <a:pt x="106" y="123"/>
                    <a:pt x="106" y="123"/>
                  </a:cubicBezTo>
                  <a:cubicBezTo>
                    <a:pt x="106" y="123"/>
                    <a:pt x="88" y="116"/>
                    <a:pt x="70" y="109"/>
                  </a:cubicBezTo>
                  <a:cubicBezTo>
                    <a:pt x="60" y="105"/>
                    <a:pt x="51" y="101"/>
                    <a:pt x="44" y="98"/>
                  </a:cubicBezTo>
                  <a:cubicBezTo>
                    <a:pt x="40" y="97"/>
                    <a:pt x="37" y="96"/>
                    <a:pt x="34" y="95"/>
                  </a:cubicBezTo>
                  <a:cubicBezTo>
                    <a:pt x="33" y="94"/>
                    <a:pt x="32" y="94"/>
                    <a:pt x="31" y="94"/>
                  </a:cubicBezTo>
                  <a:cubicBezTo>
                    <a:pt x="31" y="94"/>
                    <a:pt x="31" y="94"/>
                    <a:pt x="30" y="94"/>
                  </a:cubicBezTo>
                  <a:cubicBezTo>
                    <a:pt x="30" y="94"/>
                    <a:pt x="29" y="93"/>
                    <a:pt x="29" y="93"/>
                  </a:cubicBezTo>
                  <a:cubicBezTo>
                    <a:pt x="28" y="93"/>
                    <a:pt x="28" y="93"/>
                    <a:pt x="28" y="94"/>
                  </a:cubicBezTo>
                  <a:cubicBezTo>
                    <a:pt x="27" y="94"/>
                    <a:pt x="27" y="94"/>
                    <a:pt x="26" y="94"/>
                  </a:cubicBezTo>
                  <a:cubicBezTo>
                    <a:pt x="26" y="94"/>
                    <a:pt x="26" y="95"/>
                    <a:pt x="25" y="95"/>
                  </a:cubicBezTo>
                  <a:cubicBezTo>
                    <a:pt x="24" y="97"/>
                    <a:pt x="25" y="100"/>
                    <a:pt x="26" y="101"/>
                  </a:cubicBezTo>
                  <a:cubicBezTo>
                    <a:pt x="86" y="138"/>
                    <a:pt x="86" y="138"/>
                    <a:pt x="86" y="138"/>
                  </a:cubicBezTo>
                  <a:cubicBezTo>
                    <a:pt x="88" y="134"/>
                    <a:pt x="88" y="134"/>
                    <a:pt x="88" y="134"/>
                  </a:cubicBezTo>
                  <a:cubicBezTo>
                    <a:pt x="85" y="132"/>
                    <a:pt x="85" y="132"/>
                    <a:pt x="85" y="132"/>
                  </a:cubicBezTo>
                  <a:cubicBezTo>
                    <a:pt x="88" y="134"/>
                    <a:pt x="88" y="134"/>
                    <a:pt x="88" y="134"/>
                  </a:cubicBezTo>
                  <a:cubicBezTo>
                    <a:pt x="87" y="131"/>
                    <a:pt x="87" y="131"/>
                    <a:pt x="87" y="131"/>
                  </a:cubicBezTo>
                  <a:cubicBezTo>
                    <a:pt x="86" y="131"/>
                    <a:pt x="86" y="131"/>
                    <a:pt x="85" y="132"/>
                  </a:cubicBezTo>
                  <a:cubicBezTo>
                    <a:pt x="88" y="134"/>
                    <a:pt x="88" y="134"/>
                    <a:pt x="88" y="134"/>
                  </a:cubicBezTo>
                  <a:cubicBezTo>
                    <a:pt x="87" y="131"/>
                    <a:pt x="87" y="131"/>
                    <a:pt x="87" y="131"/>
                  </a:cubicBezTo>
                  <a:cubicBezTo>
                    <a:pt x="88" y="134"/>
                    <a:pt x="88" y="134"/>
                    <a:pt x="88" y="134"/>
                  </a:cubicBezTo>
                  <a:cubicBezTo>
                    <a:pt x="88" y="130"/>
                    <a:pt x="88" y="130"/>
                    <a:pt x="88" y="130"/>
                  </a:cubicBezTo>
                  <a:cubicBezTo>
                    <a:pt x="88" y="130"/>
                    <a:pt x="87" y="130"/>
                    <a:pt x="87" y="131"/>
                  </a:cubicBezTo>
                  <a:cubicBezTo>
                    <a:pt x="88" y="134"/>
                    <a:pt x="88" y="134"/>
                    <a:pt x="88" y="134"/>
                  </a:cubicBezTo>
                  <a:cubicBezTo>
                    <a:pt x="88" y="130"/>
                    <a:pt x="88" y="130"/>
                    <a:pt x="88" y="130"/>
                  </a:cubicBezTo>
                  <a:cubicBezTo>
                    <a:pt x="88" y="134"/>
                    <a:pt x="88" y="134"/>
                    <a:pt x="88" y="134"/>
                  </a:cubicBezTo>
                  <a:cubicBezTo>
                    <a:pt x="88" y="130"/>
                    <a:pt x="88" y="130"/>
                    <a:pt x="88" y="130"/>
                  </a:cubicBezTo>
                  <a:cubicBezTo>
                    <a:pt x="88" y="130"/>
                    <a:pt x="88" y="130"/>
                    <a:pt x="88" y="130"/>
                  </a:cubicBezTo>
                  <a:cubicBezTo>
                    <a:pt x="88" y="134"/>
                    <a:pt x="88" y="134"/>
                    <a:pt x="88" y="134"/>
                  </a:cubicBezTo>
                  <a:cubicBezTo>
                    <a:pt x="88" y="130"/>
                    <a:pt x="88" y="130"/>
                    <a:pt x="88" y="130"/>
                  </a:cubicBezTo>
                  <a:cubicBezTo>
                    <a:pt x="88" y="133"/>
                    <a:pt x="88" y="133"/>
                    <a:pt x="88" y="133"/>
                  </a:cubicBezTo>
                  <a:cubicBezTo>
                    <a:pt x="89" y="131"/>
                    <a:pt x="89" y="131"/>
                    <a:pt x="89" y="131"/>
                  </a:cubicBezTo>
                  <a:cubicBezTo>
                    <a:pt x="88" y="130"/>
                    <a:pt x="88" y="130"/>
                    <a:pt x="88" y="130"/>
                  </a:cubicBezTo>
                  <a:cubicBezTo>
                    <a:pt x="88" y="133"/>
                    <a:pt x="88" y="133"/>
                    <a:pt x="88" y="133"/>
                  </a:cubicBezTo>
                  <a:cubicBezTo>
                    <a:pt x="89" y="131"/>
                    <a:pt x="89" y="131"/>
                    <a:pt x="89" y="131"/>
                  </a:cubicBezTo>
                  <a:cubicBezTo>
                    <a:pt x="89" y="131"/>
                    <a:pt x="88" y="130"/>
                    <a:pt x="87" y="130"/>
                  </a:cubicBezTo>
                  <a:cubicBezTo>
                    <a:pt x="82" y="128"/>
                    <a:pt x="66" y="122"/>
                    <a:pt x="51" y="117"/>
                  </a:cubicBezTo>
                  <a:cubicBezTo>
                    <a:pt x="43" y="114"/>
                    <a:pt x="35" y="111"/>
                    <a:pt x="30" y="109"/>
                  </a:cubicBezTo>
                  <a:cubicBezTo>
                    <a:pt x="27" y="108"/>
                    <a:pt x="24" y="108"/>
                    <a:pt x="22" y="107"/>
                  </a:cubicBezTo>
                  <a:cubicBezTo>
                    <a:pt x="22" y="107"/>
                    <a:pt x="21" y="106"/>
                    <a:pt x="20" y="106"/>
                  </a:cubicBezTo>
                  <a:cubicBezTo>
                    <a:pt x="19" y="106"/>
                    <a:pt x="19" y="106"/>
                    <a:pt x="19" y="106"/>
                  </a:cubicBezTo>
                  <a:cubicBezTo>
                    <a:pt x="19" y="106"/>
                    <a:pt x="18" y="106"/>
                    <a:pt x="18" y="106"/>
                  </a:cubicBezTo>
                  <a:cubicBezTo>
                    <a:pt x="18" y="106"/>
                    <a:pt x="17" y="106"/>
                    <a:pt x="17" y="106"/>
                  </a:cubicBezTo>
                  <a:cubicBezTo>
                    <a:pt x="16" y="106"/>
                    <a:pt x="16" y="106"/>
                    <a:pt x="16" y="106"/>
                  </a:cubicBezTo>
                  <a:cubicBezTo>
                    <a:pt x="15" y="107"/>
                    <a:pt x="15" y="107"/>
                    <a:pt x="14" y="108"/>
                  </a:cubicBezTo>
                  <a:cubicBezTo>
                    <a:pt x="14" y="109"/>
                    <a:pt x="14" y="110"/>
                    <a:pt x="14" y="111"/>
                  </a:cubicBezTo>
                  <a:cubicBezTo>
                    <a:pt x="14" y="112"/>
                    <a:pt x="15" y="113"/>
                    <a:pt x="16" y="113"/>
                  </a:cubicBezTo>
                  <a:cubicBezTo>
                    <a:pt x="16" y="113"/>
                    <a:pt x="20" y="116"/>
                    <a:pt x="28" y="120"/>
                  </a:cubicBezTo>
                  <a:cubicBezTo>
                    <a:pt x="38" y="127"/>
                    <a:pt x="54" y="136"/>
                    <a:pt x="67" y="144"/>
                  </a:cubicBezTo>
                  <a:cubicBezTo>
                    <a:pt x="74" y="148"/>
                    <a:pt x="80" y="152"/>
                    <a:pt x="84" y="155"/>
                  </a:cubicBezTo>
                  <a:cubicBezTo>
                    <a:pt x="86" y="156"/>
                    <a:pt x="88" y="157"/>
                    <a:pt x="89" y="158"/>
                  </a:cubicBezTo>
                  <a:cubicBezTo>
                    <a:pt x="90" y="159"/>
                    <a:pt x="90" y="159"/>
                    <a:pt x="90" y="159"/>
                  </a:cubicBezTo>
                  <a:cubicBezTo>
                    <a:pt x="90" y="159"/>
                    <a:pt x="90" y="159"/>
                    <a:pt x="90" y="159"/>
                  </a:cubicBezTo>
                  <a:cubicBezTo>
                    <a:pt x="90" y="159"/>
                    <a:pt x="90" y="159"/>
                    <a:pt x="90" y="159"/>
                  </a:cubicBezTo>
                  <a:cubicBezTo>
                    <a:pt x="90" y="159"/>
                    <a:pt x="90" y="159"/>
                    <a:pt x="90" y="159"/>
                  </a:cubicBezTo>
                  <a:cubicBezTo>
                    <a:pt x="90" y="159"/>
                    <a:pt x="90" y="159"/>
                    <a:pt x="90" y="159"/>
                  </a:cubicBezTo>
                  <a:cubicBezTo>
                    <a:pt x="90" y="159"/>
                    <a:pt x="90" y="159"/>
                    <a:pt x="90" y="159"/>
                  </a:cubicBezTo>
                  <a:cubicBezTo>
                    <a:pt x="90" y="159"/>
                    <a:pt x="90" y="159"/>
                    <a:pt x="90" y="159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0" y="159"/>
                    <a:pt x="90" y="159"/>
                    <a:pt x="90" y="159"/>
                  </a:cubicBezTo>
                  <a:cubicBezTo>
                    <a:pt x="90" y="159"/>
                    <a:pt x="90" y="159"/>
                    <a:pt x="90" y="159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0" y="159"/>
                    <a:pt x="90" y="159"/>
                    <a:pt x="90" y="159"/>
                  </a:cubicBezTo>
                  <a:cubicBezTo>
                    <a:pt x="93" y="157"/>
                    <a:pt x="93" y="157"/>
                    <a:pt x="93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8"/>
                    <a:pt x="90" y="158"/>
                    <a:pt x="90" y="159"/>
                  </a:cubicBezTo>
                  <a:cubicBezTo>
                    <a:pt x="93" y="157"/>
                    <a:pt x="93" y="157"/>
                    <a:pt x="93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93" y="157"/>
                    <a:pt x="93" y="157"/>
                    <a:pt x="93" y="157"/>
                  </a:cubicBezTo>
                  <a:cubicBezTo>
                    <a:pt x="90" y="155"/>
                    <a:pt x="90" y="155"/>
                    <a:pt x="90" y="155"/>
                  </a:cubicBezTo>
                  <a:cubicBezTo>
                    <a:pt x="89" y="156"/>
                    <a:pt x="89" y="156"/>
                    <a:pt x="89" y="157"/>
                  </a:cubicBezTo>
                  <a:cubicBezTo>
                    <a:pt x="93" y="157"/>
                    <a:pt x="93" y="157"/>
                    <a:pt x="93" y="157"/>
                  </a:cubicBezTo>
                  <a:cubicBezTo>
                    <a:pt x="90" y="155"/>
                    <a:pt x="90" y="155"/>
                    <a:pt x="90" y="155"/>
                  </a:cubicBezTo>
                  <a:cubicBezTo>
                    <a:pt x="93" y="157"/>
                    <a:pt x="93" y="157"/>
                    <a:pt x="93" y="157"/>
                  </a:cubicBezTo>
                  <a:cubicBezTo>
                    <a:pt x="90" y="155"/>
                    <a:pt x="90" y="155"/>
                    <a:pt x="90" y="155"/>
                  </a:cubicBezTo>
                  <a:cubicBezTo>
                    <a:pt x="93" y="157"/>
                    <a:pt x="93" y="157"/>
                    <a:pt x="93" y="157"/>
                  </a:cubicBezTo>
                  <a:cubicBezTo>
                    <a:pt x="92" y="153"/>
                    <a:pt x="92" y="153"/>
                    <a:pt x="92" y="153"/>
                  </a:cubicBezTo>
                  <a:cubicBezTo>
                    <a:pt x="92" y="153"/>
                    <a:pt x="91" y="154"/>
                    <a:pt x="90" y="155"/>
                  </a:cubicBezTo>
                  <a:cubicBezTo>
                    <a:pt x="93" y="157"/>
                    <a:pt x="93" y="157"/>
                    <a:pt x="93" y="157"/>
                  </a:cubicBezTo>
                  <a:cubicBezTo>
                    <a:pt x="92" y="153"/>
                    <a:pt x="92" y="153"/>
                    <a:pt x="92" y="153"/>
                  </a:cubicBezTo>
                  <a:cubicBezTo>
                    <a:pt x="93" y="157"/>
                    <a:pt x="93" y="157"/>
                    <a:pt x="93" y="157"/>
                  </a:cubicBezTo>
                  <a:cubicBezTo>
                    <a:pt x="93" y="153"/>
                    <a:pt x="93" y="153"/>
                    <a:pt x="93" y="153"/>
                  </a:cubicBezTo>
                  <a:cubicBezTo>
                    <a:pt x="93" y="153"/>
                    <a:pt x="93" y="153"/>
                    <a:pt x="92" y="153"/>
                  </a:cubicBezTo>
                  <a:cubicBezTo>
                    <a:pt x="93" y="157"/>
                    <a:pt x="93" y="157"/>
                    <a:pt x="93" y="157"/>
                  </a:cubicBezTo>
                  <a:cubicBezTo>
                    <a:pt x="93" y="153"/>
                    <a:pt x="93" y="153"/>
                    <a:pt x="93" y="153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3" y="153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4"/>
                    <a:pt x="94" y="154"/>
                    <a:pt x="94" y="154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4"/>
                    <a:pt x="94" y="154"/>
                    <a:pt x="94" y="154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3" y="153"/>
                    <a:pt x="92" y="153"/>
                  </a:cubicBezTo>
                  <a:cubicBezTo>
                    <a:pt x="89" y="151"/>
                    <a:pt x="82" y="149"/>
                    <a:pt x="74" y="145"/>
                  </a:cubicBezTo>
                  <a:cubicBezTo>
                    <a:pt x="62" y="140"/>
                    <a:pt x="46" y="133"/>
                    <a:pt x="33" y="128"/>
                  </a:cubicBezTo>
                  <a:cubicBezTo>
                    <a:pt x="27" y="125"/>
                    <a:pt x="21" y="123"/>
                    <a:pt x="16" y="121"/>
                  </a:cubicBezTo>
                  <a:cubicBezTo>
                    <a:pt x="13" y="120"/>
                    <a:pt x="11" y="119"/>
                    <a:pt x="10" y="119"/>
                  </a:cubicBezTo>
                  <a:cubicBezTo>
                    <a:pt x="9" y="119"/>
                    <a:pt x="8" y="118"/>
                    <a:pt x="8" y="118"/>
                  </a:cubicBezTo>
                  <a:cubicBezTo>
                    <a:pt x="7" y="118"/>
                    <a:pt x="6" y="118"/>
                    <a:pt x="5" y="118"/>
                  </a:cubicBezTo>
                  <a:cubicBezTo>
                    <a:pt x="5" y="118"/>
                    <a:pt x="5" y="118"/>
                    <a:pt x="4" y="118"/>
                  </a:cubicBezTo>
                  <a:cubicBezTo>
                    <a:pt x="4" y="118"/>
                    <a:pt x="3" y="118"/>
                    <a:pt x="3" y="119"/>
                  </a:cubicBezTo>
                  <a:cubicBezTo>
                    <a:pt x="2" y="119"/>
                    <a:pt x="2" y="119"/>
                    <a:pt x="1" y="120"/>
                  </a:cubicBezTo>
                  <a:cubicBezTo>
                    <a:pt x="0" y="122"/>
                    <a:pt x="1" y="124"/>
                    <a:pt x="3" y="125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17" y="134"/>
                    <a:pt x="20" y="134"/>
                    <a:pt x="21" y="132"/>
                  </a:cubicBezTo>
                  <a:cubicBezTo>
                    <a:pt x="22" y="130"/>
                    <a:pt x="21" y="128"/>
                    <a:pt x="20" y="127"/>
                  </a:cubicBezTo>
                  <a:close/>
                </a:path>
              </a:pathLst>
            </a:custGeom>
            <a:blipFill>
              <a:blip r:embed="rId2" cstate="screen"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" name="Freeform 1197"/>
            <p:cNvSpPr/>
            <p:nvPr/>
          </p:nvSpPr>
          <p:spPr bwMode="auto">
            <a:xfrm>
              <a:off x="4043230" y="195654"/>
              <a:ext cx="188329" cy="188329"/>
            </a:xfrm>
            <a:custGeom>
              <a:avLst/>
              <a:gdLst>
                <a:gd name="T0" fmla="*/ 45 w 86"/>
                <a:gd name="T1" fmla="*/ 85 h 86"/>
                <a:gd name="T2" fmla="*/ 48 w 86"/>
                <a:gd name="T3" fmla="*/ 71 h 86"/>
                <a:gd name="T4" fmla="*/ 3 w 86"/>
                <a:gd name="T5" fmla="*/ 32 h 86"/>
                <a:gd name="T6" fmla="*/ 3 w 86"/>
                <a:gd name="T7" fmla="*/ 34 h 86"/>
                <a:gd name="T8" fmla="*/ 69 w 86"/>
                <a:gd name="T9" fmla="*/ 73 h 86"/>
                <a:gd name="T10" fmla="*/ 5 w 86"/>
                <a:gd name="T11" fmla="*/ 28 h 86"/>
                <a:gd name="T12" fmla="*/ 4 w 86"/>
                <a:gd name="T13" fmla="*/ 30 h 86"/>
                <a:gd name="T14" fmla="*/ 4 w 86"/>
                <a:gd name="T15" fmla="*/ 31 h 86"/>
                <a:gd name="T16" fmla="*/ 76 w 86"/>
                <a:gd name="T17" fmla="*/ 69 h 86"/>
                <a:gd name="T18" fmla="*/ 8 w 86"/>
                <a:gd name="T19" fmla="*/ 23 h 86"/>
                <a:gd name="T20" fmla="*/ 7 w 86"/>
                <a:gd name="T21" fmla="*/ 24 h 86"/>
                <a:gd name="T22" fmla="*/ 79 w 86"/>
                <a:gd name="T23" fmla="*/ 65 h 86"/>
                <a:gd name="T24" fmla="*/ 35 w 86"/>
                <a:gd name="T25" fmla="*/ 29 h 86"/>
                <a:gd name="T26" fmla="*/ 13 w 86"/>
                <a:gd name="T27" fmla="*/ 16 h 86"/>
                <a:gd name="T28" fmla="*/ 12 w 86"/>
                <a:gd name="T29" fmla="*/ 17 h 86"/>
                <a:gd name="T30" fmla="*/ 52 w 86"/>
                <a:gd name="T31" fmla="*/ 38 h 86"/>
                <a:gd name="T32" fmla="*/ 85 w 86"/>
                <a:gd name="T33" fmla="*/ 52 h 86"/>
                <a:gd name="T34" fmla="*/ 18 w 86"/>
                <a:gd name="T35" fmla="*/ 11 h 86"/>
                <a:gd name="T36" fmla="*/ 82 w 86"/>
                <a:gd name="T37" fmla="*/ 48 h 86"/>
                <a:gd name="T38" fmla="*/ 28 w 86"/>
                <a:gd name="T39" fmla="*/ 6 h 86"/>
                <a:gd name="T40" fmla="*/ 28 w 86"/>
                <a:gd name="T41" fmla="*/ 7 h 86"/>
                <a:gd name="T42" fmla="*/ 85 w 86"/>
                <a:gd name="T43" fmla="*/ 33 h 86"/>
                <a:gd name="T44" fmla="*/ 35 w 86"/>
                <a:gd name="T45" fmla="*/ 3 h 86"/>
                <a:gd name="T46" fmla="*/ 81 w 86"/>
                <a:gd name="T47" fmla="*/ 24 h 86"/>
                <a:gd name="T48" fmla="*/ 42 w 86"/>
                <a:gd name="T49" fmla="*/ 3 h 86"/>
                <a:gd name="T50" fmla="*/ 42 w 86"/>
                <a:gd name="T51" fmla="*/ 3 h 86"/>
                <a:gd name="T52" fmla="*/ 75 w 86"/>
                <a:gd name="T53" fmla="*/ 15 h 86"/>
                <a:gd name="T54" fmla="*/ 53 w 86"/>
                <a:gd name="T55" fmla="*/ 3 h 86"/>
                <a:gd name="T56" fmla="*/ 54 w 86"/>
                <a:gd name="T57" fmla="*/ 4 h 86"/>
                <a:gd name="T58" fmla="*/ 73 w 86"/>
                <a:gd name="T59" fmla="*/ 17 h 86"/>
                <a:gd name="T60" fmla="*/ 74 w 86"/>
                <a:gd name="T61" fmla="*/ 16 h 86"/>
                <a:gd name="T62" fmla="*/ 74 w 86"/>
                <a:gd name="T63" fmla="*/ 15 h 86"/>
                <a:gd name="T64" fmla="*/ 72 w 86"/>
                <a:gd name="T65" fmla="*/ 14 h 86"/>
                <a:gd name="T66" fmla="*/ 35 w 86"/>
                <a:gd name="T67" fmla="*/ 2 h 86"/>
                <a:gd name="T68" fmla="*/ 32 w 86"/>
                <a:gd name="T69" fmla="*/ 6 h 86"/>
                <a:gd name="T70" fmla="*/ 83 w 86"/>
                <a:gd name="T71" fmla="*/ 48 h 86"/>
                <a:gd name="T72" fmla="*/ 84 w 86"/>
                <a:gd name="T73" fmla="*/ 46 h 86"/>
                <a:gd name="T74" fmla="*/ 17 w 86"/>
                <a:gd name="T75" fmla="*/ 10 h 86"/>
                <a:gd name="T76" fmla="*/ 84 w 86"/>
                <a:gd name="T77" fmla="*/ 54 h 86"/>
                <a:gd name="T78" fmla="*/ 83 w 86"/>
                <a:gd name="T79" fmla="*/ 53 h 86"/>
                <a:gd name="T80" fmla="*/ 84 w 86"/>
                <a:gd name="T81" fmla="*/ 53 h 86"/>
                <a:gd name="T82" fmla="*/ 12 w 86"/>
                <a:gd name="T83" fmla="*/ 14 h 86"/>
                <a:gd name="T84" fmla="*/ 83 w 86"/>
                <a:gd name="T85" fmla="*/ 58 h 86"/>
                <a:gd name="T86" fmla="*/ 79 w 86"/>
                <a:gd name="T87" fmla="*/ 63 h 86"/>
                <a:gd name="T88" fmla="*/ 79 w 86"/>
                <a:gd name="T89" fmla="*/ 62 h 86"/>
                <a:gd name="T90" fmla="*/ 72 w 86"/>
                <a:gd name="T91" fmla="*/ 67 h 86"/>
                <a:gd name="T92" fmla="*/ 75 w 86"/>
                <a:gd name="T93" fmla="*/ 68 h 86"/>
                <a:gd name="T94" fmla="*/ 76 w 86"/>
                <a:gd name="T95" fmla="*/ 66 h 86"/>
                <a:gd name="T96" fmla="*/ 73 w 86"/>
                <a:gd name="T97" fmla="*/ 64 h 86"/>
                <a:gd name="T98" fmla="*/ 14 w 86"/>
                <a:gd name="T99" fmla="*/ 37 h 86"/>
                <a:gd name="T100" fmla="*/ 72 w 86"/>
                <a:gd name="T101" fmla="*/ 72 h 86"/>
                <a:gd name="T102" fmla="*/ 72 w 86"/>
                <a:gd name="T103" fmla="*/ 71 h 86"/>
                <a:gd name="T104" fmla="*/ 3 w 86"/>
                <a:gd name="T105" fmla="*/ 32 h 86"/>
                <a:gd name="T106" fmla="*/ 69 w 86"/>
                <a:gd name="T107" fmla="*/ 75 h 86"/>
                <a:gd name="T108" fmla="*/ 70 w 86"/>
                <a:gd name="T109" fmla="*/ 74 h 86"/>
                <a:gd name="T110" fmla="*/ 2 w 86"/>
                <a:gd name="T111" fmla="*/ 52 h 86"/>
                <a:gd name="T112" fmla="*/ 44 w 86"/>
                <a:gd name="T113" fmla="*/ 84 h 86"/>
                <a:gd name="T114" fmla="*/ 44 w 86"/>
                <a:gd name="T115" fmla="*/ 8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6" h="86">
                  <a:moveTo>
                    <a:pt x="29" y="80"/>
                  </a:moveTo>
                  <a:cubicBezTo>
                    <a:pt x="16" y="72"/>
                    <a:pt x="16" y="72"/>
                    <a:pt x="16" y="72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15" y="75"/>
                    <a:pt x="15" y="75"/>
                    <a:pt x="15" y="75"/>
                  </a:cubicBezTo>
                  <a:cubicBezTo>
                    <a:pt x="15" y="75"/>
                    <a:pt x="21" y="77"/>
                    <a:pt x="28" y="80"/>
                  </a:cubicBezTo>
                  <a:cubicBezTo>
                    <a:pt x="32" y="81"/>
                    <a:pt x="35" y="83"/>
                    <a:pt x="38" y="84"/>
                  </a:cubicBezTo>
                  <a:cubicBezTo>
                    <a:pt x="39" y="84"/>
                    <a:pt x="40" y="85"/>
                    <a:pt x="41" y="85"/>
                  </a:cubicBezTo>
                  <a:cubicBezTo>
                    <a:pt x="42" y="85"/>
                    <a:pt x="42" y="85"/>
                    <a:pt x="43" y="86"/>
                  </a:cubicBezTo>
                  <a:cubicBezTo>
                    <a:pt x="43" y="86"/>
                    <a:pt x="43" y="86"/>
                    <a:pt x="44" y="86"/>
                  </a:cubicBezTo>
                  <a:cubicBezTo>
                    <a:pt x="44" y="86"/>
                    <a:pt x="44" y="86"/>
                    <a:pt x="44" y="86"/>
                  </a:cubicBezTo>
                  <a:cubicBezTo>
                    <a:pt x="44" y="86"/>
                    <a:pt x="45" y="85"/>
                    <a:pt x="45" y="85"/>
                  </a:cubicBezTo>
                  <a:cubicBezTo>
                    <a:pt x="45" y="85"/>
                    <a:pt x="45" y="84"/>
                    <a:pt x="45" y="84"/>
                  </a:cubicBezTo>
                  <a:cubicBezTo>
                    <a:pt x="45" y="83"/>
                    <a:pt x="45" y="83"/>
                    <a:pt x="45" y="83"/>
                  </a:cubicBezTo>
                  <a:cubicBezTo>
                    <a:pt x="28" y="73"/>
                    <a:pt x="28" y="73"/>
                    <a:pt x="28" y="73"/>
                  </a:cubicBezTo>
                  <a:cubicBezTo>
                    <a:pt x="53" y="84"/>
                    <a:pt x="53" y="84"/>
                    <a:pt x="53" y="84"/>
                  </a:cubicBezTo>
                  <a:cubicBezTo>
                    <a:pt x="54" y="85"/>
                    <a:pt x="55" y="84"/>
                    <a:pt x="55" y="84"/>
                  </a:cubicBezTo>
                  <a:cubicBezTo>
                    <a:pt x="56" y="83"/>
                    <a:pt x="56" y="82"/>
                    <a:pt x="55" y="82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60" y="82"/>
                    <a:pt x="60" y="82"/>
                    <a:pt x="60" y="82"/>
                  </a:cubicBezTo>
                  <a:cubicBezTo>
                    <a:pt x="60" y="82"/>
                    <a:pt x="61" y="82"/>
                    <a:pt x="62" y="81"/>
                  </a:cubicBezTo>
                  <a:cubicBezTo>
                    <a:pt x="62" y="81"/>
                    <a:pt x="62" y="80"/>
                    <a:pt x="61" y="79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65" y="81"/>
                    <a:pt x="66" y="80"/>
                    <a:pt x="66" y="80"/>
                  </a:cubicBezTo>
                  <a:cubicBezTo>
                    <a:pt x="67" y="79"/>
                    <a:pt x="67" y="78"/>
                    <a:pt x="66" y="78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9" y="77"/>
                    <a:pt x="70" y="77"/>
                    <a:pt x="70" y="76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4"/>
                    <a:pt x="70" y="74"/>
                    <a:pt x="70" y="74"/>
                  </a:cubicBezTo>
                  <a:cubicBezTo>
                    <a:pt x="70" y="73"/>
                    <a:pt x="69" y="73"/>
                    <a:pt x="68" y="72"/>
                  </a:cubicBezTo>
                  <a:cubicBezTo>
                    <a:pt x="66" y="70"/>
                    <a:pt x="60" y="67"/>
                    <a:pt x="54" y="63"/>
                  </a:cubicBezTo>
                  <a:cubicBezTo>
                    <a:pt x="34" y="50"/>
                    <a:pt x="3" y="32"/>
                    <a:pt x="3" y="32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3" y="35"/>
                    <a:pt x="4" y="36"/>
                  </a:cubicBezTo>
                  <a:cubicBezTo>
                    <a:pt x="6" y="37"/>
                    <a:pt x="12" y="40"/>
                    <a:pt x="19" y="43"/>
                  </a:cubicBezTo>
                  <a:cubicBezTo>
                    <a:pt x="29" y="49"/>
                    <a:pt x="42" y="57"/>
                    <a:pt x="52" y="63"/>
                  </a:cubicBezTo>
                  <a:cubicBezTo>
                    <a:pt x="57" y="66"/>
                    <a:pt x="62" y="68"/>
                    <a:pt x="65" y="70"/>
                  </a:cubicBezTo>
                  <a:cubicBezTo>
                    <a:pt x="67" y="71"/>
                    <a:pt x="68" y="72"/>
                    <a:pt x="69" y="73"/>
                  </a:cubicBezTo>
                  <a:cubicBezTo>
                    <a:pt x="70" y="73"/>
                    <a:pt x="70" y="73"/>
                    <a:pt x="71" y="73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1" y="74"/>
                    <a:pt x="71" y="74"/>
                    <a:pt x="71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2" y="74"/>
                    <a:pt x="72" y="74"/>
                    <a:pt x="73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2" y="70"/>
                    <a:pt x="72" y="70"/>
                    <a:pt x="71" y="69"/>
                  </a:cubicBezTo>
                  <a:cubicBezTo>
                    <a:pt x="68" y="67"/>
                    <a:pt x="63" y="64"/>
                    <a:pt x="56" y="59"/>
                  </a:cubicBezTo>
                  <a:cubicBezTo>
                    <a:pt x="36" y="47"/>
                    <a:pt x="5" y="28"/>
                    <a:pt x="5" y="28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5" y="31"/>
                    <a:pt x="5" y="32"/>
                  </a:cubicBezTo>
                  <a:cubicBezTo>
                    <a:pt x="11" y="34"/>
                    <a:pt x="28" y="43"/>
                    <a:pt x="44" y="52"/>
                  </a:cubicBezTo>
                  <a:cubicBezTo>
                    <a:pt x="52" y="56"/>
                    <a:pt x="60" y="60"/>
                    <a:pt x="66" y="63"/>
                  </a:cubicBezTo>
                  <a:cubicBezTo>
                    <a:pt x="68" y="65"/>
                    <a:pt x="71" y="66"/>
                    <a:pt x="72" y="67"/>
                  </a:cubicBezTo>
                  <a:cubicBezTo>
                    <a:pt x="73" y="68"/>
                    <a:pt x="74" y="68"/>
                    <a:pt x="74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75" y="69"/>
                    <a:pt x="75" y="69"/>
                    <a:pt x="76" y="69"/>
                  </a:cubicBezTo>
                  <a:cubicBezTo>
                    <a:pt x="76" y="69"/>
                    <a:pt x="77" y="68"/>
                    <a:pt x="77" y="68"/>
                  </a:cubicBezTo>
                  <a:cubicBezTo>
                    <a:pt x="77" y="68"/>
                    <a:pt x="77" y="67"/>
                    <a:pt x="77" y="66"/>
                  </a:cubicBezTo>
                  <a:cubicBezTo>
                    <a:pt x="77" y="66"/>
                    <a:pt x="77" y="66"/>
                    <a:pt x="77" y="66"/>
                  </a:cubicBezTo>
                  <a:cubicBezTo>
                    <a:pt x="76" y="66"/>
                    <a:pt x="76" y="66"/>
                    <a:pt x="76" y="66"/>
                  </a:cubicBezTo>
                  <a:cubicBezTo>
                    <a:pt x="76" y="66"/>
                    <a:pt x="76" y="66"/>
                    <a:pt x="76" y="65"/>
                  </a:cubicBezTo>
                  <a:cubicBezTo>
                    <a:pt x="71" y="63"/>
                    <a:pt x="55" y="52"/>
                    <a:pt x="39" y="43"/>
                  </a:cubicBezTo>
                  <a:cubicBezTo>
                    <a:pt x="31" y="38"/>
                    <a:pt x="23" y="33"/>
                    <a:pt x="17" y="29"/>
                  </a:cubicBezTo>
                  <a:cubicBezTo>
                    <a:pt x="14" y="27"/>
                    <a:pt x="12" y="26"/>
                    <a:pt x="10" y="25"/>
                  </a:cubicBezTo>
                  <a:cubicBezTo>
                    <a:pt x="10" y="24"/>
                    <a:pt x="9" y="24"/>
                    <a:pt x="9" y="24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24" y="36"/>
                    <a:pt x="41" y="45"/>
                  </a:cubicBezTo>
                  <a:cubicBezTo>
                    <a:pt x="50" y="50"/>
                    <a:pt x="59" y="55"/>
                    <a:pt x="66" y="59"/>
                  </a:cubicBezTo>
                  <a:cubicBezTo>
                    <a:pt x="70" y="61"/>
                    <a:pt x="73" y="62"/>
                    <a:pt x="75" y="64"/>
                  </a:cubicBezTo>
                  <a:cubicBezTo>
                    <a:pt x="76" y="64"/>
                    <a:pt x="77" y="65"/>
                    <a:pt x="78" y="65"/>
                  </a:cubicBezTo>
                  <a:cubicBezTo>
                    <a:pt x="78" y="65"/>
                    <a:pt x="79" y="65"/>
                    <a:pt x="79" y="65"/>
                  </a:cubicBezTo>
                  <a:cubicBezTo>
                    <a:pt x="79" y="65"/>
                    <a:pt x="79" y="65"/>
                    <a:pt x="80" y="65"/>
                  </a:cubicBezTo>
                  <a:cubicBezTo>
                    <a:pt x="80" y="65"/>
                    <a:pt x="80" y="65"/>
                    <a:pt x="80" y="6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81" y="64"/>
                    <a:pt x="81" y="64"/>
                    <a:pt x="81" y="64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82" y="61"/>
                    <a:pt x="82" y="61"/>
                    <a:pt x="82" y="61"/>
                  </a:cubicBezTo>
                  <a:cubicBezTo>
                    <a:pt x="82" y="61"/>
                    <a:pt x="83" y="61"/>
                    <a:pt x="84" y="60"/>
                  </a:cubicBezTo>
                  <a:cubicBezTo>
                    <a:pt x="84" y="59"/>
                    <a:pt x="84" y="58"/>
                    <a:pt x="83" y="58"/>
                  </a:cubicBezTo>
                  <a:cubicBezTo>
                    <a:pt x="83" y="58"/>
                    <a:pt x="79" y="55"/>
                    <a:pt x="72" y="52"/>
                  </a:cubicBezTo>
                  <a:cubicBezTo>
                    <a:pt x="62" y="46"/>
                    <a:pt x="47" y="37"/>
                    <a:pt x="35" y="29"/>
                  </a:cubicBezTo>
                  <a:cubicBezTo>
                    <a:pt x="29" y="25"/>
                    <a:pt x="23" y="22"/>
                    <a:pt x="19" y="19"/>
                  </a:cubicBezTo>
                  <a:cubicBezTo>
                    <a:pt x="17" y="18"/>
                    <a:pt x="16" y="17"/>
                    <a:pt x="14" y="16"/>
                  </a:cubicBezTo>
                  <a:cubicBezTo>
                    <a:pt x="14" y="15"/>
                    <a:pt x="14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3" y="17"/>
                    <a:pt x="13" y="17"/>
                  </a:cubicBezTo>
                  <a:cubicBezTo>
                    <a:pt x="19" y="20"/>
                    <a:pt x="36" y="29"/>
                    <a:pt x="52" y="38"/>
                  </a:cubicBezTo>
                  <a:cubicBezTo>
                    <a:pt x="60" y="42"/>
                    <a:pt x="67" y="47"/>
                    <a:pt x="73" y="50"/>
                  </a:cubicBezTo>
                  <a:cubicBezTo>
                    <a:pt x="76" y="52"/>
                    <a:pt x="78" y="53"/>
                    <a:pt x="80" y="54"/>
                  </a:cubicBezTo>
                  <a:cubicBezTo>
                    <a:pt x="81" y="54"/>
                    <a:pt x="82" y="55"/>
                    <a:pt x="82" y="55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3" y="55"/>
                    <a:pt x="84" y="55"/>
                    <a:pt x="84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6" y="54"/>
                    <a:pt x="86" y="54"/>
                    <a:pt x="86" y="54"/>
                  </a:cubicBezTo>
                  <a:cubicBezTo>
                    <a:pt x="86" y="53"/>
                    <a:pt x="85" y="53"/>
                    <a:pt x="85" y="53"/>
                  </a:cubicBezTo>
                  <a:cubicBezTo>
                    <a:pt x="85" y="52"/>
                    <a:pt x="85" y="52"/>
                    <a:pt x="85" y="52"/>
                  </a:cubicBezTo>
                  <a:cubicBezTo>
                    <a:pt x="84" y="51"/>
                    <a:pt x="82" y="50"/>
                    <a:pt x="80" y="49"/>
                  </a:cubicBezTo>
                  <a:cubicBezTo>
                    <a:pt x="72" y="44"/>
                    <a:pt x="56" y="35"/>
                    <a:pt x="42" y="26"/>
                  </a:cubicBezTo>
                  <a:cubicBezTo>
                    <a:pt x="36" y="22"/>
                    <a:pt x="29" y="19"/>
                    <a:pt x="24" y="16"/>
                  </a:cubicBezTo>
                  <a:cubicBezTo>
                    <a:pt x="22" y="14"/>
                    <a:pt x="20" y="13"/>
                    <a:pt x="19" y="12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31" y="21"/>
                    <a:pt x="47" y="30"/>
                  </a:cubicBezTo>
                  <a:cubicBezTo>
                    <a:pt x="56" y="35"/>
                    <a:pt x="64" y="39"/>
                    <a:pt x="70" y="42"/>
                  </a:cubicBezTo>
                  <a:cubicBezTo>
                    <a:pt x="74" y="44"/>
                    <a:pt x="77" y="46"/>
                    <a:pt x="79" y="46"/>
                  </a:cubicBezTo>
                  <a:cubicBezTo>
                    <a:pt x="80" y="47"/>
                    <a:pt x="81" y="47"/>
                    <a:pt x="82" y="48"/>
                  </a:cubicBezTo>
                  <a:cubicBezTo>
                    <a:pt x="82" y="48"/>
                    <a:pt x="83" y="48"/>
                    <a:pt x="84" y="48"/>
                  </a:cubicBezTo>
                  <a:cubicBezTo>
                    <a:pt x="84" y="48"/>
                    <a:pt x="84" y="48"/>
                    <a:pt x="84" y="48"/>
                  </a:cubicBezTo>
                  <a:cubicBezTo>
                    <a:pt x="85" y="48"/>
                    <a:pt x="85" y="48"/>
                    <a:pt x="85" y="47"/>
                  </a:cubicBezTo>
                  <a:cubicBezTo>
                    <a:pt x="85" y="47"/>
                    <a:pt x="85" y="47"/>
                    <a:pt x="85" y="46"/>
                  </a:cubicBezTo>
                  <a:cubicBezTo>
                    <a:pt x="85" y="46"/>
                    <a:pt x="85" y="46"/>
                    <a:pt x="85" y="45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3" y="42"/>
                    <a:pt x="84" y="42"/>
                    <a:pt x="85" y="41"/>
                  </a:cubicBezTo>
                  <a:cubicBezTo>
                    <a:pt x="85" y="41"/>
                    <a:pt x="85" y="40"/>
                    <a:pt x="84" y="39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7"/>
                    <a:pt x="29" y="7"/>
                    <a:pt x="29" y="7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7"/>
                    <a:pt x="29" y="8"/>
                    <a:pt x="31" y="9"/>
                  </a:cubicBezTo>
                  <a:cubicBezTo>
                    <a:pt x="38" y="12"/>
                    <a:pt x="51" y="18"/>
                    <a:pt x="62" y="25"/>
                  </a:cubicBezTo>
                  <a:cubicBezTo>
                    <a:pt x="68" y="28"/>
                    <a:pt x="74" y="30"/>
                    <a:pt x="78" y="33"/>
                  </a:cubicBezTo>
                  <a:cubicBezTo>
                    <a:pt x="81" y="35"/>
                    <a:pt x="84" y="36"/>
                    <a:pt x="84" y="36"/>
                  </a:cubicBezTo>
                  <a:cubicBezTo>
                    <a:pt x="85" y="36"/>
                    <a:pt x="86" y="36"/>
                    <a:pt x="86" y="35"/>
                  </a:cubicBezTo>
                  <a:cubicBezTo>
                    <a:pt x="86" y="35"/>
                    <a:pt x="86" y="34"/>
                    <a:pt x="85" y="33"/>
                  </a:cubicBezTo>
                  <a:cubicBezTo>
                    <a:pt x="85" y="33"/>
                    <a:pt x="82" y="32"/>
                    <a:pt x="78" y="29"/>
                  </a:cubicBezTo>
                  <a:cubicBezTo>
                    <a:pt x="70" y="25"/>
                    <a:pt x="60" y="18"/>
                    <a:pt x="51" y="13"/>
                  </a:cubicBezTo>
                  <a:cubicBezTo>
                    <a:pt x="47" y="10"/>
                    <a:pt x="43" y="7"/>
                    <a:pt x="40" y="6"/>
                  </a:cubicBezTo>
                  <a:cubicBezTo>
                    <a:pt x="38" y="5"/>
                    <a:pt x="37" y="4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5" y="3"/>
                    <a:pt x="35" y="2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79" y="27"/>
                    <a:pt x="79" y="27"/>
                    <a:pt x="79" y="27"/>
                  </a:cubicBezTo>
                  <a:cubicBezTo>
                    <a:pt x="80" y="27"/>
                    <a:pt x="81" y="27"/>
                    <a:pt x="81" y="26"/>
                  </a:cubicBezTo>
                  <a:cubicBezTo>
                    <a:pt x="81" y="25"/>
                    <a:pt x="81" y="25"/>
                    <a:pt x="81" y="24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3" y="3"/>
                    <a:pt x="43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42" y="3"/>
                    <a:pt x="43" y="4"/>
                  </a:cubicBezTo>
                  <a:cubicBezTo>
                    <a:pt x="47" y="5"/>
                    <a:pt x="54" y="9"/>
                    <a:pt x="60" y="12"/>
                  </a:cubicBezTo>
                  <a:cubicBezTo>
                    <a:pt x="64" y="13"/>
                    <a:pt x="67" y="15"/>
                    <a:pt x="69" y="16"/>
                  </a:cubicBezTo>
                  <a:cubicBezTo>
                    <a:pt x="70" y="16"/>
                    <a:pt x="71" y="17"/>
                    <a:pt x="72" y="17"/>
                  </a:cubicBezTo>
                  <a:cubicBezTo>
                    <a:pt x="73" y="17"/>
                    <a:pt x="73" y="17"/>
                    <a:pt x="73" y="18"/>
                  </a:cubicBezTo>
                  <a:cubicBezTo>
                    <a:pt x="74" y="18"/>
                    <a:pt x="74" y="18"/>
                    <a:pt x="74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7"/>
                    <a:pt x="76" y="17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6" y="16"/>
                    <a:pt x="76" y="15"/>
                    <a:pt x="75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3" y="14"/>
                    <a:pt x="68" y="11"/>
                    <a:pt x="63" y="8"/>
                  </a:cubicBezTo>
                  <a:cubicBezTo>
                    <a:pt x="61" y="6"/>
                    <a:pt x="58" y="5"/>
                    <a:pt x="56" y="4"/>
                  </a:cubicBezTo>
                  <a:cubicBezTo>
                    <a:pt x="56" y="3"/>
                    <a:pt x="55" y="3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5" y="3"/>
                    <a:pt x="54" y="2"/>
                    <a:pt x="54" y="2"/>
                  </a:cubicBezTo>
                  <a:cubicBezTo>
                    <a:pt x="53" y="1"/>
                    <a:pt x="52" y="1"/>
                    <a:pt x="52" y="2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4"/>
                    <a:pt x="52" y="4"/>
                    <a:pt x="52" y="4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3" y="5"/>
                    <a:pt x="55" y="6"/>
                    <a:pt x="57" y="8"/>
                  </a:cubicBezTo>
                  <a:cubicBezTo>
                    <a:pt x="60" y="10"/>
                    <a:pt x="65" y="12"/>
                    <a:pt x="68" y="14"/>
                  </a:cubicBezTo>
                  <a:cubicBezTo>
                    <a:pt x="69" y="15"/>
                    <a:pt x="71" y="16"/>
                    <a:pt x="72" y="16"/>
                  </a:cubicBezTo>
                  <a:cubicBezTo>
                    <a:pt x="72" y="17"/>
                    <a:pt x="73" y="17"/>
                    <a:pt x="73" y="17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4" y="17"/>
                    <a:pt x="74" y="17"/>
                    <a:pt x="74" y="17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4" y="17"/>
                    <a:pt x="74" y="17"/>
                    <a:pt x="74" y="17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4" y="15"/>
                    <a:pt x="73" y="15"/>
                    <a:pt x="73" y="15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4" y="15"/>
                    <a:pt x="73" y="15"/>
                    <a:pt x="72" y="14"/>
                  </a:cubicBezTo>
                  <a:cubicBezTo>
                    <a:pt x="69" y="13"/>
                    <a:pt x="61" y="9"/>
                    <a:pt x="55" y="6"/>
                  </a:cubicBezTo>
                  <a:cubicBezTo>
                    <a:pt x="52" y="5"/>
                    <a:pt x="49" y="3"/>
                    <a:pt x="46" y="2"/>
                  </a:cubicBezTo>
                  <a:cubicBezTo>
                    <a:pt x="45" y="1"/>
                    <a:pt x="44" y="1"/>
                    <a:pt x="44" y="1"/>
                  </a:cubicBezTo>
                  <a:cubicBezTo>
                    <a:pt x="43" y="1"/>
                    <a:pt x="43" y="0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0"/>
                    <a:pt x="41" y="0"/>
                    <a:pt x="40" y="1"/>
                  </a:cubicBezTo>
                  <a:cubicBezTo>
                    <a:pt x="40" y="2"/>
                    <a:pt x="40" y="2"/>
                    <a:pt x="41" y="3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4" y="2"/>
                    <a:pt x="33" y="2"/>
                    <a:pt x="33" y="2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5" y="6"/>
                    <a:pt x="37" y="7"/>
                  </a:cubicBezTo>
                  <a:cubicBezTo>
                    <a:pt x="49" y="15"/>
                    <a:pt x="84" y="36"/>
                    <a:pt x="84" y="36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5" y="33"/>
                    <a:pt x="85" y="33"/>
                    <a:pt x="85" y="33"/>
                  </a:cubicBezTo>
                  <a:cubicBezTo>
                    <a:pt x="85" y="33"/>
                    <a:pt x="72" y="26"/>
                    <a:pt x="58" y="19"/>
                  </a:cubicBezTo>
                  <a:cubicBezTo>
                    <a:pt x="51" y="15"/>
                    <a:pt x="44" y="12"/>
                    <a:pt x="39" y="9"/>
                  </a:cubicBezTo>
                  <a:cubicBezTo>
                    <a:pt x="36" y="8"/>
                    <a:pt x="34" y="6"/>
                    <a:pt x="32" y="6"/>
                  </a:cubicBezTo>
                  <a:cubicBezTo>
                    <a:pt x="31" y="5"/>
                    <a:pt x="30" y="5"/>
                    <a:pt x="29" y="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5"/>
                    <a:pt x="26" y="5"/>
                  </a:cubicBezTo>
                  <a:cubicBezTo>
                    <a:pt x="26" y="6"/>
                    <a:pt x="26" y="7"/>
                    <a:pt x="27" y="7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7"/>
                    <a:pt x="23" y="7"/>
                    <a:pt x="22" y="8"/>
                  </a:cubicBezTo>
                  <a:cubicBezTo>
                    <a:pt x="22" y="9"/>
                    <a:pt x="22" y="10"/>
                    <a:pt x="23" y="10"/>
                  </a:cubicBezTo>
                  <a:cubicBezTo>
                    <a:pt x="83" y="48"/>
                    <a:pt x="83" y="48"/>
                    <a:pt x="83" y="48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3" y="46"/>
                    <a:pt x="83" y="46"/>
                    <a:pt x="83" y="46"/>
                  </a:cubicBezTo>
                  <a:cubicBezTo>
                    <a:pt x="84" y="46"/>
                    <a:pt x="84" y="46"/>
                    <a:pt x="84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6"/>
                    <a:pt x="83" y="46"/>
                    <a:pt x="83" y="46"/>
                  </a:cubicBezTo>
                  <a:cubicBezTo>
                    <a:pt x="84" y="46"/>
                    <a:pt x="84" y="46"/>
                    <a:pt x="84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4" y="46"/>
                    <a:pt x="84" y="46"/>
                    <a:pt x="84" y="46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4" y="46"/>
                    <a:pt x="84" y="46"/>
                    <a:pt x="84" y="46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4" y="45"/>
                    <a:pt x="83" y="45"/>
                    <a:pt x="82" y="45"/>
                  </a:cubicBezTo>
                  <a:cubicBezTo>
                    <a:pt x="80" y="44"/>
                    <a:pt x="74" y="41"/>
                    <a:pt x="67" y="38"/>
                  </a:cubicBezTo>
                  <a:cubicBezTo>
                    <a:pt x="57" y="32"/>
                    <a:pt x="45" y="25"/>
                    <a:pt x="35" y="20"/>
                  </a:cubicBezTo>
                  <a:cubicBezTo>
                    <a:pt x="30" y="17"/>
                    <a:pt x="25" y="15"/>
                    <a:pt x="22" y="13"/>
                  </a:cubicBezTo>
                  <a:cubicBezTo>
                    <a:pt x="19" y="11"/>
                    <a:pt x="17" y="10"/>
                    <a:pt x="17" y="10"/>
                  </a:cubicBezTo>
                  <a:cubicBezTo>
                    <a:pt x="16" y="10"/>
                    <a:pt x="15" y="10"/>
                    <a:pt x="15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4"/>
                    <a:pt x="18" y="15"/>
                    <a:pt x="20" y="16"/>
                  </a:cubicBezTo>
                  <a:cubicBezTo>
                    <a:pt x="28" y="22"/>
                    <a:pt x="44" y="31"/>
                    <a:pt x="58" y="39"/>
                  </a:cubicBezTo>
                  <a:cubicBezTo>
                    <a:pt x="65" y="43"/>
                    <a:pt x="71" y="47"/>
                    <a:pt x="76" y="50"/>
                  </a:cubicBezTo>
                  <a:cubicBezTo>
                    <a:pt x="78" y="51"/>
                    <a:pt x="80" y="52"/>
                    <a:pt x="81" y="53"/>
                  </a:cubicBezTo>
                  <a:cubicBezTo>
                    <a:pt x="82" y="54"/>
                    <a:pt x="82" y="54"/>
                    <a:pt x="83" y="54"/>
                  </a:cubicBezTo>
                  <a:cubicBezTo>
                    <a:pt x="83" y="54"/>
                    <a:pt x="83" y="54"/>
                    <a:pt x="83" y="54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83" y="54"/>
                    <a:pt x="83" y="54"/>
                    <a:pt x="83" y="54"/>
                  </a:cubicBezTo>
                  <a:cubicBezTo>
                    <a:pt x="83" y="54"/>
                    <a:pt x="83" y="54"/>
                    <a:pt x="83" y="54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83" y="54"/>
                    <a:pt x="83" y="54"/>
                    <a:pt x="83" y="54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83" y="53"/>
                    <a:pt x="83" y="53"/>
                    <a:pt x="83" y="53"/>
                  </a:cubicBezTo>
                  <a:cubicBezTo>
                    <a:pt x="83" y="54"/>
                    <a:pt x="83" y="54"/>
                    <a:pt x="83" y="54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83" y="53"/>
                    <a:pt x="83" y="53"/>
                    <a:pt x="83" y="53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83" y="53"/>
                    <a:pt x="83" y="53"/>
                    <a:pt x="83" y="53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3" y="53"/>
                    <a:pt x="83" y="53"/>
                    <a:pt x="83" y="53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4" y="53"/>
                    <a:pt x="84" y="53"/>
                    <a:pt x="84" y="53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4" y="53"/>
                    <a:pt x="84" y="53"/>
                    <a:pt x="84" y="53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4" y="52"/>
                    <a:pt x="84" y="52"/>
                    <a:pt x="83" y="52"/>
                  </a:cubicBezTo>
                  <a:cubicBezTo>
                    <a:pt x="78" y="49"/>
                    <a:pt x="61" y="40"/>
                    <a:pt x="45" y="31"/>
                  </a:cubicBezTo>
                  <a:cubicBezTo>
                    <a:pt x="37" y="26"/>
                    <a:pt x="30" y="22"/>
                    <a:pt x="24" y="19"/>
                  </a:cubicBezTo>
                  <a:cubicBezTo>
                    <a:pt x="21" y="17"/>
                    <a:pt x="18" y="16"/>
                    <a:pt x="16" y="15"/>
                  </a:cubicBezTo>
                  <a:cubicBezTo>
                    <a:pt x="15" y="15"/>
                    <a:pt x="14" y="14"/>
                    <a:pt x="14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2" y="14"/>
                    <a:pt x="12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1" y="16"/>
                    <a:pt x="11" y="17"/>
                  </a:cubicBezTo>
                  <a:cubicBezTo>
                    <a:pt x="11" y="17"/>
                    <a:pt x="12" y="18"/>
                    <a:pt x="13" y="18"/>
                  </a:cubicBezTo>
                  <a:cubicBezTo>
                    <a:pt x="15" y="20"/>
                    <a:pt x="21" y="24"/>
                    <a:pt x="28" y="28"/>
                  </a:cubicBezTo>
                  <a:cubicBezTo>
                    <a:pt x="49" y="42"/>
                    <a:pt x="82" y="61"/>
                    <a:pt x="82" y="61"/>
                  </a:cubicBezTo>
                  <a:cubicBezTo>
                    <a:pt x="82" y="59"/>
                    <a:pt x="82" y="59"/>
                    <a:pt x="82" y="59"/>
                  </a:cubicBezTo>
                  <a:cubicBezTo>
                    <a:pt x="83" y="58"/>
                    <a:pt x="83" y="58"/>
                    <a:pt x="83" y="5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8"/>
                    <a:pt x="8" y="18"/>
                    <a:pt x="8" y="19"/>
                  </a:cubicBezTo>
                  <a:cubicBezTo>
                    <a:pt x="7" y="20"/>
                    <a:pt x="7" y="20"/>
                    <a:pt x="8" y="21"/>
                  </a:cubicBezTo>
                  <a:cubicBezTo>
                    <a:pt x="79" y="65"/>
                    <a:pt x="79" y="65"/>
                    <a:pt x="79" y="65"/>
                  </a:cubicBezTo>
                  <a:cubicBezTo>
                    <a:pt x="80" y="64"/>
                    <a:pt x="80" y="64"/>
                    <a:pt x="80" y="64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80" y="64"/>
                    <a:pt x="80" y="64"/>
                    <a:pt x="80" y="64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80" y="64"/>
                    <a:pt x="80" y="64"/>
                    <a:pt x="80" y="64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80" y="64"/>
                    <a:pt x="80" y="64"/>
                    <a:pt x="80" y="64"/>
                  </a:cubicBezTo>
                  <a:cubicBezTo>
                    <a:pt x="80" y="62"/>
                    <a:pt x="80" y="62"/>
                    <a:pt x="80" y="62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80" y="64"/>
                    <a:pt x="80" y="64"/>
                    <a:pt x="80" y="64"/>
                  </a:cubicBezTo>
                  <a:cubicBezTo>
                    <a:pt x="80" y="62"/>
                    <a:pt x="80" y="62"/>
                    <a:pt x="80" y="62"/>
                  </a:cubicBezTo>
                  <a:cubicBezTo>
                    <a:pt x="80" y="63"/>
                    <a:pt x="80" y="63"/>
                    <a:pt x="80" y="63"/>
                  </a:cubicBezTo>
                  <a:cubicBezTo>
                    <a:pt x="80" y="62"/>
                    <a:pt x="80" y="62"/>
                    <a:pt x="80" y="62"/>
                  </a:cubicBezTo>
                  <a:cubicBezTo>
                    <a:pt x="80" y="62"/>
                    <a:pt x="80" y="62"/>
                    <a:pt x="80" y="62"/>
                  </a:cubicBezTo>
                  <a:cubicBezTo>
                    <a:pt x="80" y="63"/>
                    <a:pt x="80" y="63"/>
                    <a:pt x="80" y="63"/>
                  </a:cubicBezTo>
                  <a:cubicBezTo>
                    <a:pt x="80" y="62"/>
                    <a:pt x="80" y="62"/>
                    <a:pt x="80" y="62"/>
                  </a:cubicBezTo>
                  <a:cubicBezTo>
                    <a:pt x="80" y="62"/>
                    <a:pt x="79" y="62"/>
                    <a:pt x="79" y="62"/>
                  </a:cubicBezTo>
                  <a:cubicBezTo>
                    <a:pt x="73" y="59"/>
                    <a:pt x="55" y="50"/>
                    <a:pt x="39" y="41"/>
                  </a:cubicBezTo>
                  <a:cubicBezTo>
                    <a:pt x="31" y="36"/>
                    <a:pt x="23" y="32"/>
                    <a:pt x="17" y="28"/>
                  </a:cubicBezTo>
                  <a:cubicBezTo>
                    <a:pt x="11" y="25"/>
                    <a:pt x="8" y="23"/>
                    <a:pt x="8" y="23"/>
                  </a:cubicBezTo>
                  <a:cubicBezTo>
                    <a:pt x="7" y="23"/>
                    <a:pt x="7" y="23"/>
                    <a:pt x="6" y="23"/>
                  </a:cubicBezTo>
                  <a:cubicBezTo>
                    <a:pt x="6" y="23"/>
                    <a:pt x="6" y="24"/>
                    <a:pt x="6" y="24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7" y="26"/>
                    <a:pt x="8" y="27"/>
                  </a:cubicBezTo>
                  <a:cubicBezTo>
                    <a:pt x="12" y="30"/>
                    <a:pt x="29" y="40"/>
                    <a:pt x="45" y="50"/>
                  </a:cubicBezTo>
                  <a:cubicBezTo>
                    <a:pt x="53" y="55"/>
                    <a:pt x="60" y="59"/>
                    <a:pt x="66" y="63"/>
                  </a:cubicBezTo>
                  <a:cubicBezTo>
                    <a:pt x="68" y="65"/>
                    <a:pt x="71" y="66"/>
                    <a:pt x="72" y="67"/>
                  </a:cubicBezTo>
                  <a:cubicBezTo>
                    <a:pt x="73" y="67"/>
                    <a:pt x="74" y="68"/>
                    <a:pt x="74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6" y="67"/>
                    <a:pt x="76" y="67"/>
                    <a:pt x="76" y="67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6" y="67"/>
                    <a:pt x="76" y="67"/>
                    <a:pt x="76" y="67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6" y="67"/>
                    <a:pt x="76" y="67"/>
                    <a:pt x="76" y="67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6" y="67"/>
                    <a:pt x="76" y="67"/>
                    <a:pt x="76" y="67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6" y="67"/>
                    <a:pt x="76" y="67"/>
                    <a:pt x="76" y="67"/>
                  </a:cubicBezTo>
                  <a:cubicBezTo>
                    <a:pt x="76" y="67"/>
                    <a:pt x="76" y="67"/>
                    <a:pt x="76" y="67"/>
                  </a:cubicBezTo>
                  <a:cubicBezTo>
                    <a:pt x="76" y="66"/>
                    <a:pt x="76" y="66"/>
                    <a:pt x="76" y="66"/>
                  </a:cubicBezTo>
                  <a:cubicBezTo>
                    <a:pt x="76" y="67"/>
                    <a:pt x="76" y="67"/>
                    <a:pt x="76" y="67"/>
                  </a:cubicBezTo>
                  <a:cubicBezTo>
                    <a:pt x="76" y="66"/>
                    <a:pt x="76" y="66"/>
                    <a:pt x="76" y="66"/>
                  </a:cubicBezTo>
                  <a:cubicBezTo>
                    <a:pt x="76" y="66"/>
                    <a:pt x="76" y="66"/>
                    <a:pt x="76" y="66"/>
                  </a:cubicBezTo>
                  <a:cubicBezTo>
                    <a:pt x="76" y="67"/>
                    <a:pt x="76" y="67"/>
                    <a:pt x="76" y="67"/>
                  </a:cubicBezTo>
                  <a:cubicBezTo>
                    <a:pt x="76" y="66"/>
                    <a:pt x="76" y="66"/>
                    <a:pt x="76" y="66"/>
                  </a:cubicBezTo>
                  <a:cubicBezTo>
                    <a:pt x="76" y="67"/>
                    <a:pt x="76" y="67"/>
                    <a:pt x="76" y="67"/>
                  </a:cubicBezTo>
                  <a:cubicBezTo>
                    <a:pt x="76" y="66"/>
                    <a:pt x="76" y="66"/>
                    <a:pt x="76" y="66"/>
                  </a:cubicBezTo>
                  <a:cubicBezTo>
                    <a:pt x="76" y="66"/>
                    <a:pt x="76" y="66"/>
                    <a:pt x="76" y="66"/>
                  </a:cubicBezTo>
                  <a:cubicBezTo>
                    <a:pt x="76" y="67"/>
                    <a:pt x="76" y="67"/>
                    <a:pt x="76" y="67"/>
                  </a:cubicBezTo>
                  <a:cubicBezTo>
                    <a:pt x="76" y="66"/>
                    <a:pt x="76" y="66"/>
                    <a:pt x="76" y="66"/>
                  </a:cubicBezTo>
                  <a:cubicBezTo>
                    <a:pt x="76" y="66"/>
                    <a:pt x="75" y="65"/>
                    <a:pt x="73" y="64"/>
                  </a:cubicBezTo>
                  <a:cubicBezTo>
                    <a:pt x="66" y="60"/>
                    <a:pt x="50" y="51"/>
                    <a:pt x="35" y="43"/>
                  </a:cubicBezTo>
                  <a:cubicBezTo>
                    <a:pt x="27" y="39"/>
                    <a:pt x="20" y="36"/>
                    <a:pt x="15" y="33"/>
                  </a:cubicBezTo>
                  <a:cubicBezTo>
                    <a:pt x="12" y="31"/>
                    <a:pt x="10" y="30"/>
                    <a:pt x="8" y="30"/>
                  </a:cubicBezTo>
                  <a:cubicBezTo>
                    <a:pt x="7" y="29"/>
                    <a:pt x="6" y="29"/>
                    <a:pt x="6" y="29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8"/>
                    <a:pt x="4" y="28"/>
                    <a:pt x="4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9"/>
                    <a:pt x="3" y="29"/>
                  </a:cubicBezTo>
                  <a:cubicBezTo>
                    <a:pt x="2" y="29"/>
                    <a:pt x="2" y="30"/>
                    <a:pt x="2" y="30"/>
                  </a:cubicBezTo>
                  <a:cubicBezTo>
                    <a:pt x="3" y="30"/>
                    <a:pt x="3" y="31"/>
                    <a:pt x="3" y="31"/>
                  </a:cubicBezTo>
                  <a:cubicBezTo>
                    <a:pt x="3" y="31"/>
                    <a:pt x="7" y="33"/>
                    <a:pt x="14" y="37"/>
                  </a:cubicBezTo>
                  <a:cubicBezTo>
                    <a:pt x="23" y="43"/>
                    <a:pt x="38" y="51"/>
                    <a:pt x="50" y="59"/>
                  </a:cubicBezTo>
                  <a:cubicBezTo>
                    <a:pt x="55" y="62"/>
                    <a:pt x="61" y="66"/>
                    <a:pt x="65" y="68"/>
                  </a:cubicBezTo>
                  <a:cubicBezTo>
                    <a:pt x="67" y="70"/>
                    <a:pt x="68" y="71"/>
                    <a:pt x="69" y="72"/>
                  </a:cubicBezTo>
                  <a:cubicBezTo>
                    <a:pt x="70" y="72"/>
                    <a:pt x="70" y="72"/>
                    <a:pt x="70" y="72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1" y="72"/>
                    <a:pt x="71" y="72"/>
                    <a:pt x="71" y="72"/>
                  </a:cubicBezTo>
                  <a:cubicBezTo>
                    <a:pt x="70" y="72"/>
                    <a:pt x="70" y="72"/>
                    <a:pt x="70" y="72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1" y="72"/>
                    <a:pt x="71" y="72"/>
                    <a:pt x="71" y="72"/>
                  </a:cubicBezTo>
                  <a:cubicBezTo>
                    <a:pt x="70" y="72"/>
                    <a:pt x="70" y="72"/>
                    <a:pt x="70" y="72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0" y="72"/>
                    <a:pt x="70" y="72"/>
                    <a:pt x="70" y="72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71"/>
                    <a:pt x="72" y="71"/>
                    <a:pt x="72" y="71"/>
                  </a:cubicBezTo>
                  <a:cubicBezTo>
                    <a:pt x="72" y="71"/>
                    <a:pt x="71" y="71"/>
                    <a:pt x="71" y="71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71"/>
                    <a:pt x="72" y="71"/>
                    <a:pt x="72" y="71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71"/>
                    <a:pt x="72" y="71"/>
                    <a:pt x="72" y="71"/>
                  </a:cubicBezTo>
                  <a:cubicBezTo>
                    <a:pt x="72" y="71"/>
                    <a:pt x="72" y="71"/>
                    <a:pt x="72" y="71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71"/>
                    <a:pt x="72" y="71"/>
                    <a:pt x="72" y="71"/>
                  </a:cubicBezTo>
                  <a:cubicBezTo>
                    <a:pt x="72" y="71"/>
                    <a:pt x="72" y="71"/>
                    <a:pt x="71" y="70"/>
                  </a:cubicBezTo>
                  <a:cubicBezTo>
                    <a:pt x="66" y="68"/>
                    <a:pt x="50" y="58"/>
                    <a:pt x="35" y="49"/>
                  </a:cubicBezTo>
                  <a:cubicBezTo>
                    <a:pt x="28" y="45"/>
                    <a:pt x="20" y="41"/>
                    <a:pt x="14" y="38"/>
                  </a:cubicBezTo>
                  <a:cubicBezTo>
                    <a:pt x="11" y="36"/>
                    <a:pt x="9" y="35"/>
                    <a:pt x="7" y="34"/>
                  </a:cubicBezTo>
                  <a:cubicBezTo>
                    <a:pt x="6" y="33"/>
                    <a:pt x="5" y="33"/>
                    <a:pt x="5" y="33"/>
                  </a:cubicBezTo>
                  <a:cubicBezTo>
                    <a:pt x="4" y="32"/>
                    <a:pt x="3" y="32"/>
                    <a:pt x="3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3"/>
                    <a:pt x="1" y="33"/>
                  </a:cubicBezTo>
                  <a:cubicBezTo>
                    <a:pt x="1" y="33"/>
                    <a:pt x="1" y="34"/>
                    <a:pt x="1" y="34"/>
                  </a:cubicBezTo>
                  <a:cubicBezTo>
                    <a:pt x="1" y="35"/>
                    <a:pt x="1" y="35"/>
                    <a:pt x="2" y="35"/>
                  </a:cubicBezTo>
                  <a:cubicBezTo>
                    <a:pt x="2" y="35"/>
                    <a:pt x="6" y="37"/>
                    <a:pt x="12" y="41"/>
                  </a:cubicBezTo>
                  <a:cubicBezTo>
                    <a:pt x="22" y="47"/>
                    <a:pt x="36" y="55"/>
                    <a:pt x="47" y="62"/>
                  </a:cubicBezTo>
                  <a:cubicBezTo>
                    <a:pt x="53" y="66"/>
                    <a:pt x="58" y="69"/>
                    <a:pt x="62" y="72"/>
                  </a:cubicBezTo>
                  <a:cubicBezTo>
                    <a:pt x="64" y="73"/>
                    <a:pt x="66" y="74"/>
                    <a:pt x="67" y="75"/>
                  </a:cubicBezTo>
                  <a:cubicBezTo>
                    <a:pt x="67" y="75"/>
                    <a:pt x="67" y="75"/>
                    <a:pt x="68" y="76"/>
                  </a:cubicBezTo>
                  <a:cubicBezTo>
                    <a:pt x="68" y="76"/>
                    <a:pt x="68" y="76"/>
                    <a:pt x="68" y="76"/>
                  </a:cubicBezTo>
                  <a:cubicBezTo>
                    <a:pt x="69" y="75"/>
                    <a:pt x="69" y="75"/>
                    <a:pt x="69" y="75"/>
                  </a:cubicBezTo>
                  <a:cubicBezTo>
                    <a:pt x="68" y="75"/>
                    <a:pt x="68" y="75"/>
                    <a:pt x="68" y="75"/>
                  </a:cubicBezTo>
                  <a:cubicBezTo>
                    <a:pt x="68" y="76"/>
                    <a:pt x="68" y="76"/>
                    <a:pt x="68" y="76"/>
                  </a:cubicBezTo>
                  <a:cubicBezTo>
                    <a:pt x="69" y="75"/>
                    <a:pt x="69" y="75"/>
                    <a:pt x="69" y="75"/>
                  </a:cubicBezTo>
                  <a:cubicBezTo>
                    <a:pt x="68" y="75"/>
                    <a:pt x="68" y="75"/>
                    <a:pt x="68" y="75"/>
                  </a:cubicBezTo>
                  <a:cubicBezTo>
                    <a:pt x="69" y="75"/>
                    <a:pt x="69" y="75"/>
                    <a:pt x="69" y="75"/>
                  </a:cubicBezTo>
                  <a:cubicBezTo>
                    <a:pt x="68" y="75"/>
                    <a:pt x="68" y="75"/>
                    <a:pt x="68" y="75"/>
                  </a:cubicBezTo>
                  <a:cubicBezTo>
                    <a:pt x="68" y="75"/>
                    <a:pt x="68" y="75"/>
                    <a:pt x="68" y="75"/>
                  </a:cubicBezTo>
                  <a:cubicBezTo>
                    <a:pt x="69" y="75"/>
                    <a:pt x="69" y="75"/>
                    <a:pt x="69" y="75"/>
                  </a:cubicBezTo>
                  <a:cubicBezTo>
                    <a:pt x="68" y="75"/>
                    <a:pt x="68" y="75"/>
                    <a:pt x="68" y="75"/>
                  </a:cubicBezTo>
                  <a:cubicBezTo>
                    <a:pt x="69" y="75"/>
                    <a:pt x="69" y="75"/>
                    <a:pt x="69" y="75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9"/>
                    <a:pt x="3" y="39"/>
                    <a:pt x="2" y="40"/>
                  </a:cubicBezTo>
                  <a:cubicBezTo>
                    <a:pt x="2" y="41"/>
                    <a:pt x="2" y="41"/>
                    <a:pt x="3" y="42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1" y="42"/>
                    <a:pt x="0" y="42"/>
                    <a:pt x="0" y="43"/>
                  </a:cubicBezTo>
                  <a:cubicBezTo>
                    <a:pt x="0" y="44"/>
                    <a:pt x="0" y="45"/>
                    <a:pt x="1" y="45"/>
                  </a:cubicBezTo>
                  <a:cubicBezTo>
                    <a:pt x="29" y="63"/>
                    <a:pt x="29" y="63"/>
                    <a:pt x="29" y="63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3" y="49"/>
                    <a:pt x="2" y="50"/>
                    <a:pt x="1" y="50"/>
                  </a:cubicBezTo>
                  <a:cubicBezTo>
                    <a:pt x="1" y="51"/>
                    <a:pt x="1" y="52"/>
                    <a:pt x="2" y="52"/>
                  </a:cubicBezTo>
                  <a:cubicBezTo>
                    <a:pt x="33" y="72"/>
                    <a:pt x="33" y="72"/>
                    <a:pt x="33" y="72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7" y="60"/>
                    <a:pt x="6" y="61"/>
                  </a:cubicBezTo>
                  <a:cubicBezTo>
                    <a:pt x="6" y="62"/>
                    <a:pt x="6" y="62"/>
                    <a:pt x="7" y="63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4" y="83"/>
                    <a:pt x="44" y="83"/>
                    <a:pt x="44" y="83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4" y="83"/>
                    <a:pt x="44" y="83"/>
                    <a:pt x="44" y="83"/>
                  </a:cubicBezTo>
                  <a:cubicBezTo>
                    <a:pt x="44" y="83"/>
                    <a:pt x="44" y="83"/>
                    <a:pt x="44" y="83"/>
                  </a:cubicBezTo>
                  <a:cubicBezTo>
                    <a:pt x="44" y="83"/>
                    <a:pt x="44" y="83"/>
                    <a:pt x="44" y="83"/>
                  </a:cubicBezTo>
                  <a:cubicBezTo>
                    <a:pt x="44" y="83"/>
                    <a:pt x="44" y="83"/>
                    <a:pt x="44" y="83"/>
                  </a:cubicBezTo>
                  <a:cubicBezTo>
                    <a:pt x="44" y="83"/>
                    <a:pt x="44" y="83"/>
                    <a:pt x="44" y="83"/>
                  </a:cubicBezTo>
                  <a:cubicBezTo>
                    <a:pt x="44" y="83"/>
                    <a:pt x="44" y="83"/>
                    <a:pt x="44" y="83"/>
                  </a:cubicBezTo>
                  <a:cubicBezTo>
                    <a:pt x="43" y="83"/>
                    <a:pt x="41" y="82"/>
                    <a:pt x="38" y="81"/>
                  </a:cubicBezTo>
                  <a:cubicBezTo>
                    <a:pt x="34" y="79"/>
                    <a:pt x="28" y="77"/>
                    <a:pt x="24" y="75"/>
                  </a:cubicBezTo>
                  <a:cubicBezTo>
                    <a:pt x="20" y="73"/>
                    <a:pt x="16" y="72"/>
                    <a:pt x="16" y="72"/>
                  </a:cubicBezTo>
                  <a:cubicBezTo>
                    <a:pt x="15" y="72"/>
                    <a:pt x="15" y="72"/>
                    <a:pt x="14" y="73"/>
                  </a:cubicBezTo>
                  <a:cubicBezTo>
                    <a:pt x="14" y="73"/>
                    <a:pt x="14" y="74"/>
                    <a:pt x="15" y="75"/>
                  </a:cubicBezTo>
                  <a:cubicBezTo>
                    <a:pt x="27" y="82"/>
                    <a:pt x="27" y="82"/>
                    <a:pt x="27" y="82"/>
                  </a:cubicBezTo>
                  <a:cubicBezTo>
                    <a:pt x="28" y="83"/>
                    <a:pt x="29" y="83"/>
                    <a:pt x="29" y="82"/>
                  </a:cubicBezTo>
                  <a:cubicBezTo>
                    <a:pt x="30" y="81"/>
                    <a:pt x="29" y="80"/>
                    <a:pt x="29" y="80"/>
                  </a:cubicBezTo>
                  <a:close/>
                </a:path>
              </a:pathLst>
            </a:custGeom>
            <a:solidFill>
              <a:srgbClr val="B1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" name="Freeform 1198"/>
            <p:cNvSpPr/>
            <p:nvPr/>
          </p:nvSpPr>
          <p:spPr bwMode="auto">
            <a:xfrm>
              <a:off x="4151077" y="189216"/>
              <a:ext cx="86921" cy="103018"/>
            </a:xfrm>
            <a:custGeom>
              <a:avLst/>
              <a:gdLst>
                <a:gd name="T0" fmla="*/ 35 w 40"/>
                <a:gd name="T1" fmla="*/ 44 h 47"/>
                <a:gd name="T2" fmla="*/ 34 w 40"/>
                <a:gd name="T3" fmla="*/ 44 h 47"/>
                <a:gd name="T4" fmla="*/ 33 w 40"/>
                <a:gd name="T5" fmla="*/ 45 h 47"/>
                <a:gd name="T6" fmla="*/ 34 w 40"/>
                <a:gd name="T7" fmla="*/ 47 h 47"/>
                <a:gd name="T8" fmla="*/ 38 w 40"/>
                <a:gd name="T9" fmla="*/ 44 h 47"/>
                <a:gd name="T10" fmla="*/ 39 w 40"/>
                <a:gd name="T11" fmla="*/ 43 h 47"/>
                <a:gd name="T12" fmla="*/ 38 w 40"/>
                <a:gd name="T13" fmla="*/ 42 h 47"/>
                <a:gd name="T14" fmla="*/ 37 w 40"/>
                <a:gd name="T15" fmla="*/ 41 h 47"/>
                <a:gd name="T16" fmla="*/ 39 w 40"/>
                <a:gd name="T17" fmla="*/ 40 h 47"/>
                <a:gd name="T18" fmla="*/ 40 w 40"/>
                <a:gd name="T19" fmla="*/ 39 h 47"/>
                <a:gd name="T20" fmla="*/ 40 w 40"/>
                <a:gd name="T21" fmla="*/ 38 h 47"/>
                <a:gd name="T22" fmla="*/ 34 w 40"/>
                <a:gd name="T23" fmla="*/ 34 h 47"/>
                <a:gd name="T24" fmla="*/ 37 w 40"/>
                <a:gd name="T25" fmla="*/ 30 h 47"/>
                <a:gd name="T26" fmla="*/ 37 w 40"/>
                <a:gd name="T27" fmla="*/ 29 h 47"/>
                <a:gd name="T28" fmla="*/ 37 w 40"/>
                <a:gd name="T29" fmla="*/ 28 h 47"/>
                <a:gd name="T30" fmla="*/ 28 w 40"/>
                <a:gd name="T31" fmla="*/ 23 h 47"/>
                <a:gd name="T32" fmla="*/ 31 w 40"/>
                <a:gd name="T33" fmla="*/ 20 h 47"/>
                <a:gd name="T34" fmla="*/ 31 w 40"/>
                <a:gd name="T35" fmla="*/ 19 h 47"/>
                <a:gd name="T36" fmla="*/ 30 w 40"/>
                <a:gd name="T37" fmla="*/ 18 h 47"/>
                <a:gd name="T38" fmla="*/ 2 w 40"/>
                <a:gd name="T39" fmla="*/ 1 h 47"/>
                <a:gd name="T40" fmla="*/ 0 w 40"/>
                <a:gd name="T41" fmla="*/ 1 h 47"/>
                <a:gd name="T42" fmla="*/ 0 w 40"/>
                <a:gd name="T43" fmla="*/ 3 h 47"/>
                <a:gd name="T44" fmla="*/ 27 w 40"/>
                <a:gd name="T45" fmla="*/ 20 h 47"/>
                <a:gd name="T46" fmla="*/ 25 w 40"/>
                <a:gd name="T47" fmla="*/ 23 h 47"/>
                <a:gd name="T48" fmla="*/ 25 w 40"/>
                <a:gd name="T49" fmla="*/ 24 h 47"/>
                <a:gd name="T50" fmla="*/ 25 w 40"/>
                <a:gd name="T51" fmla="*/ 25 h 47"/>
                <a:gd name="T52" fmla="*/ 34 w 40"/>
                <a:gd name="T53" fmla="*/ 30 h 47"/>
                <a:gd name="T54" fmla="*/ 31 w 40"/>
                <a:gd name="T55" fmla="*/ 34 h 47"/>
                <a:gd name="T56" fmla="*/ 31 w 40"/>
                <a:gd name="T57" fmla="*/ 35 h 47"/>
                <a:gd name="T58" fmla="*/ 31 w 40"/>
                <a:gd name="T59" fmla="*/ 36 h 47"/>
                <a:gd name="T60" fmla="*/ 34 w 40"/>
                <a:gd name="T61" fmla="*/ 38 h 47"/>
                <a:gd name="T62" fmla="*/ 32 w 40"/>
                <a:gd name="T63" fmla="*/ 38 h 47"/>
                <a:gd name="T64" fmla="*/ 31 w 40"/>
                <a:gd name="T65" fmla="*/ 39 h 47"/>
                <a:gd name="T66" fmla="*/ 31 w 40"/>
                <a:gd name="T67" fmla="*/ 41 h 47"/>
                <a:gd name="T68" fmla="*/ 35 w 40"/>
                <a:gd name="T69" fmla="*/ 43 h 47"/>
                <a:gd name="T70" fmla="*/ 33 w 40"/>
                <a:gd name="T71" fmla="*/ 44 h 47"/>
                <a:gd name="T72" fmla="*/ 32 w 40"/>
                <a:gd name="T73" fmla="*/ 45 h 47"/>
                <a:gd name="T74" fmla="*/ 32 w 40"/>
                <a:gd name="T75" fmla="*/ 46 h 47"/>
                <a:gd name="T76" fmla="*/ 33 w 40"/>
                <a:gd name="T77" fmla="*/ 47 h 47"/>
                <a:gd name="T78" fmla="*/ 35 w 40"/>
                <a:gd name="T79" fmla="*/ 46 h 47"/>
                <a:gd name="T80" fmla="*/ 35 w 40"/>
                <a:gd name="T81" fmla="*/ 4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0" h="47">
                  <a:moveTo>
                    <a:pt x="35" y="44"/>
                  </a:moveTo>
                  <a:cubicBezTo>
                    <a:pt x="34" y="44"/>
                    <a:pt x="34" y="44"/>
                    <a:pt x="34" y="44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4"/>
                    <a:pt x="39" y="43"/>
                  </a:cubicBezTo>
                  <a:cubicBezTo>
                    <a:pt x="39" y="43"/>
                    <a:pt x="39" y="42"/>
                    <a:pt x="38" y="42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40" y="40"/>
                    <a:pt x="40" y="40"/>
                    <a:pt x="40" y="39"/>
                  </a:cubicBezTo>
                  <a:cubicBezTo>
                    <a:pt x="40" y="39"/>
                    <a:pt x="40" y="38"/>
                    <a:pt x="40" y="38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37" y="30"/>
                    <a:pt x="37" y="29"/>
                  </a:cubicBezTo>
                  <a:cubicBezTo>
                    <a:pt x="37" y="29"/>
                    <a:pt x="37" y="28"/>
                    <a:pt x="37" y="28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19"/>
                  </a:cubicBezTo>
                  <a:cubicBezTo>
                    <a:pt x="31" y="19"/>
                    <a:pt x="31" y="18"/>
                    <a:pt x="30" y="18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4"/>
                  </a:cubicBezTo>
                  <a:cubicBezTo>
                    <a:pt x="25" y="24"/>
                    <a:pt x="25" y="25"/>
                    <a:pt x="25" y="25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1" y="34"/>
                    <a:pt x="30" y="34"/>
                    <a:pt x="31" y="35"/>
                  </a:cubicBezTo>
                  <a:cubicBezTo>
                    <a:pt x="31" y="35"/>
                    <a:pt x="31" y="36"/>
                    <a:pt x="31" y="36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1" y="38"/>
                    <a:pt x="31" y="39"/>
                    <a:pt x="31" y="39"/>
                  </a:cubicBezTo>
                  <a:cubicBezTo>
                    <a:pt x="30" y="40"/>
                    <a:pt x="31" y="40"/>
                    <a:pt x="31" y="41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2" y="44"/>
                    <a:pt x="32" y="45"/>
                    <a:pt x="32" y="45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4" y="47"/>
                    <a:pt x="35" y="47"/>
                    <a:pt x="35" y="46"/>
                  </a:cubicBezTo>
                  <a:cubicBezTo>
                    <a:pt x="36" y="46"/>
                    <a:pt x="35" y="45"/>
                    <a:pt x="35" y="44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" name="Freeform 1199"/>
            <p:cNvSpPr/>
            <p:nvPr/>
          </p:nvSpPr>
          <p:spPr bwMode="auto">
            <a:xfrm>
              <a:off x="4040011" y="189216"/>
              <a:ext cx="135211" cy="169013"/>
            </a:xfrm>
            <a:custGeom>
              <a:avLst/>
              <a:gdLst>
                <a:gd name="T0" fmla="*/ 12 w 62"/>
                <a:gd name="T1" fmla="*/ 62 h 77"/>
                <a:gd name="T2" fmla="*/ 8 w 62"/>
                <a:gd name="T3" fmla="*/ 56 h 77"/>
                <a:gd name="T4" fmla="*/ 6 w 62"/>
                <a:gd name="T5" fmla="*/ 52 h 77"/>
                <a:gd name="T6" fmla="*/ 8 w 62"/>
                <a:gd name="T7" fmla="*/ 47 h 77"/>
                <a:gd name="T8" fmla="*/ 10 w 62"/>
                <a:gd name="T9" fmla="*/ 42 h 77"/>
                <a:gd name="T10" fmla="*/ 8 w 62"/>
                <a:gd name="T11" fmla="*/ 38 h 77"/>
                <a:gd name="T12" fmla="*/ 6 w 62"/>
                <a:gd name="T13" fmla="*/ 34 h 77"/>
                <a:gd name="T14" fmla="*/ 10 w 62"/>
                <a:gd name="T15" fmla="*/ 31 h 77"/>
                <a:gd name="T16" fmla="*/ 12 w 62"/>
                <a:gd name="T17" fmla="*/ 28 h 77"/>
                <a:gd name="T18" fmla="*/ 15 w 62"/>
                <a:gd name="T19" fmla="*/ 26 h 77"/>
                <a:gd name="T20" fmla="*/ 15 w 62"/>
                <a:gd name="T21" fmla="*/ 23 h 77"/>
                <a:gd name="T22" fmla="*/ 18 w 62"/>
                <a:gd name="T23" fmla="*/ 20 h 77"/>
                <a:gd name="T24" fmla="*/ 21 w 62"/>
                <a:gd name="T25" fmla="*/ 17 h 77"/>
                <a:gd name="T26" fmla="*/ 26 w 62"/>
                <a:gd name="T27" fmla="*/ 15 h 77"/>
                <a:gd name="T28" fmla="*/ 26 w 62"/>
                <a:gd name="T29" fmla="*/ 11 h 77"/>
                <a:gd name="T30" fmla="*/ 33 w 62"/>
                <a:gd name="T31" fmla="*/ 9 h 77"/>
                <a:gd name="T32" fmla="*/ 40 w 62"/>
                <a:gd name="T33" fmla="*/ 9 h 77"/>
                <a:gd name="T34" fmla="*/ 46 w 62"/>
                <a:gd name="T35" fmla="*/ 8 h 77"/>
                <a:gd name="T36" fmla="*/ 40 w 62"/>
                <a:gd name="T37" fmla="*/ 1 h 77"/>
                <a:gd name="T38" fmla="*/ 39 w 62"/>
                <a:gd name="T39" fmla="*/ 3 h 77"/>
                <a:gd name="T40" fmla="*/ 39 w 62"/>
                <a:gd name="T41" fmla="*/ 3 h 77"/>
                <a:gd name="T42" fmla="*/ 39 w 62"/>
                <a:gd name="T43" fmla="*/ 4 h 77"/>
                <a:gd name="T44" fmla="*/ 39 w 62"/>
                <a:gd name="T45" fmla="*/ 4 h 77"/>
                <a:gd name="T46" fmla="*/ 39 w 62"/>
                <a:gd name="T47" fmla="*/ 4 h 77"/>
                <a:gd name="T48" fmla="*/ 40 w 62"/>
                <a:gd name="T49" fmla="*/ 5 h 77"/>
                <a:gd name="T50" fmla="*/ 59 w 62"/>
                <a:gd name="T51" fmla="*/ 12 h 77"/>
                <a:gd name="T52" fmla="*/ 61 w 62"/>
                <a:gd name="T53" fmla="*/ 12 h 77"/>
                <a:gd name="T54" fmla="*/ 61 w 62"/>
                <a:gd name="T55" fmla="*/ 9 h 77"/>
                <a:gd name="T56" fmla="*/ 45 w 62"/>
                <a:gd name="T57" fmla="*/ 3 h 77"/>
                <a:gd name="T58" fmla="*/ 59 w 62"/>
                <a:gd name="T59" fmla="*/ 10 h 77"/>
                <a:gd name="T60" fmla="*/ 59 w 62"/>
                <a:gd name="T61" fmla="*/ 10 h 77"/>
                <a:gd name="T62" fmla="*/ 60 w 62"/>
                <a:gd name="T63" fmla="*/ 10 h 77"/>
                <a:gd name="T64" fmla="*/ 60 w 62"/>
                <a:gd name="T65" fmla="*/ 10 h 77"/>
                <a:gd name="T66" fmla="*/ 60 w 62"/>
                <a:gd name="T67" fmla="*/ 9 h 77"/>
                <a:gd name="T68" fmla="*/ 60 w 62"/>
                <a:gd name="T69" fmla="*/ 9 h 77"/>
                <a:gd name="T70" fmla="*/ 42 w 62"/>
                <a:gd name="T71" fmla="*/ 2 h 77"/>
                <a:gd name="T72" fmla="*/ 39 w 62"/>
                <a:gd name="T73" fmla="*/ 1 h 77"/>
                <a:gd name="T74" fmla="*/ 38 w 62"/>
                <a:gd name="T75" fmla="*/ 4 h 77"/>
                <a:gd name="T76" fmla="*/ 30 w 62"/>
                <a:gd name="T77" fmla="*/ 4 h 77"/>
                <a:gd name="T78" fmla="*/ 26 w 62"/>
                <a:gd name="T79" fmla="*/ 5 h 77"/>
                <a:gd name="T80" fmla="*/ 26 w 62"/>
                <a:gd name="T81" fmla="*/ 8 h 77"/>
                <a:gd name="T82" fmla="*/ 19 w 62"/>
                <a:gd name="T83" fmla="*/ 11 h 77"/>
                <a:gd name="T84" fmla="*/ 14 w 62"/>
                <a:gd name="T85" fmla="*/ 13 h 77"/>
                <a:gd name="T86" fmla="*/ 12 w 62"/>
                <a:gd name="T87" fmla="*/ 17 h 77"/>
                <a:gd name="T88" fmla="*/ 12 w 62"/>
                <a:gd name="T89" fmla="*/ 20 h 77"/>
                <a:gd name="T90" fmla="*/ 9 w 62"/>
                <a:gd name="T91" fmla="*/ 22 h 77"/>
                <a:gd name="T92" fmla="*/ 5 w 62"/>
                <a:gd name="T93" fmla="*/ 26 h 77"/>
                <a:gd name="T94" fmla="*/ 4 w 62"/>
                <a:gd name="T95" fmla="*/ 28 h 77"/>
                <a:gd name="T96" fmla="*/ 5 w 62"/>
                <a:gd name="T97" fmla="*/ 31 h 77"/>
                <a:gd name="T98" fmla="*/ 1 w 62"/>
                <a:gd name="T99" fmla="*/ 35 h 77"/>
                <a:gd name="T100" fmla="*/ 1 w 62"/>
                <a:gd name="T101" fmla="*/ 38 h 77"/>
                <a:gd name="T102" fmla="*/ 2 w 62"/>
                <a:gd name="T103" fmla="*/ 44 h 77"/>
                <a:gd name="T104" fmla="*/ 5 w 62"/>
                <a:gd name="T105" fmla="*/ 48 h 77"/>
                <a:gd name="T106" fmla="*/ 2 w 62"/>
                <a:gd name="T107" fmla="*/ 54 h 77"/>
                <a:gd name="T108" fmla="*/ 0 w 62"/>
                <a:gd name="T109" fmla="*/ 56 h 77"/>
                <a:gd name="T110" fmla="*/ 6 w 62"/>
                <a:gd name="T111" fmla="*/ 66 h 77"/>
                <a:gd name="T112" fmla="*/ 22 w 62"/>
                <a:gd name="T113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2" h="77">
                  <a:moveTo>
                    <a:pt x="22" y="74"/>
                  </a:moveTo>
                  <a:cubicBezTo>
                    <a:pt x="10" y="67"/>
                    <a:pt x="10" y="67"/>
                    <a:pt x="10" y="67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12" y="62"/>
                    <a:pt x="12" y="61"/>
                    <a:pt x="12" y="60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8" y="56"/>
                    <a:pt x="9" y="56"/>
                    <a:pt x="9" y="55"/>
                  </a:cubicBezTo>
                  <a:cubicBezTo>
                    <a:pt x="9" y="54"/>
                    <a:pt x="8" y="54"/>
                    <a:pt x="8" y="53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9" y="49"/>
                    <a:pt x="9" y="48"/>
                    <a:pt x="9" y="48"/>
                  </a:cubicBezTo>
                  <a:cubicBezTo>
                    <a:pt x="9" y="47"/>
                    <a:pt x="8" y="47"/>
                    <a:pt x="8" y="47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3"/>
                    <a:pt x="10" y="42"/>
                    <a:pt x="10" y="42"/>
                  </a:cubicBezTo>
                  <a:cubicBezTo>
                    <a:pt x="10" y="41"/>
                    <a:pt x="9" y="41"/>
                    <a:pt x="9" y="40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9" y="38"/>
                    <a:pt x="9" y="38"/>
                    <a:pt x="9" y="37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0" y="33"/>
                    <a:pt x="10" y="33"/>
                    <a:pt x="10" y="32"/>
                  </a:cubicBezTo>
                  <a:cubicBezTo>
                    <a:pt x="10" y="32"/>
                    <a:pt x="10" y="31"/>
                    <a:pt x="10" y="31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1" y="29"/>
                    <a:pt x="11" y="29"/>
                    <a:pt x="12" y="28"/>
                  </a:cubicBezTo>
                  <a:cubicBezTo>
                    <a:pt x="12" y="28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6" y="26"/>
                    <a:pt x="16" y="25"/>
                    <a:pt x="16" y="25"/>
                  </a:cubicBezTo>
                  <a:cubicBezTo>
                    <a:pt x="16" y="24"/>
                    <a:pt x="16" y="23"/>
                    <a:pt x="16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9" y="22"/>
                    <a:pt x="19" y="22"/>
                  </a:cubicBezTo>
                  <a:cubicBezTo>
                    <a:pt x="19" y="21"/>
                    <a:pt x="19" y="20"/>
                    <a:pt x="18" y="20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1" y="18"/>
                    <a:pt x="21" y="17"/>
                    <a:pt x="21" y="17"/>
                  </a:cubicBezTo>
                  <a:cubicBezTo>
                    <a:pt x="21" y="16"/>
                    <a:pt x="21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7" y="14"/>
                    <a:pt x="27" y="14"/>
                  </a:cubicBezTo>
                  <a:cubicBezTo>
                    <a:pt x="27" y="13"/>
                    <a:pt x="27" y="12"/>
                    <a:pt x="27" y="12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4" y="12"/>
                    <a:pt x="34" y="11"/>
                  </a:cubicBezTo>
                  <a:cubicBezTo>
                    <a:pt x="34" y="10"/>
                    <a:pt x="34" y="10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0"/>
                    <a:pt x="40" y="10"/>
                    <a:pt x="40" y="9"/>
                  </a:cubicBezTo>
                  <a:cubicBezTo>
                    <a:pt x="40" y="9"/>
                    <a:pt x="40" y="8"/>
                    <a:pt x="40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8"/>
                    <a:pt x="47" y="8"/>
                    <a:pt x="47" y="7"/>
                  </a:cubicBezTo>
                  <a:cubicBezTo>
                    <a:pt x="47" y="7"/>
                    <a:pt x="47" y="6"/>
                    <a:pt x="47" y="6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40" y="4"/>
                    <a:pt x="40" y="5"/>
                  </a:cubicBezTo>
                  <a:cubicBezTo>
                    <a:pt x="43" y="5"/>
                    <a:pt x="47" y="7"/>
                    <a:pt x="51" y="9"/>
                  </a:cubicBezTo>
                  <a:cubicBezTo>
                    <a:pt x="53" y="10"/>
                    <a:pt x="55" y="10"/>
                    <a:pt x="57" y="11"/>
                  </a:cubicBezTo>
                  <a:cubicBezTo>
                    <a:pt x="58" y="11"/>
                    <a:pt x="58" y="11"/>
                    <a:pt x="59" y="12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1"/>
                  </a:cubicBezTo>
                  <a:cubicBezTo>
                    <a:pt x="62" y="11"/>
                    <a:pt x="62" y="11"/>
                    <a:pt x="62" y="10"/>
                  </a:cubicBezTo>
                  <a:cubicBezTo>
                    <a:pt x="62" y="10"/>
                    <a:pt x="61" y="9"/>
                    <a:pt x="61" y="9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6" y="0"/>
                    <a:pt x="45" y="0"/>
                    <a:pt x="45" y="1"/>
                  </a:cubicBezTo>
                  <a:cubicBezTo>
                    <a:pt x="44" y="2"/>
                    <a:pt x="45" y="3"/>
                    <a:pt x="45" y="3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60" y="9"/>
                    <a:pt x="59" y="9"/>
                    <a:pt x="59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60" y="9"/>
                    <a:pt x="60" y="9"/>
                    <a:pt x="59" y="9"/>
                  </a:cubicBezTo>
                  <a:cubicBezTo>
                    <a:pt x="57" y="8"/>
                    <a:pt x="52" y="6"/>
                    <a:pt x="48" y="4"/>
                  </a:cubicBezTo>
                  <a:cubicBezTo>
                    <a:pt x="46" y="4"/>
                    <a:pt x="44" y="3"/>
                    <a:pt x="42" y="2"/>
                  </a:cubicBezTo>
                  <a:cubicBezTo>
                    <a:pt x="42" y="2"/>
                    <a:pt x="41" y="2"/>
                    <a:pt x="41" y="2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0" y="1"/>
                    <a:pt x="40" y="1"/>
                    <a:pt x="39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9" y="1"/>
                    <a:pt x="38" y="1"/>
                    <a:pt x="38" y="2"/>
                  </a:cubicBezTo>
                  <a:cubicBezTo>
                    <a:pt x="37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1" y="3"/>
                    <a:pt x="31" y="3"/>
                    <a:pt x="30" y="4"/>
                  </a:cubicBezTo>
                  <a:cubicBezTo>
                    <a:pt x="30" y="4"/>
                    <a:pt x="30" y="5"/>
                    <a:pt x="31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5" y="5"/>
                    <a:pt x="25" y="5"/>
                    <a:pt x="24" y="6"/>
                  </a:cubicBezTo>
                  <a:cubicBezTo>
                    <a:pt x="24" y="6"/>
                    <a:pt x="24" y="7"/>
                    <a:pt x="25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8"/>
                    <a:pt x="18" y="8"/>
                    <a:pt x="18" y="9"/>
                  </a:cubicBezTo>
                  <a:cubicBezTo>
                    <a:pt x="18" y="9"/>
                    <a:pt x="18" y="10"/>
                    <a:pt x="19" y="11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2"/>
                    <a:pt x="14" y="12"/>
                    <a:pt x="14" y="13"/>
                  </a:cubicBezTo>
                  <a:cubicBezTo>
                    <a:pt x="13" y="14"/>
                    <a:pt x="14" y="14"/>
                    <a:pt x="14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1" y="17"/>
                    <a:pt x="11" y="18"/>
                  </a:cubicBezTo>
                  <a:cubicBezTo>
                    <a:pt x="11" y="19"/>
                    <a:pt x="11" y="19"/>
                    <a:pt x="12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8" y="20"/>
                    <a:pt x="8" y="21"/>
                  </a:cubicBezTo>
                  <a:cubicBezTo>
                    <a:pt x="8" y="21"/>
                    <a:pt x="8" y="22"/>
                    <a:pt x="9" y="22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5" y="25"/>
                    <a:pt x="5" y="26"/>
                  </a:cubicBezTo>
                  <a:cubicBezTo>
                    <a:pt x="5" y="26"/>
                    <a:pt x="5" y="27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3" y="29"/>
                    <a:pt x="3" y="29"/>
                  </a:cubicBezTo>
                  <a:cubicBezTo>
                    <a:pt x="3" y="30"/>
                    <a:pt x="3" y="30"/>
                    <a:pt x="4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1" y="32"/>
                    <a:pt x="1" y="32"/>
                    <a:pt x="1" y="33"/>
                  </a:cubicBezTo>
                  <a:cubicBezTo>
                    <a:pt x="1" y="34"/>
                    <a:pt x="1" y="34"/>
                    <a:pt x="1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1" y="37"/>
                    <a:pt x="1" y="37"/>
                    <a:pt x="1" y="38"/>
                  </a:cubicBezTo>
                  <a:cubicBezTo>
                    <a:pt x="1" y="38"/>
                    <a:pt x="1" y="39"/>
                    <a:pt x="1" y="39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1" y="45"/>
                    <a:pt x="1" y="45"/>
                  </a:cubicBezTo>
                  <a:cubicBezTo>
                    <a:pt x="1" y="46"/>
                    <a:pt x="2" y="46"/>
                    <a:pt x="2" y="46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52"/>
                    <a:pt x="2" y="52"/>
                    <a:pt x="2" y="53"/>
                  </a:cubicBezTo>
                  <a:cubicBezTo>
                    <a:pt x="2" y="53"/>
                    <a:pt x="2" y="53"/>
                    <a:pt x="2" y="54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1" y="55"/>
                    <a:pt x="0" y="55"/>
                    <a:pt x="0" y="56"/>
                  </a:cubicBezTo>
                  <a:cubicBezTo>
                    <a:pt x="0" y="56"/>
                    <a:pt x="1" y="57"/>
                    <a:pt x="1" y="57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6" y="67"/>
                    <a:pt x="6" y="68"/>
                    <a:pt x="7" y="68"/>
                  </a:cubicBezTo>
                  <a:cubicBezTo>
                    <a:pt x="20" y="77"/>
                    <a:pt x="20" y="77"/>
                    <a:pt x="20" y="77"/>
                  </a:cubicBezTo>
                  <a:cubicBezTo>
                    <a:pt x="21" y="77"/>
                    <a:pt x="22" y="77"/>
                    <a:pt x="22" y="76"/>
                  </a:cubicBezTo>
                  <a:cubicBezTo>
                    <a:pt x="23" y="76"/>
                    <a:pt x="22" y="75"/>
                    <a:pt x="22" y="74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" name="Freeform 1200"/>
            <p:cNvSpPr/>
            <p:nvPr/>
          </p:nvSpPr>
          <p:spPr bwMode="auto">
            <a:xfrm>
              <a:off x="4070594" y="287404"/>
              <a:ext cx="165794" cy="103018"/>
            </a:xfrm>
            <a:custGeom>
              <a:avLst/>
              <a:gdLst>
                <a:gd name="T0" fmla="*/ 2 w 76"/>
                <a:gd name="T1" fmla="*/ 34 h 47"/>
                <a:gd name="T2" fmla="*/ 25 w 76"/>
                <a:gd name="T3" fmla="*/ 45 h 47"/>
                <a:gd name="T4" fmla="*/ 30 w 76"/>
                <a:gd name="T5" fmla="*/ 47 h 47"/>
                <a:gd name="T6" fmla="*/ 32 w 76"/>
                <a:gd name="T7" fmla="*/ 45 h 47"/>
                <a:gd name="T8" fmla="*/ 41 w 76"/>
                <a:gd name="T9" fmla="*/ 46 h 47"/>
                <a:gd name="T10" fmla="*/ 41 w 76"/>
                <a:gd name="T11" fmla="*/ 42 h 47"/>
                <a:gd name="T12" fmla="*/ 49 w 76"/>
                <a:gd name="T13" fmla="*/ 41 h 47"/>
                <a:gd name="T14" fmla="*/ 41 w 76"/>
                <a:gd name="T15" fmla="*/ 39 h 47"/>
                <a:gd name="T16" fmla="*/ 54 w 76"/>
                <a:gd name="T17" fmla="*/ 39 h 47"/>
                <a:gd name="T18" fmla="*/ 58 w 76"/>
                <a:gd name="T19" fmla="*/ 37 h 47"/>
                <a:gd name="T20" fmla="*/ 60 w 76"/>
                <a:gd name="T21" fmla="*/ 36 h 47"/>
                <a:gd name="T22" fmla="*/ 59 w 76"/>
                <a:gd name="T23" fmla="*/ 32 h 47"/>
                <a:gd name="T24" fmla="*/ 65 w 76"/>
                <a:gd name="T25" fmla="*/ 28 h 47"/>
                <a:gd name="T26" fmla="*/ 61 w 76"/>
                <a:gd name="T27" fmla="*/ 28 h 47"/>
                <a:gd name="T28" fmla="*/ 70 w 76"/>
                <a:gd name="T29" fmla="*/ 25 h 47"/>
                <a:gd name="T30" fmla="*/ 73 w 76"/>
                <a:gd name="T31" fmla="*/ 22 h 47"/>
                <a:gd name="T32" fmla="*/ 74 w 76"/>
                <a:gd name="T33" fmla="*/ 18 h 47"/>
                <a:gd name="T34" fmla="*/ 71 w 76"/>
                <a:gd name="T35" fmla="*/ 13 h 47"/>
                <a:gd name="T36" fmla="*/ 75 w 76"/>
                <a:gd name="T37" fmla="*/ 9 h 47"/>
                <a:gd name="T38" fmla="*/ 76 w 76"/>
                <a:gd name="T39" fmla="*/ 4 h 47"/>
                <a:gd name="T40" fmla="*/ 70 w 76"/>
                <a:gd name="T41" fmla="*/ 1 h 47"/>
                <a:gd name="T42" fmla="*/ 70 w 76"/>
                <a:gd name="T43" fmla="*/ 7 h 47"/>
                <a:gd name="T44" fmla="*/ 71 w 76"/>
                <a:gd name="T45" fmla="*/ 10 h 47"/>
                <a:gd name="T46" fmla="*/ 67 w 76"/>
                <a:gd name="T47" fmla="*/ 14 h 47"/>
                <a:gd name="T48" fmla="*/ 64 w 76"/>
                <a:gd name="T49" fmla="*/ 17 h 47"/>
                <a:gd name="T50" fmla="*/ 63 w 76"/>
                <a:gd name="T51" fmla="*/ 21 h 47"/>
                <a:gd name="T52" fmla="*/ 64 w 76"/>
                <a:gd name="T53" fmla="*/ 25 h 47"/>
                <a:gd name="T54" fmla="*/ 60 w 76"/>
                <a:gd name="T55" fmla="*/ 28 h 47"/>
                <a:gd name="T56" fmla="*/ 53 w 76"/>
                <a:gd name="T57" fmla="*/ 31 h 47"/>
                <a:gd name="T58" fmla="*/ 51 w 76"/>
                <a:gd name="T59" fmla="*/ 32 h 47"/>
                <a:gd name="T60" fmla="*/ 52 w 76"/>
                <a:gd name="T61" fmla="*/ 36 h 47"/>
                <a:gd name="T62" fmla="*/ 47 w 76"/>
                <a:gd name="T63" fmla="*/ 39 h 47"/>
                <a:gd name="T64" fmla="*/ 53 w 76"/>
                <a:gd name="T65" fmla="*/ 39 h 47"/>
                <a:gd name="T66" fmla="*/ 40 w 76"/>
                <a:gd name="T67" fmla="*/ 39 h 47"/>
                <a:gd name="T68" fmla="*/ 32 w 76"/>
                <a:gd name="T69" fmla="*/ 39 h 47"/>
                <a:gd name="T70" fmla="*/ 41 w 76"/>
                <a:gd name="T71" fmla="*/ 44 h 47"/>
                <a:gd name="T72" fmla="*/ 18 w 76"/>
                <a:gd name="T73" fmla="*/ 38 h 47"/>
                <a:gd name="T74" fmla="*/ 31 w 76"/>
                <a:gd name="T75" fmla="*/ 45 h 47"/>
                <a:gd name="T76" fmla="*/ 30 w 76"/>
                <a:gd name="T77" fmla="*/ 44 h 47"/>
                <a:gd name="T78" fmla="*/ 30 w 76"/>
                <a:gd name="T79" fmla="*/ 44 h 47"/>
                <a:gd name="T80" fmla="*/ 30 w 76"/>
                <a:gd name="T81" fmla="*/ 44 h 47"/>
                <a:gd name="T82" fmla="*/ 30 w 76"/>
                <a:gd name="T83" fmla="*/ 44 h 47"/>
                <a:gd name="T84" fmla="*/ 30 w 76"/>
                <a:gd name="T85" fmla="*/ 44 h 47"/>
                <a:gd name="T86" fmla="*/ 11 w 76"/>
                <a:gd name="T87" fmla="*/ 36 h 47"/>
                <a:gd name="T88" fmla="*/ 1 w 76"/>
                <a:gd name="T89" fmla="*/ 35 h 47"/>
                <a:gd name="T90" fmla="*/ 15 w 76"/>
                <a:gd name="T91" fmla="*/ 4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6" h="47">
                  <a:moveTo>
                    <a:pt x="15" y="41"/>
                  </a:moveTo>
                  <a:cubicBezTo>
                    <a:pt x="3" y="33"/>
                    <a:pt x="3" y="33"/>
                    <a:pt x="3" y="33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2" y="36"/>
                    <a:pt x="8" y="38"/>
                    <a:pt x="15" y="41"/>
                  </a:cubicBezTo>
                  <a:cubicBezTo>
                    <a:pt x="18" y="42"/>
                    <a:pt x="22" y="44"/>
                    <a:pt x="25" y="45"/>
                  </a:cubicBezTo>
                  <a:cubicBezTo>
                    <a:pt x="26" y="45"/>
                    <a:pt x="27" y="46"/>
                    <a:pt x="28" y="46"/>
                  </a:cubicBezTo>
                  <a:cubicBezTo>
                    <a:pt x="29" y="46"/>
                    <a:pt x="29" y="46"/>
                    <a:pt x="29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1" y="47"/>
                    <a:pt x="31" y="46"/>
                    <a:pt x="32" y="46"/>
                  </a:cubicBezTo>
                  <a:cubicBezTo>
                    <a:pt x="32" y="46"/>
                    <a:pt x="32" y="45"/>
                    <a:pt x="32" y="45"/>
                  </a:cubicBezTo>
                  <a:cubicBezTo>
                    <a:pt x="32" y="44"/>
                    <a:pt x="32" y="44"/>
                    <a:pt x="31" y="44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2" y="46"/>
                    <a:pt x="42" y="46"/>
                    <a:pt x="43" y="45"/>
                  </a:cubicBezTo>
                  <a:cubicBezTo>
                    <a:pt x="43" y="44"/>
                    <a:pt x="43" y="43"/>
                    <a:pt x="42" y="43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48" y="44"/>
                    <a:pt x="49" y="43"/>
                    <a:pt x="49" y="43"/>
                  </a:cubicBezTo>
                  <a:cubicBezTo>
                    <a:pt x="49" y="42"/>
                    <a:pt x="49" y="41"/>
                    <a:pt x="49" y="41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53" y="42"/>
                    <a:pt x="54" y="42"/>
                    <a:pt x="54" y="41"/>
                  </a:cubicBezTo>
                  <a:cubicBezTo>
                    <a:pt x="54" y="40"/>
                    <a:pt x="54" y="40"/>
                    <a:pt x="54" y="39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8" y="39"/>
                    <a:pt x="58" y="38"/>
                    <a:pt x="58" y="37"/>
                  </a:cubicBezTo>
                  <a:cubicBezTo>
                    <a:pt x="59" y="37"/>
                    <a:pt x="58" y="36"/>
                    <a:pt x="58" y="36"/>
                  </a:cubicBezTo>
                  <a:cubicBezTo>
                    <a:pt x="57" y="35"/>
                    <a:pt x="57" y="35"/>
                    <a:pt x="57" y="35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61" y="36"/>
                    <a:pt x="61" y="35"/>
                    <a:pt x="61" y="34"/>
                  </a:cubicBezTo>
                  <a:cubicBezTo>
                    <a:pt x="62" y="34"/>
                    <a:pt x="61" y="33"/>
                    <a:pt x="61" y="33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5" y="31"/>
                    <a:pt x="65" y="30"/>
                    <a:pt x="66" y="30"/>
                  </a:cubicBezTo>
                  <a:cubicBezTo>
                    <a:pt x="66" y="29"/>
                    <a:pt x="65" y="28"/>
                    <a:pt x="65" y="28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9" y="28"/>
                    <a:pt x="69" y="28"/>
                    <a:pt x="69" y="28"/>
                  </a:cubicBezTo>
                  <a:cubicBezTo>
                    <a:pt x="70" y="28"/>
                    <a:pt x="70" y="27"/>
                    <a:pt x="70" y="27"/>
                  </a:cubicBezTo>
                  <a:cubicBezTo>
                    <a:pt x="70" y="26"/>
                    <a:pt x="70" y="25"/>
                    <a:pt x="70" y="25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23"/>
                    <a:pt x="73" y="23"/>
                    <a:pt x="73" y="22"/>
                  </a:cubicBezTo>
                  <a:cubicBezTo>
                    <a:pt x="73" y="22"/>
                    <a:pt x="73" y="21"/>
                    <a:pt x="72" y="21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74" y="18"/>
                    <a:pt x="74" y="18"/>
                    <a:pt x="74" y="18"/>
                  </a:cubicBezTo>
                  <a:cubicBezTo>
                    <a:pt x="75" y="18"/>
                    <a:pt x="75" y="18"/>
                    <a:pt x="75" y="17"/>
                  </a:cubicBezTo>
                  <a:cubicBezTo>
                    <a:pt x="75" y="16"/>
                    <a:pt x="75" y="16"/>
                    <a:pt x="75" y="15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6" y="11"/>
                    <a:pt x="76" y="10"/>
                  </a:cubicBezTo>
                  <a:cubicBezTo>
                    <a:pt x="76" y="9"/>
                    <a:pt x="76" y="9"/>
                    <a:pt x="75" y="9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5" y="5"/>
                    <a:pt x="75" y="5"/>
                    <a:pt x="75" y="5"/>
                  </a:cubicBezTo>
                  <a:cubicBezTo>
                    <a:pt x="76" y="5"/>
                    <a:pt x="76" y="4"/>
                    <a:pt x="76" y="4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1" y="0"/>
                    <a:pt x="70" y="1"/>
                    <a:pt x="70" y="1"/>
                  </a:cubicBezTo>
                  <a:cubicBezTo>
                    <a:pt x="69" y="2"/>
                    <a:pt x="69" y="3"/>
                    <a:pt x="70" y="3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7"/>
                    <a:pt x="70" y="8"/>
                    <a:pt x="70" y="8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66" y="12"/>
                    <a:pt x="66" y="12"/>
                    <a:pt x="66" y="13"/>
                  </a:cubicBezTo>
                  <a:cubicBezTo>
                    <a:pt x="66" y="13"/>
                    <a:pt x="66" y="14"/>
                    <a:pt x="67" y="14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4" y="16"/>
                    <a:pt x="64" y="17"/>
                    <a:pt x="64" y="17"/>
                  </a:cubicBezTo>
                  <a:cubicBezTo>
                    <a:pt x="64" y="18"/>
                    <a:pt x="64" y="19"/>
                    <a:pt x="64" y="19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3" y="21"/>
                    <a:pt x="63" y="21"/>
                    <a:pt x="63" y="21"/>
                  </a:cubicBezTo>
                  <a:cubicBezTo>
                    <a:pt x="62" y="21"/>
                    <a:pt x="62" y="22"/>
                    <a:pt x="61" y="22"/>
                  </a:cubicBezTo>
                  <a:cubicBezTo>
                    <a:pt x="61" y="23"/>
                    <a:pt x="61" y="23"/>
                    <a:pt x="62" y="24"/>
                  </a:cubicBezTo>
                  <a:cubicBezTo>
                    <a:pt x="64" y="25"/>
                    <a:pt x="64" y="25"/>
                    <a:pt x="64" y="25"/>
                  </a:cubicBezTo>
                  <a:cubicBezTo>
                    <a:pt x="60" y="25"/>
                    <a:pt x="60" y="25"/>
                    <a:pt x="60" y="25"/>
                  </a:cubicBezTo>
                  <a:cubicBezTo>
                    <a:pt x="60" y="25"/>
                    <a:pt x="59" y="26"/>
                    <a:pt x="59" y="27"/>
                  </a:cubicBezTo>
                  <a:cubicBezTo>
                    <a:pt x="59" y="27"/>
                    <a:pt x="59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29"/>
                    <a:pt x="53" y="30"/>
                    <a:pt x="53" y="31"/>
                  </a:cubicBezTo>
                  <a:cubicBezTo>
                    <a:pt x="53" y="31"/>
                    <a:pt x="54" y="32"/>
                    <a:pt x="54" y="3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0" y="32"/>
                    <a:pt x="50" y="33"/>
                  </a:cubicBezTo>
                  <a:cubicBezTo>
                    <a:pt x="50" y="34"/>
                    <a:pt x="50" y="34"/>
                    <a:pt x="50" y="35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7" y="36"/>
                    <a:pt x="46" y="36"/>
                    <a:pt x="46" y="37"/>
                  </a:cubicBezTo>
                  <a:cubicBezTo>
                    <a:pt x="46" y="37"/>
                    <a:pt x="46" y="38"/>
                    <a:pt x="47" y="39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53" y="41"/>
                    <a:pt x="53" y="41"/>
                    <a:pt x="53" y="41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0" y="37"/>
                    <a:pt x="40" y="37"/>
                  </a:cubicBezTo>
                  <a:cubicBezTo>
                    <a:pt x="39" y="38"/>
                    <a:pt x="40" y="39"/>
                    <a:pt x="40" y="39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3" y="38"/>
                    <a:pt x="32" y="38"/>
                    <a:pt x="32" y="39"/>
                  </a:cubicBezTo>
                  <a:cubicBezTo>
                    <a:pt x="32" y="39"/>
                    <a:pt x="32" y="40"/>
                    <a:pt x="33" y="41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19" y="37"/>
                    <a:pt x="18" y="37"/>
                    <a:pt x="18" y="38"/>
                  </a:cubicBezTo>
                  <a:cubicBezTo>
                    <a:pt x="18" y="38"/>
                    <a:pt x="18" y="39"/>
                    <a:pt x="19" y="40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4"/>
                    <a:pt x="30" y="44"/>
                    <a:pt x="29" y="44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4"/>
                    <a:pt x="28" y="43"/>
                    <a:pt x="25" y="42"/>
                  </a:cubicBezTo>
                  <a:cubicBezTo>
                    <a:pt x="21" y="40"/>
                    <a:pt x="15" y="38"/>
                    <a:pt x="11" y="36"/>
                  </a:cubicBezTo>
                  <a:cubicBezTo>
                    <a:pt x="6" y="34"/>
                    <a:pt x="3" y="33"/>
                    <a:pt x="3" y="33"/>
                  </a:cubicBezTo>
                  <a:cubicBezTo>
                    <a:pt x="2" y="33"/>
                    <a:pt x="1" y="33"/>
                    <a:pt x="1" y="34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5" y="44"/>
                    <a:pt x="15" y="44"/>
                    <a:pt x="16" y="43"/>
                  </a:cubicBezTo>
                  <a:cubicBezTo>
                    <a:pt x="16" y="42"/>
                    <a:pt x="16" y="41"/>
                    <a:pt x="15" y="41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" name="Freeform 1201"/>
            <p:cNvSpPr/>
            <p:nvPr/>
          </p:nvSpPr>
          <p:spPr bwMode="auto">
            <a:xfrm>
              <a:off x="3426734" y="607725"/>
              <a:ext cx="202816" cy="189939"/>
            </a:xfrm>
            <a:custGeom>
              <a:avLst/>
              <a:gdLst>
                <a:gd name="T0" fmla="*/ 2 w 93"/>
                <a:gd name="T1" fmla="*/ 85 h 87"/>
                <a:gd name="T2" fmla="*/ 10 w 93"/>
                <a:gd name="T3" fmla="*/ 81 h 87"/>
                <a:gd name="T4" fmla="*/ 12 w 93"/>
                <a:gd name="T5" fmla="*/ 77 h 87"/>
                <a:gd name="T6" fmla="*/ 16 w 93"/>
                <a:gd name="T7" fmla="*/ 73 h 87"/>
                <a:gd name="T8" fmla="*/ 19 w 93"/>
                <a:gd name="T9" fmla="*/ 69 h 87"/>
                <a:gd name="T10" fmla="*/ 21 w 93"/>
                <a:gd name="T11" fmla="*/ 65 h 87"/>
                <a:gd name="T12" fmla="*/ 29 w 93"/>
                <a:gd name="T13" fmla="*/ 65 h 87"/>
                <a:gd name="T14" fmla="*/ 32 w 93"/>
                <a:gd name="T15" fmla="*/ 60 h 87"/>
                <a:gd name="T16" fmla="*/ 27 w 93"/>
                <a:gd name="T17" fmla="*/ 59 h 87"/>
                <a:gd name="T18" fmla="*/ 35 w 93"/>
                <a:gd name="T19" fmla="*/ 54 h 87"/>
                <a:gd name="T20" fmla="*/ 41 w 93"/>
                <a:gd name="T21" fmla="*/ 50 h 87"/>
                <a:gd name="T22" fmla="*/ 44 w 93"/>
                <a:gd name="T23" fmla="*/ 44 h 87"/>
                <a:gd name="T24" fmla="*/ 51 w 93"/>
                <a:gd name="T25" fmla="*/ 44 h 87"/>
                <a:gd name="T26" fmla="*/ 53 w 93"/>
                <a:gd name="T27" fmla="*/ 41 h 87"/>
                <a:gd name="T28" fmla="*/ 50 w 93"/>
                <a:gd name="T29" fmla="*/ 41 h 87"/>
                <a:gd name="T30" fmla="*/ 56 w 93"/>
                <a:gd name="T31" fmla="*/ 35 h 87"/>
                <a:gd name="T32" fmla="*/ 61 w 93"/>
                <a:gd name="T33" fmla="*/ 32 h 87"/>
                <a:gd name="T34" fmla="*/ 64 w 93"/>
                <a:gd name="T35" fmla="*/ 27 h 87"/>
                <a:gd name="T36" fmla="*/ 67 w 93"/>
                <a:gd name="T37" fmla="*/ 21 h 87"/>
                <a:gd name="T38" fmla="*/ 75 w 93"/>
                <a:gd name="T39" fmla="*/ 21 h 87"/>
                <a:gd name="T40" fmla="*/ 77 w 93"/>
                <a:gd name="T41" fmla="*/ 17 h 87"/>
                <a:gd name="T42" fmla="*/ 73 w 93"/>
                <a:gd name="T43" fmla="*/ 17 h 87"/>
                <a:gd name="T44" fmla="*/ 82 w 93"/>
                <a:gd name="T45" fmla="*/ 12 h 87"/>
                <a:gd name="T46" fmla="*/ 85 w 93"/>
                <a:gd name="T47" fmla="*/ 8 h 87"/>
                <a:gd name="T48" fmla="*/ 85 w 93"/>
                <a:gd name="T49" fmla="*/ 3 h 87"/>
                <a:gd name="T50" fmla="*/ 93 w 93"/>
                <a:gd name="T51" fmla="*/ 4 h 87"/>
                <a:gd name="T52" fmla="*/ 87 w 93"/>
                <a:gd name="T53" fmla="*/ 3 h 87"/>
                <a:gd name="T54" fmla="*/ 83 w 93"/>
                <a:gd name="T55" fmla="*/ 6 h 87"/>
                <a:gd name="T56" fmla="*/ 81 w 93"/>
                <a:gd name="T57" fmla="*/ 6 h 87"/>
                <a:gd name="T58" fmla="*/ 78 w 93"/>
                <a:gd name="T59" fmla="*/ 10 h 87"/>
                <a:gd name="T60" fmla="*/ 72 w 93"/>
                <a:gd name="T61" fmla="*/ 14 h 87"/>
                <a:gd name="T62" fmla="*/ 70 w 93"/>
                <a:gd name="T63" fmla="*/ 17 h 87"/>
                <a:gd name="T64" fmla="*/ 66 w 93"/>
                <a:gd name="T65" fmla="*/ 21 h 87"/>
                <a:gd name="T66" fmla="*/ 68 w 93"/>
                <a:gd name="T67" fmla="*/ 24 h 87"/>
                <a:gd name="T68" fmla="*/ 61 w 93"/>
                <a:gd name="T69" fmla="*/ 28 h 87"/>
                <a:gd name="T70" fmla="*/ 56 w 93"/>
                <a:gd name="T71" fmla="*/ 32 h 87"/>
                <a:gd name="T72" fmla="*/ 51 w 93"/>
                <a:gd name="T73" fmla="*/ 33 h 87"/>
                <a:gd name="T74" fmla="*/ 49 w 93"/>
                <a:gd name="T75" fmla="*/ 38 h 87"/>
                <a:gd name="T76" fmla="*/ 52 w 93"/>
                <a:gd name="T77" fmla="*/ 40 h 87"/>
                <a:gd name="T78" fmla="*/ 46 w 93"/>
                <a:gd name="T79" fmla="*/ 43 h 87"/>
                <a:gd name="T80" fmla="*/ 42 w 93"/>
                <a:gd name="T81" fmla="*/ 47 h 87"/>
                <a:gd name="T82" fmla="*/ 37 w 93"/>
                <a:gd name="T83" fmla="*/ 48 h 87"/>
                <a:gd name="T84" fmla="*/ 41 w 93"/>
                <a:gd name="T85" fmla="*/ 52 h 87"/>
                <a:gd name="T86" fmla="*/ 30 w 93"/>
                <a:gd name="T87" fmla="*/ 54 h 87"/>
                <a:gd name="T88" fmla="*/ 26 w 93"/>
                <a:gd name="T89" fmla="*/ 59 h 87"/>
                <a:gd name="T90" fmla="*/ 22 w 93"/>
                <a:gd name="T91" fmla="*/ 63 h 87"/>
                <a:gd name="T92" fmla="*/ 20 w 93"/>
                <a:gd name="T93" fmla="*/ 67 h 87"/>
                <a:gd name="T94" fmla="*/ 15 w 93"/>
                <a:gd name="T95" fmla="*/ 67 h 87"/>
                <a:gd name="T96" fmla="*/ 18 w 93"/>
                <a:gd name="T97" fmla="*/ 71 h 87"/>
                <a:gd name="T98" fmla="*/ 11 w 93"/>
                <a:gd name="T99" fmla="*/ 73 h 87"/>
                <a:gd name="T100" fmla="*/ 7 w 93"/>
                <a:gd name="T101" fmla="*/ 78 h 87"/>
                <a:gd name="T102" fmla="*/ 5 w 93"/>
                <a:gd name="T103" fmla="*/ 81 h 87"/>
                <a:gd name="T104" fmla="*/ 1 w 93"/>
                <a:gd name="T105" fmla="*/ 8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3" h="87">
                  <a:moveTo>
                    <a:pt x="4" y="84"/>
                  </a:moveTo>
                  <a:cubicBezTo>
                    <a:pt x="2" y="83"/>
                    <a:pt x="2" y="83"/>
                    <a:pt x="2" y="83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2" y="85"/>
                    <a:pt x="2" y="85"/>
                    <a:pt x="2" y="85"/>
                  </a:cubicBezTo>
                  <a:cubicBezTo>
                    <a:pt x="10" y="84"/>
                    <a:pt x="10" y="84"/>
                    <a:pt x="10" y="84"/>
                  </a:cubicBezTo>
                  <a:cubicBezTo>
                    <a:pt x="10" y="83"/>
                    <a:pt x="11" y="83"/>
                    <a:pt x="11" y="82"/>
                  </a:cubicBezTo>
                  <a:cubicBezTo>
                    <a:pt x="11" y="82"/>
                    <a:pt x="11" y="81"/>
                    <a:pt x="10" y="81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3" y="80"/>
                    <a:pt x="13" y="79"/>
                  </a:cubicBezTo>
                  <a:cubicBezTo>
                    <a:pt x="13" y="79"/>
                    <a:pt x="13" y="78"/>
                    <a:pt x="12" y="78"/>
                  </a:cubicBezTo>
                  <a:cubicBezTo>
                    <a:pt x="12" y="77"/>
                    <a:pt x="12" y="77"/>
                    <a:pt x="12" y="77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7" y="76"/>
                    <a:pt x="18" y="75"/>
                    <a:pt x="18" y="75"/>
                  </a:cubicBezTo>
                  <a:cubicBezTo>
                    <a:pt x="18" y="74"/>
                    <a:pt x="18" y="74"/>
                    <a:pt x="17" y="73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72"/>
                    <a:pt x="20" y="72"/>
                    <a:pt x="20" y="71"/>
                  </a:cubicBezTo>
                  <a:cubicBezTo>
                    <a:pt x="20" y="70"/>
                    <a:pt x="20" y="70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22" y="68"/>
                    <a:pt x="22" y="68"/>
                    <a:pt x="22" y="68"/>
                  </a:cubicBezTo>
                  <a:cubicBezTo>
                    <a:pt x="23" y="68"/>
                    <a:pt x="23" y="67"/>
                    <a:pt x="23" y="67"/>
                  </a:cubicBezTo>
                  <a:cubicBezTo>
                    <a:pt x="23" y="66"/>
                    <a:pt x="23" y="66"/>
                    <a:pt x="23" y="65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1" y="67"/>
                    <a:pt x="21" y="67"/>
                    <a:pt x="21" y="67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66"/>
                    <a:pt x="29" y="66"/>
                    <a:pt x="29" y="65"/>
                  </a:cubicBezTo>
                  <a:cubicBezTo>
                    <a:pt x="29" y="65"/>
                    <a:pt x="29" y="64"/>
                    <a:pt x="28" y="64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1" y="61"/>
                    <a:pt x="32" y="61"/>
                    <a:pt x="32" y="60"/>
                  </a:cubicBezTo>
                  <a:cubicBezTo>
                    <a:pt x="32" y="59"/>
                    <a:pt x="32" y="59"/>
                    <a:pt x="31" y="59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7" y="58"/>
                    <a:pt x="38" y="57"/>
                    <a:pt x="38" y="57"/>
                  </a:cubicBezTo>
                  <a:cubicBezTo>
                    <a:pt x="38" y="56"/>
                    <a:pt x="38" y="55"/>
                    <a:pt x="37" y="55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2" y="53"/>
                    <a:pt x="42" y="52"/>
                    <a:pt x="42" y="52"/>
                  </a:cubicBezTo>
                  <a:cubicBezTo>
                    <a:pt x="42" y="51"/>
                    <a:pt x="42" y="51"/>
                    <a:pt x="41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6" y="47"/>
                    <a:pt x="46" y="47"/>
                  </a:cubicBezTo>
                  <a:cubicBezTo>
                    <a:pt x="46" y="46"/>
                    <a:pt x="45" y="46"/>
                    <a:pt x="45" y="45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50" y="45"/>
                    <a:pt x="50" y="45"/>
                    <a:pt x="50" y="45"/>
                  </a:cubicBezTo>
                  <a:cubicBezTo>
                    <a:pt x="51" y="45"/>
                    <a:pt x="51" y="44"/>
                    <a:pt x="51" y="44"/>
                  </a:cubicBezTo>
                  <a:cubicBezTo>
                    <a:pt x="51" y="43"/>
                    <a:pt x="51" y="43"/>
                    <a:pt x="51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53" y="42"/>
                    <a:pt x="53" y="41"/>
                    <a:pt x="53" y="41"/>
                  </a:cubicBezTo>
                  <a:cubicBezTo>
                    <a:pt x="53" y="40"/>
                    <a:pt x="53" y="39"/>
                    <a:pt x="53" y="39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6" y="38"/>
                    <a:pt x="56" y="38"/>
                    <a:pt x="56" y="38"/>
                  </a:cubicBezTo>
                  <a:cubicBezTo>
                    <a:pt x="57" y="38"/>
                    <a:pt x="57" y="38"/>
                    <a:pt x="57" y="37"/>
                  </a:cubicBezTo>
                  <a:cubicBezTo>
                    <a:pt x="57" y="37"/>
                    <a:pt x="57" y="36"/>
                    <a:pt x="57" y="36"/>
                  </a:cubicBezTo>
                  <a:cubicBezTo>
                    <a:pt x="56" y="35"/>
                    <a:pt x="56" y="35"/>
                    <a:pt x="56" y="35"/>
                  </a:cubicBezTo>
                  <a:cubicBezTo>
                    <a:pt x="61" y="35"/>
                    <a:pt x="61" y="35"/>
                    <a:pt x="61" y="35"/>
                  </a:cubicBezTo>
                  <a:cubicBezTo>
                    <a:pt x="61" y="35"/>
                    <a:pt x="62" y="34"/>
                    <a:pt x="62" y="33"/>
                  </a:cubicBezTo>
                  <a:cubicBezTo>
                    <a:pt x="62" y="33"/>
                    <a:pt x="62" y="32"/>
                    <a:pt x="61" y="32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6" y="30"/>
                    <a:pt x="66" y="30"/>
                    <a:pt x="66" y="29"/>
                  </a:cubicBezTo>
                  <a:cubicBezTo>
                    <a:pt x="66" y="29"/>
                    <a:pt x="66" y="28"/>
                    <a:pt x="66" y="28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69" y="25"/>
                    <a:pt x="69" y="24"/>
                    <a:pt x="69" y="24"/>
                  </a:cubicBezTo>
                  <a:cubicBezTo>
                    <a:pt x="69" y="23"/>
                    <a:pt x="69" y="23"/>
                    <a:pt x="68" y="22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6" y="23"/>
                    <a:pt x="66" y="23"/>
                    <a:pt x="66" y="23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5" y="22"/>
                    <a:pt x="75" y="22"/>
                    <a:pt x="75" y="21"/>
                  </a:cubicBezTo>
                  <a:cubicBezTo>
                    <a:pt x="75" y="21"/>
                    <a:pt x="75" y="20"/>
                    <a:pt x="75" y="20"/>
                  </a:cubicBezTo>
                  <a:cubicBezTo>
                    <a:pt x="74" y="19"/>
                    <a:pt x="74" y="19"/>
                    <a:pt x="74" y="19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76" y="18"/>
                    <a:pt x="76" y="18"/>
                    <a:pt x="77" y="17"/>
                  </a:cubicBezTo>
                  <a:cubicBezTo>
                    <a:pt x="77" y="16"/>
                    <a:pt x="76" y="16"/>
                    <a:pt x="76" y="16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82" y="15"/>
                    <a:pt x="82" y="15"/>
                    <a:pt x="82" y="15"/>
                  </a:cubicBezTo>
                  <a:cubicBezTo>
                    <a:pt x="82" y="15"/>
                    <a:pt x="83" y="14"/>
                    <a:pt x="83" y="14"/>
                  </a:cubicBezTo>
                  <a:cubicBezTo>
                    <a:pt x="83" y="13"/>
                    <a:pt x="83" y="12"/>
                    <a:pt x="82" y="12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85" y="11"/>
                    <a:pt x="86" y="11"/>
                    <a:pt x="86" y="10"/>
                  </a:cubicBezTo>
                  <a:cubicBezTo>
                    <a:pt x="86" y="9"/>
                    <a:pt x="86" y="9"/>
                    <a:pt x="85" y="9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8" y="7"/>
                    <a:pt x="88" y="6"/>
                  </a:cubicBezTo>
                  <a:cubicBezTo>
                    <a:pt x="88" y="6"/>
                    <a:pt x="88" y="5"/>
                    <a:pt x="87" y="5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92" y="5"/>
                    <a:pt x="92" y="5"/>
                    <a:pt x="93" y="4"/>
                  </a:cubicBezTo>
                  <a:cubicBezTo>
                    <a:pt x="93" y="3"/>
                    <a:pt x="92" y="3"/>
                    <a:pt x="92" y="3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87" y="0"/>
                    <a:pt x="86" y="1"/>
                  </a:cubicBezTo>
                  <a:cubicBezTo>
                    <a:pt x="86" y="1"/>
                    <a:pt x="86" y="2"/>
                    <a:pt x="87" y="3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3" y="3"/>
                    <a:pt x="83" y="4"/>
                    <a:pt x="83" y="4"/>
                  </a:cubicBezTo>
                  <a:cubicBezTo>
                    <a:pt x="83" y="5"/>
                    <a:pt x="83" y="6"/>
                    <a:pt x="83" y="6"/>
                  </a:cubicBezTo>
                  <a:cubicBezTo>
                    <a:pt x="85" y="7"/>
                    <a:pt x="85" y="7"/>
                    <a:pt x="85" y="7"/>
                  </a:cubicBezTo>
                  <a:cubicBezTo>
                    <a:pt x="86" y="6"/>
                    <a:pt x="86" y="6"/>
                    <a:pt x="86" y="6"/>
                  </a:cubicBezTo>
                  <a:cubicBezTo>
                    <a:pt x="86" y="5"/>
                    <a:pt x="86" y="5"/>
                    <a:pt x="86" y="5"/>
                  </a:cubicBezTo>
                  <a:cubicBezTo>
                    <a:pt x="81" y="6"/>
                    <a:pt x="81" y="6"/>
                    <a:pt x="81" y="6"/>
                  </a:cubicBezTo>
                  <a:cubicBezTo>
                    <a:pt x="80" y="6"/>
                    <a:pt x="80" y="7"/>
                    <a:pt x="79" y="7"/>
                  </a:cubicBezTo>
                  <a:cubicBezTo>
                    <a:pt x="79" y="8"/>
                    <a:pt x="80" y="8"/>
                    <a:pt x="80" y="9"/>
                  </a:cubicBezTo>
                  <a:cubicBezTo>
                    <a:pt x="81" y="9"/>
                    <a:pt x="81" y="9"/>
                    <a:pt x="81" y="9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7" y="10"/>
                    <a:pt x="77" y="11"/>
                    <a:pt x="77" y="11"/>
                  </a:cubicBezTo>
                  <a:cubicBezTo>
                    <a:pt x="77" y="12"/>
                    <a:pt x="77" y="12"/>
                    <a:pt x="77" y="13"/>
                  </a:cubicBezTo>
                  <a:cubicBezTo>
                    <a:pt x="77" y="13"/>
                    <a:pt x="77" y="13"/>
                    <a:pt x="77" y="13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1" y="14"/>
                    <a:pt x="71" y="14"/>
                    <a:pt x="71" y="15"/>
                  </a:cubicBezTo>
                  <a:cubicBezTo>
                    <a:pt x="71" y="15"/>
                    <a:pt x="71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9" y="17"/>
                    <a:pt x="69" y="18"/>
                    <a:pt x="69" y="18"/>
                  </a:cubicBezTo>
                  <a:cubicBezTo>
                    <a:pt x="69" y="19"/>
                    <a:pt x="69" y="19"/>
                    <a:pt x="69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5" y="21"/>
                    <a:pt x="65" y="22"/>
                    <a:pt x="65" y="22"/>
                  </a:cubicBezTo>
                  <a:cubicBezTo>
                    <a:pt x="65" y="23"/>
                    <a:pt x="65" y="24"/>
                    <a:pt x="65" y="24"/>
                  </a:cubicBezTo>
                  <a:cubicBezTo>
                    <a:pt x="67" y="25"/>
                    <a:pt x="67" y="25"/>
                    <a:pt x="67" y="25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7" y="22"/>
                    <a:pt x="67" y="22"/>
                    <a:pt x="67" y="22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0" y="26"/>
                    <a:pt x="60" y="26"/>
                    <a:pt x="60" y="27"/>
                  </a:cubicBezTo>
                  <a:cubicBezTo>
                    <a:pt x="60" y="27"/>
                    <a:pt x="60" y="28"/>
                    <a:pt x="61" y="28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6" y="30"/>
                    <a:pt x="56" y="30"/>
                    <a:pt x="56" y="31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60" y="34"/>
                    <a:pt x="60" y="34"/>
                    <a:pt x="60" y="34"/>
                  </a:cubicBezTo>
                  <a:cubicBezTo>
                    <a:pt x="60" y="33"/>
                    <a:pt x="60" y="33"/>
                    <a:pt x="60" y="33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33"/>
                    <a:pt x="50" y="33"/>
                    <a:pt x="50" y="34"/>
                  </a:cubicBezTo>
                  <a:cubicBezTo>
                    <a:pt x="50" y="35"/>
                    <a:pt x="50" y="35"/>
                    <a:pt x="51" y="36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8" y="39"/>
                  </a:cubicBezTo>
                  <a:cubicBezTo>
                    <a:pt x="48" y="40"/>
                    <a:pt x="49" y="40"/>
                    <a:pt x="49" y="40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5" y="40"/>
                    <a:pt x="45" y="41"/>
                    <a:pt x="45" y="41"/>
                  </a:cubicBezTo>
                  <a:cubicBezTo>
                    <a:pt x="45" y="42"/>
                    <a:pt x="45" y="42"/>
                    <a:pt x="46" y="43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2" y="44"/>
                    <a:pt x="42" y="45"/>
                    <a:pt x="41" y="46"/>
                  </a:cubicBezTo>
                  <a:cubicBezTo>
                    <a:pt x="41" y="46"/>
                    <a:pt x="42" y="47"/>
                    <a:pt x="42" y="47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6" y="48"/>
                    <a:pt x="36" y="49"/>
                    <a:pt x="36" y="49"/>
                  </a:cubicBezTo>
                  <a:cubicBezTo>
                    <a:pt x="36" y="50"/>
                    <a:pt x="36" y="51"/>
                    <a:pt x="37" y="51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0" y="52"/>
                    <a:pt x="30" y="52"/>
                    <a:pt x="30" y="53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6" y="56"/>
                    <a:pt x="26" y="57"/>
                    <a:pt x="26" y="57"/>
                  </a:cubicBezTo>
                  <a:cubicBezTo>
                    <a:pt x="26" y="58"/>
                    <a:pt x="26" y="59"/>
                    <a:pt x="26" y="59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2" y="61"/>
                    <a:pt x="21" y="61"/>
                    <a:pt x="21" y="62"/>
                  </a:cubicBezTo>
                  <a:cubicBezTo>
                    <a:pt x="21" y="62"/>
                    <a:pt x="21" y="63"/>
                    <a:pt x="22" y="63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0" y="64"/>
                    <a:pt x="19" y="65"/>
                    <a:pt x="19" y="66"/>
                  </a:cubicBezTo>
                  <a:cubicBezTo>
                    <a:pt x="19" y="66"/>
                    <a:pt x="19" y="67"/>
                    <a:pt x="20" y="67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2" y="67"/>
                    <a:pt x="22" y="67"/>
                    <a:pt x="22" y="67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4" y="67"/>
                    <a:pt x="14" y="68"/>
                    <a:pt x="14" y="69"/>
                  </a:cubicBezTo>
                  <a:cubicBezTo>
                    <a:pt x="14" y="69"/>
                    <a:pt x="14" y="70"/>
                    <a:pt x="14" y="70"/>
                  </a:cubicBezTo>
                  <a:cubicBezTo>
                    <a:pt x="18" y="72"/>
                    <a:pt x="18" y="72"/>
                    <a:pt x="18" y="72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1" y="70"/>
                    <a:pt x="11" y="71"/>
                    <a:pt x="10" y="71"/>
                  </a:cubicBezTo>
                  <a:cubicBezTo>
                    <a:pt x="10" y="72"/>
                    <a:pt x="11" y="73"/>
                    <a:pt x="11" y="73"/>
                  </a:cubicBezTo>
                  <a:cubicBezTo>
                    <a:pt x="13" y="74"/>
                    <a:pt x="13" y="74"/>
                    <a:pt x="13" y="74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7" y="75"/>
                    <a:pt x="6" y="76"/>
                    <a:pt x="6" y="76"/>
                  </a:cubicBezTo>
                  <a:cubicBezTo>
                    <a:pt x="6" y="77"/>
                    <a:pt x="7" y="78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78"/>
                    <a:pt x="4" y="79"/>
                    <a:pt x="4" y="80"/>
                  </a:cubicBezTo>
                  <a:cubicBezTo>
                    <a:pt x="4" y="80"/>
                    <a:pt x="4" y="81"/>
                    <a:pt x="5" y="81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1" y="83"/>
                    <a:pt x="1" y="83"/>
                    <a:pt x="1" y="83"/>
                  </a:cubicBezTo>
                  <a:cubicBezTo>
                    <a:pt x="0" y="83"/>
                    <a:pt x="0" y="83"/>
                    <a:pt x="0" y="84"/>
                  </a:cubicBezTo>
                  <a:cubicBezTo>
                    <a:pt x="0" y="84"/>
                    <a:pt x="0" y="85"/>
                    <a:pt x="1" y="85"/>
                  </a:cubicBezTo>
                  <a:cubicBezTo>
                    <a:pt x="2" y="86"/>
                    <a:pt x="2" y="86"/>
                    <a:pt x="2" y="86"/>
                  </a:cubicBezTo>
                  <a:cubicBezTo>
                    <a:pt x="3" y="87"/>
                    <a:pt x="4" y="87"/>
                    <a:pt x="4" y="86"/>
                  </a:cubicBezTo>
                  <a:cubicBezTo>
                    <a:pt x="5" y="85"/>
                    <a:pt x="4" y="84"/>
                    <a:pt x="4" y="84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" name="Freeform 1202"/>
            <p:cNvSpPr/>
            <p:nvPr/>
          </p:nvSpPr>
          <p:spPr bwMode="auto">
            <a:xfrm>
              <a:off x="3616673" y="588409"/>
              <a:ext cx="25754" cy="61167"/>
            </a:xfrm>
            <a:custGeom>
              <a:avLst/>
              <a:gdLst>
                <a:gd name="T0" fmla="*/ 8 w 12"/>
                <a:gd name="T1" fmla="*/ 25 h 28"/>
                <a:gd name="T2" fmla="*/ 6 w 12"/>
                <a:gd name="T3" fmla="*/ 24 h 28"/>
                <a:gd name="T4" fmla="*/ 9 w 12"/>
                <a:gd name="T5" fmla="*/ 22 h 28"/>
                <a:gd name="T6" fmla="*/ 9 w 12"/>
                <a:gd name="T7" fmla="*/ 21 h 28"/>
                <a:gd name="T8" fmla="*/ 9 w 12"/>
                <a:gd name="T9" fmla="*/ 19 h 28"/>
                <a:gd name="T10" fmla="*/ 7 w 12"/>
                <a:gd name="T11" fmla="*/ 18 h 28"/>
                <a:gd name="T12" fmla="*/ 10 w 12"/>
                <a:gd name="T13" fmla="*/ 15 h 28"/>
                <a:gd name="T14" fmla="*/ 11 w 12"/>
                <a:gd name="T15" fmla="*/ 14 h 28"/>
                <a:gd name="T16" fmla="*/ 10 w 12"/>
                <a:gd name="T17" fmla="*/ 13 h 28"/>
                <a:gd name="T18" fmla="*/ 5 w 12"/>
                <a:gd name="T19" fmla="*/ 10 h 28"/>
                <a:gd name="T20" fmla="*/ 10 w 12"/>
                <a:gd name="T21" fmla="*/ 9 h 28"/>
                <a:gd name="T22" fmla="*/ 11 w 12"/>
                <a:gd name="T23" fmla="*/ 7 h 28"/>
                <a:gd name="T24" fmla="*/ 10 w 12"/>
                <a:gd name="T25" fmla="*/ 6 h 28"/>
                <a:gd name="T26" fmla="*/ 8 w 12"/>
                <a:gd name="T27" fmla="*/ 5 h 28"/>
                <a:gd name="T28" fmla="*/ 11 w 12"/>
                <a:gd name="T29" fmla="*/ 4 h 28"/>
                <a:gd name="T30" fmla="*/ 12 w 12"/>
                <a:gd name="T31" fmla="*/ 3 h 28"/>
                <a:gd name="T32" fmla="*/ 11 w 12"/>
                <a:gd name="T33" fmla="*/ 1 h 28"/>
                <a:gd name="T34" fmla="*/ 9 w 12"/>
                <a:gd name="T35" fmla="*/ 0 h 28"/>
                <a:gd name="T36" fmla="*/ 7 w 12"/>
                <a:gd name="T37" fmla="*/ 0 h 28"/>
                <a:gd name="T38" fmla="*/ 7 w 12"/>
                <a:gd name="T39" fmla="*/ 2 h 28"/>
                <a:gd name="T40" fmla="*/ 10 w 12"/>
                <a:gd name="T41" fmla="*/ 4 h 28"/>
                <a:gd name="T42" fmla="*/ 11 w 12"/>
                <a:gd name="T43" fmla="*/ 3 h 28"/>
                <a:gd name="T44" fmla="*/ 10 w 12"/>
                <a:gd name="T45" fmla="*/ 1 h 28"/>
                <a:gd name="T46" fmla="*/ 5 w 12"/>
                <a:gd name="T47" fmla="*/ 3 h 28"/>
                <a:gd name="T48" fmla="*/ 4 w 12"/>
                <a:gd name="T49" fmla="*/ 4 h 28"/>
                <a:gd name="T50" fmla="*/ 4 w 12"/>
                <a:gd name="T51" fmla="*/ 6 h 28"/>
                <a:gd name="T52" fmla="*/ 6 w 12"/>
                <a:gd name="T53" fmla="*/ 7 h 28"/>
                <a:gd name="T54" fmla="*/ 1 w 12"/>
                <a:gd name="T55" fmla="*/ 8 h 28"/>
                <a:gd name="T56" fmla="*/ 0 w 12"/>
                <a:gd name="T57" fmla="*/ 9 h 28"/>
                <a:gd name="T58" fmla="*/ 1 w 12"/>
                <a:gd name="T59" fmla="*/ 11 h 28"/>
                <a:gd name="T60" fmla="*/ 7 w 12"/>
                <a:gd name="T61" fmla="*/ 14 h 28"/>
                <a:gd name="T62" fmla="*/ 3 w 12"/>
                <a:gd name="T63" fmla="*/ 17 h 28"/>
                <a:gd name="T64" fmla="*/ 3 w 12"/>
                <a:gd name="T65" fmla="*/ 19 h 28"/>
                <a:gd name="T66" fmla="*/ 3 w 12"/>
                <a:gd name="T67" fmla="*/ 20 h 28"/>
                <a:gd name="T68" fmla="*/ 5 w 12"/>
                <a:gd name="T69" fmla="*/ 21 h 28"/>
                <a:gd name="T70" fmla="*/ 2 w 12"/>
                <a:gd name="T71" fmla="*/ 22 h 28"/>
                <a:gd name="T72" fmla="*/ 1 w 12"/>
                <a:gd name="T73" fmla="*/ 24 h 28"/>
                <a:gd name="T74" fmla="*/ 2 w 12"/>
                <a:gd name="T75" fmla="*/ 25 h 28"/>
                <a:gd name="T76" fmla="*/ 7 w 12"/>
                <a:gd name="T77" fmla="*/ 28 h 28"/>
                <a:gd name="T78" fmla="*/ 9 w 12"/>
                <a:gd name="T79" fmla="*/ 27 h 28"/>
                <a:gd name="T80" fmla="*/ 8 w 12"/>
                <a:gd name="T81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" h="28">
                  <a:moveTo>
                    <a:pt x="8" y="25"/>
                  </a:moveTo>
                  <a:cubicBezTo>
                    <a:pt x="6" y="24"/>
                    <a:pt x="6" y="24"/>
                    <a:pt x="6" y="24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1"/>
                    <a:pt x="9" y="21"/>
                  </a:cubicBezTo>
                  <a:cubicBezTo>
                    <a:pt x="9" y="20"/>
                    <a:pt x="9" y="20"/>
                    <a:pt x="9" y="1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4"/>
                    <a:pt x="10" y="13"/>
                    <a:pt x="10" y="13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8"/>
                    <a:pt x="11" y="8"/>
                    <a:pt x="11" y="7"/>
                  </a:cubicBezTo>
                  <a:cubicBezTo>
                    <a:pt x="11" y="7"/>
                    <a:pt x="10" y="6"/>
                    <a:pt x="10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4"/>
                    <a:pt x="12" y="3"/>
                    <a:pt x="12" y="3"/>
                  </a:cubicBezTo>
                  <a:cubicBezTo>
                    <a:pt x="12" y="2"/>
                    <a:pt x="12" y="2"/>
                    <a:pt x="11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0" y="9"/>
                    <a:pt x="0" y="9"/>
                  </a:cubicBezTo>
                  <a:cubicBezTo>
                    <a:pt x="0" y="10"/>
                    <a:pt x="1" y="10"/>
                    <a:pt x="1" y="11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8"/>
                    <a:pt x="3" y="18"/>
                    <a:pt x="3" y="19"/>
                  </a:cubicBezTo>
                  <a:cubicBezTo>
                    <a:pt x="3" y="19"/>
                    <a:pt x="3" y="19"/>
                    <a:pt x="3" y="20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3"/>
                    <a:pt x="1" y="23"/>
                    <a:pt x="1" y="24"/>
                  </a:cubicBezTo>
                  <a:cubicBezTo>
                    <a:pt x="1" y="24"/>
                    <a:pt x="2" y="25"/>
                    <a:pt x="2" y="25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8" y="28"/>
                    <a:pt x="8" y="28"/>
                    <a:pt x="9" y="27"/>
                  </a:cubicBezTo>
                  <a:cubicBezTo>
                    <a:pt x="9" y="27"/>
                    <a:pt x="9" y="26"/>
                    <a:pt x="8" y="25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" name="Freeform 1203"/>
            <p:cNvSpPr/>
            <p:nvPr/>
          </p:nvSpPr>
          <p:spPr bwMode="auto">
            <a:xfrm>
              <a:off x="3618282" y="517584"/>
              <a:ext cx="442654" cy="146478"/>
            </a:xfrm>
            <a:custGeom>
              <a:avLst/>
              <a:gdLst>
                <a:gd name="T0" fmla="*/ 9 w 202"/>
                <a:gd name="T1" fmla="*/ 63 h 67"/>
                <a:gd name="T2" fmla="*/ 13 w 202"/>
                <a:gd name="T3" fmla="*/ 57 h 67"/>
                <a:gd name="T4" fmla="*/ 18 w 202"/>
                <a:gd name="T5" fmla="*/ 54 h 67"/>
                <a:gd name="T6" fmla="*/ 32 w 202"/>
                <a:gd name="T7" fmla="*/ 56 h 67"/>
                <a:gd name="T8" fmla="*/ 33 w 202"/>
                <a:gd name="T9" fmla="*/ 54 h 67"/>
                <a:gd name="T10" fmla="*/ 52 w 202"/>
                <a:gd name="T11" fmla="*/ 51 h 67"/>
                <a:gd name="T12" fmla="*/ 59 w 202"/>
                <a:gd name="T13" fmla="*/ 49 h 67"/>
                <a:gd name="T14" fmla="*/ 66 w 202"/>
                <a:gd name="T15" fmla="*/ 44 h 67"/>
                <a:gd name="T16" fmla="*/ 70 w 202"/>
                <a:gd name="T17" fmla="*/ 43 h 67"/>
                <a:gd name="T18" fmla="*/ 75 w 202"/>
                <a:gd name="T19" fmla="*/ 40 h 67"/>
                <a:gd name="T20" fmla="*/ 82 w 202"/>
                <a:gd name="T21" fmla="*/ 39 h 67"/>
                <a:gd name="T22" fmla="*/ 99 w 202"/>
                <a:gd name="T23" fmla="*/ 36 h 67"/>
                <a:gd name="T24" fmla="*/ 103 w 202"/>
                <a:gd name="T25" fmla="*/ 30 h 67"/>
                <a:gd name="T26" fmla="*/ 109 w 202"/>
                <a:gd name="T27" fmla="*/ 26 h 67"/>
                <a:gd name="T28" fmla="*/ 116 w 202"/>
                <a:gd name="T29" fmla="*/ 26 h 67"/>
                <a:gd name="T30" fmla="*/ 127 w 202"/>
                <a:gd name="T31" fmla="*/ 26 h 67"/>
                <a:gd name="T32" fmla="*/ 129 w 202"/>
                <a:gd name="T33" fmla="*/ 23 h 67"/>
                <a:gd name="T34" fmla="*/ 137 w 202"/>
                <a:gd name="T35" fmla="*/ 21 h 67"/>
                <a:gd name="T36" fmla="*/ 143 w 202"/>
                <a:gd name="T37" fmla="*/ 20 h 67"/>
                <a:gd name="T38" fmla="*/ 149 w 202"/>
                <a:gd name="T39" fmla="*/ 18 h 67"/>
                <a:gd name="T40" fmla="*/ 156 w 202"/>
                <a:gd name="T41" fmla="*/ 16 h 67"/>
                <a:gd name="T42" fmla="*/ 174 w 202"/>
                <a:gd name="T43" fmla="*/ 13 h 67"/>
                <a:gd name="T44" fmla="*/ 180 w 202"/>
                <a:gd name="T45" fmla="*/ 11 h 67"/>
                <a:gd name="T46" fmla="*/ 186 w 202"/>
                <a:gd name="T47" fmla="*/ 8 h 67"/>
                <a:gd name="T48" fmla="*/ 192 w 202"/>
                <a:gd name="T49" fmla="*/ 6 h 67"/>
                <a:gd name="T50" fmla="*/ 201 w 202"/>
                <a:gd name="T51" fmla="*/ 4 h 67"/>
                <a:gd name="T52" fmla="*/ 200 w 202"/>
                <a:gd name="T53" fmla="*/ 4 h 67"/>
                <a:gd name="T54" fmla="*/ 191 w 202"/>
                <a:gd name="T55" fmla="*/ 6 h 67"/>
                <a:gd name="T56" fmla="*/ 184 w 202"/>
                <a:gd name="T57" fmla="*/ 8 h 67"/>
                <a:gd name="T58" fmla="*/ 179 w 202"/>
                <a:gd name="T59" fmla="*/ 10 h 67"/>
                <a:gd name="T60" fmla="*/ 172 w 202"/>
                <a:gd name="T61" fmla="*/ 12 h 67"/>
                <a:gd name="T62" fmla="*/ 156 w 202"/>
                <a:gd name="T63" fmla="*/ 13 h 67"/>
                <a:gd name="T64" fmla="*/ 149 w 202"/>
                <a:gd name="T65" fmla="*/ 15 h 67"/>
                <a:gd name="T66" fmla="*/ 143 w 202"/>
                <a:gd name="T67" fmla="*/ 17 h 67"/>
                <a:gd name="T68" fmla="*/ 137 w 202"/>
                <a:gd name="T69" fmla="*/ 18 h 67"/>
                <a:gd name="T70" fmla="*/ 129 w 202"/>
                <a:gd name="T71" fmla="*/ 20 h 67"/>
                <a:gd name="T72" fmla="*/ 122 w 202"/>
                <a:gd name="T73" fmla="*/ 24 h 67"/>
                <a:gd name="T74" fmla="*/ 115 w 202"/>
                <a:gd name="T75" fmla="*/ 25 h 67"/>
                <a:gd name="T76" fmla="*/ 109 w 202"/>
                <a:gd name="T77" fmla="*/ 26 h 67"/>
                <a:gd name="T78" fmla="*/ 101 w 202"/>
                <a:gd name="T79" fmla="*/ 32 h 67"/>
                <a:gd name="T80" fmla="*/ 92 w 202"/>
                <a:gd name="T81" fmla="*/ 33 h 67"/>
                <a:gd name="T82" fmla="*/ 92 w 202"/>
                <a:gd name="T83" fmla="*/ 38 h 67"/>
                <a:gd name="T84" fmla="*/ 86 w 202"/>
                <a:gd name="T85" fmla="*/ 40 h 67"/>
                <a:gd name="T86" fmla="*/ 80 w 202"/>
                <a:gd name="T87" fmla="*/ 41 h 67"/>
                <a:gd name="T88" fmla="*/ 73 w 202"/>
                <a:gd name="T89" fmla="*/ 43 h 67"/>
                <a:gd name="T90" fmla="*/ 52 w 202"/>
                <a:gd name="T91" fmla="*/ 44 h 67"/>
                <a:gd name="T92" fmla="*/ 46 w 202"/>
                <a:gd name="T93" fmla="*/ 45 h 67"/>
                <a:gd name="T94" fmla="*/ 40 w 202"/>
                <a:gd name="T95" fmla="*/ 51 h 67"/>
                <a:gd name="T96" fmla="*/ 36 w 202"/>
                <a:gd name="T97" fmla="*/ 54 h 67"/>
                <a:gd name="T98" fmla="*/ 31 w 202"/>
                <a:gd name="T99" fmla="*/ 57 h 67"/>
                <a:gd name="T100" fmla="*/ 13 w 202"/>
                <a:gd name="T101" fmla="*/ 57 h 67"/>
                <a:gd name="T102" fmla="*/ 2 w 202"/>
                <a:gd name="T103" fmla="*/ 58 h 67"/>
                <a:gd name="T104" fmla="*/ 1 w 202"/>
                <a:gd name="T105" fmla="*/ 6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2" h="67">
                  <a:moveTo>
                    <a:pt x="3" y="64"/>
                  </a:moveTo>
                  <a:cubicBezTo>
                    <a:pt x="3" y="64"/>
                    <a:pt x="3" y="64"/>
                    <a:pt x="3" y="64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8" y="64"/>
                    <a:pt x="9" y="63"/>
                    <a:pt x="9" y="63"/>
                  </a:cubicBezTo>
                  <a:cubicBezTo>
                    <a:pt x="9" y="62"/>
                    <a:pt x="9" y="62"/>
                    <a:pt x="8" y="61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6" y="62"/>
                    <a:pt x="16" y="61"/>
                    <a:pt x="17" y="61"/>
                  </a:cubicBezTo>
                  <a:cubicBezTo>
                    <a:pt x="17" y="60"/>
                    <a:pt x="17" y="59"/>
                    <a:pt x="16" y="59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4" y="60"/>
                    <a:pt x="24" y="59"/>
                  </a:cubicBezTo>
                  <a:cubicBezTo>
                    <a:pt x="24" y="59"/>
                    <a:pt x="24" y="58"/>
                    <a:pt x="23" y="58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2" y="59"/>
                    <a:pt x="32" y="58"/>
                    <a:pt x="33" y="58"/>
                  </a:cubicBezTo>
                  <a:cubicBezTo>
                    <a:pt x="33" y="57"/>
                    <a:pt x="33" y="56"/>
                    <a:pt x="32" y="56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5"/>
                    <a:pt x="37" y="55"/>
                    <a:pt x="37" y="54"/>
                  </a:cubicBezTo>
                  <a:cubicBezTo>
                    <a:pt x="37" y="53"/>
                    <a:pt x="37" y="53"/>
                    <a:pt x="36" y="52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46" y="54"/>
                    <a:pt x="46" y="54"/>
                    <a:pt x="46" y="54"/>
                  </a:cubicBezTo>
                  <a:cubicBezTo>
                    <a:pt x="46" y="54"/>
                    <a:pt x="47" y="54"/>
                    <a:pt x="47" y="53"/>
                  </a:cubicBezTo>
                  <a:cubicBezTo>
                    <a:pt x="47" y="52"/>
                    <a:pt x="47" y="52"/>
                    <a:pt x="47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1" y="52"/>
                    <a:pt x="52" y="51"/>
                    <a:pt x="52" y="51"/>
                  </a:cubicBezTo>
                  <a:cubicBezTo>
                    <a:pt x="52" y="50"/>
                    <a:pt x="52" y="49"/>
                    <a:pt x="51" y="49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58" y="50"/>
                    <a:pt x="58" y="50"/>
                    <a:pt x="59" y="49"/>
                  </a:cubicBezTo>
                  <a:cubicBezTo>
                    <a:pt x="59" y="48"/>
                    <a:pt x="59" y="48"/>
                    <a:pt x="58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66" y="47"/>
                    <a:pt x="66" y="47"/>
                    <a:pt x="66" y="46"/>
                  </a:cubicBezTo>
                  <a:cubicBezTo>
                    <a:pt x="67" y="46"/>
                    <a:pt x="66" y="45"/>
                    <a:pt x="66" y="45"/>
                  </a:cubicBezTo>
                  <a:cubicBezTo>
                    <a:pt x="66" y="44"/>
                    <a:pt x="66" y="44"/>
                    <a:pt x="66" y="44"/>
                  </a:cubicBezTo>
                  <a:cubicBezTo>
                    <a:pt x="73" y="45"/>
                    <a:pt x="73" y="45"/>
                    <a:pt x="73" y="45"/>
                  </a:cubicBezTo>
                  <a:cubicBezTo>
                    <a:pt x="73" y="45"/>
                    <a:pt x="74" y="44"/>
                    <a:pt x="74" y="43"/>
                  </a:cubicBezTo>
                  <a:cubicBezTo>
                    <a:pt x="74" y="43"/>
                    <a:pt x="74" y="42"/>
                    <a:pt x="74" y="42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1"/>
                    <a:pt x="70" y="41"/>
                    <a:pt x="70" y="41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80" y="42"/>
                    <a:pt x="81" y="42"/>
                    <a:pt x="81" y="41"/>
                  </a:cubicBezTo>
                  <a:cubicBezTo>
                    <a:pt x="81" y="40"/>
                    <a:pt x="81" y="40"/>
                    <a:pt x="80" y="39"/>
                  </a:cubicBezTo>
                  <a:cubicBezTo>
                    <a:pt x="76" y="37"/>
                    <a:pt x="76" y="37"/>
                    <a:pt x="76" y="37"/>
                  </a:cubicBezTo>
                  <a:cubicBezTo>
                    <a:pt x="76" y="38"/>
                    <a:pt x="76" y="38"/>
                    <a:pt x="76" y="38"/>
                  </a:cubicBezTo>
                  <a:cubicBezTo>
                    <a:pt x="75" y="40"/>
                    <a:pt x="75" y="40"/>
                    <a:pt x="75" y="40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7" y="41"/>
                    <a:pt x="88" y="41"/>
                    <a:pt x="88" y="40"/>
                  </a:cubicBezTo>
                  <a:cubicBezTo>
                    <a:pt x="88" y="40"/>
                    <a:pt x="88" y="39"/>
                    <a:pt x="87" y="38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2" y="37"/>
                    <a:pt x="82" y="37"/>
                    <a:pt x="82" y="37"/>
                  </a:cubicBezTo>
                  <a:cubicBezTo>
                    <a:pt x="82" y="39"/>
                    <a:pt x="82" y="39"/>
                    <a:pt x="82" y="39"/>
                  </a:cubicBezTo>
                  <a:cubicBezTo>
                    <a:pt x="91" y="40"/>
                    <a:pt x="91" y="40"/>
                    <a:pt x="91" y="40"/>
                  </a:cubicBezTo>
                  <a:cubicBezTo>
                    <a:pt x="92" y="40"/>
                    <a:pt x="93" y="39"/>
                    <a:pt x="93" y="39"/>
                  </a:cubicBezTo>
                  <a:cubicBezTo>
                    <a:pt x="93" y="38"/>
                    <a:pt x="93" y="37"/>
                    <a:pt x="92" y="37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98" y="37"/>
                    <a:pt x="98" y="37"/>
                    <a:pt x="98" y="37"/>
                  </a:cubicBezTo>
                  <a:cubicBezTo>
                    <a:pt x="98" y="37"/>
                    <a:pt x="99" y="36"/>
                    <a:pt x="99" y="36"/>
                  </a:cubicBezTo>
                  <a:cubicBezTo>
                    <a:pt x="99" y="35"/>
                    <a:pt x="99" y="35"/>
                    <a:pt x="98" y="34"/>
                  </a:cubicBezTo>
                  <a:cubicBezTo>
                    <a:pt x="98" y="34"/>
                    <a:pt x="98" y="34"/>
                    <a:pt x="98" y="34"/>
                  </a:cubicBezTo>
                  <a:cubicBezTo>
                    <a:pt x="104" y="34"/>
                    <a:pt x="104" y="34"/>
                    <a:pt x="104" y="34"/>
                  </a:cubicBezTo>
                  <a:cubicBezTo>
                    <a:pt x="105" y="34"/>
                    <a:pt x="106" y="33"/>
                    <a:pt x="106" y="33"/>
                  </a:cubicBezTo>
                  <a:cubicBezTo>
                    <a:pt x="106" y="32"/>
                    <a:pt x="106" y="32"/>
                    <a:pt x="105" y="31"/>
                  </a:cubicBezTo>
                  <a:cubicBezTo>
                    <a:pt x="103" y="30"/>
                    <a:pt x="103" y="30"/>
                    <a:pt x="103" y="30"/>
                  </a:cubicBezTo>
                  <a:cubicBezTo>
                    <a:pt x="102" y="31"/>
                    <a:pt x="102" y="31"/>
                    <a:pt x="102" y="31"/>
                  </a:cubicBezTo>
                  <a:cubicBezTo>
                    <a:pt x="102" y="32"/>
                    <a:pt x="102" y="32"/>
                    <a:pt x="102" y="32"/>
                  </a:cubicBezTo>
                  <a:cubicBezTo>
                    <a:pt x="113" y="32"/>
                    <a:pt x="113" y="32"/>
                    <a:pt x="113" y="32"/>
                  </a:cubicBezTo>
                  <a:cubicBezTo>
                    <a:pt x="114" y="32"/>
                    <a:pt x="114" y="31"/>
                    <a:pt x="114" y="30"/>
                  </a:cubicBezTo>
                  <a:cubicBezTo>
                    <a:pt x="114" y="30"/>
                    <a:pt x="114" y="29"/>
                    <a:pt x="114" y="29"/>
                  </a:cubicBezTo>
                  <a:cubicBezTo>
                    <a:pt x="109" y="26"/>
                    <a:pt x="109" y="26"/>
                    <a:pt x="109" y="26"/>
                  </a:cubicBezTo>
                  <a:cubicBezTo>
                    <a:pt x="108" y="27"/>
                    <a:pt x="108" y="27"/>
                    <a:pt x="108" y="27"/>
                  </a:cubicBezTo>
                  <a:cubicBezTo>
                    <a:pt x="108" y="29"/>
                    <a:pt x="108" y="29"/>
                    <a:pt x="108" y="29"/>
                  </a:cubicBezTo>
                  <a:cubicBezTo>
                    <a:pt x="119" y="31"/>
                    <a:pt x="119" y="31"/>
                    <a:pt x="119" y="31"/>
                  </a:cubicBezTo>
                  <a:cubicBezTo>
                    <a:pt x="120" y="31"/>
                    <a:pt x="121" y="31"/>
                    <a:pt x="121" y="30"/>
                  </a:cubicBezTo>
                  <a:cubicBezTo>
                    <a:pt x="121" y="30"/>
                    <a:pt x="121" y="29"/>
                    <a:pt x="121" y="29"/>
                  </a:cubicBezTo>
                  <a:cubicBezTo>
                    <a:pt x="116" y="26"/>
                    <a:pt x="116" y="26"/>
                    <a:pt x="116" y="26"/>
                  </a:cubicBezTo>
                  <a:cubicBezTo>
                    <a:pt x="115" y="27"/>
                    <a:pt x="115" y="27"/>
                    <a:pt x="115" y="27"/>
                  </a:cubicBezTo>
                  <a:cubicBezTo>
                    <a:pt x="115" y="28"/>
                    <a:pt x="115" y="28"/>
                    <a:pt x="115" y="28"/>
                  </a:cubicBezTo>
                  <a:cubicBezTo>
                    <a:pt x="126" y="29"/>
                    <a:pt x="126" y="29"/>
                    <a:pt x="126" y="29"/>
                  </a:cubicBezTo>
                  <a:cubicBezTo>
                    <a:pt x="127" y="29"/>
                    <a:pt x="127" y="29"/>
                    <a:pt x="128" y="28"/>
                  </a:cubicBezTo>
                  <a:cubicBezTo>
                    <a:pt x="128" y="27"/>
                    <a:pt x="127" y="27"/>
                    <a:pt x="127" y="26"/>
                  </a:cubicBezTo>
                  <a:cubicBezTo>
                    <a:pt x="127" y="26"/>
                    <a:pt x="127" y="26"/>
                    <a:pt x="127" y="26"/>
                  </a:cubicBezTo>
                  <a:cubicBezTo>
                    <a:pt x="132" y="25"/>
                    <a:pt x="132" y="25"/>
                    <a:pt x="132" y="25"/>
                  </a:cubicBezTo>
                  <a:cubicBezTo>
                    <a:pt x="133" y="25"/>
                    <a:pt x="134" y="25"/>
                    <a:pt x="134" y="24"/>
                  </a:cubicBezTo>
                  <a:cubicBezTo>
                    <a:pt x="134" y="24"/>
                    <a:pt x="134" y="23"/>
                    <a:pt x="133" y="23"/>
                  </a:cubicBezTo>
                  <a:cubicBezTo>
                    <a:pt x="130" y="21"/>
                    <a:pt x="130" y="21"/>
                    <a:pt x="130" y="21"/>
                  </a:cubicBezTo>
                  <a:cubicBezTo>
                    <a:pt x="129" y="22"/>
                    <a:pt x="129" y="22"/>
                    <a:pt x="129" y="22"/>
                  </a:cubicBezTo>
                  <a:cubicBezTo>
                    <a:pt x="129" y="23"/>
                    <a:pt x="129" y="23"/>
                    <a:pt x="129" y="23"/>
                  </a:cubicBezTo>
                  <a:cubicBezTo>
                    <a:pt x="140" y="23"/>
                    <a:pt x="140" y="23"/>
                    <a:pt x="140" y="23"/>
                  </a:cubicBezTo>
                  <a:cubicBezTo>
                    <a:pt x="141" y="23"/>
                    <a:pt x="142" y="23"/>
                    <a:pt x="142" y="22"/>
                  </a:cubicBezTo>
                  <a:cubicBezTo>
                    <a:pt x="142" y="22"/>
                    <a:pt x="142" y="21"/>
                    <a:pt x="141" y="21"/>
                  </a:cubicBezTo>
                  <a:cubicBezTo>
                    <a:pt x="138" y="19"/>
                    <a:pt x="138" y="19"/>
                    <a:pt x="138" y="19"/>
                  </a:cubicBezTo>
                  <a:cubicBezTo>
                    <a:pt x="137" y="20"/>
                    <a:pt x="137" y="20"/>
                    <a:pt x="137" y="20"/>
                  </a:cubicBezTo>
                  <a:cubicBezTo>
                    <a:pt x="137" y="21"/>
                    <a:pt x="137" y="21"/>
                    <a:pt x="137" y="21"/>
                  </a:cubicBezTo>
                  <a:cubicBezTo>
                    <a:pt x="147" y="22"/>
                    <a:pt x="147" y="22"/>
                    <a:pt x="147" y="22"/>
                  </a:cubicBezTo>
                  <a:cubicBezTo>
                    <a:pt x="148" y="22"/>
                    <a:pt x="148" y="22"/>
                    <a:pt x="148" y="21"/>
                  </a:cubicBezTo>
                  <a:cubicBezTo>
                    <a:pt x="149" y="20"/>
                    <a:pt x="148" y="20"/>
                    <a:pt x="148" y="19"/>
                  </a:cubicBezTo>
                  <a:cubicBezTo>
                    <a:pt x="144" y="17"/>
                    <a:pt x="144" y="17"/>
                    <a:pt x="144" y="17"/>
                  </a:cubicBezTo>
                  <a:cubicBezTo>
                    <a:pt x="143" y="18"/>
                    <a:pt x="143" y="18"/>
                    <a:pt x="143" y="18"/>
                  </a:cubicBezTo>
                  <a:cubicBezTo>
                    <a:pt x="143" y="20"/>
                    <a:pt x="143" y="20"/>
                    <a:pt x="143" y="20"/>
                  </a:cubicBezTo>
                  <a:cubicBezTo>
                    <a:pt x="154" y="21"/>
                    <a:pt x="154" y="21"/>
                    <a:pt x="154" y="21"/>
                  </a:cubicBezTo>
                  <a:cubicBezTo>
                    <a:pt x="154" y="21"/>
                    <a:pt x="155" y="20"/>
                    <a:pt x="155" y="20"/>
                  </a:cubicBezTo>
                  <a:cubicBezTo>
                    <a:pt x="156" y="19"/>
                    <a:pt x="155" y="18"/>
                    <a:pt x="155" y="18"/>
                  </a:cubicBezTo>
                  <a:cubicBezTo>
                    <a:pt x="150" y="15"/>
                    <a:pt x="150" y="15"/>
                    <a:pt x="150" y="15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9" y="18"/>
                    <a:pt x="149" y="18"/>
                    <a:pt x="149" y="18"/>
                  </a:cubicBezTo>
                  <a:cubicBezTo>
                    <a:pt x="160" y="18"/>
                    <a:pt x="160" y="18"/>
                    <a:pt x="160" y="18"/>
                  </a:cubicBezTo>
                  <a:cubicBezTo>
                    <a:pt x="161" y="18"/>
                    <a:pt x="161" y="18"/>
                    <a:pt x="161" y="17"/>
                  </a:cubicBezTo>
                  <a:cubicBezTo>
                    <a:pt x="162" y="16"/>
                    <a:pt x="161" y="16"/>
                    <a:pt x="161" y="15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6"/>
                    <a:pt x="156" y="16"/>
                    <a:pt x="156" y="16"/>
                  </a:cubicBezTo>
                  <a:cubicBezTo>
                    <a:pt x="166" y="16"/>
                    <a:pt x="166" y="16"/>
                    <a:pt x="166" y="16"/>
                  </a:cubicBezTo>
                  <a:cubicBezTo>
                    <a:pt x="166" y="16"/>
                    <a:pt x="167" y="16"/>
                    <a:pt x="167" y="15"/>
                  </a:cubicBezTo>
                  <a:cubicBezTo>
                    <a:pt x="167" y="14"/>
                    <a:pt x="167" y="14"/>
                    <a:pt x="166" y="13"/>
                  </a:cubicBezTo>
                  <a:cubicBezTo>
                    <a:pt x="166" y="13"/>
                    <a:pt x="166" y="13"/>
                    <a:pt x="166" y="13"/>
                  </a:cubicBezTo>
                  <a:cubicBezTo>
                    <a:pt x="172" y="14"/>
                    <a:pt x="172" y="14"/>
                    <a:pt x="172" y="14"/>
                  </a:cubicBezTo>
                  <a:cubicBezTo>
                    <a:pt x="173" y="14"/>
                    <a:pt x="173" y="13"/>
                    <a:pt x="174" y="13"/>
                  </a:cubicBezTo>
                  <a:cubicBezTo>
                    <a:pt x="174" y="12"/>
                    <a:pt x="174" y="11"/>
                    <a:pt x="173" y="11"/>
                  </a:cubicBezTo>
                  <a:cubicBezTo>
                    <a:pt x="170" y="9"/>
                    <a:pt x="170" y="9"/>
                    <a:pt x="170" y="9"/>
                  </a:cubicBezTo>
                  <a:cubicBezTo>
                    <a:pt x="169" y="10"/>
                    <a:pt x="169" y="10"/>
                    <a:pt x="169" y="10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79" y="12"/>
                    <a:pt x="179" y="12"/>
                    <a:pt x="179" y="12"/>
                  </a:cubicBezTo>
                  <a:cubicBezTo>
                    <a:pt x="179" y="12"/>
                    <a:pt x="180" y="12"/>
                    <a:pt x="180" y="11"/>
                  </a:cubicBezTo>
                  <a:cubicBezTo>
                    <a:pt x="180" y="10"/>
                    <a:pt x="180" y="10"/>
                    <a:pt x="179" y="9"/>
                  </a:cubicBezTo>
                  <a:cubicBezTo>
                    <a:pt x="175" y="7"/>
                    <a:pt x="175" y="7"/>
                    <a:pt x="175" y="7"/>
                  </a:cubicBezTo>
                  <a:cubicBezTo>
                    <a:pt x="174" y="8"/>
                    <a:pt x="174" y="8"/>
                    <a:pt x="174" y="8"/>
                  </a:cubicBezTo>
                  <a:cubicBezTo>
                    <a:pt x="174" y="9"/>
                    <a:pt x="174" y="9"/>
                    <a:pt x="174" y="9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85" y="9"/>
                    <a:pt x="185" y="9"/>
                    <a:pt x="186" y="8"/>
                  </a:cubicBezTo>
                  <a:cubicBezTo>
                    <a:pt x="186" y="7"/>
                    <a:pt x="186" y="7"/>
                    <a:pt x="185" y="6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0" y="5"/>
                    <a:pt x="180" y="5"/>
                    <a:pt x="180" y="5"/>
                  </a:cubicBezTo>
                  <a:cubicBezTo>
                    <a:pt x="180" y="7"/>
                    <a:pt x="180" y="7"/>
                    <a:pt x="180" y="7"/>
                  </a:cubicBezTo>
                  <a:cubicBezTo>
                    <a:pt x="191" y="7"/>
                    <a:pt x="191" y="7"/>
                    <a:pt x="191" y="7"/>
                  </a:cubicBezTo>
                  <a:cubicBezTo>
                    <a:pt x="191" y="7"/>
                    <a:pt x="192" y="7"/>
                    <a:pt x="192" y="6"/>
                  </a:cubicBezTo>
                  <a:cubicBezTo>
                    <a:pt x="192" y="5"/>
                    <a:pt x="192" y="5"/>
                    <a:pt x="192" y="4"/>
                  </a:cubicBezTo>
                  <a:cubicBezTo>
                    <a:pt x="189" y="3"/>
                    <a:pt x="189" y="3"/>
                    <a:pt x="189" y="3"/>
                  </a:cubicBezTo>
                  <a:cubicBezTo>
                    <a:pt x="188" y="4"/>
                    <a:pt x="188" y="4"/>
                    <a:pt x="188" y="4"/>
                  </a:cubicBezTo>
                  <a:cubicBezTo>
                    <a:pt x="188" y="6"/>
                    <a:pt x="188" y="6"/>
                    <a:pt x="188" y="6"/>
                  </a:cubicBezTo>
                  <a:cubicBezTo>
                    <a:pt x="200" y="5"/>
                    <a:pt x="200" y="5"/>
                    <a:pt x="200" y="5"/>
                  </a:cubicBezTo>
                  <a:cubicBezTo>
                    <a:pt x="201" y="5"/>
                    <a:pt x="201" y="5"/>
                    <a:pt x="201" y="4"/>
                  </a:cubicBezTo>
                  <a:cubicBezTo>
                    <a:pt x="202" y="4"/>
                    <a:pt x="201" y="3"/>
                    <a:pt x="201" y="3"/>
                  </a:cubicBezTo>
                  <a:cubicBezTo>
                    <a:pt x="198" y="1"/>
                    <a:pt x="198" y="1"/>
                    <a:pt x="198" y="1"/>
                  </a:cubicBezTo>
                  <a:cubicBezTo>
                    <a:pt x="197" y="0"/>
                    <a:pt x="196" y="1"/>
                    <a:pt x="196" y="1"/>
                  </a:cubicBezTo>
                  <a:cubicBezTo>
                    <a:pt x="195" y="2"/>
                    <a:pt x="195" y="3"/>
                    <a:pt x="196" y="3"/>
                  </a:cubicBezTo>
                  <a:cubicBezTo>
                    <a:pt x="199" y="5"/>
                    <a:pt x="199" y="5"/>
                    <a:pt x="199" y="5"/>
                  </a:cubicBezTo>
                  <a:cubicBezTo>
                    <a:pt x="200" y="4"/>
                    <a:pt x="200" y="4"/>
                    <a:pt x="200" y="4"/>
                  </a:cubicBezTo>
                  <a:cubicBezTo>
                    <a:pt x="200" y="2"/>
                    <a:pt x="200" y="2"/>
                    <a:pt x="200" y="2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188" y="3"/>
                    <a:pt x="187" y="3"/>
                    <a:pt x="187" y="4"/>
                  </a:cubicBezTo>
                  <a:cubicBezTo>
                    <a:pt x="187" y="4"/>
                    <a:pt x="187" y="5"/>
                    <a:pt x="187" y="5"/>
                  </a:cubicBezTo>
                  <a:cubicBezTo>
                    <a:pt x="190" y="7"/>
                    <a:pt x="190" y="7"/>
                    <a:pt x="190" y="7"/>
                  </a:cubicBezTo>
                  <a:cubicBezTo>
                    <a:pt x="191" y="6"/>
                    <a:pt x="191" y="6"/>
                    <a:pt x="191" y="6"/>
                  </a:cubicBezTo>
                  <a:cubicBezTo>
                    <a:pt x="191" y="4"/>
                    <a:pt x="191" y="4"/>
                    <a:pt x="191" y="4"/>
                  </a:cubicBezTo>
                  <a:cubicBezTo>
                    <a:pt x="180" y="4"/>
                    <a:pt x="180" y="4"/>
                    <a:pt x="180" y="4"/>
                  </a:cubicBezTo>
                  <a:cubicBezTo>
                    <a:pt x="180" y="4"/>
                    <a:pt x="179" y="4"/>
                    <a:pt x="179" y="5"/>
                  </a:cubicBezTo>
                  <a:cubicBezTo>
                    <a:pt x="179" y="5"/>
                    <a:pt x="179" y="6"/>
                    <a:pt x="180" y="6"/>
                  </a:cubicBezTo>
                  <a:cubicBezTo>
                    <a:pt x="183" y="9"/>
                    <a:pt x="183" y="9"/>
                    <a:pt x="183" y="9"/>
                  </a:cubicBezTo>
                  <a:cubicBezTo>
                    <a:pt x="184" y="8"/>
                    <a:pt x="184" y="8"/>
                    <a:pt x="184" y="8"/>
                  </a:cubicBezTo>
                  <a:cubicBezTo>
                    <a:pt x="184" y="6"/>
                    <a:pt x="184" y="6"/>
                    <a:pt x="184" y="6"/>
                  </a:cubicBezTo>
                  <a:cubicBezTo>
                    <a:pt x="174" y="6"/>
                    <a:pt x="174" y="6"/>
                    <a:pt x="174" y="6"/>
                  </a:cubicBezTo>
                  <a:cubicBezTo>
                    <a:pt x="174" y="6"/>
                    <a:pt x="173" y="7"/>
                    <a:pt x="173" y="8"/>
                  </a:cubicBezTo>
                  <a:cubicBezTo>
                    <a:pt x="173" y="8"/>
                    <a:pt x="173" y="9"/>
                    <a:pt x="174" y="9"/>
                  </a:cubicBezTo>
                  <a:cubicBezTo>
                    <a:pt x="178" y="12"/>
                    <a:pt x="178" y="12"/>
                    <a:pt x="178" y="12"/>
                  </a:cubicBezTo>
                  <a:cubicBezTo>
                    <a:pt x="179" y="10"/>
                    <a:pt x="179" y="10"/>
                    <a:pt x="179" y="10"/>
                  </a:cubicBezTo>
                  <a:cubicBezTo>
                    <a:pt x="179" y="9"/>
                    <a:pt x="179" y="9"/>
                    <a:pt x="179" y="9"/>
                  </a:cubicBezTo>
                  <a:cubicBezTo>
                    <a:pt x="169" y="9"/>
                    <a:pt x="169" y="9"/>
                    <a:pt x="169" y="9"/>
                  </a:cubicBezTo>
                  <a:cubicBezTo>
                    <a:pt x="168" y="9"/>
                    <a:pt x="168" y="9"/>
                    <a:pt x="168" y="10"/>
                  </a:cubicBezTo>
                  <a:cubicBezTo>
                    <a:pt x="167" y="10"/>
                    <a:pt x="168" y="11"/>
                    <a:pt x="168" y="11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72" y="12"/>
                    <a:pt x="172" y="12"/>
                    <a:pt x="172" y="12"/>
                  </a:cubicBezTo>
                  <a:cubicBezTo>
                    <a:pt x="172" y="11"/>
                    <a:pt x="172" y="11"/>
                    <a:pt x="172" y="11"/>
                  </a:cubicBezTo>
                  <a:cubicBezTo>
                    <a:pt x="161" y="10"/>
                    <a:pt x="161" y="10"/>
                    <a:pt x="161" y="10"/>
                  </a:cubicBezTo>
                  <a:cubicBezTo>
                    <a:pt x="160" y="10"/>
                    <a:pt x="159" y="10"/>
                    <a:pt x="159" y="11"/>
                  </a:cubicBezTo>
                  <a:cubicBezTo>
                    <a:pt x="159" y="12"/>
                    <a:pt x="159" y="12"/>
                    <a:pt x="160" y="13"/>
                  </a:cubicBezTo>
                  <a:cubicBezTo>
                    <a:pt x="160" y="13"/>
                    <a:pt x="160" y="13"/>
                    <a:pt x="160" y="13"/>
                  </a:cubicBezTo>
                  <a:cubicBezTo>
                    <a:pt x="156" y="13"/>
                    <a:pt x="156" y="13"/>
                    <a:pt x="156" y="13"/>
                  </a:cubicBezTo>
                  <a:cubicBezTo>
                    <a:pt x="156" y="13"/>
                    <a:pt x="155" y="13"/>
                    <a:pt x="155" y="14"/>
                  </a:cubicBezTo>
                  <a:cubicBezTo>
                    <a:pt x="155" y="15"/>
                    <a:pt x="155" y="15"/>
                    <a:pt x="155" y="16"/>
                  </a:cubicBezTo>
                  <a:cubicBezTo>
                    <a:pt x="159" y="18"/>
                    <a:pt x="159" y="18"/>
                    <a:pt x="159" y="18"/>
                  </a:cubicBezTo>
                  <a:cubicBezTo>
                    <a:pt x="160" y="17"/>
                    <a:pt x="160" y="17"/>
                    <a:pt x="160" y="17"/>
                  </a:cubicBezTo>
                  <a:cubicBezTo>
                    <a:pt x="160" y="15"/>
                    <a:pt x="160" y="15"/>
                    <a:pt x="160" y="15"/>
                  </a:cubicBezTo>
                  <a:cubicBezTo>
                    <a:pt x="149" y="15"/>
                    <a:pt x="149" y="15"/>
                    <a:pt x="149" y="15"/>
                  </a:cubicBezTo>
                  <a:cubicBezTo>
                    <a:pt x="149" y="15"/>
                    <a:pt x="148" y="15"/>
                    <a:pt x="148" y="16"/>
                  </a:cubicBezTo>
                  <a:cubicBezTo>
                    <a:pt x="148" y="16"/>
                    <a:pt x="148" y="17"/>
                    <a:pt x="148" y="17"/>
                  </a:cubicBezTo>
                  <a:cubicBezTo>
                    <a:pt x="153" y="20"/>
                    <a:pt x="153" y="20"/>
                    <a:pt x="153" y="20"/>
                  </a:cubicBezTo>
                  <a:cubicBezTo>
                    <a:pt x="154" y="19"/>
                    <a:pt x="154" y="19"/>
                    <a:pt x="154" y="19"/>
                  </a:cubicBezTo>
                  <a:cubicBezTo>
                    <a:pt x="154" y="18"/>
                    <a:pt x="154" y="18"/>
                    <a:pt x="154" y="18"/>
                  </a:cubicBezTo>
                  <a:cubicBezTo>
                    <a:pt x="143" y="17"/>
                    <a:pt x="143" y="17"/>
                    <a:pt x="143" y="17"/>
                  </a:cubicBezTo>
                  <a:cubicBezTo>
                    <a:pt x="143" y="17"/>
                    <a:pt x="142" y="17"/>
                    <a:pt x="142" y="18"/>
                  </a:cubicBezTo>
                  <a:cubicBezTo>
                    <a:pt x="142" y="18"/>
                    <a:pt x="142" y="19"/>
                    <a:pt x="143" y="20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47" y="21"/>
                    <a:pt x="147" y="21"/>
                    <a:pt x="147" y="21"/>
                  </a:cubicBezTo>
                  <a:cubicBezTo>
                    <a:pt x="147" y="19"/>
                    <a:pt x="147" y="19"/>
                    <a:pt x="147" y="19"/>
                  </a:cubicBezTo>
                  <a:cubicBezTo>
                    <a:pt x="137" y="18"/>
                    <a:pt x="137" y="18"/>
                    <a:pt x="137" y="18"/>
                  </a:cubicBezTo>
                  <a:cubicBezTo>
                    <a:pt x="136" y="18"/>
                    <a:pt x="136" y="19"/>
                    <a:pt x="135" y="19"/>
                  </a:cubicBezTo>
                  <a:cubicBezTo>
                    <a:pt x="135" y="20"/>
                    <a:pt x="136" y="21"/>
                    <a:pt x="136" y="21"/>
                  </a:cubicBezTo>
                  <a:cubicBezTo>
                    <a:pt x="140" y="23"/>
                    <a:pt x="140" y="23"/>
                    <a:pt x="140" y="23"/>
                  </a:cubicBezTo>
                  <a:cubicBezTo>
                    <a:pt x="140" y="22"/>
                    <a:pt x="140" y="22"/>
                    <a:pt x="140" y="22"/>
                  </a:cubicBezTo>
                  <a:cubicBezTo>
                    <a:pt x="140" y="21"/>
                    <a:pt x="140" y="21"/>
                    <a:pt x="140" y="21"/>
                  </a:cubicBezTo>
                  <a:cubicBezTo>
                    <a:pt x="129" y="20"/>
                    <a:pt x="129" y="20"/>
                    <a:pt x="129" y="20"/>
                  </a:cubicBezTo>
                  <a:cubicBezTo>
                    <a:pt x="128" y="20"/>
                    <a:pt x="128" y="21"/>
                    <a:pt x="128" y="22"/>
                  </a:cubicBezTo>
                  <a:cubicBezTo>
                    <a:pt x="127" y="22"/>
                    <a:pt x="128" y="23"/>
                    <a:pt x="128" y="23"/>
                  </a:cubicBezTo>
                  <a:cubicBezTo>
                    <a:pt x="131" y="25"/>
                    <a:pt x="131" y="25"/>
                    <a:pt x="131" y="25"/>
                  </a:cubicBezTo>
                  <a:cubicBezTo>
                    <a:pt x="132" y="24"/>
                    <a:pt x="132" y="24"/>
                    <a:pt x="132" y="24"/>
                  </a:cubicBezTo>
                  <a:cubicBezTo>
                    <a:pt x="132" y="22"/>
                    <a:pt x="132" y="22"/>
                    <a:pt x="132" y="22"/>
                  </a:cubicBezTo>
                  <a:cubicBezTo>
                    <a:pt x="122" y="24"/>
                    <a:pt x="122" y="24"/>
                    <a:pt x="122" y="24"/>
                  </a:cubicBezTo>
                  <a:cubicBezTo>
                    <a:pt x="121" y="24"/>
                    <a:pt x="121" y="24"/>
                    <a:pt x="121" y="25"/>
                  </a:cubicBezTo>
                  <a:cubicBezTo>
                    <a:pt x="121" y="25"/>
                    <a:pt x="121" y="26"/>
                    <a:pt x="121" y="26"/>
                  </a:cubicBezTo>
                  <a:cubicBezTo>
                    <a:pt x="125" y="29"/>
                    <a:pt x="125" y="29"/>
                    <a:pt x="125" y="29"/>
                  </a:cubicBezTo>
                  <a:cubicBezTo>
                    <a:pt x="126" y="28"/>
                    <a:pt x="126" y="28"/>
                    <a:pt x="126" y="28"/>
                  </a:cubicBezTo>
                  <a:cubicBezTo>
                    <a:pt x="126" y="26"/>
                    <a:pt x="126" y="26"/>
                    <a:pt x="126" y="26"/>
                  </a:cubicBezTo>
                  <a:cubicBezTo>
                    <a:pt x="115" y="25"/>
                    <a:pt x="115" y="25"/>
                    <a:pt x="115" y="25"/>
                  </a:cubicBezTo>
                  <a:cubicBezTo>
                    <a:pt x="114" y="25"/>
                    <a:pt x="114" y="26"/>
                    <a:pt x="113" y="26"/>
                  </a:cubicBezTo>
                  <a:cubicBezTo>
                    <a:pt x="113" y="27"/>
                    <a:pt x="113" y="28"/>
                    <a:pt x="114" y="28"/>
                  </a:cubicBezTo>
                  <a:cubicBezTo>
                    <a:pt x="119" y="31"/>
                    <a:pt x="119" y="31"/>
                    <a:pt x="119" y="31"/>
                  </a:cubicBezTo>
                  <a:cubicBezTo>
                    <a:pt x="120" y="30"/>
                    <a:pt x="120" y="30"/>
                    <a:pt x="120" y="30"/>
                  </a:cubicBezTo>
                  <a:cubicBezTo>
                    <a:pt x="120" y="28"/>
                    <a:pt x="120" y="28"/>
                    <a:pt x="120" y="28"/>
                  </a:cubicBezTo>
                  <a:cubicBezTo>
                    <a:pt x="109" y="26"/>
                    <a:pt x="109" y="26"/>
                    <a:pt x="109" y="26"/>
                  </a:cubicBezTo>
                  <a:cubicBezTo>
                    <a:pt x="108" y="26"/>
                    <a:pt x="107" y="26"/>
                    <a:pt x="107" y="27"/>
                  </a:cubicBezTo>
                  <a:cubicBezTo>
                    <a:pt x="107" y="27"/>
                    <a:pt x="107" y="28"/>
                    <a:pt x="108" y="29"/>
                  </a:cubicBezTo>
                  <a:cubicBezTo>
                    <a:pt x="108" y="29"/>
                    <a:pt x="108" y="29"/>
                    <a:pt x="108" y="29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101" y="30"/>
                    <a:pt x="101" y="30"/>
                    <a:pt x="101" y="31"/>
                  </a:cubicBezTo>
                  <a:cubicBezTo>
                    <a:pt x="101" y="31"/>
                    <a:pt x="101" y="32"/>
                    <a:pt x="101" y="32"/>
                  </a:cubicBezTo>
                  <a:cubicBezTo>
                    <a:pt x="104" y="34"/>
                    <a:pt x="104" y="34"/>
                    <a:pt x="104" y="34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93" y="31"/>
                    <a:pt x="93" y="31"/>
                    <a:pt x="93" y="31"/>
                  </a:cubicBezTo>
                  <a:cubicBezTo>
                    <a:pt x="92" y="31"/>
                    <a:pt x="91" y="31"/>
                    <a:pt x="91" y="32"/>
                  </a:cubicBezTo>
                  <a:cubicBezTo>
                    <a:pt x="91" y="32"/>
                    <a:pt x="91" y="33"/>
                    <a:pt x="92" y="33"/>
                  </a:cubicBezTo>
                  <a:cubicBezTo>
                    <a:pt x="92" y="34"/>
                    <a:pt x="92" y="34"/>
                    <a:pt x="92" y="34"/>
                  </a:cubicBezTo>
                  <a:cubicBezTo>
                    <a:pt x="86" y="33"/>
                    <a:pt x="86" y="33"/>
                    <a:pt x="86" y="33"/>
                  </a:cubicBezTo>
                  <a:cubicBezTo>
                    <a:pt x="86" y="33"/>
                    <a:pt x="85" y="34"/>
                    <a:pt x="85" y="34"/>
                  </a:cubicBezTo>
                  <a:cubicBezTo>
                    <a:pt x="85" y="35"/>
                    <a:pt x="85" y="36"/>
                    <a:pt x="85" y="36"/>
                  </a:cubicBezTo>
                  <a:cubicBezTo>
                    <a:pt x="91" y="40"/>
                    <a:pt x="91" y="40"/>
                    <a:pt x="91" y="40"/>
                  </a:cubicBezTo>
                  <a:cubicBezTo>
                    <a:pt x="92" y="38"/>
                    <a:pt x="92" y="38"/>
                    <a:pt x="92" y="38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82" y="36"/>
                    <a:pt x="81" y="36"/>
                    <a:pt x="81" y="37"/>
                  </a:cubicBezTo>
                  <a:cubicBezTo>
                    <a:pt x="81" y="37"/>
                    <a:pt x="81" y="38"/>
                    <a:pt x="81" y="38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7" y="38"/>
                    <a:pt x="87" y="38"/>
                    <a:pt x="87" y="38"/>
                  </a:cubicBezTo>
                  <a:cubicBezTo>
                    <a:pt x="76" y="37"/>
                    <a:pt x="76" y="37"/>
                    <a:pt x="76" y="37"/>
                  </a:cubicBezTo>
                  <a:cubicBezTo>
                    <a:pt x="75" y="37"/>
                    <a:pt x="75" y="37"/>
                    <a:pt x="74" y="38"/>
                  </a:cubicBezTo>
                  <a:cubicBezTo>
                    <a:pt x="74" y="38"/>
                    <a:pt x="74" y="39"/>
                    <a:pt x="75" y="40"/>
                  </a:cubicBezTo>
                  <a:cubicBezTo>
                    <a:pt x="79" y="42"/>
                    <a:pt x="79" y="42"/>
                    <a:pt x="79" y="42"/>
                  </a:cubicBezTo>
                  <a:cubicBezTo>
                    <a:pt x="80" y="41"/>
                    <a:pt x="80" y="41"/>
                    <a:pt x="80" y="41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69" y="40"/>
                    <a:pt x="68" y="40"/>
                    <a:pt x="68" y="41"/>
                  </a:cubicBezTo>
                  <a:cubicBezTo>
                    <a:pt x="68" y="41"/>
                    <a:pt x="68" y="42"/>
                    <a:pt x="69" y="42"/>
                  </a:cubicBezTo>
                  <a:cubicBezTo>
                    <a:pt x="72" y="44"/>
                    <a:pt x="72" y="44"/>
                    <a:pt x="72" y="44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60" y="41"/>
                    <a:pt x="60" y="41"/>
                    <a:pt x="60" y="41"/>
                  </a:cubicBezTo>
                  <a:cubicBezTo>
                    <a:pt x="60" y="41"/>
                    <a:pt x="59" y="42"/>
                    <a:pt x="59" y="42"/>
                  </a:cubicBezTo>
                  <a:cubicBezTo>
                    <a:pt x="59" y="43"/>
                    <a:pt x="59" y="44"/>
                    <a:pt x="59" y="44"/>
                  </a:cubicBezTo>
                  <a:cubicBezTo>
                    <a:pt x="59" y="44"/>
                    <a:pt x="59" y="44"/>
                    <a:pt x="59" y="44"/>
                  </a:cubicBezTo>
                  <a:cubicBezTo>
                    <a:pt x="52" y="44"/>
                    <a:pt x="52" y="44"/>
                    <a:pt x="52" y="44"/>
                  </a:cubicBezTo>
                  <a:cubicBezTo>
                    <a:pt x="51" y="44"/>
                    <a:pt x="51" y="44"/>
                    <a:pt x="50" y="45"/>
                  </a:cubicBezTo>
                  <a:cubicBezTo>
                    <a:pt x="50" y="45"/>
                    <a:pt x="51" y="46"/>
                    <a:pt x="51" y="46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8" y="47"/>
                    <a:pt x="58" y="47"/>
                    <a:pt x="58" y="47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5" y="45"/>
                    <a:pt x="44" y="46"/>
                    <a:pt x="44" y="46"/>
                  </a:cubicBezTo>
                  <a:cubicBezTo>
                    <a:pt x="44" y="47"/>
                    <a:pt x="44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0" y="48"/>
                    <a:pt x="39" y="48"/>
                    <a:pt x="39" y="49"/>
                  </a:cubicBezTo>
                  <a:cubicBezTo>
                    <a:pt x="39" y="50"/>
                    <a:pt x="39" y="50"/>
                    <a:pt x="40" y="51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3" y="51"/>
                    <a:pt x="32" y="51"/>
                    <a:pt x="32" y="52"/>
                  </a:cubicBezTo>
                  <a:cubicBezTo>
                    <a:pt x="32" y="53"/>
                    <a:pt x="32" y="53"/>
                    <a:pt x="33" y="54"/>
                  </a:cubicBezTo>
                  <a:cubicBezTo>
                    <a:pt x="35" y="55"/>
                    <a:pt x="35" y="55"/>
                    <a:pt x="35" y="55"/>
                  </a:cubicBezTo>
                  <a:cubicBezTo>
                    <a:pt x="36" y="54"/>
                    <a:pt x="36" y="54"/>
                    <a:pt x="36" y="54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6" y="53"/>
                    <a:pt x="26" y="53"/>
                    <a:pt x="25" y="54"/>
                  </a:cubicBezTo>
                  <a:cubicBezTo>
                    <a:pt x="25" y="55"/>
                    <a:pt x="26" y="55"/>
                    <a:pt x="26" y="56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7" y="54"/>
                    <a:pt x="17" y="55"/>
                    <a:pt x="16" y="55"/>
                  </a:cubicBezTo>
                  <a:cubicBezTo>
                    <a:pt x="16" y="56"/>
                    <a:pt x="16" y="57"/>
                    <a:pt x="17" y="57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2" y="57"/>
                    <a:pt x="11" y="58"/>
                    <a:pt x="11" y="58"/>
                  </a:cubicBezTo>
                  <a:cubicBezTo>
                    <a:pt x="11" y="59"/>
                    <a:pt x="11" y="60"/>
                    <a:pt x="12" y="60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2" y="58"/>
                    <a:pt x="1" y="58"/>
                    <a:pt x="1" y="59"/>
                  </a:cubicBezTo>
                  <a:cubicBezTo>
                    <a:pt x="0" y="60"/>
                    <a:pt x="1" y="60"/>
                    <a:pt x="1" y="61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1" y="64"/>
                    <a:pt x="1" y="64"/>
                    <a:pt x="1" y="65"/>
                  </a:cubicBezTo>
                  <a:cubicBezTo>
                    <a:pt x="1" y="65"/>
                    <a:pt x="1" y="66"/>
                    <a:pt x="1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7"/>
                    <a:pt x="3" y="67"/>
                    <a:pt x="4" y="66"/>
                  </a:cubicBezTo>
                  <a:cubicBezTo>
                    <a:pt x="4" y="65"/>
                    <a:pt x="4" y="64"/>
                    <a:pt x="3" y="64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" name="Freeform 1204"/>
            <p:cNvSpPr/>
            <p:nvPr/>
          </p:nvSpPr>
          <p:spPr bwMode="auto">
            <a:xfrm>
              <a:off x="3415466" y="512756"/>
              <a:ext cx="663176" cy="371829"/>
            </a:xfrm>
            <a:custGeom>
              <a:avLst/>
              <a:gdLst>
                <a:gd name="T0" fmla="*/ 4 w 303"/>
                <a:gd name="T1" fmla="*/ 128 h 169"/>
                <a:gd name="T2" fmla="*/ 87 w 303"/>
                <a:gd name="T3" fmla="*/ 168 h 169"/>
                <a:gd name="T4" fmla="*/ 76 w 303"/>
                <a:gd name="T5" fmla="*/ 158 h 169"/>
                <a:gd name="T6" fmla="*/ 68 w 303"/>
                <a:gd name="T7" fmla="*/ 154 h 169"/>
                <a:gd name="T8" fmla="*/ 68 w 303"/>
                <a:gd name="T9" fmla="*/ 154 h 169"/>
                <a:gd name="T10" fmla="*/ 68 w 303"/>
                <a:gd name="T11" fmla="*/ 154 h 169"/>
                <a:gd name="T12" fmla="*/ 98 w 303"/>
                <a:gd name="T13" fmla="*/ 166 h 169"/>
                <a:gd name="T14" fmla="*/ 97 w 303"/>
                <a:gd name="T15" fmla="*/ 147 h 169"/>
                <a:gd name="T16" fmla="*/ 95 w 303"/>
                <a:gd name="T17" fmla="*/ 133 h 169"/>
                <a:gd name="T18" fmla="*/ 115 w 303"/>
                <a:gd name="T19" fmla="*/ 133 h 169"/>
                <a:gd name="T20" fmla="*/ 123 w 303"/>
                <a:gd name="T21" fmla="*/ 131 h 169"/>
                <a:gd name="T22" fmla="*/ 133 w 303"/>
                <a:gd name="T23" fmla="*/ 127 h 169"/>
                <a:gd name="T24" fmla="*/ 137 w 303"/>
                <a:gd name="T25" fmla="*/ 122 h 169"/>
                <a:gd name="T26" fmla="*/ 155 w 303"/>
                <a:gd name="T27" fmla="*/ 119 h 169"/>
                <a:gd name="T28" fmla="*/ 170 w 303"/>
                <a:gd name="T29" fmla="*/ 113 h 169"/>
                <a:gd name="T30" fmla="*/ 182 w 303"/>
                <a:gd name="T31" fmla="*/ 112 h 169"/>
                <a:gd name="T32" fmla="*/ 183 w 303"/>
                <a:gd name="T33" fmla="*/ 105 h 169"/>
                <a:gd name="T34" fmla="*/ 204 w 303"/>
                <a:gd name="T35" fmla="*/ 102 h 169"/>
                <a:gd name="T36" fmla="*/ 217 w 303"/>
                <a:gd name="T37" fmla="*/ 101 h 169"/>
                <a:gd name="T38" fmla="*/ 229 w 303"/>
                <a:gd name="T39" fmla="*/ 94 h 169"/>
                <a:gd name="T40" fmla="*/ 243 w 303"/>
                <a:gd name="T41" fmla="*/ 92 h 169"/>
                <a:gd name="T42" fmla="*/ 246 w 303"/>
                <a:gd name="T43" fmla="*/ 86 h 169"/>
                <a:gd name="T44" fmla="*/ 265 w 303"/>
                <a:gd name="T45" fmla="*/ 86 h 169"/>
                <a:gd name="T46" fmla="*/ 267 w 303"/>
                <a:gd name="T47" fmla="*/ 79 h 169"/>
                <a:gd name="T48" fmla="*/ 281 w 303"/>
                <a:gd name="T49" fmla="*/ 75 h 169"/>
                <a:gd name="T50" fmla="*/ 302 w 303"/>
                <a:gd name="T51" fmla="*/ 71 h 169"/>
                <a:gd name="T52" fmla="*/ 300 w 303"/>
                <a:gd name="T53" fmla="*/ 51 h 169"/>
                <a:gd name="T54" fmla="*/ 298 w 303"/>
                <a:gd name="T55" fmla="*/ 37 h 169"/>
                <a:gd name="T56" fmla="*/ 296 w 303"/>
                <a:gd name="T57" fmla="*/ 15 h 169"/>
                <a:gd name="T58" fmla="*/ 293 w 303"/>
                <a:gd name="T59" fmla="*/ 8 h 169"/>
                <a:gd name="T60" fmla="*/ 295 w 303"/>
                <a:gd name="T61" fmla="*/ 32 h 169"/>
                <a:gd name="T62" fmla="*/ 294 w 303"/>
                <a:gd name="T63" fmla="*/ 48 h 169"/>
                <a:gd name="T64" fmla="*/ 299 w 303"/>
                <a:gd name="T65" fmla="*/ 66 h 169"/>
                <a:gd name="T66" fmla="*/ 292 w 303"/>
                <a:gd name="T67" fmla="*/ 76 h 169"/>
                <a:gd name="T68" fmla="*/ 271 w 303"/>
                <a:gd name="T69" fmla="*/ 76 h 169"/>
                <a:gd name="T70" fmla="*/ 271 w 303"/>
                <a:gd name="T71" fmla="*/ 80 h 169"/>
                <a:gd name="T72" fmla="*/ 265 w 303"/>
                <a:gd name="T73" fmla="*/ 84 h 169"/>
                <a:gd name="T74" fmla="*/ 265 w 303"/>
                <a:gd name="T75" fmla="*/ 83 h 169"/>
                <a:gd name="T76" fmla="*/ 246 w 303"/>
                <a:gd name="T77" fmla="*/ 87 h 169"/>
                <a:gd name="T78" fmla="*/ 232 w 303"/>
                <a:gd name="T79" fmla="*/ 90 h 169"/>
                <a:gd name="T80" fmla="*/ 229 w 303"/>
                <a:gd name="T81" fmla="*/ 95 h 169"/>
                <a:gd name="T82" fmla="*/ 210 w 303"/>
                <a:gd name="T83" fmla="*/ 97 h 169"/>
                <a:gd name="T84" fmla="*/ 198 w 303"/>
                <a:gd name="T85" fmla="*/ 102 h 169"/>
                <a:gd name="T86" fmla="*/ 183 w 303"/>
                <a:gd name="T87" fmla="*/ 104 h 169"/>
                <a:gd name="T88" fmla="*/ 170 w 303"/>
                <a:gd name="T89" fmla="*/ 109 h 169"/>
                <a:gd name="T90" fmla="*/ 169 w 303"/>
                <a:gd name="T91" fmla="*/ 115 h 169"/>
                <a:gd name="T92" fmla="*/ 149 w 303"/>
                <a:gd name="T93" fmla="*/ 118 h 169"/>
                <a:gd name="T94" fmla="*/ 136 w 303"/>
                <a:gd name="T95" fmla="*/ 120 h 169"/>
                <a:gd name="T96" fmla="*/ 133 w 303"/>
                <a:gd name="T97" fmla="*/ 125 h 169"/>
                <a:gd name="T98" fmla="*/ 115 w 303"/>
                <a:gd name="T99" fmla="*/ 128 h 169"/>
                <a:gd name="T100" fmla="*/ 121 w 303"/>
                <a:gd name="T101" fmla="*/ 129 h 169"/>
                <a:gd name="T102" fmla="*/ 114 w 303"/>
                <a:gd name="T103" fmla="*/ 128 h 169"/>
                <a:gd name="T104" fmla="*/ 107 w 303"/>
                <a:gd name="T105" fmla="*/ 134 h 169"/>
                <a:gd name="T106" fmla="*/ 89 w 303"/>
                <a:gd name="T107" fmla="*/ 144 h 169"/>
                <a:gd name="T108" fmla="*/ 95 w 303"/>
                <a:gd name="T109" fmla="*/ 158 h 169"/>
                <a:gd name="T110" fmla="*/ 96 w 303"/>
                <a:gd name="T111" fmla="*/ 167 h 169"/>
                <a:gd name="T112" fmla="*/ 97 w 303"/>
                <a:gd name="T113" fmla="*/ 166 h 169"/>
                <a:gd name="T114" fmla="*/ 67 w 303"/>
                <a:gd name="T115" fmla="*/ 155 h 169"/>
                <a:gd name="T116" fmla="*/ 87 w 303"/>
                <a:gd name="T117" fmla="*/ 168 h 169"/>
                <a:gd name="T118" fmla="*/ 87 w 303"/>
                <a:gd name="T119" fmla="*/ 167 h 169"/>
                <a:gd name="T120" fmla="*/ 88 w 303"/>
                <a:gd name="T121" fmla="*/ 166 h 169"/>
                <a:gd name="T122" fmla="*/ 85 w 303"/>
                <a:gd name="T123" fmla="*/ 164 h 169"/>
                <a:gd name="T124" fmla="*/ 3 w 303"/>
                <a:gd name="T125" fmla="*/ 126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3" h="169">
                  <a:moveTo>
                    <a:pt x="6" y="131"/>
                  </a:moveTo>
                  <a:cubicBezTo>
                    <a:pt x="2" y="128"/>
                    <a:pt x="2" y="128"/>
                    <a:pt x="2" y="128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1" y="131"/>
                    <a:pt x="1" y="131"/>
                    <a:pt x="1" y="131"/>
                  </a:cubicBezTo>
                  <a:cubicBezTo>
                    <a:pt x="28" y="144"/>
                    <a:pt x="28" y="144"/>
                    <a:pt x="28" y="144"/>
                  </a:cubicBezTo>
                  <a:cubicBezTo>
                    <a:pt x="29" y="144"/>
                    <a:pt x="30" y="144"/>
                    <a:pt x="30" y="143"/>
                  </a:cubicBezTo>
                  <a:cubicBezTo>
                    <a:pt x="30" y="142"/>
                    <a:pt x="30" y="141"/>
                    <a:pt x="30" y="141"/>
                  </a:cubicBezTo>
                  <a:cubicBezTo>
                    <a:pt x="5" y="126"/>
                    <a:pt x="5" y="126"/>
                    <a:pt x="5" y="126"/>
                  </a:cubicBezTo>
                  <a:cubicBezTo>
                    <a:pt x="5" y="127"/>
                    <a:pt x="5" y="127"/>
                    <a:pt x="5" y="127"/>
                  </a:cubicBezTo>
                  <a:cubicBezTo>
                    <a:pt x="4" y="128"/>
                    <a:pt x="4" y="128"/>
                    <a:pt x="4" y="128"/>
                  </a:cubicBezTo>
                  <a:cubicBezTo>
                    <a:pt x="61" y="157"/>
                    <a:pt x="61" y="157"/>
                    <a:pt x="61" y="157"/>
                  </a:cubicBezTo>
                  <a:cubicBezTo>
                    <a:pt x="62" y="157"/>
                    <a:pt x="63" y="157"/>
                    <a:pt x="63" y="156"/>
                  </a:cubicBezTo>
                  <a:cubicBezTo>
                    <a:pt x="64" y="156"/>
                    <a:pt x="63" y="155"/>
                    <a:pt x="63" y="155"/>
                  </a:cubicBezTo>
                  <a:cubicBezTo>
                    <a:pt x="42" y="141"/>
                    <a:pt x="42" y="141"/>
                    <a:pt x="42" y="141"/>
                  </a:cubicBezTo>
                  <a:cubicBezTo>
                    <a:pt x="41" y="143"/>
                    <a:pt x="41" y="143"/>
                    <a:pt x="41" y="143"/>
                  </a:cubicBezTo>
                  <a:cubicBezTo>
                    <a:pt x="40" y="144"/>
                    <a:pt x="40" y="144"/>
                    <a:pt x="40" y="144"/>
                  </a:cubicBezTo>
                  <a:cubicBezTo>
                    <a:pt x="40" y="144"/>
                    <a:pt x="51" y="150"/>
                    <a:pt x="63" y="156"/>
                  </a:cubicBezTo>
                  <a:cubicBezTo>
                    <a:pt x="68" y="159"/>
                    <a:pt x="74" y="162"/>
                    <a:pt x="79" y="164"/>
                  </a:cubicBezTo>
                  <a:cubicBezTo>
                    <a:pt x="81" y="165"/>
                    <a:pt x="83" y="166"/>
                    <a:pt x="85" y="167"/>
                  </a:cubicBezTo>
                  <a:cubicBezTo>
                    <a:pt x="85" y="167"/>
                    <a:pt x="86" y="168"/>
                    <a:pt x="87" y="168"/>
                  </a:cubicBezTo>
                  <a:cubicBezTo>
                    <a:pt x="87" y="168"/>
                    <a:pt x="87" y="168"/>
                    <a:pt x="87" y="168"/>
                  </a:cubicBezTo>
                  <a:cubicBezTo>
                    <a:pt x="88" y="168"/>
                    <a:pt x="88" y="168"/>
                    <a:pt x="88" y="168"/>
                  </a:cubicBezTo>
                  <a:cubicBezTo>
                    <a:pt x="89" y="168"/>
                    <a:pt x="89" y="168"/>
                    <a:pt x="89" y="168"/>
                  </a:cubicBezTo>
                  <a:cubicBezTo>
                    <a:pt x="89" y="168"/>
                    <a:pt x="89" y="168"/>
                    <a:pt x="89" y="167"/>
                  </a:cubicBezTo>
                  <a:cubicBezTo>
                    <a:pt x="89" y="167"/>
                    <a:pt x="89" y="167"/>
                    <a:pt x="89" y="167"/>
                  </a:cubicBezTo>
                  <a:cubicBezTo>
                    <a:pt x="90" y="167"/>
                    <a:pt x="90" y="167"/>
                    <a:pt x="90" y="167"/>
                  </a:cubicBezTo>
                  <a:cubicBezTo>
                    <a:pt x="90" y="166"/>
                    <a:pt x="89" y="166"/>
                    <a:pt x="89" y="166"/>
                  </a:cubicBezTo>
                  <a:cubicBezTo>
                    <a:pt x="89" y="165"/>
                    <a:pt x="89" y="165"/>
                    <a:pt x="89" y="165"/>
                  </a:cubicBezTo>
                  <a:cubicBezTo>
                    <a:pt x="89" y="165"/>
                    <a:pt x="88" y="165"/>
                    <a:pt x="87" y="164"/>
                  </a:cubicBezTo>
                  <a:cubicBezTo>
                    <a:pt x="85" y="163"/>
                    <a:pt x="80" y="160"/>
                    <a:pt x="76" y="158"/>
                  </a:cubicBezTo>
                  <a:cubicBezTo>
                    <a:pt x="74" y="156"/>
                    <a:pt x="72" y="155"/>
                    <a:pt x="71" y="154"/>
                  </a:cubicBezTo>
                  <a:cubicBezTo>
                    <a:pt x="70" y="154"/>
                    <a:pt x="70" y="154"/>
                    <a:pt x="69" y="153"/>
                  </a:cubicBezTo>
                  <a:cubicBezTo>
                    <a:pt x="69" y="153"/>
                    <a:pt x="69" y="153"/>
                    <a:pt x="69" y="153"/>
                  </a:cubicBezTo>
                  <a:cubicBezTo>
                    <a:pt x="69" y="153"/>
                    <a:pt x="69" y="153"/>
                    <a:pt x="69" y="153"/>
                  </a:cubicBezTo>
                  <a:cubicBezTo>
                    <a:pt x="69" y="154"/>
                    <a:pt x="69" y="154"/>
                    <a:pt x="69" y="154"/>
                  </a:cubicBezTo>
                  <a:cubicBezTo>
                    <a:pt x="69" y="153"/>
                    <a:pt x="69" y="153"/>
                    <a:pt x="69" y="153"/>
                  </a:cubicBezTo>
                  <a:cubicBezTo>
                    <a:pt x="69" y="153"/>
                    <a:pt x="69" y="153"/>
                    <a:pt x="69" y="153"/>
                  </a:cubicBezTo>
                  <a:cubicBezTo>
                    <a:pt x="69" y="154"/>
                    <a:pt x="69" y="154"/>
                    <a:pt x="69" y="154"/>
                  </a:cubicBezTo>
                  <a:cubicBezTo>
                    <a:pt x="69" y="153"/>
                    <a:pt x="69" y="153"/>
                    <a:pt x="69" y="153"/>
                  </a:cubicBezTo>
                  <a:cubicBezTo>
                    <a:pt x="68" y="154"/>
                    <a:pt x="68" y="154"/>
                    <a:pt x="68" y="154"/>
                  </a:cubicBezTo>
                  <a:cubicBezTo>
                    <a:pt x="69" y="153"/>
                    <a:pt x="69" y="153"/>
                    <a:pt x="69" y="153"/>
                  </a:cubicBezTo>
                  <a:cubicBezTo>
                    <a:pt x="69" y="153"/>
                    <a:pt x="69" y="153"/>
                    <a:pt x="69" y="153"/>
                  </a:cubicBezTo>
                  <a:cubicBezTo>
                    <a:pt x="68" y="154"/>
                    <a:pt x="68" y="154"/>
                    <a:pt x="68" y="154"/>
                  </a:cubicBezTo>
                  <a:cubicBezTo>
                    <a:pt x="69" y="153"/>
                    <a:pt x="69" y="153"/>
                    <a:pt x="69" y="153"/>
                  </a:cubicBezTo>
                  <a:cubicBezTo>
                    <a:pt x="68" y="154"/>
                    <a:pt x="68" y="154"/>
                    <a:pt x="68" y="154"/>
                  </a:cubicBezTo>
                  <a:cubicBezTo>
                    <a:pt x="70" y="154"/>
                    <a:pt x="70" y="154"/>
                    <a:pt x="70" y="154"/>
                  </a:cubicBezTo>
                  <a:cubicBezTo>
                    <a:pt x="69" y="154"/>
                    <a:pt x="69" y="153"/>
                    <a:pt x="69" y="153"/>
                  </a:cubicBezTo>
                  <a:cubicBezTo>
                    <a:pt x="68" y="154"/>
                    <a:pt x="68" y="154"/>
                    <a:pt x="68" y="154"/>
                  </a:cubicBezTo>
                  <a:cubicBezTo>
                    <a:pt x="70" y="154"/>
                    <a:pt x="70" y="154"/>
                    <a:pt x="70" y="154"/>
                  </a:cubicBezTo>
                  <a:cubicBezTo>
                    <a:pt x="68" y="154"/>
                    <a:pt x="68" y="154"/>
                    <a:pt x="68" y="154"/>
                  </a:cubicBezTo>
                  <a:cubicBezTo>
                    <a:pt x="69" y="154"/>
                    <a:pt x="69" y="154"/>
                    <a:pt x="69" y="154"/>
                  </a:cubicBezTo>
                  <a:cubicBezTo>
                    <a:pt x="70" y="154"/>
                    <a:pt x="70" y="154"/>
                    <a:pt x="70" y="154"/>
                  </a:cubicBezTo>
                  <a:cubicBezTo>
                    <a:pt x="68" y="154"/>
                    <a:pt x="68" y="154"/>
                    <a:pt x="68" y="154"/>
                  </a:cubicBezTo>
                  <a:cubicBezTo>
                    <a:pt x="69" y="154"/>
                    <a:pt x="69" y="154"/>
                    <a:pt x="69" y="154"/>
                  </a:cubicBezTo>
                  <a:cubicBezTo>
                    <a:pt x="68" y="154"/>
                    <a:pt x="68" y="154"/>
                    <a:pt x="68" y="154"/>
                  </a:cubicBezTo>
                  <a:cubicBezTo>
                    <a:pt x="69" y="155"/>
                    <a:pt x="69" y="155"/>
                    <a:pt x="69" y="155"/>
                  </a:cubicBezTo>
                  <a:cubicBezTo>
                    <a:pt x="69" y="154"/>
                    <a:pt x="69" y="154"/>
                    <a:pt x="69" y="154"/>
                  </a:cubicBezTo>
                  <a:cubicBezTo>
                    <a:pt x="68" y="154"/>
                    <a:pt x="68" y="154"/>
                    <a:pt x="68" y="154"/>
                  </a:cubicBezTo>
                  <a:cubicBezTo>
                    <a:pt x="69" y="155"/>
                    <a:pt x="69" y="155"/>
                    <a:pt x="69" y="155"/>
                  </a:cubicBezTo>
                  <a:cubicBezTo>
                    <a:pt x="68" y="154"/>
                    <a:pt x="68" y="154"/>
                    <a:pt x="68" y="154"/>
                  </a:cubicBezTo>
                  <a:cubicBezTo>
                    <a:pt x="67" y="155"/>
                    <a:pt x="67" y="155"/>
                    <a:pt x="67" y="155"/>
                  </a:cubicBezTo>
                  <a:cubicBezTo>
                    <a:pt x="67" y="155"/>
                    <a:pt x="74" y="159"/>
                    <a:pt x="81" y="162"/>
                  </a:cubicBezTo>
                  <a:cubicBezTo>
                    <a:pt x="85" y="164"/>
                    <a:pt x="88" y="165"/>
                    <a:pt x="91" y="167"/>
                  </a:cubicBezTo>
                  <a:cubicBezTo>
                    <a:pt x="93" y="167"/>
                    <a:pt x="94" y="168"/>
                    <a:pt x="95" y="168"/>
                  </a:cubicBezTo>
                  <a:cubicBezTo>
                    <a:pt x="95" y="168"/>
                    <a:pt x="96" y="169"/>
                    <a:pt x="96" y="169"/>
                  </a:cubicBezTo>
                  <a:cubicBezTo>
                    <a:pt x="96" y="169"/>
                    <a:pt x="97" y="169"/>
                    <a:pt x="97" y="169"/>
                  </a:cubicBezTo>
                  <a:cubicBezTo>
                    <a:pt x="98" y="169"/>
                    <a:pt x="98" y="169"/>
                    <a:pt x="98" y="169"/>
                  </a:cubicBezTo>
                  <a:cubicBezTo>
                    <a:pt x="98" y="169"/>
                    <a:pt x="98" y="169"/>
                    <a:pt x="98" y="168"/>
                  </a:cubicBezTo>
                  <a:cubicBezTo>
                    <a:pt x="99" y="168"/>
                    <a:pt x="99" y="167"/>
                    <a:pt x="99" y="167"/>
                  </a:cubicBezTo>
                  <a:cubicBezTo>
                    <a:pt x="99" y="167"/>
                    <a:pt x="98" y="166"/>
                    <a:pt x="98" y="166"/>
                  </a:cubicBezTo>
                  <a:cubicBezTo>
                    <a:pt x="93" y="163"/>
                    <a:pt x="93" y="163"/>
                    <a:pt x="93" y="163"/>
                  </a:cubicBezTo>
                  <a:cubicBezTo>
                    <a:pt x="96" y="159"/>
                    <a:pt x="96" y="159"/>
                    <a:pt x="96" y="159"/>
                  </a:cubicBezTo>
                  <a:cubicBezTo>
                    <a:pt x="96" y="159"/>
                    <a:pt x="96" y="158"/>
                    <a:pt x="96" y="158"/>
                  </a:cubicBezTo>
                  <a:cubicBezTo>
                    <a:pt x="96" y="158"/>
                    <a:pt x="96" y="157"/>
                    <a:pt x="96" y="157"/>
                  </a:cubicBezTo>
                  <a:cubicBezTo>
                    <a:pt x="96" y="157"/>
                    <a:pt x="96" y="157"/>
                    <a:pt x="96" y="157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2"/>
                    <a:pt x="97" y="151"/>
                  </a:cubicBezTo>
                  <a:cubicBezTo>
                    <a:pt x="94" y="149"/>
                    <a:pt x="94" y="149"/>
                    <a:pt x="94" y="149"/>
                  </a:cubicBezTo>
                  <a:cubicBezTo>
                    <a:pt x="96" y="148"/>
                    <a:pt x="96" y="148"/>
                    <a:pt x="96" y="148"/>
                  </a:cubicBezTo>
                  <a:cubicBezTo>
                    <a:pt x="96" y="148"/>
                    <a:pt x="97" y="147"/>
                    <a:pt x="97" y="147"/>
                  </a:cubicBezTo>
                  <a:cubicBezTo>
                    <a:pt x="97" y="146"/>
                    <a:pt x="96" y="146"/>
                    <a:pt x="96" y="145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96" y="143"/>
                    <a:pt x="96" y="143"/>
                    <a:pt x="96" y="143"/>
                  </a:cubicBezTo>
                  <a:cubicBezTo>
                    <a:pt x="96" y="143"/>
                    <a:pt x="96" y="142"/>
                    <a:pt x="97" y="142"/>
                  </a:cubicBezTo>
                  <a:cubicBezTo>
                    <a:pt x="97" y="141"/>
                    <a:pt x="96" y="141"/>
                    <a:pt x="96" y="140"/>
                  </a:cubicBezTo>
                  <a:cubicBezTo>
                    <a:pt x="95" y="140"/>
                    <a:pt x="95" y="140"/>
                    <a:pt x="95" y="140"/>
                  </a:cubicBezTo>
                  <a:cubicBezTo>
                    <a:pt x="98" y="138"/>
                    <a:pt x="98" y="138"/>
                    <a:pt x="98" y="138"/>
                  </a:cubicBezTo>
                  <a:cubicBezTo>
                    <a:pt x="99" y="138"/>
                    <a:pt x="99" y="138"/>
                    <a:pt x="99" y="137"/>
                  </a:cubicBezTo>
                  <a:cubicBezTo>
                    <a:pt x="99" y="137"/>
                    <a:pt x="99" y="136"/>
                    <a:pt x="98" y="136"/>
                  </a:cubicBezTo>
                  <a:cubicBezTo>
                    <a:pt x="95" y="133"/>
                    <a:pt x="95" y="133"/>
                    <a:pt x="95" y="133"/>
                  </a:cubicBezTo>
                  <a:cubicBezTo>
                    <a:pt x="94" y="135"/>
                    <a:pt x="94" y="135"/>
                    <a:pt x="94" y="135"/>
                  </a:cubicBezTo>
                  <a:cubicBezTo>
                    <a:pt x="94" y="136"/>
                    <a:pt x="94" y="136"/>
                    <a:pt x="94" y="136"/>
                  </a:cubicBezTo>
                  <a:cubicBezTo>
                    <a:pt x="107" y="137"/>
                    <a:pt x="107" y="137"/>
                    <a:pt x="107" y="137"/>
                  </a:cubicBezTo>
                  <a:cubicBezTo>
                    <a:pt x="107" y="137"/>
                    <a:pt x="108" y="136"/>
                    <a:pt x="108" y="136"/>
                  </a:cubicBezTo>
                  <a:cubicBezTo>
                    <a:pt x="108" y="135"/>
                    <a:pt x="108" y="134"/>
                    <a:pt x="108" y="134"/>
                  </a:cubicBezTo>
                  <a:cubicBezTo>
                    <a:pt x="103" y="131"/>
                    <a:pt x="103" y="131"/>
                    <a:pt x="103" y="131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4"/>
                    <a:pt x="102" y="134"/>
                    <a:pt x="102" y="134"/>
                  </a:cubicBezTo>
                  <a:cubicBezTo>
                    <a:pt x="114" y="134"/>
                    <a:pt x="114" y="134"/>
                    <a:pt x="114" y="134"/>
                  </a:cubicBezTo>
                  <a:cubicBezTo>
                    <a:pt x="115" y="134"/>
                    <a:pt x="115" y="134"/>
                    <a:pt x="115" y="133"/>
                  </a:cubicBezTo>
                  <a:cubicBezTo>
                    <a:pt x="116" y="133"/>
                    <a:pt x="115" y="132"/>
                    <a:pt x="115" y="132"/>
                  </a:cubicBezTo>
                  <a:cubicBezTo>
                    <a:pt x="109" y="128"/>
                    <a:pt x="109" y="128"/>
                    <a:pt x="109" y="128"/>
                  </a:cubicBezTo>
                  <a:cubicBezTo>
                    <a:pt x="108" y="129"/>
                    <a:pt x="108" y="129"/>
                    <a:pt x="108" y="129"/>
                  </a:cubicBezTo>
                  <a:cubicBezTo>
                    <a:pt x="108" y="131"/>
                    <a:pt x="108" y="131"/>
                    <a:pt x="108" y="131"/>
                  </a:cubicBezTo>
                  <a:cubicBezTo>
                    <a:pt x="108" y="131"/>
                    <a:pt x="111" y="131"/>
                    <a:pt x="113" y="131"/>
                  </a:cubicBezTo>
                  <a:cubicBezTo>
                    <a:pt x="116" y="132"/>
                    <a:pt x="119" y="132"/>
                    <a:pt x="121" y="132"/>
                  </a:cubicBezTo>
                  <a:cubicBezTo>
                    <a:pt x="121" y="132"/>
                    <a:pt x="121" y="132"/>
                    <a:pt x="121" y="132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23" y="131"/>
                    <a:pt x="123" y="131"/>
                    <a:pt x="123" y="131"/>
                  </a:cubicBezTo>
                  <a:cubicBezTo>
                    <a:pt x="123" y="131"/>
                    <a:pt x="123" y="130"/>
                    <a:pt x="123" y="130"/>
                  </a:cubicBezTo>
                  <a:cubicBezTo>
                    <a:pt x="123" y="130"/>
                    <a:pt x="122" y="129"/>
                    <a:pt x="122" y="129"/>
                  </a:cubicBezTo>
                  <a:cubicBezTo>
                    <a:pt x="116" y="125"/>
                    <a:pt x="116" y="125"/>
                    <a:pt x="116" y="125"/>
                  </a:cubicBezTo>
                  <a:cubicBezTo>
                    <a:pt x="116" y="127"/>
                    <a:pt x="116" y="127"/>
                    <a:pt x="116" y="127"/>
                  </a:cubicBezTo>
                  <a:cubicBezTo>
                    <a:pt x="115" y="128"/>
                    <a:pt x="115" y="128"/>
                    <a:pt x="115" y="128"/>
                  </a:cubicBezTo>
                  <a:cubicBezTo>
                    <a:pt x="127" y="130"/>
                    <a:pt x="127" y="130"/>
                    <a:pt x="127" y="130"/>
                  </a:cubicBezTo>
                  <a:cubicBezTo>
                    <a:pt x="128" y="130"/>
                    <a:pt x="129" y="130"/>
                    <a:pt x="129" y="129"/>
                  </a:cubicBezTo>
                  <a:cubicBezTo>
                    <a:pt x="129" y="128"/>
                    <a:pt x="129" y="128"/>
                    <a:pt x="128" y="127"/>
                  </a:cubicBezTo>
                  <a:cubicBezTo>
                    <a:pt x="127" y="127"/>
                    <a:pt x="127" y="127"/>
                    <a:pt x="127" y="127"/>
                  </a:cubicBezTo>
                  <a:cubicBezTo>
                    <a:pt x="133" y="127"/>
                    <a:pt x="133" y="127"/>
                    <a:pt x="133" y="127"/>
                  </a:cubicBezTo>
                  <a:cubicBezTo>
                    <a:pt x="134" y="127"/>
                    <a:pt x="134" y="126"/>
                    <a:pt x="134" y="126"/>
                  </a:cubicBezTo>
                  <a:cubicBezTo>
                    <a:pt x="134" y="125"/>
                    <a:pt x="134" y="124"/>
                    <a:pt x="134" y="124"/>
                  </a:cubicBezTo>
                  <a:cubicBezTo>
                    <a:pt x="131" y="122"/>
                    <a:pt x="131" y="122"/>
                    <a:pt x="131" y="122"/>
                  </a:cubicBezTo>
                  <a:cubicBezTo>
                    <a:pt x="130" y="123"/>
                    <a:pt x="130" y="123"/>
                    <a:pt x="130" y="123"/>
                  </a:cubicBezTo>
                  <a:cubicBezTo>
                    <a:pt x="130" y="125"/>
                    <a:pt x="130" y="125"/>
                    <a:pt x="130" y="125"/>
                  </a:cubicBezTo>
                  <a:cubicBezTo>
                    <a:pt x="139" y="125"/>
                    <a:pt x="139" y="125"/>
                    <a:pt x="139" y="125"/>
                  </a:cubicBezTo>
                  <a:cubicBezTo>
                    <a:pt x="139" y="124"/>
                    <a:pt x="140" y="124"/>
                    <a:pt x="140" y="123"/>
                  </a:cubicBezTo>
                  <a:cubicBezTo>
                    <a:pt x="140" y="123"/>
                    <a:pt x="140" y="122"/>
                    <a:pt x="139" y="122"/>
                  </a:cubicBezTo>
                  <a:cubicBezTo>
                    <a:pt x="137" y="120"/>
                    <a:pt x="137" y="120"/>
                    <a:pt x="137" y="120"/>
                  </a:cubicBezTo>
                  <a:cubicBezTo>
                    <a:pt x="137" y="122"/>
                    <a:pt x="137" y="122"/>
                    <a:pt x="137" y="122"/>
                  </a:cubicBezTo>
                  <a:cubicBezTo>
                    <a:pt x="137" y="123"/>
                    <a:pt x="137" y="123"/>
                    <a:pt x="137" y="123"/>
                  </a:cubicBezTo>
                  <a:cubicBezTo>
                    <a:pt x="145" y="122"/>
                    <a:pt x="145" y="122"/>
                    <a:pt x="145" y="122"/>
                  </a:cubicBezTo>
                  <a:cubicBezTo>
                    <a:pt x="146" y="122"/>
                    <a:pt x="147" y="122"/>
                    <a:pt x="147" y="121"/>
                  </a:cubicBezTo>
                  <a:cubicBezTo>
                    <a:pt x="147" y="121"/>
                    <a:pt x="147" y="120"/>
                    <a:pt x="146" y="120"/>
                  </a:cubicBezTo>
                  <a:cubicBezTo>
                    <a:pt x="144" y="118"/>
                    <a:pt x="144" y="118"/>
                    <a:pt x="144" y="118"/>
                  </a:cubicBezTo>
                  <a:cubicBezTo>
                    <a:pt x="143" y="119"/>
                    <a:pt x="143" y="119"/>
                    <a:pt x="143" y="119"/>
                  </a:cubicBezTo>
                  <a:cubicBezTo>
                    <a:pt x="143" y="121"/>
                    <a:pt x="143" y="121"/>
                    <a:pt x="143" y="121"/>
                  </a:cubicBezTo>
                  <a:cubicBezTo>
                    <a:pt x="154" y="121"/>
                    <a:pt x="154" y="121"/>
                    <a:pt x="154" y="121"/>
                  </a:cubicBezTo>
                  <a:cubicBezTo>
                    <a:pt x="155" y="122"/>
                    <a:pt x="156" y="121"/>
                    <a:pt x="156" y="120"/>
                  </a:cubicBezTo>
                  <a:cubicBezTo>
                    <a:pt x="156" y="120"/>
                    <a:pt x="156" y="119"/>
                    <a:pt x="155" y="119"/>
                  </a:cubicBezTo>
                  <a:cubicBezTo>
                    <a:pt x="154" y="118"/>
                    <a:pt x="154" y="118"/>
                    <a:pt x="154" y="118"/>
                  </a:cubicBezTo>
                  <a:cubicBezTo>
                    <a:pt x="160" y="118"/>
                    <a:pt x="160" y="118"/>
                    <a:pt x="160" y="118"/>
                  </a:cubicBezTo>
                  <a:cubicBezTo>
                    <a:pt x="160" y="118"/>
                    <a:pt x="161" y="117"/>
                    <a:pt x="161" y="117"/>
                  </a:cubicBezTo>
                  <a:cubicBezTo>
                    <a:pt x="161" y="116"/>
                    <a:pt x="161" y="115"/>
                    <a:pt x="161" y="115"/>
                  </a:cubicBezTo>
                  <a:cubicBezTo>
                    <a:pt x="158" y="114"/>
                    <a:pt x="158" y="114"/>
                    <a:pt x="158" y="114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57" y="116"/>
                    <a:pt x="157" y="116"/>
                    <a:pt x="157" y="116"/>
                  </a:cubicBezTo>
                  <a:cubicBezTo>
                    <a:pt x="169" y="116"/>
                    <a:pt x="169" y="116"/>
                    <a:pt x="169" y="116"/>
                  </a:cubicBezTo>
                  <a:cubicBezTo>
                    <a:pt x="170" y="116"/>
                    <a:pt x="170" y="116"/>
                    <a:pt x="170" y="115"/>
                  </a:cubicBezTo>
                  <a:cubicBezTo>
                    <a:pt x="171" y="114"/>
                    <a:pt x="170" y="114"/>
                    <a:pt x="170" y="113"/>
                  </a:cubicBezTo>
                  <a:cubicBezTo>
                    <a:pt x="166" y="111"/>
                    <a:pt x="166" y="111"/>
                    <a:pt x="166" y="111"/>
                  </a:cubicBezTo>
                  <a:cubicBezTo>
                    <a:pt x="166" y="112"/>
                    <a:pt x="166" y="112"/>
                    <a:pt x="166" y="112"/>
                  </a:cubicBezTo>
                  <a:cubicBezTo>
                    <a:pt x="165" y="114"/>
                    <a:pt x="165" y="114"/>
                    <a:pt x="165" y="114"/>
                  </a:cubicBezTo>
                  <a:cubicBezTo>
                    <a:pt x="174" y="114"/>
                    <a:pt x="174" y="114"/>
                    <a:pt x="174" y="114"/>
                  </a:cubicBezTo>
                  <a:cubicBezTo>
                    <a:pt x="174" y="115"/>
                    <a:pt x="175" y="114"/>
                    <a:pt x="175" y="113"/>
                  </a:cubicBezTo>
                  <a:cubicBezTo>
                    <a:pt x="176" y="113"/>
                    <a:pt x="175" y="112"/>
                    <a:pt x="175" y="112"/>
                  </a:cubicBezTo>
                  <a:cubicBezTo>
                    <a:pt x="171" y="109"/>
                    <a:pt x="171" y="109"/>
                    <a:pt x="171" y="109"/>
                  </a:cubicBezTo>
                  <a:cubicBezTo>
                    <a:pt x="170" y="111"/>
                    <a:pt x="170" y="111"/>
                    <a:pt x="170" y="111"/>
                  </a:cubicBezTo>
                  <a:cubicBezTo>
                    <a:pt x="170" y="112"/>
                    <a:pt x="170" y="112"/>
                    <a:pt x="170" y="112"/>
                  </a:cubicBezTo>
                  <a:cubicBezTo>
                    <a:pt x="182" y="112"/>
                    <a:pt x="182" y="112"/>
                    <a:pt x="182" y="112"/>
                  </a:cubicBezTo>
                  <a:cubicBezTo>
                    <a:pt x="183" y="112"/>
                    <a:pt x="183" y="112"/>
                    <a:pt x="184" y="111"/>
                  </a:cubicBezTo>
                  <a:cubicBezTo>
                    <a:pt x="184" y="111"/>
                    <a:pt x="184" y="110"/>
                    <a:pt x="183" y="110"/>
                  </a:cubicBezTo>
                  <a:cubicBezTo>
                    <a:pt x="179" y="107"/>
                    <a:pt x="179" y="107"/>
                    <a:pt x="179" y="107"/>
                  </a:cubicBezTo>
                  <a:cubicBezTo>
                    <a:pt x="179" y="109"/>
                    <a:pt x="179" y="109"/>
                    <a:pt x="179" y="109"/>
                  </a:cubicBezTo>
                  <a:cubicBezTo>
                    <a:pt x="179" y="110"/>
                    <a:pt x="179" y="110"/>
                    <a:pt x="179" y="110"/>
                  </a:cubicBezTo>
                  <a:cubicBezTo>
                    <a:pt x="188" y="109"/>
                    <a:pt x="188" y="109"/>
                    <a:pt x="188" y="109"/>
                  </a:cubicBezTo>
                  <a:cubicBezTo>
                    <a:pt x="188" y="109"/>
                    <a:pt x="189" y="109"/>
                    <a:pt x="189" y="108"/>
                  </a:cubicBezTo>
                  <a:cubicBezTo>
                    <a:pt x="189" y="108"/>
                    <a:pt x="189" y="107"/>
                    <a:pt x="188" y="107"/>
                  </a:cubicBezTo>
                  <a:cubicBezTo>
                    <a:pt x="184" y="104"/>
                    <a:pt x="184" y="104"/>
                    <a:pt x="184" y="104"/>
                  </a:cubicBezTo>
                  <a:cubicBezTo>
                    <a:pt x="183" y="105"/>
                    <a:pt x="183" y="105"/>
                    <a:pt x="183" y="105"/>
                  </a:cubicBezTo>
                  <a:cubicBezTo>
                    <a:pt x="183" y="107"/>
                    <a:pt x="183" y="107"/>
                    <a:pt x="183" y="107"/>
                  </a:cubicBezTo>
                  <a:cubicBezTo>
                    <a:pt x="195" y="107"/>
                    <a:pt x="195" y="107"/>
                    <a:pt x="195" y="107"/>
                  </a:cubicBezTo>
                  <a:cubicBezTo>
                    <a:pt x="195" y="107"/>
                    <a:pt x="196" y="106"/>
                    <a:pt x="196" y="106"/>
                  </a:cubicBezTo>
                  <a:cubicBezTo>
                    <a:pt x="196" y="105"/>
                    <a:pt x="196" y="104"/>
                    <a:pt x="195" y="104"/>
                  </a:cubicBezTo>
                  <a:cubicBezTo>
                    <a:pt x="191" y="101"/>
                    <a:pt x="191" y="101"/>
                    <a:pt x="191" y="101"/>
                  </a:cubicBezTo>
                  <a:cubicBezTo>
                    <a:pt x="190" y="103"/>
                    <a:pt x="190" y="103"/>
                    <a:pt x="190" y="103"/>
                  </a:cubicBezTo>
                  <a:cubicBezTo>
                    <a:pt x="190" y="104"/>
                    <a:pt x="190" y="104"/>
                    <a:pt x="190" y="104"/>
                  </a:cubicBezTo>
                  <a:cubicBezTo>
                    <a:pt x="203" y="105"/>
                    <a:pt x="203" y="105"/>
                    <a:pt x="203" y="105"/>
                  </a:cubicBezTo>
                  <a:cubicBezTo>
                    <a:pt x="203" y="105"/>
                    <a:pt x="204" y="104"/>
                    <a:pt x="204" y="104"/>
                  </a:cubicBezTo>
                  <a:cubicBezTo>
                    <a:pt x="204" y="103"/>
                    <a:pt x="204" y="102"/>
                    <a:pt x="204" y="102"/>
                  </a:cubicBezTo>
                  <a:cubicBezTo>
                    <a:pt x="200" y="100"/>
                    <a:pt x="200" y="100"/>
                    <a:pt x="200" y="100"/>
                  </a:cubicBezTo>
                  <a:cubicBezTo>
                    <a:pt x="199" y="101"/>
                    <a:pt x="199" y="101"/>
                    <a:pt x="199" y="101"/>
                  </a:cubicBezTo>
                  <a:cubicBezTo>
                    <a:pt x="199" y="102"/>
                    <a:pt x="199" y="102"/>
                    <a:pt x="199" y="102"/>
                  </a:cubicBezTo>
                  <a:cubicBezTo>
                    <a:pt x="211" y="102"/>
                    <a:pt x="211" y="102"/>
                    <a:pt x="211" y="102"/>
                  </a:cubicBezTo>
                  <a:cubicBezTo>
                    <a:pt x="212" y="102"/>
                    <a:pt x="212" y="102"/>
                    <a:pt x="212" y="101"/>
                  </a:cubicBezTo>
                  <a:cubicBezTo>
                    <a:pt x="212" y="101"/>
                    <a:pt x="212" y="100"/>
                    <a:pt x="212" y="100"/>
                  </a:cubicBezTo>
                  <a:cubicBezTo>
                    <a:pt x="209" y="98"/>
                    <a:pt x="209" y="98"/>
                    <a:pt x="209" y="98"/>
                  </a:cubicBezTo>
                  <a:cubicBezTo>
                    <a:pt x="208" y="99"/>
                    <a:pt x="208" y="99"/>
                    <a:pt x="208" y="99"/>
                  </a:cubicBezTo>
                  <a:cubicBezTo>
                    <a:pt x="208" y="100"/>
                    <a:pt x="208" y="100"/>
                    <a:pt x="208" y="100"/>
                  </a:cubicBezTo>
                  <a:cubicBezTo>
                    <a:pt x="217" y="101"/>
                    <a:pt x="217" y="101"/>
                    <a:pt x="217" y="101"/>
                  </a:cubicBezTo>
                  <a:cubicBezTo>
                    <a:pt x="218" y="102"/>
                    <a:pt x="218" y="101"/>
                    <a:pt x="219" y="100"/>
                  </a:cubicBezTo>
                  <a:cubicBezTo>
                    <a:pt x="219" y="100"/>
                    <a:pt x="219" y="99"/>
                    <a:pt x="218" y="99"/>
                  </a:cubicBezTo>
                  <a:cubicBezTo>
                    <a:pt x="218" y="99"/>
                    <a:pt x="218" y="99"/>
                    <a:pt x="218" y="99"/>
                  </a:cubicBezTo>
                  <a:cubicBezTo>
                    <a:pt x="221" y="99"/>
                    <a:pt x="221" y="99"/>
                    <a:pt x="221" y="99"/>
                  </a:cubicBezTo>
                  <a:cubicBezTo>
                    <a:pt x="222" y="99"/>
                    <a:pt x="223" y="99"/>
                    <a:pt x="223" y="98"/>
                  </a:cubicBezTo>
                  <a:cubicBezTo>
                    <a:pt x="223" y="98"/>
                    <a:pt x="223" y="97"/>
                    <a:pt x="223" y="96"/>
                  </a:cubicBezTo>
                  <a:cubicBezTo>
                    <a:pt x="222" y="96"/>
                    <a:pt x="222" y="96"/>
                    <a:pt x="222" y="96"/>
                  </a:cubicBezTo>
                  <a:cubicBezTo>
                    <a:pt x="229" y="96"/>
                    <a:pt x="229" y="96"/>
                    <a:pt x="229" y="96"/>
                  </a:cubicBezTo>
                  <a:cubicBezTo>
                    <a:pt x="229" y="96"/>
                    <a:pt x="230" y="96"/>
                    <a:pt x="230" y="95"/>
                  </a:cubicBezTo>
                  <a:cubicBezTo>
                    <a:pt x="230" y="95"/>
                    <a:pt x="230" y="94"/>
                    <a:pt x="229" y="94"/>
                  </a:cubicBezTo>
                  <a:cubicBezTo>
                    <a:pt x="226" y="92"/>
                    <a:pt x="226" y="92"/>
                    <a:pt x="226" y="92"/>
                  </a:cubicBezTo>
                  <a:cubicBezTo>
                    <a:pt x="225" y="93"/>
                    <a:pt x="225" y="93"/>
                    <a:pt x="225" y="93"/>
                  </a:cubicBezTo>
                  <a:cubicBezTo>
                    <a:pt x="225" y="94"/>
                    <a:pt x="225" y="94"/>
                    <a:pt x="225" y="94"/>
                  </a:cubicBezTo>
                  <a:cubicBezTo>
                    <a:pt x="235" y="95"/>
                    <a:pt x="235" y="95"/>
                    <a:pt x="235" y="95"/>
                  </a:cubicBezTo>
                  <a:cubicBezTo>
                    <a:pt x="235" y="95"/>
                    <a:pt x="236" y="94"/>
                    <a:pt x="236" y="94"/>
                  </a:cubicBezTo>
                  <a:cubicBezTo>
                    <a:pt x="236" y="93"/>
                    <a:pt x="236" y="92"/>
                    <a:pt x="235" y="92"/>
                  </a:cubicBezTo>
                  <a:cubicBezTo>
                    <a:pt x="232" y="90"/>
                    <a:pt x="232" y="90"/>
                    <a:pt x="232" y="90"/>
                  </a:cubicBezTo>
                  <a:cubicBezTo>
                    <a:pt x="232" y="91"/>
                    <a:pt x="232" y="91"/>
                    <a:pt x="232" y="91"/>
                  </a:cubicBezTo>
                  <a:cubicBezTo>
                    <a:pt x="232" y="93"/>
                    <a:pt x="232" y="93"/>
                    <a:pt x="232" y="93"/>
                  </a:cubicBezTo>
                  <a:cubicBezTo>
                    <a:pt x="243" y="92"/>
                    <a:pt x="243" y="92"/>
                    <a:pt x="243" y="92"/>
                  </a:cubicBezTo>
                  <a:cubicBezTo>
                    <a:pt x="244" y="92"/>
                    <a:pt x="245" y="92"/>
                    <a:pt x="245" y="91"/>
                  </a:cubicBezTo>
                  <a:cubicBezTo>
                    <a:pt x="245" y="91"/>
                    <a:pt x="245" y="90"/>
                    <a:pt x="244" y="90"/>
                  </a:cubicBezTo>
                  <a:cubicBezTo>
                    <a:pt x="240" y="87"/>
                    <a:pt x="240" y="87"/>
                    <a:pt x="240" y="87"/>
                  </a:cubicBezTo>
                  <a:cubicBezTo>
                    <a:pt x="240" y="89"/>
                    <a:pt x="240" y="89"/>
                    <a:pt x="240" y="89"/>
                  </a:cubicBezTo>
                  <a:cubicBezTo>
                    <a:pt x="240" y="90"/>
                    <a:pt x="240" y="90"/>
                    <a:pt x="240" y="90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1" y="89"/>
                    <a:pt x="251" y="89"/>
                    <a:pt x="251" y="88"/>
                  </a:cubicBezTo>
                  <a:cubicBezTo>
                    <a:pt x="252" y="88"/>
                    <a:pt x="251" y="87"/>
                    <a:pt x="251" y="87"/>
                  </a:cubicBezTo>
                  <a:cubicBezTo>
                    <a:pt x="247" y="85"/>
                    <a:pt x="247" y="85"/>
                    <a:pt x="247" y="85"/>
                  </a:cubicBezTo>
                  <a:cubicBezTo>
                    <a:pt x="246" y="86"/>
                    <a:pt x="246" y="86"/>
                    <a:pt x="246" y="86"/>
                  </a:cubicBezTo>
                  <a:cubicBezTo>
                    <a:pt x="246" y="87"/>
                    <a:pt x="246" y="87"/>
                    <a:pt x="246" y="87"/>
                  </a:cubicBezTo>
                  <a:cubicBezTo>
                    <a:pt x="257" y="88"/>
                    <a:pt x="257" y="88"/>
                    <a:pt x="257" y="88"/>
                  </a:cubicBezTo>
                  <a:cubicBezTo>
                    <a:pt x="258" y="88"/>
                    <a:pt x="258" y="88"/>
                    <a:pt x="259" y="87"/>
                  </a:cubicBezTo>
                  <a:cubicBezTo>
                    <a:pt x="259" y="87"/>
                    <a:pt x="259" y="86"/>
                    <a:pt x="258" y="86"/>
                  </a:cubicBezTo>
                  <a:cubicBezTo>
                    <a:pt x="252" y="82"/>
                    <a:pt x="252" y="82"/>
                    <a:pt x="252" y="82"/>
                  </a:cubicBezTo>
                  <a:cubicBezTo>
                    <a:pt x="251" y="83"/>
                    <a:pt x="251" y="83"/>
                    <a:pt x="251" y="83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1" y="85"/>
                    <a:pt x="254" y="85"/>
                    <a:pt x="257" y="85"/>
                  </a:cubicBezTo>
                  <a:cubicBezTo>
                    <a:pt x="260" y="86"/>
                    <a:pt x="263" y="86"/>
                    <a:pt x="265" y="86"/>
                  </a:cubicBezTo>
                  <a:cubicBezTo>
                    <a:pt x="265" y="86"/>
                    <a:pt x="265" y="86"/>
                    <a:pt x="265" y="86"/>
                  </a:cubicBezTo>
                  <a:cubicBezTo>
                    <a:pt x="266" y="86"/>
                    <a:pt x="266" y="86"/>
                    <a:pt x="266" y="86"/>
                  </a:cubicBezTo>
                  <a:cubicBezTo>
                    <a:pt x="266" y="86"/>
                    <a:pt x="266" y="86"/>
                    <a:pt x="267" y="85"/>
                  </a:cubicBezTo>
                  <a:cubicBezTo>
                    <a:pt x="267" y="85"/>
                    <a:pt x="267" y="84"/>
                    <a:pt x="267" y="84"/>
                  </a:cubicBezTo>
                  <a:cubicBezTo>
                    <a:pt x="267" y="84"/>
                    <a:pt x="266" y="83"/>
                    <a:pt x="266" y="83"/>
                  </a:cubicBezTo>
                  <a:cubicBezTo>
                    <a:pt x="266" y="83"/>
                    <a:pt x="266" y="83"/>
                    <a:pt x="266" y="83"/>
                  </a:cubicBezTo>
                  <a:cubicBezTo>
                    <a:pt x="271" y="83"/>
                    <a:pt x="271" y="83"/>
                    <a:pt x="271" y="83"/>
                  </a:cubicBezTo>
                  <a:cubicBezTo>
                    <a:pt x="272" y="83"/>
                    <a:pt x="273" y="83"/>
                    <a:pt x="273" y="82"/>
                  </a:cubicBezTo>
                  <a:cubicBezTo>
                    <a:pt x="273" y="81"/>
                    <a:pt x="273" y="81"/>
                    <a:pt x="272" y="80"/>
                  </a:cubicBezTo>
                  <a:cubicBezTo>
                    <a:pt x="268" y="78"/>
                    <a:pt x="268" y="78"/>
                    <a:pt x="268" y="78"/>
                  </a:cubicBezTo>
                  <a:cubicBezTo>
                    <a:pt x="267" y="79"/>
                    <a:pt x="267" y="79"/>
                    <a:pt x="267" y="79"/>
                  </a:cubicBezTo>
                  <a:cubicBezTo>
                    <a:pt x="267" y="80"/>
                    <a:pt x="267" y="80"/>
                    <a:pt x="267" y="80"/>
                  </a:cubicBezTo>
                  <a:cubicBezTo>
                    <a:pt x="278" y="81"/>
                    <a:pt x="278" y="81"/>
                    <a:pt x="278" y="81"/>
                  </a:cubicBezTo>
                  <a:cubicBezTo>
                    <a:pt x="278" y="81"/>
                    <a:pt x="279" y="81"/>
                    <a:pt x="279" y="80"/>
                  </a:cubicBezTo>
                  <a:cubicBezTo>
                    <a:pt x="279" y="79"/>
                    <a:pt x="279" y="79"/>
                    <a:pt x="279" y="78"/>
                  </a:cubicBezTo>
                  <a:cubicBezTo>
                    <a:pt x="278" y="78"/>
                    <a:pt x="278" y="78"/>
                    <a:pt x="278" y="78"/>
                  </a:cubicBezTo>
                  <a:cubicBezTo>
                    <a:pt x="285" y="78"/>
                    <a:pt x="285" y="78"/>
                    <a:pt x="285" y="78"/>
                  </a:cubicBezTo>
                  <a:cubicBezTo>
                    <a:pt x="285" y="78"/>
                    <a:pt x="286" y="78"/>
                    <a:pt x="286" y="77"/>
                  </a:cubicBezTo>
                  <a:cubicBezTo>
                    <a:pt x="286" y="77"/>
                    <a:pt x="286" y="76"/>
                    <a:pt x="286" y="76"/>
                  </a:cubicBezTo>
                  <a:cubicBezTo>
                    <a:pt x="282" y="73"/>
                    <a:pt x="282" y="73"/>
                    <a:pt x="282" y="73"/>
                  </a:cubicBezTo>
                  <a:cubicBezTo>
                    <a:pt x="281" y="75"/>
                    <a:pt x="281" y="75"/>
                    <a:pt x="281" y="75"/>
                  </a:cubicBezTo>
                  <a:cubicBezTo>
                    <a:pt x="281" y="76"/>
                    <a:pt x="281" y="76"/>
                    <a:pt x="281" y="76"/>
                  </a:cubicBezTo>
                  <a:cubicBezTo>
                    <a:pt x="293" y="76"/>
                    <a:pt x="293" y="76"/>
                    <a:pt x="293" y="76"/>
                  </a:cubicBezTo>
                  <a:cubicBezTo>
                    <a:pt x="294" y="76"/>
                    <a:pt x="294" y="76"/>
                    <a:pt x="294" y="75"/>
                  </a:cubicBezTo>
                  <a:cubicBezTo>
                    <a:pt x="295" y="74"/>
                    <a:pt x="294" y="74"/>
                    <a:pt x="294" y="73"/>
                  </a:cubicBezTo>
                  <a:cubicBezTo>
                    <a:pt x="291" y="71"/>
                    <a:pt x="291" y="71"/>
                    <a:pt x="291" y="71"/>
                  </a:cubicBezTo>
                  <a:cubicBezTo>
                    <a:pt x="290" y="73"/>
                    <a:pt x="290" y="73"/>
                    <a:pt x="290" y="73"/>
                  </a:cubicBezTo>
                  <a:cubicBezTo>
                    <a:pt x="290" y="74"/>
                    <a:pt x="290" y="74"/>
                    <a:pt x="290" y="74"/>
                  </a:cubicBezTo>
                  <a:cubicBezTo>
                    <a:pt x="301" y="74"/>
                    <a:pt x="301" y="74"/>
                    <a:pt x="301" y="74"/>
                  </a:cubicBezTo>
                  <a:cubicBezTo>
                    <a:pt x="302" y="74"/>
                    <a:pt x="302" y="73"/>
                    <a:pt x="302" y="73"/>
                  </a:cubicBezTo>
                  <a:cubicBezTo>
                    <a:pt x="303" y="72"/>
                    <a:pt x="302" y="71"/>
                    <a:pt x="302" y="71"/>
                  </a:cubicBezTo>
                  <a:cubicBezTo>
                    <a:pt x="300" y="70"/>
                    <a:pt x="300" y="70"/>
                    <a:pt x="300" y="70"/>
                  </a:cubicBezTo>
                  <a:cubicBezTo>
                    <a:pt x="302" y="67"/>
                    <a:pt x="302" y="67"/>
                    <a:pt x="302" y="67"/>
                  </a:cubicBezTo>
                  <a:cubicBezTo>
                    <a:pt x="302" y="67"/>
                    <a:pt x="302" y="66"/>
                    <a:pt x="302" y="66"/>
                  </a:cubicBezTo>
                  <a:cubicBezTo>
                    <a:pt x="302" y="65"/>
                    <a:pt x="302" y="65"/>
                    <a:pt x="302" y="65"/>
                  </a:cubicBezTo>
                  <a:cubicBezTo>
                    <a:pt x="298" y="63"/>
                    <a:pt x="298" y="63"/>
                    <a:pt x="298" y="63"/>
                  </a:cubicBezTo>
                  <a:cubicBezTo>
                    <a:pt x="301" y="60"/>
                    <a:pt x="301" y="60"/>
                    <a:pt x="301" y="60"/>
                  </a:cubicBezTo>
                  <a:cubicBezTo>
                    <a:pt x="302" y="59"/>
                    <a:pt x="302" y="59"/>
                    <a:pt x="302" y="58"/>
                  </a:cubicBezTo>
                  <a:cubicBezTo>
                    <a:pt x="302" y="58"/>
                    <a:pt x="301" y="58"/>
                    <a:pt x="301" y="57"/>
                  </a:cubicBezTo>
                  <a:cubicBezTo>
                    <a:pt x="297" y="55"/>
                    <a:pt x="297" y="55"/>
                    <a:pt x="297" y="55"/>
                  </a:cubicBezTo>
                  <a:cubicBezTo>
                    <a:pt x="300" y="51"/>
                    <a:pt x="300" y="51"/>
                    <a:pt x="300" y="51"/>
                  </a:cubicBezTo>
                  <a:cubicBezTo>
                    <a:pt x="300" y="51"/>
                    <a:pt x="300" y="51"/>
                    <a:pt x="300" y="50"/>
                  </a:cubicBezTo>
                  <a:cubicBezTo>
                    <a:pt x="300" y="50"/>
                    <a:pt x="300" y="49"/>
                    <a:pt x="299" y="49"/>
                  </a:cubicBezTo>
                  <a:cubicBezTo>
                    <a:pt x="298" y="49"/>
                    <a:pt x="298" y="49"/>
                    <a:pt x="298" y="49"/>
                  </a:cubicBezTo>
                  <a:cubicBezTo>
                    <a:pt x="301" y="47"/>
                    <a:pt x="301" y="47"/>
                    <a:pt x="301" y="47"/>
                  </a:cubicBezTo>
                  <a:cubicBezTo>
                    <a:pt x="301" y="47"/>
                    <a:pt x="302" y="47"/>
                    <a:pt x="302" y="46"/>
                  </a:cubicBezTo>
                  <a:cubicBezTo>
                    <a:pt x="302" y="46"/>
                    <a:pt x="301" y="45"/>
                    <a:pt x="301" y="45"/>
                  </a:cubicBezTo>
                  <a:cubicBezTo>
                    <a:pt x="299" y="43"/>
                    <a:pt x="299" y="43"/>
                    <a:pt x="299" y="43"/>
                  </a:cubicBezTo>
                  <a:cubicBezTo>
                    <a:pt x="300" y="39"/>
                    <a:pt x="300" y="39"/>
                    <a:pt x="300" y="39"/>
                  </a:cubicBezTo>
                  <a:cubicBezTo>
                    <a:pt x="300" y="39"/>
                    <a:pt x="299" y="38"/>
                    <a:pt x="299" y="38"/>
                  </a:cubicBezTo>
                  <a:cubicBezTo>
                    <a:pt x="298" y="37"/>
                    <a:pt x="298" y="37"/>
                    <a:pt x="298" y="37"/>
                  </a:cubicBezTo>
                  <a:cubicBezTo>
                    <a:pt x="300" y="34"/>
                    <a:pt x="300" y="34"/>
                    <a:pt x="300" y="34"/>
                  </a:cubicBezTo>
                  <a:cubicBezTo>
                    <a:pt x="300" y="34"/>
                    <a:pt x="301" y="33"/>
                    <a:pt x="300" y="33"/>
                  </a:cubicBezTo>
                  <a:cubicBezTo>
                    <a:pt x="300" y="33"/>
                    <a:pt x="300" y="32"/>
                    <a:pt x="300" y="32"/>
                  </a:cubicBezTo>
                  <a:cubicBezTo>
                    <a:pt x="298" y="31"/>
                    <a:pt x="298" y="31"/>
                    <a:pt x="298" y="31"/>
                  </a:cubicBezTo>
                  <a:cubicBezTo>
                    <a:pt x="300" y="27"/>
                    <a:pt x="300" y="27"/>
                    <a:pt x="300" y="27"/>
                  </a:cubicBezTo>
                  <a:cubicBezTo>
                    <a:pt x="301" y="26"/>
                    <a:pt x="300" y="25"/>
                    <a:pt x="300" y="25"/>
                  </a:cubicBezTo>
                  <a:cubicBezTo>
                    <a:pt x="297" y="23"/>
                    <a:pt x="297" y="23"/>
                    <a:pt x="297" y="23"/>
                  </a:cubicBezTo>
                  <a:cubicBezTo>
                    <a:pt x="299" y="19"/>
                    <a:pt x="299" y="19"/>
                    <a:pt x="299" y="19"/>
                  </a:cubicBezTo>
                  <a:cubicBezTo>
                    <a:pt x="300" y="18"/>
                    <a:pt x="299" y="17"/>
                    <a:pt x="299" y="17"/>
                  </a:cubicBezTo>
                  <a:cubicBezTo>
                    <a:pt x="296" y="15"/>
                    <a:pt x="296" y="15"/>
                    <a:pt x="296" y="15"/>
                  </a:cubicBezTo>
                  <a:cubicBezTo>
                    <a:pt x="298" y="11"/>
                    <a:pt x="298" y="11"/>
                    <a:pt x="298" y="11"/>
                  </a:cubicBezTo>
                  <a:cubicBezTo>
                    <a:pt x="299" y="10"/>
                    <a:pt x="299" y="9"/>
                    <a:pt x="298" y="9"/>
                  </a:cubicBezTo>
                  <a:cubicBezTo>
                    <a:pt x="297" y="8"/>
                    <a:pt x="297" y="8"/>
                    <a:pt x="297" y="8"/>
                  </a:cubicBezTo>
                  <a:cubicBezTo>
                    <a:pt x="299" y="5"/>
                    <a:pt x="299" y="5"/>
                    <a:pt x="299" y="5"/>
                  </a:cubicBezTo>
                  <a:cubicBezTo>
                    <a:pt x="299" y="4"/>
                    <a:pt x="299" y="3"/>
                    <a:pt x="298" y="3"/>
                  </a:cubicBezTo>
                  <a:cubicBezTo>
                    <a:pt x="294" y="0"/>
                    <a:pt x="294" y="0"/>
                    <a:pt x="294" y="0"/>
                  </a:cubicBezTo>
                  <a:cubicBezTo>
                    <a:pt x="294" y="0"/>
                    <a:pt x="293" y="0"/>
                    <a:pt x="292" y="1"/>
                  </a:cubicBezTo>
                  <a:cubicBezTo>
                    <a:pt x="292" y="1"/>
                    <a:pt x="292" y="2"/>
                    <a:pt x="293" y="3"/>
                  </a:cubicBezTo>
                  <a:cubicBezTo>
                    <a:pt x="296" y="4"/>
                    <a:pt x="296" y="4"/>
                    <a:pt x="296" y="4"/>
                  </a:cubicBezTo>
                  <a:cubicBezTo>
                    <a:pt x="293" y="8"/>
                    <a:pt x="293" y="8"/>
                    <a:pt x="293" y="8"/>
                  </a:cubicBezTo>
                  <a:cubicBezTo>
                    <a:pt x="293" y="8"/>
                    <a:pt x="293" y="9"/>
                    <a:pt x="294" y="10"/>
                  </a:cubicBezTo>
                  <a:cubicBezTo>
                    <a:pt x="295" y="11"/>
                    <a:pt x="295" y="11"/>
                    <a:pt x="295" y="11"/>
                  </a:cubicBezTo>
                  <a:cubicBezTo>
                    <a:pt x="293" y="15"/>
                    <a:pt x="293" y="15"/>
                    <a:pt x="293" y="15"/>
                  </a:cubicBezTo>
                  <a:cubicBezTo>
                    <a:pt x="292" y="16"/>
                    <a:pt x="293" y="17"/>
                    <a:pt x="293" y="17"/>
                  </a:cubicBezTo>
                  <a:cubicBezTo>
                    <a:pt x="296" y="19"/>
                    <a:pt x="296" y="19"/>
                    <a:pt x="296" y="19"/>
                  </a:cubicBezTo>
                  <a:cubicBezTo>
                    <a:pt x="294" y="23"/>
                    <a:pt x="294" y="23"/>
                    <a:pt x="294" y="23"/>
                  </a:cubicBezTo>
                  <a:cubicBezTo>
                    <a:pt x="293" y="24"/>
                    <a:pt x="294" y="24"/>
                    <a:pt x="294" y="25"/>
                  </a:cubicBezTo>
                  <a:cubicBezTo>
                    <a:pt x="297" y="27"/>
                    <a:pt x="297" y="27"/>
                    <a:pt x="297" y="27"/>
                  </a:cubicBezTo>
                  <a:cubicBezTo>
                    <a:pt x="295" y="31"/>
                    <a:pt x="295" y="31"/>
                    <a:pt x="295" y="31"/>
                  </a:cubicBezTo>
                  <a:cubicBezTo>
                    <a:pt x="294" y="31"/>
                    <a:pt x="294" y="32"/>
                    <a:pt x="295" y="32"/>
                  </a:cubicBezTo>
                  <a:cubicBezTo>
                    <a:pt x="297" y="33"/>
                    <a:pt x="297" y="33"/>
                    <a:pt x="297" y="33"/>
                  </a:cubicBezTo>
                  <a:cubicBezTo>
                    <a:pt x="294" y="36"/>
                    <a:pt x="294" y="36"/>
                    <a:pt x="294" y="36"/>
                  </a:cubicBezTo>
                  <a:cubicBezTo>
                    <a:pt x="294" y="36"/>
                    <a:pt x="294" y="37"/>
                    <a:pt x="294" y="37"/>
                  </a:cubicBezTo>
                  <a:cubicBezTo>
                    <a:pt x="294" y="38"/>
                    <a:pt x="294" y="38"/>
                    <a:pt x="295" y="38"/>
                  </a:cubicBezTo>
                  <a:cubicBezTo>
                    <a:pt x="296" y="40"/>
                    <a:pt x="296" y="40"/>
                    <a:pt x="296" y="40"/>
                  </a:cubicBezTo>
                  <a:cubicBezTo>
                    <a:pt x="296" y="44"/>
                    <a:pt x="296" y="44"/>
                    <a:pt x="296" y="44"/>
                  </a:cubicBezTo>
                  <a:cubicBezTo>
                    <a:pt x="295" y="44"/>
                    <a:pt x="296" y="45"/>
                    <a:pt x="296" y="45"/>
                  </a:cubicBezTo>
                  <a:cubicBezTo>
                    <a:pt x="297" y="46"/>
                    <a:pt x="297" y="46"/>
                    <a:pt x="297" y="46"/>
                  </a:cubicBezTo>
                  <a:cubicBezTo>
                    <a:pt x="294" y="47"/>
                    <a:pt x="294" y="47"/>
                    <a:pt x="294" y="47"/>
                  </a:cubicBezTo>
                  <a:cubicBezTo>
                    <a:pt x="294" y="47"/>
                    <a:pt x="294" y="48"/>
                    <a:pt x="294" y="48"/>
                  </a:cubicBezTo>
                  <a:cubicBezTo>
                    <a:pt x="294" y="49"/>
                    <a:pt x="294" y="49"/>
                    <a:pt x="294" y="50"/>
                  </a:cubicBezTo>
                  <a:cubicBezTo>
                    <a:pt x="296" y="51"/>
                    <a:pt x="296" y="51"/>
                    <a:pt x="296" y="51"/>
                  </a:cubicBezTo>
                  <a:cubicBezTo>
                    <a:pt x="294" y="55"/>
                    <a:pt x="294" y="55"/>
                    <a:pt x="294" y="55"/>
                  </a:cubicBezTo>
                  <a:cubicBezTo>
                    <a:pt x="294" y="55"/>
                    <a:pt x="294" y="55"/>
                    <a:pt x="294" y="56"/>
                  </a:cubicBezTo>
                  <a:cubicBezTo>
                    <a:pt x="294" y="56"/>
                    <a:pt x="294" y="56"/>
                    <a:pt x="294" y="57"/>
                  </a:cubicBezTo>
                  <a:cubicBezTo>
                    <a:pt x="298" y="59"/>
                    <a:pt x="298" y="59"/>
                    <a:pt x="298" y="59"/>
                  </a:cubicBezTo>
                  <a:cubicBezTo>
                    <a:pt x="295" y="62"/>
                    <a:pt x="295" y="62"/>
                    <a:pt x="295" y="62"/>
                  </a:cubicBezTo>
                  <a:cubicBezTo>
                    <a:pt x="294" y="62"/>
                    <a:pt x="294" y="63"/>
                    <a:pt x="294" y="63"/>
                  </a:cubicBezTo>
                  <a:cubicBezTo>
                    <a:pt x="294" y="63"/>
                    <a:pt x="295" y="64"/>
                    <a:pt x="295" y="64"/>
                  </a:cubicBezTo>
                  <a:cubicBezTo>
                    <a:pt x="299" y="66"/>
                    <a:pt x="299" y="66"/>
                    <a:pt x="299" y="66"/>
                  </a:cubicBezTo>
                  <a:cubicBezTo>
                    <a:pt x="297" y="69"/>
                    <a:pt x="297" y="69"/>
                    <a:pt x="297" y="69"/>
                  </a:cubicBezTo>
                  <a:cubicBezTo>
                    <a:pt x="296" y="70"/>
                    <a:pt x="296" y="70"/>
                    <a:pt x="296" y="71"/>
                  </a:cubicBezTo>
                  <a:cubicBezTo>
                    <a:pt x="296" y="71"/>
                    <a:pt x="297" y="71"/>
                    <a:pt x="297" y="72"/>
                  </a:cubicBezTo>
                  <a:cubicBezTo>
                    <a:pt x="300" y="73"/>
                    <a:pt x="300" y="73"/>
                    <a:pt x="300" y="73"/>
                  </a:cubicBezTo>
                  <a:cubicBezTo>
                    <a:pt x="301" y="72"/>
                    <a:pt x="301" y="72"/>
                    <a:pt x="301" y="72"/>
                  </a:cubicBezTo>
                  <a:cubicBezTo>
                    <a:pt x="301" y="71"/>
                    <a:pt x="301" y="71"/>
                    <a:pt x="301" y="71"/>
                  </a:cubicBezTo>
                  <a:cubicBezTo>
                    <a:pt x="290" y="71"/>
                    <a:pt x="290" y="71"/>
                    <a:pt x="290" y="71"/>
                  </a:cubicBezTo>
                  <a:cubicBezTo>
                    <a:pt x="289" y="71"/>
                    <a:pt x="289" y="72"/>
                    <a:pt x="288" y="72"/>
                  </a:cubicBezTo>
                  <a:cubicBezTo>
                    <a:pt x="288" y="73"/>
                    <a:pt x="289" y="74"/>
                    <a:pt x="289" y="74"/>
                  </a:cubicBezTo>
                  <a:cubicBezTo>
                    <a:pt x="292" y="76"/>
                    <a:pt x="292" y="76"/>
                    <a:pt x="292" y="76"/>
                  </a:cubicBezTo>
                  <a:cubicBezTo>
                    <a:pt x="293" y="75"/>
                    <a:pt x="293" y="75"/>
                    <a:pt x="293" y="75"/>
                  </a:cubicBezTo>
                  <a:cubicBezTo>
                    <a:pt x="293" y="73"/>
                    <a:pt x="293" y="73"/>
                    <a:pt x="293" y="73"/>
                  </a:cubicBezTo>
                  <a:cubicBezTo>
                    <a:pt x="281" y="73"/>
                    <a:pt x="281" y="73"/>
                    <a:pt x="281" y="73"/>
                  </a:cubicBezTo>
                  <a:cubicBezTo>
                    <a:pt x="280" y="73"/>
                    <a:pt x="280" y="73"/>
                    <a:pt x="280" y="74"/>
                  </a:cubicBezTo>
                  <a:cubicBezTo>
                    <a:pt x="279" y="75"/>
                    <a:pt x="280" y="75"/>
                    <a:pt x="280" y="76"/>
                  </a:cubicBezTo>
                  <a:cubicBezTo>
                    <a:pt x="284" y="78"/>
                    <a:pt x="284" y="78"/>
                    <a:pt x="284" y="78"/>
                  </a:cubicBezTo>
                  <a:cubicBezTo>
                    <a:pt x="285" y="77"/>
                    <a:pt x="285" y="77"/>
                    <a:pt x="285" y="77"/>
                  </a:cubicBezTo>
                  <a:cubicBezTo>
                    <a:pt x="285" y="75"/>
                    <a:pt x="285" y="75"/>
                    <a:pt x="285" y="75"/>
                  </a:cubicBezTo>
                  <a:cubicBezTo>
                    <a:pt x="273" y="75"/>
                    <a:pt x="273" y="75"/>
                    <a:pt x="273" y="75"/>
                  </a:cubicBezTo>
                  <a:cubicBezTo>
                    <a:pt x="272" y="75"/>
                    <a:pt x="272" y="75"/>
                    <a:pt x="271" y="76"/>
                  </a:cubicBezTo>
                  <a:cubicBezTo>
                    <a:pt x="271" y="77"/>
                    <a:pt x="271" y="77"/>
                    <a:pt x="272" y="78"/>
                  </a:cubicBezTo>
                  <a:cubicBezTo>
                    <a:pt x="277" y="81"/>
                    <a:pt x="277" y="81"/>
                    <a:pt x="277" y="81"/>
                  </a:cubicBezTo>
                  <a:cubicBezTo>
                    <a:pt x="278" y="80"/>
                    <a:pt x="278" y="80"/>
                    <a:pt x="278" y="80"/>
                  </a:cubicBezTo>
                  <a:cubicBezTo>
                    <a:pt x="278" y="78"/>
                    <a:pt x="278" y="78"/>
                    <a:pt x="278" y="78"/>
                  </a:cubicBezTo>
                  <a:cubicBezTo>
                    <a:pt x="267" y="77"/>
                    <a:pt x="267" y="77"/>
                    <a:pt x="267" y="77"/>
                  </a:cubicBezTo>
                  <a:cubicBezTo>
                    <a:pt x="266" y="77"/>
                    <a:pt x="266" y="78"/>
                    <a:pt x="266" y="78"/>
                  </a:cubicBezTo>
                  <a:cubicBezTo>
                    <a:pt x="265" y="79"/>
                    <a:pt x="266" y="80"/>
                    <a:pt x="266" y="80"/>
                  </a:cubicBezTo>
                  <a:cubicBezTo>
                    <a:pt x="271" y="83"/>
                    <a:pt x="271" y="83"/>
                    <a:pt x="271" y="83"/>
                  </a:cubicBezTo>
                  <a:cubicBezTo>
                    <a:pt x="271" y="82"/>
                    <a:pt x="271" y="82"/>
                    <a:pt x="271" y="82"/>
                  </a:cubicBezTo>
                  <a:cubicBezTo>
                    <a:pt x="271" y="80"/>
                    <a:pt x="271" y="80"/>
                    <a:pt x="271" y="80"/>
                  </a:cubicBezTo>
                  <a:cubicBezTo>
                    <a:pt x="261" y="80"/>
                    <a:pt x="261" y="80"/>
                    <a:pt x="261" y="80"/>
                  </a:cubicBezTo>
                  <a:cubicBezTo>
                    <a:pt x="260" y="80"/>
                    <a:pt x="259" y="80"/>
                    <a:pt x="259" y="81"/>
                  </a:cubicBezTo>
                  <a:cubicBezTo>
                    <a:pt x="259" y="82"/>
                    <a:pt x="259" y="82"/>
                    <a:pt x="260" y="83"/>
                  </a:cubicBezTo>
                  <a:cubicBezTo>
                    <a:pt x="265" y="86"/>
                    <a:pt x="265" y="86"/>
                    <a:pt x="265" y="86"/>
                  </a:cubicBezTo>
                  <a:cubicBezTo>
                    <a:pt x="265" y="84"/>
                    <a:pt x="265" y="84"/>
                    <a:pt x="265" y="84"/>
                  </a:cubicBezTo>
                  <a:cubicBezTo>
                    <a:pt x="264" y="83"/>
                    <a:pt x="264" y="83"/>
                    <a:pt x="264" y="83"/>
                  </a:cubicBezTo>
                  <a:cubicBezTo>
                    <a:pt x="265" y="84"/>
                    <a:pt x="265" y="84"/>
                    <a:pt x="265" y="84"/>
                  </a:cubicBezTo>
                  <a:cubicBezTo>
                    <a:pt x="265" y="83"/>
                    <a:pt x="265" y="83"/>
                    <a:pt x="265" y="83"/>
                  </a:cubicBezTo>
                  <a:cubicBezTo>
                    <a:pt x="265" y="83"/>
                    <a:pt x="264" y="83"/>
                    <a:pt x="264" y="83"/>
                  </a:cubicBezTo>
                  <a:cubicBezTo>
                    <a:pt x="265" y="84"/>
                    <a:pt x="265" y="84"/>
                    <a:pt x="265" y="84"/>
                  </a:cubicBezTo>
                  <a:cubicBezTo>
                    <a:pt x="265" y="83"/>
                    <a:pt x="265" y="83"/>
                    <a:pt x="265" y="83"/>
                  </a:cubicBezTo>
                  <a:cubicBezTo>
                    <a:pt x="265" y="84"/>
                    <a:pt x="265" y="84"/>
                    <a:pt x="265" y="84"/>
                  </a:cubicBezTo>
                  <a:cubicBezTo>
                    <a:pt x="265" y="83"/>
                    <a:pt x="265" y="83"/>
                    <a:pt x="265" y="83"/>
                  </a:cubicBezTo>
                  <a:cubicBezTo>
                    <a:pt x="265" y="83"/>
                    <a:pt x="265" y="83"/>
                    <a:pt x="265" y="83"/>
                  </a:cubicBezTo>
                  <a:cubicBezTo>
                    <a:pt x="265" y="84"/>
                    <a:pt x="265" y="84"/>
                    <a:pt x="265" y="84"/>
                  </a:cubicBezTo>
                  <a:cubicBezTo>
                    <a:pt x="265" y="83"/>
                    <a:pt x="265" y="83"/>
                    <a:pt x="265" y="83"/>
                  </a:cubicBezTo>
                  <a:cubicBezTo>
                    <a:pt x="265" y="83"/>
                    <a:pt x="265" y="83"/>
                    <a:pt x="265" y="83"/>
                  </a:cubicBezTo>
                  <a:cubicBezTo>
                    <a:pt x="265" y="83"/>
                    <a:pt x="265" y="83"/>
                    <a:pt x="265" y="83"/>
                  </a:cubicBezTo>
                  <a:cubicBezTo>
                    <a:pt x="265" y="83"/>
                    <a:pt x="265" y="83"/>
                    <a:pt x="265" y="83"/>
                  </a:cubicBezTo>
                  <a:cubicBezTo>
                    <a:pt x="265" y="83"/>
                    <a:pt x="265" y="83"/>
                    <a:pt x="265" y="83"/>
                  </a:cubicBezTo>
                  <a:cubicBezTo>
                    <a:pt x="265" y="83"/>
                    <a:pt x="265" y="83"/>
                    <a:pt x="265" y="83"/>
                  </a:cubicBezTo>
                  <a:cubicBezTo>
                    <a:pt x="265" y="83"/>
                    <a:pt x="265" y="83"/>
                    <a:pt x="265" y="83"/>
                  </a:cubicBezTo>
                  <a:cubicBezTo>
                    <a:pt x="264" y="83"/>
                    <a:pt x="260" y="83"/>
                    <a:pt x="257" y="82"/>
                  </a:cubicBezTo>
                  <a:cubicBezTo>
                    <a:pt x="254" y="82"/>
                    <a:pt x="251" y="82"/>
                    <a:pt x="251" y="82"/>
                  </a:cubicBezTo>
                  <a:cubicBezTo>
                    <a:pt x="251" y="82"/>
                    <a:pt x="250" y="82"/>
                    <a:pt x="250" y="83"/>
                  </a:cubicBezTo>
                  <a:cubicBezTo>
                    <a:pt x="250" y="83"/>
                    <a:pt x="250" y="84"/>
                    <a:pt x="250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47" y="84"/>
                    <a:pt x="247" y="84"/>
                    <a:pt x="247" y="84"/>
                  </a:cubicBezTo>
                  <a:cubicBezTo>
                    <a:pt x="246" y="84"/>
                    <a:pt x="245" y="85"/>
                    <a:pt x="245" y="85"/>
                  </a:cubicBezTo>
                  <a:cubicBezTo>
                    <a:pt x="245" y="86"/>
                    <a:pt x="245" y="87"/>
                    <a:pt x="246" y="87"/>
                  </a:cubicBezTo>
                  <a:cubicBezTo>
                    <a:pt x="249" y="89"/>
                    <a:pt x="249" y="89"/>
                    <a:pt x="249" y="89"/>
                  </a:cubicBezTo>
                  <a:cubicBezTo>
                    <a:pt x="250" y="88"/>
                    <a:pt x="250" y="88"/>
                    <a:pt x="250" y="88"/>
                  </a:cubicBezTo>
                  <a:cubicBezTo>
                    <a:pt x="250" y="86"/>
                    <a:pt x="250" y="86"/>
                    <a:pt x="250" y="86"/>
                  </a:cubicBezTo>
                  <a:cubicBezTo>
                    <a:pt x="240" y="87"/>
                    <a:pt x="240" y="87"/>
                    <a:pt x="240" y="87"/>
                  </a:cubicBezTo>
                  <a:cubicBezTo>
                    <a:pt x="239" y="87"/>
                    <a:pt x="238" y="88"/>
                    <a:pt x="238" y="88"/>
                  </a:cubicBezTo>
                  <a:cubicBezTo>
                    <a:pt x="238" y="89"/>
                    <a:pt x="238" y="90"/>
                    <a:pt x="239" y="90"/>
                  </a:cubicBezTo>
                  <a:cubicBezTo>
                    <a:pt x="243" y="92"/>
                    <a:pt x="243" y="92"/>
                    <a:pt x="243" y="92"/>
                  </a:cubicBezTo>
                  <a:cubicBezTo>
                    <a:pt x="243" y="91"/>
                    <a:pt x="243" y="91"/>
                    <a:pt x="243" y="91"/>
                  </a:cubicBezTo>
                  <a:cubicBezTo>
                    <a:pt x="243" y="89"/>
                    <a:pt x="243" y="89"/>
                    <a:pt x="243" y="89"/>
                  </a:cubicBezTo>
                  <a:cubicBezTo>
                    <a:pt x="232" y="90"/>
                    <a:pt x="232" y="90"/>
                    <a:pt x="232" y="90"/>
                  </a:cubicBezTo>
                  <a:cubicBezTo>
                    <a:pt x="231" y="90"/>
                    <a:pt x="230" y="90"/>
                    <a:pt x="230" y="91"/>
                  </a:cubicBezTo>
                  <a:cubicBezTo>
                    <a:pt x="230" y="92"/>
                    <a:pt x="230" y="92"/>
                    <a:pt x="231" y="93"/>
                  </a:cubicBezTo>
                  <a:cubicBezTo>
                    <a:pt x="234" y="94"/>
                    <a:pt x="234" y="94"/>
                    <a:pt x="234" y="94"/>
                  </a:cubicBezTo>
                  <a:cubicBezTo>
                    <a:pt x="235" y="93"/>
                    <a:pt x="235" y="93"/>
                    <a:pt x="235" y="93"/>
                  </a:cubicBezTo>
                  <a:cubicBezTo>
                    <a:pt x="235" y="92"/>
                    <a:pt x="235" y="92"/>
                    <a:pt x="235" y="92"/>
                  </a:cubicBezTo>
                  <a:cubicBezTo>
                    <a:pt x="226" y="91"/>
                    <a:pt x="226" y="91"/>
                    <a:pt x="226" y="91"/>
                  </a:cubicBezTo>
                  <a:cubicBezTo>
                    <a:pt x="225" y="91"/>
                    <a:pt x="224" y="92"/>
                    <a:pt x="224" y="92"/>
                  </a:cubicBezTo>
                  <a:cubicBezTo>
                    <a:pt x="224" y="93"/>
                    <a:pt x="224" y="94"/>
                    <a:pt x="225" y="94"/>
                  </a:cubicBezTo>
                  <a:cubicBezTo>
                    <a:pt x="228" y="96"/>
                    <a:pt x="228" y="96"/>
                    <a:pt x="228" y="96"/>
                  </a:cubicBezTo>
                  <a:cubicBezTo>
                    <a:pt x="229" y="95"/>
                    <a:pt x="229" y="95"/>
                    <a:pt x="229" y="95"/>
                  </a:cubicBezTo>
                  <a:cubicBezTo>
                    <a:pt x="229" y="93"/>
                    <a:pt x="229" y="93"/>
                    <a:pt x="229" y="93"/>
                  </a:cubicBezTo>
                  <a:cubicBezTo>
                    <a:pt x="217" y="93"/>
                    <a:pt x="217" y="93"/>
                    <a:pt x="217" y="93"/>
                  </a:cubicBezTo>
                  <a:cubicBezTo>
                    <a:pt x="216" y="93"/>
                    <a:pt x="216" y="94"/>
                    <a:pt x="216" y="94"/>
                  </a:cubicBezTo>
                  <a:cubicBezTo>
                    <a:pt x="215" y="95"/>
                    <a:pt x="216" y="96"/>
                    <a:pt x="216" y="96"/>
                  </a:cubicBezTo>
                  <a:cubicBezTo>
                    <a:pt x="221" y="99"/>
                    <a:pt x="221" y="99"/>
                    <a:pt x="221" y="99"/>
                  </a:cubicBezTo>
                  <a:cubicBezTo>
                    <a:pt x="222" y="98"/>
                    <a:pt x="222" y="98"/>
                    <a:pt x="222" y="98"/>
                  </a:cubicBezTo>
                  <a:cubicBezTo>
                    <a:pt x="222" y="96"/>
                    <a:pt x="222" y="96"/>
                    <a:pt x="222" y="96"/>
                  </a:cubicBezTo>
                  <a:cubicBezTo>
                    <a:pt x="211" y="95"/>
                    <a:pt x="211" y="95"/>
                    <a:pt x="211" y="95"/>
                  </a:cubicBezTo>
                  <a:cubicBezTo>
                    <a:pt x="210" y="94"/>
                    <a:pt x="210" y="95"/>
                    <a:pt x="209" y="95"/>
                  </a:cubicBezTo>
                  <a:cubicBezTo>
                    <a:pt x="209" y="96"/>
                    <a:pt x="209" y="97"/>
                    <a:pt x="210" y="97"/>
                  </a:cubicBezTo>
                  <a:cubicBezTo>
                    <a:pt x="211" y="98"/>
                    <a:pt x="211" y="98"/>
                    <a:pt x="211" y="98"/>
                  </a:cubicBezTo>
                  <a:cubicBezTo>
                    <a:pt x="208" y="97"/>
                    <a:pt x="208" y="97"/>
                    <a:pt x="208" y="97"/>
                  </a:cubicBezTo>
                  <a:cubicBezTo>
                    <a:pt x="207" y="97"/>
                    <a:pt x="207" y="98"/>
                    <a:pt x="206" y="98"/>
                  </a:cubicBezTo>
                  <a:cubicBezTo>
                    <a:pt x="206" y="99"/>
                    <a:pt x="206" y="100"/>
                    <a:pt x="207" y="100"/>
                  </a:cubicBezTo>
                  <a:cubicBezTo>
                    <a:pt x="210" y="102"/>
                    <a:pt x="210" y="102"/>
                    <a:pt x="210" y="102"/>
                  </a:cubicBezTo>
                  <a:cubicBezTo>
                    <a:pt x="211" y="101"/>
                    <a:pt x="211" y="101"/>
                    <a:pt x="211" y="101"/>
                  </a:cubicBezTo>
                  <a:cubicBezTo>
                    <a:pt x="211" y="99"/>
                    <a:pt x="211" y="99"/>
                    <a:pt x="211" y="99"/>
                  </a:cubicBezTo>
                  <a:cubicBezTo>
                    <a:pt x="199" y="99"/>
                    <a:pt x="199" y="99"/>
                    <a:pt x="199" y="99"/>
                  </a:cubicBezTo>
                  <a:cubicBezTo>
                    <a:pt x="198" y="99"/>
                    <a:pt x="198" y="100"/>
                    <a:pt x="198" y="101"/>
                  </a:cubicBezTo>
                  <a:cubicBezTo>
                    <a:pt x="197" y="101"/>
                    <a:pt x="198" y="102"/>
                    <a:pt x="198" y="102"/>
                  </a:cubicBezTo>
                  <a:cubicBezTo>
                    <a:pt x="202" y="105"/>
                    <a:pt x="202" y="105"/>
                    <a:pt x="202" y="105"/>
                  </a:cubicBezTo>
                  <a:cubicBezTo>
                    <a:pt x="203" y="103"/>
                    <a:pt x="203" y="103"/>
                    <a:pt x="203" y="103"/>
                  </a:cubicBezTo>
                  <a:cubicBezTo>
                    <a:pt x="203" y="102"/>
                    <a:pt x="203" y="102"/>
                    <a:pt x="203" y="102"/>
                  </a:cubicBezTo>
                  <a:cubicBezTo>
                    <a:pt x="190" y="101"/>
                    <a:pt x="190" y="101"/>
                    <a:pt x="190" y="101"/>
                  </a:cubicBezTo>
                  <a:cubicBezTo>
                    <a:pt x="190" y="101"/>
                    <a:pt x="189" y="101"/>
                    <a:pt x="189" y="102"/>
                  </a:cubicBezTo>
                  <a:cubicBezTo>
                    <a:pt x="189" y="103"/>
                    <a:pt x="189" y="103"/>
                    <a:pt x="189" y="104"/>
                  </a:cubicBezTo>
                  <a:cubicBezTo>
                    <a:pt x="194" y="107"/>
                    <a:pt x="194" y="107"/>
                    <a:pt x="194" y="107"/>
                  </a:cubicBezTo>
                  <a:cubicBezTo>
                    <a:pt x="195" y="105"/>
                    <a:pt x="195" y="105"/>
                    <a:pt x="195" y="105"/>
                  </a:cubicBezTo>
                  <a:cubicBezTo>
                    <a:pt x="195" y="104"/>
                    <a:pt x="195" y="104"/>
                    <a:pt x="195" y="104"/>
                  </a:cubicBezTo>
                  <a:cubicBezTo>
                    <a:pt x="183" y="104"/>
                    <a:pt x="183" y="104"/>
                    <a:pt x="183" y="104"/>
                  </a:cubicBezTo>
                  <a:cubicBezTo>
                    <a:pt x="183" y="104"/>
                    <a:pt x="182" y="104"/>
                    <a:pt x="182" y="105"/>
                  </a:cubicBezTo>
                  <a:cubicBezTo>
                    <a:pt x="182" y="106"/>
                    <a:pt x="182" y="106"/>
                    <a:pt x="182" y="107"/>
                  </a:cubicBezTo>
                  <a:cubicBezTo>
                    <a:pt x="183" y="107"/>
                    <a:pt x="183" y="107"/>
                    <a:pt x="183" y="107"/>
                  </a:cubicBezTo>
                  <a:cubicBezTo>
                    <a:pt x="178" y="107"/>
                    <a:pt x="178" y="107"/>
                    <a:pt x="178" y="107"/>
                  </a:cubicBezTo>
                  <a:cubicBezTo>
                    <a:pt x="178" y="107"/>
                    <a:pt x="177" y="108"/>
                    <a:pt x="177" y="108"/>
                  </a:cubicBezTo>
                  <a:cubicBezTo>
                    <a:pt x="177" y="109"/>
                    <a:pt x="177" y="109"/>
                    <a:pt x="178" y="110"/>
                  </a:cubicBezTo>
                  <a:cubicBezTo>
                    <a:pt x="181" y="112"/>
                    <a:pt x="181" y="112"/>
                    <a:pt x="181" y="112"/>
                  </a:cubicBezTo>
                  <a:cubicBezTo>
                    <a:pt x="182" y="111"/>
                    <a:pt x="182" y="111"/>
                    <a:pt x="182" y="111"/>
                  </a:cubicBezTo>
                  <a:cubicBezTo>
                    <a:pt x="182" y="109"/>
                    <a:pt x="182" y="109"/>
                    <a:pt x="182" y="109"/>
                  </a:cubicBezTo>
                  <a:cubicBezTo>
                    <a:pt x="170" y="109"/>
                    <a:pt x="170" y="109"/>
                    <a:pt x="170" y="109"/>
                  </a:cubicBezTo>
                  <a:cubicBezTo>
                    <a:pt x="169" y="109"/>
                    <a:pt x="169" y="109"/>
                    <a:pt x="169" y="110"/>
                  </a:cubicBezTo>
                  <a:cubicBezTo>
                    <a:pt x="168" y="111"/>
                    <a:pt x="169" y="111"/>
                    <a:pt x="169" y="112"/>
                  </a:cubicBezTo>
                  <a:cubicBezTo>
                    <a:pt x="173" y="114"/>
                    <a:pt x="173" y="114"/>
                    <a:pt x="173" y="114"/>
                  </a:cubicBezTo>
                  <a:cubicBezTo>
                    <a:pt x="174" y="113"/>
                    <a:pt x="174" y="113"/>
                    <a:pt x="174" y="113"/>
                  </a:cubicBezTo>
                  <a:cubicBezTo>
                    <a:pt x="174" y="112"/>
                    <a:pt x="174" y="112"/>
                    <a:pt x="174" y="112"/>
                  </a:cubicBezTo>
                  <a:cubicBezTo>
                    <a:pt x="166" y="111"/>
                    <a:pt x="166" y="111"/>
                    <a:pt x="166" y="111"/>
                  </a:cubicBezTo>
                  <a:cubicBezTo>
                    <a:pt x="165" y="111"/>
                    <a:pt x="164" y="111"/>
                    <a:pt x="164" y="112"/>
                  </a:cubicBezTo>
                  <a:cubicBezTo>
                    <a:pt x="164" y="113"/>
                    <a:pt x="164" y="113"/>
                    <a:pt x="165" y="114"/>
                  </a:cubicBezTo>
                  <a:cubicBezTo>
                    <a:pt x="168" y="116"/>
                    <a:pt x="168" y="116"/>
                    <a:pt x="168" y="116"/>
                  </a:cubicBezTo>
                  <a:cubicBezTo>
                    <a:pt x="169" y="115"/>
                    <a:pt x="169" y="115"/>
                    <a:pt x="169" y="115"/>
                  </a:cubicBezTo>
                  <a:cubicBezTo>
                    <a:pt x="169" y="113"/>
                    <a:pt x="169" y="113"/>
                    <a:pt x="169" y="113"/>
                  </a:cubicBezTo>
                  <a:cubicBezTo>
                    <a:pt x="157" y="113"/>
                    <a:pt x="157" y="113"/>
                    <a:pt x="157" y="113"/>
                  </a:cubicBezTo>
                  <a:cubicBezTo>
                    <a:pt x="157" y="113"/>
                    <a:pt x="156" y="114"/>
                    <a:pt x="156" y="114"/>
                  </a:cubicBezTo>
                  <a:cubicBezTo>
                    <a:pt x="156" y="115"/>
                    <a:pt x="156" y="116"/>
                    <a:pt x="156" y="116"/>
                  </a:cubicBezTo>
                  <a:cubicBezTo>
                    <a:pt x="159" y="118"/>
                    <a:pt x="159" y="118"/>
                    <a:pt x="159" y="118"/>
                  </a:cubicBezTo>
                  <a:cubicBezTo>
                    <a:pt x="160" y="116"/>
                    <a:pt x="160" y="116"/>
                    <a:pt x="160" y="116"/>
                  </a:cubicBezTo>
                  <a:cubicBezTo>
                    <a:pt x="160" y="115"/>
                    <a:pt x="160" y="115"/>
                    <a:pt x="160" y="115"/>
                  </a:cubicBezTo>
                  <a:cubicBezTo>
                    <a:pt x="150" y="116"/>
                    <a:pt x="150" y="116"/>
                    <a:pt x="150" y="116"/>
                  </a:cubicBezTo>
                  <a:cubicBezTo>
                    <a:pt x="149" y="116"/>
                    <a:pt x="148" y="116"/>
                    <a:pt x="148" y="117"/>
                  </a:cubicBezTo>
                  <a:cubicBezTo>
                    <a:pt x="148" y="117"/>
                    <a:pt x="148" y="118"/>
                    <a:pt x="149" y="118"/>
                  </a:cubicBezTo>
                  <a:cubicBezTo>
                    <a:pt x="154" y="121"/>
                    <a:pt x="154" y="121"/>
                    <a:pt x="154" y="121"/>
                  </a:cubicBezTo>
                  <a:cubicBezTo>
                    <a:pt x="154" y="120"/>
                    <a:pt x="154" y="120"/>
                    <a:pt x="154" y="120"/>
                  </a:cubicBezTo>
                  <a:cubicBezTo>
                    <a:pt x="154" y="119"/>
                    <a:pt x="154" y="119"/>
                    <a:pt x="154" y="119"/>
                  </a:cubicBezTo>
                  <a:cubicBezTo>
                    <a:pt x="143" y="118"/>
                    <a:pt x="143" y="118"/>
                    <a:pt x="143" y="118"/>
                  </a:cubicBezTo>
                  <a:cubicBezTo>
                    <a:pt x="142" y="118"/>
                    <a:pt x="142" y="118"/>
                    <a:pt x="141" y="119"/>
                  </a:cubicBezTo>
                  <a:cubicBezTo>
                    <a:pt x="141" y="120"/>
                    <a:pt x="141" y="120"/>
                    <a:pt x="142" y="121"/>
                  </a:cubicBezTo>
                  <a:cubicBezTo>
                    <a:pt x="144" y="122"/>
                    <a:pt x="144" y="122"/>
                    <a:pt x="144" y="122"/>
                  </a:cubicBezTo>
                  <a:cubicBezTo>
                    <a:pt x="145" y="121"/>
                    <a:pt x="145" y="121"/>
                    <a:pt x="145" y="121"/>
                  </a:cubicBezTo>
                  <a:cubicBezTo>
                    <a:pt x="145" y="119"/>
                    <a:pt x="145" y="119"/>
                    <a:pt x="145" y="119"/>
                  </a:cubicBezTo>
                  <a:cubicBezTo>
                    <a:pt x="136" y="120"/>
                    <a:pt x="136" y="120"/>
                    <a:pt x="136" y="120"/>
                  </a:cubicBezTo>
                  <a:cubicBezTo>
                    <a:pt x="136" y="120"/>
                    <a:pt x="135" y="121"/>
                    <a:pt x="135" y="121"/>
                  </a:cubicBezTo>
                  <a:cubicBezTo>
                    <a:pt x="135" y="122"/>
                    <a:pt x="135" y="123"/>
                    <a:pt x="136" y="123"/>
                  </a:cubicBezTo>
                  <a:cubicBezTo>
                    <a:pt x="138" y="124"/>
                    <a:pt x="138" y="124"/>
                    <a:pt x="138" y="124"/>
                  </a:cubicBezTo>
                  <a:cubicBezTo>
                    <a:pt x="139" y="123"/>
                    <a:pt x="139" y="123"/>
                    <a:pt x="139" y="123"/>
                  </a:cubicBezTo>
                  <a:cubicBezTo>
                    <a:pt x="139" y="122"/>
                    <a:pt x="139" y="122"/>
                    <a:pt x="139" y="122"/>
                  </a:cubicBezTo>
                  <a:cubicBezTo>
                    <a:pt x="130" y="122"/>
                    <a:pt x="130" y="122"/>
                    <a:pt x="130" y="122"/>
                  </a:cubicBezTo>
                  <a:cubicBezTo>
                    <a:pt x="129" y="122"/>
                    <a:pt x="129" y="122"/>
                    <a:pt x="129" y="123"/>
                  </a:cubicBezTo>
                  <a:cubicBezTo>
                    <a:pt x="129" y="124"/>
                    <a:pt x="129" y="124"/>
                    <a:pt x="129" y="125"/>
                  </a:cubicBezTo>
                  <a:cubicBezTo>
                    <a:pt x="132" y="126"/>
                    <a:pt x="132" y="126"/>
                    <a:pt x="132" y="126"/>
                  </a:cubicBezTo>
                  <a:cubicBezTo>
                    <a:pt x="133" y="125"/>
                    <a:pt x="133" y="125"/>
                    <a:pt x="133" y="125"/>
                  </a:cubicBezTo>
                  <a:cubicBezTo>
                    <a:pt x="133" y="124"/>
                    <a:pt x="133" y="124"/>
                    <a:pt x="133" y="124"/>
                  </a:cubicBezTo>
                  <a:cubicBezTo>
                    <a:pt x="122" y="124"/>
                    <a:pt x="122" y="124"/>
                    <a:pt x="122" y="124"/>
                  </a:cubicBezTo>
                  <a:cubicBezTo>
                    <a:pt x="122" y="124"/>
                    <a:pt x="121" y="124"/>
                    <a:pt x="121" y="125"/>
                  </a:cubicBezTo>
                  <a:cubicBezTo>
                    <a:pt x="121" y="126"/>
                    <a:pt x="121" y="126"/>
                    <a:pt x="122" y="127"/>
                  </a:cubicBezTo>
                  <a:cubicBezTo>
                    <a:pt x="127" y="130"/>
                    <a:pt x="127" y="130"/>
                    <a:pt x="127" y="130"/>
                  </a:cubicBezTo>
                  <a:cubicBezTo>
                    <a:pt x="127" y="128"/>
                    <a:pt x="127" y="128"/>
                    <a:pt x="127" y="128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16" y="125"/>
                    <a:pt x="116" y="125"/>
                    <a:pt x="116" y="125"/>
                  </a:cubicBezTo>
                  <a:cubicBezTo>
                    <a:pt x="115" y="125"/>
                    <a:pt x="114" y="126"/>
                    <a:pt x="114" y="126"/>
                  </a:cubicBezTo>
                  <a:cubicBezTo>
                    <a:pt x="114" y="127"/>
                    <a:pt x="114" y="128"/>
                    <a:pt x="115" y="128"/>
                  </a:cubicBezTo>
                  <a:cubicBezTo>
                    <a:pt x="121" y="132"/>
                    <a:pt x="121" y="132"/>
                    <a:pt x="121" y="132"/>
                  </a:cubicBezTo>
                  <a:cubicBezTo>
                    <a:pt x="121" y="130"/>
                    <a:pt x="121" y="130"/>
                    <a:pt x="121" y="130"/>
                  </a:cubicBezTo>
                  <a:cubicBezTo>
                    <a:pt x="120" y="130"/>
                    <a:pt x="120" y="130"/>
                    <a:pt x="120" y="130"/>
                  </a:cubicBezTo>
                  <a:cubicBezTo>
                    <a:pt x="121" y="130"/>
                    <a:pt x="121" y="130"/>
                    <a:pt x="121" y="130"/>
                  </a:cubicBezTo>
                  <a:cubicBezTo>
                    <a:pt x="121" y="129"/>
                    <a:pt x="121" y="129"/>
                    <a:pt x="121" y="129"/>
                  </a:cubicBezTo>
                  <a:cubicBezTo>
                    <a:pt x="120" y="130"/>
                    <a:pt x="120" y="130"/>
                    <a:pt x="120" y="130"/>
                  </a:cubicBezTo>
                  <a:cubicBezTo>
                    <a:pt x="121" y="130"/>
                    <a:pt x="121" y="130"/>
                    <a:pt x="121" y="130"/>
                  </a:cubicBezTo>
                  <a:cubicBezTo>
                    <a:pt x="121" y="129"/>
                    <a:pt x="121" y="129"/>
                    <a:pt x="121" y="129"/>
                  </a:cubicBezTo>
                  <a:cubicBezTo>
                    <a:pt x="121" y="130"/>
                    <a:pt x="121" y="130"/>
                    <a:pt x="121" y="130"/>
                  </a:cubicBezTo>
                  <a:cubicBezTo>
                    <a:pt x="121" y="129"/>
                    <a:pt x="121" y="129"/>
                    <a:pt x="121" y="129"/>
                  </a:cubicBezTo>
                  <a:cubicBezTo>
                    <a:pt x="121" y="129"/>
                    <a:pt x="121" y="129"/>
                    <a:pt x="121" y="129"/>
                  </a:cubicBezTo>
                  <a:cubicBezTo>
                    <a:pt x="121" y="130"/>
                    <a:pt x="121" y="130"/>
                    <a:pt x="121" y="130"/>
                  </a:cubicBezTo>
                  <a:cubicBezTo>
                    <a:pt x="121" y="129"/>
                    <a:pt x="121" y="129"/>
                    <a:pt x="121" y="129"/>
                  </a:cubicBezTo>
                  <a:cubicBezTo>
                    <a:pt x="121" y="129"/>
                    <a:pt x="121" y="129"/>
                    <a:pt x="121" y="129"/>
                  </a:cubicBezTo>
                  <a:cubicBezTo>
                    <a:pt x="121" y="129"/>
                    <a:pt x="121" y="129"/>
                    <a:pt x="121" y="129"/>
                  </a:cubicBezTo>
                  <a:cubicBezTo>
                    <a:pt x="121" y="129"/>
                    <a:pt x="121" y="129"/>
                    <a:pt x="121" y="129"/>
                  </a:cubicBezTo>
                  <a:cubicBezTo>
                    <a:pt x="121" y="129"/>
                    <a:pt x="121" y="129"/>
                    <a:pt x="121" y="129"/>
                  </a:cubicBezTo>
                  <a:cubicBezTo>
                    <a:pt x="121" y="129"/>
                    <a:pt x="121" y="129"/>
                    <a:pt x="121" y="129"/>
                  </a:cubicBezTo>
                  <a:cubicBezTo>
                    <a:pt x="121" y="129"/>
                    <a:pt x="121" y="129"/>
                    <a:pt x="121" y="129"/>
                  </a:cubicBezTo>
                  <a:cubicBezTo>
                    <a:pt x="120" y="129"/>
                    <a:pt x="117" y="129"/>
                    <a:pt x="114" y="128"/>
                  </a:cubicBezTo>
                  <a:cubicBezTo>
                    <a:pt x="111" y="128"/>
                    <a:pt x="108" y="128"/>
                    <a:pt x="108" y="128"/>
                  </a:cubicBezTo>
                  <a:cubicBezTo>
                    <a:pt x="108" y="128"/>
                    <a:pt x="107" y="128"/>
                    <a:pt x="107" y="129"/>
                  </a:cubicBezTo>
                  <a:cubicBezTo>
                    <a:pt x="107" y="130"/>
                    <a:pt x="107" y="130"/>
                    <a:pt x="107" y="131"/>
                  </a:cubicBezTo>
                  <a:cubicBezTo>
                    <a:pt x="108" y="131"/>
                    <a:pt x="108" y="131"/>
                    <a:pt x="108" y="131"/>
                  </a:cubicBezTo>
                  <a:cubicBezTo>
                    <a:pt x="102" y="131"/>
                    <a:pt x="102" y="131"/>
                    <a:pt x="102" y="131"/>
                  </a:cubicBezTo>
                  <a:cubicBezTo>
                    <a:pt x="102" y="131"/>
                    <a:pt x="101" y="131"/>
                    <a:pt x="101" y="132"/>
                  </a:cubicBezTo>
                  <a:cubicBezTo>
                    <a:pt x="101" y="133"/>
                    <a:pt x="101" y="133"/>
                    <a:pt x="102" y="134"/>
                  </a:cubicBezTo>
                  <a:cubicBezTo>
                    <a:pt x="106" y="136"/>
                    <a:pt x="106" y="136"/>
                    <a:pt x="106" y="136"/>
                  </a:cubicBezTo>
                  <a:cubicBezTo>
                    <a:pt x="107" y="135"/>
                    <a:pt x="107" y="135"/>
                    <a:pt x="107" y="135"/>
                  </a:cubicBezTo>
                  <a:cubicBezTo>
                    <a:pt x="107" y="134"/>
                    <a:pt x="107" y="134"/>
                    <a:pt x="107" y="134"/>
                  </a:cubicBezTo>
                  <a:cubicBezTo>
                    <a:pt x="94" y="133"/>
                    <a:pt x="94" y="133"/>
                    <a:pt x="94" y="133"/>
                  </a:cubicBezTo>
                  <a:cubicBezTo>
                    <a:pt x="93" y="133"/>
                    <a:pt x="93" y="134"/>
                    <a:pt x="92" y="134"/>
                  </a:cubicBezTo>
                  <a:cubicBezTo>
                    <a:pt x="92" y="135"/>
                    <a:pt x="92" y="136"/>
                    <a:pt x="93" y="136"/>
                  </a:cubicBezTo>
                  <a:cubicBezTo>
                    <a:pt x="94" y="137"/>
                    <a:pt x="94" y="137"/>
                    <a:pt x="94" y="137"/>
                  </a:cubicBezTo>
                  <a:cubicBezTo>
                    <a:pt x="91" y="138"/>
                    <a:pt x="91" y="138"/>
                    <a:pt x="91" y="138"/>
                  </a:cubicBezTo>
                  <a:cubicBezTo>
                    <a:pt x="91" y="138"/>
                    <a:pt x="90" y="139"/>
                    <a:pt x="90" y="140"/>
                  </a:cubicBezTo>
                  <a:cubicBezTo>
                    <a:pt x="90" y="140"/>
                    <a:pt x="91" y="141"/>
                    <a:pt x="91" y="141"/>
                  </a:cubicBezTo>
                  <a:cubicBezTo>
                    <a:pt x="92" y="141"/>
                    <a:pt x="92" y="141"/>
                    <a:pt x="92" y="141"/>
                  </a:cubicBezTo>
                  <a:cubicBezTo>
                    <a:pt x="90" y="142"/>
                    <a:pt x="90" y="142"/>
                    <a:pt x="90" y="142"/>
                  </a:cubicBezTo>
                  <a:cubicBezTo>
                    <a:pt x="89" y="142"/>
                    <a:pt x="89" y="143"/>
                    <a:pt x="89" y="144"/>
                  </a:cubicBezTo>
                  <a:cubicBezTo>
                    <a:pt x="89" y="144"/>
                    <a:pt x="89" y="145"/>
                    <a:pt x="89" y="145"/>
                  </a:cubicBezTo>
                  <a:cubicBezTo>
                    <a:pt x="92" y="147"/>
                    <a:pt x="92" y="147"/>
                    <a:pt x="92" y="147"/>
                  </a:cubicBezTo>
                  <a:cubicBezTo>
                    <a:pt x="90" y="148"/>
                    <a:pt x="90" y="148"/>
                    <a:pt x="90" y="148"/>
                  </a:cubicBezTo>
                  <a:cubicBezTo>
                    <a:pt x="90" y="148"/>
                    <a:pt x="90" y="149"/>
                    <a:pt x="90" y="149"/>
                  </a:cubicBezTo>
                  <a:cubicBezTo>
                    <a:pt x="90" y="150"/>
                    <a:pt x="90" y="150"/>
                    <a:pt x="90" y="150"/>
                  </a:cubicBezTo>
                  <a:cubicBezTo>
                    <a:pt x="95" y="153"/>
                    <a:pt x="95" y="153"/>
                    <a:pt x="95" y="153"/>
                  </a:cubicBezTo>
                  <a:cubicBezTo>
                    <a:pt x="92" y="157"/>
                    <a:pt x="92" y="157"/>
                    <a:pt x="92" y="157"/>
                  </a:cubicBezTo>
                  <a:cubicBezTo>
                    <a:pt x="92" y="157"/>
                    <a:pt x="92" y="158"/>
                    <a:pt x="93" y="159"/>
                  </a:cubicBezTo>
                  <a:cubicBezTo>
                    <a:pt x="94" y="160"/>
                    <a:pt x="94" y="160"/>
                    <a:pt x="94" y="160"/>
                  </a:cubicBezTo>
                  <a:cubicBezTo>
                    <a:pt x="95" y="158"/>
                    <a:pt x="95" y="158"/>
                    <a:pt x="95" y="158"/>
                  </a:cubicBezTo>
                  <a:cubicBezTo>
                    <a:pt x="94" y="157"/>
                    <a:pt x="94" y="157"/>
                    <a:pt x="94" y="157"/>
                  </a:cubicBezTo>
                  <a:cubicBezTo>
                    <a:pt x="90" y="163"/>
                    <a:pt x="90" y="163"/>
                    <a:pt x="90" y="163"/>
                  </a:cubicBezTo>
                  <a:cubicBezTo>
                    <a:pt x="90" y="163"/>
                    <a:pt x="89" y="163"/>
                    <a:pt x="90" y="164"/>
                  </a:cubicBezTo>
                  <a:cubicBezTo>
                    <a:pt x="90" y="164"/>
                    <a:pt x="90" y="165"/>
                    <a:pt x="90" y="165"/>
                  </a:cubicBezTo>
                  <a:cubicBezTo>
                    <a:pt x="96" y="169"/>
                    <a:pt x="96" y="169"/>
                    <a:pt x="96" y="169"/>
                  </a:cubicBezTo>
                  <a:cubicBezTo>
                    <a:pt x="97" y="167"/>
                    <a:pt x="97" y="167"/>
                    <a:pt x="97" y="167"/>
                  </a:cubicBezTo>
                  <a:cubicBezTo>
                    <a:pt x="96" y="167"/>
                    <a:pt x="96" y="167"/>
                    <a:pt x="96" y="167"/>
                  </a:cubicBezTo>
                  <a:cubicBezTo>
                    <a:pt x="97" y="167"/>
                    <a:pt x="97" y="167"/>
                    <a:pt x="97" y="167"/>
                  </a:cubicBezTo>
                  <a:cubicBezTo>
                    <a:pt x="97" y="166"/>
                    <a:pt x="97" y="166"/>
                    <a:pt x="97" y="166"/>
                  </a:cubicBezTo>
                  <a:cubicBezTo>
                    <a:pt x="96" y="166"/>
                    <a:pt x="96" y="166"/>
                    <a:pt x="96" y="167"/>
                  </a:cubicBezTo>
                  <a:cubicBezTo>
                    <a:pt x="97" y="167"/>
                    <a:pt x="97" y="167"/>
                    <a:pt x="97" y="167"/>
                  </a:cubicBezTo>
                  <a:cubicBezTo>
                    <a:pt x="97" y="166"/>
                    <a:pt x="97" y="166"/>
                    <a:pt x="97" y="166"/>
                  </a:cubicBezTo>
                  <a:cubicBezTo>
                    <a:pt x="97" y="167"/>
                    <a:pt x="97" y="167"/>
                    <a:pt x="97" y="167"/>
                  </a:cubicBezTo>
                  <a:cubicBezTo>
                    <a:pt x="97" y="166"/>
                    <a:pt x="97" y="166"/>
                    <a:pt x="97" y="166"/>
                  </a:cubicBezTo>
                  <a:cubicBezTo>
                    <a:pt x="97" y="166"/>
                    <a:pt x="97" y="166"/>
                    <a:pt x="97" y="166"/>
                  </a:cubicBezTo>
                  <a:cubicBezTo>
                    <a:pt x="97" y="167"/>
                    <a:pt x="97" y="167"/>
                    <a:pt x="97" y="167"/>
                  </a:cubicBezTo>
                  <a:cubicBezTo>
                    <a:pt x="97" y="166"/>
                    <a:pt x="97" y="166"/>
                    <a:pt x="97" y="166"/>
                  </a:cubicBezTo>
                  <a:cubicBezTo>
                    <a:pt x="97" y="167"/>
                    <a:pt x="97" y="167"/>
                    <a:pt x="97" y="167"/>
                  </a:cubicBezTo>
                  <a:cubicBezTo>
                    <a:pt x="97" y="166"/>
                    <a:pt x="97" y="166"/>
                    <a:pt x="97" y="166"/>
                  </a:cubicBezTo>
                  <a:cubicBezTo>
                    <a:pt x="97" y="166"/>
                    <a:pt x="97" y="166"/>
                    <a:pt x="97" y="166"/>
                  </a:cubicBezTo>
                  <a:cubicBezTo>
                    <a:pt x="97" y="167"/>
                    <a:pt x="97" y="167"/>
                    <a:pt x="97" y="167"/>
                  </a:cubicBezTo>
                  <a:cubicBezTo>
                    <a:pt x="97" y="166"/>
                    <a:pt x="97" y="166"/>
                    <a:pt x="97" y="166"/>
                  </a:cubicBezTo>
                  <a:cubicBezTo>
                    <a:pt x="97" y="166"/>
                    <a:pt x="97" y="166"/>
                    <a:pt x="97" y="166"/>
                  </a:cubicBezTo>
                  <a:cubicBezTo>
                    <a:pt x="97" y="166"/>
                    <a:pt x="96" y="166"/>
                    <a:pt x="95" y="165"/>
                  </a:cubicBezTo>
                  <a:cubicBezTo>
                    <a:pt x="92" y="164"/>
                    <a:pt x="85" y="161"/>
                    <a:pt x="79" y="158"/>
                  </a:cubicBezTo>
                  <a:cubicBezTo>
                    <a:pt x="74" y="155"/>
                    <a:pt x="69" y="153"/>
                    <a:pt x="69" y="153"/>
                  </a:cubicBezTo>
                  <a:cubicBezTo>
                    <a:pt x="68" y="152"/>
                    <a:pt x="68" y="153"/>
                    <a:pt x="67" y="153"/>
                  </a:cubicBezTo>
                  <a:cubicBezTo>
                    <a:pt x="67" y="154"/>
                    <a:pt x="67" y="154"/>
                    <a:pt x="67" y="154"/>
                  </a:cubicBezTo>
                  <a:cubicBezTo>
                    <a:pt x="67" y="154"/>
                    <a:pt x="67" y="154"/>
                    <a:pt x="67" y="154"/>
                  </a:cubicBezTo>
                  <a:cubicBezTo>
                    <a:pt x="67" y="155"/>
                    <a:pt x="67" y="155"/>
                    <a:pt x="67" y="155"/>
                  </a:cubicBezTo>
                  <a:cubicBezTo>
                    <a:pt x="67" y="155"/>
                    <a:pt x="67" y="155"/>
                    <a:pt x="67" y="155"/>
                  </a:cubicBezTo>
                  <a:cubicBezTo>
                    <a:pt x="68" y="156"/>
                    <a:pt x="68" y="156"/>
                    <a:pt x="69" y="156"/>
                  </a:cubicBezTo>
                  <a:cubicBezTo>
                    <a:pt x="71" y="158"/>
                    <a:pt x="76" y="161"/>
                    <a:pt x="80" y="163"/>
                  </a:cubicBezTo>
                  <a:cubicBezTo>
                    <a:pt x="82" y="164"/>
                    <a:pt x="84" y="165"/>
                    <a:pt x="85" y="166"/>
                  </a:cubicBezTo>
                  <a:cubicBezTo>
                    <a:pt x="86" y="167"/>
                    <a:pt x="86" y="167"/>
                    <a:pt x="87" y="167"/>
                  </a:cubicBezTo>
                  <a:cubicBezTo>
                    <a:pt x="87" y="168"/>
                    <a:pt x="87" y="168"/>
                    <a:pt x="87" y="168"/>
                  </a:cubicBezTo>
                  <a:cubicBezTo>
                    <a:pt x="87" y="168"/>
                    <a:pt x="87" y="168"/>
                    <a:pt x="87" y="168"/>
                  </a:cubicBezTo>
                  <a:cubicBezTo>
                    <a:pt x="88" y="167"/>
                    <a:pt x="88" y="167"/>
                    <a:pt x="88" y="167"/>
                  </a:cubicBezTo>
                  <a:cubicBezTo>
                    <a:pt x="87" y="167"/>
                    <a:pt x="87" y="167"/>
                    <a:pt x="87" y="167"/>
                  </a:cubicBezTo>
                  <a:cubicBezTo>
                    <a:pt x="87" y="168"/>
                    <a:pt x="87" y="168"/>
                    <a:pt x="87" y="168"/>
                  </a:cubicBezTo>
                  <a:cubicBezTo>
                    <a:pt x="88" y="167"/>
                    <a:pt x="88" y="167"/>
                    <a:pt x="88" y="167"/>
                  </a:cubicBezTo>
                  <a:cubicBezTo>
                    <a:pt x="87" y="167"/>
                    <a:pt x="87" y="167"/>
                    <a:pt x="87" y="167"/>
                  </a:cubicBezTo>
                  <a:cubicBezTo>
                    <a:pt x="88" y="167"/>
                    <a:pt x="88" y="167"/>
                    <a:pt x="88" y="167"/>
                  </a:cubicBezTo>
                  <a:cubicBezTo>
                    <a:pt x="87" y="167"/>
                    <a:pt x="87" y="167"/>
                    <a:pt x="87" y="167"/>
                  </a:cubicBezTo>
                  <a:cubicBezTo>
                    <a:pt x="87" y="167"/>
                    <a:pt x="87" y="167"/>
                    <a:pt x="87" y="167"/>
                  </a:cubicBezTo>
                  <a:cubicBezTo>
                    <a:pt x="88" y="167"/>
                    <a:pt x="88" y="167"/>
                    <a:pt x="88" y="167"/>
                  </a:cubicBezTo>
                  <a:cubicBezTo>
                    <a:pt x="87" y="167"/>
                    <a:pt x="87" y="167"/>
                    <a:pt x="87" y="167"/>
                  </a:cubicBezTo>
                  <a:cubicBezTo>
                    <a:pt x="88" y="167"/>
                    <a:pt x="88" y="167"/>
                    <a:pt x="88" y="167"/>
                  </a:cubicBezTo>
                  <a:cubicBezTo>
                    <a:pt x="87" y="166"/>
                    <a:pt x="87" y="166"/>
                    <a:pt x="87" y="166"/>
                  </a:cubicBezTo>
                  <a:cubicBezTo>
                    <a:pt x="87" y="167"/>
                    <a:pt x="87" y="167"/>
                    <a:pt x="87" y="167"/>
                  </a:cubicBezTo>
                  <a:cubicBezTo>
                    <a:pt x="88" y="167"/>
                    <a:pt x="88" y="167"/>
                    <a:pt x="88" y="167"/>
                  </a:cubicBezTo>
                  <a:cubicBezTo>
                    <a:pt x="87" y="166"/>
                    <a:pt x="87" y="166"/>
                    <a:pt x="87" y="166"/>
                  </a:cubicBezTo>
                  <a:cubicBezTo>
                    <a:pt x="88" y="167"/>
                    <a:pt x="88" y="167"/>
                    <a:pt x="88" y="167"/>
                  </a:cubicBezTo>
                  <a:cubicBezTo>
                    <a:pt x="87" y="166"/>
                    <a:pt x="87" y="166"/>
                    <a:pt x="87" y="166"/>
                  </a:cubicBezTo>
                  <a:cubicBezTo>
                    <a:pt x="88" y="167"/>
                    <a:pt x="88" y="167"/>
                    <a:pt x="88" y="167"/>
                  </a:cubicBezTo>
                  <a:cubicBezTo>
                    <a:pt x="88" y="165"/>
                    <a:pt x="88" y="165"/>
                    <a:pt x="88" y="165"/>
                  </a:cubicBezTo>
                  <a:cubicBezTo>
                    <a:pt x="87" y="166"/>
                    <a:pt x="87" y="166"/>
                    <a:pt x="87" y="166"/>
                  </a:cubicBezTo>
                  <a:cubicBezTo>
                    <a:pt x="88" y="167"/>
                    <a:pt x="88" y="167"/>
                    <a:pt x="88" y="167"/>
                  </a:cubicBezTo>
                  <a:cubicBezTo>
                    <a:pt x="88" y="165"/>
                    <a:pt x="88" y="165"/>
                    <a:pt x="88" y="165"/>
                  </a:cubicBezTo>
                  <a:cubicBezTo>
                    <a:pt x="88" y="166"/>
                    <a:pt x="88" y="166"/>
                    <a:pt x="88" y="166"/>
                  </a:cubicBezTo>
                  <a:cubicBezTo>
                    <a:pt x="88" y="165"/>
                    <a:pt x="88" y="165"/>
                    <a:pt x="88" y="165"/>
                  </a:cubicBezTo>
                  <a:cubicBezTo>
                    <a:pt x="88" y="165"/>
                    <a:pt x="88" y="165"/>
                    <a:pt x="88" y="165"/>
                  </a:cubicBezTo>
                  <a:cubicBezTo>
                    <a:pt x="88" y="166"/>
                    <a:pt x="88" y="166"/>
                    <a:pt x="88" y="166"/>
                  </a:cubicBezTo>
                  <a:cubicBezTo>
                    <a:pt x="88" y="165"/>
                    <a:pt x="88" y="165"/>
                    <a:pt x="88" y="165"/>
                  </a:cubicBezTo>
                  <a:cubicBezTo>
                    <a:pt x="88" y="166"/>
                    <a:pt x="88" y="166"/>
                    <a:pt x="88" y="166"/>
                  </a:cubicBezTo>
                  <a:cubicBezTo>
                    <a:pt x="88" y="165"/>
                    <a:pt x="88" y="165"/>
                    <a:pt x="88" y="165"/>
                  </a:cubicBezTo>
                  <a:cubicBezTo>
                    <a:pt x="88" y="165"/>
                    <a:pt x="88" y="165"/>
                    <a:pt x="88" y="165"/>
                  </a:cubicBezTo>
                  <a:cubicBezTo>
                    <a:pt x="88" y="166"/>
                    <a:pt x="88" y="166"/>
                    <a:pt x="88" y="166"/>
                  </a:cubicBezTo>
                  <a:cubicBezTo>
                    <a:pt x="88" y="165"/>
                    <a:pt x="88" y="165"/>
                    <a:pt x="88" y="165"/>
                  </a:cubicBezTo>
                  <a:cubicBezTo>
                    <a:pt x="88" y="165"/>
                    <a:pt x="87" y="165"/>
                    <a:pt x="85" y="164"/>
                  </a:cubicBezTo>
                  <a:cubicBezTo>
                    <a:pt x="80" y="162"/>
                    <a:pt x="69" y="156"/>
                    <a:pt x="59" y="151"/>
                  </a:cubicBezTo>
                  <a:cubicBezTo>
                    <a:pt x="55" y="148"/>
                    <a:pt x="50" y="146"/>
                    <a:pt x="47" y="144"/>
                  </a:cubicBezTo>
                  <a:cubicBezTo>
                    <a:pt x="44" y="142"/>
                    <a:pt x="42" y="141"/>
                    <a:pt x="42" y="141"/>
                  </a:cubicBezTo>
                  <a:cubicBezTo>
                    <a:pt x="41" y="141"/>
                    <a:pt x="40" y="141"/>
                    <a:pt x="40" y="142"/>
                  </a:cubicBezTo>
                  <a:cubicBezTo>
                    <a:pt x="39" y="143"/>
                    <a:pt x="39" y="144"/>
                    <a:pt x="40" y="144"/>
                  </a:cubicBezTo>
                  <a:cubicBezTo>
                    <a:pt x="61" y="157"/>
                    <a:pt x="61" y="157"/>
                    <a:pt x="61" y="157"/>
                  </a:cubicBezTo>
                  <a:cubicBezTo>
                    <a:pt x="62" y="156"/>
                    <a:pt x="62" y="156"/>
                    <a:pt x="62" y="156"/>
                  </a:cubicBezTo>
                  <a:cubicBezTo>
                    <a:pt x="63" y="154"/>
                    <a:pt x="63" y="154"/>
                    <a:pt x="63" y="154"/>
                  </a:cubicBezTo>
                  <a:cubicBezTo>
                    <a:pt x="5" y="126"/>
                    <a:pt x="5" y="126"/>
                    <a:pt x="5" y="126"/>
                  </a:cubicBezTo>
                  <a:cubicBezTo>
                    <a:pt x="4" y="125"/>
                    <a:pt x="4" y="126"/>
                    <a:pt x="3" y="126"/>
                  </a:cubicBezTo>
                  <a:cubicBezTo>
                    <a:pt x="3" y="127"/>
                    <a:pt x="3" y="128"/>
                    <a:pt x="4" y="128"/>
                  </a:cubicBezTo>
                  <a:cubicBezTo>
                    <a:pt x="9" y="132"/>
                    <a:pt x="9" y="132"/>
                    <a:pt x="9" y="132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1" y="128"/>
                    <a:pt x="0" y="128"/>
                    <a:pt x="0" y="129"/>
                  </a:cubicBezTo>
                  <a:cubicBezTo>
                    <a:pt x="0" y="130"/>
                    <a:pt x="0" y="131"/>
                    <a:pt x="0" y="131"/>
                  </a:cubicBezTo>
                  <a:cubicBezTo>
                    <a:pt x="5" y="134"/>
                    <a:pt x="5" y="134"/>
                    <a:pt x="5" y="134"/>
                  </a:cubicBezTo>
                  <a:cubicBezTo>
                    <a:pt x="5" y="134"/>
                    <a:pt x="6" y="134"/>
                    <a:pt x="7" y="133"/>
                  </a:cubicBezTo>
                  <a:cubicBezTo>
                    <a:pt x="7" y="133"/>
                    <a:pt x="7" y="132"/>
                    <a:pt x="6" y="131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" name="Freeform 1205"/>
            <p:cNvSpPr/>
            <p:nvPr/>
          </p:nvSpPr>
          <p:spPr bwMode="auto">
            <a:xfrm>
              <a:off x="4163954" y="224628"/>
              <a:ext cx="946475" cy="453922"/>
            </a:xfrm>
            <a:custGeom>
              <a:avLst/>
              <a:gdLst>
                <a:gd name="T0" fmla="*/ 7 w 588"/>
                <a:gd name="T1" fmla="*/ 156 h 282"/>
                <a:gd name="T2" fmla="*/ 8 w 588"/>
                <a:gd name="T3" fmla="*/ 163 h 282"/>
                <a:gd name="T4" fmla="*/ 355 w 588"/>
                <a:gd name="T5" fmla="*/ 64 h 282"/>
                <a:gd name="T6" fmla="*/ 358 w 588"/>
                <a:gd name="T7" fmla="*/ 16 h 282"/>
                <a:gd name="T8" fmla="*/ 557 w 588"/>
                <a:gd name="T9" fmla="*/ 54 h 282"/>
                <a:gd name="T10" fmla="*/ 376 w 588"/>
                <a:gd name="T11" fmla="*/ 207 h 282"/>
                <a:gd name="T12" fmla="*/ 370 w 588"/>
                <a:gd name="T13" fmla="*/ 166 h 282"/>
                <a:gd name="T14" fmla="*/ 14 w 588"/>
                <a:gd name="T15" fmla="*/ 264 h 282"/>
                <a:gd name="T16" fmla="*/ 14 w 588"/>
                <a:gd name="T17" fmla="*/ 156 h 282"/>
                <a:gd name="T18" fmla="*/ 7 w 588"/>
                <a:gd name="T19" fmla="*/ 156 h 282"/>
                <a:gd name="T20" fmla="*/ 8 w 588"/>
                <a:gd name="T21" fmla="*/ 163 h 282"/>
                <a:gd name="T22" fmla="*/ 7 w 588"/>
                <a:gd name="T23" fmla="*/ 156 h 282"/>
                <a:gd name="T24" fmla="*/ 0 w 588"/>
                <a:gd name="T25" fmla="*/ 156 h 282"/>
                <a:gd name="T26" fmla="*/ 0 w 588"/>
                <a:gd name="T27" fmla="*/ 282 h 282"/>
                <a:gd name="T28" fmla="*/ 358 w 588"/>
                <a:gd name="T29" fmla="*/ 184 h 282"/>
                <a:gd name="T30" fmla="*/ 365 w 588"/>
                <a:gd name="T31" fmla="*/ 233 h 282"/>
                <a:gd name="T32" fmla="*/ 588 w 588"/>
                <a:gd name="T33" fmla="*/ 46 h 282"/>
                <a:gd name="T34" fmla="*/ 346 w 588"/>
                <a:gd name="T35" fmla="*/ 0 h 282"/>
                <a:gd name="T36" fmla="*/ 343 w 588"/>
                <a:gd name="T37" fmla="*/ 53 h 282"/>
                <a:gd name="T38" fmla="*/ 0 w 588"/>
                <a:gd name="T39" fmla="*/ 152 h 282"/>
                <a:gd name="T40" fmla="*/ 0 w 588"/>
                <a:gd name="T41" fmla="*/ 156 h 282"/>
                <a:gd name="T42" fmla="*/ 7 w 588"/>
                <a:gd name="T43" fmla="*/ 156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88" h="282">
                  <a:moveTo>
                    <a:pt x="7" y="156"/>
                  </a:moveTo>
                  <a:lnTo>
                    <a:pt x="8" y="163"/>
                  </a:lnTo>
                  <a:lnTo>
                    <a:pt x="355" y="64"/>
                  </a:lnTo>
                  <a:lnTo>
                    <a:pt x="358" y="16"/>
                  </a:lnTo>
                  <a:lnTo>
                    <a:pt x="557" y="54"/>
                  </a:lnTo>
                  <a:lnTo>
                    <a:pt x="376" y="207"/>
                  </a:lnTo>
                  <a:lnTo>
                    <a:pt x="370" y="166"/>
                  </a:lnTo>
                  <a:lnTo>
                    <a:pt x="14" y="264"/>
                  </a:lnTo>
                  <a:lnTo>
                    <a:pt x="14" y="156"/>
                  </a:lnTo>
                  <a:lnTo>
                    <a:pt x="7" y="156"/>
                  </a:lnTo>
                  <a:lnTo>
                    <a:pt x="8" y="163"/>
                  </a:lnTo>
                  <a:lnTo>
                    <a:pt x="7" y="156"/>
                  </a:lnTo>
                  <a:lnTo>
                    <a:pt x="0" y="156"/>
                  </a:lnTo>
                  <a:lnTo>
                    <a:pt x="0" y="282"/>
                  </a:lnTo>
                  <a:lnTo>
                    <a:pt x="358" y="184"/>
                  </a:lnTo>
                  <a:lnTo>
                    <a:pt x="365" y="233"/>
                  </a:lnTo>
                  <a:lnTo>
                    <a:pt x="588" y="46"/>
                  </a:lnTo>
                  <a:lnTo>
                    <a:pt x="346" y="0"/>
                  </a:lnTo>
                  <a:lnTo>
                    <a:pt x="343" y="53"/>
                  </a:lnTo>
                  <a:lnTo>
                    <a:pt x="0" y="152"/>
                  </a:lnTo>
                  <a:lnTo>
                    <a:pt x="0" y="156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" name="Freeform 1206"/>
            <p:cNvSpPr/>
            <p:nvPr/>
          </p:nvSpPr>
          <p:spPr bwMode="auto">
            <a:xfrm>
              <a:off x="3404199" y="12154"/>
              <a:ext cx="721124" cy="658347"/>
            </a:xfrm>
            <a:custGeom>
              <a:avLst/>
              <a:gdLst>
                <a:gd name="T0" fmla="*/ 434 w 448"/>
                <a:gd name="T1" fmla="*/ 283 h 409"/>
                <a:gd name="T2" fmla="*/ 438 w 448"/>
                <a:gd name="T3" fmla="*/ 277 h 409"/>
                <a:gd name="T4" fmla="*/ 199 w 448"/>
                <a:gd name="T5" fmla="*/ 77 h 409"/>
                <a:gd name="T6" fmla="*/ 196 w 448"/>
                <a:gd name="T7" fmla="*/ 32 h 409"/>
                <a:gd name="T8" fmla="*/ 0 w 448"/>
                <a:gd name="T9" fmla="*/ 0 h 409"/>
                <a:gd name="T10" fmla="*/ 178 w 448"/>
                <a:gd name="T11" fmla="*/ 279 h 409"/>
                <a:gd name="T12" fmla="*/ 186 w 448"/>
                <a:gd name="T13" fmla="*/ 227 h 409"/>
                <a:gd name="T14" fmla="*/ 448 w 448"/>
                <a:gd name="T15" fmla="*/ 409 h 409"/>
                <a:gd name="T16" fmla="*/ 441 w 448"/>
                <a:gd name="T17" fmla="*/ 280 h 409"/>
                <a:gd name="T18" fmla="*/ 438 w 448"/>
                <a:gd name="T19" fmla="*/ 277 h 409"/>
                <a:gd name="T20" fmla="*/ 434 w 448"/>
                <a:gd name="T21" fmla="*/ 283 h 409"/>
                <a:gd name="T22" fmla="*/ 427 w 448"/>
                <a:gd name="T23" fmla="*/ 283 h 409"/>
                <a:gd name="T24" fmla="*/ 433 w 448"/>
                <a:gd name="T25" fmla="*/ 382 h 409"/>
                <a:gd name="T26" fmla="*/ 176 w 448"/>
                <a:gd name="T27" fmla="*/ 203 h 409"/>
                <a:gd name="T28" fmla="*/ 170 w 448"/>
                <a:gd name="T29" fmla="*/ 239 h 409"/>
                <a:gd name="T30" fmla="*/ 29 w 448"/>
                <a:gd name="T31" fmla="*/ 19 h 409"/>
                <a:gd name="T32" fmla="*/ 182 w 448"/>
                <a:gd name="T33" fmla="*/ 45 h 409"/>
                <a:gd name="T34" fmla="*/ 186 w 448"/>
                <a:gd name="T35" fmla="*/ 84 h 409"/>
                <a:gd name="T36" fmla="*/ 430 w 448"/>
                <a:gd name="T37" fmla="*/ 288 h 409"/>
                <a:gd name="T38" fmla="*/ 434 w 448"/>
                <a:gd name="T39" fmla="*/ 283 h 409"/>
                <a:gd name="T40" fmla="*/ 427 w 448"/>
                <a:gd name="T41" fmla="*/ 283 h 409"/>
                <a:gd name="T42" fmla="*/ 434 w 448"/>
                <a:gd name="T43" fmla="*/ 283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48" h="409">
                  <a:moveTo>
                    <a:pt x="434" y="283"/>
                  </a:moveTo>
                  <a:lnTo>
                    <a:pt x="438" y="277"/>
                  </a:lnTo>
                  <a:lnTo>
                    <a:pt x="199" y="77"/>
                  </a:lnTo>
                  <a:lnTo>
                    <a:pt x="196" y="32"/>
                  </a:lnTo>
                  <a:lnTo>
                    <a:pt x="0" y="0"/>
                  </a:lnTo>
                  <a:lnTo>
                    <a:pt x="178" y="279"/>
                  </a:lnTo>
                  <a:lnTo>
                    <a:pt x="186" y="227"/>
                  </a:lnTo>
                  <a:lnTo>
                    <a:pt x="448" y="409"/>
                  </a:lnTo>
                  <a:lnTo>
                    <a:pt x="441" y="280"/>
                  </a:lnTo>
                  <a:lnTo>
                    <a:pt x="438" y="277"/>
                  </a:lnTo>
                  <a:lnTo>
                    <a:pt x="434" y="283"/>
                  </a:lnTo>
                  <a:lnTo>
                    <a:pt x="427" y="283"/>
                  </a:lnTo>
                  <a:lnTo>
                    <a:pt x="433" y="382"/>
                  </a:lnTo>
                  <a:lnTo>
                    <a:pt x="176" y="203"/>
                  </a:lnTo>
                  <a:lnTo>
                    <a:pt x="170" y="239"/>
                  </a:lnTo>
                  <a:lnTo>
                    <a:pt x="29" y="19"/>
                  </a:lnTo>
                  <a:lnTo>
                    <a:pt x="182" y="45"/>
                  </a:lnTo>
                  <a:lnTo>
                    <a:pt x="186" y="84"/>
                  </a:lnTo>
                  <a:lnTo>
                    <a:pt x="430" y="288"/>
                  </a:lnTo>
                  <a:lnTo>
                    <a:pt x="434" y="283"/>
                  </a:lnTo>
                  <a:lnTo>
                    <a:pt x="427" y="283"/>
                  </a:lnTo>
                  <a:lnTo>
                    <a:pt x="434" y="283"/>
                  </a:ln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" name="Freeform 1207"/>
            <p:cNvSpPr/>
            <p:nvPr/>
          </p:nvSpPr>
          <p:spPr bwMode="auto">
            <a:xfrm>
              <a:off x="3421905" y="23422"/>
              <a:ext cx="693760" cy="626154"/>
            </a:xfrm>
            <a:custGeom>
              <a:avLst/>
              <a:gdLst>
                <a:gd name="T0" fmla="*/ 217 w 317"/>
                <a:gd name="T1" fmla="*/ 215 h 286"/>
                <a:gd name="T2" fmla="*/ 298 w 317"/>
                <a:gd name="T3" fmla="*/ 265 h 286"/>
                <a:gd name="T4" fmla="*/ 126 w 317"/>
                <a:gd name="T5" fmla="*/ 153 h 286"/>
                <a:gd name="T6" fmla="*/ 126 w 317"/>
                <a:gd name="T7" fmla="*/ 155 h 286"/>
                <a:gd name="T8" fmla="*/ 78 w 317"/>
                <a:gd name="T9" fmla="*/ 118 h 286"/>
                <a:gd name="T10" fmla="*/ 78 w 317"/>
                <a:gd name="T11" fmla="*/ 112 h 286"/>
                <a:gd name="T12" fmla="*/ 313 w 317"/>
                <a:gd name="T13" fmla="*/ 251 h 286"/>
                <a:gd name="T14" fmla="*/ 64 w 317"/>
                <a:gd name="T15" fmla="*/ 98 h 286"/>
                <a:gd name="T16" fmla="*/ 56 w 317"/>
                <a:gd name="T17" fmla="*/ 85 h 286"/>
                <a:gd name="T18" fmla="*/ 49 w 317"/>
                <a:gd name="T19" fmla="*/ 73 h 286"/>
                <a:gd name="T20" fmla="*/ 304 w 317"/>
                <a:gd name="T21" fmla="*/ 228 h 286"/>
                <a:gd name="T22" fmla="*/ 313 w 317"/>
                <a:gd name="T23" fmla="*/ 217 h 286"/>
                <a:gd name="T24" fmla="*/ 27 w 317"/>
                <a:gd name="T25" fmla="*/ 40 h 286"/>
                <a:gd name="T26" fmla="*/ 311 w 317"/>
                <a:gd name="T27" fmla="*/ 210 h 286"/>
                <a:gd name="T28" fmla="*/ 14 w 317"/>
                <a:gd name="T29" fmla="*/ 20 h 286"/>
                <a:gd name="T30" fmla="*/ 10 w 317"/>
                <a:gd name="T31" fmla="*/ 14 h 286"/>
                <a:gd name="T32" fmla="*/ 275 w 317"/>
                <a:gd name="T33" fmla="*/ 171 h 286"/>
                <a:gd name="T34" fmla="*/ 13 w 317"/>
                <a:gd name="T35" fmla="*/ 3 h 286"/>
                <a:gd name="T36" fmla="*/ 34 w 317"/>
                <a:gd name="T37" fmla="*/ 11 h 286"/>
                <a:gd name="T38" fmla="*/ 190 w 317"/>
                <a:gd name="T39" fmla="*/ 104 h 286"/>
                <a:gd name="T40" fmla="*/ 41 w 317"/>
                <a:gd name="T41" fmla="*/ 9 h 286"/>
                <a:gd name="T42" fmla="*/ 98 w 317"/>
                <a:gd name="T43" fmla="*/ 37 h 286"/>
                <a:gd name="T44" fmla="*/ 55 w 317"/>
                <a:gd name="T45" fmla="*/ 11 h 286"/>
                <a:gd name="T46" fmla="*/ 135 w 317"/>
                <a:gd name="T47" fmla="*/ 54 h 286"/>
                <a:gd name="T48" fmla="*/ 67 w 317"/>
                <a:gd name="T49" fmla="*/ 13 h 286"/>
                <a:gd name="T50" fmla="*/ 80 w 317"/>
                <a:gd name="T51" fmla="*/ 14 h 286"/>
                <a:gd name="T52" fmla="*/ 79 w 317"/>
                <a:gd name="T53" fmla="*/ 16 h 286"/>
                <a:gd name="T54" fmla="*/ 94 w 317"/>
                <a:gd name="T55" fmla="*/ 19 h 286"/>
                <a:gd name="T56" fmla="*/ 133 w 317"/>
                <a:gd name="T57" fmla="*/ 30 h 286"/>
                <a:gd name="T58" fmla="*/ 130 w 317"/>
                <a:gd name="T59" fmla="*/ 26 h 286"/>
                <a:gd name="T60" fmla="*/ 131 w 317"/>
                <a:gd name="T61" fmla="*/ 23 h 286"/>
                <a:gd name="T62" fmla="*/ 130 w 317"/>
                <a:gd name="T63" fmla="*/ 35 h 286"/>
                <a:gd name="T64" fmla="*/ 95 w 317"/>
                <a:gd name="T65" fmla="*/ 16 h 286"/>
                <a:gd name="T66" fmla="*/ 132 w 317"/>
                <a:gd name="T67" fmla="*/ 41 h 286"/>
                <a:gd name="T68" fmla="*/ 133 w 317"/>
                <a:gd name="T69" fmla="*/ 48 h 286"/>
                <a:gd name="T70" fmla="*/ 133 w 317"/>
                <a:gd name="T71" fmla="*/ 48 h 286"/>
                <a:gd name="T72" fmla="*/ 133 w 317"/>
                <a:gd name="T73" fmla="*/ 55 h 286"/>
                <a:gd name="T74" fmla="*/ 134 w 317"/>
                <a:gd name="T75" fmla="*/ 54 h 286"/>
                <a:gd name="T76" fmla="*/ 158 w 317"/>
                <a:gd name="T77" fmla="*/ 74 h 286"/>
                <a:gd name="T78" fmla="*/ 190 w 317"/>
                <a:gd name="T79" fmla="*/ 102 h 286"/>
                <a:gd name="T80" fmla="*/ 24 w 317"/>
                <a:gd name="T81" fmla="*/ 6 h 286"/>
                <a:gd name="T82" fmla="*/ 218 w 317"/>
                <a:gd name="T83" fmla="*/ 127 h 286"/>
                <a:gd name="T84" fmla="*/ 271 w 317"/>
                <a:gd name="T85" fmla="*/ 171 h 286"/>
                <a:gd name="T86" fmla="*/ 273 w 317"/>
                <a:gd name="T87" fmla="*/ 170 h 286"/>
                <a:gd name="T88" fmla="*/ 297 w 317"/>
                <a:gd name="T89" fmla="*/ 191 h 286"/>
                <a:gd name="T90" fmla="*/ 190 w 317"/>
                <a:gd name="T91" fmla="*/ 133 h 286"/>
                <a:gd name="T92" fmla="*/ 310 w 317"/>
                <a:gd name="T93" fmla="*/ 209 h 286"/>
                <a:gd name="T94" fmla="*/ 26 w 317"/>
                <a:gd name="T95" fmla="*/ 39 h 286"/>
                <a:gd name="T96" fmla="*/ 311 w 317"/>
                <a:gd name="T97" fmla="*/ 218 h 286"/>
                <a:gd name="T98" fmla="*/ 313 w 317"/>
                <a:gd name="T99" fmla="*/ 232 h 286"/>
                <a:gd name="T100" fmla="*/ 313 w 317"/>
                <a:gd name="T101" fmla="*/ 232 h 286"/>
                <a:gd name="T102" fmla="*/ 62 w 317"/>
                <a:gd name="T103" fmla="*/ 85 h 286"/>
                <a:gd name="T104" fmla="*/ 312 w 317"/>
                <a:gd name="T105" fmla="*/ 245 h 286"/>
                <a:gd name="T106" fmla="*/ 312 w 317"/>
                <a:gd name="T107" fmla="*/ 244 h 286"/>
                <a:gd name="T108" fmla="*/ 312 w 317"/>
                <a:gd name="T109" fmla="*/ 253 h 286"/>
                <a:gd name="T110" fmla="*/ 307 w 317"/>
                <a:gd name="T111" fmla="*/ 255 h 286"/>
                <a:gd name="T112" fmla="*/ 94 w 317"/>
                <a:gd name="T113" fmla="*/ 132 h 286"/>
                <a:gd name="T114" fmla="*/ 313 w 317"/>
                <a:gd name="T115" fmla="*/ 271 h 286"/>
                <a:gd name="T116" fmla="*/ 314 w 317"/>
                <a:gd name="T117" fmla="*/ 270 h 286"/>
                <a:gd name="T118" fmla="*/ 215 w 317"/>
                <a:gd name="T119" fmla="*/ 218 h 286"/>
                <a:gd name="T120" fmla="*/ 314 w 317"/>
                <a:gd name="T121" fmla="*/ 279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7" h="286">
                  <a:moveTo>
                    <a:pt x="314" y="283"/>
                  </a:moveTo>
                  <a:cubicBezTo>
                    <a:pt x="309" y="280"/>
                    <a:pt x="309" y="280"/>
                    <a:pt x="309" y="280"/>
                  </a:cubicBezTo>
                  <a:cubicBezTo>
                    <a:pt x="315" y="280"/>
                    <a:pt x="315" y="280"/>
                    <a:pt x="315" y="280"/>
                  </a:cubicBezTo>
                  <a:cubicBezTo>
                    <a:pt x="316" y="280"/>
                    <a:pt x="317" y="279"/>
                    <a:pt x="317" y="278"/>
                  </a:cubicBezTo>
                  <a:cubicBezTo>
                    <a:pt x="317" y="278"/>
                    <a:pt x="316" y="278"/>
                    <a:pt x="316" y="278"/>
                  </a:cubicBezTo>
                  <a:cubicBezTo>
                    <a:pt x="316" y="277"/>
                    <a:pt x="316" y="277"/>
                    <a:pt x="316" y="277"/>
                  </a:cubicBezTo>
                  <a:cubicBezTo>
                    <a:pt x="316" y="277"/>
                    <a:pt x="316" y="277"/>
                    <a:pt x="316" y="277"/>
                  </a:cubicBezTo>
                  <a:cubicBezTo>
                    <a:pt x="315" y="276"/>
                    <a:pt x="308" y="272"/>
                    <a:pt x="299" y="266"/>
                  </a:cubicBezTo>
                  <a:cubicBezTo>
                    <a:pt x="284" y="257"/>
                    <a:pt x="264" y="245"/>
                    <a:pt x="247" y="234"/>
                  </a:cubicBezTo>
                  <a:cubicBezTo>
                    <a:pt x="238" y="229"/>
                    <a:pt x="231" y="224"/>
                    <a:pt x="225" y="221"/>
                  </a:cubicBezTo>
                  <a:cubicBezTo>
                    <a:pt x="222" y="219"/>
                    <a:pt x="220" y="217"/>
                    <a:pt x="219" y="216"/>
                  </a:cubicBezTo>
                  <a:cubicBezTo>
                    <a:pt x="218" y="216"/>
                    <a:pt x="217" y="216"/>
                    <a:pt x="217" y="215"/>
                  </a:cubicBezTo>
                  <a:cubicBezTo>
                    <a:pt x="216" y="215"/>
                    <a:pt x="216" y="215"/>
                    <a:pt x="216" y="215"/>
                  </a:cubicBezTo>
                  <a:cubicBezTo>
                    <a:pt x="216" y="215"/>
                    <a:pt x="216" y="215"/>
                    <a:pt x="216" y="215"/>
                  </a:cubicBezTo>
                  <a:cubicBezTo>
                    <a:pt x="216" y="216"/>
                    <a:pt x="216" y="216"/>
                    <a:pt x="216" y="216"/>
                  </a:cubicBezTo>
                  <a:cubicBezTo>
                    <a:pt x="217" y="215"/>
                    <a:pt x="217" y="215"/>
                    <a:pt x="217" y="215"/>
                  </a:cubicBezTo>
                  <a:cubicBezTo>
                    <a:pt x="216" y="215"/>
                    <a:pt x="216" y="215"/>
                    <a:pt x="216" y="215"/>
                  </a:cubicBezTo>
                  <a:cubicBezTo>
                    <a:pt x="216" y="216"/>
                    <a:pt x="216" y="216"/>
                    <a:pt x="216" y="216"/>
                  </a:cubicBezTo>
                  <a:cubicBezTo>
                    <a:pt x="217" y="215"/>
                    <a:pt x="217" y="215"/>
                    <a:pt x="217" y="215"/>
                  </a:cubicBezTo>
                  <a:cubicBezTo>
                    <a:pt x="216" y="216"/>
                    <a:pt x="216" y="216"/>
                    <a:pt x="216" y="216"/>
                  </a:cubicBezTo>
                  <a:cubicBezTo>
                    <a:pt x="217" y="215"/>
                    <a:pt x="217" y="215"/>
                    <a:pt x="217" y="215"/>
                  </a:cubicBezTo>
                  <a:cubicBezTo>
                    <a:pt x="217" y="215"/>
                    <a:pt x="217" y="215"/>
                    <a:pt x="217" y="215"/>
                  </a:cubicBezTo>
                  <a:cubicBezTo>
                    <a:pt x="216" y="216"/>
                    <a:pt x="216" y="216"/>
                    <a:pt x="216" y="216"/>
                  </a:cubicBezTo>
                  <a:cubicBezTo>
                    <a:pt x="217" y="215"/>
                    <a:pt x="217" y="215"/>
                    <a:pt x="217" y="215"/>
                  </a:cubicBezTo>
                  <a:cubicBezTo>
                    <a:pt x="215" y="216"/>
                    <a:pt x="215" y="216"/>
                    <a:pt x="215" y="216"/>
                  </a:cubicBezTo>
                  <a:cubicBezTo>
                    <a:pt x="217" y="216"/>
                    <a:pt x="217" y="216"/>
                    <a:pt x="217" y="216"/>
                  </a:cubicBezTo>
                  <a:cubicBezTo>
                    <a:pt x="217" y="216"/>
                    <a:pt x="217" y="215"/>
                    <a:pt x="217" y="215"/>
                  </a:cubicBezTo>
                  <a:cubicBezTo>
                    <a:pt x="215" y="216"/>
                    <a:pt x="215" y="216"/>
                    <a:pt x="215" y="216"/>
                  </a:cubicBezTo>
                  <a:cubicBezTo>
                    <a:pt x="217" y="216"/>
                    <a:pt x="217" y="216"/>
                    <a:pt x="217" y="216"/>
                  </a:cubicBezTo>
                  <a:cubicBezTo>
                    <a:pt x="215" y="216"/>
                    <a:pt x="215" y="216"/>
                    <a:pt x="215" y="216"/>
                  </a:cubicBezTo>
                  <a:cubicBezTo>
                    <a:pt x="215" y="218"/>
                    <a:pt x="215" y="218"/>
                    <a:pt x="215" y="218"/>
                  </a:cubicBezTo>
                  <a:cubicBezTo>
                    <a:pt x="215" y="216"/>
                    <a:pt x="215" y="216"/>
                    <a:pt x="215" y="216"/>
                  </a:cubicBezTo>
                  <a:cubicBezTo>
                    <a:pt x="215" y="217"/>
                    <a:pt x="215" y="217"/>
                    <a:pt x="215" y="217"/>
                  </a:cubicBezTo>
                  <a:cubicBezTo>
                    <a:pt x="215" y="217"/>
                    <a:pt x="215" y="218"/>
                    <a:pt x="215" y="218"/>
                  </a:cubicBezTo>
                  <a:cubicBezTo>
                    <a:pt x="215" y="216"/>
                    <a:pt x="215" y="216"/>
                    <a:pt x="215" y="216"/>
                  </a:cubicBezTo>
                  <a:cubicBezTo>
                    <a:pt x="215" y="217"/>
                    <a:pt x="215" y="217"/>
                    <a:pt x="215" y="217"/>
                  </a:cubicBezTo>
                  <a:cubicBezTo>
                    <a:pt x="215" y="217"/>
                    <a:pt x="215" y="217"/>
                    <a:pt x="215" y="217"/>
                  </a:cubicBezTo>
                  <a:cubicBezTo>
                    <a:pt x="215" y="217"/>
                    <a:pt x="215" y="217"/>
                    <a:pt x="215" y="217"/>
                  </a:cubicBezTo>
                  <a:cubicBezTo>
                    <a:pt x="215" y="217"/>
                    <a:pt x="215" y="217"/>
                    <a:pt x="215" y="217"/>
                  </a:cubicBezTo>
                  <a:cubicBezTo>
                    <a:pt x="215" y="217"/>
                    <a:pt x="215" y="217"/>
                    <a:pt x="215" y="217"/>
                  </a:cubicBezTo>
                  <a:cubicBezTo>
                    <a:pt x="215" y="217"/>
                    <a:pt x="215" y="217"/>
                    <a:pt x="215" y="217"/>
                  </a:cubicBezTo>
                  <a:cubicBezTo>
                    <a:pt x="215" y="217"/>
                    <a:pt x="215" y="218"/>
                    <a:pt x="216" y="218"/>
                  </a:cubicBezTo>
                  <a:cubicBezTo>
                    <a:pt x="222" y="222"/>
                    <a:pt x="245" y="235"/>
                    <a:pt x="267" y="248"/>
                  </a:cubicBezTo>
                  <a:cubicBezTo>
                    <a:pt x="278" y="255"/>
                    <a:pt x="289" y="261"/>
                    <a:pt x="298" y="265"/>
                  </a:cubicBezTo>
                  <a:cubicBezTo>
                    <a:pt x="302" y="268"/>
                    <a:pt x="306" y="270"/>
                    <a:pt x="308" y="271"/>
                  </a:cubicBezTo>
                  <a:cubicBezTo>
                    <a:pt x="310" y="272"/>
                    <a:pt x="311" y="272"/>
                    <a:pt x="312" y="272"/>
                  </a:cubicBezTo>
                  <a:cubicBezTo>
                    <a:pt x="313" y="273"/>
                    <a:pt x="314" y="273"/>
                    <a:pt x="314" y="273"/>
                  </a:cubicBezTo>
                  <a:cubicBezTo>
                    <a:pt x="315" y="273"/>
                    <a:pt x="315" y="273"/>
                    <a:pt x="315" y="273"/>
                  </a:cubicBezTo>
                  <a:cubicBezTo>
                    <a:pt x="315" y="273"/>
                    <a:pt x="316" y="273"/>
                    <a:pt x="316" y="272"/>
                  </a:cubicBezTo>
                  <a:cubicBezTo>
                    <a:pt x="316" y="272"/>
                    <a:pt x="316" y="272"/>
                    <a:pt x="316" y="272"/>
                  </a:cubicBezTo>
                  <a:cubicBezTo>
                    <a:pt x="316" y="271"/>
                    <a:pt x="316" y="271"/>
                    <a:pt x="316" y="271"/>
                  </a:cubicBezTo>
                  <a:cubicBezTo>
                    <a:pt x="316" y="270"/>
                    <a:pt x="316" y="270"/>
                    <a:pt x="315" y="269"/>
                  </a:cubicBezTo>
                  <a:cubicBezTo>
                    <a:pt x="315" y="268"/>
                    <a:pt x="313" y="267"/>
                    <a:pt x="311" y="266"/>
                  </a:cubicBezTo>
                  <a:cubicBezTo>
                    <a:pt x="304" y="260"/>
                    <a:pt x="289" y="250"/>
                    <a:pt x="270" y="239"/>
                  </a:cubicBezTo>
                  <a:cubicBezTo>
                    <a:pt x="242" y="221"/>
                    <a:pt x="206" y="200"/>
                    <a:pt x="177" y="183"/>
                  </a:cubicBezTo>
                  <a:cubicBezTo>
                    <a:pt x="163" y="175"/>
                    <a:pt x="150" y="167"/>
                    <a:pt x="141" y="161"/>
                  </a:cubicBezTo>
                  <a:cubicBezTo>
                    <a:pt x="137" y="159"/>
                    <a:pt x="133" y="156"/>
                    <a:pt x="130" y="155"/>
                  </a:cubicBezTo>
                  <a:cubicBezTo>
                    <a:pt x="129" y="154"/>
                    <a:pt x="128" y="153"/>
                    <a:pt x="128" y="153"/>
                  </a:cubicBezTo>
                  <a:cubicBezTo>
                    <a:pt x="127" y="153"/>
                    <a:pt x="127" y="153"/>
                    <a:pt x="127" y="153"/>
                  </a:cubicBezTo>
                  <a:cubicBezTo>
                    <a:pt x="127" y="152"/>
                    <a:pt x="127" y="152"/>
                    <a:pt x="127" y="152"/>
                  </a:cubicBezTo>
                  <a:cubicBezTo>
                    <a:pt x="126" y="153"/>
                    <a:pt x="126" y="153"/>
                    <a:pt x="126" y="153"/>
                  </a:cubicBezTo>
                  <a:cubicBezTo>
                    <a:pt x="127" y="153"/>
                    <a:pt x="127" y="153"/>
                    <a:pt x="127" y="153"/>
                  </a:cubicBezTo>
                  <a:cubicBezTo>
                    <a:pt x="127" y="152"/>
                    <a:pt x="127" y="152"/>
                    <a:pt x="127" y="152"/>
                  </a:cubicBezTo>
                  <a:cubicBezTo>
                    <a:pt x="126" y="153"/>
                    <a:pt x="126" y="153"/>
                    <a:pt x="126" y="153"/>
                  </a:cubicBezTo>
                  <a:cubicBezTo>
                    <a:pt x="127" y="153"/>
                    <a:pt x="127" y="153"/>
                    <a:pt x="127" y="153"/>
                  </a:cubicBezTo>
                  <a:cubicBezTo>
                    <a:pt x="126" y="153"/>
                    <a:pt x="126" y="153"/>
                    <a:pt x="126" y="153"/>
                  </a:cubicBezTo>
                  <a:cubicBezTo>
                    <a:pt x="127" y="153"/>
                    <a:pt x="127" y="153"/>
                    <a:pt x="127" y="153"/>
                  </a:cubicBezTo>
                  <a:cubicBezTo>
                    <a:pt x="127" y="153"/>
                    <a:pt x="127" y="153"/>
                    <a:pt x="127" y="153"/>
                  </a:cubicBezTo>
                  <a:cubicBezTo>
                    <a:pt x="126" y="153"/>
                    <a:pt x="126" y="153"/>
                    <a:pt x="126" y="153"/>
                  </a:cubicBezTo>
                  <a:cubicBezTo>
                    <a:pt x="127" y="153"/>
                    <a:pt x="127" y="153"/>
                    <a:pt x="127" y="153"/>
                  </a:cubicBezTo>
                  <a:cubicBezTo>
                    <a:pt x="126" y="153"/>
                    <a:pt x="126" y="153"/>
                    <a:pt x="126" y="153"/>
                  </a:cubicBezTo>
                  <a:cubicBezTo>
                    <a:pt x="127" y="154"/>
                    <a:pt x="127" y="154"/>
                    <a:pt x="127" y="154"/>
                  </a:cubicBezTo>
                  <a:cubicBezTo>
                    <a:pt x="127" y="153"/>
                    <a:pt x="127" y="153"/>
                    <a:pt x="127" y="153"/>
                  </a:cubicBezTo>
                  <a:cubicBezTo>
                    <a:pt x="126" y="153"/>
                    <a:pt x="126" y="153"/>
                    <a:pt x="126" y="153"/>
                  </a:cubicBezTo>
                  <a:cubicBezTo>
                    <a:pt x="127" y="154"/>
                    <a:pt x="127" y="154"/>
                    <a:pt x="127" y="154"/>
                  </a:cubicBezTo>
                  <a:cubicBezTo>
                    <a:pt x="127" y="154"/>
                    <a:pt x="127" y="154"/>
                    <a:pt x="127" y="154"/>
                  </a:cubicBezTo>
                  <a:cubicBezTo>
                    <a:pt x="126" y="153"/>
                    <a:pt x="126" y="153"/>
                    <a:pt x="126" y="153"/>
                  </a:cubicBezTo>
                  <a:cubicBezTo>
                    <a:pt x="126" y="155"/>
                    <a:pt x="126" y="155"/>
                    <a:pt x="126" y="155"/>
                  </a:cubicBezTo>
                  <a:cubicBezTo>
                    <a:pt x="127" y="154"/>
                    <a:pt x="127" y="154"/>
                    <a:pt x="127" y="154"/>
                  </a:cubicBezTo>
                  <a:cubicBezTo>
                    <a:pt x="126" y="153"/>
                    <a:pt x="126" y="153"/>
                    <a:pt x="126" y="153"/>
                  </a:cubicBezTo>
                  <a:cubicBezTo>
                    <a:pt x="126" y="155"/>
                    <a:pt x="126" y="155"/>
                    <a:pt x="126" y="155"/>
                  </a:cubicBezTo>
                  <a:cubicBezTo>
                    <a:pt x="126" y="154"/>
                    <a:pt x="126" y="154"/>
                    <a:pt x="126" y="154"/>
                  </a:cubicBezTo>
                  <a:cubicBezTo>
                    <a:pt x="126" y="155"/>
                    <a:pt x="126" y="155"/>
                    <a:pt x="126" y="155"/>
                  </a:cubicBezTo>
                  <a:cubicBezTo>
                    <a:pt x="126" y="155"/>
                    <a:pt x="126" y="155"/>
                    <a:pt x="126" y="155"/>
                  </a:cubicBezTo>
                  <a:cubicBezTo>
                    <a:pt x="126" y="154"/>
                    <a:pt x="126" y="154"/>
                    <a:pt x="126" y="154"/>
                  </a:cubicBezTo>
                  <a:cubicBezTo>
                    <a:pt x="126" y="155"/>
                    <a:pt x="126" y="155"/>
                    <a:pt x="126" y="155"/>
                  </a:cubicBezTo>
                  <a:cubicBezTo>
                    <a:pt x="126" y="155"/>
                    <a:pt x="126" y="155"/>
                    <a:pt x="126" y="155"/>
                  </a:cubicBezTo>
                  <a:cubicBezTo>
                    <a:pt x="126" y="155"/>
                    <a:pt x="126" y="155"/>
                    <a:pt x="126" y="155"/>
                  </a:cubicBezTo>
                  <a:cubicBezTo>
                    <a:pt x="126" y="155"/>
                    <a:pt x="126" y="155"/>
                    <a:pt x="126" y="155"/>
                  </a:cubicBezTo>
                  <a:cubicBezTo>
                    <a:pt x="126" y="155"/>
                    <a:pt x="126" y="155"/>
                    <a:pt x="126" y="155"/>
                  </a:cubicBezTo>
                  <a:cubicBezTo>
                    <a:pt x="126" y="155"/>
                    <a:pt x="126" y="155"/>
                    <a:pt x="126" y="155"/>
                  </a:cubicBezTo>
                  <a:cubicBezTo>
                    <a:pt x="126" y="155"/>
                    <a:pt x="126" y="155"/>
                    <a:pt x="127" y="155"/>
                  </a:cubicBezTo>
                  <a:cubicBezTo>
                    <a:pt x="129" y="156"/>
                    <a:pt x="134" y="158"/>
                    <a:pt x="141" y="162"/>
                  </a:cubicBezTo>
                  <a:cubicBezTo>
                    <a:pt x="163" y="174"/>
                    <a:pt x="206" y="200"/>
                    <a:pt x="244" y="224"/>
                  </a:cubicBezTo>
                  <a:cubicBezTo>
                    <a:pt x="262" y="235"/>
                    <a:pt x="280" y="246"/>
                    <a:pt x="292" y="254"/>
                  </a:cubicBezTo>
                  <a:cubicBezTo>
                    <a:pt x="299" y="258"/>
                    <a:pt x="304" y="261"/>
                    <a:pt x="307" y="263"/>
                  </a:cubicBezTo>
                  <a:cubicBezTo>
                    <a:pt x="311" y="265"/>
                    <a:pt x="313" y="267"/>
                    <a:pt x="313" y="267"/>
                  </a:cubicBezTo>
                  <a:cubicBezTo>
                    <a:pt x="314" y="265"/>
                    <a:pt x="314" y="265"/>
                    <a:pt x="314" y="265"/>
                  </a:cubicBezTo>
                  <a:cubicBezTo>
                    <a:pt x="314" y="264"/>
                    <a:pt x="314" y="264"/>
                    <a:pt x="314" y="264"/>
                  </a:cubicBezTo>
                  <a:cubicBezTo>
                    <a:pt x="314" y="264"/>
                    <a:pt x="311" y="262"/>
                    <a:pt x="304" y="258"/>
                  </a:cubicBezTo>
                  <a:cubicBezTo>
                    <a:pt x="282" y="244"/>
                    <a:pt x="225" y="210"/>
                    <a:pt x="174" y="179"/>
                  </a:cubicBezTo>
                  <a:cubicBezTo>
                    <a:pt x="149" y="163"/>
                    <a:pt x="125" y="148"/>
                    <a:pt x="107" y="137"/>
                  </a:cubicBezTo>
                  <a:cubicBezTo>
                    <a:pt x="98" y="131"/>
                    <a:pt x="91" y="127"/>
                    <a:pt x="86" y="123"/>
                  </a:cubicBezTo>
                  <a:cubicBezTo>
                    <a:pt x="84" y="121"/>
                    <a:pt x="82" y="120"/>
                    <a:pt x="80" y="119"/>
                  </a:cubicBezTo>
                  <a:cubicBezTo>
                    <a:pt x="80" y="118"/>
                    <a:pt x="79" y="118"/>
                    <a:pt x="79" y="118"/>
                  </a:cubicBezTo>
                  <a:cubicBezTo>
                    <a:pt x="79" y="117"/>
                    <a:pt x="79" y="117"/>
                    <a:pt x="79" y="117"/>
                  </a:cubicBezTo>
                  <a:cubicBezTo>
                    <a:pt x="78" y="118"/>
                    <a:pt x="78" y="118"/>
                    <a:pt x="78" y="118"/>
                  </a:cubicBezTo>
                  <a:cubicBezTo>
                    <a:pt x="79" y="118"/>
                    <a:pt x="79" y="118"/>
                    <a:pt x="79" y="118"/>
                  </a:cubicBezTo>
                  <a:cubicBezTo>
                    <a:pt x="79" y="117"/>
                    <a:pt x="79" y="117"/>
                    <a:pt x="79" y="117"/>
                  </a:cubicBezTo>
                  <a:cubicBezTo>
                    <a:pt x="78" y="118"/>
                    <a:pt x="78" y="118"/>
                    <a:pt x="78" y="118"/>
                  </a:cubicBezTo>
                  <a:cubicBezTo>
                    <a:pt x="79" y="118"/>
                    <a:pt x="79" y="118"/>
                    <a:pt x="79" y="118"/>
                  </a:cubicBezTo>
                  <a:cubicBezTo>
                    <a:pt x="78" y="118"/>
                    <a:pt x="78" y="118"/>
                    <a:pt x="78" y="118"/>
                  </a:cubicBezTo>
                  <a:cubicBezTo>
                    <a:pt x="79" y="118"/>
                    <a:pt x="79" y="118"/>
                    <a:pt x="79" y="118"/>
                  </a:cubicBezTo>
                  <a:cubicBezTo>
                    <a:pt x="79" y="118"/>
                    <a:pt x="79" y="118"/>
                    <a:pt x="79" y="118"/>
                  </a:cubicBezTo>
                  <a:cubicBezTo>
                    <a:pt x="78" y="118"/>
                    <a:pt x="78" y="118"/>
                    <a:pt x="78" y="118"/>
                  </a:cubicBezTo>
                  <a:cubicBezTo>
                    <a:pt x="79" y="118"/>
                    <a:pt x="79" y="118"/>
                    <a:pt x="79" y="118"/>
                  </a:cubicBezTo>
                  <a:cubicBezTo>
                    <a:pt x="78" y="118"/>
                    <a:pt x="78" y="118"/>
                    <a:pt x="78" y="118"/>
                  </a:cubicBezTo>
                  <a:cubicBezTo>
                    <a:pt x="79" y="119"/>
                    <a:pt x="79" y="119"/>
                    <a:pt x="79" y="119"/>
                  </a:cubicBezTo>
                  <a:cubicBezTo>
                    <a:pt x="79" y="118"/>
                    <a:pt x="79" y="118"/>
                    <a:pt x="79" y="118"/>
                  </a:cubicBezTo>
                  <a:cubicBezTo>
                    <a:pt x="78" y="118"/>
                    <a:pt x="78" y="118"/>
                    <a:pt x="78" y="118"/>
                  </a:cubicBezTo>
                  <a:cubicBezTo>
                    <a:pt x="79" y="119"/>
                    <a:pt x="79" y="119"/>
                    <a:pt x="79" y="119"/>
                  </a:cubicBezTo>
                  <a:cubicBezTo>
                    <a:pt x="78" y="118"/>
                    <a:pt x="78" y="118"/>
                    <a:pt x="78" y="118"/>
                  </a:cubicBezTo>
                  <a:cubicBezTo>
                    <a:pt x="77" y="119"/>
                    <a:pt x="77" y="119"/>
                    <a:pt x="77" y="119"/>
                  </a:cubicBezTo>
                  <a:cubicBezTo>
                    <a:pt x="312" y="259"/>
                    <a:pt x="312" y="259"/>
                    <a:pt x="312" y="259"/>
                  </a:cubicBezTo>
                  <a:cubicBezTo>
                    <a:pt x="312" y="259"/>
                    <a:pt x="313" y="259"/>
                    <a:pt x="314" y="258"/>
                  </a:cubicBezTo>
                  <a:cubicBezTo>
                    <a:pt x="314" y="258"/>
                    <a:pt x="314" y="258"/>
                    <a:pt x="314" y="258"/>
                  </a:cubicBezTo>
                  <a:cubicBezTo>
                    <a:pt x="314" y="257"/>
                    <a:pt x="314" y="257"/>
                    <a:pt x="314" y="256"/>
                  </a:cubicBezTo>
                  <a:cubicBezTo>
                    <a:pt x="313" y="256"/>
                    <a:pt x="313" y="255"/>
                    <a:pt x="312" y="255"/>
                  </a:cubicBezTo>
                  <a:cubicBezTo>
                    <a:pt x="309" y="253"/>
                    <a:pt x="304" y="249"/>
                    <a:pt x="296" y="244"/>
                  </a:cubicBezTo>
                  <a:cubicBezTo>
                    <a:pt x="267" y="227"/>
                    <a:pt x="211" y="194"/>
                    <a:pt x="162" y="165"/>
                  </a:cubicBezTo>
                  <a:cubicBezTo>
                    <a:pt x="137" y="150"/>
                    <a:pt x="114" y="136"/>
                    <a:pt x="97" y="125"/>
                  </a:cubicBezTo>
                  <a:cubicBezTo>
                    <a:pt x="89" y="120"/>
                    <a:pt x="82" y="115"/>
                    <a:pt x="78" y="112"/>
                  </a:cubicBezTo>
                  <a:cubicBezTo>
                    <a:pt x="75" y="110"/>
                    <a:pt x="73" y="109"/>
                    <a:pt x="72" y="107"/>
                  </a:cubicBezTo>
                  <a:cubicBezTo>
                    <a:pt x="72" y="107"/>
                    <a:pt x="71" y="106"/>
                    <a:pt x="71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0" y="106"/>
                    <a:pt x="70" y="106"/>
                    <a:pt x="70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0" y="106"/>
                    <a:pt x="70" y="106"/>
                    <a:pt x="70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0" y="106"/>
                    <a:pt x="70" y="106"/>
                    <a:pt x="70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0" y="106"/>
                    <a:pt x="70" y="106"/>
                    <a:pt x="70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69" y="106"/>
                    <a:pt x="69" y="106"/>
                    <a:pt x="69" y="106"/>
                  </a:cubicBezTo>
                  <a:cubicBezTo>
                    <a:pt x="69" y="107"/>
                    <a:pt x="69" y="107"/>
                    <a:pt x="69" y="107"/>
                  </a:cubicBezTo>
                  <a:cubicBezTo>
                    <a:pt x="312" y="254"/>
                    <a:pt x="312" y="254"/>
                    <a:pt x="312" y="254"/>
                  </a:cubicBezTo>
                  <a:cubicBezTo>
                    <a:pt x="312" y="254"/>
                    <a:pt x="312" y="254"/>
                    <a:pt x="313" y="254"/>
                  </a:cubicBezTo>
                  <a:cubicBezTo>
                    <a:pt x="313" y="254"/>
                    <a:pt x="313" y="254"/>
                    <a:pt x="314" y="253"/>
                  </a:cubicBezTo>
                  <a:cubicBezTo>
                    <a:pt x="314" y="253"/>
                    <a:pt x="314" y="253"/>
                    <a:pt x="314" y="253"/>
                  </a:cubicBezTo>
                  <a:cubicBezTo>
                    <a:pt x="314" y="252"/>
                    <a:pt x="314" y="252"/>
                    <a:pt x="313" y="252"/>
                  </a:cubicBezTo>
                  <a:cubicBezTo>
                    <a:pt x="313" y="251"/>
                    <a:pt x="313" y="251"/>
                    <a:pt x="313" y="251"/>
                  </a:cubicBezTo>
                  <a:cubicBezTo>
                    <a:pt x="312" y="250"/>
                    <a:pt x="311" y="249"/>
                    <a:pt x="308" y="248"/>
                  </a:cubicBezTo>
                  <a:cubicBezTo>
                    <a:pt x="290" y="236"/>
                    <a:pt x="229" y="199"/>
                    <a:pt x="173" y="165"/>
                  </a:cubicBezTo>
                  <a:cubicBezTo>
                    <a:pt x="144" y="148"/>
                    <a:pt x="117" y="131"/>
                    <a:pt x="97" y="118"/>
                  </a:cubicBezTo>
                  <a:cubicBezTo>
                    <a:pt x="87" y="112"/>
                    <a:pt x="79" y="107"/>
                    <a:pt x="73" y="103"/>
                  </a:cubicBezTo>
                  <a:cubicBezTo>
                    <a:pt x="70" y="101"/>
                    <a:pt x="68" y="99"/>
                    <a:pt x="66" y="98"/>
                  </a:cubicBezTo>
                  <a:cubicBezTo>
                    <a:pt x="66" y="97"/>
                    <a:pt x="65" y="97"/>
                    <a:pt x="65" y="97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64" y="97"/>
                    <a:pt x="64" y="97"/>
                    <a:pt x="64" y="97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64" y="97"/>
                    <a:pt x="64" y="97"/>
                    <a:pt x="64" y="97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63" y="97"/>
                    <a:pt x="63" y="97"/>
                    <a:pt x="63" y="97"/>
                  </a:cubicBezTo>
                  <a:cubicBezTo>
                    <a:pt x="65" y="97"/>
                    <a:pt x="65" y="97"/>
                    <a:pt x="65" y="97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63" y="97"/>
                    <a:pt x="63" y="97"/>
                    <a:pt x="63" y="97"/>
                  </a:cubicBezTo>
                  <a:cubicBezTo>
                    <a:pt x="65" y="97"/>
                    <a:pt x="65" y="97"/>
                    <a:pt x="65" y="97"/>
                  </a:cubicBezTo>
                  <a:cubicBezTo>
                    <a:pt x="63" y="97"/>
                    <a:pt x="63" y="97"/>
                    <a:pt x="63" y="97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5" y="97"/>
                    <a:pt x="65" y="97"/>
                    <a:pt x="65" y="97"/>
                  </a:cubicBezTo>
                  <a:cubicBezTo>
                    <a:pt x="63" y="97"/>
                    <a:pt x="63" y="97"/>
                    <a:pt x="63" y="97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3" y="97"/>
                    <a:pt x="63" y="97"/>
                    <a:pt x="63" y="97"/>
                  </a:cubicBezTo>
                  <a:cubicBezTo>
                    <a:pt x="62" y="98"/>
                    <a:pt x="62" y="98"/>
                    <a:pt x="62" y="98"/>
                  </a:cubicBezTo>
                  <a:cubicBezTo>
                    <a:pt x="62" y="98"/>
                    <a:pt x="122" y="135"/>
                    <a:pt x="184" y="172"/>
                  </a:cubicBezTo>
                  <a:cubicBezTo>
                    <a:pt x="214" y="191"/>
                    <a:pt x="245" y="209"/>
                    <a:pt x="269" y="223"/>
                  </a:cubicBezTo>
                  <a:cubicBezTo>
                    <a:pt x="281" y="230"/>
                    <a:pt x="291" y="236"/>
                    <a:pt x="298" y="240"/>
                  </a:cubicBezTo>
                  <a:cubicBezTo>
                    <a:pt x="302" y="242"/>
                    <a:pt x="305" y="244"/>
                    <a:pt x="307" y="245"/>
                  </a:cubicBezTo>
                  <a:cubicBezTo>
                    <a:pt x="308" y="245"/>
                    <a:pt x="309" y="246"/>
                    <a:pt x="310" y="246"/>
                  </a:cubicBezTo>
                  <a:cubicBezTo>
                    <a:pt x="311" y="246"/>
                    <a:pt x="311" y="247"/>
                    <a:pt x="312" y="247"/>
                  </a:cubicBezTo>
                  <a:cubicBezTo>
                    <a:pt x="313" y="247"/>
                    <a:pt x="313" y="247"/>
                    <a:pt x="313" y="247"/>
                  </a:cubicBezTo>
                  <a:cubicBezTo>
                    <a:pt x="313" y="246"/>
                    <a:pt x="313" y="246"/>
                    <a:pt x="314" y="246"/>
                  </a:cubicBezTo>
                  <a:cubicBezTo>
                    <a:pt x="314" y="246"/>
                    <a:pt x="314" y="246"/>
                    <a:pt x="314" y="246"/>
                  </a:cubicBezTo>
                  <a:cubicBezTo>
                    <a:pt x="314" y="245"/>
                    <a:pt x="314" y="245"/>
                    <a:pt x="314" y="245"/>
                  </a:cubicBezTo>
                  <a:cubicBezTo>
                    <a:pt x="314" y="245"/>
                    <a:pt x="314" y="244"/>
                    <a:pt x="314" y="244"/>
                  </a:cubicBezTo>
                  <a:cubicBezTo>
                    <a:pt x="313" y="244"/>
                    <a:pt x="313" y="243"/>
                    <a:pt x="312" y="243"/>
                  </a:cubicBezTo>
                  <a:cubicBezTo>
                    <a:pt x="310" y="241"/>
                    <a:pt x="304" y="237"/>
                    <a:pt x="296" y="231"/>
                  </a:cubicBezTo>
                  <a:cubicBezTo>
                    <a:pt x="238" y="193"/>
                    <a:pt x="56" y="83"/>
                    <a:pt x="56" y="83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7" y="85"/>
                    <a:pt x="57" y="85"/>
                    <a:pt x="57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7" y="85"/>
                    <a:pt x="57" y="85"/>
                    <a:pt x="57" y="85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5"/>
                    <a:pt x="56" y="85"/>
                    <a:pt x="56" y="85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6"/>
                    <a:pt x="57" y="86"/>
                    <a:pt x="58" y="86"/>
                  </a:cubicBezTo>
                  <a:cubicBezTo>
                    <a:pt x="61" y="87"/>
                    <a:pt x="67" y="91"/>
                    <a:pt x="76" y="95"/>
                  </a:cubicBezTo>
                  <a:cubicBezTo>
                    <a:pt x="106" y="112"/>
                    <a:pt x="165" y="148"/>
                    <a:pt x="217" y="180"/>
                  </a:cubicBezTo>
                  <a:cubicBezTo>
                    <a:pt x="242" y="196"/>
                    <a:pt x="266" y="210"/>
                    <a:pt x="284" y="221"/>
                  </a:cubicBezTo>
                  <a:cubicBezTo>
                    <a:pt x="292" y="227"/>
                    <a:pt x="299" y="231"/>
                    <a:pt x="304" y="234"/>
                  </a:cubicBezTo>
                  <a:cubicBezTo>
                    <a:pt x="309" y="237"/>
                    <a:pt x="312" y="239"/>
                    <a:pt x="312" y="239"/>
                  </a:cubicBezTo>
                  <a:cubicBezTo>
                    <a:pt x="312" y="239"/>
                    <a:pt x="313" y="239"/>
                    <a:pt x="313" y="239"/>
                  </a:cubicBezTo>
                  <a:cubicBezTo>
                    <a:pt x="313" y="239"/>
                    <a:pt x="314" y="239"/>
                    <a:pt x="314" y="239"/>
                  </a:cubicBezTo>
                  <a:cubicBezTo>
                    <a:pt x="314" y="238"/>
                    <a:pt x="314" y="238"/>
                    <a:pt x="314" y="237"/>
                  </a:cubicBezTo>
                  <a:cubicBezTo>
                    <a:pt x="314" y="237"/>
                    <a:pt x="314" y="237"/>
                    <a:pt x="313" y="237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7" y="72"/>
                    <a:pt x="47" y="72"/>
                    <a:pt x="47" y="72"/>
                  </a:cubicBezTo>
                  <a:cubicBezTo>
                    <a:pt x="49" y="73"/>
                    <a:pt x="49" y="73"/>
                    <a:pt x="49" y="73"/>
                  </a:cubicBezTo>
                  <a:cubicBezTo>
                    <a:pt x="47" y="72"/>
                    <a:pt x="47" y="72"/>
                    <a:pt x="47" y="72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49" y="73"/>
                    <a:pt x="49" y="73"/>
                    <a:pt x="49" y="73"/>
                  </a:cubicBezTo>
                  <a:cubicBezTo>
                    <a:pt x="47" y="72"/>
                    <a:pt x="47" y="72"/>
                    <a:pt x="47" y="72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47" y="73"/>
                    <a:pt x="47" y="73"/>
                    <a:pt x="47" y="73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47" y="73"/>
                    <a:pt x="47" y="73"/>
                    <a:pt x="47" y="73"/>
                  </a:cubicBezTo>
                  <a:cubicBezTo>
                    <a:pt x="47" y="73"/>
                    <a:pt x="47" y="73"/>
                    <a:pt x="47" y="73"/>
                  </a:cubicBezTo>
                  <a:cubicBezTo>
                    <a:pt x="47" y="73"/>
                    <a:pt x="47" y="73"/>
                    <a:pt x="47" y="73"/>
                  </a:cubicBezTo>
                  <a:cubicBezTo>
                    <a:pt x="47" y="73"/>
                    <a:pt x="47" y="73"/>
                    <a:pt x="47" y="73"/>
                  </a:cubicBezTo>
                  <a:cubicBezTo>
                    <a:pt x="47" y="73"/>
                    <a:pt x="47" y="73"/>
                    <a:pt x="47" y="73"/>
                  </a:cubicBezTo>
                  <a:cubicBezTo>
                    <a:pt x="47" y="73"/>
                    <a:pt x="47" y="73"/>
                    <a:pt x="47" y="73"/>
                  </a:cubicBezTo>
                  <a:cubicBezTo>
                    <a:pt x="48" y="74"/>
                    <a:pt x="48" y="74"/>
                    <a:pt x="49" y="74"/>
                  </a:cubicBezTo>
                  <a:cubicBezTo>
                    <a:pt x="52" y="75"/>
                    <a:pt x="58" y="79"/>
                    <a:pt x="67" y="84"/>
                  </a:cubicBezTo>
                  <a:cubicBezTo>
                    <a:pt x="98" y="102"/>
                    <a:pt x="159" y="139"/>
                    <a:pt x="212" y="172"/>
                  </a:cubicBezTo>
                  <a:cubicBezTo>
                    <a:pt x="239" y="189"/>
                    <a:pt x="263" y="204"/>
                    <a:pt x="282" y="215"/>
                  </a:cubicBezTo>
                  <a:cubicBezTo>
                    <a:pt x="291" y="221"/>
                    <a:pt x="298" y="225"/>
                    <a:pt x="304" y="228"/>
                  </a:cubicBezTo>
                  <a:cubicBezTo>
                    <a:pt x="306" y="230"/>
                    <a:pt x="308" y="231"/>
                    <a:pt x="310" y="232"/>
                  </a:cubicBezTo>
                  <a:cubicBezTo>
                    <a:pt x="311" y="233"/>
                    <a:pt x="311" y="233"/>
                    <a:pt x="312" y="233"/>
                  </a:cubicBezTo>
                  <a:cubicBezTo>
                    <a:pt x="312" y="233"/>
                    <a:pt x="312" y="233"/>
                    <a:pt x="312" y="233"/>
                  </a:cubicBezTo>
                  <a:cubicBezTo>
                    <a:pt x="312" y="234"/>
                    <a:pt x="312" y="234"/>
                    <a:pt x="312" y="234"/>
                  </a:cubicBezTo>
                  <a:cubicBezTo>
                    <a:pt x="312" y="234"/>
                    <a:pt x="313" y="234"/>
                    <a:pt x="313" y="234"/>
                  </a:cubicBezTo>
                  <a:cubicBezTo>
                    <a:pt x="313" y="234"/>
                    <a:pt x="313" y="234"/>
                    <a:pt x="313" y="234"/>
                  </a:cubicBezTo>
                  <a:cubicBezTo>
                    <a:pt x="314" y="233"/>
                    <a:pt x="314" y="233"/>
                    <a:pt x="314" y="233"/>
                  </a:cubicBezTo>
                  <a:cubicBezTo>
                    <a:pt x="314" y="232"/>
                    <a:pt x="314" y="232"/>
                    <a:pt x="314" y="232"/>
                  </a:cubicBezTo>
                  <a:cubicBezTo>
                    <a:pt x="314" y="232"/>
                    <a:pt x="314" y="231"/>
                    <a:pt x="314" y="231"/>
                  </a:cubicBezTo>
                  <a:cubicBezTo>
                    <a:pt x="314" y="231"/>
                    <a:pt x="314" y="231"/>
                    <a:pt x="314" y="231"/>
                  </a:cubicBezTo>
                  <a:cubicBezTo>
                    <a:pt x="313" y="231"/>
                    <a:pt x="313" y="231"/>
                    <a:pt x="313" y="231"/>
                  </a:cubicBezTo>
                  <a:cubicBezTo>
                    <a:pt x="312" y="230"/>
                    <a:pt x="307" y="226"/>
                    <a:pt x="299" y="221"/>
                  </a:cubicBezTo>
                  <a:cubicBezTo>
                    <a:pt x="242" y="185"/>
                    <a:pt x="43" y="62"/>
                    <a:pt x="43" y="62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311" y="227"/>
                    <a:pt x="311" y="227"/>
                    <a:pt x="311" y="227"/>
                  </a:cubicBezTo>
                  <a:cubicBezTo>
                    <a:pt x="312" y="227"/>
                    <a:pt x="313" y="227"/>
                    <a:pt x="313" y="226"/>
                  </a:cubicBezTo>
                  <a:cubicBezTo>
                    <a:pt x="313" y="225"/>
                    <a:pt x="313" y="225"/>
                    <a:pt x="312" y="224"/>
                  </a:cubicBezTo>
                  <a:cubicBezTo>
                    <a:pt x="163" y="131"/>
                    <a:pt x="163" y="131"/>
                    <a:pt x="163" y="131"/>
                  </a:cubicBezTo>
                  <a:cubicBezTo>
                    <a:pt x="310" y="219"/>
                    <a:pt x="310" y="219"/>
                    <a:pt x="310" y="219"/>
                  </a:cubicBezTo>
                  <a:cubicBezTo>
                    <a:pt x="311" y="219"/>
                    <a:pt x="312" y="219"/>
                    <a:pt x="312" y="218"/>
                  </a:cubicBezTo>
                  <a:cubicBezTo>
                    <a:pt x="313" y="217"/>
                    <a:pt x="313" y="217"/>
                    <a:pt x="313" y="217"/>
                  </a:cubicBezTo>
                  <a:cubicBezTo>
                    <a:pt x="313" y="217"/>
                    <a:pt x="313" y="216"/>
                    <a:pt x="312" y="216"/>
                  </a:cubicBezTo>
                  <a:cubicBezTo>
                    <a:pt x="312" y="215"/>
                    <a:pt x="310" y="213"/>
                    <a:pt x="307" y="211"/>
                  </a:cubicBezTo>
                  <a:cubicBezTo>
                    <a:pt x="298" y="203"/>
                    <a:pt x="276" y="189"/>
                    <a:pt x="248" y="172"/>
                  </a:cubicBezTo>
                  <a:cubicBezTo>
                    <a:pt x="206" y="146"/>
                    <a:pt x="151" y="114"/>
                    <a:pt x="106" y="87"/>
                  </a:cubicBezTo>
                  <a:cubicBezTo>
                    <a:pt x="84" y="74"/>
                    <a:pt x="64" y="62"/>
                    <a:pt x="50" y="54"/>
                  </a:cubicBezTo>
                  <a:cubicBezTo>
                    <a:pt x="43" y="49"/>
                    <a:pt x="38" y="46"/>
                    <a:pt x="34" y="43"/>
                  </a:cubicBezTo>
                  <a:cubicBezTo>
                    <a:pt x="32" y="42"/>
                    <a:pt x="30" y="41"/>
                    <a:pt x="29" y="40"/>
                  </a:cubicBezTo>
                  <a:cubicBezTo>
                    <a:pt x="29" y="40"/>
                    <a:pt x="28" y="40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9" y="41"/>
                    <a:pt x="31" y="42"/>
                    <a:pt x="33" y="43"/>
                  </a:cubicBezTo>
                  <a:cubicBezTo>
                    <a:pt x="44" y="47"/>
                    <a:pt x="67" y="60"/>
                    <a:pt x="94" y="77"/>
                  </a:cubicBezTo>
                  <a:cubicBezTo>
                    <a:pt x="135" y="102"/>
                    <a:pt x="188" y="135"/>
                    <a:pt x="231" y="162"/>
                  </a:cubicBezTo>
                  <a:cubicBezTo>
                    <a:pt x="253" y="176"/>
                    <a:pt x="272" y="188"/>
                    <a:pt x="285" y="196"/>
                  </a:cubicBezTo>
                  <a:cubicBezTo>
                    <a:pt x="292" y="201"/>
                    <a:pt x="298" y="204"/>
                    <a:pt x="302" y="207"/>
                  </a:cubicBezTo>
                  <a:cubicBezTo>
                    <a:pt x="304" y="208"/>
                    <a:pt x="306" y="209"/>
                    <a:pt x="307" y="209"/>
                  </a:cubicBezTo>
                  <a:cubicBezTo>
                    <a:pt x="308" y="210"/>
                    <a:pt x="308" y="210"/>
                    <a:pt x="308" y="210"/>
                  </a:cubicBezTo>
                  <a:cubicBezTo>
                    <a:pt x="309" y="210"/>
                    <a:pt x="309" y="210"/>
                    <a:pt x="309" y="210"/>
                  </a:cubicBezTo>
                  <a:cubicBezTo>
                    <a:pt x="309" y="211"/>
                    <a:pt x="309" y="211"/>
                    <a:pt x="310" y="211"/>
                  </a:cubicBezTo>
                  <a:cubicBezTo>
                    <a:pt x="310" y="210"/>
                    <a:pt x="310" y="210"/>
                    <a:pt x="310" y="210"/>
                  </a:cubicBezTo>
                  <a:cubicBezTo>
                    <a:pt x="311" y="210"/>
                    <a:pt x="311" y="210"/>
                    <a:pt x="311" y="210"/>
                  </a:cubicBezTo>
                  <a:cubicBezTo>
                    <a:pt x="311" y="210"/>
                    <a:pt x="311" y="210"/>
                    <a:pt x="311" y="210"/>
                  </a:cubicBezTo>
                  <a:cubicBezTo>
                    <a:pt x="311" y="209"/>
                    <a:pt x="311" y="209"/>
                    <a:pt x="311" y="209"/>
                  </a:cubicBezTo>
                  <a:cubicBezTo>
                    <a:pt x="311" y="208"/>
                    <a:pt x="311" y="208"/>
                    <a:pt x="311" y="208"/>
                  </a:cubicBezTo>
                  <a:cubicBezTo>
                    <a:pt x="310" y="207"/>
                    <a:pt x="310" y="206"/>
                    <a:pt x="309" y="206"/>
                  </a:cubicBezTo>
                  <a:cubicBezTo>
                    <a:pt x="306" y="203"/>
                    <a:pt x="299" y="198"/>
                    <a:pt x="289" y="192"/>
                  </a:cubicBezTo>
                  <a:cubicBezTo>
                    <a:pt x="222" y="147"/>
                    <a:pt x="19" y="25"/>
                    <a:pt x="19" y="25"/>
                  </a:cubicBezTo>
                  <a:cubicBezTo>
                    <a:pt x="18" y="25"/>
                    <a:pt x="17" y="25"/>
                    <a:pt x="17" y="26"/>
                  </a:cubicBezTo>
                  <a:cubicBezTo>
                    <a:pt x="16" y="27"/>
                    <a:pt x="17" y="28"/>
                    <a:pt x="17" y="28"/>
                  </a:cubicBezTo>
                  <a:cubicBezTo>
                    <a:pt x="309" y="205"/>
                    <a:pt x="309" y="205"/>
                    <a:pt x="309" y="205"/>
                  </a:cubicBezTo>
                  <a:cubicBezTo>
                    <a:pt x="310" y="206"/>
                    <a:pt x="310" y="206"/>
                    <a:pt x="311" y="205"/>
                  </a:cubicBezTo>
                  <a:cubicBezTo>
                    <a:pt x="311" y="204"/>
                    <a:pt x="311" y="203"/>
                    <a:pt x="310" y="203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5" y="20"/>
                    <a:pt x="16" y="21"/>
                  </a:cubicBezTo>
                  <a:cubicBezTo>
                    <a:pt x="19" y="22"/>
                    <a:pt x="26" y="25"/>
                    <a:pt x="36" y="31"/>
                  </a:cubicBezTo>
                  <a:cubicBezTo>
                    <a:pt x="68" y="50"/>
                    <a:pt x="131" y="90"/>
                    <a:pt x="187" y="126"/>
                  </a:cubicBezTo>
                  <a:cubicBezTo>
                    <a:pt x="214" y="144"/>
                    <a:pt x="240" y="161"/>
                    <a:pt x="260" y="173"/>
                  </a:cubicBezTo>
                  <a:cubicBezTo>
                    <a:pt x="270" y="180"/>
                    <a:pt x="279" y="185"/>
                    <a:pt x="285" y="188"/>
                  </a:cubicBezTo>
                  <a:cubicBezTo>
                    <a:pt x="288" y="190"/>
                    <a:pt x="290" y="191"/>
                    <a:pt x="292" y="192"/>
                  </a:cubicBezTo>
                  <a:cubicBezTo>
                    <a:pt x="294" y="193"/>
                    <a:pt x="294" y="193"/>
                    <a:pt x="295" y="193"/>
                  </a:cubicBezTo>
                  <a:cubicBezTo>
                    <a:pt x="296" y="193"/>
                    <a:pt x="296" y="194"/>
                    <a:pt x="297" y="194"/>
                  </a:cubicBezTo>
                  <a:cubicBezTo>
                    <a:pt x="298" y="194"/>
                    <a:pt x="298" y="194"/>
                    <a:pt x="298" y="194"/>
                  </a:cubicBezTo>
                  <a:cubicBezTo>
                    <a:pt x="298" y="193"/>
                    <a:pt x="299" y="193"/>
                    <a:pt x="299" y="193"/>
                  </a:cubicBezTo>
                  <a:cubicBezTo>
                    <a:pt x="299" y="192"/>
                    <a:pt x="299" y="192"/>
                    <a:pt x="299" y="192"/>
                  </a:cubicBezTo>
                  <a:cubicBezTo>
                    <a:pt x="299" y="191"/>
                    <a:pt x="299" y="191"/>
                    <a:pt x="298" y="19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1" y="14"/>
                  </a:cubicBezTo>
                  <a:cubicBezTo>
                    <a:pt x="17" y="17"/>
                    <a:pt x="36" y="28"/>
                    <a:pt x="61" y="44"/>
                  </a:cubicBezTo>
                  <a:cubicBezTo>
                    <a:pt x="99" y="67"/>
                    <a:pt x="151" y="99"/>
                    <a:pt x="194" y="125"/>
                  </a:cubicBezTo>
                  <a:cubicBezTo>
                    <a:pt x="216" y="139"/>
                    <a:pt x="235" y="150"/>
                    <a:pt x="249" y="159"/>
                  </a:cubicBezTo>
                  <a:cubicBezTo>
                    <a:pt x="256" y="163"/>
                    <a:pt x="262" y="167"/>
                    <a:pt x="266" y="169"/>
                  </a:cubicBezTo>
                  <a:cubicBezTo>
                    <a:pt x="268" y="170"/>
                    <a:pt x="269" y="171"/>
                    <a:pt x="270" y="172"/>
                  </a:cubicBezTo>
                  <a:cubicBezTo>
                    <a:pt x="271" y="172"/>
                    <a:pt x="271" y="172"/>
                    <a:pt x="272" y="172"/>
                  </a:cubicBezTo>
                  <a:cubicBezTo>
                    <a:pt x="272" y="173"/>
                    <a:pt x="272" y="173"/>
                    <a:pt x="272" y="173"/>
                  </a:cubicBezTo>
                  <a:cubicBezTo>
                    <a:pt x="272" y="173"/>
                    <a:pt x="272" y="173"/>
                    <a:pt x="273" y="173"/>
                  </a:cubicBezTo>
                  <a:cubicBezTo>
                    <a:pt x="273" y="173"/>
                    <a:pt x="274" y="173"/>
                    <a:pt x="274" y="172"/>
                  </a:cubicBezTo>
                  <a:cubicBezTo>
                    <a:pt x="274" y="172"/>
                    <a:pt x="274" y="172"/>
                    <a:pt x="274" y="172"/>
                  </a:cubicBezTo>
                  <a:cubicBezTo>
                    <a:pt x="275" y="171"/>
                    <a:pt x="275" y="171"/>
                    <a:pt x="275" y="171"/>
                  </a:cubicBezTo>
                  <a:cubicBezTo>
                    <a:pt x="275" y="170"/>
                    <a:pt x="274" y="170"/>
                    <a:pt x="274" y="170"/>
                  </a:cubicBezTo>
                  <a:cubicBezTo>
                    <a:pt x="273" y="168"/>
                    <a:pt x="272" y="167"/>
                    <a:pt x="269" y="165"/>
                  </a:cubicBezTo>
                  <a:cubicBezTo>
                    <a:pt x="260" y="158"/>
                    <a:pt x="239" y="144"/>
                    <a:pt x="213" y="127"/>
                  </a:cubicBezTo>
                  <a:cubicBezTo>
                    <a:pt x="133" y="77"/>
                    <a:pt x="3" y="1"/>
                    <a:pt x="3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46" y="151"/>
                    <a:pt x="246" y="151"/>
                    <a:pt x="246" y="151"/>
                  </a:cubicBezTo>
                  <a:cubicBezTo>
                    <a:pt x="246" y="151"/>
                    <a:pt x="247" y="151"/>
                    <a:pt x="247" y="151"/>
                  </a:cubicBezTo>
                  <a:cubicBezTo>
                    <a:pt x="247" y="151"/>
                    <a:pt x="248" y="151"/>
                    <a:pt x="248" y="150"/>
                  </a:cubicBezTo>
                  <a:cubicBezTo>
                    <a:pt x="248" y="150"/>
                    <a:pt x="248" y="150"/>
                    <a:pt x="248" y="149"/>
                  </a:cubicBezTo>
                  <a:cubicBezTo>
                    <a:pt x="248" y="149"/>
                    <a:pt x="248" y="149"/>
                    <a:pt x="247" y="148"/>
                  </a:cubicBezTo>
                  <a:cubicBezTo>
                    <a:pt x="247" y="148"/>
                    <a:pt x="244" y="146"/>
                    <a:pt x="237" y="142"/>
                  </a:cubicBezTo>
                  <a:cubicBezTo>
                    <a:pt x="215" y="129"/>
                    <a:pt x="159" y="95"/>
                    <a:pt x="108" y="64"/>
                  </a:cubicBezTo>
                  <a:cubicBezTo>
                    <a:pt x="83" y="49"/>
                    <a:pt x="59" y="34"/>
                    <a:pt x="42" y="23"/>
                  </a:cubicBezTo>
                  <a:cubicBezTo>
                    <a:pt x="33" y="17"/>
                    <a:pt x="26" y="12"/>
                    <a:pt x="21" y="9"/>
                  </a:cubicBezTo>
                  <a:cubicBezTo>
                    <a:pt x="18" y="7"/>
                    <a:pt x="17" y="5"/>
                    <a:pt x="15" y="4"/>
                  </a:cubicBezTo>
                  <a:cubicBezTo>
                    <a:pt x="15" y="4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9" y="128"/>
                    <a:pt x="219" y="128"/>
                    <a:pt x="220" y="127"/>
                  </a:cubicBezTo>
                  <a:cubicBezTo>
                    <a:pt x="220" y="127"/>
                    <a:pt x="221" y="127"/>
                    <a:pt x="221" y="126"/>
                  </a:cubicBezTo>
                  <a:cubicBezTo>
                    <a:pt x="221" y="125"/>
                    <a:pt x="220" y="125"/>
                    <a:pt x="220" y="125"/>
                  </a:cubicBezTo>
                  <a:cubicBezTo>
                    <a:pt x="220" y="125"/>
                    <a:pt x="220" y="125"/>
                    <a:pt x="220" y="125"/>
                  </a:cubicBezTo>
                  <a:cubicBezTo>
                    <a:pt x="220" y="125"/>
                    <a:pt x="219" y="125"/>
                    <a:pt x="219" y="124"/>
                  </a:cubicBezTo>
                  <a:cubicBezTo>
                    <a:pt x="211" y="119"/>
                    <a:pt x="163" y="91"/>
                    <a:pt x="117" y="63"/>
                  </a:cubicBezTo>
                  <a:cubicBezTo>
                    <a:pt x="94" y="49"/>
                    <a:pt x="71" y="36"/>
                    <a:pt x="54" y="25"/>
                  </a:cubicBezTo>
                  <a:cubicBezTo>
                    <a:pt x="46" y="19"/>
                    <a:pt x="39" y="15"/>
                    <a:pt x="34" y="11"/>
                  </a:cubicBezTo>
                  <a:cubicBezTo>
                    <a:pt x="32" y="9"/>
                    <a:pt x="30" y="8"/>
                    <a:pt x="29" y="7"/>
                  </a:cubicBezTo>
                  <a:cubicBezTo>
                    <a:pt x="28" y="6"/>
                    <a:pt x="28" y="6"/>
                    <a:pt x="27" y="6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66" y="31"/>
                    <a:pt x="107" y="55"/>
                  </a:cubicBezTo>
                  <a:cubicBezTo>
                    <a:pt x="128" y="67"/>
                    <a:pt x="148" y="80"/>
                    <a:pt x="164" y="89"/>
                  </a:cubicBezTo>
                  <a:cubicBezTo>
                    <a:pt x="171" y="93"/>
                    <a:pt x="178" y="97"/>
                    <a:pt x="183" y="100"/>
                  </a:cubicBezTo>
                  <a:cubicBezTo>
                    <a:pt x="185" y="101"/>
                    <a:pt x="187" y="102"/>
                    <a:pt x="188" y="103"/>
                  </a:cubicBezTo>
                  <a:cubicBezTo>
                    <a:pt x="189" y="103"/>
                    <a:pt x="189" y="104"/>
                    <a:pt x="190" y="104"/>
                  </a:cubicBezTo>
                  <a:cubicBezTo>
                    <a:pt x="190" y="104"/>
                    <a:pt x="190" y="104"/>
                    <a:pt x="190" y="104"/>
                  </a:cubicBezTo>
                  <a:cubicBezTo>
                    <a:pt x="191" y="104"/>
                    <a:pt x="191" y="104"/>
                    <a:pt x="191" y="104"/>
                  </a:cubicBezTo>
                  <a:cubicBezTo>
                    <a:pt x="191" y="104"/>
                    <a:pt x="191" y="104"/>
                    <a:pt x="191" y="104"/>
                  </a:cubicBezTo>
                  <a:cubicBezTo>
                    <a:pt x="191" y="104"/>
                    <a:pt x="192" y="104"/>
                    <a:pt x="192" y="104"/>
                  </a:cubicBezTo>
                  <a:cubicBezTo>
                    <a:pt x="193" y="103"/>
                    <a:pt x="193" y="103"/>
                    <a:pt x="193" y="102"/>
                  </a:cubicBezTo>
                  <a:cubicBezTo>
                    <a:pt x="193" y="102"/>
                    <a:pt x="192" y="102"/>
                    <a:pt x="192" y="101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2" y="11"/>
                    <a:pt x="43" y="11"/>
                  </a:cubicBezTo>
                  <a:cubicBezTo>
                    <a:pt x="50" y="16"/>
                    <a:pt x="79" y="32"/>
                    <a:pt x="106" y="47"/>
                  </a:cubicBezTo>
                  <a:cubicBezTo>
                    <a:pt x="119" y="55"/>
                    <a:pt x="132" y="62"/>
                    <a:pt x="142" y="68"/>
                  </a:cubicBezTo>
                  <a:cubicBezTo>
                    <a:pt x="146" y="70"/>
                    <a:pt x="150" y="73"/>
                    <a:pt x="153" y="74"/>
                  </a:cubicBezTo>
                  <a:cubicBezTo>
                    <a:pt x="154" y="75"/>
                    <a:pt x="155" y="76"/>
                    <a:pt x="156" y="76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7" y="77"/>
                    <a:pt x="157" y="77"/>
                    <a:pt x="157" y="77"/>
                  </a:cubicBezTo>
                  <a:cubicBezTo>
                    <a:pt x="157" y="77"/>
                    <a:pt x="157" y="77"/>
                    <a:pt x="157" y="77"/>
                  </a:cubicBezTo>
                  <a:cubicBezTo>
                    <a:pt x="157" y="77"/>
                    <a:pt x="157" y="77"/>
                    <a:pt x="157" y="77"/>
                  </a:cubicBezTo>
                  <a:cubicBezTo>
                    <a:pt x="157" y="77"/>
                    <a:pt x="157" y="77"/>
                    <a:pt x="157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9" y="77"/>
                    <a:pt x="159" y="76"/>
                    <a:pt x="159" y="76"/>
                  </a:cubicBezTo>
                  <a:cubicBezTo>
                    <a:pt x="160" y="75"/>
                    <a:pt x="159" y="74"/>
                    <a:pt x="159" y="74"/>
                  </a:cubicBezTo>
                  <a:cubicBezTo>
                    <a:pt x="159" y="74"/>
                    <a:pt x="157" y="73"/>
                    <a:pt x="154" y="71"/>
                  </a:cubicBezTo>
                  <a:cubicBezTo>
                    <a:pt x="145" y="66"/>
                    <a:pt x="120" y="51"/>
                    <a:pt x="98" y="37"/>
                  </a:cubicBezTo>
                  <a:cubicBezTo>
                    <a:pt x="87" y="30"/>
                    <a:pt x="76" y="24"/>
                    <a:pt x="69" y="19"/>
                  </a:cubicBezTo>
                  <a:cubicBezTo>
                    <a:pt x="65" y="16"/>
                    <a:pt x="62" y="14"/>
                    <a:pt x="59" y="13"/>
                  </a:cubicBezTo>
                  <a:cubicBezTo>
                    <a:pt x="58" y="12"/>
                    <a:pt x="57" y="11"/>
                    <a:pt x="57" y="11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6" y="10"/>
                    <a:pt x="56" y="10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5" y="12"/>
                    <a:pt x="56" y="13"/>
                    <a:pt x="57" y="13"/>
                  </a:cubicBezTo>
                  <a:cubicBezTo>
                    <a:pt x="60" y="14"/>
                    <a:pt x="66" y="18"/>
                    <a:pt x="73" y="22"/>
                  </a:cubicBezTo>
                  <a:cubicBezTo>
                    <a:pt x="85" y="28"/>
                    <a:pt x="100" y="37"/>
                    <a:pt x="111" y="44"/>
                  </a:cubicBezTo>
                  <a:cubicBezTo>
                    <a:pt x="117" y="47"/>
                    <a:pt x="123" y="50"/>
                    <a:pt x="126" y="52"/>
                  </a:cubicBezTo>
                  <a:cubicBezTo>
                    <a:pt x="128" y="53"/>
                    <a:pt x="130" y="54"/>
                    <a:pt x="131" y="55"/>
                  </a:cubicBezTo>
                  <a:cubicBezTo>
                    <a:pt x="131" y="55"/>
                    <a:pt x="132" y="55"/>
                    <a:pt x="132" y="56"/>
                  </a:cubicBezTo>
                  <a:cubicBezTo>
                    <a:pt x="133" y="56"/>
                    <a:pt x="133" y="56"/>
                    <a:pt x="133" y="56"/>
                  </a:cubicBezTo>
                  <a:cubicBezTo>
                    <a:pt x="133" y="56"/>
                    <a:pt x="133" y="56"/>
                    <a:pt x="133" y="56"/>
                  </a:cubicBezTo>
                  <a:cubicBezTo>
                    <a:pt x="133" y="56"/>
                    <a:pt x="133" y="56"/>
                    <a:pt x="133" y="56"/>
                  </a:cubicBezTo>
                  <a:cubicBezTo>
                    <a:pt x="134" y="56"/>
                    <a:pt x="134" y="56"/>
                    <a:pt x="134" y="56"/>
                  </a:cubicBezTo>
                  <a:cubicBezTo>
                    <a:pt x="135" y="55"/>
                    <a:pt x="135" y="55"/>
                    <a:pt x="135" y="55"/>
                  </a:cubicBezTo>
                  <a:cubicBezTo>
                    <a:pt x="135" y="55"/>
                    <a:pt x="135" y="55"/>
                    <a:pt x="135" y="55"/>
                  </a:cubicBezTo>
                  <a:cubicBezTo>
                    <a:pt x="135" y="54"/>
                    <a:pt x="135" y="54"/>
                    <a:pt x="135" y="54"/>
                  </a:cubicBezTo>
                  <a:cubicBezTo>
                    <a:pt x="134" y="53"/>
                    <a:pt x="134" y="53"/>
                    <a:pt x="134" y="53"/>
                  </a:cubicBezTo>
                  <a:cubicBezTo>
                    <a:pt x="133" y="52"/>
                    <a:pt x="132" y="51"/>
                    <a:pt x="129" y="49"/>
                  </a:cubicBezTo>
                  <a:cubicBezTo>
                    <a:pt x="121" y="44"/>
                    <a:pt x="106" y="35"/>
                    <a:pt x="92" y="27"/>
                  </a:cubicBezTo>
                  <a:cubicBezTo>
                    <a:pt x="85" y="23"/>
                    <a:pt x="79" y="19"/>
                    <a:pt x="74" y="16"/>
                  </a:cubicBezTo>
                  <a:cubicBezTo>
                    <a:pt x="72" y="15"/>
                    <a:pt x="70" y="14"/>
                    <a:pt x="69" y="13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6" y="13"/>
                    <a:pt x="66" y="13"/>
                    <a:pt x="66" y="13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68" y="12"/>
                    <a:pt x="67" y="12"/>
                    <a:pt x="67" y="12"/>
                  </a:cubicBezTo>
                  <a:cubicBezTo>
                    <a:pt x="66" y="13"/>
                    <a:pt x="66" y="13"/>
                    <a:pt x="66" y="13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66" y="13"/>
                    <a:pt x="66" y="13"/>
                    <a:pt x="66" y="13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66" y="13"/>
                    <a:pt x="66" y="13"/>
                    <a:pt x="66" y="13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66" y="13"/>
                    <a:pt x="66" y="13"/>
                    <a:pt x="66" y="13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5" y="14"/>
                    <a:pt x="82" y="23"/>
                    <a:pt x="98" y="32"/>
                  </a:cubicBezTo>
                  <a:cubicBezTo>
                    <a:pt x="107" y="36"/>
                    <a:pt x="115" y="41"/>
                    <a:pt x="121" y="44"/>
                  </a:cubicBezTo>
                  <a:cubicBezTo>
                    <a:pt x="124" y="46"/>
                    <a:pt x="127" y="47"/>
                    <a:pt x="129" y="48"/>
                  </a:cubicBezTo>
                  <a:cubicBezTo>
                    <a:pt x="130" y="49"/>
                    <a:pt x="131" y="49"/>
                    <a:pt x="131" y="49"/>
                  </a:cubicBezTo>
                  <a:cubicBezTo>
                    <a:pt x="132" y="50"/>
                    <a:pt x="132" y="50"/>
                    <a:pt x="132" y="50"/>
                  </a:cubicBezTo>
                  <a:cubicBezTo>
                    <a:pt x="133" y="50"/>
                    <a:pt x="133" y="50"/>
                    <a:pt x="133" y="50"/>
                  </a:cubicBezTo>
                  <a:cubicBezTo>
                    <a:pt x="133" y="50"/>
                    <a:pt x="133" y="50"/>
                    <a:pt x="133" y="50"/>
                  </a:cubicBezTo>
                  <a:cubicBezTo>
                    <a:pt x="134" y="50"/>
                    <a:pt x="134" y="50"/>
                    <a:pt x="134" y="50"/>
                  </a:cubicBezTo>
                  <a:cubicBezTo>
                    <a:pt x="134" y="49"/>
                    <a:pt x="134" y="49"/>
                    <a:pt x="134" y="49"/>
                  </a:cubicBezTo>
                  <a:cubicBezTo>
                    <a:pt x="134" y="49"/>
                    <a:pt x="134" y="49"/>
                    <a:pt x="134" y="49"/>
                  </a:cubicBezTo>
                  <a:cubicBezTo>
                    <a:pt x="135" y="48"/>
                    <a:pt x="135" y="48"/>
                    <a:pt x="135" y="48"/>
                  </a:cubicBezTo>
                  <a:cubicBezTo>
                    <a:pt x="135" y="48"/>
                    <a:pt x="134" y="48"/>
                    <a:pt x="134" y="48"/>
                  </a:cubicBezTo>
                  <a:cubicBezTo>
                    <a:pt x="134" y="47"/>
                    <a:pt x="134" y="47"/>
                    <a:pt x="134" y="47"/>
                  </a:cubicBezTo>
                  <a:cubicBezTo>
                    <a:pt x="133" y="46"/>
                    <a:pt x="132" y="46"/>
                    <a:pt x="130" y="44"/>
                  </a:cubicBezTo>
                  <a:cubicBezTo>
                    <a:pt x="124" y="41"/>
                    <a:pt x="112" y="33"/>
                    <a:pt x="101" y="26"/>
                  </a:cubicBezTo>
                  <a:cubicBezTo>
                    <a:pt x="95" y="23"/>
                    <a:pt x="90" y="20"/>
                    <a:pt x="86" y="17"/>
                  </a:cubicBezTo>
                  <a:cubicBezTo>
                    <a:pt x="84" y="16"/>
                    <a:pt x="83" y="15"/>
                    <a:pt x="82" y="15"/>
                  </a:cubicBezTo>
                  <a:cubicBezTo>
                    <a:pt x="81" y="14"/>
                    <a:pt x="81" y="14"/>
                    <a:pt x="81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81" y="14"/>
                    <a:pt x="81" y="14"/>
                    <a:pt x="81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81" y="14"/>
                    <a:pt x="81" y="14"/>
                    <a:pt x="81" y="14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1" y="14"/>
                    <a:pt x="81" y="14"/>
                    <a:pt x="81" y="14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9" y="16"/>
                    <a:pt x="91" y="23"/>
                    <a:pt x="105" y="30"/>
                  </a:cubicBezTo>
                  <a:cubicBezTo>
                    <a:pt x="111" y="33"/>
                    <a:pt x="118" y="36"/>
                    <a:pt x="123" y="39"/>
                  </a:cubicBezTo>
                  <a:cubicBezTo>
                    <a:pt x="125" y="40"/>
                    <a:pt x="127" y="41"/>
                    <a:pt x="129" y="42"/>
                  </a:cubicBezTo>
                  <a:cubicBezTo>
                    <a:pt x="130" y="42"/>
                    <a:pt x="130" y="43"/>
                    <a:pt x="131" y="43"/>
                  </a:cubicBezTo>
                  <a:cubicBezTo>
                    <a:pt x="131" y="43"/>
                    <a:pt x="131" y="43"/>
                    <a:pt x="131" y="43"/>
                  </a:cubicBezTo>
                  <a:cubicBezTo>
                    <a:pt x="132" y="43"/>
                    <a:pt x="132" y="43"/>
                    <a:pt x="132" y="43"/>
                  </a:cubicBezTo>
                  <a:cubicBezTo>
                    <a:pt x="132" y="43"/>
                    <a:pt x="132" y="43"/>
                    <a:pt x="132" y="43"/>
                  </a:cubicBezTo>
                  <a:cubicBezTo>
                    <a:pt x="133" y="43"/>
                    <a:pt x="133" y="43"/>
                    <a:pt x="133" y="43"/>
                  </a:cubicBezTo>
                  <a:cubicBezTo>
                    <a:pt x="133" y="43"/>
                    <a:pt x="133" y="43"/>
                    <a:pt x="133" y="43"/>
                  </a:cubicBezTo>
                  <a:cubicBezTo>
                    <a:pt x="134" y="42"/>
                    <a:pt x="134" y="42"/>
                    <a:pt x="134" y="41"/>
                  </a:cubicBezTo>
                  <a:cubicBezTo>
                    <a:pt x="134" y="41"/>
                    <a:pt x="133" y="41"/>
                    <a:pt x="133" y="40"/>
                  </a:cubicBezTo>
                  <a:cubicBezTo>
                    <a:pt x="95" y="16"/>
                    <a:pt x="95" y="16"/>
                    <a:pt x="95" y="16"/>
                  </a:cubicBezTo>
                  <a:cubicBezTo>
                    <a:pt x="94" y="18"/>
                    <a:pt x="94" y="18"/>
                    <a:pt x="94" y="18"/>
                  </a:cubicBezTo>
                  <a:cubicBezTo>
                    <a:pt x="95" y="18"/>
                    <a:pt x="95" y="18"/>
                    <a:pt x="95" y="18"/>
                  </a:cubicBezTo>
                  <a:cubicBezTo>
                    <a:pt x="94" y="18"/>
                    <a:pt x="94" y="18"/>
                    <a:pt x="94" y="18"/>
                  </a:cubicBezTo>
                  <a:cubicBezTo>
                    <a:pt x="94" y="19"/>
                    <a:pt x="94" y="19"/>
                    <a:pt x="94" y="19"/>
                  </a:cubicBezTo>
                  <a:cubicBezTo>
                    <a:pt x="94" y="19"/>
                    <a:pt x="95" y="19"/>
                    <a:pt x="95" y="18"/>
                  </a:cubicBezTo>
                  <a:cubicBezTo>
                    <a:pt x="94" y="18"/>
                    <a:pt x="94" y="18"/>
                    <a:pt x="94" y="18"/>
                  </a:cubicBezTo>
                  <a:cubicBezTo>
                    <a:pt x="94" y="19"/>
                    <a:pt x="94" y="19"/>
                    <a:pt x="94" y="19"/>
                  </a:cubicBezTo>
                  <a:cubicBezTo>
                    <a:pt x="94" y="18"/>
                    <a:pt x="94" y="18"/>
                    <a:pt x="94" y="18"/>
                  </a:cubicBezTo>
                  <a:cubicBezTo>
                    <a:pt x="94" y="19"/>
                    <a:pt x="94" y="19"/>
                    <a:pt x="94" y="19"/>
                  </a:cubicBezTo>
                  <a:cubicBezTo>
                    <a:pt x="94" y="19"/>
                    <a:pt x="94" y="19"/>
                    <a:pt x="94" y="19"/>
                  </a:cubicBezTo>
                  <a:cubicBezTo>
                    <a:pt x="94" y="18"/>
                    <a:pt x="94" y="18"/>
                    <a:pt x="94" y="18"/>
                  </a:cubicBezTo>
                  <a:cubicBezTo>
                    <a:pt x="94" y="19"/>
                    <a:pt x="94" y="19"/>
                    <a:pt x="94" y="19"/>
                  </a:cubicBezTo>
                  <a:cubicBezTo>
                    <a:pt x="94" y="19"/>
                    <a:pt x="94" y="19"/>
                    <a:pt x="94" y="19"/>
                  </a:cubicBezTo>
                  <a:cubicBezTo>
                    <a:pt x="94" y="19"/>
                    <a:pt x="94" y="19"/>
                    <a:pt x="94" y="19"/>
                  </a:cubicBezTo>
                  <a:cubicBezTo>
                    <a:pt x="94" y="19"/>
                    <a:pt x="94" y="19"/>
                    <a:pt x="94" y="19"/>
                  </a:cubicBezTo>
                  <a:cubicBezTo>
                    <a:pt x="94" y="19"/>
                    <a:pt x="94" y="19"/>
                    <a:pt x="94" y="19"/>
                  </a:cubicBezTo>
                  <a:cubicBezTo>
                    <a:pt x="94" y="19"/>
                    <a:pt x="94" y="19"/>
                    <a:pt x="94" y="19"/>
                  </a:cubicBezTo>
                  <a:cubicBezTo>
                    <a:pt x="94" y="19"/>
                    <a:pt x="95" y="19"/>
                    <a:pt x="96" y="20"/>
                  </a:cubicBezTo>
                  <a:cubicBezTo>
                    <a:pt x="100" y="22"/>
                    <a:pt x="109" y="26"/>
                    <a:pt x="116" y="29"/>
                  </a:cubicBezTo>
                  <a:cubicBezTo>
                    <a:pt x="120" y="31"/>
                    <a:pt x="123" y="33"/>
                    <a:pt x="125" y="34"/>
                  </a:cubicBezTo>
                  <a:cubicBezTo>
                    <a:pt x="127" y="35"/>
                    <a:pt x="128" y="35"/>
                    <a:pt x="129" y="35"/>
                  </a:cubicBezTo>
                  <a:cubicBezTo>
                    <a:pt x="129" y="36"/>
                    <a:pt x="129" y="36"/>
                    <a:pt x="130" y="36"/>
                  </a:cubicBezTo>
                  <a:cubicBezTo>
                    <a:pt x="130" y="36"/>
                    <a:pt x="130" y="36"/>
                    <a:pt x="130" y="36"/>
                  </a:cubicBezTo>
                  <a:cubicBezTo>
                    <a:pt x="130" y="36"/>
                    <a:pt x="130" y="36"/>
                    <a:pt x="130" y="36"/>
                  </a:cubicBezTo>
                  <a:cubicBezTo>
                    <a:pt x="130" y="36"/>
                    <a:pt x="130" y="36"/>
                    <a:pt x="130" y="36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32" y="36"/>
                    <a:pt x="132" y="36"/>
                    <a:pt x="132" y="36"/>
                  </a:cubicBezTo>
                  <a:cubicBezTo>
                    <a:pt x="132" y="35"/>
                    <a:pt x="132" y="35"/>
                    <a:pt x="132" y="34"/>
                  </a:cubicBezTo>
                  <a:cubicBezTo>
                    <a:pt x="132" y="34"/>
                    <a:pt x="132" y="34"/>
                    <a:pt x="131" y="33"/>
                  </a:cubicBezTo>
                  <a:cubicBezTo>
                    <a:pt x="121" y="27"/>
                    <a:pt x="121" y="27"/>
                    <a:pt x="121" y="27"/>
                  </a:cubicBezTo>
                  <a:cubicBezTo>
                    <a:pt x="131" y="31"/>
                    <a:pt x="131" y="31"/>
                    <a:pt x="131" y="31"/>
                  </a:cubicBezTo>
                  <a:cubicBezTo>
                    <a:pt x="132" y="31"/>
                    <a:pt x="133" y="31"/>
                    <a:pt x="133" y="30"/>
                  </a:cubicBezTo>
                  <a:cubicBezTo>
                    <a:pt x="134" y="30"/>
                    <a:pt x="133" y="29"/>
                    <a:pt x="133" y="28"/>
                  </a:cubicBezTo>
                  <a:cubicBezTo>
                    <a:pt x="119" y="20"/>
                    <a:pt x="119" y="20"/>
                    <a:pt x="119" y="20"/>
                  </a:cubicBezTo>
                  <a:cubicBezTo>
                    <a:pt x="119" y="21"/>
                    <a:pt x="119" y="21"/>
                    <a:pt x="119" y="21"/>
                  </a:cubicBezTo>
                  <a:cubicBezTo>
                    <a:pt x="120" y="22"/>
                    <a:pt x="120" y="22"/>
                    <a:pt x="120" y="22"/>
                  </a:cubicBezTo>
                  <a:cubicBezTo>
                    <a:pt x="119" y="21"/>
                    <a:pt x="119" y="21"/>
                    <a:pt x="119" y="21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3"/>
                    <a:pt x="120" y="23"/>
                    <a:pt x="120" y="22"/>
                  </a:cubicBezTo>
                  <a:cubicBezTo>
                    <a:pt x="119" y="21"/>
                    <a:pt x="119" y="21"/>
                    <a:pt x="119" y="21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1"/>
                    <a:pt x="119" y="21"/>
                    <a:pt x="119" y="21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1"/>
                    <a:pt x="119" y="21"/>
                    <a:pt x="119" y="21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8" y="23"/>
                    <a:pt x="118" y="23"/>
                    <a:pt x="118" y="23"/>
                  </a:cubicBezTo>
                  <a:cubicBezTo>
                    <a:pt x="119" y="23"/>
                    <a:pt x="119" y="23"/>
                    <a:pt x="119" y="23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8" y="23"/>
                    <a:pt x="118" y="23"/>
                    <a:pt x="118" y="23"/>
                  </a:cubicBezTo>
                  <a:cubicBezTo>
                    <a:pt x="119" y="23"/>
                    <a:pt x="119" y="23"/>
                    <a:pt x="121" y="23"/>
                  </a:cubicBezTo>
                  <a:cubicBezTo>
                    <a:pt x="122" y="24"/>
                    <a:pt x="125" y="25"/>
                    <a:pt x="127" y="25"/>
                  </a:cubicBezTo>
                  <a:cubicBezTo>
                    <a:pt x="128" y="25"/>
                    <a:pt x="129" y="26"/>
                    <a:pt x="130" y="26"/>
                  </a:cubicBezTo>
                  <a:cubicBezTo>
                    <a:pt x="130" y="26"/>
                    <a:pt x="130" y="26"/>
                    <a:pt x="131" y="26"/>
                  </a:cubicBezTo>
                  <a:cubicBezTo>
                    <a:pt x="131" y="26"/>
                    <a:pt x="131" y="26"/>
                    <a:pt x="131" y="26"/>
                  </a:cubicBezTo>
                  <a:cubicBezTo>
                    <a:pt x="132" y="26"/>
                    <a:pt x="132" y="26"/>
                    <a:pt x="132" y="26"/>
                  </a:cubicBezTo>
                  <a:cubicBezTo>
                    <a:pt x="132" y="26"/>
                    <a:pt x="132" y="26"/>
                    <a:pt x="133" y="25"/>
                  </a:cubicBezTo>
                  <a:cubicBezTo>
                    <a:pt x="133" y="25"/>
                    <a:pt x="133" y="25"/>
                    <a:pt x="133" y="24"/>
                  </a:cubicBezTo>
                  <a:cubicBezTo>
                    <a:pt x="133" y="24"/>
                    <a:pt x="133" y="24"/>
                    <a:pt x="132" y="23"/>
                  </a:cubicBezTo>
                  <a:cubicBezTo>
                    <a:pt x="129" y="22"/>
                    <a:pt x="129" y="22"/>
                    <a:pt x="129" y="22"/>
                  </a:cubicBezTo>
                  <a:cubicBezTo>
                    <a:pt x="129" y="21"/>
                    <a:pt x="128" y="21"/>
                    <a:pt x="127" y="22"/>
                  </a:cubicBezTo>
                  <a:cubicBezTo>
                    <a:pt x="127" y="23"/>
                    <a:pt x="127" y="24"/>
                    <a:pt x="128" y="24"/>
                  </a:cubicBezTo>
                  <a:cubicBezTo>
                    <a:pt x="131" y="26"/>
                    <a:pt x="131" y="26"/>
                    <a:pt x="131" y="26"/>
                  </a:cubicBezTo>
                  <a:cubicBezTo>
                    <a:pt x="132" y="25"/>
                    <a:pt x="132" y="25"/>
                    <a:pt x="132" y="25"/>
                  </a:cubicBezTo>
                  <a:cubicBezTo>
                    <a:pt x="130" y="24"/>
                    <a:pt x="130" y="24"/>
                    <a:pt x="130" y="24"/>
                  </a:cubicBezTo>
                  <a:cubicBezTo>
                    <a:pt x="131" y="25"/>
                    <a:pt x="131" y="25"/>
                    <a:pt x="131" y="25"/>
                  </a:cubicBezTo>
                  <a:cubicBezTo>
                    <a:pt x="131" y="23"/>
                    <a:pt x="131" y="23"/>
                    <a:pt x="131" y="23"/>
                  </a:cubicBezTo>
                  <a:cubicBezTo>
                    <a:pt x="131" y="23"/>
                    <a:pt x="131" y="23"/>
                    <a:pt x="130" y="24"/>
                  </a:cubicBezTo>
                  <a:cubicBezTo>
                    <a:pt x="131" y="25"/>
                    <a:pt x="131" y="25"/>
                    <a:pt x="131" y="25"/>
                  </a:cubicBezTo>
                  <a:cubicBezTo>
                    <a:pt x="131" y="23"/>
                    <a:pt x="131" y="23"/>
                    <a:pt x="131" y="23"/>
                  </a:cubicBezTo>
                  <a:cubicBezTo>
                    <a:pt x="131" y="24"/>
                    <a:pt x="131" y="24"/>
                    <a:pt x="131" y="24"/>
                  </a:cubicBezTo>
                  <a:cubicBezTo>
                    <a:pt x="131" y="23"/>
                    <a:pt x="131" y="23"/>
                    <a:pt x="131" y="23"/>
                  </a:cubicBezTo>
                  <a:cubicBezTo>
                    <a:pt x="131" y="23"/>
                    <a:pt x="131" y="23"/>
                    <a:pt x="131" y="23"/>
                  </a:cubicBezTo>
                  <a:cubicBezTo>
                    <a:pt x="131" y="24"/>
                    <a:pt x="131" y="24"/>
                    <a:pt x="131" y="24"/>
                  </a:cubicBezTo>
                  <a:cubicBezTo>
                    <a:pt x="131" y="23"/>
                    <a:pt x="131" y="23"/>
                    <a:pt x="131" y="23"/>
                  </a:cubicBezTo>
                  <a:cubicBezTo>
                    <a:pt x="131" y="23"/>
                    <a:pt x="131" y="23"/>
                    <a:pt x="131" y="23"/>
                  </a:cubicBezTo>
                  <a:cubicBezTo>
                    <a:pt x="131" y="23"/>
                    <a:pt x="131" y="23"/>
                    <a:pt x="131" y="23"/>
                  </a:cubicBezTo>
                  <a:cubicBezTo>
                    <a:pt x="131" y="23"/>
                    <a:pt x="131" y="23"/>
                    <a:pt x="131" y="23"/>
                  </a:cubicBezTo>
                  <a:cubicBezTo>
                    <a:pt x="131" y="23"/>
                    <a:pt x="131" y="23"/>
                    <a:pt x="131" y="23"/>
                  </a:cubicBezTo>
                  <a:cubicBezTo>
                    <a:pt x="131" y="23"/>
                    <a:pt x="131" y="23"/>
                    <a:pt x="131" y="23"/>
                  </a:cubicBezTo>
                  <a:cubicBezTo>
                    <a:pt x="131" y="23"/>
                    <a:pt x="130" y="23"/>
                    <a:pt x="129" y="23"/>
                  </a:cubicBezTo>
                  <a:cubicBezTo>
                    <a:pt x="127" y="22"/>
                    <a:pt x="125" y="22"/>
                    <a:pt x="123" y="21"/>
                  </a:cubicBezTo>
                  <a:cubicBezTo>
                    <a:pt x="122" y="21"/>
                    <a:pt x="121" y="20"/>
                    <a:pt x="120" y="20"/>
                  </a:cubicBezTo>
                  <a:cubicBezTo>
                    <a:pt x="119" y="20"/>
                    <a:pt x="119" y="20"/>
                    <a:pt x="119" y="20"/>
                  </a:cubicBezTo>
                  <a:cubicBezTo>
                    <a:pt x="119" y="20"/>
                    <a:pt x="119" y="20"/>
                    <a:pt x="119" y="20"/>
                  </a:cubicBezTo>
                  <a:cubicBezTo>
                    <a:pt x="119" y="20"/>
                    <a:pt x="119" y="20"/>
                    <a:pt x="119" y="20"/>
                  </a:cubicBezTo>
                  <a:cubicBezTo>
                    <a:pt x="118" y="20"/>
                    <a:pt x="118" y="20"/>
                    <a:pt x="118" y="20"/>
                  </a:cubicBezTo>
                  <a:cubicBezTo>
                    <a:pt x="118" y="20"/>
                    <a:pt x="118" y="20"/>
                    <a:pt x="117" y="21"/>
                  </a:cubicBezTo>
                  <a:cubicBezTo>
                    <a:pt x="117" y="21"/>
                    <a:pt x="117" y="22"/>
                    <a:pt x="118" y="23"/>
                  </a:cubicBezTo>
                  <a:cubicBezTo>
                    <a:pt x="131" y="31"/>
                    <a:pt x="131" y="31"/>
                    <a:pt x="131" y="31"/>
                  </a:cubicBezTo>
                  <a:cubicBezTo>
                    <a:pt x="132" y="30"/>
                    <a:pt x="132" y="30"/>
                    <a:pt x="132" y="30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6" y="18"/>
                    <a:pt x="105" y="19"/>
                  </a:cubicBezTo>
                  <a:cubicBezTo>
                    <a:pt x="105" y="20"/>
                    <a:pt x="105" y="21"/>
                    <a:pt x="106" y="21"/>
                  </a:cubicBezTo>
                  <a:cubicBezTo>
                    <a:pt x="130" y="36"/>
                    <a:pt x="130" y="36"/>
                    <a:pt x="130" y="36"/>
                  </a:cubicBezTo>
                  <a:cubicBezTo>
                    <a:pt x="130" y="35"/>
                    <a:pt x="130" y="35"/>
                    <a:pt x="130" y="35"/>
                  </a:cubicBezTo>
                  <a:cubicBezTo>
                    <a:pt x="129" y="34"/>
                    <a:pt x="129" y="34"/>
                    <a:pt x="129" y="34"/>
                  </a:cubicBezTo>
                  <a:cubicBezTo>
                    <a:pt x="130" y="35"/>
                    <a:pt x="130" y="35"/>
                    <a:pt x="130" y="35"/>
                  </a:cubicBezTo>
                  <a:cubicBezTo>
                    <a:pt x="130" y="33"/>
                    <a:pt x="130" y="33"/>
                    <a:pt x="130" y="33"/>
                  </a:cubicBezTo>
                  <a:cubicBezTo>
                    <a:pt x="129" y="34"/>
                    <a:pt x="129" y="34"/>
                    <a:pt x="129" y="34"/>
                  </a:cubicBezTo>
                  <a:cubicBezTo>
                    <a:pt x="130" y="35"/>
                    <a:pt x="130" y="35"/>
                    <a:pt x="130" y="35"/>
                  </a:cubicBezTo>
                  <a:cubicBezTo>
                    <a:pt x="130" y="33"/>
                    <a:pt x="130" y="33"/>
                    <a:pt x="130" y="33"/>
                  </a:cubicBezTo>
                  <a:cubicBezTo>
                    <a:pt x="130" y="35"/>
                    <a:pt x="130" y="35"/>
                    <a:pt x="130" y="35"/>
                  </a:cubicBezTo>
                  <a:cubicBezTo>
                    <a:pt x="130" y="33"/>
                    <a:pt x="130" y="33"/>
                    <a:pt x="130" y="33"/>
                  </a:cubicBezTo>
                  <a:cubicBezTo>
                    <a:pt x="130" y="33"/>
                    <a:pt x="130" y="33"/>
                    <a:pt x="130" y="33"/>
                  </a:cubicBezTo>
                  <a:cubicBezTo>
                    <a:pt x="130" y="35"/>
                    <a:pt x="130" y="35"/>
                    <a:pt x="130" y="35"/>
                  </a:cubicBezTo>
                  <a:cubicBezTo>
                    <a:pt x="130" y="33"/>
                    <a:pt x="130" y="33"/>
                    <a:pt x="130" y="33"/>
                  </a:cubicBezTo>
                  <a:cubicBezTo>
                    <a:pt x="130" y="35"/>
                    <a:pt x="130" y="35"/>
                    <a:pt x="130" y="35"/>
                  </a:cubicBezTo>
                  <a:cubicBezTo>
                    <a:pt x="131" y="33"/>
                    <a:pt x="131" y="33"/>
                    <a:pt x="131" y="33"/>
                  </a:cubicBezTo>
                  <a:cubicBezTo>
                    <a:pt x="130" y="33"/>
                    <a:pt x="130" y="33"/>
                    <a:pt x="130" y="33"/>
                  </a:cubicBezTo>
                  <a:cubicBezTo>
                    <a:pt x="130" y="35"/>
                    <a:pt x="130" y="35"/>
                    <a:pt x="130" y="35"/>
                  </a:cubicBezTo>
                  <a:cubicBezTo>
                    <a:pt x="131" y="33"/>
                    <a:pt x="131" y="33"/>
                    <a:pt x="131" y="33"/>
                  </a:cubicBezTo>
                  <a:cubicBezTo>
                    <a:pt x="131" y="33"/>
                    <a:pt x="131" y="33"/>
                    <a:pt x="131" y="33"/>
                  </a:cubicBezTo>
                  <a:cubicBezTo>
                    <a:pt x="131" y="33"/>
                    <a:pt x="130" y="33"/>
                    <a:pt x="129" y="32"/>
                  </a:cubicBezTo>
                  <a:cubicBezTo>
                    <a:pt x="125" y="30"/>
                    <a:pt x="117" y="26"/>
                    <a:pt x="110" y="23"/>
                  </a:cubicBezTo>
                  <a:cubicBezTo>
                    <a:pt x="106" y="21"/>
                    <a:pt x="102" y="19"/>
                    <a:pt x="100" y="18"/>
                  </a:cubicBezTo>
                  <a:cubicBezTo>
                    <a:pt x="98" y="18"/>
                    <a:pt x="97" y="17"/>
                    <a:pt x="96" y="17"/>
                  </a:cubicBezTo>
                  <a:cubicBezTo>
                    <a:pt x="96" y="17"/>
                    <a:pt x="95" y="16"/>
                    <a:pt x="95" y="16"/>
                  </a:cubicBezTo>
                  <a:cubicBezTo>
                    <a:pt x="95" y="16"/>
                    <a:pt x="94" y="16"/>
                    <a:pt x="94" y="16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6"/>
                    <a:pt x="93" y="17"/>
                    <a:pt x="92" y="17"/>
                  </a:cubicBezTo>
                  <a:cubicBezTo>
                    <a:pt x="92" y="17"/>
                    <a:pt x="92" y="18"/>
                    <a:pt x="92" y="18"/>
                  </a:cubicBezTo>
                  <a:cubicBezTo>
                    <a:pt x="92" y="18"/>
                    <a:pt x="93" y="19"/>
                    <a:pt x="93" y="19"/>
                  </a:cubicBezTo>
                  <a:cubicBezTo>
                    <a:pt x="131" y="43"/>
                    <a:pt x="131" y="43"/>
                    <a:pt x="131" y="43"/>
                  </a:cubicBezTo>
                  <a:cubicBezTo>
                    <a:pt x="132" y="42"/>
                    <a:pt x="132" y="42"/>
                    <a:pt x="132" y="42"/>
                  </a:cubicBezTo>
                  <a:cubicBezTo>
                    <a:pt x="131" y="41"/>
                    <a:pt x="131" y="41"/>
                    <a:pt x="131" y="41"/>
                  </a:cubicBezTo>
                  <a:cubicBezTo>
                    <a:pt x="132" y="42"/>
                    <a:pt x="132" y="42"/>
                    <a:pt x="132" y="42"/>
                  </a:cubicBezTo>
                  <a:cubicBezTo>
                    <a:pt x="132" y="40"/>
                    <a:pt x="132" y="40"/>
                    <a:pt x="132" y="40"/>
                  </a:cubicBezTo>
                  <a:cubicBezTo>
                    <a:pt x="131" y="41"/>
                    <a:pt x="131" y="41"/>
                    <a:pt x="131" y="41"/>
                  </a:cubicBezTo>
                  <a:cubicBezTo>
                    <a:pt x="132" y="42"/>
                    <a:pt x="132" y="42"/>
                    <a:pt x="132" y="42"/>
                  </a:cubicBezTo>
                  <a:cubicBezTo>
                    <a:pt x="132" y="40"/>
                    <a:pt x="132" y="40"/>
                    <a:pt x="132" y="40"/>
                  </a:cubicBezTo>
                  <a:cubicBezTo>
                    <a:pt x="132" y="42"/>
                    <a:pt x="132" y="42"/>
                    <a:pt x="132" y="42"/>
                  </a:cubicBezTo>
                  <a:cubicBezTo>
                    <a:pt x="132" y="40"/>
                    <a:pt x="132" y="40"/>
                    <a:pt x="132" y="40"/>
                  </a:cubicBezTo>
                  <a:cubicBezTo>
                    <a:pt x="132" y="40"/>
                    <a:pt x="132" y="40"/>
                    <a:pt x="132" y="40"/>
                  </a:cubicBezTo>
                  <a:cubicBezTo>
                    <a:pt x="132" y="42"/>
                    <a:pt x="132" y="42"/>
                    <a:pt x="132" y="42"/>
                  </a:cubicBezTo>
                  <a:cubicBezTo>
                    <a:pt x="132" y="40"/>
                    <a:pt x="132" y="40"/>
                    <a:pt x="132" y="40"/>
                  </a:cubicBezTo>
                  <a:cubicBezTo>
                    <a:pt x="132" y="41"/>
                    <a:pt x="132" y="41"/>
                    <a:pt x="132" y="41"/>
                  </a:cubicBezTo>
                  <a:cubicBezTo>
                    <a:pt x="132" y="40"/>
                    <a:pt x="132" y="40"/>
                    <a:pt x="132" y="40"/>
                  </a:cubicBezTo>
                  <a:cubicBezTo>
                    <a:pt x="132" y="40"/>
                    <a:pt x="132" y="40"/>
                    <a:pt x="132" y="40"/>
                  </a:cubicBezTo>
                  <a:cubicBezTo>
                    <a:pt x="132" y="41"/>
                    <a:pt x="132" y="41"/>
                    <a:pt x="132" y="41"/>
                  </a:cubicBezTo>
                  <a:cubicBezTo>
                    <a:pt x="132" y="40"/>
                    <a:pt x="132" y="40"/>
                    <a:pt x="132" y="40"/>
                  </a:cubicBezTo>
                  <a:cubicBezTo>
                    <a:pt x="132" y="40"/>
                    <a:pt x="132" y="40"/>
                    <a:pt x="132" y="40"/>
                  </a:cubicBezTo>
                  <a:cubicBezTo>
                    <a:pt x="128" y="38"/>
                    <a:pt x="115" y="32"/>
                    <a:pt x="103" y="25"/>
                  </a:cubicBezTo>
                  <a:cubicBezTo>
                    <a:pt x="97" y="22"/>
                    <a:pt x="91" y="19"/>
                    <a:pt x="87" y="17"/>
                  </a:cubicBezTo>
                  <a:cubicBezTo>
                    <a:pt x="83" y="15"/>
                    <a:pt x="80" y="13"/>
                    <a:pt x="80" y="13"/>
                  </a:cubicBezTo>
                  <a:cubicBezTo>
                    <a:pt x="80" y="13"/>
                    <a:pt x="79" y="13"/>
                    <a:pt x="79" y="13"/>
                  </a:cubicBezTo>
                  <a:cubicBezTo>
                    <a:pt x="78" y="14"/>
                    <a:pt x="78" y="14"/>
                    <a:pt x="78" y="15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9" y="16"/>
                    <a:pt x="80" y="17"/>
                    <a:pt x="82" y="18"/>
                  </a:cubicBezTo>
                  <a:cubicBezTo>
                    <a:pt x="87" y="21"/>
                    <a:pt x="100" y="29"/>
                    <a:pt x="111" y="36"/>
                  </a:cubicBezTo>
                  <a:cubicBezTo>
                    <a:pt x="117" y="40"/>
                    <a:pt x="122" y="43"/>
                    <a:pt x="126" y="45"/>
                  </a:cubicBezTo>
                  <a:cubicBezTo>
                    <a:pt x="128" y="46"/>
                    <a:pt x="129" y="48"/>
                    <a:pt x="131" y="48"/>
                  </a:cubicBezTo>
                  <a:cubicBezTo>
                    <a:pt x="131" y="49"/>
                    <a:pt x="131" y="49"/>
                    <a:pt x="132" y="49"/>
                  </a:cubicBezTo>
                  <a:cubicBezTo>
                    <a:pt x="132" y="49"/>
                    <a:pt x="132" y="49"/>
                    <a:pt x="132" y="49"/>
                  </a:cubicBezTo>
                  <a:cubicBezTo>
                    <a:pt x="132" y="49"/>
                    <a:pt x="132" y="49"/>
                    <a:pt x="132" y="49"/>
                  </a:cubicBezTo>
                  <a:cubicBezTo>
                    <a:pt x="132" y="49"/>
                    <a:pt x="132" y="49"/>
                    <a:pt x="132" y="49"/>
                  </a:cubicBezTo>
                  <a:cubicBezTo>
                    <a:pt x="132" y="49"/>
                    <a:pt x="132" y="49"/>
                    <a:pt x="132" y="49"/>
                  </a:cubicBezTo>
                  <a:cubicBezTo>
                    <a:pt x="132" y="49"/>
                    <a:pt x="132" y="49"/>
                    <a:pt x="132" y="49"/>
                  </a:cubicBezTo>
                  <a:cubicBezTo>
                    <a:pt x="132" y="49"/>
                    <a:pt x="132" y="49"/>
                    <a:pt x="132" y="49"/>
                  </a:cubicBezTo>
                  <a:cubicBezTo>
                    <a:pt x="133" y="48"/>
                    <a:pt x="133" y="48"/>
                    <a:pt x="133" y="48"/>
                  </a:cubicBezTo>
                  <a:cubicBezTo>
                    <a:pt x="132" y="48"/>
                    <a:pt x="132" y="48"/>
                    <a:pt x="132" y="48"/>
                  </a:cubicBezTo>
                  <a:cubicBezTo>
                    <a:pt x="132" y="49"/>
                    <a:pt x="132" y="49"/>
                    <a:pt x="132" y="49"/>
                  </a:cubicBezTo>
                  <a:cubicBezTo>
                    <a:pt x="133" y="48"/>
                    <a:pt x="133" y="48"/>
                    <a:pt x="133" y="48"/>
                  </a:cubicBezTo>
                  <a:cubicBezTo>
                    <a:pt x="132" y="48"/>
                    <a:pt x="132" y="48"/>
                    <a:pt x="132" y="48"/>
                  </a:cubicBezTo>
                  <a:cubicBezTo>
                    <a:pt x="133" y="48"/>
                    <a:pt x="133" y="48"/>
                    <a:pt x="133" y="48"/>
                  </a:cubicBezTo>
                  <a:cubicBezTo>
                    <a:pt x="132" y="48"/>
                    <a:pt x="132" y="48"/>
                    <a:pt x="132" y="48"/>
                  </a:cubicBezTo>
                  <a:cubicBezTo>
                    <a:pt x="132" y="48"/>
                    <a:pt x="132" y="48"/>
                    <a:pt x="132" y="48"/>
                  </a:cubicBezTo>
                  <a:cubicBezTo>
                    <a:pt x="133" y="48"/>
                    <a:pt x="133" y="48"/>
                    <a:pt x="133" y="48"/>
                  </a:cubicBezTo>
                  <a:cubicBezTo>
                    <a:pt x="132" y="48"/>
                    <a:pt x="132" y="48"/>
                    <a:pt x="132" y="48"/>
                  </a:cubicBezTo>
                  <a:cubicBezTo>
                    <a:pt x="133" y="48"/>
                    <a:pt x="133" y="48"/>
                    <a:pt x="133" y="48"/>
                  </a:cubicBezTo>
                  <a:cubicBezTo>
                    <a:pt x="132" y="47"/>
                    <a:pt x="132" y="47"/>
                    <a:pt x="132" y="47"/>
                  </a:cubicBezTo>
                  <a:cubicBezTo>
                    <a:pt x="133" y="48"/>
                    <a:pt x="133" y="48"/>
                    <a:pt x="133" y="48"/>
                  </a:cubicBezTo>
                  <a:cubicBezTo>
                    <a:pt x="133" y="47"/>
                    <a:pt x="133" y="47"/>
                    <a:pt x="133" y="47"/>
                  </a:cubicBezTo>
                  <a:cubicBezTo>
                    <a:pt x="132" y="47"/>
                    <a:pt x="132" y="47"/>
                    <a:pt x="132" y="47"/>
                  </a:cubicBezTo>
                  <a:cubicBezTo>
                    <a:pt x="133" y="48"/>
                    <a:pt x="133" y="48"/>
                    <a:pt x="133" y="48"/>
                  </a:cubicBezTo>
                  <a:cubicBezTo>
                    <a:pt x="133" y="47"/>
                    <a:pt x="133" y="47"/>
                    <a:pt x="133" y="47"/>
                  </a:cubicBezTo>
                  <a:cubicBezTo>
                    <a:pt x="133" y="48"/>
                    <a:pt x="133" y="48"/>
                    <a:pt x="133" y="48"/>
                  </a:cubicBezTo>
                  <a:cubicBezTo>
                    <a:pt x="133" y="47"/>
                    <a:pt x="133" y="47"/>
                    <a:pt x="133" y="47"/>
                  </a:cubicBezTo>
                  <a:cubicBezTo>
                    <a:pt x="133" y="47"/>
                    <a:pt x="133" y="47"/>
                    <a:pt x="133" y="47"/>
                  </a:cubicBezTo>
                  <a:cubicBezTo>
                    <a:pt x="133" y="48"/>
                    <a:pt x="133" y="48"/>
                    <a:pt x="133" y="48"/>
                  </a:cubicBezTo>
                  <a:cubicBezTo>
                    <a:pt x="133" y="47"/>
                    <a:pt x="133" y="47"/>
                    <a:pt x="133" y="47"/>
                  </a:cubicBezTo>
                  <a:cubicBezTo>
                    <a:pt x="133" y="48"/>
                    <a:pt x="133" y="48"/>
                    <a:pt x="133" y="48"/>
                  </a:cubicBezTo>
                  <a:cubicBezTo>
                    <a:pt x="133" y="47"/>
                    <a:pt x="133" y="47"/>
                    <a:pt x="133" y="47"/>
                  </a:cubicBezTo>
                  <a:cubicBezTo>
                    <a:pt x="133" y="47"/>
                    <a:pt x="133" y="47"/>
                    <a:pt x="133" y="47"/>
                  </a:cubicBezTo>
                  <a:cubicBezTo>
                    <a:pt x="133" y="48"/>
                    <a:pt x="133" y="48"/>
                    <a:pt x="133" y="48"/>
                  </a:cubicBezTo>
                  <a:cubicBezTo>
                    <a:pt x="133" y="47"/>
                    <a:pt x="133" y="47"/>
                    <a:pt x="133" y="47"/>
                  </a:cubicBezTo>
                  <a:cubicBezTo>
                    <a:pt x="133" y="47"/>
                    <a:pt x="133" y="47"/>
                    <a:pt x="132" y="46"/>
                  </a:cubicBezTo>
                  <a:cubicBezTo>
                    <a:pt x="127" y="44"/>
                    <a:pt x="111" y="35"/>
                    <a:pt x="96" y="27"/>
                  </a:cubicBezTo>
                  <a:cubicBezTo>
                    <a:pt x="88" y="23"/>
                    <a:pt x="81" y="19"/>
                    <a:pt x="76" y="16"/>
                  </a:cubicBezTo>
                  <a:cubicBezTo>
                    <a:pt x="70" y="13"/>
                    <a:pt x="67" y="11"/>
                    <a:pt x="67" y="11"/>
                  </a:cubicBezTo>
                  <a:cubicBezTo>
                    <a:pt x="66" y="11"/>
                    <a:pt x="65" y="11"/>
                    <a:pt x="65" y="12"/>
                  </a:cubicBezTo>
                  <a:cubicBezTo>
                    <a:pt x="65" y="12"/>
                    <a:pt x="65" y="12"/>
                    <a:pt x="65" y="13"/>
                  </a:cubicBezTo>
                  <a:cubicBezTo>
                    <a:pt x="65" y="13"/>
                    <a:pt x="65" y="13"/>
                    <a:pt x="65" y="14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6" y="15"/>
                    <a:pt x="68" y="16"/>
                    <a:pt x="70" y="17"/>
                  </a:cubicBezTo>
                  <a:cubicBezTo>
                    <a:pt x="78" y="22"/>
                    <a:pt x="94" y="31"/>
                    <a:pt x="107" y="39"/>
                  </a:cubicBezTo>
                  <a:cubicBezTo>
                    <a:pt x="114" y="43"/>
                    <a:pt x="120" y="47"/>
                    <a:pt x="125" y="50"/>
                  </a:cubicBezTo>
                  <a:cubicBezTo>
                    <a:pt x="127" y="52"/>
                    <a:pt x="129" y="53"/>
                    <a:pt x="130" y="54"/>
                  </a:cubicBezTo>
                  <a:cubicBezTo>
                    <a:pt x="131" y="54"/>
                    <a:pt x="132" y="55"/>
                    <a:pt x="132" y="55"/>
                  </a:cubicBezTo>
                  <a:cubicBezTo>
                    <a:pt x="132" y="55"/>
                    <a:pt x="132" y="55"/>
                    <a:pt x="132" y="55"/>
                  </a:cubicBezTo>
                  <a:cubicBezTo>
                    <a:pt x="133" y="55"/>
                    <a:pt x="133" y="55"/>
                    <a:pt x="133" y="55"/>
                  </a:cubicBezTo>
                  <a:cubicBezTo>
                    <a:pt x="132" y="55"/>
                    <a:pt x="132" y="55"/>
                    <a:pt x="132" y="55"/>
                  </a:cubicBezTo>
                  <a:cubicBezTo>
                    <a:pt x="132" y="55"/>
                    <a:pt x="132" y="55"/>
                    <a:pt x="132" y="55"/>
                  </a:cubicBezTo>
                  <a:cubicBezTo>
                    <a:pt x="133" y="55"/>
                    <a:pt x="133" y="55"/>
                    <a:pt x="133" y="55"/>
                  </a:cubicBezTo>
                  <a:cubicBezTo>
                    <a:pt x="132" y="55"/>
                    <a:pt x="132" y="55"/>
                    <a:pt x="132" y="55"/>
                  </a:cubicBezTo>
                  <a:cubicBezTo>
                    <a:pt x="133" y="55"/>
                    <a:pt x="133" y="55"/>
                    <a:pt x="133" y="55"/>
                  </a:cubicBezTo>
                  <a:cubicBezTo>
                    <a:pt x="132" y="54"/>
                    <a:pt x="132" y="54"/>
                    <a:pt x="132" y="54"/>
                  </a:cubicBezTo>
                  <a:cubicBezTo>
                    <a:pt x="132" y="55"/>
                    <a:pt x="132" y="55"/>
                    <a:pt x="132" y="55"/>
                  </a:cubicBezTo>
                  <a:cubicBezTo>
                    <a:pt x="133" y="55"/>
                    <a:pt x="133" y="55"/>
                    <a:pt x="133" y="55"/>
                  </a:cubicBezTo>
                  <a:cubicBezTo>
                    <a:pt x="132" y="54"/>
                    <a:pt x="132" y="54"/>
                    <a:pt x="132" y="54"/>
                  </a:cubicBezTo>
                  <a:cubicBezTo>
                    <a:pt x="133" y="55"/>
                    <a:pt x="133" y="55"/>
                    <a:pt x="133" y="55"/>
                  </a:cubicBezTo>
                  <a:cubicBezTo>
                    <a:pt x="132" y="53"/>
                    <a:pt x="132" y="53"/>
                    <a:pt x="132" y="53"/>
                  </a:cubicBezTo>
                  <a:cubicBezTo>
                    <a:pt x="133" y="55"/>
                    <a:pt x="133" y="55"/>
                    <a:pt x="133" y="55"/>
                  </a:cubicBezTo>
                  <a:cubicBezTo>
                    <a:pt x="133" y="53"/>
                    <a:pt x="133" y="53"/>
                    <a:pt x="133" y="53"/>
                  </a:cubicBezTo>
                  <a:cubicBezTo>
                    <a:pt x="133" y="53"/>
                    <a:pt x="133" y="53"/>
                    <a:pt x="132" y="53"/>
                  </a:cubicBezTo>
                  <a:cubicBezTo>
                    <a:pt x="133" y="55"/>
                    <a:pt x="133" y="55"/>
                    <a:pt x="133" y="55"/>
                  </a:cubicBezTo>
                  <a:cubicBezTo>
                    <a:pt x="133" y="53"/>
                    <a:pt x="133" y="53"/>
                    <a:pt x="133" y="53"/>
                  </a:cubicBezTo>
                  <a:cubicBezTo>
                    <a:pt x="133" y="54"/>
                    <a:pt x="133" y="54"/>
                    <a:pt x="133" y="54"/>
                  </a:cubicBezTo>
                  <a:cubicBezTo>
                    <a:pt x="134" y="53"/>
                    <a:pt x="134" y="53"/>
                    <a:pt x="134" y="53"/>
                  </a:cubicBezTo>
                  <a:cubicBezTo>
                    <a:pt x="133" y="53"/>
                    <a:pt x="133" y="53"/>
                    <a:pt x="133" y="53"/>
                  </a:cubicBezTo>
                  <a:cubicBezTo>
                    <a:pt x="133" y="54"/>
                    <a:pt x="133" y="54"/>
                    <a:pt x="133" y="54"/>
                  </a:cubicBezTo>
                  <a:cubicBezTo>
                    <a:pt x="134" y="53"/>
                    <a:pt x="134" y="53"/>
                    <a:pt x="134" y="53"/>
                  </a:cubicBezTo>
                  <a:cubicBezTo>
                    <a:pt x="134" y="54"/>
                    <a:pt x="134" y="54"/>
                    <a:pt x="134" y="54"/>
                  </a:cubicBezTo>
                  <a:cubicBezTo>
                    <a:pt x="134" y="53"/>
                    <a:pt x="134" y="53"/>
                    <a:pt x="134" y="53"/>
                  </a:cubicBezTo>
                  <a:cubicBezTo>
                    <a:pt x="134" y="53"/>
                    <a:pt x="134" y="53"/>
                    <a:pt x="134" y="53"/>
                  </a:cubicBezTo>
                  <a:cubicBezTo>
                    <a:pt x="134" y="54"/>
                    <a:pt x="134" y="54"/>
                    <a:pt x="134" y="54"/>
                  </a:cubicBezTo>
                  <a:cubicBezTo>
                    <a:pt x="134" y="53"/>
                    <a:pt x="134" y="53"/>
                    <a:pt x="134" y="53"/>
                  </a:cubicBezTo>
                  <a:cubicBezTo>
                    <a:pt x="134" y="53"/>
                    <a:pt x="133" y="53"/>
                    <a:pt x="133" y="53"/>
                  </a:cubicBezTo>
                  <a:cubicBezTo>
                    <a:pt x="128" y="50"/>
                    <a:pt x="109" y="39"/>
                    <a:pt x="92" y="29"/>
                  </a:cubicBezTo>
                  <a:cubicBezTo>
                    <a:pt x="83" y="24"/>
                    <a:pt x="75" y="19"/>
                    <a:pt x="68" y="16"/>
                  </a:cubicBezTo>
                  <a:cubicBezTo>
                    <a:pt x="65" y="14"/>
                    <a:pt x="62" y="12"/>
                    <a:pt x="60" y="11"/>
                  </a:cubicBezTo>
                  <a:cubicBezTo>
                    <a:pt x="59" y="11"/>
                    <a:pt x="58" y="10"/>
                    <a:pt x="57" y="10"/>
                  </a:cubicBezTo>
                  <a:cubicBezTo>
                    <a:pt x="57" y="10"/>
                    <a:pt x="57" y="10"/>
                    <a:pt x="56" y="10"/>
                  </a:cubicBezTo>
                  <a:cubicBezTo>
                    <a:pt x="56" y="10"/>
                    <a:pt x="56" y="9"/>
                    <a:pt x="55" y="9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3"/>
                    <a:pt x="55" y="13"/>
                  </a:cubicBezTo>
                  <a:cubicBezTo>
                    <a:pt x="56" y="14"/>
                    <a:pt x="58" y="16"/>
                    <a:pt x="62" y="18"/>
                  </a:cubicBezTo>
                  <a:cubicBezTo>
                    <a:pt x="86" y="34"/>
                    <a:pt x="157" y="77"/>
                    <a:pt x="157" y="77"/>
                  </a:cubicBezTo>
                  <a:cubicBezTo>
                    <a:pt x="158" y="75"/>
                    <a:pt x="158" y="75"/>
                    <a:pt x="158" y="75"/>
                  </a:cubicBezTo>
                  <a:cubicBezTo>
                    <a:pt x="158" y="74"/>
                    <a:pt x="158" y="74"/>
                    <a:pt x="158" y="74"/>
                  </a:cubicBezTo>
                  <a:cubicBezTo>
                    <a:pt x="158" y="75"/>
                    <a:pt x="158" y="75"/>
                    <a:pt x="158" y="75"/>
                  </a:cubicBezTo>
                  <a:cubicBezTo>
                    <a:pt x="159" y="74"/>
                    <a:pt x="159" y="74"/>
                    <a:pt x="159" y="74"/>
                  </a:cubicBezTo>
                  <a:cubicBezTo>
                    <a:pt x="158" y="74"/>
                    <a:pt x="159" y="74"/>
                    <a:pt x="158" y="74"/>
                  </a:cubicBezTo>
                  <a:cubicBezTo>
                    <a:pt x="158" y="75"/>
                    <a:pt x="158" y="75"/>
                    <a:pt x="158" y="75"/>
                  </a:cubicBezTo>
                  <a:cubicBezTo>
                    <a:pt x="159" y="74"/>
                    <a:pt x="159" y="74"/>
                    <a:pt x="159" y="74"/>
                  </a:cubicBezTo>
                  <a:cubicBezTo>
                    <a:pt x="158" y="75"/>
                    <a:pt x="158" y="75"/>
                    <a:pt x="158" y="75"/>
                  </a:cubicBezTo>
                  <a:cubicBezTo>
                    <a:pt x="159" y="74"/>
                    <a:pt x="159" y="74"/>
                    <a:pt x="159" y="74"/>
                  </a:cubicBezTo>
                  <a:cubicBezTo>
                    <a:pt x="159" y="74"/>
                    <a:pt x="159" y="74"/>
                    <a:pt x="159" y="74"/>
                  </a:cubicBezTo>
                  <a:cubicBezTo>
                    <a:pt x="158" y="75"/>
                    <a:pt x="158" y="75"/>
                    <a:pt x="158" y="75"/>
                  </a:cubicBezTo>
                  <a:cubicBezTo>
                    <a:pt x="159" y="74"/>
                    <a:pt x="159" y="74"/>
                    <a:pt x="159" y="74"/>
                  </a:cubicBezTo>
                  <a:cubicBezTo>
                    <a:pt x="159" y="74"/>
                    <a:pt x="159" y="74"/>
                    <a:pt x="159" y="74"/>
                  </a:cubicBezTo>
                  <a:cubicBezTo>
                    <a:pt x="157" y="73"/>
                    <a:pt x="128" y="57"/>
                    <a:pt x="100" y="40"/>
                  </a:cubicBezTo>
                  <a:cubicBezTo>
                    <a:pt x="85" y="32"/>
                    <a:pt x="71" y="24"/>
                    <a:pt x="60" y="18"/>
                  </a:cubicBezTo>
                  <a:cubicBezTo>
                    <a:pt x="55" y="15"/>
                    <a:pt x="50" y="12"/>
                    <a:pt x="47" y="11"/>
                  </a:cubicBezTo>
                  <a:cubicBezTo>
                    <a:pt x="46" y="10"/>
                    <a:pt x="44" y="9"/>
                    <a:pt x="43" y="8"/>
                  </a:cubicBezTo>
                  <a:cubicBezTo>
                    <a:pt x="43" y="8"/>
                    <a:pt x="43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9" y="9"/>
                    <a:pt x="40" y="10"/>
                    <a:pt x="40" y="10"/>
                  </a:cubicBezTo>
                  <a:cubicBezTo>
                    <a:pt x="190" y="104"/>
                    <a:pt x="190" y="104"/>
                    <a:pt x="190" y="104"/>
                  </a:cubicBezTo>
                  <a:cubicBezTo>
                    <a:pt x="191" y="103"/>
                    <a:pt x="191" y="103"/>
                    <a:pt x="191" y="103"/>
                  </a:cubicBezTo>
                  <a:cubicBezTo>
                    <a:pt x="190" y="102"/>
                    <a:pt x="190" y="102"/>
                    <a:pt x="190" y="102"/>
                  </a:cubicBezTo>
                  <a:cubicBezTo>
                    <a:pt x="191" y="103"/>
                    <a:pt x="191" y="103"/>
                    <a:pt x="191" y="103"/>
                  </a:cubicBezTo>
                  <a:cubicBezTo>
                    <a:pt x="191" y="101"/>
                    <a:pt x="191" y="101"/>
                    <a:pt x="191" y="101"/>
                  </a:cubicBezTo>
                  <a:cubicBezTo>
                    <a:pt x="191" y="101"/>
                    <a:pt x="190" y="101"/>
                    <a:pt x="190" y="102"/>
                  </a:cubicBezTo>
                  <a:cubicBezTo>
                    <a:pt x="191" y="103"/>
                    <a:pt x="191" y="103"/>
                    <a:pt x="191" y="103"/>
                  </a:cubicBezTo>
                  <a:cubicBezTo>
                    <a:pt x="191" y="101"/>
                    <a:pt x="191" y="101"/>
                    <a:pt x="191" y="101"/>
                  </a:cubicBezTo>
                  <a:cubicBezTo>
                    <a:pt x="191" y="103"/>
                    <a:pt x="191" y="103"/>
                    <a:pt x="191" y="103"/>
                  </a:cubicBezTo>
                  <a:cubicBezTo>
                    <a:pt x="192" y="101"/>
                    <a:pt x="192" y="101"/>
                    <a:pt x="192" y="101"/>
                  </a:cubicBezTo>
                  <a:cubicBezTo>
                    <a:pt x="191" y="101"/>
                    <a:pt x="191" y="101"/>
                    <a:pt x="191" y="101"/>
                  </a:cubicBezTo>
                  <a:cubicBezTo>
                    <a:pt x="191" y="103"/>
                    <a:pt x="191" y="103"/>
                    <a:pt x="191" y="103"/>
                  </a:cubicBezTo>
                  <a:cubicBezTo>
                    <a:pt x="192" y="101"/>
                    <a:pt x="192" y="101"/>
                    <a:pt x="192" y="101"/>
                  </a:cubicBezTo>
                  <a:cubicBezTo>
                    <a:pt x="191" y="102"/>
                    <a:pt x="191" y="102"/>
                    <a:pt x="191" y="102"/>
                  </a:cubicBezTo>
                  <a:cubicBezTo>
                    <a:pt x="192" y="101"/>
                    <a:pt x="192" y="101"/>
                    <a:pt x="192" y="101"/>
                  </a:cubicBezTo>
                  <a:cubicBezTo>
                    <a:pt x="192" y="101"/>
                    <a:pt x="192" y="101"/>
                    <a:pt x="192" y="101"/>
                  </a:cubicBezTo>
                  <a:cubicBezTo>
                    <a:pt x="191" y="102"/>
                    <a:pt x="191" y="102"/>
                    <a:pt x="191" y="102"/>
                  </a:cubicBezTo>
                  <a:cubicBezTo>
                    <a:pt x="192" y="101"/>
                    <a:pt x="192" y="101"/>
                    <a:pt x="192" y="101"/>
                  </a:cubicBezTo>
                  <a:cubicBezTo>
                    <a:pt x="191" y="101"/>
                    <a:pt x="190" y="101"/>
                    <a:pt x="189" y="100"/>
                  </a:cubicBezTo>
                  <a:cubicBezTo>
                    <a:pt x="178" y="94"/>
                    <a:pt x="137" y="70"/>
                    <a:pt x="99" y="47"/>
                  </a:cubicBezTo>
                  <a:cubicBezTo>
                    <a:pt x="81" y="36"/>
                    <a:pt x="62" y="25"/>
                    <a:pt x="49" y="17"/>
                  </a:cubicBezTo>
                  <a:cubicBezTo>
                    <a:pt x="42" y="13"/>
                    <a:pt x="37" y="10"/>
                    <a:pt x="33" y="8"/>
                  </a:cubicBezTo>
                  <a:cubicBezTo>
                    <a:pt x="29" y="5"/>
                    <a:pt x="27" y="4"/>
                    <a:pt x="27" y="4"/>
                  </a:cubicBezTo>
                  <a:cubicBezTo>
                    <a:pt x="26" y="4"/>
                    <a:pt x="25" y="4"/>
                    <a:pt x="25" y="5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5" y="7"/>
                    <a:pt x="25" y="7"/>
                  </a:cubicBezTo>
                  <a:cubicBezTo>
                    <a:pt x="26" y="9"/>
                    <a:pt x="27" y="10"/>
                    <a:pt x="29" y="11"/>
                  </a:cubicBezTo>
                  <a:cubicBezTo>
                    <a:pt x="37" y="17"/>
                    <a:pt x="52" y="27"/>
                    <a:pt x="71" y="39"/>
                  </a:cubicBezTo>
                  <a:cubicBezTo>
                    <a:pt x="100" y="57"/>
                    <a:pt x="137" y="79"/>
                    <a:pt x="166" y="96"/>
                  </a:cubicBezTo>
                  <a:cubicBezTo>
                    <a:pt x="181" y="105"/>
                    <a:pt x="194" y="113"/>
                    <a:pt x="203" y="118"/>
                  </a:cubicBezTo>
                  <a:cubicBezTo>
                    <a:pt x="208" y="121"/>
                    <a:pt x="212" y="123"/>
                    <a:pt x="214" y="125"/>
                  </a:cubicBezTo>
                  <a:cubicBezTo>
                    <a:pt x="216" y="126"/>
                    <a:pt x="217" y="126"/>
                    <a:pt x="217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9" y="126"/>
                    <a:pt x="219" y="126"/>
                    <a:pt x="219" y="126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9" y="126"/>
                    <a:pt x="219" y="126"/>
                    <a:pt x="219" y="126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9" y="126"/>
                    <a:pt x="219" y="126"/>
                    <a:pt x="219" y="126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9" y="126"/>
                    <a:pt x="219" y="126"/>
                    <a:pt x="219" y="126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9" y="126"/>
                    <a:pt x="219" y="126"/>
                    <a:pt x="219" y="126"/>
                  </a:cubicBezTo>
                  <a:cubicBezTo>
                    <a:pt x="218" y="126"/>
                    <a:pt x="218" y="126"/>
                    <a:pt x="218" y="126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9" y="126"/>
                    <a:pt x="219" y="126"/>
                    <a:pt x="219" y="126"/>
                  </a:cubicBezTo>
                  <a:cubicBezTo>
                    <a:pt x="218" y="126"/>
                    <a:pt x="218" y="126"/>
                    <a:pt x="218" y="126"/>
                  </a:cubicBezTo>
                  <a:cubicBezTo>
                    <a:pt x="219" y="126"/>
                    <a:pt x="219" y="126"/>
                    <a:pt x="219" y="126"/>
                  </a:cubicBezTo>
                  <a:cubicBezTo>
                    <a:pt x="220" y="125"/>
                    <a:pt x="220" y="125"/>
                    <a:pt x="220" y="125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2" y="5"/>
                    <a:pt x="12" y="6"/>
                    <a:pt x="13" y="6"/>
                  </a:cubicBezTo>
                  <a:cubicBezTo>
                    <a:pt x="15" y="8"/>
                    <a:pt x="21" y="12"/>
                    <a:pt x="29" y="17"/>
                  </a:cubicBezTo>
                  <a:cubicBezTo>
                    <a:pt x="83" y="53"/>
                    <a:pt x="246" y="151"/>
                    <a:pt x="246" y="151"/>
                  </a:cubicBezTo>
                  <a:cubicBezTo>
                    <a:pt x="247" y="151"/>
                    <a:pt x="248" y="151"/>
                    <a:pt x="248" y="150"/>
                  </a:cubicBezTo>
                  <a:cubicBezTo>
                    <a:pt x="248" y="150"/>
                    <a:pt x="248" y="149"/>
                    <a:pt x="247" y="148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5" y="6"/>
                    <a:pt x="13" y="10"/>
                  </a:cubicBezTo>
                  <a:cubicBezTo>
                    <a:pt x="39" y="25"/>
                    <a:pt x="104" y="64"/>
                    <a:pt x="162" y="99"/>
                  </a:cubicBezTo>
                  <a:cubicBezTo>
                    <a:pt x="191" y="117"/>
                    <a:pt x="219" y="134"/>
                    <a:pt x="239" y="148"/>
                  </a:cubicBezTo>
                  <a:cubicBezTo>
                    <a:pt x="249" y="154"/>
                    <a:pt x="257" y="160"/>
                    <a:pt x="263" y="164"/>
                  </a:cubicBezTo>
                  <a:cubicBezTo>
                    <a:pt x="266" y="166"/>
                    <a:pt x="268" y="168"/>
                    <a:pt x="270" y="169"/>
                  </a:cubicBezTo>
                  <a:cubicBezTo>
                    <a:pt x="270" y="170"/>
                    <a:pt x="271" y="170"/>
                    <a:pt x="271" y="171"/>
                  </a:cubicBezTo>
                  <a:cubicBezTo>
                    <a:pt x="272" y="171"/>
                    <a:pt x="272" y="171"/>
                    <a:pt x="272" y="171"/>
                  </a:cubicBezTo>
                  <a:cubicBezTo>
                    <a:pt x="272" y="171"/>
                    <a:pt x="272" y="171"/>
                    <a:pt x="272" y="171"/>
                  </a:cubicBezTo>
                  <a:cubicBezTo>
                    <a:pt x="272" y="171"/>
                    <a:pt x="272" y="171"/>
                    <a:pt x="272" y="171"/>
                  </a:cubicBezTo>
                  <a:cubicBezTo>
                    <a:pt x="272" y="171"/>
                    <a:pt x="272" y="171"/>
                    <a:pt x="272" y="171"/>
                  </a:cubicBezTo>
                  <a:cubicBezTo>
                    <a:pt x="272" y="171"/>
                    <a:pt x="272" y="171"/>
                    <a:pt x="272" y="171"/>
                  </a:cubicBezTo>
                  <a:cubicBezTo>
                    <a:pt x="272" y="171"/>
                    <a:pt x="272" y="171"/>
                    <a:pt x="272" y="171"/>
                  </a:cubicBezTo>
                  <a:cubicBezTo>
                    <a:pt x="272" y="171"/>
                    <a:pt x="272" y="171"/>
                    <a:pt x="272" y="171"/>
                  </a:cubicBezTo>
                  <a:cubicBezTo>
                    <a:pt x="273" y="171"/>
                    <a:pt x="273" y="171"/>
                    <a:pt x="273" y="171"/>
                  </a:cubicBezTo>
                  <a:cubicBezTo>
                    <a:pt x="272" y="170"/>
                    <a:pt x="272" y="170"/>
                    <a:pt x="272" y="170"/>
                  </a:cubicBezTo>
                  <a:cubicBezTo>
                    <a:pt x="272" y="171"/>
                    <a:pt x="272" y="171"/>
                    <a:pt x="272" y="171"/>
                  </a:cubicBezTo>
                  <a:cubicBezTo>
                    <a:pt x="273" y="171"/>
                    <a:pt x="273" y="171"/>
                    <a:pt x="273" y="171"/>
                  </a:cubicBezTo>
                  <a:cubicBezTo>
                    <a:pt x="272" y="170"/>
                    <a:pt x="272" y="170"/>
                    <a:pt x="272" y="170"/>
                  </a:cubicBezTo>
                  <a:cubicBezTo>
                    <a:pt x="273" y="171"/>
                    <a:pt x="273" y="171"/>
                    <a:pt x="273" y="171"/>
                  </a:cubicBezTo>
                  <a:cubicBezTo>
                    <a:pt x="272" y="170"/>
                    <a:pt x="272" y="170"/>
                    <a:pt x="272" y="170"/>
                  </a:cubicBezTo>
                  <a:cubicBezTo>
                    <a:pt x="273" y="171"/>
                    <a:pt x="273" y="171"/>
                    <a:pt x="273" y="171"/>
                  </a:cubicBezTo>
                  <a:cubicBezTo>
                    <a:pt x="273" y="170"/>
                    <a:pt x="273" y="170"/>
                    <a:pt x="273" y="170"/>
                  </a:cubicBezTo>
                  <a:cubicBezTo>
                    <a:pt x="273" y="170"/>
                    <a:pt x="272" y="170"/>
                    <a:pt x="272" y="170"/>
                  </a:cubicBezTo>
                  <a:cubicBezTo>
                    <a:pt x="273" y="171"/>
                    <a:pt x="273" y="171"/>
                    <a:pt x="273" y="171"/>
                  </a:cubicBezTo>
                  <a:cubicBezTo>
                    <a:pt x="273" y="170"/>
                    <a:pt x="273" y="170"/>
                    <a:pt x="273" y="170"/>
                  </a:cubicBezTo>
                  <a:cubicBezTo>
                    <a:pt x="273" y="171"/>
                    <a:pt x="273" y="171"/>
                    <a:pt x="273" y="171"/>
                  </a:cubicBezTo>
                  <a:cubicBezTo>
                    <a:pt x="273" y="170"/>
                    <a:pt x="273" y="170"/>
                    <a:pt x="273" y="170"/>
                  </a:cubicBezTo>
                  <a:cubicBezTo>
                    <a:pt x="273" y="170"/>
                    <a:pt x="273" y="170"/>
                    <a:pt x="273" y="170"/>
                  </a:cubicBezTo>
                  <a:cubicBezTo>
                    <a:pt x="273" y="171"/>
                    <a:pt x="273" y="171"/>
                    <a:pt x="273" y="171"/>
                  </a:cubicBezTo>
                  <a:cubicBezTo>
                    <a:pt x="273" y="170"/>
                    <a:pt x="273" y="170"/>
                    <a:pt x="273" y="170"/>
                  </a:cubicBezTo>
                  <a:cubicBezTo>
                    <a:pt x="273" y="170"/>
                    <a:pt x="273" y="170"/>
                    <a:pt x="272" y="169"/>
                  </a:cubicBezTo>
                  <a:cubicBezTo>
                    <a:pt x="267" y="166"/>
                    <a:pt x="248" y="155"/>
                    <a:pt x="223" y="140"/>
                  </a:cubicBezTo>
                  <a:cubicBezTo>
                    <a:pt x="186" y="117"/>
                    <a:pt x="134" y="84"/>
                    <a:pt x="90" y="58"/>
                  </a:cubicBezTo>
                  <a:cubicBezTo>
                    <a:pt x="69" y="45"/>
                    <a:pt x="49" y="33"/>
                    <a:pt x="35" y="24"/>
                  </a:cubicBezTo>
                  <a:cubicBezTo>
                    <a:pt x="28" y="20"/>
                    <a:pt x="22" y="17"/>
                    <a:pt x="18" y="14"/>
                  </a:cubicBezTo>
                  <a:cubicBezTo>
                    <a:pt x="16" y="13"/>
                    <a:pt x="14" y="12"/>
                    <a:pt x="13" y="12"/>
                  </a:cubicBezTo>
                  <a:cubicBezTo>
                    <a:pt x="12" y="11"/>
                    <a:pt x="12" y="11"/>
                    <a:pt x="11" y="11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3"/>
                    <a:pt x="9" y="13"/>
                  </a:cubicBezTo>
                  <a:cubicBezTo>
                    <a:pt x="297" y="193"/>
                    <a:pt x="297" y="193"/>
                    <a:pt x="297" y="193"/>
                  </a:cubicBezTo>
                  <a:cubicBezTo>
                    <a:pt x="298" y="192"/>
                    <a:pt x="298" y="192"/>
                    <a:pt x="298" y="192"/>
                  </a:cubicBezTo>
                  <a:cubicBezTo>
                    <a:pt x="296" y="191"/>
                    <a:pt x="296" y="191"/>
                    <a:pt x="296" y="191"/>
                  </a:cubicBezTo>
                  <a:cubicBezTo>
                    <a:pt x="297" y="192"/>
                    <a:pt x="297" y="192"/>
                    <a:pt x="297" y="192"/>
                  </a:cubicBezTo>
                  <a:cubicBezTo>
                    <a:pt x="297" y="191"/>
                    <a:pt x="297" y="191"/>
                    <a:pt x="297" y="191"/>
                  </a:cubicBezTo>
                  <a:cubicBezTo>
                    <a:pt x="296" y="191"/>
                    <a:pt x="296" y="191"/>
                    <a:pt x="296" y="191"/>
                  </a:cubicBezTo>
                  <a:cubicBezTo>
                    <a:pt x="297" y="192"/>
                    <a:pt x="297" y="192"/>
                    <a:pt x="297" y="192"/>
                  </a:cubicBezTo>
                  <a:cubicBezTo>
                    <a:pt x="297" y="191"/>
                    <a:pt x="297" y="191"/>
                    <a:pt x="297" y="191"/>
                  </a:cubicBezTo>
                  <a:cubicBezTo>
                    <a:pt x="297" y="191"/>
                    <a:pt x="297" y="191"/>
                    <a:pt x="297" y="191"/>
                  </a:cubicBezTo>
                  <a:cubicBezTo>
                    <a:pt x="297" y="191"/>
                    <a:pt x="297" y="191"/>
                    <a:pt x="297" y="191"/>
                  </a:cubicBezTo>
                  <a:cubicBezTo>
                    <a:pt x="297" y="191"/>
                    <a:pt x="297" y="191"/>
                    <a:pt x="297" y="191"/>
                  </a:cubicBezTo>
                  <a:cubicBezTo>
                    <a:pt x="297" y="191"/>
                    <a:pt x="297" y="191"/>
                    <a:pt x="297" y="191"/>
                  </a:cubicBezTo>
                  <a:cubicBezTo>
                    <a:pt x="297" y="191"/>
                    <a:pt x="297" y="191"/>
                    <a:pt x="297" y="191"/>
                  </a:cubicBezTo>
                  <a:cubicBezTo>
                    <a:pt x="297" y="191"/>
                    <a:pt x="297" y="191"/>
                    <a:pt x="296" y="190"/>
                  </a:cubicBezTo>
                  <a:cubicBezTo>
                    <a:pt x="293" y="189"/>
                    <a:pt x="286" y="185"/>
                    <a:pt x="277" y="180"/>
                  </a:cubicBezTo>
                  <a:cubicBezTo>
                    <a:pt x="245" y="161"/>
                    <a:pt x="183" y="120"/>
                    <a:pt x="127" y="85"/>
                  </a:cubicBezTo>
                  <a:cubicBezTo>
                    <a:pt x="99" y="67"/>
                    <a:pt x="73" y="50"/>
                    <a:pt x="53" y="37"/>
                  </a:cubicBezTo>
                  <a:cubicBezTo>
                    <a:pt x="42" y="31"/>
                    <a:pt x="34" y="26"/>
                    <a:pt x="27" y="23"/>
                  </a:cubicBezTo>
                  <a:cubicBezTo>
                    <a:pt x="24" y="21"/>
                    <a:pt x="21" y="20"/>
                    <a:pt x="19" y="19"/>
                  </a:cubicBezTo>
                  <a:cubicBezTo>
                    <a:pt x="17" y="18"/>
                    <a:pt x="15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2" y="18"/>
                    <a:pt x="12" y="18"/>
                  </a:cubicBezTo>
                  <a:cubicBezTo>
                    <a:pt x="11" y="19"/>
                    <a:pt x="12" y="20"/>
                    <a:pt x="12" y="20"/>
                  </a:cubicBezTo>
                  <a:cubicBezTo>
                    <a:pt x="95" y="72"/>
                    <a:pt x="95" y="72"/>
                    <a:pt x="95" y="72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8" y="25"/>
                    <a:pt x="18" y="25"/>
                  </a:cubicBezTo>
                  <a:cubicBezTo>
                    <a:pt x="17" y="25"/>
                    <a:pt x="17" y="26"/>
                    <a:pt x="17" y="26"/>
                  </a:cubicBezTo>
                  <a:cubicBezTo>
                    <a:pt x="17" y="26"/>
                    <a:pt x="17" y="27"/>
                    <a:pt x="17" y="27"/>
                  </a:cubicBezTo>
                  <a:cubicBezTo>
                    <a:pt x="17" y="27"/>
                    <a:pt x="17" y="28"/>
                    <a:pt x="17" y="28"/>
                  </a:cubicBezTo>
                  <a:cubicBezTo>
                    <a:pt x="17" y="28"/>
                    <a:pt x="22" y="31"/>
                    <a:pt x="30" y="36"/>
                  </a:cubicBezTo>
                  <a:cubicBezTo>
                    <a:pt x="58" y="52"/>
                    <a:pt x="128" y="94"/>
                    <a:pt x="190" y="133"/>
                  </a:cubicBezTo>
                  <a:cubicBezTo>
                    <a:pt x="222" y="152"/>
                    <a:pt x="252" y="171"/>
                    <a:pt x="273" y="185"/>
                  </a:cubicBezTo>
                  <a:cubicBezTo>
                    <a:pt x="284" y="192"/>
                    <a:pt x="293" y="198"/>
                    <a:pt x="299" y="202"/>
                  </a:cubicBezTo>
                  <a:cubicBezTo>
                    <a:pt x="302" y="204"/>
                    <a:pt x="305" y="206"/>
                    <a:pt x="306" y="207"/>
                  </a:cubicBezTo>
                  <a:cubicBezTo>
                    <a:pt x="307" y="208"/>
                    <a:pt x="308" y="209"/>
                    <a:pt x="308" y="209"/>
                  </a:cubicBezTo>
                  <a:cubicBezTo>
                    <a:pt x="308" y="209"/>
                    <a:pt x="308" y="209"/>
                    <a:pt x="308" y="209"/>
                  </a:cubicBezTo>
                  <a:cubicBezTo>
                    <a:pt x="308" y="209"/>
                    <a:pt x="308" y="209"/>
                    <a:pt x="308" y="209"/>
                  </a:cubicBezTo>
                  <a:cubicBezTo>
                    <a:pt x="309" y="209"/>
                    <a:pt x="309" y="209"/>
                    <a:pt x="309" y="209"/>
                  </a:cubicBezTo>
                  <a:cubicBezTo>
                    <a:pt x="308" y="209"/>
                    <a:pt x="308" y="209"/>
                    <a:pt x="308" y="209"/>
                  </a:cubicBezTo>
                  <a:cubicBezTo>
                    <a:pt x="308" y="209"/>
                    <a:pt x="308" y="209"/>
                    <a:pt x="308" y="209"/>
                  </a:cubicBezTo>
                  <a:cubicBezTo>
                    <a:pt x="309" y="209"/>
                    <a:pt x="309" y="209"/>
                    <a:pt x="309" y="209"/>
                  </a:cubicBezTo>
                  <a:cubicBezTo>
                    <a:pt x="308" y="209"/>
                    <a:pt x="308" y="209"/>
                    <a:pt x="308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09" y="208"/>
                    <a:pt x="309" y="208"/>
                    <a:pt x="309" y="208"/>
                  </a:cubicBezTo>
                  <a:cubicBezTo>
                    <a:pt x="308" y="209"/>
                    <a:pt x="308" y="209"/>
                    <a:pt x="308" y="209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09" y="208"/>
                    <a:pt x="309" y="208"/>
                    <a:pt x="309" y="208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09" y="208"/>
                    <a:pt x="309" y="208"/>
                    <a:pt x="309" y="208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09" y="208"/>
                    <a:pt x="309" y="208"/>
                    <a:pt x="309" y="208"/>
                  </a:cubicBezTo>
                  <a:cubicBezTo>
                    <a:pt x="309" y="208"/>
                    <a:pt x="309" y="208"/>
                    <a:pt x="309" y="208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09" y="208"/>
                    <a:pt x="309" y="208"/>
                    <a:pt x="309" y="208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8"/>
                    <a:pt x="310" y="208"/>
                    <a:pt x="310" y="208"/>
                  </a:cubicBezTo>
                  <a:cubicBezTo>
                    <a:pt x="309" y="208"/>
                    <a:pt x="309" y="208"/>
                    <a:pt x="309" y="208"/>
                  </a:cubicBezTo>
                  <a:cubicBezTo>
                    <a:pt x="310" y="209"/>
                    <a:pt x="310" y="209"/>
                    <a:pt x="310" y="209"/>
                  </a:cubicBezTo>
                  <a:cubicBezTo>
                    <a:pt x="310" y="208"/>
                    <a:pt x="310" y="208"/>
                    <a:pt x="310" y="208"/>
                  </a:cubicBezTo>
                  <a:cubicBezTo>
                    <a:pt x="310" y="208"/>
                    <a:pt x="310" y="208"/>
                    <a:pt x="310" y="208"/>
                  </a:cubicBezTo>
                  <a:cubicBezTo>
                    <a:pt x="310" y="208"/>
                    <a:pt x="310" y="208"/>
                    <a:pt x="310" y="208"/>
                  </a:cubicBezTo>
                  <a:cubicBezTo>
                    <a:pt x="310" y="208"/>
                    <a:pt x="310" y="208"/>
                    <a:pt x="310" y="208"/>
                  </a:cubicBezTo>
                  <a:cubicBezTo>
                    <a:pt x="310" y="208"/>
                    <a:pt x="310" y="208"/>
                    <a:pt x="310" y="208"/>
                  </a:cubicBezTo>
                  <a:cubicBezTo>
                    <a:pt x="310" y="208"/>
                    <a:pt x="310" y="208"/>
                    <a:pt x="310" y="208"/>
                  </a:cubicBezTo>
                  <a:cubicBezTo>
                    <a:pt x="310" y="208"/>
                    <a:pt x="309" y="207"/>
                    <a:pt x="309" y="207"/>
                  </a:cubicBezTo>
                  <a:cubicBezTo>
                    <a:pt x="303" y="204"/>
                    <a:pt x="284" y="192"/>
                    <a:pt x="258" y="176"/>
                  </a:cubicBezTo>
                  <a:cubicBezTo>
                    <a:pt x="219" y="151"/>
                    <a:pt x="165" y="117"/>
                    <a:pt x="119" y="88"/>
                  </a:cubicBezTo>
                  <a:cubicBezTo>
                    <a:pt x="96" y="74"/>
                    <a:pt x="75" y="62"/>
                    <a:pt x="59" y="53"/>
                  </a:cubicBezTo>
                  <a:cubicBezTo>
                    <a:pt x="51" y="48"/>
                    <a:pt x="44" y="45"/>
                    <a:pt x="39" y="42"/>
                  </a:cubicBezTo>
                  <a:cubicBezTo>
                    <a:pt x="36" y="41"/>
                    <a:pt x="34" y="40"/>
                    <a:pt x="32" y="39"/>
                  </a:cubicBezTo>
                  <a:cubicBezTo>
                    <a:pt x="30" y="38"/>
                    <a:pt x="29" y="38"/>
                    <a:pt x="28" y="38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6" y="38"/>
                    <a:pt x="26" y="39"/>
                    <a:pt x="26" y="39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5" y="40"/>
                    <a:pt x="25" y="41"/>
                    <a:pt x="26" y="41"/>
                  </a:cubicBezTo>
                  <a:cubicBezTo>
                    <a:pt x="26" y="41"/>
                    <a:pt x="26" y="42"/>
                    <a:pt x="27" y="42"/>
                  </a:cubicBezTo>
                  <a:cubicBezTo>
                    <a:pt x="30" y="44"/>
                    <a:pt x="36" y="49"/>
                    <a:pt x="45" y="54"/>
                  </a:cubicBezTo>
                  <a:cubicBezTo>
                    <a:pt x="77" y="74"/>
                    <a:pt x="144" y="113"/>
                    <a:pt x="202" y="148"/>
                  </a:cubicBezTo>
                  <a:cubicBezTo>
                    <a:pt x="231" y="165"/>
                    <a:pt x="258" y="182"/>
                    <a:pt x="278" y="195"/>
                  </a:cubicBezTo>
                  <a:cubicBezTo>
                    <a:pt x="288" y="201"/>
                    <a:pt x="296" y="206"/>
                    <a:pt x="302" y="210"/>
                  </a:cubicBezTo>
                  <a:cubicBezTo>
                    <a:pt x="304" y="212"/>
                    <a:pt x="307" y="214"/>
                    <a:pt x="308" y="215"/>
                  </a:cubicBezTo>
                  <a:cubicBezTo>
                    <a:pt x="309" y="216"/>
                    <a:pt x="309" y="217"/>
                    <a:pt x="310" y="217"/>
                  </a:cubicBezTo>
                  <a:cubicBezTo>
                    <a:pt x="310" y="217"/>
                    <a:pt x="310" y="217"/>
                    <a:pt x="310" y="217"/>
                  </a:cubicBezTo>
                  <a:cubicBezTo>
                    <a:pt x="310" y="217"/>
                    <a:pt x="310" y="217"/>
                    <a:pt x="310" y="217"/>
                  </a:cubicBezTo>
                  <a:cubicBezTo>
                    <a:pt x="310" y="217"/>
                    <a:pt x="310" y="217"/>
                    <a:pt x="310" y="217"/>
                  </a:cubicBezTo>
                  <a:cubicBezTo>
                    <a:pt x="310" y="217"/>
                    <a:pt x="310" y="217"/>
                    <a:pt x="310" y="217"/>
                  </a:cubicBezTo>
                  <a:cubicBezTo>
                    <a:pt x="310" y="217"/>
                    <a:pt x="310" y="217"/>
                    <a:pt x="310" y="217"/>
                  </a:cubicBezTo>
                  <a:cubicBezTo>
                    <a:pt x="310" y="217"/>
                    <a:pt x="310" y="217"/>
                    <a:pt x="310" y="217"/>
                  </a:cubicBezTo>
                  <a:cubicBezTo>
                    <a:pt x="310" y="217"/>
                    <a:pt x="310" y="217"/>
                    <a:pt x="310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0" y="217"/>
                    <a:pt x="310" y="217"/>
                    <a:pt x="310" y="217"/>
                  </a:cubicBezTo>
                  <a:cubicBezTo>
                    <a:pt x="310" y="217"/>
                    <a:pt x="310" y="217"/>
                    <a:pt x="310" y="217"/>
                  </a:cubicBezTo>
                  <a:cubicBezTo>
                    <a:pt x="311" y="217"/>
                    <a:pt x="311" y="217"/>
                    <a:pt x="311" y="217"/>
                  </a:cubicBezTo>
                  <a:cubicBezTo>
                    <a:pt x="310" y="217"/>
                    <a:pt x="310" y="217"/>
                    <a:pt x="310" y="217"/>
                  </a:cubicBezTo>
                  <a:cubicBezTo>
                    <a:pt x="311" y="218"/>
                    <a:pt x="311" y="218"/>
                    <a:pt x="311" y="218"/>
                  </a:cubicBezTo>
                  <a:cubicBezTo>
                    <a:pt x="312" y="216"/>
                    <a:pt x="312" y="216"/>
                    <a:pt x="312" y="216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6" y="51"/>
                    <a:pt x="35" y="52"/>
                    <a:pt x="35" y="52"/>
                  </a:cubicBezTo>
                  <a:cubicBezTo>
                    <a:pt x="34" y="53"/>
                    <a:pt x="34" y="54"/>
                    <a:pt x="35" y="54"/>
                  </a:cubicBezTo>
                  <a:cubicBezTo>
                    <a:pt x="155" y="129"/>
                    <a:pt x="155" y="129"/>
                    <a:pt x="155" y="129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42" y="61"/>
                    <a:pt x="41" y="61"/>
                    <a:pt x="41" y="62"/>
                  </a:cubicBezTo>
                  <a:cubicBezTo>
                    <a:pt x="40" y="63"/>
                    <a:pt x="41" y="64"/>
                    <a:pt x="41" y="64"/>
                  </a:cubicBezTo>
                  <a:cubicBezTo>
                    <a:pt x="41" y="64"/>
                    <a:pt x="46" y="67"/>
                    <a:pt x="53" y="71"/>
                  </a:cubicBezTo>
                  <a:cubicBezTo>
                    <a:pt x="79" y="88"/>
                    <a:pt x="144" y="128"/>
                    <a:pt x="202" y="164"/>
                  </a:cubicBezTo>
                  <a:cubicBezTo>
                    <a:pt x="231" y="182"/>
                    <a:pt x="259" y="200"/>
                    <a:pt x="279" y="212"/>
                  </a:cubicBezTo>
                  <a:cubicBezTo>
                    <a:pt x="289" y="219"/>
                    <a:pt x="297" y="224"/>
                    <a:pt x="303" y="227"/>
                  </a:cubicBezTo>
                  <a:cubicBezTo>
                    <a:pt x="306" y="229"/>
                    <a:pt x="308" y="231"/>
                    <a:pt x="310" y="232"/>
                  </a:cubicBezTo>
                  <a:cubicBezTo>
                    <a:pt x="311" y="232"/>
                    <a:pt x="311" y="233"/>
                    <a:pt x="312" y="233"/>
                  </a:cubicBezTo>
                  <a:cubicBezTo>
                    <a:pt x="312" y="233"/>
                    <a:pt x="312" y="233"/>
                    <a:pt x="312" y="233"/>
                  </a:cubicBezTo>
                  <a:cubicBezTo>
                    <a:pt x="312" y="233"/>
                    <a:pt x="312" y="233"/>
                    <a:pt x="312" y="233"/>
                  </a:cubicBezTo>
                  <a:cubicBezTo>
                    <a:pt x="312" y="233"/>
                    <a:pt x="312" y="233"/>
                    <a:pt x="312" y="233"/>
                  </a:cubicBezTo>
                  <a:cubicBezTo>
                    <a:pt x="312" y="233"/>
                    <a:pt x="312" y="233"/>
                    <a:pt x="312" y="233"/>
                  </a:cubicBezTo>
                  <a:cubicBezTo>
                    <a:pt x="312" y="233"/>
                    <a:pt x="312" y="233"/>
                    <a:pt x="312" y="233"/>
                  </a:cubicBezTo>
                  <a:cubicBezTo>
                    <a:pt x="312" y="233"/>
                    <a:pt x="312" y="233"/>
                    <a:pt x="312" y="233"/>
                  </a:cubicBezTo>
                  <a:cubicBezTo>
                    <a:pt x="312" y="233"/>
                    <a:pt x="312" y="233"/>
                    <a:pt x="312" y="233"/>
                  </a:cubicBezTo>
                  <a:cubicBezTo>
                    <a:pt x="313" y="232"/>
                    <a:pt x="313" y="232"/>
                    <a:pt x="313" y="232"/>
                  </a:cubicBezTo>
                  <a:cubicBezTo>
                    <a:pt x="312" y="233"/>
                    <a:pt x="312" y="233"/>
                    <a:pt x="312" y="233"/>
                  </a:cubicBezTo>
                  <a:cubicBezTo>
                    <a:pt x="312" y="233"/>
                    <a:pt x="312" y="233"/>
                    <a:pt x="312" y="233"/>
                  </a:cubicBezTo>
                  <a:cubicBezTo>
                    <a:pt x="313" y="232"/>
                    <a:pt x="313" y="232"/>
                    <a:pt x="313" y="232"/>
                  </a:cubicBezTo>
                  <a:cubicBezTo>
                    <a:pt x="312" y="233"/>
                    <a:pt x="312" y="233"/>
                    <a:pt x="312" y="233"/>
                  </a:cubicBezTo>
                  <a:cubicBezTo>
                    <a:pt x="313" y="232"/>
                    <a:pt x="313" y="232"/>
                    <a:pt x="313" y="232"/>
                  </a:cubicBezTo>
                  <a:cubicBezTo>
                    <a:pt x="311" y="232"/>
                    <a:pt x="311" y="232"/>
                    <a:pt x="311" y="232"/>
                  </a:cubicBezTo>
                  <a:cubicBezTo>
                    <a:pt x="312" y="233"/>
                    <a:pt x="312" y="233"/>
                    <a:pt x="312" y="233"/>
                  </a:cubicBezTo>
                  <a:cubicBezTo>
                    <a:pt x="313" y="232"/>
                    <a:pt x="313" y="232"/>
                    <a:pt x="313" y="232"/>
                  </a:cubicBezTo>
                  <a:cubicBezTo>
                    <a:pt x="311" y="232"/>
                    <a:pt x="311" y="232"/>
                    <a:pt x="311" y="232"/>
                  </a:cubicBezTo>
                  <a:cubicBezTo>
                    <a:pt x="313" y="232"/>
                    <a:pt x="313" y="232"/>
                    <a:pt x="313" y="232"/>
                  </a:cubicBezTo>
                  <a:cubicBezTo>
                    <a:pt x="312" y="231"/>
                    <a:pt x="312" y="231"/>
                    <a:pt x="312" y="231"/>
                  </a:cubicBezTo>
                  <a:cubicBezTo>
                    <a:pt x="313" y="232"/>
                    <a:pt x="313" y="232"/>
                    <a:pt x="313" y="232"/>
                  </a:cubicBezTo>
                  <a:cubicBezTo>
                    <a:pt x="313" y="231"/>
                    <a:pt x="313" y="231"/>
                    <a:pt x="313" y="231"/>
                  </a:cubicBezTo>
                  <a:cubicBezTo>
                    <a:pt x="312" y="231"/>
                    <a:pt x="312" y="231"/>
                    <a:pt x="312" y="231"/>
                  </a:cubicBezTo>
                  <a:cubicBezTo>
                    <a:pt x="313" y="232"/>
                    <a:pt x="313" y="232"/>
                    <a:pt x="313" y="232"/>
                  </a:cubicBezTo>
                  <a:cubicBezTo>
                    <a:pt x="313" y="231"/>
                    <a:pt x="313" y="231"/>
                    <a:pt x="313" y="231"/>
                  </a:cubicBezTo>
                  <a:cubicBezTo>
                    <a:pt x="313" y="232"/>
                    <a:pt x="313" y="232"/>
                    <a:pt x="313" y="232"/>
                  </a:cubicBezTo>
                  <a:cubicBezTo>
                    <a:pt x="313" y="231"/>
                    <a:pt x="313" y="231"/>
                    <a:pt x="313" y="231"/>
                  </a:cubicBezTo>
                  <a:cubicBezTo>
                    <a:pt x="313" y="231"/>
                    <a:pt x="313" y="231"/>
                    <a:pt x="313" y="231"/>
                  </a:cubicBezTo>
                  <a:cubicBezTo>
                    <a:pt x="313" y="232"/>
                    <a:pt x="313" y="232"/>
                    <a:pt x="313" y="232"/>
                  </a:cubicBezTo>
                  <a:cubicBezTo>
                    <a:pt x="313" y="231"/>
                    <a:pt x="313" y="231"/>
                    <a:pt x="313" y="231"/>
                  </a:cubicBezTo>
                  <a:cubicBezTo>
                    <a:pt x="313" y="232"/>
                    <a:pt x="313" y="232"/>
                    <a:pt x="313" y="232"/>
                  </a:cubicBezTo>
                  <a:cubicBezTo>
                    <a:pt x="313" y="231"/>
                    <a:pt x="313" y="231"/>
                    <a:pt x="313" y="231"/>
                  </a:cubicBezTo>
                  <a:cubicBezTo>
                    <a:pt x="313" y="231"/>
                    <a:pt x="313" y="231"/>
                    <a:pt x="313" y="231"/>
                  </a:cubicBezTo>
                  <a:cubicBezTo>
                    <a:pt x="313" y="232"/>
                    <a:pt x="313" y="232"/>
                    <a:pt x="313" y="232"/>
                  </a:cubicBezTo>
                  <a:cubicBezTo>
                    <a:pt x="313" y="231"/>
                    <a:pt x="313" y="231"/>
                    <a:pt x="313" y="231"/>
                  </a:cubicBezTo>
                  <a:cubicBezTo>
                    <a:pt x="313" y="231"/>
                    <a:pt x="313" y="231"/>
                    <a:pt x="312" y="230"/>
                  </a:cubicBezTo>
                  <a:cubicBezTo>
                    <a:pt x="307" y="227"/>
                    <a:pt x="289" y="216"/>
                    <a:pt x="263" y="200"/>
                  </a:cubicBezTo>
                  <a:cubicBezTo>
                    <a:pt x="226" y="177"/>
                    <a:pt x="173" y="145"/>
                    <a:pt x="130" y="118"/>
                  </a:cubicBezTo>
                  <a:cubicBezTo>
                    <a:pt x="108" y="105"/>
                    <a:pt x="88" y="93"/>
                    <a:pt x="74" y="84"/>
                  </a:cubicBezTo>
                  <a:cubicBezTo>
                    <a:pt x="66" y="80"/>
                    <a:pt x="60" y="77"/>
                    <a:pt x="56" y="74"/>
                  </a:cubicBezTo>
                  <a:cubicBezTo>
                    <a:pt x="54" y="73"/>
                    <a:pt x="52" y="72"/>
                    <a:pt x="51" y="72"/>
                  </a:cubicBezTo>
                  <a:cubicBezTo>
                    <a:pt x="50" y="71"/>
                    <a:pt x="49" y="71"/>
                    <a:pt x="49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7" y="71"/>
                    <a:pt x="47" y="71"/>
                    <a:pt x="47" y="71"/>
                  </a:cubicBezTo>
                  <a:cubicBezTo>
                    <a:pt x="47" y="71"/>
                    <a:pt x="46" y="71"/>
                    <a:pt x="46" y="71"/>
                  </a:cubicBezTo>
                  <a:cubicBezTo>
                    <a:pt x="46" y="72"/>
                    <a:pt x="46" y="73"/>
                    <a:pt x="47" y="73"/>
                  </a:cubicBezTo>
                  <a:cubicBezTo>
                    <a:pt x="312" y="239"/>
                    <a:pt x="312" y="239"/>
                    <a:pt x="312" y="239"/>
                  </a:cubicBezTo>
                  <a:cubicBezTo>
                    <a:pt x="313" y="240"/>
                    <a:pt x="313" y="239"/>
                    <a:pt x="314" y="239"/>
                  </a:cubicBezTo>
                  <a:cubicBezTo>
                    <a:pt x="314" y="238"/>
                    <a:pt x="314" y="237"/>
                    <a:pt x="313" y="237"/>
                  </a:cubicBezTo>
                  <a:cubicBezTo>
                    <a:pt x="313" y="237"/>
                    <a:pt x="253" y="198"/>
                    <a:pt x="190" y="160"/>
                  </a:cubicBezTo>
                  <a:cubicBezTo>
                    <a:pt x="159" y="141"/>
                    <a:pt x="127" y="122"/>
                    <a:pt x="103" y="107"/>
                  </a:cubicBezTo>
                  <a:cubicBezTo>
                    <a:pt x="90" y="100"/>
                    <a:pt x="80" y="94"/>
                    <a:pt x="72" y="90"/>
                  </a:cubicBezTo>
                  <a:cubicBezTo>
                    <a:pt x="68" y="88"/>
                    <a:pt x="64" y="86"/>
                    <a:pt x="62" y="85"/>
                  </a:cubicBezTo>
                  <a:cubicBezTo>
                    <a:pt x="61" y="84"/>
                    <a:pt x="59" y="84"/>
                    <a:pt x="58" y="83"/>
                  </a:cubicBezTo>
                  <a:cubicBezTo>
                    <a:pt x="58" y="83"/>
                    <a:pt x="57" y="83"/>
                    <a:pt x="56" y="83"/>
                  </a:cubicBezTo>
                  <a:cubicBezTo>
                    <a:pt x="55" y="83"/>
                    <a:pt x="55" y="83"/>
                    <a:pt x="55" y="83"/>
                  </a:cubicBezTo>
                  <a:cubicBezTo>
                    <a:pt x="55" y="83"/>
                    <a:pt x="55" y="83"/>
                    <a:pt x="54" y="84"/>
                  </a:cubicBezTo>
                  <a:cubicBezTo>
                    <a:pt x="54" y="84"/>
                    <a:pt x="54" y="85"/>
                    <a:pt x="54" y="85"/>
                  </a:cubicBezTo>
                  <a:cubicBezTo>
                    <a:pt x="54" y="85"/>
                    <a:pt x="54" y="86"/>
                    <a:pt x="55" y="86"/>
                  </a:cubicBezTo>
                  <a:cubicBezTo>
                    <a:pt x="55" y="86"/>
                    <a:pt x="59" y="88"/>
                    <a:pt x="66" y="93"/>
                  </a:cubicBezTo>
                  <a:cubicBezTo>
                    <a:pt x="90" y="108"/>
                    <a:pt x="152" y="145"/>
                    <a:pt x="207" y="179"/>
                  </a:cubicBezTo>
                  <a:cubicBezTo>
                    <a:pt x="235" y="196"/>
                    <a:pt x="261" y="212"/>
                    <a:pt x="280" y="225"/>
                  </a:cubicBezTo>
                  <a:cubicBezTo>
                    <a:pt x="290" y="231"/>
                    <a:pt x="298" y="236"/>
                    <a:pt x="303" y="240"/>
                  </a:cubicBezTo>
                  <a:cubicBezTo>
                    <a:pt x="306" y="242"/>
                    <a:pt x="308" y="243"/>
                    <a:pt x="309" y="244"/>
                  </a:cubicBezTo>
                  <a:cubicBezTo>
                    <a:pt x="310" y="245"/>
                    <a:pt x="311" y="245"/>
                    <a:pt x="311" y="245"/>
                  </a:cubicBezTo>
                  <a:cubicBezTo>
                    <a:pt x="311" y="246"/>
                    <a:pt x="311" y="246"/>
                    <a:pt x="311" y="246"/>
                  </a:cubicBezTo>
                  <a:cubicBezTo>
                    <a:pt x="311" y="245"/>
                    <a:pt x="311" y="245"/>
                    <a:pt x="311" y="245"/>
                  </a:cubicBezTo>
                  <a:cubicBezTo>
                    <a:pt x="311" y="246"/>
                    <a:pt x="311" y="246"/>
                    <a:pt x="311" y="246"/>
                  </a:cubicBezTo>
                  <a:cubicBezTo>
                    <a:pt x="311" y="246"/>
                    <a:pt x="311" y="246"/>
                    <a:pt x="311" y="246"/>
                  </a:cubicBezTo>
                  <a:cubicBezTo>
                    <a:pt x="311" y="245"/>
                    <a:pt x="311" y="245"/>
                    <a:pt x="311" y="245"/>
                  </a:cubicBezTo>
                  <a:cubicBezTo>
                    <a:pt x="311" y="246"/>
                    <a:pt x="311" y="246"/>
                    <a:pt x="311" y="246"/>
                  </a:cubicBezTo>
                  <a:cubicBezTo>
                    <a:pt x="312" y="245"/>
                    <a:pt x="312" y="245"/>
                    <a:pt x="312" y="245"/>
                  </a:cubicBezTo>
                  <a:cubicBezTo>
                    <a:pt x="311" y="245"/>
                    <a:pt x="311" y="245"/>
                    <a:pt x="311" y="245"/>
                  </a:cubicBezTo>
                  <a:cubicBezTo>
                    <a:pt x="311" y="246"/>
                    <a:pt x="311" y="246"/>
                    <a:pt x="311" y="246"/>
                  </a:cubicBezTo>
                  <a:cubicBezTo>
                    <a:pt x="312" y="245"/>
                    <a:pt x="312" y="245"/>
                    <a:pt x="312" y="245"/>
                  </a:cubicBezTo>
                  <a:cubicBezTo>
                    <a:pt x="311" y="245"/>
                    <a:pt x="311" y="245"/>
                    <a:pt x="311" y="245"/>
                  </a:cubicBezTo>
                  <a:cubicBezTo>
                    <a:pt x="312" y="245"/>
                    <a:pt x="312" y="245"/>
                    <a:pt x="312" y="245"/>
                  </a:cubicBezTo>
                  <a:cubicBezTo>
                    <a:pt x="311" y="244"/>
                    <a:pt x="311" y="244"/>
                    <a:pt x="311" y="244"/>
                  </a:cubicBezTo>
                  <a:cubicBezTo>
                    <a:pt x="311" y="245"/>
                    <a:pt x="311" y="245"/>
                    <a:pt x="311" y="245"/>
                  </a:cubicBezTo>
                  <a:cubicBezTo>
                    <a:pt x="312" y="245"/>
                    <a:pt x="312" y="245"/>
                    <a:pt x="312" y="245"/>
                  </a:cubicBezTo>
                  <a:cubicBezTo>
                    <a:pt x="311" y="244"/>
                    <a:pt x="311" y="244"/>
                    <a:pt x="311" y="244"/>
                  </a:cubicBezTo>
                  <a:cubicBezTo>
                    <a:pt x="312" y="245"/>
                    <a:pt x="312" y="245"/>
                    <a:pt x="312" y="245"/>
                  </a:cubicBezTo>
                  <a:cubicBezTo>
                    <a:pt x="311" y="244"/>
                    <a:pt x="311" y="244"/>
                    <a:pt x="311" y="244"/>
                  </a:cubicBezTo>
                  <a:cubicBezTo>
                    <a:pt x="312" y="245"/>
                    <a:pt x="312" y="245"/>
                    <a:pt x="312" y="245"/>
                  </a:cubicBezTo>
                  <a:cubicBezTo>
                    <a:pt x="312" y="244"/>
                    <a:pt x="312" y="244"/>
                    <a:pt x="312" y="244"/>
                  </a:cubicBezTo>
                  <a:cubicBezTo>
                    <a:pt x="311" y="244"/>
                    <a:pt x="311" y="244"/>
                    <a:pt x="311" y="244"/>
                  </a:cubicBezTo>
                  <a:cubicBezTo>
                    <a:pt x="312" y="245"/>
                    <a:pt x="312" y="245"/>
                    <a:pt x="312" y="245"/>
                  </a:cubicBezTo>
                  <a:cubicBezTo>
                    <a:pt x="312" y="244"/>
                    <a:pt x="312" y="244"/>
                    <a:pt x="312" y="244"/>
                  </a:cubicBezTo>
                  <a:cubicBezTo>
                    <a:pt x="312" y="245"/>
                    <a:pt x="312" y="245"/>
                    <a:pt x="312" y="245"/>
                  </a:cubicBezTo>
                  <a:cubicBezTo>
                    <a:pt x="312" y="244"/>
                    <a:pt x="312" y="244"/>
                    <a:pt x="312" y="244"/>
                  </a:cubicBezTo>
                  <a:cubicBezTo>
                    <a:pt x="312" y="244"/>
                    <a:pt x="312" y="244"/>
                    <a:pt x="312" y="244"/>
                  </a:cubicBezTo>
                  <a:cubicBezTo>
                    <a:pt x="312" y="245"/>
                    <a:pt x="312" y="245"/>
                    <a:pt x="312" y="245"/>
                  </a:cubicBezTo>
                  <a:cubicBezTo>
                    <a:pt x="312" y="244"/>
                    <a:pt x="312" y="244"/>
                    <a:pt x="312" y="244"/>
                  </a:cubicBezTo>
                  <a:cubicBezTo>
                    <a:pt x="312" y="244"/>
                    <a:pt x="312" y="244"/>
                    <a:pt x="312" y="244"/>
                  </a:cubicBezTo>
                  <a:cubicBezTo>
                    <a:pt x="312" y="244"/>
                    <a:pt x="312" y="244"/>
                    <a:pt x="312" y="244"/>
                  </a:cubicBezTo>
                  <a:cubicBezTo>
                    <a:pt x="312" y="244"/>
                    <a:pt x="312" y="244"/>
                    <a:pt x="312" y="244"/>
                  </a:cubicBezTo>
                  <a:cubicBezTo>
                    <a:pt x="312" y="244"/>
                    <a:pt x="312" y="244"/>
                    <a:pt x="312" y="244"/>
                  </a:cubicBezTo>
                  <a:cubicBezTo>
                    <a:pt x="312" y="244"/>
                    <a:pt x="312" y="244"/>
                    <a:pt x="312" y="244"/>
                  </a:cubicBezTo>
                  <a:cubicBezTo>
                    <a:pt x="312" y="244"/>
                    <a:pt x="312" y="244"/>
                    <a:pt x="311" y="243"/>
                  </a:cubicBezTo>
                  <a:cubicBezTo>
                    <a:pt x="308" y="242"/>
                    <a:pt x="302" y="239"/>
                    <a:pt x="294" y="234"/>
                  </a:cubicBezTo>
                  <a:cubicBezTo>
                    <a:pt x="265" y="218"/>
                    <a:pt x="207" y="183"/>
                    <a:pt x="157" y="153"/>
                  </a:cubicBezTo>
                  <a:cubicBezTo>
                    <a:pt x="132" y="137"/>
                    <a:pt x="109" y="123"/>
                    <a:pt x="92" y="113"/>
                  </a:cubicBezTo>
                  <a:cubicBezTo>
                    <a:pt x="83" y="107"/>
                    <a:pt x="76" y="103"/>
                    <a:pt x="71" y="100"/>
                  </a:cubicBezTo>
                  <a:cubicBezTo>
                    <a:pt x="67" y="97"/>
                    <a:pt x="64" y="96"/>
                    <a:pt x="64" y="96"/>
                  </a:cubicBezTo>
                  <a:cubicBezTo>
                    <a:pt x="63" y="95"/>
                    <a:pt x="62" y="95"/>
                    <a:pt x="62" y="96"/>
                  </a:cubicBezTo>
                  <a:cubicBezTo>
                    <a:pt x="62" y="97"/>
                    <a:pt x="62" y="97"/>
                    <a:pt x="62" y="97"/>
                  </a:cubicBezTo>
                  <a:cubicBezTo>
                    <a:pt x="62" y="97"/>
                    <a:pt x="62" y="98"/>
                    <a:pt x="62" y="98"/>
                  </a:cubicBezTo>
                  <a:cubicBezTo>
                    <a:pt x="62" y="98"/>
                    <a:pt x="63" y="99"/>
                    <a:pt x="63" y="99"/>
                  </a:cubicBezTo>
                  <a:cubicBezTo>
                    <a:pt x="66" y="101"/>
                    <a:pt x="71" y="105"/>
                    <a:pt x="79" y="110"/>
                  </a:cubicBezTo>
                  <a:cubicBezTo>
                    <a:pt x="107" y="128"/>
                    <a:pt x="165" y="164"/>
                    <a:pt x="216" y="195"/>
                  </a:cubicBezTo>
                  <a:cubicBezTo>
                    <a:pt x="242" y="210"/>
                    <a:pt x="266" y="225"/>
                    <a:pt x="283" y="236"/>
                  </a:cubicBezTo>
                  <a:cubicBezTo>
                    <a:pt x="292" y="241"/>
                    <a:pt x="299" y="245"/>
                    <a:pt x="304" y="249"/>
                  </a:cubicBezTo>
                  <a:cubicBezTo>
                    <a:pt x="306" y="250"/>
                    <a:pt x="308" y="251"/>
                    <a:pt x="310" y="252"/>
                  </a:cubicBezTo>
                  <a:cubicBezTo>
                    <a:pt x="310" y="253"/>
                    <a:pt x="311" y="253"/>
                    <a:pt x="311" y="253"/>
                  </a:cubicBezTo>
                  <a:cubicBezTo>
                    <a:pt x="311" y="254"/>
                    <a:pt x="311" y="254"/>
                    <a:pt x="311" y="254"/>
                  </a:cubicBezTo>
                  <a:cubicBezTo>
                    <a:pt x="312" y="253"/>
                    <a:pt x="312" y="253"/>
                    <a:pt x="312" y="253"/>
                  </a:cubicBezTo>
                  <a:cubicBezTo>
                    <a:pt x="311" y="253"/>
                    <a:pt x="311" y="253"/>
                    <a:pt x="311" y="253"/>
                  </a:cubicBezTo>
                  <a:cubicBezTo>
                    <a:pt x="311" y="254"/>
                    <a:pt x="311" y="254"/>
                    <a:pt x="311" y="254"/>
                  </a:cubicBezTo>
                  <a:cubicBezTo>
                    <a:pt x="312" y="253"/>
                    <a:pt x="312" y="253"/>
                    <a:pt x="312" y="253"/>
                  </a:cubicBezTo>
                  <a:cubicBezTo>
                    <a:pt x="311" y="253"/>
                    <a:pt x="311" y="253"/>
                    <a:pt x="311" y="253"/>
                  </a:cubicBezTo>
                  <a:cubicBezTo>
                    <a:pt x="312" y="253"/>
                    <a:pt x="312" y="253"/>
                    <a:pt x="312" y="253"/>
                  </a:cubicBezTo>
                  <a:cubicBezTo>
                    <a:pt x="311" y="253"/>
                    <a:pt x="311" y="253"/>
                    <a:pt x="311" y="253"/>
                  </a:cubicBezTo>
                  <a:cubicBezTo>
                    <a:pt x="311" y="253"/>
                    <a:pt x="311" y="253"/>
                    <a:pt x="311" y="253"/>
                  </a:cubicBezTo>
                  <a:cubicBezTo>
                    <a:pt x="312" y="253"/>
                    <a:pt x="312" y="253"/>
                    <a:pt x="312" y="253"/>
                  </a:cubicBezTo>
                  <a:cubicBezTo>
                    <a:pt x="311" y="253"/>
                    <a:pt x="311" y="253"/>
                    <a:pt x="311" y="253"/>
                  </a:cubicBezTo>
                  <a:cubicBezTo>
                    <a:pt x="312" y="253"/>
                    <a:pt x="312" y="253"/>
                    <a:pt x="312" y="253"/>
                  </a:cubicBezTo>
                  <a:cubicBezTo>
                    <a:pt x="311" y="252"/>
                    <a:pt x="311" y="252"/>
                    <a:pt x="311" y="252"/>
                  </a:cubicBezTo>
                  <a:cubicBezTo>
                    <a:pt x="311" y="253"/>
                    <a:pt x="311" y="253"/>
                    <a:pt x="311" y="253"/>
                  </a:cubicBezTo>
                  <a:cubicBezTo>
                    <a:pt x="312" y="253"/>
                    <a:pt x="312" y="253"/>
                    <a:pt x="312" y="253"/>
                  </a:cubicBezTo>
                  <a:cubicBezTo>
                    <a:pt x="311" y="252"/>
                    <a:pt x="311" y="252"/>
                    <a:pt x="311" y="252"/>
                  </a:cubicBezTo>
                  <a:cubicBezTo>
                    <a:pt x="312" y="253"/>
                    <a:pt x="312" y="253"/>
                    <a:pt x="312" y="253"/>
                  </a:cubicBezTo>
                  <a:cubicBezTo>
                    <a:pt x="313" y="251"/>
                    <a:pt x="313" y="251"/>
                    <a:pt x="313" y="251"/>
                  </a:cubicBezTo>
                  <a:cubicBezTo>
                    <a:pt x="70" y="104"/>
                    <a:pt x="70" y="104"/>
                    <a:pt x="70" y="104"/>
                  </a:cubicBezTo>
                  <a:cubicBezTo>
                    <a:pt x="69" y="104"/>
                    <a:pt x="69" y="104"/>
                    <a:pt x="68" y="105"/>
                  </a:cubicBezTo>
                  <a:cubicBezTo>
                    <a:pt x="68" y="106"/>
                    <a:pt x="68" y="106"/>
                    <a:pt x="68" y="106"/>
                  </a:cubicBezTo>
                  <a:cubicBezTo>
                    <a:pt x="68" y="107"/>
                    <a:pt x="68" y="108"/>
                    <a:pt x="69" y="108"/>
                  </a:cubicBezTo>
                  <a:cubicBezTo>
                    <a:pt x="70" y="109"/>
                    <a:pt x="72" y="111"/>
                    <a:pt x="74" y="113"/>
                  </a:cubicBezTo>
                  <a:cubicBezTo>
                    <a:pt x="84" y="120"/>
                    <a:pt x="103" y="133"/>
                    <a:pt x="127" y="147"/>
                  </a:cubicBezTo>
                  <a:cubicBezTo>
                    <a:pt x="163" y="169"/>
                    <a:pt x="209" y="196"/>
                    <a:pt x="246" y="218"/>
                  </a:cubicBezTo>
                  <a:cubicBezTo>
                    <a:pt x="265" y="229"/>
                    <a:pt x="281" y="239"/>
                    <a:pt x="293" y="246"/>
                  </a:cubicBezTo>
                  <a:cubicBezTo>
                    <a:pt x="299" y="250"/>
                    <a:pt x="304" y="253"/>
                    <a:pt x="307" y="255"/>
                  </a:cubicBezTo>
                  <a:cubicBezTo>
                    <a:pt x="308" y="256"/>
                    <a:pt x="310" y="257"/>
                    <a:pt x="310" y="257"/>
                  </a:cubicBezTo>
                  <a:cubicBezTo>
                    <a:pt x="311" y="258"/>
                    <a:pt x="311" y="258"/>
                    <a:pt x="311" y="258"/>
                  </a:cubicBezTo>
                  <a:cubicBezTo>
                    <a:pt x="311" y="258"/>
                    <a:pt x="311" y="258"/>
                    <a:pt x="311" y="258"/>
                  </a:cubicBezTo>
                  <a:cubicBezTo>
                    <a:pt x="311" y="258"/>
                    <a:pt x="311" y="258"/>
                    <a:pt x="311" y="258"/>
                  </a:cubicBezTo>
                  <a:cubicBezTo>
                    <a:pt x="312" y="258"/>
                    <a:pt x="312" y="258"/>
                    <a:pt x="312" y="258"/>
                  </a:cubicBezTo>
                  <a:cubicBezTo>
                    <a:pt x="311" y="258"/>
                    <a:pt x="311" y="258"/>
                    <a:pt x="311" y="258"/>
                  </a:cubicBezTo>
                  <a:cubicBezTo>
                    <a:pt x="311" y="258"/>
                    <a:pt x="311" y="258"/>
                    <a:pt x="311" y="258"/>
                  </a:cubicBezTo>
                  <a:cubicBezTo>
                    <a:pt x="312" y="258"/>
                    <a:pt x="312" y="258"/>
                    <a:pt x="312" y="258"/>
                  </a:cubicBezTo>
                  <a:cubicBezTo>
                    <a:pt x="311" y="258"/>
                    <a:pt x="311" y="258"/>
                    <a:pt x="311" y="258"/>
                  </a:cubicBezTo>
                  <a:cubicBezTo>
                    <a:pt x="312" y="258"/>
                    <a:pt x="312" y="258"/>
                    <a:pt x="312" y="258"/>
                  </a:cubicBezTo>
                  <a:cubicBezTo>
                    <a:pt x="311" y="257"/>
                    <a:pt x="311" y="257"/>
                    <a:pt x="311" y="257"/>
                  </a:cubicBezTo>
                  <a:cubicBezTo>
                    <a:pt x="311" y="258"/>
                    <a:pt x="311" y="258"/>
                    <a:pt x="311" y="258"/>
                  </a:cubicBezTo>
                  <a:cubicBezTo>
                    <a:pt x="312" y="258"/>
                    <a:pt x="312" y="258"/>
                    <a:pt x="312" y="258"/>
                  </a:cubicBezTo>
                  <a:cubicBezTo>
                    <a:pt x="311" y="257"/>
                    <a:pt x="311" y="257"/>
                    <a:pt x="311" y="257"/>
                  </a:cubicBezTo>
                  <a:cubicBezTo>
                    <a:pt x="313" y="258"/>
                    <a:pt x="313" y="258"/>
                    <a:pt x="313" y="258"/>
                  </a:cubicBezTo>
                  <a:cubicBezTo>
                    <a:pt x="313" y="256"/>
                    <a:pt x="313" y="256"/>
                    <a:pt x="313" y="256"/>
                  </a:cubicBezTo>
                  <a:cubicBezTo>
                    <a:pt x="78" y="117"/>
                    <a:pt x="78" y="117"/>
                    <a:pt x="78" y="117"/>
                  </a:cubicBezTo>
                  <a:cubicBezTo>
                    <a:pt x="78" y="116"/>
                    <a:pt x="77" y="116"/>
                    <a:pt x="76" y="117"/>
                  </a:cubicBezTo>
                  <a:cubicBezTo>
                    <a:pt x="76" y="118"/>
                    <a:pt x="76" y="118"/>
                    <a:pt x="76" y="118"/>
                  </a:cubicBezTo>
                  <a:cubicBezTo>
                    <a:pt x="76" y="119"/>
                    <a:pt x="76" y="119"/>
                    <a:pt x="76" y="119"/>
                  </a:cubicBezTo>
                  <a:cubicBezTo>
                    <a:pt x="77" y="120"/>
                    <a:pt x="77" y="120"/>
                    <a:pt x="78" y="121"/>
                  </a:cubicBezTo>
                  <a:cubicBezTo>
                    <a:pt x="81" y="123"/>
                    <a:pt x="86" y="127"/>
                    <a:pt x="94" y="132"/>
                  </a:cubicBezTo>
                  <a:cubicBezTo>
                    <a:pt x="148" y="168"/>
                    <a:pt x="313" y="267"/>
                    <a:pt x="313" y="267"/>
                  </a:cubicBezTo>
                  <a:cubicBezTo>
                    <a:pt x="314" y="267"/>
                    <a:pt x="314" y="267"/>
                    <a:pt x="315" y="266"/>
                  </a:cubicBezTo>
                  <a:cubicBezTo>
                    <a:pt x="315" y="266"/>
                    <a:pt x="315" y="265"/>
                    <a:pt x="314" y="264"/>
                  </a:cubicBezTo>
                  <a:cubicBezTo>
                    <a:pt x="314" y="264"/>
                    <a:pt x="270" y="236"/>
                    <a:pt x="224" y="208"/>
                  </a:cubicBezTo>
                  <a:cubicBezTo>
                    <a:pt x="201" y="194"/>
                    <a:pt x="178" y="180"/>
                    <a:pt x="160" y="169"/>
                  </a:cubicBezTo>
                  <a:cubicBezTo>
                    <a:pt x="151" y="164"/>
                    <a:pt x="143" y="160"/>
                    <a:pt x="137" y="157"/>
                  </a:cubicBezTo>
                  <a:cubicBezTo>
                    <a:pt x="134" y="155"/>
                    <a:pt x="132" y="154"/>
                    <a:pt x="130" y="153"/>
                  </a:cubicBezTo>
                  <a:cubicBezTo>
                    <a:pt x="129" y="153"/>
                    <a:pt x="129" y="152"/>
                    <a:pt x="128" y="152"/>
                  </a:cubicBezTo>
                  <a:cubicBezTo>
                    <a:pt x="127" y="152"/>
                    <a:pt x="127" y="152"/>
                    <a:pt x="126" y="152"/>
                  </a:cubicBezTo>
                  <a:cubicBezTo>
                    <a:pt x="125" y="152"/>
                    <a:pt x="125" y="152"/>
                    <a:pt x="125" y="152"/>
                  </a:cubicBezTo>
                  <a:cubicBezTo>
                    <a:pt x="125" y="152"/>
                    <a:pt x="125" y="152"/>
                    <a:pt x="124" y="153"/>
                  </a:cubicBezTo>
                  <a:cubicBezTo>
                    <a:pt x="126" y="153"/>
                    <a:pt x="126" y="153"/>
                    <a:pt x="126" y="153"/>
                  </a:cubicBezTo>
                  <a:cubicBezTo>
                    <a:pt x="125" y="152"/>
                    <a:pt x="125" y="152"/>
                    <a:pt x="125" y="152"/>
                  </a:cubicBezTo>
                  <a:cubicBezTo>
                    <a:pt x="124" y="153"/>
                    <a:pt x="124" y="153"/>
                    <a:pt x="124" y="153"/>
                  </a:cubicBezTo>
                  <a:cubicBezTo>
                    <a:pt x="124" y="154"/>
                    <a:pt x="124" y="154"/>
                    <a:pt x="125" y="154"/>
                  </a:cubicBezTo>
                  <a:cubicBezTo>
                    <a:pt x="125" y="155"/>
                    <a:pt x="125" y="155"/>
                    <a:pt x="125" y="155"/>
                  </a:cubicBezTo>
                  <a:cubicBezTo>
                    <a:pt x="126" y="155"/>
                    <a:pt x="127" y="156"/>
                    <a:pt x="129" y="157"/>
                  </a:cubicBezTo>
                  <a:cubicBezTo>
                    <a:pt x="142" y="166"/>
                    <a:pt x="188" y="193"/>
                    <a:pt x="231" y="219"/>
                  </a:cubicBezTo>
                  <a:cubicBezTo>
                    <a:pt x="253" y="232"/>
                    <a:pt x="274" y="244"/>
                    <a:pt x="289" y="254"/>
                  </a:cubicBezTo>
                  <a:cubicBezTo>
                    <a:pt x="296" y="259"/>
                    <a:pt x="303" y="263"/>
                    <a:pt x="307" y="266"/>
                  </a:cubicBezTo>
                  <a:cubicBezTo>
                    <a:pt x="309" y="268"/>
                    <a:pt x="311" y="269"/>
                    <a:pt x="312" y="270"/>
                  </a:cubicBezTo>
                  <a:cubicBezTo>
                    <a:pt x="313" y="271"/>
                    <a:pt x="313" y="271"/>
                    <a:pt x="313" y="271"/>
                  </a:cubicBezTo>
                  <a:cubicBezTo>
                    <a:pt x="313" y="272"/>
                    <a:pt x="313" y="272"/>
                    <a:pt x="313" y="272"/>
                  </a:cubicBezTo>
                  <a:cubicBezTo>
                    <a:pt x="314" y="271"/>
                    <a:pt x="314" y="271"/>
                    <a:pt x="314" y="271"/>
                  </a:cubicBezTo>
                  <a:cubicBezTo>
                    <a:pt x="313" y="271"/>
                    <a:pt x="313" y="271"/>
                    <a:pt x="313" y="271"/>
                  </a:cubicBezTo>
                  <a:cubicBezTo>
                    <a:pt x="313" y="272"/>
                    <a:pt x="313" y="272"/>
                    <a:pt x="313" y="272"/>
                  </a:cubicBezTo>
                  <a:cubicBezTo>
                    <a:pt x="314" y="271"/>
                    <a:pt x="314" y="271"/>
                    <a:pt x="314" y="271"/>
                  </a:cubicBezTo>
                  <a:cubicBezTo>
                    <a:pt x="313" y="271"/>
                    <a:pt x="313" y="271"/>
                    <a:pt x="313" y="271"/>
                  </a:cubicBezTo>
                  <a:cubicBezTo>
                    <a:pt x="314" y="271"/>
                    <a:pt x="314" y="271"/>
                    <a:pt x="314" y="271"/>
                  </a:cubicBezTo>
                  <a:cubicBezTo>
                    <a:pt x="313" y="271"/>
                    <a:pt x="313" y="271"/>
                    <a:pt x="313" y="271"/>
                  </a:cubicBezTo>
                  <a:cubicBezTo>
                    <a:pt x="313" y="271"/>
                    <a:pt x="313" y="271"/>
                    <a:pt x="313" y="271"/>
                  </a:cubicBezTo>
                  <a:cubicBezTo>
                    <a:pt x="314" y="271"/>
                    <a:pt x="314" y="271"/>
                    <a:pt x="314" y="271"/>
                  </a:cubicBezTo>
                  <a:cubicBezTo>
                    <a:pt x="313" y="271"/>
                    <a:pt x="313" y="271"/>
                    <a:pt x="313" y="271"/>
                  </a:cubicBezTo>
                  <a:cubicBezTo>
                    <a:pt x="314" y="271"/>
                    <a:pt x="314" y="271"/>
                    <a:pt x="314" y="271"/>
                  </a:cubicBezTo>
                  <a:cubicBezTo>
                    <a:pt x="313" y="271"/>
                    <a:pt x="313" y="271"/>
                    <a:pt x="313" y="271"/>
                  </a:cubicBezTo>
                  <a:cubicBezTo>
                    <a:pt x="313" y="271"/>
                    <a:pt x="313" y="271"/>
                    <a:pt x="313" y="271"/>
                  </a:cubicBezTo>
                  <a:cubicBezTo>
                    <a:pt x="314" y="271"/>
                    <a:pt x="314" y="271"/>
                    <a:pt x="314" y="271"/>
                  </a:cubicBezTo>
                  <a:cubicBezTo>
                    <a:pt x="313" y="271"/>
                    <a:pt x="313" y="271"/>
                    <a:pt x="313" y="271"/>
                  </a:cubicBezTo>
                  <a:cubicBezTo>
                    <a:pt x="313" y="271"/>
                    <a:pt x="313" y="271"/>
                    <a:pt x="313" y="271"/>
                  </a:cubicBezTo>
                  <a:cubicBezTo>
                    <a:pt x="315" y="271"/>
                    <a:pt x="315" y="271"/>
                    <a:pt x="315" y="271"/>
                  </a:cubicBezTo>
                  <a:cubicBezTo>
                    <a:pt x="314" y="270"/>
                    <a:pt x="314" y="270"/>
                    <a:pt x="314" y="270"/>
                  </a:cubicBezTo>
                  <a:cubicBezTo>
                    <a:pt x="313" y="271"/>
                    <a:pt x="313" y="271"/>
                    <a:pt x="313" y="271"/>
                  </a:cubicBezTo>
                  <a:cubicBezTo>
                    <a:pt x="315" y="271"/>
                    <a:pt x="315" y="271"/>
                    <a:pt x="315" y="271"/>
                  </a:cubicBezTo>
                  <a:cubicBezTo>
                    <a:pt x="314" y="270"/>
                    <a:pt x="314" y="270"/>
                    <a:pt x="314" y="270"/>
                  </a:cubicBezTo>
                  <a:cubicBezTo>
                    <a:pt x="314" y="271"/>
                    <a:pt x="314" y="271"/>
                    <a:pt x="314" y="271"/>
                  </a:cubicBezTo>
                  <a:cubicBezTo>
                    <a:pt x="314" y="270"/>
                    <a:pt x="314" y="270"/>
                    <a:pt x="314" y="270"/>
                  </a:cubicBezTo>
                  <a:cubicBezTo>
                    <a:pt x="314" y="270"/>
                    <a:pt x="314" y="270"/>
                    <a:pt x="314" y="270"/>
                  </a:cubicBezTo>
                  <a:cubicBezTo>
                    <a:pt x="314" y="271"/>
                    <a:pt x="314" y="271"/>
                    <a:pt x="314" y="271"/>
                  </a:cubicBezTo>
                  <a:cubicBezTo>
                    <a:pt x="314" y="270"/>
                    <a:pt x="314" y="270"/>
                    <a:pt x="314" y="270"/>
                  </a:cubicBezTo>
                  <a:cubicBezTo>
                    <a:pt x="314" y="270"/>
                    <a:pt x="314" y="270"/>
                    <a:pt x="314" y="270"/>
                  </a:cubicBezTo>
                  <a:cubicBezTo>
                    <a:pt x="314" y="270"/>
                    <a:pt x="313" y="270"/>
                    <a:pt x="312" y="269"/>
                  </a:cubicBezTo>
                  <a:cubicBezTo>
                    <a:pt x="309" y="268"/>
                    <a:pt x="300" y="264"/>
                    <a:pt x="291" y="258"/>
                  </a:cubicBezTo>
                  <a:cubicBezTo>
                    <a:pt x="276" y="250"/>
                    <a:pt x="258" y="239"/>
                    <a:pt x="243" y="230"/>
                  </a:cubicBezTo>
                  <a:cubicBezTo>
                    <a:pt x="235" y="226"/>
                    <a:pt x="229" y="222"/>
                    <a:pt x="224" y="219"/>
                  </a:cubicBezTo>
                  <a:cubicBezTo>
                    <a:pt x="221" y="218"/>
                    <a:pt x="220" y="217"/>
                    <a:pt x="218" y="216"/>
                  </a:cubicBezTo>
                  <a:cubicBezTo>
                    <a:pt x="218" y="216"/>
                    <a:pt x="217" y="215"/>
                    <a:pt x="217" y="215"/>
                  </a:cubicBezTo>
                  <a:cubicBezTo>
                    <a:pt x="216" y="215"/>
                    <a:pt x="216" y="215"/>
                    <a:pt x="216" y="215"/>
                  </a:cubicBezTo>
                  <a:cubicBezTo>
                    <a:pt x="216" y="215"/>
                    <a:pt x="216" y="215"/>
                    <a:pt x="216" y="215"/>
                  </a:cubicBezTo>
                  <a:cubicBezTo>
                    <a:pt x="216" y="215"/>
                    <a:pt x="216" y="215"/>
                    <a:pt x="216" y="215"/>
                  </a:cubicBezTo>
                  <a:cubicBezTo>
                    <a:pt x="216" y="215"/>
                    <a:pt x="216" y="215"/>
                    <a:pt x="216" y="215"/>
                  </a:cubicBezTo>
                  <a:cubicBezTo>
                    <a:pt x="215" y="215"/>
                    <a:pt x="215" y="215"/>
                    <a:pt x="215" y="215"/>
                  </a:cubicBezTo>
                  <a:cubicBezTo>
                    <a:pt x="215" y="215"/>
                    <a:pt x="215" y="215"/>
                    <a:pt x="214" y="215"/>
                  </a:cubicBezTo>
                  <a:cubicBezTo>
                    <a:pt x="214" y="215"/>
                    <a:pt x="214" y="216"/>
                    <a:pt x="214" y="216"/>
                  </a:cubicBezTo>
                  <a:cubicBezTo>
                    <a:pt x="214" y="217"/>
                    <a:pt x="214" y="217"/>
                    <a:pt x="214" y="217"/>
                  </a:cubicBezTo>
                  <a:cubicBezTo>
                    <a:pt x="214" y="217"/>
                    <a:pt x="214" y="217"/>
                    <a:pt x="214" y="217"/>
                  </a:cubicBezTo>
                  <a:cubicBezTo>
                    <a:pt x="215" y="218"/>
                    <a:pt x="215" y="218"/>
                    <a:pt x="215" y="218"/>
                  </a:cubicBezTo>
                  <a:cubicBezTo>
                    <a:pt x="217" y="219"/>
                    <a:pt x="224" y="224"/>
                    <a:pt x="234" y="230"/>
                  </a:cubicBezTo>
                  <a:cubicBezTo>
                    <a:pt x="248" y="239"/>
                    <a:pt x="268" y="251"/>
                    <a:pt x="285" y="261"/>
                  </a:cubicBezTo>
                  <a:cubicBezTo>
                    <a:pt x="293" y="266"/>
                    <a:pt x="301" y="271"/>
                    <a:pt x="306" y="274"/>
                  </a:cubicBezTo>
                  <a:cubicBezTo>
                    <a:pt x="308" y="276"/>
                    <a:pt x="311" y="277"/>
                    <a:pt x="312" y="278"/>
                  </a:cubicBezTo>
                  <a:cubicBezTo>
                    <a:pt x="313" y="279"/>
                    <a:pt x="313" y="279"/>
                    <a:pt x="314" y="279"/>
                  </a:cubicBezTo>
                  <a:cubicBezTo>
                    <a:pt x="314" y="279"/>
                    <a:pt x="314" y="279"/>
                    <a:pt x="314" y="279"/>
                  </a:cubicBezTo>
                  <a:cubicBezTo>
                    <a:pt x="314" y="280"/>
                    <a:pt x="314" y="280"/>
                    <a:pt x="314" y="280"/>
                  </a:cubicBezTo>
                  <a:cubicBezTo>
                    <a:pt x="315" y="279"/>
                    <a:pt x="315" y="279"/>
                    <a:pt x="315" y="279"/>
                  </a:cubicBezTo>
                  <a:cubicBezTo>
                    <a:pt x="314" y="279"/>
                    <a:pt x="314" y="279"/>
                    <a:pt x="314" y="279"/>
                  </a:cubicBezTo>
                  <a:cubicBezTo>
                    <a:pt x="314" y="280"/>
                    <a:pt x="314" y="280"/>
                    <a:pt x="314" y="280"/>
                  </a:cubicBezTo>
                  <a:cubicBezTo>
                    <a:pt x="315" y="279"/>
                    <a:pt x="315" y="279"/>
                    <a:pt x="315" y="279"/>
                  </a:cubicBezTo>
                  <a:cubicBezTo>
                    <a:pt x="314" y="279"/>
                    <a:pt x="314" y="279"/>
                    <a:pt x="314" y="279"/>
                  </a:cubicBezTo>
                  <a:cubicBezTo>
                    <a:pt x="315" y="278"/>
                    <a:pt x="315" y="278"/>
                    <a:pt x="315" y="278"/>
                  </a:cubicBezTo>
                  <a:cubicBezTo>
                    <a:pt x="314" y="279"/>
                    <a:pt x="314" y="279"/>
                    <a:pt x="314" y="279"/>
                  </a:cubicBezTo>
                  <a:cubicBezTo>
                    <a:pt x="314" y="279"/>
                    <a:pt x="314" y="279"/>
                    <a:pt x="314" y="279"/>
                  </a:cubicBezTo>
                  <a:cubicBezTo>
                    <a:pt x="315" y="278"/>
                    <a:pt x="315" y="278"/>
                    <a:pt x="315" y="278"/>
                  </a:cubicBezTo>
                  <a:cubicBezTo>
                    <a:pt x="314" y="279"/>
                    <a:pt x="314" y="279"/>
                    <a:pt x="314" y="279"/>
                  </a:cubicBezTo>
                  <a:cubicBezTo>
                    <a:pt x="315" y="278"/>
                    <a:pt x="315" y="278"/>
                    <a:pt x="315" y="278"/>
                  </a:cubicBezTo>
                  <a:cubicBezTo>
                    <a:pt x="314" y="279"/>
                    <a:pt x="314" y="279"/>
                    <a:pt x="314" y="279"/>
                  </a:cubicBezTo>
                  <a:cubicBezTo>
                    <a:pt x="314" y="279"/>
                    <a:pt x="314" y="279"/>
                    <a:pt x="314" y="279"/>
                  </a:cubicBezTo>
                  <a:cubicBezTo>
                    <a:pt x="315" y="278"/>
                    <a:pt x="315" y="278"/>
                    <a:pt x="315" y="278"/>
                  </a:cubicBezTo>
                  <a:cubicBezTo>
                    <a:pt x="314" y="279"/>
                    <a:pt x="314" y="279"/>
                    <a:pt x="314" y="279"/>
                  </a:cubicBezTo>
                  <a:cubicBezTo>
                    <a:pt x="315" y="278"/>
                    <a:pt x="315" y="278"/>
                    <a:pt x="315" y="278"/>
                  </a:cubicBezTo>
                  <a:cubicBezTo>
                    <a:pt x="314" y="278"/>
                    <a:pt x="314" y="278"/>
                    <a:pt x="314" y="278"/>
                  </a:cubicBezTo>
                  <a:cubicBezTo>
                    <a:pt x="314" y="279"/>
                    <a:pt x="314" y="279"/>
                    <a:pt x="314" y="279"/>
                  </a:cubicBezTo>
                  <a:cubicBezTo>
                    <a:pt x="315" y="278"/>
                    <a:pt x="315" y="278"/>
                    <a:pt x="315" y="278"/>
                  </a:cubicBezTo>
                  <a:cubicBezTo>
                    <a:pt x="314" y="278"/>
                    <a:pt x="314" y="278"/>
                    <a:pt x="314" y="278"/>
                  </a:cubicBezTo>
                  <a:cubicBezTo>
                    <a:pt x="315" y="278"/>
                    <a:pt x="315" y="278"/>
                    <a:pt x="315" y="278"/>
                  </a:cubicBezTo>
                  <a:cubicBezTo>
                    <a:pt x="315" y="277"/>
                    <a:pt x="315" y="277"/>
                    <a:pt x="315" y="277"/>
                  </a:cubicBezTo>
                  <a:cubicBezTo>
                    <a:pt x="304" y="277"/>
                    <a:pt x="304" y="277"/>
                    <a:pt x="304" y="277"/>
                  </a:cubicBezTo>
                  <a:cubicBezTo>
                    <a:pt x="304" y="277"/>
                    <a:pt x="303" y="277"/>
                    <a:pt x="303" y="278"/>
                  </a:cubicBezTo>
                  <a:cubicBezTo>
                    <a:pt x="303" y="279"/>
                    <a:pt x="303" y="279"/>
                    <a:pt x="303" y="280"/>
                  </a:cubicBezTo>
                  <a:cubicBezTo>
                    <a:pt x="313" y="285"/>
                    <a:pt x="313" y="285"/>
                    <a:pt x="313" y="285"/>
                  </a:cubicBezTo>
                  <a:cubicBezTo>
                    <a:pt x="313" y="286"/>
                    <a:pt x="314" y="286"/>
                    <a:pt x="315" y="285"/>
                  </a:cubicBezTo>
                  <a:cubicBezTo>
                    <a:pt x="315" y="284"/>
                    <a:pt x="315" y="283"/>
                    <a:pt x="314" y="283"/>
                  </a:cubicBezTo>
                  <a:close/>
                </a:path>
              </a:pathLst>
            </a:custGeom>
            <a:blipFill>
              <a:blip r:embed="rId3" cstate="screen"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" name="Freeform 1208"/>
            <p:cNvSpPr/>
            <p:nvPr/>
          </p:nvSpPr>
          <p:spPr bwMode="auto">
            <a:xfrm>
              <a:off x="3598966" y="297062"/>
              <a:ext cx="98189" cy="133601"/>
            </a:xfrm>
            <a:custGeom>
              <a:avLst/>
              <a:gdLst>
                <a:gd name="T0" fmla="*/ 41 w 45"/>
                <a:gd name="T1" fmla="*/ 54 h 61"/>
                <a:gd name="T2" fmla="*/ 40 w 45"/>
                <a:gd name="T3" fmla="*/ 48 h 61"/>
                <a:gd name="T4" fmla="*/ 36 w 45"/>
                <a:gd name="T5" fmla="*/ 43 h 61"/>
                <a:gd name="T6" fmla="*/ 42 w 45"/>
                <a:gd name="T7" fmla="*/ 43 h 61"/>
                <a:gd name="T8" fmla="*/ 37 w 45"/>
                <a:gd name="T9" fmla="*/ 39 h 61"/>
                <a:gd name="T10" fmla="*/ 20 w 45"/>
                <a:gd name="T11" fmla="*/ 32 h 61"/>
                <a:gd name="T12" fmla="*/ 41 w 45"/>
                <a:gd name="T13" fmla="*/ 37 h 61"/>
                <a:gd name="T14" fmla="*/ 43 w 45"/>
                <a:gd name="T15" fmla="*/ 33 h 61"/>
                <a:gd name="T16" fmla="*/ 7 w 45"/>
                <a:gd name="T17" fmla="*/ 11 h 61"/>
                <a:gd name="T18" fmla="*/ 36 w 45"/>
                <a:gd name="T19" fmla="*/ 27 h 61"/>
                <a:gd name="T20" fmla="*/ 43 w 45"/>
                <a:gd name="T21" fmla="*/ 30 h 61"/>
                <a:gd name="T22" fmla="*/ 44 w 45"/>
                <a:gd name="T23" fmla="*/ 28 h 61"/>
                <a:gd name="T24" fmla="*/ 15 w 45"/>
                <a:gd name="T25" fmla="*/ 9 h 61"/>
                <a:gd name="T26" fmla="*/ 3 w 45"/>
                <a:gd name="T27" fmla="*/ 1 h 61"/>
                <a:gd name="T28" fmla="*/ 2 w 45"/>
                <a:gd name="T29" fmla="*/ 2 h 61"/>
                <a:gd name="T30" fmla="*/ 2 w 45"/>
                <a:gd name="T31" fmla="*/ 2 h 61"/>
                <a:gd name="T32" fmla="*/ 3 w 45"/>
                <a:gd name="T33" fmla="*/ 2 h 61"/>
                <a:gd name="T34" fmla="*/ 3 w 45"/>
                <a:gd name="T35" fmla="*/ 2 h 61"/>
                <a:gd name="T36" fmla="*/ 3 w 45"/>
                <a:gd name="T37" fmla="*/ 2 h 61"/>
                <a:gd name="T38" fmla="*/ 2 w 45"/>
                <a:gd name="T39" fmla="*/ 1 h 61"/>
                <a:gd name="T40" fmla="*/ 0 w 45"/>
                <a:gd name="T41" fmla="*/ 3 h 61"/>
                <a:gd name="T42" fmla="*/ 42 w 45"/>
                <a:gd name="T43" fmla="*/ 29 h 61"/>
                <a:gd name="T44" fmla="*/ 43 w 45"/>
                <a:gd name="T45" fmla="*/ 28 h 61"/>
                <a:gd name="T46" fmla="*/ 43 w 45"/>
                <a:gd name="T47" fmla="*/ 28 h 61"/>
                <a:gd name="T48" fmla="*/ 43 w 45"/>
                <a:gd name="T49" fmla="*/ 27 h 61"/>
                <a:gd name="T50" fmla="*/ 43 w 45"/>
                <a:gd name="T51" fmla="*/ 27 h 61"/>
                <a:gd name="T52" fmla="*/ 43 w 45"/>
                <a:gd name="T53" fmla="*/ 27 h 61"/>
                <a:gd name="T54" fmla="*/ 41 w 45"/>
                <a:gd name="T55" fmla="*/ 26 h 61"/>
                <a:gd name="T56" fmla="*/ 6 w 45"/>
                <a:gd name="T57" fmla="*/ 10 h 61"/>
                <a:gd name="T58" fmla="*/ 16 w 45"/>
                <a:gd name="T59" fmla="*/ 21 h 61"/>
                <a:gd name="T60" fmla="*/ 27 w 45"/>
                <a:gd name="T61" fmla="*/ 31 h 61"/>
                <a:gd name="T62" fmla="*/ 20 w 45"/>
                <a:gd name="T63" fmla="*/ 32 h 61"/>
                <a:gd name="T64" fmla="*/ 39 w 45"/>
                <a:gd name="T65" fmla="*/ 43 h 61"/>
                <a:gd name="T66" fmla="*/ 40 w 45"/>
                <a:gd name="T67" fmla="*/ 43 h 61"/>
                <a:gd name="T68" fmla="*/ 40 w 45"/>
                <a:gd name="T69" fmla="*/ 43 h 61"/>
                <a:gd name="T70" fmla="*/ 39 w 45"/>
                <a:gd name="T71" fmla="*/ 43 h 61"/>
                <a:gd name="T72" fmla="*/ 39 w 45"/>
                <a:gd name="T73" fmla="*/ 43 h 61"/>
                <a:gd name="T74" fmla="*/ 39 w 45"/>
                <a:gd name="T75" fmla="*/ 43 h 61"/>
                <a:gd name="T76" fmla="*/ 41 w 45"/>
                <a:gd name="T77" fmla="*/ 43 h 61"/>
                <a:gd name="T78" fmla="*/ 23 w 45"/>
                <a:gd name="T79" fmla="*/ 37 h 61"/>
                <a:gd name="T80" fmla="*/ 32 w 45"/>
                <a:gd name="T81" fmla="*/ 48 h 61"/>
                <a:gd name="T82" fmla="*/ 38 w 45"/>
                <a:gd name="T83" fmla="*/ 54 h 61"/>
                <a:gd name="T84" fmla="*/ 38 w 45"/>
                <a:gd name="T85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" h="61">
                  <a:moveTo>
                    <a:pt x="40" y="58"/>
                  </a:moveTo>
                  <a:cubicBezTo>
                    <a:pt x="39" y="58"/>
                    <a:pt x="39" y="58"/>
                    <a:pt x="39" y="58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1" y="53"/>
                    <a:pt x="41" y="53"/>
                    <a:pt x="40" y="52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1" y="48"/>
                    <a:pt x="41" y="48"/>
                    <a:pt x="41" y="47"/>
                  </a:cubicBezTo>
                  <a:cubicBezTo>
                    <a:pt x="41" y="47"/>
                    <a:pt x="41" y="46"/>
                    <a:pt x="41" y="46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1" y="45"/>
                    <a:pt x="42" y="44"/>
                    <a:pt x="42" y="44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1" y="41"/>
                    <a:pt x="39" y="40"/>
                    <a:pt x="37" y="39"/>
                  </a:cubicBezTo>
                  <a:cubicBezTo>
                    <a:pt x="31" y="35"/>
                    <a:pt x="22" y="29"/>
                    <a:pt x="22" y="29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41" y="40"/>
                    <a:pt x="42" y="39"/>
                    <a:pt x="42" y="39"/>
                  </a:cubicBezTo>
                  <a:cubicBezTo>
                    <a:pt x="42" y="38"/>
                    <a:pt x="42" y="37"/>
                    <a:pt x="41" y="37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2" y="34"/>
                    <a:pt x="43" y="34"/>
                    <a:pt x="43" y="33"/>
                  </a:cubicBezTo>
                  <a:cubicBezTo>
                    <a:pt x="44" y="32"/>
                    <a:pt x="43" y="32"/>
                    <a:pt x="43" y="3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15" y="16"/>
                    <a:pt x="24" y="21"/>
                  </a:cubicBezTo>
                  <a:cubicBezTo>
                    <a:pt x="28" y="23"/>
                    <a:pt x="32" y="25"/>
                    <a:pt x="36" y="27"/>
                  </a:cubicBezTo>
                  <a:cubicBezTo>
                    <a:pt x="37" y="27"/>
                    <a:pt x="39" y="28"/>
                    <a:pt x="40" y="29"/>
                  </a:cubicBezTo>
                  <a:cubicBezTo>
                    <a:pt x="41" y="29"/>
                    <a:pt x="41" y="29"/>
                    <a:pt x="42" y="29"/>
                  </a:cubicBezTo>
                  <a:cubicBezTo>
                    <a:pt x="42" y="29"/>
                    <a:pt x="42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4" y="28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7"/>
                    <a:pt x="41" y="25"/>
                    <a:pt x="37" y="23"/>
                  </a:cubicBezTo>
                  <a:cubicBezTo>
                    <a:pt x="31" y="19"/>
                    <a:pt x="23" y="14"/>
                    <a:pt x="15" y="9"/>
                  </a:cubicBezTo>
                  <a:cubicBezTo>
                    <a:pt x="12" y="7"/>
                    <a:pt x="8" y="5"/>
                    <a:pt x="6" y="4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2" y="5"/>
                    <a:pt x="4" y="6"/>
                  </a:cubicBezTo>
                  <a:cubicBezTo>
                    <a:pt x="13" y="12"/>
                    <a:pt x="42" y="29"/>
                    <a:pt x="42" y="29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7"/>
                    <a:pt x="42" y="26"/>
                    <a:pt x="41" y="26"/>
                  </a:cubicBezTo>
                  <a:cubicBezTo>
                    <a:pt x="37" y="24"/>
                    <a:pt x="29" y="20"/>
                    <a:pt x="21" y="16"/>
                  </a:cubicBezTo>
                  <a:cubicBezTo>
                    <a:pt x="14" y="13"/>
                    <a:pt x="8" y="9"/>
                    <a:pt x="8" y="9"/>
                  </a:cubicBezTo>
                  <a:cubicBezTo>
                    <a:pt x="7" y="9"/>
                    <a:pt x="6" y="9"/>
                    <a:pt x="6" y="10"/>
                  </a:cubicBezTo>
                  <a:cubicBezTo>
                    <a:pt x="5" y="11"/>
                    <a:pt x="6" y="12"/>
                    <a:pt x="6" y="12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5" y="21"/>
                    <a:pt x="14" y="22"/>
                  </a:cubicBezTo>
                  <a:cubicBezTo>
                    <a:pt x="14" y="22"/>
                    <a:pt x="14" y="23"/>
                    <a:pt x="15" y="24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0" y="29"/>
                    <a:pt x="19" y="30"/>
                  </a:cubicBezTo>
                  <a:cubicBezTo>
                    <a:pt x="19" y="31"/>
                    <a:pt x="19" y="31"/>
                    <a:pt x="20" y="32"/>
                  </a:cubicBezTo>
                  <a:cubicBezTo>
                    <a:pt x="20" y="32"/>
                    <a:pt x="25" y="35"/>
                    <a:pt x="30" y="38"/>
                  </a:cubicBezTo>
                  <a:cubicBezTo>
                    <a:pt x="33" y="39"/>
                    <a:pt x="35" y="41"/>
                    <a:pt x="37" y="42"/>
                  </a:cubicBezTo>
                  <a:cubicBezTo>
                    <a:pt x="38" y="43"/>
                    <a:pt x="39" y="43"/>
                    <a:pt x="39" y="43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4"/>
                    <a:pt x="40" y="44"/>
                    <a:pt x="40" y="44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4" y="36"/>
                    <a:pt x="24" y="36"/>
                    <a:pt x="23" y="37"/>
                  </a:cubicBezTo>
                  <a:cubicBezTo>
                    <a:pt x="23" y="38"/>
                    <a:pt x="23" y="38"/>
                    <a:pt x="24" y="39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1" y="48"/>
                    <a:pt x="31" y="49"/>
                  </a:cubicBezTo>
                  <a:cubicBezTo>
                    <a:pt x="31" y="49"/>
                    <a:pt x="31" y="50"/>
                    <a:pt x="32" y="50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9"/>
                    <a:pt x="37" y="60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9" y="61"/>
                    <a:pt x="40" y="61"/>
                    <a:pt x="40" y="60"/>
                  </a:cubicBezTo>
                  <a:cubicBezTo>
                    <a:pt x="41" y="59"/>
                    <a:pt x="41" y="58"/>
                    <a:pt x="40" y="58"/>
                  </a:cubicBezTo>
                  <a:close/>
                </a:path>
              </a:pathLst>
            </a:custGeom>
            <a:blipFill>
              <a:blip r:embed="rId4" cstate="screen"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" name="Freeform 1209"/>
            <p:cNvSpPr/>
            <p:nvPr/>
          </p:nvSpPr>
          <p:spPr bwMode="auto">
            <a:xfrm>
              <a:off x="4155906" y="554606"/>
              <a:ext cx="275250" cy="191548"/>
            </a:xfrm>
            <a:custGeom>
              <a:avLst/>
              <a:gdLst>
                <a:gd name="T0" fmla="*/ 43 w 126"/>
                <a:gd name="T1" fmla="*/ 33 h 87"/>
                <a:gd name="T2" fmla="*/ 92 w 126"/>
                <a:gd name="T3" fmla="*/ 58 h 87"/>
                <a:gd name="T4" fmla="*/ 92 w 126"/>
                <a:gd name="T5" fmla="*/ 56 h 87"/>
                <a:gd name="T6" fmla="*/ 70 w 126"/>
                <a:gd name="T7" fmla="*/ 41 h 87"/>
                <a:gd name="T8" fmla="*/ 9 w 126"/>
                <a:gd name="T9" fmla="*/ 4 h 87"/>
                <a:gd name="T10" fmla="*/ 3 w 126"/>
                <a:gd name="T11" fmla="*/ 0 h 87"/>
                <a:gd name="T12" fmla="*/ 2 w 126"/>
                <a:gd name="T13" fmla="*/ 0 h 87"/>
                <a:gd name="T14" fmla="*/ 2 w 126"/>
                <a:gd name="T15" fmla="*/ 0 h 87"/>
                <a:gd name="T16" fmla="*/ 2 w 126"/>
                <a:gd name="T17" fmla="*/ 1 h 87"/>
                <a:gd name="T18" fmla="*/ 1 w 126"/>
                <a:gd name="T19" fmla="*/ 1 h 87"/>
                <a:gd name="T20" fmla="*/ 2 w 126"/>
                <a:gd name="T21" fmla="*/ 0 h 87"/>
                <a:gd name="T22" fmla="*/ 2 w 126"/>
                <a:gd name="T23" fmla="*/ 0 h 87"/>
                <a:gd name="T24" fmla="*/ 3 w 126"/>
                <a:gd name="T25" fmla="*/ 0 h 87"/>
                <a:gd name="T26" fmla="*/ 1 w 126"/>
                <a:gd name="T27" fmla="*/ 1 h 87"/>
                <a:gd name="T28" fmla="*/ 1 w 126"/>
                <a:gd name="T29" fmla="*/ 1 h 87"/>
                <a:gd name="T30" fmla="*/ 3 w 126"/>
                <a:gd name="T31" fmla="*/ 0 h 87"/>
                <a:gd name="T32" fmla="*/ 3 w 126"/>
                <a:gd name="T33" fmla="*/ 1 h 87"/>
                <a:gd name="T34" fmla="*/ 3 w 126"/>
                <a:gd name="T35" fmla="*/ 2 h 87"/>
                <a:gd name="T36" fmla="*/ 2 w 126"/>
                <a:gd name="T37" fmla="*/ 3 h 87"/>
                <a:gd name="T38" fmla="*/ 1 w 126"/>
                <a:gd name="T39" fmla="*/ 1 h 87"/>
                <a:gd name="T40" fmla="*/ 2 w 126"/>
                <a:gd name="T41" fmla="*/ 2 h 87"/>
                <a:gd name="T42" fmla="*/ 2 w 126"/>
                <a:gd name="T43" fmla="*/ 3 h 87"/>
                <a:gd name="T44" fmla="*/ 2 w 126"/>
                <a:gd name="T45" fmla="*/ 3 h 87"/>
                <a:gd name="T46" fmla="*/ 5 w 126"/>
                <a:gd name="T47" fmla="*/ 4 h 87"/>
                <a:gd name="T48" fmla="*/ 51 w 126"/>
                <a:gd name="T49" fmla="*/ 27 h 87"/>
                <a:gd name="T50" fmla="*/ 59 w 126"/>
                <a:gd name="T51" fmla="*/ 30 h 87"/>
                <a:gd name="T52" fmla="*/ 20 w 126"/>
                <a:gd name="T53" fmla="*/ 4 h 87"/>
                <a:gd name="T54" fmla="*/ 18 w 126"/>
                <a:gd name="T55" fmla="*/ 6 h 87"/>
                <a:gd name="T56" fmla="*/ 58 w 126"/>
                <a:gd name="T57" fmla="*/ 29 h 87"/>
                <a:gd name="T58" fmla="*/ 32 w 126"/>
                <a:gd name="T59" fmla="*/ 14 h 87"/>
                <a:gd name="T60" fmla="*/ 6 w 126"/>
                <a:gd name="T61" fmla="*/ 1 h 87"/>
                <a:gd name="T62" fmla="*/ 2 w 126"/>
                <a:gd name="T63" fmla="*/ 0 h 87"/>
                <a:gd name="T64" fmla="*/ 0 w 126"/>
                <a:gd name="T65" fmla="*/ 0 h 87"/>
                <a:gd name="T66" fmla="*/ 0 w 126"/>
                <a:gd name="T67" fmla="*/ 2 h 87"/>
                <a:gd name="T68" fmla="*/ 1 w 126"/>
                <a:gd name="T69" fmla="*/ 3 h 87"/>
                <a:gd name="T70" fmla="*/ 55 w 126"/>
                <a:gd name="T71" fmla="*/ 35 h 87"/>
                <a:gd name="T72" fmla="*/ 87 w 126"/>
                <a:gd name="T73" fmla="*/ 56 h 87"/>
                <a:gd name="T74" fmla="*/ 90 w 126"/>
                <a:gd name="T75" fmla="*/ 58 h 87"/>
                <a:gd name="T76" fmla="*/ 91 w 126"/>
                <a:gd name="T77" fmla="*/ 57 h 87"/>
                <a:gd name="T78" fmla="*/ 90 w 126"/>
                <a:gd name="T79" fmla="*/ 58 h 87"/>
                <a:gd name="T80" fmla="*/ 90 w 126"/>
                <a:gd name="T81" fmla="*/ 57 h 87"/>
                <a:gd name="T82" fmla="*/ 90 w 126"/>
                <a:gd name="T83" fmla="*/ 57 h 87"/>
                <a:gd name="T84" fmla="*/ 91 w 126"/>
                <a:gd name="T85" fmla="*/ 57 h 87"/>
                <a:gd name="T86" fmla="*/ 91 w 126"/>
                <a:gd name="T87" fmla="*/ 57 h 87"/>
                <a:gd name="T88" fmla="*/ 2 w 126"/>
                <a:gd name="T89" fmla="*/ 7 h 87"/>
                <a:gd name="T90" fmla="*/ 1 w 126"/>
                <a:gd name="T91" fmla="*/ 10 h 87"/>
                <a:gd name="T92" fmla="*/ 126 w 126"/>
                <a:gd name="T9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6" h="87">
                  <a:moveTo>
                    <a:pt x="125" y="85"/>
                  </a:moveTo>
                  <a:cubicBezTo>
                    <a:pt x="43" y="33"/>
                    <a:pt x="43" y="33"/>
                    <a:pt x="43" y="33"/>
                  </a:cubicBezTo>
                  <a:cubicBezTo>
                    <a:pt x="91" y="59"/>
                    <a:pt x="91" y="59"/>
                    <a:pt x="91" y="59"/>
                  </a:cubicBezTo>
                  <a:cubicBezTo>
                    <a:pt x="91" y="59"/>
                    <a:pt x="92" y="59"/>
                    <a:pt x="92" y="58"/>
                  </a:cubicBezTo>
                  <a:cubicBezTo>
                    <a:pt x="93" y="57"/>
                    <a:pt x="93" y="57"/>
                    <a:pt x="93" y="57"/>
                  </a:cubicBezTo>
                  <a:cubicBezTo>
                    <a:pt x="93" y="57"/>
                    <a:pt x="92" y="56"/>
                    <a:pt x="92" y="56"/>
                  </a:cubicBezTo>
                  <a:cubicBezTo>
                    <a:pt x="92" y="55"/>
                    <a:pt x="91" y="55"/>
                    <a:pt x="90" y="54"/>
                  </a:cubicBezTo>
                  <a:cubicBezTo>
                    <a:pt x="87" y="51"/>
                    <a:pt x="79" y="46"/>
                    <a:pt x="70" y="41"/>
                  </a:cubicBezTo>
                  <a:cubicBezTo>
                    <a:pt x="57" y="33"/>
                    <a:pt x="40" y="22"/>
                    <a:pt x="26" y="14"/>
                  </a:cubicBezTo>
                  <a:cubicBezTo>
                    <a:pt x="19" y="10"/>
                    <a:pt x="13" y="7"/>
                    <a:pt x="9" y="4"/>
                  </a:cubicBezTo>
                  <a:cubicBezTo>
                    <a:pt x="7" y="3"/>
                    <a:pt x="5" y="2"/>
                    <a:pt x="4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5" y="4"/>
                  </a:cubicBezTo>
                  <a:cubicBezTo>
                    <a:pt x="12" y="7"/>
                    <a:pt x="25" y="13"/>
                    <a:pt x="36" y="19"/>
                  </a:cubicBezTo>
                  <a:cubicBezTo>
                    <a:pt x="42" y="22"/>
                    <a:pt x="47" y="25"/>
                    <a:pt x="51" y="27"/>
                  </a:cubicBezTo>
                  <a:cubicBezTo>
                    <a:pt x="55" y="29"/>
                    <a:pt x="57" y="31"/>
                    <a:pt x="57" y="31"/>
                  </a:cubicBezTo>
                  <a:cubicBezTo>
                    <a:pt x="58" y="31"/>
                    <a:pt x="59" y="31"/>
                    <a:pt x="59" y="30"/>
                  </a:cubicBezTo>
                  <a:cubicBezTo>
                    <a:pt x="60" y="29"/>
                    <a:pt x="59" y="28"/>
                    <a:pt x="59" y="28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9" y="3"/>
                    <a:pt x="18" y="3"/>
                    <a:pt x="18" y="4"/>
                  </a:cubicBezTo>
                  <a:cubicBezTo>
                    <a:pt x="17" y="5"/>
                    <a:pt x="17" y="6"/>
                    <a:pt x="18" y="6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9" y="28"/>
                    <a:pt x="46" y="21"/>
                    <a:pt x="32" y="14"/>
                  </a:cubicBezTo>
                  <a:cubicBezTo>
                    <a:pt x="25" y="10"/>
                    <a:pt x="18" y="7"/>
                    <a:pt x="13" y="4"/>
                  </a:cubicBezTo>
                  <a:cubicBezTo>
                    <a:pt x="10" y="3"/>
                    <a:pt x="8" y="2"/>
                    <a:pt x="6" y="1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3" y="4"/>
                    <a:pt x="6" y="6"/>
                  </a:cubicBezTo>
                  <a:cubicBezTo>
                    <a:pt x="15" y="11"/>
                    <a:pt x="36" y="24"/>
                    <a:pt x="55" y="35"/>
                  </a:cubicBezTo>
                  <a:cubicBezTo>
                    <a:pt x="65" y="41"/>
                    <a:pt x="73" y="46"/>
                    <a:pt x="80" y="50"/>
                  </a:cubicBezTo>
                  <a:cubicBezTo>
                    <a:pt x="83" y="53"/>
                    <a:pt x="86" y="54"/>
                    <a:pt x="87" y="56"/>
                  </a:cubicBezTo>
                  <a:cubicBezTo>
                    <a:pt x="88" y="56"/>
                    <a:pt x="89" y="57"/>
                    <a:pt x="89" y="57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92" y="56"/>
                    <a:pt x="92" y="56"/>
                    <a:pt x="92" y="5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0" y="7"/>
                    <a:pt x="0" y="8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124" y="87"/>
                    <a:pt x="124" y="87"/>
                    <a:pt x="124" y="87"/>
                  </a:cubicBezTo>
                  <a:cubicBezTo>
                    <a:pt x="125" y="87"/>
                    <a:pt x="125" y="87"/>
                    <a:pt x="126" y="87"/>
                  </a:cubicBezTo>
                  <a:cubicBezTo>
                    <a:pt x="126" y="86"/>
                    <a:pt x="126" y="85"/>
                    <a:pt x="125" y="85"/>
                  </a:cubicBezTo>
                  <a:close/>
                </a:path>
              </a:pathLst>
            </a:custGeom>
            <a:blipFill>
              <a:blip r:embed="rId5" cstate="screen"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" name="Freeform 1211"/>
            <p:cNvSpPr/>
            <p:nvPr/>
          </p:nvSpPr>
          <p:spPr bwMode="auto">
            <a:xfrm>
              <a:off x="4159125" y="588409"/>
              <a:ext cx="370220" cy="347685"/>
            </a:xfrm>
            <a:custGeom>
              <a:avLst/>
              <a:gdLst>
                <a:gd name="T0" fmla="*/ 117 w 169"/>
                <a:gd name="T1" fmla="*/ 150 h 159"/>
                <a:gd name="T2" fmla="*/ 116 w 169"/>
                <a:gd name="T3" fmla="*/ 150 h 159"/>
                <a:gd name="T4" fmla="*/ 128 w 169"/>
                <a:gd name="T5" fmla="*/ 148 h 159"/>
                <a:gd name="T6" fmla="*/ 113 w 169"/>
                <a:gd name="T7" fmla="*/ 131 h 159"/>
                <a:gd name="T8" fmla="*/ 112 w 169"/>
                <a:gd name="T9" fmla="*/ 132 h 159"/>
                <a:gd name="T10" fmla="*/ 72 w 169"/>
                <a:gd name="T11" fmla="*/ 99 h 159"/>
                <a:gd name="T12" fmla="*/ 71 w 169"/>
                <a:gd name="T13" fmla="*/ 100 h 159"/>
                <a:gd name="T14" fmla="*/ 41 w 169"/>
                <a:gd name="T15" fmla="*/ 76 h 159"/>
                <a:gd name="T16" fmla="*/ 42 w 169"/>
                <a:gd name="T17" fmla="*/ 76 h 159"/>
                <a:gd name="T18" fmla="*/ 40 w 169"/>
                <a:gd name="T19" fmla="*/ 76 h 159"/>
                <a:gd name="T20" fmla="*/ 42 w 169"/>
                <a:gd name="T21" fmla="*/ 79 h 159"/>
                <a:gd name="T22" fmla="*/ 27 w 169"/>
                <a:gd name="T23" fmla="*/ 62 h 159"/>
                <a:gd name="T24" fmla="*/ 9 w 169"/>
                <a:gd name="T25" fmla="*/ 49 h 159"/>
                <a:gd name="T26" fmla="*/ 169 w 169"/>
                <a:gd name="T27" fmla="*/ 143 h 159"/>
                <a:gd name="T28" fmla="*/ 7 w 169"/>
                <a:gd name="T29" fmla="*/ 44 h 159"/>
                <a:gd name="T30" fmla="*/ 165 w 169"/>
                <a:gd name="T31" fmla="*/ 137 h 159"/>
                <a:gd name="T32" fmla="*/ 9 w 169"/>
                <a:gd name="T33" fmla="*/ 36 h 159"/>
                <a:gd name="T34" fmla="*/ 8 w 169"/>
                <a:gd name="T35" fmla="*/ 37 h 159"/>
                <a:gd name="T36" fmla="*/ 9 w 169"/>
                <a:gd name="T37" fmla="*/ 38 h 159"/>
                <a:gd name="T38" fmla="*/ 150 w 169"/>
                <a:gd name="T39" fmla="*/ 122 h 159"/>
                <a:gd name="T40" fmla="*/ 6 w 169"/>
                <a:gd name="T41" fmla="*/ 30 h 159"/>
                <a:gd name="T42" fmla="*/ 155 w 169"/>
                <a:gd name="T43" fmla="*/ 119 h 159"/>
                <a:gd name="T44" fmla="*/ 10 w 169"/>
                <a:gd name="T45" fmla="*/ 26 h 159"/>
                <a:gd name="T46" fmla="*/ 5 w 169"/>
                <a:gd name="T47" fmla="*/ 23 h 159"/>
                <a:gd name="T48" fmla="*/ 6 w 169"/>
                <a:gd name="T49" fmla="*/ 18 h 159"/>
                <a:gd name="T50" fmla="*/ 5 w 169"/>
                <a:gd name="T51" fmla="*/ 21 h 159"/>
                <a:gd name="T52" fmla="*/ 153 w 169"/>
                <a:gd name="T53" fmla="*/ 105 h 159"/>
                <a:gd name="T54" fmla="*/ 5 w 169"/>
                <a:gd name="T55" fmla="*/ 14 h 159"/>
                <a:gd name="T56" fmla="*/ 146 w 169"/>
                <a:gd name="T57" fmla="*/ 99 h 159"/>
                <a:gd name="T58" fmla="*/ 4 w 169"/>
                <a:gd name="T59" fmla="*/ 8 h 159"/>
                <a:gd name="T60" fmla="*/ 2 w 169"/>
                <a:gd name="T61" fmla="*/ 8 h 159"/>
                <a:gd name="T62" fmla="*/ 139 w 169"/>
                <a:gd name="T63" fmla="*/ 89 h 159"/>
                <a:gd name="T64" fmla="*/ 137 w 169"/>
                <a:gd name="T65" fmla="*/ 82 h 159"/>
                <a:gd name="T66" fmla="*/ 134 w 169"/>
                <a:gd name="T67" fmla="*/ 63 h 159"/>
                <a:gd name="T68" fmla="*/ 127 w 169"/>
                <a:gd name="T69" fmla="*/ 67 h 159"/>
                <a:gd name="T70" fmla="*/ 139 w 169"/>
                <a:gd name="T71" fmla="*/ 81 h 159"/>
                <a:gd name="T72" fmla="*/ 3 w 169"/>
                <a:gd name="T73" fmla="*/ 1 h 159"/>
                <a:gd name="T74" fmla="*/ 2 w 169"/>
                <a:gd name="T75" fmla="*/ 5 h 159"/>
                <a:gd name="T76" fmla="*/ 148 w 169"/>
                <a:gd name="T77" fmla="*/ 99 h 159"/>
                <a:gd name="T78" fmla="*/ 148 w 169"/>
                <a:gd name="T79" fmla="*/ 98 h 159"/>
                <a:gd name="T80" fmla="*/ 149 w 169"/>
                <a:gd name="T81" fmla="*/ 97 h 159"/>
                <a:gd name="T82" fmla="*/ 5 w 169"/>
                <a:gd name="T83" fmla="*/ 16 h 159"/>
                <a:gd name="T84" fmla="*/ 4 w 169"/>
                <a:gd name="T85" fmla="*/ 18 h 159"/>
                <a:gd name="T86" fmla="*/ 159 w 169"/>
                <a:gd name="T87" fmla="*/ 118 h 159"/>
                <a:gd name="T88" fmla="*/ 78 w 169"/>
                <a:gd name="T89" fmla="*/ 69 h 159"/>
                <a:gd name="T90" fmla="*/ 90 w 169"/>
                <a:gd name="T91" fmla="*/ 81 h 159"/>
                <a:gd name="T92" fmla="*/ 8 w 169"/>
                <a:gd name="T93" fmla="*/ 39 h 159"/>
                <a:gd name="T94" fmla="*/ 165 w 169"/>
                <a:gd name="T95" fmla="*/ 136 h 159"/>
                <a:gd name="T96" fmla="*/ 166 w 169"/>
                <a:gd name="T97" fmla="*/ 136 h 159"/>
                <a:gd name="T98" fmla="*/ 167 w 169"/>
                <a:gd name="T99" fmla="*/ 144 h 159"/>
                <a:gd name="T100" fmla="*/ 167 w 169"/>
                <a:gd name="T101" fmla="*/ 143 h 159"/>
                <a:gd name="T102" fmla="*/ 6 w 169"/>
                <a:gd name="T103" fmla="*/ 49 h 159"/>
                <a:gd name="T104" fmla="*/ 162 w 169"/>
                <a:gd name="T105" fmla="*/ 145 h 159"/>
                <a:gd name="T106" fmla="*/ 41 w 169"/>
                <a:gd name="T107" fmla="*/ 75 h 159"/>
                <a:gd name="T108" fmla="*/ 155 w 169"/>
                <a:gd name="T109" fmla="*/ 146 h 159"/>
                <a:gd name="T110" fmla="*/ 110 w 169"/>
                <a:gd name="T111" fmla="*/ 132 h 159"/>
                <a:gd name="T112" fmla="*/ 142 w 169"/>
                <a:gd name="T113" fmla="*/ 152 h 159"/>
                <a:gd name="T114" fmla="*/ 143 w 169"/>
                <a:gd name="T115" fmla="*/ 150 h 159"/>
                <a:gd name="T116" fmla="*/ 134 w 169"/>
                <a:gd name="T117" fmla="*/ 153 h 159"/>
                <a:gd name="T118" fmla="*/ 122 w 169"/>
                <a:gd name="T119" fmla="*/ 149 h 159"/>
                <a:gd name="T120" fmla="*/ 119 w 169"/>
                <a:gd name="T121" fmla="*/ 158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9" h="159">
                  <a:moveTo>
                    <a:pt x="119" y="156"/>
                  </a:moveTo>
                  <a:cubicBezTo>
                    <a:pt x="117" y="155"/>
                    <a:pt x="117" y="155"/>
                    <a:pt x="117" y="155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24" y="155"/>
                    <a:pt x="124" y="155"/>
                    <a:pt x="124" y="155"/>
                  </a:cubicBezTo>
                  <a:cubicBezTo>
                    <a:pt x="125" y="155"/>
                    <a:pt x="125" y="155"/>
                    <a:pt x="126" y="154"/>
                  </a:cubicBezTo>
                  <a:cubicBezTo>
                    <a:pt x="126" y="154"/>
                    <a:pt x="125" y="153"/>
                    <a:pt x="125" y="153"/>
                  </a:cubicBezTo>
                  <a:cubicBezTo>
                    <a:pt x="117" y="148"/>
                    <a:pt x="117" y="148"/>
                    <a:pt x="117" y="148"/>
                  </a:cubicBezTo>
                  <a:cubicBezTo>
                    <a:pt x="116" y="149"/>
                    <a:pt x="116" y="149"/>
                    <a:pt x="116" y="149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6" y="149"/>
                    <a:pt x="116" y="149"/>
                    <a:pt x="116" y="149"/>
                  </a:cubicBezTo>
                  <a:cubicBezTo>
                    <a:pt x="117" y="150"/>
                    <a:pt x="117" y="150"/>
                    <a:pt x="117" y="150"/>
                  </a:cubicBezTo>
                  <a:cubicBezTo>
                    <a:pt x="117" y="150"/>
                    <a:pt x="117" y="150"/>
                    <a:pt x="118" y="150"/>
                  </a:cubicBezTo>
                  <a:cubicBezTo>
                    <a:pt x="116" y="149"/>
                    <a:pt x="116" y="149"/>
                    <a:pt x="116" y="149"/>
                  </a:cubicBezTo>
                  <a:cubicBezTo>
                    <a:pt x="117" y="150"/>
                    <a:pt x="117" y="150"/>
                    <a:pt x="117" y="150"/>
                  </a:cubicBezTo>
                  <a:cubicBezTo>
                    <a:pt x="116" y="149"/>
                    <a:pt x="116" y="149"/>
                    <a:pt x="116" y="149"/>
                  </a:cubicBezTo>
                  <a:cubicBezTo>
                    <a:pt x="116" y="150"/>
                    <a:pt x="116" y="150"/>
                    <a:pt x="116" y="150"/>
                  </a:cubicBezTo>
                  <a:cubicBezTo>
                    <a:pt x="117" y="150"/>
                    <a:pt x="117" y="150"/>
                    <a:pt x="117" y="150"/>
                  </a:cubicBezTo>
                  <a:cubicBezTo>
                    <a:pt x="116" y="149"/>
                    <a:pt x="116" y="149"/>
                    <a:pt x="116" y="149"/>
                  </a:cubicBezTo>
                  <a:cubicBezTo>
                    <a:pt x="116" y="150"/>
                    <a:pt x="116" y="150"/>
                    <a:pt x="116" y="150"/>
                  </a:cubicBezTo>
                  <a:cubicBezTo>
                    <a:pt x="116" y="150"/>
                    <a:pt x="116" y="150"/>
                    <a:pt x="116" y="150"/>
                  </a:cubicBezTo>
                  <a:cubicBezTo>
                    <a:pt x="116" y="150"/>
                    <a:pt x="116" y="150"/>
                    <a:pt x="116" y="150"/>
                  </a:cubicBezTo>
                  <a:cubicBezTo>
                    <a:pt x="116" y="150"/>
                    <a:pt x="116" y="150"/>
                    <a:pt x="116" y="150"/>
                  </a:cubicBezTo>
                  <a:cubicBezTo>
                    <a:pt x="116" y="150"/>
                    <a:pt x="116" y="150"/>
                    <a:pt x="116" y="150"/>
                  </a:cubicBezTo>
                  <a:cubicBezTo>
                    <a:pt x="116" y="150"/>
                    <a:pt x="116" y="150"/>
                    <a:pt x="116" y="150"/>
                  </a:cubicBezTo>
                  <a:cubicBezTo>
                    <a:pt x="117" y="150"/>
                    <a:pt x="118" y="151"/>
                    <a:pt x="120" y="151"/>
                  </a:cubicBezTo>
                  <a:cubicBezTo>
                    <a:pt x="122" y="152"/>
                    <a:pt x="126" y="153"/>
                    <a:pt x="128" y="153"/>
                  </a:cubicBezTo>
                  <a:cubicBezTo>
                    <a:pt x="130" y="154"/>
                    <a:pt x="131" y="154"/>
                    <a:pt x="132" y="154"/>
                  </a:cubicBezTo>
                  <a:cubicBezTo>
                    <a:pt x="133" y="154"/>
                    <a:pt x="133" y="154"/>
                    <a:pt x="133" y="154"/>
                  </a:cubicBezTo>
                  <a:cubicBezTo>
                    <a:pt x="134" y="155"/>
                    <a:pt x="134" y="155"/>
                    <a:pt x="134" y="155"/>
                  </a:cubicBezTo>
                  <a:cubicBezTo>
                    <a:pt x="134" y="155"/>
                    <a:pt x="134" y="155"/>
                    <a:pt x="134" y="155"/>
                  </a:cubicBezTo>
                  <a:cubicBezTo>
                    <a:pt x="135" y="155"/>
                    <a:pt x="135" y="155"/>
                    <a:pt x="135" y="155"/>
                  </a:cubicBezTo>
                  <a:cubicBezTo>
                    <a:pt x="135" y="155"/>
                    <a:pt x="135" y="155"/>
                    <a:pt x="136" y="154"/>
                  </a:cubicBezTo>
                  <a:cubicBezTo>
                    <a:pt x="136" y="154"/>
                    <a:pt x="136" y="153"/>
                    <a:pt x="136" y="153"/>
                  </a:cubicBezTo>
                  <a:cubicBezTo>
                    <a:pt x="136" y="152"/>
                    <a:pt x="136" y="152"/>
                    <a:pt x="135" y="152"/>
                  </a:cubicBezTo>
                  <a:cubicBezTo>
                    <a:pt x="128" y="148"/>
                    <a:pt x="128" y="148"/>
                    <a:pt x="128" y="148"/>
                  </a:cubicBezTo>
                  <a:cubicBezTo>
                    <a:pt x="142" y="153"/>
                    <a:pt x="142" y="153"/>
                    <a:pt x="142" y="153"/>
                  </a:cubicBezTo>
                  <a:cubicBezTo>
                    <a:pt x="143" y="153"/>
                    <a:pt x="144" y="153"/>
                    <a:pt x="144" y="152"/>
                  </a:cubicBezTo>
                  <a:cubicBezTo>
                    <a:pt x="144" y="151"/>
                    <a:pt x="144" y="151"/>
                    <a:pt x="144" y="151"/>
                  </a:cubicBezTo>
                  <a:cubicBezTo>
                    <a:pt x="144" y="151"/>
                    <a:pt x="144" y="150"/>
                    <a:pt x="144" y="150"/>
                  </a:cubicBezTo>
                  <a:cubicBezTo>
                    <a:pt x="143" y="149"/>
                    <a:pt x="143" y="149"/>
                    <a:pt x="143" y="149"/>
                  </a:cubicBezTo>
                  <a:cubicBezTo>
                    <a:pt x="142" y="148"/>
                    <a:pt x="139" y="147"/>
                    <a:pt x="136" y="145"/>
                  </a:cubicBezTo>
                  <a:cubicBezTo>
                    <a:pt x="132" y="142"/>
                    <a:pt x="126" y="139"/>
                    <a:pt x="121" y="136"/>
                  </a:cubicBezTo>
                  <a:cubicBezTo>
                    <a:pt x="119" y="135"/>
                    <a:pt x="116" y="134"/>
                    <a:pt x="115" y="133"/>
                  </a:cubicBezTo>
                  <a:cubicBezTo>
                    <a:pt x="114" y="132"/>
                    <a:pt x="114" y="132"/>
                    <a:pt x="113" y="131"/>
                  </a:cubicBezTo>
                  <a:cubicBezTo>
                    <a:pt x="113" y="131"/>
                    <a:pt x="113" y="131"/>
                    <a:pt x="113" y="131"/>
                  </a:cubicBezTo>
                  <a:cubicBezTo>
                    <a:pt x="113" y="132"/>
                    <a:pt x="113" y="132"/>
                    <a:pt x="113" y="132"/>
                  </a:cubicBezTo>
                  <a:cubicBezTo>
                    <a:pt x="113" y="131"/>
                    <a:pt x="113" y="131"/>
                    <a:pt x="113" y="131"/>
                  </a:cubicBezTo>
                  <a:cubicBezTo>
                    <a:pt x="113" y="131"/>
                    <a:pt x="113" y="131"/>
                    <a:pt x="113" y="131"/>
                  </a:cubicBezTo>
                  <a:cubicBezTo>
                    <a:pt x="113" y="132"/>
                    <a:pt x="113" y="132"/>
                    <a:pt x="113" y="132"/>
                  </a:cubicBezTo>
                  <a:cubicBezTo>
                    <a:pt x="113" y="131"/>
                    <a:pt x="113" y="131"/>
                    <a:pt x="113" y="131"/>
                  </a:cubicBezTo>
                  <a:cubicBezTo>
                    <a:pt x="112" y="132"/>
                    <a:pt x="112" y="132"/>
                    <a:pt x="112" y="132"/>
                  </a:cubicBezTo>
                  <a:cubicBezTo>
                    <a:pt x="113" y="132"/>
                    <a:pt x="113" y="132"/>
                    <a:pt x="113" y="132"/>
                  </a:cubicBezTo>
                  <a:cubicBezTo>
                    <a:pt x="113" y="131"/>
                    <a:pt x="113" y="131"/>
                    <a:pt x="113" y="131"/>
                  </a:cubicBezTo>
                  <a:cubicBezTo>
                    <a:pt x="112" y="132"/>
                    <a:pt x="112" y="132"/>
                    <a:pt x="112" y="132"/>
                  </a:cubicBezTo>
                  <a:cubicBezTo>
                    <a:pt x="113" y="132"/>
                    <a:pt x="113" y="132"/>
                    <a:pt x="113" y="132"/>
                  </a:cubicBezTo>
                  <a:cubicBezTo>
                    <a:pt x="112" y="132"/>
                    <a:pt x="112" y="132"/>
                    <a:pt x="112" y="132"/>
                  </a:cubicBezTo>
                  <a:cubicBezTo>
                    <a:pt x="113" y="133"/>
                    <a:pt x="113" y="133"/>
                    <a:pt x="113" y="133"/>
                  </a:cubicBezTo>
                  <a:cubicBezTo>
                    <a:pt x="113" y="132"/>
                    <a:pt x="113" y="132"/>
                    <a:pt x="113" y="132"/>
                  </a:cubicBezTo>
                  <a:cubicBezTo>
                    <a:pt x="112" y="132"/>
                    <a:pt x="112" y="132"/>
                    <a:pt x="112" y="132"/>
                  </a:cubicBezTo>
                  <a:cubicBezTo>
                    <a:pt x="113" y="133"/>
                    <a:pt x="113" y="133"/>
                    <a:pt x="113" y="133"/>
                  </a:cubicBezTo>
                  <a:cubicBezTo>
                    <a:pt x="112" y="132"/>
                    <a:pt x="112" y="132"/>
                    <a:pt x="112" y="132"/>
                  </a:cubicBezTo>
                  <a:cubicBezTo>
                    <a:pt x="111" y="133"/>
                    <a:pt x="111" y="133"/>
                    <a:pt x="111" y="133"/>
                  </a:cubicBezTo>
                  <a:cubicBezTo>
                    <a:pt x="150" y="151"/>
                    <a:pt x="150" y="151"/>
                    <a:pt x="150" y="151"/>
                  </a:cubicBezTo>
                  <a:cubicBezTo>
                    <a:pt x="150" y="151"/>
                    <a:pt x="151" y="151"/>
                    <a:pt x="152" y="150"/>
                  </a:cubicBezTo>
                  <a:cubicBezTo>
                    <a:pt x="152" y="150"/>
                    <a:pt x="152" y="149"/>
                    <a:pt x="151" y="148"/>
                  </a:cubicBezTo>
                  <a:cubicBezTo>
                    <a:pt x="151" y="148"/>
                    <a:pt x="146" y="145"/>
                    <a:pt x="139" y="141"/>
                  </a:cubicBezTo>
                  <a:cubicBezTo>
                    <a:pt x="127" y="134"/>
                    <a:pt x="111" y="123"/>
                    <a:pt x="97" y="115"/>
                  </a:cubicBezTo>
                  <a:cubicBezTo>
                    <a:pt x="90" y="110"/>
                    <a:pt x="84" y="107"/>
                    <a:pt x="79" y="104"/>
                  </a:cubicBezTo>
                  <a:cubicBezTo>
                    <a:pt x="77" y="102"/>
                    <a:pt x="75" y="101"/>
                    <a:pt x="74" y="100"/>
                  </a:cubicBezTo>
                  <a:cubicBezTo>
                    <a:pt x="73" y="100"/>
                    <a:pt x="73" y="99"/>
                    <a:pt x="72" y="99"/>
                  </a:cubicBezTo>
                  <a:cubicBezTo>
                    <a:pt x="72" y="99"/>
                    <a:pt x="72" y="99"/>
                    <a:pt x="72" y="99"/>
                  </a:cubicBezTo>
                  <a:cubicBezTo>
                    <a:pt x="72" y="99"/>
                    <a:pt x="72" y="99"/>
                    <a:pt x="72" y="99"/>
                  </a:cubicBezTo>
                  <a:cubicBezTo>
                    <a:pt x="71" y="100"/>
                    <a:pt x="71" y="100"/>
                    <a:pt x="71" y="100"/>
                  </a:cubicBezTo>
                  <a:cubicBezTo>
                    <a:pt x="72" y="99"/>
                    <a:pt x="72" y="99"/>
                    <a:pt x="72" y="99"/>
                  </a:cubicBezTo>
                  <a:cubicBezTo>
                    <a:pt x="72" y="99"/>
                    <a:pt x="72" y="99"/>
                    <a:pt x="72" y="99"/>
                  </a:cubicBezTo>
                  <a:cubicBezTo>
                    <a:pt x="71" y="100"/>
                    <a:pt x="71" y="100"/>
                    <a:pt x="71" y="100"/>
                  </a:cubicBezTo>
                  <a:cubicBezTo>
                    <a:pt x="72" y="99"/>
                    <a:pt x="72" y="99"/>
                    <a:pt x="72" y="99"/>
                  </a:cubicBezTo>
                  <a:cubicBezTo>
                    <a:pt x="71" y="100"/>
                    <a:pt x="71" y="100"/>
                    <a:pt x="71" y="100"/>
                  </a:cubicBezTo>
                  <a:cubicBezTo>
                    <a:pt x="72" y="100"/>
                    <a:pt x="72" y="100"/>
                    <a:pt x="72" y="100"/>
                  </a:cubicBezTo>
                  <a:cubicBezTo>
                    <a:pt x="72" y="99"/>
                    <a:pt x="72" y="99"/>
                    <a:pt x="72" y="99"/>
                  </a:cubicBezTo>
                  <a:cubicBezTo>
                    <a:pt x="71" y="100"/>
                    <a:pt x="71" y="100"/>
                    <a:pt x="71" y="100"/>
                  </a:cubicBezTo>
                  <a:cubicBezTo>
                    <a:pt x="72" y="100"/>
                    <a:pt x="72" y="100"/>
                    <a:pt x="72" y="100"/>
                  </a:cubicBezTo>
                  <a:cubicBezTo>
                    <a:pt x="71" y="100"/>
                    <a:pt x="71" y="100"/>
                    <a:pt x="71" y="100"/>
                  </a:cubicBezTo>
                  <a:cubicBezTo>
                    <a:pt x="70" y="101"/>
                    <a:pt x="70" y="101"/>
                    <a:pt x="70" y="101"/>
                  </a:cubicBezTo>
                  <a:cubicBezTo>
                    <a:pt x="154" y="149"/>
                    <a:pt x="154" y="149"/>
                    <a:pt x="154" y="149"/>
                  </a:cubicBezTo>
                  <a:cubicBezTo>
                    <a:pt x="155" y="149"/>
                    <a:pt x="156" y="149"/>
                    <a:pt x="156" y="148"/>
                  </a:cubicBezTo>
                  <a:cubicBezTo>
                    <a:pt x="156" y="148"/>
                    <a:pt x="156" y="147"/>
                    <a:pt x="155" y="146"/>
                  </a:cubicBezTo>
                  <a:cubicBezTo>
                    <a:pt x="155" y="146"/>
                    <a:pt x="154" y="145"/>
                    <a:pt x="151" y="143"/>
                  </a:cubicBezTo>
                  <a:cubicBezTo>
                    <a:pt x="140" y="137"/>
                    <a:pt x="112" y="121"/>
                    <a:pt x="88" y="106"/>
                  </a:cubicBezTo>
                  <a:cubicBezTo>
                    <a:pt x="75" y="98"/>
                    <a:pt x="64" y="91"/>
                    <a:pt x="55" y="85"/>
                  </a:cubicBezTo>
                  <a:cubicBezTo>
                    <a:pt x="51" y="83"/>
                    <a:pt x="47" y="80"/>
                    <a:pt x="45" y="78"/>
                  </a:cubicBezTo>
                  <a:cubicBezTo>
                    <a:pt x="44" y="78"/>
                    <a:pt x="43" y="77"/>
                    <a:pt x="42" y="76"/>
                  </a:cubicBezTo>
                  <a:cubicBezTo>
                    <a:pt x="42" y="76"/>
                    <a:pt x="42" y="76"/>
                    <a:pt x="42" y="76"/>
                  </a:cubicBezTo>
                  <a:cubicBezTo>
                    <a:pt x="42" y="76"/>
                    <a:pt x="42" y="76"/>
                    <a:pt x="42" y="76"/>
                  </a:cubicBezTo>
                  <a:cubicBezTo>
                    <a:pt x="41" y="76"/>
                    <a:pt x="41" y="76"/>
                    <a:pt x="41" y="76"/>
                  </a:cubicBezTo>
                  <a:cubicBezTo>
                    <a:pt x="42" y="76"/>
                    <a:pt x="42" y="76"/>
                    <a:pt x="42" y="76"/>
                  </a:cubicBezTo>
                  <a:cubicBezTo>
                    <a:pt x="42" y="76"/>
                    <a:pt x="42" y="76"/>
                    <a:pt x="42" y="76"/>
                  </a:cubicBezTo>
                  <a:cubicBezTo>
                    <a:pt x="41" y="76"/>
                    <a:pt x="41" y="76"/>
                    <a:pt x="41" y="76"/>
                  </a:cubicBezTo>
                  <a:cubicBezTo>
                    <a:pt x="42" y="76"/>
                    <a:pt x="42" y="76"/>
                    <a:pt x="42" y="76"/>
                  </a:cubicBezTo>
                  <a:cubicBezTo>
                    <a:pt x="41" y="76"/>
                    <a:pt x="41" y="76"/>
                    <a:pt x="41" y="76"/>
                  </a:cubicBezTo>
                  <a:cubicBezTo>
                    <a:pt x="42" y="76"/>
                    <a:pt x="42" y="76"/>
                    <a:pt x="42" y="76"/>
                  </a:cubicBezTo>
                  <a:cubicBezTo>
                    <a:pt x="42" y="76"/>
                    <a:pt x="42" y="76"/>
                    <a:pt x="42" y="76"/>
                  </a:cubicBezTo>
                  <a:cubicBezTo>
                    <a:pt x="41" y="76"/>
                    <a:pt x="41" y="76"/>
                    <a:pt x="41" y="76"/>
                  </a:cubicBezTo>
                  <a:cubicBezTo>
                    <a:pt x="42" y="76"/>
                    <a:pt x="42" y="76"/>
                    <a:pt x="42" y="76"/>
                  </a:cubicBezTo>
                  <a:cubicBezTo>
                    <a:pt x="40" y="76"/>
                    <a:pt x="40" y="76"/>
                    <a:pt x="40" y="76"/>
                  </a:cubicBezTo>
                  <a:cubicBezTo>
                    <a:pt x="42" y="77"/>
                    <a:pt x="42" y="77"/>
                    <a:pt x="42" y="77"/>
                  </a:cubicBezTo>
                  <a:cubicBezTo>
                    <a:pt x="42" y="76"/>
                    <a:pt x="42" y="76"/>
                    <a:pt x="42" y="76"/>
                  </a:cubicBezTo>
                  <a:cubicBezTo>
                    <a:pt x="40" y="76"/>
                    <a:pt x="40" y="76"/>
                    <a:pt x="40" y="76"/>
                  </a:cubicBezTo>
                  <a:cubicBezTo>
                    <a:pt x="42" y="77"/>
                    <a:pt x="42" y="77"/>
                    <a:pt x="42" y="77"/>
                  </a:cubicBezTo>
                  <a:cubicBezTo>
                    <a:pt x="42" y="77"/>
                    <a:pt x="42" y="77"/>
                    <a:pt x="42" y="77"/>
                  </a:cubicBezTo>
                  <a:cubicBezTo>
                    <a:pt x="40" y="76"/>
                    <a:pt x="40" y="76"/>
                    <a:pt x="40" y="76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2" y="77"/>
                    <a:pt x="42" y="77"/>
                    <a:pt x="42" y="77"/>
                  </a:cubicBezTo>
                  <a:cubicBezTo>
                    <a:pt x="40" y="76"/>
                    <a:pt x="40" y="76"/>
                    <a:pt x="40" y="76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0" y="76"/>
                    <a:pt x="40" y="76"/>
                    <a:pt x="40" y="76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0" y="76"/>
                    <a:pt x="40" y="76"/>
                    <a:pt x="40" y="76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0" y="76"/>
                    <a:pt x="40" y="76"/>
                    <a:pt x="40" y="76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0" y="76"/>
                    <a:pt x="40" y="76"/>
                    <a:pt x="40" y="76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0" y="78"/>
                    <a:pt x="41" y="78"/>
                    <a:pt x="42" y="79"/>
                  </a:cubicBezTo>
                  <a:cubicBezTo>
                    <a:pt x="50" y="83"/>
                    <a:pt x="78" y="100"/>
                    <a:pt x="104" y="116"/>
                  </a:cubicBezTo>
                  <a:cubicBezTo>
                    <a:pt x="118" y="124"/>
                    <a:pt x="131" y="132"/>
                    <a:pt x="141" y="138"/>
                  </a:cubicBezTo>
                  <a:cubicBezTo>
                    <a:pt x="146" y="140"/>
                    <a:pt x="151" y="143"/>
                    <a:pt x="154" y="144"/>
                  </a:cubicBezTo>
                  <a:cubicBezTo>
                    <a:pt x="156" y="145"/>
                    <a:pt x="157" y="146"/>
                    <a:pt x="159" y="146"/>
                  </a:cubicBezTo>
                  <a:cubicBezTo>
                    <a:pt x="160" y="147"/>
                    <a:pt x="161" y="147"/>
                    <a:pt x="162" y="147"/>
                  </a:cubicBezTo>
                  <a:cubicBezTo>
                    <a:pt x="162" y="147"/>
                    <a:pt x="162" y="147"/>
                    <a:pt x="162" y="147"/>
                  </a:cubicBezTo>
                  <a:cubicBezTo>
                    <a:pt x="163" y="147"/>
                    <a:pt x="163" y="147"/>
                    <a:pt x="163" y="146"/>
                  </a:cubicBezTo>
                  <a:cubicBezTo>
                    <a:pt x="163" y="146"/>
                    <a:pt x="164" y="146"/>
                    <a:pt x="163" y="145"/>
                  </a:cubicBezTo>
                  <a:cubicBezTo>
                    <a:pt x="163" y="145"/>
                    <a:pt x="163" y="144"/>
                    <a:pt x="163" y="144"/>
                  </a:cubicBezTo>
                  <a:cubicBezTo>
                    <a:pt x="163" y="144"/>
                    <a:pt x="160" y="143"/>
                    <a:pt x="156" y="140"/>
                  </a:cubicBezTo>
                  <a:cubicBezTo>
                    <a:pt x="141" y="132"/>
                    <a:pt x="104" y="110"/>
                    <a:pt x="71" y="90"/>
                  </a:cubicBezTo>
                  <a:cubicBezTo>
                    <a:pt x="54" y="80"/>
                    <a:pt x="39" y="70"/>
                    <a:pt x="27" y="62"/>
                  </a:cubicBezTo>
                  <a:cubicBezTo>
                    <a:pt x="21" y="59"/>
                    <a:pt x="17" y="55"/>
                    <a:pt x="13" y="53"/>
                  </a:cubicBezTo>
                  <a:cubicBezTo>
                    <a:pt x="12" y="52"/>
                    <a:pt x="10" y="51"/>
                    <a:pt x="10" y="50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0"/>
                    <a:pt x="44" y="74"/>
                    <a:pt x="82" y="98"/>
                  </a:cubicBezTo>
                  <a:cubicBezTo>
                    <a:pt x="102" y="109"/>
                    <a:pt x="121" y="121"/>
                    <a:pt x="137" y="130"/>
                  </a:cubicBezTo>
                  <a:cubicBezTo>
                    <a:pt x="144" y="135"/>
                    <a:pt x="151" y="138"/>
                    <a:pt x="156" y="141"/>
                  </a:cubicBezTo>
                  <a:cubicBezTo>
                    <a:pt x="159" y="142"/>
                    <a:pt x="161" y="143"/>
                    <a:pt x="163" y="144"/>
                  </a:cubicBezTo>
                  <a:cubicBezTo>
                    <a:pt x="164" y="145"/>
                    <a:pt x="166" y="145"/>
                    <a:pt x="167" y="145"/>
                  </a:cubicBezTo>
                  <a:cubicBezTo>
                    <a:pt x="168" y="145"/>
                    <a:pt x="168" y="145"/>
                    <a:pt x="168" y="145"/>
                  </a:cubicBezTo>
                  <a:cubicBezTo>
                    <a:pt x="168" y="145"/>
                    <a:pt x="168" y="145"/>
                    <a:pt x="169" y="144"/>
                  </a:cubicBezTo>
                  <a:cubicBezTo>
                    <a:pt x="169" y="144"/>
                    <a:pt x="169" y="144"/>
                    <a:pt x="169" y="143"/>
                  </a:cubicBezTo>
                  <a:cubicBezTo>
                    <a:pt x="169" y="143"/>
                    <a:pt x="168" y="143"/>
                    <a:pt x="168" y="142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7" y="44"/>
                    <a:pt x="8" y="45"/>
                    <a:pt x="10" y="46"/>
                  </a:cubicBezTo>
                  <a:cubicBezTo>
                    <a:pt x="16" y="48"/>
                    <a:pt x="29" y="55"/>
                    <a:pt x="44" y="64"/>
                  </a:cubicBezTo>
                  <a:cubicBezTo>
                    <a:pt x="68" y="78"/>
                    <a:pt x="98" y="96"/>
                    <a:pt x="122" y="111"/>
                  </a:cubicBezTo>
                  <a:cubicBezTo>
                    <a:pt x="135" y="118"/>
                    <a:pt x="145" y="125"/>
                    <a:pt x="153" y="129"/>
                  </a:cubicBezTo>
                  <a:cubicBezTo>
                    <a:pt x="161" y="134"/>
                    <a:pt x="165" y="137"/>
                    <a:pt x="165" y="137"/>
                  </a:cubicBezTo>
                  <a:cubicBezTo>
                    <a:pt x="166" y="137"/>
                    <a:pt x="166" y="137"/>
                    <a:pt x="166" y="137"/>
                  </a:cubicBezTo>
                  <a:cubicBezTo>
                    <a:pt x="167" y="137"/>
                    <a:pt x="167" y="137"/>
                    <a:pt x="167" y="136"/>
                  </a:cubicBezTo>
                  <a:cubicBezTo>
                    <a:pt x="167" y="136"/>
                    <a:pt x="167" y="136"/>
                    <a:pt x="167" y="136"/>
                  </a:cubicBezTo>
                  <a:cubicBezTo>
                    <a:pt x="167" y="135"/>
                    <a:pt x="167" y="135"/>
                    <a:pt x="167" y="135"/>
                  </a:cubicBezTo>
                  <a:cubicBezTo>
                    <a:pt x="167" y="134"/>
                    <a:pt x="167" y="134"/>
                    <a:pt x="167" y="134"/>
                  </a:cubicBezTo>
                  <a:cubicBezTo>
                    <a:pt x="166" y="134"/>
                    <a:pt x="165" y="133"/>
                    <a:pt x="164" y="132"/>
                  </a:cubicBezTo>
                  <a:cubicBezTo>
                    <a:pt x="152" y="124"/>
                    <a:pt x="114" y="101"/>
                    <a:pt x="78" y="79"/>
                  </a:cubicBezTo>
                  <a:cubicBezTo>
                    <a:pt x="60" y="68"/>
                    <a:pt x="43" y="58"/>
                    <a:pt x="30" y="50"/>
                  </a:cubicBezTo>
                  <a:cubicBezTo>
                    <a:pt x="24" y="46"/>
                    <a:pt x="18" y="43"/>
                    <a:pt x="15" y="40"/>
                  </a:cubicBezTo>
                  <a:cubicBezTo>
                    <a:pt x="13" y="39"/>
                    <a:pt x="12" y="38"/>
                    <a:pt x="11" y="37"/>
                  </a:cubicBezTo>
                  <a:cubicBezTo>
                    <a:pt x="10" y="37"/>
                    <a:pt x="10" y="37"/>
                    <a:pt x="10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7"/>
                    <a:pt x="10" y="37"/>
                    <a:pt x="10" y="36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10" y="39"/>
                    <a:pt x="11" y="39"/>
                  </a:cubicBezTo>
                  <a:cubicBezTo>
                    <a:pt x="17" y="42"/>
                    <a:pt x="29" y="49"/>
                    <a:pt x="45" y="58"/>
                  </a:cubicBezTo>
                  <a:cubicBezTo>
                    <a:pt x="68" y="71"/>
                    <a:pt x="97" y="89"/>
                    <a:pt x="121" y="104"/>
                  </a:cubicBezTo>
                  <a:cubicBezTo>
                    <a:pt x="132" y="111"/>
                    <a:pt x="143" y="118"/>
                    <a:pt x="150" y="122"/>
                  </a:cubicBezTo>
                  <a:cubicBezTo>
                    <a:pt x="158" y="127"/>
                    <a:pt x="162" y="130"/>
                    <a:pt x="162" y="130"/>
                  </a:cubicBezTo>
                  <a:cubicBezTo>
                    <a:pt x="162" y="130"/>
                    <a:pt x="163" y="130"/>
                    <a:pt x="163" y="130"/>
                  </a:cubicBezTo>
                  <a:cubicBezTo>
                    <a:pt x="164" y="130"/>
                    <a:pt x="164" y="130"/>
                    <a:pt x="164" y="129"/>
                  </a:cubicBezTo>
                  <a:cubicBezTo>
                    <a:pt x="164" y="129"/>
                    <a:pt x="164" y="129"/>
                    <a:pt x="164" y="128"/>
                  </a:cubicBezTo>
                  <a:cubicBezTo>
                    <a:pt x="164" y="128"/>
                    <a:pt x="164" y="127"/>
                    <a:pt x="164" y="127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7" y="32"/>
                    <a:pt x="9" y="33"/>
                  </a:cubicBezTo>
                  <a:cubicBezTo>
                    <a:pt x="15" y="35"/>
                    <a:pt x="27" y="42"/>
                    <a:pt x="42" y="51"/>
                  </a:cubicBezTo>
                  <a:cubicBezTo>
                    <a:pt x="65" y="64"/>
                    <a:pt x="94" y="82"/>
                    <a:pt x="117" y="96"/>
                  </a:cubicBezTo>
                  <a:cubicBezTo>
                    <a:pt x="128" y="103"/>
                    <a:pt x="139" y="109"/>
                    <a:pt x="146" y="114"/>
                  </a:cubicBezTo>
                  <a:cubicBezTo>
                    <a:pt x="150" y="116"/>
                    <a:pt x="153" y="118"/>
                    <a:pt x="155" y="119"/>
                  </a:cubicBezTo>
                  <a:cubicBezTo>
                    <a:pt x="156" y="120"/>
                    <a:pt x="156" y="120"/>
                    <a:pt x="157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8" y="121"/>
                    <a:pt x="158" y="121"/>
                    <a:pt x="159" y="121"/>
                  </a:cubicBezTo>
                  <a:cubicBezTo>
                    <a:pt x="159" y="121"/>
                    <a:pt x="160" y="121"/>
                    <a:pt x="160" y="120"/>
                  </a:cubicBezTo>
                  <a:cubicBezTo>
                    <a:pt x="160" y="120"/>
                    <a:pt x="160" y="119"/>
                    <a:pt x="159" y="119"/>
                  </a:cubicBezTo>
                  <a:cubicBezTo>
                    <a:pt x="159" y="119"/>
                    <a:pt x="157" y="117"/>
                    <a:pt x="153" y="114"/>
                  </a:cubicBezTo>
                  <a:cubicBezTo>
                    <a:pt x="138" y="105"/>
                    <a:pt x="101" y="83"/>
                    <a:pt x="68" y="62"/>
                  </a:cubicBezTo>
                  <a:cubicBezTo>
                    <a:pt x="51" y="52"/>
                    <a:pt x="36" y="42"/>
                    <a:pt x="24" y="34"/>
                  </a:cubicBezTo>
                  <a:cubicBezTo>
                    <a:pt x="18" y="31"/>
                    <a:pt x="14" y="28"/>
                    <a:pt x="10" y="26"/>
                  </a:cubicBezTo>
                  <a:cubicBezTo>
                    <a:pt x="9" y="25"/>
                    <a:pt x="7" y="24"/>
                    <a:pt x="7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155" y="115"/>
                    <a:pt x="155" y="115"/>
                    <a:pt x="155" y="115"/>
                  </a:cubicBezTo>
                  <a:cubicBezTo>
                    <a:pt x="156" y="115"/>
                    <a:pt x="157" y="115"/>
                    <a:pt x="157" y="114"/>
                  </a:cubicBezTo>
                  <a:cubicBezTo>
                    <a:pt x="158" y="113"/>
                    <a:pt x="157" y="113"/>
                    <a:pt x="157" y="112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6" y="21"/>
                    <a:pt x="8" y="22"/>
                  </a:cubicBezTo>
                  <a:cubicBezTo>
                    <a:pt x="18" y="27"/>
                    <a:pt x="54" y="49"/>
                    <a:pt x="88" y="69"/>
                  </a:cubicBezTo>
                  <a:cubicBezTo>
                    <a:pt x="104" y="79"/>
                    <a:pt x="120" y="89"/>
                    <a:pt x="132" y="96"/>
                  </a:cubicBezTo>
                  <a:cubicBezTo>
                    <a:pt x="138" y="99"/>
                    <a:pt x="143" y="102"/>
                    <a:pt x="147" y="105"/>
                  </a:cubicBezTo>
                  <a:cubicBezTo>
                    <a:pt x="150" y="107"/>
                    <a:pt x="152" y="108"/>
                    <a:pt x="152" y="108"/>
                  </a:cubicBezTo>
                  <a:cubicBezTo>
                    <a:pt x="153" y="107"/>
                    <a:pt x="153" y="107"/>
                    <a:pt x="153" y="107"/>
                  </a:cubicBezTo>
                  <a:cubicBezTo>
                    <a:pt x="153" y="105"/>
                    <a:pt x="153" y="105"/>
                    <a:pt x="153" y="105"/>
                  </a:cubicBezTo>
                  <a:cubicBezTo>
                    <a:pt x="153" y="105"/>
                    <a:pt x="151" y="104"/>
                    <a:pt x="147" y="101"/>
                  </a:cubicBezTo>
                  <a:cubicBezTo>
                    <a:pt x="133" y="93"/>
                    <a:pt x="97" y="72"/>
                    <a:pt x="66" y="52"/>
                  </a:cubicBezTo>
                  <a:cubicBezTo>
                    <a:pt x="50" y="42"/>
                    <a:pt x="35" y="33"/>
                    <a:pt x="24" y="26"/>
                  </a:cubicBezTo>
                  <a:cubicBezTo>
                    <a:pt x="18" y="22"/>
                    <a:pt x="13" y="19"/>
                    <a:pt x="10" y="17"/>
                  </a:cubicBezTo>
                  <a:cubicBezTo>
                    <a:pt x="9" y="16"/>
                    <a:pt x="8" y="15"/>
                    <a:pt x="7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38" y="36"/>
                    <a:pt x="74" y="58"/>
                  </a:cubicBezTo>
                  <a:cubicBezTo>
                    <a:pt x="92" y="68"/>
                    <a:pt x="109" y="79"/>
                    <a:pt x="123" y="87"/>
                  </a:cubicBezTo>
                  <a:cubicBezTo>
                    <a:pt x="130" y="91"/>
                    <a:pt x="136" y="94"/>
                    <a:pt x="140" y="96"/>
                  </a:cubicBezTo>
                  <a:cubicBezTo>
                    <a:pt x="143" y="98"/>
                    <a:pt x="144" y="99"/>
                    <a:pt x="146" y="99"/>
                  </a:cubicBezTo>
                  <a:cubicBezTo>
                    <a:pt x="147" y="100"/>
                    <a:pt x="147" y="100"/>
                    <a:pt x="148" y="100"/>
                  </a:cubicBezTo>
                  <a:cubicBezTo>
                    <a:pt x="148" y="100"/>
                    <a:pt x="148" y="100"/>
                    <a:pt x="149" y="100"/>
                  </a:cubicBezTo>
                  <a:cubicBezTo>
                    <a:pt x="150" y="100"/>
                    <a:pt x="150" y="100"/>
                    <a:pt x="150" y="100"/>
                  </a:cubicBezTo>
                  <a:cubicBezTo>
                    <a:pt x="150" y="100"/>
                    <a:pt x="150" y="100"/>
                    <a:pt x="150" y="100"/>
                  </a:cubicBezTo>
                  <a:cubicBezTo>
                    <a:pt x="150" y="100"/>
                    <a:pt x="150" y="100"/>
                    <a:pt x="150" y="100"/>
                  </a:cubicBezTo>
                  <a:cubicBezTo>
                    <a:pt x="151" y="99"/>
                    <a:pt x="151" y="99"/>
                    <a:pt x="151" y="99"/>
                  </a:cubicBezTo>
                  <a:cubicBezTo>
                    <a:pt x="151" y="98"/>
                    <a:pt x="151" y="98"/>
                    <a:pt x="150" y="98"/>
                  </a:cubicBezTo>
                  <a:cubicBezTo>
                    <a:pt x="150" y="97"/>
                    <a:pt x="150" y="97"/>
                    <a:pt x="149" y="96"/>
                  </a:cubicBezTo>
                  <a:cubicBezTo>
                    <a:pt x="148" y="95"/>
                    <a:pt x="144" y="92"/>
                    <a:pt x="139" y="89"/>
                  </a:cubicBezTo>
                  <a:cubicBezTo>
                    <a:pt x="105" y="66"/>
                    <a:pt x="3" y="6"/>
                    <a:pt x="3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3" y="9"/>
                    <a:pt x="5" y="10"/>
                  </a:cubicBezTo>
                  <a:cubicBezTo>
                    <a:pt x="15" y="15"/>
                    <a:pt x="50" y="36"/>
                    <a:pt x="82" y="55"/>
                  </a:cubicBezTo>
                  <a:cubicBezTo>
                    <a:pt x="98" y="65"/>
                    <a:pt x="114" y="74"/>
                    <a:pt x="125" y="81"/>
                  </a:cubicBezTo>
                  <a:cubicBezTo>
                    <a:pt x="131" y="85"/>
                    <a:pt x="136" y="87"/>
                    <a:pt x="139" y="89"/>
                  </a:cubicBezTo>
                  <a:cubicBezTo>
                    <a:pt x="142" y="91"/>
                    <a:pt x="144" y="93"/>
                    <a:pt x="144" y="93"/>
                  </a:cubicBezTo>
                  <a:cubicBezTo>
                    <a:pt x="145" y="93"/>
                    <a:pt x="146" y="93"/>
                    <a:pt x="146" y="92"/>
                  </a:cubicBezTo>
                  <a:cubicBezTo>
                    <a:pt x="147" y="91"/>
                    <a:pt x="147" y="91"/>
                    <a:pt x="146" y="9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0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34" y="23"/>
                    <a:pt x="67" y="43"/>
                  </a:cubicBezTo>
                  <a:cubicBezTo>
                    <a:pt x="84" y="53"/>
                    <a:pt x="101" y="63"/>
                    <a:pt x="114" y="70"/>
                  </a:cubicBezTo>
                  <a:cubicBezTo>
                    <a:pt x="121" y="74"/>
                    <a:pt x="127" y="77"/>
                    <a:pt x="131" y="80"/>
                  </a:cubicBezTo>
                  <a:cubicBezTo>
                    <a:pt x="133" y="81"/>
                    <a:pt x="135" y="81"/>
                    <a:pt x="137" y="82"/>
                  </a:cubicBezTo>
                  <a:cubicBezTo>
                    <a:pt x="138" y="83"/>
                    <a:pt x="139" y="83"/>
                    <a:pt x="140" y="83"/>
                  </a:cubicBezTo>
                  <a:cubicBezTo>
                    <a:pt x="141" y="83"/>
                    <a:pt x="141" y="83"/>
                    <a:pt x="141" y="83"/>
                  </a:cubicBezTo>
                  <a:cubicBezTo>
                    <a:pt x="141" y="83"/>
                    <a:pt x="142" y="83"/>
                    <a:pt x="142" y="82"/>
                  </a:cubicBezTo>
                  <a:cubicBezTo>
                    <a:pt x="142" y="82"/>
                    <a:pt x="142" y="82"/>
                    <a:pt x="142" y="81"/>
                  </a:cubicBezTo>
                  <a:cubicBezTo>
                    <a:pt x="142" y="81"/>
                    <a:pt x="142" y="80"/>
                    <a:pt x="141" y="80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38" y="76"/>
                    <a:pt x="138" y="76"/>
                    <a:pt x="138" y="76"/>
                  </a:cubicBezTo>
                  <a:cubicBezTo>
                    <a:pt x="138" y="76"/>
                    <a:pt x="139" y="76"/>
                    <a:pt x="139" y="75"/>
                  </a:cubicBezTo>
                  <a:cubicBezTo>
                    <a:pt x="139" y="74"/>
                    <a:pt x="139" y="74"/>
                    <a:pt x="139" y="73"/>
                  </a:cubicBezTo>
                  <a:cubicBezTo>
                    <a:pt x="130" y="68"/>
                    <a:pt x="130" y="68"/>
                    <a:pt x="130" y="68"/>
                  </a:cubicBezTo>
                  <a:cubicBezTo>
                    <a:pt x="133" y="64"/>
                    <a:pt x="133" y="64"/>
                    <a:pt x="133" y="64"/>
                  </a:cubicBezTo>
                  <a:cubicBezTo>
                    <a:pt x="133" y="64"/>
                    <a:pt x="134" y="64"/>
                    <a:pt x="134" y="63"/>
                  </a:cubicBezTo>
                  <a:cubicBezTo>
                    <a:pt x="133" y="63"/>
                    <a:pt x="133" y="62"/>
                    <a:pt x="133" y="62"/>
                  </a:cubicBezTo>
                  <a:cubicBezTo>
                    <a:pt x="129" y="60"/>
                    <a:pt x="129" y="60"/>
                    <a:pt x="129" y="60"/>
                  </a:cubicBezTo>
                  <a:cubicBezTo>
                    <a:pt x="129" y="55"/>
                    <a:pt x="129" y="55"/>
                    <a:pt x="129" y="55"/>
                  </a:cubicBezTo>
                  <a:cubicBezTo>
                    <a:pt x="129" y="54"/>
                    <a:pt x="129" y="53"/>
                    <a:pt x="128" y="53"/>
                  </a:cubicBezTo>
                  <a:cubicBezTo>
                    <a:pt x="127" y="53"/>
                    <a:pt x="127" y="53"/>
                    <a:pt x="127" y="53"/>
                  </a:cubicBezTo>
                  <a:cubicBezTo>
                    <a:pt x="127" y="52"/>
                    <a:pt x="126" y="52"/>
                    <a:pt x="125" y="53"/>
                  </a:cubicBezTo>
                  <a:cubicBezTo>
                    <a:pt x="125" y="54"/>
                    <a:pt x="125" y="55"/>
                    <a:pt x="126" y="55"/>
                  </a:cubicBezTo>
                  <a:cubicBezTo>
                    <a:pt x="126" y="55"/>
                    <a:pt x="126" y="55"/>
                    <a:pt x="126" y="55"/>
                  </a:cubicBezTo>
                  <a:cubicBezTo>
                    <a:pt x="126" y="60"/>
                    <a:pt x="126" y="60"/>
                    <a:pt x="126" y="60"/>
                  </a:cubicBezTo>
                  <a:cubicBezTo>
                    <a:pt x="126" y="61"/>
                    <a:pt x="126" y="61"/>
                    <a:pt x="127" y="62"/>
                  </a:cubicBezTo>
                  <a:cubicBezTo>
                    <a:pt x="130" y="64"/>
                    <a:pt x="130" y="64"/>
                    <a:pt x="130" y="64"/>
                  </a:cubicBezTo>
                  <a:cubicBezTo>
                    <a:pt x="127" y="67"/>
                    <a:pt x="127" y="67"/>
                    <a:pt x="127" y="67"/>
                  </a:cubicBezTo>
                  <a:cubicBezTo>
                    <a:pt x="127" y="68"/>
                    <a:pt x="127" y="68"/>
                    <a:pt x="127" y="69"/>
                  </a:cubicBezTo>
                  <a:cubicBezTo>
                    <a:pt x="127" y="69"/>
                    <a:pt x="127" y="69"/>
                    <a:pt x="127" y="70"/>
                  </a:cubicBezTo>
                  <a:cubicBezTo>
                    <a:pt x="131" y="72"/>
                    <a:pt x="131" y="72"/>
                    <a:pt x="131" y="72"/>
                  </a:cubicBezTo>
                  <a:cubicBezTo>
                    <a:pt x="127" y="71"/>
                    <a:pt x="127" y="71"/>
                    <a:pt x="127" y="71"/>
                  </a:cubicBezTo>
                  <a:cubicBezTo>
                    <a:pt x="126" y="71"/>
                    <a:pt x="125" y="72"/>
                    <a:pt x="125" y="72"/>
                  </a:cubicBezTo>
                  <a:cubicBezTo>
                    <a:pt x="125" y="73"/>
                    <a:pt x="125" y="74"/>
                    <a:pt x="126" y="74"/>
                  </a:cubicBezTo>
                  <a:cubicBezTo>
                    <a:pt x="140" y="83"/>
                    <a:pt x="140" y="83"/>
                    <a:pt x="140" y="83"/>
                  </a:cubicBezTo>
                  <a:cubicBezTo>
                    <a:pt x="141" y="81"/>
                    <a:pt x="141" y="81"/>
                    <a:pt x="141" y="81"/>
                  </a:cubicBezTo>
                  <a:cubicBezTo>
                    <a:pt x="139" y="81"/>
                    <a:pt x="139" y="81"/>
                    <a:pt x="139" y="81"/>
                  </a:cubicBezTo>
                  <a:cubicBezTo>
                    <a:pt x="140" y="81"/>
                    <a:pt x="140" y="81"/>
                    <a:pt x="140" y="81"/>
                  </a:cubicBezTo>
                  <a:cubicBezTo>
                    <a:pt x="140" y="80"/>
                    <a:pt x="140" y="80"/>
                    <a:pt x="140" y="80"/>
                  </a:cubicBezTo>
                  <a:cubicBezTo>
                    <a:pt x="139" y="81"/>
                    <a:pt x="139" y="81"/>
                    <a:pt x="139" y="81"/>
                  </a:cubicBezTo>
                  <a:cubicBezTo>
                    <a:pt x="140" y="81"/>
                    <a:pt x="140" y="81"/>
                    <a:pt x="140" y="81"/>
                  </a:cubicBezTo>
                  <a:cubicBezTo>
                    <a:pt x="140" y="80"/>
                    <a:pt x="140" y="80"/>
                    <a:pt x="140" y="80"/>
                  </a:cubicBezTo>
                  <a:cubicBezTo>
                    <a:pt x="140" y="81"/>
                    <a:pt x="140" y="81"/>
                    <a:pt x="140" y="81"/>
                  </a:cubicBezTo>
                  <a:cubicBezTo>
                    <a:pt x="140" y="80"/>
                    <a:pt x="140" y="80"/>
                    <a:pt x="140" y="80"/>
                  </a:cubicBezTo>
                  <a:cubicBezTo>
                    <a:pt x="140" y="80"/>
                    <a:pt x="140" y="80"/>
                    <a:pt x="140" y="80"/>
                  </a:cubicBezTo>
                  <a:cubicBezTo>
                    <a:pt x="140" y="81"/>
                    <a:pt x="140" y="81"/>
                    <a:pt x="140" y="81"/>
                  </a:cubicBezTo>
                  <a:cubicBezTo>
                    <a:pt x="140" y="80"/>
                    <a:pt x="140" y="80"/>
                    <a:pt x="140" y="80"/>
                  </a:cubicBezTo>
                  <a:cubicBezTo>
                    <a:pt x="140" y="80"/>
                    <a:pt x="139" y="80"/>
                    <a:pt x="138" y="79"/>
                  </a:cubicBezTo>
                  <a:cubicBezTo>
                    <a:pt x="133" y="77"/>
                    <a:pt x="121" y="71"/>
                    <a:pt x="108" y="63"/>
                  </a:cubicBezTo>
                  <a:cubicBezTo>
                    <a:pt x="87" y="52"/>
                    <a:pt x="61" y="36"/>
                    <a:pt x="40" y="23"/>
                  </a:cubicBezTo>
                  <a:cubicBezTo>
                    <a:pt x="29" y="17"/>
                    <a:pt x="20" y="11"/>
                    <a:pt x="13" y="7"/>
                  </a:cubicBezTo>
                  <a:cubicBezTo>
                    <a:pt x="7" y="3"/>
                    <a:pt x="3" y="1"/>
                    <a:pt x="3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144" y="93"/>
                    <a:pt x="144" y="93"/>
                    <a:pt x="144" y="93"/>
                  </a:cubicBezTo>
                  <a:cubicBezTo>
                    <a:pt x="145" y="91"/>
                    <a:pt x="145" y="91"/>
                    <a:pt x="145" y="91"/>
                  </a:cubicBezTo>
                  <a:cubicBezTo>
                    <a:pt x="146" y="90"/>
                    <a:pt x="146" y="90"/>
                    <a:pt x="146" y="90"/>
                  </a:cubicBezTo>
                  <a:cubicBezTo>
                    <a:pt x="146" y="90"/>
                    <a:pt x="111" y="69"/>
                    <a:pt x="76" y="48"/>
                  </a:cubicBezTo>
                  <a:cubicBezTo>
                    <a:pt x="58" y="37"/>
                    <a:pt x="41" y="27"/>
                    <a:pt x="27" y="19"/>
                  </a:cubicBezTo>
                  <a:cubicBezTo>
                    <a:pt x="20" y="15"/>
                    <a:pt x="15" y="12"/>
                    <a:pt x="10" y="9"/>
                  </a:cubicBezTo>
                  <a:cubicBezTo>
                    <a:pt x="8" y="8"/>
                    <a:pt x="7" y="7"/>
                    <a:pt x="5" y="7"/>
                  </a:cubicBezTo>
                  <a:cubicBezTo>
                    <a:pt x="5" y="6"/>
                    <a:pt x="4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2" y="8"/>
                    <a:pt x="4" y="10"/>
                    <a:pt x="8" y="12"/>
                  </a:cubicBezTo>
                  <a:cubicBezTo>
                    <a:pt x="22" y="20"/>
                    <a:pt x="57" y="41"/>
                    <a:pt x="89" y="61"/>
                  </a:cubicBezTo>
                  <a:cubicBezTo>
                    <a:pt x="105" y="70"/>
                    <a:pt x="119" y="80"/>
                    <a:pt x="130" y="87"/>
                  </a:cubicBezTo>
                  <a:cubicBezTo>
                    <a:pt x="136" y="90"/>
                    <a:pt x="140" y="93"/>
                    <a:pt x="143" y="96"/>
                  </a:cubicBezTo>
                  <a:cubicBezTo>
                    <a:pt x="145" y="97"/>
                    <a:pt x="146" y="98"/>
                    <a:pt x="147" y="98"/>
                  </a:cubicBezTo>
                  <a:cubicBezTo>
                    <a:pt x="147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9" y="99"/>
                    <a:pt x="149" y="99"/>
                    <a:pt x="149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9" y="99"/>
                    <a:pt x="149" y="99"/>
                    <a:pt x="149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9" y="99"/>
                    <a:pt x="149" y="99"/>
                    <a:pt x="149" y="99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9" y="99"/>
                    <a:pt x="149" y="99"/>
                    <a:pt x="149" y="99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9" y="99"/>
                    <a:pt x="149" y="99"/>
                    <a:pt x="149" y="99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9" y="99"/>
                    <a:pt x="149" y="99"/>
                    <a:pt x="149" y="99"/>
                  </a:cubicBezTo>
                  <a:cubicBezTo>
                    <a:pt x="149" y="97"/>
                    <a:pt x="149" y="97"/>
                    <a:pt x="149" y="97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9" y="99"/>
                    <a:pt x="149" y="99"/>
                    <a:pt x="149" y="99"/>
                  </a:cubicBezTo>
                  <a:cubicBezTo>
                    <a:pt x="149" y="97"/>
                    <a:pt x="149" y="97"/>
                    <a:pt x="149" y="97"/>
                  </a:cubicBezTo>
                  <a:cubicBezTo>
                    <a:pt x="149" y="98"/>
                    <a:pt x="149" y="98"/>
                    <a:pt x="149" y="98"/>
                  </a:cubicBezTo>
                  <a:cubicBezTo>
                    <a:pt x="149" y="97"/>
                    <a:pt x="149" y="97"/>
                    <a:pt x="149" y="97"/>
                  </a:cubicBezTo>
                  <a:cubicBezTo>
                    <a:pt x="149" y="97"/>
                    <a:pt x="149" y="97"/>
                    <a:pt x="149" y="97"/>
                  </a:cubicBezTo>
                  <a:cubicBezTo>
                    <a:pt x="149" y="98"/>
                    <a:pt x="149" y="98"/>
                    <a:pt x="149" y="98"/>
                  </a:cubicBezTo>
                  <a:cubicBezTo>
                    <a:pt x="149" y="97"/>
                    <a:pt x="149" y="97"/>
                    <a:pt x="149" y="97"/>
                  </a:cubicBezTo>
                  <a:cubicBezTo>
                    <a:pt x="149" y="98"/>
                    <a:pt x="149" y="98"/>
                    <a:pt x="149" y="98"/>
                  </a:cubicBezTo>
                  <a:cubicBezTo>
                    <a:pt x="149" y="97"/>
                    <a:pt x="149" y="97"/>
                    <a:pt x="149" y="97"/>
                  </a:cubicBezTo>
                  <a:cubicBezTo>
                    <a:pt x="149" y="97"/>
                    <a:pt x="149" y="97"/>
                    <a:pt x="149" y="97"/>
                  </a:cubicBezTo>
                  <a:cubicBezTo>
                    <a:pt x="149" y="98"/>
                    <a:pt x="149" y="98"/>
                    <a:pt x="149" y="98"/>
                  </a:cubicBezTo>
                  <a:cubicBezTo>
                    <a:pt x="149" y="97"/>
                    <a:pt x="149" y="97"/>
                    <a:pt x="149" y="97"/>
                  </a:cubicBezTo>
                  <a:cubicBezTo>
                    <a:pt x="149" y="97"/>
                    <a:pt x="148" y="97"/>
                    <a:pt x="147" y="96"/>
                  </a:cubicBezTo>
                  <a:cubicBezTo>
                    <a:pt x="141" y="94"/>
                    <a:pt x="130" y="87"/>
                    <a:pt x="116" y="79"/>
                  </a:cubicBezTo>
                  <a:cubicBezTo>
                    <a:pt x="94" y="66"/>
                    <a:pt x="67" y="50"/>
                    <a:pt x="44" y="36"/>
                  </a:cubicBezTo>
                  <a:cubicBezTo>
                    <a:pt x="33" y="30"/>
                    <a:pt x="24" y="24"/>
                    <a:pt x="17" y="20"/>
                  </a:cubicBezTo>
                  <a:cubicBezTo>
                    <a:pt x="10" y="15"/>
                    <a:pt x="5" y="13"/>
                    <a:pt x="5" y="13"/>
                  </a:cubicBezTo>
                  <a:cubicBezTo>
                    <a:pt x="5" y="12"/>
                    <a:pt x="4" y="13"/>
                    <a:pt x="3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6"/>
                    <a:pt x="4" y="16"/>
                    <a:pt x="5" y="16"/>
                  </a:cubicBezTo>
                  <a:cubicBezTo>
                    <a:pt x="6" y="18"/>
                    <a:pt x="10" y="20"/>
                    <a:pt x="15" y="23"/>
                  </a:cubicBezTo>
                  <a:cubicBezTo>
                    <a:pt x="49" y="46"/>
                    <a:pt x="152" y="108"/>
                    <a:pt x="152" y="108"/>
                  </a:cubicBezTo>
                  <a:cubicBezTo>
                    <a:pt x="153" y="108"/>
                    <a:pt x="153" y="108"/>
                    <a:pt x="154" y="107"/>
                  </a:cubicBezTo>
                  <a:cubicBezTo>
                    <a:pt x="154" y="107"/>
                    <a:pt x="154" y="106"/>
                    <a:pt x="153" y="105"/>
                  </a:cubicBezTo>
                  <a:cubicBezTo>
                    <a:pt x="153" y="105"/>
                    <a:pt x="118" y="83"/>
                    <a:pt x="82" y="62"/>
                  </a:cubicBezTo>
                  <a:cubicBezTo>
                    <a:pt x="64" y="51"/>
                    <a:pt x="45" y="40"/>
                    <a:pt x="31" y="32"/>
                  </a:cubicBezTo>
                  <a:cubicBezTo>
                    <a:pt x="24" y="27"/>
                    <a:pt x="18" y="24"/>
                    <a:pt x="14" y="22"/>
                  </a:cubicBezTo>
                  <a:cubicBezTo>
                    <a:pt x="12" y="20"/>
                    <a:pt x="10" y="19"/>
                    <a:pt x="8" y="19"/>
                  </a:cubicBezTo>
                  <a:cubicBezTo>
                    <a:pt x="8" y="19"/>
                    <a:pt x="7" y="18"/>
                    <a:pt x="7" y="18"/>
                  </a:cubicBezTo>
                  <a:cubicBezTo>
                    <a:pt x="6" y="18"/>
                    <a:pt x="6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4" y="18"/>
                    <a:pt x="4" y="18"/>
                  </a:cubicBezTo>
                  <a:cubicBezTo>
                    <a:pt x="4" y="19"/>
                    <a:pt x="4" y="20"/>
                    <a:pt x="4" y="20"/>
                  </a:cubicBezTo>
                  <a:cubicBezTo>
                    <a:pt x="43" y="45"/>
                    <a:pt x="43" y="45"/>
                    <a:pt x="43" y="45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3" y="22"/>
                    <a:pt x="3" y="23"/>
                    <a:pt x="3" y="23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7" y="27"/>
                    <a:pt x="18" y="34"/>
                    <a:pt x="33" y="44"/>
                  </a:cubicBezTo>
                  <a:cubicBezTo>
                    <a:pt x="78" y="72"/>
                    <a:pt x="158" y="121"/>
                    <a:pt x="158" y="121"/>
                  </a:cubicBezTo>
                  <a:cubicBezTo>
                    <a:pt x="159" y="120"/>
                    <a:pt x="159" y="120"/>
                    <a:pt x="159" y="120"/>
                  </a:cubicBezTo>
                  <a:cubicBezTo>
                    <a:pt x="159" y="118"/>
                    <a:pt x="159" y="118"/>
                    <a:pt x="159" y="118"/>
                  </a:cubicBezTo>
                  <a:cubicBezTo>
                    <a:pt x="159" y="120"/>
                    <a:pt x="159" y="120"/>
                    <a:pt x="159" y="120"/>
                  </a:cubicBezTo>
                  <a:cubicBezTo>
                    <a:pt x="159" y="118"/>
                    <a:pt x="159" y="118"/>
                    <a:pt x="159" y="118"/>
                  </a:cubicBezTo>
                  <a:cubicBezTo>
                    <a:pt x="159" y="118"/>
                    <a:pt x="159" y="118"/>
                    <a:pt x="159" y="118"/>
                  </a:cubicBezTo>
                  <a:cubicBezTo>
                    <a:pt x="159" y="120"/>
                    <a:pt x="159" y="120"/>
                    <a:pt x="159" y="120"/>
                  </a:cubicBezTo>
                  <a:cubicBezTo>
                    <a:pt x="159" y="118"/>
                    <a:pt x="159" y="118"/>
                    <a:pt x="159" y="118"/>
                  </a:cubicBezTo>
                  <a:cubicBezTo>
                    <a:pt x="159" y="119"/>
                    <a:pt x="159" y="119"/>
                    <a:pt x="159" y="119"/>
                  </a:cubicBezTo>
                  <a:cubicBezTo>
                    <a:pt x="159" y="118"/>
                    <a:pt x="159" y="118"/>
                    <a:pt x="159" y="118"/>
                  </a:cubicBezTo>
                  <a:cubicBezTo>
                    <a:pt x="159" y="118"/>
                    <a:pt x="159" y="118"/>
                    <a:pt x="159" y="118"/>
                  </a:cubicBezTo>
                  <a:cubicBezTo>
                    <a:pt x="159" y="119"/>
                    <a:pt x="159" y="119"/>
                    <a:pt x="159" y="119"/>
                  </a:cubicBezTo>
                  <a:cubicBezTo>
                    <a:pt x="159" y="118"/>
                    <a:pt x="159" y="118"/>
                    <a:pt x="159" y="118"/>
                  </a:cubicBezTo>
                  <a:cubicBezTo>
                    <a:pt x="159" y="118"/>
                    <a:pt x="158" y="118"/>
                    <a:pt x="157" y="117"/>
                  </a:cubicBezTo>
                  <a:cubicBezTo>
                    <a:pt x="148" y="112"/>
                    <a:pt x="112" y="90"/>
                    <a:pt x="78" y="69"/>
                  </a:cubicBezTo>
                  <a:cubicBezTo>
                    <a:pt x="61" y="58"/>
                    <a:pt x="44" y="48"/>
                    <a:pt x="31" y="41"/>
                  </a:cubicBezTo>
                  <a:cubicBezTo>
                    <a:pt x="24" y="37"/>
                    <a:pt x="19" y="34"/>
                    <a:pt x="14" y="32"/>
                  </a:cubicBezTo>
                  <a:cubicBezTo>
                    <a:pt x="12" y="31"/>
                    <a:pt x="11" y="30"/>
                    <a:pt x="9" y="30"/>
                  </a:cubicBezTo>
                  <a:cubicBezTo>
                    <a:pt x="8" y="29"/>
                    <a:pt x="8" y="29"/>
                    <a:pt x="7" y="29"/>
                  </a:cubicBezTo>
                  <a:cubicBezTo>
                    <a:pt x="7" y="29"/>
                    <a:pt x="6" y="29"/>
                    <a:pt x="6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29"/>
                    <a:pt x="4" y="29"/>
                    <a:pt x="4" y="29"/>
                  </a:cubicBezTo>
                  <a:cubicBezTo>
                    <a:pt x="4" y="30"/>
                    <a:pt x="4" y="31"/>
                    <a:pt x="5" y="31"/>
                  </a:cubicBezTo>
                  <a:cubicBezTo>
                    <a:pt x="162" y="130"/>
                    <a:pt x="162" y="130"/>
                    <a:pt x="162" y="130"/>
                  </a:cubicBezTo>
                  <a:cubicBezTo>
                    <a:pt x="163" y="130"/>
                    <a:pt x="164" y="130"/>
                    <a:pt x="164" y="129"/>
                  </a:cubicBezTo>
                  <a:cubicBezTo>
                    <a:pt x="165" y="129"/>
                    <a:pt x="164" y="128"/>
                    <a:pt x="164" y="127"/>
                  </a:cubicBezTo>
                  <a:cubicBezTo>
                    <a:pt x="164" y="127"/>
                    <a:pt x="127" y="104"/>
                    <a:pt x="90" y="81"/>
                  </a:cubicBezTo>
                  <a:cubicBezTo>
                    <a:pt x="71" y="70"/>
                    <a:pt x="52" y="59"/>
                    <a:pt x="37" y="50"/>
                  </a:cubicBezTo>
                  <a:cubicBezTo>
                    <a:pt x="29" y="46"/>
                    <a:pt x="23" y="42"/>
                    <a:pt x="18" y="40"/>
                  </a:cubicBezTo>
                  <a:cubicBezTo>
                    <a:pt x="16" y="38"/>
                    <a:pt x="14" y="37"/>
                    <a:pt x="12" y="37"/>
                  </a:cubicBezTo>
                  <a:cubicBezTo>
                    <a:pt x="11" y="36"/>
                    <a:pt x="11" y="36"/>
                    <a:pt x="10" y="36"/>
                  </a:cubicBezTo>
                  <a:cubicBezTo>
                    <a:pt x="10" y="36"/>
                    <a:pt x="9" y="35"/>
                    <a:pt x="9" y="35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6"/>
                    <a:pt x="7" y="36"/>
                    <a:pt x="7" y="36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8"/>
                    <a:pt x="7" y="38"/>
                  </a:cubicBezTo>
                  <a:cubicBezTo>
                    <a:pt x="7" y="38"/>
                    <a:pt x="8" y="39"/>
                    <a:pt x="8" y="39"/>
                  </a:cubicBezTo>
                  <a:cubicBezTo>
                    <a:pt x="10" y="40"/>
                    <a:pt x="13" y="43"/>
                    <a:pt x="18" y="46"/>
                  </a:cubicBezTo>
                  <a:cubicBezTo>
                    <a:pt x="36" y="57"/>
                    <a:pt x="73" y="79"/>
                    <a:pt x="105" y="99"/>
                  </a:cubicBezTo>
                  <a:cubicBezTo>
                    <a:pt x="121" y="109"/>
                    <a:pt x="136" y="118"/>
                    <a:pt x="147" y="125"/>
                  </a:cubicBezTo>
                  <a:cubicBezTo>
                    <a:pt x="153" y="128"/>
                    <a:pt x="157" y="131"/>
                    <a:pt x="160" y="133"/>
                  </a:cubicBezTo>
                  <a:cubicBezTo>
                    <a:pt x="162" y="134"/>
                    <a:pt x="163" y="135"/>
                    <a:pt x="164" y="136"/>
                  </a:cubicBezTo>
                  <a:cubicBezTo>
                    <a:pt x="164" y="136"/>
                    <a:pt x="165" y="136"/>
                    <a:pt x="165" y="136"/>
                  </a:cubicBezTo>
                  <a:cubicBezTo>
                    <a:pt x="165" y="136"/>
                    <a:pt x="165" y="136"/>
                    <a:pt x="165" y="136"/>
                  </a:cubicBezTo>
                  <a:cubicBezTo>
                    <a:pt x="165" y="136"/>
                    <a:pt x="165" y="136"/>
                    <a:pt x="165" y="136"/>
                  </a:cubicBezTo>
                  <a:cubicBezTo>
                    <a:pt x="165" y="136"/>
                    <a:pt x="165" y="136"/>
                    <a:pt x="165" y="136"/>
                  </a:cubicBezTo>
                  <a:cubicBezTo>
                    <a:pt x="165" y="136"/>
                    <a:pt x="165" y="136"/>
                    <a:pt x="165" y="136"/>
                  </a:cubicBezTo>
                  <a:cubicBezTo>
                    <a:pt x="165" y="136"/>
                    <a:pt x="165" y="136"/>
                    <a:pt x="165" y="136"/>
                  </a:cubicBezTo>
                  <a:cubicBezTo>
                    <a:pt x="165" y="136"/>
                    <a:pt x="165" y="136"/>
                    <a:pt x="165" y="136"/>
                  </a:cubicBezTo>
                  <a:cubicBezTo>
                    <a:pt x="165" y="136"/>
                    <a:pt x="165" y="136"/>
                    <a:pt x="165" y="136"/>
                  </a:cubicBezTo>
                  <a:cubicBezTo>
                    <a:pt x="166" y="136"/>
                    <a:pt x="166" y="136"/>
                    <a:pt x="166" y="136"/>
                  </a:cubicBezTo>
                  <a:cubicBezTo>
                    <a:pt x="165" y="136"/>
                    <a:pt x="165" y="136"/>
                    <a:pt x="165" y="136"/>
                  </a:cubicBezTo>
                  <a:cubicBezTo>
                    <a:pt x="165" y="136"/>
                    <a:pt x="165" y="136"/>
                    <a:pt x="165" y="136"/>
                  </a:cubicBezTo>
                  <a:cubicBezTo>
                    <a:pt x="166" y="136"/>
                    <a:pt x="166" y="136"/>
                    <a:pt x="166" y="136"/>
                  </a:cubicBezTo>
                  <a:cubicBezTo>
                    <a:pt x="165" y="136"/>
                    <a:pt x="165" y="136"/>
                    <a:pt x="165" y="136"/>
                  </a:cubicBezTo>
                  <a:cubicBezTo>
                    <a:pt x="166" y="136"/>
                    <a:pt x="166" y="136"/>
                    <a:pt x="166" y="136"/>
                  </a:cubicBezTo>
                  <a:cubicBezTo>
                    <a:pt x="165" y="135"/>
                    <a:pt x="165" y="135"/>
                    <a:pt x="165" y="135"/>
                  </a:cubicBezTo>
                  <a:cubicBezTo>
                    <a:pt x="165" y="136"/>
                    <a:pt x="165" y="136"/>
                    <a:pt x="165" y="136"/>
                  </a:cubicBezTo>
                  <a:cubicBezTo>
                    <a:pt x="166" y="136"/>
                    <a:pt x="166" y="136"/>
                    <a:pt x="166" y="136"/>
                  </a:cubicBezTo>
                  <a:cubicBezTo>
                    <a:pt x="165" y="135"/>
                    <a:pt x="165" y="135"/>
                    <a:pt x="165" y="135"/>
                  </a:cubicBezTo>
                  <a:cubicBezTo>
                    <a:pt x="166" y="136"/>
                    <a:pt x="166" y="136"/>
                    <a:pt x="166" y="136"/>
                  </a:cubicBezTo>
                  <a:cubicBezTo>
                    <a:pt x="167" y="134"/>
                    <a:pt x="167" y="134"/>
                    <a:pt x="167" y="134"/>
                  </a:cubicBezTo>
                  <a:cubicBezTo>
                    <a:pt x="167" y="134"/>
                    <a:pt x="129" y="111"/>
                    <a:pt x="90" y="88"/>
                  </a:cubicBezTo>
                  <a:cubicBezTo>
                    <a:pt x="71" y="76"/>
                    <a:pt x="51" y="65"/>
                    <a:pt x="36" y="56"/>
                  </a:cubicBezTo>
                  <a:cubicBezTo>
                    <a:pt x="28" y="52"/>
                    <a:pt x="22" y="48"/>
                    <a:pt x="17" y="46"/>
                  </a:cubicBezTo>
                  <a:cubicBezTo>
                    <a:pt x="14" y="44"/>
                    <a:pt x="12" y="43"/>
                    <a:pt x="11" y="43"/>
                  </a:cubicBezTo>
                  <a:cubicBezTo>
                    <a:pt x="10" y="42"/>
                    <a:pt x="9" y="42"/>
                    <a:pt x="9" y="42"/>
                  </a:cubicBezTo>
                  <a:cubicBezTo>
                    <a:pt x="8" y="42"/>
                    <a:pt x="7" y="42"/>
                    <a:pt x="7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2"/>
                    <a:pt x="6" y="42"/>
                    <a:pt x="5" y="42"/>
                  </a:cubicBezTo>
                  <a:cubicBezTo>
                    <a:pt x="5" y="43"/>
                    <a:pt x="5" y="44"/>
                    <a:pt x="6" y="44"/>
                  </a:cubicBezTo>
                  <a:cubicBezTo>
                    <a:pt x="167" y="145"/>
                    <a:pt x="167" y="145"/>
                    <a:pt x="167" y="145"/>
                  </a:cubicBezTo>
                  <a:cubicBezTo>
                    <a:pt x="167" y="144"/>
                    <a:pt x="167" y="144"/>
                    <a:pt x="167" y="144"/>
                  </a:cubicBezTo>
                  <a:cubicBezTo>
                    <a:pt x="166" y="143"/>
                    <a:pt x="166" y="143"/>
                    <a:pt x="166" y="143"/>
                  </a:cubicBezTo>
                  <a:cubicBezTo>
                    <a:pt x="167" y="143"/>
                    <a:pt x="167" y="143"/>
                    <a:pt x="167" y="143"/>
                  </a:cubicBezTo>
                  <a:cubicBezTo>
                    <a:pt x="167" y="142"/>
                    <a:pt x="167" y="142"/>
                    <a:pt x="167" y="142"/>
                  </a:cubicBezTo>
                  <a:cubicBezTo>
                    <a:pt x="166" y="143"/>
                    <a:pt x="166" y="143"/>
                    <a:pt x="166" y="143"/>
                  </a:cubicBezTo>
                  <a:cubicBezTo>
                    <a:pt x="167" y="143"/>
                    <a:pt x="167" y="143"/>
                    <a:pt x="167" y="143"/>
                  </a:cubicBezTo>
                  <a:cubicBezTo>
                    <a:pt x="167" y="142"/>
                    <a:pt x="167" y="142"/>
                    <a:pt x="167" y="142"/>
                  </a:cubicBezTo>
                  <a:cubicBezTo>
                    <a:pt x="167" y="143"/>
                    <a:pt x="167" y="143"/>
                    <a:pt x="167" y="143"/>
                  </a:cubicBezTo>
                  <a:cubicBezTo>
                    <a:pt x="167" y="142"/>
                    <a:pt x="167" y="142"/>
                    <a:pt x="167" y="142"/>
                  </a:cubicBezTo>
                  <a:cubicBezTo>
                    <a:pt x="167" y="142"/>
                    <a:pt x="167" y="142"/>
                    <a:pt x="167" y="142"/>
                  </a:cubicBezTo>
                  <a:cubicBezTo>
                    <a:pt x="167" y="143"/>
                    <a:pt x="167" y="143"/>
                    <a:pt x="167" y="143"/>
                  </a:cubicBezTo>
                  <a:cubicBezTo>
                    <a:pt x="167" y="142"/>
                    <a:pt x="167" y="142"/>
                    <a:pt x="167" y="142"/>
                  </a:cubicBezTo>
                  <a:cubicBezTo>
                    <a:pt x="167" y="143"/>
                    <a:pt x="167" y="143"/>
                    <a:pt x="167" y="143"/>
                  </a:cubicBezTo>
                  <a:cubicBezTo>
                    <a:pt x="167" y="142"/>
                    <a:pt x="167" y="142"/>
                    <a:pt x="167" y="142"/>
                  </a:cubicBezTo>
                  <a:cubicBezTo>
                    <a:pt x="167" y="142"/>
                    <a:pt x="167" y="142"/>
                    <a:pt x="167" y="142"/>
                  </a:cubicBezTo>
                  <a:cubicBezTo>
                    <a:pt x="167" y="143"/>
                    <a:pt x="167" y="143"/>
                    <a:pt x="167" y="143"/>
                  </a:cubicBezTo>
                  <a:cubicBezTo>
                    <a:pt x="167" y="142"/>
                    <a:pt x="167" y="142"/>
                    <a:pt x="167" y="142"/>
                  </a:cubicBezTo>
                  <a:cubicBezTo>
                    <a:pt x="167" y="142"/>
                    <a:pt x="165" y="142"/>
                    <a:pt x="164" y="141"/>
                  </a:cubicBezTo>
                  <a:cubicBezTo>
                    <a:pt x="158" y="139"/>
                    <a:pt x="145" y="132"/>
                    <a:pt x="129" y="122"/>
                  </a:cubicBezTo>
                  <a:cubicBezTo>
                    <a:pt x="105" y="108"/>
                    <a:pt x="75" y="90"/>
                    <a:pt x="51" y="75"/>
                  </a:cubicBezTo>
                  <a:cubicBezTo>
                    <a:pt x="39" y="67"/>
                    <a:pt x="28" y="60"/>
                    <a:pt x="20" y="55"/>
                  </a:cubicBezTo>
                  <a:cubicBezTo>
                    <a:pt x="13" y="51"/>
                    <a:pt x="8" y="48"/>
                    <a:pt x="8" y="48"/>
                  </a:cubicBezTo>
                  <a:cubicBezTo>
                    <a:pt x="8" y="47"/>
                    <a:pt x="7" y="47"/>
                    <a:pt x="7" y="47"/>
                  </a:cubicBezTo>
                  <a:cubicBezTo>
                    <a:pt x="7" y="47"/>
                    <a:pt x="6" y="48"/>
                    <a:pt x="6" y="48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6" y="50"/>
                    <a:pt x="6" y="50"/>
                    <a:pt x="7" y="51"/>
                  </a:cubicBezTo>
                  <a:cubicBezTo>
                    <a:pt x="7" y="52"/>
                    <a:pt x="8" y="53"/>
                    <a:pt x="10" y="54"/>
                  </a:cubicBezTo>
                  <a:cubicBezTo>
                    <a:pt x="16" y="59"/>
                    <a:pt x="28" y="67"/>
                    <a:pt x="44" y="76"/>
                  </a:cubicBezTo>
                  <a:cubicBezTo>
                    <a:pt x="89" y="105"/>
                    <a:pt x="161" y="147"/>
                    <a:pt x="161" y="147"/>
                  </a:cubicBezTo>
                  <a:cubicBezTo>
                    <a:pt x="162" y="146"/>
                    <a:pt x="162" y="146"/>
                    <a:pt x="162" y="146"/>
                  </a:cubicBezTo>
                  <a:cubicBezTo>
                    <a:pt x="161" y="145"/>
                    <a:pt x="161" y="145"/>
                    <a:pt x="161" y="145"/>
                  </a:cubicBezTo>
                  <a:cubicBezTo>
                    <a:pt x="162" y="145"/>
                    <a:pt x="162" y="145"/>
                    <a:pt x="162" y="145"/>
                  </a:cubicBezTo>
                  <a:cubicBezTo>
                    <a:pt x="161" y="144"/>
                    <a:pt x="161" y="144"/>
                    <a:pt x="161" y="144"/>
                  </a:cubicBezTo>
                  <a:cubicBezTo>
                    <a:pt x="161" y="145"/>
                    <a:pt x="161" y="145"/>
                    <a:pt x="161" y="145"/>
                  </a:cubicBezTo>
                  <a:cubicBezTo>
                    <a:pt x="162" y="145"/>
                    <a:pt x="162" y="145"/>
                    <a:pt x="162" y="145"/>
                  </a:cubicBezTo>
                  <a:cubicBezTo>
                    <a:pt x="161" y="144"/>
                    <a:pt x="161" y="144"/>
                    <a:pt x="161" y="144"/>
                  </a:cubicBezTo>
                  <a:cubicBezTo>
                    <a:pt x="162" y="145"/>
                    <a:pt x="162" y="145"/>
                    <a:pt x="162" y="145"/>
                  </a:cubicBezTo>
                  <a:cubicBezTo>
                    <a:pt x="162" y="144"/>
                    <a:pt x="162" y="144"/>
                    <a:pt x="162" y="144"/>
                  </a:cubicBezTo>
                  <a:cubicBezTo>
                    <a:pt x="161" y="144"/>
                    <a:pt x="161" y="144"/>
                    <a:pt x="161" y="144"/>
                  </a:cubicBezTo>
                  <a:cubicBezTo>
                    <a:pt x="162" y="145"/>
                    <a:pt x="162" y="145"/>
                    <a:pt x="162" y="145"/>
                  </a:cubicBezTo>
                  <a:cubicBezTo>
                    <a:pt x="162" y="144"/>
                    <a:pt x="162" y="144"/>
                    <a:pt x="162" y="144"/>
                  </a:cubicBezTo>
                  <a:cubicBezTo>
                    <a:pt x="161" y="144"/>
                    <a:pt x="161" y="144"/>
                    <a:pt x="159" y="144"/>
                  </a:cubicBezTo>
                  <a:cubicBezTo>
                    <a:pt x="155" y="142"/>
                    <a:pt x="145" y="136"/>
                    <a:pt x="133" y="130"/>
                  </a:cubicBezTo>
                  <a:cubicBezTo>
                    <a:pt x="116" y="119"/>
                    <a:pt x="93" y="106"/>
                    <a:pt x="75" y="95"/>
                  </a:cubicBezTo>
                  <a:cubicBezTo>
                    <a:pt x="65" y="89"/>
                    <a:pt x="57" y="84"/>
                    <a:pt x="51" y="81"/>
                  </a:cubicBezTo>
                  <a:cubicBezTo>
                    <a:pt x="48" y="79"/>
                    <a:pt x="46" y="77"/>
                    <a:pt x="44" y="76"/>
                  </a:cubicBezTo>
                  <a:cubicBezTo>
                    <a:pt x="43" y="76"/>
                    <a:pt x="43" y="76"/>
                    <a:pt x="42" y="75"/>
                  </a:cubicBezTo>
                  <a:cubicBezTo>
                    <a:pt x="41" y="75"/>
                    <a:pt x="41" y="75"/>
                    <a:pt x="41" y="75"/>
                  </a:cubicBezTo>
                  <a:cubicBezTo>
                    <a:pt x="41" y="75"/>
                    <a:pt x="41" y="75"/>
                    <a:pt x="41" y="75"/>
                  </a:cubicBezTo>
                  <a:cubicBezTo>
                    <a:pt x="40" y="75"/>
                    <a:pt x="40" y="75"/>
                    <a:pt x="40" y="75"/>
                  </a:cubicBezTo>
                  <a:cubicBezTo>
                    <a:pt x="40" y="75"/>
                    <a:pt x="40" y="75"/>
                    <a:pt x="40" y="75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40" y="76"/>
                    <a:pt x="40" y="76"/>
                    <a:pt x="40" y="76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39" y="77"/>
                    <a:pt x="39" y="77"/>
                    <a:pt x="39" y="77"/>
                  </a:cubicBezTo>
                  <a:cubicBezTo>
                    <a:pt x="39" y="78"/>
                    <a:pt x="40" y="78"/>
                    <a:pt x="40" y="78"/>
                  </a:cubicBezTo>
                  <a:cubicBezTo>
                    <a:pt x="41" y="80"/>
                    <a:pt x="44" y="81"/>
                    <a:pt x="48" y="84"/>
                  </a:cubicBezTo>
                  <a:cubicBezTo>
                    <a:pt x="74" y="102"/>
                    <a:pt x="154" y="149"/>
                    <a:pt x="154" y="149"/>
                  </a:cubicBezTo>
                  <a:cubicBezTo>
                    <a:pt x="155" y="148"/>
                    <a:pt x="155" y="148"/>
                    <a:pt x="155" y="148"/>
                  </a:cubicBezTo>
                  <a:cubicBezTo>
                    <a:pt x="155" y="146"/>
                    <a:pt x="155" y="146"/>
                    <a:pt x="155" y="146"/>
                  </a:cubicBezTo>
                  <a:cubicBezTo>
                    <a:pt x="72" y="99"/>
                    <a:pt x="72" y="99"/>
                    <a:pt x="72" y="99"/>
                  </a:cubicBezTo>
                  <a:cubicBezTo>
                    <a:pt x="71" y="98"/>
                    <a:pt x="71" y="98"/>
                    <a:pt x="70" y="99"/>
                  </a:cubicBezTo>
                  <a:cubicBezTo>
                    <a:pt x="70" y="99"/>
                    <a:pt x="69" y="99"/>
                    <a:pt x="69" y="100"/>
                  </a:cubicBezTo>
                  <a:cubicBezTo>
                    <a:pt x="70" y="101"/>
                    <a:pt x="70" y="101"/>
                    <a:pt x="70" y="101"/>
                  </a:cubicBezTo>
                  <a:cubicBezTo>
                    <a:pt x="70" y="101"/>
                    <a:pt x="70" y="101"/>
                    <a:pt x="70" y="101"/>
                  </a:cubicBezTo>
                  <a:cubicBezTo>
                    <a:pt x="70" y="102"/>
                    <a:pt x="71" y="102"/>
                    <a:pt x="72" y="102"/>
                  </a:cubicBezTo>
                  <a:cubicBezTo>
                    <a:pt x="83" y="110"/>
                    <a:pt x="149" y="151"/>
                    <a:pt x="149" y="151"/>
                  </a:cubicBezTo>
                  <a:cubicBezTo>
                    <a:pt x="150" y="150"/>
                    <a:pt x="150" y="150"/>
                    <a:pt x="150" y="150"/>
                  </a:cubicBezTo>
                  <a:cubicBezTo>
                    <a:pt x="151" y="148"/>
                    <a:pt x="151" y="148"/>
                    <a:pt x="151" y="148"/>
                  </a:cubicBezTo>
                  <a:cubicBezTo>
                    <a:pt x="112" y="131"/>
                    <a:pt x="112" y="131"/>
                    <a:pt x="112" y="131"/>
                  </a:cubicBezTo>
                  <a:cubicBezTo>
                    <a:pt x="112" y="130"/>
                    <a:pt x="111" y="131"/>
                    <a:pt x="111" y="131"/>
                  </a:cubicBezTo>
                  <a:cubicBezTo>
                    <a:pt x="110" y="132"/>
                    <a:pt x="110" y="132"/>
                    <a:pt x="110" y="132"/>
                  </a:cubicBezTo>
                  <a:cubicBezTo>
                    <a:pt x="110" y="132"/>
                    <a:pt x="110" y="133"/>
                    <a:pt x="111" y="133"/>
                  </a:cubicBezTo>
                  <a:cubicBezTo>
                    <a:pt x="111" y="133"/>
                    <a:pt x="111" y="133"/>
                    <a:pt x="111" y="134"/>
                  </a:cubicBezTo>
                  <a:cubicBezTo>
                    <a:pt x="113" y="135"/>
                    <a:pt x="115" y="136"/>
                    <a:pt x="118" y="138"/>
                  </a:cubicBezTo>
                  <a:cubicBezTo>
                    <a:pt x="123" y="141"/>
                    <a:pt x="129" y="144"/>
                    <a:pt x="134" y="147"/>
                  </a:cubicBezTo>
                  <a:cubicBezTo>
                    <a:pt x="136" y="148"/>
                    <a:pt x="138" y="150"/>
                    <a:pt x="140" y="151"/>
                  </a:cubicBezTo>
                  <a:cubicBezTo>
                    <a:pt x="140" y="151"/>
                    <a:pt x="141" y="152"/>
                    <a:pt x="141" y="152"/>
                  </a:cubicBezTo>
                  <a:cubicBezTo>
                    <a:pt x="142" y="152"/>
                    <a:pt x="142" y="152"/>
                    <a:pt x="142" y="152"/>
                  </a:cubicBezTo>
                  <a:cubicBezTo>
                    <a:pt x="142" y="152"/>
                    <a:pt x="142" y="152"/>
                    <a:pt x="142" y="152"/>
                  </a:cubicBezTo>
                  <a:cubicBezTo>
                    <a:pt x="142" y="152"/>
                    <a:pt x="142" y="152"/>
                    <a:pt x="142" y="152"/>
                  </a:cubicBezTo>
                  <a:cubicBezTo>
                    <a:pt x="142" y="152"/>
                    <a:pt x="142" y="152"/>
                    <a:pt x="142" y="152"/>
                  </a:cubicBezTo>
                  <a:cubicBezTo>
                    <a:pt x="142" y="152"/>
                    <a:pt x="142" y="152"/>
                    <a:pt x="142" y="152"/>
                  </a:cubicBezTo>
                  <a:cubicBezTo>
                    <a:pt x="142" y="152"/>
                    <a:pt x="142" y="152"/>
                    <a:pt x="142" y="152"/>
                  </a:cubicBezTo>
                  <a:cubicBezTo>
                    <a:pt x="143" y="151"/>
                    <a:pt x="143" y="151"/>
                    <a:pt x="143" y="151"/>
                  </a:cubicBezTo>
                  <a:cubicBezTo>
                    <a:pt x="141" y="151"/>
                    <a:pt x="141" y="151"/>
                    <a:pt x="141" y="151"/>
                  </a:cubicBezTo>
                  <a:cubicBezTo>
                    <a:pt x="141" y="152"/>
                    <a:pt x="142" y="152"/>
                    <a:pt x="142" y="152"/>
                  </a:cubicBezTo>
                  <a:cubicBezTo>
                    <a:pt x="143" y="151"/>
                    <a:pt x="143" y="151"/>
                    <a:pt x="143" y="151"/>
                  </a:cubicBezTo>
                  <a:cubicBezTo>
                    <a:pt x="141" y="151"/>
                    <a:pt x="141" y="151"/>
                    <a:pt x="141" y="151"/>
                  </a:cubicBezTo>
                  <a:cubicBezTo>
                    <a:pt x="143" y="151"/>
                    <a:pt x="143" y="151"/>
                    <a:pt x="143" y="151"/>
                  </a:cubicBezTo>
                  <a:cubicBezTo>
                    <a:pt x="142" y="151"/>
                    <a:pt x="142" y="151"/>
                    <a:pt x="142" y="151"/>
                  </a:cubicBezTo>
                  <a:cubicBezTo>
                    <a:pt x="141" y="151"/>
                    <a:pt x="141" y="151"/>
                    <a:pt x="141" y="151"/>
                  </a:cubicBezTo>
                  <a:cubicBezTo>
                    <a:pt x="143" y="151"/>
                    <a:pt x="143" y="151"/>
                    <a:pt x="143" y="151"/>
                  </a:cubicBezTo>
                  <a:cubicBezTo>
                    <a:pt x="142" y="151"/>
                    <a:pt x="142" y="151"/>
                    <a:pt x="142" y="151"/>
                  </a:cubicBezTo>
                  <a:cubicBezTo>
                    <a:pt x="143" y="151"/>
                    <a:pt x="143" y="151"/>
                    <a:pt x="143" y="151"/>
                  </a:cubicBezTo>
                  <a:cubicBezTo>
                    <a:pt x="143" y="150"/>
                    <a:pt x="143" y="150"/>
                    <a:pt x="143" y="150"/>
                  </a:cubicBezTo>
                  <a:cubicBezTo>
                    <a:pt x="116" y="140"/>
                    <a:pt x="116" y="140"/>
                    <a:pt x="116" y="140"/>
                  </a:cubicBezTo>
                  <a:cubicBezTo>
                    <a:pt x="115" y="140"/>
                    <a:pt x="114" y="140"/>
                    <a:pt x="114" y="141"/>
                  </a:cubicBezTo>
                  <a:cubicBezTo>
                    <a:pt x="114" y="141"/>
                    <a:pt x="114" y="142"/>
                    <a:pt x="114" y="142"/>
                  </a:cubicBezTo>
                  <a:cubicBezTo>
                    <a:pt x="134" y="154"/>
                    <a:pt x="134" y="154"/>
                    <a:pt x="134" y="154"/>
                  </a:cubicBezTo>
                  <a:cubicBezTo>
                    <a:pt x="134" y="153"/>
                    <a:pt x="134" y="153"/>
                    <a:pt x="134" y="153"/>
                  </a:cubicBezTo>
                  <a:cubicBezTo>
                    <a:pt x="133" y="152"/>
                    <a:pt x="133" y="152"/>
                    <a:pt x="133" y="152"/>
                  </a:cubicBezTo>
                  <a:cubicBezTo>
                    <a:pt x="134" y="153"/>
                    <a:pt x="134" y="153"/>
                    <a:pt x="134" y="153"/>
                  </a:cubicBezTo>
                  <a:cubicBezTo>
                    <a:pt x="134" y="152"/>
                    <a:pt x="134" y="152"/>
                    <a:pt x="134" y="152"/>
                  </a:cubicBezTo>
                  <a:cubicBezTo>
                    <a:pt x="134" y="152"/>
                    <a:pt x="134" y="152"/>
                    <a:pt x="133" y="152"/>
                  </a:cubicBezTo>
                  <a:cubicBezTo>
                    <a:pt x="134" y="153"/>
                    <a:pt x="134" y="153"/>
                    <a:pt x="134" y="153"/>
                  </a:cubicBezTo>
                  <a:cubicBezTo>
                    <a:pt x="134" y="152"/>
                    <a:pt x="134" y="152"/>
                    <a:pt x="134" y="152"/>
                  </a:cubicBezTo>
                  <a:cubicBezTo>
                    <a:pt x="134" y="153"/>
                    <a:pt x="134" y="153"/>
                    <a:pt x="134" y="153"/>
                  </a:cubicBezTo>
                  <a:cubicBezTo>
                    <a:pt x="134" y="152"/>
                    <a:pt x="134" y="152"/>
                    <a:pt x="134" y="152"/>
                  </a:cubicBezTo>
                  <a:cubicBezTo>
                    <a:pt x="134" y="152"/>
                    <a:pt x="134" y="152"/>
                    <a:pt x="134" y="152"/>
                  </a:cubicBezTo>
                  <a:cubicBezTo>
                    <a:pt x="134" y="153"/>
                    <a:pt x="134" y="153"/>
                    <a:pt x="134" y="153"/>
                  </a:cubicBezTo>
                  <a:cubicBezTo>
                    <a:pt x="134" y="152"/>
                    <a:pt x="134" y="152"/>
                    <a:pt x="134" y="152"/>
                  </a:cubicBezTo>
                  <a:cubicBezTo>
                    <a:pt x="134" y="153"/>
                    <a:pt x="134" y="153"/>
                    <a:pt x="134" y="153"/>
                  </a:cubicBezTo>
                  <a:cubicBezTo>
                    <a:pt x="134" y="152"/>
                    <a:pt x="134" y="152"/>
                    <a:pt x="134" y="152"/>
                  </a:cubicBezTo>
                  <a:cubicBezTo>
                    <a:pt x="134" y="152"/>
                    <a:pt x="134" y="152"/>
                    <a:pt x="134" y="152"/>
                  </a:cubicBezTo>
                  <a:cubicBezTo>
                    <a:pt x="134" y="153"/>
                    <a:pt x="134" y="153"/>
                    <a:pt x="134" y="153"/>
                  </a:cubicBezTo>
                  <a:cubicBezTo>
                    <a:pt x="134" y="152"/>
                    <a:pt x="134" y="152"/>
                    <a:pt x="134" y="152"/>
                  </a:cubicBezTo>
                  <a:cubicBezTo>
                    <a:pt x="134" y="152"/>
                    <a:pt x="134" y="152"/>
                    <a:pt x="134" y="152"/>
                  </a:cubicBezTo>
                  <a:cubicBezTo>
                    <a:pt x="134" y="152"/>
                    <a:pt x="133" y="151"/>
                    <a:pt x="131" y="151"/>
                  </a:cubicBezTo>
                  <a:cubicBezTo>
                    <a:pt x="129" y="150"/>
                    <a:pt x="125" y="149"/>
                    <a:pt x="122" y="149"/>
                  </a:cubicBezTo>
                  <a:cubicBezTo>
                    <a:pt x="121" y="148"/>
                    <a:pt x="120" y="148"/>
                    <a:pt x="119" y="148"/>
                  </a:cubicBezTo>
                  <a:cubicBezTo>
                    <a:pt x="118" y="148"/>
                    <a:pt x="118" y="148"/>
                    <a:pt x="117" y="148"/>
                  </a:cubicBezTo>
                  <a:cubicBezTo>
                    <a:pt x="117" y="148"/>
                    <a:pt x="117" y="147"/>
                    <a:pt x="116" y="147"/>
                  </a:cubicBezTo>
                  <a:cubicBezTo>
                    <a:pt x="116" y="148"/>
                    <a:pt x="116" y="148"/>
                    <a:pt x="116" y="148"/>
                  </a:cubicBezTo>
                  <a:cubicBezTo>
                    <a:pt x="116" y="148"/>
                    <a:pt x="115" y="148"/>
                    <a:pt x="115" y="148"/>
                  </a:cubicBezTo>
                  <a:cubicBezTo>
                    <a:pt x="115" y="149"/>
                    <a:pt x="115" y="150"/>
                    <a:pt x="115" y="150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116" y="155"/>
                    <a:pt x="116" y="155"/>
                    <a:pt x="116" y="155"/>
                  </a:cubicBezTo>
                  <a:cubicBezTo>
                    <a:pt x="116" y="155"/>
                    <a:pt x="115" y="155"/>
                    <a:pt x="115" y="156"/>
                  </a:cubicBezTo>
                  <a:cubicBezTo>
                    <a:pt x="115" y="156"/>
                    <a:pt x="115" y="157"/>
                    <a:pt x="116" y="157"/>
                  </a:cubicBezTo>
                  <a:cubicBezTo>
                    <a:pt x="117" y="158"/>
                    <a:pt x="117" y="158"/>
                    <a:pt x="117" y="158"/>
                  </a:cubicBezTo>
                  <a:cubicBezTo>
                    <a:pt x="118" y="159"/>
                    <a:pt x="119" y="158"/>
                    <a:pt x="119" y="158"/>
                  </a:cubicBezTo>
                  <a:cubicBezTo>
                    <a:pt x="120" y="157"/>
                    <a:pt x="119" y="156"/>
                    <a:pt x="119" y="156"/>
                  </a:cubicBezTo>
                  <a:close/>
                </a:path>
              </a:pathLst>
            </a:custGeom>
            <a:blipFill>
              <a:blip r:embed="rId6" cstate="screen"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" name="Freeform 1212"/>
            <p:cNvSpPr/>
            <p:nvPr/>
          </p:nvSpPr>
          <p:spPr bwMode="auto">
            <a:xfrm>
              <a:off x="4551880" y="235895"/>
              <a:ext cx="529575" cy="346075"/>
            </a:xfrm>
            <a:custGeom>
              <a:avLst/>
              <a:gdLst>
                <a:gd name="T0" fmla="*/ 92 w 242"/>
                <a:gd name="T1" fmla="*/ 131 h 158"/>
                <a:gd name="T2" fmla="*/ 91 w 242"/>
                <a:gd name="T3" fmla="*/ 125 h 158"/>
                <a:gd name="T4" fmla="*/ 120 w 242"/>
                <a:gd name="T5" fmla="*/ 134 h 158"/>
                <a:gd name="T6" fmla="*/ 125 w 242"/>
                <a:gd name="T7" fmla="*/ 131 h 158"/>
                <a:gd name="T8" fmla="*/ 9 w 242"/>
                <a:gd name="T9" fmla="*/ 61 h 158"/>
                <a:gd name="T10" fmla="*/ 18 w 242"/>
                <a:gd name="T11" fmla="*/ 57 h 158"/>
                <a:gd name="T12" fmla="*/ 140 w 242"/>
                <a:gd name="T13" fmla="*/ 116 h 158"/>
                <a:gd name="T14" fmla="*/ 35 w 242"/>
                <a:gd name="T15" fmla="*/ 53 h 158"/>
                <a:gd name="T16" fmla="*/ 38 w 242"/>
                <a:gd name="T17" fmla="*/ 49 h 158"/>
                <a:gd name="T18" fmla="*/ 50 w 242"/>
                <a:gd name="T19" fmla="*/ 51 h 158"/>
                <a:gd name="T20" fmla="*/ 46 w 242"/>
                <a:gd name="T21" fmla="*/ 50 h 158"/>
                <a:gd name="T22" fmla="*/ 51 w 242"/>
                <a:gd name="T23" fmla="*/ 48 h 158"/>
                <a:gd name="T24" fmla="*/ 59 w 242"/>
                <a:gd name="T25" fmla="*/ 45 h 158"/>
                <a:gd name="T26" fmla="*/ 73 w 242"/>
                <a:gd name="T27" fmla="*/ 49 h 158"/>
                <a:gd name="T28" fmla="*/ 63 w 242"/>
                <a:gd name="T29" fmla="*/ 44 h 158"/>
                <a:gd name="T30" fmla="*/ 71 w 242"/>
                <a:gd name="T31" fmla="*/ 42 h 158"/>
                <a:gd name="T32" fmla="*/ 76 w 242"/>
                <a:gd name="T33" fmla="*/ 39 h 158"/>
                <a:gd name="T34" fmla="*/ 80 w 242"/>
                <a:gd name="T35" fmla="*/ 37 h 158"/>
                <a:gd name="T36" fmla="*/ 172 w 242"/>
                <a:gd name="T37" fmla="*/ 84 h 158"/>
                <a:gd name="T38" fmla="*/ 81 w 242"/>
                <a:gd name="T39" fmla="*/ 24 h 158"/>
                <a:gd name="T40" fmla="*/ 184 w 242"/>
                <a:gd name="T41" fmla="*/ 80 h 158"/>
                <a:gd name="T42" fmla="*/ 167 w 242"/>
                <a:gd name="T43" fmla="*/ 70 h 158"/>
                <a:gd name="T44" fmla="*/ 81 w 242"/>
                <a:gd name="T45" fmla="*/ 12 h 158"/>
                <a:gd name="T46" fmla="*/ 84 w 242"/>
                <a:gd name="T47" fmla="*/ 2 h 158"/>
                <a:gd name="T48" fmla="*/ 108 w 242"/>
                <a:gd name="T49" fmla="*/ 7 h 158"/>
                <a:gd name="T50" fmla="*/ 124 w 242"/>
                <a:gd name="T51" fmla="*/ 9 h 158"/>
                <a:gd name="T52" fmla="*/ 137 w 242"/>
                <a:gd name="T53" fmla="*/ 11 h 158"/>
                <a:gd name="T54" fmla="*/ 152 w 242"/>
                <a:gd name="T55" fmla="*/ 16 h 158"/>
                <a:gd name="T56" fmla="*/ 228 w 242"/>
                <a:gd name="T57" fmla="*/ 43 h 158"/>
                <a:gd name="T58" fmla="*/ 233 w 242"/>
                <a:gd name="T59" fmla="*/ 42 h 158"/>
                <a:gd name="T60" fmla="*/ 234 w 242"/>
                <a:gd name="T61" fmla="*/ 38 h 158"/>
                <a:gd name="T62" fmla="*/ 207 w 242"/>
                <a:gd name="T63" fmla="*/ 25 h 158"/>
                <a:gd name="T64" fmla="*/ 232 w 242"/>
                <a:gd name="T65" fmla="*/ 39 h 158"/>
                <a:gd name="T66" fmla="*/ 174 w 242"/>
                <a:gd name="T67" fmla="*/ 20 h 158"/>
                <a:gd name="T68" fmla="*/ 218 w 242"/>
                <a:gd name="T69" fmla="*/ 53 h 158"/>
                <a:gd name="T70" fmla="*/ 208 w 242"/>
                <a:gd name="T71" fmla="*/ 50 h 158"/>
                <a:gd name="T72" fmla="*/ 215 w 242"/>
                <a:gd name="T73" fmla="*/ 53 h 158"/>
                <a:gd name="T74" fmla="*/ 209 w 242"/>
                <a:gd name="T75" fmla="*/ 58 h 158"/>
                <a:gd name="T76" fmla="*/ 127 w 242"/>
                <a:gd name="T77" fmla="*/ 13 h 158"/>
                <a:gd name="T78" fmla="*/ 202 w 242"/>
                <a:gd name="T79" fmla="*/ 65 h 158"/>
                <a:gd name="T80" fmla="*/ 198 w 242"/>
                <a:gd name="T81" fmla="*/ 68 h 158"/>
                <a:gd name="T82" fmla="*/ 187 w 242"/>
                <a:gd name="T83" fmla="*/ 78 h 158"/>
                <a:gd name="T84" fmla="*/ 183 w 242"/>
                <a:gd name="T85" fmla="*/ 82 h 158"/>
                <a:gd name="T86" fmla="*/ 80 w 242"/>
                <a:gd name="T87" fmla="*/ 22 h 158"/>
                <a:gd name="T88" fmla="*/ 177 w 242"/>
                <a:gd name="T89" fmla="*/ 83 h 158"/>
                <a:gd name="T90" fmla="*/ 152 w 242"/>
                <a:gd name="T91" fmla="*/ 77 h 158"/>
                <a:gd name="T92" fmla="*/ 170 w 242"/>
                <a:gd name="T93" fmla="*/ 92 h 158"/>
                <a:gd name="T94" fmla="*/ 164 w 242"/>
                <a:gd name="T95" fmla="*/ 97 h 158"/>
                <a:gd name="T96" fmla="*/ 162 w 242"/>
                <a:gd name="T97" fmla="*/ 100 h 158"/>
                <a:gd name="T98" fmla="*/ 160 w 242"/>
                <a:gd name="T99" fmla="*/ 102 h 158"/>
                <a:gd name="T100" fmla="*/ 154 w 242"/>
                <a:gd name="T101" fmla="*/ 105 h 158"/>
                <a:gd name="T102" fmla="*/ 150 w 242"/>
                <a:gd name="T103" fmla="*/ 109 h 158"/>
                <a:gd name="T104" fmla="*/ 44 w 242"/>
                <a:gd name="T105" fmla="*/ 49 h 158"/>
                <a:gd name="T106" fmla="*/ 37 w 242"/>
                <a:gd name="T107" fmla="*/ 49 h 158"/>
                <a:gd name="T108" fmla="*/ 26 w 242"/>
                <a:gd name="T109" fmla="*/ 54 h 158"/>
                <a:gd name="T110" fmla="*/ 21 w 242"/>
                <a:gd name="T111" fmla="*/ 55 h 158"/>
                <a:gd name="T112" fmla="*/ 127 w 242"/>
                <a:gd name="T113" fmla="*/ 126 h 158"/>
                <a:gd name="T114" fmla="*/ 123 w 242"/>
                <a:gd name="T115" fmla="*/ 130 h 158"/>
                <a:gd name="T116" fmla="*/ 117 w 242"/>
                <a:gd name="T117" fmla="*/ 136 h 158"/>
                <a:gd name="T118" fmla="*/ 119 w 242"/>
                <a:gd name="T119" fmla="*/ 134 h 158"/>
                <a:gd name="T120" fmla="*/ 103 w 242"/>
                <a:gd name="T121" fmla="*/ 141 h 158"/>
                <a:gd name="T122" fmla="*/ 92 w 242"/>
                <a:gd name="T123" fmla="*/ 13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2" h="158">
                  <a:moveTo>
                    <a:pt x="97" y="155"/>
                  </a:moveTo>
                  <a:cubicBezTo>
                    <a:pt x="95" y="154"/>
                    <a:pt x="95" y="154"/>
                    <a:pt x="95" y="154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6"/>
                    <a:pt x="95" y="156"/>
                    <a:pt x="95" y="156"/>
                  </a:cubicBezTo>
                  <a:cubicBezTo>
                    <a:pt x="100" y="154"/>
                    <a:pt x="100" y="154"/>
                    <a:pt x="100" y="154"/>
                  </a:cubicBezTo>
                  <a:cubicBezTo>
                    <a:pt x="101" y="154"/>
                    <a:pt x="101" y="153"/>
                    <a:pt x="101" y="153"/>
                  </a:cubicBezTo>
                  <a:cubicBezTo>
                    <a:pt x="101" y="152"/>
                    <a:pt x="101" y="152"/>
                    <a:pt x="101" y="151"/>
                  </a:cubicBezTo>
                  <a:cubicBezTo>
                    <a:pt x="99" y="150"/>
                    <a:pt x="99" y="150"/>
                    <a:pt x="99" y="150"/>
                  </a:cubicBezTo>
                  <a:cubicBezTo>
                    <a:pt x="101" y="150"/>
                    <a:pt x="101" y="150"/>
                    <a:pt x="101" y="150"/>
                  </a:cubicBezTo>
                  <a:cubicBezTo>
                    <a:pt x="102" y="150"/>
                    <a:pt x="103" y="150"/>
                    <a:pt x="103" y="149"/>
                  </a:cubicBezTo>
                  <a:cubicBezTo>
                    <a:pt x="103" y="149"/>
                    <a:pt x="103" y="148"/>
                    <a:pt x="102" y="148"/>
                  </a:cubicBezTo>
                  <a:cubicBezTo>
                    <a:pt x="101" y="147"/>
                    <a:pt x="101" y="147"/>
                    <a:pt x="101" y="147"/>
                  </a:cubicBezTo>
                  <a:cubicBezTo>
                    <a:pt x="105" y="148"/>
                    <a:pt x="105" y="148"/>
                    <a:pt x="105" y="148"/>
                  </a:cubicBezTo>
                  <a:cubicBezTo>
                    <a:pt x="106" y="148"/>
                    <a:pt x="107" y="147"/>
                    <a:pt x="107" y="147"/>
                  </a:cubicBezTo>
                  <a:cubicBezTo>
                    <a:pt x="107" y="146"/>
                    <a:pt x="107" y="145"/>
                    <a:pt x="106" y="145"/>
                  </a:cubicBezTo>
                  <a:cubicBezTo>
                    <a:pt x="102" y="142"/>
                    <a:pt x="102" y="142"/>
                    <a:pt x="102" y="142"/>
                  </a:cubicBezTo>
                  <a:cubicBezTo>
                    <a:pt x="108" y="144"/>
                    <a:pt x="108" y="144"/>
                    <a:pt x="108" y="144"/>
                  </a:cubicBezTo>
                  <a:cubicBezTo>
                    <a:pt x="109" y="144"/>
                    <a:pt x="110" y="144"/>
                    <a:pt x="110" y="143"/>
                  </a:cubicBezTo>
                  <a:cubicBezTo>
                    <a:pt x="110" y="143"/>
                    <a:pt x="110" y="143"/>
                    <a:pt x="110" y="143"/>
                  </a:cubicBezTo>
                  <a:cubicBezTo>
                    <a:pt x="110" y="142"/>
                    <a:pt x="110" y="142"/>
                    <a:pt x="110" y="142"/>
                  </a:cubicBezTo>
                  <a:cubicBezTo>
                    <a:pt x="110" y="141"/>
                    <a:pt x="110" y="141"/>
                    <a:pt x="110" y="141"/>
                  </a:cubicBezTo>
                  <a:cubicBezTo>
                    <a:pt x="109" y="141"/>
                    <a:pt x="109" y="141"/>
                    <a:pt x="108" y="140"/>
                  </a:cubicBezTo>
                  <a:cubicBezTo>
                    <a:pt x="106" y="139"/>
                    <a:pt x="102" y="137"/>
                    <a:pt x="98" y="134"/>
                  </a:cubicBezTo>
                  <a:cubicBezTo>
                    <a:pt x="97" y="133"/>
                    <a:pt x="95" y="132"/>
                    <a:pt x="94" y="132"/>
                  </a:cubicBezTo>
                  <a:cubicBezTo>
                    <a:pt x="93" y="131"/>
                    <a:pt x="93" y="131"/>
                    <a:pt x="92" y="131"/>
                  </a:cubicBezTo>
                  <a:cubicBezTo>
                    <a:pt x="92" y="131"/>
                    <a:pt x="92" y="131"/>
                    <a:pt x="92" y="131"/>
                  </a:cubicBezTo>
                  <a:cubicBezTo>
                    <a:pt x="92" y="131"/>
                    <a:pt x="92" y="131"/>
                    <a:pt x="92" y="131"/>
                  </a:cubicBezTo>
                  <a:cubicBezTo>
                    <a:pt x="92" y="131"/>
                    <a:pt x="92" y="131"/>
                    <a:pt x="92" y="131"/>
                  </a:cubicBezTo>
                  <a:cubicBezTo>
                    <a:pt x="92" y="131"/>
                    <a:pt x="92" y="131"/>
                    <a:pt x="92" y="131"/>
                  </a:cubicBezTo>
                  <a:cubicBezTo>
                    <a:pt x="92" y="131"/>
                    <a:pt x="92" y="131"/>
                    <a:pt x="92" y="131"/>
                  </a:cubicBezTo>
                  <a:cubicBezTo>
                    <a:pt x="92" y="131"/>
                    <a:pt x="92" y="131"/>
                    <a:pt x="92" y="131"/>
                  </a:cubicBezTo>
                  <a:cubicBezTo>
                    <a:pt x="91" y="131"/>
                    <a:pt x="91" y="131"/>
                    <a:pt x="91" y="131"/>
                  </a:cubicBezTo>
                  <a:cubicBezTo>
                    <a:pt x="92" y="131"/>
                    <a:pt x="92" y="131"/>
                    <a:pt x="92" y="131"/>
                  </a:cubicBezTo>
                  <a:cubicBezTo>
                    <a:pt x="92" y="131"/>
                    <a:pt x="92" y="131"/>
                    <a:pt x="92" y="131"/>
                  </a:cubicBezTo>
                  <a:cubicBezTo>
                    <a:pt x="91" y="131"/>
                    <a:pt x="91" y="131"/>
                    <a:pt x="91" y="131"/>
                  </a:cubicBezTo>
                  <a:cubicBezTo>
                    <a:pt x="92" y="131"/>
                    <a:pt x="92" y="131"/>
                    <a:pt x="92" y="131"/>
                  </a:cubicBezTo>
                  <a:cubicBezTo>
                    <a:pt x="91" y="131"/>
                    <a:pt x="91" y="131"/>
                    <a:pt x="91" y="131"/>
                  </a:cubicBezTo>
                  <a:cubicBezTo>
                    <a:pt x="92" y="132"/>
                    <a:pt x="92" y="132"/>
                    <a:pt x="92" y="132"/>
                  </a:cubicBezTo>
                  <a:cubicBezTo>
                    <a:pt x="92" y="131"/>
                    <a:pt x="92" y="131"/>
                    <a:pt x="92" y="131"/>
                  </a:cubicBezTo>
                  <a:cubicBezTo>
                    <a:pt x="91" y="131"/>
                    <a:pt x="91" y="131"/>
                    <a:pt x="91" y="131"/>
                  </a:cubicBezTo>
                  <a:cubicBezTo>
                    <a:pt x="92" y="132"/>
                    <a:pt x="92" y="132"/>
                    <a:pt x="92" y="132"/>
                  </a:cubicBezTo>
                  <a:cubicBezTo>
                    <a:pt x="91" y="131"/>
                    <a:pt x="91" y="131"/>
                    <a:pt x="91" y="131"/>
                  </a:cubicBezTo>
                  <a:cubicBezTo>
                    <a:pt x="90" y="133"/>
                    <a:pt x="90" y="133"/>
                    <a:pt x="90" y="133"/>
                  </a:cubicBezTo>
                  <a:cubicBezTo>
                    <a:pt x="114" y="142"/>
                    <a:pt x="114" y="142"/>
                    <a:pt x="114" y="142"/>
                  </a:cubicBezTo>
                  <a:cubicBezTo>
                    <a:pt x="115" y="142"/>
                    <a:pt x="116" y="142"/>
                    <a:pt x="116" y="141"/>
                  </a:cubicBezTo>
                  <a:cubicBezTo>
                    <a:pt x="117" y="140"/>
                    <a:pt x="116" y="139"/>
                    <a:pt x="116" y="139"/>
                  </a:cubicBezTo>
                  <a:cubicBezTo>
                    <a:pt x="116" y="139"/>
                    <a:pt x="110" y="136"/>
                    <a:pt x="104" y="132"/>
                  </a:cubicBezTo>
                  <a:cubicBezTo>
                    <a:pt x="101" y="130"/>
                    <a:pt x="97" y="128"/>
                    <a:pt x="95" y="127"/>
                  </a:cubicBezTo>
                  <a:cubicBezTo>
                    <a:pt x="94" y="126"/>
                    <a:pt x="93" y="125"/>
                    <a:pt x="93" y="125"/>
                  </a:cubicBezTo>
                  <a:cubicBezTo>
                    <a:pt x="92" y="124"/>
                    <a:pt x="92" y="124"/>
                    <a:pt x="92" y="124"/>
                  </a:cubicBezTo>
                  <a:cubicBezTo>
                    <a:pt x="92" y="124"/>
                    <a:pt x="92" y="124"/>
                    <a:pt x="92" y="124"/>
                  </a:cubicBezTo>
                  <a:cubicBezTo>
                    <a:pt x="91" y="125"/>
                    <a:pt x="91" y="125"/>
                    <a:pt x="91" y="125"/>
                  </a:cubicBezTo>
                  <a:cubicBezTo>
                    <a:pt x="92" y="124"/>
                    <a:pt x="92" y="124"/>
                    <a:pt x="92" y="124"/>
                  </a:cubicBezTo>
                  <a:cubicBezTo>
                    <a:pt x="92" y="124"/>
                    <a:pt x="92" y="124"/>
                    <a:pt x="92" y="124"/>
                  </a:cubicBezTo>
                  <a:cubicBezTo>
                    <a:pt x="91" y="125"/>
                    <a:pt x="91" y="125"/>
                    <a:pt x="91" y="125"/>
                  </a:cubicBezTo>
                  <a:cubicBezTo>
                    <a:pt x="92" y="124"/>
                    <a:pt x="92" y="124"/>
                    <a:pt x="92" y="124"/>
                  </a:cubicBezTo>
                  <a:cubicBezTo>
                    <a:pt x="91" y="125"/>
                    <a:pt x="91" y="125"/>
                    <a:pt x="91" y="125"/>
                  </a:cubicBezTo>
                  <a:cubicBezTo>
                    <a:pt x="92" y="125"/>
                    <a:pt x="92" y="125"/>
                    <a:pt x="92" y="125"/>
                  </a:cubicBezTo>
                  <a:cubicBezTo>
                    <a:pt x="92" y="125"/>
                    <a:pt x="92" y="125"/>
                    <a:pt x="92" y="124"/>
                  </a:cubicBezTo>
                  <a:cubicBezTo>
                    <a:pt x="91" y="125"/>
                    <a:pt x="91" y="125"/>
                    <a:pt x="91" y="125"/>
                  </a:cubicBezTo>
                  <a:cubicBezTo>
                    <a:pt x="92" y="125"/>
                    <a:pt x="92" y="125"/>
                    <a:pt x="92" y="125"/>
                  </a:cubicBezTo>
                  <a:cubicBezTo>
                    <a:pt x="91" y="125"/>
                    <a:pt x="91" y="125"/>
                    <a:pt x="91" y="125"/>
                  </a:cubicBezTo>
                  <a:cubicBezTo>
                    <a:pt x="92" y="126"/>
                    <a:pt x="92" y="126"/>
                    <a:pt x="92" y="126"/>
                  </a:cubicBezTo>
                  <a:cubicBezTo>
                    <a:pt x="92" y="125"/>
                    <a:pt x="92" y="125"/>
                    <a:pt x="92" y="125"/>
                  </a:cubicBezTo>
                  <a:cubicBezTo>
                    <a:pt x="91" y="125"/>
                    <a:pt x="91" y="125"/>
                    <a:pt x="91" y="125"/>
                  </a:cubicBezTo>
                  <a:cubicBezTo>
                    <a:pt x="92" y="126"/>
                    <a:pt x="92" y="126"/>
                    <a:pt x="92" y="126"/>
                  </a:cubicBezTo>
                  <a:cubicBezTo>
                    <a:pt x="91" y="125"/>
                    <a:pt x="91" y="125"/>
                    <a:pt x="91" y="125"/>
                  </a:cubicBezTo>
                  <a:cubicBezTo>
                    <a:pt x="90" y="127"/>
                    <a:pt x="90" y="127"/>
                    <a:pt x="90" y="127"/>
                  </a:cubicBezTo>
                  <a:cubicBezTo>
                    <a:pt x="90" y="127"/>
                    <a:pt x="97" y="129"/>
                    <a:pt x="103" y="132"/>
                  </a:cubicBezTo>
                  <a:cubicBezTo>
                    <a:pt x="107" y="133"/>
                    <a:pt x="110" y="134"/>
                    <a:pt x="113" y="135"/>
                  </a:cubicBezTo>
                  <a:cubicBezTo>
                    <a:pt x="115" y="136"/>
                    <a:pt x="116" y="136"/>
                    <a:pt x="117" y="136"/>
                  </a:cubicBezTo>
                  <a:cubicBezTo>
                    <a:pt x="117" y="137"/>
                    <a:pt x="118" y="137"/>
                    <a:pt x="118" y="137"/>
                  </a:cubicBezTo>
                  <a:cubicBezTo>
                    <a:pt x="118" y="137"/>
                    <a:pt x="119" y="137"/>
                    <a:pt x="119" y="137"/>
                  </a:cubicBezTo>
                  <a:cubicBezTo>
                    <a:pt x="120" y="137"/>
                    <a:pt x="120" y="137"/>
                    <a:pt x="120" y="137"/>
                  </a:cubicBezTo>
                  <a:cubicBezTo>
                    <a:pt x="120" y="137"/>
                    <a:pt x="120" y="137"/>
                    <a:pt x="121" y="136"/>
                  </a:cubicBezTo>
                  <a:cubicBezTo>
                    <a:pt x="121" y="136"/>
                    <a:pt x="121" y="136"/>
                    <a:pt x="121" y="136"/>
                  </a:cubicBezTo>
                  <a:cubicBezTo>
                    <a:pt x="121" y="135"/>
                    <a:pt x="121" y="135"/>
                    <a:pt x="121" y="135"/>
                  </a:cubicBezTo>
                  <a:cubicBezTo>
                    <a:pt x="121" y="135"/>
                    <a:pt x="121" y="135"/>
                    <a:pt x="120" y="134"/>
                  </a:cubicBezTo>
                  <a:cubicBezTo>
                    <a:pt x="120" y="134"/>
                    <a:pt x="120" y="134"/>
                    <a:pt x="120" y="133"/>
                  </a:cubicBezTo>
                  <a:cubicBezTo>
                    <a:pt x="118" y="132"/>
                    <a:pt x="115" y="130"/>
                    <a:pt x="111" y="128"/>
                  </a:cubicBezTo>
                  <a:cubicBezTo>
                    <a:pt x="84" y="110"/>
                    <a:pt x="2" y="60"/>
                    <a:pt x="2" y="60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2" y="63"/>
                    <a:pt x="4" y="64"/>
                  </a:cubicBezTo>
                  <a:cubicBezTo>
                    <a:pt x="8" y="65"/>
                    <a:pt x="18" y="71"/>
                    <a:pt x="29" y="78"/>
                  </a:cubicBezTo>
                  <a:cubicBezTo>
                    <a:pt x="47" y="88"/>
                    <a:pt x="70" y="102"/>
                    <a:pt x="88" y="113"/>
                  </a:cubicBezTo>
                  <a:cubicBezTo>
                    <a:pt x="98" y="118"/>
                    <a:pt x="106" y="123"/>
                    <a:pt x="112" y="127"/>
                  </a:cubicBezTo>
                  <a:cubicBezTo>
                    <a:pt x="115" y="129"/>
                    <a:pt x="118" y="130"/>
                    <a:pt x="119" y="131"/>
                  </a:cubicBezTo>
                  <a:cubicBezTo>
                    <a:pt x="120" y="132"/>
                    <a:pt x="121" y="132"/>
                    <a:pt x="122" y="132"/>
                  </a:cubicBezTo>
                  <a:cubicBezTo>
                    <a:pt x="122" y="133"/>
                    <a:pt x="122" y="133"/>
                    <a:pt x="122" y="133"/>
                  </a:cubicBezTo>
                  <a:cubicBezTo>
                    <a:pt x="123" y="133"/>
                    <a:pt x="123" y="133"/>
                    <a:pt x="123" y="133"/>
                  </a:cubicBezTo>
                  <a:cubicBezTo>
                    <a:pt x="124" y="133"/>
                    <a:pt x="124" y="133"/>
                    <a:pt x="124" y="133"/>
                  </a:cubicBezTo>
                  <a:cubicBezTo>
                    <a:pt x="125" y="132"/>
                    <a:pt x="125" y="132"/>
                    <a:pt x="125" y="132"/>
                  </a:cubicBezTo>
                  <a:cubicBezTo>
                    <a:pt x="125" y="132"/>
                    <a:pt x="125" y="131"/>
                    <a:pt x="125" y="131"/>
                  </a:cubicBezTo>
                  <a:cubicBezTo>
                    <a:pt x="125" y="131"/>
                    <a:pt x="125" y="130"/>
                    <a:pt x="124" y="130"/>
                  </a:cubicBezTo>
                  <a:cubicBezTo>
                    <a:pt x="124" y="130"/>
                    <a:pt x="122" y="129"/>
                    <a:pt x="119" y="127"/>
                  </a:cubicBezTo>
                  <a:cubicBezTo>
                    <a:pt x="108" y="121"/>
                    <a:pt x="81" y="104"/>
                    <a:pt x="56" y="89"/>
                  </a:cubicBezTo>
                  <a:cubicBezTo>
                    <a:pt x="44" y="82"/>
                    <a:pt x="32" y="74"/>
                    <a:pt x="24" y="69"/>
                  </a:cubicBezTo>
                  <a:cubicBezTo>
                    <a:pt x="19" y="66"/>
                    <a:pt x="16" y="64"/>
                    <a:pt x="13" y="62"/>
                  </a:cubicBezTo>
                  <a:cubicBezTo>
                    <a:pt x="12" y="61"/>
                    <a:pt x="11" y="60"/>
                    <a:pt x="11" y="60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9" y="61"/>
                    <a:pt x="10" y="61"/>
                    <a:pt x="11" y="62"/>
                  </a:cubicBezTo>
                  <a:cubicBezTo>
                    <a:pt x="16" y="63"/>
                    <a:pt x="26" y="68"/>
                    <a:pt x="37" y="75"/>
                  </a:cubicBezTo>
                  <a:cubicBezTo>
                    <a:pt x="55" y="85"/>
                    <a:pt x="78" y="98"/>
                    <a:pt x="96" y="109"/>
                  </a:cubicBezTo>
                  <a:cubicBezTo>
                    <a:pt x="105" y="115"/>
                    <a:pt x="113" y="119"/>
                    <a:pt x="119" y="123"/>
                  </a:cubicBezTo>
                  <a:cubicBezTo>
                    <a:pt x="124" y="126"/>
                    <a:pt x="128" y="128"/>
                    <a:pt x="128" y="128"/>
                  </a:cubicBezTo>
                  <a:cubicBezTo>
                    <a:pt x="128" y="129"/>
                    <a:pt x="129" y="129"/>
                    <a:pt x="130" y="128"/>
                  </a:cubicBezTo>
                  <a:cubicBezTo>
                    <a:pt x="130" y="127"/>
                    <a:pt x="130" y="127"/>
                    <a:pt x="130" y="127"/>
                  </a:cubicBezTo>
                  <a:cubicBezTo>
                    <a:pt x="130" y="126"/>
                    <a:pt x="130" y="126"/>
                    <a:pt x="130" y="126"/>
                  </a:cubicBezTo>
                  <a:cubicBezTo>
                    <a:pt x="129" y="125"/>
                    <a:pt x="129" y="125"/>
                    <a:pt x="129" y="125"/>
                  </a:cubicBezTo>
                  <a:cubicBezTo>
                    <a:pt x="127" y="124"/>
                    <a:pt x="125" y="122"/>
                    <a:pt x="121" y="120"/>
                  </a:cubicBezTo>
                  <a:cubicBezTo>
                    <a:pt x="108" y="112"/>
                    <a:pt x="82" y="96"/>
                    <a:pt x="60" y="83"/>
                  </a:cubicBezTo>
                  <a:cubicBezTo>
                    <a:pt x="48" y="76"/>
                    <a:pt x="38" y="70"/>
                    <a:pt x="30" y="65"/>
                  </a:cubicBezTo>
                  <a:cubicBezTo>
                    <a:pt x="26" y="62"/>
                    <a:pt x="23" y="60"/>
                    <a:pt x="21" y="59"/>
                  </a:cubicBezTo>
                  <a:cubicBezTo>
                    <a:pt x="20" y="58"/>
                    <a:pt x="19" y="57"/>
                    <a:pt x="18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33" y="126"/>
                    <a:pt x="133" y="126"/>
                    <a:pt x="133" y="126"/>
                  </a:cubicBezTo>
                  <a:cubicBezTo>
                    <a:pt x="133" y="126"/>
                    <a:pt x="134" y="126"/>
                    <a:pt x="135" y="126"/>
                  </a:cubicBezTo>
                  <a:cubicBezTo>
                    <a:pt x="135" y="125"/>
                    <a:pt x="135" y="124"/>
                    <a:pt x="134" y="124"/>
                  </a:cubicBezTo>
                  <a:cubicBezTo>
                    <a:pt x="108" y="107"/>
                    <a:pt x="108" y="107"/>
                    <a:pt x="108" y="107"/>
                  </a:cubicBezTo>
                  <a:cubicBezTo>
                    <a:pt x="136" y="123"/>
                    <a:pt x="136" y="123"/>
                    <a:pt x="136" y="123"/>
                  </a:cubicBezTo>
                  <a:cubicBezTo>
                    <a:pt x="136" y="124"/>
                    <a:pt x="137" y="123"/>
                    <a:pt x="138" y="123"/>
                  </a:cubicBezTo>
                  <a:cubicBezTo>
                    <a:pt x="138" y="122"/>
                    <a:pt x="138" y="122"/>
                    <a:pt x="138" y="122"/>
                  </a:cubicBezTo>
                  <a:cubicBezTo>
                    <a:pt x="138" y="121"/>
                    <a:pt x="138" y="121"/>
                    <a:pt x="138" y="121"/>
                  </a:cubicBezTo>
                  <a:cubicBezTo>
                    <a:pt x="137" y="121"/>
                    <a:pt x="137" y="120"/>
                    <a:pt x="137" y="120"/>
                  </a:cubicBezTo>
                  <a:cubicBezTo>
                    <a:pt x="135" y="119"/>
                    <a:pt x="133" y="117"/>
                    <a:pt x="129" y="114"/>
                  </a:cubicBezTo>
                  <a:cubicBezTo>
                    <a:pt x="104" y="97"/>
                    <a:pt x="27" y="52"/>
                    <a:pt x="27" y="52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138" y="119"/>
                    <a:pt x="138" y="119"/>
                    <a:pt x="138" y="119"/>
                  </a:cubicBezTo>
                  <a:cubicBezTo>
                    <a:pt x="139" y="119"/>
                    <a:pt x="140" y="119"/>
                    <a:pt x="140" y="118"/>
                  </a:cubicBezTo>
                  <a:cubicBezTo>
                    <a:pt x="141" y="118"/>
                    <a:pt x="141" y="117"/>
                    <a:pt x="140" y="116"/>
                  </a:cubicBezTo>
                  <a:cubicBezTo>
                    <a:pt x="140" y="116"/>
                    <a:pt x="138" y="115"/>
                    <a:pt x="135" y="114"/>
                  </a:cubicBezTo>
                  <a:cubicBezTo>
                    <a:pt x="125" y="107"/>
                    <a:pt x="100" y="92"/>
                    <a:pt x="78" y="78"/>
                  </a:cubicBezTo>
                  <a:cubicBezTo>
                    <a:pt x="66" y="71"/>
                    <a:pt x="56" y="65"/>
                    <a:pt x="48" y="60"/>
                  </a:cubicBezTo>
                  <a:cubicBezTo>
                    <a:pt x="44" y="57"/>
                    <a:pt x="41" y="55"/>
                    <a:pt x="38" y="53"/>
                  </a:cubicBezTo>
                  <a:cubicBezTo>
                    <a:pt x="37" y="53"/>
                    <a:pt x="36" y="52"/>
                    <a:pt x="36" y="52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1"/>
                    <a:pt x="35" y="51"/>
                    <a:pt x="35" y="51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5" y="53"/>
                    <a:pt x="36" y="54"/>
                  </a:cubicBezTo>
                  <a:cubicBezTo>
                    <a:pt x="41" y="56"/>
                    <a:pt x="49" y="61"/>
                    <a:pt x="60" y="67"/>
                  </a:cubicBezTo>
                  <a:cubicBezTo>
                    <a:pt x="76" y="76"/>
                    <a:pt x="96" y="88"/>
                    <a:pt x="113" y="98"/>
                  </a:cubicBezTo>
                  <a:cubicBezTo>
                    <a:pt x="121" y="103"/>
                    <a:pt x="128" y="108"/>
                    <a:pt x="133" y="111"/>
                  </a:cubicBezTo>
                  <a:cubicBezTo>
                    <a:pt x="138" y="114"/>
                    <a:pt x="141" y="116"/>
                    <a:pt x="141" y="116"/>
                  </a:cubicBezTo>
                  <a:cubicBezTo>
                    <a:pt x="142" y="116"/>
                    <a:pt x="143" y="116"/>
                    <a:pt x="144" y="115"/>
                  </a:cubicBezTo>
                  <a:cubicBezTo>
                    <a:pt x="144" y="115"/>
                    <a:pt x="144" y="114"/>
                    <a:pt x="143" y="113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9" y="51"/>
                    <a:pt x="40" y="51"/>
                  </a:cubicBezTo>
                  <a:cubicBezTo>
                    <a:pt x="44" y="53"/>
                    <a:pt x="53" y="58"/>
                    <a:pt x="63" y="64"/>
                  </a:cubicBezTo>
                  <a:cubicBezTo>
                    <a:pt x="78" y="73"/>
                    <a:pt x="97" y="86"/>
                    <a:pt x="113" y="95"/>
                  </a:cubicBezTo>
                  <a:cubicBezTo>
                    <a:pt x="121" y="100"/>
                    <a:pt x="129" y="105"/>
                    <a:pt x="134" y="108"/>
                  </a:cubicBezTo>
                  <a:cubicBezTo>
                    <a:pt x="137" y="110"/>
                    <a:pt x="139" y="111"/>
                    <a:pt x="141" y="112"/>
                  </a:cubicBezTo>
                  <a:cubicBezTo>
                    <a:pt x="142" y="112"/>
                    <a:pt x="143" y="112"/>
                    <a:pt x="144" y="113"/>
                  </a:cubicBezTo>
                  <a:cubicBezTo>
                    <a:pt x="144" y="113"/>
                    <a:pt x="145" y="113"/>
                    <a:pt x="146" y="113"/>
                  </a:cubicBezTo>
                  <a:cubicBezTo>
                    <a:pt x="146" y="113"/>
                    <a:pt x="146" y="113"/>
                    <a:pt x="146" y="113"/>
                  </a:cubicBezTo>
                  <a:cubicBezTo>
                    <a:pt x="147" y="113"/>
                    <a:pt x="147" y="113"/>
                    <a:pt x="147" y="112"/>
                  </a:cubicBezTo>
                  <a:cubicBezTo>
                    <a:pt x="147" y="112"/>
                    <a:pt x="148" y="112"/>
                    <a:pt x="147" y="111"/>
                  </a:cubicBezTo>
                  <a:cubicBezTo>
                    <a:pt x="147" y="111"/>
                    <a:pt x="147" y="110"/>
                    <a:pt x="147" y="110"/>
                  </a:cubicBezTo>
                  <a:cubicBezTo>
                    <a:pt x="147" y="110"/>
                    <a:pt x="145" y="109"/>
                    <a:pt x="142" y="108"/>
                  </a:cubicBezTo>
                  <a:cubicBezTo>
                    <a:pt x="133" y="102"/>
                    <a:pt x="109" y="88"/>
                    <a:pt x="87" y="75"/>
                  </a:cubicBezTo>
                  <a:cubicBezTo>
                    <a:pt x="76" y="68"/>
                    <a:pt x="66" y="62"/>
                    <a:pt x="59" y="57"/>
                  </a:cubicBezTo>
                  <a:cubicBezTo>
                    <a:pt x="55" y="54"/>
                    <a:pt x="52" y="52"/>
                    <a:pt x="50" y="51"/>
                  </a:cubicBezTo>
                  <a:cubicBezTo>
                    <a:pt x="49" y="50"/>
                    <a:pt x="48" y="49"/>
                    <a:pt x="48" y="49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7" y="51"/>
                    <a:pt x="48" y="51"/>
                  </a:cubicBezTo>
                  <a:cubicBezTo>
                    <a:pt x="55" y="55"/>
                    <a:pt x="80" y="70"/>
                    <a:pt x="103" y="84"/>
                  </a:cubicBezTo>
                  <a:cubicBezTo>
                    <a:pt x="114" y="91"/>
                    <a:pt x="126" y="97"/>
                    <a:pt x="134" y="102"/>
                  </a:cubicBezTo>
                  <a:cubicBezTo>
                    <a:pt x="138" y="105"/>
                    <a:pt x="142" y="107"/>
                    <a:pt x="144" y="108"/>
                  </a:cubicBezTo>
                  <a:cubicBezTo>
                    <a:pt x="146" y="109"/>
                    <a:pt x="147" y="109"/>
                    <a:pt x="148" y="110"/>
                  </a:cubicBezTo>
                  <a:cubicBezTo>
                    <a:pt x="148" y="110"/>
                    <a:pt x="148" y="110"/>
                    <a:pt x="149" y="110"/>
                  </a:cubicBezTo>
                  <a:cubicBezTo>
                    <a:pt x="149" y="110"/>
                    <a:pt x="149" y="110"/>
                    <a:pt x="149" y="110"/>
                  </a:cubicBezTo>
                  <a:cubicBezTo>
                    <a:pt x="150" y="111"/>
                    <a:pt x="150" y="111"/>
                    <a:pt x="150" y="111"/>
                  </a:cubicBezTo>
                  <a:cubicBezTo>
                    <a:pt x="150" y="110"/>
                    <a:pt x="150" y="110"/>
                    <a:pt x="150" y="110"/>
                  </a:cubicBezTo>
                  <a:cubicBezTo>
                    <a:pt x="151" y="110"/>
                    <a:pt x="151" y="110"/>
                    <a:pt x="151" y="110"/>
                  </a:cubicBezTo>
                  <a:cubicBezTo>
                    <a:pt x="151" y="109"/>
                    <a:pt x="151" y="109"/>
                    <a:pt x="151" y="109"/>
                  </a:cubicBezTo>
                  <a:cubicBezTo>
                    <a:pt x="151" y="108"/>
                    <a:pt x="151" y="108"/>
                    <a:pt x="150" y="108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51" y="48"/>
                    <a:pt x="51" y="48"/>
                    <a:pt x="51" y="48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51" y="48"/>
                    <a:pt x="51" y="48"/>
                    <a:pt x="51" y="48"/>
                  </a:cubicBezTo>
                  <a:cubicBezTo>
                    <a:pt x="51" y="48"/>
                    <a:pt x="51" y="48"/>
                    <a:pt x="51" y="48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51" y="48"/>
                    <a:pt x="51" y="48"/>
                    <a:pt x="51" y="48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51" y="48"/>
                    <a:pt x="51" y="48"/>
                    <a:pt x="51" y="48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50" y="48"/>
                    <a:pt x="51" y="48"/>
                    <a:pt x="52" y="49"/>
                  </a:cubicBezTo>
                  <a:cubicBezTo>
                    <a:pt x="56" y="51"/>
                    <a:pt x="64" y="55"/>
                    <a:pt x="74" y="61"/>
                  </a:cubicBezTo>
                  <a:cubicBezTo>
                    <a:pt x="90" y="69"/>
                    <a:pt x="110" y="81"/>
                    <a:pt x="126" y="90"/>
                  </a:cubicBezTo>
                  <a:cubicBezTo>
                    <a:pt x="134" y="94"/>
                    <a:pt x="141" y="98"/>
                    <a:pt x="146" y="101"/>
                  </a:cubicBezTo>
                  <a:cubicBezTo>
                    <a:pt x="151" y="104"/>
                    <a:pt x="154" y="106"/>
                    <a:pt x="154" y="106"/>
                  </a:cubicBezTo>
                  <a:cubicBezTo>
                    <a:pt x="154" y="106"/>
                    <a:pt x="154" y="106"/>
                    <a:pt x="155" y="106"/>
                  </a:cubicBezTo>
                  <a:cubicBezTo>
                    <a:pt x="155" y="106"/>
                    <a:pt x="155" y="106"/>
                    <a:pt x="156" y="106"/>
                  </a:cubicBezTo>
                  <a:cubicBezTo>
                    <a:pt x="156" y="105"/>
                    <a:pt x="156" y="105"/>
                    <a:pt x="156" y="105"/>
                  </a:cubicBezTo>
                  <a:cubicBezTo>
                    <a:pt x="156" y="104"/>
                    <a:pt x="156" y="104"/>
                    <a:pt x="156" y="104"/>
                  </a:cubicBezTo>
                  <a:cubicBezTo>
                    <a:pt x="155" y="104"/>
                    <a:pt x="155" y="104"/>
                    <a:pt x="155" y="104"/>
                  </a:cubicBezTo>
                  <a:cubicBezTo>
                    <a:pt x="155" y="103"/>
                    <a:pt x="154" y="103"/>
                    <a:pt x="153" y="102"/>
                  </a:cubicBezTo>
                  <a:cubicBezTo>
                    <a:pt x="147" y="97"/>
                    <a:pt x="123" y="83"/>
                    <a:pt x="102" y="70"/>
                  </a:cubicBezTo>
                  <a:cubicBezTo>
                    <a:pt x="80" y="56"/>
                    <a:pt x="60" y="44"/>
                    <a:pt x="60" y="44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59" y="46"/>
                    <a:pt x="59" y="46"/>
                    <a:pt x="59" y="46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59" y="46"/>
                    <a:pt x="59" y="46"/>
                    <a:pt x="59" y="46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59" y="46"/>
                    <a:pt x="59" y="46"/>
                    <a:pt x="59" y="46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59" y="46"/>
                    <a:pt x="59" y="46"/>
                    <a:pt x="59" y="46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60" y="47"/>
                    <a:pt x="63" y="48"/>
                    <a:pt x="66" y="50"/>
                  </a:cubicBezTo>
                  <a:cubicBezTo>
                    <a:pt x="77" y="56"/>
                    <a:pt x="100" y="70"/>
                    <a:pt x="121" y="82"/>
                  </a:cubicBezTo>
                  <a:cubicBezTo>
                    <a:pt x="131" y="88"/>
                    <a:pt x="140" y="93"/>
                    <a:pt x="147" y="98"/>
                  </a:cubicBezTo>
                  <a:cubicBezTo>
                    <a:pt x="154" y="102"/>
                    <a:pt x="158" y="104"/>
                    <a:pt x="158" y="104"/>
                  </a:cubicBezTo>
                  <a:cubicBezTo>
                    <a:pt x="159" y="103"/>
                    <a:pt x="159" y="103"/>
                    <a:pt x="159" y="103"/>
                  </a:cubicBezTo>
                  <a:cubicBezTo>
                    <a:pt x="160" y="102"/>
                    <a:pt x="160" y="102"/>
                    <a:pt x="160" y="102"/>
                  </a:cubicBezTo>
                  <a:cubicBezTo>
                    <a:pt x="160" y="102"/>
                    <a:pt x="154" y="98"/>
                    <a:pt x="145" y="93"/>
                  </a:cubicBezTo>
                  <a:cubicBezTo>
                    <a:pt x="131" y="85"/>
                    <a:pt x="111" y="73"/>
                    <a:pt x="94" y="62"/>
                  </a:cubicBezTo>
                  <a:cubicBezTo>
                    <a:pt x="86" y="57"/>
                    <a:pt x="78" y="52"/>
                    <a:pt x="73" y="49"/>
                  </a:cubicBezTo>
                  <a:cubicBezTo>
                    <a:pt x="70" y="47"/>
                    <a:pt x="68" y="45"/>
                    <a:pt x="66" y="44"/>
                  </a:cubicBezTo>
                  <a:cubicBezTo>
                    <a:pt x="65" y="44"/>
                    <a:pt x="65" y="43"/>
                    <a:pt x="65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3" y="43"/>
                    <a:pt x="63" y="43"/>
                    <a:pt x="63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3" y="43"/>
                    <a:pt x="63" y="43"/>
                    <a:pt x="63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3" y="43"/>
                    <a:pt x="63" y="43"/>
                    <a:pt x="63" y="43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3" y="43"/>
                    <a:pt x="63" y="43"/>
                    <a:pt x="63" y="43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3" y="43"/>
                    <a:pt x="63" y="43"/>
                    <a:pt x="63" y="43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3" y="43"/>
                    <a:pt x="63" y="43"/>
                    <a:pt x="63" y="43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3" y="43"/>
                    <a:pt x="63" y="43"/>
                    <a:pt x="63" y="43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3" y="43"/>
                    <a:pt x="63" y="43"/>
                    <a:pt x="63" y="43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3" y="43"/>
                    <a:pt x="63" y="43"/>
                    <a:pt x="63" y="43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3" y="43"/>
                    <a:pt x="63" y="43"/>
                    <a:pt x="63" y="43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3" y="44"/>
                    <a:pt x="64" y="45"/>
                    <a:pt x="65" y="45"/>
                  </a:cubicBezTo>
                  <a:cubicBezTo>
                    <a:pt x="72" y="49"/>
                    <a:pt x="96" y="63"/>
                    <a:pt x="119" y="76"/>
                  </a:cubicBezTo>
                  <a:cubicBezTo>
                    <a:pt x="130" y="83"/>
                    <a:pt x="141" y="89"/>
                    <a:pt x="149" y="94"/>
                  </a:cubicBezTo>
                  <a:cubicBezTo>
                    <a:pt x="157" y="99"/>
                    <a:pt x="162" y="102"/>
                    <a:pt x="162" y="102"/>
                  </a:cubicBezTo>
                  <a:cubicBezTo>
                    <a:pt x="162" y="102"/>
                    <a:pt x="163" y="102"/>
                    <a:pt x="163" y="102"/>
                  </a:cubicBezTo>
                  <a:cubicBezTo>
                    <a:pt x="164" y="101"/>
                    <a:pt x="164" y="101"/>
                    <a:pt x="164" y="100"/>
                  </a:cubicBezTo>
                  <a:cubicBezTo>
                    <a:pt x="164" y="100"/>
                    <a:pt x="164" y="100"/>
                    <a:pt x="164" y="99"/>
                  </a:cubicBezTo>
                  <a:cubicBezTo>
                    <a:pt x="163" y="99"/>
                    <a:pt x="163" y="99"/>
                    <a:pt x="163" y="99"/>
                  </a:cubicBezTo>
                  <a:cubicBezTo>
                    <a:pt x="163" y="99"/>
                    <a:pt x="163" y="99"/>
                    <a:pt x="163" y="99"/>
                  </a:cubicBezTo>
                  <a:cubicBezTo>
                    <a:pt x="161" y="97"/>
                    <a:pt x="154" y="93"/>
                    <a:pt x="145" y="88"/>
                  </a:cubicBezTo>
                  <a:cubicBezTo>
                    <a:pt x="131" y="79"/>
                    <a:pt x="112" y="68"/>
                    <a:pt x="97" y="58"/>
                  </a:cubicBezTo>
                  <a:cubicBezTo>
                    <a:pt x="89" y="53"/>
                    <a:pt x="82" y="49"/>
                    <a:pt x="77" y="46"/>
                  </a:cubicBezTo>
                  <a:cubicBezTo>
                    <a:pt x="74" y="44"/>
                    <a:pt x="72" y="43"/>
                    <a:pt x="71" y="42"/>
                  </a:cubicBezTo>
                  <a:cubicBezTo>
                    <a:pt x="70" y="41"/>
                    <a:pt x="70" y="41"/>
                    <a:pt x="69" y="41"/>
                  </a:cubicBezTo>
                  <a:cubicBezTo>
                    <a:pt x="69" y="41"/>
                    <a:pt x="69" y="41"/>
                    <a:pt x="69" y="41"/>
                  </a:cubicBezTo>
                  <a:cubicBezTo>
                    <a:pt x="69" y="41"/>
                    <a:pt x="69" y="41"/>
                    <a:pt x="69" y="41"/>
                  </a:cubicBezTo>
                  <a:cubicBezTo>
                    <a:pt x="69" y="41"/>
                    <a:pt x="69" y="41"/>
                    <a:pt x="69" y="41"/>
                  </a:cubicBezTo>
                  <a:cubicBezTo>
                    <a:pt x="69" y="41"/>
                    <a:pt x="69" y="41"/>
                    <a:pt x="69" y="41"/>
                  </a:cubicBezTo>
                  <a:cubicBezTo>
                    <a:pt x="69" y="41"/>
                    <a:pt x="69" y="41"/>
                    <a:pt x="69" y="41"/>
                  </a:cubicBezTo>
                  <a:cubicBezTo>
                    <a:pt x="69" y="41"/>
                    <a:pt x="69" y="41"/>
                    <a:pt x="69" y="41"/>
                  </a:cubicBezTo>
                  <a:cubicBezTo>
                    <a:pt x="68" y="41"/>
                    <a:pt x="68" y="41"/>
                    <a:pt x="68" y="41"/>
                  </a:cubicBezTo>
                  <a:cubicBezTo>
                    <a:pt x="69" y="41"/>
                    <a:pt x="69" y="41"/>
                    <a:pt x="69" y="41"/>
                  </a:cubicBezTo>
                  <a:cubicBezTo>
                    <a:pt x="69" y="41"/>
                    <a:pt x="69" y="41"/>
                    <a:pt x="69" y="41"/>
                  </a:cubicBezTo>
                  <a:cubicBezTo>
                    <a:pt x="68" y="41"/>
                    <a:pt x="68" y="41"/>
                    <a:pt x="68" y="41"/>
                  </a:cubicBezTo>
                  <a:cubicBezTo>
                    <a:pt x="69" y="41"/>
                    <a:pt x="69" y="41"/>
                    <a:pt x="69" y="41"/>
                  </a:cubicBezTo>
                  <a:cubicBezTo>
                    <a:pt x="68" y="41"/>
                    <a:pt x="68" y="41"/>
                    <a:pt x="68" y="41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1"/>
                    <a:pt x="69" y="41"/>
                    <a:pt x="69" y="41"/>
                  </a:cubicBezTo>
                  <a:cubicBezTo>
                    <a:pt x="68" y="41"/>
                    <a:pt x="68" y="41"/>
                    <a:pt x="68" y="41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8" y="41"/>
                    <a:pt x="68" y="41"/>
                    <a:pt x="68" y="41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165" y="98"/>
                    <a:pt x="165" y="98"/>
                    <a:pt x="165" y="98"/>
                  </a:cubicBezTo>
                  <a:cubicBezTo>
                    <a:pt x="166" y="99"/>
                    <a:pt x="167" y="99"/>
                    <a:pt x="167" y="98"/>
                  </a:cubicBezTo>
                  <a:cubicBezTo>
                    <a:pt x="167" y="97"/>
                    <a:pt x="167" y="97"/>
                    <a:pt x="167" y="97"/>
                  </a:cubicBezTo>
                  <a:cubicBezTo>
                    <a:pt x="167" y="96"/>
                    <a:pt x="167" y="96"/>
                    <a:pt x="167" y="96"/>
                  </a:cubicBezTo>
                  <a:cubicBezTo>
                    <a:pt x="166" y="95"/>
                    <a:pt x="166" y="95"/>
                    <a:pt x="166" y="95"/>
                  </a:cubicBezTo>
                  <a:cubicBezTo>
                    <a:pt x="165" y="94"/>
                    <a:pt x="163" y="93"/>
                    <a:pt x="160" y="91"/>
                  </a:cubicBezTo>
                  <a:cubicBezTo>
                    <a:pt x="139" y="77"/>
                    <a:pt x="76" y="39"/>
                    <a:pt x="76" y="39"/>
                  </a:cubicBezTo>
                  <a:cubicBezTo>
                    <a:pt x="76" y="39"/>
                    <a:pt x="76" y="39"/>
                    <a:pt x="75" y="39"/>
                  </a:cubicBezTo>
                  <a:cubicBezTo>
                    <a:pt x="75" y="39"/>
                    <a:pt x="74" y="39"/>
                    <a:pt x="74" y="40"/>
                  </a:cubicBezTo>
                  <a:cubicBezTo>
                    <a:pt x="74" y="40"/>
                    <a:pt x="74" y="41"/>
                    <a:pt x="74" y="41"/>
                  </a:cubicBezTo>
                  <a:cubicBezTo>
                    <a:pt x="74" y="41"/>
                    <a:pt x="74" y="42"/>
                    <a:pt x="75" y="42"/>
                  </a:cubicBezTo>
                  <a:cubicBezTo>
                    <a:pt x="75" y="42"/>
                    <a:pt x="97" y="55"/>
                    <a:pt x="121" y="68"/>
                  </a:cubicBezTo>
                  <a:cubicBezTo>
                    <a:pt x="132" y="75"/>
                    <a:pt x="144" y="82"/>
                    <a:pt x="153" y="87"/>
                  </a:cubicBezTo>
                  <a:cubicBezTo>
                    <a:pt x="158" y="89"/>
                    <a:pt x="162" y="91"/>
                    <a:pt x="164" y="93"/>
                  </a:cubicBezTo>
                  <a:cubicBezTo>
                    <a:pt x="166" y="93"/>
                    <a:pt x="167" y="94"/>
                    <a:pt x="168" y="94"/>
                  </a:cubicBezTo>
                  <a:cubicBezTo>
                    <a:pt x="168" y="95"/>
                    <a:pt x="169" y="95"/>
                    <a:pt x="169" y="95"/>
                  </a:cubicBezTo>
                  <a:cubicBezTo>
                    <a:pt x="170" y="95"/>
                    <a:pt x="170" y="95"/>
                    <a:pt x="170" y="95"/>
                  </a:cubicBezTo>
                  <a:cubicBezTo>
                    <a:pt x="171" y="95"/>
                    <a:pt x="171" y="95"/>
                    <a:pt x="171" y="95"/>
                  </a:cubicBezTo>
                  <a:cubicBezTo>
                    <a:pt x="171" y="95"/>
                    <a:pt x="171" y="95"/>
                    <a:pt x="172" y="94"/>
                  </a:cubicBezTo>
                  <a:cubicBezTo>
                    <a:pt x="172" y="94"/>
                    <a:pt x="172" y="94"/>
                    <a:pt x="172" y="93"/>
                  </a:cubicBezTo>
                  <a:cubicBezTo>
                    <a:pt x="172" y="93"/>
                    <a:pt x="172" y="93"/>
                    <a:pt x="171" y="92"/>
                  </a:cubicBezTo>
                  <a:cubicBezTo>
                    <a:pt x="171" y="92"/>
                    <a:pt x="165" y="89"/>
                    <a:pt x="157" y="84"/>
                  </a:cubicBezTo>
                  <a:cubicBezTo>
                    <a:pt x="144" y="77"/>
                    <a:pt x="125" y="65"/>
                    <a:pt x="109" y="55"/>
                  </a:cubicBezTo>
                  <a:cubicBezTo>
                    <a:pt x="101" y="51"/>
                    <a:pt x="94" y="46"/>
                    <a:pt x="89" y="43"/>
                  </a:cubicBezTo>
                  <a:cubicBezTo>
                    <a:pt x="86" y="41"/>
                    <a:pt x="84" y="39"/>
                    <a:pt x="83" y="38"/>
                  </a:cubicBezTo>
                  <a:cubicBezTo>
                    <a:pt x="82" y="38"/>
                    <a:pt x="82" y="37"/>
                    <a:pt x="81" y="37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80" y="37"/>
                    <a:pt x="80" y="37"/>
                    <a:pt x="80" y="37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80" y="37"/>
                    <a:pt x="80" y="37"/>
                    <a:pt x="80" y="37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80" y="37"/>
                    <a:pt x="80" y="37"/>
                    <a:pt x="80" y="37"/>
                  </a:cubicBezTo>
                  <a:cubicBezTo>
                    <a:pt x="81" y="38"/>
                    <a:pt x="81" y="38"/>
                    <a:pt x="81" y="38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80" y="37"/>
                    <a:pt x="80" y="37"/>
                    <a:pt x="80" y="37"/>
                  </a:cubicBezTo>
                  <a:cubicBezTo>
                    <a:pt x="81" y="38"/>
                    <a:pt x="81" y="38"/>
                    <a:pt x="81" y="38"/>
                  </a:cubicBezTo>
                  <a:cubicBezTo>
                    <a:pt x="80" y="37"/>
                    <a:pt x="80" y="37"/>
                    <a:pt x="80" y="37"/>
                  </a:cubicBezTo>
                  <a:cubicBezTo>
                    <a:pt x="79" y="38"/>
                    <a:pt x="79" y="38"/>
                    <a:pt x="79" y="38"/>
                  </a:cubicBezTo>
                  <a:cubicBezTo>
                    <a:pt x="79" y="38"/>
                    <a:pt x="101" y="51"/>
                    <a:pt x="124" y="65"/>
                  </a:cubicBezTo>
                  <a:cubicBezTo>
                    <a:pt x="135" y="71"/>
                    <a:pt x="147" y="78"/>
                    <a:pt x="156" y="83"/>
                  </a:cubicBezTo>
                  <a:cubicBezTo>
                    <a:pt x="161" y="85"/>
                    <a:pt x="165" y="87"/>
                    <a:pt x="168" y="89"/>
                  </a:cubicBezTo>
                  <a:cubicBezTo>
                    <a:pt x="170" y="90"/>
                    <a:pt x="171" y="90"/>
                    <a:pt x="172" y="91"/>
                  </a:cubicBezTo>
                  <a:cubicBezTo>
                    <a:pt x="173" y="91"/>
                    <a:pt x="174" y="91"/>
                    <a:pt x="174" y="91"/>
                  </a:cubicBezTo>
                  <a:cubicBezTo>
                    <a:pt x="175" y="91"/>
                    <a:pt x="175" y="91"/>
                    <a:pt x="175" y="91"/>
                  </a:cubicBezTo>
                  <a:cubicBezTo>
                    <a:pt x="175" y="91"/>
                    <a:pt x="176" y="91"/>
                    <a:pt x="176" y="91"/>
                  </a:cubicBezTo>
                  <a:cubicBezTo>
                    <a:pt x="176" y="90"/>
                    <a:pt x="176" y="90"/>
                    <a:pt x="176" y="89"/>
                  </a:cubicBezTo>
                  <a:cubicBezTo>
                    <a:pt x="176" y="89"/>
                    <a:pt x="176" y="89"/>
                    <a:pt x="176" y="88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9" y="30"/>
                    <a:pt x="79" y="30"/>
                    <a:pt x="79" y="30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9" y="31"/>
                    <a:pt x="102" y="45"/>
                    <a:pt x="126" y="59"/>
                  </a:cubicBezTo>
                  <a:cubicBezTo>
                    <a:pt x="138" y="66"/>
                    <a:pt x="151" y="73"/>
                    <a:pt x="160" y="78"/>
                  </a:cubicBezTo>
                  <a:cubicBezTo>
                    <a:pt x="165" y="81"/>
                    <a:pt x="169" y="83"/>
                    <a:pt x="172" y="84"/>
                  </a:cubicBezTo>
                  <a:cubicBezTo>
                    <a:pt x="174" y="85"/>
                    <a:pt x="175" y="86"/>
                    <a:pt x="176" y="86"/>
                  </a:cubicBezTo>
                  <a:cubicBezTo>
                    <a:pt x="176" y="86"/>
                    <a:pt x="177" y="86"/>
                    <a:pt x="177" y="87"/>
                  </a:cubicBezTo>
                  <a:cubicBezTo>
                    <a:pt x="178" y="87"/>
                    <a:pt x="178" y="87"/>
                    <a:pt x="178" y="87"/>
                  </a:cubicBezTo>
                  <a:cubicBezTo>
                    <a:pt x="179" y="87"/>
                    <a:pt x="179" y="87"/>
                    <a:pt x="179" y="87"/>
                  </a:cubicBezTo>
                  <a:cubicBezTo>
                    <a:pt x="179" y="87"/>
                    <a:pt x="180" y="86"/>
                    <a:pt x="180" y="86"/>
                  </a:cubicBezTo>
                  <a:cubicBezTo>
                    <a:pt x="180" y="86"/>
                    <a:pt x="180" y="85"/>
                    <a:pt x="180" y="85"/>
                  </a:cubicBezTo>
                  <a:cubicBezTo>
                    <a:pt x="180" y="85"/>
                    <a:pt x="180" y="84"/>
                    <a:pt x="179" y="84"/>
                  </a:cubicBezTo>
                  <a:cubicBezTo>
                    <a:pt x="179" y="84"/>
                    <a:pt x="173" y="80"/>
                    <a:pt x="164" y="75"/>
                  </a:cubicBezTo>
                  <a:cubicBezTo>
                    <a:pt x="150" y="66"/>
                    <a:pt x="129" y="53"/>
                    <a:pt x="112" y="42"/>
                  </a:cubicBezTo>
                  <a:cubicBezTo>
                    <a:pt x="103" y="37"/>
                    <a:pt x="95" y="32"/>
                    <a:pt x="89" y="28"/>
                  </a:cubicBezTo>
                  <a:cubicBezTo>
                    <a:pt x="87" y="27"/>
                    <a:pt x="84" y="25"/>
                    <a:pt x="83" y="24"/>
                  </a:cubicBezTo>
                  <a:cubicBezTo>
                    <a:pt x="82" y="24"/>
                    <a:pt x="81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5"/>
                    <a:pt x="80" y="25"/>
                    <a:pt x="80" y="25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9" y="25"/>
                    <a:pt x="79" y="25"/>
                    <a:pt x="80" y="25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9" y="25"/>
                    <a:pt x="81" y="26"/>
                    <a:pt x="84" y="27"/>
                  </a:cubicBezTo>
                  <a:cubicBezTo>
                    <a:pt x="94" y="33"/>
                    <a:pt x="118" y="47"/>
                    <a:pt x="139" y="60"/>
                  </a:cubicBezTo>
                  <a:cubicBezTo>
                    <a:pt x="150" y="66"/>
                    <a:pt x="161" y="72"/>
                    <a:pt x="169" y="76"/>
                  </a:cubicBezTo>
                  <a:cubicBezTo>
                    <a:pt x="172" y="78"/>
                    <a:pt x="176" y="80"/>
                    <a:pt x="178" y="81"/>
                  </a:cubicBezTo>
                  <a:cubicBezTo>
                    <a:pt x="179" y="82"/>
                    <a:pt x="180" y="82"/>
                    <a:pt x="181" y="83"/>
                  </a:cubicBezTo>
                  <a:cubicBezTo>
                    <a:pt x="181" y="83"/>
                    <a:pt x="182" y="83"/>
                    <a:pt x="182" y="83"/>
                  </a:cubicBezTo>
                  <a:cubicBezTo>
                    <a:pt x="182" y="83"/>
                    <a:pt x="182" y="83"/>
                    <a:pt x="183" y="83"/>
                  </a:cubicBezTo>
                  <a:cubicBezTo>
                    <a:pt x="184" y="83"/>
                    <a:pt x="184" y="83"/>
                    <a:pt x="184" y="83"/>
                  </a:cubicBezTo>
                  <a:cubicBezTo>
                    <a:pt x="184" y="83"/>
                    <a:pt x="184" y="83"/>
                    <a:pt x="184" y="83"/>
                  </a:cubicBezTo>
                  <a:cubicBezTo>
                    <a:pt x="185" y="82"/>
                    <a:pt x="185" y="82"/>
                    <a:pt x="185" y="81"/>
                  </a:cubicBezTo>
                  <a:cubicBezTo>
                    <a:pt x="184" y="81"/>
                    <a:pt x="184" y="81"/>
                    <a:pt x="184" y="80"/>
                  </a:cubicBezTo>
                  <a:cubicBezTo>
                    <a:pt x="184" y="80"/>
                    <a:pt x="182" y="80"/>
                    <a:pt x="179" y="78"/>
                  </a:cubicBezTo>
                  <a:cubicBezTo>
                    <a:pt x="170" y="72"/>
                    <a:pt x="145" y="58"/>
                    <a:pt x="123" y="45"/>
                  </a:cubicBezTo>
                  <a:cubicBezTo>
                    <a:pt x="113" y="38"/>
                    <a:pt x="102" y="32"/>
                    <a:pt x="95" y="27"/>
                  </a:cubicBezTo>
                  <a:cubicBezTo>
                    <a:pt x="91" y="24"/>
                    <a:pt x="88" y="22"/>
                    <a:pt x="86" y="20"/>
                  </a:cubicBezTo>
                  <a:cubicBezTo>
                    <a:pt x="85" y="20"/>
                    <a:pt x="84" y="19"/>
                    <a:pt x="83" y="18"/>
                  </a:cubicBez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3" y="18"/>
                    <a:pt x="83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3" y="18"/>
                    <a:pt x="83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3" y="18"/>
                    <a:pt x="83" y="18"/>
                    <a:pt x="83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3" y="18"/>
                    <a:pt x="83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3" y="18"/>
                    <a:pt x="83" y="18"/>
                    <a:pt x="83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3" y="18"/>
                    <a:pt x="83" y="18"/>
                    <a:pt x="83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1" y="19"/>
                    <a:pt x="105" y="34"/>
                    <a:pt x="131" y="49"/>
                  </a:cubicBezTo>
                  <a:cubicBezTo>
                    <a:pt x="143" y="57"/>
                    <a:pt x="156" y="64"/>
                    <a:pt x="167" y="70"/>
                  </a:cubicBezTo>
                  <a:cubicBezTo>
                    <a:pt x="172" y="73"/>
                    <a:pt x="176" y="75"/>
                    <a:pt x="180" y="77"/>
                  </a:cubicBezTo>
                  <a:cubicBezTo>
                    <a:pt x="181" y="78"/>
                    <a:pt x="183" y="78"/>
                    <a:pt x="184" y="79"/>
                  </a:cubicBezTo>
                  <a:cubicBezTo>
                    <a:pt x="185" y="79"/>
                    <a:pt x="186" y="79"/>
                    <a:pt x="187" y="80"/>
                  </a:cubicBezTo>
                  <a:cubicBezTo>
                    <a:pt x="188" y="79"/>
                    <a:pt x="188" y="79"/>
                    <a:pt x="188" y="79"/>
                  </a:cubicBezTo>
                  <a:cubicBezTo>
                    <a:pt x="188" y="79"/>
                    <a:pt x="188" y="79"/>
                    <a:pt x="189" y="79"/>
                  </a:cubicBezTo>
                  <a:cubicBezTo>
                    <a:pt x="189" y="78"/>
                    <a:pt x="189" y="78"/>
                    <a:pt x="189" y="78"/>
                  </a:cubicBezTo>
                  <a:cubicBezTo>
                    <a:pt x="189" y="77"/>
                    <a:pt x="188" y="77"/>
                    <a:pt x="188" y="77"/>
                  </a:cubicBezTo>
                  <a:cubicBezTo>
                    <a:pt x="188" y="77"/>
                    <a:pt x="186" y="76"/>
                    <a:pt x="184" y="74"/>
                  </a:cubicBezTo>
                  <a:cubicBezTo>
                    <a:pt x="173" y="68"/>
                    <a:pt x="148" y="52"/>
                    <a:pt x="125" y="38"/>
                  </a:cubicBezTo>
                  <a:cubicBezTo>
                    <a:pt x="114" y="31"/>
                    <a:pt x="103" y="24"/>
                    <a:pt x="95" y="19"/>
                  </a:cubicBezTo>
                  <a:cubicBezTo>
                    <a:pt x="91" y="16"/>
                    <a:pt x="88" y="14"/>
                    <a:pt x="86" y="13"/>
                  </a:cubicBezTo>
                  <a:cubicBezTo>
                    <a:pt x="84" y="12"/>
                    <a:pt x="84" y="12"/>
                    <a:pt x="83" y="11"/>
                  </a:cubicBezTo>
                  <a:cubicBezTo>
                    <a:pt x="82" y="11"/>
                    <a:pt x="82" y="11"/>
                    <a:pt x="82" y="11"/>
                  </a:cubicBezTo>
                  <a:cubicBezTo>
                    <a:pt x="82" y="11"/>
                    <a:pt x="82" y="11"/>
                    <a:pt x="82" y="11"/>
                  </a:cubicBezTo>
                  <a:cubicBezTo>
                    <a:pt x="82" y="11"/>
                    <a:pt x="82" y="11"/>
                    <a:pt x="82" y="11"/>
                  </a:cubicBezTo>
                  <a:cubicBezTo>
                    <a:pt x="82" y="11"/>
                    <a:pt x="82" y="11"/>
                    <a:pt x="82" y="11"/>
                  </a:cubicBezTo>
                  <a:cubicBezTo>
                    <a:pt x="82" y="11"/>
                    <a:pt x="82" y="11"/>
                    <a:pt x="82" y="11"/>
                  </a:cubicBezTo>
                  <a:cubicBezTo>
                    <a:pt x="82" y="11"/>
                    <a:pt x="82" y="11"/>
                    <a:pt x="82" y="11"/>
                  </a:cubicBezTo>
                  <a:cubicBezTo>
                    <a:pt x="82" y="11"/>
                    <a:pt x="82" y="11"/>
                    <a:pt x="82" y="11"/>
                  </a:cubicBezTo>
                  <a:cubicBezTo>
                    <a:pt x="82" y="11"/>
                    <a:pt x="82" y="11"/>
                    <a:pt x="82" y="11"/>
                  </a:cubicBezTo>
                  <a:cubicBezTo>
                    <a:pt x="81" y="12"/>
                    <a:pt x="81" y="12"/>
                    <a:pt x="81" y="12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3" y="11"/>
                    <a:pt x="82" y="11"/>
                    <a:pt x="82" y="11"/>
                  </a:cubicBezTo>
                  <a:cubicBezTo>
                    <a:pt x="81" y="12"/>
                    <a:pt x="81" y="12"/>
                    <a:pt x="81" y="12"/>
                  </a:cubicBezTo>
                  <a:cubicBezTo>
                    <a:pt x="83" y="12"/>
                    <a:pt x="83" y="12"/>
                    <a:pt x="83" y="12"/>
                  </a:cubicBezTo>
                  <a:cubicBezTo>
                    <a:pt x="81" y="12"/>
                    <a:pt x="81" y="12"/>
                    <a:pt x="81" y="12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191" y="75"/>
                    <a:pt x="191" y="75"/>
                    <a:pt x="191" y="75"/>
                  </a:cubicBezTo>
                  <a:cubicBezTo>
                    <a:pt x="192" y="76"/>
                    <a:pt x="192" y="75"/>
                    <a:pt x="193" y="75"/>
                  </a:cubicBezTo>
                  <a:cubicBezTo>
                    <a:pt x="193" y="74"/>
                    <a:pt x="193" y="73"/>
                    <a:pt x="192" y="73"/>
                  </a:cubicBezTo>
                  <a:cubicBezTo>
                    <a:pt x="167" y="57"/>
                    <a:pt x="167" y="57"/>
                    <a:pt x="167" y="57"/>
                  </a:cubicBezTo>
                  <a:cubicBezTo>
                    <a:pt x="195" y="73"/>
                    <a:pt x="195" y="73"/>
                    <a:pt x="195" y="73"/>
                  </a:cubicBezTo>
                  <a:cubicBezTo>
                    <a:pt x="196" y="74"/>
                    <a:pt x="197" y="73"/>
                    <a:pt x="197" y="73"/>
                  </a:cubicBezTo>
                  <a:cubicBezTo>
                    <a:pt x="198" y="72"/>
                    <a:pt x="197" y="71"/>
                    <a:pt x="197" y="71"/>
                  </a:cubicBezTo>
                  <a:cubicBezTo>
                    <a:pt x="197" y="71"/>
                    <a:pt x="195" y="70"/>
                    <a:pt x="192" y="68"/>
                  </a:cubicBezTo>
                  <a:cubicBezTo>
                    <a:pt x="181" y="61"/>
                    <a:pt x="154" y="46"/>
                    <a:pt x="130" y="31"/>
                  </a:cubicBezTo>
                  <a:cubicBezTo>
                    <a:pt x="118" y="23"/>
                    <a:pt x="107" y="16"/>
                    <a:pt x="98" y="11"/>
                  </a:cubicBezTo>
                  <a:cubicBezTo>
                    <a:pt x="94" y="8"/>
                    <a:pt x="91" y="6"/>
                    <a:pt x="88" y="4"/>
                  </a:cubicBezTo>
                  <a:cubicBezTo>
                    <a:pt x="87" y="3"/>
                    <a:pt x="86" y="3"/>
                    <a:pt x="86" y="2"/>
                  </a:cubicBezTo>
                  <a:cubicBezTo>
                    <a:pt x="85" y="1"/>
                    <a:pt x="85" y="1"/>
                    <a:pt x="85" y="1"/>
                  </a:cubicBezTo>
                  <a:cubicBezTo>
                    <a:pt x="85" y="1"/>
                    <a:pt x="85" y="1"/>
                    <a:pt x="85" y="1"/>
                  </a:cubicBezTo>
                  <a:cubicBezTo>
                    <a:pt x="85" y="2"/>
                    <a:pt x="85" y="2"/>
                    <a:pt x="85" y="2"/>
                  </a:cubicBezTo>
                  <a:cubicBezTo>
                    <a:pt x="85" y="1"/>
                    <a:pt x="85" y="1"/>
                    <a:pt x="85" y="1"/>
                  </a:cubicBezTo>
                  <a:cubicBezTo>
                    <a:pt x="85" y="1"/>
                    <a:pt x="85" y="1"/>
                    <a:pt x="85" y="1"/>
                  </a:cubicBezTo>
                  <a:cubicBezTo>
                    <a:pt x="85" y="2"/>
                    <a:pt x="85" y="2"/>
                    <a:pt x="85" y="2"/>
                  </a:cubicBezTo>
                  <a:cubicBezTo>
                    <a:pt x="85" y="1"/>
                    <a:pt x="85" y="1"/>
                    <a:pt x="85" y="1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85" y="2"/>
                    <a:pt x="85" y="2"/>
                    <a:pt x="85" y="2"/>
                  </a:cubicBezTo>
                  <a:cubicBezTo>
                    <a:pt x="85" y="1"/>
                    <a:pt x="85" y="1"/>
                    <a:pt x="85" y="1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85" y="2"/>
                    <a:pt x="85" y="2"/>
                    <a:pt x="85" y="2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2"/>
                    <a:pt x="85" y="2"/>
                    <a:pt x="85" y="2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197" y="69"/>
                    <a:pt x="197" y="69"/>
                    <a:pt x="197" y="69"/>
                  </a:cubicBezTo>
                  <a:cubicBezTo>
                    <a:pt x="198" y="70"/>
                    <a:pt x="198" y="69"/>
                    <a:pt x="199" y="69"/>
                  </a:cubicBezTo>
                  <a:cubicBezTo>
                    <a:pt x="199" y="68"/>
                    <a:pt x="199" y="68"/>
                    <a:pt x="199" y="68"/>
                  </a:cubicBezTo>
                  <a:cubicBezTo>
                    <a:pt x="199" y="67"/>
                    <a:pt x="199" y="67"/>
                    <a:pt x="199" y="67"/>
                  </a:cubicBezTo>
                  <a:cubicBezTo>
                    <a:pt x="198" y="66"/>
                    <a:pt x="198" y="66"/>
                    <a:pt x="198" y="66"/>
                  </a:cubicBezTo>
                  <a:cubicBezTo>
                    <a:pt x="197" y="65"/>
                    <a:pt x="194" y="63"/>
                    <a:pt x="191" y="61"/>
                  </a:cubicBezTo>
                  <a:cubicBezTo>
                    <a:pt x="167" y="45"/>
                    <a:pt x="96" y="3"/>
                    <a:pt x="96" y="3"/>
                  </a:cubicBezTo>
                  <a:cubicBezTo>
                    <a:pt x="95" y="4"/>
                    <a:pt x="95" y="4"/>
                    <a:pt x="95" y="4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203" y="67"/>
                    <a:pt x="203" y="67"/>
                    <a:pt x="203" y="67"/>
                  </a:cubicBezTo>
                  <a:cubicBezTo>
                    <a:pt x="203" y="68"/>
                    <a:pt x="204" y="67"/>
                    <a:pt x="205" y="67"/>
                  </a:cubicBezTo>
                  <a:cubicBezTo>
                    <a:pt x="205" y="66"/>
                    <a:pt x="205" y="66"/>
                    <a:pt x="205" y="66"/>
                  </a:cubicBezTo>
                  <a:cubicBezTo>
                    <a:pt x="205" y="65"/>
                    <a:pt x="205" y="65"/>
                    <a:pt x="204" y="65"/>
                  </a:cubicBezTo>
                  <a:cubicBezTo>
                    <a:pt x="204" y="64"/>
                    <a:pt x="204" y="64"/>
                    <a:pt x="204" y="64"/>
                  </a:cubicBezTo>
                  <a:cubicBezTo>
                    <a:pt x="203" y="63"/>
                    <a:pt x="200" y="62"/>
                    <a:pt x="197" y="60"/>
                  </a:cubicBezTo>
                  <a:cubicBezTo>
                    <a:pt x="175" y="45"/>
                    <a:pt x="108" y="5"/>
                    <a:pt x="108" y="5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9" y="7"/>
                    <a:pt x="109" y="7"/>
                    <a:pt x="109" y="7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108" y="7"/>
                    <a:pt x="108" y="7"/>
                    <a:pt x="108" y="7"/>
                  </a:cubicBezTo>
                  <a:cubicBezTo>
                    <a:pt x="109" y="7"/>
                    <a:pt x="109" y="7"/>
                    <a:pt x="109" y="7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108" y="7"/>
                    <a:pt x="108" y="7"/>
                    <a:pt x="108" y="7"/>
                  </a:cubicBezTo>
                  <a:cubicBezTo>
                    <a:pt x="108" y="7"/>
                    <a:pt x="108" y="7"/>
                    <a:pt x="108" y="7"/>
                  </a:cubicBezTo>
                  <a:cubicBezTo>
                    <a:pt x="108" y="7"/>
                    <a:pt x="108" y="7"/>
                    <a:pt x="108" y="7"/>
                  </a:cubicBezTo>
                  <a:cubicBezTo>
                    <a:pt x="108" y="7"/>
                    <a:pt x="108" y="7"/>
                    <a:pt x="108" y="7"/>
                  </a:cubicBezTo>
                  <a:cubicBezTo>
                    <a:pt x="108" y="7"/>
                    <a:pt x="108" y="7"/>
                    <a:pt x="108" y="7"/>
                  </a:cubicBezTo>
                  <a:cubicBezTo>
                    <a:pt x="108" y="7"/>
                    <a:pt x="108" y="7"/>
                    <a:pt x="108" y="7"/>
                  </a:cubicBezTo>
                  <a:cubicBezTo>
                    <a:pt x="108" y="7"/>
                    <a:pt x="108" y="7"/>
                    <a:pt x="108" y="7"/>
                  </a:cubicBezTo>
                  <a:cubicBezTo>
                    <a:pt x="109" y="7"/>
                    <a:pt x="111" y="9"/>
                    <a:pt x="114" y="10"/>
                  </a:cubicBezTo>
                  <a:cubicBezTo>
                    <a:pt x="126" y="16"/>
                    <a:pt x="149" y="29"/>
                    <a:pt x="170" y="41"/>
                  </a:cubicBezTo>
                  <a:cubicBezTo>
                    <a:pt x="180" y="47"/>
                    <a:pt x="189" y="52"/>
                    <a:pt x="196" y="56"/>
                  </a:cubicBezTo>
                  <a:cubicBezTo>
                    <a:pt x="203" y="60"/>
                    <a:pt x="207" y="63"/>
                    <a:pt x="207" y="63"/>
                  </a:cubicBezTo>
                  <a:cubicBezTo>
                    <a:pt x="208" y="63"/>
                    <a:pt x="209" y="63"/>
                    <a:pt x="209" y="63"/>
                  </a:cubicBezTo>
                  <a:cubicBezTo>
                    <a:pt x="210" y="62"/>
                    <a:pt x="209" y="61"/>
                    <a:pt x="209" y="61"/>
                  </a:cubicBezTo>
                  <a:cubicBezTo>
                    <a:pt x="209" y="61"/>
                    <a:pt x="203" y="57"/>
                    <a:pt x="195" y="52"/>
                  </a:cubicBezTo>
                  <a:cubicBezTo>
                    <a:pt x="184" y="45"/>
                    <a:pt x="166" y="34"/>
                    <a:pt x="151" y="25"/>
                  </a:cubicBezTo>
                  <a:cubicBezTo>
                    <a:pt x="144" y="20"/>
                    <a:pt x="137" y="16"/>
                    <a:pt x="132" y="13"/>
                  </a:cubicBezTo>
                  <a:cubicBezTo>
                    <a:pt x="130" y="12"/>
                    <a:pt x="128" y="10"/>
                    <a:pt x="126" y="9"/>
                  </a:cubicBezTo>
                  <a:cubicBezTo>
                    <a:pt x="126" y="9"/>
                    <a:pt x="125" y="9"/>
                    <a:pt x="125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25" y="9"/>
                    <a:pt x="125" y="9"/>
                    <a:pt x="125" y="9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25" y="9"/>
                    <a:pt x="125" y="9"/>
                    <a:pt x="125" y="9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23" y="10"/>
                    <a:pt x="123" y="10"/>
                    <a:pt x="123" y="10"/>
                  </a:cubicBezTo>
                  <a:cubicBezTo>
                    <a:pt x="210" y="59"/>
                    <a:pt x="210" y="59"/>
                    <a:pt x="210" y="59"/>
                  </a:cubicBezTo>
                  <a:cubicBezTo>
                    <a:pt x="210" y="59"/>
                    <a:pt x="211" y="59"/>
                    <a:pt x="212" y="58"/>
                  </a:cubicBezTo>
                  <a:cubicBezTo>
                    <a:pt x="212" y="57"/>
                    <a:pt x="212" y="57"/>
                    <a:pt x="212" y="57"/>
                  </a:cubicBezTo>
                  <a:cubicBezTo>
                    <a:pt x="212" y="57"/>
                    <a:pt x="212" y="56"/>
                    <a:pt x="211" y="56"/>
                  </a:cubicBezTo>
                  <a:cubicBezTo>
                    <a:pt x="211" y="56"/>
                    <a:pt x="211" y="56"/>
                    <a:pt x="211" y="56"/>
                  </a:cubicBezTo>
                  <a:cubicBezTo>
                    <a:pt x="210" y="55"/>
                    <a:pt x="208" y="54"/>
                    <a:pt x="206" y="52"/>
                  </a:cubicBezTo>
                  <a:cubicBezTo>
                    <a:pt x="189" y="41"/>
                    <a:pt x="137" y="10"/>
                    <a:pt x="137" y="10"/>
                  </a:cubicBezTo>
                  <a:cubicBezTo>
                    <a:pt x="136" y="11"/>
                    <a:pt x="136" y="11"/>
                    <a:pt x="136" y="11"/>
                  </a:cubicBezTo>
                  <a:cubicBezTo>
                    <a:pt x="138" y="12"/>
                    <a:pt x="138" y="12"/>
                    <a:pt x="138" y="12"/>
                  </a:cubicBezTo>
                  <a:cubicBezTo>
                    <a:pt x="136" y="11"/>
                    <a:pt x="136" y="11"/>
                    <a:pt x="136" y="11"/>
                  </a:cubicBezTo>
                  <a:cubicBezTo>
                    <a:pt x="137" y="12"/>
                    <a:pt x="137" y="12"/>
                    <a:pt x="137" y="12"/>
                  </a:cubicBezTo>
                  <a:cubicBezTo>
                    <a:pt x="138" y="12"/>
                    <a:pt x="138" y="12"/>
                    <a:pt x="138" y="12"/>
                  </a:cubicBezTo>
                  <a:cubicBezTo>
                    <a:pt x="136" y="11"/>
                    <a:pt x="136" y="11"/>
                    <a:pt x="136" y="11"/>
                  </a:cubicBezTo>
                  <a:cubicBezTo>
                    <a:pt x="137" y="12"/>
                    <a:pt x="137" y="12"/>
                    <a:pt x="137" y="12"/>
                  </a:cubicBezTo>
                  <a:cubicBezTo>
                    <a:pt x="137" y="11"/>
                    <a:pt x="137" y="11"/>
                    <a:pt x="137" y="11"/>
                  </a:cubicBezTo>
                  <a:cubicBezTo>
                    <a:pt x="137" y="13"/>
                    <a:pt x="137" y="13"/>
                    <a:pt x="137" y="13"/>
                  </a:cubicBezTo>
                  <a:cubicBezTo>
                    <a:pt x="137" y="12"/>
                    <a:pt x="137" y="12"/>
                    <a:pt x="137" y="12"/>
                  </a:cubicBezTo>
                  <a:cubicBezTo>
                    <a:pt x="137" y="11"/>
                    <a:pt x="137" y="11"/>
                    <a:pt x="137" y="11"/>
                  </a:cubicBezTo>
                  <a:cubicBezTo>
                    <a:pt x="137" y="13"/>
                    <a:pt x="137" y="13"/>
                    <a:pt x="137" y="13"/>
                  </a:cubicBezTo>
                  <a:cubicBezTo>
                    <a:pt x="137" y="12"/>
                    <a:pt x="137" y="12"/>
                    <a:pt x="137" y="12"/>
                  </a:cubicBezTo>
                  <a:cubicBezTo>
                    <a:pt x="136" y="13"/>
                    <a:pt x="136" y="13"/>
                    <a:pt x="136" y="13"/>
                  </a:cubicBezTo>
                  <a:cubicBezTo>
                    <a:pt x="137" y="13"/>
                    <a:pt x="137" y="13"/>
                    <a:pt x="137" y="13"/>
                  </a:cubicBezTo>
                  <a:cubicBezTo>
                    <a:pt x="137" y="12"/>
                    <a:pt x="137" y="12"/>
                    <a:pt x="137" y="12"/>
                  </a:cubicBezTo>
                  <a:cubicBezTo>
                    <a:pt x="136" y="13"/>
                    <a:pt x="136" y="13"/>
                    <a:pt x="136" y="13"/>
                  </a:cubicBezTo>
                  <a:cubicBezTo>
                    <a:pt x="136" y="13"/>
                    <a:pt x="136" y="13"/>
                    <a:pt x="136" y="13"/>
                  </a:cubicBezTo>
                  <a:cubicBezTo>
                    <a:pt x="137" y="13"/>
                    <a:pt x="137" y="13"/>
                    <a:pt x="138" y="13"/>
                  </a:cubicBezTo>
                  <a:cubicBezTo>
                    <a:pt x="144" y="16"/>
                    <a:pt x="163" y="26"/>
                    <a:pt x="180" y="36"/>
                  </a:cubicBezTo>
                  <a:cubicBezTo>
                    <a:pt x="189" y="41"/>
                    <a:pt x="197" y="46"/>
                    <a:pt x="203" y="49"/>
                  </a:cubicBezTo>
                  <a:cubicBezTo>
                    <a:pt x="206" y="51"/>
                    <a:pt x="209" y="53"/>
                    <a:pt x="211" y="54"/>
                  </a:cubicBezTo>
                  <a:cubicBezTo>
                    <a:pt x="212" y="54"/>
                    <a:pt x="212" y="54"/>
                    <a:pt x="213" y="55"/>
                  </a:cubicBezTo>
                  <a:cubicBezTo>
                    <a:pt x="214" y="55"/>
                    <a:pt x="214" y="55"/>
                    <a:pt x="214" y="55"/>
                  </a:cubicBezTo>
                  <a:cubicBezTo>
                    <a:pt x="214" y="55"/>
                    <a:pt x="214" y="55"/>
                    <a:pt x="214" y="55"/>
                  </a:cubicBezTo>
                  <a:cubicBezTo>
                    <a:pt x="214" y="55"/>
                    <a:pt x="214" y="55"/>
                    <a:pt x="215" y="55"/>
                  </a:cubicBezTo>
                  <a:cubicBezTo>
                    <a:pt x="215" y="55"/>
                    <a:pt x="215" y="55"/>
                    <a:pt x="216" y="55"/>
                  </a:cubicBezTo>
                  <a:cubicBezTo>
                    <a:pt x="216" y="55"/>
                    <a:pt x="216" y="55"/>
                    <a:pt x="216" y="55"/>
                  </a:cubicBezTo>
                  <a:cubicBezTo>
                    <a:pt x="216" y="54"/>
                    <a:pt x="216" y="54"/>
                    <a:pt x="216" y="54"/>
                  </a:cubicBezTo>
                  <a:cubicBezTo>
                    <a:pt x="216" y="53"/>
                    <a:pt x="216" y="53"/>
                    <a:pt x="216" y="52"/>
                  </a:cubicBezTo>
                  <a:cubicBezTo>
                    <a:pt x="215" y="52"/>
                    <a:pt x="215" y="52"/>
                    <a:pt x="214" y="51"/>
                  </a:cubicBezTo>
                  <a:cubicBezTo>
                    <a:pt x="212" y="49"/>
                    <a:pt x="207" y="46"/>
                    <a:pt x="201" y="42"/>
                  </a:cubicBezTo>
                  <a:cubicBezTo>
                    <a:pt x="182" y="31"/>
                    <a:pt x="153" y="14"/>
                    <a:pt x="153" y="14"/>
                  </a:cubicBezTo>
                  <a:cubicBezTo>
                    <a:pt x="153" y="14"/>
                    <a:pt x="153" y="14"/>
                    <a:pt x="152" y="14"/>
                  </a:cubicBezTo>
                  <a:cubicBezTo>
                    <a:pt x="152" y="14"/>
                    <a:pt x="152" y="14"/>
                    <a:pt x="151" y="14"/>
                  </a:cubicBezTo>
                  <a:cubicBezTo>
                    <a:pt x="151" y="15"/>
                    <a:pt x="151" y="15"/>
                    <a:pt x="151" y="15"/>
                  </a:cubicBezTo>
                  <a:cubicBezTo>
                    <a:pt x="151" y="16"/>
                    <a:pt x="152" y="16"/>
                    <a:pt x="152" y="16"/>
                  </a:cubicBezTo>
                  <a:cubicBezTo>
                    <a:pt x="152" y="16"/>
                    <a:pt x="168" y="26"/>
                    <a:pt x="184" y="35"/>
                  </a:cubicBezTo>
                  <a:cubicBezTo>
                    <a:pt x="192" y="39"/>
                    <a:pt x="200" y="44"/>
                    <a:pt x="206" y="47"/>
                  </a:cubicBezTo>
                  <a:cubicBezTo>
                    <a:pt x="210" y="49"/>
                    <a:pt x="212" y="50"/>
                    <a:pt x="214" y="51"/>
                  </a:cubicBezTo>
                  <a:cubicBezTo>
                    <a:pt x="215" y="52"/>
                    <a:pt x="216" y="52"/>
                    <a:pt x="217" y="53"/>
                  </a:cubicBezTo>
                  <a:cubicBezTo>
                    <a:pt x="218" y="53"/>
                    <a:pt x="218" y="53"/>
                    <a:pt x="218" y="53"/>
                  </a:cubicBezTo>
                  <a:cubicBezTo>
                    <a:pt x="218" y="53"/>
                    <a:pt x="218" y="53"/>
                    <a:pt x="219" y="53"/>
                  </a:cubicBezTo>
                  <a:cubicBezTo>
                    <a:pt x="219" y="53"/>
                    <a:pt x="219" y="53"/>
                    <a:pt x="219" y="53"/>
                  </a:cubicBezTo>
                  <a:cubicBezTo>
                    <a:pt x="220" y="52"/>
                    <a:pt x="220" y="52"/>
                    <a:pt x="220" y="52"/>
                  </a:cubicBezTo>
                  <a:cubicBezTo>
                    <a:pt x="220" y="52"/>
                    <a:pt x="220" y="52"/>
                    <a:pt x="220" y="51"/>
                  </a:cubicBezTo>
                  <a:cubicBezTo>
                    <a:pt x="220" y="51"/>
                    <a:pt x="220" y="51"/>
                    <a:pt x="219" y="50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62" y="16"/>
                    <a:pt x="162" y="16"/>
                    <a:pt x="162" y="16"/>
                  </a:cubicBezTo>
                  <a:cubicBezTo>
                    <a:pt x="161" y="17"/>
                    <a:pt x="161" y="17"/>
                    <a:pt x="161" y="17"/>
                  </a:cubicBezTo>
                  <a:cubicBezTo>
                    <a:pt x="161" y="17"/>
                    <a:pt x="175" y="26"/>
                    <a:pt x="190" y="34"/>
                  </a:cubicBezTo>
                  <a:cubicBezTo>
                    <a:pt x="198" y="38"/>
                    <a:pt x="205" y="42"/>
                    <a:pt x="211" y="45"/>
                  </a:cubicBezTo>
                  <a:cubicBezTo>
                    <a:pt x="214" y="47"/>
                    <a:pt x="217" y="48"/>
                    <a:pt x="219" y="49"/>
                  </a:cubicBezTo>
                  <a:cubicBezTo>
                    <a:pt x="220" y="50"/>
                    <a:pt x="221" y="50"/>
                    <a:pt x="221" y="50"/>
                  </a:cubicBezTo>
                  <a:cubicBezTo>
                    <a:pt x="222" y="51"/>
                    <a:pt x="223" y="51"/>
                    <a:pt x="223" y="51"/>
                  </a:cubicBezTo>
                  <a:cubicBezTo>
                    <a:pt x="224" y="51"/>
                    <a:pt x="224" y="51"/>
                    <a:pt x="224" y="51"/>
                  </a:cubicBezTo>
                  <a:cubicBezTo>
                    <a:pt x="224" y="51"/>
                    <a:pt x="224" y="50"/>
                    <a:pt x="225" y="50"/>
                  </a:cubicBezTo>
                  <a:cubicBezTo>
                    <a:pt x="225" y="50"/>
                    <a:pt x="225" y="49"/>
                    <a:pt x="225" y="49"/>
                  </a:cubicBezTo>
                  <a:cubicBezTo>
                    <a:pt x="225" y="48"/>
                    <a:pt x="225" y="48"/>
                    <a:pt x="224" y="48"/>
                  </a:cubicBezTo>
                  <a:cubicBezTo>
                    <a:pt x="199" y="32"/>
                    <a:pt x="199" y="32"/>
                    <a:pt x="199" y="32"/>
                  </a:cubicBezTo>
                  <a:cubicBezTo>
                    <a:pt x="226" y="45"/>
                    <a:pt x="226" y="45"/>
                    <a:pt x="226" y="45"/>
                  </a:cubicBezTo>
                  <a:cubicBezTo>
                    <a:pt x="227" y="46"/>
                    <a:pt x="228" y="45"/>
                    <a:pt x="228" y="45"/>
                  </a:cubicBezTo>
                  <a:cubicBezTo>
                    <a:pt x="229" y="44"/>
                    <a:pt x="228" y="43"/>
                    <a:pt x="228" y="43"/>
                  </a:cubicBezTo>
                  <a:cubicBezTo>
                    <a:pt x="192" y="20"/>
                    <a:pt x="192" y="20"/>
                    <a:pt x="192" y="20"/>
                  </a:cubicBezTo>
                  <a:cubicBezTo>
                    <a:pt x="191" y="22"/>
                    <a:pt x="191" y="22"/>
                    <a:pt x="191" y="22"/>
                  </a:cubicBezTo>
                  <a:cubicBezTo>
                    <a:pt x="192" y="22"/>
                    <a:pt x="192" y="22"/>
                    <a:pt x="192" y="22"/>
                  </a:cubicBezTo>
                  <a:cubicBezTo>
                    <a:pt x="191" y="22"/>
                    <a:pt x="191" y="22"/>
                    <a:pt x="191" y="22"/>
                  </a:cubicBezTo>
                  <a:cubicBezTo>
                    <a:pt x="191" y="23"/>
                    <a:pt x="191" y="23"/>
                    <a:pt x="191" y="23"/>
                  </a:cubicBezTo>
                  <a:cubicBezTo>
                    <a:pt x="192" y="23"/>
                    <a:pt x="192" y="23"/>
                    <a:pt x="192" y="22"/>
                  </a:cubicBezTo>
                  <a:cubicBezTo>
                    <a:pt x="191" y="22"/>
                    <a:pt x="191" y="22"/>
                    <a:pt x="191" y="22"/>
                  </a:cubicBezTo>
                  <a:cubicBezTo>
                    <a:pt x="191" y="23"/>
                    <a:pt x="191" y="23"/>
                    <a:pt x="191" y="23"/>
                  </a:cubicBezTo>
                  <a:cubicBezTo>
                    <a:pt x="191" y="22"/>
                    <a:pt x="191" y="22"/>
                    <a:pt x="191" y="22"/>
                  </a:cubicBezTo>
                  <a:cubicBezTo>
                    <a:pt x="191" y="23"/>
                    <a:pt x="191" y="23"/>
                    <a:pt x="191" y="23"/>
                  </a:cubicBezTo>
                  <a:cubicBezTo>
                    <a:pt x="191" y="23"/>
                    <a:pt x="191" y="23"/>
                    <a:pt x="191" y="23"/>
                  </a:cubicBezTo>
                  <a:cubicBezTo>
                    <a:pt x="191" y="22"/>
                    <a:pt x="191" y="22"/>
                    <a:pt x="191" y="22"/>
                  </a:cubicBezTo>
                  <a:cubicBezTo>
                    <a:pt x="191" y="23"/>
                    <a:pt x="191" y="23"/>
                    <a:pt x="191" y="23"/>
                  </a:cubicBezTo>
                  <a:cubicBezTo>
                    <a:pt x="191" y="23"/>
                    <a:pt x="191" y="23"/>
                    <a:pt x="191" y="23"/>
                  </a:cubicBezTo>
                  <a:cubicBezTo>
                    <a:pt x="191" y="23"/>
                    <a:pt x="191" y="23"/>
                    <a:pt x="191" y="23"/>
                  </a:cubicBezTo>
                  <a:cubicBezTo>
                    <a:pt x="191" y="23"/>
                    <a:pt x="191" y="23"/>
                    <a:pt x="191" y="23"/>
                  </a:cubicBezTo>
                  <a:cubicBezTo>
                    <a:pt x="191" y="23"/>
                    <a:pt x="191" y="23"/>
                    <a:pt x="191" y="23"/>
                  </a:cubicBezTo>
                  <a:cubicBezTo>
                    <a:pt x="191" y="23"/>
                    <a:pt x="191" y="23"/>
                    <a:pt x="191" y="23"/>
                  </a:cubicBezTo>
                  <a:cubicBezTo>
                    <a:pt x="191" y="23"/>
                    <a:pt x="192" y="23"/>
                    <a:pt x="194" y="24"/>
                  </a:cubicBezTo>
                  <a:cubicBezTo>
                    <a:pt x="198" y="26"/>
                    <a:pt x="208" y="30"/>
                    <a:pt x="216" y="34"/>
                  </a:cubicBezTo>
                  <a:cubicBezTo>
                    <a:pt x="220" y="36"/>
                    <a:pt x="224" y="38"/>
                    <a:pt x="227" y="39"/>
                  </a:cubicBezTo>
                  <a:cubicBezTo>
                    <a:pt x="228" y="40"/>
                    <a:pt x="229" y="41"/>
                    <a:pt x="230" y="41"/>
                  </a:cubicBezTo>
                  <a:cubicBezTo>
                    <a:pt x="231" y="41"/>
                    <a:pt x="231" y="41"/>
                    <a:pt x="231" y="42"/>
                  </a:cubicBezTo>
                  <a:cubicBezTo>
                    <a:pt x="232" y="42"/>
                    <a:pt x="232" y="42"/>
                    <a:pt x="232" y="42"/>
                  </a:cubicBezTo>
                  <a:cubicBezTo>
                    <a:pt x="232" y="42"/>
                    <a:pt x="232" y="42"/>
                    <a:pt x="232" y="42"/>
                  </a:cubicBezTo>
                  <a:cubicBezTo>
                    <a:pt x="233" y="42"/>
                    <a:pt x="233" y="42"/>
                    <a:pt x="233" y="42"/>
                  </a:cubicBezTo>
                  <a:cubicBezTo>
                    <a:pt x="234" y="41"/>
                    <a:pt x="234" y="41"/>
                    <a:pt x="234" y="41"/>
                  </a:cubicBezTo>
                  <a:cubicBezTo>
                    <a:pt x="234" y="40"/>
                    <a:pt x="234" y="40"/>
                    <a:pt x="234" y="40"/>
                  </a:cubicBezTo>
                  <a:cubicBezTo>
                    <a:pt x="234" y="40"/>
                    <a:pt x="234" y="40"/>
                    <a:pt x="234" y="39"/>
                  </a:cubicBezTo>
                  <a:cubicBezTo>
                    <a:pt x="233" y="39"/>
                    <a:pt x="233" y="39"/>
                    <a:pt x="233" y="39"/>
                  </a:cubicBezTo>
                  <a:cubicBezTo>
                    <a:pt x="233" y="39"/>
                    <a:pt x="232" y="38"/>
                    <a:pt x="231" y="38"/>
                  </a:cubicBezTo>
                  <a:cubicBezTo>
                    <a:pt x="226" y="34"/>
                    <a:pt x="209" y="24"/>
                    <a:pt x="209" y="24"/>
                  </a:cubicBezTo>
                  <a:cubicBezTo>
                    <a:pt x="208" y="25"/>
                    <a:pt x="208" y="25"/>
                    <a:pt x="208" y="25"/>
                  </a:cubicBezTo>
                  <a:cubicBezTo>
                    <a:pt x="209" y="26"/>
                    <a:pt x="209" y="26"/>
                    <a:pt x="209" y="26"/>
                  </a:cubicBezTo>
                  <a:cubicBezTo>
                    <a:pt x="208" y="25"/>
                    <a:pt x="208" y="25"/>
                    <a:pt x="208" y="25"/>
                  </a:cubicBezTo>
                  <a:cubicBezTo>
                    <a:pt x="209" y="27"/>
                    <a:pt x="209" y="27"/>
                    <a:pt x="209" y="27"/>
                  </a:cubicBezTo>
                  <a:cubicBezTo>
                    <a:pt x="209" y="26"/>
                    <a:pt x="209" y="26"/>
                    <a:pt x="209" y="26"/>
                  </a:cubicBezTo>
                  <a:cubicBezTo>
                    <a:pt x="208" y="25"/>
                    <a:pt x="208" y="25"/>
                    <a:pt x="208" y="25"/>
                  </a:cubicBezTo>
                  <a:cubicBezTo>
                    <a:pt x="209" y="27"/>
                    <a:pt x="209" y="27"/>
                    <a:pt x="209" y="27"/>
                  </a:cubicBezTo>
                  <a:cubicBezTo>
                    <a:pt x="208" y="25"/>
                    <a:pt x="208" y="25"/>
                    <a:pt x="208" y="25"/>
                  </a:cubicBezTo>
                  <a:cubicBezTo>
                    <a:pt x="208" y="27"/>
                    <a:pt x="208" y="27"/>
                    <a:pt x="208" y="27"/>
                  </a:cubicBezTo>
                  <a:cubicBezTo>
                    <a:pt x="209" y="27"/>
                    <a:pt x="209" y="27"/>
                    <a:pt x="209" y="27"/>
                  </a:cubicBezTo>
                  <a:cubicBezTo>
                    <a:pt x="208" y="25"/>
                    <a:pt x="208" y="25"/>
                    <a:pt x="208" y="25"/>
                  </a:cubicBezTo>
                  <a:cubicBezTo>
                    <a:pt x="208" y="27"/>
                    <a:pt x="208" y="27"/>
                    <a:pt x="208" y="27"/>
                  </a:cubicBezTo>
                  <a:cubicBezTo>
                    <a:pt x="208" y="26"/>
                    <a:pt x="208" y="26"/>
                    <a:pt x="208" y="26"/>
                  </a:cubicBezTo>
                  <a:cubicBezTo>
                    <a:pt x="208" y="27"/>
                    <a:pt x="208" y="27"/>
                    <a:pt x="208" y="27"/>
                  </a:cubicBezTo>
                  <a:cubicBezTo>
                    <a:pt x="208" y="27"/>
                    <a:pt x="208" y="27"/>
                    <a:pt x="208" y="27"/>
                  </a:cubicBezTo>
                  <a:cubicBezTo>
                    <a:pt x="208" y="26"/>
                    <a:pt x="208" y="26"/>
                    <a:pt x="208" y="26"/>
                  </a:cubicBezTo>
                  <a:cubicBezTo>
                    <a:pt x="208" y="27"/>
                    <a:pt x="208" y="27"/>
                    <a:pt x="208" y="27"/>
                  </a:cubicBezTo>
                  <a:cubicBezTo>
                    <a:pt x="208" y="27"/>
                    <a:pt x="209" y="27"/>
                    <a:pt x="210" y="27"/>
                  </a:cubicBezTo>
                  <a:cubicBezTo>
                    <a:pt x="213" y="28"/>
                    <a:pt x="219" y="31"/>
                    <a:pt x="224" y="33"/>
                  </a:cubicBezTo>
                  <a:cubicBezTo>
                    <a:pt x="230" y="36"/>
                    <a:pt x="234" y="38"/>
                    <a:pt x="234" y="38"/>
                  </a:cubicBezTo>
                  <a:cubicBezTo>
                    <a:pt x="235" y="38"/>
                    <a:pt x="236" y="38"/>
                    <a:pt x="236" y="37"/>
                  </a:cubicBezTo>
                  <a:cubicBezTo>
                    <a:pt x="237" y="36"/>
                    <a:pt x="237" y="35"/>
                    <a:pt x="236" y="35"/>
                  </a:cubicBezTo>
                  <a:cubicBezTo>
                    <a:pt x="232" y="33"/>
                    <a:pt x="232" y="33"/>
                    <a:pt x="232" y="33"/>
                  </a:cubicBezTo>
                  <a:cubicBezTo>
                    <a:pt x="240" y="35"/>
                    <a:pt x="240" y="35"/>
                    <a:pt x="240" y="35"/>
                  </a:cubicBezTo>
                  <a:cubicBezTo>
                    <a:pt x="241" y="36"/>
                    <a:pt x="242" y="35"/>
                    <a:pt x="242" y="35"/>
                  </a:cubicBezTo>
                  <a:cubicBezTo>
                    <a:pt x="242" y="34"/>
                    <a:pt x="242" y="33"/>
                    <a:pt x="241" y="33"/>
                  </a:cubicBezTo>
                  <a:cubicBezTo>
                    <a:pt x="236" y="29"/>
                    <a:pt x="236" y="29"/>
                    <a:pt x="236" y="29"/>
                  </a:cubicBezTo>
                  <a:cubicBezTo>
                    <a:pt x="235" y="29"/>
                    <a:pt x="234" y="29"/>
                    <a:pt x="234" y="30"/>
                  </a:cubicBezTo>
                  <a:cubicBezTo>
                    <a:pt x="233" y="30"/>
                    <a:pt x="234" y="31"/>
                    <a:pt x="234" y="32"/>
                  </a:cubicBezTo>
                  <a:cubicBezTo>
                    <a:pt x="240" y="35"/>
                    <a:pt x="240" y="35"/>
                    <a:pt x="240" y="35"/>
                  </a:cubicBezTo>
                  <a:cubicBezTo>
                    <a:pt x="241" y="34"/>
                    <a:pt x="241" y="34"/>
                    <a:pt x="241" y="34"/>
                  </a:cubicBezTo>
                  <a:cubicBezTo>
                    <a:pt x="241" y="33"/>
                    <a:pt x="241" y="33"/>
                    <a:pt x="241" y="33"/>
                  </a:cubicBezTo>
                  <a:cubicBezTo>
                    <a:pt x="222" y="26"/>
                    <a:pt x="222" y="26"/>
                    <a:pt x="222" y="26"/>
                  </a:cubicBezTo>
                  <a:cubicBezTo>
                    <a:pt x="221" y="26"/>
                    <a:pt x="220" y="26"/>
                    <a:pt x="220" y="27"/>
                  </a:cubicBezTo>
                  <a:cubicBezTo>
                    <a:pt x="219" y="28"/>
                    <a:pt x="220" y="28"/>
                    <a:pt x="220" y="29"/>
                  </a:cubicBezTo>
                  <a:cubicBezTo>
                    <a:pt x="234" y="38"/>
                    <a:pt x="234" y="38"/>
                    <a:pt x="234" y="38"/>
                  </a:cubicBezTo>
                  <a:cubicBezTo>
                    <a:pt x="235" y="36"/>
                    <a:pt x="235" y="36"/>
                    <a:pt x="235" y="36"/>
                  </a:cubicBezTo>
                  <a:cubicBezTo>
                    <a:pt x="236" y="35"/>
                    <a:pt x="236" y="35"/>
                    <a:pt x="236" y="35"/>
                  </a:cubicBezTo>
                  <a:cubicBezTo>
                    <a:pt x="236" y="35"/>
                    <a:pt x="229" y="32"/>
                    <a:pt x="223" y="29"/>
                  </a:cubicBezTo>
                  <a:cubicBezTo>
                    <a:pt x="220" y="28"/>
                    <a:pt x="216" y="27"/>
                    <a:pt x="214" y="25"/>
                  </a:cubicBezTo>
                  <a:cubicBezTo>
                    <a:pt x="212" y="25"/>
                    <a:pt x="211" y="25"/>
                    <a:pt x="210" y="24"/>
                  </a:cubicBezTo>
                  <a:cubicBezTo>
                    <a:pt x="210" y="24"/>
                    <a:pt x="209" y="24"/>
                    <a:pt x="209" y="24"/>
                  </a:cubicBezTo>
                  <a:cubicBezTo>
                    <a:pt x="209" y="24"/>
                    <a:pt x="209" y="24"/>
                    <a:pt x="208" y="24"/>
                  </a:cubicBezTo>
                  <a:cubicBezTo>
                    <a:pt x="208" y="24"/>
                    <a:pt x="208" y="24"/>
                    <a:pt x="208" y="24"/>
                  </a:cubicBezTo>
                  <a:cubicBezTo>
                    <a:pt x="207" y="24"/>
                    <a:pt x="207" y="24"/>
                    <a:pt x="207" y="24"/>
                  </a:cubicBezTo>
                  <a:cubicBezTo>
                    <a:pt x="207" y="25"/>
                    <a:pt x="207" y="25"/>
                    <a:pt x="207" y="25"/>
                  </a:cubicBezTo>
                  <a:cubicBezTo>
                    <a:pt x="207" y="26"/>
                    <a:pt x="207" y="26"/>
                    <a:pt x="207" y="26"/>
                  </a:cubicBezTo>
                  <a:cubicBezTo>
                    <a:pt x="207" y="26"/>
                    <a:pt x="213" y="30"/>
                    <a:pt x="219" y="34"/>
                  </a:cubicBezTo>
                  <a:cubicBezTo>
                    <a:pt x="223" y="36"/>
                    <a:pt x="226" y="38"/>
                    <a:pt x="228" y="39"/>
                  </a:cubicBezTo>
                  <a:cubicBezTo>
                    <a:pt x="229" y="40"/>
                    <a:pt x="230" y="40"/>
                    <a:pt x="231" y="41"/>
                  </a:cubicBezTo>
                  <a:cubicBezTo>
                    <a:pt x="231" y="41"/>
                    <a:pt x="231" y="41"/>
                    <a:pt x="231" y="41"/>
                  </a:cubicBezTo>
                  <a:cubicBezTo>
                    <a:pt x="231" y="41"/>
                    <a:pt x="231" y="41"/>
                    <a:pt x="231" y="41"/>
                  </a:cubicBezTo>
                  <a:cubicBezTo>
                    <a:pt x="231" y="41"/>
                    <a:pt x="231" y="41"/>
                    <a:pt x="231" y="41"/>
                  </a:cubicBezTo>
                  <a:cubicBezTo>
                    <a:pt x="232" y="41"/>
                    <a:pt x="232" y="41"/>
                    <a:pt x="232" y="41"/>
                  </a:cubicBezTo>
                  <a:cubicBezTo>
                    <a:pt x="231" y="41"/>
                    <a:pt x="231" y="41"/>
                    <a:pt x="231" y="41"/>
                  </a:cubicBezTo>
                  <a:cubicBezTo>
                    <a:pt x="231" y="41"/>
                    <a:pt x="231" y="41"/>
                    <a:pt x="231" y="41"/>
                  </a:cubicBezTo>
                  <a:cubicBezTo>
                    <a:pt x="232" y="41"/>
                    <a:pt x="232" y="41"/>
                    <a:pt x="232" y="41"/>
                  </a:cubicBezTo>
                  <a:cubicBezTo>
                    <a:pt x="231" y="41"/>
                    <a:pt x="231" y="41"/>
                    <a:pt x="231" y="41"/>
                  </a:cubicBezTo>
                  <a:cubicBezTo>
                    <a:pt x="232" y="40"/>
                    <a:pt x="232" y="40"/>
                    <a:pt x="232" y="40"/>
                  </a:cubicBezTo>
                  <a:cubicBezTo>
                    <a:pt x="231" y="40"/>
                    <a:pt x="231" y="40"/>
                    <a:pt x="231" y="40"/>
                  </a:cubicBezTo>
                  <a:cubicBezTo>
                    <a:pt x="231" y="41"/>
                    <a:pt x="231" y="41"/>
                    <a:pt x="231" y="41"/>
                  </a:cubicBezTo>
                  <a:cubicBezTo>
                    <a:pt x="232" y="40"/>
                    <a:pt x="232" y="40"/>
                    <a:pt x="232" y="40"/>
                  </a:cubicBezTo>
                  <a:cubicBezTo>
                    <a:pt x="231" y="40"/>
                    <a:pt x="231" y="40"/>
                    <a:pt x="231" y="40"/>
                  </a:cubicBezTo>
                  <a:cubicBezTo>
                    <a:pt x="232" y="40"/>
                    <a:pt x="232" y="40"/>
                    <a:pt x="232" y="40"/>
                  </a:cubicBezTo>
                  <a:cubicBezTo>
                    <a:pt x="231" y="39"/>
                    <a:pt x="231" y="39"/>
                    <a:pt x="231" y="39"/>
                  </a:cubicBezTo>
                  <a:cubicBezTo>
                    <a:pt x="232" y="40"/>
                    <a:pt x="232" y="40"/>
                    <a:pt x="232" y="40"/>
                  </a:cubicBezTo>
                  <a:cubicBezTo>
                    <a:pt x="232" y="39"/>
                    <a:pt x="232" y="39"/>
                    <a:pt x="232" y="39"/>
                  </a:cubicBezTo>
                  <a:cubicBezTo>
                    <a:pt x="231" y="39"/>
                    <a:pt x="231" y="39"/>
                    <a:pt x="231" y="39"/>
                  </a:cubicBezTo>
                  <a:cubicBezTo>
                    <a:pt x="232" y="40"/>
                    <a:pt x="232" y="40"/>
                    <a:pt x="232" y="40"/>
                  </a:cubicBezTo>
                  <a:cubicBezTo>
                    <a:pt x="232" y="39"/>
                    <a:pt x="232" y="39"/>
                    <a:pt x="232" y="39"/>
                  </a:cubicBezTo>
                  <a:cubicBezTo>
                    <a:pt x="232" y="40"/>
                    <a:pt x="232" y="40"/>
                    <a:pt x="232" y="40"/>
                  </a:cubicBezTo>
                  <a:cubicBezTo>
                    <a:pt x="232" y="39"/>
                    <a:pt x="232" y="39"/>
                    <a:pt x="232" y="39"/>
                  </a:cubicBezTo>
                  <a:cubicBezTo>
                    <a:pt x="232" y="39"/>
                    <a:pt x="232" y="39"/>
                    <a:pt x="232" y="39"/>
                  </a:cubicBezTo>
                  <a:cubicBezTo>
                    <a:pt x="232" y="40"/>
                    <a:pt x="232" y="40"/>
                    <a:pt x="232" y="40"/>
                  </a:cubicBezTo>
                  <a:cubicBezTo>
                    <a:pt x="232" y="39"/>
                    <a:pt x="232" y="39"/>
                    <a:pt x="232" y="39"/>
                  </a:cubicBezTo>
                  <a:cubicBezTo>
                    <a:pt x="232" y="40"/>
                    <a:pt x="232" y="40"/>
                    <a:pt x="232" y="40"/>
                  </a:cubicBezTo>
                  <a:cubicBezTo>
                    <a:pt x="233" y="39"/>
                    <a:pt x="233" y="39"/>
                    <a:pt x="233" y="39"/>
                  </a:cubicBezTo>
                  <a:cubicBezTo>
                    <a:pt x="232" y="39"/>
                    <a:pt x="232" y="39"/>
                    <a:pt x="232" y="39"/>
                  </a:cubicBezTo>
                  <a:cubicBezTo>
                    <a:pt x="232" y="40"/>
                    <a:pt x="232" y="40"/>
                    <a:pt x="232" y="40"/>
                  </a:cubicBezTo>
                  <a:cubicBezTo>
                    <a:pt x="233" y="39"/>
                    <a:pt x="233" y="39"/>
                    <a:pt x="233" y="39"/>
                  </a:cubicBezTo>
                  <a:cubicBezTo>
                    <a:pt x="233" y="39"/>
                    <a:pt x="233" y="39"/>
                    <a:pt x="233" y="39"/>
                  </a:cubicBezTo>
                  <a:cubicBezTo>
                    <a:pt x="233" y="39"/>
                    <a:pt x="233" y="39"/>
                    <a:pt x="233" y="39"/>
                  </a:cubicBezTo>
                  <a:cubicBezTo>
                    <a:pt x="233" y="39"/>
                    <a:pt x="233" y="39"/>
                    <a:pt x="233" y="39"/>
                  </a:cubicBezTo>
                  <a:cubicBezTo>
                    <a:pt x="233" y="39"/>
                    <a:pt x="233" y="39"/>
                    <a:pt x="233" y="39"/>
                  </a:cubicBezTo>
                  <a:cubicBezTo>
                    <a:pt x="233" y="39"/>
                    <a:pt x="233" y="39"/>
                    <a:pt x="233" y="39"/>
                  </a:cubicBezTo>
                  <a:cubicBezTo>
                    <a:pt x="233" y="39"/>
                    <a:pt x="232" y="38"/>
                    <a:pt x="230" y="38"/>
                  </a:cubicBezTo>
                  <a:cubicBezTo>
                    <a:pt x="226" y="36"/>
                    <a:pt x="217" y="31"/>
                    <a:pt x="209" y="28"/>
                  </a:cubicBezTo>
                  <a:cubicBezTo>
                    <a:pt x="205" y="26"/>
                    <a:pt x="201" y="24"/>
                    <a:pt x="198" y="22"/>
                  </a:cubicBezTo>
                  <a:cubicBezTo>
                    <a:pt x="196" y="22"/>
                    <a:pt x="195" y="21"/>
                    <a:pt x="194" y="21"/>
                  </a:cubicBezTo>
                  <a:cubicBezTo>
                    <a:pt x="193" y="21"/>
                    <a:pt x="193" y="20"/>
                    <a:pt x="192" y="20"/>
                  </a:cubicBezTo>
                  <a:cubicBezTo>
                    <a:pt x="192" y="20"/>
                    <a:pt x="192" y="20"/>
                    <a:pt x="191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0" y="20"/>
                    <a:pt x="190" y="20"/>
                    <a:pt x="190" y="21"/>
                  </a:cubicBezTo>
                  <a:cubicBezTo>
                    <a:pt x="189" y="21"/>
                    <a:pt x="189" y="22"/>
                    <a:pt x="190" y="23"/>
                  </a:cubicBezTo>
                  <a:cubicBezTo>
                    <a:pt x="202" y="31"/>
                    <a:pt x="202" y="31"/>
                    <a:pt x="202" y="31"/>
                  </a:cubicBezTo>
                  <a:cubicBezTo>
                    <a:pt x="176" y="18"/>
                    <a:pt x="176" y="18"/>
                    <a:pt x="176" y="18"/>
                  </a:cubicBezTo>
                  <a:cubicBezTo>
                    <a:pt x="175" y="17"/>
                    <a:pt x="174" y="17"/>
                    <a:pt x="174" y="18"/>
                  </a:cubicBezTo>
                  <a:cubicBezTo>
                    <a:pt x="173" y="19"/>
                    <a:pt x="173" y="20"/>
                    <a:pt x="174" y="20"/>
                  </a:cubicBezTo>
                  <a:cubicBezTo>
                    <a:pt x="223" y="50"/>
                    <a:pt x="223" y="50"/>
                    <a:pt x="223" y="50"/>
                  </a:cubicBezTo>
                  <a:cubicBezTo>
                    <a:pt x="223" y="49"/>
                    <a:pt x="223" y="49"/>
                    <a:pt x="223" y="49"/>
                  </a:cubicBezTo>
                  <a:cubicBezTo>
                    <a:pt x="222" y="48"/>
                    <a:pt x="222" y="48"/>
                    <a:pt x="222" y="48"/>
                  </a:cubicBezTo>
                  <a:cubicBezTo>
                    <a:pt x="223" y="49"/>
                    <a:pt x="223" y="49"/>
                    <a:pt x="223" y="49"/>
                  </a:cubicBezTo>
                  <a:cubicBezTo>
                    <a:pt x="223" y="48"/>
                    <a:pt x="223" y="48"/>
                    <a:pt x="223" y="48"/>
                  </a:cubicBezTo>
                  <a:cubicBezTo>
                    <a:pt x="222" y="48"/>
                    <a:pt x="222" y="48"/>
                    <a:pt x="222" y="48"/>
                  </a:cubicBezTo>
                  <a:cubicBezTo>
                    <a:pt x="223" y="49"/>
                    <a:pt x="223" y="49"/>
                    <a:pt x="223" y="49"/>
                  </a:cubicBezTo>
                  <a:cubicBezTo>
                    <a:pt x="223" y="48"/>
                    <a:pt x="223" y="48"/>
                    <a:pt x="223" y="48"/>
                  </a:cubicBezTo>
                  <a:cubicBezTo>
                    <a:pt x="223" y="49"/>
                    <a:pt x="223" y="49"/>
                    <a:pt x="223" y="49"/>
                  </a:cubicBezTo>
                  <a:cubicBezTo>
                    <a:pt x="223" y="48"/>
                    <a:pt x="223" y="48"/>
                    <a:pt x="223" y="48"/>
                  </a:cubicBezTo>
                  <a:cubicBezTo>
                    <a:pt x="223" y="48"/>
                    <a:pt x="223" y="48"/>
                    <a:pt x="223" y="48"/>
                  </a:cubicBezTo>
                  <a:cubicBezTo>
                    <a:pt x="223" y="49"/>
                    <a:pt x="223" y="49"/>
                    <a:pt x="223" y="49"/>
                  </a:cubicBezTo>
                  <a:cubicBezTo>
                    <a:pt x="223" y="48"/>
                    <a:pt x="223" y="48"/>
                    <a:pt x="223" y="48"/>
                  </a:cubicBezTo>
                  <a:cubicBezTo>
                    <a:pt x="223" y="48"/>
                    <a:pt x="223" y="48"/>
                    <a:pt x="223" y="48"/>
                  </a:cubicBezTo>
                  <a:cubicBezTo>
                    <a:pt x="223" y="48"/>
                    <a:pt x="223" y="48"/>
                    <a:pt x="223" y="48"/>
                  </a:cubicBezTo>
                  <a:cubicBezTo>
                    <a:pt x="223" y="48"/>
                    <a:pt x="223" y="48"/>
                    <a:pt x="223" y="48"/>
                  </a:cubicBezTo>
                  <a:cubicBezTo>
                    <a:pt x="223" y="48"/>
                    <a:pt x="223" y="48"/>
                    <a:pt x="223" y="48"/>
                  </a:cubicBezTo>
                  <a:cubicBezTo>
                    <a:pt x="223" y="48"/>
                    <a:pt x="223" y="48"/>
                    <a:pt x="223" y="48"/>
                  </a:cubicBezTo>
                  <a:cubicBezTo>
                    <a:pt x="223" y="48"/>
                    <a:pt x="223" y="48"/>
                    <a:pt x="222" y="47"/>
                  </a:cubicBezTo>
                  <a:cubicBezTo>
                    <a:pt x="220" y="46"/>
                    <a:pt x="215" y="44"/>
                    <a:pt x="209" y="41"/>
                  </a:cubicBezTo>
                  <a:cubicBezTo>
                    <a:pt x="200" y="36"/>
                    <a:pt x="188" y="29"/>
                    <a:pt x="179" y="24"/>
                  </a:cubicBezTo>
                  <a:cubicBezTo>
                    <a:pt x="174" y="21"/>
                    <a:pt x="170" y="19"/>
                    <a:pt x="167" y="17"/>
                  </a:cubicBezTo>
                  <a:cubicBezTo>
                    <a:pt x="164" y="16"/>
                    <a:pt x="163" y="15"/>
                    <a:pt x="163" y="15"/>
                  </a:cubicBezTo>
                  <a:cubicBezTo>
                    <a:pt x="162" y="14"/>
                    <a:pt x="161" y="15"/>
                    <a:pt x="160" y="15"/>
                  </a:cubicBezTo>
                  <a:cubicBezTo>
                    <a:pt x="160" y="16"/>
                    <a:pt x="160" y="17"/>
                    <a:pt x="161" y="17"/>
                  </a:cubicBezTo>
                  <a:cubicBezTo>
                    <a:pt x="218" y="53"/>
                    <a:pt x="218" y="53"/>
                    <a:pt x="218" y="53"/>
                  </a:cubicBezTo>
                  <a:cubicBezTo>
                    <a:pt x="219" y="52"/>
                    <a:pt x="219" y="52"/>
                    <a:pt x="219" y="52"/>
                  </a:cubicBezTo>
                  <a:cubicBezTo>
                    <a:pt x="217" y="51"/>
                    <a:pt x="217" y="51"/>
                    <a:pt x="217" y="51"/>
                  </a:cubicBezTo>
                  <a:cubicBezTo>
                    <a:pt x="219" y="52"/>
                    <a:pt x="219" y="52"/>
                    <a:pt x="219" y="52"/>
                  </a:cubicBezTo>
                  <a:cubicBezTo>
                    <a:pt x="218" y="50"/>
                    <a:pt x="218" y="50"/>
                    <a:pt x="218" y="50"/>
                  </a:cubicBezTo>
                  <a:cubicBezTo>
                    <a:pt x="217" y="51"/>
                    <a:pt x="217" y="51"/>
                    <a:pt x="217" y="51"/>
                  </a:cubicBezTo>
                  <a:cubicBezTo>
                    <a:pt x="219" y="52"/>
                    <a:pt x="219" y="52"/>
                    <a:pt x="219" y="52"/>
                  </a:cubicBezTo>
                  <a:cubicBezTo>
                    <a:pt x="218" y="50"/>
                    <a:pt x="218" y="50"/>
                    <a:pt x="218" y="50"/>
                  </a:cubicBezTo>
                  <a:cubicBezTo>
                    <a:pt x="219" y="51"/>
                    <a:pt x="219" y="51"/>
                    <a:pt x="219" y="51"/>
                  </a:cubicBezTo>
                  <a:cubicBezTo>
                    <a:pt x="219" y="50"/>
                    <a:pt x="219" y="50"/>
                    <a:pt x="219" y="50"/>
                  </a:cubicBezTo>
                  <a:cubicBezTo>
                    <a:pt x="218" y="50"/>
                    <a:pt x="218" y="50"/>
                    <a:pt x="218" y="50"/>
                  </a:cubicBezTo>
                  <a:cubicBezTo>
                    <a:pt x="219" y="51"/>
                    <a:pt x="219" y="51"/>
                    <a:pt x="219" y="51"/>
                  </a:cubicBezTo>
                  <a:cubicBezTo>
                    <a:pt x="219" y="50"/>
                    <a:pt x="219" y="50"/>
                    <a:pt x="219" y="50"/>
                  </a:cubicBezTo>
                  <a:cubicBezTo>
                    <a:pt x="219" y="51"/>
                    <a:pt x="219" y="51"/>
                    <a:pt x="219" y="51"/>
                  </a:cubicBezTo>
                  <a:cubicBezTo>
                    <a:pt x="219" y="50"/>
                    <a:pt x="219" y="50"/>
                    <a:pt x="219" y="50"/>
                  </a:cubicBezTo>
                  <a:cubicBezTo>
                    <a:pt x="219" y="50"/>
                    <a:pt x="219" y="50"/>
                    <a:pt x="219" y="50"/>
                  </a:cubicBezTo>
                  <a:cubicBezTo>
                    <a:pt x="219" y="51"/>
                    <a:pt x="219" y="51"/>
                    <a:pt x="219" y="51"/>
                  </a:cubicBezTo>
                  <a:cubicBezTo>
                    <a:pt x="219" y="50"/>
                    <a:pt x="219" y="50"/>
                    <a:pt x="219" y="50"/>
                  </a:cubicBezTo>
                  <a:cubicBezTo>
                    <a:pt x="219" y="50"/>
                    <a:pt x="218" y="50"/>
                    <a:pt x="217" y="50"/>
                  </a:cubicBezTo>
                  <a:cubicBezTo>
                    <a:pt x="212" y="47"/>
                    <a:pt x="196" y="38"/>
                    <a:pt x="182" y="30"/>
                  </a:cubicBezTo>
                  <a:cubicBezTo>
                    <a:pt x="174" y="26"/>
                    <a:pt x="167" y="22"/>
                    <a:pt x="162" y="19"/>
                  </a:cubicBezTo>
                  <a:cubicBezTo>
                    <a:pt x="157" y="16"/>
                    <a:pt x="153" y="14"/>
                    <a:pt x="153" y="14"/>
                  </a:cubicBezTo>
                  <a:cubicBezTo>
                    <a:pt x="153" y="13"/>
                    <a:pt x="152" y="14"/>
                    <a:pt x="151" y="14"/>
                  </a:cubicBezTo>
                  <a:cubicBezTo>
                    <a:pt x="151" y="15"/>
                    <a:pt x="151" y="16"/>
                    <a:pt x="152" y="16"/>
                  </a:cubicBezTo>
                  <a:cubicBezTo>
                    <a:pt x="152" y="16"/>
                    <a:pt x="156" y="19"/>
                    <a:pt x="162" y="22"/>
                  </a:cubicBezTo>
                  <a:cubicBezTo>
                    <a:pt x="170" y="27"/>
                    <a:pt x="183" y="35"/>
                    <a:pt x="194" y="42"/>
                  </a:cubicBezTo>
                  <a:cubicBezTo>
                    <a:pt x="200" y="45"/>
                    <a:pt x="205" y="48"/>
                    <a:pt x="208" y="50"/>
                  </a:cubicBezTo>
                  <a:cubicBezTo>
                    <a:pt x="210" y="52"/>
                    <a:pt x="211" y="53"/>
                    <a:pt x="212" y="53"/>
                  </a:cubicBezTo>
                  <a:cubicBezTo>
                    <a:pt x="213" y="54"/>
                    <a:pt x="213" y="54"/>
                    <a:pt x="213" y="54"/>
                  </a:cubicBezTo>
                  <a:cubicBezTo>
                    <a:pt x="213" y="54"/>
                    <a:pt x="213" y="54"/>
                    <a:pt x="213" y="54"/>
                  </a:cubicBezTo>
                  <a:cubicBezTo>
                    <a:pt x="213" y="54"/>
                    <a:pt x="213" y="54"/>
                    <a:pt x="213" y="54"/>
                  </a:cubicBezTo>
                  <a:cubicBezTo>
                    <a:pt x="213" y="54"/>
                    <a:pt x="213" y="54"/>
                    <a:pt x="213" y="54"/>
                  </a:cubicBezTo>
                  <a:cubicBezTo>
                    <a:pt x="213" y="54"/>
                    <a:pt x="213" y="54"/>
                    <a:pt x="213" y="54"/>
                  </a:cubicBezTo>
                  <a:cubicBezTo>
                    <a:pt x="213" y="54"/>
                    <a:pt x="213" y="54"/>
                    <a:pt x="213" y="54"/>
                  </a:cubicBezTo>
                  <a:cubicBezTo>
                    <a:pt x="213" y="54"/>
                    <a:pt x="213" y="54"/>
                    <a:pt x="213" y="54"/>
                  </a:cubicBezTo>
                  <a:cubicBezTo>
                    <a:pt x="214" y="54"/>
                    <a:pt x="214" y="54"/>
                    <a:pt x="214" y="54"/>
                  </a:cubicBezTo>
                  <a:cubicBezTo>
                    <a:pt x="213" y="54"/>
                    <a:pt x="213" y="54"/>
                    <a:pt x="213" y="54"/>
                  </a:cubicBezTo>
                  <a:cubicBezTo>
                    <a:pt x="213" y="54"/>
                    <a:pt x="213" y="54"/>
                    <a:pt x="213" y="54"/>
                  </a:cubicBezTo>
                  <a:cubicBezTo>
                    <a:pt x="214" y="54"/>
                    <a:pt x="214" y="54"/>
                    <a:pt x="214" y="54"/>
                  </a:cubicBezTo>
                  <a:cubicBezTo>
                    <a:pt x="213" y="54"/>
                    <a:pt x="213" y="54"/>
                    <a:pt x="213" y="54"/>
                  </a:cubicBezTo>
                  <a:cubicBezTo>
                    <a:pt x="215" y="54"/>
                    <a:pt x="215" y="54"/>
                    <a:pt x="215" y="54"/>
                  </a:cubicBezTo>
                  <a:cubicBezTo>
                    <a:pt x="213" y="53"/>
                    <a:pt x="213" y="53"/>
                    <a:pt x="213" y="53"/>
                  </a:cubicBezTo>
                  <a:cubicBezTo>
                    <a:pt x="213" y="54"/>
                    <a:pt x="213" y="54"/>
                    <a:pt x="213" y="54"/>
                  </a:cubicBezTo>
                  <a:cubicBezTo>
                    <a:pt x="215" y="54"/>
                    <a:pt x="215" y="54"/>
                    <a:pt x="215" y="54"/>
                  </a:cubicBezTo>
                  <a:cubicBezTo>
                    <a:pt x="213" y="53"/>
                    <a:pt x="213" y="53"/>
                    <a:pt x="213" y="53"/>
                  </a:cubicBezTo>
                  <a:cubicBezTo>
                    <a:pt x="215" y="54"/>
                    <a:pt x="215" y="54"/>
                    <a:pt x="215" y="54"/>
                  </a:cubicBezTo>
                  <a:cubicBezTo>
                    <a:pt x="214" y="53"/>
                    <a:pt x="214" y="53"/>
                    <a:pt x="214" y="53"/>
                  </a:cubicBezTo>
                  <a:cubicBezTo>
                    <a:pt x="215" y="54"/>
                    <a:pt x="215" y="54"/>
                    <a:pt x="215" y="54"/>
                  </a:cubicBezTo>
                  <a:cubicBezTo>
                    <a:pt x="215" y="52"/>
                    <a:pt x="215" y="52"/>
                    <a:pt x="215" y="52"/>
                  </a:cubicBezTo>
                  <a:cubicBezTo>
                    <a:pt x="214" y="52"/>
                    <a:pt x="214" y="52"/>
                    <a:pt x="214" y="53"/>
                  </a:cubicBezTo>
                  <a:cubicBezTo>
                    <a:pt x="215" y="54"/>
                    <a:pt x="215" y="54"/>
                    <a:pt x="215" y="54"/>
                  </a:cubicBezTo>
                  <a:cubicBezTo>
                    <a:pt x="215" y="52"/>
                    <a:pt x="215" y="52"/>
                    <a:pt x="215" y="52"/>
                  </a:cubicBezTo>
                  <a:cubicBezTo>
                    <a:pt x="215" y="53"/>
                    <a:pt x="215" y="53"/>
                    <a:pt x="215" y="53"/>
                  </a:cubicBezTo>
                  <a:cubicBezTo>
                    <a:pt x="215" y="52"/>
                    <a:pt x="215" y="52"/>
                    <a:pt x="215" y="52"/>
                  </a:cubicBezTo>
                  <a:cubicBezTo>
                    <a:pt x="215" y="52"/>
                    <a:pt x="215" y="52"/>
                    <a:pt x="215" y="52"/>
                  </a:cubicBezTo>
                  <a:cubicBezTo>
                    <a:pt x="215" y="53"/>
                    <a:pt x="215" y="53"/>
                    <a:pt x="215" y="53"/>
                  </a:cubicBezTo>
                  <a:cubicBezTo>
                    <a:pt x="215" y="52"/>
                    <a:pt x="215" y="52"/>
                    <a:pt x="215" y="52"/>
                  </a:cubicBezTo>
                  <a:cubicBezTo>
                    <a:pt x="215" y="52"/>
                    <a:pt x="214" y="52"/>
                    <a:pt x="214" y="52"/>
                  </a:cubicBezTo>
                  <a:cubicBezTo>
                    <a:pt x="209" y="49"/>
                    <a:pt x="190" y="38"/>
                    <a:pt x="173" y="29"/>
                  </a:cubicBezTo>
                  <a:cubicBezTo>
                    <a:pt x="164" y="24"/>
                    <a:pt x="156" y="19"/>
                    <a:pt x="149" y="16"/>
                  </a:cubicBezTo>
                  <a:cubicBezTo>
                    <a:pt x="146" y="14"/>
                    <a:pt x="143" y="12"/>
                    <a:pt x="141" y="11"/>
                  </a:cubicBezTo>
                  <a:cubicBezTo>
                    <a:pt x="140" y="11"/>
                    <a:pt x="139" y="10"/>
                    <a:pt x="138" y="10"/>
                  </a:cubicBezTo>
                  <a:cubicBezTo>
                    <a:pt x="137" y="10"/>
                    <a:pt x="137" y="10"/>
                    <a:pt x="137" y="10"/>
                  </a:cubicBezTo>
                  <a:cubicBezTo>
                    <a:pt x="137" y="10"/>
                    <a:pt x="137" y="10"/>
                    <a:pt x="137" y="10"/>
                  </a:cubicBezTo>
                  <a:cubicBezTo>
                    <a:pt x="136" y="10"/>
                    <a:pt x="136" y="10"/>
                    <a:pt x="136" y="10"/>
                  </a:cubicBezTo>
                  <a:cubicBezTo>
                    <a:pt x="136" y="10"/>
                    <a:pt x="135" y="10"/>
                    <a:pt x="135" y="10"/>
                  </a:cubicBezTo>
                  <a:cubicBezTo>
                    <a:pt x="135" y="11"/>
                    <a:pt x="135" y="11"/>
                    <a:pt x="135" y="11"/>
                  </a:cubicBezTo>
                  <a:cubicBezTo>
                    <a:pt x="135" y="12"/>
                    <a:pt x="135" y="12"/>
                    <a:pt x="136" y="12"/>
                  </a:cubicBezTo>
                  <a:cubicBezTo>
                    <a:pt x="136" y="12"/>
                    <a:pt x="140" y="15"/>
                    <a:pt x="147" y="19"/>
                  </a:cubicBezTo>
                  <a:cubicBezTo>
                    <a:pt x="158" y="26"/>
                    <a:pt x="173" y="35"/>
                    <a:pt x="186" y="43"/>
                  </a:cubicBezTo>
                  <a:cubicBezTo>
                    <a:pt x="193" y="47"/>
                    <a:pt x="198" y="51"/>
                    <a:pt x="203" y="54"/>
                  </a:cubicBezTo>
                  <a:cubicBezTo>
                    <a:pt x="205" y="55"/>
                    <a:pt x="206" y="56"/>
                    <a:pt x="208" y="57"/>
                  </a:cubicBezTo>
                  <a:cubicBezTo>
                    <a:pt x="208" y="57"/>
                    <a:pt x="209" y="58"/>
                    <a:pt x="209" y="58"/>
                  </a:cubicBezTo>
                  <a:cubicBezTo>
                    <a:pt x="209" y="58"/>
                    <a:pt x="209" y="58"/>
                    <a:pt x="209" y="58"/>
                  </a:cubicBezTo>
                  <a:cubicBezTo>
                    <a:pt x="210" y="58"/>
                    <a:pt x="210" y="58"/>
                    <a:pt x="210" y="58"/>
                  </a:cubicBezTo>
                  <a:cubicBezTo>
                    <a:pt x="209" y="58"/>
                    <a:pt x="209" y="58"/>
                    <a:pt x="209" y="58"/>
                  </a:cubicBezTo>
                  <a:cubicBezTo>
                    <a:pt x="209" y="58"/>
                    <a:pt x="209" y="58"/>
                    <a:pt x="209" y="58"/>
                  </a:cubicBezTo>
                  <a:cubicBezTo>
                    <a:pt x="210" y="58"/>
                    <a:pt x="210" y="58"/>
                    <a:pt x="210" y="58"/>
                  </a:cubicBezTo>
                  <a:cubicBezTo>
                    <a:pt x="209" y="58"/>
                    <a:pt x="209" y="58"/>
                    <a:pt x="209" y="58"/>
                  </a:cubicBezTo>
                  <a:cubicBezTo>
                    <a:pt x="210" y="57"/>
                    <a:pt x="210" y="57"/>
                    <a:pt x="210" y="57"/>
                  </a:cubicBezTo>
                  <a:cubicBezTo>
                    <a:pt x="209" y="57"/>
                    <a:pt x="209" y="57"/>
                    <a:pt x="209" y="57"/>
                  </a:cubicBezTo>
                  <a:cubicBezTo>
                    <a:pt x="209" y="58"/>
                    <a:pt x="209" y="58"/>
                    <a:pt x="209" y="58"/>
                  </a:cubicBezTo>
                  <a:cubicBezTo>
                    <a:pt x="210" y="57"/>
                    <a:pt x="210" y="57"/>
                    <a:pt x="210" y="57"/>
                  </a:cubicBezTo>
                  <a:cubicBezTo>
                    <a:pt x="209" y="57"/>
                    <a:pt x="209" y="57"/>
                    <a:pt x="209" y="57"/>
                  </a:cubicBezTo>
                  <a:cubicBezTo>
                    <a:pt x="210" y="57"/>
                    <a:pt x="210" y="57"/>
                    <a:pt x="210" y="57"/>
                  </a:cubicBezTo>
                  <a:cubicBezTo>
                    <a:pt x="209" y="57"/>
                    <a:pt x="209" y="57"/>
                    <a:pt x="209" y="57"/>
                  </a:cubicBezTo>
                  <a:cubicBezTo>
                    <a:pt x="209" y="57"/>
                    <a:pt x="209" y="57"/>
                    <a:pt x="209" y="57"/>
                  </a:cubicBezTo>
                  <a:cubicBezTo>
                    <a:pt x="210" y="57"/>
                    <a:pt x="210" y="57"/>
                    <a:pt x="210" y="57"/>
                  </a:cubicBezTo>
                  <a:cubicBezTo>
                    <a:pt x="209" y="57"/>
                    <a:pt x="209" y="57"/>
                    <a:pt x="209" y="57"/>
                  </a:cubicBezTo>
                  <a:cubicBezTo>
                    <a:pt x="210" y="57"/>
                    <a:pt x="210" y="57"/>
                    <a:pt x="210" y="57"/>
                  </a:cubicBezTo>
                  <a:cubicBezTo>
                    <a:pt x="211" y="56"/>
                    <a:pt x="211" y="56"/>
                    <a:pt x="211" y="56"/>
                  </a:cubicBezTo>
                  <a:cubicBezTo>
                    <a:pt x="124" y="8"/>
                    <a:pt x="124" y="8"/>
                    <a:pt x="124" y="8"/>
                  </a:cubicBezTo>
                  <a:cubicBezTo>
                    <a:pt x="124" y="8"/>
                    <a:pt x="123" y="8"/>
                    <a:pt x="123" y="8"/>
                  </a:cubicBezTo>
                  <a:cubicBezTo>
                    <a:pt x="122" y="8"/>
                    <a:pt x="122" y="9"/>
                    <a:pt x="122" y="9"/>
                  </a:cubicBezTo>
                  <a:cubicBezTo>
                    <a:pt x="122" y="10"/>
                    <a:pt x="122" y="10"/>
                    <a:pt x="122" y="10"/>
                  </a:cubicBezTo>
                  <a:cubicBezTo>
                    <a:pt x="123" y="10"/>
                    <a:pt x="123" y="10"/>
                    <a:pt x="123" y="10"/>
                  </a:cubicBezTo>
                  <a:cubicBezTo>
                    <a:pt x="123" y="11"/>
                    <a:pt x="124" y="11"/>
                    <a:pt x="124" y="12"/>
                  </a:cubicBezTo>
                  <a:cubicBezTo>
                    <a:pt x="130" y="16"/>
                    <a:pt x="151" y="29"/>
                    <a:pt x="170" y="40"/>
                  </a:cubicBezTo>
                  <a:cubicBezTo>
                    <a:pt x="189" y="52"/>
                    <a:pt x="207" y="63"/>
                    <a:pt x="207" y="63"/>
                  </a:cubicBezTo>
                  <a:cubicBezTo>
                    <a:pt x="207" y="63"/>
                    <a:pt x="208" y="63"/>
                    <a:pt x="208" y="63"/>
                  </a:cubicBezTo>
                  <a:cubicBezTo>
                    <a:pt x="209" y="63"/>
                    <a:pt x="209" y="63"/>
                    <a:pt x="209" y="63"/>
                  </a:cubicBezTo>
                  <a:cubicBezTo>
                    <a:pt x="209" y="62"/>
                    <a:pt x="209" y="62"/>
                    <a:pt x="209" y="61"/>
                  </a:cubicBezTo>
                  <a:cubicBezTo>
                    <a:pt x="209" y="61"/>
                    <a:pt x="209" y="61"/>
                    <a:pt x="209" y="61"/>
                  </a:cubicBezTo>
                  <a:cubicBezTo>
                    <a:pt x="209" y="61"/>
                    <a:pt x="185" y="47"/>
                    <a:pt x="161" y="33"/>
                  </a:cubicBezTo>
                  <a:cubicBezTo>
                    <a:pt x="149" y="26"/>
                    <a:pt x="137" y="19"/>
                    <a:pt x="127" y="13"/>
                  </a:cubicBezTo>
                  <a:cubicBezTo>
                    <a:pt x="122" y="11"/>
                    <a:pt x="118" y="8"/>
                    <a:pt x="115" y="7"/>
                  </a:cubicBezTo>
                  <a:cubicBezTo>
                    <a:pt x="113" y="6"/>
                    <a:pt x="112" y="6"/>
                    <a:pt x="111" y="5"/>
                  </a:cubicBezTo>
                  <a:cubicBezTo>
                    <a:pt x="109" y="5"/>
                    <a:pt x="109" y="4"/>
                    <a:pt x="108" y="4"/>
                  </a:cubicBezTo>
                  <a:cubicBezTo>
                    <a:pt x="107" y="5"/>
                    <a:pt x="107" y="5"/>
                    <a:pt x="107" y="5"/>
                  </a:cubicBezTo>
                  <a:cubicBezTo>
                    <a:pt x="107" y="5"/>
                    <a:pt x="106" y="5"/>
                    <a:pt x="106" y="5"/>
                  </a:cubicBezTo>
                  <a:cubicBezTo>
                    <a:pt x="106" y="6"/>
                    <a:pt x="106" y="6"/>
                    <a:pt x="106" y="6"/>
                  </a:cubicBezTo>
                  <a:cubicBezTo>
                    <a:pt x="106" y="7"/>
                    <a:pt x="106" y="7"/>
                    <a:pt x="107" y="7"/>
                  </a:cubicBezTo>
                  <a:cubicBezTo>
                    <a:pt x="107" y="7"/>
                    <a:pt x="113" y="11"/>
                    <a:pt x="122" y="16"/>
                  </a:cubicBezTo>
                  <a:cubicBezTo>
                    <a:pt x="135" y="25"/>
                    <a:pt x="155" y="37"/>
                    <a:pt x="172" y="47"/>
                  </a:cubicBezTo>
                  <a:cubicBezTo>
                    <a:pt x="181" y="53"/>
                    <a:pt x="188" y="57"/>
                    <a:pt x="194" y="61"/>
                  </a:cubicBezTo>
                  <a:cubicBezTo>
                    <a:pt x="196" y="63"/>
                    <a:pt x="199" y="64"/>
                    <a:pt x="200" y="65"/>
                  </a:cubicBezTo>
                  <a:cubicBezTo>
                    <a:pt x="201" y="66"/>
                    <a:pt x="201" y="66"/>
                    <a:pt x="202" y="66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3" y="66"/>
                    <a:pt x="203" y="66"/>
                    <a:pt x="203" y="66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3" y="66"/>
                    <a:pt x="203" y="66"/>
                    <a:pt x="203" y="66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3" y="66"/>
                    <a:pt x="203" y="66"/>
                    <a:pt x="203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7"/>
                  </a:cubicBezTo>
                  <a:cubicBezTo>
                    <a:pt x="203" y="66"/>
                    <a:pt x="203" y="66"/>
                    <a:pt x="203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3" y="66"/>
                    <a:pt x="203" y="66"/>
                    <a:pt x="203" y="66"/>
                  </a:cubicBezTo>
                  <a:cubicBezTo>
                    <a:pt x="202" y="65"/>
                    <a:pt x="202" y="65"/>
                    <a:pt x="202" y="65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3" y="66"/>
                    <a:pt x="203" y="66"/>
                    <a:pt x="203" y="66"/>
                  </a:cubicBezTo>
                  <a:cubicBezTo>
                    <a:pt x="202" y="65"/>
                    <a:pt x="202" y="65"/>
                    <a:pt x="202" y="65"/>
                  </a:cubicBezTo>
                  <a:cubicBezTo>
                    <a:pt x="203" y="66"/>
                    <a:pt x="203" y="66"/>
                    <a:pt x="203" y="66"/>
                  </a:cubicBezTo>
                  <a:cubicBezTo>
                    <a:pt x="204" y="65"/>
                    <a:pt x="204" y="65"/>
                    <a:pt x="204" y="65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5" y="2"/>
                    <a:pt x="94" y="3"/>
                    <a:pt x="94" y="3"/>
                  </a:cubicBezTo>
                  <a:cubicBezTo>
                    <a:pt x="94" y="4"/>
                    <a:pt x="94" y="5"/>
                    <a:pt x="95" y="5"/>
                  </a:cubicBezTo>
                  <a:cubicBezTo>
                    <a:pt x="95" y="5"/>
                    <a:pt x="96" y="6"/>
                    <a:pt x="99" y="8"/>
                  </a:cubicBezTo>
                  <a:cubicBezTo>
                    <a:pt x="109" y="14"/>
                    <a:pt x="133" y="29"/>
                    <a:pt x="155" y="42"/>
                  </a:cubicBezTo>
                  <a:cubicBezTo>
                    <a:pt x="166" y="49"/>
                    <a:pt x="177" y="55"/>
                    <a:pt x="184" y="60"/>
                  </a:cubicBezTo>
                  <a:cubicBezTo>
                    <a:pt x="188" y="63"/>
                    <a:pt x="191" y="65"/>
                    <a:pt x="193" y="66"/>
                  </a:cubicBezTo>
                  <a:cubicBezTo>
                    <a:pt x="194" y="67"/>
                    <a:pt x="195" y="68"/>
                    <a:pt x="196" y="68"/>
                  </a:cubicBezTo>
                  <a:cubicBezTo>
                    <a:pt x="196" y="69"/>
                    <a:pt x="196" y="69"/>
                    <a:pt x="196" y="69"/>
                  </a:cubicBezTo>
                  <a:cubicBezTo>
                    <a:pt x="196" y="69"/>
                    <a:pt x="196" y="69"/>
                    <a:pt x="196" y="69"/>
                  </a:cubicBezTo>
                  <a:cubicBezTo>
                    <a:pt x="197" y="68"/>
                    <a:pt x="197" y="68"/>
                    <a:pt x="197" y="68"/>
                  </a:cubicBezTo>
                  <a:cubicBezTo>
                    <a:pt x="196" y="68"/>
                    <a:pt x="196" y="68"/>
                    <a:pt x="196" y="68"/>
                  </a:cubicBezTo>
                  <a:cubicBezTo>
                    <a:pt x="196" y="68"/>
                    <a:pt x="196" y="68"/>
                    <a:pt x="196" y="69"/>
                  </a:cubicBezTo>
                  <a:cubicBezTo>
                    <a:pt x="197" y="68"/>
                    <a:pt x="197" y="68"/>
                    <a:pt x="197" y="68"/>
                  </a:cubicBezTo>
                  <a:cubicBezTo>
                    <a:pt x="196" y="68"/>
                    <a:pt x="196" y="68"/>
                    <a:pt x="196" y="68"/>
                  </a:cubicBezTo>
                  <a:cubicBezTo>
                    <a:pt x="198" y="68"/>
                    <a:pt x="198" y="68"/>
                    <a:pt x="198" y="68"/>
                  </a:cubicBezTo>
                  <a:cubicBezTo>
                    <a:pt x="196" y="67"/>
                    <a:pt x="196" y="67"/>
                    <a:pt x="196" y="67"/>
                  </a:cubicBezTo>
                  <a:cubicBezTo>
                    <a:pt x="196" y="68"/>
                    <a:pt x="196" y="68"/>
                    <a:pt x="196" y="68"/>
                  </a:cubicBezTo>
                  <a:cubicBezTo>
                    <a:pt x="198" y="68"/>
                    <a:pt x="198" y="68"/>
                    <a:pt x="198" y="68"/>
                  </a:cubicBezTo>
                  <a:cubicBezTo>
                    <a:pt x="196" y="67"/>
                    <a:pt x="196" y="67"/>
                    <a:pt x="196" y="67"/>
                  </a:cubicBezTo>
                  <a:cubicBezTo>
                    <a:pt x="198" y="68"/>
                    <a:pt x="198" y="68"/>
                    <a:pt x="198" y="68"/>
                  </a:cubicBezTo>
                  <a:cubicBezTo>
                    <a:pt x="198" y="67"/>
                    <a:pt x="198" y="67"/>
                    <a:pt x="198" y="67"/>
                  </a:cubicBezTo>
                  <a:cubicBezTo>
                    <a:pt x="84" y="1"/>
                    <a:pt x="84" y="1"/>
                    <a:pt x="84" y="1"/>
                  </a:cubicBezTo>
                  <a:cubicBezTo>
                    <a:pt x="84" y="0"/>
                    <a:pt x="83" y="0"/>
                    <a:pt x="82" y="1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2"/>
                    <a:pt x="82" y="3"/>
                    <a:pt x="83" y="3"/>
                  </a:cubicBezTo>
                  <a:cubicBezTo>
                    <a:pt x="83" y="3"/>
                    <a:pt x="83" y="4"/>
                    <a:pt x="83" y="4"/>
                  </a:cubicBezTo>
                  <a:cubicBezTo>
                    <a:pt x="85" y="5"/>
                    <a:pt x="87" y="7"/>
                    <a:pt x="91" y="10"/>
                  </a:cubicBezTo>
                  <a:cubicBezTo>
                    <a:pt x="117" y="27"/>
                    <a:pt x="195" y="73"/>
                    <a:pt x="195" y="73"/>
                  </a:cubicBezTo>
                  <a:cubicBezTo>
                    <a:pt x="195" y="73"/>
                    <a:pt x="196" y="73"/>
                    <a:pt x="196" y="73"/>
                  </a:cubicBezTo>
                  <a:cubicBezTo>
                    <a:pt x="197" y="73"/>
                    <a:pt x="197" y="73"/>
                    <a:pt x="197" y="73"/>
                  </a:cubicBezTo>
                  <a:cubicBezTo>
                    <a:pt x="197" y="72"/>
                    <a:pt x="197" y="72"/>
                    <a:pt x="197" y="72"/>
                  </a:cubicBezTo>
                  <a:cubicBezTo>
                    <a:pt x="197" y="71"/>
                    <a:pt x="197" y="71"/>
                    <a:pt x="197" y="71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3" y="4"/>
                    <a:pt x="82" y="4"/>
                    <a:pt x="81" y="5"/>
                  </a:cubicBezTo>
                  <a:cubicBezTo>
                    <a:pt x="81" y="6"/>
                    <a:pt x="81" y="7"/>
                    <a:pt x="82" y="7"/>
                  </a:cubicBezTo>
                  <a:cubicBezTo>
                    <a:pt x="134" y="40"/>
                    <a:pt x="134" y="40"/>
                    <a:pt x="134" y="40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1" y="10"/>
                    <a:pt x="81" y="10"/>
                    <a:pt x="80" y="10"/>
                  </a:cubicBezTo>
                  <a:cubicBezTo>
                    <a:pt x="80" y="11"/>
                    <a:pt x="80" y="11"/>
                    <a:pt x="80" y="12"/>
                  </a:cubicBezTo>
                  <a:cubicBezTo>
                    <a:pt x="80" y="12"/>
                    <a:pt x="80" y="12"/>
                    <a:pt x="80" y="13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1" y="13"/>
                    <a:pt x="81" y="14"/>
                    <a:pt x="83" y="14"/>
                  </a:cubicBezTo>
                  <a:cubicBezTo>
                    <a:pt x="98" y="25"/>
                    <a:pt x="187" y="79"/>
                    <a:pt x="187" y="79"/>
                  </a:cubicBezTo>
                  <a:cubicBezTo>
                    <a:pt x="187" y="78"/>
                    <a:pt x="187" y="78"/>
                    <a:pt x="187" y="78"/>
                  </a:cubicBezTo>
                  <a:cubicBezTo>
                    <a:pt x="186" y="77"/>
                    <a:pt x="186" y="77"/>
                    <a:pt x="186" y="77"/>
                  </a:cubicBezTo>
                  <a:cubicBezTo>
                    <a:pt x="187" y="78"/>
                    <a:pt x="187" y="78"/>
                    <a:pt x="187" y="78"/>
                  </a:cubicBezTo>
                  <a:cubicBezTo>
                    <a:pt x="187" y="77"/>
                    <a:pt x="187" y="77"/>
                    <a:pt x="187" y="77"/>
                  </a:cubicBezTo>
                  <a:cubicBezTo>
                    <a:pt x="186" y="77"/>
                    <a:pt x="186" y="77"/>
                    <a:pt x="186" y="77"/>
                  </a:cubicBezTo>
                  <a:cubicBezTo>
                    <a:pt x="187" y="78"/>
                    <a:pt x="187" y="78"/>
                    <a:pt x="187" y="78"/>
                  </a:cubicBezTo>
                  <a:cubicBezTo>
                    <a:pt x="187" y="77"/>
                    <a:pt x="187" y="77"/>
                    <a:pt x="187" y="77"/>
                  </a:cubicBezTo>
                  <a:cubicBezTo>
                    <a:pt x="187" y="77"/>
                    <a:pt x="187" y="77"/>
                    <a:pt x="187" y="77"/>
                  </a:cubicBezTo>
                  <a:cubicBezTo>
                    <a:pt x="187" y="77"/>
                    <a:pt x="187" y="77"/>
                    <a:pt x="187" y="77"/>
                  </a:cubicBezTo>
                  <a:cubicBezTo>
                    <a:pt x="187" y="77"/>
                    <a:pt x="187" y="77"/>
                    <a:pt x="187" y="77"/>
                  </a:cubicBezTo>
                  <a:cubicBezTo>
                    <a:pt x="187" y="77"/>
                    <a:pt x="187" y="77"/>
                    <a:pt x="187" y="77"/>
                  </a:cubicBezTo>
                  <a:cubicBezTo>
                    <a:pt x="187" y="77"/>
                    <a:pt x="187" y="77"/>
                    <a:pt x="187" y="77"/>
                  </a:cubicBezTo>
                  <a:cubicBezTo>
                    <a:pt x="187" y="77"/>
                    <a:pt x="186" y="76"/>
                    <a:pt x="185" y="76"/>
                  </a:cubicBezTo>
                  <a:cubicBezTo>
                    <a:pt x="181" y="74"/>
                    <a:pt x="172" y="70"/>
                    <a:pt x="162" y="64"/>
                  </a:cubicBezTo>
                  <a:cubicBezTo>
                    <a:pt x="146" y="55"/>
                    <a:pt x="126" y="43"/>
                    <a:pt x="110" y="34"/>
                  </a:cubicBezTo>
                  <a:cubicBezTo>
                    <a:pt x="102" y="29"/>
                    <a:pt x="95" y="25"/>
                    <a:pt x="90" y="22"/>
                  </a:cubicBezTo>
                  <a:cubicBezTo>
                    <a:pt x="85" y="19"/>
                    <a:pt x="82" y="17"/>
                    <a:pt x="82" y="17"/>
                  </a:cubicBezTo>
                  <a:cubicBezTo>
                    <a:pt x="81" y="17"/>
                    <a:pt x="81" y="17"/>
                    <a:pt x="80" y="17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80" y="19"/>
                    <a:pt x="80" y="19"/>
                    <a:pt x="80" y="20"/>
                  </a:cubicBezTo>
                  <a:cubicBezTo>
                    <a:pt x="81" y="20"/>
                    <a:pt x="82" y="21"/>
                    <a:pt x="83" y="22"/>
                  </a:cubicBezTo>
                  <a:cubicBezTo>
                    <a:pt x="87" y="25"/>
                    <a:pt x="95" y="31"/>
                    <a:pt x="105" y="37"/>
                  </a:cubicBezTo>
                  <a:cubicBezTo>
                    <a:pt x="135" y="56"/>
                    <a:pt x="182" y="83"/>
                    <a:pt x="182" y="83"/>
                  </a:cubicBezTo>
                  <a:cubicBezTo>
                    <a:pt x="183" y="82"/>
                    <a:pt x="183" y="82"/>
                    <a:pt x="183" y="82"/>
                  </a:cubicBezTo>
                  <a:cubicBezTo>
                    <a:pt x="182" y="81"/>
                    <a:pt x="182" y="81"/>
                    <a:pt x="182" y="81"/>
                  </a:cubicBezTo>
                  <a:cubicBezTo>
                    <a:pt x="183" y="82"/>
                    <a:pt x="183" y="82"/>
                    <a:pt x="183" y="82"/>
                  </a:cubicBezTo>
                  <a:cubicBezTo>
                    <a:pt x="183" y="80"/>
                    <a:pt x="183" y="80"/>
                    <a:pt x="183" y="80"/>
                  </a:cubicBezTo>
                  <a:cubicBezTo>
                    <a:pt x="182" y="81"/>
                    <a:pt x="182" y="81"/>
                    <a:pt x="182" y="81"/>
                  </a:cubicBezTo>
                  <a:cubicBezTo>
                    <a:pt x="183" y="82"/>
                    <a:pt x="183" y="82"/>
                    <a:pt x="183" y="82"/>
                  </a:cubicBezTo>
                  <a:cubicBezTo>
                    <a:pt x="183" y="80"/>
                    <a:pt x="183" y="80"/>
                    <a:pt x="183" y="80"/>
                  </a:cubicBezTo>
                  <a:cubicBezTo>
                    <a:pt x="183" y="82"/>
                    <a:pt x="183" y="82"/>
                    <a:pt x="183" y="82"/>
                  </a:cubicBezTo>
                  <a:cubicBezTo>
                    <a:pt x="183" y="80"/>
                    <a:pt x="183" y="80"/>
                    <a:pt x="183" y="80"/>
                  </a:cubicBezTo>
                  <a:cubicBezTo>
                    <a:pt x="183" y="80"/>
                    <a:pt x="183" y="80"/>
                    <a:pt x="183" y="80"/>
                  </a:cubicBezTo>
                  <a:cubicBezTo>
                    <a:pt x="183" y="82"/>
                    <a:pt x="183" y="82"/>
                    <a:pt x="183" y="82"/>
                  </a:cubicBezTo>
                  <a:cubicBezTo>
                    <a:pt x="183" y="80"/>
                    <a:pt x="183" y="80"/>
                    <a:pt x="183" y="80"/>
                  </a:cubicBezTo>
                  <a:cubicBezTo>
                    <a:pt x="183" y="81"/>
                    <a:pt x="183" y="81"/>
                    <a:pt x="183" y="81"/>
                  </a:cubicBezTo>
                  <a:cubicBezTo>
                    <a:pt x="183" y="80"/>
                    <a:pt x="183" y="80"/>
                    <a:pt x="183" y="80"/>
                  </a:cubicBezTo>
                  <a:cubicBezTo>
                    <a:pt x="183" y="80"/>
                    <a:pt x="183" y="80"/>
                    <a:pt x="183" y="80"/>
                  </a:cubicBezTo>
                  <a:cubicBezTo>
                    <a:pt x="183" y="81"/>
                    <a:pt x="183" y="81"/>
                    <a:pt x="183" y="81"/>
                  </a:cubicBezTo>
                  <a:cubicBezTo>
                    <a:pt x="183" y="80"/>
                    <a:pt x="183" y="80"/>
                    <a:pt x="183" y="80"/>
                  </a:cubicBezTo>
                  <a:cubicBezTo>
                    <a:pt x="183" y="80"/>
                    <a:pt x="183" y="80"/>
                    <a:pt x="183" y="80"/>
                  </a:cubicBezTo>
                  <a:cubicBezTo>
                    <a:pt x="183" y="80"/>
                    <a:pt x="183" y="80"/>
                    <a:pt x="183" y="80"/>
                  </a:cubicBezTo>
                  <a:cubicBezTo>
                    <a:pt x="183" y="80"/>
                    <a:pt x="183" y="80"/>
                    <a:pt x="183" y="80"/>
                  </a:cubicBezTo>
                  <a:cubicBezTo>
                    <a:pt x="183" y="80"/>
                    <a:pt x="183" y="80"/>
                    <a:pt x="183" y="80"/>
                  </a:cubicBezTo>
                  <a:cubicBezTo>
                    <a:pt x="183" y="80"/>
                    <a:pt x="183" y="80"/>
                    <a:pt x="183" y="80"/>
                  </a:cubicBezTo>
                  <a:cubicBezTo>
                    <a:pt x="183" y="80"/>
                    <a:pt x="182" y="80"/>
                    <a:pt x="181" y="79"/>
                  </a:cubicBezTo>
                  <a:cubicBezTo>
                    <a:pt x="173" y="76"/>
                    <a:pt x="148" y="61"/>
                    <a:pt x="125" y="48"/>
                  </a:cubicBezTo>
                  <a:cubicBezTo>
                    <a:pt x="113" y="41"/>
                    <a:pt x="102" y="35"/>
                    <a:pt x="94" y="30"/>
                  </a:cubicBezTo>
                  <a:cubicBezTo>
                    <a:pt x="90" y="28"/>
                    <a:pt x="86" y="26"/>
                    <a:pt x="84" y="24"/>
                  </a:cubicBezTo>
                  <a:cubicBezTo>
                    <a:pt x="83" y="24"/>
                    <a:pt x="82" y="23"/>
                    <a:pt x="81" y="23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79" y="22"/>
                    <a:pt x="79" y="22"/>
                    <a:pt x="78" y="22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9" y="25"/>
                    <a:pt x="80" y="26"/>
                    <a:pt x="81" y="26"/>
                  </a:cubicBezTo>
                  <a:cubicBezTo>
                    <a:pt x="88" y="31"/>
                    <a:pt x="112" y="46"/>
                    <a:pt x="135" y="60"/>
                  </a:cubicBezTo>
                  <a:cubicBezTo>
                    <a:pt x="157" y="74"/>
                    <a:pt x="178" y="87"/>
                    <a:pt x="178" y="87"/>
                  </a:cubicBezTo>
                  <a:cubicBezTo>
                    <a:pt x="179" y="85"/>
                    <a:pt x="179" y="85"/>
                    <a:pt x="179" y="85"/>
                  </a:cubicBezTo>
                  <a:cubicBezTo>
                    <a:pt x="177" y="84"/>
                    <a:pt x="177" y="84"/>
                    <a:pt x="177" y="84"/>
                  </a:cubicBezTo>
                  <a:cubicBezTo>
                    <a:pt x="179" y="85"/>
                    <a:pt x="179" y="85"/>
                    <a:pt x="179" y="85"/>
                  </a:cubicBezTo>
                  <a:cubicBezTo>
                    <a:pt x="178" y="84"/>
                    <a:pt x="178" y="84"/>
                    <a:pt x="178" y="84"/>
                  </a:cubicBezTo>
                  <a:cubicBezTo>
                    <a:pt x="177" y="84"/>
                    <a:pt x="177" y="84"/>
                    <a:pt x="177" y="84"/>
                  </a:cubicBezTo>
                  <a:cubicBezTo>
                    <a:pt x="179" y="85"/>
                    <a:pt x="179" y="85"/>
                    <a:pt x="179" y="85"/>
                  </a:cubicBezTo>
                  <a:cubicBezTo>
                    <a:pt x="178" y="84"/>
                    <a:pt x="178" y="84"/>
                    <a:pt x="178" y="84"/>
                  </a:cubicBezTo>
                  <a:cubicBezTo>
                    <a:pt x="178" y="85"/>
                    <a:pt x="178" y="85"/>
                    <a:pt x="178" y="85"/>
                  </a:cubicBezTo>
                  <a:cubicBezTo>
                    <a:pt x="178" y="84"/>
                    <a:pt x="178" y="84"/>
                    <a:pt x="178" y="84"/>
                  </a:cubicBezTo>
                  <a:cubicBezTo>
                    <a:pt x="178" y="84"/>
                    <a:pt x="178" y="84"/>
                    <a:pt x="178" y="84"/>
                  </a:cubicBezTo>
                  <a:cubicBezTo>
                    <a:pt x="178" y="85"/>
                    <a:pt x="178" y="85"/>
                    <a:pt x="178" y="85"/>
                  </a:cubicBezTo>
                  <a:cubicBezTo>
                    <a:pt x="178" y="84"/>
                    <a:pt x="178" y="84"/>
                    <a:pt x="178" y="84"/>
                  </a:cubicBezTo>
                  <a:cubicBezTo>
                    <a:pt x="178" y="84"/>
                    <a:pt x="178" y="84"/>
                    <a:pt x="178" y="84"/>
                  </a:cubicBezTo>
                  <a:cubicBezTo>
                    <a:pt x="179" y="84"/>
                    <a:pt x="179" y="84"/>
                    <a:pt x="179" y="84"/>
                  </a:cubicBezTo>
                  <a:cubicBezTo>
                    <a:pt x="178" y="84"/>
                    <a:pt x="178" y="84"/>
                    <a:pt x="178" y="84"/>
                  </a:cubicBezTo>
                  <a:cubicBezTo>
                    <a:pt x="178" y="84"/>
                    <a:pt x="178" y="84"/>
                    <a:pt x="178" y="84"/>
                  </a:cubicBezTo>
                  <a:cubicBezTo>
                    <a:pt x="179" y="84"/>
                    <a:pt x="179" y="84"/>
                    <a:pt x="179" y="84"/>
                  </a:cubicBezTo>
                  <a:cubicBezTo>
                    <a:pt x="178" y="84"/>
                    <a:pt x="178" y="84"/>
                    <a:pt x="177" y="83"/>
                  </a:cubicBezTo>
                  <a:cubicBezTo>
                    <a:pt x="173" y="82"/>
                    <a:pt x="165" y="77"/>
                    <a:pt x="155" y="72"/>
                  </a:cubicBezTo>
                  <a:cubicBezTo>
                    <a:pt x="141" y="64"/>
                    <a:pt x="122" y="53"/>
                    <a:pt x="107" y="44"/>
                  </a:cubicBezTo>
                  <a:cubicBezTo>
                    <a:pt x="99" y="40"/>
                    <a:pt x="93" y="36"/>
                    <a:pt x="88" y="33"/>
                  </a:cubicBezTo>
                  <a:cubicBezTo>
                    <a:pt x="83" y="31"/>
                    <a:pt x="80" y="29"/>
                    <a:pt x="80" y="29"/>
                  </a:cubicBezTo>
                  <a:cubicBezTo>
                    <a:pt x="80" y="28"/>
                    <a:pt x="79" y="29"/>
                    <a:pt x="78" y="29"/>
                  </a:cubicBezTo>
                  <a:cubicBezTo>
                    <a:pt x="78" y="30"/>
                    <a:pt x="78" y="31"/>
                    <a:pt x="79" y="31"/>
                  </a:cubicBezTo>
                  <a:cubicBezTo>
                    <a:pt x="174" y="91"/>
                    <a:pt x="174" y="91"/>
                    <a:pt x="174" y="91"/>
                  </a:cubicBezTo>
                  <a:cubicBezTo>
                    <a:pt x="175" y="90"/>
                    <a:pt x="175" y="90"/>
                    <a:pt x="175" y="90"/>
                  </a:cubicBezTo>
                  <a:cubicBezTo>
                    <a:pt x="174" y="89"/>
                    <a:pt x="174" y="89"/>
                    <a:pt x="174" y="89"/>
                  </a:cubicBezTo>
                  <a:cubicBezTo>
                    <a:pt x="175" y="90"/>
                    <a:pt x="175" y="90"/>
                    <a:pt x="175" y="90"/>
                  </a:cubicBezTo>
                  <a:cubicBezTo>
                    <a:pt x="174" y="88"/>
                    <a:pt x="174" y="88"/>
                    <a:pt x="174" y="88"/>
                  </a:cubicBezTo>
                  <a:cubicBezTo>
                    <a:pt x="174" y="89"/>
                    <a:pt x="174" y="89"/>
                    <a:pt x="174" y="89"/>
                  </a:cubicBezTo>
                  <a:cubicBezTo>
                    <a:pt x="175" y="90"/>
                    <a:pt x="175" y="90"/>
                    <a:pt x="175" y="90"/>
                  </a:cubicBezTo>
                  <a:cubicBezTo>
                    <a:pt x="174" y="88"/>
                    <a:pt x="174" y="88"/>
                    <a:pt x="174" y="88"/>
                  </a:cubicBezTo>
                  <a:cubicBezTo>
                    <a:pt x="174" y="89"/>
                    <a:pt x="174" y="89"/>
                    <a:pt x="174" y="89"/>
                  </a:cubicBezTo>
                  <a:cubicBezTo>
                    <a:pt x="174" y="88"/>
                    <a:pt x="174" y="88"/>
                    <a:pt x="174" y="88"/>
                  </a:cubicBezTo>
                  <a:cubicBezTo>
                    <a:pt x="174" y="88"/>
                    <a:pt x="174" y="88"/>
                    <a:pt x="174" y="88"/>
                  </a:cubicBezTo>
                  <a:cubicBezTo>
                    <a:pt x="174" y="89"/>
                    <a:pt x="174" y="89"/>
                    <a:pt x="174" y="89"/>
                  </a:cubicBezTo>
                  <a:cubicBezTo>
                    <a:pt x="174" y="88"/>
                    <a:pt x="174" y="88"/>
                    <a:pt x="174" y="88"/>
                  </a:cubicBezTo>
                  <a:cubicBezTo>
                    <a:pt x="174" y="88"/>
                    <a:pt x="174" y="88"/>
                    <a:pt x="174" y="88"/>
                  </a:cubicBezTo>
                  <a:cubicBezTo>
                    <a:pt x="174" y="88"/>
                    <a:pt x="174" y="88"/>
                    <a:pt x="174" y="88"/>
                  </a:cubicBezTo>
                  <a:cubicBezTo>
                    <a:pt x="174" y="88"/>
                    <a:pt x="174" y="88"/>
                    <a:pt x="174" y="88"/>
                  </a:cubicBezTo>
                  <a:cubicBezTo>
                    <a:pt x="174" y="88"/>
                    <a:pt x="174" y="88"/>
                    <a:pt x="174" y="88"/>
                  </a:cubicBezTo>
                  <a:cubicBezTo>
                    <a:pt x="174" y="88"/>
                    <a:pt x="174" y="88"/>
                    <a:pt x="174" y="88"/>
                  </a:cubicBezTo>
                  <a:cubicBezTo>
                    <a:pt x="174" y="88"/>
                    <a:pt x="174" y="88"/>
                    <a:pt x="173" y="88"/>
                  </a:cubicBezTo>
                  <a:cubicBezTo>
                    <a:pt x="169" y="86"/>
                    <a:pt x="161" y="82"/>
                    <a:pt x="152" y="77"/>
                  </a:cubicBezTo>
                  <a:cubicBezTo>
                    <a:pt x="138" y="69"/>
                    <a:pt x="120" y="59"/>
                    <a:pt x="105" y="50"/>
                  </a:cubicBezTo>
                  <a:cubicBezTo>
                    <a:pt x="98" y="46"/>
                    <a:pt x="92" y="43"/>
                    <a:pt x="88" y="40"/>
                  </a:cubicBezTo>
                  <a:cubicBezTo>
                    <a:pt x="83" y="37"/>
                    <a:pt x="80" y="36"/>
                    <a:pt x="80" y="36"/>
                  </a:cubicBezTo>
                  <a:cubicBezTo>
                    <a:pt x="80" y="35"/>
                    <a:pt x="79" y="35"/>
                    <a:pt x="78" y="36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8" y="38"/>
                    <a:pt x="78" y="38"/>
                    <a:pt x="79" y="38"/>
                  </a:cubicBezTo>
                  <a:cubicBezTo>
                    <a:pt x="79" y="39"/>
                    <a:pt x="80" y="40"/>
                    <a:pt x="81" y="40"/>
                  </a:cubicBezTo>
                  <a:cubicBezTo>
                    <a:pt x="84" y="43"/>
                    <a:pt x="92" y="48"/>
                    <a:pt x="101" y="54"/>
                  </a:cubicBezTo>
                  <a:cubicBezTo>
                    <a:pt x="128" y="71"/>
                    <a:pt x="170" y="95"/>
                    <a:pt x="170" y="95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69" y="93"/>
                    <a:pt x="169" y="93"/>
                    <a:pt x="169" y="93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70" y="92"/>
                    <a:pt x="170" y="92"/>
                    <a:pt x="170" y="92"/>
                  </a:cubicBezTo>
                  <a:cubicBezTo>
                    <a:pt x="169" y="93"/>
                    <a:pt x="169" y="93"/>
                    <a:pt x="169" y="93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70" y="92"/>
                    <a:pt x="170" y="92"/>
                    <a:pt x="170" y="92"/>
                  </a:cubicBezTo>
                  <a:cubicBezTo>
                    <a:pt x="170" y="93"/>
                    <a:pt x="170" y="93"/>
                    <a:pt x="170" y="93"/>
                  </a:cubicBezTo>
                  <a:cubicBezTo>
                    <a:pt x="170" y="92"/>
                    <a:pt x="170" y="92"/>
                    <a:pt x="170" y="92"/>
                  </a:cubicBezTo>
                  <a:cubicBezTo>
                    <a:pt x="170" y="92"/>
                    <a:pt x="170" y="92"/>
                    <a:pt x="170" y="92"/>
                  </a:cubicBezTo>
                  <a:cubicBezTo>
                    <a:pt x="170" y="93"/>
                    <a:pt x="170" y="93"/>
                    <a:pt x="170" y="93"/>
                  </a:cubicBezTo>
                  <a:cubicBezTo>
                    <a:pt x="170" y="92"/>
                    <a:pt x="170" y="92"/>
                    <a:pt x="170" y="92"/>
                  </a:cubicBezTo>
                  <a:cubicBezTo>
                    <a:pt x="170" y="93"/>
                    <a:pt x="170" y="93"/>
                    <a:pt x="170" y="93"/>
                  </a:cubicBezTo>
                  <a:cubicBezTo>
                    <a:pt x="170" y="92"/>
                    <a:pt x="170" y="92"/>
                    <a:pt x="170" y="92"/>
                  </a:cubicBezTo>
                  <a:cubicBezTo>
                    <a:pt x="170" y="92"/>
                    <a:pt x="170" y="92"/>
                    <a:pt x="170" y="92"/>
                  </a:cubicBezTo>
                  <a:cubicBezTo>
                    <a:pt x="170" y="93"/>
                    <a:pt x="170" y="93"/>
                    <a:pt x="170" y="93"/>
                  </a:cubicBezTo>
                  <a:cubicBezTo>
                    <a:pt x="170" y="92"/>
                    <a:pt x="170" y="92"/>
                    <a:pt x="170" y="92"/>
                  </a:cubicBezTo>
                  <a:cubicBezTo>
                    <a:pt x="170" y="92"/>
                    <a:pt x="170" y="92"/>
                    <a:pt x="170" y="92"/>
                  </a:cubicBezTo>
                  <a:cubicBezTo>
                    <a:pt x="170" y="92"/>
                    <a:pt x="170" y="92"/>
                    <a:pt x="169" y="91"/>
                  </a:cubicBezTo>
                  <a:cubicBezTo>
                    <a:pt x="161" y="88"/>
                    <a:pt x="138" y="75"/>
                    <a:pt x="117" y="63"/>
                  </a:cubicBezTo>
                  <a:cubicBezTo>
                    <a:pt x="106" y="57"/>
                    <a:pt x="96" y="51"/>
                    <a:pt x="89" y="46"/>
                  </a:cubicBezTo>
                  <a:cubicBezTo>
                    <a:pt x="81" y="42"/>
                    <a:pt x="76" y="39"/>
                    <a:pt x="76" y="39"/>
                  </a:cubicBezTo>
                  <a:cubicBezTo>
                    <a:pt x="76" y="39"/>
                    <a:pt x="75" y="39"/>
                    <a:pt x="74" y="40"/>
                  </a:cubicBezTo>
                  <a:cubicBezTo>
                    <a:pt x="74" y="41"/>
                    <a:pt x="74" y="41"/>
                    <a:pt x="75" y="42"/>
                  </a:cubicBezTo>
                  <a:cubicBezTo>
                    <a:pt x="75" y="42"/>
                    <a:pt x="80" y="45"/>
                    <a:pt x="89" y="50"/>
                  </a:cubicBezTo>
                  <a:cubicBezTo>
                    <a:pt x="102" y="58"/>
                    <a:pt x="121" y="69"/>
                    <a:pt x="137" y="79"/>
                  </a:cubicBezTo>
                  <a:cubicBezTo>
                    <a:pt x="144" y="84"/>
                    <a:pt x="152" y="89"/>
                    <a:pt x="157" y="92"/>
                  </a:cubicBezTo>
                  <a:cubicBezTo>
                    <a:pt x="159" y="94"/>
                    <a:pt x="161" y="95"/>
                    <a:pt x="163" y="96"/>
                  </a:cubicBezTo>
                  <a:cubicBezTo>
                    <a:pt x="164" y="97"/>
                    <a:pt x="164" y="97"/>
                    <a:pt x="164" y="97"/>
                  </a:cubicBezTo>
                  <a:cubicBezTo>
                    <a:pt x="165" y="98"/>
                    <a:pt x="165" y="98"/>
                    <a:pt x="165" y="98"/>
                  </a:cubicBezTo>
                  <a:cubicBezTo>
                    <a:pt x="165" y="97"/>
                    <a:pt x="165" y="97"/>
                    <a:pt x="165" y="97"/>
                  </a:cubicBezTo>
                  <a:cubicBezTo>
                    <a:pt x="165" y="98"/>
                    <a:pt x="165" y="98"/>
                    <a:pt x="165" y="98"/>
                  </a:cubicBezTo>
                  <a:cubicBezTo>
                    <a:pt x="165" y="98"/>
                    <a:pt x="165" y="98"/>
                    <a:pt x="165" y="98"/>
                  </a:cubicBezTo>
                  <a:cubicBezTo>
                    <a:pt x="165" y="97"/>
                    <a:pt x="165" y="97"/>
                    <a:pt x="165" y="97"/>
                  </a:cubicBezTo>
                  <a:cubicBezTo>
                    <a:pt x="165" y="98"/>
                    <a:pt x="165" y="98"/>
                    <a:pt x="165" y="98"/>
                  </a:cubicBezTo>
                  <a:cubicBezTo>
                    <a:pt x="166" y="97"/>
                    <a:pt x="166" y="97"/>
                    <a:pt x="166" y="97"/>
                  </a:cubicBezTo>
                  <a:cubicBezTo>
                    <a:pt x="164" y="97"/>
                    <a:pt x="164" y="97"/>
                    <a:pt x="164" y="97"/>
                  </a:cubicBezTo>
                  <a:cubicBezTo>
                    <a:pt x="165" y="98"/>
                    <a:pt x="165" y="98"/>
                    <a:pt x="165" y="98"/>
                  </a:cubicBezTo>
                  <a:cubicBezTo>
                    <a:pt x="166" y="97"/>
                    <a:pt x="166" y="97"/>
                    <a:pt x="166" y="97"/>
                  </a:cubicBezTo>
                  <a:cubicBezTo>
                    <a:pt x="164" y="97"/>
                    <a:pt x="164" y="97"/>
                    <a:pt x="164" y="97"/>
                  </a:cubicBezTo>
                  <a:cubicBezTo>
                    <a:pt x="166" y="97"/>
                    <a:pt x="166" y="97"/>
                    <a:pt x="166" y="97"/>
                  </a:cubicBezTo>
                  <a:cubicBezTo>
                    <a:pt x="165" y="96"/>
                    <a:pt x="165" y="96"/>
                    <a:pt x="165" y="96"/>
                  </a:cubicBezTo>
                  <a:cubicBezTo>
                    <a:pt x="164" y="97"/>
                    <a:pt x="164" y="97"/>
                    <a:pt x="164" y="97"/>
                  </a:cubicBezTo>
                  <a:cubicBezTo>
                    <a:pt x="166" y="97"/>
                    <a:pt x="166" y="97"/>
                    <a:pt x="166" y="97"/>
                  </a:cubicBezTo>
                  <a:cubicBezTo>
                    <a:pt x="165" y="96"/>
                    <a:pt x="165" y="96"/>
                    <a:pt x="165" y="96"/>
                  </a:cubicBezTo>
                  <a:cubicBezTo>
                    <a:pt x="166" y="97"/>
                    <a:pt x="166" y="97"/>
                    <a:pt x="166" y="97"/>
                  </a:cubicBezTo>
                  <a:cubicBezTo>
                    <a:pt x="167" y="96"/>
                    <a:pt x="167" y="96"/>
                    <a:pt x="167" y="96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68" y="40"/>
                    <a:pt x="67" y="40"/>
                    <a:pt x="67" y="40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6" y="42"/>
                    <a:pt x="67" y="42"/>
                    <a:pt x="67" y="42"/>
                  </a:cubicBezTo>
                  <a:cubicBezTo>
                    <a:pt x="68" y="43"/>
                    <a:pt x="68" y="43"/>
                    <a:pt x="68" y="43"/>
                  </a:cubicBezTo>
                  <a:cubicBezTo>
                    <a:pt x="69" y="44"/>
                    <a:pt x="71" y="46"/>
                    <a:pt x="74" y="48"/>
                  </a:cubicBezTo>
                  <a:cubicBezTo>
                    <a:pt x="85" y="55"/>
                    <a:pt x="107" y="68"/>
                    <a:pt x="126" y="80"/>
                  </a:cubicBezTo>
                  <a:cubicBezTo>
                    <a:pt x="136" y="86"/>
                    <a:pt x="145" y="91"/>
                    <a:pt x="151" y="95"/>
                  </a:cubicBezTo>
                  <a:cubicBezTo>
                    <a:pt x="154" y="97"/>
                    <a:pt x="157" y="99"/>
                    <a:pt x="159" y="100"/>
                  </a:cubicBezTo>
                  <a:cubicBezTo>
                    <a:pt x="160" y="100"/>
                    <a:pt x="161" y="101"/>
                    <a:pt x="161" y="101"/>
                  </a:cubicBezTo>
                  <a:cubicBezTo>
                    <a:pt x="162" y="101"/>
                    <a:pt x="162" y="101"/>
                    <a:pt x="162" y="101"/>
                  </a:cubicBezTo>
                  <a:cubicBezTo>
                    <a:pt x="162" y="101"/>
                    <a:pt x="162" y="101"/>
                    <a:pt x="162" y="101"/>
                  </a:cubicBezTo>
                  <a:cubicBezTo>
                    <a:pt x="162" y="101"/>
                    <a:pt x="162" y="101"/>
                    <a:pt x="162" y="101"/>
                  </a:cubicBezTo>
                  <a:cubicBezTo>
                    <a:pt x="162" y="101"/>
                    <a:pt x="162" y="101"/>
                    <a:pt x="162" y="101"/>
                  </a:cubicBezTo>
                  <a:cubicBezTo>
                    <a:pt x="161" y="101"/>
                    <a:pt x="161" y="101"/>
                    <a:pt x="161" y="101"/>
                  </a:cubicBezTo>
                  <a:cubicBezTo>
                    <a:pt x="162" y="101"/>
                    <a:pt x="162" y="101"/>
                    <a:pt x="162" y="101"/>
                  </a:cubicBezTo>
                  <a:cubicBezTo>
                    <a:pt x="162" y="101"/>
                    <a:pt x="162" y="101"/>
                    <a:pt x="162" y="101"/>
                  </a:cubicBezTo>
                  <a:cubicBezTo>
                    <a:pt x="161" y="101"/>
                    <a:pt x="161" y="101"/>
                    <a:pt x="161" y="101"/>
                  </a:cubicBezTo>
                  <a:cubicBezTo>
                    <a:pt x="162" y="100"/>
                    <a:pt x="162" y="100"/>
                    <a:pt x="162" y="100"/>
                  </a:cubicBezTo>
                  <a:cubicBezTo>
                    <a:pt x="161" y="101"/>
                    <a:pt x="161" y="101"/>
                    <a:pt x="161" y="101"/>
                  </a:cubicBezTo>
                  <a:cubicBezTo>
                    <a:pt x="161" y="101"/>
                    <a:pt x="161" y="101"/>
                    <a:pt x="161" y="101"/>
                  </a:cubicBezTo>
                  <a:cubicBezTo>
                    <a:pt x="162" y="100"/>
                    <a:pt x="162" y="100"/>
                    <a:pt x="162" y="100"/>
                  </a:cubicBezTo>
                  <a:cubicBezTo>
                    <a:pt x="161" y="101"/>
                    <a:pt x="161" y="101"/>
                    <a:pt x="161" y="101"/>
                  </a:cubicBezTo>
                  <a:cubicBezTo>
                    <a:pt x="163" y="100"/>
                    <a:pt x="163" y="100"/>
                    <a:pt x="163" y="100"/>
                  </a:cubicBezTo>
                  <a:cubicBezTo>
                    <a:pt x="161" y="100"/>
                    <a:pt x="161" y="100"/>
                    <a:pt x="161" y="100"/>
                  </a:cubicBezTo>
                  <a:cubicBezTo>
                    <a:pt x="161" y="101"/>
                    <a:pt x="161" y="101"/>
                    <a:pt x="161" y="101"/>
                  </a:cubicBezTo>
                  <a:cubicBezTo>
                    <a:pt x="163" y="100"/>
                    <a:pt x="163" y="100"/>
                    <a:pt x="163" y="100"/>
                  </a:cubicBezTo>
                  <a:cubicBezTo>
                    <a:pt x="161" y="100"/>
                    <a:pt x="161" y="100"/>
                    <a:pt x="161" y="100"/>
                  </a:cubicBezTo>
                  <a:cubicBezTo>
                    <a:pt x="163" y="100"/>
                    <a:pt x="163" y="100"/>
                    <a:pt x="163" y="100"/>
                  </a:cubicBezTo>
                  <a:cubicBezTo>
                    <a:pt x="163" y="99"/>
                    <a:pt x="163" y="99"/>
                    <a:pt x="163" y="99"/>
                  </a:cubicBezTo>
                  <a:cubicBezTo>
                    <a:pt x="163" y="99"/>
                    <a:pt x="139" y="85"/>
                    <a:pt x="115" y="70"/>
                  </a:cubicBezTo>
                  <a:cubicBezTo>
                    <a:pt x="102" y="63"/>
                    <a:pt x="90" y="56"/>
                    <a:pt x="80" y="51"/>
                  </a:cubicBezTo>
                  <a:cubicBezTo>
                    <a:pt x="76" y="48"/>
                    <a:pt x="72" y="46"/>
                    <a:pt x="69" y="44"/>
                  </a:cubicBezTo>
                  <a:cubicBezTo>
                    <a:pt x="67" y="43"/>
                    <a:pt x="66" y="43"/>
                    <a:pt x="65" y="42"/>
                  </a:cubicBezTo>
                  <a:cubicBezTo>
                    <a:pt x="65" y="42"/>
                    <a:pt x="64" y="42"/>
                    <a:pt x="64" y="42"/>
                  </a:cubicBezTo>
                  <a:cubicBezTo>
                    <a:pt x="64" y="42"/>
                    <a:pt x="64" y="42"/>
                    <a:pt x="64" y="42"/>
                  </a:cubicBezTo>
                  <a:cubicBezTo>
                    <a:pt x="63" y="42"/>
                    <a:pt x="63" y="42"/>
                    <a:pt x="63" y="42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63" y="43"/>
                    <a:pt x="63" y="43"/>
                    <a:pt x="63" y="43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61" y="43"/>
                    <a:pt x="61" y="43"/>
                    <a:pt x="61" y="43"/>
                  </a:cubicBezTo>
                  <a:cubicBezTo>
                    <a:pt x="61" y="44"/>
                    <a:pt x="62" y="44"/>
                    <a:pt x="62" y="44"/>
                  </a:cubicBezTo>
                  <a:cubicBezTo>
                    <a:pt x="62" y="45"/>
                    <a:pt x="63" y="45"/>
                    <a:pt x="64" y="46"/>
                  </a:cubicBezTo>
                  <a:cubicBezTo>
                    <a:pt x="67" y="49"/>
                    <a:pt x="74" y="54"/>
                    <a:pt x="84" y="60"/>
                  </a:cubicBezTo>
                  <a:cubicBezTo>
                    <a:pt x="112" y="77"/>
                    <a:pt x="158" y="104"/>
                    <a:pt x="158" y="104"/>
                  </a:cubicBezTo>
                  <a:cubicBezTo>
                    <a:pt x="159" y="105"/>
                    <a:pt x="160" y="104"/>
                    <a:pt x="160" y="104"/>
                  </a:cubicBezTo>
                  <a:cubicBezTo>
                    <a:pt x="161" y="103"/>
                    <a:pt x="160" y="102"/>
                    <a:pt x="160" y="102"/>
                  </a:cubicBezTo>
                  <a:cubicBezTo>
                    <a:pt x="160" y="102"/>
                    <a:pt x="136" y="87"/>
                    <a:pt x="112" y="73"/>
                  </a:cubicBezTo>
                  <a:cubicBezTo>
                    <a:pt x="99" y="66"/>
                    <a:pt x="87" y="58"/>
                    <a:pt x="78" y="53"/>
                  </a:cubicBezTo>
                  <a:cubicBezTo>
                    <a:pt x="73" y="50"/>
                    <a:pt x="69" y="48"/>
                    <a:pt x="66" y="46"/>
                  </a:cubicBezTo>
                  <a:cubicBezTo>
                    <a:pt x="64" y="46"/>
                    <a:pt x="63" y="45"/>
                    <a:pt x="62" y="45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0" y="44"/>
                    <a:pt x="60" y="44"/>
                    <a:pt x="59" y="44"/>
                  </a:cubicBezTo>
                  <a:cubicBezTo>
                    <a:pt x="59" y="44"/>
                    <a:pt x="59" y="44"/>
                    <a:pt x="59" y="44"/>
                  </a:cubicBezTo>
                  <a:cubicBezTo>
                    <a:pt x="59" y="44"/>
                    <a:pt x="58" y="44"/>
                    <a:pt x="58" y="45"/>
                  </a:cubicBezTo>
                  <a:cubicBezTo>
                    <a:pt x="58" y="45"/>
                    <a:pt x="58" y="45"/>
                    <a:pt x="58" y="46"/>
                  </a:cubicBezTo>
                  <a:cubicBezTo>
                    <a:pt x="58" y="46"/>
                    <a:pt x="58" y="46"/>
                    <a:pt x="59" y="47"/>
                  </a:cubicBezTo>
                  <a:cubicBezTo>
                    <a:pt x="59" y="47"/>
                    <a:pt x="64" y="50"/>
                    <a:pt x="73" y="56"/>
                  </a:cubicBezTo>
                  <a:cubicBezTo>
                    <a:pt x="87" y="64"/>
                    <a:pt x="107" y="76"/>
                    <a:pt x="124" y="87"/>
                  </a:cubicBezTo>
                  <a:cubicBezTo>
                    <a:pt x="132" y="92"/>
                    <a:pt x="139" y="97"/>
                    <a:pt x="145" y="100"/>
                  </a:cubicBezTo>
                  <a:cubicBezTo>
                    <a:pt x="148" y="102"/>
                    <a:pt x="150" y="103"/>
                    <a:pt x="151" y="104"/>
                  </a:cubicBezTo>
                  <a:cubicBezTo>
                    <a:pt x="152" y="105"/>
                    <a:pt x="153" y="105"/>
                    <a:pt x="153" y="105"/>
                  </a:cubicBezTo>
                  <a:cubicBezTo>
                    <a:pt x="153" y="106"/>
                    <a:pt x="153" y="106"/>
                    <a:pt x="153" y="106"/>
                  </a:cubicBezTo>
                  <a:cubicBezTo>
                    <a:pt x="153" y="106"/>
                    <a:pt x="153" y="106"/>
                    <a:pt x="153" y="106"/>
                  </a:cubicBezTo>
                  <a:cubicBezTo>
                    <a:pt x="154" y="105"/>
                    <a:pt x="154" y="105"/>
                    <a:pt x="154" y="105"/>
                  </a:cubicBezTo>
                  <a:cubicBezTo>
                    <a:pt x="153" y="106"/>
                    <a:pt x="153" y="106"/>
                    <a:pt x="153" y="106"/>
                  </a:cubicBezTo>
                  <a:cubicBezTo>
                    <a:pt x="153" y="106"/>
                    <a:pt x="153" y="106"/>
                    <a:pt x="153" y="106"/>
                  </a:cubicBezTo>
                  <a:cubicBezTo>
                    <a:pt x="154" y="105"/>
                    <a:pt x="154" y="105"/>
                    <a:pt x="154" y="105"/>
                  </a:cubicBezTo>
                  <a:cubicBezTo>
                    <a:pt x="153" y="106"/>
                    <a:pt x="153" y="106"/>
                    <a:pt x="153" y="106"/>
                  </a:cubicBezTo>
                  <a:cubicBezTo>
                    <a:pt x="154" y="105"/>
                    <a:pt x="154" y="105"/>
                    <a:pt x="154" y="105"/>
                  </a:cubicBezTo>
                  <a:cubicBezTo>
                    <a:pt x="153" y="105"/>
                    <a:pt x="153" y="105"/>
                    <a:pt x="153" y="105"/>
                  </a:cubicBezTo>
                  <a:cubicBezTo>
                    <a:pt x="153" y="105"/>
                    <a:pt x="153" y="105"/>
                    <a:pt x="153" y="106"/>
                  </a:cubicBezTo>
                  <a:cubicBezTo>
                    <a:pt x="154" y="105"/>
                    <a:pt x="154" y="105"/>
                    <a:pt x="154" y="105"/>
                  </a:cubicBezTo>
                  <a:cubicBezTo>
                    <a:pt x="153" y="105"/>
                    <a:pt x="153" y="105"/>
                    <a:pt x="153" y="105"/>
                  </a:cubicBezTo>
                  <a:cubicBezTo>
                    <a:pt x="154" y="105"/>
                    <a:pt x="154" y="105"/>
                    <a:pt x="154" y="105"/>
                  </a:cubicBezTo>
                  <a:cubicBezTo>
                    <a:pt x="153" y="104"/>
                    <a:pt x="153" y="104"/>
                    <a:pt x="153" y="104"/>
                  </a:cubicBezTo>
                  <a:cubicBezTo>
                    <a:pt x="153" y="105"/>
                    <a:pt x="153" y="105"/>
                    <a:pt x="153" y="105"/>
                  </a:cubicBezTo>
                  <a:cubicBezTo>
                    <a:pt x="154" y="105"/>
                    <a:pt x="154" y="105"/>
                    <a:pt x="154" y="105"/>
                  </a:cubicBezTo>
                  <a:cubicBezTo>
                    <a:pt x="153" y="104"/>
                    <a:pt x="153" y="104"/>
                    <a:pt x="153" y="104"/>
                  </a:cubicBezTo>
                  <a:cubicBezTo>
                    <a:pt x="154" y="105"/>
                    <a:pt x="154" y="105"/>
                    <a:pt x="154" y="105"/>
                  </a:cubicBezTo>
                  <a:cubicBezTo>
                    <a:pt x="155" y="104"/>
                    <a:pt x="155" y="104"/>
                    <a:pt x="155" y="104"/>
                  </a:cubicBezTo>
                  <a:cubicBezTo>
                    <a:pt x="155" y="104"/>
                    <a:pt x="130" y="89"/>
                    <a:pt x="105" y="74"/>
                  </a:cubicBezTo>
                  <a:cubicBezTo>
                    <a:pt x="92" y="67"/>
                    <a:pt x="79" y="60"/>
                    <a:pt x="69" y="54"/>
                  </a:cubicBezTo>
                  <a:cubicBezTo>
                    <a:pt x="64" y="52"/>
                    <a:pt x="60" y="49"/>
                    <a:pt x="57" y="48"/>
                  </a:cubicBezTo>
                  <a:cubicBezTo>
                    <a:pt x="55" y="47"/>
                    <a:pt x="54" y="46"/>
                    <a:pt x="53" y="46"/>
                  </a:cubicBezTo>
                  <a:cubicBezTo>
                    <a:pt x="52" y="46"/>
                    <a:pt x="52" y="46"/>
                    <a:pt x="51" y="45"/>
                  </a:cubicBezTo>
                  <a:cubicBezTo>
                    <a:pt x="51" y="45"/>
                    <a:pt x="51" y="45"/>
                    <a:pt x="50" y="45"/>
                  </a:cubicBezTo>
                  <a:cubicBezTo>
                    <a:pt x="50" y="45"/>
                    <a:pt x="50" y="45"/>
                    <a:pt x="50" y="45"/>
                  </a:cubicBezTo>
                  <a:cubicBezTo>
                    <a:pt x="49" y="45"/>
                    <a:pt x="49" y="46"/>
                    <a:pt x="49" y="46"/>
                  </a:cubicBezTo>
                  <a:cubicBezTo>
                    <a:pt x="48" y="47"/>
                    <a:pt x="49" y="48"/>
                    <a:pt x="49" y="48"/>
                  </a:cubicBezTo>
                  <a:cubicBezTo>
                    <a:pt x="149" y="110"/>
                    <a:pt x="149" y="110"/>
                    <a:pt x="149" y="110"/>
                  </a:cubicBezTo>
                  <a:cubicBezTo>
                    <a:pt x="150" y="109"/>
                    <a:pt x="150" y="109"/>
                    <a:pt x="150" y="109"/>
                  </a:cubicBezTo>
                  <a:cubicBezTo>
                    <a:pt x="148" y="108"/>
                    <a:pt x="148" y="108"/>
                    <a:pt x="148" y="108"/>
                  </a:cubicBezTo>
                  <a:cubicBezTo>
                    <a:pt x="150" y="109"/>
                    <a:pt x="150" y="109"/>
                    <a:pt x="150" y="109"/>
                  </a:cubicBezTo>
                  <a:cubicBezTo>
                    <a:pt x="149" y="108"/>
                    <a:pt x="149" y="108"/>
                    <a:pt x="149" y="108"/>
                  </a:cubicBezTo>
                  <a:cubicBezTo>
                    <a:pt x="148" y="108"/>
                    <a:pt x="148" y="108"/>
                    <a:pt x="148" y="108"/>
                  </a:cubicBezTo>
                  <a:cubicBezTo>
                    <a:pt x="150" y="109"/>
                    <a:pt x="150" y="109"/>
                    <a:pt x="150" y="109"/>
                  </a:cubicBezTo>
                  <a:cubicBezTo>
                    <a:pt x="149" y="108"/>
                    <a:pt x="149" y="108"/>
                    <a:pt x="149" y="108"/>
                  </a:cubicBezTo>
                  <a:cubicBezTo>
                    <a:pt x="150" y="109"/>
                    <a:pt x="150" y="109"/>
                    <a:pt x="150" y="109"/>
                  </a:cubicBezTo>
                  <a:cubicBezTo>
                    <a:pt x="150" y="108"/>
                    <a:pt x="150" y="108"/>
                    <a:pt x="150" y="108"/>
                  </a:cubicBezTo>
                  <a:cubicBezTo>
                    <a:pt x="149" y="108"/>
                    <a:pt x="149" y="108"/>
                    <a:pt x="149" y="108"/>
                  </a:cubicBezTo>
                  <a:cubicBezTo>
                    <a:pt x="150" y="109"/>
                    <a:pt x="150" y="109"/>
                    <a:pt x="150" y="109"/>
                  </a:cubicBezTo>
                  <a:cubicBezTo>
                    <a:pt x="150" y="108"/>
                    <a:pt x="150" y="108"/>
                    <a:pt x="150" y="108"/>
                  </a:cubicBezTo>
                  <a:cubicBezTo>
                    <a:pt x="150" y="109"/>
                    <a:pt x="150" y="109"/>
                    <a:pt x="150" y="109"/>
                  </a:cubicBezTo>
                  <a:cubicBezTo>
                    <a:pt x="150" y="108"/>
                    <a:pt x="150" y="108"/>
                    <a:pt x="150" y="108"/>
                  </a:cubicBezTo>
                  <a:cubicBezTo>
                    <a:pt x="150" y="108"/>
                    <a:pt x="150" y="108"/>
                    <a:pt x="150" y="108"/>
                  </a:cubicBezTo>
                  <a:cubicBezTo>
                    <a:pt x="150" y="109"/>
                    <a:pt x="150" y="109"/>
                    <a:pt x="150" y="109"/>
                  </a:cubicBezTo>
                  <a:cubicBezTo>
                    <a:pt x="150" y="108"/>
                    <a:pt x="150" y="108"/>
                    <a:pt x="150" y="108"/>
                  </a:cubicBezTo>
                  <a:cubicBezTo>
                    <a:pt x="150" y="108"/>
                    <a:pt x="150" y="108"/>
                    <a:pt x="150" y="108"/>
                  </a:cubicBezTo>
                  <a:cubicBezTo>
                    <a:pt x="150" y="108"/>
                    <a:pt x="150" y="108"/>
                    <a:pt x="150" y="108"/>
                  </a:cubicBezTo>
                  <a:cubicBezTo>
                    <a:pt x="150" y="108"/>
                    <a:pt x="150" y="108"/>
                    <a:pt x="150" y="108"/>
                  </a:cubicBezTo>
                  <a:cubicBezTo>
                    <a:pt x="150" y="108"/>
                    <a:pt x="150" y="108"/>
                    <a:pt x="150" y="108"/>
                  </a:cubicBezTo>
                  <a:cubicBezTo>
                    <a:pt x="150" y="108"/>
                    <a:pt x="150" y="108"/>
                    <a:pt x="150" y="108"/>
                  </a:cubicBezTo>
                  <a:cubicBezTo>
                    <a:pt x="150" y="108"/>
                    <a:pt x="149" y="107"/>
                    <a:pt x="148" y="107"/>
                  </a:cubicBezTo>
                  <a:cubicBezTo>
                    <a:pt x="141" y="103"/>
                    <a:pt x="116" y="88"/>
                    <a:pt x="93" y="74"/>
                  </a:cubicBezTo>
                  <a:cubicBezTo>
                    <a:pt x="81" y="67"/>
                    <a:pt x="70" y="61"/>
                    <a:pt x="62" y="56"/>
                  </a:cubicBezTo>
                  <a:cubicBezTo>
                    <a:pt x="57" y="53"/>
                    <a:pt x="54" y="51"/>
                    <a:pt x="51" y="50"/>
                  </a:cubicBezTo>
                  <a:cubicBezTo>
                    <a:pt x="50" y="49"/>
                    <a:pt x="49" y="48"/>
                    <a:pt x="48" y="48"/>
                  </a:cubicBezTo>
                  <a:cubicBezTo>
                    <a:pt x="48" y="48"/>
                    <a:pt x="47" y="48"/>
                    <a:pt x="47" y="48"/>
                  </a:cubicBezTo>
                  <a:cubicBezTo>
                    <a:pt x="47" y="48"/>
                    <a:pt x="46" y="47"/>
                    <a:pt x="46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4" y="49"/>
                    <a:pt x="44" y="50"/>
                    <a:pt x="44" y="50"/>
                  </a:cubicBezTo>
                  <a:cubicBezTo>
                    <a:pt x="45" y="51"/>
                    <a:pt x="46" y="51"/>
                    <a:pt x="46" y="52"/>
                  </a:cubicBezTo>
                  <a:cubicBezTo>
                    <a:pt x="50" y="55"/>
                    <a:pt x="58" y="60"/>
                    <a:pt x="68" y="66"/>
                  </a:cubicBezTo>
                  <a:cubicBezTo>
                    <a:pt x="97" y="85"/>
                    <a:pt x="145" y="113"/>
                    <a:pt x="145" y="113"/>
                  </a:cubicBezTo>
                  <a:cubicBezTo>
                    <a:pt x="146" y="112"/>
                    <a:pt x="146" y="112"/>
                    <a:pt x="146" y="112"/>
                  </a:cubicBezTo>
                  <a:cubicBezTo>
                    <a:pt x="145" y="111"/>
                    <a:pt x="145" y="111"/>
                    <a:pt x="145" y="111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145" y="110"/>
                    <a:pt x="145" y="110"/>
                    <a:pt x="145" y="110"/>
                  </a:cubicBezTo>
                  <a:cubicBezTo>
                    <a:pt x="145" y="111"/>
                    <a:pt x="145" y="111"/>
                    <a:pt x="145" y="111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145" y="110"/>
                    <a:pt x="145" y="110"/>
                    <a:pt x="145" y="11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146" y="110"/>
                    <a:pt x="146" y="110"/>
                    <a:pt x="146" y="110"/>
                  </a:cubicBezTo>
                  <a:cubicBezTo>
                    <a:pt x="145" y="110"/>
                    <a:pt x="145" y="110"/>
                    <a:pt x="145" y="11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146" y="110"/>
                    <a:pt x="146" y="110"/>
                    <a:pt x="146" y="110"/>
                  </a:cubicBezTo>
                  <a:cubicBezTo>
                    <a:pt x="146" y="110"/>
                    <a:pt x="146" y="110"/>
                    <a:pt x="146" y="110"/>
                  </a:cubicBezTo>
                  <a:cubicBezTo>
                    <a:pt x="145" y="110"/>
                    <a:pt x="145" y="110"/>
                    <a:pt x="144" y="109"/>
                  </a:cubicBezTo>
                  <a:cubicBezTo>
                    <a:pt x="140" y="108"/>
                    <a:pt x="131" y="103"/>
                    <a:pt x="121" y="97"/>
                  </a:cubicBezTo>
                  <a:cubicBezTo>
                    <a:pt x="106" y="88"/>
                    <a:pt x="87" y="75"/>
                    <a:pt x="70" y="65"/>
                  </a:cubicBezTo>
                  <a:cubicBezTo>
                    <a:pt x="62" y="60"/>
                    <a:pt x="55" y="56"/>
                    <a:pt x="49" y="53"/>
                  </a:cubicBezTo>
                  <a:cubicBezTo>
                    <a:pt x="47" y="51"/>
                    <a:pt x="44" y="50"/>
                    <a:pt x="43" y="49"/>
                  </a:cubicBezTo>
                  <a:cubicBezTo>
                    <a:pt x="42" y="49"/>
                    <a:pt x="41" y="48"/>
                    <a:pt x="40" y="48"/>
                  </a:cubicBezTo>
                  <a:cubicBezTo>
                    <a:pt x="39" y="48"/>
                    <a:pt x="39" y="48"/>
                    <a:pt x="38" y="48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7" y="48"/>
                    <a:pt x="37" y="48"/>
                    <a:pt x="37" y="49"/>
                  </a:cubicBezTo>
                  <a:cubicBezTo>
                    <a:pt x="36" y="49"/>
                    <a:pt x="37" y="50"/>
                    <a:pt x="37" y="51"/>
                  </a:cubicBezTo>
                  <a:cubicBezTo>
                    <a:pt x="141" y="116"/>
                    <a:pt x="141" y="116"/>
                    <a:pt x="141" y="116"/>
                  </a:cubicBezTo>
                  <a:cubicBezTo>
                    <a:pt x="142" y="116"/>
                    <a:pt x="142" y="116"/>
                    <a:pt x="143" y="116"/>
                  </a:cubicBezTo>
                  <a:cubicBezTo>
                    <a:pt x="143" y="116"/>
                    <a:pt x="143" y="116"/>
                    <a:pt x="144" y="115"/>
                  </a:cubicBezTo>
                  <a:cubicBezTo>
                    <a:pt x="144" y="115"/>
                    <a:pt x="144" y="115"/>
                    <a:pt x="144" y="114"/>
                  </a:cubicBezTo>
                  <a:cubicBezTo>
                    <a:pt x="144" y="114"/>
                    <a:pt x="143" y="113"/>
                    <a:pt x="143" y="113"/>
                  </a:cubicBezTo>
                  <a:cubicBezTo>
                    <a:pt x="143" y="113"/>
                    <a:pt x="118" y="98"/>
                    <a:pt x="91" y="82"/>
                  </a:cubicBezTo>
                  <a:cubicBezTo>
                    <a:pt x="78" y="74"/>
                    <a:pt x="65" y="66"/>
                    <a:pt x="55" y="60"/>
                  </a:cubicBezTo>
                  <a:cubicBezTo>
                    <a:pt x="49" y="57"/>
                    <a:pt x="45" y="55"/>
                    <a:pt x="42" y="53"/>
                  </a:cubicBezTo>
                  <a:cubicBezTo>
                    <a:pt x="40" y="52"/>
                    <a:pt x="38" y="52"/>
                    <a:pt x="37" y="51"/>
                  </a:cubicBezTo>
                  <a:cubicBezTo>
                    <a:pt x="37" y="51"/>
                    <a:pt x="36" y="51"/>
                    <a:pt x="36" y="50"/>
                  </a:cubicBezTo>
                  <a:cubicBezTo>
                    <a:pt x="35" y="50"/>
                    <a:pt x="35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3" y="50"/>
                    <a:pt x="33" y="51"/>
                    <a:pt x="33" y="51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5" y="55"/>
                    <a:pt x="37" y="56"/>
                    <a:pt x="41" y="59"/>
                  </a:cubicBezTo>
                  <a:cubicBezTo>
                    <a:pt x="65" y="75"/>
                    <a:pt x="138" y="119"/>
                    <a:pt x="138" y="119"/>
                  </a:cubicBezTo>
                  <a:cubicBezTo>
                    <a:pt x="139" y="118"/>
                    <a:pt x="139" y="118"/>
                    <a:pt x="139" y="118"/>
                  </a:cubicBezTo>
                  <a:cubicBezTo>
                    <a:pt x="140" y="116"/>
                    <a:pt x="140" y="116"/>
                    <a:pt x="140" y="116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6" y="51"/>
                    <a:pt x="25" y="52"/>
                    <a:pt x="25" y="52"/>
                  </a:cubicBezTo>
                  <a:cubicBezTo>
                    <a:pt x="25" y="53"/>
                    <a:pt x="25" y="54"/>
                    <a:pt x="26" y="54"/>
                  </a:cubicBezTo>
                  <a:cubicBezTo>
                    <a:pt x="26" y="54"/>
                    <a:pt x="27" y="55"/>
                    <a:pt x="30" y="57"/>
                  </a:cubicBezTo>
                  <a:cubicBezTo>
                    <a:pt x="41" y="64"/>
                    <a:pt x="67" y="79"/>
                    <a:pt x="91" y="94"/>
                  </a:cubicBezTo>
                  <a:cubicBezTo>
                    <a:pt x="103" y="101"/>
                    <a:pt x="114" y="108"/>
                    <a:pt x="122" y="113"/>
                  </a:cubicBezTo>
                  <a:cubicBezTo>
                    <a:pt x="126" y="116"/>
                    <a:pt x="130" y="118"/>
                    <a:pt x="132" y="120"/>
                  </a:cubicBezTo>
                  <a:cubicBezTo>
                    <a:pt x="133" y="121"/>
                    <a:pt x="134" y="121"/>
                    <a:pt x="135" y="122"/>
                  </a:cubicBezTo>
                  <a:cubicBezTo>
                    <a:pt x="135" y="122"/>
                    <a:pt x="135" y="122"/>
                    <a:pt x="135" y="122"/>
                  </a:cubicBezTo>
                  <a:cubicBezTo>
                    <a:pt x="135" y="123"/>
                    <a:pt x="135" y="123"/>
                    <a:pt x="135" y="123"/>
                  </a:cubicBezTo>
                  <a:cubicBezTo>
                    <a:pt x="136" y="122"/>
                    <a:pt x="136" y="122"/>
                    <a:pt x="136" y="122"/>
                  </a:cubicBezTo>
                  <a:cubicBezTo>
                    <a:pt x="135" y="122"/>
                    <a:pt x="135" y="122"/>
                    <a:pt x="135" y="122"/>
                  </a:cubicBezTo>
                  <a:cubicBezTo>
                    <a:pt x="135" y="123"/>
                    <a:pt x="135" y="123"/>
                    <a:pt x="135" y="123"/>
                  </a:cubicBezTo>
                  <a:cubicBezTo>
                    <a:pt x="136" y="122"/>
                    <a:pt x="136" y="122"/>
                    <a:pt x="136" y="122"/>
                  </a:cubicBezTo>
                  <a:cubicBezTo>
                    <a:pt x="135" y="122"/>
                    <a:pt x="135" y="122"/>
                    <a:pt x="135" y="122"/>
                  </a:cubicBezTo>
                  <a:cubicBezTo>
                    <a:pt x="136" y="122"/>
                    <a:pt x="136" y="122"/>
                    <a:pt x="136" y="122"/>
                  </a:cubicBezTo>
                  <a:cubicBezTo>
                    <a:pt x="135" y="122"/>
                    <a:pt x="135" y="122"/>
                    <a:pt x="135" y="122"/>
                  </a:cubicBezTo>
                  <a:cubicBezTo>
                    <a:pt x="135" y="122"/>
                    <a:pt x="135" y="122"/>
                    <a:pt x="135" y="122"/>
                  </a:cubicBezTo>
                  <a:cubicBezTo>
                    <a:pt x="136" y="122"/>
                    <a:pt x="136" y="122"/>
                    <a:pt x="136" y="122"/>
                  </a:cubicBezTo>
                  <a:cubicBezTo>
                    <a:pt x="135" y="122"/>
                    <a:pt x="135" y="122"/>
                    <a:pt x="135" y="122"/>
                  </a:cubicBezTo>
                  <a:cubicBezTo>
                    <a:pt x="136" y="122"/>
                    <a:pt x="136" y="122"/>
                    <a:pt x="136" y="122"/>
                  </a:cubicBezTo>
                  <a:cubicBezTo>
                    <a:pt x="135" y="121"/>
                    <a:pt x="135" y="121"/>
                    <a:pt x="135" y="121"/>
                  </a:cubicBezTo>
                  <a:cubicBezTo>
                    <a:pt x="135" y="122"/>
                    <a:pt x="135" y="122"/>
                    <a:pt x="135" y="122"/>
                  </a:cubicBezTo>
                  <a:cubicBezTo>
                    <a:pt x="136" y="122"/>
                    <a:pt x="136" y="122"/>
                    <a:pt x="136" y="122"/>
                  </a:cubicBezTo>
                  <a:cubicBezTo>
                    <a:pt x="135" y="121"/>
                    <a:pt x="135" y="121"/>
                    <a:pt x="135" y="121"/>
                  </a:cubicBezTo>
                  <a:cubicBezTo>
                    <a:pt x="136" y="122"/>
                    <a:pt x="136" y="122"/>
                    <a:pt x="136" y="122"/>
                  </a:cubicBezTo>
                  <a:cubicBezTo>
                    <a:pt x="137" y="121"/>
                    <a:pt x="137" y="121"/>
                    <a:pt x="137" y="121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2" y="54"/>
                    <a:pt x="21" y="55"/>
                  </a:cubicBezTo>
                  <a:cubicBezTo>
                    <a:pt x="21" y="55"/>
                    <a:pt x="21" y="56"/>
                    <a:pt x="22" y="57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7" y="55"/>
                    <a:pt x="16" y="56"/>
                    <a:pt x="15" y="56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8" y="60"/>
                    <a:pt x="20" y="62"/>
                    <a:pt x="24" y="64"/>
                  </a:cubicBezTo>
                  <a:cubicBezTo>
                    <a:pt x="37" y="73"/>
                    <a:pt x="63" y="88"/>
                    <a:pt x="86" y="102"/>
                  </a:cubicBezTo>
                  <a:cubicBezTo>
                    <a:pt x="97" y="109"/>
                    <a:pt x="107" y="115"/>
                    <a:pt x="115" y="120"/>
                  </a:cubicBezTo>
                  <a:cubicBezTo>
                    <a:pt x="119" y="122"/>
                    <a:pt x="122" y="124"/>
                    <a:pt x="124" y="126"/>
                  </a:cubicBezTo>
                  <a:cubicBezTo>
                    <a:pt x="125" y="126"/>
                    <a:pt x="126" y="127"/>
                    <a:pt x="127" y="127"/>
                  </a:cubicBezTo>
                  <a:cubicBezTo>
                    <a:pt x="127" y="128"/>
                    <a:pt x="127" y="128"/>
                    <a:pt x="127" y="128"/>
                  </a:cubicBezTo>
                  <a:cubicBezTo>
                    <a:pt x="127" y="128"/>
                    <a:pt x="127" y="128"/>
                    <a:pt x="127" y="128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27" y="128"/>
                    <a:pt x="127" y="128"/>
                    <a:pt x="127" y="128"/>
                  </a:cubicBezTo>
                  <a:cubicBezTo>
                    <a:pt x="127" y="128"/>
                    <a:pt x="127" y="128"/>
                    <a:pt x="127" y="128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27" y="128"/>
                    <a:pt x="127" y="128"/>
                    <a:pt x="127" y="128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27" y="127"/>
                    <a:pt x="127" y="127"/>
                    <a:pt x="127" y="127"/>
                  </a:cubicBezTo>
                  <a:cubicBezTo>
                    <a:pt x="127" y="127"/>
                    <a:pt x="127" y="128"/>
                    <a:pt x="127" y="128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27" y="127"/>
                    <a:pt x="127" y="127"/>
                    <a:pt x="127" y="127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27" y="126"/>
                    <a:pt x="127" y="126"/>
                    <a:pt x="127" y="126"/>
                  </a:cubicBezTo>
                  <a:cubicBezTo>
                    <a:pt x="127" y="127"/>
                    <a:pt x="127" y="127"/>
                    <a:pt x="127" y="127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27" y="126"/>
                    <a:pt x="127" y="126"/>
                    <a:pt x="127" y="126"/>
                  </a:cubicBezTo>
                  <a:cubicBezTo>
                    <a:pt x="129" y="127"/>
                    <a:pt x="129" y="127"/>
                    <a:pt x="129" y="127"/>
                  </a:cubicBezTo>
                  <a:cubicBezTo>
                    <a:pt x="129" y="126"/>
                    <a:pt x="129" y="126"/>
                    <a:pt x="129" y="126"/>
                  </a:cubicBezTo>
                  <a:cubicBezTo>
                    <a:pt x="129" y="126"/>
                    <a:pt x="102" y="109"/>
                    <a:pt x="73" y="92"/>
                  </a:cubicBezTo>
                  <a:cubicBezTo>
                    <a:pt x="58" y="84"/>
                    <a:pt x="44" y="75"/>
                    <a:pt x="32" y="69"/>
                  </a:cubicBezTo>
                  <a:cubicBezTo>
                    <a:pt x="26" y="66"/>
                    <a:pt x="21" y="63"/>
                    <a:pt x="17" y="61"/>
                  </a:cubicBezTo>
                  <a:cubicBezTo>
                    <a:pt x="15" y="60"/>
                    <a:pt x="14" y="59"/>
                    <a:pt x="12" y="59"/>
                  </a:cubicBezTo>
                  <a:cubicBezTo>
                    <a:pt x="11" y="58"/>
                    <a:pt x="10" y="58"/>
                    <a:pt x="9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7" y="59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1"/>
                  </a:cubicBezTo>
                  <a:cubicBezTo>
                    <a:pt x="8" y="61"/>
                    <a:pt x="8" y="61"/>
                    <a:pt x="8" y="62"/>
                  </a:cubicBezTo>
                  <a:cubicBezTo>
                    <a:pt x="10" y="63"/>
                    <a:pt x="12" y="65"/>
                    <a:pt x="16" y="68"/>
                  </a:cubicBezTo>
                  <a:cubicBezTo>
                    <a:pt x="43" y="85"/>
                    <a:pt x="123" y="133"/>
                    <a:pt x="123" y="133"/>
                  </a:cubicBezTo>
                  <a:cubicBezTo>
                    <a:pt x="123" y="131"/>
                    <a:pt x="123" y="131"/>
                    <a:pt x="123" y="131"/>
                  </a:cubicBezTo>
                  <a:cubicBezTo>
                    <a:pt x="122" y="131"/>
                    <a:pt x="122" y="131"/>
                    <a:pt x="122" y="131"/>
                  </a:cubicBezTo>
                  <a:cubicBezTo>
                    <a:pt x="123" y="131"/>
                    <a:pt x="123" y="131"/>
                    <a:pt x="123" y="131"/>
                  </a:cubicBezTo>
                  <a:cubicBezTo>
                    <a:pt x="123" y="130"/>
                    <a:pt x="123" y="130"/>
                    <a:pt x="123" y="130"/>
                  </a:cubicBezTo>
                  <a:cubicBezTo>
                    <a:pt x="122" y="131"/>
                    <a:pt x="122" y="131"/>
                    <a:pt x="122" y="131"/>
                  </a:cubicBezTo>
                  <a:cubicBezTo>
                    <a:pt x="123" y="131"/>
                    <a:pt x="123" y="131"/>
                    <a:pt x="123" y="131"/>
                  </a:cubicBezTo>
                  <a:cubicBezTo>
                    <a:pt x="123" y="130"/>
                    <a:pt x="123" y="130"/>
                    <a:pt x="123" y="130"/>
                  </a:cubicBezTo>
                  <a:cubicBezTo>
                    <a:pt x="123" y="131"/>
                    <a:pt x="123" y="131"/>
                    <a:pt x="123" y="131"/>
                  </a:cubicBezTo>
                  <a:cubicBezTo>
                    <a:pt x="123" y="130"/>
                    <a:pt x="123" y="130"/>
                    <a:pt x="123" y="130"/>
                  </a:cubicBezTo>
                  <a:cubicBezTo>
                    <a:pt x="123" y="130"/>
                    <a:pt x="123" y="130"/>
                    <a:pt x="123" y="130"/>
                  </a:cubicBezTo>
                  <a:cubicBezTo>
                    <a:pt x="123" y="131"/>
                    <a:pt x="123" y="131"/>
                    <a:pt x="123" y="131"/>
                  </a:cubicBezTo>
                  <a:cubicBezTo>
                    <a:pt x="123" y="130"/>
                    <a:pt x="123" y="130"/>
                    <a:pt x="123" y="130"/>
                  </a:cubicBezTo>
                  <a:cubicBezTo>
                    <a:pt x="123" y="131"/>
                    <a:pt x="123" y="131"/>
                    <a:pt x="123" y="131"/>
                  </a:cubicBezTo>
                  <a:cubicBezTo>
                    <a:pt x="124" y="130"/>
                    <a:pt x="124" y="130"/>
                    <a:pt x="124" y="130"/>
                  </a:cubicBezTo>
                  <a:cubicBezTo>
                    <a:pt x="123" y="130"/>
                    <a:pt x="123" y="130"/>
                    <a:pt x="123" y="130"/>
                  </a:cubicBezTo>
                  <a:cubicBezTo>
                    <a:pt x="123" y="131"/>
                    <a:pt x="123" y="131"/>
                    <a:pt x="123" y="131"/>
                  </a:cubicBezTo>
                  <a:cubicBezTo>
                    <a:pt x="124" y="130"/>
                    <a:pt x="124" y="130"/>
                    <a:pt x="124" y="130"/>
                  </a:cubicBezTo>
                  <a:cubicBezTo>
                    <a:pt x="124" y="130"/>
                    <a:pt x="124" y="130"/>
                    <a:pt x="124" y="130"/>
                  </a:cubicBezTo>
                  <a:cubicBezTo>
                    <a:pt x="123" y="130"/>
                    <a:pt x="123" y="129"/>
                    <a:pt x="121" y="129"/>
                  </a:cubicBezTo>
                  <a:cubicBezTo>
                    <a:pt x="113" y="124"/>
                    <a:pt x="85" y="107"/>
                    <a:pt x="58" y="91"/>
                  </a:cubicBezTo>
                  <a:cubicBezTo>
                    <a:pt x="45" y="83"/>
                    <a:pt x="32" y="75"/>
                    <a:pt x="22" y="70"/>
                  </a:cubicBezTo>
                  <a:cubicBezTo>
                    <a:pt x="16" y="67"/>
                    <a:pt x="12" y="64"/>
                    <a:pt x="9" y="63"/>
                  </a:cubicBezTo>
                  <a:cubicBezTo>
                    <a:pt x="7" y="62"/>
                    <a:pt x="6" y="61"/>
                    <a:pt x="4" y="61"/>
                  </a:cubicBezTo>
                  <a:cubicBezTo>
                    <a:pt x="3" y="60"/>
                    <a:pt x="2" y="60"/>
                    <a:pt x="2" y="60"/>
                  </a:cubicBezTo>
                  <a:cubicBezTo>
                    <a:pt x="1" y="60"/>
                    <a:pt x="1" y="60"/>
                    <a:pt x="1" y="60"/>
                  </a:cubicBezTo>
                  <a:cubicBezTo>
                    <a:pt x="0" y="60"/>
                    <a:pt x="0" y="60"/>
                    <a:pt x="0" y="61"/>
                  </a:cubicBezTo>
                  <a:cubicBezTo>
                    <a:pt x="0" y="61"/>
                    <a:pt x="0" y="62"/>
                    <a:pt x="0" y="62"/>
                  </a:cubicBezTo>
                  <a:cubicBezTo>
                    <a:pt x="0" y="62"/>
                    <a:pt x="0" y="63"/>
                    <a:pt x="0" y="63"/>
                  </a:cubicBezTo>
                  <a:cubicBezTo>
                    <a:pt x="0" y="63"/>
                    <a:pt x="2" y="64"/>
                    <a:pt x="5" y="66"/>
                  </a:cubicBezTo>
                  <a:cubicBezTo>
                    <a:pt x="17" y="73"/>
                    <a:pt x="45" y="90"/>
                    <a:pt x="70" y="105"/>
                  </a:cubicBezTo>
                  <a:cubicBezTo>
                    <a:pt x="83" y="113"/>
                    <a:pt x="95" y="121"/>
                    <a:pt x="104" y="126"/>
                  </a:cubicBezTo>
                  <a:cubicBezTo>
                    <a:pt x="108" y="129"/>
                    <a:pt x="112" y="132"/>
                    <a:pt x="114" y="133"/>
                  </a:cubicBezTo>
                  <a:cubicBezTo>
                    <a:pt x="116" y="134"/>
                    <a:pt x="117" y="135"/>
                    <a:pt x="117" y="136"/>
                  </a:cubicBezTo>
                  <a:cubicBezTo>
                    <a:pt x="118" y="136"/>
                    <a:pt x="118" y="136"/>
                    <a:pt x="118" y="136"/>
                  </a:cubicBezTo>
                  <a:cubicBezTo>
                    <a:pt x="118" y="136"/>
                    <a:pt x="118" y="136"/>
                    <a:pt x="118" y="136"/>
                  </a:cubicBezTo>
                  <a:cubicBezTo>
                    <a:pt x="118" y="136"/>
                    <a:pt x="118" y="136"/>
                    <a:pt x="118" y="136"/>
                  </a:cubicBezTo>
                  <a:cubicBezTo>
                    <a:pt x="118" y="136"/>
                    <a:pt x="118" y="136"/>
                    <a:pt x="118" y="136"/>
                  </a:cubicBezTo>
                  <a:cubicBezTo>
                    <a:pt x="118" y="136"/>
                    <a:pt x="118" y="136"/>
                    <a:pt x="118" y="136"/>
                  </a:cubicBezTo>
                  <a:cubicBezTo>
                    <a:pt x="118" y="136"/>
                    <a:pt x="118" y="136"/>
                    <a:pt x="118" y="136"/>
                  </a:cubicBezTo>
                  <a:cubicBezTo>
                    <a:pt x="118" y="136"/>
                    <a:pt x="118" y="136"/>
                    <a:pt x="118" y="136"/>
                  </a:cubicBezTo>
                  <a:cubicBezTo>
                    <a:pt x="119" y="135"/>
                    <a:pt x="119" y="135"/>
                    <a:pt x="119" y="135"/>
                  </a:cubicBezTo>
                  <a:cubicBezTo>
                    <a:pt x="118" y="135"/>
                    <a:pt x="118" y="135"/>
                    <a:pt x="118" y="135"/>
                  </a:cubicBezTo>
                  <a:cubicBezTo>
                    <a:pt x="118" y="136"/>
                    <a:pt x="118" y="136"/>
                    <a:pt x="118" y="136"/>
                  </a:cubicBezTo>
                  <a:cubicBezTo>
                    <a:pt x="119" y="135"/>
                    <a:pt x="119" y="135"/>
                    <a:pt x="119" y="135"/>
                  </a:cubicBezTo>
                  <a:cubicBezTo>
                    <a:pt x="118" y="135"/>
                    <a:pt x="118" y="135"/>
                    <a:pt x="118" y="135"/>
                  </a:cubicBezTo>
                  <a:cubicBezTo>
                    <a:pt x="119" y="135"/>
                    <a:pt x="119" y="135"/>
                    <a:pt x="119" y="135"/>
                  </a:cubicBezTo>
                  <a:cubicBezTo>
                    <a:pt x="118" y="135"/>
                    <a:pt x="118" y="135"/>
                    <a:pt x="118" y="135"/>
                  </a:cubicBezTo>
                  <a:cubicBezTo>
                    <a:pt x="118" y="135"/>
                    <a:pt x="118" y="135"/>
                    <a:pt x="118" y="135"/>
                  </a:cubicBezTo>
                  <a:cubicBezTo>
                    <a:pt x="119" y="135"/>
                    <a:pt x="119" y="135"/>
                    <a:pt x="119" y="135"/>
                  </a:cubicBezTo>
                  <a:cubicBezTo>
                    <a:pt x="118" y="135"/>
                    <a:pt x="118" y="135"/>
                    <a:pt x="118" y="135"/>
                  </a:cubicBezTo>
                  <a:cubicBezTo>
                    <a:pt x="119" y="135"/>
                    <a:pt x="119" y="135"/>
                    <a:pt x="119" y="135"/>
                  </a:cubicBezTo>
                  <a:cubicBezTo>
                    <a:pt x="118" y="135"/>
                    <a:pt x="118" y="135"/>
                    <a:pt x="118" y="135"/>
                  </a:cubicBezTo>
                  <a:cubicBezTo>
                    <a:pt x="119" y="135"/>
                    <a:pt x="119" y="135"/>
                    <a:pt x="119" y="135"/>
                  </a:cubicBezTo>
                  <a:cubicBezTo>
                    <a:pt x="119" y="134"/>
                    <a:pt x="119" y="134"/>
                    <a:pt x="119" y="134"/>
                  </a:cubicBezTo>
                  <a:cubicBezTo>
                    <a:pt x="119" y="134"/>
                    <a:pt x="118" y="134"/>
                    <a:pt x="118" y="135"/>
                  </a:cubicBezTo>
                  <a:cubicBezTo>
                    <a:pt x="119" y="135"/>
                    <a:pt x="119" y="135"/>
                    <a:pt x="119" y="135"/>
                  </a:cubicBezTo>
                  <a:cubicBezTo>
                    <a:pt x="119" y="134"/>
                    <a:pt x="119" y="134"/>
                    <a:pt x="119" y="134"/>
                  </a:cubicBezTo>
                  <a:cubicBezTo>
                    <a:pt x="119" y="135"/>
                    <a:pt x="119" y="135"/>
                    <a:pt x="119" y="135"/>
                  </a:cubicBezTo>
                  <a:cubicBezTo>
                    <a:pt x="119" y="134"/>
                    <a:pt x="119" y="134"/>
                    <a:pt x="119" y="134"/>
                  </a:cubicBezTo>
                  <a:cubicBezTo>
                    <a:pt x="119" y="134"/>
                    <a:pt x="119" y="134"/>
                    <a:pt x="119" y="134"/>
                  </a:cubicBezTo>
                  <a:cubicBezTo>
                    <a:pt x="119" y="135"/>
                    <a:pt x="119" y="135"/>
                    <a:pt x="119" y="135"/>
                  </a:cubicBezTo>
                  <a:cubicBezTo>
                    <a:pt x="119" y="134"/>
                    <a:pt x="119" y="134"/>
                    <a:pt x="119" y="134"/>
                  </a:cubicBezTo>
                  <a:cubicBezTo>
                    <a:pt x="119" y="134"/>
                    <a:pt x="119" y="134"/>
                    <a:pt x="119" y="134"/>
                  </a:cubicBezTo>
                  <a:cubicBezTo>
                    <a:pt x="119" y="134"/>
                    <a:pt x="119" y="134"/>
                    <a:pt x="119" y="134"/>
                  </a:cubicBezTo>
                  <a:cubicBezTo>
                    <a:pt x="119" y="134"/>
                    <a:pt x="119" y="134"/>
                    <a:pt x="119" y="134"/>
                  </a:cubicBezTo>
                  <a:cubicBezTo>
                    <a:pt x="119" y="134"/>
                    <a:pt x="119" y="134"/>
                    <a:pt x="119" y="134"/>
                  </a:cubicBezTo>
                  <a:cubicBezTo>
                    <a:pt x="119" y="134"/>
                    <a:pt x="119" y="134"/>
                    <a:pt x="119" y="134"/>
                  </a:cubicBezTo>
                  <a:cubicBezTo>
                    <a:pt x="119" y="134"/>
                    <a:pt x="118" y="134"/>
                    <a:pt x="117" y="134"/>
                  </a:cubicBezTo>
                  <a:cubicBezTo>
                    <a:pt x="114" y="133"/>
                    <a:pt x="107" y="130"/>
                    <a:pt x="102" y="128"/>
                  </a:cubicBezTo>
                  <a:cubicBezTo>
                    <a:pt x="96" y="126"/>
                    <a:pt x="91" y="124"/>
                    <a:pt x="91" y="124"/>
                  </a:cubicBezTo>
                  <a:cubicBezTo>
                    <a:pt x="91" y="124"/>
                    <a:pt x="90" y="124"/>
                    <a:pt x="89" y="124"/>
                  </a:cubicBezTo>
                  <a:cubicBezTo>
                    <a:pt x="89" y="125"/>
                    <a:pt x="89" y="125"/>
                    <a:pt x="89" y="125"/>
                  </a:cubicBezTo>
                  <a:cubicBezTo>
                    <a:pt x="89" y="126"/>
                    <a:pt x="89" y="126"/>
                    <a:pt x="90" y="126"/>
                  </a:cubicBezTo>
                  <a:cubicBezTo>
                    <a:pt x="90" y="127"/>
                    <a:pt x="90" y="127"/>
                    <a:pt x="90" y="127"/>
                  </a:cubicBezTo>
                  <a:cubicBezTo>
                    <a:pt x="91" y="128"/>
                    <a:pt x="93" y="129"/>
                    <a:pt x="96" y="131"/>
                  </a:cubicBezTo>
                  <a:cubicBezTo>
                    <a:pt x="103" y="135"/>
                    <a:pt x="114" y="142"/>
                    <a:pt x="114" y="142"/>
                  </a:cubicBezTo>
                  <a:cubicBezTo>
                    <a:pt x="115" y="140"/>
                    <a:pt x="115" y="140"/>
                    <a:pt x="115" y="140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91" y="130"/>
                    <a:pt x="91" y="130"/>
                    <a:pt x="91" y="130"/>
                  </a:cubicBezTo>
                  <a:cubicBezTo>
                    <a:pt x="91" y="130"/>
                    <a:pt x="90" y="130"/>
                    <a:pt x="90" y="131"/>
                  </a:cubicBezTo>
                  <a:cubicBezTo>
                    <a:pt x="89" y="131"/>
                    <a:pt x="89" y="131"/>
                    <a:pt x="89" y="131"/>
                  </a:cubicBezTo>
                  <a:cubicBezTo>
                    <a:pt x="90" y="132"/>
                    <a:pt x="90" y="132"/>
                    <a:pt x="90" y="132"/>
                  </a:cubicBezTo>
                  <a:cubicBezTo>
                    <a:pt x="90" y="133"/>
                    <a:pt x="90" y="133"/>
                    <a:pt x="90" y="133"/>
                  </a:cubicBezTo>
                  <a:cubicBezTo>
                    <a:pt x="91" y="134"/>
                    <a:pt x="93" y="134"/>
                    <a:pt x="94" y="136"/>
                  </a:cubicBezTo>
                  <a:cubicBezTo>
                    <a:pt x="97" y="137"/>
                    <a:pt x="100" y="139"/>
                    <a:pt x="103" y="141"/>
                  </a:cubicBezTo>
                  <a:cubicBezTo>
                    <a:pt x="105" y="142"/>
                    <a:pt x="106" y="142"/>
                    <a:pt x="107" y="143"/>
                  </a:cubicBezTo>
                  <a:cubicBezTo>
                    <a:pt x="107" y="143"/>
                    <a:pt x="107" y="143"/>
                    <a:pt x="108" y="143"/>
                  </a:cubicBezTo>
                  <a:cubicBezTo>
                    <a:pt x="108" y="143"/>
                    <a:pt x="108" y="143"/>
                    <a:pt x="108" y="143"/>
                  </a:cubicBezTo>
                  <a:cubicBezTo>
                    <a:pt x="108" y="143"/>
                    <a:pt x="108" y="143"/>
                    <a:pt x="108" y="143"/>
                  </a:cubicBezTo>
                  <a:cubicBezTo>
                    <a:pt x="108" y="143"/>
                    <a:pt x="108" y="143"/>
                    <a:pt x="108" y="143"/>
                  </a:cubicBezTo>
                  <a:cubicBezTo>
                    <a:pt x="108" y="143"/>
                    <a:pt x="108" y="143"/>
                    <a:pt x="108" y="143"/>
                  </a:cubicBezTo>
                  <a:cubicBezTo>
                    <a:pt x="108" y="143"/>
                    <a:pt x="108" y="143"/>
                    <a:pt x="108" y="143"/>
                  </a:cubicBezTo>
                  <a:cubicBezTo>
                    <a:pt x="108" y="143"/>
                    <a:pt x="108" y="143"/>
                    <a:pt x="108" y="143"/>
                  </a:cubicBezTo>
                  <a:cubicBezTo>
                    <a:pt x="108" y="143"/>
                    <a:pt x="108" y="143"/>
                    <a:pt x="108" y="143"/>
                  </a:cubicBezTo>
                  <a:cubicBezTo>
                    <a:pt x="107" y="143"/>
                    <a:pt x="107" y="143"/>
                    <a:pt x="107" y="143"/>
                  </a:cubicBezTo>
                  <a:cubicBezTo>
                    <a:pt x="108" y="143"/>
                    <a:pt x="108" y="143"/>
                    <a:pt x="108" y="143"/>
                  </a:cubicBezTo>
                  <a:cubicBezTo>
                    <a:pt x="108" y="143"/>
                    <a:pt x="108" y="143"/>
                    <a:pt x="108" y="143"/>
                  </a:cubicBezTo>
                  <a:cubicBezTo>
                    <a:pt x="107" y="143"/>
                    <a:pt x="107" y="143"/>
                    <a:pt x="107" y="143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07" y="143"/>
                    <a:pt x="107" y="143"/>
                    <a:pt x="107" y="143"/>
                  </a:cubicBezTo>
                  <a:cubicBezTo>
                    <a:pt x="107" y="143"/>
                    <a:pt x="107" y="143"/>
                    <a:pt x="107" y="143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07" y="143"/>
                    <a:pt x="107" y="143"/>
                    <a:pt x="107" y="143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07" y="142"/>
                    <a:pt x="107" y="142"/>
                    <a:pt x="107" y="142"/>
                  </a:cubicBezTo>
                  <a:cubicBezTo>
                    <a:pt x="107" y="143"/>
                    <a:pt x="107" y="143"/>
                    <a:pt x="107" y="143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07" y="142"/>
                    <a:pt x="107" y="142"/>
                    <a:pt x="107" y="142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09" y="141"/>
                    <a:pt x="109" y="141"/>
                    <a:pt x="109" y="141"/>
                  </a:cubicBezTo>
                  <a:cubicBezTo>
                    <a:pt x="92" y="136"/>
                    <a:pt x="92" y="136"/>
                    <a:pt x="92" y="136"/>
                  </a:cubicBezTo>
                  <a:cubicBezTo>
                    <a:pt x="92" y="136"/>
                    <a:pt x="91" y="136"/>
                    <a:pt x="91" y="137"/>
                  </a:cubicBezTo>
                  <a:cubicBezTo>
                    <a:pt x="90" y="138"/>
                    <a:pt x="90" y="139"/>
                    <a:pt x="91" y="139"/>
                  </a:cubicBezTo>
                  <a:cubicBezTo>
                    <a:pt x="98" y="143"/>
                    <a:pt x="98" y="143"/>
                    <a:pt x="98" y="143"/>
                  </a:cubicBezTo>
                  <a:cubicBezTo>
                    <a:pt x="94" y="143"/>
                    <a:pt x="94" y="143"/>
                    <a:pt x="94" y="143"/>
                  </a:cubicBezTo>
                  <a:cubicBezTo>
                    <a:pt x="93" y="143"/>
                    <a:pt x="93" y="143"/>
                    <a:pt x="93" y="144"/>
                  </a:cubicBezTo>
                  <a:cubicBezTo>
                    <a:pt x="92" y="144"/>
                    <a:pt x="93" y="145"/>
                    <a:pt x="93" y="145"/>
                  </a:cubicBezTo>
                  <a:cubicBezTo>
                    <a:pt x="96" y="147"/>
                    <a:pt x="96" y="147"/>
                    <a:pt x="96" y="147"/>
                  </a:cubicBezTo>
                  <a:cubicBezTo>
                    <a:pt x="94" y="147"/>
                    <a:pt x="94" y="147"/>
                    <a:pt x="94" y="147"/>
                  </a:cubicBezTo>
                  <a:cubicBezTo>
                    <a:pt x="93" y="147"/>
                    <a:pt x="92" y="148"/>
                    <a:pt x="92" y="148"/>
                  </a:cubicBezTo>
                  <a:cubicBezTo>
                    <a:pt x="92" y="149"/>
                    <a:pt x="92" y="150"/>
                    <a:pt x="93" y="150"/>
                  </a:cubicBezTo>
                  <a:cubicBezTo>
                    <a:pt x="97" y="152"/>
                    <a:pt x="97" y="152"/>
                    <a:pt x="97" y="152"/>
                  </a:cubicBezTo>
                  <a:cubicBezTo>
                    <a:pt x="94" y="154"/>
                    <a:pt x="94" y="154"/>
                    <a:pt x="94" y="154"/>
                  </a:cubicBezTo>
                  <a:cubicBezTo>
                    <a:pt x="93" y="154"/>
                    <a:pt x="93" y="154"/>
                    <a:pt x="93" y="155"/>
                  </a:cubicBezTo>
                  <a:cubicBezTo>
                    <a:pt x="93" y="155"/>
                    <a:pt x="93" y="156"/>
                    <a:pt x="94" y="156"/>
                  </a:cubicBezTo>
                  <a:cubicBezTo>
                    <a:pt x="95" y="157"/>
                    <a:pt x="95" y="157"/>
                    <a:pt x="95" y="157"/>
                  </a:cubicBezTo>
                  <a:cubicBezTo>
                    <a:pt x="96" y="158"/>
                    <a:pt x="97" y="157"/>
                    <a:pt x="97" y="157"/>
                  </a:cubicBezTo>
                  <a:cubicBezTo>
                    <a:pt x="98" y="156"/>
                    <a:pt x="97" y="155"/>
                    <a:pt x="97" y="155"/>
                  </a:cubicBezTo>
                  <a:close/>
                </a:path>
              </a:pathLst>
            </a:custGeom>
            <a:blipFill>
              <a:blip r:embed="rId7" cstate="screen"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" name="Freeform 1213"/>
            <p:cNvSpPr/>
            <p:nvPr/>
          </p:nvSpPr>
          <p:spPr bwMode="auto">
            <a:xfrm>
              <a:off x="4170393" y="371106"/>
              <a:ext cx="576255" cy="296176"/>
            </a:xfrm>
            <a:custGeom>
              <a:avLst/>
              <a:gdLst>
                <a:gd name="T0" fmla="*/ 2 w 263"/>
                <a:gd name="T1" fmla="*/ 118 h 135"/>
                <a:gd name="T2" fmla="*/ 4 w 263"/>
                <a:gd name="T3" fmla="*/ 105 h 135"/>
                <a:gd name="T4" fmla="*/ 4 w 263"/>
                <a:gd name="T5" fmla="*/ 91 h 135"/>
                <a:gd name="T6" fmla="*/ 2 w 263"/>
                <a:gd name="T7" fmla="*/ 83 h 135"/>
                <a:gd name="T8" fmla="*/ 1 w 263"/>
                <a:gd name="T9" fmla="*/ 77 h 135"/>
                <a:gd name="T10" fmla="*/ 2 w 263"/>
                <a:gd name="T11" fmla="*/ 74 h 135"/>
                <a:gd name="T12" fmla="*/ 10 w 263"/>
                <a:gd name="T13" fmla="*/ 64 h 135"/>
                <a:gd name="T14" fmla="*/ 2 w 263"/>
                <a:gd name="T15" fmla="*/ 60 h 135"/>
                <a:gd name="T16" fmla="*/ 86 w 263"/>
                <a:gd name="T17" fmla="*/ 104 h 135"/>
                <a:gd name="T18" fmla="*/ 1 w 263"/>
                <a:gd name="T19" fmla="*/ 49 h 135"/>
                <a:gd name="T20" fmla="*/ 8 w 263"/>
                <a:gd name="T21" fmla="*/ 48 h 135"/>
                <a:gd name="T22" fmla="*/ 15 w 263"/>
                <a:gd name="T23" fmla="*/ 46 h 135"/>
                <a:gd name="T24" fmla="*/ 24 w 263"/>
                <a:gd name="T25" fmla="*/ 42 h 135"/>
                <a:gd name="T26" fmla="*/ 31 w 263"/>
                <a:gd name="T27" fmla="*/ 41 h 135"/>
                <a:gd name="T28" fmla="*/ 38 w 263"/>
                <a:gd name="T29" fmla="*/ 40 h 135"/>
                <a:gd name="T30" fmla="*/ 147 w 263"/>
                <a:gd name="T31" fmla="*/ 93 h 135"/>
                <a:gd name="T32" fmla="*/ 153 w 263"/>
                <a:gd name="T33" fmla="*/ 91 h 135"/>
                <a:gd name="T34" fmla="*/ 160 w 263"/>
                <a:gd name="T35" fmla="*/ 90 h 135"/>
                <a:gd name="T36" fmla="*/ 109 w 263"/>
                <a:gd name="T37" fmla="*/ 50 h 135"/>
                <a:gd name="T38" fmla="*/ 72 w 263"/>
                <a:gd name="T39" fmla="*/ 30 h 135"/>
                <a:gd name="T40" fmla="*/ 137 w 263"/>
                <a:gd name="T41" fmla="*/ 47 h 135"/>
                <a:gd name="T42" fmla="*/ 101 w 263"/>
                <a:gd name="T43" fmla="*/ 20 h 135"/>
                <a:gd name="T44" fmla="*/ 108 w 263"/>
                <a:gd name="T45" fmla="*/ 21 h 135"/>
                <a:gd name="T46" fmla="*/ 113 w 263"/>
                <a:gd name="T47" fmla="*/ 19 h 135"/>
                <a:gd name="T48" fmla="*/ 120 w 263"/>
                <a:gd name="T49" fmla="*/ 15 h 135"/>
                <a:gd name="T50" fmla="*/ 147 w 263"/>
                <a:gd name="T51" fmla="*/ 18 h 135"/>
                <a:gd name="T52" fmla="*/ 140 w 263"/>
                <a:gd name="T53" fmla="*/ 7 h 135"/>
                <a:gd name="T54" fmla="*/ 243 w 263"/>
                <a:gd name="T55" fmla="*/ 67 h 135"/>
                <a:gd name="T56" fmla="*/ 249 w 263"/>
                <a:gd name="T57" fmla="*/ 66 h 135"/>
                <a:gd name="T58" fmla="*/ 256 w 263"/>
                <a:gd name="T59" fmla="*/ 62 h 135"/>
                <a:gd name="T60" fmla="*/ 180 w 263"/>
                <a:gd name="T61" fmla="*/ 9 h 135"/>
                <a:gd name="T62" fmla="*/ 261 w 263"/>
                <a:gd name="T63" fmla="*/ 61 h 135"/>
                <a:gd name="T64" fmla="*/ 255 w 263"/>
                <a:gd name="T65" fmla="*/ 63 h 135"/>
                <a:gd name="T66" fmla="*/ 152 w 263"/>
                <a:gd name="T67" fmla="*/ 6 h 135"/>
                <a:gd name="T68" fmla="*/ 145 w 263"/>
                <a:gd name="T69" fmla="*/ 9 h 135"/>
                <a:gd name="T70" fmla="*/ 241 w 263"/>
                <a:gd name="T71" fmla="*/ 66 h 135"/>
                <a:gd name="T72" fmla="*/ 236 w 263"/>
                <a:gd name="T73" fmla="*/ 69 h 135"/>
                <a:gd name="T74" fmla="*/ 231 w 263"/>
                <a:gd name="T75" fmla="*/ 71 h 135"/>
                <a:gd name="T76" fmla="*/ 221 w 263"/>
                <a:gd name="T77" fmla="*/ 71 h 135"/>
                <a:gd name="T78" fmla="*/ 213 w 263"/>
                <a:gd name="T79" fmla="*/ 74 h 135"/>
                <a:gd name="T80" fmla="*/ 208 w 263"/>
                <a:gd name="T81" fmla="*/ 75 h 135"/>
                <a:gd name="T82" fmla="*/ 202 w 263"/>
                <a:gd name="T83" fmla="*/ 76 h 135"/>
                <a:gd name="T84" fmla="*/ 189 w 263"/>
                <a:gd name="T85" fmla="*/ 82 h 135"/>
                <a:gd name="T86" fmla="*/ 180 w 263"/>
                <a:gd name="T87" fmla="*/ 85 h 135"/>
                <a:gd name="T88" fmla="*/ 102 w 263"/>
                <a:gd name="T89" fmla="*/ 43 h 135"/>
                <a:gd name="T90" fmla="*/ 167 w 263"/>
                <a:gd name="T91" fmla="*/ 86 h 135"/>
                <a:gd name="T92" fmla="*/ 57 w 263"/>
                <a:gd name="T93" fmla="*/ 33 h 135"/>
                <a:gd name="T94" fmla="*/ 146 w 263"/>
                <a:gd name="T95" fmla="*/ 93 h 135"/>
                <a:gd name="T96" fmla="*/ 139 w 263"/>
                <a:gd name="T97" fmla="*/ 93 h 135"/>
                <a:gd name="T98" fmla="*/ 130 w 263"/>
                <a:gd name="T99" fmla="*/ 95 h 135"/>
                <a:gd name="T100" fmla="*/ 14 w 263"/>
                <a:gd name="T101" fmla="*/ 43 h 135"/>
                <a:gd name="T102" fmla="*/ 110 w 263"/>
                <a:gd name="T103" fmla="*/ 103 h 135"/>
                <a:gd name="T104" fmla="*/ 0 w 263"/>
                <a:gd name="T105" fmla="*/ 47 h 135"/>
                <a:gd name="T106" fmla="*/ 95 w 263"/>
                <a:gd name="T107" fmla="*/ 105 h 135"/>
                <a:gd name="T108" fmla="*/ 90 w 263"/>
                <a:gd name="T109" fmla="*/ 107 h 135"/>
                <a:gd name="T110" fmla="*/ 70 w 263"/>
                <a:gd name="T111" fmla="*/ 110 h 135"/>
                <a:gd name="T112" fmla="*/ 77 w 263"/>
                <a:gd name="T113" fmla="*/ 112 h 135"/>
                <a:gd name="T114" fmla="*/ 64 w 263"/>
                <a:gd name="T115" fmla="*/ 115 h 135"/>
                <a:gd name="T116" fmla="*/ 54 w 263"/>
                <a:gd name="T117" fmla="*/ 118 h 135"/>
                <a:gd name="T118" fmla="*/ 47 w 263"/>
                <a:gd name="T119" fmla="*/ 121 h 135"/>
                <a:gd name="T120" fmla="*/ 25 w 263"/>
                <a:gd name="T121" fmla="*/ 128 h 135"/>
                <a:gd name="T122" fmla="*/ 17 w 263"/>
                <a:gd name="T123" fmla="*/ 12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3" h="135">
                  <a:moveTo>
                    <a:pt x="3" y="132"/>
                  </a:moveTo>
                  <a:cubicBezTo>
                    <a:pt x="3" y="132"/>
                    <a:pt x="3" y="132"/>
                    <a:pt x="3" y="132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2" y="134"/>
                    <a:pt x="2" y="134"/>
                    <a:pt x="2" y="134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9" y="133"/>
                    <a:pt x="9" y="132"/>
                    <a:pt x="9" y="132"/>
                  </a:cubicBezTo>
                  <a:cubicBezTo>
                    <a:pt x="9" y="131"/>
                    <a:pt x="9" y="131"/>
                    <a:pt x="9" y="130"/>
                  </a:cubicBezTo>
                  <a:cubicBezTo>
                    <a:pt x="2" y="126"/>
                    <a:pt x="2" y="126"/>
                    <a:pt x="2" y="126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1" y="129"/>
                    <a:pt x="1" y="129"/>
                    <a:pt x="1" y="129"/>
                  </a:cubicBezTo>
                  <a:cubicBezTo>
                    <a:pt x="13" y="132"/>
                    <a:pt x="13" y="132"/>
                    <a:pt x="13" y="132"/>
                  </a:cubicBezTo>
                  <a:cubicBezTo>
                    <a:pt x="13" y="132"/>
                    <a:pt x="14" y="131"/>
                    <a:pt x="14" y="131"/>
                  </a:cubicBezTo>
                  <a:cubicBezTo>
                    <a:pt x="15" y="130"/>
                    <a:pt x="14" y="129"/>
                    <a:pt x="14" y="129"/>
                  </a:cubicBezTo>
                  <a:cubicBezTo>
                    <a:pt x="13" y="129"/>
                    <a:pt x="13" y="129"/>
                    <a:pt x="13" y="129"/>
                  </a:cubicBezTo>
                  <a:cubicBezTo>
                    <a:pt x="17" y="130"/>
                    <a:pt x="17" y="130"/>
                    <a:pt x="17" y="130"/>
                  </a:cubicBezTo>
                  <a:cubicBezTo>
                    <a:pt x="18" y="130"/>
                    <a:pt x="18" y="130"/>
                    <a:pt x="19" y="130"/>
                  </a:cubicBezTo>
                  <a:cubicBezTo>
                    <a:pt x="19" y="129"/>
                    <a:pt x="19" y="129"/>
                    <a:pt x="19" y="128"/>
                  </a:cubicBezTo>
                  <a:cubicBezTo>
                    <a:pt x="19" y="128"/>
                    <a:pt x="19" y="128"/>
                    <a:pt x="19" y="128"/>
                  </a:cubicBezTo>
                  <a:cubicBezTo>
                    <a:pt x="19" y="127"/>
                    <a:pt x="19" y="127"/>
                    <a:pt x="19" y="127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7" y="126"/>
                    <a:pt x="13" y="124"/>
                    <a:pt x="9" y="122"/>
                  </a:cubicBezTo>
                  <a:cubicBezTo>
                    <a:pt x="7" y="121"/>
                    <a:pt x="6" y="120"/>
                    <a:pt x="4" y="119"/>
                  </a:cubicBezTo>
                  <a:cubicBezTo>
                    <a:pt x="4" y="118"/>
                    <a:pt x="3" y="118"/>
                    <a:pt x="3" y="118"/>
                  </a:cubicBezTo>
                  <a:cubicBezTo>
                    <a:pt x="3" y="117"/>
                    <a:pt x="3" y="117"/>
                    <a:pt x="3" y="117"/>
                  </a:cubicBezTo>
                  <a:cubicBezTo>
                    <a:pt x="2" y="118"/>
                    <a:pt x="2" y="118"/>
                    <a:pt x="2" y="118"/>
                  </a:cubicBezTo>
                  <a:cubicBezTo>
                    <a:pt x="3" y="118"/>
                    <a:pt x="3" y="118"/>
                    <a:pt x="3" y="118"/>
                  </a:cubicBezTo>
                  <a:cubicBezTo>
                    <a:pt x="3" y="117"/>
                    <a:pt x="3" y="117"/>
                    <a:pt x="3" y="117"/>
                  </a:cubicBezTo>
                  <a:cubicBezTo>
                    <a:pt x="2" y="118"/>
                    <a:pt x="2" y="118"/>
                    <a:pt x="2" y="118"/>
                  </a:cubicBezTo>
                  <a:cubicBezTo>
                    <a:pt x="3" y="118"/>
                    <a:pt x="3" y="118"/>
                    <a:pt x="3" y="118"/>
                  </a:cubicBezTo>
                  <a:cubicBezTo>
                    <a:pt x="2" y="118"/>
                    <a:pt x="2" y="118"/>
                    <a:pt x="2" y="118"/>
                  </a:cubicBezTo>
                  <a:cubicBezTo>
                    <a:pt x="3" y="118"/>
                    <a:pt x="3" y="118"/>
                    <a:pt x="3" y="118"/>
                  </a:cubicBezTo>
                  <a:cubicBezTo>
                    <a:pt x="3" y="118"/>
                    <a:pt x="3" y="118"/>
                    <a:pt x="3" y="118"/>
                  </a:cubicBezTo>
                  <a:cubicBezTo>
                    <a:pt x="2" y="118"/>
                    <a:pt x="2" y="118"/>
                    <a:pt x="2" y="118"/>
                  </a:cubicBezTo>
                  <a:cubicBezTo>
                    <a:pt x="3" y="118"/>
                    <a:pt x="3" y="118"/>
                    <a:pt x="3" y="118"/>
                  </a:cubicBezTo>
                  <a:cubicBezTo>
                    <a:pt x="2" y="118"/>
                    <a:pt x="2" y="118"/>
                    <a:pt x="2" y="118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3" y="118"/>
                    <a:pt x="3" y="118"/>
                    <a:pt x="3" y="118"/>
                  </a:cubicBezTo>
                  <a:cubicBezTo>
                    <a:pt x="2" y="118"/>
                    <a:pt x="2" y="118"/>
                    <a:pt x="2" y="118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2" y="118"/>
                    <a:pt x="2" y="118"/>
                    <a:pt x="2" y="118"/>
                  </a:cubicBezTo>
                  <a:cubicBezTo>
                    <a:pt x="1" y="120"/>
                    <a:pt x="1" y="120"/>
                    <a:pt x="1" y="120"/>
                  </a:cubicBezTo>
                  <a:cubicBezTo>
                    <a:pt x="26" y="129"/>
                    <a:pt x="26" y="129"/>
                    <a:pt x="26" y="129"/>
                  </a:cubicBezTo>
                  <a:cubicBezTo>
                    <a:pt x="27" y="129"/>
                    <a:pt x="28" y="129"/>
                    <a:pt x="28" y="128"/>
                  </a:cubicBezTo>
                  <a:cubicBezTo>
                    <a:pt x="28" y="128"/>
                    <a:pt x="28" y="128"/>
                    <a:pt x="28" y="128"/>
                  </a:cubicBezTo>
                  <a:cubicBezTo>
                    <a:pt x="28" y="127"/>
                    <a:pt x="28" y="127"/>
                    <a:pt x="28" y="127"/>
                  </a:cubicBezTo>
                  <a:cubicBezTo>
                    <a:pt x="28" y="126"/>
                    <a:pt x="28" y="126"/>
                    <a:pt x="28" y="126"/>
                  </a:cubicBezTo>
                  <a:cubicBezTo>
                    <a:pt x="27" y="126"/>
                    <a:pt x="27" y="125"/>
                    <a:pt x="26" y="125"/>
                  </a:cubicBezTo>
                  <a:cubicBezTo>
                    <a:pt x="20" y="121"/>
                    <a:pt x="3" y="111"/>
                    <a:pt x="3" y="111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2" y="114"/>
                    <a:pt x="2" y="114"/>
                    <a:pt x="2" y="114"/>
                  </a:cubicBezTo>
                  <a:cubicBezTo>
                    <a:pt x="35" y="127"/>
                    <a:pt x="35" y="127"/>
                    <a:pt x="35" y="127"/>
                  </a:cubicBezTo>
                  <a:cubicBezTo>
                    <a:pt x="35" y="127"/>
                    <a:pt x="36" y="127"/>
                    <a:pt x="37" y="126"/>
                  </a:cubicBezTo>
                  <a:cubicBezTo>
                    <a:pt x="37" y="125"/>
                    <a:pt x="37" y="124"/>
                    <a:pt x="36" y="124"/>
                  </a:cubicBezTo>
                  <a:cubicBezTo>
                    <a:pt x="36" y="124"/>
                    <a:pt x="34" y="123"/>
                    <a:pt x="31" y="121"/>
                  </a:cubicBezTo>
                  <a:cubicBezTo>
                    <a:pt x="26" y="118"/>
                    <a:pt x="19" y="114"/>
                    <a:pt x="13" y="110"/>
                  </a:cubicBezTo>
                  <a:cubicBezTo>
                    <a:pt x="10" y="108"/>
                    <a:pt x="8" y="107"/>
                    <a:pt x="6" y="106"/>
                  </a:cubicBezTo>
                  <a:cubicBezTo>
                    <a:pt x="5" y="105"/>
                    <a:pt x="4" y="104"/>
                    <a:pt x="4" y="104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2" y="105"/>
                    <a:pt x="2" y="105"/>
                    <a:pt x="2" y="105"/>
                  </a:cubicBezTo>
                  <a:cubicBezTo>
                    <a:pt x="4" y="105"/>
                    <a:pt x="4" y="105"/>
                    <a:pt x="4" y="105"/>
                  </a:cubicBezTo>
                  <a:cubicBezTo>
                    <a:pt x="4" y="104"/>
                    <a:pt x="3" y="104"/>
                    <a:pt x="3" y="104"/>
                  </a:cubicBezTo>
                  <a:cubicBezTo>
                    <a:pt x="2" y="105"/>
                    <a:pt x="2" y="105"/>
                    <a:pt x="2" y="105"/>
                  </a:cubicBezTo>
                  <a:cubicBezTo>
                    <a:pt x="4" y="105"/>
                    <a:pt x="4" y="105"/>
                    <a:pt x="4" y="105"/>
                  </a:cubicBezTo>
                  <a:cubicBezTo>
                    <a:pt x="2" y="105"/>
                    <a:pt x="2" y="105"/>
                    <a:pt x="2" y="105"/>
                  </a:cubicBezTo>
                  <a:cubicBezTo>
                    <a:pt x="3" y="105"/>
                    <a:pt x="3" y="105"/>
                    <a:pt x="3" y="105"/>
                  </a:cubicBezTo>
                  <a:cubicBezTo>
                    <a:pt x="4" y="105"/>
                    <a:pt x="4" y="105"/>
                    <a:pt x="4" y="105"/>
                  </a:cubicBezTo>
                  <a:cubicBezTo>
                    <a:pt x="2" y="105"/>
                    <a:pt x="2" y="105"/>
                    <a:pt x="2" y="105"/>
                  </a:cubicBezTo>
                  <a:cubicBezTo>
                    <a:pt x="3" y="105"/>
                    <a:pt x="3" y="105"/>
                    <a:pt x="3" y="105"/>
                  </a:cubicBezTo>
                  <a:cubicBezTo>
                    <a:pt x="2" y="105"/>
                    <a:pt x="2" y="105"/>
                    <a:pt x="2" y="105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3" y="124"/>
                    <a:pt x="43" y="123"/>
                  </a:cubicBezTo>
                  <a:cubicBezTo>
                    <a:pt x="44" y="122"/>
                    <a:pt x="44" y="122"/>
                    <a:pt x="43" y="121"/>
                  </a:cubicBezTo>
                  <a:cubicBezTo>
                    <a:pt x="28" y="112"/>
                    <a:pt x="28" y="112"/>
                    <a:pt x="28" y="112"/>
                  </a:cubicBezTo>
                  <a:cubicBezTo>
                    <a:pt x="48" y="122"/>
                    <a:pt x="48" y="122"/>
                    <a:pt x="48" y="122"/>
                  </a:cubicBezTo>
                  <a:cubicBezTo>
                    <a:pt x="49" y="122"/>
                    <a:pt x="49" y="122"/>
                    <a:pt x="50" y="121"/>
                  </a:cubicBezTo>
                  <a:cubicBezTo>
                    <a:pt x="50" y="120"/>
                    <a:pt x="50" y="120"/>
                    <a:pt x="50" y="120"/>
                  </a:cubicBezTo>
                  <a:cubicBezTo>
                    <a:pt x="50" y="120"/>
                    <a:pt x="50" y="120"/>
                    <a:pt x="50" y="119"/>
                  </a:cubicBezTo>
                  <a:cubicBezTo>
                    <a:pt x="49" y="119"/>
                    <a:pt x="49" y="119"/>
                    <a:pt x="49" y="119"/>
                  </a:cubicBezTo>
                  <a:cubicBezTo>
                    <a:pt x="49" y="118"/>
                    <a:pt x="48" y="118"/>
                    <a:pt x="46" y="117"/>
                  </a:cubicBezTo>
                  <a:cubicBezTo>
                    <a:pt x="41" y="113"/>
                    <a:pt x="30" y="107"/>
                    <a:pt x="21" y="101"/>
                  </a:cubicBezTo>
                  <a:cubicBezTo>
                    <a:pt x="16" y="99"/>
                    <a:pt x="12" y="96"/>
                    <a:pt x="9" y="94"/>
                  </a:cubicBezTo>
                  <a:cubicBezTo>
                    <a:pt x="7" y="93"/>
                    <a:pt x="6" y="92"/>
                    <a:pt x="5" y="92"/>
                  </a:cubicBezTo>
                  <a:cubicBezTo>
                    <a:pt x="5" y="91"/>
                    <a:pt x="4" y="91"/>
                    <a:pt x="4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4" y="92"/>
                    <a:pt x="4" y="92"/>
                    <a:pt x="4" y="92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4" y="92"/>
                    <a:pt x="4" y="92"/>
                    <a:pt x="4" y="92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4" y="92"/>
                    <a:pt x="4" y="92"/>
                    <a:pt x="4" y="92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3" y="93"/>
                    <a:pt x="3" y="93"/>
                    <a:pt x="3" y="93"/>
                  </a:cubicBezTo>
                  <a:cubicBezTo>
                    <a:pt x="3" y="93"/>
                    <a:pt x="4" y="93"/>
                    <a:pt x="4" y="93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3" y="93"/>
                    <a:pt x="3" y="93"/>
                    <a:pt x="3" y="93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3" y="93"/>
                    <a:pt x="3" y="93"/>
                    <a:pt x="3" y="93"/>
                  </a:cubicBezTo>
                  <a:cubicBezTo>
                    <a:pt x="3" y="93"/>
                    <a:pt x="3" y="93"/>
                    <a:pt x="3" y="93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3" y="93"/>
                    <a:pt x="3" y="93"/>
                    <a:pt x="3" y="93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3" y="93"/>
                    <a:pt x="3" y="93"/>
                    <a:pt x="3" y="93"/>
                  </a:cubicBezTo>
                  <a:cubicBezTo>
                    <a:pt x="3" y="93"/>
                    <a:pt x="3" y="93"/>
                    <a:pt x="3" y="93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3" y="93"/>
                    <a:pt x="3" y="93"/>
                    <a:pt x="3" y="93"/>
                  </a:cubicBezTo>
                  <a:cubicBezTo>
                    <a:pt x="3" y="93"/>
                    <a:pt x="3" y="93"/>
                    <a:pt x="4" y="94"/>
                  </a:cubicBezTo>
                  <a:cubicBezTo>
                    <a:pt x="8" y="95"/>
                    <a:pt x="21" y="102"/>
                    <a:pt x="32" y="108"/>
                  </a:cubicBezTo>
                  <a:cubicBezTo>
                    <a:pt x="38" y="111"/>
                    <a:pt x="44" y="114"/>
                    <a:pt x="48" y="116"/>
                  </a:cubicBezTo>
                  <a:cubicBezTo>
                    <a:pt x="52" y="118"/>
                    <a:pt x="55" y="119"/>
                    <a:pt x="55" y="119"/>
                  </a:cubicBezTo>
                  <a:cubicBezTo>
                    <a:pt x="56" y="120"/>
                    <a:pt x="57" y="120"/>
                    <a:pt x="57" y="119"/>
                  </a:cubicBezTo>
                  <a:cubicBezTo>
                    <a:pt x="57" y="118"/>
                    <a:pt x="57" y="118"/>
                    <a:pt x="57" y="118"/>
                  </a:cubicBezTo>
                  <a:cubicBezTo>
                    <a:pt x="57" y="118"/>
                    <a:pt x="57" y="117"/>
                    <a:pt x="57" y="117"/>
                  </a:cubicBezTo>
                  <a:cubicBezTo>
                    <a:pt x="56" y="117"/>
                    <a:pt x="56" y="117"/>
                    <a:pt x="56" y="117"/>
                  </a:cubicBezTo>
                  <a:cubicBezTo>
                    <a:pt x="56" y="116"/>
                    <a:pt x="54" y="115"/>
                    <a:pt x="53" y="114"/>
                  </a:cubicBezTo>
                  <a:cubicBezTo>
                    <a:pt x="40" y="105"/>
                    <a:pt x="2" y="83"/>
                    <a:pt x="2" y="83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6" y="94"/>
                    <a:pt x="32" y="102"/>
                  </a:cubicBezTo>
                  <a:cubicBezTo>
                    <a:pt x="40" y="106"/>
                    <a:pt x="48" y="110"/>
                    <a:pt x="54" y="113"/>
                  </a:cubicBezTo>
                  <a:cubicBezTo>
                    <a:pt x="57" y="115"/>
                    <a:pt x="59" y="116"/>
                    <a:pt x="61" y="117"/>
                  </a:cubicBezTo>
                  <a:cubicBezTo>
                    <a:pt x="62" y="117"/>
                    <a:pt x="63" y="118"/>
                    <a:pt x="63" y="118"/>
                  </a:cubicBezTo>
                  <a:cubicBezTo>
                    <a:pt x="64" y="118"/>
                    <a:pt x="64" y="118"/>
                    <a:pt x="64" y="118"/>
                  </a:cubicBezTo>
                  <a:cubicBezTo>
                    <a:pt x="64" y="118"/>
                    <a:pt x="64" y="118"/>
                    <a:pt x="64" y="118"/>
                  </a:cubicBezTo>
                  <a:cubicBezTo>
                    <a:pt x="64" y="118"/>
                    <a:pt x="64" y="118"/>
                    <a:pt x="65" y="118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66" y="118"/>
                    <a:pt x="66" y="118"/>
                    <a:pt x="66" y="118"/>
                  </a:cubicBezTo>
                  <a:cubicBezTo>
                    <a:pt x="66" y="117"/>
                    <a:pt x="66" y="117"/>
                    <a:pt x="66" y="116"/>
                  </a:cubicBezTo>
                  <a:cubicBezTo>
                    <a:pt x="66" y="116"/>
                    <a:pt x="66" y="116"/>
                    <a:pt x="66" y="116"/>
                  </a:cubicBezTo>
                  <a:cubicBezTo>
                    <a:pt x="66" y="116"/>
                    <a:pt x="62" y="113"/>
                    <a:pt x="56" y="109"/>
                  </a:cubicBezTo>
                  <a:cubicBezTo>
                    <a:pt x="47" y="104"/>
                    <a:pt x="33" y="96"/>
                    <a:pt x="22" y="89"/>
                  </a:cubicBezTo>
                  <a:cubicBezTo>
                    <a:pt x="16" y="85"/>
                    <a:pt x="11" y="82"/>
                    <a:pt x="8" y="80"/>
                  </a:cubicBezTo>
                  <a:cubicBezTo>
                    <a:pt x="6" y="79"/>
                    <a:pt x="4" y="78"/>
                    <a:pt x="3" y="77"/>
                  </a:cubicBezTo>
                  <a:cubicBezTo>
                    <a:pt x="3" y="77"/>
                    <a:pt x="3" y="76"/>
                    <a:pt x="2" y="76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3" y="76"/>
                    <a:pt x="2" y="76"/>
                    <a:pt x="2" y="76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1" y="78"/>
                    <a:pt x="2" y="79"/>
                    <a:pt x="2" y="79"/>
                  </a:cubicBezTo>
                  <a:cubicBezTo>
                    <a:pt x="8" y="81"/>
                    <a:pt x="25" y="91"/>
                    <a:pt x="40" y="99"/>
                  </a:cubicBezTo>
                  <a:cubicBezTo>
                    <a:pt x="47" y="104"/>
                    <a:pt x="54" y="108"/>
                    <a:pt x="60" y="111"/>
                  </a:cubicBezTo>
                  <a:cubicBezTo>
                    <a:pt x="65" y="114"/>
                    <a:pt x="68" y="116"/>
                    <a:pt x="68" y="116"/>
                  </a:cubicBezTo>
                  <a:cubicBezTo>
                    <a:pt x="69" y="116"/>
                    <a:pt x="70" y="116"/>
                    <a:pt x="70" y="115"/>
                  </a:cubicBezTo>
                  <a:cubicBezTo>
                    <a:pt x="71" y="115"/>
                    <a:pt x="70" y="114"/>
                    <a:pt x="70" y="113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1" y="74"/>
                    <a:pt x="2" y="74"/>
                    <a:pt x="2" y="74"/>
                  </a:cubicBezTo>
                  <a:cubicBezTo>
                    <a:pt x="8" y="77"/>
                    <a:pt x="26" y="87"/>
                    <a:pt x="42" y="97"/>
                  </a:cubicBezTo>
                  <a:cubicBezTo>
                    <a:pt x="51" y="101"/>
                    <a:pt x="59" y="106"/>
                    <a:pt x="65" y="109"/>
                  </a:cubicBezTo>
                  <a:cubicBezTo>
                    <a:pt x="68" y="111"/>
                    <a:pt x="71" y="112"/>
                    <a:pt x="73" y="113"/>
                  </a:cubicBezTo>
                  <a:cubicBezTo>
                    <a:pt x="74" y="114"/>
                    <a:pt x="75" y="114"/>
                    <a:pt x="75" y="115"/>
                  </a:cubicBezTo>
                  <a:cubicBezTo>
                    <a:pt x="76" y="115"/>
                    <a:pt x="76" y="115"/>
                    <a:pt x="76" y="115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78" y="115"/>
                    <a:pt x="78" y="115"/>
                    <a:pt x="78" y="115"/>
                  </a:cubicBezTo>
                  <a:cubicBezTo>
                    <a:pt x="78" y="115"/>
                    <a:pt x="78" y="115"/>
                    <a:pt x="79" y="114"/>
                  </a:cubicBezTo>
                  <a:cubicBezTo>
                    <a:pt x="79" y="114"/>
                    <a:pt x="79" y="114"/>
                    <a:pt x="79" y="114"/>
                  </a:cubicBezTo>
                  <a:cubicBezTo>
                    <a:pt x="79" y="113"/>
                    <a:pt x="79" y="113"/>
                    <a:pt x="79" y="113"/>
                  </a:cubicBezTo>
                  <a:cubicBezTo>
                    <a:pt x="79" y="113"/>
                    <a:pt x="79" y="113"/>
                    <a:pt x="78" y="112"/>
                  </a:cubicBezTo>
                  <a:cubicBezTo>
                    <a:pt x="78" y="112"/>
                    <a:pt x="78" y="112"/>
                    <a:pt x="78" y="112"/>
                  </a:cubicBezTo>
                  <a:cubicBezTo>
                    <a:pt x="77" y="111"/>
                    <a:pt x="75" y="110"/>
                    <a:pt x="73" y="108"/>
                  </a:cubicBezTo>
                  <a:cubicBezTo>
                    <a:pt x="55" y="97"/>
                    <a:pt x="3" y="65"/>
                    <a:pt x="3" y="65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2"/>
                    <a:pt x="84" y="112"/>
                    <a:pt x="84" y="111"/>
                  </a:cubicBezTo>
                  <a:cubicBezTo>
                    <a:pt x="85" y="110"/>
                    <a:pt x="85" y="109"/>
                    <a:pt x="84" y="109"/>
                  </a:cubicBezTo>
                  <a:cubicBezTo>
                    <a:pt x="84" y="109"/>
                    <a:pt x="79" y="106"/>
                    <a:pt x="71" y="101"/>
                  </a:cubicBezTo>
                  <a:cubicBezTo>
                    <a:pt x="60" y="94"/>
                    <a:pt x="43" y="84"/>
                    <a:pt x="28" y="75"/>
                  </a:cubicBezTo>
                  <a:cubicBezTo>
                    <a:pt x="21" y="71"/>
                    <a:pt x="15" y="67"/>
                    <a:pt x="10" y="64"/>
                  </a:cubicBezTo>
                  <a:cubicBezTo>
                    <a:pt x="8" y="62"/>
                    <a:pt x="6" y="61"/>
                    <a:pt x="5" y="60"/>
                  </a:cubicBezTo>
                  <a:cubicBezTo>
                    <a:pt x="4" y="60"/>
                    <a:pt x="4" y="59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61"/>
                    <a:pt x="2" y="61"/>
                    <a:pt x="3" y="62"/>
                  </a:cubicBezTo>
                  <a:cubicBezTo>
                    <a:pt x="9" y="65"/>
                    <a:pt x="29" y="77"/>
                    <a:pt x="49" y="88"/>
                  </a:cubicBezTo>
                  <a:cubicBezTo>
                    <a:pt x="58" y="94"/>
                    <a:pt x="68" y="99"/>
                    <a:pt x="75" y="103"/>
                  </a:cubicBezTo>
                  <a:cubicBezTo>
                    <a:pt x="79" y="105"/>
                    <a:pt x="82" y="107"/>
                    <a:pt x="84" y="108"/>
                  </a:cubicBezTo>
                  <a:cubicBezTo>
                    <a:pt x="86" y="109"/>
                    <a:pt x="87" y="109"/>
                    <a:pt x="88" y="109"/>
                  </a:cubicBezTo>
                  <a:cubicBezTo>
                    <a:pt x="88" y="110"/>
                    <a:pt x="89" y="110"/>
                    <a:pt x="90" y="110"/>
                  </a:cubicBezTo>
                  <a:cubicBezTo>
                    <a:pt x="91" y="110"/>
                    <a:pt x="91" y="110"/>
                    <a:pt x="91" y="110"/>
                  </a:cubicBezTo>
                  <a:cubicBezTo>
                    <a:pt x="91" y="110"/>
                    <a:pt x="91" y="110"/>
                    <a:pt x="91" y="109"/>
                  </a:cubicBezTo>
                  <a:cubicBezTo>
                    <a:pt x="92" y="109"/>
                    <a:pt x="92" y="108"/>
                    <a:pt x="92" y="108"/>
                  </a:cubicBezTo>
                  <a:cubicBezTo>
                    <a:pt x="92" y="108"/>
                    <a:pt x="91" y="107"/>
                    <a:pt x="91" y="107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4" y="56"/>
                    <a:pt x="5" y="56"/>
                  </a:cubicBezTo>
                  <a:cubicBezTo>
                    <a:pt x="8" y="57"/>
                    <a:pt x="15" y="62"/>
                    <a:pt x="24" y="67"/>
                  </a:cubicBezTo>
                  <a:cubicBezTo>
                    <a:pt x="38" y="75"/>
                    <a:pt x="55" y="85"/>
                    <a:pt x="69" y="93"/>
                  </a:cubicBezTo>
                  <a:cubicBezTo>
                    <a:pt x="76" y="97"/>
                    <a:pt x="82" y="101"/>
                    <a:pt x="86" y="104"/>
                  </a:cubicBezTo>
                  <a:cubicBezTo>
                    <a:pt x="89" y="105"/>
                    <a:pt x="91" y="106"/>
                    <a:pt x="92" y="107"/>
                  </a:cubicBezTo>
                  <a:cubicBezTo>
                    <a:pt x="93" y="107"/>
                    <a:pt x="93" y="108"/>
                    <a:pt x="94" y="108"/>
                  </a:cubicBezTo>
                  <a:cubicBezTo>
                    <a:pt x="94" y="108"/>
                    <a:pt x="94" y="108"/>
                    <a:pt x="94" y="108"/>
                  </a:cubicBezTo>
                  <a:cubicBezTo>
                    <a:pt x="95" y="108"/>
                    <a:pt x="95" y="108"/>
                    <a:pt x="95" y="108"/>
                  </a:cubicBezTo>
                  <a:cubicBezTo>
                    <a:pt x="96" y="108"/>
                    <a:pt x="96" y="108"/>
                    <a:pt x="96" y="108"/>
                  </a:cubicBezTo>
                  <a:cubicBezTo>
                    <a:pt x="97" y="108"/>
                    <a:pt x="97" y="108"/>
                    <a:pt x="97" y="108"/>
                  </a:cubicBezTo>
                  <a:cubicBezTo>
                    <a:pt x="97" y="107"/>
                    <a:pt x="97" y="107"/>
                    <a:pt x="97" y="107"/>
                  </a:cubicBezTo>
                  <a:cubicBezTo>
                    <a:pt x="97" y="106"/>
                    <a:pt x="97" y="106"/>
                    <a:pt x="96" y="106"/>
                  </a:cubicBezTo>
                  <a:cubicBezTo>
                    <a:pt x="96" y="106"/>
                    <a:pt x="96" y="106"/>
                    <a:pt x="96" y="106"/>
                  </a:cubicBezTo>
                  <a:cubicBezTo>
                    <a:pt x="96" y="105"/>
                    <a:pt x="96" y="105"/>
                    <a:pt x="96" y="105"/>
                  </a:cubicBezTo>
                  <a:cubicBezTo>
                    <a:pt x="92" y="103"/>
                    <a:pt x="69" y="88"/>
                    <a:pt x="46" y="74"/>
                  </a:cubicBezTo>
                  <a:cubicBezTo>
                    <a:pt x="24" y="60"/>
                    <a:pt x="2" y="47"/>
                    <a:pt x="2" y="47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1" y="50"/>
                    <a:pt x="2" y="50"/>
                    <a:pt x="3" y="50"/>
                  </a:cubicBezTo>
                  <a:cubicBezTo>
                    <a:pt x="11" y="54"/>
                    <a:pt x="35" y="68"/>
                    <a:pt x="58" y="81"/>
                  </a:cubicBezTo>
                  <a:cubicBezTo>
                    <a:pt x="69" y="88"/>
                    <a:pt x="80" y="94"/>
                    <a:pt x="88" y="99"/>
                  </a:cubicBezTo>
                  <a:cubicBezTo>
                    <a:pt x="96" y="104"/>
                    <a:pt x="101" y="107"/>
                    <a:pt x="101" y="107"/>
                  </a:cubicBezTo>
                  <a:cubicBezTo>
                    <a:pt x="102" y="107"/>
                    <a:pt x="103" y="107"/>
                    <a:pt x="103" y="106"/>
                  </a:cubicBezTo>
                  <a:cubicBezTo>
                    <a:pt x="104" y="105"/>
                    <a:pt x="104" y="104"/>
                    <a:pt x="103" y="104"/>
                  </a:cubicBezTo>
                  <a:cubicBezTo>
                    <a:pt x="103" y="104"/>
                    <a:pt x="97" y="100"/>
                    <a:pt x="88" y="95"/>
                  </a:cubicBezTo>
                  <a:cubicBezTo>
                    <a:pt x="75" y="87"/>
                    <a:pt x="55" y="74"/>
                    <a:pt x="38" y="64"/>
                  </a:cubicBezTo>
                  <a:cubicBezTo>
                    <a:pt x="30" y="59"/>
                    <a:pt x="22" y="54"/>
                    <a:pt x="17" y="51"/>
                  </a:cubicBezTo>
                  <a:cubicBezTo>
                    <a:pt x="14" y="49"/>
                    <a:pt x="12" y="48"/>
                    <a:pt x="11" y="47"/>
                  </a:cubicBezTo>
                  <a:cubicBezTo>
                    <a:pt x="10" y="46"/>
                    <a:pt x="9" y="46"/>
                    <a:pt x="9" y="45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8" y="48"/>
                    <a:pt x="9" y="48"/>
                    <a:pt x="10" y="48"/>
                  </a:cubicBezTo>
                  <a:cubicBezTo>
                    <a:pt x="14" y="50"/>
                    <a:pt x="22" y="54"/>
                    <a:pt x="32" y="60"/>
                  </a:cubicBezTo>
                  <a:cubicBezTo>
                    <a:pt x="46" y="69"/>
                    <a:pt x="65" y="80"/>
                    <a:pt x="81" y="89"/>
                  </a:cubicBezTo>
                  <a:cubicBezTo>
                    <a:pt x="88" y="94"/>
                    <a:pt x="95" y="98"/>
                    <a:pt x="100" y="101"/>
                  </a:cubicBezTo>
                  <a:cubicBezTo>
                    <a:pt x="103" y="102"/>
                    <a:pt x="105" y="103"/>
                    <a:pt x="107" y="104"/>
                  </a:cubicBezTo>
                  <a:cubicBezTo>
                    <a:pt x="108" y="105"/>
                    <a:pt x="108" y="105"/>
                    <a:pt x="109" y="105"/>
                  </a:cubicBezTo>
                  <a:cubicBezTo>
                    <a:pt x="110" y="105"/>
                    <a:pt x="110" y="105"/>
                    <a:pt x="110" y="105"/>
                  </a:cubicBezTo>
                  <a:cubicBezTo>
                    <a:pt x="110" y="106"/>
                    <a:pt x="110" y="106"/>
                    <a:pt x="110" y="106"/>
                  </a:cubicBezTo>
                  <a:cubicBezTo>
                    <a:pt x="111" y="106"/>
                    <a:pt x="111" y="106"/>
                    <a:pt x="111" y="106"/>
                  </a:cubicBezTo>
                  <a:cubicBezTo>
                    <a:pt x="112" y="105"/>
                    <a:pt x="112" y="105"/>
                    <a:pt x="112" y="105"/>
                  </a:cubicBezTo>
                  <a:cubicBezTo>
                    <a:pt x="112" y="105"/>
                    <a:pt x="112" y="105"/>
                    <a:pt x="112" y="105"/>
                  </a:cubicBezTo>
                  <a:cubicBezTo>
                    <a:pt x="112" y="104"/>
                    <a:pt x="112" y="104"/>
                    <a:pt x="112" y="104"/>
                  </a:cubicBezTo>
                  <a:cubicBezTo>
                    <a:pt x="112" y="104"/>
                    <a:pt x="112" y="103"/>
                    <a:pt x="112" y="103"/>
                  </a:cubicBezTo>
                  <a:cubicBezTo>
                    <a:pt x="111" y="102"/>
                    <a:pt x="111" y="102"/>
                    <a:pt x="110" y="101"/>
                  </a:cubicBezTo>
                  <a:cubicBezTo>
                    <a:pt x="107" y="98"/>
                    <a:pt x="99" y="93"/>
                    <a:pt x="90" y="88"/>
                  </a:cubicBezTo>
                  <a:cubicBezTo>
                    <a:pt x="61" y="70"/>
                    <a:pt x="15" y="43"/>
                    <a:pt x="15" y="43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6" y="46"/>
                    <a:pt x="17" y="46"/>
                  </a:cubicBezTo>
                  <a:cubicBezTo>
                    <a:pt x="21" y="48"/>
                    <a:pt x="30" y="52"/>
                    <a:pt x="40" y="58"/>
                  </a:cubicBezTo>
                  <a:cubicBezTo>
                    <a:pt x="55" y="67"/>
                    <a:pt x="75" y="78"/>
                    <a:pt x="90" y="87"/>
                  </a:cubicBezTo>
                  <a:cubicBezTo>
                    <a:pt x="98" y="92"/>
                    <a:pt x="105" y="96"/>
                    <a:pt x="110" y="99"/>
                  </a:cubicBezTo>
                  <a:cubicBezTo>
                    <a:pt x="115" y="102"/>
                    <a:pt x="118" y="103"/>
                    <a:pt x="118" y="103"/>
                  </a:cubicBezTo>
                  <a:cubicBezTo>
                    <a:pt x="118" y="104"/>
                    <a:pt x="119" y="104"/>
                    <a:pt x="120" y="103"/>
                  </a:cubicBezTo>
                  <a:cubicBezTo>
                    <a:pt x="120" y="102"/>
                    <a:pt x="120" y="101"/>
                    <a:pt x="119" y="101"/>
                  </a:cubicBezTo>
                  <a:cubicBezTo>
                    <a:pt x="119" y="101"/>
                    <a:pt x="113" y="97"/>
                    <a:pt x="104" y="92"/>
                  </a:cubicBezTo>
                  <a:cubicBezTo>
                    <a:pt x="91" y="83"/>
                    <a:pt x="71" y="71"/>
                    <a:pt x="54" y="60"/>
                  </a:cubicBezTo>
                  <a:cubicBezTo>
                    <a:pt x="45" y="55"/>
                    <a:pt x="38" y="50"/>
                    <a:pt x="32" y="47"/>
                  </a:cubicBezTo>
                  <a:cubicBezTo>
                    <a:pt x="30" y="45"/>
                    <a:pt x="27" y="44"/>
                    <a:pt x="26" y="43"/>
                  </a:cubicBezTo>
                  <a:cubicBezTo>
                    <a:pt x="25" y="42"/>
                    <a:pt x="25" y="42"/>
                    <a:pt x="24" y="42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4"/>
                    <a:pt x="24" y="44"/>
                    <a:pt x="25" y="44"/>
                  </a:cubicBezTo>
                  <a:cubicBezTo>
                    <a:pt x="28" y="46"/>
                    <a:pt x="36" y="50"/>
                    <a:pt x="46" y="56"/>
                  </a:cubicBezTo>
                  <a:cubicBezTo>
                    <a:pt x="61" y="64"/>
                    <a:pt x="80" y="75"/>
                    <a:pt x="95" y="84"/>
                  </a:cubicBezTo>
                  <a:cubicBezTo>
                    <a:pt x="103" y="89"/>
                    <a:pt x="110" y="93"/>
                    <a:pt x="115" y="96"/>
                  </a:cubicBezTo>
                  <a:cubicBezTo>
                    <a:pt x="120" y="99"/>
                    <a:pt x="122" y="100"/>
                    <a:pt x="123" y="100"/>
                  </a:cubicBezTo>
                  <a:cubicBezTo>
                    <a:pt x="123" y="101"/>
                    <a:pt x="124" y="100"/>
                    <a:pt x="125" y="100"/>
                  </a:cubicBezTo>
                  <a:cubicBezTo>
                    <a:pt x="125" y="99"/>
                    <a:pt x="125" y="98"/>
                    <a:pt x="124" y="98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3"/>
                    <a:pt x="31" y="43"/>
                    <a:pt x="32" y="43"/>
                  </a:cubicBezTo>
                  <a:cubicBezTo>
                    <a:pt x="40" y="47"/>
                    <a:pt x="64" y="61"/>
                    <a:pt x="87" y="74"/>
                  </a:cubicBezTo>
                  <a:cubicBezTo>
                    <a:pt x="98" y="80"/>
                    <a:pt x="109" y="87"/>
                    <a:pt x="117" y="91"/>
                  </a:cubicBezTo>
                  <a:cubicBezTo>
                    <a:pt x="121" y="94"/>
                    <a:pt x="124" y="96"/>
                    <a:pt x="127" y="97"/>
                  </a:cubicBezTo>
                  <a:cubicBezTo>
                    <a:pt x="128" y="98"/>
                    <a:pt x="129" y="98"/>
                    <a:pt x="129" y="98"/>
                  </a:cubicBezTo>
                  <a:cubicBezTo>
                    <a:pt x="130" y="99"/>
                    <a:pt x="130" y="99"/>
                    <a:pt x="130" y="99"/>
                  </a:cubicBezTo>
                  <a:cubicBezTo>
                    <a:pt x="130" y="99"/>
                    <a:pt x="130" y="99"/>
                    <a:pt x="130" y="99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1" y="99"/>
                    <a:pt x="132" y="99"/>
                    <a:pt x="132" y="99"/>
                  </a:cubicBezTo>
                  <a:cubicBezTo>
                    <a:pt x="133" y="98"/>
                    <a:pt x="133" y="98"/>
                    <a:pt x="133" y="97"/>
                  </a:cubicBezTo>
                  <a:cubicBezTo>
                    <a:pt x="133" y="97"/>
                    <a:pt x="132" y="97"/>
                    <a:pt x="132" y="96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9" y="41"/>
                    <a:pt x="40" y="41"/>
                  </a:cubicBezTo>
                  <a:cubicBezTo>
                    <a:pt x="43" y="43"/>
                    <a:pt x="52" y="47"/>
                    <a:pt x="61" y="53"/>
                  </a:cubicBezTo>
                  <a:cubicBezTo>
                    <a:pt x="76" y="61"/>
                    <a:pt x="95" y="72"/>
                    <a:pt x="110" y="80"/>
                  </a:cubicBezTo>
                  <a:cubicBezTo>
                    <a:pt x="118" y="85"/>
                    <a:pt x="124" y="89"/>
                    <a:pt x="129" y="92"/>
                  </a:cubicBezTo>
                  <a:cubicBezTo>
                    <a:pt x="132" y="93"/>
                    <a:pt x="134" y="94"/>
                    <a:pt x="135" y="95"/>
                  </a:cubicBezTo>
                  <a:cubicBezTo>
                    <a:pt x="136" y="95"/>
                    <a:pt x="137" y="96"/>
                    <a:pt x="137" y="96"/>
                  </a:cubicBezTo>
                  <a:cubicBezTo>
                    <a:pt x="138" y="96"/>
                    <a:pt x="138" y="96"/>
                    <a:pt x="138" y="96"/>
                  </a:cubicBezTo>
                  <a:cubicBezTo>
                    <a:pt x="138" y="96"/>
                    <a:pt x="138" y="96"/>
                    <a:pt x="138" y="96"/>
                  </a:cubicBezTo>
                  <a:cubicBezTo>
                    <a:pt x="139" y="96"/>
                    <a:pt x="139" y="96"/>
                    <a:pt x="139" y="96"/>
                  </a:cubicBezTo>
                  <a:cubicBezTo>
                    <a:pt x="139" y="96"/>
                    <a:pt x="139" y="96"/>
                    <a:pt x="139" y="96"/>
                  </a:cubicBezTo>
                  <a:cubicBezTo>
                    <a:pt x="140" y="96"/>
                    <a:pt x="140" y="96"/>
                    <a:pt x="140" y="96"/>
                  </a:cubicBezTo>
                  <a:cubicBezTo>
                    <a:pt x="140" y="95"/>
                    <a:pt x="140" y="95"/>
                    <a:pt x="140" y="95"/>
                  </a:cubicBezTo>
                  <a:cubicBezTo>
                    <a:pt x="140" y="94"/>
                    <a:pt x="140" y="94"/>
                    <a:pt x="139" y="94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7"/>
                    <a:pt x="68" y="52"/>
                    <a:pt x="93" y="66"/>
                  </a:cubicBezTo>
                  <a:cubicBezTo>
                    <a:pt x="105" y="74"/>
                    <a:pt x="118" y="81"/>
                    <a:pt x="128" y="86"/>
                  </a:cubicBezTo>
                  <a:cubicBezTo>
                    <a:pt x="133" y="89"/>
                    <a:pt x="137" y="91"/>
                    <a:pt x="140" y="93"/>
                  </a:cubicBezTo>
                  <a:cubicBezTo>
                    <a:pt x="141" y="94"/>
                    <a:pt x="143" y="94"/>
                    <a:pt x="144" y="95"/>
                  </a:cubicBezTo>
                  <a:cubicBezTo>
                    <a:pt x="144" y="95"/>
                    <a:pt x="145" y="95"/>
                    <a:pt x="145" y="95"/>
                  </a:cubicBezTo>
                  <a:cubicBezTo>
                    <a:pt x="145" y="95"/>
                    <a:pt x="146" y="96"/>
                    <a:pt x="146" y="96"/>
                  </a:cubicBezTo>
                  <a:cubicBezTo>
                    <a:pt x="147" y="95"/>
                    <a:pt x="147" y="95"/>
                    <a:pt x="147" y="95"/>
                  </a:cubicBezTo>
                  <a:cubicBezTo>
                    <a:pt x="147" y="95"/>
                    <a:pt x="147" y="95"/>
                    <a:pt x="147" y="95"/>
                  </a:cubicBezTo>
                  <a:cubicBezTo>
                    <a:pt x="148" y="95"/>
                    <a:pt x="148" y="94"/>
                    <a:pt x="148" y="94"/>
                  </a:cubicBezTo>
                  <a:cubicBezTo>
                    <a:pt x="148" y="93"/>
                    <a:pt x="147" y="93"/>
                    <a:pt x="147" y="93"/>
                  </a:cubicBezTo>
                  <a:cubicBezTo>
                    <a:pt x="147" y="93"/>
                    <a:pt x="141" y="89"/>
                    <a:pt x="132" y="84"/>
                  </a:cubicBezTo>
                  <a:cubicBezTo>
                    <a:pt x="119" y="75"/>
                    <a:pt x="98" y="63"/>
                    <a:pt x="81" y="52"/>
                  </a:cubicBezTo>
                  <a:cubicBezTo>
                    <a:pt x="73" y="47"/>
                    <a:pt x="66" y="42"/>
                    <a:pt x="60" y="39"/>
                  </a:cubicBezTo>
                  <a:cubicBezTo>
                    <a:pt x="57" y="37"/>
                    <a:pt x="55" y="36"/>
                    <a:pt x="54" y="35"/>
                  </a:cubicBezTo>
                  <a:cubicBezTo>
                    <a:pt x="53" y="34"/>
                    <a:pt x="52" y="34"/>
                    <a:pt x="52" y="33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2" y="34"/>
                    <a:pt x="52" y="34"/>
                    <a:pt x="52" y="34"/>
                  </a:cubicBezTo>
                  <a:cubicBezTo>
                    <a:pt x="52" y="34"/>
                    <a:pt x="52" y="34"/>
                    <a:pt x="52" y="33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2" y="34"/>
                    <a:pt x="52" y="34"/>
                    <a:pt x="52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74" y="50"/>
                    <a:pt x="99" y="64"/>
                  </a:cubicBezTo>
                  <a:cubicBezTo>
                    <a:pt x="111" y="71"/>
                    <a:pt x="124" y="78"/>
                    <a:pt x="134" y="83"/>
                  </a:cubicBezTo>
                  <a:cubicBezTo>
                    <a:pt x="139" y="86"/>
                    <a:pt x="143" y="88"/>
                    <a:pt x="146" y="90"/>
                  </a:cubicBezTo>
                  <a:cubicBezTo>
                    <a:pt x="147" y="91"/>
                    <a:pt x="148" y="91"/>
                    <a:pt x="149" y="92"/>
                  </a:cubicBezTo>
                  <a:cubicBezTo>
                    <a:pt x="150" y="92"/>
                    <a:pt x="150" y="92"/>
                    <a:pt x="151" y="92"/>
                  </a:cubicBezTo>
                  <a:cubicBezTo>
                    <a:pt x="151" y="92"/>
                    <a:pt x="151" y="92"/>
                    <a:pt x="152" y="93"/>
                  </a:cubicBezTo>
                  <a:cubicBezTo>
                    <a:pt x="152" y="92"/>
                    <a:pt x="152" y="92"/>
                    <a:pt x="152" y="92"/>
                  </a:cubicBezTo>
                  <a:cubicBezTo>
                    <a:pt x="153" y="92"/>
                    <a:pt x="153" y="92"/>
                    <a:pt x="153" y="92"/>
                  </a:cubicBezTo>
                  <a:cubicBezTo>
                    <a:pt x="153" y="91"/>
                    <a:pt x="153" y="91"/>
                    <a:pt x="153" y="91"/>
                  </a:cubicBezTo>
                  <a:cubicBezTo>
                    <a:pt x="153" y="90"/>
                    <a:pt x="153" y="90"/>
                    <a:pt x="153" y="90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3"/>
                    <a:pt x="59" y="33"/>
                    <a:pt x="59" y="33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7" y="34"/>
                    <a:pt x="57" y="34"/>
                    <a:pt x="57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7" y="34"/>
                    <a:pt x="57" y="34"/>
                    <a:pt x="57" y="34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7" y="34"/>
                    <a:pt x="57" y="34"/>
                    <a:pt x="57" y="34"/>
                  </a:cubicBezTo>
                  <a:cubicBezTo>
                    <a:pt x="57" y="34"/>
                    <a:pt x="57" y="34"/>
                    <a:pt x="57" y="34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7" y="34"/>
                    <a:pt x="57" y="34"/>
                    <a:pt x="57" y="34"/>
                  </a:cubicBezTo>
                  <a:cubicBezTo>
                    <a:pt x="57" y="34"/>
                    <a:pt x="58" y="34"/>
                    <a:pt x="59" y="34"/>
                  </a:cubicBezTo>
                  <a:cubicBezTo>
                    <a:pt x="66" y="38"/>
                    <a:pt x="91" y="52"/>
                    <a:pt x="114" y="65"/>
                  </a:cubicBezTo>
                  <a:cubicBezTo>
                    <a:pt x="126" y="71"/>
                    <a:pt x="137" y="78"/>
                    <a:pt x="146" y="82"/>
                  </a:cubicBezTo>
                  <a:cubicBezTo>
                    <a:pt x="150" y="85"/>
                    <a:pt x="153" y="87"/>
                    <a:pt x="156" y="88"/>
                  </a:cubicBezTo>
                  <a:cubicBezTo>
                    <a:pt x="157" y="89"/>
                    <a:pt x="158" y="89"/>
                    <a:pt x="158" y="89"/>
                  </a:cubicBezTo>
                  <a:cubicBezTo>
                    <a:pt x="159" y="90"/>
                    <a:pt x="159" y="90"/>
                    <a:pt x="159" y="90"/>
                  </a:cubicBezTo>
                  <a:cubicBezTo>
                    <a:pt x="159" y="90"/>
                    <a:pt x="159" y="90"/>
                    <a:pt x="159" y="90"/>
                  </a:cubicBezTo>
                  <a:cubicBezTo>
                    <a:pt x="159" y="90"/>
                    <a:pt x="159" y="90"/>
                    <a:pt x="159" y="90"/>
                  </a:cubicBezTo>
                  <a:cubicBezTo>
                    <a:pt x="160" y="90"/>
                    <a:pt x="160" y="90"/>
                    <a:pt x="160" y="90"/>
                  </a:cubicBezTo>
                  <a:cubicBezTo>
                    <a:pt x="160" y="90"/>
                    <a:pt x="160" y="90"/>
                    <a:pt x="160" y="90"/>
                  </a:cubicBezTo>
                  <a:cubicBezTo>
                    <a:pt x="160" y="90"/>
                    <a:pt x="160" y="90"/>
                    <a:pt x="160" y="90"/>
                  </a:cubicBezTo>
                  <a:cubicBezTo>
                    <a:pt x="161" y="90"/>
                    <a:pt x="161" y="90"/>
                    <a:pt x="162" y="89"/>
                  </a:cubicBezTo>
                  <a:cubicBezTo>
                    <a:pt x="162" y="88"/>
                    <a:pt x="161" y="88"/>
                    <a:pt x="161" y="87"/>
                  </a:cubicBezTo>
                  <a:cubicBezTo>
                    <a:pt x="68" y="29"/>
                    <a:pt x="68" y="29"/>
                    <a:pt x="68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8" y="31"/>
                    <a:pt x="68" y="31"/>
                    <a:pt x="68" y="31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67" y="32"/>
                    <a:pt x="67" y="32"/>
                    <a:pt x="67" y="32"/>
                  </a:cubicBezTo>
                  <a:cubicBezTo>
                    <a:pt x="68" y="31"/>
                    <a:pt x="68" y="31"/>
                    <a:pt x="68" y="31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67" y="32"/>
                    <a:pt x="67" y="32"/>
                    <a:pt x="67" y="32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67" y="32"/>
                    <a:pt x="67" y="32"/>
                    <a:pt x="67" y="32"/>
                  </a:cubicBezTo>
                  <a:cubicBezTo>
                    <a:pt x="67" y="32"/>
                    <a:pt x="67" y="32"/>
                    <a:pt x="67" y="32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67" y="32"/>
                    <a:pt x="67" y="32"/>
                    <a:pt x="67" y="32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67" y="32"/>
                    <a:pt x="67" y="32"/>
                    <a:pt x="67" y="32"/>
                  </a:cubicBezTo>
                  <a:cubicBezTo>
                    <a:pt x="67" y="32"/>
                    <a:pt x="67" y="32"/>
                    <a:pt x="67" y="32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67" y="32"/>
                    <a:pt x="67" y="32"/>
                    <a:pt x="67" y="32"/>
                  </a:cubicBezTo>
                  <a:cubicBezTo>
                    <a:pt x="67" y="32"/>
                    <a:pt x="67" y="32"/>
                    <a:pt x="67" y="32"/>
                  </a:cubicBezTo>
                  <a:cubicBezTo>
                    <a:pt x="67" y="32"/>
                    <a:pt x="68" y="32"/>
                    <a:pt x="69" y="33"/>
                  </a:cubicBezTo>
                  <a:cubicBezTo>
                    <a:pt x="77" y="36"/>
                    <a:pt x="101" y="51"/>
                    <a:pt x="123" y="64"/>
                  </a:cubicBezTo>
                  <a:cubicBezTo>
                    <a:pt x="134" y="70"/>
                    <a:pt x="145" y="77"/>
                    <a:pt x="153" y="81"/>
                  </a:cubicBezTo>
                  <a:cubicBezTo>
                    <a:pt x="161" y="86"/>
                    <a:pt x="166" y="89"/>
                    <a:pt x="166" y="89"/>
                  </a:cubicBezTo>
                  <a:cubicBezTo>
                    <a:pt x="166" y="89"/>
                    <a:pt x="167" y="89"/>
                    <a:pt x="168" y="88"/>
                  </a:cubicBezTo>
                  <a:cubicBezTo>
                    <a:pt x="168" y="88"/>
                    <a:pt x="168" y="88"/>
                    <a:pt x="168" y="88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7" y="86"/>
                    <a:pt x="167" y="86"/>
                    <a:pt x="167" y="86"/>
                  </a:cubicBezTo>
                  <a:cubicBezTo>
                    <a:pt x="166" y="85"/>
                    <a:pt x="164" y="84"/>
                    <a:pt x="161" y="82"/>
                  </a:cubicBezTo>
                  <a:cubicBezTo>
                    <a:pt x="150" y="75"/>
                    <a:pt x="128" y="61"/>
                    <a:pt x="109" y="50"/>
                  </a:cubicBezTo>
                  <a:cubicBezTo>
                    <a:pt x="99" y="44"/>
                    <a:pt x="90" y="38"/>
                    <a:pt x="83" y="34"/>
                  </a:cubicBezTo>
                  <a:cubicBezTo>
                    <a:pt x="80" y="32"/>
                    <a:pt x="77" y="30"/>
                    <a:pt x="75" y="29"/>
                  </a:cubicBezTo>
                  <a:cubicBezTo>
                    <a:pt x="74" y="29"/>
                    <a:pt x="74" y="28"/>
                    <a:pt x="73" y="28"/>
                  </a:cubicBezTo>
                  <a:cubicBezTo>
                    <a:pt x="73" y="27"/>
                    <a:pt x="73" y="27"/>
                    <a:pt x="73" y="27"/>
                  </a:cubicBezTo>
                  <a:cubicBezTo>
                    <a:pt x="73" y="27"/>
                    <a:pt x="73" y="27"/>
                    <a:pt x="73" y="27"/>
                  </a:cubicBezTo>
                  <a:cubicBezTo>
                    <a:pt x="73" y="27"/>
                    <a:pt x="73" y="27"/>
                    <a:pt x="73" y="27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3" y="27"/>
                    <a:pt x="73" y="27"/>
                    <a:pt x="73" y="27"/>
                  </a:cubicBezTo>
                  <a:cubicBezTo>
                    <a:pt x="73" y="27"/>
                    <a:pt x="73" y="27"/>
                    <a:pt x="73" y="27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3" y="27"/>
                    <a:pt x="73" y="27"/>
                    <a:pt x="73" y="27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3" y="27"/>
                    <a:pt x="73" y="27"/>
                    <a:pt x="73" y="27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3" y="29"/>
                    <a:pt x="73" y="29"/>
                    <a:pt x="73" y="29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3" y="29"/>
                    <a:pt x="73" y="29"/>
                    <a:pt x="73" y="29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2" y="30"/>
                    <a:pt x="72" y="30"/>
                    <a:pt x="73" y="30"/>
                  </a:cubicBezTo>
                  <a:cubicBezTo>
                    <a:pt x="77" y="32"/>
                    <a:pt x="85" y="37"/>
                    <a:pt x="95" y="42"/>
                  </a:cubicBezTo>
                  <a:cubicBezTo>
                    <a:pt x="109" y="51"/>
                    <a:pt x="128" y="63"/>
                    <a:pt x="144" y="72"/>
                  </a:cubicBezTo>
                  <a:cubicBezTo>
                    <a:pt x="152" y="76"/>
                    <a:pt x="158" y="81"/>
                    <a:pt x="164" y="84"/>
                  </a:cubicBezTo>
                  <a:cubicBezTo>
                    <a:pt x="166" y="85"/>
                    <a:pt x="169" y="86"/>
                    <a:pt x="170" y="87"/>
                  </a:cubicBezTo>
                  <a:cubicBezTo>
                    <a:pt x="171" y="87"/>
                    <a:pt x="172" y="88"/>
                    <a:pt x="172" y="88"/>
                  </a:cubicBezTo>
                  <a:cubicBezTo>
                    <a:pt x="173" y="88"/>
                    <a:pt x="173" y="88"/>
                    <a:pt x="174" y="88"/>
                  </a:cubicBezTo>
                  <a:cubicBezTo>
                    <a:pt x="175" y="88"/>
                    <a:pt x="175" y="88"/>
                    <a:pt x="175" y="88"/>
                  </a:cubicBezTo>
                  <a:cubicBezTo>
                    <a:pt x="175" y="88"/>
                    <a:pt x="175" y="88"/>
                    <a:pt x="175" y="88"/>
                  </a:cubicBezTo>
                  <a:cubicBezTo>
                    <a:pt x="176" y="87"/>
                    <a:pt x="176" y="87"/>
                    <a:pt x="176" y="87"/>
                  </a:cubicBezTo>
                  <a:cubicBezTo>
                    <a:pt x="176" y="86"/>
                    <a:pt x="175" y="86"/>
                    <a:pt x="175" y="86"/>
                  </a:cubicBezTo>
                  <a:cubicBezTo>
                    <a:pt x="126" y="55"/>
                    <a:pt x="126" y="55"/>
                    <a:pt x="126" y="55"/>
                  </a:cubicBezTo>
                  <a:cubicBezTo>
                    <a:pt x="181" y="85"/>
                    <a:pt x="181" y="85"/>
                    <a:pt x="181" y="85"/>
                  </a:cubicBezTo>
                  <a:cubicBezTo>
                    <a:pt x="182" y="86"/>
                    <a:pt x="182" y="86"/>
                    <a:pt x="183" y="85"/>
                  </a:cubicBezTo>
                  <a:cubicBezTo>
                    <a:pt x="183" y="84"/>
                    <a:pt x="183" y="84"/>
                    <a:pt x="183" y="84"/>
                  </a:cubicBezTo>
                  <a:cubicBezTo>
                    <a:pt x="183" y="83"/>
                    <a:pt x="183" y="83"/>
                    <a:pt x="183" y="83"/>
                  </a:cubicBezTo>
                  <a:cubicBezTo>
                    <a:pt x="182" y="82"/>
                    <a:pt x="182" y="82"/>
                    <a:pt x="182" y="82"/>
                  </a:cubicBezTo>
                  <a:cubicBezTo>
                    <a:pt x="181" y="81"/>
                    <a:pt x="179" y="80"/>
                    <a:pt x="175" y="78"/>
                  </a:cubicBezTo>
                  <a:cubicBezTo>
                    <a:pt x="153" y="63"/>
                    <a:pt x="86" y="23"/>
                    <a:pt x="86" y="23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189" y="83"/>
                    <a:pt x="189" y="83"/>
                    <a:pt x="189" y="83"/>
                  </a:cubicBezTo>
                  <a:cubicBezTo>
                    <a:pt x="189" y="83"/>
                    <a:pt x="190" y="83"/>
                    <a:pt x="190" y="83"/>
                  </a:cubicBezTo>
                  <a:cubicBezTo>
                    <a:pt x="191" y="83"/>
                    <a:pt x="191" y="82"/>
                    <a:pt x="191" y="82"/>
                  </a:cubicBezTo>
                  <a:cubicBezTo>
                    <a:pt x="191" y="81"/>
                    <a:pt x="191" y="81"/>
                    <a:pt x="191" y="81"/>
                  </a:cubicBezTo>
                  <a:cubicBezTo>
                    <a:pt x="190" y="80"/>
                    <a:pt x="190" y="80"/>
                    <a:pt x="190" y="80"/>
                  </a:cubicBezTo>
                  <a:cubicBezTo>
                    <a:pt x="190" y="80"/>
                    <a:pt x="189" y="80"/>
                    <a:pt x="188" y="79"/>
                  </a:cubicBezTo>
                  <a:cubicBezTo>
                    <a:pt x="182" y="75"/>
                    <a:pt x="159" y="61"/>
                    <a:pt x="137" y="47"/>
                  </a:cubicBezTo>
                  <a:cubicBezTo>
                    <a:pt x="126" y="41"/>
                    <a:pt x="116" y="34"/>
                    <a:pt x="108" y="30"/>
                  </a:cubicBezTo>
                  <a:cubicBezTo>
                    <a:pt x="104" y="27"/>
                    <a:pt x="101" y="25"/>
                    <a:pt x="99" y="24"/>
                  </a:cubicBezTo>
                  <a:cubicBezTo>
                    <a:pt x="98" y="23"/>
                    <a:pt x="97" y="22"/>
                    <a:pt x="97" y="22"/>
                  </a:cubicBezTo>
                  <a:cubicBezTo>
                    <a:pt x="96" y="22"/>
                    <a:pt x="96" y="22"/>
                    <a:pt x="96" y="22"/>
                  </a:cubicBezTo>
                  <a:cubicBezTo>
                    <a:pt x="96" y="22"/>
                    <a:pt x="96" y="22"/>
                    <a:pt x="96" y="22"/>
                  </a:cubicBezTo>
                  <a:cubicBezTo>
                    <a:pt x="96" y="22"/>
                    <a:pt x="96" y="22"/>
                    <a:pt x="96" y="22"/>
                  </a:cubicBezTo>
                  <a:cubicBezTo>
                    <a:pt x="96" y="22"/>
                    <a:pt x="96" y="22"/>
                    <a:pt x="96" y="22"/>
                  </a:cubicBezTo>
                  <a:cubicBezTo>
                    <a:pt x="96" y="22"/>
                    <a:pt x="96" y="22"/>
                    <a:pt x="96" y="22"/>
                  </a:cubicBezTo>
                  <a:cubicBezTo>
                    <a:pt x="96" y="22"/>
                    <a:pt x="96" y="22"/>
                    <a:pt x="96" y="22"/>
                  </a:cubicBezTo>
                  <a:cubicBezTo>
                    <a:pt x="96" y="22"/>
                    <a:pt x="96" y="22"/>
                    <a:pt x="96" y="22"/>
                  </a:cubicBezTo>
                  <a:cubicBezTo>
                    <a:pt x="95" y="22"/>
                    <a:pt x="95" y="22"/>
                    <a:pt x="95" y="22"/>
                  </a:cubicBezTo>
                  <a:cubicBezTo>
                    <a:pt x="96" y="22"/>
                    <a:pt x="96" y="22"/>
                    <a:pt x="96" y="22"/>
                  </a:cubicBezTo>
                  <a:cubicBezTo>
                    <a:pt x="96" y="22"/>
                    <a:pt x="96" y="22"/>
                    <a:pt x="96" y="22"/>
                  </a:cubicBezTo>
                  <a:cubicBezTo>
                    <a:pt x="95" y="22"/>
                    <a:pt x="95" y="22"/>
                    <a:pt x="95" y="22"/>
                  </a:cubicBezTo>
                  <a:cubicBezTo>
                    <a:pt x="96" y="22"/>
                    <a:pt x="96" y="22"/>
                    <a:pt x="96" y="22"/>
                  </a:cubicBezTo>
                  <a:cubicBezTo>
                    <a:pt x="95" y="22"/>
                    <a:pt x="95" y="22"/>
                    <a:pt x="95" y="22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6" y="22"/>
                    <a:pt x="96" y="22"/>
                    <a:pt x="96" y="22"/>
                  </a:cubicBezTo>
                  <a:cubicBezTo>
                    <a:pt x="95" y="22"/>
                    <a:pt x="95" y="22"/>
                    <a:pt x="95" y="22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5" y="22"/>
                    <a:pt x="95" y="22"/>
                    <a:pt x="95" y="22"/>
                  </a:cubicBezTo>
                  <a:cubicBezTo>
                    <a:pt x="94" y="24"/>
                    <a:pt x="94" y="24"/>
                    <a:pt x="94" y="24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4" y="81"/>
                    <a:pt x="195" y="81"/>
                    <a:pt x="195" y="80"/>
                  </a:cubicBezTo>
                  <a:cubicBezTo>
                    <a:pt x="196" y="80"/>
                    <a:pt x="196" y="79"/>
                    <a:pt x="195" y="78"/>
                  </a:cubicBezTo>
                  <a:cubicBezTo>
                    <a:pt x="195" y="78"/>
                    <a:pt x="189" y="75"/>
                    <a:pt x="180" y="69"/>
                  </a:cubicBezTo>
                  <a:cubicBezTo>
                    <a:pt x="167" y="62"/>
                    <a:pt x="147" y="50"/>
                    <a:pt x="130" y="39"/>
                  </a:cubicBezTo>
                  <a:cubicBezTo>
                    <a:pt x="122" y="34"/>
                    <a:pt x="115" y="29"/>
                    <a:pt x="109" y="26"/>
                  </a:cubicBezTo>
                  <a:cubicBezTo>
                    <a:pt x="107" y="24"/>
                    <a:pt x="104" y="23"/>
                    <a:pt x="103" y="22"/>
                  </a:cubicBezTo>
                  <a:cubicBezTo>
                    <a:pt x="102" y="21"/>
                    <a:pt x="102" y="21"/>
                    <a:pt x="101" y="20"/>
                  </a:cubicBezTo>
                  <a:cubicBezTo>
                    <a:pt x="101" y="20"/>
                    <a:pt x="101" y="20"/>
                    <a:pt x="101" y="20"/>
                  </a:cubicBezTo>
                  <a:cubicBezTo>
                    <a:pt x="101" y="20"/>
                    <a:pt x="101" y="20"/>
                    <a:pt x="101" y="20"/>
                  </a:cubicBezTo>
                  <a:cubicBezTo>
                    <a:pt x="101" y="20"/>
                    <a:pt x="101" y="20"/>
                    <a:pt x="101" y="20"/>
                  </a:cubicBezTo>
                  <a:cubicBezTo>
                    <a:pt x="101" y="20"/>
                    <a:pt x="101" y="20"/>
                    <a:pt x="101" y="20"/>
                  </a:cubicBezTo>
                  <a:cubicBezTo>
                    <a:pt x="101" y="20"/>
                    <a:pt x="101" y="20"/>
                    <a:pt x="101" y="20"/>
                  </a:cubicBezTo>
                  <a:cubicBezTo>
                    <a:pt x="101" y="20"/>
                    <a:pt x="101" y="20"/>
                    <a:pt x="101" y="20"/>
                  </a:cubicBezTo>
                  <a:cubicBezTo>
                    <a:pt x="100" y="21"/>
                    <a:pt x="100" y="21"/>
                    <a:pt x="100" y="21"/>
                  </a:cubicBezTo>
                  <a:cubicBezTo>
                    <a:pt x="101" y="21"/>
                    <a:pt x="101" y="21"/>
                    <a:pt x="101" y="21"/>
                  </a:cubicBezTo>
                  <a:cubicBezTo>
                    <a:pt x="101" y="20"/>
                    <a:pt x="101" y="20"/>
                    <a:pt x="101" y="20"/>
                  </a:cubicBezTo>
                  <a:cubicBezTo>
                    <a:pt x="100" y="21"/>
                    <a:pt x="100" y="21"/>
                    <a:pt x="100" y="21"/>
                  </a:cubicBezTo>
                  <a:cubicBezTo>
                    <a:pt x="101" y="21"/>
                    <a:pt x="101" y="21"/>
                    <a:pt x="101" y="21"/>
                  </a:cubicBezTo>
                  <a:cubicBezTo>
                    <a:pt x="100" y="21"/>
                    <a:pt x="100" y="21"/>
                    <a:pt x="100" y="21"/>
                  </a:cubicBezTo>
                  <a:cubicBezTo>
                    <a:pt x="101" y="22"/>
                    <a:pt x="101" y="22"/>
                    <a:pt x="101" y="22"/>
                  </a:cubicBezTo>
                  <a:cubicBezTo>
                    <a:pt x="101" y="21"/>
                    <a:pt x="101" y="21"/>
                    <a:pt x="101" y="21"/>
                  </a:cubicBezTo>
                  <a:cubicBezTo>
                    <a:pt x="100" y="21"/>
                    <a:pt x="100" y="21"/>
                    <a:pt x="100" y="21"/>
                  </a:cubicBezTo>
                  <a:cubicBezTo>
                    <a:pt x="101" y="22"/>
                    <a:pt x="101" y="22"/>
                    <a:pt x="101" y="22"/>
                  </a:cubicBezTo>
                  <a:cubicBezTo>
                    <a:pt x="100" y="21"/>
                    <a:pt x="100" y="21"/>
                    <a:pt x="100" y="21"/>
                  </a:cubicBezTo>
                  <a:cubicBezTo>
                    <a:pt x="99" y="22"/>
                    <a:pt x="99" y="22"/>
                    <a:pt x="99" y="22"/>
                  </a:cubicBezTo>
                  <a:cubicBezTo>
                    <a:pt x="99" y="22"/>
                    <a:pt x="124" y="36"/>
                    <a:pt x="149" y="50"/>
                  </a:cubicBezTo>
                  <a:cubicBezTo>
                    <a:pt x="162" y="57"/>
                    <a:pt x="175" y="64"/>
                    <a:pt x="184" y="70"/>
                  </a:cubicBezTo>
                  <a:cubicBezTo>
                    <a:pt x="189" y="72"/>
                    <a:pt x="193" y="75"/>
                    <a:pt x="196" y="76"/>
                  </a:cubicBezTo>
                  <a:cubicBezTo>
                    <a:pt x="198" y="77"/>
                    <a:pt x="199" y="78"/>
                    <a:pt x="200" y="78"/>
                  </a:cubicBezTo>
                  <a:cubicBezTo>
                    <a:pt x="200" y="78"/>
                    <a:pt x="200" y="78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2" y="79"/>
                  </a:cubicBezTo>
                  <a:cubicBezTo>
                    <a:pt x="202" y="79"/>
                    <a:pt x="202" y="79"/>
                    <a:pt x="203" y="78"/>
                  </a:cubicBezTo>
                  <a:cubicBezTo>
                    <a:pt x="203" y="78"/>
                    <a:pt x="203" y="78"/>
                    <a:pt x="203" y="78"/>
                  </a:cubicBezTo>
                  <a:cubicBezTo>
                    <a:pt x="203" y="77"/>
                    <a:pt x="203" y="77"/>
                    <a:pt x="203" y="77"/>
                  </a:cubicBezTo>
                  <a:cubicBezTo>
                    <a:pt x="203" y="76"/>
                    <a:pt x="203" y="76"/>
                    <a:pt x="203" y="76"/>
                  </a:cubicBezTo>
                  <a:cubicBezTo>
                    <a:pt x="202" y="75"/>
                    <a:pt x="201" y="75"/>
                    <a:pt x="200" y="74"/>
                  </a:cubicBezTo>
                  <a:cubicBezTo>
                    <a:pt x="197" y="71"/>
                    <a:pt x="189" y="66"/>
                    <a:pt x="180" y="60"/>
                  </a:cubicBezTo>
                  <a:cubicBezTo>
                    <a:pt x="153" y="43"/>
                    <a:pt x="109" y="18"/>
                    <a:pt x="109" y="18"/>
                  </a:cubicBezTo>
                  <a:cubicBezTo>
                    <a:pt x="109" y="18"/>
                    <a:pt x="109" y="18"/>
                    <a:pt x="108" y="18"/>
                  </a:cubicBezTo>
                  <a:cubicBezTo>
                    <a:pt x="108" y="18"/>
                    <a:pt x="108" y="18"/>
                    <a:pt x="107" y="18"/>
                  </a:cubicBezTo>
                  <a:cubicBezTo>
                    <a:pt x="107" y="19"/>
                    <a:pt x="107" y="19"/>
                    <a:pt x="107" y="20"/>
                  </a:cubicBezTo>
                  <a:cubicBezTo>
                    <a:pt x="107" y="20"/>
                    <a:pt x="108" y="20"/>
                    <a:pt x="108" y="21"/>
                  </a:cubicBezTo>
                  <a:cubicBezTo>
                    <a:pt x="207" y="78"/>
                    <a:pt x="207" y="78"/>
                    <a:pt x="207" y="78"/>
                  </a:cubicBezTo>
                  <a:cubicBezTo>
                    <a:pt x="207" y="78"/>
                    <a:pt x="208" y="78"/>
                    <a:pt x="209" y="77"/>
                  </a:cubicBezTo>
                  <a:cubicBezTo>
                    <a:pt x="209" y="76"/>
                    <a:pt x="209" y="76"/>
                    <a:pt x="209" y="76"/>
                  </a:cubicBezTo>
                  <a:cubicBezTo>
                    <a:pt x="209" y="76"/>
                    <a:pt x="209" y="76"/>
                    <a:pt x="209" y="75"/>
                  </a:cubicBezTo>
                  <a:cubicBezTo>
                    <a:pt x="208" y="75"/>
                    <a:pt x="208" y="75"/>
                    <a:pt x="208" y="75"/>
                  </a:cubicBezTo>
                  <a:cubicBezTo>
                    <a:pt x="207" y="74"/>
                    <a:pt x="205" y="72"/>
                    <a:pt x="201" y="70"/>
                  </a:cubicBezTo>
                  <a:cubicBezTo>
                    <a:pt x="190" y="63"/>
                    <a:pt x="168" y="51"/>
                    <a:pt x="149" y="39"/>
                  </a:cubicBezTo>
                  <a:cubicBezTo>
                    <a:pt x="140" y="34"/>
                    <a:pt x="131" y="28"/>
                    <a:pt x="124" y="24"/>
                  </a:cubicBezTo>
                  <a:cubicBezTo>
                    <a:pt x="121" y="22"/>
                    <a:pt x="118" y="20"/>
                    <a:pt x="116" y="19"/>
                  </a:cubicBezTo>
                  <a:cubicBezTo>
                    <a:pt x="116" y="18"/>
                    <a:pt x="115" y="18"/>
                    <a:pt x="114" y="17"/>
                  </a:cubicBezTo>
                  <a:cubicBezTo>
                    <a:pt x="114" y="17"/>
                    <a:pt x="114" y="17"/>
                    <a:pt x="114" y="17"/>
                  </a:cubicBezTo>
                  <a:cubicBezTo>
                    <a:pt x="114" y="17"/>
                    <a:pt x="114" y="17"/>
                    <a:pt x="114" y="17"/>
                  </a:cubicBezTo>
                  <a:cubicBezTo>
                    <a:pt x="113" y="17"/>
                    <a:pt x="113" y="17"/>
                    <a:pt x="113" y="17"/>
                  </a:cubicBezTo>
                  <a:cubicBezTo>
                    <a:pt x="114" y="17"/>
                    <a:pt x="114" y="17"/>
                    <a:pt x="114" y="17"/>
                  </a:cubicBezTo>
                  <a:cubicBezTo>
                    <a:pt x="114" y="17"/>
                    <a:pt x="114" y="17"/>
                    <a:pt x="114" y="17"/>
                  </a:cubicBezTo>
                  <a:cubicBezTo>
                    <a:pt x="113" y="17"/>
                    <a:pt x="113" y="17"/>
                    <a:pt x="113" y="17"/>
                  </a:cubicBezTo>
                  <a:cubicBezTo>
                    <a:pt x="114" y="17"/>
                    <a:pt x="114" y="17"/>
                    <a:pt x="114" y="17"/>
                  </a:cubicBezTo>
                  <a:cubicBezTo>
                    <a:pt x="113" y="17"/>
                    <a:pt x="113" y="17"/>
                    <a:pt x="113" y="17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4" y="17"/>
                    <a:pt x="114" y="17"/>
                    <a:pt x="114" y="17"/>
                  </a:cubicBezTo>
                  <a:cubicBezTo>
                    <a:pt x="113" y="17"/>
                    <a:pt x="113" y="17"/>
                    <a:pt x="113" y="17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3" y="17"/>
                    <a:pt x="113" y="17"/>
                    <a:pt x="113" y="17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3" y="17"/>
                    <a:pt x="113" y="17"/>
                    <a:pt x="113" y="17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13" y="17"/>
                    <a:pt x="113" y="17"/>
                    <a:pt x="113" y="17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13" y="17"/>
                    <a:pt x="113" y="17"/>
                    <a:pt x="113" y="17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13" y="17"/>
                    <a:pt x="113" y="17"/>
                    <a:pt x="113" y="17"/>
                  </a:cubicBezTo>
                  <a:cubicBezTo>
                    <a:pt x="112" y="19"/>
                    <a:pt x="112" y="19"/>
                    <a:pt x="112" y="19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13" y="17"/>
                    <a:pt x="113" y="17"/>
                    <a:pt x="113" y="17"/>
                  </a:cubicBezTo>
                  <a:cubicBezTo>
                    <a:pt x="112" y="19"/>
                    <a:pt x="112" y="19"/>
                    <a:pt x="112" y="19"/>
                  </a:cubicBezTo>
                  <a:cubicBezTo>
                    <a:pt x="113" y="18"/>
                    <a:pt x="113" y="18"/>
                    <a:pt x="113" y="18"/>
                  </a:cubicBezTo>
                  <a:cubicBezTo>
                    <a:pt x="112" y="19"/>
                    <a:pt x="112" y="19"/>
                    <a:pt x="112" y="19"/>
                  </a:cubicBezTo>
                  <a:cubicBezTo>
                    <a:pt x="112" y="19"/>
                    <a:pt x="112" y="19"/>
                    <a:pt x="112" y="19"/>
                  </a:cubicBezTo>
                  <a:cubicBezTo>
                    <a:pt x="113" y="18"/>
                    <a:pt x="113" y="18"/>
                    <a:pt x="113" y="18"/>
                  </a:cubicBezTo>
                  <a:cubicBezTo>
                    <a:pt x="112" y="19"/>
                    <a:pt x="112" y="19"/>
                    <a:pt x="112" y="19"/>
                  </a:cubicBezTo>
                  <a:cubicBezTo>
                    <a:pt x="113" y="19"/>
                    <a:pt x="113" y="19"/>
                    <a:pt x="114" y="19"/>
                  </a:cubicBezTo>
                  <a:cubicBezTo>
                    <a:pt x="121" y="23"/>
                    <a:pt x="146" y="37"/>
                    <a:pt x="169" y="50"/>
                  </a:cubicBezTo>
                  <a:cubicBezTo>
                    <a:pt x="180" y="57"/>
                    <a:pt x="191" y="63"/>
                    <a:pt x="199" y="68"/>
                  </a:cubicBezTo>
                  <a:cubicBezTo>
                    <a:pt x="207" y="72"/>
                    <a:pt x="212" y="75"/>
                    <a:pt x="212" y="75"/>
                  </a:cubicBezTo>
                  <a:cubicBezTo>
                    <a:pt x="213" y="76"/>
                    <a:pt x="214" y="76"/>
                    <a:pt x="214" y="75"/>
                  </a:cubicBezTo>
                  <a:cubicBezTo>
                    <a:pt x="215" y="74"/>
                    <a:pt x="215" y="74"/>
                    <a:pt x="215" y="74"/>
                  </a:cubicBezTo>
                  <a:cubicBezTo>
                    <a:pt x="215" y="73"/>
                    <a:pt x="214" y="73"/>
                    <a:pt x="214" y="73"/>
                  </a:cubicBezTo>
                  <a:cubicBezTo>
                    <a:pt x="214" y="72"/>
                    <a:pt x="213" y="71"/>
                    <a:pt x="212" y="71"/>
                  </a:cubicBezTo>
                  <a:cubicBezTo>
                    <a:pt x="208" y="68"/>
                    <a:pt x="201" y="63"/>
                    <a:pt x="191" y="57"/>
                  </a:cubicBezTo>
                  <a:cubicBezTo>
                    <a:pt x="177" y="48"/>
                    <a:pt x="160" y="38"/>
                    <a:pt x="145" y="29"/>
                  </a:cubicBezTo>
                  <a:cubicBezTo>
                    <a:pt x="138" y="25"/>
                    <a:pt x="132" y="21"/>
                    <a:pt x="127" y="19"/>
                  </a:cubicBezTo>
                  <a:cubicBezTo>
                    <a:pt x="125" y="17"/>
                    <a:pt x="123" y="16"/>
                    <a:pt x="122" y="15"/>
                  </a:cubicBezTo>
                  <a:cubicBezTo>
                    <a:pt x="121" y="15"/>
                    <a:pt x="121" y="15"/>
                    <a:pt x="121" y="15"/>
                  </a:cubicBezTo>
                  <a:cubicBezTo>
                    <a:pt x="120" y="14"/>
                    <a:pt x="120" y="14"/>
                    <a:pt x="120" y="14"/>
                  </a:cubicBezTo>
                  <a:cubicBezTo>
                    <a:pt x="120" y="14"/>
                    <a:pt x="120" y="14"/>
                    <a:pt x="120" y="14"/>
                  </a:cubicBezTo>
                  <a:cubicBezTo>
                    <a:pt x="119" y="15"/>
                    <a:pt x="119" y="15"/>
                    <a:pt x="119" y="15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20" y="14"/>
                    <a:pt x="120" y="14"/>
                    <a:pt x="120" y="14"/>
                  </a:cubicBezTo>
                  <a:cubicBezTo>
                    <a:pt x="119" y="15"/>
                    <a:pt x="119" y="15"/>
                    <a:pt x="119" y="15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21" y="15"/>
                    <a:pt x="121" y="15"/>
                    <a:pt x="121" y="15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21" y="15"/>
                    <a:pt x="121" y="15"/>
                    <a:pt x="121" y="15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21" y="16"/>
                    <a:pt x="121" y="16"/>
                    <a:pt x="121" y="16"/>
                  </a:cubicBezTo>
                  <a:cubicBezTo>
                    <a:pt x="121" y="15"/>
                    <a:pt x="121" y="15"/>
                    <a:pt x="121" y="15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21" y="16"/>
                    <a:pt x="121" y="16"/>
                    <a:pt x="121" y="16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19" y="17"/>
                    <a:pt x="119" y="17"/>
                    <a:pt x="119" y="17"/>
                  </a:cubicBezTo>
                  <a:cubicBezTo>
                    <a:pt x="221" y="74"/>
                    <a:pt x="221" y="74"/>
                    <a:pt x="221" y="74"/>
                  </a:cubicBezTo>
                  <a:cubicBezTo>
                    <a:pt x="222" y="74"/>
                    <a:pt x="223" y="74"/>
                    <a:pt x="223" y="73"/>
                  </a:cubicBezTo>
                  <a:cubicBezTo>
                    <a:pt x="223" y="72"/>
                    <a:pt x="223" y="72"/>
                    <a:pt x="223" y="72"/>
                  </a:cubicBezTo>
                  <a:cubicBezTo>
                    <a:pt x="223" y="72"/>
                    <a:pt x="223" y="71"/>
                    <a:pt x="223" y="71"/>
                  </a:cubicBezTo>
                  <a:cubicBezTo>
                    <a:pt x="223" y="71"/>
                    <a:pt x="223" y="71"/>
                    <a:pt x="222" y="70"/>
                  </a:cubicBezTo>
                  <a:cubicBezTo>
                    <a:pt x="221" y="69"/>
                    <a:pt x="219" y="68"/>
                    <a:pt x="216" y="66"/>
                  </a:cubicBezTo>
                  <a:cubicBezTo>
                    <a:pt x="194" y="51"/>
                    <a:pt x="127" y="11"/>
                    <a:pt x="127" y="11"/>
                  </a:cubicBezTo>
                  <a:cubicBezTo>
                    <a:pt x="127" y="11"/>
                    <a:pt x="126" y="11"/>
                    <a:pt x="125" y="12"/>
                  </a:cubicBezTo>
                  <a:cubicBezTo>
                    <a:pt x="125" y="13"/>
                    <a:pt x="125" y="14"/>
                    <a:pt x="126" y="14"/>
                  </a:cubicBezTo>
                  <a:cubicBezTo>
                    <a:pt x="126" y="14"/>
                    <a:pt x="151" y="29"/>
                    <a:pt x="176" y="43"/>
                  </a:cubicBezTo>
                  <a:cubicBezTo>
                    <a:pt x="189" y="51"/>
                    <a:pt x="202" y="58"/>
                    <a:pt x="212" y="63"/>
                  </a:cubicBezTo>
                  <a:cubicBezTo>
                    <a:pt x="217" y="66"/>
                    <a:pt x="221" y="69"/>
                    <a:pt x="225" y="70"/>
                  </a:cubicBezTo>
                  <a:cubicBezTo>
                    <a:pt x="226" y="71"/>
                    <a:pt x="228" y="72"/>
                    <a:pt x="229" y="72"/>
                  </a:cubicBezTo>
                  <a:cubicBezTo>
                    <a:pt x="229" y="72"/>
                    <a:pt x="230" y="72"/>
                    <a:pt x="230" y="73"/>
                  </a:cubicBezTo>
                  <a:cubicBezTo>
                    <a:pt x="231" y="73"/>
                    <a:pt x="231" y="73"/>
                    <a:pt x="231" y="73"/>
                  </a:cubicBezTo>
                  <a:cubicBezTo>
                    <a:pt x="232" y="73"/>
                    <a:pt x="232" y="73"/>
                    <a:pt x="232" y="73"/>
                  </a:cubicBezTo>
                  <a:cubicBezTo>
                    <a:pt x="232" y="73"/>
                    <a:pt x="233" y="72"/>
                    <a:pt x="233" y="72"/>
                  </a:cubicBezTo>
                  <a:cubicBezTo>
                    <a:pt x="233" y="72"/>
                    <a:pt x="233" y="72"/>
                    <a:pt x="233" y="72"/>
                  </a:cubicBezTo>
                  <a:cubicBezTo>
                    <a:pt x="233" y="71"/>
                    <a:pt x="233" y="71"/>
                    <a:pt x="233" y="71"/>
                  </a:cubicBezTo>
                  <a:cubicBezTo>
                    <a:pt x="233" y="71"/>
                    <a:pt x="233" y="70"/>
                    <a:pt x="233" y="70"/>
                  </a:cubicBezTo>
                  <a:cubicBezTo>
                    <a:pt x="232" y="69"/>
                    <a:pt x="232" y="69"/>
                    <a:pt x="232" y="69"/>
                  </a:cubicBezTo>
                  <a:cubicBezTo>
                    <a:pt x="231" y="68"/>
                    <a:pt x="229" y="67"/>
                    <a:pt x="225" y="65"/>
                  </a:cubicBezTo>
                  <a:cubicBezTo>
                    <a:pt x="214" y="58"/>
                    <a:pt x="192" y="45"/>
                    <a:pt x="172" y="33"/>
                  </a:cubicBezTo>
                  <a:cubicBezTo>
                    <a:pt x="162" y="28"/>
                    <a:pt x="153" y="22"/>
                    <a:pt x="147" y="18"/>
                  </a:cubicBezTo>
                  <a:cubicBezTo>
                    <a:pt x="143" y="16"/>
                    <a:pt x="141" y="14"/>
                    <a:pt x="139" y="13"/>
                  </a:cubicBezTo>
                  <a:cubicBezTo>
                    <a:pt x="138" y="12"/>
                    <a:pt x="137" y="11"/>
                    <a:pt x="137" y="11"/>
                  </a:cubicBezTo>
                  <a:cubicBezTo>
                    <a:pt x="136" y="11"/>
                    <a:pt x="136" y="11"/>
                    <a:pt x="136" y="11"/>
                  </a:cubicBezTo>
                  <a:cubicBezTo>
                    <a:pt x="136" y="11"/>
                    <a:pt x="136" y="11"/>
                    <a:pt x="136" y="11"/>
                  </a:cubicBezTo>
                  <a:cubicBezTo>
                    <a:pt x="136" y="11"/>
                    <a:pt x="136" y="11"/>
                    <a:pt x="136" y="11"/>
                  </a:cubicBezTo>
                  <a:cubicBezTo>
                    <a:pt x="136" y="11"/>
                    <a:pt x="136" y="11"/>
                    <a:pt x="136" y="11"/>
                  </a:cubicBezTo>
                  <a:cubicBezTo>
                    <a:pt x="136" y="11"/>
                    <a:pt x="136" y="11"/>
                    <a:pt x="136" y="11"/>
                  </a:cubicBezTo>
                  <a:cubicBezTo>
                    <a:pt x="136" y="11"/>
                    <a:pt x="136" y="11"/>
                    <a:pt x="136" y="11"/>
                  </a:cubicBezTo>
                  <a:cubicBezTo>
                    <a:pt x="136" y="11"/>
                    <a:pt x="136" y="11"/>
                    <a:pt x="136" y="11"/>
                  </a:cubicBezTo>
                  <a:cubicBezTo>
                    <a:pt x="135" y="11"/>
                    <a:pt x="135" y="11"/>
                    <a:pt x="135" y="11"/>
                  </a:cubicBezTo>
                  <a:cubicBezTo>
                    <a:pt x="136" y="12"/>
                    <a:pt x="136" y="12"/>
                    <a:pt x="136" y="12"/>
                  </a:cubicBezTo>
                  <a:cubicBezTo>
                    <a:pt x="136" y="11"/>
                    <a:pt x="136" y="11"/>
                    <a:pt x="136" y="11"/>
                  </a:cubicBezTo>
                  <a:cubicBezTo>
                    <a:pt x="135" y="11"/>
                    <a:pt x="135" y="11"/>
                    <a:pt x="135" y="11"/>
                  </a:cubicBezTo>
                  <a:cubicBezTo>
                    <a:pt x="136" y="12"/>
                    <a:pt x="136" y="12"/>
                    <a:pt x="136" y="12"/>
                  </a:cubicBezTo>
                  <a:cubicBezTo>
                    <a:pt x="135" y="11"/>
                    <a:pt x="135" y="11"/>
                    <a:pt x="135" y="11"/>
                  </a:cubicBezTo>
                  <a:cubicBezTo>
                    <a:pt x="134" y="12"/>
                    <a:pt x="134" y="12"/>
                    <a:pt x="134" y="12"/>
                  </a:cubicBezTo>
                  <a:cubicBezTo>
                    <a:pt x="236" y="70"/>
                    <a:pt x="236" y="70"/>
                    <a:pt x="236" y="70"/>
                  </a:cubicBezTo>
                  <a:cubicBezTo>
                    <a:pt x="236" y="71"/>
                    <a:pt x="237" y="71"/>
                    <a:pt x="238" y="70"/>
                  </a:cubicBezTo>
                  <a:cubicBezTo>
                    <a:pt x="238" y="69"/>
                    <a:pt x="238" y="69"/>
                    <a:pt x="238" y="69"/>
                  </a:cubicBezTo>
                  <a:cubicBezTo>
                    <a:pt x="238" y="69"/>
                    <a:pt x="238" y="68"/>
                    <a:pt x="237" y="68"/>
                  </a:cubicBezTo>
                  <a:cubicBezTo>
                    <a:pt x="237" y="67"/>
                    <a:pt x="237" y="67"/>
                    <a:pt x="237" y="67"/>
                  </a:cubicBezTo>
                  <a:cubicBezTo>
                    <a:pt x="236" y="66"/>
                    <a:pt x="233" y="65"/>
                    <a:pt x="230" y="62"/>
                  </a:cubicBezTo>
                  <a:cubicBezTo>
                    <a:pt x="219" y="55"/>
                    <a:pt x="196" y="41"/>
                    <a:pt x="176" y="29"/>
                  </a:cubicBezTo>
                  <a:cubicBezTo>
                    <a:pt x="166" y="23"/>
                    <a:pt x="157" y="18"/>
                    <a:pt x="151" y="14"/>
                  </a:cubicBezTo>
                  <a:cubicBezTo>
                    <a:pt x="147" y="12"/>
                    <a:pt x="144" y="10"/>
                    <a:pt x="143" y="9"/>
                  </a:cubicBezTo>
                  <a:cubicBezTo>
                    <a:pt x="142" y="8"/>
                    <a:pt x="141" y="8"/>
                    <a:pt x="140" y="7"/>
                  </a:cubicBezTo>
                  <a:cubicBezTo>
                    <a:pt x="140" y="7"/>
                    <a:pt x="140" y="7"/>
                    <a:pt x="140" y="7"/>
                  </a:cubicBezTo>
                  <a:cubicBezTo>
                    <a:pt x="140" y="7"/>
                    <a:pt x="140" y="7"/>
                    <a:pt x="140" y="7"/>
                  </a:cubicBezTo>
                  <a:cubicBezTo>
                    <a:pt x="139" y="8"/>
                    <a:pt x="139" y="8"/>
                    <a:pt x="139" y="8"/>
                  </a:cubicBezTo>
                  <a:cubicBezTo>
                    <a:pt x="140" y="7"/>
                    <a:pt x="140" y="7"/>
                    <a:pt x="140" y="7"/>
                  </a:cubicBezTo>
                  <a:cubicBezTo>
                    <a:pt x="140" y="7"/>
                    <a:pt x="140" y="7"/>
                    <a:pt x="140" y="7"/>
                  </a:cubicBezTo>
                  <a:cubicBezTo>
                    <a:pt x="139" y="8"/>
                    <a:pt x="139" y="8"/>
                    <a:pt x="139" y="8"/>
                  </a:cubicBezTo>
                  <a:cubicBezTo>
                    <a:pt x="140" y="7"/>
                    <a:pt x="140" y="7"/>
                    <a:pt x="140" y="7"/>
                  </a:cubicBezTo>
                  <a:cubicBezTo>
                    <a:pt x="139" y="8"/>
                    <a:pt x="139" y="8"/>
                    <a:pt x="139" y="8"/>
                  </a:cubicBezTo>
                  <a:cubicBezTo>
                    <a:pt x="140" y="7"/>
                    <a:pt x="140" y="7"/>
                    <a:pt x="140" y="7"/>
                  </a:cubicBezTo>
                  <a:cubicBezTo>
                    <a:pt x="140" y="7"/>
                    <a:pt x="140" y="7"/>
                    <a:pt x="140" y="7"/>
                  </a:cubicBezTo>
                  <a:cubicBezTo>
                    <a:pt x="139" y="8"/>
                    <a:pt x="139" y="8"/>
                    <a:pt x="139" y="8"/>
                  </a:cubicBezTo>
                  <a:cubicBezTo>
                    <a:pt x="140" y="7"/>
                    <a:pt x="140" y="7"/>
                    <a:pt x="140" y="7"/>
                  </a:cubicBezTo>
                  <a:cubicBezTo>
                    <a:pt x="139" y="8"/>
                    <a:pt x="139" y="8"/>
                    <a:pt x="139" y="8"/>
                  </a:cubicBezTo>
                  <a:cubicBezTo>
                    <a:pt x="140" y="7"/>
                    <a:pt x="140" y="7"/>
                    <a:pt x="140" y="7"/>
                  </a:cubicBezTo>
                  <a:cubicBezTo>
                    <a:pt x="140" y="7"/>
                    <a:pt x="140" y="7"/>
                    <a:pt x="140" y="7"/>
                  </a:cubicBezTo>
                  <a:cubicBezTo>
                    <a:pt x="139" y="8"/>
                    <a:pt x="139" y="8"/>
                    <a:pt x="139" y="8"/>
                  </a:cubicBezTo>
                  <a:cubicBezTo>
                    <a:pt x="140" y="7"/>
                    <a:pt x="140" y="7"/>
                    <a:pt x="140" y="7"/>
                  </a:cubicBezTo>
                  <a:cubicBezTo>
                    <a:pt x="139" y="8"/>
                    <a:pt x="139" y="8"/>
                    <a:pt x="139" y="8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40" y="7"/>
                    <a:pt x="140" y="7"/>
                    <a:pt x="140" y="7"/>
                  </a:cubicBezTo>
                  <a:cubicBezTo>
                    <a:pt x="139" y="8"/>
                    <a:pt x="139" y="8"/>
                    <a:pt x="139" y="8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39" y="8"/>
                    <a:pt x="139" y="8"/>
                    <a:pt x="139" y="8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39" y="8"/>
                    <a:pt x="139" y="8"/>
                    <a:pt x="139" y="8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39" y="8"/>
                    <a:pt x="139" y="8"/>
                    <a:pt x="139" y="8"/>
                  </a:cubicBezTo>
                  <a:cubicBezTo>
                    <a:pt x="138" y="10"/>
                    <a:pt x="138" y="10"/>
                    <a:pt x="138" y="10"/>
                  </a:cubicBezTo>
                  <a:cubicBezTo>
                    <a:pt x="138" y="10"/>
                    <a:pt x="163" y="24"/>
                    <a:pt x="188" y="39"/>
                  </a:cubicBezTo>
                  <a:cubicBezTo>
                    <a:pt x="200" y="47"/>
                    <a:pt x="213" y="54"/>
                    <a:pt x="223" y="60"/>
                  </a:cubicBezTo>
                  <a:cubicBezTo>
                    <a:pt x="228" y="62"/>
                    <a:pt x="232" y="65"/>
                    <a:pt x="235" y="66"/>
                  </a:cubicBezTo>
                  <a:cubicBezTo>
                    <a:pt x="237" y="67"/>
                    <a:pt x="238" y="68"/>
                    <a:pt x="239" y="68"/>
                  </a:cubicBezTo>
                  <a:cubicBezTo>
                    <a:pt x="239" y="69"/>
                    <a:pt x="240" y="69"/>
                    <a:pt x="240" y="69"/>
                  </a:cubicBezTo>
                  <a:cubicBezTo>
                    <a:pt x="241" y="69"/>
                    <a:pt x="241" y="69"/>
                    <a:pt x="241" y="69"/>
                  </a:cubicBezTo>
                  <a:cubicBezTo>
                    <a:pt x="242" y="69"/>
                    <a:pt x="242" y="69"/>
                    <a:pt x="242" y="69"/>
                  </a:cubicBezTo>
                  <a:cubicBezTo>
                    <a:pt x="242" y="69"/>
                    <a:pt x="243" y="69"/>
                    <a:pt x="243" y="68"/>
                  </a:cubicBezTo>
                  <a:cubicBezTo>
                    <a:pt x="243" y="68"/>
                    <a:pt x="243" y="68"/>
                    <a:pt x="243" y="68"/>
                  </a:cubicBezTo>
                  <a:cubicBezTo>
                    <a:pt x="243" y="68"/>
                    <a:pt x="243" y="68"/>
                    <a:pt x="243" y="68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6"/>
                    <a:pt x="242" y="66"/>
                    <a:pt x="242" y="66"/>
                  </a:cubicBezTo>
                  <a:cubicBezTo>
                    <a:pt x="241" y="65"/>
                    <a:pt x="239" y="63"/>
                    <a:pt x="235" y="61"/>
                  </a:cubicBezTo>
                  <a:cubicBezTo>
                    <a:pt x="213" y="46"/>
                    <a:pt x="146" y="6"/>
                    <a:pt x="146" y="6"/>
                  </a:cubicBezTo>
                  <a:cubicBezTo>
                    <a:pt x="146" y="8"/>
                    <a:pt x="146" y="8"/>
                    <a:pt x="146" y="8"/>
                  </a:cubicBezTo>
                  <a:cubicBezTo>
                    <a:pt x="147" y="8"/>
                    <a:pt x="147" y="8"/>
                    <a:pt x="147" y="8"/>
                  </a:cubicBezTo>
                  <a:cubicBezTo>
                    <a:pt x="146" y="8"/>
                    <a:pt x="146" y="8"/>
                    <a:pt x="146" y="8"/>
                  </a:cubicBezTo>
                  <a:cubicBezTo>
                    <a:pt x="146" y="9"/>
                    <a:pt x="146" y="9"/>
                    <a:pt x="146" y="9"/>
                  </a:cubicBezTo>
                  <a:cubicBezTo>
                    <a:pt x="147" y="8"/>
                    <a:pt x="147" y="8"/>
                    <a:pt x="147" y="8"/>
                  </a:cubicBezTo>
                  <a:cubicBezTo>
                    <a:pt x="146" y="8"/>
                    <a:pt x="146" y="8"/>
                    <a:pt x="146" y="8"/>
                  </a:cubicBezTo>
                  <a:cubicBezTo>
                    <a:pt x="146" y="9"/>
                    <a:pt x="146" y="9"/>
                    <a:pt x="146" y="9"/>
                  </a:cubicBezTo>
                  <a:cubicBezTo>
                    <a:pt x="146" y="8"/>
                    <a:pt x="146" y="8"/>
                    <a:pt x="146" y="8"/>
                  </a:cubicBezTo>
                  <a:cubicBezTo>
                    <a:pt x="146" y="9"/>
                    <a:pt x="146" y="9"/>
                    <a:pt x="146" y="9"/>
                  </a:cubicBezTo>
                  <a:cubicBezTo>
                    <a:pt x="146" y="9"/>
                    <a:pt x="146" y="9"/>
                    <a:pt x="146" y="9"/>
                  </a:cubicBezTo>
                  <a:cubicBezTo>
                    <a:pt x="146" y="8"/>
                    <a:pt x="146" y="8"/>
                    <a:pt x="146" y="8"/>
                  </a:cubicBezTo>
                  <a:cubicBezTo>
                    <a:pt x="146" y="9"/>
                    <a:pt x="146" y="9"/>
                    <a:pt x="146" y="9"/>
                  </a:cubicBezTo>
                  <a:cubicBezTo>
                    <a:pt x="146" y="8"/>
                    <a:pt x="146" y="8"/>
                    <a:pt x="146" y="8"/>
                  </a:cubicBezTo>
                  <a:cubicBezTo>
                    <a:pt x="145" y="9"/>
                    <a:pt x="145" y="9"/>
                    <a:pt x="145" y="9"/>
                  </a:cubicBezTo>
                  <a:cubicBezTo>
                    <a:pt x="146" y="9"/>
                    <a:pt x="146" y="9"/>
                    <a:pt x="146" y="9"/>
                  </a:cubicBezTo>
                  <a:cubicBezTo>
                    <a:pt x="146" y="8"/>
                    <a:pt x="146" y="8"/>
                    <a:pt x="146" y="8"/>
                  </a:cubicBezTo>
                  <a:cubicBezTo>
                    <a:pt x="145" y="9"/>
                    <a:pt x="145" y="9"/>
                    <a:pt x="145" y="9"/>
                  </a:cubicBezTo>
                  <a:cubicBezTo>
                    <a:pt x="145" y="9"/>
                    <a:pt x="145" y="9"/>
                    <a:pt x="145" y="9"/>
                  </a:cubicBezTo>
                  <a:cubicBezTo>
                    <a:pt x="145" y="9"/>
                    <a:pt x="145" y="9"/>
                    <a:pt x="145" y="9"/>
                  </a:cubicBezTo>
                  <a:cubicBezTo>
                    <a:pt x="145" y="9"/>
                    <a:pt x="145" y="9"/>
                    <a:pt x="145" y="9"/>
                  </a:cubicBezTo>
                  <a:cubicBezTo>
                    <a:pt x="145" y="9"/>
                    <a:pt x="145" y="9"/>
                    <a:pt x="145" y="9"/>
                  </a:cubicBezTo>
                  <a:cubicBezTo>
                    <a:pt x="145" y="9"/>
                    <a:pt x="145" y="9"/>
                    <a:pt x="145" y="9"/>
                  </a:cubicBezTo>
                  <a:cubicBezTo>
                    <a:pt x="145" y="9"/>
                    <a:pt x="146" y="9"/>
                    <a:pt x="147" y="10"/>
                  </a:cubicBezTo>
                  <a:cubicBezTo>
                    <a:pt x="154" y="14"/>
                    <a:pt x="178" y="28"/>
                    <a:pt x="201" y="41"/>
                  </a:cubicBezTo>
                  <a:cubicBezTo>
                    <a:pt x="212" y="47"/>
                    <a:pt x="224" y="54"/>
                    <a:pt x="232" y="59"/>
                  </a:cubicBezTo>
                  <a:cubicBezTo>
                    <a:pt x="237" y="61"/>
                    <a:pt x="240" y="63"/>
                    <a:pt x="243" y="64"/>
                  </a:cubicBezTo>
                  <a:cubicBezTo>
                    <a:pt x="244" y="65"/>
                    <a:pt x="246" y="65"/>
                    <a:pt x="246" y="66"/>
                  </a:cubicBezTo>
                  <a:cubicBezTo>
                    <a:pt x="247" y="66"/>
                    <a:pt x="247" y="66"/>
                    <a:pt x="248" y="66"/>
                  </a:cubicBezTo>
                  <a:cubicBezTo>
                    <a:pt x="248" y="66"/>
                    <a:pt x="248" y="66"/>
                    <a:pt x="249" y="66"/>
                  </a:cubicBezTo>
                  <a:cubicBezTo>
                    <a:pt x="249" y="66"/>
                    <a:pt x="249" y="66"/>
                    <a:pt x="249" y="66"/>
                  </a:cubicBezTo>
                  <a:cubicBezTo>
                    <a:pt x="250" y="66"/>
                    <a:pt x="250" y="66"/>
                    <a:pt x="250" y="66"/>
                  </a:cubicBezTo>
                  <a:cubicBezTo>
                    <a:pt x="250" y="65"/>
                    <a:pt x="250" y="65"/>
                    <a:pt x="250" y="65"/>
                  </a:cubicBezTo>
                  <a:cubicBezTo>
                    <a:pt x="250" y="64"/>
                    <a:pt x="250" y="64"/>
                    <a:pt x="250" y="64"/>
                  </a:cubicBezTo>
                  <a:cubicBezTo>
                    <a:pt x="250" y="64"/>
                    <a:pt x="244" y="60"/>
                    <a:pt x="235" y="54"/>
                  </a:cubicBezTo>
                  <a:cubicBezTo>
                    <a:pt x="221" y="46"/>
                    <a:pt x="201" y="34"/>
                    <a:pt x="184" y="23"/>
                  </a:cubicBezTo>
                  <a:cubicBezTo>
                    <a:pt x="176" y="18"/>
                    <a:pt x="168" y="13"/>
                    <a:pt x="162" y="10"/>
                  </a:cubicBezTo>
                  <a:cubicBezTo>
                    <a:pt x="160" y="8"/>
                    <a:pt x="158" y="6"/>
                    <a:pt x="156" y="5"/>
                  </a:cubicBezTo>
                  <a:cubicBezTo>
                    <a:pt x="155" y="5"/>
                    <a:pt x="155" y="4"/>
                    <a:pt x="154" y="4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3" y="5"/>
                    <a:pt x="153" y="5"/>
                    <a:pt x="153" y="5"/>
                  </a:cubicBezTo>
                  <a:cubicBezTo>
                    <a:pt x="154" y="5"/>
                    <a:pt x="154" y="5"/>
                    <a:pt x="154" y="5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3" y="5"/>
                    <a:pt x="153" y="5"/>
                    <a:pt x="153" y="5"/>
                  </a:cubicBezTo>
                  <a:cubicBezTo>
                    <a:pt x="154" y="5"/>
                    <a:pt x="154" y="5"/>
                    <a:pt x="154" y="5"/>
                  </a:cubicBezTo>
                  <a:cubicBezTo>
                    <a:pt x="153" y="5"/>
                    <a:pt x="153" y="5"/>
                    <a:pt x="153" y="5"/>
                  </a:cubicBezTo>
                  <a:cubicBezTo>
                    <a:pt x="152" y="6"/>
                    <a:pt x="152" y="6"/>
                    <a:pt x="152" y="6"/>
                  </a:cubicBezTo>
                  <a:cubicBezTo>
                    <a:pt x="152" y="6"/>
                    <a:pt x="177" y="21"/>
                    <a:pt x="203" y="35"/>
                  </a:cubicBezTo>
                  <a:cubicBezTo>
                    <a:pt x="215" y="42"/>
                    <a:pt x="228" y="50"/>
                    <a:pt x="238" y="55"/>
                  </a:cubicBezTo>
                  <a:cubicBezTo>
                    <a:pt x="242" y="58"/>
                    <a:pt x="246" y="60"/>
                    <a:pt x="249" y="62"/>
                  </a:cubicBezTo>
                  <a:cubicBezTo>
                    <a:pt x="251" y="62"/>
                    <a:pt x="252" y="63"/>
                    <a:pt x="253" y="64"/>
                  </a:cubicBezTo>
                  <a:cubicBezTo>
                    <a:pt x="253" y="64"/>
                    <a:pt x="254" y="64"/>
                    <a:pt x="254" y="64"/>
                  </a:cubicBezTo>
                  <a:cubicBezTo>
                    <a:pt x="254" y="64"/>
                    <a:pt x="254" y="64"/>
                    <a:pt x="254" y="64"/>
                  </a:cubicBezTo>
                  <a:cubicBezTo>
                    <a:pt x="254" y="64"/>
                    <a:pt x="254" y="64"/>
                    <a:pt x="254" y="64"/>
                  </a:cubicBezTo>
                  <a:cubicBezTo>
                    <a:pt x="255" y="64"/>
                    <a:pt x="255" y="64"/>
                    <a:pt x="255" y="64"/>
                  </a:cubicBezTo>
                  <a:cubicBezTo>
                    <a:pt x="255" y="64"/>
                    <a:pt x="256" y="64"/>
                    <a:pt x="256" y="64"/>
                  </a:cubicBezTo>
                  <a:cubicBezTo>
                    <a:pt x="256" y="63"/>
                    <a:pt x="256" y="63"/>
                    <a:pt x="256" y="63"/>
                  </a:cubicBezTo>
                  <a:cubicBezTo>
                    <a:pt x="256" y="62"/>
                    <a:pt x="256" y="62"/>
                    <a:pt x="256" y="62"/>
                  </a:cubicBezTo>
                  <a:cubicBezTo>
                    <a:pt x="256" y="62"/>
                    <a:pt x="256" y="62"/>
                    <a:pt x="256" y="62"/>
                  </a:cubicBezTo>
                  <a:cubicBezTo>
                    <a:pt x="255" y="61"/>
                    <a:pt x="255" y="61"/>
                    <a:pt x="255" y="61"/>
                  </a:cubicBezTo>
                  <a:cubicBezTo>
                    <a:pt x="253" y="60"/>
                    <a:pt x="247" y="56"/>
                    <a:pt x="237" y="50"/>
                  </a:cubicBezTo>
                  <a:cubicBezTo>
                    <a:pt x="210" y="33"/>
                    <a:pt x="161" y="3"/>
                    <a:pt x="161" y="3"/>
                  </a:cubicBezTo>
                  <a:cubicBezTo>
                    <a:pt x="161" y="4"/>
                    <a:pt x="161" y="4"/>
                    <a:pt x="161" y="4"/>
                  </a:cubicBezTo>
                  <a:cubicBezTo>
                    <a:pt x="162" y="5"/>
                    <a:pt x="162" y="5"/>
                    <a:pt x="162" y="5"/>
                  </a:cubicBezTo>
                  <a:cubicBezTo>
                    <a:pt x="161" y="4"/>
                    <a:pt x="161" y="4"/>
                    <a:pt x="161" y="4"/>
                  </a:cubicBezTo>
                  <a:cubicBezTo>
                    <a:pt x="161" y="5"/>
                    <a:pt x="161" y="5"/>
                    <a:pt x="161" y="5"/>
                  </a:cubicBezTo>
                  <a:cubicBezTo>
                    <a:pt x="162" y="5"/>
                    <a:pt x="162" y="5"/>
                    <a:pt x="162" y="5"/>
                  </a:cubicBezTo>
                  <a:cubicBezTo>
                    <a:pt x="161" y="4"/>
                    <a:pt x="161" y="4"/>
                    <a:pt x="161" y="4"/>
                  </a:cubicBezTo>
                  <a:cubicBezTo>
                    <a:pt x="161" y="5"/>
                    <a:pt x="161" y="5"/>
                    <a:pt x="161" y="5"/>
                  </a:cubicBezTo>
                  <a:cubicBezTo>
                    <a:pt x="161" y="4"/>
                    <a:pt x="161" y="4"/>
                    <a:pt x="161" y="4"/>
                  </a:cubicBezTo>
                  <a:cubicBezTo>
                    <a:pt x="161" y="5"/>
                    <a:pt x="161" y="5"/>
                    <a:pt x="161" y="5"/>
                  </a:cubicBezTo>
                  <a:cubicBezTo>
                    <a:pt x="161" y="5"/>
                    <a:pt x="161" y="5"/>
                    <a:pt x="161" y="5"/>
                  </a:cubicBezTo>
                  <a:cubicBezTo>
                    <a:pt x="161" y="4"/>
                    <a:pt x="161" y="4"/>
                    <a:pt x="161" y="4"/>
                  </a:cubicBezTo>
                  <a:cubicBezTo>
                    <a:pt x="161" y="5"/>
                    <a:pt x="161" y="5"/>
                    <a:pt x="161" y="5"/>
                  </a:cubicBezTo>
                  <a:cubicBezTo>
                    <a:pt x="161" y="5"/>
                    <a:pt x="161" y="5"/>
                    <a:pt x="161" y="5"/>
                  </a:cubicBezTo>
                  <a:cubicBezTo>
                    <a:pt x="161" y="5"/>
                    <a:pt x="161" y="5"/>
                    <a:pt x="161" y="5"/>
                  </a:cubicBezTo>
                  <a:cubicBezTo>
                    <a:pt x="161" y="5"/>
                    <a:pt x="161" y="5"/>
                    <a:pt x="161" y="5"/>
                  </a:cubicBezTo>
                  <a:cubicBezTo>
                    <a:pt x="161" y="5"/>
                    <a:pt x="161" y="5"/>
                    <a:pt x="161" y="5"/>
                  </a:cubicBezTo>
                  <a:cubicBezTo>
                    <a:pt x="161" y="5"/>
                    <a:pt x="161" y="5"/>
                    <a:pt x="161" y="5"/>
                  </a:cubicBezTo>
                  <a:cubicBezTo>
                    <a:pt x="161" y="5"/>
                    <a:pt x="162" y="6"/>
                    <a:pt x="163" y="6"/>
                  </a:cubicBezTo>
                  <a:cubicBezTo>
                    <a:pt x="167" y="8"/>
                    <a:pt x="175" y="12"/>
                    <a:pt x="185" y="18"/>
                  </a:cubicBezTo>
                  <a:cubicBezTo>
                    <a:pt x="200" y="26"/>
                    <a:pt x="219" y="37"/>
                    <a:pt x="234" y="46"/>
                  </a:cubicBezTo>
                  <a:cubicBezTo>
                    <a:pt x="242" y="51"/>
                    <a:pt x="249" y="55"/>
                    <a:pt x="254" y="58"/>
                  </a:cubicBezTo>
                  <a:cubicBezTo>
                    <a:pt x="258" y="60"/>
                    <a:pt x="261" y="62"/>
                    <a:pt x="261" y="62"/>
                  </a:cubicBezTo>
                  <a:cubicBezTo>
                    <a:pt x="262" y="63"/>
                    <a:pt x="263" y="62"/>
                    <a:pt x="263" y="62"/>
                  </a:cubicBezTo>
                  <a:cubicBezTo>
                    <a:pt x="263" y="61"/>
                    <a:pt x="263" y="61"/>
                    <a:pt x="263" y="61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2" y="59"/>
                    <a:pt x="262" y="59"/>
                    <a:pt x="261" y="58"/>
                  </a:cubicBezTo>
                  <a:cubicBezTo>
                    <a:pt x="254" y="54"/>
                    <a:pt x="231" y="40"/>
                    <a:pt x="209" y="27"/>
                  </a:cubicBezTo>
                  <a:cubicBezTo>
                    <a:pt x="199" y="20"/>
                    <a:pt x="188" y="14"/>
                    <a:pt x="180" y="9"/>
                  </a:cubicBezTo>
                  <a:cubicBezTo>
                    <a:pt x="177" y="7"/>
                    <a:pt x="174" y="4"/>
                    <a:pt x="171" y="3"/>
                  </a:cubicBezTo>
                  <a:cubicBezTo>
                    <a:pt x="170" y="2"/>
                    <a:pt x="169" y="2"/>
                    <a:pt x="169" y="1"/>
                  </a:cubicBezTo>
                  <a:cubicBezTo>
                    <a:pt x="168" y="1"/>
                    <a:pt x="168" y="1"/>
                    <a:pt x="168" y="1"/>
                  </a:cubicBezTo>
                  <a:cubicBezTo>
                    <a:pt x="168" y="1"/>
                    <a:pt x="168" y="1"/>
                    <a:pt x="168" y="1"/>
                  </a:cubicBezTo>
                  <a:cubicBezTo>
                    <a:pt x="167" y="2"/>
                    <a:pt x="167" y="2"/>
                    <a:pt x="167" y="2"/>
                  </a:cubicBezTo>
                  <a:cubicBezTo>
                    <a:pt x="169" y="2"/>
                    <a:pt x="169" y="2"/>
                    <a:pt x="169" y="2"/>
                  </a:cubicBezTo>
                  <a:cubicBezTo>
                    <a:pt x="169" y="1"/>
                    <a:pt x="168" y="1"/>
                    <a:pt x="168" y="1"/>
                  </a:cubicBezTo>
                  <a:cubicBezTo>
                    <a:pt x="167" y="2"/>
                    <a:pt x="167" y="2"/>
                    <a:pt x="167" y="2"/>
                  </a:cubicBezTo>
                  <a:cubicBezTo>
                    <a:pt x="169" y="2"/>
                    <a:pt x="169" y="2"/>
                    <a:pt x="169" y="2"/>
                  </a:cubicBezTo>
                  <a:cubicBezTo>
                    <a:pt x="167" y="2"/>
                    <a:pt x="167" y="2"/>
                    <a:pt x="167" y="2"/>
                  </a:cubicBezTo>
                  <a:cubicBezTo>
                    <a:pt x="168" y="2"/>
                    <a:pt x="168" y="2"/>
                    <a:pt x="168" y="2"/>
                  </a:cubicBezTo>
                  <a:cubicBezTo>
                    <a:pt x="169" y="2"/>
                    <a:pt x="169" y="2"/>
                    <a:pt x="169" y="2"/>
                  </a:cubicBezTo>
                  <a:cubicBezTo>
                    <a:pt x="167" y="2"/>
                    <a:pt x="167" y="2"/>
                    <a:pt x="167" y="2"/>
                  </a:cubicBezTo>
                  <a:cubicBezTo>
                    <a:pt x="168" y="2"/>
                    <a:pt x="168" y="2"/>
                    <a:pt x="168" y="2"/>
                  </a:cubicBezTo>
                  <a:cubicBezTo>
                    <a:pt x="169" y="2"/>
                    <a:pt x="169" y="1"/>
                    <a:pt x="168" y="0"/>
                  </a:cubicBezTo>
                  <a:cubicBezTo>
                    <a:pt x="167" y="0"/>
                    <a:pt x="166" y="0"/>
                    <a:pt x="166" y="1"/>
                  </a:cubicBezTo>
                  <a:cubicBezTo>
                    <a:pt x="166" y="2"/>
                    <a:pt x="166" y="2"/>
                    <a:pt x="166" y="2"/>
                  </a:cubicBezTo>
                  <a:cubicBezTo>
                    <a:pt x="166" y="2"/>
                    <a:pt x="166" y="2"/>
                    <a:pt x="166" y="3"/>
                  </a:cubicBezTo>
                  <a:cubicBezTo>
                    <a:pt x="167" y="3"/>
                    <a:pt x="167" y="3"/>
                    <a:pt x="167" y="3"/>
                  </a:cubicBezTo>
                  <a:cubicBezTo>
                    <a:pt x="168" y="4"/>
                    <a:pt x="170" y="6"/>
                    <a:pt x="173" y="8"/>
                  </a:cubicBezTo>
                  <a:cubicBezTo>
                    <a:pt x="184" y="15"/>
                    <a:pt x="206" y="28"/>
                    <a:pt x="225" y="40"/>
                  </a:cubicBezTo>
                  <a:cubicBezTo>
                    <a:pt x="235" y="46"/>
                    <a:pt x="244" y="51"/>
                    <a:pt x="251" y="55"/>
                  </a:cubicBezTo>
                  <a:cubicBezTo>
                    <a:pt x="254" y="57"/>
                    <a:pt x="256" y="59"/>
                    <a:pt x="258" y="60"/>
                  </a:cubicBezTo>
                  <a:cubicBezTo>
                    <a:pt x="259" y="61"/>
                    <a:pt x="260" y="61"/>
                    <a:pt x="260" y="61"/>
                  </a:cubicBezTo>
                  <a:cubicBezTo>
                    <a:pt x="261" y="62"/>
                    <a:pt x="261" y="62"/>
                    <a:pt x="261" y="62"/>
                  </a:cubicBezTo>
                  <a:cubicBezTo>
                    <a:pt x="261" y="62"/>
                    <a:pt x="261" y="62"/>
                    <a:pt x="261" y="62"/>
                  </a:cubicBezTo>
                  <a:cubicBezTo>
                    <a:pt x="261" y="61"/>
                    <a:pt x="261" y="61"/>
                    <a:pt x="261" y="61"/>
                  </a:cubicBezTo>
                  <a:cubicBezTo>
                    <a:pt x="261" y="62"/>
                    <a:pt x="261" y="62"/>
                    <a:pt x="261" y="62"/>
                  </a:cubicBezTo>
                  <a:cubicBezTo>
                    <a:pt x="261" y="62"/>
                    <a:pt x="261" y="62"/>
                    <a:pt x="261" y="62"/>
                  </a:cubicBezTo>
                  <a:cubicBezTo>
                    <a:pt x="261" y="61"/>
                    <a:pt x="261" y="61"/>
                    <a:pt x="261" y="61"/>
                  </a:cubicBezTo>
                  <a:cubicBezTo>
                    <a:pt x="261" y="62"/>
                    <a:pt x="261" y="62"/>
                    <a:pt x="261" y="62"/>
                  </a:cubicBezTo>
                  <a:cubicBezTo>
                    <a:pt x="262" y="61"/>
                    <a:pt x="262" y="61"/>
                    <a:pt x="262" y="61"/>
                  </a:cubicBezTo>
                  <a:cubicBezTo>
                    <a:pt x="261" y="61"/>
                    <a:pt x="261" y="61"/>
                    <a:pt x="261" y="61"/>
                  </a:cubicBezTo>
                  <a:cubicBezTo>
                    <a:pt x="261" y="62"/>
                    <a:pt x="261" y="62"/>
                    <a:pt x="261" y="62"/>
                  </a:cubicBezTo>
                  <a:cubicBezTo>
                    <a:pt x="262" y="61"/>
                    <a:pt x="262" y="61"/>
                    <a:pt x="262" y="61"/>
                  </a:cubicBezTo>
                  <a:cubicBezTo>
                    <a:pt x="261" y="61"/>
                    <a:pt x="261" y="61"/>
                    <a:pt x="261" y="61"/>
                  </a:cubicBezTo>
                  <a:cubicBezTo>
                    <a:pt x="262" y="61"/>
                    <a:pt x="262" y="61"/>
                    <a:pt x="262" y="61"/>
                  </a:cubicBezTo>
                  <a:cubicBezTo>
                    <a:pt x="261" y="60"/>
                    <a:pt x="261" y="60"/>
                    <a:pt x="261" y="60"/>
                  </a:cubicBezTo>
                  <a:cubicBezTo>
                    <a:pt x="261" y="61"/>
                    <a:pt x="261" y="61"/>
                    <a:pt x="261" y="61"/>
                  </a:cubicBezTo>
                  <a:cubicBezTo>
                    <a:pt x="262" y="61"/>
                    <a:pt x="262" y="61"/>
                    <a:pt x="262" y="61"/>
                  </a:cubicBezTo>
                  <a:cubicBezTo>
                    <a:pt x="261" y="60"/>
                    <a:pt x="261" y="60"/>
                    <a:pt x="261" y="60"/>
                  </a:cubicBezTo>
                  <a:cubicBezTo>
                    <a:pt x="262" y="61"/>
                    <a:pt x="262" y="61"/>
                    <a:pt x="262" y="61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3" y="60"/>
                    <a:pt x="239" y="45"/>
                    <a:pt x="214" y="31"/>
                  </a:cubicBezTo>
                  <a:cubicBezTo>
                    <a:pt x="202" y="24"/>
                    <a:pt x="190" y="17"/>
                    <a:pt x="180" y="11"/>
                  </a:cubicBezTo>
                  <a:cubicBezTo>
                    <a:pt x="175" y="9"/>
                    <a:pt x="171" y="7"/>
                    <a:pt x="168" y="5"/>
                  </a:cubicBezTo>
                  <a:cubicBezTo>
                    <a:pt x="166" y="4"/>
                    <a:pt x="165" y="4"/>
                    <a:pt x="164" y="3"/>
                  </a:cubicBezTo>
                  <a:cubicBezTo>
                    <a:pt x="163" y="3"/>
                    <a:pt x="163" y="3"/>
                    <a:pt x="162" y="3"/>
                  </a:cubicBezTo>
                  <a:cubicBezTo>
                    <a:pt x="162" y="2"/>
                    <a:pt x="161" y="2"/>
                    <a:pt x="161" y="2"/>
                  </a:cubicBezTo>
                  <a:cubicBezTo>
                    <a:pt x="160" y="2"/>
                    <a:pt x="160" y="2"/>
                    <a:pt x="160" y="2"/>
                  </a:cubicBezTo>
                  <a:cubicBezTo>
                    <a:pt x="160" y="3"/>
                    <a:pt x="160" y="3"/>
                    <a:pt x="159" y="3"/>
                  </a:cubicBezTo>
                  <a:cubicBezTo>
                    <a:pt x="159" y="3"/>
                    <a:pt x="159" y="4"/>
                    <a:pt x="159" y="4"/>
                  </a:cubicBezTo>
                  <a:cubicBezTo>
                    <a:pt x="159" y="5"/>
                    <a:pt x="159" y="5"/>
                    <a:pt x="160" y="5"/>
                  </a:cubicBezTo>
                  <a:cubicBezTo>
                    <a:pt x="160" y="5"/>
                    <a:pt x="166" y="9"/>
                    <a:pt x="175" y="14"/>
                  </a:cubicBezTo>
                  <a:cubicBezTo>
                    <a:pt x="188" y="23"/>
                    <a:pt x="208" y="35"/>
                    <a:pt x="224" y="45"/>
                  </a:cubicBezTo>
                  <a:cubicBezTo>
                    <a:pt x="233" y="50"/>
                    <a:pt x="240" y="55"/>
                    <a:pt x="245" y="58"/>
                  </a:cubicBezTo>
                  <a:cubicBezTo>
                    <a:pt x="248" y="60"/>
                    <a:pt x="250" y="62"/>
                    <a:pt x="252" y="62"/>
                  </a:cubicBezTo>
                  <a:cubicBezTo>
                    <a:pt x="253" y="63"/>
                    <a:pt x="253" y="63"/>
                    <a:pt x="253" y="64"/>
                  </a:cubicBezTo>
                  <a:cubicBezTo>
                    <a:pt x="254" y="64"/>
                    <a:pt x="254" y="64"/>
                    <a:pt x="254" y="64"/>
                  </a:cubicBezTo>
                  <a:cubicBezTo>
                    <a:pt x="254" y="64"/>
                    <a:pt x="254" y="64"/>
                    <a:pt x="254" y="64"/>
                  </a:cubicBezTo>
                  <a:cubicBezTo>
                    <a:pt x="254" y="63"/>
                    <a:pt x="254" y="63"/>
                    <a:pt x="254" y="63"/>
                  </a:cubicBezTo>
                  <a:cubicBezTo>
                    <a:pt x="254" y="64"/>
                    <a:pt x="254" y="64"/>
                    <a:pt x="254" y="64"/>
                  </a:cubicBezTo>
                  <a:cubicBezTo>
                    <a:pt x="254" y="64"/>
                    <a:pt x="254" y="64"/>
                    <a:pt x="254" y="64"/>
                  </a:cubicBezTo>
                  <a:cubicBezTo>
                    <a:pt x="254" y="63"/>
                    <a:pt x="254" y="63"/>
                    <a:pt x="254" y="63"/>
                  </a:cubicBezTo>
                  <a:cubicBezTo>
                    <a:pt x="254" y="64"/>
                    <a:pt x="254" y="64"/>
                    <a:pt x="254" y="64"/>
                  </a:cubicBezTo>
                  <a:cubicBezTo>
                    <a:pt x="255" y="63"/>
                    <a:pt x="255" y="63"/>
                    <a:pt x="255" y="63"/>
                  </a:cubicBezTo>
                  <a:cubicBezTo>
                    <a:pt x="254" y="64"/>
                    <a:pt x="254" y="64"/>
                    <a:pt x="254" y="64"/>
                  </a:cubicBezTo>
                  <a:cubicBezTo>
                    <a:pt x="254" y="64"/>
                    <a:pt x="254" y="64"/>
                    <a:pt x="254" y="64"/>
                  </a:cubicBezTo>
                  <a:cubicBezTo>
                    <a:pt x="255" y="63"/>
                    <a:pt x="255" y="63"/>
                    <a:pt x="255" y="63"/>
                  </a:cubicBezTo>
                  <a:cubicBezTo>
                    <a:pt x="254" y="64"/>
                    <a:pt x="254" y="64"/>
                    <a:pt x="254" y="64"/>
                  </a:cubicBezTo>
                  <a:cubicBezTo>
                    <a:pt x="255" y="63"/>
                    <a:pt x="255" y="63"/>
                    <a:pt x="255" y="63"/>
                  </a:cubicBezTo>
                  <a:cubicBezTo>
                    <a:pt x="253" y="63"/>
                    <a:pt x="253" y="63"/>
                    <a:pt x="253" y="63"/>
                  </a:cubicBezTo>
                  <a:cubicBezTo>
                    <a:pt x="253" y="63"/>
                    <a:pt x="254" y="64"/>
                    <a:pt x="254" y="64"/>
                  </a:cubicBezTo>
                  <a:cubicBezTo>
                    <a:pt x="255" y="63"/>
                    <a:pt x="255" y="63"/>
                    <a:pt x="255" y="63"/>
                  </a:cubicBezTo>
                  <a:cubicBezTo>
                    <a:pt x="253" y="63"/>
                    <a:pt x="253" y="63"/>
                    <a:pt x="253" y="63"/>
                  </a:cubicBezTo>
                  <a:cubicBezTo>
                    <a:pt x="255" y="63"/>
                    <a:pt x="255" y="63"/>
                    <a:pt x="255" y="63"/>
                  </a:cubicBezTo>
                  <a:cubicBezTo>
                    <a:pt x="254" y="62"/>
                    <a:pt x="254" y="62"/>
                    <a:pt x="254" y="62"/>
                  </a:cubicBezTo>
                  <a:cubicBezTo>
                    <a:pt x="255" y="63"/>
                    <a:pt x="255" y="63"/>
                    <a:pt x="255" y="63"/>
                  </a:cubicBezTo>
                  <a:cubicBezTo>
                    <a:pt x="255" y="61"/>
                    <a:pt x="255" y="61"/>
                    <a:pt x="255" y="61"/>
                  </a:cubicBezTo>
                  <a:cubicBezTo>
                    <a:pt x="255" y="61"/>
                    <a:pt x="254" y="61"/>
                    <a:pt x="254" y="62"/>
                  </a:cubicBezTo>
                  <a:cubicBezTo>
                    <a:pt x="255" y="63"/>
                    <a:pt x="255" y="63"/>
                    <a:pt x="255" y="63"/>
                  </a:cubicBezTo>
                  <a:cubicBezTo>
                    <a:pt x="255" y="61"/>
                    <a:pt x="255" y="61"/>
                    <a:pt x="255" y="61"/>
                  </a:cubicBezTo>
                  <a:cubicBezTo>
                    <a:pt x="255" y="63"/>
                    <a:pt x="255" y="63"/>
                    <a:pt x="255" y="63"/>
                  </a:cubicBezTo>
                  <a:cubicBezTo>
                    <a:pt x="255" y="61"/>
                    <a:pt x="255" y="61"/>
                    <a:pt x="255" y="61"/>
                  </a:cubicBezTo>
                  <a:cubicBezTo>
                    <a:pt x="255" y="61"/>
                    <a:pt x="255" y="61"/>
                    <a:pt x="255" y="61"/>
                  </a:cubicBezTo>
                  <a:cubicBezTo>
                    <a:pt x="255" y="63"/>
                    <a:pt x="255" y="63"/>
                    <a:pt x="255" y="63"/>
                  </a:cubicBezTo>
                  <a:cubicBezTo>
                    <a:pt x="255" y="61"/>
                    <a:pt x="255" y="61"/>
                    <a:pt x="255" y="61"/>
                  </a:cubicBezTo>
                  <a:cubicBezTo>
                    <a:pt x="255" y="62"/>
                    <a:pt x="255" y="62"/>
                    <a:pt x="255" y="62"/>
                  </a:cubicBezTo>
                  <a:cubicBezTo>
                    <a:pt x="255" y="61"/>
                    <a:pt x="255" y="61"/>
                    <a:pt x="255" y="61"/>
                  </a:cubicBezTo>
                  <a:cubicBezTo>
                    <a:pt x="255" y="61"/>
                    <a:pt x="255" y="61"/>
                    <a:pt x="255" y="61"/>
                  </a:cubicBezTo>
                  <a:cubicBezTo>
                    <a:pt x="255" y="62"/>
                    <a:pt x="255" y="62"/>
                    <a:pt x="255" y="62"/>
                  </a:cubicBezTo>
                  <a:cubicBezTo>
                    <a:pt x="255" y="61"/>
                    <a:pt x="255" y="61"/>
                    <a:pt x="255" y="61"/>
                  </a:cubicBezTo>
                  <a:cubicBezTo>
                    <a:pt x="255" y="61"/>
                    <a:pt x="254" y="61"/>
                    <a:pt x="254" y="61"/>
                  </a:cubicBezTo>
                  <a:cubicBezTo>
                    <a:pt x="246" y="57"/>
                    <a:pt x="221" y="43"/>
                    <a:pt x="198" y="29"/>
                  </a:cubicBezTo>
                  <a:cubicBezTo>
                    <a:pt x="187" y="23"/>
                    <a:pt x="175" y="16"/>
                    <a:pt x="167" y="11"/>
                  </a:cubicBezTo>
                  <a:cubicBezTo>
                    <a:pt x="159" y="7"/>
                    <a:pt x="154" y="4"/>
                    <a:pt x="154" y="4"/>
                  </a:cubicBezTo>
                  <a:cubicBezTo>
                    <a:pt x="153" y="3"/>
                    <a:pt x="153" y="3"/>
                    <a:pt x="152" y="4"/>
                  </a:cubicBezTo>
                  <a:cubicBezTo>
                    <a:pt x="152" y="4"/>
                    <a:pt x="151" y="4"/>
                    <a:pt x="151" y="5"/>
                  </a:cubicBezTo>
                  <a:cubicBezTo>
                    <a:pt x="151" y="5"/>
                    <a:pt x="152" y="6"/>
                    <a:pt x="152" y="6"/>
                  </a:cubicBezTo>
                  <a:cubicBezTo>
                    <a:pt x="152" y="6"/>
                    <a:pt x="152" y="6"/>
                    <a:pt x="152" y="6"/>
                  </a:cubicBezTo>
                  <a:cubicBezTo>
                    <a:pt x="152" y="6"/>
                    <a:pt x="153" y="7"/>
                    <a:pt x="154" y="8"/>
                  </a:cubicBezTo>
                  <a:cubicBezTo>
                    <a:pt x="168" y="17"/>
                    <a:pt x="248" y="66"/>
                    <a:pt x="248" y="66"/>
                  </a:cubicBezTo>
                  <a:cubicBezTo>
                    <a:pt x="249" y="65"/>
                    <a:pt x="249" y="65"/>
                    <a:pt x="249" y="65"/>
                  </a:cubicBezTo>
                  <a:cubicBezTo>
                    <a:pt x="248" y="64"/>
                    <a:pt x="248" y="64"/>
                    <a:pt x="248" y="64"/>
                  </a:cubicBezTo>
                  <a:cubicBezTo>
                    <a:pt x="249" y="65"/>
                    <a:pt x="249" y="65"/>
                    <a:pt x="249" y="65"/>
                  </a:cubicBezTo>
                  <a:cubicBezTo>
                    <a:pt x="248" y="64"/>
                    <a:pt x="248" y="64"/>
                    <a:pt x="248" y="64"/>
                  </a:cubicBezTo>
                  <a:cubicBezTo>
                    <a:pt x="248" y="64"/>
                    <a:pt x="248" y="64"/>
                    <a:pt x="248" y="64"/>
                  </a:cubicBezTo>
                  <a:cubicBezTo>
                    <a:pt x="249" y="65"/>
                    <a:pt x="249" y="65"/>
                    <a:pt x="249" y="65"/>
                  </a:cubicBezTo>
                  <a:cubicBezTo>
                    <a:pt x="248" y="64"/>
                    <a:pt x="248" y="64"/>
                    <a:pt x="248" y="64"/>
                  </a:cubicBezTo>
                  <a:cubicBezTo>
                    <a:pt x="249" y="65"/>
                    <a:pt x="249" y="65"/>
                    <a:pt x="249" y="65"/>
                  </a:cubicBezTo>
                  <a:cubicBezTo>
                    <a:pt x="249" y="63"/>
                    <a:pt x="249" y="63"/>
                    <a:pt x="249" y="63"/>
                  </a:cubicBezTo>
                  <a:cubicBezTo>
                    <a:pt x="248" y="64"/>
                    <a:pt x="248" y="64"/>
                    <a:pt x="248" y="64"/>
                  </a:cubicBezTo>
                  <a:cubicBezTo>
                    <a:pt x="249" y="65"/>
                    <a:pt x="249" y="65"/>
                    <a:pt x="249" y="65"/>
                  </a:cubicBezTo>
                  <a:cubicBezTo>
                    <a:pt x="249" y="63"/>
                    <a:pt x="249" y="63"/>
                    <a:pt x="249" y="63"/>
                  </a:cubicBezTo>
                  <a:cubicBezTo>
                    <a:pt x="249" y="64"/>
                    <a:pt x="249" y="64"/>
                    <a:pt x="249" y="64"/>
                  </a:cubicBezTo>
                  <a:cubicBezTo>
                    <a:pt x="249" y="63"/>
                    <a:pt x="249" y="63"/>
                    <a:pt x="249" y="63"/>
                  </a:cubicBezTo>
                  <a:cubicBezTo>
                    <a:pt x="249" y="63"/>
                    <a:pt x="249" y="63"/>
                    <a:pt x="249" y="63"/>
                  </a:cubicBezTo>
                  <a:cubicBezTo>
                    <a:pt x="249" y="64"/>
                    <a:pt x="249" y="64"/>
                    <a:pt x="249" y="64"/>
                  </a:cubicBezTo>
                  <a:cubicBezTo>
                    <a:pt x="249" y="63"/>
                    <a:pt x="249" y="63"/>
                    <a:pt x="249" y="63"/>
                  </a:cubicBezTo>
                  <a:cubicBezTo>
                    <a:pt x="249" y="63"/>
                    <a:pt x="248" y="63"/>
                    <a:pt x="247" y="63"/>
                  </a:cubicBezTo>
                  <a:cubicBezTo>
                    <a:pt x="243" y="61"/>
                    <a:pt x="235" y="57"/>
                    <a:pt x="225" y="51"/>
                  </a:cubicBezTo>
                  <a:cubicBezTo>
                    <a:pt x="210" y="43"/>
                    <a:pt x="190" y="31"/>
                    <a:pt x="175" y="22"/>
                  </a:cubicBezTo>
                  <a:cubicBezTo>
                    <a:pt x="167" y="18"/>
                    <a:pt x="160" y="14"/>
                    <a:pt x="155" y="11"/>
                  </a:cubicBezTo>
                  <a:cubicBezTo>
                    <a:pt x="152" y="9"/>
                    <a:pt x="150" y="8"/>
                    <a:pt x="149" y="7"/>
                  </a:cubicBezTo>
                  <a:cubicBezTo>
                    <a:pt x="148" y="7"/>
                    <a:pt x="147" y="7"/>
                    <a:pt x="147" y="7"/>
                  </a:cubicBezTo>
                  <a:cubicBezTo>
                    <a:pt x="146" y="6"/>
                    <a:pt x="146" y="6"/>
                    <a:pt x="146" y="6"/>
                  </a:cubicBezTo>
                  <a:cubicBezTo>
                    <a:pt x="146" y="6"/>
                    <a:pt x="146" y="6"/>
                    <a:pt x="146" y="6"/>
                  </a:cubicBezTo>
                  <a:cubicBezTo>
                    <a:pt x="146" y="6"/>
                    <a:pt x="146" y="6"/>
                    <a:pt x="146" y="6"/>
                  </a:cubicBezTo>
                  <a:cubicBezTo>
                    <a:pt x="145" y="6"/>
                    <a:pt x="145" y="6"/>
                    <a:pt x="145" y="6"/>
                  </a:cubicBezTo>
                  <a:cubicBezTo>
                    <a:pt x="144" y="7"/>
                    <a:pt x="144" y="7"/>
                    <a:pt x="144" y="7"/>
                  </a:cubicBezTo>
                  <a:cubicBezTo>
                    <a:pt x="144" y="7"/>
                    <a:pt x="144" y="8"/>
                    <a:pt x="144" y="8"/>
                  </a:cubicBezTo>
                  <a:cubicBezTo>
                    <a:pt x="144" y="8"/>
                    <a:pt x="144" y="9"/>
                    <a:pt x="145" y="9"/>
                  </a:cubicBezTo>
                  <a:cubicBezTo>
                    <a:pt x="145" y="9"/>
                    <a:pt x="151" y="12"/>
                    <a:pt x="160" y="18"/>
                  </a:cubicBezTo>
                  <a:cubicBezTo>
                    <a:pt x="173" y="26"/>
                    <a:pt x="194" y="38"/>
                    <a:pt x="210" y="48"/>
                  </a:cubicBezTo>
                  <a:cubicBezTo>
                    <a:pt x="219" y="54"/>
                    <a:pt x="226" y="58"/>
                    <a:pt x="232" y="62"/>
                  </a:cubicBezTo>
                  <a:cubicBezTo>
                    <a:pt x="235" y="64"/>
                    <a:pt x="237" y="65"/>
                    <a:pt x="238" y="67"/>
                  </a:cubicBezTo>
                  <a:cubicBezTo>
                    <a:pt x="239" y="67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2" y="68"/>
                    <a:pt x="242" y="68"/>
                    <a:pt x="242" y="68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2" y="68"/>
                    <a:pt x="242" y="68"/>
                    <a:pt x="242" y="68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2" y="68"/>
                    <a:pt x="242" y="68"/>
                    <a:pt x="242" y="68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2" y="68"/>
                    <a:pt x="242" y="68"/>
                    <a:pt x="242" y="68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42" y="68"/>
                    <a:pt x="242" y="68"/>
                    <a:pt x="242" y="68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1" y="67"/>
                    <a:pt x="241" y="67"/>
                    <a:pt x="241" y="67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1" y="67"/>
                    <a:pt x="241" y="67"/>
                    <a:pt x="241" y="67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1" y="67"/>
                    <a:pt x="241" y="67"/>
                    <a:pt x="241" y="67"/>
                  </a:cubicBezTo>
                  <a:cubicBezTo>
                    <a:pt x="242" y="66"/>
                    <a:pt x="242" y="66"/>
                    <a:pt x="242" y="66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1" y="67"/>
                    <a:pt x="241" y="67"/>
                    <a:pt x="241" y="67"/>
                  </a:cubicBezTo>
                  <a:cubicBezTo>
                    <a:pt x="242" y="66"/>
                    <a:pt x="242" y="66"/>
                    <a:pt x="242" y="66"/>
                  </a:cubicBezTo>
                  <a:cubicBezTo>
                    <a:pt x="241" y="66"/>
                    <a:pt x="241" y="66"/>
                    <a:pt x="240" y="65"/>
                  </a:cubicBezTo>
                  <a:cubicBezTo>
                    <a:pt x="236" y="64"/>
                    <a:pt x="228" y="59"/>
                    <a:pt x="218" y="53"/>
                  </a:cubicBezTo>
                  <a:cubicBezTo>
                    <a:pt x="202" y="45"/>
                    <a:pt x="183" y="33"/>
                    <a:pt x="167" y="24"/>
                  </a:cubicBezTo>
                  <a:cubicBezTo>
                    <a:pt x="159" y="19"/>
                    <a:pt x="152" y="15"/>
                    <a:pt x="148" y="12"/>
                  </a:cubicBezTo>
                  <a:cubicBezTo>
                    <a:pt x="143" y="9"/>
                    <a:pt x="140" y="7"/>
                    <a:pt x="140" y="7"/>
                  </a:cubicBezTo>
                  <a:cubicBezTo>
                    <a:pt x="139" y="7"/>
                    <a:pt x="139" y="7"/>
                    <a:pt x="138" y="7"/>
                  </a:cubicBezTo>
                  <a:cubicBezTo>
                    <a:pt x="138" y="7"/>
                    <a:pt x="137" y="8"/>
                    <a:pt x="137" y="8"/>
                  </a:cubicBezTo>
                  <a:cubicBezTo>
                    <a:pt x="137" y="9"/>
                    <a:pt x="138" y="9"/>
                    <a:pt x="138" y="9"/>
                  </a:cubicBezTo>
                  <a:cubicBezTo>
                    <a:pt x="138" y="9"/>
                    <a:pt x="138" y="9"/>
                    <a:pt x="138" y="9"/>
                  </a:cubicBezTo>
                  <a:cubicBezTo>
                    <a:pt x="138" y="10"/>
                    <a:pt x="138" y="10"/>
                    <a:pt x="138" y="10"/>
                  </a:cubicBezTo>
                  <a:cubicBezTo>
                    <a:pt x="138" y="10"/>
                    <a:pt x="139" y="10"/>
                    <a:pt x="140" y="10"/>
                  </a:cubicBezTo>
                  <a:cubicBezTo>
                    <a:pt x="146" y="14"/>
                    <a:pt x="170" y="28"/>
                    <a:pt x="192" y="42"/>
                  </a:cubicBezTo>
                  <a:cubicBezTo>
                    <a:pt x="203" y="49"/>
                    <a:pt x="214" y="56"/>
                    <a:pt x="222" y="61"/>
                  </a:cubicBezTo>
                  <a:cubicBezTo>
                    <a:pt x="226" y="64"/>
                    <a:pt x="230" y="66"/>
                    <a:pt x="232" y="67"/>
                  </a:cubicBezTo>
                  <a:cubicBezTo>
                    <a:pt x="233" y="68"/>
                    <a:pt x="234" y="69"/>
                    <a:pt x="234" y="69"/>
                  </a:cubicBezTo>
                  <a:cubicBezTo>
                    <a:pt x="235" y="70"/>
                    <a:pt x="235" y="70"/>
                    <a:pt x="235" y="70"/>
                  </a:cubicBezTo>
                  <a:cubicBezTo>
                    <a:pt x="235" y="70"/>
                    <a:pt x="235" y="70"/>
                    <a:pt x="235" y="70"/>
                  </a:cubicBezTo>
                  <a:cubicBezTo>
                    <a:pt x="236" y="69"/>
                    <a:pt x="236" y="69"/>
                    <a:pt x="236" y="69"/>
                  </a:cubicBezTo>
                  <a:cubicBezTo>
                    <a:pt x="235" y="69"/>
                    <a:pt x="235" y="69"/>
                    <a:pt x="235" y="69"/>
                  </a:cubicBezTo>
                  <a:cubicBezTo>
                    <a:pt x="235" y="70"/>
                    <a:pt x="235" y="70"/>
                    <a:pt x="235" y="70"/>
                  </a:cubicBezTo>
                  <a:cubicBezTo>
                    <a:pt x="236" y="69"/>
                    <a:pt x="236" y="69"/>
                    <a:pt x="236" y="69"/>
                  </a:cubicBezTo>
                  <a:cubicBezTo>
                    <a:pt x="235" y="69"/>
                    <a:pt x="235" y="69"/>
                    <a:pt x="235" y="69"/>
                  </a:cubicBezTo>
                  <a:cubicBezTo>
                    <a:pt x="236" y="69"/>
                    <a:pt x="236" y="69"/>
                    <a:pt x="236" y="69"/>
                  </a:cubicBezTo>
                  <a:cubicBezTo>
                    <a:pt x="235" y="68"/>
                    <a:pt x="235" y="68"/>
                    <a:pt x="235" y="68"/>
                  </a:cubicBezTo>
                  <a:cubicBezTo>
                    <a:pt x="235" y="69"/>
                    <a:pt x="235" y="69"/>
                    <a:pt x="235" y="69"/>
                  </a:cubicBezTo>
                  <a:cubicBezTo>
                    <a:pt x="236" y="69"/>
                    <a:pt x="236" y="69"/>
                    <a:pt x="236" y="69"/>
                  </a:cubicBezTo>
                  <a:cubicBezTo>
                    <a:pt x="235" y="68"/>
                    <a:pt x="235" y="68"/>
                    <a:pt x="235" y="68"/>
                  </a:cubicBezTo>
                  <a:cubicBezTo>
                    <a:pt x="236" y="69"/>
                    <a:pt x="236" y="69"/>
                    <a:pt x="236" y="69"/>
                  </a:cubicBezTo>
                  <a:cubicBezTo>
                    <a:pt x="237" y="68"/>
                    <a:pt x="237" y="68"/>
                    <a:pt x="237" y="68"/>
                  </a:cubicBezTo>
                  <a:cubicBezTo>
                    <a:pt x="136" y="10"/>
                    <a:pt x="136" y="10"/>
                    <a:pt x="136" y="10"/>
                  </a:cubicBezTo>
                  <a:cubicBezTo>
                    <a:pt x="135" y="9"/>
                    <a:pt x="134" y="9"/>
                    <a:pt x="134" y="10"/>
                  </a:cubicBezTo>
                  <a:cubicBezTo>
                    <a:pt x="134" y="11"/>
                    <a:pt x="134" y="11"/>
                    <a:pt x="134" y="11"/>
                  </a:cubicBezTo>
                  <a:cubicBezTo>
                    <a:pt x="134" y="12"/>
                    <a:pt x="134" y="12"/>
                    <a:pt x="134" y="12"/>
                  </a:cubicBezTo>
                  <a:cubicBezTo>
                    <a:pt x="135" y="13"/>
                    <a:pt x="135" y="14"/>
                    <a:pt x="136" y="14"/>
                  </a:cubicBezTo>
                  <a:cubicBezTo>
                    <a:pt x="140" y="17"/>
                    <a:pt x="148" y="22"/>
                    <a:pt x="157" y="28"/>
                  </a:cubicBezTo>
                  <a:cubicBezTo>
                    <a:pt x="172" y="37"/>
                    <a:pt x="190" y="47"/>
                    <a:pt x="205" y="56"/>
                  </a:cubicBezTo>
                  <a:cubicBezTo>
                    <a:pt x="212" y="60"/>
                    <a:pt x="219" y="64"/>
                    <a:pt x="223" y="67"/>
                  </a:cubicBezTo>
                  <a:cubicBezTo>
                    <a:pt x="226" y="69"/>
                    <a:pt x="228" y="70"/>
                    <a:pt x="229" y="71"/>
                  </a:cubicBezTo>
                  <a:cubicBezTo>
                    <a:pt x="229" y="71"/>
                    <a:pt x="230" y="71"/>
                    <a:pt x="230" y="72"/>
                  </a:cubicBezTo>
                  <a:cubicBezTo>
                    <a:pt x="230" y="72"/>
                    <a:pt x="230" y="72"/>
                    <a:pt x="230" y="72"/>
                  </a:cubicBezTo>
                  <a:cubicBezTo>
                    <a:pt x="231" y="71"/>
                    <a:pt x="231" y="71"/>
                    <a:pt x="231" y="71"/>
                  </a:cubicBezTo>
                  <a:cubicBezTo>
                    <a:pt x="230" y="71"/>
                    <a:pt x="230" y="71"/>
                    <a:pt x="230" y="71"/>
                  </a:cubicBezTo>
                  <a:cubicBezTo>
                    <a:pt x="230" y="72"/>
                    <a:pt x="230" y="72"/>
                    <a:pt x="230" y="72"/>
                  </a:cubicBezTo>
                  <a:cubicBezTo>
                    <a:pt x="231" y="71"/>
                    <a:pt x="231" y="71"/>
                    <a:pt x="231" y="71"/>
                  </a:cubicBezTo>
                  <a:cubicBezTo>
                    <a:pt x="230" y="71"/>
                    <a:pt x="230" y="71"/>
                    <a:pt x="230" y="71"/>
                  </a:cubicBezTo>
                  <a:cubicBezTo>
                    <a:pt x="232" y="71"/>
                    <a:pt x="232" y="71"/>
                    <a:pt x="232" y="71"/>
                  </a:cubicBezTo>
                  <a:cubicBezTo>
                    <a:pt x="230" y="70"/>
                    <a:pt x="230" y="70"/>
                    <a:pt x="230" y="70"/>
                  </a:cubicBezTo>
                  <a:cubicBezTo>
                    <a:pt x="230" y="71"/>
                    <a:pt x="230" y="71"/>
                    <a:pt x="230" y="71"/>
                  </a:cubicBezTo>
                  <a:cubicBezTo>
                    <a:pt x="232" y="71"/>
                    <a:pt x="232" y="71"/>
                    <a:pt x="232" y="71"/>
                  </a:cubicBezTo>
                  <a:cubicBezTo>
                    <a:pt x="230" y="70"/>
                    <a:pt x="230" y="70"/>
                    <a:pt x="230" y="70"/>
                  </a:cubicBezTo>
                  <a:cubicBezTo>
                    <a:pt x="232" y="71"/>
                    <a:pt x="232" y="71"/>
                    <a:pt x="232" y="71"/>
                  </a:cubicBezTo>
                  <a:cubicBezTo>
                    <a:pt x="230" y="70"/>
                    <a:pt x="230" y="70"/>
                    <a:pt x="230" y="70"/>
                  </a:cubicBezTo>
                  <a:cubicBezTo>
                    <a:pt x="231" y="71"/>
                    <a:pt x="231" y="71"/>
                    <a:pt x="231" y="71"/>
                  </a:cubicBezTo>
                  <a:cubicBezTo>
                    <a:pt x="231" y="70"/>
                    <a:pt x="231" y="70"/>
                    <a:pt x="231" y="70"/>
                  </a:cubicBezTo>
                  <a:cubicBezTo>
                    <a:pt x="230" y="70"/>
                    <a:pt x="230" y="70"/>
                    <a:pt x="230" y="70"/>
                  </a:cubicBezTo>
                  <a:cubicBezTo>
                    <a:pt x="231" y="71"/>
                    <a:pt x="231" y="71"/>
                    <a:pt x="231" y="71"/>
                  </a:cubicBezTo>
                  <a:cubicBezTo>
                    <a:pt x="231" y="70"/>
                    <a:pt x="231" y="70"/>
                    <a:pt x="231" y="70"/>
                  </a:cubicBezTo>
                  <a:cubicBezTo>
                    <a:pt x="231" y="71"/>
                    <a:pt x="231" y="71"/>
                    <a:pt x="231" y="71"/>
                  </a:cubicBezTo>
                  <a:cubicBezTo>
                    <a:pt x="231" y="70"/>
                    <a:pt x="231" y="70"/>
                    <a:pt x="231" y="70"/>
                  </a:cubicBezTo>
                  <a:cubicBezTo>
                    <a:pt x="231" y="70"/>
                    <a:pt x="231" y="70"/>
                    <a:pt x="231" y="70"/>
                  </a:cubicBezTo>
                  <a:cubicBezTo>
                    <a:pt x="231" y="71"/>
                    <a:pt x="231" y="71"/>
                    <a:pt x="231" y="71"/>
                  </a:cubicBezTo>
                  <a:cubicBezTo>
                    <a:pt x="231" y="70"/>
                    <a:pt x="231" y="70"/>
                    <a:pt x="231" y="70"/>
                  </a:cubicBezTo>
                  <a:cubicBezTo>
                    <a:pt x="231" y="70"/>
                    <a:pt x="231" y="70"/>
                    <a:pt x="231" y="70"/>
                  </a:cubicBezTo>
                  <a:cubicBezTo>
                    <a:pt x="231" y="70"/>
                    <a:pt x="231" y="70"/>
                    <a:pt x="231" y="70"/>
                  </a:cubicBezTo>
                  <a:cubicBezTo>
                    <a:pt x="231" y="70"/>
                    <a:pt x="231" y="70"/>
                    <a:pt x="231" y="70"/>
                  </a:cubicBezTo>
                  <a:cubicBezTo>
                    <a:pt x="231" y="70"/>
                    <a:pt x="231" y="70"/>
                    <a:pt x="231" y="70"/>
                  </a:cubicBezTo>
                  <a:cubicBezTo>
                    <a:pt x="231" y="70"/>
                    <a:pt x="231" y="70"/>
                    <a:pt x="231" y="70"/>
                  </a:cubicBezTo>
                  <a:cubicBezTo>
                    <a:pt x="231" y="70"/>
                    <a:pt x="230" y="70"/>
                    <a:pt x="229" y="69"/>
                  </a:cubicBezTo>
                  <a:cubicBezTo>
                    <a:pt x="225" y="67"/>
                    <a:pt x="217" y="63"/>
                    <a:pt x="207" y="57"/>
                  </a:cubicBezTo>
                  <a:cubicBezTo>
                    <a:pt x="191" y="49"/>
                    <a:pt x="171" y="37"/>
                    <a:pt x="155" y="28"/>
                  </a:cubicBezTo>
                  <a:cubicBezTo>
                    <a:pt x="147" y="23"/>
                    <a:pt x="140" y="19"/>
                    <a:pt x="135" y="16"/>
                  </a:cubicBezTo>
                  <a:cubicBezTo>
                    <a:pt x="130" y="13"/>
                    <a:pt x="127" y="11"/>
                    <a:pt x="127" y="11"/>
                  </a:cubicBezTo>
                  <a:cubicBezTo>
                    <a:pt x="127" y="11"/>
                    <a:pt x="127" y="11"/>
                    <a:pt x="126" y="11"/>
                  </a:cubicBezTo>
                  <a:cubicBezTo>
                    <a:pt x="126" y="11"/>
                    <a:pt x="126" y="12"/>
                    <a:pt x="125" y="12"/>
                  </a:cubicBezTo>
                  <a:cubicBezTo>
                    <a:pt x="125" y="12"/>
                    <a:pt x="125" y="13"/>
                    <a:pt x="125" y="13"/>
                  </a:cubicBezTo>
                  <a:cubicBezTo>
                    <a:pt x="125" y="13"/>
                    <a:pt x="126" y="14"/>
                    <a:pt x="126" y="14"/>
                  </a:cubicBezTo>
                  <a:cubicBezTo>
                    <a:pt x="126" y="14"/>
                    <a:pt x="132" y="18"/>
                    <a:pt x="141" y="23"/>
                  </a:cubicBezTo>
                  <a:cubicBezTo>
                    <a:pt x="154" y="31"/>
                    <a:pt x="174" y="43"/>
                    <a:pt x="191" y="53"/>
                  </a:cubicBezTo>
                  <a:cubicBezTo>
                    <a:pt x="199" y="58"/>
                    <a:pt x="207" y="63"/>
                    <a:pt x="212" y="67"/>
                  </a:cubicBezTo>
                  <a:cubicBezTo>
                    <a:pt x="215" y="69"/>
                    <a:pt x="217" y="70"/>
                    <a:pt x="219" y="71"/>
                  </a:cubicBezTo>
                  <a:cubicBezTo>
                    <a:pt x="219" y="72"/>
                    <a:pt x="220" y="72"/>
                    <a:pt x="220" y="73"/>
                  </a:cubicBezTo>
                  <a:cubicBezTo>
                    <a:pt x="221" y="73"/>
                    <a:pt x="221" y="73"/>
                    <a:pt x="221" y="73"/>
                  </a:cubicBezTo>
                  <a:cubicBezTo>
                    <a:pt x="221" y="73"/>
                    <a:pt x="221" y="73"/>
                    <a:pt x="221" y="73"/>
                  </a:cubicBezTo>
                  <a:cubicBezTo>
                    <a:pt x="221" y="73"/>
                    <a:pt x="221" y="73"/>
                    <a:pt x="221" y="73"/>
                  </a:cubicBezTo>
                  <a:cubicBezTo>
                    <a:pt x="221" y="73"/>
                    <a:pt x="221" y="73"/>
                    <a:pt x="221" y="73"/>
                  </a:cubicBezTo>
                  <a:cubicBezTo>
                    <a:pt x="221" y="73"/>
                    <a:pt x="221" y="73"/>
                    <a:pt x="221" y="73"/>
                  </a:cubicBezTo>
                  <a:cubicBezTo>
                    <a:pt x="221" y="73"/>
                    <a:pt x="221" y="73"/>
                    <a:pt x="221" y="73"/>
                  </a:cubicBezTo>
                  <a:cubicBezTo>
                    <a:pt x="222" y="72"/>
                    <a:pt x="222" y="72"/>
                    <a:pt x="222" y="72"/>
                  </a:cubicBezTo>
                  <a:cubicBezTo>
                    <a:pt x="220" y="72"/>
                    <a:pt x="220" y="72"/>
                    <a:pt x="220" y="72"/>
                  </a:cubicBezTo>
                  <a:cubicBezTo>
                    <a:pt x="221" y="73"/>
                    <a:pt x="221" y="73"/>
                    <a:pt x="221" y="73"/>
                  </a:cubicBezTo>
                  <a:cubicBezTo>
                    <a:pt x="222" y="72"/>
                    <a:pt x="222" y="72"/>
                    <a:pt x="222" y="72"/>
                  </a:cubicBezTo>
                  <a:cubicBezTo>
                    <a:pt x="220" y="72"/>
                    <a:pt x="220" y="72"/>
                    <a:pt x="220" y="72"/>
                  </a:cubicBezTo>
                  <a:cubicBezTo>
                    <a:pt x="222" y="72"/>
                    <a:pt x="222" y="72"/>
                    <a:pt x="222" y="72"/>
                  </a:cubicBezTo>
                  <a:cubicBezTo>
                    <a:pt x="221" y="71"/>
                    <a:pt x="221" y="71"/>
                    <a:pt x="221" y="71"/>
                  </a:cubicBezTo>
                  <a:cubicBezTo>
                    <a:pt x="220" y="72"/>
                    <a:pt x="220" y="72"/>
                    <a:pt x="220" y="72"/>
                  </a:cubicBezTo>
                  <a:cubicBezTo>
                    <a:pt x="222" y="72"/>
                    <a:pt x="222" y="72"/>
                    <a:pt x="222" y="72"/>
                  </a:cubicBezTo>
                  <a:cubicBezTo>
                    <a:pt x="221" y="71"/>
                    <a:pt x="221" y="71"/>
                    <a:pt x="221" y="71"/>
                  </a:cubicBezTo>
                  <a:cubicBezTo>
                    <a:pt x="222" y="72"/>
                    <a:pt x="222" y="72"/>
                    <a:pt x="222" y="72"/>
                  </a:cubicBezTo>
                  <a:cubicBezTo>
                    <a:pt x="223" y="71"/>
                    <a:pt x="223" y="71"/>
                    <a:pt x="223" y="71"/>
                  </a:cubicBezTo>
                  <a:cubicBezTo>
                    <a:pt x="120" y="14"/>
                    <a:pt x="120" y="14"/>
                    <a:pt x="120" y="14"/>
                  </a:cubicBezTo>
                  <a:cubicBezTo>
                    <a:pt x="120" y="14"/>
                    <a:pt x="119" y="14"/>
                    <a:pt x="119" y="14"/>
                  </a:cubicBezTo>
                  <a:cubicBezTo>
                    <a:pt x="118" y="15"/>
                    <a:pt x="118" y="15"/>
                    <a:pt x="118" y="16"/>
                  </a:cubicBezTo>
                  <a:cubicBezTo>
                    <a:pt x="118" y="16"/>
                    <a:pt x="118" y="16"/>
                    <a:pt x="118" y="16"/>
                  </a:cubicBezTo>
                  <a:cubicBezTo>
                    <a:pt x="118" y="17"/>
                    <a:pt x="118" y="17"/>
                    <a:pt x="118" y="17"/>
                  </a:cubicBezTo>
                  <a:cubicBezTo>
                    <a:pt x="119" y="17"/>
                    <a:pt x="119" y="17"/>
                    <a:pt x="119" y="17"/>
                  </a:cubicBezTo>
                  <a:cubicBezTo>
                    <a:pt x="123" y="19"/>
                    <a:pt x="146" y="33"/>
                    <a:pt x="168" y="46"/>
                  </a:cubicBezTo>
                  <a:cubicBezTo>
                    <a:pt x="180" y="53"/>
                    <a:pt x="191" y="60"/>
                    <a:pt x="199" y="65"/>
                  </a:cubicBezTo>
                  <a:cubicBezTo>
                    <a:pt x="203" y="68"/>
                    <a:pt x="206" y="70"/>
                    <a:pt x="209" y="72"/>
                  </a:cubicBezTo>
                  <a:cubicBezTo>
                    <a:pt x="210" y="73"/>
                    <a:pt x="211" y="73"/>
                    <a:pt x="211" y="74"/>
                  </a:cubicBezTo>
                  <a:cubicBezTo>
                    <a:pt x="212" y="74"/>
                    <a:pt x="212" y="74"/>
                    <a:pt x="212" y="74"/>
                  </a:cubicBezTo>
                  <a:cubicBezTo>
                    <a:pt x="212" y="74"/>
                    <a:pt x="212" y="74"/>
                    <a:pt x="212" y="74"/>
                  </a:cubicBezTo>
                  <a:cubicBezTo>
                    <a:pt x="212" y="74"/>
                    <a:pt x="212" y="74"/>
                    <a:pt x="212" y="74"/>
                  </a:cubicBezTo>
                  <a:cubicBezTo>
                    <a:pt x="212" y="74"/>
                    <a:pt x="212" y="74"/>
                    <a:pt x="212" y="74"/>
                  </a:cubicBezTo>
                  <a:cubicBezTo>
                    <a:pt x="212" y="74"/>
                    <a:pt x="212" y="74"/>
                    <a:pt x="212" y="74"/>
                  </a:cubicBezTo>
                  <a:cubicBezTo>
                    <a:pt x="212" y="74"/>
                    <a:pt x="212" y="74"/>
                    <a:pt x="212" y="74"/>
                  </a:cubicBezTo>
                  <a:cubicBezTo>
                    <a:pt x="212" y="74"/>
                    <a:pt x="212" y="74"/>
                    <a:pt x="212" y="74"/>
                  </a:cubicBezTo>
                  <a:cubicBezTo>
                    <a:pt x="213" y="74"/>
                    <a:pt x="213" y="74"/>
                    <a:pt x="213" y="74"/>
                  </a:cubicBezTo>
                  <a:cubicBezTo>
                    <a:pt x="212" y="74"/>
                    <a:pt x="212" y="74"/>
                    <a:pt x="212" y="74"/>
                  </a:cubicBezTo>
                  <a:cubicBezTo>
                    <a:pt x="212" y="74"/>
                    <a:pt x="212" y="74"/>
                    <a:pt x="212" y="74"/>
                  </a:cubicBezTo>
                  <a:cubicBezTo>
                    <a:pt x="213" y="74"/>
                    <a:pt x="213" y="74"/>
                    <a:pt x="213" y="74"/>
                  </a:cubicBezTo>
                  <a:cubicBezTo>
                    <a:pt x="212" y="74"/>
                    <a:pt x="212" y="74"/>
                    <a:pt x="212" y="74"/>
                  </a:cubicBezTo>
                  <a:cubicBezTo>
                    <a:pt x="213" y="74"/>
                    <a:pt x="213" y="74"/>
                    <a:pt x="213" y="74"/>
                  </a:cubicBezTo>
                  <a:cubicBezTo>
                    <a:pt x="212" y="73"/>
                    <a:pt x="212" y="73"/>
                    <a:pt x="212" y="73"/>
                  </a:cubicBezTo>
                  <a:cubicBezTo>
                    <a:pt x="212" y="74"/>
                    <a:pt x="212" y="74"/>
                    <a:pt x="212" y="74"/>
                  </a:cubicBezTo>
                  <a:cubicBezTo>
                    <a:pt x="213" y="74"/>
                    <a:pt x="213" y="74"/>
                    <a:pt x="213" y="74"/>
                  </a:cubicBezTo>
                  <a:cubicBezTo>
                    <a:pt x="212" y="73"/>
                    <a:pt x="212" y="73"/>
                    <a:pt x="212" y="73"/>
                  </a:cubicBezTo>
                  <a:cubicBezTo>
                    <a:pt x="213" y="74"/>
                    <a:pt x="213" y="74"/>
                    <a:pt x="213" y="74"/>
                  </a:cubicBezTo>
                  <a:cubicBezTo>
                    <a:pt x="214" y="73"/>
                    <a:pt x="214" y="73"/>
                    <a:pt x="214" y="73"/>
                  </a:cubicBezTo>
                  <a:cubicBezTo>
                    <a:pt x="214" y="73"/>
                    <a:pt x="189" y="59"/>
                    <a:pt x="164" y="44"/>
                  </a:cubicBezTo>
                  <a:cubicBezTo>
                    <a:pt x="152" y="37"/>
                    <a:pt x="140" y="30"/>
                    <a:pt x="130" y="25"/>
                  </a:cubicBezTo>
                  <a:cubicBezTo>
                    <a:pt x="125" y="22"/>
                    <a:pt x="121" y="20"/>
                    <a:pt x="118" y="18"/>
                  </a:cubicBezTo>
                  <a:cubicBezTo>
                    <a:pt x="117" y="18"/>
                    <a:pt x="116" y="17"/>
                    <a:pt x="115" y="16"/>
                  </a:cubicBezTo>
                  <a:cubicBezTo>
                    <a:pt x="114" y="16"/>
                    <a:pt x="114" y="16"/>
                    <a:pt x="114" y="16"/>
                  </a:cubicBezTo>
                  <a:cubicBezTo>
                    <a:pt x="113" y="16"/>
                    <a:pt x="113" y="16"/>
                    <a:pt x="113" y="16"/>
                  </a:cubicBezTo>
                  <a:cubicBezTo>
                    <a:pt x="113" y="16"/>
                    <a:pt x="113" y="16"/>
                    <a:pt x="113" y="16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11" y="16"/>
                    <a:pt x="111" y="16"/>
                    <a:pt x="111" y="16"/>
                  </a:cubicBezTo>
                  <a:cubicBezTo>
                    <a:pt x="113" y="17"/>
                    <a:pt x="113" y="17"/>
                    <a:pt x="113" y="17"/>
                  </a:cubicBezTo>
                  <a:cubicBezTo>
                    <a:pt x="111" y="16"/>
                    <a:pt x="111" y="16"/>
                    <a:pt x="111" y="16"/>
                  </a:cubicBezTo>
                  <a:cubicBezTo>
                    <a:pt x="111" y="17"/>
                    <a:pt x="111" y="17"/>
                    <a:pt x="111" y="17"/>
                  </a:cubicBezTo>
                  <a:cubicBezTo>
                    <a:pt x="111" y="18"/>
                    <a:pt x="112" y="18"/>
                    <a:pt x="112" y="19"/>
                  </a:cubicBezTo>
                  <a:cubicBezTo>
                    <a:pt x="112" y="19"/>
                    <a:pt x="113" y="20"/>
                    <a:pt x="114" y="21"/>
                  </a:cubicBezTo>
                  <a:cubicBezTo>
                    <a:pt x="118" y="24"/>
                    <a:pt x="125" y="28"/>
                    <a:pt x="135" y="34"/>
                  </a:cubicBezTo>
                  <a:cubicBezTo>
                    <a:pt x="149" y="43"/>
                    <a:pt x="167" y="53"/>
                    <a:pt x="181" y="61"/>
                  </a:cubicBezTo>
                  <a:cubicBezTo>
                    <a:pt x="189" y="66"/>
                    <a:pt x="195" y="70"/>
                    <a:pt x="199" y="72"/>
                  </a:cubicBezTo>
                  <a:cubicBezTo>
                    <a:pt x="202" y="74"/>
                    <a:pt x="204" y="75"/>
                    <a:pt x="205" y="76"/>
                  </a:cubicBezTo>
                  <a:cubicBezTo>
                    <a:pt x="205" y="76"/>
                    <a:pt x="206" y="77"/>
                    <a:pt x="206" y="77"/>
                  </a:cubicBezTo>
                  <a:cubicBezTo>
                    <a:pt x="206" y="77"/>
                    <a:pt x="206" y="77"/>
                    <a:pt x="206" y="77"/>
                  </a:cubicBezTo>
                  <a:cubicBezTo>
                    <a:pt x="207" y="76"/>
                    <a:pt x="207" y="76"/>
                    <a:pt x="207" y="76"/>
                  </a:cubicBezTo>
                  <a:cubicBezTo>
                    <a:pt x="206" y="76"/>
                    <a:pt x="206" y="76"/>
                    <a:pt x="206" y="76"/>
                  </a:cubicBezTo>
                  <a:cubicBezTo>
                    <a:pt x="206" y="77"/>
                    <a:pt x="206" y="77"/>
                    <a:pt x="206" y="77"/>
                  </a:cubicBezTo>
                  <a:cubicBezTo>
                    <a:pt x="207" y="76"/>
                    <a:pt x="207" y="76"/>
                    <a:pt x="207" y="76"/>
                  </a:cubicBezTo>
                  <a:cubicBezTo>
                    <a:pt x="206" y="76"/>
                    <a:pt x="206" y="76"/>
                    <a:pt x="206" y="76"/>
                  </a:cubicBezTo>
                  <a:cubicBezTo>
                    <a:pt x="207" y="76"/>
                    <a:pt x="207" y="76"/>
                    <a:pt x="207" y="76"/>
                  </a:cubicBezTo>
                  <a:cubicBezTo>
                    <a:pt x="206" y="76"/>
                    <a:pt x="206" y="76"/>
                    <a:pt x="206" y="76"/>
                  </a:cubicBezTo>
                  <a:cubicBezTo>
                    <a:pt x="206" y="76"/>
                    <a:pt x="206" y="76"/>
                    <a:pt x="206" y="76"/>
                  </a:cubicBezTo>
                  <a:cubicBezTo>
                    <a:pt x="207" y="76"/>
                    <a:pt x="207" y="76"/>
                    <a:pt x="207" y="76"/>
                  </a:cubicBezTo>
                  <a:cubicBezTo>
                    <a:pt x="206" y="76"/>
                    <a:pt x="206" y="76"/>
                    <a:pt x="206" y="76"/>
                  </a:cubicBezTo>
                  <a:cubicBezTo>
                    <a:pt x="208" y="76"/>
                    <a:pt x="208" y="76"/>
                    <a:pt x="208" y="76"/>
                  </a:cubicBezTo>
                  <a:cubicBezTo>
                    <a:pt x="208" y="75"/>
                    <a:pt x="208" y="75"/>
                    <a:pt x="208" y="75"/>
                  </a:cubicBezTo>
                  <a:cubicBezTo>
                    <a:pt x="109" y="18"/>
                    <a:pt x="109" y="18"/>
                    <a:pt x="109" y="18"/>
                  </a:cubicBezTo>
                  <a:cubicBezTo>
                    <a:pt x="109" y="18"/>
                    <a:pt x="108" y="18"/>
                    <a:pt x="107" y="18"/>
                  </a:cubicBezTo>
                  <a:cubicBezTo>
                    <a:pt x="107" y="19"/>
                    <a:pt x="107" y="20"/>
                    <a:pt x="108" y="21"/>
                  </a:cubicBezTo>
                  <a:cubicBezTo>
                    <a:pt x="108" y="21"/>
                    <a:pt x="114" y="24"/>
                    <a:pt x="122" y="29"/>
                  </a:cubicBezTo>
                  <a:cubicBezTo>
                    <a:pt x="136" y="37"/>
                    <a:pt x="155" y="48"/>
                    <a:pt x="171" y="58"/>
                  </a:cubicBezTo>
                  <a:cubicBezTo>
                    <a:pt x="180" y="64"/>
                    <a:pt x="187" y="68"/>
                    <a:pt x="192" y="72"/>
                  </a:cubicBezTo>
                  <a:cubicBezTo>
                    <a:pt x="195" y="73"/>
                    <a:pt x="197" y="75"/>
                    <a:pt x="198" y="76"/>
                  </a:cubicBezTo>
                  <a:cubicBezTo>
                    <a:pt x="199" y="77"/>
                    <a:pt x="200" y="77"/>
                    <a:pt x="200" y="77"/>
                  </a:cubicBezTo>
                  <a:cubicBezTo>
                    <a:pt x="200" y="78"/>
                    <a:pt x="200" y="78"/>
                    <a:pt x="200" y="78"/>
                  </a:cubicBezTo>
                  <a:cubicBezTo>
                    <a:pt x="201" y="78"/>
                    <a:pt x="201" y="78"/>
                    <a:pt x="201" y="78"/>
                  </a:cubicBezTo>
                  <a:cubicBezTo>
                    <a:pt x="200" y="78"/>
                    <a:pt x="200" y="78"/>
                    <a:pt x="200" y="78"/>
                  </a:cubicBezTo>
                  <a:cubicBezTo>
                    <a:pt x="200" y="78"/>
                    <a:pt x="200" y="78"/>
                    <a:pt x="200" y="78"/>
                  </a:cubicBezTo>
                  <a:cubicBezTo>
                    <a:pt x="201" y="78"/>
                    <a:pt x="201" y="78"/>
                    <a:pt x="201" y="78"/>
                  </a:cubicBezTo>
                  <a:cubicBezTo>
                    <a:pt x="200" y="78"/>
                    <a:pt x="200" y="78"/>
                    <a:pt x="200" y="78"/>
                  </a:cubicBezTo>
                  <a:cubicBezTo>
                    <a:pt x="201" y="77"/>
                    <a:pt x="201" y="77"/>
                    <a:pt x="201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0" y="78"/>
                    <a:pt x="200" y="78"/>
                    <a:pt x="200" y="78"/>
                  </a:cubicBezTo>
                  <a:cubicBezTo>
                    <a:pt x="201" y="77"/>
                    <a:pt x="201" y="77"/>
                    <a:pt x="201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2" y="77"/>
                    <a:pt x="202" y="77"/>
                    <a:pt x="202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2" y="77"/>
                    <a:pt x="202" y="77"/>
                    <a:pt x="202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2" y="77"/>
                    <a:pt x="202" y="77"/>
                    <a:pt x="202" y="77"/>
                  </a:cubicBezTo>
                  <a:cubicBezTo>
                    <a:pt x="201" y="76"/>
                    <a:pt x="201" y="76"/>
                    <a:pt x="201" y="76"/>
                  </a:cubicBezTo>
                  <a:cubicBezTo>
                    <a:pt x="202" y="77"/>
                    <a:pt x="202" y="77"/>
                    <a:pt x="202" y="77"/>
                  </a:cubicBezTo>
                  <a:cubicBezTo>
                    <a:pt x="202" y="76"/>
                    <a:pt x="202" y="76"/>
                    <a:pt x="202" y="76"/>
                  </a:cubicBezTo>
                  <a:cubicBezTo>
                    <a:pt x="201" y="76"/>
                    <a:pt x="201" y="76"/>
                    <a:pt x="201" y="76"/>
                  </a:cubicBezTo>
                  <a:cubicBezTo>
                    <a:pt x="202" y="77"/>
                    <a:pt x="202" y="77"/>
                    <a:pt x="202" y="77"/>
                  </a:cubicBezTo>
                  <a:cubicBezTo>
                    <a:pt x="202" y="76"/>
                    <a:pt x="202" y="76"/>
                    <a:pt x="202" y="76"/>
                  </a:cubicBezTo>
                  <a:cubicBezTo>
                    <a:pt x="202" y="77"/>
                    <a:pt x="202" y="77"/>
                    <a:pt x="202" y="77"/>
                  </a:cubicBezTo>
                  <a:cubicBezTo>
                    <a:pt x="202" y="76"/>
                    <a:pt x="202" y="76"/>
                    <a:pt x="202" y="76"/>
                  </a:cubicBezTo>
                  <a:cubicBezTo>
                    <a:pt x="202" y="76"/>
                    <a:pt x="202" y="76"/>
                    <a:pt x="202" y="76"/>
                  </a:cubicBezTo>
                  <a:cubicBezTo>
                    <a:pt x="202" y="77"/>
                    <a:pt x="202" y="77"/>
                    <a:pt x="202" y="77"/>
                  </a:cubicBezTo>
                  <a:cubicBezTo>
                    <a:pt x="202" y="76"/>
                    <a:pt x="202" y="76"/>
                    <a:pt x="202" y="76"/>
                  </a:cubicBezTo>
                  <a:cubicBezTo>
                    <a:pt x="202" y="76"/>
                    <a:pt x="202" y="76"/>
                    <a:pt x="202" y="76"/>
                  </a:cubicBezTo>
                  <a:cubicBezTo>
                    <a:pt x="202" y="76"/>
                    <a:pt x="202" y="76"/>
                    <a:pt x="202" y="76"/>
                  </a:cubicBezTo>
                  <a:cubicBezTo>
                    <a:pt x="202" y="76"/>
                    <a:pt x="202" y="76"/>
                    <a:pt x="202" y="76"/>
                  </a:cubicBezTo>
                  <a:cubicBezTo>
                    <a:pt x="202" y="76"/>
                    <a:pt x="202" y="76"/>
                    <a:pt x="202" y="76"/>
                  </a:cubicBezTo>
                  <a:cubicBezTo>
                    <a:pt x="202" y="76"/>
                    <a:pt x="202" y="76"/>
                    <a:pt x="202" y="76"/>
                  </a:cubicBezTo>
                  <a:cubicBezTo>
                    <a:pt x="202" y="76"/>
                    <a:pt x="201" y="76"/>
                    <a:pt x="200" y="75"/>
                  </a:cubicBezTo>
                  <a:cubicBezTo>
                    <a:pt x="193" y="71"/>
                    <a:pt x="168" y="57"/>
                    <a:pt x="145" y="44"/>
                  </a:cubicBezTo>
                  <a:cubicBezTo>
                    <a:pt x="133" y="38"/>
                    <a:pt x="122" y="32"/>
                    <a:pt x="114" y="27"/>
                  </a:cubicBezTo>
                  <a:cubicBezTo>
                    <a:pt x="106" y="22"/>
                    <a:pt x="101" y="19"/>
                    <a:pt x="101" y="19"/>
                  </a:cubicBezTo>
                  <a:cubicBezTo>
                    <a:pt x="100" y="19"/>
                    <a:pt x="99" y="19"/>
                    <a:pt x="99" y="20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98" y="21"/>
                    <a:pt x="99" y="22"/>
                    <a:pt x="99" y="22"/>
                  </a:cubicBezTo>
                  <a:cubicBezTo>
                    <a:pt x="99" y="23"/>
                    <a:pt x="99" y="23"/>
                    <a:pt x="99" y="23"/>
                  </a:cubicBezTo>
                  <a:cubicBezTo>
                    <a:pt x="101" y="24"/>
                    <a:pt x="103" y="25"/>
                    <a:pt x="106" y="27"/>
                  </a:cubicBezTo>
                  <a:cubicBezTo>
                    <a:pt x="128" y="42"/>
                    <a:pt x="193" y="81"/>
                    <a:pt x="193" y="81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96" y="21"/>
                    <a:pt x="96" y="21"/>
                    <a:pt x="96" y="21"/>
                  </a:cubicBezTo>
                  <a:cubicBezTo>
                    <a:pt x="95" y="21"/>
                    <a:pt x="94" y="21"/>
                    <a:pt x="94" y="21"/>
                  </a:cubicBezTo>
                  <a:cubicBezTo>
                    <a:pt x="93" y="22"/>
                    <a:pt x="93" y="22"/>
                    <a:pt x="93" y="22"/>
                  </a:cubicBezTo>
                  <a:cubicBezTo>
                    <a:pt x="93" y="23"/>
                    <a:pt x="93" y="23"/>
                    <a:pt x="93" y="23"/>
                  </a:cubicBezTo>
                  <a:cubicBezTo>
                    <a:pt x="94" y="24"/>
                    <a:pt x="94" y="24"/>
                    <a:pt x="94" y="24"/>
                  </a:cubicBezTo>
                  <a:cubicBezTo>
                    <a:pt x="95" y="25"/>
                    <a:pt x="97" y="26"/>
                    <a:pt x="100" y="28"/>
                  </a:cubicBezTo>
                  <a:cubicBezTo>
                    <a:pt x="111" y="35"/>
                    <a:pt x="133" y="49"/>
                    <a:pt x="153" y="60"/>
                  </a:cubicBezTo>
                  <a:cubicBezTo>
                    <a:pt x="162" y="66"/>
                    <a:pt x="171" y="72"/>
                    <a:pt x="178" y="76"/>
                  </a:cubicBezTo>
                  <a:cubicBezTo>
                    <a:pt x="181" y="78"/>
                    <a:pt x="184" y="80"/>
                    <a:pt x="186" y="81"/>
                  </a:cubicBezTo>
                  <a:cubicBezTo>
                    <a:pt x="187" y="81"/>
                    <a:pt x="188" y="82"/>
                    <a:pt x="188" y="82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9" y="83"/>
                    <a:pt x="189" y="83"/>
                    <a:pt x="189" y="83"/>
                  </a:cubicBezTo>
                  <a:cubicBezTo>
                    <a:pt x="189" y="82"/>
                    <a:pt x="189" y="82"/>
                    <a:pt x="189" y="82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9" y="83"/>
                    <a:pt x="189" y="83"/>
                    <a:pt x="189" y="83"/>
                  </a:cubicBezTo>
                  <a:cubicBezTo>
                    <a:pt x="189" y="82"/>
                    <a:pt x="189" y="82"/>
                    <a:pt x="189" y="82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9" y="82"/>
                    <a:pt x="189" y="82"/>
                    <a:pt x="189" y="82"/>
                  </a:cubicBezTo>
                  <a:cubicBezTo>
                    <a:pt x="188" y="82"/>
                    <a:pt x="188" y="82"/>
                    <a:pt x="188" y="82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9" y="82"/>
                    <a:pt x="189" y="82"/>
                    <a:pt x="189" y="82"/>
                  </a:cubicBezTo>
                  <a:cubicBezTo>
                    <a:pt x="188" y="82"/>
                    <a:pt x="188" y="82"/>
                    <a:pt x="188" y="82"/>
                  </a:cubicBezTo>
                  <a:cubicBezTo>
                    <a:pt x="190" y="82"/>
                    <a:pt x="190" y="82"/>
                    <a:pt x="190" y="82"/>
                  </a:cubicBezTo>
                  <a:cubicBezTo>
                    <a:pt x="188" y="82"/>
                    <a:pt x="188" y="82"/>
                    <a:pt x="188" y="82"/>
                  </a:cubicBezTo>
                  <a:cubicBezTo>
                    <a:pt x="188" y="82"/>
                    <a:pt x="188" y="82"/>
                    <a:pt x="188" y="82"/>
                  </a:cubicBezTo>
                  <a:cubicBezTo>
                    <a:pt x="190" y="82"/>
                    <a:pt x="190" y="82"/>
                    <a:pt x="190" y="82"/>
                  </a:cubicBezTo>
                  <a:cubicBezTo>
                    <a:pt x="188" y="82"/>
                    <a:pt x="188" y="82"/>
                    <a:pt x="188" y="82"/>
                  </a:cubicBezTo>
                  <a:cubicBezTo>
                    <a:pt x="190" y="82"/>
                    <a:pt x="190" y="82"/>
                    <a:pt x="190" y="82"/>
                  </a:cubicBezTo>
                  <a:cubicBezTo>
                    <a:pt x="190" y="80"/>
                    <a:pt x="190" y="80"/>
                    <a:pt x="190" y="80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6" y="22"/>
                    <a:pt x="85" y="23"/>
                    <a:pt x="84" y="23"/>
                  </a:cubicBezTo>
                  <a:cubicBezTo>
                    <a:pt x="84" y="24"/>
                    <a:pt x="84" y="25"/>
                    <a:pt x="85" y="25"/>
                  </a:cubicBezTo>
                  <a:cubicBezTo>
                    <a:pt x="85" y="25"/>
                    <a:pt x="91" y="29"/>
                    <a:pt x="100" y="34"/>
                  </a:cubicBezTo>
                  <a:cubicBezTo>
                    <a:pt x="113" y="42"/>
                    <a:pt x="134" y="55"/>
                    <a:pt x="150" y="65"/>
                  </a:cubicBezTo>
                  <a:cubicBezTo>
                    <a:pt x="159" y="70"/>
                    <a:pt x="166" y="75"/>
                    <a:pt x="172" y="79"/>
                  </a:cubicBezTo>
                  <a:cubicBezTo>
                    <a:pt x="175" y="81"/>
                    <a:pt x="177" y="82"/>
                    <a:pt x="178" y="83"/>
                  </a:cubicBezTo>
                  <a:cubicBezTo>
                    <a:pt x="179" y="84"/>
                    <a:pt x="180" y="84"/>
                    <a:pt x="180" y="84"/>
                  </a:cubicBezTo>
                  <a:cubicBezTo>
                    <a:pt x="180" y="85"/>
                    <a:pt x="180" y="85"/>
                    <a:pt x="180" y="85"/>
                  </a:cubicBezTo>
                  <a:cubicBezTo>
                    <a:pt x="180" y="85"/>
                    <a:pt x="180" y="85"/>
                    <a:pt x="180" y="85"/>
                  </a:cubicBezTo>
                  <a:cubicBezTo>
                    <a:pt x="180" y="85"/>
                    <a:pt x="180" y="85"/>
                    <a:pt x="180" y="85"/>
                  </a:cubicBezTo>
                  <a:cubicBezTo>
                    <a:pt x="180" y="85"/>
                    <a:pt x="180" y="85"/>
                    <a:pt x="180" y="85"/>
                  </a:cubicBezTo>
                  <a:cubicBezTo>
                    <a:pt x="180" y="85"/>
                    <a:pt x="180" y="85"/>
                    <a:pt x="180" y="85"/>
                  </a:cubicBezTo>
                  <a:cubicBezTo>
                    <a:pt x="180" y="85"/>
                    <a:pt x="180" y="85"/>
                    <a:pt x="180" y="85"/>
                  </a:cubicBezTo>
                  <a:cubicBezTo>
                    <a:pt x="181" y="84"/>
                    <a:pt x="181" y="84"/>
                    <a:pt x="181" y="84"/>
                  </a:cubicBezTo>
                  <a:cubicBezTo>
                    <a:pt x="180" y="84"/>
                    <a:pt x="180" y="84"/>
                    <a:pt x="180" y="84"/>
                  </a:cubicBezTo>
                  <a:cubicBezTo>
                    <a:pt x="180" y="85"/>
                    <a:pt x="180" y="85"/>
                    <a:pt x="180" y="85"/>
                  </a:cubicBezTo>
                  <a:cubicBezTo>
                    <a:pt x="181" y="84"/>
                    <a:pt x="181" y="84"/>
                    <a:pt x="181" y="84"/>
                  </a:cubicBezTo>
                  <a:cubicBezTo>
                    <a:pt x="180" y="84"/>
                    <a:pt x="180" y="84"/>
                    <a:pt x="180" y="84"/>
                  </a:cubicBezTo>
                  <a:cubicBezTo>
                    <a:pt x="182" y="84"/>
                    <a:pt x="182" y="84"/>
                    <a:pt x="182" y="84"/>
                  </a:cubicBezTo>
                  <a:cubicBezTo>
                    <a:pt x="180" y="83"/>
                    <a:pt x="180" y="83"/>
                    <a:pt x="180" y="83"/>
                  </a:cubicBezTo>
                  <a:cubicBezTo>
                    <a:pt x="180" y="84"/>
                    <a:pt x="180" y="84"/>
                    <a:pt x="180" y="84"/>
                  </a:cubicBezTo>
                  <a:cubicBezTo>
                    <a:pt x="182" y="84"/>
                    <a:pt x="182" y="84"/>
                    <a:pt x="182" y="84"/>
                  </a:cubicBezTo>
                  <a:cubicBezTo>
                    <a:pt x="180" y="83"/>
                    <a:pt x="180" y="83"/>
                    <a:pt x="180" y="83"/>
                  </a:cubicBezTo>
                  <a:cubicBezTo>
                    <a:pt x="182" y="84"/>
                    <a:pt x="182" y="84"/>
                    <a:pt x="182" y="84"/>
                  </a:cubicBezTo>
                  <a:cubicBezTo>
                    <a:pt x="182" y="83"/>
                    <a:pt x="182" y="83"/>
                    <a:pt x="182" y="83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79" y="26"/>
                    <a:pt x="78" y="26"/>
                    <a:pt x="78" y="27"/>
                  </a:cubicBezTo>
                  <a:cubicBezTo>
                    <a:pt x="77" y="27"/>
                    <a:pt x="78" y="28"/>
                    <a:pt x="78" y="29"/>
                  </a:cubicBezTo>
                  <a:cubicBezTo>
                    <a:pt x="173" y="88"/>
                    <a:pt x="173" y="88"/>
                    <a:pt x="173" y="88"/>
                  </a:cubicBezTo>
                  <a:cubicBezTo>
                    <a:pt x="174" y="87"/>
                    <a:pt x="174" y="87"/>
                    <a:pt x="174" y="87"/>
                  </a:cubicBezTo>
                  <a:cubicBezTo>
                    <a:pt x="173" y="86"/>
                    <a:pt x="173" y="86"/>
                    <a:pt x="173" y="86"/>
                  </a:cubicBezTo>
                  <a:cubicBezTo>
                    <a:pt x="174" y="87"/>
                    <a:pt x="174" y="87"/>
                    <a:pt x="174" y="87"/>
                  </a:cubicBezTo>
                  <a:cubicBezTo>
                    <a:pt x="174" y="86"/>
                    <a:pt x="174" y="86"/>
                    <a:pt x="174" y="86"/>
                  </a:cubicBezTo>
                  <a:cubicBezTo>
                    <a:pt x="173" y="86"/>
                    <a:pt x="173" y="86"/>
                    <a:pt x="173" y="86"/>
                  </a:cubicBezTo>
                  <a:cubicBezTo>
                    <a:pt x="174" y="87"/>
                    <a:pt x="174" y="87"/>
                    <a:pt x="174" y="87"/>
                  </a:cubicBezTo>
                  <a:cubicBezTo>
                    <a:pt x="174" y="86"/>
                    <a:pt x="174" y="86"/>
                    <a:pt x="174" y="86"/>
                  </a:cubicBezTo>
                  <a:cubicBezTo>
                    <a:pt x="174" y="87"/>
                    <a:pt x="174" y="87"/>
                    <a:pt x="174" y="87"/>
                  </a:cubicBezTo>
                  <a:cubicBezTo>
                    <a:pt x="174" y="86"/>
                    <a:pt x="174" y="86"/>
                    <a:pt x="174" y="86"/>
                  </a:cubicBezTo>
                  <a:cubicBezTo>
                    <a:pt x="174" y="86"/>
                    <a:pt x="174" y="86"/>
                    <a:pt x="174" y="86"/>
                  </a:cubicBezTo>
                  <a:cubicBezTo>
                    <a:pt x="174" y="87"/>
                    <a:pt x="174" y="87"/>
                    <a:pt x="174" y="87"/>
                  </a:cubicBezTo>
                  <a:cubicBezTo>
                    <a:pt x="174" y="86"/>
                    <a:pt x="174" y="86"/>
                    <a:pt x="174" y="86"/>
                  </a:cubicBezTo>
                  <a:cubicBezTo>
                    <a:pt x="174" y="86"/>
                    <a:pt x="174" y="86"/>
                    <a:pt x="174" y="86"/>
                  </a:cubicBezTo>
                  <a:cubicBezTo>
                    <a:pt x="174" y="86"/>
                    <a:pt x="174" y="86"/>
                    <a:pt x="174" y="86"/>
                  </a:cubicBezTo>
                  <a:cubicBezTo>
                    <a:pt x="174" y="86"/>
                    <a:pt x="174" y="86"/>
                    <a:pt x="174" y="86"/>
                  </a:cubicBezTo>
                  <a:cubicBezTo>
                    <a:pt x="174" y="86"/>
                    <a:pt x="174" y="86"/>
                    <a:pt x="174" y="86"/>
                  </a:cubicBezTo>
                  <a:cubicBezTo>
                    <a:pt x="174" y="86"/>
                    <a:pt x="174" y="86"/>
                    <a:pt x="174" y="86"/>
                  </a:cubicBezTo>
                  <a:cubicBezTo>
                    <a:pt x="174" y="86"/>
                    <a:pt x="173" y="85"/>
                    <a:pt x="172" y="85"/>
                  </a:cubicBezTo>
                  <a:cubicBezTo>
                    <a:pt x="169" y="83"/>
                    <a:pt x="161" y="79"/>
                    <a:pt x="151" y="73"/>
                  </a:cubicBezTo>
                  <a:cubicBezTo>
                    <a:pt x="137" y="64"/>
                    <a:pt x="118" y="53"/>
                    <a:pt x="102" y="43"/>
                  </a:cubicBezTo>
                  <a:cubicBezTo>
                    <a:pt x="95" y="39"/>
                    <a:pt x="88" y="35"/>
                    <a:pt x="82" y="32"/>
                  </a:cubicBezTo>
                  <a:cubicBezTo>
                    <a:pt x="80" y="30"/>
                    <a:pt x="77" y="29"/>
                    <a:pt x="76" y="28"/>
                  </a:cubicBezTo>
                  <a:cubicBezTo>
                    <a:pt x="75" y="28"/>
                    <a:pt x="74" y="28"/>
                    <a:pt x="73" y="27"/>
                  </a:cubicBezTo>
                  <a:cubicBezTo>
                    <a:pt x="73" y="27"/>
                    <a:pt x="72" y="27"/>
                    <a:pt x="72" y="27"/>
                  </a:cubicBezTo>
                  <a:cubicBezTo>
                    <a:pt x="71" y="27"/>
                    <a:pt x="71" y="27"/>
                    <a:pt x="71" y="27"/>
                  </a:cubicBezTo>
                  <a:cubicBezTo>
                    <a:pt x="71" y="27"/>
                    <a:pt x="70" y="27"/>
                    <a:pt x="70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70" y="29"/>
                    <a:pt x="70" y="29"/>
                    <a:pt x="70" y="29"/>
                  </a:cubicBezTo>
                  <a:cubicBezTo>
                    <a:pt x="71" y="30"/>
                    <a:pt x="71" y="30"/>
                    <a:pt x="71" y="30"/>
                  </a:cubicBezTo>
                  <a:cubicBezTo>
                    <a:pt x="71" y="30"/>
                    <a:pt x="71" y="30"/>
                    <a:pt x="71" y="30"/>
                  </a:cubicBezTo>
                  <a:cubicBezTo>
                    <a:pt x="73" y="31"/>
                    <a:pt x="80" y="36"/>
                    <a:pt x="89" y="41"/>
                  </a:cubicBezTo>
                  <a:cubicBezTo>
                    <a:pt x="103" y="50"/>
                    <a:pt x="122" y="61"/>
                    <a:pt x="138" y="71"/>
                  </a:cubicBezTo>
                  <a:cubicBezTo>
                    <a:pt x="146" y="76"/>
                    <a:pt x="153" y="80"/>
                    <a:pt x="158" y="83"/>
                  </a:cubicBezTo>
                  <a:cubicBezTo>
                    <a:pt x="160" y="85"/>
                    <a:pt x="162" y="86"/>
                    <a:pt x="163" y="87"/>
                  </a:cubicBezTo>
                  <a:cubicBezTo>
                    <a:pt x="164" y="88"/>
                    <a:pt x="165" y="88"/>
                    <a:pt x="165" y="88"/>
                  </a:cubicBezTo>
                  <a:cubicBezTo>
                    <a:pt x="165" y="89"/>
                    <a:pt x="165" y="89"/>
                    <a:pt x="165" y="89"/>
                  </a:cubicBezTo>
                  <a:cubicBezTo>
                    <a:pt x="166" y="88"/>
                    <a:pt x="166" y="88"/>
                    <a:pt x="166" y="88"/>
                  </a:cubicBezTo>
                  <a:cubicBezTo>
                    <a:pt x="165" y="88"/>
                    <a:pt x="165" y="88"/>
                    <a:pt x="165" y="88"/>
                  </a:cubicBezTo>
                  <a:cubicBezTo>
                    <a:pt x="165" y="89"/>
                    <a:pt x="165" y="89"/>
                    <a:pt x="165" y="89"/>
                  </a:cubicBezTo>
                  <a:cubicBezTo>
                    <a:pt x="166" y="88"/>
                    <a:pt x="166" y="88"/>
                    <a:pt x="166" y="88"/>
                  </a:cubicBezTo>
                  <a:cubicBezTo>
                    <a:pt x="165" y="88"/>
                    <a:pt x="165" y="88"/>
                    <a:pt x="165" y="88"/>
                  </a:cubicBezTo>
                  <a:cubicBezTo>
                    <a:pt x="166" y="88"/>
                    <a:pt x="166" y="88"/>
                    <a:pt x="166" y="88"/>
                  </a:cubicBezTo>
                  <a:cubicBezTo>
                    <a:pt x="165" y="88"/>
                    <a:pt x="165" y="88"/>
                    <a:pt x="165" y="88"/>
                  </a:cubicBezTo>
                  <a:cubicBezTo>
                    <a:pt x="165" y="88"/>
                    <a:pt x="165" y="88"/>
                    <a:pt x="165" y="88"/>
                  </a:cubicBezTo>
                  <a:cubicBezTo>
                    <a:pt x="166" y="88"/>
                    <a:pt x="166" y="88"/>
                    <a:pt x="166" y="88"/>
                  </a:cubicBezTo>
                  <a:cubicBezTo>
                    <a:pt x="165" y="88"/>
                    <a:pt x="165" y="88"/>
                    <a:pt x="165" y="88"/>
                  </a:cubicBezTo>
                  <a:cubicBezTo>
                    <a:pt x="166" y="88"/>
                    <a:pt x="166" y="88"/>
                    <a:pt x="166" y="88"/>
                  </a:cubicBezTo>
                  <a:cubicBezTo>
                    <a:pt x="165" y="87"/>
                    <a:pt x="165" y="87"/>
                    <a:pt x="165" y="87"/>
                  </a:cubicBezTo>
                  <a:cubicBezTo>
                    <a:pt x="165" y="88"/>
                    <a:pt x="165" y="88"/>
                    <a:pt x="165" y="88"/>
                  </a:cubicBezTo>
                  <a:cubicBezTo>
                    <a:pt x="166" y="88"/>
                    <a:pt x="166" y="88"/>
                    <a:pt x="166" y="88"/>
                  </a:cubicBezTo>
                  <a:cubicBezTo>
                    <a:pt x="165" y="87"/>
                    <a:pt x="165" y="87"/>
                    <a:pt x="165" y="87"/>
                  </a:cubicBezTo>
                  <a:cubicBezTo>
                    <a:pt x="166" y="88"/>
                    <a:pt x="166" y="88"/>
                    <a:pt x="166" y="88"/>
                  </a:cubicBezTo>
                  <a:cubicBezTo>
                    <a:pt x="167" y="86"/>
                    <a:pt x="167" y="86"/>
                    <a:pt x="167" y="86"/>
                  </a:cubicBezTo>
                  <a:cubicBezTo>
                    <a:pt x="167" y="86"/>
                    <a:pt x="143" y="72"/>
                    <a:pt x="119" y="58"/>
                  </a:cubicBezTo>
                  <a:cubicBezTo>
                    <a:pt x="107" y="51"/>
                    <a:pt x="95" y="43"/>
                    <a:pt x="85" y="38"/>
                  </a:cubicBezTo>
                  <a:cubicBezTo>
                    <a:pt x="80" y="35"/>
                    <a:pt x="76" y="33"/>
                    <a:pt x="73" y="32"/>
                  </a:cubicBezTo>
                  <a:cubicBezTo>
                    <a:pt x="72" y="31"/>
                    <a:pt x="70" y="30"/>
                    <a:pt x="69" y="30"/>
                  </a:cubicBezTo>
                  <a:cubicBezTo>
                    <a:pt x="69" y="30"/>
                    <a:pt x="69" y="29"/>
                    <a:pt x="68" y="29"/>
                  </a:cubicBezTo>
                  <a:cubicBezTo>
                    <a:pt x="68" y="29"/>
                    <a:pt x="68" y="29"/>
                    <a:pt x="67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30"/>
                  </a:cubicBezTo>
                  <a:cubicBezTo>
                    <a:pt x="65" y="30"/>
                    <a:pt x="65" y="31"/>
                    <a:pt x="66" y="32"/>
                  </a:cubicBezTo>
                  <a:cubicBezTo>
                    <a:pt x="159" y="90"/>
                    <a:pt x="159" y="90"/>
                    <a:pt x="159" y="90"/>
                  </a:cubicBezTo>
                  <a:cubicBezTo>
                    <a:pt x="160" y="89"/>
                    <a:pt x="160" y="89"/>
                    <a:pt x="160" y="89"/>
                  </a:cubicBezTo>
                  <a:cubicBezTo>
                    <a:pt x="160" y="87"/>
                    <a:pt x="160" y="87"/>
                    <a:pt x="160" y="87"/>
                  </a:cubicBezTo>
                  <a:cubicBezTo>
                    <a:pt x="160" y="89"/>
                    <a:pt x="160" y="89"/>
                    <a:pt x="160" y="89"/>
                  </a:cubicBezTo>
                  <a:cubicBezTo>
                    <a:pt x="161" y="87"/>
                    <a:pt x="161" y="87"/>
                    <a:pt x="161" y="87"/>
                  </a:cubicBezTo>
                  <a:cubicBezTo>
                    <a:pt x="160" y="87"/>
                    <a:pt x="160" y="87"/>
                    <a:pt x="160" y="87"/>
                  </a:cubicBezTo>
                  <a:cubicBezTo>
                    <a:pt x="160" y="89"/>
                    <a:pt x="160" y="89"/>
                    <a:pt x="160" y="89"/>
                  </a:cubicBezTo>
                  <a:cubicBezTo>
                    <a:pt x="161" y="87"/>
                    <a:pt x="161" y="87"/>
                    <a:pt x="161" y="87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61" y="87"/>
                    <a:pt x="161" y="87"/>
                    <a:pt x="161" y="87"/>
                  </a:cubicBezTo>
                  <a:cubicBezTo>
                    <a:pt x="161" y="87"/>
                    <a:pt x="161" y="87"/>
                    <a:pt x="161" y="87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61" y="87"/>
                    <a:pt x="161" y="87"/>
                    <a:pt x="161" y="87"/>
                  </a:cubicBezTo>
                  <a:cubicBezTo>
                    <a:pt x="161" y="87"/>
                    <a:pt x="160" y="87"/>
                    <a:pt x="159" y="87"/>
                  </a:cubicBezTo>
                  <a:cubicBezTo>
                    <a:pt x="153" y="83"/>
                    <a:pt x="128" y="69"/>
                    <a:pt x="105" y="56"/>
                  </a:cubicBezTo>
                  <a:cubicBezTo>
                    <a:pt x="93" y="50"/>
                    <a:pt x="82" y="43"/>
                    <a:pt x="73" y="39"/>
                  </a:cubicBezTo>
                  <a:cubicBezTo>
                    <a:pt x="69" y="36"/>
                    <a:pt x="65" y="34"/>
                    <a:pt x="63" y="33"/>
                  </a:cubicBezTo>
                  <a:cubicBezTo>
                    <a:pt x="61" y="32"/>
                    <a:pt x="60" y="32"/>
                    <a:pt x="60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7" y="31"/>
                    <a:pt x="57" y="31"/>
                    <a:pt x="56" y="31"/>
                  </a:cubicBezTo>
                  <a:cubicBezTo>
                    <a:pt x="56" y="32"/>
                    <a:pt x="56" y="33"/>
                    <a:pt x="57" y="33"/>
                  </a:cubicBezTo>
                  <a:cubicBezTo>
                    <a:pt x="151" y="92"/>
                    <a:pt x="151" y="92"/>
                    <a:pt x="151" y="92"/>
                  </a:cubicBezTo>
                  <a:cubicBezTo>
                    <a:pt x="152" y="91"/>
                    <a:pt x="152" y="91"/>
                    <a:pt x="152" y="91"/>
                  </a:cubicBezTo>
                  <a:cubicBezTo>
                    <a:pt x="151" y="90"/>
                    <a:pt x="151" y="90"/>
                    <a:pt x="151" y="90"/>
                  </a:cubicBezTo>
                  <a:cubicBezTo>
                    <a:pt x="152" y="91"/>
                    <a:pt x="152" y="91"/>
                    <a:pt x="152" y="91"/>
                  </a:cubicBezTo>
                  <a:cubicBezTo>
                    <a:pt x="151" y="90"/>
                    <a:pt x="151" y="90"/>
                    <a:pt x="151" y="90"/>
                  </a:cubicBezTo>
                  <a:cubicBezTo>
                    <a:pt x="151" y="90"/>
                    <a:pt x="151" y="90"/>
                    <a:pt x="151" y="90"/>
                  </a:cubicBezTo>
                  <a:cubicBezTo>
                    <a:pt x="152" y="91"/>
                    <a:pt x="152" y="91"/>
                    <a:pt x="152" y="91"/>
                  </a:cubicBezTo>
                  <a:cubicBezTo>
                    <a:pt x="151" y="90"/>
                    <a:pt x="151" y="90"/>
                    <a:pt x="151" y="90"/>
                  </a:cubicBezTo>
                  <a:cubicBezTo>
                    <a:pt x="152" y="91"/>
                    <a:pt x="152" y="91"/>
                    <a:pt x="152" y="91"/>
                  </a:cubicBezTo>
                  <a:cubicBezTo>
                    <a:pt x="152" y="90"/>
                    <a:pt x="152" y="90"/>
                    <a:pt x="152" y="90"/>
                  </a:cubicBezTo>
                  <a:cubicBezTo>
                    <a:pt x="151" y="90"/>
                    <a:pt x="151" y="90"/>
                    <a:pt x="151" y="90"/>
                  </a:cubicBezTo>
                  <a:cubicBezTo>
                    <a:pt x="152" y="91"/>
                    <a:pt x="152" y="91"/>
                    <a:pt x="152" y="91"/>
                  </a:cubicBezTo>
                  <a:cubicBezTo>
                    <a:pt x="152" y="90"/>
                    <a:pt x="152" y="90"/>
                    <a:pt x="152" y="90"/>
                  </a:cubicBezTo>
                  <a:cubicBezTo>
                    <a:pt x="152" y="90"/>
                    <a:pt x="152" y="90"/>
                    <a:pt x="152" y="90"/>
                  </a:cubicBezTo>
                  <a:cubicBezTo>
                    <a:pt x="152" y="90"/>
                    <a:pt x="152" y="90"/>
                    <a:pt x="152" y="90"/>
                  </a:cubicBezTo>
                  <a:cubicBezTo>
                    <a:pt x="152" y="90"/>
                    <a:pt x="152" y="90"/>
                    <a:pt x="152" y="90"/>
                  </a:cubicBezTo>
                  <a:cubicBezTo>
                    <a:pt x="152" y="90"/>
                    <a:pt x="152" y="90"/>
                    <a:pt x="152" y="90"/>
                  </a:cubicBezTo>
                  <a:cubicBezTo>
                    <a:pt x="152" y="90"/>
                    <a:pt x="152" y="90"/>
                    <a:pt x="152" y="90"/>
                  </a:cubicBezTo>
                  <a:cubicBezTo>
                    <a:pt x="152" y="90"/>
                    <a:pt x="152" y="90"/>
                    <a:pt x="152" y="90"/>
                  </a:cubicBezTo>
                  <a:cubicBezTo>
                    <a:pt x="152" y="90"/>
                    <a:pt x="151" y="89"/>
                    <a:pt x="150" y="89"/>
                  </a:cubicBezTo>
                  <a:cubicBezTo>
                    <a:pt x="142" y="85"/>
                    <a:pt x="117" y="71"/>
                    <a:pt x="95" y="58"/>
                  </a:cubicBezTo>
                  <a:cubicBezTo>
                    <a:pt x="83" y="52"/>
                    <a:pt x="72" y="45"/>
                    <a:pt x="64" y="41"/>
                  </a:cubicBezTo>
                  <a:cubicBezTo>
                    <a:pt x="56" y="36"/>
                    <a:pt x="51" y="33"/>
                    <a:pt x="51" y="33"/>
                  </a:cubicBezTo>
                  <a:cubicBezTo>
                    <a:pt x="51" y="33"/>
                    <a:pt x="50" y="33"/>
                    <a:pt x="50" y="33"/>
                  </a:cubicBezTo>
                  <a:cubicBezTo>
                    <a:pt x="49" y="33"/>
                    <a:pt x="49" y="34"/>
                    <a:pt x="49" y="34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6"/>
                    <a:pt x="51" y="36"/>
                    <a:pt x="52" y="37"/>
                  </a:cubicBezTo>
                  <a:cubicBezTo>
                    <a:pt x="65" y="46"/>
                    <a:pt x="145" y="95"/>
                    <a:pt x="145" y="95"/>
                  </a:cubicBezTo>
                  <a:cubicBezTo>
                    <a:pt x="146" y="94"/>
                    <a:pt x="146" y="94"/>
                    <a:pt x="146" y="94"/>
                  </a:cubicBezTo>
                  <a:cubicBezTo>
                    <a:pt x="145" y="93"/>
                    <a:pt x="145" y="93"/>
                    <a:pt x="145" y="93"/>
                  </a:cubicBezTo>
                  <a:cubicBezTo>
                    <a:pt x="146" y="94"/>
                    <a:pt x="146" y="94"/>
                    <a:pt x="146" y="94"/>
                  </a:cubicBezTo>
                  <a:cubicBezTo>
                    <a:pt x="146" y="93"/>
                    <a:pt x="146" y="93"/>
                    <a:pt x="146" y="93"/>
                  </a:cubicBezTo>
                  <a:cubicBezTo>
                    <a:pt x="145" y="93"/>
                    <a:pt x="145" y="93"/>
                    <a:pt x="145" y="93"/>
                  </a:cubicBezTo>
                  <a:cubicBezTo>
                    <a:pt x="146" y="94"/>
                    <a:pt x="146" y="94"/>
                    <a:pt x="146" y="94"/>
                  </a:cubicBezTo>
                  <a:cubicBezTo>
                    <a:pt x="146" y="93"/>
                    <a:pt x="146" y="93"/>
                    <a:pt x="146" y="93"/>
                  </a:cubicBezTo>
                  <a:cubicBezTo>
                    <a:pt x="146" y="94"/>
                    <a:pt x="146" y="94"/>
                    <a:pt x="146" y="94"/>
                  </a:cubicBezTo>
                  <a:cubicBezTo>
                    <a:pt x="146" y="93"/>
                    <a:pt x="146" y="93"/>
                    <a:pt x="146" y="93"/>
                  </a:cubicBezTo>
                  <a:cubicBezTo>
                    <a:pt x="146" y="93"/>
                    <a:pt x="146" y="93"/>
                    <a:pt x="146" y="93"/>
                  </a:cubicBezTo>
                  <a:cubicBezTo>
                    <a:pt x="146" y="94"/>
                    <a:pt x="146" y="94"/>
                    <a:pt x="146" y="94"/>
                  </a:cubicBezTo>
                  <a:cubicBezTo>
                    <a:pt x="146" y="93"/>
                    <a:pt x="146" y="93"/>
                    <a:pt x="146" y="93"/>
                  </a:cubicBezTo>
                  <a:cubicBezTo>
                    <a:pt x="146" y="93"/>
                    <a:pt x="146" y="93"/>
                    <a:pt x="146" y="93"/>
                  </a:cubicBezTo>
                  <a:cubicBezTo>
                    <a:pt x="146" y="93"/>
                    <a:pt x="146" y="93"/>
                    <a:pt x="146" y="93"/>
                  </a:cubicBezTo>
                  <a:cubicBezTo>
                    <a:pt x="146" y="93"/>
                    <a:pt x="146" y="93"/>
                    <a:pt x="146" y="93"/>
                  </a:cubicBezTo>
                  <a:cubicBezTo>
                    <a:pt x="146" y="93"/>
                    <a:pt x="146" y="93"/>
                    <a:pt x="146" y="93"/>
                  </a:cubicBezTo>
                  <a:cubicBezTo>
                    <a:pt x="146" y="93"/>
                    <a:pt x="146" y="93"/>
                    <a:pt x="146" y="93"/>
                  </a:cubicBezTo>
                  <a:cubicBezTo>
                    <a:pt x="146" y="93"/>
                    <a:pt x="146" y="93"/>
                    <a:pt x="146" y="93"/>
                  </a:cubicBezTo>
                  <a:cubicBezTo>
                    <a:pt x="145" y="92"/>
                    <a:pt x="143" y="91"/>
                    <a:pt x="140" y="89"/>
                  </a:cubicBezTo>
                  <a:cubicBezTo>
                    <a:pt x="128" y="83"/>
                    <a:pt x="104" y="70"/>
                    <a:pt x="84" y="57"/>
                  </a:cubicBezTo>
                  <a:cubicBezTo>
                    <a:pt x="73" y="51"/>
                    <a:pt x="64" y="46"/>
                    <a:pt x="57" y="42"/>
                  </a:cubicBezTo>
                  <a:cubicBezTo>
                    <a:pt x="50" y="37"/>
                    <a:pt x="45" y="35"/>
                    <a:pt x="45" y="35"/>
                  </a:cubicBezTo>
                  <a:cubicBezTo>
                    <a:pt x="44" y="34"/>
                    <a:pt x="44" y="35"/>
                    <a:pt x="43" y="35"/>
                  </a:cubicBezTo>
                  <a:cubicBezTo>
                    <a:pt x="43" y="36"/>
                    <a:pt x="43" y="37"/>
                    <a:pt x="44" y="37"/>
                  </a:cubicBezTo>
                  <a:cubicBezTo>
                    <a:pt x="138" y="96"/>
                    <a:pt x="138" y="96"/>
                    <a:pt x="138" y="96"/>
                  </a:cubicBezTo>
                  <a:cubicBezTo>
                    <a:pt x="139" y="95"/>
                    <a:pt x="139" y="95"/>
                    <a:pt x="139" y="95"/>
                  </a:cubicBezTo>
                  <a:cubicBezTo>
                    <a:pt x="137" y="94"/>
                    <a:pt x="137" y="94"/>
                    <a:pt x="137" y="94"/>
                  </a:cubicBezTo>
                  <a:cubicBezTo>
                    <a:pt x="139" y="95"/>
                    <a:pt x="139" y="95"/>
                    <a:pt x="139" y="95"/>
                  </a:cubicBezTo>
                  <a:cubicBezTo>
                    <a:pt x="138" y="93"/>
                    <a:pt x="138" y="93"/>
                    <a:pt x="138" y="93"/>
                  </a:cubicBezTo>
                  <a:cubicBezTo>
                    <a:pt x="137" y="94"/>
                    <a:pt x="137" y="94"/>
                    <a:pt x="137" y="94"/>
                  </a:cubicBezTo>
                  <a:cubicBezTo>
                    <a:pt x="139" y="95"/>
                    <a:pt x="139" y="95"/>
                    <a:pt x="139" y="95"/>
                  </a:cubicBezTo>
                  <a:cubicBezTo>
                    <a:pt x="138" y="93"/>
                    <a:pt x="138" y="93"/>
                    <a:pt x="138" y="93"/>
                  </a:cubicBezTo>
                  <a:cubicBezTo>
                    <a:pt x="139" y="95"/>
                    <a:pt x="139" y="95"/>
                    <a:pt x="139" y="95"/>
                  </a:cubicBezTo>
                  <a:cubicBezTo>
                    <a:pt x="139" y="93"/>
                    <a:pt x="139" y="93"/>
                    <a:pt x="139" y="93"/>
                  </a:cubicBezTo>
                  <a:cubicBezTo>
                    <a:pt x="138" y="93"/>
                    <a:pt x="138" y="93"/>
                    <a:pt x="138" y="93"/>
                  </a:cubicBezTo>
                  <a:cubicBezTo>
                    <a:pt x="139" y="95"/>
                    <a:pt x="139" y="95"/>
                    <a:pt x="139" y="95"/>
                  </a:cubicBezTo>
                  <a:cubicBezTo>
                    <a:pt x="139" y="93"/>
                    <a:pt x="139" y="93"/>
                    <a:pt x="139" y="93"/>
                  </a:cubicBezTo>
                  <a:cubicBezTo>
                    <a:pt x="139" y="94"/>
                    <a:pt x="139" y="94"/>
                    <a:pt x="139" y="94"/>
                  </a:cubicBezTo>
                  <a:cubicBezTo>
                    <a:pt x="139" y="93"/>
                    <a:pt x="139" y="93"/>
                    <a:pt x="139" y="93"/>
                  </a:cubicBezTo>
                  <a:cubicBezTo>
                    <a:pt x="139" y="93"/>
                    <a:pt x="139" y="93"/>
                    <a:pt x="139" y="93"/>
                  </a:cubicBezTo>
                  <a:cubicBezTo>
                    <a:pt x="139" y="94"/>
                    <a:pt x="139" y="94"/>
                    <a:pt x="139" y="94"/>
                  </a:cubicBezTo>
                  <a:cubicBezTo>
                    <a:pt x="139" y="93"/>
                    <a:pt x="139" y="93"/>
                    <a:pt x="139" y="93"/>
                  </a:cubicBezTo>
                  <a:cubicBezTo>
                    <a:pt x="139" y="93"/>
                    <a:pt x="138" y="93"/>
                    <a:pt x="137" y="93"/>
                  </a:cubicBezTo>
                  <a:cubicBezTo>
                    <a:pt x="130" y="89"/>
                    <a:pt x="107" y="75"/>
                    <a:pt x="85" y="62"/>
                  </a:cubicBezTo>
                  <a:cubicBezTo>
                    <a:pt x="74" y="56"/>
                    <a:pt x="63" y="50"/>
                    <a:pt x="54" y="45"/>
                  </a:cubicBezTo>
                  <a:cubicBezTo>
                    <a:pt x="50" y="43"/>
                    <a:pt x="46" y="41"/>
                    <a:pt x="44" y="40"/>
                  </a:cubicBezTo>
                  <a:cubicBezTo>
                    <a:pt x="42" y="39"/>
                    <a:pt x="41" y="39"/>
                    <a:pt x="40" y="38"/>
                  </a:cubicBezTo>
                  <a:cubicBezTo>
                    <a:pt x="39" y="38"/>
                    <a:pt x="39" y="38"/>
                    <a:pt x="38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6" y="38"/>
                    <a:pt x="36" y="38"/>
                  </a:cubicBezTo>
                  <a:cubicBezTo>
                    <a:pt x="36" y="39"/>
                    <a:pt x="36" y="40"/>
                    <a:pt x="37" y="40"/>
                  </a:cubicBezTo>
                  <a:cubicBezTo>
                    <a:pt x="130" y="99"/>
                    <a:pt x="130" y="99"/>
                    <a:pt x="130" y="99"/>
                  </a:cubicBezTo>
                  <a:cubicBezTo>
                    <a:pt x="131" y="98"/>
                    <a:pt x="131" y="98"/>
                    <a:pt x="131" y="98"/>
                  </a:cubicBezTo>
                  <a:cubicBezTo>
                    <a:pt x="130" y="97"/>
                    <a:pt x="130" y="97"/>
                    <a:pt x="130" y="97"/>
                  </a:cubicBezTo>
                  <a:cubicBezTo>
                    <a:pt x="131" y="98"/>
                    <a:pt x="131" y="98"/>
                    <a:pt x="131" y="98"/>
                  </a:cubicBezTo>
                  <a:cubicBezTo>
                    <a:pt x="131" y="96"/>
                    <a:pt x="131" y="96"/>
                    <a:pt x="131" y="96"/>
                  </a:cubicBezTo>
                  <a:cubicBezTo>
                    <a:pt x="131" y="96"/>
                    <a:pt x="131" y="96"/>
                    <a:pt x="130" y="97"/>
                  </a:cubicBezTo>
                  <a:cubicBezTo>
                    <a:pt x="131" y="98"/>
                    <a:pt x="131" y="98"/>
                    <a:pt x="131" y="98"/>
                  </a:cubicBezTo>
                  <a:cubicBezTo>
                    <a:pt x="131" y="96"/>
                    <a:pt x="131" y="96"/>
                    <a:pt x="131" y="96"/>
                  </a:cubicBezTo>
                  <a:cubicBezTo>
                    <a:pt x="131" y="98"/>
                    <a:pt x="131" y="98"/>
                    <a:pt x="131" y="98"/>
                  </a:cubicBezTo>
                  <a:cubicBezTo>
                    <a:pt x="132" y="96"/>
                    <a:pt x="132" y="96"/>
                    <a:pt x="132" y="96"/>
                  </a:cubicBezTo>
                  <a:cubicBezTo>
                    <a:pt x="131" y="96"/>
                    <a:pt x="131" y="96"/>
                    <a:pt x="131" y="96"/>
                  </a:cubicBezTo>
                  <a:cubicBezTo>
                    <a:pt x="131" y="98"/>
                    <a:pt x="131" y="98"/>
                    <a:pt x="131" y="98"/>
                  </a:cubicBezTo>
                  <a:cubicBezTo>
                    <a:pt x="132" y="96"/>
                    <a:pt x="132" y="96"/>
                    <a:pt x="132" y="96"/>
                  </a:cubicBezTo>
                  <a:cubicBezTo>
                    <a:pt x="131" y="97"/>
                    <a:pt x="131" y="97"/>
                    <a:pt x="131" y="97"/>
                  </a:cubicBezTo>
                  <a:cubicBezTo>
                    <a:pt x="132" y="96"/>
                    <a:pt x="132" y="96"/>
                    <a:pt x="132" y="96"/>
                  </a:cubicBezTo>
                  <a:cubicBezTo>
                    <a:pt x="132" y="96"/>
                    <a:pt x="132" y="96"/>
                    <a:pt x="132" y="96"/>
                  </a:cubicBezTo>
                  <a:cubicBezTo>
                    <a:pt x="131" y="97"/>
                    <a:pt x="131" y="97"/>
                    <a:pt x="131" y="97"/>
                  </a:cubicBezTo>
                  <a:cubicBezTo>
                    <a:pt x="132" y="96"/>
                    <a:pt x="132" y="96"/>
                    <a:pt x="132" y="96"/>
                  </a:cubicBezTo>
                  <a:cubicBezTo>
                    <a:pt x="131" y="96"/>
                    <a:pt x="131" y="96"/>
                    <a:pt x="130" y="95"/>
                  </a:cubicBezTo>
                  <a:cubicBezTo>
                    <a:pt x="123" y="92"/>
                    <a:pt x="100" y="78"/>
                    <a:pt x="77" y="65"/>
                  </a:cubicBezTo>
                  <a:cubicBezTo>
                    <a:pt x="66" y="58"/>
                    <a:pt x="55" y="52"/>
                    <a:pt x="46" y="47"/>
                  </a:cubicBezTo>
                  <a:cubicBezTo>
                    <a:pt x="42" y="45"/>
                    <a:pt x="39" y="43"/>
                    <a:pt x="36" y="42"/>
                  </a:cubicBezTo>
                  <a:cubicBezTo>
                    <a:pt x="35" y="41"/>
                    <a:pt x="34" y="41"/>
                    <a:pt x="33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29" y="40"/>
                  </a:cubicBezTo>
                  <a:cubicBezTo>
                    <a:pt x="29" y="41"/>
                    <a:pt x="29" y="42"/>
                    <a:pt x="30" y="42"/>
                  </a:cubicBezTo>
                  <a:cubicBezTo>
                    <a:pt x="122" y="100"/>
                    <a:pt x="122" y="100"/>
                    <a:pt x="122" y="100"/>
                  </a:cubicBezTo>
                  <a:cubicBezTo>
                    <a:pt x="123" y="99"/>
                    <a:pt x="123" y="99"/>
                    <a:pt x="123" y="99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4" y="98"/>
                    <a:pt x="100" y="83"/>
                    <a:pt x="76" y="69"/>
                  </a:cubicBezTo>
                  <a:cubicBezTo>
                    <a:pt x="63" y="62"/>
                    <a:pt x="51" y="55"/>
                    <a:pt x="41" y="50"/>
                  </a:cubicBezTo>
                  <a:cubicBezTo>
                    <a:pt x="36" y="47"/>
                    <a:pt x="32" y="45"/>
                    <a:pt x="29" y="43"/>
                  </a:cubicBezTo>
                  <a:cubicBezTo>
                    <a:pt x="28" y="43"/>
                    <a:pt x="26" y="42"/>
                    <a:pt x="25" y="41"/>
                  </a:cubicBezTo>
                  <a:cubicBezTo>
                    <a:pt x="25" y="41"/>
                    <a:pt x="24" y="41"/>
                    <a:pt x="24" y="41"/>
                  </a:cubicBezTo>
                  <a:cubicBezTo>
                    <a:pt x="24" y="41"/>
                    <a:pt x="23" y="41"/>
                    <a:pt x="23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3"/>
                    <a:pt x="22" y="43"/>
                    <a:pt x="22" y="43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3" y="44"/>
                    <a:pt x="24" y="45"/>
                  </a:cubicBezTo>
                  <a:cubicBezTo>
                    <a:pt x="37" y="54"/>
                    <a:pt x="118" y="103"/>
                    <a:pt x="118" y="103"/>
                  </a:cubicBezTo>
                  <a:cubicBezTo>
                    <a:pt x="119" y="102"/>
                    <a:pt x="119" y="102"/>
                    <a:pt x="119" y="102"/>
                  </a:cubicBezTo>
                  <a:cubicBezTo>
                    <a:pt x="119" y="101"/>
                    <a:pt x="119" y="101"/>
                    <a:pt x="119" y="101"/>
                  </a:cubicBezTo>
                  <a:cubicBezTo>
                    <a:pt x="119" y="101"/>
                    <a:pt x="95" y="86"/>
                    <a:pt x="70" y="72"/>
                  </a:cubicBezTo>
                  <a:cubicBezTo>
                    <a:pt x="57" y="65"/>
                    <a:pt x="45" y="57"/>
                    <a:pt x="35" y="52"/>
                  </a:cubicBezTo>
                  <a:cubicBezTo>
                    <a:pt x="30" y="49"/>
                    <a:pt x="25" y="47"/>
                    <a:pt x="22" y="45"/>
                  </a:cubicBezTo>
                  <a:cubicBezTo>
                    <a:pt x="20" y="44"/>
                    <a:pt x="19" y="44"/>
                    <a:pt x="18" y="43"/>
                  </a:cubicBezTo>
                  <a:cubicBezTo>
                    <a:pt x="17" y="43"/>
                    <a:pt x="16" y="43"/>
                    <a:pt x="15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3" y="43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5"/>
                    <a:pt x="14" y="45"/>
                  </a:cubicBezTo>
                  <a:cubicBezTo>
                    <a:pt x="14" y="45"/>
                    <a:pt x="15" y="46"/>
                    <a:pt x="18" y="48"/>
                  </a:cubicBezTo>
                  <a:cubicBezTo>
                    <a:pt x="27" y="53"/>
                    <a:pt x="50" y="67"/>
                    <a:pt x="71" y="79"/>
                  </a:cubicBezTo>
                  <a:cubicBezTo>
                    <a:pt x="81" y="86"/>
                    <a:pt x="91" y="92"/>
                    <a:pt x="98" y="96"/>
                  </a:cubicBezTo>
                  <a:cubicBezTo>
                    <a:pt x="102" y="99"/>
                    <a:pt x="104" y="101"/>
                    <a:pt x="106" y="102"/>
                  </a:cubicBezTo>
                  <a:cubicBezTo>
                    <a:pt x="107" y="103"/>
                    <a:pt x="108" y="104"/>
                    <a:pt x="109" y="104"/>
                  </a:cubicBezTo>
                  <a:cubicBezTo>
                    <a:pt x="109" y="104"/>
                    <a:pt x="109" y="104"/>
                    <a:pt x="109" y="104"/>
                  </a:cubicBezTo>
                  <a:cubicBezTo>
                    <a:pt x="109" y="104"/>
                    <a:pt x="109" y="104"/>
                    <a:pt x="109" y="104"/>
                  </a:cubicBezTo>
                  <a:cubicBezTo>
                    <a:pt x="109" y="104"/>
                    <a:pt x="109" y="104"/>
                    <a:pt x="109" y="104"/>
                  </a:cubicBezTo>
                  <a:cubicBezTo>
                    <a:pt x="109" y="104"/>
                    <a:pt x="109" y="104"/>
                    <a:pt x="109" y="104"/>
                  </a:cubicBezTo>
                  <a:cubicBezTo>
                    <a:pt x="109" y="104"/>
                    <a:pt x="109" y="104"/>
                    <a:pt x="109" y="104"/>
                  </a:cubicBezTo>
                  <a:cubicBezTo>
                    <a:pt x="109" y="104"/>
                    <a:pt x="109" y="104"/>
                    <a:pt x="109" y="104"/>
                  </a:cubicBezTo>
                  <a:cubicBezTo>
                    <a:pt x="110" y="104"/>
                    <a:pt x="110" y="104"/>
                    <a:pt x="110" y="104"/>
                  </a:cubicBezTo>
                  <a:cubicBezTo>
                    <a:pt x="109" y="104"/>
                    <a:pt x="109" y="104"/>
                    <a:pt x="109" y="104"/>
                  </a:cubicBezTo>
                  <a:cubicBezTo>
                    <a:pt x="109" y="104"/>
                    <a:pt x="109" y="104"/>
                    <a:pt x="109" y="104"/>
                  </a:cubicBezTo>
                  <a:cubicBezTo>
                    <a:pt x="110" y="104"/>
                    <a:pt x="110" y="104"/>
                    <a:pt x="110" y="104"/>
                  </a:cubicBezTo>
                  <a:cubicBezTo>
                    <a:pt x="109" y="104"/>
                    <a:pt x="109" y="104"/>
                    <a:pt x="109" y="104"/>
                  </a:cubicBezTo>
                  <a:cubicBezTo>
                    <a:pt x="110" y="104"/>
                    <a:pt x="110" y="104"/>
                    <a:pt x="110" y="104"/>
                  </a:cubicBezTo>
                  <a:cubicBezTo>
                    <a:pt x="109" y="103"/>
                    <a:pt x="109" y="103"/>
                    <a:pt x="109" y="103"/>
                  </a:cubicBezTo>
                  <a:cubicBezTo>
                    <a:pt x="109" y="104"/>
                    <a:pt x="109" y="104"/>
                    <a:pt x="109" y="104"/>
                  </a:cubicBezTo>
                  <a:cubicBezTo>
                    <a:pt x="110" y="104"/>
                    <a:pt x="110" y="104"/>
                    <a:pt x="110" y="104"/>
                  </a:cubicBezTo>
                  <a:cubicBezTo>
                    <a:pt x="109" y="103"/>
                    <a:pt x="109" y="103"/>
                    <a:pt x="109" y="103"/>
                  </a:cubicBezTo>
                  <a:cubicBezTo>
                    <a:pt x="111" y="104"/>
                    <a:pt x="111" y="104"/>
                    <a:pt x="111" y="104"/>
                  </a:cubicBezTo>
                  <a:cubicBezTo>
                    <a:pt x="109" y="103"/>
                    <a:pt x="109" y="103"/>
                    <a:pt x="109" y="103"/>
                  </a:cubicBezTo>
                  <a:cubicBezTo>
                    <a:pt x="110" y="104"/>
                    <a:pt x="110" y="104"/>
                    <a:pt x="110" y="104"/>
                  </a:cubicBezTo>
                  <a:cubicBezTo>
                    <a:pt x="110" y="103"/>
                    <a:pt x="110" y="103"/>
                    <a:pt x="110" y="103"/>
                  </a:cubicBezTo>
                  <a:cubicBezTo>
                    <a:pt x="109" y="103"/>
                    <a:pt x="109" y="103"/>
                    <a:pt x="109" y="103"/>
                  </a:cubicBezTo>
                  <a:cubicBezTo>
                    <a:pt x="110" y="104"/>
                    <a:pt x="110" y="104"/>
                    <a:pt x="110" y="104"/>
                  </a:cubicBezTo>
                  <a:cubicBezTo>
                    <a:pt x="110" y="103"/>
                    <a:pt x="110" y="103"/>
                    <a:pt x="110" y="103"/>
                  </a:cubicBezTo>
                  <a:cubicBezTo>
                    <a:pt x="110" y="104"/>
                    <a:pt x="110" y="104"/>
                    <a:pt x="110" y="104"/>
                  </a:cubicBezTo>
                  <a:cubicBezTo>
                    <a:pt x="110" y="103"/>
                    <a:pt x="110" y="103"/>
                    <a:pt x="110" y="103"/>
                  </a:cubicBezTo>
                  <a:cubicBezTo>
                    <a:pt x="110" y="103"/>
                    <a:pt x="110" y="103"/>
                    <a:pt x="110" y="103"/>
                  </a:cubicBezTo>
                  <a:cubicBezTo>
                    <a:pt x="110" y="104"/>
                    <a:pt x="110" y="104"/>
                    <a:pt x="110" y="104"/>
                  </a:cubicBezTo>
                  <a:cubicBezTo>
                    <a:pt x="110" y="103"/>
                    <a:pt x="110" y="103"/>
                    <a:pt x="110" y="103"/>
                  </a:cubicBezTo>
                  <a:cubicBezTo>
                    <a:pt x="110" y="103"/>
                    <a:pt x="110" y="103"/>
                    <a:pt x="110" y="103"/>
                  </a:cubicBezTo>
                  <a:cubicBezTo>
                    <a:pt x="111" y="103"/>
                    <a:pt x="111" y="103"/>
                    <a:pt x="111" y="103"/>
                  </a:cubicBezTo>
                  <a:cubicBezTo>
                    <a:pt x="110" y="103"/>
                    <a:pt x="110" y="103"/>
                    <a:pt x="110" y="103"/>
                  </a:cubicBezTo>
                  <a:cubicBezTo>
                    <a:pt x="110" y="103"/>
                    <a:pt x="110" y="103"/>
                    <a:pt x="110" y="103"/>
                  </a:cubicBezTo>
                  <a:cubicBezTo>
                    <a:pt x="111" y="103"/>
                    <a:pt x="111" y="103"/>
                    <a:pt x="111" y="103"/>
                  </a:cubicBezTo>
                  <a:cubicBezTo>
                    <a:pt x="111" y="103"/>
                    <a:pt x="111" y="103"/>
                    <a:pt x="111" y="103"/>
                  </a:cubicBezTo>
                  <a:cubicBezTo>
                    <a:pt x="110" y="103"/>
                    <a:pt x="110" y="102"/>
                    <a:pt x="109" y="102"/>
                  </a:cubicBezTo>
                  <a:cubicBezTo>
                    <a:pt x="101" y="98"/>
                    <a:pt x="77" y="84"/>
                    <a:pt x="55" y="70"/>
                  </a:cubicBezTo>
                  <a:cubicBezTo>
                    <a:pt x="44" y="64"/>
                    <a:pt x="33" y="57"/>
                    <a:pt x="24" y="53"/>
                  </a:cubicBezTo>
                  <a:cubicBezTo>
                    <a:pt x="20" y="50"/>
                    <a:pt x="17" y="48"/>
                    <a:pt x="14" y="47"/>
                  </a:cubicBezTo>
                  <a:cubicBezTo>
                    <a:pt x="12" y="46"/>
                    <a:pt x="11" y="46"/>
                    <a:pt x="10" y="45"/>
                  </a:cubicBezTo>
                  <a:cubicBezTo>
                    <a:pt x="9" y="45"/>
                    <a:pt x="9" y="45"/>
                    <a:pt x="8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7" y="45"/>
                    <a:pt x="6" y="45"/>
                    <a:pt x="6" y="45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9" y="49"/>
                    <a:pt x="16" y="53"/>
                    <a:pt x="25" y="59"/>
                  </a:cubicBezTo>
                  <a:cubicBezTo>
                    <a:pt x="53" y="76"/>
                    <a:pt x="101" y="107"/>
                    <a:pt x="101" y="107"/>
                  </a:cubicBezTo>
                  <a:cubicBezTo>
                    <a:pt x="102" y="105"/>
                    <a:pt x="102" y="105"/>
                    <a:pt x="102" y="105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3" y="104"/>
                    <a:pt x="79" y="90"/>
                    <a:pt x="54" y="75"/>
                  </a:cubicBezTo>
                  <a:cubicBezTo>
                    <a:pt x="41" y="68"/>
                    <a:pt x="29" y="61"/>
                    <a:pt x="19" y="56"/>
                  </a:cubicBezTo>
                  <a:cubicBezTo>
                    <a:pt x="15" y="53"/>
                    <a:pt x="10" y="51"/>
                    <a:pt x="7" y="49"/>
                  </a:cubicBezTo>
                  <a:cubicBezTo>
                    <a:pt x="6" y="48"/>
                    <a:pt x="5" y="48"/>
                    <a:pt x="4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2" y="47"/>
                    <a:pt x="2" y="47"/>
                    <a:pt x="1" y="47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1" y="47"/>
                    <a:pt x="0" y="47"/>
                    <a:pt x="0" y="47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9"/>
                    <a:pt x="0" y="49"/>
                    <a:pt x="1" y="49"/>
                  </a:cubicBezTo>
                  <a:cubicBezTo>
                    <a:pt x="1" y="49"/>
                    <a:pt x="6" y="53"/>
                    <a:pt x="15" y="58"/>
                  </a:cubicBezTo>
                  <a:cubicBezTo>
                    <a:pt x="28" y="67"/>
                    <a:pt x="48" y="79"/>
                    <a:pt x="65" y="89"/>
                  </a:cubicBezTo>
                  <a:cubicBezTo>
                    <a:pt x="73" y="94"/>
                    <a:pt x="80" y="99"/>
                    <a:pt x="86" y="102"/>
                  </a:cubicBezTo>
                  <a:cubicBezTo>
                    <a:pt x="89" y="104"/>
                    <a:pt x="91" y="105"/>
                    <a:pt x="92" y="106"/>
                  </a:cubicBezTo>
                  <a:cubicBezTo>
                    <a:pt x="93" y="107"/>
                    <a:pt x="93" y="107"/>
                    <a:pt x="94" y="108"/>
                  </a:cubicBezTo>
                  <a:cubicBezTo>
                    <a:pt x="94" y="108"/>
                    <a:pt x="94" y="108"/>
                    <a:pt x="94" y="108"/>
                  </a:cubicBezTo>
                  <a:cubicBezTo>
                    <a:pt x="94" y="108"/>
                    <a:pt x="94" y="108"/>
                    <a:pt x="94" y="108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4" y="108"/>
                    <a:pt x="94" y="108"/>
                    <a:pt x="94" y="108"/>
                  </a:cubicBezTo>
                  <a:cubicBezTo>
                    <a:pt x="94" y="108"/>
                    <a:pt x="94" y="108"/>
                    <a:pt x="94" y="108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4" y="108"/>
                    <a:pt x="94" y="108"/>
                    <a:pt x="94" y="108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4" y="108"/>
                    <a:pt x="94" y="108"/>
                    <a:pt x="94" y="108"/>
                  </a:cubicBezTo>
                  <a:cubicBezTo>
                    <a:pt x="94" y="108"/>
                    <a:pt x="94" y="108"/>
                    <a:pt x="94" y="108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4" y="108"/>
                    <a:pt x="94" y="108"/>
                    <a:pt x="94" y="108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4" y="107"/>
                    <a:pt x="94" y="107"/>
                    <a:pt x="94" y="107"/>
                  </a:cubicBezTo>
                  <a:cubicBezTo>
                    <a:pt x="94" y="108"/>
                    <a:pt x="94" y="108"/>
                    <a:pt x="94" y="108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4" y="107"/>
                    <a:pt x="94" y="107"/>
                    <a:pt x="94" y="107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4" y="107"/>
                    <a:pt x="94" y="107"/>
                    <a:pt x="94" y="107"/>
                  </a:cubicBezTo>
                  <a:cubicBezTo>
                    <a:pt x="94" y="107"/>
                    <a:pt x="94" y="107"/>
                    <a:pt x="94" y="107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4" y="107"/>
                    <a:pt x="94" y="107"/>
                    <a:pt x="94" y="107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4" y="106"/>
                    <a:pt x="94" y="106"/>
                    <a:pt x="94" y="106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5" y="105"/>
                    <a:pt x="95" y="105"/>
                    <a:pt x="95" y="105"/>
                  </a:cubicBezTo>
                  <a:cubicBezTo>
                    <a:pt x="94" y="106"/>
                    <a:pt x="94" y="106"/>
                    <a:pt x="94" y="106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5" y="105"/>
                    <a:pt x="95" y="105"/>
                    <a:pt x="95" y="105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5" y="105"/>
                    <a:pt x="95" y="105"/>
                    <a:pt x="95" y="105"/>
                  </a:cubicBezTo>
                  <a:cubicBezTo>
                    <a:pt x="95" y="105"/>
                    <a:pt x="95" y="105"/>
                    <a:pt x="95" y="105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5" y="105"/>
                    <a:pt x="95" y="105"/>
                    <a:pt x="95" y="105"/>
                  </a:cubicBezTo>
                  <a:cubicBezTo>
                    <a:pt x="95" y="106"/>
                    <a:pt x="95" y="106"/>
                    <a:pt x="95" y="106"/>
                  </a:cubicBezTo>
                  <a:cubicBezTo>
                    <a:pt x="95" y="105"/>
                    <a:pt x="95" y="105"/>
                    <a:pt x="95" y="105"/>
                  </a:cubicBezTo>
                  <a:cubicBezTo>
                    <a:pt x="95" y="105"/>
                    <a:pt x="95" y="105"/>
                    <a:pt x="95" y="105"/>
                  </a:cubicBezTo>
                  <a:cubicBezTo>
                    <a:pt x="95" y="106"/>
                    <a:pt x="95" y="106"/>
                    <a:pt x="95" y="106"/>
                  </a:cubicBezTo>
                  <a:cubicBezTo>
                    <a:pt x="95" y="105"/>
                    <a:pt x="95" y="105"/>
                    <a:pt x="95" y="105"/>
                  </a:cubicBezTo>
                  <a:cubicBezTo>
                    <a:pt x="95" y="105"/>
                    <a:pt x="95" y="105"/>
                    <a:pt x="94" y="105"/>
                  </a:cubicBezTo>
                  <a:cubicBezTo>
                    <a:pt x="87" y="101"/>
                    <a:pt x="66" y="88"/>
                    <a:pt x="46" y="76"/>
                  </a:cubicBezTo>
                  <a:cubicBezTo>
                    <a:pt x="35" y="70"/>
                    <a:pt x="26" y="64"/>
                    <a:pt x="18" y="60"/>
                  </a:cubicBezTo>
                  <a:cubicBezTo>
                    <a:pt x="14" y="58"/>
                    <a:pt x="11" y="56"/>
                    <a:pt x="8" y="54"/>
                  </a:cubicBezTo>
                  <a:cubicBezTo>
                    <a:pt x="7" y="54"/>
                    <a:pt x="6" y="53"/>
                    <a:pt x="5" y="53"/>
                  </a:cubicBezTo>
                  <a:cubicBezTo>
                    <a:pt x="5" y="53"/>
                    <a:pt x="5" y="53"/>
                    <a:pt x="4" y="53"/>
                  </a:cubicBezTo>
                  <a:cubicBezTo>
                    <a:pt x="4" y="52"/>
                    <a:pt x="4" y="52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1" y="54"/>
                    <a:pt x="1" y="55"/>
                    <a:pt x="2" y="5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0" y="108"/>
                    <a:pt x="90" y="108"/>
                    <a:pt x="90" y="108"/>
                  </a:cubicBezTo>
                  <a:cubicBezTo>
                    <a:pt x="89" y="108"/>
                    <a:pt x="89" y="108"/>
                    <a:pt x="89" y="108"/>
                  </a:cubicBezTo>
                  <a:cubicBezTo>
                    <a:pt x="90" y="108"/>
                    <a:pt x="90" y="108"/>
                    <a:pt x="90" y="108"/>
                  </a:cubicBezTo>
                  <a:cubicBezTo>
                    <a:pt x="90" y="107"/>
                    <a:pt x="90" y="107"/>
                    <a:pt x="90" y="107"/>
                  </a:cubicBezTo>
                  <a:cubicBezTo>
                    <a:pt x="89" y="108"/>
                    <a:pt x="89" y="108"/>
                    <a:pt x="89" y="108"/>
                  </a:cubicBezTo>
                  <a:cubicBezTo>
                    <a:pt x="90" y="108"/>
                    <a:pt x="90" y="108"/>
                    <a:pt x="90" y="108"/>
                  </a:cubicBezTo>
                  <a:cubicBezTo>
                    <a:pt x="90" y="107"/>
                    <a:pt x="90" y="107"/>
                    <a:pt x="90" y="107"/>
                  </a:cubicBezTo>
                  <a:cubicBezTo>
                    <a:pt x="90" y="108"/>
                    <a:pt x="90" y="108"/>
                    <a:pt x="90" y="108"/>
                  </a:cubicBezTo>
                  <a:cubicBezTo>
                    <a:pt x="90" y="107"/>
                    <a:pt x="90" y="107"/>
                    <a:pt x="90" y="107"/>
                  </a:cubicBezTo>
                  <a:cubicBezTo>
                    <a:pt x="90" y="107"/>
                    <a:pt x="90" y="107"/>
                    <a:pt x="90" y="107"/>
                  </a:cubicBezTo>
                  <a:cubicBezTo>
                    <a:pt x="90" y="108"/>
                    <a:pt x="90" y="108"/>
                    <a:pt x="90" y="108"/>
                  </a:cubicBezTo>
                  <a:cubicBezTo>
                    <a:pt x="90" y="107"/>
                    <a:pt x="90" y="107"/>
                    <a:pt x="90" y="107"/>
                  </a:cubicBezTo>
                  <a:cubicBezTo>
                    <a:pt x="90" y="107"/>
                    <a:pt x="90" y="107"/>
                    <a:pt x="90" y="107"/>
                  </a:cubicBezTo>
                  <a:cubicBezTo>
                    <a:pt x="90" y="107"/>
                    <a:pt x="90" y="107"/>
                    <a:pt x="90" y="107"/>
                  </a:cubicBezTo>
                  <a:cubicBezTo>
                    <a:pt x="90" y="107"/>
                    <a:pt x="90" y="107"/>
                    <a:pt x="90" y="107"/>
                  </a:cubicBezTo>
                  <a:cubicBezTo>
                    <a:pt x="90" y="107"/>
                    <a:pt x="90" y="107"/>
                    <a:pt x="90" y="107"/>
                  </a:cubicBezTo>
                  <a:cubicBezTo>
                    <a:pt x="90" y="107"/>
                    <a:pt x="90" y="107"/>
                    <a:pt x="90" y="107"/>
                  </a:cubicBezTo>
                  <a:cubicBezTo>
                    <a:pt x="90" y="107"/>
                    <a:pt x="89" y="107"/>
                    <a:pt x="88" y="106"/>
                  </a:cubicBezTo>
                  <a:cubicBezTo>
                    <a:pt x="85" y="105"/>
                    <a:pt x="78" y="101"/>
                    <a:pt x="69" y="96"/>
                  </a:cubicBezTo>
                  <a:cubicBezTo>
                    <a:pt x="56" y="89"/>
                    <a:pt x="40" y="80"/>
                    <a:pt x="27" y="72"/>
                  </a:cubicBezTo>
                  <a:cubicBezTo>
                    <a:pt x="20" y="68"/>
                    <a:pt x="15" y="65"/>
                    <a:pt x="10" y="62"/>
                  </a:cubicBezTo>
                  <a:cubicBezTo>
                    <a:pt x="8" y="61"/>
                    <a:pt x="6" y="60"/>
                    <a:pt x="5" y="59"/>
                  </a:cubicBezTo>
                  <a:cubicBezTo>
                    <a:pt x="4" y="59"/>
                    <a:pt x="4" y="59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0"/>
                    <a:pt x="1" y="60"/>
                    <a:pt x="1" y="60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2" y="62"/>
                    <a:pt x="4" y="63"/>
                    <a:pt x="7" y="65"/>
                  </a:cubicBezTo>
                  <a:cubicBezTo>
                    <a:pt x="26" y="78"/>
                    <a:pt x="82" y="112"/>
                    <a:pt x="82" y="112"/>
                  </a:cubicBezTo>
                  <a:cubicBezTo>
                    <a:pt x="83" y="110"/>
                    <a:pt x="83" y="110"/>
                    <a:pt x="83" y="110"/>
                  </a:cubicBezTo>
                  <a:cubicBezTo>
                    <a:pt x="84" y="109"/>
                    <a:pt x="84" y="109"/>
                    <a:pt x="84" y="109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2" y="65"/>
                    <a:pt x="1" y="65"/>
                    <a:pt x="1" y="66"/>
                  </a:cubicBezTo>
                  <a:cubicBezTo>
                    <a:pt x="0" y="66"/>
                    <a:pt x="0" y="67"/>
                    <a:pt x="1" y="68"/>
                  </a:cubicBezTo>
                  <a:cubicBezTo>
                    <a:pt x="1" y="68"/>
                    <a:pt x="6" y="70"/>
                    <a:pt x="13" y="75"/>
                  </a:cubicBezTo>
                  <a:cubicBezTo>
                    <a:pt x="24" y="81"/>
                    <a:pt x="39" y="91"/>
                    <a:pt x="53" y="99"/>
                  </a:cubicBezTo>
                  <a:cubicBezTo>
                    <a:pt x="59" y="103"/>
                    <a:pt x="65" y="107"/>
                    <a:pt x="70" y="110"/>
                  </a:cubicBezTo>
                  <a:cubicBezTo>
                    <a:pt x="72" y="111"/>
                    <a:pt x="73" y="112"/>
                    <a:pt x="75" y="113"/>
                  </a:cubicBezTo>
                  <a:cubicBezTo>
                    <a:pt x="75" y="114"/>
                    <a:pt x="76" y="114"/>
                    <a:pt x="76" y="114"/>
                  </a:cubicBezTo>
                  <a:cubicBezTo>
                    <a:pt x="76" y="114"/>
                    <a:pt x="76" y="114"/>
                    <a:pt x="76" y="114"/>
                  </a:cubicBezTo>
                  <a:cubicBezTo>
                    <a:pt x="77" y="114"/>
                    <a:pt x="77" y="114"/>
                    <a:pt x="77" y="114"/>
                  </a:cubicBezTo>
                  <a:cubicBezTo>
                    <a:pt x="76" y="114"/>
                    <a:pt x="76" y="114"/>
                    <a:pt x="76" y="114"/>
                  </a:cubicBezTo>
                  <a:cubicBezTo>
                    <a:pt x="76" y="114"/>
                    <a:pt x="76" y="114"/>
                    <a:pt x="76" y="114"/>
                  </a:cubicBezTo>
                  <a:cubicBezTo>
                    <a:pt x="77" y="114"/>
                    <a:pt x="77" y="114"/>
                    <a:pt x="77" y="114"/>
                  </a:cubicBezTo>
                  <a:cubicBezTo>
                    <a:pt x="76" y="114"/>
                    <a:pt x="76" y="114"/>
                    <a:pt x="76" y="114"/>
                  </a:cubicBezTo>
                  <a:cubicBezTo>
                    <a:pt x="77" y="113"/>
                    <a:pt x="77" y="113"/>
                    <a:pt x="77" y="113"/>
                  </a:cubicBezTo>
                  <a:cubicBezTo>
                    <a:pt x="76" y="113"/>
                    <a:pt x="76" y="113"/>
                    <a:pt x="76" y="113"/>
                  </a:cubicBezTo>
                  <a:cubicBezTo>
                    <a:pt x="76" y="114"/>
                    <a:pt x="76" y="114"/>
                    <a:pt x="76" y="114"/>
                  </a:cubicBezTo>
                  <a:cubicBezTo>
                    <a:pt x="77" y="113"/>
                    <a:pt x="77" y="113"/>
                    <a:pt x="77" y="113"/>
                  </a:cubicBezTo>
                  <a:cubicBezTo>
                    <a:pt x="76" y="113"/>
                    <a:pt x="76" y="113"/>
                    <a:pt x="76" y="113"/>
                  </a:cubicBezTo>
                  <a:cubicBezTo>
                    <a:pt x="77" y="113"/>
                    <a:pt x="77" y="113"/>
                    <a:pt x="77" y="113"/>
                  </a:cubicBezTo>
                  <a:cubicBezTo>
                    <a:pt x="76" y="113"/>
                    <a:pt x="76" y="113"/>
                    <a:pt x="76" y="113"/>
                  </a:cubicBezTo>
                  <a:cubicBezTo>
                    <a:pt x="76" y="113"/>
                    <a:pt x="76" y="113"/>
                    <a:pt x="76" y="113"/>
                  </a:cubicBezTo>
                  <a:cubicBezTo>
                    <a:pt x="77" y="113"/>
                    <a:pt x="77" y="113"/>
                    <a:pt x="77" y="113"/>
                  </a:cubicBezTo>
                  <a:cubicBezTo>
                    <a:pt x="76" y="113"/>
                    <a:pt x="76" y="113"/>
                    <a:pt x="76" y="113"/>
                  </a:cubicBezTo>
                  <a:cubicBezTo>
                    <a:pt x="77" y="114"/>
                    <a:pt x="77" y="114"/>
                    <a:pt x="77" y="114"/>
                  </a:cubicBezTo>
                  <a:cubicBezTo>
                    <a:pt x="76" y="113"/>
                    <a:pt x="76" y="113"/>
                    <a:pt x="76" y="113"/>
                  </a:cubicBezTo>
                  <a:cubicBezTo>
                    <a:pt x="77" y="113"/>
                    <a:pt x="77" y="113"/>
                    <a:pt x="77" y="113"/>
                  </a:cubicBezTo>
                  <a:cubicBezTo>
                    <a:pt x="77" y="112"/>
                    <a:pt x="77" y="112"/>
                    <a:pt x="77" y="112"/>
                  </a:cubicBezTo>
                  <a:cubicBezTo>
                    <a:pt x="76" y="113"/>
                    <a:pt x="76" y="113"/>
                    <a:pt x="76" y="113"/>
                  </a:cubicBezTo>
                  <a:cubicBezTo>
                    <a:pt x="77" y="113"/>
                    <a:pt x="77" y="113"/>
                    <a:pt x="77" y="113"/>
                  </a:cubicBezTo>
                  <a:cubicBezTo>
                    <a:pt x="77" y="112"/>
                    <a:pt x="77" y="112"/>
                    <a:pt x="77" y="112"/>
                  </a:cubicBezTo>
                  <a:cubicBezTo>
                    <a:pt x="77" y="113"/>
                    <a:pt x="77" y="113"/>
                    <a:pt x="77" y="113"/>
                  </a:cubicBezTo>
                  <a:cubicBezTo>
                    <a:pt x="77" y="112"/>
                    <a:pt x="77" y="112"/>
                    <a:pt x="77" y="112"/>
                  </a:cubicBezTo>
                  <a:cubicBezTo>
                    <a:pt x="77" y="112"/>
                    <a:pt x="77" y="112"/>
                    <a:pt x="77" y="112"/>
                  </a:cubicBezTo>
                  <a:cubicBezTo>
                    <a:pt x="77" y="113"/>
                    <a:pt x="77" y="113"/>
                    <a:pt x="77" y="113"/>
                  </a:cubicBezTo>
                  <a:cubicBezTo>
                    <a:pt x="77" y="112"/>
                    <a:pt x="77" y="112"/>
                    <a:pt x="77" y="112"/>
                  </a:cubicBezTo>
                  <a:cubicBezTo>
                    <a:pt x="77" y="113"/>
                    <a:pt x="77" y="113"/>
                    <a:pt x="77" y="113"/>
                  </a:cubicBezTo>
                  <a:cubicBezTo>
                    <a:pt x="77" y="112"/>
                    <a:pt x="77" y="112"/>
                    <a:pt x="77" y="112"/>
                  </a:cubicBezTo>
                  <a:cubicBezTo>
                    <a:pt x="77" y="112"/>
                    <a:pt x="77" y="112"/>
                    <a:pt x="77" y="112"/>
                  </a:cubicBezTo>
                  <a:cubicBezTo>
                    <a:pt x="77" y="113"/>
                    <a:pt x="77" y="113"/>
                    <a:pt x="77" y="113"/>
                  </a:cubicBezTo>
                  <a:cubicBezTo>
                    <a:pt x="77" y="112"/>
                    <a:pt x="77" y="112"/>
                    <a:pt x="77" y="112"/>
                  </a:cubicBezTo>
                  <a:cubicBezTo>
                    <a:pt x="77" y="112"/>
                    <a:pt x="77" y="112"/>
                    <a:pt x="77" y="112"/>
                  </a:cubicBezTo>
                  <a:cubicBezTo>
                    <a:pt x="77" y="112"/>
                    <a:pt x="77" y="112"/>
                    <a:pt x="76" y="112"/>
                  </a:cubicBezTo>
                  <a:cubicBezTo>
                    <a:pt x="70" y="109"/>
                    <a:pt x="52" y="99"/>
                    <a:pt x="35" y="89"/>
                  </a:cubicBezTo>
                  <a:cubicBezTo>
                    <a:pt x="27" y="84"/>
                    <a:pt x="19" y="80"/>
                    <a:pt x="13" y="77"/>
                  </a:cubicBezTo>
                  <a:cubicBezTo>
                    <a:pt x="10" y="75"/>
                    <a:pt x="7" y="73"/>
                    <a:pt x="5" y="72"/>
                  </a:cubicBezTo>
                  <a:cubicBezTo>
                    <a:pt x="4" y="72"/>
                    <a:pt x="4" y="72"/>
                    <a:pt x="3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1"/>
                    <a:pt x="2" y="71"/>
                    <a:pt x="1" y="71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1" y="71"/>
                    <a:pt x="0" y="71"/>
                    <a:pt x="0" y="71"/>
                  </a:cubicBezTo>
                  <a:cubicBezTo>
                    <a:pt x="0" y="72"/>
                    <a:pt x="0" y="73"/>
                    <a:pt x="0" y="74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70" y="113"/>
                    <a:pt x="70" y="113"/>
                    <a:pt x="70" y="113"/>
                  </a:cubicBezTo>
                  <a:cubicBezTo>
                    <a:pt x="70" y="113"/>
                    <a:pt x="54" y="104"/>
                    <a:pt x="37" y="94"/>
                  </a:cubicBezTo>
                  <a:cubicBezTo>
                    <a:pt x="29" y="90"/>
                    <a:pt x="21" y="85"/>
                    <a:pt x="14" y="82"/>
                  </a:cubicBezTo>
                  <a:cubicBezTo>
                    <a:pt x="11" y="80"/>
                    <a:pt x="8" y="78"/>
                    <a:pt x="6" y="77"/>
                  </a:cubicBezTo>
                  <a:cubicBezTo>
                    <a:pt x="5" y="77"/>
                    <a:pt x="4" y="76"/>
                    <a:pt x="3" y="76"/>
                  </a:cubicBezTo>
                  <a:cubicBezTo>
                    <a:pt x="3" y="76"/>
                    <a:pt x="2" y="76"/>
                    <a:pt x="2" y="76"/>
                  </a:cubicBezTo>
                  <a:cubicBezTo>
                    <a:pt x="2" y="76"/>
                    <a:pt x="2" y="75"/>
                    <a:pt x="1" y="75"/>
                  </a:cubicBezTo>
                  <a:cubicBezTo>
                    <a:pt x="1" y="76"/>
                    <a:pt x="1" y="76"/>
                    <a:pt x="1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1" y="78"/>
                    <a:pt x="1" y="79"/>
                    <a:pt x="2" y="79"/>
                  </a:cubicBezTo>
                  <a:cubicBezTo>
                    <a:pt x="11" y="85"/>
                    <a:pt x="64" y="118"/>
                    <a:pt x="64" y="118"/>
                  </a:cubicBezTo>
                  <a:cubicBezTo>
                    <a:pt x="65" y="117"/>
                    <a:pt x="65" y="117"/>
                    <a:pt x="65" y="117"/>
                  </a:cubicBezTo>
                  <a:cubicBezTo>
                    <a:pt x="64" y="116"/>
                    <a:pt x="64" y="116"/>
                    <a:pt x="64" y="116"/>
                  </a:cubicBezTo>
                  <a:cubicBezTo>
                    <a:pt x="65" y="117"/>
                    <a:pt x="65" y="117"/>
                    <a:pt x="65" y="117"/>
                  </a:cubicBezTo>
                  <a:cubicBezTo>
                    <a:pt x="64" y="115"/>
                    <a:pt x="64" y="115"/>
                    <a:pt x="64" y="115"/>
                  </a:cubicBezTo>
                  <a:cubicBezTo>
                    <a:pt x="64" y="116"/>
                    <a:pt x="64" y="116"/>
                    <a:pt x="64" y="116"/>
                  </a:cubicBezTo>
                  <a:cubicBezTo>
                    <a:pt x="65" y="117"/>
                    <a:pt x="65" y="117"/>
                    <a:pt x="65" y="117"/>
                  </a:cubicBezTo>
                  <a:cubicBezTo>
                    <a:pt x="64" y="115"/>
                    <a:pt x="64" y="115"/>
                    <a:pt x="64" y="115"/>
                  </a:cubicBezTo>
                  <a:cubicBezTo>
                    <a:pt x="65" y="117"/>
                    <a:pt x="65" y="117"/>
                    <a:pt x="65" y="117"/>
                  </a:cubicBezTo>
                  <a:cubicBezTo>
                    <a:pt x="65" y="115"/>
                    <a:pt x="65" y="115"/>
                    <a:pt x="65" y="115"/>
                  </a:cubicBezTo>
                  <a:cubicBezTo>
                    <a:pt x="64" y="115"/>
                    <a:pt x="64" y="115"/>
                    <a:pt x="64" y="115"/>
                  </a:cubicBezTo>
                  <a:cubicBezTo>
                    <a:pt x="65" y="117"/>
                    <a:pt x="65" y="117"/>
                    <a:pt x="65" y="117"/>
                  </a:cubicBezTo>
                  <a:cubicBezTo>
                    <a:pt x="65" y="115"/>
                    <a:pt x="65" y="115"/>
                    <a:pt x="65" y="115"/>
                  </a:cubicBezTo>
                  <a:cubicBezTo>
                    <a:pt x="65" y="116"/>
                    <a:pt x="65" y="116"/>
                    <a:pt x="65" y="116"/>
                  </a:cubicBezTo>
                  <a:cubicBezTo>
                    <a:pt x="65" y="115"/>
                    <a:pt x="65" y="115"/>
                    <a:pt x="65" y="115"/>
                  </a:cubicBezTo>
                  <a:cubicBezTo>
                    <a:pt x="65" y="115"/>
                    <a:pt x="65" y="115"/>
                    <a:pt x="65" y="115"/>
                  </a:cubicBezTo>
                  <a:cubicBezTo>
                    <a:pt x="65" y="116"/>
                    <a:pt x="65" y="116"/>
                    <a:pt x="65" y="116"/>
                  </a:cubicBezTo>
                  <a:cubicBezTo>
                    <a:pt x="65" y="115"/>
                    <a:pt x="65" y="115"/>
                    <a:pt x="65" y="115"/>
                  </a:cubicBezTo>
                  <a:cubicBezTo>
                    <a:pt x="65" y="115"/>
                    <a:pt x="65" y="115"/>
                    <a:pt x="64" y="115"/>
                  </a:cubicBezTo>
                  <a:cubicBezTo>
                    <a:pt x="60" y="113"/>
                    <a:pt x="44" y="105"/>
                    <a:pt x="30" y="97"/>
                  </a:cubicBezTo>
                  <a:cubicBezTo>
                    <a:pt x="23" y="94"/>
                    <a:pt x="16" y="90"/>
                    <a:pt x="11" y="87"/>
                  </a:cubicBezTo>
                  <a:cubicBezTo>
                    <a:pt x="6" y="85"/>
                    <a:pt x="2" y="83"/>
                    <a:pt x="2" y="83"/>
                  </a:cubicBezTo>
                  <a:cubicBezTo>
                    <a:pt x="2" y="83"/>
                    <a:pt x="1" y="83"/>
                    <a:pt x="0" y="84"/>
                  </a:cubicBezTo>
                  <a:cubicBezTo>
                    <a:pt x="0" y="84"/>
                    <a:pt x="0" y="85"/>
                    <a:pt x="1" y="86"/>
                  </a:cubicBezTo>
                  <a:cubicBezTo>
                    <a:pt x="1" y="86"/>
                    <a:pt x="4" y="88"/>
                    <a:pt x="9" y="91"/>
                  </a:cubicBezTo>
                  <a:cubicBezTo>
                    <a:pt x="17" y="95"/>
                    <a:pt x="28" y="102"/>
                    <a:pt x="38" y="108"/>
                  </a:cubicBezTo>
                  <a:cubicBezTo>
                    <a:pt x="43" y="111"/>
                    <a:pt x="47" y="113"/>
                    <a:pt x="50" y="116"/>
                  </a:cubicBezTo>
                  <a:cubicBezTo>
                    <a:pt x="51" y="117"/>
                    <a:pt x="53" y="117"/>
                    <a:pt x="54" y="118"/>
                  </a:cubicBezTo>
                  <a:cubicBezTo>
                    <a:pt x="54" y="118"/>
                    <a:pt x="54" y="119"/>
                    <a:pt x="54" y="119"/>
                  </a:cubicBezTo>
                  <a:cubicBezTo>
                    <a:pt x="54" y="119"/>
                    <a:pt x="54" y="119"/>
                    <a:pt x="54" y="119"/>
                  </a:cubicBezTo>
                  <a:cubicBezTo>
                    <a:pt x="55" y="119"/>
                    <a:pt x="55" y="119"/>
                    <a:pt x="55" y="119"/>
                  </a:cubicBezTo>
                  <a:cubicBezTo>
                    <a:pt x="55" y="118"/>
                    <a:pt x="55" y="118"/>
                    <a:pt x="55" y="118"/>
                  </a:cubicBezTo>
                  <a:cubicBezTo>
                    <a:pt x="54" y="119"/>
                    <a:pt x="54" y="119"/>
                    <a:pt x="54" y="119"/>
                  </a:cubicBezTo>
                  <a:cubicBezTo>
                    <a:pt x="55" y="119"/>
                    <a:pt x="55" y="119"/>
                    <a:pt x="55" y="119"/>
                  </a:cubicBezTo>
                  <a:cubicBezTo>
                    <a:pt x="55" y="118"/>
                    <a:pt x="55" y="118"/>
                    <a:pt x="55" y="118"/>
                  </a:cubicBezTo>
                  <a:cubicBezTo>
                    <a:pt x="54" y="119"/>
                    <a:pt x="54" y="119"/>
                    <a:pt x="54" y="119"/>
                  </a:cubicBezTo>
                  <a:cubicBezTo>
                    <a:pt x="56" y="118"/>
                    <a:pt x="56" y="118"/>
                    <a:pt x="56" y="118"/>
                  </a:cubicBezTo>
                  <a:cubicBezTo>
                    <a:pt x="54" y="118"/>
                    <a:pt x="54" y="118"/>
                    <a:pt x="54" y="118"/>
                  </a:cubicBezTo>
                  <a:cubicBezTo>
                    <a:pt x="54" y="118"/>
                    <a:pt x="54" y="119"/>
                    <a:pt x="54" y="119"/>
                  </a:cubicBezTo>
                  <a:cubicBezTo>
                    <a:pt x="56" y="118"/>
                    <a:pt x="56" y="118"/>
                    <a:pt x="56" y="118"/>
                  </a:cubicBezTo>
                  <a:cubicBezTo>
                    <a:pt x="54" y="118"/>
                    <a:pt x="54" y="118"/>
                    <a:pt x="54" y="118"/>
                  </a:cubicBezTo>
                  <a:cubicBezTo>
                    <a:pt x="56" y="118"/>
                    <a:pt x="56" y="118"/>
                    <a:pt x="56" y="118"/>
                  </a:cubicBezTo>
                  <a:cubicBezTo>
                    <a:pt x="54" y="117"/>
                    <a:pt x="54" y="117"/>
                    <a:pt x="54" y="117"/>
                  </a:cubicBezTo>
                  <a:cubicBezTo>
                    <a:pt x="54" y="118"/>
                    <a:pt x="54" y="118"/>
                    <a:pt x="54" y="118"/>
                  </a:cubicBezTo>
                  <a:cubicBezTo>
                    <a:pt x="56" y="118"/>
                    <a:pt x="56" y="118"/>
                    <a:pt x="56" y="118"/>
                  </a:cubicBezTo>
                  <a:cubicBezTo>
                    <a:pt x="54" y="117"/>
                    <a:pt x="54" y="117"/>
                    <a:pt x="54" y="117"/>
                  </a:cubicBezTo>
                  <a:cubicBezTo>
                    <a:pt x="56" y="118"/>
                    <a:pt x="56" y="118"/>
                    <a:pt x="56" y="118"/>
                  </a:cubicBezTo>
                  <a:cubicBezTo>
                    <a:pt x="56" y="117"/>
                    <a:pt x="56" y="117"/>
                    <a:pt x="56" y="117"/>
                  </a:cubicBezTo>
                  <a:cubicBezTo>
                    <a:pt x="56" y="117"/>
                    <a:pt x="44" y="110"/>
                    <a:pt x="31" y="104"/>
                  </a:cubicBezTo>
                  <a:cubicBezTo>
                    <a:pt x="24" y="100"/>
                    <a:pt x="18" y="97"/>
                    <a:pt x="13" y="95"/>
                  </a:cubicBezTo>
                  <a:cubicBezTo>
                    <a:pt x="10" y="93"/>
                    <a:pt x="8" y="92"/>
                    <a:pt x="6" y="92"/>
                  </a:cubicBezTo>
                  <a:cubicBezTo>
                    <a:pt x="6" y="91"/>
                    <a:pt x="5" y="91"/>
                    <a:pt x="4" y="91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0"/>
                    <a:pt x="2" y="91"/>
                    <a:pt x="1" y="91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1" y="91"/>
                    <a:pt x="1" y="92"/>
                    <a:pt x="1" y="92"/>
                  </a:cubicBezTo>
                  <a:cubicBezTo>
                    <a:pt x="1" y="93"/>
                    <a:pt x="2" y="93"/>
                    <a:pt x="2" y="93"/>
                  </a:cubicBezTo>
                  <a:cubicBezTo>
                    <a:pt x="2" y="93"/>
                    <a:pt x="2" y="93"/>
                    <a:pt x="2" y="93"/>
                  </a:cubicBezTo>
                  <a:cubicBezTo>
                    <a:pt x="3" y="94"/>
                    <a:pt x="4" y="94"/>
                    <a:pt x="5" y="95"/>
                  </a:cubicBezTo>
                  <a:cubicBezTo>
                    <a:pt x="11" y="99"/>
                    <a:pt x="21" y="105"/>
                    <a:pt x="31" y="111"/>
                  </a:cubicBezTo>
                  <a:cubicBezTo>
                    <a:pt x="35" y="113"/>
                    <a:pt x="39" y="116"/>
                    <a:pt x="43" y="118"/>
                  </a:cubicBezTo>
                  <a:cubicBezTo>
                    <a:pt x="44" y="119"/>
                    <a:pt x="45" y="120"/>
                    <a:pt x="46" y="120"/>
                  </a:cubicBezTo>
                  <a:cubicBezTo>
                    <a:pt x="47" y="121"/>
                    <a:pt x="47" y="121"/>
                    <a:pt x="47" y="121"/>
                  </a:cubicBezTo>
                  <a:cubicBezTo>
                    <a:pt x="47" y="121"/>
                    <a:pt x="47" y="121"/>
                    <a:pt x="47" y="121"/>
                  </a:cubicBezTo>
                  <a:cubicBezTo>
                    <a:pt x="47" y="121"/>
                    <a:pt x="47" y="121"/>
                    <a:pt x="47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7" y="121"/>
                    <a:pt x="47" y="121"/>
                    <a:pt x="47" y="121"/>
                  </a:cubicBezTo>
                  <a:cubicBezTo>
                    <a:pt x="47" y="121"/>
                    <a:pt x="47" y="121"/>
                    <a:pt x="47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7" y="121"/>
                    <a:pt x="47" y="121"/>
                    <a:pt x="47" y="121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7" y="120"/>
                    <a:pt x="47" y="120"/>
                    <a:pt x="47" y="120"/>
                  </a:cubicBezTo>
                  <a:cubicBezTo>
                    <a:pt x="47" y="121"/>
                    <a:pt x="47" y="121"/>
                    <a:pt x="47" y="121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7" y="120"/>
                    <a:pt x="47" y="120"/>
                    <a:pt x="47" y="120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7" y="120"/>
                    <a:pt x="47" y="120"/>
                    <a:pt x="47" y="120"/>
                  </a:cubicBezTo>
                  <a:cubicBezTo>
                    <a:pt x="47" y="120"/>
                    <a:pt x="47" y="120"/>
                    <a:pt x="47" y="120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7" y="120"/>
                    <a:pt x="47" y="120"/>
                    <a:pt x="47" y="120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19"/>
                    <a:pt x="49" y="119"/>
                    <a:pt x="49" y="119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2" y="96"/>
                    <a:pt x="1" y="96"/>
                    <a:pt x="1" y="97"/>
                  </a:cubicBezTo>
                  <a:cubicBezTo>
                    <a:pt x="0" y="97"/>
                    <a:pt x="1" y="98"/>
                    <a:pt x="1" y="99"/>
                  </a:cubicBezTo>
                  <a:cubicBezTo>
                    <a:pt x="23" y="112"/>
                    <a:pt x="23" y="112"/>
                    <a:pt x="23" y="112"/>
                  </a:cubicBezTo>
                  <a:cubicBezTo>
                    <a:pt x="3" y="103"/>
                    <a:pt x="3" y="103"/>
                    <a:pt x="3" y="103"/>
                  </a:cubicBezTo>
                  <a:cubicBezTo>
                    <a:pt x="2" y="103"/>
                    <a:pt x="1" y="103"/>
                    <a:pt x="1" y="104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2" y="106"/>
                    <a:pt x="3" y="107"/>
                    <a:pt x="4" y="108"/>
                  </a:cubicBezTo>
                  <a:cubicBezTo>
                    <a:pt x="11" y="113"/>
                    <a:pt x="34" y="126"/>
                    <a:pt x="34" y="126"/>
                  </a:cubicBezTo>
                  <a:cubicBezTo>
                    <a:pt x="35" y="125"/>
                    <a:pt x="35" y="125"/>
                    <a:pt x="35" y="125"/>
                  </a:cubicBezTo>
                  <a:cubicBezTo>
                    <a:pt x="36" y="124"/>
                    <a:pt x="36" y="124"/>
                    <a:pt x="36" y="124"/>
                  </a:cubicBezTo>
                  <a:cubicBezTo>
                    <a:pt x="3" y="111"/>
                    <a:pt x="3" y="111"/>
                    <a:pt x="3" y="111"/>
                  </a:cubicBezTo>
                  <a:cubicBezTo>
                    <a:pt x="2" y="110"/>
                    <a:pt x="1" y="111"/>
                    <a:pt x="1" y="111"/>
                  </a:cubicBezTo>
                  <a:cubicBezTo>
                    <a:pt x="1" y="112"/>
                    <a:pt x="1" y="113"/>
                    <a:pt x="1" y="113"/>
                  </a:cubicBezTo>
                  <a:cubicBezTo>
                    <a:pt x="1" y="113"/>
                    <a:pt x="8" y="117"/>
                    <a:pt x="14" y="121"/>
                  </a:cubicBezTo>
                  <a:cubicBezTo>
                    <a:pt x="17" y="123"/>
                    <a:pt x="20" y="125"/>
                    <a:pt x="22" y="126"/>
                  </a:cubicBezTo>
                  <a:cubicBezTo>
                    <a:pt x="23" y="127"/>
                    <a:pt x="24" y="127"/>
                    <a:pt x="25" y="128"/>
                  </a:cubicBezTo>
                  <a:cubicBezTo>
                    <a:pt x="26" y="128"/>
                    <a:pt x="26" y="128"/>
                    <a:pt x="26" y="128"/>
                  </a:cubicBezTo>
                  <a:cubicBezTo>
                    <a:pt x="26" y="128"/>
                    <a:pt x="26" y="128"/>
                    <a:pt x="26" y="128"/>
                  </a:cubicBezTo>
                  <a:cubicBezTo>
                    <a:pt x="26" y="128"/>
                    <a:pt x="26" y="128"/>
                    <a:pt x="26" y="128"/>
                  </a:cubicBezTo>
                  <a:cubicBezTo>
                    <a:pt x="26" y="128"/>
                    <a:pt x="26" y="128"/>
                    <a:pt x="26" y="128"/>
                  </a:cubicBezTo>
                  <a:cubicBezTo>
                    <a:pt x="26" y="128"/>
                    <a:pt x="26" y="128"/>
                    <a:pt x="26" y="128"/>
                  </a:cubicBezTo>
                  <a:cubicBezTo>
                    <a:pt x="26" y="128"/>
                    <a:pt x="26" y="128"/>
                    <a:pt x="26" y="128"/>
                  </a:cubicBezTo>
                  <a:cubicBezTo>
                    <a:pt x="26" y="128"/>
                    <a:pt x="26" y="128"/>
                    <a:pt x="26" y="128"/>
                  </a:cubicBezTo>
                  <a:cubicBezTo>
                    <a:pt x="26" y="128"/>
                    <a:pt x="26" y="128"/>
                    <a:pt x="26" y="128"/>
                  </a:cubicBezTo>
                  <a:cubicBezTo>
                    <a:pt x="27" y="128"/>
                    <a:pt x="27" y="128"/>
                    <a:pt x="27" y="128"/>
                  </a:cubicBezTo>
                  <a:cubicBezTo>
                    <a:pt x="25" y="128"/>
                    <a:pt x="25" y="128"/>
                    <a:pt x="25" y="128"/>
                  </a:cubicBezTo>
                  <a:cubicBezTo>
                    <a:pt x="25" y="128"/>
                    <a:pt x="26" y="128"/>
                    <a:pt x="26" y="128"/>
                  </a:cubicBezTo>
                  <a:cubicBezTo>
                    <a:pt x="27" y="128"/>
                    <a:pt x="27" y="128"/>
                    <a:pt x="27" y="128"/>
                  </a:cubicBezTo>
                  <a:cubicBezTo>
                    <a:pt x="25" y="128"/>
                    <a:pt x="25" y="128"/>
                    <a:pt x="25" y="128"/>
                  </a:cubicBezTo>
                  <a:cubicBezTo>
                    <a:pt x="27" y="128"/>
                    <a:pt x="27" y="128"/>
                    <a:pt x="27" y="128"/>
                  </a:cubicBezTo>
                  <a:cubicBezTo>
                    <a:pt x="26" y="127"/>
                    <a:pt x="26" y="127"/>
                    <a:pt x="26" y="127"/>
                  </a:cubicBezTo>
                  <a:cubicBezTo>
                    <a:pt x="25" y="128"/>
                    <a:pt x="25" y="128"/>
                    <a:pt x="25" y="128"/>
                  </a:cubicBezTo>
                  <a:cubicBezTo>
                    <a:pt x="27" y="128"/>
                    <a:pt x="27" y="128"/>
                    <a:pt x="27" y="128"/>
                  </a:cubicBezTo>
                  <a:cubicBezTo>
                    <a:pt x="26" y="127"/>
                    <a:pt x="26" y="127"/>
                    <a:pt x="26" y="127"/>
                  </a:cubicBezTo>
                  <a:cubicBezTo>
                    <a:pt x="27" y="128"/>
                    <a:pt x="27" y="128"/>
                    <a:pt x="27" y="128"/>
                  </a:cubicBezTo>
                  <a:cubicBezTo>
                    <a:pt x="27" y="126"/>
                    <a:pt x="27" y="126"/>
                    <a:pt x="27" y="126"/>
                  </a:cubicBezTo>
                  <a:cubicBezTo>
                    <a:pt x="2" y="117"/>
                    <a:pt x="2" y="117"/>
                    <a:pt x="2" y="117"/>
                  </a:cubicBezTo>
                  <a:cubicBezTo>
                    <a:pt x="1" y="117"/>
                    <a:pt x="1" y="117"/>
                    <a:pt x="0" y="117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1" y="120"/>
                    <a:pt x="1" y="120"/>
                    <a:pt x="1" y="120"/>
                  </a:cubicBezTo>
                  <a:cubicBezTo>
                    <a:pt x="2" y="120"/>
                    <a:pt x="3" y="121"/>
                    <a:pt x="5" y="122"/>
                  </a:cubicBezTo>
                  <a:cubicBezTo>
                    <a:pt x="7" y="124"/>
                    <a:pt x="10" y="126"/>
                    <a:pt x="13" y="127"/>
                  </a:cubicBezTo>
                  <a:cubicBezTo>
                    <a:pt x="14" y="128"/>
                    <a:pt x="15" y="128"/>
                    <a:pt x="16" y="129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8" y="128"/>
                    <a:pt x="18" y="128"/>
                    <a:pt x="18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8" y="128"/>
                    <a:pt x="18" y="128"/>
                    <a:pt x="18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8" y="128"/>
                    <a:pt x="18" y="128"/>
                    <a:pt x="18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8" y="128"/>
                    <a:pt x="18" y="128"/>
                    <a:pt x="18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8" y="128"/>
                    <a:pt x="18" y="128"/>
                    <a:pt x="18" y="128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4" y="123"/>
                    <a:pt x="4" y="123"/>
                    <a:pt x="4" y="123"/>
                  </a:cubicBezTo>
                  <a:cubicBezTo>
                    <a:pt x="3" y="122"/>
                    <a:pt x="2" y="123"/>
                    <a:pt x="2" y="123"/>
                  </a:cubicBezTo>
                  <a:cubicBezTo>
                    <a:pt x="2" y="124"/>
                    <a:pt x="2" y="125"/>
                    <a:pt x="2" y="125"/>
                  </a:cubicBezTo>
                  <a:cubicBezTo>
                    <a:pt x="5" y="127"/>
                    <a:pt x="5" y="127"/>
                    <a:pt x="5" y="127"/>
                  </a:cubicBezTo>
                  <a:cubicBezTo>
                    <a:pt x="2" y="126"/>
                    <a:pt x="2" y="126"/>
                    <a:pt x="2" y="126"/>
                  </a:cubicBezTo>
                  <a:cubicBezTo>
                    <a:pt x="1" y="126"/>
                    <a:pt x="0" y="126"/>
                    <a:pt x="0" y="127"/>
                  </a:cubicBezTo>
                  <a:cubicBezTo>
                    <a:pt x="0" y="128"/>
                    <a:pt x="0" y="128"/>
                    <a:pt x="1" y="129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1" y="132"/>
                    <a:pt x="1" y="132"/>
                    <a:pt x="1" y="133"/>
                  </a:cubicBezTo>
                  <a:cubicBezTo>
                    <a:pt x="0" y="133"/>
                    <a:pt x="1" y="134"/>
                    <a:pt x="1" y="134"/>
                  </a:cubicBezTo>
                  <a:cubicBezTo>
                    <a:pt x="2" y="134"/>
                    <a:pt x="2" y="134"/>
                    <a:pt x="2" y="134"/>
                  </a:cubicBezTo>
                  <a:cubicBezTo>
                    <a:pt x="2" y="135"/>
                    <a:pt x="3" y="135"/>
                    <a:pt x="4" y="134"/>
                  </a:cubicBezTo>
                  <a:cubicBezTo>
                    <a:pt x="4" y="133"/>
                    <a:pt x="4" y="132"/>
                    <a:pt x="3" y="132"/>
                  </a:cubicBezTo>
                  <a:close/>
                </a:path>
              </a:pathLst>
            </a:custGeom>
            <a:blipFill>
              <a:blip r:embed="rId8" cstate="screen"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" name="Freeform 1214"/>
            <p:cNvSpPr/>
            <p:nvPr/>
          </p:nvSpPr>
          <p:spPr bwMode="auto">
            <a:xfrm>
              <a:off x="4085081" y="322816"/>
              <a:ext cx="103018" cy="2288924"/>
            </a:xfrm>
            <a:custGeom>
              <a:avLst/>
              <a:gdLst>
                <a:gd name="T0" fmla="*/ 42 w 47"/>
                <a:gd name="T1" fmla="*/ 1029 h 1045"/>
                <a:gd name="T2" fmla="*/ 3 w 47"/>
                <a:gd name="T3" fmla="*/ 955 h 1045"/>
                <a:gd name="T4" fmla="*/ 4 w 47"/>
                <a:gd name="T5" fmla="*/ 928 h 1045"/>
                <a:gd name="T6" fmla="*/ 16 w 47"/>
                <a:gd name="T7" fmla="*/ 902 h 1045"/>
                <a:gd name="T8" fmla="*/ 5 w 47"/>
                <a:gd name="T9" fmla="*/ 872 h 1045"/>
                <a:gd name="T10" fmla="*/ 3 w 47"/>
                <a:gd name="T11" fmla="*/ 836 h 1045"/>
                <a:gd name="T12" fmla="*/ 43 w 47"/>
                <a:gd name="T13" fmla="*/ 836 h 1045"/>
                <a:gd name="T14" fmla="*/ 43 w 47"/>
                <a:gd name="T15" fmla="*/ 803 h 1045"/>
                <a:gd name="T16" fmla="*/ 3 w 47"/>
                <a:gd name="T17" fmla="*/ 738 h 1045"/>
                <a:gd name="T18" fmla="*/ 5 w 47"/>
                <a:gd name="T19" fmla="*/ 709 h 1045"/>
                <a:gd name="T20" fmla="*/ 4 w 47"/>
                <a:gd name="T21" fmla="*/ 671 h 1045"/>
                <a:gd name="T22" fmla="*/ 28 w 47"/>
                <a:gd name="T23" fmla="*/ 666 h 1045"/>
                <a:gd name="T24" fmla="*/ 26 w 47"/>
                <a:gd name="T25" fmla="*/ 631 h 1045"/>
                <a:gd name="T26" fmla="*/ 4 w 47"/>
                <a:gd name="T27" fmla="*/ 579 h 1045"/>
                <a:gd name="T28" fmla="*/ 46 w 47"/>
                <a:gd name="T29" fmla="*/ 573 h 1045"/>
                <a:gd name="T30" fmla="*/ 4 w 47"/>
                <a:gd name="T31" fmla="*/ 511 h 1045"/>
                <a:gd name="T32" fmla="*/ 4 w 47"/>
                <a:gd name="T33" fmla="*/ 496 h 1045"/>
                <a:gd name="T34" fmla="*/ 3 w 47"/>
                <a:gd name="T35" fmla="*/ 476 h 1045"/>
                <a:gd name="T36" fmla="*/ 45 w 47"/>
                <a:gd name="T37" fmla="*/ 449 h 1045"/>
                <a:gd name="T38" fmla="*/ 7 w 47"/>
                <a:gd name="T39" fmla="*/ 401 h 1045"/>
                <a:gd name="T40" fmla="*/ 3 w 47"/>
                <a:gd name="T41" fmla="*/ 377 h 1045"/>
                <a:gd name="T42" fmla="*/ 45 w 47"/>
                <a:gd name="T43" fmla="*/ 346 h 1045"/>
                <a:gd name="T44" fmla="*/ 4 w 47"/>
                <a:gd name="T45" fmla="*/ 297 h 1045"/>
                <a:gd name="T46" fmla="*/ 2 w 47"/>
                <a:gd name="T47" fmla="*/ 251 h 1045"/>
                <a:gd name="T48" fmla="*/ 44 w 47"/>
                <a:gd name="T49" fmla="*/ 232 h 1045"/>
                <a:gd name="T50" fmla="*/ 2 w 47"/>
                <a:gd name="T51" fmla="*/ 180 h 1045"/>
                <a:gd name="T52" fmla="*/ 4 w 47"/>
                <a:gd name="T53" fmla="*/ 156 h 1045"/>
                <a:gd name="T54" fmla="*/ 44 w 47"/>
                <a:gd name="T55" fmla="*/ 154 h 1045"/>
                <a:gd name="T56" fmla="*/ 2 w 47"/>
                <a:gd name="T57" fmla="*/ 94 h 1045"/>
                <a:gd name="T58" fmla="*/ 45 w 47"/>
                <a:gd name="T59" fmla="*/ 93 h 1045"/>
                <a:gd name="T60" fmla="*/ 2 w 47"/>
                <a:gd name="T61" fmla="*/ 42 h 1045"/>
                <a:gd name="T62" fmla="*/ 3 w 47"/>
                <a:gd name="T63" fmla="*/ 22 h 1045"/>
                <a:gd name="T64" fmla="*/ 8 w 47"/>
                <a:gd name="T65" fmla="*/ 9 h 1045"/>
                <a:gd name="T66" fmla="*/ 43 w 47"/>
                <a:gd name="T67" fmla="*/ 61 h 1045"/>
                <a:gd name="T68" fmla="*/ 45 w 47"/>
                <a:gd name="T69" fmla="*/ 84 h 1045"/>
                <a:gd name="T70" fmla="*/ 44 w 47"/>
                <a:gd name="T71" fmla="*/ 129 h 1045"/>
                <a:gd name="T72" fmla="*/ 6 w 47"/>
                <a:gd name="T73" fmla="*/ 132 h 1045"/>
                <a:gd name="T74" fmla="*/ 3 w 47"/>
                <a:gd name="T75" fmla="*/ 161 h 1045"/>
                <a:gd name="T76" fmla="*/ 44 w 47"/>
                <a:gd name="T77" fmla="*/ 206 h 1045"/>
                <a:gd name="T78" fmla="*/ 2 w 47"/>
                <a:gd name="T79" fmla="*/ 221 h 1045"/>
                <a:gd name="T80" fmla="*/ 42 w 47"/>
                <a:gd name="T81" fmla="*/ 284 h 1045"/>
                <a:gd name="T82" fmla="*/ 1 w 47"/>
                <a:gd name="T83" fmla="*/ 283 h 1045"/>
                <a:gd name="T84" fmla="*/ 42 w 47"/>
                <a:gd name="T85" fmla="*/ 345 h 1045"/>
                <a:gd name="T86" fmla="*/ 43 w 47"/>
                <a:gd name="T87" fmla="*/ 390 h 1045"/>
                <a:gd name="T88" fmla="*/ 44 w 47"/>
                <a:gd name="T89" fmla="*/ 420 h 1045"/>
                <a:gd name="T90" fmla="*/ 44 w 47"/>
                <a:gd name="T91" fmla="*/ 437 h 1045"/>
                <a:gd name="T92" fmla="*/ 45 w 47"/>
                <a:gd name="T93" fmla="*/ 484 h 1045"/>
                <a:gd name="T94" fmla="*/ 44 w 47"/>
                <a:gd name="T95" fmla="*/ 523 h 1045"/>
                <a:gd name="T96" fmla="*/ 1 w 47"/>
                <a:gd name="T97" fmla="*/ 531 h 1045"/>
                <a:gd name="T98" fmla="*/ 4 w 47"/>
                <a:gd name="T99" fmla="*/ 565 h 1045"/>
                <a:gd name="T100" fmla="*/ 44 w 47"/>
                <a:gd name="T101" fmla="*/ 611 h 1045"/>
                <a:gd name="T102" fmla="*/ 2 w 47"/>
                <a:gd name="T103" fmla="*/ 635 h 1045"/>
                <a:gd name="T104" fmla="*/ 45 w 47"/>
                <a:gd name="T105" fmla="*/ 677 h 1045"/>
                <a:gd name="T106" fmla="*/ 4 w 47"/>
                <a:gd name="T107" fmla="*/ 701 h 1045"/>
                <a:gd name="T108" fmla="*/ 20 w 47"/>
                <a:gd name="T109" fmla="*/ 744 h 1045"/>
                <a:gd name="T110" fmla="*/ 45 w 47"/>
                <a:gd name="T111" fmla="*/ 797 h 1045"/>
                <a:gd name="T112" fmla="*/ 44 w 47"/>
                <a:gd name="T113" fmla="*/ 827 h 1045"/>
                <a:gd name="T114" fmla="*/ 45 w 47"/>
                <a:gd name="T115" fmla="*/ 864 h 1045"/>
                <a:gd name="T116" fmla="*/ 3 w 47"/>
                <a:gd name="T117" fmla="*/ 876 h 1045"/>
                <a:gd name="T118" fmla="*/ 44 w 47"/>
                <a:gd name="T119" fmla="*/ 930 h 1045"/>
                <a:gd name="T120" fmla="*/ 45 w 47"/>
                <a:gd name="T121" fmla="*/ 971 h 1045"/>
                <a:gd name="T122" fmla="*/ 45 w 47"/>
                <a:gd name="T123" fmla="*/ 1002 h 1045"/>
                <a:gd name="T124" fmla="*/ 35 w 47"/>
                <a:gd name="T125" fmla="*/ 1038 h 10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" h="1045">
                  <a:moveTo>
                    <a:pt x="19" y="1042"/>
                  </a:moveTo>
                  <a:cubicBezTo>
                    <a:pt x="10" y="1037"/>
                    <a:pt x="10" y="1037"/>
                    <a:pt x="10" y="1037"/>
                  </a:cubicBezTo>
                  <a:cubicBezTo>
                    <a:pt x="10" y="1038"/>
                    <a:pt x="10" y="1038"/>
                    <a:pt x="10" y="1038"/>
                  </a:cubicBezTo>
                  <a:cubicBezTo>
                    <a:pt x="9" y="1039"/>
                    <a:pt x="9" y="1039"/>
                    <a:pt x="9" y="1039"/>
                  </a:cubicBezTo>
                  <a:cubicBezTo>
                    <a:pt x="26" y="1045"/>
                    <a:pt x="26" y="1045"/>
                    <a:pt x="26" y="1045"/>
                  </a:cubicBezTo>
                  <a:cubicBezTo>
                    <a:pt x="27" y="1045"/>
                    <a:pt x="28" y="1045"/>
                    <a:pt x="28" y="1044"/>
                  </a:cubicBezTo>
                  <a:cubicBezTo>
                    <a:pt x="28" y="1043"/>
                    <a:pt x="28" y="1042"/>
                    <a:pt x="27" y="1042"/>
                  </a:cubicBezTo>
                  <a:cubicBezTo>
                    <a:pt x="5" y="1028"/>
                    <a:pt x="5" y="1028"/>
                    <a:pt x="5" y="1028"/>
                  </a:cubicBezTo>
                  <a:cubicBezTo>
                    <a:pt x="4" y="1029"/>
                    <a:pt x="4" y="1029"/>
                    <a:pt x="4" y="1029"/>
                  </a:cubicBezTo>
                  <a:cubicBezTo>
                    <a:pt x="4" y="1031"/>
                    <a:pt x="4" y="1031"/>
                    <a:pt x="4" y="1031"/>
                  </a:cubicBezTo>
                  <a:cubicBezTo>
                    <a:pt x="4" y="1029"/>
                    <a:pt x="4" y="1029"/>
                    <a:pt x="4" y="1029"/>
                  </a:cubicBezTo>
                  <a:cubicBezTo>
                    <a:pt x="3" y="1031"/>
                    <a:pt x="3" y="1031"/>
                    <a:pt x="3" y="1031"/>
                  </a:cubicBezTo>
                  <a:cubicBezTo>
                    <a:pt x="4" y="1031"/>
                    <a:pt x="4" y="1031"/>
                    <a:pt x="4" y="1031"/>
                  </a:cubicBezTo>
                  <a:cubicBezTo>
                    <a:pt x="4" y="1029"/>
                    <a:pt x="4" y="1029"/>
                    <a:pt x="4" y="1029"/>
                  </a:cubicBezTo>
                  <a:cubicBezTo>
                    <a:pt x="3" y="1031"/>
                    <a:pt x="3" y="1031"/>
                    <a:pt x="3" y="1031"/>
                  </a:cubicBezTo>
                  <a:cubicBezTo>
                    <a:pt x="4" y="1029"/>
                    <a:pt x="4" y="1029"/>
                    <a:pt x="4" y="1029"/>
                  </a:cubicBezTo>
                  <a:cubicBezTo>
                    <a:pt x="3" y="1030"/>
                    <a:pt x="3" y="1030"/>
                    <a:pt x="3" y="1030"/>
                  </a:cubicBezTo>
                  <a:cubicBezTo>
                    <a:pt x="3" y="1031"/>
                    <a:pt x="3" y="1031"/>
                    <a:pt x="3" y="1031"/>
                  </a:cubicBezTo>
                  <a:cubicBezTo>
                    <a:pt x="4" y="1029"/>
                    <a:pt x="4" y="1029"/>
                    <a:pt x="4" y="1029"/>
                  </a:cubicBezTo>
                  <a:cubicBezTo>
                    <a:pt x="3" y="1030"/>
                    <a:pt x="3" y="1030"/>
                    <a:pt x="3" y="1030"/>
                  </a:cubicBezTo>
                  <a:cubicBezTo>
                    <a:pt x="3" y="1030"/>
                    <a:pt x="3" y="1030"/>
                    <a:pt x="3" y="1030"/>
                  </a:cubicBezTo>
                  <a:cubicBezTo>
                    <a:pt x="3" y="1030"/>
                    <a:pt x="3" y="1030"/>
                    <a:pt x="3" y="1030"/>
                  </a:cubicBezTo>
                  <a:cubicBezTo>
                    <a:pt x="3" y="1030"/>
                    <a:pt x="3" y="1030"/>
                    <a:pt x="3" y="1030"/>
                  </a:cubicBezTo>
                  <a:cubicBezTo>
                    <a:pt x="3" y="1030"/>
                    <a:pt x="3" y="1030"/>
                    <a:pt x="3" y="1030"/>
                  </a:cubicBezTo>
                  <a:cubicBezTo>
                    <a:pt x="3" y="1030"/>
                    <a:pt x="3" y="1030"/>
                    <a:pt x="3" y="1030"/>
                  </a:cubicBezTo>
                  <a:cubicBezTo>
                    <a:pt x="4" y="1031"/>
                    <a:pt x="10" y="1034"/>
                    <a:pt x="17" y="1037"/>
                  </a:cubicBezTo>
                  <a:cubicBezTo>
                    <a:pt x="21" y="1038"/>
                    <a:pt x="24" y="1040"/>
                    <a:pt x="27" y="1041"/>
                  </a:cubicBezTo>
                  <a:cubicBezTo>
                    <a:pt x="28" y="1042"/>
                    <a:pt x="29" y="1042"/>
                    <a:pt x="30" y="1043"/>
                  </a:cubicBezTo>
                  <a:cubicBezTo>
                    <a:pt x="31" y="1043"/>
                    <a:pt x="31" y="1043"/>
                    <a:pt x="31" y="1043"/>
                  </a:cubicBezTo>
                  <a:cubicBezTo>
                    <a:pt x="32" y="1043"/>
                    <a:pt x="32" y="1043"/>
                    <a:pt x="33" y="1043"/>
                  </a:cubicBezTo>
                  <a:cubicBezTo>
                    <a:pt x="33" y="1043"/>
                    <a:pt x="33" y="1043"/>
                    <a:pt x="33" y="1043"/>
                  </a:cubicBezTo>
                  <a:cubicBezTo>
                    <a:pt x="33" y="1043"/>
                    <a:pt x="34" y="1043"/>
                    <a:pt x="34" y="1042"/>
                  </a:cubicBezTo>
                  <a:cubicBezTo>
                    <a:pt x="34" y="1042"/>
                    <a:pt x="34" y="1042"/>
                    <a:pt x="34" y="1042"/>
                  </a:cubicBezTo>
                  <a:cubicBezTo>
                    <a:pt x="34" y="1042"/>
                    <a:pt x="34" y="1042"/>
                    <a:pt x="34" y="1042"/>
                  </a:cubicBezTo>
                  <a:cubicBezTo>
                    <a:pt x="34" y="1041"/>
                    <a:pt x="34" y="1041"/>
                    <a:pt x="34" y="1041"/>
                  </a:cubicBezTo>
                  <a:cubicBezTo>
                    <a:pt x="33" y="1040"/>
                    <a:pt x="33" y="1040"/>
                    <a:pt x="33" y="1040"/>
                  </a:cubicBezTo>
                  <a:cubicBezTo>
                    <a:pt x="32" y="1039"/>
                    <a:pt x="29" y="1037"/>
                    <a:pt x="26" y="1035"/>
                  </a:cubicBezTo>
                  <a:cubicBezTo>
                    <a:pt x="21" y="1033"/>
                    <a:pt x="16" y="1029"/>
                    <a:pt x="11" y="1026"/>
                  </a:cubicBezTo>
                  <a:cubicBezTo>
                    <a:pt x="9" y="1025"/>
                    <a:pt x="7" y="1024"/>
                    <a:pt x="5" y="1023"/>
                  </a:cubicBezTo>
                  <a:cubicBezTo>
                    <a:pt x="4" y="1022"/>
                    <a:pt x="4" y="1022"/>
                    <a:pt x="3" y="1022"/>
                  </a:cubicBezTo>
                  <a:cubicBezTo>
                    <a:pt x="3" y="1021"/>
                    <a:pt x="3" y="1021"/>
                    <a:pt x="3" y="1021"/>
                  </a:cubicBezTo>
                  <a:cubicBezTo>
                    <a:pt x="3" y="1021"/>
                    <a:pt x="3" y="1021"/>
                    <a:pt x="3" y="1021"/>
                  </a:cubicBezTo>
                  <a:cubicBezTo>
                    <a:pt x="3" y="1021"/>
                    <a:pt x="3" y="1021"/>
                    <a:pt x="3" y="1021"/>
                  </a:cubicBezTo>
                  <a:cubicBezTo>
                    <a:pt x="3" y="1021"/>
                    <a:pt x="3" y="1021"/>
                    <a:pt x="3" y="1021"/>
                  </a:cubicBezTo>
                  <a:cubicBezTo>
                    <a:pt x="3" y="1021"/>
                    <a:pt x="3" y="1021"/>
                    <a:pt x="3" y="1021"/>
                  </a:cubicBezTo>
                  <a:cubicBezTo>
                    <a:pt x="3" y="1021"/>
                    <a:pt x="3" y="1021"/>
                    <a:pt x="3" y="1021"/>
                  </a:cubicBezTo>
                  <a:cubicBezTo>
                    <a:pt x="2" y="1022"/>
                    <a:pt x="2" y="1022"/>
                    <a:pt x="2" y="1022"/>
                  </a:cubicBezTo>
                  <a:cubicBezTo>
                    <a:pt x="3" y="1022"/>
                    <a:pt x="3" y="1022"/>
                    <a:pt x="3" y="1022"/>
                  </a:cubicBezTo>
                  <a:cubicBezTo>
                    <a:pt x="3" y="1021"/>
                    <a:pt x="3" y="1021"/>
                    <a:pt x="3" y="1021"/>
                  </a:cubicBezTo>
                  <a:cubicBezTo>
                    <a:pt x="2" y="1022"/>
                    <a:pt x="2" y="1022"/>
                    <a:pt x="2" y="1022"/>
                  </a:cubicBezTo>
                  <a:cubicBezTo>
                    <a:pt x="3" y="1022"/>
                    <a:pt x="3" y="1022"/>
                    <a:pt x="3" y="1022"/>
                  </a:cubicBezTo>
                  <a:cubicBezTo>
                    <a:pt x="2" y="1022"/>
                    <a:pt x="2" y="1022"/>
                    <a:pt x="2" y="1022"/>
                  </a:cubicBezTo>
                  <a:cubicBezTo>
                    <a:pt x="3" y="1022"/>
                    <a:pt x="3" y="1022"/>
                    <a:pt x="3" y="1022"/>
                  </a:cubicBezTo>
                  <a:cubicBezTo>
                    <a:pt x="3" y="1022"/>
                    <a:pt x="3" y="1022"/>
                    <a:pt x="3" y="1022"/>
                  </a:cubicBezTo>
                  <a:cubicBezTo>
                    <a:pt x="2" y="1022"/>
                    <a:pt x="2" y="1022"/>
                    <a:pt x="2" y="1022"/>
                  </a:cubicBezTo>
                  <a:cubicBezTo>
                    <a:pt x="3" y="1022"/>
                    <a:pt x="3" y="1022"/>
                    <a:pt x="3" y="1022"/>
                  </a:cubicBezTo>
                  <a:cubicBezTo>
                    <a:pt x="2" y="1022"/>
                    <a:pt x="2" y="1022"/>
                    <a:pt x="2" y="1022"/>
                  </a:cubicBezTo>
                  <a:cubicBezTo>
                    <a:pt x="1" y="1024"/>
                    <a:pt x="1" y="1024"/>
                    <a:pt x="1" y="1024"/>
                  </a:cubicBezTo>
                  <a:cubicBezTo>
                    <a:pt x="1" y="1024"/>
                    <a:pt x="10" y="1028"/>
                    <a:pt x="18" y="1032"/>
                  </a:cubicBezTo>
                  <a:cubicBezTo>
                    <a:pt x="22" y="1034"/>
                    <a:pt x="27" y="1036"/>
                    <a:pt x="30" y="1037"/>
                  </a:cubicBezTo>
                  <a:cubicBezTo>
                    <a:pt x="31" y="1038"/>
                    <a:pt x="33" y="1038"/>
                    <a:pt x="34" y="1039"/>
                  </a:cubicBezTo>
                  <a:cubicBezTo>
                    <a:pt x="34" y="1039"/>
                    <a:pt x="35" y="1039"/>
                    <a:pt x="35" y="1039"/>
                  </a:cubicBezTo>
                  <a:cubicBezTo>
                    <a:pt x="36" y="1039"/>
                    <a:pt x="36" y="1039"/>
                    <a:pt x="36" y="1039"/>
                  </a:cubicBezTo>
                  <a:cubicBezTo>
                    <a:pt x="36" y="1039"/>
                    <a:pt x="36" y="1040"/>
                    <a:pt x="36" y="1040"/>
                  </a:cubicBezTo>
                  <a:cubicBezTo>
                    <a:pt x="37" y="1039"/>
                    <a:pt x="37" y="1039"/>
                    <a:pt x="37" y="1039"/>
                  </a:cubicBezTo>
                  <a:cubicBezTo>
                    <a:pt x="37" y="1039"/>
                    <a:pt x="37" y="1039"/>
                    <a:pt x="38" y="1039"/>
                  </a:cubicBezTo>
                  <a:cubicBezTo>
                    <a:pt x="38" y="1039"/>
                    <a:pt x="38" y="1039"/>
                    <a:pt x="38" y="1039"/>
                  </a:cubicBezTo>
                  <a:cubicBezTo>
                    <a:pt x="38" y="1038"/>
                    <a:pt x="38" y="1038"/>
                    <a:pt x="38" y="1038"/>
                  </a:cubicBezTo>
                  <a:cubicBezTo>
                    <a:pt x="38" y="1037"/>
                    <a:pt x="38" y="1037"/>
                    <a:pt x="37" y="1037"/>
                  </a:cubicBezTo>
                  <a:cubicBezTo>
                    <a:pt x="37" y="1037"/>
                    <a:pt x="37" y="1036"/>
                    <a:pt x="36" y="1036"/>
                  </a:cubicBezTo>
                  <a:cubicBezTo>
                    <a:pt x="35" y="1035"/>
                    <a:pt x="32" y="1033"/>
                    <a:pt x="29" y="1031"/>
                  </a:cubicBezTo>
                  <a:cubicBezTo>
                    <a:pt x="19" y="1024"/>
                    <a:pt x="3" y="1015"/>
                    <a:pt x="3" y="1015"/>
                  </a:cubicBezTo>
                  <a:cubicBezTo>
                    <a:pt x="2" y="1017"/>
                    <a:pt x="2" y="1017"/>
                    <a:pt x="2" y="1017"/>
                  </a:cubicBezTo>
                  <a:cubicBezTo>
                    <a:pt x="3" y="1017"/>
                    <a:pt x="3" y="1017"/>
                    <a:pt x="3" y="1017"/>
                  </a:cubicBezTo>
                  <a:cubicBezTo>
                    <a:pt x="2" y="1017"/>
                    <a:pt x="2" y="1017"/>
                    <a:pt x="2" y="1017"/>
                  </a:cubicBezTo>
                  <a:cubicBezTo>
                    <a:pt x="2" y="1018"/>
                    <a:pt x="2" y="1018"/>
                    <a:pt x="2" y="1018"/>
                  </a:cubicBezTo>
                  <a:cubicBezTo>
                    <a:pt x="3" y="1018"/>
                    <a:pt x="3" y="1018"/>
                    <a:pt x="3" y="1017"/>
                  </a:cubicBezTo>
                  <a:cubicBezTo>
                    <a:pt x="2" y="1017"/>
                    <a:pt x="2" y="1017"/>
                    <a:pt x="2" y="1017"/>
                  </a:cubicBezTo>
                  <a:cubicBezTo>
                    <a:pt x="2" y="1018"/>
                    <a:pt x="2" y="1018"/>
                    <a:pt x="2" y="1018"/>
                  </a:cubicBezTo>
                  <a:cubicBezTo>
                    <a:pt x="2" y="1017"/>
                    <a:pt x="2" y="1017"/>
                    <a:pt x="2" y="1017"/>
                  </a:cubicBezTo>
                  <a:cubicBezTo>
                    <a:pt x="2" y="1018"/>
                    <a:pt x="2" y="1018"/>
                    <a:pt x="2" y="1018"/>
                  </a:cubicBezTo>
                  <a:cubicBezTo>
                    <a:pt x="2" y="1018"/>
                    <a:pt x="2" y="1018"/>
                    <a:pt x="2" y="1018"/>
                  </a:cubicBezTo>
                  <a:cubicBezTo>
                    <a:pt x="2" y="1017"/>
                    <a:pt x="2" y="1017"/>
                    <a:pt x="2" y="1017"/>
                  </a:cubicBezTo>
                  <a:cubicBezTo>
                    <a:pt x="2" y="1018"/>
                    <a:pt x="2" y="1018"/>
                    <a:pt x="2" y="1018"/>
                  </a:cubicBezTo>
                  <a:cubicBezTo>
                    <a:pt x="2" y="1017"/>
                    <a:pt x="2" y="1017"/>
                    <a:pt x="2" y="1017"/>
                  </a:cubicBezTo>
                  <a:cubicBezTo>
                    <a:pt x="2" y="1018"/>
                    <a:pt x="2" y="1018"/>
                    <a:pt x="2" y="1018"/>
                  </a:cubicBezTo>
                  <a:cubicBezTo>
                    <a:pt x="2" y="1018"/>
                    <a:pt x="2" y="1018"/>
                    <a:pt x="2" y="1018"/>
                  </a:cubicBezTo>
                  <a:cubicBezTo>
                    <a:pt x="2" y="1017"/>
                    <a:pt x="2" y="1017"/>
                    <a:pt x="2" y="1017"/>
                  </a:cubicBezTo>
                  <a:cubicBezTo>
                    <a:pt x="2" y="1018"/>
                    <a:pt x="2" y="1018"/>
                    <a:pt x="2" y="1018"/>
                  </a:cubicBezTo>
                  <a:cubicBezTo>
                    <a:pt x="2" y="1018"/>
                    <a:pt x="2" y="1018"/>
                    <a:pt x="2" y="1018"/>
                  </a:cubicBezTo>
                  <a:cubicBezTo>
                    <a:pt x="2" y="1018"/>
                    <a:pt x="2" y="1018"/>
                    <a:pt x="2" y="1018"/>
                  </a:cubicBezTo>
                  <a:cubicBezTo>
                    <a:pt x="2" y="1018"/>
                    <a:pt x="2" y="1018"/>
                    <a:pt x="2" y="1018"/>
                  </a:cubicBezTo>
                  <a:cubicBezTo>
                    <a:pt x="2" y="1018"/>
                    <a:pt x="2" y="1018"/>
                    <a:pt x="2" y="1018"/>
                  </a:cubicBezTo>
                  <a:cubicBezTo>
                    <a:pt x="2" y="1018"/>
                    <a:pt x="2" y="1018"/>
                    <a:pt x="2" y="1018"/>
                  </a:cubicBezTo>
                  <a:cubicBezTo>
                    <a:pt x="2" y="1018"/>
                    <a:pt x="3" y="1018"/>
                    <a:pt x="4" y="1019"/>
                  </a:cubicBezTo>
                  <a:cubicBezTo>
                    <a:pt x="8" y="1021"/>
                    <a:pt x="16" y="1025"/>
                    <a:pt x="24" y="1028"/>
                  </a:cubicBezTo>
                  <a:cubicBezTo>
                    <a:pt x="27" y="1030"/>
                    <a:pt x="31" y="1031"/>
                    <a:pt x="34" y="1033"/>
                  </a:cubicBezTo>
                  <a:cubicBezTo>
                    <a:pt x="35" y="1033"/>
                    <a:pt x="37" y="1034"/>
                    <a:pt x="38" y="1034"/>
                  </a:cubicBezTo>
                  <a:cubicBezTo>
                    <a:pt x="38" y="1034"/>
                    <a:pt x="38" y="1034"/>
                    <a:pt x="39" y="1035"/>
                  </a:cubicBezTo>
                  <a:cubicBezTo>
                    <a:pt x="39" y="1035"/>
                    <a:pt x="39" y="1035"/>
                    <a:pt x="40" y="1035"/>
                  </a:cubicBezTo>
                  <a:cubicBezTo>
                    <a:pt x="40" y="1035"/>
                    <a:pt x="40" y="1035"/>
                    <a:pt x="40" y="1035"/>
                  </a:cubicBezTo>
                  <a:cubicBezTo>
                    <a:pt x="41" y="1035"/>
                    <a:pt x="41" y="1034"/>
                    <a:pt x="41" y="1034"/>
                  </a:cubicBezTo>
                  <a:cubicBezTo>
                    <a:pt x="41" y="1034"/>
                    <a:pt x="42" y="1033"/>
                    <a:pt x="41" y="1033"/>
                  </a:cubicBezTo>
                  <a:cubicBezTo>
                    <a:pt x="41" y="1032"/>
                    <a:pt x="41" y="1032"/>
                    <a:pt x="41" y="1032"/>
                  </a:cubicBezTo>
                  <a:cubicBezTo>
                    <a:pt x="4" y="1009"/>
                    <a:pt x="4" y="1009"/>
                    <a:pt x="4" y="1009"/>
                  </a:cubicBezTo>
                  <a:cubicBezTo>
                    <a:pt x="4" y="1010"/>
                    <a:pt x="4" y="1010"/>
                    <a:pt x="4" y="1010"/>
                  </a:cubicBezTo>
                  <a:cubicBezTo>
                    <a:pt x="5" y="1011"/>
                    <a:pt x="5" y="1011"/>
                    <a:pt x="5" y="1011"/>
                  </a:cubicBezTo>
                  <a:cubicBezTo>
                    <a:pt x="4" y="1010"/>
                    <a:pt x="4" y="1010"/>
                    <a:pt x="4" y="1010"/>
                  </a:cubicBezTo>
                  <a:cubicBezTo>
                    <a:pt x="4" y="1012"/>
                    <a:pt x="4" y="1012"/>
                    <a:pt x="4" y="1012"/>
                  </a:cubicBezTo>
                  <a:cubicBezTo>
                    <a:pt x="4" y="1012"/>
                    <a:pt x="5" y="1012"/>
                    <a:pt x="5" y="1011"/>
                  </a:cubicBezTo>
                  <a:cubicBezTo>
                    <a:pt x="4" y="1010"/>
                    <a:pt x="4" y="1010"/>
                    <a:pt x="4" y="1010"/>
                  </a:cubicBezTo>
                  <a:cubicBezTo>
                    <a:pt x="4" y="1012"/>
                    <a:pt x="4" y="1012"/>
                    <a:pt x="4" y="1012"/>
                  </a:cubicBezTo>
                  <a:cubicBezTo>
                    <a:pt x="4" y="1010"/>
                    <a:pt x="4" y="1010"/>
                    <a:pt x="4" y="1010"/>
                  </a:cubicBezTo>
                  <a:cubicBezTo>
                    <a:pt x="4" y="1012"/>
                    <a:pt x="4" y="1012"/>
                    <a:pt x="4" y="1012"/>
                  </a:cubicBezTo>
                  <a:cubicBezTo>
                    <a:pt x="4" y="1012"/>
                    <a:pt x="4" y="1012"/>
                    <a:pt x="4" y="1012"/>
                  </a:cubicBezTo>
                  <a:cubicBezTo>
                    <a:pt x="4" y="1010"/>
                    <a:pt x="4" y="1010"/>
                    <a:pt x="4" y="1010"/>
                  </a:cubicBezTo>
                  <a:cubicBezTo>
                    <a:pt x="4" y="1012"/>
                    <a:pt x="4" y="1012"/>
                    <a:pt x="4" y="1012"/>
                  </a:cubicBezTo>
                  <a:cubicBezTo>
                    <a:pt x="4" y="1011"/>
                    <a:pt x="4" y="1011"/>
                    <a:pt x="4" y="1011"/>
                  </a:cubicBezTo>
                  <a:cubicBezTo>
                    <a:pt x="3" y="1012"/>
                    <a:pt x="3" y="1012"/>
                    <a:pt x="3" y="1012"/>
                  </a:cubicBezTo>
                  <a:cubicBezTo>
                    <a:pt x="3" y="1012"/>
                    <a:pt x="3" y="1012"/>
                    <a:pt x="4" y="1012"/>
                  </a:cubicBezTo>
                  <a:cubicBezTo>
                    <a:pt x="4" y="1011"/>
                    <a:pt x="4" y="1011"/>
                    <a:pt x="4" y="1011"/>
                  </a:cubicBezTo>
                  <a:cubicBezTo>
                    <a:pt x="3" y="1012"/>
                    <a:pt x="3" y="1012"/>
                    <a:pt x="3" y="1012"/>
                  </a:cubicBezTo>
                  <a:cubicBezTo>
                    <a:pt x="3" y="1012"/>
                    <a:pt x="3" y="1012"/>
                    <a:pt x="3" y="1012"/>
                  </a:cubicBezTo>
                  <a:cubicBezTo>
                    <a:pt x="4" y="1012"/>
                    <a:pt x="6" y="1013"/>
                    <a:pt x="10" y="1015"/>
                  </a:cubicBezTo>
                  <a:cubicBezTo>
                    <a:pt x="16" y="1017"/>
                    <a:pt x="23" y="1021"/>
                    <a:pt x="30" y="1024"/>
                  </a:cubicBezTo>
                  <a:cubicBezTo>
                    <a:pt x="33" y="1025"/>
                    <a:pt x="36" y="1026"/>
                    <a:pt x="38" y="1027"/>
                  </a:cubicBezTo>
                  <a:cubicBezTo>
                    <a:pt x="39" y="1028"/>
                    <a:pt x="40" y="1028"/>
                    <a:pt x="41" y="1028"/>
                  </a:cubicBezTo>
                  <a:cubicBezTo>
                    <a:pt x="42" y="1029"/>
                    <a:pt x="42" y="1029"/>
                    <a:pt x="42" y="1029"/>
                  </a:cubicBezTo>
                  <a:cubicBezTo>
                    <a:pt x="42" y="1029"/>
                    <a:pt x="42" y="1029"/>
                    <a:pt x="42" y="1029"/>
                  </a:cubicBezTo>
                  <a:cubicBezTo>
                    <a:pt x="42" y="1029"/>
                    <a:pt x="42" y="1029"/>
                    <a:pt x="42" y="1029"/>
                  </a:cubicBezTo>
                  <a:cubicBezTo>
                    <a:pt x="43" y="1029"/>
                    <a:pt x="43" y="1029"/>
                    <a:pt x="43" y="1029"/>
                  </a:cubicBezTo>
                  <a:cubicBezTo>
                    <a:pt x="43" y="1029"/>
                    <a:pt x="43" y="1029"/>
                    <a:pt x="44" y="1028"/>
                  </a:cubicBezTo>
                  <a:cubicBezTo>
                    <a:pt x="44" y="1028"/>
                    <a:pt x="44" y="1028"/>
                    <a:pt x="44" y="1027"/>
                  </a:cubicBezTo>
                  <a:cubicBezTo>
                    <a:pt x="44" y="1027"/>
                    <a:pt x="44" y="1026"/>
                    <a:pt x="43" y="1026"/>
                  </a:cubicBezTo>
                  <a:cubicBezTo>
                    <a:pt x="22" y="1013"/>
                    <a:pt x="22" y="1013"/>
                    <a:pt x="22" y="1013"/>
                  </a:cubicBezTo>
                  <a:cubicBezTo>
                    <a:pt x="45" y="1023"/>
                    <a:pt x="45" y="1023"/>
                    <a:pt x="45" y="1023"/>
                  </a:cubicBezTo>
                  <a:cubicBezTo>
                    <a:pt x="45" y="1023"/>
                    <a:pt x="46" y="1023"/>
                    <a:pt x="47" y="1022"/>
                  </a:cubicBezTo>
                  <a:cubicBezTo>
                    <a:pt x="47" y="1022"/>
                    <a:pt x="47" y="1021"/>
                    <a:pt x="46" y="1020"/>
                  </a:cubicBezTo>
                  <a:cubicBezTo>
                    <a:pt x="46" y="1020"/>
                    <a:pt x="43" y="1019"/>
                    <a:pt x="39" y="1016"/>
                  </a:cubicBezTo>
                  <a:cubicBezTo>
                    <a:pt x="33" y="1013"/>
                    <a:pt x="24" y="1007"/>
                    <a:pt x="17" y="1002"/>
                  </a:cubicBezTo>
                  <a:cubicBezTo>
                    <a:pt x="13" y="1000"/>
                    <a:pt x="10" y="998"/>
                    <a:pt x="7" y="996"/>
                  </a:cubicBezTo>
                  <a:cubicBezTo>
                    <a:pt x="6" y="996"/>
                    <a:pt x="5" y="995"/>
                    <a:pt x="5" y="995"/>
                  </a:cubicBezTo>
                  <a:cubicBezTo>
                    <a:pt x="4" y="994"/>
                    <a:pt x="4" y="994"/>
                    <a:pt x="4" y="994"/>
                  </a:cubicBezTo>
                  <a:cubicBezTo>
                    <a:pt x="4" y="994"/>
                    <a:pt x="4" y="994"/>
                    <a:pt x="4" y="994"/>
                  </a:cubicBezTo>
                  <a:cubicBezTo>
                    <a:pt x="3" y="995"/>
                    <a:pt x="3" y="995"/>
                    <a:pt x="3" y="995"/>
                  </a:cubicBezTo>
                  <a:cubicBezTo>
                    <a:pt x="4" y="994"/>
                    <a:pt x="4" y="994"/>
                    <a:pt x="4" y="994"/>
                  </a:cubicBezTo>
                  <a:cubicBezTo>
                    <a:pt x="4" y="994"/>
                    <a:pt x="4" y="994"/>
                    <a:pt x="4" y="994"/>
                  </a:cubicBezTo>
                  <a:cubicBezTo>
                    <a:pt x="3" y="995"/>
                    <a:pt x="3" y="995"/>
                    <a:pt x="3" y="995"/>
                  </a:cubicBezTo>
                  <a:cubicBezTo>
                    <a:pt x="4" y="994"/>
                    <a:pt x="4" y="994"/>
                    <a:pt x="4" y="994"/>
                  </a:cubicBezTo>
                  <a:cubicBezTo>
                    <a:pt x="3" y="995"/>
                    <a:pt x="3" y="995"/>
                    <a:pt x="3" y="995"/>
                  </a:cubicBezTo>
                  <a:cubicBezTo>
                    <a:pt x="4" y="994"/>
                    <a:pt x="4" y="994"/>
                    <a:pt x="4" y="994"/>
                  </a:cubicBezTo>
                  <a:cubicBezTo>
                    <a:pt x="4" y="994"/>
                    <a:pt x="4" y="994"/>
                    <a:pt x="4" y="994"/>
                  </a:cubicBezTo>
                  <a:cubicBezTo>
                    <a:pt x="3" y="995"/>
                    <a:pt x="3" y="995"/>
                    <a:pt x="3" y="995"/>
                  </a:cubicBezTo>
                  <a:cubicBezTo>
                    <a:pt x="4" y="994"/>
                    <a:pt x="4" y="994"/>
                    <a:pt x="4" y="994"/>
                  </a:cubicBezTo>
                  <a:cubicBezTo>
                    <a:pt x="3" y="995"/>
                    <a:pt x="3" y="995"/>
                    <a:pt x="3" y="995"/>
                  </a:cubicBezTo>
                  <a:cubicBezTo>
                    <a:pt x="4" y="995"/>
                    <a:pt x="4" y="995"/>
                    <a:pt x="4" y="995"/>
                  </a:cubicBezTo>
                  <a:cubicBezTo>
                    <a:pt x="4" y="995"/>
                    <a:pt x="4" y="994"/>
                    <a:pt x="4" y="994"/>
                  </a:cubicBezTo>
                  <a:cubicBezTo>
                    <a:pt x="3" y="995"/>
                    <a:pt x="3" y="995"/>
                    <a:pt x="3" y="995"/>
                  </a:cubicBezTo>
                  <a:cubicBezTo>
                    <a:pt x="4" y="995"/>
                    <a:pt x="4" y="995"/>
                    <a:pt x="4" y="995"/>
                  </a:cubicBezTo>
                  <a:cubicBezTo>
                    <a:pt x="3" y="995"/>
                    <a:pt x="3" y="995"/>
                    <a:pt x="3" y="995"/>
                  </a:cubicBezTo>
                  <a:cubicBezTo>
                    <a:pt x="4" y="996"/>
                    <a:pt x="4" y="996"/>
                    <a:pt x="4" y="996"/>
                  </a:cubicBezTo>
                  <a:cubicBezTo>
                    <a:pt x="3" y="995"/>
                    <a:pt x="3" y="995"/>
                    <a:pt x="3" y="995"/>
                  </a:cubicBezTo>
                  <a:cubicBezTo>
                    <a:pt x="3" y="996"/>
                    <a:pt x="3" y="996"/>
                    <a:pt x="3" y="996"/>
                  </a:cubicBezTo>
                  <a:cubicBezTo>
                    <a:pt x="3" y="996"/>
                    <a:pt x="4" y="996"/>
                    <a:pt x="4" y="996"/>
                  </a:cubicBezTo>
                  <a:cubicBezTo>
                    <a:pt x="3" y="995"/>
                    <a:pt x="3" y="995"/>
                    <a:pt x="3" y="995"/>
                  </a:cubicBezTo>
                  <a:cubicBezTo>
                    <a:pt x="3" y="996"/>
                    <a:pt x="3" y="996"/>
                    <a:pt x="3" y="996"/>
                  </a:cubicBezTo>
                  <a:cubicBezTo>
                    <a:pt x="3" y="995"/>
                    <a:pt x="3" y="995"/>
                    <a:pt x="3" y="995"/>
                  </a:cubicBezTo>
                  <a:cubicBezTo>
                    <a:pt x="3" y="996"/>
                    <a:pt x="3" y="996"/>
                    <a:pt x="3" y="996"/>
                  </a:cubicBezTo>
                  <a:cubicBezTo>
                    <a:pt x="3" y="996"/>
                    <a:pt x="3" y="996"/>
                    <a:pt x="3" y="996"/>
                  </a:cubicBezTo>
                  <a:cubicBezTo>
                    <a:pt x="3" y="995"/>
                    <a:pt x="3" y="995"/>
                    <a:pt x="3" y="995"/>
                  </a:cubicBezTo>
                  <a:cubicBezTo>
                    <a:pt x="3" y="996"/>
                    <a:pt x="3" y="996"/>
                    <a:pt x="3" y="996"/>
                  </a:cubicBezTo>
                  <a:cubicBezTo>
                    <a:pt x="3" y="995"/>
                    <a:pt x="3" y="995"/>
                    <a:pt x="3" y="995"/>
                  </a:cubicBezTo>
                  <a:cubicBezTo>
                    <a:pt x="2" y="996"/>
                    <a:pt x="2" y="996"/>
                    <a:pt x="2" y="996"/>
                  </a:cubicBezTo>
                  <a:cubicBezTo>
                    <a:pt x="3" y="996"/>
                    <a:pt x="3" y="996"/>
                    <a:pt x="3" y="996"/>
                  </a:cubicBezTo>
                  <a:cubicBezTo>
                    <a:pt x="3" y="995"/>
                    <a:pt x="3" y="995"/>
                    <a:pt x="3" y="995"/>
                  </a:cubicBezTo>
                  <a:cubicBezTo>
                    <a:pt x="2" y="996"/>
                    <a:pt x="2" y="996"/>
                    <a:pt x="2" y="996"/>
                  </a:cubicBezTo>
                  <a:cubicBezTo>
                    <a:pt x="2" y="996"/>
                    <a:pt x="2" y="996"/>
                    <a:pt x="2" y="996"/>
                  </a:cubicBezTo>
                  <a:cubicBezTo>
                    <a:pt x="3" y="997"/>
                    <a:pt x="4" y="997"/>
                    <a:pt x="5" y="998"/>
                  </a:cubicBezTo>
                  <a:cubicBezTo>
                    <a:pt x="10" y="1000"/>
                    <a:pt x="19" y="1004"/>
                    <a:pt x="28" y="1008"/>
                  </a:cubicBezTo>
                  <a:cubicBezTo>
                    <a:pt x="36" y="1012"/>
                    <a:pt x="43" y="1015"/>
                    <a:pt x="43" y="1015"/>
                  </a:cubicBezTo>
                  <a:cubicBezTo>
                    <a:pt x="44" y="1016"/>
                    <a:pt x="45" y="1016"/>
                    <a:pt x="45" y="1015"/>
                  </a:cubicBezTo>
                  <a:cubicBezTo>
                    <a:pt x="45" y="1014"/>
                    <a:pt x="45" y="1013"/>
                    <a:pt x="44" y="1013"/>
                  </a:cubicBezTo>
                  <a:cubicBezTo>
                    <a:pt x="44" y="1013"/>
                    <a:pt x="42" y="1011"/>
                    <a:pt x="38" y="1009"/>
                  </a:cubicBezTo>
                  <a:cubicBezTo>
                    <a:pt x="32" y="1006"/>
                    <a:pt x="23" y="1000"/>
                    <a:pt x="16" y="996"/>
                  </a:cubicBezTo>
                  <a:cubicBezTo>
                    <a:pt x="13" y="994"/>
                    <a:pt x="9" y="992"/>
                    <a:pt x="7" y="990"/>
                  </a:cubicBezTo>
                  <a:cubicBezTo>
                    <a:pt x="6" y="989"/>
                    <a:pt x="5" y="989"/>
                    <a:pt x="4" y="988"/>
                  </a:cubicBezTo>
                  <a:cubicBezTo>
                    <a:pt x="4" y="988"/>
                    <a:pt x="4" y="988"/>
                    <a:pt x="4" y="988"/>
                  </a:cubicBezTo>
                  <a:cubicBezTo>
                    <a:pt x="4" y="988"/>
                    <a:pt x="4" y="988"/>
                    <a:pt x="4" y="988"/>
                  </a:cubicBezTo>
                  <a:cubicBezTo>
                    <a:pt x="3" y="988"/>
                    <a:pt x="3" y="988"/>
                    <a:pt x="3" y="988"/>
                  </a:cubicBezTo>
                  <a:cubicBezTo>
                    <a:pt x="4" y="988"/>
                    <a:pt x="4" y="988"/>
                    <a:pt x="4" y="988"/>
                  </a:cubicBezTo>
                  <a:cubicBezTo>
                    <a:pt x="4" y="988"/>
                    <a:pt x="4" y="988"/>
                    <a:pt x="4" y="988"/>
                  </a:cubicBezTo>
                  <a:cubicBezTo>
                    <a:pt x="3" y="988"/>
                    <a:pt x="3" y="988"/>
                    <a:pt x="3" y="988"/>
                  </a:cubicBezTo>
                  <a:cubicBezTo>
                    <a:pt x="4" y="988"/>
                    <a:pt x="4" y="988"/>
                    <a:pt x="4" y="988"/>
                  </a:cubicBezTo>
                  <a:cubicBezTo>
                    <a:pt x="2" y="988"/>
                    <a:pt x="2" y="988"/>
                    <a:pt x="2" y="988"/>
                  </a:cubicBezTo>
                  <a:cubicBezTo>
                    <a:pt x="4" y="988"/>
                    <a:pt x="4" y="988"/>
                    <a:pt x="4" y="988"/>
                  </a:cubicBezTo>
                  <a:cubicBezTo>
                    <a:pt x="4" y="988"/>
                    <a:pt x="4" y="988"/>
                    <a:pt x="4" y="988"/>
                  </a:cubicBezTo>
                  <a:cubicBezTo>
                    <a:pt x="2" y="988"/>
                    <a:pt x="2" y="988"/>
                    <a:pt x="2" y="988"/>
                  </a:cubicBezTo>
                  <a:cubicBezTo>
                    <a:pt x="4" y="988"/>
                    <a:pt x="4" y="988"/>
                    <a:pt x="4" y="988"/>
                  </a:cubicBezTo>
                  <a:cubicBezTo>
                    <a:pt x="2" y="988"/>
                    <a:pt x="2" y="988"/>
                    <a:pt x="2" y="988"/>
                  </a:cubicBezTo>
                  <a:cubicBezTo>
                    <a:pt x="4" y="989"/>
                    <a:pt x="4" y="989"/>
                    <a:pt x="4" y="989"/>
                  </a:cubicBezTo>
                  <a:cubicBezTo>
                    <a:pt x="4" y="988"/>
                    <a:pt x="4" y="988"/>
                    <a:pt x="4" y="988"/>
                  </a:cubicBezTo>
                  <a:cubicBezTo>
                    <a:pt x="2" y="988"/>
                    <a:pt x="2" y="988"/>
                    <a:pt x="2" y="988"/>
                  </a:cubicBezTo>
                  <a:cubicBezTo>
                    <a:pt x="4" y="989"/>
                    <a:pt x="4" y="989"/>
                    <a:pt x="4" y="989"/>
                  </a:cubicBezTo>
                  <a:cubicBezTo>
                    <a:pt x="2" y="988"/>
                    <a:pt x="2" y="988"/>
                    <a:pt x="2" y="988"/>
                  </a:cubicBezTo>
                  <a:cubicBezTo>
                    <a:pt x="2" y="990"/>
                    <a:pt x="2" y="990"/>
                    <a:pt x="2" y="990"/>
                  </a:cubicBezTo>
                  <a:cubicBezTo>
                    <a:pt x="2" y="990"/>
                    <a:pt x="11" y="995"/>
                    <a:pt x="22" y="1000"/>
                  </a:cubicBezTo>
                  <a:cubicBezTo>
                    <a:pt x="27" y="1002"/>
                    <a:pt x="32" y="1004"/>
                    <a:pt x="36" y="1006"/>
                  </a:cubicBezTo>
                  <a:cubicBezTo>
                    <a:pt x="38" y="1007"/>
                    <a:pt x="40" y="1008"/>
                    <a:pt x="41" y="1009"/>
                  </a:cubicBezTo>
                  <a:cubicBezTo>
                    <a:pt x="42" y="1009"/>
                    <a:pt x="42" y="1009"/>
                    <a:pt x="43" y="1009"/>
                  </a:cubicBezTo>
                  <a:cubicBezTo>
                    <a:pt x="43" y="1009"/>
                    <a:pt x="44" y="1010"/>
                    <a:pt x="44" y="1010"/>
                  </a:cubicBezTo>
                  <a:cubicBezTo>
                    <a:pt x="45" y="1010"/>
                    <a:pt x="45" y="1010"/>
                    <a:pt x="45" y="1010"/>
                  </a:cubicBezTo>
                  <a:cubicBezTo>
                    <a:pt x="45" y="1009"/>
                    <a:pt x="45" y="1009"/>
                    <a:pt x="46" y="1009"/>
                  </a:cubicBezTo>
                  <a:cubicBezTo>
                    <a:pt x="46" y="1009"/>
                    <a:pt x="46" y="1008"/>
                    <a:pt x="46" y="1008"/>
                  </a:cubicBezTo>
                  <a:cubicBezTo>
                    <a:pt x="46" y="1007"/>
                    <a:pt x="45" y="1007"/>
                    <a:pt x="45" y="1007"/>
                  </a:cubicBezTo>
                  <a:cubicBezTo>
                    <a:pt x="3" y="980"/>
                    <a:pt x="3" y="980"/>
                    <a:pt x="3" y="980"/>
                  </a:cubicBezTo>
                  <a:cubicBezTo>
                    <a:pt x="2" y="982"/>
                    <a:pt x="2" y="982"/>
                    <a:pt x="2" y="982"/>
                  </a:cubicBezTo>
                  <a:cubicBezTo>
                    <a:pt x="1" y="983"/>
                    <a:pt x="1" y="983"/>
                    <a:pt x="1" y="983"/>
                  </a:cubicBezTo>
                  <a:cubicBezTo>
                    <a:pt x="1" y="983"/>
                    <a:pt x="12" y="988"/>
                    <a:pt x="22" y="994"/>
                  </a:cubicBezTo>
                  <a:cubicBezTo>
                    <a:pt x="28" y="997"/>
                    <a:pt x="33" y="999"/>
                    <a:pt x="37" y="1001"/>
                  </a:cubicBezTo>
                  <a:cubicBezTo>
                    <a:pt x="39" y="1003"/>
                    <a:pt x="41" y="1003"/>
                    <a:pt x="42" y="1004"/>
                  </a:cubicBezTo>
                  <a:cubicBezTo>
                    <a:pt x="43" y="1004"/>
                    <a:pt x="43" y="1005"/>
                    <a:pt x="44" y="1005"/>
                  </a:cubicBezTo>
                  <a:cubicBezTo>
                    <a:pt x="44" y="1005"/>
                    <a:pt x="44" y="1005"/>
                    <a:pt x="44" y="1005"/>
                  </a:cubicBezTo>
                  <a:cubicBezTo>
                    <a:pt x="45" y="1005"/>
                    <a:pt x="45" y="1005"/>
                    <a:pt x="45" y="1005"/>
                  </a:cubicBezTo>
                  <a:cubicBezTo>
                    <a:pt x="46" y="1005"/>
                    <a:pt x="46" y="1005"/>
                    <a:pt x="46" y="1005"/>
                  </a:cubicBezTo>
                  <a:cubicBezTo>
                    <a:pt x="46" y="1005"/>
                    <a:pt x="46" y="1005"/>
                    <a:pt x="46" y="1004"/>
                  </a:cubicBezTo>
                  <a:cubicBezTo>
                    <a:pt x="46" y="1004"/>
                    <a:pt x="46" y="1004"/>
                    <a:pt x="46" y="1004"/>
                  </a:cubicBezTo>
                  <a:cubicBezTo>
                    <a:pt x="47" y="1004"/>
                    <a:pt x="47" y="1004"/>
                    <a:pt x="47" y="1004"/>
                  </a:cubicBezTo>
                  <a:cubicBezTo>
                    <a:pt x="47" y="1003"/>
                    <a:pt x="46" y="1003"/>
                    <a:pt x="46" y="1003"/>
                  </a:cubicBezTo>
                  <a:cubicBezTo>
                    <a:pt x="46" y="1002"/>
                    <a:pt x="46" y="1002"/>
                    <a:pt x="46" y="1002"/>
                  </a:cubicBezTo>
                  <a:cubicBezTo>
                    <a:pt x="45" y="1002"/>
                    <a:pt x="44" y="1001"/>
                    <a:pt x="43" y="1000"/>
                  </a:cubicBezTo>
                  <a:cubicBezTo>
                    <a:pt x="33" y="993"/>
                    <a:pt x="2" y="975"/>
                    <a:pt x="2" y="975"/>
                  </a:cubicBezTo>
                  <a:cubicBezTo>
                    <a:pt x="2" y="976"/>
                    <a:pt x="2" y="976"/>
                    <a:pt x="2" y="976"/>
                  </a:cubicBezTo>
                  <a:cubicBezTo>
                    <a:pt x="1" y="978"/>
                    <a:pt x="1" y="978"/>
                    <a:pt x="1" y="978"/>
                  </a:cubicBezTo>
                  <a:cubicBezTo>
                    <a:pt x="44" y="997"/>
                    <a:pt x="44" y="997"/>
                    <a:pt x="44" y="997"/>
                  </a:cubicBezTo>
                  <a:cubicBezTo>
                    <a:pt x="45" y="997"/>
                    <a:pt x="45" y="997"/>
                    <a:pt x="46" y="996"/>
                  </a:cubicBezTo>
                  <a:cubicBezTo>
                    <a:pt x="46" y="996"/>
                    <a:pt x="46" y="995"/>
                    <a:pt x="45" y="994"/>
                  </a:cubicBezTo>
                  <a:cubicBezTo>
                    <a:pt x="25" y="982"/>
                    <a:pt x="25" y="982"/>
                    <a:pt x="25" y="982"/>
                  </a:cubicBezTo>
                  <a:cubicBezTo>
                    <a:pt x="43" y="990"/>
                    <a:pt x="43" y="990"/>
                    <a:pt x="43" y="990"/>
                  </a:cubicBezTo>
                  <a:cubicBezTo>
                    <a:pt x="44" y="990"/>
                    <a:pt x="45" y="990"/>
                    <a:pt x="45" y="990"/>
                  </a:cubicBezTo>
                  <a:cubicBezTo>
                    <a:pt x="45" y="989"/>
                    <a:pt x="45" y="989"/>
                    <a:pt x="45" y="989"/>
                  </a:cubicBezTo>
                  <a:cubicBezTo>
                    <a:pt x="45" y="988"/>
                    <a:pt x="45" y="988"/>
                    <a:pt x="45" y="988"/>
                  </a:cubicBezTo>
                  <a:cubicBezTo>
                    <a:pt x="45" y="987"/>
                    <a:pt x="44" y="987"/>
                    <a:pt x="44" y="987"/>
                  </a:cubicBezTo>
                  <a:cubicBezTo>
                    <a:pt x="42" y="986"/>
                    <a:pt x="39" y="984"/>
                    <a:pt x="35" y="981"/>
                  </a:cubicBezTo>
                  <a:cubicBezTo>
                    <a:pt x="23" y="973"/>
                    <a:pt x="3" y="962"/>
                    <a:pt x="3" y="962"/>
                  </a:cubicBezTo>
                  <a:cubicBezTo>
                    <a:pt x="2" y="963"/>
                    <a:pt x="2" y="963"/>
                    <a:pt x="2" y="963"/>
                  </a:cubicBezTo>
                  <a:cubicBezTo>
                    <a:pt x="2" y="964"/>
                    <a:pt x="2" y="964"/>
                    <a:pt x="2" y="964"/>
                  </a:cubicBezTo>
                  <a:cubicBezTo>
                    <a:pt x="43" y="984"/>
                    <a:pt x="43" y="984"/>
                    <a:pt x="43" y="984"/>
                  </a:cubicBezTo>
                  <a:cubicBezTo>
                    <a:pt x="43" y="984"/>
                    <a:pt x="44" y="984"/>
                    <a:pt x="44" y="984"/>
                  </a:cubicBezTo>
                  <a:cubicBezTo>
                    <a:pt x="45" y="984"/>
                    <a:pt x="45" y="983"/>
                    <a:pt x="45" y="983"/>
                  </a:cubicBezTo>
                  <a:cubicBezTo>
                    <a:pt x="45" y="982"/>
                    <a:pt x="45" y="982"/>
                    <a:pt x="45" y="982"/>
                  </a:cubicBezTo>
                  <a:cubicBezTo>
                    <a:pt x="45" y="981"/>
                    <a:pt x="45" y="981"/>
                    <a:pt x="45" y="981"/>
                  </a:cubicBezTo>
                  <a:cubicBezTo>
                    <a:pt x="44" y="981"/>
                    <a:pt x="44" y="981"/>
                    <a:pt x="44" y="981"/>
                  </a:cubicBezTo>
                  <a:cubicBezTo>
                    <a:pt x="41" y="979"/>
                    <a:pt x="30" y="972"/>
                    <a:pt x="21" y="967"/>
                  </a:cubicBezTo>
                  <a:cubicBezTo>
                    <a:pt x="16" y="964"/>
                    <a:pt x="11" y="961"/>
                    <a:pt x="8" y="959"/>
                  </a:cubicBezTo>
                  <a:cubicBezTo>
                    <a:pt x="6" y="958"/>
                    <a:pt x="5" y="957"/>
                    <a:pt x="4" y="956"/>
                  </a:cubicBezTo>
                  <a:cubicBezTo>
                    <a:pt x="4" y="956"/>
                    <a:pt x="3" y="956"/>
                    <a:pt x="3" y="955"/>
                  </a:cubicBezTo>
                  <a:cubicBezTo>
                    <a:pt x="3" y="955"/>
                    <a:pt x="3" y="955"/>
                    <a:pt x="3" y="955"/>
                  </a:cubicBezTo>
                  <a:cubicBezTo>
                    <a:pt x="3" y="955"/>
                    <a:pt x="3" y="955"/>
                    <a:pt x="3" y="955"/>
                  </a:cubicBezTo>
                  <a:cubicBezTo>
                    <a:pt x="2" y="956"/>
                    <a:pt x="2" y="956"/>
                    <a:pt x="2" y="956"/>
                  </a:cubicBezTo>
                  <a:cubicBezTo>
                    <a:pt x="3" y="955"/>
                    <a:pt x="3" y="955"/>
                    <a:pt x="3" y="955"/>
                  </a:cubicBezTo>
                  <a:cubicBezTo>
                    <a:pt x="3" y="955"/>
                    <a:pt x="3" y="955"/>
                    <a:pt x="3" y="955"/>
                  </a:cubicBezTo>
                  <a:cubicBezTo>
                    <a:pt x="2" y="956"/>
                    <a:pt x="2" y="956"/>
                    <a:pt x="2" y="956"/>
                  </a:cubicBezTo>
                  <a:cubicBezTo>
                    <a:pt x="3" y="955"/>
                    <a:pt x="3" y="955"/>
                    <a:pt x="3" y="955"/>
                  </a:cubicBezTo>
                  <a:cubicBezTo>
                    <a:pt x="2" y="956"/>
                    <a:pt x="2" y="956"/>
                    <a:pt x="2" y="956"/>
                  </a:cubicBezTo>
                  <a:cubicBezTo>
                    <a:pt x="3" y="956"/>
                    <a:pt x="3" y="956"/>
                    <a:pt x="3" y="956"/>
                  </a:cubicBezTo>
                  <a:cubicBezTo>
                    <a:pt x="3" y="955"/>
                    <a:pt x="3" y="955"/>
                    <a:pt x="3" y="955"/>
                  </a:cubicBezTo>
                  <a:cubicBezTo>
                    <a:pt x="2" y="956"/>
                    <a:pt x="2" y="956"/>
                    <a:pt x="2" y="956"/>
                  </a:cubicBezTo>
                  <a:cubicBezTo>
                    <a:pt x="3" y="956"/>
                    <a:pt x="3" y="956"/>
                    <a:pt x="3" y="956"/>
                  </a:cubicBezTo>
                  <a:cubicBezTo>
                    <a:pt x="2" y="956"/>
                    <a:pt x="2" y="956"/>
                    <a:pt x="2" y="956"/>
                  </a:cubicBezTo>
                  <a:cubicBezTo>
                    <a:pt x="3" y="956"/>
                    <a:pt x="3" y="956"/>
                    <a:pt x="3" y="956"/>
                  </a:cubicBezTo>
                  <a:cubicBezTo>
                    <a:pt x="3" y="956"/>
                    <a:pt x="3" y="956"/>
                    <a:pt x="3" y="956"/>
                  </a:cubicBezTo>
                  <a:cubicBezTo>
                    <a:pt x="2" y="956"/>
                    <a:pt x="2" y="956"/>
                    <a:pt x="2" y="956"/>
                  </a:cubicBezTo>
                  <a:cubicBezTo>
                    <a:pt x="3" y="956"/>
                    <a:pt x="3" y="956"/>
                    <a:pt x="3" y="956"/>
                  </a:cubicBezTo>
                  <a:cubicBezTo>
                    <a:pt x="2" y="956"/>
                    <a:pt x="2" y="956"/>
                    <a:pt x="2" y="956"/>
                  </a:cubicBezTo>
                  <a:cubicBezTo>
                    <a:pt x="3" y="957"/>
                    <a:pt x="3" y="957"/>
                    <a:pt x="3" y="957"/>
                  </a:cubicBezTo>
                  <a:cubicBezTo>
                    <a:pt x="2" y="956"/>
                    <a:pt x="2" y="956"/>
                    <a:pt x="2" y="956"/>
                  </a:cubicBezTo>
                  <a:cubicBezTo>
                    <a:pt x="2" y="958"/>
                    <a:pt x="2" y="958"/>
                    <a:pt x="2" y="958"/>
                  </a:cubicBezTo>
                  <a:cubicBezTo>
                    <a:pt x="2" y="958"/>
                    <a:pt x="3" y="958"/>
                    <a:pt x="3" y="957"/>
                  </a:cubicBezTo>
                  <a:cubicBezTo>
                    <a:pt x="2" y="956"/>
                    <a:pt x="2" y="956"/>
                    <a:pt x="2" y="956"/>
                  </a:cubicBezTo>
                  <a:cubicBezTo>
                    <a:pt x="2" y="958"/>
                    <a:pt x="2" y="958"/>
                    <a:pt x="2" y="958"/>
                  </a:cubicBezTo>
                  <a:cubicBezTo>
                    <a:pt x="2" y="956"/>
                    <a:pt x="2" y="956"/>
                    <a:pt x="2" y="956"/>
                  </a:cubicBezTo>
                  <a:cubicBezTo>
                    <a:pt x="2" y="958"/>
                    <a:pt x="2" y="958"/>
                    <a:pt x="2" y="958"/>
                  </a:cubicBezTo>
                  <a:cubicBezTo>
                    <a:pt x="2" y="958"/>
                    <a:pt x="2" y="958"/>
                    <a:pt x="2" y="958"/>
                  </a:cubicBezTo>
                  <a:cubicBezTo>
                    <a:pt x="2" y="956"/>
                    <a:pt x="2" y="956"/>
                    <a:pt x="2" y="956"/>
                  </a:cubicBezTo>
                  <a:cubicBezTo>
                    <a:pt x="2" y="958"/>
                    <a:pt x="2" y="958"/>
                    <a:pt x="2" y="958"/>
                  </a:cubicBezTo>
                  <a:cubicBezTo>
                    <a:pt x="2" y="957"/>
                    <a:pt x="2" y="957"/>
                    <a:pt x="2" y="957"/>
                  </a:cubicBezTo>
                  <a:cubicBezTo>
                    <a:pt x="1" y="958"/>
                    <a:pt x="1" y="958"/>
                    <a:pt x="1" y="958"/>
                  </a:cubicBezTo>
                  <a:cubicBezTo>
                    <a:pt x="2" y="958"/>
                    <a:pt x="2" y="958"/>
                    <a:pt x="2" y="958"/>
                  </a:cubicBezTo>
                  <a:cubicBezTo>
                    <a:pt x="2" y="957"/>
                    <a:pt x="2" y="957"/>
                    <a:pt x="2" y="957"/>
                  </a:cubicBezTo>
                  <a:cubicBezTo>
                    <a:pt x="1" y="958"/>
                    <a:pt x="1" y="958"/>
                    <a:pt x="1" y="958"/>
                  </a:cubicBezTo>
                  <a:cubicBezTo>
                    <a:pt x="1" y="958"/>
                    <a:pt x="1" y="958"/>
                    <a:pt x="1" y="958"/>
                  </a:cubicBezTo>
                  <a:cubicBezTo>
                    <a:pt x="1" y="958"/>
                    <a:pt x="1" y="958"/>
                    <a:pt x="1" y="958"/>
                  </a:cubicBezTo>
                  <a:cubicBezTo>
                    <a:pt x="1" y="958"/>
                    <a:pt x="1" y="958"/>
                    <a:pt x="1" y="958"/>
                  </a:cubicBezTo>
                  <a:cubicBezTo>
                    <a:pt x="1" y="958"/>
                    <a:pt x="1" y="958"/>
                    <a:pt x="1" y="958"/>
                  </a:cubicBezTo>
                  <a:cubicBezTo>
                    <a:pt x="1" y="958"/>
                    <a:pt x="1" y="958"/>
                    <a:pt x="1" y="958"/>
                  </a:cubicBezTo>
                  <a:cubicBezTo>
                    <a:pt x="2" y="958"/>
                    <a:pt x="2" y="958"/>
                    <a:pt x="4" y="959"/>
                  </a:cubicBezTo>
                  <a:cubicBezTo>
                    <a:pt x="8" y="961"/>
                    <a:pt x="18" y="966"/>
                    <a:pt x="27" y="971"/>
                  </a:cubicBezTo>
                  <a:cubicBezTo>
                    <a:pt x="31" y="973"/>
                    <a:pt x="36" y="976"/>
                    <a:pt x="39" y="977"/>
                  </a:cubicBezTo>
                  <a:cubicBezTo>
                    <a:pt x="40" y="978"/>
                    <a:pt x="42" y="979"/>
                    <a:pt x="43" y="979"/>
                  </a:cubicBezTo>
                  <a:cubicBezTo>
                    <a:pt x="43" y="979"/>
                    <a:pt x="44" y="979"/>
                    <a:pt x="44" y="980"/>
                  </a:cubicBezTo>
                  <a:cubicBezTo>
                    <a:pt x="45" y="980"/>
                    <a:pt x="45" y="980"/>
                    <a:pt x="45" y="980"/>
                  </a:cubicBezTo>
                  <a:cubicBezTo>
                    <a:pt x="46" y="980"/>
                    <a:pt x="46" y="980"/>
                    <a:pt x="46" y="980"/>
                  </a:cubicBezTo>
                  <a:cubicBezTo>
                    <a:pt x="46" y="980"/>
                    <a:pt x="47" y="979"/>
                    <a:pt x="47" y="979"/>
                  </a:cubicBezTo>
                  <a:cubicBezTo>
                    <a:pt x="47" y="979"/>
                    <a:pt x="47" y="978"/>
                    <a:pt x="47" y="978"/>
                  </a:cubicBezTo>
                  <a:cubicBezTo>
                    <a:pt x="47" y="978"/>
                    <a:pt x="47" y="977"/>
                    <a:pt x="46" y="977"/>
                  </a:cubicBezTo>
                  <a:cubicBezTo>
                    <a:pt x="4" y="951"/>
                    <a:pt x="4" y="951"/>
                    <a:pt x="4" y="951"/>
                  </a:cubicBezTo>
                  <a:cubicBezTo>
                    <a:pt x="3" y="952"/>
                    <a:pt x="3" y="952"/>
                    <a:pt x="3" y="952"/>
                  </a:cubicBezTo>
                  <a:cubicBezTo>
                    <a:pt x="4" y="953"/>
                    <a:pt x="4" y="953"/>
                    <a:pt x="4" y="953"/>
                  </a:cubicBezTo>
                  <a:cubicBezTo>
                    <a:pt x="3" y="952"/>
                    <a:pt x="3" y="952"/>
                    <a:pt x="3" y="952"/>
                  </a:cubicBezTo>
                  <a:cubicBezTo>
                    <a:pt x="4" y="953"/>
                    <a:pt x="4" y="953"/>
                    <a:pt x="4" y="953"/>
                  </a:cubicBezTo>
                  <a:cubicBezTo>
                    <a:pt x="4" y="953"/>
                    <a:pt x="4" y="953"/>
                    <a:pt x="4" y="953"/>
                  </a:cubicBezTo>
                  <a:cubicBezTo>
                    <a:pt x="3" y="952"/>
                    <a:pt x="3" y="952"/>
                    <a:pt x="3" y="952"/>
                  </a:cubicBezTo>
                  <a:cubicBezTo>
                    <a:pt x="4" y="953"/>
                    <a:pt x="4" y="953"/>
                    <a:pt x="4" y="953"/>
                  </a:cubicBezTo>
                  <a:cubicBezTo>
                    <a:pt x="3" y="952"/>
                    <a:pt x="3" y="952"/>
                    <a:pt x="3" y="952"/>
                  </a:cubicBezTo>
                  <a:cubicBezTo>
                    <a:pt x="3" y="953"/>
                    <a:pt x="3" y="953"/>
                    <a:pt x="3" y="953"/>
                  </a:cubicBezTo>
                  <a:cubicBezTo>
                    <a:pt x="4" y="953"/>
                    <a:pt x="4" y="953"/>
                    <a:pt x="4" y="953"/>
                  </a:cubicBezTo>
                  <a:cubicBezTo>
                    <a:pt x="3" y="952"/>
                    <a:pt x="3" y="952"/>
                    <a:pt x="3" y="952"/>
                  </a:cubicBezTo>
                  <a:cubicBezTo>
                    <a:pt x="3" y="953"/>
                    <a:pt x="3" y="953"/>
                    <a:pt x="3" y="953"/>
                  </a:cubicBezTo>
                  <a:cubicBezTo>
                    <a:pt x="3" y="952"/>
                    <a:pt x="3" y="952"/>
                    <a:pt x="3" y="952"/>
                  </a:cubicBezTo>
                  <a:cubicBezTo>
                    <a:pt x="3" y="953"/>
                    <a:pt x="3" y="953"/>
                    <a:pt x="3" y="953"/>
                  </a:cubicBezTo>
                  <a:cubicBezTo>
                    <a:pt x="3" y="953"/>
                    <a:pt x="3" y="953"/>
                    <a:pt x="3" y="953"/>
                  </a:cubicBezTo>
                  <a:cubicBezTo>
                    <a:pt x="3" y="952"/>
                    <a:pt x="3" y="952"/>
                    <a:pt x="3" y="952"/>
                  </a:cubicBezTo>
                  <a:cubicBezTo>
                    <a:pt x="3" y="953"/>
                    <a:pt x="3" y="953"/>
                    <a:pt x="3" y="953"/>
                  </a:cubicBezTo>
                  <a:cubicBezTo>
                    <a:pt x="3" y="953"/>
                    <a:pt x="3" y="953"/>
                    <a:pt x="3" y="953"/>
                  </a:cubicBezTo>
                  <a:cubicBezTo>
                    <a:pt x="3" y="953"/>
                    <a:pt x="4" y="954"/>
                    <a:pt x="6" y="954"/>
                  </a:cubicBezTo>
                  <a:cubicBezTo>
                    <a:pt x="10" y="957"/>
                    <a:pt x="20" y="961"/>
                    <a:pt x="28" y="965"/>
                  </a:cubicBezTo>
                  <a:cubicBezTo>
                    <a:pt x="32" y="967"/>
                    <a:pt x="36" y="969"/>
                    <a:pt x="39" y="971"/>
                  </a:cubicBezTo>
                  <a:cubicBezTo>
                    <a:pt x="40" y="971"/>
                    <a:pt x="42" y="972"/>
                    <a:pt x="42" y="972"/>
                  </a:cubicBezTo>
                  <a:cubicBezTo>
                    <a:pt x="43" y="972"/>
                    <a:pt x="43" y="973"/>
                    <a:pt x="43" y="973"/>
                  </a:cubicBezTo>
                  <a:cubicBezTo>
                    <a:pt x="44" y="973"/>
                    <a:pt x="44" y="973"/>
                    <a:pt x="44" y="973"/>
                  </a:cubicBezTo>
                  <a:cubicBezTo>
                    <a:pt x="44" y="973"/>
                    <a:pt x="44" y="973"/>
                    <a:pt x="44" y="973"/>
                  </a:cubicBezTo>
                  <a:cubicBezTo>
                    <a:pt x="44" y="973"/>
                    <a:pt x="44" y="973"/>
                    <a:pt x="44" y="973"/>
                  </a:cubicBezTo>
                  <a:cubicBezTo>
                    <a:pt x="45" y="973"/>
                    <a:pt x="45" y="973"/>
                    <a:pt x="45" y="973"/>
                  </a:cubicBezTo>
                  <a:cubicBezTo>
                    <a:pt x="46" y="972"/>
                    <a:pt x="46" y="972"/>
                    <a:pt x="46" y="972"/>
                  </a:cubicBezTo>
                  <a:cubicBezTo>
                    <a:pt x="46" y="972"/>
                    <a:pt x="46" y="972"/>
                    <a:pt x="46" y="971"/>
                  </a:cubicBezTo>
                  <a:cubicBezTo>
                    <a:pt x="46" y="971"/>
                    <a:pt x="46" y="970"/>
                    <a:pt x="45" y="970"/>
                  </a:cubicBezTo>
                  <a:cubicBezTo>
                    <a:pt x="45" y="970"/>
                    <a:pt x="43" y="969"/>
                    <a:pt x="39" y="966"/>
                  </a:cubicBezTo>
                  <a:cubicBezTo>
                    <a:pt x="33" y="963"/>
                    <a:pt x="24" y="958"/>
                    <a:pt x="17" y="954"/>
                  </a:cubicBezTo>
                  <a:cubicBezTo>
                    <a:pt x="14" y="951"/>
                    <a:pt x="10" y="949"/>
                    <a:pt x="8" y="948"/>
                  </a:cubicBezTo>
                  <a:cubicBezTo>
                    <a:pt x="7" y="947"/>
                    <a:pt x="6" y="946"/>
                    <a:pt x="5" y="946"/>
                  </a:cubicBezTo>
                  <a:cubicBezTo>
                    <a:pt x="5" y="945"/>
                    <a:pt x="5" y="945"/>
                    <a:pt x="5" y="945"/>
                  </a:cubicBezTo>
                  <a:cubicBezTo>
                    <a:pt x="5" y="945"/>
                    <a:pt x="5" y="945"/>
                    <a:pt x="5" y="945"/>
                  </a:cubicBezTo>
                  <a:cubicBezTo>
                    <a:pt x="4" y="946"/>
                    <a:pt x="4" y="946"/>
                    <a:pt x="4" y="946"/>
                  </a:cubicBezTo>
                  <a:cubicBezTo>
                    <a:pt x="5" y="945"/>
                    <a:pt x="5" y="945"/>
                    <a:pt x="5" y="945"/>
                  </a:cubicBezTo>
                  <a:cubicBezTo>
                    <a:pt x="5" y="945"/>
                    <a:pt x="5" y="945"/>
                    <a:pt x="5" y="945"/>
                  </a:cubicBezTo>
                  <a:cubicBezTo>
                    <a:pt x="4" y="946"/>
                    <a:pt x="4" y="946"/>
                    <a:pt x="4" y="946"/>
                  </a:cubicBezTo>
                  <a:cubicBezTo>
                    <a:pt x="5" y="945"/>
                    <a:pt x="5" y="945"/>
                    <a:pt x="5" y="945"/>
                  </a:cubicBezTo>
                  <a:cubicBezTo>
                    <a:pt x="4" y="946"/>
                    <a:pt x="4" y="946"/>
                    <a:pt x="4" y="946"/>
                  </a:cubicBezTo>
                  <a:cubicBezTo>
                    <a:pt x="5" y="946"/>
                    <a:pt x="5" y="946"/>
                    <a:pt x="5" y="946"/>
                  </a:cubicBezTo>
                  <a:cubicBezTo>
                    <a:pt x="5" y="945"/>
                    <a:pt x="5" y="945"/>
                    <a:pt x="5" y="945"/>
                  </a:cubicBezTo>
                  <a:cubicBezTo>
                    <a:pt x="4" y="946"/>
                    <a:pt x="4" y="946"/>
                    <a:pt x="4" y="946"/>
                  </a:cubicBezTo>
                  <a:cubicBezTo>
                    <a:pt x="5" y="946"/>
                    <a:pt x="5" y="946"/>
                    <a:pt x="5" y="946"/>
                  </a:cubicBezTo>
                  <a:cubicBezTo>
                    <a:pt x="4" y="946"/>
                    <a:pt x="4" y="946"/>
                    <a:pt x="4" y="946"/>
                  </a:cubicBezTo>
                  <a:cubicBezTo>
                    <a:pt x="5" y="947"/>
                    <a:pt x="5" y="947"/>
                    <a:pt x="5" y="947"/>
                  </a:cubicBezTo>
                  <a:cubicBezTo>
                    <a:pt x="5" y="946"/>
                    <a:pt x="5" y="946"/>
                    <a:pt x="5" y="946"/>
                  </a:cubicBezTo>
                  <a:cubicBezTo>
                    <a:pt x="4" y="946"/>
                    <a:pt x="4" y="946"/>
                    <a:pt x="4" y="946"/>
                  </a:cubicBezTo>
                  <a:cubicBezTo>
                    <a:pt x="5" y="947"/>
                    <a:pt x="5" y="947"/>
                    <a:pt x="5" y="947"/>
                  </a:cubicBezTo>
                  <a:cubicBezTo>
                    <a:pt x="3" y="946"/>
                    <a:pt x="3" y="946"/>
                    <a:pt x="3" y="946"/>
                  </a:cubicBezTo>
                  <a:cubicBezTo>
                    <a:pt x="3" y="947"/>
                    <a:pt x="3" y="947"/>
                    <a:pt x="3" y="947"/>
                  </a:cubicBezTo>
                  <a:cubicBezTo>
                    <a:pt x="45" y="968"/>
                    <a:pt x="45" y="968"/>
                    <a:pt x="45" y="968"/>
                  </a:cubicBezTo>
                  <a:cubicBezTo>
                    <a:pt x="45" y="968"/>
                    <a:pt x="46" y="968"/>
                    <a:pt x="47" y="967"/>
                  </a:cubicBezTo>
                  <a:cubicBezTo>
                    <a:pt x="47" y="967"/>
                    <a:pt x="47" y="966"/>
                    <a:pt x="46" y="965"/>
                  </a:cubicBezTo>
                  <a:cubicBezTo>
                    <a:pt x="23" y="951"/>
                    <a:pt x="23" y="951"/>
                    <a:pt x="23" y="951"/>
                  </a:cubicBezTo>
                  <a:cubicBezTo>
                    <a:pt x="43" y="960"/>
                    <a:pt x="43" y="960"/>
                    <a:pt x="43" y="960"/>
                  </a:cubicBezTo>
                  <a:cubicBezTo>
                    <a:pt x="43" y="961"/>
                    <a:pt x="44" y="960"/>
                    <a:pt x="44" y="960"/>
                  </a:cubicBezTo>
                  <a:cubicBezTo>
                    <a:pt x="45" y="959"/>
                    <a:pt x="45" y="959"/>
                    <a:pt x="45" y="959"/>
                  </a:cubicBezTo>
                  <a:cubicBezTo>
                    <a:pt x="45" y="958"/>
                    <a:pt x="44" y="958"/>
                    <a:pt x="44" y="958"/>
                  </a:cubicBezTo>
                  <a:cubicBezTo>
                    <a:pt x="44" y="957"/>
                    <a:pt x="44" y="957"/>
                    <a:pt x="44" y="957"/>
                  </a:cubicBezTo>
                  <a:cubicBezTo>
                    <a:pt x="43" y="957"/>
                    <a:pt x="42" y="956"/>
                    <a:pt x="41" y="955"/>
                  </a:cubicBezTo>
                  <a:cubicBezTo>
                    <a:pt x="32" y="949"/>
                    <a:pt x="4" y="932"/>
                    <a:pt x="4" y="932"/>
                  </a:cubicBezTo>
                  <a:cubicBezTo>
                    <a:pt x="3" y="934"/>
                    <a:pt x="3" y="934"/>
                    <a:pt x="3" y="934"/>
                  </a:cubicBezTo>
                  <a:cubicBezTo>
                    <a:pt x="2" y="935"/>
                    <a:pt x="2" y="935"/>
                    <a:pt x="2" y="935"/>
                  </a:cubicBezTo>
                  <a:cubicBezTo>
                    <a:pt x="43" y="956"/>
                    <a:pt x="43" y="956"/>
                    <a:pt x="43" y="956"/>
                  </a:cubicBezTo>
                  <a:cubicBezTo>
                    <a:pt x="44" y="956"/>
                    <a:pt x="45" y="956"/>
                    <a:pt x="45" y="955"/>
                  </a:cubicBezTo>
                  <a:cubicBezTo>
                    <a:pt x="46" y="955"/>
                    <a:pt x="46" y="954"/>
                    <a:pt x="45" y="953"/>
                  </a:cubicBezTo>
                  <a:cubicBezTo>
                    <a:pt x="45" y="953"/>
                    <a:pt x="42" y="952"/>
                    <a:pt x="38" y="949"/>
                  </a:cubicBezTo>
                  <a:cubicBezTo>
                    <a:pt x="32" y="946"/>
                    <a:pt x="24" y="941"/>
                    <a:pt x="16" y="936"/>
                  </a:cubicBezTo>
                  <a:cubicBezTo>
                    <a:pt x="13" y="934"/>
                    <a:pt x="9" y="932"/>
                    <a:pt x="7" y="930"/>
                  </a:cubicBezTo>
                  <a:cubicBezTo>
                    <a:pt x="6" y="929"/>
                    <a:pt x="5" y="929"/>
                    <a:pt x="4" y="928"/>
                  </a:cubicBezTo>
                  <a:cubicBezTo>
                    <a:pt x="3" y="928"/>
                    <a:pt x="3" y="928"/>
                    <a:pt x="3" y="928"/>
                  </a:cubicBezTo>
                  <a:cubicBezTo>
                    <a:pt x="3" y="928"/>
                    <a:pt x="3" y="928"/>
                    <a:pt x="3" y="928"/>
                  </a:cubicBezTo>
                  <a:cubicBezTo>
                    <a:pt x="3" y="928"/>
                    <a:pt x="3" y="928"/>
                    <a:pt x="3" y="928"/>
                  </a:cubicBezTo>
                  <a:cubicBezTo>
                    <a:pt x="3" y="928"/>
                    <a:pt x="3" y="928"/>
                    <a:pt x="3" y="928"/>
                  </a:cubicBezTo>
                  <a:cubicBezTo>
                    <a:pt x="4" y="928"/>
                    <a:pt x="4" y="928"/>
                    <a:pt x="4" y="928"/>
                  </a:cubicBezTo>
                  <a:cubicBezTo>
                    <a:pt x="3" y="928"/>
                    <a:pt x="3" y="928"/>
                    <a:pt x="3" y="928"/>
                  </a:cubicBezTo>
                  <a:cubicBezTo>
                    <a:pt x="3" y="928"/>
                    <a:pt x="3" y="928"/>
                    <a:pt x="3" y="928"/>
                  </a:cubicBezTo>
                  <a:cubicBezTo>
                    <a:pt x="4" y="928"/>
                    <a:pt x="4" y="928"/>
                    <a:pt x="4" y="928"/>
                  </a:cubicBezTo>
                  <a:cubicBezTo>
                    <a:pt x="2" y="929"/>
                    <a:pt x="2" y="929"/>
                    <a:pt x="2" y="929"/>
                  </a:cubicBezTo>
                  <a:cubicBezTo>
                    <a:pt x="4" y="929"/>
                    <a:pt x="4" y="929"/>
                    <a:pt x="4" y="929"/>
                  </a:cubicBezTo>
                  <a:cubicBezTo>
                    <a:pt x="4" y="928"/>
                    <a:pt x="4" y="928"/>
                    <a:pt x="4" y="928"/>
                  </a:cubicBezTo>
                  <a:cubicBezTo>
                    <a:pt x="2" y="929"/>
                    <a:pt x="2" y="929"/>
                    <a:pt x="2" y="929"/>
                  </a:cubicBezTo>
                  <a:cubicBezTo>
                    <a:pt x="4" y="929"/>
                    <a:pt x="4" y="929"/>
                    <a:pt x="4" y="929"/>
                  </a:cubicBezTo>
                  <a:cubicBezTo>
                    <a:pt x="2" y="929"/>
                    <a:pt x="2" y="929"/>
                    <a:pt x="2" y="929"/>
                  </a:cubicBezTo>
                  <a:cubicBezTo>
                    <a:pt x="3" y="929"/>
                    <a:pt x="3" y="929"/>
                    <a:pt x="3" y="929"/>
                  </a:cubicBezTo>
                  <a:cubicBezTo>
                    <a:pt x="4" y="929"/>
                    <a:pt x="4" y="929"/>
                    <a:pt x="4" y="929"/>
                  </a:cubicBezTo>
                  <a:cubicBezTo>
                    <a:pt x="2" y="929"/>
                    <a:pt x="2" y="929"/>
                    <a:pt x="2" y="929"/>
                  </a:cubicBezTo>
                  <a:cubicBezTo>
                    <a:pt x="3" y="929"/>
                    <a:pt x="3" y="929"/>
                    <a:pt x="3" y="929"/>
                  </a:cubicBezTo>
                  <a:cubicBezTo>
                    <a:pt x="2" y="929"/>
                    <a:pt x="2" y="929"/>
                    <a:pt x="2" y="929"/>
                  </a:cubicBezTo>
                  <a:cubicBezTo>
                    <a:pt x="2" y="930"/>
                    <a:pt x="2" y="930"/>
                    <a:pt x="2" y="930"/>
                  </a:cubicBezTo>
                  <a:cubicBezTo>
                    <a:pt x="2" y="930"/>
                    <a:pt x="12" y="935"/>
                    <a:pt x="22" y="939"/>
                  </a:cubicBezTo>
                  <a:cubicBezTo>
                    <a:pt x="27" y="942"/>
                    <a:pt x="32" y="944"/>
                    <a:pt x="36" y="946"/>
                  </a:cubicBezTo>
                  <a:cubicBezTo>
                    <a:pt x="38" y="947"/>
                    <a:pt x="40" y="948"/>
                    <a:pt x="41" y="948"/>
                  </a:cubicBezTo>
                  <a:cubicBezTo>
                    <a:pt x="42" y="948"/>
                    <a:pt x="42" y="949"/>
                    <a:pt x="43" y="949"/>
                  </a:cubicBezTo>
                  <a:cubicBezTo>
                    <a:pt x="43" y="949"/>
                    <a:pt x="43" y="949"/>
                    <a:pt x="43" y="949"/>
                  </a:cubicBezTo>
                  <a:cubicBezTo>
                    <a:pt x="43" y="949"/>
                    <a:pt x="43" y="949"/>
                    <a:pt x="44" y="949"/>
                  </a:cubicBezTo>
                  <a:cubicBezTo>
                    <a:pt x="44" y="949"/>
                    <a:pt x="44" y="949"/>
                    <a:pt x="44" y="949"/>
                  </a:cubicBezTo>
                  <a:cubicBezTo>
                    <a:pt x="45" y="949"/>
                    <a:pt x="45" y="949"/>
                    <a:pt x="45" y="948"/>
                  </a:cubicBezTo>
                  <a:cubicBezTo>
                    <a:pt x="45" y="948"/>
                    <a:pt x="45" y="948"/>
                    <a:pt x="45" y="947"/>
                  </a:cubicBezTo>
                  <a:cubicBezTo>
                    <a:pt x="45" y="947"/>
                    <a:pt x="45" y="947"/>
                    <a:pt x="45" y="946"/>
                  </a:cubicBezTo>
                  <a:cubicBezTo>
                    <a:pt x="45" y="946"/>
                    <a:pt x="42" y="945"/>
                    <a:pt x="38" y="942"/>
                  </a:cubicBezTo>
                  <a:cubicBezTo>
                    <a:pt x="32" y="939"/>
                    <a:pt x="23" y="933"/>
                    <a:pt x="16" y="929"/>
                  </a:cubicBezTo>
                  <a:cubicBezTo>
                    <a:pt x="12" y="926"/>
                    <a:pt x="9" y="924"/>
                    <a:pt x="6" y="923"/>
                  </a:cubicBezTo>
                  <a:cubicBezTo>
                    <a:pt x="5" y="922"/>
                    <a:pt x="4" y="921"/>
                    <a:pt x="4" y="921"/>
                  </a:cubicBezTo>
                  <a:cubicBezTo>
                    <a:pt x="3" y="920"/>
                    <a:pt x="3" y="920"/>
                    <a:pt x="3" y="920"/>
                  </a:cubicBezTo>
                  <a:cubicBezTo>
                    <a:pt x="3" y="920"/>
                    <a:pt x="3" y="920"/>
                    <a:pt x="3" y="920"/>
                  </a:cubicBezTo>
                  <a:cubicBezTo>
                    <a:pt x="2" y="921"/>
                    <a:pt x="2" y="921"/>
                    <a:pt x="2" y="921"/>
                  </a:cubicBezTo>
                  <a:cubicBezTo>
                    <a:pt x="3" y="920"/>
                    <a:pt x="3" y="920"/>
                    <a:pt x="3" y="920"/>
                  </a:cubicBezTo>
                  <a:cubicBezTo>
                    <a:pt x="3" y="920"/>
                    <a:pt x="3" y="920"/>
                    <a:pt x="3" y="920"/>
                  </a:cubicBezTo>
                  <a:cubicBezTo>
                    <a:pt x="2" y="921"/>
                    <a:pt x="2" y="921"/>
                    <a:pt x="2" y="921"/>
                  </a:cubicBezTo>
                  <a:cubicBezTo>
                    <a:pt x="3" y="920"/>
                    <a:pt x="3" y="920"/>
                    <a:pt x="3" y="920"/>
                  </a:cubicBezTo>
                  <a:cubicBezTo>
                    <a:pt x="2" y="921"/>
                    <a:pt x="2" y="921"/>
                    <a:pt x="2" y="921"/>
                  </a:cubicBezTo>
                  <a:cubicBezTo>
                    <a:pt x="3" y="921"/>
                    <a:pt x="3" y="921"/>
                    <a:pt x="3" y="921"/>
                  </a:cubicBezTo>
                  <a:cubicBezTo>
                    <a:pt x="3" y="920"/>
                    <a:pt x="3" y="920"/>
                    <a:pt x="3" y="920"/>
                  </a:cubicBezTo>
                  <a:cubicBezTo>
                    <a:pt x="2" y="921"/>
                    <a:pt x="2" y="921"/>
                    <a:pt x="2" y="921"/>
                  </a:cubicBezTo>
                  <a:cubicBezTo>
                    <a:pt x="3" y="921"/>
                    <a:pt x="3" y="921"/>
                    <a:pt x="3" y="921"/>
                  </a:cubicBezTo>
                  <a:cubicBezTo>
                    <a:pt x="2" y="921"/>
                    <a:pt x="2" y="921"/>
                    <a:pt x="2" y="921"/>
                  </a:cubicBezTo>
                  <a:cubicBezTo>
                    <a:pt x="3" y="921"/>
                    <a:pt x="3" y="921"/>
                    <a:pt x="3" y="921"/>
                  </a:cubicBezTo>
                  <a:cubicBezTo>
                    <a:pt x="3" y="921"/>
                    <a:pt x="3" y="921"/>
                    <a:pt x="3" y="921"/>
                  </a:cubicBezTo>
                  <a:cubicBezTo>
                    <a:pt x="2" y="921"/>
                    <a:pt x="2" y="921"/>
                    <a:pt x="2" y="921"/>
                  </a:cubicBezTo>
                  <a:cubicBezTo>
                    <a:pt x="3" y="921"/>
                    <a:pt x="3" y="921"/>
                    <a:pt x="3" y="921"/>
                  </a:cubicBezTo>
                  <a:cubicBezTo>
                    <a:pt x="2" y="921"/>
                    <a:pt x="2" y="921"/>
                    <a:pt x="2" y="921"/>
                  </a:cubicBezTo>
                  <a:cubicBezTo>
                    <a:pt x="1" y="923"/>
                    <a:pt x="1" y="923"/>
                    <a:pt x="1" y="923"/>
                  </a:cubicBezTo>
                  <a:cubicBezTo>
                    <a:pt x="44" y="942"/>
                    <a:pt x="44" y="942"/>
                    <a:pt x="44" y="942"/>
                  </a:cubicBezTo>
                  <a:cubicBezTo>
                    <a:pt x="45" y="943"/>
                    <a:pt x="45" y="942"/>
                    <a:pt x="46" y="942"/>
                  </a:cubicBezTo>
                  <a:cubicBezTo>
                    <a:pt x="46" y="941"/>
                    <a:pt x="46" y="940"/>
                    <a:pt x="45" y="940"/>
                  </a:cubicBezTo>
                  <a:cubicBezTo>
                    <a:pt x="23" y="926"/>
                    <a:pt x="23" y="926"/>
                    <a:pt x="23" y="926"/>
                  </a:cubicBezTo>
                  <a:cubicBezTo>
                    <a:pt x="44" y="936"/>
                    <a:pt x="44" y="936"/>
                    <a:pt x="44" y="936"/>
                  </a:cubicBezTo>
                  <a:cubicBezTo>
                    <a:pt x="45" y="936"/>
                    <a:pt x="46" y="936"/>
                    <a:pt x="46" y="935"/>
                  </a:cubicBezTo>
                  <a:cubicBezTo>
                    <a:pt x="47" y="934"/>
                    <a:pt x="46" y="933"/>
                    <a:pt x="46" y="933"/>
                  </a:cubicBezTo>
                  <a:cubicBezTo>
                    <a:pt x="46" y="933"/>
                    <a:pt x="43" y="931"/>
                    <a:pt x="39" y="929"/>
                  </a:cubicBezTo>
                  <a:cubicBezTo>
                    <a:pt x="33" y="925"/>
                    <a:pt x="24" y="920"/>
                    <a:pt x="16" y="915"/>
                  </a:cubicBezTo>
                  <a:cubicBezTo>
                    <a:pt x="13" y="913"/>
                    <a:pt x="9" y="911"/>
                    <a:pt x="7" y="909"/>
                  </a:cubicBezTo>
                  <a:cubicBezTo>
                    <a:pt x="6" y="908"/>
                    <a:pt x="5" y="908"/>
                    <a:pt x="4" y="907"/>
                  </a:cubicBezTo>
                  <a:cubicBezTo>
                    <a:pt x="3" y="907"/>
                    <a:pt x="3" y="907"/>
                    <a:pt x="3" y="907"/>
                  </a:cubicBezTo>
                  <a:cubicBezTo>
                    <a:pt x="3" y="907"/>
                    <a:pt x="3" y="907"/>
                    <a:pt x="3" y="907"/>
                  </a:cubicBezTo>
                  <a:cubicBezTo>
                    <a:pt x="3" y="907"/>
                    <a:pt x="3" y="907"/>
                    <a:pt x="3" y="907"/>
                  </a:cubicBezTo>
                  <a:cubicBezTo>
                    <a:pt x="3" y="907"/>
                    <a:pt x="3" y="907"/>
                    <a:pt x="3" y="907"/>
                  </a:cubicBezTo>
                  <a:cubicBezTo>
                    <a:pt x="3" y="907"/>
                    <a:pt x="3" y="907"/>
                    <a:pt x="3" y="907"/>
                  </a:cubicBezTo>
                  <a:cubicBezTo>
                    <a:pt x="3" y="907"/>
                    <a:pt x="3" y="907"/>
                    <a:pt x="3" y="907"/>
                  </a:cubicBezTo>
                  <a:cubicBezTo>
                    <a:pt x="3" y="907"/>
                    <a:pt x="3" y="907"/>
                    <a:pt x="3" y="907"/>
                  </a:cubicBezTo>
                  <a:cubicBezTo>
                    <a:pt x="3" y="907"/>
                    <a:pt x="3" y="907"/>
                    <a:pt x="3" y="907"/>
                  </a:cubicBezTo>
                  <a:cubicBezTo>
                    <a:pt x="2" y="908"/>
                    <a:pt x="2" y="908"/>
                    <a:pt x="2" y="908"/>
                  </a:cubicBezTo>
                  <a:cubicBezTo>
                    <a:pt x="4" y="908"/>
                    <a:pt x="4" y="908"/>
                    <a:pt x="4" y="908"/>
                  </a:cubicBezTo>
                  <a:cubicBezTo>
                    <a:pt x="4" y="907"/>
                    <a:pt x="3" y="907"/>
                    <a:pt x="3" y="907"/>
                  </a:cubicBezTo>
                  <a:cubicBezTo>
                    <a:pt x="2" y="908"/>
                    <a:pt x="2" y="908"/>
                    <a:pt x="2" y="908"/>
                  </a:cubicBezTo>
                  <a:cubicBezTo>
                    <a:pt x="4" y="908"/>
                    <a:pt x="4" y="908"/>
                    <a:pt x="4" y="908"/>
                  </a:cubicBezTo>
                  <a:cubicBezTo>
                    <a:pt x="2" y="908"/>
                    <a:pt x="2" y="908"/>
                    <a:pt x="2" y="908"/>
                  </a:cubicBezTo>
                  <a:cubicBezTo>
                    <a:pt x="3" y="908"/>
                    <a:pt x="3" y="908"/>
                    <a:pt x="3" y="908"/>
                  </a:cubicBezTo>
                  <a:cubicBezTo>
                    <a:pt x="4" y="908"/>
                    <a:pt x="4" y="908"/>
                    <a:pt x="4" y="908"/>
                  </a:cubicBezTo>
                  <a:cubicBezTo>
                    <a:pt x="2" y="908"/>
                    <a:pt x="2" y="908"/>
                    <a:pt x="2" y="908"/>
                  </a:cubicBezTo>
                  <a:cubicBezTo>
                    <a:pt x="3" y="908"/>
                    <a:pt x="3" y="908"/>
                    <a:pt x="3" y="908"/>
                  </a:cubicBezTo>
                  <a:cubicBezTo>
                    <a:pt x="3" y="908"/>
                    <a:pt x="3" y="908"/>
                    <a:pt x="3" y="908"/>
                  </a:cubicBezTo>
                  <a:cubicBezTo>
                    <a:pt x="2" y="908"/>
                    <a:pt x="2" y="908"/>
                    <a:pt x="2" y="908"/>
                  </a:cubicBezTo>
                  <a:cubicBezTo>
                    <a:pt x="3" y="909"/>
                    <a:pt x="3" y="909"/>
                    <a:pt x="3" y="909"/>
                  </a:cubicBezTo>
                  <a:cubicBezTo>
                    <a:pt x="3" y="909"/>
                    <a:pt x="3" y="909"/>
                    <a:pt x="3" y="908"/>
                  </a:cubicBezTo>
                  <a:cubicBezTo>
                    <a:pt x="2" y="908"/>
                    <a:pt x="2" y="908"/>
                    <a:pt x="2" y="908"/>
                  </a:cubicBezTo>
                  <a:cubicBezTo>
                    <a:pt x="3" y="909"/>
                    <a:pt x="3" y="909"/>
                    <a:pt x="3" y="909"/>
                  </a:cubicBezTo>
                  <a:cubicBezTo>
                    <a:pt x="2" y="908"/>
                    <a:pt x="2" y="908"/>
                    <a:pt x="2" y="908"/>
                  </a:cubicBezTo>
                  <a:cubicBezTo>
                    <a:pt x="2" y="909"/>
                    <a:pt x="2" y="909"/>
                    <a:pt x="2" y="909"/>
                  </a:cubicBezTo>
                  <a:cubicBezTo>
                    <a:pt x="3" y="909"/>
                    <a:pt x="3" y="909"/>
                    <a:pt x="3" y="909"/>
                  </a:cubicBezTo>
                  <a:cubicBezTo>
                    <a:pt x="2" y="908"/>
                    <a:pt x="2" y="908"/>
                    <a:pt x="2" y="908"/>
                  </a:cubicBezTo>
                  <a:cubicBezTo>
                    <a:pt x="2" y="909"/>
                    <a:pt x="2" y="909"/>
                    <a:pt x="2" y="909"/>
                  </a:cubicBezTo>
                  <a:cubicBezTo>
                    <a:pt x="2" y="908"/>
                    <a:pt x="2" y="908"/>
                    <a:pt x="2" y="908"/>
                  </a:cubicBezTo>
                  <a:cubicBezTo>
                    <a:pt x="2" y="909"/>
                    <a:pt x="2" y="909"/>
                    <a:pt x="2" y="909"/>
                  </a:cubicBezTo>
                  <a:cubicBezTo>
                    <a:pt x="2" y="909"/>
                    <a:pt x="2" y="909"/>
                    <a:pt x="2" y="909"/>
                  </a:cubicBezTo>
                  <a:cubicBezTo>
                    <a:pt x="2" y="908"/>
                    <a:pt x="2" y="908"/>
                    <a:pt x="2" y="908"/>
                  </a:cubicBezTo>
                  <a:cubicBezTo>
                    <a:pt x="2" y="909"/>
                    <a:pt x="2" y="909"/>
                    <a:pt x="2" y="909"/>
                  </a:cubicBezTo>
                  <a:cubicBezTo>
                    <a:pt x="2" y="909"/>
                    <a:pt x="3" y="909"/>
                    <a:pt x="5" y="910"/>
                  </a:cubicBezTo>
                  <a:cubicBezTo>
                    <a:pt x="10" y="912"/>
                    <a:pt x="20" y="917"/>
                    <a:pt x="28" y="922"/>
                  </a:cubicBezTo>
                  <a:cubicBezTo>
                    <a:pt x="33" y="924"/>
                    <a:pt x="37" y="926"/>
                    <a:pt x="39" y="928"/>
                  </a:cubicBezTo>
                  <a:cubicBezTo>
                    <a:pt x="42" y="929"/>
                    <a:pt x="44" y="930"/>
                    <a:pt x="44" y="930"/>
                  </a:cubicBezTo>
                  <a:cubicBezTo>
                    <a:pt x="45" y="931"/>
                    <a:pt x="46" y="930"/>
                    <a:pt x="46" y="930"/>
                  </a:cubicBezTo>
                  <a:cubicBezTo>
                    <a:pt x="46" y="929"/>
                    <a:pt x="46" y="929"/>
                    <a:pt x="46" y="929"/>
                  </a:cubicBezTo>
                  <a:cubicBezTo>
                    <a:pt x="46" y="928"/>
                    <a:pt x="46" y="928"/>
                    <a:pt x="46" y="928"/>
                  </a:cubicBezTo>
                  <a:cubicBezTo>
                    <a:pt x="46" y="927"/>
                    <a:pt x="45" y="927"/>
                    <a:pt x="45" y="927"/>
                  </a:cubicBezTo>
                  <a:cubicBezTo>
                    <a:pt x="43" y="925"/>
                    <a:pt x="40" y="923"/>
                    <a:pt x="36" y="921"/>
                  </a:cubicBezTo>
                  <a:cubicBezTo>
                    <a:pt x="23" y="913"/>
                    <a:pt x="4" y="902"/>
                    <a:pt x="4" y="902"/>
                  </a:cubicBezTo>
                  <a:cubicBezTo>
                    <a:pt x="3" y="903"/>
                    <a:pt x="3" y="903"/>
                    <a:pt x="3" y="903"/>
                  </a:cubicBezTo>
                  <a:cubicBezTo>
                    <a:pt x="5" y="904"/>
                    <a:pt x="5" y="904"/>
                    <a:pt x="5" y="904"/>
                  </a:cubicBezTo>
                  <a:cubicBezTo>
                    <a:pt x="3" y="903"/>
                    <a:pt x="3" y="903"/>
                    <a:pt x="3" y="903"/>
                  </a:cubicBezTo>
                  <a:cubicBezTo>
                    <a:pt x="4" y="904"/>
                    <a:pt x="4" y="904"/>
                    <a:pt x="4" y="904"/>
                  </a:cubicBezTo>
                  <a:cubicBezTo>
                    <a:pt x="4" y="904"/>
                    <a:pt x="4" y="904"/>
                    <a:pt x="5" y="904"/>
                  </a:cubicBezTo>
                  <a:cubicBezTo>
                    <a:pt x="3" y="903"/>
                    <a:pt x="3" y="903"/>
                    <a:pt x="3" y="903"/>
                  </a:cubicBezTo>
                  <a:cubicBezTo>
                    <a:pt x="4" y="904"/>
                    <a:pt x="4" y="904"/>
                    <a:pt x="4" y="904"/>
                  </a:cubicBezTo>
                  <a:cubicBezTo>
                    <a:pt x="3" y="903"/>
                    <a:pt x="3" y="903"/>
                    <a:pt x="3" y="903"/>
                  </a:cubicBezTo>
                  <a:cubicBezTo>
                    <a:pt x="3" y="904"/>
                    <a:pt x="3" y="904"/>
                    <a:pt x="3" y="904"/>
                  </a:cubicBezTo>
                  <a:cubicBezTo>
                    <a:pt x="4" y="904"/>
                    <a:pt x="4" y="904"/>
                    <a:pt x="4" y="904"/>
                  </a:cubicBezTo>
                  <a:cubicBezTo>
                    <a:pt x="3" y="903"/>
                    <a:pt x="3" y="903"/>
                    <a:pt x="3" y="903"/>
                  </a:cubicBezTo>
                  <a:cubicBezTo>
                    <a:pt x="3" y="904"/>
                    <a:pt x="3" y="904"/>
                    <a:pt x="3" y="904"/>
                  </a:cubicBezTo>
                  <a:cubicBezTo>
                    <a:pt x="3" y="903"/>
                    <a:pt x="3" y="903"/>
                    <a:pt x="3" y="903"/>
                  </a:cubicBezTo>
                  <a:cubicBezTo>
                    <a:pt x="3" y="904"/>
                    <a:pt x="3" y="904"/>
                    <a:pt x="3" y="904"/>
                  </a:cubicBezTo>
                  <a:cubicBezTo>
                    <a:pt x="3" y="904"/>
                    <a:pt x="3" y="904"/>
                    <a:pt x="3" y="904"/>
                  </a:cubicBezTo>
                  <a:cubicBezTo>
                    <a:pt x="3" y="903"/>
                    <a:pt x="3" y="903"/>
                    <a:pt x="3" y="903"/>
                  </a:cubicBezTo>
                  <a:cubicBezTo>
                    <a:pt x="3" y="904"/>
                    <a:pt x="3" y="904"/>
                    <a:pt x="3" y="904"/>
                  </a:cubicBezTo>
                  <a:cubicBezTo>
                    <a:pt x="3" y="904"/>
                    <a:pt x="3" y="904"/>
                    <a:pt x="3" y="904"/>
                  </a:cubicBezTo>
                  <a:cubicBezTo>
                    <a:pt x="4" y="905"/>
                    <a:pt x="7" y="906"/>
                    <a:pt x="10" y="908"/>
                  </a:cubicBezTo>
                  <a:cubicBezTo>
                    <a:pt x="16" y="910"/>
                    <a:pt x="25" y="914"/>
                    <a:pt x="32" y="917"/>
                  </a:cubicBezTo>
                  <a:cubicBezTo>
                    <a:pt x="35" y="919"/>
                    <a:pt x="38" y="920"/>
                    <a:pt x="40" y="921"/>
                  </a:cubicBezTo>
                  <a:cubicBezTo>
                    <a:pt x="42" y="922"/>
                    <a:pt x="43" y="922"/>
                    <a:pt x="43" y="923"/>
                  </a:cubicBezTo>
                  <a:cubicBezTo>
                    <a:pt x="44" y="923"/>
                    <a:pt x="44" y="923"/>
                    <a:pt x="44" y="923"/>
                  </a:cubicBezTo>
                  <a:cubicBezTo>
                    <a:pt x="44" y="923"/>
                    <a:pt x="44" y="923"/>
                    <a:pt x="44" y="923"/>
                  </a:cubicBezTo>
                  <a:cubicBezTo>
                    <a:pt x="45" y="923"/>
                    <a:pt x="45" y="923"/>
                    <a:pt x="45" y="923"/>
                  </a:cubicBezTo>
                  <a:cubicBezTo>
                    <a:pt x="45" y="923"/>
                    <a:pt x="45" y="923"/>
                    <a:pt x="45" y="923"/>
                  </a:cubicBezTo>
                  <a:cubicBezTo>
                    <a:pt x="46" y="923"/>
                    <a:pt x="46" y="923"/>
                    <a:pt x="46" y="923"/>
                  </a:cubicBezTo>
                  <a:cubicBezTo>
                    <a:pt x="46" y="922"/>
                    <a:pt x="46" y="922"/>
                    <a:pt x="46" y="922"/>
                  </a:cubicBezTo>
                  <a:cubicBezTo>
                    <a:pt x="47" y="922"/>
                    <a:pt x="47" y="922"/>
                    <a:pt x="47" y="922"/>
                  </a:cubicBezTo>
                  <a:cubicBezTo>
                    <a:pt x="46" y="921"/>
                    <a:pt x="46" y="921"/>
                    <a:pt x="46" y="921"/>
                  </a:cubicBezTo>
                  <a:cubicBezTo>
                    <a:pt x="46" y="920"/>
                    <a:pt x="46" y="920"/>
                    <a:pt x="45" y="920"/>
                  </a:cubicBezTo>
                  <a:cubicBezTo>
                    <a:pt x="44" y="919"/>
                    <a:pt x="41" y="916"/>
                    <a:pt x="36" y="914"/>
                  </a:cubicBezTo>
                  <a:cubicBezTo>
                    <a:pt x="30" y="910"/>
                    <a:pt x="22" y="905"/>
                    <a:pt x="16" y="902"/>
                  </a:cubicBezTo>
                  <a:cubicBezTo>
                    <a:pt x="13" y="900"/>
                    <a:pt x="10" y="898"/>
                    <a:pt x="8" y="897"/>
                  </a:cubicBezTo>
                  <a:cubicBezTo>
                    <a:pt x="7" y="896"/>
                    <a:pt x="6" y="896"/>
                    <a:pt x="5" y="895"/>
                  </a:cubicBezTo>
                  <a:cubicBezTo>
                    <a:pt x="5" y="895"/>
                    <a:pt x="5" y="895"/>
                    <a:pt x="5" y="895"/>
                  </a:cubicBezTo>
                  <a:cubicBezTo>
                    <a:pt x="5" y="895"/>
                    <a:pt x="5" y="895"/>
                    <a:pt x="5" y="895"/>
                  </a:cubicBezTo>
                  <a:cubicBezTo>
                    <a:pt x="4" y="896"/>
                    <a:pt x="4" y="896"/>
                    <a:pt x="4" y="896"/>
                  </a:cubicBezTo>
                  <a:cubicBezTo>
                    <a:pt x="5" y="895"/>
                    <a:pt x="5" y="895"/>
                    <a:pt x="5" y="895"/>
                  </a:cubicBezTo>
                  <a:cubicBezTo>
                    <a:pt x="5" y="895"/>
                    <a:pt x="5" y="895"/>
                    <a:pt x="5" y="895"/>
                  </a:cubicBezTo>
                  <a:cubicBezTo>
                    <a:pt x="4" y="896"/>
                    <a:pt x="4" y="896"/>
                    <a:pt x="4" y="896"/>
                  </a:cubicBezTo>
                  <a:cubicBezTo>
                    <a:pt x="5" y="895"/>
                    <a:pt x="5" y="895"/>
                    <a:pt x="5" y="895"/>
                  </a:cubicBezTo>
                  <a:cubicBezTo>
                    <a:pt x="4" y="896"/>
                    <a:pt x="4" y="896"/>
                    <a:pt x="4" y="896"/>
                  </a:cubicBezTo>
                  <a:cubicBezTo>
                    <a:pt x="5" y="895"/>
                    <a:pt x="5" y="895"/>
                    <a:pt x="5" y="895"/>
                  </a:cubicBezTo>
                  <a:cubicBezTo>
                    <a:pt x="5" y="895"/>
                    <a:pt x="5" y="895"/>
                    <a:pt x="5" y="895"/>
                  </a:cubicBezTo>
                  <a:cubicBezTo>
                    <a:pt x="4" y="896"/>
                    <a:pt x="4" y="896"/>
                    <a:pt x="4" y="896"/>
                  </a:cubicBezTo>
                  <a:cubicBezTo>
                    <a:pt x="5" y="895"/>
                    <a:pt x="5" y="895"/>
                    <a:pt x="5" y="895"/>
                  </a:cubicBezTo>
                  <a:cubicBezTo>
                    <a:pt x="4" y="896"/>
                    <a:pt x="4" y="896"/>
                    <a:pt x="4" y="896"/>
                  </a:cubicBezTo>
                  <a:cubicBezTo>
                    <a:pt x="5" y="896"/>
                    <a:pt x="5" y="896"/>
                    <a:pt x="5" y="896"/>
                  </a:cubicBezTo>
                  <a:cubicBezTo>
                    <a:pt x="5" y="895"/>
                    <a:pt x="5" y="895"/>
                    <a:pt x="5" y="895"/>
                  </a:cubicBezTo>
                  <a:cubicBezTo>
                    <a:pt x="4" y="896"/>
                    <a:pt x="4" y="896"/>
                    <a:pt x="4" y="896"/>
                  </a:cubicBezTo>
                  <a:cubicBezTo>
                    <a:pt x="5" y="896"/>
                    <a:pt x="5" y="896"/>
                    <a:pt x="5" y="896"/>
                  </a:cubicBezTo>
                  <a:cubicBezTo>
                    <a:pt x="4" y="896"/>
                    <a:pt x="4" y="896"/>
                    <a:pt x="4" y="896"/>
                  </a:cubicBezTo>
                  <a:cubicBezTo>
                    <a:pt x="3" y="897"/>
                    <a:pt x="3" y="897"/>
                    <a:pt x="3" y="897"/>
                  </a:cubicBezTo>
                  <a:cubicBezTo>
                    <a:pt x="43" y="916"/>
                    <a:pt x="43" y="916"/>
                    <a:pt x="43" y="916"/>
                  </a:cubicBezTo>
                  <a:cubicBezTo>
                    <a:pt x="44" y="916"/>
                    <a:pt x="45" y="916"/>
                    <a:pt x="45" y="915"/>
                  </a:cubicBezTo>
                  <a:cubicBezTo>
                    <a:pt x="45" y="915"/>
                    <a:pt x="45" y="914"/>
                    <a:pt x="44" y="914"/>
                  </a:cubicBezTo>
                  <a:cubicBezTo>
                    <a:pt x="3" y="888"/>
                    <a:pt x="3" y="888"/>
                    <a:pt x="3" y="888"/>
                  </a:cubicBezTo>
                  <a:cubicBezTo>
                    <a:pt x="2" y="889"/>
                    <a:pt x="2" y="889"/>
                    <a:pt x="2" y="889"/>
                  </a:cubicBezTo>
                  <a:cubicBezTo>
                    <a:pt x="3" y="890"/>
                    <a:pt x="3" y="890"/>
                    <a:pt x="3" y="890"/>
                  </a:cubicBezTo>
                  <a:cubicBezTo>
                    <a:pt x="2" y="889"/>
                    <a:pt x="2" y="889"/>
                    <a:pt x="2" y="889"/>
                  </a:cubicBezTo>
                  <a:cubicBezTo>
                    <a:pt x="3" y="890"/>
                    <a:pt x="3" y="890"/>
                    <a:pt x="3" y="890"/>
                  </a:cubicBezTo>
                  <a:cubicBezTo>
                    <a:pt x="3" y="890"/>
                    <a:pt x="3" y="890"/>
                    <a:pt x="3" y="890"/>
                  </a:cubicBezTo>
                  <a:cubicBezTo>
                    <a:pt x="2" y="889"/>
                    <a:pt x="2" y="889"/>
                    <a:pt x="2" y="889"/>
                  </a:cubicBezTo>
                  <a:cubicBezTo>
                    <a:pt x="3" y="890"/>
                    <a:pt x="3" y="890"/>
                    <a:pt x="3" y="890"/>
                  </a:cubicBezTo>
                  <a:cubicBezTo>
                    <a:pt x="2" y="889"/>
                    <a:pt x="2" y="889"/>
                    <a:pt x="2" y="889"/>
                  </a:cubicBezTo>
                  <a:cubicBezTo>
                    <a:pt x="2" y="890"/>
                    <a:pt x="2" y="890"/>
                    <a:pt x="2" y="890"/>
                  </a:cubicBezTo>
                  <a:cubicBezTo>
                    <a:pt x="3" y="890"/>
                    <a:pt x="3" y="890"/>
                    <a:pt x="3" y="890"/>
                  </a:cubicBezTo>
                  <a:cubicBezTo>
                    <a:pt x="2" y="889"/>
                    <a:pt x="2" y="889"/>
                    <a:pt x="2" y="889"/>
                  </a:cubicBezTo>
                  <a:cubicBezTo>
                    <a:pt x="2" y="890"/>
                    <a:pt x="2" y="890"/>
                    <a:pt x="2" y="890"/>
                  </a:cubicBezTo>
                  <a:cubicBezTo>
                    <a:pt x="2" y="890"/>
                    <a:pt x="2" y="890"/>
                    <a:pt x="2" y="890"/>
                  </a:cubicBezTo>
                  <a:cubicBezTo>
                    <a:pt x="2" y="890"/>
                    <a:pt x="2" y="890"/>
                    <a:pt x="2" y="890"/>
                  </a:cubicBezTo>
                  <a:cubicBezTo>
                    <a:pt x="2" y="890"/>
                    <a:pt x="2" y="890"/>
                    <a:pt x="2" y="890"/>
                  </a:cubicBezTo>
                  <a:cubicBezTo>
                    <a:pt x="2" y="890"/>
                    <a:pt x="2" y="890"/>
                    <a:pt x="2" y="890"/>
                  </a:cubicBezTo>
                  <a:cubicBezTo>
                    <a:pt x="2" y="890"/>
                    <a:pt x="2" y="890"/>
                    <a:pt x="2" y="890"/>
                  </a:cubicBezTo>
                  <a:cubicBezTo>
                    <a:pt x="2" y="890"/>
                    <a:pt x="3" y="891"/>
                    <a:pt x="5" y="891"/>
                  </a:cubicBezTo>
                  <a:cubicBezTo>
                    <a:pt x="9" y="893"/>
                    <a:pt x="19" y="899"/>
                    <a:pt x="28" y="903"/>
                  </a:cubicBezTo>
                  <a:cubicBezTo>
                    <a:pt x="32" y="906"/>
                    <a:pt x="36" y="908"/>
                    <a:pt x="39" y="909"/>
                  </a:cubicBezTo>
                  <a:cubicBezTo>
                    <a:pt x="41" y="910"/>
                    <a:pt x="42" y="911"/>
                    <a:pt x="43" y="911"/>
                  </a:cubicBezTo>
                  <a:cubicBezTo>
                    <a:pt x="43" y="912"/>
                    <a:pt x="44" y="912"/>
                    <a:pt x="44" y="912"/>
                  </a:cubicBezTo>
                  <a:cubicBezTo>
                    <a:pt x="45" y="912"/>
                    <a:pt x="45" y="912"/>
                    <a:pt x="45" y="912"/>
                  </a:cubicBezTo>
                  <a:cubicBezTo>
                    <a:pt x="45" y="912"/>
                    <a:pt x="45" y="912"/>
                    <a:pt x="45" y="912"/>
                  </a:cubicBezTo>
                  <a:cubicBezTo>
                    <a:pt x="46" y="912"/>
                    <a:pt x="46" y="912"/>
                    <a:pt x="46" y="912"/>
                  </a:cubicBezTo>
                  <a:cubicBezTo>
                    <a:pt x="47" y="911"/>
                    <a:pt x="47" y="911"/>
                    <a:pt x="47" y="911"/>
                  </a:cubicBezTo>
                  <a:cubicBezTo>
                    <a:pt x="47" y="911"/>
                    <a:pt x="47" y="911"/>
                    <a:pt x="47" y="910"/>
                  </a:cubicBezTo>
                  <a:cubicBezTo>
                    <a:pt x="47" y="910"/>
                    <a:pt x="47" y="910"/>
                    <a:pt x="46" y="909"/>
                  </a:cubicBezTo>
                  <a:cubicBezTo>
                    <a:pt x="46" y="909"/>
                    <a:pt x="44" y="908"/>
                    <a:pt x="39" y="905"/>
                  </a:cubicBezTo>
                  <a:cubicBezTo>
                    <a:pt x="33" y="902"/>
                    <a:pt x="24" y="896"/>
                    <a:pt x="16" y="892"/>
                  </a:cubicBezTo>
                  <a:cubicBezTo>
                    <a:pt x="13" y="889"/>
                    <a:pt x="9" y="887"/>
                    <a:pt x="7" y="885"/>
                  </a:cubicBezTo>
                  <a:cubicBezTo>
                    <a:pt x="6" y="885"/>
                    <a:pt x="5" y="884"/>
                    <a:pt x="4" y="883"/>
                  </a:cubicBezTo>
                  <a:cubicBezTo>
                    <a:pt x="3" y="883"/>
                    <a:pt x="3" y="883"/>
                    <a:pt x="3" y="883"/>
                  </a:cubicBezTo>
                  <a:cubicBezTo>
                    <a:pt x="3" y="883"/>
                    <a:pt x="3" y="883"/>
                    <a:pt x="3" y="883"/>
                  </a:cubicBezTo>
                  <a:cubicBezTo>
                    <a:pt x="3" y="883"/>
                    <a:pt x="3" y="883"/>
                    <a:pt x="3" y="883"/>
                  </a:cubicBezTo>
                  <a:cubicBezTo>
                    <a:pt x="3" y="883"/>
                    <a:pt x="3" y="883"/>
                    <a:pt x="3" y="883"/>
                  </a:cubicBezTo>
                  <a:cubicBezTo>
                    <a:pt x="3" y="883"/>
                    <a:pt x="3" y="883"/>
                    <a:pt x="3" y="883"/>
                  </a:cubicBezTo>
                  <a:cubicBezTo>
                    <a:pt x="3" y="883"/>
                    <a:pt x="3" y="883"/>
                    <a:pt x="3" y="883"/>
                  </a:cubicBezTo>
                  <a:cubicBezTo>
                    <a:pt x="3" y="883"/>
                    <a:pt x="3" y="883"/>
                    <a:pt x="3" y="883"/>
                  </a:cubicBezTo>
                  <a:cubicBezTo>
                    <a:pt x="2" y="883"/>
                    <a:pt x="2" y="883"/>
                    <a:pt x="2" y="883"/>
                  </a:cubicBezTo>
                  <a:cubicBezTo>
                    <a:pt x="3" y="883"/>
                    <a:pt x="3" y="883"/>
                    <a:pt x="3" y="883"/>
                  </a:cubicBezTo>
                  <a:cubicBezTo>
                    <a:pt x="3" y="883"/>
                    <a:pt x="3" y="883"/>
                    <a:pt x="3" y="883"/>
                  </a:cubicBezTo>
                  <a:cubicBezTo>
                    <a:pt x="2" y="883"/>
                    <a:pt x="2" y="883"/>
                    <a:pt x="2" y="883"/>
                  </a:cubicBezTo>
                  <a:cubicBezTo>
                    <a:pt x="3" y="883"/>
                    <a:pt x="3" y="883"/>
                    <a:pt x="3" y="883"/>
                  </a:cubicBezTo>
                  <a:cubicBezTo>
                    <a:pt x="2" y="883"/>
                    <a:pt x="2" y="883"/>
                    <a:pt x="2" y="883"/>
                  </a:cubicBezTo>
                  <a:cubicBezTo>
                    <a:pt x="3" y="884"/>
                    <a:pt x="3" y="884"/>
                    <a:pt x="3" y="884"/>
                  </a:cubicBezTo>
                  <a:cubicBezTo>
                    <a:pt x="3" y="883"/>
                    <a:pt x="3" y="883"/>
                    <a:pt x="3" y="883"/>
                  </a:cubicBezTo>
                  <a:cubicBezTo>
                    <a:pt x="2" y="883"/>
                    <a:pt x="2" y="883"/>
                    <a:pt x="2" y="883"/>
                  </a:cubicBezTo>
                  <a:cubicBezTo>
                    <a:pt x="3" y="884"/>
                    <a:pt x="3" y="884"/>
                    <a:pt x="3" y="884"/>
                  </a:cubicBezTo>
                  <a:cubicBezTo>
                    <a:pt x="3" y="884"/>
                    <a:pt x="3" y="884"/>
                    <a:pt x="3" y="884"/>
                  </a:cubicBezTo>
                  <a:cubicBezTo>
                    <a:pt x="2" y="883"/>
                    <a:pt x="2" y="883"/>
                    <a:pt x="2" y="883"/>
                  </a:cubicBezTo>
                  <a:cubicBezTo>
                    <a:pt x="2" y="885"/>
                    <a:pt x="2" y="885"/>
                    <a:pt x="2" y="885"/>
                  </a:cubicBezTo>
                  <a:cubicBezTo>
                    <a:pt x="3" y="884"/>
                    <a:pt x="3" y="884"/>
                    <a:pt x="3" y="884"/>
                  </a:cubicBezTo>
                  <a:cubicBezTo>
                    <a:pt x="2" y="883"/>
                    <a:pt x="2" y="883"/>
                    <a:pt x="2" y="883"/>
                  </a:cubicBezTo>
                  <a:cubicBezTo>
                    <a:pt x="2" y="885"/>
                    <a:pt x="2" y="885"/>
                    <a:pt x="2" y="885"/>
                  </a:cubicBezTo>
                  <a:cubicBezTo>
                    <a:pt x="2" y="884"/>
                    <a:pt x="2" y="884"/>
                    <a:pt x="2" y="884"/>
                  </a:cubicBezTo>
                  <a:cubicBezTo>
                    <a:pt x="2" y="885"/>
                    <a:pt x="2" y="885"/>
                    <a:pt x="2" y="885"/>
                  </a:cubicBezTo>
                  <a:cubicBezTo>
                    <a:pt x="2" y="885"/>
                    <a:pt x="2" y="885"/>
                    <a:pt x="2" y="885"/>
                  </a:cubicBezTo>
                  <a:cubicBezTo>
                    <a:pt x="2" y="884"/>
                    <a:pt x="2" y="884"/>
                    <a:pt x="2" y="884"/>
                  </a:cubicBezTo>
                  <a:cubicBezTo>
                    <a:pt x="2" y="885"/>
                    <a:pt x="2" y="885"/>
                    <a:pt x="2" y="885"/>
                  </a:cubicBezTo>
                  <a:cubicBezTo>
                    <a:pt x="2" y="884"/>
                    <a:pt x="2" y="884"/>
                    <a:pt x="2" y="884"/>
                  </a:cubicBezTo>
                  <a:cubicBezTo>
                    <a:pt x="2" y="885"/>
                    <a:pt x="2" y="885"/>
                    <a:pt x="2" y="885"/>
                  </a:cubicBezTo>
                  <a:cubicBezTo>
                    <a:pt x="2" y="885"/>
                    <a:pt x="2" y="885"/>
                    <a:pt x="2" y="885"/>
                  </a:cubicBezTo>
                  <a:cubicBezTo>
                    <a:pt x="2" y="884"/>
                    <a:pt x="2" y="884"/>
                    <a:pt x="2" y="884"/>
                  </a:cubicBezTo>
                  <a:cubicBezTo>
                    <a:pt x="2" y="885"/>
                    <a:pt x="2" y="885"/>
                    <a:pt x="2" y="885"/>
                  </a:cubicBezTo>
                  <a:cubicBezTo>
                    <a:pt x="2" y="885"/>
                    <a:pt x="3" y="885"/>
                    <a:pt x="4" y="886"/>
                  </a:cubicBezTo>
                  <a:cubicBezTo>
                    <a:pt x="9" y="888"/>
                    <a:pt x="19" y="892"/>
                    <a:pt x="27" y="897"/>
                  </a:cubicBezTo>
                  <a:cubicBezTo>
                    <a:pt x="31" y="899"/>
                    <a:pt x="35" y="901"/>
                    <a:pt x="38" y="902"/>
                  </a:cubicBezTo>
                  <a:cubicBezTo>
                    <a:pt x="40" y="903"/>
                    <a:pt x="41" y="904"/>
                    <a:pt x="42" y="904"/>
                  </a:cubicBezTo>
                  <a:cubicBezTo>
                    <a:pt x="43" y="904"/>
                    <a:pt x="43" y="904"/>
                    <a:pt x="43" y="904"/>
                  </a:cubicBezTo>
                  <a:cubicBezTo>
                    <a:pt x="44" y="905"/>
                    <a:pt x="44" y="905"/>
                    <a:pt x="45" y="905"/>
                  </a:cubicBezTo>
                  <a:cubicBezTo>
                    <a:pt x="45" y="905"/>
                    <a:pt x="45" y="905"/>
                    <a:pt x="45" y="905"/>
                  </a:cubicBezTo>
                  <a:cubicBezTo>
                    <a:pt x="45" y="905"/>
                    <a:pt x="46" y="904"/>
                    <a:pt x="46" y="904"/>
                  </a:cubicBezTo>
                  <a:cubicBezTo>
                    <a:pt x="46" y="904"/>
                    <a:pt x="46" y="903"/>
                    <a:pt x="46" y="903"/>
                  </a:cubicBezTo>
                  <a:cubicBezTo>
                    <a:pt x="46" y="902"/>
                    <a:pt x="46" y="902"/>
                    <a:pt x="45" y="902"/>
                  </a:cubicBezTo>
                  <a:cubicBezTo>
                    <a:pt x="45" y="902"/>
                    <a:pt x="43" y="900"/>
                    <a:pt x="39" y="898"/>
                  </a:cubicBezTo>
                  <a:cubicBezTo>
                    <a:pt x="33" y="894"/>
                    <a:pt x="24" y="889"/>
                    <a:pt x="17" y="884"/>
                  </a:cubicBezTo>
                  <a:cubicBezTo>
                    <a:pt x="13" y="882"/>
                    <a:pt x="10" y="880"/>
                    <a:pt x="7" y="878"/>
                  </a:cubicBezTo>
                  <a:cubicBezTo>
                    <a:pt x="6" y="878"/>
                    <a:pt x="5" y="877"/>
                    <a:pt x="4" y="877"/>
                  </a:cubicBezTo>
                  <a:cubicBezTo>
                    <a:pt x="4" y="876"/>
                    <a:pt x="4" y="876"/>
                    <a:pt x="4" y="876"/>
                  </a:cubicBezTo>
                  <a:cubicBezTo>
                    <a:pt x="4" y="876"/>
                    <a:pt x="4" y="876"/>
                    <a:pt x="4" y="876"/>
                  </a:cubicBezTo>
                  <a:cubicBezTo>
                    <a:pt x="4" y="876"/>
                    <a:pt x="4" y="876"/>
                    <a:pt x="4" y="876"/>
                  </a:cubicBezTo>
                  <a:cubicBezTo>
                    <a:pt x="3" y="877"/>
                    <a:pt x="3" y="877"/>
                    <a:pt x="3" y="877"/>
                  </a:cubicBezTo>
                  <a:cubicBezTo>
                    <a:pt x="4" y="876"/>
                    <a:pt x="4" y="876"/>
                    <a:pt x="4" y="876"/>
                  </a:cubicBezTo>
                  <a:cubicBezTo>
                    <a:pt x="4" y="876"/>
                    <a:pt x="4" y="876"/>
                    <a:pt x="4" y="876"/>
                  </a:cubicBezTo>
                  <a:cubicBezTo>
                    <a:pt x="3" y="877"/>
                    <a:pt x="3" y="877"/>
                    <a:pt x="3" y="877"/>
                  </a:cubicBezTo>
                  <a:cubicBezTo>
                    <a:pt x="4" y="876"/>
                    <a:pt x="4" y="876"/>
                    <a:pt x="4" y="876"/>
                  </a:cubicBezTo>
                  <a:cubicBezTo>
                    <a:pt x="3" y="877"/>
                    <a:pt x="3" y="877"/>
                    <a:pt x="3" y="877"/>
                  </a:cubicBezTo>
                  <a:cubicBezTo>
                    <a:pt x="4" y="877"/>
                    <a:pt x="4" y="877"/>
                    <a:pt x="4" y="877"/>
                  </a:cubicBezTo>
                  <a:cubicBezTo>
                    <a:pt x="4" y="876"/>
                    <a:pt x="4" y="876"/>
                    <a:pt x="4" y="876"/>
                  </a:cubicBezTo>
                  <a:cubicBezTo>
                    <a:pt x="3" y="877"/>
                    <a:pt x="3" y="877"/>
                    <a:pt x="3" y="877"/>
                  </a:cubicBezTo>
                  <a:cubicBezTo>
                    <a:pt x="4" y="877"/>
                    <a:pt x="4" y="877"/>
                    <a:pt x="4" y="877"/>
                  </a:cubicBezTo>
                  <a:cubicBezTo>
                    <a:pt x="3" y="877"/>
                    <a:pt x="3" y="877"/>
                    <a:pt x="3" y="877"/>
                  </a:cubicBezTo>
                  <a:cubicBezTo>
                    <a:pt x="4" y="878"/>
                    <a:pt x="4" y="878"/>
                    <a:pt x="4" y="878"/>
                  </a:cubicBezTo>
                  <a:cubicBezTo>
                    <a:pt x="4" y="877"/>
                    <a:pt x="4" y="877"/>
                    <a:pt x="4" y="877"/>
                  </a:cubicBezTo>
                  <a:cubicBezTo>
                    <a:pt x="3" y="877"/>
                    <a:pt x="3" y="877"/>
                    <a:pt x="3" y="877"/>
                  </a:cubicBezTo>
                  <a:cubicBezTo>
                    <a:pt x="4" y="878"/>
                    <a:pt x="4" y="878"/>
                    <a:pt x="4" y="878"/>
                  </a:cubicBezTo>
                  <a:cubicBezTo>
                    <a:pt x="3" y="877"/>
                    <a:pt x="3" y="877"/>
                    <a:pt x="3" y="877"/>
                  </a:cubicBezTo>
                  <a:cubicBezTo>
                    <a:pt x="2" y="878"/>
                    <a:pt x="2" y="878"/>
                    <a:pt x="2" y="878"/>
                  </a:cubicBezTo>
                  <a:cubicBezTo>
                    <a:pt x="44" y="898"/>
                    <a:pt x="44" y="898"/>
                    <a:pt x="44" y="898"/>
                  </a:cubicBezTo>
                  <a:cubicBezTo>
                    <a:pt x="45" y="898"/>
                    <a:pt x="46" y="898"/>
                    <a:pt x="46" y="897"/>
                  </a:cubicBezTo>
                  <a:cubicBezTo>
                    <a:pt x="46" y="897"/>
                    <a:pt x="46" y="896"/>
                    <a:pt x="46" y="895"/>
                  </a:cubicBezTo>
                  <a:cubicBezTo>
                    <a:pt x="4" y="870"/>
                    <a:pt x="4" y="870"/>
                    <a:pt x="4" y="870"/>
                  </a:cubicBezTo>
                  <a:cubicBezTo>
                    <a:pt x="3" y="871"/>
                    <a:pt x="3" y="871"/>
                    <a:pt x="3" y="871"/>
                  </a:cubicBezTo>
                  <a:cubicBezTo>
                    <a:pt x="5" y="872"/>
                    <a:pt x="5" y="872"/>
                    <a:pt x="5" y="872"/>
                  </a:cubicBezTo>
                  <a:cubicBezTo>
                    <a:pt x="4" y="871"/>
                    <a:pt x="4" y="871"/>
                    <a:pt x="4" y="871"/>
                  </a:cubicBezTo>
                  <a:cubicBezTo>
                    <a:pt x="4" y="872"/>
                    <a:pt x="4" y="872"/>
                    <a:pt x="4" y="872"/>
                  </a:cubicBezTo>
                  <a:cubicBezTo>
                    <a:pt x="4" y="872"/>
                    <a:pt x="5" y="872"/>
                    <a:pt x="5" y="872"/>
                  </a:cubicBezTo>
                  <a:cubicBezTo>
                    <a:pt x="4" y="871"/>
                    <a:pt x="4" y="871"/>
                    <a:pt x="4" y="871"/>
                  </a:cubicBezTo>
                  <a:cubicBezTo>
                    <a:pt x="4" y="872"/>
                    <a:pt x="4" y="872"/>
                    <a:pt x="4" y="872"/>
                  </a:cubicBezTo>
                  <a:cubicBezTo>
                    <a:pt x="4" y="871"/>
                    <a:pt x="4" y="871"/>
                    <a:pt x="4" y="871"/>
                  </a:cubicBezTo>
                  <a:cubicBezTo>
                    <a:pt x="4" y="872"/>
                    <a:pt x="4" y="872"/>
                    <a:pt x="4" y="872"/>
                  </a:cubicBezTo>
                  <a:cubicBezTo>
                    <a:pt x="4" y="872"/>
                    <a:pt x="4" y="872"/>
                    <a:pt x="4" y="872"/>
                  </a:cubicBezTo>
                  <a:cubicBezTo>
                    <a:pt x="4" y="871"/>
                    <a:pt x="4" y="871"/>
                    <a:pt x="4" y="871"/>
                  </a:cubicBezTo>
                  <a:cubicBezTo>
                    <a:pt x="4" y="872"/>
                    <a:pt x="4" y="872"/>
                    <a:pt x="4" y="872"/>
                  </a:cubicBezTo>
                  <a:cubicBezTo>
                    <a:pt x="4" y="872"/>
                    <a:pt x="4" y="872"/>
                    <a:pt x="4" y="872"/>
                  </a:cubicBezTo>
                  <a:cubicBezTo>
                    <a:pt x="4" y="872"/>
                    <a:pt x="4" y="872"/>
                    <a:pt x="4" y="872"/>
                  </a:cubicBezTo>
                  <a:cubicBezTo>
                    <a:pt x="4" y="872"/>
                    <a:pt x="4" y="872"/>
                    <a:pt x="4" y="872"/>
                  </a:cubicBezTo>
                  <a:cubicBezTo>
                    <a:pt x="4" y="872"/>
                    <a:pt x="4" y="872"/>
                    <a:pt x="4" y="872"/>
                  </a:cubicBezTo>
                  <a:cubicBezTo>
                    <a:pt x="4" y="872"/>
                    <a:pt x="4" y="872"/>
                    <a:pt x="4" y="872"/>
                  </a:cubicBezTo>
                  <a:cubicBezTo>
                    <a:pt x="4" y="872"/>
                    <a:pt x="5" y="873"/>
                    <a:pt x="6" y="873"/>
                  </a:cubicBezTo>
                  <a:cubicBezTo>
                    <a:pt x="11" y="875"/>
                    <a:pt x="21" y="879"/>
                    <a:pt x="29" y="883"/>
                  </a:cubicBezTo>
                  <a:cubicBezTo>
                    <a:pt x="33" y="885"/>
                    <a:pt x="37" y="887"/>
                    <a:pt x="40" y="888"/>
                  </a:cubicBezTo>
                  <a:cubicBezTo>
                    <a:pt x="43" y="890"/>
                    <a:pt x="44" y="891"/>
                    <a:pt x="44" y="891"/>
                  </a:cubicBezTo>
                  <a:cubicBezTo>
                    <a:pt x="45" y="891"/>
                    <a:pt x="45" y="891"/>
                    <a:pt x="46" y="891"/>
                  </a:cubicBezTo>
                  <a:cubicBezTo>
                    <a:pt x="46" y="890"/>
                    <a:pt x="47" y="890"/>
                    <a:pt x="47" y="889"/>
                  </a:cubicBezTo>
                  <a:cubicBezTo>
                    <a:pt x="46" y="889"/>
                    <a:pt x="46" y="889"/>
                    <a:pt x="46" y="888"/>
                  </a:cubicBezTo>
                  <a:cubicBezTo>
                    <a:pt x="46" y="888"/>
                    <a:pt x="46" y="888"/>
                    <a:pt x="46" y="888"/>
                  </a:cubicBezTo>
                  <a:cubicBezTo>
                    <a:pt x="46" y="888"/>
                    <a:pt x="45" y="888"/>
                    <a:pt x="45" y="887"/>
                  </a:cubicBezTo>
                  <a:cubicBezTo>
                    <a:pt x="39" y="883"/>
                    <a:pt x="3" y="862"/>
                    <a:pt x="3" y="861"/>
                  </a:cubicBezTo>
                  <a:cubicBezTo>
                    <a:pt x="2" y="863"/>
                    <a:pt x="2" y="863"/>
                    <a:pt x="2" y="863"/>
                  </a:cubicBezTo>
                  <a:cubicBezTo>
                    <a:pt x="4" y="864"/>
                    <a:pt x="4" y="864"/>
                    <a:pt x="4" y="864"/>
                  </a:cubicBezTo>
                  <a:cubicBezTo>
                    <a:pt x="3" y="863"/>
                    <a:pt x="3" y="863"/>
                    <a:pt x="3" y="863"/>
                  </a:cubicBezTo>
                  <a:cubicBezTo>
                    <a:pt x="3" y="864"/>
                    <a:pt x="3" y="864"/>
                    <a:pt x="3" y="864"/>
                  </a:cubicBezTo>
                  <a:cubicBezTo>
                    <a:pt x="3" y="864"/>
                    <a:pt x="4" y="864"/>
                    <a:pt x="4" y="864"/>
                  </a:cubicBezTo>
                  <a:cubicBezTo>
                    <a:pt x="3" y="863"/>
                    <a:pt x="3" y="863"/>
                    <a:pt x="3" y="863"/>
                  </a:cubicBezTo>
                  <a:cubicBezTo>
                    <a:pt x="3" y="864"/>
                    <a:pt x="3" y="864"/>
                    <a:pt x="3" y="864"/>
                  </a:cubicBezTo>
                  <a:cubicBezTo>
                    <a:pt x="3" y="863"/>
                    <a:pt x="3" y="863"/>
                    <a:pt x="3" y="863"/>
                  </a:cubicBezTo>
                  <a:cubicBezTo>
                    <a:pt x="3" y="864"/>
                    <a:pt x="3" y="864"/>
                    <a:pt x="3" y="864"/>
                  </a:cubicBezTo>
                  <a:cubicBezTo>
                    <a:pt x="3" y="864"/>
                    <a:pt x="3" y="864"/>
                    <a:pt x="3" y="864"/>
                  </a:cubicBezTo>
                  <a:cubicBezTo>
                    <a:pt x="3" y="863"/>
                    <a:pt x="3" y="863"/>
                    <a:pt x="3" y="863"/>
                  </a:cubicBezTo>
                  <a:cubicBezTo>
                    <a:pt x="3" y="864"/>
                    <a:pt x="3" y="864"/>
                    <a:pt x="3" y="864"/>
                  </a:cubicBezTo>
                  <a:cubicBezTo>
                    <a:pt x="3" y="863"/>
                    <a:pt x="3" y="863"/>
                    <a:pt x="3" y="863"/>
                  </a:cubicBezTo>
                  <a:cubicBezTo>
                    <a:pt x="3" y="864"/>
                    <a:pt x="3" y="864"/>
                    <a:pt x="3" y="864"/>
                  </a:cubicBezTo>
                  <a:cubicBezTo>
                    <a:pt x="3" y="864"/>
                    <a:pt x="3" y="864"/>
                    <a:pt x="3" y="864"/>
                  </a:cubicBezTo>
                  <a:cubicBezTo>
                    <a:pt x="3" y="863"/>
                    <a:pt x="3" y="863"/>
                    <a:pt x="3" y="863"/>
                  </a:cubicBezTo>
                  <a:cubicBezTo>
                    <a:pt x="3" y="864"/>
                    <a:pt x="3" y="864"/>
                    <a:pt x="3" y="864"/>
                  </a:cubicBezTo>
                  <a:cubicBezTo>
                    <a:pt x="3" y="864"/>
                    <a:pt x="3" y="864"/>
                    <a:pt x="3" y="864"/>
                  </a:cubicBezTo>
                  <a:cubicBezTo>
                    <a:pt x="3" y="864"/>
                    <a:pt x="3" y="864"/>
                    <a:pt x="3" y="864"/>
                  </a:cubicBezTo>
                  <a:cubicBezTo>
                    <a:pt x="3" y="864"/>
                    <a:pt x="3" y="864"/>
                    <a:pt x="3" y="864"/>
                  </a:cubicBezTo>
                  <a:cubicBezTo>
                    <a:pt x="3" y="864"/>
                    <a:pt x="3" y="864"/>
                    <a:pt x="3" y="864"/>
                  </a:cubicBezTo>
                  <a:cubicBezTo>
                    <a:pt x="3" y="864"/>
                    <a:pt x="3" y="864"/>
                    <a:pt x="3" y="864"/>
                  </a:cubicBezTo>
                  <a:cubicBezTo>
                    <a:pt x="3" y="864"/>
                    <a:pt x="4" y="865"/>
                    <a:pt x="5" y="865"/>
                  </a:cubicBezTo>
                  <a:cubicBezTo>
                    <a:pt x="10" y="867"/>
                    <a:pt x="19" y="871"/>
                    <a:pt x="27" y="875"/>
                  </a:cubicBezTo>
                  <a:cubicBezTo>
                    <a:pt x="31" y="877"/>
                    <a:pt x="35" y="879"/>
                    <a:pt x="38" y="880"/>
                  </a:cubicBezTo>
                  <a:cubicBezTo>
                    <a:pt x="39" y="881"/>
                    <a:pt x="41" y="881"/>
                    <a:pt x="41" y="882"/>
                  </a:cubicBezTo>
                  <a:cubicBezTo>
                    <a:pt x="42" y="882"/>
                    <a:pt x="42" y="882"/>
                    <a:pt x="43" y="882"/>
                  </a:cubicBezTo>
                  <a:cubicBezTo>
                    <a:pt x="43" y="882"/>
                    <a:pt x="43" y="882"/>
                    <a:pt x="43" y="882"/>
                  </a:cubicBezTo>
                  <a:cubicBezTo>
                    <a:pt x="43" y="882"/>
                    <a:pt x="43" y="882"/>
                    <a:pt x="44" y="882"/>
                  </a:cubicBezTo>
                  <a:cubicBezTo>
                    <a:pt x="44" y="882"/>
                    <a:pt x="44" y="882"/>
                    <a:pt x="44" y="882"/>
                  </a:cubicBezTo>
                  <a:cubicBezTo>
                    <a:pt x="44" y="882"/>
                    <a:pt x="45" y="882"/>
                    <a:pt x="45" y="882"/>
                  </a:cubicBezTo>
                  <a:cubicBezTo>
                    <a:pt x="45" y="881"/>
                    <a:pt x="45" y="881"/>
                    <a:pt x="45" y="881"/>
                  </a:cubicBezTo>
                  <a:cubicBezTo>
                    <a:pt x="45" y="880"/>
                    <a:pt x="45" y="880"/>
                    <a:pt x="44" y="880"/>
                  </a:cubicBezTo>
                  <a:cubicBezTo>
                    <a:pt x="5" y="855"/>
                    <a:pt x="5" y="855"/>
                    <a:pt x="5" y="855"/>
                  </a:cubicBezTo>
                  <a:cubicBezTo>
                    <a:pt x="4" y="856"/>
                    <a:pt x="4" y="856"/>
                    <a:pt x="4" y="856"/>
                  </a:cubicBezTo>
                  <a:cubicBezTo>
                    <a:pt x="5" y="857"/>
                    <a:pt x="5" y="857"/>
                    <a:pt x="5" y="857"/>
                  </a:cubicBezTo>
                  <a:cubicBezTo>
                    <a:pt x="4" y="856"/>
                    <a:pt x="4" y="856"/>
                    <a:pt x="4" y="856"/>
                  </a:cubicBezTo>
                  <a:cubicBezTo>
                    <a:pt x="4" y="857"/>
                    <a:pt x="4" y="857"/>
                    <a:pt x="4" y="857"/>
                  </a:cubicBezTo>
                  <a:cubicBezTo>
                    <a:pt x="4" y="857"/>
                    <a:pt x="5" y="857"/>
                    <a:pt x="5" y="857"/>
                  </a:cubicBezTo>
                  <a:cubicBezTo>
                    <a:pt x="4" y="856"/>
                    <a:pt x="4" y="856"/>
                    <a:pt x="4" y="856"/>
                  </a:cubicBezTo>
                  <a:cubicBezTo>
                    <a:pt x="4" y="857"/>
                    <a:pt x="4" y="857"/>
                    <a:pt x="4" y="857"/>
                  </a:cubicBezTo>
                  <a:cubicBezTo>
                    <a:pt x="4" y="856"/>
                    <a:pt x="4" y="856"/>
                    <a:pt x="4" y="856"/>
                  </a:cubicBezTo>
                  <a:cubicBezTo>
                    <a:pt x="4" y="857"/>
                    <a:pt x="4" y="857"/>
                    <a:pt x="4" y="857"/>
                  </a:cubicBezTo>
                  <a:cubicBezTo>
                    <a:pt x="4" y="857"/>
                    <a:pt x="4" y="857"/>
                    <a:pt x="4" y="857"/>
                  </a:cubicBezTo>
                  <a:cubicBezTo>
                    <a:pt x="4" y="856"/>
                    <a:pt x="4" y="856"/>
                    <a:pt x="4" y="856"/>
                  </a:cubicBezTo>
                  <a:cubicBezTo>
                    <a:pt x="4" y="857"/>
                    <a:pt x="4" y="857"/>
                    <a:pt x="4" y="857"/>
                  </a:cubicBezTo>
                  <a:cubicBezTo>
                    <a:pt x="4" y="856"/>
                    <a:pt x="4" y="856"/>
                    <a:pt x="4" y="856"/>
                  </a:cubicBezTo>
                  <a:cubicBezTo>
                    <a:pt x="4" y="857"/>
                    <a:pt x="4" y="857"/>
                    <a:pt x="4" y="857"/>
                  </a:cubicBezTo>
                  <a:cubicBezTo>
                    <a:pt x="4" y="857"/>
                    <a:pt x="4" y="857"/>
                    <a:pt x="4" y="857"/>
                  </a:cubicBezTo>
                  <a:cubicBezTo>
                    <a:pt x="4" y="856"/>
                    <a:pt x="4" y="856"/>
                    <a:pt x="4" y="856"/>
                  </a:cubicBezTo>
                  <a:cubicBezTo>
                    <a:pt x="4" y="857"/>
                    <a:pt x="4" y="857"/>
                    <a:pt x="4" y="857"/>
                  </a:cubicBezTo>
                  <a:cubicBezTo>
                    <a:pt x="4" y="857"/>
                    <a:pt x="4" y="857"/>
                    <a:pt x="4" y="857"/>
                  </a:cubicBezTo>
                  <a:cubicBezTo>
                    <a:pt x="4" y="857"/>
                    <a:pt x="5" y="858"/>
                    <a:pt x="6" y="858"/>
                  </a:cubicBezTo>
                  <a:cubicBezTo>
                    <a:pt x="11" y="860"/>
                    <a:pt x="20" y="865"/>
                    <a:pt x="28" y="869"/>
                  </a:cubicBezTo>
                  <a:cubicBezTo>
                    <a:pt x="36" y="873"/>
                    <a:pt x="43" y="876"/>
                    <a:pt x="43" y="876"/>
                  </a:cubicBezTo>
                  <a:cubicBezTo>
                    <a:pt x="44" y="876"/>
                    <a:pt x="44" y="876"/>
                    <a:pt x="45" y="876"/>
                  </a:cubicBezTo>
                  <a:cubicBezTo>
                    <a:pt x="45" y="876"/>
                    <a:pt x="45" y="875"/>
                    <a:pt x="45" y="875"/>
                  </a:cubicBezTo>
                  <a:cubicBezTo>
                    <a:pt x="45" y="874"/>
                    <a:pt x="45" y="874"/>
                    <a:pt x="45" y="874"/>
                  </a:cubicBezTo>
                  <a:cubicBezTo>
                    <a:pt x="45" y="874"/>
                    <a:pt x="45" y="874"/>
                    <a:pt x="45" y="874"/>
                  </a:cubicBezTo>
                  <a:cubicBezTo>
                    <a:pt x="45" y="873"/>
                    <a:pt x="44" y="873"/>
                    <a:pt x="44" y="873"/>
                  </a:cubicBezTo>
                  <a:cubicBezTo>
                    <a:pt x="41" y="871"/>
                    <a:pt x="31" y="865"/>
                    <a:pt x="22" y="859"/>
                  </a:cubicBezTo>
                  <a:cubicBezTo>
                    <a:pt x="13" y="853"/>
                    <a:pt x="4" y="848"/>
                    <a:pt x="4" y="848"/>
                  </a:cubicBezTo>
                  <a:cubicBezTo>
                    <a:pt x="4" y="849"/>
                    <a:pt x="4" y="849"/>
                    <a:pt x="4" y="849"/>
                  </a:cubicBezTo>
                  <a:cubicBezTo>
                    <a:pt x="3" y="851"/>
                    <a:pt x="3" y="851"/>
                    <a:pt x="3" y="851"/>
                  </a:cubicBezTo>
                  <a:cubicBezTo>
                    <a:pt x="44" y="870"/>
                    <a:pt x="44" y="870"/>
                    <a:pt x="44" y="870"/>
                  </a:cubicBezTo>
                  <a:cubicBezTo>
                    <a:pt x="44" y="870"/>
                    <a:pt x="45" y="870"/>
                    <a:pt x="46" y="869"/>
                  </a:cubicBezTo>
                  <a:cubicBezTo>
                    <a:pt x="46" y="869"/>
                    <a:pt x="46" y="868"/>
                    <a:pt x="45" y="867"/>
                  </a:cubicBezTo>
                  <a:cubicBezTo>
                    <a:pt x="2" y="841"/>
                    <a:pt x="2" y="841"/>
                    <a:pt x="2" y="841"/>
                  </a:cubicBezTo>
                  <a:cubicBezTo>
                    <a:pt x="2" y="842"/>
                    <a:pt x="2" y="842"/>
                    <a:pt x="2" y="842"/>
                  </a:cubicBezTo>
                  <a:cubicBezTo>
                    <a:pt x="3" y="843"/>
                    <a:pt x="3" y="843"/>
                    <a:pt x="3" y="843"/>
                  </a:cubicBezTo>
                  <a:cubicBezTo>
                    <a:pt x="2" y="842"/>
                    <a:pt x="2" y="842"/>
                    <a:pt x="2" y="842"/>
                  </a:cubicBezTo>
                  <a:cubicBezTo>
                    <a:pt x="2" y="843"/>
                    <a:pt x="2" y="843"/>
                    <a:pt x="2" y="843"/>
                  </a:cubicBezTo>
                  <a:cubicBezTo>
                    <a:pt x="3" y="843"/>
                    <a:pt x="3" y="843"/>
                    <a:pt x="3" y="843"/>
                  </a:cubicBezTo>
                  <a:cubicBezTo>
                    <a:pt x="2" y="842"/>
                    <a:pt x="2" y="842"/>
                    <a:pt x="2" y="842"/>
                  </a:cubicBezTo>
                  <a:cubicBezTo>
                    <a:pt x="2" y="843"/>
                    <a:pt x="2" y="843"/>
                    <a:pt x="2" y="843"/>
                  </a:cubicBezTo>
                  <a:cubicBezTo>
                    <a:pt x="2" y="842"/>
                    <a:pt x="2" y="842"/>
                    <a:pt x="2" y="842"/>
                  </a:cubicBezTo>
                  <a:cubicBezTo>
                    <a:pt x="2" y="843"/>
                    <a:pt x="2" y="843"/>
                    <a:pt x="2" y="843"/>
                  </a:cubicBezTo>
                  <a:cubicBezTo>
                    <a:pt x="2" y="843"/>
                    <a:pt x="2" y="843"/>
                    <a:pt x="2" y="843"/>
                  </a:cubicBezTo>
                  <a:cubicBezTo>
                    <a:pt x="2" y="842"/>
                    <a:pt x="2" y="842"/>
                    <a:pt x="2" y="842"/>
                  </a:cubicBezTo>
                  <a:cubicBezTo>
                    <a:pt x="2" y="843"/>
                    <a:pt x="2" y="843"/>
                    <a:pt x="2" y="843"/>
                  </a:cubicBezTo>
                  <a:cubicBezTo>
                    <a:pt x="2" y="843"/>
                    <a:pt x="2" y="843"/>
                    <a:pt x="2" y="843"/>
                  </a:cubicBezTo>
                  <a:cubicBezTo>
                    <a:pt x="2" y="843"/>
                    <a:pt x="2" y="843"/>
                    <a:pt x="2" y="843"/>
                  </a:cubicBezTo>
                  <a:cubicBezTo>
                    <a:pt x="2" y="843"/>
                    <a:pt x="2" y="843"/>
                    <a:pt x="2" y="843"/>
                  </a:cubicBezTo>
                  <a:cubicBezTo>
                    <a:pt x="2" y="843"/>
                    <a:pt x="2" y="843"/>
                    <a:pt x="2" y="843"/>
                  </a:cubicBezTo>
                  <a:cubicBezTo>
                    <a:pt x="2" y="843"/>
                    <a:pt x="2" y="843"/>
                    <a:pt x="2" y="843"/>
                  </a:cubicBezTo>
                  <a:cubicBezTo>
                    <a:pt x="2" y="843"/>
                    <a:pt x="3" y="844"/>
                    <a:pt x="4" y="844"/>
                  </a:cubicBezTo>
                  <a:cubicBezTo>
                    <a:pt x="9" y="847"/>
                    <a:pt x="19" y="852"/>
                    <a:pt x="27" y="856"/>
                  </a:cubicBezTo>
                  <a:cubicBezTo>
                    <a:pt x="31" y="859"/>
                    <a:pt x="36" y="861"/>
                    <a:pt x="39" y="862"/>
                  </a:cubicBezTo>
                  <a:cubicBezTo>
                    <a:pt x="40" y="863"/>
                    <a:pt x="41" y="864"/>
                    <a:pt x="42" y="864"/>
                  </a:cubicBezTo>
                  <a:cubicBezTo>
                    <a:pt x="43" y="864"/>
                    <a:pt x="43" y="865"/>
                    <a:pt x="44" y="865"/>
                  </a:cubicBezTo>
                  <a:cubicBezTo>
                    <a:pt x="44" y="865"/>
                    <a:pt x="44" y="865"/>
                    <a:pt x="44" y="865"/>
                  </a:cubicBezTo>
                  <a:cubicBezTo>
                    <a:pt x="45" y="865"/>
                    <a:pt x="45" y="865"/>
                    <a:pt x="45" y="865"/>
                  </a:cubicBezTo>
                  <a:cubicBezTo>
                    <a:pt x="45" y="865"/>
                    <a:pt x="45" y="865"/>
                    <a:pt x="45" y="865"/>
                  </a:cubicBezTo>
                  <a:cubicBezTo>
                    <a:pt x="46" y="865"/>
                    <a:pt x="46" y="865"/>
                    <a:pt x="46" y="864"/>
                  </a:cubicBezTo>
                  <a:cubicBezTo>
                    <a:pt x="46" y="864"/>
                    <a:pt x="46" y="864"/>
                    <a:pt x="46" y="864"/>
                  </a:cubicBezTo>
                  <a:cubicBezTo>
                    <a:pt x="46" y="863"/>
                    <a:pt x="46" y="863"/>
                    <a:pt x="46" y="863"/>
                  </a:cubicBezTo>
                  <a:cubicBezTo>
                    <a:pt x="46" y="862"/>
                    <a:pt x="46" y="862"/>
                    <a:pt x="46" y="862"/>
                  </a:cubicBezTo>
                  <a:cubicBezTo>
                    <a:pt x="46" y="862"/>
                    <a:pt x="45" y="862"/>
                    <a:pt x="45" y="862"/>
                  </a:cubicBezTo>
                  <a:cubicBezTo>
                    <a:pt x="42" y="860"/>
                    <a:pt x="31" y="853"/>
                    <a:pt x="22" y="847"/>
                  </a:cubicBezTo>
                  <a:cubicBezTo>
                    <a:pt x="17" y="844"/>
                    <a:pt x="12" y="841"/>
                    <a:pt x="9" y="839"/>
                  </a:cubicBezTo>
                  <a:cubicBezTo>
                    <a:pt x="7" y="838"/>
                    <a:pt x="5" y="837"/>
                    <a:pt x="4" y="837"/>
                  </a:cubicBezTo>
                  <a:cubicBezTo>
                    <a:pt x="4" y="836"/>
                    <a:pt x="4" y="836"/>
                    <a:pt x="3" y="836"/>
                  </a:cubicBezTo>
                  <a:cubicBezTo>
                    <a:pt x="3" y="836"/>
                    <a:pt x="3" y="836"/>
                    <a:pt x="3" y="836"/>
                  </a:cubicBezTo>
                  <a:cubicBezTo>
                    <a:pt x="3" y="836"/>
                    <a:pt x="3" y="836"/>
                    <a:pt x="3" y="836"/>
                  </a:cubicBezTo>
                  <a:cubicBezTo>
                    <a:pt x="3" y="836"/>
                    <a:pt x="3" y="836"/>
                    <a:pt x="3" y="836"/>
                  </a:cubicBezTo>
                  <a:cubicBezTo>
                    <a:pt x="3" y="836"/>
                    <a:pt x="3" y="836"/>
                    <a:pt x="3" y="836"/>
                  </a:cubicBezTo>
                  <a:cubicBezTo>
                    <a:pt x="3" y="836"/>
                    <a:pt x="3" y="836"/>
                    <a:pt x="3" y="836"/>
                  </a:cubicBezTo>
                  <a:cubicBezTo>
                    <a:pt x="3" y="836"/>
                    <a:pt x="3" y="836"/>
                    <a:pt x="3" y="836"/>
                  </a:cubicBezTo>
                  <a:cubicBezTo>
                    <a:pt x="2" y="837"/>
                    <a:pt x="2" y="837"/>
                    <a:pt x="2" y="837"/>
                  </a:cubicBezTo>
                  <a:cubicBezTo>
                    <a:pt x="3" y="836"/>
                    <a:pt x="3" y="836"/>
                    <a:pt x="3" y="836"/>
                  </a:cubicBezTo>
                  <a:cubicBezTo>
                    <a:pt x="3" y="836"/>
                    <a:pt x="3" y="836"/>
                    <a:pt x="3" y="836"/>
                  </a:cubicBezTo>
                  <a:cubicBezTo>
                    <a:pt x="2" y="837"/>
                    <a:pt x="2" y="837"/>
                    <a:pt x="2" y="837"/>
                  </a:cubicBezTo>
                  <a:cubicBezTo>
                    <a:pt x="3" y="836"/>
                    <a:pt x="3" y="836"/>
                    <a:pt x="3" y="836"/>
                  </a:cubicBezTo>
                  <a:cubicBezTo>
                    <a:pt x="2" y="837"/>
                    <a:pt x="2" y="837"/>
                    <a:pt x="2" y="837"/>
                  </a:cubicBezTo>
                  <a:cubicBezTo>
                    <a:pt x="4" y="837"/>
                    <a:pt x="4" y="837"/>
                    <a:pt x="4" y="837"/>
                  </a:cubicBezTo>
                  <a:cubicBezTo>
                    <a:pt x="4" y="836"/>
                    <a:pt x="3" y="836"/>
                    <a:pt x="3" y="836"/>
                  </a:cubicBezTo>
                  <a:cubicBezTo>
                    <a:pt x="2" y="837"/>
                    <a:pt x="2" y="837"/>
                    <a:pt x="2" y="837"/>
                  </a:cubicBezTo>
                  <a:cubicBezTo>
                    <a:pt x="4" y="837"/>
                    <a:pt x="4" y="837"/>
                    <a:pt x="4" y="837"/>
                  </a:cubicBezTo>
                  <a:cubicBezTo>
                    <a:pt x="2" y="837"/>
                    <a:pt x="2" y="837"/>
                    <a:pt x="2" y="837"/>
                  </a:cubicBezTo>
                  <a:cubicBezTo>
                    <a:pt x="1" y="838"/>
                    <a:pt x="1" y="838"/>
                    <a:pt x="1" y="838"/>
                  </a:cubicBezTo>
                  <a:cubicBezTo>
                    <a:pt x="43" y="857"/>
                    <a:pt x="43" y="857"/>
                    <a:pt x="43" y="857"/>
                  </a:cubicBezTo>
                  <a:cubicBezTo>
                    <a:pt x="44" y="857"/>
                    <a:pt x="45" y="857"/>
                    <a:pt x="45" y="856"/>
                  </a:cubicBezTo>
                  <a:cubicBezTo>
                    <a:pt x="46" y="855"/>
                    <a:pt x="45" y="854"/>
                    <a:pt x="45" y="854"/>
                  </a:cubicBezTo>
                  <a:cubicBezTo>
                    <a:pt x="45" y="854"/>
                    <a:pt x="42" y="853"/>
                    <a:pt x="38" y="850"/>
                  </a:cubicBezTo>
                  <a:cubicBezTo>
                    <a:pt x="33" y="847"/>
                    <a:pt x="24" y="842"/>
                    <a:pt x="17" y="838"/>
                  </a:cubicBezTo>
                  <a:cubicBezTo>
                    <a:pt x="14" y="835"/>
                    <a:pt x="10" y="833"/>
                    <a:pt x="8" y="832"/>
                  </a:cubicBezTo>
                  <a:cubicBezTo>
                    <a:pt x="7" y="831"/>
                    <a:pt x="6" y="831"/>
                    <a:pt x="5" y="830"/>
                  </a:cubicBezTo>
                  <a:cubicBezTo>
                    <a:pt x="5" y="830"/>
                    <a:pt x="5" y="830"/>
                    <a:pt x="5" y="830"/>
                  </a:cubicBezTo>
                  <a:cubicBezTo>
                    <a:pt x="5" y="829"/>
                    <a:pt x="5" y="829"/>
                    <a:pt x="5" y="829"/>
                  </a:cubicBezTo>
                  <a:cubicBezTo>
                    <a:pt x="4" y="830"/>
                    <a:pt x="4" y="830"/>
                    <a:pt x="4" y="830"/>
                  </a:cubicBezTo>
                  <a:cubicBezTo>
                    <a:pt x="5" y="830"/>
                    <a:pt x="5" y="830"/>
                    <a:pt x="5" y="830"/>
                  </a:cubicBezTo>
                  <a:cubicBezTo>
                    <a:pt x="5" y="829"/>
                    <a:pt x="5" y="829"/>
                    <a:pt x="5" y="829"/>
                  </a:cubicBezTo>
                  <a:cubicBezTo>
                    <a:pt x="4" y="830"/>
                    <a:pt x="4" y="830"/>
                    <a:pt x="4" y="830"/>
                  </a:cubicBezTo>
                  <a:cubicBezTo>
                    <a:pt x="5" y="830"/>
                    <a:pt x="5" y="830"/>
                    <a:pt x="5" y="830"/>
                  </a:cubicBezTo>
                  <a:cubicBezTo>
                    <a:pt x="4" y="830"/>
                    <a:pt x="4" y="830"/>
                    <a:pt x="4" y="830"/>
                  </a:cubicBezTo>
                  <a:cubicBezTo>
                    <a:pt x="5" y="830"/>
                    <a:pt x="5" y="830"/>
                    <a:pt x="5" y="830"/>
                  </a:cubicBezTo>
                  <a:cubicBezTo>
                    <a:pt x="5" y="830"/>
                    <a:pt x="5" y="830"/>
                    <a:pt x="5" y="830"/>
                  </a:cubicBezTo>
                  <a:cubicBezTo>
                    <a:pt x="4" y="830"/>
                    <a:pt x="4" y="830"/>
                    <a:pt x="4" y="830"/>
                  </a:cubicBezTo>
                  <a:cubicBezTo>
                    <a:pt x="5" y="830"/>
                    <a:pt x="5" y="830"/>
                    <a:pt x="5" y="830"/>
                  </a:cubicBezTo>
                  <a:cubicBezTo>
                    <a:pt x="4" y="830"/>
                    <a:pt x="4" y="830"/>
                    <a:pt x="4" y="830"/>
                  </a:cubicBezTo>
                  <a:cubicBezTo>
                    <a:pt x="5" y="831"/>
                    <a:pt x="5" y="831"/>
                    <a:pt x="5" y="831"/>
                  </a:cubicBezTo>
                  <a:cubicBezTo>
                    <a:pt x="5" y="830"/>
                    <a:pt x="5" y="830"/>
                    <a:pt x="5" y="830"/>
                  </a:cubicBezTo>
                  <a:cubicBezTo>
                    <a:pt x="4" y="830"/>
                    <a:pt x="4" y="830"/>
                    <a:pt x="4" y="830"/>
                  </a:cubicBezTo>
                  <a:cubicBezTo>
                    <a:pt x="5" y="831"/>
                    <a:pt x="5" y="831"/>
                    <a:pt x="5" y="831"/>
                  </a:cubicBezTo>
                  <a:cubicBezTo>
                    <a:pt x="5" y="831"/>
                    <a:pt x="5" y="831"/>
                    <a:pt x="5" y="831"/>
                  </a:cubicBezTo>
                  <a:cubicBezTo>
                    <a:pt x="4" y="830"/>
                    <a:pt x="4" y="830"/>
                    <a:pt x="4" y="830"/>
                  </a:cubicBezTo>
                  <a:cubicBezTo>
                    <a:pt x="4" y="831"/>
                    <a:pt x="4" y="831"/>
                    <a:pt x="4" y="831"/>
                  </a:cubicBezTo>
                  <a:cubicBezTo>
                    <a:pt x="5" y="831"/>
                    <a:pt x="5" y="831"/>
                    <a:pt x="5" y="831"/>
                  </a:cubicBezTo>
                  <a:cubicBezTo>
                    <a:pt x="4" y="830"/>
                    <a:pt x="4" y="830"/>
                    <a:pt x="4" y="830"/>
                  </a:cubicBezTo>
                  <a:cubicBezTo>
                    <a:pt x="4" y="831"/>
                    <a:pt x="4" y="831"/>
                    <a:pt x="4" y="831"/>
                  </a:cubicBezTo>
                  <a:cubicBezTo>
                    <a:pt x="4" y="830"/>
                    <a:pt x="4" y="830"/>
                    <a:pt x="4" y="830"/>
                  </a:cubicBezTo>
                  <a:cubicBezTo>
                    <a:pt x="4" y="832"/>
                    <a:pt x="4" y="832"/>
                    <a:pt x="4" y="832"/>
                  </a:cubicBezTo>
                  <a:cubicBezTo>
                    <a:pt x="4" y="831"/>
                    <a:pt x="4" y="831"/>
                    <a:pt x="4" y="831"/>
                  </a:cubicBezTo>
                  <a:cubicBezTo>
                    <a:pt x="4" y="830"/>
                    <a:pt x="4" y="830"/>
                    <a:pt x="4" y="830"/>
                  </a:cubicBezTo>
                  <a:cubicBezTo>
                    <a:pt x="4" y="832"/>
                    <a:pt x="4" y="832"/>
                    <a:pt x="4" y="832"/>
                  </a:cubicBezTo>
                  <a:cubicBezTo>
                    <a:pt x="4" y="830"/>
                    <a:pt x="4" y="830"/>
                    <a:pt x="4" y="830"/>
                  </a:cubicBezTo>
                  <a:cubicBezTo>
                    <a:pt x="3" y="831"/>
                    <a:pt x="3" y="831"/>
                    <a:pt x="3" y="831"/>
                  </a:cubicBezTo>
                  <a:cubicBezTo>
                    <a:pt x="4" y="832"/>
                    <a:pt x="4" y="832"/>
                    <a:pt x="4" y="832"/>
                  </a:cubicBezTo>
                  <a:cubicBezTo>
                    <a:pt x="4" y="830"/>
                    <a:pt x="4" y="830"/>
                    <a:pt x="4" y="830"/>
                  </a:cubicBezTo>
                  <a:cubicBezTo>
                    <a:pt x="3" y="831"/>
                    <a:pt x="3" y="831"/>
                    <a:pt x="3" y="831"/>
                  </a:cubicBezTo>
                  <a:cubicBezTo>
                    <a:pt x="3" y="831"/>
                    <a:pt x="3" y="831"/>
                    <a:pt x="3" y="831"/>
                  </a:cubicBezTo>
                  <a:cubicBezTo>
                    <a:pt x="3" y="831"/>
                    <a:pt x="3" y="831"/>
                    <a:pt x="3" y="831"/>
                  </a:cubicBezTo>
                  <a:cubicBezTo>
                    <a:pt x="3" y="831"/>
                    <a:pt x="3" y="831"/>
                    <a:pt x="3" y="831"/>
                  </a:cubicBezTo>
                  <a:cubicBezTo>
                    <a:pt x="3" y="831"/>
                    <a:pt x="3" y="831"/>
                    <a:pt x="3" y="831"/>
                  </a:cubicBezTo>
                  <a:cubicBezTo>
                    <a:pt x="3" y="831"/>
                    <a:pt x="3" y="831"/>
                    <a:pt x="3" y="831"/>
                  </a:cubicBezTo>
                  <a:cubicBezTo>
                    <a:pt x="3" y="831"/>
                    <a:pt x="3" y="831"/>
                    <a:pt x="3" y="831"/>
                  </a:cubicBezTo>
                  <a:cubicBezTo>
                    <a:pt x="4" y="832"/>
                    <a:pt x="6" y="833"/>
                    <a:pt x="10" y="835"/>
                  </a:cubicBezTo>
                  <a:cubicBezTo>
                    <a:pt x="16" y="838"/>
                    <a:pt x="23" y="841"/>
                    <a:pt x="30" y="845"/>
                  </a:cubicBezTo>
                  <a:cubicBezTo>
                    <a:pt x="34" y="846"/>
                    <a:pt x="37" y="848"/>
                    <a:pt x="39" y="849"/>
                  </a:cubicBezTo>
                  <a:cubicBezTo>
                    <a:pt x="40" y="849"/>
                    <a:pt x="41" y="850"/>
                    <a:pt x="42" y="850"/>
                  </a:cubicBezTo>
                  <a:cubicBezTo>
                    <a:pt x="43" y="850"/>
                    <a:pt x="43" y="850"/>
                    <a:pt x="43" y="850"/>
                  </a:cubicBezTo>
                  <a:cubicBezTo>
                    <a:pt x="44" y="850"/>
                    <a:pt x="44" y="851"/>
                    <a:pt x="44" y="851"/>
                  </a:cubicBezTo>
                  <a:cubicBezTo>
                    <a:pt x="45" y="850"/>
                    <a:pt x="45" y="850"/>
                    <a:pt x="45" y="850"/>
                  </a:cubicBezTo>
                  <a:cubicBezTo>
                    <a:pt x="45" y="850"/>
                    <a:pt x="46" y="850"/>
                    <a:pt x="46" y="850"/>
                  </a:cubicBezTo>
                  <a:cubicBezTo>
                    <a:pt x="46" y="849"/>
                    <a:pt x="46" y="849"/>
                    <a:pt x="46" y="849"/>
                  </a:cubicBezTo>
                  <a:cubicBezTo>
                    <a:pt x="46" y="848"/>
                    <a:pt x="46" y="848"/>
                    <a:pt x="45" y="848"/>
                  </a:cubicBezTo>
                  <a:cubicBezTo>
                    <a:pt x="45" y="848"/>
                    <a:pt x="43" y="846"/>
                    <a:pt x="39" y="844"/>
                  </a:cubicBezTo>
                  <a:cubicBezTo>
                    <a:pt x="33" y="840"/>
                    <a:pt x="25" y="835"/>
                    <a:pt x="17" y="831"/>
                  </a:cubicBezTo>
                  <a:cubicBezTo>
                    <a:pt x="14" y="828"/>
                    <a:pt x="10" y="826"/>
                    <a:pt x="8" y="825"/>
                  </a:cubicBezTo>
                  <a:cubicBezTo>
                    <a:pt x="7" y="824"/>
                    <a:pt x="6" y="823"/>
                    <a:pt x="5" y="823"/>
                  </a:cubicBezTo>
                  <a:cubicBezTo>
                    <a:pt x="5" y="823"/>
                    <a:pt x="5" y="823"/>
                    <a:pt x="5" y="823"/>
                  </a:cubicBezTo>
                  <a:cubicBezTo>
                    <a:pt x="5" y="822"/>
                    <a:pt x="5" y="822"/>
                    <a:pt x="5" y="822"/>
                  </a:cubicBezTo>
                  <a:cubicBezTo>
                    <a:pt x="5" y="822"/>
                    <a:pt x="5" y="822"/>
                    <a:pt x="5" y="822"/>
                  </a:cubicBezTo>
                  <a:cubicBezTo>
                    <a:pt x="4" y="823"/>
                    <a:pt x="4" y="823"/>
                    <a:pt x="4" y="823"/>
                  </a:cubicBezTo>
                  <a:cubicBezTo>
                    <a:pt x="5" y="823"/>
                    <a:pt x="5" y="823"/>
                    <a:pt x="5" y="823"/>
                  </a:cubicBezTo>
                  <a:cubicBezTo>
                    <a:pt x="5" y="822"/>
                    <a:pt x="5" y="822"/>
                    <a:pt x="5" y="822"/>
                  </a:cubicBezTo>
                  <a:cubicBezTo>
                    <a:pt x="4" y="823"/>
                    <a:pt x="4" y="823"/>
                    <a:pt x="4" y="823"/>
                  </a:cubicBezTo>
                  <a:cubicBezTo>
                    <a:pt x="5" y="823"/>
                    <a:pt x="5" y="823"/>
                    <a:pt x="5" y="823"/>
                  </a:cubicBezTo>
                  <a:cubicBezTo>
                    <a:pt x="4" y="823"/>
                    <a:pt x="4" y="823"/>
                    <a:pt x="4" y="823"/>
                  </a:cubicBezTo>
                  <a:cubicBezTo>
                    <a:pt x="5" y="823"/>
                    <a:pt x="5" y="823"/>
                    <a:pt x="5" y="823"/>
                  </a:cubicBezTo>
                  <a:cubicBezTo>
                    <a:pt x="5" y="823"/>
                    <a:pt x="5" y="823"/>
                    <a:pt x="5" y="823"/>
                  </a:cubicBezTo>
                  <a:cubicBezTo>
                    <a:pt x="4" y="823"/>
                    <a:pt x="4" y="823"/>
                    <a:pt x="4" y="823"/>
                  </a:cubicBezTo>
                  <a:cubicBezTo>
                    <a:pt x="5" y="823"/>
                    <a:pt x="5" y="823"/>
                    <a:pt x="5" y="823"/>
                  </a:cubicBezTo>
                  <a:cubicBezTo>
                    <a:pt x="4" y="823"/>
                    <a:pt x="4" y="823"/>
                    <a:pt x="4" y="823"/>
                  </a:cubicBezTo>
                  <a:cubicBezTo>
                    <a:pt x="5" y="824"/>
                    <a:pt x="5" y="824"/>
                    <a:pt x="5" y="824"/>
                  </a:cubicBezTo>
                  <a:cubicBezTo>
                    <a:pt x="5" y="824"/>
                    <a:pt x="5" y="824"/>
                    <a:pt x="5" y="823"/>
                  </a:cubicBezTo>
                  <a:cubicBezTo>
                    <a:pt x="4" y="823"/>
                    <a:pt x="4" y="823"/>
                    <a:pt x="4" y="823"/>
                  </a:cubicBezTo>
                  <a:cubicBezTo>
                    <a:pt x="5" y="824"/>
                    <a:pt x="5" y="824"/>
                    <a:pt x="5" y="824"/>
                  </a:cubicBezTo>
                  <a:cubicBezTo>
                    <a:pt x="4" y="823"/>
                    <a:pt x="4" y="823"/>
                    <a:pt x="4" y="823"/>
                  </a:cubicBezTo>
                  <a:cubicBezTo>
                    <a:pt x="3" y="825"/>
                    <a:pt x="3" y="825"/>
                    <a:pt x="3" y="825"/>
                  </a:cubicBezTo>
                  <a:cubicBezTo>
                    <a:pt x="44" y="843"/>
                    <a:pt x="44" y="843"/>
                    <a:pt x="44" y="843"/>
                  </a:cubicBezTo>
                  <a:cubicBezTo>
                    <a:pt x="45" y="843"/>
                    <a:pt x="46" y="843"/>
                    <a:pt x="46" y="843"/>
                  </a:cubicBezTo>
                  <a:cubicBezTo>
                    <a:pt x="47" y="842"/>
                    <a:pt x="47" y="842"/>
                    <a:pt x="47" y="842"/>
                  </a:cubicBezTo>
                  <a:cubicBezTo>
                    <a:pt x="47" y="841"/>
                    <a:pt x="46" y="841"/>
                    <a:pt x="46" y="841"/>
                  </a:cubicBezTo>
                  <a:cubicBezTo>
                    <a:pt x="46" y="841"/>
                    <a:pt x="46" y="841"/>
                    <a:pt x="46" y="841"/>
                  </a:cubicBezTo>
                  <a:cubicBezTo>
                    <a:pt x="46" y="840"/>
                    <a:pt x="46" y="840"/>
                    <a:pt x="45" y="840"/>
                  </a:cubicBezTo>
                  <a:cubicBezTo>
                    <a:pt x="42" y="838"/>
                    <a:pt x="32" y="831"/>
                    <a:pt x="22" y="826"/>
                  </a:cubicBezTo>
                  <a:cubicBezTo>
                    <a:pt x="13" y="820"/>
                    <a:pt x="4" y="814"/>
                    <a:pt x="4" y="814"/>
                  </a:cubicBezTo>
                  <a:cubicBezTo>
                    <a:pt x="3" y="816"/>
                    <a:pt x="3" y="816"/>
                    <a:pt x="3" y="816"/>
                  </a:cubicBezTo>
                  <a:cubicBezTo>
                    <a:pt x="4" y="816"/>
                    <a:pt x="4" y="816"/>
                    <a:pt x="4" y="816"/>
                  </a:cubicBezTo>
                  <a:cubicBezTo>
                    <a:pt x="3" y="816"/>
                    <a:pt x="3" y="816"/>
                    <a:pt x="3" y="816"/>
                  </a:cubicBezTo>
                  <a:cubicBezTo>
                    <a:pt x="4" y="817"/>
                    <a:pt x="4" y="817"/>
                    <a:pt x="4" y="817"/>
                  </a:cubicBezTo>
                  <a:cubicBezTo>
                    <a:pt x="4" y="817"/>
                    <a:pt x="4" y="817"/>
                    <a:pt x="4" y="816"/>
                  </a:cubicBezTo>
                  <a:cubicBezTo>
                    <a:pt x="3" y="816"/>
                    <a:pt x="3" y="816"/>
                    <a:pt x="3" y="816"/>
                  </a:cubicBezTo>
                  <a:cubicBezTo>
                    <a:pt x="4" y="817"/>
                    <a:pt x="4" y="817"/>
                    <a:pt x="4" y="817"/>
                  </a:cubicBezTo>
                  <a:cubicBezTo>
                    <a:pt x="3" y="816"/>
                    <a:pt x="3" y="816"/>
                    <a:pt x="3" y="816"/>
                  </a:cubicBezTo>
                  <a:cubicBezTo>
                    <a:pt x="3" y="817"/>
                    <a:pt x="3" y="817"/>
                    <a:pt x="3" y="817"/>
                  </a:cubicBezTo>
                  <a:cubicBezTo>
                    <a:pt x="4" y="817"/>
                    <a:pt x="4" y="817"/>
                    <a:pt x="4" y="817"/>
                  </a:cubicBezTo>
                  <a:cubicBezTo>
                    <a:pt x="3" y="816"/>
                    <a:pt x="3" y="816"/>
                    <a:pt x="3" y="816"/>
                  </a:cubicBezTo>
                  <a:cubicBezTo>
                    <a:pt x="3" y="817"/>
                    <a:pt x="3" y="817"/>
                    <a:pt x="3" y="817"/>
                  </a:cubicBezTo>
                  <a:cubicBezTo>
                    <a:pt x="3" y="816"/>
                    <a:pt x="3" y="816"/>
                    <a:pt x="3" y="816"/>
                  </a:cubicBezTo>
                  <a:cubicBezTo>
                    <a:pt x="3" y="817"/>
                    <a:pt x="3" y="817"/>
                    <a:pt x="3" y="817"/>
                  </a:cubicBezTo>
                  <a:cubicBezTo>
                    <a:pt x="3" y="817"/>
                    <a:pt x="3" y="817"/>
                    <a:pt x="3" y="817"/>
                  </a:cubicBezTo>
                  <a:cubicBezTo>
                    <a:pt x="3" y="816"/>
                    <a:pt x="3" y="816"/>
                    <a:pt x="3" y="816"/>
                  </a:cubicBezTo>
                  <a:cubicBezTo>
                    <a:pt x="3" y="817"/>
                    <a:pt x="3" y="817"/>
                    <a:pt x="3" y="817"/>
                  </a:cubicBezTo>
                  <a:cubicBezTo>
                    <a:pt x="3" y="817"/>
                    <a:pt x="3" y="817"/>
                    <a:pt x="3" y="817"/>
                  </a:cubicBezTo>
                  <a:cubicBezTo>
                    <a:pt x="3" y="817"/>
                    <a:pt x="3" y="817"/>
                    <a:pt x="3" y="817"/>
                  </a:cubicBezTo>
                  <a:cubicBezTo>
                    <a:pt x="3" y="817"/>
                    <a:pt x="3" y="817"/>
                    <a:pt x="3" y="817"/>
                  </a:cubicBezTo>
                  <a:cubicBezTo>
                    <a:pt x="3" y="817"/>
                    <a:pt x="3" y="817"/>
                    <a:pt x="3" y="817"/>
                  </a:cubicBezTo>
                  <a:cubicBezTo>
                    <a:pt x="3" y="817"/>
                    <a:pt x="3" y="817"/>
                    <a:pt x="3" y="817"/>
                  </a:cubicBezTo>
                  <a:cubicBezTo>
                    <a:pt x="3" y="817"/>
                    <a:pt x="4" y="818"/>
                    <a:pt x="5" y="818"/>
                  </a:cubicBezTo>
                  <a:cubicBezTo>
                    <a:pt x="9" y="820"/>
                    <a:pt x="19" y="824"/>
                    <a:pt x="27" y="828"/>
                  </a:cubicBezTo>
                  <a:cubicBezTo>
                    <a:pt x="31" y="830"/>
                    <a:pt x="35" y="832"/>
                    <a:pt x="38" y="833"/>
                  </a:cubicBezTo>
                  <a:cubicBezTo>
                    <a:pt x="40" y="834"/>
                    <a:pt x="41" y="835"/>
                    <a:pt x="42" y="835"/>
                  </a:cubicBezTo>
                  <a:cubicBezTo>
                    <a:pt x="43" y="835"/>
                    <a:pt x="43" y="835"/>
                    <a:pt x="43" y="836"/>
                  </a:cubicBezTo>
                  <a:cubicBezTo>
                    <a:pt x="44" y="836"/>
                    <a:pt x="44" y="836"/>
                    <a:pt x="44" y="836"/>
                  </a:cubicBezTo>
                  <a:cubicBezTo>
                    <a:pt x="45" y="836"/>
                    <a:pt x="45" y="836"/>
                    <a:pt x="45" y="836"/>
                  </a:cubicBezTo>
                  <a:cubicBezTo>
                    <a:pt x="45" y="836"/>
                    <a:pt x="46" y="835"/>
                    <a:pt x="46" y="835"/>
                  </a:cubicBezTo>
                  <a:cubicBezTo>
                    <a:pt x="46" y="835"/>
                    <a:pt x="46" y="834"/>
                    <a:pt x="46" y="834"/>
                  </a:cubicBezTo>
                  <a:cubicBezTo>
                    <a:pt x="46" y="834"/>
                    <a:pt x="46" y="833"/>
                    <a:pt x="45" y="833"/>
                  </a:cubicBezTo>
                  <a:cubicBezTo>
                    <a:pt x="3" y="807"/>
                    <a:pt x="3" y="807"/>
                    <a:pt x="3" y="807"/>
                  </a:cubicBezTo>
                  <a:cubicBezTo>
                    <a:pt x="3" y="808"/>
                    <a:pt x="3" y="808"/>
                    <a:pt x="3" y="808"/>
                  </a:cubicBezTo>
                  <a:cubicBezTo>
                    <a:pt x="4" y="809"/>
                    <a:pt x="4" y="809"/>
                    <a:pt x="4" y="809"/>
                  </a:cubicBezTo>
                  <a:cubicBezTo>
                    <a:pt x="3" y="808"/>
                    <a:pt x="3" y="808"/>
                    <a:pt x="3" y="808"/>
                  </a:cubicBezTo>
                  <a:cubicBezTo>
                    <a:pt x="3" y="809"/>
                    <a:pt x="3" y="809"/>
                    <a:pt x="3" y="809"/>
                  </a:cubicBezTo>
                  <a:cubicBezTo>
                    <a:pt x="3" y="809"/>
                    <a:pt x="4" y="809"/>
                    <a:pt x="4" y="809"/>
                  </a:cubicBezTo>
                  <a:cubicBezTo>
                    <a:pt x="3" y="808"/>
                    <a:pt x="3" y="808"/>
                    <a:pt x="3" y="808"/>
                  </a:cubicBezTo>
                  <a:cubicBezTo>
                    <a:pt x="3" y="809"/>
                    <a:pt x="3" y="809"/>
                    <a:pt x="3" y="809"/>
                  </a:cubicBezTo>
                  <a:cubicBezTo>
                    <a:pt x="3" y="808"/>
                    <a:pt x="3" y="808"/>
                    <a:pt x="3" y="808"/>
                  </a:cubicBezTo>
                  <a:cubicBezTo>
                    <a:pt x="3" y="809"/>
                    <a:pt x="3" y="809"/>
                    <a:pt x="3" y="809"/>
                  </a:cubicBezTo>
                  <a:cubicBezTo>
                    <a:pt x="3" y="809"/>
                    <a:pt x="3" y="809"/>
                    <a:pt x="3" y="809"/>
                  </a:cubicBezTo>
                  <a:cubicBezTo>
                    <a:pt x="3" y="808"/>
                    <a:pt x="3" y="808"/>
                    <a:pt x="3" y="808"/>
                  </a:cubicBezTo>
                  <a:cubicBezTo>
                    <a:pt x="3" y="809"/>
                    <a:pt x="3" y="809"/>
                    <a:pt x="3" y="809"/>
                  </a:cubicBezTo>
                  <a:cubicBezTo>
                    <a:pt x="3" y="809"/>
                    <a:pt x="3" y="809"/>
                    <a:pt x="3" y="809"/>
                  </a:cubicBezTo>
                  <a:cubicBezTo>
                    <a:pt x="2" y="809"/>
                    <a:pt x="2" y="809"/>
                    <a:pt x="2" y="809"/>
                  </a:cubicBezTo>
                  <a:cubicBezTo>
                    <a:pt x="3" y="809"/>
                    <a:pt x="3" y="809"/>
                    <a:pt x="3" y="809"/>
                  </a:cubicBezTo>
                  <a:cubicBezTo>
                    <a:pt x="3" y="809"/>
                    <a:pt x="3" y="809"/>
                    <a:pt x="3" y="809"/>
                  </a:cubicBezTo>
                  <a:cubicBezTo>
                    <a:pt x="2" y="809"/>
                    <a:pt x="2" y="809"/>
                    <a:pt x="2" y="809"/>
                  </a:cubicBezTo>
                  <a:cubicBezTo>
                    <a:pt x="2" y="809"/>
                    <a:pt x="3" y="810"/>
                    <a:pt x="3" y="810"/>
                  </a:cubicBezTo>
                  <a:cubicBezTo>
                    <a:pt x="6" y="811"/>
                    <a:pt x="16" y="815"/>
                    <a:pt x="26" y="820"/>
                  </a:cubicBezTo>
                  <a:cubicBezTo>
                    <a:pt x="30" y="822"/>
                    <a:pt x="35" y="824"/>
                    <a:pt x="38" y="825"/>
                  </a:cubicBezTo>
                  <a:cubicBezTo>
                    <a:pt x="41" y="827"/>
                    <a:pt x="43" y="828"/>
                    <a:pt x="43" y="828"/>
                  </a:cubicBezTo>
                  <a:cubicBezTo>
                    <a:pt x="44" y="828"/>
                    <a:pt x="45" y="828"/>
                    <a:pt x="45" y="827"/>
                  </a:cubicBezTo>
                  <a:cubicBezTo>
                    <a:pt x="45" y="827"/>
                    <a:pt x="45" y="827"/>
                    <a:pt x="45" y="827"/>
                  </a:cubicBezTo>
                  <a:cubicBezTo>
                    <a:pt x="45" y="826"/>
                    <a:pt x="45" y="826"/>
                    <a:pt x="45" y="826"/>
                  </a:cubicBezTo>
                  <a:cubicBezTo>
                    <a:pt x="45" y="825"/>
                    <a:pt x="45" y="825"/>
                    <a:pt x="45" y="825"/>
                  </a:cubicBezTo>
                  <a:cubicBezTo>
                    <a:pt x="44" y="825"/>
                    <a:pt x="43" y="824"/>
                    <a:pt x="42" y="823"/>
                  </a:cubicBezTo>
                  <a:cubicBezTo>
                    <a:pt x="37" y="820"/>
                    <a:pt x="27" y="814"/>
                    <a:pt x="19" y="809"/>
                  </a:cubicBezTo>
                  <a:cubicBezTo>
                    <a:pt x="14" y="807"/>
                    <a:pt x="10" y="805"/>
                    <a:pt x="8" y="803"/>
                  </a:cubicBezTo>
                  <a:cubicBezTo>
                    <a:pt x="6" y="802"/>
                    <a:pt x="5" y="801"/>
                    <a:pt x="4" y="801"/>
                  </a:cubicBezTo>
                  <a:cubicBezTo>
                    <a:pt x="4" y="800"/>
                    <a:pt x="4" y="800"/>
                    <a:pt x="3" y="800"/>
                  </a:cubicBezTo>
                  <a:cubicBezTo>
                    <a:pt x="3" y="800"/>
                    <a:pt x="3" y="800"/>
                    <a:pt x="3" y="800"/>
                  </a:cubicBezTo>
                  <a:cubicBezTo>
                    <a:pt x="3" y="800"/>
                    <a:pt x="3" y="800"/>
                    <a:pt x="3" y="800"/>
                  </a:cubicBezTo>
                  <a:cubicBezTo>
                    <a:pt x="2" y="801"/>
                    <a:pt x="2" y="801"/>
                    <a:pt x="2" y="801"/>
                  </a:cubicBezTo>
                  <a:cubicBezTo>
                    <a:pt x="4" y="801"/>
                    <a:pt x="4" y="801"/>
                    <a:pt x="4" y="801"/>
                  </a:cubicBezTo>
                  <a:cubicBezTo>
                    <a:pt x="4" y="800"/>
                    <a:pt x="3" y="800"/>
                    <a:pt x="3" y="800"/>
                  </a:cubicBezTo>
                  <a:cubicBezTo>
                    <a:pt x="2" y="801"/>
                    <a:pt x="2" y="801"/>
                    <a:pt x="2" y="801"/>
                  </a:cubicBezTo>
                  <a:cubicBezTo>
                    <a:pt x="4" y="801"/>
                    <a:pt x="4" y="801"/>
                    <a:pt x="4" y="801"/>
                  </a:cubicBezTo>
                  <a:cubicBezTo>
                    <a:pt x="2" y="801"/>
                    <a:pt x="2" y="801"/>
                    <a:pt x="2" y="801"/>
                  </a:cubicBezTo>
                  <a:cubicBezTo>
                    <a:pt x="3" y="801"/>
                    <a:pt x="3" y="801"/>
                    <a:pt x="3" y="801"/>
                  </a:cubicBezTo>
                  <a:cubicBezTo>
                    <a:pt x="4" y="801"/>
                    <a:pt x="4" y="801"/>
                    <a:pt x="4" y="801"/>
                  </a:cubicBezTo>
                  <a:cubicBezTo>
                    <a:pt x="2" y="801"/>
                    <a:pt x="2" y="801"/>
                    <a:pt x="2" y="801"/>
                  </a:cubicBezTo>
                  <a:cubicBezTo>
                    <a:pt x="3" y="801"/>
                    <a:pt x="3" y="801"/>
                    <a:pt x="3" y="801"/>
                  </a:cubicBezTo>
                  <a:cubicBezTo>
                    <a:pt x="3" y="801"/>
                    <a:pt x="3" y="801"/>
                    <a:pt x="3" y="801"/>
                  </a:cubicBezTo>
                  <a:cubicBezTo>
                    <a:pt x="2" y="801"/>
                    <a:pt x="2" y="801"/>
                    <a:pt x="2" y="801"/>
                  </a:cubicBezTo>
                  <a:cubicBezTo>
                    <a:pt x="3" y="802"/>
                    <a:pt x="3" y="802"/>
                    <a:pt x="3" y="802"/>
                  </a:cubicBezTo>
                  <a:cubicBezTo>
                    <a:pt x="3" y="802"/>
                    <a:pt x="3" y="802"/>
                    <a:pt x="3" y="801"/>
                  </a:cubicBezTo>
                  <a:cubicBezTo>
                    <a:pt x="2" y="801"/>
                    <a:pt x="2" y="801"/>
                    <a:pt x="2" y="801"/>
                  </a:cubicBezTo>
                  <a:cubicBezTo>
                    <a:pt x="3" y="802"/>
                    <a:pt x="3" y="802"/>
                    <a:pt x="3" y="802"/>
                  </a:cubicBezTo>
                  <a:cubicBezTo>
                    <a:pt x="2" y="801"/>
                    <a:pt x="2" y="801"/>
                    <a:pt x="2" y="801"/>
                  </a:cubicBezTo>
                  <a:cubicBezTo>
                    <a:pt x="2" y="802"/>
                    <a:pt x="2" y="802"/>
                    <a:pt x="2" y="802"/>
                  </a:cubicBezTo>
                  <a:cubicBezTo>
                    <a:pt x="3" y="802"/>
                    <a:pt x="3" y="802"/>
                    <a:pt x="3" y="802"/>
                  </a:cubicBezTo>
                  <a:cubicBezTo>
                    <a:pt x="2" y="801"/>
                    <a:pt x="2" y="801"/>
                    <a:pt x="2" y="801"/>
                  </a:cubicBezTo>
                  <a:cubicBezTo>
                    <a:pt x="2" y="802"/>
                    <a:pt x="2" y="802"/>
                    <a:pt x="2" y="802"/>
                  </a:cubicBezTo>
                  <a:cubicBezTo>
                    <a:pt x="2" y="802"/>
                    <a:pt x="2" y="802"/>
                    <a:pt x="2" y="802"/>
                  </a:cubicBezTo>
                  <a:cubicBezTo>
                    <a:pt x="2" y="802"/>
                    <a:pt x="2" y="802"/>
                    <a:pt x="2" y="802"/>
                  </a:cubicBezTo>
                  <a:cubicBezTo>
                    <a:pt x="2" y="802"/>
                    <a:pt x="2" y="802"/>
                    <a:pt x="2" y="802"/>
                  </a:cubicBezTo>
                  <a:cubicBezTo>
                    <a:pt x="2" y="802"/>
                    <a:pt x="2" y="802"/>
                    <a:pt x="2" y="802"/>
                  </a:cubicBezTo>
                  <a:cubicBezTo>
                    <a:pt x="2" y="802"/>
                    <a:pt x="2" y="802"/>
                    <a:pt x="2" y="802"/>
                  </a:cubicBezTo>
                  <a:cubicBezTo>
                    <a:pt x="2" y="802"/>
                    <a:pt x="4" y="802"/>
                    <a:pt x="5" y="803"/>
                  </a:cubicBezTo>
                  <a:cubicBezTo>
                    <a:pt x="10" y="805"/>
                    <a:pt x="20" y="810"/>
                    <a:pt x="29" y="814"/>
                  </a:cubicBezTo>
                  <a:cubicBezTo>
                    <a:pt x="33" y="816"/>
                    <a:pt x="37" y="819"/>
                    <a:pt x="40" y="820"/>
                  </a:cubicBezTo>
                  <a:cubicBezTo>
                    <a:pt x="43" y="822"/>
                    <a:pt x="45" y="823"/>
                    <a:pt x="45" y="823"/>
                  </a:cubicBezTo>
                  <a:cubicBezTo>
                    <a:pt x="45" y="823"/>
                    <a:pt x="46" y="823"/>
                    <a:pt x="47" y="822"/>
                  </a:cubicBezTo>
                  <a:cubicBezTo>
                    <a:pt x="47" y="821"/>
                    <a:pt x="47" y="820"/>
                    <a:pt x="46" y="820"/>
                  </a:cubicBezTo>
                  <a:cubicBezTo>
                    <a:pt x="2" y="793"/>
                    <a:pt x="2" y="793"/>
                    <a:pt x="2" y="793"/>
                  </a:cubicBezTo>
                  <a:cubicBezTo>
                    <a:pt x="2" y="794"/>
                    <a:pt x="2" y="794"/>
                    <a:pt x="2" y="794"/>
                  </a:cubicBezTo>
                  <a:cubicBezTo>
                    <a:pt x="3" y="795"/>
                    <a:pt x="3" y="795"/>
                    <a:pt x="3" y="795"/>
                  </a:cubicBezTo>
                  <a:cubicBezTo>
                    <a:pt x="2" y="794"/>
                    <a:pt x="2" y="794"/>
                    <a:pt x="2" y="794"/>
                  </a:cubicBezTo>
                  <a:cubicBezTo>
                    <a:pt x="2" y="795"/>
                    <a:pt x="2" y="795"/>
                    <a:pt x="2" y="795"/>
                  </a:cubicBezTo>
                  <a:cubicBezTo>
                    <a:pt x="2" y="795"/>
                    <a:pt x="3" y="795"/>
                    <a:pt x="3" y="795"/>
                  </a:cubicBezTo>
                  <a:cubicBezTo>
                    <a:pt x="2" y="794"/>
                    <a:pt x="2" y="794"/>
                    <a:pt x="2" y="794"/>
                  </a:cubicBezTo>
                  <a:cubicBezTo>
                    <a:pt x="2" y="795"/>
                    <a:pt x="2" y="795"/>
                    <a:pt x="2" y="795"/>
                  </a:cubicBezTo>
                  <a:cubicBezTo>
                    <a:pt x="2" y="794"/>
                    <a:pt x="2" y="794"/>
                    <a:pt x="2" y="794"/>
                  </a:cubicBezTo>
                  <a:cubicBezTo>
                    <a:pt x="2" y="795"/>
                    <a:pt x="2" y="795"/>
                    <a:pt x="2" y="795"/>
                  </a:cubicBezTo>
                  <a:cubicBezTo>
                    <a:pt x="2" y="795"/>
                    <a:pt x="2" y="795"/>
                    <a:pt x="2" y="795"/>
                  </a:cubicBezTo>
                  <a:cubicBezTo>
                    <a:pt x="2" y="794"/>
                    <a:pt x="2" y="794"/>
                    <a:pt x="2" y="794"/>
                  </a:cubicBezTo>
                  <a:cubicBezTo>
                    <a:pt x="2" y="795"/>
                    <a:pt x="2" y="795"/>
                    <a:pt x="2" y="795"/>
                  </a:cubicBezTo>
                  <a:cubicBezTo>
                    <a:pt x="2" y="795"/>
                    <a:pt x="2" y="795"/>
                    <a:pt x="2" y="795"/>
                  </a:cubicBezTo>
                  <a:cubicBezTo>
                    <a:pt x="2" y="795"/>
                    <a:pt x="2" y="795"/>
                    <a:pt x="2" y="795"/>
                  </a:cubicBezTo>
                  <a:cubicBezTo>
                    <a:pt x="2" y="795"/>
                    <a:pt x="2" y="795"/>
                    <a:pt x="2" y="795"/>
                  </a:cubicBezTo>
                  <a:cubicBezTo>
                    <a:pt x="2" y="795"/>
                    <a:pt x="2" y="795"/>
                    <a:pt x="2" y="795"/>
                  </a:cubicBezTo>
                  <a:cubicBezTo>
                    <a:pt x="2" y="795"/>
                    <a:pt x="2" y="795"/>
                    <a:pt x="2" y="795"/>
                  </a:cubicBezTo>
                  <a:cubicBezTo>
                    <a:pt x="2" y="795"/>
                    <a:pt x="3" y="796"/>
                    <a:pt x="4" y="796"/>
                  </a:cubicBezTo>
                  <a:cubicBezTo>
                    <a:pt x="9" y="799"/>
                    <a:pt x="20" y="804"/>
                    <a:pt x="28" y="808"/>
                  </a:cubicBezTo>
                  <a:cubicBezTo>
                    <a:pt x="33" y="810"/>
                    <a:pt x="37" y="812"/>
                    <a:pt x="40" y="814"/>
                  </a:cubicBezTo>
                  <a:cubicBezTo>
                    <a:pt x="43" y="815"/>
                    <a:pt x="45" y="816"/>
                    <a:pt x="45" y="816"/>
                  </a:cubicBezTo>
                  <a:cubicBezTo>
                    <a:pt x="46" y="817"/>
                    <a:pt x="46" y="816"/>
                    <a:pt x="47" y="816"/>
                  </a:cubicBezTo>
                  <a:cubicBezTo>
                    <a:pt x="47" y="815"/>
                    <a:pt x="47" y="814"/>
                    <a:pt x="46" y="814"/>
                  </a:cubicBezTo>
                  <a:cubicBezTo>
                    <a:pt x="25" y="800"/>
                    <a:pt x="25" y="800"/>
                    <a:pt x="25" y="800"/>
                  </a:cubicBezTo>
                  <a:cubicBezTo>
                    <a:pt x="43" y="809"/>
                    <a:pt x="43" y="809"/>
                    <a:pt x="43" y="809"/>
                  </a:cubicBezTo>
                  <a:cubicBezTo>
                    <a:pt x="44" y="809"/>
                    <a:pt x="45" y="809"/>
                    <a:pt x="45" y="809"/>
                  </a:cubicBezTo>
                  <a:cubicBezTo>
                    <a:pt x="45" y="808"/>
                    <a:pt x="45" y="808"/>
                    <a:pt x="45" y="808"/>
                  </a:cubicBezTo>
                  <a:cubicBezTo>
                    <a:pt x="45" y="807"/>
                    <a:pt x="45" y="807"/>
                    <a:pt x="45" y="807"/>
                  </a:cubicBezTo>
                  <a:cubicBezTo>
                    <a:pt x="45" y="806"/>
                    <a:pt x="45" y="806"/>
                    <a:pt x="45" y="806"/>
                  </a:cubicBezTo>
                  <a:cubicBezTo>
                    <a:pt x="44" y="806"/>
                    <a:pt x="43" y="805"/>
                    <a:pt x="42" y="804"/>
                  </a:cubicBezTo>
                  <a:cubicBezTo>
                    <a:pt x="32" y="798"/>
                    <a:pt x="4" y="781"/>
                    <a:pt x="4" y="781"/>
                  </a:cubicBezTo>
                  <a:cubicBezTo>
                    <a:pt x="4" y="783"/>
                    <a:pt x="4" y="783"/>
                    <a:pt x="4" y="783"/>
                  </a:cubicBezTo>
                  <a:cubicBezTo>
                    <a:pt x="5" y="783"/>
                    <a:pt x="5" y="783"/>
                    <a:pt x="5" y="783"/>
                  </a:cubicBezTo>
                  <a:cubicBezTo>
                    <a:pt x="4" y="783"/>
                    <a:pt x="4" y="783"/>
                    <a:pt x="4" y="783"/>
                  </a:cubicBezTo>
                  <a:cubicBezTo>
                    <a:pt x="4" y="784"/>
                    <a:pt x="4" y="784"/>
                    <a:pt x="4" y="784"/>
                  </a:cubicBezTo>
                  <a:cubicBezTo>
                    <a:pt x="4" y="784"/>
                    <a:pt x="5" y="784"/>
                    <a:pt x="5" y="783"/>
                  </a:cubicBezTo>
                  <a:cubicBezTo>
                    <a:pt x="4" y="783"/>
                    <a:pt x="4" y="783"/>
                    <a:pt x="4" y="783"/>
                  </a:cubicBezTo>
                  <a:cubicBezTo>
                    <a:pt x="4" y="784"/>
                    <a:pt x="4" y="784"/>
                    <a:pt x="4" y="784"/>
                  </a:cubicBezTo>
                  <a:cubicBezTo>
                    <a:pt x="4" y="783"/>
                    <a:pt x="4" y="783"/>
                    <a:pt x="4" y="783"/>
                  </a:cubicBezTo>
                  <a:cubicBezTo>
                    <a:pt x="4" y="784"/>
                    <a:pt x="4" y="784"/>
                    <a:pt x="4" y="784"/>
                  </a:cubicBezTo>
                  <a:cubicBezTo>
                    <a:pt x="4" y="784"/>
                    <a:pt x="4" y="784"/>
                    <a:pt x="4" y="784"/>
                  </a:cubicBezTo>
                  <a:cubicBezTo>
                    <a:pt x="4" y="783"/>
                    <a:pt x="4" y="783"/>
                    <a:pt x="4" y="783"/>
                  </a:cubicBezTo>
                  <a:cubicBezTo>
                    <a:pt x="4" y="784"/>
                    <a:pt x="4" y="784"/>
                    <a:pt x="4" y="784"/>
                  </a:cubicBezTo>
                  <a:cubicBezTo>
                    <a:pt x="4" y="783"/>
                    <a:pt x="4" y="783"/>
                    <a:pt x="4" y="783"/>
                  </a:cubicBezTo>
                  <a:cubicBezTo>
                    <a:pt x="3" y="784"/>
                    <a:pt x="3" y="784"/>
                    <a:pt x="3" y="784"/>
                  </a:cubicBezTo>
                  <a:cubicBezTo>
                    <a:pt x="4" y="784"/>
                    <a:pt x="4" y="784"/>
                    <a:pt x="4" y="784"/>
                  </a:cubicBezTo>
                  <a:cubicBezTo>
                    <a:pt x="4" y="783"/>
                    <a:pt x="4" y="783"/>
                    <a:pt x="4" y="783"/>
                  </a:cubicBezTo>
                  <a:cubicBezTo>
                    <a:pt x="3" y="784"/>
                    <a:pt x="3" y="784"/>
                    <a:pt x="3" y="784"/>
                  </a:cubicBezTo>
                  <a:cubicBezTo>
                    <a:pt x="3" y="784"/>
                    <a:pt x="3" y="784"/>
                    <a:pt x="3" y="784"/>
                  </a:cubicBezTo>
                  <a:cubicBezTo>
                    <a:pt x="3" y="784"/>
                    <a:pt x="3" y="784"/>
                    <a:pt x="3" y="784"/>
                  </a:cubicBezTo>
                  <a:cubicBezTo>
                    <a:pt x="3" y="784"/>
                    <a:pt x="3" y="784"/>
                    <a:pt x="3" y="784"/>
                  </a:cubicBezTo>
                  <a:cubicBezTo>
                    <a:pt x="3" y="784"/>
                    <a:pt x="3" y="784"/>
                    <a:pt x="3" y="784"/>
                  </a:cubicBezTo>
                  <a:cubicBezTo>
                    <a:pt x="3" y="784"/>
                    <a:pt x="3" y="784"/>
                    <a:pt x="3" y="784"/>
                  </a:cubicBezTo>
                  <a:cubicBezTo>
                    <a:pt x="3" y="784"/>
                    <a:pt x="4" y="784"/>
                    <a:pt x="6" y="785"/>
                  </a:cubicBezTo>
                  <a:cubicBezTo>
                    <a:pt x="10" y="787"/>
                    <a:pt x="19" y="792"/>
                    <a:pt x="27" y="796"/>
                  </a:cubicBezTo>
                  <a:cubicBezTo>
                    <a:pt x="31" y="798"/>
                    <a:pt x="35" y="800"/>
                    <a:pt x="38" y="801"/>
                  </a:cubicBezTo>
                  <a:cubicBezTo>
                    <a:pt x="39" y="802"/>
                    <a:pt x="41" y="802"/>
                    <a:pt x="42" y="803"/>
                  </a:cubicBezTo>
                  <a:cubicBezTo>
                    <a:pt x="42" y="803"/>
                    <a:pt x="42" y="803"/>
                    <a:pt x="43" y="803"/>
                  </a:cubicBezTo>
                  <a:cubicBezTo>
                    <a:pt x="43" y="803"/>
                    <a:pt x="43" y="803"/>
                    <a:pt x="43" y="803"/>
                  </a:cubicBezTo>
                  <a:cubicBezTo>
                    <a:pt x="44" y="803"/>
                    <a:pt x="44" y="803"/>
                    <a:pt x="44" y="803"/>
                  </a:cubicBezTo>
                  <a:cubicBezTo>
                    <a:pt x="44" y="803"/>
                    <a:pt x="44" y="803"/>
                    <a:pt x="44" y="803"/>
                  </a:cubicBezTo>
                  <a:cubicBezTo>
                    <a:pt x="44" y="803"/>
                    <a:pt x="45" y="803"/>
                    <a:pt x="45" y="803"/>
                  </a:cubicBezTo>
                  <a:cubicBezTo>
                    <a:pt x="45" y="802"/>
                    <a:pt x="45" y="802"/>
                    <a:pt x="45" y="802"/>
                  </a:cubicBezTo>
                  <a:cubicBezTo>
                    <a:pt x="45" y="801"/>
                    <a:pt x="45" y="801"/>
                    <a:pt x="45" y="801"/>
                  </a:cubicBezTo>
                  <a:cubicBezTo>
                    <a:pt x="45" y="801"/>
                    <a:pt x="45" y="801"/>
                    <a:pt x="45" y="801"/>
                  </a:cubicBezTo>
                  <a:cubicBezTo>
                    <a:pt x="45" y="801"/>
                    <a:pt x="44" y="800"/>
                    <a:pt x="44" y="800"/>
                  </a:cubicBezTo>
                  <a:cubicBezTo>
                    <a:pt x="41" y="798"/>
                    <a:pt x="31" y="792"/>
                    <a:pt x="22" y="786"/>
                  </a:cubicBezTo>
                  <a:cubicBezTo>
                    <a:pt x="12" y="780"/>
                    <a:pt x="4" y="775"/>
                    <a:pt x="4" y="775"/>
                  </a:cubicBezTo>
                  <a:cubicBezTo>
                    <a:pt x="3" y="776"/>
                    <a:pt x="3" y="776"/>
                    <a:pt x="3" y="776"/>
                  </a:cubicBezTo>
                  <a:cubicBezTo>
                    <a:pt x="2" y="778"/>
                    <a:pt x="2" y="778"/>
                    <a:pt x="2" y="778"/>
                  </a:cubicBezTo>
                  <a:cubicBezTo>
                    <a:pt x="2" y="778"/>
                    <a:pt x="12" y="783"/>
                    <a:pt x="22" y="788"/>
                  </a:cubicBezTo>
                  <a:cubicBezTo>
                    <a:pt x="27" y="791"/>
                    <a:pt x="33" y="794"/>
                    <a:pt x="37" y="796"/>
                  </a:cubicBezTo>
                  <a:cubicBezTo>
                    <a:pt x="39" y="797"/>
                    <a:pt x="40" y="798"/>
                    <a:pt x="42" y="798"/>
                  </a:cubicBezTo>
                  <a:cubicBezTo>
                    <a:pt x="42" y="799"/>
                    <a:pt x="43" y="799"/>
                    <a:pt x="43" y="799"/>
                  </a:cubicBezTo>
                  <a:cubicBezTo>
                    <a:pt x="44" y="799"/>
                    <a:pt x="44" y="799"/>
                    <a:pt x="44" y="799"/>
                  </a:cubicBezTo>
                  <a:cubicBezTo>
                    <a:pt x="45" y="799"/>
                    <a:pt x="45" y="799"/>
                    <a:pt x="45" y="799"/>
                  </a:cubicBezTo>
                  <a:cubicBezTo>
                    <a:pt x="45" y="799"/>
                    <a:pt x="45" y="799"/>
                    <a:pt x="45" y="799"/>
                  </a:cubicBezTo>
                  <a:cubicBezTo>
                    <a:pt x="46" y="799"/>
                    <a:pt x="46" y="799"/>
                    <a:pt x="46" y="799"/>
                  </a:cubicBezTo>
                  <a:cubicBezTo>
                    <a:pt x="46" y="798"/>
                    <a:pt x="46" y="798"/>
                    <a:pt x="46" y="797"/>
                  </a:cubicBezTo>
                  <a:cubicBezTo>
                    <a:pt x="46" y="797"/>
                    <a:pt x="46" y="797"/>
                    <a:pt x="46" y="796"/>
                  </a:cubicBezTo>
                  <a:cubicBezTo>
                    <a:pt x="30" y="787"/>
                    <a:pt x="30" y="787"/>
                    <a:pt x="30" y="787"/>
                  </a:cubicBezTo>
                  <a:cubicBezTo>
                    <a:pt x="43" y="793"/>
                    <a:pt x="43" y="793"/>
                    <a:pt x="43" y="793"/>
                  </a:cubicBezTo>
                  <a:cubicBezTo>
                    <a:pt x="44" y="794"/>
                    <a:pt x="45" y="793"/>
                    <a:pt x="45" y="793"/>
                  </a:cubicBezTo>
                  <a:cubicBezTo>
                    <a:pt x="46" y="792"/>
                    <a:pt x="46" y="792"/>
                    <a:pt x="46" y="792"/>
                  </a:cubicBezTo>
                  <a:cubicBezTo>
                    <a:pt x="46" y="791"/>
                    <a:pt x="45" y="791"/>
                    <a:pt x="45" y="791"/>
                  </a:cubicBezTo>
                  <a:cubicBezTo>
                    <a:pt x="45" y="791"/>
                    <a:pt x="45" y="791"/>
                    <a:pt x="45" y="791"/>
                  </a:cubicBezTo>
                  <a:cubicBezTo>
                    <a:pt x="44" y="790"/>
                    <a:pt x="43" y="789"/>
                    <a:pt x="42" y="788"/>
                  </a:cubicBezTo>
                  <a:cubicBezTo>
                    <a:pt x="32" y="782"/>
                    <a:pt x="3" y="764"/>
                    <a:pt x="3" y="764"/>
                  </a:cubicBezTo>
                  <a:cubicBezTo>
                    <a:pt x="2" y="766"/>
                    <a:pt x="2" y="766"/>
                    <a:pt x="2" y="766"/>
                  </a:cubicBezTo>
                  <a:cubicBezTo>
                    <a:pt x="3" y="766"/>
                    <a:pt x="3" y="766"/>
                    <a:pt x="3" y="766"/>
                  </a:cubicBezTo>
                  <a:cubicBezTo>
                    <a:pt x="2" y="766"/>
                    <a:pt x="2" y="766"/>
                    <a:pt x="2" y="766"/>
                  </a:cubicBezTo>
                  <a:cubicBezTo>
                    <a:pt x="3" y="767"/>
                    <a:pt x="3" y="767"/>
                    <a:pt x="3" y="767"/>
                  </a:cubicBezTo>
                  <a:cubicBezTo>
                    <a:pt x="3" y="767"/>
                    <a:pt x="3" y="767"/>
                    <a:pt x="3" y="766"/>
                  </a:cubicBezTo>
                  <a:cubicBezTo>
                    <a:pt x="2" y="766"/>
                    <a:pt x="2" y="766"/>
                    <a:pt x="2" y="766"/>
                  </a:cubicBezTo>
                  <a:cubicBezTo>
                    <a:pt x="3" y="767"/>
                    <a:pt x="3" y="767"/>
                    <a:pt x="3" y="767"/>
                  </a:cubicBezTo>
                  <a:cubicBezTo>
                    <a:pt x="2" y="766"/>
                    <a:pt x="2" y="766"/>
                    <a:pt x="2" y="766"/>
                  </a:cubicBezTo>
                  <a:cubicBezTo>
                    <a:pt x="2" y="767"/>
                    <a:pt x="2" y="767"/>
                    <a:pt x="2" y="767"/>
                  </a:cubicBezTo>
                  <a:cubicBezTo>
                    <a:pt x="3" y="767"/>
                    <a:pt x="3" y="767"/>
                    <a:pt x="3" y="767"/>
                  </a:cubicBezTo>
                  <a:cubicBezTo>
                    <a:pt x="2" y="766"/>
                    <a:pt x="2" y="766"/>
                    <a:pt x="2" y="766"/>
                  </a:cubicBezTo>
                  <a:cubicBezTo>
                    <a:pt x="2" y="767"/>
                    <a:pt x="2" y="767"/>
                    <a:pt x="2" y="767"/>
                  </a:cubicBezTo>
                  <a:cubicBezTo>
                    <a:pt x="2" y="766"/>
                    <a:pt x="2" y="766"/>
                    <a:pt x="2" y="766"/>
                  </a:cubicBezTo>
                  <a:cubicBezTo>
                    <a:pt x="2" y="767"/>
                    <a:pt x="2" y="767"/>
                    <a:pt x="2" y="767"/>
                  </a:cubicBezTo>
                  <a:cubicBezTo>
                    <a:pt x="2" y="767"/>
                    <a:pt x="2" y="767"/>
                    <a:pt x="2" y="767"/>
                  </a:cubicBezTo>
                  <a:cubicBezTo>
                    <a:pt x="2" y="766"/>
                    <a:pt x="2" y="766"/>
                    <a:pt x="2" y="766"/>
                  </a:cubicBezTo>
                  <a:cubicBezTo>
                    <a:pt x="2" y="767"/>
                    <a:pt x="2" y="767"/>
                    <a:pt x="2" y="767"/>
                  </a:cubicBezTo>
                  <a:cubicBezTo>
                    <a:pt x="2" y="767"/>
                    <a:pt x="2" y="767"/>
                    <a:pt x="2" y="767"/>
                  </a:cubicBezTo>
                  <a:cubicBezTo>
                    <a:pt x="2" y="767"/>
                    <a:pt x="2" y="767"/>
                    <a:pt x="2" y="767"/>
                  </a:cubicBezTo>
                  <a:cubicBezTo>
                    <a:pt x="2" y="767"/>
                    <a:pt x="2" y="767"/>
                    <a:pt x="2" y="767"/>
                  </a:cubicBezTo>
                  <a:cubicBezTo>
                    <a:pt x="2" y="767"/>
                    <a:pt x="2" y="767"/>
                    <a:pt x="2" y="767"/>
                  </a:cubicBezTo>
                  <a:cubicBezTo>
                    <a:pt x="2" y="767"/>
                    <a:pt x="2" y="767"/>
                    <a:pt x="2" y="767"/>
                  </a:cubicBezTo>
                  <a:cubicBezTo>
                    <a:pt x="2" y="767"/>
                    <a:pt x="3" y="768"/>
                    <a:pt x="4" y="768"/>
                  </a:cubicBezTo>
                  <a:cubicBezTo>
                    <a:pt x="8" y="771"/>
                    <a:pt x="18" y="776"/>
                    <a:pt x="26" y="780"/>
                  </a:cubicBezTo>
                  <a:cubicBezTo>
                    <a:pt x="30" y="782"/>
                    <a:pt x="34" y="784"/>
                    <a:pt x="38" y="786"/>
                  </a:cubicBezTo>
                  <a:cubicBezTo>
                    <a:pt x="39" y="787"/>
                    <a:pt x="40" y="787"/>
                    <a:pt x="41" y="788"/>
                  </a:cubicBezTo>
                  <a:cubicBezTo>
                    <a:pt x="42" y="788"/>
                    <a:pt x="42" y="788"/>
                    <a:pt x="43" y="788"/>
                  </a:cubicBezTo>
                  <a:cubicBezTo>
                    <a:pt x="43" y="788"/>
                    <a:pt x="43" y="789"/>
                    <a:pt x="44" y="789"/>
                  </a:cubicBezTo>
                  <a:cubicBezTo>
                    <a:pt x="45" y="788"/>
                    <a:pt x="45" y="788"/>
                    <a:pt x="45" y="788"/>
                  </a:cubicBezTo>
                  <a:cubicBezTo>
                    <a:pt x="45" y="788"/>
                    <a:pt x="45" y="788"/>
                    <a:pt x="45" y="788"/>
                  </a:cubicBezTo>
                  <a:cubicBezTo>
                    <a:pt x="46" y="787"/>
                    <a:pt x="46" y="787"/>
                    <a:pt x="46" y="787"/>
                  </a:cubicBezTo>
                  <a:cubicBezTo>
                    <a:pt x="45" y="786"/>
                    <a:pt x="45" y="786"/>
                    <a:pt x="45" y="786"/>
                  </a:cubicBezTo>
                  <a:cubicBezTo>
                    <a:pt x="26" y="774"/>
                    <a:pt x="26" y="774"/>
                    <a:pt x="26" y="774"/>
                  </a:cubicBezTo>
                  <a:cubicBezTo>
                    <a:pt x="43" y="782"/>
                    <a:pt x="43" y="782"/>
                    <a:pt x="43" y="782"/>
                  </a:cubicBezTo>
                  <a:cubicBezTo>
                    <a:pt x="44" y="783"/>
                    <a:pt x="45" y="782"/>
                    <a:pt x="45" y="782"/>
                  </a:cubicBezTo>
                  <a:cubicBezTo>
                    <a:pt x="46" y="781"/>
                    <a:pt x="46" y="780"/>
                    <a:pt x="45" y="780"/>
                  </a:cubicBezTo>
                  <a:cubicBezTo>
                    <a:pt x="3" y="754"/>
                    <a:pt x="3" y="754"/>
                    <a:pt x="3" y="754"/>
                  </a:cubicBezTo>
                  <a:cubicBezTo>
                    <a:pt x="2" y="755"/>
                    <a:pt x="2" y="755"/>
                    <a:pt x="2" y="755"/>
                  </a:cubicBezTo>
                  <a:cubicBezTo>
                    <a:pt x="2" y="756"/>
                    <a:pt x="2" y="756"/>
                    <a:pt x="2" y="756"/>
                  </a:cubicBezTo>
                  <a:cubicBezTo>
                    <a:pt x="2" y="756"/>
                    <a:pt x="12" y="761"/>
                    <a:pt x="22" y="766"/>
                  </a:cubicBezTo>
                  <a:cubicBezTo>
                    <a:pt x="27" y="768"/>
                    <a:pt x="32" y="771"/>
                    <a:pt x="36" y="773"/>
                  </a:cubicBezTo>
                  <a:cubicBezTo>
                    <a:pt x="39" y="774"/>
                    <a:pt x="40" y="774"/>
                    <a:pt x="42" y="775"/>
                  </a:cubicBezTo>
                  <a:cubicBezTo>
                    <a:pt x="43" y="775"/>
                    <a:pt x="43" y="775"/>
                    <a:pt x="44" y="776"/>
                  </a:cubicBezTo>
                  <a:cubicBezTo>
                    <a:pt x="44" y="776"/>
                    <a:pt x="44" y="776"/>
                    <a:pt x="45" y="776"/>
                  </a:cubicBezTo>
                  <a:cubicBezTo>
                    <a:pt x="46" y="776"/>
                    <a:pt x="46" y="776"/>
                    <a:pt x="46" y="776"/>
                  </a:cubicBezTo>
                  <a:cubicBezTo>
                    <a:pt x="46" y="776"/>
                    <a:pt x="46" y="776"/>
                    <a:pt x="46" y="775"/>
                  </a:cubicBezTo>
                  <a:cubicBezTo>
                    <a:pt x="47" y="775"/>
                    <a:pt x="47" y="774"/>
                    <a:pt x="47" y="774"/>
                  </a:cubicBezTo>
                  <a:cubicBezTo>
                    <a:pt x="47" y="774"/>
                    <a:pt x="46" y="773"/>
                    <a:pt x="46" y="773"/>
                  </a:cubicBezTo>
                  <a:cubicBezTo>
                    <a:pt x="32" y="764"/>
                    <a:pt x="32" y="764"/>
                    <a:pt x="32" y="764"/>
                  </a:cubicBezTo>
                  <a:cubicBezTo>
                    <a:pt x="44" y="771"/>
                    <a:pt x="44" y="771"/>
                    <a:pt x="44" y="771"/>
                  </a:cubicBezTo>
                  <a:cubicBezTo>
                    <a:pt x="45" y="771"/>
                    <a:pt x="46" y="771"/>
                    <a:pt x="46" y="770"/>
                  </a:cubicBezTo>
                  <a:cubicBezTo>
                    <a:pt x="47" y="769"/>
                    <a:pt x="47" y="768"/>
                    <a:pt x="46" y="768"/>
                  </a:cubicBezTo>
                  <a:cubicBezTo>
                    <a:pt x="46" y="768"/>
                    <a:pt x="43" y="766"/>
                    <a:pt x="39" y="764"/>
                  </a:cubicBezTo>
                  <a:cubicBezTo>
                    <a:pt x="34" y="761"/>
                    <a:pt x="25" y="755"/>
                    <a:pt x="18" y="751"/>
                  </a:cubicBezTo>
                  <a:cubicBezTo>
                    <a:pt x="14" y="748"/>
                    <a:pt x="11" y="746"/>
                    <a:pt x="8" y="745"/>
                  </a:cubicBezTo>
                  <a:cubicBezTo>
                    <a:pt x="7" y="744"/>
                    <a:pt x="6" y="744"/>
                    <a:pt x="6" y="743"/>
                  </a:cubicBezTo>
                  <a:cubicBezTo>
                    <a:pt x="5" y="743"/>
                    <a:pt x="5" y="743"/>
                    <a:pt x="5" y="743"/>
                  </a:cubicBezTo>
                  <a:cubicBezTo>
                    <a:pt x="5" y="743"/>
                    <a:pt x="5" y="743"/>
                    <a:pt x="5" y="743"/>
                  </a:cubicBezTo>
                  <a:cubicBezTo>
                    <a:pt x="4" y="743"/>
                    <a:pt x="4" y="743"/>
                    <a:pt x="4" y="743"/>
                  </a:cubicBezTo>
                  <a:cubicBezTo>
                    <a:pt x="5" y="743"/>
                    <a:pt x="5" y="743"/>
                    <a:pt x="5" y="743"/>
                  </a:cubicBezTo>
                  <a:cubicBezTo>
                    <a:pt x="5" y="743"/>
                    <a:pt x="5" y="743"/>
                    <a:pt x="5" y="743"/>
                  </a:cubicBezTo>
                  <a:cubicBezTo>
                    <a:pt x="4" y="743"/>
                    <a:pt x="4" y="743"/>
                    <a:pt x="4" y="743"/>
                  </a:cubicBezTo>
                  <a:cubicBezTo>
                    <a:pt x="5" y="743"/>
                    <a:pt x="5" y="743"/>
                    <a:pt x="5" y="743"/>
                  </a:cubicBezTo>
                  <a:cubicBezTo>
                    <a:pt x="4" y="744"/>
                    <a:pt x="4" y="744"/>
                    <a:pt x="4" y="744"/>
                  </a:cubicBezTo>
                  <a:cubicBezTo>
                    <a:pt x="5" y="743"/>
                    <a:pt x="5" y="743"/>
                    <a:pt x="5" y="743"/>
                  </a:cubicBezTo>
                  <a:cubicBezTo>
                    <a:pt x="5" y="743"/>
                    <a:pt x="5" y="743"/>
                    <a:pt x="5" y="743"/>
                  </a:cubicBezTo>
                  <a:cubicBezTo>
                    <a:pt x="4" y="744"/>
                    <a:pt x="4" y="744"/>
                    <a:pt x="4" y="744"/>
                  </a:cubicBezTo>
                  <a:cubicBezTo>
                    <a:pt x="5" y="743"/>
                    <a:pt x="5" y="743"/>
                    <a:pt x="5" y="743"/>
                  </a:cubicBezTo>
                  <a:cubicBezTo>
                    <a:pt x="4" y="744"/>
                    <a:pt x="4" y="744"/>
                    <a:pt x="4" y="744"/>
                  </a:cubicBezTo>
                  <a:cubicBezTo>
                    <a:pt x="5" y="744"/>
                    <a:pt x="5" y="744"/>
                    <a:pt x="5" y="744"/>
                  </a:cubicBezTo>
                  <a:cubicBezTo>
                    <a:pt x="5" y="743"/>
                    <a:pt x="5" y="743"/>
                    <a:pt x="5" y="743"/>
                  </a:cubicBezTo>
                  <a:cubicBezTo>
                    <a:pt x="4" y="744"/>
                    <a:pt x="4" y="744"/>
                    <a:pt x="4" y="744"/>
                  </a:cubicBezTo>
                  <a:cubicBezTo>
                    <a:pt x="5" y="744"/>
                    <a:pt x="5" y="744"/>
                    <a:pt x="5" y="744"/>
                  </a:cubicBezTo>
                  <a:cubicBezTo>
                    <a:pt x="4" y="744"/>
                    <a:pt x="4" y="744"/>
                    <a:pt x="4" y="744"/>
                  </a:cubicBezTo>
                  <a:cubicBezTo>
                    <a:pt x="3" y="745"/>
                    <a:pt x="3" y="745"/>
                    <a:pt x="3" y="745"/>
                  </a:cubicBezTo>
                  <a:cubicBezTo>
                    <a:pt x="45" y="765"/>
                    <a:pt x="45" y="765"/>
                    <a:pt x="45" y="765"/>
                  </a:cubicBezTo>
                  <a:cubicBezTo>
                    <a:pt x="45" y="766"/>
                    <a:pt x="46" y="765"/>
                    <a:pt x="47" y="765"/>
                  </a:cubicBezTo>
                  <a:cubicBezTo>
                    <a:pt x="47" y="764"/>
                    <a:pt x="47" y="763"/>
                    <a:pt x="46" y="763"/>
                  </a:cubicBezTo>
                  <a:cubicBezTo>
                    <a:pt x="46" y="763"/>
                    <a:pt x="43" y="761"/>
                    <a:pt x="39" y="759"/>
                  </a:cubicBezTo>
                  <a:cubicBezTo>
                    <a:pt x="33" y="755"/>
                    <a:pt x="25" y="750"/>
                    <a:pt x="17" y="746"/>
                  </a:cubicBezTo>
                  <a:cubicBezTo>
                    <a:pt x="14" y="743"/>
                    <a:pt x="10" y="741"/>
                    <a:pt x="8" y="740"/>
                  </a:cubicBezTo>
                  <a:cubicBezTo>
                    <a:pt x="7" y="739"/>
                    <a:pt x="6" y="738"/>
                    <a:pt x="5" y="738"/>
                  </a:cubicBezTo>
                  <a:cubicBezTo>
                    <a:pt x="4" y="737"/>
                    <a:pt x="4" y="737"/>
                    <a:pt x="4" y="737"/>
                  </a:cubicBezTo>
                  <a:cubicBezTo>
                    <a:pt x="4" y="737"/>
                    <a:pt x="4" y="737"/>
                    <a:pt x="4" y="737"/>
                  </a:cubicBezTo>
                  <a:cubicBezTo>
                    <a:pt x="4" y="737"/>
                    <a:pt x="4" y="737"/>
                    <a:pt x="4" y="737"/>
                  </a:cubicBezTo>
                  <a:cubicBezTo>
                    <a:pt x="5" y="737"/>
                    <a:pt x="5" y="737"/>
                    <a:pt x="5" y="737"/>
                  </a:cubicBezTo>
                  <a:cubicBezTo>
                    <a:pt x="4" y="737"/>
                    <a:pt x="4" y="737"/>
                    <a:pt x="4" y="737"/>
                  </a:cubicBezTo>
                  <a:cubicBezTo>
                    <a:pt x="4" y="737"/>
                    <a:pt x="4" y="737"/>
                    <a:pt x="4" y="737"/>
                  </a:cubicBezTo>
                  <a:cubicBezTo>
                    <a:pt x="5" y="737"/>
                    <a:pt x="5" y="737"/>
                    <a:pt x="5" y="737"/>
                  </a:cubicBezTo>
                  <a:cubicBezTo>
                    <a:pt x="3" y="738"/>
                    <a:pt x="3" y="738"/>
                    <a:pt x="3" y="738"/>
                  </a:cubicBezTo>
                  <a:cubicBezTo>
                    <a:pt x="5" y="738"/>
                    <a:pt x="5" y="738"/>
                    <a:pt x="5" y="738"/>
                  </a:cubicBezTo>
                  <a:cubicBezTo>
                    <a:pt x="5" y="737"/>
                    <a:pt x="5" y="737"/>
                    <a:pt x="5" y="737"/>
                  </a:cubicBezTo>
                  <a:cubicBezTo>
                    <a:pt x="3" y="738"/>
                    <a:pt x="3" y="738"/>
                    <a:pt x="3" y="738"/>
                  </a:cubicBezTo>
                  <a:cubicBezTo>
                    <a:pt x="5" y="738"/>
                    <a:pt x="5" y="738"/>
                    <a:pt x="5" y="738"/>
                  </a:cubicBezTo>
                  <a:cubicBezTo>
                    <a:pt x="3" y="738"/>
                    <a:pt x="3" y="738"/>
                    <a:pt x="3" y="738"/>
                  </a:cubicBezTo>
                  <a:cubicBezTo>
                    <a:pt x="4" y="739"/>
                    <a:pt x="4" y="739"/>
                    <a:pt x="4" y="739"/>
                  </a:cubicBezTo>
                  <a:cubicBezTo>
                    <a:pt x="5" y="738"/>
                    <a:pt x="5" y="738"/>
                    <a:pt x="5" y="738"/>
                  </a:cubicBezTo>
                  <a:cubicBezTo>
                    <a:pt x="3" y="738"/>
                    <a:pt x="3" y="738"/>
                    <a:pt x="3" y="738"/>
                  </a:cubicBezTo>
                  <a:cubicBezTo>
                    <a:pt x="4" y="739"/>
                    <a:pt x="4" y="739"/>
                    <a:pt x="4" y="739"/>
                  </a:cubicBezTo>
                  <a:cubicBezTo>
                    <a:pt x="4" y="738"/>
                    <a:pt x="4" y="738"/>
                    <a:pt x="4" y="738"/>
                  </a:cubicBezTo>
                  <a:cubicBezTo>
                    <a:pt x="3" y="738"/>
                    <a:pt x="3" y="738"/>
                    <a:pt x="3" y="738"/>
                  </a:cubicBezTo>
                  <a:cubicBezTo>
                    <a:pt x="4" y="739"/>
                    <a:pt x="4" y="739"/>
                    <a:pt x="4" y="739"/>
                  </a:cubicBezTo>
                  <a:cubicBezTo>
                    <a:pt x="4" y="739"/>
                    <a:pt x="4" y="739"/>
                    <a:pt x="4" y="738"/>
                  </a:cubicBezTo>
                  <a:cubicBezTo>
                    <a:pt x="3" y="738"/>
                    <a:pt x="3" y="738"/>
                    <a:pt x="3" y="738"/>
                  </a:cubicBezTo>
                  <a:cubicBezTo>
                    <a:pt x="4" y="739"/>
                    <a:pt x="4" y="739"/>
                    <a:pt x="4" y="739"/>
                  </a:cubicBezTo>
                  <a:cubicBezTo>
                    <a:pt x="3" y="738"/>
                    <a:pt x="3" y="738"/>
                    <a:pt x="3" y="738"/>
                  </a:cubicBezTo>
                  <a:cubicBezTo>
                    <a:pt x="3" y="739"/>
                    <a:pt x="3" y="739"/>
                    <a:pt x="3" y="739"/>
                  </a:cubicBezTo>
                  <a:cubicBezTo>
                    <a:pt x="4" y="739"/>
                    <a:pt x="4" y="739"/>
                    <a:pt x="4" y="739"/>
                  </a:cubicBezTo>
                  <a:cubicBezTo>
                    <a:pt x="3" y="738"/>
                    <a:pt x="3" y="738"/>
                    <a:pt x="3" y="738"/>
                  </a:cubicBezTo>
                  <a:cubicBezTo>
                    <a:pt x="3" y="739"/>
                    <a:pt x="3" y="739"/>
                    <a:pt x="3" y="739"/>
                  </a:cubicBezTo>
                  <a:cubicBezTo>
                    <a:pt x="3" y="738"/>
                    <a:pt x="3" y="738"/>
                    <a:pt x="3" y="738"/>
                  </a:cubicBezTo>
                  <a:cubicBezTo>
                    <a:pt x="3" y="739"/>
                    <a:pt x="3" y="739"/>
                    <a:pt x="3" y="739"/>
                  </a:cubicBezTo>
                  <a:cubicBezTo>
                    <a:pt x="3" y="739"/>
                    <a:pt x="3" y="739"/>
                    <a:pt x="3" y="739"/>
                  </a:cubicBezTo>
                  <a:cubicBezTo>
                    <a:pt x="3" y="738"/>
                    <a:pt x="3" y="738"/>
                    <a:pt x="3" y="738"/>
                  </a:cubicBezTo>
                  <a:cubicBezTo>
                    <a:pt x="3" y="739"/>
                    <a:pt x="3" y="739"/>
                    <a:pt x="3" y="739"/>
                  </a:cubicBezTo>
                  <a:cubicBezTo>
                    <a:pt x="3" y="739"/>
                    <a:pt x="3" y="739"/>
                    <a:pt x="3" y="739"/>
                  </a:cubicBezTo>
                  <a:cubicBezTo>
                    <a:pt x="3" y="739"/>
                    <a:pt x="4" y="740"/>
                    <a:pt x="6" y="740"/>
                  </a:cubicBezTo>
                  <a:cubicBezTo>
                    <a:pt x="10" y="742"/>
                    <a:pt x="20" y="747"/>
                    <a:pt x="28" y="751"/>
                  </a:cubicBezTo>
                  <a:cubicBezTo>
                    <a:pt x="32" y="754"/>
                    <a:pt x="36" y="755"/>
                    <a:pt x="38" y="757"/>
                  </a:cubicBezTo>
                  <a:cubicBezTo>
                    <a:pt x="40" y="758"/>
                    <a:pt x="41" y="758"/>
                    <a:pt x="42" y="759"/>
                  </a:cubicBezTo>
                  <a:cubicBezTo>
                    <a:pt x="42" y="759"/>
                    <a:pt x="42" y="759"/>
                    <a:pt x="43" y="759"/>
                  </a:cubicBezTo>
                  <a:cubicBezTo>
                    <a:pt x="43" y="759"/>
                    <a:pt x="43" y="759"/>
                    <a:pt x="43" y="759"/>
                  </a:cubicBezTo>
                  <a:cubicBezTo>
                    <a:pt x="43" y="759"/>
                    <a:pt x="43" y="759"/>
                    <a:pt x="43" y="759"/>
                  </a:cubicBezTo>
                  <a:cubicBezTo>
                    <a:pt x="43" y="759"/>
                    <a:pt x="43" y="759"/>
                    <a:pt x="43" y="759"/>
                  </a:cubicBezTo>
                  <a:cubicBezTo>
                    <a:pt x="43" y="759"/>
                    <a:pt x="43" y="759"/>
                    <a:pt x="44" y="759"/>
                  </a:cubicBezTo>
                  <a:cubicBezTo>
                    <a:pt x="44" y="759"/>
                    <a:pt x="45" y="759"/>
                    <a:pt x="45" y="758"/>
                  </a:cubicBezTo>
                  <a:cubicBezTo>
                    <a:pt x="45" y="758"/>
                    <a:pt x="45" y="757"/>
                    <a:pt x="44" y="757"/>
                  </a:cubicBezTo>
                  <a:cubicBezTo>
                    <a:pt x="44" y="757"/>
                    <a:pt x="42" y="755"/>
                    <a:pt x="38" y="753"/>
                  </a:cubicBezTo>
                  <a:cubicBezTo>
                    <a:pt x="32" y="749"/>
                    <a:pt x="23" y="744"/>
                    <a:pt x="16" y="740"/>
                  </a:cubicBezTo>
                  <a:cubicBezTo>
                    <a:pt x="13" y="737"/>
                    <a:pt x="9" y="735"/>
                    <a:pt x="7" y="734"/>
                  </a:cubicBezTo>
                  <a:cubicBezTo>
                    <a:pt x="6" y="733"/>
                    <a:pt x="5" y="732"/>
                    <a:pt x="4" y="732"/>
                  </a:cubicBezTo>
                  <a:cubicBezTo>
                    <a:pt x="4" y="731"/>
                    <a:pt x="4" y="731"/>
                    <a:pt x="4" y="731"/>
                  </a:cubicBezTo>
                  <a:cubicBezTo>
                    <a:pt x="4" y="731"/>
                    <a:pt x="4" y="731"/>
                    <a:pt x="4" y="731"/>
                  </a:cubicBezTo>
                  <a:cubicBezTo>
                    <a:pt x="4" y="731"/>
                    <a:pt x="4" y="731"/>
                    <a:pt x="4" y="731"/>
                  </a:cubicBezTo>
                  <a:cubicBezTo>
                    <a:pt x="3" y="732"/>
                    <a:pt x="3" y="732"/>
                    <a:pt x="3" y="732"/>
                  </a:cubicBezTo>
                  <a:cubicBezTo>
                    <a:pt x="4" y="732"/>
                    <a:pt x="4" y="732"/>
                    <a:pt x="4" y="732"/>
                  </a:cubicBezTo>
                  <a:cubicBezTo>
                    <a:pt x="4" y="731"/>
                    <a:pt x="4" y="731"/>
                    <a:pt x="4" y="731"/>
                  </a:cubicBezTo>
                  <a:cubicBezTo>
                    <a:pt x="3" y="732"/>
                    <a:pt x="3" y="732"/>
                    <a:pt x="3" y="732"/>
                  </a:cubicBezTo>
                  <a:cubicBezTo>
                    <a:pt x="4" y="732"/>
                    <a:pt x="4" y="732"/>
                    <a:pt x="4" y="732"/>
                  </a:cubicBezTo>
                  <a:cubicBezTo>
                    <a:pt x="3" y="732"/>
                    <a:pt x="3" y="732"/>
                    <a:pt x="3" y="732"/>
                  </a:cubicBezTo>
                  <a:cubicBezTo>
                    <a:pt x="4" y="732"/>
                    <a:pt x="4" y="732"/>
                    <a:pt x="4" y="732"/>
                  </a:cubicBezTo>
                  <a:cubicBezTo>
                    <a:pt x="4" y="732"/>
                    <a:pt x="4" y="732"/>
                    <a:pt x="4" y="732"/>
                  </a:cubicBezTo>
                  <a:cubicBezTo>
                    <a:pt x="3" y="732"/>
                    <a:pt x="3" y="732"/>
                    <a:pt x="3" y="732"/>
                  </a:cubicBezTo>
                  <a:cubicBezTo>
                    <a:pt x="4" y="732"/>
                    <a:pt x="4" y="732"/>
                    <a:pt x="4" y="732"/>
                  </a:cubicBezTo>
                  <a:cubicBezTo>
                    <a:pt x="3" y="732"/>
                    <a:pt x="3" y="732"/>
                    <a:pt x="3" y="732"/>
                  </a:cubicBezTo>
                  <a:cubicBezTo>
                    <a:pt x="4" y="733"/>
                    <a:pt x="4" y="733"/>
                    <a:pt x="4" y="733"/>
                  </a:cubicBezTo>
                  <a:cubicBezTo>
                    <a:pt x="4" y="733"/>
                    <a:pt x="4" y="732"/>
                    <a:pt x="4" y="732"/>
                  </a:cubicBezTo>
                  <a:cubicBezTo>
                    <a:pt x="3" y="732"/>
                    <a:pt x="3" y="732"/>
                    <a:pt x="3" y="732"/>
                  </a:cubicBezTo>
                  <a:cubicBezTo>
                    <a:pt x="4" y="733"/>
                    <a:pt x="4" y="733"/>
                    <a:pt x="4" y="733"/>
                  </a:cubicBezTo>
                  <a:cubicBezTo>
                    <a:pt x="4" y="733"/>
                    <a:pt x="4" y="733"/>
                    <a:pt x="4" y="733"/>
                  </a:cubicBezTo>
                  <a:cubicBezTo>
                    <a:pt x="2" y="732"/>
                    <a:pt x="2" y="732"/>
                    <a:pt x="2" y="732"/>
                  </a:cubicBezTo>
                  <a:cubicBezTo>
                    <a:pt x="3" y="734"/>
                    <a:pt x="3" y="734"/>
                    <a:pt x="3" y="734"/>
                  </a:cubicBezTo>
                  <a:cubicBezTo>
                    <a:pt x="3" y="734"/>
                    <a:pt x="4" y="733"/>
                    <a:pt x="4" y="733"/>
                  </a:cubicBezTo>
                  <a:cubicBezTo>
                    <a:pt x="2" y="732"/>
                    <a:pt x="2" y="732"/>
                    <a:pt x="2" y="732"/>
                  </a:cubicBezTo>
                  <a:cubicBezTo>
                    <a:pt x="3" y="734"/>
                    <a:pt x="3" y="734"/>
                    <a:pt x="3" y="734"/>
                  </a:cubicBezTo>
                  <a:cubicBezTo>
                    <a:pt x="3" y="732"/>
                    <a:pt x="3" y="732"/>
                    <a:pt x="3" y="732"/>
                  </a:cubicBezTo>
                  <a:cubicBezTo>
                    <a:pt x="3" y="734"/>
                    <a:pt x="3" y="734"/>
                    <a:pt x="3" y="734"/>
                  </a:cubicBezTo>
                  <a:cubicBezTo>
                    <a:pt x="3" y="734"/>
                    <a:pt x="3" y="734"/>
                    <a:pt x="3" y="734"/>
                  </a:cubicBezTo>
                  <a:cubicBezTo>
                    <a:pt x="3" y="732"/>
                    <a:pt x="3" y="732"/>
                    <a:pt x="3" y="732"/>
                  </a:cubicBezTo>
                  <a:cubicBezTo>
                    <a:pt x="3" y="734"/>
                    <a:pt x="3" y="734"/>
                    <a:pt x="3" y="734"/>
                  </a:cubicBezTo>
                  <a:cubicBezTo>
                    <a:pt x="3" y="733"/>
                    <a:pt x="3" y="733"/>
                    <a:pt x="3" y="733"/>
                  </a:cubicBezTo>
                  <a:cubicBezTo>
                    <a:pt x="2" y="734"/>
                    <a:pt x="2" y="734"/>
                    <a:pt x="2" y="734"/>
                  </a:cubicBezTo>
                  <a:cubicBezTo>
                    <a:pt x="3" y="734"/>
                    <a:pt x="3" y="734"/>
                    <a:pt x="3" y="734"/>
                  </a:cubicBezTo>
                  <a:cubicBezTo>
                    <a:pt x="3" y="733"/>
                    <a:pt x="3" y="733"/>
                    <a:pt x="3" y="733"/>
                  </a:cubicBezTo>
                  <a:cubicBezTo>
                    <a:pt x="2" y="734"/>
                    <a:pt x="2" y="734"/>
                    <a:pt x="2" y="734"/>
                  </a:cubicBezTo>
                  <a:cubicBezTo>
                    <a:pt x="2" y="734"/>
                    <a:pt x="2" y="734"/>
                    <a:pt x="2" y="734"/>
                  </a:cubicBezTo>
                  <a:cubicBezTo>
                    <a:pt x="2" y="734"/>
                    <a:pt x="2" y="734"/>
                    <a:pt x="2" y="734"/>
                  </a:cubicBezTo>
                  <a:cubicBezTo>
                    <a:pt x="2" y="734"/>
                    <a:pt x="2" y="734"/>
                    <a:pt x="2" y="734"/>
                  </a:cubicBezTo>
                  <a:cubicBezTo>
                    <a:pt x="2" y="734"/>
                    <a:pt x="2" y="734"/>
                    <a:pt x="2" y="734"/>
                  </a:cubicBezTo>
                  <a:cubicBezTo>
                    <a:pt x="2" y="734"/>
                    <a:pt x="2" y="734"/>
                    <a:pt x="2" y="734"/>
                  </a:cubicBezTo>
                  <a:cubicBezTo>
                    <a:pt x="2" y="734"/>
                    <a:pt x="3" y="734"/>
                    <a:pt x="5" y="735"/>
                  </a:cubicBezTo>
                  <a:cubicBezTo>
                    <a:pt x="9" y="737"/>
                    <a:pt x="19" y="742"/>
                    <a:pt x="28" y="747"/>
                  </a:cubicBezTo>
                  <a:cubicBezTo>
                    <a:pt x="33" y="749"/>
                    <a:pt x="37" y="751"/>
                    <a:pt x="40" y="753"/>
                  </a:cubicBezTo>
                  <a:cubicBezTo>
                    <a:pt x="43" y="754"/>
                    <a:pt x="45" y="755"/>
                    <a:pt x="45" y="755"/>
                  </a:cubicBezTo>
                  <a:cubicBezTo>
                    <a:pt x="45" y="756"/>
                    <a:pt x="46" y="755"/>
                    <a:pt x="47" y="755"/>
                  </a:cubicBezTo>
                  <a:cubicBezTo>
                    <a:pt x="47" y="754"/>
                    <a:pt x="47" y="753"/>
                    <a:pt x="46" y="753"/>
                  </a:cubicBezTo>
                  <a:cubicBezTo>
                    <a:pt x="46" y="753"/>
                    <a:pt x="43" y="751"/>
                    <a:pt x="39" y="749"/>
                  </a:cubicBezTo>
                  <a:cubicBezTo>
                    <a:pt x="33" y="745"/>
                    <a:pt x="24" y="739"/>
                    <a:pt x="16" y="734"/>
                  </a:cubicBezTo>
                  <a:cubicBezTo>
                    <a:pt x="12" y="732"/>
                    <a:pt x="9" y="730"/>
                    <a:pt x="6" y="728"/>
                  </a:cubicBezTo>
                  <a:cubicBezTo>
                    <a:pt x="5" y="727"/>
                    <a:pt x="4" y="727"/>
                    <a:pt x="4" y="726"/>
                  </a:cubicBezTo>
                  <a:cubicBezTo>
                    <a:pt x="3" y="726"/>
                    <a:pt x="3" y="726"/>
                    <a:pt x="3" y="726"/>
                  </a:cubicBezTo>
                  <a:cubicBezTo>
                    <a:pt x="3" y="726"/>
                    <a:pt x="3" y="726"/>
                    <a:pt x="3" y="726"/>
                  </a:cubicBezTo>
                  <a:cubicBezTo>
                    <a:pt x="3" y="726"/>
                    <a:pt x="3" y="726"/>
                    <a:pt x="3" y="726"/>
                  </a:cubicBezTo>
                  <a:cubicBezTo>
                    <a:pt x="2" y="726"/>
                    <a:pt x="2" y="726"/>
                    <a:pt x="2" y="726"/>
                  </a:cubicBezTo>
                  <a:cubicBezTo>
                    <a:pt x="3" y="726"/>
                    <a:pt x="3" y="726"/>
                    <a:pt x="3" y="726"/>
                  </a:cubicBezTo>
                  <a:cubicBezTo>
                    <a:pt x="3" y="726"/>
                    <a:pt x="3" y="726"/>
                    <a:pt x="3" y="726"/>
                  </a:cubicBezTo>
                  <a:cubicBezTo>
                    <a:pt x="2" y="726"/>
                    <a:pt x="2" y="726"/>
                    <a:pt x="2" y="726"/>
                  </a:cubicBezTo>
                  <a:cubicBezTo>
                    <a:pt x="3" y="726"/>
                    <a:pt x="3" y="726"/>
                    <a:pt x="3" y="726"/>
                  </a:cubicBezTo>
                  <a:cubicBezTo>
                    <a:pt x="2" y="727"/>
                    <a:pt x="2" y="727"/>
                    <a:pt x="2" y="727"/>
                  </a:cubicBezTo>
                  <a:cubicBezTo>
                    <a:pt x="3" y="726"/>
                    <a:pt x="3" y="726"/>
                    <a:pt x="3" y="726"/>
                  </a:cubicBezTo>
                  <a:cubicBezTo>
                    <a:pt x="3" y="726"/>
                    <a:pt x="3" y="726"/>
                    <a:pt x="3" y="726"/>
                  </a:cubicBezTo>
                  <a:cubicBezTo>
                    <a:pt x="2" y="727"/>
                    <a:pt x="2" y="727"/>
                    <a:pt x="2" y="727"/>
                  </a:cubicBezTo>
                  <a:cubicBezTo>
                    <a:pt x="3" y="726"/>
                    <a:pt x="3" y="726"/>
                    <a:pt x="3" y="726"/>
                  </a:cubicBezTo>
                  <a:cubicBezTo>
                    <a:pt x="2" y="727"/>
                    <a:pt x="2" y="727"/>
                    <a:pt x="2" y="727"/>
                  </a:cubicBezTo>
                  <a:cubicBezTo>
                    <a:pt x="3" y="727"/>
                    <a:pt x="3" y="727"/>
                    <a:pt x="3" y="727"/>
                  </a:cubicBezTo>
                  <a:cubicBezTo>
                    <a:pt x="3" y="726"/>
                    <a:pt x="3" y="726"/>
                    <a:pt x="3" y="726"/>
                  </a:cubicBezTo>
                  <a:cubicBezTo>
                    <a:pt x="2" y="727"/>
                    <a:pt x="2" y="727"/>
                    <a:pt x="2" y="727"/>
                  </a:cubicBezTo>
                  <a:cubicBezTo>
                    <a:pt x="3" y="727"/>
                    <a:pt x="3" y="727"/>
                    <a:pt x="3" y="727"/>
                  </a:cubicBezTo>
                  <a:cubicBezTo>
                    <a:pt x="2" y="727"/>
                    <a:pt x="2" y="727"/>
                    <a:pt x="2" y="727"/>
                  </a:cubicBezTo>
                  <a:cubicBezTo>
                    <a:pt x="3" y="728"/>
                    <a:pt x="3" y="728"/>
                    <a:pt x="3" y="728"/>
                  </a:cubicBezTo>
                  <a:cubicBezTo>
                    <a:pt x="3" y="727"/>
                    <a:pt x="3" y="727"/>
                    <a:pt x="3" y="727"/>
                  </a:cubicBezTo>
                  <a:cubicBezTo>
                    <a:pt x="2" y="727"/>
                    <a:pt x="2" y="727"/>
                    <a:pt x="2" y="727"/>
                  </a:cubicBezTo>
                  <a:cubicBezTo>
                    <a:pt x="3" y="728"/>
                    <a:pt x="3" y="728"/>
                    <a:pt x="3" y="728"/>
                  </a:cubicBezTo>
                  <a:cubicBezTo>
                    <a:pt x="2" y="727"/>
                    <a:pt x="2" y="727"/>
                    <a:pt x="2" y="727"/>
                  </a:cubicBezTo>
                  <a:cubicBezTo>
                    <a:pt x="1" y="728"/>
                    <a:pt x="1" y="728"/>
                    <a:pt x="1" y="728"/>
                  </a:cubicBezTo>
                  <a:cubicBezTo>
                    <a:pt x="1" y="728"/>
                    <a:pt x="11" y="733"/>
                    <a:pt x="21" y="738"/>
                  </a:cubicBezTo>
                  <a:cubicBezTo>
                    <a:pt x="26" y="741"/>
                    <a:pt x="32" y="743"/>
                    <a:pt x="36" y="745"/>
                  </a:cubicBezTo>
                  <a:cubicBezTo>
                    <a:pt x="38" y="746"/>
                    <a:pt x="40" y="747"/>
                    <a:pt x="41" y="747"/>
                  </a:cubicBezTo>
                  <a:cubicBezTo>
                    <a:pt x="42" y="748"/>
                    <a:pt x="42" y="748"/>
                    <a:pt x="43" y="748"/>
                  </a:cubicBezTo>
                  <a:cubicBezTo>
                    <a:pt x="43" y="748"/>
                    <a:pt x="43" y="748"/>
                    <a:pt x="43" y="748"/>
                  </a:cubicBezTo>
                  <a:cubicBezTo>
                    <a:pt x="44" y="748"/>
                    <a:pt x="44" y="748"/>
                    <a:pt x="44" y="748"/>
                  </a:cubicBezTo>
                  <a:cubicBezTo>
                    <a:pt x="44" y="748"/>
                    <a:pt x="44" y="748"/>
                    <a:pt x="44" y="748"/>
                  </a:cubicBezTo>
                  <a:cubicBezTo>
                    <a:pt x="45" y="748"/>
                    <a:pt x="45" y="748"/>
                    <a:pt x="45" y="748"/>
                  </a:cubicBezTo>
                  <a:cubicBezTo>
                    <a:pt x="46" y="747"/>
                    <a:pt x="46" y="747"/>
                    <a:pt x="46" y="747"/>
                  </a:cubicBezTo>
                  <a:cubicBezTo>
                    <a:pt x="45" y="746"/>
                    <a:pt x="45" y="746"/>
                    <a:pt x="45" y="746"/>
                  </a:cubicBezTo>
                  <a:cubicBezTo>
                    <a:pt x="30" y="737"/>
                    <a:pt x="30" y="737"/>
                    <a:pt x="30" y="737"/>
                  </a:cubicBezTo>
                  <a:cubicBezTo>
                    <a:pt x="44" y="743"/>
                    <a:pt x="44" y="743"/>
                    <a:pt x="44" y="743"/>
                  </a:cubicBezTo>
                  <a:cubicBezTo>
                    <a:pt x="45" y="744"/>
                    <a:pt x="46" y="744"/>
                    <a:pt x="46" y="743"/>
                  </a:cubicBezTo>
                  <a:cubicBezTo>
                    <a:pt x="46" y="742"/>
                    <a:pt x="46" y="741"/>
                    <a:pt x="45" y="741"/>
                  </a:cubicBezTo>
                  <a:cubicBezTo>
                    <a:pt x="24" y="727"/>
                    <a:pt x="24" y="727"/>
                    <a:pt x="24" y="727"/>
                  </a:cubicBezTo>
                  <a:cubicBezTo>
                    <a:pt x="45" y="737"/>
                    <a:pt x="45" y="737"/>
                    <a:pt x="45" y="737"/>
                  </a:cubicBezTo>
                  <a:cubicBezTo>
                    <a:pt x="45" y="737"/>
                    <a:pt x="46" y="737"/>
                    <a:pt x="46" y="737"/>
                  </a:cubicBezTo>
                  <a:cubicBezTo>
                    <a:pt x="47" y="736"/>
                    <a:pt x="47" y="736"/>
                    <a:pt x="47" y="736"/>
                  </a:cubicBezTo>
                  <a:cubicBezTo>
                    <a:pt x="47" y="735"/>
                    <a:pt x="46" y="735"/>
                    <a:pt x="46" y="735"/>
                  </a:cubicBezTo>
                  <a:cubicBezTo>
                    <a:pt x="46" y="734"/>
                    <a:pt x="46" y="734"/>
                    <a:pt x="46" y="734"/>
                  </a:cubicBezTo>
                  <a:cubicBezTo>
                    <a:pt x="45" y="734"/>
                    <a:pt x="44" y="733"/>
                    <a:pt x="43" y="732"/>
                  </a:cubicBezTo>
                  <a:cubicBezTo>
                    <a:pt x="38" y="729"/>
                    <a:pt x="29" y="723"/>
                    <a:pt x="20" y="718"/>
                  </a:cubicBezTo>
                  <a:cubicBezTo>
                    <a:pt x="16" y="716"/>
                    <a:pt x="12" y="713"/>
                    <a:pt x="9" y="712"/>
                  </a:cubicBezTo>
                  <a:cubicBezTo>
                    <a:pt x="8" y="711"/>
                    <a:pt x="7" y="710"/>
                    <a:pt x="6" y="710"/>
                  </a:cubicBezTo>
                  <a:cubicBezTo>
                    <a:pt x="6" y="709"/>
                    <a:pt x="5" y="709"/>
                    <a:pt x="5" y="709"/>
                  </a:cubicBezTo>
                  <a:cubicBezTo>
                    <a:pt x="5" y="709"/>
                    <a:pt x="5" y="709"/>
                    <a:pt x="5" y="709"/>
                  </a:cubicBezTo>
                  <a:cubicBezTo>
                    <a:pt x="4" y="710"/>
                    <a:pt x="4" y="710"/>
                    <a:pt x="4" y="710"/>
                  </a:cubicBezTo>
                  <a:cubicBezTo>
                    <a:pt x="5" y="709"/>
                    <a:pt x="5" y="709"/>
                    <a:pt x="5" y="709"/>
                  </a:cubicBezTo>
                  <a:cubicBezTo>
                    <a:pt x="5" y="709"/>
                    <a:pt x="5" y="709"/>
                    <a:pt x="5" y="709"/>
                  </a:cubicBezTo>
                  <a:cubicBezTo>
                    <a:pt x="4" y="710"/>
                    <a:pt x="4" y="710"/>
                    <a:pt x="4" y="710"/>
                  </a:cubicBezTo>
                  <a:cubicBezTo>
                    <a:pt x="5" y="709"/>
                    <a:pt x="5" y="709"/>
                    <a:pt x="5" y="709"/>
                  </a:cubicBezTo>
                  <a:cubicBezTo>
                    <a:pt x="4" y="710"/>
                    <a:pt x="4" y="710"/>
                    <a:pt x="4" y="710"/>
                  </a:cubicBezTo>
                  <a:cubicBezTo>
                    <a:pt x="5" y="709"/>
                    <a:pt x="5" y="709"/>
                    <a:pt x="5" y="709"/>
                  </a:cubicBezTo>
                  <a:cubicBezTo>
                    <a:pt x="5" y="709"/>
                    <a:pt x="5" y="709"/>
                    <a:pt x="5" y="709"/>
                  </a:cubicBezTo>
                  <a:cubicBezTo>
                    <a:pt x="4" y="710"/>
                    <a:pt x="4" y="710"/>
                    <a:pt x="4" y="710"/>
                  </a:cubicBezTo>
                  <a:cubicBezTo>
                    <a:pt x="5" y="709"/>
                    <a:pt x="5" y="709"/>
                    <a:pt x="5" y="709"/>
                  </a:cubicBezTo>
                  <a:cubicBezTo>
                    <a:pt x="4" y="710"/>
                    <a:pt x="4" y="710"/>
                    <a:pt x="4" y="710"/>
                  </a:cubicBezTo>
                  <a:cubicBezTo>
                    <a:pt x="5" y="710"/>
                    <a:pt x="5" y="710"/>
                    <a:pt x="5" y="710"/>
                  </a:cubicBezTo>
                  <a:cubicBezTo>
                    <a:pt x="5" y="710"/>
                    <a:pt x="5" y="709"/>
                    <a:pt x="5" y="709"/>
                  </a:cubicBezTo>
                  <a:cubicBezTo>
                    <a:pt x="4" y="710"/>
                    <a:pt x="4" y="710"/>
                    <a:pt x="4" y="710"/>
                  </a:cubicBezTo>
                  <a:cubicBezTo>
                    <a:pt x="5" y="710"/>
                    <a:pt x="5" y="710"/>
                    <a:pt x="5" y="710"/>
                  </a:cubicBezTo>
                  <a:cubicBezTo>
                    <a:pt x="4" y="710"/>
                    <a:pt x="4" y="710"/>
                    <a:pt x="4" y="710"/>
                  </a:cubicBezTo>
                  <a:cubicBezTo>
                    <a:pt x="5" y="711"/>
                    <a:pt x="5" y="711"/>
                    <a:pt x="5" y="711"/>
                  </a:cubicBezTo>
                  <a:cubicBezTo>
                    <a:pt x="4" y="710"/>
                    <a:pt x="4" y="710"/>
                    <a:pt x="4" y="710"/>
                  </a:cubicBezTo>
                  <a:cubicBezTo>
                    <a:pt x="4" y="711"/>
                    <a:pt x="4" y="711"/>
                    <a:pt x="4" y="711"/>
                  </a:cubicBezTo>
                  <a:cubicBezTo>
                    <a:pt x="5" y="711"/>
                    <a:pt x="5" y="711"/>
                    <a:pt x="5" y="711"/>
                  </a:cubicBezTo>
                  <a:cubicBezTo>
                    <a:pt x="4" y="710"/>
                    <a:pt x="4" y="710"/>
                    <a:pt x="4" y="710"/>
                  </a:cubicBezTo>
                  <a:cubicBezTo>
                    <a:pt x="4" y="711"/>
                    <a:pt x="4" y="711"/>
                    <a:pt x="4" y="711"/>
                  </a:cubicBezTo>
                  <a:cubicBezTo>
                    <a:pt x="4" y="710"/>
                    <a:pt x="4" y="710"/>
                    <a:pt x="4" y="710"/>
                  </a:cubicBezTo>
                  <a:cubicBezTo>
                    <a:pt x="4" y="711"/>
                    <a:pt x="4" y="711"/>
                    <a:pt x="4" y="711"/>
                  </a:cubicBezTo>
                  <a:cubicBezTo>
                    <a:pt x="4" y="711"/>
                    <a:pt x="4" y="711"/>
                    <a:pt x="4" y="711"/>
                  </a:cubicBezTo>
                  <a:cubicBezTo>
                    <a:pt x="4" y="710"/>
                    <a:pt x="4" y="710"/>
                    <a:pt x="4" y="710"/>
                  </a:cubicBezTo>
                  <a:cubicBezTo>
                    <a:pt x="4" y="711"/>
                    <a:pt x="4" y="711"/>
                    <a:pt x="4" y="711"/>
                  </a:cubicBezTo>
                  <a:cubicBezTo>
                    <a:pt x="4" y="711"/>
                    <a:pt x="4" y="711"/>
                    <a:pt x="4" y="711"/>
                  </a:cubicBezTo>
                  <a:cubicBezTo>
                    <a:pt x="4" y="711"/>
                    <a:pt x="4" y="711"/>
                    <a:pt x="4" y="711"/>
                  </a:cubicBezTo>
                  <a:cubicBezTo>
                    <a:pt x="4" y="711"/>
                    <a:pt x="4" y="711"/>
                    <a:pt x="4" y="711"/>
                  </a:cubicBezTo>
                  <a:cubicBezTo>
                    <a:pt x="4" y="711"/>
                    <a:pt x="4" y="711"/>
                    <a:pt x="4" y="711"/>
                  </a:cubicBezTo>
                  <a:cubicBezTo>
                    <a:pt x="4" y="711"/>
                    <a:pt x="4" y="711"/>
                    <a:pt x="4" y="711"/>
                  </a:cubicBezTo>
                  <a:cubicBezTo>
                    <a:pt x="4" y="711"/>
                    <a:pt x="5" y="712"/>
                    <a:pt x="6" y="712"/>
                  </a:cubicBezTo>
                  <a:cubicBezTo>
                    <a:pt x="11" y="714"/>
                    <a:pt x="20" y="718"/>
                    <a:pt x="28" y="722"/>
                  </a:cubicBezTo>
                  <a:cubicBezTo>
                    <a:pt x="32" y="724"/>
                    <a:pt x="36" y="726"/>
                    <a:pt x="39" y="727"/>
                  </a:cubicBezTo>
                  <a:cubicBezTo>
                    <a:pt x="40" y="728"/>
                    <a:pt x="41" y="729"/>
                    <a:pt x="42" y="729"/>
                  </a:cubicBezTo>
                  <a:cubicBezTo>
                    <a:pt x="43" y="729"/>
                    <a:pt x="43" y="729"/>
                    <a:pt x="43" y="730"/>
                  </a:cubicBezTo>
                  <a:cubicBezTo>
                    <a:pt x="43" y="730"/>
                    <a:pt x="43" y="730"/>
                    <a:pt x="43" y="730"/>
                  </a:cubicBezTo>
                  <a:cubicBezTo>
                    <a:pt x="44" y="730"/>
                    <a:pt x="44" y="730"/>
                    <a:pt x="44" y="730"/>
                  </a:cubicBezTo>
                  <a:cubicBezTo>
                    <a:pt x="44" y="730"/>
                    <a:pt x="44" y="730"/>
                    <a:pt x="44" y="730"/>
                  </a:cubicBezTo>
                  <a:cubicBezTo>
                    <a:pt x="44" y="730"/>
                    <a:pt x="44" y="730"/>
                    <a:pt x="44" y="730"/>
                  </a:cubicBezTo>
                  <a:cubicBezTo>
                    <a:pt x="45" y="729"/>
                    <a:pt x="45" y="729"/>
                    <a:pt x="45" y="729"/>
                  </a:cubicBezTo>
                  <a:cubicBezTo>
                    <a:pt x="46" y="729"/>
                    <a:pt x="46" y="729"/>
                    <a:pt x="46" y="728"/>
                  </a:cubicBezTo>
                  <a:cubicBezTo>
                    <a:pt x="46" y="728"/>
                    <a:pt x="45" y="727"/>
                    <a:pt x="45" y="727"/>
                  </a:cubicBezTo>
                  <a:cubicBezTo>
                    <a:pt x="3" y="701"/>
                    <a:pt x="3" y="701"/>
                    <a:pt x="3" y="701"/>
                  </a:cubicBezTo>
                  <a:cubicBezTo>
                    <a:pt x="2" y="702"/>
                    <a:pt x="2" y="702"/>
                    <a:pt x="2" y="702"/>
                  </a:cubicBezTo>
                  <a:cubicBezTo>
                    <a:pt x="4" y="703"/>
                    <a:pt x="4" y="703"/>
                    <a:pt x="4" y="703"/>
                  </a:cubicBezTo>
                  <a:cubicBezTo>
                    <a:pt x="2" y="702"/>
                    <a:pt x="2" y="702"/>
                    <a:pt x="2" y="702"/>
                  </a:cubicBezTo>
                  <a:cubicBezTo>
                    <a:pt x="3" y="704"/>
                    <a:pt x="3" y="704"/>
                    <a:pt x="3" y="704"/>
                  </a:cubicBezTo>
                  <a:cubicBezTo>
                    <a:pt x="3" y="704"/>
                    <a:pt x="3" y="703"/>
                    <a:pt x="4" y="703"/>
                  </a:cubicBezTo>
                  <a:cubicBezTo>
                    <a:pt x="2" y="702"/>
                    <a:pt x="2" y="702"/>
                    <a:pt x="2" y="702"/>
                  </a:cubicBezTo>
                  <a:cubicBezTo>
                    <a:pt x="3" y="704"/>
                    <a:pt x="3" y="704"/>
                    <a:pt x="3" y="704"/>
                  </a:cubicBezTo>
                  <a:cubicBezTo>
                    <a:pt x="2" y="702"/>
                    <a:pt x="2" y="702"/>
                    <a:pt x="2" y="702"/>
                  </a:cubicBezTo>
                  <a:cubicBezTo>
                    <a:pt x="2" y="704"/>
                    <a:pt x="2" y="704"/>
                    <a:pt x="2" y="704"/>
                  </a:cubicBezTo>
                  <a:cubicBezTo>
                    <a:pt x="3" y="704"/>
                    <a:pt x="3" y="704"/>
                    <a:pt x="3" y="704"/>
                  </a:cubicBezTo>
                  <a:cubicBezTo>
                    <a:pt x="2" y="702"/>
                    <a:pt x="2" y="702"/>
                    <a:pt x="2" y="702"/>
                  </a:cubicBezTo>
                  <a:cubicBezTo>
                    <a:pt x="2" y="704"/>
                    <a:pt x="2" y="704"/>
                    <a:pt x="2" y="704"/>
                  </a:cubicBezTo>
                  <a:cubicBezTo>
                    <a:pt x="2" y="703"/>
                    <a:pt x="2" y="703"/>
                    <a:pt x="2" y="703"/>
                  </a:cubicBezTo>
                  <a:cubicBezTo>
                    <a:pt x="2" y="704"/>
                    <a:pt x="2" y="704"/>
                    <a:pt x="2" y="704"/>
                  </a:cubicBezTo>
                  <a:cubicBezTo>
                    <a:pt x="2" y="704"/>
                    <a:pt x="2" y="704"/>
                    <a:pt x="2" y="704"/>
                  </a:cubicBezTo>
                  <a:cubicBezTo>
                    <a:pt x="2" y="703"/>
                    <a:pt x="2" y="703"/>
                    <a:pt x="2" y="703"/>
                  </a:cubicBezTo>
                  <a:cubicBezTo>
                    <a:pt x="2" y="704"/>
                    <a:pt x="2" y="704"/>
                    <a:pt x="2" y="704"/>
                  </a:cubicBezTo>
                  <a:cubicBezTo>
                    <a:pt x="2" y="704"/>
                    <a:pt x="2" y="704"/>
                    <a:pt x="2" y="704"/>
                  </a:cubicBezTo>
                  <a:cubicBezTo>
                    <a:pt x="3" y="704"/>
                    <a:pt x="4" y="704"/>
                    <a:pt x="5" y="705"/>
                  </a:cubicBezTo>
                  <a:cubicBezTo>
                    <a:pt x="10" y="707"/>
                    <a:pt x="20" y="712"/>
                    <a:pt x="28" y="717"/>
                  </a:cubicBezTo>
                  <a:cubicBezTo>
                    <a:pt x="32" y="719"/>
                    <a:pt x="36" y="721"/>
                    <a:pt x="39" y="722"/>
                  </a:cubicBezTo>
                  <a:cubicBezTo>
                    <a:pt x="42" y="724"/>
                    <a:pt x="44" y="725"/>
                    <a:pt x="44" y="725"/>
                  </a:cubicBezTo>
                  <a:cubicBezTo>
                    <a:pt x="44" y="725"/>
                    <a:pt x="45" y="725"/>
                    <a:pt x="46" y="724"/>
                  </a:cubicBezTo>
                  <a:cubicBezTo>
                    <a:pt x="46" y="723"/>
                    <a:pt x="46" y="723"/>
                    <a:pt x="45" y="722"/>
                  </a:cubicBezTo>
                  <a:cubicBezTo>
                    <a:pt x="28" y="712"/>
                    <a:pt x="28" y="712"/>
                    <a:pt x="28" y="712"/>
                  </a:cubicBezTo>
                  <a:cubicBezTo>
                    <a:pt x="45" y="720"/>
                    <a:pt x="45" y="720"/>
                    <a:pt x="45" y="720"/>
                  </a:cubicBezTo>
                  <a:cubicBezTo>
                    <a:pt x="45" y="720"/>
                    <a:pt x="46" y="720"/>
                    <a:pt x="47" y="719"/>
                  </a:cubicBezTo>
                  <a:cubicBezTo>
                    <a:pt x="47" y="718"/>
                    <a:pt x="47" y="717"/>
                    <a:pt x="46" y="717"/>
                  </a:cubicBezTo>
                  <a:cubicBezTo>
                    <a:pt x="24" y="703"/>
                    <a:pt x="24" y="703"/>
                    <a:pt x="24" y="703"/>
                  </a:cubicBezTo>
                  <a:cubicBezTo>
                    <a:pt x="43" y="712"/>
                    <a:pt x="43" y="712"/>
                    <a:pt x="43" y="712"/>
                  </a:cubicBezTo>
                  <a:cubicBezTo>
                    <a:pt x="44" y="712"/>
                    <a:pt x="44" y="712"/>
                    <a:pt x="45" y="712"/>
                  </a:cubicBezTo>
                  <a:cubicBezTo>
                    <a:pt x="45" y="712"/>
                    <a:pt x="45" y="711"/>
                    <a:pt x="45" y="711"/>
                  </a:cubicBezTo>
                  <a:cubicBezTo>
                    <a:pt x="45" y="710"/>
                    <a:pt x="45" y="710"/>
                    <a:pt x="45" y="710"/>
                  </a:cubicBezTo>
                  <a:cubicBezTo>
                    <a:pt x="45" y="709"/>
                    <a:pt x="45" y="709"/>
                    <a:pt x="45" y="709"/>
                  </a:cubicBezTo>
                  <a:cubicBezTo>
                    <a:pt x="45" y="709"/>
                    <a:pt x="45" y="709"/>
                    <a:pt x="45" y="709"/>
                  </a:cubicBezTo>
                  <a:cubicBezTo>
                    <a:pt x="44" y="709"/>
                    <a:pt x="41" y="707"/>
                    <a:pt x="37" y="704"/>
                  </a:cubicBezTo>
                  <a:cubicBezTo>
                    <a:pt x="31" y="701"/>
                    <a:pt x="23" y="696"/>
                    <a:pt x="16" y="692"/>
                  </a:cubicBezTo>
                  <a:cubicBezTo>
                    <a:pt x="13" y="690"/>
                    <a:pt x="10" y="688"/>
                    <a:pt x="8" y="687"/>
                  </a:cubicBezTo>
                  <a:cubicBezTo>
                    <a:pt x="7" y="686"/>
                    <a:pt x="6" y="685"/>
                    <a:pt x="5" y="685"/>
                  </a:cubicBezTo>
                  <a:cubicBezTo>
                    <a:pt x="5" y="684"/>
                    <a:pt x="5" y="684"/>
                    <a:pt x="5" y="684"/>
                  </a:cubicBezTo>
                  <a:cubicBezTo>
                    <a:pt x="5" y="684"/>
                    <a:pt x="5" y="684"/>
                    <a:pt x="5" y="684"/>
                  </a:cubicBezTo>
                  <a:cubicBezTo>
                    <a:pt x="4" y="685"/>
                    <a:pt x="4" y="685"/>
                    <a:pt x="4" y="685"/>
                  </a:cubicBezTo>
                  <a:cubicBezTo>
                    <a:pt x="5" y="684"/>
                    <a:pt x="5" y="684"/>
                    <a:pt x="5" y="684"/>
                  </a:cubicBezTo>
                  <a:cubicBezTo>
                    <a:pt x="5" y="684"/>
                    <a:pt x="5" y="684"/>
                    <a:pt x="5" y="684"/>
                  </a:cubicBezTo>
                  <a:cubicBezTo>
                    <a:pt x="4" y="685"/>
                    <a:pt x="4" y="685"/>
                    <a:pt x="4" y="685"/>
                  </a:cubicBezTo>
                  <a:cubicBezTo>
                    <a:pt x="5" y="684"/>
                    <a:pt x="5" y="684"/>
                    <a:pt x="5" y="684"/>
                  </a:cubicBezTo>
                  <a:cubicBezTo>
                    <a:pt x="4" y="685"/>
                    <a:pt x="4" y="685"/>
                    <a:pt x="4" y="685"/>
                  </a:cubicBezTo>
                  <a:cubicBezTo>
                    <a:pt x="5" y="685"/>
                    <a:pt x="5" y="685"/>
                    <a:pt x="5" y="685"/>
                  </a:cubicBezTo>
                  <a:cubicBezTo>
                    <a:pt x="5" y="685"/>
                    <a:pt x="5" y="685"/>
                    <a:pt x="5" y="684"/>
                  </a:cubicBezTo>
                  <a:cubicBezTo>
                    <a:pt x="4" y="685"/>
                    <a:pt x="4" y="685"/>
                    <a:pt x="4" y="685"/>
                  </a:cubicBezTo>
                  <a:cubicBezTo>
                    <a:pt x="5" y="685"/>
                    <a:pt x="5" y="685"/>
                    <a:pt x="5" y="685"/>
                  </a:cubicBezTo>
                  <a:cubicBezTo>
                    <a:pt x="3" y="685"/>
                    <a:pt x="3" y="685"/>
                    <a:pt x="3" y="685"/>
                  </a:cubicBezTo>
                  <a:cubicBezTo>
                    <a:pt x="5" y="686"/>
                    <a:pt x="5" y="686"/>
                    <a:pt x="5" y="686"/>
                  </a:cubicBezTo>
                  <a:cubicBezTo>
                    <a:pt x="5" y="685"/>
                    <a:pt x="5" y="685"/>
                    <a:pt x="5" y="685"/>
                  </a:cubicBezTo>
                  <a:cubicBezTo>
                    <a:pt x="3" y="685"/>
                    <a:pt x="3" y="685"/>
                    <a:pt x="3" y="685"/>
                  </a:cubicBezTo>
                  <a:cubicBezTo>
                    <a:pt x="5" y="686"/>
                    <a:pt x="5" y="686"/>
                    <a:pt x="5" y="686"/>
                  </a:cubicBezTo>
                  <a:cubicBezTo>
                    <a:pt x="3" y="685"/>
                    <a:pt x="3" y="685"/>
                    <a:pt x="3" y="685"/>
                  </a:cubicBezTo>
                  <a:cubicBezTo>
                    <a:pt x="3" y="687"/>
                    <a:pt x="3" y="687"/>
                    <a:pt x="3" y="687"/>
                  </a:cubicBezTo>
                  <a:cubicBezTo>
                    <a:pt x="43" y="705"/>
                    <a:pt x="43" y="705"/>
                    <a:pt x="43" y="705"/>
                  </a:cubicBezTo>
                  <a:cubicBezTo>
                    <a:pt x="44" y="705"/>
                    <a:pt x="44" y="705"/>
                    <a:pt x="45" y="704"/>
                  </a:cubicBezTo>
                  <a:cubicBezTo>
                    <a:pt x="45" y="704"/>
                    <a:pt x="45" y="703"/>
                    <a:pt x="44" y="702"/>
                  </a:cubicBezTo>
                  <a:cubicBezTo>
                    <a:pt x="23" y="689"/>
                    <a:pt x="23" y="689"/>
                    <a:pt x="23" y="689"/>
                  </a:cubicBezTo>
                  <a:cubicBezTo>
                    <a:pt x="44" y="699"/>
                    <a:pt x="44" y="699"/>
                    <a:pt x="44" y="699"/>
                  </a:cubicBezTo>
                  <a:cubicBezTo>
                    <a:pt x="45" y="699"/>
                    <a:pt x="46" y="699"/>
                    <a:pt x="46" y="698"/>
                  </a:cubicBezTo>
                  <a:cubicBezTo>
                    <a:pt x="47" y="698"/>
                    <a:pt x="46" y="697"/>
                    <a:pt x="46" y="696"/>
                  </a:cubicBezTo>
                  <a:cubicBezTo>
                    <a:pt x="46" y="696"/>
                    <a:pt x="43" y="695"/>
                    <a:pt x="39" y="692"/>
                  </a:cubicBezTo>
                  <a:cubicBezTo>
                    <a:pt x="33" y="689"/>
                    <a:pt x="24" y="683"/>
                    <a:pt x="17" y="678"/>
                  </a:cubicBezTo>
                  <a:cubicBezTo>
                    <a:pt x="13" y="676"/>
                    <a:pt x="10" y="674"/>
                    <a:pt x="7" y="672"/>
                  </a:cubicBezTo>
                  <a:cubicBezTo>
                    <a:pt x="6" y="672"/>
                    <a:pt x="5" y="671"/>
                    <a:pt x="4" y="671"/>
                  </a:cubicBezTo>
                  <a:cubicBezTo>
                    <a:pt x="4" y="670"/>
                    <a:pt x="4" y="670"/>
                    <a:pt x="4" y="670"/>
                  </a:cubicBezTo>
                  <a:cubicBezTo>
                    <a:pt x="4" y="670"/>
                    <a:pt x="4" y="670"/>
                    <a:pt x="4" y="670"/>
                  </a:cubicBezTo>
                  <a:cubicBezTo>
                    <a:pt x="4" y="670"/>
                    <a:pt x="4" y="670"/>
                    <a:pt x="4" y="670"/>
                  </a:cubicBezTo>
                  <a:cubicBezTo>
                    <a:pt x="3" y="671"/>
                    <a:pt x="3" y="671"/>
                    <a:pt x="3" y="671"/>
                  </a:cubicBezTo>
                  <a:cubicBezTo>
                    <a:pt x="4" y="670"/>
                    <a:pt x="4" y="670"/>
                    <a:pt x="4" y="670"/>
                  </a:cubicBezTo>
                  <a:cubicBezTo>
                    <a:pt x="4" y="670"/>
                    <a:pt x="4" y="670"/>
                    <a:pt x="4" y="670"/>
                  </a:cubicBezTo>
                  <a:cubicBezTo>
                    <a:pt x="3" y="671"/>
                    <a:pt x="3" y="671"/>
                    <a:pt x="3" y="671"/>
                  </a:cubicBezTo>
                  <a:cubicBezTo>
                    <a:pt x="4" y="670"/>
                    <a:pt x="4" y="670"/>
                    <a:pt x="4" y="670"/>
                  </a:cubicBezTo>
                  <a:cubicBezTo>
                    <a:pt x="2" y="671"/>
                    <a:pt x="2" y="671"/>
                    <a:pt x="2" y="671"/>
                  </a:cubicBezTo>
                  <a:cubicBezTo>
                    <a:pt x="4" y="671"/>
                    <a:pt x="4" y="671"/>
                    <a:pt x="4" y="671"/>
                  </a:cubicBezTo>
                  <a:cubicBezTo>
                    <a:pt x="4" y="670"/>
                    <a:pt x="4" y="670"/>
                    <a:pt x="4" y="670"/>
                  </a:cubicBezTo>
                  <a:cubicBezTo>
                    <a:pt x="2" y="671"/>
                    <a:pt x="2" y="671"/>
                    <a:pt x="2" y="671"/>
                  </a:cubicBezTo>
                  <a:cubicBezTo>
                    <a:pt x="4" y="671"/>
                    <a:pt x="4" y="671"/>
                    <a:pt x="4" y="671"/>
                  </a:cubicBezTo>
                  <a:cubicBezTo>
                    <a:pt x="2" y="671"/>
                    <a:pt x="2" y="671"/>
                    <a:pt x="2" y="671"/>
                  </a:cubicBezTo>
                  <a:cubicBezTo>
                    <a:pt x="4" y="672"/>
                    <a:pt x="4" y="672"/>
                    <a:pt x="4" y="672"/>
                  </a:cubicBezTo>
                  <a:cubicBezTo>
                    <a:pt x="4" y="671"/>
                    <a:pt x="4" y="671"/>
                    <a:pt x="4" y="671"/>
                  </a:cubicBezTo>
                  <a:cubicBezTo>
                    <a:pt x="2" y="671"/>
                    <a:pt x="2" y="671"/>
                    <a:pt x="2" y="671"/>
                  </a:cubicBezTo>
                  <a:cubicBezTo>
                    <a:pt x="4" y="672"/>
                    <a:pt x="4" y="672"/>
                    <a:pt x="4" y="672"/>
                  </a:cubicBezTo>
                  <a:cubicBezTo>
                    <a:pt x="4" y="672"/>
                    <a:pt x="4" y="672"/>
                    <a:pt x="4" y="672"/>
                  </a:cubicBezTo>
                  <a:cubicBezTo>
                    <a:pt x="2" y="671"/>
                    <a:pt x="2" y="671"/>
                    <a:pt x="2" y="671"/>
                  </a:cubicBezTo>
                  <a:cubicBezTo>
                    <a:pt x="3" y="672"/>
                    <a:pt x="3" y="672"/>
                    <a:pt x="3" y="672"/>
                  </a:cubicBezTo>
                  <a:cubicBezTo>
                    <a:pt x="4" y="672"/>
                    <a:pt x="4" y="672"/>
                    <a:pt x="4" y="672"/>
                  </a:cubicBezTo>
                  <a:cubicBezTo>
                    <a:pt x="2" y="671"/>
                    <a:pt x="2" y="671"/>
                    <a:pt x="2" y="671"/>
                  </a:cubicBezTo>
                  <a:cubicBezTo>
                    <a:pt x="3" y="672"/>
                    <a:pt x="3" y="672"/>
                    <a:pt x="3" y="672"/>
                  </a:cubicBezTo>
                  <a:cubicBezTo>
                    <a:pt x="2" y="671"/>
                    <a:pt x="2" y="671"/>
                    <a:pt x="2" y="671"/>
                  </a:cubicBezTo>
                  <a:cubicBezTo>
                    <a:pt x="2" y="672"/>
                    <a:pt x="2" y="672"/>
                    <a:pt x="2" y="672"/>
                  </a:cubicBezTo>
                  <a:cubicBezTo>
                    <a:pt x="3" y="672"/>
                    <a:pt x="3" y="672"/>
                    <a:pt x="3" y="672"/>
                  </a:cubicBezTo>
                  <a:cubicBezTo>
                    <a:pt x="2" y="671"/>
                    <a:pt x="2" y="671"/>
                    <a:pt x="2" y="671"/>
                  </a:cubicBezTo>
                  <a:cubicBezTo>
                    <a:pt x="2" y="672"/>
                    <a:pt x="2" y="672"/>
                    <a:pt x="2" y="672"/>
                  </a:cubicBezTo>
                  <a:cubicBezTo>
                    <a:pt x="2" y="671"/>
                    <a:pt x="2" y="671"/>
                    <a:pt x="2" y="671"/>
                  </a:cubicBezTo>
                  <a:cubicBezTo>
                    <a:pt x="2" y="672"/>
                    <a:pt x="2" y="672"/>
                    <a:pt x="2" y="672"/>
                  </a:cubicBezTo>
                  <a:cubicBezTo>
                    <a:pt x="2" y="672"/>
                    <a:pt x="2" y="672"/>
                    <a:pt x="2" y="672"/>
                  </a:cubicBezTo>
                  <a:cubicBezTo>
                    <a:pt x="2" y="671"/>
                    <a:pt x="2" y="671"/>
                    <a:pt x="2" y="671"/>
                  </a:cubicBezTo>
                  <a:cubicBezTo>
                    <a:pt x="2" y="672"/>
                    <a:pt x="2" y="672"/>
                    <a:pt x="2" y="672"/>
                  </a:cubicBezTo>
                  <a:cubicBezTo>
                    <a:pt x="2" y="672"/>
                    <a:pt x="2" y="672"/>
                    <a:pt x="2" y="672"/>
                  </a:cubicBezTo>
                  <a:cubicBezTo>
                    <a:pt x="3" y="672"/>
                    <a:pt x="4" y="673"/>
                    <a:pt x="5" y="674"/>
                  </a:cubicBezTo>
                  <a:cubicBezTo>
                    <a:pt x="10" y="676"/>
                    <a:pt x="19" y="681"/>
                    <a:pt x="27" y="685"/>
                  </a:cubicBezTo>
                  <a:cubicBezTo>
                    <a:pt x="31" y="687"/>
                    <a:pt x="35" y="690"/>
                    <a:pt x="38" y="691"/>
                  </a:cubicBezTo>
                  <a:cubicBezTo>
                    <a:pt x="39" y="692"/>
                    <a:pt x="41" y="692"/>
                    <a:pt x="42" y="693"/>
                  </a:cubicBezTo>
                  <a:cubicBezTo>
                    <a:pt x="42" y="693"/>
                    <a:pt x="42" y="693"/>
                    <a:pt x="43" y="693"/>
                  </a:cubicBezTo>
                  <a:cubicBezTo>
                    <a:pt x="43" y="694"/>
                    <a:pt x="43" y="694"/>
                    <a:pt x="43" y="694"/>
                  </a:cubicBezTo>
                  <a:cubicBezTo>
                    <a:pt x="43" y="694"/>
                    <a:pt x="43" y="694"/>
                    <a:pt x="44" y="694"/>
                  </a:cubicBezTo>
                  <a:cubicBezTo>
                    <a:pt x="44" y="694"/>
                    <a:pt x="44" y="694"/>
                    <a:pt x="44" y="694"/>
                  </a:cubicBezTo>
                  <a:cubicBezTo>
                    <a:pt x="45" y="693"/>
                    <a:pt x="45" y="693"/>
                    <a:pt x="45" y="693"/>
                  </a:cubicBezTo>
                  <a:cubicBezTo>
                    <a:pt x="45" y="693"/>
                    <a:pt x="45" y="692"/>
                    <a:pt x="45" y="692"/>
                  </a:cubicBezTo>
                  <a:cubicBezTo>
                    <a:pt x="45" y="691"/>
                    <a:pt x="45" y="691"/>
                    <a:pt x="45" y="691"/>
                  </a:cubicBezTo>
                  <a:cubicBezTo>
                    <a:pt x="4" y="666"/>
                    <a:pt x="4" y="666"/>
                    <a:pt x="4" y="666"/>
                  </a:cubicBezTo>
                  <a:cubicBezTo>
                    <a:pt x="3" y="667"/>
                    <a:pt x="3" y="667"/>
                    <a:pt x="3" y="667"/>
                  </a:cubicBezTo>
                  <a:cubicBezTo>
                    <a:pt x="5" y="668"/>
                    <a:pt x="5" y="668"/>
                    <a:pt x="5" y="668"/>
                  </a:cubicBezTo>
                  <a:cubicBezTo>
                    <a:pt x="3" y="667"/>
                    <a:pt x="3" y="667"/>
                    <a:pt x="3" y="667"/>
                  </a:cubicBezTo>
                  <a:cubicBezTo>
                    <a:pt x="4" y="668"/>
                    <a:pt x="4" y="668"/>
                    <a:pt x="4" y="668"/>
                  </a:cubicBezTo>
                  <a:cubicBezTo>
                    <a:pt x="4" y="668"/>
                    <a:pt x="4" y="668"/>
                    <a:pt x="5" y="668"/>
                  </a:cubicBezTo>
                  <a:cubicBezTo>
                    <a:pt x="3" y="667"/>
                    <a:pt x="3" y="667"/>
                    <a:pt x="3" y="667"/>
                  </a:cubicBezTo>
                  <a:cubicBezTo>
                    <a:pt x="4" y="668"/>
                    <a:pt x="4" y="668"/>
                    <a:pt x="4" y="668"/>
                  </a:cubicBezTo>
                  <a:cubicBezTo>
                    <a:pt x="3" y="667"/>
                    <a:pt x="3" y="667"/>
                    <a:pt x="3" y="667"/>
                  </a:cubicBezTo>
                  <a:cubicBezTo>
                    <a:pt x="3" y="668"/>
                    <a:pt x="3" y="668"/>
                    <a:pt x="3" y="668"/>
                  </a:cubicBezTo>
                  <a:cubicBezTo>
                    <a:pt x="4" y="668"/>
                    <a:pt x="4" y="668"/>
                    <a:pt x="4" y="668"/>
                  </a:cubicBezTo>
                  <a:cubicBezTo>
                    <a:pt x="3" y="667"/>
                    <a:pt x="3" y="667"/>
                    <a:pt x="3" y="667"/>
                  </a:cubicBezTo>
                  <a:cubicBezTo>
                    <a:pt x="3" y="668"/>
                    <a:pt x="3" y="668"/>
                    <a:pt x="3" y="668"/>
                  </a:cubicBezTo>
                  <a:cubicBezTo>
                    <a:pt x="3" y="668"/>
                    <a:pt x="3" y="668"/>
                    <a:pt x="3" y="668"/>
                  </a:cubicBezTo>
                  <a:cubicBezTo>
                    <a:pt x="3" y="668"/>
                    <a:pt x="3" y="668"/>
                    <a:pt x="3" y="668"/>
                  </a:cubicBezTo>
                  <a:cubicBezTo>
                    <a:pt x="3" y="668"/>
                    <a:pt x="3" y="668"/>
                    <a:pt x="3" y="668"/>
                  </a:cubicBezTo>
                  <a:cubicBezTo>
                    <a:pt x="3" y="668"/>
                    <a:pt x="3" y="668"/>
                    <a:pt x="3" y="668"/>
                  </a:cubicBezTo>
                  <a:cubicBezTo>
                    <a:pt x="3" y="668"/>
                    <a:pt x="3" y="668"/>
                    <a:pt x="3" y="668"/>
                  </a:cubicBezTo>
                  <a:cubicBezTo>
                    <a:pt x="3" y="668"/>
                    <a:pt x="4" y="669"/>
                    <a:pt x="6" y="669"/>
                  </a:cubicBezTo>
                  <a:cubicBezTo>
                    <a:pt x="10" y="671"/>
                    <a:pt x="19" y="675"/>
                    <a:pt x="28" y="679"/>
                  </a:cubicBezTo>
                  <a:cubicBezTo>
                    <a:pt x="32" y="681"/>
                    <a:pt x="36" y="683"/>
                    <a:pt x="39" y="685"/>
                  </a:cubicBezTo>
                  <a:cubicBezTo>
                    <a:pt x="40" y="685"/>
                    <a:pt x="42" y="686"/>
                    <a:pt x="43" y="686"/>
                  </a:cubicBezTo>
                  <a:cubicBezTo>
                    <a:pt x="43" y="687"/>
                    <a:pt x="44" y="687"/>
                    <a:pt x="44" y="687"/>
                  </a:cubicBezTo>
                  <a:cubicBezTo>
                    <a:pt x="45" y="687"/>
                    <a:pt x="45" y="687"/>
                    <a:pt x="45" y="687"/>
                  </a:cubicBezTo>
                  <a:cubicBezTo>
                    <a:pt x="46" y="687"/>
                    <a:pt x="46" y="687"/>
                    <a:pt x="46" y="687"/>
                  </a:cubicBezTo>
                  <a:cubicBezTo>
                    <a:pt x="46" y="687"/>
                    <a:pt x="46" y="687"/>
                    <a:pt x="47" y="686"/>
                  </a:cubicBezTo>
                  <a:cubicBezTo>
                    <a:pt x="47" y="686"/>
                    <a:pt x="47" y="686"/>
                    <a:pt x="47" y="685"/>
                  </a:cubicBezTo>
                  <a:cubicBezTo>
                    <a:pt x="47" y="685"/>
                    <a:pt x="47" y="685"/>
                    <a:pt x="46" y="684"/>
                  </a:cubicBezTo>
                  <a:cubicBezTo>
                    <a:pt x="3" y="657"/>
                    <a:pt x="3" y="657"/>
                    <a:pt x="3" y="657"/>
                  </a:cubicBezTo>
                  <a:cubicBezTo>
                    <a:pt x="2" y="659"/>
                    <a:pt x="2" y="659"/>
                    <a:pt x="2" y="659"/>
                  </a:cubicBezTo>
                  <a:cubicBezTo>
                    <a:pt x="2" y="660"/>
                    <a:pt x="2" y="660"/>
                    <a:pt x="2" y="660"/>
                  </a:cubicBezTo>
                  <a:cubicBezTo>
                    <a:pt x="2" y="659"/>
                    <a:pt x="2" y="659"/>
                    <a:pt x="2" y="659"/>
                  </a:cubicBezTo>
                  <a:cubicBezTo>
                    <a:pt x="2" y="660"/>
                    <a:pt x="2" y="660"/>
                    <a:pt x="2" y="660"/>
                  </a:cubicBezTo>
                  <a:cubicBezTo>
                    <a:pt x="2" y="660"/>
                    <a:pt x="2" y="660"/>
                    <a:pt x="2" y="660"/>
                  </a:cubicBezTo>
                  <a:cubicBezTo>
                    <a:pt x="2" y="659"/>
                    <a:pt x="2" y="659"/>
                    <a:pt x="2" y="659"/>
                  </a:cubicBezTo>
                  <a:cubicBezTo>
                    <a:pt x="2" y="660"/>
                    <a:pt x="2" y="660"/>
                    <a:pt x="2" y="660"/>
                  </a:cubicBezTo>
                  <a:cubicBezTo>
                    <a:pt x="2" y="659"/>
                    <a:pt x="2" y="659"/>
                    <a:pt x="2" y="659"/>
                  </a:cubicBezTo>
                  <a:cubicBezTo>
                    <a:pt x="2" y="660"/>
                    <a:pt x="2" y="660"/>
                    <a:pt x="2" y="660"/>
                  </a:cubicBezTo>
                  <a:cubicBezTo>
                    <a:pt x="2" y="660"/>
                    <a:pt x="2" y="660"/>
                    <a:pt x="2" y="660"/>
                  </a:cubicBezTo>
                  <a:cubicBezTo>
                    <a:pt x="2" y="659"/>
                    <a:pt x="2" y="659"/>
                    <a:pt x="2" y="659"/>
                  </a:cubicBezTo>
                  <a:cubicBezTo>
                    <a:pt x="2" y="660"/>
                    <a:pt x="2" y="660"/>
                    <a:pt x="2" y="660"/>
                  </a:cubicBezTo>
                  <a:cubicBezTo>
                    <a:pt x="2" y="660"/>
                    <a:pt x="2" y="660"/>
                    <a:pt x="2" y="660"/>
                  </a:cubicBezTo>
                  <a:cubicBezTo>
                    <a:pt x="2" y="660"/>
                    <a:pt x="2" y="660"/>
                    <a:pt x="2" y="660"/>
                  </a:cubicBezTo>
                  <a:cubicBezTo>
                    <a:pt x="2" y="660"/>
                    <a:pt x="2" y="660"/>
                    <a:pt x="2" y="660"/>
                  </a:cubicBezTo>
                  <a:cubicBezTo>
                    <a:pt x="2" y="660"/>
                    <a:pt x="2" y="660"/>
                    <a:pt x="2" y="660"/>
                  </a:cubicBezTo>
                  <a:cubicBezTo>
                    <a:pt x="2" y="660"/>
                    <a:pt x="2" y="660"/>
                    <a:pt x="2" y="660"/>
                  </a:cubicBezTo>
                  <a:cubicBezTo>
                    <a:pt x="2" y="660"/>
                    <a:pt x="5" y="661"/>
                    <a:pt x="9" y="663"/>
                  </a:cubicBezTo>
                  <a:cubicBezTo>
                    <a:pt x="15" y="666"/>
                    <a:pt x="23" y="671"/>
                    <a:pt x="30" y="674"/>
                  </a:cubicBezTo>
                  <a:cubicBezTo>
                    <a:pt x="34" y="676"/>
                    <a:pt x="37" y="677"/>
                    <a:pt x="40" y="679"/>
                  </a:cubicBezTo>
                  <a:cubicBezTo>
                    <a:pt x="41" y="679"/>
                    <a:pt x="42" y="680"/>
                    <a:pt x="43" y="680"/>
                  </a:cubicBezTo>
                  <a:cubicBezTo>
                    <a:pt x="43" y="680"/>
                    <a:pt x="44" y="680"/>
                    <a:pt x="44" y="680"/>
                  </a:cubicBezTo>
                  <a:cubicBezTo>
                    <a:pt x="44" y="680"/>
                    <a:pt x="45" y="681"/>
                    <a:pt x="45" y="681"/>
                  </a:cubicBezTo>
                  <a:cubicBezTo>
                    <a:pt x="46" y="681"/>
                    <a:pt x="46" y="681"/>
                    <a:pt x="46" y="681"/>
                  </a:cubicBezTo>
                  <a:cubicBezTo>
                    <a:pt x="46" y="680"/>
                    <a:pt x="46" y="680"/>
                    <a:pt x="46" y="680"/>
                  </a:cubicBezTo>
                  <a:cubicBezTo>
                    <a:pt x="47" y="680"/>
                    <a:pt x="47" y="679"/>
                    <a:pt x="47" y="679"/>
                  </a:cubicBezTo>
                  <a:cubicBezTo>
                    <a:pt x="47" y="678"/>
                    <a:pt x="46" y="678"/>
                    <a:pt x="46" y="678"/>
                  </a:cubicBezTo>
                  <a:cubicBezTo>
                    <a:pt x="46" y="678"/>
                    <a:pt x="43" y="676"/>
                    <a:pt x="39" y="674"/>
                  </a:cubicBezTo>
                  <a:cubicBezTo>
                    <a:pt x="34" y="670"/>
                    <a:pt x="25" y="665"/>
                    <a:pt x="18" y="661"/>
                  </a:cubicBezTo>
                  <a:cubicBezTo>
                    <a:pt x="14" y="658"/>
                    <a:pt x="11" y="656"/>
                    <a:pt x="8" y="655"/>
                  </a:cubicBezTo>
                  <a:cubicBezTo>
                    <a:pt x="7" y="654"/>
                    <a:pt x="6" y="653"/>
                    <a:pt x="6" y="653"/>
                  </a:cubicBezTo>
                  <a:cubicBezTo>
                    <a:pt x="5" y="652"/>
                    <a:pt x="5" y="652"/>
                    <a:pt x="5" y="652"/>
                  </a:cubicBezTo>
                  <a:cubicBezTo>
                    <a:pt x="5" y="652"/>
                    <a:pt x="5" y="652"/>
                    <a:pt x="5" y="652"/>
                  </a:cubicBezTo>
                  <a:cubicBezTo>
                    <a:pt x="5" y="652"/>
                    <a:pt x="5" y="652"/>
                    <a:pt x="5" y="652"/>
                  </a:cubicBezTo>
                  <a:cubicBezTo>
                    <a:pt x="5" y="652"/>
                    <a:pt x="5" y="652"/>
                    <a:pt x="5" y="652"/>
                  </a:cubicBezTo>
                  <a:cubicBezTo>
                    <a:pt x="5" y="652"/>
                    <a:pt x="5" y="652"/>
                    <a:pt x="5" y="652"/>
                  </a:cubicBezTo>
                  <a:cubicBezTo>
                    <a:pt x="5" y="652"/>
                    <a:pt x="5" y="652"/>
                    <a:pt x="5" y="652"/>
                  </a:cubicBezTo>
                  <a:cubicBezTo>
                    <a:pt x="5" y="652"/>
                    <a:pt x="5" y="652"/>
                    <a:pt x="5" y="652"/>
                  </a:cubicBezTo>
                  <a:cubicBezTo>
                    <a:pt x="4" y="653"/>
                    <a:pt x="4" y="653"/>
                    <a:pt x="4" y="653"/>
                  </a:cubicBezTo>
                  <a:cubicBezTo>
                    <a:pt x="5" y="653"/>
                    <a:pt x="5" y="653"/>
                    <a:pt x="5" y="653"/>
                  </a:cubicBezTo>
                  <a:cubicBezTo>
                    <a:pt x="5" y="652"/>
                    <a:pt x="5" y="652"/>
                    <a:pt x="5" y="652"/>
                  </a:cubicBezTo>
                  <a:cubicBezTo>
                    <a:pt x="4" y="653"/>
                    <a:pt x="4" y="653"/>
                    <a:pt x="4" y="653"/>
                  </a:cubicBezTo>
                  <a:cubicBezTo>
                    <a:pt x="5" y="653"/>
                    <a:pt x="5" y="653"/>
                    <a:pt x="5" y="653"/>
                  </a:cubicBezTo>
                  <a:cubicBezTo>
                    <a:pt x="4" y="653"/>
                    <a:pt x="4" y="653"/>
                    <a:pt x="4" y="653"/>
                  </a:cubicBezTo>
                  <a:cubicBezTo>
                    <a:pt x="5" y="653"/>
                    <a:pt x="5" y="653"/>
                    <a:pt x="5" y="653"/>
                  </a:cubicBezTo>
                  <a:cubicBezTo>
                    <a:pt x="5" y="653"/>
                    <a:pt x="5" y="653"/>
                    <a:pt x="5" y="653"/>
                  </a:cubicBezTo>
                  <a:cubicBezTo>
                    <a:pt x="4" y="653"/>
                    <a:pt x="4" y="653"/>
                    <a:pt x="4" y="653"/>
                  </a:cubicBezTo>
                  <a:cubicBezTo>
                    <a:pt x="5" y="653"/>
                    <a:pt x="5" y="653"/>
                    <a:pt x="5" y="653"/>
                  </a:cubicBezTo>
                  <a:cubicBezTo>
                    <a:pt x="4" y="653"/>
                    <a:pt x="4" y="653"/>
                    <a:pt x="4" y="653"/>
                  </a:cubicBezTo>
                  <a:cubicBezTo>
                    <a:pt x="5" y="654"/>
                    <a:pt x="5" y="654"/>
                    <a:pt x="5" y="654"/>
                  </a:cubicBezTo>
                  <a:cubicBezTo>
                    <a:pt x="5" y="653"/>
                    <a:pt x="5" y="653"/>
                    <a:pt x="5" y="653"/>
                  </a:cubicBezTo>
                  <a:cubicBezTo>
                    <a:pt x="4" y="653"/>
                    <a:pt x="4" y="653"/>
                    <a:pt x="4" y="653"/>
                  </a:cubicBezTo>
                  <a:cubicBezTo>
                    <a:pt x="5" y="654"/>
                    <a:pt x="5" y="654"/>
                    <a:pt x="5" y="654"/>
                  </a:cubicBezTo>
                  <a:cubicBezTo>
                    <a:pt x="5" y="654"/>
                    <a:pt x="5" y="654"/>
                    <a:pt x="5" y="654"/>
                  </a:cubicBezTo>
                  <a:cubicBezTo>
                    <a:pt x="4" y="653"/>
                    <a:pt x="4" y="653"/>
                    <a:pt x="4" y="653"/>
                  </a:cubicBezTo>
                  <a:cubicBezTo>
                    <a:pt x="4" y="655"/>
                    <a:pt x="4" y="655"/>
                    <a:pt x="4" y="655"/>
                  </a:cubicBezTo>
                  <a:cubicBezTo>
                    <a:pt x="5" y="655"/>
                    <a:pt x="5" y="654"/>
                    <a:pt x="5" y="654"/>
                  </a:cubicBezTo>
                  <a:cubicBezTo>
                    <a:pt x="4" y="653"/>
                    <a:pt x="4" y="653"/>
                    <a:pt x="4" y="653"/>
                  </a:cubicBezTo>
                  <a:cubicBezTo>
                    <a:pt x="4" y="655"/>
                    <a:pt x="4" y="655"/>
                    <a:pt x="4" y="655"/>
                  </a:cubicBezTo>
                  <a:cubicBezTo>
                    <a:pt x="4" y="654"/>
                    <a:pt x="4" y="654"/>
                    <a:pt x="4" y="654"/>
                  </a:cubicBezTo>
                  <a:cubicBezTo>
                    <a:pt x="4" y="655"/>
                    <a:pt x="4" y="655"/>
                    <a:pt x="4" y="655"/>
                  </a:cubicBezTo>
                  <a:cubicBezTo>
                    <a:pt x="4" y="655"/>
                    <a:pt x="4" y="655"/>
                    <a:pt x="4" y="655"/>
                  </a:cubicBezTo>
                  <a:cubicBezTo>
                    <a:pt x="4" y="654"/>
                    <a:pt x="4" y="654"/>
                    <a:pt x="4" y="654"/>
                  </a:cubicBezTo>
                  <a:cubicBezTo>
                    <a:pt x="4" y="655"/>
                    <a:pt x="4" y="655"/>
                    <a:pt x="4" y="655"/>
                  </a:cubicBezTo>
                  <a:cubicBezTo>
                    <a:pt x="4" y="654"/>
                    <a:pt x="4" y="654"/>
                    <a:pt x="4" y="654"/>
                  </a:cubicBezTo>
                  <a:cubicBezTo>
                    <a:pt x="4" y="655"/>
                    <a:pt x="4" y="655"/>
                    <a:pt x="4" y="655"/>
                  </a:cubicBezTo>
                  <a:cubicBezTo>
                    <a:pt x="4" y="655"/>
                    <a:pt x="4" y="655"/>
                    <a:pt x="4" y="655"/>
                  </a:cubicBezTo>
                  <a:cubicBezTo>
                    <a:pt x="4" y="654"/>
                    <a:pt x="4" y="654"/>
                    <a:pt x="4" y="654"/>
                  </a:cubicBezTo>
                  <a:cubicBezTo>
                    <a:pt x="4" y="655"/>
                    <a:pt x="4" y="655"/>
                    <a:pt x="4" y="655"/>
                  </a:cubicBezTo>
                  <a:cubicBezTo>
                    <a:pt x="4" y="655"/>
                    <a:pt x="5" y="655"/>
                    <a:pt x="6" y="656"/>
                  </a:cubicBezTo>
                  <a:cubicBezTo>
                    <a:pt x="11" y="657"/>
                    <a:pt x="20" y="662"/>
                    <a:pt x="28" y="666"/>
                  </a:cubicBezTo>
                  <a:cubicBezTo>
                    <a:pt x="33" y="668"/>
                    <a:pt x="36" y="670"/>
                    <a:pt x="39" y="671"/>
                  </a:cubicBezTo>
                  <a:cubicBezTo>
                    <a:pt x="41" y="672"/>
                    <a:pt x="42" y="673"/>
                    <a:pt x="43" y="673"/>
                  </a:cubicBezTo>
                  <a:cubicBezTo>
                    <a:pt x="43" y="673"/>
                    <a:pt x="44" y="673"/>
                    <a:pt x="44" y="674"/>
                  </a:cubicBezTo>
                  <a:cubicBezTo>
                    <a:pt x="44" y="674"/>
                    <a:pt x="44" y="674"/>
                    <a:pt x="44" y="674"/>
                  </a:cubicBezTo>
                  <a:cubicBezTo>
                    <a:pt x="44" y="674"/>
                    <a:pt x="45" y="674"/>
                    <a:pt x="45" y="674"/>
                  </a:cubicBezTo>
                  <a:cubicBezTo>
                    <a:pt x="45" y="674"/>
                    <a:pt x="45" y="674"/>
                    <a:pt x="45" y="674"/>
                  </a:cubicBezTo>
                  <a:cubicBezTo>
                    <a:pt x="46" y="674"/>
                    <a:pt x="46" y="674"/>
                    <a:pt x="46" y="673"/>
                  </a:cubicBezTo>
                  <a:cubicBezTo>
                    <a:pt x="46" y="673"/>
                    <a:pt x="47" y="672"/>
                    <a:pt x="46" y="672"/>
                  </a:cubicBezTo>
                  <a:cubicBezTo>
                    <a:pt x="46" y="672"/>
                    <a:pt x="46" y="671"/>
                    <a:pt x="46" y="671"/>
                  </a:cubicBezTo>
                  <a:cubicBezTo>
                    <a:pt x="4" y="645"/>
                    <a:pt x="4" y="645"/>
                    <a:pt x="4" y="645"/>
                  </a:cubicBezTo>
                  <a:cubicBezTo>
                    <a:pt x="4" y="646"/>
                    <a:pt x="4" y="646"/>
                    <a:pt x="4" y="646"/>
                  </a:cubicBezTo>
                  <a:cubicBezTo>
                    <a:pt x="5" y="647"/>
                    <a:pt x="5" y="647"/>
                    <a:pt x="5" y="647"/>
                  </a:cubicBezTo>
                  <a:cubicBezTo>
                    <a:pt x="4" y="646"/>
                    <a:pt x="4" y="646"/>
                    <a:pt x="4" y="646"/>
                  </a:cubicBezTo>
                  <a:cubicBezTo>
                    <a:pt x="4" y="648"/>
                    <a:pt x="4" y="648"/>
                    <a:pt x="4" y="648"/>
                  </a:cubicBezTo>
                  <a:cubicBezTo>
                    <a:pt x="4" y="648"/>
                    <a:pt x="5" y="648"/>
                    <a:pt x="5" y="647"/>
                  </a:cubicBezTo>
                  <a:cubicBezTo>
                    <a:pt x="4" y="646"/>
                    <a:pt x="4" y="646"/>
                    <a:pt x="4" y="646"/>
                  </a:cubicBezTo>
                  <a:cubicBezTo>
                    <a:pt x="4" y="648"/>
                    <a:pt x="4" y="648"/>
                    <a:pt x="4" y="648"/>
                  </a:cubicBezTo>
                  <a:cubicBezTo>
                    <a:pt x="4" y="647"/>
                    <a:pt x="4" y="647"/>
                    <a:pt x="4" y="647"/>
                  </a:cubicBezTo>
                  <a:cubicBezTo>
                    <a:pt x="4" y="648"/>
                    <a:pt x="4" y="648"/>
                    <a:pt x="4" y="648"/>
                  </a:cubicBezTo>
                  <a:cubicBezTo>
                    <a:pt x="4" y="648"/>
                    <a:pt x="4" y="648"/>
                    <a:pt x="4" y="648"/>
                  </a:cubicBezTo>
                  <a:cubicBezTo>
                    <a:pt x="4" y="647"/>
                    <a:pt x="4" y="647"/>
                    <a:pt x="4" y="647"/>
                  </a:cubicBezTo>
                  <a:cubicBezTo>
                    <a:pt x="4" y="648"/>
                    <a:pt x="4" y="648"/>
                    <a:pt x="4" y="648"/>
                  </a:cubicBezTo>
                  <a:cubicBezTo>
                    <a:pt x="4" y="647"/>
                    <a:pt x="4" y="647"/>
                    <a:pt x="4" y="647"/>
                  </a:cubicBezTo>
                  <a:cubicBezTo>
                    <a:pt x="4" y="648"/>
                    <a:pt x="4" y="648"/>
                    <a:pt x="4" y="648"/>
                  </a:cubicBezTo>
                  <a:cubicBezTo>
                    <a:pt x="4" y="648"/>
                    <a:pt x="4" y="648"/>
                    <a:pt x="4" y="648"/>
                  </a:cubicBezTo>
                  <a:cubicBezTo>
                    <a:pt x="4" y="647"/>
                    <a:pt x="4" y="647"/>
                    <a:pt x="4" y="647"/>
                  </a:cubicBezTo>
                  <a:cubicBezTo>
                    <a:pt x="4" y="648"/>
                    <a:pt x="4" y="648"/>
                    <a:pt x="4" y="648"/>
                  </a:cubicBezTo>
                  <a:cubicBezTo>
                    <a:pt x="4" y="648"/>
                    <a:pt x="5" y="648"/>
                    <a:pt x="6" y="649"/>
                  </a:cubicBezTo>
                  <a:cubicBezTo>
                    <a:pt x="10" y="651"/>
                    <a:pt x="20" y="655"/>
                    <a:pt x="28" y="660"/>
                  </a:cubicBezTo>
                  <a:cubicBezTo>
                    <a:pt x="32" y="662"/>
                    <a:pt x="36" y="664"/>
                    <a:pt x="39" y="665"/>
                  </a:cubicBezTo>
                  <a:cubicBezTo>
                    <a:pt x="40" y="666"/>
                    <a:pt x="42" y="666"/>
                    <a:pt x="43" y="667"/>
                  </a:cubicBezTo>
                  <a:cubicBezTo>
                    <a:pt x="43" y="667"/>
                    <a:pt x="43" y="667"/>
                    <a:pt x="44" y="667"/>
                  </a:cubicBezTo>
                  <a:cubicBezTo>
                    <a:pt x="44" y="667"/>
                    <a:pt x="44" y="667"/>
                    <a:pt x="44" y="667"/>
                  </a:cubicBezTo>
                  <a:cubicBezTo>
                    <a:pt x="45" y="667"/>
                    <a:pt x="45" y="667"/>
                    <a:pt x="45" y="667"/>
                  </a:cubicBezTo>
                  <a:cubicBezTo>
                    <a:pt x="45" y="667"/>
                    <a:pt x="45" y="667"/>
                    <a:pt x="45" y="667"/>
                  </a:cubicBezTo>
                  <a:cubicBezTo>
                    <a:pt x="46" y="667"/>
                    <a:pt x="46" y="667"/>
                    <a:pt x="46" y="667"/>
                  </a:cubicBezTo>
                  <a:cubicBezTo>
                    <a:pt x="46" y="667"/>
                    <a:pt x="46" y="667"/>
                    <a:pt x="46" y="667"/>
                  </a:cubicBezTo>
                  <a:cubicBezTo>
                    <a:pt x="46" y="666"/>
                    <a:pt x="46" y="666"/>
                    <a:pt x="46" y="666"/>
                  </a:cubicBezTo>
                  <a:cubicBezTo>
                    <a:pt x="46" y="665"/>
                    <a:pt x="46" y="665"/>
                    <a:pt x="46" y="665"/>
                  </a:cubicBezTo>
                  <a:cubicBezTo>
                    <a:pt x="46" y="665"/>
                    <a:pt x="46" y="665"/>
                    <a:pt x="46" y="665"/>
                  </a:cubicBezTo>
                  <a:cubicBezTo>
                    <a:pt x="45" y="664"/>
                    <a:pt x="44" y="663"/>
                    <a:pt x="43" y="662"/>
                  </a:cubicBezTo>
                  <a:cubicBezTo>
                    <a:pt x="33" y="656"/>
                    <a:pt x="4" y="638"/>
                    <a:pt x="4" y="638"/>
                  </a:cubicBezTo>
                  <a:cubicBezTo>
                    <a:pt x="3" y="640"/>
                    <a:pt x="3" y="640"/>
                    <a:pt x="3" y="640"/>
                  </a:cubicBezTo>
                  <a:cubicBezTo>
                    <a:pt x="2" y="641"/>
                    <a:pt x="2" y="641"/>
                    <a:pt x="2" y="641"/>
                  </a:cubicBezTo>
                  <a:cubicBezTo>
                    <a:pt x="2" y="641"/>
                    <a:pt x="12" y="646"/>
                    <a:pt x="22" y="652"/>
                  </a:cubicBezTo>
                  <a:cubicBezTo>
                    <a:pt x="27" y="654"/>
                    <a:pt x="33" y="657"/>
                    <a:pt x="37" y="659"/>
                  </a:cubicBezTo>
                  <a:cubicBezTo>
                    <a:pt x="39" y="660"/>
                    <a:pt x="40" y="661"/>
                    <a:pt x="42" y="661"/>
                  </a:cubicBezTo>
                  <a:cubicBezTo>
                    <a:pt x="42" y="661"/>
                    <a:pt x="43" y="662"/>
                    <a:pt x="44" y="662"/>
                  </a:cubicBezTo>
                  <a:cubicBezTo>
                    <a:pt x="44" y="662"/>
                    <a:pt x="44" y="662"/>
                    <a:pt x="45" y="662"/>
                  </a:cubicBezTo>
                  <a:cubicBezTo>
                    <a:pt x="45" y="662"/>
                    <a:pt x="45" y="662"/>
                    <a:pt x="45" y="662"/>
                  </a:cubicBezTo>
                  <a:cubicBezTo>
                    <a:pt x="46" y="662"/>
                    <a:pt x="46" y="662"/>
                    <a:pt x="46" y="661"/>
                  </a:cubicBezTo>
                  <a:cubicBezTo>
                    <a:pt x="46" y="661"/>
                    <a:pt x="47" y="661"/>
                    <a:pt x="46" y="660"/>
                  </a:cubicBezTo>
                  <a:cubicBezTo>
                    <a:pt x="46" y="660"/>
                    <a:pt x="46" y="660"/>
                    <a:pt x="46" y="659"/>
                  </a:cubicBezTo>
                  <a:cubicBezTo>
                    <a:pt x="46" y="659"/>
                    <a:pt x="43" y="658"/>
                    <a:pt x="39" y="655"/>
                  </a:cubicBezTo>
                  <a:cubicBezTo>
                    <a:pt x="33" y="652"/>
                    <a:pt x="24" y="647"/>
                    <a:pt x="17" y="642"/>
                  </a:cubicBezTo>
                  <a:cubicBezTo>
                    <a:pt x="13" y="640"/>
                    <a:pt x="10" y="638"/>
                    <a:pt x="8" y="636"/>
                  </a:cubicBezTo>
                  <a:cubicBezTo>
                    <a:pt x="7" y="635"/>
                    <a:pt x="6" y="635"/>
                    <a:pt x="5" y="634"/>
                  </a:cubicBezTo>
                  <a:cubicBezTo>
                    <a:pt x="4" y="634"/>
                    <a:pt x="4" y="634"/>
                    <a:pt x="4" y="634"/>
                  </a:cubicBezTo>
                  <a:cubicBezTo>
                    <a:pt x="4" y="634"/>
                    <a:pt x="4" y="634"/>
                    <a:pt x="4" y="634"/>
                  </a:cubicBezTo>
                  <a:cubicBezTo>
                    <a:pt x="4" y="634"/>
                    <a:pt x="4" y="634"/>
                    <a:pt x="4" y="634"/>
                  </a:cubicBezTo>
                  <a:cubicBezTo>
                    <a:pt x="4" y="634"/>
                    <a:pt x="4" y="634"/>
                    <a:pt x="4" y="634"/>
                  </a:cubicBezTo>
                  <a:cubicBezTo>
                    <a:pt x="4" y="634"/>
                    <a:pt x="4" y="634"/>
                    <a:pt x="4" y="634"/>
                  </a:cubicBezTo>
                  <a:cubicBezTo>
                    <a:pt x="4" y="634"/>
                    <a:pt x="4" y="634"/>
                    <a:pt x="4" y="634"/>
                  </a:cubicBezTo>
                  <a:cubicBezTo>
                    <a:pt x="4" y="634"/>
                    <a:pt x="4" y="634"/>
                    <a:pt x="4" y="634"/>
                  </a:cubicBezTo>
                  <a:cubicBezTo>
                    <a:pt x="4" y="634"/>
                    <a:pt x="4" y="634"/>
                    <a:pt x="4" y="634"/>
                  </a:cubicBezTo>
                  <a:cubicBezTo>
                    <a:pt x="3" y="634"/>
                    <a:pt x="3" y="634"/>
                    <a:pt x="3" y="634"/>
                  </a:cubicBezTo>
                  <a:cubicBezTo>
                    <a:pt x="5" y="634"/>
                    <a:pt x="5" y="634"/>
                    <a:pt x="5" y="634"/>
                  </a:cubicBezTo>
                  <a:cubicBezTo>
                    <a:pt x="5" y="634"/>
                    <a:pt x="4" y="634"/>
                    <a:pt x="4" y="634"/>
                  </a:cubicBezTo>
                  <a:cubicBezTo>
                    <a:pt x="3" y="634"/>
                    <a:pt x="3" y="634"/>
                    <a:pt x="3" y="634"/>
                  </a:cubicBezTo>
                  <a:cubicBezTo>
                    <a:pt x="5" y="634"/>
                    <a:pt x="5" y="634"/>
                    <a:pt x="5" y="634"/>
                  </a:cubicBezTo>
                  <a:cubicBezTo>
                    <a:pt x="3" y="634"/>
                    <a:pt x="3" y="634"/>
                    <a:pt x="3" y="634"/>
                  </a:cubicBezTo>
                  <a:cubicBezTo>
                    <a:pt x="4" y="635"/>
                    <a:pt x="4" y="635"/>
                    <a:pt x="4" y="635"/>
                  </a:cubicBezTo>
                  <a:cubicBezTo>
                    <a:pt x="5" y="634"/>
                    <a:pt x="5" y="634"/>
                    <a:pt x="5" y="634"/>
                  </a:cubicBezTo>
                  <a:cubicBezTo>
                    <a:pt x="3" y="634"/>
                    <a:pt x="3" y="634"/>
                    <a:pt x="3" y="634"/>
                  </a:cubicBezTo>
                  <a:cubicBezTo>
                    <a:pt x="4" y="635"/>
                    <a:pt x="4" y="635"/>
                    <a:pt x="4" y="635"/>
                  </a:cubicBezTo>
                  <a:cubicBezTo>
                    <a:pt x="3" y="634"/>
                    <a:pt x="3" y="634"/>
                    <a:pt x="3" y="634"/>
                  </a:cubicBezTo>
                  <a:cubicBezTo>
                    <a:pt x="2" y="636"/>
                    <a:pt x="2" y="636"/>
                    <a:pt x="2" y="636"/>
                  </a:cubicBezTo>
                  <a:cubicBezTo>
                    <a:pt x="43" y="654"/>
                    <a:pt x="43" y="654"/>
                    <a:pt x="43" y="654"/>
                  </a:cubicBezTo>
                  <a:cubicBezTo>
                    <a:pt x="44" y="654"/>
                    <a:pt x="45" y="654"/>
                    <a:pt x="45" y="653"/>
                  </a:cubicBezTo>
                  <a:cubicBezTo>
                    <a:pt x="45" y="652"/>
                    <a:pt x="45" y="652"/>
                    <a:pt x="45" y="652"/>
                  </a:cubicBezTo>
                  <a:cubicBezTo>
                    <a:pt x="45" y="652"/>
                    <a:pt x="45" y="651"/>
                    <a:pt x="45" y="651"/>
                  </a:cubicBezTo>
                  <a:cubicBezTo>
                    <a:pt x="45" y="651"/>
                    <a:pt x="45" y="651"/>
                    <a:pt x="45" y="651"/>
                  </a:cubicBezTo>
                  <a:cubicBezTo>
                    <a:pt x="44" y="650"/>
                    <a:pt x="43" y="650"/>
                    <a:pt x="42" y="649"/>
                  </a:cubicBezTo>
                  <a:cubicBezTo>
                    <a:pt x="37" y="646"/>
                    <a:pt x="27" y="640"/>
                    <a:pt x="19" y="635"/>
                  </a:cubicBezTo>
                  <a:cubicBezTo>
                    <a:pt x="15" y="633"/>
                    <a:pt x="11" y="630"/>
                    <a:pt x="8" y="629"/>
                  </a:cubicBezTo>
                  <a:cubicBezTo>
                    <a:pt x="7" y="628"/>
                    <a:pt x="6" y="627"/>
                    <a:pt x="5" y="626"/>
                  </a:cubicBezTo>
                  <a:cubicBezTo>
                    <a:pt x="4" y="626"/>
                    <a:pt x="4" y="626"/>
                    <a:pt x="4" y="626"/>
                  </a:cubicBezTo>
                  <a:cubicBezTo>
                    <a:pt x="4" y="626"/>
                    <a:pt x="4" y="626"/>
                    <a:pt x="4" y="626"/>
                  </a:cubicBezTo>
                  <a:cubicBezTo>
                    <a:pt x="4" y="626"/>
                    <a:pt x="4" y="626"/>
                    <a:pt x="4" y="626"/>
                  </a:cubicBezTo>
                  <a:cubicBezTo>
                    <a:pt x="3" y="627"/>
                    <a:pt x="3" y="627"/>
                    <a:pt x="3" y="627"/>
                  </a:cubicBezTo>
                  <a:cubicBezTo>
                    <a:pt x="4" y="627"/>
                    <a:pt x="4" y="627"/>
                    <a:pt x="4" y="627"/>
                  </a:cubicBezTo>
                  <a:cubicBezTo>
                    <a:pt x="4" y="626"/>
                    <a:pt x="4" y="626"/>
                    <a:pt x="4" y="626"/>
                  </a:cubicBezTo>
                  <a:cubicBezTo>
                    <a:pt x="3" y="627"/>
                    <a:pt x="3" y="627"/>
                    <a:pt x="3" y="627"/>
                  </a:cubicBezTo>
                  <a:cubicBezTo>
                    <a:pt x="4" y="627"/>
                    <a:pt x="4" y="627"/>
                    <a:pt x="4" y="627"/>
                  </a:cubicBezTo>
                  <a:cubicBezTo>
                    <a:pt x="3" y="627"/>
                    <a:pt x="3" y="627"/>
                    <a:pt x="3" y="627"/>
                  </a:cubicBezTo>
                  <a:cubicBezTo>
                    <a:pt x="4" y="627"/>
                    <a:pt x="4" y="627"/>
                    <a:pt x="4" y="627"/>
                  </a:cubicBezTo>
                  <a:cubicBezTo>
                    <a:pt x="4" y="627"/>
                    <a:pt x="4" y="627"/>
                    <a:pt x="4" y="627"/>
                  </a:cubicBezTo>
                  <a:cubicBezTo>
                    <a:pt x="3" y="627"/>
                    <a:pt x="3" y="627"/>
                    <a:pt x="3" y="627"/>
                  </a:cubicBezTo>
                  <a:cubicBezTo>
                    <a:pt x="4" y="627"/>
                    <a:pt x="4" y="627"/>
                    <a:pt x="4" y="627"/>
                  </a:cubicBezTo>
                  <a:cubicBezTo>
                    <a:pt x="3" y="626"/>
                    <a:pt x="3" y="626"/>
                    <a:pt x="3" y="626"/>
                  </a:cubicBezTo>
                  <a:cubicBezTo>
                    <a:pt x="2" y="628"/>
                    <a:pt x="2" y="628"/>
                    <a:pt x="2" y="628"/>
                  </a:cubicBezTo>
                  <a:cubicBezTo>
                    <a:pt x="2" y="628"/>
                    <a:pt x="12" y="633"/>
                    <a:pt x="22" y="638"/>
                  </a:cubicBezTo>
                  <a:cubicBezTo>
                    <a:pt x="27" y="640"/>
                    <a:pt x="33" y="642"/>
                    <a:pt x="37" y="644"/>
                  </a:cubicBezTo>
                  <a:cubicBezTo>
                    <a:pt x="39" y="645"/>
                    <a:pt x="41" y="646"/>
                    <a:pt x="42" y="647"/>
                  </a:cubicBezTo>
                  <a:cubicBezTo>
                    <a:pt x="43" y="647"/>
                    <a:pt x="43" y="647"/>
                    <a:pt x="44" y="647"/>
                  </a:cubicBezTo>
                  <a:cubicBezTo>
                    <a:pt x="44" y="647"/>
                    <a:pt x="45" y="648"/>
                    <a:pt x="45" y="648"/>
                  </a:cubicBezTo>
                  <a:cubicBezTo>
                    <a:pt x="46" y="647"/>
                    <a:pt x="46" y="647"/>
                    <a:pt x="46" y="647"/>
                  </a:cubicBezTo>
                  <a:cubicBezTo>
                    <a:pt x="46" y="647"/>
                    <a:pt x="46" y="647"/>
                    <a:pt x="47" y="647"/>
                  </a:cubicBezTo>
                  <a:cubicBezTo>
                    <a:pt x="47" y="646"/>
                    <a:pt x="47" y="646"/>
                    <a:pt x="47" y="646"/>
                  </a:cubicBezTo>
                  <a:cubicBezTo>
                    <a:pt x="47" y="645"/>
                    <a:pt x="47" y="645"/>
                    <a:pt x="46" y="645"/>
                  </a:cubicBezTo>
                  <a:cubicBezTo>
                    <a:pt x="3" y="618"/>
                    <a:pt x="3" y="618"/>
                    <a:pt x="3" y="618"/>
                  </a:cubicBezTo>
                  <a:cubicBezTo>
                    <a:pt x="2" y="619"/>
                    <a:pt x="2" y="619"/>
                    <a:pt x="2" y="619"/>
                  </a:cubicBezTo>
                  <a:cubicBezTo>
                    <a:pt x="3" y="620"/>
                    <a:pt x="3" y="620"/>
                    <a:pt x="3" y="620"/>
                  </a:cubicBezTo>
                  <a:cubicBezTo>
                    <a:pt x="2" y="619"/>
                    <a:pt x="2" y="619"/>
                    <a:pt x="2" y="619"/>
                  </a:cubicBezTo>
                  <a:cubicBezTo>
                    <a:pt x="3" y="620"/>
                    <a:pt x="3" y="620"/>
                    <a:pt x="3" y="620"/>
                  </a:cubicBezTo>
                  <a:cubicBezTo>
                    <a:pt x="3" y="620"/>
                    <a:pt x="3" y="620"/>
                    <a:pt x="3" y="620"/>
                  </a:cubicBezTo>
                  <a:cubicBezTo>
                    <a:pt x="2" y="619"/>
                    <a:pt x="2" y="619"/>
                    <a:pt x="2" y="619"/>
                  </a:cubicBezTo>
                  <a:cubicBezTo>
                    <a:pt x="3" y="620"/>
                    <a:pt x="3" y="620"/>
                    <a:pt x="3" y="620"/>
                  </a:cubicBezTo>
                  <a:cubicBezTo>
                    <a:pt x="2" y="619"/>
                    <a:pt x="2" y="619"/>
                    <a:pt x="2" y="619"/>
                  </a:cubicBezTo>
                  <a:cubicBezTo>
                    <a:pt x="2" y="620"/>
                    <a:pt x="2" y="620"/>
                    <a:pt x="2" y="620"/>
                  </a:cubicBezTo>
                  <a:cubicBezTo>
                    <a:pt x="3" y="620"/>
                    <a:pt x="3" y="620"/>
                    <a:pt x="3" y="620"/>
                  </a:cubicBezTo>
                  <a:cubicBezTo>
                    <a:pt x="2" y="619"/>
                    <a:pt x="2" y="619"/>
                    <a:pt x="2" y="619"/>
                  </a:cubicBezTo>
                  <a:cubicBezTo>
                    <a:pt x="2" y="620"/>
                    <a:pt x="2" y="620"/>
                    <a:pt x="2" y="620"/>
                  </a:cubicBezTo>
                  <a:cubicBezTo>
                    <a:pt x="2" y="620"/>
                    <a:pt x="2" y="620"/>
                    <a:pt x="2" y="620"/>
                  </a:cubicBezTo>
                  <a:cubicBezTo>
                    <a:pt x="2" y="620"/>
                    <a:pt x="2" y="620"/>
                    <a:pt x="2" y="620"/>
                  </a:cubicBezTo>
                  <a:cubicBezTo>
                    <a:pt x="2" y="620"/>
                    <a:pt x="2" y="620"/>
                    <a:pt x="2" y="620"/>
                  </a:cubicBezTo>
                  <a:cubicBezTo>
                    <a:pt x="2" y="620"/>
                    <a:pt x="2" y="620"/>
                    <a:pt x="2" y="620"/>
                  </a:cubicBezTo>
                  <a:cubicBezTo>
                    <a:pt x="2" y="620"/>
                    <a:pt x="2" y="620"/>
                    <a:pt x="2" y="620"/>
                  </a:cubicBezTo>
                  <a:cubicBezTo>
                    <a:pt x="2" y="620"/>
                    <a:pt x="2" y="620"/>
                    <a:pt x="3" y="621"/>
                  </a:cubicBezTo>
                  <a:cubicBezTo>
                    <a:pt x="6" y="622"/>
                    <a:pt x="17" y="627"/>
                    <a:pt x="26" y="631"/>
                  </a:cubicBezTo>
                  <a:cubicBezTo>
                    <a:pt x="31" y="634"/>
                    <a:pt x="36" y="636"/>
                    <a:pt x="39" y="637"/>
                  </a:cubicBezTo>
                  <a:cubicBezTo>
                    <a:pt x="42" y="639"/>
                    <a:pt x="45" y="640"/>
                    <a:pt x="45" y="640"/>
                  </a:cubicBezTo>
                  <a:cubicBezTo>
                    <a:pt x="45" y="640"/>
                    <a:pt x="46" y="640"/>
                    <a:pt x="46" y="640"/>
                  </a:cubicBezTo>
                  <a:cubicBezTo>
                    <a:pt x="47" y="639"/>
                    <a:pt x="47" y="639"/>
                    <a:pt x="47" y="639"/>
                  </a:cubicBezTo>
                  <a:cubicBezTo>
                    <a:pt x="47" y="638"/>
                    <a:pt x="46" y="638"/>
                    <a:pt x="46" y="638"/>
                  </a:cubicBezTo>
                  <a:cubicBezTo>
                    <a:pt x="46" y="637"/>
                    <a:pt x="46" y="637"/>
                    <a:pt x="45" y="637"/>
                  </a:cubicBezTo>
                  <a:cubicBezTo>
                    <a:pt x="43" y="635"/>
                    <a:pt x="40" y="633"/>
                    <a:pt x="36" y="631"/>
                  </a:cubicBezTo>
                  <a:cubicBezTo>
                    <a:pt x="30" y="627"/>
                    <a:pt x="22" y="622"/>
                    <a:pt x="15" y="618"/>
                  </a:cubicBezTo>
                  <a:cubicBezTo>
                    <a:pt x="12" y="616"/>
                    <a:pt x="9" y="615"/>
                    <a:pt x="7" y="614"/>
                  </a:cubicBezTo>
                  <a:cubicBezTo>
                    <a:pt x="6" y="613"/>
                    <a:pt x="6" y="612"/>
                    <a:pt x="5" y="612"/>
                  </a:cubicBezTo>
                  <a:cubicBezTo>
                    <a:pt x="4" y="612"/>
                    <a:pt x="4" y="612"/>
                    <a:pt x="4" y="612"/>
                  </a:cubicBezTo>
                  <a:cubicBezTo>
                    <a:pt x="4" y="612"/>
                    <a:pt x="4" y="612"/>
                    <a:pt x="4" y="612"/>
                  </a:cubicBezTo>
                  <a:cubicBezTo>
                    <a:pt x="4" y="612"/>
                    <a:pt x="4" y="612"/>
                    <a:pt x="4" y="612"/>
                  </a:cubicBezTo>
                  <a:cubicBezTo>
                    <a:pt x="4" y="612"/>
                    <a:pt x="4" y="612"/>
                    <a:pt x="4" y="612"/>
                  </a:cubicBezTo>
                  <a:cubicBezTo>
                    <a:pt x="4" y="612"/>
                    <a:pt x="4" y="612"/>
                    <a:pt x="4" y="612"/>
                  </a:cubicBezTo>
                  <a:cubicBezTo>
                    <a:pt x="4" y="612"/>
                    <a:pt x="4" y="612"/>
                    <a:pt x="4" y="612"/>
                  </a:cubicBezTo>
                  <a:cubicBezTo>
                    <a:pt x="4" y="612"/>
                    <a:pt x="4" y="612"/>
                    <a:pt x="4" y="612"/>
                  </a:cubicBezTo>
                  <a:cubicBezTo>
                    <a:pt x="3" y="613"/>
                    <a:pt x="3" y="613"/>
                    <a:pt x="3" y="613"/>
                  </a:cubicBezTo>
                  <a:cubicBezTo>
                    <a:pt x="5" y="612"/>
                    <a:pt x="5" y="612"/>
                    <a:pt x="5" y="612"/>
                  </a:cubicBezTo>
                  <a:cubicBezTo>
                    <a:pt x="4" y="612"/>
                    <a:pt x="4" y="612"/>
                    <a:pt x="4" y="612"/>
                  </a:cubicBezTo>
                  <a:cubicBezTo>
                    <a:pt x="3" y="613"/>
                    <a:pt x="3" y="613"/>
                    <a:pt x="3" y="613"/>
                  </a:cubicBezTo>
                  <a:cubicBezTo>
                    <a:pt x="5" y="612"/>
                    <a:pt x="5" y="612"/>
                    <a:pt x="5" y="612"/>
                  </a:cubicBezTo>
                  <a:cubicBezTo>
                    <a:pt x="3" y="613"/>
                    <a:pt x="3" y="613"/>
                    <a:pt x="3" y="613"/>
                  </a:cubicBezTo>
                  <a:cubicBezTo>
                    <a:pt x="5" y="613"/>
                    <a:pt x="5" y="613"/>
                    <a:pt x="5" y="613"/>
                  </a:cubicBezTo>
                  <a:cubicBezTo>
                    <a:pt x="5" y="612"/>
                    <a:pt x="5" y="612"/>
                    <a:pt x="5" y="612"/>
                  </a:cubicBezTo>
                  <a:cubicBezTo>
                    <a:pt x="3" y="613"/>
                    <a:pt x="3" y="613"/>
                    <a:pt x="3" y="613"/>
                  </a:cubicBezTo>
                  <a:cubicBezTo>
                    <a:pt x="5" y="613"/>
                    <a:pt x="5" y="613"/>
                    <a:pt x="5" y="613"/>
                  </a:cubicBezTo>
                  <a:cubicBezTo>
                    <a:pt x="3" y="613"/>
                    <a:pt x="3" y="613"/>
                    <a:pt x="3" y="613"/>
                  </a:cubicBezTo>
                  <a:cubicBezTo>
                    <a:pt x="4" y="614"/>
                    <a:pt x="4" y="614"/>
                    <a:pt x="4" y="614"/>
                  </a:cubicBezTo>
                  <a:cubicBezTo>
                    <a:pt x="5" y="613"/>
                    <a:pt x="5" y="613"/>
                    <a:pt x="5" y="613"/>
                  </a:cubicBezTo>
                  <a:cubicBezTo>
                    <a:pt x="3" y="613"/>
                    <a:pt x="3" y="613"/>
                    <a:pt x="3" y="613"/>
                  </a:cubicBezTo>
                  <a:cubicBezTo>
                    <a:pt x="4" y="614"/>
                    <a:pt x="4" y="614"/>
                    <a:pt x="4" y="614"/>
                  </a:cubicBezTo>
                  <a:cubicBezTo>
                    <a:pt x="3" y="613"/>
                    <a:pt x="3" y="613"/>
                    <a:pt x="3" y="613"/>
                  </a:cubicBezTo>
                  <a:cubicBezTo>
                    <a:pt x="3" y="614"/>
                    <a:pt x="3" y="614"/>
                    <a:pt x="3" y="614"/>
                  </a:cubicBezTo>
                  <a:cubicBezTo>
                    <a:pt x="3" y="614"/>
                    <a:pt x="12" y="619"/>
                    <a:pt x="22" y="624"/>
                  </a:cubicBezTo>
                  <a:cubicBezTo>
                    <a:pt x="27" y="626"/>
                    <a:pt x="32" y="629"/>
                    <a:pt x="36" y="630"/>
                  </a:cubicBezTo>
                  <a:cubicBezTo>
                    <a:pt x="38" y="631"/>
                    <a:pt x="40" y="632"/>
                    <a:pt x="41" y="633"/>
                  </a:cubicBezTo>
                  <a:cubicBezTo>
                    <a:pt x="42" y="633"/>
                    <a:pt x="42" y="633"/>
                    <a:pt x="43" y="633"/>
                  </a:cubicBezTo>
                  <a:cubicBezTo>
                    <a:pt x="43" y="634"/>
                    <a:pt x="43" y="634"/>
                    <a:pt x="44" y="634"/>
                  </a:cubicBezTo>
                  <a:cubicBezTo>
                    <a:pt x="44" y="634"/>
                    <a:pt x="44" y="634"/>
                    <a:pt x="44" y="634"/>
                  </a:cubicBezTo>
                  <a:cubicBezTo>
                    <a:pt x="45" y="634"/>
                    <a:pt x="45" y="633"/>
                    <a:pt x="45" y="633"/>
                  </a:cubicBezTo>
                  <a:cubicBezTo>
                    <a:pt x="45" y="633"/>
                    <a:pt x="46" y="632"/>
                    <a:pt x="45" y="632"/>
                  </a:cubicBezTo>
                  <a:cubicBezTo>
                    <a:pt x="45" y="631"/>
                    <a:pt x="45" y="631"/>
                    <a:pt x="45" y="631"/>
                  </a:cubicBezTo>
                  <a:cubicBezTo>
                    <a:pt x="22" y="617"/>
                    <a:pt x="22" y="617"/>
                    <a:pt x="22" y="617"/>
                  </a:cubicBezTo>
                  <a:cubicBezTo>
                    <a:pt x="44" y="627"/>
                    <a:pt x="44" y="627"/>
                    <a:pt x="44" y="627"/>
                  </a:cubicBezTo>
                  <a:cubicBezTo>
                    <a:pt x="45" y="627"/>
                    <a:pt x="46" y="627"/>
                    <a:pt x="46" y="626"/>
                  </a:cubicBezTo>
                  <a:cubicBezTo>
                    <a:pt x="46" y="626"/>
                    <a:pt x="46" y="625"/>
                    <a:pt x="46" y="624"/>
                  </a:cubicBezTo>
                  <a:cubicBezTo>
                    <a:pt x="25" y="612"/>
                    <a:pt x="25" y="612"/>
                    <a:pt x="25" y="612"/>
                  </a:cubicBezTo>
                  <a:cubicBezTo>
                    <a:pt x="44" y="620"/>
                    <a:pt x="44" y="620"/>
                    <a:pt x="44" y="620"/>
                  </a:cubicBezTo>
                  <a:cubicBezTo>
                    <a:pt x="44" y="621"/>
                    <a:pt x="45" y="620"/>
                    <a:pt x="45" y="620"/>
                  </a:cubicBezTo>
                  <a:cubicBezTo>
                    <a:pt x="46" y="619"/>
                    <a:pt x="46" y="618"/>
                    <a:pt x="45" y="618"/>
                  </a:cubicBezTo>
                  <a:cubicBezTo>
                    <a:pt x="4" y="592"/>
                    <a:pt x="4" y="592"/>
                    <a:pt x="4" y="592"/>
                  </a:cubicBezTo>
                  <a:cubicBezTo>
                    <a:pt x="3" y="593"/>
                    <a:pt x="3" y="593"/>
                    <a:pt x="3" y="593"/>
                  </a:cubicBezTo>
                  <a:cubicBezTo>
                    <a:pt x="5" y="594"/>
                    <a:pt x="5" y="594"/>
                    <a:pt x="5" y="594"/>
                  </a:cubicBezTo>
                  <a:cubicBezTo>
                    <a:pt x="3" y="593"/>
                    <a:pt x="3" y="593"/>
                    <a:pt x="3" y="593"/>
                  </a:cubicBezTo>
                  <a:cubicBezTo>
                    <a:pt x="3" y="595"/>
                    <a:pt x="3" y="595"/>
                    <a:pt x="3" y="595"/>
                  </a:cubicBezTo>
                  <a:cubicBezTo>
                    <a:pt x="4" y="595"/>
                    <a:pt x="4" y="595"/>
                    <a:pt x="5" y="594"/>
                  </a:cubicBezTo>
                  <a:cubicBezTo>
                    <a:pt x="3" y="593"/>
                    <a:pt x="3" y="593"/>
                    <a:pt x="3" y="593"/>
                  </a:cubicBezTo>
                  <a:cubicBezTo>
                    <a:pt x="3" y="595"/>
                    <a:pt x="3" y="595"/>
                    <a:pt x="3" y="595"/>
                  </a:cubicBezTo>
                  <a:cubicBezTo>
                    <a:pt x="3" y="594"/>
                    <a:pt x="3" y="594"/>
                    <a:pt x="3" y="594"/>
                  </a:cubicBezTo>
                  <a:cubicBezTo>
                    <a:pt x="3" y="595"/>
                    <a:pt x="3" y="595"/>
                    <a:pt x="3" y="595"/>
                  </a:cubicBezTo>
                  <a:cubicBezTo>
                    <a:pt x="3" y="595"/>
                    <a:pt x="3" y="595"/>
                    <a:pt x="3" y="595"/>
                  </a:cubicBezTo>
                  <a:cubicBezTo>
                    <a:pt x="3" y="594"/>
                    <a:pt x="3" y="594"/>
                    <a:pt x="3" y="594"/>
                  </a:cubicBezTo>
                  <a:cubicBezTo>
                    <a:pt x="3" y="595"/>
                    <a:pt x="3" y="595"/>
                    <a:pt x="3" y="595"/>
                  </a:cubicBezTo>
                  <a:cubicBezTo>
                    <a:pt x="3" y="595"/>
                    <a:pt x="3" y="595"/>
                    <a:pt x="3" y="595"/>
                  </a:cubicBezTo>
                  <a:cubicBezTo>
                    <a:pt x="3" y="595"/>
                    <a:pt x="3" y="595"/>
                    <a:pt x="3" y="595"/>
                  </a:cubicBezTo>
                  <a:cubicBezTo>
                    <a:pt x="3" y="595"/>
                    <a:pt x="3" y="595"/>
                    <a:pt x="3" y="595"/>
                  </a:cubicBezTo>
                  <a:cubicBezTo>
                    <a:pt x="3" y="595"/>
                    <a:pt x="3" y="595"/>
                    <a:pt x="3" y="595"/>
                  </a:cubicBezTo>
                  <a:cubicBezTo>
                    <a:pt x="3" y="595"/>
                    <a:pt x="3" y="595"/>
                    <a:pt x="3" y="595"/>
                  </a:cubicBezTo>
                  <a:cubicBezTo>
                    <a:pt x="3" y="595"/>
                    <a:pt x="4" y="595"/>
                    <a:pt x="5" y="596"/>
                  </a:cubicBezTo>
                  <a:cubicBezTo>
                    <a:pt x="9" y="598"/>
                    <a:pt x="19" y="603"/>
                    <a:pt x="27" y="607"/>
                  </a:cubicBezTo>
                  <a:cubicBezTo>
                    <a:pt x="31" y="609"/>
                    <a:pt x="35" y="611"/>
                    <a:pt x="38" y="612"/>
                  </a:cubicBezTo>
                  <a:cubicBezTo>
                    <a:pt x="39" y="613"/>
                    <a:pt x="41" y="613"/>
                    <a:pt x="42" y="614"/>
                  </a:cubicBezTo>
                  <a:cubicBezTo>
                    <a:pt x="42" y="614"/>
                    <a:pt x="42" y="614"/>
                    <a:pt x="43" y="614"/>
                  </a:cubicBezTo>
                  <a:cubicBezTo>
                    <a:pt x="43" y="614"/>
                    <a:pt x="43" y="614"/>
                    <a:pt x="44" y="614"/>
                  </a:cubicBezTo>
                  <a:cubicBezTo>
                    <a:pt x="44" y="614"/>
                    <a:pt x="44" y="614"/>
                    <a:pt x="44" y="614"/>
                  </a:cubicBezTo>
                  <a:cubicBezTo>
                    <a:pt x="45" y="614"/>
                    <a:pt x="45" y="614"/>
                    <a:pt x="45" y="614"/>
                  </a:cubicBezTo>
                  <a:cubicBezTo>
                    <a:pt x="45" y="613"/>
                    <a:pt x="46" y="613"/>
                    <a:pt x="45" y="613"/>
                  </a:cubicBezTo>
                  <a:cubicBezTo>
                    <a:pt x="45" y="612"/>
                    <a:pt x="45" y="612"/>
                    <a:pt x="45" y="612"/>
                  </a:cubicBezTo>
                  <a:cubicBezTo>
                    <a:pt x="45" y="612"/>
                    <a:pt x="42" y="610"/>
                    <a:pt x="38" y="608"/>
                  </a:cubicBezTo>
                  <a:cubicBezTo>
                    <a:pt x="33" y="605"/>
                    <a:pt x="24" y="600"/>
                    <a:pt x="17" y="595"/>
                  </a:cubicBezTo>
                  <a:cubicBezTo>
                    <a:pt x="14" y="593"/>
                    <a:pt x="10" y="591"/>
                    <a:pt x="8" y="589"/>
                  </a:cubicBezTo>
                  <a:cubicBezTo>
                    <a:pt x="7" y="589"/>
                    <a:pt x="6" y="588"/>
                    <a:pt x="5" y="588"/>
                  </a:cubicBezTo>
                  <a:cubicBezTo>
                    <a:pt x="5" y="587"/>
                    <a:pt x="5" y="587"/>
                    <a:pt x="5" y="587"/>
                  </a:cubicBezTo>
                  <a:cubicBezTo>
                    <a:pt x="5" y="587"/>
                    <a:pt x="5" y="587"/>
                    <a:pt x="5" y="587"/>
                  </a:cubicBezTo>
                  <a:cubicBezTo>
                    <a:pt x="4" y="587"/>
                    <a:pt x="4" y="587"/>
                    <a:pt x="4" y="587"/>
                  </a:cubicBezTo>
                  <a:cubicBezTo>
                    <a:pt x="5" y="587"/>
                    <a:pt x="5" y="587"/>
                    <a:pt x="5" y="587"/>
                  </a:cubicBezTo>
                  <a:cubicBezTo>
                    <a:pt x="5" y="587"/>
                    <a:pt x="5" y="587"/>
                    <a:pt x="5" y="587"/>
                  </a:cubicBezTo>
                  <a:cubicBezTo>
                    <a:pt x="4" y="587"/>
                    <a:pt x="4" y="587"/>
                    <a:pt x="4" y="587"/>
                  </a:cubicBezTo>
                  <a:cubicBezTo>
                    <a:pt x="5" y="587"/>
                    <a:pt x="5" y="587"/>
                    <a:pt x="5" y="587"/>
                  </a:cubicBezTo>
                  <a:cubicBezTo>
                    <a:pt x="4" y="588"/>
                    <a:pt x="4" y="588"/>
                    <a:pt x="4" y="588"/>
                  </a:cubicBezTo>
                  <a:cubicBezTo>
                    <a:pt x="5" y="588"/>
                    <a:pt x="5" y="588"/>
                    <a:pt x="5" y="588"/>
                  </a:cubicBezTo>
                  <a:cubicBezTo>
                    <a:pt x="5" y="587"/>
                    <a:pt x="5" y="587"/>
                    <a:pt x="5" y="587"/>
                  </a:cubicBezTo>
                  <a:cubicBezTo>
                    <a:pt x="4" y="588"/>
                    <a:pt x="4" y="588"/>
                    <a:pt x="4" y="588"/>
                  </a:cubicBezTo>
                  <a:cubicBezTo>
                    <a:pt x="5" y="588"/>
                    <a:pt x="5" y="588"/>
                    <a:pt x="5" y="588"/>
                  </a:cubicBezTo>
                  <a:cubicBezTo>
                    <a:pt x="4" y="588"/>
                    <a:pt x="4" y="588"/>
                    <a:pt x="4" y="588"/>
                  </a:cubicBezTo>
                  <a:cubicBezTo>
                    <a:pt x="5" y="588"/>
                    <a:pt x="5" y="588"/>
                    <a:pt x="5" y="588"/>
                  </a:cubicBezTo>
                  <a:cubicBezTo>
                    <a:pt x="5" y="588"/>
                    <a:pt x="5" y="588"/>
                    <a:pt x="5" y="588"/>
                  </a:cubicBezTo>
                  <a:cubicBezTo>
                    <a:pt x="4" y="588"/>
                    <a:pt x="4" y="588"/>
                    <a:pt x="4" y="588"/>
                  </a:cubicBezTo>
                  <a:cubicBezTo>
                    <a:pt x="5" y="588"/>
                    <a:pt x="5" y="588"/>
                    <a:pt x="5" y="588"/>
                  </a:cubicBezTo>
                  <a:cubicBezTo>
                    <a:pt x="5" y="588"/>
                    <a:pt x="5" y="588"/>
                    <a:pt x="5" y="588"/>
                  </a:cubicBezTo>
                  <a:cubicBezTo>
                    <a:pt x="4" y="588"/>
                    <a:pt x="4" y="588"/>
                    <a:pt x="4" y="588"/>
                  </a:cubicBezTo>
                  <a:cubicBezTo>
                    <a:pt x="4" y="589"/>
                    <a:pt x="4" y="589"/>
                    <a:pt x="4" y="589"/>
                  </a:cubicBezTo>
                  <a:cubicBezTo>
                    <a:pt x="4" y="589"/>
                    <a:pt x="5" y="589"/>
                    <a:pt x="5" y="588"/>
                  </a:cubicBezTo>
                  <a:cubicBezTo>
                    <a:pt x="4" y="588"/>
                    <a:pt x="4" y="588"/>
                    <a:pt x="4" y="588"/>
                  </a:cubicBezTo>
                  <a:cubicBezTo>
                    <a:pt x="4" y="589"/>
                    <a:pt x="4" y="589"/>
                    <a:pt x="4" y="589"/>
                  </a:cubicBezTo>
                  <a:cubicBezTo>
                    <a:pt x="4" y="588"/>
                    <a:pt x="4" y="588"/>
                    <a:pt x="4" y="588"/>
                  </a:cubicBezTo>
                  <a:cubicBezTo>
                    <a:pt x="4" y="589"/>
                    <a:pt x="4" y="589"/>
                    <a:pt x="4" y="589"/>
                  </a:cubicBezTo>
                  <a:cubicBezTo>
                    <a:pt x="4" y="589"/>
                    <a:pt x="4" y="589"/>
                    <a:pt x="4" y="589"/>
                  </a:cubicBezTo>
                  <a:cubicBezTo>
                    <a:pt x="4" y="588"/>
                    <a:pt x="4" y="588"/>
                    <a:pt x="4" y="588"/>
                  </a:cubicBezTo>
                  <a:cubicBezTo>
                    <a:pt x="4" y="589"/>
                    <a:pt x="4" y="589"/>
                    <a:pt x="4" y="589"/>
                  </a:cubicBezTo>
                  <a:cubicBezTo>
                    <a:pt x="4" y="588"/>
                    <a:pt x="4" y="588"/>
                    <a:pt x="4" y="588"/>
                  </a:cubicBezTo>
                  <a:cubicBezTo>
                    <a:pt x="3" y="589"/>
                    <a:pt x="3" y="589"/>
                    <a:pt x="3" y="589"/>
                  </a:cubicBezTo>
                  <a:cubicBezTo>
                    <a:pt x="4" y="589"/>
                    <a:pt x="4" y="589"/>
                    <a:pt x="4" y="589"/>
                  </a:cubicBezTo>
                  <a:cubicBezTo>
                    <a:pt x="4" y="588"/>
                    <a:pt x="4" y="588"/>
                    <a:pt x="4" y="588"/>
                  </a:cubicBezTo>
                  <a:cubicBezTo>
                    <a:pt x="3" y="589"/>
                    <a:pt x="3" y="589"/>
                    <a:pt x="3" y="589"/>
                  </a:cubicBezTo>
                  <a:cubicBezTo>
                    <a:pt x="4" y="589"/>
                    <a:pt x="5" y="589"/>
                    <a:pt x="6" y="590"/>
                  </a:cubicBezTo>
                  <a:cubicBezTo>
                    <a:pt x="10" y="592"/>
                    <a:pt x="19" y="596"/>
                    <a:pt x="28" y="600"/>
                  </a:cubicBezTo>
                  <a:cubicBezTo>
                    <a:pt x="32" y="602"/>
                    <a:pt x="36" y="604"/>
                    <a:pt x="39" y="605"/>
                  </a:cubicBezTo>
                  <a:cubicBezTo>
                    <a:pt x="40" y="606"/>
                    <a:pt x="42" y="607"/>
                    <a:pt x="43" y="607"/>
                  </a:cubicBezTo>
                  <a:cubicBezTo>
                    <a:pt x="43" y="607"/>
                    <a:pt x="44" y="607"/>
                    <a:pt x="44" y="608"/>
                  </a:cubicBezTo>
                  <a:cubicBezTo>
                    <a:pt x="44" y="608"/>
                    <a:pt x="44" y="608"/>
                    <a:pt x="45" y="608"/>
                  </a:cubicBezTo>
                  <a:cubicBezTo>
                    <a:pt x="46" y="608"/>
                    <a:pt x="46" y="608"/>
                    <a:pt x="46" y="608"/>
                  </a:cubicBezTo>
                  <a:cubicBezTo>
                    <a:pt x="46" y="608"/>
                    <a:pt x="46" y="607"/>
                    <a:pt x="46" y="607"/>
                  </a:cubicBezTo>
                  <a:cubicBezTo>
                    <a:pt x="46" y="607"/>
                    <a:pt x="46" y="607"/>
                    <a:pt x="46" y="607"/>
                  </a:cubicBezTo>
                  <a:cubicBezTo>
                    <a:pt x="47" y="606"/>
                    <a:pt x="47" y="606"/>
                    <a:pt x="47" y="606"/>
                  </a:cubicBezTo>
                  <a:cubicBezTo>
                    <a:pt x="47" y="606"/>
                    <a:pt x="46" y="605"/>
                    <a:pt x="46" y="605"/>
                  </a:cubicBezTo>
                  <a:cubicBezTo>
                    <a:pt x="46" y="605"/>
                    <a:pt x="46" y="605"/>
                    <a:pt x="46" y="605"/>
                  </a:cubicBezTo>
                  <a:cubicBezTo>
                    <a:pt x="45" y="604"/>
                    <a:pt x="44" y="604"/>
                    <a:pt x="43" y="603"/>
                  </a:cubicBezTo>
                  <a:cubicBezTo>
                    <a:pt x="33" y="596"/>
                    <a:pt x="4" y="579"/>
                    <a:pt x="4" y="579"/>
                  </a:cubicBezTo>
                  <a:cubicBezTo>
                    <a:pt x="3" y="580"/>
                    <a:pt x="3" y="580"/>
                    <a:pt x="3" y="580"/>
                  </a:cubicBezTo>
                  <a:cubicBezTo>
                    <a:pt x="2" y="581"/>
                    <a:pt x="2" y="581"/>
                    <a:pt x="2" y="581"/>
                  </a:cubicBezTo>
                  <a:cubicBezTo>
                    <a:pt x="44" y="600"/>
                    <a:pt x="44" y="600"/>
                    <a:pt x="44" y="600"/>
                  </a:cubicBezTo>
                  <a:cubicBezTo>
                    <a:pt x="45" y="601"/>
                    <a:pt x="46" y="600"/>
                    <a:pt x="46" y="600"/>
                  </a:cubicBezTo>
                  <a:cubicBezTo>
                    <a:pt x="47" y="599"/>
                    <a:pt x="46" y="598"/>
                    <a:pt x="46" y="598"/>
                  </a:cubicBezTo>
                  <a:cubicBezTo>
                    <a:pt x="4" y="572"/>
                    <a:pt x="4" y="572"/>
                    <a:pt x="4" y="572"/>
                  </a:cubicBezTo>
                  <a:cubicBezTo>
                    <a:pt x="3" y="573"/>
                    <a:pt x="3" y="573"/>
                    <a:pt x="3" y="573"/>
                  </a:cubicBezTo>
                  <a:cubicBezTo>
                    <a:pt x="3" y="574"/>
                    <a:pt x="3" y="574"/>
                    <a:pt x="3" y="574"/>
                  </a:cubicBezTo>
                  <a:cubicBezTo>
                    <a:pt x="3" y="573"/>
                    <a:pt x="3" y="573"/>
                    <a:pt x="3" y="573"/>
                  </a:cubicBezTo>
                  <a:cubicBezTo>
                    <a:pt x="3" y="574"/>
                    <a:pt x="3" y="574"/>
                    <a:pt x="3" y="574"/>
                  </a:cubicBezTo>
                  <a:cubicBezTo>
                    <a:pt x="3" y="574"/>
                    <a:pt x="3" y="574"/>
                    <a:pt x="3" y="574"/>
                  </a:cubicBezTo>
                  <a:cubicBezTo>
                    <a:pt x="3" y="573"/>
                    <a:pt x="3" y="573"/>
                    <a:pt x="3" y="573"/>
                  </a:cubicBezTo>
                  <a:cubicBezTo>
                    <a:pt x="3" y="574"/>
                    <a:pt x="3" y="574"/>
                    <a:pt x="3" y="574"/>
                  </a:cubicBezTo>
                  <a:cubicBezTo>
                    <a:pt x="3" y="573"/>
                    <a:pt x="3" y="573"/>
                    <a:pt x="3" y="573"/>
                  </a:cubicBezTo>
                  <a:cubicBezTo>
                    <a:pt x="3" y="574"/>
                    <a:pt x="3" y="574"/>
                    <a:pt x="3" y="574"/>
                  </a:cubicBezTo>
                  <a:cubicBezTo>
                    <a:pt x="3" y="574"/>
                    <a:pt x="3" y="574"/>
                    <a:pt x="3" y="574"/>
                  </a:cubicBezTo>
                  <a:cubicBezTo>
                    <a:pt x="3" y="573"/>
                    <a:pt x="3" y="573"/>
                    <a:pt x="3" y="573"/>
                  </a:cubicBezTo>
                  <a:cubicBezTo>
                    <a:pt x="3" y="574"/>
                    <a:pt x="3" y="574"/>
                    <a:pt x="3" y="574"/>
                  </a:cubicBezTo>
                  <a:cubicBezTo>
                    <a:pt x="3" y="574"/>
                    <a:pt x="3" y="574"/>
                    <a:pt x="3" y="574"/>
                  </a:cubicBezTo>
                  <a:cubicBezTo>
                    <a:pt x="6" y="576"/>
                    <a:pt x="16" y="581"/>
                    <a:pt x="25" y="585"/>
                  </a:cubicBezTo>
                  <a:cubicBezTo>
                    <a:pt x="29" y="587"/>
                    <a:pt x="34" y="589"/>
                    <a:pt x="37" y="591"/>
                  </a:cubicBezTo>
                  <a:cubicBezTo>
                    <a:pt x="39" y="592"/>
                    <a:pt x="41" y="592"/>
                    <a:pt x="42" y="593"/>
                  </a:cubicBezTo>
                  <a:cubicBezTo>
                    <a:pt x="42" y="593"/>
                    <a:pt x="43" y="593"/>
                    <a:pt x="43" y="594"/>
                  </a:cubicBezTo>
                  <a:cubicBezTo>
                    <a:pt x="44" y="594"/>
                    <a:pt x="44" y="594"/>
                    <a:pt x="45" y="594"/>
                  </a:cubicBezTo>
                  <a:cubicBezTo>
                    <a:pt x="45" y="594"/>
                    <a:pt x="45" y="594"/>
                    <a:pt x="45" y="594"/>
                  </a:cubicBezTo>
                  <a:cubicBezTo>
                    <a:pt x="45" y="594"/>
                    <a:pt x="46" y="593"/>
                    <a:pt x="46" y="593"/>
                  </a:cubicBezTo>
                  <a:cubicBezTo>
                    <a:pt x="46" y="593"/>
                    <a:pt x="46" y="593"/>
                    <a:pt x="46" y="593"/>
                  </a:cubicBezTo>
                  <a:cubicBezTo>
                    <a:pt x="46" y="592"/>
                    <a:pt x="46" y="592"/>
                    <a:pt x="46" y="592"/>
                  </a:cubicBezTo>
                  <a:cubicBezTo>
                    <a:pt x="46" y="592"/>
                    <a:pt x="46" y="592"/>
                    <a:pt x="46" y="591"/>
                  </a:cubicBezTo>
                  <a:cubicBezTo>
                    <a:pt x="46" y="591"/>
                    <a:pt x="46" y="591"/>
                    <a:pt x="46" y="591"/>
                  </a:cubicBezTo>
                  <a:cubicBezTo>
                    <a:pt x="45" y="590"/>
                    <a:pt x="44" y="590"/>
                    <a:pt x="42" y="589"/>
                  </a:cubicBezTo>
                  <a:cubicBezTo>
                    <a:pt x="38" y="585"/>
                    <a:pt x="28" y="580"/>
                    <a:pt x="19" y="575"/>
                  </a:cubicBezTo>
                  <a:cubicBezTo>
                    <a:pt x="15" y="572"/>
                    <a:pt x="11" y="570"/>
                    <a:pt x="8" y="568"/>
                  </a:cubicBezTo>
                  <a:cubicBezTo>
                    <a:pt x="7" y="567"/>
                    <a:pt x="5" y="566"/>
                    <a:pt x="5" y="566"/>
                  </a:cubicBezTo>
                  <a:cubicBezTo>
                    <a:pt x="4" y="565"/>
                    <a:pt x="4" y="565"/>
                    <a:pt x="4" y="565"/>
                  </a:cubicBezTo>
                  <a:cubicBezTo>
                    <a:pt x="4" y="565"/>
                    <a:pt x="4" y="565"/>
                    <a:pt x="4" y="565"/>
                  </a:cubicBezTo>
                  <a:cubicBezTo>
                    <a:pt x="4" y="565"/>
                    <a:pt x="4" y="565"/>
                    <a:pt x="4" y="565"/>
                  </a:cubicBezTo>
                  <a:cubicBezTo>
                    <a:pt x="3" y="566"/>
                    <a:pt x="3" y="566"/>
                    <a:pt x="3" y="566"/>
                  </a:cubicBezTo>
                  <a:cubicBezTo>
                    <a:pt x="4" y="565"/>
                    <a:pt x="4" y="565"/>
                    <a:pt x="4" y="565"/>
                  </a:cubicBezTo>
                  <a:cubicBezTo>
                    <a:pt x="4" y="565"/>
                    <a:pt x="4" y="565"/>
                    <a:pt x="4" y="565"/>
                  </a:cubicBezTo>
                  <a:cubicBezTo>
                    <a:pt x="3" y="566"/>
                    <a:pt x="3" y="566"/>
                    <a:pt x="3" y="566"/>
                  </a:cubicBezTo>
                  <a:cubicBezTo>
                    <a:pt x="4" y="565"/>
                    <a:pt x="4" y="565"/>
                    <a:pt x="4" y="565"/>
                  </a:cubicBezTo>
                  <a:cubicBezTo>
                    <a:pt x="3" y="566"/>
                    <a:pt x="3" y="566"/>
                    <a:pt x="3" y="566"/>
                  </a:cubicBezTo>
                  <a:cubicBezTo>
                    <a:pt x="4" y="566"/>
                    <a:pt x="4" y="566"/>
                    <a:pt x="4" y="566"/>
                  </a:cubicBezTo>
                  <a:cubicBezTo>
                    <a:pt x="4" y="565"/>
                    <a:pt x="4" y="565"/>
                    <a:pt x="4" y="565"/>
                  </a:cubicBezTo>
                  <a:cubicBezTo>
                    <a:pt x="3" y="566"/>
                    <a:pt x="3" y="566"/>
                    <a:pt x="3" y="566"/>
                  </a:cubicBezTo>
                  <a:cubicBezTo>
                    <a:pt x="4" y="566"/>
                    <a:pt x="4" y="566"/>
                    <a:pt x="4" y="566"/>
                  </a:cubicBezTo>
                  <a:cubicBezTo>
                    <a:pt x="3" y="566"/>
                    <a:pt x="3" y="566"/>
                    <a:pt x="3" y="566"/>
                  </a:cubicBezTo>
                  <a:cubicBezTo>
                    <a:pt x="4" y="567"/>
                    <a:pt x="4" y="567"/>
                    <a:pt x="4" y="567"/>
                  </a:cubicBezTo>
                  <a:cubicBezTo>
                    <a:pt x="4" y="566"/>
                    <a:pt x="4" y="566"/>
                    <a:pt x="4" y="566"/>
                  </a:cubicBezTo>
                  <a:cubicBezTo>
                    <a:pt x="3" y="566"/>
                    <a:pt x="3" y="566"/>
                    <a:pt x="3" y="566"/>
                  </a:cubicBezTo>
                  <a:cubicBezTo>
                    <a:pt x="4" y="567"/>
                    <a:pt x="4" y="567"/>
                    <a:pt x="4" y="567"/>
                  </a:cubicBezTo>
                  <a:cubicBezTo>
                    <a:pt x="4" y="567"/>
                    <a:pt x="4" y="567"/>
                    <a:pt x="4" y="567"/>
                  </a:cubicBezTo>
                  <a:cubicBezTo>
                    <a:pt x="3" y="566"/>
                    <a:pt x="3" y="566"/>
                    <a:pt x="3" y="566"/>
                  </a:cubicBezTo>
                  <a:cubicBezTo>
                    <a:pt x="3" y="567"/>
                    <a:pt x="3" y="567"/>
                    <a:pt x="3" y="567"/>
                  </a:cubicBezTo>
                  <a:cubicBezTo>
                    <a:pt x="3" y="567"/>
                    <a:pt x="4" y="567"/>
                    <a:pt x="4" y="567"/>
                  </a:cubicBezTo>
                  <a:cubicBezTo>
                    <a:pt x="3" y="566"/>
                    <a:pt x="3" y="566"/>
                    <a:pt x="3" y="566"/>
                  </a:cubicBezTo>
                  <a:cubicBezTo>
                    <a:pt x="3" y="567"/>
                    <a:pt x="3" y="567"/>
                    <a:pt x="3" y="567"/>
                  </a:cubicBezTo>
                  <a:cubicBezTo>
                    <a:pt x="3" y="566"/>
                    <a:pt x="3" y="566"/>
                    <a:pt x="3" y="566"/>
                  </a:cubicBezTo>
                  <a:cubicBezTo>
                    <a:pt x="3" y="567"/>
                    <a:pt x="3" y="567"/>
                    <a:pt x="3" y="567"/>
                  </a:cubicBezTo>
                  <a:cubicBezTo>
                    <a:pt x="3" y="567"/>
                    <a:pt x="3" y="567"/>
                    <a:pt x="3" y="567"/>
                  </a:cubicBezTo>
                  <a:cubicBezTo>
                    <a:pt x="3" y="566"/>
                    <a:pt x="3" y="566"/>
                    <a:pt x="3" y="566"/>
                  </a:cubicBezTo>
                  <a:cubicBezTo>
                    <a:pt x="3" y="567"/>
                    <a:pt x="3" y="567"/>
                    <a:pt x="3" y="567"/>
                  </a:cubicBezTo>
                  <a:cubicBezTo>
                    <a:pt x="3" y="567"/>
                    <a:pt x="3" y="567"/>
                    <a:pt x="3" y="567"/>
                  </a:cubicBezTo>
                  <a:cubicBezTo>
                    <a:pt x="3" y="567"/>
                    <a:pt x="3" y="567"/>
                    <a:pt x="3" y="567"/>
                  </a:cubicBezTo>
                  <a:cubicBezTo>
                    <a:pt x="3" y="567"/>
                    <a:pt x="3" y="567"/>
                    <a:pt x="3" y="567"/>
                  </a:cubicBezTo>
                  <a:cubicBezTo>
                    <a:pt x="3" y="567"/>
                    <a:pt x="3" y="567"/>
                    <a:pt x="3" y="567"/>
                  </a:cubicBezTo>
                  <a:cubicBezTo>
                    <a:pt x="3" y="567"/>
                    <a:pt x="3" y="567"/>
                    <a:pt x="3" y="567"/>
                  </a:cubicBezTo>
                  <a:cubicBezTo>
                    <a:pt x="3" y="567"/>
                    <a:pt x="4" y="568"/>
                    <a:pt x="5" y="568"/>
                  </a:cubicBezTo>
                  <a:cubicBezTo>
                    <a:pt x="10" y="571"/>
                    <a:pt x="20" y="576"/>
                    <a:pt x="28" y="580"/>
                  </a:cubicBezTo>
                  <a:cubicBezTo>
                    <a:pt x="33" y="582"/>
                    <a:pt x="37" y="584"/>
                    <a:pt x="40" y="586"/>
                  </a:cubicBezTo>
                  <a:cubicBezTo>
                    <a:pt x="43" y="588"/>
                    <a:pt x="44" y="589"/>
                    <a:pt x="44" y="589"/>
                  </a:cubicBezTo>
                  <a:cubicBezTo>
                    <a:pt x="45" y="589"/>
                    <a:pt x="46" y="589"/>
                    <a:pt x="46" y="588"/>
                  </a:cubicBezTo>
                  <a:cubicBezTo>
                    <a:pt x="47" y="587"/>
                    <a:pt x="47" y="586"/>
                    <a:pt x="46" y="586"/>
                  </a:cubicBezTo>
                  <a:cubicBezTo>
                    <a:pt x="27" y="574"/>
                    <a:pt x="27" y="574"/>
                    <a:pt x="27" y="574"/>
                  </a:cubicBezTo>
                  <a:cubicBezTo>
                    <a:pt x="43" y="582"/>
                    <a:pt x="43" y="582"/>
                    <a:pt x="43" y="582"/>
                  </a:cubicBezTo>
                  <a:cubicBezTo>
                    <a:pt x="44" y="582"/>
                    <a:pt x="45" y="582"/>
                    <a:pt x="45" y="581"/>
                  </a:cubicBezTo>
                  <a:cubicBezTo>
                    <a:pt x="45" y="581"/>
                    <a:pt x="45" y="580"/>
                    <a:pt x="45" y="579"/>
                  </a:cubicBezTo>
                  <a:cubicBezTo>
                    <a:pt x="45" y="579"/>
                    <a:pt x="42" y="578"/>
                    <a:pt x="38" y="576"/>
                  </a:cubicBezTo>
                  <a:cubicBezTo>
                    <a:pt x="32" y="572"/>
                    <a:pt x="24" y="567"/>
                    <a:pt x="17" y="562"/>
                  </a:cubicBezTo>
                  <a:cubicBezTo>
                    <a:pt x="13" y="560"/>
                    <a:pt x="10" y="558"/>
                    <a:pt x="7" y="557"/>
                  </a:cubicBezTo>
                  <a:cubicBezTo>
                    <a:pt x="6" y="556"/>
                    <a:pt x="5" y="555"/>
                    <a:pt x="5" y="555"/>
                  </a:cubicBezTo>
                  <a:cubicBezTo>
                    <a:pt x="4" y="554"/>
                    <a:pt x="4" y="554"/>
                    <a:pt x="4" y="554"/>
                  </a:cubicBezTo>
                  <a:cubicBezTo>
                    <a:pt x="4" y="554"/>
                    <a:pt x="4" y="554"/>
                    <a:pt x="4" y="554"/>
                  </a:cubicBezTo>
                  <a:cubicBezTo>
                    <a:pt x="4" y="554"/>
                    <a:pt x="4" y="554"/>
                    <a:pt x="4" y="554"/>
                  </a:cubicBezTo>
                  <a:cubicBezTo>
                    <a:pt x="3" y="555"/>
                    <a:pt x="3" y="555"/>
                    <a:pt x="3" y="555"/>
                  </a:cubicBezTo>
                  <a:cubicBezTo>
                    <a:pt x="4" y="554"/>
                    <a:pt x="4" y="554"/>
                    <a:pt x="4" y="554"/>
                  </a:cubicBezTo>
                  <a:cubicBezTo>
                    <a:pt x="4" y="554"/>
                    <a:pt x="4" y="554"/>
                    <a:pt x="4" y="554"/>
                  </a:cubicBezTo>
                  <a:cubicBezTo>
                    <a:pt x="3" y="555"/>
                    <a:pt x="3" y="555"/>
                    <a:pt x="3" y="555"/>
                  </a:cubicBezTo>
                  <a:cubicBezTo>
                    <a:pt x="4" y="554"/>
                    <a:pt x="4" y="554"/>
                    <a:pt x="4" y="554"/>
                  </a:cubicBezTo>
                  <a:cubicBezTo>
                    <a:pt x="3" y="555"/>
                    <a:pt x="3" y="555"/>
                    <a:pt x="3" y="555"/>
                  </a:cubicBezTo>
                  <a:cubicBezTo>
                    <a:pt x="4" y="555"/>
                    <a:pt x="4" y="555"/>
                    <a:pt x="4" y="555"/>
                  </a:cubicBezTo>
                  <a:cubicBezTo>
                    <a:pt x="4" y="555"/>
                    <a:pt x="4" y="554"/>
                    <a:pt x="4" y="554"/>
                  </a:cubicBezTo>
                  <a:cubicBezTo>
                    <a:pt x="3" y="555"/>
                    <a:pt x="3" y="555"/>
                    <a:pt x="3" y="555"/>
                  </a:cubicBezTo>
                  <a:cubicBezTo>
                    <a:pt x="4" y="555"/>
                    <a:pt x="4" y="555"/>
                    <a:pt x="4" y="555"/>
                  </a:cubicBezTo>
                  <a:cubicBezTo>
                    <a:pt x="3" y="555"/>
                    <a:pt x="3" y="555"/>
                    <a:pt x="3" y="555"/>
                  </a:cubicBezTo>
                  <a:cubicBezTo>
                    <a:pt x="4" y="556"/>
                    <a:pt x="4" y="556"/>
                    <a:pt x="4" y="556"/>
                  </a:cubicBezTo>
                  <a:cubicBezTo>
                    <a:pt x="4" y="555"/>
                    <a:pt x="4" y="555"/>
                    <a:pt x="4" y="555"/>
                  </a:cubicBezTo>
                  <a:cubicBezTo>
                    <a:pt x="3" y="555"/>
                    <a:pt x="3" y="555"/>
                    <a:pt x="3" y="555"/>
                  </a:cubicBezTo>
                  <a:cubicBezTo>
                    <a:pt x="4" y="556"/>
                    <a:pt x="4" y="556"/>
                    <a:pt x="4" y="556"/>
                  </a:cubicBezTo>
                  <a:cubicBezTo>
                    <a:pt x="4" y="556"/>
                    <a:pt x="4" y="556"/>
                    <a:pt x="4" y="556"/>
                  </a:cubicBezTo>
                  <a:cubicBezTo>
                    <a:pt x="3" y="555"/>
                    <a:pt x="3" y="555"/>
                    <a:pt x="3" y="555"/>
                  </a:cubicBezTo>
                  <a:cubicBezTo>
                    <a:pt x="3" y="557"/>
                    <a:pt x="3" y="557"/>
                    <a:pt x="3" y="557"/>
                  </a:cubicBezTo>
                  <a:cubicBezTo>
                    <a:pt x="4" y="556"/>
                    <a:pt x="4" y="556"/>
                    <a:pt x="4" y="556"/>
                  </a:cubicBezTo>
                  <a:cubicBezTo>
                    <a:pt x="3" y="555"/>
                    <a:pt x="3" y="555"/>
                    <a:pt x="3" y="555"/>
                  </a:cubicBezTo>
                  <a:cubicBezTo>
                    <a:pt x="3" y="557"/>
                    <a:pt x="3" y="557"/>
                    <a:pt x="3" y="557"/>
                  </a:cubicBezTo>
                  <a:cubicBezTo>
                    <a:pt x="3" y="555"/>
                    <a:pt x="3" y="555"/>
                    <a:pt x="3" y="555"/>
                  </a:cubicBezTo>
                  <a:cubicBezTo>
                    <a:pt x="3" y="557"/>
                    <a:pt x="3" y="557"/>
                    <a:pt x="3" y="557"/>
                  </a:cubicBezTo>
                  <a:cubicBezTo>
                    <a:pt x="3" y="557"/>
                    <a:pt x="3" y="557"/>
                    <a:pt x="3" y="557"/>
                  </a:cubicBezTo>
                  <a:cubicBezTo>
                    <a:pt x="3" y="555"/>
                    <a:pt x="3" y="555"/>
                    <a:pt x="3" y="555"/>
                  </a:cubicBezTo>
                  <a:cubicBezTo>
                    <a:pt x="3" y="557"/>
                    <a:pt x="3" y="557"/>
                    <a:pt x="3" y="557"/>
                  </a:cubicBezTo>
                  <a:cubicBezTo>
                    <a:pt x="3" y="555"/>
                    <a:pt x="3" y="555"/>
                    <a:pt x="3" y="555"/>
                  </a:cubicBezTo>
                  <a:cubicBezTo>
                    <a:pt x="3" y="557"/>
                    <a:pt x="3" y="557"/>
                    <a:pt x="3" y="557"/>
                  </a:cubicBezTo>
                  <a:cubicBezTo>
                    <a:pt x="3" y="557"/>
                    <a:pt x="3" y="557"/>
                    <a:pt x="3" y="557"/>
                  </a:cubicBezTo>
                  <a:cubicBezTo>
                    <a:pt x="3" y="555"/>
                    <a:pt x="3" y="555"/>
                    <a:pt x="3" y="555"/>
                  </a:cubicBezTo>
                  <a:cubicBezTo>
                    <a:pt x="3" y="557"/>
                    <a:pt x="3" y="557"/>
                    <a:pt x="3" y="557"/>
                  </a:cubicBezTo>
                  <a:cubicBezTo>
                    <a:pt x="3" y="557"/>
                    <a:pt x="3" y="557"/>
                    <a:pt x="3" y="557"/>
                  </a:cubicBezTo>
                  <a:cubicBezTo>
                    <a:pt x="3" y="557"/>
                    <a:pt x="4" y="557"/>
                    <a:pt x="5" y="558"/>
                  </a:cubicBezTo>
                  <a:cubicBezTo>
                    <a:pt x="10" y="560"/>
                    <a:pt x="19" y="564"/>
                    <a:pt x="28" y="569"/>
                  </a:cubicBezTo>
                  <a:cubicBezTo>
                    <a:pt x="32" y="571"/>
                    <a:pt x="36" y="572"/>
                    <a:pt x="39" y="574"/>
                  </a:cubicBezTo>
                  <a:cubicBezTo>
                    <a:pt x="40" y="575"/>
                    <a:pt x="42" y="575"/>
                    <a:pt x="43" y="576"/>
                  </a:cubicBezTo>
                  <a:cubicBezTo>
                    <a:pt x="43" y="576"/>
                    <a:pt x="43" y="576"/>
                    <a:pt x="44" y="576"/>
                  </a:cubicBezTo>
                  <a:cubicBezTo>
                    <a:pt x="44" y="576"/>
                    <a:pt x="44" y="576"/>
                    <a:pt x="44" y="576"/>
                  </a:cubicBezTo>
                  <a:cubicBezTo>
                    <a:pt x="44" y="576"/>
                    <a:pt x="44" y="576"/>
                    <a:pt x="45" y="576"/>
                  </a:cubicBezTo>
                  <a:cubicBezTo>
                    <a:pt x="45" y="576"/>
                    <a:pt x="45" y="576"/>
                    <a:pt x="45" y="576"/>
                  </a:cubicBezTo>
                  <a:cubicBezTo>
                    <a:pt x="45" y="576"/>
                    <a:pt x="46" y="576"/>
                    <a:pt x="46" y="576"/>
                  </a:cubicBezTo>
                  <a:cubicBezTo>
                    <a:pt x="46" y="576"/>
                    <a:pt x="46" y="576"/>
                    <a:pt x="46" y="576"/>
                  </a:cubicBezTo>
                  <a:cubicBezTo>
                    <a:pt x="46" y="575"/>
                    <a:pt x="46" y="575"/>
                    <a:pt x="46" y="575"/>
                  </a:cubicBezTo>
                  <a:cubicBezTo>
                    <a:pt x="46" y="574"/>
                    <a:pt x="46" y="574"/>
                    <a:pt x="46" y="574"/>
                  </a:cubicBezTo>
                  <a:cubicBezTo>
                    <a:pt x="46" y="573"/>
                    <a:pt x="46" y="573"/>
                    <a:pt x="46" y="573"/>
                  </a:cubicBezTo>
                  <a:cubicBezTo>
                    <a:pt x="45" y="573"/>
                    <a:pt x="44" y="572"/>
                    <a:pt x="43" y="571"/>
                  </a:cubicBezTo>
                  <a:cubicBezTo>
                    <a:pt x="33" y="565"/>
                    <a:pt x="3" y="547"/>
                    <a:pt x="3" y="547"/>
                  </a:cubicBezTo>
                  <a:cubicBezTo>
                    <a:pt x="2" y="548"/>
                    <a:pt x="2" y="548"/>
                    <a:pt x="2" y="548"/>
                  </a:cubicBezTo>
                  <a:cubicBezTo>
                    <a:pt x="2" y="550"/>
                    <a:pt x="2" y="550"/>
                    <a:pt x="2" y="550"/>
                  </a:cubicBezTo>
                  <a:cubicBezTo>
                    <a:pt x="45" y="571"/>
                    <a:pt x="45" y="571"/>
                    <a:pt x="45" y="571"/>
                  </a:cubicBezTo>
                  <a:cubicBezTo>
                    <a:pt x="45" y="571"/>
                    <a:pt x="46" y="571"/>
                    <a:pt x="47" y="571"/>
                  </a:cubicBezTo>
                  <a:cubicBezTo>
                    <a:pt x="47" y="570"/>
                    <a:pt x="47" y="570"/>
                    <a:pt x="47" y="570"/>
                  </a:cubicBezTo>
                  <a:cubicBezTo>
                    <a:pt x="47" y="569"/>
                    <a:pt x="47" y="569"/>
                    <a:pt x="47" y="569"/>
                  </a:cubicBezTo>
                  <a:cubicBezTo>
                    <a:pt x="46" y="568"/>
                    <a:pt x="46" y="568"/>
                    <a:pt x="46" y="568"/>
                  </a:cubicBezTo>
                  <a:cubicBezTo>
                    <a:pt x="46" y="568"/>
                    <a:pt x="45" y="567"/>
                    <a:pt x="43" y="566"/>
                  </a:cubicBezTo>
                  <a:cubicBezTo>
                    <a:pt x="38" y="563"/>
                    <a:pt x="28" y="557"/>
                    <a:pt x="19" y="552"/>
                  </a:cubicBezTo>
                  <a:cubicBezTo>
                    <a:pt x="15" y="549"/>
                    <a:pt x="11" y="547"/>
                    <a:pt x="8" y="545"/>
                  </a:cubicBezTo>
                  <a:cubicBezTo>
                    <a:pt x="6" y="544"/>
                    <a:pt x="5" y="543"/>
                    <a:pt x="4" y="543"/>
                  </a:cubicBezTo>
                  <a:cubicBezTo>
                    <a:pt x="4" y="542"/>
                    <a:pt x="3" y="542"/>
                    <a:pt x="3" y="542"/>
                  </a:cubicBezTo>
                  <a:cubicBezTo>
                    <a:pt x="3" y="542"/>
                    <a:pt x="3" y="542"/>
                    <a:pt x="3" y="542"/>
                  </a:cubicBezTo>
                  <a:cubicBezTo>
                    <a:pt x="3" y="542"/>
                    <a:pt x="3" y="542"/>
                    <a:pt x="3" y="542"/>
                  </a:cubicBezTo>
                  <a:cubicBezTo>
                    <a:pt x="3" y="542"/>
                    <a:pt x="3" y="542"/>
                    <a:pt x="3" y="542"/>
                  </a:cubicBezTo>
                  <a:cubicBezTo>
                    <a:pt x="3" y="542"/>
                    <a:pt x="3" y="542"/>
                    <a:pt x="3" y="542"/>
                  </a:cubicBezTo>
                  <a:cubicBezTo>
                    <a:pt x="3" y="542"/>
                    <a:pt x="3" y="542"/>
                    <a:pt x="3" y="542"/>
                  </a:cubicBezTo>
                  <a:cubicBezTo>
                    <a:pt x="3" y="542"/>
                    <a:pt x="3" y="542"/>
                    <a:pt x="3" y="542"/>
                  </a:cubicBezTo>
                  <a:cubicBezTo>
                    <a:pt x="3" y="542"/>
                    <a:pt x="3" y="542"/>
                    <a:pt x="3" y="542"/>
                  </a:cubicBezTo>
                  <a:cubicBezTo>
                    <a:pt x="2" y="543"/>
                    <a:pt x="2" y="543"/>
                    <a:pt x="2" y="543"/>
                  </a:cubicBezTo>
                  <a:cubicBezTo>
                    <a:pt x="4" y="543"/>
                    <a:pt x="4" y="543"/>
                    <a:pt x="4" y="543"/>
                  </a:cubicBezTo>
                  <a:cubicBezTo>
                    <a:pt x="3" y="542"/>
                    <a:pt x="3" y="542"/>
                    <a:pt x="3" y="542"/>
                  </a:cubicBezTo>
                  <a:cubicBezTo>
                    <a:pt x="2" y="543"/>
                    <a:pt x="2" y="543"/>
                    <a:pt x="2" y="543"/>
                  </a:cubicBezTo>
                  <a:cubicBezTo>
                    <a:pt x="4" y="543"/>
                    <a:pt x="4" y="543"/>
                    <a:pt x="4" y="543"/>
                  </a:cubicBezTo>
                  <a:cubicBezTo>
                    <a:pt x="2" y="543"/>
                    <a:pt x="2" y="543"/>
                    <a:pt x="2" y="543"/>
                  </a:cubicBezTo>
                  <a:cubicBezTo>
                    <a:pt x="3" y="543"/>
                    <a:pt x="3" y="543"/>
                    <a:pt x="3" y="543"/>
                  </a:cubicBezTo>
                  <a:cubicBezTo>
                    <a:pt x="4" y="543"/>
                    <a:pt x="4" y="543"/>
                    <a:pt x="4" y="543"/>
                  </a:cubicBezTo>
                  <a:cubicBezTo>
                    <a:pt x="2" y="543"/>
                    <a:pt x="2" y="543"/>
                    <a:pt x="2" y="543"/>
                  </a:cubicBezTo>
                  <a:cubicBezTo>
                    <a:pt x="3" y="543"/>
                    <a:pt x="3" y="543"/>
                    <a:pt x="3" y="543"/>
                  </a:cubicBezTo>
                  <a:cubicBezTo>
                    <a:pt x="2" y="543"/>
                    <a:pt x="2" y="543"/>
                    <a:pt x="2" y="543"/>
                  </a:cubicBezTo>
                  <a:cubicBezTo>
                    <a:pt x="1" y="544"/>
                    <a:pt x="1" y="544"/>
                    <a:pt x="1" y="544"/>
                  </a:cubicBezTo>
                  <a:cubicBezTo>
                    <a:pt x="1" y="544"/>
                    <a:pt x="12" y="549"/>
                    <a:pt x="22" y="554"/>
                  </a:cubicBezTo>
                  <a:cubicBezTo>
                    <a:pt x="27" y="557"/>
                    <a:pt x="32" y="559"/>
                    <a:pt x="36" y="561"/>
                  </a:cubicBezTo>
                  <a:cubicBezTo>
                    <a:pt x="38" y="562"/>
                    <a:pt x="40" y="563"/>
                    <a:pt x="41" y="564"/>
                  </a:cubicBezTo>
                  <a:cubicBezTo>
                    <a:pt x="42" y="564"/>
                    <a:pt x="43" y="564"/>
                    <a:pt x="43" y="564"/>
                  </a:cubicBezTo>
                  <a:cubicBezTo>
                    <a:pt x="44" y="565"/>
                    <a:pt x="44" y="565"/>
                    <a:pt x="44" y="565"/>
                  </a:cubicBezTo>
                  <a:cubicBezTo>
                    <a:pt x="44" y="565"/>
                    <a:pt x="44" y="565"/>
                    <a:pt x="44" y="565"/>
                  </a:cubicBezTo>
                  <a:cubicBezTo>
                    <a:pt x="45" y="565"/>
                    <a:pt x="45" y="565"/>
                    <a:pt x="45" y="565"/>
                  </a:cubicBezTo>
                  <a:cubicBezTo>
                    <a:pt x="45" y="565"/>
                    <a:pt x="45" y="564"/>
                    <a:pt x="46" y="564"/>
                  </a:cubicBezTo>
                  <a:cubicBezTo>
                    <a:pt x="46" y="564"/>
                    <a:pt x="46" y="563"/>
                    <a:pt x="46" y="563"/>
                  </a:cubicBezTo>
                  <a:cubicBezTo>
                    <a:pt x="46" y="563"/>
                    <a:pt x="46" y="562"/>
                    <a:pt x="45" y="562"/>
                  </a:cubicBezTo>
                  <a:cubicBezTo>
                    <a:pt x="24" y="549"/>
                    <a:pt x="24" y="549"/>
                    <a:pt x="24" y="549"/>
                  </a:cubicBezTo>
                  <a:cubicBezTo>
                    <a:pt x="43" y="558"/>
                    <a:pt x="43" y="558"/>
                    <a:pt x="43" y="558"/>
                  </a:cubicBezTo>
                  <a:cubicBezTo>
                    <a:pt x="44" y="558"/>
                    <a:pt x="45" y="558"/>
                    <a:pt x="45" y="557"/>
                  </a:cubicBezTo>
                  <a:cubicBezTo>
                    <a:pt x="45" y="556"/>
                    <a:pt x="45" y="555"/>
                    <a:pt x="44" y="555"/>
                  </a:cubicBezTo>
                  <a:cubicBezTo>
                    <a:pt x="44" y="555"/>
                    <a:pt x="42" y="554"/>
                    <a:pt x="38" y="551"/>
                  </a:cubicBezTo>
                  <a:cubicBezTo>
                    <a:pt x="32" y="548"/>
                    <a:pt x="23" y="542"/>
                    <a:pt x="16" y="538"/>
                  </a:cubicBezTo>
                  <a:cubicBezTo>
                    <a:pt x="12" y="536"/>
                    <a:pt x="9" y="533"/>
                    <a:pt x="7" y="532"/>
                  </a:cubicBezTo>
                  <a:cubicBezTo>
                    <a:pt x="5" y="531"/>
                    <a:pt x="4" y="531"/>
                    <a:pt x="4" y="530"/>
                  </a:cubicBezTo>
                  <a:cubicBezTo>
                    <a:pt x="3" y="530"/>
                    <a:pt x="3" y="530"/>
                    <a:pt x="3" y="530"/>
                  </a:cubicBezTo>
                  <a:cubicBezTo>
                    <a:pt x="3" y="529"/>
                    <a:pt x="3" y="529"/>
                    <a:pt x="3" y="529"/>
                  </a:cubicBezTo>
                  <a:cubicBezTo>
                    <a:pt x="3" y="530"/>
                    <a:pt x="3" y="530"/>
                    <a:pt x="3" y="530"/>
                  </a:cubicBezTo>
                  <a:cubicBezTo>
                    <a:pt x="3" y="529"/>
                    <a:pt x="3" y="529"/>
                    <a:pt x="3" y="529"/>
                  </a:cubicBezTo>
                  <a:cubicBezTo>
                    <a:pt x="3" y="529"/>
                    <a:pt x="3" y="529"/>
                    <a:pt x="3" y="529"/>
                  </a:cubicBezTo>
                  <a:cubicBezTo>
                    <a:pt x="3" y="530"/>
                    <a:pt x="3" y="530"/>
                    <a:pt x="3" y="530"/>
                  </a:cubicBezTo>
                  <a:cubicBezTo>
                    <a:pt x="3" y="529"/>
                    <a:pt x="3" y="529"/>
                    <a:pt x="3" y="529"/>
                  </a:cubicBezTo>
                  <a:cubicBezTo>
                    <a:pt x="2" y="530"/>
                    <a:pt x="2" y="530"/>
                    <a:pt x="2" y="530"/>
                  </a:cubicBezTo>
                  <a:cubicBezTo>
                    <a:pt x="3" y="530"/>
                    <a:pt x="3" y="530"/>
                    <a:pt x="3" y="530"/>
                  </a:cubicBezTo>
                  <a:cubicBezTo>
                    <a:pt x="3" y="529"/>
                    <a:pt x="3" y="529"/>
                    <a:pt x="3" y="529"/>
                  </a:cubicBezTo>
                  <a:cubicBezTo>
                    <a:pt x="2" y="530"/>
                    <a:pt x="2" y="530"/>
                    <a:pt x="2" y="530"/>
                  </a:cubicBezTo>
                  <a:cubicBezTo>
                    <a:pt x="3" y="530"/>
                    <a:pt x="3" y="530"/>
                    <a:pt x="3" y="530"/>
                  </a:cubicBezTo>
                  <a:cubicBezTo>
                    <a:pt x="2" y="530"/>
                    <a:pt x="2" y="530"/>
                    <a:pt x="2" y="530"/>
                  </a:cubicBezTo>
                  <a:cubicBezTo>
                    <a:pt x="3" y="530"/>
                    <a:pt x="3" y="530"/>
                    <a:pt x="3" y="530"/>
                  </a:cubicBezTo>
                  <a:cubicBezTo>
                    <a:pt x="3" y="530"/>
                    <a:pt x="3" y="530"/>
                    <a:pt x="3" y="530"/>
                  </a:cubicBezTo>
                  <a:cubicBezTo>
                    <a:pt x="2" y="530"/>
                    <a:pt x="2" y="530"/>
                    <a:pt x="2" y="530"/>
                  </a:cubicBezTo>
                  <a:cubicBezTo>
                    <a:pt x="3" y="530"/>
                    <a:pt x="3" y="530"/>
                    <a:pt x="3" y="530"/>
                  </a:cubicBezTo>
                  <a:cubicBezTo>
                    <a:pt x="2" y="530"/>
                    <a:pt x="2" y="530"/>
                    <a:pt x="2" y="530"/>
                  </a:cubicBezTo>
                  <a:cubicBezTo>
                    <a:pt x="3" y="531"/>
                    <a:pt x="3" y="531"/>
                    <a:pt x="3" y="531"/>
                  </a:cubicBezTo>
                  <a:cubicBezTo>
                    <a:pt x="3" y="530"/>
                    <a:pt x="3" y="530"/>
                    <a:pt x="3" y="530"/>
                  </a:cubicBezTo>
                  <a:cubicBezTo>
                    <a:pt x="2" y="530"/>
                    <a:pt x="2" y="530"/>
                    <a:pt x="2" y="530"/>
                  </a:cubicBezTo>
                  <a:cubicBezTo>
                    <a:pt x="3" y="531"/>
                    <a:pt x="3" y="531"/>
                    <a:pt x="3" y="531"/>
                  </a:cubicBezTo>
                  <a:cubicBezTo>
                    <a:pt x="2" y="530"/>
                    <a:pt x="2" y="530"/>
                    <a:pt x="2" y="530"/>
                  </a:cubicBezTo>
                  <a:cubicBezTo>
                    <a:pt x="1" y="532"/>
                    <a:pt x="1" y="532"/>
                    <a:pt x="1" y="532"/>
                  </a:cubicBezTo>
                  <a:cubicBezTo>
                    <a:pt x="43" y="551"/>
                    <a:pt x="43" y="551"/>
                    <a:pt x="43" y="551"/>
                  </a:cubicBezTo>
                  <a:cubicBezTo>
                    <a:pt x="44" y="552"/>
                    <a:pt x="45" y="552"/>
                    <a:pt x="45" y="551"/>
                  </a:cubicBezTo>
                  <a:cubicBezTo>
                    <a:pt x="45" y="550"/>
                    <a:pt x="45" y="549"/>
                    <a:pt x="45" y="549"/>
                  </a:cubicBezTo>
                  <a:cubicBezTo>
                    <a:pt x="21" y="534"/>
                    <a:pt x="21" y="534"/>
                    <a:pt x="21" y="534"/>
                  </a:cubicBezTo>
                  <a:cubicBezTo>
                    <a:pt x="44" y="544"/>
                    <a:pt x="44" y="544"/>
                    <a:pt x="44" y="544"/>
                  </a:cubicBezTo>
                  <a:cubicBezTo>
                    <a:pt x="45" y="545"/>
                    <a:pt x="46" y="544"/>
                    <a:pt x="46" y="544"/>
                  </a:cubicBezTo>
                  <a:cubicBezTo>
                    <a:pt x="46" y="543"/>
                    <a:pt x="46" y="542"/>
                    <a:pt x="45" y="542"/>
                  </a:cubicBezTo>
                  <a:cubicBezTo>
                    <a:pt x="45" y="542"/>
                    <a:pt x="43" y="540"/>
                    <a:pt x="39" y="538"/>
                  </a:cubicBezTo>
                  <a:cubicBezTo>
                    <a:pt x="33" y="534"/>
                    <a:pt x="24" y="529"/>
                    <a:pt x="16" y="524"/>
                  </a:cubicBezTo>
                  <a:cubicBezTo>
                    <a:pt x="12" y="522"/>
                    <a:pt x="9" y="520"/>
                    <a:pt x="7" y="518"/>
                  </a:cubicBezTo>
                  <a:cubicBezTo>
                    <a:pt x="5" y="517"/>
                    <a:pt x="4" y="517"/>
                    <a:pt x="4" y="516"/>
                  </a:cubicBezTo>
                  <a:cubicBezTo>
                    <a:pt x="3" y="516"/>
                    <a:pt x="3" y="516"/>
                    <a:pt x="3" y="516"/>
                  </a:cubicBezTo>
                  <a:cubicBezTo>
                    <a:pt x="3" y="516"/>
                    <a:pt x="3" y="516"/>
                    <a:pt x="3" y="516"/>
                  </a:cubicBezTo>
                  <a:cubicBezTo>
                    <a:pt x="3" y="516"/>
                    <a:pt x="3" y="516"/>
                    <a:pt x="3" y="516"/>
                  </a:cubicBezTo>
                  <a:cubicBezTo>
                    <a:pt x="3" y="516"/>
                    <a:pt x="3" y="516"/>
                    <a:pt x="3" y="516"/>
                  </a:cubicBezTo>
                  <a:cubicBezTo>
                    <a:pt x="3" y="516"/>
                    <a:pt x="3" y="516"/>
                    <a:pt x="3" y="516"/>
                  </a:cubicBezTo>
                  <a:cubicBezTo>
                    <a:pt x="3" y="516"/>
                    <a:pt x="3" y="516"/>
                    <a:pt x="3" y="516"/>
                  </a:cubicBezTo>
                  <a:cubicBezTo>
                    <a:pt x="3" y="516"/>
                    <a:pt x="3" y="516"/>
                    <a:pt x="3" y="516"/>
                  </a:cubicBezTo>
                  <a:cubicBezTo>
                    <a:pt x="2" y="516"/>
                    <a:pt x="2" y="516"/>
                    <a:pt x="2" y="516"/>
                  </a:cubicBezTo>
                  <a:cubicBezTo>
                    <a:pt x="3" y="516"/>
                    <a:pt x="3" y="516"/>
                    <a:pt x="3" y="516"/>
                  </a:cubicBezTo>
                  <a:cubicBezTo>
                    <a:pt x="3" y="516"/>
                    <a:pt x="3" y="516"/>
                    <a:pt x="3" y="516"/>
                  </a:cubicBezTo>
                  <a:cubicBezTo>
                    <a:pt x="2" y="516"/>
                    <a:pt x="2" y="516"/>
                    <a:pt x="2" y="516"/>
                  </a:cubicBezTo>
                  <a:cubicBezTo>
                    <a:pt x="3" y="516"/>
                    <a:pt x="3" y="516"/>
                    <a:pt x="3" y="516"/>
                  </a:cubicBezTo>
                  <a:cubicBezTo>
                    <a:pt x="2" y="516"/>
                    <a:pt x="2" y="516"/>
                    <a:pt x="2" y="516"/>
                  </a:cubicBezTo>
                  <a:cubicBezTo>
                    <a:pt x="3" y="517"/>
                    <a:pt x="3" y="517"/>
                    <a:pt x="3" y="517"/>
                  </a:cubicBezTo>
                  <a:cubicBezTo>
                    <a:pt x="3" y="516"/>
                    <a:pt x="3" y="516"/>
                    <a:pt x="3" y="516"/>
                  </a:cubicBezTo>
                  <a:cubicBezTo>
                    <a:pt x="2" y="516"/>
                    <a:pt x="2" y="516"/>
                    <a:pt x="2" y="516"/>
                  </a:cubicBezTo>
                  <a:cubicBezTo>
                    <a:pt x="3" y="517"/>
                    <a:pt x="3" y="517"/>
                    <a:pt x="3" y="517"/>
                  </a:cubicBezTo>
                  <a:cubicBezTo>
                    <a:pt x="3" y="517"/>
                    <a:pt x="3" y="517"/>
                    <a:pt x="3" y="517"/>
                  </a:cubicBezTo>
                  <a:cubicBezTo>
                    <a:pt x="2" y="516"/>
                    <a:pt x="2" y="516"/>
                    <a:pt x="2" y="516"/>
                  </a:cubicBezTo>
                  <a:cubicBezTo>
                    <a:pt x="2" y="518"/>
                    <a:pt x="2" y="518"/>
                    <a:pt x="2" y="518"/>
                  </a:cubicBezTo>
                  <a:cubicBezTo>
                    <a:pt x="3" y="518"/>
                    <a:pt x="3" y="517"/>
                    <a:pt x="3" y="517"/>
                  </a:cubicBezTo>
                  <a:cubicBezTo>
                    <a:pt x="2" y="516"/>
                    <a:pt x="2" y="516"/>
                    <a:pt x="2" y="516"/>
                  </a:cubicBezTo>
                  <a:cubicBezTo>
                    <a:pt x="2" y="518"/>
                    <a:pt x="2" y="518"/>
                    <a:pt x="2" y="518"/>
                  </a:cubicBezTo>
                  <a:cubicBezTo>
                    <a:pt x="2" y="516"/>
                    <a:pt x="2" y="516"/>
                    <a:pt x="2" y="516"/>
                  </a:cubicBezTo>
                  <a:cubicBezTo>
                    <a:pt x="2" y="518"/>
                    <a:pt x="2" y="518"/>
                    <a:pt x="2" y="518"/>
                  </a:cubicBezTo>
                  <a:cubicBezTo>
                    <a:pt x="2" y="518"/>
                    <a:pt x="2" y="518"/>
                    <a:pt x="2" y="518"/>
                  </a:cubicBezTo>
                  <a:cubicBezTo>
                    <a:pt x="2" y="516"/>
                    <a:pt x="2" y="516"/>
                    <a:pt x="2" y="516"/>
                  </a:cubicBezTo>
                  <a:cubicBezTo>
                    <a:pt x="2" y="518"/>
                    <a:pt x="2" y="518"/>
                    <a:pt x="2" y="518"/>
                  </a:cubicBezTo>
                  <a:cubicBezTo>
                    <a:pt x="2" y="517"/>
                    <a:pt x="2" y="517"/>
                    <a:pt x="2" y="517"/>
                  </a:cubicBezTo>
                  <a:cubicBezTo>
                    <a:pt x="2" y="518"/>
                    <a:pt x="2" y="518"/>
                    <a:pt x="2" y="518"/>
                  </a:cubicBezTo>
                  <a:cubicBezTo>
                    <a:pt x="2" y="518"/>
                    <a:pt x="2" y="518"/>
                    <a:pt x="2" y="518"/>
                  </a:cubicBezTo>
                  <a:cubicBezTo>
                    <a:pt x="2" y="517"/>
                    <a:pt x="2" y="517"/>
                    <a:pt x="2" y="517"/>
                  </a:cubicBezTo>
                  <a:cubicBezTo>
                    <a:pt x="2" y="518"/>
                    <a:pt x="2" y="518"/>
                    <a:pt x="2" y="518"/>
                  </a:cubicBezTo>
                  <a:cubicBezTo>
                    <a:pt x="2" y="518"/>
                    <a:pt x="2" y="518"/>
                    <a:pt x="3" y="518"/>
                  </a:cubicBezTo>
                  <a:cubicBezTo>
                    <a:pt x="6" y="519"/>
                    <a:pt x="16" y="525"/>
                    <a:pt x="26" y="530"/>
                  </a:cubicBezTo>
                  <a:cubicBezTo>
                    <a:pt x="31" y="532"/>
                    <a:pt x="35" y="535"/>
                    <a:pt x="39" y="537"/>
                  </a:cubicBezTo>
                  <a:cubicBezTo>
                    <a:pt x="42" y="538"/>
                    <a:pt x="44" y="539"/>
                    <a:pt x="44" y="539"/>
                  </a:cubicBezTo>
                  <a:cubicBezTo>
                    <a:pt x="45" y="540"/>
                    <a:pt x="46" y="540"/>
                    <a:pt x="46" y="539"/>
                  </a:cubicBezTo>
                  <a:cubicBezTo>
                    <a:pt x="47" y="538"/>
                    <a:pt x="46" y="537"/>
                    <a:pt x="46" y="537"/>
                  </a:cubicBezTo>
                  <a:cubicBezTo>
                    <a:pt x="46" y="537"/>
                    <a:pt x="43" y="535"/>
                    <a:pt x="39" y="533"/>
                  </a:cubicBezTo>
                  <a:cubicBezTo>
                    <a:pt x="33" y="529"/>
                    <a:pt x="24" y="524"/>
                    <a:pt x="17" y="519"/>
                  </a:cubicBezTo>
                  <a:cubicBezTo>
                    <a:pt x="13" y="517"/>
                    <a:pt x="10" y="515"/>
                    <a:pt x="7" y="514"/>
                  </a:cubicBezTo>
                  <a:cubicBezTo>
                    <a:pt x="6" y="513"/>
                    <a:pt x="5" y="512"/>
                    <a:pt x="5" y="512"/>
                  </a:cubicBezTo>
                  <a:cubicBezTo>
                    <a:pt x="4" y="511"/>
                    <a:pt x="4" y="511"/>
                    <a:pt x="4" y="511"/>
                  </a:cubicBezTo>
                  <a:cubicBezTo>
                    <a:pt x="4" y="511"/>
                    <a:pt x="4" y="511"/>
                    <a:pt x="4" y="511"/>
                  </a:cubicBezTo>
                  <a:cubicBezTo>
                    <a:pt x="4" y="511"/>
                    <a:pt x="4" y="511"/>
                    <a:pt x="4" y="511"/>
                  </a:cubicBezTo>
                  <a:cubicBezTo>
                    <a:pt x="4" y="511"/>
                    <a:pt x="4" y="511"/>
                    <a:pt x="4" y="511"/>
                  </a:cubicBezTo>
                  <a:cubicBezTo>
                    <a:pt x="4" y="511"/>
                    <a:pt x="4" y="511"/>
                    <a:pt x="4" y="511"/>
                  </a:cubicBezTo>
                  <a:cubicBezTo>
                    <a:pt x="4" y="511"/>
                    <a:pt x="4" y="511"/>
                    <a:pt x="4" y="511"/>
                  </a:cubicBezTo>
                  <a:cubicBezTo>
                    <a:pt x="4" y="511"/>
                    <a:pt x="4" y="511"/>
                    <a:pt x="4" y="511"/>
                  </a:cubicBezTo>
                  <a:cubicBezTo>
                    <a:pt x="3" y="512"/>
                    <a:pt x="3" y="512"/>
                    <a:pt x="3" y="512"/>
                  </a:cubicBezTo>
                  <a:cubicBezTo>
                    <a:pt x="4" y="511"/>
                    <a:pt x="4" y="511"/>
                    <a:pt x="4" y="511"/>
                  </a:cubicBezTo>
                  <a:cubicBezTo>
                    <a:pt x="4" y="511"/>
                    <a:pt x="4" y="511"/>
                    <a:pt x="4" y="511"/>
                  </a:cubicBezTo>
                  <a:cubicBezTo>
                    <a:pt x="3" y="512"/>
                    <a:pt x="3" y="512"/>
                    <a:pt x="3" y="512"/>
                  </a:cubicBezTo>
                  <a:cubicBezTo>
                    <a:pt x="4" y="511"/>
                    <a:pt x="4" y="511"/>
                    <a:pt x="4" y="511"/>
                  </a:cubicBezTo>
                  <a:cubicBezTo>
                    <a:pt x="3" y="512"/>
                    <a:pt x="3" y="512"/>
                    <a:pt x="3" y="512"/>
                  </a:cubicBezTo>
                  <a:cubicBezTo>
                    <a:pt x="4" y="512"/>
                    <a:pt x="4" y="512"/>
                    <a:pt x="4" y="512"/>
                  </a:cubicBezTo>
                  <a:cubicBezTo>
                    <a:pt x="4" y="511"/>
                    <a:pt x="4" y="511"/>
                    <a:pt x="4" y="511"/>
                  </a:cubicBezTo>
                  <a:cubicBezTo>
                    <a:pt x="3" y="512"/>
                    <a:pt x="3" y="512"/>
                    <a:pt x="3" y="512"/>
                  </a:cubicBezTo>
                  <a:cubicBezTo>
                    <a:pt x="4" y="512"/>
                    <a:pt x="4" y="512"/>
                    <a:pt x="4" y="512"/>
                  </a:cubicBezTo>
                  <a:cubicBezTo>
                    <a:pt x="3" y="512"/>
                    <a:pt x="3" y="512"/>
                    <a:pt x="3" y="512"/>
                  </a:cubicBezTo>
                  <a:cubicBezTo>
                    <a:pt x="4" y="513"/>
                    <a:pt x="4" y="513"/>
                    <a:pt x="4" y="513"/>
                  </a:cubicBezTo>
                  <a:cubicBezTo>
                    <a:pt x="4" y="512"/>
                    <a:pt x="4" y="512"/>
                    <a:pt x="4" y="512"/>
                  </a:cubicBezTo>
                  <a:cubicBezTo>
                    <a:pt x="3" y="512"/>
                    <a:pt x="3" y="512"/>
                    <a:pt x="3" y="512"/>
                  </a:cubicBezTo>
                  <a:cubicBezTo>
                    <a:pt x="4" y="513"/>
                    <a:pt x="4" y="513"/>
                    <a:pt x="4" y="513"/>
                  </a:cubicBezTo>
                  <a:cubicBezTo>
                    <a:pt x="4" y="513"/>
                    <a:pt x="4" y="513"/>
                    <a:pt x="4" y="513"/>
                  </a:cubicBezTo>
                  <a:cubicBezTo>
                    <a:pt x="3" y="512"/>
                    <a:pt x="3" y="512"/>
                    <a:pt x="3" y="512"/>
                  </a:cubicBezTo>
                  <a:cubicBezTo>
                    <a:pt x="3" y="513"/>
                    <a:pt x="3" y="513"/>
                    <a:pt x="3" y="513"/>
                  </a:cubicBezTo>
                  <a:cubicBezTo>
                    <a:pt x="3" y="513"/>
                    <a:pt x="4" y="513"/>
                    <a:pt x="4" y="513"/>
                  </a:cubicBezTo>
                  <a:cubicBezTo>
                    <a:pt x="3" y="512"/>
                    <a:pt x="3" y="512"/>
                    <a:pt x="3" y="512"/>
                  </a:cubicBezTo>
                  <a:cubicBezTo>
                    <a:pt x="3" y="513"/>
                    <a:pt x="3" y="513"/>
                    <a:pt x="3" y="513"/>
                  </a:cubicBezTo>
                  <a:cubicBezTo>
                    <a:pt x="3" y="512"/>
                    <a:pt x="3" y="512"/>
                    <a:pt x="3" y="512"/>
                  </a:cubicBezTo>
                  <a:cubicBezTo>
                    <a:pt x="3" y="513"/>
                    <a:pt x="3" y="513"/>
                    <a:pt x="3" y="513"/>
                  </a:cubicBezTo>
                  <a:cubicBezTo>
                    <a:pt x="3" y="513"/>
                    <a:pt x="3" y="513"/>
                    <a:pt x="3" y="513"/>
                  </a:cubicBezTo>
                  <a:cubicBezTo>
                    <a:pt x="3" y="512"/>
                    <a:pt x="3" y="512"/>
                    <a:pt x="3" y="512"/>
                  </a:cubicBezTo>
                  <a:cubicBezTo>
                    <a:pt x="3" y="513"/>
                    <a:pt x="3" y="513"/>
                    <a:pt x="3" y="513"/>
                  </a:cubicBezTo>
                  <a:cubicBezTo>
                    <a:pt x="3" y="512"/>
                    <a:pt x="3" y="512"/>
                    <a:pt x="3" y="512"/>
                  </a:cubicBezTo>
                  <a:cubicBezTo>
                    <a:pt x="2" y="513"/>
                    <a:pt x="2" y="513"/>
                    <a:pt x="2" y="513"/>
                  </a:cubicBezTo>
                  <a:cubicBezTo>
                    <a:pt x="3" y="513"/>
                    <a:pt x="3" y="513"/>
                    <a:pt x="3" y="513"/>
                  </a:cubicBezTo>
                  <a:cubicBezTo>
                    <a:pt x="3" y="512"/>
                    <a:pt x="3" y="512"/>
                    <a:pt x="3" y="512"/>
                  </a:cubicBezTo>
                  <a:cubicBezTo>
                    <a:pt x="2" y="513"/>
                    <a:pt x="2" y="513"/>
                    <a:pt x="2" y="513"/>
                  </a:cubicBezTo>
                  <a:cubicBezTo>
                    <a:pt x="2" y="513"/>
                    <a:pt x="2" y="513"/>
                    <a:pt x="2" y="513"/>
                  </a:cubicBezTo>
                  <a:cubicBezTo>
                    <a:pt x="2" y="513"/>
                    <a:pt x="2" y="513"/>
                    <a:pt x="2" y="513"/>
                  </a:cubicBezTo>
                  <a:cubicBezTo>
                    <a:pt x="2" y="513"/>
                    <a:pt x="2" y="513"/>
                    <a:pt x="2" y="513"/>
                  </a:cubicBezTo>
                  <a:cubicBezTo>
                    <a:pt x="2" y="513"/>
                    <a:pt x="2" y="513"/>
                    <a:pt x="2" y="513"/>
                  </a:cubicBezTo>
                  <a:cubicBezTo>
                    <a:pt x="2" y="513"/>
                    <a:pt x="2" y="513"/>
                    <a:pt x="2" y="513"/>
                  </a:cubicBezTo>
                  <a:cubicBezTo>
                    <a:pt x="3" y="513"/>
                    <a:pt x="3" y="514"/>
                    <a:pt x="5" y="514"/>
                  </a:cubicBezTo>
                  <a:cubicBezTo>
                    <a:pt x="9" y="516"/>
                    <a:pt x="18" y="521"/>
                    <a:pt x="26" y="525"/>
                  </a:cubicBezTo>
                  <a:cubicBezTo>
                    <a:pt x="30" y="527"/>
                    <a:pt x="34" y="529"/>
                    <a:pt x="37" y="530"/>
                  </a:cubicBezTo>
                  <a:cubicBezTo>
                    <a:pt x="39" y="531"/>
                    <a:pt x="40" y="532"/>
                    <a:pt x="41" y="532"/>
                  </a:cubicBezTo>
                  <a:cubicBezTo>
                    <a:pt x="41" y="532"/>
                    <a:pt x="42" y="533"/>
                    <a:pt x="42" y="533"/>
                  </a:cubicBezTo>
                  <a:cubicBezTo>
                    <a:pt x="42" y="533"/>
                    <a:pt x="42" y="533"/>
                    <a:pt x="42" y="533"/>
                  </a:cubicBezTo>
                  <a:cubicBezTo>
                    <a:pt x="43" y="533"/>
                    <a:pt x="43" y="533"/>
                    <a:pt x="43" y="533"/>
                  </a:cubicBezTo>
                  <a:cubicBezTo>
                    <a:pt x="43" y="533"/>
                    <a:pt x="43" y="533"/>
                    <a:pt x="43" y="533"/>
                  </a:cubicBezTo>
                  <a:cubicBezTo>
                    <a:pt x="44" y="533"/>
                    <a:pt x="44" y="533"/>
                    <a:pt x="44" y="532"/>
                  </a:cubicBezTo>
                  <a:cubicBezTo>
                    <a:pt x="45" y="532"/>
                    <a:pt x="45" y="532"/>
                    <a:pt x="45" y="531"/>
                  </a:cubicBezTo>
                  <a:cubicBezTo>
                    <a:pt x="44" y="531"/>
                    <a:pt x="44" y="530"/>
                    <a:pt x="44" y="530"/>
                  </a:cubicBezTo>
                  <a:cubicBezTo>
                    <a:pt x="44" y="530"/>
                    <a:pt x="41" y="529"/>
                    <a:pt x="37" y="526"/>
                  </a:cubicBezTo>
                  <a:cubicBezTo>
                    <a:pt x="32" y="523"/>
                    <a:pt x="23" y="518"/>
                    <a:pt x="16" y="514"/>
                  </a:cubicBezTo>
                  <a:cubicBezTo>
                    <a:pt x="13" y="511"/>
                    <a:pt x="9" y="509"/>
                    <a:pt x="7" y="508"/>
                  </a:cubicBezTo>
                  <a:cubicBezTo>
                    <a:pt x="6" y="507"/>
                    <a:pt x="5" y="506"/>
                    <a:pt x="4" y="506"/>
                  </a:cubicBezTo>
                  <a:cubicBezTo>
                    <a:pt x="4" y="505"/>
                    <a:pt x="4" y="505"/>
                    <a:pt x="4" y="505"/>
                  </a:cubicBezTo>
                  <a:cubicBezTo>
                    <a:pt x="4" y="505"/>
                    <a:pt x="4" y="505"/>
                    <a:pt x="4" y="505"/>
                  </a:cubicBezTo>
                  <a:cubicBezTo>
                    <a:pt x="3" y="506"/>
                    <a:pt x="3" y="506"/>
                    <a:pt x="3" y="506"/>
                  </a:cubicBezTo>
                  <a:cubicBezTo>
                    <a:pt x="4" y="506"/>
                    <a:pt x="4" y="506"/>
                    <a:pt x="4" y="506"/>
                  </a:cubicBezTo>
                  <a:cubicBezTo>
                    <a:pt x="4" y="505"/>
                    <a:pt x="4" y="505"/>
                    <a:pt x="4" y="505"/>
                  </a:cubicBezTo>
                  <a:cubicBezTo>
                    <a:pt x="3" y="506"/>
                    <a:pt x="3" y="506"/>
                    <a:pt x="3" y="506"/>
                  </a:cubicBezTo>
                  <a:cubicBezTo>
                    <a:pt x="4" y="506"/>
                    <a:pt x="4" y="506"/>
                    <a:pt x="4" y="506"/>
                  </a:cubicBezTo>
                  <a:cubicBezTo>
                    <a:pt x="3" y="506"/>
                    <a:pt x="3" y="506"/>
                    <a:pt x="3" y="506"/>
                  </a:cubicBezTo>
                  <a:cubicBezTo>
                    <a:pt x="4" y="506"/>
                    <a:pt x="4" y="506"/>
                    <a:pt x="4" y="506"/>
                  </a:cubicBezTo>
                  <a:cubicBezTo>
                    <a:pt x="4" y="506"/>
                    <a:pt x="4" y="506"/>
                    <a:pt x="4" y="506"/>
                  </a:cubicBezTo>
                  <a:cubicBezTo>
                    <a:pt x="3" y="506"/>
                    <a:pt x="3" y="506"/>
                    <a:pt x="3" y="506"/>
                  </a:cubicBezTo>
                  <a:cubicBezTo>
                    <a:pt x="4" y="506"/>
                    <a:pt x="4" y="506"/>
                    <a:pt x="4" y="506"/>
                  </a:cubicBezTo>
                  <a:cubicBezTo>
                    <a:pt x="3" y="506"/>
                    <a:pt x="3" y="506"/>
                    <a:pt x="3" y="506"/>
                  </a:cubicBezTo>
                  <a:cubicBezTo>
                    <a:pt x="4" y="507"/>
                    <a:pt x="4" y="507"/>
                    <a:pt x="4" y="507"/>
                  </a:cubicBezTo>
                  <a:cubicBezTo>
                    <a:pt x="4" y="506"/>
                    <a:pt x="4" y="506"/>
                    <a:pt x="4" y="506"/>
                  </a:cubicBezTo>
                  <a:cubicBezTo>
                    <a:pt x="3" y="506"/>
                    <a:pt x="3" y="506"/>
                    <a:pt x="3" y="506"/>
                  </a:cubicBezTo>
                  <a:cubicBezTo>
                    <a:pt x="4" y="507"/>
                    <a:pt x="4" y="507"/>
                    <a:pt x="4" y="507"/>
                  </a:cubicBezTo>
                  <a:cubicBezTo>
                    <a:pt x="3" y="506"/>
                    <a:pt x="3" y="506"/>
                    <a:pt x="3" y="506"/>
                  </a:cubicBezTo>
                  <a:cubicBezTo>
                    <a:pt x="2" y="507"/>
                    <a:pt x="2" y="507"/>
                    <a:pt x="2" y="507"/>
                  </a:cubicBezTo>
                  <a:cubicBezTo>
                    <a:pt x="2" y="507"/>
                    <a:pt x="12" y="513"/>
                    <a:pt x="22" y="518"/>
                  </a:cubicBezTo>
                  <a:cubicBezTo>
                    <a:pt x="27" y="521"/>
                    <a:pt x="32" y="523"/>
                    <a:pt x="36" y="525"/>
                  </a:cubicBezTo>
                  <a:cubicBezTo>
                    <a:pt x="38" y="526"/>
                    <a:pt x="40" y="527"/>
                    <a:pt x="41" y="528"/>
                  </a:cubicBezTo>
                  <a:cubicBezTo>
                    <a:pt x="42" y="528"/>
                    <a:pt x="43" y="528"/>
                    <a:pt x="43" y="528"/>
                  </a:cubicBezTo>
                  <a:cubicBezTo>
                    <a:pt x="43" y="529"/>
                    <a:pt x="43" y="529"/>
                    <a:pt x="43" y="529"/>
                  </a:cubicBezTo>
                  <a:cubicBezTo>
                    <a:pt x="44" y="529"/>
                    <a:pt x="44" y="529"/>
                    <a:pt x="44" y="529"/>
                  </a:cubicBezTo>
                  <a:cubicBezTo>
                    <a:pt x="45" y="529"/>
                    <a:pt x="45" y="529"/>
                    <a:pt x="45" y="529"/>
                  </a:cubicBezTo>
                  <a:cubicBezTo>
                    <a:pt x="45" y="528"/>
                    <a:pt x="45" y="528"/>
                    <a:pt x="45" y="528"/>
                  </a:cubicBezTo>
                  <a:cubicBezTo>
                    <a:pt x="46" y="528"/>
                    <a:pt x="46" y="527"/>
                    <a:pt x="46" y="527"/>
                  </a:cubicBezTo>
                  <a:cubicBezTo>
                    <a:pt x="46" y="527"/>
                    <a:pt x="45" y="526"/>
                    <a:pt x="45" y="526"/>
                  </a:cubicBezTo>
                  <a:cubicBezTo>
                    <a:pt x="45" y="526"/>
                    <a:pt x="42" y="525"/>
                    <a:pt x="39" y="522"/>
                  </a:cubicBezTo>
                  <a:cubicBezTo>
                    <a:pt x="33" y="519"/>
                    <a:pt x="25" y="514"/>
                    <a:pt x="17" y="509"/>
                  </a:cubicBezTo>
                  <a:cubicBezTo>
                    <a:pt x="14" y="507"/>
                    <a:pt x="11" y="505"/>
                    <a:pt x="8" y="504"/>
                  </a:cubicBezTo>
                  <a:cubicBezTo>
                    <a:pt x="7" y="503"/>
                    <a:pt x="6" y="502"/>
                    <a:pt x="6" y="502"/>
                  </a:cubicBezTo>
                  <a:cubicBezTo>
                    <a:pt x="5" y="501"/>
                    <a:pt x="5" y="501"/>
                    <a:pt x="5" y="501"/>
                  </a:cubicBezTo>
                  <a:cubicBezTo>
                    <a:pt x="5" y="501"/>
                    <a:pt x="5" y="501"/>
                    <a:pt x="5" y="501"/>
                  </a:cubicBezTo>
                  <a:cubicBezTo>
                    <a:pt x="5" y="502"/>
                    <a:pt x="5" y="502"/>
                    <a:pt x="5" y="502"/>
                  </a:cubicBezTo>
                  <a:cubicBezTo>
                    <a:pt x="5" y="501"/>
                    <a:pt x="5" y="501"/>
                    <a:pt x="5" y="501"/>
                  </a:cubicBezTo>
                  <a:cubicBezTo>
                    <a:pt x="5" y="501"/>
                    <a:pt x="5" y="501"/>
                    <a:pt x="5" y="501"/>
                  </a:cubicBezTo>
                  <a:cubicBezTo>
                    <a:pt x="5" y="502"/>
                    <a:pt x="5" y="502"/>
                    <a:pt x="5" y="502"/>
                  </a:cubicBezTo>
                  <a:cubicBezTo>
                    <a:pt x="5" y="501"/>
                    <a:pt x="5" y="501"/>
                    <a:pt x="5" y="501"/>
                  </a:cubicBezTo>
                  <a:cubicBezTo>
                    <a:pt x="4" y="502"/>
                    <a:pt x="4" y="502"/>
                    <a:pt x="4" y="502"/>
                  </a:cubicBezTo>
                  <a:cubicBezTo>
                    <a:pt x="5" y="502"/>
                    <a:pt x="5" y="502"/>
                    <a:pt x="5" y="502"/>
                  </a:cubicBezTo>
                  <a:cubicBezTo>
                    <a:pt x="5" y="502"/>
                    <a:pt x="5" y="501"/>
                    <a:pt x="5" y="501"/>
                  </a:cubicBezTo>
                  <a:cubicBezTo>
                    <a:pt x="4" y="502"/>
                    <a:pt x="4" y="502"/>
                    <a:pt x="4" y="502"/>
                  </a:cubicBezTo>
                  <a:cubicBezTo>
                    <a:pt x="5" y="502"/>
                    <a:pt x="5" y="502"/>
                    <a:pt x="5" y="502"/>
                  </a:cubicBezTo>
                  <a:cubicBezTo>
                    <a:pt x="4" y="502"/>
                    <a:pt x="4" y="502"/>
                    <a:pt x="4" y="502"/>
                  </a:cubicBezTo>
                  <a:cubicBezTo>
                    <a:pt x="5" y="503"/>
                    <a:pt x="5" y="503"/>
                    <a:pt x="5" y="503"/>
                  </a:cubicBezTo>
                  <a:cubicBezTo>
                    <a:pt x="5" y="502"/>
                    <a:pt x="5" y="502"/>
                    <a:pt x="5" y="502"/>
                  </a:cubicBezTo>
                  <a:cubicBezTo>
                    <a:pt x="4" y="502"/>
                    <a:pt x="4" y="502"/>
                    <a:pt x="4" y="502"/>
                  </a:cubicBezTo>
                  <a:cubicBezTo>
                    <a:pt x="5" y="503"/>
                    <a:pt x="5" y="503"/>
                    <a:pt x="5" y="503"/>
                  </a:cubicBezTo>
                  <a:cubicBezTo>
                    <a:pt x="4" y="502"/>
                    <a:pt x="4" y="502"/>
                    <a:pt x="4" y="502"/>
                  </a:cubicBezTo>
                  <a:cubicBezTo>
                    <a:pt x="3" y="503"/>
                    <a:pt x="3" y="503"/>
                    <a:pt x="3" y="503"/>
                  </a:cubicBezTo>
                  <a:cubicBezTo>
                    <a:pt x="44" y="523"/>
                    <a:pt x="44" y="523"/>
                    <a:pt x="44" y="523"/>
                  </a:cubicBezTo>
                  <a:cubicBezTo>
                    <a:pt x="44" y="523"/>
                    <a:pt x="45" y="523"/>
                    <a:pt x="45" y="523"/>
                  </a:cubicBezTo>
                  <a:cubicBezTo>
                    <a:pt x="46" y="522"/>
                    <a:pt x="46" y="522"/>
                    <a:pt x="46" y="521"/>
                  </a:cubicBezTo>
                  <a:cubicBezTo>
                    <a:pt x="46" y="521"/>
                    <a:pt x="46" y="521"/>
                    <a:pt x="46" y="521"/>
                  </a:cubicBezTo>
                  <a:cubicBezTo>
                    <a:pt x="46" y="520"/>
                    <a:pt x="46" y="520"/>
                    <a:pt x="46" y="520"/>
                  </a:cubicBezTo>
                  <a:cubicBezTo>
                    <a:pt x="45" y="520"/>
                    <a:pt x="45" y="520"/>
                    <a:pt x="45" y="520"/>
                  </a:cubicBezTo>
                  <a:cubicBezTo>
                    <a:pt x="45" y="520"/>
                    <a:pt x="45" y="520"/>
                    <a:pt x="43" y="519"/>
                  </a:cubicBezTo>
                  <a:cubicBezTo>
                    <a:pt x="39" y="516"/>
                    <a:pt x="29" y="510"/>
                    <a:pt x="21" y="505"/>
                  </a:cubicBezTo>
                  <a:cubicBezTo>
                    <a:pt x="16" y="502"/>
                    <a:pt x="12" y="500"/>
                    <a:pt x="9" y="498"/>
                  </a:cubicBezTo>
                  <a:cubicBezTo>
                    <a:pt x="8" y="497"/>
                    <a:pt x="6" y="496"/>
                    <a:pt x="6" y="496"/>
                  </a:cubicBezTo>
                  <a:cubicBezTo>
                    <a:pt x="5" y="495"/>
                    <a:pt x="5" y="495"/>
                    <a:pt x="5" y="495"/>
                  </a:cubicBezTo>
                  <a:cubicBezTo>
                    <a:pt x="5" y="495"/>
                    <a:pt x="5" y="495"/>
                    <a:pt x="5" y="495"/>
                  </a:cubicBezTo>
                  <a:cubicBezTo>
                    <a:pt x="4" y="495"/>
                    <a:pt x="4" y="495"/>
                    <a:pt x="4" y="495"/>
                  </a:cubicBezTo>
                  <a:cubicBezTo>
                    <a:pt x="5" y="495"/>
                    <a:pt x="5" y="495"/>
                    <a:pt x="5" y="495"/>
                  </a:cubicBezTo>
                  <a:cubicBezTo>
                    <a:pt x="5" y="495"/>
                    <a:pt x="5" y="495"/>
                    <a:pt x="5" y="495"/>
                  </a:cubicBezTo>
                  <a:cubicBezTo>
                    <a:pt x="4" y="495"/>
                    <a:pt x="4" y="495"/>
                    <a:pt x="4" y="495"/>
                  </a:cubicBezTo>
                  <a:cubicBezTo>
                    <a:pt x="5" y="495"/>
                    <a:pt x="5" y="495"/>
                    <a:pt x="5" y="495"/>
                  </a:cubicBezTo>
                  <a:cubicBezTo>
                    <a:pt x="4" y="496"/>
                    <a:pt x="4" y="496"/>
                    <a:pt x="4" y="496"/>
                  </a:cubicBezTo>
                  <a:cubicBezTo>
                    <a:pt x="5" y="495"/>
                    <a:pt x="5" y="495"/>
                    <a:pt x="5" y="495"/>
                  </a:cubicBezTo>
                  <a:cubicBezTo>
                    <a:pt x="5" y="495"/>
                    <a:pt x="5" y="495"/>
                    <a:pt x="5" y="495"/>
                  </a:cubicBezTo>
                  <a:cubicBezTo>
                    <a:pt x="4" y="496"/>
                    <a:pt x="4" y="496"/>
                    <a:pt x="4" y="496"/>
                  </a:cubicBezTo>
                  <a:cubicBezTo>
                    <a:pt x="5" y="495"/>
                    <a:pt x="5" y="495"/>
                    <a:pt x="5" y="495"/>
                  </a:cubicBezTo>
                  <a:cubicBezTo>
                    <a:pt x="3" y="496"/>
                    <a:pt x="3" y="496"/>
                    <a:pt x="3" y="496"/>
                  </a:cubicBezTo>
                  <a:cubicBezTo>
                    <a:pt x="5" y="496"/>
                    <a:pt x="5" y="496"/>
                    <a:pt x="5" y="496"/>
                  </a:cubicBezTo>
                  <a:cubicBezTo>
                    <a:pt x="5" y="495"/>
                    <a:pt x="5" y="495"/>
                    <a:pt x="5" y="495"/>
                  </a:cubicBezTo>
                  <a:cubicBezTo>
                    <a:pt x="3" y="496"/>
                    <a:pt x="3" y="496"/>
                    <a:pt x="3" y="496"/>
                  </a:cubicBezTo>
                  <a:cubicBezTo>
                    <a:pt x="5" y="496"/>
                    <a:pt x="5" y="496"/>
                    <a:pt x="5" y="496"/>
                  </a:cubicBezTo>
                  <a:cubicBezTo>
                    <a:pt x="3" y="496"/>
                    <a:pt x="3" y="496"/>
                    <a:pt x="3" y="496"/>
                  </a:cubicBezTo>
                  <a:cubicBezTo>
                    <a:pt x="5" y="497"/>
                    <a:pt x="5" y="497"/>
                    <a:pt x="5" y="497"/>
                  </a:cubicBezTo>
                  <a:cubicBezTo>
                    <a:pt x="4" y="496"/>
                    <a:pt x="4" y="496"/>
                    <a:pt x="4" y="496"/>
                  </a:cubicBezTo>
                  <a:cubicBezTo>
                    <a:pt x="4" y="497"/>
                    <a:pt x="4" y="497"/>
                    <a:pt x="4" y="497"/>
                  </a:cubicBezTo>
                  <a:cubicBezTo>
                    <a:pt x="4" y="497"/>
                    <a:pt x="4" y="497"/>
                    <a:pt x="5" y="497"/>
                  </a:cubicBezTo>
                  <a:cubicBezTo>
                    <a:pt x="4" y="496"/>
                    <a:pt x="4" y="496"/>
                    <a:pt x="4" y="496"/>
                  </a:cubicBezTo>
                  <a:cubicBezTo>
                    <a:pt x="4" y="497"/>
                    <a:pt x="4" y="497"/>
                    <a:pt x="4" y="497"/>
                  </a:cubicBezTo>
                  <a:cubicBezTo>
                    <a:pt x="4" y="496"/>
                    <a:pt x="4" y="496"/>
                    <a:pt x="4" y="496"/>
                  </a:cubicBezTo>
                  <a:cubicBezTo>
                    <a:pt x="4" y="497"/>
                    <a:pt x="4" y="497"/>
                    <a:pt x="4" y="497"/>
                  </a:cubicBezTo>
                  <a:cubicBezTo>
                    <a:pt x="4" y="497"/>
                    <a:pt x="4" y="497"/>
                    <a:pt x="4" y="497"/>
                  </a:cubicBezTo>
                  <a:cubicBezTo>
                    <a:pt x="4" y="496"/>
                    <a:pt x="4" y="496"/>
                    <a:pt x="4" y="496"/>
                  </a:cubicBezTo>
                  <a:cubicBezTo>
                    <a:pt x="4" y="497"/>
                    <a:pt x="4" y="497"/>
                    <a:pt x="4" y="497"/>
                  </a:cubicBezTo>
                  <a:cubicBezTo>
                    <a:pt x="4" y="497"/>
                    <a:pt x="4" y="497"/>
                    <a:pt x="4" y="497"/>
                  </a:cubicBezTo>
                  <a:cubicBezTo>
                    <a:pt x="4" y="497"/>
                    <a:pt x="4" y="497"/>
                    <a:pt x="4" y="497"/>
                  </a:cubicBezTo>
                  <a:cubicBezTo>
                    <a:pt x="4" y="497"/>
                    <a:pt x="4" y="497"/>
                    <a:pt x="4" y="497"/>
                  </a:cubicBezTo>
                  <a:cubicBezTo>
                    <a:pt x="4" y="497"/>
                    <a:pt x="4" y="497"/>
                    <a:pt x="4" y="497"/>
                  </a:cubicBezTo>
                  <a:cubicBezTo>
                    <a:pt x="4" y="497"/>
                    <a:pt x="4" y="497"/>
                    <a:pt x="4" y="497"/>
                  </a:cubicBezTo>
                  <a:cubicBezTo>
                    <a:pt x="4" y="497"/>
                    <a:pt x="5" y="498"/>
                    <a:pt x="6" y="498"/>
                  </a:cubicBezTo>
                  <a:cubicBezTo>
                    <a:pt x="11" y="500"/>
                    <a:pt x="20" y="505"/>
                    <a:pt x="28" y="509"/>
                  </a:cubicBezTo>
                  <a:cubicBezTo>
                    <a:pt x="33" y="511"/>
                    <a:pt x="37" y="513"/>
                    <a:pt x="40" y="514"/>
                  </a:cubicBezTo>
                  <a:cubicBezTo>
                    <a:pt x="41" y="515"/>
                    <a:pt x="42" y="515"/>
                    <a:pt x="43" y="516"/>
                  </a:cubicBezTo>
                  <a:cubicBezTo>
                    <a:pt x="44" y="516"/>
                    <a:pt x="44" y="516"/>
                    <a:pt x="44" y="516"/>
                  </a:cubicBezTo>
                  <a:cubicBezTo>
                    <a:pt x="45" y="516"/>
                    <a:pt x="45" y="516"/>
                    <a:pt x="45" y="516"/>
                  </a:cubicBezTo>
                  <a:cubicBezTo>
                    <a:pt x="45" y="517"/>
                    <a:pt x="45" y="517"/>
                    <a:pt x="45" y="517"/>
                  </a:cubicBezTo>
                  <a:cubicBezTo>
                    <a:pt x="46" y="517"/>
                    <a:pt x="46" y="517"/>
                    <a:pt x="46" y="517"/>
                  </a:cubicBezTo>
                  <a:cubicBezTo>
                    <a:pt x="46" y="516"/>
                    <a:pt x="46" y="516"/>
                    <a:pt x="47" y="516"/>
                  </a:cubicBezTo>
                  <a:cubicBezTo>
                    <a:pt x="47" y="516"/>
                    <a:pt x="47" y="515"/>
                    <a:pt x="47" y="515"/>
                  </a:cubicBezTo>
                  <a:cubicBezTo>
                    <a:pt x="47" y="514"/>
                    <a:pt x="47" y="514"/>
                    <a:pt x="46" y="514"/>
                  </a:cubicBezTo>
                  <a:cubicBezTo>
                    <a:pt x="46" y="514"/>
                    <a:pt x="44" y="512"/>
                    <a:pt x="40" y="510"/>
                  </a:cubicBezTo>
                  <a:cubicBezTo>
                    <a:pt x="34" y="506"/>
                    <a:pt x="25" y="501"/>
                    <a:pt x="17" y="496"/>
                  </a:cubicBezTo>
                  <a:cubicBezTo>
                    <a:pt x="14" y="494"/>
                    <a:pt x="10" y="492"/>
                    <a:pt x="8" y="490"/>
                  </a:cubicBezTo>
                  <a:cubicBezTo>
                    <a:pt x="7" y="489"/>
                    <a:pt x="6" y="489"/>
                    <a:pt x="5" y="488"/>
                  </a:cubicBezTo>
                  <a:cubicBezTo>
                    <a:pt x="5" y="488"/>
                    <a:pt x="5" y="488"/>
                    <a:pt x="5" y="488"/>
                  </a:cubicBezTo>
                  <a:cubicBezTo>
                    <a:pt x="4" y="488"/>
                    <a:pt x="4" y="488"/>
                    <a:pt x="4" y="488"/>
                  </a:cubicBezTo>
                  <a:cubicBezTo>
                    <a:pt x="4" y="488"/>
                    <a:pt x="4" y="488"/>
                    <a:pt x="4" y="488"/>
                  </a:cubicBezTo>
                  <a:cubicBezTo>
                    <a:pt x="4" y="488"/>
                    <a:pt x="4" y="488"/>
                    <a:pt x="4" y="488"/>
                  </a:cubicBezTo>
                  <a:cubicBezTo>
                    <a:pt x="5" y="488"/>
                    <a:pt x="5" y="488"/>
                    <a:pt x="5" y="488"/>
                  </a:cubicBezTo>
                  <a:cubicBezTo>
                    <a:pt x="4" y="488"/>
                    <a:pt x="4" y="488"/>
                    <a:pt x="4" y="488"/>
                  </a:cubicBezTo>
                  <a:cubicBezTo>
                    <a:pt x="4" y="488"/>
                    <a:pt x="4" y="488"/>
                    <a:pt x="4" y="488"/>
                  </a:cubicBezTo>
                  <a:cubicBezTo>
                    <a:pt x="5" y="488"/>
                    <a:pt x="5" y="488"/>
                    <a:pt x="5" y="488"/>
                  </a:cubicBezTo>
                  <a:cubicBezTo>
                    <a:pt x="4" y="489"/>
                    <a:pt x="4" y="489"/>
                    <a:pt x="4" y="489"/>
                  </a:cubicBezTo>
                  <a:cubicBezTo>
                    <a:pt x="5" y="488"/>
                    <a:pt x="5" y="488"/>
                    <a:pt x="5" y="488"/>
                  </a:cubicBezTo>
                  <a:cubicBezTo>
                    <a:pt x="5" y="488"/>
                    <a:pt x="5" y="488"/>
                    <a:pt x="5" y="488"/>
                  </a:cubicBezTo>
                  <a:cubicBezTo>
                    <a:pt x="4" y="489"/>
                    <a:pt x="4" y="489"/>
                    <a:pt x="4" y="489"/>
                  </a:cubicBezTo>
                  <a:cubicBezTo>
                    <a:pt x="5" y="488"/>
                    <a:pt x="5" y="488"/>
                    <a:pt x="5" y="488"/>
                  </a:cubicBezTo>
                  <a:cubicBezTo>
                    <a:pt x="3" y="489"/>
                    <a:pt x="3" y="489"/>
                    <a:pt x="3" y="489"/>
                  </a:cubicBezTo>
                  <a:cubicBezTo>
                    <a:pt x="5" y="489"/>
                    <a:pt x="5" y="489"/>
                    <a:pt x="5" y="489"/>
                  </a:cubicBezTo>
                  <a:cubicBezTo>
                    <a:pt x="5" y="488"/>
                    <a:pt x="5" y="488"/>
                    <a:pt x="5" y="488"/>
                  </a:cubicBezTo>
                  <a:cubicBezTo>
                    <a:pt x="3" y="489"/>
                    <a:pt x="3" y="489"/>
                    <a:pt x="3" y="489"/>
                  </a:cubicBezTo>
                  <a:cubicBezTo>
                    <a:pt x="5" y="489"/>
                    <a:pt x="5" y="489"/>
                    <a:pt x="5" y="489"/>
                  </a:cubicBezTo>
                  <a:cubicBezTo>
                    <a:pt x="3" y="489"/>
                    <a:pt x="3" y="489"/>
                    <a:pt x="3" y="489"/>
                  </a:cubicBezTo>
                  <a:cubicBezTo>
                    <a:pt x="5" y="489"/>
                    <a:pt x="5" y="489"/>
                    <a:pt x="5" y="489"/>
                  </a:cubicBezTo>
                  <a:cubicBezTo>
                    <a:pt x="5" y="489"/>
                    <a:pt x="5" y="489"/>
                    <a:pt x="5" y="489"/>
                  </a:cubicBezTo>
                  <a:cubicBezTo>
                    <a:pt x="3" y="489"/>
                    <a:pt x="3" y="489"/>
                    <a:pt x="3" y="489"/>
                  </a:cubicBezTo>
                  <a:cubicBezTo>
                    <a:pt x="5" y="489"/>
                    <a:pt x="5" y="489"/>
                    <a:pt x="5" y="489"/>
                  </a:cubicBezTo>
                  <a:cubicBezTo>
                    <a:pt x="3" y="489"/>
                    <a:pt x="3" y="489"/>
                    <a:pt x="3" y="489"/>
                  </a:cubicBezTo>
                  <a:cubicBezTo>
                    <a:pt x="4" y="490"/>
                    <a:pt x="4" y="490"/>
                    <a:pt x="4" y="490"/>
                  </a:cubicBezTo>
                  <a:cubicBezTo>
                    <a:pt x="5" y="489"/>
                    <a:pt x="5" y="489"/>
                    <a:pt x="5" y="489"/>
                  </a:cubicBezTo>
                  <a:cubicBezTo>
                    <a:pt x="3" y="489"/>
                    <a:pt x="3" y="489"/>
                    <a:pt x="3" y="489"/>
                  </a:cubicBezTo>
                  <a:cubicBezTo>
                    <a:pt x="4" y="490"/>
                    <a:pt x="4" y="490"/>
                    <a:pt x="4" y="490"/>
                  </a:cubicBezTo>
                  <a:cubicBezTo>
                    <a:pt x="5" y="490"/>
                    <a:pt x="5" y="490"/>
                    <a:pt x="5" y="490"/>
                  </a:cubicBezTo>
                  <a:cubicBezTo>
                    <a:pt x="3" y="489"/>
                    <a:pt x="3" y="489"/>
                    <a:pt x="3" y="489"/>
                  </a:cubicBezTo>
                  <a:cubicBezTo>
                    <a:pt x="4" y="490"/>
                    <a:pt x="4" y="490"/>
                    <a:pt x="4" y="490"/>
                  </a:cubicBezTo>
                  <a:cubicBezTo>
                    <a:pt x="5" y="490"/>
                    <a:pt x="5" y="490"/>
                    <a:pt x="5" y="490"/>
                  </a:cubicBezTo>
                  <a:cubicBezTo>
                    <a:pt x="3" y="489"/>
                    <a:pt x="3" y="489"/>
                    <a:pt x="3" y="489"/>
                  </a:cubicBezTo>
                  <a:cubicBezTo>
                    <a:pt x="4" y="490"/>
                    <a:pt x="4" y="490"/>
                    <a:pt x="4" y="490"/>
                  </a:cubicBezTo>
                  <a:cubicBezTo>
                    <a:pt x="4" y="489"/>
                    <a:pt x="4" y="489"/>
                    <a:pt x="4" y="489"/>
                  </a:cubicBezTo>
                  <a:cubicBezTo>
                    <a:pt x="4" y="490"/>
                    <a:pt x="4" y="490"/>
                    <a:pt x="4" y="490"/>
                  </a:cubicBezTo>
                  <a:cubicBezTo>
                    <a:pt x="4" y="490"/>
                    <a:pt x="4" y="490"/>
                    <a:pt x="4" y="490"/>
                  </a:cubicBezTo>
                  <a:cubicBezTo>
                    <a:pt x="4" y="489"/>
                    <a:pt x="4" y="489"/>
                    <a:pt x="4" y="489"/>
                  </a:cubicBezTo>
                  <a:cubicBezTo>
                    <a:pt x="4" y="490"/>
                    <a:pt x="4" y="490"/>
                    <a:pt x="4" y="490"/>
                  </a:cubicBezTo>
                  <a:cubicBezTo>
                    <a:pt x="4" y="490"/>
                    <a:pt x="4" y="490"/>
                    <a:pt x="4" y="490"/>
                  </a:cubicBezTo>
                  <a:cubicBezTo>
                    <a:pt x="3" y="490"/>
                    <a:pt x="3" y="490"/>
                    <a:pt x="3" y="490"/>
                  </a:cubicBezTo>
                  <a:cubicBezTo>
                    <a:pt x="4" y="490"/>
                    <a:pt x="4" y="490"/>
                    <a:pt x="4" y="490"/>
                  </a:cubicBezTo>
                  <a:cubicBezTo>
                    <a:pt x="4" y="490"/>
                    <a:pt x="4" y="490"/>
                    <a:pt x="4" y="490"/>
                  </a:cubicBezTo>
                  <a:cubicBezTo>
                    <a:pt x="3" y="490"/>
                    <a:pt x="3" y="490"/>
                    <a:pt x="3" y="490"/>
                  </a:cubicBezTo>
                  <a:cubicBezTo>
                    <a:pt x="4" y="490"/>
                    <a:pt x="5" y="491"/>
                    <a:pt x="6" y="491"/>
                  </a:cubicBezTo>
                  <a:cubicBezTo>
                    <a:pt x="10" y="493"/>
                    <a:pt x="20" y="498"/>
                    <a:pt x="28" y="502"/>
                  </a:cubicBezTo>
                  <a:cubicBezTo>
                    <a:pt x="32" y="504"/>
                    <a:pt x="35" y="506"/>
                    <a:pt x="38" y="508"/>
                  </a:cubicBezTo>
                  <a:cubicBezTo>
                    <a:pt x="41" y="509"/>
                    <a:pt x="43" y="510"/>
                    <a:pt x="43" y="510"/>
                  </a:cubicBezTo>
                  <a:cubicBezTo>
                    <a:pt x="43" y="511"/>
                    <a:pt x="44" y="510"/>
                    <a:pt x="45" y="510"/>
                  </a:cubicBezTo>
                  <a:cubicBezTo>
                    <a:pt x="45" y="509"/>
                    <a:pt x="45" y="509"/>
                    <a:pt x="45" y="509"/>
                  </a:cubicBezTo>
                  <a:cubicBezTo>
                    <a:pt x="45" y="508"/>
                    <a:pt x="45" y="508"/>
                    <a:pt x="45" y="508"/>
                  </a:cubicBezTo>
                  <a:cubicBezTo>
                    <a:pt x="44" y="508"/>
                    <a:pt x="44" y="508"/>
                    <a:pt x="44" y="508"/>
                  </a:cubicBezTo>
                  <a:cubicBezTo>
                    <a:pt x="43" y="507"/>
                    <a:pt x="43" y="506"/>
                    <a:pt x="41" y="505"/>
                  </a:cubicBezTo>
                  <a:cubicBezTo>
                    <a:pt x="31" y="499"/>
                    <a:pt x="2" y="482"/>
                    <a:pt x="2" y="482"/>
                  </a:cubicBezTo>
                  <a:cubicBezTo>
                    <a:pt x="2" y="483"/>
                    <a:pt x="2" y="483"/>
                    <a:pt x="2" y="483"/>
                  </a:cubicBezTo>
                  <a:cubicBezTo>
                    <a:pt x="3" y="484"/>
                    <a:pt x="3" y="484"/>
                    <a:pt x="3" y="484"/>
                  </a:cubicBezTo>
                  <a:cubicBezTo>
                    <a:pt x="2" y="483"/>
                    <a:pt x="2" y="483"/>
                    <a:pt x="2" y="483"/>
                  </a:cubicBezTo>
                  <a:cubicBezTo>
                    <a:pt x="2" y="484"/>
                    <a:pt x="2" y="484"/>
                    <a:pt x="2" y="484"/>
                  </a:cubicBezTo>
                  <a:cubicBezTo>
                    <a:pt x="2" y="484"/>
                    <a:pt x="3" y="484"/>
                    <a:pt x="3" y="484"/>
                  </a:cubicBezTo>
                  <a:cubicBezTo>
                    <a:pt x="2" y="483"/>
                    <a:pt x="2" y="483"/>
                    <a:pt x="2" y="483"/>
                  </a:cubicBezTo>
                  <a:cubicBezTo>
                    <a:pt x="2" y="484"/>
                    <a:pt x="2" y="484"/>
                    <a:pt x="2" y="484"/>
                  </a:cubicBezTo>
                  <a:cubicBezTo>
                    <a:pt x="2" y="483"/>
                    <a:pt x="2" y="483"/>
                    <a:pt x="2" y="483"/>
                  </a:cubicBezTo>
                  <a:cubicBezTo>
                    <a:pt x="2" y="484"/>
                    <a:pt x="2" y="484"/>
                    <a:pt x="2" y="484"/>
                  </a:cubicBezTo>
                  <a:cubicBezTo>
                    <a:pt x="2" y="484"/>
                    <a:pt x="2" y="484"/>
                    <a:pt x="2" y="484"/>
                  </a:cubicBezTo>
                  <a:cubicBezTo>
                    <a:pt x="2" y="483"/>
                    <a:pt x="2" y="483"/>
                    <a:pt x="2" y="483"/>
                  </a:cubicBezTo>
                  <a:cubicBezTo>
                    <a:pt x="2" y="484"/>
                    <a:pt x="2" y="484"/>
                    <a:pt x="2" y="484"/>
                  </a:cubicBezTo>
                  <a:cubicBezTo>
                    <a:pt x="2" y="483"/>
                    <a:pt x="2" y="483"/>
                    <a:pt x="2" y="483"/>
                  </a:cubicBezTo>
                  <a:cubicBezTo>
                    <a:pt x="1" y="484"/>
                    <a:pt x="1" y="484"/>
                    <a:pt x="1" y="484"/>
                  </a:cubicBezTo>
                  <a:cubicBezTo>
                    <a:pt x="2" y="484"/>
                    <a:pt x="2" y="484"/>
                    <a:pt x="2" y="484"/>
                  </a:cubicBezTo>
                  <a:cubicBezTo>
                    <a:pt x="2" y="483"/>
                    <a:pt x="2" y="483"/>
                    <a:pt x="2" y="483"/>
                  </a:cubicBezTo>
                  <a:cubicBezTo>
                    <a:pt x="1" y="484"/>
                    <a:pt x="1" y="484"/>
                    <a:pt x="1" y="484"/>
                  </a:cubicBezTo>
                  <a:cubicBezTo>
                    <a:pt x="1" y="484"/>
                    <a:pt x="1" y="484"/>
                    <a:pt x="1" y="484"/>
                  </a:cubicBezTo>
                  <a:cubicBezTo>
                    <a:pt x="2" y="484"/>
                    <a:pt x="3" y="485"/>
                    <a:pt x="4" y="486"/>
                  </a:cubicBezTo>
                  <a:cubicBezTo>
                    <a:pt x="9" y="488"/>
                    <a:pt x="19" y="492"/>
                    <a:pt x="28" y="497"/>
                  </a:cubicBezTo>
                  <a:cubicBezTo>
                    <a:pt x="36" y="501"/>
                    <a:pt x="44" y="504"/>
                    <a:pt x="44" y="504"/>
                  </a:cubicBezTo>
                  <a:cubicBezTo>
                    <a:pt x="44" y="505"/>
                    <a:pt x="45" y="504"/>
                    <a:pt x="45" y="504"/>
                  </a:cubicBezTo>
                  <a:cubicBezTo>
                    <a:pt x="46" y="503"/>
                    <a:pt x="46" y="502"/>
                    <a:pt x="45" y="502"/>
                  </a:cubicBezTo>
                  <a:cubicBezTo>
                    <a:pt x="45" y="502"/>
                    <a:pt x="42" y="500"/>
                    <a:pt x="38" y="498"/>
                  </a:cubicBezTo>
                  <a:cubicBezTo>
                    <a:pt x="32" y="494"/>
                    <a:pt x="24" y="489"/>
                    <a:pt x="16" y="484"/>
                  </a:cubicBezTo>
                  <a:cubicBezTo>
                    <a:pt x="12" y="482"/>
                    <a:pt x="9" y="480"/>
                    <a:pt x="7" y="478"/>
                  </a:cubicBezTo>
                  <a:cubicBezTo>
                    <a:pt x="6" y="477"/>
                    <a:pt x="5" y="477"/>
                    <a:pt x="4" y="476"/>
                  </a:cubicBezTo>
                  <a:cubicBezTo>
                    <a:pt x="3" y="476"/>
                    <a:pt x="3" y="476"/>
                    <a:pt x="3" y="476"/>
                  </a:cubicBezTo>
                  <a:cubicBezTo>
                    <a:pt x="3" y="476"/>
                    <a:pt x="3" y="476"/>
                    <a:pt x="3" y="476"/>
                  </a:cubicBezTo>
                  <a:cubicBezTo>
                    <a:pt x="3" y="476"/>
                    <a:pt x="3" y="476"/>
                    <a:pt x="3" y="476"/>
                  </a:cubicBezTo>
                  <a:cubicBezTo>
                    <a:pt x="3" y="476"/>
                    <a:pt x="3" y="476"/>
                    <a:pt x="3" y="476"/>
                  </a:cubicBezTo>
                  <a:cubicBezTo>
                    <a:pt x="3" y="476"/>
                    <a:pt x="3" y="476"/>
                    <a:pt x="3" y="476"/>
                  </a:cubicBezTo>
                  <a:cubicBezTo>
                    <a:pt x="3" y="476"/>
                    <a:pt x="3" y="476"/>
                    <a:pt x="3" y="476"/>
                  </a:cubicBezTo>
                  <a:cubicBezTo>
                    <a:pt x="3" y="476"/>
                    <a:pt x="3" y="476"/>
                    <a:pt x="3" y="476"/>
                  </a:cubicBezTo>
                  <a:cubicBezTo>
                    <a:pt x="3" y="476"/>
                    <a:pt x="3" y="476"/>
                    <a:pt x="3" y="476"/>
                  </a:cubicBezTo>
                  <a:cubicBezTo>
                    <a:pt x="2" y="477"/>
                    <a:pt x="2" y="477"/>
                    <a:pt x="2" y="477"/>
                  </a:cubicBezTo>
                  <a:cubicBezTo>
                    <a:pt x="3" y="476"/>
                    <a:pt x="3" y="476"/>
                    <a:pt x="3" y="476"/>
                  </a:cubicBezTo>
                  <a:cubicBezTo>
                    <a:pt x="3" y="476"/>
                    <a:pt x="3" y="476"/>
                    <a:pt x="3" y="476"/>
                  </a:cubicBezTo>
                  <a:cubicBezTo>
                    <a:pt x="2" y="477"/>
                    <a:pt x="2" y="477"/>
                    <a:pt x="2" y="477"/>
                  </a:cubicBezTo>
                  <a:cubicBezTo>
                    <a:pt x="3" y="476"/>
                    <a:pt x="3" y="476"/>
                    <a:pt x="3" y="476"/>
                  </a:cubicBezTo>
                  <a:cubicBezTo>
                    <a:pt x="2" y="477"/>
                    <a:pt x="2" y="477"/>
                    <a:pt x="2" y="477"/>
                  </a:cubicBezTo>
                  <a:cubicBezTo>
                    <a:pt x="4" y="477"/>
                    <a:pt x="4" y="477"/>
                    <a:pt x="4" y="477"/>
                  </a:cubicBezTo>
                  <a:cubicBezTo>
                    <a:pt x="4" y="476"/>
                    <a:pt x="3" y="476"/>
                    <a:pt x="3" y="476"/>
                  </a:cubicBezTo>
                  <a:cubicBezTo>
                    <a:pt x="2" y="477"/>
                    <a:pt x="2" y="477"/>
                    <a:pt x="2" y="477"/>
                  </a:cubicBezTo>
                  <a:cubicBezTo>
                    <a:pt x="4" y="477"/>
                    <a:pt x="4" y="477"/>
                    <a:pt x="4" y="477"/>
                  </a:cubicBezTo>
                  <a:cubicBezTo>
                    <a:pt x="2" y="477"/>
                    <a:pt x="2" y="477"/>
                    <a:pt x="2" y="477"/>
                  </a:cubicBezTo>
                  <a:cubicBezTo>
                    <a:pt x="1" y="478"/>
                    <a:pt x="1" y="478"/>
                    <a:pt x="1" y="478"/>
                  </a:cubicBezTo>
                  <a:cubicBezTo>
                    <a:pt x="1" y="478"/>
                    <a:pt x="11" y="483"/>
                    <a:pt x="22" y="488"/>
                  </a:cubicBezTo>
                  <a:cubicBezTo>
                    <a:pt x="27" y="491"/>
                    <a:pt x="32" y="493"/>
                    <a:pt x="36" y="495"/>
                  </a:cubicBezTo>
                  <a:cubicBezTo>
                    <a:pt x="38" y="496"/>
                    <a:pt x="40" y="497"/>
                    <a:pt x="42" y="497"/>
                  </a:cubicBezTo>
                  <a:cubicBezTo>
                    <a:pt x="42" y="498"/>
                    <a:pt x="43" y="498"/>
                    <a:pt x="43" y="498"/>
                  </a:cubicBezTo>
                  <a:cubicBezTo>
                    <a:pt x="44" y="498"/>
                    <a:pt x="44" y="498"/>
                    <a:pt x="45" y="498"/>
                  </a:cubicBezTo>
                  <a:cubicBezTo>
                    <a:pt x="45" y="498"/>
                    <a:pt x="45" y="498"/>
                    <a:pt x="45" y="498"/>
                  </a:cubicBezTo>
                  <a:cubicBezTo>
                    <a:pt x="46" y="498"/>
                    <a:pt x="46" y="498"/>
                    <a:pt x="46" y="498"/>
                  </a:cubicBezTo>
                  <a:cubicBezTo>
                    <a:pt x="46" y="497"/>
                    <a:pt x="47" y="497"/>
                    <a:pt x="46" y="496"/>
                  </a:cubicBezTo>
                  <a:cubicBezTo>
                    <a:pt x="46" y="496"/>
                    <a:pt x="46" y="496"/>
                    <a:pt x="46" y="496"/>
                  </a:cubicBezTo>
                  <a:cubicBezTo>
                    <a:pt x="24" y="482"/>
                    <a:pt x="24" y="482"/>
                    <a:pt x="24" y="482"/>
                  </a:cubicBezTo>
                  <a:cubicBezTo>
                    <a:pt x="44" y="491"/>
                    <a:pt x="44" y="491"/>
                    <a:pt x="44" y="491"/>
                  </a:cubicBezTo>
                  <a:cubicBezTo>
                    <a:pt x="45" y="491"/>
                    <a:pt x="45" y="491"/>
                    <a:pt x="46" y="490"/>
                  </a:cubicBezTo>
                  <a:cubicBezTo>
                    <a:pt x="46" y="490"/>
                    <a:pt x="46" y="489"/>
                    <a:pt x="45" y="489"/>
                  </a:cubicBezTo>
                  <a:cubicBezTo>
                    <a:pt x="33" y="481"/>
                    <a:pt x="33" y="481"/>
                    <a:pt x="33" y="481"/>
                  </a:cubicBezTo>
                  <a:cubicBezTo>
                    <a:pt x="44" y="486"/>
                    <a:pt x="44" y="486"/>
                    <a:pt x="44" y="486"/>
                  </a:cubicBezTo>
                  <a:cubicBezTo>
                    <a:pt x="45" y="487"/>
                    <a:pt x="46" y="487"/>
                    <a:pt x="46" y="486"/>
                  </a:cubicBezTo>
                  <a:cubicBezTo>
                    <a:pt x="46" y="485"/>
                    <a:pt x="46" y="484"/>
                    <a:pt x="45" y="484"/>
                  </a:cubicBezTo>
                  <a:cubicBezTo>
                    <a:pt x="45" y="484"/>
                    <a:pt x="43" y="482"/>
                    <a:pt x="39" y="480"/>
                  </a:cubicBezTo>
                  <a:cubicBezTo>
                    <a:pt x="33" y="476"/>
                    <a:pt x="25" y="471"/>
                    <a:pt x="17" y="467"/>
                  </a:cubicBezTo>
                  <a:cubicBezTo>
                    <a:pt x="14" y="465"/>
                    <a:pt x="11" y="463"/>
                    <a:pt x="8" y="461"/>
                  </a:cubicBezTo>
                  <a:cubicBezTo>
                    <a:pt x="7" y="460"/>
                    <a:pt x="6" y="460"/>
                    <a:pt x="6" y="459"/>
                  </a:cubicBezTo>
                  <a:cubicBezTo>
                    <a:pt x="5" y="459"/>
                    <a:pt x="5" y="459"/>
                    <a:pt x="5" y="459"/>
                  </a:cubicBezTo>
                  <a:cubicBezTo>
                    <a:pt x="5" y="459"/>
                    <a:pt x="5" y="459"/>
                    <a:pt x="5" y="459"/>
                  </a:cubicBezTo>
                  <a:cubicBezTo>
                    <a:pt x="5" y="459"/>
                    <a:pt x="5" y="459"/>
                    <a:pt x="5" y="459"/>
                  </a:cubicBezTo>
                  <a:cubicBezTo>
                    <a:pt x="4" y="459"/>
                    <a:pt x="4" y="459"/>
                    <a:pt x="4" y="459"/>
                  </a:cubicBezTo>
                  <a:cubicBezTo>
                    <a:pt x="5" y="459"/>
                    <a:pt x="5" y="459"/>
                    <a:pt x="5" y="459"/>
                  </a:cubicBezTo>
                  <a:cubicBezTo>
                    <a:pt x="5" y="459"/>
                    <a:pt x="5" y="459"/>
                    <a:pt x="5" y="459"/>
                  </a:cubicBezTo>
                  <a:cubicBezTo>
                    <a:pt x="4" y="459"/>
                    <a:pt x="4" y="459"/>
                    <a:pt x="4" y="459"/>
                  </a:cubicBezTo>
                  <a:cubicBezTo>
                    <a:pt x="5" y="459"/>
                    <a:pt x="5" y="459"/>
                    <a:pt x="5" y="459"/>
                  </a:cubicBezTo>
                  <a:cubicBezTo>
                    <a:pt x="4" y="460"/>
                    <a:pt x="4" y="460"/>
                    <a:pt x="4" y="460"/>
                  </a:cubicBezTo>
                  <a:cubicBezTo>
                    <a:pt x="5" y="460"/>
                    <a:pt x="5" y="460"/>
                    <a:pt x="5" y="460"/>
                  </a:cubicBezTo>
                  <a:cubicBezTo>
                    <a:pt x="5" y="459"/>
                    <a:pt x="5" y="459"/>
                    <a:pt x="5" y="459"/>
                  </a:cubicBezTo>
                  <a:cubicBezTo>
                    <a:pt x="4" y="460"/>
                    <a:pt x="4" y="460"/>
                    <a:pt x="4" y="460"/>
                  </a:cubicBezTo>
                  <a:cubicBezTo>
                    <a:pt x="5" y="460"/>
                    <a:pt x="5" y="460"/>
                    <a:pt x="5" y="460"/>
                  </a:cubicBezTo>
                  <a:cubicBezTo>
                    <a:pt x="4" y="460"/>
                    <a:pt x="4" y="460"/>
                    <a:pt x="4" y="460"/>
                  </a:cubicBezTo>
                  <a:cubicBezTo>
                    <a:pt x="5" y="461"/>
                    <a:pt x="5" y="461"/>
                    <a:pt x="5" y="461"/>
                  </a:cubicBezTo>
                  <a:cubicBezTo>
                    <a:pt x="5" y="460"/>
                    <a:pt x="5" y="460"/>
                    <a:pt x="5" y="460"/>
                  </a:cubicBezTo>
                  <a:cubicBezTo>
                    <a:pt x="4" y="460"/>
                    <a:pt x="4" y="460"/>
                    <a:pt x="4" y="460"/>
                  </a:cubicBezTo>
                  <a:cubicBezTo>
                    <a:pt x="5" y="461"/>
                    <a:pt x="5" y="461"/>
                    <a:pt x="5" y="461"/>
                  </a:cubicBezTo>
                  <a:cubicBezTo>
                    <a:pt x="5" y="460"/>
                    <a:pt x="5" y="460"/>
                    <a:pt x="5" y="460"/>
                  </a:cubicBezTo>
                  <a:cubicBezTo>
                    <a:pt x="4" y="460"/>
                    <a:pt x="4" y="460"/>
                    <a:pt x="4" y="460"/>
                  </a:cubicBezTo>
                  <a:cubicBezTo>
                    <a:pt x="4" y="461"/>
                    <a:pt x="4" y="461"/>
                    <a:pt x="4" y="461"/>
                  </a:cubicBezTo>
                  <a:cubicBezTo>
                    <a:pt x="4" y="461"/>
                    <a:pt x="5" y="461"/>
                    <a:pt x="5" y="460"/>
                  </a:cubicBezTo>
                  <a:cubicBezTo>
                    <a:pt x="4" y="460"/>
                    <a:pt x="4" y="460"/>
                    <a:pt x="4" y="460"/>
                  </a:cubicBezTo>
                  <a:cubicBezTo>
                    <a:pt x="4" y="461"/>
                    <a:pt x="4" y="461"/>
                    <a:pt x="4" y="461"/>
                  </a:cubicBezTo>
                  <a:cubicBezTo>
                    <a:pt x="4" y="460"/>
                    <a:pt x="4" y="460"/>
                    <a:pt x="4" y="460"/>
                  </a:cubicBezTo>
                  <a:cubicBezTo>
                    <a:pt x="4" y="461"/>
                    <a:pt x="4" y="461"/>
                    <a:pt x="4" y="461"/>
                  </a:cubicBezTo>
                  <a:cubicBezTo>
                    <a:pt x="4" y="461"/>
                    <a:pt x="4" y="461"/>
                    <a:pt x="4" y="461"/>
                  </a:cubicBezTo>
                  <a:cubicBezTo>
                    <a:pt x="4" y="460"/>
                    <a:pt x="4" y="460"/>
                    <a:pt x="4" y="460"/>
                  </a:cubicBezTo>
                  <a:cubicBezTo>
                    <a:pt x="4" y="461"/>
                    <a:pt x="4" y="461"/>
                    <a:pt x="4" y="461"/>
                  </a:cubicBezTo>
                  <a:cubicBezTo>
                    <a:pt x="4" y="460"/>
                    <a:pt x="4" y="460"/>
                    <a:pt x="4" y="460"/>
                  </a:cubicBezTo>
                  <a:cubicBezTo>
                    <a:pt x="4" y="461"/>
                    <a:pt x="4" y="461"/>
                    <a:pt x="4" y="461"/>
                  </a:cubicBezTo>
                  <a:cubicBezTo>
                    <a:pt x="4" y="461"/>
                    <a:pt x="4" y="461"/>
                    <a:pt x="4" y="461"/>
                  </a:cubicBezTo>
                  <a:cubicBezTo>
                    <a:pt x="4" y="460"/>
                    <a:pt x="4" y="460"/>
                    <a:pt x="4" y="460"/>
                  </a:cubicBezTo>
                  <a:cubicBezTo>
                    <a:pt x="4" y="461"/>
                    <a:pt x="4" y="461"/>
                    <a:pt x="4" y="461"/>
                  </a:cubicBezTo>
                  <a:cubicBezTo>
                    <a:pt x="4" y="461"/>
                    <a:pt x="5" y="461"/>
                    <a:pt x="6" y="462"/>
                  </a:cubicBezTo>
                  <a:cubicBezTo>
                    <a:pt x="11" y="464"/>
                    <a:pt x="20" y="468"/>
                    <a:pt x="28" y="472"/>
                  </a:cubicBezTo>
                  <a:cubicBezTo>
                    <a:pt x="36" y="475"/>
                    <a:pt x="43" y="478"/>
                    <a:pt x="43" y="478"/>
                  </a:cubicBezTo>
                  <a:cubicBezTo>
                    <a:pt x="44" y="479"/>
                    <a:pt x="44" y="479"/>
                    <a:pt x="45" y="478"/>
                  </a:cubicBezTo>
                  <a:cubicBezTo>
                    <a:pt x="45" y="477"/>
                    <a:pt x="45" y="476"/>
                    <a:pt x="44" y="476"/>
                  </a:cubicBezTo>
                  <a:cubicBezTo>
                    <a:pt x="24" y="463"/>
                    <a:pt x="24" y="463"/>
                    <a:pt x="24" y="463"/>
                  </a:cubicBezTo>
                  <a:cubicBezTo>
                    <a:pt x="43" y="472"/>
                    <a:pt x="43" y="472"/>
                    <a:pt x="43" y="472"/>
                  </a:cubicBezTo>
                  <a:cubicBezTo>
                    <a:pt x="44" y="472"/>
                    <a:pt x="44" y="472"/>
                    <a:pt x="45" y="471"/>
                  </a:cubicBezTo>
                  <a:cubicBezTo>
                    <a:pt x="45" y="471"/>
                    <a:pt x="45" y="470"/>
                    <a:pt x="44" y="470"/>
                  </a:cubicBezTo>
                  <a:cubicBezTo>
                    <a:pt x="3" y="444"/>
                    <a:pt x="3" y="444"/>
                    <a:pt x="3" y="444"/>
                  </a:cubicBezTo>
                  <a:cubicBezTo>
                    <a:pt x="2" y="445"/>
                    <a:pt x="2" y="445"/>
                    <a:pt x="2" y="445"/>
                  </a:cubicBezTo>
                  <a:cubicBezTo>
                    <a:pt x="2" y="446"/>
                    <a:pt x="2" y="446"/>
                    <a:pt x="2" y="446"/>
                  </a:cubicBezTo>
                  <a:cubicBezTo>
                    <a:pt x="2" y="446"/>
                    <a:pt x="11" y="451"/>
                    <a:pt x="21" y="455"/>
                  </a:cubicBezTo>
                  <a:cubicBezTo>
                    <a:pt x="26" y="458"/>
                    <a:pt x="31" y="460"/>
                    <a:pt x="35" y="461"/>
                  </a:cubicBezTo>
                  <a:cubicBezTo>
                    <a:pt x="37" y="462"/>
                    <a:pt x="39" y="463"/>
                    <a:pt x="40" y="464"/>
                  </a:cubicBezTo>
                  <a:cubicBezTo>
                    <a:pt x="41" y="464"/>
                    <a:pt x="41" y="464"/>
                    <a:pt x="42" y="464"/>
                  </a:cubicBezTo>
                  <a:cubicBezTo>
                    <a:pt x="42" y="464"/>
                    <a:pt x="42" y="464"/>
                    <a:pt x="42" y="464"/>
                  </a:cubicBezTo>
                  <a:cubicBezTo>
                    <a:pt x="43" y="464"/>
                    <a:pt x="43" y="464"/>
                    <a:pt x="43" y="464"/>
                  </a:cubicBezTo>
                  <a:cubicBezTo>
                    <a:pt x="44" y="464"/>
                    <a:pt x="44" y="464"/>
                    <a:pt x="44" y="464"/>
                  </a:cubicBezTo>
                  <a:cubicBezTo>
                    <a:pt x="44" y="464"/>
                    <a:pt x="44" y="464"/>
                    <a:pt x="44" y="464"/>
                  </a:cubicBezTo>
                  <a:cubicBezTo>
                    <a:pt x="45" y="463"/>
                    <a:pt x="45" y="463"/>
                    <a:pt x="45" y="463"/>
                  </a:cubicBezTo>
                  <a:cubicBezTo>
                    <a:pt x="45" y="462"/>
                    <a:pt x="44" y="462"/>
                    <a:pt x="44" y="462"/>
                  </a:cubicBezTo>
                  <a:cubicBezTo>
                    <a:pt x="5" y="437"/>
                    <a:pt x="5" y="437"/>
                    <a:pt x="5" y="437"/>
                  </a:cubicBezTo>
                  <a:cubicBezTo>
                    <a:pt x="4" y="438"/>
                    <a:pt x="4" y="438"/>
                    <a:pt x="4" y="438"/>
                  </a:cubicBezTo>
                  <a:cubicBezTo>
                    <a:pt x="3" y="440"/>
                    <a:pt x="3" y="440"/>
                    <a:pt x="3" y="440"/>
                  </a:cubicBezTo>
                  <a:cubicBezTo>
                    <a:pt x="3" y="440"/>
                    <a:pt x="13" y="444"/>
                    <a:pt x="22" y="449"/>
                  </a:cubicBezTo>
                  <a:cubicBezTo>
                    <a:pt x="27" y="452"/>
                    <a:pt x="32" y="454"/>
                    <a:pt x="36" y="456"/>
                  </a:cubicBezTo>
                  <a:cubicBezTo>
                    <a:pt x="38" y="457"/>
                    <a:pt x="40" y="458"/>
                    <a:pt x="41" y="458"/>
                  </a:cubicBezTo>
                  <a:cubicBezTo>
                    <a:pt x="41" y="458"/>
                    <a:pt x="42" y="459"/>
                    <a:pt x="42" y="459"/>
                  </a:cubicBezTo>
                  <a:cubicBezTo>
                    <a:pt x="43" y="459"/>
                    <a:pt x="43" y="459"/>
                    <a:pt x="43" y="459"/>
                  </a:cubicBezTo>
                  <a:cubicBezTo>
                    <a:pt x="43" y="459"/>
                    <a:pt x="43" y="459"/>
                    <a:pt x="44" y="459"/>
                  </a:cubicBezTo>
                  <a:cubicBezTo>
                    <a:pt x="44" y="459"/>
                    <a:pt x="44" y="459"/>
                    <a:pt x="44" y="459"/>
                  </a:cubicBezTo>
                  <a:cubicBezTo>
                    <a:pt x="44" y="459"/>
                    <a:pt x="45" y="459"/>
                    <a:pt x="45" y="458"/>
                  </a:cubicBezTo>
                  <a:cubicBezTo>
                    <a:pt x="45" y="458"/>
                    <a:pt x="45" y="458"/>
                    <a:pt x="45" y="457"/>
                  </a:cubicBezTo>
                  <a:cubicBezTo>
                    <a:pt x="45" y="457"/>
                    <a:pt x="45" y="457"/>
                    <a:pt x="45" y="456"/>
                  </a:cubicBezTo>
                  <a:cubicBezTo>
                    <a:pt x="3" y="431"/>
                    <a:pt x="3" y="431"/>
                    <a:pt x="3" y="431"/>
                  </a:cubicBezTo>
                  <a:cubicBezTo>
                    <a:pt x="3" y="432"/>
                    <a:pt x="3" y="432"/>
                    <a:pt x="3" y="432"/>
                  </a:cubicBezTo>
                  <a:cubicBezTo>
                    <a:pt x="4" y="433"/>
                    <a:pt x="4" y="433"/>
                    <a:pt x="4" y="433"/>
                  </a:cubicBezTo>
                  <a:cubicBezTo>
                    <a:pt x="3" y="432"/>
                    <a:pt x="3" y="432"/>
                    <a:pt x="3" y="432"/>
                  </a:cubicBezTo>
                  <a:cubicBezTo>
                    <a:pt x="3" y="433"/>
                    <a:pt x="3" y="433"/>
                    <a:pt x="3" y="433"/>
                  </a:cubicBezTo>
                  <a:cubicBezTo>
                    <a:pt x="3" y="433"/>
                    <a:pt x="4" y="433"/>
                    <a:pt x="4" y="433"/>
                  </a:cubicBezTo>
                  <a:cubicBezTo>
                    <a:pt x="3" y="432"/>
                    <a:pt x="3" y="432"/>
                    <a:pt x="3" y="432"/>
                  </a:cubicBezTo>
                  <a:cubicBezTo>
                    <a:pt x="3" y="433"/>
                    <a:pt x="3" y="433"/>
                    <a:pt x="3" y="433"/>
                  </a:cubicBezTo>
                  <a:cubicBezTo>
                    <a:pt x="3" y="432"/>
                    <a:pt x="3" y="432"/>
                    <a:pt x="3" y="432"/>
                  </a:cubicBezTo>
                  <a:cubicBezTo>
                    <a:pt x="3" y="433"/>
                    <a:pt x="3" y="433"/>
                    <a:pt x="3" y="433"/>
                  </a:cubicBezTo>
                  <a:cubicBezTo>
                    <a:pt x="3" y="433"/>
                    <a:pt x="3" y="433"/>
                    <a:pt x="3" y="433"/>
                  </a:cubicBezTo>
                  <a:cubicBezTo>
                    <a:pt x="3" y="432"/>
                    <a:pt x="3" y="432"/>
                    <a:pt x="3" y="432"/>
                  </a:cubicBezTo>
                  <a:cubicBezTo>
                    <a:pt x="3" y="433"/>
                    <a:pt x="3" y="433"/>
                    <a:pt x="3" y="433"/>
                  </a:cubicBezTo>
                  <a:cubicBezTo>
                    <a:pt x="3" y="433"/>
                    <a:pt x="3" y="433"/>
                    <a:pt x="3" y="433"/>
                  </a:cubicBezTo>
                  <a:cubicBezTo>
                    <a:pt x="3" y="433"/>
                    <a:pt x="3" y="433"/>
                    <a:pt x="3" y="433"/>
                  </a:cubicBezTo>
                  <a:cubicBezTo>
                    <a:pt x="3" y="433"/>
                    <a:pt x="3" y="433"/>
                    <a:pt x="3" y="433"/>
                  </a:cubicBezTo>
                  <a:cubicBezTo>
                    <a:pt x="3" y="433"/>
                    <a:pt x="3" y="433"/>
                    <a:pt x="3" y="433"/>
                  </a:cubicBezTo>
                  <a:cubicBezTo>
                    <a:pt x="3" y="433"/>
                    <a:pt x="3" y="433"/>
                    <a:pt x="3" y="433"/>
                  </a:cubicBezTo>
                  <a:cubicBezTo>
                    <a:pt x="3" y="433"/>
                    <a:pt x="4" y="434"/>
                    <a:pt x="5" y="434"/>
                  </a:cubicBezTo>
                  <a:cubicBezTo>
                    <a:pt x="10" y="436"/>
                    <a:pt x="20" y="440"/>
                    <a:pt x="28" y="444"/>
                  </a:cubicBezTo>
                  <a:cubicBezTo>
                    <a:pt x="32" y="446"/>
                    <a:pt x="36" y="448"/>
                    <a:pt x="39" y="449"/>
                  </a:cubicBezTo>
                  <a:cubicBezTo>
                    <a:pt x="40" y="450"/>
                    <a:pt x="41" y="451"/>
                    <a:pt x="42" y="451"/>
                  </a:cubicBezTo>
                  <a:cubicBezTo>
                    <a:pt x="42" y="451"/>
                    <a:pt x="43" y="451"/>
                    <a:pt x="43" y="451"/>
                  </a:cubicBezTo>
                  <a:cubicBezTo>
                    <a:pt x="43" y="452"/>
                    <a:pt x="43" y="452"/>
                    <a:pt x="43" y="452"/>
                  </a:cubicBezTo>
                  <a:cubicBezTo>
                    <a:pt x="43" y="452"/>
                    <a:pt x="43" y="452"/>
                    <a:pt x="43" y="452"/>
                  </a:cubicBezTo>
                  <a:cubicBezTo>
                    <a:pt x="43" y="452"/>
                    <a:pt x="43" y="452"/>
                    <a:pt x="43" y="452"/>
                  </a:cubicBezTo>
                  <a:cubicBezTo>
                    <a:pt x="43" y="452"/>
                    <a:pt x="43" y="452"/>
                    <a:pt x="43" y="452"/>
                  </a:cubicBezTo>
                  <a:cubicBezTo>
                    <a:pt x="44" y="452"/>
                    <a:pt x="44" y="452"/>
                    <a:pt x="44" y="452"/>
                  </a:cubicBezTo>
                  <a:cubicBezTo>
                    <a:pt x="44" y="452"/>
                    <a:pt x="44" y="452"/>
                    <a:pt x="44" y="452"/>
                  </a:cubicBezTo>
                  <a:cubicBezTo>
                    <a:pt x="45" y="452"/>
                    <a:pt x="45" y="451"/>
                    <a:pt x="45" y="451"/>
                  </a:cubicBezTo>
                  <a:cubicBezTo>
                    <a:pt x="46" y="450"/>
                    <a:pt x="45" y="449"/>
                    <a:pt x="45" y="449"/>
                  </a:cubicBezTo>
                  <a:cubicBezTo>
                    <a:pt x="3" y="423"/>
                    <a:pt x="3" y="423"/>
                    <a:pt x="3" y="423"/>
                  </a:cubicBezTo>
                  <a:cubicBezTo>
                    <a:pt x="2" y="424"/>
                    <a:pt x="2" y="424"/>
                    <a:pt x="2" y="424"/>
                  </a:cubicBezTo>
                  <a:cubicBezTo>
                    <a:pt x="3" y="425"/>
                    <a:pt x="3" y="425"/>
                    <a:pt x="3" y="425"/>
                  </a:cubicBezTo>
                  <a:cubicBezTo>
                    <a:pt x="2" y="424"/>
                    <a:pt x="2" y="424"/>
                    <a:pt x="2" y="424"/>
                  </a:cubicBezTo>
                  <a:cubicBezTo>
                    <a:pt x="2" y="425"/>
                    <a:pt x="2" y="425"/>
                    <a:pt x="2" y="425"/>
                  </a:cubicBezTo>
                  <a:cubicBezTo>
                    <a:pt x="3" y="425"/>
                    <a:pt x="3" y="425"/>
                    <a:pt x="3" y="425"/>
                  </a:cubicBezTo>
                  <a:cubicBezTo>
                    <a:pt x="2" y="424"/>
                    <a:pt x="2" y="424"/>
                    <a:pt x="2" y="424"/>
                  </a:cubicBezTo>
                  <a:cubicBezTo>
                    <a:pt x="2" y="425"/>
                    <a:pt x="2" y="425"/>
                    <a:pt x="2" y="425"/>
                  </a:cubicBezTo>
                  <a:cubicBezTo>
                    <a:pt x="2" y="424"/>
                    <a:pt x="2" y="424"/>
                    <a:pt x="2" y="424"/>
                  </a:cubicBezTo>
                  <a:cubicBezTo>
                    <a:pt x="2" y="425"/>
                    <a:pt x="2" y="425"/>
                    <a:pt x="2" y="425"/>
                  </a:cubicBezTo>
                  <a:cubicBezTo>
                    <a:pt x="2" y="425"/>
                    <a:pt x="2" y="425"/>
                    <a:pt x="2" y="425"/>
                  </a:cubicBezTo>
                  <a:cubicBezTo>
                    <a:pt x="2" y="424"/>
                    <a:pt x="2" y="424"/>
                    <a:pt x="2" y="424"/>
                  </a:cubicBezTo>
                  <a:cubicBezTo>
                    <a:pt x="2" y="425"/>
                    <a:pt x="2" y="425"/>
                    <a:pt x="2" y="425"/>
                  </a:cubicBezTo>
                  <a:cubicBezTo>
                    <a:pt x="2" y="425"/>
                    <a:pt x="2" y="425"/>
                    <a:pt x="2" y="425"/>
                  </a:cubicBezTo>
                  <a:cubicBezTo>
                    <a:pt x="2" y="425"/>
                    <a:pt x="2" y="425"/>
                    <a:pt x="2" y="425"/>
                  </a:cubicBezTo>
                  <a:cubicBezTo>
                    <a:pt x="2" y="425"/>
                    <a:pt x="2" y="425"/>
                    <a:pt x="2" y="425"/>
                  </a:cubicBezTo>
                  <a:cubicBezTo>
                    <a:pt x="2" y="425"/>
                    <a:pt x="2" y="425"/>
                    <a:pt x="2" y="425"/>
                  </a:cubicBezTo>
                  <a:cubicBezTo>
                    <a:pt x="2" y="425"/>
                    <a:pt x="2" y="425"/>
                    <a:pt x="2" y="425"/>
                  </a:cubicBezTo>
                  <a:cubicBezTo>
                    <a:pt x="2" y="425"/>
                    <a:pt x="3" y="426"/>
                    <a:pt x="5" y="426"/>
                  </a:cubicBezTo>
                  <a:cubicBezTo>
                    <a:pt x="10" y="428"/>
                    <a:pt x="20" y="433"/>
                    <a:pt x="28" y="437"/>
                  </a:cubicBezTo>
                  <a:cubicBezTo>
                    <a:pt x="33" y="439"/>
                    <a:pt x="37" y="441"/>
                    <a:pt x="40" y="443"/>
                  </a:cubicBezTo>
                  <a:cubicBezTo>
                    <a:pt x="41" y="444"/>
                    <a:pt x="42" y="444"/>
                    <a:pt x="43" y="445"/>
                  </a:cubicBezTo>
                  <a:cubicBezTo>
                    <a:pt x="44" y="445"/>
                    <a:pt x="44" y="445"/>
                    <a:pt x="44" y="445"/>
                  </a:cubicBezTo>
                  <a:cubicBezTo>
                    <a:pt x="45" y="445"/>
                    <a:pt x="45" y="445"/>
                    <a:pt x="45" y="445"/>
                  </a:cubicBezTo>
                  <a:cubicBezTo>
                    <a:pt x="45" y="445"/>
                    <a:pt x="45" y="445"/>
                    <a:pt x="45" y="445"/>
                  </a:cubicBezTo>
                  <a:cubicBezTo>
                    <a:pt x="45" y="445"/>
                    <a:pt x="45" y="445"/>
                    <a:pt x="45" y="445"/>
                  </a:cubicBezTo>
                  <a:cubicBezTo>
                    <a:pt x="45" y="445"/>
                    <a:pt x="45" y="445"/>
                    <a:pt x="45" y="445"/>
                  </a:cubicBezTo>
                  <a:cubicBezTo>
                    <a:pt x="45" y="445"/>
                    <a:pt x="45" y="445"/>
                    <a:pt x="45" y="445"/>
                  </a:cubicBezTo>
                  <a:cubicBezTo>
                    <a:pt x="46" y="445"/>
                    <a:pt x="47" y="445"/>
                    <a:pt x="47" y="444"/>
                  </a:cubicBezTo>
                  <a:cubicBezTo>
                    <a:pt x="47" y="444"/>
                    <a:pt x="47" y="443"/>
                    <a:pt x="46" y="443"/>
                  </a:cubicBezTo>
                  <a:cubicBezTo>
                    <a:pt x="4" y="417"/>
                    <a:pt x="4" y="417"/>
                    <a:pt x="4" y="417"/>
                  </a:cubicBezTo>
                  <a:cubicBezTo>
                    <a:pt x="3" y="418"/>
                    <a:pt x="3" y="418"/>
                    <a:pt x="3" y="418"/>
                  </a:cubicBezTo>
                  <a:cubicBezTo>
                    <a:pt x="5" y="419"/>
                    <a:pt x="5" y="419"/>
                    <a:pt x="5" y="419"/>
                  </a:cubicBezTo>
                  <a:cubicBezTo>
                    <a:pt x="4" y="418"/>
                    <a:pt x="4" y="418"/>
                    <a:pt x="4" y="418"/>
                  </a:cubicBezTo>
                  <a:cubicBezTo>
                    <a:pt x="4" y="419"/>
                    <a:pt x="4" y="419"/>
                    <a:pt x="4" y="419"/>
                  </a:cubicBezTo>
                  <a:cubicBezTo>
                    <a:pt x="4" y="419"/>
                    <a:pt x="4" y="419"/>
                    <a:pt x="5" y="419"/>
                  </a:cubicBezTo>
                  <a:cubicBezTo>
                    <a:pt x="4" y="418"/>
                    <a:pt x="4" y="418"/>
                    <a:pt x="4" y="418"/>
                  </a:cubicBezTo>
                  <a:cubicBezTo>
                    <a:pt x="4" y="419"/>
                    <a:pt x="4" y="419"/>
                    <a:pt x="4" y="419"/>
                  </a:cubicBezTo>
                  <a:cubicBezTo>
                    <a:pt x="4" y="418"/>
                    <a:pt x="4" y="418"/>
                    <a:pt x="4" y="418"/>
                  </a:cubicBezTo>
                  <a:cubicBezTo>
                    <a:pt x="4" y="419"/>
                    <a:pt x="4" y="419"/>
                    <a:pt x="4" y="419"/>
                  </a:cubicBezTo>
                  <a:cubicBezTo>
                    <a:pt x="4" y="419"/>
                    <a:pt x="4" y="419"/>
                    <a:pt x="4" y="419"/>
                  </a:cubicBezTo>
                  <a:cubicBezTo>
                    <a:pt x="4" y="418"/>
                    <a:pt x="4" y="418"/>
                    <a:pt x="4" y="418"/>
                  </a:cubicBezTo>
                  <a:cubicBezTo>
                    <a:pt x="4" y="419"/>
                    <a:pt x="4" y="419"/>
                    <a:pt x="4" y="419"/>
                  </a:cubicBezTo>
                  <a:cubicBezTo>
                    <a:pt x="4" y="419"/>
                    <a:pt x="4" y="419"/>
                    <a:pt x="4" y="419"/>
                  </a:cubicBezTo>
                  <a:cubicBezTo>
                    <a:pt x="3" y="419"/>
                    <a:pt x="3" y="419"/>
                    <a:pt x="3" y="419"/>
                  </a:cubicBezTo>
                  <a:cubicBezTo>
                    <a:pt x="4" y="419"/>
                    <a:pt x="4" y="419"/>
                    <a:pt x="4" y="419"/>
                  </a:cubicBezTo>
                  <a:cubicBezTo>
                    <a:pt x="4" y="419"/>
                    <a:pt x="4" y="419"/>
                    <a:pt x="4" y="419"/>
                  </a:cubicBezTo>
                  <a:cubicBezTo>
                    <a:pt x="3" y="419"/>
                    <a:pt x="3" y="419"/>
                    <a:pt x="3" y="419"/>
                  </a:cubicBezTo>
                  <a:cubicBezTo>
                    <a:pt x="4" y="419"/>
                    <a:pt x="5" y="420"/>
                    <a:pt x="6" y="420"/>
                  </a:cubicBezTo>
                  <a:cubicBezTo>
                    <a:pt x="11" y="422"/>
                    <a:pt x="20" y="427"/>
                    <a:pt x="28" y="431"/>
                  </a:cubicBezTo>
                  <a:cubicBezTo>
                    <a:pt x="32" y="433"/>
                    <a:pt x="36" y="435"/>
                    <a:pt x="39" y="436"/>
                  </a:cubicBezTo>
                  <a:cubicBezTo>
                    <a:pt x="42" y="438"/>
                    <a:pt x="43" y="439"/>
                    <a:pt x="43" y="439"/>
                  </a:cubicBezTo>
                  <a:cubicBezTo>
                    <a:pt x="44" y="439"/>
                    <a:pt x="45" y="439"/>
                    <a:pt x="45" y="438"/>
                  </a:cubicBezTo>
                  <a:cubicBezTo>
                    <a:pt x="46" y="437"/>
                    <a:pt x="46" y="437"/>
                    <a:pt x="46" y="437"/>
                  </a:cubicBezTo>
                  <a:cubicBezTo>
                    <a:pt x="46" y="437"/>
                    <a:pt x="45" y="437"/>
                    <a:pt x="45" y="437"/>
                  </a:cubicBezTo>
                  <a:cubicBezTo>
                    <a:pt x="45" y="436"/>
                    <a:pt x="45" y="436"/>
                    <a:pt x="45" y="436"/>
                  </a:cubicBezTo>
                  <a:cubicBezTo>
                    <a:pt x="44" y="436"/>
                    <a:pt x="43" y="435"/>
                    <a:pt x="42" y="434"/>
                  </a:cubicBezTo>
                  <a:cubicBezTo>
                    <a:pt x="37" y="431"/>
                    <a:pt x="28" y="425"/>
                    <a:pt x="20" y="420"/>
                  </a:cubicBezTo>
                  <a:cubicBezTo>
                    <a:pt x="16" y="418"/>
                    <a:pt x="12" y="415"/>
                    <a:pt x="9" y="414"/>
                  </a:cubicBezTo>
                  <a:cubicBezTo>
                    <a:pt x="8" y="413"/>
                    <a:pt x="6" y="412"/>
                    <a:pt x="6" y="412"/>
                  </a:cubicBezTo>
                  <a:cubicBezTo>
                    <a:pt x="5" y="411"/>
                    <a:pt x="5" y="411"/>
                    <a:pt x="5" y="411"/>
                  </a:cubicBezTo>
                  <a:cubicBezTo>
                    <a:pt x="5" y="411"/>
                    <a:pt x="5" y="411"/>
                    <a:pt x="5" y="411"/>
                  </a:cubicBezTo>
                  <a:cubicBezTo>
                    <a:pt x="4" y="412"/>
                    <a:pt x="4" y="412"/>
                    <a:pt x="4" y="412"/>
                  </a:cubicBezTo>
                  <a:cubicBezTo>
                    <a:pt x="5" y="411"/>
                    <a:pt x="5" y="411"/>
                    <a:pt x="5" y="411"/>
                  </a:cubicBezTo>
                  <a:cubicBezTo>
                    <a:pt x="5" y="411"/>
                    <a:pt x="5" y="411"/>
                    <a:pt x="5" y="411"/>
                  </a:cubicBezTo>
                  <a:cubicBezTo>
                    <a:pt x="4" y="412"/>
                    <a:pt x="4" y="412"/>
                    <a:pt x="4" y="412"/>
                  </a:cubicBezTo>
                  <a:cubicBezTo>
                    <a:pt x="5" y="411"/>
                    <a:pt x="5" y="411"/>
                    <a:pt x="5" y="411"/>
                  </a:cubicBezTo>
                  <a:cubicBezTo>
                    <a:pt x="4" y="412"/>
                    <a:pt x="4" y="412"/>
                    <a:pt x="4" y="412"/>
                  </a:cubicBezTo>
                  <a:cubicBezTo>
                    <a:pt x="5" y="411"/>
                    <a:pt x="5" y="411"/>
                    <a:pt x="5" y="411"/>
                  </a:cubicBezTo>
                  <a:cubicBezTo>
                    <a:pt x="5" y="411"/>
                    <a:pt x="5" y="411"/>
                    <a:pt x="5" y="411"/>
                  </a:cubicBezTo>
                  <a:cubicBezTo>
                    <a:pt x="4" y="412"/>
                    <a:pt x="4" y="412"/>
                    <a:pt x="4" y="412"/>
                  </a:cubicBezTo>
                  <a:cubicBezTo>
                    <a:pt x="5" y="411"/>
                    <a:pt x="5" y="411"/>
                    <a:pt x="5" y="411"/>
                  </a:cubicBezTo>
                  <a:cubicBezTo>
                    <a:pt x="4" y="412"/>
                    <a:pt x="4" y="412"/>
                    <a:pt x="4" y="412"/>
                  </a:cubicBezTo>
                  <a:cubicBezTo>
                    <a:pt x="5" y="411"/>
                    <a:pt x="5" y="411"/>
                    <a:pt x="5" y="411"/>
                  </a:cubicBezTo>
                  <a:cubicBezTo>
                    <a:pt x="5" y="411"/>
                    <a:pt x="5" y="411"/>
                    <a:pt x="5" y="411"/>
                  </a:cubicBezTo>
                  <a:cubicBezTo>
                    <a:pt x="4" y="412"/>
                    <a:pt x="4" y="412"/>
                    <a:pt x="4" y="412"/>
                  </a:cubicBezTo>
                  <a:cubicBezTo>
                    <a:pt x="5" y="411"/>
                    <a:pt x="5" y="411"/>
                    <a:pt x="5" y="411"/>
                  </a:cubicBezTo>
                  <a:cubicBezTo>
                    <a:pt x="4" y="412"/>
                    <a:pt x="4" y="412"/>
                    <a:pt x="4" y="412"/>
                  </a:cubicBezTo>
                  <a:cubicBezTo>
                    <a:pt x="5" y="412"/>
                    <a:pt x="5" y="412"/>
                    <a:pt x="5" y="412"/>
                  </a:cubicBezTo>
                  <a:cubicBezTo>
                    <a:pt x="5" y="412"/>
                    <a:pt x="5" y="412"/>
                    <a:pt x="5" y="411"/>
                  </a:cubicBezTo>
                  <a:cubicBezTo>
                    <a:pt x="4" y="412"/>
                    <a:pt x="4" y="412"/>
                    <a:pt x="4" y="412"/>
                  </a:cubicBezTo>
                  <a:cubicBezTo>
                    <a:pt x="5" y="412"/>
                    <a:pt x="5" y="412"/>
                    <a:pt x="5" y="412"/>
                  </a:cubicBezTo>
                  <a:cubicBezTo>
                    <a:pt x="4" y="412"/>
                    <a:pt x="4" y="412"/>
                    <a:pt x="4" y="412"/>
                  </a:cubicBezTo>
                  <a:cubicBezTo>
                    <a:pt x="5" y="413"/>
                    <a:pt x="5" y="413"/>
                    <a:pt x="5" y="413"/>
                  </a:cubicBezTo>
                  <a:cubicBezTo>
                    <a:pt x="4" y="412"/>
                    <a:pt x="4" y="412"/>
                    <a:pt x="4" y="412"/>
                  </a:cubicBezTo>
                  <a:cubicBezTo>
                    <a:pt x="4" y="414"/>
                    <a:pt x="4" y="414"/>
                    <a:pt x="4" y="414"/>
                  </a:cubicBezTo>
                  <a:cubicBezTo>
                    <a:pt x="5" y="413"/>
                    <a:pt x="5" y="413"/>
                    <a:pt x="5" y="413"/>
                  </a:cubicBezTo>
                  <a:cubicBezTo>
                    <a:pt x="4" y="412"/>
                    <a:pt x="4" y="412"/>
                    <a:pt x="4" y="412"/>
                  </a:cubicBezTo>
                  <a:cubicBezTo>
                    <a:pt x="4" y="414"/>
                    <a:pt x="4" y="414"/>
                    <a:pt x="4" y="414"/>
                  </a:cubicBezTo>
                  <a:cubicBezTo>
                    <a:pt x="4" y="412"/>
                    <a:pt x="4" y="412"/>
                    <a:pt x="4" y="412"/>
                  </a:cubicBezTo>
                  <a:cubicBezTo>
                    <a:pt x="4" y="414"/>
                    <a:pt x="4" y="414"/>
                    <a:pt x="4" y="414"/>
                  </a:cubicBezTo>
                  <a:cubicBezTo>
                    <a:pt x="4" y="414"/>
                    <a:pt x="4" y="414"/>
                    <a:pt x="4" y="414"/>
                  </a:cubicBezTo>
                  <a:cubicBezTo>
                    <a:pt x="4" y="412"/>
                    <a:pt x="4" y="412"/>
                    <a:pt x="4" y="412"/>
                  </a:cubicBezTo>
                  <a:cubicBezTo>
                    <a:pt x="4" y="414"/>
                    <a:pt x="4" y="414"/>
                    <a:pt x="4" y="414"/>
                  </a:cubicBezTo>
                  <a:cubicBezTo>
                    <a:pt x="4" y="413"/>
                    <a:pt x="4" y="413"/>
                    <a:pt x="4" y="413"/>
                  </a:cubicBezTo>
                  <a:cubicBezTo>
                    <a:pt x="4" y="414"/>
                    <a:pt x="4" y="414"/>
                    <a:pt x="4" y="414"/>
                  </a:cubicBezTo>
                  <a:cubicBezTo>
                    <a:pt x="4" y="414"/>
                    <a:pt x="4" y="414"/>
                    <a:pt x="4" y="414"/>
                  </a:cubicBezTo>
                  <a:cubicBezTo>
                    <a:pt x="4" y="413"/>
                    <a:pt x="4" y="413"/>
                    <a:pt x="4" y="413"/>
                  </a:cubicBezTo>
                  <a:cubicBezTo>
                    <a:pt x="4" y="414"/>
                    <a:pt x="4" y="414"/>
                    <a:pt x="4" y="414"/>
                  </a:cubicBezTo>
                  <a:cubicBezTo>
                    <a:pt x="4" y="414"/>
                    <a:pt x="5" y="414"/>
                    <a:pt x="6" y="415"/>
                  </a:cubicBezTo>
                  <a:cubicBezTo>
                    <a:pt x="11" y="417"/>
                    <a:pt x="20" y="421"/>
                    <a:pt x="28" y="425"/>
                  </a:cubicBezTo>
                  <a:cubicBezTo>
                    <a:pt x="32" y="427"/>
                    <a:pt x="36" y="429"/>
                    <a:pt x="39" y="431"/>
                  </a:cubicBezTo>
                  <a:cubicBezTo>
                    <a:pt x="40" y="432"/>
                    <a:pt x="41" y="432"/>
                    <a:pt x="42" y="433"/>
                  </a:cubicBezTo>
                  <a:cubicBezTo>
                    <a:pt x="43" y="433"/>
                    <a:pt x="43" y="433"/>
                    <a:pt x="44" y="433"/>
                  </a:cubicBezTo>
                  <a:cubicBezTo>
                    <a:pt x="44" y="433"/>
                    <a:pt x="44" y="433"/>
                    <a:pt x="45" y="433"/>
                  </a:cubicBezTo>
                  <a:cubicBezTo>
                    <a:pt x="45" y="433"/>
                    <a:pt x="45" y="433"/>
                    <a:pt x="45" y="433"/>
                  </a:cubicBezTo>
                  <a:cubicBezTo>
                    <a:pt x="45" y="433"/>
                    <a:pt x="46" y="433"/>
                    <a:pt x="46" y="433"/>
                  </a:cubicBezTo>
                  <a:cubicBezTo>
                    <a:pt x="46" y="433"/>
                    <a:pt x="46" y="433"/>
                    <a:pt x="46" y="433"/>
                  </a:cubicBezTo>
                  <a:cubicBezTo>
                    <a:pt x="46" y="432"/>
                    <a:pt x="46" y="432"/>
                    <a:pt x="46" y="432"/>
                  </a:cubicBezTo>
                  <a:cubicBezTo>
                    <a:pt x="46" y="431"/>
                    <a:pt x="46" y="431"/>
                    <a:pt x="46" y="431"/>
                  </a:cubicBezTo>
                  <a:cubicBezTo>
                    <a:pt x="46" y="430"/>
                    <a:pt x="46" y="430"/>
                    <a:pt x="46" y="430"/>
                  </a:cubicBezTo>
                  <a:cubicBezTo>
                    <a:pt x="45" y="430"/>
                    <a:pt x="44" y="429"/>
                    <a:pt x="43" y="428"/>
                  </a:cubicBezTo>
                  <a:cubicBezTo>
                    <a:pt x="33" y="422"/>
                    <a:pt x="4" y="405"/>
                    <a:pt x="4" y="405"/>
                  </a:cubicBezTo>
                  <a:cubicBezTo>
                    <a:pt x="3" y="406"/>
                    <a:pt x="3" y="406"/>
                    <a:pt x="3" y="406"/>
                  </a:cubicBezTo>
                  <a:cubicBezTo>
                    <a:pt x="2" y="407"/>
                    <a:pt x="2" y="407"/>
                    <a:pt x="2" y="407"/>
                  </a:cubicBezTo>
                  <a:cubicBezTo>
                    <a:pt x="2" y="407"/>
                    <a:pt x="12" y="412"/>
                    <a:pt x="23" y="418"/>
                  </a:cubicBezTo>
                  <a:cubicBezTo>
                    <a:pt x="28" y="420"/>
                    <a:pt x="33" y="423"/>
                    <a:pt x="37" y="425"/>
                  </a:cubicBezTo>
                  <a:cubicBezTo>
                    <a:pt x="39" y="426"/>
                    <a:pt x="41" y="427"/>
                    <a:pt x="42" y="427"/>
                  </a:cubicBezTo>
                  <a:cubicBezTo>
                    <a:pt x="43" y="428"/>
                    <a:pt x="43" y="428"/>
                    <a:pt x="44" y="428"/>
                  </a:cubicBezTo>
                  <a:cubicBezTo>
                    <a:pt x="44" y="428"/>
                    <a:pt x="44" y="428"/>
                    <a:pt x="44" y="428"/>
                  </a:cubicBezTo>
                  <a:cubicBezTo>
                    <a:pt x="44" y="428"/>
                    <a:pt x="45" y="428"/>
                    <a:pt x="45" y="428"/>
                  </a:cubicBezTo>
                  <a:cubicBezTo>
                    <a:pt x="45" y="428"/>
                    <a:pt x="45" y="428"/>
                    <a:pt x="45" y="428"/>
                  </a:cubicBezTo>
                  <a:cubicBezTo>
                    <a:pt x="46" y="428"/>
                    <a:pt x="46" y="428"/>
                    <a:pt x="46" y="428"/>
                  </a:cubicBezTo>
                  <a:cubicBezTo>
                    <a:pt x="46" y="428"/>
                    <a:pt x="46" y="428"/>
                    <a:pt x="46" y="428"/>
                  </a:cubicBezTo>
                  <a:cubicBezTo>
                    <a:pt x="46" y="427"/>
                    <a:pt x="46" y="427"/>
                    <a:pt x="46" y="427"/>
                  </a:cubicBezTo>
                  <a:cubicBezTo>
                    <a:pt x="46" y="426"/>
                    <a:pt x="46" y="426"/>
                    <a:pt x="46" y="426"/>
                  </a:cubicBezTo>
                  <a:cubicBezTo>
                    <a:pt x="46" y="425"/>
                    <a:pt x="45" y="425"/>
                    <a:pt x="45" y="425"/>
                  </a:cubicBezTo>
                  <a:cubicBezTo>
                    <a:pt x="43" y="423"/>
                    <a:pt x="40" y="421"/>
                    <a:pt x="36" y="419"/>
                  </a:cubicBezTo>
                  <a:cubicBezTo>
                    <a:pt x="29" y="415"/>
                    <a:pt x="21" y="410"/>
                    <a:pt x="15" y="406"/>
                  </a:cubicBezTo>
                  <a:cubicBezTo>
                    <a:pt x="12" y="404"/>
                    <a:pt x="9" y="402"/>
                    <a:pt x="7" y="401"/>
                  </a:cubicBezTo>
                  <a:cubicBezTo>
                    <a:pt x="6" y="401"/>
                    <a:pt x="5" y="400"/>
                    <a:pt x="4" y="400"/>
                  </a:cubicBezTo>
                  <a:cubicBezTo>
                    <a:pt x="4" y="399"/>
                    <a:pt x="4" y="399"/>
                    <a:pt x="4" y="399"/>
                  </a:cubicBezTo>
                  <a:cubicBezTo>
                    <a:pt x="4" y="399"/>
                    <a:pt x="4" y="399"/>
                    <a:pt x="4" y="399"/>
                  </a:cubicBezTo>
                  <a:cubicBezTo>
                    <a:pt x="4" y="399"/>
                    <a:pt x="4" y="399"/>
                    <a:pt x="4" y="399"/>
                  </a:cubicBezTo>
                  <a:cubicBezTo>
                    <a:pt x="3" y="400"/>
                    <a:pt x="3" y="400"/>
                    <a:pt x="3" y="400"/>
                  </a:cubicBezTo>
                  <a:cubicBezTo>
                    <a:pt x="4" y="399"/>
                    <a:pt x="4" y="399"/>
                    <a:pt x="4" y="399"/>
                  </a:cubicBezTo>
                  <a:cubicBezTo>
                    <a:pt x="4" y="399"/>
                    <a:pt x="4" y="399"/>
                    <a:pt x="4" y="399"/>
                  </a:cubicBezTo>
                  <a:cubicBezTo>
                    <a:pt x="3" y="400"/>
                    <a:pt x="3" y="400"/>
                    <a:pt x="3" y="400"/>
                  </a:cubicBezTo>
                  <a:cubicBezTo>
                    <a:pt x="4" y="399"/>
                    <a:pt x="4" y="399"/>
                    <a:pt x="4" y="399"/>
                  </a:cubicBezTo>
                  <a:cubicBezTo>
                    <a:pt x="3" y="400"/>
                    <a:pt x="3" y="400"/>
                    <a:pt x="3" y="400"/>
                  </a:cubicBezTo>
                  <a:cubicBezTo>
                    <a:pt x="4" y="400"/>
                    <a:pt x="4" y="400"/>
                    <a:pt x="4" y="400"/>
                  </a:cubicBezTo>
                  <a:cubicBezTo>
                    <a:pt x="4" y="399"/>
                    <a:pt x="4" y="399"/>
                    <a:pt x="4" y="399"/>
                  </a:cubicBezTo>
                  <a:cubicBezTo>
                    <a:pt x="3" y="400"/>
                    <a:pt x="3" y="400"/>
                    <a:pt x="3" y="400"/>
                  </a:cubicBezTo>
                  <a:cubicBezTo>
                    <a:pt x="4" y="400"/>
                    <a:pt x="4" y="400"/>
                    <a:pt x="4" y="400"/>
                  </a:cubicBezTo>
                  <a:cubicBezTo>
                    <a:pt x="3" y="400"/>
                    <a:pt x="3" y="400"/>
                    <a:pt x="3" y="400"/>
                  </a:cubicBezTo>
                  <a:cubicBezTo>
                    <a:pt x="4" y="400"/>
                    <a:pt x="4" y="400"/>
                    <a:pt x="4" y="400"/>
                  </a:cubicBezTo>
                  <a:cubicBezTo>
                    <a:pt x="4" y="400"/>
                    <a:pt x="4" y="400"/>
                    <a:pt x="4" y="400"/>
                  </a:cubicBezTo>
                  <a:cubicBezTo>
                    <a:pt x="3" y="400"/>
                    <a:pt x="3" y="400"/>
                    <a:pt x="3" y="400"/>
                  </a:cubicBezTo>
                  <a:cubicBezTo>
                    <a:pt x="4" y="400"/>
                    <a:pt x="4" y="400"/>
                    <a:pt x="4" y="400"/>
                  </a:cubicBezTo>
                  <a:cubicBezTo>
                    <a:pt x="3" y="400"/>
                    <a:pt x="3" y="400"/>
                    <a:pt x="3" y="400"/>
                  </a:cubicBezTo>
                  <a:cubicBezTo>
                    <a:pt x="4" y="401"/>
                    <a:pt x="4" y="401"/>
                    <a:pt x="4" y="401"/>
                  </a:cubicBezTo>
                  <a:cubicBezTo>
                    <a:pt x="3" y="401"/>
                    <a:pt x="3" y="401"/>
                    <a:pt x="3" y="401"/>
                  </a:cubicBezTo>
                  <a:cubicBezTo>
                    <a:pt x="3" y="402"/>
                    <a:pt x="3" y="402"/>
                    <a:pt x="3" y="402"/>
                  </a:cubicBezTo>
                  <a:cubicBezTo>
                    <a:pt x="3" y="402"/>
                    <a:pt x="4" y="402"/>
                    <a:pt x="4" y="401"/>
                  </a:cubicBezTo>
                  <a:cubicBezTo>
                    <a:pt x="3" y="401"/>
                    <a:pt x="3" y="401"/>
                    <a:pt x="3" y="401"/>
                  </a:cubicBezTo>
                  <a:cubicBezTo>
                    <a:pt x="3" y="402"/>
                    <a:pt x="3" y="402"/>
                    <a:pt x="3" y="402"/>
                  </a:cubicBezTo>
                  <a:cubicBezTo>
                    <a:pt x="3" y="401"/>
                    <a:pt x="3" y="401"/>
                    <a:pt x="3" y="401"/>
                  </a:cubicBezTo>
                  <a:cubicBezTo>
                    <a:pt x="3" y="402"/>
                    <a:pt x="3" y="402"/>
                    <a:pt x="3" y="402"/>
                  </a:cubicBezTo>
                  <a:cubicBezTo>
                    <a:pt x="3" y="402"/>
                    <a:pt x="3" y="402"/>
                    <a:pt x="3" y="402"/>
                  </a:cubicBezTo>
                  <a:cubicBezTo>
                    <a:pt x="3" y="401"/>
                    <a:pt x="3" y="401"/>
                    <a:pt x="3" y="401"/>
                  </a:cubicBezTo>
                  <a:cubicBezTo>
                    <a:pt x="3" y="402"/>
                    <a:pt x="3" y="402"/>
                    <a:pt x="3" y="402"/>
                  </a:cubicBezTo>
                  <a:cubicBezTo>
                    <a:pt x="3" y="401"/>
                    <a:pt x="3" y="401"/>
                    <a:pt x="3" y="401"/>
                  </a:cubicBezTo>
                  <a:cubicBezTo>
                    <a:pt x="3" y="402"/>
                    <a:pt x="3" y="402"/>
                    <a:pt x="3" y="402"/>
                  </a:cubicBezTo>
                  <a:cubicBezTo>
                    <a:pt x="3" y="402"/>
                    <a:pt x="3" y="402"/>
                    <a:pt x="3" y="402"/>
                  </a:cubicBezTo>
                  <a:cubicBezTo>
                    <a:pt x="3" y="401"/>
                    <a:pt x="3" y="401"/>
                    <a:pt x="3" y="401"/>
                  </a:cubicBezTo>
                  <a:cubicBezTo>
                    <a:pt x="3" y="402"/>
                    <a:pt x="3" y="402"/>
                    <a:pt x="3" y="402"/>
                  </a:cubicBezTo>
                  <a:cubicBezTo>
                    <a:pt x="3" y="402"/>
                    <a:pt x="3" y="402"/>
                    <a:pt x="3" y="402"/>
                  </a:cubicBezTo>
                  <a:cubicBezTo>
                    <a:pt x="6" y="403"/>
                    <a:pt x="17" y="408"/>
                    <a:pt x="26" y="412"/>
                  </a:cubicBezTo>
                  <a:cubicBezTo>
                    <a:pt x="31" y="414"/>
                    <a:pt x="35" y="416"/>
                    <a:pt x="38" y="418"/>
                  </a:cubicBezTo>
                  <a:cubicBezTo>
                    <a:pt x="42" y="419"/>
                    <a:pt x="44" y="420"/>
                    <a:pt x="44" y="420"/>
                  </a:cubicBezTo>
                  <a:cubicBezTo>
                    <a:pt x="45" y="421"/>
                    <a:pt x="45" y="420"/>
                    <a:pt x="46" y="420"/>
                  </a:cubicBezTo>
                  <a:cubicBezTo>
                    <a:pt x="46" y="419"/>
                    <a:pt x="46" y="418"/>
                    <a:pt x="45" y="418"/>
                  </a:cubicBezTo>
                  <a:cubicBezTo>
                    <a:pt x="45" y="418"/>
                    <a:pt x="43" y="416"/>
                    <a:pt x="39" y="414"/>
                  </a:cubicBezTo>
                  <a:cubicBezTo>
                    <a:pt x="33" y="410"/>
                    <a:pt x="24" y="405"/>
                    <a:pt x="16" y="401"/>
                  </a:cubicBezTo>
                  <a:cubicBezTo>
                    <a:pt x="13" y="398"/>
                    <a:pt x="9" y="396"/>
                    <a:pt x="7" y="394"/>
                  </a:cubicBezTo>
                  <a:cubicBezTo>
                    <a:pt x="6" y="394"/>
                    <a:pt x="5" y="393"/>
                    <a:pt x="4" y="392"/>
                  </a:cubicBezTo>
                  <a:cubicBezTo>
                    <a:pt x="3" y="392"/>
                    <a:pt x="3" y="392"/>
                    <a:pt x="3" y="392"/>
                  </a:cubicBezTo>
                  <a:cubicBezTo>
                    <a:pt x="3" y="392"/>
                    <a:pt x="3" y="392"/>
                    <a:pt x="3" y="392"/>
                  </a:cubicBezTo>
                  <a:cubicBezTo>
                    <a:pt x="3" y="392"/>
                    <a:pt x="3" y="392"/>
                    <a:pt x="3" y="392"/>
                  </a:cubicBezTo>
                  <a:cubicBezTo>
                    <a:pt x="3" y="392"/>
                    <a:pt x="3" y="392"/>
                    <a:pt x="3" y="392"/>
                  </a:cubicBezTo>
                  <a:cubicBezTo>
                    <a:pt x="3" y="392"/>
                    <a:pt x="3" y="392"/>
                    <a:pt x="3" y="392"/>
                  </a:cubicBezTo>
                  <a:cubicBezTo>
                    <a:pt x="3" y="392"/>
                    <a:pt x="3" y="392"/>
                    <a:pt x="3" y="392"/>
                  </a:cubicBezTo>
                  <a:cubicBezTo>
                    <a:pt x="3" y="392"/>
                    <a:pt x="3" y="392"/>
                    <a:pt x="3" y="392"/>
                  </a:cubicBezTo>
                  <a:cubicBezTo>
                    <a:pt x="2" y="393"/>
                    <a:pt x="2" y="393"/>
                    <a:pt x="2" y="393"/>
                  </a:cubicBezTo>
                  <a:cubicBezTo>
                    <a:pt x="4" y="393"/>
                    <a:pt x="4" y="393"/>
                    <a:pt x="4" y="393"/>
                  </a:cubicBezTo>
                  <a:cubicBezTo>
                    <a:pt x="4" y="392"/>
                    <a:pt x="3" y="392"/>
                    <a:pt x="3" y="392"/>
                  </a:cubicBezTo>
                  <a:cubicBezTo>
                    <a:pt x="2" y="393"/>
                    <a:pt x="2" y="393"/>
                    <a:pt x="2" y="393"/>
                  </a:cubicBezTo>
                  <a:cubicBezTo>
                    <a:pt x="4" y="393"/>
                    <a:pt x="4" y="393"/>
                    <a:pt x="4" y="393"/>
                  </a:cubicBezTo>
                  <a:cubicBezTo>
                    <a:pt x="2" y="393"/>
                    <a:pt x="2" y="393"/>
                    <a:pt x="2" y="393"/>
                  </a:cubicBezTo>
                  <a:cubicBezTo>
                    <a:pt x="3" y="393"/>
                    <a:pt x="3" y="393"/>
                    <a:pt x="3" y="393"/>
                  </a:cubicBezTo>
                  <a:cubicBezTo>
                    <a:pt x="4" y="393"/>
                    <a:pt x="4" y="393"/>
                    <a:pt x="4" y="393"/>
                  </a:cubicBezTo>
                  <a:cubicBezTo>
                    <a:pt x="2" y="393"/>
                    <a:pt x="2" y="393"/>
                    <a:pt x="2" y="393"/>
                  </a:cubicBezTo>
                  <a:cubicBezTo>
                    <a:pt x="3" y="393"/>
                    <a:pt x="3" y="393"/>
                    <a:pt x="3" y="393"/>
                  </a:cubicBezTo>
                  <a:cubicBezTo>
                    <a:pt x="2" y="393"/>
                    <a:pt x="2" y="393"/>
                    <a:pt x="2" y="393"/>
                  </a:cubicBezTo>
                  <a:cubicBezTo>
                    <a:pt x="1" y="394"/>
                    <a:pt x="1" y="394"/>
                    <a:pt x="1" y="394"/>
                  </a:cubicBezTo>
                  <a:cubicBezTo>
                    <a:pt x="1" y="394"/>
                    <a:pt x="12" y="399"/>
                    <a:pt x="23" y="404"/>
                  </a:cubicBezTo>
                  <a:cubicBezTo>
                    <a:pt x="28" y="407"/>
                    <a:pt x="33" y="409"/>
                    <a:pt x="37" y="411"/>
                  </a:cubicBezTo>
                  <a:cubicBezTo>
                    <a:pt x="40" y="412"/>
                    <a:pt x="41" y="413"/>
                    <a:pt x="43" y="414"/>
                  </a:cubicBezTo>
                  <a:cubicBezTo>
                    <a:pt x="43" y="414"/>
                    <a:pt x="44" y="414"/>
                    <a:pt x="44" y="414"/>
                  </a:cubicBezTo>
                  <a:cubicBezTo>
                    <a:pt x="45" y="415"/>
                    <a:pt x="45" y="415"/>
                    <a:pt x="45" y="415"/>
                  </a:cubicBezTo>
                  <a:cubicBezTo>
                    <a:pt x="45" y="415"/>
                    <a:pt x="45" y="415"/>
                    <a:pt x="45" y="415"/>
                  </a:cubicBezTo>
                  <a:cubicBezTo>
                    <a:pt x="45" y="415"/>
                    <a:pt x="45" y="415"/>
                    <a:pt x="45" y="415"/>
                  </a:cubicBezTo>
                  <a:cubicBezTo>
                    <a:pt x="46" y="415"/>
                    <a:pt x="46" y="415"/>
                    <a:pt x="46" y="415"/>
                  </a:cubicBezTo>
                  <a:cubicBezTo>
                    <a:pt x="46" y="415"/>
                    <a:pt x="46" y="415"/>
                    <a:pt x="47" y="414"/>
                  </a:cubicBezTo>
                  <a:cubicBezTo>
                    <a:pt x="47" y="414"/>
                    <a:pt x="47" y="414"/>
                    <a:pt x="47" y="414"/>
                  </a:cubicBezTo>
                  <a:cubicBezTo>
                    <a:pt x="47" y="413"/>
                    <a:pt x="47" y="413"/>
                    <a:pt x="47" y="413"/>
                  </a:cubicBezTo>
                  <a:cubicBezTo>
                    <a:pt x="47" y="413"/>
                    <a:pt x="47" y="413"/>
                    <a:pt x="47" y="413"/>
                  </a:cubicBezTo>
                  <a:cubicBezTo>
                    <a:pt x="46" y="412"/>
                    <a:pt x="46" y="412"/>
                    <a:pt x="46" y="412"/>
                  </a:cubicBezTo>
                  <a:cubicBezTo>
                    <a:pt x="46" y="412"/>
                    <a:pt x="46" y="412"/>
                    <a:pt x="45" y="411"/>
                  </a:cubicBezTo>
                  <a:cubicBezTo>
                    <a:pt x="42" y="409"/>
                    <a:pt x="32" y="403"/>
                    <a:pt x="22" y="397"/>
                  </a:cubicBezTo>
                  <a:cubicBezTo>
                    <a:pt x="13" y="391"/>
                    <a:pt x="4" y="386"/>
                    <a:pt x="4" y="386"/>
                  </a:cubicBezTo>
                  <a:cubicBezTo>
                    <a:pt x="3" y="387"/>
                    <a:pt x="3" y="387"/>
                    <a:pt x="3" y="387"/>
                  </a:cubicBezTo>
                  <a:cubicBezTo>
                    <a:pt x="2" y="388"/>
                    <a:pt x="2" y="388"/>
                    <a:pt x="2" y="388"/>
                  </a:cubicBezTo>
                  <a:cubicBezTo>
                    <a:pt x="43" y="408"/>
                    <a:pt x="43" y="408"/>
                    <a:pt x="43" y="408"/>
                  </a:cubicBezTo>
                  <a:cubicBezTo>
                    <a:pt x="44" y="408"/>
                    <a:pt x="44" y="408"/>
                    <a:pt x="45" y="407"/>
                  </a:cubicBezTo>
                  <a:cubicBezTo>
                    <a:pt x="45" y="407"/>
                    <a:pt x="45" y="407"/>
                    <a:pt x="45" y="406"/>
                  </a:cubicBezTo>
                  <a:cubicBezTo>
                    <a:pt x="45" y="406"/>
                    <a:pt x="45" y="405"/>
                    <a:pt x="45" y="405"/>
                  </a:cubicBezTo>
                  <a:cubicBezTo>
                    <a:pt x="45" y="405"/>
                    <a:pt x="45" y="405"/>
                    <a:pt x="45" y="405"/>
                  </a:cubicBezTo>
                  <a:cubicBezTo>
                    <a:pt x="45" y="405"/>
                    <a:pt x="44" y="405"/>
                    <a:pt x="44" y="404"/>
                  </a:cubicBezTo>
                  <a:cubicBezTo>
                    <a:pt x="41" y="402"/>
                    <a:pt x="31" y="397"/>
                    <a:pt x="21" y="391"/>
                  </a:cubicBezTo>
                  <a:cubicBezTo>
                    <a:pt x="17" y="388"/>
                    <a:pt x="12" y="386"/>
                    <a:pt x="9" y="383"/>
                  </a:cubicBezTo>
                  <a:cubicBezTo>
                    <a:pt x="7" y="382"/>
                    <a:pt x="6" y="381"/>
                    <a:pt x="5" y="381"/>
                  </a:cubicBezTo>
                  <a:cubicBezTo>
                    <a:pt x="5" y="380"/>
                    <a:pt x="4" y="380"/>
                    <a:pt x="4" y="380"/>
                  </a:cubicBezTo>
                  <a:cubicBezTo>
                    <a:pt x="4" y="380"/>
                    <a:pt x="4" y="380"/>
                    <a:pt x="4" y="380"/>
                  </a:cubicBezTo>
                  <a:cubicBezTo>
                    <a:pt x="4" y="380"/>
                    <a:pt x="4" y="380"/>
                    <a:pt x="4" y="380"/>
                  </a:cubicBezTo>
                  <a:cubicBezTo>
                    <a:pt x="3" y="381"/>
                    <a:pt x="3" y="381"/>
                    <a:pt x="3" y="381"/>
                  </a:cubicBezTo>
                  <a:cubicBezTo>
                    <a:pt x="4" y="381"/>
                    <a:pt x="4" y="381"/>
                    <a:pt x="4" y="381"/>
                  </a:cubicBezTo>
                  <a:cubicBezTo>
                    <a:pt x="4" y="380"/>
                    <a:pt x="4" y="380"/>
                    <a:pt x="4" y="380"/>
                  </a:cubicBezTo>
                  <a:cubicBezTo>
                    <a:pt x="3" y="381"/>
                    <a:pt x="3" y="381"/>
                    <a:pt x="3" y="381"/>
                  </a:cubicBezTo>
                  <a:cubicBezTo>
                    <a:pt x="4" y="381"/>
                    <a:pt x="4" y="381"/>
                    <a:pt x="4" y="381"/>
                  </a:cubicBezTo>
                  <a:cubicBezTo>
                    <a:pt x="3" y="381"/>
                    <a:pt x="3" y="381"/>
                    <a:pt x="3" y="381"/>
                  </a:cubicBezTo>
                  <a:cubicBezTo>
                    <a:pt x="4" y="381"/>
                    <a:pt x="4" y="381"/>
                    <a:pt x="4" y="381"/>
                  </a:cubicBezTo>
                  <a:cubicBezTo>
                    <a:pt x="4" y="381"/>
                    <a:pt x="4" y="381"/>
                    <a:pt x="4" y="381"/>
                  </a:cubicBezTo>
                  <a:cubicBezTo>
                    <a:pt x="3" y="381"/>
                    <a:pt x="3" y="381"/>
                    <a:pt x="3" y="381"/>
                  </a:cubicBezTo>
                  <a:cubicBezTo>
                    <a:pt x="4" y="381"/>
                    <a:pt x="4" y="381"/>
                    <a:pt x="4" y="381"/>
                  </a:cubicBezTo>
                  <a:cubicBezTo>
                    <a:pt x="4" y="381"/>
                    <a:pt x="4" y="381"/>
                    <a:pt x="4" y="381"/>
                  </a:cubicBezTo>
                  <a:cubicBezTo>
                    <a:pt x="3" y="380"/>
                    <a:pt x="3" y="380"/>
                    <a:pt x="3" y="380"/>
                  </a:cubicBezTo>
                  <a:cubicBezTo>
                    <a:pt x="3" y="382"/>
                    <a:pt x="3" y="382"/>
                    <a:pt x="3" y="382"/>
                  </a:cubicBezTo>
                  <a:cubicBezTo>
                    <a:pt x="3" y="382"/>
                    <a:pt x="4" y="382"/>
                    <a:pt x="4" y="381"/>
                  </a:cubicBezTo>
                  <a:cubicBezTo>
                    <a:pt x="3" y="380"/>
                    <a:pt x="3" y="380"/>
                    <a:pt x="3" y="380"/>
                  </a:cubicBezTo>
                  <a:cubicBezTo>
                    <a:pt x="3" y="382"/>
                    <a:pt x="3" y="382"/>
                    <a:pt x="3" y="382"/>
                  </a:cubicBezTo>
                  <a:cubicBezTo>
                    <a:pt x="3" y="381"/>
                    <a:pt x="3" y="381"/>
                    <a:pt x="3" y="381"/>
                  </a:cubicBezTo>
                  <a:cubicBezTo>
                    <a:pt x="3" y="382"/>
                    <a:pt x="3" y="382"/>
                    <a:pt x="3" y="382"/>
                  </a:cubicBezTo>
                  <a:cubicBezTo>
                    <a:pt x="3" y="382"/>
                    <a:pt x="3" y="382"/>
                    <a:pt x="3" y="382"/>
                  </a:cubicBezTo>
                  <a:cubicBezTo>
                    <a:pt x="3" y="381"/>
                    <a:pt x="3" y="381"/>
                    <a:pt x="3" y="381"/>
                  </a:cubicBezTo>
                  <a:cubicBezTo>
                    <a:pt x="3" y="382"/>
                    <a:pt x="3" y="382"/>
                    <a:pt x="3" y="382"/>
                  </a:cubicBezTo>
                  <a:cubicBezTo>
                    <a:pt x="3" y="381"/>
                    <a:pt x="3" y="381"/>
                    <a:pt x="3" y="381"/>
                  </a:cubicBezTo>
                  <a:cubicBezTo>
                    <a:pt x="3" y="382"/>
                    <a:pt x="3" y="382"/>
                    <a:pt x="3" y="382"/>
                  </a:cubicBezTo>
                  <a:cubicBezTo>
                    <a:pt x="3" y="382"/>
                    <a:pt x="3" y="382"/>
                    <a:pt x="3" y="382"/>
                  </a:cubicBezTo>
                  <a:cubicBezTo>
                    <a:pt x="3" y="381"/>
                    <a:pt x="3" y="381"/>
                    <a:pt x="3" y="381"/>
                  </a:cubicBezTo>
                  <a:cubicBezTo>
                    <a:pt x="3" y="382"/>
                    <a:pt x="3" y="382"/>
                    <a:pt x="3" y="382"/>
                  </a:cubicBezTo>
                  <a:cubicBezTo>
                    <a:pt x="3" y="382"/>
                    <a:pt x="4" y="382"/>
                    <a:pt x="5" y="383"/>
                  </a:cubicBezTo>
                  <a:cubicBezTo>
                    <a:pt x="10" y="385"/>
                    <a:pt x="19" y="390"/>
                    <a:pt x="27" y="394"/>
                  </a:cubicBezTo>
                  <a:cubicBezTo>
                    <a:pt x="31" y="396"/>
                    <a:pt x="35" y="398"/>
                    <a:pt x="38" y="400"/>
                  </a:cubicBezTo>
                  <a:cubicBezTo>
                    <a:pt x="41" y="401"/>
                    <a:pt x="43" y="402"/>
                    <a:pt x="43" y="402"/>
                  </a:cubicBezTo>
                  <a:cubicBezTo>
                    <a:pt x="43" y="403"/>
                    <a:pt x="44" y="402"/>
                    <a:pt x="45" y="402"/>
                  </a:cubicBezTo>
                  <a:cubicBezTo>
                    <a:pt x="45" y="401"/>
                    <a:pt x="45" y="400"/>
                    <a:pt x="44" y="400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3" y="376"/>
                    <a:pt x="3" y="376"/>
                    <a:pt x="3" y="376"/>
                  </a:cubicBezTo>
                  <a:cubicBezTo>
                    <a:pt x="3" y="377"/>
                    <a:pt x="3" y="377"/>
                    <a:pt x="3" y="377"/>
                  </a:cubicBezTo>
                  <a:cubicBezTo>
                    <a:pt x="3" y="377"/>
                    <a:pt x="12" y="382"/>
                    <a:pt x="23" y="387"/>
                  </a:cubicBezTo>
                  <a:cubicBezTo>
                    <a:pt x="28" y="389"/>
                    <a:pt x="33" y="392"/>
                    <a:pt x="37" y="394"/>
                  </a:cubicBezTo>
                  <a:cubicBezTo>
                    <a:pt x="39" y="394"/>
                    <a:pt x="40" y="395"/>
                    <a:pt x="41" y="396"/>
                  </a:cubicBezTo>
                  <a:cubicBezTo>
                    <a:pt x="42" y="396"/>
                    <a:pt x="43" y="396"/>
                    <a:pt x="43" y="396"/>
                  </a:cubicBezTo>
                  <a:cubicBezTo>
                    <a:pt x="43" y="397"/>
                    <a:pt x="43" y="397"/>
                    <a:pt x="43" y="397"/>
                  </a:cubicBezTo>
                  <a:cubicBezTo>
                    <a:pt x="44" y="397"/>
                    <a:pt x="44" y="397"/>
                    <a:pt x="44" y="397"/>
                  </a:cubicBezTo>
                  <a:cubicBezTo>
                    <a:pt x="44" y="397"/>
                    <a:pt x="44" y="397"/>
                    <a:pt x="44" y="397"/>
                  </a:cubicBezTo>
                  <a:cubicBezTo>
                    <a:pt x="45" y="397"/>
                    <a:pt x="45" y="397"/>
                    <a:pt x="45" y="397"/>
                  </a:cubicBezTo>
                  <a:cubicBezTo>
                    <a:pt x="45" y="396"/>
                    <a:pt x="45" y="396"/>
                    <a:pt x="45" y="396"/>
                  </a:cubicBezTo>
                  <a:cubicBezTo>
                    <a:pt x="46" y="396"/>
                    <a:pt x="46" y="395"/>
                    <a:pt x="46" y="395"/>
                  </a:cubicBezTo>
                  <a:cubicBezTo>
                    <a:pt x="46" y="395"/>
                    <a:pt x="45" y="394"/>
                    <a:pt x="45" y="394"/>
                  </a:cubicBezTo>
                  <a:cubicBezTo>
                    <a:pt x="29" y="384"/>
                    <a:pt x="29" y="384"/>
                    <a:pt x="29" y="384"/>
                  </a:cubicBezTo>
                  <a:cubicBezTo>
                    <a:pt x="43" y="391"/>
                    <a:pt x="43" y="391"/>
                    <a:pt x="43" y="391"/>
                  </a:cubicBezTo>
                  <a:cubicBezTo>
                    <a:pt x="44" y="391"/>
                    <a:pt x="45" y="391"/>
                    <a:pt x="45" y="390"/>
                  </a:cubicBezTo>
                  <a:cubicBezTo>
                    <a:pt x="45" y="390"/>
                    <a:pt x="45" y="390"/>
                    <a:pt x="45" y="390"/>
                  </a:cubicBezTo>
                  <a:cubicBezTo>
                    <a:pt x="45" y="389"/>
                    <a:pt x="45" y="389"/>
                    <a:pt x="45" y="389"/>
                  </a:cubicBezTo>
                  <a:cubicBezTo>
                    <a:pt x="45" y="388"/>
                    <a:pt x="45" y="388"/>
                    <a:pt x="45" y="388"/>
                  </a:cubicBezTo>
                  <a:cubicBezTo>
                    <a:pt x="44" y="388"/>
                    <a:pt x="43" y="387"/>
                    <a:pt x="42" y="386"/>
                  </a:cubicBezTo>
                  <a:cubicBezTo>
                    <a:pt x="32" y="380"/>
                    <a:pt x="4" y="363"/>
                    <a:pt x="4" y="363"/>
                  </a:cubicBezTo>
                  <a:cubicBezTo>
                    <a:pt x="3" y="364"/>
                    <a:pt x="3" y="364"/>
                    <a:pt x="3" y="364"/>
                  </a:cubicBezTo>
                  <a:cubicBezTo>
                    <a:pt x="3" y="366"/>
                    <a:pt x="3" y="366"/>
                    <a:pt x="3" y="366"/>
                  </a:cubicBezTo>
                  <a:cubicBezTo>
                    <a:pt x="43" y="385"/>
                    <a:pt x="43" y="385"/>
                    <a:pt x="43" y="385"/>
                  </a:cubicBezTo>
                  <a:cubicBezTo>
                    <a:pt x="44" y="385"/>
                    <a:pt x="44" y="385"/>
                    <a:pt x="45" y="384"/>
                  </a:cubicBezTo>
                  <a:cubicBezTo>
                    <a:pt x="45" y="384"/>
                    <a:pt x="45" y="383"/>
                    <a:pt x="44" y="382"/>
                  </a:cubicBezTo>
                  <a:cubicBezTo>
                    <a:pt x="34" y="376"/>
                    <a:pt x="34" y="376"/>
                    <a:pt x="34" y="376"/>
                  </a:cubicBezTo>
                  <a:cubicBezTo>
                    <a:pt x="44" y="381"/>
                    <a:pt x="44" y="381"/>
                    <a:pt x="44" y="381"/>
                  </a:cubicBezTo>
                  <a:cubicBezTo>
                    <a:pt x="45" y="382"/>
                    <a:pt x="46" y="381"/>
                    <a:pt x="46" y="381"/>
                  </a:cubicBezTo>
                  <a:cubicBezTo>
                    <a:pt x="47" y="380"/>
                    <a:pt x="47" y="379"/>
                    <a:pt x="46" y="379"/>
                  </a:cubicBezTo>
                  <a:cubicBezTo>
                    <a:pt x="28" y="368"/>
                    <a:pt x="28" y="368"/>
                    <a:pt x="28" y="368"/>
                  </a:cubicBezTo>
                  <a:cubicBezTo>
                    <a:pt x="44" y="375"/>
                    <a:pt x="44" y="375"/>
                    <a:pt x="44" y="375"/>
                  </a:cubicBezTo>
                  <a:cubicBezTo>
                    <a:pt x="44" y="376"/>
                    <a:pt x="45" y="375"/>
                    <a:pt x="46" y="375"/>
                  </a:cubicBezTo>
                  <a:cubicBezTo>
                    <a:pt x="46" y="374"/>
                    <a:pt x="46" y="373"/>
                    <a:pt x="45" y="373"/>
                  </a:cubicBezTo>
                  <a:cubicBezTo>
                    <a:pt x="28" y="362"/>
                    <a:pt x="28" y="362"/>
                    <a:pt x="28" y="362"/>
                  </a:cubicBezTo>
                  <a:cubicBezTo>
                    <a:pt x="43" y="370"/>
                    <a:pt x="43" y="370"/>
                    <a:pt x="43" y="370"/>
                  </a:cubicBezTo>
                  <a:cubicBezTo>
                    <a:pt x="44" y="370"/>
                    <a:pt x="45" y="370"/>
                    <a:pt x="45" y="369"/>
                  </a:cubicBezTo>
                  <a:cubicBezTo>
                    <a:pt x="46" y="368"/>
                    <a:pt x="46" y="368"/>
                    <a:pt x="46" y="368"/>
                  </a:cubicBezTo>
                  <a:cubicBezTo>
                    <a:pt x="46" y="368"/>
                    <a:pt x="45" y="367"/>
                    <a:pt x="45" y="367"/>
                  </a:cubicBezTo>
                  <a:cubicBezTo>
                    <a:pt x="45" y="367"/>
                    <a:pt x="45" y="367"/>
                    <a:pt x="45" y="367"/>
                  </a:cubicBezTo>
                  <a:cubicBezTo>
                    <a:pt x="44" y="366"/>
                    <a:pt x="43" y="366"/>
                    <a:pt x="42" y="365"/>
                  </a:cubicBezTo>
                  <a:cubicBezTo>
                    <a:pt x="32" y="358"/>
                    <a:pt x="4" y="341"/>
                    <a:pt x="4" y="341"/>
                  </a:cubicBezTo>
                  <a:cubicBezTo>
                    <a:pt x="3" y="343"/>
                    <a:pt x="3" y="343"/>
                    <a:pt x="3" y="343"/>
                  </a:cubicBezTo>
                  <a:cubicBezTo>
                    <a:pt x="5" y="344"/>
                    <a:pt x="5" y="344"/>
                    <a:pt x="5" y="344"/>
                  </a:cubicBezTo>
                  <a:cubicBezTo>
                    <a:pt x="3" y="343"/>
                    <a:pt x="3" y="343"/>
                    <a:pt x="3" y="343"/>
                  </a:cubicBezTo>
                  <a:cubicBezTo>
                    <a:pt x="4" y="344"/>
                    <a:pt x="4" y="344"/>
                    <a:pt x="4" y="344"/>
                  </a:cubicBezTo>
                  <a:cubicBezTo>
                    <a:pt x="4" y="344"/>
                    <a:pt x="4" y="344"/>
                    <a:pt x="5" y="344"/>
                  </a:cubicBezTo>
                  <a:cubicBezTo>
                    <a:pt x="3" y="343"/>
                    <a:pt x="3" y="343"/>
                    <a:pt x="3" y="343"/>
                  </a:cubicBezTo>
                  <a:cubicBezTo>
                    <a:pt x="4" y="344"/>
                    <a:pt x="4" y="344"/>
                    <a:pt x="4" y="344"/>
                  </a:cubicBezTo>
                  <a:cubicBezTo>
                    <a:pt x="3" y="343"/>
                    <a:pt x="3" y="343"/>
                    <a:pt x="3" y="343"/>
                  </a:cubicBezTo>
                  <a:cubicBezTo>
                    <a:pt x="3" y="344"/>
                    <a:pt x="3" y="344"/>
                    <a:pt x="3" y="344"/>
                  </a:cubicBezTo>
                  <a:cubicBezTo>
                    <a:pt x="4" y="344"/>
                    <a:pt x="4" y="344"/>
                    <a:pt x="4" y="344"/>
                  </a:cubicBezTo>
                  <a:cubicBezTo>
                    <a:pt x="3" y="343"/>
                    <a:pt x="3" y="343"/>
                    <a:pt x="3" y="343"/>
                  </a:cubicBezTo>
                  <a:cubicBezTo>
                    <a:pt x="3" y="344"/>
                    <a:pt x="3" y="344"/>
                    <a:pt x="3" y="344"/>
                  </a:cubicBezTo>
                  <a:cubicBezTo>
                    <a:pt x="3" y="343"/>
                    <a:pt x="3" y="343"/>
                    <a:pt x="3" y="343"/>
                  </a:cubicBezTo>
                  <a:cubicBezTo>
                    <a:pt x="3" y="344"/>
                    <a:pt x="3" y="344"/>
                    <a:pt x="3" y="344"/>
                  </a:cubicBezTo>
                  <a:cubicBezTo>
                    <a:pt x="3" y="344"/>
                    <a:pt x="3" y="344"/>
                    <a:pt x="3" y="344"/>
                  </a:cubicBezTo>
                  <a:cubicBezTo>
                    <a:pt x="3" y="343"/>
                    <a:pt x="3" y="343"/>
                    <a:pt x="3" y="343"/>
                  </a:cubicBezTo>
                  <a:cubicBezTo>
                    <a:pt x="3" y="344"/>
                    <a:pt x="3" y="344"/>
                    <a:pt x="3" y="344"/>
                  </a:cubicBezTo>
                  <a:cubicBezTo>
                    <a:pt x="3" y="344"/>
                    <a:pt x="3" y="344"/>
                    <a:pt x="3" y="344"/>
                  </a:cubicBezTo>
                  <a:cubicBezTo>
                    <a:pt x="3" y="344"/>
                    <a:pt x="5" y="345"/>
                    <a:pt x="6" y="345"/>
                  </a:cubicBezTo>
                  <a:cubicBezTo>
                    <a:pt x="11" y="348"/>
                    <a:pt x="20" y="352"/>
                    <a:pt x="28" y="356"/>
                  </a:cubicBezTo>
                  <a:cubicBezTo>
                    <a:pt x="36" y="361"/>
                    <a:pt x="43" y="364"/>
                    <a:pt x="43" y="364"/>
                  </a:cubicBezTo>
                  <a:cubicBezTo>
                    <a:pt x="44" y="365"/>
                    <a:pt x="45" y="364"/>
                    <a:pt x="45" y="364"/>
                  </a:cubicBezTo>
                  <a:cubicBezTo>
                    <a:pt x="45" y="363"/>
                    <a:pt x="45" y="362"/>
                    <a:pt x="45" y="362"/>
                  </a:cubicBezTo>
                  <a:cubicBezTo>
                    <a:pt x="45" y="362"/>
                    <a:pt x="42" y="360"/>
                    <a:pt x="38" y="358"/>
                  </a:cubicBezTo>
                  <a:cubicBezTo>
                    <a:pt x="32" y="355"/>
                    <a:pt x="24" y="350"/>
                    <a:pt x="17" y="345"/>
                  </a:cubicBezTo>
                  <a:cubicBezTo>
                    <a:pt x="13" y="343"/>
                    <a:pt x="10" y="341"/>
                    <a:pt x="7" y="339"/>
                  </a:cubicBezTo>
                  <a:cubicBezTo>
                    <a:pt x="6" y="339"/>
                    <a:pt x="5" y="338"/>
                    <a:pt x="5" y="337"/>
                  </a:cubicBezTo>
                  <a:cubicBezTo>
                    <a:pt x="4" y="337"/>
                    <a:pt x="4" y="337"/>
                    <a:pt x="4" y="337"/>
                  </a:cubicBezTo>
                  <a:cubicBezTo>
                    <a:pt x="4" y="337"/>
                    <a:pt x="4" y="337"/>
                    <a:pt x="4" y="337"/>
                  </a:cubicBezTo>
                  <a:cubicBezTo>
                    <a:pt x="4" y="337"/>
                    <a:pt x="4" y="337"/>
                    <a:pt x="4" y="337"/>
                  </a:cubicBezTo>
                  <a:cubicBezTo>
                    <a:pt x="4" y="337"/>
                    <a:pt x="4" y="337"/>
                    <a:pt x="4" y="337"/>
                  </a:cubicBezTo>
                  <a:cubicBezTo>
                    <a:pt x="4" y="337"/>
                    <a:pt x="4" y="337"/>
                    <a:pt x="4" y="337"/>
                  </a:cubicBezTo>
                  <a:cubicBezTo>
                    <a:pt x="4" y="337"/>
                    <a:pt x="4" y="337"/>
                    <a:pt x="4" y="337"/>
                  </a:cubicBezTo>
                  <a:cubicBezTo>
                    <a:pt x="4" y="337"/>
                    <a:pt x="4" y="337"/>
                    <a:pt x="4" y="337"/>
                  </a:cubicBezTo>
                  <a:cubicBezTo>
                    <a:pt x="3" y="337"/>
                    <a:pt x="3" y="337"/>
                    <a:pt x="3" y="337"/>
                  </a:cubicBezTo>
                  <a:cubicBezTo>
                    <a:pt x="4" y="337"/>
                    <a:pt x="4" y="337"/>
                    <a:pt x="4" y="337"/>
                  </a:cubicBezTo>
                  <a:cubicBezTo>
                    <a:pt x="4" y="337"/>
                    <a:pt x="4" y="337"/>
                    <a:pt x="4" y="337"/>
                  </a:cubicBezTo>
                  <a:cubicBezTo>
                    <a:pt x="3" y="337"/>
                    <a:pt x="3" y="337"/>
                    <a:pt x="3" y="337"/>
                  </a:cubicBezTo>
                  <a:cubicBezTo>
                    <a:pt x="4" y="337"/>
                    <a:pt x="4" y="337"/>
                    <a:pt x="4" y="337"/>
                  </a:cubicBezTo>
                  <a:cubicBezTo>
                    <a:pt x="3" y="337"/>
                    <a:pt x="3" y="337"/>
                    <a:pt x="3" y="337"/>
                  </a:cubicBezTo>
                  <a:cubicBezTo>
                    <a:pt x="4" y="338"/>
                    <a:pt x="4" y="338"/>
                    <a:pt x="4" y="338"/>
                  </a:cubicBezTo>
                  <a:cubicBezTo>
                    <a:pt x="4" y="337"/>
                    <a:pt x="4" y="337"/>
                    <a:pt x="4" y="337"/>
                  </a:cubicBezTo>
                  <a:cubicBezTo>
                    <a:pt x="3" y="337"/>
                    <a:pt x="3" y="337"/>
                    <a:pt x="3" y="337"/>
                  </a:cubicBezTo>
                  <a:cubicBezTo>
                    <a:pt x="4" y="338"/>
                    <a:pt x="4" y="338"/>
                    <a:pt x="4" y="338"/>
                  </a:cubicBezTo>
                  <a:cubicBezTo>
                    <a:pt x="4" y="338"/>
                    <a:pt x="4" y="338"/>
                    <a:pt x="4" y="338"/>
                  </a:cubicBezTo>
                  <a:cubicBezTo>
                    <a:pt x="3" y="337"/>
                    <a:pt x="3" y="337"/>
                    <a:pt x="3" y="337"/>
                  </a:cubicBezTo>
                  <a:cubicBezTo>
                    <a:pt x="3" y="339"/>
                    <a:pt x="3" y="339"/>
                    <a:pt x="3" y="339"/>
                  </a:cubicBezTo>
                  <a:cubicBezTo>
                    <a:pt x="4" y="338"/>
                    <a:pt x="4" y="338"/>
                    <a:pt x="4" y="338"/>
                  </a:cubicBezTo>
                  <a:cubicBezTo>
                    <a:pt x="3" y="337"/>
                    <a:pt x="3" y="337"/>
                    <a:pt x="3" y="337"/>
                  </a:cubicBezTo>
                  <a:cubicBezTo>
                    <a:pt x="3" y="339"/>
                    <a:pt x="3" y="339"/>
                    <a:pt x="3" y="339"/>
                  </a:cubicBezTo>
                  <a:cubicBezTo>
                    <a:pt x="3" y="337"/>
                    <a:pt x="3" y="337"/>
                    <a:pt x="3" y="337"/>
                  </a:cubicBezTo>
                  <a:cubicBezTo>
                    <a:pt x="3" y="339"/>
                    <a:pt x="3" y="339"/>
                    <a:pt x="3" y="339"/>
                  </a:cubicBezTo>
                  <a:cubicBezTo>
                    <a:pt x="3" y="339"/>
                    <a:pt x="3" y="339"/>
                    <a:pt x="3" y="339"/>
                  </a:cubicBezTo>
                  <a:cubicBezTo>
                    <a:pt x="3" y="337"/>
                    <a:pt x="3" y="337"/>
                    <a:pt x="3" y="337"/>
                  </a:cubicBezTo>
                  <a:cubicBezTo>
                    <a:pt x="3" y="339"/>
                    <a:pt x="3" y="339"/>
                    <a:pt x="3" y="339"/>
                  </a:cubicBezTo>
                  <a:cubicBezTo>
                    <a:pt x="3" y="338"/>
                    <a:pt x="3" y="338"/>
                    <a:pt x="3" y="338"/>
                  </a:cubicBezTo>
                  <a:cubicBezTo>
                    <a:pt x="3" y="339"/>
                    <a:pt x="3" y="339"/>
                    <a:pt x="3" y="339"/>
                  </a:cubicBezTo>
                  <a:cubicBezTo>
                    <a:pt x="3" y="339"/>
                    <a:pt x="3" y="339"/>
                    <a:pt x="3" y="339"/>
                  </a:cubicBezTo>
                  <a:cubicBezTo>
                    <a:pt x="3" y="338"/>
                    <a:pt x="3" y="338"/>
                    <a:pt x="3" y="338"/>
                  </a:cubicBezTo>
                  <a:cubicBezTo>
                    <a:pt x="3" y="339"/>
                    <a:pt x="3" y="339"/>
                    <a:pt x="3" y="339"/>
                  </a:cubicBezTo>
                  <a:cubicBezTo>
                    <a:pt x="3" y="339"/>
                    <a:pt x="3" y="339"/>
                    <a:pt x="3" y="339"/>
                  </a:cubicBezTo>
                  <a:cubicBezTo>
                    <a:pt x="3" y="339"/>
                    <a:pt x="3" y="339"/>
                    <a:pt x="3" y="339"/>
                  </a:cubicBezTo>
                  <a:cubicBezTo>
                    <a:pt x="3" y="339"/>
                    <a:pt x="3" y="339"/>
                    <a:pt x="3" y="339"/>
                  </a:cubicBezTo>
                  <a:cubicBezTo>
                    <a:pt x="3" y="339"/>
                    <a:pt x="3" y="339"/>
                    <a:pt x="3" y="339"/>
                  </a:cubicBezTo>
                  <a:cubicBezTo>
                    <a:pt x="3" y="339"/>
                    <a:pt x="3" y="339"/>
                    <a:pt x="3" y="339"/>
                  </a:cubicBezTo>
                  <a:cubicBezTo>
                    <a:pt x="3" y="339"/>
                    <a:pt x="4" y="339"/>
                    <a:pt x="5" y="340"/>
                  </a:cubicBezTo>
                  <a:cubicBezTo>
                    <a:pt x="9" y="342"/>
                    <a:pt x="18" y="347"/>
                    <a:pt x="26" y="351"/>
                  </a:cubicBezTo>
                  <a:cubicBezTo>
                    <a:pt x="30" y="353"/>
                    <a:pt x="34" y="355"/>
                    <a:pt x="37" y="357"/>
                  </a:cubicBezTo>
                  <a:cubicBezTo>
                    <a:pt x="39" y="357"/>
                    <a:pt x="40" y="358"/>
                    <a:pt x="41" y="358"/>
                  </a:cubicBezTo>
                  <a:cubicBezTo>
                    <a:pt x="42" y="359"/>
                    <a:pt x="42" y="359"/>
                    <a:pt x="42" y="359"/>
                  </a:cubicBezTo>
                  <a:cubicBezTo>
                    <a:pt x="43" y="359"/>
                    <a:pt x="43" y="359"/>
                    <a:pt x="44" y="359"/>
                  </a:cubicBezTo>
                  <a:cubicBezTo>
                    <a:pt x="44" y="359"/>
                    <a:pt x="44" y="359"/>
                    <a:pt x="44" y="359"/>
                  </a:cubicBezTo>
                  <a:cubicBezTo>
                    <a:pt x="44" y="359"/>
                    <a:pt x="45" y="359"/>
                    <a:pt x="45" y="358"/>
                  </a:cubicBezTo>
                  <a:cubicBezTo>
                    <a:pt x="45" y="358"/>
                    <a:pt x="45" y="358"/>
                    <a:pt x="45" y="357"/>
                  </a:cubicBezTo>
                  <a:cubicBezTo>
                    <a:pt x="45" y="357"/>
                    <a:pt x="45" y="357"/>
                    <a:pt x="45" y="356"/>
                  </a:cubicBezTo>
                  <a:cubicBezTo>
                    <a:pt x="27" y="345"/>
                    <a:pt x="27" y="345"/>
                    <a:pt x="27" y="345"/>
                  </a:cubicBezTo>
                  <a:cubicBezTo>
                    <a:pt x="43" y="353"/>
                    <a:pt x="43" y="353"/>
                    <a:pt x="43" y="353"/>
                  </a:cubicBezTo>
                  <a:cubicBezTo>
                    <a:pt x="44" y="354"/>
                    <a:pt x="45" y="353"/>
                    <a:pt x="45" y="353"/>
                  </a:cubicBezTo>
                  <a:cubicBezTo>
                    <a:pt x="45" y="352"/>
                    <a:pt x="45" y="351"/>
                    <a:pt x="44" y="351"/>
                  </a:cubicBezTo>
                  <a:cubicBezTo>
                    <a:pt x="4" y="325"/>
                    <a:pt x="4" y="325"/>
                    <a:pt x="4" y="325"/>
                  </a:cubicBezTo>
                  <a:cubicBezTo>
                    <a:pt x="3" y="326"/>
                    <a:pt x="3" y="326"/>
                    <a:pt x="3" y="326"/>
                  </a:cubicBezTo>
                  <a:cubicBezTo>
                    <a:pt x="2" y="328"/>
                    <a:pt x="2" y="328"/>
                    <a:pt x="2" y="328"/>
                  </a:cubicBezTo>
                  <a:cubicBezTo>
                    <a:pt x="2" y="328"/>
                    <a:pt x="11" y="332"/>
                    <a:pt x="21" y="337"/>
                  </a:cubicBezTo>
                  <a:cubicBezTo>
                    <a:pt x="26" y="340"/>
                    <a:pt x="31" y="342"/>
                    <a:pt x="35" y="344"/>
                  </a:cubicBezTo>
                  <a:cubicBezTo>
                    <a:pt x="37" y="345"/>
                    <a:pt x="39" y="346"/>
                    <a:pt x="40" y="346"/>
                  </a:cubicBezTo>
                  <a:cubicBezTo>
                    <a:pt x="41" y="347"/>
                    <a:pt x="41" y="347"/>
                    <a:pt x="42" y="347"/>
                  </a:cubicBezTo>
                  <a:cubicBezTo>
                    <a:pt x="42" y="347"/>
                    <a:pt x="43" y="347"/>
                    <a:pt x="43" y="347"/>
                  </a:cubicBezTo>
                  <a:cubicBezTo>
                    <a:pt x="44" y="347"/>
                    <a:pt x="44" y="347"/>
                    <a:pt x="44" y="347"/>
                  </a:cubicBezTo>
                  <a:cubicBezTo>
                    <a:pt x="44" y="347"/>
                    <a:pt x="44" y="347"/>
                    <a:pt x="45" y="346"/>
                  </a:cubicBezTo>
                  <a:cubicBezTo>
                    <a:pt x="45" y="346"/>
                    <a:pt x="45" y="346"/>
                    <a:pt x="45" y="346"/>
                  </a:cubicBezTo>
                  <a:cubicBezTo>
                    <a:pt x="45" y="346"/>
                    <a:pt x="45" y="346"/>
                    <a:pt x="45" y="346"/>
                  </a:cubicBezTo>
                  <a:cubicBezTo>
                    <a:pt x="45" y="345"/>
                    <a:pt x="45" y="345"/>
                    <a:pt x="45" y="344"/>
                  </a:cubicBezTo>
                  <a:cubicBezTo>
                    <a:pt x="44" y="344"/>
                    <a:pt x="44" y="344"/>
                    <a:pt x="43" y="343"/>
                  </a:cubicBezTo>
                  <a:cubicBezTo>
                    <a:pt x="42" y="342"/>
                    <a:pt x="38" y="340"/>
                    <a:pt x="34" y="337"/>
                  </a:cubicBezTo>
                  <a:cubicBezTo>
                    <a:pt x="28" y="333"/>
                    <a:pt x="20" y="329"/>
                    <a:pt x="14" y="325"/>
                  </a:cubicBezTo>
                  <a:cubicBezTo>
                    <a:pt x="10" y="323"/>
                    <a:pt x="7" y="321"/>
                    <a:pt x="5" y="320"/>
                  </a:cubicBezTo>
                  <a:cubicBezTo>
                    <a:pt x="4" y="320"/>
                    <a:pt x="4" y="319"/>
                    <a:pt x="3" y="319"/>
                  </a:cubicBezTo>
                  <a:cubicBezTo>
                    <a:pt x="2" y="318"/>
                    <a:pt x="2" y="318"/>
                    <a:pt x="2" y="318"/>
                  </a:cubicBezTo>
                  <a:cubicBezTo>
                    <a:pt x="2" y="318"/>
                    <a:pt x="2" y="318"/>
                    <a:pt x="2" y="318"/>
                  </a:cubicBezTo>
                  <a:cubicBezTo>
                    <a:pt x="2" y="319"/>
                    <a:pt x="2" y="319"/>
                    <a:pt x="2" y="319"/>
                  </a:cubicBezTo>
                  <a:cubicBezTo>
                    <a:pt x="2" y="318"/>
                    <a:pt x="2" y="318"/>
                    <a:pt x="2" y="318"/>
                  </a:cubicBezTo>
                  <a:cubicBezTo>
                    <a:pt x="2" y="318"/>
                    <a:pt x="2" y="318"/>
                    <a:pt x="2" y="318"/>
                  </a:cubicBezTo>
                  <a:cubicBezTo>
                    <a:pt x="2" y="319"/>
                    <a:pt x="2" y="319"/>
                    <a:pt x="2" y="319"/>
                  </a:cubicBezTo>
                  <a:cubicBezTo>
                    <a:pt x="2" y="318"/>
                    <a:pt x="2" y="318"/>
                    <a:pt x="2" y="318"/>
                  </a:cubicBezTo>
                  <a:cubicBezTo>
                    <a:pt x="2" y="319"/>
                    <a:pt x="2" y="319"/>
                    <a:pt x="2" y="319"/>
                  </a:cubicBezTo>
                  <a:cubicBezTo>
                    <a:pt x="3" y="318"/>
                    <a:pt x="3" y="318"/>
                    <a:pt x="3" y="318"/>
                  </a:cubicBezTo>
                  <a:cubicBezTo>
                    <a:pt x="2" y="318"/>
                    <a:pt x="2" y="318"/>
                    <a:pt x="2" y="318"/>
                  </a:cubicBezTo>
                  <a:cubicBezTo>
                    <a:pt x="2" y="319"/>
                    <a:pt x="2" y="319"/>
                    <a:pt x="2" y="319"/>
                  </a:cubicBezTo>
                  <a:cubicBezTo>
                    <a:pt x="3" y="318"/>
                    <a:pt x="3" y="318"/>
                    <a:pt x="3" y="318"/>
                  </a:cubicBezTo>
                  <a:cubicBezTo>
                    <a:pt x="1" y="319"/>
                    <a:pt x="1" y="319"/>
                    <a:pt x="1" y="319"/>
                  </a:cubicBezTo>
                  <a:cubicBezTo>
                    <a:pt x="3" y="319"/>
                    <a:pt x="3" y="319"/>
                    <a:pt x="3" y="319"/>
                  </a:cubicBezTo>
                  <a:cubicBezTo>
                    <a:pt x="3" y="318"/>
                    <a:pt x="3" y="318"/>
                    <a:pt x="3" y="318"/>
                  </a:cubicBezTo>
                  <a:cubicBezTo>
                    <a:pt x="1" y="319"/>
                    <a:pt x="1" y="319"/>
                    <a:pt x="1" y="319"/>
                  </a:cubicBezTo>
                  <a:cubicBezTo>
                    <a:pt x="3" y="319"/>
                    <a:pt x="3" y="319"/>
                    <a:pt x="3" y="319"/>
                  </a:cubicBezTo>
                  <a:cubicBezTo>
                    <a:pt x="1" y="319"/>
                    <a:pt x="1" y="319"/>
                    <a:pt x="1" y="319"/>
                  </a:cubicBezTo>
                  <a:cubicBezTo>
                    <a:pt x="3" y="319"/>
                    <a:pt x="3" y="319"/>
                    <a:pt x="3" y="319"/>
                  </a:cubicBezTo>
                  <a:cubicBezTo>
                    <a:pt x="3" y="319"/>
                    <a:pt x="3" y="319"/>
                    <a:pt x="3" y="319"/>
                  </a:cubicBezTo>
                  <a:cubicBezTo>
                    <a:pt x="1" y="319"/>
                    <a:pt x="1" y="319"/>
                    <a:pt x="1" y="319"/>
                  </a:cubicBezTo>
                  <a:cubicBezTo>
                    <a:pt x="3" y="319"/>
                    <a:pt x="3" y="319"/>
                    <a:pt x="3" y="319"/>
                  </a:cubicBezTo>
                  <a:cubicBezTo>
                    <a:pt x="1" y="319"/>
                    <a:pt x="1" y="319"/>
                    <a:pt x="1" y="319"/>
                  </a:cubicBezTo>
                  <a:cubicBezTo>
                    <a:pt x="1" y="321"/>
                    <a:pt x="1" y="321"/>
                    <a:pt x="1" y="321"/>
                  </a:cubicBezTo>
                  <a:cubicBezTo>
                    <a:pt x="43" y="342"/>
                    <a:pt x="43" y="342"/>
                    <a:pt x="43" y="342"/>
                  </a:cubicBezTo>
                  <a:cubicBezTo>
                    <a:pt x="44" y="342"/>
                    <a:pt x="45" y="342"/>
                    <a:pt x="45" y="341"/>
                  </a:cubicBezTo>
                  <a:cubicBezTo>
                    <a:pt x="45" y="340"/>
                    <a:pt x="45" y="340"/>
                    <a:pt x="44" y="339"/>
                  </a:cubicBezTo>
                  <a:cubicBezTo>
                    <a:pt x="44" y="339"/>
                    <a:pt x="42" y="338"/>
                    <a:pt x="38" y="335"/>
                  </a:cubicBezTo>
                  <a:cubicBezTo>
                    <a:pt x="33" y="332"/>
                    <a:pt x="24" y="327"/>
                    <a:pt x="17" y="323"/>
                  </a:cubicBezTo>
                  <a:cubicBezTo>
                    <a:pt x="14" y="320"/>
                    <a:pt x="11" y="318"/>
                    <a:pt x="8" y="317"/>
                  </a:cubicBezTo>
                  <a:cubicBezTo>
                    <a:pt x="7" y="316"/>
                    <a:pt x="6" y="316"/>
                    <a:pt x="6" y="315"/>
                  </a:cubicBezTo>
                  <a:cubicBezTo>
                    <a:pt x="5" y="315"/>
                    <a:pt x="5" y="315"/>
                    <a:pt x="5" y="315"/>
                  </a:cubicBezTo>
                  <a:cubicBezTo>
                    <a:pt x="5" y="315"/>
                    <a:pt x="5" y="315"/>
                    <a:pt x="5" y="315"/>
                  </a:cubicBezTo>
                  <a:cubicBezTo>
                    <a:pt x="5" y="315"/>
                    <a:pt x="5" y="315"/>
                    <a:pt x="5" y="315"/>
                  </a:cubicBezTo>
                  <a:cubicBezTo>
                    <a:pt x="4" y="315"/>
                    <a:pt x="4" y="315"/>
                    <a:pt x="4" y="315"/>
                  </a:cubicBezTo>
                  <a:cubicBezTo>
                    <a:pt x="5" y="315"/>
                    <a:pt x="5" y="315"/>
                    <a:pt x="5" y="315"/>
                  </a:cubicBezTo>
                  <a:cubicBezTo>
                    <a:pt x="5" y="315"/>
                    <a:pt x="5" y="315"/>
                    <a:pt x="5" y="315"/>
                  </a:cubicBezTo>
                  <a:cubicBezTo>
                    <a:pt x="4" y="315"/>
                    <a:pt x="4" y="315"/>
                    <a:pt x="4" y="315"/>
                  </a:cubicBezTo>
                  <a:cubicBezTo>
                    <a:pt x="5" y="315"/>
                    <a:pt x="5" y="315"/>
                    <a:pt x="5" y="315"/>
                  </a:cubicBezTo>
                  <a:cubicBezTo>
                    <a:pt x="4" y="316"/>
                    <a:pt x="4" y="316"/>
                    <a:pt x="4" y="316"/>
                  </a:cubicBezTo>
                  <a:cubicBezTo>
                    <a:pt x="5" y="316"/>
                    <a:pt x="5" y="316"/>
                    <a:pt x="5" y="316"/>
                  </a:cubicBezTo>
                  <a:cubicBezTo>
                    <a:pt x="5" y="315"/>
                    <a:pt x="5" y="315"/>
                    <a:pt x="5" y="315"/>
                  </a:cubicBezTo>
                  <a:cubicBezTo>
                    <a:pt x="4" y="316"/>
                    <a:pt x="4" y="316"/>
                    <a:pt x="4" y="316"/>
                  </a:cubicBezTo>
                  <a:cubicBezTo>
                    <a:pt x="5" y="316"/>
                    <a:pt x="5" y="316"/>
                    <a:pt x="5" y="316"/>
                  </a:cubicBezTo>
                  <a:cubicBezTo>
                    <a:pt x="4" y="316"/>
                    <a:pt x="4" y="316"/>
                    <a:pt x="4" y="316"/>
                  </a:cubicBezTo>
                  <a:cubicBezTo>
                    <a:pt x="5" y="316"/>
                    <a:pt x="5" y="316"/>
                    <a:pt x="5" y="316"/>
                  </a:cubicBezTo>
                  <a:cubicBezTo>
                    <a:pt x="5" y="316"/>
                    <a:pt x="5" y="316"/>
                    <a:pt x="5" y="316"/>
                  </a:cubicBezTo>
                  <a:cubicBezTo>
                    <a:pt x="4" y="316"/>
                    <a:pt x="4" y="316"/>
                    <a:pt x="4" y="316"/>
                  </a:cubicBezTo>
                  <a:cubicBezTo>
                    <a:pt x="5" y="316"/>
                    <a:pt x="5" y="316"/>
                    <a:pt x="5" y="316"/>
                  </a:cubicBezTo>
                  <a:cubicBezTo>
                    <a:pt x="4" y="315"/>
                    <a:pt x="4" y="315"/>
                    <a:pt x="4" y="315"/>
                  </a:cubicBezTo>
                  <a:cubicBezTo>
                    <a:pt x="3" y="317"/>
                    <a:pt x="3" y="317"/>
                    <a:pt x="3" y="317"/>
                  </a:cubicBezTo>
                  <a:cubicBezTo>
                    <a:pt x="3" y="317"/>
                    <a:pt x="13" y="322"/>
                    <a:pt x="24" y="327"/>
                  </a:cubicBezTo>
                  <a:cubicBezTo>
                    <a:pt x="29" y="330"/>
                    <a:pt x="34" y="332"/>
                    <a:pt x="38" y="334"/>
                  </a:cubicBezTo>
                  <a:cubicBezTo>
                    <a:pt x="40" y="335"/>
                    <a:pt x="41" y="336"/>
                    <a:pt x="43" y="337"/>
                  </a:cubicBezTo>
                  <a:cubicBezTo>
                    <a:pt x="43" y="337"/>
                    <a:pt x="44" y="337"/>
                    <a:pt x="44" y="337"/>
                  </a:cubicBezTo>
                  <a:cubicBezTo>
                    <a:pt x="45" y="338"/>
                    <a:pt x="45" y="338"/>
                    <a:pt x="45" y="338"/>
                  </a:cubicBezTo>
                  <a:cubicBezTo>
                    <a:pt x="45" y="338"/>
                    <a:pt x="45" y="338"/>
                    <a:pt x="45" y="338"/>
                  </a:cubicBezTo>
                  <a:cubicBezTo>
                    <a:pt x="45" y="338"/>
                    <a:pt x="45" y="338"/>
                    <a:pt x="45" y="338"/>
                  </a:cubicBezTo>
                  <a:cubicBezTo>
                    <a:pt x="46" y="338"/>
                    <a:pt x="46" y="338"/>
                    <a:pt x="46" y="337"/>
                  </a:cubicBezTo>
                  <a:cubicBezTo>
                    <a:pt x="47" y="337"/>
                    <a:pt x="47" y="336"/>
                    <a:pt x="47" y="336"/>
                  </a:cubicBezTo>
                  <a:cubicBezTo>
                    <a:pt x="47" y="336"/>
                    <a:pt x="46" y="335"/>
                    <a:pt x="46" y="335"/>
                  </a:cubicBezTo>
                  <a:cubicBezTo>
                    <a:pt x="23" y="320"/>
                    <a:pt x="23" y="320"/>
                    <a:pt x="23" y="320"/>
                  </a:cubicBezTo>
                  <a:cubicBezTo>
                    <a:pt x="44" y="330"/>
                    <a:pt x="44" y="330"/>
                    <a:pt x="44" y="330"/>
                  </a:cubicBezTo>
                  <a:cubicBezTo>
                    <a:pt x="44" y="330"/>
                    <a:pt x="45" y="330"/>
                    <a:pt x="46" y="329"/>
                  </a:cubicBezTo>
                  <a:cubicBezTo>
                    <a:pt x="46" y="328"/>
                    <a:pt x="46" y="328"/>
                    <a:pt x="45" y="327"/>
                  </a:cubicBezTo>
                  <a:cubicBezTo>
                    <a:pt x="45" y="327"/>
                    <a:pt x="42" y="326"/>
                    <a:pt x="38" y="323"/>
                  </a:cubicBezTo>
                  <a:cubicBezTo>
                    <a:pt x="32" y="320"/>
                    <a:pt x="23" y="314"/>
                    <a:pt x="16" y="310"/>
                  </a:cubicBezTo>
                  <a:cubicBezTo>
                    <a:pt x="12" y="307"/>
                    <a:pt x="9" y="305"/>
                    <a:pt x="6" y="304"/>
                  </a:cubicBezTo>
                  <a:cubicBezTo>
                    <a:pt x="5" y="303"/>
                    <a:pt x="4" y="302"/>
                    <a:pt x="4" y="302"/>
                  </a:cubicBezTo>
                  <a:cubicBezTo>
                    <a:pt x="3" y="301"/>
                    <a:pt x="3" y="301"/>
                    <a:pt x="3" y="301"/>
                  </a:cubicBezTo>
                  <a:cubicBezTo>
                    <a:pt x="3" y="301"/>
                    <a:pt x="3" y="301"/>
                    <a:pt x="3" y="301"/>
                  </a:cubicBezTo>
                  <a:cubicBezTo>
                    <a:pt x="3" y="301"/>
                    <a:pt x="3" y="301"/>
                    <a:pt x="3" y="301"/>
                  </a:cubicBezTo>
                  <a:cubicBezTo>
                    <a:pt x="3" y="301"/>
                    <a:pt x="3" y="301"/>
                    <a:pt x="3" y="301"/>
                  </a:cubicBezTo>
                  <a:cubicBezTo>
                    <a:pt x="3" y="301"/>
                    <a:pt x="3" y="301"/>
                    <a:pt x="3" y="301"/>
                  </a:cubicBezTo>
                  <a:cubicBezTo>
                    <a:pt x="3" y="301"/>
                    <a:pt x="3" y="301"/>
                    <a:pt x="3" y="301"/>
                  </a:cubicBezTo>
                  <a:cubicBezTo>
                    <a:pt x="3" y="301"/>
                    <a:pt x="3" y="301"/>
                    <a:pt x="3" y="301"/>
                  </a:cubicBezTo>
                  <a:cubicBezTo>
                    <a:pt x="2" y="302"/>
                    <a:pt x="2" y="302"/>
                    <a:pt x="2" y="302"/>
                  </a:cubicBezTo>
                  <a:cubicBezTo>
                    <a:pt x="3" y="302"/>
                    <a:pt x="3" y="302"/>
                    <a:pt x="3" y="302"/>
                  </a:cubicBezTo>
                  <a:cubicBezTo>
                    <a:pt x="3" y="301"/>
                    <a:pt x="3" y="301"/>
                    <a:pt x="3" y="301"/>
                  </a:cubicBezTo>
                  <a:cubicBezTo>
                    <a:pt x="2" y="302"/>
                    <a:pt x="2" y="302"/>
                    <a:pt x="2" y="302"/>
                  </a:cubicBezTo>
                  <a:cubicBezTo>
                    <a:pt x="3" y="302"/>
                    <a:pt x="3" y="302"/>
                    <a:pt x="3" y="302"/>
                  </a:cubicBezTo>
                  <a:cubicBezTo>
                    <a:pt x="2" y="302"/>
                    <a:pt x="2" y="302"/>
                    <a:pt x="2" y="302"/>
                  </a:cubicBezTo>
                  <a:cubicBezTo>
                    <a:pt x="3" y="303"/>
                    <a:pt x="3" y="303"/>
                    <a:pt x="3" y="303"/>
                  </a:cubicBezTo>
                  <a:cubicBezTo>
                    <a:pt x="3" y="302"/>
                    <a:pt x="3" y="302"/>
                    <a:pt x="3" y="302"/>
                  </a:cubicBezTo>
                  <a:cubicBezTo>
                    <a:pt x="2" y="302"/>
                    <a:pt x="2" y="302"/>
                    <a:pt x="2" y="302"/>
                  </a:cubicBezTo>
                  <a:cubicBezTo>
                    <a:pt x="3" y="303"/>
                    <a:pt x="3" y="303"/>
                    <a:pt x="3" y="303"/>
                  </a:cubicBezTo>
                  <a:cubicBezTo>
                    <a:pt x="3" y="303"/>
                    <a:pt x="3" y="303"/>
                    <a:pt x="3" y="303"/>
                  </a:cubicBezTo>
                  <a:cubicBezTo>
                    <a:pt x="2" y="302"/>
                    <a:pt x="2" y="302"/>
                    <a:pt x="2" y="302"/>
                  </a:cubicBezTo>
                  <a:cubicBezTo>
                    <a:pt x="2" y="303"/>
                    <a:pt x="2" y="303"/>
                    <a:pt x="2" y="303"/>
                  </a:cubicBezTo>
                  <a:cubicBezTo>
                    <a:pt x="2" y="303"/>
                    <a:pt x="3" y="303"/>
                    <a:pt x="3" y="303"/>
                  </a:cubicBezTo>
                  <a:cubicBezTo>
                    <a:pt x="2" y="302"/>
                    <a:pt x="2" y="302"/>
                    <a:pt x="2" y="302"/>
                  </a:cubicBezTo>
                  <a:cubicBezTo>
                    <a:pt x="2" y="303"/>
                    <a:pt x="2" y="303"/>
                    <a:pt x="2" y="303"/>
                  </a:cubicBezTo>
                  <a:cubicBezTo>
                    <a:pt x="2" y="302"/>
                    <a:pt x="2" y="302"/>
                    <a:pt x="2" y="302"/>
                  </a:cubicBezTo>
                  <a:cubicBezTo>
                    <a:pt x="2" y="303"/>
                    <a:pt x="2" y="303"/>
                    <a:pt x="2" y="303"/>
                  </a:cubicBezTo>
                  <a:cubicBezTo>
                    <a:pt x="2" y="303"/>
                    <a:pt x="2" y="303"/>
                    <a:pt x="2" y="303"/>
                  </a:cubicBezTo>
                  <a:cubicBezTo>
                    <a:pt x="2" y="302"/>
                    <a:pt x="2" y="302"/>
                    <a:pt x="2" y="302"/>
                  </a:cubicBezTo>
                  <a:cubicBezTo>
                    <a:pt x="2" y="303"/>
                    <a:pt x="2" y="303"/>
                    <a:pt x="2" y="303"/>
                  </a:cubicBezTo>
                  <a:cubicBezTo>
                    <a:pt x="2" y="302"/>
                    <a:pt x="2" y="302"/>
                    <a:pt x="2" y="302"/>
                  </a:cubicBezTo>
                  <a:cubicBezTo>
                    <a:pt x="2" y="303"/>
                    <a:pt x="2" y="303"/>
                    <a:pt x="2" y="303"/>
                  </a:cubicBezTo>
                  <a:cubicBezTo>
                    <a:pt x="2" y="303"/>
                    <a:pt x="2" y="303"/>
                    <a:pt x="2" y="303"/>
                  </a:cubicBezTo>
                  <a:cubicBezTo>
                    <a:pt x="2" y="302"/>
                    <a:pt x="2" y="302"/>
                    <a:pt x="2" y="302"/>
                  </a:cubicBezTo>
                  <a:cubicBezTo>
                    <a:pt x="2" y="303"/>
                    <a:pt x="2" y="303"/>
                    <a:pt x="2" y="303"/>
                  </a:cubicBezTo>
                  <a:cubicBezTo>
                    <a:pt x="2" y="303"/>
                    <a:pt x="2" y="303"/>
                    <a:pt x="2" y="304"/>
                  </a:cubicBezTo>
                  <a:cubicBezTo>
                    <a:pt x="6" y="305"/>
                    <a:pt x="16" y="310"/>
                    <a:pt x="26" y="314"/>
                  </a:cubicBezTo>
                  <a:cubicBezTo>
                    <a:pt x="31" y="316"/>
                    <a:pt x="35" y="319"/>
                    <a:pt x="39" y="320"/>
                  </a:cubicBezTo>
                  <a:cubicBezTo>
                    <a:pt x="42" y="322"/>
                    <a:pt x="44" y="323"/>
                    <a:pt x="44" y="323"/>
                  </a:cubicBezTo>
                  <a:cubicBezTo>
                    <a:pt x="45" y="323"/>
                    <a:pt x="46" y="323"/>
                    <a:pt x="46" y="322"/>
                  </a:cubicBezTo>
                  <a:cubicBezTo>
                    <a:pt x="47" y="322"/>
                    <a:pt x="46" y="321"/>
                    <a:pt x="46" y="320"/>
                  </a:cubicBezTo>
                  <a:cubicBezTo>
                    <a:pt x="4" y="294"/>
                    <a:pt x="4" y="294"/>
                    <a:pt x="4" y="294"/>
                  </a:cubicBezTo>
                  <a:cubicBezTo>
                    <a:pt x="3" y="296"/>
                    <a:pt x="3" y="296"/>
                    <a:pt x="3" y="296"/>
                  </a:cubicBezTo>
                  <a:cubicBezTo>
                    <a:pt x="5" y="296"/>
                    <a:pt x="5" y="296"/>
                    <a:pt x="5" y="296"/>
                  </a:cubicBezTo>
                  <a:cubicBezTo>
                    <a:pt x="4" y="296"/>
                    <a:pt x="4" y="296"/>
                    <a:pt x="4" y="296"/>
                  </a:cubicBezTo>
                  <a:cubicBezTo>
                    <a:pt x="4" y="297"/>
                    <a:pt x="4" y="297"/>
                    <a:pt x="4" y="297"/>
                  </a:cubicBezTo>
                  <a:cubicBezTo>
                    <a:pt x="5" y="296"/>
                    <a:pt x="5" y="296"/>
                    <a:pt x="5" y="296"/>
                  </a:cubicBezTo>
                  <a:cubicBezTo>
                    <a:pt x="4" y="296"/>
                    <a:pt x="4" y="296"/>
                    <a:pt x="4" y="296"/>
                  </a:cubicBezTo>
                  <a:cubicBezTo>
                    <a:pt x="4" y="297"/>
                    <a:pt x="4" y="297"/>
                    <a:pt x="4" y="297"/>
                  </a:cubicBezTo>
                  <a:cubicBezTo>
                    <a:pt x="4" y="296"/>
                    <a:pt x="4" y="296"/>
                    <a:pt x="4" y="296"/>
                  </a:cubicBezTo>
                  <a:cubicBezTo>
                    <a:pt x="4" y="297"/>
                    <a:pt x="4" y="297"/>
                    <a:pt x="4" y="297"/>
                  </a:cubicBezTo>
                  <a:cubicBezTo>
                    <a:pt x="4" y="297"/>
                    <a:pt x="4" y="297"/>
                    <a:pt x="4" y="297"/>
                  </a:cubicBezTo>
                  <a:cubicBezTo>
                    <a:pt x="4" y="296"/>
                    <a:pt x="4" y="296"/>
                    <a:pt x="4" y="296"/>
                  </a:cubicBezTo>
                  <a:cubicBezTo>
                    <a:pt x="4" y="297"/>
                    <a:pt x="4" y="297"/>
                    <a:pt x="4" y="297"/>
                  </a:cubicBezTo>
                  <a:cubicBezTo>
                    <a:pt x="4" y="297"/>
                    <a:pt x="4" y="297"/>
                    <a:pt x="4" y="297"/>
                  </a:cubicBezTo>
                  <a:cubicBezTo>
                    <a:pt x="4" y="297"/>
                    <a:pt x="4" y="297"/>
                    <a:pt x="4" y="297"/>
                  </a:cubicBezTo>
                  <a:cubicBezTo>
                    <a:pt x="4" y="297"/>
                    <a:pt x="4" y="297"/>
                    <a:pt x="4" y="297"/>
                  </a:cubicBezTo>
                  <a:cubicBezTo>
                    <a:pt x="4" y="297"/>
                    <a:pt x="4" y="297"/>
                    <a:pt x="4" y="297"/>
                  </a:cubicBezTo>
                  <a:cubicBezTo>
                    <a:pt x="4" y="297"/>
                    <a:pt x="4" y="297"/>
                    <a:pt x="4" y="297"/>
                  </a:cubicBezTo>
                  <a:cubicBezTo>
                    <a:pt x="4" y="297"/>
                    <a:pt x="5" y="297"/>
                    <a:pt x="6" y="298"/>
                  </a:cubicBezTo>
                  <a:cubicBezTo>
                    <a:pt x="10" y="300"/>
                    <a:pt x="19" y="304"/>
                    <a:pt x="27" y="308"/>
                  </a:cubicBezTo>
                  <a:cubicBezTo>
                    <a:pt x="31" y="310"/>
                    <a:pt x="35" y="312"/>
                    <a:pt x="37" y="313"/>
                  </a:cubicBezTo>
                  <a:cubicBezTo>
                    <a:pt x="39" y="314"/>
                    <a:pt x="40" y="315"/>
                    <a:pt x="41" y="315"/>
                  </a:cubicBezTo>
                  <a:cubicBezTo>
                    <a:pt x="41" y="315"/>
                    <a:pt x="42" y="316"/>
                    <a:pt x="42" y="316"/>
                  </a:cubicBezTo>
                  <a:cubicBezTo>
                    <a:pt x="42" y="316"/>
                    <a:pt x="42" y="316"/>
                    <a:pt x="42" y="316"/>
                  </a:cubicBezTo>
                  <a:cubicBezTo>
                    <a:pt x="43" y="316"/>
                    <a:pt x="43" y="316"/>
                    <a:pt x="43" y="316"/>
                  </a:cubicBezTo>
                  <a:cubicBezTo>
                    <a:pt x="44" y="316"/>
                    <a:pt x="44" y="316"/>
                    <a:pt x="44" y="316"/>
                  </a:cubicBezTo>
                  <a:cubicBezTo>
                    <a:pt x="44" y="316"/>
                    <a:pt x="44" y="316"/>
                    <a:pt x="44" y="315"/>
                  </a:cubicBezTo>
                  <a:cubicBezTo>
                    <a:pt x="45" y="315"/>
                    <a:pt x="45" y="314"/>
                    <a:pt x="45" y="314"/>
                  </a:cubicBezTo>
                  <a:cubicBezTo>
                    <a:pt x="45" y="314"/>
                    <a:pt x="44" y="313"/>
                    <a:pt x="44" y="313"/>
                  </a:cubicBezTo>
                  <a:cubicBezTo>
                    <a:pt x="32" y="306"/>
                    <a:pt x="32" y="306"/>
                    <a:pt x="32" y="306"/>
                  </a:cubicBezTo>
                  <a:cubicBezTo>
                    <a:pt x="44" y="312"/>
                    <a:pt x="44" y="312"/>
                    <a:pt x="44" y="312"/>
                  </a:cubicBezTo>
                  <a:cubicBezTo>
                    <a:pt x="44" y="312"/>
                    <a:pt x="45" y="312"/>
                    <a:pt x="45" y="312"/>
                  </a:cubicBezTo>
                  <a:cubicBezTo>
                    <a:pt x="45" y="311"/>
                    <a:pt x="46" y="311"/>
                    <a:pt x="46" y="310"/>
                  </a:cubicBezTo>
                  <a:cubicBezTo>
                    <a:pt x="46" y="310"/>
                    <a:pt x="45" y="309"/>
                    <a:pt x="45" y="309"/>
                  </a:cubicBezTo>
                  <a:cubicBezTo>
                    <a:pt x="45" y="309"/>
                    <a:pt x="45" y="309"/>
                    <a:pt x="45" y="309"/>
                  </a:cubicBezTo>
                  <a:cubicBezTo>
                    <a:pt x="45" y="309"/>
                    <a:pt x="45" y="309"/>
                    <a:pt x="44" y="308"/>
                  </a:cubicBezTo>
                  <a:cubicBezTo>
                    <a:pt x="38" y="304"/>
                    <a:pt x="3" y="283"/>
                    <a:pt x="3" y="283"/>
                  </a:cubicBezTo>
                  <a:cubicBezTo>
                    <a:pt x="2" y="284"/>
                    <a:pt x="2" y="284"/>
                    <a:pt x="2" y="284"/>
                  </a:cubicBezTo>
                  <a:cubicBezTo>
                    <a:pt x="1" y="285"/>
                    <a:pt x="1" y="285"/>
                    <a:pt x="1" y="285"/>
                  </a:cubicBezTo>
                  <a:cubicBezTo>
                    <a:pt x="1" y="285"/>
                    <a:pt x="12" y="290"/>
                    <a:pt x="22" y="295"/>
                  </a:cubicBezTo>
                  <a:cubicBezTo>
                    <a:pt x="27" y="298"/>
                    <a:pt x="33" y="300"/>
                    <a:pt x="37" y="302"/>
                  </a:cubicBezTo>
                  <a:cubicBezTo>
                    <a:pt x="39" y="303"/>
                    <a:pt x="40" y="304"/>
                    <a:pt x="42" y="304"/>
                  </a:cubicBezTo>
                  <a:cubicBezTo>
                    <a:pt x="42" y="305"/>
                    <a:pt x="43" y="305"/>
                    <a:pt x="43" y="305"/>
                  </a:cubicBezTo>
                  <a:cubicBezTo>
                    <a:pt x="44" y="305"/>
                    <a:pt x="44" y="305"/>
                    <a:pt x="44" y="305"/>
                  </a:cubicBezTo>
                  <a:cubicBezTo>
                    <a:pt x="44" y="305"/>
                    <a:pt x="44" y="305"/>
                    <a:pt x="44" y="305"/>
                  </a:cubicBezTo>
                  <a:cubicBezTo>
                    <a:pt x="45" y="305"/>
                    <a:pt x="45" y="305"/>
                    <a:pt x="45" y="305"/>
                  </a:cubicBezTo>
                  <a:cubicBezTo>
                    <a:pt x="45" y="305"/>
                    <a:pt x="45" y="305"/>
                    <a:pt x="46" y="305"/>
                  </a:cubicBezTo>
                  <a:cubicBezTo>
                    <a:pt x="46" y="304"/>
                    <a:pt x="46" y="304"/>
                    <a:pt x="46" y="304"/>
                  </a:cubicBezTo>
                  <a:cubicBezTo>
                    <a:pt x="46" y="303"/>
                    <a:pt x="46" y="303"/>
                    <a:pt x="46" y="303"/>
                  </a:cubicBezTo>
                  <a:cubicBezTo>
                    <a:pt x="45" y="303"/>
                    <a:pt x="45" y="303"/>
                    <a:pt x="45" y="303"/>
                  </a:cubicBezTo>
                  <a:cubicBezTo>
                    <a:pt x="45" y="302"/>
                    <a:pt x="45" y="302"/>
                    <a:pt x="44" y="302"/>
                  </a:cubicBezTo>
                  <a:cubicBezTo>
                    <a:pt x="41" y="300"/>
                    <a:pt x="31" y="294"/>
                    <a:pt x="21" y="288"/>
                  </a:cubicBezTo>
                  <a:cubicBezTo>
                    <a:pt x="16" y="285"/>
                    <a:pt x="12" y="282"/>
                    <a:pt x="8" y="280"/>
                  </a:cubicBezTo>
                  <a:cubicBezTo>
                    <a:pt x="7" y="279"/>
                    <a:pt x="5" y="278"/>
                    <a:pt x="4" y="277"/>
                  </a:cubicBezTo>
                  <a:cubicBezTo>
                    <a:pt x="4" y="277"/>
                    <a:pt x="4" y="277"/>
                    <a:pt x="3" y="277"/>
                  </a:cubicBezTo>
                  <a:cubicBezTo>
                    <a:pt x="3" y="277"/>
                    <a:pt x="3" y="277"/>
                    <a:pt x="3" y="277"/>
                  </a:cubicBezTo>
                  <a:cubicBezTo>
                    <a:pt x="3" y="277"/>
                    <a:pt x="3" y="277"/>
                    <a:pt x="3" y="277"/>
                  </a:cubicBezTo>
                  <a:cubicBezTo>
                    <a:pt x="2" y="277"/>
                    <a:pt x="2" y="277"/>
                    <a:pt x="2" y="277"/>
                  </a:cubicBezTo>
                  <a:cubicBezTo>
                    <a:pt x="3" y="277"/>
                    <a:pt x="3" y="277"/>
                    <a:pt x="3" y="277"/>
                  </a:cubicBezTo>
                  <a:cubicBezTo>
                    <a:pt x="3" y="277"/>
                    <a:pt x="3" y="277"/>
                    <a:pt x="3" y="277"/>
                  </a:cubicBezTo>
                  <a:cubicBezTo>
                    <a:pt x="2" y="277"/>
                    <a:pt x="2" y="277"/>
                    <a:pt x="2" y="277"/>
                  </a:cubicBezTo>
                  <a:cubicBezTo>
                    <a:pt x="3" y="277"/>
                    <a:pt x="3" y="277"/>
                    <a:pt x="3" y="277"/>
                  </a:cubicBezTo>
                  <a:cubicBezTo>
                    <a:pt x="2" y="277"/>
                    <a:pt x="2" y="277"/>
                    <a:pt x="2" y="277"/>
                  </a:cubicBezTo>
                  <a:cubicBezTo>
                    <a:pt x="3" y="278"/>
                    <a:pt x="3" y="278"/>
                    <a:pt x="3" y="278"/>
                  </a:cubicBezTo>
                  <a:cubicBezTo>
                    <a:pt x="3" y="277"/>
                    <a:pt x="3" y="277"/>
                    <a:pt x="3" y="277"/>
                  </a:cubicBezTo>
                  <a:cubicBezTo>
                    <a:pt x="2" y="277"/>
                    <a:pt x="2" y="277"/>
                    <a:pt x="2" y="277"/>
                  </a:cubicBezTo>
                  <a:cubicBezTo>
                    <a:pt x="3" y="278"/>
                    <a:pt x="3" y="278"/>
                    <a:pt x="3" y="278"/>
                  </a:cubicBezTo>
                  <a:cubicBezTo>
                    <a:pt x="3" y="278"/>
                    <a:pt x="3" y="278"/>
                    <a:pt x="3" y="278"/>
                  </a:cubicBezTo>
                  <a:cubicBezTo>
                    <a:pt x="2" y="277"/>
                    <a:pt x="2" y="277"/>
                    <a:pt x="2" y="277"/>
                  </a:cubicBezTo>
                  <a:cubicBezTo>
                    <a:pt x="2" y="279"/>
                    <a:pt x="2" y="279"/>
                    <a:pt x="2" y="279"/>
                  </a:cubicBezTo>
                  <a:cubicBezTo>
                    <a:pt x="3" y="278"/>
                    <a:pt x="3" y="278"/>
                    <a:pt x="3" y="278"/>
                  </a:cubicBezTo>
                  <a:cubicBezTo>
                    <a:pt x="2" y="277"/>
                    <a:pt x="2" y="277"/>
                    <a:pt x="2" y="277"/>
                  </a:cubicBezTo>
                  <a:cubicBezTo>
                    <a:pt x="2" y="279"/>
                    <a:pt x="2" y="279"/>
                    <a:pt x="2" y="279"/>
                  </a:cubicBezTo>
                  <a:cubicBezTo>
                    <a:pt x="2" y="277"/>
                    <a:pt x="2" y="277"/>
                    <a:pt x="2" y="277"/>
                  </a:cubicBezTo>
                  <a:cubicBezTo>
                    <a:pt x="2" y="279"/>
                    <a:pt x="2" y="279"/>
                    <a:pt x="2" y="279"/>
                  </a:cubicBezTo>
                  <a:cubicBezTo>
                    <a:pt x="2" y="279"/>
                    <a:pt x="2" y="279"/>
                    <a:pt x="2" y="279"/>
                  </a:cubicBezTo>
                  <a:cubicBezTo>
                    <a:pt x="2" y="277"/>
                    <a:pt x="2" y="277"/>
                    <a:pt x="2" y="277"/>
                  </a:cubicBezTo>
                  <a:cubicBezTo>
                    <a:pt x="2" y="279"/>
                    <a:pt x="2" y="279"/>
                    <a:pt x="2" y="279"/>
                  </a:cubicBezTo>
                  <a:cubicBezTo>
                    <a:pt x="2" y="278"/>
                    <a:pt x="2" y="278"/>
                    <a:pt x="2" y="278"/>
                  </a:cubicBezTo>
                  <a:cubicBezTo>
                    <a:pt x="2" y="279"/>
                    <a:pt x="2" y="279"/>
                    <a:pt x="2" y="279"/>
                  </a:cubicBezTo>
                  <a:cubicBezTo>
                    <a:pt x="2" y="279"/>
                    <a:pt x="2" y="279"/>
                    <a:pt x="2" y="279"/>
                  </a:cubicBezTo>
                  <a:cubicBezTo>
                    <a:pt x="2" y="278"/>
                    <a:pt x="2" y="278"/>
                    <a:pt x="2" y="278"/>
                  </a:cubicBezTo>
                  <a:cubicBezTo>
                    <a:pt x="2" y="279"/>
                    <a:pt x="2" y="279"/>
                    <a:pt x="2" y="279"/>
                  </a:cubicBezTo>
                  <a:cubicBezTo>
                    <a:pt x="2" y="279"/>
                    <a:pt x="2" y="279"/>
                    <a:pt x="2" y="279"/>
                  </a:cubicBezTo>
                  <a:cubicBezTo>
                    <a:pt x="2" y="279"/>
                    <a:pt x="3" y="279"/>
                    <a:pt x="5" y="280"/>
                  </a:cubicBezTo>
                  <a:cubicBezTo>
                    <a:pt x="9" y="282"/>
                    <a:pt x="19" y="287"/>
                    <a:pt x="28" y="291"/>
                  </a:cubicBezTo>
                  <a:cubicBezTo>
                    <a:pt x="32" y="294"/>
                    <a:pt x="36" y="296"/>
                    <a:pt x="39" y="297"/>
                  </a:cubicBezTo>
                  <a:cubicBezTo>
                    <a:pt x="41" y="298"/>
                    <a:pt x="42" y="298"/>
                    <a:pt x="43" y="299"/>
                  </a:cubicBezTo>
                  <a:cubicBezTo>
                    <a:pt x="43" y="299"/>
                    <a:pt x="44" y="299"/>
                    <a:pt x="44" y="299"/>
                  </a:cubicBezTo>
                  <a:cubicBezTo>
                    <a:pt x="45" y="299"/>
                    <a:pt x="45" y="299"/>
                    <a:pt x="45" y="299"/>
                  </a:cubicBezTo>
                  <a:cubicBezTo>
                    <a:pt x="45" y="300"/>
                    <a:pt x="45" y="300"/>
                    <a:pt x="45" y="300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46" y="299"/>
                    <a:pt x="46" y="299"/>
                    <a:pt x="46" y="299"/>
                  </a:cubicBezTo>
                  <a:cubicBezTo>
                    <a:pt x="47" y="299"/>
                    <a:pt x="47" y="298"/>
                    <a:pt x="47" y="298"/>
                  </a:cubicBezTo>
                  <a:cubicBezTo>
                    <a:pt x="47" y="297"/>
                    <a:pt x="46" y="297"/>
                    <a:pt x="46" y="297"/>
                  </a:cubicBezTo>
                  <a:cubicBezTo>
                    <a:pt x="4" y="270"/>
                    <a:pt x="4" y="270"/>
                    <a:pt x="4" y="270"/>
                  </a:cubicBezTo>
                  <a:cubicBezTo>
                    <a:pt x="3" y="272"/>
                    <a:pt x="3" y="272"/>
                    <a:pt x="3" y="272"/>
                  </a:cubicBezTo>
                  <a:cubicBezTo>
                    <a:pt x="2" y="273"/>
                    <a:pt x="2" y="273"/>
                    <a:pt x="2" y="273"/>
                  </a:cubicBezTo>
                  <a:cubicBezTo>
                    <a:pt x="2" y="273"/>
                    <a:pt x="12" y="278"/>
                    <a:pt x="22" y="283"/>
                  </a:cubicBezTo>
                  <a:cubicBezTo>
                    <a:pt x="27" y="285"/>
                    <a:pt x="32" y="288"/>
                    <a:pt x="36" y="290"/>
                  </a:cubicBezTo>
                  <a:cubicBezTo>
                    <a:pt x="38" y="291"/>
                    <a:pt x="40" y="292"/>
                    <a:pt x="42" y="292"/>
                  </a:cubicBezTo>
                  <a:cubicBezTo>
                    <a:pt x="42" y="292"/>
                    <a:pt x="43" y="293"/>
                    <a:pt x="43" y="293"/>
                  </a:cubicBezTo>
                  <a:cubicBezTo>
                    <a:pt x="44" y="293"/>
                    <a:pt x="44" y="293"/>
                    <a:pt x="45" y="293"/>
                  </a:cubicBezTo>
                  <a:cubicBezTo>
                    <a:pt x="45" y="293"/>
                    <a:pt x="45" y="293"/>
                    <a:pt x="45" y="293"/>
                  </a:cubicBezTo>
                  <a:cubicBezTo>
                    <a:pt x="46" y="293"/>
                    <a:pt x="46" y="293"/>
                    <a:pt x="46" y="292"/>
                  </a:cubicBezTo>
                  <a:cubicBezTo>
                    <a:pt x="46" y="292"/>
                    <a:pt x="47" y="292"/>
                    <a:pt x="46" y="291"/>
                  </a:cubicBezTo>
                  <a:cubicBezTo>
                    <a:pt x="46" y="291"/>
                    <a:pt x="46" y="291"/>
                    <a:pt x="46" y="290"/>
                  </a:cubicBezTo>
                  <a:cubicBezTo>
                    <a:pt x="4" y="264"/>
                    <a:pt x="4" y="264"/>
                    <a:pt x="4" y="264"/>
                  </a:cubicBezTo>
                  <a:cubicBezTo>
                    <a:pt x="3" y="266"/>
                    <a:pt x="3" y="266"/>
                    <a:pt x="3" y="266"/>
                  </a:cubicBezTo>
                  <a:cubicBezTo>
                    <a:pt x="3" y="267"/>
                    <a:pt x="3" y="267"/>
                    <a:pt x="3" y="267"/>
                  </a:cubicBezTo>
                  <a:cubicBezTo>
                    <a:pt x="3" y="267"/>
                    <a:pt x="12" y="271"/>
                    <a:pt x="22" y="276"/>
                  </a:cubicBezTo>
                  <a:cubicBezTo>
                    <a:pt x="27" y="278"/>
                    <a:pt x="32" y="280"/>
                    <a:pt x="36" y="282"/>
                  </a:cubicBezTo>
                  <a:cubicBezTo>
                    <a:pt x="38" y="282"/>
                    <a:pt x="39" y="283"/>
                    <a:pt x="41" y="284"/>
                  </a:cubicBezTo>
                  <a:cubicBezTo>
                    <a:pt x="41" y="284"/>
                    <a:pt x="42" y="284"/>
                    <a:pt x="42" y="284"/>
                  </a:cubicBezTo>
                  <a:cubicBezTo>
                    <a:pt x="43" y="284"/>
                    <a:pt x="43" y="284"/>
                    <a:pt x="43" y="284"/>
                  </a:cubicBezTo>
                  <a:cubicBezTo>
                    <a:pt x="43" y="284"/>
                    <a:pt x="43" y="284"/>
                    <a:pt x="43" y="285"/>
                  </a:cubicBezTo>
                  <a:cubicBezTo>
                    <a:pt x="44" y="284"/>
                    <a:pt x="44" y="284"/>
                    <a:pt x="44" y="284"/>
                  </a:cubicBezTo>
                  <a:cubicBezTo>
                    <a:pt x="44" y="284"/>
                    <a:pt x="44" y="284"/>
                    <a:pt x="44" y="284"/>
                  </a:cubicBezTo>
                  <a:cubicBezTo>
                    <a:pt x="45" y="284"/>
                    <a:pt x="45" y="284"/>
                    <a:pt x="45" y="284"/>
                  </a:cubicBezTo>
                  <a:cubicBezTo>
                    <a:pt x="45" y="283"/>
                    <a:pt x="45" y="283"/>
                    <a:pt x="45" y="283"/>
                  </a:cubicBezTo>
                  <a:cubicBezTo>
                    <a:pt x="45" y="283"/>
                    <a:pt x="45" y="282"/>
                    <a:pt x="45" y="282"/>
                  </a:cubicBezTo>
                  <a:cubicBezTo>
                    <a:pt x="44" y="282"/>
                    <a:pt x="44" y="282"/>
                    <a:pt x="44" y="282"/>
                  </a:cubicBezTo>
                  <a:cubicBezTo>
                    <a:pt x="43" y="281"/>
                    <a:pt x="42" y="280"/>
                    <a:pt x="41" y="279"/>
                  </a:cubicBezTo>
                  <a:cubicBezTo>
                    <a:pt x="32" y="273"/>
                    <a:pt x="3" y="256"/>
                    <a:pt x="3" y="256"/>
                  </a:cubicBezTo>
                  <a:cubicBezTo>
                    <a:pt x="2" y="257"/>
                    <a:pt x="2" y="257"/>
                    <a:pt x="2" y="257"/>
                  </a:cubicBezTo>
                  <a:cubicBezTo>
                    <a:pt x="2" y="259"/>
                    <a:pt x="2" y="259"/>
                    <a:pt x="2" y="259"/>
                  </a:cubicBezTo>
                  <a:cubicBezTo>
                    <a:pt x="45" y="278"/>
                    <a:pt x="45" y="278"/>
                    <a:pt x="45" y="278"/>
                  </a:cubicBezTo>
                  <a:cubicBezTo>
                    <a:pt x="45" y="278"/>
                    <a:pt x="46" y="278"/>
                    <a:pt x="46" y="277"/>
                  </a:cubicBezTo>
                  <a:cubicBezTo>
                    <a:pt x="47" y="276"/>
                    <a:pt x="47" y="276"/>
                    <a:pt x="47" y="276"/>
                  </a:cubicBezTo>
                  <a:cubicBezTo>
                    <a:pt x="47" y="276"/>
                    <a:pt x="46" y="276"/>
                    <a:pt x="46" y="276"/>
                  </a:cubicBezTo>
                  <a:cubicBezTo>
                    <a:pt x="46" y="275"/>
                    <a:pt x="46" y="275"/>
                    <a:pt x="46" y="275"/>
                  </a:cubicBezTo>
                  <a:cubicBezTo>
                    <a:pt x="45" y="274"/>
                    <a:pt x="44" y="274"/>
                    <a:pt x="43" y="273"/>
                  </a:cubicBezTo>
                  <a:cubicBezTo>
                    <a:pt x="33" y="266"/>
                    <a:pt x="3" y="249"/>
                    <a:pt x="3" y="249"/>
                  </a:cubicBezTo>
                  <a:cubicBezTo>
                    <a:pt x="2" y="250"/>
                    <a:pt x="2" y="250"/>
                    <a:pt x="2" y="250"/>
                  </a:cubicBezTo>
                  <a:cubicBezTo>
                    <a:pt x="4" y="251"/>
                    <a:pt x="4" y="251"/>
                    <a:pt x="4" y="251"/>
                  </a:cubicBezTo>
                  <a:cubicBezTo>
                    <a:pt x="2" y="250"/>
                    <a:pt x="2" y="250"/>
                    <a:pt x="2" y="250"/>
                  </a:cubicBezTo>
                  <a:cubicBezTo>
                    <a:pt x="3" y="251"/>
                    <a:pt x="3" y="251"/>
                    <a:pt x="3" y="251"/>
                  </a:cubicBezTo>
                  <a:cubicBezTo>
                    <a:pt x="3" y="251"/>
                    <a:pt x="3" y="251"/>
                    <a:pt x="4" y="251"/>
                  </a:cubicBezTo>
                  <a:cubicBezTo>
                    <a:pt x="2" y="250"/>
                    <a:pt x="2" y="250"/>
                    <a:pt x="2" y="250"/>
                  </a:cubicBezTo>
                  <a:cubicBezTo>
                    <a:pt x="3" y="251"/>
                    <a:pt x="3" y="251"/>
                    <a:pt x="3" y="251"/>
                  </a:cubicBezTo>
                  <a:cubicBezTo>
                    <a:pt x="2" y="250"/>
                    <a:pt x="2" y="250"/>
                    <a:pt x="2" y="250"/>
                  </a:cubicBezTo>
                  <a:cubicBezTo>
                    <a:pt x="2" y="251"/>
                    <a:pt x="2" y="251"/>
                    <a:pt x="2" y="251"/>
                  </a:cubicBezTo>
                  <a:cubicBezTo>
                    <a:pt x="3" y="251"/>
                    <a:pt x="3" y="251"/>
                    <a:pt x="3" y="251"/>
                  </a:cubicBezTo>
                  <a:cubicBezTo>
                    <a:pt x="2" y="250"/>
                    <a:pt x="2" y="250"/>
                    <a:pt x="2" y="250"/>
                  </a:cubicBezTo>
                  <a:cubicBezTo>
                    <a:pt x="2" y="251"/>
                    <a:pt x="2" y="251"/>
                    <a:pt x="2" y="251"/>
                  </a:cubicBezTo>
                  <a:cubicBezTo>
                    <a:pt x="2" y="251"/>
                    <a:pt x="2" y="251"/>
                    <a:pt x="2" y="251"/>
                  </a:cubicBezTo>
                  <a:cubicBezTo>
                    <a:pt x="2" y="251"/>
                    <a:pt x="2" y="251"/>
                    <a:pt x="2" y="251"/>
                  </a:cubicBezTo>
                  <a:cubicBezTo>
                    <a:pt x="2" y="251"/>
                    <a:pt x="2" y="251"/>
                    <a:pt x="2" y="251"/>
                  </a:cubicBezTo>
                  <a:cubicBezTo>
                    <a:pt x="2" y="251"/>
                    <a:pt x="2" y="251"/>
                    <a:pt x="2" y="251"/>
                  </a:cubicBezTo>
                  <a:cubicBezTo>
                    <a:pt x="2" y="251"/>
                    <a:pt x="2" y="251"/>
                    <a:pt x="2" y="251"/>
                  </a:cubicBezTo>
                  <a:cubicBezTo>
                    <a:pt x="2" y="251"/>
                    <a:pt x="3" y="252"/>
                    <a:pt x="5" y="252"/>
                  </a:cubicBezTo>
                  <a:cubicBezTo>
                    <a:pt x="9" y="254"/>
                    <a:pt x="19" y="259"/>
                    <a:pt x="28" y="263"/>
                  </a:cubicBezTo>
                  <a:cubicBezTo>
                    <a:pt x="32" y="265"/>
                    <a:pt x="36" y="267"/>
                    <a:pt x="39" y="268"/>
                  </a:cubicBezTo>
                  <a:cubicBezTo>
                    <a:pt x="41" y="270"/>
                    <a:pt x="43" y="271"/>
                    <a:pt x="43" y="271"/>
                  </a:cubicBezTo>
                  <a:cubicBezTo>
                    <a:pt x="44" y="271"/>
                    <a:pt x="45" y="271"/>
                    <a:pt x="45" y="270"/>
                  </a:cubicBezTo>
                  <a:cubicBezTo>
                    <a:pt x="46" y="269"/>
                    <a:pt x="45" y="268"/>
                    <a:pt x="45" y="268"/>
                  </a:cubicBezTo>
                  <a:cubicBezTo>
                    <a:pt x="22" y="254"/>
                    <a:pt x="22" y="254"/>
                    <a:pt x="22" y="254"/>
                  </a:cubicBezTo>
                  <a:cubicBezTo>
                    <a:pt x="43" y="263"/>
                    <a:pt x="43" y="263"/>
                    <a:pt x="43" y="263"/>
                  </a:cubicBezTo>
                  <a:cubicBezTo>
                    <a:pt x="43" y="263"/>
                    <a:pt x="44" y="263"/>
                    <a:pt x="44" y="262"/>
                  </a:cubicBezTo>
                  <a:cubicBezTo>
                    <a:pt x="45" y="262"/>
                    <a:pt x="45" y="262"/>
                    <a:pt x="45" y="262"/>
                  </a:cubicBezTo>
                  <a:cubicBezTo>
                    <a:pt x="45" y="261"/>
                    <a:pt x="44" y="261"/>
                    <a:pt x="44" y="261"/>
                  </a:cubicBezTo>
                  <a:cubicBezTo>
                    <a:pt x="44" y="260"/>
                    <a:pt x="44" y="260"/>
                    <a:pt x="44" y="260"/>
                  </a:cubicBezTo>
                  <a:cubicBezTo>
                    <a:pt x="43" y="260"/>
                    <a:pt x="42" y="259"/>
                    <a:pt x="41" y="258"/>
                  </a:cubicBezTo>
                  <a:cubicBezTo>
                    <a:pt x="32" y="252"/>
                    <a:pt x="3" y="235"/>
                    <a:pt x="3" y="235"/>
                  </a:cubicBezTo>
                  <a:cubicBezTo>
                    <a:pt x="3" y="236"/>
                    <a:pt x="3" y="236"/>
                    <a:pt x="3" y="236"/>
                  </a:cubicBezTo>
                  <a:cubicBezTo>
                    <a:pt x="2" y="238"/>
                    <a:pt x="2" y="238"/>
                    <a:pt x="2" y="238"/>
                  </a:cubicBezTo>
                  <a:cubicBezTo>
                    <a:pt x="44" y="257"/>
                    <a:pt x="44" y="257"/>
                    <a:pt x="44" y="257"/>
                  </a:cubicBezTo>
                  <a:cubicBezTo>
                    <a:pt x="45" y="258"/>
                    <a:pt x="46" y="258"/>
                    <a:pt x="46" y="257"/>
                  </a:cubicBezTo>
                  <a:cubicBezTo>
                    <a:pt x="46" y="256"/>
                    <a:pt x="46" y="256"/>
                    <a:pt x="46" y="256"/>
                  </a:cubicBezTo>
                  <a:cubicBezTo>
                    <a:pt x="46" y="256"/>
                    <a:pt x="46" y="255"/>
                    <a:pt x="46" y="255"/>
                  </a:cubicBezTo>
                  <a:cubicBezTo>
                    <a:pt x="45" y="255"/>
                    <a:pt x="45" y="255"/>
                    <a:pt x="45" y="255"/>
                  </a:cubicBezTo>
                  <a:cubicBezTo>
                    <a:pt x="45" y="254"/>
                    <a:pt x="44" y="253"/>
                    <a:pt x="43" y="253"/>
                  </a:cubicBezTo>
                  <a:cubicBezTo>
                    <a:pt x="38" y="249"/>
                    <a:pt x="28" y="244"/>
                    <a:pt x="20" y="239"/>
                  </a:cubicBezTo>
                  <a:cubicBezTo>
                    <a:pt x="15" y="236"/>
                    <a:pt x="12" y="234"/>
                    <a:pt x="9" y="232"/>
                  </a:cubicBezTo>
                  <a:cubicBezTo>
                    <a:pt x="7" y="231"/>
                    <a:pt x="6" y="231"/>
                    <a:pt x="5" y="230"/>
                  </a:cubicBezTo>
                  <a:cubicBezTo>
                    <a:pt x="5" y="230"/>
                    <a:pt x="5" y="230"/>
                    <a:pt x="4" y="229"/>
                  </a:cubicBezTo>
                  <a:cubicBezTo>
                    <a:pt x="4" y="229"/>
                    <a:pt x="4" y="229"/>
                    <a:pt x="4" y="229"/>
                  </a:cubicBezTo>
                  <a:cubicBezTo>
                    <a:pt x="4" y="229"/>
                    <a:pt x="4" y="229"/>
                    <a:pt x="4" y="229"/>
                  </a:cubicBezTo>
                  <a:cubicBezTo>
                    <a:pt x="4" y="230"/>
                    <a:pt x="4" y="230"/>
                    <a:pt x="4" y="230"/>
                  </a:cubicBezTo>
                  <a:cubicBezTo>
                    <a:pt x="4" y="229"/>
                    <a:pt x="4" y="229"/>
                    <a:pt x="4" y="229"/>
                  </a:cubicBezTo>
                  <a:cubicBezTo>
                    <a:pt x="4" y="229"/>
                    <a:pt x="4" y="229"/>
                    <a:pt x="4" y="229"/>
                  </a:cubicBezTo>
                  <a:cubicBezTo>
                    <a:pt x="4" y="230"/>
                    <a:pt x="4" y="230"/>
                    <a:pt x="4" y="230"/>
                  </a:cubicBezTo>
                  <a:cubicBezTo>
                    <a:pt x="4" y="229"/>
                    <a:pt x="4" y="229"/>
                    <a:pt x="4" y="229"/>
                  </a:cubicBezTo>
                  <a:cubicBezTo>
                    <a:pt x="3" y="230"/>
                    <a:pt x="3" y="230"/>
                    <a:pt x="3" y="230"/>
                  </a:cubicBezTo>
                  <a:cubicBezTo>
                    <a:pt x="5" y="230"/>
                    <a:pt x="5" y="230"/>
                    <a:pt x="5" y="230"/>
                  </a:cubicBezTo>
                  <a:cubicBezTo>
                    <a:pt x="5" y="230"/>
                    <a:pt x="5" y="230"/>
                    <a:pt x="4" y="229"/>
                  </a:cubicBezTo>
                  <a:cubicBezTo>
                    <a:pt x="3" y="230"/>
                    <a:pt x="3" y="230"/>
                    <a:pt x="3" y="230"/>
                  </a:cubicBezTo>
                  <a:cubicBezTo>
                    <a:pt x="5" y="230"/>
                    <a:pt x="5" y="230"/>
                    <a:pt x="5" y="230"/>
                  </a:cubicBezTo>
                  <a:cubicBezTo>
                    <a:pt x="3" y="230"/>
                    <a:pt x="3" y="230"/>
                    <a:pt x="3" y="230"/>
                  </a:cubicBezTo>
                  <a:cubicBezTo>
                    <a:pt x="4" y="231"/>
                    <a:pt x="4" y="231"/>
                    <a:pt x="4" y="231"/>
                  </a:cubicBezTo>
                  <a:cubicBezTo>
                    <a:pt x="5" y="230"/>
                    <a:pt x="5" y="230"/>
                    <a:pt x="5" y="230"/>
                  </a:cubicBezTo>
                  <a:cubicBezTo>
                    <a:pt x="3" y="230"/>
                    <a:pt x="3" y="230"/>
                    <a:pt x="3" y="230"/>
                  </a:cubicBezTo>
                  <a:cubicBezTo>
                    <a:pt x="4" y="231"/>
                    <a:pt x="4" y="231"/>
                    <a:pt x="4" y="231"/>
                  </a:cubicBezTo>
                  <a:cubicBezTo>
                    <a:pt x="5" y="231"/>
                    <a:pt x="5" y="231"/>
                    <a:pt x="5" y="231"/>
                  </a:cubicBezTo>
                  <a:cubicBezTo>
                    <a:pt x="3" y="230"/>
                    <a:pt x="3" y="230"/>
                    <a:pt x="3" y="230"/>
                  </a:cubicBezTo>
                  <a:cubicBezTo>
                    <a:pt x="4" y="232"/>
                    <a:pt x="4" y="232"/>
                    <a:pt x="4" y="232"/>
                  </a:cubicBezTo>
                  <a:cubicBezTo>
                    <a:pt x="4" y="232"/>
                    <a:pt x="4" y="231"/>
                    <a:pt x="5" y="231"/>
                  </a:cubicBezTo>
                  <a:cubicBezTo>
                    <a:pt x="3" y="230"/>
                    <a:pt x="3" y="230"/>
                    <a:pt x="3" y="230"/>
                  </a:cubicBezTo>
                  <a:cubicBezTo>
                    <a:pt x="4" y="232"/>
                    <a:pt x="4" y="232"/>
                    <a:pt x="4" y="232"/>
                  </a:cubicBezTo>
                  <a:cubicBezTo>
                    <a:pt x="3" y="230"/>
                    <a:pt x="3" y="230"/>
                    <a:pt x="3" y="230"/>
                  </a:cubicBezTo>
                  <a:cubicBezTo>
                    <a:pt x="3" y="232"/>
                    <a:pt x="3" y="232"/>
                    <a:pt x="3" y="232"/>
                  </a:cubicBezTo>
                  <a:cubicBezTo>
                    <a:pt x="4" y="232"/>
                    <a:pt x="4" y="232"/>
                    <a:pt x="4" y="232"/>
                  </a:cubicBezTo>
                  <a:cubicBezTo>
                    <a:pt x="3" y="230"/>
                    <a:pt x="3" y="230"/>
                    <a:pt x="3" y="230"/>
                  </a:cubicBezTo>
                  <a:cubicBezTo>
                    <a:pt x="3" y="232"/>
                    <a:pt x="3" y="232"/>
                    <a:pt x="3" y="232"/>
                  </a:cubicBezTo>
                  <a:cubicBezTo>
                    <a:pt x="3" y="231"/>
                    <a:pt x="3" y="231"/>
                    <a:pt x="3" y="231"/>
                  </a:cubicBezTo>
                  <a:cubicBezTo>
                    <a:pt x="3" y="232"/>
                    <a:pt x="3" y="232"/>
                    <a:pt x="3" y="232"/>
                  </a:cubicBezTo>
                  <a:cubicBezTo>
                    <a:pt x="3" y="232"/>
                    <a:pt x="3" y="232"/>
                    <a:pt x="3" y="232"/>
                  </a:cubicBezTo>
                  <a:cubicBezTo>
                    <a:pt x="3" y="231"/>
                    <a:pt x="3" y="231"/>
                    <a:pt x="3" y="231"/>
                  </a:cubicBezTo>
                  <a:cubicBezTo>
                    <a:pt x="3" y="232"/>
                    <a:pt x="3" y="232"/>
                    <a:pt x="3" y="232"/>
                  </a:cubicBezTo>
                  <a:cubicBezTo>
                    <a:pt x="3" y="232"/>
                    <a:pt x="3" y="232"/>
                    <a:pt x="3" y="232"/>
                  </a:cubicBezTo>
                  <a:cubicBezTo>
                    <a:pt x="3" y="232"/>
                    <a:pt x="4" y="232"/>
                    <a:pt x="6" y="233"/>
                  </a:cubicBezTo>
                  <a:cubicBezTo>
                    <a:pt x="10" y="235"/>
                    <a:pt x="20" y="239"/>
                    <a:pt x="28" y="243"/>
                  </a:cubicBezTo>
                  <a:cubicBezTo>
                    <a:pt x="36" y="247"/>
                    <a:pt x="43" y="250"/>
                    <a:pt x="43" y="250"/>
                  </a:cubicBezTo>
                  <a:cubicBezTo>
                    <a:pt x="44" y="251"/>
                    <a:pt x="45" y="250"/>
                    <a:pt x="45" y="250"/>
                  </a:cubicBezTo>
                  <a:cubicBezTo>
                    <a:pt x="45" y="249"/>
                    <a:pt x="45" y="248"/>
                    <a:pt x="44" y="248"/>
                  </a:cubicBezTo>
                  <a:cubicBezTo>
                    <a:pt x="3" y="222"/>
                    <a:pt x="3" y="222"/>
                    <a:pt x="3" y="222"/>
                  </a:cubicBezTo>
                  <a:cubicBezTo>
                    <a:pt x="2" y="223"/>
                    <a:pt x="2" y="223"/>
                    <a:pt x="2" y="223"/>
                  </a:cubicBezTo>
                  <a:cubicBezTo>
                    <a:pt x="3" y="224"/>
                    <a:pt x="3" y="224"/>
                    <a:pt x="3" y="224"/>
                  </a:cubicBezTo>
                  <a:cubicBezTo>
                    <a:pt x="2" y="223"/>
                    <a:pt x="2" y="223"/>
                    <a:pt x="2" y="223"/>
                  </a:cubicBezTo>
                  <a:cubicBezTo>
                    <a:pt x="2" y="224"/>
                    <a:pt x="2" y="224"/>
                    <a:pt x="2" y="224"/>
                  </a:cubicBezTo>
                  <a:cubicBezTo>
                    <a:pt x="3" y="224"/>
                    <a:pt x="3" y="224"/>
                    <a:pt x="3" y="224"/>
                  </a:cubicBezTo>
                  <a:cubicBezTo>
                    <a:pt x="2" y="223"/>
                    <a:pt x="2" y="223"/>
                    <a:pt x="2" y="223"/>
                  </a:cubicBezTo>
                  <a:cubicBezTo>
                    <a:pt x="2" y="224"/>
                    <a:pt x="2" y="224"/>
                    <a:pt x="2" y="224"/>
                  </a:cubicBezTo>
                  <a:cubicBezTo>
                    <a:pt x="2" y="223"/>
                    <a:pt x="2" y="223"/>
                    <a:pt x="2" y="223"/>
                  </a:cubicBezTo>
                  <a:cubicBezTo>
                    <a:pt x="2" y="224"/>
                    <a:pt x="2" y="224"/>
                    <a:pt x="2" y="224"/>
                  </a:cubicBezTo>
                  <a:cubicBezTo>
                    <a:pt x="2" y="224"/>
                    <a:pt x="2" y="224"/>
                    <a:pt x="2" y="224"/>
                  </a:cubicBezTo>
                  <a:cubicBezTo>
                    <a:pt x="2" y="223"/>
                    <a:pt x="2" y="223"/>
                    <a:pt x="2" y="223"/>
                  </a:cubicBezTo>
                  <a:cubicBezTo>
                    <a:pt x="2" y="224"/>
                    <a:pt x="2" y="224"/>
                    <a:pt x="2" y="224"/>
                  </a:cubicBezTo>
                  <a:cubicBezTo>
                    <a:pt x="2" y="223"/>
                    <a:pt x="2" y="223"/>
                    <a:pt x="2" y="223"/>
                  </a:cubicBezTo>
                  <a:cubicBezTo>
                    <a:pt x="2" y="224"/>
                    <a:pt x="2" y="224"/>
                    <a:pt x="2" y="224"/>
                  </a:cubicBezTo>
                  <a:cubicBezTo>
                    <a:pt x="2" y="224"/>
                    <a:pt x="2" y="224"/>
                    <a:pt x="2" y="224"/>
                  </a:cubicBezTo>
                  <a:cubicBezTo>
                    <a:pt x="2" y="223"/>
                    <a:pt x="2" y="223"/>
                    <a:pt x="2" y="223"/>
                  </a:cubicBezTo>
                  <a:cubicBezTo>
                    <a:pt x="2" y="224"/>
                    <a:pt x="2" y="224"/>
                    <a:pt x="2" y="224"/>
                  </a:cubicBezTo>
                  <a:cubicBezTo>
                    <a:pt x="2" y="224"/>
                    <a:pt x="2" y="224"/>
                    <a:pt x="2" y="224"/>
                  </a:cubicBezTo>
                  <a:cubicBezTo>
                    <a:pt x="2" y="224"/>
                    <a:pt x="3" y="225"/>
                    <a:pt x="4" y="225"/>
                  </a:cubicBezTo>
                  <a:cubicBezTo>
                    <a:pt x="9" y="228"/>
                    <a:pt x="19" y="233"/>
                    <a:pt x="28" y="237"/>
                  </a:cubicBezTo>
                  <a:cubicBezTo>
                    <a:pt x="32" y="239"/>
                    <a:pt x="36" y="241"/>
                    <a:pt x="39" y="243"/>
                  </a:cubicBezTo>
                  <a:cubicBezTo>
                    <a:pt x="42" y="244"/>
                    <a:pt x="44" y="245"/>
                    <a:pt x="44" y="245"/>
                  </a:cubicBezTo>
                  <a:cubicBezTo>
                    <a:pt x="45" y="246"/>
                    <a:pt x="45" y="245"/>
                    <a:pt x="46" y="245"/>
                  </a:cubicBezTo>
                  <a:cubicBezTo>
                    <a:pt x="46" y="244"/>
                    <a:pt x="46" y="243"/>
                    <a:pt x="45" y="243"/>
                  </a:cubicBezTo>
                  <a:cubicBezTo>
                    <a:pt x="5" y="217"/>
                    <a:pt x="5" y="217"/>
                    <a:pt x="5" y="217"/>
                  </a:cubicBezTo>
                  <a:cubicBezTo>
                    <a:pt x="4" y="219"/>
                    <a:pt x="4" y="219"/>
                    <a:pt x="4" y="219"/>
                  </a:cubicBezTo>
                  <a:cubicBezTo>
                    <a:pt x="5" y="219"/>
                    <a:pt x="5" y="219"/>
                    <a:pt x="5" y="219"/>
                  </a:cubicBezTo>
                  <a:cubicBezTo>
                    <a:pt x="4" y="219"/>
                    <a:pt x="4" y="219"/>
                    <a:pt x="4" y="219"/>
                  </a:cubicBezTo>
                  <a:cubicBezTo>
                    <a:pt x="4" y="220"/>
                    <a:pt x="4" y="220"/>
                    <a:pt x="4" y="220"/>
                  </a:cubicBezTo>
                  <a:cubicBezTo>
                    <a:pt x="4" y="220"/>
                    <a:pt x="5" y="220"/>
                    <a:pt x="5" y="219"/>
                  </a:cubicBezTo>
                  <a:cubicBezTo>
                    <a:pt x="4" y="219"/>
                    <a:pt x="4" y="219"/>
                    <a:pt x="4" y="219"/>
                  </a:cubicBezTo>
                  <a:cubicBezTo>
                    <a:pt x="4" y="220"/>
                    <a:pt x="4" y="220"/>
                    <a:pt x="4" y="220"/>
                  </a:cubicBezTo>
                  <a:cubicBezTo>
                    <a:pt x="4" y="219"/>
                    <a:pt x="4" y="219"/>
                    <a:pt x="4" y="219"/>
                  </a:cubicBezTo>
                  <a:cubicBezTo>
                    <a:pt x="4" y="220"/>
                    <a:pt x="4" y="220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ubicBezTo>
                    <a:pt x="4" y="219"/>
                    <a:pt x="4" y="219"/>
                    <a:pt x="4" y="219"/>
                  </a:cubicBezTo>
                  <a:cubicBezTo>
                    <a:pt x="4" y="220"/>
                    <a:pt x="4" y="220"/>
                    <a:pt x="4" y="220"/>
                  </a:cubicBezTo>
                  <a:cubicBezTo>
                    <a:pt x="4" y="219"/>
                    <a:pt x="4" y="219"/>
                    <a:pt x="4" y="219"/>
                  </a:cubicBezTo>
                  <a:cubicBezTo>
                    <a:pt x="4" y="220"/>
                    <a:pt x="4" y="220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ubicBezTo>
                    <a:pt x="4" y="219"/>
                    <a:pt x="4" y="219"/>
                    <a:pt x="4" y="219"/>
                  </a:cubicBezTo>
                  <a:cubicBezTo>
                    <a:pt x="4" y="220"/>
                    <a:pt x="4" y="220"/>
                    <a:pt x="4" y="220"/>
                  </a:cubicBezTo>
                  <a:cubicBezTo>
                    <a:pt x="4" y="220"/>
                    <a:pt x="4" y="220"/>
                    <a:pt x="4" y="220"/>
                  </a:cubicBezTo>
                  <a:cubicBezTo>
                    <a:pt x="5" y="220"/>
                    <a:pt x="8" y="222"/>
                    <a:pt x="12" y="224"/>
                  </a:cubicBezTo>
                  <a:cubicBezTo>
                    <a:pt x="18" y="227"/>
                    <a:pt x="25" y="231"/>
                    <a:pt x="32" y="234"/>
                  </a:cubicBezTo>
                  <a:cubicBezTo>
                    <a:pt x="38" y="237"/>
                    <a:pt x="43" y="239"/>
                    <a:pt x="43" y="239"/>
                  </a:cubicBezTo>
                  <a:cubicBezTo>
                    <a:pt x="43" y="240"/>
                    <a:pt x="44" y="240"/>
                    <a:pt x="45" y="239"/>
                  </a:cubicBezTo>
                  <a:cubicBezTo>
                    <a:pt x="45" y="238"/>
                    <a:pt x="45" y="237"/>
                    <a:pt x="44" y="237"/>
                  </a:cubicBezTo>
                  <a:cubicBezTo>
                    <a:pt x="3" y="211"/>
                    <a:pt x="3" y="211"/>
                    <a:pt x="3" y="211"/>
                  </a:cubicBezTo>
                  <a:cubicBezTo>
                    <a:pt x="2" y="212"/>
                    <a:pt x="2" y="212"/>
                    <a:pt x="2" y="212"/>
                  </a:cubicBezTo>
                  <a:cubicBezTo>
                    <a:pt x="2" y="214"/>
                    <a:pt x="2" y="214"/>
                    <a:pt x="2" y="214"/>
                  </a:cubicBezTo>
                  <a:cubicBezTo>
                    <a:pt x="2" y="214"/>
                    <a:pt x="12" y="218"/>
                    <a:pt x="22" y="223"/>
                  </a:cubicBezTo>
                  <a:cubicBezTo>
                    <a:pt x="27" y="225"/>
                    <a:pt x="32" y="228"/>
                    <a:pt x="36" y="229"/>
                  </a:cubicBezTo>
                  <a:cubicBezTo>
                    <a:pt x="38" y="230"/>
                    <a:pt x="39" y="231"/>
                    <a:pt x="40" y="231"/>
                  </a:cubicBezTo>
                  <a:cubicBezTo>
                    <a:pt x="41" y="232"/>
                    <a:pt x="42" y="232"/>
                    <a:pt x="42" y="232"/>
                  </a:cubicBezTo>
                  <a:cubicBezTo>
                    <a:pt x="42" y="232"/>
                    <a:pt x="42" y="232"/>
                    <a:pt x="42" y="232"/>
                  </a:cubicBezTo>
                  <a:cubicBezTo>
                    <a:pt x="43" y="232"/>
                    <a:pt x="43" y="232"/>
                    <a:pt x="43" y="232"/>
                  </a:cubicBezTo>
                  <a:cubicBezTo>
                    <a:pt x="44" y="232"/>
                    <a:pt x="44" y="232"/>
                    <a:pt x="44" y="232"/>
                  </a:cubicBezTo>
                  <a:cubicBezTo>
                    <a:pt x="44" y="232"/>
                    <a:pt x="44" y="232"/>
                    <a:pt x="44" y="232"/>
                  </a:cubicBezTo>
                  <a:cubicBezTo>
                    <a:pt x="44" y="231"/>
                    <a:pt x="44" y="231"/>
                    <a:pt x="44" y="231"/>
                  </a:cubicBezTo>
                  <a:cubicBezTo>
                    <a:pt x="45" y="231"/>
                    <a:pt x="45" y="231"/>
                    <a:pt x="45" y="231"/>
                  </a:cubicBezTo>
                  <a:cubicBezTo>
                    <a:pt x="45" y="230"/>
                    <a:pt x="44" y="230"/>
                    <a:pt x="44" y="230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3" y="229"/>
                    <a:pt x="42" y="228"/>
                    <a:pt x="41" y="227"/>
                  </a:cubicBezTo>
                  <a:cubicBezTo>
                    <a:pt x="31" y="221"/>
                    <a:pt x="2" y="203"/>
                    <a:pt x="2" y="203"/>
                  </a:cubicBezTo>
                  <a:cubicBezTo>
                    <a:pt x="1" y="205"/>
                    <a:pt x="1" y="205"/>
                    <a:pt x="1" y="205"/>
                  </a:cubicBezTo>
                  <a:cubicBezTo>
                    <a:pt x="3" y="205"/>
                    <a:pt x="3" y="205"/>
                    <a:pt x="3" y="205"/>
                  </a:cubicBezTo>
                  <a:cubicBezTo>
                    <a:pt x="1" y="205"/>
                    <a:pt x="1" y="205"/>
                    <a:pt x="1" y="205"/>
                  </a:cubicBezTo>
                  <a:cubicBezTo>
                    <a:pt x="2" y="206"/>
                    <a:pt x="2" y="206"/>
                    <a:pt x="2" y="206"/>
                  </a:cubicBezTo>
                  <a:cubicBezTo>
                    <a:pt x="2" y="206"/>
                    <a:pt x="2" y="206"/>
                    <a:pt x="3" y="205"/>
                  </a:cubicBezTo>
                  <a:cubicBezTo>
                    <a:pt x="1" y="205"/>
                    <a:pt x="1" y="205"/>
                    <a:pt x="1" y="205"/>
                  </a:cubicBezTo>
                  <a:cubicBezTo>
                    <a:pt x="2" y="206"/>
                    <a:pt x="2" y="206"/>
                    <a:pt x="2" y="206"/>
                  </a:cubicBezTo>
                  <a:cubicBezTo>
                    <a:pt x="2" y="205"/>
                    <a:pt x="2" y="205"/>
                    <a:pt x="2" y="205"/>
                  </a:cubicBezTo>
                  <a:cubicBezTo>
                    <a:pt x="2" y="206"/>
                    <a:pt x="2" y="206"/>
                    <a:pt x="2" y="206"/>
                  </a:cubicBezTo>
                  <a:cubicBezTo>
                    <a:pt x="2" y="206"/>
                    <a:pt x="2" y="206"/>
                    <a:pt x="2" y="206"/>
                  </a:cubicBezTo>
                  <a:cubicBezTo>
                    <a:pt x="2" y="205"/>
                    <a:pt x="2" y="205"/>
                    <a:pt x="2" y="205"/>
                  </a:cubicBezTo>
                  <a:cubicBezTo>
                    <a:pt x="2" y="206"/>
                    <a:pt x="2" y="206"/>
                    <a:pt x="2" y="206"/>
                  </a:cubicBezTo>
                  <a:cubicBezTo>
                    <a:pt x="2" y="205"/>
                    <a:pt x="2" y="205"/>
                    <a:pt x="2" y="205"/>
                  </a:cubicBezTo>
                  <a:cubicBezTo>
                    <a:pt x="1" y="206"/>
                    <a:pt x="1" y="206"/>
                    <a:pt x="1" y="206"/>
                  </a:cubicBezTo>
                  <a:cubicBezTo>
                    <a:pt x="2" y="206"/>
                    <a:pt x="2" y="206"/>
                    <a:pt x="2" y="206"/>
                  </a:cubicBezTo>
                  <a:cubicBezTo>
                    <a:pt x="2" y="205"/>
                    <a:pt x="2" y="205"/>
                    <a:pt x="2" y="205"/>
                  </a:cubicBezTo>
                  <a:cubicBezTo>
                    <a:pt x="1" y="206"/>
                    <a:pt x="1" y="206"/>
                    <a:pt x="1" y="206"/>
                  </a:cubicBezTo>
                  <a:cubicBezTo>
                    <a:pt x="2" y="206"/>
                    <a:pt x="3" y="206"/>
                    <a:pt x="4" y="207"/>
                  </a:cubicBezTo>
                  <a:cubicBezTo>
                    <a:pt x="9" y="209"/>
                    <a:pt x="19" y="214"/>
                    <a:pt x="28" y="219"/>
                  </a:cubicBezTo>
                  <a:cubicBezTo>
                    <a:pt x="32" y="221"/>
                    <a:pt x="36" y="223"/>
                    <a:pt x="39" y="225"/>
                  </a:cubicBezTo>
                  <a:cubicBezTo>
                    <a:pt x="41" y="225"/>
                    <a:pt x="42" y="226"/>
                    <a:pt x="43" y="226"/>
                  </a:cubicBezTo>
                  <a:cubicBezTo>
                    <a:pt x="43" y="227"/>
                    <a:pt x="44" y="227"/>
                    <a:pt x="44" y="227"/>
                  </a:cubicBezTo>
                  <a:cubicBezTo>
                    <a:pt x="45" y="227"/>
                    <a:pt x="45" y="227"/>
                    <a:pt x="45" y="227"/>
                  </a:cubicBezTo>
                  <a:cubicBezTo>
                    <a:pt x="45" y="227"/>
                    <a:pt x="45" y="227"/>
                    <a:pt x="45" y="227"/>
                  </a:cubicBezTo>
                  <a:cubicBezTo>
                    <a:pt x="45" y="227"/>
                    <a:pt x="45" y="227"/>
                    <a:pt x="45" y="227"/>
                  </a:cubicBezTo>
                  <a:cubicBezTo>
                    <a:pt x="45" y="227"/>
                    <a:pt x="46" y="227"/>
                    <a:pt x="46" y="227"/>
                  </a:cubicBezTo>
                  <a:cubicBezTo>
                    <a:pt x="47" y="226"/>
                    <a:pt x="47" y="226"/>
                    <a:pt x="47" y="226"/>
                  </a:cubicBezTo>
                  <a:cubicBezTo>
                    <a:pt x="47" y="225"/>
                    <a:pt x="46" y="225"/>
                    <a:pt x="46" y="224"/>
                  </a:cubicBezTo>
                  <a:cubicBezTo>
                    <a:pt x="4" y="198"/>
                    <a:pt x="4" y="198"/>
                    <a:pt x="4" y="198"/>
                  </a:cubicBezTo>
                  <a:cubicBezTo>
                    <a:pt x="3" y="200"/>
                    <a:pt x="3" y="200"/>
                    <a:pt x="3" y="200"/>
                  </a:cubicBezTo>
                  <a:cubicBezTo>
                    <a:pt x="5" y="200"/>
                    <a:pt x="5" y="200"/>
                    <a:pt x="5" y="200"/>
                  </a:cubicBezTo>
                  <a:cubicBezTo>
                    <a:pt x="3" y="200"/>
                    <a:pt x="3" y="200"/>
                    <a:pt x="3" y="200"/>
                  </a:cubicBezTo>
                  <a:cubicBezTo>
                    <a:pt x="4" y="201"/>
                    <a:pt x="4" y="201"/>
                    <a:pt x="4" y="201"/>
                  </a:cubicBezTo>
                  <a:cubicBezTo>
                    <a:pt x="4" y="201"/>
                    <a:pt x="4" y="201"/>
                    <a:pt x="5" y="200"/>
                  </a:cubicBezTo>
                  <a:cubicBezTo>
                    <a:pt x="3" y="200"/>
                    <a:pt x="3" y="200"/>
                    <a:pt x="3" y="200"/>
                  </a:cubicBezTo>
                  <a:cubicBezTo>
                    <a:pt x="4" y="201"/>
                    <a:pt x="4" y="201"/>
                    <a:pt x="4" y="201"/>
                  </a:cubicBezTo>
                  <a:cubicBezTo>
                    <a:pt x="3" y="200"/>
                    <a:pt x="3" y="200"/>
                    <a:pt x="3" y="200"/>
                  </a:cubicBezTo>
                  <a:cubicBezTo>
                    <a:pt x="3" y="201"/>
                    <a:pt x="3" y="201"/>
                    <a:pt x="3" y="201"/>
                  </a:cubicBezTo>
                  <a:cubicBezTo>
                    <a:pt x="4" y="201"/>
                    <a:pt x="4" y="201"/>
                    <a:pt x="4" y="201"/>
                  </a:cubicBezTo>
                  <a:cubicBezTo>
                    <a:pt x="3" y="200"/>
                    <a:pt x="3" y="200"/>
                    <a:pt x="3" y="200"/>
                  </a:cubicBezTo>
                  <a:cubicBezTo>
                    <a:pt x="3" y="201"/>
                    <a:pt x="3" y="201"/>
                    <a:pt x="3" y="201"/>
                  </a:cubicBezTo>
                  <a:cubicBezTo>
                    <a:pt x="3" y="200"/>
                    <a:pt x="3" y="200"/>
                    <a:pt x="3" y="200"/>
                  </a:cubicBezTo>
                  <a:cubicBezTo>
                    <a:pt x="3" y="201"/>
                    <a:pt x="3" y="201"/>
                    <a:pt x="3" y="201"/>
                  </a:cubicBezTo>
                  <a:cubicBezTo>
                    <a:pt x="3" y="201"/>
                    <a:pt x="3" y="201"/>
                    <a:pt x="3" y="201"/>
                  </a:cubicBezTo>
                  <a:cubicBezTo>
                    <a:pt x="3" y="200"/>
                    <a:pt x="3" y="200"/>
                    <a:pt x="3" y="200"/>
                  </a:cubicBezTo>
                  <a:cubicBezTo>
                    <a:pt x="3" y="201"/>
                    <a:pt x="3" y="201"/>
                    <a:pt x="3" y="201"/>
                  </a:cubicBezTo>
                  <a:cubicBezTo>
                    <a:pt x="3" y="201"/>
                    <a:pt x="4" y="201"/>
                    <a:pt x="4" y="201"/>
                  </a:cubicBezTo>
                  <a:cubicBezTo>
                    <a:pt x="7" y="203"/>
                    <a:pt x="17" y="208"/>
                    <a:pt x="27" y="213"/>
                  </a:cubicBezTo>
                  <a:cubicBezTo>
                    <a:pt x="31" y="215"/>
                    <a:pt x="36" y="218"/>
                    <a:pt x="39" y="219"/>
                  </a:cubicBezTo>
                  <a:cubicBezTo>
                    <a:pt x="42" y="221"/>
                    <a:pt x="44" y="222"/>
                    <a:pt x="44" y="222"/>
                  </a:cubicBezTo>
                  <a:cubicBezTo>
                    <a:pt x="45" y="223"/>
                    <a:pt x="46" y="222"/>
                    <a:pt x="46" y="222"/>
                  </a:cubicBezTo>
                  <a:cubicBezTo>
                    <a:pt x="47" y="221"/>
                    <a:pt x="47" y="220"/>
                    <a:pt x="46" y="220"/>
                  </a:cubicBezTo>
                  <a:cubicBezTo>
                    <a:pt x="3" y="193"/>
                    <a:pt x="3" y="193"/>
                    <a:pt x="3" y="193"/>
                  </a:cubicBezTo>
                  <a:cubicBezTo>
                    <a:pt x="2" y="194"/>
                    <a:pt x="2" y="194"/>
                    <a:pt x="2" y="194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2" y="194"/>
                    <a:pt x="2" y="194"/>
                    <a:pt x="2" y="194"/>
                  </a:cubicBezTo>
                  <a:cubicBezTo>
                    <a:pt x="2" y="195"/>
                    <a:pt x="2" y="195"/>
                    <a:pt x="2" y="195"/>
                  </a:cubicBezTo>
                  <a:cubicBezTo>
                    <a:pt x="2" y="195"/>
                    <a:pt x="3" y="195"/>
                    <a:pt x="3" y="195"/>
                  </a:cubicBezTo>
                  <a:cubicBezTo>
                    <a:pt x="2" y="194"/>
                    <a:pt x="2" y="194"/>
                    <a:pt x="2" y="194"/>
                  </a:cubicBezTo>
                  <a:cubicBezTo>
                    <a:pt x="2" y="195"/>
                    <a:pt x="2" y="195"/>
                    <a:pt x="2" y="195"/>
                  </a:cubicBezTo>
                  <a:cubicBezTo>
                    <a:pt x="2" y="194"/>
                    <a:pt x="2" y="194"/>
                    <a:pt x="2" y="194"/>
                  </a:cubicBezTo>
                  <a:cubicBezTo>
                    <a:pt x="2" y="195"/>
                    <a:pt x="2" y="195"/>
                    <a:pt x="2" y="195"/>
                  </a:cubicBezTo>
                  <a:cubicBezTo>
                    <a:pt x="2" y="195"/>
                    <a:pt x="2" y="195"/>
                    <a:pt x="2" y="195"/>
                  </a:cubicBezTo>
                  <a:cubicBezTo>
                    <a:pt x="2" y="194"/>
                    <a:pt x="2" y="194"/>
                    <a:pt x="2" y="194"/>
                  </a:cubicBezTo>
                  <a:cubicBezTo>
                    <a:pt x="2" y="195"/>
                    <a:pt x="2" y="195"/>
                    <a:pt x="2" y="195"/>
                  </a:cubicBezTo>
                  <a:cubicBezTo>
                    <a:pt x="2" y="195"/>
                    <a:pt x="2" y="195"/>
                    <a:pt x="2" y="195"/>
                  </a:cubicBezTo>
                  <a:cubicBezTo>
                    <a:pt x="2" y="195"/>
                    <a:pt x="2" y="195"/>
                    <a:pt x="2" y="195"/>
                  </a:cubicBezTo>
                  <a:cubicBezTo>
                    <a:pt x="2" y="195"/>
                    <a:pt x="2" y="195"/>
                    <a:pt x="2" y="195"/>
                  </a:cubicBezTo>
                  <a:cubicBezTo>
                    <a:pt x="2" y="195"/>
                    <a:pt x="2" y="195"/>
                    <a:pt x="2" y="195"/>
                  </a:cubicBezTo>
                  <a:cubicBezTo>
                    <a:pt x="2" y="195"/>
                    <a:pt x="2" y="195"/>
                    <a:pt x="2" y="195"/>
                  </a:cubicBezTo>
                  <a:cubicBezTo>
                    <a:pt x="2" y="195"/>
                    <a:pt x="3" y="196"/>
                    <a:pt x="4" y="196"/>
                  </a:cubicBezTo>
                  <a:cubicBezTo>
                    <a:pt x="9" y="198"/>
                    <a:pt x="19" y="203"/>
                    <a:pt x="27" y="207"/>
                  </a:cubicBezTo>
                  <a:cubicBezTo>
                    <a:pt x="31" y="209"/>
                    <a:pt x="35" y="211"/>
                    <a:pt x="38" y="213"/>
                  </a:cubicBezTo>
                  <a:cubicBezTo>
                    <a:pt x="41" y="214"/>
                    <a:pt x="43" y="215"/>
                    <a:pt x="43" y="215"/>
                  </a:cubicBezTo>
                  <a:cubicBezTo>
                    <a:pt x="44" y="215"/>
                    <a:pt x="44" y="215"/>
                    <a:pt x="45" y="214"/>
                  </a:cubicBezTo>
                  <a:cubicBezTo>
                    <a:pt x="45" y="214"/>
                    <a:pt x="45" y="213"/>
                    <a:pt x="44" y="212"/>
                  </a:cubicBezTo>
                  <a:cubicBezTo>
                    <a:pt x="4" y="187"/>
                    <a:pt x="4" y="187"/>
                    <a:pt x="4" y="187"/>
                  </a:cubicBezTo>
                  <a:cubicBezTo>
                    <a:pt x="3" y="188"/>
                    <a:pt x="3" y="188"/>
                    <a:pt x="3" y="188"/>
                  </a:cubicBezTo>
                  <a:cubicBezTo>
                    <a:pt x="4" y="189"/>
                    <a:pt x="4" y="189"/>
                    <a:pt x="4" y="189"/>
                  </a:cubicBezTo>
                  <a:cubicBezTo>
                    <a:pt x="3" y="188"/>
                    <a:pt x="3" y="188"/>
                    <a:pt x="3" y="188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4" y="190"/>
                    <a:pt x="4" y="190"/>
                    <a:pt x="4" y="189"/>
                  </a:cubicBezTo>
                  <a:cubicBezTo>
                    <a:pt x="3" y="188"/>
                    <a:pt x="3" y="188"/>
                    <a:pt x="3" y="188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3" y="189"/>
                    <a:pt x="3" y="189"/>
                    <a:pt x="3" y="189"/>
                  </a:cubicBezTo>
                  <a:cubicBezTo>
                    <a:pt x="3" y="190"/>
                    <a:pt x="3" y="190"/>
                    <a:pt x="3" y="190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3" y="189"/>
                    <a:pt x="3" y="189"/>
                    <a:pt x="3" y="189"/>
                  </a:cubicBezTo>
                  <a:cubicBezTo>
                    <a:pt x="3" y="190"/>
                    <a:pt x="3" y="190"/>
                    <a:pt x="3" y="190"/>
                  </a:cubicBezTo>
                  <a:cubicBezTo>
                    <a:pt x="3" y="189"/>
                    <a:pt x="3" y="189"/>
                    <a:pt x="3" y="189"/>
                  </a:cubicBezTo>
                  <a:cubicBezTo>
                    <a:pt x="3" y="190"/>
                    <a:pt x="3" y="190"/>
                    <a:pt x="3" y="190"/>
                  </a:cubicBezTo>
                  <a:cubicBezTo>
                    <a:pt x="3" y="190"/>
                    <a:pt x="3" y="190"/>
                    <a:pt x="3" y="190"/>
                  </a:cubicBezTo>
                  <a:cubicBezTo>
                    <a:pt x="3" y="189"/>
                    <a:pt x="3" y="189"/>
                    <a:pt x="3" y="189"/>
                  </a:cubicBezTo>
                  <a:cubicBezTo>
                    <a:pt x="3" y="190"/>
                    <a:pt x="3" y="190"/>
                    <a:pt x="3" y="190"/>
                  </a:cubicBezTo>
                  <a:cubicBezTo>
                    <a:pt x="3" y="190"/>
                    <a:pt x="3" y="190"/>
                    <a:pt x="3" y="190"/>
                  </a:cubicBezTo>
                  <a:cubicBezTo>
                    <a:pt x="4" y="190"/>
                    <a:pt x="7" y="192"/>
                    <a:pt x="11" y="193"/>
                  </a:cubicBezTo>
                  <a:cubicBezTo>
                    <a:pt x="17" y="196"/>
                    <a:pt x="25" y="200"/>
                    <a:pt x="32" y="203"/>
                  </a:cubicBezTo>
                  <a:cubicBezTo>
                    <a:pt x="35" y="204"/>
                    <a:pt x="38" y="206"/>
                    <a:pt x="40" y="207"/>
                  </a:cubicBezTo>
                  <a:cubicBezTo>
                    <a:pt x="41" y="207"/>
                    <a:pt x="42" y="208"/>
                    <a:pt x="43" y="208"/>
                  </a:cubicBezTo>
                  <a:cubicBezTo>
                    <a:pt x="44" y="208"/>
                    <a:pt x="44" y="208"/>
                    <a:pt x="44" y="208"/>
                  </a:cubicBezTo>
                  <a:cubicBezTo>
                    <a:pt x="44" y="208"/>
                    <a:pt x="44" y="208"/>
                    <a:pt x="44" y="208"/>
                  </a:cubicBezTo>
                  <a:cubicBezTo>
                    <a:pt x="44" y="208"/>
                    <a:pt x="44" y="208"/>
                    <a:pt x="44" y="208"/>
                  </a:cubicBezTo>
                  <a:cubicBezTo>
                    <a:pt x="44" y="209"/>
                    <a:pt x="44" y="209"/>
                    <a:pt x="44" y="209"/>
                  </a:cubicBezTo>
                  <a:cubicBezTo>
                    <a:pt x="45" y="209"/>
                    <a:pt x="45" y="209"/>
                    <a:pt x="45" y="209"/>
                  </a:cubicBezTo>
                  <a:cubicBezTo>
                    <a:pt x="45" y="208"/>
                    <a:pt x="45" y="208"/>
                    <a:pt x="46" y="208"/>
                  </a:cubicBezTo>
                  <a:cubicBezTo>
                    <a:pt x="46" y="207"/>
                    <a:pt x="46" y="207"/>
                    <a:pt x="46" y="207"/>
                  </a:cubicBezTo>
                  <a:cubicBezTo>
                    <a:pt x="46" y="207"/>
                    <a:pt x="46" y="206"/>
                    <a:pt x="46" y="206"/>
                  </a:cubicBezTo>
                  <a:cubicBezTo>
                    <a:pt x="45" y="206"/>
                    <a:pt x="45" y="206"/>
                    <a:pt x="45" y="206"/>
                  </a:cubicBezTo>
                  <a:cubicBezTo>
                    <a:pt x="45" y="206"/>
                    <a:pt x="45" y="205"/>
                    <a:pt x="44" y="205"/>
                  </a:cubicBezTo>
                  <a:cubicBezTo>
                    <a:pt x="41" y="203"/>
                    <a:pt x="31" y="197"/>
                    <a:pt x="21" y="191"/>
                  </a:cubicBezTo>
                  <a:cubicBezTo>
                    <a:pt x="17" y="188"/>
                    <a:pt x="12" y="185"/>
                    <a:pt x="8" y="183"/>
                  </a:cubicBezTo>
                  <a:cubicBezTo>
                    <a:pt x="7" y="182"/>
                    <a:pt x="5" y="181"/>
                    <a:pt x="4" y="180"/>
                  </a:cubicBezTo>
                  <a:cubicBezTo>
                    <a:pt x="4" y="180"/>
                    <a:pt x="4" y="180"/>
                    <a:pt x="3" y="180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2" y="180"/>
                    <a:pt x="2" y="180"/>
                    <a:pt x="2" y="180"/>
                  </a:cubicBezTo>
                  <a:cubicBezTo>
                    <a:pt x="3" y="180"/>
                    <a:pt x="3" y="180"/>
                    <a:pt x="3" y="180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2" y="180"/>
                    <a:pt x="2" y="180"/>
                    <a:pt x="2" y="180"/>
                  </a:cubicBezTo>
                  <a:cubicBezTo>
                    <a:pt x="3" y="180"/>
                    <a:pt x="3" y="180"/>
                    <a:pt x="3" y="180"/>
                  </a:cubicBezTo>
                  <a:cubicBezTo>
                    <a:pt x="2" y="180"/>
                    <a:pt x="2" y="180"/>
                    <a:pt x="2" y="180"/>
                  </a:cubicBezTo>
                  <a:cubicBezTo>
                    <a:pt x="3" y="180"/>
                    <a:pt x="3" y="180"/>
                    <a:pt x="3" y="180"/>
                  </a:cubicBezTo>
                  <a:cubicBezTo>
                    <a:pt x="3" y="180"/>
                    <a:pt x="3" y="180"/>
                    <a:pt x="3" y="180"/>
                  </a:cubicBezTo>
                  <a:cubicBezTo>
                    <a:pt x="2" y="180"/>
                    <a:pt x="2" y="180"/>
                    <a:pt x="2" y="180"/>
                  </a:cubicBezTo>
                  <a:cubicBezTo>
                    <a:pt x="3" y="180"/>
                    <a:pt x="3" y="180"/>
                    <a:pt x="3" y="180"/>
                  </a:cubicBezTo>
                  <a:cubicBezTo>
                    <a:pt x="2" y="181"/>
                    <a:pt x="2" y="181"/>
                    <a:pt x="2" y="181"/>
                  </a:cubicBezTo>
                  <a:cubicBezTo>
                    <a:pt x="4" y="181"/>
                    <a:pt x="4" y="181"/>
                    <a:pt x="4" y="181"/>
                  </a:cubicBezTo>
                  <a:cubicBezTo>
                    <a:pt x="3" y="180"/>
                    <a:pt x="3" y="180"/>
                    <a:pt x="3" y="180"/>
                  </a:cubicBezTo>
                  <a:cubicBezTo>
                    <a:pt x="2" y="181"/>
                    <a:pt x="2" y="181"/>
                    <a:pt x="2" y="181"/>
                  </a:cubicBezTo>
                  <a:cubicBezTo>
                    <a:pt x="4" y="181"/>
                    <a:pt x="4" y="181"/>
                    <a:pt x="4" y="181"/>
                  </a:cubicBezTo>
                  <a:cubicBezTo>
                    <a:pt x="2" y="181"/>
                    <a:pt x="2" y="181"/>
                    <a:pt x="2" y="181"/>
                  </a:cubicBezTo>
                  <a:cubicBezTo>
                    <a:pt x="3" y="181"/>
                    <a:pt x="3" y="181"/>
                    <a:pt x="3" y="181"/>
                  </a:cubicBezTo>
                  <a:cubicBezTo>
                    <a:pt x="2" y="181"/>
                    <a:pt x="2" y="181"/>
                    <a:pt x="2" y="181"/>
                  </a:cubicBezTo>
                  <a:cubicBezTo>
                    <a:pt x="3" y="182"/>
                    <a:pt x="3" y="182"/>
                    <a:pt x="3" y="182"/>
                  </a:cubicBezTo>
                  <a:cubicBezTo>
                    <a:pt x="3" y="182"/>
                    <a:pt x="3" y="182"/>
                    <a:pt x="3" y="181"/>
                  </a:cubicBezTo>
                  <a:cubicBezTo>
                    <a:pt x="2" y="181"/>
                    <a:pt x="2" y="181"/>
                    <a:pt x="2" y="181"/>
                  </a:cubicBezTo>
                  <a:cubicBezTo>
                    <a:pt x="3" y="182"/>
                    <a:pt x="3" y="182"/>
                    <a:pt x="3" y="182"/>
                  </a:cubicBezTo>
                  <a:cubicBezTo>
                    <a:pt x="2" y="181"/>
                    <a:pt x="2" y="181"/>
                    <a:pt x="2" y="181"/>
                  </a:cubicBezTo>
                  <a:cubicBezTo>
                    <a:pt x="2" y="182"/>
                    <a:pt x="2" y="182"/>
                    <a:pt x="2" y="182"/>
                  </a:cubicBezTo>
                  <a:cubicBezTo>
                    <a:pt x="3" y="182"/>
                    <a:pt x="3" y="182"/>
                    <a:pt x="3" y="182"/>
                  </a:cubicBezTo>
                  <a:cubicBezTo>
                    <a:pt x="2" y="181"/>
                    <a:pt x="2" y="181"/>
                    <a:pt x="2" y="181"/>
                  </a:cubicBezTo>
                  <a:cubicBezTo>
                    <a:pt x="2" y="182"/>
                    <a:pt x="2" y="182"/>
                    <a:pt x="2" y="182"/>
                  </a:cubicBezTo>
                  <a:cubicBezTo>
                    <a:pt x="2" y="181"/>
                    <a:pt x="2" y="181"/>
                    <a:pt x="2" y="181"/>
                  </a:cubicBezTo>
                  <a:cubicBezTo>
                    <a:pt x="2" y="182"/>
                    <a:pt x="2" y="182"/>
                    <a:pt x="2" y="182"/>
                  </a:cubicBezTo>
                  <a:cubicBezTo>
                    <a:pt x="2" y="182"/>
                    <a:pt x="2" y="182"/>
                    <a:pt x="2" y="182"/>
                  </a:cubicBezTo>
                  <a:cubicBezTo>
                    <a:pt x="2" y="181"/>
                    <a:pt x="2" y="181"/>
                    <a:pt x="2" y="181"/>
                  </a:cubicBezTo>
                  <a:cubicBezTo>
                    <a:pt x="2" y="182"/>
                    <a:pt x="2" y="182"/>
                    <a:pt x="2" y="182"/>
                  </a:cubicBezTo>
                  <a:cubicBezTo>
                    <a:pt x="2" y="182"/>
                    <a:pt x="3" y="182"/>
                    <a:pt x="5" y="183"/>
                  </a:cubicBezTo>
                  <a:cubicBezTo>
                    <a:pt x="9" y="185"/>
                    <a:pt x="19" y="190"/>
                    <a:pt x="28" y="194"/>
                  </a:cubicBezTo>
                  <a:cubicBezTo>
                    <a:pt x="32" y="197"/>
                    <a:pt x="36" y="199"/>
                    <a:pt x="39" y="200"/>
                  </a:cubicBezTo>
                  <a:cubicBezTo>
                    <a:pt x="42" y="202"/>
                    <a:pt x="44" y="203"/>
                    <a:pt x="44" y="203"/>
                  </a:cubicBezTo>
                  <a:cubicBezTo>
                    <a:pt x="45" y="203"/>
                    <a:pt x="45" y="203"/>
                    <a:pt x="46" y="202"/>
                  </a:cubicBezTo>
                  <a:cubicBezTo>
                    <a:pt x="46" y="201"/>
                    <a:pt x="46" y="200"/>
                    <a:pt x="45" y="200"/>
                  </a:cubicBezTo>
                  <a:cubicBezTo>
                    <a:pt x="2" y="173"/>
                    <a:pt x="2" y="173"/>
                    <a:pt x="2" y="173"/>
                  </a:cubicBezTo>
                  <a:cubicBezTo>
                    <a:pt x="2" y="174"/>
                    <a:pt x="2" y="174"/>
                    <a:pt x="2" y="174"/>
                  </a:cubicBezTo>
                  <a:cubicBezTo>
                    <a:pt x="3" y="175"/>
                    <a:pt x="3" y="175"/>
                    <a:pt x="3" y="175"/>
                  </a:cubicBezTo>
                  <a:cubicBezTo>
                    <a:pt x="2" y="174"/>
                    <a:pt x="2" y="174"/>
                    <a:pt x="2" y="174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3" y="175"/>
                    <a:pt x="3" y="175"/>
                    <a:pt x="3" y="175"/>
                  </a:cubicBezTo>
                  <a:cubicBezTo>
                    <a:pt x="2" y="174"/>
                    <a:pt x="2" y="174"/>
                    <a:pt x="2" y="174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5"/>
                    <a:pt x="2" y="175"/>
                    <a:pt x="2" y="175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5"/>
                    <a:pt x="2" y="175"/>
                    <a:pt x="2" y="175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5"/>
                    <a:pt x="2" y="175"/>
                    <a:pt x="2" y="175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5"/>
                    <a:pt x="2" y="175"/>
                    <a:pt x="2" y="175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6"/>
                    <a:pt x="3" y="176"/>
                    <a:pt x="4" y="177"/>
                  </a:cubicBezTo>
                  <a:cubicBezTo>
                    <a:pt x="9" y="179"/>
                    <a:pt x="19" y="185"/>
                    <a:pt x="28" y="189"/>
                  </a:cubicBezTo>
                  <a:cubicBezTo>
                    <a:pt x="32" y="192"/>
                    <a:pt x="37" y="194"/>
                    <a:pt x="40" y="196"/>
                  </a:cubicBezTo>
                  <a:cubicBezTo>
                    <a:pt x="42" y="197"/>
                    <a:pt x="44" y="198"/>
                    <a:pt x="44" y="198"/>
                  </a:cubicBezTo>
                  <a:cubicBezTo>
                    <a:pt x="45" y="199"/>
                    <a:pt x="46" y="198"/>
                    <a:pt x="46" y="198"/>
                  </a:cubicBezTo>
                  <a:cubicBezTo>
                    <a:pt x="47" y="197"/>
                    <a:pt x="47" y="197"/>
                    <a:pt x="47" y="197"/>
                  </a:cubicBezTo>
                  <a:cubicBezTo>
                    <a:pt x="47" y="196"/>
                    <a:pt x="46" y="196"/>
                    <a:pt x="46" y="196"/>
                  </a:cubicBezTo>
                  <a:cubicBezTo>
                    <a:pt x="46" y="195"/>
                    <a:pt x="46" y="195"/>
                    <a:pt x="46" y="195"/>
                  </a:cubicBezTo>
                  <a:cubicBezTo>
                    <a:pt x="45" y="195"/>
                    <a:pt x="44" y="194"/>
                    <a:pt x="43" y="193"/>
                  </a:cubicBezTo>
                  <a:cubicBezTo>
                    <a:pt x="38" y="190"/>
                    <a:pt x="28" y="184"/>
                    <a:pt x="19" y="179"/>
                  </a:cubicBezTo>
                  <a:cubicBezTo>
                    <a:pt x="15" y="176"/>
                    <a:pt x="11" y="174"/>
                    <a:pt x="8" y="172"/>
                  </a:cubicBezTo>
                  <a:cubicBezTo>
                    <a:pt x="6" y="171"/>
                    <a:pt x="5" y="170"/>
                    <a:pt x="4" y="170"/>
                  </a:cubicBezTo>
                  <a:cubicBezTo>
                    <a:pt x="4" y="169"/>
                    <a:pt x="4" y="169"/>
                    <a:pt x="3" y="169"/>
                  </a:cubicBezTo>
                  <a:cubicBezTo>
                    <a:pt x="3" y="169"/>
                    <a:pt x="3" y="169"/>
                    <a:pt x="3" y="169"/>
                  </a:cubicBezTo>
                  <a:cubicBezTo>
                    <a:pt x="3" y="170"/>
                    <a:pt x="3" y="170"/>
                    <a:pt x="3" y="170"/>
                  </a:cubicBezTo>
                  <a:cubicBezTo>
                    <a:pt x="3" y="169"/>
                    <a:pt x="3" y="169"/>
                    <a:pt x="3" y="169"/>
                  </a:cubicBezTo>
                  <a:cubicBezTo>
                    <a:pt x="3" y="169"/>
                    <a:pt x="3" y="169"/>
                    <a:pt x="3" y="169"/>
                  </a:cubicBezTo>
                  <a:cubicBezTo>
                    <a:pt x="3" y="170"/>
                    <a:pt x="3" y="170"/>
                    <a:pt x="3" y="170"/>
                  </a:cubicBezTo>
                  <a:cubicBezTo>
                    <a:pt x="3" y="169"/>
                    <a:pt x="3" y="169"/>
                    <a:pt x="3" y="169"/>
                  </a:cubicBezTo>
                  <a:cubicBezTo>
                    <a:pt x="2" y="170"/>
                    <a:pt x="2" y="170"/>
                    <a:pt x="2" y="170"/>
                  </a:cubicBezTo>
                  <a:cubicBezTo>
                    <a:pt x="3" y="169"/>
                    <a:pt x="3" y="169"/>
                    <a:pt x="3" y="169"/>
                  </a:cubicBezTo>
                  <a:cubicBezTo>
                    <a:pt x="3" y="169"/>
                    <a:pt x="3" y="169"/>
                    <a:pt x="3" y="169"/>
                  </a:cubicBezTo>
                  <a:cubicBezTo>
                    <a:pt x="2" y="170"/>
                    <a:pt x="2" y="170"/>
                    <a:pt x="2" y="170"/>
                  </a:cubicBezTo>
                  <a:cubicBezTo>
                    <a:pt x="3" y="169"/>
                    <a:pt x="3" y="169"/>
                    <a:pt x="3" y="169"/>
                  </a:cubicBezTo>
                  <a:cubicBezTo>
                    <a:pt x="2" y="170"/>
                    <a:pt x="2" y="170"/>
                    <a:pt x="2" y="170"/>
                  </a:cubicBezTo>
                  <a:cubicBezTo>
                    <a:pt x="4" y="170"/>
                    <a:pt x="4" y="170"/>
                    <a:pt x="4" y="170"/>
                  </a:cubicBezTo>
                  <a:cubicBezTo>
                    <a:pt x="4" y="170"/>
                    <a:pt x="3" y="169"/>
                    <a:pt x="3" y="169"/>
                  </a:cubicBezTo>
                  <a:cubicBezTo>
                    <a:pt x="2" y="170"/>
                    <a:pt x="2" y="170"/>
                    <a:pt x="2" y="170"/>
                  </a:cubicBezTo>
                  <a:cubicBezTo>
                    <a:pt x="4" y="170"/>
                    <a:pt x="4" y="170"/>
                    <a:pt x="4" y="170"/>
                  </a:cubicBezTo>
                  <a:cubicBezTo>
                    <a:pt x="2" y="170"/>
                    <a:pt x="2" y="170"/>
                    <a:pt x="2" y="170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2" y="171"/>
                    <a:pt x="12" y="176"/>
                    <a:pt x="23" y="181"/>
                  </a:cubicBezTo>
                  <a:cubicBezTo>
                    <a:pt x="28" y="183"/>
                    <a:pt x="33" y="186"/>
                    <a:pt x="37" y="188"/>
                  </a:cubicBezTo>
                  <a:cubicBezTo>
                    <a:pt x="39" y="189"/>
                    <a:pt x="41" y="189"/>
                    <a:pt x="42" y="190"/>
                  </a:cubicBezTo>
                  <a:cubicBezTo>
                    <a:pt x="43" y="190"/>
                    <a:pt x="44" y="190"/>
                    <a:pt x="44" y="191"/>
                  </a:cubicBezTo>
                  <a:cubicBezTo>
                    <a:pt x="45" y="191"/>
                    <a:pt x="45" y="191"/>
                    <a:pt x="45" y="191"/>
                  </a:cubicBezTo>
                  <a:cubicBezTo>
                    <a:pt x="45" y="191"/>
                    <a:pt x="45" y="191"/>
                    <a:pt x="45" y="191"/>
                  </a:cubicBezTo>
                  <a:cubicBezTo>
                    <a:pt x="46" y="191"/>
                    <a:pt x="46" y="191"/>
                    <a:pt x="46" y="191"/>
                  </a:cubicBezTo>
                  <a:cubicBezTo>
                    <a:pt x="46" y="191"/>
                    <a:pt x="46" y="191"/>
                    <a:pt x="46" y="190"/>
                  </a:cubicBezTo>
                  <a:cubicBezTo>
                    <a:pt x="47" y="190"/>
                    <a:pt x="47" y="190"/>
                    <a:pt x="47" y="190"/>
                  </a:cubicBezTo>
                  <a:cubicBezTo>
                    <a:pt x="47" y="189"/>
                    <a:pt x="47" y="189"/>
                    <a:pt x="47" y="189"/>
                  </a:cubicBezTo>
                  <a:cubicBezTo>
                    <a:pt x="47" y="189"/>
                    <a:pt x="47" y="189"/>
                    <a:pt x="47" y="188"/>
                  </a:cubicBezTo>
                  <a:cubicBezTo>
                    <a:pt x="46" y="188"/>
                    <a:pt x="46" y="188"/>
                    <a:pt x="46" y="188"/>
                  </a:cubicBezTo>
                  <a:cubicBezTo>
                    <a:pt x="45" y="187"/>
                    <a:pt x="44" y="187"/>
                    <a:pt x="43" y="186"/>
                  </a:cubicBezTo>
                  <a:cubicBezTo>
                    <a:pt x="33" y="179"/>
                    <a:pt x="3" y="161"/>
                    <a:pt x="3" y="161"/>
                  </a:cubicBezTo>
                  <a:cubicBezTo>
                    <a:pt x="3" y="163"/>
                    <a:pt x="3" y="163"/>
                    <a:pt x="3" y="163"/>
                  </a:cubicBezTo>
                  <a:cubicBezTo>
                    <a:pt x="4" y="163"/>
                    <a:pt x="4" y="163"/>
                    <a:pt x="4" y="163"/>
                  </a:cubicBezTo>
                  <a:cubicBezTo>
                    <a:pt x="3" y="163"/>
                    <a:pt x="3" y="163"/>
                    <a:pt x="3" y="163"/>
                  </a:cubicBezTo>
                  <a:cubicBezTo>
                    <a:pt x="3" y="164"/>
                    <a:pt x="3" y="164"/>
                    <a:pt x="3" y="164"/>
                  </a:cubicBezTo>
                  <a:cubicBezTo>
                    <a:pt x="4" y="163"/>
                    <a:pt x="4" y="163"/>
                    <a:pt x="4" y="163"/>
                  </a:cubicBezTo>
                  <a:cubicBezTo>
                    <a:pt x="3" y="163"/>
                    <a:pt x="3" y="163"/>
                    <a:pt x="3" y="163"/>
                  </a:cubicBezTo>
                  <a:cubicBezTo>
                    <a:pt x="3" y="164"/>
                    <a:pt x="3" y="164"/>
                    <a:pt x="3" y="164"/>
                  </a:cubicBezTo>
                  <a:cubicBezTo>
                    <a:pt x="3" y="163"/>
                    <a:pt x="3" y="163"/>
                    <a:pt x="3" y="163"/>
                  </a:cubicBezTo>
                  <a:cubicBezTo>
                    <a:pt x="3" y="164"/>
                    <a:pt x="3" y="164"/>
                    <a:pt x="3" y="164"/>
                  </a:cubicBezTo>
                  <a:cubicBezTo>
                    <a:pt x="3" y="164"/>
                    <a:pt x="3" y="164"/>
                    <a:pt x="3" y="164"/>
                  </a:cubicBezTo>
                  <a:cubicBezTo>
                    <a:pt x="3" y="163"/>
                    <a:pt x="3" y="163"/>
                    <a:pt x="3" y="163"/>
                  </a:cubicBezTo>
                  <a:cubicBezTo>
                    <a:pt x="3" y="164"/>
                    <a:pt x="3" y="164"/>
                    <a:pt x="3" y="164"/>
                  </a:cubicBezTo>
                  <a:cubicBezTo>
                    <a:pt x="3" y="163"/>
                    <a:pt x="3" y="163"/>
                    <a:pt x="3" y="163"/>
                  </a:cubicBezTo>
                  <a:cubicBezTo>
                    <a:pt x="3" y="164"/>
                    <a:pt x="3" y="164"/>
                    <a:pt x="3" y="164"/>
                  </a:cubicBezTo>
                  <a:cubicBezTo>
                    <a:pt x="3" y="164"/>
                    <a:pt x="3" y="164"/>
                    <a:pt x="3" y="164"/>
                  </a:cubicBezTo>
                  <a:cubicBezTo>
                    <a:pt x="3" y="163"/>
                    <a:pt x="3" y="163"/>
                    <a:pt x="3" y="163"/>
                  </a:cubicBezTo>
                  <a:cubicBezTo>
                    <a:pt x="3" y="164"/>
                    <a:pt x="3" y="164"/>
                    <a:pt x="3" y="164"/>
                  </a:cubicBezTo>
                  <a:cubicBezTo>
                    <a:pt x="3" y="164"/>
                    <a:pt x="4" y="164"/>
                    <a:pt x="5" y="165"/>
                  </a:cubicBezTo>
                  <a:cubicBezTo>
                    <a:pt x="9" y="167"/>
                    <a:pt x="18" y="172"/>
                    <a:pt x="26" y="176"/>
                  </a:cubicBezTo>
                  <a:cubicBezTo>
                    <a:pt x="30" y="178"/>
                    <a:pt x="34" y="180"/>
                    <a:pt x="37" y="181"/>
                  </a:cubicBezTo>
                  <a:cubicBezTo>
                    <a:pt x="39" y="182"/>
                    <a:pt x="40" y="182"/>
                    <a:pt x="41" y="183"/>
                  </a:cubicBezTo>
                  <a:cubicBezTo>
                    <a:pt x="41" y="183"/>
                    <a:pt x="42" y="183"/>
                    <a:pt x="42" y="183"/>
                  </a:cubicBezTo>
                  <a:cubicBezTo>
                    <a:pt x="42" y="183"/>
                    <a:pt x="43" y="184"/>
                    <a:pt x="43" y="184"/>
                  </a:cubicBezTo>
                  <a:cubicBezTo>
                    <a:pt x="44" y="183"/>
                    <a:pt x="44" y="183"/>
                    <a:pt x="44" y="183"/>
                  </a:cubicBezTo>
                  <a:cubicBezTo>
                    <a:pt x="44" y="183"/>
                    <a:pt x="44" y="183"/>
                    <a:pt x="44" y="183"/>
                  </a:cubicBezTo>
                  <a:cubicBezTo>
                    <a:pt x="45" y="183"/>
                    <a:pt x="45" y="182"/>
                    <a:pt x="45" y="182"/>
                  </a:cubicBezTo>
                  <a:cubicBezTo>
                    <a:pt x="45" y="181"/>
                    <a:pt x="44" y="181"/>
                    <a:pt x="44" y="181"/>
                  </a:cubicBezTo>
                  <a:cubicBezTo>
                    <a:pt x="44" y="181"/>
                    <a:pt x="41" y="179"/>
                    <a:pt x="38" y="177"/>
                  </a:cubicBezTo>
                  <a:cubicBezTo>
                    <a:pt x="32" y="174"/>
                    <a:pt x="24" y="169"/>
                    <a:pt x="17" y="164"/>
                  </a:cubicBezTo>
                  <a:cubicBezTo>
                    <a:pt x="13" y="162"/>
                    <a:pt x="10" y="160"/>
                    <a:pt x="8" y="159"/>
                  </a:cubicBezTo>
                  <a:cubicBezTo>
                    <a:pt x="7" y="158"/>
                    <a:pt x="6" y="157"/>
                    <a:pt x="5" y="157"/>
                  </a:cubicBezTo>
                  <a:cubicBezTo>
                    <a:pt x="4" y="156"/>
                    <a:pt x="4" y="156"/>
                    <a:pt x="4" y="156"/>
                  </a:cubicBezTo>
                  <a:cubicBezTo>
                    <a:pt x="4" y="156"/>
                    <a:pt x="4" y="156"/>
                    <a:pt x="4" y="156"/>
                  </a:cubicBezTo>
                  <a:cubicBezTo>
                    <a:pt x="4" y="157"/>
                    <a:pt x="4" y="157"/>
                    <a:pt x="4" y="157"/>
                  </a:cubicBezTo>
                  <a:cubicBezTo>
                    <a:pt x="4" y="156"/>
                    <a:pt x="4" y="156"/>
                    <a:pt x="4" y="156"/>
                  </a:cubicBezTo>
                  <a:cubicBezTo>
                    <a:pt x="4" y="156"/>
                    <a:pt x="4" y="156"/>
                    <a:pt x="4" y="156"/>
                  </a:cubicBezTo>
                  <a:cubicBezTo>
                    <a:pt x="4" y="157"/>
                    <a:pt x="4" y="157"/>
                    <a:pt x="4" y="157"/>
                  </a:cubicBezTo>
                  <a:cubicBezTo>
                    <a:pt x="4" y="156"/>
                    <a:pt x="4" y="156"/>
                    <a:pt x="4" y="156"/>
                  </a:cubicBezTo>
                  <a:cubicBezTo>
                    <a:pt x="3" y="157"/>
                    <a:pt x="3" y="157"/>
                    <a:pt x="3" y="157"/>
                  </a:cubicBezTo>
                  <a:cubicBezTo>
                    <a:pt x="5" y="157"/>
                    <a:pt x="5" y="157"/>
                    <a:pt x="5" y="157"/>
                  </a:cubicBezTo>
                  <a:cubicBezTo>
                    <a:pt x="5" y="157"/>
                    <a:pt x="4" y="157"/>
                    <a:pt x="4" y="156"/>
                  </a:cubicBezTo>
                  <a:cubicBezTo>
                    <a:pt x="3" y="157"/>
                    <a:pt x="3" y="157"/>
                    <a:pt x="3" y="157"/>
                  </a:cubicBezTo>
                  <a:cubicBezTo>
                    <a:pt x="5" y="157"/>
                    <a:pt x="5" y="157"/>
                    <a:pt x="5" y="157"/>
                  </a:cubicBezTo>
                  <a:cubicBezTo>
                    <a:pt x="3" y="157"/>
                    <a:pt x="3" y="157"/>
                    <a:pt x="3" y="157"/>
                  </a:cubicBezTo>
                  <a:cubicBezTo>
                    <a:pt x="4" y="158"/>
                    <a:pt x="4" y="158"/>
                    <a:pt x="4" y="158"/>
                  </a:cubicBezTo>
                  <a:cubicBezTo>
                    <a:pt x="5" y="157"/>
                    <a:pt x="5" y="157"/>
                    <a:pt x="5" y="157"/>
                  </a:cubicBezTo>
                  <a:cubicBezTo>
                    <a:pt x="3" y="157"/>
                    <a:pt x="3" y="157"/>
                    <a:pt x="3" y="157"/>
                  </a:cubicBezTo>
                  <a:cubicBezTo>
                    <a:pt x="4" y="158"/>
                    <a:pt x="4" y="158"/>
                    <a:pt x="4" y="158"/>
                  </a:cubicBezTo>
                  <a:cubicBezTo>
                    <a:pt x="3" y="157"/>
                    <a:pt x="3" y="157"/>
                    <a:pt x="3" y="157"/>
                  </a:cubicBezTo>
                  <a:cubicBezTo>
                    <a:pt x="3" y="158"/>
                    <a:pt x="3" y="158"/>
                    <a:pt x="3" y="158"/>
                  </a:cubicBezTo>
                  <a:cubicBezTo>
                    <a:pt x="3" y="157"/>
                    <a:pt x="3" y="157"/>
                    <a:pt x="3" y="157"/>
                  </a:cubicBezTo>
                  <a:cubicBezTo>
                    <a:pt x="3" y="158"/>
                    <a:pt x="3" y="158"/>
                    <a:pt x="3" y="158"/>
                  </a:cubicBezTo>
                  <a:cubicBezTo>
                    <a:pt x="3" y="158"/>
                    <a:pt x="3" y="158"/>
                    <a:pt x="3" y="158"/>
                  </a:cubicBezTo>
                  <a:cubicBezTo>
                    <a:pt x="3" y="157"/>
                    <a:pt x="3" y="157"/>
                    <a:pt x="3" y="157"/>
                  </a:cubicBezTo>
                  <a:cubicBezTo>
                    <a:pt x="3" y="158"/>
                    <a:pt x="3" y="158"/>
                    <a:pt x="3" y="158"/>
                  </a:cubicBezTo>
                  <a:cubicBezTo>
                    <a:pt x="3" y="157"/>
                    <a:pt x="3" y="157"/>
                    <a:pt x="3" y="157"/>
                  </a:cubicBezTo>
                  <a:cubicBezTo>
                    <a:pt x="3" y="158"/>
                    <a:pt x="3" y="158"/>
                    <a:pt x="3" y="158"/>
                  </a:cubicBezTo>
                  <a:cubicBezTo>
                    <a:pt x="3" y="158"/>
                    <a:pt x="3" y="158"/>
                    <a:pt x="3" y="158"/>
                  </a:cubicBezTo>
                  <a:cubicBezTo>
                    <a:pt x="3" y="157"/>
                    <a:pt x="3" y="157"/>
                    <a:pt x="3" y="157"/>
                  </a:cubicBezTo>
                  <a:cubicBezTo>
                    <a:pt x="3" y="158"/>
                    <a:pt x="3" y="158"/>
                    <a:pt x="3" y="158"/>
                  </a:cubicBezTo>
                  <a:cubicBezTo>
                    <a:pt x="3" y="158"/>
                    <a:pt x="3" y="158"/>
                    <a:pt x="3" y="158"/>
                  </a:cubicBezTo>
                  <a:cubicBezTo>
                    <a:pt x="3" y="159"/>
                    <a:pt x="13" y="164"/>
                    <a:pt x="22" y="168"/>
                  </a:cubicBezTo>
                  <a:cubicBezTo>
                    <a:pt x="27" y="171"/>
                    <a:pt x="32" y="173"/>
                    <a:pt x="36" y="175"/>
                  </a:cubicBezTo>
                  <a:cubicBezTo>
                    <a:pt x="38" y="176"/>
                    <a:pt x="39" y="177"/>
                    <a:pt x="40" y="177"/>
                  </a:cubicBezTo>
                  <a:cubicBezTo>
                    <a:pt x="41" y="177"/>
                    <a:pt x="42" y="178"/>
                    <a:pt x="42" y="178"/>
                  </a:cubicBezTo>
                  <a:cubicBezTo>
                    <a:pt x="43" y="178"/>
                    <a:pt x="43" y="178"/>
                    <a:pt x="43" y="178"/>
                  </a:cubicBezTo>
                  <a:cubicBezTo>
                    <a:pt x="43" y="178"/>
                    <a:pt x="43" y="178"/>
                    <a:pt x="43" y="178"/>
                  </a:cubicBezTo>
                  <a:cubicBezTo>
                    <a:pt x="44" y="178"/>
                    <a:pt x="44" y="178"/>
                    <a:pt x="44" y="178"/>
                  </a:cubicBezTo>
                  <a:cubicBezTo>
                    <a:pt x="44" y="178"/>
                    <a:pt x="44" y="178"/>
                    <a:pt x="45" y="177"/>
                  </a:cubicBezTo>
                  <a:cubicBezTo>
                    <a:pt x="45" y="177"/>
                    <a:pt x="45" y="176"/>
                    <a:pt x="45" y="176"/>
                  </a:cubicBezTo>
                  <a:cubicBezTo>
                    <a:pt x="45" y="176"/>
                    <a:pt x="44" y="175"/>
                    <a:pt x="44" y="175"/>
                  </a:cubicBezTo>
                  <a:cubicBezTo>
                    <a:pt x="44" y="175"/>
                    <a:pt x="42" y="174"/>
                    <a:pt x="38" y="171"/>
                  </a:cubicBezTo>
                  <a:cubicBezTo>
                    <a:pt x="32" y="168"/>
                    <a:pt x="24" y="163"/>
                    <a:pt x="17" y="159"/>
                  </a:cubicBezTo>
                  <a:cubicBezTo>
                    <a:pt x="13" y="157"/>
                    <a:pt x="10" y="155"/>
                    <a:pt x="8" y="153"/>
                  </a:cubicBezTo>
                  <a:cubicBezTo>
                    <a:pt x="6" y="152"/>
                    <a:pt x="6" y="152"/>
                    <a:pt x="5" y="151"/>
                  </a:cubicBezTo>
                  <a:cubicBezTo>
                    <a:pt x="4" y="151"/>
                    <a:pt x="4" y="151"/>
                    <a:pt x="4" y="151"/>
                  </a:cubicBezTo>
                  <a:cubicBezTo>
                    <a:pt x="4" y="151"/>
                    <a:pt x="4" y="151"/>
                    <a:pt x="4" y="151"/>
                  </a:cubicBezTo>
                  <a:cubicBezTo>
                    <a:pt x="4" y="151"/>
                    <a:pt x="4" y="151"/>
                    <a:pt x="4" y="151"/>
                  </a:cubicBezTo>
                  <a:cubicBezTo>
                    <a:pt x="4" y="151"/>
                    <a:pt x="4" y="151"/>
                    <a:pt x="4" y="151"/>
                  </a:cubicBezTo>
                  <a:cubicBezTo>
                    <a:pt x="4" y="151"/>
                    <a:pt x="4" y="151"/>
                    <a:pt x="4" y="151"/>
                  </a:cubicBezTo>
                  <a:cubicBezTo>
                    <a:pt x="4" y="151"/>
                    <a:pt x="4" y="151"/>
                    <a:pt x="4" y="151"/>
                  </a:cubicBezTo>
                  <a:cubicBezTo>
                    <a:pt x="4" y="151"/>
                    <a:pt x="4" y="151"/>
                    <a:pt x="4" y="151"/>
                  </a:cubicBezTo>
                  <a:cubicBezTo>
                    <a:pt x="3" y="151"/>
                    <a:pt x="3" y="151"/>
                    <a:pt x="3" y="151"/>
                  </a:cubicBezTo>
                  <a:cubicBezTo>
                    <a:pt x="4" y="151"/>
                    <a:pt x="4" y="151"/>
                    <a:pt x="4" y="151"/>
                  </a:cubicBezTo>
                  <a:cubicBezTo>
                    <a:pt x="4" y="151"/>
                    <a:pt x="4" y="151"/>
                    <a:pt x="4" y="151"/>
                  </a:cubicBezTo>
                  <a:cubicBezTo>
                    <a:pt x="3" y="151"/>
                    <a:pt x="3" y="151"/>
                    <a:pt x="3" y="151"/>
                  </a:cubicBezTo>
                  <a:cubicBezTo>
                    <a:pt x="4" y="151"/>
                    <a:pt x="4" y="151"/>
                    <a:pt x="4" y="151"/>
                  </a:cubicBezTo>
                  <a:cubicBezTo>
                    <a:pt x="3" y="151"/>
                    <a:pt x="3" y="151"/>
                    <a:pt x="3" y="151"/>
                  </a:cubicBezTo>
                  <a:cubicBezTo>
                    <a:pt x="4" y="152"/>
                    <a:pt x="4" y="152"/>
                    <a:pt x="4" y="152"/>
                  </a:cubicBezTo>
                  <a:cubicBezTo>
                    <a:pt x="4" y="151"/>
                    <a:pt x="4" y="151"/>
                    <a:pt x="4" y="151"/>
                  </a:cubicBezTo>
                  <a:cubicBezTo>
                    <a:pt x="3" y="151"/>
                    <a:pt x="3" y="151"/>
                    <a:pt x="3" y="151"/>
                  </a:cubicBezTo>
                  <a:cubicBezTo>
                    <a:pt x="4" y="152"/>
                    <a:pt x="4" y="152"/>
                    <a:pt x="4" y="152"/>
                  </a:cubicBezTo>
                  <a:cubicBezTo>
                    <a:pt x="3" y="151"/>
                    <a:pt x="3" y="151"/>
                    <a:pt x="3" y="151"/>
                  </a:cubicBezTo>
                  <a:cubicBezTo>
                    <a:pt x="2" y="153"/>
                    <a:pt x="2" y="153"/>
                    <a:pt x="2" y="153"/>
                  </a:cubicBezTo>
                  <a:cubicBezTo>
                    <a:pt x="44" y="172"/>
                    <a:pt x="44" y="172"/>
                    <a:pt x="44" y="172"/>
                  </a:cubicBezTo>
                  <a:cubicBezTo>
                    <a:pt x="44" y="173"/>
                    <a:pt x="45" y="172"/>
                    <a:pt x="45" y="172"/>
                  </a:cubicBezTo>
                  <a:cubicBezTo>
                    <a:pt x="46" y="171"/>
                    <a:pt x="46" y="170"/>
                    <a:pt x="45" y="170"/>
                  </a:cubicBezTo>
                  <a:cubicBezTo>
                    <a:pt x="22" y="156"/>
                    <a:pt x="22" y="156"/>
                    <a:pt x="22" y="156"/>
                  </a:cubicBezTo>
                  <a:cubicBezTo>
                    <a:pt x="44" y="165"/>
                    <a:pt x="44" y="165"/>
                    <a:pt x="44" y="165"/>
                  </a:cubicBezTo>
                  <a:cubicBezTo>
                    <a:pt x="45" y="166"/>
                    <a:pt x="46" y="165"/>
                    <a:pt x="46" y="165"/>
                  </a:cubicBezTo>
                  <a:cubicBezTo>
                    <a:pt x="46" y="164"/>
                    <a:pt x="46" y="164"/>
                    <a:pt x="46" y="164"/>
                  </a:cubicBezTo>
                  <a:cubicBezTo>
                    <a:pt x="46" y="163"/>
                    <a:pt x="46" y="163"/>
                    <a:pt x="46" y="163"/>
                  </a:cubicBezTo>
                  <a:cubicBezTo>
                    <a:pt x="45" y="163"/>
                    <a:pt x="45" y="163"/>
                    <a:pt x="45" y="163"/>
                  </a:cubicBezTo>
                  <a:cubicBezTo>
                    <a:pt x="45" y="162"/>
                    <a:pt x="44" y="161"/>
                    <a:pt x="43" y="160"/>
                  </a:cubicBezTo>
                  <a:cubicBezTo>
                    <a:pt x="33" y="154"/>
                    <a:pt x="4" y="137"/>
                    <a:pt x="4" y="137"/>
                  </a:cubicBezTo>
                  <a:cubicBezTo>
                    <a:pt x="4" y="138"/>
                    <a:pt x="4" y="138"/>
                    <a:pt x="4" y="138"/>
                  </a:cubicBezTo>
                  <a:cubicBezTo>
                    <a:pt x="5" y="139"/>
                    <a:pt x="5" y="139"/>
                    <a:pt x="5" y="139"/>
                  </a:cubicBezTo>
                  <a:cubicBezTo>
                    <a:pt x="4" y="138"/>
                    <a:pt x="4" y="138"/>
                    <a:pt x="4" y="138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4" y="140"/>
                    <a:pt x="5" y="140"/>
                    <a:pt x="5" y="139"/>
                  </a:cubicBezTo>
                  <a:cubicBezTo>
                    <a:pt x="4" y="138"/>
                    <a:pt x="4" y="138"/>
                    <a:pt x="4" y="138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4" y="138"/>
                    <a:pt x="4" y="138"/>
                    <a:pt x="4" y="138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4" y="138"/>
                    <a:pt x="4" y="138"/>
                    <a:pt x="4" y="138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4" y="139"/>
                    <a:pt x="4" y="139"/>
                    <a:pt x="4" y="139"/>
                  </a:cubicBezTo>
                  <a:cubicBezTo>
                    <a:pt x="3" y="140"/>
                    <a:pt x="3" y="140"/>
                    <a:pt x="3" y="140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4" y="139"/>
                    <a:pt x="4" y="139"/>
                    <a:pt x="4" y="139"/>
                  </a:cubicBezTo>
                  <a:cubicBezTo>
                    <a:pt x="3" y="140"/>
                    <a:pt x="3" y="140"/>
                    <a:pt x="3" y="140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3" y="140"/>
                    <a:pt x="3" y="140"/>
                    <a:pt x="3" y="140"/>
                  </a:cubicBezTo>
                  <a:cubicBezTo>
                    <a:pt x="3" y="140"/>
                    <a:pt x="3" y="140"/>
                    <a:pt x="3" y="140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3" y="140"/>
                    <a:pt x="3" y="140"/>
                    <a:pt x="3" y="140"/>
                  </a:cubicBezTo>
                  <a:cubicBezTo>
                    <a:pt x="4" y="140"/>
                    <a:pt x="4" y="140"/>
                    <a:pt x="6" y="141"/>
                  </a:cubicBezTo>
                  <a:cubicBezTo>
                    <a:pt x="10" y="143"/>
                    <a:pt x="18" y="147"/>
                    <a:pt x="26" y="151"/>
                  </a:cubicBezTo>
                  <a:cubicBezTo>
                    <a:pt x="30" y="153"/>
                    <a:pt x="34" y="155"/>
                    <a:pt x="37" y="156"/>
                  </a:cubicBezTo>
                  <a:cubicBezTo>
                    <a:pt x="38" y="157"/>
                    <a:pt x="40" y="158"/>
                    <a:pt x="41" y="158"/>
                  </a:cubicBezTo>
                  <a:cubicBezTo>
                    <a:pt x="41" y="158"/>
                    <a:pt x="41" y="158"/>
                    <a:pt x="42" y="159"/>
                  </a:cubicBezTo>
                  <a:cubicBezTo>
                    <a:pt x="42" y="159"/>
                    <a:pt x="42" y="159"/>
                    <a:pt x="43" y="159"/>
                  </a:cubicBezTo>
                  <a:cubicBezTo>
                    <a:pt x="43" y="159"/>
                    <a:pt x="43" y="159"/>
                    <a:pt x="43" y="159"/>
                  </a:cubicBezTo>
                  <a:cubicBezTo>
                    <a:pt x="44" y="159"/>
                    <a:pt x="44" y="158"/>
                    <a:pt x="44" y="158"/>
                  </a:cubicBezTo>
                  <a:cubicBezTo>
                    <a:pt x="45" y="158"/>
                    <a:pt x="45" y="157"/>
                    <a:pt x="45" y="157"/>
                  </a:cubicBezTo>
                  <a:cubicBezTo>
                    <a:pt x="44" y="157"/>
                    <a:pt x="44" y="156"/>
                    <a:pt x="44" y="156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5" y="133"/>
                    <a:pt x="5" y="133"/>
                    <a:pt x="5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4"/>
                    <a:pt x="4" y="134"/>
                    <a:pt x="4" y="134"/>
                  </a:cubicBezTo>
                  <a:cubicBezTo>
                    <a:pt x="5" y="133"/>
                    <a:pt x="5" y="133"/>
                    <a:pt x="5" y="133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4"/>
                    <a:pt x="4" y="134"/>
                    <a:pt x="4" y="134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4"/>
                    <a:pt x="4" y="134"/>
                    <a:pt x="4" y="134"/>
                  </a:cubicBezTo>
                  <a:cubicBezTo>
                    <a:pt x="4" y="134"/>
                    <a:pt x="4" y="134"/>
                    <a:pt x="4" y="134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4"/>
                    <a:pt x="4" y="134"/>
                    <a:pt x="4" y="134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3" y="134"/>
                    <a:pt x="3" y="134"/>
                    <a:pt x="3" y="134"/>
                  </a:cubicBezTo>
                  <a:cubicBezTo>
                    <a:pt x="3" y="134"/>
                    <a:pt x="3" y="134"/>
                    <a:pt x="4" y="134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3" y="134"/>
                    <a:pt x="3" y="134"/>
                    <a:pt x="3" y="134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3" y="134"/>
                    <a:pt x="3" y="134"/>
                    <a:pt x="3" y="134"/>
                  </a:cubicBezTo>
                  <a:cubicBezTo>
                    <a:pt x="3" y="134"/>
                    <a:pt x="3" y="134"/>
                    <a:pt x="3" y="134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3" y="134"/>
                    <a:pt x="3" y="134"/>
                    <a:pt x="3" y="134"/>
                  </a:cubicBezTo>
                  <a:cubicBezTo>
                    <a:pt x="3" y="134"/>
                    <a:pt x="3" y="134"/>
                    <a:pt x="3" y="134"/>
                  </a:cubicBezTo>
                  <a:cubicBezTo>
                    <a:pt x="4" y="134"/>
                    <a:pt x="6" y="136"/>
                    <a:pt x="10" y="138"/>
                  </a:cubicBezTo>
                  <a:cubicBezTo>
                    <a:pt x="16" y="141"/>
                    <a:pt x="23" y="145"/>
                    <a:pt x="30" y="148"/>
                  </a:cubicBezTo>
                  <a:cubicBezTo>
                    <a:pt x="33" y="150"/>
                    <a:pt x="36" y="151"/>
                    <a:pt x="39" y="152"/>
                  </a:cubicBezTo>
                  <a:cubicBezTo>
                    <a:pt x="40" y="153"/>
                    <a:pt x="41" y="153"/>
                    <a:pt x="42" y="154"/>
                  </a:cubicBezTo>
                  <a:cubicBezTo>
                    <a:pt x="42" y="154"/>
                    <a:pt x="42" y="154"/>
                    <a:pt x="42" y="154"/>
                  </a:cubicBezTo>
                  <a:cubicBezTo>
                    <a:pt x="43" y="154"/>
                    <a:pt x="43" y="154"/>
                    <a:pt x="43" y="154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4" y="154"/>
                    <a:pt x="45" y="154"/>
                    <a:pt x="45" y="154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5" y="152"/>
                    <a:pt x="45" y="152"/>
                    <a:pt x="44" y="152"/>
                  </a:cubicBezTo>
                  <a:cubicBezTo>
                    <a:pt x="44" y="152"/>
                    <a:pt x="42" y="150"/>
                    <a:pt x="38" y="148"/>
                  </a:cubicBezTo>
                  <a:cubicBezTo>
                    <a:pt x="32" y="144"/>
                    <a:pt x="24" y="139"/>
                    <a:pt x="17" y="135"/>
                  </a:cubicBezTo>
                  <a:cubicBezTo>
                    <a:pt x="13" y="133"/>
                    <a:pt x="10" y="131"/>
                    <a:pt x="8" y="129"/>
                  </a:cubicBezTo>
                  <a:cubicBezTo>
                    <a:pt x="7" y="128"/>
                    <a:pt x="6" y="128"/>
                    <a:pt x="5" y="127"/>
                  </a:cubicBezTo>
                  <a:cubicBezTo>
                    <a:pt x="5" y="127"/>
                    <a:pt x="5" y="127"/>
                    <a:pt x="5" y="127"/>
                  </a:cubicBezTo>
                  <a:cubicBezTo>
                    <a:pt x="4" y="127"/>
                    <a:pt x="4" y="127"/>
                    <a:pt x="4" y="127"/>
                  </a:cubicBezTo>
                  <a:cubicBezTo>
                    <a:pt x="4" y="127"/>
                    <a:pt x="4" y="127"/>
                    <a:pt x="4" y="127"/>
                  </a:cubicBezTo>
                  <a:cubicBezTo>
                    <a:pt x="4" y="128"/>
                    <a:pt x="4" y="128"/>
                    <a:pt x="4" y="128"/>
                  </a:cubicBezTo>
                  <a:cubicBezTo>
                    <a:pt x="5" y="127"/>
                    <a:pt x="5" y="127"/>
                    <a:pt x="5" y="127"/>
                  </a:cubicBezTo>
                  <a:cubicBezTo>
                    <a:pt x="4" y="127"/>
                    <a:pt x="4" y="127"/>
                    <a:pt x="4" y="127"/>
                  </a:cubicBezTo>
                  <a:cubicBezTo>
                    <a:pt x="4" y="128"/>
                    <a:pt x="4" y="128"/>
                    <a:pt x="4" y="128"/>
                  </a:cubicBezTo>
                  <a:cubicBezTo>
                    <a:pt x="5" y="127"/>
                    <a:pt x="5" y="127"/>
                    <a:pt x="5" y="127"/>
                  </a:cubicBezTo>
                  <a:cubicBezTo>
                    <a:pt x="3" y="128"/>
                    <a:pt x="3" y="128"/>
                    <a:pt x="3" y="128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5" y="127"/>
                    <a:pt x="5" y="127"/>
                    <a:pt x="5" y="127"/>
                  </a:cubicBezTo>
                  <a:cubicBezTo>
                    <a:pt x="3" y="128"/>
                    <a:pt x="3" y="128"/>
                    <a:pt x="3" y="128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3" y="128"/>
                    <a:pt x="3" y="128"/>
                    <a:pt x="3" y="128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5" y="128"/>
                    <a:pt x="5" y="128"/>
                    <a:pt x="5" y="128"/>
                  </a:cubicBezTo>
                  <a:cubicBezTo>
                    <a:pt x="3" y="128"/>
                    <a:pt x="3" y="128"/>
                    <a:pt x="3" y="128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3" y="128"/>
                    <a:pt x="3" y="128"/>
                    <a:pt x="3" y="128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29"/>
                    <a:pt x="12" y="134"/>
                    <a:pt x="22" y="138"/>
                  </a:cubicBezTo>
                  <a:cubicBezTo>
                    <a:pt x="27" y="141"/>
                    <a:pt x="32" y="143"/>
                    <a:pt x="36" y="145"/>
                  </a:cubicBezTo>
                  <a:cubicBezTo>
                    <a:pt x="38" y="146"/>
                    <a:pt x="40" y="146"/>
                    <a:pt x="41" y="147"/>
                  </a:cubicBezTo>
                  <a:cubicBezTo>
                    <a:pt x="41" y="147"/>
                    <a:pt x="42" y="147"/>
                    <a:pt x="42" y="148"/>
                  </a:cubicBezTo>
                  <a:cubicBezTo>
                    <a:pt x="43" y="148"/>
                    <a:pt x="43" y="148"/>
                    <a:pt x="43" y="148"/>
                  </a:cubicBezTo>
                  <a:cubicBezTo>
                    <a:pt x="43" y="148"/>
                    <a:pt x="43" y="148"/>
                    <a:pt x="43" y="148"/>
                  </a:cubicBezTo>
                  <a:cubicBezTo>
                    <a:pt x="43" y="148"/>
                    <a:pt x="43" y="148"/>
                    <a:pt x="43" y="148"/>
                  </a:cubicBezTo>
                  <a:cubicBezTo>
                    <a:pt x="44" y="148"/>
                    <a:pt x="44" y="148"/>
                    <a:pt x="44" y="148"/>
                  </a:cubicBezTo>
                  <a:cubicBezTo>
                    <a:pt x="45" y="147"/>
                    <a:pt x="45" y="147"/>
                    <a:pt x="45" y="147"/>
                  </a:cubicBezTo>
                  <a:cubicBezTo>
                    <a:pt x="45" y="147"/>
                    <a:pt x="45" y="147"/>
                    <a:pt x="45" y="146"/>
                  </a:cubicBezTo>
                  <a:cubicBezTo>
                    <a:pt x="45" y="146"/>
                    <a:pt x="45" y="145"/>
                    <a:pt x="44" y="145"/>
                  </a:cubicBezTo>
                  <a:cubicBezTo>
                    <a:pt x="4" y="120"/>
                    <a:pt x="4" y="120"/>
                    <a:pt x="4" y="120"/>
                  </a:cubicBezTo>
                  <a:cubicBezTo>
                    <a:pt x="4" y="122"/>
                    <a:pt x="4" y="122"/>
                    <a:pt x="4" y="122"/>
                  </a:cubicBezTo>
                  <a:cubicBezTo>
                    <a:pt x="5" y="122"/>
                    <a:pt x="5" y="122"/>
                    <a:pt x="5" y="122"/>
                  </a:cubicBezTo>
                  <a:cubicBezTo>
                    <a:pt x="4" y="122"/>
                    <a:pt x="4" y="122"/>
                    <a:pt x="4" y="122"/>
                  </a:cubicBezTo>
                  <a:cubicBezTo>
                    <a:pt x="4" y="123"/>
                    <a:pt x="4" y="123"/>
                    <a:pt x="4" y="123"/>
                  </a:cubicBezTo>
                  <a:cubicBezTo>
                    <a:pt x="4" y="123"/>
                    <a:pt x="5" y="123"/>
                    <a:pt x="5" y="122"/>
                  </a:cubicBezTo>
                  <a:cubicBezTo>
                    <a:pt x="4" y="122"/>
                    <a:pt x="4" y="122"/>
                    <a:pt x="4" y="122"/>
                  </a:cubicBezTo>
                  <a:cubicBezTo>
                    <a:pt x="4" y="123"/>
                    <a:pt x="4" y="123"/>
                    <a:pt x="4" y="123"/>
                  </a:cubicBezTo>
                  <a:cubicBezTo>
                    <a:pt x="4" y="122"/>
                    <a:pt x="4" y="122"/>
                    <a:pt x="4" y="122"/>
                  </a:cubicBezTo>
                  <a:cubicBezTo>
                    <a:pt x="4" y="123"/>
                    <a:pt x="4" y="123"/>
                    <a:pt x="4" y="123"/>
                  </a:cubicBezTo>
                  <a:cubicBezTo>
                    <a:pt x="4" y="123"/>
                    <a:pt x="4" y="123"/>
                    <a:pt x="4" y="123"/>
                  </a:cubicBezTo>
                  <a:cubicBezTo>
                    <a:pt x="4" y="122"/>
                    <a:pt x="4" y="122"/>
                    <a:pt x="4" y="122"/>
                  </a:cubicBezTo>
                  <a:cubicBezTo>
                    <a:pt x="4" y="123"/>
                    <a:pt x="4" y="123"/>
                    <a:pt x="4" y="123"/>
                  </a:cubicBezTo>
                  <a:cubicBezTo>
                    <a:pt x="4" y="122"/>
                    <a:pt x="4" y="122"/>
                    <a:pt x="4" y="122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4" y="123"/>
                    <a:pt x="4" y="123"/>
                    <a:pt x="4" y="123"/>
                  </a:cubicBezTo>
                  <a:cubicBezTo>
                    <a:pt x="4" y="122"/>
                    <a:pt x="4" y="122"/>
                    <a:pt x="4" y="122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4" y="123"/>
                    <a:pt x="5" y="123"/>
                    <a:pt x="6" y="124"/>
                  </a:cubicBezTo>
                  <a:cubicBezTo>
                    <a:pt x="11" y="126"/>
                    <a:pt x="20" y="131"/>
                    <a:pt x="28" y="135"/>
                  </a:cubicBezTo>
                  <a:cubicBezTo>
                    <a:pt x="36" y="138"/>
                    <a:pt x="43" y="142"/>
                    <a:pt x="43" y="142"/>
                  </a:cubicBezTo>
                  <a:cubicBezTo>
                    <a:pt x="44" y="142"/>
                    <a:pt x="44" y="142"/>
                    <a:pt x="45" y="141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45" y="140"/>
                    <a:pt x="45" y="140"/>
                    <a:pt x="45" y="140"/>
                  </a:cubicBezTo>
                  <a:cubicBezTo>
                    <a:pt x="45" y="139"/>
                    <a:pt x="44" y="139"/>
                    <a:pt x="44" y="139"/>
                  </a:cubicBezTo>
                  <a:cubicBezTo>
                    <a:pt x="42" y="137"/>
                    <a:pt x="39" y="135"/>
                    <a:pt x="35" y="133"/>
                  </a:cubicBezTo>
                  <a:cubicBezTo>
                    <a:pt x="24" y="126"/>
                    <a:pt x="5" y="114"/>
                    <a:pt x="5" y="114"/>
                  </a:cubicBezTo>
                  <a:cubicBezTo>
                    <a:pt x="4" y="116"/>
                    <a:pt x="4" y="116"/>
                    <a:pt x="4" y="116"/>
                  </a:cubicBezTo>
                  <a:cubicBezTo>
                    <a:pt x="4" y="117"/>
                    <a:pt x="4" y="117"/>
                    <a:pt x="4" y="117"/>
                  </a:cubicBezTo>
                  <a:cubicBezTo>
                    <a:pt x="4" y="116"/>
                    <a:pt x="4" y="116"/>
                    <a:pt x="4" y="116"/>
                  </a:cubicBezTo>
                  <a:cubicBezTo>
                    <a:pt x="4" y="117"/>
                    <a:pt x="4" y="117"/>
                    <a:pt x="4" y="117"/>
                  </a:cubicBezTo>
                  <a:cubicBezTo>
                    <a:pt x="4" y="117"/>
                    <a:pt x="4" y="117"/>
                    <a:pt x="4" y="117"/>
                  </a:cubicBezTo>
                  <a:cubicBezTo>
                    <a:pt x="4" y="116"/>
                    <a:pt x="4" y="116"/>
                    <a:pt x="4" y="116"/>
                  </a:cubicBezTo>
                  <a:cubicBezTo>
                    <a:pt x="4" y="117"/>
                    <a:pt x="4" y="117"/>
                    <a:pt x="4" y="117"/>
                  </a:cubicBezTo>
                  <a:cubicBezTo>
                    <a:pt x="4" y="116"/>
                    <a:pt x="4" y="116"/>
                    <a:pt x="4" y="116"/>
                  </a:cubicBezTo>
                  <a:cubicBezTo>
                    <a:pt x="3" y="117"/>
                    <a:pt x="3" y="117"/>
                    <a:pt x="3" y="117"/>
                  </a:cubicBezTo>
                  <a:cubicBezTo>
                    <a:pt x="4" y="117"/>
                    <a:pt x="4" y="117"/>
                    <a:pt x="4" y="117"/>
                  </a:cubicBezTo>
                  <a:cubicBezTo>
                    <a:pt x="4" y="116"/>
                    <a:pt x="4" y="116"/>
                    <a:pt x="4" y="116"/>
                  </a:cubicBezTo>
                  <a:cubicBezTo>
                    <a:pt x="3" y="117"/>
                    <a:pt x="3" y="117"/>
                    <a:pt x="3" y="117"/>
                  </a:cubicBezTo>
                  <a:cubicBezTo>
                    <a:pt x="3" y="117"/>
                    <a:pt x="3" y="117"/>
                    <a:pt x="3" y="117"/>
                  </a:cubicBezTo>
                  <a:cubicBezTo>
                    <a:pt x="3" y="117"/>
                    <a:pt x="3" y="117"/>
                    <a:pt x="3" y="117"/>
                  </a:cubicBezTo>
                  <a:cubicBezTo>
                    <a:pt x="3" y="117"/>
                    <a:pt x="3" y="117"/>
                    <a:pt x="3" y="117"/>
                  </a:cubicBezTo>
                  <a:cubicBezTo>
                    <a:pt x="3" y="117"/>
                    <a:pt x="3" y="117"/>
                    <a:pt x="3" y="117"/>
                  </a:cubicBezTo>
                  <a:cubicBezTo>
                    <a:pt x="3" y="117"/>
                    <a:pt x="3" y="117"/>
                    <a:pt x="3" y="117"/>
                  </a:cubicBezTo>
                  <a:cubicBezTo>
                    <a:pt x="4" y="117"/>
                    <a:pt x="6" y="119"/>
                    <a:pt x="10" y="120"/>
                  </a:cubicBezTo>
                  <a:cubicBezTo>
                    <a:pt x="16" y="123"/>
                    <a:pt x="24" y="127"/>
                    <a:pt x="30" y="130"/>
                  </a:cubicBezTo>
                  <a:cubicBezTo>
                    <a:pt x="34" y="132"/>
                    <a:pt x="37" y="133"/>
                    <a:pt x="39" y="134"/>
                  </a:cubicBezTo>
                  <a:cubicBezTo>
                    <a:pt x="41" y="135"/>
                    <a:pt x="42" y="135"/>
                    <a:pt x="42" y="135"/>
                  </a:cubicBezTo>
                  <a:cubicBezTo>
                    <a:pt x="43" y="136"/>
                    <a:pt x="43" y="136"/>
                    <a:pt x="43" y="136"/>
                  </a:cubicBezTo>
                  <a:cubicBezTo>
                    <a:pt x="44" y="136"/>
                    <a:pt x="44" y="136"/>
                    <a:pt x="44" y="136"/>
                  </a:cubicBezTo>
                  <a:cubicBezTo>
                    <a:pt x="45" y="136"/>
                    <a:pt x="45" y="136"/>
                    <a:pt x="45" y="136"/>
                  </a:cubicBezTo>
                  <a:cubicBezTo>
                    <a:pt x="45" y="136"/>
                    <a:pt x="45" y="136"/>
                    <a:pt x="46" y="135"/>
                  </a:cubicBezTo>
                  <a:cubicBezTo>
                    <a:pt x="46" y="135"/>
                    <a:pt x="46" y="135"/>
                    <a:pt x="46" y="134"/>
                  </a:cubicBezTo>
                  <a:cubicBezTo>
                    <a:pt x="46" y="134"/>
                    <a:pt x="45" y="133"/>
                    <a:pt x="45" y="133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5" y="130"/>
                    <a:pt x="46" y="129"/>
                    <a:pt x="46" y="129"/>
                  </a:cubicBezTo>
                  <a:cubicBezTo>
                    <a:pt x="46" y="128"/>
                    <a:pt x="46" y="128"/>
                    <a:pt x="46" y="128"/>
                  </a:cubicBezTo>
                  <a:cubicBezTo>
                    <a:pt x="46" y="127"/>
                    <a:pt x="46" y="127"/>
                    <a:pt x="46" y="127"/>
                  </a:cubicBezTo>
                  <a:cubicBezTo>
                    <a:pt x="45" y="127"/>
                    <a:pt x="45" y="127"/>
                    <a:pt x="45" y="127"/>
                  </a:cubicBezTo>
                  <a:cubicBezTo>
                    <a:pt x="45" y="126"/>
                    <a:pt x="44" y="126"/>
                    <a:pt x="43" y="125"/>
                  </a:cubicBezTo>
                  <a:cubicBezTo>
                    <a:pt x="38" y="122"/>
                    <a:pt x="28" y="116"/>
                    <a:pt x="20" y="111"/>
                  </a:cubicBezTo>
                  <a:cubicBezTo>
                    <a:pt x="15" y="109"/>
                    <a:pt x="12" y="106"/>
                    <a:pt x="9" y="104"/>
                  </a:cubicBezTo>
                  <a:cubicBezTo>
                    <a:pt x="7" y="103"/>
                    <a:pt x="6" y="103"/>
                    <a:pt x="5" y="102"/>
                  </a:cubicBezTo>
                  <a:cubicBezTo>
                    <a:pt x="5" y="102"/>
                    <a:pt x="5" y="102"/>
                    <a:pt x="5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5" y="102"/>
                    <a:pt x="5" y="102"/>
                    <a:pt x="5" y="102"/>
                  </a:cubicBezTo>
                  <a:cubicBezTo>
                    <a:pt x="5" y="101"/>
                    <a:pt x="4" y="101"/>
                    <a:pt x="4" y="101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5" y="102"/>
                    <a:pt x="5" y="102"/>
                    <a:pt x="5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4" y="103"/>
                    <a:pt x="4" y="103"/>
                    <a:pt x="4" y="103"/>
                  </a:cubicBezTo>
                  <a:cubicBezTo>
                    <a:pt x="5" y="102"/>
                    <a:pt x="5" y="102"/>
                    <a:pt x="5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4" y="103"/>
                    <a:pt x="4" y="103"/>
                    <a:pt x="4" y="103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3"/>
                    <a:pt x="3" y="103"/>
                    <a:pt x="3" y="103"/>
                  </a:cubicBezTo>
                  <a:cubicBezTo>
                    <a:pt x="44" y="122"/>
                    <a:pt x="44" y="122"/>
                    <a:pt x="44" y="122"/>
                  </a:cubicBezTo>
                  <a:cubicBezTo>
                    <a:pt x="45" y="123"/>
                    <a:pt x="46" y="122"/>
                    <a:pt x="46" y="122"/>
                  </a:cubicBezTo>
                  <a:cubicBezTo>
                    <a:pt x="47" y="121"/>
                    <a:pt x="47" y="120"/>
                    <a:pt x="46" y="120"/>
                  </a:cubicBezTo>
                  <a:cubicBezTo>
                    <a:pt x="3" y="93"/>
                    <a:pt x="3" y="93"/>
                    <a:pt x="3" y="93"/>
                  </a:cubicBezTo>
                  <a:cubicBezTo>
                    <a:pt x="2" y="94"/>
                    <a:pt x="2" y="94"/>
                    <a:pt x="2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2" y="94"/>
                    <a:pt x="2" y="94"/>
                    <a:pt x="2" y="94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2" y="94"/>
                    <a:pt x="2" y="94"/>
                    <a:pt x="2" y="94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2" y="94"/>
                    <a:pt x="2" y="94"/>
                    <a:pt x="2" y="94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2" y="94"/>
                    <a:pt x="2" y="94"/>
                    <a:pt x="2" y="94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2" y="95"/>
                    <a:pt x="3" y="96"/>
                    <a:pt x="4" y="96"/>
                  </a:cubicBezTo>
                  <a:cubicBezTo>
                    <a:pt x="9" y="98"/>
                    <a:pt x="18" y="103"/>
                    <a:pt x="26" y="108"/>
                  </a:cubicBezTo>
                  <a:cubicBezTo>
                    <a:pt x="30" y="110"/>
                    <a:pt x="34" y="112"/>
                    <a:pt x="37" y="113"/>
                  </a:cubicBezTo>
                  <a:cubicBezTo>
                    <a:pt x="39" y="114"/>
                    <a:pt x="40" y="115"/>
                    <a:pt x="41" y="115"/>
                  </a:cubicBezTo>
                  <a:cubicBezTo>
                    <a:pt x="41" y="115"/>
                    <a:pt x="42" y="116"/>
                    <a:pt x="42" y="116"/>
                  </a:cubicBezTo>
                  <a:cubicBezTo>
                    <a:pt x="42" y="116"/>
                    <a:pt x="42" y="116"/>
                    <a:pt x="42" y="116"/>
                  </a:cubicBezTo>
                  <a:cubicBezTo>
                    <a:pt x="43" y="116"/>
                    <a:pt x="43" y="116"/>
                    <a:pt x="43" y="116"/>
                  </a:cubicBezTo>
                  <a:cubicBezTo>
                    <a:pt x="43" y="116"/>
                    <a:pt x="43" y="116"/>
                    <a:pt x="43" y="116"/>
                  </a:cubicBezTo>
                  <a:cubicBezTo>
                    <a:pt x="44" y="116"/>
                    <a:pt x="44" y="116"/>
                    <a:pt x="44" y="115"/>
                  </a:cubicBezTo>
                  <a:cubicBezTo>
                    <a:pt x="45" y="115"/>
                    <a:pt x="45" y="115"/>
                    <a:pt x="45" y="114"/>
                  </a:cubicBezTo>
                  <a:cubicBezTo>
                    <a:pt x="44" y="114"/>
                    <a:pt x="44" y="114"/>
                    <a:pt x="44" y="113"/>
                  </a:cubicBezTo>
                  <a:cubicBezTo>
                    <a:pt x="3" y="88"/>
                    <a:pt x="3" y="88"/>
                    <a:pt x="3" y="88"/>
                  </a:cubicBezTo>
                  <a:cubicBezTo>
                    <a:pt x="2" y="89"/>
                    <a:pt x="2" y="89"/>
                    <a:pt x="2" y="89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2" y="89"/>
                    <a:pt x="2" y="89"/>
                    <a:pt x="2" y="89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3" y="90"/>
                    <a:pt x="3" y="90"/>
                    <a:pt x="4" y="90"/>
                  </a:cubicBezTo>
                  <a:cubicBezTo>
                    <a:pt x="2" y="89"/>
                    <a:pt x="2" y="89"/>
                    <a:pt x="2" y="89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2" y="89"/>
                    <a:pt x="2" y="89"/>
                    <a:pt x="2" y="89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2" y="89"/>
                    <a:pt x="2" y="89"/>
                    <a:pt x="2" y="89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3" y="91"/>
                    <a:pt x="5" y="92"/>
                  </a:cubicBezTo>
                  <a:cubicBezTo>
                    <a:pt x="9" y="94"/>
                    <a:pt x="19" y="98"/>
                    <a:pt x="27" y="102"/>
                  </a:cubicBezTo>
                  <a:cubicBezTo>
                    <a:pt x="31" y="104"/>
                    <a:pt x="35" y="106"/>
                    <a:pt x="38" y="108"/>
                  </a:cubicBezTo>
                  <a:cubicBezTo>
                    <a:pt x="39" y="108"/>
                    <a:pt x="41" y="109"/>
                    <a:pt x="42" y="109"/>
                  </a:cubicBezTo>
                  <a:cubicBezTo>
                    <a:pt x="42" y="110"/>
                    <a:pt x="42" y="110"/>
                    <a:pt x="43" y="110"/>
                  </a:cubicBezTo>
                  <a:cubicBezTo>
                    <a:pt x="43" y="110"/>
                    <a:pt x="43" y="110"/>
                    <a:pt x="43" y="110"/>
                  </a:cubicBezTo>
                  <a:cubicBezTo>
                    <a:pt x="43" y="110"/>
                    <a:pt x="43" y="110"/>
                    <a:pt x="44" y="110"/>
                  </a:cubicBezTo>
                  <a:cubicBezTo>
                    <a:pt x="44" y="110"/>
                    <a:pt x="44" y="110"/>
                    <a:pt x="44" y="110"/>
                  </a:cubicBezTo>
                  <a:cubicBezTo>
                    <a:pt x="45" y="110"/>
                    <a:pt x="45" y="110"/>
                    <a:pt x="45" y="110"/>
                  </a:cubicBezTo>
                  <a:cubicBezTo>
                    <a:pt x="45" y="109"/>
                    <a:pt x="45" y="109"/>
                    <a:pt x="45" y="108"/>
                  </a:cubicBezTo>
                  <a:cubicBezTo>
                    <a:pt x="45" y="108"/>
                    <a:pt x="45" y="108"/>
                    <a:pt x="45" y="107"/>
                  </a:cubicBezTo>
                  <a:cubicBezTo>
                    <a:pt x="28" y="97"/>
                    <a:pt x="28" y="97"/>
                    <a:pt x="28" y="97"/>
                  </a:cubicBezTo>
                  <a:cubicBezTo>
                    <a:pt x="43" y="104"/>
                    <a:pt x="43" y="104"/>
                    <a:pt x="43" y="104"/>
                  </a:cubicBezTo>
                  <a:cubicBezTo>
                    <a:pt x="43" y="104"/>
                    <a:pt x="44" y="104"/>
                    <a:pt x="45" y="104"/>
                  </a:cubicBezTo>
                  <a:cubicBezTo>
                    <a:pt x="45" y="103"/>
                    <a:pt x="45" y="102"/>
                    <a:pt x="44" y="102"/>
                  </a:cubicBezTo>
                  <a:cubicBezTo>
                    <a:pt x="44" y="102"/>
                    <a:pt x="41" y="100"/>
                    <a:pt x="38" y="98"/>
                  </a:cubicBezTo>
                  <a:cubicBezTo>
                    <a:pt x="32" y="94"/>
                    <a:pt x="23" y="89"/>
                    <a:pt x="16" y="85"/>
                  </a:cubicBezTo>
                  <a:cubicBezTo>
                    <a:pt x="12" y="83"/>
                    <a:pt x="9" y="81"/>
                    <a:pt x="7" y="79"/>
                  </a:cubicBezTo>
                  <a:cubicBezTo>
                    <a:pt x="6" y="78"/>
                    <a:pt x="5" y="78"/>
                    <a:pt x="4" y="77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44" y="99"/>
                    <a:pt x="44" y="99"/>
                    <a:pt x="44" y="99"/>
                  </a:cubicBezTo>
                  <a:cubicBezTo>
                    <a:pt x="45" y="99"/>
                    <a:pt x="45" y="99"/>
                    <a:pt x="46" y="98"/>
                  </a:cubicBezTo>
                  <a:cubicBezTo>
                    <a:pt x="46" y="97"/>
                    <a:pt x="46" y="96"/>
                    <a:pt x="45" y="96"/>
                  </a:cubicBezTo>
                  <a:cubicBezTo>
                    <a:pt x="45" y="96"/>
                    <a:pt x="43" y="94"/>
                    <a:pt x="39" y="92"/>
                  </a:cubicBezTo>
                  <a:cubicBezTo>
                    <a:pt x="33" y="89"/>
                    <a:pt x="25" y="83"/>
                    <a:pt x="17" y="79"/>
                  </a:cubicBezTo>
                  <a:cubicBezTo>
                    <a:pt x="14" y="77"/>
                    <a:pt x="11" y="75"/>
                    <a:pt x="8" y="73"/>
                  </a:cubicBezTo>
                  <a:cubicBezTo>
                    <a:pt x="7" y="72"/>
                    <a:pt x="6" y="72"/>
                    <a:pt x="6" y="71"/>
                  </a:cubicBezTo>
                  <a:cubicBezTo>
                    <a:pt x="5" y="71"/>
                    <a:pt x="5" y="71"/>
                    <a:pt x="5" y="71"/>
                  </a:cubicBezTo>
                  <a:cubicBezTo>
                    <a:pt x="5" y="71"/>
                    <a:pt x="5" y="71"/>
                    <a:pt x="5" y="71"/>
                  </a:cubicBezTo>
                  <a:cubicBezTo>
                    <a:pt x="5" y="71"/>
                    <a:pt x="5" y="71"/>
                    <a:pt x="5" y="71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5" y="71"/>
                    <a:pt x="5" y="71"/>
                    <a:pt x="5" y="71"/>
                  </a:cubicBezTo>
                  <a:cubicBezTo>
                    <a:pt x="5" y="71"/>
                    <a:pt x="5" y="71"/>
                    <a:pt x="5" y="71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5" y="71"/>
                    <a:pt x="5" y="71"/>
                    <a:pt x="5" y="71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5" y="71"/>
                    <a:pt x="5" y="71"/>
                    <a:pt x="5" y="71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4" y="73"/>
                    <a:pt x="5" y="74"/>
                    <a:pt x="6" y="74"/>
                  </a:cubicBezTo>
                  <a:cubicBezTo>
                    <a:pt x="10" y="76"/>
                    <a:pt x="19" y="81"/>
                    <a:pt x="27" y="86"/>
                  </a:cubicBezTo>
                  <a:cubicBezTo>
                    <a:pt x="31" y="88"/>
                    <a:pt x="35" y="90"/>
                    <a:pt x="38" y="91"/>
                  </a:cubicBezTo>
                  <a:cubicBezTo>
                    <a:pt x="39" y="92"/>
                    <a:pt x="41" y="92"/>
                    <a:pt x="42" y="93"/>
                  </a:cubicBezTo>
                  <a:cubicBezTo>
                    <a:pt x="42" y="93"/>
                    <a:pt x="43" y="93"/>
                    <a:pt x="43" y="93"/>
                  </a:cubicBezTo>
                  <a:cubicBezTo>
                    <a:pt x="43" y="94"/>
                    <a:pt x="44" y="94"/>
                    <a:pt x="44" y="94"/>
                  </a:cubicBezTo>
                  <a:cubicBezTo>
                    <a:pt x="45" y="94"/>
                    <a:pt x="45" y="94"/>
                    <a:pt x="45" y="94"/>
                  </a:cubicBezTo>
                  <a:cubicBezTo>
                    <a:pt x="45" y="94"/>
                    <a:pt x="45" y="93"/>
                    <a:pt x="45" y="93"/>
                  </a:cubicBezTo>
                  <a:cubicBezTo>
                    <a:pt x="46" y="93"/>
                    <a:pt x="46" y="92"/>
                    <a:pt x="46" y="92"/>
                  </a:cubicBezTo>
                  <a:cubicBezTo>
                    <a:pt x="46" y="91"/>
                    <a:pt x="45" y="91"/>
                    <a:pt x="45" y="91"/>
                  </a:cubicBezTo>
                  <a:cubicBezTo>
                    <a:pt x="23" y="77"/>
                    <a:pt x="23" y="77"/>
                    <a:pt x="23" y="77"/>
                  </a:cubicBezTo>
                  <a:cubicBezTo>
                    <a:pt x="44" y="87"/>
                    <a:pt x="44" y="87"/>
                    <a:pt x="44" y="87"/>
                  </a:cubicBezTo>
                  <a:cubicBezTo>
                    <a:pt x="45" y="87"/>
                    <a:pt x="46" y="87"/>
                    <a:pt x="46" y="86"/>
                  </a:cubicBezTo>
                  <a:cubicBezTo>
                    <a:pt x="46" y="85"/>
                    <a:pt x="46" y="85"/>
                    <a:pt x="46" y="85"/>
                  </a:cubicBezTo>
                  <a:cubicBezTo>
                    <a:pt x="46" y="85"/>
                    <a:pt x="46" y="84"/>
                    <a:pt x="46" y="84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5" y="83"/>
                    <a:pt x="44" y="83"/>
                    <a:pt x="43" y="82"/>
                  </a:cubicBezTo>
                  <a:cubicBezTo>
                    <a:pt x="38" y="78"/>
                    <a:pt x="28" y="72"/>
                    <a:pt x="19" y="67"/>
                  </a:cubicBezTo>
                  <a:cubicBezTo>
                    <a:pt x="14" y="64"/>
                    <a:pt x="10" y="62"/>
                    <a:pt x="7" y="60"/>
                  </a:cubicBezTo>
                  <a:cubicBezTo>
                    <a:pt x="6" y="59"/>
                    <a:pt x="5" y="59"/>
                    <a:pt x="4" y="58"/>
                  </a:cubicBezTo>
                  <a:cubicBezTo>
                    <a:pt x="4" y="58"/>
                    <a:pt x="3" y="58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1" y="60"/>
                    <a:pt x="1" y="60"/>
                    <a:pt x="1" y="60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3" y="81"/>
                    <a:pt x="44" y="80"/>
                    <a:pt x="44" y="80"/>
                  </a:cubicBezTo>
                  <a:cubicBezTo>
                    <a:pt x="45" y="79"/>
                    <a:pt x="45" y="79"/>
                    <a:pt x="45" y="79"/>
                  </a:cubicBezTo>
                  <a:cubicBezTo>
                    <a:pt x="45" y="78"/>
                    <a:pt x="44" y="78"/>
                    <a:pt x="44" y="78"/>
                  </a:cubicBezTo>
                  <a:cubicBezTo>
                    <a:pt x="44" y="77"/>
                    <a:pt x="43" y="77"/>
                    <a:pt x="43" y="77"/>
                  </a:cubicBezTo>
                  <a:cubicBezTo>
                    <a:pt x="41" y="76"/>
                    <a:pt x="38" y="74"/>
                    <a:pt x="34" y="71"/>
                  </a:cubicBezTo>
                  <a:cubicBezTo>
                    <a:pt x="29" y="68"/>
                    <a:pt x="21" y="63"/>
                    <a:pt x="15" y="60"/>
                  </a:cubicBezTo>
                  <a:cubicBezTo>
                    <a:pt x="12" y="58"/>
                    <a:pt x="9" y="56"/>
                    <a:pt x="7" y="55"/>
                  </a:cubicBezTo>
                  <a:cubicBezTo>
                    <a:pt x="6" y="55"/>
                    <a:pt x="6" y="54"/>
                    <a:pt x="5" y="54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5" y="55"/>
                    <a:pt x="5" y="54"/>
                    <a:pt x="5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56"/>
                    <a:pt x="5" y="55"/>
                    <a:pt x="5" y="55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4" y="56"/>
                    <a:pt x="5" y="57"/>
                  </a:cubicBezTo>
                  <a:cubicBezTo>
                    <a:pt x="10" y="59"/>
                    <a:pt x="19" y="63"/>
                    <a:pt x="27" y="67"/>
                  </a:cubicBezTo>
                  <a:cubicBezTo>
                    <a:pt x="31" y="69"/>
                    <a:pt x="35" y="71"/>
                    <a:pt x="38" y="73"/>
                  </a:cubicBezTo>
                  <a:cubicBezTo>
                    <a:pt x="40" y="73"/>
                    <a:pt x="41" y="74"/>
                    <a:pt x="42" y="74"/>
                  </a:cubicBezTo>
                  <a:cubicBezTo>
                    <a:pt x="43" y="75"/>
                    <a:pt x="43" y="75"/>
                    <a:pt x="44" y="75"/>
                  </a:cubicBezTo>
                  <a:cubicBezTo>
                    <a:pt x="44" y="75"/>
                    <a:pt x="44" y="75"/>
                    <a:pt x="45" y="75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6" y="75"/>
                    <a:pt x="46" y="75"/>
                    <a:pt x="46" y="74"/>
                  </a:cubicBezTo>
                  <a:cubicBezTo>
                    <a:pt x="46" y="74"/>
                    <a:pt x="47" y="74"/>
                    <a:pt x="46" y="73"/>
                  </a:cubicBezTo>
                  <a:cubicBezTo>
                    <a:pt x="46" y="73"/>
                    <a:pt x="46" y="73"/>
                    <a:pt x="46" y="72"/>
                  </a:cubicBezTo>
                  <a:cubicBezTo>
                    <a:pt x="46" y="72"/>
                    <a:pt x="43" y="71"/>
                    <a:pt x="39" y="68"/>
                  </a:cubicBezTo>
                  <a:cubicBezTo>
                    <a:pt x="33" y="65"/>
                    <a:pt x="24" y="59"/>
                    <a:pt x="16" y="54"/>
                  </a:cubicBezTo>
                  <a:cubicBezTo>
                    <a:pt x="12" y="52"/>
                    <a:pt x="9" y="50"/>
                    <a:pt x="6" y="48"/>
                  </a:cubicBezTo>
                  <a:cubicBezTo>
                    <a:pt x="5" y="47"/>
                    <a:pt x="4" y="47"/>
                    <a:pt x="4" y="4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1" y="48"/>
                    <a:pt x="11" y="53"/>
                    <a:pt x="21" y="59"/>
                  </a:cubicBezTo>
                  <a:cubicBezTo>
                    <a:pt x="26" y="61"/>
                    <a:pt x="31" y="64"/>
                    <a:pt x="35" y="66"/>
                  </a:cubicBezTo>
                  <a:cubicBezTo>
                    <a:pt x="37" y="67"/>
                    <a:pt x="39" y="68"/>
                    <a:pt x="41" y="68"/>
                  </a:cubicBezTo>
                  <a:cubicBezTo>
                    <a:pt x="41" y="69"/>
                    <a:pt x="42" y="69"/>
                    <a:pt x="42" y="69"/>
                  </a:cubicBezTo>
                  <a:cubicBezTo>
                    <a:pt x="43" y="69"/>
                    <a:pt x="43" y="69"/>
                    <a:pt x="44" y="69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5" y="69"/>
                    <a:pt x="45" y="69"/>
                    <a:pt x="45" y="69"/>
                  </a:cubicBezTo>
                  <a:cubicBezTo>
                    <a:pt x="45" y="68"/>
                    <a:pt x="46" y="68"/>
                    <a:pt x="45" y="68"/>
                  </a:cubicBezTo>
                  <a:cubicBezTo>
                    <a:pt x="45" y="67"/>
                    <a:pt x="45" y="67"/>
                    <a:pt x="45" y="6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43"/>
                    <a:pt x="3" y="43"/>
                    <a:pt x="4" y="44"/>
                  </a:cubicBezTo>
                  <a:cubicBezTo>
                    <a:pt x="9" y="46"/>
                    <a:pt x="18" y="51"/>
                    <a:pt x="27" y="56"/>
                  </a:cubicBezTo>
                  <a:cubicBezTo>
                    <a:pt x="31" y="58"/>
                    <a:pt x="35" y="60"/>
                    <a:pt x="38" y="61"/>
                  </a:cubicBezTo>
                  <a:cubicBezTo>
                    <a:pt x="39" y="62"/>
                    <a:pt x="41" y="63"/>
                    <a:pt x="41" y="63"/>
                  </a:cubicBezTo>
                  <a:cubicBezTo>
                    <a:pt x="42" y="64"/>
                    <a:pt x="42" y="64"/>
                    <a:pt x="43" y="64"/>
                  </a:cubicBezTo>
                  <a:cubicBezTo>
                    <a:pt x="43" y="64"/>
                    <a:pt x="43" y="64"/>
                    <a:pt x="43" y="64"/>
                  </a:cubicBezTo>
                  <a:cubicBezTo>
                    <a:pt x="44" y="64"/>
                    <a:pt x="44" y="64"/>
                    <a:pt x="44" y="64"/>
                  </a:cubicBezTo>
                  <a:cubicBezTo>
                    <a:pt x="44" y="64"/>
                    <a:pt x="44" y="64"/>
                    <a:pt x="44" y="64"/>
                  </a:cubicBezTo>
                  <a:cubicBezTo>
                    <a:pt x="45" y="64"/>
                    <a:pt x="45" y="64"/>
                    <a:pt x="45" y="63"/>
                  </a:cubicBezTo>
                  <a:cubicBezTo>
                    <a:pt x="45" y="63"/>
                    <a:pt x="45" y="63"/>
                    <a:pt x="45" y="62"/>
                  </a:cubicBezTo>
                  <a:cubicBezTo>
                    <a:pt x="45" y="62"/>
                    <a:pt x="45" y="62"/>
                    <a:pt x="45" y="61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4" y="59"/>
                    <a:pt x="45" y="59"/>
                    <a:pt x="45" y="58"/>
                  </a:cubicBezTo>
                  <a:cubicBezTo>
                    <a:pt x="45" y="57"/>
                    <a:pt x="45" y="56"/>
                    <a:pt x="45" y="56"/>
                  </a:cubicBezTo>
                  <a:cubicBezTo>
                    <a:pt x="45" y="56"/>
                    <a:pt x="42" y="55"/>
                    <a:pt x="38" y="52"/>
                  </a:cubicBezTo>
                  <a:cubicBezTo>
                    <a:pt x="33" y="49"/>
                    <a:pt x="24" y="44"/>
                    <a:pt x="17" y="39"/>
                  </a:cubicBezTo>
                  <a:cubicBezTo>
                    <a:pt x="14" y="37"/>
                    <a:pt x="11" y="35"/>
                    <a:pt x="8" y="34"/>
                  </a:cubicBezTo>
                  <a:cubicBezTo>
                    <a:pt x="7" y="33"/>
                    <a:pt x="6" y="32"/>
                    <a:pt x="6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4"/>
                    <a:pt x="13" y="38"/>
                    <a:pt x="22" y="43"/>
                  </a:cubicBezTo>
                  <a:cubicBezTo>
                    <a:pt x="27" y="46"/>
                    <a:pt x="32" y="48"/>
                    <a:pt x="36" y="50"/>
                  </a:cubicBezTo>
                  <a:cubicBezTo>
                    <a:pt x="38" y="51"/>
                    <a:pt x="40" y="52"/>
                    <a:pt x="41" y="52"/>
                  </a:cubicBezTo>
                  <a:cubicBezTo>
                    <a:pt x="42" y="52"/>
                    <a:pt x="42" y="53"/>
                    <a:pt x="43" y="53"/>
                  </a:cubicBezTo>
                  <a:cubicBezTo>
                    <a:pt x="43" y="53"/>
                    <a:pt x="43" y="53"/>
                    <a:pt x="44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5" y="51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4" y="49"/>
                    <a:pt x="43" y="49"/>
                    <a:pt x="42" y="48"/>
                  </a:cubicBezTo>
                  <a:cubicBezTo>
                    <a:pt x="32" y="41"/>
                    <a:pt x="3" y="24"/>
                    <a:pt x="3" y="24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7"/>
                  </a:cubicBezTo>
                  <a:cubicBezTo>
                    <a:pt x="6" y="28"/>
                    <a:pt x="16" y="33"/>
                    <a:pt x="26" y="38"/>
                  </a:cubicBezTo>
                  <a:cubicBezTo>
                    <a:pt x="31" y="41"/>
                    <a:pt x="36" y="43"/>
                    <a:pt x="39" y="45"/>
                  </a:cubicBezTo>
                  <a:cubicBezTo>
                    <a:pt x="43" y="47"/>
                    <a:pt x="45" y="48"/>
                    <a:pt x="45" y="48"/>
                  </a:cubicBezTo>
                  <a:cubicBezTo>
                    <a:pt x="45" y="48"/>
                    <a:pt x="46" y="48"/>
                    <a:pt x="47" y="47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6" y="45"/>
                    <a:pt x="45" y="44"/>
                    <a:pt x="43" y="43"/>
                  </a:cubicBezTo>
                  <a:cubicBezTo>
                    <a:pt x="38" y="40"/>
                    <a:pt x="28" y="34"/>
                    <a:pt x="20" y="29"/>
                  </a:cubicBezTo>
                  <a:cubicBezTo>
                    <a:pt x="15" y="26"/>
                    <a:pt x="11" y="24"/>
                    <a:pt x="8" y="22"/>
                  </a:cubicBezTo>
                  <a:cubicBezTo>
                    <a:pt x="7" y="21"/>
                    <a:pt x="6" y="20"/>
                    <a:pt x="5" y="20"/>
                  </a:cubicBezTo>
                  <a:cubicBezTo>
                    <a:pt x="5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19"/>
                    <a:pt x="4" y="19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4" y="22"/>
                    <a:pt x="5" y="23"/>
                  </a:cubicBezTo>
                  <a:cubicBezTo>
                    <a:pt x="10" y="25"/>
                    <a:pt x="19" y="29"/>
                    <a:pt x="27" y="33"/>
                  </a:cubicBezTo>
                  <a:cubicBezTo>
                    <a:pt x="36" y="36"/>
                    <a:pt x="43" y="40"/>
                    <a:pt x="43" y="40"/>
                  </a:cubicBezTo>
                  <a:cubicBezTo>
                    <a:pt x="43" y="40"/>
                    <a:pt x="44" y="40"/>
                    <a:pt x="45" y="39"/>
                  </a:cubicBezTo>
                  <a:cubicBezTo>
                    <a:pt x="45" y="38"/>
                    <a:pt x="45" y="38"/>
                    <a:pt x="44" y="37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13" y="20"/>
                    <a:pt x="22" y="24"/>
                  </a:cubicBezTo>
                  <a:cubicBezTo>
                    <a:pt x="27" y="27"/>
                    <a:pt x="32" y="29"/>
                    <a:pt x="36" y="30"/>
                  </a:cubicBezTo>
                  <a:cubicBezTo>
                    <a:pt x="37" y="31"/>
                    <a:pt x="39" y="32"/>
                    <a:pt x="40" y="32"/>
                  </a:cubicBezTo>
                  <a:cubicBezTo>
                    <a:pt x="41" y="33"/>
                    <a:pt x="41" y="33"/>
                    <a:pt x="42" y="33"/>
                  </a:cubicBezTo>
                  <a:cubicBezTo>
                    <a:pt x="42" y="33"/>
                    <a:pt x="43" y="33"/>
                    <a:pt x="43" y="33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44" y="33"/>
                    <a:pt x="44" y="33"/>
                    <a:pt x="45" y="32"/>
                  </a:cubicBezTo>
                  <a:cubicBezTo>
                    <a:pt x="45" y="32"/>
                    <a:pt x="45" y="32"/>
                    <a:pt x="45" y="31"/>
                  </a:cubicBezTo>
                  <a:cubicBezTo>
                    <a:pt x="45" y="31"/>
                    <a:pt x="45" y="31"/>
                    <a:pt x="44" y="3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10" y="12"/>
                    <a:pt x="11" y="12"/>
                  </a:cubicBezTo>
                  <a:cubicBezTo>
                    <a:pt x="15" y="14"/>
                    <a:pt x="23" y="18"/>
                    <a:pt x="30" y="22"/>
                  </a:cubicBezTo>
                  <a:cubicBezTo>
                    <a:pt x="38" y="25"/>
                    <a:pt x="44" y="28"/>
                    <a:pt x="44" y="29"/>
                  </a:cubicBezTo>
                  <a:cubicBezTo>
                    <a:pt x="45" y="29"/>
                    <a:pt x="45" y="29"/>
                    <a:pt x="46" y="28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5" y="26"/>
                    <a:pt x="45" y="25"/>
                    <a:pt x="45" y="25"/>
                  </a:cubicBezTo>
                  <a:cubicBezTo>
                    <a:pt x="43" y="24"/>
                    <a:pt x="41" y="22"/>
                    <a:pt x="37" y="20"/>
                  </a:cubicBezTo>
                  <a:cubicBezTo>
                    <a:pt x="32" y="17"/>
                    <a:pt x="25" y="14"/>
                    <a:pt x="20" y="10"/>
                  </a:cubicBezTo>
                  <a:cubicBezTo>
                    <a:pt x="17" y="9"/>
                    <a:pt x="15" y="7"/>
                    <a:pt x="13" y="6"/>
                  </a:cubicBezTo>
                  <a:cubicBezTo>
                    <a:pt x="13" y="6"/>
                    <a:pt x="12" y="5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45" y="21"/>
                    <a:pt x="45" y="21"/>
                    <a:pt x="46" y="20"/>
                  </a:cubicBezTo>
                  <a:cubicBezTo>
                    <a:pt x="46" y="20"/>
                    <a:pt x="46" y="19"/>
                    <a:pt x="45" y="19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2" y="15"/>
                    <a:pt x="43" y="14"/>
                    <a:pt x="43" y="14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2" y="11"/>
                    <a:pt x="40" y="10"/>
                    <a:pt x="39" y="9"/>
                  </a:cubicBezTo>
                  <a:cubicBezTo>
                    <a:pt x="33" y="5"/>
                    <a:pt x="25" y="1"/>
                    <a:pt x="25" y="1"/>
                  </a:cubicBezTo>
                  <a:cubicBezTo>
                    <a:pt x="24" y="0"/>
                    <a:pt x="24" y="0"/>
                    <a:pt x="23" y="1"/>
                  </a:cubicBezTo>
                  <a:cubicBezTo>
                    <a:pt x="23" y="2"/>
                    <a:pt x="23" y="3"/>
                    <a:pt x="24" y="3"/>
                  </a:cubicBezTo>
                  <a:cubicBezTo>
                    <a:pt x="24" y="3"/>
                    <a:pt x="28" y="6"/>
                    <a:pt x="32" y="8"/>
                  </a:cubicBezTo>
                  <a:cubicBezTo>
                    <a:pt x="35" y="10"/>
                    <a:pt x="37" y="11"/>
                    <a:pt x="38" y="12"/>
                  </a:cubicBezTo>
                  <a:cubicBezTo>
                    <a:pt x="39" y="13"/>
                    <a:pt x="40" y="13"/>
                    <a:pt x="40" y="13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1" y="13"/>
                    <a:pt x="41" y="14"/>
                    <a:pt x="41" y="14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6" y="1"/>
                    <a:pt x="15" y="2"/>
                  </a:cubicBezTo>
                  <a:cubicBezTo>
                    <a:pt x="15" y="3"/>
                    <a:pt x="15" y="3"/>
                    <a:pt x="16" y="4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9" y="4"/>
                    <a:pt x="9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7"/>
                    <a:pt x="9" y="7"/>
                  </a:cubicBezTo>
                  <a:cubicBezTo>
                    <a:pt x="9" y="7"/>
                    <a:pt x="10" y="7"/>
                    <a:pt x="10" y="8"/>
                  </a:cubicBezTo>
                  <a:cubicBezTo>
                    <a:pt x="11" y="9"/>
                    <a:pt x="14" y="10"/>
                    <a:pt x="18" y="12"/>
                  </a:cubicBezTo>
                  <a:cubicBezTo>
                    <a:pt x="23" y="15"/>
                    <a:pt x="29" y="19"/>
                    <a:pt x="35" y="22"/>
                  </a:cubicBezTo>
                  <a:cubicBezTo>
                    <a:pt x="37" y="24"/>
                    <a:pt x="40" y="25"/>
                    <a:pt x="41" y="26"/>
                  </a:cubicBezTo>
                  <a:cubicBezTo>
                    <a:pt x="42" y="27"/>
                    <a:pt x="43" y="27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45" y="26"/>
                    <a:pt x="37" y="22"/>
                    <a:pt x="28" y="17"/>
                  </a:cubicBezTo>
                  <a:cubicBezTo>
                    <a:pt x="24" y="15"/>
                    <a:pt x="20" y="13"/>
                    <a:pt x="16" y="11"/>
                  </a:cubicBezTo>
                  <a:cubicBezTo>
                    <a:pt x="14" y="11"/>
                    <a:pt x="13" y="10"/>
                    <a:pt x="12" y="9"/>
                  </a:cubicBezTo>
                  <a:cubicBezTo>
                    <a:pt x="11" y="9"/>
                    <a:pt x="11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0"/>
                    <a:pt x="8" y="11"/>
                    <a:pt x="8" y="11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2" y="30"/>
                    <a:pt x="42" y="31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2" y="30"/>
                    <a:pt x="41" y="29"/>
                  </a:cubicBezTo>
                  <a:cubicBezTo>
                    <a:pt x="37" y="28"/>
                    <a:pt x="28" y="24"/>
                    <a:pt x="20" y="20"/>
                  </a:cubicBezTo>
                  <a:cubicBezTo>
                    <a:pt x="12" y="16"/>
                    <a:pt x="5" y="13"/>
                    <a:pt x="5" y="13"/>
                  </a:cubicBezTo>
                  <a:cubicBezTo>
                    <a:pt x="5" y="13"/>
                    <a:pt x="4" y="13"/>
                    <a:pt x="4" y="14"/>
                  </a:cubicBezTo>
                  <a:cubicBezTo>
                    <a:pt x="3" y="14"/>
                    <a:pt x="3" y="15"/>
                    <a:pt x="4" y="16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7"/>
                    <a:pt x="34" y="32"/>
                    <a:pt x="24" y="28"/>
                  </a:cubicBezTo>
                  <a:cubicBezTo>
                    <a:pt x="19" y="26"/>
                    <a:pt x="14" y="23"/>
                    <a:pt x="10" y="22"/>
                  </a:cubicBezTo>
                  <a:cubicBezTo>
                    <a:pt x="9" y="21"/>
                    <a:pt x="7" y="20"/>
                    <a:pt x="6" y="19"/>
                  </a:cubicBezTo>
                  <a:cubicBezTo>
                    <a:pt x="5" y="19"/>
                    <a:pt x="5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2"/>
                    <a:pt x="6" y="24"/>
                    <a:pt x="10" y="26"/>
                  </a:cubicBezTo>
                  <a:cubicBezTo>
                    <a:pt x="17" y="30"/>
                    <a:pt x="25" y="35"/>
                    <a:pt x="32" y="40"/>
                  </a:cubicBezTo>
                  <a:cubicBezTo>
                    <a:pt x="36" y="42"/>
                    <a:pt x="39" y="44"/>
                    <a:pt x="41" y="45"/>
                  </a:cubicBezTo>
                  <a:cubicBezTo>
                    <a:pt x="42" y="46"/>
                    <a:pt x="43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6" y="45"/>
                    <a:pt x="36" y="40"/>
                    <a:pt x="25" y="34"/>
                  </a:cubicBezTo>
                  <a:cubicBezTo>
                    <a:pt x="20" y="32"/>
                    <a:pt x="14" y="29"/>
                    <a:pt x="10" y="27"/>
                  </a:cubicBezTo>
                  <a:cubicBezTo>
                    <a:pt x="8" y="26"/>
                    <a:pt x="6" y="25"/>
                    <a:pt x="5" y="25"/>
                  </a:cubicBezTo>
                  <a:cubicBezTo>
                    <a:pt x="4" y="24"/>
                    <a:pt x="4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2" y="24"/>
                    <a:pt x="2" y="23"/>
                    <a:pt x="2" y="23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1" y="26"/>
                    <a:pt x="4" y="28"/>
                    <a:pt x="8" y="30"/>
                  </a:cubicBezTo>
                  <a:cubicBezTo>
                    <a:pt x="14" y="34"/>
                    <a:pt x="23" y="39"/>
                    <a:pt x="30" y="44"/>
                  </a:cubicBezTo>
                  <a:cubicBezTo>
                    <a:pt x="34" y="46"/>
                    <a:pt x="37" y="48"/>
                    <a:pt x="39" y="50"/>
                  </a:cubicBezTo>
                  <a:cubicBezTo>
                    <a:pt x="41" y="50"/>
                    <a:pt x="42" y="51"/>
                    <a:pt x="42" y="52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3" y="51"/>
                    <a:pt x="43" y="51"/>
                    <a:pt x="43" y="51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3" y="51"/>
                    <a:pt x="43" y="51"/>
                    <a:pt x="43" y="51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3" y="51"/>
                    <a:pt x="43" y="51"/>
                    <a:pt x="43" y="51"/>
                  </a:cubicBezTo>
                  <a:cubicBezTo>
                    <a:pt x="43" y="51"/>
                    <a:pt x="43" y="51"/>
                    <a:pt x="43" y="51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3" y="51"/>
                    <a:pt x="43" y="51"/>
                    <a:pt x="43" y="51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3" y="51"/>
                    <a:pt x="43" y="51"/>
                    <a:pt x="43" y="51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3" y="50"/>
                    <a:pt x="43" y="51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3" y="50"/>
                    <a:pt x="42" y="49"/>
                  </a:cubicBezTo>
                  <a:cubicBezTo>
                    <a:pt x="37" y="47"/>
                    <a:pt x="28" y="43"/>
                    <a:pt x="20" y="39"/>
                  </a:cubicBezTo>
                  <a:cubicBezTo>
                    <a:pt x="16" y="37"/>
                    <a:pt x="12" y="35"/>
                    <a:pt x="9" y="33"/>
                  </a:cubicBezTo>
                  <a:cubicBezTo>
                    <a:pt x="6" y="32"/>
                    <a:pt x="5" y="31"/>
                    <a:pt x="5" y="31"/>
                  </a:cubicBezTo>
                  <a:cubicBezTo>
                    <a:pt x="4" y="31"/>
                    <a:pt x="3" y="31"/>
                    <a:pt x="3" y="31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3"/>
                    <a:pt x="3" y="33"/>
                    <a:pt x="3" y="33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4" y="34"/>
                    <a:pt x="4" y="35"/>
                    <a:pt x="6" y="36"/>
                  </a:cubicBezTo>
                  <a:cubicBezTo>
                    <a:pt x="15" y="42"/>
                    <a:pt x="43" y="59"/>
                    <a:pt x="43" y="59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3" y="36"/>
                    <a:pt x="2" y="36"/>
                    <a:pt x="2" y="36"/>
                  </a:cubicBezTo>
                  <a:cubicBezTo>
                    <a:pt x="2" y="37"/>
                    <a:pt x="2" y="38"/>
                    <a:pt x="2" y="38"/>
                  </a:cubicBezTo>
                  <a:cubicBezTo>
                    <a:pt x="43" y="64"/>
                    <a:pt x="43" y="64"/>
                    <a:pt x="43" y="64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44" y="62"/>
                    <a:pt x="44" y="62"/>
                    <a:pt x="44" y="62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44" y="62"/>
                    <a:pt x="44" y="62"/>
                    <a:pt x="44" y="62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44" y="61"/>
                    <a:pt x="43" y="61"/>
                    <a:pt x="41" y="60"/>
                  </a:cubicBezTo>
                  <a:cubicBezTo>
                    <a:pt x="37" y="58"/>
                    <a:pt x="28" y="53"/>
                    <a:pt x="19" y="48"/>
                  </a:cubicBezTo>
                  <a:cubicBezTo>
                    <a:pt x="15" y="46"/>
                    <a:pt x="11" y="44"/>
                    <a:pt x="8" y="43"/>
                  </a:cubicBezTo>
                  <a:cubicBezTo>
                    <a:pt x="7" y="42"/>
                    <a:pt x="5" y="41"/>
                    <a:pt x="4" y="41"/>
                  </a:cubicBezTo>
                  <a:cubicBezTo>
                    <a:pt x="4" y="40"/>
                    <a:pt x="3" y="40"/>
                    <a:pt x="3" y="40"/>
                  </a:cubicBezTo>
                  <a:cubicBezTo>
                    <a:pt x="3" y="40"/>
                    <a:pt x="2" y="40"/>
                    <a:pt x="2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1" y="40"/>
                    <a:pt x="0" y="41"/>
                  </a:cubicBezTo>
                  <a:cubicBezTo>
                    <a:pt x="0" y="41"/>
                    <a:pt x="0" y="42"/>
                    <a:pt x="1" y="43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4" y="68"/>
                    <a:pt x="44" y="68"/>
                    <a:pt x="44" y="68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44" y="68"/>
                    <a:pt x="44" y="68"/>
                    <a:pt x="44" y="68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43" y="67"/>
                    <a:pt x="43" y="67"/>
                    <a:pt x="43" y="67"/>
                  </a:cubicBezTo>
                  <a:cubicBezTo>
                    <a:pt x="44" y="68"/>
                    <a:pt x="44" y="68"/>
                    <a:pt x="44" y="68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44" y="68"/>
                    <a:pt x="44" y="68"/>
                    <a:pt x="44" y="68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44" y="68"/>
                    <a:pt x="44" y="68"/>
                    <a:pt x="44" y="68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4" y="67"/>
                    <a:pt x="44" y="67"/>
                    <a:pt x="44" y="67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4" y="67"/>
                    <a:pt x="44" y="67"/>
                    <a:pt x="44" y="67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4" y="66"/>
                    <a:pt x="43" y="66"/>
                    <a:pt x="41" y="65"/>
                  </a:cubicBezTo>
                  <a:cubicBezTo>
                    <a:pt x="36" y="63"/>
                    <a:pt x="27" y="58"/>
                    <a:pt x="18" y="54"/>
                  </a:cubicBezTo>
                  <a:cubicBezTo>
                    <a:pt x="14" y="51"/>
                    <a:pt x="10" y="49"/>
                    <a:pt x="7" y="48"/>
                  </a:cubicBezTo>
                  <a:cubicBezTo>
                    <a:pt x="4" y="46"/>
                    <a:pt x="2" y="45"/>
                    <a:pt x="2" y="45"/>
                  </a:cubicBezTo>
                  <a:cubicBezTo>
                    <a:pt x="2" y="45"/>
                    <a:pt x="1" y="45"/>
                    <a:pt x="0" y="46"/>
                  </a:cubicBezTo>
                  <a:cubicBezTo>
                    <a:pt x="0" y="46"/>
                    <a:pt x="0" y="46"/>
                    <a:pt x="0" y="47"/>
                  </a:cubicBezTo>
                  <a:cubicBezTo>
                    <a:pt x="0" y="47"/>
                    <a:pt x="0" y="47"/>
                    <a:pt x="0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2" y="48"/>
                    <a:pt x="3" y="49"/>
                    <a:pt x="4" y="50"/>
                  </a:cubicBezTo>
                  <a:cubicBezTo>
                    <a:pt x="14" y="57"/>
                    <a:pt x="44" y="75"/>
                    <a:pt x="44" y="75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4" y="72"/>
                    <a:pt x="44" y="72"/>
                    <a:pt x="44" y="73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2"/>
                    <a:pt x="45" y="72"/>
                    <a:pt x="45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2"/>
                    <a:pt x="45" y="72"/>
                    <a:pt x="45" y="72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2"/>
                    <a:pt x="45" y="72"/>
                    <a:pt x="45" y="72"/>
                  </a:cubicBezTo>
                  <a:cubicBezTo>
                    <a:pt x="45" y="72"/>
                    <a:pt x="45" y="72"/>
                    <a:pt x="45" y="72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2"/>
                    <a:pt x="45" y="72"/>
                    <a:pt x="45" y="72"/>
                  </a:cubicBezTo>
                  <a:cubicBezTo>
                    <a:pt x="45" y="72"/>
                    <a:pt x="44" y="72"/>
                    <a:pt x="42" y="71"/>
                  </a:cubicBezTo>
                  <a:cubicBezTo>
                    <a:pt x="38" y="69"/>
                    <a:pt x="28" y="65"/>
                    <a:pt x="20" y="61"/>
                  </a:cubicBezTo>
                  <a:cubicBezTo>
                    <a:pt x="16" y="59"/>
                    <a:pt x="12" y="57"/>
                    <a:pt x="9" y="55"/>
                  </a:cubicBezTo>
                  <a:cubicBezTo>
                    <a:pt x="8" y="55"/>
                    <a:pt x="7" y="54"/>
                    <a:pt x="6" y="54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3"/>
                    <a:pt x="3" y="53"/>
                    <a:pt x="2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4" y="57"/>
                    <a:pt x="6" y="58"/>
                  </a:cubicBezTo>
                  <a:cubicBezTo>
                    <a:pt x="10" y="60"/>
                    <a:pt x="19" y="66"/>
                    <a:pt x="27" y="70"/>
                  </a:cubicBezTo>
                  <a:cubicBezTo>
                    <a:pt x="31" y="73"/>
                    <a:pt x="35" y="75"/>
                    <a:pt x="38" y="77"/>
                  </a:cubicBezTo>
                  <a:cubicBezTo>
                    <a:pt x="39" y="78"/>
                    <a:pt x="40" y="78"/>
                    <a:pt x="41" y="79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3" y="79"/>
                    <a:pt x="43" y="79"/>
                    <a:pt x="43" y="79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2" y="79"/>
                    <a:pt x="42" y="80"/>
                    <a:pt x="42" y="80"/>
                  </a:cubicBezTo>
                  <a:cubicBezTo>
                    <a:pt x="43" y="79"/>
                    <a:pt x="43" y="79"/>
                    <a:pt x="43" y="79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3" y="79"/>
                    <a:pt x="43" y="79"/>
                    <a:pt x="43" y="79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3" y="79"/>
                    <a:pt x="43" y="79"/>
                    <a:pt x="43" y="79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3" y="79"/>
                    <a:pt x="43" y="79"/>
                    <a:pt x="43" y="79"/>
                  </a:cubicBezTo>
                  <a:cubicBezTo>
                    <a:pt x="44" y="78"/>
                    <a:pt x="44" y="78"/>
                    <a:pt x="44" y="78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2" y="57"/>
                    <a:pt x="1" y="57"/>
                    <a:pt x="1" y="57"/>
                  </a:cubicBezTo>
                  <a:cubicBezTo>
                    <a:pt x="1" y="57"/>
                    <a:pt x="0" y="58"/>
                    <a:pt x="0" y="58"/>
                  </a:cubicBezTo>
                  <a:cubicBezTo>
                    <a:pt x="0" y="59"/>
                    <a:pt x="1" y="59"/>
                    <a:pt x="1" y="59"/>
                  </a:cubicBezTo>
                  <a:cubicBezTo>
                    <a:pt x="1" y="60"/>
                    <a:pt x="1" y="60"/>
                    <a:pt x="1" y="60"/>
                  </a:cubicBezTo>
                  <a:cubicBezTo>
                    <a:pt x="1" y="60"/>
                    <a:pt x="1" y="60"/>
                    <a:pt x="2" y="60"/>
                  </a:cubicBezTo>
                  <a:cubicBezTo>
                    <a:pt x="5" y="62"/>
                    <a:pt x="16" y="69"/>
                    <a:pt x="25" y="74"/>
                  </a:cubicBezTo>
                  <a:cubicBezTo>
                    <a:pt x="30" y="77"/>
                    <a:pt x="35" y="80"/>
                    <a:pt x="38" y="82"/>
                  </a:cubicBezTo>
                  <a:cubicBezTo>
                    <a:pt x="40" y="84"/>
                    <a:pt x="41" y="85"/>
                    <a:pt x="42" y="85"/>
                  </a:cubicBezTo>
                  <a:cubicBezTo>
                    <a:pt x="43" y="86"/>
                    <a:pt x="43" y="86"/>
                    <a:pt x="44" y="86"/>
                  </a:cubicBezTo>
                  <a:cubicBezTo>
                    <a:pt x="44" y="86"/>
                    <a:pt x="44" y="86"/>
                    <a:pt x="44" y="86"/>
                  </a:cubicBezTo>
                  <a:cubicBezTo>
                    <a:pt x="44" y="86"/>
                    <a:pt x="44" y="86"/>
                    <a:pt x="44" y="86"/>
                  </a:cubicBezTo>
                  <a:cubicBezTo>
                    <a:pt x="44" y="86"/>
                    <a:pt x="44" y="86"/>
                    <a:pt x="44" y="86"/>
                  </a:cubicBezTo>
                  <a:cubicBezTo>
                    <a:pt x="44" y="86"/>
                    <a:pt x="44" y="86"/>
                    <a:pt x="44" y="86"/>
                  </a:cubicBezTo>
                  <a:cubicBezTo>
                    <a:pt x="44" y="86"/>
                    <a:pt x="44" y="86"/>
                    <a:pt x="44" y="86"/>
                  </a:cubicBezTo>
                  <a:cubicBezTo>
                    <a:pt x="44" y="86"/>
                    <a:pt x="44" y="86"/>
                    <a:pt x="44" y="86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3" y="86"/>
                    <a:pt x="44" y="86"/>
                    <a:pt x="44" y="86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5" y="84"/>
                    <a:pt x="45" y="84"/>
                    <a:pt x="45" y="84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4" y="65"/>
                    <a:pt x="3" y="65"/>
                    <a:pt x="2" y="66"/>
                  </a:cubicBezTo>
                  <a:cubicBezTo>
                    <a:pt x="2" y="67"/>
                    <a:pt x="2" y="68"/>
                    <a:pt x="3" y="68"/>
                  </a:cubicBezTo>
                  <a:cubicBezTo>
                    <a:pt x="43" y="93"/>
                    <a:pt x="43" y="93"/>
                    <a:pt x="43" y="93"/>
                  </a:cubicBezTo>
                  <a:cubicBezTo>
                    <a:pt x="44" y="92"/>
                    <a:pt x="44" y="92"/>
                    <a:pt x="44" y="92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44" y="92"/>
                    <a:pt x="44" y="92"/>
                    <a:pt x="44" y="92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44" y="92"/>
                    <a:pt x="44" y="92"/>
                    <a:pt x="44" y="92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2"/>
                    <a:pt x="44" y="92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2"/>
                    <a:pt x="44" y="92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1"/>
                    <a:pt x="43" y="90"/>
                    <a:pt x="42" y="90"/>
                  </a:cubicBezTo>
                  <a:cubicBezTo>
                    <a:pt x="37" y="88"/>
                    <a:pt x="28" y="83"/>
                    <a:pt x="20" y="79"/>
                  </a:cubicBezTo>
                  <a:cubicBezTo>
                    <a:pt x="16" y="76"/>
                    <a:pt x="13" y="74"/>
                    <a:pt x="10" y="73"/>
                  </a:cubicBezTo>
                  <a:cubicBezTo>
                    <a:pt x="8" y="72"/>
                    <a:pt x="7" y="72"/>
                    <a:pt x="6" y="71"/>
                  </a:cubicBezTo>
                  <a:cubicBezTo>
                    <a:pt x="6" y="71"/>
                    <a:pt x="5" y="71"/>
                    <a:pt x="5" y="71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1"/>
                    <a:pt x="2" y="71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2" y="71"/>
                    <a:pt x="2" y="72"/>
                    <a:pt x="2" y="72"/>
                  </a:cubicBezTo>
                  <a:cubicBezTo>
                    <a:pt x="2" y="72"/>
                    <a:pt x="2" y="72"/>
                    <a:pt x="2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4" y="74"/>
                  </a:cubicBezTo>
                  <a:cubicBezTo>
                    <a:pt x="7" y="76"/>
                    <a:pt x="17" y="82"/>
                    <a:pt x="26" y="88"/>
                  </a:cubicBezTo>
                  <a:cubicBezTo>
                    <a:pt x="35" y="93"/>
                    <a:pt x="44" y="99"/>
                    <a:pt x="44" y="99"/>
                  </a:cubicBezTo>
                  <a:cubicBezTo>
                    <a:pt x="44" y="97"/>
                    <a:pt x="44" y="97"/>
                    <a:pt x="44" y="97"/>
                  </a:cubicBezTo>
                  <a:cubicBezTo>
                    <a:pt x="45" y="96"/>
                    <a:pt x="45" y="96"/>
                    <a:pt x="45" y="96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2" y="76"/>
                    <a:pt x="1" y="76"/>
                    <a:pt x="1" y="76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1" y="79"/>
                    <a:pt x="2" y="79"/>
                    <a:pt x="2" y="79"/>
                  </a:cubicBezTo>
                  <a:cubicBezTo>
                    <a:pt x="4" y="81"/>
                    <a:pt x="7" y="83"/>
                    <a:pt x="11" y="85"/>
                  </a:cubicBezTo>
                  <a:cubicBezTo>
                    <a:pt x="23" y="93"/>
                    <a:pt x="42" y="104"/>
                    <a:pt x="42" y="104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4" y="101"/>
                    <a:pt x="44" y="101"/>
                    <a:pt x="44" y="101"/>
                  </a:cubicBezTo>
                  <a:cubicBezTo>
                    <a:pt x="2" y="81"/>
                    <a:pt x="2" y="81"/>
                    <a:pt x="2" y="81"/>
                  </a:cubicBezTo>
                  <a:cubicBezTo>
                    <a:pt x="2" y="81"/>
                    <a:pt x="1" y="81"/>
                    <a:pt x="0" y="82"/>
                  </a:cubicBezTo>
                  <a:cubicBezTo>
                    <a:pt x="0" y="82"/>
                    <a:pt x="0" y="83"/>
                    <a:pt x="1" y="84"/>
                  </a:cubicBezTo>
                  <a:cubicBezTo>
                    <a:pt x="43" y="110"/>
                    <a:pt x="43" y="110"/>
                    <a:pt x="43" y="110"/>
                  </a:cubicBezTo>
                  <a:cubicBezTo>
                    <a:pt x="44" y="109"/>
                    <a:pt x="44" y="109"/>
                    <a:pt x="44" y="109"/>
                  </a:cubicBezTo>
                  <a:cubicBezTo>
                    <a:pt x="43" y="108"/>
                    <a:pt x="43" y="108"/>
                    <a:pt x="43" y="108"/>
                  </a:cubicBezTo>
                  <a:cubicBezTo>
                    <a:pt x="44" y="109"/>
                    <a:pt x="44" y="109"/>
                    <a:pt x="44" y="109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3" y="108"/>
                    <a:pt x="43" y="108"/>
                    <a:pt x="43" y="108"/>
                  </a:cubicBezTo>
                  <a:cubicBezTo>
                    <a:pt x="44" y="109"/>
                    <a:pt x="44" y="109"/>
                    <a:pt x="44" y="109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4" y="109"/>
                    <a:pt x="44" y="109"/>
                    <a:pt x="44" y="109"/>
                  </a:cubicBezTo>
                  <a:cubicBezTo>
                    <a:pt x="44" y="107"/>
                    <a:pt x="44" y="107"/>
                    <a:pt x="44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4" y="109"/>
                    <a:pt x="44" y="109"/>
                    <a:pt x="44" y="109"/>
                  </a:cubicBezTo>
                  <a:cubicBezTo>
                    <a:pt x="44" y="107"/>
                    <a:pt x="44" y="107"/>
                    <a:pt x="44" y="107"/>
                  </a:cubicBezTo>
                  <a:cubicBezTo>
                    <a:pt x="44" y="108"/>
                    <a:pt x="44" y="108"/>
                    <a:pt x="44" y="108"/>
                  </a:cubicBezTo>
                  <a:cubicBezTo>
                    <a:pt x="44" y="107"/>
                    <a:pt x="44" y="107"/>
                    <a:pt x="44" y="107"/>
                  </a:cubicBezTo>
                  <a:cubicBezTo>
                    <a:pt x="44" y="107"/>
                    <a:pt x="44" y="107"/>
                    <a:pt x="44" y="107"/>
                  </a:cubicBezTo>
                  <a:cubicBezTo>
                    <a:pt x="44" y="108"/>
                    <a:pt x="44" y="108"/>
                    <a:pt x="44" y="108"/>
                  </a:cubicBezTo>
                  <a:cubicBezTo>
                    <a:pt x="44" y="107"/>
                    <a:pt x="44" y="107"/>
                    <a:pt x="44" y="107"/>
                  </a:cubicBezTo>
                  <a:cubicBezTo>
                    <a:pt x="44" y="107"/>
                    <a:pt x="44" y="107"/>
                    <a:pt x="44" y="107"/>
                  </a:cubicBezTo>
                  <a:cubicBezTo>
                    <a:pt x="44" y="107"/>
                    <a:pt x="44" y="107"/>
                    <a:pt x="44" y="107"/>
                  </a:cubicBezTo>
                  <a:cubicBezTo>
                    <a:pt x="44" y="107"/>
                    <a:pt x="44" y="107"/>
                    <a:pt x="44" y="107"/>
                  </a:cubicBezTo>
                  <a:cubicBezTo>
                    <a:pt x="44" y="107"/>
                    <a:pt x="44" y="107"/>
                    <a:pt x="44" y="107"/>
                  </a:cubicBezTo>
                  <a:cubicBezTo>
                    <a:pt x="44" y="107"/>
                    <a:pt x="44" y="107"/>
                    <a:pt x="44" y="107"/>
                  </a:cubicBezTo>
                  <a:cubicBezTo>
                    <a:pt x="44" y="107"/>
                    <a:pt x="43" y="107"/>
                    <a:pt x="42" y="106"/>
                  </a:cubicBezTo>
                  <a:cubicBezTo>
                    <a:pt x="37" y="104"/>
                    <a:pt x="28" y="100"/>
                    <a:pt x="20" y="95"/>
                  </a:cubicBezTo>
                  <a:cubicBezTo>
                    <a:pt x="16" y="93"/>
                    <a:pt x="12" y="92"/>
                    <a:pt x="9" y="90"/>
                  </a:cubicBezTo>
                  <a:cubicBezTo>
                    <a:pt x="7" y="89"/>
                    <a:pt x="6" y="89"/>
                    <a:pt x="5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3" y="88"/>
                    <a:pt x="3" y="88"/>
                    <a:pt x="2" y="88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2" y="88"/>
                    <a:pt x="1" y="88"/>
                    <a:pt x="1" y="88"/>
                  </a:cubicBezTo>
                  <a:cubicBezTo>
                    <a:pt x="1" y="89"/>
                    <a:pt x="1" y="90"/>
                    <a:pt x="2" y="90"/>
                  </a:cubicBezTo>
                  <a:cubicBezTo>
                    <a:pt x="42" y="116"/>
                    <a:pt x="42" y="116"/>
                    <a:pt x="42" y="116"/>
                  </a:cubicBezTo>
                  <a:cubicBezTo>
                    <a:pt x="43" y="115"/>
                    <a:pt x="43" y="115"/>
                    <a:pt x="43" y="115"/>
                  </a:cubicBezTo>
                  <a:cubicBezTo>
                    <a:pt x="42" y="114"/>
                    <a:pt x="42" y="114"/>
                    <a:pt x="42" y="114"/>
                  </a:cubicBezTo>
                  <a:cubicBezTo>
                    <a:pt x="43" y="115"/>
                    <a:pt x="43" y="115"/>
                    <a:pt x="43" y="115"/>
                  </a:cubicBezTo>
                  <a:cubicBezTo>
                    <a:pt x="43" y="113"/>
                    <a:pt x="43" y="113"/>
                    <a:pt x="43" y="113"/>
                  </a:cubicBezTo>
                  <a:cubicBezTo>
                    <a:pt x="42" y="113"/>
                    <a:pt x="42" y="113"/>
                    <a:pt x="42" y="114"/>
                  </a:cubicBezTo>
                  <a:cubicBezTo>
                    <a:pt x="43" y="115"/>
                    <a:pt x="43" y="115"/>
                    <a:pt x="43" y="115"/>
                  </a:cubicBezTo>
                  <a:cubicBezTo>
                    <a:pt x="43" y="113"/>
                    <a:pt x="43" y="113"/>
                    <a:pt x="43" y="113"/>
                  </a:cubicBezTo>
                  <a:cubicBezTo>
                    <a:pt x="43" y="115"/>
                    <a:pt x="43" y="115"/>
                    <a:pt x="43" y="115"/>
                  </a:cubicBezTo>
                  <a:cubicBezTo>
                    <a:pt x="43" y="113"/>
                    <a:pt x="43" y="113"/>
                    <a:pt x="43" y="113"/>
                  </a:cubicBezTo>
                  <a:cubicBezTo>
                    <a:pt x="43" y="113"/>
                    <a:pt x="43" y="113"/>
                    <a:pt x="43" y="113"/>
                  </a:cubicBezTo>
                  <a:cubicBezTo>
                    <a:pt x="43" y="115"/>
                    <a:pt x="43" y="115"/>
                    <a:pt x="43" y="115"/>
                  </a:cubicBezTo>
                  <a:cubicBezTo>
                    <a:pt x="43" y="113"/>
                    <a:pt x="43" y="113"/>
                    <a:pt x="43" y="113"/>
                  </a:cubicBezTo>
                  <a:cubicBezTo>
                    <a:pt x="43" y="114"/>
                    <a:pt x="43" y="114"/>
                    <a:pt x="43" y="114"/>
                  </a:cubicBezTo>
                  <a:cubicBezTo>
                    <a:pt x="43" y="113"/>
                    <a:pt x="43" y="113"/>
                    <a:pt x="43" y="113"/>
                  </a:cubicBezTo>
                  <a:cubicBezTo>
                    <a:pt x="43" y="113"/>
                    <a:pt x="43" y="113"/>
                    <a:pt x="43" y="113"/>
                  </a:cubicBezTo>
                  <a:cubicBezTo>
                    <a:pt x="43" y="114"/>
                    <a:pt x="43" y="114"/>
                    <a:pt x="43" y="114"/>
                  </a:cubicBezTo>
                  <a:cubicBezTo>
                    <a:pt x="43" y="113"/>
                    <a:pt x="43" y="113"/>
                    <a:pt x="43" y="113"/>
                  </a:cubicBezTo>
                  <a:cubicBezTo>
                    <a:pt x="43" y="113"/>
                    <a:pt x="43" y="113"/>
                    <a:pt x="43" y="113"/>
                  </a:cubicBezTo>
                  <a:cubicBezTo>
                    <a:pt x="43" y="113"/>
                    <a:pt x="43" y="113"/>
                    <a:pt x="43" y="113"/>
                  </a:cubicBezTo>
                  <a:cubicBezTo>
                    <a:pt x="43" y="113"/>
                    <a:pt x="43" y="113"/>
                    <a:pt x="43" y="113"/>
                  </a:cubicBezTo>
                  <a:cubicBezTo>
                    <a:pt x="43" y="113"/>
                    <a:pt x="43" y="113"/>
                    <a:pt x="43" y="113"/>
                  </a:cubicBezTo>
                  <a:cubicBezTo>
                    <a:pt x="43" y="113"/>
                    <a:pt x="43" y="113"/>
                    <a:pt x="43" y="113"/>
                  </a:cubicBezTo>
                  <a:cubicBezTo>
                    <a:pt x="43" y="113"/>
                    <a:pt x="42" y="113"/>
                    <a:pt x="41" y="112"/>
                  </a:cubicBezTo>
                  <a:cubicBezTo>
                    <a:pt x="37" y="110"/>
                    <a:pt x="27" y="105"/>
                    <a:pt x="19" y="101"/>
                  </a:cubicBezTo>
                  <a:cubicBezTo>
                    <a:pt x="15" y="99"/>
                    <a:pt x="11" y="97"/>
                    <a:pt x="8" y="95"/>
                  </a:cubicBezTo>
                  <a:cubicBezTo>
                    <a:pt x="7" y="94"/>
                    <a:pt x="5" y="94"/>
                    <a:pt x="4" y="93"/>
                  </a:cubicBezTo>
                  <a:cubicBezTo>
                    <a:pt x="4" y="93"/>
                    <a:pt x="3" y="93"/>
                    <a:pt x="3" y="93"/>
                  </a:cubicBezTo>
                  <a:cubicBezTo>
                    <a:pt x="3" y="93"/>
                    <a:pt x="3" y="93"/>
                    <a:pt x="2" y="92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0" y="94"/>
                    <a:pt x="0" y="95"/>
                    <a:pt x="1" y="95"/>
                  </a:cubicBezTo>
                  <a:cubicBezTo>
                    <a:pt x="25" y="110"/>
                    <a:pt x="25" y="110"/>
                    <a:pt x="25" y="110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3" y="100"/>
                    <a:pt x="2" y="101"/>
                    <a:pt x="2" y="101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2" y="104"/>
                    <a:pt x="3" y="104"/>
                    <a:pt x="3" y="104"/>
                  </a:cubicBezTo>
                  <a:cubicBezTo>
                    <a:pt x="5" y="106"/>
                    <a:pt x="8" y="108"/>
                    <a:pt x="12" y="110"/>
                  </a:cubicBezTo>
                  <a:cubicBezTo>
                    <a:pt x="19" y="114"/>
                    <a:pt x="27" y="119"/>
                    <a:pt x="33" y="122"/>
                  </a:cubicBezTo>
                  <a:cubicBezTo>
                    <a:pt x="36" y="124"/>
                    <a:pt x="39" y="126"/>
                    <a:pt x="41" y="127"/>
                  </a:cubicBezTo>
                  <a:cubicBezTo>
                    <a:pt x="42" y="128"/>
                    <a:pt x="43" y="128"/>
                    <a:pt x="43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5" y="128"/>
                    <a:pt x="45" y="128"/>
                    <a:pt x="45" y="128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3" y="129"/>
                    <a:pt x="44" y="129"/>
                    <a:pt x="44" y="129"/>
                  </a:cubicBezTo>
                  <a:cubicBezTo>
                    <a:pt x="45" y="128"/>
                    <a:pt x="45" y="128"/>
                    <a:pt x="45" y="128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5" y="128"/>
                    <a:pt x="45" y="128"/>
                    <a:pt x="45" y="128"/>
                  </a:cubicBezTo>
                  <a:cubicBezTo>
                    <a:pt x="44" y="127"/>
                    <a:pt x="44" y="127"/>
                    <a:pt x="44" y="127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5" y="128"/>
                    <a:pt x="45" y="128"/>
                    <a:pt x="45" y="128"/>
                  </a:cubicBezTo>
                  <a:cubicBezTo>
                    <a:pt x="44" y="127"/>
                    <a:pt x="44" y="127"/>
                    <a:pt x="44" y="127"/>
                  </a:cubicBezTo>
                  <a:cubicBezTo>
                    <a:pt x="45" y="128"/>
                    <a:pt x="45" y="128"/>
                    <a:pt x="45" y="128"/>
                  </a:cubicBezTo>
                  <a:cubicBezTo>
                    <a:pt x="45" y="127"/>
                    <a:pt x="45" y="127"/>
                    <a:pt x="45" y="12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2" y="107"/>
                    <a:pt x="1" y="108"/>
                  </a:cubicBezTo>
                  <a:cubicBezTo>
                    <a:pt x="1" y="108"/>
                    <a:pt x="1" y="109"/>
                    <a:pt x="2" y="110"/>
                  </a:cubicBezTo>
                  <a:cubicBezTo>
                    <a:pt x="43" y="136"/>
                    <a:pt x="43" y="136"/>
                    <a:pt x="43" y="136"/>
                  </a:cubicBezTo>
                  <a:cubicBezTo>
                    <a:pt x="44" y="135"/>
                    <a:pt x="44" y="135"/>
                    <a:pt x="44" y="135"/>
                  </a:cubicBezTo>
                  <a:cubicBezTo>
                    <a:pt x="43" y="134"/>
                    <a:pt x="43" y="134"/>
                    <a:pt x="43" y="134"/>
                  </a:cubicBezTo>
                  <a:cubicBezTo>
                    <a:pt x="44" y="134"/>
                    <a:pt x="44" y="134"/>
                    <a:pt x="44" y="134"/>
                  </a:cubicBezTo>
                  <a:cubicBezTo>
                    <a:pt x="44" y="133"/>
                    <a:pt x="44" y="133"/>
                    <a:pt x="44" y="133"/>
                  </a:cubicBezTo>
                  <a:cubicBezTo>
                    <a:pt x="44" y="133"/>
                    <a:pt x="43" y="133"/>
                    <a:pt x="43" y="134"/>
                  </a:cubicBezTo>
                  <a:cubicBezTo>
                    <a:pt x="44" y="134"/>
                    <a:pt x="44" y="134"/>
                    <a:pt x="44" y="134"/>
                  </a:cubicBezTo>
                  <a:cubicBezTo>
                    <a:pt x="44" y="133"/>
                    <a:pt x="44" y="133"/>
                    <a:pt x="44" y="133"/>
                  </a:cubicBezTo>
                  <a:cubicBezTo>
                    <a:pt x="44" y="134"/>
                    <a:pt x="44" y="134"/>
                    <a:pt x="44" y="134"/>
                  </a:cubicBezTo>
                  <a:cubicBezTo>
                    <a:pt x="44" y="133"/>
                    <a:pt x="44" y="133"/>
                    <a:pt x="44" y="133"/>
                  </a:cubicBezTo>
                  <a:cubicBezTo>
                    <a:pt x="44" y="133"/>
                    <a:pt x="44" y="133"/>
                    <a:pt x="44" y="133"/>
                  </a:cubicBezTo>
                  <a:cubicBezTo>
                    <a:pt x="44" y="134"/>
                    <a:pt x="44" y="134"/>
                    <a:pt x="44" y="134"/>
                  </a:cubicBezTo>
                  <a:cubicBezTo>
                    <a:pt x="44" y="133"/>
                    <a:pt x="44" y="133"/>
                    <a:pt x="44" y="133"/>
                  </a:cubicBezTo>
                  <a:cubicBezTo>
                    <a:pt x="44" y="134"/>
                    <a:pt x="44" y="134"/>
                    <a:pt x="44" y="134"/>
                  </a:cubicBezTo>
                  <a:cubicBezTo>
                    <a:pt x="44" y="133"/>
                    <a:pt x="44" y="133"/>
                    <a:pt x="44" y="133"/>
                  </a:cubicBezTo>
                  <a:cubicBezTo>
                    <a:pt x="44" y="133"/>
                    <a:pt x="44" y="133"/>
                    <a:pt x="44" y="133"/>
                  </a:cubicBezTo>
                  <a:cubicBezTo>
                    <a:pt x="44" y="134"/>
                    <a:pt x="44" y="134"/>
                    <a:pt x="44" y="134"/>
                  </a:cubicBezTo>
                  <a:cubicBezTo>
                    <a:pt x="44" y="133"/>
                    <a:pt x="44" y="133"/>
                    <a:pt x="44" y="133"/>
                  </a:cubicBezTo>
                  <a:cubicBezTo>
                    <a:pt x="44" y="133"/>
                    <a:pt x="44" y="133"/>
                    <a:pt x="44" y="133"/>
                  </a:cubicBezTo>
                  <a:cubicBezTo>
                    <a:pt x="41" y="132"/>
                    <a:pt x="31" y="127"/>
                    <a:pt x="22" y="123"/>
                  </a:cubicBezTo>
                  <a:cubicBezTo>
                    <a:pt x="17" y="121"/>
                    <a:pt x="13" y="119"/>
                    <a:pt x="10" y="117"/>
                  </a:cubicBezTo>
                  <a:cubicBezTo>
                    <a:pt x="8" y="116"/>
                    <a:pt x="7" y="116"/>
                    <a:pt x="6" y="115"/>
                  </a:cubicBezTo>
                  <a:cubicBezTo>
                    <a:pt x="6" y="115"/>
                    <a:pt x="5" y="115"/>
                    <a:pt x="5" y="115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3" y="114"/>
                    <a:pt x="3" y="115"/>
                    <a:pt x="3" y="115"/>
                  </a:cubicBezTo>
                  <a:cubicBezTo>
                    <a:pt x="2" y="116"/>
                    <a:pt x="3" y="117"/>
                    <a:pt x="3" y="117"/>
                  </a:cubicBezTo>
                  <a:cubicBezTo>
                    <a:pt x="3" y="117"/>
                    <a:pt x="6" y="118"/>
                    <a:pt x="9" y="121"/>
                  </a:cubicBezTo>
                  <a:cubicBezTo>
                    <a:pt x="15" y="124"/>
                    <a:pt x="23" y="129"/>
                    <a:pt x="30" y="133"/>
                  </a:cubicBezTo>
                  <a:cubicBezTo>
                    <a:pt x="34" y="135"/>
                    <a:pt x="37" y="137"/>
                    <a:pt x="39" y="139"/>
                  </a:cubicBezTo>
                  <a:cubicBezTo>
                    <a:pt x="40" y="140"/>
                    <a:pt x="41" y="140"/>
                    <a:pt x="42" y="141"/>
                  </a:cubicBezTo>
                  <a:cubicBezTo>
                    <a:pt x="42" y="141"/>
                    <a:pt x="42" y="141"/>
                    <a:pt x="42" y="141"/>
                  </a:cubicBezTo>
                  <a:cubicBezTo>
                    <a:pt x="42" y="141"/>
                    <a:pt x="42" y="141"/>
                    <a:pt x="42" y="141"/>
                  </a:cubicBezTo>
                  <a:cubicBezTo>
                    <a:pt x="43" y="141"/>
                    <a:pt x="43" y="141"/>
                    <a:pt x="43" y="141"/>
                  </a:cubicBezTo>
                  <a:cubicBezTo>
                    <a:pt x="42" y="141"/>
                    <a:pt x="42" y="141"/>
                    <a:pt x="42" y="141"/>
                  </a:cubicBezTo>
                  <a:cubicBezTo>
                    <a:pt x="42" y="141"/>
                    <a:pt x="42" y="141"/>
                    <a:pt x="42" y="141"/>
                  </a:cubicBezTo>
                  <a:cubicBezTo>
                    <a:pt x="43" y="141"/>
                    <a:pt x="43" y="141"/>
                    <a:pt x="43" y="141"/>
                  </a:cubicBezTo>
                  <a:cubicBezTo>
                    <a:pt x="42" y="141"/>
                    <a:pt x="42" y="141"/>
                    <a:pt x="42" y="141"/>
                  </a:cubicBezTo>
                  <a:cubicBezTo>
                    <a:pt x="43" y="141"/>
                    <a:pt x="43" y="141"/>
                    <a:pt x="43" y="141"/>
                  </a:cubicBezTo>
                  <a:cubicBezTo>
                    <a:pt x="42" y="141"/>
                    <a:pt x="42" y="141"/>
                    <a:pt x="42" y="141"/>
                  </a:cubicBezTo>
                  <a:cubicBezTo>
                    <a:pt x="42" y="141"/>
                    <a:pt x="42" y="141"/>
                    <a:pt x="42" y="141"/>
                  </a:cubicBezTo>
                  <a:cubicBezTo>
                    <a:pt x="43" y="141"/>
                    <a:pt x="43" y="141"/>
                    <a:pt x="43" y="141"/>
                  </a:cubicBezTo>
                  <a:cubicBezTo>
                    <a:pt x="42" y="141"/>
                    <a:pt x="42" y="141"/>
                    <a:pt x="42" y="141"/>
                  </a:cubicBezTo>
                  <a:cubicBezTo>
                    <a:pt x="44" y="141"/>
                    <a:pt x="44" y="141"/>
                    <a:pt x="44" y="141"/>
                  </a:cubicBezTo>
                  <a:cubicBezTo>
                    <a:pt x="42" y="140"/>
                    <a:pt x="42" y="140"/>
                    <a:pt x="42" y="140"/>
                  </a:cubicBezTo>
                  <a:cubicBezTo>
                    <a:pt x="42" y="141"/>
                    <a:pt x="42" y="141"/>
                    <a:pt x="42" y="141"/>
                  </a:cubicBezTo>
                  <a:cubicBezTo>
                    <a:pt x="44" y="141"/>
                    <a:pt x="44" y="141"/>
                    <a:pt x="44" y="141"/>
                  </a:cubicBezTo>
                  <a:cubicBezTo>
                    <a:pt x="42" y="140"/>
                    <a:pt x="42" y="140"/>
                    <a:pt x="42" y="140"/>
                  </a:cubicBezTo>
                  <a:cubicBezTo>
                    <a:pt x="44" y="141"/>
                    <a:pt x="44" y="141"/>
                    <a:pt x="44" y="141"/>
                  </a:cubicBezTo>
                  <a:cubicBezTo>
                    <a:pt x="44" y="139"/>
                    <a:pt x="44" y="139"/>
                    <a:pt x="44" y="139"/>
                  </a:cubicBezTo>
                  <a:cubicBezTo>
                    <a:pt x="44" y="139"/>
                    <a:pt x="35" y="134"/>
                    <a:pt x="25" y="130"/>
                  </a:cubicBezTo>
                  <a:cubicBezTo>
                    <a:pt x="20" y="127"/>
                    <a:pt x="15" y="125"/>
                    <a:pt x="11" y="123"/>
                  </a:cubicBezTo>
                  <a:cubicBezTo>
                    <a:pt x="9" y="122"/>
                    <a:pt x="8" y="121"/>
                    <a:pt x="6" y="121"/>
                  </a:cubicBezTo>
                  <a:cubicBezTo>
                    <a:pt x="6" y="121"/>
                    <a:pt x="5" y="120"/>
                    <a:pt x="5" y="120"/>
                  </a:cubicBezTo>
                  <a:cubicBezTo>
                    <a:pt x="4" y="120"/>
                    <a:pt x="4" y="120"/>
                    <a:pt x="4" y="120"/>
                  </a:cubicBezTo>
                  <a:cubicBezTo>
                    <a:pt x="4" y="120"/>
                    <a:pt x="4" y="120"/>
                    <a:pt x="4" y="120"/>
                  </a:cubicBezTo>
                  <a:cubicBezTo>
                    <a:pt x="3" y="120"/>
                    <a:pt x="3" y="120"/>
                    <a:pt x="3" y="120"/>
                  </a:cubicBezTo>
                  <a:cubicBezTo>
                    <a:pt x="3" y="120"/>
                    <a:pt x="3" y="120"/>
                    <a:pt x="2" y="121"/>
                  </a:cubicBezTo>
                  <a:cubicBezTo>
                    <a:pt x="2" y="121"/>
                    <a:pt x="2" y="122"/>
                    <a:pt x="3" y="123"/>
                  </a:cubicBezTo>
                  <a:cubicBezTo>
                    <a:pt x="43" y="148"/>
                    <a:pt x="43" y="148"/>
                    <a:pt x="43" y="148"/>
                  </a:cubicBezTo>
                  <a:cubicBezTo>
                    <a:pt x="43" y="146"/>
                    <a:pt x="43" y="146"/>
                    <a:pt x="43" y="146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43" y="146"/>
                    <a:pt x="43" y="146"/>
                    <a:pt x="43" y="146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43" y="146"/>
                    <a:pt x="43" y="146"/>
                    <a:pt x="43" y="146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3" y="146"/>
                    <a:pt x="43" y="146"/>
                    <a:pt x="43" y="146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3" y="146"/>
                    <a:pt x="43" y="146"/>
                    <a:pt x="43" y="146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3" y="146"/>
                    <a:pt x="43" y="146"/>
                    <a:pt x="43" y="146"/>
                  </a:cubicBezTo>
                  <a:cubicBezTo>
                    <a:pt x="44" y="145"/>
                    <a:pt x="44" y="145"/>
                    <a:pt x="44" y="145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3" y="146"/>
                    <a:pt x="43" y="146"/>
                    <a:pt x="43" y="146"/>
                  </a:cubicBezTo>
                  <a:cubicBezTo>
                    <a:pt x="44" y="145"/>
                    <a:pt x="44" y="145"/>
                    <a:pt x="44" y="145"/>
                  </a:cubicBezTo>
                  <a:cubicBezTo>
                    <a:pt x="44" y="145"/>
                    <a:pt x="44" y="145"/>
                    <a:pt x="44" y="145"/>
                  </a:cubicBezTo>
                  <a:cubicBezTo>
                    <a:pt x="43" y="145"/>
                    <a:pt x="42" y="144"/>
                    <a:pt x="41" y="144"/>
                  </a:cubicBezTo>
                  <a:cubicBezTo>
                    <a:pt x="37" y="142"/>
                    <a:pt x="27" y="137"/>
                    <a:pt x="19" y="134"/>
                  </a:cubicBezTo>
                  <a:cubicBezTo>
                    <a:pt x="11" y="130"/>
                    <a:pt x="4" y="126"/>
                    <a:pt x="4" y="126"/>
                  </a:cubicBezTo>
                  <a:cubicBezTo>
                    <a:pt x="3" y="126"/>
                    <a:pt x="3" y="126"/>
                    <a:pt x="2" y="127"/>
                  </a:cubicBezTo>
                  <a:cubicBezTo>
                    <a:pt x="2" y="127"/>
                    <a:pt x="2" y="128"/>
                    <a:pt x="2" y="128"/>
                  </a:cubicBezTo>
                  <a:cubicBezTo>
                    <a:pt x="2" y="128"/>
                    <a:pt x="2" y="129"/>
                    <a:pt x="2" y="129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3" y="130"/>
                    <a:pt x="4" y="130"/>
                    <a:pt x="5" y="131"/>
                  </a:cubicBezTo>
                  <a:cubicBezTo>
                    <a:pt x="15" y="137"/>
                    <a:pt x="43" y="154"/>
                    <a:pt x="43" y="154"/>
                  </a:cubicBezTo>
                  <a:cubicBezTo>
                    <a:pt x="44" y="153"/>
                    <a:pt x="44" y="153"/>
                    <a:pt x="44" y="153"/>
                  </a:cubicBezTo>
                  <a:cubicBezTo>
                    <a:pt x="42" y="152"/>
                    <a:pt x="42" y="152"/>
                    <a:pt x="42" y="152"/>
                  </a:cubicBezTo>
                  <a:cubicBezTo>
                    <a:pt x="43" y="153"/>
                    <a:pt x="43" y="153"/>
                    <a:pt x="43" y="153"/>
                  </a:cubicBezTo>
                  <a:cubicBezTo>
                    <a:pt x="43" y="152"/>
                    <a:pt x="43" y="152"/>
                    <a:pt x="43" y="152"/>
                  </a:cubicBezTo>
                  <a:cubicBezTo>
                    <a:pt x="43" y="152"/>
                    <a:pt x="43" y="152"/>
                    <a:pt x="42" y="152"/>
                  </a:cubicBezTo>
                  <a:cubicBezTo>
                    <a:pt x="43" y="153"/>
                    <a:pt x="43" y="153"/>
                    <a:pt x="43" y="153"/>
                  </a:cubicBezTo>
                  <a:cubicBezTo>
                    <a:pt x="43" y="152"/>
                    <a:pt x="43" y="152"/>
                    <a:pt x="43" y="152"/>
                  </a:cubicBezTo>
                  <a:cubicBezTo>
                    <a:pt x="43" y="153"/>
                    <a:pt x="43" y="153"/>
                    <a:pt x="43" y="153"/>
                  </a:cubicBezTo>
                  <a:cubicBezTo>
                    <a:pt x="43" y="151"/>
                    <a:pt x="43" y="151"/>
                    <a:pt x="43" y="151"/>
                  </a:cubicBezTo>
                  <a:cubicBezTo>
                    <a:pt x="43" y="152"/>
                    <a:pt x="43" y="152"/>
                    <a:pt x="43" y="152"/>
                  </a:cubicBezTo>
                  <a:cubicBezTo>
                    <a:pt x="43" y="153"/>
                    <a:pt x="43" y="153"/>
                    <a:pt x="43" y="153"/>
                  </a:cubicBezTo>
                  <a:cubicBezTo>
                    <a:pt x="43" y="151"/>
                    <a:pt x="43" y="151"/>
                    <a:pt x="43" y="151"/>
                  </a:cubicBezTo>
                  <a:cubicBezTo>
                    <a:pt x="43" y="152"/>
                    <a:pt x="43" y="152"/>
                    <a:pt x="43" y="152"/>
                  </a:cubicBezTo>
                  <a:cubicBezTo>
                    <a:pt x="44" y="151"/>
                    <a:pt x="44" y="151"/>
                    <a:pt x="44" y="151"/>
                  </a:cubicBezTo>
                  <a:cubicBezTo>
                    <a:pt x="43" y="151"/>
                    <a:pt x="43" y="151"/>
                    <a:pt x="43" y="151"/>
                  </a:cubicBezTo>
                  <a:cubicBezTo>
                    <a:pt x="43" y="152"/>
                    <a:pt x="43" y="152"/>
                    <a:pt x="43" y="152"/>
                  </a:cubicBezTo>
                  <a:cubicBezTo>
                    <a:pt x="44" y="151"/>
                    <a:pt x="44" y="151"/>
                    <a:pt x="44" y="151"/>
                  </a:cubicBezTo>
                  <a:cubicBezTo>
                    <a:pt x="44" y="151"/>
                    <a:pt x="44" y="151"/>
                    <a:pt x="44" y="151"/>
                  </a:cubicBezTo>
                  <a:cubicBezTo>
                    <a:pt x="43" y="151"/>
                    <a:pt x="42" y="151"/>
                    <a:pt x="41" y="150"/>
                  </a:cubicBezTo>
                  <a:cubicBezTo>
                    <a:pt x="36" y="148"/>
                    <a:pt x="27" y="143"/>
                    <a:pt x="19" y="139"/>
                  </a:cubicBezTo>
                  <a:cubicBezTo>
                    <a:pt x="15" y="137"/>
                    <a:pt x="12" y="135"/>
                    <a:pt x="9" y="134"/>
                  </a:cubicBezTo>
                  <a:cubicBezTo>
                    <a:pt x="8" y="133"/>
                    <a:pt x="6" y="132"/>
                    <a:pt x="6" y="132"/>
                  </a:cubicBezTo>
                  <a:cubicBezTo>
                    <a:pt x="5" y="132"/>
                    <a:pt x="5" y="132"/>
                    <a:pt x="5" y="131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3" y="131"/>
                    <a:pt x="3" y="131"/>
                    <a:pt x="3" y="131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2" y="133"/>
                    <a:pt x="2" y="134"/>
                    <a:pt x="3" y="134"/>
                  </a:cubicBezTo>
                  <a:cubicBezTo>
                    <a:pt x="42" y="159"/>
                    <a:pt x="42" y="159"/>
                    <a:pt x="42" y="159"/>
                  </a:cubicBezTo>
                  <a:cubicBezTo>
                    <a:pt x="43" y="157"/>
                    <a:pt x="43" y="157"/>
                    <a:pt x="43" y="157"/>
                  </a:cubicBezTo>
                  <a:cubicBezTo>
                    <a:pt x="42" y="156"/>
                    <a:pt x="42" y="156"/>
                    <a:pt x="42" y="156"/>
                  </a:cubicBezTo>
                  <a:cubicBezTo>
                    <a:pt x="43" y="157"/>
                    <a:pt x="43" y="157"/>
                    <a:pt x="43" y="157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42" y="156"/>
                    <a:pt x="42" y="156"/>
                    <a:pt x="42" y="156"/>
                  </a:cubicBezTo>
                  <a:cubicBezTo>
                    <a:pt x="43" y="157"/>
                    <a:pt x="43" y="157"/>
                    <a:pt x="43" y="157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43" y="157"/>
                    <a:pt x="43" y="157"/>
                    <a:pt x="43" y="157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43" y="157"/>
                    <a:pt x="43" y="157"/>
                    <a:pt x="43" y="157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43" y="156"/>
                    <a:pt x="42" y="155"/>
                    <a:pt x="41" y="155"/>
                  </a:cubicBezTo>
                  <a:cubicBezTo>
                    <a:pt x="36" y="153"/>
                    <a:pt x="28" y="149"/>
                    <a:pt x="20" y="145"/>
                  </a:cubicBezTo>
                  <a:cubicBezTo>
                    <a:pt x="16" y="143"/>
                    <a:pt x="12" y="141"/>
                    <a:pt x="9" y="139"/>
                  </a:cubicBezTo>
                  <a:cubicBezTo>
                    <a:pt x="8" y="139"/>
                    <a:pt x="7" y="138"/>
                    <a:pt x="6" y="138"/>
                  </a:cubicBezTo>
                  <a:cubicBezTo>
                    <a:pt x="5" y="137"/>
                    <a:pt x="5" y="137"/>
                    <a:pt x="5" y="137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4" y="137"/>
                    <a:pt x="4" y="137"/>
                    <a:pt x="4" y="137"/>
                  </a:cubicBezTo>
                  <a:cubicBezTo>
                    <a:pt x="3" y="137"/>
                    <a:pt x="3" y="137"/>
                    <a:pt x="3" y="137"/>
                  </a:cubicBezTo>
                  <a:cubicBezTo>
                    <a:pt x="3" y="137"/>
                    <a:pt x="3" y="137"/>
                    <a:pt x="2" y="138"/>
                  </a:cubicBezTo>
                  <a:cubicBezTo>
                    <a:pt x="2" y="138"/>
                    <a:pt x="2" y="138"/>
                    <a:pt x="2" y="139"/>
                  </a:cubicBezTo>
                  <a:cubicBezTo>
                    <a:pt x="2" y="139"/>
                    <a:pt x="3" y="139"/>
                    <a:pt x="3" y="140"/>
                  </a:cubicBezTo>
                  <a:cubicBezTo>
                    <a:pt x="3" y="140"/>
                    <a:pt x="6" y="141"/>
                    <a:pt x="9" y="143"/>
                  </a:cubicBezTo>
                  <a:cubicBezTo>
                    <a:pt x="15" y="147"/>
                    <a:pt x="24" y="152"/>
                    <a:pt x="31" y="157"/>
                  </a:cubicBezTo>
                  <a:cubicBezTo>
                    <a:pt x="35" y="159"/>
                    <a:pt x="38" y="161"/>
                    <a:pt x="40" y="162"/>
                  </a:cubicBezTo>
                  <a:cubicBezTo>
                    <a:pt x="41" y="163"/>
                    <a:pt x="42" y="164"/>
                    <a:pt x="43" y="164"/>
                  </a:cubicBezTo>
                  <a:cubicBezTo>
                    <a:pt x="43" y="165"/>
                    <a:pt x="43" y="165"/>
                    <a:pt x="43" y="165"/>
                  </a:cubicBezTo>
                  <a:cubicBezTo>
                    <a:pt x="43" y="165"/>
                    <a:pt x="43" y="165"/>
                    <a:pt x="43" y="165"/>
                  </a:cubicBezTo>
                  <a:cubicBezTo>
                    <a:pt x="44" y="164"/>
                    <a:pt x="44" y="164"/>
                    <a:pt x="44" y="164"/>
                  </a:cubicBezTo>
                  <a:cubicBezTo>
                    <a:pt x="43" y="165"/>
                    <a:pt x="43" y="165"/>
                    <a:pt x="43" y="165"/>
                  </a:cubicBezTo>
                  <a:cubicBezTo>
                    <a:pt x="43" y="165"/>
                    <a:pt x="43" y="165"/>
                    <a:pt x="43" y="165"/>
                  </a:cubicBezTo>
                  <a:cubicBezTo>
                    <a:pt x="44" y="164"/>
                    <a:pt x="44" y="164"/>
                    <a:pt x="44" y="164"/>
                  </a:cubicBezTo>
                  <a:cubicBezTo>
                    <a:pt x="43" y="165"/>
                    <a:pt x="43" y="165"/>
                    <a:pt x="43" y="165"/>
                  </a:cubicBezTo>
                  <a:cubicBezTo>
                    <a:pt x="45" y="164"/>
                    <a:pt x="45" y="164"/>
                    <a:pt x="45" y="164"/>
                  </a:cubicBezTo>
                  <a:cubicBezTo>
                    <a:pt x="43" y="164"/>
                    <a:pt x="43" y="164"/>
                    <a:pt x="43" y="164"/>
                  </a:cubicBezTo>
                  <a:cubicBezTo>
                    <a:pt x="43" y="165"/>
                    <a:pt x="43" y="165"/>
                    <a:pt x="43" y="165"/>
                  </a:cubicBezTo>
                  <a:cubicBezTo>
                    <a:pt x="45" y="164"/>
                    <a:pt x="45" y="164"/>
                    <a:pt x="45" y="164"/>
                  </a:cubicBezTo>
                  <a:cubicBezTo>
                    <a:pt x="43" y="164"/>
                    <a:pt x="43" y="164"/>
                    <a:pt x="43" y="164"/>
                  </a:cubicBezTo>
                  <a:cubicBezTo>
                    <a:pt x="45" y="164"/>
                    <a:pt x="45" y="164"/>
                    <a:pt x="45" y="164"/>
                  </a:cubicBezTo>
                  <a:cubicBezTo>
                    <a:pt x="43" y="163"/>
                    <a:pt x="43" y="163"/>
                    <a:pt x="43" y="163"/>
                  </a:cubicBezTo>
                  <a:cubicBezTo>
                    <a:pt x="43" y="164"/>
                    <a:pt x="43" y="164"/>
                    <a:pt x="43" y="164"/>
                  </a:cubicBezTo>
                  <a:cubicBezTo>
                    <a:pt x="45" y="164"/>
                    <a:pt x="45" y="164"/>
                    <a:pt x="45" y="164"/>
                  </a:cubicBezTo>
                  <a:cubicBezTo>
                    <a:pt x="43" y="163"/>
                    <a:pt x="43" y="163"/>
                    <a:pt x="43" y="163"/>
                  </a:cubicBezTo>
                  <a:cubicBezTo>
                    <a:pt x="45" y="164"/>
                    <a:pt x="45" y="164"/>
                    <a:pt x="45" y="164"/>
                  </a:cubicBezTo>
                  <a:cubicBezTo>
                    <a:pt x="45" y="163"/>
                    <a:pt x="45" y="163"/>
                    <a:pt x="45" y="163"/>
                  </a:cubicBezTo>
                  <a:cubicBezTo>
                    <a:pt x="4" y="144"/>
                    <a:pt x="4" y="144"/>
                    <a:pt x="4" y="144"/>
                  </a:cubicBezTo>
                  <a:cubicBezTo>
                    <a:pt x="3" y="144"/>
                    <a:pt x="2" y="144"/>
                    <a:pt x="2" y="145"/>
                  </a:cubicBezTo>
                  <a:cubicBezTo>
                    <a:pt x="1" y="145"/>
                    <a:pt x="2" y="146"/>
                    <a:pt x="2" y="147"/>
                  </a:cubicBezTo>
                  <a:cubicBezTo>
                    <a:pt x="21" y="158"/>
                    <a:pt x="21" y="158"/>
                    <a:pt x="21" y="158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3" y="150"/>
                    <a:pt x="2" y="150"/>
                    <a:pt x="2" y="150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2" y="152"/>
                    <a:pt x="2" y="152"/>
                    <a:pt x="2" y="152"/>
                  </a:cubicBezTo>
                  <a:cubicBezTo>
                    <a:pt x="2" y="153"/>
                    <a:pt x="3" y="153"/>
                    <a:pt x="3" y="153"/>
                  </a:cubicBezTo>
                  <a:cubicBezTo>
                    <a:pt x="5" y="155"/>
                    <a:pt x="8" y="157"/>
                    <a:pt x="12" y="159"/>
                  </a:cubicBezTo>
                  <a:cubicBezTo>
                    <a:pt x="24" y="167"/>
                    <a:pt x="43" y="178"/>
                    <a:pt x="43" y="178"/>
                  </a:cubicBezTo>
                  <a:cubicBezTo>
                    <a:pt x="43" y="176"/>
                    <a:pt x="43" y="176"/>
                    <a:pt x="43" y="176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3" y="176"/>
                    <a:pt x="43" y="176"/>
                    <a:pt x="43" y="176"/>
                  </a:cubicBezTo>
                  <a:cubicBezTo>
                    <a:pt x="43" y="175"/>
                    <a:pt x="43" y="175"/>
                    <a:pt x="43" y="175"/>
                  </a:cubicBezTo>
                  <a:cubicBezTo>
                    <a:pt x="43" y="175"/>
                    <a:pt x="42" y="175"/>
                    <a:pt x="42" y="176"/>
                  </a:cubicBezTo>
                  <a:cubicBezTo>
                    <a:pt x="43" y="176"/>
                    <a:pt x="43" y="176"/>
                    <a:pt x="43" y="176"/>
                  </a:cubicBezTo>
                  <a:cubicBezTo>
                    <a:pt x="43" y="175"/>
                    <a:pt x="43" y="175"/>
                    <a:pt x="43" y="175"/>
                  </a:cubicBezTo>
                  <a:cubicBezTo>
                    <a:pt x="43" y="176"/>
                    <a:pt x="43" y="176"/>
                    <a:pt x="43" y="176"/>
                  </a:cubicBezTo>
                  <a:cubicBezTo>
                    <a:pt x="43" y="175"/>
                    <a:pt x="43" y="175"/>
                    <a:pt x="43" y="175"/>
                  </a:cubicBezTo>
                  <a:cubicBezTo>
                    <a:pt x="43" y="175"/>
                    <a:pt x="43" y="175"/>
                    <a:pt x="43" y="175"/>
                  </a:cubicBezTo>
                  <a:cubicBezTo>
                    <a:pt x="43" y="176"/>
                    <a:pt x="43" y="176"/>
                    <a:pt x="43" y="176"/>
                  </a:cubicBezTo>
                  <a:cubicBezTo>
                    <a:pt x="43" y="175"/>
                    <a:pt x="43" y="175"/>
                    <a:pt x="43" y="175"/>
                  </a:cubicBezTo>
                  <a:cubicBezTo>
                    <a:pt x="43" y="176"/>
                    <a:pt x="43" y="176"/>
                    <a:pt x="43" y="176"/>
                  </a:cubicBezTo>
                  <a:cubicBezTo>
                    <a:pt x="43" y="175"/>
                    <a:pt x="43" y="175"/>
                    <a:pt x="43" y="175"/>
                  </a:cubicBezTo>
                  <a:cubicBezTo>
                    <a:pt x="43" y="175"/>
                    <a:pt x="43" y="175"/>
                    <a:pt x="43" y="175"/>
                  </a:cubicBezTo>
                  <a:cubicBezTo>
                    <a:pt x="43" y="176"/>
                    <a:pt x="43" y="176"/>
                    <a:pt x="43" y="176"/>
                  </a:cubicBezTo>
                  <a:cubicBezTo>
                    <a:pt x="43" y="175"/>
                    <a:pt x="43" y="175"/>
                    <a:pt x="43" y="175"/>
                  </a:cubicBezTo>
                  <a:cubicBezTo>
                    <a:pt x="43" y="175"/>
                    <a:pt x="42" y="175"/>
                    <a:pt x="41" y="174"/>
                  </a:cubicBezTo>
                  <a:cubicBezTo>
                    <a:pt x="37" y="172"/>
                    <a:pt x="27" y="167"/>
                    <a:pt x="19" y="163"/>
                  </a:cubicBezTo>
                  <a:cubicBezTo>
                    <a:pt x="15" y="161"/>
                    <a:pt x="11" y="159"/>
                    <a:pt x="8" y="158"/>
                  </a:cubicBezTo>
                  <a:cubicBezTo>
                    <a:pt x="7" y="157"/>
                    <a:pt x="6" y="157"/>
                    <a:pt x="5" y="156"/>
                  </a:cubicBezTo>
                  <a:cubicBezTo>
                    <a:pt x="5" y="156"/>
                    <a:pt x="4" y="156"/>
                    <a:pt x="4" y="156"/>
                  </a:cubicBezTo>
                  <a:cubicBezTo>
                    <a:pt x="4" y="156"/>
                    <a:pt x="4" y="156"/>
                    <a:pt x="4" y="156"/>
                  </a:cubicBezTo>
                  <a:cubicBezTo>
                    <a:pt x="4" y="156"/>
                    <a:pt x="4" y="156"/>
                    <a:pt x="4" y="156"/>
                  </a:cubicBezTo>
                  <a:cubicBezTo>
                    <a:pt x="4" y="156"/>
                    <a:pt x="4" y="156"/>
                    <a:pt x="4" y="156"/>
                  </a:cubicBezTo>
                  <a:cubicBezTo>
                    <a:pt x="4" y="156"/>
                    <a:pt x="4" y="156"/>
                    <a:pt x="4" y="156"/>
                  </a:cubicBezTo>
                  <a:cubicBezTo>
                    <a:pt x="4" y="156"/>
                    <a:pt x="4" y="156"/>
                    <a:pt x="4" y="156"/>
                  </a:cubicBezTo>
                  <a:cubicBezTo>
                    <a:pt x="4" y="156"/>
                    <a:pt x="4" y="156"/>
                    <a:pt x="4" y="156"/>
                  </a:cubicBezTo>
                  <a:cubicBezTo>
                    <a:pt x="3" y="155"/>
                    <a:pt x="3" y="155"/>
                    <a:pt x="3" y="155"/>
                  </a:cubicBezTo>
                  <a:cubicBezTo>
                    <a:pt x="3" y="155"/>
                    <a:pt x="2" y="156"/>
                    <a:pt x="2" y="156"/>
                  </a:cubicBezTo>
                  <a:cubicBezTo>
                    <a:pt x="2" y="157"/>
                    <a:pt x="2" y="157"/>
                    <a:pt x="2" y="157"/>
                  </a:cubicBezTo>
                  <a:cubicBezTo>
                    <a:pt x="2" y="158"/>
                    <a:pt x="2" y="158"/>
                    <a:pt x="2" y="158"/>
                  </a:cubicBezTo>
                  <a:cubicBezTo>
                    <a:pt x="2" y="159"/>
                    <a:pt x="3" y="159"/>
                    <a:pt x="3" y="159"/>
                  </a:cubicBezTo>
                  <a:cubicBezTo>
                    <a:pt x="5" y="160"/>
                    <a:pt x="8" y="163"/>
                    <a:pt x="12" y="165"/>
                  </a:cubicBezTo>
                  <a:cubicBezTo>
                    <a:pt x="24" y="173"/>
                    <a:pt x="42" y="183"/>
                    <a:pt x="43" y="183"/>
                  </a:cubicBezTo>
                  <a:cubicBezTo>
                    <a:pt x="43" y="182"/>
                    <a:pt x="43" y="182"/>
                    <a:pt x="43" y="182"/>
                  </a:cubicBezTo>
                  <a:cubicBezTo>
                    <a:pt x="42" y="181"/>
                    <a:pt x="42" y="181"/>
                    <a:pt x="42" y="181"/>
                  </a:cubicBezTo>
                  <a:cubicBezTo>
                    <a:pt x="43" y="182"/>
                    <a:pt x="43" y="182"/>
                    <a:pt x="43" y="182"/>
                  </a:cubicBezTo>
                  <a:cubicBezTo>
                    <a:pt x="43" y="181"/>
                    <a:pt x="43" y="181"/>
                    <a:pt x="43" y="181"/>
                  </a:cubicBezTo>
                  <a:cubicBezTo>
                    <a:pt x="42" y="181"/>
                    <a:pt x="42" y="181"/>
                    <a:pt x="42" y="181"/>
                  </a:cubicBezTo>
                  <a:cubicBezTo>
                    <a:pt x="43" y="182"/>
                    <a:pt x="43" y="182"/>
                    <a:pt x="43" y="182"/>
                  </a:cubicBezTo>
                  <a:cubicBezTo>
                    <a:pt x="43" y="181"/>
                    <a:pt x="43" y="181"/>
                    <a:pt x="43" y="181"/>
                  </a:cubicBezTo>
                  <a:cubicBezTo>
                    <a:pt x="43" y="182"/>
                    <a:pt x="43" y="182"/>
                    <a:pt x="43" y="182"/>
                  </a:cubicBezTo>
                  <a:cubicBezTo>
                    <a:pt x="43" y="181"/>
                    <a:pt x="43" y="181"/>
                    <a:pt x="43" y="181"/>
                  </a:cubicBezTo>
                  <a:cubicBezTo>
                    <a:pt x="43" y="181"/>
                    <a:pt x="43" y="181"/>
                    <a:pt x="43" y="181"/>
                  </a:cubicBezTo>
                  <a:cubicBezTo>
                    <a:pt x="43" y="182"/>
                    <a:pt x="43" y="182"/>
                    <a:pt x="43" y="182"/>
                  </a:cubicBezTo>
                  <a:cubicBezTo>
                    <a:pt x="43" y="181"/>
                    <a:pt x="43" y="181"/>
                    <a:pt x="43" y="181"/>
                  </a:cubicBezTo>
                  <a:cubicBezTo>
                    <a:pt x="43" y="181"/>
                    <a:pt x="43" y="181"/>
                    <a:pt x="43" y="181"/>
                  </a:cubicBezTo>
                  <a:cubicBezTo>
                    <a:pt x="43" y="181"/>
                    <a:pt x="43" y="181"/>
                    <a:pt x="43" y="181"/>
                  </a:cubicBezTo>
                  <a:cubicBezTo>
                    <a:pt x="43" y="181"/>
                    <a:pt x="43" y="181"/>
                    <a:pt x="43" y="181"/>
                  </a:cubicBezTo>
                  <a:cubicBezTo>
                    <a:pt x="43" y="181"/>
                    <a:pt x="43" y="181"/>
                    <a:pt x="43" y="181"/>
                  </a:cubicBezTo>
                  <a:cubicBezTo>
                    <a:pt x="43" y="181"/>
                    <a:pt x="43" y="181"/>
                    <a:pt x="43" y="181"/>
                  </a:cubicBezTo>
                  <a:cubicBezTo>
                    <a:pt x="43" y="181"/>
                    <a:pt x="43" y="181"/>
                    <a:pt x="43" y="181"/>
                  </a:cubicBezTo>
                  <a:cubicBezTo>
                    <a:pt x="42" y="180"/>
                    <a:pt x="39" y="179"/>
                    <a:pt x="35" y="177"/>
                  </a:cubicBezTo>
                  <a:cubicBezTo>
                    <a:pt x="30" y="174"/>
                    <a:pt x="22" y="170"/>
                    <a:pt x="16" y="167"/>
                  </a:cubicBezTo>
                  <a:cubicBezTo>
                    <a:pt x="13" y="165"/>
                    <a:pt x="10" y="164"/>
                    <a:pt x="8" y="163"/>
                  </a:cubicBezTo>
                  <a:cubicBezTo>
                    <a:pt x="6" y="162"/>
                    <a:pt x="5" y="162"/>
                    <a:pt x="5" y="162"/>
                  </a:cubicBezTo>
                  <a:cubicBezTo>
                    <a:pt x="4" y="161"/>
                    <a:pt x="4" y="161"/>
                    <a:pt x="4" y="161"/>
                  </a:cubicBezTo>
                  <a:cubicBezTo>
                    <a:pt x="3" y="161"/>
                    <a:pt x="3" y="161"/>
                    <a:pt x="3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161"/>
                    <a:pt x="2" y="161"/>
                    <a:pt x="1" y="162"/>
                  </a:cubicBezTo>
                  <a:cubicBezTo>
                    <a:pt x="1" y="162"/>
                    <a:pt x="1" y="163"/>
                    <a:pt x="1" y="163"/>
                  </a:cubicBezTo>
                  <a:cubicBezTo>
                    <a:pt x="1" y="163"/>
                    <a:pt x="1" y="164"/>
                    <a:pt x="2" y="164"/>
                  </a:cubicBezTo>
                  <a:cubicBezTo>
                    <a:pt x="2" y="164"/>
                    <a:pt x="4" y="165"/>
                    <a:pt x="8" y="168"/>
                  </a:cubicBezTo>
                  <a:cubicBezTo>
                    <a:pt x="14" y="171"/>
                    <a:pt x="23" y="177"/>
                    <a:pt x="31" y="181"/>
                  </a:cubicBezTo>
                  <a:cubicBezTo>
                    <a:pt x="35" y="184"/>
                    <a:pt x="38" y="186"/>
                    <a:pt x="41" y="187"/>
                  </a:cubicBezTo>
                  <a:cubicBezTo>
                    <a:pt x="42" y="188"/>
                    <a:pt x="43" y="189"/>
                    <a:pt x="43" y="189"/>
                  </a:cubicBezTo>
                  <a:cubicBezTo>
                    <a:pt x="44" y="190"/>
                    <a:pt x="44" y="190"/>
                    <a:pt x="44" y="190"/>
                  </a:cubicBezTo>
                  <a:cubicBezTo>
                    <a:pt x="44" y="190"/>
                    <a:pt x="44" y="190"/>
                    <a:pt x="44" y="190"/>
                  </a:cubicBezTo>
                  <a:cubicBezTo>
                    <a:pt x="44" y="190"/>
                    <a:pt x="44" y="190"/>
                    <a:pt x="44" y="190"/>
                  </a:cubicBezTo>
                  <a:cubicBezTo>
                    <a:pt x="44" y="190"/>
                    <a:pt x="44" y="190"/>
                    <a:pt x="44" y="190"/>
                  </a:cubicBezTo>
                  <a:cubicBezTo>
                    <a:pt x="44" y="190"/>
                    <a:pt x="44" y="190"/>
                    <a:pt x="44" y="190"/>
                  </a:cubicBezTo>
                  <a:cubicBezTo>
                    <a:pt x="44" y="190"/>
                    <a:pt x="44" y="190"/>
                    <a:pt x="44" y="190"/>
                  </a:cubicBezTo>
                  <a:cubicBezTo>
                    <a:pt x="44" y="190"/>
                    <a:pt x="44" y="190"/>
                    <a:pt x="44" y="190"/>
                  </a:cubicBezTo>
                  <a:cubicBezTo>
                    <a:pt x="45" y="189"/>
                    <a:pt x="45" y="189"/>
                    <a:pt x="45" y="189"/>
                  </a:cubicBezTo>
                  <a:cubicBezTo>
                    <a:pt x="44" y="189"/>
                    <a:pt x="44" y="189"/>
                    <a:pt x="44" y="189"/>
                  </a:cubicBezTo>
                  <a:cubicBezTo>
                    <a:pt x="44" y="190"/>
                    <a:pt x="44" y="190"/>
                    <a:pt x="44" y="190"/>
                  </a:cubicBezTo>
                  <a:cubicBezTo>
                    <a:pt x="45" y="189"/>
                    <a:pt x="45" y="189"/>
                    <a:pt x="45" y="189"/>
                  </a:cubicBezTo>
                  <a:cubicBezTo>
                    <a:pt x="44" y="189"/>
                    <a:pt x="44" y="189"/>
                    <a:pt x="44" y="189"/>
                  </a:cubicBezTo>
                  <a:cubicBezTo>
                    <a:pt x="45" y="189"/>
                    <a:pt x="45" y="189"/>
                    <a:pt x="45" y="189"/>
                  </a:cubicBezTo>
                  <a:cubicBezTo>
                    <a:pt x="44" y="189"/>
                    <a:pt x="44" y="189"/>
                    <a:pt x="44" y="189"/>
                  </a:cubicBezTo>
                  <a:cubicBezTo>
                    <a:pt x="44" y="189"/>
                    <a:pt x="44" y="189"/>
                    <a:pt x="44" y="189"/>
                  </a:cubicBezTo>
                  <a:cubicBezTo>
                    <a:pt x="45" y="189"/>
                    <a:pt x="45" y="189"/>
                    <a:pt x="45" y="189"/>
                  </a:cubicBezTo>
                  <a:cubicBezTo>
                    <a:pt x="44" y="189"/>
                    <a:pt x="44" y="189"/>
                    <a:pt x="44" y="189"/>
                  </a:cubicBezTo>
                  <a:cubicBezTo>
                    <a:pt x="45" y="189"/>
                    <a:pt x="45" y="189"/>
                    <a:pt x="45" y="189"/>
                  </a:cubicBezTo>
                  <a:cubicBezTo>
                    <a:pt x="44" y="188"/>
                    <a:pt x="44" y="188"/>
                    <a:pt x="44" y="188"/>
                  </a:cubicBezTo>
                  <a:cubicBezTo>
                    <a:pt x="45" y="189"/>
                    <a:pt x="45" y="189"/>
                    <a:pt x="45" y="189"/>
                  </a:cubicBezTo>
                  <a:cubicBezTo>
                    <a:pt x="45" y="188"/>
                    <a:pt x="45" y="188"/>
                    <a:pt x="45" y="188"/>
                  </a:cubicBezTo>
                  <a:cubicBezTo>
                    <a:pt x="45" y="188"/>
                    <a:pt x="44" y="188"/>
                    <a:pt x="44" y="188"/>
                  </a:cubicBezTo>
                  <a:cubicBezTo>
                    <a:pt x="45" y="189"/>
                    <a:pt x="45" y="189"/>
                    <a:pt x="45" y="189"/>
                  </a:cubicBezTo>
                  <a:cubicBezTo>
                    <a:pt x="45" y="188"/>
                    <a:pt x="45" y="188"/>
                    <a:pt x="45" y="188"/>
                  </a:cubicBezTo>
                  <a:cubicBezTo>
                    <a:pt x="45" y="189"/>
                    <a:pt x="45" y="189"/>
                    <a:pt x="45" y="189"/>
                  </a:cubicBezTo>
                  <a:cubicBezTo>
                    <a:pt x="45" y="188"/>
                    <a:pt x="45" y="188"/>
                    <a:pt x="45" y="188"/>
                  </a:cubicBezTo>
                  <a:cubicBezTo>
                    <a:pt x="45" y="188"/>
                    <a:pt x="45" y="188"/>
                    <a:pt x="45" y="188"/>
                  </a:cubicBezTo>
                  <a:cubicBezTo>
                    <a:pt x="45" y="189"/>
                    <a:pt x="45" y="189"/>
                    <a:pt x="45" y="189"/>
                  </a:cubicBezTo>
                  <a:cubicBezTo>
                    <a:pt x="45" y="188"/>
                    <a:pt x="45" y="188"/>
                    <a:pt x="45" y="188"/>
                  </a:cubicBezTo>
                  <a:cubicBezTo>
                    <a:pt x="45" y="189"/>
                    <a:pt x="45" y="189"/>
                    <a:pt x="45" y="189"/>
                  </a:cubicBezTo>
                  <a:cubicBezTo>
                    <a:pt x="45" y="188"/>
                    <a:pt x="45" y="188"/>
                    <a:pt x="45" y="188"/>
                  </a:cubicBezTo>
                  <a:cubicBezTo>
                    <a:pt x="45" y="188"/>
                    <a:pt x="45" y="188"/>
                    <a:pt x="45" y="188"/>
                  </a:cubicBezTo>
                  <a:cubicBezTo>
                    <a:pt x="45" y="189"/>
                    <a:pt x="45" y="189"/>
                    <a:pt x="45" y="189"/>
                  </a:cubicBezTo>
                  <a:cubicBezTo>
                    <a:pt x="45" y="188"/>
                    <a:pt x="45" y="188"/>
                    <a:pt x="45" y="188"/>
                  </a:cubicBezTo>
                  <a:cubicBezTo>
                    <a:pt x="45" y="188"/>
                    <a:pt x="45" y="188"/>
                    <a:pt x="45" y="188"/>
                  </a:cubicBezTo>
                  <a:cubicBezTo>
                    <a:pt x="42" y="186"/>
                    <a:pt x="31" y="182"/>
                    <a:pt x="21" y="177"/>
                  </a:cubicBezTo>
                  <a:cubicBezTo>
                    <a:pt x="16" y="175"/>
                    <a:pt x="12" y="173"/>
                    <a:pt x="8" y="171"/>
                  </a:cubicBezTo>
                  <a:cubicBezTo>
                    <a:pt x="5" y="170"/>
                    <a:pt x="3" y="169"/>
                    <a:pt x="3" y="169"/>
                  </a:cubicBezTo>
                  <a:cubicBezTo>
                    <a:pt x="2" y="169"/>
                    <a:pt x="2" y="169"/>
                    <a:pt x="1" y="169"/>
                  </a:cubicBezTo>
                  <a:cubicBezTo>
                    <a:pt x="1" y="169"/>
                    <a:pt x="1" y="170"/>
                    <a:pt x="1" y="170"/>
                  </a:cubicBezTo>
                  <a:cubicBezTo>
                    <a:pt x="1" y="171"/>
                    <a:pt x="1" y="171"/>
                    <a:pt x="1" y="171"/>
                  </a:cubicBezTo>
                  <a:cubicBezTo>
                    <a:pt x="1" y="171"/>
                    <a:pt x="1" y="171"/>
                    <a:pt x="1" y="171"/>
                  </a:cubicBezTo>
                  <a:cubicBezTo>
                    <a:pt x="1" y="171"/>
                    <a:pt x="2" y="172"/>
                    <a:pt x="2" y="172"/>
                  </a:cubicBezTo>
                  <a:cubicBezTo>
                    <a:pt x="5" y="174"/>
                    <a:pt x="16" y="180"/>
                    <a:pt x="26" y="186"/>
                  </a:cubicBezTo>
                  <a:cubicBezTo>
                    <a:pt x="30" y="189"/>
                    <a:pt x="35" y="192"/>
                    <a:pt x="39" y="194"/>
                  </a:cubicBezTo>
                  <a:cubicBezTo>
                    <a:pt x="40" y="195"/>
                    <a:pt x="42" y="196"/>
                    <a:pt x="43" y="197"/>
                  </a:cubicBezTo>
                  <a:cubicBezTo>
                    <a:pt x="43" y="197"/>
                    <a:pt x="44" y="198"/>
                    <a:pt x="44" y="198"/>
                  </a:cubicBezTo>
                  <a:cubicBezTo>
                    <a:pt x="44" y="198"/>
                    <a:pt x="44" y="198"/>
                    <a:pt x="44" y="198"/>
                  </a:cubicBezTo>
                  <a:cubicBezTo>
                    <a:pt x="44" y="197"/>
                    <a:pt x="44" y="197"/>
                    <a:pt x="44" y="197"/>
                  </a:cubicBezTo>
                  <a:cubicBezTo>
                    <a:pt x="44" y="198"/>
                    <a:pt x="44" y="198"/>
                    <a:pt x="44" y="198"/>
                  </a:cubicBezTo>
                  <a:cubicBezTo>
                    <a:pt x="44" y="198"/>
                    <a:pt x="44" y="198"/>
                    <a:pt x="44" y="198"/>
                  </a:cubicBezTo>
                  <a:cubicBezTo>
                    <a:pt x="44" y="197"/>
                    <a:pt x="44" y="197"/>
                    <a:pt x="44" y="197"/>
                  </a:cubicBezTo>
                  <a:cubicBezTo>
                    <a:pt x="44" y="198"/>
                    <a:pt x="44" y="198"/>
                    <a:pt x="44" y="198"/>
                  </a:cubicBezTo>
                  <a:cubicBezTo>
                    <a:pt x="45" y="197"/>
                    <a:pt x="45" y="197"/>
                    <a:pt x="45" y="197"/>
                  </a:cubicBezTo>
                  <a:cubicBezTo>
                    <a:pt x="44" y="197"/>
                    <a:pt x="44" y="197"/>
                    <a:pt x="44" y="197"/>
                  </a:cubicBezTo>
                  <a:cubicBezTo>
                    <a:pt x="44" y="198"/>
                    <a:pt x="44" y="198"/>
                    <a:pt x="44" y="198"/>
                  </a:cubicBezTo>
                  <a:cubicBezTo>
                    <a:pt x="45" y="197"/>
                    <a:pt x="45" y="197"/>
                    <a:pt x="45" y="197"/>
                  </a:cubicBezTo>
                  <a:cubicBezTo>
                    <a:pt x="44" y="197"/>
                    <a:pt x="44" y="197"/>
                    <a:pt x="44" y="197"/>
                  </a:cubicBezTo>
                  <a:cubicBezTo>
                    <a:pt x="45" y="197"/>
                    <a:pt x="45" y="197"/>
                    <a:pt x="45" y="197"/>
                  </a:cubicBezTo>
                  <a:cubicBezTo>
                    <a:pt x="44" y="196"/>
                    <a:pt x="44" y="196"/>
                    <a:pt x="44" y="196"/>
                  </a:cubicBezTo>
                  <a:cubicBezTo>
                    <a:pt x="44" y="197"/>
                    <a:pt x="44" y="197"/>
                    <a:pt x="44" y="197"/>
                  </a:cubicBezTo>
                  <a:cubicBezTo>
                    <a:pt x="45" y="197"/>
                    <a:pt x="45" y="197"/>
                    <a:pt x="45" y="197"/>
                  </a:cubicBezTo>
                  <a:cubicBezTo>
                    <a:pt x="44" y="196"/>
                    <a:pt x="44" y="196"/>
                    <a:pt x="44" y="196"/>
                  </a:cubicBezTo>
                  <a:cubicBezTo>
                    <a:pt x="45" y="197"/>
                    <a:pt x="45" y="197"/>
                    <a:pt x="45" y="197"/>
                  </a:cubicBezTo>
                  <a:cubicBezTo>
                    <a:pt x="46" y="196"/>
                    <a:pt x="46" y="196"/>
                    <a:pt x="46" y="196"/>
                  </a:cubicBezTo>
                  <a:cubicBezTo>
                    <a:pt x="46" y="196"/>
                    <a:pt x="36" y="190"/>
                    <a:pt x="25" y="184"/>
                  </a:cubicBezTo>
                  <a:cubicBezTo>
                    <a:pt x="20" y="182"/>
                    <a:pt x="15" y="179"/>
                    <a:pt x="10" y="177"/>
                  </a:cubicBezTo>
                  <a:cubicBezTo>
                    <a:pt x="8" y="176"/>
                    <a:pt x="6" y="175"/>
                    <a:pt x="5" y="174"/>
                  </a:cubicBezTo>
                  <a:cubicBezTo>
                    <a:pt x="4" y="174"/>
                    <a:pt x="4" y="173"/>
                    <a:pt x="3" y="173"/>
                  </a:cubicBezTo>
                  <a:cubicBezTo>
                    <a:pt x="3" y="173"/>
                    <a:pt x="2" y="173"/>
                    <a:pt x="2" y="173"/>
                  </a:cubicBezTo>
                  <a:cubicBezTo>
                    <a:pt x="1" y="173"/>
                    <a:pt x="1" y="173"/>
                    <a:pt x="1" y="173"/>
                  </a:cubicBezTo>
                  <a:cubicBezTo>
                    <a:pt x="1" y="173"/>
                    <a:pt x="1" y="173"/>
                    <a:pt x="0" y="174"/>
                  </a:cubicBezTo>
                  <a:cubicBezTo>
                    <a:pt x="0" y="174"/>
                    <a:pt x="0" y="175"/>
                    <a:pt x="1" y="176"/>
                  </a:cubicBezTo>
                  <a:cubicBezTo>
                    <a:pt x="44" y="202"/>
                    <a:pt x="44" y="202"/>
                    <a:pt x="44" y="202"/>
                  </a:cubicBezTo>
                  <a:cubicBezTo>
                    <a:pt x="45" y="201"/>
                    <a:pt x="45" y="201"/>
                    <a:pt x="45" y="201"/>
                  </a:cubicBezTo>
                  <a:cubicBezTo>
                    <a:pt x="45" y="200"/>
                    <a:pt x="45" y="200"/>
                    <a:pt x="45" y="200"/>
                  </a:cubicBezTo>
                  <a:cubicBezTo>
                    <a:pt x="45" y="200"/>
                    <a:pt x="35" y="195"/>
                    <a:pt x="25" y="190"/>
                  </a:cubicBezTo>
                  <a:cubicBezTo>
                    <a:pt x="20" y="187"/>
                    <a:pt x="15" y="184"/>
                    <a:pt x="10" y="182"/>
                  </a:cubicBezTo>
                  <a:cubicBezTo>
                    <a:pt x="8" y="181"/>
                    <a:pt x="7" y="181"/>
                    <a:pt x="5" y="180"/>
                  </a:cubicBezTo>
                  <a:cubicBezTo>
                    <a:pt x="5" y="180"/>
                    <a:pt x="4" y="179"/>
                    <a:pt x="4" y="179"/>
                  </a:cubicBezTo>
                  <a:cubicBezTo>
                    <a:pt x="3" y="179"/>
                    <a:pt x="3" y="179"/>
                    <a:pt x="2" y="179"/>
                  </a:cubicBezTo>
                  <a:cubicBezTo>
                    <a:pt x="2" y="179"/>
                    <a:pt x="2" y="179"/>
                    <a:pt x="2" y="179"/>
                  </a:cubicBezTo>
                  <a:cubicBezTo>
                    <a:pt x="1" y="179"/>
                    <a:pt x="1" y="179"/>
                    <a:pt x="1" y="180"/>
                  </a:cubicBezTo>
                  <a:cubicBezTo>
                    <a:pt x="1" y="181"/>
                    <a:pt x="1" y="181"/>
                    <a:pt x="1" y="181"/>
                  </a:cubicBezTo>
                  <a:cubicBezTo>
                    <a:pt x="1" y="181"/>
                    <a:pt x="1" y="181"/>
                    <a:pt x="1" y="181"/>
                  </a:cubicBezTo>
                  <a:cubicBezTo>
                    <a:pt x="1" y="182"/>
                    <a:pt x="1" y="182"/>
                    <a:pt x="1" y="182"/>
                  </a:cubicBezTo>
                  <a:cubicBezTo>
                    <a:pt x="1" y="182"/>
                    <a:pt x="2" y="182"/>
                    <a:pt x="2" y="182"/>
                  </a:cubicBezTo>
                  <a:cubicBezTo>
                    <a:pt x="5" y="184"/>
                    <a:pt x="15" y="191"/>
                    <a:pt x="25" y="197"/>
                  </a:cubicBezTo>
                  <a:cubicBezTo>
                    <a:pt x="30" y="199"/>
                    <a:pt x="35" y="202"/>
                    <a:pt x="38" y="205"/>
                  </a:cubicBezTo>
                  <a:cubicBezTo>
                    <a:pt x="40" y="206"/>
                    <a:pt x="41" y="207"/>
                    <a:pt x="42" y="207"/>
                  </a:cubicBezTo>
                  <a:cubicBezTo>
                    <a:pt x="43" y="207"/>
                    <a:pt x="43" y="208"/>
                    <a:pt x="43" y="208"/>
                  </a:cubicBezTo>
                  <a:cubicBezTo>
                    <a:pt x="43" y="208"/>
                    <a:pt x="43" y="208"/>
                    <a:pt x="43" y="208"/>
                  </a:cubicBezTo>
                  <a:cubicBezTo>
                    <a:pt x="44" y="208"/>
                    <a:pt x="44" y="208"/>
                    <a:pt x="44" y="208"/>
                  </a:cubicBezTo>
                  <a:cubicBezTo>
                    <a:pt x="43" y="208"/>
                    <a:pt x="43" y="208"/>
                    <a:pt x="43" y="208"/>
                  </a:cubicBezTo>
                  <a:cubicBezTo>
                    <a:pt x="43" y="208"/>
                    <a:pt x="43" y="208"/>
                    <a:pt x="43" y="208"/>
                  </a:cubicBezTo>
                  <a:cubicBezTo>
                    <a:pt x="44" y="208"/>
                    <a:pt x="44" y="208"/>
                    <a:pt x="44" y="208"/>
                  </a:cubicBezTo>
                  <a:cubicBezTo>
                    <a:pt x="43" y="208"/>
                    <a:pt x="43" y="208"/>
                    <a:pt x="43" y="208"/>
                  </a:cubicBezTo>
                  <a:cubicBezTo>
                    <a:pt x="44" y="207"/>
                    <a:pt x="44" y="207"/>
                    <a:pt x="44" y="207"/>
                  </a:cubicBezTo>
                  <a:cubicBezTo>
                    <a:pt x="43" y="208"/>
                    <a:pt x="43" y="208"/>
                    <a:pt x="43" y="208"/>
                  </a:cubicBezTo>
                  <a:cubicBezTo>
                    <a:pt x="43" y="208"/>
                    <a:pt x="43" y="208"/>
                    <a:pt x="43" y="208"/>
                  </a:cubicBezTo>
                  <a:cubicBezTo>
                    <a:pt x="44" y="207"/>
                    <a:pt x="44" y="207"/>
                    <a:pt x="44" y="207"/>
                  </a:cubicBezTo>
                  <a:cubicBezTo>
                    <a:pt x="43" y="208"/>
                    <a:pt x="43" y="208"/>
                    <a:pt x="43" y="208"/>
                  </a:cubicBezTo>
                  <a:cubicBezTo>
                    <a:pt x="44" y="207"/>
                    <a:pt x="44" y="207"/>
                    <a:pt x="44" y="207"/>
                  </a:cubicBezTo>
                  <a:cubicBezTo>
                    <a:pt x="43" y="207"/>
                    <a:pt x="43" y="207"/>
                    <a:pt x="43" y="207"/>
                  </a:cubicBezTo>
                  <a:cubicBezTo>
                    <a:pt x="43" y="208"/>
                    <a:pt x="43" y="208"/>
                    <a:pt x="43" y="208"/>
                  </a:cubicBezTo>
                  <a:cubicBezTo>
                    <a:pt x="44" y="207"/>
                    <a:pt x="44" y="207"/>
                    <a:pt x="44" y="207"/>
                  </a:cubicBezTo>
                  <a:cubicBezTo>
                    <a:pt x="43" y="207"/>
                    <a:pt x="43" y="207"/>
                    <a:pt x="43" y="207"/>
                  </a:cubicBezTo>
                  <a:cubicBezTo>
                    <a:pt x="44" y="207"/>
                    <a:pt x="44" y="207"/>
                    <a:pt x="44" y="207"/>
                  </a:cubicBezTo>
                  <a:cubicBezTo>
                    <a:pt x="43" y="206"/>
                    <a:pt x="43" y="206"/>
                    <a:pt x="43" y="206"/>
                  </a:cubicBezTo>
                  <a:cubicBezTo>
                    <a:pt x="44" y="207"/>
                    <a:pt x="44" y="207"/>
                    <a:pt x="44" y="207"/>
                  </a:cubicBezTo>
                  <a:cubicBezTo>
                    <a:pt x="44" y="206"/>
                    <a:pt x="44" y="206"/>
                    <a:pt x="44" y="206"/>
                  </a:cubicBezTo>
                  <a:cubicBezTo>
                    <a:pt x="44" y="206"/>
                    <a:pt x="44" y="206"/>
                    <a:pt x="43" y="206"/>
                  </a:cubicBezTo>
                  <a:cubicBezTo>
                    <a:pt x="44" y="207"/>
                    <a:pt x="44" y="207"/>
                    <a:pt x="44" y="207"/>
                  </a:cubicBezTo>
                  <a:cubicBezTo>
                    <a:pt x="44" y="206"/>
                    <a:pt x="44" y="206"/>
                    <a:pt x="44" y="206"/>
                  </a:cubicBezTo>
                  <a:cubicBezTo>
                    <a:pt x="44" y="207"/>
                    <a:pt x="44" y="207"/>
                    <a:pt x="44" y="207"/>
                  </a:cubicBezTo>
                  <a:cubicBezTo>
                    <a:pt x="44" y="206"/>
                    <a:pt x="44" y="206"/>
                    <a:pt x="44" y="206"/>
                  </a:cubicBezTo>
                  <a:cubicBezTo>
                    <a:pt x="44" y="206"/>
                    <a:pt x="44" y="206"/>
                    <a:pt x="44" y="206"/>
                  </a:cubicBezTo>
                  <a:cubicBezTo>
                    <a:pt x="44" y="207"/>
                    <a:pt x="44" y="207"/>
                    <a:pt x="44" y="207"/>
                  </a:cubicBezTo>
                  <a:cubicBezTo>
                    <a:pt x="44" y="206"/>
                    <a:pt x="44" y="206"/>
                    <a:pt x="44" y="206"/>
                  </a:cubicBezTo>
                  <a:cubicBezTo>
                    <a:pt x="44" y="207"/>
                    <a:pt x="44" y="207"/>
                    <a:pt x="44" y="207"/>
                  </a:cubicBezTo>
                  <a:cubicBezTo>
                    <a:pt x="45" y="206"/>
                    <a:pt x="45" y="206"/>
                    <a:pt x="45" y="206"/>
                  </a:cubicBezTo>
                  <a:cubicBezTo>
                    <a:pt x="44" y="206"/>
                    <a:pt x="44" y="206"/>
                    <a:pt x="44" y="206"/>
                  </a:cubicBezTo>
                  <a:cubicBezTo>
                    <a:pt x="44" y="207"/>
                    <a:pt x="44" y="207"/>
                    <a:pt x="44" y="207"/>
                  </a:cubicBezTo>
                  <a:cubicBezTo>
                    <a:pt x="45" y="206"/>
                    <a:pt x="45" y="206"/>
                    <a:pt x="45" y="206"/>
                  </a:cubicBezTo>
                  <a:cubicBezTo>
                    <a:pt x="45" y="206"/>
                    <a:pt x="45" y="206"/>
                    <a:pt x="45" y="206"/>
                  </a:cubicBezTo>
                  <a:cubicBezTo>
                    <a:pt x="45" y="206"/>
                    <a:pt x="44" y="205"/>
                    <a:pt x="42" y="205"/>
                  </a:cubicBezTo>
                  <a:cubicBezTo>
                    <a:pt x="38" y="203"/>
                    <a:pt x="29" y="198"/>
                    <a:pt x="20" y="194"/>
                  </a:cubicBezTo>
                  <a:cubicBezTo>
                    <a:pt x="16" y="192"/>
                    <a:pt x="12" y="191"/>
                    <a:pt x="9" y="189"/>
                  </a:cubicBezTo>
                  <a:cubicBezTo>
                    <a:pt x="8" y="189"/>
                    <a:pt x="6" y="188"/>
                    <a:pt x="5" y="188"/>
                  </a:cubicBezTo>
                  <a:cubicBezTo>
                    <a:pt x="5" y="187"/>
                    <a:pt x="5" y="187"/>
                    <a:pt x="4" y="187"/>
                  </a:cubicBezTo>
                  <a:cubicBezTo>
                    <a:pt x="4" y="187"/>
                    <a:pt x="4" y="187"/>
                    <a:pt x="4" y="187"/>
                  </a:cubicBezTo>
                  <a:cubicBezTo>
                    <a:pt x="3" y="187"/>
                    <a:pt x="3" y="187"/>
                    <a:pt x="3" y="187"/>
                  </a:cubicBezTo>
                  <a:cubicBezTo>
                    <a:pt x="3" y="187"/>
                    <a:pt x="3" y="187"/>
                    <a:pt x="3" y="187"/>
                  </a:cubicBezTo>
                  <a:cubicBezTo>
                    <a:pt x="2" y="187"/>
                    <a:pt x="2" y="187"/>
                    <a:pt x="2" y="188"/>
                  </a:cubicBezTo>
                  <a:cubicBezTo>
                    <a:pt x="1" y="188"/>
                    <a:pt x="2" y="189"/>
                    <a:pt x="2" y="190"/>
                  </a:cubicBezTo>
                  <a:cubicBezTo>
                    <a:pt x="43" y="215"/>
                    <a:pt x="43" y="215"/>
                    <a:pt x="43" y="215"/>
                  </a:cubicBezTo>
                  <a:cubicBezTo>
                    <a:pt x="44" y="214"/>
                    <a:pt x="44" y="214"/>
                    <a:pt x="44" y="214"/>
                  </a:cubicBezTo>
                  <a:cubicBezTo>
                    <a:pt x="44" y="212"/>
                    <a:pt x="44" y="212"/>
                    <a:pt x="44" y="212"/>
                  </a:cubicBezTo>
                  <a:cubicBezTo>
                    <a:pt x="44" y="212"/>
                    <a:pt x="34" y="207"/>
                    <a:pt x="24" y="202"/>
                  </a:cubicBezTo>
                  <a:cubicBezTo>
                    <a:pt x="19" y="200"/>
                    <a:pt x="14" y="197"/>
                    <a:pt x="10" y="196"/>
                  </a:cubicBezTo>
                  <a:cubicBezTo>
                    <a:pt x="8" y="195"/>
                    <a:pt x="6" y="194"/>
                    <a:pt x="5" y="193"/>
                  </a:cubicBezTo>
                  <a:cubicBezTo>
                    <a:pt x="4" y="193"/>
                    <a:pt x="4" y="193"/>
                    <a:pt x="3" y="193"/>
                  </a:cubicBezTo>
                  <a:cubicBezTo>
                    <a:pt x="3" y="192"/>
                    <a:pt x="2" y="192"/>
                    <a:pt x="2" y="192"/>
                  </a:cubicBezTo>
                  <a:cubicBezTo>
                    <a:pt x="1" y="192"/>
                    <a:pt x="1" y="192"/>
                    <a:pt x="1" y="192"/>
                  </a:cubicBezTo>
                  <a:cubicBezTo>
                    <a:pt x="1" y="192"/>
                    <a:pt x="1" y="193"/>
                    <a:pt x="1" y="193"/>
                  </a:cubicBezTo>
                  <a:cubicBezTo>
                    <a:pt x="0" y="194"/>
                    <a:pt x="0" y="195"/>
                    <a:pt x="1" y="195"/>
                  </a:cubicBezTo>
                  <a:cubicBezTo>
                    <a:pt x="44" y="222"/>
                    <a:pt x="44" y="222"/>
                    <a:pt x="44" y="222"/>
                  </a:cubicBezTo>
                  <a:cubicBezTo>
                    <a:pt x="45" y="221"/>
                    <a:pt x="45" y="221"/>
                    <a:pt x="45" y="221"/>
                  </a:cubicBezTo>
                  <a:cubicBezTo>
                    <a:pt x="46" y="220"/>
                    <a:pt x="46" y="220"/>
                    <a:pt x="46" y="220"/>
                  </a:cubicBezTo>
                  <a:cubicBezTo>
                    <a:pt x="46" y="220"/>
                    <a:pt x="36" y="214"/>
                    <a:pt x="26" y="209"/>
                  </a:cubicBezTo>
                  <a:cubicBezTo>
                    <a:pt x="21" y="206"/>
                    <a:pt x="16" y="204"/>
                    <a:pt x="11" y="202"/>
                  </a:cubicBezTo>
                  <a:cubicBezTo>
                    <a:pt x="9" y="201"/>
                    <a:pt x="8" y="200"/>
                    <a:pt x="6" y="199"/>
                  </a:cubicBezTo>
                  <a:cubicBezTo>
                    <a:pt x="6" y="199"/>
                    <a:pt x="5" y="199"/>
                    <a:pt x="5" y="198"/>
                  </a:cubicBezTo>
                  <a:cubicBezTo>
                    <a:pt x="4" y="198"/>
                    <a:pt x="4" y="198"/>
                    <a:pt x="4" y="198"/>
                  </a:cubicBezTo>
                  <a:cubicBezTo>
                    <a:pt x="4" y="198"/>
                    <a:pt x="4" y="198"/>
                    <a:pt x="3" y="198"/>
                  </a:cubicBezTo>
                  <a:cubicBezTo>
                    <a:pt x="3" y="198"/>
                    <a:pt x="3" y="198"/>
                    <a:pt x="3" y="198"/>
                  </a:cubicBezTo>
                  <a:cubicBezTo>
                    <a:pt x="3" y="198"/>
                    <a:pt x="2" y="198"/>
                    <a:pt x="2" y="199"/>
                  </a:cubicBezTo>
                  <a:cubicBezTo>
                    <a:pt x="2" y="200"/>
                    <a:pt x="2" y="200"/>
                    <a:pt x="3" y="201"/>
                  </a:cubicBezTo>
                  <a:cubicBezTo>
                    <a:pt x="44" y="227"/>
                    <a:pt x="44" y="227"/>
                    <a:pt x="44" y="227"/>
                  </a:cubicBezTo>
                  <a:cubicBezTo>
                    <a:pt x="45" y="226"/>
                    <a:pt x="45" y="226"/>
                    <a:pt x="45" y="226"/>
                  </a:cubicBezTo>
                  <a:cubicBezTo>
                    <a:pt x="44" y="225"/>
                    <a:pt x="44" y="225"/>
                    <a:pt x="44" y="225"/>
                  </a:cubicBezTo>
                  <a:cubicBezTo>
                    <a:pt x="45" y="226"/>
                    <a:pt x="45" y="226"/>
                    <a:pt x="45" y="226"/>
                  </a:cubicBezTo>
                  <a:cubicBezTo>
                    <a:pt x="45" y="224"/>
                    <a:pt x="45" y="224"/>
                    <a:pt x="45" y="224"/>
                  </a:cubicBezTo>
                  <a:cubicBezTo>
                    <a:pt x="45" y="224"/>
                    <a:pt x="45" y="224"/>
                    <a:pt x="44" y="225"/>
                  </a:cubicBezTo>
                  <a:cubicBezTo>
                    <a:pt x="45" y="226"/>
                    <a:pt x="45" y="226"/>
                    <a:pt x="45" y="226"/>
                  </a:cubicBezTo>
                  <a:cubicBezTo>
                    <a:pt x="45" y="224"/>
                    <a:pt x="45" y="224"/>
                    <a:pt x="45" y="224"/>
                  </a:cubicBezTo>
                  <a:cubicBezTo>
                    <a:pt x="45" y="226"/>
                    <a:pt x="45" y="226"/>
                    <a:pt x="45" y="226"/>
                  </a:cubicBezTo>
                  <a:cubicBezTo>
                    <a:pt x="46" y="224"/>
                    <a:pt x="46" y="224"/>
                    <a:pt x="46" y="224"/>
                  </a:cubicBezTo>
                  <a:cubicBezTo>
                    <a:pt x="46" y="224"/>
                    <a:pt x="46" y="224"/>
                    <a:pt x="45" y="224"/>
                  </a:cubicBezTo>
                  <a:cubicBezTo>
                    <a:pt x="45" y="226"/>
                    <a:pt x="45" y="226"/>
                    <a:pt x="45" y="226"/>
                  </a:cubicBezTo>
                  <a:cubicBezTo>
                    <a:pt x="46" y="224"/>
                    <a:pt x="46" y="224"/>
                    <a:pt x="46" y="224"/>
                  </a:cubicBezTo>
                  <a:cubicBezTo>
                    <a:pt x="46" y="224"/>
                    <a:pt x="46" y="224"/>
                    <a:pt x="46" y="224"/>
                  </a:cubicBezTo>
                  <a:cubicBezTo>
                    <a:pt x="46" y="224"/>
                    <a:pt x="46" y="224"/>
                    <a:pt x="46" y="224"/>
                  </a:cubicBezTo>
                  <a:cubicBezTo>
                    <a:pt x="46" y="224"/>
                    <a:pt x="46" y="224"/>
                    <a:pt x="46" y="224"/>
                  </a:cubicBezTo>
                  <a:cubicBezTo>
                    <a:pt x="46" y="224"/>
                    <a:pt x="46" y="224"/>
                    <a:pt x="46" y="224"/>
                  </a:cubicBezTo>
                  <a:cubicBezTo>
                    <a:pt x="46" y="224"/>
                    <a:pt x="46" y="224"/>
                    <a:pt x="46" y="224"/>
                  </a:cubicBezTo>
                  <a:cubicBezTo>
                    <a:pt x="45" y="224"/>
                    <a:pt x="45" y="224"/>
                    <a:pt x="43" y="223"/>
                  </a:cubicBezTo>
                  <a:cubicBezTo>
                    <a:pt x="39" y="221"/>
                    <a:pt x="29" y="216"/>
                    <a:pt x="20" y="212"/>
                  </a:cubicBezTo>
                  <a:cubicBezTo>
                    <a:pt x="16" y="209"/>
                    <a:pt x="11" y="207"/>
                    <a:pt x="8" y="206"/>
                  </a:cubicBezTo>
                  <a:cubicBezTo>
                    <a:pt x="7" y="205"/>
                    <a:pt x="5" y="204"/>
                    <a:pt x="4" y="204"/>
                  </a:cubicBezTo>
                  <a:cubicBezTo>
                    <a:pt x="4" y="204"/>
                    <a:pt x="3" y="204"/>
                    <a:pt x="3" y="203"/>
                  </a:cubicBezTo>
                  <a:cubicBezTo>
                    <a:pt x="2" y="203"/>
                    <a:pt x="2" y="203"/>
                    <a:pt x="2" y="203"/>
                  </a:cubicBezTo>
                  <a:cubicBezTo>
                    <a:pt x="1" y="203"/>
                    <a:pt x="1" y="203"/>
                    <a:pt x="1" y="203"/>
                  </a:cubicBezTo>
                  <a:cubicBezTo>
                    <a:pt x="1" y="203"/>
                    <a:pt x="0" y="203"/>
                    <a:pt x="0" y="204"/>
                  </a:cubicBezTo>
                  <a:cubicBezTo>
                    <a:pt x="0" y="204"/>
                    <a:pt x="0" y="205"/>
                    <a:pt x="0" y="205"/>
                  </a:cubicBezTo>
                  <a:cubicBezTo>
                    <a:pt x="0" y="205"/>
                    <a:pt x="0" y="206"/>
                    <a:pt x="1" y="206"/>
                  </a:cubicBezTo>
                  <a:cubicBezTo>
                    <a:pt x="1" y="206"/>
                    <a:pt x="3" y="207"/>
                    <a:pt x="7" y="210"/>
                  </a:cubicBezTo>
                  <a:cubicBezTo>
                    <a:pt x="13" y="213"/>
                    <a:pt x="22" y="219"/>
                    <a:pt x="29" y="223"/>
                  </a:cubicBezTo>
                  <a:cubicBezTo>
                    <a:pt x="33" y="226"/>
                    <a:pt x="36" y="228"/>
                    <a:pt x="39" y="229"/>
                  </a:cubicBezTo>
                  <a:cubicBezTo>
                    <a:pt x="40" y="230"/>
                    <a:pt x="41" y="231"/>
                    <a:pt x="41" y="231"/>
                  </a:cubicBezTo>
                  <a:cubicBezTo>
                    <a:pt x="42" y="232"/>
                    <a:pt x="42" y="232"/>
                    <a:pt x="42" y="232"/>
                  </a:cubicBezTo>
                  <a:cubicBezTo>
                    <a:pt x="42" y="232"/>
                    <a:pt x="42" y="232"/>
                    <a:pt x="42" y="232"/>
                  </a:cubicBezTo>
                  <a:cubicBezTo>
                    <a:pt x="42" y="232"/>
                    <a:pt x="42" y="232"/>
                    <a:pt x="42" y="232"/>
                  </a:cubicBezTo>
                  <a:cubicBezTo>
                    <a:pt x="43" y="231"/>
                    <a:pt x="43" y="231"/>
                    <a:pt x="43" y="231"/>
                  </a:cubicBezTo>
                  <a:cubicBezTo>
                    <a:pt x="42" y="232"/>
                    <a:pt x="42" y="232"/>
                    <a:pt x="42" y="232"/>
                  </a:cubicBezTo>
                  <a:cubicBezTo>
                    <a:pt x="42" y="232"/>
                    <a:pt x="42" y="232"/>
                    <a:pt x="42" y="232"/>
                  </a:cubicBezTo>
                  <a:cubicBezTo>
                    <a:pt x="43" y="231"/>
                    <a:pt x="43" y="231"/>
                    <a:pt x="43" y="231"/>
                  </a:cubicBezTo>
                  <a:cubicBezTo>
                    <a:pt x="42" y="232"/>
                    <a:pt x="42" y="232"/>
                    <a:pt x="42" y="232"/>
                  </a:cubicBezTo>
                  <a:cubicBezTo>
                    <a:pt x="43" y="231"/>
                    <a:pt x="43" y="231"/>
                    <a:pt x="43" y="231"/>
                  </a:cubicBezTo>
                  <a:cubicBezTo>
                    <a:pt x="42" y="231"/>
                    <a:pt x="42" y="231"/>
                    <a:pt x="42" y="231"/>
                  </a:cubicBezTo>
                  <a:cubicBezTo>
                    <a:pt x="42" y="231"/>
                    <a:pt x="42" y="231"/>
                    <a:pt x="42" y="232"/>
                  </a:cubicBezTo>
                  <a:cubicBezTo>
                    <a:pt x="43" y="231"/>
                    <a:pt x="43" y="231"/>
                    <a:pt x="43" y="231"/>
                  </a:cubicBezTo>
                  <a:cubicBezTo>
                    <a:pt x="42" y="231"/>
                    <a:pt x="42" y="231"/>
                    <a:pt x="42" y="231"/>
                  </a:cubicBezTo>
                  <a:cubicBezTo>
                    <a:pt x="43" y="231"/>
                    <a:pt x="43" y="231"/>
                    <a:pt x="43" y="231"/>
                  </a:cubicBezTo>
                  <a:cubicBezTo>
                    <a:pt x="42" y="230"/>
                    <a:pt x="42" y="230"/>
                    <a:pt x="42" y="230"/>
                  </a:cubicBezTo>
                  <a:cubicBezTo>
                    <a:pt x="42" y="231"/>
                    <a:pt x="42" y="231"/>
                    <a:pt x="42" y="231"/>
                  </a:cubicBezTo>
                  <a:cubicBezTo>
                    <a:pt x="43" y="231"/>
                    <a:pt x="43" y="231"/>
                    <a:pt x="43" y="231"/>
                  </a:cubicBezTo>
                  <a:cubicBezTo>
                    <a:pt x="42" y="230"/>
                    <a:pt x="42" y="230"/>
                    <a:pt x="42" y="230"/>
                  </a:cubicBezTo>
                  <a:cubicBezTo>
                    <a:pt x="43" y="231"/>
                    <a:pt x="43" y="231"/>
                    <a:pt x="43" y="231"/>
                  </a:cubicBezTo>
                  <a:cubicBezTo>
                    <a:pt x="42" y="230"/>
                    <a:pt x="42" y="230"/>
                    <a:pt x="42" y="230"/>
                  </a:cubicBezTo>
                  <a:cubicBezTo>
                    <a:pt x="43" y="231"/>
                    <a:pt x="43" y="231"/>
                    <a:pt x="43" y="231"/>
                  </a:cubicBezTo>
                  <a:cubicBezTo>
                    <a:pt x="43" y="229"/>
                    <a:pt x="43" y="229"/>
                    <a:pt x="43" y="229"/>
                  </a:cubicBezTo>
                  <a:cubicBezTo>
                    <a:pt x="42" y="230"/>
                    <a:pt x="42" y="230"/>
                    <a:pt x="42" y="230"/>
                  </a:cubicBezTo>
                  <a:cubicBezTo>
                    <a:pt x="43" y="231"/>
                    <a:pt x="43" y="231"/>
                    <a:pt x="43" y="231"/>
                  </a:cubicBezTo>
                  <a:cubicBezTo>
                    <a:pt x="43" y="229"/>
                    <a:pt x="43" y="229"/>
                    <a:pt x="43" y="229"/>
                  </a:cubicBezTo>
                  <a:cubicBezTo>
                    <a:pt x="43" y="231"/>
                    <a:pt x="43" y="231"/>
                    <a:pt x="43" y="231"/>
                  </a:cubicBezTo>
                  <a:cubicBezTo>
                    <a:pt x="43" y="229"/>
                    <a:pt x="43" y="229"/>
                    <a:pt x="43" y="229"/>
                  </a:cubicBezTo>
                  <a:cubicBezTo>
                    <a:pt x="43" y="229"/>
                    <a:pt x="43" y="229"/>
                    <a:pt x="43" y="229"/>
                  </a:cubicBezTo>
                  <a:cubicBezTo>
                    <a:pt x="43" y="231"/>
                    <a:pt x="43" y="231"/>
                    <a:pt x="43" y="231"/>
                  </a:cubicBezTo>
                  <a:cubicBezTo>
                    <a:pt x="43" y="229"/>
                    <a:pt x="43" y="229"/>
                    <a:pt x="43" y="229"/>
                  </a:cubicBezTo>
                  <a:cubicBezTo>
                    <a:pt x="43" y="230"/>
                    <a:pt x="43" y="230"/>
                    <a:pt x="43" y="230"/>
                  </a:cubicBezTo>
                  <a:cubicBezTo>
                    <a:pt x="43" y="229"/>
                    <a:pt x="43" y="229"/>
                    <a:pt x="43" y="229"/>
                  </a:cubicBezTo>
                  <a:cubicBezTo>
                    <a:pt x="43" y="229"/>
                    <a:pt x="43" y="229"/>
                    <a:pt x="43" y="229"/>
                  </a:cubicBezTo>
                  <a:cubicBezTo>
                    <a:pt x="43" y="230"/>
                    <a:pt x="43" y="230"/>
                    <a:pt x="43" y="230"/>
                  </a:cubicBezTo>
                  <a:cubicBezTo>
                    <a:pt x="43" y="229"/>
                    <a:pt x="43" y="229"/>
                    <a:pt x="43" y="229"/>
                  </a:cubicBezTo>
                  <a:cubicBezTo>
                    <a:pt x="43" y="229"/>
                    <a:pt x="43" y="229"/>
                    <a:pt x="43" y="229"/>
                  </a:cubicBezTo>
                  <a:cubicBezTo>
                    <a:pt x="43" y="229"/>
                    <a:pt x="42" y="229"/>
                    <a:pt x="41" y="228"/>
                  </a:cubicBezTo>
                  <a:cubicBezTo>
                    <a:pt x="36" y="226"/>
                    <a:pt x="27" y="222"/>
                    <a:pt x="18" y="218"/>
                  </a:cubicBezTo>
                  <a:cubicBezTo>
                    <a:pt x="10" y="214"/>
                    <a:pt x="3" y="211"/>
                    <a:pt x="3" y="211"/>
                  </a:cubicBezTo>
                  <a:cubicBezTo>
                    <a:pt x="2" y="211"/>
                    <a:pt x="1" y="211"/>
                    <a:pt x="1" y="212"/>
                  </a:cubicBezTo>
                  <a:cubicBezTo>
                    <a:pt x="1" y="212"/>
                    <a:pt x="1" y="213"/>
                    <a:pt x="2" y="214"/>
                  </a:cubicBezTo>
                  <a:cubicBezTo>
                    <a:pt x="43" y="239"/>
                    <a:pt x="43" y="239"/>
                    <a:pt x="43" y="239"/>
                  </a:cubicBezTo>
                  <a:cubicBezTo>
                    <a:pt x="43" y="238"/>
                    <a:pt x="43" y="238"/>
                    <a:pt x="43" y="238"/>
                  </a:cubicBezTo>
                  <a:cubicBezTo>
                    <a:pt x="44" y="237"/>
                    <a:pt x="44" y="237"/>
                    <a:pt x="44" y="237"/>
                  </a:cubicBezTo>
                  <a:cubicBezTo>
                    <a:pt x="44" y="237"/>
                    <a:pt x="35" y="232"/>
                    <a:pt x="25" y="227"/>
                  </a:cubicBezTo>
                  <a:cubicBezTo>
                    <a:pt x="20" y="225"/>
                    <a:pt x="15" y="222"/>
                    <a:pt x="11" y="220"/>
                  </a:cubicBezTo>
                  <a:cubicBezTo>
                    <a:pt x="10" y="219"/>
                    <a:pt x="8" y="219"/>
                    <a:pt x="7" y="218"/>
                  </a:cubicBezTo>
                  <a:cubicBezTo>
                    <a:pt x="6" y="218"/>
                    <a:pt x="6" y="218"/>
                    <a:pt x="5" y="217"/>
                  </a:cubicBezTo>
                  <a:cubicBezTo>
                    <a:pt x="5" y="217"/>
                    <a:pt x="5" y="217"/>
                    <a:pt x="5" y="217"/>
                  </a:cubicBezTo>
                  <a:cubicBezTo>
                    <a:pt x="4" y="217"/>
                    <a:pt x="4" y="217"/>
                    <a:pt x="4" y="217"/>
                  </a:cubicBezTo>
                  <a:cubicBezTo>
                    <a:pt x="3" y="217"/>
                    <a:pt x="3" y="217"/>
                    <a:pt x="3" y="217"/>
                  </a:cubicBezTo>
                  <a:cubicBezTo>
                    <a:pt x="3" y="217"/>
                    <a:pt x="3" y="217"/>
                    <a:pt x="3" y="218"/>
                  </a:cubicBezTo>
                  <a:cubicBezTo>
                    <a:pt x="2" y="219"/>
                    <a:pt x="2" y="219"/>
                    <a:pt x="3" y="220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5" y="244"/>
                    <a:pt x="45" y="244"/>
                    <a:pt x="45" y="244"/>
                  </a:cubicBezTo>
                  <a:cubicBezTo>
                    <a:pt x="45" y="243"/>
                    <a:pt x="45" y="243"/>
                    <a:pt x="45" y="243"/>
                  </a:cubicBezTo>
                  <a:cubicBezTo>
                    <a:pt x="45" y="243"/>
                    <a:pt x="35" y="237"/>
                    <a:pt x="24" y="232"/>
                  </a:cubicBezTo>
                  <a:cubicBezTo>
                    <a:pt x="19" y="229"/>
                    <a:pt x="14" y="227"/>
                    <a:pt x="10" y="225"/>
                  </a:cubicBezTo>
                  <a:cubicBezTo>
                    <a:pt x="8" y="224"/>
                    <a:pt x="6" y="223"/>
                    <a:pt x="5" y="222"/>
                  </a:cubicBezTo>
                  <a:cubicBezTo>
                    <a:pt x="4" y="222"/>
                    <a:pt x="4" y="222"/>
                    <a:pt x="3" y="222"/>
                  </a:cubicBezTo>
                  <a:cubicBezTo>
                    <a:pt x="3" y="221"/>
                    <a:pt x="3" y="221"/>
                    <a:pt x="3" y="221"/>
                  </a:cubicBezTo>
                  <a:cubicBezTo>
                    <a:pt x="2" y="221"/>
                    <a:pt x="2" y="221"/>
                    <a:pt x="2" y="221"/>
                  </a:cubicBezTo>
                  <a:cubicBezTo>
                    <a:pt x="2" y="221"/>
                    <a:pt x="2" y="221"/>
                    <a:pt x="2" y="221"/>
                  </a:cubicBezTo>
                  <a:cubicBezTo>
                    <a:pt x="1" y="221"/>
                    <a:pt x="1" y="221"/>
                    <a:pt x="1" y="221"/>
                  </a:cubicBezTo>
                  <a:cubicBezTo>
                    <a:pt x="1" y="221"/>
                    <a:pt x="1" y="222"/>
                    <a:pt x="1" y="222"/>
                  </a:cubicBezTo>
                  <a:cubicBezTo>
                    <a:pt x="0" y="223"/>
                    <a:pt x="0" y="224"/>
                    <a:pt x="1" y="224"/>
                  </a:cubicBezTo>
                  <a:cubicBezTo>
                    <a:pt x="43" y="250"/>
                    <a:pt x="43" y="250"/>
                    <a:pt x="43" y="250"/>
                  </a:cubicBezTo>
                  <a:cubicBezTo>
                    <a:pt x="44" y="249"/>
                    <a:pt x="44" y="249"/>
                    <a:pt x="44" y="249"/>
                  </a:cubicBezTo>
                  <a:cubicBezTo>
                    <a:pt x="44" y="248"/>
                    <a:pt x="44" y="248"/>
                    <a:pt x="44" y="248"/>
                  </a:cubicBezTo>
                  <a:cubicBezTo>
                    <a:pt x="44" y="248"/>
                    <a:pt x="35" y="243"/>
                    <a:pt x="25" y="238"/>
                  </a:cubicBezTo>
                  <a:cubicBezTo>
                    <a:pt x="20" y="236"/>
                    <a:pt x="15" y="233"/>
                    <a:pt x="11" y="232"/>
                  </a:cubicBezTo>
                  <a:cubicBezTo>
                    <a:pt x="9" y="231"/>
                    <a:pt x="7" y="230"/>
                    <a:pt x="6" y="230"/>
                  </a:cubicBezTo>
                  <a:cubicBezTo>
                    <a:pt x="5" y="229"/>
                    <a:pt x="5" y="229"/>
                    <a:pt x="4" y="229"/>
                  </a:cubicBezTo>
                  <a:cubicBezTo>
                    <a:pt x="4" y="229"/>
                    <a:pt x="4" y="229"/>
                    <a:pt x="4" y="229"/>
                  </a:cubicBezTo>
                  <a:cubicBezTo>
                    <a:pt x="4" y="229"/>
                    <a:pt x="4" y="229"/>
                    <a:pt x="3" y="229"/>
                  </a:cubicBezTo>
                  <a:cubicBezTo>
                    <a:pt x="3" y="229"/>
                    <a:pt x="3" y="229"/>
                    <a:pt x="3" y="229"/>
                  </a:cubicBezTo>
                  <a:cubicBezTo>
                    <a:pt x="3" y="229"/>
                    <a:pt x="2" y="229"/>
                    <a:pt x="2" y="229"/>
                  </a:cubicBezTo>
                  <a:cubicBezTo>
                    <a:pt x="3" y="230"/>
                    <a:pt x="3" y="230"/>
                    <a:pt x="3" y="230"/>
                  </a:cubicBezTo>
                  <a:cubicBezTo>
                    <a:pt x="2" y="229"/>
                    <a:pt x="2" y="229"/>
                    <a:pt x="2" y="229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3" y="232"/>
                    <a:pt x="3" y="232"/>
                    <a:pt x="3" y="232"/>
                  </a:cubicBezTo>
                  <a:cubicBezTo>
                    <a:pt x="3" y="232"/>
                    <a:pt x="4" y="233"/>
                    <a:pt x="5" y="234"/>
                  </a:cubicBezTo>
                  <a:cubicBezTo>
                    <a:pt x="10" y="237"/>
                    <a:pt x="20" y="242"/>
                    <a:pt x="28" y="247"/>
                  </a:cubicBezTo>
                  <a:cubicBezTo>
                    <a:pt x="33" y="250"/>
                    <a:pt x="36" y="252"/>
                    <a:pt x="39" y="254"/>
                  </a:cubicBezTo>
                  <a:cubicBezTo>
                    <a:pt x="41" y="255"/>
                    <a:pt x="42" y="256"/>
                    <a:pt x="43" y="256"/>
                  </a:cubicBezTo>
                  <a:cubicBezTo>
                    <a:pt x="43" y="256"/>
                    <a:pt x="43" y="257"/>
                    <a:pt x="43" y="257"/>
                  </a:cubicBezTo>
                  <a:cubicBezTo>
                    <a:pt x="44" y="257"/>
                    <a:pt x="44" y="257"/>
                    <a:pt x="44" y="257"/>
                  </a:cubicBezTo>
                  <a:cubicBezTo>
                    <a:pt x="44" y="257"/>
                    <a:pt x="44" y="257"/>
                    <a:pt x="44" y="257"/>
                  </a:cubicBezTo>
                  <a:cubicBezTo>
                    <a:pt x="44" y="256"/>
                    <a:pt x="44" y="256"/>
                    <a:pt x="44" y="256"/>
                  </a:cubicBezTo>
                  <a:cubicBezTo>
                    <a:pt x="43" y="257"/>
                    <a:pt x="43" y="257"/>
                    <a:pt x="43" y="257"/>
                  </a:cubicBezTo>
                  <a:cubicBezTo>
                    <a:pt x="44" y="257"/>
                    <a:pt x="44" y="257"/>
                    <a:pt x="44" y="257"/>
                  </a:cubicBezTo>
                  <a:cubicBezTo>
                    <a:pt x="44" y="256"/>
                    <a:pt x="44" y="256"/>
                    <a:pt x="44" y="256"/>
                  </a:cubicBezTo>
                  <a:cubicBezTo>
                    <a:pt x="43" y="257"/>
                    <a:pt x="43" y="257"/>
                    <a:pt x="43" y="257"/>
                  </a:cubicBezTo>
                  <a:cubicBezTo>
                    <a:pt x="45" y="256"/>
                    <a:pt x="45" y="256"/>
                    <a:pt x="45" y="256"/>
                  </a:cubicBezTo>
                  <a:cubicBezTo>
                    <a:pt x="43" y="256"/>
                    <a:pt x="43" y="256"/>
                    <a:pt x="43" y="256"/>
                  </a:cubicBezTo>
                  <a:cubicBezTo>
                    <a:pt x="43" y="256"/>
                    <a:pt x="43" y="257"/>
                    <a:pt x="43" y="257"/>
                  </a:cubicBezTo>
                  <a:cubicBezTo>
                    <a:pt x="45" y="256"/>
                    <a:pt x="45" y="256"/>
                    <a:pt x="45" y="256"/>
                  </a:cubicBezTo>
                  <a:cubicBezTo>
                    <a:pt x="43" y="256"/>
                    <a:pt x="43" y="256"/>
                    <a:pt x="43" y="256"/>
                  </a:cubicBezTo>
                  <a:cubicBezTo>
                    <a:pt x="45" y="256"/>
                    <a:pt x="45" y="256"/>
                    <a:pt x="45" y="256"/>
                  </a:cubicBezTo>
                  <a:cubicBezTo>
                    <a:pt x="43" y="255"/>
                    <a:pt x="43" y="255"/>
                    <a:pt x="43" y="255"/>
                  </a:cubicBezTo>
                  <a:cubicBezTo>
                    <a:pt x="43" y="256"/>
                    <a:pt x="43" y="256"/>
                    <a:pt x="43" y="256"/>
                  </a:cubicBezTo>
                  <a:cubicBezTo>
                    <a:pt x="45" y="256"/>
                    <a:pt x="45" y="256"/>
                    <a:pt x="45" y="256"/>
                  </a:cubicBezTo>
                  <a:cubicBezTo>
                    <a:pt x="43" y="255"/>
                    <a:pt x="43" y="255"/>
                    <a:pt x="43" y="255"/>
                  </a:cubicBezTo>
                  <a:cubicBezTo>
                    <a:pt x="45" y="256"/>
                    <a:pt x="45" y="256"/>
                    <a:pt x="45" y="256"/>
                  </a:cubicBezTo>
                  <a:cubicBezTo>
                    <a:pt x="45" y="255"/>
                    <a:pt x="45" y="255"/>
                    <a:pt x="45" y="255"/>
                  </a:cubicBezTo>
                  <a:cubicBezTo>
                    <a:pt x="3" y="235"/>
                    <a:pt x="3" y="235"/>
                    <a:pt x="3" y="235"/>
                  </a:cubicBezTo>
                  <a:cubicBezTo>
                    <a:pt x="2" y="235"/>
                    <a:pt x="2" y="235"/>
                    <a:pt x="1" y="236"/>
                  </a:cubicBezTo>
                  <a:cubicBezTo>
                    <a:pt x="1" y="236"/>
                    <a:pt x="1" y="237"/>
                    <a:pt x="2" y="237"/>
                  </a:cubicBezTo>
                  <a:cubicBezTo>
                    <a:pt x="2" y="237"/>
                    <a:pt x="4" y="239"/>
                    <a:pt x="8" y="241"/>
                  </a:cubicBezTo>
                  <a:cubicBezTo>
                    <a:pt x="14" y="245"/>
                    <a:pt x="22" y="250"/>
                    <a:pt x="30" y="254"/>
                  </a:cubicBezTo>
                  <a:cubicBezTo>
                    <a:pt x="33" y="257"/>
                    <a:pt x="36" y="259"/>
                    <a:pt x="39" y="260"/>
                  </a:cubicBezTo>
                  <a:cubicBezTo>
                    <a:pt x="40" y="261"/>
                    <a:pt x="41" y="261"/>
                    <a:pt x="41" y="262"/>
                  </a:cubicBezTo>
                  <a:cubicBezTo>
                    <a:pt x="42" y="262"/>
                    <a:pt x="42" y="262"/>
                    <a:pt x="42" y="262"/>
                  </a:cubicBezTo>
                  <a:cubicBezTo>
                    <a:pt x="42" y="262"/>
                    <a:pt x="42" y="262"/>
                    <a:pt x="42" y="262"/>
                  </a:cubicBezTo>
                  <a:cubicBezTo>
                    <a:pt x="42" y="262"/>
                    <a:pt x="42" y="262"/>
                    <a:pt x="42" y="262"/>
                  </a:cubicBezTo>
                  <a:cubicBezTo>
                    <a:pt x="42" y="262"/>
                    <a:pt x="42" y="262"/>
                    <a:pt x="42" y="262"/>
                  </a:cubicBezTo>
                  <a:cubicBezTo>
                    <a:pt x="42" y="262"/>
                    <a:pt x="42" y="262"/>
                    <a:pt x="42" y="262"/>
                  </a:cubicBezTo>
                  <a:cubicBezTo>
                    <a:pt x="42" y="262"/>
                    <a:pt x="42" y="262"/>
                    <a:pt x="42" y="262"/>
                  </a:cubicBezTo>
                  <a:cubicBezTo>
                    <a:pt x="42" y="262"/>
                    <a:pt x="42" y="262"/>
                    <a:pt x="42" y="262"/>
                  </a:cubicBezTo>
                  <a:cubicBezTo>
                    <a:pt x="43" y="262"/>
                    <a:pt x="43" y="262"/>
                    <a:pt x="43" y="262"/>
                  </a:cubicBezTo>
                  <a:cubicBezTo>
                    <a:pt x="42" y="262"/>
                    <a:pt x="42" y="262"/>
                    <a:pt x="42" y="262"/>
                  </a:cubicBezTo>
                  <a:cubicBezTo>
                    <a:pt x="42" y="262"/>
                    <a:pt x="42" y="262"/>
                    <a:pt x="42" y="262"/>
                  </a:cubicBezTo>
                  <a:cubicBezTo>
                    <a:pt x="43" y="262"/>
                    <a:pt x="43" y="262"/>
                    <a:pt x="43" y="262"/>
                  </a:cubicBezTo>
                  <a:cubicBezTo>
                    <a:pt x="42" y="262"/>
                    <a:pt x="42" y="262"/>
                    <a:pt x="42" y="262"/>
                  </a:cubicBezTo>
                  <a:cubicBezTo>
                    <a:pt x="43" y="262"/>
                    <a:pt x="43" y="262"/>
                    <a:pt x="43" y="262"/>
                  </a:cubicBezTo>
                  <a:cubicBezTo>
                    <a:pt x="42" y="262"/>
                    <a:pt x="42" y="262"/>
                    <a:pt x="42" y="262"/>
                  </a:cubicBezTo>
                  <a:cubicBezTo>
                    <a:pt x="42" y="262"/>
                    <a:pt x="42" y="262"/>
                    <a:pt x="42" y="262"/>
                  </a:cubicBezTo>
                  <a:cubicBezTo>
                    <a:pt x="43" y="262"/>
                    <a:pt x="43" y="262"/>
                    <a:pt x="43" y="262"/>
                  </a:cubicBezTo>
                  <a:cubicBezTo>
                    <a:pt x="42" y="262"/>
                    <a:pt x="42" y="262"/>
                    <a:pt x="42" y="262"/>
                  </a:cubicBezTo>
                  <a:cubicBezTo>
                    <a:pt x="43" y="262"/>
                    <a:pt x="43" y="262"/>
                    <a:pt x="43" y="262"/>
                  </a:cubicBezTo>
                  <a:cubicBezTo>
                    <a:pt x="42" y="261"/>
                    <a:pt x="42" y="261"/>
                    <a:pt x="42" y="261"/>
                  </a:cubicBezTo>
                  <a:cubicBezTo>
                    <a:pt x="42" y="262"/>
                    <a:pt x="42" y="262"/>
                    <a:pt x="42" y="262"/>
                  </a:cubicBezTo>
                  <a:cubicBezTo>
                    <a:pt x="43" y="262"/>
                    <a:pt x="43" y="262"/>
                    <a:pt x="43" y="262"/>
                  </a:cubicBezTo>
                  <a:cubicBezTo>
                    <a:pt x="42" y="261"/>
                    <a:pt x="42" y="261"/>
                    <a:pt x="42" y="261"/>
                  </a:cubicBezTo>
                  <a:cubicBezTo>
                    <a:pt x="43" y="262"/>
                    <a:pt x="43" y="262"/>
                    <a:pt x="43" y="262"/>
                  </a:cubicBezTo>
                  <a:cubicBezTo>
                    <a:pt x="44" y="260"/>
                    <a:pt x="44" y="260"/>
                    <a:pt x="44" y="260"/>
                  </a:cubicBezTo>
                  <a:cubicBezTo>
                    <a:pt x="4" y="243"/>
                    <a:pt x="4" y="243"/>
                    <a:pt x="4" y="243"/>
                  </a:cubicBezTo>
                  <a:cubicBezTo>
                    <a:pt x="4" y="243"/>
                    <a:pt x="3" y="243"/>
                    <a:pt x="3" y="243"/>
                  </a:cubicBezTo>
                  <a:cubicBezTo>
                    <a:pt x="2" y="244"/>
                    <a:pt x="2" y="245"/>
                    <a:pt x="3" y="245"/>
                  </a:cubicBezTo>
                  <a:cubicBezTo>
                    <a:pt x="43" y="270"/>
                    <a:pt x="43" y="270"/>
                    <a:pt x="43" y="270"/>
                  </a:cubicBezTo>
                  <a:cubicBezTo>
                    <a:pt x="44" y="269"/>
                    <a:pt x="44" y="269"/>
                    <a:pt x="44" y="269"/>
                  </a:cubicBezTo>
                  <a:cubicBezTo>
                    <a:pt x="45" y="268"/>
                    <a:pt x="45" y="268"/>
                    <a:pt x="45" y="268"/>
                  </a:cubicBezTo>
                  <a:cubicBezTo>
                    <a:pt x="45" y="268"/>
                    <a:pt x="35" y="263"/>
                    <a:pt x="25" y="258"/>
                  </a:cubicBezTo>
                  <a:cubicBezTo>
                    <a:pt x="20" y="256"/>
                    <a:pt x="15" y="253"/>
                    <a:pt x="11" y="251"/>
                  </a:cubicBezTo>
                  <a:cubicBezTo>
                    <a:pt x="9" y="251"/>
                    <a:pt x="7" y="250"/>
                    <a:pt x="5" y="249"/>
                  </a:cubicBezTo>
                  <a:cubicBezTo>
                    <a:pt x="5" y="249"/>
                    <a:pt x="4" y="249"/>
                    <a:pt x="4" y="249"/>
                  </a:cubicBezTo>
                  <a:cubicBezTo>
                    <a:pt x="3" y="248"/>
                    <a:pt x="3" y="248"/>
                    <a:pt x="2" y="248"/>
                  </a:cubicBezTo>
                  <a:cubicBezTo>
                    <a:pt x="2" y="248"/>
                    <a:pt x="2" y="248"/>
                    <a:pt x="2" y="248"/>
                  </a:cubicBezTo>
                  <a:cubicBezTo>
                    <a:pt x="2" y="248"/>
                    <a:pt x="1" y="249"/>
                    <a:pt x="1" y="249"/>
                  </a:cubicBezTo>
                  <a:cubicBezTo>
                    <a:pt x="1" y="249"/>
                    <a:pt x="1" y="250"/>
                    <a:pt x="1" y="250"/>
                  </a:cubicBezTo>
                  <a:cubicBezTo>
                    <a:pt x="1" y="251"/>
                    <a:pt x="1" y="251"/>
                    <a:pt x="2" y="251"/>
                  </a:cubicBezTo>
                  <a:cubicBezTo>
                    <a:pt x="2" y="251"/>
                    <a:pt x="4" y="253"/>
                    <a:pt x="8" y="255"/>
                  </a:cubicBezTo>
                  <a:cubicBezTo>
                    <a:pt x="14" y="259"/>
                    <a:pt x="23" y="264"/>
                    <a:pt x="31" y="269"/>
                  </a:cubicBezTo>
                  <a:cubicBezTo>
                    <a:pt x="35" y="271"/>
                    <a:pt x="38" y="273"/>
                    <a:pt x="40" y="275"/>
                  </a:cubicBezTo>
                  <a:cubicBezTo>
                    <a:pt x="42" y="275"/>
                    <a:pt x="43" y="276"/>
                    <a:pt x="43" y="277"/>
                  </a:cubicBezTo>
                  <a:cubicBezTo>
                    <a:pt x="44" y="277"/>
                    <a:pt x="44" y="277"/>
                    <a:pt x="44" y="277"/>
                  </a:cubicBezTo>
                  <a:cubicBezTo>
                    <a:pt x="44" y="277"/>
                    <a:pt x="44" y="277"/>
                    <a:pt x="44" y="277"/>
                  </a:cubicBezTo>
                  <a:cubicBezTo>
                    <a:pt x="44" y="277"/>
                    <a:pt x="44" y="277"/>
                    <a:pt x="44" y="277"/>
                  </a:cubicBezTo>
                  <a:cubicBezTo>
                    <a:pt x="44" y="277"/>
                    <a:pt x="44" y="277"/>
                    <a:pt x="44" y="277"/>
                  </a:cubicBezTo>
                  <a:cubicBezTo>
                    <a:pt x="44" y="277"/>
                    <a:pt x="44" y="277"/>
                    <a:pt x="44" y="277"/>
                  </a:cubicBezTo>
                  <a:cubicBezTo>
                    <a:pt x="44" y="277"/>
                    <a:pt x="44" y="277"/>
                    <a:pt x="44" y="277"/>
                  </a:cubicBezTo>
                  <a:cubicBezTo>
                    <a:pt x="44" y="277"/>
                    <a:pt x="44" y="277"/>
                    <a:pt x="44" y="277"/>
                  </a:cubicBezTo>
                  <a:cubicBezTo>
                    <a:pt x="45" y="276"/>
                    <a:pt x="45" y="276"/>
                    <a:pt x="45" y="276"/>
                  </a:cubicBezTo>
                  <a:cubicBezTo>
                    <a:pt x="44" y="276"/>
                    <a:pt x="44" y="276"/>
                    <a:pt x="44" y="276"/>
                  </a:cubicBezTo>
                  <a:cubicBezTo>
                    <a:pt x="44" y="277"/>
                    <a:pt x="44" y="277"/>
                    <a:pt x="44" y="277"/>
                  </a:cubicBezTo>
                  <a:cubicBezTo>
                    <a:pt x="45" y="276"/>
                    <a:pt x="45" y="276"/>
                    <a:pt x="45" y="276"/>
                  </a:cubicBezTo>
                  <a:cubicBezTo>
                    <a:pt x="44" y="276"/>
                    <a:pt x="44" y="276"/>
                    <a:pt x="44" y="276"/>
                  </a:cubicBezTo>
                  <a:cubicBezTo>
                    <a:pt x="45" y="276"/>
                    <a:pt x="45" y="276"/>
                    <a:pt x="45" y="276"/>
                  </a:cubicBezTo>
                  <a:cubicBezTo>
                    <a:pt x="44" y="276"/>
                    <a:pt x="44" y="276"/>
                    <a:pt x="44" y="276"/>
                  </a:cubicBezTo>
                  <a:cubicBezTo>
                    <a:pt x="44" y="276"/>
                    <a:pt x="44" y="276"/>
                    <a:pt x="44" y="276"/>
                  </a:cubicBezTo>
                  <a:cubicBezTo>
                    <a:pt x="45" y="276"/>
                    <a:pt x="45" y="276"/>
                    <a:pt x="45" y="276"/>
                  </a:cubicBezTo>
                  <a:cubicBezTo>
                    <a:pt x="44" y="276"/>
                    <a:pt x="44" y="276"/>
                    <a:pt x="44" y="276"/>
                  </a:cubicBezTo>
                  <a:cubicBezTo>
                    <a:pt x="45" y="277"/>
                    <a:pt x="45" y="277"/>
                    <a:pt x="45" y="277"/>
                  </a:cubicBezTo>
                  <a:cubicBezTo>
                    <a:pt x="46" y="275"/>
                    <a:pt x="46" y="275"/>
                    <a:pt x="46" y="275"/>
                  </a:cubicBezTo>
                  <a:cubicBezTo>
                    <a:pt x="3" y="256"/>
                    <a:pt x="3" y="256"/>
                    <a:pt x="3" y="256"/>
                  </a:cubicBezTo>
                  <a:cubicBezTo>
                    <a:pt x="2" y="256"/>
                    <a:pt x="1" y="256"/>
                    <a:pt x="1" y="257"/>
                  </a:cubicBezTo>
                  <a:cubicBezTo>
                    <a:pt x="1" y="257"/>
                    <a:pt x="1" y="258"/>
                    <a:pt x="2" y="259"/>
                  </a:cubicBezTo>
                  <a:cubicBezTo>
                    <a:pt x="2" y="259"/>
                    <a:pt x="4" y="260"/>
                    <a:pt x="8" y="262"/>
                  </a:cubicBezTo>
                  <a:cubicBezTo>
                    <a:pt x="14" y="266"/>
                    <a:pt x="22" y="271"/>
                    <a:pt x="30" y="276"/>
                  </a:cubicBezTo>
                  <a:cubicBezTo>
                    <a:pt x="33" y="278"/>
                    <a:pt x="36" y="280"/>
                    <a:pt x="39" y="281"/>
                  </a:cubicBezTo>
                  <a:cubicBezTo>
                    <a:pt x="40" y="282"/>
                    <a:pt x="41" y="283"/>
                    <a:pt x="41" y="283"/>
                  </a:cubicBezTo>
                  <a:cubicBezTo>
                    <a:pt x="42" y="284"/>
                    <a:pt x="42" y="284"/>
                    <a:pt x="42" y="284"/>
                  </a:cubicBezTo>
                  <a:cubicBezTo>
                    <a:pt x="42" y="284"/>
                    <a:pt x="42" y="284"/>
                    <a:pt x="42" y="284"/>
                  </a:cubicBezTo>
                  <a:cubicBezTo>
                    <a:pt x="42" y="283"/>
                    <a:pt x="42" y="283"/>
                    <a:pt x="42" y="283"/>
                  </a:cubicBezTo>
                  <a:cubicBezTo>
                    <a:pt x="42" y="284"/>
                    <a:pt x="42" y="284"/>
                    <a:pt x="42" y="284"/>
                  </a:cubicBezTo>
                  <a:cubicBezTo>
                    <a:pt x="42" y="284"/>
                    <a:pt x="42" y="284"/>
                    <a:pt x="42" y="284"/>
                  </a:cubicBezTo>
                  <a:cubicBezTo>
                    <a:pt x="42" y="283"/>
                    <a:pt x="42" y="283"/>
                    <a:pt x="42" y="283"/>
                  </a:cubicBezTo>
                  <a:cubicBezTo>
                    <a:pt x="42" y="284"/>
                    <a:pt x="42" y="284"/>
                    <a:pt x="42" y="284"/>
                  </a:cubicBezTo>
                  <a:cubicBezTo>
                    <a:pt x="43" y="283"/>
                    <a:pt x="43" y="283"/>
                    <a:pt x="43" y="283"/>
                  </a:cubicBezTo>
                  <a:cubicBezTo>
                    <a:pt x="42" y="283"/>
                    <a:pt x="42" y="283"/>
                    <a:pt x="42" y="283"/>
                  </a:cubicBezTo>
                  <a:cubicBezTo>
                    <a:pt x="42" y="283"/>
                    <a:pt x="42" y="284"/>
                    <a:pt x="42" y="284"/>
                  </a:cubicBezTo>
                  <a:cubicBezTo>
                    <a:pt x="43" y="283"/>
                    <a:pt x="43" y="283"/>
                    <a:pt x="43" y="283"/>
                  </a:cubicBezTo>
                  <a:cubicBezTo>
                    <a:pt x="42" y="283"/>
                    <a:pt x="42" y="283"/>
                    <a:pt x="42" y="283"/>
                  </a:cubicBezTo>
                  <a:cubicBezTo>
                    <a:pt x="43" y="283"/>
                    <a:pt x="43" y="283"/>
                    <a:pt x="43" y="283"/>
                  </a:cubicBezTo>
                  <a:cubicBezTo>
                    <a:pt x="42" y="282"/>
                    <a:pt x="42" y="282"/>
                    <a:pt x="42" y="282"/>
                  </a:cubicBezTo>
                  <a:cubicBezTo>
                    <a:pt x="42" y="283"/>
                    <a:pt x="42" y="283"/>
                    <a:pt x="42" y="283"/>
                  </a:cubicBezTo>
                  <a:cubicBezTo>
                    <a:pt x="43" y="283"/>
                    <a:pt x="43" y="283"/>
                    <a:pt x="43" y="283"/>
                  </a:cubicBezTo>
                  <a:cubicBezTo>
                    <a:pt x="42" y="282"/>
                    <a:pt x="42" y="282"/>
                    <a:pt x="42" y="282"/>
                  </a:cubicBezTo>
                  <a:cubicBezTo>
                    <a:pt x="43" y="283"/>
                    <a:pt x="43" y="283"/>
                    <a:pt x="43" y="283"/>
                  </a:cubicBezTo>
                  <a:cubicBezTo>
                    <a:pt x="42" y="282"/>
                    <a:pt x="42" y="282"/>
                    <a:pt x="42" y="282"/>
                  </a:cubicBezTo>
                  <a:cubicBezTo>
                    <a:pt x="43" y="283"/>
                    <a:pt x="43" y="283"/>
                    <a:pt x="43" y="283"/>
                  </a:cubicBezTo>
                  <a:cubicBezTo>
                    <a:pt x="43" y="282"/>
                    <a:pt x="43" y="282"/>
                    <a:pt x="43" y="282"/>
                  </a:cubicBezTo>
                  <a:cubicBezTo>
                    <a:pt x="43" y="282"/>
                    <a:pt x="42" y="282"/>
                    <a:pt x="42" y="282"/>
                  </a:cubicBezTo>
                  <a:cubicBezTo>
                    <a:pt x="43" y="283"/>
                    <a:pt x="43" y="283"/>
                    <a:pt x="43" y="283"/>
                  </a:cubicBezTo>
                  <a:cubicBezTo>
                    <a:pt x="43" y="282"/>
                    <a:pt x="43" y="282"/>
                    <a:pt x="43" y="282"/>
                  </a:cubicBezTo>
                  <a:cubicBezTo>
                    <a:pt x="43" y="283"/>
                    <a:pt x="43" y="283"/>
                    <a:pt x="43" y="283"/>
                  </a:cubicBezTo>
                  <a:cubicBezTo>
                    <a:pt x="43" y="282"/>
                    <a:pt x="43" y="282"/>
                    <a:pt x="43" y="282"/>
                  </a:cubicBezTo>
                  <a:cubicBezTo>
                    <a:pt x="43" y="282"/>
                    <a:pt x="43" y="282"/>
                    <a:pt x="43" y="282"/>
                  </a:cubicBezTo>
                  <a:cubicBezTo>
                    <a:pt x="43" y="283"/>
                    <a:pt x="43" y="283"/>
                    <a:pt x="43" y="283"/>
                  </a:cubicBezTo>
                  <a:cubicBezTo>
                    <a:pt x="43" y="282"/>
                    <a:pt x="43" y="282"/>
                    <a:pt x="43" y="282"/>
                  </a:cubicBezTo>
                  <a:cubicBezTo>
                    <a:pt x="43" y="283"/>
                    <a:pt x="43" y="283"/>
                    <a:pt x="43" y="283"/>
                  </a:cubicBezTo>
                  <a:cubicBezTo>
                    <a:pt x="43" y="282"/>
                    <a:pt x="43" y="282"/>
                    <a:pt x="43" y="282"/>
                  </a:cubicBezTo>
                  <a:cubicBezTo>
                    <a:pt x="43" y="282"/>
                    <a:pt x="43" y="282"/>
                    <a:pt x="43" y="282"/>
                  </a:cubicBezTo>
                  <a:cubicBezTo>
                    <a:pt x="43" y="283"/>
                    <a:pt x="43" y="283"/>
                    <a:pt x="43" y="283"/>
                  </a:cubicBezTo>
                  <a:cubicBezTo>
                    <a:pt x="43" y="282"/>
                    <a:pt x="43" y="282"/>
                    <a:pt x="43" y="282"/>
                  </a:cubicBezTo>
                  <a:cubicBezTo>
                    <a:pt x="43" y="282"/>
                    <a:pt x="43" y="282"/>
                    <a:pt x="43" y="282"/>
                  </a:cubicBezTo>
                  <a:cubicBezTo>
                    <a:pt x="43" y="281"/>
                    <a:pt x="42" y="281"/>
                    <a:pt x="41" y="281"/>
                  </a:cubicBezTo>
                  <a:cubicBezTo>
                    <a:pt x="36" y="279"/>
                    <a:pt x="27" y="275"/>
                    <a:pt x="19" y="271"/>
                  </a:cubicBezTo>
                  <a:cubicBezTo>
                    <a:pt x="11" y="267"/>
                    <a:pt x="4" y="264"/>
                    <a:pt x="4" y="264"/>
                  </a:cubicBezTo>
                  <a:cubicBezTo>
                    <a:pt x="3" y="264"/>
                    <a:pt x="2" y="264"/>
                    <a:pt x="2" y="265"/>
                  </a:cubicBezTo>
                  <a:cubicBezTo>
                    <a:pt x="2" y="266"/>
                    <a:pt x="2" y="266"/>
                    <a:pt x="2" y="267"/>
                  </a:cubicBezTo>
                  <a:cubicBezTo>
                    <a:pt x="44" y="293"/>
                    <a:pt x="44" y="293"/>
                    <a:pt x="44" y="293"/>
                  </a:cubicBezTo>
                  <a:cubicBezTo>
                    <a:pt x="45" y="292"/>
                    <a:pt x="45" y="292"/>
                    <a:pt x="45" y="292"/>
                  </a:cubicBezTo>
                  <a:cubicBezTo>
                    <a:pt x="44" y="291"/>
                    <a:pt x="44" y="291"/>
                    <a:pt x="44" y="291"/>
                  </a:cubicBezTo>
                  <a:cubicBezTo>
                    <a:pt x="45" y="292"/>
                    <a:pt x="45" y="292"/>
                    <a:pt x="45" y="292"/>
                  </a:cubicBezTo>
                  <a:cubicBezTo>
                    <a:pt x="44" y="290"/>
                    <a:pt x="44" y="290"/>
                    <a:pt x="44" y="290"/>
                  </a:cubicBezTo>
                  <a:cubicBezTo>
                    <a:pt x="44" y="290"/>
                    <a:pt x="44" y="290"/>
                    <a:pt x="44" y="291"/>
                  </a:cubicBezTo>
                  <a:cubicBezTo>
                    <a:pt x="45" y="292"/>
                    <a:pt x="45" y="292"/>
                    <a:pt x="45" y="292"/>
                  </a:cubicBezTo>
                  <a:cubicBezTo>
                    <a:pt x="44" y="290"/>
                    <a:pt x="44" y="290"/>
                    <a:pt x="44" y="290"/>
                  </a:cubicBezTo>
                  <a:cubicBezTo>
                    <a:pt x="45" y="291"/>
                    <a:pt x="45" y="291"/>
                    <a:pt x="45" y="291"/>
                  </a:cubicBezTo>
                  <a:cubicBezTo>
                    <a:pt x="45" y="290"/>
                    <a:pt x="45" y="290"/>
                    <a:pt x="45" y="290"/>
                  </a:cubicBezTo>
                  <a:cubicBezTo>
                    <a:pt x="44" y="290"/>
                    <a:pt x="44" y="290"/>
                    <a:pt x="44" y="290"/>
                  </a:cubicBezTo>
                  <a:cubicBezTo>
                    <a:pt x="45" y="291"/>
                    <a:pt x="45" y="291"/>
                    <a:pt x="45" y="291"/>
                  </a:cubicBezTo>
                  <a:cubicBezTo>
                    <a:pt x="45" y="290"/>
                    <a:pt x="45" y="290"/>
                    <a:pt x="45" y="290"/>
                  </a:cubicBezTo>
                  <a:cubicBezTo>
                    <a:pt x="45" y="290"/>
                    <a:pt x="45" y="290"/>
                    <a:pt x="45" y="290"/>
                  </a:cubicBezTo>
                  <a:cubicBezTo>
                    <a:pt x="45" y="290"/>
                    <a:pt x="45" y="290"/>
                    <a:pt x="45" y="290"/>
                  </a:cubicBezTo>
                  <a:cubicBezTo>
                    <a:pt x="45" y="290"/>
                    <a:pt x="45" y="290"/>
                    <a:pt x="45" y="290"/>
                  </a:cubicBezTo>
                  <a:cubicBezTo>
                    <a:pt x="45" y="290"/>
                    <a:pt x="45" y="290"/>
                    <a:pt x="45" y="290"/>
                  </a:cubicBezTo>
                  <a:cubicBezTo>
                    <a:pt x="45" y="290"/>
                    <a:pt x="45" y="290"/>
                    <a:pt x="45" y="290"/>
                  </a:cubicBezTo>
                  <a:cubicBezTo>
                    <a:pt x="45" y="290"/>
                    <a:pt x="44" y="290"/>
                    <a:pt x="42" y="289"/>
                  </a:cubicBezTo>
                  <a:cubicBezTo>
                    <a:pt x="37" y="287"/>
                    <a:pt x="28" y="282"/>
                    <a:pt x="19" y="278"/>
                  </a:cubicBezTo>
                  <a:cubicBezTo>
                    <a:pt x="15" y="276"/>
                    <a:pt x="11" y="274"/>
                    <a:pt x="8" y="273"/>
                  </a:cubicBezTo>
                  <a:cubicBezTo>
                    <a:pt x="5" y="271"/>
                    <a:pt x="3" y="270"/>
                    <a:pt x="3" y="270"/>
                  </a:cubicBezTo>
                  <a:cubicBezTo>
                    <a:pt x="3" y="270"/>
                    <a:pt x="2" y="270"/>
                    <a:pt x="1" y="271"/>
                  </a:cubicBezTo>
                  <a:cubicBezTo>
                    <a:pt x="1" y="272"/>
                    <a:pt x="1" y="272"/>
                    <a:pt x="2" y="273"/>
                  </a:cubicBezTo>
                  <a:cubicBezTo>
                    <a:pt x="44" y="299"/>
                    <a:pt x="44" y="299"/>
                    <a:pt x="44" y="299"/>
                  </a:cubicBezTo>
                  <a:cubicBezTo>
                    <a:pt x="45" y="298"/>
                    <a:pt x="45" y="298"/>
                    <a:pt x="45" y="298"/>
                  </a:cubicBezTo>
                  <a:cubicBezTo>
                    <a:pt x="44" y="297"/>
                    <a:pt x="44" y="297"/>
                    <a:pt x="44" y="297"/>
                  </a:cubicBezTo>
                  <a:cubicBezTo>
                    <a:pt x="45" y="298"/>
                    <a:pt x="45" y="298"/>
                    <a:pt x="45" y="298"/>
                  </a:cubicBezTo>
                  <a:cubicBezTo>
                    <a:pt x="45" y="297"/>
                    <a:pt x="45" y="297"/>
                    <a:pt x="45" y="297"/>
                  </a:cubicBezTo>
                  <a:cubicBezTo>
                    <a:pt x="44" y="297"/>
                    <a:pt x="44" y="297"/>
                    <a:pt x="44" y="297"/>
                  </a:cubicBezTo>
                  <a:cubicBezTo>
                    <a:pt x="45" y="298"/>
                    <a:pt x="45" y="298"/>
                    <a:pt x="45" y="298"/>
                  </a:cubicBezTo>
                  <a:cubicBezTo>
                    <a:pt x="45" y="297"/>
                    <a:pt x="45" y="297"/>
                    <a:pt x="45" y="297"/>
                  </a:cubicBezTo>
                  <a:cubicBezTo>
                    <a:pt x="45" y="298"/>
                    <a:pt x="45" y="298"/>
                    <a:pt x="45" y="298"/>
                  </a:cubicBezTo>
                  <a:cubicBezTo>
                    <a:pt x="45" y="297"/>
                    <a:pt x="45" y="297"/>
                    <a:pt x="45" y="297"/>
                  </a:cubicBezTo>
                  <a:cubicBezTo>
                    <a:pt x="45" y="297"/>
                    <a:pt x="45" y="297"/>
                    <a:pt x="45" y="297"/>
                  </a:cubicBezTo>
                  <a:cubicBezTo>
                    <a:pt x="45" y="298"/>
                    <a:pt x="45" y="298"/>
                    <a:pt x="45" y="298"/>
                  </a:cubicBezTo>
                  <a:cubicBezTo>
                    <a:pt x="45" y="297"/>
                    <a:pt x="45" y="297"/>
                    <a:pt x="45" y="297"/>
                  </a:cubicBezTo>
                  <a:cubicBezTo>
                    <a:pt x="45" y="298"/>
                    <a:pt x="45" y="298"/>
                    <a:pt x="45" y="298"/>
                  </a:cubicBezTo>
                  <a:cubicBezTo>
                    <a:pt x="46" y="297"/>
                    <a:pt x="46" y="297"/>
                    <a:pt x="46" y="297"/>
                  </a:cubicBezTo>
                  <a:cubicBezTo>
                    <a:pt x="45" y="297"/>
                    <a:pt x="45" y="297"/>
                    <a:pt x="45" y="297"/>
                  </a:cubicBezTo>
                  <a:cubicBezTo>
                    <a:pt x="45" y="298"/>
                    <a:pt x="45" y="298"/>
                    <a:pt x="45" y="298"/>
                  </a:cubicBezTo>
                  <a:cubicBezTo>
                    <a:pt x="46" y="297"/>
                    <a:pt x="46" y="297"/>
                    <a:pt x="46" y="297"/>
                  </a:cubicBezTo>
                  <a:cubicBezTo>
                    <a:pt x="45" y="297"/>
                    <a:pt x="45" y="297"/>
                    <a:pt x="45" y="297"/>
                  </a:cubicBezTo>
                  <a:cubicBezTo>
                    <a:pt x="45" y="297"/>
                    <a:pt x="44" y="296"/>
                    <a:pt x="43" y="295"/>
                  </a:cubicBezTo>
                  <a:cubicBezTo>
                    <a:pt x="38" y="293"/>
                    <a:pt x="28" y="288"/>
                    <a:pt x="20" y="284"/>
                  </a:cubicBezTo>
                  <a:cubicBezTo>
                    <a:pt x="15" y="282"/>
                    <a:pt x="11" y="280"/>
                    <a:pt x="8" y="278"/>
                  </a:cubicBezTo>
                  <a:cubicBezTo>
                    <a:pt x="7" y="277"/>
                    <a:pt x="5" y="277"/>
                    <a:pt x="4" y="276"/>
                  </a:cubicBezTo>
                  <a:cubicBezTo>
                    <a:pt x="4" y="276"/>
                    <a:pt x="3" y="276"/>
                    <a:pt x="3" y="276"/>
                  </a:cubicBezTo>
                  <a:cubicBezTo>
                    <a:pt x="3" y="276"/>
                    <a:pt x="3" y="276"/>
                    <a:pt x="3" y="276"/>
                  </a:cubicBezTo>
                  <a:cubicBezTo>
                    <a:pt x="2" y="276"/>
                    <a:pt x="2" y="276"/>
                    <a:pt x="2" y="276"/>
                  </a:cubicBezTo>
                  <a:cubicBezTo>
                    <a:pt x="2" y="276"/>
                    <a:pt x="2" y="276"/>
                    <a:pt x="2" y="276"/>
                  </a:cubicBezTo>
                  <a:cubicBezTo>
                    <a:pt x="1" y="276"/>
                    <a:pt x="1" y="276"/>
                    <a:pt x="1" y="276"/>
                  </a:cubicBezTo>
                  <a:cubicBezTo>
                    <a:pt x="2" y="277"/>
                    <a:pt x="2" y="277"/>
                    <a:pt x="2" y="277"/>
                  </a:cubicBezTo>
                  <a:cubicBezTo>
                    <a:pt x="1" y="276"/>
                    <a:pt x="1" y="276"/>
                    <a:pt x="1" y="276"/>
                  </a:cubicBezTo>
                  <a:cubicBezTo>
                    <a:pt x="0" y="277"/>
                    <a:pt x="0" y="277"/>
                    <a:pt x="0" y="277"/>
                  </a:cubicBezTo>
                  <a:cubicBezTo>
                    <a:pt x="1" y="278"/>
                    <a:pt x="1" y="278"/>
                    <a:pt x="1" y="278"/>
                  </a:cubicBezTo>
                  <a:cubicBezTo>
                    <a:pt x="1" y="279"/>
                    <a:pt x="2" y="279"/>
                    <a:pt x="2" y="279"/>
                  </a:cubicBezTo>
                  <a:cubicBezTo>
                    <a:pt x="4" y="281"/>
                    <a:pt x="7" y="283"/>
                    <a:pt x="11" y="286"/>
                  </a:cubicBezTo>
                  <a:cubicBezTo>
                    <a:pt x="18" y="289"/>
                    <a:pt x="26" y="294"/>
                    <a:pt x="32" y="298"/>
                  </a:cubicBezTo>
                  <a:cubicBezTo>
                    <a:pt x="36" y="300"/>
                    <a:pt x="38" y="302"/>
                    <a:pt x="40" y="303"/>
                  </a:cubicBezTo>
                  <a:cubicBezTo>
                    <a:pt x="41" y="303"/>
                    <a:pt x="42" y="304"/>
                    <a:pt x="43" y="304"/>
                  </a:cubicBezTo>
                  <a:cubicBezTo>
                    <a:pt x="43" y="305"/>
                    <a:pt x="43" y="305"/>
                    <a:pt x="43" y="305"/>
                  </a:cubicBezTo>
                  <a:cubicBezTo>
                    <a:pt x="43" y="305"/>
                    <a:pt x="43" y="305"/>
                    <a:pt x="43" y="305"/>
                  </a:cubicBezTo>
                  <a:cubicBezTo>
                    <a:pt x="43" y="305"/>
                    <a:pt x="43" y="305"/>
                    <a:pt x="43" y="305"/>
                  </a:cubicBezTo>
                  <a:cubicBezTo>
                    <a:pt x="43" y="305"/>
                    <a:pt x="43" y="305"/>
                    <a:pt x="43" y="305"/>
                  </a:cubicBezTo>
                  <a:cubicBezTo>
                    <a:pt x="43" y="305"/>
                    <a:pt x="43" y="305"/>
                    <a:pt x="43" y="305"/>
                  </a:cubicBezTo>
                  <a:cubicBezTo>
                    <a:pt x="43" y="305"/>
                    <a:pt x="43" y="305"/>
                    <a:pt x="43" y="305"/>
                  </a:cubicBezTo>
                  <a:cubicBezTo>
                    <a:pt x="43" y="305"/>
                    <a:pt x="43" y="305"/>
                    <a:pt x="43" y="305"/>
                  </a:cubicBezTo>
                  <a:cubicBezTo>
                    <a:pt x="44" y="304"/>
                    <a:pt x="44" y="304"/>
                    <a:pt x="44" y="304"/>
                  </a:cubicBezTo>
                  <a:cubicBezTo>
                    <a:pt x="43" y="305"/>
                    <a:pt x="43" y="305"/>
                    <a:pt x="43" y="305"/>
                  </a:cubicBezTo>
                  <a:cubicBezTo>
                    <a:pt x="43" y="305"/>
                    <a:pt x="43" y="305"/>
                    <a:pt x="43" y="305"/>
                  </a:cubicBezTo>
                  <a:cubicBezTo>
                    <a:pt x="44" y="304"/>
                    <a:pt x="44" y="304"/>
                    <a:pt x="44" y="304"/>
                  </a:cubicBezTo>
                  <a:cubicBezTo>
                    <a:pt x="43" y="305"/>
                    <a:pt x="43" y="305"/>
                    <a:pt x="43" y="305"/>
                  </a:cubicBezTo>
                  <a:cubicBezTo>
                    <a:pt x="44" y="304"/>
                    <a:pt x="44" y="304"/>
                    <a:pt x="44" y="304"/>
                  </a:cubicBezTo>
                  <a:cubicBezTo>
                    <a:pt x="43" y="304"/>
                    <a:pt x="43" y="304"/>
                    <a:pt x="43" y="304"/>
                  </a:cubicBezTo>
                  <a:cubicBezTo>
                    <a:pt x="43" y="304"/>
                    <a:pt x="43" y="305"/>
                    <a:pt x="43" y="305"/>
                  </a:cubicBezTo>
                  <a:cubicBezTo>
                    <a:pt x="44" y="304"/>
                    <a:pt x="44" y="304"/>
                    <a:pt x="44" y="304"/>
                  </a:cubicBezTo>
                  <a:cubicBezTo>
                    <a:pt x="43" y="304"/>
                    <a:pt x="43" y="304"/>
                    <a:pt x="43" y="304"/>
                  </a:cubicBezTo>
                  <a:cubicBezTo>
                    <a:pt x="45" y="304"/>
                    <a:pt x="45" y="304"/>
                    <a:pt x="45" y="304"/>
                  </a:cubicBezTo>
                  <a:cubicBezTo>
                    <a:pt x="43" y="303"/>
                    <a:pt x="43" y="303"/>
                    <a:pt x="43" y="303"/>
                  </a:cubicBezTo>
                  <a:cubicBezTo>
                    <a:pt x="45" y="304"/>
                    <a:pt x="45" y="304"/>
                    <a:pt x="45" y="304"/>
                  </a:cubicBezTo>
                  <a:cubicBezTo>
                    <a:pt x="44" y="302"/>
                    <a:pt x="44" y="302"/>
                    <a:pt x="44" y="302"/>
                  </a:cubicBezTo>
                  <a:cubicBezTo>
                    <a:pt x="44" y="302"/>
                    <a:pt x="44" y="303"/>
                    <a:pt x="43" y="303"/>
                  </a:cubicBezTo>
                  <a:cubicBezTo>
                    <a:pt x="45" y="304"/>
                    <a:pt x="45" y="304"/>
                    <a:pt x="45" y="304"/>
                  </a:cubicBezTo>
                  <a:cubicBezTo>
                    <a:pt x="44" y="302"/>
                    <a:pt x="44" y="302"/>
                    <a:pt x="44" y="302"/>
                  </a:cubicBezTo>
                  <a:cubicBezTo>
                    <a:pt x="44" y="304"/>
                    <a:pt x="44" y="304"/>
                    <a:pt x="44" y="304"/>
                  </a:cubicBezTo>
                  <a:cubicBezTo>
                    <a:pt x="44" y="302"/>
                    <a:pt x="44" y="302"/>
                    <a:pt x="44" y="302"/>
                  </a:cubicBezTo>
                  <a:cubicBezTo>
                    <a:pt x="44" y="302"/>
                    <a:pt x="44" y="302"/>
                    <a:pt x="44" y="302"/>
                  </a:cubicBezTo>
                  <a:cubicBezTo>
                    <a:pt x="44" y="304"/>
                    <a:pt x="44" y="304"/>
                    <a:pt x="44" y="304"/>
                  </a:cubicBezTo>
                  <a:cubicBezTo>
                    <a:pt x="44" y="302"/>
                    <a:pt x="44" y="302"/>
                    <a:pt x="44" y="302"/>
                  </a:cubicBezTo>
                  <a:cubicBezTo>
                    <a:pt x="44" y="303"/>
                    <a:pt x="44" y="303"/>
                    <a:pt x="44" y="303"/>
                  </a:cubicBezTo>
                  <a:cubicBezTo>
                    <a:pt x="45" y="302"/>
                    <a:pt x="45" y="302"/>
                    <a:pt x="45" y="302"/>
                  </a:cubicBezTo>
                  <a:cubicBezTo>
                    <a:pt x="44" y="302"/>
                    <a:pt x="44" y="302"/>
                    <a:pt x="44" y="302"/>
                  </a:cubicBezTo>
                  <a:cubicBezTo>
                    <a:pt x="44" y="303"/>
                    <a:pt x="44" y="303"/>
                    <a:pt x="44" y="303"/>
                  </a:cubicBezTo>
                  <a:cubicBezTo>
                    <a:pt x="45" y="302"/>
                    <a:pt x="45" y="302"/>
                    <a:pt x="45" y="302"/>
                  </a:cubicBezTo>
                  <a:cubicBezTo>
                    <a:pt x="45" y="302"/>
                    <a:pt x="45" y="302"/>
                    <a:pt x="45" y="302"/>
                  </a:cubicBezTo>
                  <a:cubicBezTo>
                    <a:pt x="44" y="302"/>
                    <a:pt x="43" y="302"/>
                    <a:pt x="42" y="301"/>
                  </a:cubicBezTo>
                  <a:cubicBezTo>
                    <a:pt x="37" y="299"/>
                    <a:pt x="27" y="294"/>
                    <a:pt x="19" y="290"/>
                  </a:cubicBezTo>
                  <a:cubicBezTo>
                    <a:pt x="10" y="286"/>
                    <a:pt x="3" y="283"/>
                    <a:pt x="3" y="283"/>
                  </a:cubicBezTo>
                  <a:cubicBezTo>
                    <a:pt x="2" y="282"/>
                    <a:pt x="1" y="283"/>
                    <a:pt x="1" y="283"/>
                  </a:cubicBezTo>
                  <a:cubicBezTo>
                    <a:pt x="0" y="284"/>
                    <a:pt x="1" y="285"/>
                    <a:pt x="1" y="285"/>
                  </a:cubicBezTo>
                  <a:cubicBezTo>
                    <a:pt x="1" y="285"/>
                    <a:pt x="4" y="287"/>
                    <a:pt x="8" y="289"/>
                  </a:cubicBezTo>
                  <a:cubicBezTo>
                    <a:pt x="14" y="293"/>
                    <a:pt x="23" y="298"/>
                    <a:pt x="30" y="303"/>
                  </a:cubicBezTo>
                  <a:cubicBezTo>
                    <a:pt x="34" y="305"/>
                    <a:pt x="37" y="307"/>
                    <a:pt x="40" y="309"/>
                  </a:cubicBezTo>
                  <a:cubicBezTo>
                    <a:pt x="41" y="310"/>
                    <a:pt x="42" y="310"/>
                    <a:pt x="42" y="311"/>
                  </a:cubicBezTo>
                  <a:cubicBezTo>
                    <a:pt x="43" y="311"/>
                    <a:pt x="43" y="311"/>
                    <a:pt x="43" y="311"/>
                  </a:cubicBezTo>
                  <a:cubicBezTo>
                    <a:pt x="43" y="311"/>
                    <a:pt x="43" y="311"/>
                    <a:pt x="43" y="311"/>
                  </a:cubicBezTo>
                  <a:cubicBezTo>
                    <a:pt x="44" y="311"/>
                    <a:pt x="44" y="311"/>
                    <a:pt x="44" y="311"/>
                  </a:cubicBezTo>
                  <a:cubicBezTo>
                    <a:pt x="43" y="311"/>
                    <a:pt x="43" y="311"/>
                    <a:pt x="43" y="311"/>
                  </a:cubicBezTo>
                  <a:cubicBezTo>
                    <a:pt x="43" y="311"/>
                    <a:pt x="43" y="311"/>
                    <a:pt x="43" y="311"/>
                  </a:cubicBezTo>
                  <a:cubicBezTo>
                    <a:pt x="44" y="311"/>
                    <a:pt x="44" y="311"/>
                    <a:pt x="44" y="311"/>
                  </a:cubicBezTo>
                  <a:cubicBezTo>
                    <a:pt x="43" y="311"/>
                    <a:pt x="43" y="311"/>
                    <a:pt x="43" y="311"/>
                  </a:cubicBezTo>
                  <a:cubicBezTo>
                    <a:pt x="44" y="310"/>
                    <a:pt x="44" y="310"/>
                    <a:pt x="44" y="310"/>
                  </a:cubicBezTo>
                  <a:cubicBezTo>
                    <a:pt x="43" y="311"/>
                    <a:pt x="43" y="311"/>
                    <a:pt x="43" y="311"/>
                  </a:cubicBezTo>
                  <a:cubicBezTo>
                    <a:pt x="43" y="311"/>
                    <a:pt x="43" y="311"/>
                    <a:pt x="43" y="311"/>
                  </a:cubicBezTo>
                  <a:cubicBezTo>
                    <a:pt x="44" y="310"/>
                    <a:pt x="44" y="310"/>
                    <a:pt x="44" y="310"/>
                  </a:cubicBezTo>
                  <a:cubicBezTo>
                    <a:pt x="43" y="311"/>
                    <a:pt x="43" y="311"/>
                    <a:pt x="43" y="311"/>
                  </a:cubicBezTo>
                  <a:cubicBezTo>
                    <a:pt x="44" y="310"/>
                    <a:pt x="44" y="310"/>
                    <a:pt x="44" y="310"/>
                  </a:cubicBezTo>
                  <a:cubicBezTo>
                    <a:pt x="43" y="310"/>
                    <a:pt x="43" y="310"/>
                    <a:pt x="43" y="310"/>
                  </a:cubicBezTo>
                  <a:cubicBezTo>
                    <a:pt x="43" y="311"/>
                    <a:pt x="43" y="311"/>
                    <a:pt x="43" y="311"/>
                  </a:cubicBezTo>
                  <a:cubicBezTo>
                    <a:pt x="44" y="310"/>
                    <a:pt x="44" y="310"/>
                    <a:pt x="44" y="310"/>
                  </a:cubicBezTo>
                  <a:cubicBezTo>
                    <a:pt x="43" y="310"/>
                    <a:pt x="43" y="310"/>
                    <a:pt x="43" y="310"/>
                  </a:cubicBezTo>
                  <a:cubicBezTo>
                    <a:pt x="44" y="310"/>
                    <a:pt x="44" y="310"/>
                    <a:pt x="44" y="310"/>
                  </a:cubicBezTo>
                  <a:cubicBezTo>
                    <a:pt x="45" y="309"/>
                    <a:pt x="45" y="309"/>
                    <a:pt x="45" y="309"/>
                  </a:cubicBezTo>
                  <a:cubicBezTo>
                    <a:pt x="4" y="288"/>
                    <a:pt x="4" y="288"/>
                    <a:pt x="4" y="288"/>
                  </a:cubicBezTo>
                  <a:cubicBezTo>
                    <a:pt x="3" y="288"/>
                    <a:pt x="3" y="288"/>
                    <a:pt x="2" y="289"/>
                  </a:cubicBezTo>
                  <a:cubicBezTo>
                    <a:pt x="2" y="290"/>
                    <a:pt x="2" y="290"/>
                    <a:pt x="3" y="291"/>
                  </a:cubicBezTo>
                  <a:cubicBezTo>
                    <a:pt x="42" y="316"/>
                    <a:pt x="42" y="316"/>
                    <a:pt x="42" y="316"/>
                  </a:cubicBezTo>
                  <a:cubicBezTo>
                    <a:pt x="43" y="314"/>
                    <a:pt x="43" y="314"/>
                    <a:pt x="43" y="314"/>
                  </a:cubicBezTo>
                  <a:cubicBezTo>
                    <a:pt x="42" y="314"/>
                    <a:pt x="42" y="314"/>
                    <a:pt x="42" y="314"/>
                  </a:cubicBezTo>
                  <a:cubicBezTo>
                    <a:pt x="43" y="314"/>
                    <a:pt x="43" y="314"/>
                    <a:pt x="43" y="314"/>
                  </a:cubicBezTo>
                  <a:cubicBezTo>
                    <a:pt x="43" y="313"/>
                    <a:pt x="43" y="313"/>
                    <a:pt x="43" y="313"/>
                  </a:cubicBezTo>
                  <a:cubicBezTo>
                    <a:pt x="42" y="314"/>
                    <a:pt x="42" y="314"/>
                    <a:pt x="42" y="314"/>
                  </a:cubicBezTo>
                  <a:cubicBezTo>
                    <a:pt x="43" y="314"/>
                    <a:pt x="43" y="314"/>
                    <a:pt x="43" y="314"/>
                  </a:cubicBezTo>
                  <a:cubicBezTo>
                    <a:pt x="43" y="313"/>
                    <a:pt x="43" y="313"/>
                    <a:pt x="43" y="313"/>
                  </a:cubicBezTo>
                  <a:cubicBezTo>
                    <a:pt x="43" y="314"/>
                    <a:pt x="43" y="314"/>
                    <a:pt x="43" y="314"/>
                  </a:cubicBezTo>
                  <a:cubicBezTo>
                    <a:pt x="43" y="313"/>
                    <a:pt x="43" y="313"/>
                    <a:pt x="43" y="313"/>
                  </a:cubicBezTo>
                  <a:cubicBezTo>
                    <a:pt x="43" y="313"/>
                    <a:pt x="43" y="313"/>
                    <a:pt x="43" y="313"/>
                  </a:cubicBezTo>
                  <a:cubicBezTo>
                    <a:pt x="43" y="314"/>
                    <a:pt x="43" y="314"/>
                    <a:pt x="43" y="314"/>
                  </a:cubicBezTo>
                  <a:cubicBezTo>
                    <a:pt x="43" y="313"/>
                    <a:pt x="43" y="313"/>
                    <a:pt x="43" y="313"/>
                  </a:cubicBezTo>
                  <a:cubicBezTo>
                    <a:pt x="43" y="314"/>
                    <a:pt x="43" y="314"/>
                    <a:pt x="43" y="314"/>
                  </a:cubicBezTo>
                  <a:cubicBezTo>
                    <a:pt x="43" y="313"/>
                    <a:pt x="43" y="313"/>
                    <a:pt x="43" y="313"/>
                  </a:cubicBezTo>
                  <a:cubicBezTo>
                    <a:pt x="43" y="313"/>
                    <a:pt x="43" y="313"/>
                    <a:pt x="43" y="313"/>
                  </a:cubicBezTo>
                  <a:cubicBezTo>
                    <a:pt x="43" y="314"/>
                    <a:pt x="43" y="314"/>
                    <a:pt x="43" y="314"/>
                  </a:cubicBezTo>
                  <a:cubicBezTo>
                    <a:pt x="43" y="313"/>
                    <a:pt x="43" y="313"/>
                    <a:pt x="43" y="313"/>
                  </a:cubicBezTo>
                  <a:cubicBezTo>
                    <a:pt x="43" y="313"/>
                    <a:pt x="43" y="313"/>
                    <a:pt x="43" y="313"/>
                  </a:cubicBezTo>
                  <a:cubicBezTo>
                    <a:pt x="43" y="313"/>
                    <a:pt x="43" y="313"/>
                    <a:pt x="43" y="313"/>
                  </a:cubicBezTo>
                  <a:cubicBezTo>
                    <a:pt x="43" y="313"/>
                    <a:pt x="43" y="313"/>
                    <a:pt x="43" y="313"/>
                  </a:cubicBezTo>
                  <a:cubicBezTo>
                    <a:pt x="43" y="313"/>
                    <a:pt x="43" y="313"/>
                    <a:pt x="43" y="313"/>
                  </a:cubicBezTo>
                  <a:cubicBezTo>
                    <a:pt x="43" y="313"/>
                    <a:pt x="43" y="313"/>
                    <a:pt x="43" y="313"/>
                  </a:cubicBezTo>
                  <a:cubicBezTo>
                    <a:pt x="43" y="313"/>
                    <a:pt x="42" y="313"/>
                    <a:pt x="41" y="312"/>
                  </a:cubicBezTo>
                  <a:cubicBezTo>
                    <a:pt x="37" y="310"/>
                    <a:pt x="28" y="306"/>
                    <a:pt x="20" y="302"/>
                  </a:cubicBezTo>
                  <a:cubicBezTo>
                    <a:pt x="17" y="300"/>
                    <a:pt x="13" y="298"/>
                    <a:pt x="10" y="296"/>
                  </a:cubicBezTo>
                  <a:cubicBezTo>
                    <a:pt x="8" y="296"/>
                    <a:pt x="7" y="295"/>
                    <a:pt x="6" y="295"/>
                  </a:cubicBezTo>
                  <a:cubicBezTo>
                    <a:pt x="6" y="295"/>
                    <a:pt x="5" y="294"/>
                    <a:pt x="5" y="294"/>
                  </a:cubicBezTo>
                  <a:cubicBezTo>
                    <a:pt x="4" y="294"/>
                    <a:pt x="4" y="294"/>
                    <a:pt x="4" y="294"/>
                  </a:cubicBezTo>
                  <a:cubicBezTo>
                    <a:pt x="3" y="294"/>
                    <a:pt x="3" y="294"/>
                    <a:pt x="3" y="294"/>
                  </a:cubicBezTo>
                  <a:cubicBezTo>
                    <a:pt x="3" y="294"/>
                    <a:pt x="2" y="295"/>
                    <a:pt x="2" y="295"/>
                  </a:cubicBezTo>
                  <a:cubicBezTo>
                    <a:pt x="2" y="296"/>
                    <a:pt x="2" y="297"/>
                    <a:pt x="3" y="297"/>
                  </a:cubicBezTo>
                  <a:cubicBezTo>
                    <a:pt x="44" y="323"/>
                    <a:pt x="44" y="323"/>
                    <a:pt x="44" y="323"/>
                  </a:cubicBezTo>
                  <a:cubicBezTo>
                    <a:pt x="45" y="322"/>
                    <a:pt x="45" y="322"/>
                    <a:pt x="45" y="322"/>
                  </a:cubicBezTo>
                  <a:cubicBezTo>
                    <a:pt x="46" y="320"/>
                    <a:pt x="46" y="320"/>
                    <a:pt x="46" y="320"/>
                  </a:cubicBezTo>
                  <a:cubicBezTo>
                    <a:pt x="46" y="320"/>
                    <a:pt x="35" y="315"/>
                    <a:pt x="25" y="310"/>
                  </a:cubicBezTo>
                  <a:cubicBezTo>
                    <a:pt x="19" y="308"/>
                    <a:pt x="14" y="305"/>
                    <a:pt x="10" y="304"/>
                  </a:cubicBezTo>
                  <a:cubicBezTo>
                    <a:pt x="8" y="303"/>
                    <a:pt x="6" y="302"/>
                    <a:pt x="5" y="301"/>
                  </a:cubicBezTo>
                  <a:cubicBezTo>
                    <a:pt x="4" y="301"/>
                    <a:pt x="3" y="301"/>
                    <a:pt x="3" y="301"/>
                  </a:cubicBezTo>
                  <a:cubicBezTo>
                    <a:pt x="2" y="300"/>
                    <a:pt x="2" y="300"/>
                    <a:pt x="2" y="300"/>
                  </a:cubicBezTo>
                  <a:cubicBezTo>
                    <a:pt x="2" y="300"/>
                    <a:pt x="2" y="300"/>
                    <a:pt x="2" y="300"/>
                  </a:cubicBezTo>
                  <a:cubicBezTo>
                    <a:pt x="1" y="300"/>
                    <a:pt x="1" y="300"/>
                    <a:pt x="1" y="300"/>
                  </a:cubicBezTo>
                  <a:cubicBezTo>
                    <a:pt x="1" y="300"/>
                    <a:pt x="1" y="301"/>
                    <a:pt x="0" y="301"/>
                  </a:cubicBezTo>
                  <a:cubicBezTo>
                    <a:pt x="2" y="302"/>
                    <a:pt x="2" y="302"/>
                    <a:pt x="2" y="302"/>
                  </a:cubicBezTo>
                  <a:cubicBezTo>
                    <a:pt x="0" y="301"/>
                    <a:pt x="0" y="301"/>
                    <a:pt x="0" y="301"/>
                  </a:cubicBezTo>
                  <a:cubicBezTo>
                    <a:pt x="0" y="302"/>
                    <a:pt x="0" y="302"/>
                    <a:pt x="0" y="302"/>
                  </a:cubicBezTo>
                  <a:cubicBezTo>
                    <a:pt x="0" y="302"/>
                    <a:pt x="0" y="303"/>
                    <a:pt x="0" y="303"/>
                  </a:cubicBezTo>
                  <a:cubicBezTo>
                    <a:pt x="1" y="303"/>
                    <a:pt x="1" y="303"/>
                    <a:pt x="1" y="304"/>
                  </a:cubicBezTo>
                  <a:cubicBezTo>
                    <a:pt x="3" y="305"/>
                    <a:pt x="6" y="307"/>
                    <a:pt x="11" y="310"/>
                  </a:cubicBezTo>
                  <a:cubicBezTo>
                    <a:pt x="23" y="318"/>
                    <a:pt x="43" y="330"/>
                    <a:pt x="43" y="330"/>
                  </a:cubicBezTo>
                  <a:cubicBezTo>
                    <a:pt x="44" y="328"/>
                    <a:pt x="44" y="328"/>
                    <a:pt x="44" y="328"/>
                  </a:cubicBezTo>
                  <a:cubicBezTo>
                    <a:pt x="45" y="327"/>
                    <a:pt x="45" y="327"/>
                    <a:pt x="45" y="327"/>
                  </a:cubicBezTo>
                  <a:cubicBezTo>
                    <a:pt x="4" y="309"/>
                    <a:pt x="4" y="309"/>
                    <a:pt x="4" y="309"/>
                  </a:cubicBezTo>
                  <a:cubicBezTo>
                    <a:pt x="3" y="308"/>
                    <a:pt x="2" y="309"/>
                    <a:pt x="2" y="309"/>
                  </a:cubicBezTo>
                  <a:cubicBezTo>
                    <a:pt x="2" y="310"/>
                    <a:pt x="2" y="311"/>
                    <a:pt x="3" y="311"/>
                  </a:cubicBezTo>
                  <a:cubicBezTo>
                    <a:pt x="45" y="338"/>
                    <a:pt x="45" y="338"/>
                    <a:pt x="45" y="338"/>
                  </a:cubicBezTo>
                  <a:cubicBezTo>
                    <a:pt x="45" y="336"/>
                    <a:pt x="45" y="336"/>
                    <a:pt x="45" y="336"/>
                  </a:cubicBezTo>
                  <a:cubicBezTo>
                    <a:pt x="44" y="335"/>
                    <a:pt x="44" y="335"/>
                    <a:pt x="44" y="335"/>
                  </a:cubicBezTo>
                  <a:cubicBezTo>
                    <a:pt x="45" y="336"/>
                    <a:pt x="45" y="336"/>
                    <a:pt x="45" y="336"/>
                  </a:cubicBezTo>
                  <a:cubicBezTo>
                    <a:pt x="45" y="335"/>
                    <a:pt x="45" y="335"/>
                    <a:pt x="45" y="335"/>
                  </a:cubicBezTo>
                  <a:cubicBezTo>
                    <a:pt x="45" y="335"/>
                    <a:pt x="45" y="335"/>
                    <a:pt x="44" y="335"/>
                  </a:cubicBezTo>
                  <a:cubicBezTo>
                    <a:pt x="45" y="336"/>
                    <a:pt x="45" y="336"/>
                    <a:pt x="45" y="336"/>
                  </a:cubicBezTo>
                  <a:cubicBezTo>
                    <a:pt x="45" y="335"/>
                    <a:pt x="45" y="335"/>
                    <a:pt x="45" y="335"/>
                  </a:cubicBezTo>
                  <a:cubicBezTo>
                    <a:pt x="45" y="336"/>
                    <a:pt x="45" y="336"/>
                    <a:pt x="45" y="336"/>
                  </a:cubicBezTo>
                  <a:cubicBezTo>
                    <a:pt x="46" y="335"/>
                    <a:pt x="46" y="335"/>
                    <a:pt x="46" y="335"/>
                  </a:cubicBezTo>
                  <a:cubicBezTo>
                    <a:pt x="45" y="335"/>
                    <a:pt x="45" y="335"/>
                    <a:pt x="45" y="335"/>
                  </a:cubicBezTo>
                  <a:cubicBezTo>
                    <a:pt x="45" y="336"/>
                    <a:pt x="45" y="336"/>
                    <a:pt x="45" y="336"/>
                  </a:cubicBezTo>
                  <a:cubicBezTo>
                    <a:pt x="46" y="335"/>
                    <a:pt x="46" y="335"/>
                    <a:pt x="46" y="335"/>
                  </a:cubicBezTo>
                  <a:cubicBezTo>
                    <a:pt x="46" y="335"/>
                    <a:pt x="46" y="335"/>
                    <a:pt x="46" y="335"/>
                  </a:cubicBezTo>
                  <a:cubicBezTo>
                    <a:pt x="46" y="335"/>
                    <a:pt x="46" y="335"/>
                    <a:pt x="46" y="335"/>
                  </a:cubicBezTo>
                  <a:cubicBezTo>
                    <a:pt x="46" y="335"/>
                    <a:pt x="46" y="335"/>
                    <a:pt x="46" y="335"/>
                  </a:cubicBezTo>
                  <a:cubicBezTo>
                    <a:pt x="46" y="335"/>
                    <a:pt x="46" y="335"/>
                    <a:pt x="46" y="335"/>
                  </a:cubicBezTo>
                  <a:cubicBezTo>
                    <a:pt x="46" y="335"/>
                    <a:pt x="46" y="335"/>
                    <a:pt x="46" y="335"/>
                  </a:cubicBezTo>
                  <a:cubicBezTo>
                    <a:pt x="46" y="335"/>
                    <a:pt x="45" y="334"/>
                    <a:pt x="43" y="334"/>
                  </a:cubicBezTo>
                  <a:cubicBezTo>
                    <a:pt x="39" y="332"/>
                    <a:pt x="29" y="327"/>
                    <a:pt x="20" y="322"/>
                  </a:cubicBezTo>
                  <a:cubicBezTo>
                    <a:pt x="12" y="318"/>
                    <a:pt x="4" y="314"/>
                    <a:pt x="4" y="314"/>
                  </a:cubicBezTo>
                  <a:cubicBezTo>
                    <a:pt x="4" y="314"/>
                    <a:pt x="3" y="314"/>
                    <a:pt x="3" y="315"/>
                  </a:cubicBezTo>
                  <a:cubicBezTo>
                    <a:pt x="2" y="316"/>
                    <a:pt x="2" y="316"/>
                    <a:pt x="2" y="316"/>
                  </a:cubicBezTo>
                  <a:cubicBezTo>
                    <a:pt x="2" y="316"/>
                    <a:pt x="3" y="316"/>
                    <a:pt x="3" y="316"/>
                  </a:cubicBezTo>
                  <a:cubicBezTo>
                    <a:pt x="3" y="317"/>
                    <a:pt x="3" y="317"/>
                    <a:pt x="3" y="317"/>
                  </a:cubicBezTo>
                  <a:cubicBezTo>
                    <a:pt x="4" y="317"/>
                    <a:pt x="5" y="318"/>
                    <a:pt x="6" y="319"/>
                  </a:cubicBezTo>
                  <a:cubicBezTo>
                    <a:pt x="15" y="325"/>
                    <a:pt x="43" y="342"/>
                    <a:pt x="43" y="342"/>
                  </a:cubicBezTo>
                  <a:cubicBezTo>
                    <a:pt x="44" y="340"/>
                    <a:pt x="44" y="340"/>
                    <a:pt x="44" y="340"/>
                  </a:cubicBezTo>
                  <a:cubicBezTo>
                    <a:pt x="44" y="339"/>
                    <a:pt x="44" y="339"/>
                    <a:pt x="44" y="339"/>
                  </a:cubicBezTo>
                  <a:cubicBezTo>
                    <a:pt x="2" y="318"/>
                    <a:pt x="2" y="318"/>
                    <a:pt x="2" y="318"/>
                  </a:cubicBezTo>
                  <a:cubicBezTo>
                    <a:pt x="2" y="318"/>
                    <a:pt x="1" y="318"/>
                    <a:pt x="1" y="318"/>
                  </a:cubicBezTo>
                  <a:cubicBezTo>
                    <a:pt x="0" y="318"/>
                    <a:pt x="0" y="319"/>
                    <a:pt x="0" y="319"/>
                  </a:cubicBezTo>
                  <a:cubicBezTo>
                    <a:pt x="0" y="320"/>
                    <a:pt x="0" y="320"/>
                    <a:pt x="0" y="320"/>
                  </a:cubicBezTo>
                  <a:cubicBezTo>
                    <a:pt x="1" y="321"/>
                    <a:pt x="1" y="321"/>
                    <a:pt x="1" y="321"/>
                  </a:cubicBezTo>
                  <a:cubicBezTo>
                    <a:pt x="1" y="321"/>
                    <a:pt x="1" y="321"/>
                    <a:pt x="1" y="321"/>
                  </a:cubicBezTo>
                  <a:cubicBezTo>
                    <a:pt x="2" y="321"/>
                    <a:pt x="5" y="323"/>
                    <a:pt x="9" y="326"/>
                  </a:cubicBezTo>
                  <a:cubicBezTo>
                    <a:pt x="15" y="329"/>
                    <a:pt x="23" y="334"/>
                    <a:pt x="30" y="338"/>
                  </a:cubicBezTo>
                  <a:cubicBezTo>
                    <a:pt x="34" y="341"/>
                    <a:pt x="37" y="342"/>
                    <a:pt x="39" y="344"/>
                  </a:cubicBezTo>
                  <a:cubicBezTo>
                    <a:pt x="40" y="345"/>
                    <a:pt x="41" y="345"/>
                    <a:pt x="42" y="346"/>
                  </a:cubicBezTo>
                  <a:cubicBezTo>
                    <a:pt x="42" y="346"/>
                    <a:pt x="42" y="346"/>
                    <a:pt x="42" y="346"/>
                  </a:cubicBezTo>
                  <a:cubicBezTo>
                    <a:pt x="42" y="346"/>
                    <a:pt x="42" y="346"/>
                    <a:pt x="42" y="346"/>
                  </a:cubicBezTo>
                  <a:cubicBezTo>
                    <a:pt x="43" y="346"/>
                    <a:pt x="43" y="346"/>
                    <a:pt x="43" y="346"/>
                  </a:cubicBezTo>
                  <a:cubicBezTo>
                    <a:pt x="42" y="346"/>
                    <a:pt x="42" y="346"/>
                    <a:pt x="42" y="346"/>
                  </a:cubicBezTo>
                  <a:cubicBezTo>
                    <a:pt x="42" y="346"/>
                    <a:pt x="42" y="346"/>
                    <a:pt x="42" y="346"/>
                  </a:cubicBezTo>
                  <a:cubicBezTo>
                    <a:pt x="43" y="346"/>
                    <a:pt x="43" y="346"/>
                    <a:pt x="43" y="346"/>
                  </a:cubicBezTo>
                  <a:cubicBezTo>
                    <a:pt x="42" y="346"/>
                    <a:pt x="42" y="346"/>
                    <a:pt x="42" y="346"/>
                  </a:cubicBezTo>
                  <a:cubicBezTo>
                    <a:pt x="43" y="346"/>
                    <a:pt x="43" y="346"/>
                    <a:pt x="43" y="346"/>
                  </a:cubicBezTo>
                  <a:cubicBezTo>
                    <a:pt x="42" y="345"/>
                    <a:pt x="42" y="345"/>
                    <a:pt x="42" y="345"/>
                  </a:cubicBezTo>
                  <a:cubicBezTo>
                    <a:pt x="42" y="346"/>
                    <a:pt x="42" y="346"/>
                    <a:pt x="42" y="346"/>
                  </a:cubicBezTo>
                  <a:cubicBezTo>
                    <a:pt x="43" y="346"/>
                    <a:pt x="43" y="346"/>
                    <a:pt x="43" y="346"/>
                  </a:cubicBezTo>
                  <a:cubicBezTo>
                    <a:pt x="42" y="345"/>
                    <a:pt x="42" y="345"/>
                    <a:pt x="42" y="345"/>
                  </a:cubicBezTo>
                  <a:cubicBezTo>
                    <a:pt x="43" y="346"/>
                    <a:pt x="43" y="346"/>
                    <a:pt x="43" y="346"/>
                  </a:cubicBezTo>
                  <a:cubicBezTo>
                    <a:pt x="42" y="345"/>
                    <a:pt x="42" y="345"/>
                    <a:pt x="42" y="345"/>
                  </a:cubicBezTo>
                  <a:cubicBezTo>
                    <a:pt x="43" y="346"/>
                    <a:pt x="43" y="346"/>
                    <a:pt x="43" y="346"/>
                  </a:cubicBezTo>
                  <a:cubicBezTo>
                    <a:pt x="43" y="344"/>
                    <a:pt x="43" y="344"/>
                    <a:pt x="43" y="344"/>
                  </a:cubicBezTo>
                  <a:cubicBezTo>
                    <a:pt x="43" y="344"/>
                    <a:pt x="42" y="345"/>
                    <a:pt x="42" y="345"/>
                  </a:cubicBezTo>
                  <a:cubicBezTo>
                    <a:pt x="43" y="346"/>
                    <a:pt x="43" y="346"/>
                    <a:pt x="43" y="346"/>
                  </a:cubicBezTo>
                  <a:cubicBezTo>
                    <a:pt x="43" y="344"/>
                    <a:pt x="43" y="344"/>
                    <a:pt x="43" y="344"/>
                  </a:cubicBezTo>
                  <a:cubicBezTo>
                    <a:pt x="43" y="345"/>
                    <a:pt x="43" y="345"/>
                    <a:pt x="43" y="345"/>
                  </a:cubicBezTo>
                  <a:cubicBezTo>
                    <a:pt x="43" y="344"/>
                    <a:pt x="43" y="344"/>
                    <a:pt x="43" y="344"/>
                  </a:cubicBezTo>
                  <a:cubicBezTo>
                    <a:pt x="43" y="344"/>
                    <a:pt x="43" y="344"/>
                    <a:pt x="43" y="344"/>
                  </a:cubicBezTo>
                  <a:cubicBezTo>
                    <a:pt x="43" y="345"/>
                    <a:pt x="43" y="345"/>
                    <a:pt x="43" y="345"/>
                  </a:cubicBezTo>
                  <a:cubicBezTo>
                    <a:pt x="43" y="344"/>
                    <a:pt x="43" y="344"/>
                    <a:pt x="43" y="344"/>
                  </a:cubicBezTo>
                  <a:cubicBezTo>
                    <a:pt x="43" y="345"/>
                    <a:pt x="43" y="345"/>
                    <a:pt x="43" y="345"/>
                  </a:cubicBezTo>
                  <a:cubicBezTo>
                    <a:pt x="43" y="344"/>
                    <a:pt x="43" y="344"/>
                    <a:pt x="43" y="344"/>
                  </a:cubicBezTo>
                  <a:cubicBezTo>
                    <a:pt x="43" y="344"/>
                    <a:pt x="43" y="344"/>
                    <a:pt x="43" y="344"/>
                  </a:cubicBezTo>
                  <a:cubicBezTo>
                    <a:pt x="43" y="345"/>
                    <a:pt x="43" y="345"/>
                    <a:pt x="43" y="345"/>
                  </a:cubicBezTo>
                  <a:cubicBezTo>
                    <a:pt x="43" y="344"/>
                    <a:pt x="43" y="344"/>
                    <a:pt x="43" y="344"/>
                  </a:cubicBezTo>
                  <a:cubicBezTo>
                    <a:pt x="43" y="344"/>
                    <a:pt x="42" y="344"/>
                    <a:pt x="41" y="343"/>
                  </a:cubicBezTo>
                  <a:cubicBezTo>
                    <a:pt x="36" y="341"/>
                    <a:pt x="27" y="337"/>
                    <a:pt x="19" y="333"/>
                  </a:cubicBezTo>
                  <a:cubicBezTo>
                    <a:pt x="14" y="331"/>
                    <a:pt x="11" y="329"/>
                    <a:pt x="8" y="327"/>
                  </a:cubicBezTo>
                  <a:cubicBezTo>
                    <a:pt x="5" y="326"/>
                    <a:pt x="3" y="325"/>
                    <a:pt x="3" y="325"/>
                  </a:cubicBezTo>
                  <a:cubicBezTo>
                    <a:pt x="3" y="325"/>
                    <a:pt x="2" y="325"/>
                    <a:pt x="1" y="326"/>
                  </a:cubicBezTo>
                  <a:cubicBezTo>
                    <a:pt x="1" y="326"/>
                    <a:pt x="1" y="327"/>
                    <a:pt x="2" y="328"/>
                  </a:cubicBezTo>
                  <a:cubicBezTo>
                    <a:pt x="19" y="338"/>
                    <a:pt x="19" y="338"/>
                    <a:pt x="19" y="338"/>
                  </a:cubicBezTo>
                  <a:cubicBezTo>
                    <a:pt x="2" y="330"/>
                    <a:pt x="2" y="330"/>
                    <a:pt x="2" y="330"/>
                  </a:cubicBezTo>
                  <a:cubicBezTo>
                    <a:pt x="2" y="330"/>
                    <a:pt x="1" y="330"/>
                    <a:pt x="0" y="331"/>
                  </a:cubicBezTo>
                  <a:cubicBezTo>
                    <a:pt x="0" y="331"/>
                    <a:pt x="0" y="332"/>
                    <a:pt x="1" y="333"/>
                  </a:cubicBezTo>
                  <a:cubicBezTo>
                    <a:pt x="43" y="359"/>
                    <a:pt x="43" y="359"/>
                    <a:pt x="43" y="359"/>
                  </a:cubicBezTo>
                  <a:cubicBezTo>
                    <a:pt x="44" y="358"/>
                    <a:pt x="44" y="358"/>
                    <a:pt x="44" y="358"/>
                  </a:cubicBezTo>
                  <a:cubicBezTo>
                    <a:pt x="43" y="357"/>
                    <a:pt x="43" y="357"/>
                    <a:pt x="43" y="357"/>
                  </a:cubicBezTo>
                  <a:cubicBezTo>
                    <a:pt x="44" y="358"/>
                    <a:pt x="44" y="358"/>
                    <a:pt x="44" y="358"/>
                  </a:cubicBezTo>
                  <a:cubicBezTo>
                    <a:pt x="43" y="356"/>
                    <a:pt x="43" y="356"/>
                    <a:pt x="43" y="356"/>
                  </a:cubicBezTo>
                  <a:cubicBezTo>
                    <a:pt x="43" y="357"/>
                    <a:pt x="43" y="357"/>
                    <a:pt x="43" y="357"/>
                  </a:cubicBezTo>
                  <a:cubicBezTo>
                    <a:pt x="44" y="358"/>
                    <a:pt x="44" y="358"/>
                    <a:pt x="44" y="358"/>
                  </a:cubicBezTo>
                  <a:cubicBezTo>
                    <a:pt x="43" y="356"/>
                    <a:pt x="43" y="356"/>
                    <a:pt x="43" y="356"/>
                  </a:cubicBezTo>
                  <a:cubicBezTo>
                    <a:pt x="44" y="357"/>
                    <a:pt x="44" y="357"/>
                    <a:pt x="44" y="357"/>
                  </a:cubicBezTo>
                  <a:cubicBezTo>
                    <a:pt x="44" y="356"/>
                    <a:pt x="44" y="356"/>
                    <a:pt x="44" y="356"/>
                  </a:cubicBezTo>
                  <a:cubicBezTo>
                    <a:pt x="43" y="356"/>
                    <a:pt x="43" y="356"/>
                    <a:pt x="43" y="356"/>
                  </a:cubicBezTo>
                  <a:cubicBezTo>
                    <a:pt x="44" y="357"/>
                    <a:pt x="44" y="357"/>
                    <a:pt x="44" y="357"/>
                  </a:cubicBezTo>
                  <a:cubicBezTo>
                    <a:pt x="44" y="356"/>
                    <a:pt x="44" y="356"/>
                    <a:pt x="44" y="356"/>
                  </a:cubicBezTo>
                  <a:cubicBezTo>
                    <a:pt x="44" y="357"/>
                    <a:pt x="44" y="357"/>
                    <a:pt x="44" y="357"/>
                  </a:cubicBezTo>
                  <a:cubicBezTo>
                    <a:pt x="44" y="356"/>
                    <a:pt x="44" y="356"/>
                    <a:pt x="44" y="356"/>
                  </a:cubicBezTo>
                  <a:cubicBezTo>
                    <a:pt x="44" y="356"/>
                    <a:pt x="44" y="356"/>
                    <a:pt x="44" y="356"/>
                  </a:cubicBezTo>
                  <a:cubicBezTo>
                    <a:pt x="44" y="357"/>
                    <a:pt x="44" y="357"/>
                    <a:pt x="44" y="357"/>
                  </a:cubicBezTo>
                  <a:cubicBezTo>
                    <a:pt x="44" y="356"/>
                    <a:pt x="44" y="356"/>
                    <a:pt x="44" y="356"/>
                  </a:cubicBezTo>
                  <a:cubicBezTo>
                    <a:pt x="44" y="356"/>
                    <a:pt x="43" y="356"/>
                    <a:pt x="41" y="355"/>
                  </a:cubicBezTo>
                  <a:cubicBezTo>
                    <a:pt x="37" y="353"/>
                    <a:pt x="28" y="348"/>
                    <a:pt x="19" y="344"/>
                  </a:cubicBezTo>
                  <a:cubicBezTo>
                    <a:pt x="15" y="342"/>
                    <a:pt x="11" y="340"/>
                    <a:pt x="9" y="339"/>
                  </a:cubicBezTo>
                  <a:cubicBezTo>
                    <a:pt x="7" y="338"/>
                    <a:pt x="6" y="337"/>
                    <a:pt x="5" y="337"/>
                  </a:cubicBezTo>
                  <a:cubicBezTo>
                    <a:pt x="5" y="337"/>
                    <a:pt x="4" y="336"/>
                    <a:pt x="4" y="336"/>
                  </a:cubicBezTo>
                  <a:cubicBezTo>
                    <a:pt x="4" y="336"/>
                    <a:pt x="4" y="336"/>
                    <a:pt x="4" y="336"/>
                  </a:cubicBezTo>
                  <a:cubicBezTo>
                    <a:pt x="3" y="336"/>
                    <a:pt x="3" y="336"/>
                    <a:pt x="3" y="336"/>
                  </a:cubicBezTo>
                  <a:cubicBezTo>
                    <a:pt x="2" y="336"/>
                    <a:pt x="2" y="336"/>
                    <a:pt x="2" y="336"/>
                  </a:cubicBezTo>
                  <a:cubicBezTo>
                    <a:pt x="2" y="336"/>
                    <a:pt x="2" y="336"/>
                    <a:pt x="2" y="337"/>
                  </a:cubicBezTo>
                  <a:cubicBezTo>
                    <a:pt x="3" y="337"/>
                    <a:pt x="3" y="337"/>
                    <a:pt x="3" y="337"/>
                  </a:cubicBezTo>
                  <a:cubicBezTo>
                    <a:pt x="2" y="337"/>
                    <a:pt x="2" y="337"/>
                    <a:pt x="2" y="337"/>
                  </a:cubicBezTo>
                  <a:cubicBezTo>
                    <a:pt x="1" y="337"/>
                    <a:pt x="1" y="337"/>
                    <a:pt x="1" y="337"/>
                  </a:cubicBezTo>
                  <a:cubicBezTo>
                    <a:pt x="1" y="338"/>
                    <a:pt x="2" y="338"/>
                    <a:pt x="2" y="339"/>
                  </a:cubicBezTo>
                  <a:cubicBezTo>
                    <a:pt x="2" y="339"/>
                    <a:pt x="2" y="339"/>
                    <a:pt x="3" y="340"/>
                  </a:cubicBezTo>
                  <a:cubicBezTo>
                    <a:pt x="5" y="341"/>
                    <a:pt x="8" y="343"/>
                    <a:pt x="12" y="346"/>
                  </a:cubicBezTo>
                  <a:cubicBezTo>
                    <a:pt x="24" y="353"/>
                    <a:pt x="43" y="364"/>
                    <a:pt x="43" y="364"/>
                  </a:cubicBezTo>
                  <a:cubicBezTo>
                    <a:pt x="44" y="363"/>
                    <a:pt x="44" y="363"/>
                    <a:pt x="44" y="363"/>
                  </a:cubicBezTo>
                  <a:cubicBezTo>
                    <a:pt x="44" y="362"/>
                    <a:pt x="44" y="362"/>
                    <a:pt x="44" y="362"/>
                  </a:cubicBezTo>
                  <a:cubicBezTo>
                    <a:pt x="44" y="362"/>
                    <a:pt x="35" y="357"/>
                    <a:pt x="25" y="352"/>
                  </a:cubicBezTo>
                  <a:cubicBezTo>
                    <a:pt x="20" y="349"/>
                    <a:pt x="15" y="346"/>
                    <a:pt x="11" y="345"/>
                  </a:cubicBezTo>
                  <a:cubicBezTo>
                    <a:pt x="9" y="344"/>
                    <a:pt x="7" y="343"/>
                    <a:pt x="6" y="342"/>
                  </a:cubicBezTo>
                  <a:cubicBezTo>
                    <a:pt x="6" y="342"/>
                    <a:pt x="5" y="342"/>
                    <a:pt x="5" y="342"/>
                  </a:cubicBezTo>
                  <a:cubicBezTo>
                    <a:pt x="4" y="341"/>
                    <a:pt x="4" y="341"/>
                    <a:pt x="4" y="341"/>
                  </a:cubicBezTo>
                  <a:cubicBezTo>
                    <a:pt x="4" y="341"/>
                    <a:pt x="4" y="341"/>
                    <a:pt x="3" y="341"/>
                  </a:cubicBezTo>
                  <a:cubicBezTo>
                    <a:pt x="3" y="341"/>
                    <a:pt x="3" y="341"/>
                    <a:pt x="3" y="341"/>
                  </a:cubicBezTo>
                  <a:cubicBezTo>
                    <a:pt x="3" y="341"/>
                    <a:pt x="2" y="342"/>
                    <a:pt x="2" y="342"/>
                  </a:cubicBezTo>
                  <a:cubicBezTo>
                    <a:pt x="2" y="342"/>
                    <a:pt x="2" y="343"/>
                    <a:pt x="2" y="343"/>
                  </a:cubicBezTo>
                  <a:cubicBezTo>
                    <a:pt x="2" y="343"/>
                    <a:pt x="2" y="344"/>
                    <a:pt x="3" y="344"/>
                  </a:cubicBezTo>
                  <a:cubicBezTo>
                    <a:pt x="3" y="344"/>
                    <a:pt x="5" y="346"/>
                    <a:pt x="9" y="348"/>
                  </a:cubicBezTo>
                  <a:cubicBezTo>
                    <a:pt x="15" y="351"/>
                    <a:pt x="23" y="356"/>
                    <a:pt x="30" y="361"/>
                  </a:cubicBezTo>
                  <a:cubicBezTo>
                    <a:pt x="34" y="363"/>
                    <a:pt x="37" y="365"/>
                    <a:pt x="39" y="367"/>
                  </a:cubicBezTo>
                  <a:cubicBezTo>
                    <a:pt x="41" y="367"/>
                    <a:pt x="42" y="368"/>
                    <a:pt x="42" y="368"/>
                  </a:cubicBezTo>
                  <a:cubicBezTo>
                    <a:pt x="43" y="369"/>
                    <a:pt x="43" y="369"/>
                    <a:pt x="43" y="369"/>
                  </a:cubicBezTo>
                  <a:cubicBezTo>
                    <a:pt x="43" y="369"/>
                    <a:pt x="43" y="369"/>
                    <a:pt x="43" y="369"/>
                  </a:cubicBezTo>
                  <a:cubicBezTo>
                    <a:pt x="43" y="369"/>
                    <a:pt x="43" y="369"/>
                    <a:pt x="43" y="369"/>
                  </a:cubicBezTo>
                  <a:cubicBezTo>
                    <a:pt x="43" y="369"/>
                    <a:pt x="43" y="369"/>
                    <a:pt x="43" y="369"/>
                  </a:cubicBezTo>
                  <a:cubicBezTo>
                    <a:pt x="43" y="369"/>
                    <a:pt x="43" y="369"/>
                    <a:pt x="43" y="369"/>
                  </a:cubicBezTo>
                  <a:cubicBezTo>
                    <a:pt x="43" y="369"/>
                    <a:pt x="43" y="369"/>
                    <a:pt x="43" y="369"/>
                  </a:cubicBezTo>
                  <a:cubicBezTo>
                    <a:pt x="43" y="369"/>
                    <a:pt x="43" y="369"/>
                    <a:pt x="43" y="369"/>
                  </a:cubicBezTo>
                  <a:cubicBezTo>
                    <a:pt x="44" y="368"/>
                    <a:pt x="44" y="368"/>
                    <a:pt x="44" y="368"/>
                  </a:cubicBezTo>
                  <a:cubicBezTo>
                    <a:pt x="43" y="368"/>
                    <a:pt x="43" y="368"/>
                    <a:pt x="43" y="368"/>
                  </a:cubicBezTo>
                  <a:cubicBezTo>
                    <a:pt x="43" y="369"/>
                    <a:pt x="43" y="369"/>
                    <a:pt x="43" y="369"/>
                  </a:cubicBezTo>
                  <a:cubicBezTo>
                    <a:pt x="44" y="368"/>
                    <a:pt x="44" y="368"/>
                    <a:pt x="44" y="368"/>
                  </a:cubicBezTo>
                  <a:cubicBezTo>
                    <a:pt x="43" y="368"/>
                    <a:pt x="43" y="368"/>
                    <a:pt x="43" y="368"/>
                  </a:cubicBezTo>
                  <a:cubicBezTo>
                    <a:pt x="44" y="368"/>
                    <a:pt x="44" y="368"/>
                    <a:pt x="44" y="368"/>
                  </a:cubicBezTo>
                  <a:cubicBezTo>
                    <a:pt x="43" y="367"/>
                    <a:pt x="43" y="367"/>
                    <a:pt x="43" y="367"/>
                  </a:cubicBezTo>
                  <a:cubicBezTo>
                    <a:pt x="43" y="368"/>
                    <a:pt x="43" y="368"/>
                    <a:pt x="43" y="368"/>
                  </a:cubicBezTo>
                  <a:cubicBezTo>
                    <a:pt x="44" y="368"/>
                    <a:pt x="44" y="368"/>
                    <a:pt x="44" y="368"/>
                  </a:cubicBezTo>
                  <a:cubicBezTo>
                    <a:pt x="43" y="367"/>
                    <a:pt x="43" y="367"/>
                    <a:pt x="43" y="367"/>
                  </a:cubicBezTo>
                  <a:cubicBezTo>
                    <a:pt x="44" y="368"/>
                    <a:pt x="44" y="368"/>
                    <a:pt x="44" y="368"/>
                  </a:cubicBezTo>
                  <a:cubicBezTo>
                    <a:pt x="45" y="367"/>
                    <a:pt x="45" y="367"/>
                    <a:pt x="45" y="367"/>
                  </a:cubicBezTo>
                  <a:cubicBezTo>
                    <a:pt x="2" y="346"/>
                    <a:pt x="2" y="346"/>
                    <a:pt x="2" y="346"/>
                  </a:cubicBezTo>
                  <a:cubicBezTo>
                    <a:pt x="2" y="346"/>
                    <a:pt x="1" y="346"/>
                    <a:pt x="1" y="347"/>
                  </a:cubicBezTo>
                  <a:cubicBezTo>
                    <a:pt x="0" y="347"/>
                    <a:pt x="0" y="348"/>
                    <a:pt x="1" y="349"/>
                  </a:cubicBezTo>
                  <a:cubicBezTo>
                    <a:pt x="19" y="360"/>
                    <a:pt x="19" y="360"/>
                    <a:pt x="19" y="360"/>
                  </a:cubicBezTo>
                  <a:cubicBezTo>
                    <a:pt x="4" y="352"/>
                    <a:pt x="4" y="352"/>
                    <a:pt x="4" y="352"/>
                  </a:cubicBezTo>
                  <a:cubicBezTo>
                    <a:pt x="3" y="352"/>
                    <a:pt x="2" y="352"/>
                    <a:pt x="2" y="353"/>
                  </a:cubicBezTo>
                  <a:cubicBezTo>
                    <a:pt x="2" y="354"/>
                    <a:pt x="2" y="355"/>
                    <a:pt x="2" y="355"/>
                  </a:cubicBezTo>
                  <a:cubicBezTo>
                    <a:pt x="15" y="363"/>
                    <a:pt x="15" y="363"/>
                    <a:pt x="15" y="363"/>
                  </a:cubicBezTo>
                  <a:cubicBezTo>
                    <a:pt x="4" y="358"/>
                    <a:pt x="4" y="358"/>
                    <a:pt x="4" y="358"/>
                  </a:cubicBezTo>
                  <a:cubicBezTo>
                    <a:pt x="4" y="357"/>
                    <a:pt x="3" y="357"/>
                    <a:pt x="3" y="358"/>
                  </a:cubicBezTo>
                  <a:cubicBezTo>
                    <a:pt x="2" y="359"/>
                    <a:pt x="2" y="360"/>
                    <a:pt x="3" y="360"/>
                  </a:cubicBezTo>
                  <a:cubicBezTo>
                    <a:pt x="20" y="371"/>
                    <a:pt x="20" y="371"/>
                    <a:pt x="20" y="371"/>
                  </a:cubicBezTo>
                  <a:cubicBezTo>
                    <a:pt x="4" y="363"/>
                    <a:pt x="4" y="363"/>
                    <a:pt x="4" y="363"/>
                  </a:cubicBezTo>
                  <a:cubicBezTo>
                    <a:pt x="3" y="363"/>
                    <a:pt x="2" y="363"/>
                    <a:pt x="2" y="364"/>
                  </a:cubicBezTo>
                  <a:cubicBezTo>
                    <a:pt x="2" y="364"/>
                    <a:pt x="2" y="365"/>
                    <a:pt x="3" y="366"/>
                  </a:cubicBezTo>
                  <a:cubicBezTo>
                    <a:pt x="3" y="366"/>
                    <a:pt x="5" y="367"/>
                    <a:pt x="9" y="370"/>
                  </a:cubicBezTo>
                  <a:cubicBezTo>
                    <a:pt x="15" y="373"/>
                    <a:pt x="23" y="378"/>
                    <a:pt x="30" y="382"/>
                  </a:cubicBezTo>
                  <a:cubicBezTo>
                    <a:pt x="34" y="385"/>
                    <a:pt x="37" y="387"/>
                    <a:pt x="39" y="388"/>
                  </a:cubicBezTo>
                  <a:cubicBezTo>
                    <a:pt x="40" y="389"/>
                    <a:pt x="41" y="390"/>
                    <a:pt x="42" y="390"/>
                  </a:cubicBezTo>
                  <a:cubicBezTo>
                    <a:pt x="43" y="391"/>
                    <a:pt x="43" y="391"/>
                    <a:pt x="43" y="391"/>
                  </a:cubicBezTo>
                  <a:cubicBezTo>
                    <a:pt x="43" y="391"/>
                    <a:pt x="43" y="391"/>
                    <a:pt x="43" y="391"/>
                  </a:cubicBezTo>
                  <a:cubicBezTo>
                    <a:pt x="43" y="391"/>
                    <a:pt x="43" y="391"/>
                    <a:pt x="43" y="391"/>
                  </a:cubicBezTo>
                  <a:cubicBezTo>
                    <a:pt x="43" y="391"/>
                    <a:pt x="43" y="391"/>
                    <a:pt x="43" y="391"/>
                  </a:cubicBezTo>
                  <a:cubicBezTo>
                    <a:pt x="43" y="391"/>
                    <a:pt x="43" y="391"/>
                    <a:pt x="43" y="391"/>
                  </a:cubicBezTo>
                  <a:cubicBezTo>
                    <a:pt x="43" y="391"/>
                    <a:pt x="43" y="391"/>
                    <a:pt x="43" y="391"/>
                  </a:cubicBezTo>
                  <a:cubicBezTo>
                    <a:pt x="43" y="391"/>
                    <a:pt x="43" y="391"/>
                    <a:pt x="43" y="391"/>
                  </a:cubicBezTo>
                  <a:cubicBezTo>
                    <a:pt x="43" y="390"/>
                    <a:pt x="43" y="390"/>
                    <a:pt x="43" y="390"/>
                  </a:cubicBezTo>
                  <a:cubicBezTo>
                    <a:pt x="43" y="390"/>
                    <a:pt x="43" y="390"/>
                    <a:pt x="43" y="390"/>
                  </a:cubicBezTo>
                  <a:cubicBezTo>
                    <a:pt x="43" y="391"/>
                    <a:pt x="43" y="391"/>
                    <a:pt x="43" y="391"/>
                  </a:cubicBezTo>
                  <a:cubicBezTo>
                    <a:pt x="43" y="390"/>
                    <a:pt x="43" y="390"/>
                    <a:pt x="43" y="390"/>
                  </a:cubicBezTo>
                  <a:cubicBezTo>
                    <a:pt x="43" y="390"/>
                    <a:pt x="43" y="390"/>
                    <a:pt x="43" y="390"/>
                  </a:cubicBezTo>
                  <a:cubicBezTo>
                    <a:pt x="44" y="390"/>
                    <a:pt x="44" y="390"/>
                    <a:pt x="44" y="390"/>
                  </a:cubicBezTo>
                  <a:cubicBezTo>
                    <a:pt x="42" y="390"/>
                    <a:pt x="42" y="390"/>
                    <a:pt x="42" y="390"/>
                  </a:cubicBezTo>
                  <a:cubicBezTo>
                    <a:pt x="42" y="390"/>
                    <a:pt x="42" y="390"/>
                    <a:pt x="43" y="390"/>
                  </a:cubicBezTo>
                  <a:cubicBezTo>
                    <a:pt x="44" y="390"/>
                    <a:pt x="44" y="390"/>
                    <a:pt x="44" y="390"/>
                  </a:cubicBezTo>
                  <a:cubicBezTo>
                    <a:pt x="42" y="390"/>
                    <a:pt x="42" y="390"/>
                    <a:pt x="42" y="390"/>
                  </a:cubicBezTo>
                  <a:cubicBezTo>
                    <a:pt x="44" y="390"/>
                    <a:pt x="44" y="390"/>
                    <a:pt x="44" y="390"/>
                  </a:cubicBezTo>
                  <a:cubicBezTo>
                    <a:pt x="43" y="389"/>
                    <a:pt x="43" y="389"/>
                    <a:pt x="43" y="389"/>
                  </a:cubicBezTo>
                  <a:cubicBezTo>
                    <a:pt x="42" y="390"/>
                    <a:pt x="42" y="390"/>
                    <a:pt x="42" y="390"/>
                  </a:cubicBezTo>
                  <a:cubicBezTo>
                    <a:pt x="44" y="390"/>
                    <a:pt x="44" y="390"/>
                    <a:pt x="44" y="390"/>
                  </a:cubicBezTo>
                  <a:cubicBezTo>
                    <a:pt x="43" y="389"/>
                    <a:pt x="43" y="389"/>
                    <a:pt x="43" y="389"/>
                  </a:cubicBezTo>
                  <a:cubicBezTo>
                    <a:pt x="44" y="390"/>
                    <a:pt x="44" y="390"/>
                    <a:pt x="44" y="390"/>
                  </a:cubicBezTo>
                  <a:cubicBezTo>
                    <a:pt x="44" y="388"/>
                    <a:pt x="44" y="388"/>
                    <a:pt x="44" y="388"/>
                  </a:cubicBezTo>
                  <a:cubicBezTo>
                    <a:pt x="3" y="368"/>
                    <a:pt x="3" y="368"/>
                    <a:pt x="3" y="368"/>
                  </a:cubicBezTo>
                  <a:cubicBezTo>
                    <a:pt x="2" y="368"/>
                    <a:pt x="2" y="368"/>
                    <a:pt x="1" y="368"/>
                  </a:cubicBezTo>
                  <a:cubicBezTo>
                    <a:pt x="1" y="369"/>
                    <a:pt x="1" y="370"/>
                    <a:pt x="2" y="370"/>
                  </a:cubicBezTo>
                  <a:cubicBezTo>
                    <a:pt x="43" y="396"/>
                    <a:pt x="43" y="396"/>
                    <a:pt x="43" y="396"/>
                  </a:cubicBezTo>
                  <a:cubicBezTo>
                    <a:pt x="44" y="395"/>
                    <a:pt x="44" y="395"/>
                    <a:pt x="44" y="395"/>
                  </a:cubicBezTo>
                  <a:cubicBezTo>
                    <a:pt x="43" y="394"/>
                    <a:pt x="43" y="394"/>
                    <a:pt x="43" y="394"/>
                  </a:cubicBezTo>
                  <a:cubicBezTo>
                    <a:pt x="44" y="395"/>
                    <a:pt x="44" y="395"/>
                    <a:pt x="44" y="395"/>
                  </a:cubicBezTo>
                  <a:cubicBezTo>
                    <a:pt x="44" y="394"/>
                    <a:pt x="44" y="394"/>
                    <a:pt x="44" y="394"/>
                  </a:cubicBezTo>
                  <a:cubicBezTo>
                    <a:pt x="43" y="394"/>
                    <a:pt x="43" y="394"/>
                    <a:pt x="43" y="394"/>
                  </a:cubicBezTo>
                  <a:cubicBezTo>
                    <a:pt x="44" y="395"/>
                    <a:pt x="44" y="395"/>
                    <a:pt x="44" y="395"/>
                  </a:cubicBezTo>
                  <a:cubicBezTo>
                    <a:pt x="44" y="394"/>
                    <a:pt x="44" y="394"/>
                    <a:pt x="44" y="394"/>
                  </a:cubicBezTo>
                  <a:cubicBezTo>
                    <a:pt x="44" y="395"/>
                    <a:pt x="44" y="395"/>
                    <a:pt x="44" y="395"/>
                  </a:cubicBezTo>
                  <a:cubicBezTo>
                    <a:pt x="44" y="394"/>
                    <a:pt x="44" y="394"/>
                    <a:pt x="44" y="394"/>
                  </a:cubicBezTo>
                  <a:cubicBezTo>
                    <a:pt x="44" y="394"/>
                    <a:pt x="44" y="394"/>
                    <a:pt x="44" y="394"/>
                  </a:cubicBezTo>
                  <a:cubicBezTo>
                    <a:pt x="44" y="395"/>
                    <a:pt x="44" y="395"/>
                    <a:pt x="44" y="395"/>
                  </a:cubicBezTo>
                  <a:cubicBezTo>
                    <a:pt x="44" y="394"/>
                    <a:pt x="44" y="394"/>
                    <a:pt x="44" y="394"/>
                  </a:cubicBezTo>
                  <a:cubicBezTo>
                    <a:pt x="44" y="395"/>
                    <a:pt x="44" y="395"/>
                    <a:pt x="44" y="395"/>
                  </a:cubicBezTo>
                  <a:cubicBezTo>
                    <a:pt x="44" y="394"/>
                    <a:pt x="44" y="394"/>
                    <a:pt x="44" y="394"/>
                  </a:cubicBezTo>
                  <a:cubicBezTo>
                    <a:pt x="44" y="394"/>
                    <a:pt x="44" y="394"/>
                    <a:pt x="44" y="394"/>
                  </a:cubicBezTo>
                  <a:cubicBezTo>
                    <a:pt x="44" y="395"/>
                    <a:pt x="44" y="395"/>
                    <a:pt x="44" y="395"/>
                  </a:cubicBezTo>
                  <a:cubicBezTo>
                    <a:pt x="44" y="394"/>
                    <a:pt x="44" y="394"/>
                    <a:pt x="44" y="394"/>
                  </a:cubicBezTo>
                  <a:cubicBezTo>
                    <a:pt x="44" y="394"/>
                    <a:pt x="44" y="394"/>
                    <a:pt x="44" y="394"/>
                  </a:cubicBezTo>
                  <a:cubicBezTo>
                    <a:pt x="44" y="394"/>
                    <a:pt x="43" y="393"/>
                    <a:pt x="42" y="393"/>
                  </a:cubicBezTo>
                  <a:cubicBezTo>
                    <a:pt x="37" y="391"/>
                    <a:pt x="28" y="386"/>
                    <a:pt x="19" y="382"/>
                  </a:cubicBezTo>
                  <a:cubicBezTo>
                    <a:pt x="11" y="378"/>
                    <a:pt x="4" y="374"/>
                    <a:pt x="4" y="374"/>
                  </a:cubicBezTo>
                  <a:cubicBezTo>
                    <a:pt x="3" y="374"/>
                    <a:pt x="2" y="374"/>
                    <a:pt x="2" y="375"/>
                  </a:cubicBezTo>
                  <a:cubicBezTo>
                    <a:pt x="1" y="376"/>
                    <a:pt x="2" y="377"/>
                    <a:pt x="2" y="377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4" y="400"/>
                    <a:pt x="44" y="400"/>
                    <a:pt x="44" y="400"/>
                  </a:cubicBezTo>
                  <a:cubicBezTo>
                    <a:pt x="44" y="400"/>
                    <a:pt x="35" y="394"/>
                    <a:pt x="25" y="389"/>
                  </a:cubicBezTo>
                  <a:cubicBezTo>
                    <a:pt x="20" y="387"/>
                    <a:pt x="15" y="384"/>
                    <a:pt x="11" y="382"/>
                  </a:cubicBezTo>
                  <a:cubicBezTo>
                    <a:pt x="9" y="381"/>
                    <a:pt x="7" y="381"/>
                    <a:pt x="6" y="380"/>
                  </a:cubicBezTo>
                  <a:cubicBezTo>
                    <a:pt x="5" y="380"/>
                    <a:pt x="5" y="379"/>
                    <a:pt x="4" y="379"/>
                  </a:cubicBezTo>
                  <a:cubicBezTo>
                    <a:pt x="4" y="379"/>
                    <a:pt x="3" y="379"/>
                    <a:pt x="3" y="379"/>
                  </a:cubicBezTo>
                  <a:cubicBezTo>
                    <a:pt x="2" y="379"/>
                    <a:pt x="2" y="379"/>
                    <a:pt x="2" y="379"/>
                  </a:cubicBezTo>
                  <a:cubicBezTo>
                    <a:pt x="2" y="379"/>
                    <a:pt x="2" y="379"/>
                    <a:pt x="1" y="380"/>
                  </a:cubicBezTo>
                  <a:cubicBezTo>
                    <a:pt x="3" y="380"/>
                    <a:pt x="3" y="380"/>
                    <a:pt x="3" y="380"/>
                  </a:cubicBezTo>
                  <a:cubicBezTo>
                    <a:pt x="1" y="380"/>
                    <a:pt x="1" y="380"/>
                    <a:pt x="1" y="380"/>
                  </a:cubicBezTo>
                  <a:cubicBezTo>
                    <a:pt x="1" y="381"/>
                    <a:pt x="1" y="381"/>
                    <a:pt x="1" y="381"/>
                  </a:cubicBezTo>
                  <a:cubicBezTo>
                    <a:pt x="1" y="381"/>
                    <a:pt x="1" y="381"/>
                    <a:pt x="2" y="382"/>
                  </a:cubicBezTo>
                  <a:cubicBezTo>
                    <a:pt x="2" y="382"/>
                    <a:pt x="2" y="382"/>
                    <a:pt x="3" y="383"/>
                  </a:cubicBezTo>
                  <a:cubicBezTo>
                    <a:pt x="4" y="384"/>
                    <a:pt x="8" y="386"/>
                    <a:pt x="12" y="389"/>
                  </a:cubicBezTo>
                  <a:cubicBezTo>
                    <a:pt x="18" y="392"/>
                    <a:pt x="26" y="397"/>
                    <a:pt x="32" y="401"/>
                  </a:cubicBezTo>
                  <a:cubicBezTo>
                    <a:pt x="35" y="403"/>
                    <a:pt x="38" y="404"/>
                    <a:pt x="40" y="405"/>
                  </a:cubicBezTo>
                  <a:cubicBezTo>
                    <a:pt x="41" y="406"/>
                    <a:pt x="42" y="406"/>
                    <a:pt x="42" y="407"/>
                  </a:cubicBezTo>
                  <a:cubicBezTo>
                    <a:pt x="43" y="407"/>
                    <a:pt x="43" y="407"/>
                    <a:pt x="43" y="407"/>
                  </a:cubicBezTo>
                  <a:cubicBezTo>
                    <a:pt x="43" y="407"/>
                    <a:pt x="43" y="407"/>
                    <a:pt x="43" y="407"/>
                  </a:cubicBezTo>
                  <a:cubicBezTo>
                    <a:pt x="43" y="407"/>
                    <a:pt x="43" y="407"/>
                    <a:pt x="43" y="407"/>
                  </a:cubicBezTo>
                  <a:cubicBezTo>
                    <a:pt x="43" y="406"/>
                    <a:pt x="43" y="406"/>
                    <a:pt x="43" y="406"/>
                  </a:cubicBezTo>
                  <a:cubicBezTo>
                    <a:pt x="43" y="407"/>
                    <a:pt x="43" y="407"/>
                    <a:pt x="43" y="407"/>
                  </a:cubicBezTo>
                  <a:cubicBezTo>
                    <a:pt x="43" y="407"/>
                    <a:pt x="43" y="407"/>
                    <a:pt x="43" y="407"/>
                  </a:cubicBezTo>
                  <a:cubicBezTo>
                    <a:pt x="43" y="406"/>
                    <a:pt x="43" y="406"/>
                    <a:pt x="43" y="406"/>
                  </a:cubicBezTo>
                  <a:cubicBezTo>
                    <a:pt x="43" y="407"/>
                    <a:pt x="43" y="407"/>
                    <a:pt x="43" y="407"/>
                  </a:cubicBezTo>
                  <a:cubicBezTo>
                    <a:pt x="44" y="406"/>
                    <a:pt x="44" y="406"/>
                    <a:pt x="44" y="406"/>
                  </a:cubicBezTo>
                  <a:cubicBezTo>
                    <a:pt x="43" y="407"/>
                    <a:pt x="43" y="407"/>
                    <a:pt x="43" y="407"/>
                  </a:cubicBezTo>
                  <a:cubicBezTo>
                    <a:pt x="43" y="407"/>
                    <a:pt x="43" y="407"/>
                    <a:pt x="43" y="407"/>
                  </a:cubicBezTo>
                  <a:cubicBezTo>
                    <a:pt x="44" y="406"/>
                    <a:pt x="44" y="406"/>
                    <a:pt x="44" y="406"/>
                  </a:cubicBezTo>
                  <a:cubicBezTo>
                    <a:pt x="43" y="407"/>
                    <a:pt x="43" y="407"/>
                    <a:pt x="43" y="407"/>
                  </a:cubicBezTo>
                  <a:cubicBezTo>
                    <a:pt x="44" y="406"/>
                    <a:pt x="44" y="406"/>
                    <a:pt x="44" y="406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42" y="407"/>
                    <a:pt x="43" y="407"/>
                    <a:pt x="43" y="407"/>
                  </a:cubicBezTo>
                  <a:cubicBezTo>
                    <a:pt x="44" y="406"/>
                    <a:pt x="44" y="406"/>
                    <a:pt x="44" y="406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44" y="406"/>
                    <a:pt x="44" y="406"/>
                    <a:pt x="44" y="406"/>
                  </a:cubicBezTo>
                  <a:cubicBezTo>
                    <a:pt x="45" y="405"/>
                    <a:pt x="45" y="405"/>
                    <a:pt x="45" y="405"/>
                  </a:cubicBezTo>
                  <a:cubicBezTo>
                    <a:pt x="4" y="386"/>
                    <a:pt x="4" y="386"/>
                    <a:pt x="4" y="386"/>
                  </a:cubicBezTo>
                  <a:cubicBezTo>
                    <a:pt x="3" y="385"/>
                    <a:pt x="2" y="386"/>
                    <a:pt x="2" y="386"/>
                  </a:cubicBezTo>
                  <a:cubicBezTo>
                    <a:pt x="1" y="387"/>
                    <a:pt x="2" y="388"/>
                    <a:pt x="2" y="388"/>
                  </a:cubicBezTo>
                  <a:cubicBezTo>
                    <a:pt x="2" y="388"/>
                    <a:pt x="5" y="390"/>
                    <a:pt x="9" y="392"/>
                  </a:cubicBezTo>
                  <a:cubicBezTo>
                    <a:pt x="15" y="396"/>
                    <a:pt x="24" y="401"/>
                    <a:pt x="31" y="406"/>
                  </a:cubicBezTo>
                  <a:cubicBezTo>
                    <a:pt x="35" y="408"/>
                    <a:pt x="38" y="410"/>
                    <a:pt x="41" y="412"/>
                  </a:cubicBezTo>
                  <a:cubicBezTo>
                    <a:pt x="42" y="413"/>
                    <a:pt x="43" y="413"/>
                    <a:pt x="43" y="414"/>
                  </a:cubicBezTo>
                  <a:cubicBezTo>
                    <a:pt x="44" y="414"/>
                    <a:pt x="44" y="414"/>
                    <a:pt x="44" y="414"/>
                  </a:cubicBezTo>
                  <a:cubicBezTo>
                    <a:pt x="44" y="414"/>
                    <a:pt x="44" y="414"/>
                    <a:pt x="44" y="414"/>
                  </a:cubicBezTo>
                  <a:cubicBezTo>
                    <a:pt x="44" y="414"/>
                    <a:pt x="44" y="414"/>
                    <a:pt x="44" y="414"/>
                  </a:cubicBezTo>
                  <a:cubicBezTo>
                    <a:pt x="45" y="414"/>
                    <a:pt x="45" y="414"/>
                    <a:pt x="45" y="414"/>
                  </a:cubicBezTo>
                  <a:cubicBezTo>
                    <a:pt x="44" y="414"/>
                    <a:pt x="44" y="414"/>
                    <a:pt x="44" y="414"/>
                  </a:cubicBezTo>
                  <a:cubicBezTo>
                    <a:pt x="44" y="414"/>
                    <a:pt x="44" y="414"/>
                    <a:pt x="44" y="414"/>
                  </a:cubicBezTo>
                  <a:cubicBezTo>
                    <a:pt x="45" y="414"/>
                    <a:pt x="45" y="414"/>
                    <a:pt x="45" y="414"/>
                  </a:cubicBezTo>
                  <a:cubicBezTo>
                    <a:pt x="44" y="414"/>
                    <a:pt x="44" y="414"/>
                    <a:pt x="44" y="414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4" y="413"/>
                    <a:pt x="44" y="413"/>
                    <a:pt x="44" y="413"/>
                  </a:cubicBezTo>
                  <a:cubicBezTo>
                    <a:pt x="44" y="414"/>
                    <a:pt x="44" y="414"/>
                    <a:pt x="44" y="414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4" y="413"/>
                    <a:pt x="44" y="413"/>
                    <a:pt x="44" y="413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4" y="413"/>
                    <a:pt x="44" y="413"/>
                    <a:pt x="44" y="413"/>
                  </a:cubicBezTo>
                  <a:cubicBezTo>
                    <a:pt x="44" y="413"/>
                    <a:pt x="44" y="413"/>
                    <a:pt x="44" y="413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4" y="413"/>
                    <a:pt x="44" y="413"/>
                    <a:pt x="44" y="413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2"/>
                    <a:pt x="45" y="412"/>
                    <a:pt x="45" y="412"/>
                  </a:cubicBezTo>
                  <a:cubicBezTo>
                    <a:pt x="45" y="412"/>
                    <a:pt x="44" y="412"/>
                    <a:pt x="44" y="412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2"/>
                    <a:pt x="45" y="412"/>
                    <a:pt x="45" y="412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2"/>
                    <a:pt x="45" y="412"/>
                    <a:pt x="45" y="412"/>
                  </a:cubicBezTo>
                  <a:cubicBezTo>
                    <a:pt x="45" y="412"/>
                    <a:pt x="45" y="412"/>
                    <a:pt x="45" y="412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2"/>
                    <a:pt x="45" y="412"/>
                    <a:pt x="45" y="412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6" y="412"/>
                    <a:pt x="46" y="412"/>
                    <a:pt x="46" y="412"/>
                  </a:cubicBezTo>
                  <a:cubicBezTo>
                    <a:pt x="45" y="412"/>
                    <a:pt x="45" y="412"/>
                    <a:pt x="45" y="412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6" y="412"/>
                    <a:pt x="46" y="412"/>
                    <a:pt x="46" y="412"/>
                  </a:cubicBezTo>
                  <a:cubicBezTo>
                    <a:pt x="46" y="412"/>
                    <a:pt x="46" y="412"/>
                    <a:pt x="46" y="412"/>
                  </a:cubicBezTo>
                  <a:cubicBezTo>
                    <a:pt x="45" y="412"/>
                    <a:pt x="44" y="411"/>
                    <a:pt x="43" y="411"/>
                  </a:cubicBezTo>
                  <a:cubicBezTo>
                    <a:pt x="38" y="408"/>
                    <a:pt x="28" y="404"/>
                    <a:pt x="19" y="399"/>
                  </a:cubicBezTo>
                  <a:cubicBezTo>
                    <a:pt x="10" y="395"/>
                    <a:pt x="3" y="391"/>
                    <a:pt x="3" y="391"/>
                  </a:cubicBezTo>
                  <a:cubicBezTo>
                    <a:pt x="2" y="391"/>
                    <a:pt x="1" y="391"/>
                    <a:pt x="1" y="392"/>
                  </a:cubicBezTo>
                  <a:cubicBezTo>
                    <a:pt x="1" y="393"/>
                    <a:pt x="1" y="393"/>
                    <a:pt x="1" y="393"/>
                  </a:cubicBezTo>
                  <a:cubicBezTo>
                    <a:pt x="1" y="393"/>
                    <a:pt x="1" y="394"/>
                    <a:pt x="1" y="394"/>
                  </a:cubicBezTo>
                  <a:cubicBezTo>
                    <a:pt x="1" y="394"/>
                    <a:pt x="2" y="394"/>
                    <a:pt x="2" y="395"/>
                  </a:cubicBezTo>
                  <a:cubicBezTo>
                    <a:pt x="4" y="396"/>
                    <a:pt x="7" y="398"/>
                    <a:pt x="11" y="401"/>
                  </a:cubicBezTo>
                  <a:cubicBezTo>
                    <a:pt x="24" y="409"/>
                    <a:pt x="44" y="420"/>
                    <a:pt x="44" y="420"/>
                  </a:cubicBezTo>
                  <a:cubicBezTo>
                    <a:pt x="44" y="419"/>
                    <a:pt x="44" y="419"/>
                    <a:pt x="44" y="419"/>
                  </a:cubicBezTo>
                  <a:cubicBezTo>
                    <a:pt x="45" y="418"/>
                    <a:pt x="45" y="418"/>
                    <a:pt x="45" y="418"/>
                  </a:cubicBezTo>
                  <a:cubicBezTo>
                    <a:pt x="45" y="418"/>
                    <a:pt x="35" y="413"/>
                    <a:pt x="25" y="408"/>
                  </a:cubicBezTo>
                  <a:cubicBezTo>
                    <a:pt x="20" y="406"/>
                    <a:pt x="15" y="404"/>
                    <a:pt x="11" y="402"/>
                  </a:cubicBezTo>
                  <a:cubicBezTo>
                    <a:pt x="9" y="401"/>
                    <a:pt x="7" y="400"/>
                    <a:pt x="6" y="400"/>
                  </a:cubicBezTo>
                  <a:cubicBezTo>
                    <a:pt x="5" y="400"/>
                    <a:pt x="4" y="399"/>
                    <a:pt x="4" y="399"/>
                  </a:cubicBezTo>
                  <a:cubicBezTo>
                    <a:pt x="3" y="399"/>
                    <a:pt x="3" y="399"/>
                    <a:pt x="3" y="399"/>
                  </a:cubicBezTo>
                  <a:cubicBezTo>
                    <a:pt x="3" y="399"/>
                    <a:pt x="3" y="399"/>
                    <a:pt x="3" y="399"/>
                  </a:cubicBezTo>
                  <a:cubicBezTo>
                    <a:pt x="2" y="399"/>
                    <a:pt x="2" y="399"/>
                    <a:pt x="2" y="399"/>
                  </a:cubicBezTo>
                  <a:cubicBezTo>
                    <a:pt x="2" y="399"/>
                    <a:pt x="2" y="399"/>
                    <a:pt x="1" y="400"/>
                  </a:cubicBezTo>
                  <a:cubicBezTo>
                    <a:pt x="1" y="400"/>
                    <a:pt x="1" y="400"/>
                    <a:pt x="1" y="400"/>
                  </a:cubicBezTo>
                  <a:cubicBezTo>
                    <a:pt x="1" y="401"/>
                    <a:pt x="2" y="401"/>
                    <a:pt x="2" y="401"/>
                  </a:cubicBezTo>
                  <a:cubicBezTo>
                    <a:pt x="2" y="402"/>
                    <a:pt x="2" y="402"/>
                    <a:pt x="2" y="402"/>
                  </a:cubicBezTo>
                  <a:cubicBezTo>
                    <a:pt x="2" y="402"/>
                    <a:pt x="2" y="402"/>
                    <a:pt x="3" y="402"/>
                  </a:cubicBezTo>
                  <a:cubicBezTo>
                    <a:pt x="6" y="404"/>
                    <a:pt x="16" y="410"/>
                    <a:pt x="26" y="416"/>
                  </a:cubicBezTo>
                  <a:cubicBezTo>
                    <a:pt x="31" y="419"/>
                    <a:pt x="35" y="422"/>
                    <a:pt x="39" y="424"/>
                  </a:cubicBezTo>
                  <a:cubicBezTo>
                    <a:pt x="40" y="425"/>
                    <a:pt x="42" y="426"/>
                    <a:pt x="43" y="427"/>
                  </a:cubicBezTo>
                  <a:cubicBezTo>
                    <a:pt x="43" y="427"/>
                    <a:pt x="43" y="427"/>
                    <a:pt x="44" y="427"/>
                  </a:cubicBezTo>
                  <a:cubicBezTo>
                    <a:pt x="44" y="427"/>
                    <a:pt x="44" y="427"/>
                    <a:pt x="44" y="427"/>
                  </a:cubicBezTo>
                  <a:cubicBezTo>
                    <a:pt x="44" y="428"/>
                    <a:pt x="44" y="428"/>
                    <a:pt x="44" y="428"/>
                  </a:cubicBezTo>
                  <a:cubicBezTo>
                    <a:pt x="44" y="427"/>
                    <a:pt x="44" y="427"/>
                    <a:pt x="44" y="427"/>
                  </a:cubicBezTo>
                  <a:cubicBezTo>
                    <a:pt x="44" y="427"/>
                    <a:pt x="44" y="427"/>
                    <a:pt x="44" y="427"/>
                  </a:cubicBezTo>
                  <a:cubicBezTo>
                    <a:pt x="44" y="428"/>
                    <a:pt x="44" y="428"/>
                    <a:pt x="44" y="428"/>
                  </a:cubicBezTo>
                  <a:cubicBezTo>
                    <a:pt x="44" y="427"/>
                    <a:pt x="44" y="427"/>
                    <a:pt x="44" y="427"/>
                  </a:cubicBezTo>
                  <a:cubicBezTo>
                    <a:pt x="44" y="427"/>
                    <a:pt x="44" y="427"/>
                    <a:pt x="44" y="427"/>
                  </a:cubicBezTo>
                  <a:cubicBezTo>
                    <a:pt x="45" y="427"/>
                    <a:pt x="45" y="427"/>
                    <a:pt x="45" y="427"/>
                  </a:cubicBezTo>
                  <a:cubicBezTo>
                    <a:pt x="43" y="427"/>
                    <a:pt x="43" y="427"/>
                    <a:pt x="43" y="427"/>
                  </a:cubicBezTo>
                  <a:cubicBezTo>
                    <a:pt x="43" y="427"/>
                    <a:pt x="44" y="427"/>
                    <a:pt x="44" y="427"/>
                  </a:cubicBezTo>
                  <a:cubicBezTo>
                    <a:pt x="45" y="427"/>
                    <a:pt x="45" y="427"/>
                    <a:pt x="45" y="427"/>
                  </a:cubicBezTo>
                  <a:cubicBezTo>
                    <a:pt x="43" y="427"/>
                    <a:pt x="43" y="427"/>
                    <a:pt x="43" y="427"/>
                  </a:cubicBezTo>
                  <a:cubicBezTo>
                    <a:pt x="45" y="427"/>
                    <a:pt x="45" y="427"/>
                    <a:pt x="45" y="427"/>
                  </a:cubicBezTo>
                  <a:cubicBezTo>
                    <a:pt x="44" y="426"/>
                    <a:pt x="44" y="426"/>
                    <a:pt x="44" y="426"/>
                  </a:cubicBezTo>
                  <a:cubicBezTo>
                    <a:pt x="43" y="427"/>
                    <a:pt x="43" y="427"/>
                    <a:pt x="43" y="427"/>
                  </a:cubicBezTo>
                  <a:cubicBezTo>
                    <a:pt x="45" y="427"/>
                    <a:pt x="45" y="427"/>
                    <a:pt x="45" y="427"/>
                  </a:cubicBezTo>
                  <a:cubicBezTo>
                    <a:pt x="44" y="426"/>
                    <a:pt x="44" y="426"/>
                    <a:pt x="44" y="426"/>
                  </a:cubicBezTo>
                  <a:cubicBezTo>
                    <a:pt x="45" y="427"/>
                    <a:pt x="45" y="427"/>
                    <a:pt x="45" y="427"/>
                  </a:cubicBezTo>
                  <a:cubicBezTo>
                    <a:pt x="44" y="426"/>
                    <a:pt x="44" y="426"/>
                    <a:pt x="44" y="426"/>
                  </a:cubicBezTo>
                  <a:cubicBezTo>
                    <a:pt x="45" y="427"/>
                    <a:pt x="45" y="427"/>
                    <a:pt x="45" y="427"/>
                  </a:cubicBezTo>
                  <a:cubicBezTo>
                    <a:pt x="44" y="425"/>
                    <a:pt x="44" y="425"/>
                    <a:pt x="44" y="425"/>
                  </a:cubicBezTo>
                  <a:cubicBezTo>
                    <a:pt x="44" y="426"/>
                    <a:pt x="44" y="426"/>
                    <a:pt x="44" y="426"/>
                  </a:cubicBezTo>
                  <a:cubicBezTo>
                    <a:pt x="45" y="427"/>
                    <a:pt x="45" y="427"/>
                    <a:pt x="45" y="427"/>
                  </a:cubicBezTo>
                  <a:cubicBezTo>
                    <a:pt x="44" y="425"/>
                    <a:pt x="44" y="425"/>
                    <a:pt x="44" y="425"/>
                  </a:cubicBezTo>
                  <a:cubicBezTo>
                    <a:pt x="45" y="427"/>
                    <a:pt x="45" y="427"/>
                    <a:pt x="45" y="427"/>
                  </a:cubicBezTo>
                  <a:cubicBezTo>
                    <a:pt x="45" y="425"/>
                    <a:pt x="45" y="425"/>
                    <a:pt x="45" y="425"/>
                  </a:cubicBezTo>
                  <a:cubicBezTo>
                    <a:pt x="44" y="425"/>
                    <a:pt x="44" y="425"/>
                    <a:pt x="44" y="425"/>
                  </a:cubicBezTo>
                  <a:cubicBezTo>
                    <a:pt x="45" y="427"/>
                    <a:pt x="45" y="427"/>
                    <a:pt x="45" y="427"/>
                  </a:cubicBezTo>
                  <a:cubicBezTo>
                    <a:pt x="45" y="425"/>
                    <a:pt x="45" y="425"/>
                    <a:pt x="45" y="425"/>
                  </a:cubicBezTo>
                  <a:cubicBezTo>
                    <a:pt x="45" y="426"/>
                    <a:pt x="45" y="426"/>
                    <a:pt x="45" y="426"/>
                  </a:cubicBezTo>
                  <a:cubicBezTo>
                    <a:pt x="45" y="425"/>
                    <a:pt x="45" y="425"/>
                    <a:pt x="45" y="425"/>
                  </a:cubicBezTo>
                  <a:cubicBezTo>
                    <a:pt x="45" y="425"/>
                    <a:pt x="45" y="425"/>
                    <a:pt x="45" y="425"/>
                  </a:cubicBezTo>
                  <a:cubicBezTo>
                    <a:pt x="45" y="426"/>
                    <a:pt x="45" y="426"/>
                    <a:pt x="45" y="426"/>
                  </a:cubicBezTo>
                  <a:cubicBezTo>
                    <a:pt x="45" y="425"/>
                    <a:pt x="45" y="425"/>
                    <a:pt x="45" y="425"/>
                  </a:cubicBezTo>
                  <a:cubicBezTo>
                    <a:pt x="45" y="425"/>
                    <a:pt x="45" y="425"/>
                    <a:pt x="45" y="425"/>
                  </a:cubicBezTo>
                  <a:cubicBezTo>
                    <a:pt x="45" y="425"/>
                    <a:pt x="44" y="425"/>
                    <a:pt x="42" y="424"/>
                  </a:cubicBezTo>
                  <a:cubicBezTo>
                    <a:pt x="37" y="422"/>
                    <a:pt x="28" y="417"/>
                    <a:pt x="19" y="413"/>
                  </a:cubicBezTo>
                  <a:cubicBezTo>
                    <a:pt x="15" y="410"/>
                    <a:pt x="11" y="408"/>
                    <a:pt x="8" y="407"/>
                  </a:cubicBezTo>
                  <a:cubicBezTo>
                    <a:pt x="6" y="405"/>
                    <a:pt x="4" y="405"/>
                    <a:pt x="4" y="405"/>
                  </a:cubicBezTo>
                  <a:cubicBezTo>
                    <a:pt x="3" y="404"/>
                    <a:pt x="2" y="404"/>
                    <a:pt x="2" y="405"/>
                  </a:cubicBezTo>
                  <a:cubicBezTo>
                    <a:pt x="1" y="406"/>
                    <a:pt x="2" y="407"/>
                    <a:pt x="2" y="407"/>
                  </a:cubicBezTo>
                  <a:cubicBezTo>
                    <a:pt x="2" y="407"/>
                    <a:pt x="5" y="409"/>
                    <a:pt x="9" y="411"/>
                  </a:cubicBezTo>
                  <a:cubicBezTo>
                    <a:pt x="15" y="415"/>
                    <a:pt x="24" y="420"/>
                    <a:pt x="31" y="424"/>
                  </a:cubicBezTo>
                  <a:cubicBezTo>
                    <a:pt x="35" y="427"/>
                    <a:pt x="38" y="429"/>
                    <a:pt x="40" y="430"/>
                  </a:cubicBezTo>
                  <a:cubicBezTo>
                    <a:pt x="41" y="431"/>
                    <a:pt x="42" y="432"/>
                    <a:pt x="43" y="432"/>
                  </a:cubicBezTo>
                  <a:cubicBezTo>
                    <a:pt x="44" y="433"/>
                    <a:pt x="44" y="433"/>
                    <a:pt x="44" y="433"/>
                  </a:cubicBezTo>
                  <a:cubicBezTo>
                    <a:pt x="44" y="433"/>
                    <a:pt x="44" y="433"/>
                    <a:pt x="44" y="433"/>
                  </a:cubicBezTo>
                  <a:cubicBezTo>
                    <a:pt x="44" y="432"/>
                    <a:pt x="44" y="432"/>
                    <a:pt x="44" y="432"/>
                  </a:cubicBezTo>
                  <a:cubicBezTo>
                    <a:pt x="44" y="433"/>
                    <a:pt x="44" y="433"/>
                    <a:pt x="44" y="433"/>
                  </a:cubicBezTo>
                  <a:cubicBezTo>
                    <a:pt x="44" y="433"/>
                    <a:pt x="44" y="433"/>
                    <a:pt x="44" y="433"/>
                  </a:cubicBezTo>
                  <a:cubicBezTo>
                    <a:pt x="44" y="432"/>
                    <a:pt x="44" y="432"/>
                    <a:pt x="44" y="432"/>
                  </a:cubicBezTo>
                  <a:cubicBezTo>
                    <a:pt x="44" y="433"/>
                    <a:pt x="44" y="433"/>
                    <a:pt x="44" y="433"/>
                  </a:cubicBezTo>
                  <a:cubicBezTo>
                    <a:pt x="45" y="432"/>
                    <a:pt x="45" y="432"/>
                    <a:pt x="45" y="432"/>
                  </a:cubicBezTo>
                  <a:cubicBezTo>
                    <a:pt x="43" y="432"/>
                    <a:pt x="43" y="432"/>
                    <a:pt x="43" y="432"/>
                  </a:cubicBezTo>
                  <a:cubicBezTo>
                    <a:pt x="43" y="432"/>
                    <a:pt x="44" y="433"/>
                    <a:pt x="44" y="433"/>
                  </a:cubicBezTo>
                  <a:cubicBezTo>
                    <a:pt x="45" y="432"/>
                    <a:pt x="45" y="432"/>
                    <a:pt x="45" y="432"/>
                  </a:cubicBezTo>
                  <a:cubicBezTo>
                    <a:pt x="43" y="432"/>
                    <a:pt x="43" y="432"/>
                    <a:pt x="43" y="432"/>
                  </a:cubicBezTo>
                  <a:cubicBezTo>
                    <a:pt x="45" y="432"/>
                    <a:pt x="45" y="432"/>
                    <a:pt x="45" y="432"/>
                  </a:cubicBezTo>
                  <a:cubicBezTo>
                    <a:pt x="44" y="431"/>
                    <a:pt x="44" y="431"/>
                    <a:pt x="44" y="431"/>
                  </a:cubicBezTo>
                  <a:cubicBezTo>
                    <a:pt x="43" y="432"/>
                    <a:pt x="43" y="432"/>
                    <a:pt x="43" y="432"/>
                  </a:cubicBezTo>
                  <a:cubicBezTo>
                    <a:pt x="45" y="432"/>
                    <a:pt x="45" y="432"/>
                    <a:pt x="45" y="432"/>
                  </a:cubicBezTo>
                  <a:cubicBezTo>
                    <a:pt x="44" y="431"/>
                    <a:pt x="44" y="431"/>
                    <a:pt x="44" y="431"/>
                  </a:cubicBezTo>
                  <a:cubicBezTo>
                    <a:pt x="45" y="432"/>
                    <a:pt x="45" y="432"/>
                    <a:pt x="45" y="432"/>
                  </a:cubicBezTo>
                  <a:cubicBezTo>
                    <a:pt x="44" y="431"/>
                    <a:pt x="44" y="431"/>
                    <a:pt x="44" y="431"/>
                  </a:cubicBezTo>
                  <a:cubicBezTo>
                    <a:pt x="45" y="432"/>
                    <a:pt x="45" y="432"/>
                    <a:pt x="45" y="432"/>
                  </a:cubicBezTo>
                  <a:cubicBezTo>
                    <a:pt x="44" y="431"/>
                    <a:pt x="44" y="431"/>
                    <a:pt x="44" y="431"/>
                  </a:cubicBezTo>
                  <a:cubicBezTo>
                    <a:pt x="44" y="431"/>
                    <a:pt x="44" y="431"/>
                    <a:pt x="44" y="431"/>
                  </a:cubicBezTo>
                  <a:cubicBezTo>
                    <a:pt x="45" y="432"/>
                    <a:pt x="45" y="432"/>
                    <a:pt x="45" y="432"/>
                  </a:cubicBezTo>
                  <a:cubicBezTo>
                    <a:pt x="44" y="431"/>
                    <a:pt x="44" y="431"/>
                    <a:pt x="44" y="431"/>
                  </a:cubicBezTo>
                  <a:cubicBezTo>
                    <a:pt x="45" y="432"/>
                    <a:pt x="45" y="432"/>
                    <a:pt x="45" y="432"/>
                  </a:cubicBezTo>
                  <a:cubicBezTo>
                    <a:pt x="45" y="430"/>
                    <a:pt x="45" y="430"/>
                    <a:pt x="45" y="430"/>
                  </a:cubicBezTo>
                  <a:cubicBezTo>
                    <a:pt x="44" y="431"/>
                    <a:pt x="44" y="431"/>
                    <a:pt x="44" y="431"/>
                  </a:cubicBezTo>
                  <a:cubicBezTo>
                    <a:pt x="45" y="432"/>
                    <a:pt x="45" y="432"/>
                    <a:pt x="45" y="432"/>
                  </a:cubicBezTo>
                  <a:cubicBezTo>
                    <a:pt x="45" y="430"/>
                    <a:pt x="45" y="430"/>
                    <a:pt x="45" y="430"/>
                  </a:cubicBezTo>
                  <a:cubicBezTo>
                    <a:pt x="45" y="431"/>
                    <a:pt x="45" y="431"/>
                    <a:pt x="45" y="431"/>
                  </a:cubicBezTo>
                  <a:cubicBezTo>
                    <a:pt x="45" y="430"/>
                    <a:pt x="45" y="430"/>
                    <a:pt x="45" y="430"/>
                  </a:cubicBezTo>
                  <a:cubicBezTo>
                    <a:pt x="45" y="430"/>
                    <a:pt x="45" y="430"/>
                    <a:pt x="45" y="430"/>
                  </a:cubicBezTo>
                  <a:cubicBezTo>
                    <a:pt x="45" y="431"/>
                    <a:pt x="45" y="431"/>
                    <a:pt x="45" y="431"/>
                  </a:cubicBezTo>
                  <a:cubicBezTo>
                    <a:pt x="45" y="430"/>
                    <a:pt x="45" y="430"/>
                    <a:pt x="45" y="430"/>
                  </a:cubicBezTo>
                  <a:cubicBezTo>
                    <a:pt x="45" y="430"/>
                    <a:pt x="45" y="430"/>
                    <a:pt x="45" y="430"/>
                  </a:cubicBezTo>
                  <a:cubicBezTo>
                    <a:pt x="45" y="430"/>
                    <a:pt x="44" y="430"/>
                    <a:pt x="42" y="429"/>
                  </a:cubicBezTo>
                  <a:cubicBezTo>
                    <a:pt x="38" y="427"/>
                    <a:pt x="29" y="423"/>
                    <a:pt x="21" y="418"/>
                  </a:cubicBezTo>
                  <a:cubicBezTo>
                    <a:pt x="17" y="416"/>
                    <a:pt x="13" y="415"/>
                    <a:pt x="10" y="413"/>
                  </a:cubicBezTo>
                  <a:cubicBezTo>
                    <a:pt x="9" y="412"/>
                    <a:pt x="7" y="412"/>
                    <a:pt x="6" y="411"/>
                  </a:cubicBezTo>
                  <a:cubicBezTo>
                    <a:pt x="6" y="411"/>
                    <a:pt x="5" y="411"/>
                    <a:pt x="5" y="411"/>
                  </a:cubicBezTo>
                  <a:cubicBezTo>
                    <a:pt x="5" y="411"/>
                    <a:pt x="4" y="411"/>
                    <a:pt x="4" y="411"/>
                  </a:cubicBezTo>
                  <a:cubicBezTo>
                    <a:pt x="3" y="411"/>
                    <a:pt x="3" y="411"/>
                    <a:pt x="3" y="411"/>
                  </a:cubicBezTo>
                  <a:cubicBezTo>
                    <a:pt x="3" y="411"/>
                    <a:pt x="3" y="411"/>
                    <a:pt x="2" y="411"/>
                  </a:cubicBezTo>
                  <a:cubicBezTo>
                    <a:pt x="2" y="412"/>
                    <a:pt x="2" y="412"/>
                    <a:pt x="2" y="412"/>
                  </a:cubicBezTo>
                  <a:cubicBezTo>
                    <a:pt x="2" y="413"/>
                    <a:pt x="2" y="413"/>
                    <a:pt x="2" y="413"/>
                  </a:cubicBezTo>
                  <a:cubicBezTo>
                    <a:pt x="3" y="413"/>
                    <a:pt x="3" y="413"/>
                    <a:pt x="3" y="413"/>
                  </a:cubicBezTo>
                  <a:cubicBezTo>
                    <a:pt x="3" y="414"/>
                    <a:pt x="3" y="414"/>
                    <a:pt x="3" y="414"/>
                  </a:cubicBezTo>
                  <a:cubicBezTo>
                    <a:pt x="4" y="414"/>
                    <a:pt x="7" y="416"/>
                    <a:pt x="11" y="418"/>
                  </a:cubicBezTo>
                  <a:cubicBezTo>
                    <a:pt x="17" y="422"/>
                    <a:pt x="25" y="427"/>
                    <a:pt x="31" y="431"/>
                  </a:cubicBezTo>
                  <a:cubicBezTo>
                    <a:pt x="35" y="433"/>
                    <a:pt x="38" y="435"/>
                    <a:pt x="40" y="436"/>
                  </a:cubicBezTo>
                  <a:cubicBezTo>
                    <a:pt x="41" y="437"/>
                    <a:pt x="42" y="437"/>
                    <a:pt x="42" y="438"/>
                  </a:cubicBezTo>
                  <a:cubicBezTo>
                    <a:pt x="43" y="438"/>
                    <a:pt x="43" y="438"/>
                    <a:pt x="43" y="438"/>
                  </a:cubicBezTo>
                  <a:cubicBezTo>
                    <a:pt x="43" y="438"/>
                    <a:pt x="43" y="438"/>
                    <a:pt x="43" y="438"/>
                  </a:cubicBezTo>
                  <a:cubicBezTo>
                    <a:pt x="43" y="438"/>
                    <a:pt x="43" y="438"/>
                    <a:pt x="43" y="438"/>
                  </a:cubicBezTo>
                  <a:cubicBezTo>
                    <a:pt x="43" y="438"/>
                    <a:pt x="43" y="438"/>
                    <a:pt x="43" y="438"/>
                  </a:cubicBezTo>
                  <a:cubicBezTo>
                    <a:pt x="43" y="438"/>
                    <a:pt x="43" y="438"/>
                    <a:pt x="43" y="438"/>
                  </a:cubicBezTo>
                  <a:cubicBezTo>
                    <a:pt x="43" y="438"/>
                    <a:pt x="43" y="438"/>
                    <a:pt x="43" y="438"/>
                  </a:cubicBezTo>
                  <a:cubicBezTo>
                    <a:pt x="43" y="438"/>
                    <a:pt x="43" y="438"/>
                    <a:pt x="43" y="438"/>
                  </a:cubicBezTo>
                  <a:cubicBezTo>
                    <a:pt x="44" y="437"/>
                    <a:pt x="44" y="437"/>
                    <a:pt x="44" y="437"/>
                  </a:cubicBezTo>
                  <a:cubicBezTo>
                    <a:pt x="43" y="437"/>
                    <a:pt x="43" y="437"/>
                    <a:pt x="43" y="437"/>
                  </a:cubicBezTo>
                  <a:cubicBezTo>
                    <a:pt x="43" y="438"/>
                    <a:pt x="43" y="438"/>
                    <a:pt x="43" y="438"/>
                  </a:cubicBezTo>
                  <a:cubicBezTo>
                    <a:pt x="44" y="437"/>
                    <a:pt x="44" y="437"/>
                    <a:pt x="44" y="437"/>
                  </a:cubicBezTo>
                  <a:cubicBezTo>
                    <a:pt x="43" y="437"/>
                    <a:pt x="43" y="437"/>
                    <a:pt x="43" y="437"/>
                  </a:cubicBezTo>
                  <a:cubicBezTo>
                    <a:pt x="44" y="437"/>
                    <a:pt x="44" y="437"/>
                    <a:pt x="44" y="437"/>
                  </a:cubicBezTo>
                  <a:cubicBezTo>
                    <a:pt x="43" y="437"/>
                    <a:pt x="43" y="437"/>
                    <a:pt x="43" y="437"/>
                  </a:cubicBezTo>
                  <a:cubicBezTo>
                    <a:pt x="43" y="437"/>
                    <a:pt x="43" y="437"/>
                    <a:pt x="43" y="437"/>
                  </a:cubicBezTo>
                  <a:cubicBezTo>
                    <a:pt x="44" y="437"/>
                    <a:pt x="44" y="437"/>
                    <a:pt x="44" y="437"/>
                  </a:cubicBezTo>
                  <a:cubicBezTo>
                    <a:pt x="43" y="437"/>
                    <a:pt x="43" y="437"/>
                    <a:pt x="43" y="437"/>
                  </a:cubicBezTo>
                  <a:cubicBezTo>
                    <a:pt x="44" y="437"/>
                    <a:pt x="44" y="437"/>
                    <a:pt x="44" y="437"/>
                  </a:cubicBezTo>
                  <a:cubicBezTo>
                    <a:pt x="45" y="436"/>
                    <a:pt x="45" y="436"/>
                    <a:pt x="45" y="436"/>
                  </a:cubicBezTo>
                  <a:cubicBezTo>
                    <a:pt x="45" y="436"/>
                    <a:pt x="35" y="431"/>
                    <a:pt x="25" y="426"/>
                  </a:cubicBezTo>
                  <a:cubicBezTo>
                    <a:pt x="21" y="424"/>
                    <a:pt x="16" y="421"/>
                    <a:pt x="12" y="420"/>
                  </a:cubicBezTo>
                  <a:cubicBezTo>
                    <a:pt x="10" y="419"/>
                    <a:pt x="8" y="418"/>
                    <a:pt x="7" y="417"/>
                  </a:cubicBezTo>
                  <a:cubicBezTo>
                    <a:pt x="6" y="417"/>
                    <a:pt x="5" y="417"/>
                    <a:pt x="5" y="417"/>
                  </a:cubicBezTo>
                  <a:cubicBezTo>
                    <a:pt x="4" y="416"/>
                    <a:pt x="4" y="416"/>
                    <a:pt x="4" y="416"/>
                  </a:cubicBezTo>
                  <a:cubicBezTo>
                    <a:pt x="3" y="416"/>
                    <a:pt x="3" y="416"/>
                    <a:pt x="3" y="416"/>
                  </a:cubicBezTo>
                  <a:cubicBezTo>
                    <a:pt x="3" y="416"/>
                    <a:pt x="2" y="417"/>
                    <a:pt x="2" y="417"/>
                  </a:cubicBezTo>
                  <a:cubicBezTo>
                    <a:pt x="2" y="418"/>
                    <a:pt x="2" y="419"/>
                    <a:pt x="3" y="419"/>
                  </a:cubicBezTo>
                  <a:cubicBezTo>
                    <a:pt x="44" y="445"/>
                    <a:pt x="44" y="445"/>
                    <a:pt x="44" y="445"/>
                  </a:cubicBezTo>
                  <a:cubicBezTo>
                    <a:pt x="45" y="444"/>
                    <a:pt x="45" y="444"/>
                    <a:pt x="45" y="444"/>
                  </a:cubicBezTo>
                  <a:cubicBezTo>
                    <a:pt x="45" y="442"/>
                    <a:pt x="45" y="442"/>
                    <a:pt x="45" y="442"/>
                  </a:cubicBezTo>
                  <a:cubicBezTo>
                    <a:pt x="45" y="444"/>
                    <a:pt x="45" y="444"/>
                    <a:pt x="45" y="444"/>
                  </a:cubicBezTo>
                  <a:cubicBezTo>
                    <a:pt x="46" y="443"/>
                    <a:pt x="46" y="443"/>
                    <a:pt x="46" y="443"/>
                  </a:cubicBezTo>
                  <a:cubicBezTo>
                    <a:pt x="45" y="442"/>
                    <a:pt x="45" y="442"/>
                    <a:pt x="45" y="442"/>
                  </a:cubicBezTo>
                  <a:cubicBezTo>
                    <a:pt x="45" y="444"/>
                    <a:pt x="45" y="444"/>
                    <a:pt x="45" y="444"/>
                  </a:cubicBezTo>
                  <a:cubicBezTo>
                    <a:pt x="46" y="443"/>
                    <a:pt x="46" y="443"/>
                    <a:pt x="46" y="443"/>
                  </a:cubicBezTo>
                  <a:cubicBezTo>
                    <a:pt x="45" y="444"/>
                    <a:pt x="45" y="444"/>
                    <a:pt x="45" y="444"/>
                  </a:cubicBezTo>
                  <a:cubicBezTo>
                    <a:pt x="46" y="443"/>
                    <a:pt x="46" y="443"/>
                    <a:pt x="46" y="443"/>
                  </a:cubicBezTo>
                  <a:cubicBezTo>
                    <a:pt x="46" y="443"/>
                    <a:pt x="46" y="443"/>
                    <a:pt x="46" y="443"/>
                  </a:cubicBezTo>
                  <a:cubicBezTo>
                    <a:pt x="45" y="444"/>
                    <a:pt x="45" y="444"/>
                    <a:pt x="45" y="444"/>
                  </a:cubicBezTo>
                  <a:cubicBezTo>
                    <a:pt x="46" y="443"/>
                    <a:pt x="46" y="443"/>
                    <a:pt x="46" y="443"/>
                  </a:cubicBezTo>
                  <a:cubicBezTo>
                    <a:pt x="46" y="443"/>
                    <a:pt x="46" y="443"/>
                    <a:pt x="46" y="443"/>
                  </a:cubicBezTo>
                  <a:cubicBezTo>
                    <a:pt x="46" y="443"/>
                    <a:pt x="46" y="443"/>
                    <a:pt x="46" y="443"/>
                  </a:cubicBezTo>
                  <a:cubicBezTo>
                    <a:pt x="46" y="443"/>
                    <a:pt x="46" y="443"/>
                    <a:pt x="46" y="443"/>
                  </a:cubicBezTo>
                  <a:cubicBezTo>
                    <a:pt x="46" y="443"/>
                    <a:pt x="46" y="443"/>
                    <a:pt x="46" y="443"/>
                  </a:cubicBezTo>
                  <a:cubicBezTo>
                    <a:pt x="46" y="443"/>
                    <a:pt x="46" y="443"/>
                    <a:pt x="46" y="443"/>
                  </a:cubicBezTo>
                  <a:cubicBezTo>
                    <a:pt x="46" y="442"/>
                    <a:pt x="43" y="441"/>
                    <a:pt x="39" y="439"/>
                  </a:cubicBezTo>
                  <a:cubicBezTo>
                    <a:pt x="33" y="436"/>
                    <a:pt x="25" y="432"/>
                    <a:pt x="17" y="429"/>
                  </a:cubicBezTo>
                  <a:cubicBezTo>
                    <a:pt x="14" y="427"/>
                    <a:pt x="10" y="425"/>
                    <a:pt x="8" y="424"/>
                  </a:cubicBezTo>
                  <a:cubicBezTo>
                    <a:pt x="6" y="424"/>
                    <a:pt x="5" y="423"/>
                    <a:pt x="4" y="423"/>
                  </a:cubicBezTo>
                  <a:cubicBezTo>
                    <a:pt x="4" y="423"/>
                    <a:pt x="3" y="423"/>
                    <a:pt x="3" y="423"/>
                  </a:cubicBezTo>
                  <a:cubicBezTo>
                    <a:pt x="3" y="423"/>
                    <a:pt x="3" y="422"/>
                    <a:pt x="2" y="422"/>
                  </a:cubicBezTo>
                  <a:cubicBezTo>
                    <a:pt x="2" y="423"/>
                    <a:pt x="2" y="423"/>
                    <a:pt x="2" y="423"/>
                  </a:cubicBezTo>
                  <a:cubicBezTo>
                    <a:pt x="1" y="423"/>
                    <a:pt x="1" y="423"/>
                    <a:pt x="1" y="423"/>
                  </a:cubicBezTo>
                  <a:cubicBezTo>
                    <a:pt x="0" y="424"/>
                    <a:pt x="0" y="425"/>
                    <a:pt x="1" y="425"/>
                  </a:cubicBezTo>
                  <a:cubicBezTo>
                    <a:pt x="43" y="451"/>
                    <a:pt x="43" y="451"/>
                    <a:pt x="43" y="451"/>
                  </a:cubicBezTo>
                  <a:cubicBezTo>
                    <a:pt x="44" y="450"/>
                    <a:pt x="44" y="450"/>
                    <a:pt x="44" y="450"/>
                  </a:cubicBezTo>
                  <a:cubicBezTo>
                    <a:pt x="44" y="449"/>
                    <a:pt x="44" y="449"/>
                    <a:pt x="44" y="449"/>
                  </a:cubicBezTo>
                  <a:cubicBezTo>
                    <a:pt x="44" y="450"/>
                    <a:pt x="44" y="450"/>
                    <a:pt x="44" y="450"/>
                  </a:cubicBezTo>
                  <a:cubicBezTo>
                    <a:pt x="44" y="449"/>
                    <a:pt x="44" y="449"/>
                    <a:pt x="44" y="449"/>
                  </a:cubicBezTo>
                  <a:cubicBezTo>
                    <a:pt x="44" y="449"/>
                    <a:pt x="44" y="449"/>
                    <a:pt x="44" y="449"/>
                  </a:cubicBezTo>
                  <a:cubicBezTo>
                    <a:pt x="44" y="450"/>
                    <a:pt x="44" y="450"/>
                    <a:pt x="44" y="450"/>
                  </a:cubicBezTo>
                  <a:cubicBezTo>
                    <a:pt x="44" y="449"/>
                    <a:pt x="44" y="449"/>
                    <a:pt x="44" y="449"/>
                  </a:cubicBezTo>
                  <a:cubicBezTo>
                    <a:pt x="44" y="450"/>
                    <a:pt x="44" y="450"/>
                    <a:pt x="44" y="450"/>
                  </a:cubicBezTo>
                  <a:cubicBezTo>
                    <a:pt x="44" y="449"/>
                    <a:pt x="44" y="449"/>
                    <a:pt x="44" y="449"/>
                  </a:cubicBezTo>
                  <a:cubicBezTo>
                    <a:pt x="44" y="449"/>
                    <a:pt x="44" y="449"/>
                    <a:pt x="44" y="449"/>
                  </a:cubicBezTo>
                  <a:cubicBezTo>
                    <a:pt x="44" y="450"/>
                    <a:pt x="44" y="450"/>
                    <a:pt x="44" y="450"/>
                  </a:cubicBezTo>
                  <a:cubicBezTo>
                    <a:pt x="44" y="449"/>
                    <a:pt x="44" y="449"/>
                    <a:pt x="44" y="449"/>
                  </a:cubicBezTo>
                  <a:cubicBezTo>
                    <a:pt x="44" y="449"/>
                    <a:pt x="44" y="448"/>
                    <a:pt x="43" y="448"/>
                  </a:cubicBezTo>
                  <a:cubicBezTo>
                    <a:pt x="39" y="446"/>
                    <a:pt x="30" y="442"/>
                    <a:pt x="21" y="438"/>
                  </a:cubicBezTo>
                  <a:cubicBezTo>
                    <a:pt x="17" y="436"/>
                    <a:pt x="13" y="434"/>
                    <a:pt x="9" y="433"/>
                  </a:cubicBezTo>
                  <a:cubicBezTo>
                    <a:pt x="8" y="432"/>
                    <a:pt x="7" y="432"/>
                    <a:pt x="5" y="431"/>
                  </a:cubicBezTo>
                  <a:cubicBezTo>
                    <a:pt x="5" y="431"/>
                    <a:pt x="4" y="431"/>
                    <a:pt x="4" y="431"/>
                  </a:cubicBezTo>
                  <a:cubicBezTo>
                    <a:pt x="4" y="431"/>
                    <a:pt x="3" y="430"/>
                    <a:pt x="3" y="430"/>
                  </a:cubicBezTo>
                  <a:cubicBezTo>
                    <a:pt x="2" y="431"/>
                    <a:pt x="2" y="431"/>
                    <a:pt x="2" y="431"/>
                  </a:cubicBezTo>
                  <a:cubicBezTo>
                    <a:pt x="2" y="431"/>
                    <a:pt x="2" y="431"/>
                    <a:pt x="1" y="431"/>
                  </a:cubicBezTo>
                  <a:cubicBezTo>
                    <a:pt x="1" y="432"/>
                    <a:pt x="1" y="433"/>
                    <a:pt x="2" y="433"/>
                  </a:cubicBezTo>
                  <a:cubicBezTo>
                    <a:pt x="43" y="459"/>
                    <a:pt x="43" y="459"/>
                    <a:pt x="43" y="459"/>
                  </a:cubicBezTo>
                  <a:cubicBezTo>
                    <a:pt x="44" y="458"/>
                    <a:pt x="44" y="458"/>
                    <a:pt x="44" y="458"/>
                  </a:cubicBezTo>
                  <a:cubicBezTo>
                    <a:pt x="42" y="457"/>
                    <a:pt x="42" y="457"/>
                    <a:pt x="42" y="457"/>
                  </a:cubicBezTo>
                  <a:cubicBezTo>
                    <a:pt x="44" y="458"/>
                    <a:pt x="44" y="458"/>
                    <a:pt x="44" y="458"/>
                  </a:cubicBezTo>
                  <a:cubicBezTo>
                    <a:pt x="43" y="456"/>
                    <a:pt x="43" y="456"/>
                    <a:pt x="43" y="456"/>
                  </a:cubicBezTo>
                  <a:cubicBezTo>
                    <a:pt x="43" y="456"/>
                    <a:pt x="43" y="456"/>
                    <a:pt x="42" y="457"/>
                  </a:cubicBezTo>
                  <a:cubicBezTo>
                    <a:pt x="44" y="458"/>
                    <a:pt x="44" y="458"/>
                    <a:pt x="44" y="458"/>
                  </a:cubicBezTo>
                  <a:cubicBezTo>
                    <a:pt x="43" y="456"/>
                    <a:pt x="43" y="456"/>
                    <a:pt x="43" y="456"/>
                  </a:cubicBezTo>
                  <a:cubicBezTo>
                    <a:pt x="44" y="458"/>
                    <a:pt x="44" y="458"/>
                    <a:pt x="44" y="458"/>
                  </a:cubicBezTo>
                  <a:cubicBezTo>
                    <a:pt x="44" y="456"/>
                    <a:pt x="44" y="456"/>
                    <a:pt x="44" y="456"/>
                  </a:cubicBezTo>
                  <a:cubicBezTo>
                    <a:pt x="43" y="456"/>
                    <a:pt x="43" y="456"/>
                    <a:pt x="43" y="456"/>
                  </a:cubicBezTo>
                  <a:cubicBezTo>
                    <a:pt x="44" y="458"/>
                    <a:pt x="44" y="458"/>
                    <a:pt x="44" y="458"/>
                  </a:cubicBezTo>
                  <a:cubicBezTo>
                    <a:pt x="44" y="456"/>
                    <a:pt x="44" y="456"/>
                    <a:pt x="44" y="456"/>
                  </a:cubicBezTo>
                  <a:cubicBezTo>
                    <a:pt x="44" y="457"/>
                    <a:pt x="44" y="457"/>
                    <a:pt x="44" y="457"/>
                  </a:cubicBezTo>
                  <a:cubicBezTo>
                    <a:pt x="44" y="456"/>
                    <a:pt x="44" y="456"/>
                    <a:pt x="44" y="456"/>
                  </a:cubicBezTo>
                  <a:cubicBezTo>
                    <a:pt x="44" y="456"/>
                    <a:pt x="44" y="456"/>
                    <a:pt x="44" y="456"/>
                  </a:cubicBezTo>
                  <a:cubicBezTo>
                    <a:pt x="44" y="457"/>
                    <a:pt x="44" y="457"/>
                    <a:pt x="44" y="457"/>
                  </a:cubicBezTo>
                  <a:cubicBezTo>
                    <a:pt x="44" y="456"/>
                    <a:pt x="44" y="456"/>
                    <a:pt x="44" y="456"/>
                  </a:cubicBezTo>
                  <a:cubicBezTo>
                    <a:pt x="44" y="456"/>
                    <a:pt x="44" y="456"/>
                    <a:pt x="44" y="456"/>
                  </a:cubicBezTo>
                  <a:cubicBezTo>
                    <a:pt x="43" y="456"/>
                    <a:pt x="40" y="454"/>
                    <a:pt x="36" y="453"/>
                  </a:cubicBezTo>
                  <a:cubicBezTo>
                    <a:pt x="30" y="450"/>
                    <a:pt x="22" y="446"/>
                    <a:pt x="16" y="443"/>
                  </a:cubicBezTo>
                  <a:cubicBezTo>
                    <a:pt x="9" y="439"/>
                    <a:pt x="4" y="437"/>
                    <a:pt x="4" y="437"/>
                  </a:cubicBezTo>
                  <a:cubicBezTo>
                    <a:pt x="4" y="437"/>
                    <a:pt x="3" y="437"/>
                    <a:pt x="3" y="438"/>
                  </a:cubicBezTo>
                  <a:cubicBezTo>
                    <a:pt x="2" y="438"/>
                    <a:pt x="2" y="439"/>
                    <a:pt x="3" y="440"/>
                  </a:cubicBezTo>
                  <a:cubicBezTo>
                    <a:pt x="42" y="464"/>
                    <a:pt x="42" y="464"/>
                    <a:pt x="42" y="464"/>
                  </a:cubicBezTo>
                  <a:cubicBezTo>
                    <a:pt x="43" y="463"/>
                    <a:pt x="43" y="463"/>
                    <a:pt x="43" y="463"/>
                  </a:cubicBezTo>
                  <a:cubicBezTo>
                    <a:pt x="42" y="462"/>
                    <a:pt x="42" y="462"/>
                    <a:pt x="42" y="462"/>
                  </a:cubicBezTo>
                  <a:cubicBezTo>
                    <a:pt x="43" y="463"/>
                    <a:pt x="43" y="463"/>
                    <a:pt x="43" y="463"/>
                  </a:cubicBezTo>
                  <a:cubicBezTo>
                    <a:pt x="43" y="461"/>
                    <a:pt x="43" y="461"/>
                    <a:pt x="43" y="461"/>
                  </a:cubicBezTo>
                  <a:cubicBezTo>
                    <a:pt x="43" y="462"/>
                    <a:pt x="42" y="462"/>
                    <a:pt x="42" y="462"/>
                  </a:cubicBezTo>
                  <a:cubicBezTo>
                    <a:pt x="43" y="463"/>
                    <a:pt x="43" y="463"/>
                    <a:pt x="43" y="463"/>
                  </a:cubicBezTo>
                  <a:cubicBezTo>
                    <a:pt x="43" y="461"/>
                    <a:pt x="43" y="461"/>
                    <a:pt x="43" y="461"/>
                  </a:cubicBezTo>
                  <a:cubicBezTo>
                    <a:pt x="43" y="463"/>
                    <a:pt x="43" y="463"/>
                    <a:pt x="43" y="463"/>
                  </a:cubicBezTo>
                  <a:cubicBezTo>
                    <a:pt x="43" y="461"/>
                    <a:pt x="43" y="461"/>
                    <a:pt x="43" y="461"/>
                  </a:cubicBezTo>
                  <a:cubicBezTo>
                    <a:pt x="43" y="461"/>
                    <a:pt x="43" y="461"/>
                    <a:pt x="43" y="461"/>
                  </a:cubicBezTo>
                  <a:cubicBezTo>
                    <a:pt x="43" y="463"/>
                    <a:pt x="43" y="463"/>
                    <a:pt x="43" y="463"/>
                  </a:cubicBezTo>
                  <a:cubicBezTo>
                    <a:pt x="43" y="461"/>
                    <a:pt x="43" y="461"/>
                    <a:pt x="43" y="461"/>
                  </a:cubicBezTo>
                  <a:cubicBezTo>
                    <a:pt x="43" y="462"/>
                    <a:pt x="43" y="462"/>
                    <a:pt x="43" y="462"/>
                  </a:cubicBezTo>
                  <a:cubicBezTo>
                    <a:pt x="43" y="461"/>
                    <a:pt x="43" y="461"/>
                    <a:pt x="43" y="461"/>
                  </a:cubicBezTo>
                  <a:cubicBezTo>
                    <a:pt x="43" y="461"/>
                    <a:pt x="43" y="461"/>
                    <a:pt x="43" y="461"/>
                  </a:cubicBezTo>
                  <a:cubicBezTo>
                    <a:pt x="43" y="462"/>
                    <a:pt x="43" y="462"/>
                    <a:pt x="43" y="462"/>
                  </a:cubicBezTo>
                  <a:cubicBezTo>
                    <a:pt x="43" y="461"/>
                    <a:pt x="43" y="461"/>
                    <a:pt x="43" y="461"/>
                  </a:cubicBezTo>
                  <a:cubicBezTo>
                    <a:pt x="43" y="461"/>
                    <a:pt x="42" y="461"/>
                    <a:pt x="41" y="461"/>
                  </a:cubicBezTo>
                  <a:cubicBezTo>
                    <a:pt x="36" y="459"/>
                    <a:pt x="27" y="455"/>
                    <a:pt x="18" y="451"/>
                  </a:cubicBezTo>
                  <a:cubicBezTo>
                    <a:pt x="10" y="447"/>
                    <a:pt x="3" y="444"/>
                    <a:pt x="3" y="444"/>
                  </a:cubicBezTo>
                  <a:cubicBezTo>
                    <a:pt x="2" y="443"/>
                    <a:pt x="1" y="444"/>
                    <a:pt x="1" y="444"/>
                  </a:cubicBezTo>
                  <a:cubicBezTo>
                    <a:pt x="1" y="445"/>
                    <a:pt x="1" y="446"/>
                    <a:pt x="2" y="446"/>
                  </a:cubicBezTo>
                  <a:cubicBezTo>
                    <a:pt x="22" y="459"/>
                    <a:pt x="22" y="459"/>
                    <a:pt x="22" y="459"/>
                  </a:cubicBezTo>
                  <a:cubicBezTo>
                    <a:pt x="3" y="450"/>
                    <a:pt x="3" y="450"/>
                    <a:pt x="3" y="450"/>
                  </a:cubicBezTo>
                  <a:cubicBezTo>
                    <a:pt x="2" y="450"/>
                    <a:pt x="1" y="450"/>
                    <a:pt x="1" y="451"/>
                  </a:cubicBezTo>
                  <a:cubicBezTo>
                    <a:pt x="0" y="451"/>
                    <a:pt x="1" y="452"/>
                    <a:pt x="1" y="453"/>
                  </a:cubicBezTo>
                  <a:cubicBezTo>
                    <a:pt x="43" y="478"/>
                    <a:pt x="43" y="478"/>
                    <a:pt x="43" y="478"/>
                  </a:cubicBezTo>
                  <a:cubicBezTo>
                    <a:pt x="44" y="477"/>
                    <a:pt x="44" y="477"/>
                    <a:pt x="44" y="477"/>
                  </a:cubicBezTo>
                  <a:cubicBezTo>
                    <a:pt x="44" y="476"/>
                    <a:pt x="44" y="476"/>
                    <a:pt x="44" y="476"/>
                  </a:cubicBezTo>
                  <a:cubicBezTo>
                    <a:pt x="44" y="476"/>
                    <a:pt x="35" y="471"/>
                    <a:pt x="25" y="467"/>
                  </a:cubicBezTo>
                  <a:cubicBezTo>
                    <a:pt x="20" y="465"/>
                    <a:pt x="15" y="463"/>
                    <a:pt x="12" y="461"/>
                  </a:cubicBezTo>
                  <a:cubicBezTo>
                    <a:pt x="10" y="460"/>
                    <a:pt x="8" y="459"/>
                    <a:pt x="7" y="459"/>
                  </a:cubicBezTo>
                  <a:cubicBezTo>
                    <a:pt x="6" y="459"/>
                    <a:pt x="6" y="458"/>
                    <a:pt x="5" y="458"/>
                  </a:cubicBezTo>
                  <a:cubicBezTo>
                    <a:pt x="5" y="458"/>
                    <a:pt x="4" y="458"/>
                    <a:pt x="4" y="458"/>
                  </a:cubicBezTo>
                  <a:cubicBezTo>
                    <a:pt x="3" y="458"/>
                    <a:pt x="3" y="458"/>
                    <a:pt x="3" y="458"/>
                  </a:cubicBezTo>
                  <a:cubicBezTo>
                    <a:pt x="3" y="458"/>
                    <a:pt x="3" y="458"/>
                    <a:pt x="2" y="459"/>
                  </a:cubicBezTo>
                  <a:cubicBezTo>
                    <a:pt x="4" y="460"/>
                    <a:pt x="4" y="460"/>
                    <a:pt x="4" y="460"/>
                  </a:cubicBezTo>
                  <a:cubicBezTo>
                    <a:pt x="3" y="459"/>
                    <a:pt x="3" y="459"/>
                    <a:pt x="3" y="459"/>
                  </a:cubicBezTo>
                  <a:cubicBezTo>
                    <a:pt x="2" y="459"/>
                    <a:pt x="2" y="459"/>
                    <a:pt x="2" y="460"/>
                  </a:cubicBezTo>
                  <a:cubicBezTo>
                    <a:pt x="2" y="460"/>
                    <a:pt x="3" y="460"/>
                    <a:pt x="3" y="461"/>
                  </a:cubicBezTo>
                  <a:cubicBezTo>
                    <a:pt x="3" y="461"/>
                    <a:pt x="3" y="461"/>
                    <a:pt x="3" y="461"/>
                  </a:cubicBezTo>
                  <a:cubicBezTo>
                    <a:pt x="4" y="461"/>
                    <a:pt x="5" y="462"/>
                    <a:pt x="6" y="463"/>
                  </a:cubicBezTo>
                  <a:cubicBezTo>
                    <a:pt x="15" y="469"/>
                    <a:pt x="44" y="486"/>
                    <a:pt x="44" y="486"/>
                  </a:cubicBezTo>
                  <a:cubicBezTo>
                    <a:pt x="45" y="485"/>
                    <a:pt x="45" y="485"/>
                    <a:pt x="45" y="485"/>
                  </a:cubicBezTo>
                  <a:cubicBezTo>
                    <a:pt x="45" y="484"/>
                    <a:pt x="45" y="484"/>
                    <a:pt x="45" y="484"/>
                  </a:cubicBezTo>
                  <a:cubicBezTo>
                    <a:pt x="4" y="463"/>
                    <a:pt x="4" y="463"/>
                    <a:pt x="4" y="463"/>
                  </a:cubicBezTo>
                  <a:cubicBezTo>
                    <a:pt x="4" y="462"/>
                    <a:pt x="3" y="463"/>
                    <a:pt x="2" y="463"/>
                  </a:cubicBezTo>
                  <a:cubicBezTo>
                    <a:pt x="2" y="464"/>
                    <a:pt x="2" y="465"/>
                    <a:pt x="3" y="465"/>
                  </a:cubicBezTo>
                  <a:cubicBezTo>
                    <a:pt x="24" y="479"/>
                    <a:pt x="24" y="479"/>
                    <a:pt x="24" y="479"/>
                  </a:cubicBezTo>
                  <a:cubicBezTo>
                    <a:pt x="4" y="470"/>
                    <a:pt x="4" y="470"/>
                    <a:pt x="4" y="470"/>
                  </a:cubicBezTo>
                  <a:cubicBezTo>
                    <a:pt x="3" y="469"/>
                    <a:pt x="3" y="470"/>
                    <a:pt x="2" y="470"/>
                  </a:cubicBezTo>
                  <a:cubicBezTo>
                    <a:pt x="2" y="471"/>
                    <a:pt x="2" y="472"/>
                    <a:pt x="3" y="472"/>
                  </a:cubicBezTo>
                  <a:cubicBezTo>
                    <a:pt x="44" y="498"/>
                    <a:pt x="44" y="498"/>
                    <a:pt x="44" y="498"/>
                  </a:cubicBezTo>
                  <a:cubicBezTo>
                    <a:pt x="45" y="497"/>
                    <a:pt x="45" y="497"/>
                    <a:pt x="45" y="497"/>
                  </a:cubicBezTo>
                  <a:cubicBezTo>
                    <a:pt x="44" y="496"/>
                    <a:pt x="44" y="496"/>
                    <a:pt x="44" y="496"/>
                  </a:cubicBezTo>
                  <a:cubicBezTo>
                    <a:pt x="45" y="497"/>
                    <a:pt x="45" y="497"/>
                    <a:pt x="45" y="497"/>
                  </a:cubicBezTo>
                  <a:cubicBezTo>
                    <a:pt x="44" y="495"/>
                    <a:pt x="44" y="495"/>
                    <a:pt x="44" y="495"/>
                  </a:cubicBezTo>
                  <a:cubicBezTo>
                    <a:pt x="44" y="495"/>
                    <a:pt x="44" y="496"/>
                    <a:pt x="44" y="496"/>
                  </a:cubicBezTo>
                  <a:cubicBezTo>
                    <a:pt x="45" y="497"/>
                    <a:pt x="45" y="497"/>
                    <a:pt x="45" y="497"/>
                  </a:cubicBezTo>
                  <a:cubicBezTo>
                    <a:pt x="44" y="495"/>
                    <a:pt x="44" y="495"/>
                    <a:pt x="44" y="495"/>
                  </a:cubicBezTo>
                  <a:cubicBezTo>
                    <a:pt x="45" y="497"/>
                    <a:pt x="45" y="497"/>
                    <a:pt x="45" y="497"/>
                  </a:cubicBezTo>
                  <a:cubicBezTo>
                    <a:pt x="45" y="495"/>
                    <a:pt x="45" y="495"/>
                    <a:pt x="45" y="495"/>
                  </a:cubicBezTo>
                  <a:cubicBezTo>
                    <a:pt x="44" y="495"/>
                    <a:pt x="44" y="495"/>
                    <a:pt x="44" y="495"/>
                  </a:cubicBezTo>
                  <a:cubicBezTo>
                    <a:pt x="45" y="497"/>
                    <a:pt x="45" y="497"/>
                    <a:pt x="45" y="497"/>
                  </a:cubicBezTo>
                  <a:cubicBezTo>
                    <a:pt x="45" y="495"/>
                    <a:pt x="45" y="495"/>
                    <a:pt x="45" y="495"/>
                  </a:cubicBezTo>
                  <a:cubicBezTo>
                    <a:pt x="45" y="496"/>
                    <a:pt x="45" y="496"/>
                    <a:pt x="45" y="496"/>
                  </a:cubicBezTo>
                  <a:cubicBezTo>
                    <a:pt x="45" y="495"/>
                    <a:pt x="45" y="495"/>
                    <a:pt x="45" y="495"/>
                  </a:cubicBezTo>
                  <a:cubicBezTo>
                    <a:pt x="45" y="495"/>
                    <a:pt x="45" y="495"/>
                    <a:pt x="45" y="495"/>
                  </a:cubicBezTo>
                  <a:cubicBezTo>
                    <a:pt x="45" y="496"/>
                    <a:pt x="45" y="496"/>
                    <a:pt x="45" y="496"/>
                  </a:cubicBezTo>
                  <a:cubicBezTo>
                    <a:pt x="45" y="495"/>
                    <a:pt x="45" y="495"/>
                    <a:pt x="45" y="495"/>
                  </a:cubicBezTo>
                  <a:cubicBezTo>
                    <a:pt x="45" y="495"/>
                    <a:pt x="44" y="495"/>
                    <a:pt x="42" y="494"/>
                  </a:cubicBezTo>
                  <a:cubicBezTo>
                    <a:pt x="37" y="492"/>
                    <a:pt x="27" y="488"/>
                    <a:pt x="19" y="483"/>
                  </a:cubicBezTo>
                  <a:cubicBezTo>
                    <a:pt x="14" y="481"/>
                    <a:pt x="10" y="479"/>
                    <a:pt x="8" y="478"/>
                  </a:cubicBezTo>
                  <a:cubicBezTo>
                    <a:pt x="5" y="476"/>
                    <a:pt x="3" y="475"/>
                    <a:pt x="3" y="475"/>
                  </a:cubicBezTo>
                  <a:cubicBezTo>
                    <a:pt x="2" y="475"/>
                    <a:pt x="2" y="475"/>
                    <a:pt x="1" y="475"/>
                  </a:cubicBezTo>
                  <a:cubicBezTo>
                    <a:pt x="1" y="476"/>
                    <a:pt x="1" y="476"/>
                    <a:pt x="1" y="477"/>
                  </a:cubicBezTo>
                  <a:cubicBezTo>
                    <a:pt x="1" y="477"/>
                    <a:pt x="1" y="477"/>
                    <a:pt x="1" y="478"/>
                  </a:cubicBezTo>
                  <a:cubicBezTo>
                    <a:pt x="1" y="478"/>
                    <a:pt x="1" y="478"/>
                    <a:pt x="1" y="478"/>
                  </a:cubicBezTo>
                  <a:cubicBezTo>
                    <a:pt x="1" y="478"/>
                    <a:pt x="2" y="478"/>
                    <a:pt x="2" y="479"/>
                  </a:cubicBezTo>
                  <a:cubicBezTo>
                    <a:pt x="5" y="481"/>
                    <a:pt x="15" y="487"/>
                    <a:pt x="25" y="493"/>
                  </a:cubicBezTo>
                  <a:cubicBezTo>
                    <a:pt x="35" y="499"/>
                    <a:pt x="43" y="504"/>
                    <a:pt x="43" y="504"/>
                  </a:cubicBezTo>
                  <a:cubicBezTo>
                    <a:pt x="44" y="503"/>
                    <a:pt x="44" y="503"/>
                    <a:pt x="44" y="503"/>
                  </a:cubicBezTo>
                  <a:cubicBezTo>
                    <a:pt x="45" y="502"/>
                    <a:pt x="45" y="502"/>
                    <a:pt x="45" y="502"/>
                  </a:cubicBezTo>
                  <a:cubicBezTo>
                    <a:pt x="45" y="502"/>
                    <a:pt x="35" y="497"/>
                    <a:pt x="24" y="492"/>
                  </a:cubicBezTo>
                  <a:cubicBezTo>
                    <a:pt x="19" y="489"/>
                    <a:pt x="14" y="487"/>
                    <a:pt x="9" y="485"/>
                  </a:cubicBezTo>
                  <a:cubicBezTo>
                    <a:pt x="7" y="484"/>
                    <a:pt x="6" y="483"/>
                    <a:pt x="4" y="482"/>
                  </a:cubicBezTo>
                  <a:cubicBezTo>
                    <a:pt x="4" y="482"/>
                    <a:pt x="3" y="482"/>
                    <a:pt x="3" y="482"/>
                  </a:cubicBezTo>
                  <a:cubicBezTo>
                    <a:pt x="2" y="482"/>
                    <a:pt x="2" y="482"/>
                    <a:pt x="2" y="482"/>
                  </a:cubicBezTo>
                  <a:cubicBezTo>
                    <a:pt x="2" y="481"/>
                    <a:pt x="2" y="481"/>
                    <a:pt x="2" y="481"/>
                  </a:cubicBezTo>
                  <a:cubicBezTo>
                    <a:pt x="1" y="481"/>
                    <a:pt x="1" y="481"/>
                    <a:pt x="1" y="481"/>
                  </a:cubicBezTo>
                  <a:cubicBezTo>
                    <a:pt x="1" y="482"/>
                    <a:pt x="1" y="482"/>
                    <a:pt x="0" y="482"/>
                  </a:cubicBezTo>
                  <a:cubicBezTo>
                    <a:pt x="0" y="482"/>
                    <a:pt x="0" y="483"/>
                    <a:pt x="0" y="483"/>
                  </a:cubicBezTo>
                  <a:cubicBezTo>
                    <a:pt x="0" y="484"/>
                    <a:pt x="0" y="484"/>
                    <a:pt x="1" y="484"/>
                  </a:cubicBezTo>
                  <a:cubicBezTo>
                    <a:pt x="1" y="484"/>
                    <a:pt x="3" y="486"/>
                    <a:pt x="7" y="488"/>
                  </a:cubicBezTo>
                  <a:cubicBezTo>
                    <a:pt x="13" y="492"/>
                    <a:pt x="22" y="497"/>
                    <a:pt x="29" y="501"/>
                  </a:cubicBezTo>
                  <a:cubicBezTo>
                    <a:pt x="33" y="504"/>
                    <a:pt x="36" y="506"/>
                    <a:pt x="39" y="507"/>
                  </a:cubicBezTo>
                  <a:cubicBezTo>
                    <a:pt x="40" y="508"/>
                    <a:pt x="41" y="509"/>
                    <a:pt x="41" y="509"/>
                  </a:cubicBezTo>
                  <a:cubicBezTo>
                    <a:pt x="42" y="510"/>
                    <a:pt x="42" y="510"/>
                    <a:pt x="42" y="510"/>
                  </a:cubicBezTo>
                  <a:cubicBezTo>
                    <a:pt x="42" y="510"/>
                    <a:pt x="42" y="510"/>
                    <a:pt x="42" y="510"/>
                  </a:cubicBezTo>
                  <a:cubicBezTo>
                    <a:pt x="42" y="510"/>
                    <a:pt x="42" y="510"/>
                    <a:pt x="42" y="510"/>
                  </a:cubicBezTo>
                  <a:cubicBezTo>
                    <a:pt x="42" y="510"/>
                    <a:pt x="42" y="510"/>
                    <a:pt x="42" y="510"/>
                  </a:cubicBezTo>
                  <a:cubicBezTo>
                    <a:pt x="42" y="510"/>
                    <a:pt x="42" y="510"/>
                    <a:pt x="42" y="510"/>
                  </a:cubicBezTo>
                  <a:cubicBezTo>
                    <a:pt x="42" y="510"/>
                    <a:pt x="42" y="510"/>
                    <a:pt x="42" y="510"/>
                  </a:cubicBezTo>
                  <a:cubicBezTo>
                    <a:pt x="42" y="510"/>
                    <a:pt x="42" y="510"/>
                    <a:pt x="42" y="510"/>
                  </a:cubicBezTo>
                  <a:cubicBezTo>
                    <a:pt x="43" y="509"/>
                    <a:pt x="43" y="509"/>
                    <a:pt x="43" y="509"/>
                  </a:cubicBezTo>
                  <a:cubicBezTo>
                    <a:pt x="42" y="510"/>
                    <a:pt x="42" y="510"/>
                    <a:pt x="42" y="510"/>
                  </a:cubicBezTo>
                  <a:cubicBezTo>
                    <a:pt x="42" y="510"/>
                    <a:pt x="42" y="510"/>
                    <a:pt x="42" y="510"/>
                  </a:cubicBezTo>
                  <a:cubicBezTo>
                    <a:pt x="43" y="509"/>
                    <a:pt x="43" y="509"/>
                    <a:pt x="43" y="509"/>
                  </a:cubicBezTo>
                  <a:cubicBezTo>
                    <a:pt x="42" y="510"/>
                    <a:pt x="42" y="510"/>
                    <a:pt x="42" y="510"/>
                  </a:cubicBezTo>
                  <a:cubicBezTo>
                    <a:pt x="43" y="509"/>
                    <a:pt x="43" y="509"/>
                    <a:pt x="43" y="509"/>
                  </a:cubicBezTo>
                  <a:cubicBezTo>
                    <a:pt x="42" y="509"/>
                    <a:pt x="42" y="509"/>
                    <a:pt x="42" y="509"/>
                  </a:cubicBezTo>
                  <a:cubicBezTo>
                    <a:pt x="42" y="509"/>
                    <a:pt x="42" y="510"/>
                    <a:pt x="42" y="510"/>
                  </a:cubicBezTo>
                  <a:cubicBezTo>
                    <a:pt x="43" y="509"/>
                    <a:pt x="43" y="509"/>
                    <a:pt x="43" y="509"/>
                  </a:cubicBezTo>
                  <a:cubicBezTo>
                    <a:pt x="42" y="509"/>
                    <a:pt x="42" y="509"/>
                    <a:pt x="42" y="509"/>
                  </a:cubicBezTo>
                  <a:cubicBezTo>
                    <a:pt x="43" y="509"/>
                    <a:pt x="43" y="509"/>
                    <a:pt x="43" y="509"/>
                  </a:cubicBezTo>
                  <a:cubicBezTo>
                    <a:pt x="42" y="508"/>
                    <a:pt x="42" y="508"/>
                    <a:pt x="42" y="508"/>
                  </a:cubicBezTo>
                  <a:cubicBezTo>
                    <a:pt x="42" y="509"/>
                    <a:pt x="42" y="509"/>
                    <a:pt x="42" y="509"/>
                  </a:cubicBezTo>
                  <a:cubicBezTo>
                    <a:pt x="43" y="509"/>
                    <a:pt x="43" y="509"/>
                    <a:pt x="43" y="509"/>
                  </a:cubicBezTo>
                  <a:cubicBezTo>
                    <a:pt x="42" y="508"/>
                    <a:pt x="42" y="508"/>
                    <a:pt x="42" y="508"/>
                  </a:cubicBezTo>
                  <a:cubicBezTo>
                    <a:pt x="43" y="509"/>
                    <a:pt x="43" y="509"/>
                    <a:pt x="43" y="509"/>
                  </a:cubicBezTo>
                  <a:cubicBezTo>
                    <a:pt x="44" y="508"/>
                    <a:pt x="44" y="508"/>
                    <a:pt x="44" y="508"/>
                  </a:cubicBezTo>
                  <a:cubicBezTo>
                    <a:pt x="44" y="508"/>
                    <a:pt x="35" y="503"/>
                    <a:pt x="25" y="498"/>
                  </a:cubicBezTo>
                  <a:cubicBezTo>
                    <a:pt x="20" y="495"/>
                    <a:pt x="15" y="492"/>
                    <a:pt x="12" y="491"/>
                  </a:cubicBezTo>
                  <a:cubicBezTo>
                    <a:pt x="10" y="490"/>
                    <a:pt x="8" y="489"/>
                    <a:pt x="7" y="488"/>
                  </a:cubicBezTo>
                  <a:cubicBezTo>
                    <a:pt x="6" y="488"/>
                    <a:pt x="5" y="488"/>
                    <a:pt x="5" y="488"/>
                  </a:cubicBezTo>
                  <a:cubicBezTo>
                    <a:pt x="4" y="487"/>
                    <a:pt x="4" y="487"/>
                    <a:pt x="4" y="487"/>
                  </a:cubicBezTo>
                  <a:cubicBezTo>
                    <a:pt x="3" y="487"/>
                    <a:pt x="3" y="487"/>
                    <a:pt x="3" y="487"/>
                  </a:cubicBezTo>
                  <a:cubicBezTo>
                    <a:pt x="3" y="487"/>
                    <a:pt x="2" y="488"/>
                    <a:pt x="2" y="488"/>
                  </a:cubicBezTo>
                  <a:cubicBezTo>
                    <a:pt x="3" y="489"/>
                    <a:pt x="3" y="489"/>
                    <a:pt x="3" y="489"/>
                  </a:cubicBezTo>
                  <a:cubicBezTo>
                    <a:pt x="2" y="488"/>
                    <a:pt x="2" y="488"/>
                    <a:pt x="2" y="488"/>
                  </a:cubicBezTo>
                  <a:cubicBezTo>
                    <a:pt x="2" y="488"/>
                    <a:pt x="2" y="488"/>
                    <a:pt x="2" y="488"/>
                  </a:cubicBezTo>
                  <a:cubicBezTo>
                    <a:pt x="2" y="489"/>
                    <a:pt x="2" y="489"/>
                    <a:pt x="2" y="489"/>
                  </a:cubicBezTo>
                  <a:cubicBezTo>
                    <a:pt x="2" y="489"/>
                    <a:pt x="2" y="489"/>
                    <a:pt x="2" y="490"/>
                  </a:cubicBezTo>
                  <a:cubicBezTo>
                    <a:pt x="2" y="490"/>
                    <a:pt x="2" y="490"/>
                    <a:pt x="2" y="490"/>
                  </a:cubicBezTo>
                  <a:cubicBezTo>
                    <a:pt x="3" y="490"/>
                    <a:pt x="3" y="490"/>
                    <a:pt x="3" y="491"/>
                  </a:cubicBezTo>
                  <a:cubicBezTo>
                    <a:pt x="6" y="493"/>
                    <a:pt x="17" y="499"/>
                    <a:pt x="26" y="505"/>
                  </a:cubicBezTo>
                  <a:cubicBezTo>
                    <a:pt x="36" y="511"/>
                    <a:pt x="45" y="516"/>
                    <a:pt x="45" y="516"/>
                  </a:cubicBezTo>
                  <a:cubicBezTo>
                    <a:pt x="45" y="515"/>
                    <a:pt x="45" y="515"/>
                    <a:pt x="45" y="515"/>
                  </a:cubicBezTo>
                  <a:cubicBezTo>
                    <a:pt x="44" y="514"/>
                    <a:pt x="44" y="514"/>
                    <a:pt x="44" y="514"/>
                  </a:cubicBezTo>
                  <a:cubicBezTo>
                    <a:pt x="45" y="515"/>
                    <a:pt x="45" y="515"/>
                    <a:pt x="45" y="515"/>
                  </a:cubicBezTo>
                  <a:cubicBezTo>
                    <a:pt x="45" y="514"/>
                    <a:pt x="45" y="514"/>
                    <a:pt x="45" y="514"/>
                  </a:cubicBezTo>
                  <a:cubicBezTo>
                    <a:pt x="45" y="514"/>
                    <a:pt x="45" y="514"/>
                    <a:pt x="44" y="514"/>
                  </a:cubicBezTo>
                  <a:cubicBezTo>
                    <a:pt x="45" y="515"/>
                    <a:pt x="45" y="515"/>
                    <a:pt x="45" y="515"/>
                  </a:cubicBezTo>
                  <a:cubicBezTo>
                    <a:pt x="45" y="514"/>
                    <a:pt x="45" y="514"/>
                    <a:pt x="45" y="514"/>
                  </a:cubicBezTo>
                  <a:cubicBezTo>
                    <a:pt x="45" y="515"/>
                    <a:pt x="45" y="515"/>
                    <a:pt x="45" y="515"/>
                  </a:cubicBezTo>
                  <a:cubicBezTo>
                    <a:pt x="45" y="514"/>
                    <a:pt x="45" y="514"/>
                    <a:pt x="45" y="514"/>
                  </a:cubicBezTo>
                  <a:cubicBezTo>
                    <a:pt x="45" y="514"/>
                    <a:pt x="45" y="514"/>
                    <a:pt x="45" y="514"/>
                  </a:cubicBezTo>
                  <a:cubicBezTo>
                    <a:pt x="45" y="515"/>
                    <a:pt x="45" y="515"/>
                    <a:pt x="45" y="515"/>
                  </a:cubicBezTo>
                  <a:cubicBezTo>
                    <a:pt x="45" y="514"/>
                    <a:pt x="45" y="514"/>
                    <a:pt x="45" y="514"/>
                  </a:cubicBezTo>
                  <a:cubicBezTo>
                    <a:pt x="45" y="515"/>
                    <a:pt x="45" y="515"/>
                    <a:pt x="45" y="515"/>
                  </a:cubicBezTo>
                  <a:cubicBezTo>
                    <a:pt x="46" y="514"/>
                    <a:pt x="46" y="514"/>
                    <a:pt x="46" y="514"/>
                  </a:cubicBezTo>
                  <a:cubicBezTo>
                    <a:pt x="45" y="514"/>
                    <a:pt x="45" y="514"/>
                    <a:pt x="45" y="514"/>
                  </a:cubicBezTo>
                  <a:cubicBezTo>
                    <a:pt x="45" y="515"/>
                    <a:pt x="45" y="515"/>
                    <a:pt x="45" y="515"/>
                  </a:cubicBezTo>
                  <a:cubicBezTo>
                    <a:pt x="46" y="514"/>
                    <a:pt x="46" y="514"/>
                    <a:pt x="46" y="514"/>
                  </a:cubicBezTo>
                  <a:cubicBezTo>
                    <a:pt x="46" y="514"/>
                    <a:pt x="46" y="514"/>
                    <a:pt x="46" y="514"/>
                  </a:cubicBezTo>
                  <a:cubicBezTo>
                    <a:pt x="45" y="514"/>
                    <a:pt x="44" y="513"/>
                    <a:pt x="43" y="513"/>
                  </a:cubicBezTo>
                  <a:cubicBezTo>
                    <a:pt x="39" y="510"/>
                    <a:pt x="29" y="506"/>
                    <a:pt x="21" y="502"/>
                  </a:cubicBezTo>
                  <a:cubicBezTo>
                    <a:pt x="17" y="500"/>
                    <a:pt x="13" y="498"/>
                    <a:pt x="10" y="497"/>
                  </a:cubicBezTo>
                  <a:cubicBezTo>
                    <a:pt x="8" y="496"/>
                    <a:pt x="7" y="495"/>
                    <a:pt x="6" y="495"/>
                  </a:cubicBezTo>
                  <a:cubicBezTo>
                    <a:pt x="6" y="495"/>
                    <a:pt x="5" y="495"/>
                    <a:pt x="5" y="494"/>
                  </a:cubicBezTo>
                  <a:cubicBezTo>
                    <a:pt x="4" y="494"/>
                    <a:pt x="4" y="494"/>
                    <a:pt x="4" y="494"/>
                  </a:cubicBezTo>
                  <a:cubicBezTo>
                    <a:pt x="3" y="494"/>
                    <a:pt x="3" y="494"/>
                    <a:pt x="3" y="494"/>
                  </a:cubicBezTo>
                  <a:cubicBezTo>
                    <a:pt x="3" y="494"/>
                    <a:pt x="2" y="495"/>
                    <a:pt x="2" y="495"/>
                  </a:cubicBezTo>
                  <a:cubicBezTo>
                    <a:pt x="2" y="496"/>
                    <a:pt x="2" y="496"/>
                    <a:pt x="2" y="496"/>
                  </a:cubicBezTo>
                  <a:cubicBezTo>
                    <a:pt x="2" y="496"/>
                    <a:pt x="2" y="496"/>
                    <a:pt x="2" y="497"/>
                  </a:cubicBezTo>
                  <a:cubicBezTo>
                    <a:pt x="3" y="497"/>
                    <a:pt x="3" y="497"/>
                    <a:pt x="3" y="497"/>
                  </a:cubicBezTo>
                  <a:cubicBezTo>
                    <a:pt x="3" y="497"/>
                    <a:pt x="3" y="497"/>
                    <a:pt x="3" y="498"/>
                  </a:cubicBezTo>
                  <a:cubicBezTo>
                    <a:pt x="6" y="500"/>
                    <a:pt x="16" y="506"/>
                    <a:pt x="26" y="512"/>
                  </a:cubicBezTo>
                  <a:cubicBezTo>
                    <a:pt x="31" y="515"/>
                    <a:pt x="35" y="517"/>
                    <a:pt x="38" y="519"/>
                  </a:cubicBezTo>
                  <a:cubicBezTo>
                    <a:pt x="40" y="520"/>
                    <a:pt x="41" y="521"/>
                    <a:pt x="42" y="522"/>
                  </a:cubicBezTo>
                  <a:cubicBezTo>
                    <a:pt x="43" y="522"/>
                    <a:pt x="43" y="522"/>
                    <a:pt x="43" y="522"/>
                  </a:cubicBezTo>
                  <a:cubicBezTo>
                    <a:pt x="44" y="523"/>
                    <a:pt x="44" y="523"/>
                    <a:pt x="44" y="523"/>
                  </a:cubicBezTo>
                  <a:cubicBezTo>
                    <a:pt x="44" y="523"/>
                    <a:pt x="44" y="523"/>
                    <a:pt x="44" y="523"/>
                  </a:cubicBezTo>
                  <a:cubicBezTo>
                    <a:pt x="44" y="522"/>
                    <a:pt x="44" y="522"/>
                    <a:pt x="44" y="522"/>
                  </a:cubicBezTo>
                  <a:cubicBezTo>
                    <a:pt x="44" y="523"/>
                    <a:pt x="44" y="523"/>
                    <a:pt x="44" y="523"/>
                  </a:cubicBezTo>
                  <a:cubicBezTo>
                    <a:pt x="44" y="523"/>
                    <a:pt x="44" y="523"/>
                    <a:pt x="44" y="523"/>
                  </a:cubicBezTo>
                  <a:cubicBezTo>
                    <a:pt x="44" y="522"/>
                    <a:pt x="44" y="522"/>
                    <a:pt x="44" y="522"/>
                  </a:cubicBezTo>
                  <a:cubicBezTo>
                    <a:pt x="44" y="523"/>
                    <a:pt x="44" y="523"/>
                    <a:pt x="44" y="523"/>
                  </a:cubicBezTo>
                  <a:cubicBezTo>
                    <a:pt x="45" y="522"/>
                    <a:pt x="45" y="522"/>
                    <a:pt x="45" y="522"/>
                  </a:cubicBezTo>
                  <a:cubicBezTo>
                    <a:pt x="44" y="523"/>
                    <a:pt x="44" y="523"/>
                    <a:pt x="44" y="523"/>
                  </a:cubicBezTo>
                  <a:cubicBezTo>
                    <a:pt x="44" y="523"/>
                    <a:pt x="44" y="523"/>
                    <a:pt x="44" y="523"/>
                  </a:cubicBezTo>
                  <a:cubicBezTo>
                    <a:pt x="45" y="522"/>
                    <a:pt x="45" y="522"/>
                    <a:pt x="45" y="522"/>
                  </a:cubicBezTo>
                  <a:cubicBezTo>
                    <a:pt x="44" y="523"/>
                    <a:pt x="44" y="523"/>
                    <a:pt x="44" y="523"/>
                  </a:cubicBezTo>
                  <a:cubicBezTo>
                    <a:pt x="45" y="521"/>
                    <a:pt x="45" y="521"/>
                    <a:pt x="45" y="521"/>
                  </a:cubicBezTo>
                  <a:cubicBezTo>
                    <a:pt x="44" y="523"/>
                    <a:pt x="44" y="523"/>
                    <a:pt x="44" y="523"/>
                  </a:cubicBezTo>
                  <a:cubicBezTo>
                    <a:pt x="44" y="523"/>
                    <a:pt x="44" y="523"/>
                    <a:pt x="44" y="523"/>
                  </a:cubicBezTo>
                  <a:cubicBezTo>
                    <a:pt x="45" y="521"/>
                    <a:pt x="45" y="521"/>
                    <a:pt x="45" y="521"/>
                  </a:cubicBezTo>
                  <a:cubicBezTo>
                    <a:pt x="44" y="523"/>
                    <a:pt x="44" y="523"/>
                    <a:pt x="44" y="523"/>
                  </a:cubicBezTo>
                  <a:cubicBezTo>
                    <a:pt x="45" y="521"/>
                    <a:pt x="45" y="521"/>
                    <a:pt x="45" y="521"/>
                  </a:cubicBezTo>
                  <a:cubicBezTo>
                    <a:pt x="43" y="522"/>
                    <a:pt x="43" y="522"/>
                    <a:pt x="43" y="522"/>
                  </a:cubicBezTo>
                  <a:cubicBezTo>
                    <a:pt x="44" y="523"/>
                    <a:pt x="44" y="523"/>
                    <a:pt x="44" y="523"/>
                  </a:cubicBezTo>
                  <a:cubicBezTo>
                    <a:pt x="45" y="521"/>
                    <a:pt x="45" y="521"/>
                    <a:pt x="45" y="521"/>
                  </a:cubicBezTo>
                  <a:cubicBezTo>
                    <a:pt x="43" y="522"/>
                    <a:pt x="43" y="522"/>
                    <a:pt x="43" y="522"/>
                  </a:cubicBezTo>
                  <a:cubicBezTo>
                    <a:pt x="45" y="521"/>
                    <a:pt x="45" y="521"/>
                    <a:pt x="45" y="521"/>
                  </a:cubicBezTo>
                  <a:cubicBezTo>
                    <a:pt x="43" y="521"/>
                    <a:pt x="43" y="521"/>
                    <a:pt x="43" y="521"/>
                  </a:cubicBezTo>
                  <a:cubicBezTo>
                    <a:pt x="43" y="522"/>
                    <a:pt x="43" y="522"/>
                    <a:pt x="43" y="522"/>
                  </a:cubicBezTo>
                  <a:cubicBezTo>
                    <a:pt x="45" y="521"/>
                    <a:pt x="45" y="521"/>
                    <a:pt x="45" y="521"/>
                  </a:cubicBezTo>
                  <a:cubicBezTo>
                    <a:pt x="43" y="521"/>
                    <a:pt x="43" y="521"/>
                    <a:pt x="43" y="521"/>
                  </a:cubicBezTo>
                  <a:cubicBezTo>
                    <a:pt x="45" y="521"/>
                    <a:pt x="45" y="521"/>
                    <a:pt x="45" y="521"/>
                  </a:cubicBezTo>
                  <a:cubicBezTo>
                    <a:pt x="45" y="520"/>
                    <a:pt x="45" y="520"/>
                    <a:pt x="45" y="520"/>
                  </a:cubicBezTo>
                  <a:cubicBezTo>
                    <a:pt x="5" y="501"/>
                    <a:pt x="5" y="501"/>
                    <a:pt x="5" y="501"/>
                  </a:cubicBezTo>
                  <a:cubicBezTo>
                    <a:pt x="4" y="500"/>
                    <a:pt x="3" y="501"/>
                    <a:pt x="3" y="501"/>
                  </a:cubicBezTo>
                  <a:cubicBezTo>
                    <a:pt x="2" y="502"/>
                    <a:pt x="2" y="502"/>
                    <a:pt x="2" y="502"/>
                  </a:cubicBezTo>
                  <a:cubicBezTo>
                    <a:pt x="2" y="503"/>
                    <a:pt x="3" y="503"/>
                    <a:pt x="3" y="503"/>
                  </a:cubicBezTo>
                  <a:cubicBezTo>
                    <a:pt x="3" y="504"/>
                    <a:pt x="3" y="504"/>
                    <a:pt x="3" y="504"/>
                  </a:cubicBezTo>
                  <a:cubicBezTo>
                    <a:pt x="4" y="504"/>
                    <a:pt x="5" y="505"/>
                    <a:pt x="6" y="506"/>
                  </a:cubicBezTo>
                  <a:cubicBezTo>
                    <a:pt x="15" y="512"/>
                    <a:pt x="43" y="529"/>
                    <a:pt x="43" y="529"/>
                  </a:cubicBezTo>
                  <a:cubicBezTo>
                    <a:pt x="44" y="527"/>
                    <a:pt x="44" y="527"/>
                    <a:pt x="44" y="527"/>
                  </a:cubicBezTo>
                  <a:cubicBezTo>
                    <a:pt x="43" y="526"/>
                    <a:pt x="43" y="526"/>
                    <a:pt x="43" y="526"/>
                  </a:cubicBezTo>
                  <a:cubicBezTo>
                    <a:pt x="44" y="527"/>
                    <a:pt x="44" y="527"/>
                    <a:pt x="44" y="527"/>
                  </a:cubicBezTo>
                  <a:cubicBezTo>
                    <a:pt x="44" y="526"/>
                    <a:pt x="44" y="526"/>
                    <a:pt x="44" y="526"/>
                  </a:cubicBezTo>
                  <a:cubicBezTo>
                    <a:pt x="43" y="526"/>
                    <a:pt x="43" y="526"/>
                    <a:pt x="43" y="526"/>
                  </a:cubicBezTo>
                  <a:cubicBezTo>
                    <a:pt x="44" y="527"/>
                    <a:pt x="44" y="527"/>
                    <a:pt x="44" y="527"/>
                  </a:cubicBezTo>
                  <a:cubicBezTo>
                    <a:pt x="44" y="526"/>
                    <a:pt x="44" y="526"/>
                    <a:pt x="44" y="526"/>
                  </a:cubicBezTo>
                  <a:cubicBezTo>
                    <a:pt x="44" y="527"/>
                    <a:pt x="44" y="527"/>
                    <a:pt x="44" y="527"/>
                  </a:cubicBezTo>
                  <a:cubicBezTo>
                    <a:pt x="44" y="526"/>
                    <a:pt x="44" y="526"/>
                    <a:pt x="44" y="526"/>
                  </a:cubicBezTo>
                  <a:cubicBezTo>
                    <a:pt x="44" y="526"/>
                    <a:pt x="44" y="526"/>
                    <a:pt x="44" y="526"/>
                  </a:cubicBezTo>
                  <a:cubicBezTo>
                    <a:pt x="44" y="527"/>
                    <a:pt x="44" y="527"/>
                    <a:pt x="44" y="527"/>
                  </a:cubicBezTo>
                  <a:cubicBezTo>
                    <a:pt x="44" y="526"/>
                    <a:pt x="44" y="526"/>
                    <a:pt x="44" y="526"/>
                  </a:cubicBezTo>
                  <a:cubicBezTo>
                    <a:pt x="44" y="527"/>
                    <a:pt x="44" y="527"/>
                    <a:pt x="44" y="527"/>
                  </a:cubicBezTo>
                  <a:cubicBezTo>
                    <a:pt x="44" y="526"/>
                    <a:pt x="44" y="526"/>
                    <a:pt x="44" y="526"/>
                  </a:cubicBezTo>
                  <a:cubicBezTo>
                    <a:pt x="44" y="526"/>
                    <a:pt x="44" y="526"/>
                    <a:pt x="44" y="526"/>
                  </a:cubicBezTo>
                  <a:cubicBezTo>
                    <a:pt x="44" y="527"/>
                    <a:pt x="44" y="527"/>
                    <a:pt x="44" y="527"/>
                  </a:cubicBezTo>
                  <a:cubicBezTo>
                    <a:pt x="44" y="526"/>
                    <a:pt x="44" y="526"/>
                    <a:pt x="44" y="526"/>
                  </a:cubicBezTo>
                  <a:cubicBezTo>
                    <a:pt x="44" y="526"/>
                    <a:pt x="44" y="526"/>
                    <a:pt x="44" y="526"/>
                  </a:cubicBezTo>
                  <a:cubicBezTo>
                    <a:pt x="44" y="526"/>
                    <a:pt x="44" y="526"/>
                    <a:pt x="44" y="526"/>
                  </a:cubicBezTo>
                  <a:cubicBezTo>
                    <a:pt x="44" y="526"/>
                    <a:pt x="44" y="526"/>
                    <a:pt x="44" y="526"/>
                  </a:cubicBezTo>
                  <a:cubicBezTo>
                    <a:pt x="44" y="526"/>
                    <a:pt x="44" y="526"/>
                    <a:pt x="44" y="526"/>
                  </a:cubicBezTo>
                  <a:cubicBezTo>
                    <a:pt x="44" y="526"/>
                    <a:pt x="44" y="526"/>
                    <a:pt x="44" y="526"/>
                  </a:cubicBezTo>
                  <a:cubicBezTo>
                    <a:pt x="44" y="526"/>
                    <a:pt x="43" y="525"/>
                    <a:pt x="42" y="525"/>
                  </a:cubicBezTo>
                  <a:cubicBezTo>
                    <a:pt x="37" y="523"/>
                    <a:pt x="28" y="518"/>
                    <a:pt x="19" y="513"/>
                  </a:cubicBezTo>
                  <a:cubicBezTo>
                    <a:pt x="15" y="511"/>
                    <a:pt x="11" y="509"/>
                    <a:pt x="8" y="507"/>
                  </a:cubicBezTo>
                  <a:cubicBezTo>
                    <a:pt x="5" y="506"/>
                    <a:pt x="3" y="505"/>
                    <a:pt x="3" y="505"/>
                  </a:cubicBezTo>
                  <a:cubicBezTo>
                    <a:pt x="3" y="504"/>
                    <a:pt x="2" y="505"/>
                    <a:pt x="1" y="505"/>
                  </a:cubicBezTo>
                  <a:cubicBezTo>
                    <a:pt x="1" y="506"/>
                    <a:pt x="1" y="506"/>
                    <a:pt x="1" y="506"/>
                  </a:cubicBezTo>
                  <a:cubicBezTo>
                    <a:pt x="1" y="507"/>
                    <a:pt x="1" y="507"/>
                    <a:pt x="1" y="507"/>
                  </a:cubicBezTo>
                  <a:cubicBezTo>
                    <a:pt x="2" y="508"/>
                    <a:pt x="2" y="508"/>
                    <a:pt x="3" y="508"/>
                  </a:cubicBezTo>
                  <a:cubicBezTo>
                    <a:pt x="4" y="510"/>
                    <a:pt x="7" y="512"/>
                    <a:pt x="11" y="514"/>
                  </a:cubicBezTo>
                  <a:cubicBezTo>
                    <a:pt x="23" y="522"/>
                    <a:pt x="42" y="533"/>
                    <a:pt x="42" y="533"/>
                  </a:cubicBezTo>
                  <a:cubicBezTo>
                    <a:pt x="43" y="531"/>
                    <a:pt x="43" y="531"/>
                    <a:pt x="43" y="531"/>
                  </a:cubicBezTo>
                  <a:cubicBezTo>
                    <a:pt x="42" y="531"/>
                    <a:pt x="42" y="531"/>
                    <a:pt x="42" y="531"/>
                  </a:cubicBezTo>
                  <a:cubicBezTo>
                    <a:pt x="43" y="531"/>
                    <a:pt x="43" y="531"/>
                    <a:pt x="43" y="531"/>
                  </a:cubicBezTo>
                  <a:cubicBezTo>
                    <a:pt x="43" y="530"/>
                    <a:pt x="43" y="530"/>
                    <a:pt x="43" y="530"/>
                  </a:cubicBezTo>
                  <a:cubicBezTo>
                    <a:pt x="42" y="530"/>
                    <a:pt x="42" y="530"/>
                    <a:pt x="42" y="531"/>
                  </a:cubicBezTo>
                  <a:cubicBezTo>
                    <a:pt x="43" y="531"/>
                    <a:pt x="43" y="531"/>
                    <a:pt x="43" y="531"/>
                  </a:cubicBezTo>
                  <a:cubicBezTo>
                    <a:pt x="43" y="530"/>
                    <a:pt x="43" y="530"/>
                    <a:pt x="43" y="530"/>
                  </a:cubicBezTo>
                  <a:cubicBezTo>
                    <a:pt x="43" y="531"/>
                    <a:pt x="43" y="531"/>
                    <a:pt x="43" y="531"/>
                  </a:cubicBezTo>
                  <a:cubicBezTo>
                    <a:pt x="43" y="530"/>
                    <a:pt x="43" y="530"/>
                    <a:pt x="43" y="530"/>
                  </a:cubicBezTo>
                  <a:cubicBezTo>
                    <a:pt x="43" y="530"/>
                    <a:pt x="43" y="530"/>
                    <a:pt x="43" y="530"/>
                  </a:cubicBezTo>
                  <a:cubicBezTo>
                    <a:pt x="43" y="531"/>
                    <a:pt x="43" y="531"/>
                    <a:pt x="43" y="531"/>
                  </a:cubicBezTo>
                  <a:cubicBezTo>
                    <a:pt x="43" y="530"/>
                    <a:pt x="43" y="530"/>
                    <a:pt x="43" y="530"/>
                  </a:cubicBezTo>
                  <a:cubicBezTo>
                    <a:pt x="43" y="531"/>
                    <a:pt x="43" y="531"/>
                    <a:pt x="43" y="531"/>
                  </a:cubicBezTo>
                  <a:cubicBezTo>
                    <a:pt x="43" y="530"/>
                    <a:pt x="43" y="530"/>
                    <a:pt x="43" y="530"/>
                  </a:cubicBezTo>
                  <a:cubicBezTo>
                    <a:pt x="43" y="530"/>
                    <a:pt x="43" y="530"/>
                    <a:pt x="43" y="530"/>
                  </a:cubicBezTo>
                  <a:cubicBezTo>
                    <a:pt x="43" y="531"/>
                    <a:pt x="43" y="531"/>
                    <a:pt x="43" y="531"/>
                  </a:cubicBezTo>
                  <a:cubicBezTo>
                    <a:pt x="43" y="530"/>
                    <a:pt x="43" y="530"/>
                    <a:pt x="43" y="530"/>
                  </a:cubicBezTo>
                  <a:cubicBezTo>
                    <a:pt x="43" y="530"/>
                    <a:pt x="43" y="530"/>
                    <a:pt x="43" y="530"/>
                  </a:cubicBezTo>
                  <a:cubicBezTo>
                    <a:pt x="43" y="530"/>
                    <a:pt x="43" y="530"/>
                    <a:pt x="43" y="530"/>
                  </a:cubicBezTo>
                  <a:cubicBezTo>
                    <a:pt x="43" y="530"/>
                    <a:pt x="43" y="530"/>
                    <a:pt x="43" y="530"/>
                  </a:cubicBezTo>
                  <a:cubicBezTo>
                    <a:pt x="43" y="530"/>
                    <a:pt x="43" y="530"/>
                    <a:pt x="43" y="530"/>
                  </a:cubicBezTo>
                  <a:cubicBezTo>
                    <a:pt x="43" y="530"/>
                    <a:pt x="43" y="530"/>
                    <a:pt x="43" y="530"/>
                  </a:cubicBezTo>
                  <a:cubicBezTo>
                    <a:pt x="43" y="530"/>
                    <a:pt x="42" y="530"/>
                    <a:pt x="41" y="529"/>
                  </a:cubicBezTo>
                  <a:cubicBezTo>
                    <a:pt x="37" y="527"/>
                    <a:pt x="27" y="522"/>
                    <a:pt x="19" y="518"/>
                  </a:cubicBezTo>
                  <a:cubicBezTo>
                    <a:pt x="15" y="516"/>
                    <a:pt x="11" y="514"/>
                    <a:pt x="8" y="513"/>
                  </a:cubicBezTo>
                  <a:cubicBezTo>
                    <a:pt x="7" y="512"/>
                    <a:pt x="6" y="511"/>
                    <a:pt x="5" y="511"/>
                  </a:cubicBezTo>
                  <a:cubicBezTo>
                    <a:pt x="4" y="511"/>
                    <a:pt x="4" y="511"/>
                    <a:pt x="4" y="511"/>
                  </a:cubicBezTo>
                  <a:cubicBezTo>
                    <a:pt x="3" y="510"/>
                    <a:pt x="3" y="510"/>
                    <a:pt x="3" y="510"/>
                  </a:cubicBezTo>
                  <a:cubicBezTo>
                    <a:pt x="3" y="510"/>
                    <a:pt x="3" y="510"/>
                    <a:pt x="3" y="510"/>
                  </a:cubicBezTo>
                  <a:cubicBezTo>
                    <a:pt x="3" y="510"/>
                    <a:pt x="3" y="510"/>
                    <a:pt x="3" y="510"/>
                  </a:cubicBezTo>
                  <a:cubicBezTo>
                    <a:pt x="2" y="510"/>
                    <a:pt x="2" y="510"/>
                    <a:pt x="2" y="510"/>
                  </a:cubicBezTo>
                  <a:cubicBezTo>
                    <a:pt x="2" y="510"/>
                    <a:pt x="2" y="511"/>
                    <a:pt x="1" y="511"/>
                  </a:cubicBezTo>
                  <a:cubicBezTo>
                    <a:pt x="3" y="512"/>
                    <a:pt x="3" y="512"/>
                    <a:pt x="3" y="512"/>
                  </a:cubicBezTo>
                  <a:cubicBezTo>
                    <a:pt x="2" y="511"/>
                    <a:pt x="2" y="511"/>
                    <a:pt x="2" y="511"/>
                  </a:cubicBezTo>
                  <a:cubicBezTo>
                    <a:pt x="1" y="512"/>
                    <a:pt x="1" y="512"/>
                    <a:pt x="1" y="512"/>
                  </a:cubicBezTo>
                  <a:cubicBezTo>
                    <a:pt x="1" y="512"/>
                    <a:pt x="1" y="513"/>
                    <a:pt x="2" y="513"/>
                  </a:cubicBezTo>
                  <a:cubicBezTo>
                    <a:pt x="2" y="513"/>
                    <a:pt x="2" y="513"/>
                    <a:pt x="2" y="513"/>
                  </a:cubicBezTo>
                  <a:cubicBezTo>
                    <a:pt x="3" y="514"/>
                    <a:pt x="4" y="514"/>
                    <a:pt x="5" y="515"/>
                  </a:cubicBezTo>
                  <a:cubicBezTo>
                    <a:pt x="15" y="522"/>
                    <a:pt x="44" y="539"/>
                    <a:pt x="44" y="539"/>
                  </a:cubicBezTo>
                  <a:cubicBezTo>
                    <a:pt x="45" y="538"/>
                    <a:pt x="45" y="538"/>
                    <a:pt x="45" y="538"/>
                  </a:cubicBezTo>
                  <a:cubicBezTo>
                    <a:pt x="46" y="537"/>
                    <a:pt x="46" y="537"/>
                    <a:pt x="46" y="537"/>
                  </a:cubicBezTo>
                  <a:cubicBezTo>
                    <a:pt x="46" y="537"/>
                    <a:pt x="35" y="531"/>
                    <a:pt x="25" y="526"/>
                  </a:cubicBezTo>
                  <a:cubicBezTo>
                    <a:pt x="20" y="523"/>
                    <a:pt x="14" y="520"/>
                    <a:pt x="10" y="518"/>
                  </a:cubicBezTo>
                  <a:cubicBezTo>
                    <a:pt x="8" y="517"/>
                    <a:pt x="6" y="516"/>
                    <a:pt x="5" y="516"/>
                  </a:cubicBezTo>
                  <a:cubicBezTo>
                    <a:pt x="4" y="516"/>
                    <a:pt x="4" y="515"/>
                    <a:pt x="3" y="515"/>
                  </a:cubicBezTo>
                  <a:cubicBezTo>
                    <a:pt x="3" y="515"/>
                    <a:pt x="3" y="515"/>
                    <a:pt x="3" y="515"/>
                  </a:cubicBezTo>
                  <a:cubicBezTo>
                    <a:pt x="3" y="515"/>
                    <a:pt x="2" y="515"/>
                    <a:pt x="2" y="515"/>
                  </a:cubicBezTo>
                  <a:cubicBezTo>
                    <a:pt x="1" y="515"/>
                    <a:pt x="1" y="515"/>
                    <a:pt x="1" y="515"/>
                  </a:cubicBezTo>
                  <a:cubicBezTo>
                    <a:pt x="1" y="515"/>
                    <a:pt x="1" y="515"/>
                    <a:pt x="1" y="515"/>
                  </a:cubicBezTo>
                  <a:cubicBezTo>
                    <a:pt x="2" y="516"/>
                    <a:pt x="2" y="516"/>
                    <a:pt x="2" y="516"/>
                  </a:cubicBezTo>
                  <a:cubicBezTo>
                    <a:pt x="1" y="515"/>
                    <a:pt x="1" y="515"/>
                    <a:pt x="1" y="515"/>
                  </a:cubicBezTo>
                  <a:cubicBezTo>
                    <a:pt x="0" y="516"/>
                    <a:pt x="0" y="516"/>
                    <a:pt x="0" y="516"/>
                  </a:cubicBezTo>
                  <a:cubicBezTo>
                    <a:pt x="0" y="517"/>
                    <a:pt x="1" y="517"/>
                    <a:pt x="1" y="517"/>
                  </a:cubicBezTo>
                  <a:cubicBezTo>
                    <a:pt x="1" y="518"/>
                    <a:pt x="1" y="518"/>
                    <a:pt x="1" y="518"/>
                  </a:cubicBezTo>
                  <a:cubicBezTo>
                    <a:pt x="2" y="518"/>
                    <a:pt x="3" y="519"/>
                    <a:pt x="4" y="520"/>
                  </a:cubicBezTo>
                  <a:cubicBezTo>
                    <a:pt x="14" y="527"/>
                    <a:pt x="44" y="544"/>
                    <a:pt x="44" y="544"/>
                  </a:cubicBezTo>
                  <a:cubicBezTo>
                    <a:pt x="45" y="543"/>
                    <a:pt x="45" y="543"/>
                    <a:pt x="45" y="543"/>
                  </a:cubicBezTo>
                  <a:cubicBezTo>
                    <a:pt x="45" y="542"/>
                    <a:pt x="45" y="542"/>
                    <a:pt x="45" y="542"/>
                  </a:cubicBezTo>
                  <a:cubicBezTo>
                    <a:pt x="3" y="523"/>
                    <a:pt x="3" y="523"/>
                    <a:pt x="3" y="523"/>
                  </a:cubicBezTo>
                  <a:cubicBezTo>
                    <a:pt x="2" y="522"/>
                    <a:pt x="1" y="523"/>
                    <a:pt x="1" y="523"/>
                  </a:cubicBezTo>
                  <a:cubicBezTo>
                    <a:pt x="0" y="524"/>
                    <a:pt x="1" y="525"/>
                    <a:pt x="1" y="525"/>
                  </a:cubicBezTo>
                  <a:cubicBezTo>
                    <a:pt x="21" y="538"/>
                    <a:pt x="21" y="538"/>
                    <a:pt x="21" y="538"/>
                  </a:cubicBezTo>
                  <a:cubicBezTo>
                    <a:pt x="3" y="529"/>
                    <a:pt x="3" y="529"/>
                    <a:pt x="3" y="529"/>
                  </a:cubicBezTo>
                  <a:cubicBezTo>
                    <a:pt x="2" y="529"/>
                    <a:pt x="1" y="529"/>
                    <a:pt x="1" y="529"/>
                  </a:cubicBezTo>
                  <a:cubicBezTo>
                    <a:pt x="0" y="530"/>
                    <a:pt x="0" y="530"/>
                    <a:pt x="0" y="530"/>
                  </a:cubicBezTo>
                  <a:cubicBezTo>
                    <a:pt x="0" y="531"/>
                    <a:pt x="1" y="531"/>
                    <a:pt x="1" y="531"/>
                  </a:cubicBezTo>
                  <a:cubicBezTo>
                    <a:pt x="1" y="532"/>
                    <a:pt x="1" y="532"/>
                    <a:pt x="1" y="532"/>
                  </a:cubicBezTo>
                  <a:cubicBezTo>
                    <a:pt x="2" y="532"/>
                    <a:pt x="3" y="533"/>
                    <a:pt x="4" y="534"/>
                  </a:cubicBezTo>
                  <a:cubicBezTo>
                    <a:pt x="14" y="540"/>
                    <a:pt x="43" y="558"/>
                    <a:pt x="43" y="558"/>
                  </a:cubicBezTo>
                  <a:cubicBezTo>
                    <a:pt x="44" y="556"/>
                    <a:pt x="44" y="556"/>
                    <a:pt x="44" y="556"/>
                  </a:cubicBezTo>
                  <a:cubicBezTo>
                    <a:pt x="44" y="555"/>
                    <a:pt x="44" y="555"/>
                    <a:pt x="44" y="555"/>
                  </a:cubicBezTo>
                  <a:cubicBezTo>
                    <a:pt x="4" y="536"/>
                    <a:pt x="4" y="536"/>
                    <a:pt x="4" y="536"/>
                  </a:cubicBezTo>
                  <a:cubicBezTo>
                    <a:pt x="3" y="536"/>
                    <a:pt x="2" y="536"/>
                    <a:pt x="2" y="537"/>
                  </a:cubicBezTo>
                  <a:cubicBezTo>
                    <a:pt x="1" y="537"/>
                    <a:pt x="1" y="538"/>
                    <a:pt x="2" y="539"/>
                  </a:cubicBezTo>
                  <a:cubicBezTo>
                    <a:pt x="44" y="564"/>
                    <a:pt x="44" y="564"/>
                    <a:pt x="44" y="564"/>
                  </a:cubicBezTo>
                  <a:cubicBezTo>
                    <a:pt x="44" y="563"/>
                    <a:pt x="44" y="563"/>
                    <a:pt x="44" y="563"/>
                  </a:cubicBezTo>
                  <a:cubicBezTo>
                    <a:pt x="43" y="562"/>
                    <a:pt x="43" y="562"/>
                    <a:pt x="43" y="562"/>
                  </a:cubicBezTo>
                  <a:cubicBezTo>
                    <a:pt x="44" y="563"/>
                    <a:pt x="44" y="563"/>
                    <a:pt x="44" y="563"/>
                  </a:cubicBezTo>
                  <a:cubicBezTo>
                    <a:pt x="44" y="562"/>
                    <a:pt x="44" y="562"/>
                    <a:pt x="44" y="562"/>
                  </a:cubicBezTo>
                  <a:cubicBezTo>
                    <a:pt x="44" y="562"/>
                    <a:pt x="43" y="562"/>
                    <a:pt x="43" y="562"/>
                  </a:cubicBezTo>
                  <a:cubicBezTo>
                    <a:pt x="44" y="563"/>
                    <a:pt x="44" y="563"/>
                    <a:pt x="44" y="563"/>
                  </a:cubicBezTo>
                  <a:cubicBezTo>
                    <a:pt x="44" y="562"/>
                    <a:pt x="44" y="562"/>
                    <a:pt x="44" y="562"/>
                  </a:cubicBezTo>
                  <a:cubicBezTo>
                    <a:pt x="44" y="563"/>
                    <a:pt x="44" y="563"/>
                    <a:pt x="44" y="563"/>
                  </a:cubicBezTo>
                  <a:cubicBezTo>
                    <a:pt x="44" y="562"/>
                    <a:pt x="44" y="562"/>
                    <a:pt x="44" y="562"/>
                  </a:cubicBezTo>
                  <a:cubicBezTo>
                    <a:pt x="44" y="562"/>
                    <a:pt x="44" y="562"/>
                    <a:pt x="44" y="562"/>
                  </a:cubicBezTo>
                  <a:cubicBezTo>
                    <a:pt x="44" y="563"/>
                    <a:pt x="44" y="563"/>
                    <a:pt x="44" y="563"/>
                  </a:cubicBezTo>
                  <a:cubicBezTo>
                    <a:pt x="44" y="562"/>
                    <a:pt x="44" y="562"/>
                    <a:pt x="44" y="562"/>
                  </a:cubicBezTo>
                  <a:cubicBezTo>
                    <a:pt x="44" y="563"/>
                    <a:pt x="44" y="563"/>
                    <a:pt x="44" y="563"/>
                  </a:cubicBezTo>
                  <a:cubicBezTo>
                    <a:pt x="45" y="562"/>
                    <a:pt x="45" y="562"/>
                    <a:pt x="45" y="562"/>
                  </a:cubicBezTo>
                  <a:cubicBezTo>
                    <a:pt x="44" y="562"/>
                    <a:pt x="44" y="562"/>
                    <a:pt x="44" y="562"/>
                  </a:cubicBezTo>
                  <a:cubicBezTo>
                    <a:pt x="44" y="563"/>
                    <a:pt x="44" y="563"/>
                    <a:pt x="44" y="563"/>
                  </a:cubicBezTo>
                  <a:cubicBezTo>
                    <a:pt x="45" y="562"/>
                    <a:pt x="45" y="562"/>
                    <a:pt x="45" y="562"/>
                  </a:cubicBezTo>
                  <a:cubicBezTo>
                    <a:pt x="44" y="562"/>
                    <a:pt x="44" y="562"/>
                    <a:pt x="44" y="562"/>
                  </a:cubicBezTo>
                  <a:cubicBezTo>
                    <a:pt x="44" y="562"/>
                    <a:pt x="43" y="561"/>
                    <a:pt x="42" y="561"/>
                  </a:cubicBezTo>
                  <a:cubicBezTo>
                    <a:pt x="37" y="558"/>
                    <a:pt x="27" y="554"/>
                    <a:pt x="19" y="549"/>
                  </a:cubicBezTo>
                  <a:cubicBezTo>
                    <a:pt x="14" y="547"/>
                    <a:pt x="10" y="545"/>
                    <a:pt x="7" y="544"/>
                  </a:cubicBezTo>
                  <a:cubicBezTo>
                    <a:pt x="5" y="542"/>
                    <a:pt x="3" y="541"/>
                    <a:pt x="3" y="541"/>
                  </a:cubicBezTo>
                  <a:cubicBezTo>
                    <a:pt x="2" y="541"/>
                    <a:pt x="1" y="541"/>
                    <a:pt x="1" y="542"/>
                  </a:cubicBezTo>
                  <a:cubicBezTo>
                    <a:pt x="1" y="543"/>
                    <a:pt x="1" y="543"/>
                    <a:pt x="1" y="543"/>
                  </a:cubicBezTo>
                  <a:cubicBezTo>
                    <a:pt x="1" y="543"/>
                    <a:pt x="1" y="543"/>
                    <a:pt x="1" y="544"/>
                  </a:cubicBezTo>
                  <a:cubicBezTo>
                    <a:pt x="1" y="544"/>
                    <a:pt x="1" y="544"/>
                    <a:pt x="1" y="544"/>
                  </a:cubicBezTo>
                  <a:cubicBezTo>
                    <a:pt x="2" y="545"/>
                    <a:pt x="3" y="545"/>
                    <a:pt x="4" y="546"/>
                  </a:cubicBezTo>
                  <a:cubicBezTo>
                    <a:pt x="9" y="550"/>
                    <a:pt x="20" y="555"/>
                    <a:pt x="28" y="561"/>
                  </a:cubicBezTo>
                  <a:cubicBezTo>
                    <a:pt x="33" y="563"/>
                    <a:pt x="37" y="566"/>
                    <a:pt x="40" y="568"/>
                  </a:cubicBezTo>
                  <a:cubicBezTo>
                    <a:pt x="41" y="569"/>
                    <a:pt x="42" y="569"/>
                    <a:pt x="43" y="570"/>
                  </a:cubicBezTo>
                  <a:cubicBezTo>
                    <a:pt x="44" y="570"/>
                    <a:pt x="44" y="570"/>
                    <a:pt x="44" y="571"/>
                  </a:cubicBezTo>
                  <a:cubicBezTo>
                    <a:pt x="44" y="571"/>
                    <a:pt x="44" y="571"/>
                    <a:pt x="44" y="571"/>
                  </a:cubicBezTo>
                  <a:cubicBezTo>
                    <a:pt x="44" y="571"/>
                    <a:pt x="44" y="571"/>
                    <a:pt x="44" y="571"/>
                  </a:cubicBezTo>
                  <a:cubicBezTo>
                    <a:pt x="45" y="570"/>
                    <a:pt x="45" y="570"/>
                    <a:pt x="45" y="570"/>
                  </a:cubicBezTo>
                  <a:cubicBezTo>
                    <a:pt x="44" y="571"/>
                    <a:pt x="44" y="571"/>
                    <a:pt x="44" y="571"/>
                  </a:cubicBezTo>
                  <a:cubicBezTo>
                    <a:pt x="44" y="571"/>
                    <a:pt x="44" y="571"/>
                    <a:pt x="44" y="571"/>
                  </a:cubicBezTo>
                  <a:cubicBezTo>
                    <a:pt x="45" y="570"/>
                    <a:pt x="45" y="570"/>
                    <a:pt x="45" y="570"/>
                  </a:cubicBezTo>
                  <a:cubicBezTo>
                    <a:pt x="44" y="571"/>
                    <a:pt x="44" y="571"/>
                    <a:pt x="44" y="571"/>
                  </a:cubicBezTo>
                  <a:cubicBezTo>
                    <a:pt x="45" y="570"/>
                    <a:pt x="45" y="570"/>
                    <a:pt x="45" y="570"/>
                  </a:cubicBezTo>
                  <a:cubicBezTo>
                    <a:pt x="44" y="570"/>
                    <a:pt x="44" y="570"/>
                    <a:pt x="44" y="570"/>
                  </a:cubicBezTo>
                  <a:cubicBezTo>
                    <a:pt x="44" y="570"/>
                    <a:pt x="44" y="570"/>
                    <a:pt x="44" y="571"/>
                  </a:cubicBezTo>
                  <a:cubicBezTo>
                    <a:pt x="45" y="570"/>
                    <a:pt x="45" y="570"/>
                    <a:pt x="45" y="570"/>
                  </a:cubicBezTo>
                  <a:cubicBezTo>
                    <a:pt x="44" y="570"/>
                    <a:pt x="44" y="570"/>
                    <a:pt x="44" y="570"/>
                  </a:cubicBezTo>
                  <a:cubicBezTo>
                    <a:pt x="45" y="570"/>
                    <a:pt x="45" y="570"/>
                    <a:pt x="45" y="570"/>
                  </a:cubicBezTo>
                  <a:cubicBezTo>
                    <a:pt x="44" y="569"/>
                    <a:pt x="44" y="569"/>
                    <a:pt x="44" y="569"/>
                  </a:cubicBezTo>
                  <a:cubicBezTo>
                    <a:pt x="44" y="570"/>
                    <a:pt x="44" y="570"/>
                    <a:pt x="44" y="570"/>
                  </a:cubicBezTo>
                  <a:cubicBezTo>
                    <a:pt x="45" y="570"/>
                    <a:pt x="45" y="570"/>
                    <a:pt x="45" y="570"/>
                  </a:cubicBezTo>
                  <a:cubicBezTo>
                    <a:pt x="44" y="569"/>
                    <a:pt x="44" y="569"/>
                    <a:pt x="44" y="569"/>
                  </a:cubicBezTo>
                  <a:cubicBezTo>
                    <a:pt x="45" y="570"/>
                    <a:pt x="45" y="570"/>
                    <a:pt x="45" y="570"/>
                  </a:cubicBezTo>
                  <a:cubicBezTo>
                    <a:pt x="46" y="568"/>
                    <a:pt x="46" y="568"/>
                    <a:pt x="46" y="568"/>
                  </a:cubicBezTo>
                  <a:cubicBezTo>
                    <a:pt x="3" y="547"/>
                    <a:pt x="3" y="547"/>
                    <a:pt x="3" y="547"/>
                  </a:cubicBezTo>
                  <a:cubicBezTo>
                    <a:pt x="2" y="547"/>
                    <a:pt x="1" y="547"/>
                    <a:pt x="1" y="548"/>
                  </a:cubicBezTo>
                  <a:cubicBezTo>
                    <a:pt x="1" y="548"/>
                    <a:pt x="1" y="549"/>
                    <a:pt x="2" y="550"/>
                  </a:cubicBezTo>
                  <a:cubicBezTo>
                    <a:pt x="2" y="550"/>
                    <a:pt x="4" y="551"/>
                    <a:pt x="8" y="554"/>
                  </a:cubicBezTo>
                  <a:cubicBezTo>
                    <a:pt x="14" y="557"/>
                    <a:pt x="23" y="563"/>
                    <a:pt x="31" y="567"/>
                  </a:cubicBezTo>
                  <a:cubicBezTo>
                    <a:pt x="34" y="570"/>
                    <a:pt x="38" y="572"/>
                    <a:pt x="40" y="573"/>
                  </a:cubicBezTo>
                  <a:cubicBezTo>
                    <a:pt x="41" y="574"/>
                    <a:pt x="42" y="575"/>
                    <a:pt x="43" y="575"/>
                  </a:cubicBezTo>
                  <a:cubicBezTo>
                    <a:pt x="44" y="576"/>
                    <a:pt x="44" y="576"/>
                    <a:pt x="44" y="576"/>
                  </a:cubicBezTo>
                  <a:cubicBezTo>
                    <a:pt x="44" y="576"/>
                    <a:pt x="44" y="576"/>
                    <a:pt x="44" y="576"/>
                  </a:cubicBezTo>
                  <a:cubicBezTo>
                    <a:pt x="44" y="576"/>
                    <a:pt x="44" y="576"/>
                    <a:pt x="44" y="576"/>
                  </a:cubicBezTo>
                  <a:cubicBezTo>
                    <a:pt x="44" y="575"/>
                    <a:pt x="44" y="575"/>
                    <a:pt x="44" y="575"/>
                  </a:cubicBezTo>
                  <a:cubicBezTo>
                    <a:pt x="44" y="576"/>
                    <a:pt x="44" y="576"/>
                    <a:pt x="44" y="576"/>
                  </a:cubicBezTo>
                  <a:cubicBezTo>
                    <a:pt x="44" y="576"/>
                    <a:pt x="44" y="576"/>
                    <a:pt x="44" y="576"/>
                  </a:cubicBezTo>
                  <a:cubicBezTo>
                    <a:pt x="44" y="575"/>
                    <a:pt x="44" y="575"/>
                    <a:pt x="44" y="575"/>
                  </a:cubicBezTo>
                  <a:cubicBezTo>
                    <a:pt x="44" y="576"/>
                    <a:pt x="44" y="576"/>
                    <a:pt x="44" y="576"/>
                  </a:cubicBezTo>
                  <a:cubicBezTo>
                    <a:pt x="45" y="575"/>
                    <a:pt x="45" y="575"/>
                    <a:pt x="45" y="575"/>
                  </a:cubicBezTo>
                  <a:cubicBezTo>
                    <a:pt x="43" y="575"/>
                    <a:pt x="43" y="575"/>
                    <a:pt x="43" y="575"/>
                  </a:cubicBezTo>
                  <a:cubicBezTo>
                    <a:pt x="43" y="575"/>
                    <a:pt x="44" y="575"/>
                    <a:pt x="44" y="576"/>
                  </a:cubicBezTo>
                  <a:cubicBezTo>
                    <a:pt x="45" y="575"/>
                    <a:pt x="45" y="575"/>
                    <a:pt x="45" y="575"/>
                  </a:cubicBezTo>
                  <a:cubicBezTo>
                    <a:pt x="43" y="575"/>
                    <a:pt x="43" y="575"/>
                    <a:pt x="43" y="575"/>
                  </a:cubicBezTo>
                  <a:cubicBezTo>
                    <a:pt x="45" y="575"/>
                    <a:pt x="45" y="575"/>
                    <a:pt x="45" y="575"/>
                  </a:cubicBezTo>
                  <a:cubicBezTo>
                    <a:pt x="44" y="574"/>
                    <a:pt x="44" y="574"/>
                    <a:pt x="44" y="574"/>
                  </a:cubicBezTo>
                  <a:cubicBezTo>
                    <a:pt x="43" y="575"/>
                    <a:pt x="43" y="575"/>
                    <a:pt x="43" y="575"/>
                  </a:cubicBezTo>
                  <a:cubicBezTo>
                    <a:pt x="45" y="575"/>
                    <a:pt x="45" y="575"/>
                    <a:pt x="45" y="575"/>
                  </a:cubicBezTo>
                  <a:cubicBezTo>
                    <a:pt x="44" y="574"/>
                    <a:pt x="44" y="574"/>
                    <a:pt x="44" y="574"/>
                  </a:cubicBezTo>
                  <a:cubicBezTo>
                    <a:pt x="45" y="575"/>
                    <a:pt x="45" y="575"/>
                    <a:pt x="45" y="575"/>
                  </a:cubicBezTo>
                  <a:cubicBezTo>
                    <a:pt x="44" y="574"/>
                    <a:pt x="44" y="574"/>
                    <a:pt x="44" y="574"/>
                  </a:cubicBezTo>
                  <a:cubicBezTo>
                    <a:pt x="45" y="575"/>
                    <a:pt x="45" y="575"/>
                    <a:pt x="45" y="575"/>
                  </a:cubicBezTo>
                  <a:cubicBezTo>
                    <a:pt x="44" y="573"/>
                    <a:pt x="44" y="573"/>
                    <a:pt x="44" y="573"/>
                  </a:cubicBezTo>
                  <a:cubicBezTo>
                    <a:pt x="44" y="573"/>
                    <a:pt x="44" y="574"/>
                    <a:pt x="44" y="574"/>
                  </a:cubicBezTo>
                  <a:cubicBezTo>
                    <a:pt x="45" y="575"/>
                    <a:pt x="45" y="575"/>
                    <a:pt x="45" y="575"/>
                  </a:cubicBezTo>
                  <a:cubicBezTo>
                    <a:pt x="44" y="573"/>
                    <a:pt x="44" y="573"/>
                    <a:pt x="44" y="573"/>
                  </a:cubicBezTo>
                  <a:cubicBezTo>
                    <a:pt x="45" y="575"/>
                    <a:pt x="45" y="575"/>
                    <a:pt x="45" y="575"/>
                  </a:cubicBezTo>
                  <a:cubicBezTo>
                    <a:pt x="45" y="573"/>
                    <a:pt x="45" y="573"/>
                    <a:pt x="45" y="573"/>
                  </a:cubicBezTo>
                  <a:cubicBezTo>
                    <a:pt x="44" y="573"/>
                    <a:pt x="44" y="573"/>
                    <a:pt x="44" y="573"/>
                  </a:cubicBezTo>
                  <a:cubicBezTo>
                    <a:pt x="45" y="575"/>
                    <a:pt x="45" y="575"/>
                    <a:pt x="45" y="575"/>
                  </a:cubicBezTo>
                  <a:cubicBezTo>
                    <a:pt x="45" y="573"/>
                    <a:pt x="45" y="573"/>
                    <a:pt x="45" y="573"/>
                  </a:cubicBezTo>
                  <a:cubicBezTo>
                    <a:pt x="45" y="574"/>
                    <a:pt x="45" y="574"/>
                    <a:pt x="45" y="574"/>
                  </a:cubicBezTo>
                  <a:cubicBezTo>
                    <a:pt x="45" y="573"/>
                    <a:pt x="45" y="573"/>
                    <a:pt x="45" y="573"/>
                  </a:cubicBezTo>
                  <a:cubicBezTo>
                    <a:pt x="45" y="573"/>
                    <a:pt x="45" y="573"/>
                    <a:pt x="45" y="573"/>
                  </a:cubicBezTo>
                  <a:cubicBezTo>
                    <a:pt x="45" y="574"/>
                    <a:pt x="45" y="574"/>
                    <a:pt x="45" y="574"/>
                  </a:cubicBezTo>
                  <a:cubicBezTo>
                    <a:pt x="45" y="573"/>
                    <a:pt x="45" y="573"/>
                    <a:pt x="45" y="573"/>
                  </a:cubicBezTo>
                  <a:cubicBezTo>
                    <a:pt x="45" y="573"/>
                    <a:pt x="45" y="573"/>
                    <a:pt x="45" y="573"/>
                  </a:cubicBezTo>
                  <a:cubicBezTo>
                    <a:pt x="45" y="573"/>
                    <a:pt x="44" y="573"/>
                    <a:pt x="42" y="572"/>
                  </a:cubicBezTo>
                  <a:cubicBezTo>
                    <a:pt x="38" y="570"/>
                    <a:pt x="28" y="565"/>
                    <a:pt x="20" y="561"/>
                  </a:cubicBezTo>
                  <a:cubicBezTo>
                    <a:pt x="16" y="559"/>
                    <a:pt x="12" y="557"/>
                    <a:pt x="9" y="556"/>
                  </a:cubicBezTo>
                  <a:cubicBezTo>
                    <a:pt x="7" y="555"/>
                    <a:pt x="6" y="555"/>
                    <a:pt x="5" y="554"/>
                  </a:cubicBezTo>
                  <a:cubicBezTo>
                    <a:pt x="5" y="554"/>
                    <a:pt x="4" y="554"/>
                    <a:pt x="4" y="554"/>
                  </a:cubicBezTo>
                  <a:cubicBezTo>
                    <a:pt x="4" y="554"/>
                    <a:pt x="4" y="554"/>
                    <a:pt x="4" y="554"/>
                  </a:cubicBezTo>
                  <a:cubicBezTo>
                    <a:pt x="3" y="554"/>
                    <a:pt x="3" y="554"/>
                    <a:pt x="3" y="554"/>
                  </a:cubicBezTo>
                  <a:cubicBezTo>
                    <a:pt x="2" y="554"/>
                    <a:pt x="2" y="554"/>
                    <a:pt x="2" y="554"/>
                  </a:cubicBezTo>
                  <a:cubicBezTo>
                    <a:pt x="2" y="554"/>
                    <a:pt x="2" y="554"/>
                    <a:pt x="2" y="554"/>
                  </a:cubicBezTo>
                  <a:cubicBezTo>
                    <a:pt x="3" y="555"/>
                    <a:pt x="3" y="555"/>
                    <a:pt x="3" y="555"/>
                  </a:cubicBezTo>
                  <a:cubicBezTo>
                    <a:pt x="2" y="554"/>
                    <a:pt x="2" y="554"/>
                    <a:pt x="2" y="554"/>
                  </a:cubicBezTo>
                  <a:cubicBezTo>
                    <a:pt x="1" y="555"/>
                    <a:pt x="1" y="555"/>
                    <a:pt x="1" y="555"/>
                  </a:cubicBezTo>
                  <a:cubicBezTo>
                    <a:pt x="1" y="556"/>
                    <a:pt x="2" y="556"/>
                    <a:pt x="2" y="556"/>
                  </a:cubicBezTo>
                  <a:cubicBezTo>
                    <a:pt x="2" y="557"/>
                    <a:pt x="2" y="557"/>
                    <a:pt x="2" y="557"/>
                  </a:cubicBezTo>
                  <a:cubicBezTo>
                    <a:pt x="3" y="557"/>
                    <a:pt x="4" y="558"/>
                    <a:pt x="5" y="559"/>
                  </a:cubicBezTo>
                  <a:cubicBezTo>
                    <a:pt x="15" y="565"/>
                    <a:pt x="43" y="582"/>
                    <a:pt x="43" y="582"/>
                  </a:cubicBezTo>
                  <a:cubicBezTo>
                    <a:pt x="44" y="581"/>
                    <a:pt x="44" y="581"/>
                    <a:pt x="44" y="581"/>
                  </a:cubicBezTo>
                  <a:cubicBezTo>
                    <a:pt x="44" y="579"/>
                    <a:pt x="44" y="579"/>
                    <a:pt x="44" y="579"/>
                  </a:cubicBezTo>
                  <a:cubicBezTo>
                    <a:pt x="4" y="560"/>
                    <a:pt x="4" y="560"/>
                    <a:pt x="4" y="560"/>
                  </a:cubicBezTo>
                  <a:cubicBezTo>
                    <a:pt x="4" y="560"/>
                    <a:pt x="3" y="560"/>
                    <a:pt x="2" y="561"/>
                  </a:cubicBezTo>
                  <a:cubicBezTo>
                    <a:pt x="2" y="561"/>
                    <a:pt x="2" y="562"/>
                    <a:pt x="3" y="563"/>
                  </a:cubicBezTo>
                  <a:cubicBezTo>
                    <a:pt x="44" y="588"/>
                    <a:pt x="44" y="588"/>
                    <a:pt x="44" y="588"/>
                  </a:cubicBezTo>
                  <a:cubicBezTo>
                    <a:pt x="45" y="587"/>
                    <a:pt x="45" y="587"/>
                    <a:pt x="45" y="587"/>
                  </a:cubicBezTo>
                  <a:cubicBezTo>
                    <a:pt x="46" y="586"/>
                    <a:pt x="46" y="586"/>
                    <a:pt x="46" y="586"/>
                  </a:cubicBezTo>
                  <a:cubicBezTo>
                    <a:pt x="46" y="586"/>
                    <a:pt x="36" y="581"/>
                    <a:pt x="25" y="575"/>
                  </a:cubicBezTo>
                  <a:cubicBezTo>
                    <a:pt x="20" y="573"/>
                    <a:pt x="15" y="570"/>
                    <a:pt x="11" y="568"/>
                  </a:cubicBezTo>
                  <a:cubicBezTo>
                    <a:pt x="9" y="567"/>
                    <a:pt x="7" y="566"/>
                    <a:pt x="6" y="565"/>
                  </a:cubicBezTo>
                  <a:cubicBezTo>
                    <a:pt x="5" y="565"/>
                    <a:pt x="5" y="565"/>
                    <a:pt x="4" y="565"/>
                  </a:cubicBezTo>
                  <a:cubicBezTo>
                    <a:pt x="3" y="565"/>
                    <a:pt x="3" y="565"/>
                    <a:pt x="3" y="565"/>
                  </a:cubicBezTo>
                  <a:cubicBezTo>
                    <a:pt x="3" y="564"/>
                    <a:pt x="3" y="564"/>
                    <a:pt x="3" y="564"/>
                  </a:cubicBezTo>
                  <a:cubicBezTo>
                    <a:pt x="2" y="564"/>
                    <a:pt x="2" y="564"/>
                    <a:pt x="2" y="564"/>
                  </a:cubicBezTo>
                  <a:cubicBezTo>
                    <a:pt x="2" y="565"/>
                    <a:pt x="2" y="565"/>
                    <a:pt x="1" y="565"/>
                  </a:cubicBezTo>
                  <a:cubicBezTo>
                    <a:pt x="3" y="566"/>
                    <a:pt x="3" y="566"/>
                    <a:pt x="3" y="566"/>
                  </a:cubicBezTo>
                  <a:cubicBezTo>
                    <a:pt x="1" y="565"/>
                    <a:pt x="1" y="565"/>
                    <a:pt x="1" y="565"/>
                  </a:cubicBezTo>
                  <a:cubicBezTo>
                    <a:pt x="1" y="566"/>
                    <a:pt x="1" y="566"/>
                    <a:pt x="1" y="566"/>
                  </a:cubicBezTo>
                  <a:cubicBezTo>
                    <a:pt x="1" y="567"/>
                    <a:pt x="1" y="567"/>
                    <a:pt x="1" y="567"/>
                  </a:cubicBezTo>
                  <a:cubicBezTo>
                    <a:pt x="2" y="567"/>
                    <a:pt x="2" y="567"/>
                    <a:pt x="2" y="567"/>
                  </a:cubicBezTo>
                  <a:cubicBezTo>
                    <a:pt x="2" y="568"/>
                    <a:pt x="3" y="568"/>
                    <a:pt x="5" y="569"/>
                  </a:cubicBezTo>
                  <a:cubicBezTo>
                    <a:pt x="10" y="572"/>
                    <a:pt x="20" y="578"/>
                    <a:pt x="28" y="583"/>
                  </a:cubicBezTo>
                  <a:cubicBezTo>
                    <a:pt x="32" y="586"/>
                    <a:pt x="36" y="588"/>
                    <a:pt x="39" y="590"/>
                  </a:cubicBezTo>
                  <a:cubicBezTo>
                    <a:pt x="41" y="591"/>
                    <a:pt x="42" y="592"/>
                    <a:pt x="43" y="592"/>
                  </a:cubicBezTo>
                  <a:cubicBezTo>
                    <a:pt x="43" y="593"/>
                    <a:pt x="43" y="593"/>
                    <a:pt x="43" y="593"/>
                  </a:cubicBezTo>
                  <a:cubicBezTo>
                    <a:pt x="44" y="593"/>
                    <a:pt x="44" y="593"/>
                    <a:pt x="44" y="593"/>
                  </a:cubicBezTo>
                  <a:cubicBezTo>
                    <a:pt x="44" y="593"/>
                    <a:pt x="44" y="593"/>
                    <a:pt x="44" y="593"/>
                  </a:cubicBezTo>
                  <a:cubicBezTo>
                    <a:pt x="44" y="592"/>
                    <a:pt x="44" y="592"/>
                    <a:pt x="44" y="592"/>
                  </a:cubicBezTo>
                  <a:cubicBezTo>
                    <a:pt x="43" y="593"/>
                    <a:pt x="43" y="593"/>
                    <a:pt x="43" y="593"/>
                  </a:cubicBezTo>
                  <a:cubicBezTo>
                    <a:pt x="44" y="593"/>
                    <a:pt x="44" y="593"/>
                    <a:pt x="44" y="593"/>
                  </a:cubicBezTo>
                  <a:cubicBezTo>
                    <a:pt x="44" y="592"/>
                    <a:pt x="44" y="592"/>
                    <a:pt x="44" y="592"/>
                  </a:cubicBezTo>
                  <a:cubicBezTo>
                    <a:pt x="43" y="593"/>
                    <a:pt x="43" y="593"/>
                    <a:pt x="43" y="593"/>
                  </a:cubicBezTo>
                  <a:cubicBezTo>
                    <a:pt x="45" y="592"/>
                    <a:pt x="45" y="592"/>
                    <a:pt x="45" y="592"/>
                  </a:cubicBezTo>
                  <a:cubicBezTo>
                    <a:pt x="43" y="592"/>
                    <a:pt x="43" y="592"/>
                    <a:pt x="43" y="592"/>
                  </a:cubicBezTo>
                  <a:cubicBezTo>
                    <a:pt x="43" y="593"/>
                    <a:pt x="43" y="593"/>
                    <a:pt x="43" y="593"/>
                  </a:cubicBezTo>
                  <a:cubicBezTo>
                    <a:pt x="45" y="592"/>
                    <a:pt x="45" y="592"/>
                    <a:pt x="45" y="592"/>
                  </a:cubicBezTo>
                  <a:cubicBezTo>
                    <a:pt x="43" y="592"/>
                    <a:pt x="43" y="592"/>
                    <a:pt x="43" y="592"/>
                  </a:cubicBezTo>
                  <a:cubicBezTo>
                    <a:pt x="45" y="592"/>
                    <a:pt x="45" y="592"/>
                    <a:pt x="45" y="592"/>
                  </a:cubicBezTo>
                  <a:cubicBezTo>
                    <a:pt x="43" y="591"/>
                    <a:pt x="43" y="591"/>
                    <a:pt x="43" y="591"/>
                  </a:cubicBezTo>
                  <a:cubicBezTo>
                    <a:pt x="43" y="592"/>
                    <a:pt x="43" y="592"/>
                    <a:pt x="43" y="592"/>
                  </a:cubicBezTo>
                  <a:cubicBezTo>
                    <a:pt x="45" y="592"/>
                    <a:pt x="45" y="592"/>
                    <a:pt x="45" y="592"/>
                  </a:cubicBezTo>
                  <a:cubicBezTo>
                    <a:pt x="43" y="591"/>
                    <a:pt x="43" y="591"/>
                    <a:pt x="43" y="591"/>
                  </a:cubicBezTo>
                  <a:cubicBezTo>
                    <a:pt x="45" y="592"/>
                    <a:pt x="45" y="592"/>
                    <a:pt x="45" y="592"/>
                  </a:cubicBezTo>
                  <a:cubicBezTo>
                    <a:pt x="44" y="591"/>
                    <a:pt x="44" y="591"/>
                    <a:pt x="44" y="591"/>
                  </a:cubicBezTo>
                  <a:cubicBezTo>
                    <a:pt x="45" y="592"/>
                    <a:pt x="45" y="592"/>
                    <a:pt x="45" y="592"/>
                  </a:cubicBezTo>
                  <a:cubicBezTo>
                    <a:pt x="44" y="591"/>
                    <a:pt x="44" y="591"/>
                    <a:pt x="44" y="591"/>
                  </a:cubicBezTo>
                  <a:cubicBezTo>
                    <a:pt x="44" y="591"/>
                    <a:pt x="44" y="591"/>
                    <a:pt x="44" y="591"/>
                  </a:cubicBezTo>
                  <a:cubicBezTo>
                    <a:pt x="45" y="592"/>
                    <a:pt x="45" y="592"/>
                    <a:pt x="45" y="592"/>
                  </a:cubicBezTo>
                  <a:cubicBezTo>
                    <a:pt x="44" y="591"/>
                    <a:pt x="44" y="591"/>
                    <a:pt x="44" y="591"/>
                  </a:cubicBezTo>
                  <a:cubicBezTo>
                    <a:pt x="45" y="592"/>
                    <a:pt x="45" y="592"/>
                    <a:pt x="45" y="592"/>
                  </a:cubicBezTo>
                  <a:cubicBezTo>
                    <a:pt x="45" y="591"/>
                    <a:pt x="45" y="591"/>
                    <a:pt x="45" y="591"/>
                  </a:cubicBezTo>
                  <a:cubicBezTo>
                    <a:pt x="44" y="591"/>
                    <a:pt x="44" y="591"/>
                    <a:pt x="44" y="591"/>
                  </a:cubicBezTo>
                  <a:cubicBezTo>
                    <a:pt x="45" y="592"/>
                    <a:pt x="45" y="592"/>
                    <a:pt x="45" y="592"/>
                  </a:cubicBezTo>
                  <a:cubicBezTo>
                    <a:pt x="45" y="591"/>
                    <a:pt x="45" y="591"/>
                    <a:pt x="45" y="591"/>
                  </a:cubicBezTo>
                  <a:cubicBezTo>
                    <a:pt x="45" y="591"/>
                    <a:pt x="45" y="591"/>
                    <a:pt x="45" y="591"/>
                  </a:cubicBezTo>
                  <a:cubicBezTo>
                    <a:pt x="45" y="591"/>
                    <a:pt x="45" y="591"/>
                    <a:pt x="45" y="591"/>
                  </a:cubicBezTo>
                  <a:cubicBezTo>
                    <a:pt x="45" y="591"/>
                    <a:pt x="45" y="591"/>
                    <a:pt x="45" y="591"/>
                  </a:cubicBezTo>
                  <a:cubicBezTo>
                    <a:pt x="45" y="591"/>
                    <a:pt x="45" y="591"/>
                    <a:pt x="45" y="591"/>
                  </a:cubicBezTo>
                  <a:cubicBezTo>
                    <a:pt x="45" y="591"/>
                    <a:pt x="45" y="591"/>
                    <a:pt x="45" y="591"/>
                  </a:cubicBezTo>
                  <a:cubicBezTo>
                    <a:pt x="45" y="591"/>
                    <a:pt x="44" y="590"/>
                    <a:pt x="42" y="590"/>
                  </a:cubicBezTo>
                  <a:cubicBezTo>
                    <a:pt x="38" y="588"/>
                    <a:pt x="28" y="583"/>
                    <a:pt x="20" y="579"/>
                  </a:cubicBezTo>
                  <a:cubicBezTo>
                    <a:pt x="15" y="577"/>
                    <a:pt x="12" y="575"/>
                    <a:pt x="9" y="574"/>
                  </a:cubicBezTo>
                  <a:cubicBezTo>
                    <a:pt x="7" y="573"/>
                    <a:pt x="6" y="573"/>
                    <a:pt x="5" y="572"/>
                  </a:cubicBezTo>
                  <a:cubicBezTo>
                    <a:pt x="5" y="572"/>
                    <a:pt x="4" y="572"/>
                    <a:pt x="4" y="572"/>
                  </a:cubicBezTo>
                  <a:cubicBezTo>
                    <a:pt x="4" y="572"/>
                    <a:pt x="4" y="572"/>
                    <a:pt x="4" y="572"/>
                  </a:cubicBezTo>
                  <a:cubicBezTo>
                    <a:pt x="4" y="571"/>
                    <a:pt x="4" y="571"/>
                    <a:pt x="4" y="571"/>
                  </a:cubicBezTo>
                  <a:cubicBezTo>
                    <a:pt x="4" y="571"/>
                    <a:pt x="4" y="571"/>
                    <a:pt x="4" y="571"/>
                  </a:cubicBezTo>
                  <a:cubicBezTo>
                    <a:pt x="4" y="571"/>
                    <a:pt x="4" y="571"/>
                    <a:pt x="3" y="571"/>
                  </a:cubicBezTo>
                  <a:cubicBezTo>
                    <a:pt x="3" y="571"/>
                    <a:pt x="2" y="572"/>
                    <a:pt x="2" y="572"/>
                  </a:cubicBezTo>
                  <a:cubicBezTo>
                    <a:pt x="2" y="573"/>
                    <a:pt x="2" y="574"/>
                    <a:pt x="2" y="574"/>
                  </a:cubicBezTo>
                  <a:cubicBezTo>
                    <a:pt x="25" y="588"/>
                    <a:pt x="25" y="588"/>
                    <a:pt x="25" y="588"/>
                  </a:cubicBezTo>
                  <a:cubicBezTo>
                    <a:pt x="4" y="579"/>
                    <a:pt x="4" y="579"/>
                    <a:pt x="4" y="579"/>
                  </a:cubicBezTo>
                  <a:cubicBezTo>
                    <a:pt x="3" y="578"/>
                    <a:pt x="2" y="579"/>
                    <a:pt x="2" y="579"/>
                  </a:cubicBezTo>
                  <a:cubicBezTo>
                    <a:pt x="1" y="580"/>
                    <a:pt x="2" y="581"/>
                    <a:pt x="2" y="581"/>
                  </a:cubicBezTo>
                  <a:cubicBezTo>
                    <a:pt x="2" y="581"/>
                    <a:pt x="5" y="583"/>
                    <a:pt x="9" y="585"/>
                  </a:cubicBezTo>
                  <a:cubicBezTo>
                    <a:pt x="15" y="589"/>
                    <a:pt x="24" y="594"/>
                    <a:pt x="31" y="599"/>
                  </a:cubicBezTo>
                  <a:cubicBezTo>
                    <a:pt x="35" y="601"/>
                    <a:pt x="38" y="603"/>
                    <a:pt x="40" y="605"/>
                  </a:cubicBezTo>
                  <a:cubicBezTo>
                    <a:pt x="42" y="605"/>
                    <a:pt x="43" y="606"/>
                    <a:pt x="43" y="607"/>
                  </a:cubicBezTo>
                  <a:cubicBezTo>
                    <a:pt x="44" y="607"/>
                    <a:pt x="44" y="607"/>
                    <a:pt x="44" y="607"/>
                  </a:cubicBezTo>
                  <a:cubicBezTo>
                    <a:pt x="44" y="607"/>
                    <a:pt x="44" y="607"/>
                    <a:pt x="44" y="607"/>
                  </a:cubicBezTo>
                  <a:cubicBezTo>
                    <a:pt x="44" y="607"/>
                    <a:pt x="44" y="607"/>
                    <a:pt x="44" y="607"/>
                  </a:cubicBezTo>
                  <a:cubicBezTo>
                    <a:pt x="45" y="606"/>
                    <a:pt x="45" y="606"/>
                    <a:pt x="45" y="606"/>
                  </a:cubicBezTo>
                  <a:cubicBezTo>
                    <a:pt x="44" y="607"/>
                    <a:pt x="44" y="607"/>
                    <a:pt x="44" y="607"/>
                  </a:cubicBezTo>
                  <a:cubicBezTo>
                    <a:pt x="44" y="607"/>
                    <a:pt x="44" y="607"/>
                    <a:pt x="44" y="607"/>
                  </a:cubicBezTo>
                  <a:cubicBezTo>
                    <a:pt x="45" y="606"/>
                    <a:pt x="45" y="606"/>
                    <a:pt x="45" y="606"/>
                  </a:cubicBezTo>
                  <a:cubicBezTo>
                    <a:pt x="44" y="607"/>
                    <a:pt x="44" y="607"/>
                    <a:pt x="44" y="607"/>
                  </a:cubicBezTo>
                  <a:cubicBezTo>
                    <a:pt x="45" y="606"/>
                    <a:pt x="45" y="606"/>
                    <a:pt x="45" y="606"/>
                  </a:cubicBezTo>
                  <a:cubicBezTo>
                    <a:pt x="44" y="606"/>
                    <a:pt x="44" y="606"/>
                    <a:pt x="44" y="606"/>
                  </a:cubicBezTo>
                  <a:cubicBezTo>
                    <a:pt x="44" y="607"/>
                    <a:pt x="44" y="607"/>
                    <a:pt x="44" y="607"/>
                  </a:cubicBezTo>
                  <a:cubicBezTo>
                    <a:pt x="45" y="606"/>
                    <a:pt x="45" y="606"/>
                    <a:pt x="45" y="606"/>
                  </a:cubicBezTo>
                  <a:cubicBezTo>
                    <a:pt x="44" y="606"/>
                    <a:pt x="44" y="606"/>
                    <a:pt x="44" y="606"/>
                  </a:cubicBezTo>
                  <a:cubicBezTo>
                    <a:pt x="45" y="606"/>
                    <a:pt x="45" y="606"/>
                    <a:pt x="45" y="606"/>
                  </a:cubicBezTo>
                  <a:cubicBezTo>
                    <a:pt x="44" y="606"/>
                    <a:pt x="44" y="606"/>
                    <a:pt x="44" y="606"/>
                  </a:cubicBezTo>
                  <a:cubicBezTo>
                    <a:pt x="44" y="606"/>
                    <a:pt x="44" y="606"/>
                    <a:pt x="44" y="606"/>
                  </a:cubicBezTo>
                  <a:cubicBezTo>
                    <a:pt x="45" y="606"/>
                    <a:pt x="45" y="606"/>
                    <a:pt x="45" y="606"/>
                  </a:cubicBezTo>
                  <a:cubicBezTo>
                    <a:pt x="44" y="606"/>
                    <a:pt x="44" y="606"/>
                    <a:pt x="44" y="606"/>
                  </a:cubicBezTo>
                  <a:cubicBezTo>
                    <a:pt x="45" y="606"/>
                    <a:pt x="45" y="606"/>
                    <a:pt x="45" y="606"/>
                  </a:cubicBezTo>
                  <a:cubicBezTo>
                    <a:pt x="44" y="605"/>
                    <a:pt x="44" y="605"/>
                    <a:pt x="44" y="605"/>
                  </a:cubicBezTo>
                  <a:cubicBezTo>
                    <a:pt x="45" y="606"/>
                    <a:pt x="45" y="606"/>
                    <a:pt x="45" y="606"/>
                  </a:cubicBezTo>
                  <a:cubicBezTo>
                    <a:pt x="45" y="605"/>
                    <a:pt x="45" y="605"/>
                    <a:pt x="45" y="605"/>
                  </a:cubicBezTo>
                  <a:cubicBezTo>
                    <a:pt x="44" y="605"/>
                    <a:pt x="44" y="605"/>
                    <a:pt x="44" y="605"/>
                  </a:cubicBezTo>
                  <a:cubicBezTo>
                    <a:pt x="45" y="606"/>
                    <a:pt x="45" y="606"/>
                    <a:pt x="45" y="606"/>
                  </a:cubicBezTo>
                  <a:cubicBezTo>
                    <a:pt x="45" y="605"/>
                    <a:pt x="45" y="605"/>
                    <a:pt x="45" y="605"/>
                  </a:cubicBezTo>
                  <a:cubicBezTo>
                    <a:pt x="45" y="606"/>
                    <a:pt x="45" y="606"/>
                    <a:pt x="45" y="606"/>
                  </a:cubicBezTo>
                  <a:cubicBezTo>
                    <a:pt x="45" y="605"/>
                    <a:pt x="45" y="605"/>
                    <a:pt x="45" y="605"/>
                  </a:cubicBezTo>
                  <a:cubicBezTo>
                    <a:pt x="45" y="605"/>
                    <a:pt x="45" y="605"/>
                    <a:pt x="45" y="605"/>
                  </a:cubicBezTo>
                  <a:cubicBezTo>
                    <a:pt x="45" y="606"/>
                    <a:pt x="45" y="606"/>
                    <a:pt x="45" y="606"/>
                  </a:cubicBezTo>
                  <a:cubicBezTo>
                    <a:pt x="45" y="605"/>
                    <a:pt x="45" y="605"/>
                    <a:pt x="45" y="605"/>
                  </a:cubicBezTo>
                  <a:cubicBezTo>
                    <a:pt x="45" y="606"/>
                    <a:pt x="45" y="606"/>
                    <a:pt x="45" y="606"/>
                  </a:cubicBezTo>
                  <a:cubicBezTo>
                    <a:pt x="45" y="605"/>
                    <a:pt x="45" y="605"/>
                    <a:pt x="45" y="605"/>
                  </a:cubicBezTo>
                  <a:cubicBezTo>
                    <a:pt x="45" y="605"/>
                    <a:pt x="45" y="605"/>
                    <a:pt x="45" y="605"/>
                  </a:cubicBezTo>
                  <a:cubicBezTo>
                    <a:pt x="45" y="606"/>
                    <a:pt x="45" y="606"/>
                    <a:pt x="45" y="606"/>
                  </a:cubicBezTo>
                  <a:cubicBezTo>
                    <a:pt x="45" y="605"/>
                    <a:pt x="45" y="605"/>
                    <a:pt x="45" y="605"/>
                  </a:cubicBezTo>
                  <a:cubicBezTo>
                    <a:pt x="45" y="605"/>
                    <a:pt x="45" y="605"/>
                    <a:pt x="45" y="605"/>
                  </a:cubicBezTo>
                  <a:cubicBezTo>
                    <a:pt x="41" y="603"/>
                    <a:pt x="32" y="599"/>
                    <a:pt x="23" y="595"/>
                  </a:cubicBezTo>
                  <a:cubicBezTo>
                    <a:pt x="18" y="592"/>
                    <a:pt x="14" y="590"/>
                    <a:pt x="10" y="589"/>
                  </a:cubicBezTo>
                  <a:cubicBezTo>
                    <a:pt x="9" y="588"/>
                    <a:pt x="7" y="587"/>
                    <a:pt x="6" y="587"/>
                  </a:cubicBezTo>
                  <a:cubicBezTo>
                    <a:pt x="6" y="587"/>
                    <a:pt x="5" y="587"/>
                    <a:pt x="5" y="586"/>
                  </a:cubicBezTo>
                  <a:cubicBezTo>
                    <a:pt x="4" y="586"/>
                    <a:pt x="4" y="586"/>
                    <a:pt x="4" y="586"/>
                  </a:cubicBezTo>
                  <a:cubicBezTo>
                    <a:pt x="4" y="586"/>
                    <a:pt x="4" y="586"/>
                    <a:pt x="4" y="586"/>
                  </a:cubicBezTo>
                  <a:cubicBezTo>
                    <a:pt x="3" y="586"/>
                    <a:pt x="3" y="586"/>
                    <a:pt x="3" y="586"/>
                  </a:cubicBezTo>
                  <a:cubicBezTo>
                    <a:pt x="3" y="586"/>
                    <a:pt x="3" y="586"/>
                    <a:pt x="2" y="587"/>
                  </a:cubicBezTo>
                  <a:cubicBezTo>
                    <a:pt x="4" y="588"/>
                    <a:pt x="4" y="588"/>
                    <a:pt x="4" y="588"/>
                  </a:cubicBezTo>
                  <a:cubicBezTo>
                    <a:pt x="2" y="587"/>
                    <a:pt x="2" y="587"/>
                    <a:pt x="2" y="587"/>
                  </a:cubicBezTo>
                  <a:cubicBezTo>
                    <a:pt x="2" y="588"/>
                    <a:pt x="2" y="588"/>
                    <a:pt x="2" y="588"/>
                  </a:cubicBezTo>
                  <a:cubicBezTo>
                    <a:pt x="2" y="588"/>
                    <a:pt x="2" y="589"/>
                    <a:pt x="2" y="589"/>
                  </a:cubicBezTo>
                  <a:cubicBezTo>
                    <a:pt x="3" y="589"/>
                    <a:pt x="3" y="590"/>
                    <a:pt x="4" y="590"/>
                  </a:cubicBezTo>
                  <a:cubicBezTo>
                    <a:pt x="5" y="591"/>
                    <a:pt x="8" y="593"/>
                    <a:pt x="12" y="596"/>
                  </a:cubicBezTo>
                  <a:cubicBezTo>
                    <a:pt x="24" y="603"/>
                    <a:pt x="43" y="614"/>
                    <a:pt x="43" y="614"/>
                  </a:cubicBezTo>
                  <a:cubicBezTo>
                    <a:pt x="44" y="613"/>
                    <a:pt x="44" y="613"/>
                    <a:pt x="44" y="613"/>
                  </a:cubicBezTo>
                  <a:cubicBezTo>
                    <a:pt x="43" y="612"/>
                    <a:pt x="43" y="612"/>
                    <a:pt x="43" y="612"/>
                  </a:cubicBezTo>
                  <a:cubicBezTo>
                    <a:pt x="44" y="613"/>
                    <a:pt x="44" y="613"/>
                    <a:pt x="44" y="613"/>
                  </a:cubicBezTo>
                  <a:cubicBezTo>
                    <a:pt x="44" y="612"/>
                    <a:pt x="44" y="612"/>
                    <a:pt x="44" y="612"/>
                  </a:cubicBezTo>
                  <a:cubicBezTo>
                    <a:pt x="43" y="612"/>
                    <a:pt x="43" y="612"/>
                    <a:pt x="43" y="612"/>
                  </a:cubicBezTo>
                  <a:cubicBezTo>
                    <a:pt x="44" y="613"/>
                    <a:pt x="44" y="613"/>
                    <a:pt x="44" y="613"/>
                  </a:cubicBezTo>
                  <a:cubicBezTo>
                    <a:pt x="44" y="612"/>
                    <a:pt x="44" y="612"/>
                    <a:pt x="44" y="612"/>
                  </a:cubicBezTo>
                  <a:cubicBezTo>
                    <a:pt x="44" y="613"/>
                    <a:pt x="44" y="613"/>
                    <a:pt x="44" y="613"/>
                  </a:cubicBezTo>
                  <a:cubicBezTo>
                    <a:pt x="44" y="611"/>
                    <a:pt x="44" y="611"/>
                    <a:pt x="44" y="611"/>
                  </a:cubicBezTo>
                  <a:cubicBezTo>
                    <a:pt x="44" y="612"/>
                    <a:pt x="44" y="612"/>
                    <a:pt x="44" y="612"/>
                  </a:cubicBezTo>
                  <a:cubicBezTo>
                    <a:pt x="44" y="613"/>
                    <a:pt x="44" y="613"/>
                    <a:pt x="44" y="613"/>
                  </a:cubicBezTo>
                  <a:cubicBezTo>
                    <a:pt x="44" y="611"/>
                    <a:pt x="44" y="611"/>
                    <a:pt x="44" y="611"/>
                  </a:cubicBezTo>
                  <a:cubicBezTo>
                    <a:pt x="44" y="612"/>
                    <a:pt x="44" y="612"/>
                    <a:pt x="44" y="612"/>
                  </a:cubicBezTo>
                  <a:cubicBezTo>
                    <a:pt x="44" y="611"/>
                    <a:pt x="44" y="611"/>
                    <a:pt x="44" y="611"/>
                  </a:cubicBezTo>
                  <a:cubicBezTo>
                    <a:pt x="44" y="611"/>
                    <a:pt x="44" y="611"/>
                    <a:pt x="44" y="611"/>
                  </a:cubicBezTo>
                  <a:cubicBezTo>
                    <a:pt x="44" y="612"/>
                    <a:pt x="44" y="612"/>
                    <a:pt x="44" y="612"/>
                  </a:cubicBezTo>
                  <a:cubicBezTo>
                    <a:pt x="44" y="611"/>
                    <a:pt x="44" y="611"/>
                    <a:pt x="44" y="611"/>
                  </a:cubicBezTo>
                  <a:cubicBezTo>
                    <a:pt x="44" y="611"/>
                    <a:pt x="44" y="611"/>
                    <a:pt x="43" y="611"/>
                  </a:cubicBezTo>
                  <a:cubicBezTo>
                    <a:pt x="40" y="610"/>
                    <a:pt x="31" y="605"/>
                    <a:pt x="22" y="601"/>
                  </a:cubicBezTo>
                  <a:cubicBezTo>
                    <a:pt x="17" y="598"/>
                    <a:pt x="13" y="596"/>
                    <a:pt x="10" y="595"/>
                  </a:cubicBezTo>
                  <a:cubicBezTo>
                    <a:pt x="8" y="594"/>
                    <a:pt x="7" y="593"/>
                    <a:pt x="6" y="593"/>
                  </a:cubicBezTo>
                  <a:cubicBezTo>
                    <a:pt x="5" y="593"/>
                    <a:pt x="5" y="592"/>
                    <a:pt x="4" y="592"/>
                  </a:cubicBezTo>
                  <a:cubicBezTo>
                    <a:pt x="4" y="592"/>
                    <a:pt x="4" y="592"/>
                    <a:pt x="4" y="592"/>
                  </a:cubicBezTo>
                  <a:cubicBezTo>
                    <a:pt x="4" y="592"/>
                    <a:pt x="4" y="592"/>
                    <a:pt x="4" y="592"/>
                  </a:cubicBezTo>
                  <a:cubicBezTo>
                    <a:pt x="4" y="592"/>
                    <a:pt x="4" y="592"/>
                    <a:pt x="3" y="592"/>
                  </a:cubicBezTo>
                  <a:cubicBezTo>
                    <a:pt x="3" y="592"/>
                    <a:pt x="3" y="592"/>
                    <a:pt x="2" y="593"/>
                  </a:cubicBezTo>
                  <a:cubicBezTo>
                    <a:pt x="2" y="593"/>
                    <a:pt x="2" y="594"/>
                    <a:pt x="3" y="595"/>
                  </a:cubicBezTo>
                  <a:cubicBezTo>
                    <a:pt x="22" y="607"/>
                    <a:pt x="22" y="607"/>
                    <a:pt x="22" y="607"/>
                  </a:cubicBezTo>
                  <a:cubicBezTo>
                    <a:pt x="3" y="598"/>
                    <a:pt x="3" y="598"/>
                    <a:pt x="3" y="598"/>
                  </a:cubicBezTo>
                  <a:cubicBezTo>
                    <a:pt x="3" y="598"/>
                    <a:pt x="2" y="598"/>
                    <a:pt x="2" y="599"/>
                  </a:cubicBezTo>
                  <a:cubicBezTo>
                    <a:pt x="1" y="599"/>
                    <a:pt x="1" y="600"/>
                    <a:pt x="2" y="601"/>
                  </a:cubicBezTo>
                  <a:cubicBezTo>
                    <a:pt x="25" y="615"/>
                    <a:pt x="25" y="615"/>
                    <a:pt x="25" y="615"/>
                  </a:cubicBezTo>
                  <a:cubicBezTo>
                    <a:pt x="3" y="605"/>
                    <a:pt x="3" y="605"/>
                    <a:pt x="3" y="605"/>
                  </a:cubicBezTo>
                  <a:cubicBezTo>
                    <a:pt x="2" y="604"/>
                    <a:pt x="1" y="605"/>
                    <a:pt x="1" y="605"/>
                  </a:cubicBezTo>
                  <a:cubicBezTo>
                    <a:pt x="0" y="606"/>
                    <a:pt x="1" y="607"/>
                    <a:pt x="1" y="607"/>
                  </a:cubicBezTo>
                  <a:cubicBezTo>
                    <a:pt x="43" y="633"/>
                    <a:pt x="43" y="633"/>
                    <a:pt x="43" y="633"/>
                  </a:cubicBezTo>
                  <a:cubicBezTo>
                    <a:pt x="44" y="632"/>
                    <a:pt x="44" y="632"/>
                    <a:pt x="44" y="632"/>
                  </a:cubicBezTo>
                  <a:cubicBezTo>
                    <a:pt x="43" y="631"/>
                    <a:pt x="43" y="631"/>
                    <a:pt x="43" y="631"/>
                  </a:cubicBezTo>
                  <a:cubicBezTo>
                    <a:pt x="44" y="632"/>
                    <a:pt x="44" y="632"/>
                    <a:pt x="44" y="632"/>
                  </a:cubicBezTo>
                  <a:cubicBezTo>
                    <a:pt x="44" y="631"/>
                    <a:pt x="44" y="631"/>
                    <a:pt x="44" y="631"/>
                  </a:cubicBezTo>
                  <a:cubicBezTo>
                    <a:pt x="43" y="631"/>
                    <a:pt x="43" y="631"/>
                    <a:pt x="43" y="631"/>
                  </a:cubicBezTo>
                  <a:cubicBezTo>
                    <a:pt x="44" y="632"/>
                    <a:pt x="44" y="632"/>
                    <a:pt x="44" y="632"/>
                  </a:cubicBezTo>
                  <a:cubicBezTo>
                    <a:pt x="44" y="631"/>
                    <a:pt x="44" y="631"/>
                    <a:pt x="44" y="631"/>
                  </a:cubicBezTo>
                  <a:cubicBezTo>
                    <a:pt x="44" y="632"/>
                    <a:pt x="44" y="632"/>
                    <a:pt x="44" y="632"/>
                  </a:cubicBezTo>
                  <a:cubicBezTo>
                    <a:pt x="44" y="631"/>
                    <a:pt x="44" y="631"/>
                    <a:pt x="44" y="631"/>
                  </a:cubicBezTo>
                  <a:cubicBezTo>
                    <a:pt x="44" y="631"/>
                    <a:pt x="44" y="631"/>
                    <a:pt x="44" y="631"/>
                  </a:cubicBezTo>
                  <a:cubicBezTo>
                    <a:pt x="44" y="632"/>
                    <a:pt x="44" y="632"/>
                    <a:pt x="44" y="632"/>
                  </a:cubicBezTo>
                  <a:cubicBezTo>
                    <a:pt x="44" y="631"/>
                    <a:pt x="44" y="631"/>
                    <a:pt x="44" y="631"/>
                  </a:cubicBezTo>
                  <a:cubicBezTo>
                    <a:pt x="44" y="631"/>
                    <a:pt x="44" y="631"/>
                    <a:pt x="44" y="631"/>
                  </a:cubicBezTo>
                  <a:cubicBezTo>
                    <a:pt x="44" y="631"/>
                    <a:pt x="44" y="631"/>
                    <a:pt x="44" y="631"/>
                  </a:cubicBezTo>
                  <a:cubicBezTo>
                    <a:pt x="44" y="631"/>
                    <a:pt x="44" y="631"/>
                    <a:pt x="44" y="631"/>
                  </a:cubicBezTo>
                  <a:cubicBezTo>
                    <a:pt x="44" y="631"/>
                    <a:pt x="44" y="631"/>
                    <a:pt x="44" y="631"/>
                  </a:cubicBezTo>
                  <a:cubicBezTo>
                    <a:pt x="44" y="631"/>
                    <a:pt x="44" y="631"/>
                    <a:pt x="44" y="631"/>
                  </a:cubicBezTo>
                  <a:cubicBezTo>
                    <a:pt x="44" y="631"/>
                    <a:pt x="43" y="630"/>
                    <a:pt x="42" y="630"/>
                  </a:cubicBezTo>
                  <a:cubicBezTo>
                    <a:pt x="37" y="628"/>
                    <a:pt x="28" y="623"/>
                    <a:pt x="19" y="619"/>
                  </a:cubicBezTo>
                  <a:cubicBezTo>
                    <a:pt x="15" y="617"/>
                    <a:pt x="11" y="615"/>
                    <a:pt x="9" y="614"/>
                  </a:cubicBezTo>
                  <a:cubicBezTo>
                    <a:pt x="6" y="612"/>
                    <a:pt x="4" y="611"/>
                    <a:pt x="4" y="611"/>
                  </a:cubicBezTo>
                  <a:cubicBezTo>
                    <a:pt x="3" y="611"/>
                    <a:pt x="3" y="611"/>
                    <a:pt x="2" y="612"/>
                  </a:cubicBezTo>
                  <a:cubicBezTo>
                    <a:pt x="2" y="612"/>
                    <a:pt x="2" y="612"/>
                    <a:pt x="2" y="613"/>
                  </a:cubicBezTo>
                  <a:cubicBezTo>
                    <a:pt x="2" y="613"/>
                    <a:pt x="2" y="613"/>
                    <a:pt x="2" y="613"/>
                  </a:cubicBezTo>
                  <a:cubicBezTo>
                    <a:pt x="2" y="614"/>
                    <a:pt x="2" y="614"/>
                    <a:pt x="3" y="614"/>
                  </a:cubicBezTo>
                  <a:cubicBezTo>
                    <a:pt x="3" y="614"/>
                    <a:pt x="4" y="615"/>
                    <a:pt x="5" y="616"/>
                  </a:cubicBezTo>
                  <a:cubicBezTo>
                    <a:pt x="10" y="619"/>
                    <a:pt x="20" y="624"/>
                    <a:pt x="28" y="630"/>
                  </a:cubicBezTo>
                  <a:cubicBezTo>
                    <a:pt x="33" y="632"/>
                    <a:pt x="37" y="635"/>
                    <a:pt x="40" y="636"/>
                  </a:cubicBezTo>
                  <a:cubicBezTo>
                    <a:pt x="41" y="637"/>
                    <a:pt x="42" y="638"/>
                    <a:pt x="43" y="639"/>
                  </a:cubicBezTo>
                  <a:cubicBezTo>
                    <a:pt x="43" y="639"/>
                    <a:pt x="44" y="639"/>
                    <a:pt x="44" y="639"/>
                  </a:cubicBezTo>
                  <a:cubicBezTo>
                    <a:pt x="44" y="639"/>
                    <a:pt x="44" y="639"/>
                    <a:pt x="44" y="639"/>
                  </a:cubicBezTo>
                  <a:cubicBezTo>
                    <a:pt x="44" y="639"/>
                    <a:pt x="44" y="639"/>
                    <a:pt x="44" y="639"/>
                  </a:cubicBezTo>
                  <a:cubicBezTo>
                    <a:pt x="45" y="639"/>
                    <a:pt x="45" y="639"/>
                    <a:pt x="45" y="639"/>
                  </a:cubicBezTo>
                  <a:cubicBezTo>
                    <a:pt x="44" y="639"/>
                    <a:pt x="44" y="639"/>
                    <a:pt x="44" y="639"/>
                  </a:cubicBezTo>
                  <a:cubicBezTo>
                    <a:pt x="44" y="639"/>
                    <a:pt x="44" y="639"/>
                    <a:pt x="44" y="639"/>
                  </a:cubicBezTo>
                  <a:cubicBezTo>
                    <a:pt x="45" y="639"/>
                    <a:pt x="45" y="639"/>
                    <a:pt x="45" y="639"/>
                  </a:cubicBezTo>
                  <a:cubicBezTo>
                    <a:pt x="44" y="639"/>
                    <a:pt x="44" y="639"/>
                    <a:pt x="44" y="639"/>
                  </a:cubicBezTo>
                  <a:cubicBezTo>
                    <a:pt x="45" y="639"/>
                    <a:pt x="45" y="639"/>
                    <a:pt x="45" y="639"/>
                  </a:cubicBezTo>
                  <a:cubicBezTo>
                    <a:pt x="44" y="638"/>
                    <a:pt x="44" y="638"/>
                    <a:pt x="44" y="638"/>
                  </a:cubicBezTo>
                  <a:cubicBezTo>
                    <a:pt x="44" y="639"/>
                    <a:pt x="44" y="639"/>
                    <a:pt x="44" y="639"/>
                  </a:cubicBezTo>
                  <a:cubicBezTo>
                    <a:pt x="45" y="639"/>
                    <a:pt x="45" y="639"/>
                    <a:pt x="45" y="639"/>
                  </a:cubicBezTo>
                  <a:cubicBezTo>
                    <a:pt x="44" y="638"/>
                    <a:pt x="44" y="638"/>
                    <a:pt x="44" y="638"/>
                  </a:cubicBezTo>
                  <a:cubicBezTo>
                    <a:pt x="45" y="639"/>
                    <a:pt x="45" y="639"/>
                    <a:pt x="45" y="639"/>
                  </a:cubicBezTo>
                  <a:cubicBezTo>
                    <a:pt x="46" y="637"/>
                    <a:pt x="46" y="637"/>
                    <a:pt x="46" y="637"/>
                  </a:cubicBezTo>
                  <a:cubicBezTo>
                    <a:pt x="46" y="637"/>
                    <a:pt x="36" y="632"/>
                    <a:pt x="25" y="627"/>
                  </a:cubicBezTo>
                  <a:cubicBezTo>
                    <a:pt x="20" y="625"/>
                    <a:pt x="14" y="623"/>
                    <a:pt x="10" y="621"/>
                  </a:cubicBezTo>
                  <a:cubicBezTo>
                    <a:pt x="8" y="620"/>
                    <a:pt x="6" y="619"/>
                    <a:pt x="5" y="618"/>
                  </a:cubicBezTo>
                  <a:cubicBezTo>
                    <a:pt x="4" y="618"/>
                    <a:pt x="4" y="618"/>
                    <a:pt x="3" y="618"/>
                  </a:cubicBezTo>
                  <a:cubicBezTo>
                    <a:pt x="3" y="618"/>
                    <a:pt x="3" y="618"/>
                    <a:pt x="3" y="618"/>
                  </a:cubicBezTo>
                  <a:cubicBezTo>
                    <a:pt x="2" y="617"/>
                    <a:pt x="2" y="617"/>
                    <a:pt x="2" y="617"/>
                  </a:cubicBezTo>
                  <a:cubicBezTo>
                    <a:pt x="2" y="617"/>
                    <a:pt x="2" y="617"/>
                    <a:pt x="2" y="617"/>
                  </a:cubicBezTo>
                  <a:cubicBezTo>
                    <a:pt x="1" y="618"/>
                    <a:pt x="1" y="618"/>
                    <a:pt x="1" y="618"/>
                  </a:cubicBezTo>
                  <a:cubicBezTo>
                    <a:pt x="0" y="619"/>
                    <a:pt x="1" y="620"/>
                    <a:pt x="1" y="620"/>
                  </a:cubicBezTo>
                  <a:cubicBezTo>
                    <a:pt x="45" y="647"/>
                    <a:pt x="45" y="647"/>
                    <a:pt x="45" y="647"/>
                  </a:cubicBezTo>
                  <a:cubicBezTo>
                    <a:pt x="45" y="646"/>
                    <a:pt x="45" y="646"/>
                    <a:pt x="45" y="646"/>
                  </a:cubicBezTo>
                  <a:cubicBezTo>
                    <a:pt x="44" y="645"/>
                    <a:pt x="44" y="645"/>
                    <a:pt x="44" y="645"/>
                  </a:cubicBezTo>
                  <a:cubicBezTo>
                    <a:pt x="45" y="646"/>
                    <a:pt x="45" y="646"/>
                    <a:pt x="45" y="646"/>
                  </a:cubicBezTo>
                  <a:cubicBezTo>
                    <a:pt x="45" y="645"/>
                    <a:pt x="45" y="645"/>
                    <a:pt x="45" y="645"/>
                  </a:cubicBezTo>
                  <a:cubicBezTo>
                    <a:pt x="45" y="645"/>
                    <a:pt x="44" y="645"/>
                    <a:pt x="44" y="645"/>
                  </a:cubicBezTo>
                  <a:cubicBezTo>
                    <a:pt x="45" y="646"/>
                    <a:pt x="45" y="646"/>
                    <a:pt x="45" y="646"/>
                  </a:cubicBezTo>
                  <a:cubicBezTo>
                    <a:pt x="45" y="645"/>
                    <a:pt x="45" y="645"/>
                    <a:pt x="45" y="645"/>
                  </a:cubicBezTo>
                  <a:cubicBezTo>
                    <a:pt x="45" y="646"/>
                    <a:pt x="45" y="646"/>
                    <a:pt x="45" y="646"/>
                  </a:cubicBezTo>
                  <a:cubicBezTo>
                    <a:pt x="45" y="645"/>
                    <a:pt x="45" y="645"/>
                    <a:pt x="45" y="645"/>
                  </a:cubicBezTo>
                  <a:cubicBezTo>
                    <a:pt x="45" y="645"/>
                    <a:pt x="45" y="645"/>
                    <a:pt x="45" y="645"/>
                  </a:cubicBezTo>
                  <a:cubicBezTo>
                    <a:pt x="45" y="646"/>
                    <a:pt x="45" y="646"/>
                    <a:pt x="45" y="646"/>
                  </a:cubicBezTo>
                  <a:cubicBezTo>
                    <a:pt x="45" y="645"/>
                    <a:pt x="45" y="645"/>
                    <a:pt x="45" y="645"/>
                  </a:cubicBezTo>
                  <a:cubicBezTo>
                    <a:pt x="45" y="645"/>
                    <a:pt x="45" y="645"/>
                    <a:pt x="45" y="645"/>
                  </a:cubicBezTo>
                  <a:cubicBezTo>
                    <a:pt x="45" y="645"/>
                    <a:pt x="45" y="645"/>
                    <a:pt x="45" y="645"/>
                  </a:cubicBezTo>
                  <a:cubicBezTo>
                    <a:pt x="45" y="645"/>
                    <a:pt x="45" y="645"/>
                    <a:pt x="45" y="645"/>
                  </a:cubicBezTo>
                  <a:cubicBezTo>
                    <a:pt x="45" y="645"/>
                    <a:pt x="45" y="645"/>
                    <a:pt x="45" y="645"/>
                  </a:cubicBezTo>
                  <a:cubicBezTo>
                    <a:pt x="45" y="645"/>
                    <a:pt x="45" y="645"/>
                    <a:pt x="45" y="645"/>
                  </a:cubicBezTo>
                  <a:cubicBezTo>
                    <a:pt x="45" y="645"/>
                    <a:pt x="44" y="644"/>
                    <a:pt x="43" y="644"/>
                  </a:cubicBezTo>
                  <a:cubicBezTo>
                    <a:pt x="38" y="642"/>
                    <a:pt x="28" y="637"/>
                    <a:pt x="19" y="633"/>
                  </a:cubicBezTo>
                  <a:cubicBezTo>
                    <a:pt x="15" y="631"/>
                    <a:pt x="11" y="629"/>
                    <a:pt x="8" y="627"/>
                  </a:cubicBezTo>
                  <a:cubicBezTo>
                    <a:pt x="5" y="626"/>
                    <a:pt x="3" y="625"/>
                    <a:pt x="3" y="625"/>
                  </a:cubicBezTo>
                  <a:cubicBezTo>
                    <a:pt x="3" y="625"/>
                    <a:pt x="2" y="625"/>
                    <a:pt x="1" y="626"/>
                  </a:cubicBezTo>
                  <a:cubicBezTo>
                    <a:pt x="1" y="627"/>
                    <a:pt x="1" y="627"/>
                    <a:pt x="1" y="627"/>
                  </a:cubicBezTo>
                  <a:cubicBezTo>
                    <a:pt x="1" y="627"/>
                    <a:pt x="1" y="627"/>
                    <a:pt x="2" y="628"/>
                  </a:cubicBezTo>
                  <a:cubicBezTo>
                    <a:pt x="2" y="628"/>
                    <a:pt x="2" y="628"/>
                    <a:pt x="3" y="629"/>
                  </a:cubicBezTo>
                  <a:cubicBezTo>
                    <a:pt x="4" y="630"/>
                    <a:pt x="8" y="632"/>
                    <a:pt x="12" y="634"/>
                  </a:cubicBezTo>
                  <a:cubicBezTo>
                    <a:pt x="18" y="638"/>
                    <a:pt x="26" y="643"/>
                    <a:pt x="32" y="646"/>
                  </a:cubicBezTo>
                  <a:cubicBezTo>
                    <a:pt x="35" y="648"/>
                    <a:pt x="38" y="650"/>
                    <a:pt x="40" y="651"/>
                  </a:cubicBezTo>
                  <a:cubicBezTo>
                    <a:pt x="41" y="652"/>
                    <a:pt x="42" y="652"/>
                    <a:pt x="42" y="653"/>
                  </a:cubicBezTo>
                  <a:cubicBezTo>
                    <a:pt x="43" y="653"/>
                    <a:pt x="43" y="653"/>
                    <a:pt x="43" y="653"/>
                  </a:cubicBezTo>
                  <a:cubicBezTo>
                    <a:pt x="43" y="653"/>
                    <a:pt x="43" y="653"/>
                    <a:pt x="43" y="653"/>
                  </a:cubicBezTo>
                  <a:cubicBezTo>
                    <a:pt x="43" y="652"/>
                    <a:pt x="43" y="652"/>
                    <a:pt x="43" y="652"/>
                  </a:cubicBezTo>
                  <a:cubicBezTo>
                    <a:pt x="42" y="653"/>
                    <a:pt x="42" y="653"/>
                    <a:pt x="42" y="653"/>
                  </a:cubicBezTo>
                  <a:cubicBezTo>
                    <a:pt x="43" y="653"/>
                    <a:pt x="43" y="653"/>
                    <a:pt x="43" y="653"/>
                  </a:cubicBezTo>
                  <a:cubicBezTo>
                    <a:pt x="43" y="652"/>
                    <a:pt x="43" y="652"/>
                    <a:pt x="43" y="652"/>
                  </a:cubicBezTo>
                  <a:cubicBezTo>
                    <a:pt x="42" y="653"/>
                    <a:pt x="42" y="653"/>
                    <a:pt x="42" y="653"/>
                  </a:cubicBezTo>
                  <a:cubicBezTo>
                    <a:pt x="44" y="652"/>
                    <a:pt x="44" y="652"/>
                    <a:pt x="44" y="652"/>
                  </a:cubicBezTo>
                  <a:cubicBezTo>
                    <a:pt x="42" y="652"/>
                    <a:pt x="42" y="652"/>
                    <a:pt x="42" y="652"/>
                  </a:cubicBezTo>
                  <a:cubicBezTo>
                    <a:pt x="42" y="653"/>
                    <a:pt x="42" y="653"/>
                    <a:pt x="42" y="653"/>
                  </a:cubicBezTo>
                  <a:cubicBezTo>
                    <a:pt x="44" y="652"/>
                    <a:pt x="44" y="652"/>
                    <a:pt x="44" y="652"/>
                  </a:cubicBezTo>
                  <a:cubicBezTo>
                    <a:pt x="42" y="652"/>
                    <a:pt x="42" y="652"/>
                    <a:pt x="42" y="652"/>
                  </a:cubicBezTo>
                  <a:cubicBezTo>
                    <a:pt x="44" y="652"/>
                    <a:pt x="44" y="652"/>
                    <a:pt x="44" y="652"/>
                  </a:cubicBezTo>
                  <a:cubicBezTo>
                    <a:pt x="43" y="651"/>
                    <a:pt x="43" y="651"/>
                    <a:pt x="43" y="651"/>
                  </a:cubicBezTo>
                  <a:cubicBezTo>
                    <a:pt x="42" y="652"/>
                    <a:pt x="42" y="652"/>
                    <a:pt x="42" y="652"/>
                  </a:cubicBezTo>
                  <a:cubicBezTo>
                    <a:pt x="44" y="652"/>
                    <a:pt x="44" y="652"/>
                    <a:pt x="44" y="652"/>
                  </a:cubicBezTo>
                  <a:cubicBezTo>
                    <a:pt x="43" y="651"/>
                    <a:pt x="43" y="651"/>
                    <a:pt x="43" y="651"/>
                  </a:cubicBezTo>
                  <a:cubicBezTo>
                    <a:pt x="44" y="652"/>
                    <a:pt x="44" y="652"/>
                    <a:pt x="44" y="652"/>
                  </a:cubicBezTo>
                  <a:cubicBezTo>
                    <a:pt x="44" y="651"/>
                    <a:pt x="44" y="651"/>
                    <a:pt x="44" y="651"/>
                  </a:cubicBezTo>
                  <a:cubicBezTo>
                    <a:pt x="4" y="633"/>
                    <a:pt x="4" y="633"/>
                    <a:pt x="4" y="633"/>
                  </a:cubicBezTo>
                  <a:cubicBezTo>
                    <a:pt x="3" y="633"/>
                    <a:pt x="2" y="633"/>
                    <a:pt x="2" y="634"/>
                  </a:cubicBezTo>
                  <a:cubicBezTo>
                    <a:pt x="2" y="634"/>
                    <a:pt x="2" y="634"/>
                    <a:pt x="2" y="634"/>
                  </a:cubicBezTo>
                  <a:cubicBezTo>
                    <a:pt x="2" y="635"/>
                    <a:pt x="2" y="635"/>
                    <a:pt x="2" y="635"/>
                  </a:cubicBezTo>
                  <a:cubicBezTo>
                    <a:pt x="2" y="636"/>
                    <a:pt x="2" y="636"/>
                    <a:pt x="2" y="636"/>
                  </a:cubicBezTo>
                  <a:cubicBezTo>
                    <a:pt x="3" y="636"/>
                    <a:pt x="4" y="637"/>
                    <a:pt x="5" y="638"/>
                  </a:cubicBezTo>
                  <a:cubicBezTo>
                    <a:pt x="15" y="645"/>
                    <a:pt x="44" y="662"/>
                    <a:pt x="44" y="662"/>
                  </a:cubicBezTo>
                  <a:cubicBezTo>
                    <a:pt x="45" y="661"/>
                    <a:pt x="45" y="661"/>
                    <a:pt x="45" y="661"/>
                  </a:cubicBezTo>
                  <a:cubicBezTo>
                    <a:pt x="44" y="660"/>
                    <a:pt x="44" y="660"/>
                    <a:pt x="44" y="660"/>
                  </a:cubicBezTo>
                  <a:cubicBezTo>
                    <a:pt x="45" y="661"/>
                    <a:pt x="45" y="661"/>
                    <a:pt x="45" y="661"/>
                  </a:cubicBezTo>
                  <a:cubicBezTo>
                    <a:pt x="45" y="659"/>
                    <a:pt x="45" y="659"/>
                    <a:pt x="45" y="659"/>
                  </a:cubicBezTo>
                  <a:cubicBezTo>
                    <a:pt x="44" y="659"/>
                    <a:pt x="44" y="659"/>
                    <a:pt x="44" y="660"/>
                  </a:cubicBezTo>
                  <a:cubicBezTo>
                    <a:pt x="45" y="661"/>
                    <a:pt x="45" y="661"/>
                    <a:pt x="45" y="661"/>
                  </a:cubicBezTo>
                  <a:cubicBezTo>
                    <a:pt x="45" y="659"/>
                    <a:pt x="45" y="659"/>
                    <a:pt x="45" y="659"/>
                  </a:cubicBezTo>
                  <a:cubicBezTo>
                    <a:pt x="45" y="660"/>
                    <a:pt x="45" y="660"/>
                    <a:pt x="45" y="660"/>
                  </a:cubicBezTo>
                  <a:cubicBezTo>
                    <a:pt x="45" y="659"/>
                    <a:pt x="45" y="659"/>
                    <a:pt x="45" y="659"/>
                  </a:cubicBezTo>
                  <a:cubicBezTo>
                    <a:pt x="45" y="659"/>
                    <a:pt x="45" y="659"/>
                    <a:pt x="45" y="659"/>
                  </a:cubicBezTo>
                  <a:cubicBezTo>
                    <a:pt x="45" y="660"/>
                    <a:pt x="45" y="660"/>
                    <a:pt x="45" y="660"/>
                  </a:cubicBezTo>
                  <a:cubicBezTo>
                    <a:pt x="45" y="659"/>
                    <a:pt x="45" y="659"/>
                    <a:pt x="45" y="659"/>
                  </a:cubicBezTo>
                  <a:cubicBezTo>
                    <a:pt x="45" y="660"/>
                    <a:pt x="45" y="660"/>
                    <a:pt x="45" y="660"/>
                  </a:cubicBezTo>
                  <a:cubicBezTo>
                    <a:pt x="45" y="659"/>
                    <a:pt x="45" y="659"/>
                    <a:pt x="45" y="659"/>
                  </a:cubicBezTo>
                  <a:cubicBezTo>
                    <a:pt x="45" y="659"/>
                    <a:pt x="45" y="659"/>
                    <a:pt x="45" y="659"/>
                  </a:cubicBezTo>
                  <a:cubicBezTo>
                    <a:pt x="45" y="660"/>
                    <a:pt x="45" y="660"/>
                    <a:pt x="45" y="660"/>
                  </a:cubicBezTo>
                  <a:cubicBezTo>
                    <a:pt x="45" y="659"/>
                    <a:pt x="45" y="659"/>
                    <a:pt x="45" y="659"/>
                  </a:cubicBezTo>
                  <a:cubicBezTo>
                    <a:pt x="45" y="659"/>
                    <a:pt x="44" y="659"/>
                    <a:pt x="43" y="658"/>
                  </a:cubicBezTo>
                  <a:cubicBezTo>
                    <a:pt x="38" y="656"/>
                    <a:pt x="28" y="651"/>
                    <a:pt x="19" y="647"/>
                  </a:cubicBezTo>
                  <a:cubicBezTo>
                    <a:pt x="15" y="644"/>
                    <a:pt x="11" y="642"/>
                    <a:pt x="8" y="641"/>
                  </a:cubicBezTo>
                  <a:cubicBezTo>
                    <a:pt x="5" y="639"/>
                    <a:pt x="4" y="638"/>
                    <a:pt x="4" y="638"/>
                  </a:cubicBezTo>
                  <a:cubicBezTo>
                    <a:pt x="3" y="638"/>
                    <a:pt x="2" y="638"/>
                    <a:pt x="2" y="639"/>
                  </a:cubicBezTo>
                  <a:cubicBezTo>
                    <a:pt x="1" y="640"/>
                    <a:pt x="1" y="641"/>
                    <a:pt x="2" y="641"/>
                  </a:cubicBezTo>
                  <a:cubicBezTo>
                    <a:pt x="2" y="641"/>
                    <a:pt x="5" y="643"/>
                    <a:pt x="9" y="645"/>
                  </a:cubicBezTo>
                  <a:cubicBezTo>
                    <a:pt x="15" y="648"/>
                    <a:pt x="24" y="654"/>
                    <a:pt x="31" y="658"/>
                  </a:cubicBezTo>
                  <a:cubicBezTo>
                    <a:pt x="35" y="661"/>
                    <a:pt x="38" y="663"/>
                    <a:pt x="40" y="664"/>
                  </a:cubicBezTo>
                  <a:cubicBezTo>
                    <a:pt x="41" y="665"/>
                    <a:pt x="42" y="666"/>
                    <a:pt x="43" y="666"/>
                  </a:cubicBezTo>
                  <a:cubicBezTo>
                    <a:pt x="44" y="667"/>
                    <a:pt x="44" y="667"/>
                    <a:pt x="44" y="667"/>
                  </a:cubicBezTo>
                  <a:cubicBezTo>
                    <a:pt x="44" y="667"/>
                    <a:pt x="44" y="667"/>
                    <a:pt x="44" y="667"/>
                  </a:cubicBezTo>
                  <a:cubicBezTo>
                    <a:pt x="44" y="666"/>
                    <a:pt x="44" y="666"/>
                    <a:pt x="44" y="666"/>
                  </a:cubicBezTo>
                  <a:cubicBezTo>
                    <a:pt x="44" y="667"/>
                    <a:pt x="44" y="667"/>
                    <a:pt x="44" y="667"/>
                  </a:cubicBezTo>
                  <a:cubicBezTo>
                    <a:pt x="44" y="667"/>
                    <a:pt x="44" y="667"/>
                    <a:pt x="44" y="667"/>
                  </a:cubicBezTo>
                  <a:cubicBezTo>
                    <a:pt x="44" y="666"/>
                    <a:pt x="44" y="666"/>
                    <a:pt x="44" y="666"/>
                  </a:cubicBezTo>
                  <a:cubicBezTo>
                    <a:pt x="44" y="667"/>
                    <a:pt x="44" y="667"/>
                    <a:pt x="44" y="667"/>
                  </a:cubicBezTo>
                  <a:cubicBezTo>
                    <a:pt x="45" y="666"/>
                    <a:pt x="45" y="666"/>
                    <a:pt x="45" y="666"/>
                  </a:cubicBezTo>
                  <a:cubicBezTo>
                    <a:pt x="44" y="666"/>
                    <a:pt x="44" y="666"/>
                    <a:pt x="44" y="666"/>
                  </a:cubicBezTo>
                  <a:cubicBezTo>
                    <a:pt x="44" y="666"/>
                    <a:pt x="44" y="667"/>
                    <a:pt x="44" y="667"/>
                  </a:cubicBezTo>
                  <a:cubicBezTo>
                    <a:pt x="45" y="666"/>
                    <a:pt x="45" y="666"/>
                    <a:pt x="45" y="666"/>
                  </a:cubicBezTo>
                  <a:cubicBezTo>
                    <a:pt x="44" y="666"/>
                    <a:pt x="44" y="666"/>
                    <a:pt x="44" y="666"/>
                  </a:cubicBezTo>
                  <a:cubicBezTo>
                    <a:pt x="45" y="666"/>
                    <a:pt x="45" y="666"/>
                    <a:pt x="45" y="666"/>
                  </a:cubicBezTo>
                  <a:cubicBezTo>
                    <a:pt x="44" y="665"/>
                    <a:pt x="44" y="665"/>
                    <a:pt x="44" y="665"/>
                  </a:cubicBezTo>
                  <a:cubicBezTo>
                    <a:pt x="44" y="666"/>
                    <a:pt x="44" y="666"/>
                    <a:pt x="44" y="666"/>
                  </a:cubicBezTo>
                  <a:cubicBezTo>
                    <a:pt x="45" y="666"/>
                    <a:pt x="45" y="666"/>
                    <a:pt x="45" y="666"/>
                  </a:cubicBezTo>
                  <a:cubicBezTo>
                    <a:pt x="44" y="665"/>
                    <a:pt x="44" y="665"/>
                    <a:pt x="44" y="665"/>
                  </a:cubicBezTo>
                  <a:cubicBezTo>
                    <a:pt x="45" y="666"/>
                    <a:pt x="45" y="666"/>
                    <a:pt x="45" y="666"/>
                  </a:cubicBezTo>
                  <a:cubicBezTo>
                    <a:pt x="44" y="665"/>
                    <a:pt x="44" y="665"/>
                    <a:pt x="44" y="665"/>
                  </a:cubicBezTo>
                  <a:cubicBezTo>
                    <a:pt x="45" y="666"/>
                    <a:pt x="45" y="666"/>
                    <a:pt x="45" y="666"/>
                  </a:cubicBezTo>
                  <a:cubicBezTo>
                    <a:pt x="45" y="665"/>
                    <a:pt x="45" y="665"/>
                    <a:pt x="45" y="665"/>
                  </a:cubicBezTo>
                  <a:cubicBezTo>
                    <a:pt x="44" y="665"/>
                    <a:pt x="44" y="665"/>
                    <a:pt x="44" y="665"/>
                  </a:cubicBezTo>
                  <a:cubicBezTo>
                    <a:pt x="45" y="666"/>
                    <a:pt x="45" y="666"/>
                    <a:pt x="45" y="666"/>
                  </a:cubicBezTo>
                  <a:cubicBezTo>
                    <a:pt x="45" y="665"/>
                    <a:pt x="45" y="665"/>
                    <a:pt x="45" y="665"/>
                  </a:cubicBezTo>
                  <a:cubicBezTo>
                    <a:pt x="45" y="666"/>
                    <a:pt x="45" y="666"/>
                    <a:pt x="45" y="666"/>
                  </a:cubicBezTo>
                  <a:cubicBezTo>
                    <a:pt x="45" y="664"/>
                    <a:pt x="45" y="664"/>
                    <a:pt x="45" y="664"/>
                  </a:cubicBezTo>
                  <a:cubicBezTo>
                    <a:pt x="45" y="665"/>
                    <a:pt x="45" y="665"/>
                    <a:pt x="45" y="665"/>
                  </a:cubicBezTo>
                  <a:cubicBezTo>
                    <a:pt x="45" y="666"/>
                    <a:pt x="45" y="666"/>
                    <a:pt x="45" y="666"/>
                  </a:cubicBezTo>
                  <a:cubicBezTo>
                    <a:pt x="45" y="664"/>
                    <a:pt x="45" y="664"/>
                    <a:pt x="45" y="664"/>
                  </a:cubicBezTo>
                  <a:cubicBezTo>
                    <a:pt x="45" y="665"/>
                    <a:pt x="45" y="665"/>
                    <a:pt x="45" y="665"/>
                  </a:cubicBezTo>
                  <a:cubicBezTo>
                    <a:pt x="45" y="665"/>
                    <a:pt x="45" y="665"/>
                    <a:pt x="45" y="665"/>
                  </a:cubicBezTo>
                  <a:cubicBezTo>
                    <a:pt x="45" y="664"/>
                    <a:pt x="45" y="664"/>
                    <a:pt x="45" y="664"/>
                  </a:cubicBezTo>
                  <a:cubicBezTo>
                    <a:pt x="45" y="665"/>
                    <a:pt x="45" y="665"/>
                    <a:pt x="45" y="665"/>
                  </a:cubicBezTo>
                  <a:cubicBezTo>
                    <a:pt x="45" y="665"/>
                    <a:pt x="45" y="665"/>
                    <a:pt x="45" y="665"/>
                  </a:cubicBezTo>
                  <a:cubicBezTo>
                    <a:pt x="45" y="665"/>
                    <a:pt x="45" y="665"/>
                    <a:pt x="45" y="665"/>
                  </a:cubicBezTo>
                  <a:cubicBezTo>
                    <a:pt x="45" y="664"/>
                    <a:pt x="44" y="664"/>
                    <a:pt x="43" y="663"/>
                  </a:cubicBezTo>
                  <a:cubicBezTo>
                    <a:pt x="38" y="661"/>
                    <a:pt x="29" y="657"/>
                    <a:pt x="21" y="653"/>
                  </a:cubicBezTo>
                  <a:cubicBezTo>
                    <a:pt x="17" y="651"/>
                    <a:pt x="13" y="649"/>
                    <a:pt x="10" y="647"/>
                  </a:cubicBezTo>
                  <a:cubicBezTo>
                    <a:pt x="8" y="647"/>
                    <a:pt x="7" y="646"/>
                    <a:pt x="6" y="646"/>
                  </a:cubicBezTo>
                  <a:cubicBezTo>
                    <a:pt x="6" y="645"/>
                    <a:pt x="5" y="645"/>
                    <a:pt x="5" y="645"/>
                  </a:cubicBezTo>
                  <a:cubicBezTo>
                    <a:pt x="4" y="645"/>
                    <a:pt x="4" y="645"/>
                    <a:pt x="4" y="645"/>
                  </a:cubicBezTo>
                  <a:cubicBezTo>
                    <a:pt x="3" y="645"/>
                    <a:pt x="3" y="645"/>
                    <a:pt x="3" y="645"/>
                  </a:cubicBezTo>
                  <a:cubicBezTo>
                    <a:pt x="3" y="645"/>
                    <a:pt x="3" y="645"/>
                    <a:pt x="2" y="646"/>
                  </a:cubicBezTo>
                  <a:cubicBezTo>
                    <a:pt x="2" y="646"/>
                    <a:pt x="2" y="647"/>
                    <a:pt x="3" y="648"/>
                  </a:cubicBezTo>
                  <a:cubicBezTo>
                    <a:pt x="44" y="674"/>
                    <a:pt x="44" y="674"/>
                    <a:pt x="44" y="674"/>
                  </a:cubicBezTo>
                  <a:cubicBezTo>
                    <a:pt x="45" y="672"/>
                    <a:pt x="45" y="672"/>
                    <a:pt x="45" y="672"/>
                  </a:cubicBezTo>
                  <a:cubicBezTo>
                    <a:pt x="44" y="671"/>
                    <a:pt x="44" y="671"/>
                    <a:pt x="44" y="671"/>
                  </a:cubicBezTo>
                  <a:cubicBezTo>
                    <a:pt x="45" y="672"/>
                    <a:pt x="45" y="672"/>
                    <a:pt x="45" y="672"/>
                  </a:cubicBezTo>
                  <a:cubicBezTo>
                    <a:pt x="45" y="671"/>
                    <a:pt x="45" y="671"/>
                    <a:pt x="45" y="671"/>
                  </a:cubicBezTo>
                  <a:cubicBezTo>
                    <a:pt x="44" y="671"/>
                    <a:pt x="44" y="671"/>
                    <a:pt x="44" y="671"/>
                  </a:cubicBezTo>
                  <a:cubicBezTo>
                    <a:pt x="45" y="672"/>
                    <a:pt x="45" y="672"/>
                    <a:pt x="45" y="672"/>
                  </a:cubicBezTo>
                  <a:cubicBezTo>
                    <a:pt x="45" y="671"/>
                    <a:pt x="45" y="671"/>
                    <a:pt x="45" y="671"/>
                  </a:cubicBezTo>
                  <a:cubicBezTo>
                    <a:pt x="45" y="672"/>
                    <a:pt x="45" y="672"/>
                    <a:pt x="45" y="672"/>
                  </a:cubicBezTo>
                  <a:cubicBezTo>
                    <a:pt x="45" y="671"/>
                    <a:pt x="45" y="671"/>
                    <a:pt x="45" y="671"/>
                  </a:cubicBezTo>
                  <a:cubicBezTo>
                    <a:pt x="45" y="671"/>
                    <a:pt x="45" y="671"/>
                    <a:pt x="45" y="671"/>
                  </a:cubicBezTo>
                  <a:cubicBezTo>
                    <a:pt x="45" y="672"/>
                    <a:pt x="45" y="672"/>
                    <a:pt x="45" y="672"/>
                  </a:cubicBezTo>
                  <a:cubicBezTo>
                    <a:pt x="45" y="671"/>
                    <a:pt x="45" y="671"/>
                    <a:pt x="45" y="671"/>
                  </a:cubicBezTo>
                  <a:cubicBezTo>
                    <a:pt x="45" y="672"/>
                    <a:pt x="45" y="672"/>
                    <a:pt x="45" y="672"/>
                  </a:cubicBezTo>
                  <a:cubicBezTo>
                    <a:pt x="45" y="671"/>
                    <a:pt x="45" y="671"/>
                    <a:pt x="45" y="671"/>
                  </a:cubicBezTo>
                  <a:cubicBezTo>
                    <a:pt x="45" y="671"/>
                    <a:pt x="45" y="671"/>
                    <a:pt x="45" y="671"/>
                  </a:cubicBezTo>
                  <a:cubicBezTo>
                    <a:pt x="45" y="672"/>
                    <a:pt x="45" y="672"/>
                    <a:pt x="45" y="672"/>
                  </a:cubicBezTo>
                  <a:cubicBezTo>
                    <a:pt x="45" y="671"/>
                    <a:pt x="45" y="671"/>
                    <a:pt x="45" y="671"/>
                  </a:cubicBezTo>
                  <a:cubicBezTo>
                    <a:pt x="45" y="671"/>
                    <a:pt x="45" y="671"/>
                    <a:pt x="45" y="671"/>
                  </a:cubicBezTo>
                  <a:cubicBezTo>
                    <a:pt x="45" y="671"/>
                    <a:pt x="45" y="671"/>
                    <a:pt x="45" y="671"/>
                  </a:cubicBezTo>
                  <a:cubicBezTo>
                    <a:pt x="45" y="671"/>
                    <a:pt x="45" y="671"/>
                    <a:pt x="45" y="671"/>
                  </a:cubicBezTo>
                  <a:cubicBezTo>
                    <a:pt x="45" y="671"/>
                    <a:pt x="45" y="671"/>
                    <a:pt x="45" y="671"/>
                  </a:cubicBezTo>
                  <a:cubicBezTo>
                    <a:pt x="45" y="671"/>
                    <a:pt x="45" y="671"/>
                    <a:pt x="45" y="671"/>
                  </a:cubicBezTo>
                  <a:cubicBezTo>
                    <a:pt x="45" y="671"/>
                    <a:pt x="44" y="670"/>
                    <a:pt x="43" y="670"/>
                  </a:cubicBezTo>
                  <a:cubicBezTo>
                    <a:pt x="39" y="668"/>
                    <a:pt x="30" y="663"/>
                    <a:pt x="21" y="659"/>
                  </a:cubicBezTo>
                  <a:cubicBezTo>
                    <a:pt x="17" y="657"/>
                    <a:pt x="13" y="655"/>
                    <a:pt x="10" y="654"/>
                  </a:cubicBezTo>
                  <a:cubicBezTo>
                    <a:pt x="9" y="653"/>
                    <a:pt x="8" y="653"/>
                    <a:pt x="6" y="652"/>
                  </a:cubicBezTo>
                  <a:cubicBezTo>
                    <a:pt x="6" y="652"/>
                    <a:pt x="6" y="652"/>
                    <a:pt x="5" y="652"/>
                  </a:cubicBezTo>
                  <a:cubicBezTo>
                    <a:pt x="5" y="652"/>
                    <a:pt x="4" y="652"/>
                    <a:pt x="4" y="652"/>
                  </a:cubicBezTo>
                  <a:cubicBezTo>
                    <a:pt x="3" y="652"/>
                    <a:pt x="3" y="652"/>
                    <a:pt x="3" y="652"/>
                  </a:cubicBezTo>
                  <a:cubicBezTo>
                    <a:pt x="3" y="652"/>
                    <a:pt x="3" y="652"/>
                    <a:pt x="3" y="652"/>
                  </a:cubicBezTo>
                  <a:cubicBezTo>
                    <a:pt x="4" y="653"/>
                    <a:pt x="4" y="653"/>
                    <a:pt x="4" y="653"/>
                  </a:cubicBezTo>
                  <a:cubicBezTo>
                    <a:pt x="3" y="652"/>
                    <a:pt x="3" y="652"/>
                    <a:pt x="3" y="652"/>
                  </a:cubicBezTo>
                  <a:cubicBezTo>
                    <a:pt x="2" y="653"/>
                    <a:pt x="2" y="653"/>
                    <a:pt x="2" y="653"/>
                  </a:cubicBezTo>
                  <a:cubicBezTo>
                    <a:pt x="2" y="654"/>
                    <a:pt x="3" y="654"/>
                    <a:pt x="3" y="654"/>
                  </a:cubicBezTo>
                  <a:cubicBezTo>
                    <a:pt x="3" y="655"/>
                    <a:pt x="3" y="655"/>
                    <a:pt x="3" y="655"/>
                  </a:cubicBezTo>
                  <a:cubicBezTo>
                    <a:pt x="4" y="655"/>
                    <a:pt x="5" y="656"/>
                    <a:pt x="6" y="657"/>
                  </a:cubicBezTo>
                  <a:cubicBezTo>
                    <a:pt x="16" y="663"/>
                    <a:pt x="44" y="680"/>
                    <a:pt x="44" y="680"/>
                  </a:cubicBezTo>
                  <a:cubicBezTo>
                    <a:pt x="45" y="679"/>
                    <a:pt x="45" y="679"/>
                    <a:pt x="45" y="679"/>
                  </a:cubicBezTo>
                  <a:cubicBezTo>
                    <a:pt x="44" y="678"/>
                    <a:pt x="44" y="678"/>
                    <a:pt x="44" y="678"/>
                  </a:cubicBezTo>
                  <a:cubicBezTo>
                    <a:pt x="45" y="679"/>
                    <a:pt x="45" y="679"/>
                    <a:pt x="45" y="679"/>
                  </a:cubicBezTo>
                  <a:cubicBezTo>
                    <a:pt x="45" y="678"/>
                    <a:pt x="45" y="678"/>
                    <a:pt x="45" y="678"/>
                  </a:cubicBezTo>
                  <a:cubicBezTo>
                    <a:pt x="45" y="678"/>
                    <a:pt x="44" y="678"/>
                    <a:pt x="44" y="678"/>
                  </a:cubicBezTo>
                  <a:cubicBezTo>
                    <a:pt x="45" y="679"/>
                    <a:pt x="45" y="679"/>
                    <a:pt x="45" y="679"/>
                  </a:cubicBezTo>
                  <a:cubicBezTo>
                    <a:pt x="45" y="678"/>
                    <a:pt x="45" y="678"/>
                    <a:pt x="45" y="678"/>
                  </a:cubicBezTo>
                  <a:cubicBezTo>
                    <a:pt x="45" y="679"/>
                    <a:pt x="45" y="679"/>
                    <a:pt x="45" y="679"/>
                  </a:cubicBezTo>
                  <a:cubicBezTo>
                    <a:pt x="45" y="678"/>
                    <a:pt x="45" y="678"/>
                    <a:pt x="45" y="678"/>
                  </a:cubicBezTo>
                  <a:cubicBezTo>
                    <a:pt x="45" y="678"/>
                    <a:pt x="45" y="678"/>
                    <a:pt x="45" y="678"/>
                  </a:cubicBezTo>
                  <a:cubicBezTo>
                    <a:pt x="45" y="679"/>
                    <a:pt x="45" y="679"/>
                    <a:pt x="45" y="679"/>
                  </a:cubicBezTo>
                  <a:cubicBezTo>
                    <a:pt x="45" y="678"/>
                    <a:pt x="45" y="678"/>
                    <a:pt x="45" y="678"/>
                  </a:cubicBezTo>
                  <a:cubicBezTo>
                    <a:pt x="45" y="678"/>
                    <a:pt x="45" y="678"/>
                    <a:pt x="45" y="678"/>
                  </a:cubicBezTo>
                  <a:cubicBezTo>
                    <a:pt x="45" y="678"/>
                    <a:pt x="45" y="678"/>
                    <a:pt x="45" y="678"/>
                  </a:cubicBezTo>
                  <a:cubicBezTo>
                    <a:pt x="45" y="678"/>
                    <a:pt x="45" y="678"/>
                    <a:pt x="45" y="678"/>
                  </a:cubicBezTo>
                  <a:cubicBezTo>
                    <a:pt x="45" y="678"/>
                    <a:pt x="45" y="678"/>
                    <a:pt x="45" y="678"/>
                  </a:cubicBezTo>
                  <a:cubicBezTo>
                    <a:pt x="45" y="678"/>
                    <a:pt x="45" y="678"/>
                    <a:pt x="45" y="678"/>
                  </a:cubicBezTo>
                  <a:cubicBezTo>
                    <a:pt x="45" y="678"/>
                    <a:pt x="45" y="678"/>
                    <a:pt x="45" y="677"/>
                  </a:cubicBezTo>
                  <a:cubicBezTo>
                    <a:pt x="41" y="676"/>
                    <a:pt x="31" y="671"/>
                    <a:pt x="21" y="666"/>
                  </a:cubicBezTo>
                  <a:cubicBezTo>
                    <a:pt x="16" y="664"/>
                    <a:pt x="12" y="662"/>
                    <a:pt x="8" y="660"/>
                  </a:cubicBezTo>
                  <a:cubicBezTo>
                    <a:pt x="7" y="659"/>
                    <a:pt x="5" y="658"/>
                    <a:pt x="4" y="658"/>
                  </a:cubicBezTo>
                  <a:cubicBezTo>
                    <a:pt x="4" y="658"/>
                    <a:pt x="4" y="658"/>
                    <a:pt x="3" y="657"/>
                  </a:cubicBezTo>
                  <a:cubicBezTo>
                    <a:pt x="3" y="657"/>
                    <a:pt x="3" y="657"/>
                    <a:pt x="3" y="657"/>
                  </a:cubicBezTo>
                  <a:cubicBezTo>
                    <a:pt x="3" y="657"/>
                    <a:pt x="3" y="657"/>
                    <a:pt x="3" y="657"/>
                  </a:cubicBezTo>
                  <a:cubicBezTo>
                    <a:pt x="3" y="657"/>
                    <a:pt x="3" y="657"/>
                    <a:pt x="3" y="657"/>
                  </a:cubicBezTo>
                  <a:cubicBezTo>
                    <a:pt x="3" y="657"/>
                    <a:pt x="3" y="657"/>
                    <a:pt x="3" y="657"/>
                  </a:cubicBezTo>
                  <a:cubicBezTo>
                    <a:pt x="3" y="657"/>
                    <a:pt x="3" y="657"/>
                    <a:pt x="2" y="657"/>
                  </a:cubicBezTo>
                  <a:cubicBezTo>
                    <a:pt x="2" y="657"/>
                    <a:pt x="1" y="657"/>
                    <a:pt x="1" y="658"/>
                  </a:cubicBezTo>
                  <a:cubicBezTo>
                    <a:pt x="1" y="659"/>
                    <a:pt x="1" y="659"/>
                    <a:pt x="1" y="660"/>
                  </a:cubicBezTo>
                  <a:cubicBezTo>
                    <a:pt x="45" y="687"/>
                    <a:pt x="45" y="687"/>
                    <a:pt x="45" y="687"/>
                  </a:cubicBezTo>
                  <a:cubicBezTo>
                    <a:pt x="45" y="686"/>
                    <a:pt x="45" y="686"/>
                    <a:pt x="45" y="686"/>
                  </a:cubicBezTo>
                  <a:cubicBezTo>
                    <a:pt x="44" y="685"/>
                    <a:pt x="44" y="685"/>
                    <a:pt x="44" y="685"/>
                  </a:cubicBezTo>
                  <a:cubicBezTo>
                    <a:pt x="45" y="685"/>
                    <a:pt x="45" y="685"/>
                    <a:pt x="45" y="685"/>
                  </a:cubicBezTo>
                  <a:cubicBezTo>
                    <a:pt x="45" y="684"/>
                    <a:pt x="45" y="684"/>
                    <a:pt x="45" y="684"/>
                  </a:cubicBezTo>
                  <a:cubicBezTo>
                    <a:pt x="45" y="684"/>
                    <a:pt x="44" y="684"/>
                    <a:pt x="44" y="685"/>
                  </a:cubicBezTo>
                  <a:cubicBezTo>
                    <a:pt x="45" y="685"/>
                    <a:pt x="45" y="685"/>
                    <a:pt x="45" y="685"/>
                  </a:cubicBezTo>
                  <a:cubicBezTo>
                    <a:pt x="45" y="684"/>
                    <a:pt x="45" y="684"/>
                    <a:pt x="45" y="684"/>
                  </a:cubicBezTo>
                  <a:cubicBezTo>
                    <a:pt x="45" y="685"/>
                    <a:pt x="45" y="685"/>
                    <a:pt x="45" y="685"/>
                  </a:cubicBezTo>
                  <a:cubicBezTo>
                    <a:pt x="45" y="684"/>
                    <a:pt x="45" y="684"/>
                    <a:pt x="45" y="684"/>
                  </a:cubicBezTo>
                  <a:cubicBezTo>
                    <a:pt x="45" y="684"/>
                    <a:pt x="45" y="684"/>
                    <a:pt x="45" y="684"/>
                  </a:cubicBezTo>
                  <a:cubicBezTo>
                    <a:pt x="45" y="685"/>
                    <a:pt x="45" y="685"/>
                    <a:pt x="45" y="685"/>
                  </a:cubicBezTo>
                  <a:cubicBezTo>
                    <a:pt x="45" y="684"/>
                    <a:pt x="45" y="684"/>
                    <a:pt x="45" y="684"/>
                  </a:cubicBezTo>
                  <a:cubicBezTo>
                    <a:pt x="45" y="684"/>
                    <a:pt x="45" y="684"/>
                    <a:pt x="45" y="684"/>
                  </a:cubicBezTo>
                  <a:cubicBezTo>
                    <a:pt x="45" y="684"/>
                    <a:pt x="45" y="684"/>
                    <a:pt x="45" y="684"/>
                  </a:cubicBezTo>
                  <a:cubicBezTo>
                    <a:pt x="45" y="684"/>
                    <a:pt x="45" y="684"/>
                    <a:pt x="45" y="684"/>
                  </a:cubicBezTo>
                  <a:cubicBezTo>
                    <a:pt x="45" y="684"/>
                    <a:pt x="45" y="684"/>
                    <a:pt x="45" y="684"/>
                  </a:cubicBezTo>
                  <a:cubicBezTo>
                    <a:pt x="45" y="684"/>
                    <a:pt x="45" y="684"/>
                    <a:pt x="45" y="684"/>
                  </a:cubicBezTo>
                  <a:cubicBezTo>
                    <a:pt x="45" y="684"/>
                    <a:pt x="44" y="684"/>
                    <a:pt x="43" y="683"/>
                  </a:cubicBezTo>
                  <a:cubicBezTo>
                    <a:pt x="38" y="681"/>
                    <a:pt x="29" y="677"/>
                    <a:pt x="21" y="673"/>
                  </a:cubicBezTo>
                  <a:cubicBezTo>
                    <a:pt x="17" y="671"/>
                    <a:pt x="13" y="669"/>
                    <a:pt x="10" y="668"/>
                  </a:cubicBezTo>
                  <a:cubicBezTo>
                    <a:pt x="8" y="667"/>
                    <a:pt x="7" y="666"/>
                    <a:pt x="6" y="666"/>
                  </a:cubicBezTo>
                  <a:cubicBezTo>
                    <a:pt x="5" y="666"/>
                    <a:pt x="5" y="666"/>
                    <a:pt x="5" y="666"/>
                  </a:cubicBezTo>
                  <a:cubicBezTo>
                    <a:pt x="4" y="665"/>
                    <a:pt x="4" y="665"/>
                    <a:pt x="3" y="665"/>
                  </a:cubicBezTo>
                  <a:cubicBezTo>
                    <a:pt x="3" y="665"/>
                    <a:pt x="3" y="665"/>
                    <a:pt x="3" y="665"/>
                  </a:cubicBezTo>
                  <a:cubicBezTo>
                    <a:pt x="3" y="665"/>
                    <a:pt x="2" y="666"/>
                    <a:pt x="2" y="666"/>
                  </a:cubicBezTo>
                  <a:cubicBezTo>
                    <a:pt x="2" y="667"/>
                    <a:pt x="2" y="668"/>
                    <a:pt x="3" y="668"/>
                  </a:cubicBezTo>
                  <a:cubicBezTo>
                    <a:pt x="43" y="693"/>
                    <a:pt x="43" y="693"/>
                    <a:pt x="43" y="693"/>
                  </a:cubicBezTo>
                  <a:cubicBezTo>
                    <a:pt x="44" y="692"/>
                    <a:pt x="44" y="692"/>
                    <a:pt x="44" y="692"/>
                  </a:cubicBezTo>
                  <a:cubicBezTo>
                    <a:pt x="43" y="691"/>
                    <a:pt x="43" y="691"/>
                    <a:pt x="43" y="691"/>
                  </a:cubicBezTo>
                  <a:cubicBezTo>
                    <a:pt x="44" y="692"/>
                    <a:pt x="44" y="692"/>
                    <a:pt x="44" y="692"/>
                  </a:cubicBezTo>
                  <a:cubicBezTo>
                    <a:pt x="43" y="691"/>
                    <a:pt x="43" y="691"/>
                    <a:pt x="43" y="691"/>
                  </a:cubicBezTo>
                  <a:cubicBezTo>
                    <a:pt x="43" y="691"/>
                    <a:pt x="43" y="691"/>
                    <a:pt x="43" y="691"/>
                  </a:cubicBezTo>
                  <a:cubicBezTo>
                    <a:pt x="44" y="692"/>
                    <a:pt x="44" y="692"/>
                    <a:pt x="44" y="692"/>
                  </a:cubicBezTo>
                  <a:cubicBezTo>
                    <a:pt x="43" y="691"/>
                    <a:pt x="43" y="691"/>
                    <a:pt x="43" y="691"/>
                  </a:cubicBezTo>
                  <a:cubicBezTo>
                    <a:pt x="44" y="692"/>
                    <a:pt x="44" y="692"/>
                    <a:pt x="44" y="692"/>
                  </a:cubicBezTo>
                  <a:cubicBezTo>
                    <a:pt x="44" y="691"/>
                    <a:pt x="44" y="691"/>
                    <a:pt x="44" y="691"/>
                  </a:cubicBezTo>
                  <a:cubicBezTo>
                    <a:pt x="43" y="691"/>
                    <a:pt x="43" y="691"/>
                    <a:pt x="43" y="691"/>
                  </a:cubicBezTo>
                  <a:cubicBezTo>
                    <a:pt x="44" y="692"/>
                    <a:pt x="44" y="692"/>
                    <a:pt x="44" y="692"/>
                  </a:cubicBezTo>
                  <a:cubicBezTo>
                    <a:pt x="44" y="691"/>
                    <a:pt x="44" y="691"/>
                    <a:pt x="44" y="691"/>
                  </a:cubicBezTo>
                  <a:cubicBezTo>
                    <a:pt x="44" y="692"/>
                    <a:pt x="44" y="692"/>
                    <a:pt x="44" y="692"/>
                  </a:cubicBezTo>
                  <a:cubicBezTo>
                    <a:pt x="44" y="691"/>
                    <a:pt x="44" y="691"/>
                    <a:pt x="44" y="691"/>
                  </a:cubicBezTo>
                  <a:cubicBezTo>
                    <a:pt x="44" y="691"/>
                    <a:pt x="44" y="691"/>
                    <a:pt x="44" y="691"/>
                  </a:cubicBezTo>
                  <a:cubicBezTo>
                    <a:pt x="44" y="692"/>
                    <a:pt x="44" y="692"/>
                    <a:pt x="44" y="692"/>
                  </a:cubicBezTo>
                  <a:cubicBezTo>
                    <a:pt x="44" y="691"/>
                    <a:pt x="44" y="691"/>
                    <a:pt x="44" y="691"/>
                  </a:cubicBezTo>
                  <a:cubicBezTo>
                    <a:pt x="44" y="691"/>
                    <a:pt x="44" y="691"/>
                    <a:pt x="44" y="691"/>
                  </a:cubicBezTo>
                  <a:cubicBezTo>
                    <a:pt x="44" y="691"/>
                    <a:pt x="44" y="691"/>
                    <a:pt x="44" y="691"/>
                  </a:cubicBezTo>
                  <a:cubicBezTo>
                    <a:pt x="44" y="691"/>
                    <a:pt x="44" y="691"/>
                    <a:pt x="44" y="691"/>
                  </a:cubicBezTo>
                  <a:cubicBezTo>
                    <a:pt x="44" y="691"/>
                    <a:pt x="44" y="691"/>
                    <a:pt x="44" y="691"/>
                  </a:cubicBezTo>
                  <a:cubicBezTo>
                    <a:pt x="44" y="691"/>
                    <a:pt x="44" y="691"/>
                    <a:pt x="44" y="691"/>
                  </a:cubicBezTo>
                  <a:cubicBezTo>
                    <a:pt x="44" y="691"/>
                    <a:pt x="43" y="690"/>
                    <a:pt x="42" y="690"/>
                  </a:cubicBezTo>
                  <a:cubicBezTo>
                    <a:pt x="37" y="687"/>
                    <a:pt x="28" y="682"/>
                    <a:pt x="20" y="678"/>
                  </a:cubicBezTo>
                  <a:cubicBezTo>
                    <a:pt x="16" y="676"/>
                    <a:pt x="12" y="674"/>
                    <a:pt x="9" y="672"/>
                  </a:cubicBezTo>
                  <a:cubicBezTo>
                    <a:pt x="7" y="671"/>
                    <a:pt x="6" y="671"/>
                    <a:pt x="5" y="670"/>
                  </a:cubicBezTo>
                  <a:cubicBezTo>
                    <a:pt x="4" y="670"/>
                    <a:pt x="4" y="670"/>
                    <a:pt x="4" y="670"/>
                  </a:cubicBezTo>
                  <a:cubicBezTo>
                    <a:pt x="3" y="670"/>
                    <a:pt x="3" y="670"/>
                    <a:pt x="3" y="670"/>
                  </a:cubicBezTo>
                  <a:cubicBezTo>
                    <a:pt x="2" y="669"/>
                    <a:pt x="2" y="669"/>
                    <a:pt x="2" y="669"/>
                  </a:cubicBezTo>
                  <a:cubicBezTo>
                    <a:pt x="2" y="670"/>
                    <a:pt x="2" y="670"/>
                    <a:pt x="2" y="670"/>
                  </a:cubicBezTo>
                  <a:cubicBezTo>
                    <a:pt x="2" y="670"/>
                    <a:pt x="1" y="670"/>
                    <a:pt x="1" y="670"/>
                  </a:cubicBezTo>
                  <a:cubicBezTo>
                    <a:pt x="2" y="671"/>
                    <a:pt x="2" y="671"/>
                    <a:pt x="2" y="671"/>
                  </a:cubicBezTo>
                  <a:cubicBezTo>
                    <a:pt x="1" y="670"/>
                    <a:pt x="1" y="670"/>
                    <a:pt x="1" y="670"/>
                  </a:cubicBezTo>
                  <a:cubicBezTo>
                    <a:pt x="1" y="670"/>
                    <a:pt x="1" y="671"/>
                    <a:pt x="1" y="671"/>
                  </a:cubicBezTo>
                  <a:cubicBezTo>
                    <a:pt x="1" y="671"/>
                    <a:pt x="1" y="672"/>
                    <a:pt x="1" y="672"/>
                  </a:cubicBezTo>
                  <a:cubicBezTo>
                    <a:pt x="1" y="672"/>
                    <a:pt x="1" y="672"/>
                    <a:pt x="2" y="672"/>
                  </a:cubicBezTo>
                  <a:cubicBezTo>
                    <a:pt x="2" y="673"/>
                    <a:pt x="3" y="673"/>
                    <a:pt x="4" y="674"/>
                  </a:cubicBezTo>
                  <a:cubicBezTo>
                    <a:pt x="14" y="681"/>
                    <a:pt x="44" y="699"/>
                    <a:pt x="44" y="699"/>
                  </a:cubicBezTo>
                  <a:cubicBezTo>
                    <a:pt x="45" y="698"/>
                    <a:pt x="45" y="698"/>
                    <a:pt x="45" y="698"/>
                  </a:cubicBezTo>
                  <a:cubicBezTo>
                    <a:pt x="46" y="696"/>
                    <a:pt x="46" y="696"/>
                    <a:pt x="46" y="696"/>
                  </a:cubicBezTo>
                  <a:cubicBezTo>
                    <a:pt x="4" y="677"/>
                    <a:pt x="4" y="677"/>
                    <a:pt x="4" y="677"/>
                  </a:cubicBezTo>
                  <a:cubicBezTo>
                    <a:pt x="3" y="677"/>
                    <a:pt x="2" y="677"/>
                    <a:pt x="2" y="678"/>
                  </a:cubicBezTo>
                  <a:cubicBezTo>
                    <a:pt x="2" y="679"/>
                    <a:pt x="2" y="680"/>
                    <a:pt x="3" y="680"/>
                  </a:cubicBezTo>
                  <a:cubicBezTo>
                    <a:pt x="23" y="693"/>
                    <a:pt x="23" y="693"/>
                    <a:pt x="23" y="693"/>
                  </a:cubicBezTo>
                  <a:cubicBezTo>
                    <a:pt x="4" y="684"/>
                    <a:pt x="4" y="684"/>
                    <a:pt x="4" y="684"/>
                  </a:cubicBezTo>
                  <a:cubicBezTo>
                    <a:pt x="3" y="684"/>
                    <a:pt x="3" y="684"/>
                    <a:pt x="2" y="684"/>
                  </a:cubicBezTo>
                  <a:cubicBezTo>
                    <a:pt x="2" y="685"/>
                    <a:pt x="2" y="685"/>
                    <a:pt x="2" y="685"/>
                  </a:cubicBezTo>
                  <a:cubicBezTo>
                    <a:pt x="2" y="686"/>
                    <a:pt x="2" y="686"/>
                    <a:pt x="2" y="686"/>
                  </a:cubicBezTo>
                  <a:cubicBezTo>
                    <a:pt x="3" y="687"/>
                    <a:pt x="3" y="687"/>
                    <a:pt x="3" y="687"/>
                  </a:cubicBezTo>
                  <a:cubicBezTo>
                    <a:pt x="3" y="687"/>
                    <a:pt x="4" y="688"/>
                    <a:pt x="6" y="689"/>
                  </a:cubicBezTo>
                  <a:cubicBezTo>
                    <a:pt x="10" y="692"/>
                    <a:pt x="20" y="698"/>
                    <a:pt x="28" y="702"/>
                  </a:cubicBezTo>
                  <a:cubicBezTo>
                    <a:pt x="32" y="705"/>
                    <a:pt x="36" y="707"/>
                    <a:pt x="39" y="709"/>
                  </a:cubicBezTo>
                  <a:cubicBezTo>
                    <a:pt x="40" y="710"/>
                    <a:pt x="41" y="711"/>
                    <a:pt x="42" y="711"/>
                  </a:cubicBezTo>
                  <a:cubicBezTo>
                    <a:pt x="42" y="711"/>
                    <a:pt x="43" y="711"/>
                    <a:pt x="43" y="712"/>
                  </a:cubicBezTo>
                  <a:cubicBezTo>
                    <a:pt x="43" y="712"/>
                    <a:pt x="43" y="712"/>
                    <a:pt x="43" y="712"/>
                  </a:cubicBezTo>
                  <a:cubicBezTo>
                    <a:pt x="43" y="711"/>
                    <a:pt x="43" y="711"/>
                    <a:pt x="43" y="711"/>
                  </a:cubicBezTo>
                  <a:cubicBezTo>
                    <a:pt x="43" y="712"/>
                    <a:pt x="43" y="712"/>
                    <a:pt x="43" y="712"/>
                  </a:cubicBezTo>
                  <a:cubicBezTo>
                    <a:pt x="43" y="712"/>
                    <a:pt x="43" y="712"/>
                    <a:pt x="43" y="712"/>
                  </a:cubicBezTo>
                  <a:cubicBezTo>
                    <a:pt x="43" y="711"/>
                    <a:pt x="43" y="711"/>
                    <a:pt x="43" y="711"/>
                  </a:cubicBezTo>
                  <a:cubicBezTo>
                    <a:pt x="43" y="712"/>
                    <a:pt x="43" y="712"/>
                    <a:pt x="43" y="712"/>
                  </a:cubicBezTo>
                  <a:cubicBezTo>
                    <a:pt x="44" y="711"/>
                    <a:pt x="44" y="711"/>
                    <a:pt x="44" y="711"/>
                  </a:cubicBezTo>
                  <a:cubicBezTo>
                    <a:pt x="43" y="712"/>
                    <a:pt x="43" y="712"/>
                    <a:pt x="43" y="712"/>
                  </a:cubicBezTo>
                  <a:cubicBezTo>
                    <a:pt x="43" y="712"/>
                    <a:pt x="43" y="712"/>
                    <a:pt x="43" y="712"/>
                  </a:cubicBezTo>
                  <a:cubicBezTo>
                    <a:pt x="44" y="711"/>
                    <a:pt x="44" y="711"/>
                    <a:pt x="44" y="711"/>
                  </a:cubicBezTo>
                  <a:cubicBezTo>
                    <a:pt x="43" y="712"/>
                    <a:pt x="43" y="712"/>
                    <a:pt x="43" y="712"/>
                  </a:cubicBezTo>
                  <a:cubicBezTo>
                    <a:pt x="44" y="711"/>
                    <a:pt x="44" y="711"/>
                    <a:pt x="44" y="711"/>
                  </a:cubicBezTo>
                  <a:cubicBezTo>
                    <a:pt x="43" y="711"/>
                    <a:pt x="43" y="711"/>
                    <a:pt x="43" y="711"/>
                  </a:cubicBezTo>
                  <a:cubicBezTo>
                    <a:pt x="43" y="712"/>
                    <a:pt x="43" y="712"/>
                    <a:pt x="43" y="712"/>
                  </a:cubicBezTo>
                  <a:cubicBezTo>
                    <a:pt x="44" y="711"/>
                    <a:pt x="44" y="711"/>
                    <a:pt x="44" y="711"/>
                  </a:cubicBezTo>
                  <a:cubicBezTo>
                    <a:pt x="43" y="711"/>
                    <a:pt x="43" y="711"/>
                    <a:pt x="43" y="711"/>
                  </a:cubicBezTo>
                  <a:cubicBezTo>
                    <a:pt x="44" y="711"/>
                    <a:pt x="44" y="711"/>
                    <a:pt x="44" y="711"/>
                  </a:cubicBezTo>
                  <a:cubicBezTo>
                    <a:pt x="43" y="711"/>
                    <a:pt x="43" y="711"/>
                    <a:pt x="43" y="711"/>
                  </a:cubicBezTo>
                  <a:cubicBezTo>
                    <a:pt x="43" y="711"/>
                    <a:pt x="43" y="711"/>
                    <a:pt x="43" y="711"/>
                  </a:cubicBezTo>
                  <a:cubicBezTo>
                    <a:pt x="44" y="711"/>
                    <a:pt x="44" y="711"/>
                    <a:pt x="44" y="711"/>
                  </a:cubicBezTo>
                  <a:cubicBezTo>
                    <a:pt x="43" y="711"/>
                    <a:pt x="43" y="711"/>
                    <a:pt x="43" y="711"/>
                  </a:cubicBezTo>
                  <a:cubicBezTo>
                    <a:pt x="44" y="711"/>
                    <a:pt x="44" y="711"/>
                    <a:pt x="44" y="711"/>
                  </a:cubicBezTo>
                  <a:cubicBezTo>
                    <a:pt x="45" y="709"/>
                    <a:pt x="45" y="709"/>
                    <a:pt x="45" y="709"/>
                  </a:cubicBezTo>
                  <a:cubicBezTo>
                    <a:pt x="4" y="691"/>
                    <a:pt x="4" y="691"/>
                    <a:pt x="4" y="691"/>
                  </a:cubicBezTo>
                  <a:cubicBezTo>
                    <a:pt x="3" y="690"/>
                    <a:pt x="3" y="691"/>
                    <a:pt x="2" y="691"/>
                  </a:cubicBezTo>
                  <a:cubicBezTo>
                    <a:pt x="2" y="692"/>
                    <a:pt x="2" y="693"/>
                    <a:pt x="3" y="693"/>
                  </a:cubicBezTo>
                  <a:cubicBezTo>
                    <a:pt x="21" y="705"/>
                    <a:pt x="21" y="705"/>
                    <a:pt x="21" y="705"/>
                  </a:cubicBezTo>
                  <a:cubicBezTo>
                    <a:pt x="4" y="697"/>
                    <a:pt x="4" y="697"/>
                    <a:pt x="4" y="697"/>
                  </a:cubicBezTo>
                  <a:cubicBezTo>
                    <a:pt x="4" y="696"/>
                    <a:pt x="3" y="697"/>
                    <a:pt x="2" y="697"/>
                  </a:cubicBezTo>
                  <a:cubicBezTo>
                    <a:pt x="2" y="698"/>
                    <a:pt x="2" y="699"/>
                    <a:pt x="3" y="699"/>
                  </a:cubicBezTo>
                  <a:cubicBezTo>
                    <a:pt x="44" y="725"/>
                    <a:pt x="44" y="725"/>
                    <a:pt x="44" y="725"/>
                  </a:cubicBezTo>
                  <a:cubicBezTo>
                    <a:pt x="44" y="723"/>
                    <a:pt x="44" y="723"/>
                    <a:pt x="44" y="723"/>
                  </a:cubicBezTo>
                  <a:cubicBezTo>
                    <a:pt x="45" y="722"/>
                    <a:pt x="45" y="722"/>
                    <a:pt x="45" y="722"/>
                  </a:cubicBezTo>
                  <a:cubicBezTo>
                    <a:pt x="45" y="722"/>
                    <a:pt x="35" y="717"/>
                    <a:pt x="25" y="711"/>
                  </a:cubicBezTo>
                  <a:cubicBezTo>
                    <a:pt x="20" y="709"/>
                    <a:pt x="14" y="706"/>
                    <a:pt x="10" y="704"/>
                  </a:cubicBezTo>
                  <a:cubicBezTo>
                    <a:pt x="8" y="703"/>
                    <a:pt x="7" y="702"/>
                    <a:pt x="5" y="702"/>
                  </a:cubicBezTo>
                  <a:cubicBezTo>
                    <a:pt x="5" y="701"/>
                    <a:pt x="4" y="701"/>
                    <a:pt x="4" y="701"/>
                  </a:cubicBezTo>
                  <a:cubicBezTo>
                    <a:pt x="3" y="701"/>
                    <a:pt x="3" y="701"/>
                    <a:pt x="3" y="701"/>
                  </a:cubicBezTo>
                  <a:cubicBezTo>
                    <a:pt x="3" y="701"/>
                    <a:pt x="3" y="701"/>
                    <a:pt x="2" y="701"/>
                  </a:cubicBezTo>
                  <a:cubicBezTo>
                    <a:pt x="2" y="701"/>
                    <a:pt x="2" y="701"/>
                    <a:pt x="2" y="701"/>
                  </a:cubicBezTo>
                  <a:cubicBezTo>
                    <a:pt x="2" y="701"/>
                    <a:pt x="1" y="701"/>
                    <a:pt x="1" y="701"/>
                  </a:cubicBezTo>
                  <a:cubicBezTo>
                    <a:pt x="1" y="702"/>
                    <a:pt x="1" y="703"/>
                    <a:pt x="2" y="703"/>
                  </a:cubicBezTo>
                  <a:cubicBezTo>
                    <a:pt x="43" y="730"/>
                    <a:pt x="43" y="730"/>
                    <a:pt x="43" y="730"/>
                  </a:cubicBezTo>
                  <a:cubicBezTo>
                    <a:pt x="44" y="728"/>
                    <a:pt x="44" y="728"/>
                    <a:pt x="44" y="728"/>
                  </a:cubicBezTo>
                  <a:cubicBezTo>
                    <a:pt x="43" y="727"/>
                    <a:pt x="43" y="727"/>
                    <a:pt x="43" y="727"/>
                  </a:cubicBezTo>
                  <a:cubicBezTo>
                    <a:pt x="44" y="728"/>
                    <a:pt x="44" y="728"/>
                    <a:pt x="44" y="728"/>
                  </a:cubicBezTo>
                  <a:cubicBezTo>
                    <a:pt x="44" y="727"/>
                    <a:pt x="44" y="727"/>
                    <a:pt x="44" y="727"/>
                  </a:cubicBezTo>
                  <a:cubicBezTo>
                    <a:pt x="43" y="727"/>
                    <a:pt x="43" y="727"/>
                    <a:pt x="43" y="727"/>
                  </a:cubicBezTo>
                  <a:cubicBezTo>
                    <a:pt x="44" y="728"/>
                    <a:pt x="44" y="728"/>
                    <a:pt x="44" y="728"/>
                  </a:cubicBezTo>
                  <a:cubicBezTo>
                    <a:pt x="44" y="727"/>
                    <a:pt x="44" y="727"/>
                    <a:pt x="44" y="727"/>
                  </a:cubicBezTo>
                  <a:cubicBezTo>
                    <a:pt x="44" y="728"/>
                    <a:pt x="44" y="728"/>
                    <a:pt x="44" y="728"/>
                  </a:cubicBezTo>
                  <a:cubicBezTo>
                    <a:pt x="44" y="727"/>
                    <a:pt x="44" y="727"/>
                    <a:pt x="44" y="727"/>
                  </a:cubicBezTo>
                  <a:cubicBezTo>
                    <a:pt x="44" y="727"/>
                    <a:pt x="44" y="727"/>
                    <a:pt x="44" y="727"/>
                  </a:cubicBezTo>
                  <a:cubicBezTo>
                    <a:pt x="44" y="728"/>
                    <a:pt x="44" y="728"/>
                    <a:pt x="44" y="728"/>
                  </a:cubicBezTo>
                  <a:cubicBezTo>
                    <a:pt x="44" y="727"/>
                    <a:pt x="44" y="727"/>
                    <a:pt x="44" y="727"/>
                  </a:cubicBezTo>
                  <a:cubicBezTo>
                    <a:pt x="44" y="728"/>
                    <a:pt x="44" y="728"/>
                    <a:pt x="44" y="728"/>
                  </a:cubicBezTo>
                  <a:cubicBezTo>
                    <a:pt x="45" y="727"/>
                    <a:pt x="45" y="727"/>
                    <a:pt x="45" y="727"/>
                  </a:cubicBezTo>
                  <a:cubicBezTo>
                    <a:pt x="44" y="727"/>
                    <a:pt x="45" y="727"/>
                    <a:pt x="44" y="727"/>
                  </a:cubicBezTo>
                  <a:cubicBezTo>
                    <a:pt x="44" y="728"/>
                    <a:pt x="44" y="728"/>
                    <a:pt x="44" y="728"/>
                  </a:cubicBezTo>
                  <a:cubicBezTo>
                    <a:pt x="45" y="727"/>
                    <a:pt x="45" y="727"/>
                    <a:pt x="45" y="727"/>
                  </a:cubicBezTo>
                  <a:cubicBezTo>
                    <a:pt x="44" y="727"/>
                    <a:pt x="44" y="727"/>
                    <a:pt x="44" y="727"/>
                  </a:cubicBezTo>
                  <a:cubicBezTo>
                    <a:pt x="45" y="727"/>
                    <a:pt x="45" y="727"/>
                    <a:pt x="45" y="727"/>
                  </a:cubicBezTo>
                  <a:cubicBezTo>
                    <a:pt x="45" y="727"/>
                    <a:pt x="45" y="727"/>
                    <a:pt x="45" y="727"/>
                  </a:cubicBezTo>
                  <a:cubicBezTo>
                    <a:pt x="44" y="727"/>
                    <a:pt x="44" y="727"/>
                    <a:pt x="44" y="727"/>
                  </a:cubicBezTo>
                  <a:cubicBezTo>
                    <a:pt x="45" y="727"/>
                    <a:pt x="45" y="727"/>
                    <a:pt x="45" y="727"/>
                  </a:cubicBezTo>
                  <a:cubicBezTo>
                    <a:pt x="44" y="727"/>
                    <a:pt x="44" y="726"/>
                    <a:pt x="42" y="726"/>
                  </a:cubicBezTo>
                  <a:cubicBezTo>
                    <a:pt x="38" y="724"/>
                    <a:pt x="29" y="720"/>
                    <a:pt x="21" y="716"/>
                  </a:cubicBezTo>
                  <a:cubicBezTo>
                    <a:pt x="17" y="714"/>
                    <a:pt x="13" y="712"/>
                    <a:pt x="10" y="711"/>
                  </a:cubicBezTo>
                  <a:cubicBezTo>
                    <a:pt x="9" y="710"/>
                    <a:pt x="8" y="710"/>
                    <a:pt x="7" y="709"/>
                  </a:cubicBezTo>
                  <a:cubicBezTo>
                    <a:pt x="6" y="709"/>
                    <a:pt x="6" y="709"/>
                    <a:pt x="5" y="709"/>
                  </a:cubicBezTo>
                  <a:cubicBezTo>
                    <a:pt x="5" y="709"/>
                    <a:pt x="5" y="708"/>
                    <a:pt x="4" y="708"/>
                  </a:cubicBezTo>
                  <a:cubicBezTo>
                    <a:pt x="4" y="709"/>
                    <a:pt x="4" y="709"/>
                    <a:pt x="4" y="709"/>
                  </a:cubicBezTo>
                  <a:cubicBezTo>
                    <a:pt x="3" y="709"/>
                    <a:pt x="3" y="709"/>
                    <a:pt x="3" y="709"/>
                  </a:cubicBezTo>
                  <a:cubicBezTo>
                    <a:pt x="2" y="710"/>
                    <a:pt x="2" y="710"/>
                    <a:pt x="2" y="710"/>
                  </a:cubicBezTo>
                  <a:cubicBezTo>
                    <a:pt x="2" y="711"/>
                    <a:pt x="3" y="711"/>
                    <a:pt x="3" y="711"/>
                  </a:cubicBezTo>
                  <a:cubicBezTo>
                    <a:pt x="3" y="711"/>
                    <a:pt x="3" y="711"/>
                    <a:pt x="3" y="711"/>
                  </a:cubicBezTo>
                  <a:cubicBezTo>
                    <a:pt x="3" y="711"/>
                    <a:pt x="4" y="712"/>
                    <a:pt x="4" y="712"/>
                  </a:cubicBezTo>
                  <a:cubicBezTo>
                    <a:pt x="7" y="714"/>
                    <a:pt x="17" y="720"/>
                    <a:pt x="26" y="725"/>
                  </a:cubicBezTo>
                  <a:cubicBezTo>
                    <a:pt x="31" y="728"/>
                    <a:pt x="36" y="731"/>
                    <a:pt x="39" y="733"/>
                  </a:cubicBezTo>
                  <a:cubicBezTo>
                    <a:pt x="41" y="734"/>
                    <a:pt x="42" y="735"/>
                    <a:pt x="43" y="736"/>
                  </a:cubicBezTo>
                  <a:cubicBezTo>
                    <a:pt x="43" y="736"/>
                    <a:pt x="44" y="736"/>
                    <a:pt x="44" y="736"/>
                  </a:cubicBezTo>
                  <a:cubicBezTo>
                    <a:pt x="44" y="737"/>
                    <a:pt x="44" y="737"/>
                    <a:pt x="44" y="737"/>
                  </a:cubicBezTo>
                  <a:cubicBezTo>
                    <a:pt x="44" y="737"/>
                    <a:pt x="44" y="737"/>
                    <a:pt x="44" y="737"/>
                  </a:cubicBezTo>
                  <a:cubicBezTo>
                    <a:pt x="44" y="737"/>
                    <a:pt x="44" y="737"/>
                    <a:pt x="44" y="737"/>
                  </a:cubicBezTo>
                  <a:cubicBezTo>
                    <a:pt x="44" y="737"/>
                    <a:pt x="44" y="737"/>
                    <a:pt x="44" y="737"/>
                  </a:cubicBezTo>
                  <a:cubicBezTo>
                    <a:pt x="44" y="737"/>
                    <a:pt x="44" y="737"/>
                    <a:pt x="44" y="737"/>
                  </a:cubicBezTo>
                  <a:cubicBezTo>
                    <a:pt x="44" y="737"/>
                    <a:pt x="44" y="737"/>
                    <a:pt x="44" y="737"/>
                  </a:cubicBezTo>
                  <a:cubicBezTo>
                    <a:pt x="45" y="736"/>
                    <a:pt x="45" y="736"/>
                    <a:pt x="45" y="736"/>
                  </a:cubicBezTo>
                  <a:cubicBezTo>
                    <a:pt x="44" y="736"/>
                    <a:pt x="44" y="736"/>
                    <a:pt x="44" y="736"/>
                  </a:cubicBezTo>
                  <a:cubicBezTo>
                    <a:pt x="44" y="736"/>
                    <a:pt x="44" y="736"/>
                    <a:pt x="44" y="737"/>
                  </a:cubicBezTo>
                  <a:cubicBezTo>
                    <a:pt x="45" y="736"/>
                    <a:pt x="45" y="736"/>
                    <a:pt x="45" y="736"/>
                  </a:cubicBezTo>
                  <a:cubicBezTo>
                    <a:pt x="44" y="736"/>
                    <a:pt x="44" y="736"/>
                    <a:pt x="44" y="736"/>
                  </a:cubicBezTo>
                  <a:cubicBezTo>
                    <a:pt x="45" y="736"/>
                    <a:pt x="45" y="736"/>
                    <a:pt x="45" y="736"/>
                  </a:cubicBezTo>
                  <a:cubicBezTo>
                    <a:pt x="44" y="735"/>
                    <a:pt x="44" y="735"/>
                    <a:pt x="44" y="735"/>
                  </a:cubicBezTo>
                  <a:cubicBezTo>
                    <a:pt x="44" y="736"/>
                    <a:pt x="44" y="736"/>
                    <a:pt x="44" y="736"/>
                  </a:cubicBezTo>
                  <a:cubicBezTo>
                    <a:pt x="45" y="736"/>
                    <a:pt x="45" y="736"/>
                    <a:pt x="45" y="736"/>
                  </a:cubicBezTo>
                  <a:cubicBezTo>
                    <a:pt x="44" y="735"/>
                    <a:pt x="44" y="735"/>
                    <a:pt x="44" y="735"/>
                  </a:cubicBezTo>
                  <a:cubicBezTo>
                    <a:pt x="45" y="736"/>
                    <a:pt x="45" y="736"/>
                    <a:pt x="45" y="736"/>
                  </a:cubicBezTo>
                  <a:cubicBezTo>
                    <a:pt x="46" y="734"/>
                    <a:pt x="46" y="734"/>
                    <a:pt x="46" y="734"/>
                  </a:cubicBezTo>
                  <a:cubicBezTo>
                    <a:pt x="3" y="714"/>
                    <a:pt x="3" y="714"/>
                    <a:pt x="3" y="714"/>
                  </a:cubicBezTo>
                  <a:cubicBezTo>
                    <a:pt x="2" y="714"/>
                    <a:pt x="1" y="714"/>
                    <a:pt x="1" y="715"/>
                  </a:cubicBezTo>
                  <a:cubicBezTo>
                    <a:pt x="0" y="716"/>
                    <a:pt x="1" y="716"/>
                    <a:pt x="1" y="717"/>
                  </a:cubicBezTo>
                  <a:cubicBezTo>
                    <a:pt x="17" y="727"/>
                    <a:pt x="17" y="727"/>
                    <a:pt x="17" y="727"/>
                  </a:cubicBezTo>
                  <a:cubicBezTo>
                    <a:pt x="3" y="720"/>
                    <a:pt x="3" y="720"/>
                    <a:pt x="3" y="720"/>
                  </a:cubicBezTo>
                  <a:cubicBezTo>
                    <a:pt x="3" y="719"/>
                    <a:pt x="2" y="720"/>
                    <a:pt x="1" y="720"/>
                  </a:cubicBezTo>
                  <a:cubicBezTo>
                    <a:pt x="1" y="721"/>
                    <a:pt x="1" y="722"/>
                    <a:pt x="2" y="722"/>
                  </a:cubicBezTo>
                  <a:cubicBezTo>
                    <a:pt x="43" y="748"/>
                    <a:pt x="43" y="748"/>
                    <a:pt x="43" y="748"/>
                  </a:cubicBezTo>
                  <a:cubicBezTo>
                    <a:pt x="44" y="747"/>
                    <a:pt x="44" y="747"/>
                    <a:pt x="44" y="747"/>
                  </a:cubicBezTo>
                  <a:cubicBezTo>
                    <a:pt x="43" y="746"/>
                    <a:pt x="43" y="746"/>
                    <a:pt x="43" y="746"/>
                  </a:cubicBezTo>
                  <a:cubicBezTo>
                    <a:pt x="44" y="747"/>
                    <a:pt x="44" y="747"/>
                    <a:pt x="44" y="747"/>
                  </a:cubicBezTo>
                  <a:cubicBezTo>
                    <a:pt x="44" y="746"/>
                    <a:pt x="44" y="746"/>
                    <a:pt x="44" y="746"/>
                  </a:cubicBezTo>
                  <a:cubicBezTo>
                    <a:pt x="43" y="746"/>
                    <a:pt x="43" y="746"/>
                    <a:pt x="43" y="746"/>
                  </a:cubicBezTo>
                  <a:cubicBezTo>
                    <a:pt x="44" y="747"/>
                    <a:pt x="44" y="747"/>
                    <a:pt x="44" y="747"/>
                  </a:cubicBezTo>
                  <a:cubicBezTo>
                    <a:pt x="44" y="746"/>
                    <a:pt x="44" y="746"/>
                    <a:pt x="44" y="746"/>
                  </a:cubicBezTo>
                  <a:cubicBezTo>
                    <a:pt x="44" y="747"/>
                    <a:pt x="44" y="747"/>
                    <a:pt x="44" y="747"/>
                  </a:cubicBezTo>
                  <a:cubicBezTo>
                    <a:pt x="44" y="746"/>
                    <a:pt x="44" y="746"/>
                    <a:pt x="44" y="746"/>
                  </a:cubicBezTo>
                  <a:cubicBezTo>
                    <a:pt x="44" y="746"/>
                    <a:pt x="44" y="746"/>
                    <a:pt x="44" y="746"/>
                  </a:cubicBezTo>
                  <a:cubicBezTo>
                    <a:pt x="44" y="747"/>
                    <a:pt x="44" y="747"/>
                    <a:pt x="44" y="747"/>
                  </a:cubicBezTo>
                  <a:cubicBezTo>
                    <a:pt x="44" y="746"/>
                    <a:pt x="44" y="746"/>
                    <a:pt x="44" y="746"/>
                  </a:cubicBezTo>
                  <a:cubicBezTo>
                    <a:pt x="44" y="746"/>
                    <a:pt x="44" y="746"/>
                    <a:pt x="44" y="746"/>
                  </a:cubicBezTo>
                  <a:cubicBezTo>
                    <a:pt x="44" y="746"/>
                    <a:pt x="44" y="746"/>
                    <a:pt x="44" y="746"/>
                  </a:cubicBezTo>
                  <a:cubicBezTo>
                    <a:pt x="44" y="746"/>
                    <a:pt x="44" y="746"/>
                    <a:pt x="44" y="746"/>
                  </a:cubicBezTo>
                  <a:cubicBezTo>
                    <a:pt x="44" y="746"/>
                    <a:pt x="44" y="746"/>
                    <a:pt x="44" y="746"/>
                  </a:cubicBezTo>
                  <a:cubicBezTo>
                    <a:pt x="44" y="746"/>
                    <a:pt x="44" y="746"/>
                    <a:pt x="44" y="746"/>
                  </a:cubicBezTo>
                  <a:cubicBezTo>
                    <a:pt x="44" y="746"/>
                    <a:pt x="43" y="745"/>
                    <a:pt x="42" y="745"/>
                  </a:cubicBezTo>
                  <a:cubicBezTo>
                    <a:pt x="37" y="743"/>
                    <a:pt x="27" y="738"/>
                    <a:pt x="18" y="733"/>
                  </a:cubicBezTo>
                  <a:cubicBezTo>
                    <a:pt x="14" y="731"/>
                    <a:pt x="10" y="729"/>
                    <a:pt x="7" y="728"/>
                  </a:cubicBezTo>
                  <a:cubicBezTo>
                    <a:pt x="4" y="726"/>
                    <a:pt x="2" y="725"/>
                    <a:pt x="2" y="725"/>
                  </a:cubicBezTo>
                  <a:cubicBezTo>
                    <a:pt x="2" y="725"/>
                    <a:pt x="1" y="725"/>
                    <a:pt x="0" y="726"/>
                  </a:cubicBezTo>
                  <a:cubicBezTo>
                    <a:pt x="0" y="726"/>
                    <a:pt x="0" y="727"/>
                    <a:pt x="0" y="727"/>
                  </a:cubicBezTo>
                  <a:cubicBezTo>
                    <a:pt x="0" y="727"/>
                    <a:pt x="0" y="727"/>
                    <a:pt x="0" y="728"/>
                  </a:cubicBezTo>
                  <a:cubicBezTo>
                    <a:pt x="1" y="728"/>
                    <a:pt x="1" y="728"/>
                    <a:pt x="1" y="728"/>
                  </a:cubicBezTo>
                  <a:cubicBezTo>
                    <a:pt x="1" y="728"/>
                    <a:pt x="1" y="728"/>
                    <a:pt x="2" y="729"/>
                  </a:cubicBezTo>
                  <a:cubicBezTo>
                    <a:pt x="5" y="731"/>
                    <a:pt x="15" y="738"/>
                    <a:pt x="25" y="744"/>
                  </a:cubicBezTo>
                  <a:cubicBezTo>
                    <a:pt x="35" y="750"/>
                    <a:pt x="45" y="755"/>
                    <a:pt x="45" y="755"/>
                  </a:cubicBezTo>
                  <a:cubicBezTo>
                    <a:pt x="45" y="754"/>
                    <a:pt x="45" y="754"/>
                    <a:pt x="45" y="754"/>
                  </a:cubicBezTo>
                  <a:cubicBezTo>
                    <a:pt x="46" y="753"/>
                    <a:pt x="46" y="753"/>
                    <a:pt x="46" y="753"/>
                  </a:cubicBezTo>
                  <a:cubicBezTo>
                    <a:pt x="46" y="753"/>
                    <a:pt x="36" y="747"/>
                    <a:pt x="25" y="742"/>
                  </a:cubicBezTo>
                  <a:cubicBezTo>
                    <a:pt x="20" y="739"/>
                    <a:pt x="14" y="736"/>
                    <a:pt x="10" y="734"/>
                  </a:cubicBezTo>
                  <a:cubicBezTo>
                    <a:pt x="8" y="733"/>
                    <a:pt x="7" y="732"/>
                    <a:pt x="5" y="732"/>
                  </a:cubicBezTo>
                  <a:cubicBezTo>
                    <a:pt x="5" y="732"/>
                    <a:pt x="4" y="731"/>
                    <a:pt x="4" y="731"/>
                  </a:cubicBezTo>
                  <a:cubicBezTo>
                    <a:pt x="3" y="731"/>
                    <a:pt x="3" y="731"/>
                    <a:pt x="3" y="731"/>
                  </a:cubicBezTo>
                  <a:cubicBezTo>
                    <a:pt x="3" y="731"/>
                    <a:pt x="3" y="731"/>
                    <a:pt x="3" y="731"/>
                  </a:cubicBezTo>
                  <a:cubicBezTo>
                    <a:pt x="3" y="731"/>
                    <a:pt x="3" y="731"/>
                    <a:pt x="3" y="731"/>
                  </a:cubicBezTo>
                  <a:cubicBezTo>
                    <a:pt x="2" y="731"/>
                    <a:pt x="2" y="731"/>
                    <a:pt x="2" y="731"/>
                  </a:cubicBezTo>
                  <a:cubicBezTo>
                    <a:pt x="2" y="731"/>
                    <a:pt x="1" y="731"/>
                    <a:pt x="1" y="732"/>
                  </a:cubicBezTo>
                  <a:cubicBezTo>
                    <a:pt x="2" y="732"/>
                    <a:pt x="2" y="732"/>
                    <a:pt x="2" y="732"/>
                  </a:cubicBezTo>
                  <a:cubicBezTo>
                    <a:pt x="1" y="731"/>
                    <a:pt x="1" y="731"/>
                    <a:pt x="1" y="731"/>
                  </a:cubicBezTo>
                  <a:cubicBezTo>
                    <a:pt x="1" y="732"/>
                    <a:pt x="1" y="732"/>
                    <a:pt x="1" y="732"/>
                  </a:cubicBezTo>
                  <a:cubicBezTo>
                    <a:pt x="1" y="733"/>
                    <a:pt x="1" y="733"/>
                    <a:pt x="1" y="733"/>
                  </a:cubicBezTo>
                  <a:cubicBezTo>
                    <a:pt x="2" y="734"/>
                    <a:pt x="2" y="734"/>
                    <a:pt x="2" y="734"/>
                  </a:cubicBezTo>
                  <a:cubicBezTo>
                    <a:pt x="2" y="734"/>
                    <a:pt x="3" y="735"/>
                    <a:pt x="5" y="736"/>
                  </a:cubicBezTo>
                  <a:cubicBezTo>
                    <a:pt x="14" y="742"/>
                    <a:pt x="43" y="759"/>
                    <a:pt x="43" y="759"/>
                  </a:cubicBezTo>
                  <a:cubicBezTo>
                    <a:pt x="44" y="758"/>
                    <a:pt x="44" y="758"/>
                    <a:pt x="44" y="758"/>
                  </a:cubicBezTo>
                  <a:cubicBezTo>
                    <a:pt x="44" y="756"/>
                    <a:pt x="44" y="756"/>
                    <a:pt x="44" y="756"/>
                  </a:cubicBezTo>
                  <a:cubicBezTo>
                    <a:pt x="44" y="758"/>
                    <a:pt x="44" y="758"/>
                    <a:pt x="44" y="758"/>
                  </a:cubicBezTo>
                  <a:cubicBezTo>
                    <a:pt x="44" y="757"/>
                    <a:pt x="44" y="757"/>
                    <a:pt x="44" y="757"/>
                  </a:cubicBezTo>
                  <a:cubicBezTo>
                    <a:pt x="44" y="756"/>
                    <a:pt x="44" y="756"/>
                    <a:pt x="44" y="756"/>
                  </a:cubicBezTo>
                  <a:cubicBezTo>
                    <a:pt x="44" y="758"/>
                    <a:pt x="44" y="758"/>
                    <a:pt x="44" y="758"/>
                  </a:cubicBezTo>
                  <a:cubicBezTo>
                    <a:pt x="44" y="757"/>
                    <a:pt x="44" y="757"/>
                    <a:pt x="44" y="757"/>
                  </a:cubicBezTo>
                  <a:cubicBezTo>
                    <a:pt x="44" y="758"/>
                    <a:pt x="44" y="758"/>
                    <a:pt x="44" y="758"/>
                  </a:cubicBezTo>
                  <a:cubicBezTo>
                    <a:pt x="44" y="757"/>
                    <a:pt x="44" y="757"/>
                    <a:pt x="44" y="757"/>
                  </a:cubicBezTo>
                  <a:cubicBezTo>
                    <a:pt x="44" y="757"/>
                    <a:pt x="44" y="757"/>
                    <a:pt x="44" y="757"/>
                  </a:cubicBezTo>
                  <a:cubicBezTo>
                    <a:pt x="44" y="758"/>
                    <a:pt x="44" y="758"/>
                    <a:pt x="44" y="758"/>
                  </a:cubicBezTo>
                  <a:cubicBezTo>
                    <a:pt x="44" y="757"/>
                    <a:pt x="44" y="757"/>
                    <a:pt x="44" y="757"/>
                  </a:cubicBezTo>
                  <a:cubicBezTo>
                    <a:pt x="44" y="757"/>
                    <a:pt x="43" y="756"/>
                    <a:pt x="42" y="756"/>
                  </a:cubicBezTo>
                  <a:cubicBezTo>
                    <a:pt x="38" y="753"/>
                    <a:pt x="29" y="749"/>
                    <a:pt x="20" y="744"/>
                  </a:cubicBezTo>
                  <a:cubicBezTo>
                    <a:pt x="16" y="742"/>
                    <a:pt x="12" y="740"/>
                    <a:pt x="9" y="739"/>
                  </a:cubicBezTo>
                  <a:cubicBezTo>
                    <a:pt x="8" y="738"/>
                    <a:pt x="7" y="737"/>
                    <a:pt x="6" y="737"/>
                  </a:cubicBezTo>
                  <a:cubicBezTo>
                    <a:pt x="5" y="737"/>
                    <a:pt x="5" y="737"/>
                    <a:pt x="4" y="736"/>
                  </a:cubicBezTo>
                  <a:cubicBezTo>
                    <a:pt x="4" y="736"/>
                    <a:pt x="4" y="736"/>
                    <a:pt x="4" y="736"/>
                  </a:cubicBezTo>
                  <a:cubicBezTo>
                    <a:pt x="3" y="736"/>
                    <a:pt x="3" y="736"/>
                    <a:pt x="3" y="736"/>
                  </a:cubicBezTo>
                  <a:cubicBezTo>
                    <a:pt x="3" y="736"/>
                    <a:pt x="3" y="736"/>
                    <a:pt x="3" y="736"/>
                  </a:cubicBezTo>
                  <a:cubicBezTo>
                    <a:pt x="3" y="736"/>
                    <a:pt x="2" y="737"/>
                    <a:pt x="2" y="737"/>
                  </a:cubicBezTo>
                  <a:cubicBezTo>
                    <a:pt x="3" y="738"/>
                    <a:pt x="3" y="738"/>
                    <a:pt x="3" y="738"/>
                  </a:cubicBezTo>
                  <a:cubicBezTo>
                    <a:pt x="2" y="737"/>
                    <a:pt x="2" y="737"/>
                    <a:pt x="2" y="737"/>
                  </a:cubicBezTo>
                  <a:cubicBezTo>
                    <a:pt x="2" y="738"/>
                    <a:pt x="2" y="738"/>
                    <a:pt x="2" y="738"/>
                  </a:cubicBezTo>
                  <a:cubicBezTo>
                    <a:pt x="2" y="738"/>
                    <a:pt x="2" y="739"/>
                    <a:pt x="2" y="739"/>
                  </a:cubicBezTo>
                  <a:cubicBezTo>
                    <a:pt x="2" y="739"/>
                    <a:pt x="3" y="740"/>
                    <a:pt x="3" y="740"/>
                  </a:cubicBezTo>
                  <a:cubicBezTo>
                    <a:pt x="5" y="741"/>
                    <a:pt x="8" y="744"/>
                    <a:pt x="12" y="746"/>
                  </a:cubicBezTo>
                  <a:cubicBezTo>
                    <a:pt x="25" y="754"/>
                    <a:pt x="44" y="765"/>
                    <a:pt x="44" y="765"/>
                  </a:cubicBezTo>
                  <a:cubicBezTo>
                    <a:pt x="45" y="764"/>
                    <a:pt x="45" y="764"/>
                    <a:pt x="45" y="764"/>
                  </a:cubicBezTo>
                  <a:cubicBezTo>
                    <a:pt x="46" y="763"/>
                    <a:pt x="46" y="763"/>
                    <a:pt x="46" y="763"/>
                  </a:cubicBezTo>
                  <a:cubicBezTo>
                    <a:pt x="5" y="742"/>
                    <a:pt x="5" y="742"/>
                    <a:pt x="5" y="742"/>
                  </a:cubicBezTo>
                  <a:cubicBezTo>
                    <a:pt x="4" y="742"/>
                    <a:pt x="4" y="742"/>
                    <a:pt x="3" y="742"/>
                  </a:cubicBezTo>
                  <a:cubicBezTo>
                    <a:pt x="3" y="743"/>
                    <a:pt x="2" y="743"/>
                    <a:pt x="2" y="744"/>
                  </a:cubicBezTo>
                  <a:cubicBezTo>
                    <a:pt x="2" y="744"/>
                    <a:pt x="3" y="744"/>
                    <a:pt x="3" y="744"/>
                  </a:cubicBezTo>
                  <a:cubicBezTo>
                    <a:pt x="3" y="745"/>
                    <a:pt x="3" y="745"/>
                    <a:pt x="3" y="745"/>
                  </a:cubicBezTo>
                  <a:cubicBezTo>
                    <a:pt x="3" y="745"/>
                    <a:pt x="3" y="745"/>
                    <a:pt x="4" y="745"/>
                  </a:cubicBezTo>
                  <a:cubicBezTo>
                    <a:pt x="7" y="747"/>
                    <a:pt x="17" y="754"/>
                    <a:pt x="26" y="759"/>
                  </a:cubicBezTo>
                  <a:cubicBezTo>
                    <a:pt x="36" y="765"/>
                    <a:pt x="44" y="771"/>
                    <a:pt x="44" y="771"/>
                  </a:cubicBezTo>
                  <a:cubicBezTo>
                    <a:pt x="45" y="769"/>
                    <a:pt x="45" y="769"/>
                    <a:pt x="45" y="769"/>
                  </a:cubicBezTo>
                  <a:cubicBezTo>
                    <a:pt x="46" y="768"/>
                    <a:pt x="46" y="768"/>
                    <a:pt x="46" y="768"/>
                  </a:cubicBezTo>
                  <a:cubicBezTo>
                    <a:pt x="4" y="747"/>
                    <a:pt x="4" y="747"/>
                    <a:pt x="4" y="747"/>
                  </a:cubicBezTo>
                  <a:cubicBezTo>
                    <a:pt x="3" y="747"/>
                    <a:pt x="2" y="747"/>
                    <a:pt x="2" y="748"/>
                  </a:cubicBezTo>
                  <a:cubicBezTo>
                    <a:pt x="2" y="748"/>
                    <a:pt x="2" y="749"/>
                    <a:pt x="3" y="749"/>
                  </a:cubicBezTo>
                  <a:cubicBezTo>
                    <a:pt x="44" y="776"/>
                    <a:pt x="44" y="776"/>
                    <a:pt x="44" y="776"/>
                  </a:cubicBezTo>
                  <a:cubicBezTo>
                    <a:pt x="45" y="774"/>
                    <a:pt x="45" y="774"/>
                    <a:pt x="45" y="774"/>
                  </a:cubicBezTo>
                  <a:cubicBezTo>
                    <a:pt x="44" y="774"/>
                    <a:pt x="44" y="774"/>
                    <a:pt x="44" y="774"/>
                  </a:cubicBezTo>
                  <a:cubicBezTo>
                    <a:pt x="45" y="774"/>
                    <a:pt x="45" y="774"/>
                    <a:pt x="45" y="774"/>
                  </a:cubicBezTo>
                  <a:cubicBezTo>
                    <a:pt x="45" y="773"/>
                    <a:pt x="45" y="773"/>
                    <a:pt x="45" y="773"/>
                  </a:cubicBezTo>
                  <a:cubicBezTo>
                    <a:pt x="45" y="773"/>
                    <a:pt x="44" y="773"/>
                    <a:pt x="44" y="774"/>
                  </a:cubicBezTo>
                  <a:cubicBezTo>
                    <a:pt x="45" y="774"/>
                    <a:pt x="45" y="774"/>
                    <a:pt x="45" y="774"/>
                  </a:cubicBezTo>
                  <a:cubicBezTo>
                    <a:pt x="45" y="773"/>
                    <a:pt x="45" y="773"/>
                    <a:pt x="45" y="773"/>
                  </a:cubicBezTo>
                  <a:cubicBezTo>
                    <a:pt x="45" y="774"/>
                    <a:pt x="45" y="774"/>
                    <a:pt x="45" y="774"/>
                  </a:cubicBezTo>
                  <a:cubicBezTo>
                    <a:pt x="45" y="773"/>
                    <a:pt x="45" y="773"/>
                    <a:pt x="45" y="773"/>
                  </a:cubicBezTo>
                  <a:cubicBezTo>
                    <a:pt x="45" y="773"/>
                    <a:pt x="45" y="773"/>
                    <a:pt x="45" y="773"/>
                  </a:cubicBezTo>
                  <a:cubicBezTo>
                    <a:pt x="45" y="774"/>
                    <a:pt x="45" y="774"/>
                    <a:pt x="45" y="774"/>
                  </a:cubicBezTo>
                  <a:cubicBezTo>
                    <a:pt x="45" y="773"/>
                    <a:pt x="45" y="773"/>
                    <a:pt x="45" y="773"/>
                  </a:cubicBezTo>
                  <a:cubicBezTo>
                    <a:pt x="45" y="773"/>
                    <a:pt x="45" y="773"/>
                    <a:pt x="45" y="773"/>
                  </a:cubicBezTo>
                  <a:cubicBezTo>
                    <a:pt x="45" y="773"/>
                    <a:pt x="45" y="773"/>
                    <a:pt x="45" y="773"/>
                  </a:cubicBezTo>
                  <a:cubicBezTo>
                    <a:pt x="45" y="773"/>
                    <a:pt x="45" y="773"/>
                    <a:pt x="45" y="773"/>
                  </a:cubicBezTo>
                  <a:cubicBezTo>
                    <a:pt x="45" y="773"/>
                    <a:pt x="45" y="773"/>
                    <a:pt x="45" y="773"/>
                  </a:cubicBezTo>
                  <a:cubicBezTo>
                    <a:pt x="45" y="773"/>
                    <a:pt x="45" y="773"/>
                    <a:pt x="45" y="773"/>
                  </a:cubicBezTo>
                  <a:cubicBezTo>
                    <a:pt x="45" y="773"/>
                    <a:pt x="44" y="773"/>
                    <a:pt x="42" y="772"/>
                  </a:cubicBezTo>
                  <a:cubicBezTo>
                    <a:pt x="37" y="770"/>
                    <a:pt x="28" y="765"/>
                    <a:pt x="19" y="761"/>
                  </a:cubicBezTo>
                  <a:cubicBezTo>
                    <a:pt x="15" y="759"/>
                    <a:pt x="11" y="757"/>
                    <a:pt x="8" y="756"/>
                  </a:cubicBezTo>
                  <a:cubicBezTo>
                    <a:pt x="5" y="754"/>
                    <a:pt x="3" y="753"/>
                    <a:pt x="3" y="753"/>
                  </a:cubicBezTo>
                  <a:cubicBezTo>
                    <a:pt x="2" y="753"/>
                    <a:pt x="1" y="753"/>
                    <a:pt x="1" y="754"/>
                  </a:cubicBezTo>
                  <a:cubicBezTo>
                    <a:pt x="0" y="755"/>
                    <a:pt x="1" y="756"/>
                    <a:pt x="1" y="756"/>
                  </a:cubicBezTo>
                  <a:cubicBezTo>
                    <a:pt x="20" y="768"/>
                    <a:pt x="20" y="768"/>
                    <a:pt x="20" y="768"/>
                  </a:cubicBezTo>
                  <a:cubicBezTo>
                    <a:pt x="3" y="759"/>
                    <a:pt x="3" y="759"/>
                    <a:pt x="3" y="759"/>
                  </a:cubicBezTo>
                  <a:cubicBezTo>
                    <a:pt x="2" y="759"/>
                    <a:pt x="1" y="759"/>
                    <a:pt x="1" y="760"/>
                  </a:cubicBezTo>
                  <a:cubicBezTo>
                    <a:pt x="0" y="761"/>
                    <a:pt x="1" y="762"/>
                    <a:pt x="1" y="762"/>
                  </a:cubicBezTo>
                  <a:cubicBezTo>
                    <a:pt x="43" y="788"/>
                    <a:pt x="43" y="788"/>
                    <a:pt x="43" y="788"/>
                  </a:cubicBezTo>
                  <a:cubicBezTo>
                    <a:pt x="44" y="787"/>
                    <a:pt x="44" y="787"/>
                    <a:pt x="44" y="787"/>
                  </a:cubicBezTo>
                  <a:cubicBezTo>
                    <a:pt x="43" y="786"/>
                    <a:pt x="43" y="786"/>
                    <a:pt x="43" y="786"/>
                  </a:cubicBezTo>
                  <a:cubicBezTo>
                    <a:pt x="44" y="787"/>
                    <a:pt x="44" y="787"/>
                    <a:pt x="44" y="787"/>
                  </a:cubicBezTo>
                  <a:cubicBezTo>
                    <a:pt x="44" y="786"/>
                    <a:pt x="44" y="786"/>
                    <a:pt x="44" y="786"/>
                  </a:cubicBezTo>
                  <a:cubicBezTo>
                    <a:pt x="43" y="786"/>
                    <a:pt x="43" y="786"/>
                    <a:pt x="43" y="786"/>
                  </a:cubicBezTo>
                  <a:cubicBezTo>
                    <a:pt x="44" y="787"/>
                    <a:pt x="44" y="787"/>
                    <a:pt x="44" y="787"/>
                  </a:cubicBezTo>
                  <a:cubicBezTo>
                    <a:pt x="44" y="786"/>
                    <a:pt x="44" y="786"/>
                    <a:pt x="44" y="786"/>
                  </a:cubicBezTo>
                  <a:cubicBezTo>
                    <a:pt x="44" y="787"/>
                    <a:pt x="44" y="787"/>
                    <a:pt x="44" y="787"/>
                  </a:cubicBezTo>
                  <a:cubicBezTo>
                    <a:pt x="44" y="786"/>
                    <a:pt x="44" y="786"/>
                    <a:pt x="44" y="786"/>
                  </a:cubicBezTo>
                  <a:cubicBezTo>
                    <a:pt x="44" y="786"/>
                    <a:pt x="44" y="786"/>
                    <a:pt x="44" y="786"/>
                  </a:cubicBezTo>
                  <a:cubicBezTo>
                    <a:pt x="44" y="787"/>
                    <a:pt x="44" y="787"/>
                    <a:pt x="44" y="787"/>
                  </a:cubicBezTo>
                  <a:cubicBezTo>
                    <a:pt x="44" y="786"/>
                    <a:pt x="44" y="786"/>
                    <a:pt x="44" y="786"/>
                  </a:cubicBezTo>
                  <a:cubicBezTo>
                    <a:pt x="44" y="786"/>
                    <a:pt x="44" y="786"/>
                    <a:pt x="44" y="786"/>
                  </a:cubicBezTo>
                  <a:cubicBezTo>
                    <a:pt x="44" y="786"/>
                    <a:pt x="44" y="786"/>
                    <a:pt x="44" y="786"/>
                  </a:cubicBezTo>
                  <a:cubicBezTo>
                    <a:pt x="44" y="786"/>
                    <a:pt x="44" y="786"/>
                    <a:pt x="44" y="786"/>
                  </a:cubicBezTo>
                  <a:cubicBezTo>
                    <a:pt x="44" y="786"/>
                    <a:pt x="44" y="786"/>
                    <a:pt x="44" y="786"/>
                  </a:cubicBezTo>
                  <a:cubicBezTo>
                    <a:pt x="44" y="786"/>
                    <a:pt x="44" y="786"/>
                    <a:pt x="44" y="786"/>
                  </a:cubicBezTo>
                  <a:cubicBezTo>
                    <a:pt x="44" y="786"/>
                    <a:pt x="43" y="785"/>
                    <a:pt x="42" y="785"/>
                  </a:cubicBezTo>
                  <a:cubicBezTo>
                    <a:pt x="37" y="782"/>
                    <a:pt x="27" y="777"/>
                    <a:pt x="19" y="773"/>
                  </a:cubicBezTo>
                  <a:cubicBezTo>
                    <a:pt x="15" y="771"/>
                    <a:pt x="11" y="769"/>
                    <a:pt x="8" y="767"/>
                  </a:cubicBezTo>
                  <a:cubicBezTo>
                    <a:pt x="6" y="766"/>
                    <a:pt x="5" y="766"/>
                    <a:pt x="4" y="765"/>
                  </a:cubicBezTo>
                  <a:cubicBezTo>
                    <a:pt x="4" y="765"/>
                    <a:pt x="4" y="765"/>
                    <a:pt x="3" y="765"/>
                  </a:cubicBezTo>
                  <a:cubicBezTo>
                    <a:pt x="3" y="764"/>
                    <a:pt x="3" y="764"/>
                    <a:pt x="3" y="764"/>
                  </a:cubicBezTo>
                  <a:cubicBezTo>
                    <a:pt x="3" y="764"/>
                    <a:pt x="3" y="764"/>
                    <a:pt x="3" y="764"/>
                  </a:cubicBezTo>
                  <a:cubicBezTo>
                    <a:pt x="2" y="764"/>
                    <a:pt x="2" y="764"/>
                    <a:pt x="2" y="764"/>
                  </a:cubicBezTo>
                  <a:cubicBezTo>
                    <a:pt x="2" y="764"/>
                    <a:pt x="2" y="764"/>
                    <a:pt x="2" y="764"/>
                  </a:cubicBezTo>
                  <a:cubicBezTo>
                    <a:pt x="1" y="764"/>
                    <a:pt x="1" y="765"/>
                    <a:pt x="1" y="765"/>
                  </a:cubicBezTo>
                  <a:cubicBezTo>
                    <a:pt x="0" y="766"/>
                    <a:pt x="1" y="767"/>
                    <a:pt x="1" y="767"/>
                  </a:cubicBezTo>
                  <a:cubicBezTo>
                    <a:pt x="1" y="767"/>
                    <a:pt x="4" y="769"/>
                    <a:pt x="8" y="771"/>
                  </a:cubicBezTo>
                  <a:cubicBezTo>
                    <a:pt x="14" y="775"/>
                    <a:pt x="23" y="780"/>
                    <a:pt x="30" y="785"/>
                  </a:cubicBezTo>
                  <a:cubicBezTo>
                    <a:pt x="34" y="787"/>
                    <a:pt x="37" y="789"/>
                    <a:pt x="39" y="790"/>
                  </a:cubicBezTo>
                  <a:cubicBezTo>
                    <a:pt x="41" y="791"/>
                    <a:pt x="42" y="792"/>
                    <a:pt x="42" y="792"/>
                  </a:cubicBezTo>
                  <a:cubicBezTo>
                    <a:pt x="43" y="793"/>
                    <a:pt x="43" y="793"/>
                    <a:pt x="43" y="793"/>
                  </a:cubicBezTo>
                  <a:cubicBezTo>
                    <a:pt x="43" y="793"/>
                    <a:pt x="43" y="793"/>
                    <a:pt x="43" y="793"/>
                  </a:cubicBezTo>
                  <a:cubicBezTo>
                    <a:pt x="43" y="793"/>
                    <a:pt x="43" y="793"/>
                    <a:pt x="43" y="793"/>
                  </a:cubicBezTo>
                  <a:cubicBezTo>
                    <a:pt x="44" y="792"/>
                    <a:pt x="44" y="792"/>
                    <a:pt x="44" y="792"/>
                  </a:cubicBezTo>
                  <a:cubicBezTo>
                    <a:pt x="43" y="793"/>
                    <a:pt x="43" y="793"/>
                    <a:pt x="43" y="793"/>
                  </a:cubicBezTo>
                  <a:cubicBezTo>
                    <a:pt x="43" y="793"/>
                    <a:pt x="43" y="793"/>
                    <a:pt x="43" y="793"/>
                  </a:cubicBezTo>
                  <a:cubicBezTo>
                    <a:pt x="44" y="792"/>
                    <a:pt x="44" y="792"/>
                    <a:pt x="44" y="792"/>
                  </a:cubicBezTo>
                  <a:cubicBezTo>
                    <a:pt x="43" y="793"/>
                    <a:pt x="43" y="793"/>
                    <a:pt x="43" y="793"/>
                  </a:cubicBezTo>
                  <a:cubicBezTo>
                    <a:pt x="44" y="792"/>
                    <a:pt x="44" y="792"/>
                    <a:pt x="44" y="792"/>
                  </a:cubicBezTo>
                  <a:cubicBezTo>
                    <a:pt x="43" y="792"/>
                    <a:pt x="43" y="792"/>
                    <a:pt x="43" y="792"/>
                  </a:cubicBezTo>
                  <a:cubicBezTo>
                    <a:pt x="43" y="793"/>
                    <a:pt x="43" y="793"/>
                    <a:pt x="43" y="793"/>
                  </a:cubicBezTo>
                  <a:cubicBezTo>
                    <a:pt x="44" y="792"/>
                    <a:pt x="44" y="792"/>
                    <a:pt x="44" y="792"/>
                  </a:cubicBezTo>
                  <a:cubicBezTo>
                    <a:pt x="43" y="792"/>
                    <a:pt x="43" y="792"/>
                    <a:pt x="43" y="792"/>
                  </a:cubicBezTo>
                  <a:cubicBezTo>
                    <a:pt x="44" y="792"/>
                    <a:pt x="44" y="792"/>
                    <a:pt x="44" y="792"/>
                  </a:cubicBezTo>
                  <a:cubicBezTo>
                    <a:pt x="43" y="791"/>
                    <a:pt x="43" y="791"/>
                    <a:pt x="43" y="791"/>
                  </a:cubicBezTo>
                  <a:cubicBezTo>
                    <a:pt x="43" y="792"/>
                    <a:pt x="43" y="792"/>
                    <a:pt x="43" y="792"/>
                  </a:cubicBezTo>
                  <a:cubicBezTo>
                    <a:pt x="44" y="792"/>
                    <a:pt x="44" y="792"/>
                    <a:pt x="44" y="792"/>
                  </a:cubicBezTo>
                  <a:cubicBezTo>
                    <a:pt x="43" y="791"/>
                    <a:pt x="43" y="791"/>
                    <a:pt x="43" y="791"/>
                  </a:cubicBezTo>
                  <a:cubicBezTo>
                    <a:pt x="44" y="792"/>
                    <a:pt x="44" y="792"/>
                    <a:pt x="44" y="792"/>
                  </a:cubicBezTo>
                  <a:cubicBezTo>
                    <a:pt x="45" y="791"/>
                    <a:pt x="45" y="791"/>
                    <a:pt x="45" y="791"/>
                  </a:cubicBezTo>
                  <a:cubicBezTo>
                    <a:pt x="4" y="771"/>
                    <a:pt x="4" y="771"/>
                    <a:pt x="4" y="771"/>
                  </a:cubicBezTo>
                  <a:cubicBezTo>
                    <a:pt x="4" y="770"/>
                    <a:pt x="3" y="771"/>
                    <a:pt x="3" y="771"/>
                  </a:cubicBezTo>
                  <a:cubicBezTo>
                    <a:pt x="2" y="772"/>
                    <a:pt x="2" y="773"/>
                    <a:pt x="3" y="773"/>
                  </a:cubicBezTo>
                  <a:cubicBezTo>
                    <a:pt x="44" y="799"/>
                    <a:pt x="44" y="799"/>
                    <a:pt x="44" y="799"/>
                  </a:cubicBezTo>
                  <a:cubicBezTo>
                    <a:pt x="45" y="798"/>
                    <a:pt x="45" y="798"/>
                    <a:pt x="45" y="798"/>
                  </a:cubicBezTo>
                  <a:cubicBezTo>
                    <a:pt x="44" y="797"/>
                    <a:pt x="44" y="797"/>
                    <a:pt x="44" y="797"/>
                  </a:cubicBezTo>
                  <a:cubicBezTo>
                    <a:pt x="45" y="798"/>
                    <a:pt x="45" y="798"/>
                    <a:pt x="45" y="798"/>
                  </a:cubicBezTo>
                  <a:cubicBezTo>
                    <a:pt x="44" y="796"/>
                    <a:pt x="44" y="796"/>
                    <a:pt x="44" y="796"/>
                  </a:cubicBezTo>
                  <a:cubicBezTo>
                    <a:pt x="44" y="797"/>
                    <a:pt x="44" y="797"/>
                    <a:pt x="44" y="797"/>
                  </a:cubicBezTo>
                  <a:cubicBezTo>
                    <a:pt x="45" y="798"/>
                    <a:pt x="45" y="798"/>
                    <a:pt x="45" y="798"/>
                  </a:cubicBezTo>
                  <a:cubicBezTo>
                    <a:pt x="44" y="796"/>
                    <a:pt x="44" y="796"/>
                    <a:pt x="44" y="796"/>
                  </a:cubicBezTo>
                  <a:cubicBezTo>
                    <a:pt x="45" y="798"/>
                    <a:pt x="45" y="798"/>
                    <a:pt x="45" y="798"/>
                  </a:cubicBezTo>
                  <a:cubicBezTo>
                    <a:pt x="45" y="796"/>
                    <a:pt x="45" y="796"/>
                    <a:pt x="45" y="796"/>
                  </a:cubicBezTo>
                  <a:cubicBezTo>
                    <a:pt x="44" y="796"/>
                    <a:pt x="44" y="796"/>
                    <a:pt x="44" y="796"/>
                  </a:cubicBezTo>
                  <a:cubicBezTo>
                    <a:pt x="45" y="798"/>
                    <a:pt x="45" y="798"/>
                    <a:pt x="45" y="798"/>
                  </a:cubicBezTo>
                  <a:cubicBezTo>
                    <a:pt x="45" y="796"/>
                    <a:pt x="45" y="796"/>
                    <a:pt x="45" y="796"/>
                  </a:cubicBezTo>
                  <a:cubicBezTo>
                    <a:pt x="45" y="797"/>
                    <a:pt x="45" y="797"/>
                    <a:pt x="45" y="797"/>
                  </a:cubicBezTo>
                  <a:cubicBezTo>
                    <a:pt x="45" y="796"/>
                    <a:pt x="45" y="796"/>
                    <a:pt x="45" y="796"/>
                  </a:cubicBezTo>
                  <a:cubicBezTo>
                    <a:pt x="45" y="796"/>
                    <a:pt x="45" y="796"/>
                    <a:pt x="45" y="796"/>
                  </a:cubicBezTo>
                  <a:cubicBezTo>
                    <a:pt x="45" y="797"/>
                    <a:pt x="45" y="797"/>
                    <a:pt x="45" y="797"/>
                  </a:cubicBezTo>
                  <a:cubicBezTo>
                    <a:pt x="45" y="796"/>
                    <a:pt x="45" y="796"/>
                    <a:pt x="45" y="796"/>
                  </a:cubicBezTo>
                  <a:cubicBezTo>
                    <a:pt x="45" y="796"/>
                    <a:pt x="45" y="796"/>
                    <a:pt x="44" y="796"/>
                  </a:cubicBezTo>
                  <a:cubicBezTo>
                    <a:pt x="41" y="795"/>
                    <a:pt x="31" y="789"/>
                    <a:pt x="21" y="785"/>
                  </a:cubicBezTo>
                  <a:cubicBezTo>
                    <a:pt x="17" y="782"/>
                    <a:pt x="12" y="780"/>
                    <a:pt x="9" y="778"/>
                  </a:cubicBezTo>
                  <a:cubicBezTo>
                    <a:pt x="6" y="776"/>
                    <a:pt x="4" y="775"/>
                    <a:pt x="4" y="775"/>
                  </a:cubicBezTo>
                  <a:cubicBezTo>
                    <a:pt x="3" y="775"/>
                    <a:pt x="2" y="775"/>
                    <a:pt x="2" y="776"/>
                  </a:cubicBezTo>
                  <a:cubicBezTo>
                    <a:pt x="1" y="776"/>
                    <a:pt x="1" y="777"/>
                    <a:pt x="2" y="778"/>
                  </a:cubicBezTo>
                  <a:cubicBezTo>
                    <a:pt x="2" y="778"/>
                    <a:pt x="5" y="779"/>
                    <a:pt x="8" y="782"/>
                  </a:cubicBezTo>
                  <a:cubicBezTo>
                    <a:pt x="14" y="785"/>
                    <a:pt x="23" y="790"/>
                    <a:pt x="30" y="795"/>
                  </a:cubicBezTo>
                  <a:cubicBezTo>
                    <a:pt x="34" y="797"/>
                    <a:pt x="37" y="799"/>
                    <a:pt x="39" y="801"/>
                  </a:cubicBezTo>
                  <a:cubicBezTo>
                    <a:pt x="40" y="801"/>
                    <a:pt x="41" y="802"/>
                    <a:pt x="42" y="802"/>
                  </a:cubicBezTo>
                  <a:cubicBezTo>
                    <a:pt x="43" y="803"/>
                    <a:pt x="43" y="803"/>
                    <a:pt x="43" y="803"/>
                  </a:cubicBezTo>
                  <a:cubicBezTo>
                    <a:pt x="43" y="803"/>
                    <a:pt x="43" y="803"/>
                    <a:pt x="43" y="803"/>
                  </a:cubicBezTo>
                  <a:cubicBezTo>
                    <a:pt x="43" y="802"/>
                    <a:pt x="43" y="802"/>
                    <a:pt x="43" y="802"/>
                  </a:cubicBezTo>
                  <a:cubicBezTo>
                    <a:pt x="43" y="803"/>
                    <a:pt x="43" y="803"/>
                    <a:pt x="43" y="803"/>
                  </a:cubicBezTo>
                  <a:cubicBezTo>
                    <a:pt x="43" y="803"/>
                    <a:pt x="43" y="803"/>
                    <a:pt x="43" y="803"/>
                  </a:cubicBezTo>
                  <a:cubicBezTo>
                    <a:pt x="43" y="802"/>
                    <a:pt x="43" y="802"/>
                    <a:pt x="43" y="802"/>
                  </a:cubicBezTo>
                  <a:cubicBezTo>
                    <a:pt x="43" y="803"/>
                    <a:pt x="43" y="803"/>
                    <a:pt x="43" y="803"/>
                  </a:cubicBezTo>
                  <a:cubicBezTo>
                    <a:pt x="44" y="802"/>
                    <a:pt x="44" y="802"/>
                    <a:pt x="44" y="802"/>
                  </a:cubicBezTo>
                  <a:cubicBezTo>
                    <a:pt x="43" y="803"/>
                    <a:pt x="43" y="803"/>
                    <a:pt x="43" y="803"/>
                  </a:cubicBezTo>
                  <a:cubicBezTo>
                    <a:pt x="43" y="803"/>
                    <a:pt x="43" y="803"/>
                    <a:pt x="43" y="803"/>
                  </a:cubicBezTo>
                  <a:cubicBezTo>
                    <a:pt x="44" y="802"/>
                    <a:pt x="44" y="802"/>
                    <a:pt x="44" y="802"/>
                  </a:cubicBezTo>
                  <a:cubicBezTo>
                    <a:pt x="43" y="803"/>
                    <a:pt x="43" y="803"/>
                    <a:pt x="43" y="803"/>
                  </a:cubicBezTo>
                  <a:cubicBezTo>
                    <a:pt x="44" y="802"/>
                    <a:pt x="44" y="802"/>
                    <a:pt x="44" y="802"/>
                  </a:cubicBezTo>
                  <a:cubicBezTo>
                    <a:pt x="42" y="802"/>
                    <a:pt x="42" y="802"/>
                    <a:pt x="42" y="802"/>
                  </a:cubicBezTo>
                  <a:cubicBezTo>
                    <a:pt x="42" y="802"/>
                    <a:pt x="43" y="803"/>
                    <a:pt x="43" y="803"/>
                  </a:cubicBezTo>
                  <a:cubicBezTo>
                    <a:pt x="44" y="802"/>
                    <a:pt x="44" y="802"/>
                    <a:pt x="44" y="802"/>
                  </a:cubicBezTo>
                  <a:cubicBezTo>
                    <a:pt x="42" y="802"/>
                    <a:pt x="42" y="802"/>
                    <a:pt x="42" y="802"/>
                  </a:cubicBezTo>
                  <a:cubicBezTo>
                    <a:pt x="44" y="802"/>
                    <a:pt x="44" y="802"/>
                    <a:pt x="44" y="802"/>
                  </a:cubicBezTo>
                  <a:cubicBezTo>
                    <a:pt x="43" y="801"/>
                    <a:pt x="43" y="801"/>
                    <a:pt x="43" y="801"/>
                  </a:cubicBezTo>
                  <a:cubicBezTo>
                    <a:pt x="44" y="802"/>
                    <a:pt x="44" y="802"/>
                    <a:pt x="44" y="802"/>
                  </a:cubicBezTo>
                  <a:cubicBezTo>
                    <a:pt x="43" y="801"/>
                    <a:pt x="43" y="801"/>
                    <a:pt x="43" y="801"/>
                  </a:cubicBezTo>
                  <a:cubicBezTo>
                    <a:pt x="43" y="801"/>
                    <a:pt x="43" y="801"/>
                    <a:pt x="43" y="801"/>
                  </a:cubicBezTo>
                  <a:cubicBezTo>
                    <a:pt x="44" y="802"/>
                    <a:pt x="44" y="802"/>
                    <a:pt x="44" y="802"/>
                  </a:cubicBezTo>
                  <a:cubicBezTo>
                    <a:pt x="43" y="801"/>
                    <a:pt x="43" y="801"/>
                    <a:pt x="43" y="801"/>
                  </a:cubicBezTo>
                  <a:cubicBezTo>
                    <a:pt x="44" y="802"/>
                    <a:pt x="44" y="802"/>
                    <a:pt x="44" y="802"/>
                  </a:cubicBezTo>
                  <a:cubicBezTo>
                    <a:pt x="44" y="801"/>
                    <a:pt x="44" y="801"/>
                    <a:pt x="44" y="801"/>
                  </a:cubicBezTo>
                  <a:cubicBezTo>
                    <a:pt x="43" y="801"/>
                    <a:pt x="43" y="801"/>
                    <a:pt x="43" y="801"/>
                  </a:cubicBezTo>
                  <a:cubicBezTo>
                    <a:pt x="44" y="802"/>
                    <a:pt x="44" y="802"/>
                    <a:pt x="44" y="802"/>
                  </a:cubicBezTo>
                  <a:cubicBezTo>
                    <a:pt x="44" y="801"/>
                    <a:pt x="44" y="801"/>
                    <a:pt x="44" y="801"/>
                  </a:cubicBezTo>
                  <a:cubicBezTo>
                    <a:pt x="44" y="802"/>
                    <a:pt x="44" y="802"/>
                    <a:pt x="44" y="802"/>
                  </a:cubicBezTo>
                  <a:cubicBezTo>
                    <a:pt x="44" y="801"/>
                    <a:pt x="44" y="801"/>
                    <a:pt x="44" y="801"/>
                  </a:cubicBezTo>
                  <a:cubicBezTo>
                    <a:pt x="44" y="801"/>
                    <a:pt x="44" y="801"/>
                    <a:pt x="44" y="801"/>
                  </a:cubicBezTo>
                  <a:cubicBezTo>
                    <a:pt x="44" y="802"/>
                    <a:pt x="44" y="802"/>
                    <a:pt x="44" y="802"/>
                  </a:cubicBezTo>
                  <a:cubicBezTo>
                    <a:pt x="44" y="801"/>
                    <a:pt x="44" y="801"/>
                    <a:pt x="44" y="801"/>
                  </a:cubicBezTo>
                  <a:cubicBezTo>
                    <a:pt x="44" y="801"/>
                    <a:pt x="44" y="801"/>
                    <a:pt x="44" y="801"/>
                  </a:cubicBezTo>
                  <a:cubicBezTo>
                    <a:pt x="44" y="800"/>
                    <a:pt x="43" y="800"/>
                    <a:pt x="42" y="799"/>
                  </a:cubicBezTo>
                  <a:cubicBezTo>
                    <a:pt x="37" y="797"/>
                    <a:pt x="28" y="793"/>
                    <a:pt x="20" y="789"/>
                  </a:cubicBezTo>
                  <a:cubicBezTo>
                    <a:pt x="16" y="787"/>
                    <a:pt x="12" y="785"/>
                    <a:pt x="9" y="783"/>
                  </a:cubicBezTo>
                  <a:cubicBezTo>
                    <a:pt x="8" y="783"/>
                    <a:pt x="7" y="782"/>
                    <a:pt x="6" y="782"/>
                  </a:cubicBezTo>
                  <a:cubicBezTo>
                    <a:pt x="5" y="782"/>
                    <a:pt x="5" y="781"/>
                    <a:pt x="5" y="781"/>
                  </a:cubicBezTo>
                  <a:cubicBezTo>
                    <a:pt x="4" y="781"/>
                    <a:pt x="4" y="781"/>
                    <a:pt x="4" y="781"/>
                  </a:cubicBezTo>
                  <a:cubicBezTo>
                    <a:pt x="4" y="781"/>
                    <a:pt x="4" y="781"/>
                    <a:pt x="4" y="781"/>
                  </a:cubicBezTo>
                  <a:cubicBezTo>
                    <a:pt x="3" y="781"/>
                    <a:pt x="3" y="781"/>
                    <a:pt x="3" y="781"/>
                  </a:cubicBezTo>
                  <a:cubicBezTo>
                    <a:pt x="3" y="781"/>
                    <a:pt x="3" y="781"/>
                    <a:pt x="2" y="782"/>
                  </a:cubicBezTo>
                  <a:cubicBezTo>
                    <a:pt x="2" y="782"/>
                    <a:pt x="2" y="782"/>
                    <a:pt x="2" y="783"/>
                  </a:cubicBezTo>
                  <a:cubicBezTo>
                    <a:pt x="2" y="783"/>
                    <a:pt x="2" y="784"/>
                    <a:pt x="3" y="784"/>
                  </a:cubicBezTo>
                  <a:cubicBezTo>
                    <a:pt x="3" y="784"/>
                    <a:pt x="5" y="785"/>
                    <a:pt x="9" y="788"/>
                  </a:cubicBezTo>
                  <a:cubicBezTo>
                    <a:pt x="15" y="791"/>
                    <a:pt x="23" y="796"/>
                    <a:pt x="30" y="800"/>
                  </a:cubicBezTo>
                  <a:cubicBezTo>
                    <a:pt x="34" y="803"/>
                    <a:pt x="37" y="805"/>
                    <a:pt x="39" y="806"/>
                  </a:cubicBezTo>
                  <a:cubicBezTo>
                    <a:pt x="41" y="807"/>
                    <a:pt x="41" y="808"/>
                    <a:pt x="42" y="808"/>
                  </a:cubicBezTo>
                  <a:cubicBezTo>
                    <a:pt x="43" y="808"/>
                    <a:pt x="43" y="808"/>
                    <a:pt x="43" y="808"/>
                  </a:cubicBezTo>
                  <a:cubicBezTo>
                    <a:pt x="43" y="809"/>
                    <a:pt x="43" y="809"/>
                    <a:pt x="43" y="809"/>
                  </a:cubicBezTo>
                  <a:cubicBezTo>
                    <a:pt x="43" y="808"/>
                    <a:pt x="43" y="808"/>
                    <a:pt x="43" y="808"/>
                  </a:cubicBezTo>
                  <a:cubicBezTo>
                    <a:pt x="43" y="808"/>
                    <a:pt x="43" y="808"/>
                    <a:pt x="43" y="808"/>
                  </a:cubicBezTo>
                  <a:cubicBezTo>
                    <a:pt x="43" y="809"/>
                    <a:pt x="43" y="809"/>
                    <a:pt x="43" y="809"/>
                  </a:cubicBezTo>
                  <a:cubicBezTo>
                    <a:pt x="43" y="808"/>
                    <a:pt x="43" y="808"/>
                    <a:pt x="43" y="808"/>
                  </a:cubicBezTo>
                  <a:cubicBezTo>
                    <a:pt x="43" y="808"/>
                    <a:pt x="43" y="808"/>
                    <a:pt x="43" y="808"/>
                  </a:cubicBezTo>
                  <a:cubicBezTo>
                    <a:pt x="44" y="808"/>
                    <a:pt x="44" y="808"/>
                    <a:pt x="44" y="808"/>
                  </a:cubicBezTo>
                  <a:cubicBezTo>
                    <a:pt x="42" y="808"/>
                    <a:pt x="42" y="808"/>
                    <a:pt x="42" y="808"/>
                  </a:cubicBezTo>
                  <a:cubicBezTo>
                    <a:pt x="42" y="808"/>
                    <a:pt x="43" y="808"/>
                    <a:pt x="43" y="808"/>
                  </a:cubicBezTo>
                  <a:cubicBezTo>
                    <a:pt x="44" y="808"/>
                    <a:pt x="44" y="808"/>
                    <a:pt x="44" y="808"/>
                  </a:cubicBezTo>
                  <a:cubicBezTo>
                    <a:pt x="42" y="808"/>
                    <a:pt x="42" y="808"/>
                    <a:pt x="42" y="808"/>
                  </a:cubicBezTo>
                  <a:cubicBezTo>
                    <a:pt x="44" y="808"/>
                    <a:pt x="44" y="808"/>
                    <a:pt x="44" y="808"/>
                  </a:cubicBezTo>
                  <a:cubicBezTo>
                    <a:pt x="43" y="807"/>
                    <a:pt x="43" y="807"/>
                    <a:pt x="43" y="807"/>
                  </a:cubicBezTo>
                  <a:cubicBezTo>
                    <a:pt x="42" y="808"/>
                    <a:pt x="42" y="808"/>
                    <a:pt x="42" y="808"/>
                  </a:cubicBezTo>
                  <a:cubicBezTo>
                    <a:pt x="44" y="808"/>
                    <a:pt x="44" y="808"/>
                    <a:pt x="44" y="808"/>
                  </a:cubicBezTo>
                  <a:cubicBezTo>
                    <a:pt x="43" y="807"/>
                    <a:pt x="43" y="807"/>
                    <a:pt x="43" y="807"/>
                  </a:cubicBezTo>
                  <a:cubicBezTo>
                    <a:pt x="44" y="808"/>
                    <a:pt x="44" y="808"/>
                    <a:pt x="44" y="808"/>
                  </a:cubicBezTo>
                  <a:cubicBezTo>
                    <a:pt x="45" y="806"/>
                    <a:pt x="45" y="806"/>
                    <a:pt x="45" y="806"/>
                  </a:cubicBezTo>
                  <a:cubicBezTo>
                    <a:pt x="2" y="786"/>
                    <a:pt x="2" y="786"/>
                    <a:pt x="2" y="786"/>
                  </a:cubicBezTo>
                  <a:cubicBezTo>
                    <a:pt x="2" y="786"/>
                    <a:pt x="1" y="786"/>
                    <a:pt x="0" y="787"/>
                  </a:cubicBezTo>
                  <a:cubicBezTo>
                    <a:pt x="0" y="788"/>
                    <a:pt x="0" y="788"/>
                    <a:pt x="1" y="789"/>
                  </a:cubicBezTo>
                  <a:cubicBezTo>
                    <a:pt x="45" y="816"/>
                    <a:pt x="45" y="816"/>
                    <a:pt x="45" y="816"/>
                  </a:cubicBezTo>
                  <a:cubicBezTo>
                    <a:pt x="45" y="815"/>
                    <a:pt x="45" y="815"/>
                    <a:pt x="45" y="815"/>
                  </a:cubicBezTo>
                  <a:cubicBezTo>
                    <a:pt x="46" y="814"/>
                    <a:pt x="46" y="814"/>
                    <a:pt x="46" y="814"/>
                  </a:cubicBezTo>
                  <a:cubicBezTo>
                    <a:pt x="46" y="814"/>
                    <a:pt x="36" y="808"/>
                    <a:pt x="25" y="803"/>
                  </a:cubicBezTo>
                  <a:cubicBezTo>
                    <a:pt x="20" y="800"/>
                    <a:pt x="15" y="798"/>
                    <a:pt x="10" y="796"/>
                  </a:cubicBezTo>
                  <a:cubicBezTo>
                    <a:pt x="8" y="795"/>
                    <a:pt x="6" y="794"/>
                    <a:pt x="5" y="793"/>
                  </a:cubicBezTo>
                  <a:cubicBezTo>
                    <a:pt x="4" y="793"/>
                    <a:pt x="4" y="793"/>
                    <a:pt x="3" y="793"/>
                  </a:cubicBezTo>
                  <a:cubicBezTo>
                    <a:pt x="3" y="793"/>
                    <a:pt x="2" y="793"/>
                    <a:pt x="2" y="792"/>
                  </a:cubicBezTo>
                  <a:cubicBezTo>
                    <a:pt x="1" y="793"/>
                    <a:pt x="1" y="793"/>
                    <a:pt x="1" y="793"/>
                  </a:cubicBezTo>
                  <a:cubicBezTo>
                    <a:pt x="1" y="793"/>
                    <a:pt x="1" y="793"/>
                    <a:pt x="0" y="793"/>
                  </a:cubicBezTo>
                  <a:cubicBezTo>
                    <a:pt x="0" y="794"/>
                    <a:pt x="0" y="795"/>
                    <a:pt x="1" y="795"/>
                  </a:cubicBezTo>
                  <a:cubicBezTo>
                    <a:pt x="44" y="822"/>
                    <a:pt x="44" y="822"/>
                    <a:pt x="44" y="822"/>
                  </a:cubicBezTo>
                  <a:cubicBezTo>
                    <a:pt x="45" y="821"/>
                    <a:pt x="45" y="821"/>
                    <a:pt x="45" y="821"/>
                  </a:cubicBezTo>
                  <a:cubicBezTo>
                    <a:pt x="46" y="820"/>
                    <a:pt x="46" y="820"/>
                    <a:pt x="46" y="820"/>
                  </a:cubicBezTo>
                  <a:cubicBezTo>
                    <a:pt x="46" y="820"/>
                    <a:pt x="36" y="815"/>
                    <a:pt x="26" y="810"/>
                  </a:cubicBezTo>
                  <a:cubicBezTo>
                    <a:pt x="20" y="807"/>
                    <a:pt x="15" y="804"/>
                    <a:pt x="11" y="802"/>
                  </a:cubicBezTo>
                  <a:cubicBezTo>
                    <a:pt x="9" y="801"/>
                    <a:pt x="7" y="801"/>
                    <a:pt x="6" y="800"/>
                  </a:cubicBezTo>
                  <a:cubicBezTo>
                    <a:pt x="5" y="800"/>
                    <a:pt x="4" y="799"/>
                    <a:pt x="4" y="799"/>
                  </a:cubicBezTo>
                  <a:cubicBezTo>
                    <a:pt x="3" y="799"/>
                    <a:pt x="3" y="799"/>
                    <a:pt x="2" y="799"/>
                  </a:cubicBezTo>
                  <a:cubicBezTo>
                    <a:pt x="2" y="799"/>
                    <a:pt x="2" y="799"/>
                    <a:pt x="2" y="799"/>
                  </a:cubicBezTo>
                  <a:cubicBezTo>
                    <a:pt x="1" y="799"/>
                    <a:pt x="1" y="799"/>
                    <a:pt x="1" y="800"/>
                  </a:cubicBezTo>
                  <a:cubicBezTo>
                    <a:pt x="2" y="801"/>
                    <a:pt x="2" y="801"/>
                    <a:pt x="2" y="801"/>
                  </a:cubicBezTo>
                  <a:cubicBezTo>
                    <a:pt x="1" y="800"/>
                    <a:pt x="1" y="800"/>
                    <a:pt x="1" y="800"/>
                  </a:cubicBezTo>
                  <a:cubicBezTo>
                    <a:pt x="1" y="801"/>
                    <a:pt x="1" y="801"/>
                    <a:pt x="1" y="801"/>
                  </a:cubicBezTo>
                  <a:cubicBezTo>
                    <a:pt x="1" y="801"/>
                    <a:pt x="1" y="801"/>
                    <a:pt x="1" y="801"/>
                  </a:cubicBezTo>
                  <a:cubicBezTo>
                    <a:pt x="1" y="802"/>
                    <a:pt x="1" y="802"/>
                    <a:pt x="2" y="802"/>
                  </a:cubicBezTo>
                  <a:cubicBezTo>
                    <a:pt x="3" y="804"/>
                    <a:pt x="7" y="806"/>
                    <a:pt x="11" y="808"/>
                  </a:cubicBezTo>
                  <a:cubicBezTo>
                    <a:pt x="17" y="812"/>
                    <a:pt x="25" y="817"/>
                    <a:pt x="32" y="820"/>
                  </a:cubicBezTo>
                  <a:cubicBezTo>
                    <a:pt x="35" y="822"/>
                    <a:pt x="38" y="824"/>
                    <a:pt x="40" y="825"/>
                  </a:cubicBezTo>
                  <a:cubicBezTo>
                    <a:pt x="41" y="826"/>
                    <a:pt x="42" y="827"/>
                    <a:pt x="42" y="827"/>
                  </a:cubicBezTo>
                  <a:cubicBezTo>
                    <a:pt x="43" y="827"/>
                    <a:pt x="43" y="827"/>
                    <a:pt x="43" y="827"/>
                  </a:cubicBezTo>
                  <a:cubicBezTo>
                    <a:pt x="43" y="827"/>
                    <a:pt x="43" y="827"/>
                    <a:pt x="43" y="827"/>
                  </a:cubicBezTo>
                  <a:cubicBezTo>
                    <a:pt x="43" y="827"/>
                    <a:pt x="43" y="827"/>
                    <a:pt x="43" y="827"/>
                  </a:cubicBezTo>
                  <a:cubicBezTo>
                    <a:pt x="43" y="827"/>
                    <a:pt x="43" y="827"/>
                    <a:pt x="43" y="827"/>
                  </a:cubicBezTo>
                  <a:cubicBezTo>
                    <a:pt x="43" y="827"/>
                    <a:pt x="43" y="827"/>
                    <a:pt x="43" y="827"/>
                  </a:cubicBezTo>
                  <a:cubicBezTo>
                    <a:pt x="43" y="827"/>
                    <a:pt x="43" y="827"/>
                    <a:pt x="43" y="827"/>
                  </a:cubicBezTo>
                  <a:cubicBezTo>
                    <a:pt x="44" y="827"/>
                    <a:pt x="44" y="827"/>
                    <a:pt x="44" y="827"/>
                  </a:cubicBezTo>
                  <a:cubicBezTo>
                    <a:pt x="42" y="827"/>
                    <a:pt x="42" y="827"/>
                    <a:pt x="42" y="827"/>
                  </a:cubicBezTo>
                  <a:cubicBezTo>
                    <a:pt x="42" y="827"/>
                    <a:pt x="43" y="827"/>
                    <a:pt x="43" y="827"/>
                  </a:cubicBezTo>
                  <a:cubicBezTo>
                    <a:pt x="44" y="827"/>
                    <a:pt x="44" y="827"/>
                    <a:pt x="44" y="827"/>
                  </a:cubicBezTo>
                  <a:cubicBezTo>
                    <a:pt x="42" y="827"/>
                    <a:pt x="42" y="827"/>
                    <a:pt x="42" y="827"/>
                  </a:cubicBezTo>
                  <a:cubicBezTo>
                    <a:pt x="44" y="827"/>
                    <a:pt x="44" y="827"/>
                    <a:pt x="44" y="827"/>
                  </a:cubicBezTo>
                  <a:cubicBezTo>
                    <a:pt x="43" y="826"/>
                    <a:pt x="43" y="826"/>
                    <a:pt x="43" y="826"/>
                  </a:cubicBezTo>
                  <a:cubicBezTo>
                    <a:pt x="42" y="827"/>
                    <a:pt x="42" y="827"/>
                    <a:pt x="42" y="827"/>
                  </a:cubicBezTo>
                  <a:cubicBezTo>
                    <a:pt x="44" y="827"/>
                    <a:pt x="44" y="827"/>
                    <a:pt x="44" y="827"/>
                  </a:cubicBezTo>
                  <a:cubicBezTo>
                    <a:pt x="43" y="826"/>
                    <a:pt x="43" y="826"/>
                    <a:pt x="43" y="826"/>
                  </a:cubicBezTo>
                  <a:cubicBezTo>
                    <a:pt x="44" y="827"/>
                    <a:pt x="44" y="827"/>
                    <a:pt x="44" y="827"/>
                  </a:cubicBezTo>
                  <a:cubicBezTo>
                    <a:pt x="44" y="825"/>
                    <a:pt x="44" y="825"/>
                    <a:pt x="44" y="825"/>
                  </a:cubicBezTo>
                  <a:cubicBezTo>
                    <a:pt x="44" y="825"/>
                    <a:pt x="35" y="821"/>
                    <a:pt x="24" y="816"/>
                  </a:cubicBezTo>
                  <a:cubicBezTo>
                    <a:pt x="19" y="814"/>
                    <a:pt x="14" y="811"/>
                    <a:pt x="10" y="810"/>
                  </a:cubicBezTo>
                  <a:cubicBezTo>
                    <a:pt x="8" y="809"/>
                    <a:pt x="7" y="808"/>
                    <a:pt x="5" y="807"/>
                  </a:cubicBezTo>
                  <a:cubicBezTo>
                    <a:pt x="5" y="807"/>
                    <a:pt x="4" y="807"/>
                    <a:pt x="4" y="807"/>
                  </a:cubicBezTo>
                  <a:cubicBezTo>
                    <a:pt x="3" y="807"/>
                    <a:pt x="3" y="807"/>
                    <a:pt x="3" y="807"/>
                  </a:cubicBezTo>
                  <a:cubicBezTo>
                    <a:pt x="3" y="807"/>
                    <a:pt x="3" y="807"/>
                    <a:pt x="3" y="807"/>
                  </a:cubicBezTo>
                  <a:cubicBezTo>
                    <a:pt x="2" y="807"/>
                    <a:pt x="2" y="807"/>
                    <a:pt x="2" y="807"/>
                  </a:cubicBezTo>
                  <a:cubicBezTo>
                    <a:pt x="2" y="807"/>
                    <a:pt x="2" y="807"/>
                    <a:pt x="1" y="807"/>
                  </a:cubicBezTo>
                  <a:cubicBezTo>
                    <a:pt x="1" y="808"/>
                    <a:pt x="1" y="809"/>
                    <a:pt x="2" y="809"/>
                  </a:cubicBezTo>
                  <a:cubicBezTo>
                    <a:pt x="44" y="836"/>
                    <a:pt x="44" y="836"/>
                    <a:pt x="44" y="836"/>
                  </a:cubicBezTo>
                  <a:cubicBezTo>
                    <a:pt x="45" y="834"/>
                    <a:pt x="45" y="834"/>
                    <a:pt x="45" y="834"/>
                  </a:cubicBezTo>
                  <a:cubicBezTo>
                    <a:pt x="43" y="833"/>
                    <a:pt x="43" y="833"/>
                    <a:pt x="43" y="833"/>
                  </a:cubicBezTo>
                  <a:cubicBezTo>
                    <a:pt x="45" y="834"/>
                    <a:pt x="45" y="834"/>
                    <a:pt x="45" y="834"/>
                  </a:cubicBezTo>
                  <a:cubicBezTo>
                    <a:pt x="44" y="833"/>
                    <a:pt x="44" y="833"/>
                    <a:pt x="44" y="833"/>
                  </a:cubicBezTo>
                  <a:cubicBezTo>
                    <a:pt x="44" y="833"/>
                    <a:pt x="44" y="833"/>
                    <a:pt x="43" y="833"/>
                  </a:cubicBezTo>
                  <a:cubicBezTo>
                    <a:pt x="45" y="834"/>
                    <a:pt x="45" y="834"/>
                    <a:pt x="45" y="834"/>
                  </a:cubicBezTo>
                  <a:cubicBezTo>
                    <a:pt x="44" y="833"/>
                    <a:pt x="44" y="833"/>
                    <a:pt x="44" y="833"/>
                  </a:cubicBezTo>
                  <a:cubicBezTo>
                    <a:pt x="44" y="834"/>
                    <a:pt x="44" y="834"/>
                    <a:pt x="44" y="834"/>
                  </a:cubicBezTo>
                  <a:cubicBezTo>
                    <a:pt x="44" y="833"/>
                    <a:pt x="44" y="833"/>
                    <a:pt x="44" y="833"/>
                  </a:cubicBezTo>
                  <a:cubicBezTo>
                    <a:pt x="44" y="833"/>
                    <a:pt x="44" y="833"/>
                    <a:pt x="44" y="833"/>
                  </a:cubicBezTo>
                  <a:cubicBezTo>
                    <a:pt x="44" y="834"/>
                    <a:pt x="44" y="834"/>
                    <a:pt x="44" y="834"/>
                  </a:cubicBezTo>
                  <a:cubicBezTo>
                    <a:pt x="44" y="833"/>
                    <a:pt x="44" y="833"/>
                    <a:pt x="44" y="833"/>
                  </a:cubicBezTo>
                  <a:cubicBezTo>
                    <a:pt x="44" y="834"/>
                    <a:pt x="44" y="834"/>
                    <a:pt x="44" y="834"/>
                  </a:cubicBezTo>
                  <a:cubicBezTo>
                    <a:pt x="45" y="833"/>
                    <a:pt x="45" y="833"/>
                    <a:pt x="45" y="833"/>
                  </a:cubicBezTo>
                  <a:cubicBezTo>
                    <a:pt x="44" y="833"/>
                    <a:pt x="44" y="833"/>
                    <a:pt x="44" y="833"/>
                  </a:cubicBezTo>
                  <a:cubicBezTo>
                    <a:pt x="44" y="834"/>
                    <a:pt x="44" y="834"/>
                    <a:pt x="44" y="834"/>
                  </a:cubicBezTo>
                  <a:cubicBezTo>
                    <a:pt x="45" y="833"/>
                    <a:pt x="45" y="833"/>
                    <a:pt x="45" y="833"/>
                  </a:cubicBezTo>
                  <a:cubicBezTo>
                    <a:pt x="45" y="833"/>
                    <a:pt x="44" y="832"/>
                    <a:pt x="42" y="832"/>
                  </a:cubicBezTo>
                  <a:cubicBezTo>
                    <a:pt x="38" y="830"/>
                    <a:pt x="28" y="826"/>
                    <a:pt x="20" y="822"/>
                  </a:cubicBezTo>
                  <a:cubicBezTo>
                    <a:pt x="16" y="820"/>
                    <a:pt x="12" y="818"/>
                    <a:pt x="9" y="817"/>
                  </a:cubicBezTo>
                  <a:cubicBezTo>
                    <a:pt x="7" y="816"/>
                    <a:pt x="6" y="815"/>
                    <a:pt x="5" y="815"/>
                  </a:cubicBezTo>
                  <a:cubicBezTo>
                    <a:pt x="5" y="815"/>
                    <a:pt x="4" y="815"/>
                    <a:pt x="4" y="814"/>
                  </a:cubicBezTo>
                  <a:cubicBezTo>
                    <a:pt x="4" y="814"/>
                    <a:pt x="4" y="814"/>
                    <a:pt x="4" y="814"/>
                  </a:cubicBezTo>
                  <a:cubicBezTo>
                    <a:pt x="4" y="814"/>
                    <a:pt x="4" y="814"/>
                    <a:pt x="4" y="814"/>
                  </a:cubicBezTo>
                  <a:cubicBezTo>
                    <a:pt x="3" y="814"/>
                    <a:pt x="3" y="814"/>
                    <a:pt x="3" y="814"/>
                  </a:cubicBezTo>
                  <a:cubicBezTo>
                    <a:pt x="3" y="814"/>
                    <a:pt x="3" y="814"/>
                    <a:pt x="3" y="814"/>
                  </a:cubicBezTo>
                  <a:cubicBezTo>
                    <a:pt x="2" y="814"/>
                    <a:pt x="2" y="814"/>
                    <a:pt x="2" y="815"/>
                  </a:cubicBezTo>
                  <a:cubicBezTo>
                    <a:pt x="2" y="815"/>
                    <a:pt x="2" y="816"/>
                    <a:pt x="2" y="816"/>
                  </a:cubicBezTo>
                  <a:cubicBezTo>
                    <a:pt x="2" y="816"/>
                    <a:pt x="2" y="817"/>
                    <a:pt x="2" y="817"/>
                  </a:cubicBezTo>
                  <a:cubicBezTo>
                    <a:pt x="2" y="817"/>
                    <a:pt x="5" y="819"/>
                    <a:pt x="9" y="821"/>
                  </a:cubicBezTo>
                  <a:cubicBezTo>
                    <a:pt x="15" y="824"/>
                    <a:pt x="24" y="830"/>
                    <a:pt x="31" y="834"/>
                  </a:cubicBezTo>
                  <a:cubicBezTo>
                    <a:pt x="35" y="837"/>
                    <a:pt x="38" y="839"/>
                    <a:pt x="40" y="840"/>
                  </a:cubicBezTo>
                  <a:cubicBezTo>
                    <a:pt x="42" y="841"/>
                    <a:pt x="43" y="842"/>
                    <a:pt x="43" y="842"/>
                  </a:cubicBezTo>
                  <a:cubicBezTo>
                    <a:pt x="44" y="843"/>
                    <a:pt x="44" y="843"/>
                    <a:pt x="44" y="843"/>
                  </a:cubicBezTo>
                  <a:cubicBezTo>
                    <a:pt x="44" y="843"/>
                    <a:pt x="44" y="843"/>
                    <a:pt x="44" y="843"/>
                  </a:cubicBezTo>
                  <a:cubicBezTo>
                    <a:pt x="44" y="843"/>
                    <a:pt x="44" y="843"/>
                    <a:pt x="44" y="843"/>
                  </a:cubicBezTo>
                  <a:cubicBezTo>
                    <a:pt x="45" y="842"/>
                    <a:pt x="45" y="842"/>
                    <a:pt x="45" y="842"/>
                  </a:cubicBezTo>
                  <a:cubicBezTo>
                    <a:pt x="44" y="843"/>
                    <a:pt x="44" y="843"/>
                    <a:pt x="44" y="843"/>
                  </a:cubicBezTo>
                  <a:cubicBezTo>
                    <a:pt x="44" y="843"/>
                    <a:pt x="44" y="843"/>
                    <a:pt x="44" y="843"/>
                  </a:cubicBezTo>
                  <a:cubicBezTo>
                    <a:pt x="45" y="842"/>
                    <a:pt x="45" y="842"/>
                    <a:pt x="45" y="842"/>
                  </a:cubicBezTo>
                  <a:cubicBezTo>
                    <a:pt x="44" y="843"/>
                    <a:pt x="44" y="843"/>
                    <a:pt x="44" y="843"/>
                  </a:cubicBezTo>
                  <a:cubicBezTo>
                    <a:pt x="45" y="842"/>
                    <a:pt x="45" y="842"/>
                    <a:pt x="45" y="842"/>
                  </a:cubicBezTo>
                  <a:cubicBezTo>
                    <a:pt x="44" y="842"/>
                    <a:pt x="44" y="842"/>
                    <a:pt x="44" y="842"/>
                  </a:cubicBezTo>
                  <a:cubicBezTo>
                    <a:pt x="44" y="843"/>
                    <a:pt x="44" y="843"/>
                    <a:pt x="44" y="843"/>
                  </a:cubicBezTo>
                  <a:cubicBezTo>
                    <a:pt x="45" y="842"/>
                    <a:pt x="45" y="842"/>
                    <a:pt x="45" y="842"/>
                  </a:cubicBezTo>
                  <a:cubicBezTo>
                    <a:pt x="44" y="842"/>
                    <a:pt x="44" y="842"/>
                    <a:pt x="44" y="842"/>
                  </a:cubicBezTo>
                  <a:cubicBezTo>
                    <a:pt x="45" y="842"/>
                    <a:pt x="45" y="842"/>
                    <a:pt x="45" y="842"/>
                  </a:cubicBezTo>
                  <a:cubicBezTo>
                    <a:pt x="44" y="841"/>
                    <a:pt x="44" y="841"/>
                    <a:pt x="44" y="841"/>
                  </a:cubicBezTo>
                  <a:cubicBezTo>
                    <a:pt x="44" y="842"/>
                    <a:pt x="44" y="842"/>
                    <a:pt x="44" y="842"/>
                  </a:cubicBezTo>
                  <a:cubicBezTo>
                    <a:pt x="45" y="842"/>
                    <a:pt x="45" y="842"/>
                    <a:pt x="45" y="842"/>
                  </a:cubicBezTo>
                  <a:cubicBezTo>
                    <a:pt x="44" y="841"/>
                    <a:pt x="44" y="841"/>
                    <a:pt x="44" y="841"/>
                  </a:cubicBezTo>
                  <a:cubicBezTo>
                    <a:pt x="45" y="842"/>
                    <a:pt x="45" y="842"/>
                    <a:pt x="45" y="842"/>
                  </a:cubicBezTo>
                  <a:cubicBezTo>
                    <a:pt x="46" y="840"/>
                    <a:pt x="46" y="840"/>
                    <a:pt x="46" y="840"/>
                  </a:cubicBezTo>
                  <a:cubicBezTo>
                    <a:pt x="4" y="822"/>
                    <a:pt x="4" y="822"/>
                    <a:pt x="4" y="822"/>
                  </a:cubicBezTo>
                  <a:cubicBezTo>
                    <a:pt x="4" y="822"/>
                    <a:pt x="3" y="822"/>
                    <a:pt x="2" y="822"/>
                  </a:cubicBezTo>
                  <a:cubicBezTo>
                    <a:pt x="2" y="823"/>
                    <a:pt x="2" y="823"/>
                    <a:pt x="2" y="823"/>
                  </a:cubicBezTo>
                  <a:cubicBezTo>
                    <a:pt x="2" y="824"/>
                    <a:pt x="2" y="824"/>
                    <a:pt x="2" y="824"/>
                  </a:cubicBezTo>
                  <a:cubicBezTo>
                    <a:pt x="3" y="825"/>
                    <a:pt x="3" y="825"/>
                    <a:pt x="3" y="825"/>
                  </a:cubicBezTo>
                  <a:cubicBezTo>
                    <a:pt x="3" y="825"/>
                    <a:pt x="4" y="826"/>
                    <a:pt x="6" y="827"/>
                  </a:cubicBezTo>
                  <a:cubicBezTo>
                    <a:pt x="15" y="833"/>
                    <a:pt x="44" y="850"/>
                    <a:pt x="44" y="850"/>
                  </a:cubicBezTo>
                  <a:cubicBezTo>
                    <a:pt x="45" y="849"/>
                    <a:pt x="45" y="849"/>
                    <a:pt x="45" y="849"/>
                  </a:cubicBezTo>
                  <a:cubicBezTo>
                    <a:pt x="43" y="848"/>
                    <a:pt x="43" y="848"/>
                    <a:pt x="43" y="848"/>
                  </a:cubicBezTo>
                  <a:cubicBezTo>
                    <a:pt x="44" y="849"/>
                    <a:pt x="44" y="849"/>
                    <a:pt x="44" y="849"/>
                  </a:cubicBezTo>
                  <a:cubicBezTo>
                    <a:pt x="44" y="848"/>
                    <a:pt x="44" y="848"/>
                    <a:pt x="44" y="848"/>
                  </a:cubicBezTo>
                  <a:cubicBezTo>
                    <a:pt x="44" y="848"/>
                    <a:pt x="44" y="848"/>
                    <a:pt x="43" y="848"/>
                  </a:cubicBezTo>
                  <a:cubicBezTo>
                    <a:pt x="44" y="849"/>
                    <a:pt x="44" y="849"/>
                    <a:pt x="44" y="849"/>
                  </a:cubicBezTo>
                  <a:cubicBezTo>
                    <a:pt x="44" y="848"/>
                    <a:pt x="44" y="848"/>
                    <a:pt x="44" y="848"/>
                  </a:cubicBezTo>
                  <a:cubicBezTo>
                    <a:pt x="44" y="849"/>
                    <a:pt x="44" y="849"/>
                    <a:pt x="44" y="849"/>
                  </a:cubicBezTo>
                  <a:cubicBezTo>
                    <a:pt x="44" y="848"/>
                    <a:pt x="44" y="848"/>
                    <a:pt x="44" y="848"/>
                  </a:cubicBezTo>
                  <a:cubicBezTo>
                    <a:pt x="44" y="848"/>
                    <a:pt x="44" y="848"/>
                    <a:pt x="44" y="848"/>
                  </a:cubicBezTo>
                  <a:cubicBezTo>
                    <a:pt x="44" y="849"/>
                    <a:pt x="44" y="849"/>
                    <a:pt x="44" y="849"/>
                  </a:cubicBezTo>
                  <a:cubicBezTo>
                    <a:pt x="44" y="848"/>
                    <a:pt x="44" y="848"/>
                    <a:pt x="44" y="848"/>
                  </a:cubicBezTo>
                  <a:cubicBezTo>
                    <a:pt x="44" y="848"/>
                    <a:pt x="44" y="848"/>
                    <a:pt x="44" y="848"/>
                  </a:cubicBezTo>
                  <a:cubicBezTo>
                    <a:pt x="44" y="848"/>
                    <a:pt x="44" y="848"/>
                    <a:pt x="44" y="848"/>
                  </a:cubicBezTo>
                  <a:cubicBezTo>
                    <a:pt x="44" y="848"/>
                    <a:pt x="44" y="848"/>
                    <a:pt x="44" y="848"/>
                  </a:cubicBezTo>
                  <a:cubicBezTo>
                    <a:pt x="44" y="848"/>
                    <a:pt x="44" y="848"/>
                    <a:pt x="44" y="848"/>
                  </a:cubicBezTo>
                  <a:cubicBezTo>
                    <a:pt x="44" y="848"/>
                    <a:pt x="44" y="848"/>
                    <a:pt x="44" y="848"/>
                  </a:cubicBezTo>
                  <a:cubicBezTo>
                    <a:pt x="44" y="848"/>
                    <a:pt x="43" y="847"/>
                    <a:pt x="42" y="847"/>
                  </a:cubicBezTo>
                  <a:cubicBezTo>
                    <a:pt x="37" y="845"/>
                    <a:pt x="28" y="840"/>
                    <a:pt x="20" y="836"/>
                  </a:cubicBezTo>
                  <a:cubicBezTo>
                    <a:pt x="16" y="834"/>
                    <a:pt x="12" y="832"/>
                    <a:pt x="9" y="831"/>
                  </a:cubicBezTo>
                  <a:cubicBezTo>
                    <a:pt x="8" y="830"/>
                    <a:pt x="6" y="830"/>
                    <a:pt x="6" y="829"/>
                  </a:cubicBezTo>
                  <a:cubicBezTo>
                    <a:pt x="5" y="829"/>
                    <a:pt x="5" y="829"/>
                    <a:pt x="5" y="829"/>
                  </a:cubicBezTo>
                  <a:cubicBezTo>
                    <a:pt x="4" y="829"/>
                    <a:pt x="4" y="829"/>
                    <a:pt x="4" y="829"/>
                  </a:cubicBezTo>
                  <a:cubicBezTo>
                    <a:pt x="4" y="829"/>
                    <a:pt x="4" y="829"/>
                    <a:pt x="4" y="829"/>
                  </a:cubicBezTo>
                  <a:cubicBezTo>
                    <a:pt x="4" y="829"/>
                    <a:pt x="4" y="829"/>
                    <a:pt x="4" y="829"/>
                  </a:cubicBezTo>
                  <a:cubicBezTo>
                    <a:pt x="4" y="829"/>
                    <a:pt x="4" y="829"/>
                    <a:pt x="4" y="829"/>
                  </a:cubicBezTo>
                  <a:cubicBezTo>
                    <a:pt x="3" y="829"/>
                    <a:pt x="3" y="829"/>
                    <a:pt x="3" y="829"/>
                  </a:cubicBezTo>
                  <a:cubicBezTo>
                    <a:pt x="2" y="830"/>
                    <a:pt x="2" y="830"/>
                    <a:pt x="2" y="830"/>
                  </a:cubicBezTo>
                  <a:cubicBezTo>
                    <a:pt x="4" y="830"/>
                    <a:pt x="4" y="830"/>
                    <a:pt x="4" y="830"/>
                  </a:cubicBezTo>
                  <a:cubicBezTo>
                    <a:pt x="2" y="829"/>
                    <a:pt x="2" y="829"/>
                    <a:pt x="2" y="829"/>
                  </a:cubicBezTo>
                  <a:cubicBezTo>
                    <a:pt x="2" y="830"/>
                    <a:pt x="2" y="830"/>
                    <a:pt x="2" y="830"/>
                  </a:cubicBezTo>
                  <a:cubicBezTo>
                    <a:pt x="2" y="831"/>
                    <a:pt x="2" y="831"/>
                    <a:pt x="3" y="831"/>
                  </a:cubicBezTo>
                  <a:cubicBezTo>
                    <a:pt x="3" y="832"/>
                    <a:pt x="3" y="832"/>
                    <a:pt x="4" y="832"/>
                  </a:cubicBezTo>
                  <a:cubicBezTo>
                    <a:pt x="5" y="834"/>
                    <a:pt x="8" y="836"/>
                    <a:pt x="12" y="838"/>
                  </a:cubicBezTo>
                  <a:cubicBezTo>
                    <a:pt x="25" y="846"/>
                    <a:pt x="43" y="857"/>
                    <a:pt x="43" y="857"/>
                  </a:cubicBezTo>
                  <a:cubicBezTo>
                    <a:pt x="44" y="855"/>
                    <a:pt x="44" y="855"/>
                    <a:pt x="44" y="855"/>
                  </a:cubicBezTo>
                  <a:cubicBezTo>
                    <a:pt x="45" y="854"/>
                    <a:pt x="45" y="854"/>
                    <a:pt x="45" y="854"/>
                  </a:cubicBezTo>
                  <a:cubicBezTo>
                    <a:pt x="3" y="835"/>
                    <a:pt x="3" y="835"/>
                    <a:pt x="3" y="835"/>
                  </a:cubicBezTo>
                  <a:cubicBezTo>
                    <a:pt x="2" y="835"/>
                    <a:pt x="2" y="835"/>
                    <a:pt x="1" y="835"/>
                  </a:cubicBezTo>
                  <a:cubicBezTo>
                    <a:pt x="1" y="836"/>
                    <a:pt x="1" y="836"/>
                    <a:pt x="1" y="837"/>
                  </a:cubicBezTo>
                  <a:cubicBezTo>
                    <a:pt x="1" y="837"/>
                    <a:pt x="1" y="837"/>
                    <a:pt x="1" y="838"/>
                  </a:cubicBezTo>
                  <a:cubicBezTo>
                    <a:pt x="1" y="838"/>
                    <a:pt x="1" y="838"/>
                    <a:pt x="1" y="838"/>
                  </a:cubicBezTo>
                  <a:cubicBezTo>
                    <a:pt x="1" y="838"/>
                    <a:pt x="2" y="838"/>
                    <a:pt x="2" y="839"/>
                  </a:cubicBezTo>
                  <a:cubicBezTo>
                    <a:pt x="5" y="841"/>
                    <a:pt x="16" y="847"/>
                    <a:pt x="25" y="853"/>
                  </a:cubicBezTo>
                  <a:cubicBezTo>
                    <a:pt x="30" y="856"/>
                    <a:pt x="35" y="859"/>
                    <a:pt x="39" y="861"/>
                  </a:cubicBezTo>
                  <a:cubicBezTo>
                    <a:pt x="40" y="862"/>
                    <a:pt x="42" y="863"/>
                    <a:pt x="43" y="864"/>
                  </a:cubicBezTo>
                  <a:cubicBezTo>
                    <a:pt x="43" y="864"/>
                    <a:pt x="43" y="864"/>
                    <a:pt x="44" y="864"/>
                  </a:cubicBezTo>
                  <a:cubicBezTo>
                    <a:pt x="44" y="865"/>
                    <a:pt x="44" y="865"/>
                    <a:pt x="44" y="865"/>
                  </a:cubicBezTo>
                  <a:cubicBezTo>
                    <a:pt x="44" y="864"/>
                    <a:pt x="44" y="864"/>
                    <a:pt x="44" y="864"/>
                  </a:cubicBezTo>
                  <a:cubicBezTo>
                    <a:pt x="44" y="864"/>
                    <a:pt x="44" y="864"/>
                    <a:pt x="44" y="864"/>
                  </a:cubicBezTo>
                  <a:cubicBezTo>
                    <a:pt x="44" y="865"/>
                    <a:pt x="44" y="865"/>
                    <a:pt x="44" y="865"/>
                  </a:cubicBezTo>
                  <a:cubicBezTo>
                    <a:pt x="44" y="864"/>
                    <a:pt x="44" y="864"/>
                    <a:pt x="44" y="864"/>
                  </a:cubicBezTo>
                  <a:cubicBezTo>
                    <a:pt x="44" y="864"/>
                    <a:pt x="44" y="864"/>
                    <a:pt x="44" y="864"/>
                  </a:cubicBezTo>
                  <a:cubicBezTo>
                    <a:pt x="45" y="864"/>
                    <a:pt x="45" y="864"/>
                    <a:pt x="45" y="864"/>
                  </a:cubicBezTo>
                  <a:cubicBezTo>
                    <a:pt x="44" y="864"/>
                    <a:pt x="44" y="864"/>
                    <a:pt x="44" y="864"/>
                  </a:cubicBezTo>
                  <a:cubicBezTo>
                    <a:pt x="44" y="864"/>
                    <a:pt x="44" y="864"/>
                    <a:pt x="44" y="864"/>
                  </a:cubicBezTo>
                  <a:cubicBezTo>
                    <a:pt x="45" y="864"/>
                    <a:pt x="45" y="864"/>
                    <a:pt x="45" y="864"/>
                  </a:cubicBezTo>
                  <a:cubicBezTo>
                    <a:pt x="44" y="864"/>
                    <a:pt x="44" y="864"/>
                    <a:pt x="44" y="864"/>
                  </a:cubicBezTo>
                  <a:cubicBezTo>
                    <a:pt x="45" y="864"/>
                    <a:pt x="45" y="864"/>
                    <a:pt x="45" y="864"/>
                  </a:cubicBezTo>
                  <a:cubicBezTo>
                    <a:pt x="44" y="864"/>
                    <a:pt x="44" y="864"/>
                    <a:pt x="44" y="864"/>
                  </a:cubicBezTo>
                  <a:cubicBezTo>
                    <a:pt x="44" y="864"/>
                    <a:pt x="44" y="864"/>
                    <a:pt x="44" y="864"/>
                  </a:cubicBezTo>
                  <a:cubicBezTo>
                    <a:pt x="45" y="864"/>
                    <a:pt x="45" y="864"/>
                    <a:pt x="45" y="864"/>
                  </a:cubicBezTo>
                  <a:cubicBezTo>
                    <a:pt x="44" y="864"/>
                    <a:pt x="44" y="864"/>
                    <a:pt x="44" y="864"/>
                  </a:cubicBezTo>
                  <a:cubicBezTo>
                    <a:pt x="45" y="864"/>
                    <a:pt x="45" y="864"/>
                    <a:pt x="45" y="864"/>
                  </a:cubicBezTo>
                  <a:cubicBezTo>
                    <a:pt x="44" y="863"/>
                    <a:pt x="44" y="863"/>
                    <a:pt x="44" y="863"/>
                  </a:cubicBezTo>
                  <a:cubicBezTo>
                    <a:pt x="45" y="864"/>
                    <a:pt x="45" y="864"/>
                    <a:pt x="45" y="864"/>
                  </a:cubicBezTo>
                  <a:cubicBezTo>
                    <a:pt x="45" y="862"/>
                    <a:pt x="45" y="862"/>
                    <a:pt x="45" y="862"/>
                  </a:cubicBezTo>
                  <a:cubicBezTo>
                    <a:pt x="44" y="863"/>
                    <a:pt x="44" y="863"/>
                    <a:pt x="44" y="863"/>
                  </a:cubicBezTo>
                  <a:cubicBezTo>
                    <a:pt x="45" y="864"/>
                    <a:pt x="45" y="864"/>
                    <a:pt x="45" y="864"/>
                  </a:cubicBezTo>
                  <a:cubicBezTo>
                    <a:pt x="45" y="862"/>
                    <a:pt x="45" y="862"/>
                    <a:pt x="45" y="862"/>
                  </a:cubicBezTo>
                  <a:cubicBezTo>
                    <a:pt x="45" y="863"/>
                    <a:pt x="45" y="863"/>
                    <a:pt x="45" y="863"/>
                  </a:cubicBezTo>
                  <a:cubicBezTo>
                    <a:pt x="45" y="862"/>
                    <a:pt x="45" y="862"/>
                    <a:pt x="45" y="862"/>
                  </a:cubicBezTo>
                  <a:cubicBezTo>
                    <a:pt x="45" y="862"/>
                    <a:pt x="45" y="862"/>
                    <a:pt x="45" y="862"/>
                  </a:cubicBezTo>
                  <a:cubicBezTo>
                    <a:pt x="45" y="863"/>
                    <a:pt x="45" y="863"/>
                    <a:pt x="45" y="863"/>
                  </a:cubicBezTo>
                  <a:cubicBezTo>
                    <a:pt x="45" y="862"/>
                    <a:pt x="45" y="862"/>
                    <a:pt x="45" y="862"/>
                  </a:cubicBezTo>
                  <a:cubicBezTo>
                    <a:pt x="45" y="863"/>
                    <a:pt x="45" y="863"/>
                    <a:pt x="45" y="863"/>
                  </a:cubicBezTo>
                  <a:cubicBezTo>
                    <a:pt x="45" y="862"/>
                    <a:pt x="45" y="862"/>
                    <a:pt x="45" y="862"/>
                  </a:cubicBezTo>
                  <a:cubicBezTo>
                    <a:pt x="45" y="862"/>
                    <a:pt x="45" y="862"/>
                    <a:pt x="45" y="862"/>
                  </a:cubicBezTo>
                  <a:cubicBezTo>
                    <a:pt x="45" y="863"/>
                    <a:pt x="45" y="863"/>
                    <a:pt x="45" y="863"/>
                  </a:cubicBezTo>
                  <a:cubicBezTo>
                    <a:pt x="45" y="862"/>
                    <a:pt x="45" y="862"/>
                    <a:pt x="45" y="862"/>
                  </a:cubicBezTo>
                  <a:cubicBezTo>
                    <a:pt x="45" y="862"/>
                    <a:pt x="45" y="862"/>
                    <a:pt x="45" y="862"/>
                  </a:cubicBezTo>
                  <a:cubicBezTo>
                    <a:pt x="45" y="862"/>
                    <a:pt x="44" y="862"/>
                    <a:pt x="42" y="861"/>
                  </a:cubicBezTo>
                  <a:cubicBezTo>
                    <a:pt x="38" y="859"/>
                    <a:pt x="28" y="853"/>
                    <a:pt x="20" y="849"/>
                  </a:cubicBezTo>
                  <a:cubicBezTo>
                    <a:pt x="15" y="847"/>
                    <a:pt x="11" y="845"/>
                    <a:pt x="8" y="843"/>
                  </a:cubicBezTo>
                  <a:cubicBezTo>
                    <a:pt x="7" y="842"/>
                    <a:pt x="5" y="842"/>
                    <a:pt x="4" y="841"/>
                  </a:cubicBezTo>
                  <a:cubicBezTo>
                    <a:pt x="4" y="841"/>
                    <a:pt x="3" y="841"/>
                    <a:pt x="3" y="841"/>
                  </a:cubicBezTo>
                  <a:cubicBezTo>
                    <a:pt x="3" y="841"/>
                    <a:pt x="2" y="840"/>
                    <a:pt x="2" y="840"/>
                  </a:cubicBezTo>
                  <a:cubicBezTo>
                    <a:pt x="1" y="840"/>
                    <a:pt x="1" y="840"/>
                    <a:pt x="1" y="840"/>
                  </a:cubicBezTo>
                  <a:cubicBezTo>
                    <a:pt x="1" y="841"/>
                    <a:pt x="1" y="841"/>
                    <a:pt x="0" y="841"/>
                  </a:cubicBezTo>
                  <a:cubicBezTo>
                    <a:pt x="0" y="842"/>
                    <a:pt x="0" y="843"/>
                    <a:pt x="1" y="843"/>
                  </a:cubicBezTo>
                  <a:cubicBezTo>
                    <a:pt x="22" y="857"/>
                    <a:pt x="22" y="857"/>
                    <a:pt x="22" y="857"/>
                  </a:cubicBezTo>
                  <a:cubicBezTo>
                    <a:pt x="4" y="848"/>
                    <a:pt x="4" y="848"/>
                    <a:pt x="4" y="848"/>
                  </a:cubicBezTo>
                  <a:cubicBezTo>
                    <a:pt x="4" y="848"/>
                    <a:pt x="3" y="848"/>
                    <a:pt x="2" y="849"/>
                  </a:cubicBezTo>
                  <a:cubicBezTo>
                    <a:pt x="2" y="849"/>
                    <a:pt x="2" y="850"/>
                    <a:pt x="3" y="851"/>
                  </a:cubicBezTo>
                  <a:cubicBezTo>
                    <a:pt x="3" y="851"/>
                    <a:pt x="5" y="852"/>
                    <a:pt x="9" y="855"/>
                  </a:cubicBezTo>
                  <a:cubicBezTo>
                    <a:pt x="15" y="858"/>
                    <a:pt x="23" y="863"/>
                    <a:pt x="30" y="868"/>
                  </a:cubicBezTo>
                  <a:cubicBezTo>
                    <a:pt x="34" y="870"/>
                    <a:pt x="37" y="872"/>
                    <a:pt x="39" y="873"/>
                  </a:cubicBezTo>
                  <a:cubicBezTo>
                    <a:pt x="41" y="874"/>
                    <a:pt x="42" y="875"/>
                    <a:pt x="42" y="875"/>
                  </a:cubicBezTo>
                  <a:cubicBezTo>
                    <a:pt x="43" y="876"/>
                    <a:pt x="43" y="876"/>
                    <a:pt x="43" y="876"/>
                  </a:cubicBezTo>
                  <a:cubicBezTo>
                    <a:pt x="43" y="876"/>
                    <a:pt x="43" y="876"/>
                    <a:pt x="43" y="876"/>
                  </a:cubicBezTo>
                  <a:cubicBezTo>
                    <a:pt x="43" y="876"/>
                    <a:pt x="43" y="876"/>
                    <a:pt x="43" y="876"/>
                  </a:cubicBezTo>
                  <a:cubicBezTo>
                    <a:pt x="43" y="875"/>
                    <a:pt x="43" y="875"/>
                    <a:pt x="43" y="875"/>
                  </a:cubicBezTo>
                  <a:cubicBezTo>
                    <a:pt x="43" y="876"/>
                    <a:pt x="43" y="876"/>
                    <a:pt x="43" y="876"/>
                  </a:cubicBezTo>
                  <a:cubicBezTo>
                    <a:pt x="43" y="876"/>
                    <a:pt x="43" y="876"/>
                    <a:pt x="43" y="876"/>
                  </a:cubicBezTo>
                  <a:cubicBezTo>
                    <a:pt x="43" y="875"/>
                    <a:pt x="43" y="875"/>
                    <a:pt x="43" y="875"/>
                  </a:cubicBezTo>
                  <a:cubicBezTo>
                    <a:pt x="43" y="876"/>
                    <a:pt x="43" y="876"/>
                    <a:pt x="43" y="876"/>
                  </a:cubicBezTo>
                  <a:cubicBezTo>
                    <a:pt x="44" y="875"/>
                    <a:pt x="44" y="875"/>
                    <a:pt x="44" y="875"/>
                  </a:cubicBezTo>
                  <a:cubicBezTo>
                    <a:pt x="43" y="875"/>
                    <a:pt x="43" y="875"/>
                    <a:pt x="43" y="875"/>
                  </a:cubicBezTo>
                  <a:cubicBezTo>
                    <a:pt x="43" y="876"/>
                    <a:pt x="43" y="876"/>
                    <a:pt x="43" y="876"/>
                  </a:cubicBezTo>
                  <a:cubicBezTo>
                    <a:pt x="44" y="875"/>
                    <a:pt x="44" y="875"/>
                    <a:pt x="44" y="875"/>
                  </a:cubicBezTo>
                  <a:cubicBezTo>
                    <a:pt x="43" y="875"/>
                    <a:pt x="43" y="875"/>
                    <a:pt x="43" y="875"/>
                  </a:cubicBezTo>
                  <a:cubicBezTo>
                    <a:pt x="44" y="875"/>
                    <a:pt x="44" y="875"/>
                    <a:pt x="44" y="875"/>
                  </a:cubicBezTo>
                  <a:cubicBezTo>
                    <a:pt x="42" y="875"/>
                    <a:pt x="42" y="875"/>
                    <a:pt x="42" y="875"/>
                  </a:cubicBezTo>
                  <a:cubicBezTo>
                    <a:pt x="43" y="875"/>
                    <a:pt x="43" y="875"/>
                    <a:pt x="43" y="875"/>
                  </a:cubicBezTo>
                  <a:cubicBezTo>
                    <a:pt x="44" y="875"/>
                    <a:pt x="44" y="875"/>
                    <a:pt x="44" y="875"/>
                  </a:cubicBezTo>
                  <a:cubicBezTo>
                    <a:pt x="42" y="875"/>
                    <a:pt x="42" y="875"/>
                    <a:pt x="42" y="875"/>
                  </a:cubicBezTo>
                  <a:cubicBezTo>
                    <a:pt x="44" y="875"/>
                    <a:pt x="44" y="875"/>
                    <a:pt x="44" y="875"/>
                  </a:cubicBezTo>
                  <a:cubicBezTo>
                    <a:pt x="45" y="873"/>
                    <a:pt x="45" y="873"/>
                    <a:pt x="45" y="873"/>
                  </a:cubicBezTo>
                  <a:cubicBezTo>
                    <a:pt x="45" y="873"/>
                    <a:pt x="35" y="869"/>
                    <a:pt x="25" y="864"/>
                  </a:cubicBezTo>
                  <a:cubicBezTo>
                    <a:pt x="20" y="862"/>
                    <a:pt x="15" y="859"/>
                    <a:pt x="11" y="857"/>
                  </a:cubicBezTo>
                  <a:cubicBezTo>
                    <a:pt x="9" y="857"/>
                    <a:pt x="8" y="856"/>
                    <a:pt x="6" y="855"/>
                  </a:cubicBezTo>
                  <a:cubicBezTo>
                    <a:pt x="6" y="855"/>
                    <a:pt x="5" y="855"/>
                    <a:pt x="5" y="855"/>
                  </a:cubicBezTo>
                  <a:cubicBezTo>
                    <a:pt x="4" y="855"/>
                    <a:pt x="4" y="855"/>
                    <a:pt x="4" y="855"/>
                  </a:cubicBezTo>
                  <a:cubicBezTo>
                    <a:pt x="4" y="854"/>
                    <a:pt x="4" y="854"/>
                    <a:pt x="4" y="854"/>
                  </a:cubicBezTo>
                  <a:cubicBezTo>
                    <a:pt x="3" y="854"/>
                    <a:pt x="3" y="854"/>
                    <a:pt x="3" y="854"/>
                  </a:cubicBezTo>
                  <a:cubicBezTo>
                    <a:pt x="3" y="855"/>
                    <a:pt x="3" y="855"/>
                    <a:pt x="2" y="855"/>
                  </a:cubicBezTo>
                  <a:cubicBezTo>
                    <a:pt x="2" y="856"/>
                    <a:pt x="2" y="857"/>
                    <a:pt x="3" y="857"/>
                  </a:cubicBezTo>
                  <a:cubicBezTo>
                    <a:pt x="43" y="882"/>
                    <a:pt x="43" y="882"/>
                    <a:pt x="43" y="882"/>
                  </a:cubicBezTo>
                  <a:cubicBezTo>
                    <a:pt x="44" y="881"/>
                    <a:pt x="44" y="881"/>
                    <a:pt x="44" y="881"/>
                  </a:cubicBezTo>
                  <a:cubicBezTo>
                    <a:pt x="42" y="880"/>
                    <a:pt x="42" y="880"/>
                    <a:pt x="42" y="880"/>
                  </a:cubicBezTo>
                  <a:cubicBezTo>
                    <a:pt x="44" y="881"/>
                    <a:pt x="44" y="881"/>
                    <a:pt x="44" y="881"/>
                  </a:cubicBezTo>
                  <a:cubicBezTo>
                    <a:pt x="43" y="879"/>
                    <a:pt x="43" y="879"/>
                    <a:pt x="43" y="879"/>
                  </a:cubicBezTo>
                  <a:cubicBezTo>
                    <a:pt x="43" y="879"/>
                    <a:pt x="43" y="880"/>
                    <a:pt x="42" y="880"/>
                  </a:cubicBezTo>
                  <a:cubicBezTo>
                    <a:pt x="44" y="881"/>
                    <a:pt x="44" y="881"/>
                    <a:pt x="44" y="881"/>
                  </a:cubicBezTo>
                  <a:cubicBezTo>
                    <a:pt x="43" y="879"/>
                    <a:pt x="43" y="879"/>
                    <a:pt x="43" y="879"/>
                  </a:cubicBezTo>
                  <a:cubicBezTo>
                    <a:pt x="44" y="881"/>
                    <a:pt x="44" y="881"/>
                    <a:pt x="44" y="881"/>
                  </a:cubicBezTo>
                  <a:cubicBezTo>
                    <a:pt x="44" y="879"/>
                    <a:pt x="44" y="879"/>
                    <a:pt x="44" y="879"/>
                  </a:cubicBezTo>
                  <a:cubicBezTo>
                    <a:pt x="43" y="879"/>
                    <a:pt x="43" y="879"/>
                    <a:pt x="43" y="879"/>
                  </a:cubicBezTo>
                  <a:cubicBezTo>
                    <a:pt x="44" y="881"/>
                    <a:pt x="44" y="881"/>
                    <a:pt x="44" y="881"/>
                  </a:cubicBezTo>
                  <a:cubicBezTo>
                    <a:pt x="44" y="879"/>
                    <a:pt x="44" y="879"/>
                    <a:pt x="44" y="879"/>
                  </a:cubicBezTo>
                  <a:cubicBezTo>
                    <a:pt x="44" y="880"/>
                    <a:pt x="44" y="880"/>
                    <a:pt x="44" y="880"/>
                  </a:cubicBezTo>
                  <a:cubicBezTo>
                    <a:pt x="44" y="879"/>
                    <a:pt x="44" y="879"/>
                    <a:pt x="44" y="879"/>
                  </a:cubicBezTo>
                  <a:cubicBezTo>
                    <a:pt x="44" y="879"/>
                    <a:pt x="44" y="879"/>
                    <a:pt x="44" y="879"/>
                  </a:cubicBezTo>
                  <a:cubicBezTo>
                    <a:pt x="44" y="880"/>
                    <a:pt x="44" y="880"/>
                    <a:pt x="44" y="880"/>
                  </a:cubicBezTo>
                  <a:cubicBezTo>
                    <a:pt x="44" y="879"/>
                    <a:pt x="44" y="879"/>
                    <a:pt x="44" y="879"/>
                  </a:cubicBezTo>
                  <a:cubicBezTo>
                    <a:pt x="44" y="879"/>
                    <a:pt x="44" y="879"/>
                    <a:pt x="44" y="879"/>
                  </a:cubicBezTo>
                  <a:cubicBezTo>
                    <a:pt x="44" y="879"/>
                    <a:pt x="43" y="879"/>
                    <a:pt x="41" y="878"/>
                  </a:cubicBezTo>
                  <a:cubicBezTo>
                    <a:pt x="37" y="876"/>
                    <a:pt x="28" y="872"/>
                    <a:pt x="20" y="868"/>
                  </a:cubicBezTo>
                  <a:cubicBezTo>
                    <a:pt x="16" y="867"/>
                    <a:pt x="12" y="865"/>
                    <a:pt x="9" y="863"/>
                  </a:cubicBezTo>
                  <a:cubicBezTo>
                    <a:pt x="7" y="863"/>
                    <a:pt x="6" y="862"/>
                    <a:pt x="5" y="862"/>
                  </a:cubicBezTo>
                  <a:cubicBezTo>
                    <a:pt x="4" y="862"/>
                    <a:pt x="4" y="862"/>
                    <a:pt x="4" y="861"/>
                  </a:cubicBezTo>
                  <a:cubicBezTo>
                    <a:pt x="3" y="861"/>
                    <a:pt x="3" y="861"/>
                    <a:pt x="3" y="861"/>
                  </a:cubicBezTo>
                  <a:cubicBezTo>
                    <a:pt x="2" y="861"/>
                    <a:pt x="2" y="861"/>
                    <a:pt x="2" y="861"/>
                  </a:cubicBezTo>
                  <a:cubicBezTo>
                    <a:pt x="2" y="861"/>
                    <a:pt x="1" y="862"/>
                    <a:pt x="1" y="862"/>
                  </a:cubicBezTo>
                  <a:cubicBezTo>
                    <a:pt x="1" y="862"/>
                    <a:pt x="1" y="863"/>
                    <a:pt x="1" y="863"/>
                  </a:cubicBezTo>
                  <a:cubicBezTo>
                    <a:pt x="1" y="863"/>
                    <a:pt x="1" y="864"/>
                    <a:pt x="2" y="864"/>
                  </a:cubicBezTo>
                  <a:cubicBezTo>
                    <a:pt x="2" y="864"/>
                    <a:pt x="4" y="866"/>
                    <a:pt x="8" y="868"/>
                  </a:cubicBezTo>
                  <a:cubicBezTo>
                    <a:pt x="14" y="872"/>
                    <a:pt x="23" y="877"/>
                    <a:pt x="31" y="882"/>
                  </a:cubicBezTo>
                  <a:cubicBezTo>
                    <a:pt x="35" y="884"/>
                    <a:pt x="38" y="886"/>
                    <a:pt x="40" y="888"/>
                  </a:cubicBezTo>
                  <a:cubicBezTo>
                    <a:pt x="42" y="889"/>
                    <a:pt x="42" y="889"/>
                    <a:pt x="43" y="890"/>
                  </a:cubicBezTo>
                  <a:cubicBezTo>
                    <a:pt x="44" y="890"/>
                    <a:pt x="44" y="890"/>
                    <a:pt x="44" y="890"/>
                  </a:cubicBezTo>
                  <a:cubicBezTo>
                    <a:pt x="44" y="890"/>
                    <a:pt x="44" y="890"/>
                    <a:pt x="44" y="890"/>
                  </a:cubicBezTo>
                  <a:cubicBezTo>
                    <a:pt x="45" y="890"/>
                    <a:pt x="45" y="890"/>
                    <a:pt x="45" y="890"/>
                  </a:cubicBezTo>
                  <a:cubicBezTo>
                    <a:pt x="44" y="890"/>
                    <a:pt x="44" y="890"/>
                    <a:pt x="44" y="890"/>
                  </a:cubicBezTo>
                  <a:cubicBezTo>
                    <a:pt x="44" y="890"/>
                    <a:pt x="44" y="890"/>
                    <a:pt x="44" y="890"/>
                  </a:cubicBezTo>
                  <a:cubicBezTo>
                    <a:pt x="45" y="890"/>
                    <a:pt x="45" y="890"/>
                    <a:pt x="45" y="890"/>
                  </a:cubicBezTo>
                  <a:cubicBezTo>
                    <a:pt x="44" y="890"/>
                    <a:pt x="44" y="890"/>
                    <a:pt x="44" y="890"/>
                  </a:cubicBezTo>
                  <a:cubicBezTo>
                    <a:pt x="45" y="889"/>
                    <a:pt x="45" y="889"/>
                    <a:pt x="45" y="889"/>
                  </a:cubicBezTo>
                  <a:cubicBezTo>
                    <a:pt x="44" y="890"/>
                    <a:pt x="44" y="890"/>
                    <a:pt x="44" y="890"/>
                  </a:cubicBezTo>
                  <a:cubicBezTo>
                    <a:pt x="44" y="890"/>
                    <a:pt x="44" y="890"/>
                    <a:pt x="44" y="890"/>
                  </a:cubicBezTo>
                  <a:cubicBezTo>
                    <a:pt x="45" y="889"/>
                    <a:pt x="45" y="889"/>
                    <a:pt x="45" y="889"/>
                  </a:cubicBezTo>
                  <a:cubicBezTo>
                    <a:pt x="44" y="890"/>
                    <a:pt x="44" y="890"/>
                    <a:pt x="44" y="890"/>
                  </a:cubicBezTo>
                  <a:cubicBezTo>
                    <a:pt x="45" y="889"/>
                    <a:pt x="45" y="889"/>
                    <a:pt x="45" y="889"/>
                  </a:cubicBezTo>
                  <a:cubicBezTo>
                    <a:pt x="44" y="889"/>
                    <a:pt x="44" y="889"/>
                    <a:pt x="44" y="889"/>
                  </a:cubicBezTo>
                  <a:cubicBezTo>
                    <a:pt x="44" y="890"/>
                    <a:pt x="44" y="890"/>
                    <a:pt x="44" y="890"/>
                  </a:cubicBezTo>
                  <a:cubicBezTo>
                    <a:pt x="45" y="889"/>
                    <a:pt x="45" y="889"/>
                    <a:pt x="45" y="889"/>
                  </a:cubicBezTo>
                  <a:cubicBezTo>
                    <a:pt x="44" y="889"/>
                    <a:pt x="44" y="889"/>
                    <a:pt x="44" y="889"/>
                  </a:cubicBezTo>
                  <a:cubicBezTo>
                    <a:pt x="45" y="889"/>
                    <a:pt x="45" y="889"/>
                    <a:pt x="45" y="889"/>
                  </a:cubicBezTo>
                  <a:cubicBezTo>
                    <a:pt x="46" y="888"/>
                    <a:pt x="46" y="888"/>
                    <a:pt x="46" y="888"/>
                  </a:cubicBezTo>
                  <a:cubicBezTo>
                    <a:pt x="46" y="888"/>
                    <a:pt x="36" y="883"/>
                    <a:pt x="26" y="879"/>
                  </a:cubicBezTo>
                  <a:cubicBezTo>
                    <a:pt x="21" y="876"/>
                    <a:pt x="16" y="874"/>
                    <a:pt x="12" y="872"/>
                  </a:cubicBezTo>
                  <a:cubicBezTo>
                    <a:pt x="10" y="872"/>
                    <a:pt x="8" y="871"/>
                    <a:pt x="7" y="870"/>
                  </a:cubicBezTo>
                  <a:cubicBezTo>
                    <a:pt x="6" y="870"/>
                    <a:pt x="6" y="870"/>
                    <a:pt x="5" y="870"/>
                  </a:cubicBezTo>
                  <a:cubicBezTo>
                    <a:pt x="5" y="870"/>
                    <a:pt x="4" y="869"/>
                    <a:pt x="4" y="869"/>
                  </a:cubicBezTo>
                  <a:cubicBezTo>
                    <a:pt x="3" y="870"/>
                    <a:pt x="3" y="870"/>
                    <a:pt x="3" y="870"/>
                  </a:cubicBezTo>
                  <a:cubicBezTo>
                    <a:pt x="3" y="870"/>
                    <a:pt x="3" y="870"/>
                    <a:pt x="2" y="870"/>
                  </a:cubicBezTo>
                  <a:cubicBezTo>
                    <a:pt x="2" y="871"/>
                    <a:pt x="2" y="872"/>
                    <a:pt x="3" y="872"/>
                  </a:cubicBezTo>
                  <a:cubicBezTo>
                    <a:pt x="23" y="885"/>
                    <a:pt x="23" y="885"/>
                    <a:pt x="23" y="885"/>
                  </a:cubicBezTo>
                  <a:cubicBezTo>
                    <a:pt x="3" y="876"/>
                    <a:pt x="3" y="876"/>
                    <a:pt x="3" y="876"/>
                  </a:cubicBezTo>
                  <a:cubicBezTo>
                    <a:pt x="3" y="875"/>
                    <a:pt x="2" y="875"/>
                    <a:pt x="1" y="876"/>
                  </a:cubicBezTo>
                  <a:cubicBezTo>
                    <a:pt x="1" y="876"/>
                    <a:pt x="1" y="877"/>
                    <a:pt x="1" y="877"/>
                  </a:cubicBezTo>
                  <a:cubicBezTo>
                    <a:pt x="1" y="877"/>
                    <a:pt x="1" y="878"/>
                    <a:pt x="1" y="878"/>
                  </a:cubicBezTo>
                  <a:cubicBezTo>
                    <a:pt x="2" y="878"/>
                    <a:pt x="2" y="878"/>
                    <a:pt x="2" y="878"/>
                  </a:cubicBezTo>
                  <a:cubicBezTo>
                    <a:pt x="2" y="879"/>
                    <a:pt x="3" y="879"/>
                    <a:pt x="5" y="880"/>
                  </a:cubicBezTo>
                  <a:cubicBezTo>
                    <a:pt x="14" y="886"/>
                    <a:pt x="44" y="904"/>
                    <a:pt x="44" y="904"/>
                  </a:cubicBezTo>
                  <a:cubicBezTo>
                    <a:pt x="45" y="903"/>
                    <a:pt x="45" y="903"/>
                    <a:pt x="45" y="903"/>
                  </a:cubicBezTo>
                  <a:cubicBezTo>
                    <a:pt x="43" y="902"/>
                    <a:pt x="43" y="902"/>
                    <a:pt x="43" y="902"/>
                  </a:cubicBezTo>
                  <a:cubicBezTo>
                    <a:pt x="45" y="903"/>
                    <a:pt x="45" y="903"/>
                    <a:pt x="45" y="903"/>
                  </a:cubicBezTo>
                  <a:cubicBezTo>
                    <a:pt x="44" y="902"/>
                    <a:pt x="44" y="902"/>
                    <a:pt x="44" y="902"/>
                  </a:cubicBezTo>
                  <a:cubicBezTo>
                    <a:pt x="43" y="902"/>
                    <a:pt x="43" y="902"/>
                    <a:pt x="43" y="902"/>
                  </a:cubicBezTo>
                  <a:cubicBezTo>
                    <a:pt x="45" y="903"/>
                    <a:pt x="45" y="903"/>
                    <a:pt x="45" y="903"/>
                  </a:cubicBezTo>
                  <a:cubicBezTo>
                    <a:pt x="44" y="902"/>
                    <a:pt x="44" y="902"/>
                    <a:pt x="44" y="902"/>
                  </a:cubicBezTo>
                  <a:cubicBezTo>
                    <a:pt x="45" y="903"/>
                    <a:pt x="45" y="903"/>
                    <a:pt x="45" y="903"/>
                  </a:cubicBezTo>
                  <a:cubicBezTo>
                    <a:pt x="45" y="902"/>
                    <a:pt x="45" y="902"/>
                    <a:pt x="45" y="902"/>
                  </a:cubicBezTo>
                  <a:cubicBezTo>
                    <a:pt x="44" y="902"/>
                    <a:pt x="44" y="902"/>
                    <a:pt x="44" y="902"/>
                  </a:cubicBezTo>
                  <a:cubicBezTo>
                    <a:pt x="45" y="903"/>
                    <a:pt x="45" y="903"/>
                    <a:pt x="45" y="903"/>
                  </a:cubicBezTo>
                  <a:cubicBezTo>
                    <a:pt x="45" y="902"/>
                    <a:pt x="45" y="902"/>
                    <a:pt x="45" y="902"/>
                  </a:cubicBezTo>
                  <a:cubicBezTo>
                    <a:pt x="45" y="902"/>
                    <a:pt x="45" y="902"/>
                    <a:pt x="45" y="902"/>
                  </a:cubicBezTo>
                  <a:cubicBezTo>
                    <a:pt x="45" y="902"/>
                    <a:pt x="45" y="902"/>
                    <a:pt x="45" y="902"/>
                  </a:cubicBezTo>
                  <a:cubicBezTo>
                    <a:pt x="45" y="902"/>
                    <a:pt x="45" y="902"/>
                    <a:pt x="45" y="902"/>
                  </a:cubicBezTo>
                  <a:cubicBezTo>
                    <a:pt x="45" y="902"/>
                    <a:pt x="45" y="902"/>
                    <a:pt x="45" y="902"/>
                  </a:cubicBezTo>
                  <a:cubicBezTo>
                    <a:pt x="45" y="902"/>
                    <a:pt x="45" y="902"/>
                    <a:pt x="45" y="902"/>
                  </a:cubicBezTo>
                  <a:cubicBezTo>
                    <a:pt x="45" y="902"/>
                    <a:pt x="44" y="901"/>
                    <a:pt x="42" y="901"/>
                  </a:cubicBezTo>
                  <a:cubicBezTo>
                    <a:pt x="38" y="899"/>
                    <a:pt x="28" y="894"/>
                    <a:pt x="20" y="890"/>
                  </a:cubicBezTo>
                  <a:cubicBezTo>
                    <a:pt x="16" y="888"/>
                    <a:pt x="12" y="886"/>
                    <a:pt x="9" y="884"/>
                  </a:cubicBezTo>
                  <a:cubicBezTo>
                    <a:pt x="7" y="884"/>
                    <a:pt x="6" y="883"/>
                    <a:pt x="5" y="883"/>
                  </a:cubicBezTo>
                  <a:cubicBezTo>
                    <a:pt x="4" y="882"/>
                    <a:pt x="4" y="882"/>
                    <a:pt x="3" y="882"/>
                  </a:cubicBezTo>
                  <a:cubicBezTo>
                    <a:pt x="3" y="882"/>
                    <a:pt x="3" y="882"/>
                    <a:pt x="2" y="882"/>
                  </a:cubicBezTo>
                  <a:cubicBezTo>
                    <a:pt x="1" y="882"/>
                    <a:pt x="1" y="882"/>
                    <a:pt x="1" y="882"/>
                  </a:cubicBezTo>
                  <a:cubicBezTo>
                    <a:pt x="1" y="882"/>
                    <a:pt x="1" y="882"/>
                    <a:pt x="1" y="883"/>
                  </a:cubicBezTo>
                  <a:cubicBezTo>
                    <a:pt x="2" y="883"/>
                    <a:pt x="2" y="883"/>
                    <a:pt x="2" y="883"/>
                  </a:cubicBezTo>
                  <a:cubicBezTo>
                    <a:pt x="1" y="883"/>
                    <a:pt x="1" y="883"/>
                    <a:pt x="1" y="883"/>
                  </a:cubicBezTo>
                  <a:cubicBezTo>
                    <a:pt x="0" y="883"/>
                    <a:pt x="0" y="883"/>
                    <a:pt x="0" y="883"/>
                  </a:cubicBezTo>
                  <a:cubicBezTo>
                    <a:pt x="0" y="884"/>
                    <a:pt x="1" y="884"/>
                    <a:pt x="1" y="884"/>
                  </a:cubicBezTo>
                  <a:cubicBezTo>
                    <a:pt x="1" y="885"/>
                    <a:pt x="1" y="885"/>
                    <a:pt x="1" y="885"/>
                  </a:cubicBezTo>
                  <a:cubicBezTo>
                    <a:pt x="2" y="885"/>
                    <a:pt x="3" y="886"/>
                    <a:pt x="4" y="887"/>
                  </a:cubicBezTo>
                  <a:cubicBezTo>
                    <a:pt x="14" y="894"/>
                    <a:pt x="45" y="912"/>
                    <a:pt x="45" y="912"/>
                  </a:cubicBezTo>
                  <a:cubicBezTo>
                    <a:pt x="46" y="911"/>
                    <a:pt x="46" y="911"/>
                    <a:pt x="46" y="911"/>
                  </a:cubicBezTo>
                  <a:cubicBezTo>
                    <a:pt x="44" y="910"/>
                    <a:pt x="44" y="910"/>
                    <a:pt x="44" y="910"/>
                  </a:cubicBezTo>
                  <a:cubicBezTo>
                    <a:pt x="45" y="911"/>
                    <a:pt x="45" y="911"/>
                    <a:pt x="45" y="911"/>
                  </a:cubicBezTo>
                  <a:cubicBezTo>
                    <a:pt x="45" y="909"/>
                    <a:pt x="45" y="909"/>
                    <a:pt x="45" y="909"/>
                  </a:cubicBezTo>
                  <a:cubicBezTo>
                    <a:pt x="44" y="910"/>
                    <a:pt x="44" y="910"/>
                    <a:pt x="44" y="910"/>
                  </a:cubicBezTo>
                  <a:cubicBezTo>
                    <a:pt x="45" y="911"/>
                    <a:pt x="45" y="911"/>
                    <a:pt x="45" y="911"/>
                  </a:cubicBezTo>
                  <a:cubicBezTo>
                    <a:pt x="45" y="909"/>
                    <a:pt x="45" y="909"/>
                    <a:pt x="45" y="909"/>
                  </a:cubicBezTo>
                  <a:cubicBezTo>
                    <a:pt x="45" y="911"/>
                    <a:pt x="45" y="911"/>
                    <a:pt x="45" y="911"/>
                  </a:cubicBezTo>
                  <a:cubicBezTo>
                    <a:pt x="45" y="909"/>
                    <a:pt x="45" y="909"/>
                    <a:pt x="45" y="909"/>
                  </a:cubicBezTo>
                  <a:cubicBezTo>
                    <a:pt x="45" y="909"/>
                    <a:pt x="45" y="909"/>
                    <a:pt x="45" y="909"/>
                  </a:cubicBezTo>
                  <a:cubicBezTo>
                    <a:pt x="45" y="911"/>
                    <a:pt x="45" y="911"/>
                    <a:pt x="45" y="911"/>
                  </a:cubicBezTo>
                  <a:cubicBezTo>
                    <a:pt x="45" y="909"/>
                    <a:pt x="45" y="909"/>
                    <a:pt x="45" y="909"/>
                  </a:cubicBezTo>
                  <a:cubicBezTo>
                    <a:pt x="45" y="910"/>
                    <a:pt x="45" y="910"/>
                    <a:pt x="45" y="910"/>
                  </a:cubicBezTo>
                  <a:cubicBezTo>
                    <a:pt x="46" y="909"/>
                    <a:pt x="46" y="909"/>
                    <a:pt x="46" y="909"/>
                  </a:cubicBezTo>
                  <a:cubicBezTo>
                    <a:pt x="45" y="909"/>
                    <a:pt x="45" y="909"/>
                    <a:pt x="45" y="909"/>
                  </a:cubicBezTo>
                  <a:cubicBezTo>
                    <a:pt x="45" y="910"/>
                    <a:pt x="45" y="910"/>
                    <a:pt x="45" y="910"/>
                  </a:cubicBezTo>
                  <a:cubicBezTo>
                    <a:pt x="46" y="909"/>
                    <a:pt x="46" y="909"/>
                    <a:pt x="46" y="909"/>
                  </a:cubicBezTo>
                  <a:cubicBezTo>
                    <a:pt x="46" y="909"/>
                    <a:pt x="46" y="909"/>
                    <a:pt x="46" y="909"/>
                  </a:cubicBezTo>
                  <a:cubicBezTo>
                    <a:pt x="45" y="909"/>
                    <a:pt x="44" y="909"/>
                    <a:pt x="43" y="908"/>
                  </a:cubicBezTo>
                  <a:cubicBezTo>
                    <a:pt x="38" y="906"/>
                    <a:pt x="29" y="900"/>
                    <a:pt x="20" y="896"/>
                  </a:cubicBezTo>
                  <a:cubicBezTo>
                    <a:pt x="16" y="894"/>
                    <a:pt x="12" y="892"/>
                    <a:pt x="9" y="890"/>
                  </a:cubicBezTo>
                  <a:cubicBezTo>
                    <a:pt x="7" y="889"/>
                    <a:pt x="6" y="889"/>
                    <a:pt x="5" y="888"/>
                  </a:cubicBezTo>
                  <a:cubicBezTo>
                    <a:pt x="4" y="888"/>
                    <a:pt x="4" y="888"/>
                    <a:pt x="3" y="888"/>
                  </a:cubicBezTo>
                  <a:cubicBezTo>
                    <a:pt x="3" y="887"/>
                    <a:pt x="3" y="887"/>
                    <a:pt x="2" y="887"/>
                  </a:cubicBezTo>
                  <a:cubicBezTo>
                    <a:pt x="2" y="887"/>
                    <a:pt x="2" y="887"/>
                    <a:pt x="2" y="887"/>
                  </a:cubicBezTo>
                  <a:cubicBezTo>
                    <a:pt x="1" y="887"/>
                    <a:pt x="1" y="888"/>
                    <a:pt x="1" y="888"/>
                  </a:cubicBezTo>
                  <a:cubicBezTo>
                    <a:pt x="0" y="889"/>
                    <a:pt x="1" y="890"/>
                    <a:pt x="1" y="890"/>
                  </a:cubicBezTo>
                  <a:cubicBezTo>
                    <a:pt x="21" y="903"/>
                    <a:pt x="21" y="903"/>
                    <a:pt x="21" y="903"/>
                  </a:cubicBezTo>
                  <a:cubicBezTo>
                    <a:pt x="4" y="895"/>
                    <a:pt x="4" y="895"/>
                    <a:pt x="4" y="895"/>
                  </a:cubicBezTo>
                  <a:cubicBezTo>
                    <a:pt x="4" y="894"/>
                    <a:pt x="3" y="894"/>
                    <a:pt x="3" y="895"/>
                  </a:cubicBezTo>
                  <a:cubicBezTo>
                    <a:pt x="2" y="895"/>
                    <a:pt x="2" y="895"/>
                    <a:pt x="2" y="896"/>
                  </a:cubicBezTo>
                  <a:cubicBezTo>
                    <a:pt x="2" y="896"/>
                    <a:pt x="2" y="897"/>
                    <a:pt x="2" y="897"/>
                  </a:cubicBezTo>
                  <a:cubicBezTo>
                    <a:pt x="3" y="897"/>
                    <a:pt x="3" y="897"/>
                    <a:pt x="3" y="897"/>
                  </a:cubicBezTo>
                  <a:cubicBezTo>
                    <a:pt x="3" y="897"/>
                    <a:pt x="3" y="897"/>
                    <a:pt x="3" y="897"/>
                  </a:cubicBezTo>
                  <a:cubicBezTo>
                    <a:pt x="4" y="898"/>
                    <a:pt x="7" y="900"/>
                    <a:pt x="11" y="902"/>
                  </a:cubicBezTo>
                  <a:cubicBezTo>
                    <a:pt x="17" y="906"/>
                    <a:pt x="25" y="911"/>
                    <a:pt x="32" y="915"/>
                  </a:cubicBezTo>
                  <a:cubicBezTo>
                    <a:pt x="35" y="917"/>
                    <a:pt x="39" y="919"/>
                    <a:pt x="41" y="920"/>
                  </a:cubicBezTo>
                  <a:cubicBezTo>
                    <a:pt x="42" y="921"/>
                    <a:pt x="43" y="921"/>
                    <a:pt x="43" y="922"/>
                  </a:cubicBezTo>
                  <a:cubicBezTo>
                    <a:pt x="44" y="922"/>
                    <a:pt x="44" y="922"/>
                    <a:pt x="44" y="922"/>
                  </a:cubicBezTo>
                  <a:cubicBezTo>
                    <a:pt x="44" y="922"/>
                    <a:pt x="44" y="922"/>
                    <a:pt x="44" y="922"/>
                  </a:cubicBezTo>
                  <a:cubicBezTo>
                    <a:pt x="44" y="922"/>
                    <a:pt x="44" y="922"/>
                    <a:pt x="44" y="922"/>
                  </a:cubicBezTo>
                  <a:cubicBezTo>
                    <a:pt x="44" y="922"/>
                    <a:pt x="44" y="922"/>
                    <a:pt x="44" y="922"/>
                  </a:cubicBezTo>
                  <a:cubicBezTo>
                    <a:pt x="44" y="922"/>
                    <a:pt x="44" y="922"/>
                    <a:pt x="44" y="922"/>
                  </a:cubicBezTo>
                  <a:cubicBezTo>
                    <a:pt x="44" y="922"/>
                    <a:pt x="44" y="922"/>
                    <a:pt x="44" y="922"/>
                  </a:cubicBezTo>
                  <a:cubicBezTo>
                    <a:pt x="44" y="922"/>
                    <a:pt x="44" y="922"/>
                    <a:pt x="44" y="922"/>
                  </a:cubicBezTo>
                  <a:cubicBezTo>
                    <a:pt x="45" y="922"/>
                    <a:pt x="45" y="922"/>
                    <a:pt x="45" y="922"/>
                  </a:cubicBezTo>
                  <a:cubicBezTo>
                    <a:pt x="44" y="922"/>
                    <a:pt x="44" y="922"/>
                    <a:pt x="44" y="922"/>
                  </a:cubicBezTo>
                  <a:cubicBezTo>
                    <a:pt x="44" y="922"/>
                    <a:pt x="44" y="922"/>
                    <a:pt x="44" y="922"/>
                  </a:cubicBezTo>
                  <a:cubicBezTo>
                    <a:pt x="45" y="922"/>
                    <a:pt x="45" y="922"/>
                    <a:pt x="45" y="922"/>
                  </a:cubicBezTo>
                  <a:cubicBezTo>
                    <a:pt x="44" y="922"/>
                    <a:pt x="44" y="922"/>
                    <a:pt x="44" y="922"/>
                  </a:cubicBezTo>
                  <a:cubicBezTo>
                    <a:pt x="45" y="922"/>
                    <a:pt x="45" y="922"/>
                    <a:pt x="45" y="922"/>
                  </a:cubicBezTo>
                  <a:cubicBezTo>
                    <a:pt x="44" y="921"/>
                    <a:pt x="44" y="921"/>
                    <a:pt x="44" y="921"/>
                  </a:cubicBezTo>
                  <a:cubicBezTo>
                    <a:pt x="44" y="922"/>
                    <a:pt x="44" y="922"/>
                    <a:pt x="44" y="922"/>
                  </a:cubicBezTo>
                  <a:cubicBezTo>
                    <a:pt x="45" y="922"/>
                    <a:pt x="45" y="922"/>
                    <a:pt x="45" y="922"/>
                  </a:cubicBezTo>
                  <a:cubicBezTo>
                    <a:pt x="44" y="921"/>
                    <a:pt x="44" y="921"/>
                    <a:pt x="44" y="921"/>
                  </a:cubicBezTo>
                  <a:cubicBezTo>
                    <a:pt x="45" y="922"/>
                    <a:pt x="45" y="922"/>
                    <a:pt x="45" y="922"/>
                  </a:cubicBezTo>
                  <a:cubicBezTo>
                    <a:pt x="44" y="921"/>
                    <a:pt x="44" y="921"/>
                    <a:pt x="44" y="921"/>
                  </a:cubicBezTo>
                  <a:cubicBezTo>
                    <a:pt x="45" y="922"/>
                    <a:pt x="45" y="922"/>
                    <a:pt x="45" y="922"/>
                  </a:cubicBezTo>
                  <a:cubicBezTo>
                    <a:pt x="45" y="920"/>
                    <a:pt x="45" y="920"/>
                    <a:pt x="45" y="920"/>
                  </a:cubicBezTo>
                  <a:cubicBezTo>
                    <a:pt x="44" y="920"/>
                    <a:pt x="44" y="920"/>
                    <a:pt x="44" y="921"/>
                  </a:cubicBezTo>
                  <a:cubicBezTo>
                    <a:pt x="45" y="922"/>
                    <a:pt x="45" y="922"/>
                    <a:pt x="45" y="922"/>
                  </a:cubicBezTo>
                  <a:cubicBezTo>
                    <a:pt x="45" y="920"/>
                    <a:pt x="45" y="920"/>
                    <a:pt x="45" y="920"/>
                  </a:cubicBezTo>
                  <a:cubicBezTo>
                    <a:pt x="45" y="922"/>
                    <a:pt x="45" y="922"/>
                    <a:pt x="45" y="922"/>
                  </a:cubicBezTo>
                  <a:cubicBezTo>
                    <a:pt x="45" y="920"/>
                    <a:pt x="45" y="920"/>
                    <a:pt x="45" y="920"/>
                  </a:cubicBezTo>
                  <a:cubicBezTo>
                    <a:pt x="45" y="920"/>
                    <a:pt x="45" y="920"/>
                    <a:pt x="45" y="920"/>
                  </a:cubicBezTo>
                  <a:cubicBezTo>
                    <a:pt x="45" y="922"/>
                    <a:pt x="45" y="922"/>
                    <a:pt x="45" y="922"/>
                  </a:cubicBezTo>
                  <a:cubicBezTo>
                    <a:pt x="45" y="920"/>
                    <a:pt x="45" y="920"/>
                    <a:pt x="45" y="920"/>
                  </a:cubicBezTo>
                  <a:cubicBezTo>
                    <a:pt x="45" y="921"/>
                    <a:pt x="45" y="921"/>
                    <a:pt x="45" y="921"/>
                  </a:cubicBezTo>
                  <a:cubicBezTo>
                    <a:pt x="45" y="920"/>
                    <a:pt x="45" y="920"/>
                    <a:pt x="45" y="920"/>
                  </a:cubicBezTo>
                  <a:cubicBezTo>
                    <a:pt x="45" y="920"/>
                    <a:pt x="45" y="920"/>
                    <a:pt x="45" y="920"/>
                  </a:cubicBezTo>
                  <a:cubicBezTo>
                    <a:pt x="45" y="921"/>
                    <a:pt x="45" y="921"/>
                    <a:pt x="45" y="921"/>
                  </a:cubicBezTo>
                  <a:cubicBezTo>
                    <a:pt x="45" y="920"/>
                    <a:pt x="45" y="920"/>
                    <a:pt x="45" y="920"/>
                  </a:cubicBezTo>
                  <a:cubicBezTo>
                    <a:pt x="45" y="920"/>
                    <a:pt x="45" y="920"/>
                    <a:pt x="45" y="920"/>
                  </a:cubicBezTo>
                  <a:cubicBezTo>
                    <a:pt x="45" y="920"/>
                    <a:pt x="44" y="920"/>
                    <a:pt x="43" y="919"/>
                  </a:cubicBezTo>
                  <a:cubicBezTo>
                    <a:pt x="38" y="917"/>
                    <a:pt x="28" y="913"/>
                    <a:pt x="20" y="909"/>
                  </a:cubicBezTo>
                  <a:cubicBezTo>
                    <a:pt x="16" y="907"/>
                    <a:pt x="12" y="905"/>
                    <a:pt x="9" y="904"/>
                  </a:cubicBezTo>
                  <a:cubicBezTo>
                    <a:pt x="7" y="903"/>
                    <a:pt x="6" y="903"/>
                    <a:pt x="5" y="902"/>
                  </a:cubicBezTo>
                  <a:cubicBezTo>
                    <a:pt x="5" y="902"/>
                    <a:pt x="5" y="902"/>
                    <a:pt x="4" y="902"/>
                  </a:cubicBezTo>
                  <a:cubicBezTo>
                    <a:pt x="4" y="902"/>
                    <a:pt x="4" y="902"/>
                    <a:pt x="4" y="902"/>
                  </a:cubicBezTo>
                  <a:cubicBezTo>
                    <a:pt x="4" y="902"/>
                    <a:pt x="4" y="902"/>
                    <a:pt x="4" y="902"/>
                  </a:cubicBezTo>
                  <a:cubicBezTo>
                    <a:pt x="3" y="901"/>
                    <a:pt x="3" y="901"/>
                    <a:pt x="3" y="901"/>
                  </a:cubicBezTo>
                  <a:cubicBezTo>
                    <a:pt x="3" y="902"/>
                    <a:pt x="3" y="902"/>
                    <a:pt x="3" y="902"/>
                  </a:cubicBezTo>
                  <a:cubicBezTo>
                    <a:pt x="3" y="902"/>
                    <a:pt x="2" y="902"/>
                    <a:pt x="2" y="902"/>
                  </a:cubicBezTo>
                  <a:cubicBezTo>
                    <a:pt x="2" y="903"/>
                    <a:pt x="2" y="904"/>
                    <a:pt x="3" y="904"/>
                  </a:cubicBezTo>
                  <a:cubicBezTo>
                    <a:pt x="3" y="904"/>
                    <a:pt x="5" y="906"/>
                    <a:pt x="9" y="908"/>
                  </a:cubicBezTo>
                  <a:cubicBezTo>
                    <a:pt x="15" y="911"/>
                    <a:pt x="24" y="917"/>
                    <a:pt x="31" y="921"/>
                  </a:cubicBezTo>
                  <a:cubicBezTo>
                    <a:pt x="35" y="923"/>
                    <a:pt x="38" y="926"/>
                    <a:pt x="40" y="927"/>
                  </a:cubicBezTo>
                  <a:cubicBezTo>
                    <a:pt x="41" y="928"/>
                    <a:pt x="42" y="929"/>
                    <a:pt x="43" y="929"/>
                  </a:cubicBezTo>
                  <a:cubicBezTo>
                    <a:pt x="44" y="930"/>
                    <a:pt x="44" y="930"/>
                    <a:pt x="44" y="930"/>
                  </a:cubicBezTo>
                  <a:cubicBezTo>
                    <a:pt x="44" y="930"/>
                    <a:pt x="44" y="930"/>
                    <a:pt x="44" y="930"/>
                  </a:cubicBezTo>
                  <a:cubicBezTo>
                    <a:pt x="44" y="929"/>
                    <a:pt x="44" y="929"/>
                    <a:pt x="44" y="929"/>
                  </a:cubicBezTo>
                  <a:cubicBezTo>
                    <a:pt x="44" y="930"/>
                    <a:pt x="44" y="930"/>
                    <a:pt x="44" y="930"/>
                  </a:cubicBezTo>
                  <a:cubicBezTo>
                    <a:pt x="44" y="930"/>
                    <a:pt x="44" y="930"/>
                    <a:pt x="44" y="930"/>
                  </a:cubicBezTo>
                  <a:cubicBezTo>
                    <a:pt x="44" y="929"/>
                    <a:pt x="44" y="929"/>
                    <a:pt x="44" y="929"/>
                  </a:cubicBezTo>
                  <a:cubicBezTo>
                    <a:pt x="44" y="930"/>
                    <a:pt x="44" y="930"/>
                    <a:pt x="44" y="930"/>
                  </a:cubicBezTo>
                  <a:cubicBezTo>
                    <a:pt x="45" y="929"/>
                    <a:pt x="45" y="929"/>
                    <a:pt x="45" y="929"/>
                  </a:cubicBezTo>
                  <a:cubicBezTo>
                    <a:pt x="43" y="929"/>
                    <a:pt x="43" y="929"/>
                    <a:pt x="43" y="929"/>
                  </a:cubicBezTo>
                  <a:cubicBezTo>
                    <a:pt x="43" y="929"/>
                    <a:pt x="44" y="929"/>
                    <a:pt x="44" y="930"/>
                  </a:cubicBezTo>
                  <a:cubicBezTo>
                    <a:pt x="45" y="929"/>
                    <a:pt x="45" y="929"/>
                    <a:pt x="45" y="929"/>
                  </a:cubicBezTo>
                  <a:cubicBezTo>
                    <a:pt x="43" y="929"/>
                    <a:pt x="43" y="929"/>
                    <a:pt x="43" y="929"/>
                  </a:cubicBezTo>
                  <a:cubicBezTo>
                    <a:pt x="45" y="929"/>
                    <a:pt x="45" y="929"/>
                    <a:pt x="45" y="929"/>
                  </a:cubicBezTo>
                  <a:cubicBezTo>
                    <a:pt x="44" y="928"/>
                    <a:pt x="44" y="928"/>
                    <a:pt x="44" y="928"/>
                  </a:cubicBezTo>
                  <a:cubicBezTo>
                    <a:pt x="43" y="929"/>
                    <a:pt x="43" y="929"/>
                    <a:pt x="43" y="929"/>
                  </a:cubicBezTo>
                  <a:cubicBezTo>
                    <a:pt x="45" y="929"/>
                    <a:pt x="45" y="929"/>
                    <a:pt x="45" y="929"/>
                  </a:cubicBezTo>
                  <a:cubicBezTo>
                    <a:pt x="44" y="928"/>
                    <a:pt x="44" y="928"/>
                    <a:pt x="44" y="928"/>
                  </a:cubicBezTo>
                  <a:cubicBezTo>
                    <a:pt x="45" y="929"/>
                    <a:pt x="45" y="929"/>
                    <a:pt x="45" y="929"/>
                  </a:cubicBezTo>
                  <a:cubicBezTo>
                    <a:pt x="46" y="928"/>
                    <a:pt x="46" y="928"/>
                    <a:pt x="46" y="928"/>
                  </a:cubicBezTo>
                  <a:cubicBezTo>
                    <a:pt x="46" y="928"/>
                    <a:pt x="36" y="922"/>
                    <a:pt x="25" y="917"/>
                  </a:cubicBezTo>
                  <a:cubicBezTo>
                    <a:pt x="20" y="914"/>
                    <a:pt x="15" y="912"/>
                    <a:pt x="11" y="909"/>
                  </a:cubicBezTo>
                  <a:cubicBezTo>
                    <a:pt x="9" y="908"/>
                    <a:pt x="7" y="908"/>
                    <a:pt x="5" y="907"/>
                  </a:cubicBezTo>
                  <a:cubicBezTo>
                    <a:pt x="5" y="907"/>
                    <a:pt x="4" y="906"/>
                    <a:pt x="4" y="906"/>
                  </a:cubicBezTo>
                  <a:cubicBezTo>
                    <a:pt x="3" y="906"/>
                    <a:pt x="3" y="906"/>
                    <a:pt x="2" y="906"/>
                  </a:cubicBezTo>
                  <a:cubicBezTo>
                    <a:pt x="2" y="906"/>
                    <a:pt x="2" y="906"/>
                    <a:pt x="2" y="906"/>
                  </a:cubicBezTo>
                  <a:cubicBezTo>
                    <a:pt x="1" y="906"/>
                    <a:pt x="1" y="906"/>
                    <a:pt x="1" y="907"/>
                  </a:cubicBezTo>
                  <a:cubicBezTo>
                    <a:pt x="2" y="907"/>
                    <a:pt x="2" y="907"/>
                    <a:pt x="2" y="907"/>
                  </a:cubicBezTo>
                  <a:cubicBezTo>
                    <a:pt x="1" y="907"/>
                    <a:pt x="1" y="907"/>
                    <a:pt x="1" y="907"/>
                  </a:cubicBezTo>
                  <a:cubicBezTo>
                    <a:pt x="1" y="908"/>
                    <a:pt x="1" y="908"/>
                    <a:pt x="1" y="908"/>
                  </a:cubicBezTo>
                  <a:cubicBezTo>
                    <a:pt x="1" y="908"/>
                    <a:pt x="1" y="908"/>
                    <a:pt x="1" y="908"/>
                  </a:cubicBezTo>
                  <a:cubicBezTo>
                    <a:pt x="1" y="909"/>
                    <a:pt x="1" y="909"/>
                    <a:pt x="1" y="909"/>
                  </a:cubicBezTo>
                  <a:cubicBezTo>
                    <a:pt x="2" y="909"/>
                    <a:pt x="3" y="910"/>
                    <a:pt x="4" y="911"/>
                  </a:cubicBezTo>
                  <a:cubicBezTo>
                    <a:pt x="14" y="918"/>
                    <a:pt x="44" y="935"/>
                    <a:pt x="44" y="935"/>
                  </a:cubicBezTo>
                  <a:cubicBezTo>
                    <a:pt x="45" y="934"/>
                    <a:pt x="45" y="934"/>
                    <a:pt x="45" y="934"/>
                  </a:cubicBezTo>
                  <a:cubicBezTo>
                    <a:pt x="45" y="933"/>
                    <a:pt x="45" y="933"/>
                    <a:pt x="45" y="933"/>
                  </a:cubicBezTo>
                  <a:cubicBezTo>
                    <a:pt x="3" y="913"/>
                    <a:pt x="3" y="913"/>
                    <a:pt x="3" y="913"/>
                  </a:cubicBezTo>
                  <a:cubicBezTo>
                    <a:pt x="2" y="913"/>
                    <a:pt x="1" y="913"/>
                    <a:pt x="1" y="914"/>
                  </a:cubicBezTo>
                  <a:cubicBezTo>
                    <a:pt x="0" y="914"/>
                    <a:pt x="1" y="915"/>
                    <a:pt x="1" y="916"/>
                  </a:cubicBezTo>
                  <a:cubicBezTo>
                    <a:pt x="24" y="930"/>
                    <a:pt x="24" y="930"/>
                    <a:pt x="24" y="930"/>
                  </a:cubicBezTo>
                  <a:cubicBezTo>
                    <a:pt x="2" y="920"/>
                    <a:pt x="2" y="920"/>
                    <a:pt x="2" y="920"/>
                  </a:cubicBezTo>
                  <a:cubicBezTo>
                    <a:pt x="2" y="920"/>
                    <a:pt x="1" y="920"/>
                    <a:pt x="1" y="920"/>
                  </a:cubicBezTo>
                  <a:cubicBezTo>
                    <a:pt x="0" y="920"/>
                    <a:pt x="0" y="921"/>
                    <a:pt x="0" y="921"/>
                  </a:cubicBezTo>
                  <a:cubicBezTo>
                    <a:pt x="0" y="922"/>
                    <a:pt x="0" y="922"/>
                    <a:pt x="1" y="922"/>
                  </a:cubicBezTo>
                  <a:cubicBezTo>
                    <a:pt x="1" y="922"/>
                    <a:pt x="1" y="922"/>
                    <a:pt x="1" y="922"/>
                  </a:cubicBezTo>
                  <a:cubicBezTo>
                    <a:pt x="1" y="923"/>
                    <a:pt x="1" y="923"/>
                    <a:pt x="2" y="923"/>
                  </a:cubicBezTo>
                  <a:cubicBezTo>
                    <a:pt x="8" y="927"/>
                    <a:pt x="43" y="949"/>
                    <a:pt x="43" y="949"/>
                  </a:cubicBezTo>
                  <a:cubicBezTo>
                    <a:pt x="44" y="948"/>
                    <a:pt x="44" y="948"/>
                    <a:pt x="44" y="948"/>
                  </a:cubicBezTo>
                  <a:cubicBezTo>
                    <a:pt x="43" y="947"/>
                    <a:pt x="43" y="947"/>
                    <a:pt x="43" y="947"/>
                  </a:cubicBezTo>
                  <a:cubicBezTo>
                    <a:pt x="44" y="948"/>
                    <a:pt x="44" y="948"/>
                    <a:pt x="44" y="948"/>
                  </a:cubicBezTo>
                  <a:cubicBezTo>
                    <a:pt x="43" y="946"/>
                    <a:pt x="43" y="946"/>
                    <a:pt x="43" y="946"/>
                  </a:cubicBezTo>
                  <a:cubicBezTo>
                    <a:pt x="43" y="946"/>
                    <a:pt x="43" y="946"/>
                    <a:pt x="43" y="947"/>
                  </a:cubicBezTo>
                  <a:cubicBezTo>
                    <a:pt x="44" y="948"/>
                    <a:pt x="44" y="948"/>
                    <a:pt x="44" y="948"/>
                  </a:cubicBezTo>
                  <a:cubicBezTo>
                    <a:pt x="43" y="946"/>
                    <a:pt x="43" y="946"/>
                    <a:pt x="43" y="946"/>
                  </a:cubicBezTo>
                  <a:cubicBezTo>
                    <a:pt x="44" y="948"/>
                    <a:pt x="44" y="948"/>
                    <a:pt x="44" y="948"/>
                  </a:cubicBezTo>
                  <a:cubicBezTo>
                    <a:pt x="44" y="946"/>
                    <a:pt x="44" y="946"/>
                    <a:pt x="44" y="946"/>
                  </a:cubicBezTo>
                  <a:cubicBezTo>
                    <a:pt x="43" y="946"/>
                    <a:pt x="43" y="946"/>
                    <a:pt x="43" y="946"/>
                  </a:cubicBezTo>
                  <a:cubicBezTo>
                    <a:pt x="44" y="948"/>
                    <a:pt x="44" y="948"/>
                    <a:pt x="44" y="948"/>
                  </a:cubicBezTo>
                  <a:cubicBezTo>
                    <a:pt x="44" y="946"/>
                    <a:pt x="44" y="946"/>
                    <a:pt x="44" y="946"/>
                  </a:cubicBezTo>
                  <a:cubicBezTo>
                    <a:pt x="44" y="947"/>
                    <a:pt x="44" y="947"/>
                    <a:pt x="44" y="947"/>
                  </a:cubicBezTo>
                  <a:cubicBezTo>
                    <a:pt x="44" y="946"/>
                    <a:pt x="44" y="946"/>
                    <a:pt x="44" y="946"/>
                  </a:cubicBezTo>
                  <a:cubicBezTo>
                    <a:pt x="44" y="946"/>
                    <a:pt x="44" y="946"/>
                    <a:pt x="44" y="946"/>
                  </a:cubicBezTo>
                  <a:cubicBezTo>
                    <a:pt x="44" y="947"/>
                    <a:pt x="44" y="947"/>
                    <a:pt x="44" y="947"/>
                  </a:cubicBezTo>
                  <a:cubicBezTo>
                    <a:pt x="44" y="946"/>
                    <a:pt x="44" y="946"/>
                    <a:pt x="44" y="946"/>
                  </a:cubicBezTo>
                  <a:cubicBezTo>
                    <a:pt x="44" y="946"/>
                    <a:pt x="44" y="946"/>
                    <a:pt x="44" y="946"/>
                  </a:cubicBezTo>
                  <a:cubicBezTo>
                    <a:pt x="44" y="946"/>
                    <a:pt x="43" y="946"/>
                    <a:pt x="41" y="945"/>
                  </a:cubicBezTo>
                  <a:cubicBezTo>
                    <a:pt x="37" y="943"/>
                    <a:pt x="27" y="939"/>
                    <a:pt x="19" y="935"/>
                  </a:cubicBezTo>
                  <a:cubicBezTo>
                    <a:pt x="10" y="931"/>
                    <a:pt x="3" y="927"/>
                    <a:pt x="3" y="927"/>
                  </a:cubicBezTo>
                  <a:cubicBezTo>
                    <a:pt x="2" y="927"/>
                    <a:pt x="1" y="927"/>
                    <a:pt x="1" y="928"/>
                  </a:cubicBezTo>
                  <a:cubicBezTo>
                    <a:pt x="1" y="929"/>
                    <a:pt x="1" y="929"/>
                    <a:pt x="1" y="929"/>
                  </a:cubicBezTo>
                  <a:cubicBezTo>
                    <a:pt x="1" y="929"/>
                    <a:pt x="1" y="929"/>
                    <a:pt x="1" y="929"/>
                  </a:cubicBezTo>
                  <a:cubicBezTo>
                    <a:pt x="2" y="930"/>
                    <a:pt x="2" y="930"/>
                    <a:pt x="2" y="930"/>
                  </a:cubicBezTo>
                  <a:cubicBezTo>
                    <a:pt x="2" y="930"/>
                    <a:pt x="3" y="931"/>
                    <a:pt x="4" y="932"/>
                  </a:cubicBezTo>
                  <a:cubicBezTo>
                    <a:pt x="14" y="939"/>
                    <a:pt x="43" y="956"/>
                    <a:pt x="43" y="956"/>
                  </a:cubicBezTo>
                  <a:cubicBezTo>
                    <a:pt x="44" y="955"/>
                    <a:pt x="44" y="955"/>
                    <a:pt x="44" y="955"/>
                  </a:cubicBezTo>
                  <a:cubicBezTo>
                    <a:pt x="45" y="953"/>
                    <a:pt x="45" y="953"/>
                    <a:pt x="45" y="953"/>
                  </a:cubicBezTo>
                  <a:cubicBezTo>
                    <a:pt x="3" y="932"/>
                    <a:pt x="3" y="932"/>
                    <a:pt x="3" y="932"/>
                  </a:cubicBezTo>
                  <a:cubicBezTo>
                    <a:pt x="3" y="932"/>
                    <a:pt x="2" y="932"/>
                    <a:pt x="1" y="933"/>
                  </a:cubicBezTo>
                  <a:cubicBezTo>
                    <a:pt x="1" y="934"/>
                    <a:pt x="1" y="934"/>
                    <a:pt x="2" y="935"/>
                  </a:cubicBezTo>
                  <a:cubicBezTo>
                    <a:pt x="2" y="935"/>
                    <a:pt x="5" y="936"/>
                    <a:pt x="8" y="939"/>
                  </a:cubicBezTo>
                  <a:cubicBezTo>
                    <a:pt x="14" y="942"/>
                    <a:pt x="23" y="947"/>
                    <a:pt x="30" y="952"/>
                  </a:cubicBezTo>
                  <a:cubicBezTo>
                    <a:pt x="33" y="954"/>
                    <a:pt x="36" y="956"/>
                    <a:pt x="39" y="957"/>
                  </a:cubicBezTo>
                  <a:cubicBezTo>
                    <a:pt x="40" y="958"/>
                    <a:pt x="41" y="959"/>
                    <a:pt x="41" y="959"/>
                  </a:cubicBezTo>
                  <a:cubicBezTo>
                    <a:pt x="42" y="960"/>
                    <a:pt x="42" y="960"/>
                    <a:pt x="42" y="960"/>
                  </a:cubicBezTo>
                  <a:cubicBezTo>
                    <a:pt x="42" y="960"/>
                    <a:pt x="42" y="960"/>
                    <a:pt x="42" y="960"/>
                  </a:cubicBezTo>
                  <a:cubicBezTo>
                    <a:pt x="42" y="960"/>
                    <a:pt x="42" y="960"/>
                    <a:pt x="42" y="960"/>
                  </a:cubicBezTo>
                  <a:cubicBezTo>
                    <a:pt x="43" y="959"/>
                    <a:pt x="43" y="959"/>
                    <a:pt x="43" y="959"/>
                  </a:cubicBezTo>
                  <a:cubicBezTo>
                    <a:pt x="42" y="960"/>
                    <a:pt x="42" y="960"/>
                    <a:pt x="42" y="960"/>
                  </a:cubicBezTo>
                  <a:cubicBezTo>
                    <a:pt x="42" y="960"/>
                    <a:pt x="42" y="960"/>
                    <a:pt x="42" y="960"/>
                  </a:cubicBezTo>
                  <a:cubicBezTo>
                    <a:pt x="43" y="959"/>
                    <a:pt x="43" y="959"/>
                    <a:pt x="43" y="959"/>
                  </a:cubicBezTo>
                  <a:cubicBezTo>
                    <a:pt x="42" y="960"/>
                    <a:pt x="42" y="960"/>
                    <a:pt x="42" y="960"/>
                  </a:cubicBezTo>
                  <a:cubicBezTo>
                    <a:pt x="43" y="959"/>
                    <a:pt x="43" y="959"/>
                    <a:pt x="43" y="959"/>
                  </a:cubicBezTo>
                  <a:cubicBezTo>
                    <a:pt x="42" y="959"/>
                    <a:pt x="42" y="959"/>
                    <a:pt x="42" y="959"/>
                  </a:cubicBezTo>
                  <a:cubicBezTo>
                    <a:pt x="42" y="959"/>
                    <a:pt x="42" y="960"/>
                    <a:pt x="42" y="960"/>
                  </a:cubicBezTo>
                  <a:cubicBezTo>
                    <a:pt x="43" y="959"/>
                    <a:pt x="43" y="959"/>
                    <a:pt x="43" y="959"/>
                  </a:cubicBezTo>
                  <a:cubicBezTo>
                    <a:pt x="42" y="959"/>
                    <a:pt x="42" y="959"/>
                    <a:pt x="42" y="959"/>
                  </a:cubicBezTo>
                  <a:cubicBezTo>
                    <a:pt x="43" y="959"/>
                    <a:pt x="43" y="959"/>
                    <a:pt x="43" y="959"/>
                  </a:cubicBezTo>
                  <a:cubicBezTo>
                    <a:pt x="42" y="958"/>
                    <a:pt x="42" y="958"/>
                    <a:pt x="42" y="958"/>
                  </a:cubicBezTo>
                  <a:cubicBezTo>
                    <a:pt x="42" y="959"/>
                    <a:pt x="42" y="959"/>
                    <a:pt x="42" y="959"/>
                  </a:cubicBezTo>
                  <a:cubicBezTo>
                    <a:pt x="43" y="959"/>
                    <a:pt x="43" y="959"/>
                    <a:pt x="43" y="959"/>
                  </a:cubicBezTo>
                  <a:cubicBezTo>
                    <a:pt x="42" y="958"/>
                    <a:pt x="42" y="958"/>
                    <a:pt x="42" y="958"/>
                  </a:cubicBezTo>
                  <a:cubicBezTo>
                    <a:pt x="43" y="959"/>
                    <a:pt x="43" y="959"/>
                    <a:pt x="43" y="959"/>
                  </a:cubicBezTo>
                  <a:cubicBezTo>
                    <a:pt x="44" y="957"/>
                    <a:pt x="44" y="957"/>
                    <a:pt x="44" y="957"/>
                  </a:cubicBezTo>
                  <a:cubicBezTo>
                    <a:pt x="3" y="938"/>
                    <a:pt x="3" y="938"/>
                    <a:pt x="3" y="938"/>
                  </a:cubicBezTo>
                  <a:cubicBezTo>
                    <a:pt x="2" y="938"/>
                    <a:pt x="1" y="938"/>
                    <a:pt x="1" y="939"/>
                  </a:cubicBezTo>
                  <a:cubicBezTo>
                    <a:pt x="0" y="940"/>
                    <a:pt x="1" y="941"/>
                    <a:pt x="1" y="941"/>
                  </a:cubicBezTo>
                  <a:cubicBezTo>
                    <a:pt x="18" y="951"/>
                    <a:pt x="18" y="951"/>
                    <a:pt x="18" y="951"/>
                  </a:cubicBezTo>
                  <a:cubicBezTo>
                    <a:pt x="4" y="944"/>
                    <a:pt x="4" y="944"/>
                    <a:pt x="4" y="944"/>
                  </a:cubicBezTo>
                  <a:cubicBezTo>
                    <a:pt x="3" y="944"/>
                    <a:pt x="3" y="944"/>
                    <a:pt x="2" y="945"/>
                  </a:cubicBezTo>
                  <a:cubicBezTo>
                    <a:pt x="2" y="946"/>
                    <a:pt x="2" y="946"/>
                    <a:pt x="2" y="946"/>
                  </a:cubicBezTo>
                  <a:cubicBezTo>
                    <a:pt x="2" y="947"/>
                    <a:pt x="2" y="947"/>
                    <a:pt x="2" y="947"/>
                  </a:cubicBezTo>
                  <a:cubicBezTo>
                    <a:pt x="3" y="947"/>
                    <a:pt x="3" y="948"/>
                    <a:pt x="3" y="948"/>
                  </a:cubicBezTo>
                  <a:cubicBezTo>
                    <a:pt x="5" y="949"/>
                    <a:pt x="8" y="952"/>
                    <a:pt x="13" y="954"/>
                  </a:cubicBezTo>
                  <a:cubicBezTo>
                    <a:pt x="25" y="962"/>
                    <a:pt x="44" y="973"/>
                    <a:pt x="44" y="973"/>
                  </a:cubicBezTo>
                  <a:cubicBezTo>
                    <a:pt x="44" y="971"/>
                    <a:pt x="44" y="971"/>
                    <a:pt x="44" y="971"/>
                  </a:cubicBezTo>
                  <a:cubicBezTo>
                    <a:pt x="43" y="970"/>
                    <a:pt x="43" y="970"/>
                    <a:pt x="43" y="970"/>
                  </a:cubicBezTo>
                  <a:cubicBezTo>
                    <a:pt x="44" y="971"/>
                    <a:pt x="44" y="971"/>
                    <a:pt x="44" y="971"/>
                  </a:cubicBezTo>
                  <a:cubicBezTo>
                    <a:pt x="44" y="970"/>
                    <a:pt x="44" y="970"/>
                    <a:pt x="44" y="970"/>
                  </a:cubicBezTo>
                  <a:cubicBezTo>
                    <a:pt x="43" y="970"/>
                    <a:pt x="43" y="970"/>
                    <a:pt x="43" y="970"/>
                  </a:cubicBezTo>
                  <a:cubicBezTo>
                    <a:pt x="44" y="971"/>
                    <a:pt x="44" y="971"/>
                    <a:pt x="44" y="971"/>
                  </a:cubicBezTo>
                  <a:cubicBezTo>
                    <a:pt x="44" y="970"/>
                    <a:pt x="44" y="970"/>
                    <a:pt x="44" y="970"/>
                  </a:cubicBezTo>
                  <a:cubicBezTo>
                    <a:pt x="44" y="971"/>
                    <a:pt x="44" y="971"/>
                    <a:pt x="44" y="971"/>
                  </a:cubicBezTo>
                  <a:cubicBezTo>
                    <a:pt x="44" y="970"/>
                    <a:pt x="44" y="970"/>
                    <a:pt x="44" y="970"/>
                  </a:cubicBezTo>
                  <a:cubicBezTo>
                    <a:pt x="44" y="970"/>
                    <a:pt x="44" y="970"/>
                    <a:pt x="44" y="970"/>
                  </a:cubicBezTo>
                  <a:cubicBezTo>
                    <a:pt x="44" y="971"/>
                    <a:pt x="44" y="971"/>
                    <a:pt x="44" y="971"/>
                  </a:cubicBezTo>
                  <a:cubicBezTo>
                    <a:pt x="44" y="970"/>
                    <a:pt x="44" y="970"/>
                    <a:pt x="44" y="970"/>
                  </a:cubicBezTo>
                  <a:cubicBezTo>
                    <a:pt x="44" y="971"/>
                    <a:pt x="44" y="971"/>
                    <a:pt x="44" y="971"/>
                  </a:cubicBezTo>
                  <a:cubicBezTo>
                    <a:pt x="45" y="970"/>
                    <a:pt x="45" y="970"/>
                    <a:pt x="45" y="970"/>
                  </a:cubicBezTo>
                  <a:cubicBezTo>
                    <a:pt x="44" y="970"/>
                    <a:pt x="44" y="970"/>
                    <a:pt x="44" y="970"/>
                  </a:cubicBezTo>
                  <a:cubicBezTo>
                    <a:pt x="44" y="971"/>
                    <a:pt x="44" y="971"/>
                    <a:pt x="44" y="971"/>
                  </a:cubicBezTo>
                  <a:cubicBezTo>
                    <a:pt x="45" y="970"/>
                    <a:pt x="45" y="970"/>
                    <a:pt x="45" y="970"/>
                  </a:cubicBezTo>
                  <a:cubicBezTo>
                    <a:pt x="45" y="971"/>
                    <a:pt x="45" y="971"/>
                    <a:pt x="45" y="971"/>
                  </a:cubicBezTo>
                  <a:cubicBezTo>
                    <a:pt x="45" y="970"/>
                    <a:pt x="45" y="970"/>
                    <a:pt x="45" y="970"/>
                  </a:cubicBezTo>
                  <a:cubicBezTo>
                    <a:pt x="45" y="970"/>
                    <a:pt x="45" y="970"/>
                    <a:pt x="45" y="970"/>
                  </a:cubicBezTo>
                  <a:cubicBezTo>
                    <a:pt x="45" y="971"/>
                    <a:pt x="45" y="971"/>
                    <a:pt x="45" y="971"/>
                  </a:cubicBezTo>
                  <a:cubicBezTo>
                    <a:pt x="45" y="970"/>
                    <a:pt x="45" y="970"/>
                    <a:pt x="45" y="970"/>
                  </a:cubicBezTo>
                  <a:cubicBezTo>
                    <a:pt x="45" y="970"/>
                    <a:pt x="44" y="970"/>
                    <a:pt x="43" y="969"/>
                  </a:cubicBezTo>
                  <a:cubicBezTo>
                    <a:pt x="38" y="967"/>
                    <a:pt x="29" y="962"/>
                    <a:pt x="21" y="958"/>
                  </a:cubicBezTo>
                  <a:cubicBezTo>
                    <a:pt x="16" y="956"/>
                    <a:pt x="12" y="954"/>
                    <a:pt x="9" y="953"/>
                  </a:cubicBezTo>
                  <a:cubicBezTo>
                    <a:pt x="8" y="952"/>
                    <a:pt x="7" y="952"/>
                    <a:pt x="6" y="951"/>
                  </a:cubicBezTo>
                  <a:cubicBezTo>
                    <a:pt x="5" y="951"/>
                    <a:pt x="5" y="951"/>
                    <a:pt x="4" y="951"/>
                  </a:cubicBezTo>
                  <a:cubicBezTo>
                    <a:pt x="4" y="950"/>
                    <a:pt x="4" y="950"/>
                    <a:pt x="4" y="950"/>
                  </a:cubicBezTo>
                  <a:cubicBezTo>
                    <a:pt x="3" y="950"/>
                    <a:pt x="3" y="950"/>
                    <a:pt x="3" y="950"/>
                  </a:cubicBezTo>
                  <a:cubicBezTo>
                    <a:pt x="3" y="950"/>
                    <a:pt x="3" y="950"/>
                    <a:pt x="3" y="950"/>
                  </a:cubicBezTo>
                  <a:cubicBezTo>
                    <a:pt x="3" y="951"/>
                    <a:pt x="2" y="951"/>
                    <a:pt x="2" y="951"/>
                  </a:cubicBezTo>
                  <a:cubicBezTo>
                    <a:pt x="2" y="952"/>
                    <a:pt x="2" y="953"/>
                    <a:pt x="2" y="953"/>
                  </a:cubicBezTo>
                  <a:cubicBezTo>
                    <a:pt x="45" y="980"/>
                    <a:pt x="45" y="980"/>
                    <a:pt x="45" y="980"/>
                  </a:cubicBezTo>
                  <a:cubicBezTo>
                    <a:pt x="45" y="978"/>
                    <a:pt x="45" y="978"/>
                    <a:pt x="45" y="978"/>
                  </a:cubicBezTo>
                  <a:cubicBezTo>
                    <a:pt x="44" y="977"/>
                    <a:pt x="44" y="977"/>
                    <a:pt x="44" y="977"/>
                  </a:cubicBezTo>
                  <a:cubicBezTo>
                    <a:pt x="45" y="978"/>
                    <a:pt x="45" y="978"/>
                    <a:pt x="45" y="978"/>
                  </a:cubicBezTo>
                  <a:cubicBezTo>
                    <a:pt x="45" y="977"/>
                    <a:pt x="45" y="977"/>
                    <a:pt x="45" y="977"/>
                  </a:cubicBezTo>
                  <a:cubicBezTo>
                    <a:pt x="44" y="977"/>
                    <a:pt x="44" y="977"/>
                    <a:pt x="44" y="977"/>
                  </a:cubicBezTo>
                  <a:cubicBezTo>
                    <a:pt x="45" y="978"/>
                    <a:pt x="45" y="978"/>
                    <a:pt x="45" y="978"/>
                  </a:cubicBezTo>
                  <a:cubicBezTo>
                    <a:pt x="45" y="977"/>
                    <a:pt x="45" y="977"/>
                    <a:pt x="45" y="977"/>
                  </a:cubicBezTo>
                  <a:cubicBezTo>
                    <a:pt x="45" y="978"/>
                    <a:pt x="45" y="978"/>
                    <a:pt x="45" y="978"/>
                  </a:cubicBezTo>
                  <a:cubicBezTo>
                    <a:pt x="45" y="977"/>
                    <a:pt x="45" y="977"/>
                    <a:pt x="45" y="977"/>
                  </a:cubicBezTo>
                  <a:cubicBezTo>
                    <a:pt x="45" y="977"/>
                    <a:pt x="45" y="977"/>
                    <a:pt x="45" y="977"/>
                  </a:cubicBezTo>
                  <a:cubicBezTo>
                    <a:pt x="45" y="978"/>
                    <a:pt x="45" y="978"/>
                    <a:pt x="45" y="978"/>
                  </a:cubicBezTo>
                  <a:cubicBezTo>
                    <a:pt x="45" y="977"/>
                    <a:pt x="45" y="977"/>
                    <a:pt x="45" y="977"/>
                  </a:cubicBezTo>
                  <a:cubicBezTo>
                    <a:pt x="45" y="978"/>
                    <a:pt x="45" y="978"/>
                    <a:pt x="45" y="978"/>
                  </a:cubicBezTo>
                  <a:cubicBezTo>
                    <a:pt x="46" y="977"/>
                    <a:pt x="46" y="977"/>
                    <a:pt x="46" y="977"/>
                  </a:cubicBezTo>
                  <a:cubicBezTo>
                    <a:pt x="45" y="977"/>
                    <a:pt x="45" y="977"/>
                    <a:pt x="45" y="977"/>
                  </a:cubicBezTo>
                  <a:cubicBezTo>
                    <a:pt x="45" y="978"/>
                    <a:pt x="45" y="978"/>
                    <a:pt x="45" y="978"/>
                  </a:cubicBezTo>
                  <a:cubicBezTo>
                    <a:pt x="46" y="977"/>
                    <a:pt x="46" y="977"/>
                    <a:pt x="46" y="977"/>
                  </a:cubicBezTo>
                  <a:cubicBezTo>
                    <a:pt x="45" y="977"/>
                    <a:pt x="44" y="976"/>
                    <a:pt x="43" y="976"/>
                  </a:cubicBezTo>
                  <a:cubicBezTo>
                    <a:pt x="38" y="974"/>
                    <a:pt x="28" y="968"/>
                    <a:pt x="19" y="964"/>
                  </a:cubicBezTo>
                  <a:cubicBezTo>
                    <a:pt x="15" y="961"/>
                    <a:pt x="11" y="959"/>
                    <a:pt x="8" y="958"/>
                  </a:cubicBezTo>
                  <a:cubicBezTo>
                    <a:pt x="6" y="957"/>
                    <a:pt x="5" y="956"/>
                    <a:pt x="4" y="956"/>
                  </a:cubicBezTo>
                  <a:cubicBezTo>
                    <a:pt x="4" y="956"/>
                    <a:pt x="3" y="955"/>
                    <a:pt x="3" y="955"/>
                  </a:cubicBezTo>
                  <a:cubicBezTo>
                    <a:pt x="2" y="955"/>
                    <a:pt x="2" y="955"/>
                    <a:pt x="2" y="955"/>
                  </a:cubicBezTo>
                  <a:cubicBezTo>
                    <a:pt x="2" y="955"/>
                    <a:pt x="2" y="955"/>
                    <a:pt x="2" y="955"/>
                  </a:cubicBezTo>
                  <a:cubicBezTo>
                    <a:pt x="1" y="955"/>
                    <a:pt x="1" y="955"/>
                    <a:pt x="1" y="955"/>
                  </a:cubicBezTo>
                  <a:cubicBezTo>
                    <a:pt x="1" y="955"/>
                    <a:pt x="1" y="955"/>
                    <a:pt x="0" y="956"/>
                  </a:cubicBezTo>
                  <a:cubicBezTo>
                    <a:pt x="0" y="956"/>
                    <a:pt x="0" y="956"/>
                    <a:pt x="0" y="956"/>
                  </a:cubicBezTo>
                  <a:cubicBezTo>
                    <a:pt x="0" y="957"/>
                    <a:pt x="0" y="957"/>
                    <a:pt x="1" y="957"/>
                  </a:cubicBezTo>
                  <a:cubicBezTo>
                    <a:pt x="1" y="958"/>
                    <a:pt x="1" y="958"/>
                    <a:pt x="1" y="958"/>
                  </a:cubicBezTo>
                  <a:cubicBezTo>
                    <a:pt x="1" y="958"/>
                    <a:pt x="1" y="958"/>
                    <a:pt x="2" y="958"/>
                  </a:cubicBezTo>
                  <a:cubicBezTo>
                    <a:pt x="5" y="960"/>
                    <a:pt x="15" y="966"/>
                    <a:pt x="25" y="972"/>
                  </a:cubicBezTo>
                  <a:cubicBezTo>
                    <a:pt x="29" y="975"/>
                    <a:pt x="34" y="978"/>
                    <a:pt x="37" y="980"/>
                  </a:cubicBezTo>
                  <a:cubicBezTo>
                    <a:pt x="39" y="981"/>
                    <a:pt x="40" y="982"/>
                    <a:pt x="41" y="983"/>
                  </a:cubicBezTo>
                  <a:cubicBezTo>
                    <a:pt x="42" y="983"/>
                    <a:pt x="42" y="983"/>
                    <a:pt x="42" y="983"/>
                  </a:cubicBezTo>
                  <a:cubicBezTo>
                    <a:pt x="43" y="984"/>
                    <a:pt x="43" y="984"/>
                    <a:pt x="43" y="984"/>
                  </a:cubicBezTo>
                  <a:cubicBezTo>
                    <a:pt x="43" y="983"/>
                    <a:pt x="43" y="983"/>
                    <a:pt x="43" y="983"/>
                  </a:cubicBezTo>
                  <a:cubicBezTo>
                    <a:pt x="43" y="984"/>
                    <a:pt x="43" y="984"/>
                    <a:pt x="43" y="984"/>
                  </a:cubicBezTo>
                  <a:cubicBezTo>
                    <a:pt x="43" y="984"/>
                    <a:pt x="43" y="984"/>
                    <a:pt x="43" y="984"/>
                  </a:cubicBezTo>
                  <a:cubicBezTo>
                    <a:pt x="43" y="983"/>
                    <a:pt x="43" y="983"/>
                    <a:pt x="43" y="983"/>
                  </a:cubicBezTo>
                  <a:cubicBezTo>
                    <a:pt x="43" y="984"/>
                    <a:pt x="43" y="984"/>
                    <a:pt x="43" y="984"/>
                  </a:cubicBezTo>
                  <a:cubicBezTo>
                    <a:pt x="43" y="983"/>
                    <a:pt x="43" y="983"/>
                    <a:pt x="43" y="983"/>
                  </a:cubicBezTo>
                  <a:cubicBezTo>
                    <a:pt x="42" y="983"/>
                    <a:pt x="42" y="983"/>
                    <a:pt x="42" y="983"/>
                  </a:cubicBezTo>
                  <a:cubicBezTo>
                    <a:pt x="43" y="984"/>
                    <a:pt x="43" y="984"/>
                    <a:pt x="43" y="984"/>
                  </a:cubicBezTo>
                  <a:cubicBezTo>
                    <a:pt x="43" y="983"/>
                    <a:pt x="43" y="983"/>
                    <a:pt x="43" y="983"/>
                  </a:cubicBezTo>
                  <a:cubicBezTo>
                    <a:pt x="42" y="983"/>
                    <a:pt x="42" y="983"/>
                    <a:pt x="42" y="983"/>
                  </a:cubicBezTo>
                  <a:cubicBezTo>
                    <a:pt x="44" y="983"/>
                    <a:pt x="44" y="983"/>
                    <a:pt x="44" y="983"/>
                  </a:cubicBezTo>
                  <a:cubicBezTo>
                    <a:pt x="42" y="983"/>
                    <a:pt x="42" y="983"/>
                    <a:pt x="42" y="983"/>
                  </a:cubicBezTo>
                  <a:cubicBezTo>
                    <a:pt x="42" y="983"/>
                    <a:pt x="42" y="983"/>
                    <a:pt x="42" y="983"/>
                  </a:cubicBezTo>
                  <a:cubicBezTo>
                    <a:pt x="44" y="983"/>
                    <a:pt x="44" y="983"/>
                    <a:pt x="44" y="983"/>
                  </a:cubicBezTo>
                  <a:cubicBezTo>
                    <a:pt x="42" y="983"/>
                    <a:pt x="42" y="983"/>
                    <a:pt x="42" y="983"/>
                  </a:cubicBezTo>
                  <a:cubicBezTo>
                    <a:pt x="44" y="983"/>
                    <a:pt x="44" y="983"/>
                    <a:pt x="44" y="983"/>
                  </a:cubicBezTo>
                  <a:cubicBezTo>
                    <a:pt x="44" y="981"/>
                    <a:pt x="44" y="981"/>
                    <a:pt x="44" y="981"/>
                  </a:cubicBezTo>
                  <a:cubicBezTo>
                    <a:pt x="3" y="962"/>
                    <a:pt x="3" y="962"/>
                    <a:pt x="3" y="962"/>
                  </a:cubicBezTo>
                  <a:cubicBezTo>
                    <a:pt x="2" y="961"/>
                    <a:pt x="2" y="962"/>
                    <a:pt x="1" y="962"/>
                  </a:cubicBezTo>
                  <a:cubicBezTo>
                    <a:pt x="1" y="963"/>
                    <a:pt x="1" y="964"/>
                    <a:pt x="2" y="964"/>
                  </a:cubicBezTo>
                  <a:cubicBezTo>
                    <a:pt x="2" y="964"/>
                    <a:pt x="4" y="966"/>
                    <a:pt x="8" y="968"/>
                  </a:cubicBezTo>
                  <a:cubicBezTo>
                    <a:pt x="14" y="972"/>
                    <a:pt x="23" y="977"/>
                    <a:pt x="30" y="981"/>
                  </a:cubicBezTo>
                  <a:cubicBezTo>
                    <a:pt x="33" y="983"/>
                    <a:pt x="37" y="985"/>
                    <a:pt x="39" y="987"/>
                  </a:cubicBezTo>
                  <a:cubicBezTo>
                    <a:pt x="40" y="988"/>
                    <a:pt x="41" y="988"/>
                    <a:pt x="42" y="989"/>
                  </a:cubicBezTo>
                  <a:cubicBezTo>
                    <a:pt x="42" y="989"/>
                    <a:pt x="42" y="989"/>
                    <a:pt x="42" y="989"/>
                  </a:cubicBezTo>
                  <a:cubicBezTo>
                    <a:pt x="42" y="989"/>
                    <a:pt x="42" y="989"/>
                    <a:pt x="42" y="989"/>
                  </a:cubicBezTo>
                  <a:cubicBezTo>
                    <a:pt x="43" y="989"/>
                    <a:pt x="43" y="989"/>
                    <a:pt x="43" y="989"/>
                  </a:cubicBezTo>
                  <a:cubicBezTo>
                    <a:pt x="42" y="989"/>
                    <a:pt x="42" y="989"/>
                    <a:pt x="42" y="989"/>
                  </a:cubicBezTo>
                  <a:cubicBezTo>
                    <a:pt x="42" y="989"/>
                    <a:pt x="42" y="989"/>
                    <a:pt x="42" y="989"/>
                  </a:cubicBezTo>
                  <a:cubicBezTo>
                    <a:pt x="43" y="989"/>
                    <a:pt x="43" y="989"/>
                    <a:pt x="43" y="989"/>
                  </a:cubicBezTo>
                  <a:cubicBezTo>
                    <a:pt x="42" y="989"/>
                    <a:pt x="42" y="989"/>
                    <a:pt x="42" y="989"/>
                  </a:cubicBezTo>
                  <a:cubicBezTo>
                    <a:pt x="43" y="989"/>
                    <a:pt x="43" y="989"/>
                    <a:pt x="43" y="989"/>
                  </a:cubicBezTo>
                  <a:cubicBezTo>
                    <a:pt x="42" y="989"/>
                    <a:pt x="42" y="989"/>
                    <a:pt x="42" y="989"/>
                  </a:cubicBezTo>
                  <a:cubicBezTo>
                    <a:pt x="42" y="989"/>
                    <a:pt x="42" y="989"/>
                    <a:pt x="42" y="989"/>
                  </a:cubicBezTo>
                  <a:cubicBezTo>
                    <a:pt x="43" y="989"/>
                    <a:pt x="43" y="989"/>
                    <a:pt x="43" y="989"/>
                  </a:cubicBezTo>
                  <a:cubicBezTo>
                    <a:pt x="42" y="989"/>
                    <a:pt x="42" y="989"/>
                    <a:pt x="42" y="989"/>
                  </a:cubicBezTo>
                  <a:cubicBezTo>
                    <a:pt x="44" y="989"/>
                    <a:pt x="44" y="989"/>
                    <a:pt x="44" y="989"/>
                  </a:cubicBezTo>
                  <a:cubicBezTo>
                    <a:pt x="42" y="988"/>
                    <a:pt x="42" y="988"/>
                    <a:pt x="42" y="988"/>
                  </a:cubicBezTo>
                  <a:cubicBezTo>
                    <a:pt x="42" y="989"/>
                    <a:pt x="42" y="989"/>
                    <a:pt x="42" y="989"/>
                  </a:cubicBezTo>
                  <a:cubicBezTo>
                    <a:pt x="44" y="989"/>
                    <a:pt x="44" y="989"/>
                    <a:pt x="44" y="989"/>
                  </a:cubicBezTo>
                  <a:cubicBezTo>
                    <a:pt x="42" y="988"/>
                    <a:pt x="42" y="988"/>
                    <a:pt x="42" y="988"/>
                  </a:cubicBezTo>
                  <a:cubicBezTo>
                    <a:pt x="44" y="989"/>
                    <a:pt x="44" y="989"/>
                    <a:pt x="44" y="989"/>
                  </a:cubicBezTo>
                  <a:cubicBezTo>
                    <a:pt x="44" y="987"/>
                    <a:pt x="44" y="987"/>
                    <a:pt x="44" y="987"/>
                  </a:cubicBezTo>
                  <a:cubicBezTo>
                    <a:pt x="4" y="969"/>
                    <a:pt x="4" y="969"/>
                    <a:pt x="4" y="969"/>
                  </a:cubicBezTo>
                  <a:cubicBezTo>
                    <a:pt x="4" y="968"/>
                    <a:pt x="3" y="969"/>
                    <a:pt x="2" y="969"/>
                  </a:cubicBezTo>
                  <a:cubicBezTo>
                    <a:pt x="2" y="970"/>
                    <a:pt x="2" y="971"/>
                    <a:pt x="3" y="971"/>
                  </a:cubicBezTo>
                  <a:cubicBezTo>
                    <a:pt x="25" y="985"/>
                    <a:pt x="25" y="985"/>
                    <a:pt x="25" y="985"/>
                  </a:cubicBezTo>
                  <a:cubicBezTo>
                    <a:pt x="2" y="975"/>
                    <a:pt x="2" y="975"/>
                    <a:pt x="2" y="975"/>
                  </a:cubicBezTo>
                  <a:cubicBezTo>
                    <a:pt x="1" y="975"/>
                    <a:pt x="1" y="975"/>
                    <a:pt x="0" y="976"/>
                  </a:cubicBezTo>
                  <a:cubicBezTo>
                    <a:pt x="0" y="976"/>
                    <a:pt x="0" y="977"/>
                    <a:pt x="1" y="978"/>
                  </a:cubicBezTo>
                  <a:cubicBezTo>
                    <a:pt x="1" y="978"/>
                    <a:pt x="4" y="979"/>
                    <a:pt x="8" y="982"/>
                  </a:cubicBezTo>
                  <a:cubicBezTo>
                    <a:pt x="14" y="985"/>
                    <a:pt x="23" y="991"/>
                    <a:pt x="31" y="996"/>
                  </a:cubicBezTo>
                  <a:cubicBezTo>
                    <a:pt x="34" y="998"/>
                    <a:pt x="38" y="1000"/>
                    <a:pt x="40" y="1002"/>
                  </a:cubicBezTo>
                  <a:cubicBezTo>
                    <a:pt x="42" y="1003"/>
                    <a:pt x="43" y="1003"/>
                    <a:pt x="43" y="1004"/>
                  </a:cubicBezTo>
                  <a:cubicBezTo>
                    <a:pt x="44" y="1004"/>
                    <a:pt x="44" y="1004"/>
                    <a:pt x="44" y="1004"/>
                  </a:cubicBezTo>
                  <a:cubicBezTo>
                    <a:pt x="44" y="1004"/>
                    <a:pt x="44" y="1004"/>
                    <a:pt x="44" y="1004"/>
                  </a:cubicBezTo>
                  <a:cubicBezTo>
                    <a:pt x="44" y="1004"/>
                    <a:pt x="44" y="1004"/>
                    <a:pt x="44" y="1004"/>
                  </a:cubicBezTo>
                  <a:cubicBezTo>
                    <a:pt x="44" y="1004"/>
                    <a:pt x="44" y="1004"/>
                    <a:pt x="44" y="1004"/>
                  </a:cubicBezTo>
                  <a:cubicBezTo>
                    <a:pt x="44" y="1004"/>
                    <a:pt x="44" y="1004"/>
                    <a:pt x="44" y="1004"/>
                  </a:cubicBezTo>
                  <a:cubicBezTo>
                    <a:pt x="44" y="1004"/>
                    <a:pt x="44" y="1004"/>
                    <a:pt x="44" y="1004"/>
                  </a:cubicBezTo>
                  <a:cubicBezTo>
                    <a:pt x="44" y="1004"/>
                    <a:pt x="44" y="1004"/>
                    <a:pt x="44" y="1004"/>
                  </a:cubicBezTo>
                  <a:cubicBezTo>
                    <a:pt x="45" y="1004"/>
                    <a:pt x="45" y="1004"/>
                    <a:pt x="45" y="1004"/>
                  </a:cubicBezTo>
                  <a:cubicBezTo>
                    <a:pt x="44" y="1004"/>
                    <a:pt x="44" y="1004"/>
                    <a:pt x="44" y="1004"/>
                  </a:cubicBezTo>
                  <a:cubicBezTo>
                    <a:pt x="44" y="1004"/>
                    <a:pt x="44" y="1004"/>
                    <a:pt x="44" y="1004"/>
                  </a:cubicBezTo>
                  <a:cubicBezTo>
                    <a:pt x="45" y="1004"/>
                    <a:pt x="45" y="1004"/>
                    <a:pt x="45" y="1004"/>
                  </a:cubicBezTo>
                  <a:cubicBezTo>
                    <a:pt x="44" y="1004"/>
                    <a:pt x="44" y="1004"/>
                    <a:pt x="44" y="1004"/>
                  </a:cubicBezTo>
                  <a:cubicBezTo>
                    <a:pt x="45" y="1004"/>
                    <a:pt x="45" y="1004"/>
                    <a:pt x="45" y="1004"/>
                  </a:cubicBezTo>
                  <a:cubicBezTo>
                    <a:pt x="44" y="1004"/>
                    <a:pt x="44" y="1004"/>
                    <a:pt x="44" y="1004"/>
                  </a:cubicBezTo>
                  <a:cubicBezTo>
                    <a:pt x="44" y="1004"/>
                    <a:pt x="44" y="1004"/>
                    <a:pt x="44" y="1004"/>
                  </a:cubicBezTo>
                  <a:cubicBezTo>
                    <a:pt x="45" y="1004"/>
                    <a:pt x="45" y="1004"/>
                    <a:pt x="45" y="1004"/>
                  </a:cubicBezTo>
                  <a:cubicBezTo>
                    <a:pt x="44" y="1004"/>
                    <a:pt x="44" y="1004"/>
                    <a:pt x="44" y="1004"/>
                  </a:cubicBezTo>
                  <a:cubicBezTo>
                    <a:pt x="45" y="1004"/>
                    <a:pt x="45" y="1004"/>
                    <a:pt x="45" y="1004"/>
                  </a:cubicBezTo>
                  <a:cubicBezTo>
                    <a:pt x="44" y="1003"/>
                    <a:pt x="44" y="1003"/>
                    <a:pt x="44" y="1003"/>
                  </a:cubicBezTo>
                  <a:cubicBezTo>
                    <a:pt x="44" y="1004"/>
                    <a:pt x="44" y="1004"/>
                    <a:pt x="44" y="1004"/>
                  </a:cubicBezTo>
                  <a:cubicBezTo>
                    <a:pt x="45" y="1004"/>
                    <a:pt x="45" y="1004"/>
                    <a:pt x="45" y="1004"/>
                  </a:cubicBezTo>
                  <a:cubicBezTo>
                    <a:pt x="44" y="1003"/>
                    <a:pt x="44" y="1003"/>
                    <a:pt x="44" y="1003"/>
                  </a:cubicBezTo>
                  <a:cubicBezTo>
                    <a:pt x="45" y="1004"/>
                    <a:pt x="45" y="1004"/>
                    <a:pt x="45" y="1004"/>
                  </a:cubicBezTo>
                  <a:cubicBezTo>
                    <a:pt x="44" y="1003"/>
                    <a:pt x="44" y="1003"/>
                    <a:pt x="44" y="1003"/>
                  </a:cubicBezTo>
                  <a:cubicBezTo>
                    <a:pt x="45" y="1004"/>
                    <a:pt x="45" y="1004"/>
                    <a:pt x="45" y="1004"/>
                  </a:cubicBezTo>
                  <a:cubicBezTo>
                    <a:pt x="45" y="1002"/>
                    <a:pt x="45" y="1002"/>
                    <a:pt x="45" y="1002"/>
                  </a:cubicBezTo>
                  <a:cubicBezTo>
                    <a:pt x="44" y="1003"/>
                    <a:pt x="44" y="1003"/>
                    <a:pt x="44" y="1003"/>
                  </a:cubicBezTo>
                  <a:cubicBezTo>
                    <a:pt x="45" y="1004"/>
                    <a:pt x="45" y="1004"/>
                    <a:pt x="45" y="1004"/>
                  </a:cubicBezTo>
                  <a:cubicBezTo>
                    <a:pt x="45" y="1002"/>
                    <a:pt x="45" y="1002"/>
                    <a:pt x="45" y="1002"/>
                  </a:cubicBezTo>
                  <a:cubicBezTo>
                    <a:pt x="45" y="1004"/>
                    <a:pt x="45" y="1004"/>
                    <a:pt x="45" y="1004"/>
                  </a:cubicBezTo>
                  <a:cubicBezTo>
                    <a:pt x="45" y="1002"/>
                    <a:pt x="45" y="1002"/>
                    <a:pt x="45" y="1002"/>
                  </a:cubicBezTo>
                  <a:cubicBezTo>
                    <a:pt x="45" y="1002"/>
                    <a:pt x="45" y="1002"/>
                    <a:pt x="45" y="1002"/>
                  </a:cubicBezTo>
                  <a:cubicBezTo>
                    <a:pt x="45" y="1004"/>
                    <a:pt x="45" y="1004"/>
                    <a:pt x="45" y="1004"/>
                  </a:cubicBezTo>
                  <a:cubicBezTo>
                    <a:pt x="45" y="1002"/>
                    <a:pt x="45" y="1002"/>
                    <a:pt x="45" y="1002"/>
                  </a:cubicBezTo>
                  <a:cubicBezTo>
                    <a:pt x="45" y="1003"/>
                    <a:pt x="45" y="1003"/>
                    <a:pt x="45" y="1003"/>
                  </a:cubicBezTo>
                  <a:cubicBezTo>
                    <a:pt x="45" y="1002"/>
                    <a:pt x="45" y="1002"/>
                    <a:pt x="45" y="1002"/>
                  </a:cubicBezTo>
                  <a:cubicBezTo>
                    <a:pt x="45" y="1002"/>
                    <a:pt x="45" y="1002"/>
                    <a:pt x="45" y="1002"/>
                  </a:cubicBezTo>
                  <a:cubicBezTo>
                    <a:pt x="45" y="1003"/>
                    <a:pt x="45" y="1003"/>
                    <a:pt x="45" y="1003"/>
                  </a:cubicBezTo>
                  <a:cubicBezTo>
                    <a:pt x="45" y="1002"/>
                    <a:pt x="45" y="1002"/>
                    <a:pt x="45" y="1002"/>
                  </a:cubicBezTo>
                  <a:cubicBezTo>
                    <a:pt x="45" y="1002"/>
                    <a:pt x="45" y="1002"/>
                    <a:pt x="45" y="1002"/>
                  </a:cubicBezTo>
                  <a:cubicBezTo>
                    <a:pt x="45" y="1002"/>
                    <a:pt x="44" y="1002"/>
                    <a:pt x="43" y="1001"/>
                  </a:cubicBezTo>
                  <a:cubicBezTo>
                    <a:pt x="38" y="998"/>
                    <a:pt x="28" y="993"/>
                    <a:pt x="19" y="989"/>
                  </a:cubicBezTo>
                  <a:cubicBezTo>
                    <a:pt x="15" y="987"/>
                    <a:pt x="11" y="984"/>
                    <a:pt x="8" y="983"/>
                  </a:cubicBezTo>
                  <a:cubicBezTo>
                    <a:pt x="5" y="981"/>
                    <a:pt x="3" y="980"/>
                    <a:pt x="3" y="980"/>
                  </a:cubicBezTo>
                  <a:cubicBezTo>
                    <a:pt x="2" y="980"/>
                    <a:pt x="1" y="980"/>
                    <a:pt x="1" y="981"/>
                  </a:cubicBezTo>
                  <a:cubicBezTo>
                    <a:pt x="0" y="982"/>
                    <a:pt x="1" y="982"/>
                    <a:pt x="1" y="983"/>
                  </a:cubicBezTo>
                  <a:cubicBezTo>
                    <a:pt x="44" y="1009"/>
                    <a:pt x="44" y="1009"/>
                    <a:pt x="44" y="1009"/>
                  </a:cubicBezTo>
                  <a:cubicBezTo>
                    <a:pt x="44" y="1008"/>
                    <a:pt x="44" y="1008"/>
                    <a:pt x="44" y="1008"/>
                  </a:cubicBezTo>
                  <a:cubicBezTo>
                    <a:pt x="43" y="1007"/>
                    <a:pt x="43" y="1007"/>
                    <a:pt x="43" y="1007"/>
                  </a:cubicBezTo>
                  <a:cubicBezTo>
                    <a:pt x="44" y="1008"/>
                    <a:pt x="44" y="1008"/>
                    <a:pt x="44" y="1008"/>
                  </a:cubicBezTo>
                  <a:cubicBezTo>
                    <a:pt x="44" y="1007"/>
                    <a:pt x="44" y="1007"/>
                    <a:pt x="44" y="1007"/>
                  </a:cubicBezTo>
                  <a:cubicBezTo>
                    <a:pt x="44" y="1007"/>
                    <a:pt x="43" y="1007"/>
                    <a:pt x="43" y="1007"/>
                  </a:cubicBezTo>
                  <a:cubicBezTo>
                    <a:pt x="44" y="1008"/>
                    <a:pt x="44" y="1008"/>
                    <a:pt x="44" y="1008"/>
                  </a:cubicBezTo>
                  <a:cubicBezTo>
                    <a:pt x="44" y="1007"/>
                    <a:pt x="44" y="1007"/>
                    <a:pt x="44" y="1007"/>
                  </a:cubicBezTo>
                  <a:cubicBezTo>
                    <a:pt x="44" y="1008"/>
                    <a:pt x="44" y="1008"/>
                    <a:pt x="44" y="1008"/>
                  </a:cubicBezTo>
                  <a:cubicBezTo>
                    <a:pt x="44" y="1007"/>
                    <a:pt x="44" y="1007"/>
                    <a:pt x="44" y="1007"/>
                  </a:cubicBezTo>
                  <a:cubicBezTo>
                    <a:pt x="44" y="1007"/>
                    <a:pt x="44" y="1007"/>
                    <a:pt x="44" y="1007"/>
                  </a:cubicBezTo>
                  <a:cubicBezTo>
                    <a:pt x="44" y="1008"/>
                    <a:pt x="44" y="1008"/>
                    <a:pt x="44" y="1008"/>
                  </a:cubicBezTo>
                  <a:cubicBezTo>
                    <a:pt x="44" y="1007"/>
                    <a:pt x="44" y="1007"/>
                    <a:pt x="44" y="1007"/>
                  </a:cubicBezTo>
                  <a:cubicBezTo>
                    <a:pt x="44" y="1007"/>
                    <a:pt x="44" y="1007"/>
                    <a:pt x="44" y="1007"/>
                  </a:cubicBezTo>
                  <a:cubicBezTo>
                    <a:pt x="44" y="1007"/>
                    <a:pt x="44" y="1007"/>
                    <a:pt x="44" y="1007"/>
                  </a:cubicBezTo>
                  <a:cubicBezTo>
                    <a:pt x="44" y="1007"/>
                    <a:pt x="44" y="1007"/>
                    <a:pt x="44" y="1007"/>
                  </a:cubicBezTo>
                  <a:cubicBezTo>
                    <a:pt x="44" y="1007"/>
                    <a:pt x="44" y="1007"/>
                    <a:pt x="44" y="1007"/>
                  </a:cubicBezTo>
                  <a:cubicBezTo>
                    <a:pt x="44" y="1007"/>
                    <a:pt x="44" y="1007"/>
                    <a:pt x="44" y="1007"/>
                  </a:cubicBezTo>
                  <a:cubicBezTo>
                    <a:pt x="44" y="1007"/>
                    <a:pt x="43" y="1006"/>
                    <a:pt x="42" y="1006"/>
                  </a:cubicBezTo>
                  <a:cubicBezTo>
                    <a:pt x="37" y="1004"/>
                    <a:pt x="27" y="999"/>
                    <a:pt x="19" y="995"/>
                  </a:cubicBezTo>
                  <a:cubicBezTo>
                    <a:pt x="14" y="993"/>
                    <a:pt x="11" y="991"/>
                    <a:pt x="8" y="989"/>
                  </a:cubicBezTo>
                  <a:cubicBezTo>
                    <a:pt x="5" y="988"/>
                    <a:pt x="3" y="987"/>
                    <a:pt x="3" y="987"/>
                  </a:cubicBezTo>
                  <a:cubicBezTo>
                    <a:pt x="2" y="987"/>
                    <a:pt x="1" y="987"/>
                    <a:pt x="1" y="987"/>
                  </a:cubicBezTo>
                  <a:cubicBezTo>
                    <a:pt x="1" y="988"/>
                    <a:pt x="1" y="988"/>
                    <a:pt x="1" y="988"/>
                  </a:cubicBezTo>
                  <a:cubicBezTo>
                    <a:pt x="1" y="989"/>
                    <a:pt x="1" y="989"/>
                    <a:pt x="1" y="989"/>
                  </a:cubicBezTo>
                  <a:cubicBezTo>
                    <a:pt x="2" y="990"/>
                    <a:pt x="2" y="990"/>
                    <a:pt x="2" y="990"/>
                  </a:cubicBezTo>
                  <a:cubicBezTo>
                    <a:pt x="2" y="990"/>
                    <a:pt x="3" y="991"/>
                    <a:pt x="4" y="992"/>
                  </a:cubicBezTo>
                  <a:cubicBezTo>
                    <a:pt x="14" y="998"/>
                    <a:pt x="43" y="1015"/>
                    <a:pt x="43" y="1015"/>
                  </a:cubicBezTo>
                  <a:cubicBezTo>
                    <a:pt x="44" y="1014"/>
                    <a:pt x="44" y="1014"/>
                    <a:pt x="44" y="1014"/>
                  </a:cubicBezTo>
                  <a:cubicBezTo>
                    <a:pt x="44" y="1013"/>
                    <a:pt x="44" y="1013"/>
                    <a:pt x="44" y="1013"/>
                  </a:cubicBezTo>
                  <a:cubicBezTo>
                    <a:pt x="44" y="1013"/>
                    <a:pt x="34" y="1008"/>
                    <a:pt x="24" y="1003"/>
                  </a:cubicBezTo>
                  <a:cubicBezTo>
                    <a:pt x="19" y="1001"/>
                    <a:pt x="14" y="998"/>
                    <a:pt x="10" y="997"/>
                  </a:cubicBezTo>
                  <a:cubicBezTo>
                    <a:pt x="8" y="996"/>
                    <a:pt x="7" y="995"/>
                    <a:pt x="5" y="994"/>
                  </a:cubicBezTo>
                  <a:cubicBezTo>
                    <a:pt x="5" y="994"/>
                    <a:pt x="4" y="994"/>
                    <a:pt x="4" y="994"/>
                  </a:cubicBezTo>
                  <a:cubicBezTo>
                    <a:pt x="3" y="994"/>
                    <a:pt x="3" y="994"/>
                    <a:pt x="3" y="994"/>
                  </a:cubicBezTo>
                  <a:cubicBezTo>
                    <a:pt x="3" y="994"/>
                    <a:pt x="3" y="994"/>
                    <a:pt x="3" y="994"/>
                  </a:cubicBezTo>
                  <a:cubicBezTo>
                    <a:pt x="3" y="994"/>
                    <a:pt x="3" y="994"/>
                    <a:pt x="3" y="994"/>
                  </a:cubicBezTo>
                  <a:cubicBezTo>
                    <a:pt x="2" y="994"/>
                    <a:pt x="2" y="994"/>
                    <a:pt x="2" y="994"/>
                  </a:cubicBezTo>
                  <a:cubicBezTo>
                    <a:pt x="2" y="994"/>
                    <a:pt x="2" y="994"/>
                    <a:pt x="1" y="994"/>
                  </a:cubicBezTo>
                  <a:cubicBezTo>
                    <a:pt x="1" y="995"/>
                    <a:pt x="1" y="995"/>
                    <a:pt x="1" y="995"/>
                  </a:cubicBezTo>
                  <a:cubicBezTo>
                    <a:pt x="1" y="996"/>
                    <a:pt x="1" y="996"/>
                    <a:pt x="1" y="996"/>
                  </a:cubicBezTo>
                  <a:cubicBezTo>
                    <a:pt x="2" y="996"/>
                    <a:pt x="2" y="996"/>
                    <a:pt x="2" y="996"/>
                  </a:cubicBezTo>
                  <a:cubicBezTo>
                    <a:pt x="2" y="996"/>
                    <a:pt x="2" y="997"/>
                    <a:pt x="3" y="997"/>
                  </a:cubicBezTo>
                  <a:cubicBezTo>
                    <a:pt x="6" y="999"/>
                    <a:pt x="16" y="1005"/>
                    <a:pt x="26" y="1011"/>
                  </a:cubicBezTo>
                  <a:cubicBezTo>
                    <a:pt x="36" y="1017"/>
                    <a:pt x="44" y="1023"/>
                    <a:pt x="44" y="1023"/>
                  </a:cubicBezTo>
                  <a:cubicBezTo>
                    <a:pt x="45" y="1022"/>
                    <a:pt x="45" y="1022"/>
                    <a:pt x="45" y="1022"/>
                  </a:cubicBezTo>
                  <a:cubicBezTo>
                    <a:pt x="46" y="1020"/>
                    <a:pt x="46" y="1020"/>
                    <a:pt x="46" y="1020"/>
                  </a:cubicBezTo>
                  <a:cubicBezTo>
                    <a:pt x="4" y="1001"/>
                    <a:pt x="4" y="1001"/>
                    <a:pt x="4" y="1001"/>
                  </a:cubicBezTo>
                  <a:cubicBezTo>
                    <a:pt x="3" y="1001"/>
                    <a:pt x="2" y="1001"/>
                    <a:pt x="2" y="1002"/>
                  </a:cubicBezTo>
                  <a:cubicBezTo>
                    <a:pt x="1" y="1003"/>
                    <a:pt x="2" y="1004"/>
                    <a:pt x="2" y="1004"/>
                  </a:cubicBezTo>
                  <a:cubicBezTo>
                    <a:pt x="42" y="1029"/>
                    <a:pt x="42" y="1029"/>
                    <a:pt x="42" y="1029"/>
                  </a:cubicBezTo>
                  <a:cubicBezTo>
                    <a:pt x="42" y="1027"/>
                    <a:pt x="42" y="1027"/>
                    <a:pt x="42" y="1027"/>
                  </a:cubicBezTo>
                  <a:cubicBezTo>
                    <a:pt x="41" y="1027"/>
                    <a:pt x="41" y="1027"/>
                    <a:pt x="41" y="1027"/>
                  </a:cubicBezTo>
                  <a:cubicBezTo>
                    <a:pt x="42" y="1027"/>
                    <a:pt x="42" y="1027"/>
                    <a:pt x="42" y="1027"/>
                  </a:cubicBezTo>
                  <a:cubicBezTo>
                    <a:pt x="42" y="1026"/>
                    <a:pt x="42" y="1026"/>
                    <a:pt x="42" y="1026"/>
                  </a:cubicBezTo>
                  <a:cubicBezTo>
                    <a:pt x="42" y="1026"/>
                    <a:pt x="41" y="1026"/>
                    <a:pt x="41" y="1027"/>
                  </a:cubicBezTo>
                  <a:cubicBezTo>
                    <a:pt x="42" y="1027"/>
                    <a:pt x="42" y="1027"/>
                    <a:pt x="42" y="1027"/>
                  </a:cubicBezTo>
                  <a:cubicBezTo>
                    <a:pt x="42" y="1026"/>
                    <a:pt x="42" y="1026"/>
                    <a:pt x="42" y="1026"/>
                  </a:cubicBezTo>
                  <a:cubicBezTo>
                    <a:pt x="42" y="1027"/>
                    <a:pt x="42" y="1027"/>
                    <a:pt x="42" y="1027"/>
                  </a:cubicBezTo>
                  <a:cubicBezTo>
                    <a:pt x="42" y="1026"/>
                    <a:pt x="42" y="1026"/>
                    <a:pt x="42" y="1026"/>
                  </a:cubicBezTo>
                  <a:cubicBezTo>
                    <a:pt x="42" y="1026"/>
                    <a:pt x="42" y="1026"/>
                    <a:pt x="42" y="1026"/>
                  </a:cubicBezTo>
                  <a:cubicBezTo>
                    <a:pt x="42" y="1027"/>
                    <a:pt x="42" y="1027"/>
                    <a:pt x="42" y="1027"/>
                  </a:cubicBezTo>
                  <a:cubicBezTo>
                    <a:pt x="42" y="1026"/>
                    <a:pt x="42" y="1026"/>
                    <a:pt x="42" y="1026"/>
                  </a:cubicBezTo>
                  <a:cubicBezTo>
                    <a:pt x="42" y="1027"/>
                    <a:pt x="42" y="1027"/>
                    <a:pt x="42" y="1027"/>
                  </a:cubicBezTo>
                  <a:cubicBezTo>
                    <a:pt x="43" y="1026"/>
                    <a:pt x="43" y="1026"/>
                    <a:pt x="43" y="1026"/>
                  </a:cubicBezTo>
                  <a:cubicBezTo>
                    <a:pt x="42" y="1026"/>
                    <a:pt x="42" y="1026"/>
                    <a:pt x="42" y="1026"/>
                  </a:cubicBezTo>
                  <a:cubicBezTo>
                    <a:pt x="42" y="1027"/>
                    <a:pt x="42" y="1027"/>
                    <a:pt x="42" y="1027"/>
                  </a:cubicBezTo>
                  <a:cubicBezTo>
                    <a:pt x="43" y="1026"/>
                    <a:pt x="43" y="1026"/>
                    <a:pt x="43" y="1026"/>
                  </a:cubicBezTo>
                  <a:cubicBezTo>
                    <a:pt x="43" y="1026"/>
                    <a:pt x="43" y="1026"/>
                    <a:pt x="43" y="1026"/>
                  </a:cubicBezTo>
                  <a:cubicBezTo>
                    <a:pt x="42" y="1026"/>
                    <a:pt x="41" y="1026"/>
                    <a:pt x="40" y="1025"/>
                  </a:cubicBezTo>
                  <a:cubicBezTo>
                    <a:pt x="36" y="1023"/>
                    <a:pt x="27" y="1019"/>
                    <a:pt x="19" y="1016"/>
                  </a:cubicBezTo>
                  <a:cubicBezTo>
                    <a:pt x="15" y="1014"/>
                    <a:pt x="11" y="1012"/>
                    <a:pt x="9" y="1011"/>
                  </a:cubicBezTo>
                  <a:cubicBezTo>
                    <a:pt x="7" y="1010"/>
                    <a:pt x="6" y="1010"/>
                    <a:pt x="5" y="1010"/>
                  </a:cubicBezTo>
                  <a:cubicBezTo>
                    <a:pt x="5" y="1009"/>
                    <a:pt x="5" y="1009"/>
                    <a:pt x="4" y="1009"/>
                  </a:cubicBezTo>
                  <a:cubicBezTo>
                    <a:pt x="4" y="1009"/>
                    <a:pt x="4" y="1009"/>
                    <a:pt x="4" y="1009"/>
                  </a:cubicBezTo>
                  <a:cubicBezTo>
                    <a:pt x="4" y="1009"/>
                    <a:pt x="4" y="1009"/>
                    <a:pt x="4" y="1009"/>
                  </a:cubicBezTo>
                  <a:cubicBezTo>
                    <a:pt x="4" y="1009"/>
                    <a:pt x="4" y="1009"/>
                    <a:pt x="4" y="1009"/>
                  </a:cubicBezTo>
                  <a:cubicBezTo>
                    <a:pt x="3" y="1009"/>
                    <a:pt x="3" y="1009"/>
                    <a:pt x="3" y="1009"/>
                  </a:cubicBezTo>
                  <a:cubicBezTo>
                    <a:pt x="3" y="1009"/>
                    <a:pt x="2" y="1009"/>
                    <a:pt x="2" y="1010"/>
                  </a:cubicBezTo>
                  <a:cubicBezTo>
                    <a:pt x="2" y="1010"/>
                    <a:pt x="2" y="1011"/>
                    <a:pt x="3" y="1012"/>
                  </a:cubicBezTo>
                  <a:cubicBezTo>
                    <a:pt x="39" y="1034"/>
                    <a:pt x="39" y="1034"/>
                    <a:pt x="39" y="1034"/>
                  </a:cubicBezTo>
                  <a:cubicBezTo>
                    <a:pt x="40" y="1033"/>
                    <a:pt x="40" y="1033"/>
                    <a:pt x="40" y="1033"/>
                  </a:cubicBezTo>
                  <a:cubicBezTo>
                    <a:pt x="39" y="1032"/>
                    <a:pt x="39" y="1032"/>
                    <a:pt x="39" y="1032"/>
                  </a:cubicBezTo>
                  <a:cubicBezTo>
                    <a:pt x="40" y="1033"/>
                    <a:pt x="40" y="1033"/>
                    <a:pt x="40" y="1033"/>
                  </a:cubicBezTo>
                  <a:cubicBezTo>
                    <a:pt x="40" y="1032"/>
                    <a:pt x="40" y="1032"/>
                    <a:pt x="40" y="1032"/>
                  </a:cubicBezTo>
                  <a:cubicBezTo>
                    <a:pt x="39" y="1032"/>
                    <a:pt x="39" y="1032"/>
                    <a:pt x="39" y="1032"/>
                  </a:cubicBezTo>
                  <a:cubicBezTo>
                    <a:pt x="40" y="1033"/>
                    <a:pt x="40" y="1033"/>
                    <a:pt x="40" y="1033"/>
                  </a:cubicBezTo>
                  <a:cubicBezTo>
                    <a:pt x="40" y="1032"/>
                    <a:pt x="40" y="1032"/>
                    <a:pt x="40" y="1032"/>
                  </a:cubicBezTo>
                  <a:cubicBezTo>
                    <a:pt x="40" y="1033"/>
                    <a:pt x="40" y="1033"/>
                    <a:pt x="40" y="1033"/>
                  </a:cubicBezTo>
                  <a:cubicBezTo>
                    <a:pt x="40" y="1032"/>
                    <a:pt x="40" y="1032"/>
                    <a:pt x="40" y="1032"/>
                  </a:cubicBezTo>
                  <a:cubicBezTo>
                    <a:pt x="40" y="1032"/>
                    <a:pt x="40" y="1032"/>
                    <a:pt x="40" y="1032"/>
                  </a:cubicBezTo>
                  <a:cubicBezTo>
                    <a:pt x="40" y="1033"/>
                    <a:pt x="40" y="1033"/>
                    <a:pt x="40" y="1033"/>
                  </a:cubicBezTo>
                  <a:cubicBezTo>
                    <a:pt x="40" y="1032"/>
                    <a:pt x="40" y="1032"/>
                    <a:pt x="40" y="1032"/>
                  </a:cubicBezTo>
                  <a:cubicBezTo>
                    <a:pt x="40" y="1032"/>
                    <a:pt x="40" y="1032"/>
                    <a:pt x="40" y="1032"/>
                  </a:cubicBezTo>
                  <a:cubicBezTo>
                    <a:pt x="40" y="1032"/>
                    <a:pt x="40" y="1032"/>
                    <a:pt x="40" y="1032"/>
                  </a:cubicBezTo>
                  <a:cubicBezTo>
                    <a:pt x="40" y="1032"/>
                    <a:pt x="40" y="1032"/>
                    <a:pt x="40" y="1032"/>
                  </a:cubicBezTo>
                  <a:cubicBezTo>
                    <a:pt x="40" y="1032"/>
                    <a:pt x="40" y="1032"/>
                    <a:pt x="40" y="1032"/>
                  </a:cubicBezTo>
                  <a:cubicBezTo>
                    <a:pt x="40" y="1032"/>
                    <a:pt x="40" y="1032"/>
                    <a:pt x="40" y="1032"/>
                  </a:cubicBezTo>
                  <a:cubicBezTo>
                    <a:pt x="40" y="1032"/>
                    <a:pt x="39" y="1031"/>
                    <a:pt x="38" y="1031"/>
                  </a:cubicBezTo>
                  <a:cubicBezTo>
                    <a:pt x="33" y="1029"/>
                    <a:pt x="25" y="1025"/>
                    <a:pt x="17" y="1022"/>
                  </a:cubicBezTo>
                  <a:cubicBezTo>
                    <a:pt x="13" y="1020"/>
                    <a:pt x="10" y="1018"/>
                    <a:pt x="7" y="1017"/>
                  </a:cubicBezTo>
                  <a:cubicBezTo>
                    <a:pt x="6" y="1017"/>
                    <a:pt x="5" y="1016"/>
                    <a:pt x="4" y="1016"/>
                  </a:cubicBezTo>
                  <a:cubicBezTo>
                    <a:pt x="3" y="1016"/>
                    <a:pt x="3" y="1015"/>
                    <a:pt x="3" y="1015"/>
                  </a:cubicBezTo>
                  <a:cubicBezTo>
                    <a:pt x="2" y="1015"/>
                    <a:pt x="2" y="1015"/>
                    <a:pt x="2" y="1015"/>
                  </a:cubicBezTo>
                  <a:cubicBezTo>
                    <a:pt x="2" y="1015"/>
                    <a:pt x="2" y="1015"/>
                    <a:pt x="2" y="1015"/>
                  </a:cubicBezTo>
                  <a:cubicBezTo>
                    <a:pt x="1" y="1015"/>
                    <a:pt x="1" y="1015"/>
                    <a:pt x="1" y="1015"/>
                  </a:cubicBezTo>
                  <a:cubicBezTo>
                    <a:pt x="1" y="1015"/>
                    <a:pt x="1" y="1015"/>
                    <a:pt x="1" y="1016"/>
                  </a:cubicBezTo>
                  <a:cubicBezTo>
                    <a:pt x="0" y="1016"/>
                    <a:pt x="0" y="1017"/>
                    <a:pt x="0" y="1017"/>
                  </a:cubicBezTo>
                  <a:cubicBezTo>
                    <a:pt x="1" y="1017"/>
                    <a:pt x="1" y="1018"/>
                    <a:pt x="1" y="1018"/>
                  </a:cubicBezTo>
                  <a:cubicBezTo>
                    <a:pt x="1" y="1018"/>
                    <a:pt x="3" y="1019"/>
                    <a:pt x="6" y="1021"/>
                  </a:cubicBezTo>
                  <a:cubicBezTo>
                    <a:pt x="11" y="1024"/>
                    <a:pt x="19" y="1028"/>
                    <a:pt x="25" y="1032"/>
                  </a:cubicBezTo>
                  <a:cubicBezTo>
                    <a:pt x="28" y="1034"/>
                    <a:pt x="30" y="1035"/>
                    <a:pt x="32" y="1037"/>
                  </a:cubicBezTo>
                  <a:cubicBezTo>
                    <a:pt x="33" y="1037"/>
                    <a:pt x="34" y="1038"/>
                    <a:pt x="35" y="1038"/>
                  </a:cubicBezTo>
                  <a:cubicBezTo>
                    <a:pt x="35" y="1039"/>
                    <a:pt x="35" y="1039"/>
                    <a:pt x="35" y="1039"/>
                  </a:cubicBezTo>
                  <a:cubicBezTo>
                    <a:pt x="35" y="1039"/>
                    <a:pt x="35" y="1039"/>
                    <a:pt x="35" y="1039"/>
                  </a:cubicBezTo>
                  <a:cubicBezTo>
                    <a:pt x="36" y="1038"/>
                    <a:pt x="36" y="1038"/>
                    <a:pt x="36" y="1038"/>
                  </a:cubicBezTo>
                  <a:cubicBezTo>
                    <a:pt x="35" y="1039"/>
                    <a:pt x="35" y="1039"/>
                    <a:pt x="35" y="1039"/>
                  </a:cubicBezTo>
                  <a:cubicBezTo>
                    <a:pt x="35" y="1039"/>
                    <a:pt x="35" y="1039"/>
                    <a:pt x="35" y="1039"/>
                  </a:cubicBezTo>
                  <a:cubicBezTo>
                    <a:pt x="36" y="1038"/>
                    <a:pt x="36" y="1038"/>
                    <a:pt x="36" y="1038"/>
                  </a:cubicBezTo>
                  <a:cubicBezTo>
                    <a:pt x="35" y="1039"/>
                    <a:pt x="35" y="1039"/>
                    <a:pt x="35" y="1039"/>
                  </a:cubicBezTo>
                  <a:cubicBezTo>
                    <a:pt x="36" y="1038"/>
                    <a:pt x="36" y="1038"/>
                    <a:pt x="36" y="1038"/>
                  </a:cubicBezTo>
                  <a:cubicBezTo>
                    <a:pt x="35" y="1038"/>
                    <a:pt x="35" y="1038"/>
                    <a:pt x="35" y="1038"/>
                  </a:cubicBezTo>
                  <a:cubicBezTo>
                    <a:pt x="35" y="1039"/>
                    <a:pt x="35" y="1039"/>
                    <a:pt x="35" y="1039"/>
                  </a:cubicBezTo>
                  <a:cubicBezTo>
                    <a:pt x="36" y="1038"/>
                    <a:pt x="36" y="1038"/>
                    <a:pt x="36" y="1038"/>
                  </a:cubicBezTo>
                  <a:cubicBezTo>
                    <a:pt x="35" y="1038"/>
                    <a:pt x="35" y="1038"/>
                    <a:pt x="35" y="1038"/>
                  </a:cubicBezTo>
                  <a:cubicBezTo>
                    <a:pt x="36" y="1038"/>
                    <a:pt x="36" y="1038"/>
                    <a:pt x="36" y="1038"/>
                  </a:cubicBezTo>
                  <a:cubicBezTo>
                    <a:pt x="35" y="1037"/>
                    <a:pt x="35" y="1037"/>
                    <a:pt x="35" y="1037"/>
                  </a:cubicBezTo>
                  <a:cubicBezTo>
                    <a:pt x="35" y="1038"/>
                    <a:pt x="35" y="1038"/>
                    <a:pt x="35" y="1038"/>
                  </a:cubicBezTo>
                  <a:cubicBezTo>
                    <a:pt x="36" y="1038"/>
                    <a:pt x="36" y="1038"/>
                    <a:pt x="36" y="1038"/>
                  </a:cubicBezTo>
                  <a:cubicBezTo>
                    <a:pt x="35" y="1037"/>
                    <a:pt x="35" y="1037"/>
                    <a:pt x="35" y="1037"/>
                  </a:cubicBezTo>
                  <a:cubicBezTo>
                    <a:pt x="36" y="1038"/>
                    <a:pt x="36" y="1038"/>
                    <a:pt x="36" y="1038"/>
                  </a:cubicBezTo>
                  <a:cubicBezTo>
                    <a:pt x="35" y="1037"/>
                    <a:pt x="35" y="1037"/>
                    <a:pt x="35" y="1037"/>
                  </a:cubicBezTo>
                  <a:cubicBezTo>
                    <a:pt x="36" y="1038"/>
                    <a:pt x="36" y="1038"/>
                    <a:pt x="36" y="1038"/>
                  </a:cubicBezTo>
                  <a:cubicBezTo>
                    <a:pt x="36" y="1037"/>
                    <a:pt x="36" y="1037"/>
                    <a:pt x="36" y="1037"/>
                  </a:cubicBezTo>
                  <a:cubicBezTo>
                    <a:pt x="36" y="1037"/>
                    <a:pt x="35" y="1037"/>
                    <a:pt x="35" y="1037"/>
                  </a:cubicBezTo>
                  <a:cubicBezTo>
                    <a:pt x="36" y="1038"/>
                    <a:pt x="36" y="1038"/>
                    <a:pt x="36" y="1038"/>
                  </a:cubicBezTo>
                  <a:cubicBezTo>
                    <a:pt x="36" y="1037"/>
                    <a:pt x="36" y="1037"/>
                    <a:pt x="36" y="1037"/>
                  </a:cubicBezTo>
                  <a:cubicBezTo>
                    <a:pt x="36" y="1038"/>
                    <a:pt x="36" y="1038"/>
                    <a:pt x="36" y="1038"/>
                  </a:cubicBezTo>
                  <a:cubicBezTo>
                    <a:pt x="36" y="1037"/>
                    <a:pt x="36" y="1037"/>
                    <a:pt x="36" y="1037"/>
                  </a:cubicBezTo>
                  <a:cubicBezTo>
                    <a:pt x="36" y="1037"/>
                    <a:pt x="36" y="1037"/>
                    <a:pt x="36" y="1037"/>
                  </a:cubicBezTo>
                  <a:cubicBezTo>
                    <a:pt x="36" y="1038"/>
                    <a:pt x="36" y="1038"/>
                    <a:pt x="36" y="1038"/>
                  </a:cubicBezTo>
                  <a:cubicBezTo>
                    <a:pt x="36" y="1037"/>
                    <a:pt x="36" y="1037"/>
                    <a:pt x="36" y="1037"/>
                  </a:cubicBezTo>
                  <a:cubicBezTo>
                    <a:pt x="36" y="1038"/>
                    <a:pt x="36" y="1038"/>
                    <a:pt x="36" y="1038"/>
                  </a:cubicBezTo>
                  <a:cubicBezTo>
                    <a:pt x="37" y="1037"/>
                    <a:pt x="37" y="1037"/>
                    <a:pt x="37" y="1037"/>
                  </a:cubicBezTo>
                  <a:cubicBezTo>
                    <a:pt x="36" y="1037"/>
                    <a:pt x="36" y="1037"/>
                    <a:pt x="36" y="1037"/>
                  </a:cubicBezTo>
                  <a:cubicBezTo>
                    <a:pt x="36" y="1038"/>
                    <a:pt x="36" y="1038"/>
                    <a:pt x="36" y="1038"/>
                  </a:cubicBezTo>
                  <a:cubicBezTo>
                    <a:pt x="37" y="1037"/>
                    <a:pt x="37" y="1037"/>
                    <a:pt x="37" y="1037"/>
                  </a:cubicBezTo>
                  <a:cubicBezTo>
                    <a:pt x="36" y="1037"/>
                    <a:pt x="36" y="1037"/>
                    <a:pt x="36" y="1037"/>
                  </a:cubicBezTo>
                  <a:cubicBezTo>
                    <a:pt x="37" y="1037"/>
                    <a:pt x="37" y="1037"/>
                    <a:pt x="37" y="1037"/>
                  </a:cubicBezTo>
                  <a:cubicBezTo>
                    <a:pt x="37" y="1037"/>
                    <a:pt x="37" y="1037"/>
                    <a:pt x="37" y="1037"/>
                  </a:cubicBezTo>
                  <a:cubicBezTo>
                    <a:pt x="36" y="1037"/>
                    <a:pt x="36" y="1037"/>
                    <a:pt x="36" y="1037"/>
                  </a:cubicBezTo>
                  <a:cubicBezTo>
                    <a:pt x="37" y="1037"/>
                    <a:pt x="37" y="1037"/>
                    <a:pt x="37" y="1037"/>
                  </a:cubicBezTo>
                  <a:cubicBezTo>
                    <a:pt x="36" y="1037"/>
                    <a:pt x="36" y="1036"/>
                    <a:pt x="35" y="1036"/>
                  </a:cubicBezTo>
                  <a:cubicBezTo>
                    <a:pt x="31" y="1034"/>
                    <a:pt x="23" y="1031"/>
                    <a:pt x="16" y="1027"/>
                  </a:cubicBezTo>
                  <a:cubicBezTo>
                    <a:pt x="9" y="1024"/>
                    <a:pt x="3" y="1021"/>
                    <a:pt x="3" y="1021"/>
                  </a:cubicBezTo>
                  <a:cubicBezTo>
                    <a:pt x="2" y="1021"/>
                    <a:pt x="2" y="1021"/>
                    <a:pt x="1" y="1021"/>
                  </a:cubicBezTo>
                  <a:cubicBezTo>
                    <a:pt x="1" y="1022"/>
                    <a:pt x="0" y="1022"/>
                    <a:pt x="0" y="1022"/>
                  </a:cubicBezTo>
                  <a:cubicBezTo>
                    <a:pt x="0" y="1023"/>
                    <a:pt x="1" y="1023"/>
                    <a:pt x="1" y="1023"/>
                  </a:cubicBezTo>
                  <a:cubicBezTo>
                    <a:pt x="1" y="1024"/>
                    <a:pt x="1" y="1024"/>
                    <a:pt x="1" y="1024"/>
                  </a:cubicBezTo>
                  <a:cubicBezTo>
                    <a:pt x="2" y="1024"/>
                    <a:pt x="2" y="1024"/>
                    <a:pt x="2" y="1024"/>
                  </a:cubicBezTo>
                  <a:cubicBezTo>
                    <a:pt x="4" y="1026"/>
                    <a:pt x="11" y="1030"/>
                    <a:pt x="18" y="1034"/>
                  </a:cubicBezTo>
                  <a:cubicBezTo>
                    <a:pt x="22" y="1036"/>
                    <a:pt x="25" y="1038"/>
                    <a:pt x="28" y="1040"/>
                  </a:cubicBezTo>
                  <a:cubicBezTo>
                    <a:pt x="29" y="1041"/>
                    <a:pt x="30" y="1041"/>
                    <a:pt x="31" y="1042"/>
                  </a:cubicBezTo>
                  <a:cubicBezTo>
                    <a:pt x="31" y="1042"/>
                    <a:pt x="31" y="1042"/>
                    <a:pt x="31" y="1042"/>
                  </a:cubicBezTo>
                  <a:cubicBezTo>
                    <a:pt x="31" y="1042"/>
                    <a:pt x="31" y="1042"/>
                    <a:pt x="31" y="1042"/>
                  </a:cubicBezTo>
                  <a:cubicBezTo>
                    <a:pt x="31" y="1042"/>
                    <a:pt x="31" y="1042"/>
                    <a:pt x="31" y="1042"/>
                  </a:cubicBezTo>
                  <a:cubicBezTo>
                    <a:pt x="31" y="1042"/>
                    <a:pt x="31" y="1042"/>
                    <a:pt x="31" y="1042"/>
                  </a:cubicBezTo>
                  <a:cubicBezTo>
                    <a:pt x="31" y="1042"/>
                    <a:pt x="31" y="1042"/>
                    <a:pt x="31" y="1042"/>
                  </a:cubicBezTo>
                  <a:cubicBezTo>
                    <a:pt x="31" y="1042"/>
                    <a:pt x="31" y="1042"/>
                    <a:pt x="31" y="1042"/>
                  </a:cubicBezTo>
                  <a:cubicBezTo>
                    <a:pt x="31" y="1042"/>
                    <a:pt x="31" y="1042"/>
                    <a:pt x="31" y="1042"/>
                  </a:cubicBezTo>
                  <a:cubicBezTo>
                    <a:pt x="32" y="1042"/>
                    <a:pt x="32" y="1042"/>
                    <a:pt x="32" y="1042"/>
                  </a:cubicBezTo>
                  <a:cubicBezTo>
                    <a:pt x="31" y="1042"/>
                    <a:pt x="31" y="1042"/>
                    <a:pt x="31" y="1042"/>
                  </a:cubicBezTo>
                  <a:cubicBezTo>
                    <a:pt x="31" y="1042"/>
                    <a:pt x="31" y="1042"/>
                    <a:pt x="31" y="1042"/>
                  </a:cubicBezTo>
                  <a:cubicBezTo>
                    <a:pt x="32" y="1042"/>
                    <a:pt x="32" y="1042"/>
                    <a:pt x="32" y="1042"/>
                  </a:cubicBezTo>
                  <a:cubicBezTo>
                    <a:pt x="31" y="1042"/>
                    <a:pt x="31" y="1042"/>
                    <a:pt x="31" y="1042"/>
                  </a:cubicBezTo>
                  <a:cubicBezTo>
                    <a:pt x="33" y="1042"/>
                    <a:pt x="33" y="1042"/>
                    <a:pt x="33" y="1042"/>
                  </a:cubicBezTo>
                  <a:cubicBezTo>
                    <a:pt x="31" y="1041"/>
                    <a:pt x="31" y="1041"/>
                    <a:pt x="31" y="1041"/>
                  </a:cubicBezTo>
                  <a:cubicBezTo>
                    <a:pt x="31" y="1042"/>
                    <a:pt x="31" y="1042"/>
                    <a:pt x="31" y="1042"/>
                  </a:cubicBezTo>
                  <a:cubicBezTo>
                    <a:pt x="33" y="1042"/>
                    <a:pt x="33" y="1042"/>
                    <a:pt x="33" y="1042"/>
                  </a:cubicBezTo>
                  <a:cubicBezTo>
                    <a:pt x="31" y="1041"/>
                    <a:pt x="31" y="1041"/>
                    <a:pt x="31" y="1041"/>
                  </a:cubicBezTo>
                  <a:cubicBezTo>
                    <a:pt x="31" y="1041"/>
                    <a:pt x="31" y="1041"/>
                    <a:pt x="31" y="1041"/>
                  </a:cubicBezTo>
                  <a:cubicBezTo>
                    <a:pt x="33" y="1042"/>
                    <a:pt x="33" y="1042"/>
                    <a:pt x="33" y="1042"/>
                  </a:cubicBezTo>
                  <a:cubicBezTo>
                    <a:pt x="32" y="1040"/>
                    <a:pt x="32" y="1040"/>
                    <a:pt x="32" y="1040"/>
                  </a:cubicBezTo>
                  <a:cubicBezTo>
                    <a:pt x="32" y="1040"/>
                    <a:pt x="32" y="1040"/>
                    <a:pt x="31" y="1041"/>
                  </a:cubicBezTo>
                  <a:cubicBezTo>
                    <a:pt x="33" y="1042"/>
                    <a:pt x="33" y="1042"/>
                    <a:pt x="33" y="1042"/>
                  </a:cubicBezTo>
                  <a:cubicBezTo>
                    <a:pt x="32" y="1040"/>
                    <a:pt x="32" y="1040"/>
                    <a:pt x="32" y="1040"/>
                  </a:cubicBezTo>
                  <a:cubicBezTo>
                    <a:pt x="33" y="1041"/>
                    <a:pt x="33" y="1041"/>
                    <a:pt x="33" y="1041"/>
                  </a:cubicBezTo>
                  <a:cubicBezTo>
                    <a:pt x="33" y="1040"/>
                    <a:pt x="33" y="1040"/>
                    <a:pt x="33" y="1040"/>
                  </a:cubicBezTo>
                  <a:cubicBezTo>
                    <a:pt x="32" y="1040"/>
                    <a:pt x="32" y="1040"/>
                    <a:pt x="32" y="1040"/>
                  </a:cubicBezTo>
                  <a:cubicBezTo>
                    <a:pt x="33" y="1041"/>
                    <a:pt x="33" y="1041"/>
                    <a:pt x="33" y="1041"/>
                  </a:cubicBezTo>
                  <a:cubicBezTo>
                    <a:pt x="33" y="1040"/>
                    <a:pt x="33" y="1040"/>
                    <a:pt x="33" y="1040"/>
                  </a:cubicBezTo>
                  <a:cubicBezTo>
                    <a:pt x="33" y="1041"/>
                    <a:pt x="33" y="1041"/>
                    <a:pt x="33" y="1041"/>
                  </a:cubicBezTo>
                  <a:cubicBezTo>
                    <a:pt x="33" y="1040"/>
                    <a:pt x="33" y="1040"/>
                    <a:pt x="33" y="1040"/>
                  </a:cubicBezTo>
                  <a:cubicBezTo>
                    <a:pt x="33" y="1040"/>
                    <a:pt x="33" y="1040"/>
                    <a:pt x="33" y="1040"/>
                  </a:cubicBezTo>
                  <a:cubicBezTo>
                    <a:pt x="33" y="1041"/>
                    <a:pt x="33" y="1041"/>
                    <a:pt x="33" y="1041"/>
                  </a:cubicBezTo>
                  <a:cubicBezTo>
                    <a:pt x="33" y="1040"/>
                    <a:pt x="33" y="1040"/>
                    <a:pt x="33" y="1040"/>
                  </a:cubicBezTo>
                  <a:cubicBezTo>
                    <a:pt x="33" y="1040"/>
                    <a:pt x="32" y="1040"/>
                    <a:pt x="31" y="1040"/>
                  </a:cubicBezTo>
                  <a:cubicBezTo>
                    <a:pt x="28" y="1038"/>
                    <a:pt x="21" y="1035"/>
                    <a:pt x="15" y="1033"/>
                  </a:cubicBezTo>
                  <a:cubicBezTo>
                    <a:pt x="12" y="1031"/>
                    <a:pt x="10" y="1030"/>
                    <a:pt x="8" y="1029"/>
                  </a:cubicBezTo>
                  <a:cubicBezTo>
                    <a:pt x="7" y="1029"/>
                    <a:pt x="6" y="1028"/>
                    <a:pt x="5" y="1028"/>
                  </a:cubicBezTo>
                  <a:cubicBezTo>
                    <a:pt x="5" y="1028"/>
                    <a:pt x="5" y="1028"/>
                    <a:pt x="5" y="1028"/>
                  </a:cubicBezTo>
                  <a:cubicBezTo>
                    <a:pt x="5" y="1028"/>
                    <a:pt x="5" y="1028"/>
                    <a:pt x="5" y="1028"/>
                  </a:cubicBezTo>
                  <a:cubicBezTo>
                    <a:pt x="4" y="1028"/>
                    <a:pt x="4" y="1028"/>
                    <a:pt x="4" y="1028"/>
                  </a:cubicBezTo>
                  <a:cubicBezTo>
                    <a:pt x="4" y="1028"/>
                    <a:pt x="4" y="1028"/>
                    <a:pt x="4" y="1028"/>
                  </a:cubicBezTo>
                  <a:cubicBezTo>
                    <a:pt x="4" y="1028"/>
                    <a:pt x="4" y="1028"/>
                    <a:pt x="4" y="1028"/>
                  </a:cubicBezTo>
                  <a:cubicBezTo>
                    <a:pt x="4" y="1028"/>
                    <a:pt x="4" y="1028"/>
                    <a:pt x="4" y="1028"/>
                  </a:cubicBezTo>
                  <a:cubicBezTo>
                    <a:pt x="4" y="1028"/>
                    <a:pt x="4" y="1028"/>
                    <a:pt x="4" y="1028"/>
                  </a:cubicBezTo>
                  <a:cubicBezTo>
                    <a:pt x="3" y="1028"/>
                    <a:pt x="3" y="1028"/>
                    <a:pt x="2" y="1029"/>
                  </a:cubicBezTo>
                  <a:cubicBezTo>
                    <a:pt x="2" y="1029"/>
                    <a:pt x="3" y="1030"/>
                    <a:pt x="3" y="1030"/>
                  </a:cubicBezTo>
                  <a:cubicBezTo>
                    <a:pt x="16" y="1038"/>
                    <a:pt x="16" y="1038"/>
                    <a:pt x="16" y="1038"/>
                  </a:cubicBezTo>
                  <a:cubicBezTo>
                    <a:pt x="10" y="1037"/>
                    <a:pt x="10" y="1037"/>
                    <a:pt x="10" y="1037"/>
                  </a:cubicBezTo>
                  <a:cubicBezTo>
                    <a:pt x="9" y="1036"/>
                    <a:pt x="9" y="1037"/>
                    <a:pt x="8" y="1037"/>
                  </a:cubicBezTo>
                  <a:cubicBezTo>
                    <a:pt x="8" y="1038"/>
                    <a:pt x="8" y="1039"/>
                    <a:pt x="9" y="1039"/>
                  </a:cubicBezTo>
                  <a:cubicBezTo>
                    <a:pt x="18" y="1045"/>
                    <a:pt x="18" y="1045"/>
                    <a:pt x="18" y="1045"/>
                  </a:cubicBezTo>
                  <a:cubicBezTo>
                    <a:pt x="18" y="1045"/>
                    <a:pt x="19" y="1045"/>
                    <a:pt x="20" y="1044"/>
                  </a:cubicBezTo>
                  <a:cubicBezTo>
                    <a:pt x="20" y="1043"/>
                    <a:pt x="20" y="1043"/>
                    <a:pt x="19" y="1042"/>
                  </a:cubicBezTo>
                  <a:close/>
                </a:path>
              </a:pathLst>
            </a:custGeom>
            <a:solidFill>
              <a:srgbClr val="B1B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" name="Freeform 1215"/>
            <p:cNvSpPr/>
            <p:nvPr/>
          </p:nvSpPr>
          <p:spPr bwMode="auto">
            <a:xfrm>
              <a:off x="4078642" y="317987"/>
              <a:ext cx="70825" cy="2274437"/>
            </a:xfrm>
            <a:custGeom>
              <a:avLst/>
              <a:gdLst>
                <a:gd name="T0" fmla="*/ 7 w 32"/>
                <a:gd name="T1" fmla="*/ 1001 h 1038"/>
                <a:gd name="T2" fmla="*/ 9 w 32"/>
                <a:gd name="T3" fmla="*/ 964 h 1038"/>
                <a:gd name="T4" fmla="*/ 6 w 32"/>
                <a:gd name="T5" fmla="*/ 929 h 1038"/>
                <a:gd name="T6" fmla="*/ 9 w 32"/>
                <a:gd name="T7" fmla="*/ 892 h 1038"/>
                <a:gd name="T8" fmla="*/ 5 w 32"/>
                <a:gd name="T9" fmla="*/ 859 h 1038"/>
                <a:gd name="T10" fmla="*/ 10 w 32"/>
                <a:gd name="T11" fmla="*/ 825 h 1038"/>
                <a:gd name="T12" fmla="*/ 6 w 32"/>
                <a:gd name="T13" fmla="*/ 795 h 1038"/>
                <a:gd name="T14" fmla="*/ 8 w 32"/>
                <a:gd name="T15" fmla="*/ 762 h 1038"/>
                <a:gd name="T16" fmla="*/ 5 w 32"/>
                <a:gd name="T17" fmla="*/ 728 h 1038"/>
                <a:gd name="T18" fmla="*/ 9 w 32"/>
                <a:gd name="T19" fmla="*/ 695 h 1038"/>
                <a:gd name="T20" fmla="*/ 6 w 32"/>
                <a:gd name="T21" fmla="*/ 659 h 1038"/>
                <a:gd name="T22" fmla="*/ 10 w 32"/>
                <a:gd name="T23" fmla="*/ 620 h 1038"/>
                <a:gd name="T24" fmla="*/ 8 w 32"/>
                <a:gd name="T25" fmla="*/ 590 h 1038"/>
                <a:gd name="T26" fmla="*/ 7 w 32"/>
                <a:gd name="T27" fmla="*/ 556 h 1038"/>
                <a:gd name="T28" fmla="*/ 8 w 32"/>
                <a:gd name="T29" fmla="*/ 521 h 1038"/>
                <a:gd name="T30" fmla="*/ 10 w 32"/>
                <a:gd name="T31" fmla="*/ 494 h 1038"/>
                <a:gd name="T32" fmla="*/ 8 w 32"/>
                <a:gd name="T33" fmla="*/ 456 h 1038"/>
                <a:gd name="T34" fmla="*/ 6 w 32"/>
                <a:gd name="T35" fmla="*/ 420 h 1038"/>
                <a:gd name="T36" fmla="*/ 10 w 32"/>
                <a:gd name="T37" fmla="*/ 386 h 1038"/>
                <a:gd name="T38" fmla="*/ 6 w 32"/>
                <a:gd name="T39" fmla="*/ 352 h 1038"/>
                <a:gd name="T40" fmla="*/ 8 w 32"/>
                <a:gd name="T41" fmla="*/ 319 h 1038"/>
                <a:gd name="T42" fmla="*/ 6 w 32"/>
                <a:gd name="T43" fmla="*/ 287 h 1038"/>
                <a:gd name="T44" fmla="*/ 10 w 32"/>
                <a:gd name="T45" fmla="*/ 254 h 1038"/>
                <a:gd name="T46" fmla="*/ 6 w 32"/>
                <a:gd name="T47" fmla="*/ 220 h 1038"/>
                <a:gd name="T48" fmla="*/ 9 w 32"/>
                <a:gd name="T49" fmla="*/ 188 h 1038"/>
                <a:gd name="T50" fmla="*/ 6 w 32"/>
                <a:gd name="T51" fmla="*/ 154 h 1038"/>
                <a:gd name="T52" fmla="*/ 9 w 32"/>
                <a:gd name="T53" fmla="*/ 122 h 1038"/>
                <a:gd name="T54" fmla="*/ 6 w 32"/>
                <a:gd name="T55" fmla="*/ 93 h 1038"/>
                <a:gd name="T56" fmla="*/ 7 w 32"/>
                <a:gd name="T57" fmla="*/ 55 h 1038"/>
                <a:gd name="T58" fmla="*/ 11 w 32"/>
                <a:gd name="T59" fmla="*/ 20 h 1038"/>
                <a:gd name="T60" fmla="*/ 24 w 32"/>
                <a:gd name="T61" fmla="*/ 0 h 1038"/>
                <a:gd name="T62" fmla="*/ 1 w 32"/>
                <a:gd name="T63" fmla="*/ 23 h 1038"/>
                <a:gd name="T64" fmla="*/ 1 w 32"/>
                <a:gd name="T65" fmla="*/ 59 h 1038"/>
                <a:gd name="T66" fmla="*/ 2 w 32"/>
                <a:gd name="T67" fmla="*/ 95 h 1038"/>
                <a:gd name="T68" fmla="*/ 2 w 32"/>
                <a:gd name="T69" fmla="*/ 127 h 1038"/>
                <a:gd name="T70" fmla="*/ 2 w 32"/>
                <a:gd name="T71" fmla="*/ 161 h 1038"/>
                <a:gd name="T72" fmla="*/ 2 w 32"/>
                <a:gd name="T73" fmla="*/ 192 h 1038"/>
                <a:gd name="T74" fmla="*/ 1 w 32"/>
                <a:gd name="T75" fmla="*/ 226 h 1038"/>
                <a:gd name="T76" fmla="*/ 3 w 32"/>
                <a:gd name="T77" fmla="*/ 258 h 1038"/>
                <a:gd name="T78" fmla="*/ 2 w 32"/>
                <a:gd name="T79" fmla="*/ 291 h 1038"/>
                <a:gd name="T80" fmla="*/ 2 w 32"/>
                <a:gd name="T81" fmla="*/ 324 h 1038"/>
                <a:gd name="T82" fmla="*/ 1 w 32"/>
                <a:gd name="T83" fmla="*/ 355 h 1038"/>
                <a:gd name="T84" fmla="*/ 2 w 32"/>
                <a:gd name="T85" fmla="*/ 390 h 1038"/>
                <a:gd name="T86" fmla="*/ 1 w 32"/>
                <a:gd name="T87" fmla="*/ 425 h 1038"/>
                <a:gd name="T88" fmla="*/ 5 w 32"/>
                <a:gd name="T89" fmla="*/ 462 h 1038"/>
                <a:gd name="T90" fmla="*/ 2 w 32"/>
                <a:gd name="T91" fmla="*/ 496 h 1038"/>
                <a:gd name="T92" fmla="*/ 5 w 32"/>
                <a:gd name="T93" fmla="*/ 527 h 1038"/>
                <a:gd name="T94" fmla="*/ 1 w 32"/>
                <a:gd name="T95" fmla="*/ 562 h 1038"/>
                <a:gd name="T96" fmla="*/ 5 w 32"/>
                <a:gd name="T97" fmla="*/ 594 h 1038"/>
                <a:gd name="T98" fmla="*/ 1 w 32"/>
                <a:gd name="T99" fmla="*/ 625 h 1038"/>
                <a:gd name="T100" fmla="*/ 3 w 32"/>
                <a:gd name="T101" fmla="*/ 663 h 1038"/>
                <a:gd name="T102" fmla="*/ 3 w 32"/>
                <a:gd name="T103" fmla="*/ 699 h 1038"/>
                <a:gd name="T104" fmla="*/ 2 w 32"/>
                <a:gd name="T105" fmla="*/ 735 h 1038"/>
                <a:gd name="T106" fmla="*/ 2 w 32"/>
                <a:gd name="T107" fmla="*/ 766 h 1038"/>
                <a:gd name="T108" fmla="*/ 2 w 32"/>
                <a:gd name="T109" fmla="*/ 798 h 1038"/>
                <a:gd name="T110" fmla="*/ 3 w 32"/>
                <a:gd name="T111" fmla="*/ 831 h 1038"/>
                <a:gd name="T112" fmla="*/ 1 w 32"/>
                <a:gd name="T113" fmla="*/ 863 h 1038"/>
                <a:gd name="T114" fmla="*/ 2 w 32"/>
                <a:gd name="T115" fmla="*/ 898 h 1038"/>
                <a:gd name="T116" fmla="*/ 1 w 32"/>
                <a:gd name="T117" fmla="*/ 931 h 1038"/>
                <a:gd name="T118" fmla="*/ 3 w 32"/>
                <a:gd name="T119" fmla="*/ 969 h 1038"/>
                <a:gd name="T120" fmla="*/ 2 w 32"/>
                <a:gd name="T121" fmla="*/ 1005 h 10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" h="1038">
                  <a:moveTo>
                    <a:pt x="13" y="1035"/>
                  </a:moveTo>
                  <a:cubicBezTo>
                    <a:pt x="7" y="1031"/>
                    <a:pt x="7" y="1031"/>
                    <a:pt x="7" y="1031"/>
                  </a:cubicBezTo>
                  <a:cubicBezTo>
                    <a:pt x="10" y="1030"/>
                    <a:pt x="10" y="1030"/>
                    <a:pt x="10" y="1030"/>
                  </a:cubicBezTo>
                  <a:cubicBezTo>
                    <a:pt x="11" y="1030"/>
                    <a:pt x="11" y="1030"/>
                    <a:pt x="11" y="1029"/>
                  </a:cubicBezTo>
                  <a:cubicBezTo>
                    <a:pt x="11" y="1029"/>
                    <a:pt x="11" y="1028"/>
                    <a:pt x="10" y="1028"/>
                  </a:cubicBezTo>
                  <a:cubicBezTo>
                    <a:pt x="6" y="1025"/>
                    <a:pt x="6" y="1025"/>
                    <a:pt x="6" y="1025"/>
                  </a:cubicBezTo>
                  <a:cubicBezTo>
                    <a:pt x="8" y="1023"/>
                    <a:pt x="8" y="1023"/>
                    <a:pt x="8" y="1023"/>
                  </a:cubicBezTo>
                  <a:cubicBezTo>
                    <a:pt x="9" y="1023"/>
                    <a:pt x="9" y="1022"/>
                    <a:pt x="9" y="1022"/>
                  </a:cubicBezTo>
                  <a:cubicBezTo>
                    <a:pt x="9" y="1021"/>
                    <a:pt x="8" y="1021"/>
                    <a:pt x="8" y="1021"/>
                  </a:cubicBezTo>
                  <a:cubicBezTo>
                    <a:pt x="6" y="1019"/>
                    <a:pt x="6" y="1019"/>
                    <a:pt x="6" y="1019"/>
                  </a:cubicBezTo>
                  <a:cubicBezTo>
                    <a:pt x="9" y="1016"/>
                    <a:pt x="9" y="1016"/>
                    <a:pt x="9" y="1016"/>
                  </a:cubicBezTo>
                  <a:cubicBezTo>
                    <a:pt x="9" y="1016"/>
                    <a:pt x="9" y="1016"/>
                    <a:pt x="9" y="1015"/>
                  </a:cubicBezTo>
                  <a:cubicBezTo>
                    <a:pt x="9" y="1015"/>
                    <a:pt x="9" y="1014"/>
                    <a:pt x="8" y="1014"/>
                  </a:cubicBezTo>
                  <a:cubicBezTo>
                    <a:pt x="5" y="1012"/>
                    <a:pt x="5" y="1012"/>
                    <a:pt x="5" y="1012"/>
                  </a:cubicBezTo>
                  <a:cubicBezTo>
                    <a:pt x="8" y="1010"/>
                    <a:pt x="8" y="1010"/>
                    <a:pt x="8" y="1010"/>
                  </a:cubicBezTo>
                  <a:cubicBezTo>
                    <a:pt x="8" y="1010"/>
                    <a:pt x="9" y="1010"/>
                    <a:pt x="9" y="1009"/>
                  </a:cubicBezTo>
                  <a:cubicBezTo>
                    <a:pt x="9" y="1009"/>
                    <a:pt x="9" y="1008"/>
                    <a:pt x="8" y="1008"/>
                  </a:cubicBezTo>
                  <a:cubicBezTo>
                    <a:pt x="5" y="1006"/>
                    <a:pt x="5" y="1006"/>
                    <a:pt x="5" y="1006"/>
                  </a:cubicBezTo>
                  <a:cubicBezTo>
                    <a:pt x="8" y="1004"/>
                    <a:pt x="8" y="1004"/>
                    <a:pt x="8" y="1004"/>
                  </a:cubicBezTo>
                  <a:cubicBezTo>
                    <a:pt x="8" y="1004"/>
                    <a:pt x="8" y="1003"/>
                    <a:pt x="8" y="1003"/>
                  </a:cubicBezTo>
                  <a:cubicBezTo>
                    <a:pt x="8" y="1002"/>
                    <a:pt x="8" y="1002"/>
                    <a:pt x="8" y="1002"/>
                  </a:cubicBezTo>
                  <a:cubicBezTo>
                    <a:pt x="7" y="1001"/>
                    <a:pt x="7" y="1001"/>
                    <a:pt x="7" y="1001"/>
                  </a:cubicBezTo>
                  <a:cubicBezTo>
                    <a:pt x="9" y="1001"/>
                    <a:pt x="9" y="1001"/>
                    <a:pt x="9" y="1001"/>
                  </a:cubicBezTo>
                  <a:cubicBezTo>
                    <a:pt x="10" y="1001"/>
                    <a:pt x="10" y="1000"/>
                    <a:pt x="10" y="1000"/>
                  </a:cubicBezTo>
                  <a:cubicBezTo>
                    <a:pt x="10" y="999"/>
                    <a:pt x="10" y="998"/>
                    <a:pt x="9" y="998"/>
                  </a:cubicBezTo>
                  <a:cubicBezTo>
                    <a:pt x="6" y="996"/>
                    <a:pt x="6" y="996"/>
                    <a:pt x="6" y="996"/>
                  </a:cubicBezTo>
                  <a:cubicBezTo>
                    <a:pt x="8" y="992"/>
                    <a:pt x="8" y="992"/>
                    <a:pt x="8" y="992"/>
                  </a:cubicBezTo>
                  <a:cubicBezTo>
                    <a:pt x="8" y="991"/>
                    <a:pt x="8" y="991"/>
                    <a:pt x="8" y="991"/>
                  </a:cubicBezTo>
                  <a:cubicBezTo>
                    <a:pt x="8" y="990"/>
                    <a:pt x="8" y="990"/>
                    <a:pt x="8" y="990"/>
                  </a:cubicBezTo>
                  <a:cubicBezTo>
                    <a:pt x="5" y="988"/>
                    <a:pt x="5" y="988"/>
                    <a:pt x="5" y="988"/>
                  </a:cubicBezTo>
                  <a:cubicBezTo>
                    <a:pt x="9" y="986"/>
                    <a:pt x="9" y="986"/>
                    <a:pt x="9" y="986"/>
                  </a:cubicBezTo>
                  <a:cubicBezTo>
                    <a:pt x="9" y="985"/>
                    <a:pt x="9" y="985"/>
                    <a:pt x="9" y="984"/>
                  </a:cubicBezTo>
                  <a:cubicBezTo>
                    <a:pt x="9" y="984"/>
                    <a:pt x="9" y="983"/>
                    <a:pt x="9" y="983"/>
                  </a:cubicBezTo>
                  <a:cubicBezTo>
                    <a:pt x="6" y="982"/>
                    <a:pt x="6" y="982"/>
                    <a:pt x="6" y="982"/>
                  </a:cubicBezTo>
                  <a:cubicBezTo>
                    <a:pt x="9" y="980"/>
                    <a:pt x="9" y="980"/>
                    <a:pt x="9" y="980"/>
                  </a:cubicBezTo>
                  <a:cubicBezTo>
                    <a:pt x="10" y="979"/>
                    <a:pt x="10" y="979"/>
                    <a:pt x="10" y="978"/>
                  </a:cubicBezTo>
                  <a:cubicBezTo>
                    <a:pt x="10" y="978"/>
                    <a:pt x="10" y="977"/>
                    <a:pt x="10" y="977"/>
                  </a:cubicBezTo>
                  <a:cubicBezTo>
                    <a:pt x="6" y="975"/>
                    <a:pt x="6" y="975"/>
                    <a:pt x="6" y="975"/>
                  </a:cubicBezTo>
                  <a:cubicBezTo>
                    <a:pt x="10" y="972"/>
                    <a:pt x="10" y="972"/>
                    <a:pt x="10" y="972"/>
                  </a:cubicBezTo>
                  <a:cubicBezTo>
                    <a:pt x="10" y="972"/>
                    <a:pt x="10" y="972"/>
                    <a:pt x="10" y="971"/>
                  </a:cubicBezTo>
                  <a:cubicBezTo>
                    <a:pt x="10" y="971"/>
                    <a:pt x="10" y="970"/>
                    <a:pt x="10" y="970"/>
                  </a:cubicBezTo>
                  <a:cubicBezTo>
                    <a:pt x="6" y="968"/>
                    <a:pt x="6" y="968"/>
                    <a:pt x="6" y="968"/>
                  </a:cubicBezTo>
                  <a:cubicBezTo>
                    <a:pt x="9" y="965"/>
                    <a:pt x="9" y="965"/>
                    <a:pt x="9" y="965"/>
                  </a:cubicBezTo>
                  <a:cubicBezTo>
                    <a:pt x="9" y="965"/>
                    <a:pt x="9" y="965"/>
                    <a:pt x="9" y="964"/>
                  </a:cubicBezTo>
                  <a:cubicBezTo>
                    <a:pt x="9" y="964"/>
                    <a:pt x="9" y="963"/>
                    <a:pt x="9" y="963"/>
                  </a:cubicBezTo>
                  <a:cubicBezTo>
                    <a:pt x="5" y="961"/>
                    <a:pt x="5" y="961"/>
                    <a:pt x="5" y="961"/>
                  </a:cubicBezTo>
                  <a:cubicBezTo>
                    <a:pt x="8" y="957"/>
                    <a:pt x="8" y="957"/>
                    <a:pt x="8" y="957"/>
                  </a:cubicBezTo>
                  <a:cubicBezTo>
                    <a:pt x="8" y="957"/>
                    <a:pt x="8" y="956"/>
                    <a:pt x="8" y="956"/>
                  </a:cubicBezTo>
                  <a:cubicBezTo>
                    <a:pt x="8" y="956"/>
                    <a:pt x="8" y="955"/>
                    <a:pt x="7" y="955"/>
                  </a:cubicBezTo>
                  <a:cubicBezTo>
                    <a:pt x="6" y="954"/>
                    <a:pt x="6" y="954"/>
                    <a:pt x="6" y="954"/>
                  </a:cubicBezTo>
                  <a:cubicBezTo>
                    <a:pt x="10" y="951"/>
                    <a:pt x="10" y="951"/>
                    <a:pt x="10" y="951"/>
                  </a:cubicBezTo>
                  <a:cubicBezTo>
                    <a:pt x="10" y="951"/>
                    <a:pt x="10" y="950"/>
                    <a:pt x="10" y="950"/>
                  </a:cubicBezTo>
                  <a:cubicBezTo>
                    <a:pt x="10" y="949"/>
                    <a:pt x="10" y="949"/>
                    <a:pt x="10" y="949"/>
                  </a:cubicBezTo>
                  <a:cubicBezTo>
                    <a:pt x="6" y="946"/>
                    <a:pt x="6" y="946"/>
                    <a:pt x="6" y="946"/>
                  </a:cubicBezTo>
                  <a:cubicBezTo>
                    <a:pt x="9" y="945"/>
                    <a:pt x="9" y="945"/>
                    <a:pt x="9" y="945"/>
                  </a:cubicBezTo>
                  <a:cubicBezTo>
                    <a:pt x="10" y="944"/>
                    <a:pt x="10" y="944"/>
                    <a:pt x="10" y="943"/>
                  </a:cubicBezTo>
                  <a:cubicBezTo>
                    <a:pt x="10" y="943"/>
                    <a:pt x="10" y="942"/>
                    <a:pt x="9" y="942"/>
                  </a:cubicBezTo>
                  <a:cubicBezTo>
                    <a:pt x="5" y="940"/>
                    <a:pt x="5" y="940"/>
                    <a:pt x="5" y="940"/>
                  </a:cubicBezTo>
                  <a:cubicBezTo>
                    <a:pt x="9" y="938"/>
                    <a:pt x="9" y="938"/>
                    <a:pt x="9" y="938"/>
                  </a:cubicBezTo>
                  <a:cubicBezTo>
                    <a:pt x="10" y="938"/>
                    <a:pt x="10" y="938"/>
                    <a:pt x="10" y="937"/>
                  </a:cubicBezTo>
                  <a:cubicBezTo>
                    <a:pt x="10" y="936"/>
                    <a:pt x="10" y="936"/>
                    <a:pt x="9" y="936"/>
                  </a:cubicBezTo>
                  <a:cubicBezTo>
                    <a:pt x="5" y="933"/>
                    <a:pt x="5" y="933"/>
                    <a:pt x="5" y="933"/>
                  </a:cubicBezTo>
                  <a:cubicBezTo>
                    <a:pt x="7" y="932"/>
                    <a:pt x="7" y="932"/>
                    <a:pt x="7" y="932"/>
                  </a:cubicBezTo>
                  <a:cubicBezTo>
                    <a:pt x="8" y="932"/>
                    <a:pt x="8" y="932"/>
                    <a:pt x="8" y="931"/>
                  </a:cubicBezTo>
                  <a:cubicBezTo>
                    <a:pt x="8" y="930"/>
                    <a:pt x="8" y="930"/>
                    <a:pt x="7" y="930"/>
                  </a:cubicBezTo>
                  <a:cubicBezTo>
                    <a:pt x="6" y="929"/>
                    <a:pt x="6" y="929"/>
                    <a:pt x="6" y="929"/>
                  </a:cubicBezTo>
                  <a:cubicBezTo>
                    <a:pt x="8" y="927"/>
                    <a:pt x="8" y="927"/>
                    <a:pt x="8" y="927"/>
                  </a:cubicBezTo>
                  <a:cubicBezTo>
                    <a:pt x="9" y="926"/>
                    <a:pt x="9" y="926"/>
                    <a:pt x="9" y="925"/>
                  </a:cubicBezTo>
                  <a:cubicBezTo>
                    <a:pt x="9" y="925"/>
                    <a:pt x="9" y="925"/>
                    <a:pt x="8" y="924"/>
                  </a:cubicBezTo>
                  <a:cubicBezTo>
                    <a:pt x="5" y="922"/>
                    <a:pt x="5" y="922"/>
                    <a:pt x="5" y="922"/>
                  </a:cubicBezTo>
                  <a:cubicBezTo>
                    <a:pt x="7" y="920"/>
                    <a:pt x="7" y="920"/>
                    <a:pt x="7" y="920"/>
                  </a:cubicBezTo>
                  <a:cubicBezTo>
                    <a:pt x="8" y="920"/>
                    <a:pt x="8" y="919"/>
                    <a:pt x="8" y="919"/>
                  </a:cubicBezTo>
                  <a:cubicBezTo>
                    <a:pt x="8" y="918"/>
                    <a:pt x="8" y="918"/>
                    <a:pt x="7" y="918"/>
                  </a:cubicBezTo>
                  <a:cubicBezTo>
                    <a:pt x="5" y="916"/>
                    <a:pt x="5" y="916"/>
                    <a:pt x="5" y="916"/>
                  </a:cubicBezTo>
                  <a:cubicBezTo>
                    <a:pt x="9" y="915"/>
                    <a:pt x="9" y="915"/>
                    <a:pt x="9" y="915"/>
                  </a:cubicBezTo>
                  <a:cubicBezTo>
                    <a:pt x="10" y="914"/>
                    <a:pt x="10" y="914"/>
                    <a:pt x="10" y="913"/>
                  </a:cubicBezTo>
                  <a:cubicBezTo>
                    <a:pt x="10" y="913"/>
                    <a:pt x="10" y="912"/>
                    <a:pt x="10" y="912"/>
                  </a:cubicBezTo>
                  <a:cubicBezTo>
                    <a:pt x="6" y="910"/>
                    <a:pt x="6" y="910"/>
                    <a:pt x="6" y="910"/>
                  </a:cubicBezTo>
                  <a:cubicBezTo>
                    <a:pt x="9" y="907"/>
                    <a:pt x="9" y="907"/>
                    <a:pt x="9" y="907"/>
                  </a:cubicBezTo>
                  <a:cubicBezTo>
                    <a:pt x="9" y="907"/>
                    <a:pt x="9" y="906"/>
                    <a:pt x="9" y="906"/>
                  </a:cubicBezTo>
                  <a:cubicBezTo>
                    <a:pt x="9" y="906"/>
                    <a:pt x="9" y="905"/>
                    <a:pt x="8" y="905"/>
                  </a:cubicBezTo>
                  <a:cubicBezTo>
                    <a:pt x="5" y="903"/>
                    <a:pt x="5" y="903"/>
                    <a:pt x="5" y="903"/>
                  </a:cubicBezTo>
                  <a:cubicBezTo>
                    <a:pt x="8" y="901"/>
                    <a:pt x="8" y="901"/>
                    <a:pt x="8" y="901"/>
                  </a:cubicBezTo>
                  <a:cubicBezTo>
                    <a:pt x="9" y="901"/>
                    <a:pt x="9" y="900"/>
                    <a:pt x="9" y="900"/>
                  </a:cubicBezTo>
                  <a:cubicBezTo>
                    <a:pt x="9" y="899"/>
                    <a:pt x="9" y="899"/>
                    <a:pt x="9" y="899"/>
                  </a:cubicBezTo>
                  <a:cubicBezTo>
                    <a:pt x="5" y="897"/>
                    <a:pt x="5" y="897"/>
                    <a:pt x="5" y="897"/>
                  </a:cubicBezTo>
                  <a:cubicBezTo>
                    <a:pt x="8" y="893"/>
                    <a:pt x="8" y="893"/>
                    <a:pt x="8" y="893"/>
                  </a:cubicBezTo>
                  <a:cubicBezTo>
                    <a:pt x="8" y="893"/>
                    <a:pt x="9" y="893"/>
                    <a:pt x="9" y="892"/>
                  </a:cubicBezTo>
                  <a:cubicBezTo>
                    <a:pt x="8" y="892"/>
                    <a:pt x="8" y="891"/>
                    <a:pt x="8" y="891"/>
                  </a:cubicBezTo>
                  <a:cubicBezTo>
                    <a:pt x="6" y="890"/>
                    <a:pt x="6" y="890"/>
                    <a:pt x="6" y="890"/>
                  </a:cubicBezTo>
                  <a:cubicBezTo>
                    <a:pt x="8" y="889"/>
                    <a:pt x="8" y="889"/>
                    <a:pt x="8" y="889"/>
                  </a:cubicBezTo>
                  <a:cubicBezTo>
                    <a:pt x="9" y="889"/>
                    <a:pt x="9" y="889"/>
                    <a:pt x="10" y="888"/>
                  </a:cubicBezTo>
                  <a:cubicBezTo>
                    <a:pt x="10" y="887"/>
                    <a:pt x="9" y="887"/>
                    <a:pt x="9" y="887"/>
                  </a:cubicBezTo>
                  <a:cubicBezTo>
                    <a:pt x="4" y="884"/>
                    <a:pt x="4" y="884"/>
                    <a:pt x="4" y="884"/>
                  </a:cubicBezTo>
                  <a:cubicBezTo>
                    <a:pt x="7" y="881"/>
                    <a:pt x="7" y="881"/>
                    <a:pt x="7" y="881"/>
                  </a:cubicBezTo>
                  <a:cubicBezTo>
                    <a:pt x="8" y="881"/>
                    <a:pt x="8" y="880"/>
                    <a:pt x="8" y="880"/>
                  </a:cubicBezTo>
                  <a:cubicBezTo>
                    <a:pt x="8" y="879"/>
                    <a:pt x="8" y="879"/>
                    <a:pt x="7" y="879"/>
                  </a:cubicBezTo>
                  <a:cubicBezTo>
                    <a:pt x="6" y="878"/>
                    <a:pt x="6" y="878"/>
                    <a:pt x="6" y="878"/>
                  </a:cubicBezTo>
                  <a:cubicBezTo>
                    <a:pt x="9" y="876"/>
                    <a:pt x="9" y="876"/>
                    <a:pt x="9" y="876"/>
                  </a:cubicBezTo>
                  <a:cubicBezTo>
                    <a:pt x="9" y="875"/>
                    <a:pt x="9" y="875"/>
                    <a:pt x="9" y="875"/>
                  </a:cubicBezTo>
                  <a:cubicBezTo>
                    <a:pt x="9" y="874"/>
                    <a:pt x="9" y="874"/>
                    <a:pt x="8" y="873"/>
                  </a:cubicBezTo>
                  <a:cubicBezTo>
                    <a:pt x="5" y="871"/>
                    <a:pt x="5" y="871"/>
                    <a:pt x="5" y="871"/>
                  </a:cubicBezTo>
                  <a:cubicBezTo>
                    <a:pt x="8" y="868"/>
                    <a:pt x="8" y="868"/>
                    <a:pt x="8" y="868"/>
                  </a:cubicBezTo>
                  <a:cubicBezTo>
                    <a:pt x="8" y="868"/>
                    <a:pt x="8" y="867"/>
                    <a:pt x="8" y="867"/>
                  </a:cubicBezTo>
                  <a:cubicBezTo>
                    <a:pt x="8" y="866"/>
                    <a:pt x="8" y="866"/>
                    <a:pt x="8" y="866"/>
                  </a:cubicBezTo>
                  <a:cubicBezTo>
                    <a:pt x="5" y="864"/>
                    <a:pt x="5" y="864"/>
                    <a:pt x="5" y="864"/>
                  </a:cubicBezTo>
                  <a:cubicBezTo>
                    <a:pt x="8" y="863"/>
                    <a:pt x="8" y="863"/>
                    <a:pt x="8" y="863"/>
                  </a:cubicBezTo>
                  <a:cubicBezTo>
                    <a:pt x="8" y="862"/>
                    <a:pt x="8" y="862"/>
                    <a:pt x="8" y="861"/>
                  </a:cubicBezTo>
                  <a:cubicBezTo>
                    <a:pt x="8" y="861"/>
                    <a:pt x="8" y="860"/>
                    <a:pt x="8" y="860"/>
                  </a:cubicBezTo>
                  <a:cubicBezTo>
                    <a:pt x="5" y="859"/>
                    <a:pt x="5" y="859"/>
                    <a:pt x="5" y="859"/>
                  </a:cubicBezTo>
                  <a:cubicBezTo>
                    <a:pt x="9" y="857"/>
                    <a:pt x="9" y="857"/>
                    <a:pt x="9" y="857"/>
                  </a:cubicBezTo>
                  <a:cubicBezTo>
                    <a:pt x="10" y="857"/>
                    <a:pt x="10" y="856"/>
                    <a:pt x="10" y="856"/>
                  </a:cubicBezTo>
                  <a:cubicBezTo>
                    <a:pt x="10" y="855"/>
                    <a:pt x="10" y="855"/>
                    <a:pt x="9" y="854"/>
                  </a:cubicBezTo>
                  <a:cubicBezTo>
                    <a:pt x="6" y="852"/>
                    <a:pt x="6" y="852"/>
                    <a:pt x="6" y="852"/>
                  </a:cubicBezTo>
                  <a:cubicBezTo>
                    <a:pt x="8" y="851"/>
                    <a:pt x="8" y="851"/>
                    <a:pt x="8" y="851"/>
                  </a:cubicBezTo>
                  <a:cubicBezTo>
                    <a:pt x="9" y="850"/>
                    <a:pt x="9" y="850"/>
                    <a:pt x="9" y="850"/>
                  </a:cubicBezTo>
                  <a:cubicBezTo>
                    <a:pt x="9" y="849"/>
                    <a:pt x="9" y="849"/>
                    <a:pt x="8" y="848"/>
                  </a:cubicBezTo>
                  <a:cubicBezTo>
                    <a:pt x="6" y="847"/>
                    <a:pt x="6" y="847"/>
                    <a:pt x="6" y="847"/>
                  </a:cubicBezTo>
                  <a:cubicBezTo>
                    <a:pt x="8" y="846"/>
                    <a:pt x="8" y="846"/>
                    <a:pt x="8" y="846"/>
                  </a:cubicBezTo>
                  <a:cubicBezTo>
                    <a:pt x="8" y="845"/>
                    <a:pt x="9" y="845"/>
                    <a:pt x="8" y="844"/>
                  </a:cubicBezTo>
                  <a:cubicBezTo>
                    <a:pt x="8" y="844"/>
                    <a:pt x="8" y="844"/>
                    <a:pt x="8" y="843"/>
                  </a:cubicBezTo>
                  <a:cubicBezTo>
                    <a:pt x="5" y="841"/>
                    <a:pt x="5" y="841"/>
                    <a:pt x="5" y="841"/>
                  </a:cubicBezTo>
                  <a:cubicBezTo>
                    <a:pt x="8" y="838"/>
                    <a:pt x="8" y="838"/>
                    <a:pt x="8" y="838"/>
                  </a:cubicBezTo>
                  <a:cubicBezTo>
                    <a:pt x="8" y="837"/>
                    <a:pt x="8" y="837"/>
                    <a:pt x="8" y="837"/>
                  </a:cubicBezTo>
                  <a:cubicBezTo>
                    <a:pt x="8" y="836"/>
                    <a:pt x="8" y="836"/>
                    <a:pt x="8" y="836"/>
                  </a:cubicBezTo>
                  <a:cubicBezTo>
                    <a:pt x="7" y="835"/>
                    <a:pt x="7" y="835"/>
                    <a:pt x="7" y="835"/>
                  </a:cubicBezTo>
                  <a:cubicBezTo>
                    <a:pt x="9" y="834"/>
                    <a:pt x="9" y="834"/>
                    <a:pt x="9" y="834"/>
                  </a:cubicBezTo>
                  <a:cubicBezTo>
                    <a:pt x="10" y="834"/>
                    <a:pt x="10" y="833"/>
                    <a:pt x="10" y="833"/>
                  </a:cubicBezTo>
                  <a:cubicBezTo>
                    <a:pt x="10" y="832"/>
                    <a:pt x="10" y="831"/>
                    <a:pt x="10" y="831"/>
                  </a:cubicBezTo>
                  <a:cubicBezTo>
                    <a:pt x="6" y="829"/>
                    <a:pt x="6" y="829"/>
                    <a:pt x="6" y="829"/>
                  </a:cubicBezTo>
                  <a:cubicBezTo>
                    <a:pt x="10" y="827"/>
                    <a:pt x="10" y="827"/>
                    <a:pt x="10" y="827"/>
                  </a:cubicBezTo>
                  <a:cubicBezTo>
                    <a:pt x="10" y="826"/>
                    <a:pt x="10" y="826"/>
                    <a:pt x="10" y="825"/>
                  </a:cubicBezTo>
                  <a:cubicBezTo>
                    <a:pt x="10" y="825"/>
                    <a:pt x="10" y="824"/>
                    <a:pt x="9" y="824"/>
                  </a:cubicBezTo>
                  <a:cubicBezTo>
                    <a:pt x="5" y="822"/>
                    <a:pt x="5" y="822"/>
                    <a:pt x="5" y="822"/>
                  </a:cubicBezTo>
                  <a:cubicBezTo>
                    <a:pt x="9" y="820"/>
                    <a:pt x="9" y="820"/>
                    <a:pt x="9" y="820"/>
                  </a:cubicBezTo>
                  <a:cubicBezTo>
                    <a:pt x="9" y="820"/>
                    <a:pt x="10" y="819"/>
                    <a:pt x="10" y="819"/>
                  </a:cubicBezTo>
                  <a:cubicBezTo>
                    <a:pt x="10" y="818"/>
                    <a:pt x="9" y="818"/>
                    <a:pt x="9" y="817"/>
                  </a:cubicBezTo>
                  <a:cubicBezTo>
                    <a:pt x="5" y="815"/>
                    <a:pt x="5" y="815"/>
                    <a:pt x="5" y="815"/>
                  </a:cubicBezTo>
                  <a:cubicBezTo>
                    <a:pt x="7" y="814"/>
                    <a:pt x="7" y="814"/>
                    <a:pt x="7" y="814"/>
                  </a:cubicBezTo>
                  <a:cubicBezTo>
                    <a:pt x="8" y="814"/>
                    <a:pt x="8" y="813"/>
                    <a:pt x="8" y="813"/>
                  </a:cubicBezTo>
                  <a:cubicBezTo>
                    <a:pt x="8" y="812"/>
                    <a:pt x="8" y="812"/>
                    <a:pt x="7" y="811"/>
                  </a:cubicBezTo>
                  <a:cubicBezTo>
                    <a:pt x="6" y="811"/>
                    <a:pt x="6" y="811"/>
                    <a:pt x="6" y="811"/>
                  </a:cubicBezTo>
                  <a:cubicBezTo>
                    <a:pt x="9" y="809"/>
                    <a:pt x="9" y="809"/>
                    <a:pt x="9" y="809"/>
                  </a:cubicBezTo>
                  <a:cubicBezTo>
                    <a:pt x="9" y="809"/>
                    <a:pt x="9" y="809"/>
                    <a:pt x="10" y="808"/>
                  </a:cubicBezTo>
                  <a:cubicBezTo>
                    <a:pt x="10" y="808"/>
                    <a:pt x="9" y="807"/>
                    <a:pt x="9" y="807"/>
                  </a:cubicBezTo>
                  <a:cubicBezTo>
                    <a:pt x="6" y="805"/>
                    <a:pt x="6" y="805"/>
                    <a:pt x="6" y="805"/>
                  </a:cubicBezTo>
                  <a:cubicBezTo>
                    <a:pt x="8" y="803"/>
                    <a:pt x="8" y="803"/>
                    <a:pt x="8" y="803"/>
                  </a:cubicBezTo>
                  <a:cubicBezTo>
                    <a:pt x="8" y="803"/>
                    <a:pt x="8" y="803"/>
                    <a:pt x="8" y="802"/>
                  </a:cubicBezTo>
                  <a:cubicBezTo>
                    <a:pt x="8" y="802"/>
                    <a:pt x="8" y="801"/>
                    <a:pt x="8" y="801"/>
                  </a:cubicBezTo>
                  <a:cubicBezTo>
                    <a:pt x="6" y="800"/>
                    <a:pt x="6" y="800"/>
                    <a:pt x="6" y="800"/>
                  </a:cubicBezTo>
                  <a:cubicBezTo>
                    <a:pt x="9" y="799"/>
                    <a:pt x="9" y="799"/>
                    <a:pt x="9" y="799"/>
                  </a:cubicBezTo>
                  <a:cubicBezTo>
                    <a:pt x="9" y="799"/>
                    <a:pt x="10" y="798"/>
                    <a:pt x="10" y="798"/>
                  </a:cubicBezTo>
                  <a:cubicBezTo>
                    <a:pt x="10" y="797"/>
                    <a:pt x="9" y="797"/>
                    <a:pt x="9" y="796"/>
                  </a:cubicBezTo>
                  <a:cubicBezTo>
                    <a:pt x="6" y="795"/>
                    <a:pt x="6" y="795"/>
                    <a:pt x="6" y="795"/>
                  </a:cubicBezTo>
                  <a:cubicBezTo>
                    <a:pt x="10" y="793"/>
                    <a:pt x="10" y="793"/>
                    <a:pt x="10" y="793"/>
                  </a:cubicBezTo>
                  <a:cubicBezTo>
                    <a:pt x="10" y="792"/>
                    <a:pt x="10" y="792"/>
                    <a:pt x="10" y="791"/>
                  </a:cubicBezTo>
                  <a:cubicBezTo>
                    <a:pt x="10" y="791"/>
                    <a:pt x="10" y="790"/>
                    <a:pt x="10" y="790"/>
                  </a:cubicBezTo>
                  <a:cubicBezTo>
                    <a:pt x="6" y="788"/>
                    <a:pt x="6" y="788"/>
                    <a:pt x="6" y="788"/>
                  </a:cubicBezTo>
                  <a:cubicBezTo>
                    <a:pt x="8" y="787"/>
                    <a:pt x="8" y="787"/>
                    <a:pt x="8" y="787"/>
                  </a:cubicBezTo>
                  <a:cubicBezTo>
                    <a:pt x="8" y="787"/>
                    <a:pt x="9" y="786"/>
                    <a:pt x="9" y="786"/>
                  </a:cubicBezTo>
                  <a:cubicBezTo>
                    <a:pt x="9" y="785"/>
                    <a:pt x="8" y="785"/>
                    <a:pt x="8" y="784"/>
                  </a:cubicBezTo>
                  <a:cubicBezTo>
                    <a:pt x="7" y="784"/>
                    <a:pt x="7" y="784"/>
                    <a:pt x="7" y="784"/>
                  </a:cubicBezTo>
                  <a:cubicBezTo>
                    <a:pt x="9" y="782"/>
                    <a:pt x="9" y="782"/>
                    <a:pt x="9" y="782"/>
                  </a:cubicBezTo>
                  <a:cubicBezTo>
                    <a:pt x="9" y="782"/>
                    <a:pt x="9" y="782"/>
                    <a:pt x="10" y="781"/>
                  </a:cubicBezTo>
                  <a:cubicBezTo>
                    <a:pt x="10" y="781"/>
                    <a:pt x="9" y="780"/>
                    <a:pt x="9" y="780"/>
                  </a:cubicBezTo>
                  <a:cubicBezTo>
                    <a:pt x="6" y="778"/>
                    <a:pt x="6" y="778"/>
                    <a:pt x="6" y="778"/>
                  </a:cubicBezTo>
                  <a:cubicBezTo>
                    <a:pt x="8" y="775"/>
                    <a:pt x="8" y="775"/>
                    <a:pt x="8" y="775"/>
                  </a:cubicBezTo>
                  <a:cubicBezTo>
                    <a:pt x="8" y="775"/>
                    <a:pt x="8" y="774"/>
                    <a:pt x="8" y="774"/>
                  </a:cubicBezTo>
                  <a:cubicBezTo>
                    <a:pt x="8" y="773"/>
                    <a:pt x="8" y="773"/>
                    <a:pt x="8" y="773"/>
                  </a:cubicBezTo>
                  <a:cubicBezTo>
                    <a:pt x="5" y="771"/>
                    <a:pt x="5" y="771"/>
                    <a:pt x="5" y="771"/>
                  </a:cubicBezTo>
                  <a:cubicBezTo>
                    <a:pt x="8" y="769"/>
                    <a:pt x="8" y="769"/>
                    <a:pt x="8" y="769"/>
                  </a:cubicBezTo>
                  <a:cubicBezTo>
                    <a:pt x="9" y="769"/>
                    <a:pt x="9" y="768"/>
                    <a:pt x="9" y="768"/>
                  </a:cubicBezTo>
                  <a:cubicBezTo>
                    <a:pt x="9" y="767"/>
                    <a:pt x="9" y="767"/>
                    <a:pt x="8" y="766"/>
                  </a:cubicBezTo>
                  <a:cubicBezTo>
                    <a:pt x="5" y="765"/>
                    <a:pt x="5" y="765"/>
                    <a:pt x="5" y="765"/>
                  </a:cubicBezTo>
                  <a:cubicBezTo>
                    <a:pt x="8" y="763"/>
                    <a:pt x="8" y="763"/>
                    <a:pt x="8" y="763"/>
                  </a:cubicBezTo>
                  <a:cubicBezTo>
                    <a:pt x="8" y="763"/>
                    <a:pt x="8" y="762"/>
                    <a:pt x="8" y="762"/>
                  </a:cubicBezTo>
                  <a:cubicBezTo>
                    <a:pt x="8" y="761"/>
                    <a:pt x="8" y="761"/>
                    <a:pt x="8" y="761"/>
                  </a:cubicBezTo>
                  <a:cubicBezTo>
                    <a:pt x="7" y="760"/>
                    <a:pt x="7" y="760"/>
                    <a:pt x="7" y="760"/>
                  </a:cubicBezTo>
                  <a:cubicBezTo>
                    <a:pt x="9" y="759"/>
                    <a:pt x="9" y="759"/>
                    <a:pt x="9" y="759"/>
                  </a:cubicBezTo>
                  <a:cubicBezTo>
                    <a:pt x="9" y="759"/>
                    <a:pt x="9" y="758"/>
                    <a:pt x="9" y="758"/>
                  </a:cubicBezTo>
                  <a:cubicBezTo>
                    <a:pt x="9" y="757"/>
                    <a:pt x="9" y="757"/>
                    <a:pt x="9" y="756"/>
                  </a:cubicBezTo>
                  <a:cubicBezTo>
                    <a:pt x="5" y="754"/>
                    <a:pt x="5" y="754"/>
                    <a:pt x="5" y="754"/>
                  </a:cubicBezTo>
                  <a:cubicBezTo>
                    <a:pt x="8" y="750"/>
                    <a:pt x="8" y="750"/>
                    <a:pt x="8" y="750"/>
                  </a:cubicBezTo>
                  <a:cubicBezTo>
                    <a:pt x="8" y="750"/>
                    <a:pt x="8" y="749"/>
                    <a:pt x="8" y="749"/>
                  </a:cubicBezTo>
                  <a:cubicBezTo>
                    <a:pt x="8" y="748"/>
                    <a:pt x="8" y="748"/>
                    <a:pt x="7" y="748"/>
                  </a:cubicBezTo>
                  <a:cubicBezTo>
                    <a:pt x="5" y="747"/>
                    <a:pt x="5" y="747"/>
                    <a:pt x="5" y="747"/>
                  </a:cubicBezTo>
                  <a:cubicBezTo>
                    <a:pt x="8" y="745"/>
                    <a:pt x="8" y="745"/>
                    <a:pt x="8" y="745"/>
                  </a:cubicBezTo>
                  <a:cubicBezTo>
                    <a:pt x="8" y="744"/>
                    <a:pt x="9" y="744"/>
                    <a:pt x="9" y="743"/>
                  </a:cubicBezTo>
                  <a:cubicBezTo>
                    <a:pt x="9" y="743"/>
                    <a:pt x="8" y="742"/>
                    <a:pt x="8" y="742"/>
                  </a:cubicBezTo>
                  <a:cubicBezTo>
                    <a:pt x="7" y="741"/>
                    <a:pt x="7" y="741"/>
                    <a:pt x="7" y="741"/>
                  </a:cubicBezTo>
                  <a:cubicBezTo>
                    <a:pt x="9" y="740"/>
                    <a:pt x="9" y="740"/>
                    <a:pt x="9" y="740"/>
                  </a:cubicBezTo>
                  <a:cubicBezTo>
                    <a:pt x="9" y="740"/>
                    <a:pt x="10" y="739"/>
                    <a:pt x="10" y="739"/>
                  </a:cubicBezTo>
                  <a:cubicBezTo>
                    <a:pt x="10" y="738"/>
                    <a:pt x="10" y="738"/>
                    <a:pt x="9" y="738"/>
                  </a:cubicBezTo>
                  <a:cubicBezTo>
                    <a:pt x="5" y="735"/>
                    <a:pt x="5" y="735"/>
                    <a:pt x="5" y="735"/>
                  </a:cubicBezTo>
                  <a:cubicBezTo>
                    <a:pt x="8" y="732"/>
                    <a:pt x="8" y="732"/>
                    <a:pt x="8" y="732"/>
                  </a:cubicBezTo>
                  <a:cubicBezTo>
                    <a:pt x="9" y="731"/>
                    <a:pt x="9" y="731"/>
                    <a:pt x="9" y="731"/>
                  </a:cubicBezTo>
                  <a:cubicBezTo>
                    <a:pt x="9" y="730"/>
                    <a:pt x="8" y="730"/>
                    <a:pt x="8" y="730"/>
                  </a:cubicBezTo>
                  <a:cubicBezTo>
                    <a:pt x="5" y="728"/>
                    <a:pt x="5" y="728"/>
                    <a:pt x="5" y="728"/>
                  </a:cubicBezTo>
                  <a:cubicBezTo>
                    <a:pt x="8" y="726"/>
                    <a:pt x="8" y="726"/>
                    <a:pt x="8" y="726"/>
                  </a:cubicBezTo>
                  <a:cubicBezTo>
                    <a:pt x="9" y="726"/>
                    <a:pt x="9" y="726"/>
                    <a:pt x="9" y="725"/>
                  </a:cubicBezTo>
                  <a:cubicBezTo>
                    <a:pt x="9" y="724"/>
                    <a:pt x="9" y="724"/>
                    <a:pt x="8" y="724"/>
                  </a:cubicBezTo>
                  <a:cubicBezTo>
                    <a:pt x="6" y="722"/>
                    <a:pt x="6" y="722"/>
                    <a:pt x="6" y="722"/>
                  </a:cubicBezTo>
                  <a:cubicBezTo>
                    <a:pt x="8" y="722"/>
                    <a:pt x="8" y="722"/>
                    <a:pt x="8" y="722"/>
                  </a:cubicBezTo>
                  <a:cubicBezTo>
                    <a:pt x="8" y="721"/>
                    <a:pt x="9" y="721"/>
                    <a:pt x="9" y="720"/>
                  </a:cubicBezTo>
                  <a:cubicBezTo>
                    <a:pt x="9" y="720"/>
                    <a:pt x="9" y="719"/>
                    <a:pt x="8" y="719"/>
                  </a:cubicBezTo>
                  <a:cubicBezTo>
                    <a:pt x="5" y="717"/>
                    <a:pt x="5" y="717"/>
                    <a:pt x="5" y="717"/>
                  </a:cubicBezTo>
                  <a:cubicBezTo>
                    <a:pt x="8" y="714"/>
                    <a:pt x="8" y="714"/>
                    <a:pt x="8" y="714"/>
                  </a:cubicBezTo>
                  <a:cubicBezTo>
                    <a:pt x="8" y="714"/>
                    <a:pt x="8" y="713"/>
                    <a:pt x="8" y="713"/>
                  </a:cubicBezTo>
                  <a:cubicBezTo>
                    <a:pt x="8" y="713"/>
                    <a:pt x="8" y="712"/>
                    <a:pt x="8" y="712"/>
                  </a:cubicBezTo>
                  <a:cubicBezTo>
                    <a:pt x="6" y="711"/>
                    <a:pt x="6" y="711"/>
                    <a:pt x="6" y="711"/>
                  </a:cubicBezTo>
                  <a:cubicBezTo>
                    <a:pt x="9" y="707"/>
                    <a:pt x="9" y="707"/>
                    <a:pt x="9" y="707"/>
                  </a:cubicBezTo>
                  <a:cubicBezTo>
                    <a:pt x="9" y="707"/>
                    <a:pt x="9" y="707"/>
                    <a:pt x="9" y="706"/>
                  </a:cubicBezTo>
                  <a:cubicBezTo>
                    <a:pt x="9" y="706"/>
                    <a:pt x="9" y="705"/>
                    <a:pt x="8" y="705"/>
                  </a:cubicBezTo>
                  <a:cubicBezTo>
                    <a:pt x="5" y="703"/>
                    <a:pt x="5" y="703"/>
                    <a:pt x="5" y="703"/>
                  </a:cubicBezTo>
                  <a:cubicBezTo>
                    <a:pt x="8" y="701"/>
                    <a:pt x="8" y="701"/>
                    <a:pt x="8" y="701"/>
                  </a:cubicBezTo>
                  <a:cubicBezTo>
                    <a:pt x="9" y="701"/>
                    <a:pt x="9" y="700"/>
                    <a:pt x="9" y="700"/>
                  </a:cubicBezTo>
                  <a:cubicBezTo>
                    <a:pt x="9" y="699"/>
                    <a:pt x="9" y="699"/>
                    <a:pt x="8" y="698"/>
                  </a:cubicBezTo>
                  <a:cubicBezTo>
                    <a:pt x="7" y="697"/>
                    <a:pt x="7" y="697"/>
                    <a:pt x="7" y="697"/>
                  </a:cubicBezTo>
                  <a:cubicBezTo>
                    <a:pt x="8" y="696"/>
                    <a:pt x="8" y="696"/>
                    <a:pt x="8" y="696"/>
                  </a:cubicBezTo>
                  <a:cubicBezTo>
                    <a:pt x="9" y="696"/>
                    <a:pt x="9" y="695"/>
                    <a:pt x="9" y="695"/>
                  </a:cubicBezTo>
                  <a:cubicBezTo>
                    <a:pt x="9" y="694"/>
                    <a:pt x="9" y="694"/>
                    <a:pt x="8" y="694"/>
                  </a:cubicBezTo>
                  <a:cubicBezTo>
                    <a:pt x="6" y="692"/>
                    <a:pt x="6" y="692"/>
                    <a:pt x="6" y="692"/>
                  </a:cubicBezTo>
                  <a:cubicBezTo>
                    <a:pt x="8" y="689"/>
                    <a:pt x="8" y="689"/>
                    <a:pt x="8" y="689"/>
                  </a:cubicBezTo>
                  <a:cubicBezTo>
                    <a:pt x="9" y="689"/>
                    <a:pt x="9" y="688"/>
                    <a:pt x="9" y="688"/>
                  </a:cubicBezTo>
                  <a:cubicBezTo>
                    <a:pt x="9" y="688"/>
                    <a:pt x="8" y="687"/>
                    <a:pt x="8" y="687"/>
                  </a:cubicBezTo>
                  <a:cubicBezTo>
                    <a:pt x="6" y="686"/>
                    <a:pt x="6" y="686"/>
                    <a:pt x="6" y="686"/>
                  </a:cubicBezTo>
                  <a:cubicBezTo>
                    <a:pt x="9" y="682"/>
                    <a:pt x="9" y="682"/>
                    <a:pt x="9" y="682"/>
                  </a:cubicBezTo>
                  <a:cubicBezTo>
                    <a:pt x="9" y="682"/>
                    <a:pt x="9" y="681"/>
                    <a:pt x="9" y="681"/>
                  </a:cubicBezTo>
                  <a:cubicBezTo>
                    <a:pt x="9" y="680"/>
                    <a:pt x="9" y="680"/>
                    <a:pt x="8" y="680"/>
                  </a:cubicBezTo>
                  <a:cubicBezTo>
                    <a:pt x="6" y="678"/>
                    <a:pt x="6" y="678"/>
                    <a:pt x="6" y="678"/>
                  </a:cubicBezTo>
                  <a:cubicBezTo>
                    <a:pt x="9" y="676"/>
                    <a:pt x="9" y="676"/>
                    <a:pt x="9" y="676"/>
                  </a:cubicBezTo>
                  <a:cubicBezTo>
                    <a:pt x="10" y="676"/>
                    <a:pt x="10" y="675"/>
                    <a:pt x="10" y="675"/>
                  </a:cubicBezTo>
                  <a:cubicBezTo>
                    <a:pt x="10" y="674"/>
                    <a:pt x="10" y="674"/>
                    <a:pt x="9" y="674"/>
                  </a:cubicBezTo>
                  <a:cubicBezTo>
                    <a:pt x="5" y="671"/>
                    <a:pt x="5" y="671"/>
                    <a:pt x="5" y="671"/>
                  </a:cubicBezTo>
                  <a:cubicBezTo>
                    <a:pt x="9" y="668"/>
                    <a:pt x="9" y="668"/>
                    <a:pt x="9" y="668"/>
                  </a:cubicBezTo>
                  <a:cubicBezTo>
                    <a:pt x="9" y="668"/>
                    <a:pt x="9" y="667"/>
                    <a:pt x="9" y="667"/>
                  </a:cubicBezTo>
                  <a:cubicBezTo>
                    <a:pt x="9" y="666"/>
                    <a:pt x="9" y="666"/>
                    <a:pt x="9" y="666"/>
                  </a:cubicBezTo>
                  <a:cubicBezTo>
                    <a:pt x="6" y="664"/>
                    <a:pt x="6" y="664"/>
                    <a:pt x="6" y="664"/>
                  </a:cubicBezTo>
                  <a:cubicBezTo>
                    <a:pt x="8" y="663"/>
                    <a:pt x="8" y="663"/>
                    <a:pt x="8" y="663"/>
                  </a:cubicBezTo>
                  <a:cubicBezTo>
                    <a:pt x="9" y="663"/>
                    <a:pt x="9" y="662"/>
                    <a:pt x="9" y="662"/>
                  </a:cubicBezTo>
                  <a:cubicBezTo>
                    <a:pt x="9" y="661"/>
                    <a:pt x="9" y="661"/>
                    <a:pt x="9" y="660"/>
                  </a:cubicBezTo>
                  <a:cubicBezTo>
                    <a:pt x="6" y="659"/>
                    <a:pt x="6" y="659"/>
                    <a:pt x="6" y="659"/>
                  </a:cubicBezTo>
                  <a:cubicBezTo>
                    <a:pt x="9" y="657"/>
                    <a:pt x="9" y="657"/>
                    <a:pt x="9" y="657"/>
                  </a:cubicBezTo>
                  <a:cubicBezTo>
                    <a:pt x="9" y="657"/>
                    <a:pt x="10" y="657"/>
                    <a:pt x="10" y="656"/>
                  </a:cubicBezTo>
                  <a:cubicBezTo>
                    <a:pt x="10" y="656"/>
                    <a:pt x="10" y="655"/>
                    <a:pt x="9" y="655"/>
                  </a:cubicBezTo>
                  <a:cubicBezTo>
                    <a:pt x="6" y="653"/>
                    <a:pt x="6" y="653"/>
                    <a:pt x="6" y="653"/>
                  </a:cubicBezTo>
                  <a:cubicBezTo>
                    <a:pt x="8" y="652"/>
                    <a:pt x="8" y="652"/>
                    <a:pt x="8" y="652"/>
                  </a:cubicBezTo>
                  <a:cubicBezTo>
                    <a:pt x="9" y="651"/>
                    <a:pt x="9" y="651"/>
                    <a:pt x="9" y="650"/>
                  </a:cubicBezTo>
                  <a:cubicBezTo>
                    <a:pt x="9" y="650"/>
                    <a:pt x="9" y="649"/>
                    <a:pt x="8" y="649"/>
                  </a:cubicBezTo>
                  <a:cubicBezTo>
                    <a:pt x="5" y="647"/>
                    <a:pt x="5" y="647"/>
                    <a:pt x="5" y="647"/>
                  </a:cubicBezTo>
                  <a:cubicBezTo>
                    <a:pt x="8" y="643"/>
                    <a:pt x="8" y="643"/>
                    <a:pt x="8" y="643"/>
                  </a:cubicBezTo>
                  <a:cubicBezTo>
                    <a:pt x="8" y="643"/>
                    <a:pt x="8" y="643"/>
                    <a:pt x="8" y="642"/>
                  </a:cubicBezTo>
                  <a:cubicBezTo>
                    <a:pt x="8" y="642"/>
                    <a:pt x="8" y="641"/>
                    <a:pt x="8" y="641"/>
                  </a:cubicBezTo>
                  <a:cubicBezTo>
                    <a:pt x="6" y="640"/>
                    <a:pt x="6" y="640"/>
                    <a:pt x="6" y="640"/>
                  </a:cubicBezTo>
                  <a:cubicBezTo>
                    <a:pt x="8" y="636"/>
                    <a:pt x="8" y="636"/>
                    <a:pt x="8" y="636"/>
                  </a:cubicBezTo>
                  <a:cubicBezTo>
                    <a:pt x="8" y="635"/>
                    <a:pt x="8" y="634"/>
                    <a:pt x="7" y="634"/>
                  </a:cubicBezTo>
                  <a:cubicBezTo>
                    <a:pt x="6" y="633"/>
                    <a:pt x="6" y="633"/>
                    <a:pt x="6" y="633"/>
                  </a:cubicBezTo>
                  <a:cubicBezTo>
                    <a:pt x="9" y="630"/>
                    <a:pt x="9" y="630"/>
                    <a:pt x="9" y="630"/>
                  </a:cubicBezTo>
                  <a:cubicBezTo>
                    <a:pt x="10" y="629"/>
                    <a:pt x="10" y="629"/>
                    <a:pt x="10" y="628"/>
                  </a:cubicBezTo>
                  <a:cubicBezTo>
                    <a:pt x="10" y="628"/>
                    <a:pt x="9" y="628"/>
                    <a:pt x="9" y="627"/>
                  </a:cubicBezTo>
                  <a:cubicBezTo>
                    <a:pt x="5" y="625"/>
                    <a:pt x="5" y="625"/>
                    <a:pt x="5" y="625"/>
                  </a:cubicBezTo>
                  <a:cubicBezTo>
                    <a:pt x="9" y="623"/>
                    <a:pt x="9" y="623"/>
                    <a:pt x="9" y="623"/>
                  </a:cubicBezTo>
                  <a:cubicBezTo>
                    <a:pt x="10" y="623"/>
                    <a:pt x="10" y="622"/>
                    <a:pt x="10" y="622"/>
                  </a:cubicBezTo>
                  <a:cubicBezTo>
                    <a:pt x="10" y="621"/>
                    <a:pt x="10" y="621"/>
                    <a:pt x="10" y="620"/>
                  </a:cubicBezTo>
                  <a:cubicBezTo>
                    <a:pt x="7" y="618"/>
                    <a:pt x="7" y="618"/>
                    <a:pt x="7" y="618"/>
                  </a:cubicBezTo>
                  <a:cubicBezTo>
                    <a:pt x="9" y="617"/>
                    <a:pt x="9" y="617"/>
                    <a:pt x="9" y="617"/>
                  </a:cubicBezTo>
                  <a:cubicBezTo>
                    <a:pt x="9" y="617"/>
                    <a:pt x="9" y="616"/>
                    <a:pt x="9" y="616"/>
                  </a:cubicBezTo>
                  <a:cubicBezTo>
                    <a:pt x="9" y="615"/>
                    <a:pt x="9" y="615"/>
                    <a:pt x="9" y="614"/>
                  </a:cubicBezTo>
                  <a:cubicBezTo>
                    <a:pt x="6" y="613"/>
                    <a:pt x="6" y="613"/>
                    <a:pt x="6" y="613"/>
                  </a:cubicBezTo>
                  <a:cubicBezTo>
                    <a:pt x="9" y="612"/>
                    <a:pt x="9" y="612"/>
                    <a:pt x="9" y="612"/>
                  </a:cubicBezTo>
                  <a:cubicBezTo>
                    <a:pt x="10" y="612"/>
                    <a:pt x="10" y="611"/>
                    <a:pt x="10" y="611"/>
                  </a:cubicBezTo>
                  <a:cubicBezTo>
                    <a:pt x="10" y="610"/>
                    <a:pt x="10" y="609"/>
                    <a:pt x="10" y="609"/>
                  </a:cubicBezTo>
                  <a:cubicBezTo>
                    <a:pt x="7" y="607"/>
                    <a:pt x="7" y="607"/>
                    <a:pt x="7" y="607"/>
                  </a:cubicBezTo>
                  <a:cubicBezTo>
                    <a:pt x="9" y="607"/>
                    <a:pt x="9" y="607"/>
                    <a:pt x="9" y="607"/>
                  </a:cubicBezTo>
                  <a:cubicBezTo>
                    <a:pt x="9" y="607"/>
                    <a:pt x="10" y="607"/>
                    <a:pt x="10" y="606"/>
                  </a:cubicBezTo>
                  <a:cubicBezTo>
                    <a:pt x="10" y="605"/>
                    <a:pt x="10" y="605"/>
                    <a:pt x="9" y="604"/>
                  </a:cubicBezTo>
                  <a:cubicBezTo>
                    <a:pt x="6" y="602"/>
                    <a:pt x="6" y="602"/>
                    <a:pt x="6" y="602"/>
                  </a:cubicBezTo>
                  <a:cubicBezTo>
                    <a:pt x="9" y="602"/>
                    <a:pt x="9" y="602"/>
                    <a:pt x="9" y="602"/>
                  </a:cubicBezTo>
                  <a:cubicBezTo>
                    <a:pt x="9" y="602"/>
                    <a:pt x="10" y="601"/>
                    <a:pt x="10" y="601"/>
                  </a:cubicBezTo>
                  <a:cubicBezTo>
                    <a:pt x="10" y="600"/>
                    <a:pt x="10" y="600"/>
                    <a:pt x="9" y="599"/>
                  </a:cubicBezTo>
                  <a:cubicBezTo>
                    <a:pt x="6" y="597"/>
                    <a:pt x="6" y="597"/>
                    <a:pt x="6" y="597"/>
                  </a:cubicBezTo>
                  <a:cubicBezTo>
                    <a:pt x="9" y="595"/>
                    <a:pt x="9" y="595"/>
                    <a:pt x="9" y="595"/>
                  </a:cubicBezTo>
                  <a:cubicBezTo>
                    <a:pt x="9" y="595"/>
                    <a:pt x="9" y="594"/>
                    <a:pt x="9" y="594"/>
                  </a:cubicBezTo>
                  <a:cubicBezTo>
                    <a:pt x="9" y="593"/>
                    <a:pt x="9" y="593"/>
                    <a:pt x="8" y="593"/>
                  </a:cubicBezTo>
                  <a:cubicBezTo>
                    <a:pt x="6" y="591"/>
                    <a:pt x="6" y="591"/>
                    <a:pt x="6" y="591"/>
                  </a:cubicBezTo>
                  <a:cubicBezTo>
                    <a:pt x="8" y="590"/>
                    <a:pt x="8" y="590"/>
                    <a:pt x="8" y="590"/>
                  </a:cubicBezTo>
                  <a:cubicBezTo>
                    <a:pt x="8" y="590"/>
                    <a:pt x="9" y="589"/>
                    <a:pt x="9" y="589"/>
                  </a:cubicBezTo>
                  <a:cubicBezTo>
                    <a:pt x="9" y="588"/>
                    <a:pt x="8" y="588"/>
                    <a:pt x="8" y="587"/>
                  </a:cubicBezTo>
                  <a:cubicBezTo>
                    <a:pt x="6" y="586"/>
                    <a:pt x="6" y="586"/>
                    <a:pt x="6" y="586"/>
                  </a:cubicBezTo>
                  <a:cubicBezTo>
                    <a:pt x="10" y="584"/>
                    <a:pt x="10" y="584"/>
                    <a:pt x="10" y="584"/>
                  </a:cubicBezTo>
                  <a:cubicBezTo>
                    <a:pt x="10" y="584"/>
                    <a:pt x="10" y="583"/>
                    <a:pt x="10" y="583"/>
                  </a:cubicBezTo>
                  <a:cubicBezTo>
                    <a:pt x="10" y="582"/>
                    <a:pt x="10" y="582"/>
                    <a:pt x="10" y="582"/>
                  </a:cubicBezTo>
                  <a:cubicBezTo>
                    <a:pt x="6" y="579"/>
                    <a:pt x="6" y="579"/>
                    <a:pt x="6" y="579"/>
                  </a:cubicBezTo>
                  <a:cubicBezTo>
                    <a:pt x="8" y="577"/>
                    <a:pt x="8" y="577"/>
                    <a:pt x="8" y="577"/>
                  </a:cubicBezTo>
                  <a:cubicBezTo>
                    <a:pt x="8" y="577"/>
                    <a:pt x="8" y="576"/>
                    <a:pt x="8" y="576"/>
                  </a:cubicBezTo>
                  <a:cubicBezTo>
                    <a:pt x="8" y="575"/>
                    <a:pt x="8" y="575"/>
                    <a:pt x="8" y="574"/>
                  </a:cubicBezTo>
                  <a:cubicBezTo>
                    <a:pt x="6" y="573"/>
                    <a:pt x="6" y="573"/>
                    <a:pt x="6" y="573"/>
                  </a:cubicBezTo>
                  <a:cubicBezTo>
                    <a:pt x="8" y="572"/>
                    <a:pt x="8" y="572"/>
                    <a:pt x="8" y="572"/>
                  </a:cubicBezTo>
                  <a:cubicBezTo>
                    <a:pt x="9" y="572"/>
                    <a:pt x="9" y="571"/>
                    <a:pt x="9" y="571"/>
                  </a:cubicBezTo>
                  <a:cubicBezTo>
                    <a:pt x="9" y="570"/>
                    <a:pt x="9" y="570"/>
                    <a:pt x="8" y="569"/>
                  </a:cubicBezTo>
                  <a:cubicBezTo>
                    <a:pt x="6" y="568"/>
                    <a:pt x="6" y="568"/>
                    <a:pt x="6" y="568"/>
                  </a:cubicBezTo>
                  <a:cubicBezTo>
                    <a:pt x="9" y="566"/>
                    <a:pt x="9" y="566"/>
                    <a:pt x="9" y="566"/>
                  </a:cubicBezTo>
                  <a:cubicBezTo>
                    <a:pt x="10" y="566"/>
                    <a:pt x="10" y="566"/>
                    <a:pt x="10" y="565"/>
                  </a:cubicBezTo>
                  <a:cubicBezTo>
                    <a:pt x="10" y="565"/>
                    <a:pt x="9" y="564"/>
                    <a:pt x="9" y="564"/>
                  </a:cubicBezTo>
                  <a:cubicBezTo>
                    <a:pt x="5" y="561"/>
                    <a:pt x="5" y="561"/>
                    <a:pt x="5" y="561"/>
                  </a:cubicBezTo>
                  <a:cubicBezTo>
                    <a:pt x="8" y="558"/>
                    <a:pt x="8" y="558"/>
                    <a:pt x="8" y="558"/>
                  </a:cubicBezTo>
                  <a:cubicBezTo>
                    <a:pt x="8" y="558"/>
                    <a:pt x="8" y="557"/>
                    <a:pt x="8" y="557"/>
                  </a:cubicBezTo>
                  <a:cubicBezTo>
                    <a:pt x="8" y="556"/>
                    <a:pt x="8" y="556"/>
                    <a:pt x="7" y="556"/>
                  </a:cubicBezTo>
                  <a:cubicBezTo>
                    <a:pt x="6" y="555"/>
                    <a:pt x="6" y="555"/>
                    <a:pt x="6" y="555"/>
                  </a:cubicBezTo>
                  <a:cubicBezTo>
                    <a:pt x="9" y="553"/>
                    <a:pt x="9" y="553"/>
                    <a:pt x="9" y="553"/>
                  </a:cubicBezTo>
                  <a:cubicBezTo>
                    <a:pt x="9" y="552"/>
                    <a:pt x="10" y="552"/>
                    <a:pt x="10" y="552"/>
                  </a:cubicBezTo>
                  <a:cubicBezTo>
                    <a:pt x="10" y="551"/>
                    <a:pt x="9" y="551"/>
                    <a:pt x="9" y="550"/>
                  </a:cubicBezTo>
                  <a:cubicBezTo>
                    <a:pt x="6" y="549"/>
                    <a:pt x="6" y="549"/>
                    <a:pt x="6" y="549"/>
                  </a:cubicBezTo>
                  <a:cubicBezTo>
                    <a:pt x="8" y="545"/>
                    <a:pt x="8" y="545"/>
                    <a:pt x="8" y="545"/>
                  </a:cubicBezTo>
                  <a:cubicBezTo>
                    <a:pt x="9" y="545"/>
                    <a:pt x="9" y="544"/>
                    <a:pt x="9" y="544"/>
                  </a:cubicBezTo>
                  <a:cubicBezTo>
                    <a:pt x="8" y="544"/>
                    <a:pt x="8" y="543"/>
                    <a:pt x="8" y="543"/>
                  </a:cubicBezTo>
                  <a:cubicBezTo>
                    <a:pt x="6" y="542"/>
                    <a:pt x="6" y="542"/>
                    <a:pt x="6" y="542"/>
                  </a:cubicBezTo>
                  <a:cubicBezTo>
                    <a:pt x="8" y="539"/>
                    <a:pt x="8" y="539"/>
                    <a:pt x="8" y="539"/>
                  </a:cubicBezTo>
                  <a:cubicBezTo>
                    <a:pt x="8" y="539"/>
                    <a:pt x="9" y="539"/>
                    <a:pt x="8" y="538"/>
                  </a:cubicBezTo>
                  <a:cubicBezTo>
                    <a:pt x="8" y="538"/>
                    <a:pt x="8" y="537"/>
                    <a:pt x="8" y="537"/>
                  </a:cubicBezTo>
                  <a:cubicBezTo>
                    <a:pt x="7" y="537"/>
                    <a:pt x="7" y="537"/>
                    <a:pt x="7" y="537"/>
                  </a:cubicBezTo>
                  <a:cubicBezTo>
                    <a:pt x="9" y="536"/>
                    <a:pt x="9" y="536"/>
                    <a:pt x="9" y="536"/>
                  </a:cubicBezTo>
                  <a:cubicBezTo>
                    <a:pt x="10" y="536"/>
                    <a:pt x="10" y="535"/>
                    <a:pt x="10" y="535"/>
                  </a:cubicBezTo>
                  <a:cubicBezTo>
                    <a:pt x="10" y="534"/>
                    <a:pt x="10" y="534"/>
                    <a:pt x="9" y="533"/>
                  </a:cubicBezTo>
                  <a:cubicBezTo>
                    <a:pt x="5" y="531"/>
                    <a:pt x="5" y="531"/>
                    <a:pt x="5" y="531"/>
                  </a:cubicBezTo>
                  <a:cubicBezTo>
                    <a:pt x="8" y="527"/>
                    <a:pt x="8" y="527"/>
                    <a:pt x="8" y="527"/>
                  </a:cubicBezTo>
                  <a:cubicBezTo>
                    <a:pt x="8" y="527"/>
                    <a:pt x="8" y="527"/>
                    <a:pt x="8" y="526"/>
                  </a:cubicBezTo>
                  <a:cubicBezTo>
                    <a:pt x="8" y="526"/>
                    <a:pt x="8" y="525"/>
                    <a:pt x="8" y="525"/>
                  </a:cubicBezTo>
                  <a:cubicBezTo>
                    <a:pt x="4" y="523"/>
                    <a:pt x="4" y="523"/>
                    <a:pt x="4" y="523"/>
                  </a:cubicBezTo>
                  <a:cubicBezTo>
                    <a:pt x="8" y="521"/>
                    <a:pt x="8" y="521"/>
                    <a:pt x="8" y="521"/>
                  </a:cubicBezTo>
                  <a:cubicBezTo>
                    <a:pt x="8" y="521"/>
                    <a:pt x="9" y="520"/>
                    <a:pt x="9" y="520"/>
                  </a:cubicBezTo>
                  <a:cubicBezTo>
                    <a:pt x="9" y="519"/>
                    <a:pt x="8" y="519"/>
                    <a:pt x="8" y="519"/>
                  </a:cubicBezTo>
                  <a:cubicBezTo>
                    <a:pt x="6" y="517"/>
                    <a:pt x="6" y="517"/>
                    <a:pt x="6" y="517"/>
                  </a:cubicBezTo>
                  <a:cubicBezTo>
                    <a:pt x="8" y="516"/>
                    <a:pt x="8" y="516"/>
                    <a:pt x="8" y="516"/>
                  </a:cubicBezTo>
                  <a:cubicBezTo>
                    <a:pt x="9" y="516"/>
                    <a:pt x="9" y="516"/>
                    <a:pt x="9" y="515"/>
                  </a:cubicBezTo>
                  <a:cubicBezTo>
                    <a:pt x="9" y="514"/>
                    <a:pt x="9" y="514"/>
                    <a:pt x="9" y="514"/>
                  </a:cubicBezTo>
                  <a:cubicBezTo>
                    <a:pt x="6" y="512"/>
                    <a:pt x="6" y="512"/>
                    <a:pt x="6" y="512"/>
                  </a:cubicBezTo>
                  <a:cubicBezTo>
                    <a:pt x="9" y="512"/>
                    <a:pt x="9" y="512"/>
                    <a:pt x="9" y="512"/>
                  </a:cubicBezTo>
                  <a:cubicBezTo>
                    <a:pt x="10" y="512"/>
                    <a:pt x="10" y="511"/>
                    <a:pt x="10" y="511"/>
                  </a:cubicBezTo>
                  <a:cubicBezTo>
                    <a:pt x="10" y="510"/>
                    <a:pt x="10" y="509"/>
                    <a:pt x="9" y="509"/>
                  </a:cubicBezTo>
                  <a:cubicBezTo>
                    <a:pt x="6" y="507"/>
                    <a:pt x="6" y="507"/>
                    <a:pt x="6" y="507"/>
                  </a:cubicBezTo>
                  <a:cubicBezTo>
                    <a:pt x="8" y="505"/>
                    <a:pt x="8" y="505"/>
                    <a:pt x="8" y="505"/>
                  </a:cubicBezTo>
                  <a:cubicBezTo>
                    <a:pt x="8" y="505"/>
                    <a:pt x="8" y="504"/>
                    <a:pt x="8" y="504"/>
                  </a:cubicBezTo>
                  <a:cubicBezTo>
                    <a:pt x="8" y="503"/>
                    <a:pt x="8" y="503"/>
                    <a:pt x="8" y="503"/>
                  </a:cubicBezTo>
                  <a:cubicBezTo>
                    <a:pt x="6" y="502"/>
                    <a:pt x="6" y="502"/>
                    <a:pt x="6" y="502"/>
                  </a:cubicBezTo>
                  <a:cubicBezTo>
                    <a:pt x="8" y="500"/>
                    <a:pt x="8" y="500"/>
                    <a:pt x="8" y="500"/>
                  </a:cubicBezTo>
                  <a:cubicBezTo>
                    <a:pt x="8" y="500"/>
                    <a:pt x="9" y="499"/>
                    <a:pt x="8" y="499"/>
                  </a:cubicBezTo>
                  <a:cubicBezTo>
                    <a:pt x="8" y="498"/>
                    <a:pt x="8" y="498"/>
                    <a:pt x="8" y="498"/>
                  </a:cubicBezTo>
                  <a:cubicBezTo>
                    <a:pt x="7" y="497"/>
                    <a:pt x="7" y="497"/>
                    <a:pt x="7" y="497"/>
                  </a:cubicBezTo>
                  <a:cubicBezTo>
                    <a:pt x="9" y="497"/>
                    <a:pt x="9" y="497"/>
                    <a:pt x="9" y="497"/>
                  </a:cubicBezTo>
                  <a:cubicBezTo>
                    <a:pt x="10" y="497"/>
                    <a:pt x="10" y="496"/>
                    <a:pt x="10" y="495"/>
                  </a:cubicBezTo>
                  <a:cubicBezTo>
                    <a:pt x="10" y="495"/>
                    <a:pt x="10" y="494"/>
                    <a:pt x="10" y="494"/>
                  </a:cubicBezTo>
                  <a:cubicBezTo>
                    <a:pt x="5" y="491"/>
                    <a:pt x="5" y="491"/>
                    <a:pt x="5" y="491"/>
                  </a:cubicBezTo>
                  <a:cubicBezTo>
                    <a:pt x="9" y="490"/>
                    <a:pt x="9" y="490"/>
                    <a:pt x="9" y="490"/>
                  </a:cubicBezTo>
                  <a:cubicBezTo>
                    <a:pt x="9" y="490"/>
                    <a:pt x="9" y="490"/>
                    <a:pt x="10" y="489"/>
                  </a:cubicBezTo>
                  <a:cubicBezTo>
                    <a:pt x="10" y="488"/>
                    <a:pt x="9" y="488"/>
                    <a:pt x="9" y="488"/>
                  </a:cubicBezTo>
                  <a:cubicBezTo>
                    <a:pt x="4" y="485"/>
                    <a:pt x="4" y="485"/>
                    <a:pt x="4" y="485"/>
                  </a:cubicBezTo>
                  <a:cubicBezTo>
                    <a:pt x="8" y="482"/>
                    <a:pt x="8" y="482"/>
                    <a:pt x="8" y="482"/>
                  </a:cubicBezTo>
                  <a:cubicBezTo>
                    <a:pt x="8" y="482"/>
                    <a:pt x="9" y="481"/>
                    <a:pt x="8" y="481"/>
                  </a:cubicBezTo>
                  <a:cubicBezTo>
                    <a:pt x="8" y="480"/>
                    <a:pt x="8" y="480"/>
                    <a:pt x="8" y="480"/>
                  </a:cubicBezTo>
                  <a:cubicBezTo>
                    <a:pt x="6" y="479"/>
                    <a:pt x="6" y="479"/>
                    <a:pt x="6" y="479"/>
                  </a:cubicBezTo>
                  <a:cubicBezTo>
                    <a:pt x="9" y="476"/>
                    <a:pt x="9" y="476"/>
                    <a:pt x="9" y="476"/>
                  </a:cubicBezTo>
                  <a:cubicBezTo>
                    <a:pt x="10" y="475"/>
                    <a:pt x="10" y="475"/>
                    <a:pt x="10" y="474"/>
                  </a:cubicBezTo>
                  <a:cubicBezTo>
                    <a:pt x="10" y="474"/>
                    <a:pt x="9" y="473"/>
                    <a:pt x="9" y="473"/>
                  </a:cubicBezTo>
                  <a:cubicBezTo>
                    <a:pt x="6" y="472"/>
                    <a:pt x="6" y="472"/>
                    <a:pt x="6" y="472"/>
                  </a:cubicBezTo>
                  <a:cubicBezTo>
                    <a:pt x="9" y="469"/>
                    <a:pt x="9" y="469"/>
                    <a:pt x="9" y="469"/>
                  </a:cubicBezTo>
                  <a:cubicBezTo>
                    <a:pt x="10" y="469"/>
                    <a:pt x="10" y="468"/>
                    <a:pt x="10" y="468"/>
                  </a:cubicBezTo>
                  <a:cubicBezTo>
                    <a:pt x="10" y="467"/>
                    <a:pt x="10" y="467"/>
                    <a:pt x="9" y="466"/>
                  </a:cubicBezTo>
                  <a:cubicBezTo>
                    <a:pt x="6" y="465"/>
                    <a:pt x="6" y="465"/>
                    <a:pt x="6" y="465"/>
                  </a:cubicBezTo>
                  <a:cubicBezTo>
                    <a:pt x="9" y="464"/>
                    <a:pt x="9" y="464"/>
                    <a:pt x="9" y="464"/>
                  </a:cubicBezTo>
                  <a:cubicBezTo>
                    <a:pt x="9" y="464"/>
                    <a:pt x="10" y="463"/>
                    <a:pt x="10" y="463"/>
                  </a:cubicBezTo>
                  <a:cubicBezTo>
                    <a:pt x="10" y="462"/>
                    <a:pt x="10" y="462"/>
                    <a:pt x="9" y="461"/>
                  </a:cubicBezTo>
                  <a:cubicBezTo>
                    <a:pt x="6" y="459"/>
                    <a:pt x="6" y="459"/>
                    <a:pt x="6" y="459"/>
                  </a:cubicBezTo>
                  <a:cubicBezTo>
                    <a:pt x="8" y="456"/>
                    <a:pt x="8" y="456"/>
                    <a:pt x="8" y="456"/>
                  </a:cubicBezTo>
                  <a:cubicBezTo>
                    <a:pt x="8" y="455"/>
                    <a:pt x="8" y="454"/>
                    <a:pt x="7" y="454"/>
                  </a:cubicBezTo>
                  <a:cubicBezTo>
                    <a:pt x="5" y="453"/>
                    <a:pt x="5" y="453"/>
                    <a:pt x="5" y="453"/>
                  </a:cubicBezTo>
                  <a:cubicBezTo>
                    <a:pt x="8" y="449"/>
                    <a:pt x="8" y="449"/>
                    <a:pt x="8" y="449"/>
                  </a:cubicBezTo>
                  <a:cubicBezTo>
                    <a:pt x="8" y="449"/>
                    <a:pt x="8" y="448"/>
                    <a:pt x="8" y="448"/>
                  </a:cubicBezTo>
                  <a:cubicBezTo>
                    <a:pt x="8" y="448"/>
                    <a:pt x="8" y="447"/>
                    <a:pt x="8" y="447"/>
                  </a:cubicBezTo>
                  <a:cubicBezTo>
                    <a:pt x="6" y="446"/>
                    <a:pt x="6" y="446"/>
                    <a:pt x="6" y="446"/>
                  </a:cubicBezTo>
                  <a:cubicBezTo>
                    <a:pt x="8" y="442"/>
                    <a:pt x="8" y="442"/>
                    <a:pt x="8" y="442"/>
                  </a:cubicBezTo>
                  <a:cubicBezTo>
                    <a:pt x="8" y="442"/>
                    <a:pt x="8" y="442"/>
                    <a:pt x="8" y="441"/>
                  </a:cubicBezTo>
                  <a:cubicBezTo>
                    <a:pt x="8" y="441"/>
                    <a:pt x="8" y="440"/>
                    <a:pt x="8" y="440"/>
                  </a:cubicBezTo>
                  <a:cubicBezTo>
                    <a:pt x="5" y="439"/>
                    <a:pt x="5" y="439"/>
                    <a:pt x="5" y="439"/>
                  </a:cubicBezTo>
                  <a:cubicBezTo>
                    <a:pt x="8" y="436"/>
                    <a:pt x="8" y="436"/>
                    <a:pt x="8" y="436"/>
                  </a:cubicBezTo>
                  <a:cubicBezTo>
                    <a:pt x="8" y="436"/>
                    <a:pt x="9" y="435"/>
                    <a:pt x="9" y="435"/>
                  </a:cubicBezTo>
                  <a:cubicBezTo>
                    <a:pt x="9" y="434"/>
                    <a:pt x="8" y="434"/>
                    <a:pt x="8" y="434"/>
                  </a:cubicBezTo>
                  <a:cubicBezTo>
                    <a:pt x="5" y="432"/>
                    <a:pt x="5" y="432"/>
                    <a:pt x="5" y="432"/>
                  </a:cubicBezTo>
                  <a:cubicBezTo>
                    <a:pt x="8" y="431"/>
                    <a:pt x="8" y="431"/>
                    <a:pt x="8" y="431"/>
                  </a:cubicBezTo>
                  <a:cubicBezTo>
                    <a:pt x="8" y="430"/>
                    <a:pt x="8" y="430"/>
                    <a:pt x="8" y="429"/>
                  </a:cubicBezTo>
                  <a:cubicBezTo>
                    <a:pt x="8" y="429"/>
                    <a:pt x="8" y="428"/>
                    <a:pt x="8" y="428"/>
                  </a:cubicBezTo>
                  <a:cubicBezTo>
                    <a:pt x="5" y="426"/>
                    <a:pt x="5" y="426"/>
                    <a:pt x="5" y="426"/>
                  </a:cubicBezTo>
                  <a:cubicBezTo>
                    <a:pt x="9" y="424"/>
                    <a:pt x="9" y="424"/>
                    <a:pt x="9" y="424"/>
                  </a:cubicBezTo>
                  <a:cubicBezTo>
                    <a:pt x="9" y="424"/>
                    <a:pt x="9" y="424"/>
                    <a:pt x="9" y="423"/>
                  </a:cubicBezTo>
                  <a:cubicBezTo>
                    <a:pt x="9" y="423"/>
                    <a:pt x="9" y="422"/>
                    <a:pt x="9" y="422"/>
                  </a:cubicBezTo>
                  <a:cubicBezTo>
                    <a:pt x="6" y="420"/>
                    <a:pt x="6" y="420"/>
                    <a:pt x="6" y="420"/>
                  </a:cubicBezTo>
                  <a:cubicBezTo>
                    <a:pt x="9" y="419"/>
                    <a:pt x="9" y="419"/>
                    <a:pt x="9" y="419"/>
                  </a:cubicBezTo>
                  <a:cubicBezTo>
                    <a:pt x="9" y="419"/>
                    <a:pt x="10" y="419"/>
                    <a:pt x="10" y="418"/>
                  </a:cubicBezTo>
                  <a:cubicBezTo>
                    <a:pt x="10" y="418"/>
                    <a:pt x="10" y="417"/>
                    <a:pt x="9" y="417"/>
                  </a:cubicBezTo>
                  <a:cubicBezTo>
                    <a:pt x="5" y="414"/>
                    <a:pt x="5" y="414"/>
                    <a:pt x="5" y="414"/>
                  </a:cubicBezTo>
                  <a:cubicBezTo>
                    <a:pt x="8" y="411"/>
                    <a:pt x="8" y="411"/>
                    <a:pt x="8" y="411"/>
                  </a:cubicBezTo>
                  <a:cubicBezTo>
                    <a:pt x="8" y="411"/>
                    <a:pt x="8" y="410"/>
                    <a:pt x="8" y="410"/>
                  </a:cubicBezTo>
                  <a:cubicBezTo>
                    <a:pt x="8" y="409"/>
                    <a:pt x="8" y="409"/>
                    <a:pt x="7" y="409"/>
                  </a:cubicBezTo>
                  <a:cubicBezTo>
                    <a:pt x="6" y="408"/>
                    <a:pt x="6" y="408"/>
                    <a:pt x="6" y="408"/>
                  </a:cubicBezTo>
                  <a:cubicBezTo>
                    <a:pt x="9" y="405"/>
                    <a:pt x="9" y="405"/>
                    <a:pt x="9" y="405"/>
                  </a:cubicBezTo>
                  <a:cubicBezTo>
                    <a:pt x="9" y="405"/>
                    <a:pt x="9" y="405"/>
                    <a:pt x="9" y="404"/>
                  </a:cubicBezTo>
                  <a:cubicBezTo>
                    <a:pt x="9" y="404"/>
                    <a:pt x="9" y="403"/>
                    <a:pt x="9" y="403"/>
                  </a:cubicBezTo>
                  <a:cubicBezTo>
                    <a:pt x="7" y="402"/>
                    <a:pt x="7" y="402"/>
                    <a:pt x="7" y="402"/>
                  </a:cubicBezTo>
                  <a:cubicBezTo>
                    <a:pt x="9" y="401"/>
                    <a:pt x="9" y="401"/>
                    <a:pt x="9" y="401"/>
                  </a:cubicBezTo>
                  <a:cubicBezTo>
                    <a:pt x="9" y="400"/>
                    <a:pt x="10" y="400"/>
                    <a:pt x="10" y="399"/>
                  </a:cubicBezTo>
                  <a:cubicBezTo>
                    <a:pt x="10" y="399"/>
                    <a:pt x="9" y="398"/>
                    <a:pt x="9" y="398"/>
                  </a:cubicBezTo>
                  <a:cubicBezTo>
                    <a:pt x="6" y="396"/>
                    <a:pt x="6" y="396"/>
                    <a:pt x="6" y="396"/>
                  </a:cubicBezTo>
                  <a:cubicBezTo>
                    <a:pt x="8" y="392"/>
                    <a:pt x="8" y="392"/>
                    <a:pt x="8" y="392"/>
                  </a:cubicBezTo>
                  <a:cubicBezTo>
                    <a:pt x="8" y="392"/>
                    <a:pt x="8" y="392"/>
                    <a:pt x="8" y="391"/>
                  </a:cubicBezTo>
                  <a:cubicBezTo>
                    <a:pt x="8" y="391"/>
                    <a:pt x="8" y="390"/>
                    <a:pt x="8" y="390"/>
                  </a:cubicBezTo>
                  <a:cubicBezTo>
                    <a:pt x="6" y="389"/>
                    <a:pt x="6" y="389"/>
                    <a:pt x="6" y="389"/>
                  </a:cubicBezTo>
                  <a:cubicBezTo>
                    <a:pt x="9" y="387"/>
                    <a:pt x="9" y="387"/>
                    <a:pt x="9" y="387"/>
                  </a:cubicBezTo>
                  <a:cubicBezTo>
                    <a:pt x="10" y="387"/>
                    <a:pt x="10" y="386"/>
                    <a:pt x="10" y="386"/>
                  </a:cubicBezTo>
                  <a:cubicBezTo>
                    <a:pt x="10" y="385"/>
                    <a:pt x="10" y="385"/>
                    <a:pt x="9" y="384"/>
                  </a:cubicBezTo>
                  <a:cubicBezTo>
                    <a:pt x="6" y="382"/>
                    <a:pt x="6" y="382"/>
                    <a:pt x="6" y="382"/>
                  </a:cubicBezTo>
                  <a:cubicBezTo>
                    <a:pt x="9" y="380"/>
                    <a:pt x="9" y="380"/>
                    <a:pt x="9" y="380"/>
                  </a:cubicBezTo>
                  <a:cubicBezTo>
                    <a:pt x="9" y="380"/>
                    <a:pt x="10" y="379"/>
                    <a:pt x="10" y="379"/>
                  </a:cubicBezTo>
                  <a:cubicBezTo>
                    <a:pt x="10" y="378"/>
                    <a:pt x="9" y="378"/>
                    <a:pt x="9" y="378"/>
                  </a:cubicBezTo>
                  <a:cubicBezTo>
                    <a:pt x="6" y="376"/>
                    <a:pt x="6" y="376"/>
                    <a:pt x="6" y="376"/>
                  </a:cubicBezTo>
                  <a:cubicBezTo>
                    <a:pt x="8" y="373"/>
                    <a:pt x="8" y="373"/>
                    <a:pt x="8" y="373"/>
                  </a:cubicBezTo>
                  <a:cubicBezTo>
                    <a:pt x="8" y="373"/>
                    <a:pt x="8" y="373"/>
                    <a:pt x="8" y="372"/>
                  </a:cubicBezTo>
                  <a:cubicBezTo>
                    <a:pt x="8" y="372"/>
                    <a:pt x="8" y="371"/>
                    <a:pt x="7" y="371"/>
                  </a:cubicBezTo>
                  <a:cubicBezTo>
                    <a:pt x="7" y="371"/>
                    <a:pt x="7" y="371"/>
                    <a:pt x="7" y="371"/>
                  </a:cubicBezTo>
                  <a:cubicBezTo>
                    <a:pt x="9" y="369"/>
                    <a:pt x="9" y="369"/>
                    <a:pt x="9" y="369"/>
                  </a:cubicBezTo>
                  <a:cubicBezTo>
                    <a:pt x="10" y="369"/>
                    <a:pt x="10" y="369"/>
                    <a:pt x="10" y="368"/>
                  </a:cubicBezTo>
                  <a:cubicBezTo>
                    <a:pt x="10" y="368"/>
                    <a:pt x="10" y="367"/>
                    <a:pt x="10" y="367"/>
                  </a:cubicBezTo>
                  <a:cubicBezTo>
                    <a:pt x="5" y="364"/>
                    <a:pt x="5" y="364"/>
                    <a:pt x="5" y="364"/>
                  </a:cubicBezTo>
                  <a:cubicBezTo>
                    <a:pt x="8" y="361"/>
                    <a:pt x="8" y="361"/>
                    <a:pt x="8" y="361"/>
                  </a:cubicBezTo>
                  <a:cubicBezTo>
                    <a:pt x="8" y="360"/>
                    <a:pt x="8" y="360"/>
                    <a:pt x="8" y="360"/>
                  </a:cubicBezTo>
                  <a:cubicBezTo>
                    <a:pt x="8" y="359"/>
                    <a:pt x="8" y="359"/>
                    <a:pt x="8" y="359"/>
                  </a:cubicBezTo>
                  <a:cubicBezTo>
                    <a:pt x="6" y="357"/>
                    <a:pt x="6" y="357"/>
                    <a:pt x="6" y="357"/>
                  </a:cubicBezTo>
                  <a:cubicBezTo>
                    <a:pt x="9" y="357"/>
                    <a:pt x="9" y="357"/>
                    <a:pt x="9" y="357"/>
                  </a:cubicBezTo>
                  <a:cubicBezTo>
                    <a:pt x="9" y="357"/>
                    <a:pt x="10" y="356"/>
                    <a:pt x="10" y="356"/>
                  </a:cubicBezTo>
                  <a:cubicBezTo>
                    <a:pt x="10" y="355"/>
                    <a:pt x="10" y="354"/>
                    <a:pt x="9" y="354"/>
                  </a:cubicBezTo>
                  <a:cubicBezTo>
                    <a:pt x="6" y="352"/>
                    <a:pt x="6" y="352"/>
                    <a:pt x="6" y="352"/>
                  </a:cubicBezTo>
                  <a:cubicBezTo>
                    <a:pt x="9" y="351"/>
                    <a:pt x="9" y="351"/>
                    <a:pt x="9" y="351"/>
                  </a:cubicBezTo>
                  <a:cubicBezTo>
                    <a:pt x="9" y="350"/>
                    <a:pt x="10" y="350"/>
                    <a:pt x="10" y="349"/>
                  </a:cubicBezTo>
                  <a:cubicBezTo>
                    <a:pt x="10" y="349"/>
                    <a:pt x="10" y="348"/>
                    <a:pt x="9" y="348"/>
                  </a:cubicBezTo>
                  <a:cubicBezTo>
                    <a:pt x="5" y="345"/>
                    <a:pt x="5" y="345"/>
                    <a:pt x="5" y="345"/>
                  </a:cubicBezTo>
                  <a:cubicBezTo>
                    <a:pt x="8" y="342"/>
                    <a:pt x="8" y="342"/>
                    <a:pt x="8" y="342"/>
                  </a:cubicBezTo>
                  <a:cubicBezTo>
                    <a:pt x="8" y="342"/>
                    <a:pt x="8" y="342"/>
                    <a:pt x="8" y="341"/>
                  </a:cubicBezTo>
                  <a:cubicBezTo>
                    <a:pt x="8" y="341"/>
                    <a:pt x="8" y="340"/>
                    <a:pt x="8" y="340"/>
                  </a:cubicBezTo>
                  <a:cubicBezTo>
                    <a:pt x="7" y="339"/>
                    <a:pt x="7" y="339"/>
                    <a:pt x="7" y="339"/>
                  </a:cubicBezTo>
                  <a:cubicBezTo>
                    <a:pt x="9" y="339"/>
                    <a:pt x="9" y="339"/>
                    <a:pt x="9" y="339"/>
                  </a:cubicBezTo>
                  <a:cubicBezTo>
                    <a:pt x="10" y="339"/>
                    <a:pt x="10" y="338"/>
                    <a:pt x="10" y="338"/>
                  </a:cubicBezTo>
                  <a:cubicBezTo>
                    <a:pt x="10" y="337"/>
                    <a:pt x="10" y="337"/>
                    <a:pt x="10" y="336"/>
                  </a:cubicBezTo>
                  <a:cubicBezTo>
                    <a:pt x="6" y="334"/>
                    <a:pt x="6" y="334"/>
                    <a:pt x="6" y="334"/>
                  </a:cubicBezTo>
                  <a:cubicBezTo>
                    <a:pt x="8" y="331"/>
                    <a:pt x="8" y="331"/>
                    <a:pt x="8" y="331"/>
                  </a:cubicBezTo>
                  <a:cubicBezTo>
                    <a:pt x="8" y="331"/>
                    <a:pt x="8" y="330"/>
                    <a:pt x="8" y="330"/>
                  </a:cubicBezTo>
                  <a:cubicBezTo>
                    <a:pt x="8" y="330"/>
                    <a:pt x="8" y="329"/>
                    <a:pt x="7" y="329"/>
                  </a:cubicBezTo>
                  <a:cubicBezTo>
                    <a:pt x="6" y="328"/>
                    <a:pt x="6" y="328"/>
                    <a:pt x="6" y="328"/>
                  </a:cubicBezTo>
                  <a:cubicBezTo>
                    <a:pt x="8" y="327"/>
                    <a:pt x="8" y="327"/>
                    <a:pt x="8" y="327"/>
                  </a:cubicBezTo>
                  <a:cubicBezTo>
                    <a:pt x="8" y="327"/>
                    <a:pt x="9" y="327"/>
                    <a:pt x="9" y="326"/>
                  </a:cubicBezTo>
                  <a:cubicBezTo>
                    <a:pt x="9" y="326"/>
                    <a:pt x="9" y="325"/>
                    <a:pt x="8" y="325"/>
                  </a:cubicBezTo>
                  <a:cubicBezTo>
                    <a:pt x="5" y="323"/>
                    <a:pt x="5" y="323"/>
                    <a:pt x="5" y="323"/>
                  </a:cubicBezTo>
                  <a:cubicBezTo>
                    <a:pt x="7" y="320"/>
                    <a:pt x="7" y="320"/>
                    <a:pt x="7" y="320"/>
                  </a:cubicBezTo>
                  <a:cubicBezTo>
                    <a:pt x="8" y="320"/>
                    <a:pt x="8" y="319"/>
                    <a:pt x="8" y="319"/>
                  </a:cubicBezTo>
                  <a:cubicBezTo>
                    <a:pt x="8" y="318"/>
                    <a:pt x="8" y="318"/>
                    <a:pt x="7" y="318"/>
                  </a:cubicBezTo>
                  <a:cubicBezTo>
                    <a:pt x="6" y="317"/>
                    <a:pt x="6" y="317"/>
                    <a:pt x="6" y="317"/>
                  </a:cubicBezTo>
                  <a:cubicBezTo>
                    <a:pt x="8" y="316"/>
                    <a:pt x="8" y="316"/>
                    <a:pt x="8" y="316"/>
                  </a:cubicBezTo>
                  <a:cubicBezTo>
                    <a:pt x="8" y="316"/>
                    <a:pt x="9" y="315"/>
                    <a:pt x="9" y="315"/>
                  </a:cubicBezTo>
                  <a:cubicBezTo>
                    <a:pt x="9" y="314"/>
                    <a:pt x="9" y="314"/>
                    <a:pt x="8" y="313"/>
                  </a:cubicBezTo>
                  <a:cubicBezTo>
                    <a:pt x="6" y="312"/>
                    <a:pt x="6" y="312"/>
                    <a:pt x="6" y="312"/>
                  </a:cubicBezTo>
                  <a:cubicBezTo>
                    <a:pt x="9" y="309"/>
                    <a:pt x="9" y="309"/>
                    <a:pt x="9" y="309"/>
                  </a:cubicBezTo>
                  <a:cubicBezTo>
                    <a:pt x="10" y="309"/>
                    <a:pt x="10" y="308"/>
                    <a:pt x="10" y="308"/>
                  </a:cubicBezTo>
                  <a:cubicBezTo>
                    <a:pt x="10" y="307"/>
                    <a:pt x="9" y="307"/>
                    <a:pt x="9" y="307"/>
                  </a:cubicBezTo>
                  <a:cubicBezTo>
                    <a:pt x="6" y="305"/>
                    <a:pt x="6" y="305"/>
                    <a:pt x="6" y="305"/>
                  </a:cubicBezTo>
                  <a:cubicBezTo>
                    <a:pt x="8" y="303"/>
                    <a:pt x="8" y="303"/>
                    <a:pt x="8" y="303"/>
                  </a:cubicBezTo>
                  <a:cubicBezTo>
                    <a:pt x="8" y="303"/>
                    <a:pt x="8" y="303"/>
                    <a:pt x="8" y="302"/>
                  </a:cubicBezTo>
                  <a:cubicBezTo>
                    <a:pt x="8" y="302"/>
                    <a:pt x="8" y="301"/>
                    <a:pt x="8" y="301"/>
                  </a:cubicBezTo>
                  <a:cubicBezTo>
                    <a:pt x="5" y="299"/>
                    <a:pt x="5" y="299"/>
                    <a:pt x="5" y="299"/>
                  </a:cubicBezTo>
                  <a:cubicBezTo>
                    <a:pt x="8" y="296"/>
                    <a:pt x="8" y="296"/>
                    <a:pt x="8" y="296"/>
                  </a:cubicBezTo>
                  <a:cubicBezTo>
                    <a:pt x="8" y="296"/>
                    <a:pt x="9" y="296"/>
                    <a:pt x="8" y="295"/>
                  </a:cubicBezTo>
                  <a:cubicBezTo>
                    <a:pt x="8" y="295"/>
                    <a:pt x="8" y="294"/>
                    <a:pt x="8" y="294"/>
                  </a:cubicBezTo>
                  <a:cubicBezTo>
                    <a:pt x="6" y="293"/>
                    <a:pt x="6" y="293"/>
                    <a:pt x="6" y="293"/>
                  </a:cubicBezTo>
                  <a:cubicBezTo>
                    <a:pt x="8" y="291"/>
                    <a:pt x="8" y="291"/>
                    <a:pt x="8" y="291"/>
                  </a:cubicBezTo>
                  <a:cubicBezTo>
                    <a:pt x="9" y="291"/>
                    <a:pt x="9" y="291"/>
                    <a:pt x="9" y="290"/>
                  </a:cubicBezTo>
                  <a:cubicBezTo>
                    <a:pt x="9" y="290"/>
                    <a:pt x="9" y="289"/>
                    <a:pt x="8" y="289"/>
                  </a:cubicBezTo>
                  <a:cubicBezTo>
                    <a:pt x="6" y="287"/>
                    <a:pt x="6" y="287"/>
                    <a:pt x="6" y="287"/>
                  </a:cubicBezTo>
                  <a:cubicBezTo>
                    <a:pt x="9" y="283"/>
                    <a:pt x="9" y="283"/>
                    <a:pt x="9" y="283"/>
                  </a:cubicBezTo>
                  <a:cubicBezTo>
                    <a:pt x="9" y="283"/>
                    <a:pt x="9" y="283"/>
                    <a:pt x="9" y="282"/>
                  </a:cubicBezTo>
                  <a:cubicBezTo>
                    <a:pt x="9" y="282"/>
                    <a:pt x="9" y="281"/>
                    <a:pt x="8" y="281"/>
                  </a:cubicBezTo>
                  <a:cubicBezTo>
                    <a:pt x="6" y="280"/>
                    <a:pt x="6" y="280"/>
                    <a:pt x="6" y="280"/>
                  </a:cubicBezTo>
                  <a:cubicBezTo>
                    <a:pt x="8" y="278"/>
                    <a:pt x="8" y="278"/>
                    <a:pt x="8" y="278"/>
                  </a:cubicBezTo>
                  <a:cubicBezTo>
                    <a:pt x="8" y="278"/>
                    <a:pt x="9" y="277"/>
                    <a:pt x="9" y="277"/>
                  </a:cubicBezTo>
                  <a:cubicBezTo>
                    <a:pt x="9" y="277"/>
                    <a:pt x="8" y="276"/>
                    <a:pt x="8" y="276"/>
                  </a:cubicBezTo>
                  <a:cubicBezTo>
                    <a:pt x="6" y="274"/>
                    <a:pt x="6" y="274"/>
                    <a:pt x="6" y="274"/>
                  </a:cubicBezTo>
                  <a:cubicBezTo>
                    <a:pt x="8" y="272"/>
                    <a:pt x="8" y="272"/>
                    <a:pt x="8" y="272"/>
                  </a:cubicBezTo>
                  <a:cubicBezTo>
                    <a:pt x="8" y="272"/>
                    <a:pt x="9" y="272"/>
                    <a:pt x="9" y="271"/>
                  </a:cubicBezTo>
                  <a:cubicBezTo>
                    <a:pt x="8" y="271"/>
                    <a:pt x="8" y="270"/>
                    <a:pt x="8" y="270"/>
                  </a:cubicBezTo>
                  <a:cubicBezTo>
                    <a:pt x="6" y="269"/>
                    <a:pt x="6" y="269"/>
                    <a:pt x="6" y="269"/>
                  </a:cubicBezTo>
                  <a:cubicBezTo>
                    <a:pt x="9" y="267"/>
                    <a:pt x="9" y="267"/>
                    <a:pt x="9" y="267"/>
                  </a:cubicBezTo>
                  <a:cubicBezTo>
                    <a:pt x="10" y="267"/>
                    <a:pt x="10" y="266"/>
                    <a:pt x="10" y="266"/>
                  </a:cubicBezTo>
                  <a:cubicBezTo>
                    <a:pt x="10" y="265"/>
                    <a:pt x="10" y="265"/>
                    <a:pt x="9" y="264"/>
                  </a:cubicBezTo>
                  <a:cubicBezTo>
                    <a:pt x="5" y="262"/>
                    <a:pt x="5" y="262"/>
                    <a:pt x="5" y="262"/>
                  </a:cubicBezTo>
                  <a:cubicBezTo>
                    <a:pt x="8" y="260"/>
                    <a:pt x="8" y="260"/>
                    <a:pt x="8" y="260"/>
                  </a:cubicBezTo>
                  <a:cubicBezTo>
                    <a:pt x="9" y="260"/>
                    <a:pt x="9" y="260"/>
                    <a:pt x="9" y="259"/>
                  </a:cubicBezTo>
                  <a:cubicBezTo>
                    <a:pt x="9" y="259"/>
                    <a:pt x="9" y="258"/>
                    <a:pt x="8" y="258"/>
                  </a:cubicBezTo>
                  <a:cubicBezTo>
                    <a:pt x="7" y="257"/>
                    <a:pt x="7" y="257"/>
                    <a:pt x="7" y="257"/>
                  </a:cubicBezTo>
                  <a:cubicBezTo>
                    <a:pt x="9" y="255"/>
                    <a:pt x="9" y="255"/>
                    <a:pt x="9" y="255"/>
                  </a:cubicBezTo>
                  <a:cubicBezTo>
                    <a:pt x="10" y="255"/>
                    <a:pt x="10" y="254"/>
                    <a:pt x="10" y="254"/>
                  </a:cubicBezTo>
                  <a:cubicBezTo>
                    <a:pt x="10" y="253"/>
                    <a:pt x="10" y="253"/>
                    <a:pt x="9" y="252"/>
                  </a:cubicBezTo>
                  <a:cubicBezTo>
                    <a:pt x="6" y="250"/>
                    <a:pt x="6" y="250"/>
                    <a:pt x="6" y="250"/>
                  </a:cubicBezTo>
                  <a:cubicBezTo>
                    <a:pt x="8" y="247"/>
                    <a:pt x="8" y="247"/>
                    <a:pt x="8" y="247"/>
                  </a:cubicBezTo>
                  <a:cubicBezTo>
                    <a:pt x="8" y="247"/>
                    <a:pt x="8" y="246"/>
                    <a:pt x="8" y="246"/>
                  </a:cubicBezTo>
                  <a:cubicBezTo>
                    <a:pt x="8" y="246"/>
                    <a:pt x="8" y="245"/>
                    <a:pt x="7" y="245"/>
                  </a:cubicBezTo>
                  <a:cubicBezTo>
                    <a:pt x="5" y="244"/>
                    <a:pt x="5" y="244"/>
                    <a:pt x="5" y="244"/>
                  </a:cubicBezTo>
                  <a:cubicBezTo>
                    <a:pt x="8" y="242"/>
                    <a:pt x="8" y="242"/>
                    <a:pt x="8" y="242"/>
                  </a:cubicBezTo>
                  <a:cubicBezTo>
                    <a:pt x="9" y="242"/>
                    <a:pt x="9" y="241"/>
                    <a:pt x="9" y="241"/>
                  </a:cubicBezTo>
                  <a:cubicBezTo>
                    <a:pt x="9" y="240"/>
                    <a:pt x="9" y="240"/>
                    <a:pt x="8" y="240"/>
                  </a:cubicBezTo>
                  <a:cubicBezTo>
                    <a:pt x="6" y="238"/>
                    <a:pt x="6" y="238"/>
                    <a:pt x="6" y="238"/>
                  </a:cubicBezTo>
                  <a:cubicBezTo>
                    <a:pt x="8" y="236"/>
                    <a:pt x="8" y="236"/>
                    <a:pt x="8" y="236"/>
                  </a:cubicBezTo>
                  <a:cubicBezTo>
                    <a:pt x="8" y="236"/>
                    <a:pt x="8" y="235"/>
                    <a:pt x="8" y="235"/>
                  </a:cubicBezTo>
                  <a:cubicBezTo>
                    <a:pt x="8" y="234"/>
                    <a:pt x="8" y="234"/>
                    <a:pt x="8" y="234"/>
                  </a:cubicBezTo>
                  <a:cubicBezTo>
                    <a:pt x="5" y="232"/>
                    <a:pt x="5" y="232"/>
                    <a:pt x="5" y="232"/>
                  </a:cubicBezTo>
                  <a:cubicBezTo>
                    <a:pt x="7" y="231"/>
                    <a:pt x="7" y="231"/>
                    <a:pt x="7" y="231"/>
                  </a:cubicBezTo>
                  <a:cubicBezTo>
                    <a:pt x="8" y="231"/>
                    <a:pt x="8" y="230"/>
                    <a:pt x="8" y="230"/>
                  </a:cubicBezTo>
                  <a:cubicBezTo>
                    <a:pt x="8" y="229"/>
                    <a:pt x="8" y="229"/>
                    <a:pt x="7" y="229"/>
                  </a:cubicBezTo>
                  <a:cubicBezTo>
                    <a:pt x="5" y="227"/>
                    <a:pt x="5" y="227"/>
                    <a:pt x="5" y="227"/>
                  </a:cubicBezTo>
                  <a:cubicBezTo>
                    <a:pt x="9" y="224"/>
                    <a:pt x="9" y="224"/>
                    <a:pt x="9" y="224"/>
                  </a:cubicBezTo>
                  <a:cubicBezTo>
                    <a:pt x="9" y="224"/>
                    <a:pt x="9" y="224"/>
                    <a:pt x="9" y="223"/>
                  </a:cubicBezTo>
                  <a:cubicBezTo>
                    <a:pt x="9" y="223"/>
                    <a:pt x="9" y="222"/>
                    <a:pt x="9" y="222"/>
                  </a:cubicBezTo>
                  <a:cubicBezTo>
                    <a:pt x="6" y="220"/>
                    <a:pt x="6" y="220"/>
                    <a:pt x="6" y="220"/>
                  </a:cubicBezTo>
                  <a:cubicBezTo>
                    <a:pt x="8" y="218"/>
                    <a:pt x="8" y="218"/>
                    <a:pt x="8" y="218"/>
                  </a:cubicBezTo>
                  <a:cubicBezTo>
                    <a:pt x="8" y="217"/>
                    <a:pt x="8" y="217"/>
                    <a:pt x="8" y="216"/>
                  </a:cubicBezTo>
                  <a:cubicBezTo>
                    <a:pt x="8" y="216"/>
                    <a:pt x="8" y="216"/>
                    <a:pt x="7" y="215"/>
                  </a:cubicBezTo>
                  <a:cubicBezTo>
                    <a:pt x="5" y="214"/>
                    <a:pt x="5" y="214"/>
                    <a:pt x="5" y="214"/>
                  </a:cubicBezTo>
                  <a:cubicBezTo>
                    <a:pt x="8" y="212"/>
                    <a:pt x="8" y="212"/>
                    <a:pt x="8" y="212"/>
                  </a:cubicBezTo>
                  <a:cubicBezTo>
                    <a:pt x="8" y="211"/>
                    <a:pt x="8" y="211"/>
                    <a:pt x="8" y="210"/>
                  </a:cubicBezTo>
                  <a:cubicBezTo>
                    <a:pt x="8" y="210"/>
                    <a:pt x="8" y="210"/>
                    <a:pt x="7" y="209"/>
                  </a:cubicBezTo>
                  <a:cubicBezTo>
                    <a:pt x="5" y="208"/>
                    <a:pt x="5" y="208"/>
                    <a:pt x="5" y="208"/>
                  </a:cubicBezTo>
                  <a:cubicBezTo>
                    <a:pt x="9" y="207"/>
                    <a:pt x="9" y="207"/>
                    <a:pt x="9" y="207"/>
                  </a:cubicBezTo>
                  <a:cubicBezTo>
                    <a:pt x="9" y="207"/>
                    <a:pt x="10" y="206"/>
                    <a:pt x="10" y="206"/>
                  </a:cubicBezTo>
                  <a:cubicBezTo>
                    <a:pt x="10" y="205"/>
                    <a:pt x="9" y="205"/>
                    <a:pt x="9" y="204"/>
                  </a:cubicBezTo>
                  <a:cubicBezTo>
                    <a:pt x="5" y="202"/>
                    <a:pt x="5" y="202"/>
                    <a:pt x="5" y="202"/>
                  </a:cubicBezTo>
                  <a:cubicBezTo>
                    <a:pt x="8" y="200"/>
                    <a:pt x="8" y="200"/>
                    <a:pt x="8" y="200"/>
                  </a:cubicBezTo>
                  <a:cubicBezTo>
                    <a:pt x="8" y="199"/>
                    <a:pt x="8" y="199"/>
                    <a:pt x="8" y="198"/>
                  </a:cubicBezTo>
                  <a:cubicBezTo>
                    <a:pt x="8" y="198"/>
                    <a:pt x="8" y="198"/>
                    <a:pt x="8" y="197"/>
                  </a:cubicBezTo>
                  <a:cubicBezTo>
                    <a:pt x="6" y="197"/>
                    <a:pt x="6" y="197"/>
                    <a:pt x="6" y="197"/>
                  </a:cubicBezTo>
                  <a:cubicBezTo>
                    <a:pt x="8" y="195"/>
                    <a:pt x="8" y="195"/>
                    <a:pt x="8" y="195"/>
                  </a:cubicBezTo>
                  <a:cubicBezTo>
                    <a:pt x="8" y="195"/>
                    <a:pt x="9" y="194"/>
                    <a:pt x="9" y="194"/>
                  </a:cubicBezTo>
                  <a:cubicBezTo>
                    <a:pt x="9" y="193"/>
                    <a:pt x="8" y="193"/>
                    <a:pt x="8" y="193"/>
                  </a:cubicBezTo>
                  <a:cubicBezTo>
                    <a:pt x="5" y="191"/>
                    <a:pt x="5" y="191"/>
                    <a:pt x="5" y="191"/>
                  </a:cubicBezTo>
                  <a:cubicBezTo>
                    <a:pt x="8" y="189"/>
                    <a:pt x="8" y="189"/>
                    <a:pt x="8" y="189"/>
                  </a:cubicBezTo>
                  <a:cubicBezTo>
                    <a:pt x="9" y="189"/>
                    <a:pt x="9" y="188"/>
                    <a:pt x="9" y="188"/>
                  </a:cubicBezTo>
                  <a:cubicBezTo>
                    <a:pt x="9" y="187"/>
                    <a:pt x="9" y="187"/>
                    <a:pt x="8" y="186"/>
                  </a:cubicBezTo>
                  <a:cubicBezTo>
                    <a:pt x="7" y="186"/>
                    <a:pt x="7" y="186"/>
                    <a:pt x="7" y="186"/>
                  </a:cubicBezTo>
                  <a:cubicBezTo>
                    <a:pt x="9" y="185"/>
                    <a:pt x="9" y="185"/>
                    <a:pt x="9" y="185"/>
                  </a:cubicBezTo>
                  <a:cubicBezTo>
                    <a:pt x="10" y="185"/>
                    <a:pt x="10" y="184"/>
                    <a:pt x="10" y="184"/>
                  </a:cubicBezTo>
                  <a:cubicBezTo>
                    <a:pt x="10" y="183"/>
                    <a:pt x="10" y="183"/>
                    <a:pt x="10" y="182"/>
                  </a:cubicBezTo>
                  <a:cubicBezTo>
                    <a:pt x="6" y="180"/>
                    <a:pt x="6" y="180"/>
                    <a:pt x="6" y="180"/>
                  </a:cubicBezTo>
                  <a:cubicBezTo>
                    <a:pt x="8" y="180"/>
                    <a:pt x="8" y="180"/>
                    <a:pt x="8" y="180"/>
                  </a:cubicBezTo>
                  <a:cubicBezTo>
                    <a:pt x="9" y="180"/>
                    <a:pt x="10" y="179"/>
                    <a:pt x="10" y="179"/>
                  </a:cubicBezTo>
                  <a:cubicBezTo>
                    <a:pt x="10" y="178"/>
                    <a:pt x="10" y="177"/>
                    <a:pt x="9" y="177"/>
                  </a:cubicBezTo>
                  <a:cubicBezTo>
                    <a:pt x="5" y="175"/>
                    <a:pt x="5" y="175"/>
                    <a:pt x="5" y="175"/>
                  </a:cubicBezTo>
                  <a:cubicBezTo>
                    <a:pt x="8" y="172"/>
                    <a:pt x="8" y="172"/>
                    <a:pt x="8" y="172"/>
                  </a:cubicBezTo>
                  <a:cubicBezTo>
                    <a:pt x="8" y="172"/>
                    <a:pt x="9" y="172"/>
                    <a:pt x="9" y="171"/>
                  </a:cubicBezTo>
                  <a:cubicBezTo>
                    <a:pt x="9" y="171"/>
                    <a:pt x="8" y="170"/>
                    <a:pt x="8" y="170"/>
                  </a:cubicBezTo>
                  <a:cubicBezTo>
                    <a:pt x="6" y="168"/>
                    <a:pt x="6" y="168"/>
                    <a:pt x="6" y="168"/>
                  </a:cubicBezTo>
                  <a:cubicBezTo>
                    <a:pt x="9" y="166"/>
                    <a:pt x="9" y="166"/>
                    <a:pt x="9" y="166"/>
                  </a:cubicBezTo>
                  <a:cubicBezTo>
                    <a:pt x="9" y="166"/>
                    <a:pt x="10" y="165"/>
                    <a:pt x="10" y="165"/>
                  </a:cubicBezTo>
                  <a:cubicBezTo>
                    <a:pt x="10" y="164"/>
                    <a:pt x="9" y="164"/>
                    <a:pt x="9" y="164"/>
                  </a:cubicBezTo>
                  <a:cubicBezTo>
                    <a:pt x="5" y="161"/>
                    <a:pt x="5" y="161"/>
                    <a:pt x="5" y="161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57"/>
                    <a:pt x="9" y="157"/>
                    <a:pt x="8" y="156"/>
                  </a:cubicBezTo>
                  <a:cubicBezTo>
                    <a:pt x="8" y="156"/>
                    <a:pt x="8" y="156"/>
                    <a:pt x="8" y="155"/>
                  </a:cubicBezTo>
                  <a:cubicBezTo>
                    <a:pt x="6" y="154"/>
                    <a:pt x="6" y="154"/>
                    <a:pt x="6" y="154"/>
                  </a:cubicBezTo>
                  <a:cubicBezTo>
                    <a:pt x="8" y="154"/>
                    <a:pt x="8" y="154"/>
                    <a:pt x="8" y="154"/>
                  </a:cubicBezTo>
                  <a:cubicBezTo>
                    <a:pt x="9" y="154"/>
                    <a:pt x="9" y="153"/>
                    <a:pt x="10" y="153"/>
                  </a:cubicBezTo>
                  <a:cubicBezTo>
                    <a:pt x="10" y="152"/>
                    <a:pt x="9" y="152"/>
                    <a:pt x="9" y="151"/>
                  </a:cubicBezTo>
                  <a:cubicBezTo>
                    <a:pt x="5" y="149"/>
                    <a:pt x="5" y="149"/>
                    <a:pt x="5" y="149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5"/>
                    <a:pt x="9" y="145"/>
                    <a:pt x="9" y="144"/>
                  </a:cubicBezTo>
                  <a:cubicBezTo>
                    <a:pt x="9" y="144"/>
                    <a:pt x="9" y="144"/>
                    <a:pt x="8" y="143"/>
                  </a:cubicBezTo>
                  <a:cubicBezTo>
                    <a:pt x="6" y="142"/>
                    <a:pt x="6" y="142"/>
                    <a:pt x="6" y="142"/>
                  </a:cubicBezTo>
                  <a:cubicBezTo>
                    <a:pt x="8" y="141"/>
                    <a:pt x="8" y="141"/>
                    <a:pt x="8" y="141"/>
                  </a:cubicBezTo>
                  <a:cubicBezTo>
                    <a:pt x="8" y="141"/>
                    <a:pt x="9" y="140"/>
                    <a:pt x="9" y="140"/>
                  </a:cubicBezTo>
                  <a:cubicBezTo>
                    <a:pt x="9" y="139"/>
                    <a:pt x="9" y="139"/>
                    <a:pt x="8" y="138"/>
                  </a:cubicBezTo>
                  <a:cubicBezTo>
                    <a:pt x="6" y="137"/>
                    <a:pt x="6" y="137"/>
                    <a:pt x="6" y="137"/>
                  </a:cubicBezTo>
                  <a:cubicBezTo>
                    <a:pt x="8" y="136"/>
                    <a:pt x="8" y="136"/>
                    <a:pt x="8" y="136"/>
                  </a:cubicBezTo>
                  <a:cubicBezTo>
                    <a:pt x="9" y="136"/>
                    <a:pt x="9" y="135"/>
                    <a:pt x="9" y="135"/>
                  </a:cubicBezTo>
                  <a:cubicBezTo>
                    <a:pt x="9" y="134"/>
                    <a:pt x="9" y="133"/>
                    <a:pt x="8" y="133"/>
                  </a:cubicBezTo>
                  <a:cubicBezTo>
                    <a:pt x="6" y="132"/>
                    <a:pt x="6" y="132"/>
                    <a:pt x="6" y="132"/>
                  </a:cubicBezTo>
                  <a:cubicBezTo>
                    <a:pt x="9" y="131"/>
                    <a:pt x="9" y="131"/>
                    <a:pt x="9" y="131"/>
                  </a:cubicBezTo>
                  <a:cubicBezTo>
                    <a:pt x="10" y="131"/>
                    <a:pt x="10" y="130"/>
                    <a:pt x="10" y="130"/>
                  </a:cubicBezTo>
                  <a:cubicBezTo>
                    <a:pt x="10" y="129"/>
                    <a:pt x="10" y="129"/>
                    <a:pt x="9" y="128"/>
                  </a:cubicBezTo>
                  <a:cubicBezTo>
                    <a:pt x="6" y="126"/>
                    <a:pt x="6" y="126"/>
                    <a:pt x="6" y="126"/>
                  </a:cubicBezTo>
                  <a:cubicBezTo>
                    <a:pt x="8" y="123"/>
                    <a:pt x="8" y="123"/>
                    <a:pt x="8" y="123"/>
                  </a:cubicBezTo>
                  <a:cubicBezTo>
                    <a:pt x="9" y="123"/>
                    <a:pt x="9" y="123"/>
                    <a:pt x="9" y="122"/>
                  </a:cubicBezTo>
                  <a:cubicBezTo>
                    <a:pt x="9" y="122"/>
                    <a:pt x="8" y="121"/>
                    <a:pt x="8" y="121"/>
                  </a:cubicBezTo>
                  <a:cubicBezTo>
                    <a:pt x="5" y="119"/>
                    <a:pt x="5" y="119"/>
                    <a:pt x="5" y="119"/>
                  </a:cubicBezTo>
                  <a:cubicBezTo>
                    <a:pt x="7" y="118"/>
                    <a:pt x="7" y="118"/>
                    <a:pt x="7" y="118"/>
                  </a:cubicBezTo>
                  <a:cubicBezTo>
                    <a:pt x="8" y="118"/>
                    <a:pt x="8" y="117"/>
                    <a:pt x="8" y="117"/>
                  </a:cubicBezTo>
                  <a:cubicBezTo>
                    <a:pt x="8" y="116"/>
                    <a:pt x="8" y="115"/>
                    <a:pt x="7" y="115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9" y="112"/>
                    <a:pt x="9" y="112"/>
                    <a:pt x="9" y="111"/>
                  </a:cubicBezTo>
                  <a:cubicBezTo>
                    <a:pt x="9" y="110"/>
                    <a:pt x="9" y="110"/>
                    <a:pt x="8" y="110"/>
                  </a:cubicBezTo>
                  <a:cubicBezTo>
                    <a:pt x="6" y="108"/>
                    <a:pt x="6" y="108"/>
                    <a:pt x="6" y="108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8" y="106"/>
                    <a:pt x="8" y="106"/>
                    <a:pt x="8" y="105"/>
                  </a:cubicBezTo>
                  <a:cubicBezTo>
                    <a:pt x="8" y="105"/>
                    <a:pt x="8" y="104"/>
                    <a:pt x="7" y="104"/>
                  </a:cubicBezTo>
                  <a:cubicBezTo>
                    <a:pt x="5" y="103"/>
                    <a:pt x="5" y="103"/>
                    <a:pt x="5" y="103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8" y="100"/>
                    <a:pt x="8" y="100"/>
                    <a:pt x="8" y="99"/>
                  </a:cubicBezTo>
                  <a:cubicBezTo>
                    <a:pt x="8" y="99"/>
                    <a:pt x="8" y="99"/>
                    <a:pt x="7" y="98"/>
                  </a:cubicBezTo>
                  <a:cubicBezTo>
                    <a:pt x="6" y="98"/>
                    <a:pt x="6" y="98"/>
                    <a:pt x="6" y="98"/>
                  </a:cubicBezTo>
                  <a:cubicBezTo>
                    <a:pt x="8" y="97"/>
                    <a:pt x="8" y="97"/>
                    <a:pt x="8" y="97"/>
                  </a:cubicBezTo>
                  <a:cubicBezTo>
                    <a:pt x="9" y="97"/>
                    <a:pt x="9" y="96"/>
                    <a:pt x="9" y="96"/>
                  </a:cubicBezTo>
                  <a:cubicBezTo>
                    <a:pt x="10" y="95"/>
                    <a:pt x="9" y="95"/>
                    <a:pt x="9" y="94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9" y="90"/>
                    <a:pt x="10" y="90"/>
                    <a:pt x="10" y="89"/>
                  </a:cubicBezTo>
                  <a:cubicBezTo>
                    <a:pt x="10" y="89"/>
                    <a:pt x="9" y="89"/>
                    <a:pt x="9" y="88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8" y="83"/>
                    <a:pt x="8" y="82"/>
                    <a:pt x="8" y="82"/>
                  </a:cubicBezTo>
                  <a:cubicBezTo>
                    <a:pt x="8" y="82"/>
                    <a:pt x="8" y="81"/>
                    <a:pt x="8" y="81"/>
                  </a:cubicBezTo>
                  <a:cubicBezTo>
                    <a:pt x="6" y="80"/>
                    <a:pt x="6" y="80"/>
                    <a:pt x="6" y="80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8" y="79"/>
                    <a:pt x="9" y="78"/>
                    <a:pt x="9" y="78"/>
                  </a:cubicBezTo>
                  <a:cubicBezTo>
                    <a:pt x="9" y="77"/>
                    <a:pt x="9" y="77"/>
                    <a:pt x="8" y="76"/>
                  </a:cubicBezTo>
                  <a:cubicBezTo>
                    <a:pt x="6" y="75"/>
                    <a:pt x="6" y="75"/>
                    <a:pt x="6" y="75"/>
                  </a:cubicBezTo>
                  <a:cubicBezTo>
                    <a:pt x="8" y="71"/>
                    <a:pt x="8" y="71"/>
                    <a:pt x="8" y="71"/>
                  </a:cubicBezTo>
                  <a:cubicBezTo>
                    <a:pt x="9" y="70"/>
                    <a:pt x="9" y="69"/>
                    <a:pt x="8" y="69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9" y="63"/>
                    <a:pt x="9" y="63"/>
                    <a:pt x="9" y="62"/>
                  </a:cubicBezTo>
                  <a:cubicBezTo>
                    <a:pt x="9" y="62"/>
                    <a:pt x="8" y="61"/>
                    <a:pt x="8" y="61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8" y="57"/>
                    <a:pt x="8" y="57"/>
                    <a:pt x="8" y="56"/>
                  </a:cubicBezTo>
                  <a:cubicBezTo>
                    <a:pt x="8" y="56"/>
                    <a:pt x="8" y="55"/>
                    <a:pt x="7" y="55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8" y="50"/>
                    <a:pt x="8" y="49"/>
                    <a:pt x="7" y="48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8" y="45"/>
                    <a:pt x="8" y="44"/>
                    <a:pt x="8" y="44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39"/>
                    <a:pt x="8" y="39"/>
                    <a:pt x="9" y="38"/>
                  </a:cubicBezTo>
                  <a:cubicBezTo>
                    <a:pt x="9" y="38"/>
                    <a:pt x="8" y="37"/>
                    <a:pt x="8" y="37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9" y="31"/>
                    <a:pt x="9" y="31"/>
                  </a:cubicBezTo>
                  <a:cubicBezTo>
                    <a:pt x="9" y="31"/>
                    <a:pt x="9" y="30"/>
                    <a:pt x="8" y="30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8" y="26"/>
                    <a:pt x="8" y="25"/>
                    <a:pt x="8" y="25"/>
                  </a:cubicBezTo>
                  <a:cubicBezTo>
                    <a:pt x="8" y="24"/>
                    <a:pt x="8" y="24"/>
                    <a:pt x="7" y="23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1" y="20"/>
                    <a:pt x="11" y="20"/>
                  </a:cubicBezTo>
                  <a:cubicBezTo>
                    <a:pt x="11" y="19"/>
                    <a:pt x="11" y="19"/>
                    <a:pt x="10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4"/>
                    <a:pt x="11" y="14"/>
                    <a:pt x="11" y="13"/>
                  </a:cubicBezTo>
                  <a:cubicBezTo>
                    <a:pt x="11" y="13"/>
                    <a:pt x="11" y="12"/>
                    <a:pt x="11" y="12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7" y="11"/>
                    <a:pt x="17" y="11"/>
                    <a:pt x="17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3" y="8"/>
                    <a:pt x="23" y="7"/>
                    <a:pt x="23" y="6"/>
                  </a:cubicBezTo>
                  <a:cubicBezTo>
                    <a:pt x="23" y="6"/>
                    <a:pt x="23" y="5"/>
                    <a:pt x="23" y="5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1" y="7"/>
                    <a:pt x="31" y="6"/>
                  </a:cubicBezTo>
                  <a:cubicBezTo>
                    <a:pt x="32" y="6"/>
                    <a:pt x="31" y="5"/>
                    <a:pt x="31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2" y="0"/>
                    <a:pt x="22" y="1"/>
                  </a:cubicBezTo>
                  <a:cubicBezTo>
                    <a:pt x="21" y="1"/>
                    <a:pt x="21" y="2"/>
                    <a:pt x="22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7" y="3"/>
                    <a:pt x="17" y="3"/>
                  </a:cubicBezTo>
                  <a:cubicBezTo>
                    <a:pt x="16" y="4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7"/>
                    <a:pt x="11" y="7"/>
                  </a:cubicBezTo>
                  <a:cubicBezTo>
                    <a:pt x="10" y="8"/>
                    <a:pt x="11" y="8"/>
                    <a:pt x="11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6" y="11"/>
                    <a:pt x="6" y="12"/>
                  </a:cubicBezTo>
                  <a:cubicBezTo>
                    <a:pt x="6" y="12"/>
                    <a:pt x="6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3" y="17"/>
                    <a:pt x="4" y="18"/>
                    <a:pt x="4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1"/>
                    <a:pt x="1" y="21"/>
                    <a:pt x="1" y="22"/>
                  </a:cubicBezTo>
                  <a:cubicBezTo>
                    <a:pt x="1" y="22"/>
                    <a:pt x="1" y="23"/>
                    <a:pt x="1" y="23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0" y="27"/>
                    <a:pt x="0" y="27"/>
                    <a:pt x="0" y="28"/>
                  </a:cubicBezTo>
                  <a:cubicBezTo>
                    <a:pt x="0" y="28"/>
                    <a:pt x="0" y="29"/>
                    <a:pt x="1" y="29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6"/>
                    <a:pt x="2" y="36"/>
                  </a:cubicBezTo>
                  <a:cubicBezTo>
                    <a:pt x="2" y="37"/>
                    <a:pt x="3" y="37"/>
                    <a:pt x="3" y="37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0" y="40"/>
                    <a:pt x="0" y="41"/>
                  </a:cubicBezTo>
                  <a:cubicBezTo>
                    <a:pt x="0" y="41"/>
                    <a:pt x="0" y="42"/>
                    <a:pt x="1" y="42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1" y="46"/>
                    <a:pt x="1" y="47"/>
                    <a:pt x="1" y="47"/>
                  </a:cubicBezTo>
                  <a:cubicBezTo>
                    <a:pt x="1" y="48"/>
                    <a:pt x="1" y="48"/>
                    <a:pt x="2" y="48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2" y="54"/>
                    <a:pt x="2" y="55"/>
                    <a:pt x="3" y="56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9"/>
                    <a:pt x="1" y="59"/>
                  </a:cubicBezTo>
                  <a:cubicBezTo>
                    <a:pt x="1" y="60"/>
                    <a:pt x="1" y="60"/>
                    <a:pt x="2" y="61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7"/>
                    <a:pt x="1" y="67"/>
                  </a:cubicBezTo>
                  <a:cubicBezTo>
                    <a:pt x="1" y="67"/>
                    <a:pt x="1" y="68"/>
                    <a:pt x="2" y="68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2" y="75"/>
                    <a:pt x="3" y="76"/>
                    <a:pt x="3" y="77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1" y="78"/>
                    <a:pt x="0" y="78"/>
                    <a:pt x="0" y="79"/>
                  </a:cubicBezTo>
                  <a:cubicBezTo>
                    <a:pt x="0" y="79"/>
                    <a:pt x="1" y="80"/>
                    <a:pt x="1" y="80"/>
                  </a:cubicBezTo>
                  <a:cubicBezTo>
                    <a:pt x="5" y="83"/>
                    <a:pt x="5" y="83"/>
                    <a:pt x="5" y="83"/>
                  </a:cubicBezTo>
                  <a:cubicBezTo>
                    <a:pt x="2" y="86"/>
                    <a:pt x="2" y="86"/>
                    <a:pt x="2" y="86"/>
                  </a:cubicBezTo>
                  <a:cubicBezTo>
                    <a:pt x="2" y="86"/>
                    <a:pt x="2" y="86"/>
                    <a:pt x="2" y="87"/>
                  </a:cubicBezTo>
                  <a:cubicBezTo>
                    <a:pt x="2" y="87"/>
                    <a:pt x="2" y="88"/>
                    <a:pt x="2" y="88"/>
                  </a:cubicBezTo>
                  <a:cubicBezTo>
                    <a:pt x="5" y="90"/>
                    <a:pt x="5" y="90"/>
                    <a:pt x="5" y="90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2" y="92"/>
                    <a:pt x="2" y="92"/>
                    <a:pt x="2" y="93"/>
                  </a:cubicBezTo>
                  <a:cubicBezTo>
                    <a:pt x="2" y="93"/>
                    <a:pt x="2" y="94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1" y="96"/>
                    <a:pt x="1" y="96"/>
                    <a:pt x="1" y="97"/>
                  </a:cubicBezTo>
                  <a:cubicBezTo>
                    <a:pt x="1" y="97"/>
                    <a:pt x="1" y="98"/>
                    <a:pt x="2" y="98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2" y="102"/>
                    <a:pt x="1" y="103"/>
                    <a:pt x="2" y="103"/>
                  </a:cubicBezTo>
                  <a:cubicBezTo>
                    <a:pt x="2" y="104"/>
                    <a:pt x="2" y="104"/>
                    <a:pt x="2" y="104"/>
                  </a:cubicBezTo>
                  <a:cubicBezTo>
                    <a:pt x="4" y="105"/>
                    <a:pt x="4" y="105"/>
                    <a:pt x="4" y="105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2" y="107"/>
                    <a:pt x="1" y="107"/>
                    <a:pt x="1" y="108"/>
                  </a:cubicBezTo>
                  <a:cubicBezTo>
                    <a:pt x="1" y="108"/>
                    <a:pt x="2" y="109"/>
                    <a:pt x="2" y="109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1" y="112"/>
                    <a:pt x="1" y="112"/>
                    <a:pt x="1" y="112"/>
                  </a:cubicBezTo>
                  <a:cubicBezTo>
                    <a:pt x="1" y="112"/>
                    <a:pt x="0" y="113"/>
                    <a:pt x="0" y="113"/>
                  </a:cubicBezTo>
                  <a:cubicBezTo>
                    <a:pt x="0" y="114"/>
                    <a:pt x="0" y="114"/>
                    <a:pt x="1" y="115"/>
                  </a:cubicBezTo>
                  <a:cubicBezTo>
                    <a:pt x="3" y="116"/>
                    <a:pt x="3" y="116"/>
                    <a:pt x="3" y="116"/>
                  </a:cubicBezTo>
                  <a:cubicBezTo>
                    <a:pt x="1" y="118"/>
                    <a:pt x="1" y="118"/>
                    <a:pt x="1" y="118"/>
                  </a:cubicBezTo>
                  <a:cubicBezTo>
                    <a:pt x="0" y="118"/>
                    <a:pt x="0" y="118"/>
                    <a:pt x="0" y="119"/>
                  </a:cubicBezTo>
                  <a:cubicBezTo>
                    <a:pt x="0" y="119"/>
                    <a:pt x="0" y="120"/>
                    <a:pt x="1" y="120"/>
                  </a:cubicBezTo>
                  <a:cubicBezTo>
                    <a:pt x="5" y="123"/>
                    <a:pt x="5" y="123"/>
                    <a:pt x="5" y="123"/>
                  </a:cubicBezTo>
                  <a:cubicBezTo>
                    <a:pt x="2" y="125"/>
                    <a:pt x="2" y="125"/>
                    <a:pt x="2" y="125"/>
                  </a:cubicBezTo>
                  <a:cubicBezTo>
                    <a:pt x="2" y="125"/>
                    <a:pt x="2" y="126"/>
                    <a:pt x="2" y="126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5" y="129"/>
                    <a:pt x="5" y="129"/>
                    <a:pt x="5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1" y="130"/>
                    <a:pt x="1" y="130"/>
                    <a:pt x="1" y="131"/>
                  </a:cubicBezTo>
                  <a:cubicBezTo>
                    <a:pt x="1" y="131"/>
                    <a:pt x="1" y="132"/>
                    <a:pt x="1" y="132"/>
                  </a:cubicBezTo>
                  <a:cubicBezTo>
                    <a:pt x="4" y="134"/>
                    <a:pt x="4" y="134"/>
                    <a:pt x="4" y="134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1" y="135"/>
                    <a:pt x="1" y="136"/>
                    <a:pt x="1" y="136"/>
                  </a:cubicBezTo>
                  <a:cubicBezTo>
                    <a:pt x="1" y="137"/>
                    <a:pt x="1" y="137"/>
                    <a:pt x="1" y="138"/>
                  </a:cubicBezTo>
                  <a:cubicBezTo>
                    <a:pt x="4" y="139"/>
                    <a:pt x="4" y="139"/>
                    <a:pt x="4" y="139"/>
                  </a:cubicBezTo>
                  <a:cubicBezTo>
                    <a:pt x="2" y="140"/>
                    <a:pt x="2" y="140"/>
                    <a:pt x="2" y="140"/>
                  </a:cubicBezTo>
                  <a:cubicBezTo>
                    <a:pt x="1" y="140"/>
                    <a:pt x="1" y="141"/>
                    <a:pt x="1" y="141"/>
                  </a:cubicBezTo>
                  <a:cubicBezTo>
                    <a:pt x="1" y="142"/>
                    <a:pt x="1" y="142"/>
                    <a:pt x="2" y="143"/>
                  </a:cubicBezTo>
                  <a:cubicBezTo>
                    <a:pt x="5" y="145"/>
                    <a:pt x="5" y="145"/>
                    <a:pt x="5" y="145"/>
                  </a:cubicBezTo>
                  <a:cubicBezTo>
                    <a:pt x="1" y="148"/>
                    <a:pt x="1" y="148"/>
                    <a:pt x="1" y="148"/>
                  </a:cubicBezTo>
                  <a:cubicBezTo>
                    <a:pt x="1" y="148"/>
                    <a:pt x="1" y="148"/>
                    <a:pt x="1" y="149"/>
                  </a:cubicBezTo>
                  <a:cubicBezTo>
                    <a:pt x="1" y="149"/>
                    <a:pt x="1" y="150"/>
                    <a:pt x="2" y="150"/>
                  </a:cubicBezTo>
                  <a:cubicBezTo>
                    <a:pt x="4" y="152"/>
                    <a:pt x="4" y="152"/>
                    <a:pt x="4" y="152"/>
                  </a:cubicBezTo>
                  <a:cubicBezTo>
                    <a:pt x="1" y="152"/>
                    <a:pt x="1" y="152"/>
                    <a:pt x="1" y="152"/>
                  </a:cubicBezTo>
                  <a:cubicBezTo>
                    <a:pt x="1" y="152"/>
                    <a:pt x="0" y="152"/>
                    <a:pt x="0" y="153"/>
                  </a:cubicBezTo>
                  <a:cubicBezTo>
                    <a:pt x="0" y="154"/>
                    <a:pt x="0" y="154"/>
                    <a:pt x="1" y="155"/>
                  </a:cubicBezTo>
                  <a:cubicBezTo>
                    <a:pt x="5" y="157"/>
                    <a:pt x="5" y="157"/>
                    <a:pt x="5" y="157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1" y="161"/>
                    <a:pt x="1" y="161"/>
                    <a:pt x="1" y="162"/>
                  </a:cubicBezTo>
                  <a:cubicBezTo>
                    <a:pt x="1" y="162"/>
                    <a:pt x="2" y="163"/>
                    <a:pt x="2" y="163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2" y="167"/>
                    <a:pt x="2" y="167"/>
                    <a:pt x="2" y="167"/>
                  </a:cubicBezTo>
                  <a:cubicBezTo>
                    <a:pt x="2" y="167"/>
                    <a:pt x="1" y="168"/>
                    <a:pt x="1" y="168"/>
                  </a:cubicBezTo>
                  <a:cubicBezTo>
                    <a:pt x="1" y="169"/>
                    <a:pt x="2" y="169"/>
                    <a:pt x="2" y="170"/>
                  </a:cubicBezTo>
                  <a:cubicBezTo>
                    <a:pt x="5" y="171"/>
                    <a:pt x="5" y="171"/>
                    <a:pt x="5" y="171"/>
                  </a:cubicBezTo>
                  <a:cubicBezTo>
                    <a:pt x="2" y="174"/>
                    <a:pt x="2" y="174"/>
                    <a:pt x="2" y="174"/>
                  </a:cubicBezTo>
                  <a:cubicBezTo>
                    <a:pt x="1" y="174"/>
                    <a:pt x="1" y="174"/>
                    <a:pt x="1" y="175"/>
                  </a:cubicBezTo>
                  <a:cubicBezTo>
                    <a:pt x="1" y="175"/>
                    <a:pt x="1" y="176"/>
                    <a:pt x="2" y="176"/>
                  </a:cubicBezTo>
                  <a:cubicBezTo>
                    <a:pt x="4" y="178"/>
                    <a:pt x="4" y="178"/>
                    <a:pt x="4" y="178"/>
                  </a:cubicBezTo>
                  <a:cubicBezTo>
                    <a:pt x="2" y="178"/>
                    <a:pt x="2" y="178"/>
                    <a:pt x="2" y="178"/>
                  </a:cubicBezTo>
                  <a:cubicBezTo>
                    <a:pt x="1" y="178"/>
                    <a:pt x="1" y="179"/>
                    <a:pt x="1" y="179"/>
                  </a:cubicBezTo>
                  <a:cubicBezTo>
                    <a:pt x="1" y="180"/>
                    <a:pt x="1" y="181"/>
                    <a:pt x="1" y="181"/>
                  </a:cubicBezTo>
                  <a:cubicBezTo>
                    <a:pt x="5" y="183"/>
                    <a:pt x="5" y="183"/>
                    <a:pt x="5" y="183"/>
                  </a:cubicBezTo>
                  <a:cubicBezTo>
                    <a:pt x="3" y="183"/>
                    <a:pt x="3" y="183"/>
                    <a:pt x="3" y="183"/>
                  </a:cubicBezTo>
                  <a:cubicBezTo>
                    <a:pt x="2" y="184"/>
                    <a:pt x="2" y="184"/>
                    <a:pt x="2" y="185"/>
                  </a:cubicBezTo>
                  <a:cubicBezTo>
                    <a:pt x="1" y="185"/>
                    <a:pt x="2" y="186"/>
                    <a:pt x="2" y="186"/>
                  </a:cubicBezTo>
                  <a:cubicBezTo>
                    <a:pt x="5" y="188"/>
                    <a:pt x="5" y="188"/>
                    <a:pt x="5" y="188"/>
                  </a:cubicBezTo>
                  <a:cubicBezTo>
                    <a:pt x="2" y="190"/>
                    <a:pt x="2" y="190"/>
                    <a:pt x="2" y="190"/>
                  </a:cubicBezTo>
                  <a:cubicBezTo>
                    <a:pt x="1" y="190"/>
                    <a:pt x="1" y="190"/>
                    <a:pt x="1" y="191"/>
                  </a:cubicBezTo>
                  <a:cubicBezTo>
                    <a:pt x="1" y="191"/>
                    <a:pt x="1" y="192"/>
                    <a:pt x="2" y="192"/>
                  </a:cubicBezTo>
                  <a:cubicBezTo>
                    <a:pt x="5" y="194"/>
                    <a:pt x="5" y="194"/>
                    <a:pt x="5" y="194"/>
                  </a:cubicBezTo>
                  <a:cubicBezTo>
                    <a:pt x="3" y="196"/>
                    <a:pt x="3" y="196"/>
                    <a:pt x="3" y="196"/>
                  </a:cubicBezTo>
                  <a:cubicBezTo>
                    <a:pt x="3" y="196"/>
                    <a:pt x="2" y="196"/>
                    <a:pt x="2" y="197"/>
                  </a:cubicBezTo>
                  <a:cubicBezTo>
                    <a:pt x="2" y="197"/>
                    <a:pt x="3" y="198"/>
                    <a:pt x="3" y="198"/>
                  </a:cubicBezTo>
                  <a:cubicBezTo>
                    <a:pt x="4" y="199"/>
                    <a:pt x="4" y="199"/>
                    <a:pt x="4" y="199"/>
                  </a:cubicBezTo>
                  <a:cubicBezTo>
                    <a:pt x="2" y="201"/>
                    <a:pt x="2" y="201"/>
                    <a:pt x="2" y="201"/>
                  </a:cubicBezTo>
                  <a:cubicBezTo>
                    <a:pt x="2" y="202"/>
                    <a:pt x="1" y="202"/>
                    <a:pt x="2" y="203"/>
                  </a:cubicBezTo>
                  <a:cubicBezTo>
                    <a:pt x="2" y="203"/>
                    <a:pt x="2" y="203"/>
                    <a:pt x="2" y="204"/>
                  </a:cubicBezTo>
                  <a:cubicBezTo>
                    <a:pt x="5" y="205"/>
                    <a:pt x="5" y="205"/>
                    <a:pt x="5" y="205"/>
                  </a:cubicBezTo>
                  <a:cubicBezTo>
                    <a:pt x="1" y="206"/>
                    <a:pt x="1" y="206"/>
                    <a:pt x="1" y="206"/>
                  </a:cubicBezTo>
                  <a:cubicBezTo>
                    <a:pt x="1" y="207"/>
                    <a:pt x="0" y="207"/>
                    <a:pt x="0" y="208"/>
                  </a:cubicBezTo>
                  <a:cubicBezTo>
                    <a:pt x="0" y="208"/>
                    <a:pt x="1" y="209"/>
                    <a:pt x="1" y="209"/>
                  </a:cubicBezTo>
                  <a:cubicBezTo>
                    <a:pt x="4" y="211"/>
                    <a:pt x="4" y="211"/>
                    <a:pt x="4" y="211"/>
                  </a:cubicBezTo>
                  <a:cubicBezTo>
                    <a:pt x="2" y="214"/>
                    <a:pt x="2" y="214"/>
                    <a:pt x="2" y="214"/>
                  </a:cubicBezTo>
                  <a:cubicBezTo>
                    <a:pt x="2" y="214"/>
                    <a:pt x="2" y="214"/>
                    <a:pt x="2" y="215"/>
                  </a:cubicBezTo>
                  <a:cubicBezTo>
                    <a:pt x="2" y="215"/>
                    <a:pt x="2" y="216"/>
                    <a:pt x="2" y="216"/>
                  </a:cubicBezTo>
                  <a:cubicBezTo>
                    <a:pt x="4" y="217"/>
                    <a:pt x="4" y="217"/>
                    <a:pt x="4" y="217"/>
                  </a:cubicBezTo>
                  <a:cubicBezTo>
                    <a:pt x="2" y="219"/>
                    <a:pt x="2" y="219"/>
                    <a:pt x="2" y="219"/>
                  </a:cubicBezTo>
                  <a:cubicBezTo>
                    <a:pt x="2" y="220"/>
                    <a:pt x="2" y="220"/>
                    <a:pt x="2" y="221"/>
                  </a:cubicBezTo>
                  <a:cubicBezTo>
                    <a:pt x="2" y="221"/>
                    <a:pt x="2" y="221"/>
                    <a:pt x="3" y="222"/>
                  </a:cubicBezTo>
                  <a:cubicBezTo>
                    <a:pt x="5" y="223"/>
                    <a:pt x="5" y="223"/>
                    <a:pt x="5" y="223"/>
                  </a:cubicBezTo>
                  <a:cubicBezTo>
                    <a:pt x="1" y="226"/>
                    <a:pt x="1" y="226"/>
                    <a:pt x="1" y="226"/>
                  </a:cubicBezTo>
                  <a:cubicBezTo>
                    <a:pt x="1" y="226"/>
                    <a:pt x="1" y="227"/>
                    <a:pt x="1" y="227"/>
                  </a:cubicBezTo>
                  <a:cubicBezTo>
                    <a:pt x="1" y="228"/>
                    <a:pt x="1" y="228"/>
                    <a:pt x="2" y="228"/>
                  </a:cubicBezTo>
                  <a:cubicBezTo>
                    <a:pt x="4" y="230"/>
                    <a:pt x="4" y="230"/>
                    <a:pt x="4" y="230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1" y="231"/>
                    <a:pt x="1" y="232"/>
                    <a:pt x="1" y="232"/>
                  </a:cubicBezTo>
                  <a:cubicBezTo>
                    <a:pt x="1" y="233"/>
                    <a:pt x="1" y="233"/>
                    <a:pt x="1" y="233"/>
                  </a:cubicBezTo>
                  <a:cubicBezTo>
                    <a:pt x="5" y="235"/>
                    <a:pt x="5" y="235"/>
                    <a:pt x="5" y="235"/>
                  </a:cubicBezTo>
                  <a:cubicBezTo>
                    <a:pt x="3" y="238"/>
                    <a:pt x="3" y="238"/>
                    <a:pt x="3" y="238"/>
                  </a:cubicBezTo>
                  <a:cubicBezTo>
                    <a:pt x="2" y="238"/>
                    <a:pt x="2" y="239"/>
                    <a:pt x="2" y="239"/>
                  </a:cubicBezTo>
                  <a:cubicBezTo>
                    <a:pt x="3" y="239"/>
                    <a:pt x="3" y="240"/>
                    <a:pt x="3" y="240"/>
                  </a:cubicBezTo>
                  <a:cubicBezTo>
                    <a:pt x="5" y="241"/>
                    <a:pt x="5" y="241"/>
                    <a:pt x="5" y="241"/>
                  </a:cubicBezTo>
                  <a:cubicBezTo>
                    <a:pt x="2" y="243"/>
                    <a:pt x="2" y="243"/>
                    <a:pt x="2" y="243"/>
                  </a:cubicBezTo>
                  <a:cubicBezTo>
                    <a:pt x="1" y="243"/>
                    <a:pt x="1" y="243"/>
                    <a:pt x="1" y="244"/>
                  </a:cubicBezTo>
                  <a:cubicBezTo>
                    <a:pt x="1" y="244"/>
                    <a:pt x="1" y="245"/>
                    <a:pt x="2" y="245"/>
                  </a:cubicBezTo>
                  <a:cubicBezTo>
                    <a:pt x="5" y="247"/>
                    <a:pt x="5" y="247"/>
                    <a:pt x="5" y="247"/>
                  </a:cubicBezTo>
                  <a:cubicBezTo>
                    <a:pt x="3" y="250"/>
                    <a:pt x="3" y="250"/>
                    <a:pt x="3" y="250"/>
                  </a:cubicBezTo>
                  <a:cubicBezTo>
                    <a:pt x="2" y="250"/>
                    <a:pt x="2" y="250"/>
                    <a:pt x="2" y="251"/>
                  </a:cubicBezTo>
                  <a:cubicBezTo>
                    <a:pt x="3" y="251"/>
                    <a:pt x="3" y="252"/>
                    <a:pt x="3" y="252"/>
                  </a:cubicBezTo>
                  <a:cubicBezTo>
                    <a:pt x="6" y="253"/>
                    <a:pt x="6" y="253"/>
                    <a:pt x="6" y="253"/>
                  </a:cubicBezTo>
                  <a:cubicBezTo>
                    <a:pt x="3" y="255"/>
                    <a:pt x="3" y="255"/>
                    <a:pt x="3" y="255"/>
                  </a:cubicBezTo>
                  <a:cubicBezTo>
                    <a:pt x="2" y="255"/>
                    <a:pt x="2" y="256"/>
                    <a:pt x="2" y="256"/>
                  </a:cubicBezTo>
                  <a:cubicBezTo>
                    <a:pt x="2" y="257"/>
                    <a:pt x="2" y="257"/>
                    <a:pt x="3" y="258"/>
                  </a:cubicBezTo>
                  <a:cubicBezTo>
                    <a:pt x="5" y="259"/>
                    <a:pt x="5" y="259"/>
                    <a:pt x="5" y="259"/>
                  </a:cubicBezTo>
                  <a:cubicBezTo>
                    <a:pt x="1" y="260"/>
                    <a:pt x="1" y="260"/>
                    <a:pt x="1" y="260"/>
                  </a:cubicBezTo>
                  <a:cubicBezTo>
                    <a:pt x="1" y="260"/>
                    <a:pt x="0" y="261"/>
                    <a:pt x="0" y="262"/>
                  </a:cubicBezTo>
                  <a:cubicBezTo>
                    <a:pt x="0" y="262"/>
                    <a:pt x="1" y="263"/>
                    <a:pt x="1" y="263"/>
                  </a:cubicBezTo>
                  <a:cubicBezTo>
                    <a:pt x="5" y="266"/>
                    <a:pt x="5" y="266"/>
                    <a:pt x="5" y="266"/>
                  </a:cubicBezTo>
                  <a:cubicBezTo>
                    <a:pt x="2" y="267"/>
                    <a:pt x="2" y="267"/>
                    <a:pt x="2" y="267"/>
                  </a:cubicBezTo>
                  <a:cubicBezTo>
                    <a:pt x="2" y="268"/>
                    <a:pt x="2" y="268"/>
                    <a:pt x="2" y="269"/>
                  </a:cubicBezTo>
                  <a:cubicBezTo>
                    <a:pt x="1" y="269"/>
                    <a:pt x="2" y="270"/>
                    <a:pt x="2" y="270"/>
                  </a:cubicBezTo>
                  <a:cubicBezTo>
                    <a:pt x="5" y="271"/>
                    <a:pt x="5" y="271"/>
                    <a:pt x="5" y="271"/>
                  </a:cubicBezTo>
                  <a:cubicBezTo>
                    <a:pt x="2" y="273"/>
                    <a:pt x="2" y="273"/>
                    <a:pt x="2" y="273"/>
                  </a:cubicBezTo>
                  <a:cubicBezTo>
                    <a:pt x="2" y="274"/>
                    <a:pt x="1" y="274"/>
                    <a:pt x="2" y="275"/>
                  </a:cubicBezTo>
                  <a:cubicBezTo>
                    <a:pt x="2" y="275"/>
                    <a:pt x="2" y="276"/>
                    <a:pt x="2" y="276"/>
                  </a:cubicBezTo>
                  <a:cubicBezTo>
                    <a:pt x="5" y="277"/>
                    <a:pt x="5" y="277"/>
                    <a:pt x="5" y="277"/>
                  </a:cubicBezTo>
                  <a:cubicBezTo>
                    <a:pt x="3" y="279"/>
                    <a:pt x="3" y="279"/>
                    <a:pt x="3" y="279"/>
                  </a:cubicBezTo>
                  <a:cubicBezTo>
                    <a:pt x="2" y="279"/>
                    <a:pt x="2" y="280"/>
                    <a:pt x="2" y="280"/>
                  </a:cubicBezTo>
                  <a:cubicBezTo>
                    <a:pt x="2" y="281"/>
                    <a:pt x="3" y="281"/>
                    <a:pt x="3" y="281"/>
                  </a:cubicBezTo>
                  <a:cubicBezTo>
                    <a:pt x="5" y="283"/>
                    <a:pt x="5" y="283"/>
                    <a:pt x="5" y="283"/>
                  </a:cubicBezTo>
                  <a:cubicBezTo>
                    <a:pt x="2" y="287"/>
                    <a:pt x="2" y="287"/>
                    <a:pt x="2" y="287"/>
                  </a:cubicBezTo>
                  <a:cubicBezTo>
                    <a:pt x="2" y="287"/>
                    <a:pt x="2" y="288"/>
                    <a:pt x="2" y="288"/>
                  </a:cubicBezTo>
                  <a:cubicBezTo>
                    <a:pt x="2" y="288"/>
                    <a:pt x="3" y="289"/>
                    <a:pt x="3" y="289"/>
                  </a:cubicBezTo>
                  <a:cubicBezTo>
                    <a:pt x="4" y="290"/>
                    <a:pt x="4" y="290"/>
                    <a:pt x="4" y="290"/>
                  </a:cubicBezTo>
                  <a:cubicBezTo>
                    <a:pt x="2" y="291"/>
                    <a:pt x="2" y="291"/>
                    <a:pt x="2" y="291"/>
                  </a:cubicBezTo>
                  <a:cubicBezTo>
                    <a:pt x="1" y="292"/>
                    <a:pt x="1" y="292"/>
                    <a:pt x="1" y="293"/>
                  </a:cubicBezTo>
                  <a:cubicBezTo>
                    <a:pt x="1" y="293"/>
                    <a:pt x="1" y="294"/>
                    <a:pt x="2" y="294"/>
                  </a:cubicBezTo>
                  <a:cubicBezTo>
                    <a:pt x="5" y="296"/>
                    <a:pt x="5" y="296"/>
                    <a:pt x="5" y="296"/>
                  </a:cubicBezTo>
                  <a:cubicBezTo>
                    <a:pt x="2" y="299"/>
                    <a:pt x="2" y="299"/>
                    <a:pt x="2" y="299"/>
                  </a:cubicBezTo>
                  <a:cubicBezTo>
                    <a:pt x="2" y="299"/>
                    <a:pt x="1" y="299"/>
                    <a:pt x="1" y="300"/>
                  </a:cubicBezTo>
                  <a:cubicBezTo>
                    <a:pt x="1" y="300"/>
                    <a:pt x="2" y="301"/>
                    <a:pt x="2" y="301"/>
                  </a:cubicBezTo>
                  <a:cubicBezTo>
                    <a:pt x="4" y="302"/>
                    <a:pt x="4" y="302"/>
                    <a:pt x="4" y="302"/>
                  </a:cubicBezTo>
                  <a:cubicBezTo>
                    <a:pt x="2" y="303"/>
                    <a:pt x="2" y="303"/>
                    <a:pt x="2" y="303"/>
                  </a:cubicBezTo>
                  <a:cubicBezTo>
                    <a:pt x="2" y="304"/>
                    <a:pt x="1" y="304"/>
                    <a:pt x="1" y="305"/>
                  </a:cubicBezTo>
                  <a:cubicBezTo>
                    <a:pt x="1" y="305"/>
                    <a:pt x="2" y="306"/>
                    <a:pt x="2" y="306"/>
                  </a:cubicBezTo>
                  <a:cubicBezTo>
                    <a:pt x="6" y="308"/>
                    <a:pt x="6" y="308"/>
                    <a:pt x="6" y="308"/>
                  </a:cubicBezTo>
                  <a:cubicBezTo>
                    <a:pt x="2" y="311"/>
                    <a:pt x="2" y="311"/>
                    <a:pt x="2" y="311"/>
                  </a:cubicBezTo>
                  <a:cubicBezTo>
                    <a:pt x="2" y="311"/>
                    <a:pt x="2" y="312"/>
                    <a:pt x="2" y="312"/>
                  </a:cubicBezTo>
                  <a:cubicBezTo>
                    <a:pt x="2" y="313"/>
                    <a:pt x="2" y="313"/>
                    <a:pt x="3" y="313"/>
                  </a:cubicBezTo>
                  <a:cubicBezTo>
                    <a:pt x="4" y="314"/>
                    <a:pt x="4" y="314"/>
                    <a:pt x="4" y="314"/>
                  </a:cubicBezTo>
                  <a:cubicBezTo>
                    <a:pt x="1" y="315"/>
                    <a:pt x="1" y="315"/>
                    <a:pt x="1" y="315"/>
                  </a:cubicBezTo>
                  <a:cubicBezTo>
                    <a:pt x="1" y="315"/>
                    <a:pt x="0" y="315"/>
                    <a:pt x="0" y="316"/>
                  </a:cubicBezTo>
                  <a:cubicBezTo>
                    <a:pt x="0" y="316"/>
                    <a:pt x="1" y="317"/>
                    <a:pt x="1" y="317"/>
                  </a:cubicBezTo>
                  <a:cubicBezTo>
                    <a:pt x="4" y="319"/>
                    <a:pt x="4" y="319"/>
                    <a:pt x="4" y="319"/>
                  </a:cubicBezTo>
                  <a:cubicBezTo>
                    <a:pt x="1" y="322"/>
                    <a:pt x="1" y="322"/>
                    <a:pt x="1" y="322"/>
                  </a:cubicBezTo>
                  <a:cubicBezTo>
                    <a:pt x="1" y="322"/>
                    <a:pt x="1" y="322"/>
                    <a:pt x="1" y="323"/>
                  </a:cubicBezTo>
                  <a:cubicBezTo>
                    <a:pt x="1" y="323"/>
                    <a:pt x="1" y="324"/>
                    <a:pt x="2" y="324"/>
                  </a:cubicBezTo>
                  <a:cubicBezTo>
                    <a:pt x="4" y="325"/>
                    <a:pt x="4" y="325"/>
                    <a:pt x="4" y="325"/>
                  </a:cubicBezTo>
                  <a:cubicBezTo>
                    <a:pt x="2" y="326"/>
                    <a:pt x="2" y="326"/>
                    <a:pt x="2" y="326"/>
                  </a:cubicBezTo>
                  <a:cubicBezTo>
                    <a:pt x="1" y="326"/>
                    <a:pt x="1" y="326"/>
                    <a:pt x="0" y="327"/>
                  </a:cubicBezTo>
                  <a:cubicBezTo>
                    <a:pt x="0" y="328"/>
                    <a:pt x="1" y="328"/>
                    <a:pt x="1" y="328"/>
                  </a:cubicBezTo>
                  <a:cubicBezTo>
                    <a:pt x="4" y="330"/>
                    <a:pt x="4" y="330"/>
                    <a:pt x="4" y="330"/>
                  </a:cubicBezTo>
                  <a:cubicBezTo>
                    <a:pt x="2" y="333"/>
                    <a:pt x="2" y="333"/>
                    <a:pt x="2" y="333"/>
                  </a:cubicBezTo>
                  <a:cubicBezTo>
                    <a:pt x="2" y="333"/>
                    <a:pt x="2" y="334"/>
                    <a:pt x="2" y="334"/>
                  </a:cubicBezTo>
                  <a:cubicBezTo>
                    <a:pt x="2" y="335"/>
                    <a:pt x="2" y="335"/>
                    <a:pt x="2" y="335"/>
                  </a:cubicBezTo>
                  <a:cubicBezTo>
                    <a:pt x="5" y="337"/>
                    <a:pt x="5" y="337"/>
                    <a:pt x="5" y="337"/>
                  </a:cubicBezTo>
                  <a:cubicBezTo>
                    <a:pt x="2" y="337"/>
                    <a:pt x="2" y="337"/>
                    <a:pt x="2" y="337"/>
                  </a:cubicBezTo>
                  <a:cubicBezTo>
                    <a:pt x="2" y="337"/>
                    <a:pt x="1" y="338"/>
                    <a:pt x="1" y="338"/>
                  </a:cubicBezTo>
                  <a:cubicBezTo>
                    <a:pt x="1" y="339"/>
                    <a:pt x="1" y="339"/>
                    <a:pt x="2" y="340"/>
                  </a:cubicBezTo>
                  <a:cubicBezTo>
                    <a:pt x="4" y="342"/>
                    <a:pt x="4" y="342"/>
                    <a:pt x="4" y="342"/>
                  </a:cubicBezTo>
                  <a:cubicBezTo>
                    <a:pt x="1" y="344"/>
                    <a:pt x="1" y="344"/>
                    <a:pt x="1" y="344"/>
                  </a:cubicBezTo>
                  <a:cubicBezTo>
                    <a:pt x="1" y="344"/>
                    <a:pt x="1" y="345"/>
                    <a:pt x="1" y="345"/>
                  </a:cubicBezTo>
                  <a:cubicBezTo>
                    <a:pt x="1" y="346"/>
                    <a:pt x="1" y="346"/>
                    <a:pt x="1" y="347"/>
                  </a:cubicBezTo>
                  <a:cubicBezTo>
                    <a:pt x="5" y="349"/>
                    <a:pt x="5" y="349"/>
                    <a:pt x="5" y="349"/>
                  </a:cubicBezTo>
                  <a:cubicBezTo>
                    <a:pt x="2" y="350"/>
                    <a:pt x="2" y="350"/>
                    <a:pt x="2" y="350"/>
                  </a:cubicBezTo>
                  <a:cubicBezTo>
                    <a:pt x="1" y="350"/>
                    <a:pt x="1" y="351"/>
                    <a:pt x="1" y="351"/>
                  </a:cubicBezTo>
                  <a:cubicBezTo>
                    <a:pt x="1" y="352"/>
                    <a:pt x="1" y="352"/>
                    <a:pt x="1" y="353"/>
                  </a:cubicBezTo>
                  <a:cubicBezTo>
                    <a:pt x="5" y="355"/>
                    <a:pt x="5" y="355"/>
                    <a:pt x="5" y="355"/>
                  </a:cubicBezTo>
                  <a:cubicBezTo>
                    <a:pt x="1" y="355"/>
                    <a:pt x="1" y="355"/>
                    <a:pt x="1" y="355"/>
                  </a:cubicBezTo>
                  <a:cubicBezTo>
                    <a:pt x="1" y="355"/>
                    <a:pt x="0" y="356"/>
                    <a:pt x="0" y="356"/>
                  </a:cubicBezTo>
                  <a:cubicBezTo>
                    <a:pt x="0" y="357"/>
                    <a:pt x="0" y="358"/>
                    <a:pt x="1" y="358"/>
                  </a:cubicBezTo>
                  <a:cubicBezTo>
                    <a:pt x="4" y="360"/>
                    <a:pt x="4" y="360"/>
                    <a:pt x="4" y="360"/>
                  </a:cubicBezTo>
                  <a:cubicBezTo>
                    <a:pt x="2" y="363"/>
                    <a:pt x="2" y="363"/>
                    <a:pt x="2" y="363"/>
                  </a:cubicBezTo>
                  <a:cubicBezTo>
                    <a:pt x="1" y="364"/>
                    <a:pt x="1" y="364"/>
                    <a:pt x="1" y="365"/>
                  </a:cubicBezTo>
                  <a:cubicBezTo>
                    <a:pt x="1" y="365"/>
                    <a:pt x="2" y="365"/>
                    <a:pt x="2" y="366"/>
                  </a:cubicBezTo>
                  <a:cubicBezTo>
                    <a:pt x="6" y="368"/>
                    <a:pt x="6" y="368"/>
                    <a:pt x="6" y="368"/>
                  </a:cubicBezTo>
                  <a:cubicBezTo>
                    <a:pt x="3" y="369"/>
                    <a:pt x="3" y="369"/>
                    <a:pt x="3" y="369"/>
                  </a:cubicBezTo>
                  <a:cubicBezTo>
                    <a:pt x="3" y="370"/>
                    <a:pt x="2" y="370"/>
                    <a:pt x="2" y="371"/>
                  </a:cubicBezTo>
                  <a:cubicBezTo>
                    <a:pt x="2" y="371"/>
                    <a:pt x="3" y="372"/>
                    <a:pt x="3" y="372"/>
                  </a:cubicBezTo>
                  <a:cubicBezTo>
                    <a:pt x="4" y="373"/>
                    <a:pt x="4" y="373"/>
                    <a:pt x="4" y="373"/>
                  </a:cubicBezTo>
                  <a:cubicBezTo>
                    <a:pt x="2" y="375"/>
                    <a:pt x="2" y="375"/>
                    <a:pt x="2" y="375"/>
                  </a:cubicBezTo>
                  <a:cubicBezTo>
                    <a:pt x="2" y="375"/>
                    <a:pt x="2" y="376"/>
                    <a:pt x="2" y="376"/>
                  </a:cubicBezTo>
                  <a:cubicBezTo>
                    <a:pt x="2" y="377"/>
                    <a:pt x="2" y="377"/>
                    <a:pt x="3" y="377"/>
                  </a:cubicBezTo>
                  <a:cubicBezTo>
                    <a:pt x="5" y="379"/>
                    <a:pt x="5" y="379"/>
                    <a:pt x="5" y="379"/>
                  </a:cubicBezTo>
                  <a:cubicBezTo>
                    <a:pt x="2" y="381"/>
                    <a:pt x="2" y="381"/>
                    <a:pt x="2" y="381"/>
                  </a:cubicBezTo>
                  <a:cubicBezTo>
                    <a:pt x="2" y="381"/>
                    <a:pt x="2" y="382"/>
                    <a:pt x="2" y="382"/>
                  </a:cubicBezTo>
                  <a:cubicBezTo>
                    <a:pt x="2" y="383"/>
                    <a:pt x="2" y="383"/>
                    <a:pt x="2" y="383"/>
                  </a:cubicBezTo>
                  <a:cubicBezTo>
                    <a:pt x="6" y="386"/>
                    <a:pt x="6" y="386"/>
                    <a:pt x="6" y="386"/>
                  </a:cubicBezTo>
                  <a:cubicBezTo>
                    <a:pt x="2" y="388"/>
                    <a:pt x="2" y="388"/>
                    <a:pt x="2" y="388"/>
                  </a:cubicBezTo>
                  <a:cubicBezTo>
                    <a:pt x="2" y="388"/>
                    <a:pt x="1" y="389"/>
                    <a:pt x="1" y="389"/>
                  </a:cubicBezTo>
                  <a:cubicBezTo>
                    <a:pt x="1" y="390"/>
                    <a:pt x="2" y="390"/>
                    <a:pt x="2" y="390"/>
                  </a:cubicBezTo>
                  <a:cubicBezTo>
                    <a:pt x="5" y="392"/>
                    <a:pt x="5" y="392"/>
                    <a:pt x="5" y="392"/>
                  </a:cubicBezTo>
                  <a:cubicBezTo>
                    <a:pt x="2" y="396"/>
                    <a:pt x="2" y="396"/>
                    <a:pt x="2" y="396"/>
                  </a:cubicBezTo>
                  <a:cubicBezTo>
                    <a:pt x="2" y="396"/>
                    <a:pt x="2" y="396"/>
                    <a:pt x="2" y="397"/>
                  </a:cubicBezTo>
                  <a:cubicBezTo>
                    <a:pt x="2" y="397"/>
                    <a:pt x="2" y="397"/>
                    <a:pt x="3" y="398"/>
                  </a:cubicBezTo>
                  <a:cubicBezTo>
                    <a:pt x="5" y="399"/>
                    <a:pt x="5" y="399"/>
                    <a:pt x="5" y="399"/>
                  </a:cubicBezTo>
                  <a:cubicBezTo>
                    <a:pt x="3" y="400"/>
                    <a:pt x="3" y="400"/>
                    <a:pt x="3" y="400"/>
                  </a:cubicBezTo>
                  <a:cubicBezTo>
                    <a:pt x="2" y="400"/>
                    <a:pt x="2" y="401"/>
                    <a:pt x="2" y="402"/>
                  </a:cubicBezTo>
                  <a:cubicBezTo>
                    <a:pt x="2" y="402"/>
                    <a:pt x="2" y="403"/>
                    <a:pt x="3" y="403"/>
                  </a:cubicBezTo>
                  <a:cubicBezTo>
                    <a:pt x="5" y="404"/>
                    <a:pt x="5" y="404"/>
                    <a:pt x="5" y="404"/>
                  </a:cubicBezTo>
                  <a:cubicBezTo>
                    <a:pt x="2" y="407"/>
                    <a:pt x="2" y="407"/>
                    <a:pt x="2" y="407"/>
                  </a:cubicBezTo>
                  <a:cubicBezTo>
                    <a:pt x="2" y="407"/>
                    <a:pt x="2" y="408"/>
                    <a:pt x="2" y="408"/>
                  </a:cubicBezTo>
                  <a:cubicBezTo>
                    <a:pt x="2" y="408"/>
                    <a:pt x="2" y="409"/>
                    <a:pt x="2" y="409"/>
                  </a:cubicBezTo>
                  <a:cubicBezTo>
                    <a:pt x="4" y="410"/>
                    <a:pt x="4" y="410"/>
                    <a:pt x="4" y="410"/>
                  </a:cubicBezTo>
                  <a:cubicBezTo>
                    <a:pt x="2" y="414"/>
                    <a:pt x="2" y="414"/>
                    <a:pt x="2" y="414"/>
                  </a:cubicBezTo>
                  <a:cubicBezTo>
                    <a:pt x="2" y="414"/>
                    <a:pt x="2" y="415"/>
                    <a:pt x="2" y="415"/>
                  </a:cubicBezTo>
                  <a:cubicBezTo>
                    <a:pt x="2" y="415"/>
                    <a:pt x="2" y="416"/>
                    <a:pt x="2" y="416"/>
                  </a:cubicBezTo>
                  <a:cubicBezTo>
                    <a:pt x="5" y="417"/>
                    <a:pt x="5" y="417"/>
                    <a:pt x="5" y="417"/>
                  </a:cubicBezTo>
                  <a:cubicBezTo>
                    <a:pt x="2" y="418"/>
                    <a:pt x="2" y="418"/>
                    <a:pt x="2" y="418"/>
                  </a:cubicBezTo>
                  <a:cubicBezTo>
                    <a:pt x="1" y="418"/>
                    <a:pt x="1" y="419"/>
                    <a:pt x="1" y="419"/>
                  </a:cubicBezTo>
                  <a:cubicBezTo>
                    <a:pt x="1" y="420"/>
                    <a:pt x="1" y="421"/>
                    <a:pt x="1" y="421"/>
                  </a:cubicBezTo>
                  <a:cubicBezTo>
                    <a:pt x="5" y="423"/>
                    <a:pt x="5" y="423"/>
                    <a:pt x="5" y="423"/>
                  </a:cubicBezTo>
                  <a:cubicBezTo>
                    <a:pt x="1" y="425"/>
                    <a:pt x="1" y="425"/>
                    <a:pt x="1" y="425"/>
                  </a:cubicBezTo>
                  <a:cubicBezTo>
                    <a:pt x="1" y="425"/>
                    <a:pt x="1" y="426"/>
                    <a:pt x="1" y="426"/>
                  </a:cubicBezTo>
                  <a:cubicBezTo>
                    <a:pt x="1" y="427"/>
                    <a:pt x="1" y="427"/>
                    <a:pt x="1" y="428"/>
                  </a:cubicBezTo>
                  <a:cubicBezTo>
                    <a:pt x="4" y="429"/>
                    <a:pt x="4" y="429"/>
                    <a:pt x="4" y="429"/>
                  </a:cubicBezTo>
                  <a:cubicBezTo>
                    <a:pt x="2" y="431"/>
                    <a:pt x="2" y="431"/>
                    <a:pt x="2" y="431"/>
                  </a:cubicBezTo>
                  <a:cubicBezTo>
                    <a:pt x="1" y="431"/>
                    <a:pt x="1" y="432"/>
                    <a:pt x="1" y="432"/>
                  </a:cubicBezTo>
                  <a:cubicBezTo>
                    <a:pt x="1" y="433"/>
                    <a:pt x="1" y="433"/>
                    <a:pt x="2" y="433"/>
                  </a:cubicBezTo>
                  <a:cubicBezTo>
                    <a:pt x="5" y="435"/>
                    <a:pt x="5" y="435"/>
                    <a:pt x="5" y="435"/>
                  </a:cubicBezTo>
                  <a:cubicBezTo>
                    <a:pt x="2" y="438"/>
                    <a:pt x="2" y="438"/>
                    <a:pt x="2" y="438"/>
                  </a:cubicBezTo>
                  <a:cubicBezTo>
                    <a:pt x="1" y="438"/>
                    <a:pt x="1" y="438"/>
                    <a:pt x="1" y="439"/>
                  </a:cubicBezTo>
                  <a:cubicBezTo>
                    <a:pt x="1" y="439"/>
                    <a:pt x="1" y="440"/>
                    <a:pt x="2" y="440"/>
                  </a:cubicBezTo>
                  <a:cubicBezTo>
                    <a:pt x="5" y="442"/>
                    <a:pt x="5" y="442"/>
                    <a:pt x="5" y="442"/>
                  </a:cubicBezTo>
                  <a:cubicBezTo>
                    <a:pt x="2" y="445"/>
                    <a:pt x="2" y="445"/>
                    <a:pt x="2" y="445"/>
                  </a:cubicBezTo>
                  <a:cubicBezTo>
                    <a:pt x="2" y="446"/>
                    <a:pt x="2" y="446"/>
                    <a:pt x="2" y="447"/>
                  </a:cubicBezTo>
                  <a:cubicBezTo>
                    <a:pt x="2" y="447"/>
                    <a:pt x="2" y="447"/>
                    <a:pt x="3" y="448"/>
                  </a:cubicBezTo>
                  <a:cubicBezTo>
                    <a:pt x="5" y="449"/>
                    <a:pt x="5" y="449"/>
                    <a:pt x="5" y="449"/>
                  </a:cubicBezTo>
                  <a:cubicBezTo>
                    <a:pt x="2" y="452"/>
                    <a:pt x="2" y="452"/>
                    <a:pt x="2" y="452"/>
                  </a:cubicBezTo>
                  <a:cubicBezTo>
                    <a:pt x="2" y="453"/>
                    <a:pt x="2" y="453"/>
                    <a:pt x="2" y="454"/>
                  </a:cubicBezTo>
                  <a:cubicBezTo>
                    <a:pt x="2" y="454"/>
                    <a:pt x="2" y="454"/>
                    <a:pt x="2" y="455"/>
                  </a:cubicBezTo>
                  <a:cubicBezTo>
                    <a:pt x="5" y="456"/>
                    <a:pt x="5" y="456"/>
                    <a:pt x="5" y="456"/>
                  </a:cubicBezTo>
                  <a:cubicBezTo>
                    <a:pt x="3" y="459"/>
                    <a:pt x="3" y="459"/>
                    <a:pt x="3" y="459"/>
                  </a:cubicBezTo>
                  <a:cubicBezTo>
                    <a:pt x="2" y="460"/>
                    <a:pt x="3" y="461"/>
                    <a:pt x="3" y="461"/>
                  </a:cubicBezTo>
                  <a:cubicBezTo>
                    <a:pt x="5" y="462"/>
                    <a:pt x="5" y="462"/>
                    <a:pt x="5" y="462"/>
                  </a:cubicBezTo>
                  <a:cubicBezTo>
                    <a:pt x="2" y="463"/>
                    <a:pt x="2" y="463"/>
                    <a:pt x="2" y="463"/>
                  </a:cubicBezTo>
                  <a:cubicBezTo>
                    <a:pt x="2" y="463"/>
                    <a:pt x="1" y="463"/>
                    <a:pt x="1" y="464"/>
                  </a:cubicBezTo>
                  <a:cubicBezTo>
                    <a:pt x="1" y="464"/>
                    <a:pt x="1" y="465"/>
                    <a:pt x="2" y="465"/>
                  </a:cubicBezTo>
                  <a:cubicBezTo>
                    <a:pt x="6" y="468"/>
                    <a:pt x="6" y="468"/>
                    <a:pt x="6" y="468"/>
                  </a:cubicBezTo>
                  <a:cubicBezTo>
                    <a:pt x="3" y="470"/>
                    <a:pt x="3" y="470"/>
                    <a:pt x="3" y="470"/>
                  </a:cubicBezTo>
                  <a:cubicBezTo>
                    <a:pt x="2" y="471"/>
                    <a:pt x="2" y="471"/>
                    <a:pt x="2" y="472"/>
                  </a:cubicBezTo>
                  <a:cubicBezTo>
                    <a:pt x="2" y="472"/>
                    <a:pt x="2" y="473"/>
                    <a:pt x="3" y="473"/>
                  </a:cubicBezTo>
                  <a:cubicBezTo>
                    <a:pt x="6" y="475"/>
                    <a:pt x="6" y="475"/>
                    <a:pt x="6" y="475"/>
                  </a:cubicBezTo>
                  <a:cubicBezTo>
                    <a:pt x="3" y="478"/>
                    <a:pt x="3" y="478"/>
                    <a:pt x="3" y="478"/>
                  </a:cubicBezTo>
                  <a:cubicBezTo>
                    <a:pt x="2" y="478"/>
                    <a:pt x="2" y="479"/>
                    <a:pt x="2" y="479"/>
                  </a:cubicBezTo>
                  <a:cubicBezTo>
                    <a:pt x="2" y="480"/>
                    <a:pt x="3" y="480"/>
                    <a:pt x="3" y="480"/>
                  </a:cubicBezTo>
                  <a:cubicBezTo>
                    <a:pt x="4" y="481"/>
                    <a:pt x="4" y="481"/>
                    <a:pt x="4" y="481"/>
                  </a:cubicBezTo>
                  <a:cubicBezTo>
                    <a:pt x="1" y="484"/>
                    <a:pt x="1" y="484"/>
                    <a:pt x="1" y="484"/>
                  </a:cubicBezTo>
                  <a:cubicBezTo>
                    <a:pt x="0" y="484"/>
                    <a:pt x="0" y="484"/>
                    <a:pt x="0" y="485"/>
                  </a:cubicBezTo>
                  <a:cubicBezTo>
                    <a:pt x="0" y="485"/>
                    <a:pt x="1" y="486"/>
                    <a:pt x="1" y="486"/>
                  </a:cubicBezTo>
                  <a:cubicBezTo>
                    <a:pt x="5" y="488"/>
                    <a:pt x="5" y="488"/>
                    <a:pt x="5" y="488"/>
                  </a:cubicBezTo>
                  <a:cubicBezTo>
                    <a:pt x="1" y="490"/>
                    <a:pt x="1" y="490"/>
                    <a:pt x="1" y="490"/>
                  </a:cubicBezTo>
                  <a:cubicBezTo>
                    <a:pt x="1" y="490"/>
                    <a:pt x="0" y="490"/>
                    <a:pt x="0" y="491"/>
                  </a:cubicBezTo>
                  <a:cubicBezTo>
                    <a:pt x="0" y="491"/>
                    <a:pt x="1" y="492"/>
                    <a:pt x="1" y="492"/>
                  </a:cubicBezTo>
                  <a:cubicBezTo>
                    <a:pt x="5" y="494"/>
                    <a:pt x="5" y="494"/>
                    <a:pt x="5" y="494"/>
                  </a:cubicBezTo>
                  <a:cubicBezTo>
                    <a:pt x="3" y="495"/>
                    <a:pt x="3" y="495"/>
                    <a:pt x="3" y="495"/>
                  </a:cubicBezTo>
                  <a:cubicBezTo>
                    <a:pt x="2" y="495"/>
                    <a:pt x="2" y="495"/>
                    <a:pt x="2" y="496"/>
                  </a:cubicBezTo>
                  <a:cubicBezTo>
                    <a:pt x="1" y="497"/>
                    <a:pt x="2" y="497"/>
                    <a:pt x="2" y="498"/>
                  </a:cubicBezTo>
                  <a:cubicBezTo>
                    <a:pt x="5" y="499"/>
                    <a:pt x="5" y="499"/>
                    <a:pt x="5" y="499"/>
                  </a:cubicBezTo>
                  <a:cubicBezTo>
                    <a:pt x="3" y="501"/>
                    <a:pt x="3" y="501"/>
                    <a:pt x="3" y="501"/>
                  </a:cubicBezTo>
                  <a:cubicBezTo>
                    <a:pt x="2" y="501"/>
                    <a:pt x="2" y="501"/>
                    <a:pt x="2" y="502"/>
                  </a:cubicBezTo>
                  <a:cubicBezTo>
                    <a:pt x="2" y="502"/>
                    <a:pt x="2" y="503"/>
                    <a:pt x="3" y="503"/>
                  </a:cubicBezTo>
                  <a:cubicBezTo>
                    <a:pt x="4" y="504"/>
                    <a:pt x="4" y="504"/>
                    <a:pt x="4" y="504"/>
                  </a:cubicBezTo>
                  <a:cubicBezTo>
                    <a:pt x="2" y="506"/>
                    <a:pt x="2" y="506"/>
                    <a:pt x="2" y="506"/>
                  </a:cubicBezTo>
                  <a:cubicBezTo>
                    <a:pt x="2" y="506"/>
                    <a:pt x="1" y="506"/>
                    <a:pt x="1" y="507"/>
                  </a:cubicBezTo>
                  <a:cubicBezTo>
                    <a:pt x="2" y="507"/>
                    <a:pt x="2" y="508"/>
                    <a:pt x="2" y="508"/>
                  </a:cubicBezTo>
                  <a:cubicBezTo>
                    <a:pt x="5" y="510"/>
                    <a:pt x="5" y="510"/>
                    <a:pt x="5" y="510"/>
                  </a:cubicBezTo>
                  <a:cubicBezTo>
                    <a:pt x="2" y="510"/>
                    <a:pt x="2" y="510"/>
                    <a:pt x="2" y="510"/>
                  </a:cubicBezTo>
                  <a:cubicBezTo>
                    <a:pt x="2" y="510"/>
                    <a:pt x="1" y="511"/>
                    <a:pt x="1" y="511"/>
                  </a:cubicBezTo>
                  <a:cubicBezTo>
                    <a:pt x="1" y="512"/>
                    <a:pt x="1" y="512"/>
                    <a:pt x="2" y="513"/>
                  </a:cubicBezTo>
                  <a:cubicBezTo>
                    <a:pt x="4" y="515"/>
                    <a:pt x="4" y="515"/>
                    <a:pt x="4" y="515"/>
                  </a:cubicBezTo>
                  <a:cubicBezTo>
                    <a:pt x="2" y="516"/>
                    <a:pt x="2" y="516"/>
                    <a:pt x="2" y="516"/>
                  </a:cubicBezTo>
                  <a:cubicBezTo>
                    <a:pt x="1" y="516"/>
                    <a:pt x="1" y="516"/>
                    <a:pt x="1" y="517"/>
                  </a:cubicBezTo>
                  <a:cubicBezTo>
                    <a:pt x="1" y="517"/>
                    <a:pt x="1" y="518"/>
                    <a:pt x="2" y="518"/>
                  </a:cubicBezTo>
                  <a:cubicBezTo>
                    <a:pt x="4" y="520"/>
                    <a:pt x="4" y="520"/>
                    <a:pt x="4" y="520"/>
                  </a:cubicBezTo>
                  <a:cubicBezTo>
                    <a:pt x="1" y="522"/>
                    <a:pt x="1" y="522"/>
                    <a:pt x="1" y="522"/>
                  </a:cubicBezTo>
                  <a:cubicBezTo>
                    <a:pt x="0" y="522"/>
                    <a:pt x="0" y="523"/>
                    <a:pt x="0" y="523"/>
                  </a:cubicBezTo>
                  <a:cubicBezTo>
                    <a:pt x="0" y="524"/>
                    <a:pt x="0" y="524"/>
                    <a:pt x="1" y="524"/>
                  </a:cubicBezTo>
                  <a:cubicBezTo>
                    <a:pt x="5" y="527"/>
                    <a:pt x="5" y="527"/>
                    <a:pt x="5" y="527"/>
                  </a:cubicBezTo>
                  <a:cubicBezTo>
                    <a:pt x="2" y="530"/>
                    <a:pt x="2" y="530"/>
                    <a:pt x="2" y="530"/>
                  </a:cubicBezTo>
                  <a:cubicBezTo>
                    <a:pt x="2" y="531"/>
                    <a:pt x="2" y="531"/>
                    <a:pt x="2" y="531"/>
                  </a:cubicBezTo>
                  <a:cubicBezTo>
                    <a:pt x="2" y="532"/>
                    <a:pt x="2" y="532"/>
                    <a:pt x="2" y="532"/>
                  </a:cubicBezTo>
                  <a:cubicBezTo>
                    <a:pt x="5" y="534"/>
                    <a:pt x="5" y="534"/>
                    <a:pt x="5" y="534"/>
                  </a:cubicBezTo>
                  <a:cubicBezTo>
                    <a:pt x="3" y="535"/>
                    <a:pt x="3" y="535"/>
                    <a:pt x="3" y="535"/>
                  </a:cubicBezTo>
                  <a:cubicBezTo>
                    <a:pt x="3" y="535"/>
                    <a:pt x="2" y="536"/>
                    <a:pt x="2" y="536"/>
                  </a:cubicBezTo>
                  <a:cubicBezTo>
                    <a:pt x="2" y="537"/>
                    <a:pt x="2" y="537"/>
                    <a:pt x="3" y="538"/>
                  </a:cubicBezTo>
                  <a:cubicBezTo>
                    <a:pt x="5" y="539"/>
                    <a:pt x="5" y="539"/>
                    <a:pt x="5" y="539"/>
                  </a:cubicBezTo>
                  <a:cubicBezTo>
                    <a:pt x="3" y="541"/>
                    <a:pt x="3" y="541"/>
                    <a:pt x="3" y="541"/>
                  </a:cubicBezTo>
                  <a:cubicBezTo>
                    <a:pt x="2" y="542"/>
                    <a:pt x="2" y="542"/>
                    <a:pt x="2" y="542"/>
                  </a:cubicBezTo>
                  <a:cubicBezTo>
                    <a:pt x="2" y="543"/>
                    <a:pt x="3" y="543"/>
                    <a:pt x="3" y="543"/>
                  </a:cubicBezTo>
                  <a:cubicBezTo>
                    <a:pt x="5" y="545"/>
                    <a:pt x="5" y="545"/>
                    <a:pt x="5" y="545"/>
                  </a:cubicBezTo>
                  <a:cubicBezTo>
                    <a:pt x="3" y="548"/>
                    <a:pt x="3" y="548"/>
                    <a:pt x="3" y="548"/>
                  </a:cubicBezTo>
                  <a:cubicBezTo>
                    <a:pt x="2" y="548"/>
                    <a:pt x="2" y="549"/>
                    <a:pt x="2" y="549"/>
                  </a:cubicBezTo>
                  <a:cubicBezTo>
                    <a:pt x="2" y="550"/>
                    <a:pt x="3" y="550"/>
                    <a:pt x="3" y="550"/>
                  </a:cubicBezTo>
                  <a:cubicBezTo>
                    <a:pt x="5" y="552"/>
                    <a:pt x="5" y="552"/>
                    <a:pt x="5" y="552"/>
                  </a:cubicBezTo>
                  <a:cubicBezTo>
                    <a:pt x="3" y="554"/>
                    <a:pt x="3" y="554"/>
                    <a:pt x="3" y="554"/>
                  </a:cubicBezTo>
                  <a:cubicBezTo>
                    <a:pt x="2" y="554"/>
                    <a:pt x="2" y="555"/>
                    <a:pt x="2" y="555"/>
                  </a:cubicBezTo>
                  <a:cubicBezTo>
                    <a:pt x="2" y="556"/>
                    <a:pt x="2" y="556"/>
                    <a:pt x="3" y="556"/>
                  </a:cubicBezTo>
                  <a:cubicBezTo>
                    <a:pt x="4" y="557"/>
                    <a:pt x="4" y="557"/>
                    <a:pt x="4" y="557"/>
                  </a:cubicBezTo>
                  <a:cubicBezTo>
                    <a:pt x="1" y="560"/>
                    <a:pt x="1" y="560"/>
                    <a:pt x="1" y="560"/>
                  </a:cubicBezTo>
                  <a:cubicBezTo>
                    <a:pt x="1" y="561"/>
                    <a:pt x="1" y="561"/>
                    <a:pt x="1" y="562"/>
                  </a:cubicBezTo>
                  <a:cubicBezTo>
                    <a:pt x="1" y="562"/>
                    <a:pt x="1" y="562"/>
                    <a:pt x="2" y="563"/>
                  </a:cubicBezTo>
                  <a:cubicBezTo>
                    <a:pt x="6" y="565"/>
                    <a:pt x="6" y="565"/>
                    <a:pt x="6" y="565"/>
                  </a:cubicBezTo>
                  <a:cubicBezTo>
                    <a:pt x="3" y="567"/>
                    <a:pt x="3" y="567"/>
                    <a:pt x="3" y="567"/>
                  </a:cubicBezTo>
                  <a:cubicBezTo>
                    <a:pt x="2" y="567"/>
                    <a:pt x="2" y="568"/>
                    <a:pt x="2" y="568"/>
                  </a:cubicBezTo>
                  <a:cubicBezTo>
                    <a:pt x="2" y="569"/>
                    <a:pt x="2" y="569"/>
                    <a:pt x="3" y="570"/>
                  </a:cubicBezTo>
                  <a:cubicBezTo>
                    <a:pt x="5" y="571"/>
                    <a:pt x="5" y="571"/>
                    <a:pt x="5" y="571"/>
                  </a:cubicBezTo>
                  <a:cubicBezTo>
                    <a:pt x="2" y="572"/>
                    <a:pt x="2" y="572"/>
                    <a:pt x="2" y="572"/>
                  </a:cubicBezTo>
                  <a:cubicBezTo>
                    <a:pt x="2" y="572"/>
                    <a:pt x="2" y="573"/>
                    <a:pt x="2" y="573"/>
                  </a:cubicBezTo>
                  <a:cubicBezTo>
                    <a:pt x="2" y="574"/>
                    <a:pt x="2" y="574"/>
                    <a:pt x="2" y="575"/>
                  </a:cubicBezTo>
                  <a:cubicBezTo>
                    <a:pt x="4" y="576"/>
                    <a:pt x="4" y="576"/>
                    <a:pt x="4" y="576"/>
                  </a:cubicBezTo>
                  <a:cubicBezTo>
                    <a:pt x="2" y="578"/>
                    <a:pt x="2" y="578"/>
                    <a:pt x="2" y="578"/>
                  </a:cubicBezTo>
                  <a:cubicBezTo>
                    <a:pt x="2" y="578"/>
                    <a:pt x="2" y="579"/>
                    <a:pt x="2" y="579"/>
                  </a:cubicBezTo>
                  <a:cubicBezTo>
                    <a:pt x="2" y="580"/>
                    <a:pt x="2" y="580"/>
                    <a:pt x="2" y="580"/>
                  </a:cubicBezTo>
                  <a:cubicBezTo>
                    <a:pt x="6" y="583"/>
                    <a:pt x="6" y="583"/>
                    <a:pt x="6" y="583"/>
                  </a:cubicBezTo>
                  <a:cubicBezTo>
                    <a:pt x="2" y="585"/>
                    <a:pt x="2" y="585"/>
                    <a:pt x="2" y="585"/>
                  </a:cubicBezTo>
                  <a:cubicBezTo>
                    <a:pt x="2" y="585"/>
                    <a:pt x="2" y="586"/>
                    <a:pt x="2" y="586"/>
                  </a:cubicBezTo>
                  <a:cubicBezTo>
                    <a:pt x="2" y="587"/>
                    <a:pt x="2" y="587"/>
                    <a:pt x="2" y="588"/>
                  </a:cubicBezTo>
                  <a:cubicBezTo>
                    <a:pt x="4" y="589"/>
                    <a:pt x="4" y="589"/>
                    <a:pt x="4" y="589"/>
                  </a:cubicBezTo>
                  <a:cubicBezTo>
                    <a:pt x="3" y="590"/>
                    <a:pt x="3" y="590"/>
                    <a:pt x="3" y="590"/>
                  </a:cubicBezTo>
                  <a:cubicBezTo>
                    <a:pt x="2" y="591"/>
                    <a:pt x="2" y="591"/>
                    <a:pt x="2" y="592"/>
                  </a:cubicBezTo>
                  <a:cubicBezTo>
                    <a:pt x="2" y="592"/>
                    <a:pt x="2" y="592"/>
                    <a:pt x="3" y="593"/>
                  </a:cubicBezTo>
                  <a:cubicBezTo>
                    <a:pt x="5" y="594"/>
                    <a:pt x="5" y="594"/>
                    <a:pt x="5" y="594"/>
                  </a:cubicBezTo>
                  <a:cubicBezTo>
                    <a:pt x="3" y="596"/>
                    <a:pt x="3" y="596"/>
                    <a:pt x="3" y="596"/>
                  </a:cubicBezTo>
                  <a:cubicBezTo>
                    <a:pt x="2" y="597"/>
                    <a:pt x="2" y="597"/>
                    <a:pt x="2" y="598"/>
                  </a:cubicBezTo>
                  <a:cubicBezTo>
                    <a:pt x="2" y="598"/>
                    <a:pt x="3" y="599"/>
                    <a:pt x="3" y="599"/>
                  </a:cubicBezTo>
                  <a:cubicBezTo>
                    <a:pt x="4" y="600"/>
                    <a:pt x="4" y="600"/>
                    <a:pt x="4" y="600"/>
                  </a:cubicBezTo>
                  <a:cubicBezTo>
                    <a:pt x="2" y="600"/>
                    <a:pt x="2" y="600"/>
                    <a:pt x="2" y="600"/>
                  </a:cubicBezTo>
                  <a:cubicBezTo>
                    <a:pt x="1" y="600"/>
                    <a:pt x="0" y="600"/>
                    <a:pt x="0" y="601"/>
                  </a:cubicBezTo>
                  <a:cubicBezTo>
                    <a:pt x="0" y="602"/>
                    <a:pt x="0" y="602"/>
                    <a:pt x="1" y="603"/>
                  </a:cubicBezTo>
                  <a:cubicBezTo>
                    <a:pt x="4" y="604"/>
                    <a:pt x="4" y="604"/>
                    <a:pt x="4" y="604"/>
                  </a:cubicBezTo>
                  <a:cubicBezTo>
                    <a:pt x="2" y="605"/>
                    <a:pt x="2" y="605"/>
                    <a:pt x="2" y="605"/>
                  </a:cubicBezTo>
                  <a:cubicBezTo>
                    <a:pt x="1" y="605"/>
                    <a:pt x="1" y="605"/>
                    <a:pt x="1" y="606"/>
                  </a:cubicBezTo>
                  <a:cubicBezTo>
                    <a:pt x="0" y="606"/>
                    <a:pt x="1" y="607"/>
                    <a:pt x="1" y="607"/>
                  </a:cubicBezTo>
                  <a:cubicBezTo>
                    <a:pt x="5" y="610"/>
                    <a:pt x="5" y="610"/>
                    <a:pt x="5" y="610"/>
                  </a:cubicBezTo>
                  <a:cubicBezTo>
                    <a:pt x="2" y="611"/>
                    <a:pt x="2" y="611"/>
                    <a:pt x="2" y="611"/>
                  </a:cubicBezTo>
                  <a:cubicBezTo>
                    <a:pt x="1" y="611"/>
                    <a:pt x="1" y="611"/>
                    <a:pt x="1" y="612"/>
                  </a:cubicBezTo>
                  <a:cubicBezTo>
                    <a:pt x="0" y="612"/>
                    <a:pt x="1" y="613"/>
                    <a:pt x="1" y="613"/>
                  </a:cubicBezTo>
                  <a:cubicBezTo>
                    <a:pt x="5" y="616"/>
                    <a:pt x="5" y="616"/>
                    <a:pt x="5" y="616"/>
                  </a:cubicBezTo>
                  <a:cubicBezTo>
                    <a:pt x="3" y="617"/>
                    <a:pt x="3" y="617"/>
                    <a:pt x="3" y="617"/>
                  </a:cubicBezTo>
                  <a:cubicBezTo>
                    <a:pt x="3" y="618"/>
                    <a:pt x="2" y="618"/>
                    <a:pt x="2" y="619"/>
                  </a:cubicBezTo>
                  <a:cubicBezTo>
                    <a:pt x="2" y="619"/>
                    <a:pt x="3" y="620"/>
                    <a:pt x="3" y="620"/>
                  </a:cubicBezTo>
                  <a:cubicBezTo>
                    <a:pt x="6" y="621"/>
                    <a:pt x="6" y="621"/>
                    <a:pt x="6" y="621"/>
                  </a:cubicBezTo>
                  <a:cubicBezTo>
                    <a:pt x="1" y="623"/>
                    <a:pt x="1" y="623"/>
                    <a:pt x="1" y="623"/>
                  </a:cubicBezTo>
                  <a:cubicBezTo>
                    <a:pt x="1" y="624"/>
                    <a:pt x="1" y="624"/>
                    <a:pt x="1" y="625"/>
                  </a:cubicBezTo>
                  <a:cubicBezTo>
                    <a:pt x="1" y="625"/>
                    <a:pt x="1" y="626"/>
                    <a:pt x="1" y="626"/>
                  </a:cubicBezTo>
                  <a:cubicBezTo>
                    <a:pt x="6" y="629"/>
                    <a:pt x="6" y="629"/>
                    <a:pt x="6" y="629"/>
                  </a:cubicBezTo>
                  <a:cubicBezTo>
                    <a:pt x="3" y="632"/>
                    <a:pt x="3" y="632"/>
                    <a:pt x="3" y="632"/>
                  </a:cubicBezTo>
                  <a:cubicBezTo>
                    <a:pt x="2" y="633"/>
                    <a:pt x="2" y="633"/>
                    <a:pt x="2" y="633"/>
                  </a:cubicBezTo>
                  <a:cubicBezTo>
                    <a:pt x="2" y="634"/>
                    <a:pt x="3" y="634"/>
                    <a:pt x="3" y="635"/>
                  </a:cubicBezTo>
                  <a:cubicBezTo>
                    <a:pt x="5" y="636"/>
                    <a:pt x="5" y="636"/>
                    <a:pt x="5" y="636"/>
                  </a:cubicBezTo>
                  <a:cubicBezTo>
                    <a:pt x="3" y="640"/>
                    <a:pt x="3" y="640"/>
                    <a:pt x="3" y="640"/>
                  </a:cubicBezTo>
                  <a:cubicBezTo>
                    <a:pt x="2" y="641"/>
                    <a:pt x="2" y="641"/>
                    <a:pt x="3" y="642"/>
                  </a:cubicBezTo>
                  <a:cubicBezTo>
                    <a:pt x="5" y="643"/>
                    <a:pt x="5" y="643"/>
                    <a:pt x="5" y="643"/>
                  </a:cubicBezTo>
                  <a:cubicBezTo>
                    <a:pt x="2" y="646"/>
                    <a:pt x="2" y="646"/>
                    <a:pt x="2" y="646"/>
                  </a:cubicBezTo>
                  <a:cubicBezTo>
                    <a:pt x="1" y="647"/>
                    <a:pt x="1" y="647"/>
                    <a:pt x="1" y="647"/>
                  </a:cubicBezTo>
                  <a:cubicBezTo>
                    <a:pt x="1" y="648"/>
                    <a:pt x="2" y="648"/>
                    <a:pt x="2" y="648"/>
                  </a:cubicBezTo>
                  <a:cubicBezTo>
                    <a:pt x="5" y="650"/>
                    <a:pt x="5" y="650"/>
                    <a:pt x="5" y="650"/>
                  </a:cubicBezTo>
                  <a:cubicBezTo>
                    <a:pt x="2" y="651"/>
                    <a:pt x="2" y="651"/>
                    <a:pt x="2" y="651"/>
                  </a:cubicBezTo>
                  <a:cubicBezTo>
                    <a:pt x="2" y="652"/>
                    <a:pt x="2" y="652"/>
                    <a:pt x="1" y="653"/>
                  </a:cubicBezTo>
                  <a:cubicBezTo>
                    <a:pt x="1" y="653"/>
                    <a:pt x="2" y="654"/>
                    <a:pt x="2" y="654"/>
                  </a:cubicBezTo>
                  <a:cubicBezTo>
                    <a:pt x="5" y="656"/>
                    <a:pt x="5" y="656"/>
                    <a:pt x="5" y="656"/>
                  </a:cubicBezTo>
                  <a:cubicBezTo>
                    <a:pt x="2" y="657"/>
                    <a:pt x="2" y="657"/>
                    <a:pt x="2" y="657"/>
                  </a:cubicBezTo>
                  <a:cubicBezTo>
                    <a:pt x="1" y="657"/>
                    <a:pt x="1" y="658"/>
                    <a:pt x="1" y="658"/>
                  </a:cubicBezTo>
                  <a:cubicBezTo>
                    <a:pt x="1" y="659"/>
                    <a:pt x="1" y="659"/>
                    <a:pt x="1" y="659"/>
                  </a:cubicBezTo>
                  <a:cubicBezTo>
                    <a:pt x="5" y="662"/>
                    <a:pt x="5" y="662"/>
                    <a:pt x="5" y="662"/>
                  </a:cubicBezTo>
                  <a:cubicBezTo>
                    <a:pt x="3" y="663"/>
                    <a:pt x="3" y="663"/>
                    <a:pt x="3" y="663"/>
                  </a:cubicBezTo>
                  <a:cubicBezTo>
                    <a:pt x="2" y="663"/>
                    <a:pt x="2" y="663"/>
                    <a:pt x="2" y="664"/>
                  </a:cubicBezTo>
                  <a:cubicBezTo>
                    <a:pt x="2" y="664"/>
                    <a:pt x="2" y="665"/>
                    <a:pt x="2" y="665"/>
                  </a:cubicBezTo>
                  <a:cubicBezTo>
                    <a:pt x="5" y="667"/>
                    <a:pt x="5" y="667"/>
                    <a:pt x="5" y="667"/>
                  </a:cubicBezTo>
                  <a:cubicBezTo>
                    <a:pt x="1" y="670"/>
                    <a:pt x="1" y="670"/>
                    <a:pt x="1" y="670"/>
                  </a:cubicBezTo>
                  <a:cubicBezTo>
                    <a:pt x="1" y="670"/>
                    <a:pt x="1" y="671"/>
                    <a:pt x="1" y="671"/>
                  </a:cubicBezTo>
                  <a:cubicBezTo>
                    <a:pt x="1" y="672"/>
                    <a:pt x="1" y="672"/>
                    <a:pt x="2" y="672"/>
                  </a:cubicBezTo>
                  <a:cubicBezTo>
                    <a:pt x="6" y="675"/>
                    <a:pt x="6" y="675"/>
                    <a:pt x="6" y="675"/>
                  </a:cubicBezTo>
                  <a:cubicBezTo>
                    <a:pt x="3" y="677"/>
                    <a:pt x="3" y="677"/>
                    <a:pt x="3" y="677"/>
                  </a:cubicBezTo>
                  <a:cubicBezTo>
                    <a:pt x="2" y="678"/>
                    <a:pt x="2" y="678"/>
                    <a:pt x="2" y="679"/>
                  </a:cubicBezTo>
                  <a:cubicBezTo>
                    <a:pt x="2" y="679"/>
                    <a:pt x="2" y="680"/>
                    <a:pt x="3" y="680"/>
                  </a:cubicBezTo>
                  <a:cubicBezTo>
                    <a:pt x="6" y="682"/>
                    <a:pt x="6" y="682"/>
                    <a:pt x="6" y="682"/>
                  </a:cubicBezTo>
                  <a:cubicBezTo>
                    <a:pt x="3" y="685"/>
                    <a:pt x="3" y="685"/>
                    <a:pt x="3" y="685"/>
                  </a:cubicBezTo>
                  <a:cubicBezTo>
                    <a:pt x="2" y="686"/>
                    <a:pt x="2" y="686"/>
                    <a:pt x="2" y="686"/>
                  </a:cubicBezTo>
                  <a:cubicBezTo>
                    <a:pt x="2" y="687"/>
                    <a:pt x="3" y="687"/>
                    <a:pt x="3" y="687"/>
                  </a:cubicBezTo>
                  <a:cubicBezTo>
                    <a:pt x="5" y="689"/>
                    <a:pt x="5" y="689"/>
                    <a:pt x="5" y="689"/>
                  </a:cubicBezTo>
                  <a:cubicBezTo>
                    <a:pt x="3" y="692"/>
                    <a:pt x="3" y="692"/>
                    <a:pt x="3" y="692"/>
                  </a:cubicBezTo>
                  <a:cubicBezTo>
                    <a:pt x="2" y="692"/>
                    <a:pt x="2" y="692"/>
                    <a:pt x="2" y="693"/>
                  </a:cubicBezTo>
                  <a:cubicBezTo>
                    <a:pt x="2" y="693"/>
                    <a:pt x="3" y="694"/>
                    <a:pt x="3" y="694"/>
                  </a:cubicBezTo>
                  <a:cubicBezTo>
                    <a:pt x="5" y="695"/>
                    <a:pt x="5" y="695"/>
                    <a:pt x="5" y="695"/>
                  </a:cubicBezTo>
                  <a:cubicBezTo>
                    <a:pt x="3" y="697"/>
                    <a:pt x="3" y="697"/>
                    <a:pt x="3" y="697"/>
                  </a:cubicBezTo>
                  <a:cubicBezTo>
                    <a:pt x="3" y="697"/>
                    <a:pt x="3" y="697"/>
                    <a:pt x="3" y="698"/>
                  </a:cubicBezTo>
                  <a:cubicBezTo>
                    <a:pt x="3" y="698"/>
                    <a:pt x="3" y="699"/>
                    <a:pt x="3" y="699"/>
                  </a:cubicBezTo>
                  <a:cubicBezTo>
                    <a:pt x="5" y="700"/>
                    <a:pt x="5" y="700"/>
                    <a:pt x="5" y="700"/>
                  </a:cubicBezTo>
                  <a:cubicBezTo>
                    <a:pt x="1" y="702"/>
                    <a:pt x="1" y="702"/>
                    <a:pt x="1" y="702"/>
                  </a:cubicBezTo>
                  <a:cubicBezTo>
                    <a:pt x="1" y="702"/>
                    <a:pt x="1" y="703"/>
                    <a:pt x="1" y="703"/>
                  </a:cubicBezTo>
                  <a:cubicBezTo>
                    <a:pt x="1" y="704"/>
                    <a:pt x="1" y="704"/>
                    <a:pt x="1" y="704"/>
                  </a:cubicBezTo>
                  <a:cubicBezTo>
                    <a:pt x="5" y="707"/>
                    <a:pt x="5" y="707"/>
                    <a:pt x="5" y="707"/>
                  </a:cubicBezTo>
                  <a:cubicBezTo>
                    <a:pt x="3" y="710"/>
                    <a:pt x="3" y="710"/>
                    <a:pt x="3" y="710"/>
                  </a:cubicBezTo>
                  <a:cubicBezTo>
                    <a:pt x="2" y="711"/>
                    <a:pt x="2" y="711"/>
                    <a:pt x="2" y="711"/>
                  </a:cubicBezTo>
                  <a:cubicBezTo>
                    <a:pt x="2" y="712"/>
                    <a:pt x="2" y="712"/>
                    <a:pt x="3" y="712"/>
                  </a:cubicBezTo>
                  <a:cubicBezTo>
                    <a:pt x="4" y="713"/>
                    <a:pt x="4" y="713"/>
                    <a:pt x="4" y="713"/>
                  </a:cubicBezTo>
                  <a:cubicBezTo>
                    <a:pt x="1" y="716"/>
                    <a:pt x="1" y="716"/>
                    <a:pt x="1" y="716"/>
                  </a:cubicBezTo>
                  <a:cubicBezTo>
                    <a:pt x="1" y="716"/>
                    <a:pt x="1" y="717"/>
                    <a:pt x="1" y="717"/>
                  </a:cubicBezTo>
                  <a:cubicBezTo>
                    <a:pt x="1" y="718"/>
                    <a:pt x="1" y="718"/>
                    <a:pt x="2" y="718"/>
                  </a:cubicBezTo>
                  <a:cubicBezTo>
                    <a:pt x="4" y="720"/>
                    <a:pt x="4" y="720"/>
                    <a:pt x="4" y="720"/>
                  </a:cubicBezTo>
                  <a:cubicBezTo>
                    <a:pt x="2" y="720"/>
                    <a:pt x="2" y="720"/>
                    <a:pt x="2" y="720"/>
                  </a:cubicBezTo>
                  <a:cubicBezTo>
                    <a:pt x="1" y="720"/>
                    <a:pt x="1" y="721"/>
                    <a:pt x="1" y="721"/>
                  </a:cubicBezTo>
                  <a:cubicBezTo>
                    <a:pt x="1" y="722"/>
                    <a:pt x="1" y="722"/>
                    <a:pt x="1" y="723"/>
                  </a:cubicBezTo>
                  <a:cubicBezTo>
                    <a:pt x="5" y="725"/>
                    <a:pt x="5" y="725"/>
                    <a:pt x="5" y="725"/>
                  </a:cubicBezTo>
                  <a:cubicBezTo>
                    <a:pt x="1" y="726"/>
                    <a:pt x="1" y="726"/>
                    <a:pt x="1" y="726"/>
                  </a:cubicBezTo>
                  <a:cubicBezTo>
                    <a:pt x="1" y="726"/>
                    <a:pt x="0" y="727"/>
                    <a:pt x="0" y="727"/>
                  </a:cubicBezTo>
                  <a:cubicBezTo>
                    <a:pt x="0" y="728"/>
                    <a:pt x="1" y="729"/>
                    <a:pt x="1" y="729"/>
                  </a:cubicBezTo>
                  <a:cubicBezTo>
                    <a:pt x="5" y="731"/>
                    <a:pt x="5" y="731"/>
                    <a:pt x="5" y="731"/>
                  </a:cubicBezTo>
                  <a:cubicBezTo>
                    <a:pt x="2" y="735"/>
                    <a:pt x="2" y="735"/>
                    <a:pt x="2" y="735"/>
                  </a:cubicBezTo>
                  <a:cubicBezTo>
                    <a:pt x="2" y="735"/>
                    <a:pt x="2" y="736"/>
                    <a:pt x="2" y="736"/>
                  </a:cubicBezTo>
                  <a:cubicBezTo>
                    <a:pt x="2" y="736"/>
                    <a:pt x="2" y="737"/>
                    <a:pt x="2" y="737"/>
                  </a:cubicBezTo>
                  <a:cubicBezTo>
                    <a:pt x="5" y="739"/>
                    <a:pt x="5" y="739"/>
                    <a:pt x="5" y="739"/>
                  </a:cubicBezTo>
                  <a:cubicBezTo>
                    <a:pt x="3" y="740"/>
                    <a:pt x="3" y="740"/>
                    <a:pt x="3" y="740"/>
                  </a:cubicBezTo>
                  <a:cubicBezTo>
                    <a:pt x="3" y="740"/>
                    <a:pt x="3" y="741"/>
                    <a:pt x="3" y="741"/>
                  </a:cubicBezTo>
                  <a:cubicBezTo>
                    <a:pt x="2" y="742"/>
                    <a:pt x="3" y="742"/>
                    <a:pt x="3" y="743"/>
                  </a:cubicBezTo>
                  <a:cubicBezTo>
                    <a:pt x="4" y="743"/>
                    <a:pt x="4" y="743"/>
                    <a:pt x="4" y="743"/>
                  </a:cubicBezTo>
                  <a:cubicBezTo>
                    <a:pt x="2" y="745"/>
                    <a:pt x="2" y="745"/>
                    <a:pt x="2" y="745"/>
                  </a:cubicBezTo>
                  <a:cubicBezTo>
                    <a:pt x="1" y="746"/>
                    <a:pt x="1" y="746"/>
                    <a:pt x="1" y="747"/>
                  </a:cubicBezTo>
                  <a:cubicBezTo>
                    <a:pt x="1" y="747"/>
                    <a:pt x="1" y="748"/>
                    <a:pt x="2" y="748"/>
                  </a:cubicBezTo>
                  <a:cubicBezTo>
                    <a:pt x="5" y="750"/>
                    <a:pt x="5" y="750"/>
                    <a:pt x="5" y="750"/>
                  </a:cubicBezTo>
                  <a:cubicBezTo>
                    <a:pt x="2" y="754"/>
                    <a:pt x="2" y="754"/>
                    <a:pt x="2" y="754"/>
                  </a:cubicBezTo>
                  <a:cubicBezTo>
                    <a:pt x="1" y="754"/>
                    <a:pt x="1" y="754"/>
                    <a:pt x="1" y="755"/>
                  </a:cubicBezTo>
                  <a:cubicBezTo>
                    <a:pt x="2" y="755"/>
                    <a:pt x="2" y="755"/>
                    <a:pt x="2" y="756"/>
                  </a:cubicBezTo>
                  <a:cubicBezTo>
                    <a:pt x="5" y="758"/>
                    <a:pt x="5" y="758"/>
                    <a:pt x="5" y="758"/>
                  </a:cubicBezTo>
                  <a:cubicBezTo>
                    <a:pt x="3" y="759"/>
                    <a:pt x="3" y="759"/>
                    <a:pt x="3" y="759"/>
                  </a:cubicBezTo>
                  <a:cubicBezTo>
                    <a:pt x="3" y="759"/>
                    <a:pt x="2" y="760"/>
                    <a:pt x="2" y="760"/>
                  </a:cubicBezTo>
                  <a:cubicBezTo>
                    <a:pt x="2" y="761"/>
                    <a:pt x="3" y="761"/>
                    <a:pt x="3" y="761"/>
                  </a:cubicBezTo>
                  <a:cubicBezTo>
                    <a:pt x="4" y="762"/>
                    <a:pt x="4" y="762"/>
                    <a:pt x="4" y="762"/>
                  </a:cubicBezTo>
                  <a:cubicBezTo>
                    <a:pt x="2" y="763"/>
                    <a:pt x="2" y="763"/>
                    <a:pt x="2" y="763"/>
                  </a:cubicBezTo>
                  <a:cubicBezTo>
                    <a:pt x="1" y="764"/>
                    <a:pt x="1" y="764"/>
                    <a:pt x="1" y="765"/>
                  </a:cubicBezTo>
                  <a:cubicBezTo>
                    <a:pt x="1" y="765"/>
                    <a:pt x="1" y="766"/>
                    <a:pt x="2" y="766"/>
                  </a:cubicBezTo>
                  <a:cubicBezTo>
                    <a:pt x="5" y="768"/>
                    <a:pt x="5" y="768"/>
                    <a:pt x="5" y="768"/>
                  </a:cubicBezTo>
                  <a:cubicBezTo>
                    <a:pt x="1" y="770"/>
                    <a:pt x="1" y="770"/>
                    <a:pt x="1" y="770"/>
                  </a:cubicBezTo>
                  <a:cubicBezTo>
                    <a:pt x="1" y="770"/>
                    <a:pt x="1" y="771"/>
                    <a:pt x="1" y="771"/>
                  </a:cubicBezTo>
                  <a:cubicBezTo>
                    <a:pt x="1" y="772"/>
                    <a:pt x="1" y="772"/>
                    <a:pt x="1" y="773"/>
                  </a:cubicBezTo>
                  <a:cubicBezTo>
                    <a:pt x="5" y="775"/>
                    <a:pt x="5" y="775"/>
                    <a:pt x="5" y="775"/>
                  </a:cubicBezTo>
                  <a:cubicBezTo>
                    <a:pt x="3" y="778"/>
                    <a:pt x="3" y="778"/>
                    <a:pt x="3" y="778"/>
                  </a:cubicBezTo>
                  <a:cubicBezTo>
                    <a:pt x="2" y="778"/>
                    <a:pt x="2" y="779"/>
                    <a:pt x="2" y="779"/>
                  </a:cubicBezTo>
                  <a:cubicBezTo>
                    <a:pt x="3" y="779"/>
                    <a:pt x="3" y="780"/>
                    <a:pt x="3" y="780"/>
                  </a:cubicBezTo>
                  <a:cubicBezTo>
                    <a:pt x="5" y="781"/>
                    <a:pt x="5" y="781"/>
                    <a:pt x="5" y="781"/>
                  </a:cubicBezTo>
                  <a:cubicBezTo>
                    <a:pt x="3" y="782"/>
                    <a:pt x="3" y="782"/>
                    <a:pt x="3" y="782"/>
                  </a:cubicBezTo>
                  <a:cubicBezTo>
                    <a:pt x="3" y="783"/>
                    <a:pt x="2" y="783"/>
                    <a:pt x="2" y="784"/>
                  </a:cubicBezTo>
                  <a:cubicBezTo>
                    <a:pt x="2" y="784"/>
                    <a:pt x="3" y="785"/>
                    <a:pt x="3" y="785"/>
                  </a:cubicBezTo>
                  <a:cubicBezTo>
                    <a:pt x="4" y="786"/>
                    <a:pt x="4" y="786"/>
                    <a:pt x="4" y="786"/>
                  </a:cubicBezTo>
                  <a:cubicBezTo>
                    <a:pt x="2" y="786"/>
                    <a:pt x="2" y="786"/>
                    <a:pt x="2" y="786"/>
                  </a:cubicBezTo>
                  <a:cubicBezTo>
                    <a:pt x="2" y="787"/>
                    <a:pt x="2" y="787"/>
                    <a:pt x="2" y="788"/>
                  </a:cubicBezTo>
                  <a:cubicBezTo>
                    <a:pt x="1" y="788"/>
                    <a:pt x="2" y="789"/>
                    <a:pt x="2" y="789"/>
                  </a:cubicBezTo>
                  <a:cubicBezTo>
                    <a:pt x="6" y="791"/>
                    <a:pt x="6" y="791"/>
                    <a:pt x="6" y="791"/>
                  </a:cubicBezTo>
                  <a:cubicBezTo>
                    <a:pt x="3" y="794"/>
                    <a:pt x="3" y="794"/>
                    <a:pt x="3" y="794"/>
                  </a:cubicBezTo>
                  <a:cubicBezTo>
                    <a:pt x="2" y="794"/>
                    <a:pt x="2" y="794"/>
                    <a:pt x="2" y="795"/>
                  </a:cubicBezTo>
                  <a:cubicBezTo>
                    <a:pt x="2" y="795"/>
                    <a:pt x="2" y="796"/>
                    <a:pt x="3" y="796"/>
                  </a:cubicBezTo>
                  <a:cubicBezTo>
                    <a:pt x="5" y="797"/>
                    <a:pt x="5" y="797"/>
                    <a:pt x="5" y="797"/>
                  </a:cubicBezTo>
                  <a:cubicBezTo>
                    <a:pt x="2" y="798"/>
                    <a:pt x="2" y="798"/>
                    <a:pt x="2" y="798"/>
                  </a:cubicBezTo>
                  <a:cubicBezTo>
                    <a:pt x="1" y="798"/>
                    <a:pt x="1" y="799"/>
                    <a:pt x="1" y="799"/>
                  </a:cubicBezTo>
                  <a:cubicBezTo>
                    <a:pt x="1" y="800"/>
                    <a:pt x="1" y="800"/>
                    <a:pt x="1" y="801"/>
                  </a:cubicBezTo>
                  <a:cubicBezTo>
                    <a:pt x="4" y="802"/>
                    <a:pt x="4" y="802"/>
                    <a:pt x="4" y="802"/>
                  </a:cubicBezTo>
                  <a:cubicBezTo>
                    <a:pt x="3" y="804"/>
                    <a:pt x="3" y="804"/>
                    <a:pt x="3" y="804"/>
                  </a:cubicBezTo>
                  <a:cubicBezTo>
                    <a:pt x="2" y="804"/>
                    <a:pt x="2" y="805"/>
                    <a:pt x="2" y="805"/>
                  </a:cubicBezTo>
                  <a:cubicBezTo>
                    <a:pt x="2" y="806"/>
                    <a:pt x="2" y="806"/>
                    <a:pt x="3" y="807"/>
                  </a:cubicBezTo>
                  <a:cubicBezTo>
                    <a:pt x="5" y="808"/>
                    <a:pt x="5" y="808"/>
                    <a:pt x="5" y="808"/>
                  </a:cubicBezTo>
                  <a:cubicBezTo>
                    <a:pt x="2" y="809"/>
                    <a:pt x="2" y="809"/>
                    <a:pt x="2" y="809"/>
                  </a:cubicBezTo>
                  <a:cubicBezTo>
                    <a:pt x="2" y="809"/>
                    <a:pt x="1" y="810"/>
                    <a:pt x="1" y="810"/>
                  </a:cubicBezTo>
                  <a:cubicBezTo>
                    <a:pt x="1" y="811"/>
                    <a:pt x="1" y="811"/>
                    <a:pt x="2" y="812"/>
                  </a:cubicBezTo>
                  <a:cubicBezTo>
                    <a:pt x="3" y="813"/>
                    <a:pt x="3" y="813"/>
                    <a:pt x="3" y="813"/>
                  </a:cubicBezTo>
                  <a:cubicBezTo>
                    <a:pt x="1" y="813"/>
                    <a:pt x="1" y="813"/>
                    <a:pt x="1" y="813"/>
                  </a:cubicBezTo>
                  <a:cubicBezTo>
                    <a:pt x="1" y="814"/>
                    <a:pt x="1" y="814"/>
                    <a:pt x="1" y="815"/>
                  </a:cubicBezTo>
                  <a:cubicBezTo>
                    <a:pt x="0" y="815"/>
                    <a:pt x="1" y="816"/>
                    <a:pt x="1" y="816"/>
                  </a:cubicBezTo>
                  <a:cubicBezTo>
                    <a:pt x="5" y="819"/>
                    <a:pt x="5" y="819"/>
                    <a:pt x="5" y="819"/>
                  </a:cubicBezTo>
                  <a:cubicBezTo>
                    <a:pt x="2" y="820"/>
                    <a:pt x="2" y="820"/>
                    <a:pt x="2" y="820"/>
                  </a:cubicBezTo>
                  <a:cubicBezTo>
                    <a:pt x="1" y="821"/>
                    <a:pt x="1" y="821"/>
                    <a:pt x="1" y="822"/>
                  </a:cubicBezTo>
                  <a:cubicBezTo>
                    <a:pt x="1" y="822"/>
                    <a:pt x="1" y="823"/>
                    <a:pt x="2" y="823"/>
                  </a:cubicBezTo>
                  <a:cubicBezTo>
                    <a:pt x="6" y="826"/>
                    <a:pt x="6" y="826"/>
                    <a:pt x="6" y="826"/>
                  </a:cubicBezTo>
                  <a:cubicBezTo>
                    <a:pt x="3" y="828"/>
                    <a:pt x="3" y="828"/>
                    <a:pt x="3" y="828"/>
                  </a:cubicBezTo>
                  <a:cubicBezTo>
                    <a:pt x="3" y="828"/>
                    <a:pt x="2" y="829"/>
                    <a:pt x="2" y="829"/>
                  </a:cubicBezTo>
                  <a:cubicBezTo>
                    <a:pt x="2" y="830"/>
                    <a:pt x="3" y="830"/>
                    <a:pt x="3" y="831"/>
                  </a:cubicBezTo>
                  <a:cubicBezTo>
                    <a:pt x="6" y="832"/>
                    <a:pt x="6" y="832"/>
                    <a:pt x="6" y="832"/>
                  </a:cubicBezTo>
                  <a:cubicBezTo>
                    <a:pt x="3" y="833"/>
                    <a:pt x="3" y="833"/>
                    <a:pt x="3" y="833"/>
                  </a:cubicBezTo>
                  <a:cubicBezTo>
                    <a:pt x="2" y="833"/>
                    <a:pt x="2" y="834"/>
                    <a:pt x="2" y="834"/>
                  </a:cubicBezTo>
                  <a:cubicBezTo>
                    <a:pt x="2" y="835"/>
                    <a:pt x="2" y="836"/>
                    <a:pt x="3" y="836"/>
                  </a:cubicBezTo>
                  <a:cubicBezTo>
                    <a:pt x="5" y="837"/>
                    <a:pt x="5" y="837"/>
                    <a:pt x="5" y="837"/>
                  </a:cubicBezTo>
                  <a:cubicBezTo>
                    <a:pt x="1" y="841"/>
                    <a:pt x="1" y="841"/>
                    <a:pt x="1" y="841"/>
                  </a:cubicBezTo>
                  <a:cubicBezTo>
                    <a:pt x="1" y="841"/>
                    <a:pt x="1" y="841"/>
                    <a:pt x="1" y="842"/>
                  </a:cubicBezTo>
                  <a:cubicBezTo>
                    <a:pt x="1" y="842"/>
                    <a:pt x="1" y="843"/>
                    <a:pt x="2" y="843"/>
                  </a:cubicBezTo>
                  <a:cubicBezTo>
                    <a:pt x="5" y="845"/>
                    <a:pt x="5" y="845"/>
                    <a:pt x="5" y="845"/>
                  </a:cubicBezTo>
                  <a:cubicBezTo>
                    <a:pt x="3" y="846"/>
                    <a:pt x="3" y="846"/>
                    <a:pt x="3" y="846"/>
                  </a:cubicBezTo>
                  <a:cubicBezTo>
                    <a:pt x="3" y="847"/>
                    <a:pt x="2" y="847"/>
                    <a:pt x="2" y="848"/>
                  </a:cubicBezTo>
                  <a:cubicBezTo>
                    <a:pt x="2" y="848"/>
                    <a:pt x="3" y="848"/>
                    <a:pt x="3" y="849"/>
                  </a:cubicBezTo>
                  <a:cubicBezTo>
                    <a:pt x="5" y="850"/>
                    <a:pt x="5" y="850"/>
                    <a:pt x="5" y="850"/>
                  </a:cubicBezTo>
                  <a:cubicBezTo>
                    <a:pt x="3" y="851"/>
                    <a:pt x="3" y="851"/>
                    <a:pt x="3" y="851"/>
                  </a:cubicBezTo>
                  <a:cubicBezTo>
                    <a:pt x="2" y="852"/>
                    <a:pt x="2" y="852"/>
                    <a:pt x="2" y="853"/>
                  </a:cubicBezTo>
                  <a:cubicBezTo>
                    <a:pt x="2" y="853"/>
                    <a:pt x="2" y="854"/>
                    <a:pt x="3" y="854"/>
                  </a:cubicBezTo>
                  <a:cubicBezTo>
                    <a:pt x="5" y="855"/>
                    <a:pt x="5" y="855"/>
                    <a:pt x="5" y="855"/>
                  </a:cubicBezTo>
                  <a:cubicBezTo>
                    <a:pt x="2" y="857"/>
                    <a:pt x="2" y="857"/>
                    <a:pt x="2" y="857"/>
                  </a:cubicBezTo>
                  <a:cubicBezTo>
                    <a:pt x="1" y="857"/>
                    <a:pt x="1" y="858"/>
                    <a:pt x="1" y="858"/>
                  </a:cubicBezTo>
                  <a:cubicBezTo>
                    <a:pt x="1" y="859"/>
                    <a:pt x="1" y="859"/>
                    <a:pt x="1" y="860"/>
                  </a:cubicBezTo>
                  <a:cubicBezTo>
                    <a:pt x="4" y="861"/>
                    <a:pt x="4" y="861"/>
                    <a:pt x="4" y="861"/>
                  </a:cubicBezTo>
                  <a:cubicBezTo>
                    <a:pt x="1" y="863"/>
                    <a:pt x="1" y="863"/>
                    <a:pt x="1" y="863"/>
                  </a:cubicBezTo>
                  <a:cubicBezTo>
                    <a:pt x="1" y="863"/>
                    <a:pt x="1" y="863"/>
                    <a:pt x="1" y="864"/>
                  </a:cubicBezTo>
                  <a:cubicBezTo>
                    <a:pt x="1" y="865"/>
                    <a:pt x="1" y="865"/>
                    <a:pt x="1" y="865"/>
                  </a:cubicBezTo>
                  <a:cubicBezTo>
                    <a:pt x="4" y="867"/>
                    <a:pt x="4" y="867"/>
                    <a:pt x="4" y="867"/>
                  </a:cubicBezTo>
                  <a:cubicBezTo>
                    <a:pt x="1" y="870"/>
                    <a:pt x="1" y="870"/>
                    <a:pt x="1" y="870"/>
                  </a:cubicBezTo>
                  <a:cubicBezTo>
                    <a:pt x="1" y="871"/>
                    <a:pt x="1" y="871"/>
                    <a:pt x="1" y="872"/>
                  </a:cubicBezTo>
                  <a:cubicBezTo>
                    <a:pt x="1" y="872"/>
                    <a:pt x="1" y="872"/>
                    <a:pt x="2" y="873"/>
                  </a:cubicBezTo>
                  <a:cubicBezTo>
                    <a:pt x="5" y="875"/>
                    <a:pt x="5" y="875"/>
                    <a:pt x="5" y="875"/>
                  </a:cubicBezTo>
                  <a:cubicBezTo>
                    <a:pt x="3" y="877"/>
                    <a:pt x="3" y="877"/>
                    <a:pt x="3" y="877"/>
                  </a:cubicBezTo>
                  <a:cubicBezTo>
                    <a:pt x="2" y="877"/>
                    <a:pt x="2" y="878"/>
                    <a:pt x="2" y="878"/>
                  </a:cubicBezTo>
                  <a:cubicBezTo>
                    <a:pt x="2" y="879"/>
                    <a:pt x="2" y="879"/>
                    <a:pt x="3" y="879"/>
                  </a:cubicBezTo>
                  <a:cubicBezTo>
                    <a:pt x="4" y="880"/>
                    <a:pt x="4" y="880"/>
                    <a:pt x="4" y="880"/>
                  </a:cubicBezTo>
                  <a:cubicBezTo>
                    <a:pt x="1" y="883"/>
                    <a:pt x="1" y="883"/>
                    <a:pt x="1" y="883"/>
                  </a:cubicBezTo>
                  <a:cubicBezTo>
                    <a:pt x="0" y="883"/>
                    <a:pt x="0" y="883"/>
                    <a:pt x="0" y="884"/>
                  </a:cubicBezTo>
                  <a:cubicBezTo>
                    <a:pt x="0" y="884"/>
                    <a:pt x="0" y="885"/>
                    <a:pt x="1" y="885"/>
                  </a:cubicBezTo>
                  <a:cubicBezTo>
                    <a:pt x="4" y="887"/>
                    <a:pt x="4" y="887"/>
                    <a:pt x="4" y="887"/>
                  </a:cubicBezTo>
                  <a:cubicBezTo>
                    <a:pt x="2" y="888"/>
                    <a:pt x="2" y="888"/>
                    <a:pt x="2" y="888"/>
                  </a:cubicBezTo>
                  <a:cubicBezTo>
                    <a:pt x="1" y="888"/>
                    <a:pt x="1" y="889"/>
                    <a:pt x="1" y="889"/>
                  </a:cubicBezTo>
                  <a:cubicBezTo>
                    <a:pt x="1" y="890"/>
                    <a:pt x="1" y="890"/>
                    <a:pt x="2" y="891"/>
                  </a:cubicBezTo>
                  <a:cubicBezTo>
                    <a:pt x="5" y="893"/>
                    <a:pt x="5" y="893"/>
                    <a:pt x="5" y="893"/>
                  </a:cubicBezTo>
                  <a:cubicBezTo>
                    <a:pt x="2" y="896"/>
                    <a:pt x="2" y="896"/>
                    <a:pt x="2" y="896"/>
                  </a:cubicBezTo>
                  <a:cubicBezTo>
                    <a:pt x="2" y="896"/>
                    <a:pt x="2" y="897"/>
                    <a:pt x="2" y="897"/>
                  </a:cubicBezTo>
                  <a:cubicBezTo>
                    <a:pt x="2" y="898"/>
                    <a:pt x="2" y="898"/>
                    <a:pt x="2" y="898"/>
                  </a:cubicBezTo>
                  <a:cubicBezTo>
                    <a:pt x="5" y="900"/>
                    <a:pt x="5" y="900"/>
                    <a:pt x="5" y="900"/>
                  </a:cubicBezTo>
                  <a:cubicBezTo>
                    <a:pt x="1" y="902"/>
                    <a:pt x="1" y="902"/>
                    <a:pt x="1" y="902"/>
                  </a:cubicBezTo>
                  <a:cubicBezTo>
                    <a:pt x="1" y="902"/>
                    <a:pt x="1" y="902"/>
                    <a:pt x="1" y="903"/>
                  </a:cubicBezTo>
                  <a:cubicBezTo>
                    <a:pt x="1" y="903"/>
                    <a:pt x="1" y="904"/>
                    <a:pt x="1" y="904"/>
                  </a:cubicBezTo>
                  <a:cubicBezTo>
                    <a:pt x="5" y="907"/>
                    <a:pt x="5" y="907"/>
                    <a:pt x="5" y="907"/>
                  </a:cubicBezTo>
                  <a:cubicBezTo>
                    <a:pt x="3" y="909"/>
                    <a:pt x="3" y="909"/>
                    <a:pt x="3" y="909"/>
                  </a:cubicBezTo>
                  <a:cubicBezTo>
                    <a:pt x="2" y="909"/>
                    <a:pt x="2" y="910"/>
                    <a:pt x="2" y="910"/>
                  </a:cubicBezTo>
                  <a:cubicBezTo>
                    <a:pt x="2" y="911"/>
                    <a:pt x="3" y="911"/>
                    <a:pt x="3" y="911"/>
                  </a:cubicBezTo>
                  <a:cubicBezTo>
                    <a:pt x="6" y="913"/>
                    <a:pt x="6" y="913"/>
                    <a:pt x="6" y="913"/>
                  </a:cubicBezTo>
                  <a:cubicBezTo>
                    <a:pt x="2" y="915"/>
                    <a:pt x="2" y="915"/>
                    <a:pt x="2" y="915"/>
                  </a:cubicBezTo>
                  <a:cubicBezTo>
                    <a:pt x="1" y="915"/>
                    <a:pt x="1" y="916"/>
                    <a:pt x="1" y="916"/>
                  </a:cubicBezTo>
                  <a:cubicBezTo>
                    <a:pt x="1" y="917"/>
                    <a:pt x="1" y="917"/>
                    <a:pt x="2" y="917"/>
                  </a:cubicBezTo>
                  <a:cubicBezTo>
                    <a:pt x="4" y="919"/>
                    <a:pt x="4" y="919"/>
                    <a:pt x="4" y="919"/>
                  </a:cubicBezTo>
                  <a:cubicBezTo>
                    <a:pt x="1" y="921"/>
                    <a:pt x="1" y="921"/>
                    <a:pt x="1" y="921"/>
                  </a:cubicBezTo>
                  <a:cubicBezTo>
                    <a:pt x="1" y="922"/>
                    <a:pt x="1" y="922"/>
                    <a:pt x="1" y="923"/>
                  </a:cubicBezTo>
                  <a:cubicBezTo>
                    <a:pt x="1" y="923"/>
                    <a:pt x="1" y="923"/>
                    <a:pt x="2" y="924"/>
                  </a:cubicBezTo>
                  <a:cubicBezTo>
                    <a:pt x="5" y="926"/>
                    <a:pt x="5" y="926"/>
                    <a:pt x="5" y="926"/>
                  </a:cubicBezTo>
                  <a:cubicBezTo>
                    <a:pt x="3" y="928"/>
                    <a:pt x="3" y="928"/>
                    <a:pt x="3" y="928"/>
                  </a:cubicBezTo>
                  <a:cubicBezTo>
                    <a:pt x="2" y="928"/>
                    <a:pt x="2" y="929"/>
                    <a:pt x="2" y="929"/>
                  </a:cubicBezTo>
                  <a:cubicBezTo>
                    <a:pt x="2" y="930"/>
                    <a:pt x="3" y="930"/>
                    <a:pt x="3" y="930"/>
                  </a:cubicBezTo>
                  <a:cubicBezTo>
                    <a:pt x="3" y="931"/>
                    <a:pt x="3" y="931"/>
                    <a:pt x="3" y="931"/>
                  </a:cubicBezTo>
                  <a:cubicBezTo>
                    <a:pt x="1" y="931"/>
                    <a:pt x="1" y="931"/>
                    <a:pt x="1" y="931"/>
                  </a:cubicBezTo>
                  <a:cubicBezTo>
                    <a:pt x="1" y="932"/>
                    <a:pt x="1" y="932"/>
                    <a:pt x="1" y="933"/>
                  </a:cubicBezTo>
                  <a:cubicBezTo>
                    <a:pt x="0" y="933"/>
                    <a:pt x="1" y="934"/>
                    <a:pt x="1" y="934"/>
                  </a:cubicBezTo>
                  <a:cubicBezTo>
                    <a:pt x="5" y="936"/>
                    <a:pt x="5" y="936"/>
                    <a:pt x="5" y="936"/>
                  </a:cubicBezTo>
                  <a:cubicBezTo>
                    <a:pt x="1" y="938"/>
                    <a:pt x="1" y="938"/>
                    <a:pt x="1" y="938"/>
                  </a:cubicBezTo>
                  <a:cubicBezTo>
                    <a:pt x="1" y="938"/>
                    <a:pt x="0" y="939"/>
                    <a:pt x="0" y="939"/>
                  </a:cubicBezTo>
                  <a:cubicBezTo>
                    <a:pt x="0" y="940"/>
                    <a:pt x="1" y="940"/>
                    <a:pt x="1" y="941"/>
                  </a:cubicBezTo>
                  <a:cubicBezTo>
                    <a:pt x="5" y="943"/>
                    <a:pt x="5" y="943"/>
                    <a:pt x="5" y="943"/>
                  </a:cubicBezTo>
                  <a:cubicBezTo>
                    <a:pt x="2" y="945"/>
                    <a:pt x="2" y="945"/>
                    <a:pt x="2" y="945"/>
                  </a:cubicBezTo>
                  <a:cubicBezTo>
                    <a:pt x="2" y="945"/>
                    <a:pt x="2" y="946"/>
                    <a:pt x="2" y="946"/>
                  </a:cubicBezTo>
                  <a:cubicBezTo>
                    <a:pt x="2" y="947"/>
                    <a:pt x="2" y="947"/>
                    <a:pt x="2" y="948"/>
                  </a:cubicBezTo>
                  <a:cubicBezTo>
                    <a:pt x="6" y="950"/>
                    <a:pt x="6" y="950"/>
                    <a:pt x="6" y="950"/>
                  </a:cubicBezTo>
                  <a:cubicBezTo>
                    <a:pt x="2" y="953"/>
                    <a:pt x="2" y="953"/>
                    <a:pt x="2" y="953"/>
                  </a:cubicBezTo>
                  <a:cubicBezTo>
                    <a:pt x="2" y="953"/>
                    <a:pt x="2" y="954"/>
                    <a:pt x="2" y="954"/>
                  </a:cubicBezTo>
                  <a:cubicBezTo>
                    <a:pt x="2" y="955"/>
                    <a:pt x="2" y="955"/>
                    <a:pt x="3" y="955"/>
                  </a:cubicBezTo>
                  <a:cubicBezTo>
                    <a:pt x="5" y="957"/>
                    <a:pt x="5" y="957"/>
                    <a:pt x="5" y="957"/>
                  </a:cubicBezTo>
                  <a:cubicBezTo>
                    <a:pt x="2" y="960"/>
                    <a:pt x="2" y="960"/>
                    <a:pt x="2" y="960"/>
                  </a:cubicBezTo>
                  <a:cubicBezTo>
                    <a:pt x="2" y="961"/>
                    <a:pt x="1" y="961"/>
                    <a:pt x="2" y="962"/>
                  </a:cubicBezTo>
                  <a:cubicBezTo>
                    <a:pt x="2" y="962"/>
                    <a:pt x="2" y="962"/>
                    <a:pt x="2" y="963"/>
                  </a:cubicBezTo>
                  <a:cubicBezTo>
                    <a:pt x="5" y="965"/>
                    <a:pt x="5" y="965"/>
                    <a:pt x="5" y="965"/>
                  </a:cubicBezTo>
                  <a:cubicBezTo>
                    <a:pt x="3" y="967"/>
                    <a:pt x="3" y="967"/>
                    <a:pt x="3" y="967"/>
                  </a:cubicBezTo>
                  <a:cubicBezTo>
                    <a:pt x="3" y="967"/>
                    <a:pt x="2" y="968"/>
                    <a:pt x="2" y="968"/>
                  </a:cubicBezTo>
                  <a:cubicBezTo>
                    <a:pt x="2" y="969"/>
                    <a:pt x="3" y="969"/>
                    <a:pt x="3" y="969"/>
                  </a:cubicBezTo>
                  <a:cubicBezTo>
                    <a:pt x="6" y="971"/>
                    <a:pt x="6" y="971"/>
                    <a:pt x="6" y="971"/>
                  </a:cubicBezTo>
                  <a:cubicBezTo>
                    <a:pt x="3" y="974"/>
                    <a:pt x="3" y="974"/>
                    <a:pt x="3" y="974"/>
                  </a:cubicBezTo>
                  <a:cubicBezTo>
                    <a:pt x="2" y="974"/>
                    <a:pt x="2" y="975"/>
                    <a:pt x="2" y="975"/>
                  </a:cubicBezTo>
                  <a:cubicBezTo>
                    <a:pt x="2" y="976"/>
                    <a:pt x="2" y="976"/>
                    <a:pt x="3" y="976"/>
                  </a:cubicBezTo>
                  <a:cubicBezTo>
                    <a:pt x="6" y="978"/>
                    <a:pt x="6" y="978"/>
                    <a:pt x="6" y="978"/>
                  </a:cubicBezTo>
                  <a:cubicBezTo>
                    <a:pt x="2" y="980"/>
                    <a:pt x="2" y="980"/>
                    <a:pt x="2" y="980"/>
                  </a:cubicBezTo>
                  <a:cubicBezTo>
                    <a:pt x="2" y="980"/>
                    <a:pt x="2" y="981"/>
                    <a:pt x="2" y="981"/>
                  </a:cubicBezTo>
                  <a:cubicBezTo>
                    <a:pt x="2" y="982"/>
                    <a:pt x="2" y="982"/>
                    <a:pt x="2" y="983"/>
                  </a:cubicBezTo>
                  <a:cubicBezTo>
                    <a:pt x="5" y="985"/>
                    <a:pt x="5" y="985"/>
                    <a:pt x="5" y="985"/>
                  </a:cubicBezTo>
                  <a:cubicBezTo>
                    <a:pt x="2" y="987"/>
                    <a:pt x="2" y="987"/>
                    <a:pt x="2" y="987"/>
                  </a:cubicBezTo>
                  <a:cubicBezTo>
                    <a:pt x="1" y="987"/>
                    <a:pt x="1" y="988"/>
                    <a:pt x="1" y="988"/>
                  </a:cubicBezTo>
                  <a:cubicBezTo>
                    <a:pt x="1" y="989"/>
                    <a:pt x="1" y="989"/>
                    <a:pt x="2" y="990"/>
                  </a:cubicBezTo>
                  <a:cubicBezTo>
                    <a:pt x="5" y="991"/>
                    <a:pt x="5" y="991"/>
                    <a:pt x="5" y="991"/>
                  </a:cubicBezTo>
                  <a:cubicBezTo>
                    <a:pt x="2" y="995"/>
                    <a:pt x="2" y="995"/>
                    <a:pt x="2" y="995"/>
                  </a:cubicBezTo>
                  <a:cubicBezTo>
                    <a:pt x="2" y="996"/>
                    <a:pt x="2" y="996"/>
                    <a:pt x="2" y="996"/>
                  </a:cubicBezTo>
                  <a:cubicBezTo>
                    <a:pt x="2" y="997"/>
                    <a:pt x="2" y="997"/>
                    <a:pt x="3" y="997"/>
                  </a:cubicBezTo>
                  <a:cubicBezTo>
                    <a:pt x="5" y="999"/>
                    <a:pt x="5" y="999"/>
                    <a:pt x="5" y="999"/>
                  </a:cubicBezTo>
                  <a:cubicBezTo>
                    <a:pt x="3" y="999"/>
                    <a:pt x="3" y="999"/>
                    <a:pt x="3" y="999"/>
                  </a:cubicBezTo>
                  <a:cubicBezTo>
                    <a:pt x="2" y="999"/>
                    <a:pt x="1" y="1000"/>
                    <a:pt x="1" y="1000"/>
                  </a:cubicBezTo>
                  <a:cubicBezTo>
                    <a:pt x="1" y="1001"/>
                    <a:pt x="2" y="1002"/>
                    <a:pt x="2" y="1002"/>
                  </a:cubicBezTo>
                  <a:cubicBezTo>
                    <a:pt x="4" y="1003"/>
                    <a:pt x="4" y="1003"/>
                    <a:pt x="4" y="1003"/>
                  </a:cubicBezTo>
                  <a:cubicBezTo>
                    <a:pt x="2" y="1005"/>
                    <a:pt x="2" y="1005"/>
                    <a:pt x="2" y="1005"/>
                  </a:cubicBezTo>
                  <a:cubicBezTo>
                    <a:pt x="1" y="1005"/>
                    <a:pt x="1" y="1006"/>
                    <a:pt x="1" y="1006"/>
                  </a:cubicBezTo>
                  <a:cubicBezTo>
                    <a:pt x="1" y="1007"/>
                    <a:pt x="2" y="1007"/>
                    <a:pt x="2" y="1008"/>
                  </a:cubicBezTo>
                  <a:cubicBezTo>
                    <a:pt x="4" y="1009"/>
                    <a:pt x="4" y="1009"/>
                    <a:pt x="4" y="1009"/>
                  </a:cubicBezTo>
                  <a:cubicBezTo>
                    <a:pt x="1" y="1011"/>
                    <a:pt x="1" y="1011"/>
                    <a:pt x="1" y="1011"/>
                  </a:cubicBezTo>
                  <a:cubicBezTo>
                    <a:pt x="1" y="1011"/>
                    <a:pt x="0" y="1011"/>
                    <a:pt x="0" y="1012"/>
                  </a:cubicBezTo>
                  <a:cubicBezTo>
                    <a:pt x="0" y="1012"/>
                    <a:pt x="1" y="1013"/>
                    <a:pt x="1" y="1013"/>
                  </a:cubicBezTo>
                  <a:cubicBezTo>
                    <a:pt x="5" y="1016"/>
                    <a:pt x="5" y="1016"/>
                    <a:pt x="5" y="1016"/>
                  </a:cubicBezTo>
                  <a:cubicBezTo>
                    <a:pt x="3" y="1019"/>
                    <a:pt x="3" y="1019"/>
                    <a:pt x="3" y="1019"/>
                  </a:cubicBezTo>
                  <a:cubicBezTo>
                    <a:pt x="2" y="1019"/>
                    <a:pt x="2" y="1019"/>
                    <a:pt x="2" y="1020"/>
                  </a:cubicBezTo>
                  <a:cubicBezTo>
                    <a:pt x="2" y="1020"/>
                    <a:pt x="3" y="1021"/>
                    <a:pt x="3" y="1021"/>
                  </a:cubicBezTo>
                  <a:cubicBezTo>
                    <a:pt x="5" y="1022"/>
                    <a:pt x="5" y="1022"/>
                    <a:pt x="5" y="1022"/>
                  </a:cubicBezTo>
                  <a:cubicBezTo>
                    <a:pt x="2" y="1024"/>
                    <a:pt x="2" y="1024"/>
                    <a:pt x="2" y="1024"/>
                  </a:cubicBezTo>
                  <a:cubicBezTo>
                    <a:pt x="2" y="1024"/>
                    <a:pt x="2" y="1025"/>
                    <a:pt x="2" y="1025"/>
                  </a:cubicBezTo>
                  <a:cubicBezTo>
                    <a:pt x="2" y="1026"/>
                    <a:pt x="2" y="1026"/>
                    <a:pt x="3" y="1026"/>
                  </a:cubicBezTo>
                  <a:cubicBezTo>
                    <a:pt x="6" y="1028"/>
                    <a:pt x="6" y="1028"/>
                    <a:pt x="6" y="1028"/>
                  </a:cubicBezTo>
                  <a:cubicBezTo>
                    <a:pt x="3" y="1029"/>
                    <a:pt x="3" y="1029"/>
                    <a:pt x="3" y="1029"/>
                  </a:cubicBezTo>
                  <a:cubicBezTo>
                    <a:pt x="2" y="1030"/>
                    <a:pt x="2" y="1030"/>
                    <a:pt x="2" y="1031"/>
                  </a:cubicBezTo>
                  <a:cubicBezTo>
                    <a:pt x="2" y="1031"/>
                    <a:pt x="2" y="1032"/>
                    <a:pt x="2" y="1032"/>
                  </a:cubicBezTo>
                  <a:cubicBezTo>
                    <a:pt x="12" y="1038"/>
                    <a:pt x="12" y="1038"/>
                    <a:pt x="12" y="1038"/>
                  </a:cubicBezTo>
                  <a:cubicBezTo>
                    <a:pt x="12" y="1038"/>
                    <a:pt x="13" y="1038"/>
                    <a:pt x="14" y="1037"/>
                  </a:cubicBezTo>
                  <a:cubicBezTo>
                    <a:pt x="14" y="1037"/>
                    <a:pt x="14" y="1036"/>
                    <a:pt x="13" y="1035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" name="Freeform 1216"/>
            <p:cNvSpPr/>
            <p:nvPr/>
          </p:nvSpPr>
          <p:spPr bwMode="auto">
            <a:xfrm>
              <a:off x="4085081" y="316378"/>
              <a:ext cx="109456" cy="2301801"/>
            </a:xfrm>
            <a:custGeom>
              <a:avLst/>
              <a:gdLst>
                <a:gd name="T0" fmla="*/ 1 w 50"/>
                <a:gd name="T1" fmla="*/ 1036 h 1051"/>
                <a:gd name="T2" fmla="*/ 44 w 50"/>
                <a:gd name="T3" fmla="*/ 1033 h 1051"/>
                <a:gd name="T4" fmla="*/ 48 w 50"/>
                <a:gd name="T5" fmla="*/ 997 h 1051"/>
                <a:gd name="T6" fmla="*/ 48 w 50"/>
                <a:gd name="T7" fmla="*/ 964 h 1051"/>
                <a:gd name="T8" fmla="*/ 46 w 50"/>
                <a:gd name="T9" fmla="*/ 927 h 1051"/>
                <a:gd name="T10" fmla="*/ 47 w 50"/>
                <a:gd name="T11" fmla="*/ 888 h 1051"/>
                <a:gd name="T12" fmla="*/ 49 w 50"/>
                <a:gd name="T13" fmla="*/ 850 h 1051"/>
                <a:gd name="T14" fmla="*/ 48 w 50"/>
                <a:gd name="T15" fmla="*/ 811 h 1051"/>
                <a:gd name="T16" fmla="*/ 46 w 50"/>
                <a:gd name="T17" fmla="*/ 780 h 1051"/>
                <a:gd name="T18" fmla="*/ 48 w 50"/>
                <a:gd name="T19" fmla="*/ 749 h 1051"/>
                <a:gd name="T20" fmla="*/ 48 w 50"/>
                <a:gd name="T21" fmla="*/ 712 h 1051"/>
                <a:gd name="T22" fmla="*/ 49 w 50"/>
                <a:gd name="T23" fmla="*/ 675 h 1051"/>
                <a:gd name="T24" fmla="*/ 45 w 50"/>
                <a:gd name="T25" fmla="*/ 637 h 1051"/>
                <a:gd name="T26" fmla="*/ 48 w 50"/>
                <a:gd name="T27" fmla="*/ 599 h 1051"/>
                <a:gd name="T28" fmla="*/ 48 w 50"/>
                <a:gd name="T29" fmla="*/ 564 h 1051"/>
                <a:gd name="T30" fmla="*/ 48 w 50"/>
                <a:gd name="T31" fmla="*/ 531 h 1051"/>
                <a:gd name="T32" fmla="*/ 46 w 50"/>
                <a:gd name="T33" fmla="*/ 496 h 1051"/>
                <a:gd name="T34" fmla="*/ 45 w 50"/>
                <a:gd name="T35" fmla="*/ 455 h 1051"/>
                <a:gd name="T36" fmla="*/ 49 w 50"/>
                <a:gd name="T37" fmla="*/ 420 h 1051"/>
                <a:gd name="T38" fmla="*/ 49 w 50"/>
                <a:gd name="T39" fmla="*/ 388 h 1051"/>
                <a:gd name="T40" fmla="*/ 47 w 50"/>
                <a:gd name="T41" fmla="*/ 355 h 1051"/>
                <a:gd name="T42" fmla="*/ 46 w 50"/>
                <a:gd name="T43" fmla="*/ 321 h 1051"/>
                <a:gd name="T44" fmla="*/ 45 w 50"/>
                <a:gd name="T45" fmla="*/ 281 h 1051"/>
                <a:gd name="T46" fmla="*/ 44 w 50"/>
                <a:gd name="T47" fmla="*/ 243 h 1051"/>
                <a:gd name="T48" fmla="*/ 48 w 50"/>
                <a:gd name="T49" fmla="*/ 208 h 1051"/>
                <a:gd name="T50" fmla="*/ 49 w 50"/>
                <a:gd name="T51" fmla="*/ 172 h 1051"/>
                <a:gd name="T52" fmla="*/ 49 w 50"/>
                <a:gd name="T53" fmla="*/ 136 h 1051"/>
                <a:gd name="T54" fmla="*/ 48 w 50"/>
                <a:gd name="T55" fmla="*/ 102 h 1051"/>
                <a:gd name="T56" fmla="*/ 46 w 50"/>
                <a:gd name="T57" fmla="*/ 68 h 1051"/>
                <a:gd name="T58" fmla="*/ 48 w 50"/>
                <a:gd name="T59" fmla="*/ 34 h 1051"/>
                <a:gd name="T60" fmla="*/ 26 w 50"/>
                <a:gd name="T61" fmla="*/ 1 h 1051"/>
                <a:gd name="T62" fmla="*/ 43 w 50"/>
                <a:gd name="T63" fmla="*/ 14 h 1051"/>
                <a:gd name="T64" fmla="*/ 41 w 50"/>
                <a:gd name="T65" fmla="*/ 30 h 1051"/>
                <a:gd name="T66" fmla="*/ 44 w 50"/>
                <a:gd name="T67" fmla="*/ 66 h 1051"/>
                <a:gd name="T68" fmla="*/ 42 w 50"/>
                <a:gd name="T69" fmla="*/ 99 h 1051"/>
                <a:gd name="T70" fmla="*/ 41 w 50"/>
                <a:gd name="T71" fmla="*/ 133 h 1051"/>
                <a:gd name="T72" fmla="*/ 42 w 50"/>
                <a:gd name="T73" fmla="*/ 169 h 1051"/>
                <a:gd name="T74" fmla="*/ 41 w 50"/>
                <a:gd name="T75" fmla="*/ 204 h 1051"/>
                <a:gd name="T76" fmla="*/ 44 w 50"/>
                <a:gd name="T77" fmla="*/ 239 h 1051"/>
                <a:gd name="T78" fmla="*/ 44 w 50"/>
                <a:gd name="T79" fmla="*/ 278 h 1051"/>
                <a:gd name="T80" fmla="*/ 44 w 50"/>
                <a:gd name="T81" fmla="*/ 318 h 1051"/>
                <a:gd name="T82" fmla="*/ 40 w 50"/>
                <a:gd name="T83" fmla="*/ 352 h 1051"/>
                <a:gd name="T84" fmla="*/ 41 w 50"/>
                <a:gd name="T85" fmla="*/ 385 h 1051"/>
                <a:gd name="T86" fmla="*/ 42 w 50"/>
                <a:gd name="T87" fmla="*/ 417 h 1051"/>
                <a:gd name="T88" fmla="*/ 45 w 50"/>
                <a:gd name="T89" fmla="*/ 452 h 1051"/>
                <a:gd name="T90" fmla="*/ 44 w 50"/>
                <a:gd name="T91" fmla="*/ 493 h 1051"/>
                <a:gd name="T92" fmla="*/ 42 w 50"/>
                <a:gd name="T93" fmla="*/ 528 h 1051"/>
                <a:gd name="T94" fmla="*/ 40 w 50"/>
                <a:gd name="T95" fmla="*/ 562 h 1051"/>
                <a:gd name="T96" fmla="*/ 42 w 50"/>
                <a:gd name="T97" fmla="*/ 596 h 1051"/>
                <a:gd name="T98" fmla="*/ 45 w 50"/>
                <a:gd name="T99" fmla="*/ 634 h 1051"/>
                <a:gd name="T100" fmla="*/ 42 w 50"/>
                <a:gd name="T101" fmla="*/ 672 h 1051"/>
                <a:gd name="T102" fmla="*/ 42 w 50"/>
                <a:gd name="T103" fmla="*/ 710 h 1051"/>
                <a:gd name="T104" fmla="*/ 41 w 50"/>
                <a:gd name="T105" fmla="*/ 745 h 1051"/>
                <a:gd name="T106" fmla="*/ 45 w 50"/>
                <a:gd name="T107" fmla="*/ 777 h 1051"/>
                <a:gd name="T108" fmla="*/ 42 w 50"/>
                <a:gd name="T109" fmla="*/ 809 h 1051"/>
                <a:gd name="T110" fmla="*/ 41 w 50"/>
                <a:gd name="T111" fmla="*/ 847 h 1051"/>
                <a:gd name="T112" fmla="*/ 42 w 50"/>
                <a:gd name="T113" fmla="*/ 886 h 1051"/>
                <a:gd name="T114" fmla="*/ 44 w 50"/>
                <a:gd name="T115" fmla="*/ 923 h 1051"/>
                <a:gd name="T116" fmla="*/ 41 w 50"/>
                <a:gd name="T117" fmla="*/ 961 h 1051"/>
                <a:gd name="T118" fmla="*/ 41 w 50"/>
                <a:gd name="T119" fmla="*/ 994 h 1051"/>
                <a:gd name="T120" fmla="*/ 40 w 50"/>
                <a:gd name="T121" fmla="*/ 1032 h 1051"/>
                <a:gd name="T122" fmla="*/ 32 w 50"/>
                <a:gd name="T123" fmla="*/ 1047 h 1051"/>
                <a:gd name="T124" fmla="*/ 2 w 50"/>
                <a:gd name="T125" fmla="*/ 1033 h 10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" h="1051">
                  <a:moveTo>
                    <a:pt x="18" y="1048"/>
                  </a:moveTo>
                  <a:cubicBezTo>
                    <a:pt x="8" y="1042"/>
                    <a:pt x="8" y="1042"/>
                    <a:pt x="8" y="1042"/>
                  </a:cubicBezTo>
                  <a:cubicBezTo>
                    <a:pt x="7" y="1043"/>
                    <a:pt x="7" y="1043"/>
                    <a:pt x="7" y="1043"/>
                  </a:cubicBezTo>
                  <a:cubicBezTo>
                    <a:pt x="7" y="1044"/>
                    <a:pt x="7" y="1044"/>
                    <a:pt x="7" y="1044"/>
                  </a:cubicBezTo>
                  <a:cubicBezTo>
                    <a:pt x="25" y="1051"/>
                    <a:pt x="25" y="1051"/>
                    <a:pt x="25" y="1051"/>
                  </a:cubicBezTo>
                  <a:cubicBezTo>
                    <a:pt x="26" y="1051"/>
                    <a:pt x="27" y="1051"/>
                    <a:pt x="27" y="1050"/>
                  </a:cubicBezTo>
                  <a:cubicBezTo>
                    <a:pt x="28" y="1049"/>
                    <a:pt x="27" y="1048"/>
                    <a:pt x="27" y="1048"/>
                  </a:cubicBezTo>
                  <a:cubicBezTo>
                    <a:pt x="3" y="1033"/>
                    <a:pt x="3" y="1033"/>
                    <a:pt x="3" y="1033"/>
                  </a:cubicBezTo>
                  <a:cubicBezTo>
                    <a:pt x="2" y="1034"/>
                    <a:pt x="2" y="1034"/>
                    <a:pt x="2" y="1034"/>
                  </a:cubicBezTo>
                  <a:cubicBezTo>
                    <a:pt x="2" y="1036"/>
                    <a:pt x="2" y="1036"/>
                    <a:pt x="2" y="1036"/>
                  </a:cubicBezTo>
                  <a:cubicBezTo>
                    <a:pt x="2" y="1034"/>
                    <a:pt x="2" y="1034"/>
                    <a:pt x="2" y="1034"/>
                  </a:cubicBezTo>
                  <a:cubicBezTo>
                    <a:pt x="1" y="1036"/>
                    <a:pt x="1" y="1036"/>
                    <a:pt x="1" y="1036"/>
                  </a:cubicBezTo>
                  <a:cubicBezTo>
                    <a:pt x="2" y="1036"/>
                    <a:pt x="2" y="1036"/>
                    <a:pt x="2" y="1036"/>
                  </a:cubicBezTo>
                  <a:cubicBezTo>
                    <a:pt x="2" y="1034"/>
                    <a:pt x="2" y="1034"/>
                    <a:pt x="2" y="1034"/>
                  </a:cubicBezTo>
                  <a:cubicBezTo>
                    <a:pt x="1" y="1036"/>
                    <a:pt x="1" y="1036"/>
                    <a:pt x="1" y="1036"/>
                  </a:cubicBezTo>
                  <a:cubicBezTo>
                    <a:pt x="2" y="1034"/>
                    <a:pt x="2" y="1034"/>
                    <a:pt x="2" y="1034"/>
                  </a:cubicBezTo>
                  <a:cubicBezTo>
                    <a:pt x="1" y="1036"/>
                    <a:pt x="1" y="1036"/>
                    <a:pt x="1" y="1036"/>
                  </a:cubicBezTo>
                  <a:cubicBezTo>
                    <a:pt x="1" y="1036"/>
                    <a:pt x="1" y="1036"/>
                    <a:pt x="1" y="1036"/>
                  </a:cubicBezTo>
                  <a:cubicBezTo>
                    <a:pt x="2" y="1034"/>
                    <a:pt x="2" y="1034"/>
                    <a:pt x="2" y="1034"/>
                  </a:cubicBezTo>
                  <a:cubicBezTo>
                    <a:pt x="1" y="1036"/>
                    <a:pt x="1" y="1036"/>
                    <a:pt x="1" y="1036"/>
                  </a:cubicBezTo>
                  <a:cubicBezTo>
                    <a:pt x="1" y="1035"/>
                    <a:pt x="1" y="1035"/>
                    <a:pt x="1" y="1035"/>
                  </a:cubicBezTo>
                  <a:cubicBezTo>
                    <a:pt x="1" y="1036"/>
                    <a:pt x="1" y="1036"/>
                    <a:pt x="1" y="1036"/>
                  </a:cubicBezTo>
                  <a:cubicBezTo>
                    <a:pt x="1" y="1036"/>
                    <a:pt x="1" y="1036"/>
                    <a:pt x="1" y="1036"/>
                  </a:cubicBezTo>
                  <a:cubicBezTo>
                    <a:pt x="1" y="1035"/>
                    <a:pt x="1" y="1035"/>
                    <a:pt x="1" y="1035"/>
                  </a:cubicBezTo>
                  <a:cubicBezTo>
                    <a:pt x="1" y="1036"/>
                    <a:pt x="1" y="1036"/>
                    <a:pt x="1" y="1036"/>
                  </a:cubicBezTo>
                  <a:cubicBezTo>
                    <a:pt x="2" y="1036"/>
                    <a:pt x="9" y="1039"/>
                    <a:pt x="16" y="1043"/>
                  </a:cubicBezTo>
                  <a:cubicBezTo>
                    <a:pt x="20" y="1044"/>
                    <a:pt x="23" y="1046"/>
                    <a:pt x="26" y="1047"/>
                  </a:cubicBezTo>
                  <a:cubicBezTo>
                    <a:pt x="28" y="1048"/>
                    <a:pt x="29" y="1048"/>
                    <a:pt x="30" y="1049"/>
                  </a:cubicBezTo>
                  <a:cubicBezTo>
                    <a:pt x="30" y="1049"/>
                    <a:pt x="31" y="1049"/>
                    <a:pt x="31" y="1049"/>
                  </a:cubicBezTo>
                  <a:cubicBezTo>
                    <a:pt x="32" y="1049"/>
                    <a:pt x="32" y="1050"/>
                    <a:pt x="32" y="1050"/>
                  </a:cubicBezTo>
                  <a:cubicBezTo>
                    <a:pt x="33" y="1049"/>
                    <a:pt x="33" y="1049"/>
                    <a:pt x="33" y="1049"/>
                  </a:cubicBezTo>
                  <a:cubicBezTo>
                    <a:pt x="33" y="1049"/>
                    <a:pt x="33" y="1049"/>
                    <a:pt x="34" y="1049"/>
                  </a:cubicBezTo>
                  <a:cubicBezTo>
                    <a:pt x="34" y="1048"/>
                    <a:pt x="34" y="1048"/>
                    <a:pt x="34" y="1048"/>
                  </a:cubicBezTo>
                  <a:cubicBezTo>
                    <a:pt x="34" y="1047"/>
                    <a:pt x="33" y="1047"/>
                    <a:pt x="33" y="1047"/>
                  </a:cubicBezTo>
                  <a:cubicBezTo>
                    <a:pt x="31" y="1046"/>
                    <a:pt x="31" y="1046"/>
                    <a:pt x="31" y="1046"/>
                  </a:cubicBezTo>
                  <a:cubicBezTo>
                    <a:pt x="36" y="1046"/>
                    <a:pt x="36" y="1046"/>
                    <a:pt x="36" y="1046"/>
                  </a:cubicBezTo>
                  <a:cubicBezTo>
                    <a:pt x="37" y="1046"/>
                    <a:pt x="38" y="1046"/>
                    <a:pt x="38" y="1045"/>
                  </a:cubicBezTo>
                  <a:cubicBezTo>
                    <a:pt x="38" y="1044"/>
                    <a:pt x="38" y="1044"/>
                    <a:pt x="37" y="1043"/>
                  </a:cubicBezTo>
                  <a:cubicBezTo>
                    <a:pt x="36" y="1042"/>
                    <a:pt x="36" y="1042"/>
                    <a:pt x="36" y="1042"/>
                  </a:cubicBezTo>
                  <a:cubicBezTo>
                    <a:pt x="41" y="1042"/>
                    <a:pt x="41" y="1042"/>
                    <a:pt x="41" y="1042"/>
                  </a:cubicBezTo>
                  <a:cubicBezTo>
                    <a:pt x="42" y="1041"/>
                    <a:pt x="42" y="1041"/>
                    <a:pt x="42" y="1040"/>
                  </a:cubicBezTo>
                  <a:cubicBezTo>
                    <a:pt x="42" y="1040"/>
                    <a:pt x="42" y="1039"/>
                    <a:pt x="41" y="1039"/>
                  </a:cubicBezTo>
                  <a:cubicBezTo>
                    <a:pt x="41" y="1038"/>
                    <a:pt x="41" y="1038"/>
                    <a:pt x="41" y="1038"/>
                  </a:cubicBezTo>
                  <a:cubicBezTo>
                    <a:pt x="45" y="1036"/>
                    <a:pt x="45" y="1036"/>
                    <a:pt x="45" y="1036"/>
                  </a:cubicBezTo>
                  <a:cubicBezTo>
                    <a:pt x="45" y="1036"/>
                    <a:pt x="45" y="1035"/>
                    <a:pt x="45" y="1035"/>
                  </a:cubicBezTo>
                  <a:cubicBezTo>
                    <a:pt x="45" y="1034"/>
                    <a:pt x="45" y="1034"/>
                    <a:pt x="44" y="1033"/>
                  </a:cubicBezTo>
                  <a:cubicBezTo>
                    <a:pt x="44" y="1033"/>
                    <a:pt x="44" y="1033"/>
                    <a:pt x="44" y="1033"/>
                  </a:cubicBezTo>
                  <a:cubicBezTo>
                    <a:pt x="48" y="1031"/>
                    <a:pt x="48" y="1031"/>
                    <a:pt x="48" y="1031"/>
                  </a:cubicBezTo>
                  <a:cubicBezTo>
                    <a:pt x="49" y="1031"/>
                    <a:pt x="49" y="1030"/>
                    <a:pt x="49" y="1030"/>
                  </a:cubicBezTo>
                  <a:cubicBezTo>
                    <a:pt x="49" y="1029"/>
                    <a:pt x="49" y="1029"/>
                    <a:pt x="48" y="1028"/>
                  </a:cubicBezTo>
                  <a:cubicBezTo>
                    <a:pt x="45" y="1026"/>
                    <a:pt x="45" y="1026"/>
                    <a:pt x="45" y="1026"/>
                  </a:cubicBezTo>
                  <a:cubicBezTo>
                    <a:pt x="48" y="1024"/>
                    <a:pt x="48" y="1024"/>
                    <a:pt x="48" y="1024"/>
                  </a:cubicBezTo>
                  <a:cubicBezTo>
                    <a:pt x="48" y="1023"/>
                    <a:pt x="48" y="1023"/>
                    <a:pt x="48" y="1022"/>
                  </a:cubicBezTo>
                  <a:cubicBezTo>
                    <a:pt x="48" y="1022"/>
                    <a:pt x="48" y="1021"/>
                    <a:pt x="47" y="1021"/>
                  </a:cubicBezTo>
                  <a:cubicBezTo>
                    <a:pt x="45" y="1020"/>
                    <a:pt x="45" y="1020"/>
                    <a:pt x="45" y="1020"/>
                  </a:cubicBezTo>
                  <a:cubicBezTo>
                    <a:pt x="48" y="1018"/>
                    <a:pt x="48" y="1018"/>
                    <a:pt x="48" y="1018"/>
                  </a:cubicBezTo>
                  <a:cubicBezTo>
                    <a:pt x="48" y="1017"/>
                    <a:pt x="49" y="1017"/>
                    <a:pt x="49" y="1016"/>
                  </a:cubicBezTo>
                  <a:cubicBezTo>
                    <a:pt x="49" y="1016"/>
                    <a:pt x="48" y="1015"/>
                    <a:pt x="48" y="1015"/>
                  </a:cubicBezTo>
                  <a:cubicBezTo>
                    <a:pt x="46" y="1014"/>
                    <a:pt x="46" y="1014"/>
                    <a:pt x="46" y="1014"/>
                  </a:cubicBezTo>
                  <a:cubicBezTo>
                    <a:pt x="48" y="1013"/>
                    <a:pt x="48" y="1013"/>
                    <a:pt x="48" y="1013"/>
                  </a:cubicBezTo>
                  <a:cubicBezTo>
                    <a:pt x="49" y="1013"/>
                    <a:pt x="49" y="1013"/>
                    <a:pt x="49" y="1012"/>
                  </a:cubicBezTo>
                  <a:cubicBezTo>
                    <a:pt x="50" y="1012"/>
                    <a:pt x="49" y="1011"/>
                    <a:pt x="49" y="1011"/>
                  </a:cubicBezTo>
                  <a:cubicBezTo>
                    <a:pt x="44" y="1008"/>
                    <a:pt x="44" y="1008"/>
                    <a:pt x="44" y="1008"/>
                  </a:cubicBezTo>
                  <a:cubicBezTo>
                    <a:pt x="48" y="1005"/>
                    <a:pt x="48" y="1005"/>
                    <a:pt x="48" y="1005"/>
                  </a:cubicBezTo>
                  <a:cubicBezTo>
                    <a:pt x="49" y="1005"/>
                    <a:pt x="49" y="1004"/>
                    <a:pt x="49" y="1004"/>
                  </a:cubicBezTo>
                  <a:cubicBezTo>
                    <a:pt x="49" y="1003"/>
                    <a:pt x="49" y="1003"/>
                    <a:pt x="48" y="1003"/>
                  </a:cubicBezTo>
                  <a:cubicBezTo>
                    <a:pt x="45" y="1001"/>
                    <a:pt x="45" y="1001"/>
                    <a:pt x="45" y="1001"/>
                  </a:cubicBezTo>
                  <a:cubicBezTo>
                    <a:pt x="48" y="998"/>
                    <a:pt x="48" y="998"/>
                    <a:pt x="48" y="998"/>
                  </a:cubicBezTo>
                  <a:cubicBezTo>
                    <a:pt x="48" y="998"/>
                    <a:pt x="48" y="997"/>
                    <a:pt x="48" y="997"/>
                  </a:cubicBezTo>
                  <a:cubicBezTo>
                    <a:pt x="48" y="996"/>
                    <a:pt x="48" y="996"/>
                    <a:pt x="47" y="996"/>
                  </a:cubicBezTo>
                  <a:cubicBezTo>
                    <a:pt x="45" y="994"/>
                    <a:pt x="45" y="994"/>
                    <a:pt x="45" y="994"/>
                  </a:cubicBezTo>
                  <a:cubicBezTo>
                    <a:pt x="47" y="992"/>
                    <a:pt x="47" y="992"/>
                    <a:pt x="47" y="992"/>
                  </a:cubicBezTo>
                  <a:cubicBezTo>
                    <a:pt x="48" y="992"/>
                    <a:pt x="48" y="991"/>
                    <a:pt x="48" y="991"/>
                  </a:cubicBezTo>
                  <a:cubicBezTo>
                    <a:pt x="48" y="990"/>
                    <a:pt x="48" y="990"/>
                    <a:pt x="47" y="990"/>
                  </a:cubicBezTo>
                  <a:cubicBezTo>
                    <a:pt x="46" y="989"/>
                    <a:pt x="46" y="989"/>
                    <a:pt x="46" y="989"/>
                  </a:cubicBezTo>
                  <a:cubicBezTo>
                    <a:pt x="49" y="988"/>
                    <a:pt x="49" y="988"/>
                    <a:pt x="49" y="988"/>
                  </a:cubicBezTo>
                  <a:cubicBezTo>
                    <a:pt x="49" y="988"/>
                    <a:pt x="50" y="987"/>
                    <a:pt x="50" y="987"/>
                  </a:cubicBezTo>
                  <a:cubicBezTo>
                    <a:pt x="50" y="986"/>
                    <a:pt x="50" y="986"/>
                    <a:pt x="49" y="985"/>
                  </a:cubicBezTo>
                  <a:cubicBezTo>
                    <a:pt x="45" y="983"/>
                    <a:pt x="45" y="983"/>
                    <a:pt x="45" y="983"/>
                  </a:cubicBezTo>
                  <a:cubicBezTo>
                    <a:pt x="48" y="981"/>
                    <a:pt x="48" y="981"/>
                    <a:pt x="48" y="981"/>
                  </a:cubicBezTo>
                  <a:cubicBezTo>
                    <a:pt x="49" y="981"/>
                    <a:pt x="49" y="980"/>
                    <a:pt x="49" y="980"/>
                  </a:cubicBezTo>
                  <a:cubicBezTo>
                    <a:pt x="49" y="979"/>
                    <a:pt x="49" y="979"/>
                    <a:pt x="48" y="978"/>
                  </a:cubicBezTo>
                  <a:cubicBezTo>
                    <a:pt x="46" y="977"/>
                    <a:pt x="46" y="977"/>
                    <a:pt x="46" y="977"/>
                  </a:cubicBezTo>
                  <a:cubicBezTo>
                    <a:pt x="49" y="976"/>
                    <a:pt x="49" y="976"/>
                    <a:pt x="49" y="976"/>
                  </a:cubicBezTo>
                  <a:cubicBezTo>
                    <a:pt x="49" y="976"/>
                    <a:pt x="50" y="976"/>
                    <a:pt x="50" y="975"/>
                  </a:cubicBezTo>
                  <a:cubicBezTo>
                    <a:pt x="50" y="975"/>
                    <a:pt x="49" y="974"/>
                    <a:pt x="49" y="974"/>
                  </a:cubicBezTo>
                  <a:cubicBezTo>
                    <a:pt x="44" y="971"/>
                    <a:pt x="44" y="971"/>
                    <a:pt x="44" y="971"/>
                  </a:cubicBezTo>
                  <a:cubicBezTo>
                    <a:pt x="47" y="968"/>
                    <a:pt x="47" y="968"/>
                    <a:pt x="47" y="968"/>
                  </a:cubicBezTo>
                  <a:cubicBezTo>
                    <a:pt x="47" y="968"/>
                    <a:pt x="48" y="967"/>
                    <a:pt x="48" y="967"/>
                  </a:cubicBezTo>
                  <a:cubicBezTo>
                    <a:pt x="47" y="967"/>
                    <a:pt x="47" y="966"/>
                    <a:pt x="47" y="966"/>
                  </a:cubicBezTo>
                  <a:cubicBezTo>
                    <a:pt x="46" y="965"/>
                    <a:pt x="46" y="965"/>
                    <a:pt x="46" y="965"/>
                  </a:cubicBezTo>
                  <a:cubicBezTo>
                    <a:pt x="48" y="964"/>
                    <a:pt x="48" y="964"/>
                    <a:pt x="48" y="964"/>
                  </a:cubicBezTo>
                  <a:cubicBezTo>
                    <a:pt x="48" y="964"/>
                    <a:pt x="48" y="964"/>
                    <a:pt x="48" y="963"/>
                  </a:cubicBezTo>
                  <a:cubicBezTo>
                    <a:pt x="48" y="963"/>
                    <a:pt x="48" y="962"/>
                    <a:pt x="48" y="962"/>
                  </a:cubicBezTo>
                  <a:cubicBezTo>
                    <a:pt x="44" y="960"/>
                    <a:pt x="44" y="960"/>
                    <a:pt x="44" y="960"/>
                  </a:cubicBezTo>
                  <a:cubicBezTo>
                    <a:pt x="48" y="957"/>
                    <a:pt x="48" y="957"/>
                    <a:pt x="48" y="957"/>
                  </a:cubicBezTo>
                  <a:cubicBezTo>
                    <a:pt x="48" y="957"/>
                    <a:pt x="48" y="956"/>
                    <a:pt x="48" y="956"/>
                  </a:cubicBezTo>
                  <a:cubicBezTo>
                    <a:pt x="48" y="955"/>
                    <a:pt x="48" y="955"/>
                    <a:pt x="48" y="955"/>
                  </a:cubicBezTo>
                  <a:cubicBezTo>
                    <a:pt x="44" y="953"/>
                    <a:pt x="44" y="953"/>
                    <a:pt x="44" y="953"/>
                  </a:cubicBezTo>
                  <a:cubicBezTo>
                    <a:pt x="48" y="951"/>
                    <a:pt x="48" y="951"/>
                    <a:pt x="48" y="951"/>
                  </a:cubicBezTo>
                  <a:cubicBezTo>
                    <a:pt x="49" y="950"/>
                    <a:pt x="49" y="950"/>
                    <a:pt x="49" y="949"/>
                  </a:cubicBezTo>
                  <a:cubicBezTo>
                    <a:pt x="49" y="949"/>
                    <a:pt x="49" y="948"/>
                    <a:pt x="48" y="948"/>
                  </a:cubicBezTo>
                  <a:cubicBezTo>
                    <a:pt x="45" y="946"/>
                    <a:pt x="45" y="946"/>
                    <a:pt x="45" y="946"/>
                  </a:cubicBezTo>
                  <a:cubicBezTo>
                    <a:pt x="48" y="944"/>
                    <a:pt x="48" y="944"/>
                    <a:pt x="48" y="944"/>
                  </a:cubicBezTo>
                  <a:cubicBezTo>
                    <a:pt x="49" y="944"/>
                    <a:pt x="49" y="943"/>
                    <a:pt x="49" y="943"/>
                  </a:cubicBezTo>
                  <a:cubicBezTo>
                    <a:pt x="49" y="942"/>
                    <a:pt x="49" y="942"/>
                    <a:pt x="49" y="941"/>
                  </a:cubicBezTo>
                  <a:cubicBezTo>
                    <a:pt x="46" y="939"/>
                    <a:pt x="46" y="939"/>
                    <a:pt x="46" y="939"/>
                  </a:cubicBezTo>
                  <a:cubicBezTo>
                    <a:pt x="48" y="939"/>
                    <a:pt x="48" y="939"/>
                    <a:pt x="48" y="939"/>
                  </a:cubicBezTo>
                  <a:cubicBezTo>
                    <a:pt x="49" y="939"/>
                    <a:pt x="49" y="938"/>
                    <a:pt x="49" y="937"/>
                  </a:cubicBezTo>
                  <a:cubicBezTo>
                    <a:pt x="49" y="937"/>
                    <a:pt x="49" y="936"/>
                    <a:pt x="49" y="936"/>
                  </a:cubicBezTo>
                  <a:cubicBezTo>
                    <a:pt x="45" y="934"/>
                    <a:pt x="45" y="934"/>
                    <a:pt x="45" y="934"/>
                  </a:cubicBezTo>
                  <a:cubicBezTo>
                    <a:pt x="49" y="931"/>
                    <a:pt x="49" y="931"/>
                    <a:pt x="49" y="931"/>
                  </a:cubicBezTo>
                  <a:cubicBezTo>
                    <a:pt x="49" y="931"/>
                    <a:pt x="49" y="930"/>
                    <a:pt x="49" y="930"/>
                  </a:cubicBezTo>
                  <a:cubicBezTo>
                    <a:pt x="49" y="929"/>
                    <a:pt x="49" y="929"/>
                    <a:pt x="49" y="929"/>
                  </a:cubicBezTo>
                  <a:cubicBezTo>
                    <a:pt x="46" y="927"/>
                    <a:pt x="46" y="927"/>
                    <a:pt x="46" y="927"/>
                  </a:cubicBezTo>
                  <a:cubicBezTo>
                    <a:pt x="48" y="924"/>
                    <a:pt x="48" y="924"/>
                    <a:pt x="48" y="924"/>
                  </a:cubicBezTo>
                  <a:cubicBezTo>
                    <a:pt x="48" y="924"/>
                    <a:pt x="48" y="923"/>
                    <a:pt x="48" y="923"/>
                  </a:cubicBezTo>
                  <a:cubicBezTo>
                    <a:pt x="48" y="922"/>
                    <a:pt x="48" y="922"/>
                    <a:pt x="47" y="922"/>
                  </a:cubicBezTo>
                  <a:cubicBezTo>
                    <a:pt x="46" y="921"/>
                    <a:pt x="46" y="921"/>
                    <a:pt x="46" y="921"/>
                  </a:cubicBezTo>
                  <a:cubicBezTo>
                    <a:pt x="49" y="920"/>
                    <a:pt x="49" y="920"/>
                    <a:pt x="49" y="920"/>
                  </a:cubicBezTo>
                  <a:cubicBezTo>
                    <a:pt x="49" y="920"/>
                    <a:pt x="50" y="920"/>
                    <a:pt x="50" y="919"/>
                  </a:cubicBezTo>
                  <a:cubicBezTo>
                    <a:pt x="50" y="919"/>
                    <a:pt x="50" y="918"/>
                    <a:pt x="49" y="918"/>
                  </a:cubicBezTo>
                  <a:cubicBezTo>
                    <a:pt x="44" y="915"/>
                    <a:pt x="44" y="915"/>
                    <a:pt x="44" y="915"/>
                  </a:cubicBezTo>
                  <a:cubicBezTo>
                    <a:pt x="48" y="913"/>
                    <a:pt x="48" y="913"/>
                    <a:pt x="48" y="913"/>
                  </a:cubicBezTo>
                  <a:cubicBezTo>
                    <a:pt x="49" y="913"/>
                    <a:pt x="49" y="912"/>
                    <a:pt x="49" y="912"/>
                  </a:cubicBezTo>
                  <a:cubicBezTo>
                    <a:pt x="49" y="911"/>
                    <a:pt x="49" y="910"/>
                    <a:pt x="48" y="910"/>
                  </a:cubicBezTo>
                  <a:cubicBezTo>
                    <a:pt x="45" y="908"/>
                    <a:pt x="45" y="908"/>
                    <a:pt x="45" y="908"/>
                  </a:cubicBezTo>
                  <a:cubicBezTo>
                    <a:pt x="48" y="906"/>
                    <a:pt x="48" y="906"/>
                    <a:pt x="48" y="906"/>
                  </a:cubicBezTo>
                  <a:cubicBezTo>
                    <a:pt x="49" y="906"/>
                    <a:pt x="49" y="906"/>
                    <a:pt x="49" y="905"/>
                  </a:cubicBezTo>
                  <a:cubicBezTo>
                    <a:pt x="49" y="905"/>
                    <a:pt x="49" y="904"/>
                    <a:pt x="48" y="904"/>
                  </a:cubicBezTo>
                  <a:cubicBezTo>
                    <a:pt x="46" y="902"/>
                    <a:pt x="46" y="902"/>
                    <a:pt x="46" y="902"/>
                  </a:cubicBezTo>
                  <a:cubicBezTo>
                    <a:pt x="49" y="899"/>
                    <a:pt x="49" y="899"/>
                    <a:pt x="49" y="899"/>
                  </a:cubicBezTo>
                  <a:cubicBezTo>
                    <a:pt x="49" y="898"/>
                    <a:pt x="49" y="898"/>
                    <a:pt x="49" y="897"/>
                  </a:cubicBezTo>
                  <a:cubicBezTo>
                    <a:pt x="49" y="897"/>
                    <a:pt x="49" y="897"/>
                    <a:pt x="49" y="896"/>
                  </a:cubicBezTo>
                  <a:cubicBezTo>
                    <a:pt x="44" y="894"/>
                    <a:pt x="44" y="894"/>
                    <a:pt x="44" y="894"/>
                  </a:cubicBezTo>
                  <a:cubicBezTo>
                    <a:pt x="48" y="890"/>
                    <a:pt x="48" y="890"/>
                    <a:pt x="48" y="890"/>
                  </a:cubicBezTo>
                  <a:cubicBezTo>
                    <a:pt x="48" y="890"/>
                    <a:pt x="48" y="889"/>
                    <a:pt x="48" y="889"/>
                  </a:cubicBezTo>
                  <a:cubicBezTo>
                    <a:pt x="48" y="888"/>
                    <a:pt x="48" y="888"/>
                    <a:pt x="47" y="888"/>
                  </a:cubicBezTo>
                  <a:cubicBezTo>
                    <a:pt x="46" y="887"/>
                    <a:pt x="46" y="887"/>
                    <a:pt x="46" y="887"/>
                  </a:cubicBezTo>
                  <a:cubicBezTo>
                    <a:pt x="48" y="884"/>
                    <a:pt x="48" y="884"/>
                    <a:pt x="48" y="884"/>
                  </a:cubicBezTo>
                  <a:cubicBezTo>
                    <a:pt x="48" y="884"/>
                    <a:pt x="48" y="883"/>
                    <a:pt x="48" y="883"/>
                  </a:cubicBezTo>
                  <a:cubicBezTo>
                    <a:pt x="48" y="882"/>
                    <a:pt x="48" y="882"/>
                    <a:pt x="48" y="882"/>
                  </a:cubicBezTo>
                  <a:cubicBezTo>
                    <a:pt x="46" y="880"/>
                    <a:pt x="46" y="880"/>
                    <a:pt x="46" y="880"/>
                  </a:cubicBezTo>
                  <a:cubicBezTo>
                    <a:pt x="48" y="878"/>
                    <a:pt x="48" y="878"/>
                    <a:pt x="48" y="878"/>
                  </a:cubicBezTo>
                  <a:cubicBezTo>
                    <a:pt x="48" y="878"/>
                    <a:pt x="49" y="877"/>
                    <a:pt x="49" y="877"/>
                  </a:cubicBezTo>
                  <a:cubicBezTo>
                    <a:pt x="48" y="876"/>
                    <a:pt x="48" y="876"/>
                    <a:pt x="48" y="876"/>
                  </a:cubicBezTo>
                  <a:cubicBezTo>
                    <a:pt x="45" y="874"/>
                    <a:pt x="45" y="874"/>
                    <a:pt x="45" y="874"/>
                  </a:cubicBezTo>
                  <a:cubicBezTo>
                    <a:pt x="48" y="873"/>
                    <a:pt x="48" y="873"/>
                    <a:pt x="48" y="873"/>
                  </a:cubicBezTo>
                  <a:cubicBezTo>
                    <a:pt x="49" y="873"/>
                    <a:pt x="49" y="873"/>
                    <a:pt x="49" y="872"/>
                  </a:cubicBezTo>
                  <a:cubicBezTo>
                    <a:pt x="49" y="871"/>
                    <a:pt x="49" y="871"/>
                    <a:pt x="49" y="871"/>
                  </a:cubicBezTo>
                  <a:cubicBezTo>
                    <a:pt x="44" y="868"/>
                    <a:pt x="44" y="868"/>
                    <a:pt x="44" y="868"/>
                  </a:cubicBezTo>
                  <a:cubicBezTo>
                    <a:pt x="48" y="865"/>
                    <a:pt x="48" y="865"/>
                    <a:pt x="48" y="865"/>
                  </a:cubicBezTo>
                  <a:cubicBezTo>
                    <a:pt x="48" y="864"/>
                    <a:pt x="48" y="864"/>
                    <a:pt x="48" y="864"/>
                  </a:cubicBezTo>
                  <a:cubicBezTo>
                    <a:pt x="48" y="863"/>
                    <a:pt x="48" y="863"/>
                    <a:pt x="48" y="862"/>
                  </a:cubicBezTo>
                  <a:cubicBezTo>
                    <a:pt x="46" y="861"/>
                    <a:pt x="46" y="861"/>
                    <a:pt x="46" y="861"/>
                  </a:cubicBezTo>
                  <a:cubicBezTo>
                    <a:pt x="48" y="858"/>
                    <a:pt x="48" y="858"/>
                    <a:pt x="48" y="858"/>
                  </a:cubicBezTo>
                  <a:cubicBezTo>
                    <a:pt x="49" y="858"/>
                    <a:pt x="49" y="858"/>
                    <a:pt x="49" y="857"/>
                  </a:cubicBezTo>
                  <a:cubicBezTo>
                    <a:pt x="49" y="857"/>
                    <a:pt x="49" y="856"/>
                    <a:pt x="48" y="856"/>
                  </a:cubicBezTo>
                  <a:cubicBezTo>
                    <a:pt x="46" y="854"/>
                    <a:pt x="46" y="854"/>
                    <a:pt x="46" y="854"/>
                  </a:cubicBezTo>
                  <a:cubicBezTo>
                    <a:pt x="49" y="851"/>
                    <a:pt x="49" y="851"/>
                    <a:pt x="49" y="851"/>
                  </a:cubicBezTo>
                  <a:cubicBezTo>
                    <a:pt x="49" y="851"/>
                    <a:pt x="49" y="850"/>
                    <a:pt x="49" y="850"/>
                  </a:cubicBezTo>
                  <a:cubicBezTo>
                    <a:pt x="49" y="850"/>
                    <a:pt x="49" y="849"/>
                    <a:pt x="49" y="849"/>
                  </a:cubicBezTo>
                  <a:cubicBezTo>
                    <a:pt x="45" y="847"/>
                    <a:pt x="45" y="847"/>
                    <a:pt x="45" y="847"/>
                  </a:cubicBezTo>
                  <a:cubicBezTo>
                    <a:pt x="48" y="844"/>
                    <a:pt x="48" y="844"/>
                    <a:pt x="48" y="844"/>
                  </a:cubicBezTo>
                  <a:cubicBezTo>
                    <a:pt x="49" y="843"/>
                    <a:pt x="49" y="843"/>
                    <a:pt x="49" y="842"/>
                  </a:cubicBezTo>
                  <a:cubicBezTo>
                    <a:pt x="49" y="842"/>
                    <a:pt x="49" y="842"/>
                    <a:pt x="48" y="841"/>
                  </a:cubicBezTo>
                  <a:cubicBezTo>
                    <a:pt x="45" y="839"/>
                    <a:pt x="45" y="839"/>
                    <a:pt x="45" y="839"/>
                  </a:cubicBezTo>
                  <a:cubicBezTo>
                    <a:pt x="48" y="836"/>
                    <a:pt x="48" y="836"/>
                    <a:pt x="48" y="836"/>
                  </a:cubicBezTo>
                  <a:cubicBezTo>
                    <a:pt x="48" y="836"/>
                    <a:pt x="48" y="835"/>
                    <a:pt x="48" y="835"/>
                  </a:cubicBezTo>
                  <a:cubicBezTo>
                    <a:pt x="48" y="834"/>
                    <a:pt x="48" y="834"/>
                    <a:pt x="47" y="834"/>
                  </a:cubicBezTo>
                  <a:cubicBezTo>
                    <a:pt x="45" y="832"/>
                    <a:pt x="45" y="832"/>
                    <a:pt x="45" y="832"/>
                  </a:cubicBezTo>
                  <a:cubicBezTo>
                    <a:pt x="49" y="831"/>
                    <a:pt x="49" y="831"/>
                    <a:pt x="49" y="831"/>
                  </a:cubicBezTo>
                  <a:cubicBezTo>
                    <a:pt x="49" y="831"/>
                    <a:pt x="50" y="830"/>
                    <a:pt x="50" y="830"/>
                  </a:cubicBezTo>
                  <a:cubicBezTo>
                    <a:pt x="50" y="829"/>
                    <a:pt x="49" y="829"/>
                    <a:pt x="49" y="828"/>
                  </a:cubicBezTo>
                  <a:cubicBezTo>
                    <a:pt x="45" y="826"/>
                    <a:pt x="45" y="826"/>
                    <a:pt x="45" y="826"/>
                  </a:cubicBezTo>
                  <a:cubicBezTo>
                    <a:pt x="49" y="825"/>
                    <a:pt x="49" y="825"/>
                    <a:pt x="49" y="825"/>
                  </a:cubicBezTo>
                  <a:cubicBezTo>
                    <a:pt x="49" y="824"/>
                    <a:pt x="50" y="824"/>
                    <a:pt x="50" y="823"/>
                  </a:cubicBezTo>
                  <a:cubicBezTo>
                    <a:pt x="50" y="823"/>
                    <a:pt x="50" y="822"/>
                    <a:pt x="49" y="822"/>
                  </a:cubicBezTo>
                  <a:cubicBezTo>
                    <a:pt x="44" y="819"/>
                    <a:pt x="44" y="819"/>
                    <a:pt x="44" y="819"/>
                  </a:cubicBezTo>
                  <a:cubicBezTo>
                    <a:pt x="47" y="817"/>
                    <a:pt x="47" y="817"/>
                    <a:pt x="47" y="817"/>
                  </a:cubicBezTo>
                  <a:cubicBezTo>
                    <a:pt x="48" y="817"/>
                    <a:pt x="48" y="817"/>
                    <a:pt x="48" y="816"/>
                  </a:cubicBezTo>
                  <a:cubicBezTo>
                    <a:pt x="48" y="816"/>
                    <a:pt x="48" y="815"/>
                    <a:pt x="48" y="815"/>
                  </a:cubicBezTo>
                  <a:cubicBezTo>
                    <a:pt x="46" y="814"/>
                    <a:pt x="46" y="814"/>
                    <a:pt x="46" y="814"/>
                  </a:cubicBezTo>
                  <a:cubicBezTo>
                    <a:pt x="48" y="811"/>
                    <a:pt x="48" y="811"/>
                    <a:pt x="48" y="811"/>
                  </a:cubicBezTo>
                  <a:cubicBezTo>
                    <a:pt x="48" y="811"/>
                    <a:pt x="48" y="811"/>
                    <a:pt x="48" y="810"/>
                  </a:cubicBezTo>
                  <a:cubicBezTo>
                    <a:pt x="48" y="810"/>
                    <a:pt x="48" y="809"/>
                    <a:pt x="47" y="809"/>
                  </a:cubicBezTo>
                  <a:cubicBezTo>
                    <a:pt x="46" y="808"/>
                    <a:pt x="46" y="808"/>
                    <a:pt x="46" y="808"/>
                  </a:cubicBezTo>
                  <a:cubicBezTo>
                    <a:pt x="48" y="807"/>
                    <a:pt x="48" y="807"/>
                    <a:pt x="48" y="807"/>
                  </a:cubicBezTo>
                  <a:cubicBezTo>
                    <a:pt x="49" y="807"/>
                    <a:pt x="49" y="807"/>
                    <a:pt x="49" y="806"/>
                  </a:cubicBezTo>
                  <a:cubicBezTo>
                    <a:pt x="49" y="806"/>
                    <a:pt x="49" y="805"/>
                    <a:pt x="49" y="805"/>
                  </a:cubicBezTo>
                  <a:cubicBezTo>
                    <a:pt x="46" y="803"/>
                    <a:pt x="46" y="803"/>
                    <a:pt x="46" y="803"/>
                  </a:cubicBezTo>
                  <a:cubicBezTo>
                    <a:pt x="48" y="801"/>
                    <a:pt x="48" y="801"/>
                    <a:pt x="48" y="801"/>
                  </a:cubicBezTo>
                  <a:cubicBezTo>
                    <a:pt x="48" y="801"/>
                    <a:pt x="48" y="801"/>
                    <a:pt x="48" y="800"/>
                  </a:cubicBezTo>
                  <a:cubicBezTo>
                    <a:pt x="48" y="800"/>
                    <a:pt x="48" y="799"/>
                    <a:pt x="48" y="799"/>
                  </a:cubicBezTo>
                  <a:cubicBezTo>
                    <a:pt x="45" y="797"/>
                    <a:pt x="45" y="797"/>
                    <a:pt x="45" y="797"/>
                  </a:cubicBezTo>
                  <a:cubicBezTo>
                    <a:pt x="47" y="797"/>
                    <a:pt x="47" y="797"/>
                    <a:pt x="47" y="797"/>
                  </a:cubicBezTo>
                  <a:cubicBezTo>
                    <a:pt x="48" y="797"/>
                    <a:pt x="48" y="796"/>
                    <a:pt x="48" y="795"/>
                  </a:cubicBezTo>
                  <a:cubicBezTo>
                    <a:pt x="49" y="795"/>
                    <a:pt x="48" y="794"/>
                    <a:pt x="48" y="794"/>
                  </a:cubicBezTo>
                  <a:cubicBezTo>
                    <a:pt x="45" y="792"/>
                    <a:pt x="45" y="792"/>
                    <a:pt x="45" y="792"/>
                  </a:cubicBezTo>
                  <a:cubicBezTo>
                    <a:pt x="48" y="791"/>
                    <a:pt x="48" y="791"/>
                    <a:pt x="48" y="791"/>
                  </a:cubicBezTo>
                  <a:cubicBezTo>
                    <a:pt x="48" y="790"/>
                    <a:pt x="48" y="790"/>
                    <a:pt x="48" y="789"/>
                  </a:cubicBezTo>
                  <a:cubicBezTo>
                    <a:pt x="48" y="789"/>
                    <a:pt x="48" y="788"/>
                    <a:pt x="48" y="788"/>
                  </a:cubicBezTo>
                  <a:cubicBezTo>
                    <a:pt x="45" y="786"/>
                    <a:pt x="45" y="786"/>
                    <a:pt x="45" y="786"/>
                  </a:cubicBezTo>
                  <a:cubicBezTo>
                    <a:pt x="49" y="784"/>
                    <a:pt x="49" y="784"/>
                    <a:pt x="49" y="784"/>
                  </a:cubicBezTo>
                  <a:cubicBezTo>
                    <a:pt x="49" y="784"/>
                    <a:pt x="50" y="783"/>
                    <a:pt x="50" y="783"/>
                  </a:cubicBezTo>
                  <a:cubicBezTo>
                    <a:pt x="50" y="782"/>
                    <a:pt x="49" y="782"/>
                    <a:pt x="49" y="781"/>
                  </a:cubicBezTo>
                  <a:cubicBezTo>
                    <a:pt x="46" y="780"/>
                    <a:pt x="46" y="780"/>
                    <a:pt x="46" y="780"/>
                  </a:cubicBezTo>
                  <a:cubicBezTo>
                    <a:pt x="48" y="779"/>
                    <a:pt x="48" y="779"/>
                    <a:pt x="48" y="779"/>
                  </a:cubicBezTo>
                  <a:cubicBezTo>
                    <a:pt x="49" y="779"/>
                    <a:pt x="49" y="778"/>
                    <a:pt x="49" y="778"/>
                  </a:cubicBezTo>
                  <a:cubicBezTo>
                    <a:pt x="49" y="777"/>
                    <a:pt x="49" y="777"/>
                    <a:pt x="49" y="776"/>
                  </a:cubicBezTo>
                  <a:cubicBezTo>
                    <a:pt x="46" y="775"/>
                    <a:pt x="46" y="775"/>
                    <a:pt x="46" y="775"/>
                  </a:cubicBezTo>
                  <a:cubicBezTo>
                    <a:pt x="49" y="774"/>
                    <a:pt x="49" y="774"/>
                    <a:pt x="49" y="774"/>
                  </a:cubicBezTo>
                  <a:cubicBezTo>
                    <a:pt x="49" y="773"/>
                    <a:pt x="50" y="773"/>
                    <a:pt x="50" y="772"/>
                  </a:cubicBezTo>
                  <a:cubicBezTo>
                    <a:pt x="50" y="772"/>
                    <a:pt x="49" y="771"/>
                    <a:pt x="49" y="771"/>
                  </a:cubicBezTo>
                  <a:cubicBezTo>
                    <a:pt x="45" y="769"/>
                    <a:pt x="45" y="769"/>
                    <a:pt x="45" y="769"/>
                  </a:cubicBezTo>
                  <a:cubicBezTo>
                    <a:pt x="47" y="767"/>
                    <a:pt x="47" y="767"/>
                    <a:pt x="47" y="767"/>
                  </a:cubicBezTo>
                  <a:cubicBezTo>
                    <a:pt x="48" y="767"/>
                    <a:pt x="48" y="767"/>
                    <a:pt x="48" y="766"/>
                  </a:cubicBezTo>
                  <a:cubicBezTo>
                    <a:pt x="48" y="766"/>
                    <a:pt x="48" y="765"/>
                    <a:pt x="47" y="765"/>
                  </a:cubicBezTo>
                  <a:cubicBezTo>
                    <a:pt x="46" y="764"/>
                    <a:pt x="46" y="764"/>
                    <a:pt x="46" y="764"/>
                  </a:cubicBezTo>
                  <a:cubicBezTo>
                    <a:pt x="48" y="764"/>
                    <a:pt x="48" y="764"/>
                    <a:pt x="48" y="764"/>
                  </a:cubicBezTo>
                  <a:cubicBezTo>
                    <a:pt x="49" y="764"/>
                    <a:pt x="50" y="763"/>
                    <a:pt x="50" y="763"/>
                  </a:cubicBezTo>
                  <a:cubicBezTo>
                    <a:pt x="50" y="762"/>
                    <a:pt x="49" y="761"/>
                    <a:pt x="49" y="761"/>
                  </a:cubicBezTo>
                  <a:cubicBezTo>
                    <a:pt x="44" y="758"/>
                    <a:pt x="44" y="758"/>
                    <a:pt x="44" y="758"/>
                  </a:cubicBezTo>
                  <a:cubicBezTo>
                    <a:pt x="48" y="757"/>
                    <a:pt x="48" y="757"/>
                    <a:pt x="48" y="757"/>
                  </a:cubicBezTo>
                  <a:cubicBezTo>
                    <a:pt x="48" y="756"/>
                    <a:pt x="48" y="756"/>
                    <a:pt x="48" y="755"/>
                  </a:cubicBezTo>
                  <a:cubicBezTo>
                    <a:pt x="48" y="755"/>
                    <a:pt x="48" y="754"/>
                    <a:pt x="48" y="754"/>
                  </a:cubicBezTo>
                  <a:cubicBezTo>
                    <a:pt x="46" y="753"/>
                    <a:pt x="46" y="753"/>
                    <a:pt x="46" y="753"/>
                  </a:cubicBezTo>
                  <a:cubicBezTo>
                    <a:pt x="48" y="752"/>
                    <a:pt x="48" y="752"/>
                    <a:pt x="48" y="752"/>
                  </a:cubicBezTo>
                  <a:cubicBezTo>
                    <a:pt x="49" y="752"/>
                    <a:pt x="49" y="751"/>
                    <a:pt x="49" y="751"/>
                  </a:cubicBezTo>
                  <a:cubicBezTo>
                    <a:pt x="49" y="750"/>
                    <a:pt x="49" y="749"/>
                    <a:pt x="48" y="749"/>
                  </a:cubicBezTo>
                  <a:cubicBezTo>
                    <a:pt x="45" y="747"/>
                    <a:pt x="45" y="747"/>
                    <a:pt x="45" y="747"/>
                  </a:cubicBezTo>
                  <a:cubicBezTo>
                    <a:pt x="49" y="745"/>
                    <a:pt x="49" y="745"/>
                    <a:pt x="49" y="745"/>
                  </a:cubicBezTo>
                  <a:cubicBezTo>
                    <a:pt x="49" y="745"/>
                    <a:pt x="49" y="745"/>
                    <a:pt x="49" y="744"/>
                  </a:cubicBezTo>
                  <a:cubicBezTo>
                    <a:pt x="50" y="744"/>
                    <a:pt x="49" y="743"/>
                    <a:pt x="49" y="743"/>
                  </a:cubicBezTo>
                  <a:cubicBezTo>
                    <a:pt x="46" y="741"/>
                    <a:pt x="46" y="741"/>
                    <a:pt x="46" y="741"/>
                  </a:cubicBezTo>
                  <a:cubicBezTo>
                    <a:pt x="48" y="737"/>
                    <a:pt x="48" y="737"/>
                    <a:pt x="48" y="737"/>
                  </a:cubicBezTo>
                  <a:cubicBezTo>
                    <a:pt x="48" y="737"/>
                    <a:pt x="49" y="737"/>
                    <a:pt x="48" y="736"/>
                  </a:cubicBezTo>
                  <a:cubicBezTo>
                    <a:pt x="48" y="736"/>
                    <a:pt x="48" y="736"/>
                    <a:pt x="48" y="735"/>
                  </a:cubicBezTo>
                  <a:cubicBezTo>
                    <a:pt x="45" y="734"/>
                    <a:pt x="45" y="734"/>
                    <a:pt x="45" y="734"/>
                  </a:cubicBezTo>
                  <a:cubicBezTo>
                    <a:pt x="48" y="733"/>
                    <a:pt x="48" y="733"/>
                    <a:pt x="48" y="733"/>
                  </a:cubicBezTo>
                  <a:cubicBezTo>
                    <a:pt x="48" y="733"/>
                    <a:pt x="49" y="732"/>
                    <a:pt x="49" y="732"/>
                  </a:cubicBezTo>
                  <a:cubicBezTo>
                    <a:pt x="49" y="731"/>
                    <a:pt x="48" y="731"/>
                    <a:pt x="48" y="730"/>
                  </a:cubicBezTo>
                  <a:cubicBezTo>
                    <a:pt x="46" y="729"/>
                    <a:pt x="46" y="729"/>
                    <a:pt x="46" y="729"/>
                  </a:cubicBezTo>
                  <a:cubicBezTo>
                    <a:pt x="49" y="728"/>
                    <a:pt x="49" y="728"/>
                    <a:pt x="49" y="728"/>
                  </a:cubicBezTo>
                  <a:cubicBezTo>
                    <a:pt x="49" y="728"/>
                    <a:pt x="50" y="727"/>
                    <a:pt x="50" y="727"/>
                  </a:cubicBezTo>
                  <a:cubicBezTo>
                    <a:pt x="50" y="726"/>
                    <a:pt x="49" y="726"/>
                    <a:pt x="49" y="725"/>
                  </a:cubicBezTo>
                  <a:cubicBezTo>
                    <a:pt x="45" y="723"/>
                    <a:pt x="45" y="723"/>
                    <a:pt x="45" y="723"/>
                  </a:cubicBezTo>
                  <a:cubicBezTo>
                    <a:pt x="48" y="720"/>
                    <a:pt x="48" y="720"/>
                    <a:pt x="48" y="720"/>
                  </a:cubicBezTo>
                  <a:cubicBezTo>
                    <a:pt x="48" y="719"/>
                    <a:pt x="48" y="719"/>
                    <a:pt x="48" y="719"/>
                  </a:cubicBezTo>
                  <a:cubicBezTo>
                    <a:pt x="48" y="718"/>
                    <a:pt x="48" y="718"/>
                    <a:pt x="48" y="718"/>
                  </a:cubicBezTo>
                  <a:cubicBezTo>
                    <a:pt x="45" y="716"/>
                    <a:pt x="45" y="716"/>
                    <a:pt x="45" y="716"/>
                  </a:cubicBezTo>
                  <a:cubicBezTo>
                    <a:pt x="48" y="713"/>
                    <a:pt x="48" y="713"/>
                    <a:pt x="48" y="713"/>
                  </a:cubicBezTo>
                  <a:cubicBezTo>
                    <a:pt x="48" y="713"/>
                    <a:pt x="48" y="712"/>
                    <a:pt x="48" y="712"/>
                  </a:cubicBezTo>
                  <a:cubicBezTo>
                    <a:pt x="48" y="711"/>
                    <a:pt x="47" y="711"/>
                    <a:pt x="47" y="711"/>
                  </a:cubicBezTo>
                  <a:cubicBezTo>
                    <a:pt x="46" y="710"/>
                    <a:pt x="46" y="710"/>
                    <a:pt x="46" y="710"/>
                  </a:cubicBezTo>
                  <a:cubicBezTo>
                    <a:pt x="49" y="707"/>
                    <a:pt x="49" y="707"/>
                    <a:pt x="49" y="707"/>
                  </a:cubicBezTo>
                  <a:cubicBezTo>
                    <a:pt x="49" y="707"/>
                    <a:pt x="49" y="706"/>
                    <a:pt x="49" y="706"/>
                  </a:cubicBezTo>
                  <a:cubicBezTo>
                    <a:pt x="49" y="705"/>
                    <a:pt x="49" y="705"/>
                    <a:pt x="49" y="705"/>
                  </a:cubicBezTo>
                  <a:cubicBezTo>
                    <a:pt x="45" y="703"/>
                    <a:pt x="45" y="703"/>
                    <a:pt x="45" y="703"/>
                  </a:cubicBezTo>
                  <a:cubicBezTo>
                    <a:pt x="47" y="702"/>
                    <a:pt x="47" y="702"/>
                    <a:pt x="47" y="702"/>
                  </a:cubicBezTo>
                  <a:cubicBezTo>
                    <a:pt x="48" y="702"/>
                    <a:pt x="48" y="701"/>
                    <a:pt x="48" y="701"/>
                  </a:cubicBezTo>
                  <a:cubicBezTo>
                    <a:pt x="48" y="700"/>
                    <a:pt x="48" y="699"/>
                    <a:pt x="48" y="699"/>
                  </a:cubicBezTo>
                  <a:cubicBezTo>
                    <a:pt x="46" y="698"/>
                    <a:pt x="46" y="698"/>
                    <a:pt x="46" y="698"/>
                  </a:cubicBezTo>
                  <a:cubicBezTo>
                    <a:pt x="49" y="695"/>
                    <a:pt x="49" y="695"/>
                    <a:pt x="49" y="695"/>
                  </a:cubicBezTo>
                  <a:cubicBezTo>
                    <a:pt x="50" y="695"/>
                    <a:pt x="50" y="694"/>
                    <a:pt x="50" y="694"/>
                  </a:cubicBezTo>
                  <a:cubicBezTo>
                    <a:pt x="50" y="693"/>
                    <a:pt x="50" y="693"/>
                    <a:pt x="49" y="693"/>
                  </a:cubicBezTo>
                  <a:cubicBezTo>
                    <a:pt x="45" y="690"/>
                    <a:pt x="45" y="690"/>
                    <a:pt x="45" y="690"/>
                  </a:cubicBezTo>
                  <a:cubicBezTo>
                    <a:pt x="49" y="689"/>
                    <a:pt x="49" y="689"/>
                    <a:pt x="49" y="689"/>
                  </a:cubicBezTo>
                  <a:cubicBezTo>
                    <a:pt x="49" y="689"/>
                    <a:pt x="49" y="688"/>
                    <a:pt x="49" y="687"/>
                  </a:cubicBezTo>
                  <a:cubicBezTo>
                    <a:pt x="50" y="687"/>
                    <a:pt x="49" y="686"/>
                    <a:pt x="49" y="686"/>
                  </a:cubicBezTo>
                  <a:cubicBezTo>
                    <a:pt x="46" y="684"/>
                    <a:pt x="46" y="684"/>
                    <a:pt x="46" y="684"/>
                  </a:cubicBezTo>
                  <a:cubicBezTo>
                    <a:pt x="49" y="682"/>
                    <a:pt x="49" y="682"/>
                    <a:pt x="49" y="682"/>
                  </a:cubicBezTo>
                  <a:cubicBezTo>
                    <a:pt x="49" y="681"/>
                    <a:pt x="49" y="681"/>
                    <a:pt x="49" y="680"/>
                  </a:cubicBezTo>
                  <a:cubicBezTo>
                    <a:pt x="49" y="680"/>
                    <a:pt x="49" y="680"/>
                    <a:pt x="49" y="679"/>
                  </a:cubicBezTo>
                  <a:cubicBezTo>
                    <a:pt x="46" y="678"/>
                    <a:pt x="46" y="678"/>
                    <a:pt x="46" y="678"/>
                  </a:cubicBezTo>
                  <a:cubicBezTo>
                    <a:pt x="49" y="675"/>
                    <a:pt x="49" y="675"/>
                    <a:pt x="49" y="675"/>
                  </a:cubicBezTo>
                  <a:cubicBezTo>
                    <a:pt x="49" y="675"/>
                    <a:pt x="49" y="675"/>
                    <a:pt x="49" y="674"/>
                  </a:cubicBezTo>
                  <a:cubicBezTo>
                    <a:pt x="49" y="674"/>
                    <a:pt x="49" y="673"/>
                    <a:pt x="49" y="673"/>
                  </a:cubicBezTo>
                  <a:cubicBezTo>
                    <a:pt x="46" y="671"/>
                    <a:pt x="46" y="671"/>
                    <a:pt x="46" y="671"/>
                  </a:cubicBezTo>
                  <a:cubicBezTo>
                    <a:pt x="48" y="670"/>
                    <a:pt x="48" y="670"/>
                    <a:pt x="48" y="670"/>
                  </a:cubicBezTo>
                  <a:cubicBezTo>
                    <a:pt x="49" y="670"/>
                    <a:pt x="49" y="670"/>
                    <a:pt x="49" y="669"/>
                  </a:cubicBezTo>
                  <a:cubicBezTo>
                    <a:pt x="49" y="669"/>
                    <a:pt x="49" y="668"/>
                    <a:pt x="49" y="668"/>
                  </a:cubicBezTo>
                  <a:cubicBezTo>
                    <a:pt x="45" y="665"/>
                    <a:pt x="45" y="665"/>
                    <a:pt x="45" y="665"/>
                  </a:cubicBezTo>
                  <a:cubicBezTo>
                    <a:pt x="48" y="661"/>
                    <a:pt x="48" y="661"/>
                    <a:pt x="48" y="661"/>
                  </a:cubicBezTo>
                  <a:cubicBezTo>
                    <a:pt x="48" y="661"/>
                    <a:pt x="48" y="661"/>
                    <a:pt x="48" y="660"/>
                  </a:cubicBezTo>
                  <a:cubicBezTo>
                    <a:pt x="48" y="660"/>
                    <a:pt x="48" y="659"/>
                    <a:pt x="47" y="659"/>
                  </a:cubicBezTo>
                  <a:cubicBezTo>
                    <a:pt x="45" y="658"/>
                    <a:pt x="45" y="658"/>
                    <a:pt x="45" y="658"/>
                  </a:cubicBezTo>
                  <a:cubicBezTo>
                    <a:pt x="49" y="656"/>
                    <a:pt x="49" y="656"/>
                    <a:pt x="49" y="656"/>
                  </a:cubicBezTo>
                  <a:cubicBezTo>
                    <a:pt x="49" y="655"/>
                    <a:pt x="50" y="655"/>
                    <a:pt x="50" y="654"/>
                  </a:cubicBezTo>
                  <a:cubicBezTo>
                    <a:pt x="50" y="654"/>
                    <a:pt x="50" y="653"/>
                    <a:pt x="49" y="653"/>
                  </a:cubicBezTo>
                  <a:cubicBezTo>
                    <a:pt x="45" y="650"/>
                    <a:pt x="45" y="650"/>
                    <a:pt x="45" y="650"/>
                  </a:cubicBezTo>
                  <a:cubicBezTo>
                    <a:pt x="49" y="648"/>
                    <a:pt x="49" y="648"/>
                    <a:pt x="49" y="648"/>
                  </a:cubicBezTo>
                  <a:cubicBezTo>
                    <a:pt x="49" y="648"/>
                    <a:pt x="50" y="648"/>
                    <a:pt x="50" y="647"/>
                  </a:cubicBezTo>
                  <a:cubicBezTo>
                    <a:pt x="50" y="647"/>
                    <a:pt x="49" y="646"/>
                    <a:pt x="49" y="646"/>
                  </a:cubicBezTo>
                  <a:cubicBezTo>
                    <a:pt x="45" y="644"/>
                    <a:pt x="45" y="644"/>
                    <a:pt x="45" y="644"/>
                  </a:cubicBezTo>
                  <a:cubicBezTo>
                    <a:pt x="48" y="642"/>
                    <a:pt x="48" y="642"/>
                    <a:pt x="48" y="642"/>
                  </a:cubicBezTo>
                  <a:cubicBezTo>
                    <a:pt x="48" y="641"/>
                    <a:pt x="48" y="641"/>
                    <a:pt x="48" y="640"/>
                  </a:cubicBezTo>
                  <a:cubicBezTo>
                    <a:pt x="48" y="640"/>
                    <a:pt x="48" y="639"/>
                    <a:pt x="48" y="639"/>
                  </a:cubicBezTo>
                  <a:cubicBezTo>
                    <a:pt x="45" y="637"/>
                    <a:pt x="45" y="637"/>
                    <a:pt x="45" y="637"/>
                  </a:cubicBezTo>
                  <a:cubicBezTo>
                    <a:pt x="48" y="635"/>
                    <a:pt x="48" y="635"/>
                    <a:pt x="48" y="635"/>
                  </a:cubicBezTo>
                  <a:cubicBezTo>
                    <a:pt x="49" y="635"/>
                    <a:pt x="49" y="634"/>
                    <a:pt x="49" y="634"/>
                  </a:cubicBezTo>
                  <a:cubicBezTo>
                    <a:pt x="49" y="633"/>
                    <a:pt x="49" y="633"/>
                    <a:pt x="48" y="633"/>
                  </a:cubicBezTo>
                  <a:cubicBezTo>
                    <a:pt x="45" y="630"/>
                    <a:pt x="45" y="630"/>
                    <a:pt x="45" y="630"/>
                  </a:cubicBezTo>
                  <a:cubicBezTo>
                    <a:pt x="48" y="628"/>
                    <a:pt x="48" y="628"/>
                    <a:pt x="48" y="628"/>
                  </a:cubicBezTo>
                  <a:cubicBezTo>
                    <a:pt x="48" y="628"/>
                    <a:pt x="49" y="628"/>
                    <a:pt x="49" y="627"/>
                  </a:cubicBezTo>
                  <a:cubicBezTo>
                    <a:pt x="48" y="627"/>
                    <a:pt x="48" y="626"/>
                    <a:pt x="48" y="626"/>
                  </a:cubicBezTo>
                  <a:cubicBezTo>
                    <a:pt x="45" y="624"/>
                    <a:pt x="45" y="624"/>
                    <a:pt x="45" y="624"/>
                  </a:cubicBezTo>
                  <a:cubicBezTo>
                    <a:pt x="48" y="622"/>
                    <a:pt x="48" y="622"/>
                    <a:pt x="48" y="622"/>
                  </a:cubicBezTo>
                  <a:cubicBezTo>
                    <a:pt x="48" y="622"/>
                    <a:pt x="48" y="622"/>
                    <a:pt x="48" y="621"/>
                  </a:cubicBezTo>
                  <a:cubicBezTo>
                    <a:pt x="48" y="621"/>
                    <a:pt x="48" y="620"/>
                    <a:pt x="48" y="620"/>
                  </a:cubicBezTo>
                  <a:cubicBezTo>
                    <a:pt x="46" y="619"/>
                    <a:pt x="46" y="619"/>
                    <a:pt x="46" y="619"/>
                  </a:cubicBezTo>
                  <a:cubicBezTo>
                    <a:pt x="49" y="616"/>
                    <a:pt x="49" y="616"/>
                    <a:pt x="49" y="616"/>
                  </a:cubicBezTo>
                  <a:cubicBezTo>
                    <a:pt x="49" y="615"/>
                    <a:pt x="49" y="615"/>
                    <a:pt x="49" y="614"/>
                  </a:cubicBezTo>
                  <a:cubicBezTo>
                    <a:pt x="49" y="614"/>
                    <a:pt x="49" y="614"/>
                    <a:pt x="49" y="613"/>
                  </a:cubicBezTo>
                  <a:cubicBezTo>
                    <a:pt x="45" y="611"/>
                    <a:pt x="45" y="611"/>
                    <a:pt x="45" y="611"/>
                  </a:cubicBezTo>
                  <a:cubicBezTo>
                    <a:pt x="49" y="608"/>
                    <a:pt x="49" y="608"/>
                    <a:pt x="49" y="608"/>
                  </a:cubicBezTo>
                  <a:cubicBezTo>
                    <a:pt x="49" y="608"/>
                    <a:pt x="49" y="607"/>
                    <a:pt x="49" y="607"/>
                  </a:cubicBezTo>
                  <a:cubicBezTo>
                    <a:pt x="49" y="607"/>
                    <a:pt x="49" y="606"/>
                    <a:pt x="48" y="606"/>
                  </a:cubicBezTo>
                  <a:cubicBezTo>
                    <a:pt x="45" y="604"/>
                    <a:pt x="45" y="604"/>
                    <a:pt x="45" y="604"/>
                  </a:cubicBezTo>
                  <a:cubicBezTo>
                    <a:pt x="48" y="602"/>
                    <a:pt x="48" y="602"/>
                    <a:pt x="48" y="602"/>
                  </a:cubicBezTo>
                  <a:cubicBezTo>
                    <a:pt x="49" y="601"/>
                    <a:pt x="49" y="601"/>
                    <a:pt x="49" y="600"/>
                  </a:cubicBezTo>
                  <a:cubicBezTo>
                    <a:pt x="49" y="600"/>
                    <a:pt x="49" y="600"/>
                    <a:pt x="48" y="599"/>
                  </a:cubicBezTo>
                  <a:cubicBezTo>
                    <a:pt x="46" y="598"/>
                    <a:pt x="46" y="598"/>
                    <a:pt x="46" y="598"/>
                  </a:cubicBezTo>
                  <a:cubicBezTo>
                    <a:pt x="48" y="597"/>
                    <a:pt x="48" y="597"/>
                    <a:pt x="48" y="597"/>
                  </a:cubicBezTo>
                  <a:cubicBezTo>
                    <a:pt x="49" y="597"/>
                    <a:pt x="49" y="596"/>
                    <a:pt x="49" y="596"/>
                  </a:cubicBezTo>
                  <a:cubicBezTo>
                    <a:pt x="49" y="595"/>
                    <a:pt x="49" y="595"/>
                    <a:pt x="49" y="594"/>
                  </a:cubicBezTo>
                  <a:cubicBezTo>
                    <a:pt x="46" y="592"/>
                    <a:pt x="46" y="592"/>
                    <a:pt x="46" y="592"/>
                  </a:cubicBezTo>
                  <a:cubicBezTo>
                    <a:pt x="48" y="590"/>
                    <a:pt x="48" y="590"/>
                    <a:pt x="48" y="590"/>
                  </a:cubicBezTo>
                  <a:cubicBezTo>
                    <a:pt x="48" y="590"/>
                    <a:pt x="48" y="589"/>
                    <a:pt x="48" y="589"/>
                  </a:cubicBezTo>
                  <a:cubicBezTo>
                    <a:pt x="48" y="588"/>
                    <a:pt x="48" y="588"/>
                    <a:pt x="47" y="588"/>
                  </a:cubicBezTo>
                  <a:cubicBezTo>
                    <a:pt x="45" y="586"/>
                    <a:pt x="45" y="586"/>
                    <a:pt x="45" y="586"/>
                  </a:cubicBezTo>
                  <a:cubicBezTo>
                    <a:pt x="48" y="584"/>
                    <a:pt x="48" y="584"/>
                    <a:pt x="48" y="584"/>
                  </a:cubicBezTo>
                  <a:cubicBezTo>
                    <a:pt x="49" y="584"/>
                    <a:pt x="49" y="584"/>
                    <a:pt x="49" y="583"/>
                  </a:cubicBezTo>
                  <a:cubicBezTo>
                    <a:pt x="49" y="583"/>
                    <a:pt x="49" y="582"/>
                    <a:pt x="48" y="582"/>
                  </a:cubicBezTo>
                  <a:cubicBezTo>
                    <a:pt x="46" y="580"/>
                    <a:pt x="46" y="580"/>
                    <a:pt x="46" y="580"/>
                  </a:cubicBezTo>
                  <a:cubicBezTo>
                    <a:pt x="49" y="580"/>
                    <a:pt x="49" y="580"/>
                    <a:pt x="49" y="580"/>
                  </a:cubicBezTo>
                  <a:cubicBezTo>
                    <a:pt x="49" y="579"/>
                    <a:pt x="50" y="579"/>
                    <a:pt x="50" y="578"/>
                  </a:cubicBezTo>
                  <a:cubicBezTo>
                    <a:pt x="50" y="578"/>
                    <a:pt x="50" y="577"/>
                    <a:pt x="49" y="577"/>
                  </a:cubicBezTo>
                  <a:cubicBezTo>
                    <a:pt x="45" y="574"/>
                    <a:pt x="45" y="574"/>
                    <a:pt x="45" y="574"/>
                  </a:cubicBezTo>
                  <a:cubicBezTo>
                    <a:pt x="48" y="573"/>
                    <a:pt x="48" y="573"/>
                    <a:pt x="48" y="573"/>
                  </a:cubicBezTo>
                  <a:cubicBezTo>
                    <a:pt x="48" y="573"/>
                    <a:pt x="49" y="572"/>
                    <a:pt x="49" y="572"/>
                  </a:cubicBezTo>
                  <a:cubicBezTo>
                    <a:pt x="49" y="571"/>
                    <a:pt x="48" y="571"/>
                    <a:pt x="48" y="570"/>
                  </a:cubicBezTo>
                  <a:cubicBezTo>
                    <a:pt x="45" y="568"/>
                    <a:pt x="45" y="568"/>
                    <a:pt x="45" y="568"/>
                  </a:cubicBezTo>
                  <a:cubicBezTo>
                    <a:pt x="47" y="566"/>
                    <a:pt x="47" y="566"/>
                    <a:pt x="47" y="566"/>
                  </a:cubicBezTo>
                  <a:cubicBezTo>
                    <a:pt x="48" y="565"/>
                    <a:pt x="48" y="565"/>
                    <a:pt x="48" y="564"/>
                  </a:cubicBezTo>
                  <a:cubicBezTo>
                    <a:pt x="48" y="564"/>
                    <a:pt x="48" y="564"/>
                    <a:pt x="47" y="563"/>
                  </a:cubicBezTo>
                  <a:cubicBezTo>
                    <a:pt x="44" y="562"/>
                    <a:pt x="44" y="562"/>
                    <a:pt x="44" y="562"/>
                  </a:cubicBezTo>
                  <a:cubicBezTo>
                    <a:pt x="47" y="560"/>
                    <a:pt x="47" y="560"/>
                    <a:pt x="47" y="560"/>
                  </a:cubicBezTo>
                  <a:cubicBezTo>
                    <a:pt x="48" y="559"/>
                    <a:pt x="48" y="559"/>
                    <a:pt x="48" y="558"/>
                  </a:cubicBezTo>
                  <a:cubicBezTo>
                    <a:pt x="48" y="558"/>
                    <a:pt x="48" y="557"/>
                    <a:pt x="47" y="557"/>
                  </a:cubicBezTo>
                  <a:cubicBezTo>
                    <a:pt x="44" y="555"/>
                    <a:pt x="44" y="555"/>
                    <a:pt x="44" y="555"/>
                  </a:cubicBezTo>
                  <a:cubicBezTo>
                    <a:pt x="48" y="552"/>
                    <a:pt x="48" y="552"/>
                    <a:pt x="48" y="552"/>
                  </a:cubicBezTo>
                  <a:cubicBezTo>
                    <a:pt x="49" y="552"/>
                    <a:pt x="49" y="552"/>
                    <a:pt x="49" y="551"/>
                  </a:cubicBezTo>
                  <a:cubicBezTo>
                    <a:pt x="49" y="551"/>
                    <a:pt x="49" y="550"/>
                    <a:pt x="48" y="550"/>
                  </a:cubicBezTo>
                  <a:cubicBezTo>
                    <a:pt x="46" y="548"/>
                    <a:pt x="46" y="548"/>
                    <a:pt x="46" y="548"/>
                  </a:cubicBezTo>
                  <a:cubicBezTo>
                    <a:pt x="48" y="548"/>
                    <a:pt x="48" y="548"/>
                    <a:pt x="48" y="548"/>
                  </a:cubicBezTo>
                  <a:cubicBezTo>
                    <a:pt x="49" y="548"/>
                    <a:pt x="49" y="547"/>
                    <a:pt x="49" y="547"/>
                  </a:cubicBezTo>
                  <a:cubicBezTo>
                    <a:pt x="49" y="546"/>
                    <a:pt x="49" y="546"/>
                    <a:pt x="49" y="545"/>
                  </a:cubicBezTo>
                  <a:cubicBezTo>
                    <a:pt x="45" y="543"/>
                    <a:pt x="45" y="543"/>
                    <a:pt x="45" y="543"/>
                  </a:cubicBezTo>
                  <a:cubicBezTo>
                    <a:pt x="47" y="541"/>
                    <a:pt x="47" y="541"/>
                    <a:pt x="47" y="541"/>
                  </a:cubicBezTo>
                  <a:cubicBezTo>
                    <a:pt x="47" y="540"/>
                    <a:pt x="47" y="540"/>
                    <a:pt x="47" y="540"/>
                  </a:cubicBezTo>
                  <a:cubicBezTo>
                    <a:pt x="47" y="539"/>
                    <a:pt x="47" y="539"/>
                    <a:pt x="47" y="538"/>
                  </a:cubicBezTo>
                  <a:cubicBezTo>
                    <a:pt x="46" y="538"/>
                    <a:pt x="46" y="538"/>
                    <a:pt x="46" y="538"/>
                  </a:cubicBezTo>
                  <a:cubicBezTo>
                    <a:pt x="48" y="537"/>
                    <a:pt x="48" y="537"/>
                    <a:pt x="48" y="537"/>
                  </a:cubicBezTo>
                  <a:cubicBezTo>
                    <a:pt x="48" y="537"/>
                    <a:pt x="48" y="536"/>
                    <a:pt x="49" y="536"/>
                  </a:cubicBezTo>
                  <a:cubicBezTo>
                    <a:pt x="49" y="535"/>
                    <a:pt x="48" y="535"/>
                    <a:pt x="48" y="534"/>
                  </a:cubicBezTo>
                  <a:cubicBezTo>
                    <a:pt x="46" y="533"/>
                    <a:pt x="46" y="533"/>
                    <a:pt x="46" y="533"/>
                  </a:cubicBezTo>
                  <a:cubicBezTo>
                    <a:pt x="48" y="531"/>
                    <a:pt x="48" y="531"/>
                    <a:pt x="48" y="531"/>
                  </a:cubicBezTo>
                  <a:cubicBezTo>
                    <a:pt x="49" y="531"/>
                    <a:pt x="49" y="530"/>
                    <a:pt x="49" y="530"/>
                  </a:cubicBezTo>
                  <a:cubicBezTo>
                    <a:pt x="49" y="529"/>
                    <a:pt x="49" y="529"/>
                    <a:pt x="48" y="529"/>
                  </a:cubicBezTo>
                  <a:cubicBezTo>
                    <a:pt x="46" y="527"/>
                    <a:pt x="46" y="527"/>
                    <a:pt x="46" y="527"/>
                  </a:cubicBezTo>
                  <a:cubicBezTo>
                    <a:pt x="49" y="525"/>
                    <a:pt x="49" y="525"/>
                    <a:pt x="49" y="525"/>
                  </a:cubicBezTo>
                  <a:cubicBezTo>
                    <a:pt x="50" y="524"/>
                    <a:pt x="50" y="524"/>
                    <a:pt x="50" y="523"/>
                  </a:cubicBezTo>
                  <a:cubicBezTo>
                    <a:pt x="50" y="523"/>
                    <a:pt x="50" y="522"/>
                    <a:pt x="49" y="522"/>
                  </a:cubicBezTo>
                  <a:cubicBezTo>
                    <a:pt x="46" y="520"/>
                    <a:pt x="46" y="520"/>
                    <a:pt x="46" y="520"/>
                  </a:cubicBezTo>
                  <a:cubicBezTo>
                    <a:pt x="47" y="518"/>
                    <a:pt x="47" y="518"/>
                    <a:pt x="47" y="518"/>
                  </a:cubicBezTo>
                  <a:cubicBezTo>
                    <a:pt x="48" y="518"/>
                    <a:pt x="48" y="518"/>
                    <a:pt x="48" y="517"/>
                  </a:cubicBezTo>
                  <a:cubicBezTo>
                    <a:pt x="48" y="517"/>
                    <a:pt x="47" y="516"/>
                    <a:pt x="47" y="516"/>
                  </a:cubicBezTo>
                  <a:cubicBezTo>
                    <a:pt x="44" y="514"/>
                    <a:pt x="44" y="514"/>
                    <a:pt x="44" y="514"/>
                  </a:cubicBezTo>
                  <a:cubicBezTo>
                    <a:pt x="48" y="513"/>
                    <a:pt x="48" y="513"/>
                    <a:pt x="48" y="513"/>
                  </a:cubicBezTo>
                  <a:cubicBezTo>
                    <a:pt x="48" y="512"/>
                    <a:pt x="48" y="512"/>
                    <a:pt x="49" y="511"/>
                  </a:cubicBezTo>
                  <a:cubicBezTo>
                    <a:pt x="49" y="511"/>
                    <a:pt x="48" y="510"/>
                    <a:pt x="48" y="510"/>
                  </a:cubicBezTo>
                  <a:cubicBezTo>
                    <a:pt x="45" y="508"/>
                    <a:pt x="45" y="508"/>
                    <a:pt x="45" y="508"/>
                  </a:cubicBezTo>
                  <a:cubicBezTo>
                    <a:pt x="48" y="506"/>
                    <a:pt x="48" y="506"/>
                    <a:pt x="48" y="506"/>
                  </a:cubicBezTo>
                  <a:cubicBezTo>
                    <a:pt x="49" y="506"/>
                    <a:pt x="49" y="506"/>
                    <a:pt x="49" y="505"/>
                  </a:cubicBezTo>
                  <a:cubicBezTo>
                    <a:pt x="49" y="505"/>
                    <a:pt x="49" y="504"/>
                    <a:pt x="49" y="504"/>
                  </a:cubicBezTo>
                  <a:cubicBezTo>
                    <a:pt x="46" y="502"/>
                    <a:pt x="46" y="502"/>
                    <a:pt x="46" y="502"/>
                  </a:cubicBezTo>
                  <a:cubicBezTo>
                    <a:pt x="48" y="499"/>
                    <a:pt x="48" y="499"/>
                    <a:pt x="48" y="499"/>
                  </a:cubicBezTo>
                  <a:cubicBezTo>
                    <a:pt x="49" y="499"/>
                    <a:pt x="49" y="498"/>
                    <a:pt x="49" y="498"/>
                  </a:cubicBezTo>
                  <a:cubicBezTo>
                    <a:pt x="49" y="497"/>
                    <a:pt x="49" y="497"/>
                    <a:pt x="48" y="497"/>
                  </a:cubicBezTo>
                  <a:cubicBezTo>
                    <a:pt x="46" y="496"/>
                    <a:pt x="46" y="496"/>
                    <a:pt x="46" y="496"/>
                  </a:cubicBezTo>
                  <a:cubicBezTo>
                    <a:pt x="48" y="495"/>
                    <a:pt x="48" y="495"/>
                    <a:pt x="48" y="495"/>
                  </a:cubicBezTo>
                  <a:cubicBezTo>
                    <a:pt x="49" y="494"/>
                    <a:pt x="49" y="494"/>
                    <a:pt x="49" y="493"/>
                  </a:cubicBezTo>
                  <a:cubicBezTo>
                    <a:pt x="49" y="493"/>
                    <a:pt x="49" y="492"/>
                    <a:pt x="48" y="492"/>
                  </a:cubicBezTo>
                  <a:cubicBezTo>
                    <a:pt x="45" y="490"/>
                    <a:pt x="45" y="490"/>
                    <a:pt x="45" y="490"/>
                  </a:cubicBezTo>
                  <a:cubicBezTo>
                    <a:pt x="48" y="486"/>
                    <a:pt x="48" y="486"/>
                    <a:pt x="48" y="486"/>
                  </a:cubicBezTo>
                  <a:cubicBezTo>
                    <a:pt x="48" y="485"/>
                    <a:pt x="48" y="485"/>
                    <a:pt x="47" y="484"/>
                  </a:cubicBezTo>
                  <a:cubicBezTo>
                    <a:pt x="44" y="482"/>
                    <a:pt x="44" y="482"/>
                    <a:pt x="44" y="482"/>
                  </a:cubicBezTo>
                  <a:cubicBezTo>
                    <a:pt x="47" y="480"/>
                    <a:pt x="47" y="480"/>
                    <a:pt x="47" y="480"/>
                  </a:cubicBezTo>
                  <a:cubicBezTo>
                    <a:pt x="48" y="480"/>
                    <a:pt x="48" y="479"/>
                    <a:pt x="48" y="479"/>
                  </a:cubicBezTo>
                  <a:cubicBezTo>
                    <a:pt x="48" y="478"/>
                    <a:pt x="48" y="478"/>
                    <a:pt x="47" y="478"/>
                  </a:cubicBezTo>
                  <a:cubicBezTo>
                    <a:pt x="44" y="476"/>
                    <a:pt x="44" y="476"/>
                    <a:pt x="44" y="476"/>
                  </a:cubicBezTo>
                  <a:cubicBezTo>
                    <a:pt x="47" y="472"/>
                    <a:pt x="47" y="472"/>
                    <a:pt x="47" y="472"/>
                  </a:cubicBezTo>
                  <a:cubicBezTo>
                    <a:pt x="47" y="472"/>
                    <a:pt x="48" y="471"/>
                    <a:pt x="47" y="471"/>
                  </a:cubicBezTo>
                  <a:cubicBezTo>
                    <a:pt x="47" y="470"/>
                    <a:pt x="47" y="470"/>
                    <a:pt x="47" y="470"/>
                  </a:cubicBezTo>
                  <a:cubicBezTo>
                    <a:pt x="46" y="469"/>
                    <a:pt x="46" y="469"/>
                    <a:pt x="46" y="469"/>
                  </a:cubicBezTo>
                  <a:cubicBezTo>
                    <a:pt x="48" y="467"/>
                    <a:pt x="48" y="467"/>
                    <a:pt x="48" y="467"/>
                  </a:cubicBezTo>
                  <a:cubicBezTo>
                    <a:pt x="48" y="467"/>
                    <a:pt x="48" y="466"/>
                    <a:pt x="48" y="466"/>
                  </a:cubicBezTo>
                  <a:cubicBezTo>
                    <a:pt x="48" y="465"/>
                    <a:pt x="48" y="465"/>
                    <a:pt x="47" y="465"/>
                  </a:cubicBezTo>
                  <a:cubicBezTo>
                    <a:pt x="45" y="463"/>
                    <a:pt x="45" y="463"/>
                    <a:pt x="45" y="463"/>
                  </a:cubicBezTo>
                  <a:cubicBezTo>
                    <a:pt x="48" y="459"/>
                    <a:pt x="48" y="459"/>
                    <a:pt x="48" y="459"/>
                  </a:cubicBezTo>
                  <a:cubicBezTo>
                    <a:pt x="48" y="459"/>
                    <a:pt x="48" y="459"/>
                    <a:pt x="48" y="458"/>
                  </a:cubicBezTo>
                  <a:cubicBezTo>
                    <a:pt x="48" y="458"/>
                    <a:pt x="48" y="457"/>
                    <a:pt x="48" y="457"/>
                  </a:cubicBezTo>
                  <a:cubicBezTo>
                    <a:pt x="45" y="455"/>
                    <a:pt x="45" y="455"/>
                    <a:pt x="45" y="455"/>
                  </a:cubicBezTo>
                  <a:cubicBezTo>
                    <a:pt x="49" y="454"/>
                    <a:pt x="49" y="454"/>
                    <a:pt x="49" y="454"/>
                  </a:cubicBezTo>
                  <a:cubicBezTo>
                    <a:pt x="49" y="453"/>
                    <a:pt x="50" y="453"/>
                    <a:pt x="50" y="452"/>
                  </a:cubicBezTo>
                  <a:cubicBezTo>
                    <a:pt x="50" y="452"/>
                    <a:pt x="49" y="451"/>
                    <a:pt x="49" y="451"/>
                  </a:cubicBezTo>
                  <a:cubicBezTo>
                    <a:pt x="46" y="449"/>
                    <a:pt x="46" y="449"/>
                    <a:pt x="46" y="449"/>
                  </a:cubicBezTo>
                  <a:cubicBezTo>
                    <a:pt x="48" y="447"/>
                    <a:pt x="48" y="447"/>
                    <a:pt x="48" y="447"/>
                  </a:cubicBezTo>
                  <a:cubicBezTo>
                    <a:pt x="48" y="447"/>
                    <a:pt x="49" y="446"/>
                    <a:pt x="48" y="446"/>
                  </a:cubicBezTo>
                  <a:cubicBezTo>
                    <a:pt x="48" y="445"/>
                    <a:pt x="48" y="445"/>
                    <a:pt x="48" y="444"/>
                  </a:cubicBezTo>
                  <a:cubicBezTo>
                    <a:pt x="46" y="443"/>
                    <a:pt x="46" y="443"/>
                    <a:pt x="46" y="443"/>
                  </a:cubicBezTo>
                  <a:cubicBezTo>
                    <a:pt x="49" y="441"/>
                    <a:pt x="49" y="441"/>
                    <a:pt x="49" y="441"/>
                  </a:cubicBezTo>
                  <a:cubicBezTo>
                    <a:pt x="49" y="441"/>
                    <a:pt x="49" y="441"/>
                    <a:pt x="49" y="440"/>
                  </a:cubicBezTo>
                  <a:cubicBezTo>
                    <a:pt x="49" y="440"/>
                    <a:pt x="49" y="439"/>
                    <a:pt x="48" y="439"/>
                  </a:cubicBezTo>
                  <a:cubicBezTo>
                    <a:pt x="46" y="437"/>
                    <a:pt x="46" y="437"/>
                    <a:pt x="46" y="437"/>
                  </a:cubicBezTo>
                  <a:cubicBezTo>
                    <a:pt x="48" y="437"/>
                    <a:pt x="48" y="437"/>
                    <a:pt x="48" y="437"/>
                  </a:cubicBezTo>
                  <a:cubicBezTo>
                    <a:pt x="49" y="436"/>
                    <a:pt x="49" y="436"/>
                    <a:pt x="49" y="435"/>
                  </a:cubicBezTo>
                  <a:cubicBezTo>
                    <a:pt x="49" y="435"/>
                    <a:pt x="49" y="434"/>
                    <a:pt x="49" y="434"/>
                  </a:cubicBezTo>
                  <a:cubicBezTo>
                    <a:pt x="45" y="432"/>
                    <a:pt x="45" y="432"/>
                    <a:pt x="45" y="432"/>
                  </a:cubicBezTo>
                  <a:cubicBezTo>
                    <a:pt x="48" y="428"/>
                    <a:pt x="48" y="428"/>
                    <a:pt x="48" y="428"/>
                  </a:cubicBezTo>
                  <a:cubicBezTo>
                    <a:pt x="49" y="428"/>
                    <a:pt x="49" y="428"/>
                    <a:pt x="49" y="427"/>
                  </a:cubicBezTo>
                  <a:cubicBezTo>
                    <a:pt x="49" y="427"/>
                    <a:pt x="49" y="426"/>
                    <a:pt x="48" y="426"/>
                  </a:cubicBezTo>
                  <a:cubicBezTo>
                    <a:pt x="45" y="424"/>
                    <a:pt x="45" y="424"/>
                    <a:pt x="45" y="424"/>
                  </a:cubicBezTo>
                  <a:cubicBezTo>
                    <a:pt x="49" y="423"/>
                    <a:pt x="49" y="423"/>
                    <a:pt x="49" y="423"/>
                  </a:cubicBezTo>
                  <a:cubicBezTo>
                    <a:pt x="49" y="423"/>
                    <a:pt x="50" y="422"/>
                    <a:pt x="50" y="422"/>
                  </a:cubicBezTo>
                  <a:cubicBezTo>
                    <a:pt x="50" y="421"/>
                    <a:pt x="49" y="421"/>
                    <a:pt x="49" y="420"/>
                  </a:cubicBezTo>
                  <a:cubicBezTo>
                    <a:pt x="45" y="418"/>
                    <a:pt x="45" y="418"/>
                    <a:pt x="45" y="418"/>
                  </a:cubicBezTo>
                  <a:cubicBezTo>
                    <a:pt x="48" y="416"/>
                    <a:pt x="48" y="416"/>
                    <a:pt x="48" y="416"/>
                  </a:cubicBezTo>
                  <a:cubicBezTo>
                    <a:pt x="48" y="415"/>
                    <a:pt x="48" y="415"/>
                    <a:pt x="48" y="414"/>
                  </a:cubicBezTo>
                  <a:cubicBezTo>
                    <a:pt x="48" y="414"/>
                    <a:pt x="48" y="413"/>
                    <a:pt x="48" y="413"/>
                  </a:cubicBezTo>
                  <a:cubicBezTo>
                    <a:pt x="45" y="412"/>
                    <a:pt x="45" y="412"/>
                    <a:pt x="45" y="412"/>
                  </a:cubicBezTo>
                  <a:cubicBezTo>
                    <a:pt x="47" y="410"/>
                    <a:pt x="47" y="410"/>
                    <a:pt x="47" y="410"/>
                  </a:cubicBezTo>
                  <a:cubicBezTo>
                    <a:pt x="47" y="410"/>
                    <a:pt x="48" y="410"/>
                    <a:pt x="48" y="409"/>
                  </a:cubicBezTo>
                  <a:cubicBezTo>
                    <a:pt x="48" y="409"/>
                    <a:pt x="47" y="408"/>
                    <a:pt x="47" y="408"/>
                  </a:cubicBezTo>
                  <a:cubicBezTo>
                    <a:pt x="45" y="407"/>
                    <a:pt x="45" y="407"/>
                    <a:pt x="45" y="407"/>
                  </a:cubicBezTo>
                  <a:cubicBezTo>
                    <a:pt x="48" y="405"/>
                    <a:pt x="48" y="405"/>
                    <a:pt x="48" y="405"/>
                  </a:cubicBezTo>
                  <a:cubicBezTo>
                    <a:pt x="48" y="404"/>
                    <a:pt x="48" y="404"/>
                    <a:pt x="48" y="403"/>
                  </a:cubicBezTo>
                  <a:cubicBezTo>
                    <a:pt x="48" y="403"/>
                    <a:pt x="48" y="402"/>
                    <a:pt x="48" y="402"/>
                  </a:cubicBezTo>
                  <a:cubicBezTo>
                    <a:pt x="45" y="401"/>
                    <a:pt x="45" y="401"/>
                    <a:pt x="45" y="401"/>
                  </a:cubicBezTo>
                  <a:cubicBezTo>
                    <a:pt x="47" y="399"/>
                    <a:pt x="47" y="399"/>
                    <a:pt x="47" y="399"/>
                  </a:cubicBezTo>
                  <a:cubicBezTo>
                    <a:pt x="48" y="399"/>
                    <a:pt x="48" y="399"/>
                    <a:pt x="48" y="398"/>
                  </a:cubicBezTo>
                  <a:cubicBezTo>
                    <a:pt x="48" y="398"/>
                    <a:pt x="48" y="397"/>
                    <a:pt x="47" y="397"/>
                  </a:cubicBezTo>
                  <a:cubicBezTo>
                    <a:pt x="45" y="395"/>
                    <a:pt x="45" y="395"/>
                    <a:pt x="45" y="395"/>
                  </a:cubicBezTo>
                  <a:cubicBezTo>
                    <a:pt x="47" y="393"/>
                    <a:pt x="47" y="393"/>
                    <a:pt x="47" y="393"/>
                  </a:cubicBezTo>
                  <a:cubicBezTo>
                    <a:pt x="48" y="393"/>
                    <a:pt x="48" y="392"/>
                    <a:pt x="48" y="392"/>
                  </a:cubicBezTo>
                  <a:cubicBezTo>
                    <a:pt x="48" y="391"/>
                    <a:pt x="47" y="391"/>
                    <a:pt x="47" y="391"/>
                  </a:cubicBezTo>
                  <a:cubicBezTo>
                    <a:pt x="47" y="390"/>
                    <a:pt x="47" y="390"/>
                    <a:pt x="47" y="390"/>
                  </a:cubicBezTo>
                  <a:cubicBezTo>
                    <a:pt x="49" y="390"/>
                    <a:pt x="49" y="390"/>
                    <a:pt x="49" y="390"/>
                  </a:cubicBezTo>
                  <a:cubicBezTo>
                    <a:pt x="49" y="389"/>
                    <a:pt x="49" y="389"/>
                    <a:pt x="49" y="388"/>
                  </a:cubicBezTo>
                  <a:cubicBezTo>
                    <a:pt x="49" y="388"/>
                    <a:pt x="49" y="387"/>
                    <a:pt x="49" y="387"/>
                  </a:cubicBezTo>
                  <a:cubicBezTo>
                    <a:pt x="46" y="385"/>
                    <a:pt x="46" y="385"/>
                    <a:pt x="46" y="385"/>
                  </a:cubicBezTo>
                  <a:cubicBezTo>
                    <a:pt x="48" y="383"/>
                    <a:pt x="48" y="383"/>
                    <a:pt x="48" y="383"/>
                  </a:cubicBezTo>
                  <a:cubicBezTo>
                    <a:pt x="48" y="383"/>
                    <a:pt x="49" y="383"/>
                    <a:pt x="49" y="382"/>
                  </a:cubicBezTo>
                  <a:cubicBezTo>
                    <a:pt x="49" y="382"/>
                    <a:pt x="48" y="381"/>
                    <a:pt x="48" y="381"/>
                  </a:cubicBezTo>
                  <a:cubicBezTo>
                    <a:pt x="45" y="379"/>
                    <a:pt x="45" y="379"/>
                    <a:pt x="45" y="379"/>
                  </a:cubicBezTo>
                  <a:cubicBezTo>
                    <a:pt x="47" y="378"/>
                    <a:pt x="47" y="378"/>
                    <a:pt x="47" y="378"/>
                  </a:cubicBezTo>
                  <a:cubicBezTo>
                    <a:pt x="48" y="378"/>
                    <a:pt x="48" y="377"/>
                    <a:pt x="48" y="377"/>
                  </a:cubicBezTo>
                  <a:cubicBezTo>
                    <a:pt x="48" y="376"/>
                    <a:pt x="48" y="376"/>
                    <a:pt x="48" y="375"/>
                  </a:cubicBezTo>
                  <a:cubicBezTo>
                    <a:pt x="46" y="374"/>
                    <a:pt x="46" y="374"/>
                    <a:pt x="46" y="374"/>
                  </a:cubicBezTo>
                  <a:cubicBezTo>
                    <a:pt x="47" y="372"/>
                    <a:pt x="47" y="372"/>
                    <a:pt x="47" y="372"/>
                  </a:cubicBezTo>
                  <a:cubicBezTo>
                    <a:pt x="48" y="372"/>
                    <a:pt x="48" y="372"/>
                    <a:pt x="48" y="371"/>
                  </a:cubicBezTo>
                  <a:cubicBezTo>
                    <a:pt x="48" y="371"/>
                    <a:pt x="48" y="370"/>
                    <a:pt x="47" y="370"/>
                  </a:cubicBezTo>
                  <a:cubicBezTo>
                    <a:pt x="45" y="369"/>
                    <a:pt x="45" y="369"/>
                    <a:pt x="45" y="369"/>
                  </a:cubicBezTo>
                  <a:cubicBezTo>
                    <a:pt x="47" y="367"/>
                    <a:pt x="47" y="367"/>
                    <a:pt x="47" y="367"/>
                  </a:cubicBezTo>
                  <a:cubicBezTo>
                    <a:pt x="48" y="367"/>
                    <a:pt x="48" y="366"/>
                    <a:pt x="48" y="366"/>
                  </a:cubicBezTo>
                  <a:cubicBezTo>
                    <a:pt x="48" y="365"/>
                    <a:pt x="48" y="365"/>
                    <a:pt x="47" y="365"/>
                  </a:cubicBezTo>
                  <a:cubicBezTo>
                    <a:pt x="44" y="363"/>
                    <a:pt x="44" y="363"/>
                    <a:pt x="44" y="363"/>
                  </a:cubicBezTo>
                  <a:cubicBezTo>
                    <a:pt x="47" y="361"/>
                    <a:pt x="47" y="361"/>
                    <a:pt x="47" y="361"/>
                  </a:cubicBezTo>
                  <a:cubicBezTo>
                    <a:pt x="48" y="361"/>
                    <a:pt x="48" y="361"/>
                    <a:pt x="48" y="360"/>
                  </a:cubicBezTo>
                  <a:cubicBezTo>
                    <a:pt x="48" y="360"/>
                    <a:pt x="48" y="359"/>
                    <a:pt x="47" y="359"/>
                  </a:cubicBezTo>
                  <a:cubicBezTo>
                    <a:pt x="45" y="357"/>
                    <a:pt x="45" y="357"/>
                    <a:pt x="45" y="357"/>
                  </a:cubicBezTo>
                  <a:cubicBezTo>
                    <a:pt x="47" y="355"/>
                    <a:pt x="47" y="355"/>
                    <a:pt x="47" y="355"/>
                  </a:cubicBezTo>
                  <a:cubicBezTo>
                    <a:pt x="48" y="355"/>
                    <a:pt x="48" y="354"/>
                    <a:pt x="48" y="354"/>
                  </a:cubicBezTo>
                  <a:cubicBezTo>
                    <a:pt x="48" y="353"/>
                    <a:pt x="48" y="353"/>
                    <a:pt x="47" y="353"/>
                  </a:cubicBezTo>
                  <a:cubicBezTo>
                    <a:pt x="44" y="351"/>
                    <a:pt x="44" y="351"/>
                    <a:pt x="44" y="351"/>
                  </a:cubicBezTo>
                  <a:cubicBezTo>
                    <a:pt x="47" y="350"/>
                    <a:pt x="47" y="350"/>
                    <a:pt x="47" y="350"/>
                  </a:cubicBezTo>
                  <a:cubicBezTo>
                    <a:pt x="48" y="350"/>
                    <a:pt x="48" y="349"/>
                    <a:pt x="48" y="349"/>
                  </a:cubicBezTo>
                  <a:cubicBezTo>
                    <a:pt x="48" y="348"/>
                    <a:pt x="48" y="348"/>
                    <a:pt x="47" y="347"/>
                  </a:cubicBezTo>
                  <a:cubicBezTo>
                    <a:pt x="47" y="347"/>
                    <a:pt x="47" y="347"/>
                    <a:pt x="47" y="347"/>
                  </a:cubicBezTo>
                  <a:cubicBezTo>
                    <a:pt x="49" y="346"/>
                    <a:pt x="49" y="346"/>
                    <a:pt x="49" y="346"/>
                  </a:cubicBezTo>
                  <a:cubicBezTo>
                    <a:pt x="49" y="346"/>
                    <a:pt x="50" y="345"/>
                    <a:pt x="50" y="345"/>
                  </a:cubicBezTo>
                  <a:cubicBezTo>
                    <a:pt x="50" y="344"/>
                    <a:pt x="49" y="344"/>
                    <a:pt x="49" y="343"/>
                  </a:cubicBezTo>
                  <a:cubicBezTo>
                    <a:pt x="45" y="341"/>
                    <a:pt x="45" y="341"/>
                    <a:pt x="45" y="341"/>
                  </a:cubicBezTo>
                  <a:cubicBezTo>
                    <a:pt x="48" y="338"/>
                    <a:pt x="48" y="338"/>
                    <a:pt x="48" y="338"/>
                  </a:cubicBezTo>
                  <a:cubicBezTo>
                    <a:pt x="48" y="337"/>
                    <a:pt x="49" y="337"/>
                    <a:pt x="49" y="336"/>
                  </a:cubicBezTo>
                  <a:cubicBezTo>
                    <a:pt x="48" y="336"/>
                    <a:pt x="48" y="336"/>
                    <a:pt x="48" y="335"/>
                  </a:cubicBezTo>
                  <a:cubicBezTo>
                    <a:pt x="44" y="333"/>
                    <a:pt x="44" y="333"/>
                    <a:pt x="44" y="333"/>
                  </a:cubicBezTo>
                  <a:cubicBezTo>
                    <a:pt x="48" y="331"/>
                    <a:pt x="48" y="331"/>
                    <a:pt x="48" y="331"/>
                  </a:cubicBezTo>
                  <a:cubicBezTo>
                    <a:pt x="49" y="331"/>
                    <a:pt x="49" y="330"/>
                    <a:pt x="49" y="330"/>
                  </a:cubicBezTo>
                  <a:cubicBezTo>
                    <a:pt x="49" y="329"/>
                    <a:pt x="49" y="329"/>
                    <a:pt x="49" y="329"/>
                  </a:cubicBezTo>
                  <a:cubicBezTo>
                    <a:pt x="45" y="327"/>
                    <a:pt x="45" y="327"/>
                    <a:pt x="45" y="327"/>
                  </a:cubicBezTo>
                  <a:cubicBezTo>
                    <a:pt x="47" y="324"/>
                    <a:pt x="47" y="324"/>
                    <a:pt x="47" y="324"/>
                  </a:cubicBezTo>
                  <a:cubicBezTo>
                    <a:pt x="47" y="323"/>
                    <a:pt x="48" y="323"/>
                    <a:pt x="47" y="322"/>
                  </a:cubicBezTo>
                  <a:cubicBezTo>
                    <a:pt x="47" y="322"/>
                    <a:pt x="47" y="322"/>
                    <a:pt x="47" y="321"/>
                  </a:cubicBezTo>
                  <a:cubicBezTo>
                    <a:pt x="46" y="321"/>
                    <a:pt x="46" y="321"/>
                    <a:pt x="46" y="321"/>
                  </a:cubicBezTo>
                  <a:cubicBezTo>
                    <a:pt x="48" y="320"/>
                    <a:pt x="48" y="320"/>
                    <a:pt x="48" y="320"/>
                  </a:cubicBezTo>
                  <a:cubicBezTo>
                    <a:pt x="48" y="320"/>
                    <a:pt x="49" y="319"/>
                    <a:pt x="49" y="319"/>
                  </a:cubicBezTo>
                  <a:cubicBezTo>
                    <a:pt x="49" y="318"/>
                    <a:pt x="48" y="318"/>
                    <a:pt x="48" y="317"/>
                  </a:cubicBezTo>
                  <a:cubicBezTo>
                    <a:pt x="45" y="315"/>
                    <a:pt x="45" y="315"/>
                    <a:pt x="45" y="315"/>
                  </a:cubicBezTo>
                  <a:cubicBezTo>
                    <a:pt x="48" y="313"/>
                    <a:pt x="48" y="313"/>
                    <a:pt x="48" y="313"/>
                  </a:cubicBezTo>
                  <a:cubicBezTo>
                    <a:pt x="49" y="313"/>
                    <a:pt x="49" y="313"/>
                    <a:pt x="49" y="312"/>
                  </a:cubicBezTo>
                  <a:cubicBezTo>
                    <a:pt x="49" y="312"/>
                    <a:pt x="49" y="311"/>
                    <a:pt x="48" y="311"/>
                  </a:cubicBezTo>
                  <a:cubicBezTo>
                    <a:pt x="45" y="309"/>
                    <a:pt x="45" y="309"/>
                    <a:pt x="45" y="309"/>
                  </a:cubicBezTo>
                  <a:cubicBezTo>
                    <a:pt x="49" y="308"/>
                    <a:pt x="49" y="308"/>
                    <a:pt x="49" y="308"/>
                  </a:cubicBezTo>
                  <a:cubicBezTo>
                    <a:pt x="49" y="308"/>
                    <a:pt x="50" y="307"/>
                    <a:pt x="50" y="307"/>
                  </a:cubicBezTo>
                  <a:cubicBezTo>
                    <a:pt x="50" y="306"/>
                    <a:pt x="49" y="305"/>
                    <a:pt x="49" y="305"/>
                  </a:cubicBezTo>
                  <a:cubicBezTo>
                    <a:pt x="45" y="303"/>
                    <a:pt x="45" y="303"/>
                    <a:pt x="45" y="303"/>
                  </a:cubicBezTo>
                  <a:cubicBezTo>
                    <a:pt x="49" y="301"/>
                    <a:pt x="49" y="301"/>
                    <a:pt x="49" y="301"/>
                  </a:cubicBezTo>
                  <a:cubicBezTo>
                    <a:pt x="49" y="301"/>
                    <a:pt x="49" y="300"/>
                    <a:pt x="49" y="300"/>
                  </a:cubicBezTo>
                  <a:cubicBezTo>
                    <a:pt x="49" y="299"/>
                    <a:pt x="49" y="299"/>
                    <a:pt x="49" y="299"/>
                  </a:cubicBezTo>
                  <a:cubicBezTo>
                    <a:pt x="45" y="296"/>
                    <a:pt x="45" y="296"/>
                    <a:pt x="45" y="296"/>
                  </a:cubicBezTo>
                  <a:cubicBezTo>
                    <a:pt x="47" y="292"/>
                    <a:pt x="47" y="292"/>
                    <a:pt x="47" y="292"/>
                  </a:cubicBezTo>
                  <a:cubicBezTo>
                    <a:pt x="48" y="291"/>
                    <a:pt x="48" y="290"/>
                    <a:pt x="47" y="290"/>
                  </a:cubicBezTo>
                  <a:cubicBezTo>
                    <a:pt x="45" y="289"/>
                    <a:pt x="45" y="289"/>
                    <a:pt x="45" y="289"/>
                  </a:cubicBezTo>
                  <a:cubicBezTo>
                    <a:pt x="49" y="286"/>
                    <a:pt x="49" y="286"/>
                    <a:pt x="49" y="286"/>
                  </a:cubicBezTo>
                  <a:cubicBezTo>
                    <a:pt x="49" y="286"/>
                    <a:pt x="49" y="285"/>
                    <a:pt x="49" y="285"/>
                  </a:cubicBezTo>
                  <a:cubicBezTo>
                    <a:pt x="49" y="284"/>
                    <a:pt x="49" y="284"/>
                    <a:pt x="49" y="284"/>
                  </a:cubicBezTo>
                  <a:cubicBezTo>
                    <a:pt x="45" y="281"/>
                    <a:pt x="45" y="281"/>
                    <a:pt x="45" y="281"/>
                  </a:cubicBezTo>
                  <a:cubicBezTo>
                    <a:pt x="48" y="279"/>
                    <a:pt x="48" y="279"/>
                    <a:pt x="48" y="279"/>
                  </a:cubicBezTo>
                  <a:cubicBezTo>
                    <a:pt x="48" y="278"/>
                    <a:pt x="48" y="278"/>
                    <a:pt x="48" y="277"/>
                  </a:cubicBezTo>
                  <a:cubicBezTo>
                    <a:pt x="48" y="277"/>
                    <a:pt x="48" y="276"/>
                    <a:pt x="48" y="276"/>
                  </a:cubicBezTo>
                  <a:cubicBezTo>
                    <a:pt x="45" y="275"/>
                    <a:pt x="45" y="275"/>
                    <a:pt x="45" y="275"/>
                  </a:cubicBezTo>
                  <a:cubicBezTo>
                    <a:pt x="47" y="270"/>
                    <a:pt x="47" y="270"/>
                    <a:pt x="47" y="270"/>
                  </a:cubicBezTo>
                  <a:cubicBezTo>
                    <a:pt x="48" y="270"/>
                    <a:pt x="47" y="269"/>
                    <a:pt x="47" y="269"/>
                  </a:cubicBezTo>
                  <a:cubicBezTo>
                    <a:pt x="45" y="268"/>
                    <a:pt x="45" y="268"/>
                    <a:pt x="45" y="268"/>
                  </a:cubicBezTo>
                  <a:cubicBezTo>
                    <a:pt x="48" y="266"/>
                    <a:pt x="48" y="266"/>
                    <a:pt x="48" y="266"/>
                  </a:cubicBezTo>
                  <a:cubicBezTo>
                    <a:pt x="49" y="265"/>
                    <a:pt x="49" y="265"/>
                    <a:pt x="49" y="264"/>
                  </a:cubicBezTo>
                  <a:cubicBezTo>
                    <a:pt x="49" y="264"/>
                    <a:pt x="49" y="263"/>
                    <a:pt x="48" y="263"/>
                  </a:cubicBezTo>
                  <a:cubicBezTo>
                    <a:pt x="45" y="261"/>
                    <a:pt x="45" y="261"/>
                    <a:pt x="45" y="261"/>
                  </a:cubicBezTo>
                  <a:cubicBezTo>
                    <a:pt x="48" y="258"/>
                    <a:pt x="48" y="258"/>
                    <a:pt x="48" y="258"/>
                  </a:cubicBezTo>
                  <a:cubicBezTo>
                    <a:pt x="48" y="258"/>
                    <a:pt x="48" y="257"/>
                    <a:pt x="48" y="257"/>
                  </a:cubicBezTo>
                  <a:cubicBezTo>
                    <a:pt x="48" y="257"/>
                    <a:pt x="48" y="256"/>
                    <a:pt x="47" y="256"/>
                  </a:cubicBezTo>
                  <a:cubicBezTo>
                    <a:pt x="45" y="255"/>
                    <a:pt x="45" y="255"/>
                    <a:pt x="45" y="255"/>
                  </a:cubicBezTo>
                  <a:cubicBezTo>
                    <a:pt x="48" y="254"/>
                    <a:pt x="48" y="254"/>
                    <a:pt x="48" y="254"/>
                  </a:cubicBezTo>
                  <a:cubicBezTo>
                    <a:pt x="48" y="254"/>
                    <a:pt x="49" y="253"/>
                    <a:pt x="49" y="253"/>
                  </a:cubicBezTo>
                  <a:cubicBezTo>
                    <a:pt x="49" y="252"/>
                    <a:pt x="49" y="251"/>
                    <a:pt x="48" y="251"/>
                  </a:cubicBezTo>
                  <a:cubicBezTo>
                    <a:pt x="46" y="250"/>
                    <a:pt x="46" y="250"/>
                    <a:pt x="46" y="250"/>
                  </a:cubicBezTo>
                  <a:cubicBezTo>
                    <a:pt x="47" y="247"/>
                    <a:pt x="47" y="247"/>
                    <a:pt x="47" y="247"/>
                  </a:cubicBezTo>
                  <a:cubicBezTo>
                    <a:pt x="48" y="247"/>
                    <a:pt x="48" y="247"/>
                    <a:pt x="48" y="246"/>
                  </a:cubicBezTo>
                  <a:cubicBezTo>
                    <a:pt x="48" y="246"/>
                    <a:pt x="47" y="245"/>
                    <a:pt x="47" y="245"/>
                  </a:cubicBezTo>
                  <a:cubicBezTo>
                    <a:pt x="44" y="243"/>
                    <a:pt x="44" y="243"/>
                    <a:pt x="44" y="243"/>
                  </a:cubicBezTo>
                  <a:cubicBezTo>
                    <a:pt x="47" y="240"/>
                    <a:pt x="47" y="240"/>
                    <a:pt x="47" y="240"/>
                  </a:cubicBezTo>
                  <a:cubicBezTo>
                    <a:pt x="47" y="240"/>
                    <a:pt x="48" y="239"/>
                    <a:pt x="47" y="239"/>
                  </a:cubicBezTo>
                  <a:cubicBezTo>
                    <a:pt x="47" y="238"/>
                    <a:pt x="47" y="238"/>
                    <a:pt x="47" y="238"/>
                  </a:cubicBezTo>
                  <a:cubicBezTo>
                    <a:pt x="45" y="236"/>
                    <a:pt x="45" y="236"/>
                    <a:pt x="45" y="236"/>
                  </a:cubicBezTo>
                  <a:cubicBezTo>
                    <a:pt x="48" y="235"/>
                    <a:pt x="48" y="235"/>
                    <a:pt x="48" y="235"/>
                  </a:cubicBezTo>
                  <a:cubicBezTo>
                    <a:pt x="49" y="235"/>
                    <a:pt x="49" y="235"/>
                    <a:pt x="50" y="234"/>
                  </a:cubicBezTo>
                  <a:cubicBezTo>
                    <a:pt x="50" y="234"/>
                    <a:pt x="49" y="233"/>
                    <a:pt x="49" y="233"/>
                  </a:cubicBezTo>
                  <a:cubicBezTo>
                    <a:pt x="47" y="231"/>
                    <a:pt x="47" y="231"/>
                    <a:pt x="47" y="231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0"/>
                    <a:pt x="49" y="230"/>
                    <a:pt x="50" y="229"/>
                  </a:cubicBezTo>
                  <a:cubicBezTo>
                    <a:pt x="50" y="229"/>
                    <a:pt x="49" y="228"/>
                    <a:pt x="49" y="228"/>
                  </a:cubicBezTo>
                  <a:cubicBezTo>
                    <a:pt x="44" y="225"/>
                    <a:pt x="44" y="225"/>
                    <a:pt x="44" y="225"/>
                  </a:cubicBezTo>
                  <a:cubicBezTo>
                    <a:pt x="47" y="223"/>
                    <a:pt x="47" y="223"/>
                    <a:pt x="47" y="223"/>
                  </a:cubicBezTo>
                  <a:cubicBezTo>
                    <a:pt x="48" y="223"/>
                    <a:pt x="48" y="223"/>
                    <a:pt x="48" y="222"/>
                  </a:cubicBezTo>
                  <a:cubicBezTo>
                    <a:pt x="48" y="221"/>
                    <a:pt x="48" y="221"/>
                    <a:pt x="47" y="221"/>
                  </a:cubicBezTo>
                  <a:cubicBezTo>
                    <a:pt x="45" y="219"/>
                    <a:pt x="45" y="219"/>
                    <a:pt x="45" y="219"/>
                  </a:cubicBezTo>
                  <a:cubicBezTo>
                    <a:pt x="48" y="216"/>
                    <a:pt x="48" y="216"/>
                    <a:pt x="48" y="216"/>
                  </a:cubicBezTo>
                  <a:cubicBezTo>
                    <a:pt x="49" y="216"/>
                    <a:pt x="49" y="216"/>
                    <a:pt x="49" y="215"/>
                  </a:cubicBezTo>
                  <a:cubicBezTo>
                    <a:pt x="49" y="215"/>
                    <a:pt x="49" y="214"/>
                    <a:pt x="48" y="214"/>
                  </a:cubicBezTo>
                  <a:cubicBezTo>
                    <a:pt x="45" y="212"/>
                    <a:pt x="45" y="212"/>
                    <a:pt x="45" y="212"/>
                  </a:cubicBezTo>
                  <a:cubicBezTo>
                    <a:pt x="48" y="211"/>
                    <a:pt x="48" y="211"/>
                    <a:pt x="48" y="211"/>
                  </a:cubicBezTo>
                  <a:cubicBezTo>
                    <a:pt x="48" y="211"/>
                    <a:pt x="49" y="210"/>
                    <a:pt x="49" y="210"/>
                  </a:cubicBezTo>
                  <a:cubicBezTo>
                    <a:pt x="49" y="209"/>
                    <a:pt x="49" y="209"/>
                    <a:pt x="48" y="208"/>
                  </a:cubicBezTo>
                  <a:cubicBezTo>
                    <a:pt x="46" y="207"/>
                    <a:pt x="46" y="207"/>
                    <a:pt x="46" y="207"/>
                  </a:cubicBezTo>
                  <a:cubicBezTo>
                    <a:pt x="48" y="207"/>
                    <a:pt x="48" y="207"/>
                    <a:pt x="48" y="207"/>
                  </a:cubicBezTo>
                  <a:cubicBezTo>
                    <a:pt x="49" y="207"/>
                    <a:pt x="49" y="206"/>
                    <a:pt x="49" y="206"/>
                  </a:cubicBezTo>
                  <a:cubicBezTo>
                    <a:pt x="50" y="205"/>
                    <a:pt x="49" y="204"/>
                    <a:pt x="49" y="204"/>
                  </a:cubicBezTo>
                  <a:cubicBezTo>
                    <a:pt x="45" y="201"/>
                    <a:pt x="45" y="201"/>
                    <a:pt x="45" y="201"/>
                  </a:cubicBezTo>
                  <a:cubicBezTo>
                    <a:pt x="49" y="199"/>
                    <a:pt x="49" y="199"/>
                    <a:pt x="49" y="199"/>
                  </a:cubicBezTo>
                  <a:cubicBezTo>
                    <a:pt x="49" y="199"/>
                    <a:pt x="50" y="198"/>
                    <a:pt x="50" y="198"/>
                  </a:cubicBezTo>
                  <a:cubicBezTo>
                    <a:pt x="50" y="197"/>
                    <a:pt x="49" y="197"/>
                    <a:pt x="49" y="196"/>
                  </a:cubicBezTo>
                  <a:cubicBezTo>
                    <a:pt x="45" y="194"/>
                    <a:pt x="45" y="194"/>
                    <a:pt x="45" y="194"/>
                  </a:cubicBezTo>
                  <a:cubicBezTo>
                    <a:pt x="47" y="191"/>
                    <a:pt x="47" y="191"/>
                    <a:pt x="47" y="191"/>
                  </a:cubicBezTo>
                  <a:cubicBezTo>
                    <a:pt x="47" y="191"/>
                    <a:pt x="48" y="191"/>
                    <a:pt x="48" y="190"/>
                  </a:cubicBezTo>
                  <a:cubicBezTo>
                    <a:pt x="48" y="190"/>
                    <a:pt x="47" y="189"/>
                    <a:pt x="47" y="189"/>
                  </a:cubicBezTo>
                  <a:cubicBezTo>
                    <a:pt x="45" y="188"/>
                    <a:pt x="45" y="188"/>
                    <a:pt x="45" y="188"/>
                  </a:cubicBezTo>
                  <a:cubicBezTo>
                    <a:pt x="47" y="186"/>
                    <a:pt x="47" y="186"/>
                    <a:pt x="47" y="186"/>
                  </a:cubicBezTo>
                  <a:cubicBezTo>
                    <a:pt x="48" y="185"/>
                    <a:pt x="48" y="185"/>
                    <a:pt x="48" y="185"/>
                  </a:cubicBezTo>
                  <a:cubicBezTo>
                    <a:pt x="48" y="184"/>
                    <a:pt x="47" y="184"/>
                    <a:pt x="47" y="183"/>
                  </a:cubicBezTo>
                  <a:cubicBezTo>
                    <a:pt x="45" y="182"/>
                    <a:pt x="45" y="182"/>
                    <a:pt x="45" y="182"/>
                  </a:cubicBezTo>
                  <a:cubicBezTo>
                    <a:pt x="48" y="180"/>
                    <a:pt x="48" y="180"/>
                    <a:pt x="48" y="180"/>
                  </a:cubicBezTo>
                  <a:cubicBezTo>
                    <a:pt x="48" y="180"/>
                    <a:pt x="49" y="180"/>
                    <a:pt x="49" y="179"/>
                  </a:cubicBezTo>
                  <a:cubicBezTo>
                    <a:pt x="48" y="179"/>
                    <a:pt x="48" y="178"/>
                    <a:pt x="48" y="178"/>
                  </a:cubicBezTo>
                  <a:cubicBezTo>
                    <a:pt x="45" y="176"/>
                    <a:pt x="45" y="176"/>
                    <a:pt x="45" y="176"/>
                  </a:cubicBezTo>
                  <a:cubicBezTo>
                    <a:pt x="49" y="173"/>
                    <a:pt x="49" y="173"/>
                    <a:pt x="49" y="173"/>
                  </a:cubicBezTo>
                  <a:cubicBezTo>
                    <a:pt x="49" y="173"/>
                    <a:pt x="49" y="173"/>
                    <a:pt x="49" y="172"/>
                  </a:cubicBezTo>
                  <a:cubicBezTo>
                    <a:pt x="49" y="172"/>
                    <a:pt x="49" y="171"/>
                    <a:pt x="48" y="171"/>
                  </a:cubicBezTo>
                  <a:cubicBezTo>
                    <a:pt x="45" y="169"/>
                    <a:pt x="45" y="169"/>
                    <a:pt x="45" y="169"/>
                  </a:cubicBezTo>
                  <a:cubicBezTo>
                    <a:pt x="47" y="166"/>
                    <a:pt x="47" y="166"/>
                    <a:pt x="47" y="166"/>
                  </a:cubicBezTo>
                  <a:cubicBezTo>
                    <a:pt x="48" y="166"/>
                    <a:pt x="47" y="165"/>
                    <a:pt x="47" y="164"/>
                  </a:cubicBezTo>
                  <a:cubicBezTo>
                    <a:pt x="46" y="164"/>
                    <a:pt x="46" y="164"/>
                    <a:pt x="46" y="164"/>
                  </a:cubicBezTo>
                  <a:cubicBezTo>
                    <a:pt x="47" y="162"/>
                    <a:pt x="47" y="162"/>
                    <a:pt x="47" y="162"/>
                  </a:cubicBezTo>
                  <a:cubicBezTo>
                    <a:pt x="48" y="162"/>
                    <a:pt x="48" y="162"/>
                    <a:pt x="48" y="161"/>
                  </a:cubicBezTo>
                  <a:cubicBezTo>
                    <a:pt x="48" y="161"/>
                    <a:pt x="48" y="160"/>
                    <a:pt x="47" y="160"/>
                  </a:cubicBezTo>
                  <a:cubicBezTo>
                    <a:pt x="45" y="159"/>
                    <a:pt x="45" y="159"/>
                    <a:pt x="45" y="159"/>
                  </a:cubicBezTo>
                  <a:cubicBezTo>
                    <a:pt x="47" y="156"/>
                    <a:pt x="47" y="156"/>
                    <a:pt x="47" y="156"/>
                  </a:cubicBezTo>
                  <a:cubicBezTo>
                    <a:pt x="48" y="155"/>
                    <a:pt x="48" y="155"/>
                    <a:pt x="48" y="154"/>
                  </a:cubicBezTo>
                  <a:cubicBezTo>
                    <a:pt x="48" y="154"/>
                    <a:pt x="47" y="154"/>
                    <a:pt x="47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49"/>
                    <a:pt x="48" y="149"/>
                    <a:pt x="48" y="149"/>
                  </a:cubicBezTo>
                  <a:cubicBezTo>
                    <a:pt x="48" y="148"/>
                    <a:pt x="48" y="148"/>
                    <a:pt x="47" y="148"/>
                  </a:cubicBezTo>
                  <a:cubicBezTo>
                    <a:pt x="46" y="147"/>
                    <a:pt x="46" y="147"/>
                    <a:pt x="46" y="147"/>
                  </a:cubicBezTo>
                  <a:cubicBezTo>
                    <a:pt x="48" y="144"/>
                    <a:pt x="48" y="144"/>
                    <a:pt x="48" y="144"/>
                  </a:cubicBezTo>
                  <a:cubicBezTo>
                    <a:pt x="49" y="143"/>
                    <a:pt x="49" y="143"/>
                    <a:pt x="49" y="143"/>
                  </a:cubicBezTo>
                  <a:cubicBezTo>
                    <a:pt x="49" y="142"/>
                    <a:pt x="48" y="142"/>
                    <a:pt x="48" y="142"/>
                  </a:cubicBezTo>
                  <a:cubicBezTo>
                    <a:pt x="45" y="140"/>
                    <a:pt x="45" y="140"/>
                    <a:pt x="45" y="140"/>
                  </a:cubicBezTo>
                  <a:cubicBezTo>
                    <a:pt x="48" y="138"/>
                    <a:pt x="48" y="138"/>
                    <a:pt x="48" y="138"/>
                  </a:cubicBezTo>
                  <a:cubicBezTo>
                    <a:pt x="49" y="137"/>
                    <a:pt x="49" y="137"/>
                    <a:pt x="49" y="136"/>
                  </a:cubicBezTo>
                  <a:cubicBezTo>
                    <a:pt x="49" y="136"/>
                    <a:pt x="49" y="135"/>
                    <a:pt x="48" y="135"/>
                  </a:cubicBezTo>
                  <a:cubicBezTo>
                    <a:pt x="45" y="133"/>
                    <a:pt x="45" y="133"/>
                    <a:pt x="45" y="133"/>
                  </a:cubicBezTo>
                  <a:cubicBezTo>
                    <a:pt x="49" y="130"/>
                    <a:pt x="49" y="130"/>
                    <a:pt x="49" y="130"/>
                  </a:cubicBezTo>
                  <a:cubicBezTo>
                    <a:pt x="49" y="130"/>
                    <a:pt x="49" y="130"/>
                    <a:pt x="49" y="129"/>
                  </a:cubicBezTo>
                  <a:cubicBezTo>
                    <a:pt x="49" y="129"/>
                    <a:pt x="49" y="128"/>
                    <a:pt x="49" y="128"/>
                  </a:cubicBezTo>
                  <a:cubicBezTo>
                    <a:pt x="44" y="125"/>
                    <a:pt x="44" y="125"/>
                    <a:pt x="44" y="125"/>
                  </a:cubicBezTo>
                  <a:cubicBezTo>
                    <a:pt x="47" y="124"/>
                    <a:pt x="47" y="124"/>
                    <a:pt x="47" y="124"/>
                  </a:cubicBezTo>
                  <a:cubicBezTo>
                    <a:pt x="47" y="124"/>
                    <a:pt x="47" y="123"/>
                    <a:pt x="47" y="123"/>
                  </a:cubicBezTo>
                  <a:cubicBezTo>
                    <a:pt x="47" y="122"/>
                    <a:pt x="47" y="122"/>
                    <a:pt x="47" y="122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48" y="118"/>
                    <a:pt x="48" y="118"/>
                    <a:pt x="48" y="118"/>
                  </a:cubicBezTo>
                  <a:cubicBezTo>
                    <a:pt x="48" y="118"/>
                    <a:pt x="48" y="117"/>
                    <a:pt x="48" y="117"/>
                  </a:cubicBezTo>
                  <a:cubicBezTo>
                    <a:pt x="48" y="116"/>
                    <a:pt x="48" y="116"/>
                    <a:pt x="48" y="116"/>
                  </a:cubicBezTo>
                  <a:cubicBezTo>
                    <a:pt x="44" y="114"/>
                    <a:pt x="44" y="114"/>
                    <a:pt x="44" y="114"/>
                  </a:cubicBezTo>
                  <a:cubicBezTo>
                    <a:pt x="47" y="112"/>
                    <a:pt x="47" y="112"/>
                    <a:pt x="47" y="112"/>
                  </a:cubicBezTo>
                  <a:cubicBezTo>
                    <a:pt x="47" y="112"/>
                    <a:pt x="48" y="112"/>
                    <a:pt x="48" y="111"/>
                  </a:cubicBezTo>
                  <a:cubicBezTo>
                    <a:pt x="48" y="111"/>
                    <a:pt x="47" y="110"/>
                    <a:pt x="47" y="110"/>
                  </a:cubicBezTo>
                  <a:cubicBezTo>
                    <a:pt x="45" y="109"/>
                    <a:pt x="45" y="109"/>
                    <a:pt x="45" y="109"/>
                  </a:cubicBezTo>
                  <a:cubicBezTo>
                    <a:pt x="48" y="107"/>
                    <a:pt x="48" y="107"/>
                    <a:pt x="48" y="107"/>
                  </a:cubicBezTo>
                  <a:cubicBezTo>
                    <a:pt x="48" y="107"/>
                    <a:pt x="49" y="106"/>
                    <a:pt x="49" y="106"/>
                  </a:cubicBezTo>
                  <a:cubicBezTo>
                    <a:pt x="49" y="105"/>
                    <a:pt x="49" y="105"/>
                    <a:pt x="48" y="104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8" y="102"/>
                    <a:pt x="48" y="102"/>
                    <a:pt x="48" y="102"/>
                  </a:cubicBezTo>
                  <a:cubicBezTo>
                    <a:pt x="48" y="101"/>
                    <a:pt x="49" y="101"/>
                    <a:pt x="49" y="100"/>
                  </a:cubicBezTo>
                  <a:cubicBezTo>
                    <a:pt x="49" y="100"/>
                    <a:pt x="48" y="99"/>
                    <a:pt x="48" y="99"/>
                  </a:cubicBezTo>
                  <a:cubicBezTo>
                    <a:pt x="46" y="98"/>
                    <a:pt x="46" y="98"/>
                    <a:pt x="46" y="98"/>
                  </a:cubicBezTo>
                  <a:cubicBezTo>
                    <a:pt x="49" y="95"/>
                    <a:pt x="49" y="95"/>
                    <a:pt x="49" y="95"/>
                  </a:cubicBezTo>
                  <a:cubicBezTo>
                    <a:pt x="49" y="94"/>
                    <a:pt x="49" y="94"/>
                    <a:pt x="49" y="93"/>
                  </a:cubicBezTo>
                  <a:cubicBezTo>
                    <a:pt x="49" y="93"/>
                    <a:pt x="49" y="93"/>
                    <a:pt x="48" y="92"/>
                  </a:cubicBezTo>
                  <a:cubicBezTo>
                    <a:pt x="44" y="90"/>
                    <a:pt x="44" y="90"/>
                    <a:pt x="44" y="90"/>
                  </a:cubicBezTo>
                  <a:cubicBezTo>
                    <a:pt x="47" y="88"/>
                    <a:pt x="47" y="88"/>
                    <a:pt x="47" y="88"/>
                  </a:cubicBezTo>
                  <a:cubicBezTo>
                    <a:pt x="47" y="88"/>
                    <a:pt x="47" y="88"/>
                    <a:pt x="47" y="87"/>
                  </a:cubicBezTo>
                  <a:cubicBezTo>
                    <a:pt x="47" y="87"/>
                    <a:pt x="47" y="86"/>
                    <a:pt x="47" y="86"/>
                  </a:cubicBezTo>
                  <a:cubicBezTo>
                    <a:pt x="46" y="85"/>
                    <a:pt x="46" y="85"/>
                    <a:pt x="46" y="85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9" y="83"/>
                    <a:pt x="49" y="82"/>
                    <a:pt x="49" y="82"/>
                  </a:cubicBezTo>
                  <a:cubicBezTo>
                    <a:pt x="49" y="81"/>
                    <a:pt x="49" y="81"/>
                    <a:pt x="49" y="81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48" y="77"/>
                    <a:pt x="48" y="77"/>
                    <a:pt x="48" y="76"/>
                  </a:cubicBezTo>
                  <a:cubicBezTo>
                    <a:pt x="48" y="76"/>
                    <a:pt x="48" y="75"/>
                    <a:pt x="48" y="75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7" y="72"/>
                    <a:pt x="47" y="72"/>
                    <a:pt x="47" y="72"/>
                  </a:cubicBezTo>
                  <a:cubicBezTo>
                    <a:pt x="48" y="72"/>
                    <a:pt x="48" y="72"/>
                    <a:pt x="48" y="71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8" y="67"/>
                    <a:pt x="48" y="67"/>
                    <a:pt x="48" y="67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8" y="65"/>
                    <a:pt x="48" y="65"/>
                    <a:pt x="47" y="64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8" y="61"/>
                    <a:pt x="48" y="61"/>
                    <a:pt x="48" y="61"/>
                  </a:cubicBezTo>
                  <a:cubicBezTo>
                    <a:pt x="48" y="60"/>
                    <a:pt x="49" y="60"/>
                    <a:pt x="49" y="60"/>
                  </a:cubicBezTo>
                  <a:cubicBezTo>
                    <a:pt x="48" y="59"/>
                    <a:pt x="48" y="59"/>
                    <a:pt x="48" y="58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9" y="56"/>
                    <a:pt x="49" y="56"/>
                    <a:pt x="49" y="56"/>
                  </a:cubicBezTo>
                  <a:cubicBezTo>
                    <a:pt x="49" y="56"/>
                    <a:pt x="50" y="56"/>
                    <a:pt x="50" y="55"/>
                  </a:cubicBezTo>
                  <a:cubicBezTo>
                    <a:pt x="50" y="55"/>
                    <a:pt x="50" y="54"/>
                    <a:pt x="49" y="54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7" y="47"/>
                    <a:pt x="48" y="47"/>
                    <a:pt x="48" y="46"/>
                  </a:cubicBezTo>
                  <a:cubicBezTo>
                    <a:pt x="48" y="46"/>
                    <a:pt x="47" y="46"/>
                    <a:pt x="47" y="45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8" y="41"/>
                    <a:pt x="48" y="40"/>
                    <a:pt x="48" y="40"/>
                  </a:cubicBezTo>
                  <a:cubicBezTo>
                    <a:pt x="48" y="39"/>
                    <a:pt x="47" y="39"/>
                    <a:pt x="47" y="39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9" y="36"/>
                    <a:pt x="49" y="36"/>
                    <a:pt x="49" y="35"/>
                  </a:cubicBezTo>
                  <a:cubicBezTo>
                    <a:pt x="49" y="35"/>
                    <a:pt x="49" y="34"/>
                    <a:pt x="48" y="34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9" y="30"/>
                    <a:pt x="49" y="30"/>
                    <a:pt x="49" y="30"/>
                  </a:cubicBezTo>
                  <a:cubicBezTo>
                    <a:pt x="49" y="30"/>
                    <a:pt x="49" y="29"/>
                    <a:pt x="49" y="29"/>
                  </a:cubicBezTo>
                  <a:cubicBezTo>
                    <a:pt x="49" y="28"/>
                    <a:pt x="49" y="28"/>
                    <a:pt x="49" y="27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24"/>
                    <a:pt x="49" y="23"/>
                    <a:pt x="49" y="23"/>
                  </a:cubicBezTo>
                  <a:cubicBezTo>
                    <a:pt x="49" y="22"/>
                    <a:pt x="49" y="22"/>
                    <a:pt x="48" y="21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5" y="13"/>
                    <a:pt x="45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4" y="11"/>
                    <a:pt x="42" y="10"/>
                    <a:pt x="40" y="9"/>
                  </a:cubicBezTo>
                  <a:cubicBezTo>
                    <a:pt x="37" y="7"/>
                    <a:pt x="34" y="5"/>
                    <a:pt x="31" y="3"/>
                  </a:cubicBezTo>
                  <a:cubicBezTo>
                    <a:pt x="29" y="3"/>
                    <a:pt x="28" y="2"/>
                    <a:pt x="27" y="1"/>
                  </a:cubicBezTo>
                  <a:cubicBezTo>
                    <a:pt x="27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6" y="0"/>
                    <a:pt x="25" y="0"/>
                  </a:cubicBezTo>
                  <a:cubicBezTo>
                    <a:pt x="24" y="0"/>
                    <a:pt x="24" y="1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5" y="3"/>
                    <a:pt x="26" y="4"/>
                  </a:cubicBezTo>
                  <a:cubicBezTo>
                    <a:pt x="28" y="5"/>
                    <a:pt x="32" y="8"/>
                    <a:pt x="36" y="10"/>
                  </a:cubicBezTo>
                  <a:cubicBezTo>
                    <a:pt x="38" y="11"/>
                    <a:pt x="40" y="12"/>
                    <a:pt x="41" y="13"/>
                  </a:cubicBezTo>
                  <a:cubicBezTo>
                    <a:pt x="42" y="14"/>
                    <a:pt x="42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9"/>
                  </a:cubicBezTo>
                  <a:cubicBezTo>
                    <a:pt x="39" y="19"/>
                    <a:pt x="40" y="20"/>
                    <a:pt x="40" y="20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1" y="23"/>
                    <a:pt x="40" y="24"/>
                    <a:pt x="40" y="24"/>
                  </a:cubicBezTo>
                  <a:cubicBezTo>
                    <a:pt x="40" y="25"/>
                    <a:pt x="40" y="25"/>
                    <a:pt x="41" y="26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0" y="31"/>
                    <a:pt x="40" y="31"/>
                    <a:pt x="40" y="32"/>
                  </a:cubicBezTo>
                  <a:cubicBezTo>
                    <a:pt x="40" y="32"/>
                    <a:pt x="40" y="33"/>
                    <a:pt x="41" y="33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7"/>
                    <a:pt x="42" y="38"/>
                    <a:pt x="42" y="38"/>
                  </a:cubicBezTo>
                  <a:cubicBezTo>
                    <a:pt x="42" y="39"/>
                    <a:pt x="42" y="39"/>
                    <a:pt x="43" y="39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0"/>
                    <a:pt x="40" y="51"/>
                    <a:pt x="41" y="51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0" y="55"/>
                    <a:pt x="40" y="56"/>
                  </a:cubicBezTo>
                  <a:cubicBezTo>
                    <a:pt x="40" y="57"/>
                    <a:pt x="40" y="57"/>
                    <a:pt x="41" y="57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2" y="63"/>
                    <a:pt x="42" y="63"/>
                    <a:pt x="42" y="64"/>
                  </a:cubicBezTo>
                  <a:cubicBezTo>
                    <a:pt x="42" y="64"/>
                    <a:pt x="42" y="65"/>
                    <a:pt x="43" y="65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42" y="68"/>
                    <a:pt x="41" y="68"/>
                    <a:pt x="41" y="69"/>
                  </a:cubicBezTo>
                  <a:cubicBezTo>
                    <a:pt x="41" y="69"/>
                    <a:pt x="42" y="69"/>
                    <a:pt x="42" y="70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0" y="72"/>
                    <a:pt x="40" y="72"/>
                    <a:pt x="40" y="73"/>
                  </a:cubicBezTo>
                  <a:cubicBezTo>
                    <a:pt x="40" y="73"/>
                    <a:pt x="40" y="74"/>
                    <a:pt x="41" y="74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1" y="76"/>
                    <a:pt x="41" y="76"/>
                    <a:pt x="41" y="76"/>
                  </a:cubicBezTo>
                  <a:cubicBezTo>
                    <a:pt x="40" y="77"/>
                    <a:pt x="40" y="77"/>
                    <a:pt x="40" y="78"/>
                  </a:cubicBezTo>
                  <a:cubicBezTo>
                    <a:pt x="40" y="78"/>
                    <a:pt x="40" y="79"/>
                    <a:pt x="40" y="79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2" y="84"/>
                    <a:pt x="42" y="84"/>
                    <a:pt x="42" y="84"/>
                  </a:cubicBezTo>
                  <a:cubicBezTo>
                    <a:pt x="42" y="85"/>
                    <a:pt x="42" y="85"/>
                    <a:pt x="42" y="86"/>
                  </a:cubicBezTo>
                  <a:cubicBezTo>
                    <a:pt x="42" y="86"/>
                    <a:pt x="42" y="87"/>
                    <a:pt x="42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0" y="89"/>
                    <a:pt x="40" y="89"/>
                    <a:pt x="40" y="90"/>
                  </a:cubicBezTo>
                  <a:cubicBezTo>
                    <a:pt x="40" y="90"/>
                    <a:pt x="40" y="91"/>
                    <a:pt x="41" y="91"/>
                  </a:cubicBezTo>
                  <a:cubicBezTo>
                    <a:pt x="45" y="94"/>
                    <a:pt x="45" y="94"/>
                    <a:pt x="45" y="94"/>
                  </a:cubicBezTo>
                  <a:cubicBezTo>
                    <a:pt x="42" y="97"/>
                    <a:pt x="42" y="97"/>
                    <a:pt x="42" y="97"/>
                  </a:cubicBezTo>
                  <a:cubicBezTo>
                    <a:pt x="42" y="97"/>
                    <a:pt x="42" y="98"/>
                    <a:pt x="42" y="98"/>
                  </a:cubicBezTo>
                  <a:cubicBezTo>
                    <a:pt x="42" y="99"/>
                    <a:pt x="42" y="99"/>
                    <a:pt x="42" y="99"/>
                  </a:cubicBezTo>
                  <a:cubicBezTo>
                    <a:pt x="44" y="101"/>
                    <a:pt x="44" y="101"/>
                    <a:pt x="44" y="101"/>
                  </a:cubicBezTo>
                  <a:cubicBezTo>
                    <a:pt x="43" y="102"/>
                    <a:pt x="43" y="102"/>
                    <a:pt x="43" y="102"/>
                  </a:cubicBezTo>
                  <a:cubicBezTo>
                    <a:pt x="42" y="102"/>
                    <a:pt x="42" y="103"/>
                    <a:pt x="42" y="103"/>
                  </a:cubicBezTo>
                  <a:cubicBezTo>
                    <a:pt x="42" y="104"/>
                    <a:pt x="42" y="104"/>
                    <a:pt x="43" y="104"/>
                  </a:cubicBezTo>
                  <a:cubicBezTo>
                    <a:pt x="44" y="105"/>
                    <a:pt x="44" y="105"/>
                    <a:pt x="44" y="105"/>
                  </a:cubicBezTo>
                  <a:cubicBezTo>
                    <a:pt x="41" y="107"/>
                    <a:pt x="41" y="107"/>
                    <a:pt x="41" y="107"/>
                  </a:cubicBezTo>
                  <a:cubicBezTo>
                    <a:pt x="41" y="107"/>
                    <a:pt x="40" y="108"/>
                    <a:pt x="40" y="108"/>
                  </a:cubicBezTo>
                  <a:cubicBezTo>
                    <a:pt x="40" y="109"/>
                    <a:pt x="41" y="109"/>
                    <a:pt x="41" y="110"/>
                  </a:cubicBezTo>
                  <a:cubicBezTo>
                    <a:pt x="43" y="111"/>
                    <a:pt x="43" y="111"/>
                    <a:pt x="43" y="111"/>
                  </a:cubicBezTo>
                  <a:cubicBezTo>
                    <a:pt x="41" y="112"/>
                    <a:pt x="41" y="112"/>
                    <a:pt x="41" y="112"/>
                  </a:cubicBezTo>
                  <a:cubicBezTo>
                    <a:pt x="40" y="113"/>
                    <a:pt x="40" y="113"/>
                    <a:pt x="40" y="114"/>
                  </a:cubicBezTo>
                  <a:cubicBezTo>
                    <a:pt x="40" y="114"/>
                    <a:pt x="40" y="115"/>
                    <a:pt x="41" y="115"/>
                  </a:cubicBezTo>
                  <a:cubicBezTo>
                    <a:pt x="44" y="117"/>
                    <a:pt x="44" y="117"/>
                    <a:pt x="44" y="117"/>
                  </a:cubicBezTo>
                  <a:cubicBezTo>
                    <a:pt x="41" y="119"/>
                    <a:pt x="41" y="119"/>
                    <a:pt x="41" y="119"/>
                  </a:cubicBezTo>
                  <a:cubicBezTo>
                    <a:pt x="41" y="120"/>
                    <a:pt x="41" y="120"/>
                    <a:pt x="41" y="120"/>
                  </a:cubicBezTo>
                  <a:cubicBezTo>
                    <a:pt x="41" y="121"/>
                    <a:pt x="41" y="121"/>
                    <a:pt x="41" y="122"/>
                  </a:cubicBezTo>
                  <a:cubicBezTo>
                    <a:pt x="43" y="123"/>
                    <a:pt x="43" y="123"/>
                    <a:pt x="43" y="123"/>
                  </a:cubicBezTo>
                  <a:cubicBezTo>
                    <a:pt x="41" y="124"/>
                    <a:pt x="41" y="124"/>
                    <a:pt x="41" y="124"/>
                  </a:cubicBezTo>
                  <a:cubicBezTo>
                    <a:pt x="40" y="124"/>
                    <a:pt x="40" y="125"/>
                    <a:pt x="40" y="125"/>
                  </a:cubicBezTo>
                  <a:cubicBezTo>
                    <a:pt x="40" y="126"/>
                    <a:pt x="40" y="126"/>
                    <a:pt x="41" y="127"/>
                  </a:cubicBezTo>
                  <a:cubicBezTo>
                    <a:pt x="45" y="129"/>
                    <a:pt x="45" y="129"/>
                    <a:pt x="45" y="129"/>
                  </a:cubicBezTo>
                  <a:cubicBezTo>
                    <a:pt x="42" y="132"/>
                    <a:pt x="42" y="132"/>
                    <a:pt x="42" y="132"/>
                  </a:cubicBezTo>
                  <a:cubicBezTo>
                    <a:pt x="42" y="132"/>
                    <a:pt x="41" y="133"/>
                    <a:pt x="41" y="133"/>
                  </a:cubicBezTo>
                  <a:cubicBezTo>
                    <a:pt x="41" y="134"/>
                    <a:pt x="42" y="134"/>
                    <a:pt x="42" y="135"/>
                  </a:cubicBezTo>
                  <a:cubicBezTo>
                    <a:pt x="45" y="136"/>
                    <a:pt x="45" y="136"/>
                    <a:pt x="45" y="136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41" y="139"/>
                    <a:pt x="41" y="139"/>
                    <a:pt x="41" y="140"/>
                  </a:cubicBezTo>
                  <a:cubicBezTo>
                    <a:pt x="41" y="140"/>
                    <a:pt x="41" y="141"/>
                    <a:pt x="41" y="141"/>
                  </a:cubicBezTo>
                  <a:cubicBezTo>
                    <a:pt x="45" y="143"/>
                    <a:pt x="45" y="143"/>
                    <a:pt x="45" y="143"/>
                  </a:cubicBezTo>
                  <a:cubicBezTo>
                    <a:pt x="42" y="146"/>
                    <a:pt x="42" y="146"/>
                    <a:pt x="42" y="146"/>
                  </a:cubicBezTo>
                  <a:cubicBezTo>
                    <a:pt x="42" y="146"/>
                    <a:pt x="42" y="147"/>
                    <a:pt x="42" y="147"/>
                  </a:cubicBezTo>
                  <a:cubicBezTo>
                    <a:pt x="42" y="148"/>
                    <a:pt x="42" y="148"/>
                    <a:pt x="43" y="148"/>
                  </a:cubicBezTo>
                  <a:cubicBezTo>
                    <a:pt x="44" y="149"/>
                    <a:pt x="44" y="149"/>
                    <a:pt x="44" y="149"/>
                  </a:cubicBezTo>
                  <a:cubicBezTo>
                    <a:pt x="42" y="152"/>
                    <a:pt x="42" y="152"/>
                    <a:pt x="42" y="152"/>
                  </a:cubicBezTo>
                  <a:cubicBezTo>
                    <a:pt x="42" y="152"/>
                    <a:pt x="42" y="153"/>
                    <a:pt x="42" y="153"/>
                  </a:cubicBezTo>
                  <a:cubicBezTo>
                    <a:pt x="42" y="153"/>
                    <a:pt x="42" y="154"/>
                    <a:pt x="42" y="154"/>
                  </a:cubicBezTo>
                  <a:cubicBezTo>
                    <a:pt x="44" y="155"/>
                    <a:pt x="44" y="155"/>
                    <a:pt x="44" y="155"/>
                  </a:cubicBezTo>
                  <a:cubicBezTo>
                    <a:pt x="42" y="158"/>
                    <a:pt x="42" y="158"/>
                    <a:pt x="42" y="158"/>
                  </a:cubicBezTo>
                  <a:cubicBezTo>
                    <a:pt x="41" y="158"/>
                    <a:pt x="41" y="159"/>
                    <a:pt x="41" y="159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44" y="161"/>
                    <a:pt x="44" y="161"/>
                    <a:pt x="44" y="161"/>
                  </a:cubicBezTo>
                  <a:cubicBezTo>
                    <a:pt x="42" y="163"/>
                    <a:pt x="42" y="163"/>
                    <a:pt x="42" y="163"/>
                  </a:cubicBezTo>
                  <a:cubicBezTo>
                    <a:pt x="42" y="163"/>
                    <a:pt x="42" y="164"/>
                    <a:pt x="42" y="164"/>
                  </a:cubicBezTo>
                  <a:cubicBezTo>
                    <a:pt x="42" y="164"/>
                    <a:pt x="42" y="165"/>
                    <a:pt x="43" y="165"/>
                  </a:cubicBezTo>
                  <a:cubicBezTo>
                    <a:pt x="44" y="166"/>
                    <a:pt x="44" y="166"/>
                    <a:pt x="44" y="166"/>
                  </a:cubicBezTo>
                  <a:cubicBezTo>
                    <a:pt x="42" y="169"/>
                    <a:pt x="42" y="169"/>
                    <a:pt x="42" y="169"/>
                  </a:cubicBezTo>
                  <a:cubicBezTo>
                    <a:pt x="42" y="170"/>
                    <a:pt x="42" y="170"/>
                    <a:pt x="43" y="171"/>
                  </a:cubicBezTo>
                  <a:cubicBezTo>
                    <a:pt x="45" y="172"/>
                    <a:pt x="45" y="172"/>
                    <a:pt x="45" y="172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1" y="176"/>
                    <a:pt x="41" y="176"/>
                    <a:pt x="41" y="177"/>
                  </a:cubicBezTo>
                  <a:cubicBezTo>
                    <a:pt x="41" y="177"/>
                    <a:pt x="42" y="178"/>
                    <a:pt x="42" y="178"/>
                  </a:cubicBezTo>
                  <a:cubicBezTo>
                    <a:pt x="44" y="179"/>
                    <a:pt x="44" y="179"/>
                    <a:pt x="44" y="179"/>
                  </a:cubicBezTo>
                  <a:cubicBezTo>
                    <a:pt x="42" y="181"/>
                    <a:pt x="42" y="181"/>
                    <a:pt x="42" y="181"/>
                  </a:cubicBezTo>
                  <a:cubicBezTo>
                    <a:pt x="41" y="182"/>
                    <a:pt x="41" y="182"/>
                    <a:pt x="41" y="183"/>
                  </a:cubicBezTo>
                  <a:cubicBezTo>
                    <a:pt x="41" y="183"/>
                    <a:pt x="41" y="184"/>
                    <a:pt x="42" y="184"/>
                  </a:cubicBezTo>
                  <a:cubicBezTo>
                    <a:pt x="44" y="185"/>
                    <a:pt x="44" y="185"/>
                    <a:pt x="44" y="185"/>
                  </a:cubicBezTo>
                  <a:cubicBezTo>
                    <a:pt x="42" y="187"/>
                    <a:pt x="42" y="187"/>
                    <a:pt x="42" y="187"/>
                  </a:cubicBezTo>
                  <a:cubicBezTo>
                    <a:pt x="41" y="188"/>
                    <a:pt x="41" y="188"/>
                    <a:pt x="41" y="188"/>
                  </a:cubicBezTo>
                  <a:cubicBezTo>
                    <a:pt x="41" y="189"/>
                    <a:pt x="42" y="189"/>
                    <a:pt x="42" y="190"/>
                  </a:cubicBezTo>
                  <a:cubicBezTo>
                    <a:pt x="44" y="191"/>
                    <a:pt x="44" y="191"/>
                    <a:pt x="44" y="191"/>
                  </a:cubicBezTo>
                  <a:cubicBezTo>
                    <a:pt x="41" y="193"/>
                    <a:pt x="41" y="193"/>
                    <a:pt x="41" y="193"/>
                  </a:cubicBezTo>
                  <a:cubicBezTo>
                    <a:pt x="41" y="193"/>
                    <a:pt x="41" y="194"/>
                    <a:pt x="41" y="194"/>
                  </a:cubicBezTo>
                  <a:cubicBezTo>
                    <a:pt x="41" y="194"/>
                    <a:pt x="41" y="195"/>
                    <a:pt x="41" y="195"/>
                  </a:cubicBezTo>
                  <a:cubicBezTo>
                    <a:pt x="45" y="198"/>
                    <a:pt x="45" y="198"/>
                    <a:pt x="45" y="198"/>
                  </a:cubicBezTo>
                  <a:cubicBezTo>
                    <a:pt x="41" y="200"/>
                    <a:pt x="41" y="200"/>
                    <a:pt x="41" y="200"/>
                  </a:cubicBezTo>
                  <a:cubicBezTo>
                    <a:pt x="41" y="200"/>
                    <a:pt x="40" y="201"/>
                    <a:pt x="40" y="201"/>
                  </a:cubicBezTo>
                  <a:cubicBezTo>
                    <a:pt x="40" y="202"/>
                    <a:pt x="41" y="202"/>
                    <a:pt x="41" y="203"/>
                  </a:cubicBezTo>
                  <a:cubicBezTo>
                    <a:pt x="43" y="204"/>
                    <a:pt x="43" y="204"/>
                    <a:pt x="43" y="204"/>
                  </a:cubicBezTo>
                  <a:cubicBezTo>
                    <a:pt x="41" y="204"/>
                    <a:pt x="41" y="204"/>
                    <a:pt x="41" y="204"/>
                  </a:cubicBezTo>
                  <a:cubicBezTo>
                    <a:pt x="41" y="204"/>
                    <a:pt x="40" y="205"/>
                    <a:pt x="40" y="205"/>
                  </a:cubicBezTo>
                  <a:cubicBezTo>
                    <a:pt x="40" y="206"/>
                    <a:pt x="40" y="207"/>
                    <a:pt x="40" y="207"/>
                  </a:cubicBezTo>
                  <a:cubicBezTo>
                    <a:pt x="44" y="209"/>
                    <a:pt x="44" y="209"/>
                    <a:pt x="44" y="209"/>
                  </a:cubicBezTo>
                  <a:cubicBezTo>
                    <a:pt x="41" y="210"/>
                    <a:pt x="41" y="210"/>
                    <a:pt x="41" y="210"/>
                  </a:cubicBezTo>
                  <a:cubicBezTo>
                    <a:pt x="41" y="211"/>
                    <a:pt x="40" y="211"/>
                    <a:pt x="40" y="212"/>
                  </a:cubicBezTo>
                  <a:cubicBezTo>
                    <a:pt x="40" y="212"/>
                    <a:pt x="40" y="213"/>
                    <a:pt x="41" y="213"/>
                  </a:cubicBezTo>
                  <a:cubicBezTo>
                    <a:pt x="45" y="216"/>
                    <a:pt x="45" y="216"/>
                    <a:pt x="45" y="216"/>
                  </a:cubicBezTo>
                  <a:cubicBezTo>
                    <a:pt x="42" y="219"/>
                    <a:pt x="42" y="219"/>
                    <a:pt x="42" y="219"/>
                  </a:cubicBezTo>
                  <a:cubicBezTo>
                    <a:pt x="41" y="219"/>
                    <a:pt x="41" y="219"/>
                    <a:pt x="41" y="220"/>
                  </a:cubicBezTo>
                  <a:cubicBezTo>
                    <a:pt x="41" y="220"/>
                    <a:pt x="42" y="221"/>
                    <a:pt x="42" y="221"/>
                  </a:cubicBezTo>
                  <a:cubicBezTo>
                    <a:pt x="44" y="222"/>
                    <a:pt x="44" y="222"/>
                    <a:pt x="44" y="222"/>
                  </a:cubicBezTo>
                  <a:cubicBezTo>
                    <a:pt x="41" y="224"/>
                    <a:pt x="41" y="224"/>
                    <a:pt x="41" y="224"/>
                  </a:cubicBezTo>
                  <a:cubicBezTo>
                    <a:pt x="40" y="224"/>
                    <a:pt x="40" y="225"/>
                    <a:pt x="40" y="225"/>
                  </a:cubicBezTo>
                  <a:cubicBezTo>
                    <a:pt x="40" y="226"/>
                    <a:pt x="40" y="226"/>
                    <a:pt x="41" y="226"/>
                  </a:cubicBezTo>
                  <a:cubicBezTo>
                    <a:pt x="45" y="229"/>
                    <a:pt x="45" y="229"/>
                    <a:pt x="45" y="229"/>
                  </a:cubicBezTo>
                  <a:cubicBezTo>
                    <a:pt x="43" y="229"/>
                    <a:pt x="43" y="229"/>
                    <a:pt x="43" y="229"/>
                  </a:cubicBezTo>
                  <a:cubicBezTo>
                    <a:pt x="42" y="230"/>
                    <a:pt x="42" y="230"/>
                    <a:pt x="42" y="231"/>
                  </a:cubicBezTo>
                  <a:cubicBezTo>
                    <a:pt x="42" y="231"/>
                    <a:pt x="42" y="232"/>
                    <a:pt x="42" y="232"/>
                  </a:cubicBezTo>
                  <a:cubicBezTo>
                    <a:pt x="44" y="233"/>
                    <a:pt x="44" y="233"/>
                    <a:pt x="44" y="233"/>
                  </a:cubicBezTo>
                  <a:cubicBezTo>
                    <a:pt x="41" y="234"/>
                    <a:pt x="41" y="234"/>
                    <a:pt x="41" y="234"/>
                  </a:cubicBezTo>
                  <a:cubicBezTo>
                    <a:pt x="40" y="235"/>
                    <a:pt x="40" y="235"/>
                    <a:pt x="40" y="236"/>
                  </a:cubicBezTo>
                  <a:cubicBezTo>
                    <a:pt x="40" y="236"/>
                    <a:pt x="40" y="237"/>
                    <a:pt x="40" y="237"/>
                  </a:cubicBezTo>
                  <a:cubicBezTo>
                    <a:pt x="44" y="239"/>
                    <a:pt x="44" y="239"/>
                    <a:pt x="44" y="239"/>
                  </a:cubicBezTo>
                  <a:cubicBezTo>
                    <a:pt x="41" y="243"/>
                    <a:pt x="41" y="243"/>
                    <a:pt x="41" y="243"/>
                  </a:cubicBezTo>
                  <a:cubicBezTo>
                    <a:pt x="41" y="243"/>
                    <a:pt x="40" y="244"/>
                    <a:pt x="41" y="244"/>
                  </a:cubicBezTo>
                  <a:cubicBezTo>
                    <a:pt x="41" y="244"/>
                    <a:pt x="41" y="245"/>
                    <a:pt x="41" y="245"/>
                  </a:cubicBezTo>
                  <a:cubicBezTo>
                    <a:pt x="44" y="247"/>
                    <a:pt x="44" y="247"/>
                    <a:pt x="44" y="247"/>
                  </a:cubicBezTo>
                  <a:cubicBezTo>
                    <a:pt x="42" y="249"/>
                    <a:pt x="42" y="249"/>
                    <a:pt x="42" y="249"/>
                  </a:cubicBezTo>
                  <a:cubicBezTo>
                    <a:pt x="42" y="249"/>
                    <a:pt x="42" y="250"/>
                    <a:pt x="42" y="250"/>
                  </a:cubicBezTo>
                  <a:cubicBezTo>
                    <a:pt x="42" y="251"/>
                    <a:pt x="42" y="251"/>
                    <a:pt x="43" y="251"/>
                  </a:cubicBezTo>
                  <a:cubicBezTo>
                    <a:pt x="44" y="252"/>
                    <a:pt x="44" y="252"/>
                    <a:pt x="44" y="252"/>
                  </a:cubicBezTo>
                  <a:cubicBezTo>
                    <a:pt x="41" y="253"/>
                    <a:pt x="41" y="253"/>
                    <a:pt x="41" y="253"/>
                  </a:cubicBezTo>
                  <a:cubicBezTo>
                    <a:pt x="40" y="253"/>
                    <a:pt x="40" y="253"/>
                    <a:pt x="40" y="254"/>
                  </a:cubicBezTo>
                  <a:cubicBezTo>
                    <a:pt x="40" y="254"/>
                    <a:pt x="40" y="255"/>
                    <a:pt x="41" y="255"/>
                  </a:cubicBezTo>
                  <a:cubicBezTo>
                    <a:pt x="44" y="258"/>
                    <a:pt x="44" y="258"/>
                    <a:pt x="44" y="258"/>
                  </a:cubicBezTo>
                  <a:cubicBezTo>
                    <a:pt x="42" y="260"/>
                    <a:pt x="42" y="260"/>
                    <a:pt x="42" y="260"/>
                  </a:cubicBezTo>
                  <a:cubicBezTo>
                    <a:pt x="41" y="261"/>
                    <a:pt x="41" y="261"/>
                    <a:pt x="41" y="262"/>
                  </a:cubicBezTo>
                  <a:cubicBezTo>
                    <a:pt x="41" y="262"/>
                    <a:pt x="42" y="262"/>
                    <a:pt x="42" y="263"/>
                  </a:cubicBezTo>
                  <a:cubicBezTo>
                    <a:pt x="45" y="264"/>
                    <a:pt x="45" y="264"/>
                    <a:pt x="45" y="264"/>
                  </a:cubicBezTo>
                  <a:cubicBezTo>
                    <a:pt x="41" y="266"/>
                    <a:pt x="41" y="266"/>
                    <a:pt x="41" y="266"/>
                  </a:cubicBezTo>
                  <a:cubicBezTo>
                    <a:pt x="41" y="266"/>
                    <a:pt x="41" y="267"/>
                    <a:pt x="41" y="267"/>
                  </a:cubicBezTo>
                  <a:cubicBezTo>
                    <a:pt x="41" y="268"/>
                    <a:pt x="41" y="268"/>
                    <a:pt x="41" y="269"/>
                  </a:cubicBezTo>
                  <a:cubicBezTo>
                    <a:pt x="44" y="270"/>
                    <a:pt x="44" y="270"/>
                    <a:pt x="44" y="270"/>
                  </a:cubicBezTo>
                  <a:cubicBezTo>
                    <a:pt x="42" y="275"/>
                    <a:pt x="42" y="275"/>
                    <a:pt x="42" y="275"/>
                  </a:cubicBezTo>
                  <a:cubicBezTo>
                    <a:pt x="42" y="276"/>
                    <a:pt x="42" y="276"/>
                    <a:pt x="43" y="277"/>
                  </a:cubicBezTo>
                  <a:cubicBezTo>
                    <a:pt x="44" y="278"/>
                    <a:pt x="44" y="278"/>
                    <a:pt x="44" y="278"/>
                  </a:cubicBezTo>
                  <a:cubicBezTo>
                    <a:pt x="41" y="280"/>
                    <a:pt x="41" y="280"/>
                    <a:pt x="41" y="280"/>
                  </a:cubicBezTo>
                  <a:cubicBezTo>
                    <a:pt x="41" y="280"/>
                    <a:pt x="40" y="281"/>
                    <a:pt x="41" y="281"/>
                  </a:cubicBezTo>
                  <a:cubicBezTo>
                    <a:pt x="41" y="282"/>
                    <a:pt x="41" y="282"/>
                    <a:pt x="41" y="282"/>
                  </a:cubicBezTo>
                  <a:cubicBezTo>
                    <a:pt x="45" y="285"/>
                    <a:pt x="45" y="285"/>
                    <a:pt x="45" y="285"/>
                  </a:cubicBezTo>
                  <a:cubicBezTo>
                    <a:pt x="41" y="287"/>
                    <a:pt x="41" y="287"/>
                    <a:pt x="41" y="287"/>
                  </a:cubicBezTo>
                  <a:cubicBezTo>
                    <a:pt x="41" y="288"/>
                    <a:pt x="40" y="288"/>
                    <a:pt x="40" y="289"/>
                  </a:cubicBezTo>
                  <a:cubicBezTo>
                    <a:pt x="40" y="289"/>
                    <a:pt x="41" y="290"/>
                    <a:pt x="41" y="290"/>
                  </a:cubicBezTo>
                  <a:cubicBezTo>
                    <a:pt x="44" y="292"/>
                    <a:pt x="44" y="292"/>
                    <a:pt x="44" y="292"/>
                  </a:cubicBezTo>
                  <a:cubicBezTo>
                    <a:pt x="42" y="296"/>
                    <a:pt x="42" y="296"/>
                    <a:pt x="42" y="296"/>
                  </a:cubicBezTo>
                  <a:cubicBezTo>
                    <a:pt x="41" y="297"/>
                    <a:pt x="41" y="298"/>
                    <a:pt x="42" y="298"/>
                  </a:cubicBezTo>
                  <a:cubicBezTo>
                    <a:pt x="45" y="300"/>
                    <a:pt x="45" y="300"/>
                    <a:pt x="45" y="300"/>
                  </a:cubicBezTo>
                  <a:cubicBezTo>
                    <a:pt x="42" y="302"/>
                    <a:pt x="42" y="302"/>
                    <a:pt x="42" y="302"/>
                  </a:cubicBezTo>
                  <a:cubicBezTo>
                    <a:pt x="41" y="302"/>
                    <a:pt x="41" y="302"/>
                    <a:pt x="41" y="303"/>
                  </a:cubicBezTo>
                  <a:cubicBezTo>
                    <a:pt x="41" y="303"/>
                    <a:pt x="41" y="304"/>
                    <a:pt x="42" y="304"/>
                  </a:cubicBezTo>
                  <a:cubicBezTo>
                    <a:pt x="45" y="306"/>
                    <a:pt x="45" y="306"/>
                    <a:pt x="45" y="306"/>
                  </a:cubicBezTo>
                  <a:cubicBezTo>
                    <a:pt x="41" y="307"/>
                    <a:pt x="41" y="307"/>
                    <a:pt x="41" y="307"/>
                  </a:cubicBezTo>
                  <a:cubicBezTo>
                    <a:pt x="41" y="307"/>
                    <a:pt x="40" y="308"/>
                    <a:pt x="40" y="308"/>
                  </a:cubicBezTo>
                  <a:cubicBezTo>
                    <a:pt x="40" y="309"/>
                    <a:pt x="40" y="309"/>
                    <a:pt x="41" y="310"/>
                  </a:cubicBezTo>
                  <a:cubicBezTo>
                    <a:pt x="44" y="312"/>
                    <a:pt x="44" y="312"/>
                    <a:pt x="44" y="312"/>
                  </a:cubicBezTo>
                  <a:cubicBezTo>
                    <a:pt x="41" y="314"/>
                    <a:pt x="41" y="314"/>
                    <a:pt x="41" y="314"/>
                  </a:cubicBezTo>
                  <a:cubicBezTo>
                    <a:pt x="41" y="314"/>
                    <a:pt x="40" y="315"/>
                    <a:pt x="40" y="315"/>
                  </a:cubicBezTo>
                  <a:cubicBezTo>
                    <a:pt x="40" y="316"/>
                    <a:pt x="40" y="316"/>
                    <a:pt x="41" y="316"/>
                  </a:cubicBezTo>
                  <a:cubicBezTo>
                    <a:pt x="44" y="318"/>
                    <a:pt x="44" y="318"/>
                    <a:pt x="44" y="318"/>
                  </a:cubicBezTo>
                  <a:cubicBezTo>
                    <a:pt x="42" y="320"/>
                    <a:pt x="42" y="320"/>
                    <a:pt x="42" y="320"/>
                  </a:cubicBezTo>
                  <a:cubicBezTo>
                    <a:pt x="42" y="320"/>
                    <a:pt x="42" y="320"/>
                    <a:pt x="42" y="321"/>
                  </a:cubicBezTo>
                  <a:cubicBezTo>
                    <a:pt x="42" y="321"/>
                    <a:pt x="42" y="322"/>
                    <a:pt x="42" y="322"/>
                  </a:cubicBezTo>
                  <a:cubicBezTo>
                    <a:pt x="44" y="323"/>
                    <a:pt x="44" y="323"/>
                    <a:pt x="44" y="323"/>
                  </a:cubicBezTo>
                  <a:cubicBezTo>
                    <a:pt x="42" y="326"/>
                    <a:pt x="42" y="326"/>
                    <a:pt x="42" y="326"/>
                  </a:cubicBezTo>
                  <a:cubicBezTo>
                    <a:pt x="42" y="326"/>
                    <a:pt x="42" y="327"/>
                    <a:pt x="42" y="327"/>
                  </a:cubicBezTo>
                  <a:cubicBezTo>
                    <a:pt x="42" y="328"/>
                    <a:pt x="42" y="328"/>
                    <a:pt x="42" y="328"/>
                  </a:cubicBezTo>
                  <a:cubicBezTo>
                    <a:pt x="45" y="330"/>
                    <a:pt x="45" y="330"/>
                    <a:pt x="45" y="330"/>
                  </a:cubicBezTo>
                  <a:cubicBezTo>
                    <a:pt x="41" y="332"/>
                    <a:pt x="41" y="332"/>
                    <a:pt x="41" y="332"/>
                  </a:cubicBezTo>
                  <a:cubicBezTo>
                    <a:pt x="40" y="332"/>
                    <a:pt x="40" y="333"/>
                    <a:pt x="40" y="333"/>
                  </a:cubicBezTo>
                  <a:cubicBezTo>
                    <a:pt x="40" y="334"/>
                    <a:pt x="40" y="334"/>
                    <a:pt x="41" y="334"/>
                  </a:cubicBezTo>
                  <a:cubicBezTo>
                    <a:pt x="45" y="337"/>
                    <a:pt x="45" y="337"/>
                    <a:pt x="45" y="337"/>
                  </a:cubicBezTo>
                  <a:cubicBezTo>
                    <a:pt x="42" y="340"/>
                    <a:pt x="42" y="340"/>
                    <a:pt x="42" y="340"/>
                  </a:cubicBezTo>
                  <a:cubicBezTo>
                    <a:pt x="42" y="341"/>
                    <a:pt x="41" y="341"/>
                    <a:pt x="42" y="342"/>
                  </a:cubicBezTo>
                  <a:cubicBezTo>
                    <a:pt x="42" y="342"/>
                    <a:pt x="42" y="342"/>
                    <a:pt x="42" y="343"/>
                  </a:cubicBezTo>
                  <a:cubicBezTo>
                    <a:pt x="45" y="344"/>
                    <a:pt x="45" y="344"/>
                    <a:pt x="45" y="344"/>
                  </a:cubicBezTo>
                  <a:cubicBezTo>
                    <a:pt x="43" y="345"/>
                    <a:pt x="43" y="345"/>
                    <a:pt x="43" y="345"/>
                  </a:cubicBezTo>
                  <a:cubicBezTo>
                    <a:pt x="42" y="346"/>
                    <a:pt x="42" y="346"/>
                    <a:pt x="42" y="347"/>
                  </a:cubicBezTo>
                  <a:cubicBezTo>
                    <a:pt x="42" y="347"/>
                    <a:pt x="42" y="348"/>
                    <a:pt x="43" y="348"/>
                  </a:cubicBezTo>
                  <a:cubicBezTo>
                    <a:pt x="43" y="348"/>
                    <a:pt x="43" y="348"/>
                    <a:pt x="43" y="348"/>
                  </a:cubicBezTo>
                  <a:cubicBezTo>
                    <a:pt x="41" y="349"/>
                    <a:pt x="41" y="349"/>
                    <a:pt x="41" y="349"/>
                  </a:cubicBezTo>
                  <a:cubicBezTo>
                    <a:pt x="40" y="349"/>
                    <a:pt x="40" y="350"/>
                    <a:pt x="40" y="351"/>
                  </a:cubicBezTo>
                  <a:cubicBezTo>
                    <a:pt x="40" y="351"/>
                    <a:pt x="40" y="352"/>
                    <a:pt x="40" y="352"/>
                  </a:cubicBezTo>
                  <a:cubicBezTo>
                    <a:pt x="44" y="354"/>
                    <a:pt x="44" y="354"/>
                    <a:pt x="44" y="354"/>
                  </a:cubicBezTo>
                  <a:cubicBezTo>
                    <a:pt x="41" y="356"/>
                    <a:pt x="41" y="356"/>
                    <a:pt x="41" y="356"/>
                  </a:cubicBezTo>
                  <a:cubicBezTo>
                    <a:pt x="41" y="357"/>
                    <a:pt x="41" y="357"/>
                    <a:pt x="41" y="358"/>
                  </a:cubicBezTo>
                  <a:cubicBezTo>
                    <a:pt x="41" y="358"/>
                    <a:pt x="41" y="359"/>
                    <a:pt x="42" y="359"/>
                  </a:cubicBezTo>
                  <a:cubicBezTo>
                    <a:pt x="43" y="360"/>
                    <a:pt x="43" y="360"/>
                    <a:pt x="43" y="360"/>
                  </a:cubicBezTo>
                  <a:cubicBezTo>
                    <a:pt x="41" y="361"/>
                    <a:pt x="41" y="361"/>
                    <a:pt x="41" y="361"/>
                  </a:cubicBezTo>
                  <a:cubicBezTo>
                    <a:pt x="40" y="362"/>
                    <a:pt x="40" y="362"/>
                    <a:pt x="40" y="363"/>
                  </a:cubicBezTo>
                  <a:cubicBezTo>
                    <a:pt x="40" y="363"/>
                    <a:pt x="40" y="364"/>
                    <a:pt x="41" y="364"/>
                  </a:cubicBezTo>
                  <a:cubicBezTo>
                    <a:pt x="44" y="366"/>
                    <a:pt x="44" y="366"/>
                    <a:pt x="44" y="366"/>
                  </a:cubicBezTo>
                  <a:cubicBezTo>
                    <a:pt x="42" y="367"/>
                    <a:pt x="42" y="367"/>
                    <a:pt x="42" y="367"/>
                  </a:cubicBezTo>
                  <a:cubicBezTo>
                    <a:pt x="41" y="368"/>
                    <a:pt x="41" y="368"/>
                    <a:pt x="41" y="369"/>
                  </a:cubicBezTo>
                  <a:cubicBezTo>
                    <a:pt x="41" y="369"/>
                    <a:pt x="41" y="370"/>
                    <a:pt x="42" y="370"/>
                  </a:cubicBezTo>
                  <a:cubicBezTo>
                    <a:pt x="44" y="371"/>
                    <a:pt x="44" y="371"/>
                    <a:pt x="44" y="371"/>
                  </a:cubicBezTo>
                  <a:cubicBezTo>
                    <a:pt x="42" y="373"/>
                    <a:pt x="42" y="373"/>
                    <a:pt x="42" y="373"/>
                  </a:cubicBezTo>
                  <a:cubicBezTo>
                    <a:pt x="42" y="373"/>
                    <a:pt x="41" y="374"/>
                    <a:pt x="41" y="374"/>
                  </a:cubicBezTo>
                  <a:cubicBezTo>
                    <a:pt x="41" y="375"/>
                    <a:pt x="42" y="375"/>
                    <a:pt x="42" y="375"/>
                  </a:cubicBezTo>
                  <a:cubicBezTo>
                    <a:pt x="44" y="376"/>
                    <a:pt x="44" y="376"/>
                    <a:pt x="44" y="376"/>
                  </a:cubicBezTo>
                  <a:cubicBezTo>
                    <a:pt x="41" y="377"/>
                    <a:pt x="41" y="377"/>
                    <a:pt x="41" y="377"/>
                  </a:cubicBezTo>
                  <a:cubicBezTo>
                    <a:pt x="40" y="377"/>
                    <a:pt x="40" y="378"/>
                    <a:pt x="40" y="378"/>
                  </a:cubicBezTo>
                  <a:cubicBezTo>
                    <a:pt x="40" y="379"/>
                    <a:pt x="40" y="380"/>
                    <a:pt x="41" y="380"/>
                  </a:cubicBezTo>
                  <a:cubicBezTo>
                    <a:pt x="44" y="382"/>
                    <a:pt x="44" y="382"/>
                    <a:pt x="44" y="382"/>
                  </a:cubicBezTo>
                  <a:cubicBezTo>
                    <a:pt x="42" y="384"/>
                    <a:pt x="42" y="384"/>
                    <a:pt x="42" y="384"/>
                  </a:cubicBezTo>
                  <a:cubicBezTo>
                    <a:pt x="42" y="384"/>
                    <a:pt x="41" y="385"/>
                    <a:pt x="41" y="385"/>
                  </a:cubicBezTo>
                  <a:cubicBezTo>
                    <a:pt x="41" y="386"/>
                    <a:pt x="42" y="386"/>
                    <a:pt x="42" y="386"/>
                  </a:cubicBezTo>
                  <a:cubicBezTo>
                    <a:pt x="45" y="388"/>
                    <a:pt x="45" y="388"/>
                    <a:pt x="45" y="388"/>
                  </a:cubicBezTo>
                  <a:cubicBezTo>
                    <a:pt x="43" y="389"/>
                    <a:pt x="43" y="389"/>
                    <a:pt x="43" y="389"/>
                  </a:cubicBezTo>
                  <a:cubicBezTo>
                    <a:pt x="42" y="389"/>
                    <a:pt x="42" y="389"/>
                    <a:pt x="42" y="390"/>
                  </a:cubicBezTo>
                  <a:cubicBezTo>
                    <a:pt x="42" y="391"/>
                    <a:pt x="42" y="391"/>
                    <a:pt x="43" y="391"/>
                  </a:cubicBezTo>
                  <a:cubicBezTo>
                    <a:pt x="44" y="392"/>
                    <a:pt x="44" y="392"/>
                    <a:pt x="44" y="392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2" y="396"/>
                    <a:pt x="42" y="396"/>
                  </a:cubicBezTo>
                  <a:cubicBezTo>
                    <a:pt x="42" y="396"/>
                    <a:pt x="42" y="397"/>
                    <a:pt x="42" y="397"/>
                  </a:cubicBezTo>
                  <a:cubicBezTo>
                    <a:pt x="44" y="398"/>
                    <a:pt x="44" y="398"/>
                    <a:pt x="44" y="398"/>
                  </a:cubicBezTo>
                  <a:cubicBezTo>
                    <a:pt x="41" y="399"/>
                    <a:pt x="41" y="399"/>
                    <a:pt x="41" y="399"/>
                  </a:cubicBezTo>
                  <a:cubicBezTo>
                    <a:pt x="41" y="399"/>
                    <a:pt x="41" y="400"/>
                    <a:pt x="41" y="400"/>
                  </a:cubicBezTo>
                  <a:cubicBezTo>
                    <a:pt x="41" y="401"/>
                    <a:pt x="41" y="401"/>
                    <a:pt x="41" y="402"/>
                  </a:cubicBezTo>
                  <a:cubicBezTo>
                    <a:pt x="44" y="404"/>
                    <a:pt x="44" y="404"/>
                    <a:pt x="44" y="404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41" y="406"/>
                    <a:pt x="41" y="407"/>
                    <a:pt x="41" y="407"/>
                  </a:cubicBezTo>
                  <a:cubicBezTo>
                    <a:pt x="41" y="408"/>
                    <a:pt x="42" y="408"/>
                    <a:pt x="42" y="408"/>
                  </a:cubicBezTo>
                  <a:cubicBezTo>
                    <a:pt x="43" y="409"/>
                    <a:pt x="43" y="409"/>
                    <a:pt x="43" y="409"/>
                  </a:cubicBezTo>
                  <a:cubicBezTo>
                    <a:pt x="42" y="410"/>
                    <a:pt x="42" y="410"/>
                    <a:pt x="42" y="410"/>
                  </a:cubicBezTo>
                  <a:cubicBezTo>
                    <a:pt x="41" y="411"/>
                    <a:pt x="41" y="411"/>
                    <a:pt x="41" y="412"/>
                  </a:cubicBezTo>
                  <a:cubicBezTo>
                    <a:pt x="41" y="412"/>
                    <a:pt x="41" y="413"/>
                    <a:pt x="42" y="413"/>
                  </a:cubicBezTo>
                  <a:cubicBezTo>
                    <a:pt x="44" y="415"/>
                    <a:pt x="44" y="415"/>
                    <a:pt x="44" y="415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1" y="417"/>
                    <a:pt x="41" y="418"/>
                    <a:pt x="41" y="418"/>
                  </a:cubicBezTo>
                  <a:cubicBezTo>
                    <a:pt x="41" y="419"/>
                    <a:pt x="41" y="419"/>
                    <a:pt x="42" y="419"/>
                  </a:cubicBezTo>
                  <a:cubicBezTo>
                    <a:pt x="45" y="421"/>
                    <a:pt x="45" y="421"/>
                    <a:pt x="45" y="421"/>
                  </a:cubicBezTo>
                  <a:cubicBezTo>
                    <a:pt x="41" y="422"/>
                    <a:pt x="41" y="422"/>
                    <a:pt x="41" y="422"/>
                  </a:cubicBezTo>
                  <a:cubicBezTo>
                    <a:pt x="41" y="423"/>
                    <a:pt x="40" y="423"/>
                    <a:pt x="40" y="424"/>
                  </a:cubicBezTo>
                  <a:cubicBezTo>
                    <a:pt x="40" y="424"/>
                    <a:pt x="40" y="425"/>
                    <a:pt x="41" y="425"/>
                  </a:cubicBezTo>
                  <a:cubicBezTo>
                    <a:pt x="45" y="428"/>
                    <a:pt x="45" y="428"/>
                    <a:pt x="45" y="428"/>
                  </a:cubicBezTo>
                  <a:cubicBezTo>
                    <a:pt x="41" y="431"/>
                    <a:pt x="41" y="431"/>
                    <a:pt x="41" y="431"/>
                  </a:cubicBezTo>
                  <a:cubicBezTo>
                    <a:pt x="41" y="431"/>
                    <a:pt x="41" y="431"/>
                    <a:pt x="41" y="432"/>
                  </a:cubicBezTo>
                  <a:cubicBezTo>
                    <a:pt x="41" y="432"/>
                    <a:pt x="41" y="433"/>
                    <a:pt x="42" y="433"/>
                  </a:cubicBezTo>
                  <a:cubicBezTo>
                    <a:pt x="45" y="435"/>
                    <a:pt x="45" y="435"/>
                    <a:pt x="45" y="435"/>
                  </a:cubicBezTo>
                  <a:cubicBezTo>
                    <a:pt x="42" y="436"/>
                    <a:pt x="42" y="436"/>
                    <a:pt x="42" y="436"/>
                  </a:cubicBezTo>
                  <a:cubicBezTo>
                    <a:pt x="42" y="436"/>
                    <a:pt x="41" y="436"/>
                    <a:pt x="41" y="437"/>
                  </a:cubicBezTo>
                  <a:cubicBezTo>
                    <a:pt x="41" y="438"/>
                    <a:pt x="42" y="438"/>
                    <a:pt x="42" y="438"/>
                  </a:cubicBezTo>
                  <a:cubicBezTo>
                    <a:pt x="45" y="440"/>
                    <a:pt x="45" y="440"/>
                    <a:pt x="45" y="440"/>
                  </a:cubicBezTo>
                  <a:cubicBezTo>
                    <a:pt x="42" y="442"/>
                    <a:pt x="42" y="442"/>
                    <a:pt x="42" y="442"/>
                  </a:cubicBezTo>
                  <a:cubicBezTo>
                    <a:pt x="42" y="443"/>
                    <a:pt x="42" y="443"/>
                    <a:pt x="42" y="444"/>
                  </a:cubicBezTo>
                  <a:cubicBezTo>
                    <a:pt x="42" y="444"/>
                    <a:pt x="42" y="444"/>
                    <a:pt x="43" y="445"/>
                  </a:cubicBezTo>
                  <a:cubicBezTo>
                    <a:pt x="45" y="446"/>
                    <a:pt x="45" y="446"/>
                    <a:pt x="45" y="446"/>
                  </a:cubicBezTo>
                  <a:cubicBezTo>
                    <a:pt x="42" y="448"/>
                    <a:pt x="42" y="448"/>
                    <a:pt x="42" y="448"/>
                  </a:cubicBezTo>
                  <a:cubicBezTo>
                    <a:pt x="42" y="448"/>
                    <a:pt x="42" y="449"/>
                    <a:pt x="42" y="449"/>
                  </a:cubicBezTo>
                  <a:cubicBezTo>
                    <a:pt x="42" y="450"/>
                    <a:pt x="42" y="450"/>
                    <a:pt x="42" y="450"/>
                  </a:cubicBezTo>
                  <a:cubicBezTo>
                    <a:pt x="45" y="452"/>
                    <a:pt x="45" y="452"/>
                    <a:pt x="45" y="452"/>
                  </a:cubicBezTo>
                  <a:cubicBezTo>
                    <a:pt x="41" y="454"/>
                    <a:pt x="41" y="454"/>
                    <a:pt x="41" y="454"/>
                  </a:cubicBezTo>
                  <a:cubicBezTo>
                    <a:pt x="40" y="454"/>
                    <a:pt x="40" y="455"/>
                    <a:pt x="40" y="455"/>
                  </a:cubicBezTo>
                  <a:cubicBezTo>
                    <a:pt x="40" y="456"/>
                    <a:pt x="40" y="456"/>
                    <a:pt x="41" y="457"/>
                  </a:cubicBezTo>
                  <a:cubicBezTo>
                    <a:pt x="44" y="459"/>
                    <a:pt x="44" y="459"/>
                    <a:pt x="44" y="459"/>
                  </a:cubicBezTo>
                  <a:cubicBezTo>
                    <a:pt x="41" y="462"/>
                    <a:pt x="41" y="462"/>
                    <a:pt x="41" y="462"/>
                  </a:cubicBezTo>
                  <a:cubicBezTo>
                    <a:pt x="41" y="463"/>
                    <a:pt x="41" y="463"/>
                    <a:pt x="41" y="463"/>
                  </a:cubicBezTo>
                  <a:cubicBezTo>
                    <a:pt x="41" y="464"/>
                    <a:pt x="41" y="464"/>
                    <a:pt x="42" y="465"/>
                  </a:cubicBezTo>
                  <a:cubicBezTo>
                    <a:pt x="44" y="466"/>
                    <a:pt x="44" y="466"/>
                    <a:pt x="44" y="466"/>
                  </a:cubicBezTo>
                  <a:cubicBezTo>
                    <a:pt x="42" y="469"/>
                    <a:pt x="42" y="469"/>
                    <a:pt x="42" y="469"/>
                  </a:cubicBezTo>
                  <a:cubicBezTo>
                    <a:pt x="42" y="469"/>
                    <a:pt x="42" y="469"/>
                    <a:pt x="42" y="470"/>
                  </a:cubicBezTo>
                  <a:cubicBezTo>
                    <a:pt x="42" y="470"/>
                    <a:pt x="42" y="471"/>
                    <a:pt x="43" y="471"/>
                  </a:cubicBezTo>
                  <a:cubicBezTo>
                    <a:pt x="44" y="472"/>
                    <a:pt x="44" y="472"/>
                    <a:pt x="44" y="472"/>
                  </a:cubicBezTo>
                  <a:cubicBezTo>
                    <a:pt x="41" y="475"/>
                    <a:pt x="41" y="475"/>
                    <a:pt x="41" y="475"/>
                  </a:cubicBezTo>
                  <a:cubicBezTo>
                    <a:pt x="41" y="476"/>
                    <a:pt x="41" y="476"/>
                    <a:pt x="41" y="477"/>
                  </a:cubicBezTo>
                  <a:cubicBezTo>
                    <a:pt x="41" y="477"/>
                    <a:pt x="41" y="477"/>
                    <a:pt x="41" y="478"/>
                  </a:cubicBezTo>
                  <a:cubicBezTo>
                    <a:pt x="44" y="479"/>
                    <a:pt x="44" y="479"/>
                    <a:pt x="44" y="479"/>
                  </a:cubicBezTo>
                  <a:cubicBezTo>
                    <a:pt x="41" y="481"/>
                    <a:pt x="41" y="481"/>
                    <a:pt x="41" y="481"/>
                  </a:cubicBezTo>
                  <a:cubicBezTo>
                    <a:pt x="41" y="482"/>
                    <a:pt x="40" y="482"/>
                    <a:pt x="40" y="483"/>
                  </a:cubicBezTo>
                  <a:cubicBezTo>
                    <a:pt x="40" y="483"/>
                    <a:pt x="41" y="484"/>
                    <a:pt x="41" y="484"/>
                  </a:cubicBezTo>
                  <a:cubicBezTo>
                    <a:pt x="44" y="486"/>
                    <a:pt x="44" y="486"/>
                    <a:pt x="44" y="486"/>
                  </a:cubicBezTo>
                  <a:cubicBezTo>
                    <a:pt x="42" y="490"/>
                    <a:pt x="42" y="490"/>
                    <a:pt x="42" y="490"/>
                  </a:cubicBezTo>
                  <a:cubicBezTo>
                    <a:pt x="42" y="491"/>
                    <a:pt x="42" y="492"/>
                    <a:pt x="43" y="492"/>
                  </a:cubicBezTo>
                  <a:cubicBezTo>
                    <a:pt x="44" y="493"/>
                    <a:pt x="44" y="493"/>
                    <a:pt x="44" y="493"/>
                  </a:cubicBezTo>
                  <a:cubicBezTo>
                    <a:pt x="43" y="494"/>
                    <a:pt x="43" y="494"/>
                    <a:pt x="43" y="494"/>
                  </a:cubicBezTo>
                  <a:cubicBezTo>
                    <a:pt x="42" y="494"/>
                    <a:pt x="42" y="495"/>
                    <a:pt x="42" y="495"/>
                  </a:cubicBezTo>
                  <a:cubicBezTo>
                    <a:pt x="42" y="496"/>
                    <a:pt x="42" y="496"/>
                    <a:pt x="42" y="497"/>
                  </a:cubicBezTo>
                  <a:cubicBezTo>
                    <a:pt x="45" y="498"/>
                    <a:pt x="45" y="498"/>
                    <a:pt x="45" y="498"/>
                  </a:cubicBezTo>
                  <a:cubicBezTo>
                    <a:pt x="42" y="501"/>
                    <a:pt x="42" y="501"/>
                    <a:pt x="42" y="501"/>
                  </a:cubicBezTo>
                  <a:cubicBezTo>
                    <a:pt x="42" y="501"/>
                    <a:pt x="42" y="502"/>
                    <a:pt x="42" y="502"/>
                  </a:cubicBezTo>
                  <a:cubicBezTo>
                    <a:pt x="42" y="503"/>
                    <a:pt x="42" y="503"/>
                    <a:pt x="42" y="503"/>
                  </a:cubicBezTo>
                  <a:cubicBezTo>
                    <a:pt x="45" y="505"/>
                    <a:pt x="45" y="505"/>
                    <a:pt x="45" y="505"/>
                  </a:cubicBezTo>
                  <a:cubicBezTo>
                    <a:pt x="41" y="507"/>
                    <a:pt x="41" y="507"/>
                    <a:pt x="41" y="507"/>
                  </a:cubicBezTo>
                  <a:cubicBezTo>
                    <a:pt x="41" y="507"/>
                    <a:pt x="40" y="507"/>
                    <a:pt x="40" y="508"/>
                  </a:cubicBezTo>
                  <a:cubicBezTo>
                    <a:pt x="40" y="508"/>
                    <a:pt x="40" y="509"/>
                    <a:pt x="41" y="509"/>
                  </a:cubicBezTo>
                  <a:cubicBezTo>
                    <a:pt x="44" y="511"/>
                    <a:pt x="44" y="511"/>
                    <a:pt x="44" y="511"/>
                  </a:cubicBezTo>
                  <a:cubicBezTo>
                    <a:pt x="41" y="513"/>
                    <a:pt x="41" y="513"/>
                    <a:pt x="41" y="513"/>
                  </a:cubicBezTo>
                  <a:cubicBezTo>
                    <a:pt x="40" y="513"/>
                    <a:pt x="40" y="514"/>
                    <a:pt x="40" y="514"/>
                  </a:cubicBezTo>
                  <a:cubicBezTo>
                    <a:pt x="40" y="515"/>
                    <a:pt x="40" y="515"/>
                    <a:pt x="40" y="515"/>
                  </a:cubicBezTo>
                  <a:cubicBezTo>
                    <a:pt x="44" y="517"/>
                    <a:pt x="44" y="517"/>
                    <a:pt x="44" y="517"/>
                  </a:cubicBezTo>
                  <a:cubicBezTo>
                    <a:pt x="42" y="519"/>
                    <a:pt x="42" y="519"/>
                    <a:pt x="42" y="519"/>
                  </a:cubicBezTo>
                  <a:cubicBezTo>
                    <a:pt x="42" y="519"/>
                    <a:pt x="42" y="520"/>
                    <a:pt x="42" y="520"/>
                  </a:cubicBezTo>
                  <a:cubicBezTo>
                    <a:pt x="42" y="521"/>
                    <a:pt x="42" y="521"/>
                    <a:pt x="42" y="521"/>
                  </a:cubicBezTo>
                  <a:cubicBezTo>
                    <a:pt x="46" y="523"/>
                    <a:pt x="46" y="523"/>
                    <a:pt x="46" y="523"/>
                  </a:cubicBezTo>
                  <a:cubicBezTo>
                    <a:pt x="42" y="526"/>
                    <a:pt x="42" y="526"/>
                    <a:pt x="42" y="526"/>
                  </a:cubicBezTo>
                  <a:cubicBezTo>
                    <a:pt x="42" y="526"/>
                    <a:pt x="42" y="527"/>
                    <a:pt x="42" y="527"/>
                  </a:cubicBezTo>
                  <a:cubicBezTo>
                    <a:pt x="42" y="528"/>
                    <a:pt x="42" y="528"/>
                    <a:pt x="42" y="528"/>
                  </a:cubicBezTo>
                  <a:cubicBezTo>
                    <a:pt x="45" y="530"/>
                    <a:pt x="45" y="530"/>
                    <a:pt x="45" y="530"/>
                  </a:cubicBezTo>
                  <a:cubicBezTo>
                    <a:pt x="43" y="532"/>
                    <a:pt x="43" y="532"/>
                    <a:pt x="43" y="532"/>
                  </a:cubicBezTo>
                  <a:cubicBezTo>
                    <a:pt x="42" y="533"/>
                    <a:pt x="42" y="533"/>
                    <a:pt x="42" y="534"/>
                  </a:cubicBezTo>
                  <a:cubicBezTo>
                    <a:pt x="42" y="534"/>
                    <a:pt x="42" y="534"/>
                    <a:pt x="43" y="535"/>
                  </a:cubicBezTo>
                  <a:cubicBezTo>
                    <a:pt x="44" y="535"/>
                    <a:pt x="44" y="535"/>
                    <a:pt x="44" y="535"/>
                  </a:cubicBezTo>
                  <a:cubicBezTo>
                    <a:pt x="42" y="536"/>
                    <a:pt x="42" y="536"/>
                    <a:pt x="42" y="536"/>
                  </a:cubicBezTo>
                  <a:cubicBezTo>
                    <a:pt x="41" y="536"/>
                    <a:pt x="41" y="537"/>
                    <a:pt x="41" y="537"/>
                  </a:cubicBezTo>
                  <a:cubicBezTo>
                    <a:pt x="41" y="538"/>
                    <a:pt x="41" y="538"/>
                    <a:pt x="41" y="539"/>
                  </a:cubicBezTo>
                  <a:cubicBezTo>
                    <a:pt x="44" y="540"/>
                    <a:pt x="44" y="540"/>
                    <a:pt x="44" y="540"/>
                  </a:cubicBezTo>
                  <a:cubicBezTo>
                    <a:pt x="41" y="542"/>
                    <a:pt x="41" y="542"/>
                    <a:pt x="41" y="542"/>
                  </a:cubicBezTo>
                  <a:cubicBezTo>
                    <a:pt x="41" y="542"/>
                    <a:pt x="41" y="543"/>
                    <a:pt x="41" y="543"/>
                  </a:cubicBezTo>
                  <a:cubicBezTo>
                    <a:pt x="41" y="544"/>
                    <a:pt x="41" y="544"/>
                    <a:pt x="42" y="544"/>
                  </a:cubicBezTo>
                  <a:cubicBezTo>
                    <a:pt x="44" y="546"/>
                    <a:pt x="44" y="546"/>
                    <a:pt x="44" y="546"/>
                  </a:cubicBezTo>
                  <a:cubicBezTo>
                    <a:pt x="41" y="546"/>
                    <a:pt x="41" y="546"/>
                    <a:pt x="41" y="546"/>
                  </a:cubicBezTo>
                  <a:cubicBezTo>
                    <a:pt x="41" y="546"/>
                    <a:pt x="40" y="547"/>
                    <a:pt x="40" y="547"/>
                  </a:cubicBezTo>
                  <a:cubicBezTo>
                    <a:pt x="40" y="548"/>
                    <a:pt x="40" y="548"/>
                    <a:pt x="41" y="549"/>
                  </a:cubicBezTo>
                  <a:cubicBezTo>
                    <a:pt x="45" y="551"/>
                    <a:pt x="45" y="551"/>
                    <a:pt x="45" y="551"/>
                  </a:cubicBezTo>
                  <a:cubicBezTo>
                    <a:pt x="41" y="554"/>
                    <a:pt x="41" y="554"/>
                    <a:pt x="41" y="554"/>
                  </a:cubicBezTo>
                  <a:cubicBezTo>
                    <a:pt x="40" y="554"/>
                    <a:pt x="40" y="555"/>
                    <a:pt x="40" y="555"/>
                  </a:cubicBezTo>
                  <a:cubicBezTo>
                    <a:pt x="40" y="556"/>
                    <a:pt x="40" y="556"/>
                    <a:pt x="41" y="557"/>
                  </a:cubicBezTo>
                  <a:cubicBezTo>
                    <a:pt x="44" y="558"/>
                    <a:pt x="44" y="558"/>
                    <a:pt x="44" y="558"/>
                  </a:cubicBezTo>
                  <a:cubicBezTo>
                    <a:pt x="41" y="560"/>
                    <a:pt x="41" y="560"/>
                    <a:pt x="41" y="560"/>
                  </a:cubicBezTo>
                  <a:cubicBezTo>
                    <a:pt x="40" y="561"/>
                    <a:pt x="40" y="561"/>
                    <a:pt x="40" y="562"/>
                  </a:cubicBezTo>
                  <a:cubicBezTo>
                    <a:pt x="40" y="562"/>
                    <a:pt x="40" y="563"/>
                    <a:pt x="41" y="563"/>
                  </a:cubicBezTo>
                  <a:cubicBezTo>
                    <a:pt x="44" y="565"/>
                    <a:pt x="44" y="565"/>
                    <a:pt x="44" y="565"/>
                  </a:cubicBezTo>
                  <a:cubicBezTo>
                    <a:pt x="41" y="568"/>
                    <a:pt x="41" y="568"/>
                    <a:pt x="41" y="568"/>
                  </a:cubicBezTo>
                  <a:cubicBezTo>
                    <a:pt x="41" y="568"/>
                    <a:pt x="41" y="568"/>
                    <a:pt x="41" y="569"/>
                  </a:cubicBezTo>
                  <a:cubicBezTo>
                    <a:pt x="41" y="569"/>
                    <a:pt x="41" y="570"/>
                    <a:pt x="42" y="570"/>
                  </a:cubicBezTo>
                  <a:cubicBezTo>
                    <a:pt x="44" y="571"/>
                    <a:pt x="44" y="571"/>
                    <a:pt x="44" y="571"/>
                  </a:cubicBezTo>
                  <a:cubicBezTo>
                    <a:pt x="41" y="573"/>
                    <a:pt x="41" y="573"/>
                    <a:pt x="41" y="573"/>
                  </a:cubicBezTo>
                  <a:cubicBezTo>
                    <a:pt x="41" y="573"/>
                    <a:pt x="40" y="573"/>
                    <a:pt x="40" y="574"/>
                  </a:cubicBezTo>
                  <a:cubicBezTo>
                    <a:pt x="40" y="574"/>
                    <a:pt x="40" y="575"/>
                    <a:pt x="41" y="575"/>
                  </a:cubicBezTo>
                  <a:cubicBezTo>
                    <a:pt x="44" y="577"/>
                    <a:pt x="44" y="577"/>
                    <a:pt x="44" y="577"/>
                  </a:cubicBezTo>
                  <a:cubicBezTo>
                    <a:pt x="42" y="578"/>
                    <a:pt x="42" y="578"/>
                    <a:pt x="42" y="578"/>
                  </a:cubicBezTo>
                  <a:cubicBezTo>
                    <a:pt x="41" y="578"/>
                    <a:pt x="41" y="579"/>
                    <a:pt x="40" y="579"/>
                  </a:cubicBezTo>
                  <a:cubicBezTo>
                    <a:pt x="40" y="580"/>
                    <a:pt x="41" y="580"/>
                    <a:pt x="41" y="581"/>
                  </a:cubicBezTo>
                  <a:cubicBezTo>
                    <a:pt x="45" y="583"/>
                    <a:pt x="45" y="583"/>
                    <a:pt x="45" y="583"/>
                  </a:cubicBezTo>
                  <a:cubicBezTo>
                    <a:pt x="42" y="585"/>
                    <a:pt x="42" y="585"/>
                    <a:pt x="42" y="585"/>
                  </a:cubicBezTo>
                  <a:cubicBezTo>
                    <a:pt x="41" y="585"/>
                    <a:pt x="41" y="586"/>
                    <a:pt x="41" y="586"/>
                  </a:cubicBezTo>
                  <a:cubicBezTo>
                    <a:pt x="41" y="587"/>
                    <a:pt x="41" y="587"/>
                    <a:pt x="42" y="588"/>
                  </a:cubicBezTo>
                  <a:cubicBezTo>
                    <a:pt x="44" y="589"/>
                    <a:pt x="44" y="589"/>
                    <a:pt x="44" y="589"/>
                  </a:cubicBezTo>
                  <a:cubicBezTo>
                    <a:pt x="42" y="592"/>
                    <a:pt x="42" y="592"/>
                    <a:pt x="42" y="592"/>
                  </a:cubicBezTo>
                  <a:cubicBezTo>
                    <a:pt x="42" y="592"/>
                    <a:pt x="42" y="592"/>
                    <a:pt x="42" y="593"/>
                  </a:cubicBezTo>
                  <a:cubicBezTo>
                    <a:pt x="42" y="593"/>
                    <a:pt x="42" y="594"/>
                    <a:pt x="43" y="594"/>
                  </a:cubicBezTo>
                  <a:cubicBezTo>
                    <a:pt x="44" y="595"/>
                    <a:pt x="44" y="595"/>
                    <a:pt x="44" y="595"/>
                  </a:cubicBezTo>
                  <a:cubicBezTo>
                    <a:pt x="42" y="596"/>
                    <a:pt x="42" y="596"/>
                    <a:pt x="42" y="596"/>
                  </a:cubicBezTo>
                  <a:cubicBezTo>
                    <a:pt x="41" y="596"/>
                    <a:pt x="41" y="596"/>
                    <a:pt x="41" y="597"/>
                  </a:cubicBezTo>
                  <a:cubicBezTo>
                    <a:pt x="41" y="598"/>
                    <a:pt x="41" y="598"/>
                    <a:pt x="41" y="598"/>
                  </a:cubicBezTo>
                  <a:cubicBezTo>
                    <a:pt x="45" y="601"/>
                    <a:pt x="45" y="601"/>
                    <a:pt x="45" y="601"/>
                  </a:cubicBezTo>
                  <a:cubicBezTo>
                    <a:pt x="42" y="603"/>
                    <a:pt x="42" y="603"/>
                    <a:pt x="42" y="603"/>
                  </a:cubicBezTo>
                  <a:cubicBezTo>
                    <a:pt x="42" y="603"/>
                    <a:pt x="41" y="604"/>
                    <a:pt x="41" y="604"/>
                  </a:cubicBezTo>
                  <a:cubicBezTo>
                    <a:pt x="41" y="605"/>
                    <a:pt x="42" y="605"/>
                    <a:pt x="42" y="605"/>
                  </a:cubicBezTo>
                  <a:cubicBezTo>
                    <a:pt x="45" y="607"/>
                    <a:pt x="45" y="607"/>
                    <a:pt x="45" y="607"/>
                  </a:cubicBezTo>
                  <a:cubicBezTo>
                    <a:pt x="42" y="610"/>
                    <a:pt x="42" y="610"/>
                    <a:pt x="42" y="610"/>
                  </a:cubicBezTo>
                  <a:cubicBezTo>
                    <a:pt x="41" y="610"/>
                    <a:pt x="41" y="611"/>
                    <a:pt x="41" y="611"/>
                  </a:cubicBezTo>
                  <a:cubicBezTo>
                    <a:pt x="41" y="612"/>
                    <a:pt x="42" y="612"/>
                    <a:pt x="42" y="613"/>
                  </a:cubicBezTo>
                  <a:cubicBezTo>
                    <a:pt x="46" y="615"/>
                    <a:pt x="46" y="615"/>
                    <a:pt x="46" y="615"/>
                  </a:cubicBezTo>
                  <a:cubicBezTo>
                    <a:pt x="42" y="618"/>
                    <a:pt x="42" y="618"/>
                    <a:pt x="42" y="618"/>
                  </a:cubicBezTo>
                  <a:cubicBezTo>
                    <a:pt x="42" y="618"/>
                    <a:pt x="42" y="619"/>
                    <a:pt x="42" y="619"/>
                  </a:cubicBezTo>
                  <a:cubicBezTo>
                    <a:pt x="42" y="620"/>
                    <a:pt x="42" y="620"/>
                    <a:pt x="42" y="620"/>
                  </a:cubicBezTo>
                  <a:cubicBezTo>
                    <a:pt x="44" y="621"/>
                    <a:pt x="44" y="621"/>
                    <a:pt x="44" y="621"/>
                  </a:cubicBezTo>
                  <a:cubicBezTo>
                    <a:pt x="42" y="624"/>
                    <a:pt x="42" y="624"/>
                    <a:pt x="42" y="624"/>
                  </a:cubicBezTo>
                  <a:cubicBezTo>
                    <a:pt x="42" y="624"/>
                    <a:pt x="41" y="624"/>
                    <a:pt x="42" y="625"/>
                  </a:cubicBezTo>
                  <a:cubicBezTo>
                    <a:pt x="42" y="625"/>
                    <a:pt x="42" y="626"/>
                    <a:pt x="42" y="626"/>
                  </a:cubicBezTo>
                  <a:cubicBezTo>
                    <a:pt x="44" y="627"/>
                    <a:pt x="44" y="627"/>
                    <a:pt x="44" y="627"/>
                  </a:cubicBezTo>
                  <a:cubicBezTo>
                    <a:pt x="42" y="629"/>
                    <a:pt x="42" y="629"/>
                    <a:pt x="42" y="629"/>
                  </a:cubicBezTo>
                  <a:cubicBezTo>
                    <a:pt x="41" y="630"/>
                    <a:pt x="41" y="630"/>
                    <a:pt x="41" y="631"/>
                  </a:cubicBezTo>
                  <a:cubicBezTo>
                    <a:pt x="41" y="631"/>
                    <a:pt x="41" y="632"/>
                    <a:pt x="42" y="632"/>
                  </a:cubicBezTo>
                  <a:cubicBezTo>
                    <a:pt x="45" y="634"/>
                    <a:pt x="45" y="634"/>
                    <a:pt x="45" y="634"/>
                  </a:cubicBezTo>
                  <a:cubicBezTo>
                    <a:pt x="41" y="636"/>
                    <a:pt x="41" y="636"/>
                    <a:pt x="41" y="636"/>
                  </a:cubicBezTo>
                  <a:cubicBezTo>
                    <a:pt x="41" y="636"/>
                    <a:pt x="40" y="637"/>
                    <a:pt x="40" y="637"/>
                  </a:cubicBezTo>
                  <a:cubicBezTo>
                    <a:pt x="40" y="638"/>
                    <a:pt x="41" y="638"/>
                    <a:pt x="41" y="639"/>
                  </a:cubicBezTo>
                  <a:cubicBezTo>
                    <a:pt x="44" y="641"/>
                    <a:pt x="44" y="641"/>
                    <a:pt x="44" y="641"/>
                  </a:cubicBezTo>
                  <a:cubicBezTo>
                    <a:pt x="42" y="643"/>
                    <a:pt x="42" y="643"/>
                    <a:pt x="42" y="643"/>
                  </a:cubicBezTo>
                  <a:cubicBezTo>
                    <a:pt x="42" y="643"/>
                    <a:pt x="41" y="644"/>
                    <a:pt x="41" y="644"/>
                  </a:cubicBezTo>
                  <a:cubicBezTo>
                    <a:pt x="42" y="644"/>
                    <a:pt x="42" y="645"/>
                    <a:pt x="42" y="645"/>
                  </a:cubicBezTo>
                  <a:cubicBezTo>
                    <a:pt x="45" y="647"/>
                    <a:pt x="45" y="647"/>
                    <a:pt x="45" y="647"/>
                  </a:cubicBezTo>
                  <a:cubicBezTo>
                    <a:pt x="41" y="649"/>
                    <a:pt x="41" y="649"/>
                    <a:pt x="41" y="649"/>
                  </a:cubicBezTo>
                  <a:cubicBezTo>
                    <a:pt x="41" y="649"/>
                    <a:pt x="40" y="650"/>
                    <a:pt x="40" y="650"/>
                  </a:cubicBezTo>
                  <a:cubicBezTo>
                    <a:pt x="40" y="651"/>
                    <a:pt x="40" y="651"/>
                    <a:pt x="41" y="651"/>
                  </a:cubicBezTo>
                  <a:cubicBezTo>
                    <a:pt x="45" y="654"/>
                    <a:pt x="45" y="654"/>
                    <a:pt x="45" y="654"/>
                  </a:cubicBezTo>
                  <a:cubicBezTo>
                    <a:pt x="42" y="656"/>
                    <a:pt x="42" y="656"/>
                    <a:pt x="42" y="656"/>
                  </a:cubicBezTo>
                  <a:cubicBezTo>
                    <a:pt x="41" y="657"/>
                    <a:pt x="41" y="657"/>
                    <a:pt x="41" y="658"/>
                  </a:cubicBezTo>
                  <a:cubicBezTo>
                    <a:pt x="41" y="658"/>
                    <a:pt x="41" y="659"/>
                    <a:pt x="42" y="659"/>
                  </a:cubicBezTo>
                  <a:cubicBezTo>
                    <a:pt x="44" y="661"/>
                    <a:pt x="44" y="661"/>
                    <a:pt x="44" y="661"/>
                  </a:cubicBezTo>
                  <a:cubicBezTo>
                    <a:pt x="42" y="665"/>
                    <a:pt x="42" y="665"/>
                    <a:pt x="42" y="665"/>
                  </a:cubicBezTo>
                  <a:cubicBezTo>
                    <a:pt x="41" y="665"/>
                    <a:pt x="41" y="666"/>
                    <a:pt x="41" y="666"/>
                  </a:cubicBezTo>
                  <a:cubicBezTo>
                    <a:pt x="41" y="666"/>
                    <a:pt x="42" y="667"/>
                    <a:pt x="42" y="667"/>
                  </a:cubicBezTo>
                  <a:cubicBezTo>
                    <a:pt x="45" y="669"/>
                    <a:pt x="45" y="669"/>
                    <a:pt x="45" y="669"/>
                  </a:cubicBezTo>
                  <a:cubicBezTo>
                    <a:pt x="42" y="670"/>
                    <a:pt x="42" y="670"/>
                    <a:pt x="42" y="670"/>
                  </a:cubicBezTo>
                  <a:cubicBezTo>
                    <a:pt x="42" y="670"/>
                    <a:pt x="41" y="670"/>
                    <a:pt x="41" y="671"/>
                  </a:cubicBezTo>
                  <a:cubicBezTo>
                    <a:pt x="41" y="671"/>
                    <a:pt x="41" y="672"/>
                    <a:pt x="42" y="672"/>
                  </a:cubicBezTo>
                  <a:cubicBezTo>
                    <a:pt x="45" y="674"/>
                    <a:pt x="45" y="674"/>
                    <a:pt x="45" y="674"/>
                  </a:cubicBezTo>
                  <a:cubicBezTo>
                    <a:pt x="42" y="677"/>
                    <a:pt x="42" y="677"/>
                    <a:pt x="42" y="677"/>
                  </a:cubicBezTo>
                  <a:cubicBezTo>
                    <a:pt x="42" y="677"/>
                    <a:pt x="42" y="677"/>
                    <a:pt x="42" y="678"/>
                  </a:cubicBezTo>
                  <a:cubicBezTo>
                    <a:pt x="42" y="678"/>
                    <a:pt x="42" y="679"/>
                    <a:pt x="42" y="679"/>
                  </a:cubicBezTo>
                  <a:cubicBezTo>
                    <a:pt x="45" y="681"/>
                    <a:pt x="45" y="681"/>
                    <a:pt x="45" y="681"/>
                  </a:cubicBezTo>
                  <a:cubicBezTo>
                    <a:pt x="42" y="683"/>
                    <a:pt x="42" y="683"/>
                    <a:pt x="42" y="683"/>
                  </a:cubicBezTo>
                  <a:cubicBezTo>
                    <a:pt x="42" y="684"/>
                    <a:pt x="42" y="684"/>
                    <a:pt x="42" y="685"/>
                  </a:cubicBezTo>
                  <a:cubicBezTo>
                    <a:pt x="42" y="685"/>
                    <a:pt x="42" y="686"/>
                    <a:pt x="43" y="686"/>
                  </a:cubicBezTo>
                  <a:cubicBezTo>
                    <a:pt x="45" y="687"/>
                    <a:pt x="45" y="687"/>
                    <a:pt x="45" y="687"/>
                  </a:cubicBezTo>
                  <a:cubicBezTo>
                    <a:pt x="41" y="688"/>
                    <a:pt x="41" y="688"/>
                    <a:pt x="41" y="688"/>
                  </a:cubicBezTo>
                  <a:cubicBezTo>
                    <a:pt x="41" y="689"/>
                    <a:pt x="40" y="689"/>
                    <a:pt x="40" y="690"/>
                  </a:cubicBezTo>
                  <a:cubicBezTo>
                    <a:pt x="40" y="690"/>
                    <a:pt x="41" y="691"/>
                    <a:pt x="41" y="691"/>
                  </a:cubicBezTo>
                  <a:cubicBezTo>
                    <a:pt x="46" y="694"/>
                    <a:pt x="46" y="694"/>
                    <a:pt x="46" y="694"/>
                  </a:cubicBezTo>
                  <a:cubicBezTo>
                    <a:pt x="42" y="697"/>
                    <a:pt x="42" y="697"/>
                    <a:pt x="42" y="697"/>
                  </a:cubicBezTo>
                  <a:cubicBezTo>
                    <a:pt x="42" y="697"/>
                    <a:pt x="41" y="698"/>
                    <a:pt x="42" y="698"/>
                  </a:cubicBezTo>
                  <a:cubicBezTo>
                    <a:pt x="42" y="699"/>
                    <a:pt x="42" y="699"/>
                    <a:pt x="42" y="699"/>
                  </a:cubicBezTo>
                  <a:cubicBezTo>
                    <a:pt x="43" y="700"/>
                    <a:pt x="43" y="700"/>
                    <a:pt x="43" y="700"/>
                  </a:cubicBezTo>
                  <a:cubicBezTo>
                    <a:pt x="42" y="701"/>
                    <a:pt x="42" y="701"/>
                    <a:pt x="42" y="701"/>
                  </a:cubicBezTo>
                  <a:cubicBezTo>
                    <a:pt x="41" y="701"/>
                    <a:pt x="41" y="701"/>
                    <a:pt x="41" y="702"/>
                  </a:cubicBezTo>
                  <a:cubicBezTo>
                    <a:pt x="41" y="703"/>
                    <a:pt x="41" y="703"/>
                    <a:pt x="41" y="703"/>
                  </a:cubicBezTo>
                  <a:cubicBezTo>
                    <a:pt x="45" y="706"/>
                    <a:pt x="45" y="706"/>
                    <a:pt x="45" y="706"/>
                  </a:cubicBezTo>
                  <a:cubicBezTo>
                    <a:pt x="42" y="709"/>
                    <a:pt x="42" y="709"/>
                    <a:pt x="42" y="709"/>
                  </a:cubicBezTo>
                  <a:cubicBezTo>
                    <a:pt x="42" y="709"/>
                    <a:pt x="42" y="710"/>
                    <a:pt x="42" y="710"/>
                  </a:cubicBezTo>
                  <a:cubicBezTo>
                    <a:pt x="42" y="711"/>
                    <a:pt x="42" y="711"/>
                    <a:pt x="42" y="711"/>
                  </a:cubicBezTo>
                  <a:cubicBezTo>
                    <a:pt x="44" y="712"/>
                    <a:pt x="44" y="712"/>
                    <a:pt x="44" y="712"/>
                  </a:cubicBezTo>
                  <a:cubicBezTo>
                    <a:pt x="42" y="716"/>
                    <a:pt x="42" y="716"/>
                    <a:pt x="42" y="716"/>
                  </a:cubicBezTo>
                  <a:cubicBezTo>
                    <a:pt x="42" y="716"/>
                    <a:pt x="41" y="716"/>
                    <a:pt x="42" y="717"/>
                  </a:cubicBezTo>
                  <a:cubicBezTo>
                    <a:pt x="42" y="717"/>
                    <a:pt x="42" y="718"/>
                    <a:pt x="42" y="718"/>
                  </a:cubicBezTo>
                  <a:cubicBezTo>
                    <a:pt x="45" y="719"/>
                    <a:pt x="45" y="719"/>
                    <a:pt x="45" y="719"/>
                  </a:cubicBezTo>
                  <a:cubicBezTo>
                    <a:pt x="42" y="722"/>
                    <a:pt x="42" y="722"/>
                    <a:pt x="42" y="722"/>
                  </a:cubicBezTo>
                  <a:cubicBezTo>
                    <a:pt x="42" y="723"/>
                    <a:pt x="42" y="723"/>
                    <a:pt x="42" y="724"/>
                  </a:cubicBezTo>
                  <a:cubicBezTo>
                    <a:pt x="42" y="724"/>
                    <a:pt x="42" y="724"/>
                    <a:pt x="42" y="725"/>
                  </a:cubicBezTo>
                  <a:cubicBezTo>
                    <a:pt x="45" y="726"/>
                    <a:pt x="45" y="726"/>
                    <a:pt x="45" y="726"/>
                  </a:cubicBezTo>
                  <a:cubicBezTo>
                    <a:pt x="43" y="728"/>
                    <a:pt x="43" y="728"/>
                    <a:pt x="43" y="728"/>
                  </a:cubicBezTo>
                  <a:cubicBezTo>
                    <a:pt x="42" y="728"/>
                    <a:pt x="42" y="729"/>
                    <a:pt x="42" y="729"/>
                  </a:cubicBezTo>
                  <a:cubicBezTo>
                    <a:pt x="42" y="730"/>
                    <a:pt x="42" y="730"/>
                    <a:pt x="43" y="731"/>
                  </a:cubicBezTo>
                  <a:cubicBezTo>
                    <a:pt x="44" y="731"/>
                    <a:pt x="44" y="731"/>
                    <a:pt x="44" y="731"/>
                  </a:cubicBezTo>
                  <a:cubicBezTo>
                    <a:pt x="42" y="732"/>
                    <a:pt x="42" y="732"/>
                    <a:pt x="42" y="732"/>
                  </a:cubicBezTo>
                  <a:cubicBezTo>
                    <a:pt x="41" y="732"/>
                    <a:pt x="41" y="733"/>
                    <a:pt x="41" y="733"/>
                  </a:cubicBezTo>
                  <a:cubicBezTo>
                    <a:pt x="41" y="734"/>
                    <a:pt x="41" y="734"/>
                    <a:pt x="41" y="735"/>
                  </a:cubicBezTo>
                  <a:cubicBezTo>
                    <a:pt x="45" y="737"/>
                    <a:pt x="45" y="737"/>
                    <a:pt x="45" y="737"/>
                  </a:cubicBezTo>
                  <a:cubicBezTo>
                    <a:pt x="42" y="740"/>
                    <a:pt x="42" y="740"/>
                    <a:pt x="42" y="740"/>
                  </a:cubicBezTo>
                  <a:cubicBezTo>
                    <a:pt x="42" y="741"/>
                    <a:pt x="42" y="741"/>
                    <a:pt x="42" y="742"/>
                  </a:cubicBezTo>
                  <a:cubicBezTo>
                    <a:pt x="42" y="742"/>
                    <a:pt x="42" y="742"/>
                    <a:pt x="43" y="743"/>
                  </a:cubicBezTo>
                  <a:cubicBezTo>
                    <a:pt x="45" y="744"/>
                    <a:pt x="45" y="744"/>
                    <a:pt x="45" y="744"/>
                  </a:cubicBezTo>
                  <a:cubicBezTo>
                    <a:pt x="41" y="745"/>
                    <a:pt x="41" y="745"/>
                    <a:pt x="41" y="745"/>
                  </a:cubicBezTo>
                  <a:cubicBezTo>
                    <a:pt x="41" y="746"/>
                    <a:pt x="40" y="746"/>
                    <a:pt x="40" y="747"/>
                  </a:cubicBezTo>
                  <a:cubicBezTo>
                    <a:pt x="40" y="747"/>
                    <a:pt x="40" y="748"/>
                    <a:pt x="41" y="748"/>
                  </a:cubicBezTo>
                  <a:cubicBezTo>
                    <a:pt x="44" y="750"/>
                    <a:pt x="44" y="750"/>
                    <a:pt x="44" y="750"/>
                  </a:cubicBezTo>
                  <a:cubicBezTo>
                    <a:pt x="42" y="751"/>
                    <a:pt x="42" y="751"/>
                    <a:pt x="42" y="751"/>
                  </a:cubicBezTo>
                  <a:cubicBezTo>
                    <a:pt x="41" y="751"/>
                    <a:pt x="41" y="752"/>
                    <a:pt x="41" y="752"/>
                  </a:cubicBezTo>
                  <a:cubicBezTo>
                    <a:pt x="41" y="753"/>
                    <a:pt x="41" y="753"/>
                    <a:pt x="42" y="754"/>
                  </a:cubicBezTo>
                  <a:cubicBezTo>
                    <a:pt x="44" y="755"/>
                    <a:pt x="44" y="755"/>
                    <a:pt x="44" y="755"/>
                  </a:cubicBezTo>
                  <a:cubicBezTo>
                    <a:pt x="41" y="757"/>
                    <a:pt x="41" y="757"/>
                    <a:pt x="41" y="757"/>
                  </a:cubicBezTo>
                  <a:cubicBezTo>
                    <a:pt x="40" y="757"/>
                    <a:pt x="40" y="757"/>
                    <a:pt x="40" y="758"/>
                  </a:cubicBezTo>
                  <a:cubicBezTo>
                    <a:pt x="40" y="758"/>
                    <a:pt x="40" y="759"/>
                    <a:pt x="40" y="759"/>
                  </a:cubicBezTo>
                  <a:cubicBezTo>
                    <a:pt x="44" y="762"/>
                    <a:pt x="44" y="762"/>
                    <a:pt x="44" y="762"/>
                  </a:cubicBezTo>
                  <a:cubicBezTo>
                    <a:pt x="42" y="762"/>
                    <a:pt x="42" y="762"/>
                    <a:pt x="42" y="762"/>
                  </a:cubicBezTo>
                  <a:cubicBezTo>
                    <a:pt x="41" y="762"/>
                    <a:pt x="41" y="763"/>
                    <a:pt x="41" y="763"/>
                  </a:cubicBezTo>
                  <a:cubicBezTo>
                    <a:pt x="41" y="764"/>
                    <a:pt x="41" y="764"/>
                    <a:pt x="41" y="765"/>
                  </a:cubicBezTo>
                  <a:cubicBezTo>
                    <a:pt x="44" y="766"/>
                    <a:pt x="44" y="766"/>
                    <a:pt x="44" y="766"/>
                  </a:cubicBezTo>
                  <a:cubicBezTo>
                    <a:pt x="42" y="768"/>
                    <a:pt x="42" y="768"/>
                    <a:pt x="42" y="768"/>
                  </a:cubicBezTo>
                  <a:cubicBezTo>
                    <a:pt x="42" y="768"/>
                    <a:pt x="41" y="769"/>
                    <a:pt x="41" y="769"/>
                  </a:cubicBezTo>
                  <a:cubicBezTo>
                    <a:pt x="41" y="770"/>
                    <a:pt x="42" y="770"/>
                    <a:pt x="42" y="770"/>
                  </a:cubicBezTo>
                  <a:cubicBezTo>
                    <a:pt x="45" y="772"/>
                    <a:pt x="45" y="772"/>
                    <a:pt x="45" y="772"/>
                  </a:cubicBezTo>
                  <a:cubicBezTo>
                    <a:pt x="43" y="774"/>
                    <a:pt x="43" y="774"/>
                    <a:pt x="43" y="774"/>
                  </a:cubicBezTo>
                  <a:cubicBezTo>
                    <a:pt x="42" y="774"/>
                    <a:pt x="42" y="774"/>
                    <a:pt x="42" y="775"/>
                  </a:cubicBezTo>
                  <a:cubicBezTo>
                    <a:pt x="42" y="775"/>
                    <a:pt x="42" y="776"/>
                    <a:pt x="43" y="776"/>
                  </a:cubicBezTo>
                  <a:cubicBezTo>
                    <a:pt x="45" y="777"/>
                    <a:pt x="45" y="777"/>
                    <a:pt x="45" y="777"/>
                  </a:cubicBezTo>
                  <a:cubicBezTo>
                    <a:pt x="42" y="778"/>
                    <a:pt x="42" y="778"/>
                    <a:pt x="42" y="778"/>
                  </a:cubicBezTo>
                  <a:cubicBezTo>
                    <a:pt x="42" y="778"/>
                    <a:pt x="42" y="779"/>
                    <a:pt x="42" y="779"/>
                  </a:cubicBezTo>
                  <a:cubicBezTo>
                    <a:pt x="41" y="780"/>
                    <a:pt x="42" y="780"/>
                    <a:pt x="42" y="781"/>
                  </a:cubicBezTo>
                  <a:cubicBezTo>
                    <a:pt x="45" y="783"/>
                    <a:pt x="45" y="783"/>
                    <a:pt x="45" y="783"/>
                  </a:cubicBezTo>
                  <a:cubicBezTo>
                    <a:pt x="41" y="785"/>
                    <a:pt x="41" y="785"/>
                    <a:pt x="41" y="785"/>
                  </a:cubicBezTo>
                  <a:cubicBezTo>
                    <a:pt x="41" y="785"/>
                    <a:pt x="40" y="786"/>
                    <a:pt x="40" y="786"/>
                  </a:cubicBezTo>
                  <a:cubicBezTo>
                    <a:pt x="40" y="787"/>
                    <a:pt x="41" y="787"/>
                    <a:pt x="41" y="787"/>
                  </a:cubicBezTo>
                  <a:cubicBezTo>
                    <a:pt x="44" y="789"/>
                    <a:pt x="44" y="789"/>
                    <a:pt x="44" y="789"/>
                  </a:cubicBezTo>
                  <a:cubicBezTo>
                    <a:pt x="41" y="791"/>
                    <a:pt x="41" y="791"/>
                    <a:pt x="41" y="791"/>
                  </a:cubicBezTo>
                  <a:cubicBezTo>
                    <a:pt x="40" y="791"/>
                    <a:pt x="40" y="791"/>
                    <a:pt x="40" y="792"/>
                  </a:cubicBezTo>
                  <a:cubicBezTo>
                    <a:pt x="40" y="792"/>
                    <a:pt x="40" y="793"/>
                    <a:pt x="41" y="793"/>
                  </a:cubicBezTo>
                  <a:cubicBezTo>
                    <a:pt x="44" y="795"/>
                    <a:pt x="44" y="795"/>
                    <a:pt x="44" y="795"/>
                  </a:cubicBezTo>
                  <a:cubicBezTo>
                    <a:pt x="41" y="796"/>
                    <a:pt x="41" y="796"/>
                    <a:pt x="41" y="796"/>
                  </a:cubicBezTo>
                  <a:cubicBezTo>
                    <a:pt x="41" y="796"/>
                    <a:pt x="40" y="796"/>
                    <a:pt x="40" y="797"/>
                  </a:cubicBezTo>
                  <a:cubicBezTo>
                    <a:pt x="40" y="797"/>
                    <a:pt x="41" y="798"/>
                    <a:pt x="41" y="798"/>
                  </a:cubicBezTo>
                  <a:cubicBezTo>
                    <a:pt x="45" y="800"/>
                    <a:pt x="45" y="800"/>
                    <a:pt x="45" y="800"/>
                  </a:cubicBezTo>
                  <a:cubicBezTo>
                    <a:pt x="42" y="802"/>
                    <a:pt x="42" y="802"/>
                    <a:pt x="42" y="802"/>
                  </a:cubicBezTo>
                  <a:cubicBezTo>
                    <a:pt x="42" y="803"/>
                    <a:pt x="42" y="803"/>
                    <a:pt x="42" y="803"/>
                  </a:cubicBezTo>
                  <a:cubicBezTo>
                    <a:pt x="42" y="804"/>
                    <a:pt x="42" y="804"/>
                    <a:pt x="43" y="805"/>
                  </a:cubicBezTo>
                  <a:cubicBezTo>
                    <a:pt x="44" y="806"/>
                    <a:pt x="44" y="806"/>
                    <a:pt x="44" y="806"/>
                  </a:cubicBezTo>
                  <a:cubicBezTo>
                    <a:pt x="42" y="806"/>
                    <a:pt x="42" y="806"/>
                    <a:pt x="42" y="806"/>
                  </a:cubicBezTo>
                  <a:cubicBezTo>
                    <a:pt x="42" y="806"/>
                    <a:pt x="41" y="807"/>
                    <a:pt x="41" y="807"/>
                  </a:cubicBezTo>
                  <a:cubicBezTo>
                    <a:pt x="41" y="808"/>
                    <a:pt x="41" y="809"/>
                    <a:pt x="42" y="809"/>
                  </a:cubicBezTo>
                  <a:cubicBezTo>
                    <a:pt x="44" y="811"/>
                    <a:pt x="44" y="811"/>
                    <a:pt x="44" y="811"/>
                  </a:cubicBezTo>
                  <a:cubicBezTo>
                    <a:pt x="42" y="813"/>
                    <a:pt x="42" y="813"/>
                    <a:pt x="42" y="813"/>
                  </a:cubicBezTo>
                  <a:cubicBezTo>
                    <a:pt x="42" y="813"/>
                    <a:pt x="42" y="814"/>
                    <a:pt x="42" y="814"/>
                  </a:cubicBezTo>
                  <a:cubicBezTo>
                    <a:pt x="42" y="814"/>
                    <a:pt x="42" y="815"/>
                    <a:pt x="42" y="815"/>
                  </a:cubicBezTo>
                  <a:cubicBezTo>
                    <a:pt x="44" y="816"/>
                    <a:pt x="44" y="816"/>
                    <a:pt x="44" y="816"/>
                  </a:cubicBezTo>
                  <a:cubicBezTo>
                    <a:pt x="41" y="818"/>
                    <a:pt x="41" y="818"/>
                    <a:pt x="41" y="818"/>
                  </a:cubicBezTo>
                  <a:cubicBezTo>
                    <a:pt x="40" y="818"/>
                    <a:pt x="40" y="818"/>
                    <a:pt x="40" y="819"/>
                  </a:cubicBezTo>
                  <a:cubicBezTo>
                    <a:pt x="40" y="819"/>
                    <a:pt x="40" y="820"/>
                    <a:pt x="41" y="820"/>
                  </a:cubicBezTo>
                  <a:cubicBezTo>
                    <a:pt x="45" y="823"/>
                    <a:pt x="45" y="823"/>
                    <a:pt x="45" y="823"/>
                  </a:cubicBezTo>
                  <a:cubicBezTo>
                    <a:pt x="41" y="824"/>
                    <a:pt x="41" y="824"/>
                    <a:pt x="41" y="824"/>
                  </a:cubicBezTo>
                  <a:cubicBezTo>
                    <a:pt x="40" y="824"/>
                    <a:pt x="40" y="824"/>
                    <a:pt x="40" y="825"/>
                  </a:cubicBezTo>
                  <a:cubicBezTo>
                    <a:pt x="40" y="826"/>
                    <a:pt x="40" y="826"/>
                    <a:pt x="41" y="827"/>
                  </a:cubicBezTo>
                  <a:cubicBezTo>
                    <a:pt x="45" y="829"/>
                    <a:pt x="45" y="829"/>
                    <a:pt x="45" y="829"/>
                  </a:cubicBezTo>
                  <a:cubicBezTo>
                    <a:pt x="41" y="830"/>
                    <a:pt x="41" y="830"/>
                    <a:pt x="41" y="830"/>
                  </a:cubicBezTo>
                  <a:cubicBezTo>
                    <a:pt x="41" y="831"/>
                    <a:pt x="40" y="831"/>
                    <a:pt x="40" y="832"/>
                  </a:cubicBezTo>
                  <a:cubicBezTo>
                    <a:pt x="40" y="832"/>
                    <a:pt x="41" y="833"/>
                    <a:pt x="41" y="833"/>
                  </a:cubicBezTo>
                  <a:cubicBezTo>
                    <a:pt x="44" y="835"/>
                    <a:pt x="44" y="835"/>
                    <a:pt x="44" y="835"/>
                  </a:cubicBezTo>
                  <a:cubicBezTo>
                    <a:pt x="41" y="838"/>
                    <a:pt x="41" y="838"/>
                    <a:pt x="41" y="838"/>
                  </a:cubicBezTo>
                  <a:cubicBezTo>
                    <a:pt x="41" y="839"/>
                    <a:pt x="41" y="839"/>
                    <a:pt x="41" y="839"/>
                  </a:cubicBezTo>
                  <a:cubicBezTo>
                    <a:pt x="41" y="840"/>
                    <a:pt x="41" y="840"/>
                    <a:pt x="41" y="841"/>
                  </a:cubicBezTo>
                  <a:cubicBezTo>
                    <a:pt x="45" y="843"/>
                    <a:pt x="45" y="843"/>
                    <a:pt x="45" y="843"/>
                  </a:cubicBezTo>
                  <a:cubicBezTo>
                    <a:pt x="42" y="846"/>
                    <a:pt x="42" y="846"/>
                    <a:pt x="42" y="846"/>
                  </a:cubicBezTo>
                  <a:cubicBezTo>
                    <a:pt x="41" y="846"/>
                    <a:pt x="41" y="847"/>
                    <a:pt x="41" y="847"/>
                  </a:cubicBezTo>
                  <a:cubicBezTo>
                    <a:pt x="41" y="848"/>
                    <a:pt x="42" y="848"/>
                    <a:pt x="42" y="848"/>
                  </a:cubicBezTo>
                  <a:cubicBezTo>
                    <a:pt x="46" y="850"/>
                    <a:pt x="46" y="850"/>
                    <a:pt x="46" y="850"/>
                  </a:cubicBezTo>
                  <a:cubicBezTo>
                    <a:pt x="42" y="854"/>
                    <a:pt x="42" y="854"/>
                    <a:pt x="42" y="854"/>
                  </a:cubicBezTo>
                  <a:cubicBezTo>
                    <a:pt x="42" y="854"/>
                    <a:pt x="42" y="854"/>
                    <a:pt x="42" y="855"/>
                  </a:cubicBezTo>
                  <a:cubicBezTo>
                    <a:pt x="42" y="855"/>
                    <a:pt x="42" y="856"/>
                    <a:pt x="42" y="856"/>
                  </a:cubicBezTo>
                  <a:cubicBezTo>
                    <a:pt x="45" y="858"/>
                    <a:pt x="45" y="858"/>
                    <a:pt x="45" y="858"/>
                  </a:cubicBezTo>
                  <a:cubicBezTo>
                    <a:pt x="42" y="860"/>
                    <a:pt x="42" y="860"/>
                    <a:pt x="42" y="860"/>
                  </a:cubicBezTo>
                  <a:cubicBezTo>
                    <a:pt x="42" y="861"/>
                    <a:pt x="42" y="861"/>
                    <a:pt x="42" y="862"/>
                  </a:cubicBezTo>
                  <a:cubicBezTo>
                    <a:pt x="42" y="862"/>
                    <a:pt x="42" y="862"/>
                    <a:pt x="42" y="863"/>
                  </a:cubicBezTo>
                  <a:cubicBezTo>
                    <a:pt x="44" y="864"/>
                    <a:pt x="44" y="864"/>
                    <a:pt x="44" y="864"/>
                  </a:cubicBezTo>
                  <a:cubicBezTo>
                    <a:pt x="41" y="867"/>
                    <a:pt x="41" y="867"/>
                    <a:pt x="41" y="867"/>
                  </a:cubicBezTo>
                  <a:cubicBezTo>
                    <a:pt x="40" y="867"/>
                    <a:pt x="40" y="868"/>
                    <a:pt x="40" y="868"/>
                  </a:cubicBezTo>
                  <a:cubicBezTo>
                    <a:pt x="40" y="869"/>
                    <a:pt x="41" y="869"/>
                    <a:pt x="41" y="869"/>
                  </a:cubicBezTo>
                  <a:cubicBezTo>
                    <a:pt x="44" y="871"/>
                    <a:pt x="44" y="871"/>
                    <a:pt x="44" y="871"/>
                  </a:cubicBezTo>
                  <a:cubicBezTo>
                    <a:pt x="41" y="872"/>
                    <a:pt x="41" y="872"/>
                    <a:pt x="41" y="872"/>
                  </a:cubicBezTo>
                  <a:cubicBezTo>
                    <a:pt x="40" y="872"/>
                    <a:pt x="40" y="872"/>
                    <a:pt x="40" y="873"/>
                  </a:cubicBezTo>
                  <a:cubicBezTo>
                    <a:pt x="40" y="874"/>
                    <a:pt x="40" y="874"/>
                    <a:pt x="40" y="874"/>
                  </a:cubicBezTo>
                  <a:cubicBezTo>
                    <a:pt x="45" y="877"/>
                    <a:pt x="45" y="877"/>
                    <a:pt x="45" y="877"/>
                  </a:cubicBezTo>
                  <a:cubicBezTo>
                    <a:pt x="42" y="880"/>
                    <a:pt x="42" y="880"/>
                    <a:pt x="42" y="880"/>
                  </a:cubicBezTo>
                  <a:cubicBezTo>
                    <a:pt x="42" y="880"/>
                    <a:pt x="42" y="880"/>
                    <a:pt x="42" y="881"/>
                  </a:cubicBezTo>
                  <a:cubicBezTo>
                    <a:pt x="42" y="881"/>
                    <a:pt x="42" y="882"/>
                    <a:pt x="42" y="882"/>
                  </a:cubicBezTo>
                  <a:cubicBezTo>
                    <a:pt x="45" y="883"/>
                    <a:pt x="45" y="883"/>
                    <a:pt x="45" y="883"/>
                  </a:cubicBezTo>
                  <a:cubicBezTo>
                    <a:pt x="42" y="886"/>
                    <a:pt x="42" y="886"/>
                    <a:pt x="42" y="886"/>
                  </a:cubicBezTo>
                  <a:cubicBezTo>
                    <a:pt x="42" y="887"/>
                    <a:pt x="42" y="887"/>
                    <a:pt x="42" y="887"/>
                  </a:cubicBezTo>
                  <a:cubicBezTo>
                    <a:pt x="42" y="888"/>
                    <a:pt x="42" y="888"/>
                    <a:pt x="43" y="888"/>
                  </a:cubicBezTo>
                  <a:cubicBezTo>
                    <a:pt x="44" y="889"/>
                    <a:pt x="44" y="889"/>
                    <a:pt x="44" y="889"/>
                  </a:cubicBezTo>
                  <a:cubicBezTo>
                    <a:pt x="41" y="893"/>
                    <a:pt x="41" y="893"/>
                    <a:pt x="41" y="893"/>
                  </a:cubicBezTo>
                  <a:cubicBezTo>
                    <a:pt x="41" y="893"/>
                    <a:pt x="41" y="894"/>
                    <a:pt x="41" y="894"/>
                  </a:cubicBezTo>
                  <a:cubicBezTo>
                    <a:pt x="41" y="895"/>
                    <a:pt x="41" y="895"/>
                    <a:pt x="41" y="895"/>
                  </a:cubicBezTo>
                  <a:cubicBezTo>
                    <a:pt x="45" y="898"/>
                    <a:pt x="45" y="898"/>
                    <a:pt x="45" y="898"/>
                  </a:cubicBezTo>
                  <a:cubicBezTo>
                    <a:pt x="42" y="901"/>
                    <a:pt x="42" y="901"/>
                    <a:pt x="42" y="901"/>
                  </a:cubicBezTo>
                  <a:cubicBezTo>
                    <a:pt x="42" y="901"/>
                    <a:pt x="42" y="902"/>
                    <a:pt x="42" y="902"/>
                  </a:cubicBezTo>
                  <a:cubicBezTo>
                    <a:pt x="42" y="903"/>
                    <a:pt x="42" y="903"/>
                    <a:pt x="42" y="904"/>
                  </a:cubicBezTo>
                  <a:cubicBezTo>
                    <a:pt x="45" y="905"/>
                    <a:pt x="45" y="905"/>
                    <a:pt x="45" y="905"/>
                  </a:cubicBezTo>
                  <a:cubicBezTo>
                    <a:pt x="41" y="907"/>
                    <a:pt x="41" y="907"/>
                    <a:pt x="41" y="907"/>
                  </a:cubicBezTo>
                  <a:cubicBezTo>
                    <a:pt x="41" y="907"/>
                    <a:pt x="41" y="908"/>
                    <a:pt x="41" y="908"/>
                  </a:cubicBezTo>
                  <a:cubicBezTo>
                    <a:pt x="41" y="909"/>
                    <a:pt x="41" y="909"/>
                    <a:pt x="41" y="909"/>
                  </a:cubicBezTo>
                  <a:cubicBezTo>
                    <a:pt x="45" y="911"/>
                    <a:pt x="45" y="911"/>
                    <a:pt x="45" y="911"/>
                  </a:cubicBezTo>
                  <a:cubicBezTo>
                    <a:pt x="41" y="913"/>
                    <a:pt x="41" y="913"/>
                    <a:pt x="41" y="913"/>
                  </a:cubicBezTo>
                  <a:cubicBezTo>
                    <a:pt x="40" y="914"/>
                    <a:pt x="40" y="914"/>
                    <a:pt x="40" y="915"/>
                  </a:cubicBezTo>
                  <a:cubicBezTo>
                    <a:pt x="40" y="915"/>
                    <a:pt x="40" y="916"/>
                    <a:pt x="41" y="916"/>
                  </a:cubicBezTo>
                  <a:cubicBezTo>
                    <a:pt x="44" y="918"/>
                    <a:pt x="44" y="918"/>
                    <a:pt x="44" y="918"/>
                  </a:cubicBezTo>
                  <a:cubicBezTo>
                    <a:pt x="41" y="919"/>
                    <a:pt x="41" y="919"/>
                    <a:pt x="41" y="919"/>
                  </a:cubicBezTo>
                  <a:cubicBezTo>
                    <a:pt x="41" y="919"/>
                    <a:pt x="40" y="919"/>
                    <a:pt x="40" y="920"/>
                  </a:cubicBezTo>
                  <a:cubicBezTo>
                    <a:pt x="40" y="920"/>
                    <a:pt x="40" y="921"/>
                    <a:pt x="41" y="921"/>
                  </a:cubicBezTo>
                  <a:cubicBezTo>
                    <a:pt x="44" y="923"/>
                    <a:pt x="44" y="923"/>
                    <a:pt x="44" y="923"/>
                  </a:cubicBezTo>
                  <a:cubicBezTo>
                    <a:pt x="42" y="926"/>
                    <a:pt x="42" y="926"/>
                    <a:pt x="42" y="926"/>
                  </a:cubicBezTo>
                  <a:cubicBezTo>
                    <a:pt x="42" y="927"/>
                    <a:pt x="42" y="927"/>
                    <a:pt x="42" y="927"/>
                  </a:cubicBezTo>
                  <a:cubicBezTo>
                    <a:pt x="42" y="928"/>
                    <a:pt x="42" y="928"/>
                    <a:pt x="43" y="928"/>
                  </a:cubicBezTo>
                  <a:cubicBezTo>
                    <a:pt x="45" y="930"/>
                    <a:pt x="45" y="930"/>
                    <a:pt x="45" y="930"/>
                  </a:cubicBezTo>
                  <a:cubicBezTo>
                    <a:pt x="42" y="933"/>
                    <a:pt x="42" y="933"/>
                    <a:pt x="42" y="933"/>
                  </a:cubicBezTo>
                  <a:cubicBezTo>
                    <a:pt x="42" y="933"/>
                    <a:pt x="41" y="934"/>
                    <a:pt x="41" y="934"/>
                  </a:cubicBezTo>
                  <a:cubicBezTo>
                    <a:pt x="42" y="935"/>
                    <a:pt x="42" y="935"/>
                    <a:pt x="42" y="935"/>
                  </a:cubicBezTo>
                  <a:cubicBezTo>
                    <a:pt x="44" y="937"/>
                    <a:pt x="44" y="937"/>
                    <a:pt x="44" y="937"/>
                  </a:cubicBezTo>
                  <a:cubicBezTo>
                    <a:pt x="41" y="937"/>
                    <a:pt x="41" y="937"/>
                    <a:pt x="41" y="937"/>
                  </a:cubicBezTo>
                  <a:cubicBezTo>
                    <a:pt x="41" y="937"/>
                    <a:pt x="40" y="938"/>
                    <a:pt x="40" y="939"/>
                  </a:cubicBezTo>
                  <a:cubicBezTo>
                    <a:pt x="40" y="939"/>
                    <a:pt x="40" y="940"/>
                    <a:pt x="41" y="940"/>
                  </a:cubicBezTo>
                  <a:cubicBezTo>
                    <a:pt x="45" y="942"/>
                    <a:pt x="45" y="942"/>
                    <a:pt x="45" y="942"/>
                  </a:cubicBezTo>
                  <a:cubicBezTo>
                    <a:pt x="41" y="944"/>
                    <a:pt x="41" y="944"/>
                    <a:pt x="41" y="944"/>
                  </a:cubicBezTo>
                  <a:cubicBezTo>
                    <a:pt x="41" y="945"/>
                    <a:pt x="40" y="945"/>
                    <a:pt x="40" y="946"/>
                  </a:cubicBezTo>
                  <a:cubicBezTo>
                    <a:pt x="40" y="946"/>
                    <a:pt x="41" y="947"/>
                    <a:pt x="41" y="947"/>
                  </a:cubicBezTo>
                  <a:cubicBezTo>
                    <a:pt x="44" y="949"/>
                    <a:pt x="44" y="949"/>
                    <a:pt x="44" y="949"/>
                  </a:cubicBezTo>
                  <a:cubicBezTo>
                    <a:pt x="41" y="951"/>
                    <a:pt x="41" y="951"/>
                    <a:pt x="41" y="951"/>
                  </a:cubicBezTo>
                  <a:cubicBezTo>
                    <a:pt x="40" y="951"/>
                    <a:pt x="40" y="952"/>
                    <a:pt x="40" y="952"/>
                  </a:cubicBezTo>
                  <a:cubicBezTo>
                    <a:pt x="40" y="953"/>
                    <a:pt x="40" y="954"/>
                    <a:pt x="41" y="954"/>
                  </a:cubicBezTo>
                  <a:cubicBezTo>
                    <a:pt x="44" y="956"/>
                    <a:pt x="44" y="956"/>
                    <a:pt x="44" y="956"/>
                  </a:cubicBezTo>
                  <a:cubicBezTo>
                    <a:pt x="41" y="959"/>
                    <a:pt x="41" y="959"/>
                    <a:pt x="41" y="959"/>
                  </a:cubicBezTo>
                  <a:cubicBezTo>
                    <a:pt x="41" y="959"/>
                    <a:pt x="40" y="959"/>
                    <a:pt x="40" y="960"/>
                  </a:cubicBezTo>
                  <a:cubicBezTo>
                    <a:pt x="40" y="960"/>
                    <a:pt x="41" y="961"/>
                    <a:pt x="41" y="961"/>
                  </a:cubicBezTo>
                  <a:cubicBezTo>
                    <a:pt x="44" y="963"/>
                    <a:pt x="44" y="963"/>
                    <a:pt x="44" y="963"/>
                  </a:cubicBezTo>
                  <a:cubicBezTo>
                    <a:pt x="42" y="963"/>
                    <a:pt x="42" y="963"/>
                    <a:pt x="42" y="963"/>
                  </a:cubicBezTo>
                  <a:cubicBezTo>
                    <a:pt x="41" y="964"/>
                    <a:pt x="41" y="964"/>
                    <a:pt x="41" y="965"/>
                  </a:cubicBezTo>
                  <a:cubicBezTo>
                    <a:pt x="41" y="965"/>
                    <a:pt x="41" y="966"/>
                    <a:pt x="42" y="966"/>
                  </a:cubicBezTo>
                  <a:cubicBezTo>
                    <a:pt x="44" y="967"/>
                    <a:pt x="44" y="967"/>
                    <a:pt x="44" y="967"/>
                  </a:cubicBezTo>
                  <a:cubicBezTo>
                    <a:pt x="41" y="970"/>
                    <a:pt x="41" y="970"/>
                    <a:pt x="41" y="970"/>
                  </a:cubicBezTo>
                  <a:cubicBezTo>
                    <a:pt x="40" y="970"/>
                    <a:pt x="40" y="971"/>
                    <a:pt x="40" y="971"/>
                  </a:cubicBezTo>
                  <a:cubicBezTo>
                    <a:pt x="40" y="972"/>
                    <a:pt x="40" y="972"/>
                    <a:pt x="41" y="972"/>
                  </a:cubicBezTo>
                  <a:cubicBezTo>
                    <a:pt x="45" y="975"/>
                    <a:pt x="45" y="975"/>
                    <a:pt x="45" y="975"/>
                  </a:cubicBezTo>
                  <a:cubicBezTo>
                    <a:pt x="43" y="976"/>
                    <a:pt x="43" y="976"/>
                    <a:pt x="43" y="976"/>
                  </a:cubicBezTo>
                  <a:cubicBezTo>
                    <a:pt x="42" y="976"/>
                    <a:pt x="42" y="976"/>
                    <a:pt x="42" y="977"/>
                  </a:cubicBezTo>
                  <a:cubicBezTo>
                    <a:pt x="42" y="977"/>
                    <a:pt x="42" y="978"/>
                    <a:pt x="42" y="978"/>
                  </a:cubicBezTo>
                  <a:cubicBezTo>
                    <a:pt x="45" y="980"/>
                    <a:pt x="45" y="980"/>
                    <a:pt x="45" y="980"/>
                  </a:cubicBezTo>
                  <a:cubicBezTo>
                    <a:pt x="42" y="982"/>
                    <a:pt x="42" y="982"/>
                    <a:pt x="42" y="982"/>
                  </a:cubicBezTo>
                  <a:cubicBezTo>
                    <a:pt x="42" y="982"/>
                    <a:pt x="41" y="983"/>
                    <a:pt x="41" y="983"/>
                  </a:cubicBezTo>
                  <a:cubicBezTo>
                    <a:pt x="41" y="984"/>
                    <a:pt x="42" y="984"/>
                    <a:pt x="42" y="984"/>
                  </a:cubicBezTo>
                  <a:cubicBezTo>
                    <a:pt x="44" y="986"/>
                    <a:pt x="44" y="986"/>
                    <a:pt x="44" y="986"/>
                  </a:cubicBezTo>
                  <a:cubicBezTo>
                    <a:pt x="41" y="986"/>
                    <a:pt x="41" y="986"/>
                    <a:pt x="41" y="986"/>
                  </a:cubicBezTo>
                  <a:cubicBezTo>
                    <a:pt x="41" y="986"/>
                    <a:pt x="40" y="987"/>
                    <a:pt x="40" y="987"/>
                  </a:cubicBezTo>
                  <a:cubicBezTo>
                    <a:pt x="40" y="988"/>
                    <a:pt x="40" y="989"/>
                    <a:pt x="41" y="989"/>
                  </a:cubicBezTo>
                  <a:cubicBezTo>
                    <a:pt x="44" y="991"/>
                    <a:pt x="44" y="991"/>
                    <a:pt x="44" y="991"/>
                  </a:cubicBezTo>
                  <a:cubicBezTo>
                    <a:pt x="41" y="993"/>
                    <a:pt x="41" y="993"/>
                    <a:pt x="41" y="993"/>
                  </a:cubicBezTo>
                  <a:cubicBezTo>
                    <a:pt x="41" y="993"/>
                    <a:pt x="41" y="994"/>
                    <a:pt x="41" y="994"/>
                  </a:cubicBezTo>
                  <a:cubicBezTo>
                    <a:pt x="41" y="995"/>
                    <a:pt x="41" y="995"/>
                    <a:pt x="41" y="996"/>
                  </a:cubicBezTo>
                  <a:cubicBezTo>
                    <a:pt x="44" y="997"/>
                    <a:pt x="44" y="997"/>
                    <a:pt x="44" y="997"/>
                  </a:cubicBezTo>
                  <a:cubicBezTo>
                    <a:pt x="42" y="1000"/>
                    <a:pt x="42" y="1000"/>
                    <a:pt x="42" y="1000"/>
                  </a:cubicBezTo>
                  <a:cubicBezTo>
                    <a:pt x="42" y="1001"/>
                    <a:pt x="42" y="1001"/>
                    <a:pt x="42" y="1002"/>
                  </a:cubicBezTo>
                  <a:cubicBezTo>
                    <a:pt x="42" y="1002"/>
                    <a:pt x="42" y="1002"/>
                    <a:pt x="42" y="1003"/>
                  </a:cubicBezTo>
                  <a:cubicBezTo>
                    <a:pt x="44" y="1004"/>
                    <a:pt x="44" y="1004"/>
                    <a:pt x="44" y="1004"/>
                  </a:cubicBezTo>
                  <a:cubicBezTo>
                    <a:pt x="40" y="1006"/>
                    <a:pt x="40" y="1006"/>
                    <a:pt x="40" y="1006"/>
                  </a:cubicBezTo>
                  <a:cubicBezTo>
                    <a:pt x="40" y="1007"/>
                    <a:pt x="40" y="1007"/>
                    <a:pt x="40" y="1008"/>
                  </a:cubicBezTo>
                  <a:cubicBezTo>
                    <a:pt x="40" y="1008"/>
                    <a:pt x="40" y="1009"/>
                    <a:pt x="40" y="1009"/>
                  </a:cubicBezTo>
                  <a:cubicBezTo>
                    <a:pt x="44" y="1011"/>
                    <a:pt x="44" y="1011"/>
                    <a:pt x="44" y="1011"/>
                  </a:cubicBezTo>
                  <a:cubicBezTo>
                    <a:pt x="41" y="1011"/>
                    <a:pt x="41" y="1011"/>
                    <a:pt x="41" y="1011"/>
                  </a:cubicBezTo>
                  <a:cubicBezTo>
                    <a:pt x="41" y="1012"/>
                    <a:pt x="40" y="1012"/>
                    <a:pt x="40" y="1013"/>
                  </a:cubicBezTo>
                  <a:cubicBezTo>
                    <a:pt x="40" y="1013"/>
                    <a:pt x="40" y="1014"/>
                    <a:pt x="41" y="1014"/>
                  </a:cubicBezTo>
                  <a:cubicBezTo>
                    <a:pt x="44" y="1016"/>
                    <a:pt x="44" y="1016"/>
                    <a:pt x="44" y="1016"/>
                  </a:cubicBezTo>
                  <a:cubicBezTo>
                    <a:pt x="41" y="1018"/>
                    <a:pt x="41" y="1018"/>
                    <a:pt x="41" y="1018"/>
                  </a:cubicBezTo>
                  <a:cubicBezTo>
                    <a:pt x="41" y="1019"/>
                    <a:pt x="40" y="1019"/>
                    <a:pt x="40" y="1020"/>
                  </a:cubicBezTo>
                  <a:cubicBezTo>
                    <a:pt x="40" y="1020"/>
                    <a:pt x="41" y="1021"/>
                    <a:pt x="41" y="1021"/>
                  </a:cubicBezTo>
                  <a:cubicBezTo>
                    <a:pt x="44" y="1023"/>
                    <a:pt x="44" y="1023"/>
                    <a:pt x="44" y="1023"/>
                  </a:cubicBezTo>
                  <a:cubicBezTo>
                    <a:pt x="41" y="1025"/>
                    <a:pt x="41" y="1025"/>
                    <a:pt x="41" y="1025"/>
                  </a:cubicBezTo>
                  <a:cubicBezTo>
                    <a:pt x="41" y="1025"/>
                    <a:pt x="41" y="1026"/>
                    <a:pt x="41" y="1026"/>
                  </a:cubicBezTo>
                  <a:cubicBezTo>
                    <a:pt x="41" y="1027"/>
                    <a:pt x="41" y="1027"/>
                    <a:pt x="41" y="1027"/>
                  </a:cubicBezTo>
                  <a:cubicBezTo>
                    <a:pt x="45" y="1029"/>
                    <a:pt x="45" y="1029"/>
                    <a:pt x="45" y="1029"/>
                  </a:cubicBezTo>
                  <a:cubicBezTo>
                    <a:pt x="40" y="1032"/>
                    <a:pt x="40" y="1032"/>
                    <a:pt x="40" y="1032"/>
                  </a:cubicBezTo>
                  <a:cubicBezTo>
                    <a:pt x="40" y="1032"/>
                    <a:pt x="39" y="1032"/>
                    <a:pt x="39" y="1033"/>
                  </a:cubicBezTo>
                  <a:cubicBezTo>
                    <a:pt x="39" y="1033"/>
                    <a:pt x="40" y="1034"/>
                    <a:pt x="40" y="1034"/>
                  </a:cubicBezTo>
                  <a:cubicBezTo>
                    <a:pt x="41" y="1035"/>
                    <a:pt x="41" y="1035"/>
                    <a:pt x="41" y="1035"/>
                  </a:cubicBezTo>
                  <a:cubicBezTo>
                    <a:pt x="37" y="1037"/>
                    <a:pt x="37" y="1037"/>
                    <a:pt x="37" y="1037"/>
                  </a:cubicBezTo>
                  <a:cubicBezTo>
                    <a:pt x="37" y="1038"/>
                    <a:pt x="37" y="1038"/>
                    <a:pt x="37" y="1039"/>
                  </a:cubicBezTo>
                  <a:cubicBezTo>
                    <a:pt x="37" y="1039"/>
                    <a:pt x="37" y="1040"/>
                    <a:pt x="37" y="1040"/>
                  </a:cubicBezTo>
                  <a:cubicBezTo>
                    <a:pt x="40" y="1041"/>
                    <a:pt x="40" y="1041"/>
                    <a:pt x="40" y="1041"/>
                  </a:cubicBezTo>
                  <a:cubicBezTo>
                    <a:pt x="41" y="1040"/>
                    <a:pt x="41" y="1040"/>
                    <a:pt x="41" y="1040"/>
                  </a:cubicBezTo>
                  <a:cubicBezTo>
                    <a:pt x="40" y="1039"/>
                    <a:pt x="40" y="1039"/>
                    <a:pt x="40" y="1039"/>
                  </a:cubicBezTo>
                  <a:cubicBezTo>
                    <a:pt x="31" y="1040"/>
                    <a:pt x="31" y="1040"/>
                    <a:pt x="31" y="1040"/>
                  </a:cubicBezTo>
                  <a:cubicBezTo>
                    <a:pt x="31" y="1040"/>
                    <a:pt x="30" y="1041"/>
                    <a:pt x="30" y="1041"/>
                  </a:cubicBezTo>
                  <a:cubicBezTo>
                    <a:pt x="30" y="1042"/>
                    <a:pt x="30" y="1043"/>
                    <a:pt x="31" y="1043"/>
                  </a:cubicBezTo>
                  <a:cubicBezTo>
                    <a:pt x="36" y="1046"/>
                    <a:pt x="36" y="1046"/>
                    <a:pt x="36" y="1046"/>
                  </a:cubicBezTo>
                  <a:cubicBezTo>
                    <a:pt x="36" y="1045"/>
                    <a:pt x="36" y="1045"/>
                    <a:pt x="36" y="1045"/>
                  </a:cubicBezTo>
                  <a:cubicBezTo>
                    <a:pt x="37" y="1043"/>
                    <a:pt x="37" y="1043"/>
                    <a:pt x="37" y="1043"/>
                  </a:cubicBezTo>
                  <a:cubicBezTo>
                    <a:pt x="25" y="1042"/>
                    <a:pt x="25" y="1042"/>
                    <a:pt x="25" y="1042"/>
                  </a:cubicBezTo>
                  <a:cubicBezTo>
                    <a:pt x="25" y="1042"/>
                    <a:pt x="24" y="1042"/>
                    <a:pt x="24" y="1043"/>
                  </a:cubicBezTo>
                  <a:cubicBezTo>
                    <a:pt x="24" y="1044"/>
                    <a:pt x="24" y="1044"/>
                    <a:pt x="24" y="1045"/>
                  </a:cubicBezTo>
                  <a:cubicBezTo>
                    <a:pt x="32" y="1049"/>
                    <a:pt x="32" y="1049"/>
                    <a:pt x="32" y="1049"/>
                  </a:cubicBezTo>
                  <a:cubicBezTo>
                    <a:pt x="32" y="1048"/>
                    <a:pt x="32" y="1048"/>
                    <a:pt x="32" y="1048"/>
                  </a:cubicBezTo>
                  <a:cubicBezTo>
                    <a:pt x="31" y="1047"/>
                    <a:pt x="31" y="1047"/>
                    <a:pt x="31" y="1047"/>
                  </a:cubicBezTo>
                  <a:cubicBezTo>
                    <a:pt x="32" y="1048"/>
                    <a:pt x="32" y="1048"/>
                    <a:pt x="32" y="1048"/>
                  </a:cubicBezTo>
                  <a:cubicBezTo>
                    <a:pt x="32" y="1047"/>
                    <a:pt x="32" y="1047"/>
                    <a:pt x="32" y="1047"/>
                  </a:cubicBezTo>
                  <a:cubicBezTo>
                    <a:pt x="32" y="1047"/>
                    <a:pt x="31" y="1047"/>
                    <a:pt x="31" y="1047"/>
                  </a:cubicBezTo>
                  <a:cubicBezTo>
                    <a:pt x="32" y="1048"/>
                    <a:pt x="32" y="1048"/>
                    <a:pt x="32" y="1048"/>
                  </a:cubicBezTo>
                  <a:cubicBezTo>
                    <a:pt x="32" y="1047"/>
                    <a:pt x="32" y="1047"/>
                    <a:pt x="32" y="1047"/>
                  </a:cubicBezTo>
                  <a:cubicBezTo>
                    <a:pt x="32" y="1048"/>
                    <a:pt x="32" y="1048"/>
                    <a:pt x="32" y="1048"/>
                  </a:cubicBezTo>
                  <a:cubicBezTo>
                    <a:pt x="32" y="1047"/>
                    <a:pt x="32" y="1047"/>
                    <a:pt x="32" y="1047"/>
                  </a:cubicBezTo>
                  <a:cubicBezTo>
                    <a:pt x="32" y="1047"/>
                    <a:pt x="32" y="1047"/>
                    <a:pt x="32" y="1047"/>
                  </a:cubicBezTo>
                  <a:cubicBezTo>
                    <a:pt x="32" y="1048"/>
                    <a:pt x="32" y="1048"/>
                    <a:pt x="32" y="1048"/>
                  </a:cubicBezTo>
                  <a:cubicBezTo>
                    <a:pt x="32" y="1047"/>
                    <a:pt x="32" y="1047"/>
                    <a:pt x="32" y="1047"/>
                  </a:cubicBezTo>
                  <a:cubicBezTo>
                    <a:pt x="32" y="1047"/>
                    <a:pt x="32" y="1047"/>
                    <a:pt x="32" y="1047"/>
                  </a:cubicBezTo>
                  <a:cubicBezTo>
                    <a:pt x="32" y="1047"/>
                    <a:pt x="32" y="1047"/>
                    <a:pt x="32" y="1047"/>
                  </a:cubicBezTo>
                  <a:cubicBezTo>
                    <a:pt x="32" y="1047"/>
                    <a:pt x="32" y="1047"/>
                    <a:pt x="32" y="1047"/>
                  </a:cubicBezTo>
                  <a:cubicBezTo>
                    <a:pt x="32" y="1047"/>
                    <a:pt x="32" y="1047"/>
                    <a:pt x="32" y="1047"/>
                  </a:cubicBezTo>
                  <a:cubicBezTo>
                    <a:pt x="32" y="1047"/>
                    <a:pt x="32" y="1047"/>
                    <a:pt x="32" y="1047"/>
                  </a:cubicBezTo>
                  <a:cubicBezTo>
                    <a:pt x="32" y="1047"/>
                    <a:pt x="31" y="1046"/>
                    <a:pt x="31" y="1046"/>
                  </a:cubicBezTo>
                  <a:cubicBezTo>
                    <a:pt x="27" y="1045"/>
                    <a:pt x="20" y="1041"/>
                    <a:pt x="14" y="1038"/>
                  </a:cubicBezTo>
                  <a:cubicBezTo>
                    <a:pt x="11" y="1037"/>
                    <a:pt x="8" y="1036"/>
                    <a:pt x="6" y="1035"/>
                  </a:cubicBezTo>
                  <a:cubicBezTo>
                    <a:pt x="5" y="1034"/>
                    <a:pt x="4" y="1034"/>
                    <a:pt x="3" y="1033"/>
                  </a:cubicBezTo>
                  <a:cubicBezTo>
                    <a:pt x="3" y="1033"/>
                    <a:pt x="3" y="1033"/>
                    <a:pt x="3" y="1033"/>
                  </a:cubicBezTo>
                  <a:cubicBezTo>
                    <a:pt x="3" y="1033"/>
                    <a:pt x="3" y="1033"/>
                    <a:pt x="3" y="1033"/>
                  </a:cubicBezTo>
                  <a:cubicBezTo>
                    <a:pt x="2" y="1033"/>
                    <a:pt x="2" y="1033"/>
                    <a:pt x="2" y="1033"/>
                  </a:cubicBezTo>
                  <a:cubicBezTo>
                    <a:pt x="2" y="1033"/>
                    <a:pt x="2" y="1033"/>
                    <a:pt x="2" y="1033"/>
                  </a:cubicBezTo>
                  <a:cubicBezTo>
                    <a:pt x="2" y="1033"/>
                    <a:pt x="2" y="1033"/>
                    <a:pt x="2" y="1033"/>
                  </a:cubicBezTo>
                  <a:cubicBezTo>
                    <a:pt x="2" y="1033"/>
                    <a:pt x="2" y="1033"/>
                    <a:pt x="2" y="1033"/>
                  </a:cubicBezTo>
                  <a:cubicBezTo>
                    <a:pt x="2" y="1033"/>
                    <a:pt x="2" y="1033"/>
                    <a:pt x="2" y="1033"/>
                  </a:cubicBezTo>
                  <a:cubicBezTo>
                    <a:pt x="1" y="1033"/>
                    <a:pt x="1" y="1033"/>
                    <a:pt x="0" y="1034"/>
                  </a:cubicBezTo>
                  <a:cubicBezTo>
                    <a:pt x="0" y="1035"/>
                    <a:pt x="0" y="1035"/>
                    <a:pt x="1" y="1036"/>
                  </a:cubicBezTo>
                  <a:cubicBezTo>
                    <a:pt x="14" y="1044"/>
                    <a:pt x="14" y="1044"/>
                    <a:pt x="14" y="1044"/>
                  </a:cubicBezTo>
                  <a:cubicBezTo>
                    <a:pt x="8" y="1042"/>
                    <a:pt x="8" y="1042"/>
                    <a:pt x="8" y="1042"/>
                  </a:cubicBezTo>
                  <a:cubicBezTo>
                    <a:pt x="7" y="1041"/>
                    <a:pt x="6" y="1042"/>
                    <a:pt x="6" y="1042"/>
                  </a:cubicBezTo>
                  <a:cubicBezTo>
                    <a:pt x="6" y="1043"/>
                    <a:pt x="6" y="1044"/>
                    <a:pt x="7" y="1044"/>
                  </a:cubicBezTo>
                  <a:cubicBezTo>
                    <a:pt x="16" y="1050"/>
                    <a:pt x="16" y="1050"/>
                    <a:pt x="16" y="1050"/>
                  </a:cubicBezTo>
                  <a:cubicBezTo>
                    <a:pt x="17" y="1051"/>
                    <a:pt x="18" y="1050"/>
                    <a:pt x="18" y="1050"/>
                  </a:cubicBezTo>
                  <a:cubicBezTo>
                    <a:pt x="19" y="1049"/>
                    <a:pt x="18" y="1048"/>
                    <a:pt x="18" y="1048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" name="Freeform 1217"/>
            <p:cNvSpPr/>
            <p:nvPr/>
          </p:nvSpPr>
          <p:spPr bwMode="auto">
            <a:xfrm>
              <a:off x="4405402" y="691426"/>
              <a:ext cx="774242" cy="521527"/>
            </a:xfrm>
            <a:custGeom>
              <a:avLst/>
              <a:gdLst>
                <a:gd name="T0" fmla="*/ 245 w 354"/>
                <a:gd name="T1" fmla="*/ 200 h 238"/>
                <a:gd name="T2" fmla="*/ 159 w 354"/>
                <a:gd name="T3" fmla="*/ 26 h 238"/>
                <a:gd name="T4" fmla="*/ 245 w 354"/>
                <a:gd name="T5" fmla="*/ 203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4" h="238">
                  <a:moveTo>
                    <a:pt x="245" y="200"/>
                  </a:moveTo>
                  <a:cubicBezTo>
                    <a:pt x="117" y="238"/>
                    <a:pt x="0" y="70"/>
                    <a:pt x="159" y="26"/>
                  </a:cubicBezTo>
                  <a:cubicBezTo>
                    <a:pt x="257" y="0"/>
                    <a:pt x="354" y="158"/>
                    <a:pt x="245" y="20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" name="Freeform 1218"/>
            <p:cNvSpPr/>
            <p:nvPr/>
          </p:nvSpPr>
          <p:spPr bwMode="auto">
            <a:xfrm>
              <a:off x="4529345" y="625431"/>
              <a:ext cx="647080" cy="545672"/>
            </a:xfrm>
            <a:custGeom>
              <a:avLst/>
              <a:gdLst>
                <a:gd name="T0" fmla="*/ 187 w 295"/>
                <a:gd name="T1" fmla="*/ 227 h 249"/>
                <a:gd name="T2" fmla="*/ 55 w 295"/>
                <a:gd name="T3" fmla="*/ 181 h 249"/>
                <a:gd name="T4" fmla="*/ 64 w 295"/>
                <a:gd name="T5" fmla="*/ 77 h 249"/>
                <a:gd name="T6" fmla="*/ 182 w 295"/>
                <a:gd name="T7" fmla="*/ 232 h 249"/>
                <a:gd name="T8" fmla="*/ 193 w 295"/>
                <a:gd name="T9" fmla="*/ 234 h 249"/>
                <a:gd name="T10" fmla="*/ 245 w 295"/>
                <a:gd name="T11" fmla="*/ 177 h 249"/>
                <a:gd name="T12" fmla="*/ 222 w 295"/>
                <a:gd name="T13" fmla="*/ 98 h 249"/>
                <a:gd name="T14" fmla="*/ 67 w 295"/>
                <a:gd name="T15" fmla="*/ 66 h 249"/>
                <a:gd name="T16" fmla="*/ 34 w 295"/>
                <a:gd name="T17" fmla="*/ 187 h 249"/>
                <a:gd name="T18" fmla="*/ 189 w 295"/>
                <a:gd name="T19" fmla="*/ 233 h 249"/>
                <a:gd name="T20" fmla="*/ 187 w 295"/>
                <a:gd name="T21" fmla="*/ 227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5" h="249">
                  <a:moveTo>
                    <a:pt x="187" y="227"/>
                  </a:moveTo>
                  <a:cubicBezTo>
                    <a:pt x="139" y="241"/>
                    <a:pt x="86" y="221"/>
                    <a:pt x="55" y="181"/>
                  </a:cubicBezTo>
                  <a:cubicBezTo>
                    <a:pt x="29" y="148"/>
                    <a:pt x="30" y="104"/>
                    <a:pt x="64" y="77"/>
                  </a:cubicBezTo>
                  <a:cubicBezTo>
                    <a:pt x="163" y="0"/>
                    <a:pt x="295" y="182"/>
                    <a:pt x="182" y="232"/>
                  </a:cubicBezTo>
                  <a:cubicBezTo>
                    <a:pt x="169" y="238"/>
                    <a:pt x="189" y="236"/>
                    <a:pt x="193" y="234"/>
                  </a:cubicBezTo>
                  <a:cubicBezTo>
                    <a:pt x="219" y="223"/>
                    <a:pt x="240" y="205"/>
                    <a:pt x="245" y="177"/>
                  </a:cubicBezTo>
                  <a:cubicBezTo>
                    <a:pt x="251" y="149"/>
                    <a:pt x="239" y="120"/>
                    <a:pt x="222" y="98"/>
                  </a:cubicBezTo>
                  <a:cubicBezTo>
                    <a:pt x="184" y="46"/>
                    <a:pt x="123" y="40"/>
                    <a:pt x="67" y="66"/>
                  </a:cubicBezTo>
                  <a:cubicBezTo>
                    <a:pt x="16" y="90"/>
                    <a:pt x="0" y="141"/>
                    <a:pt x="34" y="187"/>
                  </a:cubicBezTo>
                  <a:cubicBezTo>
                    <a:pt x="69" y="235"/>
                    <a:pt x="134" y="249"/>
                    <a:pt x="189" y="233"/>
                  </a:cubicBezTo>
                  <a:cubicBezTo>
                    <a:pt x="201" y="230"/>
                    <a:pt x="199" y="224"/>
                    <a:pt x="187" y="227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" name="Freeform 1219"/>
            <p:cNvSpPr/>
            <p:nvPr/>
          </p:nvSpPr>
          <p:spPr bwMode="auto">
            <a:xfrm>
              <a:off x="4881858" y="892633"/>
              <a:ext cx="101408" cy="54728"/>
            </a:xfrm>
            <a:custGeom>
              <a:avLst/>
              <a:gdLst>
                <a:gd name="T0" fmla="*/ 28 w 46"/>
                <a:gd name="T1" fmla="*/ 3 h 25"/>
                <a:gd name="T2" fmla="*/ 3 w 46"/>
                <a:gd name="T3" fmla="*/ 21 h 25"/>
                <a:gd name="T4" fmla="*/ 8 w 46"/>
                <a:gd name="T5" fmla="*/ 25 h 25"/>
                <a:gd name="T6" fmla="*/ 20 w 46"/>
                <a:gd name="T7" fmla="*/ 20 h 25"/>
                <a:gd name="T8" fmla="*/ 40 w 46"/>
                <a:gd name="T9" fmla="*/ 7 h 25"/>
                <a:gd name="T10" fmla="*/ 42 w 46"/>
                <a:gd name="T11" fmla="*/ 1 h 25"/>
                <a:gd name="T12" fmla="*/ 28 w 46"/>
                <a:gd name="T13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25">
                  <a:moveTo>
                    <a:pt x="28" y="3"/>
                  </a:moveTo>
                  <a:cubicBezTo>
                    <a:pt x="19" y="8"/>
                    <a:pt x="10" y="13"/>
                    <a:pt x="3" y="21"/>
                  </a:cubicBezTo>
                  <a:cubicBezTo>
                    <a:pt x="0" y="24"/>
                    <a:pt x="6" y="25"/>
                    <a:pt x="8" y="25"/>
                  </a:cubicBezTo>
                  <a:cubicBezTo>
                    <a:pt x="12" y="25"/>
                    <a:pt x="18" y="24"/>
                    <a:pt x="20" y="20"/>
                  </a:cubicBezTo>
                  <a:cubicBezTo>
                    <a:pt x="26" y="14"/>
                    <a:pt x="32" y="10"/>
                    <a:pt x="40" y="7"/>
                  </a:cubicBezTo>
                  <a:cubicBezTo>
                    <a:pt x="42" y="6"/>
                    <a:pt x="46" y="2"/>
                    <a:pt x="42" y="1"/>
                  </a:cubicBezTo>
                  <a:cubicBezTo>
                    <a:pt x="37" y="0"/>
                    <a:pt x="32" y="1"/>
                    <a:pt x="28" y="3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" name="Freeform 1220"/>
            <p:cNvSpPr/>
            <p:nvPr/>
          </p:nvSpPr>
          <p:spPr bwMode="auto">
            <a:xfrm>
              <a:off x="4703187" y="800883"/>
              <a:ext cx="93360" cy="62776"/>
            </a:xfrm>
            <a:custGeom>
              <a:avLst/>
              <a:gdLst>
                <a:gd name="T0" fmla="*/ 26 w 43"/>
                <a:gd name="T1" fmla="*/ 4 h 29"/>
                <a:gd name="T2" fmla="*/ 1 w 43"/>
                <a:gd name="T3" fmla="*/ 26 h 29"/>
                <a:gd name="T4" fmla="*/ 9 w 43"/>
                <a:gd name="T5" fmla="*/ 28 h 29"/>
                <a:gd name="T6" fmla="*/ 20 w 43"/>
                <a:gd name="T7" fmla="*/ 23 h 29"/>
                <a:gd name="T8" fmla="*/ 36 w 43"/>
                <a:gd name="T9" fmla="*/ 6 h 29"/>
                <a:gd name="T10" fmla="*/ 39 w 43"/>
                <a:gd name="T11" fmla="*/ 1 h 29"/>
                <a:gd name="T12" fmla="*/ 26 w 43"/>
                <a:gd name="T13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29">
                  <a:moveTo>
                    <a:pt x="26" y="4"/>
                  </a:moveTo>
                  <a:cubicBezTo>
                    <a:pt x="15" y="8"/>
                    <a:pt x="6" y="15"/>
                    <a:pt x="1" y="26"/>
                  </a:cubicBezTo>
                  <a:cubicBezTo>
                    <a:pt x="0" y="29"/>
                    <a:pt x="8" y="28"/>
                    <a:pt x="9" y="28"/>
                  </a:cubicBezTo>
                  <a:cubicBezTo>
                    <a:pt x="12" y="28"/>
                    <a:pt x="18" y="26"/>
                    <a:pt x="20" y="23"/>
                  </a:cubicBezTo>
                  <a:cubicBezTo>
                    <a:pt x="23" y="15"/>
                    <a:pt x="28" y="9"/>
                    <a:pt x="36" y="6"/>
                  </a:cubicBezTo>
                  <a:cubicBezTo>
                    <a:pt x="38" y="5"/>
                    <a:pt x="43" y="2"/>
                    <a:pt x="39" y="1"/>
                  </a:cubicBezTo>
                  <a:cubicBezTo>
                    <a:pt x="34" y="0"/>
                    <a:pt x="29" y="2"/>
                    <a:pt x="26" y="4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" name="Freeform 1221"/>
            <p:cNvSpPr/>
            <p:nvPr/>
          </p:nvSpPr>
          <p:spPr bwMode="auto">
            <a:xfrm>
              <a:off x="4675823" y="969896"/>
              <a:ext cx="241448" cy="128772"/>
            </a:xfrm>
            <a:custGeom>
              <a:avLst/>
              <a:gdLst>
                <a:gd name="T0" fmla="*/ 91 w 110"/>
                <a:gd name="T1" fmla="*/ 31 h 59"/>
                <a:gd name="T2" fmla="*/ 22 w 110"/>
                <a:gd name="T3" fmla="*/ 7 h 59"/>
                <a:gd name="T4" fmla="*/ 3 w 110"/>
                <a:gd name="T5" fmla="*/ 12 h 59"/>
                <a:gd name="T6" fmla="*/ 98 w 110"/>
                <a:gd name="T7" fmla="*/ 40 h 59"/>
                <a:gd name="T8" fmla="*/ 91 w 110"/>
                <a:gd name="T9" fmla="*/ 3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59">
                  <a:moveTo>
                    <a:pt x="91" y="31"/>
                  </a:moveTo>
                  <a:cubicBezTo>
                    <a:pt x="60" y="46"/>
                    <a:pt x="35" y="39"/>
                    <a:pt x="22" y="7"/>
                  </a:cubicBezTo>
                  <a:cubicBezTo>
                    <a:pt x="18" y="0"/>
                    <a:pt x="0" y="5"/>
                    <a:pt x="3" y="12"/>
                  </a:cubicBezTo>
                  <a:cubicBezTo>
                    <a:pt x="21" y="54"/>
                    <a:pt x="60" y="59"/>
                    <a:pt x="98" y="40"/>
                  </a:cubicBezTo>
                  <a:cubicBezTo>
                    <a:pt x="110" y="35"/>
                    <a:pt x="99" y="27"/>
                    <a:pt x="91" y="31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" name="Freeform 1222"/>
            <p:cNvSpPr/>
            <p:nvPr/>
          </p:nvSpPr>
          <p:spPr bwMode="auto">
            <a:xfrm>
              <a:off x="4709626" y="1135690"/>
              <a:ext cx="117505" cy="584303"/>
            </a:xfrm>
            <a:custGeom>
              <a:avLst/>
              <a:gdLst>
                <a:gd name="T0" fmla="*/ 30 w 54"/>
                <a:gd name="T1" fmla="*/ 9 h 267"/>
                <a:gd name="T2" fmla="*/ 0 w 54"/>
                <a:gd name="T3" fmla="*/ 262 h 267"/>
                <a:gd name="T4" fmla="*/ 23 w 54"/>
                <a:gd name="T5" fmla="*/ 256 h 267"/>
                <a:gd name="T6" fmla="*/ 53 w 54"/>
                <a:gd name="T7" fmla="*/ 6 h 267"/>
                <a:gd name="T8" fmla="*/ 30 w 54"/>
                <a:gd name="T9" fmla="*/ 9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67">
                  <a:moveTo>
                    <a:pt x="30" y="9"/>
                  </a:moveTo>
                  <a:cubicBezTo>
                    <a:pt x="6" y="92"/>
                    <a:pt x="0" y="176"/>
                    <a:pt x="0" y="262"/>
                  </a:cubicBezTo>
                  <a:cubicBezTo>
                    <a:pt x="0" y="267"/>
                    <a:pt x="23" y="263"/>
                    <a:pt x="23" y="256"/>
                  </a:cubicBezTo>
                  <a:cubicBezTo>
                    <a:pt x="23" y="171"/>
                    <a:pt x="29" y="88"/>
                    <a:pt x="53" y="6"/>
                  </a:cubicBezTo>
                  <a:cubicBezTo>
                    <a:pt x="54" y="0"/>
                    <a:pt x="32" y="3"/>
                    <a:pt x="30" y="9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" name="Freeform 1223"/>
            <p:cNvSpPr/>
            <p:nvPr/>
          </p:nvSpPr>
          <p:spPr bwMode="auto">
            <a:xfrm>
              <a:off x="4716064" y="1225831"/>
              <a:ext cx="376658" cy="481286"/>
            </a:xfrm>
            <a:custGeom>
              <a:avLst/>
              <a:gdLst>
                <a:gd name="T0" fmla="*/ 26 w 172"/>
                <a:gd name="T1" fmla="*/ 28 h 220"/>
                <a:gd name="T2" fmla="*/ 122 w 172"/>
                <a:gd name="T3" fmla="*/ 32 h 220"/>
                <a:gd name="T4" fmla="*/ 142 w 172"/>
                <a:gd name="T5" fmla="*/ 40 h 220"/>
                <a:gd name="T6" fmla="*/ 137 w 172"/>
                <a:gd name="T7" fmla="*/ 55 h 220"/>
                <a:gd name="T8" fmla="*/ 113 w 172"/>
                <a:gd name="T9" fmla="*/ 86 h 220"/>
                <a:gd name="T10" fmla="*/ 44 w 172"/>
                <a:gd name="T11" fmla="*/ 196 h 220"/>
                <a:gd name="T12" fmla="*/ 44 w 172"/>
                <a:gd name="T13" fmla="*/ 198 h 220"/>
                <a:gd name="T14" fmla="*/ 91 w 172"/>
                <a:gd name="T15" fmla="*/ 219 h 220"/>
                <a:gd name="T16" fmla="*/ 108 w 172"/>
                <a:gd name="T17" fmla="*/ 208 h 220"/>
                <a:gd name="T18" fmla="*/ 83 w 172"/>
                <a:gd name="T19" fmla="*/ 201 h 220"/>
                <a:gd name="T20" fmla="*/ 75 w 172"/>
                <a:gd name="T21" fmla="*/ 175 h 220"/>
                <a:gd name="T22" fmla="*/ 107 w 172"/>
                <a:gd name="T23" fmla="*/ 122 h 220"/>
                <a:gd name="T24" fmla="*/ 171 w 172"/>
                <a:gd name="T25" fmla="*/ 35 h 220"/>
                <a:gd name="T26" fmla="*/ 169 w 172"/>
                <a:gd name="T27" fmla="*/ 32 h 220"/>
                <a:gd name="T28" fmla="*/ 17 w 172"/>
                <a:gd name="T29" fmla="*/ 21 h 220"/>
                <a:gd name="T30" fmla="*/ 26 w 172"/>
                <a:gd name="T31" fmla="*/ 28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2" h="220">
                  <a:moveTo>
                    <a:pt x="26" y="28"/>
                  </a:moveTo>
                  <a:cubicBezTo>
                    <a:pt x="58" y="15"/>
                    <a:pt x="90" y="21"/>
                    <a:pt x="122" y="32"/>
                  </a:cubicBezTo>
                  <a:cubicBezTo>
                    <a:pt x="128" y="34"/>
                    <a:pt x="135" y="37"/>
                    <a:pt x="142" y="40"/>
                  </a:cubicBezTo>
                  <a:cubicBezTo>
                    <a:pt x="147" y="42"/>
                    <a:pt x="138" y="53"/>
                    <a:pt x="137" y="55"/>
                  </a:cubicBezTo>
                  <a:cubicBezTo>
                    <a:pt x="130" y="66"/>
                    <a:pt x="122" y="76"/>
                    <a:pt x="113" y="86"/>
                  </a:cubicBezTo>
                  <a:cubicBezTo>
                    <a:pt x="86" y="121"/>
                    <a:pt x="56" y="153"/>
                    <a:pt x="44" y="196"/>
                  </a:cubicBezTo>
                  <a:cubicBezTo>
                    <a:pt x="43" y="197"/>
                    <a:pt x="44" y="198"/>
                    <a:pt x="44" y="198"/>
                  </a:cubicBezTo>
                  <a:cubicBezTo>
                    <a:pt x="58" y="212"/>
                    <a:pt x="72" y="217"/>
                    <a:pt x="91" y="219"/>
                  </a:cubicBezTo>
                  <a:cubicBezTo>
                    <a:pt x="97" y="220"/>
                    <a:pt x="121" y="209"/>
                    <a:pt x="108" y="208"/>
                  </a:cubicBezTo>
                  <a:cubicBezTo>
                    <a:pt x="99" y="207"/>
                    <a:pt x="91" y="205"/>
                    <a:pt x="83" y="201"/>
                  </a:cubicBezTo>
                  <a:cubicBezTo>
                    <a:pt x="71" y="195"/>
                    <a:pt x="71" y="187"/>
                    <a:pt x="75" y="175"/>
                  </a:cubicBezTo>
                  <a:cubicBezTo>
                    <a:pt x="82" y="155"/>
                    <a:pt x="95" y="138"/>
                    <a:pt x="107" y="122"/>
                  </a:cubicBezTo>
                  <a:cubicBezTo>
                    <a:pt x="129" y="93"/>
                    <a:pt x="154" y="67"/>
                    <a:pt x="171" y="35"/>
                  </a:cubicBezTo>
                  <a:cubicBezTo>
                    <a:pt x="172" y="34"/>
                    <a:pt x="170" y="33"/>
                    <a:pt x="169" y="32"/>
                  </a:cubicBezTo>
                  <a:cubicBezTo>
                    <a:pt x="120" y="10"/>
                    <a:pt x="68" y="0"/>
                    <a:pt x="17" y="21"/>
                  </a:cubicBezTo>
                  <a:cubicBezTo>
                    <a:pt x="0" y="28"/>
                    <a:pt x="16" y="33"/>
                    <a:pt x="26" y="28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" name="Freeform 1224"/>
            <p:cNvSpPr/>
            <p:nvPr/>
          </p:nvSpPr>
          <p:spPr bwMode="auto">
            <a:xfrm>
              <a:off x="4431156" y="1190418"/>
              <a:ext cx="320321" cy="453922"/>
            </a:xfrm>
            <a:custGeom>
              <a:avLst/>
              <a:gdLst>
                <a:gd name="T0" fmla="*/ 123 w 146"/>
                <a:gd name="T1" fmla="*/ 37 h 207"/>
                <a:gd name="T2" fmla="*/ 42 w 146"/>
                <a:gd name="T3" fmla="*/ 202 h 207"/>
                <a:gd name="T4" fmla="*/ 64 w 146"/>
                <a:gd name="T5" fmla="*/ 197 h 207"/>
                <a:gd name="T6" fmla="*/ 78 w 146"/>
                <a:gd name="T7" fmla="*/ 3 h 207"/>
                <a:gd name="T8" fmla="*/ 57 w 146"/>
                <a:gd name="T9" fmla="*/ 7 h 207"/>
                <a:gd name="T10" fmla="*/ 42 w 146"/>
                <a:gd name="T11" fmla="*/ 203 h 207"/>
                <a:gd name="T12" fmla="*/ 63 w 146"/>
                <a:gd name="T13" fmla="*/ 198 h 207"/>
                <a:gd name="T14" fmla="*/ 145 w 146"/>
                <a:gd name="T15" fmla="*/ 32 h 207"/>
                <a:gd name="T16" fmla="*/ 123 w 146"/>
                <a:gd name="T17" fmla="*/ 3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6" h="207">
                  <a:moveTo>
                    <a:pt x="123" y="37"/>
                  </a:moveTo>
                  <a:cubicBezTo>
                    <a:pt x="94" y="91"/>
                    <a:pt x="68" y="147"/>
                    <a:pt x="42" y="202"/>
                  </a:cubicBezTo>
                  <a:cubicBezTo>
                    <a:pt x="49" y="201"/>
                    <a:pt x="56" y="199"/>
                    <a:pt x="64" y="197"/>
                  </a:cubicBezTo>
                  <a:cubicBezTo>
                    <a:pt x="22" y="144"/>
                    <a:pt x="60" y="59"/>
                    <a:pt x="78" y="3"/>
                  </a:cubicBezTo>
                  <a:cubicBezTo>
                    <a:pt x="79" y="0"/>
                    <a:pt x="59" y="2"/>
                    <a:pt x="57" y="7"/>
                  </a:cubicBezTo>
                  <a:cubicBezTo>
                    <a:pt x="39" y="63"/>
                    <a:pt x="0" y="150"/>
                    <a:pt x="42" y="203"/>
                  </a:cubicBezTo>
                  <a:cubicBezTo>
                    <a:pt x="45" y="207"/>
                    <a:pt x="61" y="202"/>
                    <a:pt x="63" y="198"/>
                  </a:cubicBezTo>
                  <a:cubicBezTo>
                    <a:pt x="89" y="143"/>
                    <a:pt x="116" y="87"/>
                    <a:pt x="145" y="32"/>
                  </a:cubicBezTo>
                  <a:cubicBezTo>
                    <a:pt x="146" y="30"/>
                    <a:pt x="126" y="31"/>
                    <a:pt x="123" y="37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" name="Freeform 1225"/>
            <p:cNvSpPr/>
            <p:nvPr/>
          </p:nvSpPr>
          <p:spPr bwMode="auto">
            <a:xfrm>
              <a:off x="4559928" y="1008528"/>
              <a:ext cx="144869" cy="217303"/>
            </a:xfrm>
            <a:custGeom>
              <a:avLst/>
              <a:gdLst>
                <a:gd name="T0" fmla="*/ 9 w 66"/>
                <a:gd name="T1" fmla="*/ 88 h 99"/>
                <a:gd name="T2" fmla="*/ 0 w 66"/>
                <a:gd name="T3" fmla="*/ 75 h 99"/>
                <a:gd name="T4" fmla="*/ 6 w 66"/>
                <a:gd name="T5" fmla="*/ 49 h 99"/>
                <a:gd name="T6" fmla="*/ 25 w 66"/>
                <a:gd name="T7" fmla="*/ 33 h 99"/>
                <a:gd name="T8" fmla="*/ 37 w 66"/>
                <a:gd name="T9" fmla="*/ 22 h 99"/>
                <a:gd name="T10" fmla="*/ 50 w 66"/>
                <a:gd name="T11" fmla="*/ 4 h 99"/>
                <a:gd name="T12" fmla="*/ 61 w 66"/>
                <a:gd name="T13" fmla="*/ 0 h 99"/>
                <a:gd name="T14" fmla="*/ 66 w 66"/>
                <a:gd name="T15" fmla="*/ 8 h 99"/>
                <a:gd name="T16" fmla="*/ 54 w 66"/>
                <a:gd name="T17" fmla="*/ 36 h 99"/>
                <a:gd name="T18" fmla="*/ 44 w 66"/>
                <a:gd name="T19" fmla="*/ 46 h 99"/>
                <a:gd name="T20" fmla="*/ 46 w 66"/>
                <a:gd name="T21" fmla="*/ 53 h 99"/>
                <a:gd name="T22" fmla="*/ 56 w 66"/>
                <a:gd name="T23" fmla="*/ 59 h 99"/>
                <a:gd name="T24" fmla="*/ 61 w 66"/>
                <a:gd name="T25" fmla="*/ 72 h 99"/>
                <a:gd name="T26" fmla="*/ 57 w 66"/>
                <a:gd name="T27" fmla="*/ 84 h 99"/>
                <a:gd name="T28" fmla="*/ 42 w 66"/>
                <a:gd name="T29" fmla="*/ 96 h 99"/>
                <a:gd name="T30" fmla="*/ 23 w 66"/>
                <a:gd name="T31" fmla="*/ 95 h 99"/>
                <a:gd name="T32" fmla="*/ 9 w 66"/>
                <a:gd name="T33" fmla="*/ 88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99">
                  <a:moveTo>
                    <a:pt x="9" y="88"/>
                  </a:moveTo>
                  <a:cubicBezTo>
                    <a:pt x="9" y="88"/>
                    <a:pt x="1" y="84"/>
                    <a:pt x="0" y="75"/>
                  </a:cubicBezTo>
                  <a:cubicBezTo>
                    <a:pt x="0" y="67"/>
                    <a:pt x="0" y="59"/>
                    <a:pt x="6" y="49"/>
                  </a:cubicBezTo>
                  <a:cubicBezTo>
                    <a:pt x="12" y="39"/>
                    <a:pt x="16" y="37"/>
                    <a:pt x="25" y="33"/>
                  </a:cubicBezTo>
                  <a:cubicBezTo>
                    <a:pt x="34" y="29"/>
                    <a:pt x="30" y="28"/>
                    <a:pt x="37" y="22"/>
                  </a:cubicBezTo>
                  <a:cubicBezTo>
                    <a:pt x="43" y="16"/>
                    <a:pt x="48" y="6"/>
                    <a:pt x="50" y="4"/>
                  </a:cubicBezTo>
                  <a:cubicBezTo>
                    <a:pt x="52" y="2"/>
                    <a:pt x="57" y="0"/>
                    <a:pt x="61" y="0"/>
                  </a:cubicBezTo>
                  <a:cubicBezTo>
                    <a:pt x="65" y="0"/>
                    <a:pt x="66" y="1"/>
                    <a:pt x="66" y="8"/>
                  </a:cubicBezTo>
                  <a:cubicBezTo>
                    <a:pt x="66" y="14"/>
                    <a:pt x="54" y="36"/>
                    <a:pt x="54" y="3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50"/>
                    <a:pt x="46" y="53"/>
                  </a:cubicBezTo>
                  <a:cubicBezTo>
                    <a:pt x="49" y="55"/>
                    <a:pt x="56" y="52"/>
                    <a:pt x="56" y="59"/>
                  </a:cubicBezTo>
                  <a:cubicBezTo>
                    <a:pt x="57" y="66"/>
                    <a:pt x="62" y="65"/>
                    <a:pt x="61" y="72"/>
                  </a:cubicBezTo>
                  <a:cubicBezTo>
                    <a:pt x="60" y="78"/>
                    <a:pt x="60" y="79"/>
                    <a:pt x="57" y="84"/>
                  </a:cubicBezTo>
                  <a:cubicBezTo>
                    <a:pt x="54" y="90"/>
                    <a:pt x="48" y="94"/>
                    <a:pt x="42" y="96"/>
                  </a:cubicBezTo>
                  <a:cubicBezTo>
                    <a:pt x="37" y="99"/>
                    <a:pt x="29" y="97"/>
                    <a:pt x="23" y="95"/>
                  </a:cubicBezTo>
                  <a:cubicBezTo>
                    <a:pt x="17" y="93"/>
                    <a:pt x="9" y="88"/>
                    <a:pt x="9" y="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0" name="Freeform 1226"/>
            <p:cNvSpPr/>
            <p:nvPr/>
          </p:nvSpPr>
          <p:spPr bwMode="auto">
            <a:xfrm>
              <a:off x="4551880" y="1000479"/>
              <a:ext cx="164184" cy="231790"/>
            </a:xfrm>
            <a:custGeom>
              <a:avLst/>
              <a:gdLst>
                <a:gd name="T0" fmla="*/ 14 w 75"/>
                <a:gd name="T1" fmla="*/ 90 h 106"/>
                <a:gd name="T2" fmla="*/ 14 w 75"/>
                <a:gd name="T3" fmla="*/ 90 h 106"/>
                <a:gd name="T4" fmla="*/ 11 w 75"/>
                <a:gd name="T5" fmla="*/ 85 h 106"/>
                <a:gd name="T6" fmla="*/ 14 w 75"/>
                <a:gd name="T7" fmla="*/ 55 h 106"/>
                <a:gd name="T8" fmla="*/ 36 w 75"/>
                <a:gd name="T9" fmla="*/ 38 h 106"/>
                <a:gd name="T10" fmla="*/ 44 w 75"/>
                <a:gd name="T11" fmla="*/ 29 h 106"/>
                <a:gd name="T12" fmla="*/ 57 w 75"/>
                <a:gd name="T13" fmla="*/ 11 h 106"/>
                <a:gd name="T14" fmla="*/ 57 w 75"/>
                <a:gd name="T15" fmla="*/ 11 h 106"/>
                <a:gd name="T16" fmla="*/ 57 w 75"/>
                <a:gd name="T17" fmla="*/ 11 h 106"/>
                <a:gd name="T18" fmla="*/ 65 w 75"/>
                <a:gd name="T19" fmla="*/ 9 h 106"/>
                <a:gd name="T20" fmla="*/ 66 w 75"/>
                <a:gd name="T21" fmla="*/ 8 h 106"/>
                <a:gd name="T22" fmla="*/ 66 w 75"/>
                <a:gd name="T23" fmla="*/ 8 h 106"/>
                <a:gd name="T24" fmla="*/ 66 w 75"/>
                <a:gd name="T25" fmla="*/ 8 h 106"/>
                <a:gd name="T26" fmla="*/ 66 w 75"/>
                <a:gd name="T27" fmla="*/ 8 h 106"/>
                <a:gd name="T28" fmla="*/ 70 w 75"/>
                <a:gd name="T29" fmla="*/ 12 h 106"/>
                <a:gd name="T30" fmla="*/ 63 w 75"/>
                <a:gd name="T31" fmla="*/ 20 h 106"/>
                <a:gd name="T32" fmla="*/ 54 w 75"/>
                <a:gd name="T33" fmla="*/ 37 h 106"/>
                <a:gd name="T34" fmla="*/ 43 w 75"/>
                <a:gd name="T35" fmla="*/ 48 h 106"/>
                <a:gd name="T36" fmla="*/ 44 w 75"/>
                <a:gd name="T37" fmla="*/ 54 h 106"/>
                <a:gd name="T38" fmla="*/ 54 w 75"/>
                <a:gd name="T39" fmla="*/ 62 h 106"/>
                <a:gd name="T40" fmla="*/ 56 w 75"/>
                <a:gd name="T41" fmla="*/ 62 h 106"/>
                <a:gd name="T42" fmla="*/ 56 w 75"/>
                <a:gd name="T43" fmla="*/ 62 h 106"/>
                <a:gd name="T44" fmla="*/ 56 w 75"/>
                <a:gd name="T45" fmla="*/ 62 h 106"/>
                <a:gd name="T46" fmla="*/ 56 w 75"/>
                <a:gd name="T47" fmla="*/ 62 h 106"/>
                <a:gd name="T48" fmla="*/ 56 w 75"/>
                <a:gd name="T49" fmla="*/ 62 h 106"/>
                <a:gd name="T50" fmla="*/ 56 w 75"/>
                <a:gd name="T51" fmla="*/ 63 h 106"/>
                <a:gd name="T52" fmla="*/ 60 w 75"/>
                <a:gd name="T53" fmla="*/ 73 h 106"/>
                <a:gd name="T54" fmla="*/ 59 w 75"/>
                <a:gd name="T55" fmla="*/ 81 h 106"/>
                <a:gd name="T56" fmla="*/ 52 w 75"/>
                <a:gd name="T57" fmla="*/ 92 h 106"/>
                <a:gd name="T58" fmla="*/ 28 w 75"/>
                <a:gd name="T59" fmla="*/ 95 h 106"/>
                <a:gd name="T60" fmla="*/ 16 w 75"/>
                <a:gd name="T61" fmla="*/ 89 h 106"/>
                <a:gd name="T62" fmla="*/ 15 w 75"/>
                <a:gd name="T63" fmla="*/ 88 h 106"/>
                <a:gd name="T64" fmla="*/ 13 w 75"/>
                <a:gd name="T65" fmla="*/ 92 h 106"/>
                <a:gd name="T66" fmla="*/ 26 w 75"/>
                <a:gd name="T67" fmla="*/ 103 h 106"/>
                <a:gd name="T68" fmla="*/ 48 w 75"/>
                <a:gd name="T69" fmla="*/ 104 h 106"/>
                <a:gd name="T70" fmla="*/ 67 w 75"/>
                <a:gd name="T71" fmla="*/ 86 h 106"/>
                <a:gd name="T72" fmla="*/ 69 w 75"/>
                <a:gd name="T73" fmla="*/ 74 h 106"/>
                <a:gd name="T74" fmla="*/ 65 w 75"/>
                <a:gd name="T75" fmla="*/ 62 h 106"/>
                <a:gd name="T76" fmla="*/ 57 w 75"/>
                <a:gd name="T77" fmla="*/ 54 h 106"/>
                <a:gd name="T78" fmla="*/ 53 w 75"/>
                <a:gd name="T79" fmla="*/ 54 h 106"/>
                <a:gd name="T80" fmla="*/ 53 w 75"/>
                <a:gd name="T81" fmla="*/ 54 h 106"/>
                <a:gd name="T82" fmla="*/ 53 w 75"/>
                <a:gd name="T83" fmla="*/ 53 h 106"/>
                <a:gd name="T84" fmla="*/ 53 w 75"/>
                <a:gd name="T85" fmla="*/ 53 h 106"/>
                <a:gd name="T86" fmla="*/ 52 w 75"/>
                <a:gd name="T87" fmla="*/ 50 h 106"/>
                <a:gd name="T88" fmla="*/ 52 w 75"/>
                <a:gd name="T89" fmla="*/ 50 h 106"/>
                <a:gd name="T90" fmla="*/ 48 w 75"/>
                <a:gd name="T91" fmla="*/ 50 h 106"/>
                <a:gd name="T92" fmla="*/ 61 w 75"/>
                <a:gd name="T93" fmla="*/ 42 h 106"/>
                <a:gd name="T94" fmla="*/ 74 w 75"/>
                <a:gd name="T95" fmla="*/ 16 h 106"/>
                <a:gd name="T96" fmla="*/ 75 w 75"/>
                <a:gd name="T97" fmla="*/ 11 h 106"/>
                <a:gd name="T98" fmla="*/ 73 w 75"/>
                <a:gd name="T99" fmla="*/ 4 h 106"/>
                <a:gd name="T100" fmla="*/ 65 w 75"/>
                <a:gd name="T101" fmla="*/ 0 h 106"/>
                <a:gd name="T102" fmla="*/ 49 w 75"/>
                <a:gd name="T103" fmla="*/ 6 h 106"/>
                <a:gd name="T104" fmla="*/ 34 w 75"/>
                <a:gd name="T105" fmla="*/ 27 h 106"/>
                <a:gd name="T106" fmla="*/ 27 w 75"/>
                <a:gd name="T107" fmla="*/ 33 h 106"/>
                <a:gd name="T108" fmla="*/ 0 w 75"/>
                <a:gd name="T109" fmla="*/ 73 h 106"/>
                <a:gd name="T110" fmla="*/ 11 w 75"/>
                <a:gd name="T111" fmla="*/ 96 h 106"/>
                <a:gd name="T112" fmla="*/ 13 w 75"/>
                <a:gd name="T113" fmla="*/ 9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5" h="106">
                  <a:moveTo>
                    <a:pt x="13" y="92"/>
                  </a:moveTo>
                  <a:cubicBezTo>
                    <a:pt x="15" y="88"/>
                    <a:pt x="15" y="88"/>
                    <a:pt x="15" y="88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5" y="88"/>
                    <a:pt x="15" y="88"/>
                    <a:pt x="15" y="88"/>
                  </a:cubicBezTo>
                  <a:cubicBezTo>
                    <a:pt x="15" y="88"/>
                    <a:pt x="15" y="88"/>
                    <a:pt x="15" y="88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5" y="88"/>
                    <a:pt x="15" y="88"/>
                    <a:pt x="15" y="88"/>
                  </a:cubicBezTo>
                  <a:cubicBezTo>
                    <a:pt x="15" y="88"/>
                    <a:pt x="15" y="88"/>
                    <a:pt x="15" y="88"/>
                  </a:cubicBezTo>
                  <a:cubicBezTo>
                    <a:pt x="14" y="88"/>
                    <a:pt x="13" y="87"/>
                    <a:pt x="11" y="85"/>
                  </a:cubicBezTo>
                  <a:cubicBezTo>
                    <a:pt x="10" y="83"/>
                    <a:pt x="9" y="82"/>
                    <a:pt x="9" y="79"/>
                  </a:cubicBezTo>
                  <a:cubicBezTo>
                    <a:pt x="9" y="77"/>
                    <a:pt x="9" y="75"/>
                    <a:pt x="9" y="73"/>
                  </a:cubicBezTo>
                  <a:cubicBezTo>
                    <a:pt x="9" y="67"/>
                    <a:pt x="10" y="62"/>
                    <a:pt x="14" y="55"/>
                  </a:cubicBezTo>
                  <a:cubicBezTo>
                    <a:pt x="17" y="51"/>
                    <a:pt x="19" y="48"/>
                    <a:pt x="21" y="46"/>
                  </a:cubicBezTo>
                  <a:cubicBezTo>
                    <a:pt x="23" y="45"/>
                    <a:pt x="26" y="43"/>
                    <a:pt x="31" y="41"/>
                  </a:cubicBezTo>
                  <a:cubicBezTo>
                    <a:pt x="33" y="40"/>
                    <a:pt x="35" y="39"/>
                    <a:pt x="36" y="38"/>
                  </a:cubicBezTo>
                  <a:cubicBezTo>
                    <a:pt x="37" y="37"/>
                    <a:pt x="38" y="37"/>
                    <a:pt x="39" y="36"/>
                  </a:cubicBezTo>
                  <a:cubicBezTo>
                    <a:pt x="40" y="34"/>
                    <a:pt x="40" y="34"/>
                    <a:pt x="41" y="33"/>
                  </a:cubicBezTo>
                  <a:cubicBezTo>
                    <a:pt x="41" y="32"/>
                    <a:pt x="42" y="31"/>
                    <a:pt x="44" y="29"/>
                  </a:cubicBezTo>
                  <a:cubicBezTo>
                    <a:pt x="47" y="26"/>
                    <a:pt x="50" y="21"/>
                    <a:pt x="53" y="18"/>
                  </a:cubicBezTo>
                  <a:cubicBezTo>
                    <a:pt x="54" y="16"/>
                    <a:pt x="55" y="14"/>
                    <a:pt x="56" y="13"/>
                  </a:cubicBezTo>
                  <a:cubicBezTo>
                    <a:pt x="56" y="12"/>
                    <a:pt x="56" y="12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8" y="10"/>
                    <a:pt x="60" y="9"/>
                  </a:cubicBezTo>
                  <a:cubicBezTo>
                    <a:pt x="62" y="9"/>
                    <a:pt x="64" y="9"/>
                    <a:pt x="65" y="9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6" y="8"/>
                    <a:pt x="66" y="9"/>
                    <a:pt x="66" y="11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2"/>
                    <a:pt x="66" y="12"/>
                    <a:pt x="66" y="13"/>
                  </a:cubicBezTo>
                  <a:cubicBezTo>
                    <a:pt x="65" y="15"/>
                    <a:pt x="64" y="17"/>
                    <a:pt x="63" y="20"/>
                  </a:cubicBezTo>
                  <a:cubicBezTo>
                    <a:pt x="61" y="24"/>
                    <a:pt x="59" y="28"/>
                    <a:pt x="57" y="32"/>
                  </a:cubicBezTo>
                  <a:cubicBezTo>
                    <a:pt x="56" y="33"/>
                    <a:pt x="55" y="35"/>
                    <a:pt x="55" y="36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8" y="40"/>
                    <a:pt x="58" y="40"/>
                    <a:pt x="58" y="40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2"/>
                    <a:pt x="44" y="54"/>
                  </a:cubicBezTo>
                  <a:cubicBezTo>
                    <a:pt x="44" y="56"/>
                    <a:pt x="45" y="58"/>
                    <a:pt x="47" y="60"/>
                  </a:cubicBezTo>
                  <a:cubicBezTo>
                    <a:pt x="48" y="61"/>
                    <a:pt x="49" y="61"/>
                    <a:pt x="50" y="62"/>
                  </a:cubicBezTo>
                  <a:cubicBezTo>
                    <a:pt x="52" y="62"/>
                    <a:pt x="53" y="62"/>
                    <a:pt x="54" y="62"/>
                  </a:cubicBezTo>
                  <a:cubicBezTo>
                    <a:pt x="55" y="62"/>
                    <a:pt x="55" y="62"/>
                    <a:pt x="56" y="62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56" y="62"/>
                    <a:pt x="56" y="62"/>
                    <a:pt x="56" y="63"/>
                  </a:cubicBezTo>
                  <a:cubicBezTo>
                    <a:pt x="56" y="65"/>
                    <a:pt x="56" y="67"/>
                    <a:pt x="57" y="68"/>
                  </a:cubicBezTo>
                  <a:cubicBezTo>
                    <a:pt x="58" y="70"/>
                    <a:pt x="59" y="72"/>
                    <a:pt x="60" y="72"/>
                  </a:cubicBezTo>
                  <a:cubicBezTo>
                    <a:pt x="60" y="73"/>
                    <a:pt x="60" y="73"/>
                    <a:pt x="60" y="73"/>
                  </a:cubicBezTo>
                  <a:cubicBezTo>
                    <a:pt x="60" y="73"/>
                    <a:pt x="60" y="74"/>
                    <a:pt x="60" y="74"/>
                  </a:cubicBezTo>
                  <a:cubicBezTo>
                    <a:pt x="60" y="74"/>
                    <a:pt x="60" y="75"/>
                    <a:pt x="60" y="75"/>
                  </a:cubicBezTo>
                  <a:cubicBezTo>
                    <a:pt x="60" y="79"/>
                    <a:pt x="60" y="80"/>
                    <a:pt x="59" y="81"/>
                  </a:cubicBezTo>
                  <a:cubicBezTo>
                    <a:pt x="59" y="82"/>
                    <a:pt x="59" y="82"/>
                    <a:pt x="59" y="83"/>
                  </a:cubicBezTo>
                  <a:cubicBezTo>
                    <a:pt x="59" y="84"/>
                    <a:pt x="58" y="85"/>
                    <a:pt x="57" y="86"/>
                  </a:cubicBezTo>
                  <a:cubicBezTo>
                    <a:pt x="56" y="88"/>
                    <a:pt x="55" y="90"/>
                    <a:pt x="52" y="92"/>
                  </a:cubicBezTo>
                  <a:cubicBezTo>
                    <a:pt x="50" y="94"/>
                    <a:pt x="47" y="95"/>
                    <a:pt x="45" y="96"/>
                  </a:cubicBezTo>
                  <a:cubicBezTo>
                    <a:pt x="44" y="97"/>
                    <a:pt x="42" y="97"/>
                    <a:pt x="41" y="97"/>
                  </a:cubicBezTo>
                  <a:cubicBezTo>
                    <a:pt x="37" y="97"/>
                    <a:pt x="32" y="96"/>
                    <a:pt x="28" y="95"/>
                  </a:cubicBezTo>
                  <a:cubicBezTo>
                    <a:pt x="28" y="95"/>
                    <a:pt x="28" y="95"/>
                    <a:pt x="28" y="95"/>
                  </a:cubicBezTo>
                  <a:cubicBezTo>
                    <a:pt x="25" y="94"/>
                    <a:pt x="22" y="92"/>
                    <a:pt x="20" y="91"/>
                  </a:cubicBezTo>
                  <a:cubicBezTo>
                    <a:pt x="18" y="90"/>
                    <a:pt x="17" y="90"/>
                    <a:pt x="16" y="89"/>
                  </a:cubicBezTo>
                  <a:cubicBezTo>
                    <a:pt x="16" y="89"/>
                    <a:pt x="16" y="89"/>
                    <a:pt x="15" y="89"/>
                  </a:cubicBezTo>
                  <a:cubicBezTo>
                    <a:pt x="15" y="88"/>
                    <a:pt x="15" y="88"/>
                    <a:pt x="15" y="88"/>
                  </a:cubicBezTo>
                  <a:cubicBezTo>
                    <a:pt x="15" y="88"/>
                    <a:pt x="15" y="88"/>
                    <a:pt x="15" y="88"/>
                  </a:cubicBezTo>
                  <a:cubicBezTo>
                    <a:pt x="15" y="88"/>
                    <a:pt x="15" y="88"/>
                    <a:pt x="15" y="88"/>
                  </a:cubicBezTo>
                  <a:cubicBezTo>
                    <a:pt x="15" y="88"/>
                    <a:pt x="15" y="88"/>
                    <a:pt x="15" y="88"/>
                  </a:cubicBezTo>
                  <a:cubicBezTo>
                    <a:pt x="13" y="92"/>
                    <a:pt x="13" y="92"/>
                    <a:pt x="13" y="92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10" y="96"/>
                    <a:pt x="12" y="97"/>
                    <a:pt x="15" y="99"/>
                  </a:cubicBezTo>
                  <a:cubicBezTo>
                    <a:pt x="18" y="100"/>
                    <a:pt x="22" y="102"/>
                    <a:pt x="26" y="103"/>
                  </a:cubicBezTo>
                  <a:cubicBezTo>
                    <a:pt x="26" y="103"/>
                    <a:pt x="26" y="103"/>
                    <a:pt x="26" y="103"/>
                  </a:cubicBezTo>
                  <a:cubicBezTo>
                    <a:pt x="30" y="104"/>
                    <a:pt x="35" y="106"/>
                    <a:pt x="41" y="106"/>
                  </a:cubicBezTo>
                  <a:cubicBezTo>
                    <a:pt x="43" y="106"/>
                    <a:pt x="46" y="105"/>
                    <a:pt x="48" y="104"/>
                  </a:cubicBezTo>
                  <a:cubicBezTo>
                    <a:pt x="51" y="103"/>
                    <a:pt x="54" y="101"/>
                    <a:pt x="58" y="99"/>
                  </a:cubicBezTo>
                  <a:cubicBezTo>
                    <a:pt x="61" y="97"/>
                    <a:pt x="63" y="94"/>
                    <a:pt x="65" y="90"/>
                  </a:cubicBezTo>
                  <a:cubicBezTo>
                    <a:pt x="66" y="89"/>
                    <a:pt x="67" y="88"/>
                    <a:pt x="67" y="86"/>
                  </a:cubicBezTo>
                  <a:cubicBezTo>
                    <a:pt x="68" y="85"/>
                    <a:pt x="68" y="83"/>
                    <a:pt x="68" y="82"/>
                  </a:cubicBezTo>
                  <a:cubicBezTo>
                    <a:pt x="69" y="80"/>
                    <a:pt x="69" y="79"/>
                    <a:pt x="69" y="76"/>
                  </a:cubicBezTo>
                  <a:cubicBezTo>
                    <a:pt x="69" y="76"/>
                    <a:pt x="69" y="75"/>
                    <a:pt x="69" y="74"/>
                  </a:cubicBezTo>
                  <a:cubicBezTo>
                    <a:pt x="69" y="72"/>
                    <a:pt x="69" y="71"/>
                    <a:pt x="68" y="69"/>
                  </a:cubicBezTo>
                  <a:cubicBezTo>
                    <a:pt x="67" y="67"/>
                    <a:pt x="66" y="66"/>
                    <a:pt x="66" y="66"/>
                  </a:cubicBezTo>
                  <a:cubicBezTo>
                    <a:pt x="65" y="65"/>
                    <a:pt x="65" y="64"/>
                    <a:pt x="65" y="62"/>
                  </a:cubicBezTo>
                  <a:cubicBezTo>
                    <a:pt x="65" y="61"/>
                    <a:pt x="64" y="60"/>
                    <a:pt x="64" y="59"/>
                  </a:cubicBezTo>
                  <a:cubicBezTo>
                    <a:pt x="63" y="57"/>
                    <a:pt x="62" y="55"/>
                    <a:pt x="60" y="55"/>
                  </a:cubicBezTo>
                  <a:cubicBezTo>
                    <a:pt x="59" y="54"/>
                    <a:pt x="58" y="54"/>
                    <a:pt x="57" y="54"/>
                  </a:cubicBezTo>
                  <a:cubicBezTo>
                    <a:pt x="55" y="53"/>
                    <a:pt x="54" y="53"/>
                    <a:pt x="54" y="53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3" y="54"/>
                    <a:pt x="53" y="54"/>
                    <a:pt x="53" y="54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3" y="54"/>
                    <a:pt x="53" y="54"/>
                    <a:pt x="53" y="54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3" y="54"/>
                    <a:pt x="53" y="54"/>
                    <a:pt x="53" y="54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3" y="54"/>
                    <a:pt x="53" y="54"/>
                    <a:pt x="53" y="54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3" y="53"/>
                    <a:pt x="53" y="52"/>
                    <a:pt x="52" y="52"/>
                  </a:cubicBezTo>
                  <a:cubicBezTo>
                    <a:pt x="52" y="51"/>
                    <a:pt x="52" y="50"/>
                    <a:pt x="52" y="50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61" y="42"/>
                    <a:pt x="61" y="42"/>
                    <a:pt x="61" y="42"/>
                  </a:cubicBezTo>
                  <a:cubicBezTo>
                    <a:pt x="61" y="42"/>
                    <a:pt x="65" y="36"/>
                    <a:pt x="68" y="30"/>
                  </a:cubicBezTo>
                  <a:cubicBezTo>
                    <a:pt x="70" y="27"/>
                    <a:pt x="71" y="23"/>
                    <a:pt x="72" y="20"/>
                  </a:cubicBezTo>
                  <a:cubicBezTo>
                    <a:pt x="73" y="19"/>
                    <a:pt x="74" y="17"/>
                    <a:pt x="74" y="16"/>
                  </a:cubicBezTo>
                  <a:cubicBezTo>
                    <a:pt x="74" y="14"/>
                    <a:pt x="75" y="13"/>
                    <a:pt x="75" y="12"/>
                  </a:cubicBezTo>
                  <a:cubicBezTo>
                    <a:pt x="75" y="12"/>
                    <a:pt x="75" y="12"/>
                    <a:pt x="75" y="12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5" y="10"/>
                    <a:pt x="75" y="8"/>
                    <a:pt x="74" y="7"/>
                  </a:cubicBezTo>
                  <a:cubicBezTo>
                    <a:pt x="74" y="6"/>
                    <a:pt x="74" y="5"/>
                    <a:pt x="73" y="4"/>
                  </a:cubicBezTo>
                  <a:cubicBezTo>
                    <a:pt x="72" y="2"/>
                    <a:pt x="71" y="1"/>
                    <a:pt x="69" y="0"/>
                  </a:cubicBezTo>
                  <a:cubicBezTo>
                    <a:pt x="68" y="0"/>
                    <a:pt x="66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2" y="0"/>
                    <a:pt x="60" y="0"/>
                    <a:pt x="57" y="1"/>
                  </a:cubicBezTo>
                  <a:cubicBezTo>
                    <a:pt x="55" y="2"/>
                    <a:pt x="53" y="3"/>
                    <a:pt x="51" y="5"/>
                  </a:cubicBezTo>
                  <a:cubicBezTo>
                    <a:pt x="50" y="5"/>
                    <a:pt x="50" y="6"/>
                    <a:pt x="49" y="6"/>
                  </a:cubicBezTo>
                  <a:cubicBezTo>
                    <a:pt x="48" y="8"/>
                    <a:pt x="46" y="11"/>
                    <a:pt x="44" y="14"/>
                  </a:cubicBezTo>
                  <a:cubicBezTo>
                    <a:pt x="42" y="17"/>
                    <a:pt x="40" y="20"/>
                    <a:pt x="38" y="23"/>
                  </a:cubicBezTo>
                  <a:cubicBezTo>
                    <a:pt x="36" y="25"/>
                    <a:pt x="35" y="26"/>
                    <a:pt x="34" y="27"/>
                  </a:cubicBezTo>
                  <a:cubicBezTo>
                    <a:pt x="33" y="28"/>
                    <a:pt x="33" y="29"/>
                    <a:pt x="32" y="29"/>
                  </a:cubicBezTo>
                  <a:cubicBezTo>
                    <a:pt x="32" y="30"/>
                    <a:pt x="32" y="30"/>
                    <a:pt x="31" y="31"/>
                  </a:cubicBezTo>
                  <a:cubicBezTo>
                    <a:pt x="31" y="31"/>
                    <a:pt x="29" y="32"/>
                    <a:pt x="27" y="33"/>
                  </a:cubicBezTo>
                  <a:cubicBezTo>
                    <a:pt x="22" y="35"/>
                    <a:pt x="19" y="37"/>
                    <a:pt x="15" y="39"/>
                  </a:cubicBezTo>
                  <a:cubicBezTo>
                    <a:pt x="12" y="42"/>
                    <a:pt x="9" y="46"/>
                    <a:pt x="6" y="51"/>
                  </a:cubicBezTo>
                  <a:cubicBezTo>
                    <a:pt x="1" y="59"/>
                    <a:pt x="0" y="66"/>
                    <a:pt x="0" y="73"/>
                  </a:cubicBezTo>
                  <a:cubicBezTo>
                    <a:pt x="0" y="75"/>
                    <a:pt x="0" y="77"/>
                    <a:pt x="0" y="80"/>
                  </a:cubicBezTo>
                  <a:cubicBezTo>
                    <a:pt x="0" y="85"/>
                    <a:pt x="3" y="89"/>
                    <a:pt x="6" y="92"/>
                  </a:cubicBezTo>
                  <a:cubicBezTo>
                    <a:pt x="8" y="94"/>
                    <a:pt x="10" y="96"/>
                    <a:pt x="11" y="96"/>
                  </a:cubicBezTo>
                  <a:cubicBezTo>
                    <a:pt x="13" y="92"/>
                    <a:pt x="13" y="92"/>
                    <a:pt x="13" y="92"/>
                  </a:cubicBezTo>
                  <a:cubicBezTo>
                    <a:pt x="10" y="96"/>
                    <a:pt x="10" y="96"/>
                    <a:pt x="10" y="96"/>
                  </a:cubicBezTo>
                  <a:lnTo>
                    <a:pt x="13" y="92"/>
                  </a:ln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" name="Freeform 1227"/>
            <p:cNvSpPr/>
            <p:nvPr/>
          </p:nvSpPr>
          <p:spPr bwMode="auto">
            <a:xfrm>
              <a:off x="4411840" y="1728042"/>
              <a:ext cx="323540" cy="883698"/>
            </a:xfrm>
            <a:custGeom>
              <a:avLst/>
              <a:gdLst>
                <a:gd name="T0" fmla="*/ 126 w 148"/>
                <a:gd name="T1" fmla="*/ 9 h 404"/>
                <a:gd name="T2" fmla="*/ 91 w 148"/>
                <a:gd name="T3" fmla="*/ 307 h 404"/>
                <a:gd name="T4" fmla="*/ 86 w 148"/>
                <a:gd name="T5" fmla="*/ 381 h 404"/>
                <a:gd name="T6" fmla="*/ 68 w 148"/>
                <a:gd name="T7" fmla="*/ 389 h 404"/>
                <a:gd name="T8" fmla="*/ 20 w 148"/>
                <a:gd name="T9" fmla="*/ 391 h 404"/>
                <a:gd name="T10" fmla="*/ 13 w 148"/>
                <a:gd name="T11" fmla="*/ 402 h 404"/>
                <a:gd name="T12" fmla="*/ 92 w 148"/>
                <a:gd name="T13" fmla="*/ 393 h 404"/>
                <a:gd name="T14" fmla="*/ 111 w 148"/>
                <a:gd name="T15" fmla="*/ 342 h 404"/>
                <a:gd name="T16" fmla="*/ 146 w 148"/>
                <a:gd name="T17" fmla="*/ 6 h 404"/>
                <a:gd name="T18" fmla="*/ 126 w 148"/>
                <a:gd name="T19" fmla="*/ 9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8" h="404">
                  <a:moveTo>
                    <a:pt x="126" y="9"/>
                  </a:moveTo>
                  <a:cubicBezTo>
                    <a:pt x="91" y="105"/>
                    <a:pt x="91" y="207"/>
                    <a:pt x="91" y="307"/>
                  </a:cubicBezTo>
                  <a:cubicBezTo>
                    <a:pt x="91" y="329"/>
                    <a:pt x="97" y="361"/>
                    <a:pt x="86" y="381"/>
                  </a:cubicBezTo>
                  <a:cubicBezTo>
                    <a:pt x="82" y="388"/>
                    <a:pt x="74" y="388"/>
                    <a:pt x="68" y="389"/>
                  </a:cubicBezTo>
                  <a:cubicBezTo>
                    <a:pt x="52" y="391"/>
                    <a:pt x="36" y="391"/>
                    <a:pt x="20" y="391"/>
                  </a:cubicBezTo>
                  <a:cubicBezTo>
                    <a:pt x="13" y="392"/>
                    <a:pt x="0" y="403"/>
                    <a:pt x="13" y="402"/>
                  </a:cubicBezTo>
                  <a:cubicBezTo>
                    <a:pt x="38" y="401"/>
                    <a:pt x="69" y="404"/>
                    <a:pt x="92" y="393"/>
                  </a:cubicBezTo>
                  <a:cubicBezTo>
                    <a:pt x="111" y="383"/>
                    <a:pt x="110" y="361"/>
                    <a:pt x="111" y="342"/>
                  </a:cubicBezTo>
                  <a:cubicBezTo>
                    <a:pt x="112" y="229"/>
                    <a:pt x="107" y="114"/>
                    <a:pt x="146" y="6"/>
                  </a:cubicBezTo>
                  <a:cubicBezTo>
                    <a:pt x="148" y="0"/>
                    <a:pt x="128" y="2"/>
                    <a:pt x="126" y="9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" name="Freeform 1228"/>
            <p:cNvSpPr/>
            <p:nvPr/>
          </p:nvSpPr>
          <p:spPr bwMode="auto">
            <a:xfrm>
              <a:off x="4753086" y="1758625"/>
              <a:ext cx="289737" cy="898185"/>
            </a:xfrm>
            <a:custGeom>
              <a:avLst/>
              <a:gdLst>
                <a:gd name="T0" fmla="*/ 2 w 132"/>
                <a:gd name="T1" fmla="*/ 11 h 410"/>
                <a:gd name="T2" fmla="*/ 24 w 132"/>
                <a:gd name="T3" fmla="*/ 337 h 410"/>
                <a:gd name="T4" fmla="*/ 34 w 132"/>
                <a:gd name="T5" fmla="*/ 395 h 410"/>
                <a:gd name="T6" fmla="*/ 109 w 132"/>
                <a:gd name="T7" fmla="*/ 409 h 410"/>
                <a:gd name="T8" fmla="*/ 121 w 132"/>
                <a:gd name="T9" fmla="*/ 400 h 410"/>
                <a:gd name="T10" fmla="*/ 50 w 132"/>
                <a:gd name="T11" fmla="*/ 386 h 410"/>
                <a:gd name="T12" fmla="*/ 44 w 132"/>
                <a:gd name="T13" fmla="*/ 324 h 410"/>
                <a:gd name="T14" fmla="*/ 22 w 132"/>
                <a:gd name="T15" fmla="*/ 6 h 410"/>
                <a:gd name="T16" fmla="*/ 2 w 132"/>
                <a:gd name="T17" fmla="*/ 1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2" h="410">
                  <a:moveTo>
                    <a:pt x="2" y="11"/>
                  </a:moveTo>
                  <a:cubicBezTo>
                    <a:pt x="35" y="117"/>
                    <a:pt x="29" y="228"/>
                    <a:pt x="24" y="337"/>
                  </a:cubicBezTo>
                  <a:cubicBezTo>
                    <a:pt x="23" y="355"/>
                    <a:pt x="18" y="383"/>
                    <a:pt x="34" y="395"/>
                  </a:cubicBezTo>
                  <a:cubicBezTo>
                    <a:pt x="52" y="410"/>
                    <a:pt x="87" y="407"/>
                    <a:pt x="109" y="409"/>
                  </a:cubicBezTo>
                  <a:cubicBezTo>
                    <a:pt x="114" y="410"/>
                    <a:pt x="132" y="401"/>
                    <a:pt x="121" y="400"/>
                  </a:cubicBezTo>
                  <a:cubicBezTo>
                    <a:pt x="101" y="398"/>
                    <a:pt x="66" y="401"/>
                    <a:pt x="50" y="386"/>
                  </a:cubicBezTo>
                  <a:cubicBezTo>
                    <a:pt x="36" y="373"/>
                    <a:pt x="43" y="340"/>
                    <a:pt x="44" y="324"/>
                  </a:cubicBezTo>
                  <a:cubicBezTo>
                    <a:pt x="49" y="217"/>
                    <a:pt x="54" y="109"/>
                    <a:pt x="22" y="6"/>
                  </a:cubicBezTo>
                  <a:cubicBezTo>
                    <a:pt x="20" y="0"/>
                    <a:pt x="0" y="5"/>
                    <a:pt x="2" y="11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" name="Freeform 1229"/>
            <p:cNvSpPr/>
            <p:nvPr/>
          </p:nvSpPr>
          <p:spPr bwMode="auto">
            <a:xfrm>
              <a:off x="4188099" y="704304"/>
              <a:ext cx="230180" cy="175452"/>
            </a:xfrm>
            <a:custGeom>
              <a:avLst/>
              <a:gdLst>
                <a:gd name="T0" fmla="*/ 0 w 143"/>
                <a:gd name="T1" fmla="*/ 4 h 109"/>
                <a:gd name="T2" fmla="*/ 140 w 143"/>
                <a:gd name="T3" fmla="*/ 109 h 109"/>
                <a:gd name="T4" fmla="*/ 143 w 143"/>
                <a:gd name="T5" fmla="*/ 105 h 109"/>
                <a:gd name="T6" fmla="*/ 3 w 143"/>
                <a:gd name="T7" fmla="*/ 0 h 109"/>
                <a:gd name="T8" fmla="*/ 0 w 143"/>
                <a:gd name="T9" fmla="*/ 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109">
                  <a:moveTo>
                    <a:pt x="0" y="4"/>
                  </a:moveTo>
                  <a:lnTo>
                    <a:pt x="140" y="109"/>
                  </a:lnTo>
                  <a:lnTo>
                    <a:pt x="143" y="105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4" name="Freeform 1230"/>
            <p:cNvSpPr/>
            <p:nvPr/>
          </p:nvSpPr>
          <p:spPr bwMode="auto">
            <a:xfrm>
              <a:off x="4188099" y="704304"/>
              <a:ext cx="230180" cy="175452"/>
            </a:xfrm>
            <a:custGeom>
              <a:avLst/>
              <a:gdLst>
                <a:gd name="T0" fmla="*/ 0 w 143"/>
                <a:gd name="T1" fmla="*/ 4 h 109"/>
                <a:gd name="T2" fmla="*/ 140 w 143"/>
                <a:gd name="T3" fmla="*/ 109 h 109"/>
                <a:gd name="T4" fmla="*/ 143 w 143"/>
                <a:gd name="T5" fmla="*/ 105 h 109"/>
                <a:gd name="T6" fmla="*/ 3 w 143"/>
                <a:gd name="T7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3" h="109">
                  <a:moveTo>
                    <a:pt x="0" y="4"/>
                  </a:moveTo>
                  <a:lnTo>
                    <a:pt x="140" y="109"/>
                  </a:lnTo>
                  <a:lnTo>
                    <a:pt x="143" y="105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5" name="Freeform 1231"/>
            <p:cNvSpPr/>
            <p:nvPr/>
          </p:nvSpPr>
          <p:spPr bwMode="auto">
            <a:xfrm>
              <a:off x="4297555" y="625431"/>
              <a:ext cx="143259" cy="122333"/>
            </a:xfrm>
            <a:custGeom>
              <a:avLst/>
              <a:gdLst>
                <a:gd name="T0" fmla="*/ 0 w 89"/>
                <a:gd name="T1" fmla="*/ 4 h 76"/>
                <a:gd name="T2" fmla="*/ 86 w 89"/>
                <a:gd name="T3" fmla="*/ 76 h 76"/>
                <a:gd name="T4" fmla="*/ 89 w 89"/>
                <a:gd name="T5" fmla="*/ 72 h 76"/>
                <a:gd name="T6" fmla="*/ 4 w 89"/>
                <a:gd name="T7" fmla="*/ 0 h 76"/>
                <a:gd name="T8" fmla="*/ 0 w 89"/>
                <a:gd name="T9" fmla="*/ 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76">
                  <a:moveTo>
                    <a:pt x="0" y="4"/>
                  </a:moveTo>
                  <a:lnTo>
                    <a:pt x="86" y="76"/>
                  </a:lnTo>
                  <a:lnTo>
                    <a:pt x="89" y="72"/>
                  </a:lnTo>
                  <a:lnTo>
                    <a:pt x="4" y="0"/>
                  </a:lnTo>
                  <a:lnTo>
                    <a:pt x="0" y="4"/>
                  </a:lnTo>
                  <a:close/>
                </a:path>
              </a:pathLst>
            </a:custGeom>
            <a:blipFill>
              <a:blip r:embed="rId9" cstate="screen"/>
              <a:stretch>
                <a:fillRect/>
              </a:stretch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6" name="Freeform 1232"/>
            <p:cNvSpPr/>
            <p:nvPr/>
          </p:nvSpPr>
          <p:spPr bwMode="auto">
            <a:xfrm>
              <a:off x="4297555" y="625431"/>
              <a:ext cx="143259" cy="122333"/>
            </a:xfrm>
            <a:custGeom>
              <a:avLst/>
              <a:gdLst>
                <a:gd name="T0" fmla="*/ 0 w 89"/>
                <a:gd name="T1" fmla="*/ 4 h 76"/>
                <a:gd name="T2" fmla="*/ 86 w 89"/>
                <a:gd name="T3" fmla="*/ 76 h 76"/>
                <a:gd name="T4" fmla="*/ 89 w 89"/>
                <a:gd name="T5" fmla="*/ 72 h 76"/>
                <a:gd name="T6" fmla="*/ 4 w 89"/>
                <a:gd name="T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9" h="76">
                  <a:moveTo>
                    <a:pt x="0" y="4"/>
                  </a:moveTo>
                  <a:lnTo>
                    <a:pt x="86" y="76"/>
                  </a:lnTo>
                  <a:lnTo>
                    <a:pt x="89" y="72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7" name="Rectangle 1233"/>
            <p:cNvSpPr>
              <a:spLocks noChangeArrowheads="1"/>
            </p:cNvSpPr>
            <p:nvPr/>
          </p:nvSpPr>
          <p:spPr bwMode="auto">
            <a:xfrm>
              <a:off x="4432766" y="702694"/>
              <a:ext cx="9658" cy="40241"/>
            </a:xfrm>
            <a:prstGeom prst="rect">
              <a:avLst/>
            </a:pr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8" name="Freeform 1234"/>
            <p:cNvSpPr/>
            <p:nvPr/>
          </p:nvSpPr>
          <p:spPr bwMode="auto">
            <a:xfrm>
              <a:off x="4432766" y="702694"/>
              <a:ext cx="9658" cy="40241"/>
            </a:xfrm>
            <a:custGeom>
              <a:avLst/>
              <a:gdLst>
                <a:gd name="T0" fmla="*/ 0 w 6"/>
                <a:gd name="T1" fmla="*/ 0 h 25"/>
                <a:gd name="T2" fmla="*/ 0 w 6"/>
                <a:gd name="T3" fmla="*/ 25 h 25"/>
                <a:gd name="T4" fmla="*/ 6 w 6"/>
                <a:gd name="T5" fmla="*/ 25 h 25"/>
                <a:gd name="T6" fmla="*/ 6 w 6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5">
                  <a:moveTo>
                    <a:pt x="0" y="0"/>
                  </a:moveTo>
                  <a:lnTo>
                    <a:pt x="0" y="25"/>
                  </a:lnTo>
                  <a:lnTo>
                    <a:pt x="6" y="25"/>
                  </a:lnTo>
                  <a:lnTo>
                    <a:pt x="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9" name="Freeform 1235"/>
            <p:cNvSpPr/>
            <p:nvPr/>
          </p:nvSpPr>
          <p:spPr bwMode="auto">
            <a:xfrm>
              <a:off x="4432766" y="709133"/>
              <a:ext cx="106237" cy="196377"/>
            </a:xfrm>
            <a:custGeom>
              <a:avLst/>
              <a:gdLst>
                <a:gd name="T0" fmla="*/ 0 w 66"/>
                <a:gd name="T1" fmla="*/ 2 h 122"/>
                <a:gd name="T2" fmla="*/ 60 w 66"/>
                <a:gd name="T3" fmla="*/ 122 h 122"/>
                <a:gd name="T4" fmla="*/ 66 w 66"/>
                <a:gd name="T5" fmla="*/ 119 h 122"/>
                <a:gd name="T6" fmla="*/ 6 w 66"/>
                <a:gd name="T7" fmla="*/ 0 h 122"/>
                <a:gd name="T8" fmla="*/ 0 w 66"/>
                <a:gd name="T9" fmla="*/ 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122">
                  <a:moveTo>
                    <a:pt x="0" y="2"/>
                  </a:moveTo>
                  <a:lnTo>
                    <a:pt x="60" y="122"/>
                  </a:lnTo>
                  <a:lnTo>
                    <a:pt x="66" y="119"/>
                  </a:lnTo>
                  <a:lnTo>
                    <a:pt x="6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0" name="Freeform 1236"/>
            <p:cNvSpPr/>
            <p:nvPr/>
          </p:nvSpPr>
          <p:spPr bwMode="auto">
            <a:xfrm>
              <a:off x="4432766" y="709133"/>
              <a:ext cx="106237" cy="196377"/>
            </a:xfrm>
            <a:custGeom>
              <a:avLst/>
              <a:gdLst>
                <a:gd name="T0" fmla="*/ 0 w 66"/>
                <a:gd name="T1" fmla="*/ 2 h 122"/>
                <a:gd name="T2" fmla="*/ 60 w 66"/>
                <a:gd name="T3" fmla="*/ 122 h 122"/>
                <a:gd name="T4" fmla="*/ 66 w 66"/>
                <a:gd name="T5" fmla="*/ 119 h 122"/>
                <a:gd name="T6" fmla="*/ 6 w 66"/>
                <a:gd name="T7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122">
                  <a:moveTo>
                    <a:pt x="0" y="2"/>
                  </a:moveTo>
                  <a:lnTo>
                    <a:pt x="60" y="122"/>
                  </a:lnTo>
                  <a:lnTo>
                    <a:pt x="66" y="119"/>
                  </a:lnTo>
                  <a:lnTo>
                    <a:pt x="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1" name="Freeform 1237"/>
            <p:cNvSpPr/>
            <p:nvPr/>
          </p:nvSpPr>
          <p:spPr bwMode="auto">
            <a:xfrm>
              <a:off x="4413450" y="897462"/>
              <a:ext cx="120724" cy="38632"/>
            </a:xfrm>
            <a:custGeom>
              <a:avLst/>
              <a:gdLst>
                <a:gd name="T0" fmla="*/ 74 w 75"/>
                <a:gd name="T1" fmla="*/ 0 h 24"/>
                <a:gd name="T2" fmla="*/ 0 w 75"/>
                <a:gd name="T3" fmla="*/ 19 h 24"/>
                <a:gd name="T4" fmla="*/ 2 w 75"/>
                <a:gd name="T5" fmla="*/ 24 h 24"/>
                <a:gd name="T6" fmla="*/ 75 w 75"/>
                <a:gd name="T7" fmla="*/ 5 h 24"/>
                <a:gd name="T8" fmla="*/ 74 w 75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24">
                  <a:moveTo>
                    <a:pt x="74" y="0"/>
                  </a:moveTo>
                  <a:lnTo>
                    <a:pt x="0" y="19"/>
                  </a:lnTo>
                  <a:lnTo>
                    <a:pt x="2" y="24"/>
                  </a:lnTo>
                  <a:lnTo>
                    <a:pt x="75" y="5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2" name="Freeform 1238"/>
            <p:cNvSpPr/>
            <p:nvPr/>
          </p:nvSpPr>
          <p:spPr bwMode="auto">
            <a:xfrm>
              <a:off x="4413450" y="897462"/>
              <a:ext cx="120724" cy="38632"/>
            </a:xfrm>
            <a:custGeom>
              <a:avLst/>
              <a:gdLst>
                <a:gd name="T0" fmla="*/ 74 w 75"/>
                <a:gd name="T1" fmla="*/ 0 h 24"/>
                <a:gd name="T2" fmla="*/ 0 w 75"/>
                <a:gd name="T3" fmla="*/ 19 h 24"/>
                <a:gd name="T4" fmla="*/ 2 w 75"/>
                <a:gd name="T5" fmla="*/ 24 h 24"/>
                <a:gd name="T6" fmla="*/ 75 w 75"/>
                <a:gd name="T7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24">
                  <a:moveTo>
                    <a:pt x="74" y="0"/>
                  </a:moveTo>
                  <a:lnTo>
                    <a:pt x="0" y="19"/>
                  </a:lnTo>
                  <a:lnTo>
                    <a:pt x="2" y="24"/>
                  </a:lnTo>
                  <a:lnTo>
                    <a:pt x="75" y="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3" name="Freeform 1239"/>
            <p:cNvSpPr/>
            <p:nvPr/>
          </p:nvSpPr>
          <p:spPr bwMode="auto">
            <a:xfrm>
              <a:off x="4410231" y="876536"/>
              <a:ext cx="9658" cy="54728"/>
            </a:xfrm>
            <a:custGeom>
              <a:avLst/>
              <a:gdLst>
                <a:gd name="T0" fmla="*/ 5 w 6"/>
                <a:gd name="T1" fmla="*/ 34 h 34"/>
                <a:gd name="T2" fmla="*/ 6 w 6"/>
                <a:gd name="T3" fmla="*/ 0 h 34"/>
                <a:gd name="T4" fmla="*/ 1 w 6"/>
                <a:gd name="T5" fmla="*/ 0 h 34"/>
                <a:gd name="T6" fmla="*/ 0 w 6"/>
                <a:gd name="T7" fmla="*/ 34 h 34"/>
                <a:gd name="T8" fmla="*/ 5 w 6"/>
                <a:gd name="T9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4">
                  <a:moveTo>
                    <a:pt x="5" y="34"/>
                  </a:moveTo>
                  <a:lnTo>
                    <a:pt x="6" y="0"/>
                  </a:lnTo>
                  <a:lnTo>
                    <a:pt x="1" y="0"/>
                  </a:lnTo>
                  <a:lnTo>
                    <a:pt x="0" y="34"/>
                  </a:lnTo>
                  <a:lnTo>
                    <a:pt x="5" y="34"/>
                  </a:ln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4" name="Freeform 1240"/>
            <p:cNvSpPr/>
            <p:nvPr/>
          </p:nvSpPr>
          <p:spPr bwMode="auto">
            <a:xfrm>
              <a:off x="4410231" y="876536"/>
              <a:ext cx="9658" cy="54728"/>
            </a:xfrm>
            <a:custGeom>
              <a:avLst/>
              <a:gdLst>
                <a:gd name="T0" fmla="*/ 5 w 6"/>
                <a:gd name="T1" fmla="*/ 34 h 34"/>
                <a:gd name="T2" fmla="*/ 6 w 6"/>
                <a:gd name="T3" fmla="*/ 0 h 34"/>
                <a:gd name="T4" fmla="*/ 1 w 6"/>
                <a:gd name="T5" fmla="*/ 0 h 34"/>
                <a:gd name="T6" fmla="*/ 0 w 6"/>
                <a:gd name="T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34">
                  <a:moveTo>
                    <a:pt x="5" y="34"/>
                  </a:moveTo>
                  <a:lnTo>
                    <a:pt x="6" y="0"/>
                  </a:lnTo>
                  <a:lnTo>
                    <a:pt x="1" y="0"/>
                  </a:lnTo>
                  <a:lnTo>
                    <a:pt x="0" y="3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5" name="Freeform 1241"/>
            <p:cNvSpPr/>
            <p:nvPr/>
          </p:nvSpPr>
          <p:spPr bwMode="auto">
            <a:xfrm>
              <a:off x="4181660" y="615773"/>
              <a:ext cx="120724" cy="48290"/>
            </a:xfrm>
            <a:custGeom>
              <a:avLst/>
              <a:gdLst>
                <a:gd name="T0" fmla="*/ 72 w 75"/>
                <a:gd name="T1" fmla="*/ 0 h 30"/>
                <a:gd name="T2" fmla="*/ 0 w 75"/>
                <a:gd name="T3" fmla="*/ 20 h 30"/>
                <a:gd name="T4" fmla="*/ 3 w 75"/>
                <a:gd name="T5" fmla="*/ 30 h 30"/>
                <a:gd name="T6" fmla="*/ 75 w 75"/>
                <a:gd name="T7" fmla="*/ 11 h 30"/>
                <a:gd name="T8" fmla="*/ 72 w 75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0">
                  <a:moveTo>
                    <a:pt x="72" y="0"/>
                  </a:moveTo>
                  <a:lnTo>
                    <a:pt x="0" y="20"/>
                  </a:lnTo>
                  <a:lnTo>
                    <a:pt x="3" y="30"/>
                  </a:lnTo>
                  <a:lnTo>
                    <a:pt x="75" y="1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6" name="Freeform 1242"/>
            <p:cNvSpPr/>
            <p:nvPr/>
          </p:nvSpPr>
          <p:spPr bwMode="auto">
            <a:xfrm>
              <a:off x="4181660" y="615773"/>
              <a:ext cx="120724" cy="48290"/>
            </a:xfrm>
            <a:custGeom>
              <a:avLst/>
              <a:gdLst>
                <a:gd name="T0" fmla="*/ 72 w 75"/>
                <a:gd name="T1" fmla="*/ 0 h 30"/>
                <a:gd name="T2" fmla="*/ 0 w 75"/>
                <a:gd name="T3" fmla="*/ 20 h 30"/>
                <a:gd name="T4" fmla="*/ 3 w 75"/>
                <a:gd name="T5" fmla="*/ 30 h 30"/>
                <a:gd name="T6" fmla="*/ 75 w 75"/>
                <a:gd name="T7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30">
                  <a:moveTo>
                    <a:pt x="72" y="0"/>
                  </a:moveTo>
                  <a:lnTo>
                    <a:pt x="0" y="20"/>
                  </a:lnTo>
                  <a:lnTo>
                    <a:pt x="3" y="30"/>
                  </a:lnTo>
                  <a:lnTo>
                    <a:pt x="75" y="1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58" name="矩形 57"/>
          <p:cNvSpPr/>
          <p:nvPr/>
        </p:nvSpPr>
        <p:spPr>
          <a:xfrm rot="10800000" flipV="1">
            <a:off x="1085673" y="3322852"/>
            <a:ext cx="45719" cy="2490830"/>
          </a:xfrm>
          <a:prstGeom prst="rect">
            <a:avLst/>
          </a:prstGeom>
          <a:blipFill>
            <a:blip r:embed="rId10" cstate="screen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11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  <p:sp>
        <p:nvSpPr>
          <p:cNvPr id="59" name="文本框 58"/>
          <p:cNvSpPr txBox="1"/>
          <p:nvPr/>
        </p:nvSpPr>
        <p:spPr>
          <a:xfrm>
            <a:off x="1315319" y="4186472"/>
            <a:ext cx="1808480" cy="5835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blipFill>
                  <a:blip r:embed="rId11"/>
                  <a:stretch>
                    <a:fillRect/>
                  </a:stretch>
                </a:blipFill>
                <a:cs typeface="+mn-ea"/>
                <a:sym typeface="+mn-lt"/>
              </a:rPr>
              <a:t>人三物四</a:t>
            </a:r>
            <a:endParaRPr lang="zh-CN" altLang="en-US" sz="3200" dirty="0">
              <a:blipFill>
                <a:blip r:embed="rId11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  <p:sp>
        <p:nvSpPr>
          <p:cNvPr id="60" name="文本框 59"/>
          <p:cNvSpPr txBox="1"/>
          <p:nvPr/>
        </p:nvSpPr>
        <p:spPr>
          <a:xfrm>
            <a:off x="1353478" y="4769619"/>
            <a:ext cx="6267452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</a:defRPr>
            </a:lvl1pPr>
          </a:lstStyle>
          <a:p>
            <a:r>
              <a:rPr lang="zh-CN" altLang="en-US" sz="2400" dirty="0">
                <a:latin typeface="Calibri" panose="020F0502020204030204" charset="0"/>
                <a:cs typeface="Calibri" panose="020F0502020204030204" charset="0"/>
                <a:sym typeface="+mn-lt"/>
              </a:rPr>
              <a:t>Doppeltes Objekt</a:t>
            </a:r>
            <a:endParaRPr lang="zh-CN" altLang="en-US" sz="2400" dirty="0">
              <a:latin typeface="Calibri" panose="020F0502020204030204" charset="0"/>
              <a:cs typeface="Calibri" panose="020F0502020204030204" charset="0"/>
              <a:sym typeface="+mn-lt"/>
            </a:endParaRPr>
          </a:p>
        </p:txBody>
      </p:sp>
      <p:sp>
        <p:nvSpPr>
          <p:cNvPr id="61" name="矩形 60"/>
          <p:cNvSpPr/>
          <p:nvPr/>
        </p:nvSpPr>
        <p:spPr>
          <a:xfrm>
            <a:off x="1385644" y="3413444"/>
            <a:ext cx="3951900" cy="608303"/>
          </a:xfrm>
          <a:prstGeom prst="rect">
            <a:avLst/>
          </a:prstGeom>
          <a:blipFill>
            <a:blip r:embed="rId12" cstate="screen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dist"/>
            <a:r>
              <a:rPr lang="en-US" altLang="zh-CN" sz="4000" b="1" dirty="0">
                <a:cs typeface="+mn-ea"/>
                <a:sym typeface="+mn-lt"/>
              </a:rPr>
              <a:t>PART THREE</a:t>
            </a:r>
            <a:endParaRPr lang="zh-CN" altLang="en-US" sz="4000" b="1" dirty="0"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>
        <p:random/>
      </p:transition>
    </mc:Choice>
    <mc:Fallback>
      <p:transition spd="slow" advClick="0">
        <p:random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accel="50000" fill="hold" nodeType="afterEffect" p14:presetBounceEnd="3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7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8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" presetID="2" presetClass="entr" presetSubtype="4" accel="50000" fill="hold" grpId="0" nodeType="afterEffect" p14:presetBounceEnd="3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12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13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5" presetID="2" presetClass="entr" presetSubtype="4" accel="50000" fill="hold" grpId="0" nodeType="afterEffect" p14:presetBounceEnd="3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17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18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20" presetID="2" presetClass="entr" presetSubtype="4" accel="50000" fill="hold" grpId="0" nodeType="afterEffect" p14:presetBounceEnd="3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22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23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" fill="hold">
                                <p:stCondLst>
                                  <p:cond delay="4000"/>
                                </p:stCondLst>
                                <p:childTnLst>
                                  <p:par>
                                    <p:cTn id="25" presetID="2" presetClass="entr" presetSubtype="4" accel="50000" fill="hold" grpId="0" nodeType="afterEffect" p14:presetBounceEnd="3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27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28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8" grpId="0" animBg="1"/>
          <p:bldP spid="59" grpId="0"/>
          <p:bldP spid="60" grpId="0"/>
          <p:bldP spid="61" grpId="0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ac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" presetID="2" presetClass="entr" presetSubtype="4" accel="5000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5" presetID="2" presetClass="entr" presetSubtype="4" accel="5000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20" presetID="2" presetClass="entr" presetSubtype="4" accel="5000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" fill="hold">
                                <p:stCondLst>
                                  <p:cond delay="4000"/>
                                </p:stCondLst>
                                <p:childTnLst>
                                  <p:par>
                                    <p:cTn id="25" presetID="2" presetClass="entr" presetSubtype="4" accel="5000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8" grpId="0" animBg="1"/>
          <p:bldP spid="59" grpId="0"/>
          <p:bldP spid="60" grpId="0"/>
          <p:bldP spid="61" grpId="0" animBg="1"/>
        </p:bldLst>
      </p:timing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2012950" y="34925"/>
            <a:ext cx="7486015" cy="682307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>
        <p:random/>
      </p:transition>
    </mc:Choice>
    <mc:Fallback>
      <p:transition spd="slow" advClick="0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AutoShape 3"/>
          <p:cNvSpPr>
            <a:spLocks noChangeAspect="1" noChangeArrowheads="1" noTextEdit="1"/>
          </p:cNvSpPr>
          <p:nvPr/>
        </p:nvSpPr>
        <p:spPr bwMode="auto">
          <a:xfrm>
            <a:off x="324922" y="1158949"/>
            <a:ext cx="9026135" cy="5699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08" name="组合 107"/>
          <p:cNvGrpSpPr/>
          <p:nvPr/>
        </p:nvGrpSpPr>
        <p:grpSpPr>
          <a:xfrm>
            <a:off x="489825" y="1484798"/>
            <a:ext cx="6949676" cy="4515706"/>
            <a:chOff x="489825" y="1484798"/>
            <a:chExt cx="6949676" cy="4515706"/>
          </a:xfrm>
        </p:grpSpPr>
        <p:sp>
          <p:nvSpPr>
            <p:cNvPr id="4" name="Freeform 5"/>
            <p:cNvSpPr>
              <a:spLocks noEditPoints="1"/>
            </p:cNvSpPr>
            <p:nvPr/>
          </p:nvSpPr>
          <p:spPr bwMode="auto">
            <a:xfrm>
              <a:off x="1046538" y="3815868"/>
              <a:ext cx="6392963" cy="1869341"/>
            </a:xfrm>
            <a:custGeom>
              <a:avLst/>
              <a:gdLst>
                <a:gd name="T0" fmla="*/ 419 w 4762"/>
                <a:gd name="T1" fmla="*/ 1366 h 1391"/>
                <a:gd name="T2" fmla="*/ 3906 w 4762"/>
                <a:gd name="T3" fmla="*/ 1266 h 1391"/>
                <a:gd name="T4" fmla="*/ 3635 w 4762"/>
                <a:gd name="T5" fmla="*/ 1391 h 1391"/>
                <a:gd name="T6" fmla="*/ 1017 w 4762"/>
                <a:gd name="T7" fmla="*/ 1083 h 1391"/>
                <a:gd name="T8" fmla="*/ 434 w 4762"/>
                <a:gd name="T9" fmla="*/ 1361 h 1391"/>
                <a:gd name="T10" fmla="*/ 1076 w 4762"/>
                <a:gd name="T11" fmla="*/ 1100 h 1391"/>
                <a:gd name="T12" fmla="*/ 4086 w 4762"/>
                <a:gd name="T13" fmla="*/ 1082 h 1391"/>
                <a:gd name="T14" fmla="*/ 4128 w 4762"/>
                <a:gd name="T15" fmla="*/ 1153 h 1391"/>
                <a:gd name="T16" fmla="*/ 871 w 4762"/>
                <a:gd name="T17" fmla="*/ 1011 h 1391"/>
                <a:gd name="T18" fmla="*/ 895 w 4762"/>
                <a:gd name="T19" fmla="*/ 1121 h 1391"/>
                <a:gd name="T20" fmla="*/ 4762 w 4762"/>
                <a:gd name="T21" fmla="*/ 799 h 1391"/>
                <a:gd name="T22" fmla="*/ 4587 w 4762"/>
                <a:gd name="T23" fmla="*/ 1041 h 1391"/>
                <a:gd name="T24" fmla="*/ 3501 w 4762"/>
                <a:gd name="T25" fmla="*/ 793 h 1391"/>
                <a:gd name="T26" fmla="*/ 4294 w 4762"/>
                <a:gd name="T27" fmla="*/ 713 h 1391"/>
                <a:gd name="T28" fmla="*/ 1797 w 4762"/>
                <a:gd name="T29" fmla="*/ 650 h 1391"/>
                <a:gd name="T30" fmla="*/ 1494 w 4762"/>
                <a:gd name="T31" fmla="*/ 813 h 1391"/>
                <a:gd name="T32" fmla="*/ 3655 w 4762"/>
                <a:gd name="T33" fmla="*/ 612 h 1391"/>
                <a:gd name="T34" fmla="*/ 4230 w 4762"/>
                <a:gd name="T35" fmla="*/ 624 h 1391"/>
                <a:gd name="T36" fmla="*/ 1322 w 4762"/>
                <a:gd name="T37" fmla="*/ 573 h 1391"/>
                <a:gd name="T38" fmla="*/ 3011 w 4762"/>
                <a:gd name="T39" fmla="*/ 564 h 1391"/>
                <a:gd name="T40" fmla="*/ 3924 w 4762"/>
                <a:gd name="T41" fmla="*/ 573 h 1391"/>
                <a:gd name="T42" fmla="*/ 4253 w 4762"/>
                <a:gd name="T43" fmla="*/ 526 h 1391"/>
                <a:gd name="T44" fmla="*/ 994 w 4762"/>
                <a:gd name="T45" fmla="*/ 505 h 1391"/>
                <a:gd name="T46" fmla="*/ 507 w 4762"/>
                <a:gd name="T47" fmla="*/ 834 h 1391"/>
                <a:gd name="T48" fmla="*/ 608 w 4762"/>
                <a:gd name="T49" fmla="*/ 759 h 1391"/>
                <a:gd name="T50" fmla="*/ 2278 w 4762"/>
                <a:gd name="T51" fmla="*/ 457 h 1391"/>
                <a:gd name="T52" fmla="*/ 2247 w 4762"/>
                <a:gd name="T53" fmla="*/ 614 h 1391"/>
                <a:gd name="T54" fmla="*/ 1423 w 4762"/>
                <a:gd name="T55" fmla="*/ 879 h 1391"/>
                <a:gd name="T56" fmla="*/ 2095 w 4762"/>
                <a:gd name="T57" fmla="*/ 744 h 1391"/>
                <a:gd name="T58" fmla="*/ 626 w 4762"/>
                <a:gd name="T59" fmla="*/ 511 h 1391"/>
                <a:gd name="T60" fmla="*/ 2095 w 4762"/>
                <a:gd name="T61" fmla="*/ 744 h 1391"/>
                <a:gd name="T62" fmla="*/ 1260 w 4762"/>
                <a:gd name="T63" fmla="*/ 1126 h 1391"/>
                <a:gd name="T64" fmla="*/ 3164 w 4762"/>
                <a:gd name="T65" fmla="*/ 425 h 1391"/>
                <a:gd name="T66" fmla="*/ 1067 w 4762"/>
                <a:gd name="T67" fmla="*/ 427 h 1391"/>
                <a:gd name="T68" fmla="*/ 1138 w 4762"/>
                <a:gd name="T69" fmla="*/ 390 h 1391"/>
                <a:gd name="T70" fmla="*/ 1142 w 4762"/>
                <a:gd name="T71" fmla="*/ 380 h 1391"/>
                <a:gd name="T72" fmla="*/ 2237 w 4762"/>
                <a:gd name="T73" fmla="*/ 369 h 1391"/>
                <a:gd name="T74" fmla="*/ 397 w 4762"/>
                <a:gd name="T75" fmla="*/ 378 h 1391"/>
                <a:gd name="T76" fmla="*/ 470 w 4762"/>
                <a:gd name="T77" fmla="*/ 364 h 1391"/>
                <a:gd name="T78" fmla="*/ 491 w 4762"/>
                <a:gd name="T79" fmla="*/ 394 h 1391"/>
                <a:gd name="T80" fmla="*/ 1327 w 4762"/>
                <a:gd name="T81" fmla="*/ 534 h 1391"/>
                <a:gd name="T82" fmla="*/ 1355 w 4762"/>
                <a:gd name="T83" fmla="*/ 641 h 1391"/>
                <a:gd name="T84" fmla="*/ 802 w 4762"/>
                <a:gd name="T85" fmla="*/ 839 h 1391"/>
                <a:gd name="T86" fmla="*/ 879 w 4762"/>
                <a:gd name="T87" fmla="*/ 920 h 1391"/>
                <a:gd name="T88" fmla="*/ 1728 w 4762"/>
                <a:gd name="T89" fmla="*/ 587 h 1391"/>
                <a:gd name="T90" fmla="*/ 2215 w 4762"/>
                <a:gd name="T91" fmla="*/ 316 h 1391"/>
                <a:gd name="T92" fmla="*/ 2274 w 4762"/>
                <a:gd name="T93" fmla="*/ 419 h 1391"/>
                <a:gd name="T94" fmla="*/ 4507 w 4762"/>
                <a:gd name="T95" fmla="*/ 187 h 1391"/>
                <a:gd name="T96" fmla="*/ 4009 w 4762"/>
                <a:gd name="T97" fmla="*/ 309 h 1391"/>
                <a:gd name="T98" fmla="*/ 4727 w 4762"/>
                <a:gd name="T99" fmla="*/ 10 h 1391"/>
                <a:gd name="T100" fmla="*/ 4327 w 4762"/>
                <a:gd name="T101" fmla="*/ 98 h 1391"/>
                <a:gd name="T102" fmla="*/ 3244 w 4762"/>
                <a:gd name="T103" fmla="*/ 493 h 1391"/>
                <a:gd name="T104" fmla="*/ 4683 w 4762"/>
                <a:gd name="T105" fmla="*/ 148 h 1391"/>
                <a:gd name="T106" fmla="*/ 3438 w 4762"/>
                <a:gd name="T107" fmla="*/ 331 h 1391"/>
                <a:gd name="T108" fmla="*/ 4467 w 4762"/>
                <a:gd name="T109" fmla="*/ 66 h 1391"/>
                <a:gd name="T110" fmla="*/ 4762 w 4762"/>
                <a:gd name="T111" fmla="*/ 0 h 1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762" h="1391">
                  <a:moveTo>
                    <a:pt x="384" y="1274"/>
                  </a:moveTo>
                  <a:cubicBezTo>
                    <a:pt x="374" y="1277"/>
                    <a:pt x="364" y="1280"/>
                    <a:pt x="354" y="1282"/>
                  </a:cubicBezTo>
                  <a:cubicBezTo>
                    <a:pt x="238" y="1316"/>
                    <a:pt x="121" y="1348"/>
                    <a:pt x="0" y="1381"/>
                  </a:cubicBezTo>
                  <a:cubicBezTo>
                    <a:pt x="0" y="1391"/>
                    <a:pt x="0" y="1391"/>
                    <a:pt x="0" y="1391"/>
                  </a:cubicBezTo>
                  <a:cubicBezTo>
                    <a:pt x="343" y="1391"/>
                    <a:pt x="343" y="1391"/>
                    <a:pt x="343" y="1391"/>
                  </a:cubicBezTo>
                  <a:cubicBezTo>
                    <a:pt x="368" y="1383"/>
                    <a:pt x="393" y="1374"/>
                    <a:pt x="419" y="1366"/>
                  </a:cubicBezTo>
                  <a:cubicBezTo>
                    <a:pt x="384" y="1274"/>
                    <a:pt x="384" y="1274"/>
                    <a:pt x="384" y="1274"/>
                  </a:cubicBezTo>
                  <a:moveTo>
                    <a:pt x="4265" y="1172"/>
                  </a:moveTo>
                  <a:cubicBezTo>
                    <a:pt x="4255" y="1174"/>
                    <a:pt x="4246" y="1176"/>
                    <a:pt x="4237" y="1179"/>
                  </a:cubicBezTo>
                  <a:cubicBezTo>
                    <a:pt x="4187" y="1191"/>
                    <a:pt x="4138" y="1204"/>
                    <a:pt x="4092" y="1217"/>
                  </a:cubicBezTo>
                  <a:cubicBezTo>
                    <a:pt x="4043" y="1230"/>
                    <a:pt x="3993" y="1243"/>
                    <a:pt x="3943" y="1257"/>
                  </a:cubicBezTo>
                  <a:cubicBezTo>
                    <a:pt x="3906" y="1266"/>
                    <a:pt x="3906" y="1266"/>
                    <a:pt x="3906" y="1266"/>
                  </a:cubicBezTo>
                  <a:cubicBezTo>
                    <a:pt x="3894" y="1270"/>
                    <a:pt x="3881" y="1273"/>
                    <a:pt x="3869" y="1277"/>
                  </a:cubicBezTo>
                  <a:cubicBezTo>
                    <a:pt x="3844" y="1283"/>
                    <a:pt x="3819" y="1290"/>
                    <a:pt x="3795" y="1297"/>
                  </a:cubicBezTo>
                  <a:cubicBezTo>
                    <a:pt x="3745" y="1310"/>
                    <a:pt x="3696" y="1324"/>
                    <a:pt x="3648" y="1337"/>
                  </a:cubicBezTo>
                  <a:cubicBezTo>
                    <a:pt x="3599" y="1350"/>
                    <a:pt x="3551" y="1364"/>
                    <a:pt x="3504" y="1377"/>
                  </a:cubicBezTo>
                  <a:cubicBezTo>
                    <a:pt x="3487" y="1381"/>
                    <a:pt x="3470" y="1386"/>
                    <a:pt x="3453" y="1391"/>
                  </a:cubicBezTo>
                  <a:cubicBezTo>
                    <a:pt x="3635" y="1391"/>
                    <a:pt x="3635" y="1391"/>
                    <a:pt x="3635" y="1391"/>
                  </a:cubicBezTo>
                  <a:cubicBezTo>
                    <a:pt x="3663" y="1382"/>
                    <a:pt x="3693" y="1373"/>
                    <a:pt x="3723" y="1363"/>
                  </a:cubicBezTo>
                  <a:cubicBezTo>
                    <a:pt x="3798" y="1339"/>
                    <a:pt x="3879" y="1312"/>
                    <a:pt x="3966" y="1281"/>
                  </a:cubicBezTo>
                  <a:cubicBezTo>
                    <a:pt x="4054" y="1251"/>
                    <a:pt x="4148" y="1216"/>
                    <a:pt x="4251" y="1177"/>
                  </a:cubicBezTo>
                  <a:cubicBezTo>
                    <a:pt x="4256" y="1175"/>
                    <a:pt x="4260" y="1173"/>
                    <a:pt x="4265" y="1172"/>
                  </a:cubicBezTo>
                  <a:moveTo>
                    <a:pt x="1111" y="1054"/>
                  </a:moveTo>
                  <a:cubicBezTo>
                    <a:pt x="1082" y="1063"/>
                    <a:pt x="1050" y="1073"/>
                    <a:pt x="1017" y="1083"/>
                  </a:cubicBezTo>
                  <a:cubicBezTo>
                    <a:pt x="998" y="1089"/>
                    <a:pt x="978" y="1096"/>
                    <a:pt x="958" y="1102"/>
                  </a:cubicBezTo>
                  <a:cubicBezTo>
                    <a:pt x="937" y="1108"/>
                    <a:pt x="916" y="1115"/>
                    <a:pt x="895" y="1121"/>
                  </a:cubicBezTo>
                  <a:cubicBezTo>
                    <a:pt x="852" y="1134"/>
                    <a:pt x="807" y="1148"/>
                    <a:pt x="761" y="1162"/>
                  </a:cubicBezTo>
                  <a:cubicBezTo>
                    <a:pt x="714" y="1176"/>
                    <a:pt x="666" y="1191"/>
                    <a:pt x="617" y="1205"/>
                  </a:cubicBezTo>
                  <a:cubicBezTo>
                    <a:pt x="546" y="1227"/>
                    <a:pt x="473" y="1248"/>
                    <a:pt x="399" y="1269"/>
                  </a:cubicBezTo>
                  <a:cubicBezTo>
                    <a:pt x="434" y="1361"/>
                    <a:pt x="434" y="1361"/>
                    <a:pt x="434" y="1361"/>
                  </a:cubicBezTo>
                  <a:cubicBezTo>
                    <a:pt x="447" y="1357"/>
                    <a:pt x="459" y="1353"/>
                    <a:pt x="472" y="1349"/>
                  </a:cubicBezTo>
                  <a:cubicBezTo>
                    <a:pt x="490" y="1343"/>
                    <a:pt x="508" y="1338"/>
                    <a:pt x="527" y="1332"/>
                  </a:cubicBezTo>
                  <a:cubicBezTo>
                    <a:pt x="564" y="1320"/>
                    <a:pt x="602" y="1309"/>
                    <a:pt x="641" y="1297"/>
                  </a:cubicBezTo>
                  <a:cubicBezTo>
                    <a:pt x="718" y="1274"/>
                    <a:pt x="800" y="1250"/>
                    <a:pt x="884" y="1227"/>
                  </a:cubicBezTo>
                  <a:cubicBezTo>
                    <a:pt x="930" y="1214"/>
                    <a:pt x="977" y="1201"/>
                    <a:pt x="1024" y="1189"/>
                  </a:cubicBezTo>
                  <a:cubicBezTo>
                    <a:pt x="1039" y="1156"/>
                    <a:pt x="1057" y="1127"/>
                    <a:pt x="1076" y="1100"/>
                  </a:cubicBezTo>
                  <a:cubicBezTo>
                    <a:pt x="1087" y="1084"/>
                    <a:pt x="1099" y="1069"/>
                    <a:pt x="1111" y="1054"/>
                  </a:cubicBezTo>
                  <a:moveTo>
                    <a:pt x="4352" y="973"/>
                  </a:moveTo>
                  <a:cubicBezTo>
                    <a:pt x="4351" y="973"/>
                    <a:pt x="4350" y="974"/>
                    <a:pt x="4350" y="974"/>
                  </a:cubicBezTo>
                  <a:cubicBezTo>
                    <a:pt x="4354" y="994"/>
                    <a:pt x="4354" y="994"/>
                    <a:pt x="4354" y="994"/>
                  </a:cubicBezTo>
                  <a:cubicBezTo>
                    <a:pt x="4318" y="1003"/>
                    <a:pt x="4278" y="1012"/>
                    <a:pt x="4236" y="1021"/>
                  </a:cubicBezTo>
                  <a:cubicBezTo>
                    <a:pt x="4191" y="1040"/>
                    <a:pt x="4141" y="1060"/>
                    <a:pt x="4086" y="1082"/>
                  </a:cubicBezTo>
                  <a:cubicBezTo>
                    <a:pt x="3960" y="1133"/>
                    <a:pt x="3811" y="1192"/>
                    <a:pt x="3648" y="1255"/>
                  </a:cubicBezTo>
                  <a:cubicBezTo>
                    <a:pt x="3573" y="1285"/>
                    <a:pt x="3494" y="1315"/>
                    <a:pt x="3413" y="1347"/>
                  </a:cubicBezTo>
                  <a:cubicBezTo>
                    <a:pt x="3507" y="1320"/>
                    <a:pt x="3602" y="1294"/>
                    <a:pt x="3697" y="1268"/>
                  </a:cubicBezTo>
                  <a:cubicBezTo>
                    <a:pt x="3755" y="1252"/>
                    <a:pt x="3813" y="1236"/>
                    <a:pt x="3870" y="1221"/>
                  </a:cubicBezTo>
                  <a:cubicBezTo>
                    <a:pt x="3928" y="1205"/>
                    <a:pt x="3986" y="1190"/>
                    <a:pt x="4043" y="1175"/>
                  </a:cubicBezTo>
                  <a:cubicBezTo>
                    <a:pt x="4071" y="1168"/>
                    <a:pt x="4100" y="1160"/>
                    <a:pt x="4128" y="1153"/>
                  </a:cubicBezTo>
                  <a:cubicBezTo>
                    <a:pt x="4156" y="1146"/>
                    <a:pt x="4184" y="1139"/>
                    <a:pt x="4212" y="1132"/>
                  </a:cubicBezTo>
                  <a:cubicBezTo>
                    <a:pt x="4268" y="1118"/>
                    <a:pt x="4323" y="1104"/>
                    <a:pt x="4378" y="1090"/>
                  </a:cubicBezTo>
                  <a:cubicBezTo>
                    <a:pt x="4352" y="973"/>
                    <a:pt x="4352" y="973"/>
                    <a:pt x="4352" y="973"/>
                  </a:cubicBezTo>
                  <a:moveTo>
                    <a:pt x="1366" y="822"/>
                  </a:moveTo>
                  <a:cubicBezTo>
                    <a:pt x="1317" y="842"/>
                    <a:pt x="1267" y="863"/>
                    <a:pt x="1218" y="883"/>
                  </a:cubicBezTo>
                  <a:cubicBezTo>
                    <a:pt x="1103" y="928"/>
                    <a:pt x="988" y="972"/>
                    <a:pt x="871" y="1011"/>
                  </a:cubicBezTo>
                  <a:cubicBezTo>
                    <a:pt x="792" y="1048"/>
                    <a:pt x="712" y="1087"/>
                    <a:pt x="632" y="1128"/>
                  </a:cubicBezTo>
                  <a:cubicBezTo>
                    <a:pt x="552" y="1170"/>
                    <a:pt x="473" y="1214"/>
                    <a:pt x="396" y="1261"/>
                  </a:cubicBezTo>
                  <a:cubicBezTo>
                    <a:pt x="399" y="1269"/>
                    <a:pt x="399" y="1269"/>
                    <a:pt x="399" y="1269"/>
                  </a:cubicBezTo>
                  <a:cubicBezTo>
                    <a:pt x="473" y="1248"/>
                    <a:pt x="546" y="1227"/>
                    <a:pt x="617" y="1205"/>
                  </a:cubicBezTo>
                  <a:cubicBezTo>
                    <a:pt x="666" y="1191"/>
                    <a:pt x="714" y="1176"/>
                    <a:pt x="761" y="1162"/>
                  </a:cubicBezTo>
                  <a:cubicBezTo>
                    <a:pt x="807" y="1148"/>
                    <a:pt x="852" y="1134"/>
                    <a:pt x="895" y="1121"/>
                  </a:cubicBezTo>
                  <a:cubicBezTo>
                    <a:pt x="916" y="1115"/>
                    <a:pt x="937" y="1108"/>
                    <a:pt x="958" y="1102"/>
                  </a:cubicBezTo>
                  <a:cubicBezTo>
                    <a:pt x="978" y="1096"/>
                    <a:pt x="998" y="1089"/>
                    <a:pt x="1017" y="1083"/>
                  </a:cubicBezTo>
                  <a:cubicBezTo>
                    <a:pt x="1050" y="1073"/>
                    <a:pt x="1082" y="1063"/>
                    <a:pt x="1111" y="1054"/>
                  </a:cubicBezTo>
                  <a:cubicBezTo>
                    <a:pt x="1145" y="1013"/>
                    <a:pt x="1182" y="976"/>
                    <a:pt x="1219" y="942"/>
                  </a:cubicBezTo>
                  <a:cubicBezTo>
                    <a:pt x="1267" y="899"/>
                    <a:pt x="1316" y="859"/>
                    <a:pt x="1366" y="822"/>
                  </a:cubicBezTo>
                  <a:moveTo>
                    <a:pt x="4762" y="799"/>
                  </a:moveTo>
                  <a:cubicBezTo>
                    <a:pt x="4632" y="858"/>
                    <a:pt x="4541" y="895"/>
                    <a:pt x="4499" y="911"/>
                  </a:cubicBezTo>
                  <a:cubicBezTo>
                    <a:pt x="4499" y="911"/>
                    <a:pt x="4489" y="915"/>
                    <a:pt x="4470" y="923"/>
                  </a:cubicBezTo>
                  <a:cubicBezTo>
                    <a:pt x="4451" y="931"/>
                    <a:pt x="4423" y="943"/>
                    <a:pt x="4387" y="958"/>
                  </a:cubicBezTo>
                  <a:cubicBezTo>
                    <a:pt x="4376" y="963"/>
                    <a:pt x="4365" y="968"/>
                    <a:pt x="4352" y="973"/>
                  </a:cubicBezTo>
                  <a:cubicBezTo>
                    <a:pt x="4386" y="1124"/>
                    <a:pt x="4386" y="1124"/>
                    <a:pt x="4386" y="1124"/>
                  </a:cubicBezTo>
                  <a:cubicBezTo>
                    <a:pt x="4450" y="1098"/>
                    <a:pt x="4517" y="1071"/>
                    <a:pt x="4587" y="1041"/>
                  </a:cubicBezTo>
                  <a:cubicBezTo>
                    <a:pt x="4643" y="1017"/>
                    <a:pt x="4702" y="992"/>
                    <a:pt x="4762" y="964"/>
                  </a:cubicBezTo>
                  <a:cubicBezTo>
                    <a:pt x="4762" y="799"/>
                    <a:pt x="4762" y="799"/>
                    <a:pt x="4762" y="799"/>
                  </a:cubicBezTo>
                  <a:moveTo>
                    <a:pt x="3610" y="772"/>
                  </a:moveTo>
                  <a:cubicBezTo>
                    <a:pt x="3598" y="775"/>
                    <a:pt x="3587" y="777"/>
                    <a:pt x="3575" y="779"/>
                  </a:cubicBezTo>
                  <a:cubicBezTo>
                    <a:pt x="3563" y="781"/>
                    <a:pt x="3550" y="783"/>
                    <a:pt x="3538" y="786"/>
                  </a:cubicBezTo>
                  <a:cubicBezTo>
                    <a:pt x="3526" y="788"/>
                    <a:pt x="3513" y="790"/>
                    <a:pt x="3501" y="793"/>
                  </a:cubicBezTo>
                  <a:cubicBezTo>
                    <a:pt x="3493" y="794"/>
                    <a:pt x="3484" y="796"/>
                    <a:pt x="3476" y="798"/>
                  </a:cubicBezTo>
                  <a:cubicBezTo>
                    <a:pt x="3475" y="798"/>
                    <a:pt x="3475" y="798"/>
                    <a:pt x="3474" y="799"/>
                  </a:cubicBezTo>
                  <a:cubicBezTo>
                    <a:pt x="3471" y="800"/>
                    <a:pt x="3468" y="801"/>
                    <a:pt x="3466" y="803"/>
                  </a:cubicBezTo>
                  <a:cubicBezTo>
                    <a:pt x="3511" y="793"/>
                    <a:pt x="3557" y="785"/>
                    <a:pt x="3603" y="776"/>
                  </a:cubicBezTo>
                  <a:cubicBezTo>
                    <a:pt x="3610" y="772"/>
                    <a:pt x="3610" y="772"/>
                    <a:pt x="3610" y="772"/>
                  </a:cubicBezTo>
                  <a:moveTo>
                    <a:pt x="4294" y="713"/>
                  </a:moveTo>
                  <a:cubicBezTo>
                    <a:pt x="4293" y="713"/>
                    <a:pt x="4293" y="713"/>
                    <a:pt x="4292" y="714"/>
                  </a:cubicBezTo>
                  <a:cubicBezTo>
                    <a:pt x="4305" y="774"/>
                    <a:pt x="4305" y="774"/>
                    <a:pt x="4305" y="774"/>
                  </a:cubicBezTo>
                  <a:cubicBezTo>
                    <a:pt x="4306" y="774"/>
                    <a:pt x="4307" y="774"/>
                    <a:pt x="4307" y="773"/>
                  </a:cubicBezTo>
                  <a:cubicBezTo>
                    <a:pt x="4294" y="713"/>
                    <a:pt x="4294" y="713"/>
                    <a:pt x="4294" y="713"/>
                  </a:cubicBezTo>
                  <a:moveTo>
                    <a:pt x="1813" y="646"/>
                  </a:moveTo>
                  <a:cubicBezTo>
                    <a:pt x="1811" y="646"/>
                    <a:pt x="1805" y="648"/>
                    <a:pt x="1797" y="650"/>
                  </a:cubicBezTo>
                  <a:cubicBezTo>
                    <a:pt x="1794" y="652"/>
                    <a:pt x="1791" y="653"/>
                    <a:pt x="1789" y="654"/>
                  </a:cubicBezTo>
                  <a:cubicBezTo>
                    <a:pt x="1775" y="659"/>
                    <a:pt x="1762" y="664"/>
                    <a:pt x="1748" y="669"/>
                  </a:cubicBezTo>
                  <a:cubicBezTo>
                    <a:pt x="1734" y="674"/>
                    <a:pt x="1721" y="679"/>
                    <a:pt x="1707" y="685"/>
                  </a:cubicBezTo>
                  <a:cubicBezTo>
                    <a:pt x="1700" y="688"/>
                    <a:pt x="1693" y="690"/>
                    <a:pt x="1686" y="693"/>
                  </a:cubicBezTo>
                  <a:cubicBezTo>
                    <a:pt x="1670" y="702"/>
                    <a:pt x="1655" y="712"/>
                    <a:pt x="1639" y="721"/>
                  </a:cubicBezTo>
                  <a:cubicBezTo>
                    <a:pt x="1591" y="751"/>
                    <a:pt x="1542" y="781"/>
                    <a:pt x="1494" y="813"/>
                  </a:cubicBezTo>
                  <a:cubicBezTo>
                    <a:pt x="1506" y="808"/>
                    <a:pt x="1516" y="803"/>
                    <a:pt x="1526" y="799"/>
                  </a:cubicBezTo>
                  <a:cubicBezTo>
                    <a:pt x="1583" y="772"/>
                    <a:pt x="1622" y="752"/>
                    <a:pt x="1653" y="736"/>
                  </a:cubicBezTo>
                  <a:cubicBezTo>
                    <a:pt x="1683" y="719"/>
                    <a:pt x="1705" y="706"/>
                    <a:pt x="1728" y="692"/>
                  </a:cubicBezTo>
                  <a:cubicBezTo>
                    <a:pt x="1740" y="685"/>
                    <a:pt x="1752" y="677"/>
                    <a:pt x="1766" y="670"/>
                  </a:cubicBezTo>
                  <a:cubicBezTo>
                    <a:pt x="1779" y="662"/>
                    <a:pt x="1794" y="655"/>
                    <a:pt x="1813" y="646"/>
                  </a:cubicBezTo>
                  <a:moveTo>
                    <a:pt x="3655" y="612"/>
                  </a:moveTo>
                  <a:cubicBezTo>
                    <a:pt x="3642" y="616"/>
                    <a:pt x="3630" y="619"/>
                    <a:pt x="3617" y="623"/>
                  </a:cubicBezTo>
                  <a:cubicBezTo>
                    <a:pt x="3625" y="621"/>
                    <a:pt x="3633" y="620"/>
                    <a:pt x="3641" y="618"/>
                  </a:cubicBezTo>
                  <a:cubicBezTo>
                    <a:pt x="3643" y="618"/>
                    <a:pt x="3645" y="618"/>
                    <a:pt x="3647" y="617"/>
                  </a:cubicBezTo>
                  <a:cubicBezTo>
                    <a:pt x="3650" y="616"/>
                    <a:pt x="3652" y="614"/>
                    <a:pt x="3655" y="612"/>
                  </a:cubicBezTo>
                  <a:moveTo>
                    <a:pt x="4267" y="591"/>
                  </a:moveTo>
                  <a:cubicBezTo>
                    <a:pt x="4230" y="624"/>
                    <a:pt x="4230" y="624"/>
                    <a:pt x="4230" y="624"/>
                  </a:cubicBezTo>
                  <a:cubicBezTo>
                    <a:pt x="4217" y="636"/>
                    <a:pt x="4203" y="648"/>
                    <a:pt x="4190" y="660"/>
                  </a:cubicBezTo>
                  <a:cubicBezTo>
                    <a:pt x="4191" y="662"/>
                    <a:pt x="4192" y="664"/>
                    <a:pt x="4193" y="666"/>
                  </a:cubicBezTo>
                  <a:cubicBezTo>
                    <a:pt x="4207" y="654"/>
                    <a:pt x="4221" y="642"/>
                    <a:pt x="4235" y="630"/>
                  </a:cubicBezTo>
                  <a:cubicBezTo>
                    <a:pt x="4269" y="599"/>
                    <a:pt x="4269" y="599"/>
                    <a:pt x="4269" y="599"/>
                  </a:cubicBezTo>
                  <a:cubicBezTo>
                    <a:pt x="4267" y="591"/>
                    <a:pt x="4267" y="591"/>
                    <a:pt x="4267" y="591"/>
                  </a:cubicBezTo>
                  <a:moveTo>
                    <a:pt x="1322" y="573"/>
                  </a:moveTo>
                  <a:cubicBezTo>
                    <a:pt x="1321" y="573"/>
                    <a:pt x="1321" y="573"/>
                    <a:pt x="1321" y="573"/>
                  </a:cubicBezTo>
                  <a:cubicBezTo>
                    <a:pt x="1268" y="602"/>
                    <a:pt x="1216" y="627"/>
                    <a:pt x="1166" y="651"/>
                  </a:cubicBezTo>
                  <a:cubicBezTo>
                    <a:pt x="1222" y="634"/>
                    <a:pt x="1278" y="619"/>
                    <a:pt x="1334" y="604"/>
                  </a:cubicBezTo>
                  <a:cubicBezTo>
                    <a:pt x="1330" y="594"/>
                    <a:pt x="1326" y="584"/>
                    <a:pt x="1322" y="573"/>
                  </a:cubicBezTo>
                  <a:moveTo>
                    <a:pt x="3016" y="562"/>
                  </a:moveTo>
                  <a:cubicBezTo>
                    <a:pt x="3014" y="562"/>
                    <a:pt x="3012" y="563"/>
                    <a:pt x="3011" y="564"/>
                  </a:cubicBezTo>
                  <a:cubicBezTo>
                    <a:pt x="3011" y="564"/>
                    <a:pt x="3011" y="564"/>
                    <a:pt x="3011" y="564"/>
                  </a:cubicBezTo>
                  <a:cubicBezTo>
                    <a:pt x="3012" y="563"/>
                    <a:pt x="3014" y="562"/>
                    <a:pt x="3016" y="562"/>
                  </a:cubicBezTo>
                  <a:moveTo>
                    <a:pt x="3947" y="556"/>
                  </a:moveTo>
                  <a:cubicBezTo>
                    <a:pt x="3894" y="563"/>
                    <a:pt x="3842" y="570"/>
                    <a:pt x="3790" y="579"/>
                  </a:cubicBezTo>
                  <a:cubicBezTo>
                    <a:pt x="3791" y="583"/>
                    <a:pt x="3793" y="588"/>
                    <a:pt x="3794" y="592"/>
                  </a:cubicBezTo>
                  <a:cubicBezTo>
                    <a:pt x="3838" y="585"/>
                    <a:pt x="3881" y="579"/>
                    <a:pt x="3924" y="573"/>
                  </a:cubicBezTo>
                  <a:cubicBezTo>
                    <a:pt x="3932" y="567"/>
                    <a:pt x="3939" y="561"/>
                    <a:pt x="3947" y="556"/>
                  </a:cubicBezTo>
                  <a:moveTo>
                    <a:pt x="4359" y="518"/>
                  </a:moveTo>
                  <a:cubicBezTo>
                    <a:pt x="4197" y="530"/>
                    <a:pt x="4197" y="530"/>
                    <a:pt x="4197" y="530"/>
                  </a:cubicBezTo>
                  <a:cubicBezTo>
                    <a:pt x="4177" y="531"/>
                    <a:pt x="4158" y="533"/>
                    <a:pt x="4139" y="535"/>
                  </a:cubicBezTo>
                  <a:cubicBezTo>
                    <a:pt x="4141" y="539"/>
                    <a:pt x="4143" y="543"/>
                    <a:pt x="4144" y="548"/>
                  </a:cubicBezTo>
                  <a:cubicBezTo>
                    <a:pt x="4181" y="540"/>
                    <a:pt x="4217" y="533"/>
                    <a:pt x="4253" y="526"/>
                  </a:cubicBezTo>
                  <a:cubicBezTo>
                    <a:pt x="4256" y="539"/>
                    <a:pt x="4256" y="539"/>
                    <a:pt x="4256" y="539"/>
                  </a:cubicBezTo>
                  <a:cubicBezTo>
                    <a:pt x="4330" y="534"/>
                    <a:pt x="4330" y="534"/>
                    <a:pt x="4330" y="534"/>
                  </a:cubicBezTo>
                  <a:cubicBezTo>
                    <a:pt x="4268" y="590"/>
                    <a:pt x="4268" y="590"/>
                    <a:pt x="4268" y="590"/>
                  </a:cubicBezTo>
                  <a:cubicBezTo>
                    <a:pt x="4269" y="598"/>
                    <a:pt x="4269" y="598"/>
                    <a:pt x="4269" y="598"/>
                  </a:cubicBezTo>
                  <a:cubicBezTo>
                    <a:pt x="4359" y="518"/>
                    <a:pt x="4359" y="518"/>
                    <a:pt x="4359" y="518"/>
                  </a:cubicBezTo>
                  <a:moveTo>
                    <a:pt x="994" y="505"/>
                  </a:moveTo>
                  <a:cubicBezTo>
                    <a:pt x="954" y="513"/>
                    <a:pt x="913" y="521"/>
                    <a:pt x="873" y="530"/>
                  </a:cubicBezTo>
                  <a:cubicBezTo>
                    <a:pt x="854" y="540"/>
                    <a:pt x="835" y="551"/>
                    <a:pt x="815" y="563"/>
                  </a:cubicBezTo>
                  <a:cubicBezTo>
                    <a:pt x="759" y="595"/>
                    <a:pt x="703" y="631"/>
                    <a:pt x="648" y="670"/>
                  </a:cubicBezTo>
                  <a:cubicBezTo>
                    <a:pt x="593" y="710"/>
                    <a:pt x="540" y="755"/>
                    <a:pt x="491" y="806"/>
                  </a:cubicBezTo>
                  <a:cubicBezTo>
                    <a:pt x="453" y="846"/>
                    <a:pt x="453" y="846"/>
                    <a:pt x="453" y="846"/>
                  </a:cubicBezTo>
                  <a:cubicBezTo>
                    <a:pt x="507" y="834"/>
                    <a:pt x="507" y="834"/>
                    <a:pt x="507" y="834"/>
                  </a:cubicBezTo>
                  <a:cubicBezTo>
                    <a:pt x="592" y="816"/>
                    <a:pt x="676" y="795"/>
                    <a:pt x="761" y="771"/>
                  </a:cubicBezTo>
                  <a:cubicBezTo>
                    <a:pt x="779" y="759"/>
                    <a:pt x="796" y="748"/>
                    <a:pt x="813" y="737"/>
                  </a:cubicBezTo>
                  <a:cubicBezTo>
                    <a:pt x="868" y="704"/>
                    <a:pt x="923" y="675"/>
                    <a:pt x="977" y="647"/>
                  </a:cubicBezTo>
                  <a:cubicBezTo>
                    <a:pt x="983" y="645"/>
                    <a:pt x="988" y="642"/>
                    <a:pt x="993" y="640"/>
                  </a:cubicBezTo>
                  <a:cubicBezTo>
                    <a:pt x="968" y="648"/>
                    <a:pt x="944" y="656"/>
                    <a:pt x="919" y="664"/>
                  </a:cubicBezTo>
                  <a:cubicBezTo>
                    <a:pt x="817" y="698"/>
                    <a:pt x="713" y="731"/>
                    <a:pt x="608" y="759"/>
                  </a:cubicBezTo>
                  <a:cubicBezTo>
                    <a:pt x="625" y="744"/>
                    <a:pt x="644" y="729"/>
                    <a:pt x="662" y="715"/>
                  </a:cubicBezTo>
                  <a:cubicBezTo>
                    <a:pt x="711" y="677"/>
                    <a:pt x="764" y="641"/>
                    <a:pt x="818" y="608"/>
                  </a:cubicBezTo>
                  <a:cubicBezTo>
                    <a:pt x="875" y="572"/>
                    <a:pt x="934" y="538"/>
                    <a:pt x="994" y="505"/>
                  </a:cubicBezTo>
                  <a:moveTo>
                    <a:pt x="2280" y="451"/>
                  </a:moveTo>
                  <a:cubicBezTo>
                    <a:pt x="2278" y="451"/>
                    <a:pt x="2277" y="451"/>
                    <a:pt x="2276" y="451"/>
                  </a:cubicBezTo>
                  <a:cubicBezTo>
                    <a:pt x="2277" y="453"/>
                    <a:pt x="2277" y="455"/>
                    <a:pt x="2278" y="457"/>
                  </a:cubicBezTo>
                  <a:cubicBezTo>
                    <a:pt x="2279" y="456"/>
                    <a:pt x="2280" y="456"/>
                    <a:pt x="2282" y="456"/>
                  </a:cubicBezTo>
                  <a:cubicBezTo>
                    <a:pt x="2281" y="454"/>
                    <a:pt x="2280" y="452"/>
                    <a:pt x="2280" y="451"/>
                  </a:cubicBezTo>
                  <a:moveTo>
                    <a:pt x="3078" y="437"/>
                  </a:moveTo>
                  <a:cubicBezTo>
                    <a:pt x="3021" y="445"/>
                    <a:pt x="2959" y="454"/>
                    <a:pt x="2894" y="466"/>
                  </a:cubicBezTo>
                  <a:cubicBezTo>
                    <a:pt x="2794" y="483"/>
                    <a:pt x="2686" y="506"/>
                    <a:pt x="2577" y="531"/>
                  </a:cubicBezTo>
                  <a:cubicBezTo>
                    <a:pt x="2467" y="556"/>
                    <a:pt x="2355" y="585"/>
                    <a:pt x="2247" y="614"/>
                  </a:cubicBezTo>
                  <a:cubicBezTo>
                    <a:pt x="2139" y="644"/>
                    <a:pt x="2034" y="676"/>
                    <a:pt x="1937" y="706"/>
                  </a:cubicBezTo>
                  <a:cubicBezTo>
                    <a:pt x="1745" y="767"/>
                    <a:pt x="1587" y="824"/>
                    <a:pt x="1503" y="854"/>
                  </a:cubicBezTo>
                  <a:cubicBezTo>
                    <a:pt x="1464" y="868"/>
                    <a:pt x="1441" y="876"/>
                    <a:pt x="1440" y="876"/>
                  </a:cubicBezTo>
                  <a:cubicBezTo>
                    <a:pt x="1438" y="876"/>
                    <a:pt x="1457" y="868"/>
                    <a:pt x="1501" y="851"/>
                  </a:cubicBezTo>
                  <a:cubicBezTo>
                    <a:pt x="1490" y="856"/>
                    <a:pt x="1476" y="861"/>
                    <a:pt x="1461" y="866"/>
                  </a:cubicBezTo>
                  <a:cubicBezTo>
                    <a:pt x="1449" y="870"/>
                    <a:pt x="1436" y="874"/>
                    <a:pt x="1423" y="879"/>
                  </a:cubicBezTo>
                  <a:cubicBezTo>
                    <a:pt x="1410" y="883"/>
                    <a:pt x="1396" y="888"/>
                    <a:pt x="1383" y="892"/>
                  </a:cubicBezTo>
                  <a:cubicBezTo>
                    <a:pt x="1382" y="893"/>
                    <a:pt x="1381" y="893"/>
                    <a:pt x="1380" y="893"/>
                  </a:cubicBezTo>
                  <a:cubicBezTo>
                    <a:pt x="1366" y="904"/>
                    <a:pt x="1351" y="915"/>
                    <a:pt x="1337" y="926"/>
                  </a:cubicBezTo>
                  <a:cubicBezTo>
                    <a:pt x="1302" y="954"/>
                    <a:pt x="1267" y="984"/>
                    <a:pt x="1234" y="1015"/>
                  </a:cubicBezTo>
                  <a:cubicBezTo>
                    <a:pt x="1297" y="995"/>
                    <a:pt x="1333" y="984"/>
                    <a:pt x="1333" y="984"/>
                  </a:cubicBezTo>
                  <a:cubicBezTo>
                    <a:pt x="1588" y="906"/>
                    <a:pt x="1843" y="825"/>
                    <a:pt x="2095" y="744"/>
                  </a:cubicBezTo>
                  <a:cubicBezTo>
                    <a:pt x="2347" y="664"/>
                    <a:pt x="2596" y="585"/>
                    <a:pt x="2838" y="510"/>
                  </a:cubicBezTo>
                  <a:cubicBezTo>
                    <a:pt x="2919" y="485"/>
                    <a:pt x="2999" y="460"/>
                    <a:pt x="3078" y="437"/>
                  </a:cubicBezTo>
                  <a:moveTo>
                    <a:pt x="913" y="436"/>
                  </a:moveTo>
                  <a:cubicBezTo>
                    <a:pt x="817" y="459"/>
                    <a:pt x="719" y="482"/>
                    <a:pt x="621" y="506"/>
                  </a:cubicBezTo>
                  <a:cubicBezTo>
                    <a:pt x="562" y="520"/>
                    <a:pt x="503" y="535"/>
                    <a:pt x="443" y="549"/>
                  </a:cubicBezTo>
                  <a:cubicBezTo>
                    <a:pt x="507" y="536"/>
                    <a:pt x="568" y="523"/>
                    <a:pt x="626" y="511"/>
                  </a:cubicBezTo>
                  <a:cubicBezTo>
                    <a:pt x="703" y="497"/>
                    <a:pt x="776" y="483"/>
                    <a:pt x="850" y="469"/>
                  </a:cubicBezTo>
                  <a:cubicBezTo>
                    <a:pt x="871" y="458"/>
                    <a:pt x="892" y="447"/>
                    <a:pt x="913" y="436"/>
                  </a:cubicBezTo>
                  <a:moveTo>
                    <a:pt x="3164" y="425"/>
                  </a:moveTo>
                  <a:cubicBezTo>
                    <a:pt x="3137" y="429"/>
                    <a:pt x="3108" y="432"/>
                    <a:pt x="3078" y="437"/>
                  </a:cubicBezTo>
                  <a:cubicBezTo>
                    <a:pt x="2999" y="460"/>
                    <a:pt x="2919" y="485"/>
                    <a:pt x="2838" y="510"/>
                  </a:cubicBezTo>
                  <a:cubicBezTo>
                    <a:pt x="2596" y="585"/>
                    <a:pt x="2347" y="664"/>
                    <a:pt x="2095" y="744"/>
                  </a:cubicBezTo>
                  <a:cubicBezTo>
                    <a:pt x="1843" y="825"/>
                    <a:pt x="1588" y="906"/>
                    <a:pt x="1333" y="984"/>
                  </a:cubicBezTo>
                  <a:cubicBezTo>
                    <a:pt x="1333" y="984"/>
                    <a:pt x="1297" y="995"/>
                    <a:pt x="1234" y="1015"/>
                  </a:cubicBezTo>
                  <a:cubicBezTo>
                    <a:pt x="1222" y="1027"/>
                    <a:pt x="1210" y="1039"/>
                    <a:pt x="1198" y="1051"/>
                  </a:cubicBezTo>
                  <a:cubicBezTo>
                    <a:pt x="1177" y="1074"/>
                    <a:pt x="1156" y="1098"/>
                    <a:pt x="1136" y="1123"/>
                  </a:cubicBezTo>
                  <a:cubicBezTo>
                    <a:pt x="1126" y="1137"/>
                    <a:pt x="1116" y="1152"/>
                    <a:pt x="1107" y="1167"/>
                  </a:cubicBezTo>
                  <a:cubicBezTo>
                    <a:pt x="1157" y="1153"/>
                    <a:pt x="1208" y="1140"/>
                    <a:pt x="1260" y="1126"/>
                  </a:cubicBezTo>
                  <a:cubicBezTo>
                    <a:pt x="1605" y="1017"/>
                    <a:pt x="1959" y="901"/>
                    <a:pt x="2288" y="795"/>
                  </a:cubicBezTo>
                  <a:cubicBezTo>
                    <a:pt x="2542" y="712"/>
                    <a:pt x="2781" y="636"/>
                    <a:pt x="2990" y="570"/>
                  </a:cubicBezTo>
                  <a:cubicBezTo>
                    <a:pt x="3005" y="562"/>
                    <a:pt x="3024" y="552"/>
                    <a:pt x="3046" y="540"/>
                  </a:cubicBezTo>
                  <a:cubicBezTo>
                    <a:pt x="3064" y="530"/>
                    <a:pt x="3084" y="519"/>
                    <a:pt x="3106" y="506"/>
                  </a:cubicBezTo>
                  <a:cubicBezTo>
                    <a:pt x="3128" y="494"/>
                    <a:pt x="3152" y="481"/>
                    <a:pt x="3178" y="466"/>
                  </a:cubicBezTo>
                  <a:cubicBezTo>
                    <a:pt x="3164" y="425"/>
                    <a:pt x="3164" y="425"/>
                    <a:pt x="3164" y="425"/>
                  </a:cubicBezTo>
                  <a:moveTo>
                    <a:pt x="468" y="408"/>
                  </a:moveTo>
                  <a:cubicBezTo>
                    <a:pt x="467" y="408"/>
                    <a:pt x="466" y="408"/>
                    <a:pt x="465" y="408"/>
                  </a:cubicBezTo>
                  <a:cubicBezTo>
                    <a:pt x="442" y="423"/>
                    <a:pt x="419" y="437"/>
                    <a:pt x="397" y="451"/>
                  </a:cubicBezTo>
                  <a:cubicBezTo>
                    <a:pt x="421" y="437"/>
                    <a:pt x="445" y="422"/>
                    <a:pt x="468" y="408"/>
                  </a:cubicBezTo>
                  <a:moveTo>
                    <a:pt x="1133" y="393"/>
                  </a:moveTo>
                  <a:cubicBezTo>
                    <a:pt x="1111" y="404"/>
                    <a:pt x="1089" y="415"/>
                    <a:pt x="1067" y="427"/>
                  </a:cubicBezTo>
                  <a:cubicBezTo>
                    <a:pt x="1073" y="426"/>
                    <a:pt x="1080" y="424"/>
                    <a:pt x="1086" y="423"/>
                  </a:cubicBezTo>
                  <a:cubicBezTo>
                    <a:pt x="1104" y="419"/>
                    <a:pt x="1122" y="416"/>
                    <a:pt x="1140" y="412"/>
                  </a:cubicBezTo>
                  <a:cubicBezTo>
                    <a:pt x="1138" y="405"/>
                    <a:pt x="1136" y="399"/>
                    <a:pt x="1133" y="393"/>
                  </a:cubicBezTo>
                  <a:moveTo>
                    <a:pt x="1142" y="380"/>
                  </a:moveTo>
                  <a:cubicBezTo>
                    <a:pt x="1140" y="381"/>
                    <a:pt x="1138" y="381"/>
                    <a:pt x="1135" y="382"/>
                  </a:cubicBezTo>
                  <a:cubicBezTo>
                    <a:pt x="1136" y="385"/>
                    <a:pt x="1137" y="387"/>
                    <a:pt x="1138" y="390"/>
                  </a:cubicBezTo>
                  <a:cubicBezTo>
                    <a:pt x="1139" y="390"/>
                    <a:pt x="1140" y="389"/>
                    <a:pt x="1141" y="389"/>
                  </a:cubicBezTo>
                  <a:cubicBezTo>
                    <a:pt x="1144" y="396"/>
                    <a:pt x="1146" y="403"/>
                    <a:pt x="1149" y="410"/>
                  </a:cubicBezTo>
                  <a:cubicBezTo>
                    <a:pt x="1148" y="410"/>
                    <a:pt x="1147" y="410"/>
                    <a:pt x="1146" y="410"/>
                  </a:cubicBezTo>
                  <a:cubicBezTo>
                    <a:pt x="1147" y="413"/>
                    <a:pt x="1148" y="416"/>
                    <a:pt x="1149" y="419"/>
                  </a:cubicBezTo>
                  <a:cubicBezTo>
                    <a:pt x="1151" y="418"/>
                    <a:pt x="1153" y="417"/>
                    <a:pt x="1155" y="415"/>
                  </a:cubicBezTo>
                  <a:cubicBezTo>
                    <a:pt x="1142" y="380"/>
                    <a:pt x="1142" y="380"/>
                    <a:pt x="1142" y="380"/>
                  </a:cubicBezTo>
                  <a:moveTo>
                    <a:pt x="4648" y="370"/>
                  </a:moveTo>
                  <a:cubicBezTo>
                    <a:pt x="4645" y="370"/>
                    <a:pt x="4643" y="371"/>
                    <a:pt x="4641" y="371"/>
                  </a:cubicBezTo>
                  <a:cubicBezTo>
                    <a:pt x="4613" y="393"/>
                    <a:pt x="4583" y="414"/>
                    <a:pt x="4553" y="436"/>
                  </a:cubicBezTo>
                  <a:cubicBezTo>
                    <a:pt x="4558" y="436"/>
                    <a:pt x="4558" y="436"/>
                    <a:pt x="4558" y="436"/>
                  </a:cubicBezTo>
                  <a:cubicBezTo>
                    <a:pt x="4589" y="414"/>
                    <a:pt x="4619" y="392"/>
                    <a:pt x="4648" y="370"/>
                  </a:cubicBezTo>
                  <a:moveTo>
                    <a:pt x="2237" y="369"/>
                  </a:moveTo>
                  <a:cubicBezTo>
                    <a:pt x="2193" y="398"/>
                    <a:pt x="2148" y="425"/>
                    <a:pt x="2102" y="453"/>
                  </a:cubicBezTo>
                  <a:cubicBezTo>
                    <a:pt x="2093" y="458"/>
                    <a:pt x="2085" y="463"/>
                    <a:pt x="2076" y="468"/>
                  </a:cubicBezTo>
                  <a:cubicBezTo>
                    <a:pt x="2136" y="451"/>
                    <a:pt x="2197" y="435"/>
                    <a:pt x="2259" y="422"/>
                  </a:cubicBezTo>
                  <a:cubicBezTo>
                    <a:pt x="2252" y="405"/>
                    <a:pt x="2244" y="387"/>
                    <a:pt x="2237" y="369"/>
                  </a:cubicBezTo>
                  <a:moveTo>
                    <a:pt x="449" y="369"/>
                  </a:moveTo>
                  <a:cubicBezTo>
                    <a:pt x="432" y="373"/>
                    <a:pt x="414" y="376"/>
                    <a:pt x="397" y="378"/>
                  </a:cubicBezTo>
                  <a:cubicBezTo>
                    <a:pt x="370" y="382"/>
                    <a:pt x="343" y="384"/>
                    <a:pt x="315" y="387"/>
                  </a:cubicBezTo>
                  <a:cubicBezTo>
                    <a:pt x="336" y="386"/>
                    <a:pt x="354" y="385"/>
                    <a:pt x="371" y="384"/>
                  </a:cubicBezTo>
                  <a:cubicBezTo>
                    <a:pt x="395" y="381"/>
                    <a:pt x="419" y="377"/>
                    <a:pt x="443" y="372"/>
                  </a:cubicBezTo>
                  <a:cubicBezTo>
                    <a:pt x="445" y="371"/>
                    <a:pt x="447" y="370"/>
                    <a:pt x="449" y="369"/>
                  </a:cubicBezTo>
                  <a:moveTo>
                    <a:pt x="476" y="362"/>
                  </a:moveTo>
                  <a:cubicBezTo>
                    <a:pt x="474" y="363"/>
                    <a:pt x="472" y="363"/>
                    <a:pt x="470" y="364"/>
                  </a:cubicBezTo>
                  <a:cubicBezTo>
                    <a:pt x="471" y="364"/>
                    <a:pt x="471" y="365"/>
                    <a:pt x="471" y="365"/>
                  </a:cubicBezTo>
                  <a:cubicBezTo>
                    <a:pt x="473" y="365"/>
                    <a:pt x="475" y="364"/>
                    <a:pt x="476" y="364"/>
                  </a:cubicBezTo>
                  <a:cubicBezTo>
                    <a:pt x="490" y="393"/>
                    <a:pt x="490" y="393"/>
                    <a:pt x="490" y="393"/>
                  </a:cubicBezTo>
                  <a:cubicBezTo>
                    <a:pt x="488" y="394"/>
                    <a:pt x="487" y="395"/>
                    <a:pt x="485" y="396"/>
                  </a:cubicBezTo>
                  <a:cubicBezTo>
                    <a:pt x="485" y="396"/>
                    <a:pt x="485" y="397"/>
                    <a:pt x="486" y="397"/>
                  </a:cubicBezTo>
                  <a:cubicBezTo>
                    <a:pt x="487" y="396"/>
                    <a:pt x="489" y="395"/>
                    <a:pt x="491" y="394"/>
                  </a:cubicBezTo>
                  <a:cubicBezTo>
                    <a:pt x="476" y="362"/>
                    <a:pt x="476" y="362"/>
                    <a:pt x="476" y="362"/>
                  </a:cubicBezTo>
                  <a:moveTo>
                    <a:pt x="2186" y="309"/>
                  </a:moveTo>
                  <a:cubicBezTo>
                    <a:pt x="2040" y="341"/>
                    <a:pt x="1899" y="385"/>
                    <a:pt x="1765" y="434"/>
                  </a:cubicBezTo>
                  <a:cubicBezTo>
                    <a:pt x="1625" y="486"/>
                    <a:pt x="1491" y="542"/>
                    <a:pt x="1365" y="597"/>
                  </a:cubicBezTo>
                  <a:cubicBezTo>
                    <a:pt x="1362" y="599"/>
                    <a:pt x="1358" y="601"/>
                    <a:pt x="1355" y="602"/>
                  </a:cubicBezTo>
                  <a:cubicBezTo>
                    <a:pt x="1327" y="534"/>
                    <a:pt x="1327" y="534"/>
                    <a:pt x="1327" y="534"/>
                  </a:cubicBezTo>
                  <a:cubicBezTo>
                    <a:pt x="1323" y="535"/>
                    <a:pt x="1318" y="537"/>
                    <a:pt x="1314" y="538"/>
                  </a:cubicBezTo>
                  <a:cubicBezTo>
                    <a:pt x="1318" y="549"/>
                    <a:pt x="1322" y="560"/>
                    <a:pt x="1327" y="570"/>
                  </a:cubicBezTo>
                  <a:cubicBezTo>
                    <a:pt x="1328" y="570"/>
                    <a:pt x="1330" y="569"/>
                    <a:pt x="1331" y="568"/>
                  </a:cubicBezTo>
                  <a:cubicBezTo>
                    <a:pt x="1336" y="579"/>
                    <a:pt x="1340" y="590"/>
                    <a:pt x="1345" y="602"/>
                  </a:cubicBezTo>
                  <a:cubicBezTo>
                    <a:pt x="1343" y="602"/>
                    <a:pt x="1341" y="602"/>
                    <a:pt x="1340" y="603"/>
                  </a:cubicBezTo>
                  <a:cubicBezTo>
                    <a:pt x="1345" y="616"/>
                    <a:pt x="1350" y="628"/>
                    <a:pt x="1355" y="641"/>
                  </a:cubicBezTo>
                  <a:cubicBezTo>
                    <a:pt x="1354" y="641"/>
                    <a:pt x="1354" y="642"/>
                    <a:pt x="1353" y="642"/>
                  </a:cubicBezTo>
                  <a:cubicBezTo>
                    <a:pt x="1355" y="646"/>
                    <a:pt x="1357" y="651"/>
                    <a:pt x="1359" y="655"/>
                  </a:cubicBezTo>
                  <a:cubicBezTo>
                    <a:pt x="1357" y="656"/>
                    <a:pt x="1356" y="656"/>
                    <a:pt x="1355" y="656"/>
                  </a:cubicBezTo>
                  <a:cubicBezTo>
                    <a:pt x="1359" y="666"/>
                    <a:pt x="1362" y="675"/>
                    <a:pt x="1366" y="685"/>
                  </a:cubicBezTo>
                  <a:cubicBezTo>
                    <a:pt x="1226" y="719"/>
                    <a:pt x="1087" y="760"/>
                    <a:pt x="947" y="799"/>
                  </a:cubicBezTo>
                  <a:cubicBezTo>
                    <a:pt x="899" y="813"/>
                    <a:pt x="851" y="827"/>
                    <a:pt x="802" y="839"/>
                  </a:cubicBezTo>
                  <a:cubicBezTo>
                    <a:pt x="776" y="856"/>
                    <a:pt x="750" y="875"/>
                    <a:pt x="725" y="896"/>
                  </a:cubicBezTo>
                  <a:cubicBezTo>
                    <a:pt x="718" y="901"/>
                    <a:pt x="712" y="906"/>
                    <a:pt x="705" y="912"/>
                  </a:cubicBezTo>
                  <a:cubicBezTo>
                    <a:pt x="739" y="972"/>
                    <a:pt x="739" y="972"/>
                    <a:pt x="739" y="972"/>
                  </a:cubicBezTo>
                  <a:cubicBezTo>
                    <a:pt x="762" y="966"/>
                    <a:pt x="785" y="959"/>
                    <a:pt x="808" y="952"/>
                  </a:cubicBezTo>
                  <a:cubicBezTo>
                    <a:pt x="812" y="950"/>
                    <a:pt x="817" y="948"/>
                    <a:pt x="821" y="946"/>
                  </a:cubicBezTo>
                  <a:cubicBezTo>
                    <a:pt x="840" y="937"/>
                    <a:pt x="859" y="929"/>
                    <a:pt x="879" y="920"/>
                  </a:cubicBezTo>
                  <a:cubicBezTo>
                    <a:pt x="898" y="912"/>
                    <a:pt x="917" y="903"/>
                    <a:pt x="936" y="895"/>
                  </a:cubicBezTo>
                  <a:cubicBezTo>
                    <a:pt x="974" y="879"/>
                    <a:pt x="1012" y="862"/>
                    <a:pt x="1050" y="847"/>
                  </a:cubicBezTo>
                  <a:cubicBezTo>
                    <a:pt x="1124" y="816"/>
                    <a:pt x="1198" y="788"/>
                    <a:pt x="1268" y="761"/>
                  </a:cubicBezTo>
                  <a:cubicBezTo>
                    <a:pt x="1364" y="725"/>
                    <a:pt x="1456" y="692"/>
                    <a:pt x="1541" y="663"/>
                  </a:cubicBezTo>
                  <a:cubicBezTo>
                    <a:pt x="1557" y="656"/>
                    <a:pt x="1573" y="650"/>
                    <a:pt x="1589" y="643"/>
                  </a:cubicBezTo>
                  <a:cubicBezTo>
                    <a:pt x="1635" y="624"/>
                    <a:pt x="1681" y="605"/>
                    <a:pt x="1728" y="587"/>
                  </a:cubicBezTo>
                  <a:cubicBezTo>
                    <a:pt x="1773" y="560"/>
                    <a:pt x="1817" y="534"/>
                    <a:pt x="1861" y="508"/>
                  </a:cubicBezTo>
                  <a:cubicBezTo>
                    <a:pt x="1966" y="446"/>
                    <a:pt x="2066" y="387"/>
                    <a:pt x="2157" y="328"/>
                  </a:cubicBezTo>
                  <a:cubicBezTo>
                    <a:pt x="2167" y="321"/>
                    <a:pt x="2176" y="315"/>
                    <a:pt x="2186" y="309"/>
                  </a:cubicBezTo>
                  <a:moveTo>
                    <a:pt x="2249" y="295"/>
                  </a:moveTo>
                  <a:cubicBezTo>
                    <a:pt x="2238" y="298"/>
                    <a:pt x="2224" y="301"/>
                    <a:pt x="2210" y="304"/>
                  </a:cubicBezTo>
                  <a:cubicBezTo>
                    <a:pt x="2211" y="308"/>
                    <a:pt x="2213" y="312"/>
                    <a:pt x="2215" y="316"/>
                  </a:cubicBezTo>
                  <a:cubicBezTo>
                    <a:pt x="2216" y="315"/>
                    <a:pt x="2217" y="315"/>
                    <a:pt x="2219" y="314"/>
                  </a:cubicBezTo>
                  <a:cubicBezTo>
                    <a:pt x="2221" y="320"/>
                    <a:pt x="2224" y="326"/>
                    <a:pt x="2226" y="332"/>
                  </a:cubicBezTo>
                  <a:cubicBezTo>
                    <a:pt x="2227" y="331"/>
                    <a:pt x="2228" y="330"/>
                    <a:pt x="2229" y="330"/>
                  </a:cubicBezTo>
                  <a:cubicBezTo>
                    <a:pt x="2234" y="341"/>
                    <a:pt x="2239" y="353"/>
                    <a:pt x="2244" y="365"/>
                  </a:cubicBezTo>
                  <a:cubicBezTo>
                    <a:pt x="2246" y="363"/>
                    <a:pt x="2248" y="362"/>
                    <a:pt x="2250" y="361"/>
                  </a:cubicBezTo>
                  <a:cubicBezTo>
                    <a:pt x="2258" y="380"/>
                    <a:pt x="2266" y="400"/>
                    <a:pt x="2274" y="419"/>
                  </a:cubicBezTo>
                  <a:cubicBezTo>
                    <a:pt x="2272" y="420"/>
                    <a:pt x="2269" y="420"/>
                    <a:pt x="2267" y="421"/>
                  </a:cubicBezTo>
                  <a:cubicBezTo>
                    <a:pt x="2271" y="431"/>
                    <a:pt x="2275" y="441"/>
                    <a:pt x="2280" y="451"/>
                  </a:cubicBezTo>
                  <a:cubicBezTo>
                    <a:pt x="2290" y="448"/>
                    <a:pt x="2300" y="446"/>
                    <a:pt x="2310" y="443"/>
                  </a:cubicBezTo>
                  <a:cubicBezTo>
                    <a:pt x="2249" y="295"/>
                    <a:pt x="2249" y="295"/>
                    <a:pt x="2249" y="295"/>
                  </a:cubicBezTo>
                  <a:moveTo>
                    <a:pt x="4762" y="133"/>
                  </a:moveTo>
                  <a:cubicBezTo>
                    <a:pt x="4679" y="150"/>
                    <a:pt x="4594" y="168"/>
                    <a:pt x="4507" y="187"/>
                  </a:cubicBezTo>
                  <a:cubicBezTo>
                    <a:pt x="4500" y="189"/>
                    <a:pt x="4492" y="190"/>
                    <a:pt x="4483" y="192"/>
                  </a:cubicBezTo>
                  <a:cubicBezTo>
                    <a:pt x="4464" y="197"/>
                    <a:pt x="4445" y="201"/>
                    <a:pt x="4425" y="205"/>
                  </a:cubicBezTo>
                  <a:cubicBezTo>
                    <a:pt x="4405" y="210"/>
                    <a:pt x="4384" y="215"/>
                    <a:pt x="4363" y="220"/>
                  </a:cubicBezTo>
                  <a:cubicBezTo>
                    <a:pt x="4321" y="230"/>
                    <a:pt x="4276" y="241"/>
                    <a:pt x="4230" y="252"/>
                  </a:cubicBezTo>
                  <a:cubicBezTo>
                    <a:pt x="4184" y="264"/>
                    <a:pt x="4136" y="276"/>
                    <a:pt x="4085" y="289"/>
                  </a:cubicBezTo>
                  <a:cubicBezTo>
                    <a:pt x="4060" y="296"/>
                    <a:pt x="4035" y="302"/>
                    <a:pt x="4009" y="309"/>
                  </a:cubicBezTo>
                  <a:cubicBezTo>
                    <a:pt x="3993" y="313"/>
                    <a:pt x="3977" y="317"/>
                    <a:pt x="3960" y="322"/>
                  </a:cubicBezTo>
                  <a:cubicBezTo>
                    <a:pt x="4232" y="251"/>
                    <a:pt x="4501" y="188"/>
                    <a:pt x="4762" y="136"/>
                  </a:cubicBezTo>
                  <a:cubicBezTo>
                    <a:pt x="4762" y="133"/>
                    <a:pt x="4762" y="133"/>
                    <a:pt x="4762" y="133"/>
                  </a:cubicBezTo>
                  <a:moveTo>
                    <a:pt x="4762" y="3"/>
                  </a:moveTo>
                  <a:cubicBezTo>
                    <a:pt x="4753" y="5"/>
                    <a:pt x="4743" y="7"/>
                    <a:pt x="4733" y="9"/>
                  </a:cubicBezTo>
                  <a:cubicBezTo>
                    <a:pt x="4731" y="9"/>
                    <a:pt x="4729" y="10"/>
                    <a:pt x="4727" y="10"/>
                  </a:cubicBezTo>
                  <a:cubicBezTo>
                    <a:pt x="4687" y="18"/>
                    <a:pt x="4644" y="27"/>
                    <a:pt x="4601" y="36"/>
                  </a:cubicBezTo>
                  <a:cubicBezTo>
                    <a:pt x="4557" y="46"/>
                    <a:pt x="4513" y="56"/>
                    <a:pt x="4467" y="66"/>
                  </a:cubicBezTo>
                  <a:cubicBezTo>
                    <a:pt x="4467" y="66"/>
                    <a:pt x="4467" y="66"/>
                    <a:pt x="4467" y="66"/>
                  </a:cubicBezTo>
                  <a:cubicBezTo>
                    <a:pt x="4445" y="71"/>
                    <a:pt x="4422" y="76"/>
                    <a:pt x="4399" y="81"/>
                  </a:cubicBezTo>
                  <a:cubicBezTo>
                    <a:pt x="4399" y="81"/>
                    <a:pt x="4398" y="81"/>
                    <a:pt x="4398" y="82"/>
                  </a:cubicBezTo>
                  <a:cubicBezTo>
                    <a:pt x="4374" y="87"/>
                    <a:pt x="4351" y="93"/>
                    <a:pt x="4327" y="98"/>
                  </a:cubicBezTo>
                  <a:cubicBezTo>
                    <a:pt x="4279" y="110"/>
                    <a:pt x="4230" y="121"/>
                    <a:pt x="4180" y="133"/>
                  </a:cubicBezTo>
                  <a:cubicBezTo>
                    <a:pt x="3981" y="182"/>
                    <a:pt x="3767" y="238"/>
                    <a:pt x="3542" y="302"/>
                  </a:cubicBezTo>
                  <a:cubicBezTo>
                    <a:pt x="3507" y="311"/>
                    <a:pt x="3473" y="321"/>
                    <a:pt x="3438" y="331"/>
                  </a:cubicBezTo>
                  <a:cubicBezTo>
                    <a:pt x="3353" y="355"/>
                    <a:pt x="3268" y="380"/>
                    <a:pt x="3184" y="405"/>
                  </a:cubicBezTo>
                  <a:cubicBezTo>
                    <a:pt x="3215" y="501"/>
                    <a:pt x="3215" y="501"/>
                    <a:pt x="3215" y="501"/>
                  </a:cubicBezTo>
                  <a:cubicBezTo>
                    <a:pt x="3222" y="499"/>
                    <a:pt x="3232" y="496"/>
                    <a:pt x="3244" y="493"/>
                  </a:cubicBezTo>
                  <a:cubicBezTo>
                    <a:pt x="3273" y="486"/>
                    <a:pt x="3315" y="475"/>
                    <a:pt x="3367" y="461"/>
                  </a:cubicBezTo>
                  <a:cubicBezTo>
                    <a:pt x="3420" y="447"/>
                    <a:pt x="3483" y="431"/>
                    <a:pt x="3554" y="413"/>
                  </a:cubicBezTo>
                  <a:cubicBezTo>
                    <a:pt x="3625" y="394"/>
                    <a:pt x="3704" y="375"/>
                    <a:pt x="3789" y="353"/>
                  </a:cubicBezTo>
                  <a:cubicBezTo>
                    <a:pt x="4006" y="299"/>
                    <a:pt x="4260" y="241"/>
                    <a:pt x="4507" y="187"/>
                  </a:cubicBezTo>
                  <a:cubicBezTo>
                    <a:pt x="4537" y="180"/>
                    <a:pt x="4564" y="174"/>
                    <a:pt x="4591" y="168"/>
                  </a:cubicBezTo>
                  <a:cubicBezTo>
                    <a:pt x="4624" y="160"/>
                    <a:pt x="4655" y="154"/>
                    <a:pt x="4683" y="148"/>
                  </a:cubicBezTo>
                  <a:cubicBezTo>
                    <a:pt x="4712" y="142"/>
                    <a:pt x="4738" y="137"/>
                    <a:pt x="4761" y="132"/>
                  </a:cubicBezTo>
                  <a:cubicBezTo>
                    <a:pt x="4762" y="132"/>
                    <a:pt x="4762" y="132"/>
                    <a:pt x="4762" y="132"/>
                  </a:cubicBezTo>
                  <a:cubicBezTo>
                    <a:pt x="4762" y="3"/>
                    <a:pt x="4762" y="3"/>
                    <a:pt x="4762" y="3"/>
                  </a:cubicBezTo>
                  <a:moveTo>
                    <a:pt x="4762" y="0"/>
                  </a:moveTo>
                  <a:cubicBezTo>
                    <a:pt x="4515" y="50"/>
                    <a:pt x="4270" y="108"/>
                    <a:pt x="4025" y="171"/>
                  </a:cubicBezTo>
                  <a:cubicBezTo>
                    <a:pt x="3829" y="221"/>
                    <a:pt x="3634" y="275"/>
                    <a:pt x="3438" y="331"/>
                  </a:cubicBezTo>
                  <a:cubicBezTo>
                    <a:pt x="3473" y="321"/>
                    <a:pt x="3507" y="311"/>
                    <a:pt x="3542" y="302"/>
                  </a:cubicBezTo>
                  <a:cubicBezTo>
                    <a:pt x="3767" y="238"/>
                    <a:pt x="3981" y="182"/>
                    <a:pt x="4180" y="133"/>
                  </a:cubicBezTo>
                  <a:cubicBezTo>
                    <a:pt x="4230" y="121"/>
                    <a:pt x="4279" y="110"/>
                    <a:pt x="4327" y="98"/>
                  </a:cubicBezTo>
                  <a:cubicBezTo>
                    <a:pt x="4351" y="93"/>
                    <a:pt x="4374" y="87"/>
                    <a:pt x="4398" y="82"/>
                  </a:cubicBezTo>
                  <a:cubicBezTo>
                    <a:pt x="4398" y="81"/>
                    <a:pt x="4399" y="81"/>
                    <a:pt x="4399" y="81"/>
                  </a:cubicBezTo>
                  <a:cubicBezTo>
                    <a:pt x="4422" y="76"/>
                    <a:pt x="4445" y="71"/>
                    <a:pt x="4467" y="66"/>
                  </a:cubicBezTo>
                  <a:cubicBezTo>
                    <a:pt x="4467" y="66"/>
                    <a:pt x="4467" y="66"/>
                    <a:pt x="4467" y="66"/>
                  </a:cubicBezTo>
                  <a:cubicBezTo>
                    <a:pt x="4513" y="56"/>
                    <a:pt x="4557" y="46"/>
                    <a:pt x="4601" y="36"/>
                  </a:cubicBezTo>
                  <a:cubicBezTo>
                    <a:pt x="4644" y="27"/>
                    <a:pt x="4687" y="18"/>
                    <a:pt x="4727" y="10"/>
                  </a:cubicBezTo>
                  <a:cubicBezTo>
                    <a:pt x="4729" y="10"/>
                    <a:pt x="4731" y="9"/>
                    <a:pt x="4733" y="9"/>
                  </a:cubicBezTo>
                  <a:cubicBezTo>
                    <a:pt x="4743" y="7"/>
                    <a:pt x="4753" y="5"/>
                    <a:pt x="4762" y="3"/>
                  </a:cubicBezTo>
                  <a:cubicBezTo>
                    <a:pt x="4762" y="0"/>
                    <a:pt x="4762" y="0"/>
                    <a:pt x="4762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" name="Freeform 6"/>
            <p:cNvSpPr>
              <a:spLocks noEditPoints="1"/>
            </p:cNvSpPr>
            <p:nvPr/>
          </p:nvSpPr>
          <p:spPr bwMode="auto">
            <a:xfrm>
              <a:off x="6744269" y="4280235"/>
              <a:ext cx="695231" cy="576501"/>
            </a:xfrm>
            <a:custGeom>
              <a:avLst/>
              <a:gdLst>
                <a:gd name="T0" fmla="*/ 518 w 518"/>
                <a:gd name="T1" fmla="*/ 224 h 429"/>
                <a:gd name="T2" fmla="*/ 397 w 518"/>
                <a:gd name="T3" fmla="*/ 280 h 429"/>
                <a:gd name="T4" fmla="*/ 64 w 518"/>
                <a:gd name="T5" fmla="*/ 428 h 429"/>
                <a:gd name="T6" fmla="*/ 64 w 518"/>
                <a:gd name="T7" fmla="*/ 429 h 429"/>
                <a:gd name="T8" fmla="*/ 373 w 518"/>
                <a:gd name="T9" fmla="*/ 292 h 429"/>
                <a:gd name="T10" fmla="*/ 518 w 518"/>
                <a:gd name="T11" fmla="*/ 225 h 429"/>
                <a:gd name="T12" fmla="*/ 518 w 518"/>
                <a:gd name="T13" fmla="*/ 224 h 429"/>
                <a:gd name="T14" fmla="*/ 399 w 518"/>
                <a:gd name="T15" fmla="*/ 25 h 429"/>
                <a:gd name="T16" fmla="*/ 116 w 518"/>
                <a:gd name="T17" fmla="*/ 88 h 429"/>
                <a:gd name="T18" fmla="*/ 0 w 518"/>
                <a:gd name="T19" fmla="*/ 115 h 429"/>
                <a:gd name="T20" fmla="*/ 309 w 518"/>
                <a:gd name="T21" fmla="*/ 91 h 429"/>
                <a:gd name="T22" fmla="*/ 309 w 518"/>
                <a:gd name="T23" fmla="*/ 91 h 429"/>
                <a:gd name="T24" fmla="*/ 9 w 518"/>
                <a:gd name="T25" fmla="*/ 114 h 429"/>
                <a:gd name="T26" fmla="*/ 101 w 518"/>
                <a:gd name="T27" fmla="*/ 92 h 429"/>
                <a:gd name="T28" fmla="*/ 183 w 518"/>
                <a:gd name="T29" fmla="*/ 73 h 429"/>
                <a:gd name="T30" fmla="*/ 223 w 518"/>
                <a:gd name="T31" fmla="*/ 64 h 429"/>
                <a:gd name="T32" fmla="*/ 264 w 518"/>
                <a:gd name="T33" fmla="*/ 55 h 429"/>
                <a:gd name="T34" fmla="*/ 397 w 518"/>
                <a:gd name="T35" fmla="*/ 26 h 429"/>
                <a:gd name="T36" fmla="*/ 399 w 518"/>
                <a:gd name="T37" fmla="*/ 25 h 429"/>
                <a:gd name="T38" fmla="*/ 518 w 518"/>
                <a:gd name="T39" fmla="*/ 0 h 429"/>
                <a:gd name="T40" fmla="*/ 508 w 518"/>
                <a:gd name="T41" fmla="*/ 2 h 429"/>
                <a:gd name="T42" fmla="*/ 350 w 518"/>
                <a:gd name="T43" fmla="*/ 142 h 429"/>
                <a:gd name="T44" fmla="*/ 67 w 518"/>
                <a:gd name="T45" fmla="*/ 355 h 429"/>
                <a:gd name="T46" fmla="*/ 50 w 518"/>
                <a:gd name="T47" fmla="*/ 366 h 429"/>
                <a:gd name="T48" fmla="*/ 51 w 518"/>
                <a:gd name="T49" fmla="*/ 367 h 429"/>
                <a:gd name="T50" fmla="*/ 328 w 518"/>
                <a:gd name="T51" fmla="*/ 161 h 429"/>
                <a:gd name="T52" fmla="*/ 489 w 518"/>
                <a:gd name="T53" fmla="*/ 21 h 429"/>
                <a:gd name="T54" fmla="*/ 507 w 518"/>
                <a:gd name="T55" fmla="*/ 4 h 429"/>
                <a:gd name="T56" fmla="*/ 518 w 518"/>
                <a:gd name="T57" fmla="*/ 2 h 429"/>
                <a:gd name="T58" fmla="*/ 518 w 518"/>
                <a:gd name="T59" fmla="*/ 0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18" h="429">
                  <a:moveTo>
                    <a:pt x="518" y="224"/>
                  </a:moveTo>
                  <a:cubicBezTo>
                    <a:pt x="478" y="243"/>
                    <a:pt x="437" y="262"/>
                    <a:pt x="397" y="280"/>
                  </a:cubicBezTo>
                  <a:cubicBezTo>
                    <a:pt x="285" y="332"/>
                    <a:pt x="174" y="381"/>
                    <a:pt x="64" y="428"/>
                  </a:cubicBezTo>
                  <a:cubicBezTo>
                    <a:pt x="64" y="429"/>
                    <a:pt x="64" y="429"/>
                    <a:pt x="64" y="429"/>
                  </a:cubicBezTo>
                  <a:cubicBezTo>
                    <a:pt x="166" y="385"/>
                    <a:pt x="269" y="340"/>
                    <a:pt x="373" y="292"/>
                  </a:cubicBezTo>
                  <a:cubicBezTo>
                    <a:pt x="421" y="270"/>
                    <a:pt x="469" y="248"/>
                    <a:pt x="518" y="225"/>
                  </a:cubicBezTo>
                  <a:cubicBezTo>
                    <a:pt x="518" y="224"/>
                    <a:pt x="518" y="224"/>
                    <a:pt x="518" y="224"/>
                  </a:cubicBezTo>
                  <a:moveTo>
                    <a:pt x="399" y="25"/>
                  </a:moveTo>
                  <a:cubicBezTo>
                    <a:pt x="304" y="45"/>
                    <a:pt x="210" y="66"/>
                    <a:pt x="116" y="88"/>
                  </a:cubicBezTo>
                  <a:cubicBezTo>
                    <a:pt x="77" y="96"/>
                    <a:pt x="39" y="105"/>
                    <a:pt x="0" y="115"/>
                  </a:cubicBezTo>
                  <a:cubicBezTo>
                    <a:pt x="309" y="91"/>
                    <a:pt x="309" y="91"/>
                    <a:pt x="309" y="91"/>
                  </a:cubicBezTo>
                  <a:cubicBezTo>
                    <a:pt x="309" y="91"/>
                    <a:pt x="309" y="91"/>
                    <a:pt x="309" y="91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40" y="106"/>
                    <a:pt x="71" y="99"/>
                    <a:pt x="101" y="92"/>
                  </a:cubicBezTo>
                  <a:cubicBezTo>
                    <a:pt x="183" y="73"/>
                    <a:pt x="183" y="73"/>
                    <a:pt x="183" y="73"/>
                  </a:cubicBezTo>
                  <a:cubicBezTo>
                    <a:pt x="223" y="64"/>
                    <a:pt x="223" y="64"/>
                    <a:pt x="223" y="64"/>
                  </a:cubicBezTo>
                  <a:cubicBezTo>
                    <a:pt x="264" y="55"/>
                    <a:pt x="264" y="55"/>
                    <a:pt x="264" y="55"/>
                  </a:cubicBezTo>
                  <a:cubicBezTo>
                    <a:pt x="308" y="45"/>
                    <a:pt x="353" y="36"/>
                    <a:pt x="397" y="26"/>
                  </a:cubicBezTo>
                  <a:cubicBezTo>
                    <a:pt x="398" y="26"/>
                    <a:pt x="398" y="25"/>
                    <a:pt x="399" y="25"/>
                  </a:cubicBezTo>
                  <a:moveTo>
                    <a:pt x="518" y="0"/>
                  </a:moveTo>
                  <a:cubicBezTo>
                    <a:pt x="515" y="1"/>
                    <a:pt x="511" y="2"/>
                    <a:pt x="508" y="2"/>
                  </a:cubicBezTo>
                  <a:cubicBezTo>
                    <a:pt x="456" y="52"/>
                    <a:pt x="401" y="101"/>
                    <a:pt x="350" y="142"/>
                  </a:cubicBezTo>
                  <a:cubicBezTo>
                    <a:pt x="258" y="218"/>
                    <a:pt x="163" y="289"/>
                    <a:pt x="67" y="355"/>
                  </a:cubicBezTo>
                  <a:cubicBezTo>
                    <a:pt x="61" y="359"/>
                    <a:pt x="56" y="362"/>
                    <a:pt x="50" y="366"/>
                  </a:cubicBezTo>
                  <a:cubicBezTo>
                    <a:pt x="51" y="367"/>
                    <a:pt x="51" y="367"/>
                    <a:pt x="51" y="367"/>
                  </a:cubicBezTo>
                  <a:cubicBezTo>
                    <a:pt x="145" y="303"/>
                    <a:pt x="237" y="235"/>
                    <a:pt x="328" y="161"/>
                  </a:cubicBezTo>
                  <a:cubicBezTo>
                    <a:pt x="379" y="120"/>
                    <a:pt x="435" y="71"/>
                    <a:pt x="489" y="21"/>
                  </a:cubicBezTo>
                  <a:cubicBezTo>
                    <a:pt x="495" y="15"/>
                    <a:pt x="501" y="10"/>
                    <a:pt x="507" y="4"/>
                  </a:cubicBezTo>
                  <a:cubicBezTo>
                    <a:pt x="511" y="3"/>
                    <a:pt x="515" y="2"/>
                    <a:pt x="518" y="2"/>
                  </a:cubicBezTo>
                  <a:cubicBezTo>
                    <a:pt x="518" y="0"/>
                    <a:pt x="518" y="0"/>
                    <a:pt x="518" y="0"/>
                  </a:cubicBezTo>
                </a:path>
              </a:pathLst>
            </a:custGeom>
            <a:solidFill>
              <a:srgbClr val="D7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" name="Freeform 7"/>
            <p:cNvSpPr>
              <a:spLocks noEditPoints="1"/>
            </p:cNvSpPr>
            <p:nvPr/>
          </p:nvSpPr>
          <p:spPr bwMode="auto">
            <a:xfrm>
              <a:off x="1506947" y="4207677"/>
              <a:ext cx="5932553" cy="1477532"/>
            </a:xfrm>
            <a:custGeom>
              <a:avLst/>
              <a:gdLst>
                <a:gd name="T0" fmla="*/ 0 w 4419"/>
                <a:gd name="T1" fmla="*/ 1100 h 1100"/>
                <a:gd name="T2" fmla="*/ 81 w 4419"/>
                <a:gd name="T3" fmla="*/ 1087 h 1100"/>
                <a:gd name="T4" fmla="*/ 681 w 4419"/>
                <a:gd name="T5" fmla="*/ 898 h 1100"/>
                <a:gd name="T6" fmla="*/ 298 w 4419"/>
                <a:gd name="T7" fmla="*/ 1006 h 1100"/>
                <a:gd name="T8" fmla="*/ 129 w 4419"/>
                <a:gd name="T9" fmla="*/ 1058 h 1100"/>
                <a:gd name="T10" fmla="*/ 96 w 4419"/>
                <a:gd name="T11" fmla="*/ 1083 h 1100"/>
                <a:gd name="T12" fmla="*/ 221 w 4419"/>
                <a:gd name="T13" fmla="*/ 1047 h 1100"/>
                <a:gd name="T14" fmla="*/ 347 w 4419"/>
                <a:gd name="T15" fmla="*/ 1010 h 1100"/>
                <a:gd name="T16" fmla="*/ 676 w 4419"/>
                <a:gd name="T17" fmla="*/ 909 h 1100"/>
                <a:gd name="T18" fmla="*/ 917 w 4419"/>
                <a:gd name="T19" fmla="*/ 835 h 1100"/>
                <a:gd name="T20" fmla="*/ 758 w 4419"/>
                <a:gd name="T21" fmla="*/ 885 h 1100"/>
                <a:gd name="T22" fmla="*/ 917 w 4419"/>
                <a:gd name="T23" fmla="*/ 835 h 1100"/>
                <a:gd name="T24" fmla="*/ 3962 w 4419"/>
                <a:gd name="T25" fmla="*/ 483 h 1100"/>
                <a:gd name="T26" fmla="*/ 3973 w 4419"/>
                <a:gd name="T27" fmla="*/ 522 h 1100"/>
                <a:gd name="T28" fmla="*/ 3858 w 4419"/>
                <a:gd name="T29" fmla="*/ 396 h 1100"/>
                <a:gd name="T30" fmla="*/ 3862 w 4419"/>
                <a:gd name="T31" fmla="*/ 407 h 1100"/>
                <a:gd name="T32" fmla="*/ 3858 w 4419"/>
                <a:gd name="T33" fmla="*/ 396 h 1100"/>
                <a:gd name="T34" fmla="*/ 3892 w 4419"/>
                <a:gd name="T35" fmla="*/ 339 h 1100"/>
                <a:gd name="T36" fmla="*/ 3858 w 4419"/>
                <a:gd name="T37" fmla="*/ 396 h 1100"/>
                <a:gd name="T38" fmla="*/ 3949 w 4419"/>
                <a:gd name="T39" fmla="*/ 423 h 1100"/>
                <a:gd name="T40" fmla="*/ 3926 w 4419"/>
                <a:gd name="T41" fmla="*/ 308 h 1100"/>
                <a:gd name="T42" fmla="*/ 4274 w 4419"/>
                <a:gd name="T43" fmla="*/ 346 h 1100"/>
                <a:gd name="T44" fmla="*/ 3974 w 4419"/>
                <a:gd name="T45" fmla="*/ 522 h 1100"/>
                <a:gd name="T46" fmla="*/ 4419 w 4419"/>
                <a:gd name="T47" fmla="*/ 325 h 1100"/>
                <a:gd name="T48" fmla="*/ 3537 w 4419"/>
                <a:gd name="T49" fmla="*/ 195 h 1100"/>
                <a:gd name="T50" fmla="*/ 3396 w 4419"/>
                <a:gd name="T51" fmla="*/ 232 h 1100"/>
                <a:gd name="T52" fmla="*/ 3263 w 4419"/>
                <a:gd name="T53" fmla="*/ 268 h 1100"/>
                <a:gd name="T54" fmla="*/ 2402 w 4419"/>
                <a:gd name="T55" fmla="*/ 525 h 1100"/>
                <a:gd name="T56" fmla="*/ 2327 w 4419"/>
                <a:gd name="T57" fmla="*/ 559 h 1100"/>
                <a:gd name="T58" fmla="*/ 3274 w 4419"/>
                <a:gd name="T59" fmla="*/ 332 h 1100"/>
                <a:gd name="T60" fmla="*/ 3313 w 4419"/>
                <a:gd name="T61" fmla="*/ 321 h 1100"/>
                <a:gd name="T62" fmla="*/ 3355 w 4419"/>
                <a:gd name="T63" fmla="*/ 296 h 1100"/>
                <a:gd name="T64" fmla="*/ 3427 w 4419"/>
                <a:gd name="T65" fmla="*/ 248 h 1100"/>
                <a:gd name="T66" fmla="*/ 3435 w 4419"/>
                <a:gd name="T67" fmla="*/ 260 h 1100"/>
                <a:gd name="T68" fmla="*/ 3481 w 4419"/>
                <a:gd name="T69" fmla="*/ 235 h 1100"/>
                <a:gd name="T70" fmla="*/ 3486 w 4419"/>
                <a:gd name="T71" fmla="*/ 231 h 1100"/>
                <a:gd name="T72" fmla="*/ 3699 w 4419"/>
                <a:gd name="T73" fmla="*/ 154 h 1100"/>
                <a:gd name="T74" fmla="*/ 3632 w 4419"/>
                <a:gd name="T75" fmla="*/ 171 h 1100"/>
                <a:gd name="T76" fmla="*/ 3486 w 4419"/>
                <a:gd name="T77" fmla="*/ 231 h 1100"/>
                <a:gd name="T78" fmla="*/ 3481 w 4419"/>
                <a:gd name="T79" fmla="*/ 235 h 1100"/>
                <a:gd name="T80" fmla="*/ 3437 w 4419"/>
                <a:gd name="T81" fmla="*/ 266 h 1100"/>
                <a:gd name="T82" fmla="*/ 3447 w 4419"/>
                <a:gd name="T83" fmla="*/ 288 h 1100"/>
                <a:gd name="T84" fmla="*/ 3710 w 4419"/>
                <a:gd name="T85" fmla="*/ 181 h 1100"/>
                <a:gd name="T86" fmla="*/ 4229 w 4419"/>
                <a:gd name="T87" fmla="*/ 144 h 1100"/>
                <a:gd name="T88" fmla="*/ 4298 w 4419"/>
                <a:gd name="T89" fmla="*/ 80 h 1100"/>
                <a:gd name="T90" fmla="*/ 4215 w 4419"/>
                <a:gd name="T91" fmla="*/ 145 h 1100"/>
                <a:gd name="T92" fmla="*/ 4210 w 4419"/>
                <a:gd name="T93" fmla="*/ 145 h 1100"/>
                <a:gd name="T94" fmla="*/ 4017 w 4419"/>
                <a:gd name="T95" fmla="*/ 142 h 1100"/>
                <a:gd name="T96" fmla="*/ 4298 w 4419"/>
                <a:gd name="T97" fmla="*/ 80 h 1100"/>
                <a:gd name="T98" fmla="*/ 4394 w 4419"/>
                <a:gd name="T99" fmla="*/ 5 h 1100"/>
                <a:gd name="T100" fmla="*/ 4306 w 4419"/>
                <a:gd name="T101" fmla="*/ 21 h 1100"/>
                <a:gd name="T102" fmla="*/ 4144 w 4419"/>
                <a:gd name="T103" fmla="*/ 52 h 1100"/>
                <a:gd name="T104" fmla="*/ 4038 w 4419"/>
                <a:gd name="T105" fmla="*/ 75 h 1100"/>
                <a:gd name="T106" fmla="*/ 3735 w 4419"/>
                <a:gd name="T107" fmla="*/ 145 h 1100"/>
                <a:gd name="T108" fmla="*/ 3699 w 4419"/>
                <a:gd name="T109" fmla="*/ 154 h 1100"/>
                <a:gd name="T110" fmla="*/ 3735 w 4419"/>
                <a:gd name="T111" fmla="*/ 160 h 1100"/>
                <a:gd name="T112" fmla="*/ 3784 w 4419"/>
                <a:gd name="T113" fmla="*/ 216 h 1100"/>
                <a:gd name="T114" fmla="*/ 3785 w 4419"/>
                <a:gd name="T115" fmla="*/ 217 h 1100"/>
                <a:gd name="T116" fmla="*/ 3854 w 4419"/>
                <a:gd name="T117" fmla="*/ 239 h 1100"/>
                <a:gd name="T118" fmla="*/ 3926 w 4419"/>
                <a:gd name="T119" fmla="*/ 307 h 1100"/>
                <a:gd name="T120" fmla="*/ 3968 w 4419"/>
                <a:gd name="T121" fmla="*/ 409 h 1100"/>
                <a:gd name="T122" fmla="*/ 4409 w 4419"/>
                <a:gd name="T123" fmla="*/ 56 h 1100"/>
                <a:gd name="T124" fmla="*/ 4419 w 4419"/>
                <a:gd name="T125" fmla="*/ 0 h 1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419" h="1100">
                  <a:moveTo>
                    <a:pt x="76" y="1075"/>
                  </a:moveTo>
                  <a:cubicBezTo>
                    <a:pt x="50" y="1083"/>
                    <a:pt x="25" y="1092"/>
                    <a:pt x="0" y="1100"/>
                  </a:cubicBezTo>
                  <a:cubicBezTo>
                    <a:pt x="34" y="1100"/>
                    <a:pt x="34" y="1100"/>
                    <a:pt x="34" y="1100"/>
                  </a:cubicBezTo>
                  <a:cubicBezTo>
                    <a:pt x="50" y="1096"/>
                    <a:pt x="65" y="1091"/>
                    <a:pt x="81" y="1087"/>
                  </a:cubicBezTo>
                  <a:cubicBezTo>
                    <a:pt x="76" y="1075"/>
                    <a:pt x="76" y="1075"/>
                    <a:pt x="76" y="1075"/>
                  </a:cubicBezTo>
                  <a:moveTo>
                    <a:pt x="681" y="898"/>
                  </a:moveTo>
                  <a:cubicBezTo>
                    <a:pt x="634" y="910"/>
                    <a:pt x="587" y="923"/>
                    <a:pt x="541" y="936"/>
                  </a:cubicBezTo>
                  <a:cubicBezTo>
                    <a:pt x="457" y="959"/>
                    <a:pt x="375" y="983"/>
                    <a:pt x="298" y="1006"/>
                  </a:cubicBezTo>
                  <a:cubicBezTo>
                    <a:pt x="259" y="1018"/>
                    <a:pt x="221" y="1029"/>
                    <a:pt x="184" y="1041"/>
                  </a:cubicBezTo>
                  <a:cubicBezTo>
                    <a:pt x="165" y="1047"/>
                    <a:pt x="147" y="1052"/>
                    <a:pt x="129" y="1058"/>
                  </a:cubicBezTo>
                  <a:cubicBezTo>
                    <a:pt x="116" y="1062"/>
                    <a:pt x="104" y="1066"/>
                    <a:pt x="91" y="1070"/>
                  </a:cubicBezTo>
                  <a:cubicBezTo>
                    <a:pt x="96" y="1083"/>
                    <a:pt x="96" y="1083"/>
                    <a:pt x="96" y="1083"/>
                  </a:cubicBezTo>
                  <a:cubicBezTo>
                    <a:pt x="97" y="1083"/>
                    <a:pt x="98" y="1082"/>
                    <a:pt x="98" y="1082"/>
                  </a:cubicBezTo>
                  <a:cubicBezTo>
                    <a:pt x="139" y="1071"/>
                    <a:pt x="180" y="1059"/>
                    <a:pt x="221" y="1047"/>
                  </a:cubicBezTo>
                  <a:cubicBezTo>
                    <a:pt x="242" y="1041"/>
                    <a:pt x="263" y="1035"/>
                    <a:pt x="284" y="1029"/>
                  </a:cubicBezTo>
                  <a:cubicBezTo>
                    <a:pt x="305" y="1023"/>
                    <a:pt x="326" y="1016"/>
                    <a:pt x="347" y="1010"/>
                  </a:cubicBezTo>
                  <a:cubicBezTo>
                    <a:pt x="454" y="979"/>
                    <a:pt x="564" y="945"/>
                    <a:pt x="675" y="911"/>
                  </a:cubicBezTo>
                  <a:cubicBezTo>
                    <a:pt x="676" y="910"/>
                    <a:pt x="676" y="910"/>
                    <a:pt x="676" y="909"/>
                  </a:cubicBezTo>
                  <a:cubicBezTo>
                    <a:pt x="678" y="905"/>
                    <a:pt x="679" y="901"/>
                    <a:pt x="681" y="898"/>
                  </a:cubicBezTo>
                  <a:moveTo>
                    <a:pt x="917" y="835"/>
                  </a:moveTo>
                  <a:cubicBezTo>
                    <a:pt x="865" y="849"/>
                    <a:pt x="814" y="862"/>
                    <a:pt x="764" y="876"/>
                  </a:cubicBezTo>
                  <a:cubicBezTo>
                    <a:pt x="762" y="879"/>
                    <a:pt x="760" y="882"/>
                    <a:pt x="758" y="885"/>
                  </a:cubicBezTo>
                  <a:cubicBezTo>
                    <a:pt x="796" y="873"/>
                    <a:pt x="835" y="861"/>
                    <a:pt x="873" y="849"/>
                  </a:cubicBezTo>
                  <a:cubicBezTo>
                    <a:pt x="888" y="845"/>
                    <a:pt x="902" y="840"/>
                    <a:pt x="917" y="835"/>
                  </a:cubicBezTo>
                  <a:moveTo>
                    <a:pt x="3964" y="482"/>
                  </a:moveTo>
                  <a:cubicBezTo>
                    <a:pt x="3964" y="483"/>
                    <a:pt x="3963" y="483"/>
                    <a:pt x="3962" y="483"/>
                  </a:cubicBezTo>
                  <a:cubicBezTo>
                    <a:pt x="3971" y="523"/>
                    <a:pt x="3971" y="523"/>
                    <a:pt x="3971" y="523"/>
                  </a:cubicBezTo>
                  <a:cubicBezTo>
                    <a:pt x="3972" y="522"/>
                    <a:pt x="3972" y="522"/>
                    <a:pt x="3973" y="522"/>
                  </a:cubicBezTo>
                  <a:cubicBezTo>
                    <a:pt x="3964" y="482"/>
                    <a:pt x="3964" y="482"/>
                    <a:pt x="3964" y="482"/>
                  </a:cubicBezTo>
                  <a:moveTo>
                    <a:pt x="3858" y="396"/>
                  </a:moveTo>
                  <a:cubicBezTo>
                    <a:pt x="3858" y="396"/>
                    <a:pt x="3858" y="396"/>
                    <a:pt x="3858" y="396"/>
                  </a:cubicBezTo>
                  <a:cubicBezTo>
                    <a:pt x="3859" y="400"/>
                    <a:pt x="3861" y="403"/>
                    <a:pt x="3862" y="407"/>
                  </a:cubicBezTo>
                  <a:cubicBezTo>
                    <a:pt x="3862" y="407"/>
                    <a:pt x="3862" y="407"/>
                    <a:pt x="3863" y="407"/>
                  </a:cubicBezTo>
                  <a:cubicBezTo>
                    <a:pt x="3861" y="403"/>
                    <a:pt x="3859" y="400"/>
                    <a:pt x="3858" y="396"/>
                  </a:cubicBezTo>
                  <a:moveTo>
                    <a:pt x="3926" y="308"/>
                  </a:moveTo>
                  <a:cubicBezTo>
                    <a:pt x="3892" y="339"/>
                    <a:pt x="3892" y="339"/>
                    <a:pt x="3892" y="339"/>
                  </a:cubicBezTo>
                  <a:cubicBezTo>
                    <a:pt x="3878" y="351"/>
                    <a:pt x="3864" y="363"/>
                    <a:pt x="3850" y="375"/>
                  </a:cubicBezTo>
                  <a:cubicBezTo>
                    <a:pt x="3852" y="382"/>
                    <a:pt x="3855" y="389"/>
                    <a:pt x="3858" y="396"/>
                  </a:cubicBezTo>
                  <a:cubicBezTo>
                    <a:pt x="3883" y="391"/>
                    <a:pt x="3911" y="387"/>
                    <a:pt x="3940" y="381"/>
                  </a:cubicBezTo>
                  <a:cubicBezTo>
                    <a:pt x="3949" y="423"/>
                    <a:pt x="3949" y="423"/>
                    <a:pt x="3949" y="423"/>
                  </a:cubicBezTo>
                  <a:cubicBezTo>
                    <a:pt x="3950" y="422"/>
                    <a:pt x="3950" y="422"/>
                    <a:pt x="3951" y="422"/>
                  </a:cubicBezTo>
                  <a:cubicBezTo>
                    <a:pt x="3926" y="308"/>
                    <a:pt x="3926" y="308"/>
                    <a:pt x="3926" y="308"/>
                  </a:cubicBezTo>
                  <a:moveTo>
                    <a:pt x="4419" y="279"/>
                  </a:moveTo>
                  <a:cubicBezTo>
                    <a:pt x="4370" y="302"/>
                    <a:pt x="4322" y="324"/>
                    <a:pt x="4274" y="346"/>
                  </a:cubicBezTo>
                  <a:cubicBezTo>
                    <a:pt x="4170" y="394"/>
                    <a:pt x="4067" y="439"/>
                    <a:pt x="3965" y="483"/>
                  </a:cubicBezTo>
                  <a:cubicBezTo>
                    <a:pt x="3974" y="522"/>
                    <a:pt x="3974" y="522"/>
                    <a:pt x="3974" y="522"/>
                  </a:cubicBezTo>
                  <a:cubicBezTo>
                    <a:pt x="4034" y="496"/>
                    <a:pt x="4093" y="471"/>
                    <a:pt x="4151" y="445"/>
                  </a:cubicBezTo>
                  <a:cubicBezTo>
                    <a:pt x="4242" y="406"/>
                    <a:pt x="4332" y="365"/>
                    <a:pt x="4419" y="325"/>
                  </a:cubicBezTo>
                  <a:cubicBezTo>
                    <a:pt x="4419" y="279"/>
                    <a:pt x="4419" y="279"/>
                    <a:pt x="4419" y="279"/>
                  </a:cubicBezTo>
                  <a:moveTo>
                    <a:pt x="3537" y="195"/>
                  </a:moveTo>
                  <a:cubicBezTo>
                    <a:pt x="3531" y="196"/>
                    <a:pt x="3525" y="198"/>
                    <a:pt x="3519" y="200"/>
                  </a:cubicBezTo>
                  <a:cubicBezTo>
                    <a:pt x="3479" y="210"/>
                    <a:pt x="3438" y="221"/>
                    <a:pt x="3396" y="232"/>
                  </a:cubicBezTo>
                  <a:cubicBezTo>
                    <a:pt x="3374" y="238"/>
                    <a:pt x="3353" y="244"/>
                    <a:pt x="3330" y="250"/>
                  </a:cubicBezTo>
                  <a:cubicBezTo>
                    <a:pt x="3308" y="256"/>
                    <a:pt x="3286" y="262"/>
                    <a:pt x="3263" y="268"/>
                  </a:cubicBezTo>
                  <a:cubicBezTo>
                    <a:pt x="3080" y="318"/>
                    <a:pt x="2873" y="379"/>
                    <a:pt x="2647" y="448"/>
                  </a:cubicBezTo>
                  <a:cubicBezTo>
                    <a:pt x="2568" y="473"/>
                    <a:pt x="2486" y="498"/>
                    <a:pt x="2402" y="525"/>
                  </a:cubicBezTo>
                  <a:cubicBezTo>
                    <a:pt x="2364" y="542"/>
                    <a:pt x="2364" y="542"/>
                    <a:pt x="2364" y="542"/>
                  </a:cubicBezTo>
                  <a:cubicBezTo>
                    <a:pt x="2352" y="547"/>
                    <a:pt x="2339" y="553"/>
                    <a:pt x="2327" y="559"/>
                  </a:cubicBezTo>
                  <a:cubicBezTo>
                    <a:pt x="2462" y="522"/>
                    <a:pt x="2595" y="486"/>
                    <a:pt x="2728" y="453"/>
                  </a:cubicBezTo>
                  <a:cubicBezTo>
                    <a:pt x="2912" y="407"/>
                    <a:pt x="3094" y="366"/>
                    <a:pt x="3274" y="332"/>
                  </a:cubicBezTo>
                  <a:cubicBezTo>
                    <a:pt x="3287" y="328"/>
                    <a:pt x="3299" y="325"/>
                    <a:pt x="3312" y="321"/>
                  </a:cubicBezTo>
                  <a:cubicBezTo>
                    <a:pt x="3312" y="321"/>
                    <a:pt x="3313" y="321"/>
                    <a:pt x="3313" y="321"/>
                  </a:cubicBezTo>
                  <a:cubicBezTo>
                    <a:pt x="3322" y="315"/>
                    <a:pt x="3331" y="310"/>
                    <a:pt x="3340" y="304"/>
                  </a:cubicBezTo>
                  <a:cubicBezTo>
                    <a:pt x="3345" y="301"/>
                    <a:pt x="3350" y="298"/>
                    <a:pt x="3355" y="296"/>
                  </a:cubicBezTo>
                  <a:cubicBezTo>
                    <a:pt x="3359" y="292"/>
                    <a:pt x="3364" y="289"/>
                    <a:pt x="3368" y="286"/>
                  </a:cubicBezTo>
                  <a:cubicBezTo>
                    <a:pt x="3387" y="274"/>
                    <a:pt x="3407" y="261"/>
                    <a:pt x="3427" y="248"/>
                  </a:cubicBezTo>
                  <a:cubicBezTo>
                    <a:pt x="3429" y="253"/>
                    <a:pt x="3430" y="257"/>
                    <a:pt x="3432" y="262"/>
                  </a:cubicBezTo>
                  <a:cubicBezTo>
                    <a:pt x="3433" y="261"/>
                    <a:pt x="3434" y="261"/>
                    <a:pt x="3435" y="260"/>
                  </a:cubicBezTo>
                  <a:cubicBezTo>
                    <a:pt x="3436" y="262"/>
                    <a:pt x="3436" y="264"/>
                    <a:pt x="3437" y="265"/>
                  </a:cubicBezTo>
                  <a:cubicBezTo>
                    <a:pt x="3452" y="255"/>
                    <a:pt x="3466" y="246"/>
                    <a:pt x="3481" y="235"/>
                  </a:cubicBezTo>
                  <a:cubicBezTo>
                    <a:pt x="3481" y="235"/>
                    <a:pt x="3481" y="235"/>
                    <a:pt x="3481" y="235"/>
                  </a:cubicBezTo>
                  <a:cubicBezTo>
                    <a:pt x="3483" y="234"/>
                    <a:pt x="3484" y="233"/>
                    <a:pt x="3486" y="231"/>
                  </a:cubicBezTo>
                  <a:cubicBezTo>
                    <a:pt x="3503" y="220"/>
                    <a:pt x="3520" y="207"/>
                    <a:pt x="3537" y="195"/>
                  </a:cubicBezTo>
                  <a:moveTo>
                    <a:pt x="3699" y="154"/>
                  </a:moveTo>
                  <a:cubicBezTo>
                    <a:pt x="3694" y="155"/>
                    <a:pt x="3690" y="156"/>
                    <a:pt x="3685" y="158"/>
                  </a:cubicBezTo>
                  <a:cubicBezTo>
                    <a:pt x="3668" y="162"/>
                    <a:pt x="3650" y="166"/>
                    <a:pt x="3632" y="171"/>
                  </a:cubicBezTo>
                  <a:cubicBezTo>
                    <a:pt x="3602" y="179"/>
                    <a:pt x="3570" y="187"/>
                    <a:pt x="3537" y="195"/>
                  </a:cubicBezTo>
                  <a:cubicBezTo>
                    <a:pt x="3520" y="207"/>
                    <a:pt x="3503" y="220"/>
                    <a:pt x="3486" y="231"/>
                  </a:cubicBezTo>
                  <a:cubicBezTo>
                    <a:pt x="3484" y="233"/>
                    <a:pt x="3483" y="234"/>
                    <a:pt x="3481" y="235"/>
                  </a:cubicBezTo>
                  <a:cubicBezTo>
                    <a:pt x="3481" y="235"/>
                    <a:pt x="3481" y="235"/>
                    <a:pt x="3481" y="235"/>
                  </a:cubicBezTo>
                  <a:cubicBezTo>
                    <a:pt x="3466" y="246"/>
                    <a:pt x="3452" y="255"/>
                    <a:pt x="3437" y="265"/>
                  </a:cubicBezTo>
                  <a:cubicBezTo>
                    <a:pt x="3437" y="266"/>
                    <a:pt x="3437" y="266"/>
                    <a:pt x="3437" y="266"/>
                  </a:cubicBezTo>
                  <a:cubicBezTo>
                    <a:pt x="3438" y="266"/>
                    <a:pt x="3438" y="266"/>
                    <a:pt x="3438" y="265"/>
                  </a:cubicBezTo>
                  <a:cubicBezTo>
                    <a:pt x="3441" y="273"/>
                    <a:pt x="3444" y="280"/>
                    <a:pt x="3447" y="288"/>
                  </a:cubicBezTo>
                  <a:cubicBezTo>
                    <a:pt x="3499" y="279"/>
                    <a:pt x="3551" y="272"/>
                    <a:pt x="3604" y="265"/>
                  </a:cubicBezTo>
                  <a:cubicBezTo>
                    <a:pt x="3641" y="238"/>
                    <a:pt x="3676" y="210"/>
                    <a:pt x="3710" y="181"/>
                  </a:cubicBezTo>
                  <a:cubicBezTo>
                    <a:pt x="3706" y="172"/>
                    <a:pt x="3703" y="163"/>
                    <a:pt x="3699" y="154"/>
                  </a:cubicBezTo>
                  <a:moveTo>
                    <a:pt x="4229" y="144"/>
                  </a:moveTo>
                  <a:cubicBezTo>
                    <a:pt x="4229" y="144"/>
                    <a:pt x="4229" y="144"/>
                    <a:pt x="4229" y="144"/>
                  </a:cubicBezTo>
                  <a:moveTo>
                    <a:pt x="4298" y="80"/>
                  </a:moveTo>
                  <a:cubicBezTo>
                    <a:pt x="4300" y="80"/>
                    <a:pt x="4302" y="79"/>
                    <a:pt x="4305" y="79"/>
                  </a:cubicBezTo>
                  <a:cubicBezTo>
                    <a:pt x="4276" y="101"/>
                    <a:pt x="4246" y="123"/>
                    <a:pt x="4215" y="145"/>
                  </a:cubicBezTo>
                  <a:cubicBezTo>
                    <a:pt x="4210" y="145"/>
                    <a:pt x="4210" y="145"/>
                    <a:pt x="4210" y="145"/>
                  </a:cubicBezTo>
                  <a:cubicBezTo>
                    <a:pt x="4210" y="145"/>
                    <a:pt x="4210" y="145"/>
                    <a:pt x="4210" y="145"/>
                  </a:cubicBezTo>
                  <a:cubicBezTo>
                    <a:pt x="3901" y="169"/>
                    <a:pt x="3901" y="169"/>
                    <a:pt x="3901" y="169"/>
                  </a:cubicBezTo>
                  <a:cubicBezTo>
                    <a:pt x="3940" y="159"/>
                    <a:pt x="3978" y="150"/>
                    <a:pt x="4017" y="142"/>
                  </a:cubicBezTo>
                  <a:cubicBezTo>
                    <a:pt x="4111" y="120"/>
                    <a:pt x="4205" y="99"/>
                    <a:pt x="4300" y="79"/>
                  </a:cubicBezTo>
                  <a:cubicBezTo>
                    <a:pt x="4299" y="79"/>
                    <a:pt x="4299" y="80"/>
                    <a:pt x="4298" y="80"/>
                  </a:cubicBezTo>
                  <a:moveTo>
                    <a:pt x="4419" y="0"/>
                  </a:moveTo>
                  <a:cubicBezTo>
                    <a:pt x="4411" y="2"/>
                    <a:pt x="4402" y="3"/>
                    <a:pt x="4394" y="5"/>
                  </a:cubicBezTo>
                  <a:cubicBezTo>
                    <a:pt x="4373" y="9"/>
                    <a:pt x="4353" y="12"/>
                    <a:pt x="4334" y="16"/>
                  </a:cubicBezTo>
                  <a:cubicBezTo>
                    <a:pt x="4324" y="18"/>
                    <a:pt x="4315" y="19"/>
                    <a:pt x="4306" y="21"/>
                  </a:cubicBezTo>
                  <a:cubicBezTo>
                    <a:pt x="4298" y="23"/>
                    <a:pt x="4289" y="24"/>
                    <a:pt x="4281" y="26"/>
                  </a:cubicBezTo>
                  <a:cubicBezTo>
                    <a:pt x="4215" y="39"/>
                    <a:pt x="4169" y="48"/>
                    <a:pt x="4144" y="52"/>
                  </a:cubicBezTo>
                  <a:cubicBezTo>
                    <a:pt x="4144" y="52"/>
                    <a:pt x="4135" y="54"/>
                    <a:pt x="4117" y="58"/>
                  </a:cubicBezTo>
                  <a:cubicBezTo>
                    <a:pt x="4099" y="61"/>
                    <a:pt x="4073" y="67"/>
                    <a:pt x="4038" y="75"/>
                  </a:cubicBezTo>
                  <a:cubicBezTo>
                    <a:pt x="4003" y="83"/>
                    <a:pt x="3960" y="93"/>
                    <a:pt x="3910" y="104"/>
                  </a:cubicBezTo>
                  <a:cubicBezTo>
                    <a:pt x="3859" y="116"/>
                    <a:pt x="3801" y="130"/>
                    <a:pt x="3735" y="145"/>
                  </a:cubicBezTo>
                  <a:cubicBezTo>
                    <a:pt x="3727" y="147"/>
                    <a:pt x="3719" y="149"/>
                    <a:pt x="3711" y="151"/>
                  </a:cubicBezTo>
                  <a:cubicBezTo>
                    <a:pt x="3707" y="152"/>
                    <a:pt x="3703" y="153"/>
                    <a:pt x="3699" y="154"/>
                  </a:cubicBezTo>
                  <a:cubicBezTo>
                    <a:pt x="3703" y="163"/>
                    <a:pt x="3706" y="172"/>
                    <a:pt x="3710" y="181"/>
                  </a:cubicBezTo>
                  <a:cubicBezTo>
                    <a:pt x="3718" y="174"/>
                    <a:pt x="3727" y="167"/>
                    <a:pt x="3735" y="160"/>
                  </a:cubicBezTo>
                  <a:cubicBezTo>
                    <a:pt x="3745" y="184"/>
                    <a:pt x="3755" y="208"/>
                    <a:pt x="3765" y="233"/>
                  </a:cubicBezTo>
                  <a:cubicBezTo>
                    <a:pt x="3771" y="227"/>
                    <a:pt x="3778" y="222"/>
                    <a:pt x="3784" y="216"/>
                  </a:cubicBezTo>
                  <a:cubicBezTo>
                    <a:pt x="3785" y="216"/>
                    <a:pt x="3785" y="217"/>
                    <a:pt x="3785" y="217"/>
                  </a:cubicBezTo>
                  <a:cubicBezTo>
                    <a:pt x="3785" y="217"/>
                    <a:pt x="3785" y="217"/>
                    <a:pt x="3785" y="217"/>
                  </a:cubicBezTo>
                  <a:cubicBezTo>
                    <a:pt x="3789" y="226"/>
                    <a:pt x="3792" y="235"/>
                    <a:pt x="3796" y="244"/>
                  </a:cubicBezTo>
                  <a:cubicBezTo>
                    <a:pt x="3815" y="242"/>
                    <a:pt x="3834" y="240"/>
                    <a:pt x="3854" y="239"/>
                  </a:cubicBezTo>
                  <a:cubicBezTo>
                    <a:pt x="4016" y="227"/>
                    <a:pt x="4016" y="227"/>
                    <a:pt x="4016" y="227"/>
                  </a:cubicBezTo>
                  <a:cubicBezTo>
                    <a:pt x="3926" y="307"/>
                    <a:pt x="3926" y="307"/>
                    <a:pt x="3926" y="307"/>
                  </a:cubicBezTo>
                  <a:cubicBezTo>
                    <a:pt x="3951" y="420"/>
                    <a:pt x="3951" y="420"/>
                    <a:pt x="3951" y="420"/>
                  </a:cubicBezTo>
                  <a:cubicBezTo>
                    <a:pt x="3957" y="416"/>
                    <a:pt x="3962" y="413"/>
                    <a:pt x="3968" y="409"/>
                  </a:cubicBezTo>
                  <a:cubicBezTo>
                    <a:pt x="4064" y="343"/>
                    <a:pt x="4159" y="272"/>
                    <a:pt x="4251" y="196"/>
                  </a:cubicBezTo>
                  <a:cubicBezTo>
                    <a:pt x="4302" y="155"/>
                    <a:pt x="4357" y="106"/>
                    <a:pt x="4409" y="56"/>
                  </a:cubicBezTo>
                  <a:cubicBezTo>
                    <a:pt x="4412" y="56"/>
                    <a:pt x="4416" y="55"/>
                    <a:pt x="4419" y="54"/>
                  </a:cubicBezTo>
                  <a:cubicBezTo>
                    <a:pt x="4419" y="0"/>
                    <a:pt x="4419" y="0"/>
                    <a:pt x="4419" y="0"/>
                  </a:cubicBezTo>
                </a:path>
              </a:pathLst>
            </a:custGeom>
            <a:solidFill>
              <a:srgbClr val="D6D6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" name="Freeform 8"/>
            <p:cNvSpPr>
              <a:spLocks noEditPoints="1"/>
            </p:cNvSpPr>
            <p:nvPr/>
          </p:nvSpPr>
          <p:spPr bwMode="auto">
            <a:xfrm>
              <a:off x="1934376" y="3999240"/>
              <a:ext cx="5505124" cy="1685969"/>
            </a:xfrm>
            <a:custGeom>
              <a:avLst/>
              <a:gdLst>
                <a:gd name="T0" fmla="*/ 1214 w 4100"/>
                <a:gd name="T1" fmla="*/ 1251 h 1255"/>
                <a:gd name="T2" fmla="*/ 177 w 4100"/>
                <a:gd name="T3" fmla="*/ 1198 h 1255"/>
                <a:gd name="T4" fmla="*/ 324 w 4100"/>
                <a:gd name="T5" fmla="*/ 1185 h 1255"/>
                <a:gd name="T6" fmla="*/ 2145 w 4100"/>
                <a:gd name="T7" fmla="*/ 1108 h 1255"/>
                <a:gd name="T8" fmla="*/ 2260 w 4100"/>
                <a:gd name="T9" fmla="*/ 1078 h 1255"/>
                <a:gd name="T10" fmla="*/ 3176 w 4100"/>
                <a:gd name="T11" fmla="*/ 979 h 1255"/>
                <a:gd name="T12" fmla="*/ 2795 w 4100"/>
                <a:gd name="T13" fmla="*/ 1077 h 1255"/>
                <a:gd name="T14" fmla="*/ 2986 w 4100"/>
                <a:gd name="T15" fmla="*/ 1119 h 1255"/>
                <a:gd name="T16" fmla="*/ 3652 w 4100"/>
                <a:gd name="T17" fmla="*/ 678 h 1255"/>
                <a:gd name="T18" fmla="*/ 2768 w 4100"/>
                <a:gd name="T19" fmla="*/ 601 h 1255"/>
                <a:gd name="T20" fmla="*/ 1500 w 4100"/>
                <a:gd name="T21" fmla="*/ 925 h 1255"/>
                <a:gd name="T22" fmla="*/ 1125 w 4100"/>
                <a:gd name="T23" fmla="*/ 1061 h 1255"/>
                <a:gd name="T24" fmla="*/ 1521 w 4100"/>
                <a:gd name="T25" fmla="*/ 965 h 1255"/>
                <a:gd name="T26" fmla="*/ 2718 w 4100"/>
                <a:gd name="T27" fmla="*/ 627 h 1255"/>
                <a:gd name="T28" fmla="*/ 3156 w 4100"/>
                <a:gd name="T29" fmla="*/ 604 h 1255"/>
                <a:gd name="T30" fmla="*/ 3514 w 4100"/>
                <a:gd name="T31" fmla="*/ 555 h 1255"/>
                <a:gd name="T32" fmla="*/ 3117 w 4100"/>
                <a:gd name="T33" fmla="*/ 535 h 1255"/>
                <a:gd name="T34" fmla="*/ 2876 w 4100"/>
                <a:gd name="T35" fmla="*/ 650 h 1255"/>
                <a:gd name="T36" fmla="*/ 3039 w 4100"/>
                <a:gd name="T37" fmla="*/ 583 h 1255"/>
                <a:gd name="T38" fmla="*/ 2143 w 4100"/>
                <a:gd name="T39" fmla="*/ 533 h 1255"/>
                <a:gd name="T40" fmla="*/ 385 w 4100"/>
                <a:gd name="T41" fmla="*/ 1192 h 1255"/>
                <a:gd name="T42" fmla="*/ 1457 w 4100"/>
                <a:gd name="T43" fmla="*/ 857 h 1255"/>
                <a:gd name="T44" fmla="*/ 2955 w 4100"/>
                <a:gd name="T45" fmla="*/ 487 h 1255"/>
                <a:gd name="T46" fmla="*/ 1865 w 4100"/>
                <a:gd name="T47" fmla="*/ 776 h 1255"/>
                <a:gd name="T48" fmla="*/ 2985 w 4100"/>
                <a:gd name="T49" fmla="*/ 481 h 1255"/>
                <a:gd name="T50" fmla="*/ 3690 w 4100"/>
                <a:gd name="T51" fmla="*/ 837 h 1255"/>
                <a:gd name="T52" fmla="*/ 4100 w 4100"/>
                <a:gd name="T53" fmla="*/ 663 h 1255"/>
                <a:gd name="T54" fmla="*/ 3153 w 4100"/>
                <a:gd name="T55" fmla="*/ 512 h 1255"/>
                <a:gd name="T56" fmla="*/ 3309 w 4100"/>
                <a:gd name="T57" fmla="*/ 498 h 1255"/>
                <a:gd name="T58" fmla="*/ 3409 w 4100"/>
                <a:gd name="T59" fmla="*/ 573 h 1255"/>
                <a:gd name="T60" fmla="*/ 3477 w 4100"/>
                <a:gd name="T61" fmla="*/ 465 h 1255"/>
                <a:gd name="T62" fmla="*/ 3477 w 4100"/>
                <a:gd name="T63" fmla="*/ 465 h 1255"/>
                <a:gd name="T64" fmla="*/ 3568 w 4100"/>
                <a:gd name="T65" fmla="*/ 488 h 1255"/>
                <a:gd name="T66" fmla="*/ 3132 w 4100"/>
                <a:gd name="T67" fmla="*/ 456 h 1255"/>
                <a:gd name="T68" fmla="*/ 3228 w 4100"/>
                <a:gd name="T69" fmla="*/ 461 h 1255"/>
                <a:gd name="T70" fmla="*/ 3426 w 4100"/>
                <a:gd name="T71" fmla="*/ 423 h 1255"/>
                <a:gd name="T72" fmla="*/ 3606 w 4100"/>
                <a:gd name="T73" fmla="*/ 454 h 1255"/>
                <a:gd name="T74" fmla="*/ 3426 w 4100"/>
                <a:gd name="T75" fmla="*/ 423 h 1255"/>
                <a:gd name="T76" fmla="*/ 3446 w 4100"/>
                <a:gd name="T77" fmla="*/ 388 h 1255"/>
                <a:gd name="T78" fmla="*/ 3353 w 4100"/>
                <a:gd name="T79" fmla="*/ 242 h 1255"/>
                <a:gd name="T80" fmla="*/ 3366 w 4100"/>
                <a:gd name="T81" fmla="*/ 313 h 1255"/>
                <a:gd name="T82" fmla="*/ 3298 w 4100"/>
                <a:gd name="T83" fmla="*/ 186 h 1255"/>
                <a:gd name="T84" fmla="*/ 2577 w 4100"/>
                <a:gd name="T85" fmla="*/ 438 h 1255"/>
                <a:gd name="T86" fmla="*/ 2083 w 4100"/>
                <a:gd name="T87" fmla="*/ 680 h 1255"/>
                <a:gd name="T88" fmla="*/ 3077 w 4100"/>
                <a:gd name="T89" fmla="*/ 387 h 1255"/>
                <a:gd name="T90" fmla="*/ 3353 w 4100"/>
                <a:gd name="T91" fmla="*/ 242 h 1255"/>
                <a:gd name="T92" fmla="*/ 3591 w 4100"/>
                <a:gd name="T93" fmla="*/ 259 h 1255"/>
                <a:gd name="T94" fmla="*/ 3962 w 4100"/>
                <a:gd name="T95" fmla="*/ 181 h 1255"/>
                <a:gd name="T96" fmla="*/ 4100 w 4100"/>
                <a:gd name="T97" fmla="*/ 155 h 1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00" h="1255">
                  <a:moveTo>
                    <a:pt x="1236" y="1217"/>
                  </a:moveTo>
                  <a:cubicBezTo>
                    <a:pt x="1196" y="1230"/>
                    <a:pt x="1155" y="1242"/>
                    <a:pt x="1114" y="1255"/>
                  </a:cubicBezTo>
                  <a:cubicBezTo>
                    <a:pt x="1208" y="1255"/>
                    <a:pt x="1208" y="1255"/>
                    <a:pt x="1208" y="1255"/>
                  </a:cubicBezTo>
                  <a:cubicBezTo>
                    <a:pt x="1210" y="1254"/>
                    <a:pt x="1212" y="1252"/>
                    <a:pt x="1214" y="1251"/>
                  </a:cubicBezTo>
                  <a:cubicBezTo>
                    <a:pt x="1228" y="1239"/>
                    <a:pt x="1237" y="1229"/>
                    <a:pt x="1238" y="1222"/>
                  </a:cubicBezTo>
                  <a:cubicBezTo>
                    <a:pt x="1238" y="1220"/>
                    <a:pt x="1237" y="1219"/>
                    <a:pt x="1236" y="1217"/>
                  </a:cubicBezTo>
                  <a:moveTo>
                    <a:pt x="330" y="1148"/>
                  </a:moveTo>
                  <a:cubicBezTo>
                    <a:pt x="279" y="1165"/>
                    <a:pt x="228" y="1182"/>
                    <a:pt x="177" y="1198"/>
                  </a:cubicBezTo>
                  <a:cubicBezTo>
                    <a:pt x="139" y="1210"/>
                    <a:pt x="101" y="1223"/>
                    <a:pt x="64" y="1235"/>
                  </a:cubicBezTo>
                  <a:cubicBezTo>
                    <a:pt x="42" y="1241"/>
                    <a:pt x="21" y="1248"/>
                    <a:pt x="0" y="1255"/>
                  </a:cubicBezTo>
                  <a:cubicBezTo>
                    <a:pt x="317" y="1255"/>
                    <a:pt x="317" y="1255"/>
                    <a:pt x="317" y="1255"/>
                  </a:cubicBezTo>
                  <a:cubicBezTo>
                    <a:pt x="324" y="1185"/>
                    <a:pt x="324" y="1185"/>
                    <a:pt x="324" y="1185"/>
                  </a:cubicBezTo>
                  <a:cubicBezTo>
                    <a:pt x="326" y="1172"/>
                    <a:pt x="328" y="1160"/>
                    <a:pt x="330" y="1148"/>
                  </a:cubicBezTo>
                  <a:moveTo>
                    <a:pt x="2260" y="1078"/>
                  </a:moveTo>
                  <a:cubicBezTo>
                    <a:pt x="2237" y="1084"/>
                    <a:pt x="2214" y="1090"/>
                    <a:pt x="2191" y="1096"/>
                  </a:cubicBezTo>
                  <a:cubicBezTo>
                    <a:pt x="2176" y="1100"/>
                    <a:pt x="2160" y="1104"/>
                    <a:pt x="2145" y="1108"/>
                  </a:cubicBezTo>
                  <a:cubicBezTo>
                    <a:pt x="2018" y="1159"/>
                    <a:pt x="1889" y="1208"/>
                    <a:pt x="1758" y="1255"/>
                  </a:cubicBezTo>
                  <a:cubicBezTo>
                    <a:pt x="1769" y="1255"/>
                    <a:pt x="1769" y="1255"/>
                    <a:pt x="1769" y="1255"/>
                  </a:cubicBezTo>
                  <a:cubicBezTo>
                    <a:pt x="1791" y="1247"/>
                    <a:pt x="1814" y="1238"/>
                    <a:pt x="1838" y="1230"/>
                  </a:cubicBezTo>
                  <a:cubicBezTo>
                    <a:pt x="1963" y="1184"/>
                    <a:pt x="2104" y="1133"/>
                    <a:pt x="2260" y="1078"/>
                  </a:cubicBezTo>
                  <a:moveTo>
                    <a:pt x="3574" y="885"/>
                  </a:moveTo>
                  <a:cubicBezTo>
                    <a:pt x="3490" y="904"/>
                    <a:pt x="3396" y="926"/>
                    <a:pt x="3294" y="951"/>
                  </a:cubicBezTo>
                  <a:cubicBezTo>
                    <a:pt x="3275" y="955"/>
                    <a:pt x="3256" y="960"/>
                    <a:pt x="3236" y="965"/>
                  </a:cubicBezTo>
                  <a:cubicBezTo>
                    <a:pt x="3216" y="969"/>
                    <a:pt x="3196" y="974"/>
                    <a:pt x="3176" y="979"/>
                  </a:cubicBezTo>
                  <a:cubicBezTo>
                    <a:pt x="3136" y="989"/>
                    <a:pt x="3095" y="1000"/>
                    <a:pt x="3053" y="1010"/>
                  </a:cubicBezTo>
                  <a:cubicBezTo>
                    <a:pt x="3032" y="1015"/>
                    <a:pt x="3011" y="1021"/>
                    <a:pt x="2990" y="1026"/>
                  </a:cubicBezTo>
                  <a:cubicBezTo>
                    <a:pt x="2969" y="1031"/>
                    <a:pt x="2947" y="1037"/>
                    <a:pt x="2926" y="1043"/>
                  </a:cubicBezTo>
                  <a:cubicBezTo>
                    <a:pt x="2883" y="1054"/>
                    <a:pt x="2839" y="1065"/>
                    <a:pt x="2795" y="1077"/>
                  </a:cubicBezTo>
                  <a:cubicBezTo>
                    <a:pt x="2581" y="1133"/>
                    <a:pt x="2359" y="1195"/>
                    <a:pt x="2145" y="1255"/>
                  </a:cubicBezTo>
                  <a:cubicBezTo>
                    <a:pt x="2594" y="1255"/>
                    <a:pt x="2594" y="1255"/>
                    <a:pt x="2594" y="1255"/>
                  </a:cubicBezTo>
                  <a:cubicBezTo>
                    <a:pt x="2646" y="1240"/>
                    <a:pt x="2698" y="1225"/>
                    <a:pt x="2751" y="1211"/>
                  </a:cubicBezTo>
                  <a:cubicBezTo>
                    <a:pt x="2832" y="1179"/>
                    <a:pt x="2911" y="1149"/>
                    <a:pt x="2986" y="1119"/>
                  </a:cubicBezTo>
                  <a:cubicBezTo>
                    <a:pt x="3149" y="1056"/>
                    <a:pt x="3298" y="997"/>
                    <a:pt x="3424" y="946"/>
                  </a:cubicBezTo>
                  <a:cubicBezTo>
                    <a:pt x="3479" y="924"/>
                    <a:pt x="3529" y="904"/>
                    <a:pt x="3574" y="885"/>
                  </a:cubicBezTo>
                  <a:moveTo>
                    <a:pt x="3654" y="677"/>
                  </a:moveTo>
                  <a:cubicBezTo>
                    <a:pt x="3653" y="677"/>
                    <a:pt x="3653" y="677"/>
                    <a:pt x="3652" y="678"/>
                  </a:cubicBezTo>
                  <a:cubicBezTo>
                    <a:pt x="3688" y="838"/>
                    <a:pt x="3688" y="838"/>
                    <a:pt x="3688" y="838"/>
                  </a:cubicBezTo>
                  <a:cubicBezTo>
                    <a:pt x="3688" y="838"/>
                    <a:pt x="3689" y="837"/>
                    <a:pt x="3690" y="837"/>
                  </a:cubicBezTo>
                  <a:cubicBezTo>
                    <a:pt x="3654" y="677"/>
                    <a:pt x="3654" y="677"/>
                    <a:pt x="3654" y="677"/>
                  </a:cubicBezTo>
                  <a:moveTo>
                    <a:pt x="2768" y="601"/>
                  </a:moveTo>
                  <a:cubicBezTo>
                    <a:pt x="2650" y="624"/>
                    <a:pt x="2518" y="650"/>
                    <a:pt x="2386" y="677"/>
                  </a:cubicBezTo>
                  <a:cubicBezTo>
                    <a:pt x="2177" y="721"/>
                    <a:pt x="1967" y="769"/>
                    <a:pt x="1810" y="811"/>
                  </a:cubicBezTo>
                  <a:cubicBezTo>
                    <a:pt x="1784" y="818"/>
                    <a:pt x="1759" y="824"/>
                    <a:pt x="1736" y="830"/>
                  </a:cubicBezTo>
                  <a:cubicBezTo>
                    <a:pt x="1658" y="863"/>
                    <a:pt x="1579" y="895"/>
                    <a:pt x="1500" y="925"/>
                  </a:cubicBezTo>
                  <a:cubicBezTo>
                    <a:pt x="1438" y="949"/>
                    <a:pt x="1376" y="972"/>
                    <a:pt x="1314" y="995"/>
                  </a:cubicBezTo>
                  <a:cubicBezTo>
                    <a:pt x="1283" y="1006"/>
                    <a:pt x="1251" y="1017"/>
                    <a:pt x="1220" y="1028"/>
                  </a:cubicBezTo>
                  <a:cubicBezTo>
                    <a:pt x="1204" y="1034"/>
                    <a:pt x="1188" y="1040"/>
                    <a:pt x="1173" y="1045"/>
                  </a:cubicBezTo>
                  <a:cubicBezTo>
                    <a:pt x="1157" y="1051"/>
                    <a:pt x="1141" y="1056"/>
                    <a:pt x="1125" y="1061"/>
                  </a:cubicBezTo>
                  <a:cubicBezTo>
                    <a:pt x="1104" y="1069"/>
                    <a:pt x="1081" y="1077"/>
                    <a:pt x="1057" y="1086"/>
                  </a:cubicBezTo>
                  <a:cubicBezTo>
                    <a:pt x="1089" y="1079"/>
                    <a:pt x="1135" y="1068"/>
                    <a:pt x="1195" y="1054"/>
                  </a:cubicBezTo>
                  <a:cubicBezTo>
                    <a:pt x="1251" y="1041"/>
                    <a:pt x="1319" y="1025"/>
                    <a:pt x="1398" y="1006"/>
                  </a:cubicBezTo>
                  <a:cubicBezTo>
                    <a:pt x="1438" y="992"/>
                    <a:pt x="1479" y="979"/>
                    <a:pt x="1521" y="965"/>
                  </a:cubicBezTo>
                  <a:cubicBezTo>
                    <a:pt x="1648" y="924"/>
                    <a:pt x="1777" y="888"/>
                    <a:pt x="1906" y="855"/>
                  </a:cubicBezTo>
                  <a:cubicBezTo>
                    <a:pt x="2096" y="806"/>
                    <a:pt x="2285" y="765"/>
                    <a:pt x="2469" y="729"/>
                  </a:cubicBezTo>
                  <a:cubicBezTo>
                    <a:pt x="2472" y="728"/>
                    <a:pt x="2474" y="727"/>
                    <a:pt x="2476" y="726"/>
                  </a:cubicBezTo>
                  <a:cubicBezTo>
                    <a:pt x="2558" y="694"/>
                    <a:pt x="2639" y="662"/>
                    <a:pt x="2718" y="627"/>
                  </a:cubicBezTo>
                  <a:cubicBezTo>
                    <a:pt x="2727" y="622"/>
                    <a:pt x="2737" y="617"/>
                    <a:pt x="2748" y="611"/>
                  </a:cubicBezTo>
                  <a:cubicBezTo>
                    <a:pt x="2754" y="608"/>
                    <a:pt x="2761" y="605"/>
                    <a:pt x="2768" y="601"/>
                  </a:cubicBezTo>
                  <a:moveTo>
                    <a:pt x="3177" y="591"/>
                  </a:moveTo>
                  <a:cubicBezTo>
                    <a:pt x="3170" y="595"/>
                    <a:pt x="3163" y="600"/>
                    <a:pt x="3156" y="604"/>
                  </a:cubicBezTo>
                  <a:cubicBezTo>
                    <a:pt x="3164" y="603"/>
                    <a:pt x="3172" y="602"/>
                    <a:pt x="3180" y="601"/>
                  </a:cubicBezTo>
                  <a:cubicBezTo>
                    <a:pt x="3179" y="598"/>
                    <a:pt x="3178" y="594"/>
                    <a:pt x="3177" y="591"/>
                  </a:cubicBezTo>
                  <a:moveTo>
                    <a:pt x="3539" y="551"/>
                  </a:moveTo>
                  <a:cubicBezTo>
                    <a:pt x="3530" y="552"/>
                    <a:pt x="3522" y="554"/>
                    <a:pt x="3514" y="555"/>
                  </a:cubicBezTo>
                  <a:cubicBezTo>
                    <a:pt x="3515" y="558"/>
                    <a:pt x="3516" y="561"/>
                    <a:pt x="3518" y="564"/>
                  </a:cubicBezTo>
                  <a:cubicBezTo>
                    <a:pt x="3526" y="563"/>
                    <a:pt x="3535" y="563"/>
                    <a:pt x="3543" y="562"/>
                  </a:cubicBezTo>
                  <a:cubicBezTo>
                    <a:pt x="3542" y="558"/>
                    <a:pt x="3540" y="555"/>
                    <a:pt x="3539" y="551"/>
                  </a:cubicBezTo>
                  <a:moveTo>
                    <a:pt x="3117" y="535"/>
                  </a:moveTo>
                  <a:cubicBezTo>
                    <a:pt x="3088" y="541"/>
                    <a:pt x="3054" y="547"/>
                    <a:pt x="3016" y="554"/>
                  </a:cubicBezTo>
                  <a:cubicBezTo>
                    <a:pt x="2953" y="591"/>
                    <a:pt x="2885" y="627"/>
                    <a:pt x="2814" y="662"/>
                  </a:cubicBezTo>
                  <a:cubicBezTo>
                    <a:pt x="2822" y="660"/>
                    <a:pt x="2831" y="658"/>
                    <a:pt x="2839" y="657"/>
                  </a:cubicBezTo>
                  <a:cubicBezTo>
                    <a:pt x="2851" y="654"/>
                    <a:pt x="2864" y="652"/>
                    <a:pt x="2876" y="650"/>
                  </a:cubicBezTo>
                  <a:cubicBezTo>
                    <a:pt x="2888" y="647"/>
                    <a:pt x="2901" y="645"/>
                    <a:pt x="2913" y="643"/>
                  </a:cubicBezTo>
                  <a:cubicBezTo>
                    <a:pt x="2925" y="641"/>
                    <a:pt x="2936" y="639"/>
                    <a:pt x="2948" y="636"/>
                  </a:cubicBezTo>
                  <a:cubicBezTo>
                    <a:pt x="2957" y="631"/>
                    <a:pt x="2957" y="631"/>
                    <a:pt x="2957" y="631"/>
                  </a:cubicBezTo>
                  <a:cubicBezTo>
                    <a:pt x="2985" y="616"/>
                    <a:pt x="3012" y="599"/>
                    <a:pt x="3039" y="583"/>
                  </a:cubicBezTo>
                  <a:cubicBezTo>
                    <a:pt x="3080" y="559"/>
                    <a:pt x="3080" y="559"/>
                    <a:pt x="3080" y="559"/>
                  </a:cubicBezTo>
                  <a:cubicBezTo>
                    <a:pt x="3100" y="546"/>
                    <a:pt x="3100" y="546"/>
                    <a:pt x="3100" y="546"/>
                  </a:cubicBezTo>
                  <a:cubicBezTo>
                    <a:pt x="3106" y="543"/>
                    <a:pt x="3111" y="539"/>
                    <a:pt x="3117" y="535"/>
                  </a:cubicBezTo>
                  <a:moveTo>
                    <a:pt x="2143" y="533"/>
                  </a:moveTo>
                  <a:cubicBezTo>
                    <a:pt x="1942" y="599"/>
                    <a:pt x="1733" y="669"/>
                    <a:pt x="1520" y="742"/>
                  </a:cubicBezTo>
                  <a:cubicBezTo>
                    <a:pt x="1230" y="842"/>
                    <a:pt x="931" y="946"/>
                    <a:pt x="629" y="1048"/>
                  </a:cubicBezTo>
                  <a:cubicBezTo>
                    <a:pt x="553" y="1074"/>
                    <a:pt x="476" y="1099"/>
                    <a:pt x="400" y="1125"/>
                  </a:cubicBezTo>
                  <a:cubicBezTo>
                    <a:pt x="393" y="1147"/>
                    <a:pt x="388" y="1169"/>
                    <a:pt x="385" y="1192"/>
                  </a:cubicBezTo>
                  <a:cubicBezTo>
                    <a:pt x="379" y="1242"/>
                    <a:pt x="379" y="1242"/>
                    <a:pt x="379" y="1242"/>
                  </a:cubicBezTo>
                  <a:cubicBezTo>
                    <a:pt x="456" y="1223"/>
                    <a:pt x="528" y="1205"/>
                    <a:pt x="594" y="1189"/>
                  </a:cubicBezTo>
                  <a:cubicBezTo>
                    <a:pt x="723" y="1147"/>
                    <a:pt x="848" y="1103"/>
                    <a:pt x="970" y="1057"/>
                  </a:cubicBezTo>
                  <a:cubicBezTo>
                    <a:pt x="1139" y="993"/>
                    <a:pt x="1300" y="926"/>
                    <a:pt x="1457" y="857"/>
                  </a:cubicBezTo>
                  <a:cubicBezTo>
                    <a:pt x="1695" y="753"/>
                    <a:pt x="1921" y="644"/>
                    <a:pt x="2143" y="533"/>
                  </a:cubicBezTo>
                  <a:moveTo>
                    <a:pt x="2985" y="481"/>
                  </a:moveTo>
                  <a:cubicBezTo>
                    <a:pt x="2983" y="482"/>
                    <a:pt x="2981" y="482"/>
                    <a:pt x="2979" y="482"/>
                  </a:cubicBezTo>
                  <a:cubicBezTo>
                    <a:pt x="2971" y="484"/>
                    <a:pt x="2963" y="485"/>
                    <a:pt x="2955" y="487"/>
                  </a:cubicBezTo>
                  <a:cubicBezTo>
                    <a:pt x="2775" y="521"/>
                    <a:pt x="2593" y="562"/>
                    <a:pt x="2409" y="608"/>
                  </a:cubicBezTo>
                  <a:cubicBezTo>
                    <a:pt x="2276" y="641"/>
                    <a:pt x="2143" y="677"/>
                    <a:pt x="2008" y="714"/>
                  </a:cubicBezTo>
                  <a:cubicBezTo>
                    <a:pt x="1990" y="721"/>
                    <a:pt x="1973" y="729"/>
                    <a:pt x="1955" y="737"/>
                  </a:cubicBezTo>
                  <a:cubicBezTo>
                    <a:pt x="1925" y="750"/>
                    <a:pt x="1895" y="763"/>
                    <a:pt x="1865" y="776"/>
                  </a:cubicBezTo>
                  <a:cubicBezTo>
                    <a:pt x="1843" y="785"/>
                    <a:pt x="1821" y="795"/>
                    <a:pt x="1799" y="804"/>
                  </a:cubicBezTo>
                  <a:cubicBezTo>
                    <a:pt x="1940" y="762"/>
                    <a:pt x="2082" y="723"/>
                    <a:pt x="2225" y="686"/>
                  </a:cubicBezTo>
                  <a:cubicBezTo>
                    <a:pt x="2448" y="628"/>
                    <a:pt x="2676" y="576"/>
                    <a:pt x="2910" y="525"/>
                  </a:cubicBezTo>
                  <a:cubicBezTo>
                    <a:pt x="2933" y="512"/>
                    <a:pt x="2959" y="497"/>
                    <a:pt x="2985" y="481"/>
                  </a:cubicBezTo>
                  <a:moveTo>
                    <a:pt x="4100" y="480"/>
                  </a:moveTo>
                  <a:cubicBezTo>
                    <a:pt x="4013" y="520"/>
                    <a:pt x="3923" y="561"/>
                    <a:pt x="3832" y="600"/>
                  </a:cubicBezTo>
                  <a:cubicBezTo>
                    <a:pt x="3774" y="626"/>
                    <a:pt x="3715" y="651"/>
                    <a:pt x="3655" y="677"/>
                  </a:cubicBezTo>
                  <a:cubicBezTo>
                    <a:pt x="3690" y="837"/>
                    <a:pt x="3690" y="837"/>
                    <a:pt x="3690" y="837"/>
                  </a:cubicBezTo>
                  <a:cubicBezTo>
                    <a:pt x="3703" y="832"/>
                    <a:pt x="3714" y="827"/>
                    <a:pt x="3725" y="822"/>
                  </a:cubicBezTo>
                  <a:cubicBezTo>
                    <a:pt x="3761" y="807"/>
                    <a:pt x="3789" y="795"/>
                    <a:pt x="3808" y="787"/>
                  </a:cubicBezTo>
                  <a:cubicBezTo>
                    <a:pt x="3827" y="779"/>
                    <a:pt x="3837" y="775"/>
                    <a:pt x="3837" y="775"/>
                  </a:cubicBezTo>
                  <a:cubicBezTo>
                    <a:pt x="3879" y="759"/>
                    <a:pt x="3970" y="722"/>
                    <a:pt x="4100" y="663"/>
                  </a:cubicBezTo>
                  <a:cubicBezTo>
                    <a:pt x="4100" y="480"/>
                    <a:pt x="4100" y="480"/>
                    <a:pt x="4100" y="480"/>
                  </a:cubicBezTo>
                  <a:moveTo>
                    <a:pt x="3154" y="476"/>
                  </a:moveTo>
                  <a:cubicBezTo>
                    <a:pt x="3149" y="477"/>
                    <a:pt x="3145" y="477"/>
                    <a:pt x="3141" y="478"/>
                  </a:cubicBezTo>
                  <a:cubicBezTo>
                    <a:pt x="3145" y="490"/>
                    <a:pt x="3149" y="501"/>
                    <a:pt x="3153" y="512"/>
                  </a:cubicBezTo>
                  <a:cubicBezTo>
                    <a:pt x="3157" y="510"/>
                    <a:pt x="3161" y="507"/>
                    <a:pt x="3164" y="505"/>
                  </a:cubicBezTo>
                  <a:cubicBezTo>
                    <a:pt x="3161" y="495"/>
                    <a:pt x="3157" y="485"/>
                    <a:pt x="3154" y="476"/>
                  </a:cubicBezTo>
                  <a:moveTo>
                    <a:pt x="3446" y="471"/>
                  </a:moveTo>
                  <a:cubicBezTo>
                    <a:pt x="3399" y="481"/>
                    <a:pt x="3354" y="490"/>
                    <a:pt x="3309" y="498"/>
                  </a:cubicBezTo>
                  <a:cubicBezTo>
                    <a:pt x="3272" y="526"/>
                    <a:pt x="3234" y="553"/>
                    <a:pt x="3195" y="579"/>
                  </a:cubicBezTo>
                  <a:cubicBezTo>
                    <a:pt x="3194" y="580"/>
                    <a:pt x="3193" y="580"/>
                    <a:pt x="3192" y="581"/>
                  </a:cubicBezTo>
                  <a:cubicBezTo>
                    <a:pt x="3194" y="587"/>
                    <a:pt x="3196" y="592"/>
                    <a:pt x="3199" y="598"/>
                  </a:cubicBezTo>
                  <a:cubicBezTo>
                    <a:pt x="3267" y="589"/>
                    <a:pt x="3338" y="580"/>
                    <a:pt x="3409" y="573"/>
                  </a:cubicBezTo>
                  <a:cubicBezTo>
                    <a:pt x="3413" y="573"/>
                    <a:pt x="3418" y="572"/>
                    <a:pt x="3423" y="571"/>
                  </a:cubicBezTo>
                  <a:cubicBezTo>
                    <a:pt x="3440" y="568"/>
                    <a:pt x="3460" y="565"/>
                    <a:pt x="3482" y="561"/>
                  </a:cubicBezTo>
                  <a:cubicBezTo>
                    <a:pt x="3470" y="531"/>
                    <a:pt x="3458" y="501"/>
                    <a:pt x="3446" y="471"/>
                  </a:cubicBezTo>
                  <a:moveTo>
                    <a:pt x="3477" y="465"/>
                  </a:moveTo>
                  <a:cubicBezTo>
                    <a:pt x="3467" y="467"/>
                    <a:pt x="3456" y="469"/>
                    <a:pt x="3446" y="471"/>
                  </a:cubicBezTo>
                  <a:cubicBezTo>
                    <a:pt x="3458" y="501"/>
                    <a:pt x="3470" y="531"/>
                    <a:pt x="3482" y="561"/>
                  </a:cubicBezTo>
                  <a:cubicBezTo>
                    <a:pt x="3492" y="559"/>
                    <a:pt x="3503" y="557"/>
                    <a:pt x="3514" y="555"/>
                  </a:cubicBezTo>
                  <a:cubicBezTo>
                    <a:pt x="3502" y="525"/>
                    <a:pt x="3490" y="495"/>
                    <a:pt x="3477" y="465"/>
                  </a:cubicBezTo>
                  <a:moveTo>
                    <a:pt x="3601" y="440"/>
                  </a:moveTo>
                  <a:cubicBezTo>
                    <a:pt x="3568" y="447"/>
                    <a:pt x="3535" y="453"/>
                    <a:pt x="3502" y="460"/>
                  </a:cubicBezTo>
                  <a:cubicBezTo>
                    <a:pt x="3511" y="481"/>
                    <a:pt x="3519" y="503"/>
                    <a:pt x="3528" y="524"/>
                  </a:cubicBezTo>
                  <a:cubicBezTo>
                    <a:pt x="3541" y="512"/>
                    <a:pt x="3555" y="500"/>
                    <a:pt x="3568" y="488"/>
                  </a:cubicBezTo>
                  <a:cubicBezTo>
                    <a:pt x="3605" y="455"/>
                    <a:pt x="3605" y="455"/>
                    <a:pt x="3605" y="455"/>
                  </a:cubicBezTo>
                  <a:cubicBezTo>
                    <a:pt x="3601" y="440"/>
                    <a:pt x="3601" y="440"/>
                    <a:pt x="3601" y="440"/>
                  </a:cubicBezTo>
                  <a:moveTo>
                    <a:pt x="3262" y="437"/>
                  </a:moveTo>
                  <a:cubicBezTo>
                    <a:pt x="3219" y="443"/>
                    <a:pt x="3176" y="449"/>
                    <a:pt x="3132" y="456"/>
                  </a:cubicBezTo>
                  <a:cubicBezTo>
                    <a:pt x="3135" y="463"/>
                    <a:pt x="3137" y="470"/>
                    <a:pt x="3140" y="476"/>
                  </a:cubicBezTo>
                  <a:cubicBezTo>
                    <a:pt x="3144" y="474"/>
                    <a:pt x="3147" y="471"/>
                    <a:pt x="3151" y="469"/>
                  </a:cubicBezTo>
                  <a:cubicBezTo>
                    <a:pt x="3152" y="471"/>
                    <a:pt x="3153" y="473"/>
                    <a:pt x="3154" y="476"/>
                  </a:cubicBezTo>
                  <a:cubicBezTo>
                    <a:pt x="3178" y="471"/>
                    <a:pt x="3203" y="466"/>
                    <a:pt x="3228" y="461"/>
                  </a:cubicBezTo>
                  <a:cubicBezTo>
                    <a:pt x="3239" y="453"/>
                    <a:pt x="3251" y="445"/>
                    <a:pt x="3262" y="437"/>
                  </a:cubicBezTo>
                  <a:moveTo>
                    <a:pt x="3421" y="411"/>
                  </a:moveTo>
                  <a:cubicBezTo>
                    <a:pt x="3414" y="416"/>
                    <a:pt x="3407" y="422"/>
                    <a:pt x="3400" y="428"/>
                  </a:cubicBezTo>
                  <a:cubicBezTo>
                    <a:pt x="3409" y="426"/>
                    <a:pt x="3417" y="425"/>
                    <a:pt x="3426" y="423"/>
                  </a:cubicBezTo>
                  <a:cubicBezTo>
                    <a:pt x="3424" y="419"/>
                    <a:pt x="3423" y="415"/>
                    <a:pt x="3421" y="411"/>
                  </a:cubicBezTo>
                  <a:moveTo>
                    <a:pt x="3668" y="398"/>
                  </a:moveTo>
                  <a:cubicBezTo>
                    <a:pt x="3594" y="403"/>
                    <a:pt x="3594" y="403"/>
                    <a:pt x="3594" y="403"/>
                  </a:cubicBezTo>
                  <a:cubicBezTo>
                    <a:pt x="3606" y="454"/>
                    <a:pt x="3606" y="454"/>
                    <a:pt x="3606" y="454"/>
                  </a:cubicBezTo>
                  <a:cubicBezTo>
                    <a:pt x="3668" y="398"/>
                    <a:pt x="3668" y="398"/>
                    <a:pt x="3668" y="398"/>
                  </a:cubicBezTo>
                  <a:moveTo>
                    <a:pt x="3446" y="389"/>
                  </a:moveTo>
                  <a:cubicBezTo>
                    <a:pt x="3438" y="396"/>
                    <a:pt x="3430" y="403"/>
                    <a:pt x="3421" y="411"/>
                  </a:cubicBezTo>
                  <a:cubicBezTo>
                    <a:pt x="3423" y="415"/>
                    <a:pt x="3424" y="419"/>
                    <a:pt x="3426" y="423"/>
                  </a:cubicBezTo>
                  <a:cubicBezTo>
                    <a:pt x="3437" y="421"/>
                    <a:pt x="3447" y="419"/>
                    <a:pt x="3458" y="417"/>
                  </a:cubicBezTo>
                  <a:cubicBezTo>
                    <a:pt x="3454" y="407"/>
                    <a:pt x="3450" y="398"/>
                    <a:pt x="3446" y="389"/>
                  </a:cubicBezTo>
                  <a:moveTo>
                    <a:pt x="3465" y="371"/>
                  </a:moveTo>
                  <a:cubicBezTo>
                    <a:pt x="3459" y="377"/>
                    <a:pt x="3452" y="382"/>
                    <a:pt x="3446" y="388"/>
                  </a:cubicBezTo>
                  <a:cubicBezTo>
                    <a:pt x="3446" y="388"/>
                    <a:pt x="3446" y="389"/>
                    <a:pt x="3446" y="389"/>
                  </a:cubicBezTo>
                  <a:cubicBezTo>
                    <a:pt x="3453" y="383"/>
                    <a:pt x="3459" y="378"/>
                    <a:pt x="3466" y="372"/>
                  </a:cubicBezTo>
                  <a:cubicBezTo>
                    <a:pt x="3466" y="372"/>
                    <a:pt x="3466" y="371"/>
                    <a:pt x="3465" y="371"/>
                  </a:cubicBezTo>
                  <a:moveTo>
                    <a:pt x="3353" y="242"/>
                  </a:moveTo>
                  <a:cubicBezTo>
                    <a:pt x="3353" y="242"/>
                    <a:pt x="3353" y="242"/>
                    <a:pt x="3353" y="242"/>
                  </a:cubicBezTo>
                  <a:cubicBezTo>
                    <a:pt x="3311" y="279"/>
                    <a:pt x="3265" y="315"/>
                    <a:pt x="3218" y="350"/>
                  </a:cubicBezTo>
                  <a:cubicBezTo>
                    <a:pt x="3251" y="342"/>
                    <a:pt x="3283" y="334"/>
                    <a:pt x="3313" y="326"/>
                  </a:cubicBezTo>
                  <a:cubicBezTo>
                    <a:pt x="3331" y="321"/>
                    <a:pt x="3349" y="317"/>
                    <a:pt x="3366" y="313"/>
                  </a:cubicBezTo>
                  <a:cubicBezTo>
                    <a:pt x="3371" y="311"/>
                    <a:pt x="3375" y="310"/>
                    <a:pt x="3380" y="309"/>
                  </a:cubicBezTo>
                  <a:cubicBezTo>
                    <a:pt x="3371" y="287"/>
                    <a:pt x="3362" y="264"/>
                    <a:pt x="3353" y="242"/>
                  </a:cubicBezTo>
                  <a:moveTo>
                    <a:pt x="4100" y="0"/>
                  </a:moveTo>
                  <a:cubicBezTo>
                    <a:pt x="3839" y="52"/>
                    <a:pt x="3570" y="115"/>
                    <a:pt x="3298" y="186"/>
                  </a:cubicBezTo>
                  <a:cubicBezTo>
                    <a:pt x="3288" y="189"/>
                    <a:pt x="3278" y="191"/>
                    <a:pt x="3268" y="194"/>
                  </a:cubicBezTo>
                  <a:cubicBezTo>
                    <a:pt x="3215" y="208"/>
                    <a:pt x="3159" y="223"/>
                    <a:pt x="3103" y="239"/>
                  </a:cubicBezTo>
                  <a:cubicBezTo>
                    <a:pt x="2935" y="286"/>
                    <a:pt x="2754" y="339"/>
                    <a:pt x="2564" y="398"/>
                  </a:cubicBezTo>
                  <a:cubicBezTo>
                    <a:pt x="2577" y="438"/>
                    <a:pt x="2577" y="438"/>
                    <a:pt x="2577" y="438"/>
                  </a:cubicBezTo>
                  <a:cubicBezTo>
                    <a:pt x="2459" y="499"/>
                    <a:pt x="2342" y="558"/>
                    <a:pt x="2224" y="614"/>
                  </a:cubicBezTo>
                  <a:cubicBezTo>
                    <a:pt x="2134" y="656"/>
                    <a:pt x="2134" y="656"/>
                    <a:pt x="2134" y="656"/>
                  </a:cubicBezTo>
                  <a:cubicBezTo>
                    <a:pt x="2120" y="663"/>
                    <a:pt x="2105" y="670"/>
                    <a:pt x="2090" y="677"/>
                  </a:cubicBezTo>
                  <a:cubicBezTo>
                    <a:pt x="2083" y="680"/>
                    <a:pt x="2083" y="680"/>
                    <a:pt x="2083" y="680"/>
                  </a:cubicBezTo>
                  <a:cubicBezTo>
                    <a:pt x="2167" y="653"/>
                    <a:pt x="2249" y="628"/>
                    <a:pt x="2328" y="603"/>
                  </a:cubicBezTo>
                  <a:cubicBezTo>
                    <a:pt x="2554" y="534"/>
                    <a:pt x="2761" y="473"/>
                    <a:pt x="2944" y="423"/>
                  </a:cubicBezTo>
                  <a:cubicBezTo>
                    <a:pt x="2967" y="417"/>
                    <a:pt x="2989" y="411"/>
                    <a:pt x="3011" y="405"/>
                  </a:cubicBezTo>
                  <a:cubicBezTo>
                    <a:pt x="3034" y="399"/>
                    <a:pt x="3055" y="393"/>
                    <a:pt x="3077" y="387"/>
                  </a:cubicBezTo>
                  <a:cubicBezTo>
                    <a:pt x="3119" y="376"/>
                    <a:pt x="3160" y="365"/>
                    <a:pt x="3200" y="355"/>
                  </a:cubicBezTo>
                  <a:cubicBezTo>
                    <a:pt x="3206" y="353"/>
                    <a:pt x="3212" y="351"/>
                    <a:pt x="3218" y="350"/>
                  </a:cubicBezTo>
                  <a:cubicBezTo>
                    <a:pt x="3265" y="315"/>
                    <a:pt x="3311" y="279"/>
                    <a:pt x="3353" y="242"/>
                  </a:cubicBezTo>
                  <a:cubicBezTo>
                    <a:pt x="3353" y="242"/>
                    <a:pt x="3353" y="242"/>
                    <a:pt x="3353" y="242"/>
                  </a:cubicBezTo>
                  <a:cubicBezTo>
                    <a:pt x="3362" y="264"/>
                    <a:pt x="3371" y="287"/>
                    <a:pt x="3380" y="309"/>
                  </a:cubicBezTo>
                  <a:cubicBezTo>
                    <a:pt x="3384" y="308"/>
                    <a:pt x="3388" y="307"/>
                    <a:pt x="3392" y="306"/>
                  </a:cubicBezTo>
                  <a:cubicBezTo>
                    <a:pt x="3400" y="304"/>
                    <a:pt x="3408" y="302"/>
                    <a:pt x="3416" y="300"/>
                  </a:cubicBezTo>
                  <a:cubicBezTo>
                    <a:pt x="3482" y="285"/>
                    <a:pt x="3540" y="271"/>
                    <a:pt x="3591" y="259"/>
                  </a:cubicBezTo>
                  <a:cubicBezTo>
                    <a:pt x="3641" y="248"/>
                    <a:pt x="3684" y="238"/>
                    <a:pt x="3719" y="230"/>
                  </a:cubicBezTo>
                  <a:cubicBezTo>
                    <a:pt x="3754" y="222"/>
                    <a:pt x="3780" y="216"/>
                    <a:pt x="3798" y="213"/>
                  </a:cubicBezTo>
                  <a:cubicBezTo>
                    <a:pt x="3816" y="209"/>
                    <a:pt x="3825" y="207"/>
                    <a:pt x="3825" y="207"/>
                  </a:cubicBezTo>
                  <a:cubicBezTo>
                    <a:pt x="3850" y="203"/>
                    <a:pt x="3896" y="194"/>
                    <a:pt x="3962" y="181"/>
                  </a:cubicBezTo>
                  <a:cubicBezTo>
                    <a:pt x="3970" y="179"/>
                    <a:pt x="3979" y="178"/>
                    <a:pt x="3987" y="176"/>
                  </a:cubicBezTo>
                  <a:cubicBezTo>
                    <a:pt x="3996" y="174"/>
                    <a:pt x="4005" y="173"/>
                    <a:pt x="4015" y="171"/>
                  </a:cubicBezTo>
                  <a:cubicBezTo>
                    <a:pt x="4034" y="167"/>
                    <a:pt x="4054" y="164"/>
                    <a:pt x="4075" y="160"/>
                  </a:cubicBezTo>
                  <a:cubicBezTo>
                    <a:pt x="4083" y="158"/>
                    <a:pt x="4092" y="157"/>
                    <a:pt x="4100" y="155"/>
                  </a:cubicBezTo>
                  <a:cubicBezTo>
                    <a:pt x="4100" y="0"/>
                    <a:pt x="4100" y="0"/>
                    <a:pt x="4100" y="0"/>
                  </a:cubicBezTo>
                </a:path>
              </a:pathLst>
            </a:custGeom>
            <a:solidFill>
              <a:srgbClr val="DC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" name="Freeform 9"/>
            <p:cNvSpPr>
              <a:spLocks noEditPoints="1"/>
            </p:cNvSpPr>
            <p:nvPr/>
          </p:nvSpPr>
          <p:spPr bwMode="auto">
            <a:xfrm>
              <a:off x="1551801" y="3993963"/>
              <a:ext cx="5887700" cy="1691246"/>
            </a:xfrm>
            <a:custGeom>
              <a:avLst/>
              <a:gdLst>
                <a:gd name="T0" fmla="*/ 47 w 4385"/>
                <a:gd name="T1" fmla="*/ 1246 h 1259"/>
                <a:gd name="T2" fmla="*/ 667 w 4385"/>
                <a:gd name="T3" fmla="*/ 1259 h 1259"/>
                <a:gd name="T4" fmla="*/ 313 w 4385"/>
                <a:gd name="T5" fmla="*/ 1169 h 1259"/>
                <a:gd name="T6" fmla="*/ 62 w 4385"/>
                <a:gd name="T7" fmla="*/ 1242 h 1259"/>
                <a:gd name="T8" fmla="*/ 462 w 4385"/>
                <a:gd name="T9" fmla="*/ 1202 h 1259"/>
                <a:gd name="T10" fmla="*/ 2440 w 4385"/>
                <a:gd name="T11" fmla="*/ 1016 h 1259"/>
                <a:gd name="T12" fmla="*/ 1754 w 4385"/>
                <a:gd name="T13" fmla="*/ 1150 h 1259"/>
                <a:gd name="T14" fmla="*/ 1499 w 4385"/>
                <a:gd name="T15" fmla="*/ 1255 h 1259"/>
                <a:gd name="T16" fmla="*/ 1814 w 4385"/>
                <a:gd name="T17" fmla="*/ 1183 h 1259"/>
                <a:gd name="T18" fmla="*/ 2191 w 4385"/>
                <a:gd name="T19" fmla="*/ 859 h 1259"/>
                <a:gd name="T20" fmla="*/ 1342 w 4385"/>
                <a:gd name="T21" fmla="*/ 1090 h 1259"/>
                <a:gd name="T22" fmla="*/ 1028 w 4385"/>
                <a:gd name="T23" fmla="*/ 1204 h 1259"/>
                <a:gd name="T24" fmla="*/ 1956 w 4385"/>
                <a:gd name="T25" fmla="*/ 989 h 1259"/>
                <a:gd name="T26" fmla="*/ 2208 w 4385"/>
                <a:gd name="T27" fmla="*/ 920 h 1259"/>
                <a:gd name="T28" fmla="*/ 2659 w 4385"/>
                <a:gd name="T29" fmla="*/ 770 h 1259"/>
                <a:gd name="T30" fmla="*/ 3708 w 4385"/>
                <a:gd name="T31" fmla="*/ 575 h 1259"/>
                <a:gd name="T32" fmla="*/ 3525 w 4385"/>
                <a:gd name="T33" fmla="*/ 755 h 1259"/>
                <a:gd name="T34" fmla="*/ 3906 w 4385"/>
                <a:gd name="T35" fmla="*/ 540 h 1259"/>
                <a:gd name="T36" fmla="*/ 3803 w 4385"/>
                <a:gd name="T37" fmla="*/ 568 h 1259"/>
                <a:gd name="T38" fmla="*/ 3838 w 4385"/>
                <a:gd name="T39" fmla="*/ 738 h 1259"/>
                <a:gd name="T40" fmla="*/ 3544 w 4385"/>
                <a:gd name="T41" fmla="*/ 811 h 1259"/>
                <a:gd name="T42" fmla="*/ 2811 w 4385"/>
                <a:gd name="T43" fmla="*/ 948 h 1259"/>
                <a:gd name="T44" fmla="*/ 2473 w 4385"/>
                <a:gd name="T45" fmla="*/ 1009 h 1259"/>
                <a:gd name="T46" fmla="*/ 1675 w 4385"/>
                <a:gd name="T47" fmla="*/ 1218 h 1259"/>
                <a:gd name="T48" fmla="*/ 2476 w 4385"/>
                <a:gd name="T49" fmla="*/ 1100 h 1259"/>
                <a:gd name="T50" fmla="*/ 2430 w 4385"/>
                <a:gd name="T51" fmla="*/ 1259 h 1259"/>
                <a:gd name="T52" fmla="*/ 3338 w 4385"/>
                <a:gd name="T53" fmla="*/ 1014 h 1259"/>
                <a:gd name="T54" fmla="*/ 3859 w 4385"/>
                <a:gd name="T55" fmla="*/ 889 h 1259"/>
                <a:gd name="T56" fmla="*/ 3928 w 4385"/>
                <a:gd name="T57" fmla="*/ 642 h 1259"/>
                <a:gd name="T58" fmla="*/ 3402 w 4385"/>
                <a:gd name="T59" fmla="*/ 539 h 1259"/>
                <a:gd name="T60" fmla="*/ 3242 w 4385"/>
                <a:gd name="T61" fmla="*/ 635 h 1259"/>
                <a:gd name="T62" fmla="*/ 2686 w 4385"/>
                <a:gd name="T63" fmla="*/ 842 h 1259"/>
                <a:gd name="T64" fmla="*/ 2616 w 4385"/>
                <a:gd name="T65" fmla="*/ 909 h 1259"/>
                <a:gd name="T66" fmla="*/ 3000 w 4385"/>
                <a:gd name="T67" fmla="*/ 838 h 1259"/>
                <a:gd name="T68" fmla="*/ 3384 w 4385"/>
                <a:gd name="T69" fmla="*/ 776 h 1259"/>
                <a:gd name="T70" fmla="*/ 3462 w 4385"/>
                <a:gd name="T71" fmla="*/ 595 h 1259"/>
                <a:gd name="T72" fmla="*/ 3444 w 4385"/>
                <a:gd name="T73" fmla="*/ 532 h 1259"/>
                <a:gd name="T74" fmla="*/ 3502 w 4385"/>
                <a:gd name="T75" fmla="*/ 521 h 1259"/>
                <a:gd name="T76" fmla="*/ 3594 w 4385"/>
                <a:gd name="T77" fmla="*/ 502 h 1259"/>
                <a:gd name="T78" fmla="*/ 3824 w 4385"/>
                <a:gd name="T79" fmla="*/ 555 h 1259"/>
                <a:gd name="T80" fmla="*/ 3787 w 4385"/>
                <a:gd name="T81" fmla="*/ 464 h 1259"/>
                <a:gd name="T82" fmla="*/ 2590 w 4385"/>
                <a:gd name="T83" fmla="*/ 451 h 1259"/>
                <a:gd name="T84" fmla="*/ 839 w 4385"/>
                <a:gd name="T85" fmla="*/ 1008 h 1259"/>
                <a:gd name="T86" fmla="*/ 914 w 4385"/>
                <a:gd name="T87" fmla="*/ 1052 h 1259"/>
                <a:gd name="T88" fmla="*/ 3751 w 4385"/>
                <a:gd name="T89" fmla="*/ 376 h 1259"/>
                <a:gd name="T90" fmla="*/ 3767 w 4385"/>
                <a:gd name="T91" fmla="*/ 416 h 1259"/>
                <a:gd name="T92" fmla="*/ 3570 w 4385"/>
                <a:gd name="T93" fmla="*/ 424 h 1259"/>
                <a:gd name="T94" fmla="*/ 3706 w 4385"/>
                <a:gd name="T95" fmla="*/ 415 h 1259"/>
                <a:gd name="T96" fmla="*/ 3706 w 4385"/>
                <a:gd name="T97" fmla="*/ 415 h 1259"/>
                <a:gd name="T98" fmla="*/ 4130 w 4385"/>
                <a:gd name="T99" fmla="*/ 55 h 1259"/>
                <a:gd name="T100" fmla="*/ 2867 w 4385"/>
                <a:gd name="T101" fmla="*/ 361 h 1259"/>
                <a:gd name="T102" fmla="*/ 3553 w 4385"/>
                <a:gd name="T103" fmla="*/ 198 h 1259"/>
                <a:gd name="T104" fmla="*/ 3853 w 4385"/>
                <a:gd name="T105" fmla="*/ 120 h 1259"/>
                <a:gd name="T106" fmla="*/ 4130 w 4385"/>
                <a:gd name="T107" fmla="*/ 55 h 1259"/>
                <a:gd name="T108" fmla="*/ 4214 w 4385"/>
                <a:gd name="T109" fmla="*/ 36 h 1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385" h="1259">
                  <a:moveTo>
                    <a:pt x="47" y="1246"/>
                  </a:moveTo>
                  <a:cubicBezTo>
                    <a:pt x="31" y="1250"/>
                    <a:pt x="16" y="1255"/>
                    <a:pt x="0" y="1259"/>
                  </a:cubicBezTo>
                  <a:cubicBezTo>
                    <a:pt x="52" y="1259"/>
                    <a:pt x="52" y="1259"/>
                    <a:pt x="52" y="1259"/>
                  </a:cubicBezTo>
                  <a:cubicBezTo>
                    <a:pt x="47" y="1246"/>
                    <a:pt x="47" y="1246"/>
                    <a:pt x="47" y="1246"/>
                  </a:cubicBezTo>
                  <a:moveTo>
                    <a:pt x="879" y="1193"/>
                  </a:moveTo>
                  <a:cubicBezTo>
                    <a:pt x="813" y="1209"/>
                    <a:pt x="741" y="1227"/>
                    <a:pt x="664" y="1246"/>
                  </a:cubicBezTo>
                  <a:cubicBezTo>
                    <a:pt x="663" y="1259"/>
                    <a:pt x="663" y="1259"/>
                    <a:pt x="663" y="1259"/>
                  </a:cubicBezTo>
                  <a:cubicBezTo>
                    <a:pt x="667" y="1259"/>
                    <a:pt x="667" y="1259"/>
                    <a:pt x="667" y="1259"/>
                  </a:cubicBezTo>
                  <a:cubicBezTo>
                    <a:pt x="725" y="1242"/>
                    <a:pt x="725" y="1242"/>
                    <a:pt x="725" y="1242"/>
                  </a:cubicBezTo>
                  <a:cubicBezTo>
                    <a:pt x="777" y="1226"/>
                    <a:pt x="828" y="1210"/>
                    <a:pt x="879" y="1193"/>
                  </a:cubicBezTo>
                  <a:moveTo>
                    <a:pt x="641" y="1070"/>
                  </a:moveTo>
                  <a:cubicBezTo>
                    <a:pt x="530" y="1104"/>
                    <a:pt x="420" y="1138"/>
                    <a:pt x="313" y="1169"/>
                  </a:cubicBezTo>
                  <a:cubicBezTo>
                    <a:pt x="292" y="1175"/>
                    <a:pt x="271" y="1182"/>
                    <a:pt x="250" y="1188"/>
                  </a:cubicBezTo>
                  <a:cubicBezTo>
                    <a:pt x="229" y="1194"/>
                    <a:pt x="208" y="1200"/>
                    <a:pt x="187" y="1206"/>
                  </a:cubicBezTo>
                  <a:cubicBezTo>
                    <a:pt x="146" y="1218"/>
                    <a:pt x="105" y="1230"/>
                    <a:pt x="64" y="1241"/>
                  </a:cubicBezTo>
                  <a:cubicBezTo>
                    <a:pt x="64" y="1241"/>
                    <a:pt x="63" y="1242"/>
                    <a:pt x="62" y="1242"/>
                  </a:cubicBezTo>
                  <a:cubicBezTo>
                    <a:pt x="69" y="1259"/>
                    <a:pt x="69" y="1259"/>
                    <a:pt x="69" y="1259"/>
                  </a:cubicBezTo>
                  <a:cubicBezTo>
                    <a:pt x="285" y="1259"/>
                    <a:pt x="285" y="1259"/>
                    <a:pt x="285" y="1259"/>
                  </a:cubicBezTo>
                  <a:cubicBezTo>
                    <a:pt x="306" y="1252"/>
                    <a:pt x="327" y="1245"/>
                    <a:pt x="349" y="1239"/>
                  </a:cubicBezTo>
                  <a:cubicBezTo>
                    <a:pt x="386" y="1227"/>
                    <a:pt x="424" y="1214"/>
                    <a:pt x="462" y="1202"/>
                  </a:cubicBezTo>
                  <a:cubicBezTo>
                    <a:pt x="513" y="1186"/>
                    <a:pt x="564" y="1169"/>
                    <a:pt x="615" y="1152"/>
                  </a:cubicBezTo>
                  <a:cubicBezTo>
                    <a:pt x="621" y="1123"/>
                    <a:pt x="630" y="1095"/>
                    <a:pt x="641" y="1070"/>
                  </a:cubicBezTo>
                  <a:moveTo>
                    <a:pt x="2456" y="1013"/>
                  </a:moveTo>
                  <a:cubicBezTo>
                    <a:pt x="2451" y="1014"/>
                    <a:pt x="2446" y="1015"/>
                    <a:pt x="2440" y="1016"/>
                  </a:cubicBezTo>
                  <a:cubicBezTo>
                    <a:pt x="2396" y="1024"/>
                    <a:pt x="2351" y="1033"/>
                    <a:pt x="2305" y="1041"/>
                  </a:cubicBezTo>
                  <a:cubicBezTo>
                    <a:pt x="2258" y="1050"/>
                    <a:pt x="2211" y="1060"/>
                    <a:pt x="2163" y="1069"/>
                  </a:cubicBezTo>
                  <a:cubicBezTo>
                    <a:pt x="2114" y="1078"/>
                    <a:pt x="2065" y="1088"/>
                    <a:pt x="2014" y="1098"/>
                  </a:cubicBezTo>
                  <a:cubicBezTo>
                    <a:pt x="1930" y="1115"/>
                    <a:pt x="1844" y="1132"/>
                    <a:pt x="1754" y="1150"/>
                  </a:cubicBezTo>
                  <a:cubicBezTo>
                    <a:pt x="1753" y="1150"/>
                    <a:pt x="1753" y="1150"/>
                    <a:pt x="1752" y="1151"/>
                  </a:cubicBezTo>
                  <a:cubicBezTo>
                    <a:pt x="1675" y="1174"/>
                    <a:pt x="1598" y="1198"/>
                    <a:pt x="1521" y="1221"/>
                  </a:cubicBezTo>
                  <a:cubicBezTo>
                    <a:pt x="1522" y="1223"/>
                    <a:pt x="1523" y="1224"/>
                    <a:pt x="1523" y="1226"/>
                  </a:cubicBezTo>
                  <a:cubicBezTo>
                    <a:pt x="1522" y="1233"/>
                    <a:pt x="1513" y="1243"/>
                    <a:pt x="1499" y="1255"/>
                  </a:cubicBezTo>
                  <a:cubicBezTo>
                    <a:pt x="1497" y="1256"/>
                    <a:pt x="1495" y="1258"/>
                    <a:pt x="1493" y="1259"/>
                  </a:cubicBezTo>
                  <a:cubicBezTo>
                    <a:pt x="1512" y="1259"/>
                    <a:pt x="1512" y="1259"/>
                    <a:pt x="1512" y="1259"/>
                  </a:cubicBezTo>
                  <a:cubicBezTo>
                    <a:pt x="1566" y="1246"/>
                    <a:pt x="1621" y="1232"/>
                    <a:pt x="1675" y="1218"/>
                  </a:cubicBezTo>
                  <a:cubicBezTo>
                    <a:pt x="1722" y="1207"/>
                    <a:pt x="1768" y="1195"/>
                    <a:pt x="1814" y="1183"/>
                  </a:cubicBezTo>
                  <a:cubicBezTo>
                    <a:pt x="1862" y="1171"/>
                    <a:pt x="1909" y="1159"/>
                    <a:pt x="1956" y="1147"/>
                  </a:cubicBezTo>
                  <a:cubicBezTo>
                    <a:pt x="2133" y="1100"/>
                    <a:pt x="2302" y="1054"/>
                    <a:pt x="2456" y="1013"/>
                  </a:cubicBezTo>
                  <a:moveTo>
                    <a:pt x="2754" y="733"/>
                  </a:moveTo>
                  <a:cubicBezTo>
                    <a:pt x="2570" y="769"/>
                    <a:pt x="2381" y="810"/>
                    <a:pt x="2191" y="859"/>
                  </a:cubicBezTo>
                  <a:cubicBezTo>
                    <a:pt x="2062" y="892"/>
                    <a:pt x="1933" y="928"/>
                    <a:pt x="1806" y="969"/>
                  </a:cubicBezTo>
                  <a:cubicBezTo>
                    <a:pt x="1764" y="983"/>
                    <a:pt x="1723" y="996"/>
                    <a:pt x="1683" y="1010"/>
                  </a:cubicBezTo>
                  <a:cubicBezTo>
                    <a:pt x="1604" y="1029"/>
                    <a:pt x="1536" y="1045"/>
                    <a:pt x="1480" y="1058"/>
                  </a:cubicBezTo>
                  <a:cubicBezTo>
                    <a:pt x="1420" y="1072"/>
                    <a:pt x="1374" y="1083"/>
                    <a:pt x="1342" y="1090"/>
                  </a:cubicBezTo>
                  <a:cubicBezTo>
                    <a:pt x="1314" y="1100"/>
                    <a:pt x="1285" y="1111"/>
                    <a:pt x="1256" y="1121"/>
                  </a:cubicBezTo>
                  <a:cubicBezTo>
                    <a:pt x="1230" y="1130"/>
                    <a:pt x="1205" y="1139"/>
                    <a:pt x="1181" y="1148"/>
                  </a:cubicBezTo>
                  <a:cubicBezTo>
                    <a:pt x="1158" y="1156"/>
                    <a:pt x="1137" y="1164"/>
                    <a:pt x="1119" y="1171"/>
                  </a:cubicBezTo>
                  <a:cubicBezTo>
                    <a:pt x="1089" y="1182"/>
                    <a:pt x="1059" y="1193"/>
                    <a:pt x="1028" y="1204"/>
                  </a:cubicBezTo>
                  <a:cubicBezTo>
                    <a:pt x="1018" y="1208"/>
                    <a:pt x="1008" y="1211"/>
                    <a:pt x="998" y="1215"/>
                  </a:cubicBezTo>
                  <a:cubicBezTo>
                    <a:pt x="1082" y="1201"/>
                    <a:pt x="1164" y="1186"/>
                    <a:pt x="1247" y="1172"/>
                  </a:cubicBezTo>
                  <a:cubicBezTo>
                    <a:pt x="1346" y="1145"/>
                    <a:pt x="1442" y="1119"/>
                    <a:pt x="1534" y="1096"/>
                  </a:cubicBezTo>
                  <a:cubicBezTo>
                    <a:pt x="1686" y="1056"/>
                    <a:pt x="1827" y="1021"/>
                    <a:pt x="1956" y="989"/>
                  </a:cubicBezTo>
                  <a:cubicBezTo>
                    <a:pt x="1978" y="983"/>
                    <a:pt x="2001" y="977"/>
                    <a:pt x="2022" y="972"/>
                  </a:cubicBezTo>
                  <a:cubicBezTo>
                    <a:pt x="2044" y="966"/>
                    <a:pt x="2065" y="960"/>
                    <a:pt x="2086" y="955"/>
                  </a:cubicBezTo>
                  <a:cubicBezTo>
                    <a:pt x="2107" y="949"/>
                    <a:pt x="2127" y="943"/>
                    <a:pt x="2147" y="938"/>
                  </a:cubicBezTo>
                  <a:cubicBezTo>
                    <a:pt x="2168" y="932"/>
                    <a:pt x="2188" y="926"/>
                    <a:pt x="2208" y="920"/>
                  </a:cubicBezTo>
                  <a:cubicBezTo>
                    <a:pt x="2289" y="897"/>
                    <a:pt x="2371" y="872"/>
                    <a:pt x="2465" y="842"/>
                  </a:cubicBezTo>
                  <a:cubicBezTo>
                    <a:pt x="2478" y="837"/>
                    <a:pt x="2500" y="829"/>
                    <a:pt x="2526" y="820"/>
                  </a:cubicBezTo>
                  <a:cubicBezTo>
                    <a:pt x="2553" y="810"/>
                    <a:pt x="2584" y="799"/>
                    <a:pt x="2614" y="787"/>
                  </a:cubicBezTo>
                  <a:cubicBezTo>
                    <a:pt x="2629" y="781"/>
                    <a:pt x="2645" y="776"/>
                    <a:pt x="2659" y="770"/>
                  </a:cubicBezTo>
                  <a:cubicBezTo>
                    <a:pt x="2674" y="765"/>
                    <a:pt x="2688" y="759"/>
                    <a:pt x="2701" y="754"/>
                  </a:cubicBezTo>
                  <a:cubicBezTo>
                    <a:pt x="2723" y="745"/>
                    <a:pt x="2742" y="738"/>
                    <a:pt x="2754" y="733"/>
                  </a:cubicBezTo>
                  <a:moveTo>
                    <a:pt x="3767" y="565"/>
                  </a:moveTo>
                  <a:cubicBezTo>
                    <a:pt x="3745" y="569"/>
                    <a:pt x="3725" y="572"/>
                    <a:pt x="3708" y="575"/>
                  </a:cubicBezTo>
                  <a:cubicBezTo>
                    <a:pt x="3703" y="576"/>
                    <a:pt x="3698" y="577"/>
                    <a:pt x="3694" y="577"/>
                  </a:cubicBezTo>
                  <a:cubicBezTo>
                    <a:pt x="3623" y="584"/>
                    <a:pt x="3552" y="593"/>
                    <a:pt x="3484" y="602"/>
                  </a:cubicBezTo>
                  <a:cubicBezTo>
                    <a:pt x="3502" y="654"/>
                    <a:pt x="3521" y="704"/>
                    <a:pt x="3539" y="754"/>
                  </a:cubicBezTo>
                  <a:cubicBezTo>
                    <a:pt x="3534" y="754"/>
                    <a:pt x="3530" y="755"/>
                    <a:pt x="3525" y="755"/>
                  </a:cubicBezTo>
                  <a:cubicBezTo>
                    <a:pt x="3527" y="760"/>
                    <a:pt x="3529" y="765"/>
                    <a:pt x="3530" y="769"/>
                  </a:cubicBezTo>
                  <a:cubicBezTo>
                    <a:pt x="3625" y="756"/>
                    <a:pt x="3731" y="745"/>
                    <a:pt x="3838" y="738"/>
                  </a:cubicBezTo>
                  <a:cubicBezTo>
                    <a:pt x="3814" y="681"/>
                    <a:pt x="3791" y="623"/>
                    <a:pt x="3767" y="565"/>
                  </a:cubicBezTo>
                  <a:moveTo>
                    <a:pt x="3906" y="540"/>
                  </a:moveTo>
                  <a:cubicBezTo>
                    <a:pt x="3877" y="546"/>
                    <a:pt x="3849" y="550"/>
                    <a:pt x="3824" y="555"/>
                  </a:cubicBezTo>
                  <a:cubicBezTo>
                    <a:pt x="3825" y="559"/>
                    <a:pt x="3827" y="562"/>
                    <a:pt x="3829" y="566"/>
                  </a:cubicBezTo>
                  <a:cubicBezTo>
                    <a:pt x="3828" y="566"/>
                    <a:pt x="3828" y="566"/>
                    <a:pt x="3828" y="566"/>
                  </a:cubicBezTo>
                  <a:cubicBezTo>
                    <a:pt x="3820" y="567"/>
                    <a:pt x="3811" y="567"/>
                    <a:pt x="3803" y="568"/>
                  </a:cubicBezTo>
                  <a:cubicBezTo>
                    <a:pt x="3801" y="565"/>
                    <a:pt x="3800" y="562"/>
                    <a:pt x="3799" y="559"/>
                  </a:cubicBezTo>
                  <a:cubicBezTo>
                    <a:pt x="3788" y="561"/>
                    <a:pt x="3777" y="563"/>
                    <a:pt x="3767" y="565"/>
                  </a:cubicBezTo>
                  <a:cubicBezTo>
                    <a:pt x="3791" y="623"/>
                    <a:pt x="3814" y="681"/>
                    <a:pt x="3838" y="738"/>
                  </a:cubicBezTo>
                  <a:cubicBezTo>
                    <a:pt x="3838" y="738"/>
                    <a:pt x="3838" y="738"/>
                    <a:pt x="3838" y="738"/>
                  </a:cubicBezTo>
                  <a:cubicBezTo>
                    <a:pt x="3838" y="738"/>
                    <a:pt x="3838" y="738"/>
                    <a:pt x="3838" y="738"/>
                  </a:cubicBezTo>
                  <a:cubicBezTo>
                    <a:pt x="3731" y="745"/>
                    <a:pt x="3625" y="756"/>
                    <a:pt x="3530" y="769"/>
                  </a:cubicBezTo>
                  <a:cubicBezTo>
                    <a:pt x="3536" y="783"/>
                    <a:pt x="3541" y="797"/>
                    <a:pt x="3546" y="811"/>
                  </a:cubicBezTo>
                  <a:cubicBezTo>
                    <a:pt x="3545" y="811"/>
                    <a:pt x="3545" y="811"/>
                    <a:pt x="3544" y="811"/>
                  </a:cubicBezTo>
                  <a:cubicBezTo>
                    <a:pt x="3545" y="813"/>
                    <a:pt x="3546" y="815"/>
                    <a:pt x="3546" y="817"/>
                  </a:cubicBezTo>
                  <a:cubicBezTo>
                    <a:pt x="3545" y="817"/>
                    <a:pt x="3544" y="818"/>
                    <a:pt x="3543" y="818"/>
                  </a:cubicBezTo>
                  <a:cubicBezTo>
                    <a:pt x="3545" y="822"/>
                    <a:pt x="3546" y="827"/>
                    <a:pt x="3548" y="832"/>
                  </a:cubicBezTo>
                  <a:cubicBezTo>
                    <a:pt x="3360" y="859"/>
                    <a:pt x="3116" y="895"/>
                    <a:pt x="2811" y="948"/>
                  </a:cubicBezTo>
                  <a:cubicBezTo>
                    <a:pt x="2773" y="955"/>
                    <a:pt x="2734" y="962"/>
                    <a:pt x="2693" y="969"/>
                  </a:cubicBezTo>
                  <a:cubicBezTo>
                    <a:pt x="2653" y="976"/>
                    <a:pt x="2612" y="984"/>
                    <a:pt x="2570" y="992"/>
                  </a:cubicBezTo>
                  <a:cubicBezTo>
                    <a:pt x="2549" y="995"/>
                    <a:pt x="2528" y="999"/>
                    <a:pt x="2506" y="1003"/>
                  </a:cubicBezTo>
                  <a:cubicBezTo>
                    <a:pt x="2495" y="1005"/>
                    <a:pt x="2484" y="1007"/>
                    <a:pt x="2473" y="1009"/>
                  </a:cubicBezTo>
                  <a:cubicBezTo>
                    <a:pt x="2468" y="1010"/>
                    <a:pt x="2462" y="1011"/>
                    <a:pt x="2456" y="1013"/>
                  </a:cubicBezTo>
                  <a:cubicBezTo>
                    <a:pt x="2302" y="1054"/>
                    <a:pt x="2133" y="1100"/>
                    <a:pt x="1956" y="1147"/>
                  </a:cubicBezTo>
                  <a:cubicBezTo>
                    <a:pt x="1909" y="1159"/>
                    <a:pt x="1862" y="1171"/>
                    <a:pt x="1814" y="1183"/>
                  </a:cubicBezTo>
                  <a:cubicBezTo>
                    <a:pt x="1768" y="1195"/>
                    <a:pt x="1722" y="1207"/>
                    <a:pt x="1675" y="1218"/>
                  </a:cubicBezTo>
                  <a:cubicBezTo>
                    <a:pt x="1621" y="1232"/>
                    <a:pt x="1566" y="1246"/>
                    <a:pt x="1512" y="1259"/>
                  </a:cubicBezTo>
                  <a:cubicBezTo>
                    <a:pt x="2043" y="1259"/>
                    <a:pt x="2043" y="1259"/>
                    <a:pt x="2043" y="1259"/>
                  </a:cubicBezTo>
                  <a:cubicBezTo>
                    <a:pt x="2174" y="1212"/>
                    <a:pt x="2303" y="1163"/>
                    <a:pt x="2430" y="1112"/>
                  </a:cubicBezTo>
                  <a:cubicBezTo>
                    <a:pt x="2445" y="1108"/>
                    <a:pt x="2461" y="1104"/>
                    <a:pt x="2476" y="1100"/>
                  </a:cubicBezTo>
                  <a:cubicBezTo>
                    <a:pt x="2499" y="1094"/>
                    <a:pt x="2522" y="1088"/>
                    <a:pt x="2545" y="1082"/>
                  </a:cubicBezTo>
                  <a:cubicBezTo>
                    <a:pt x="2389" y="1137"/>
                    <a:pt x="2248" y="1188"/>
                    <a:pt x="2123" y="1234"/>
                  </a:cubicBezTo>
                  <a:cubicBezTo>
                    <a:pt x="2099" y="1242"/>
                    <a:pt x="2076" y="1251"/>
                    <a:pt x="2054" y="1259"/>
                  </a:cubicBezTo>
                  <a:cubicBezTo>
                    <a:pt x="2430" y="1259"/>
                    <a:pt x="2430" y="1259"/>
                    <a:pt x="2430" y="1259"/>
                  </a:cubicBezTo>
                  <a:cubicBezTo>
                    <a:pt x="2644" y="1199"/>
                    <a:pt x="2866" y="1137"/>
                    <a:pt x="3080" y="1081"/>
                  </a:cubicBezTo>
                  <a:cubicBezTo>
                    <a:pt x="3124" y="1069"/>
                    <a:pt x="3168" y="1058"/>
                    <a:pt x="3211" y="1047"/>
                  </a:cubicBezTo>
                  <a:cubicBezTo>
                    <a:pt x="3232" y="1041"/>
                    <a:pt x="3254" y="1035"/>
                    <a:pt x="3275" y="1030"/>
                  </a:cubicBezTo>
                  <a:cubicBezTo>
                    <a:pt x="3296" y="1025"/>
                    <a:pt x="3317" y="1019"/>
                    <a:pt x="3338" y="1014"/>
                  </a:cubicBezTo>
                  <a:cubicBezTo>
                    <a:pt x="3380" y="1004"/>
                    <a:pt x="3421" y="993"/>
                    <a:pt x="3461" y="983"/>
                  </a:cubicBezTo>
                  <a:cubicBezTo>
                    <a:pt x="3481" y="978"/>
                    <a:pt x="3501" y="973"/>
                    <a:pt x="3521" y="969"/>
                  </a:cubicBezTo>
                  <a:cubicBezTo>
                    <a:pt x="3541" y="964"/>
                    <a:pt x="3560" y="959"/>
                    <a:pt x="3579" y="955"/>
                  </a:cubicBezTo>
                  <a:cubicBezTo>
                    <a:pt x="3681" y="930"/>
                    <a:pt x="3775" y="908"/>
                    <a:pt x="3859" y="889"/>
                  </a:cubicBezTo>
                  <a:cubicBezTo>
                    <a:pt x="3901" y="880"/>
                    <a:pt x="3941" y="871"/>
                    <a:pt x="3977" y="862"/>
                  </a:cubicBezTo>
                  <a:cubicBezTo>
                    <a:pt x="3973" y="842"/>
                    <a:pt x="3973" y="842"/>
                    <a:pt x="3973" y="842"/>
                  </a:cubicBezTo>
                  <a:cubicBezTo>
                    <a:pt x="3937" y="682"/>
                    <a:pt x="3937" y="682"/>
                    <a:pt x="3937" y="682"/>
                  </a:cubicBezTo>
                  <a:cubicBezTo>
                    <a:pt x="3928" y="642"/>
                    <a:pt x="3928" y="642"/>
                    <a:pt x="3928" y="642"/>
                  </a:cubicBezTo>
                  <a:cubicBezTo>
                    <a:pt x="3915" y="582"/>
                    <a:pt x="3915" y="582"/>
                    <a:pt x="3915" y="582"/>
                  </a:cubicBezTo>
                  <a:cubicBezTo>
                    <a:pt x="3906" y="540"/>
                    <a:pt x="3906" y="540"/>
                    <a:pt x="3906" y="540"/>
                  </a:cubicBezTo>
                  <a:moveTo>
                    <a:pt x="3439" y="533"/>
                  </a:moveTo>
                  <a:cubicBezTo>
                    <a:pt x="3428" y="535"/>
                    <a:pt x="3415" y="537"/>
                    <a:pt x="3402" y="539"/>
                  </a:cubicBezTo>
                  <a:cubicBezTo>
                    <a:pt x="3396" y="543"/>
                    <a:pt x="3391" y="547"/>
                    <a:pt x="3385" y="550"/>
                  </a:cubicBezTo>
                  <a:cubicBezTo>
                    <a:pt x="3365" y="563"/>
                    <a:pt x="3365" y="563"/>
                    <a:pt x="3365" y="563"/>
                  </a:cubicBezTo>
                  <a:cubicBezTo>
                    <a:pt x="3324" y="587"/>
                    <a:pt x="3324" y="587"/>
                    <a:pt x="3324" y="587"/>
                  </a:cubicBezTo>
                  <a:cubicBezTo>
                    <a:pt x="3297" y="603"/>
                    <a:pt x="3270" y="620"/>
                    <a:pt x="3242" y="635"/>
                  </a:cubicBezTo>
                  <a:cubicBezTo>
                    <a:pt x="3233" y="640"/>
                    <a:pt x="3233" y="640"/>
                    <a:pt x="3233" y="640"/>
                  </a:cubicBezTo>
                  <a:cubicBezTo>
                    <a:pt x="3226" y="644"/>
                    <a:pt x="3226" y="644"/>
                    <a:pt x="3226" y="644"/>
                  </a:cubicBezTo>
                  <a:cubicBezTo>
                    <a:pt x="3180" y="653"/>
                    <a:pt x="3134" y="661"/>
                    <a:pt x="3089" y="671"/>
                  </a:cubicBezTo>
                  <a:cubicBezTo>
                    <a:pt x="2964" y="731"/>
                    <a:pt x="2828" y="788"/>
                    <a:pt x="2686" y="842"/>
                  </a:cubicBezTo>
                  <a:cubicBezTo>
                    <a:pt x="2560" y="890"/>
                    <a:pt x="2429" y="935"/>
                    <a:pt x="2295" y="980"/>
                  </a:cubicBezTo>
                  <a:cubicBezTo>
                    <a:pt x="2309" y="977"/>
                    <a:pt x="2323" y="974"/>
                    <a:pt x="2337" y="972"/>
                  </a:cubicBezTo>
                  <a:cubicBezTo>
                    <a:pt x="2414" y="956"/>
                    <a:pt x="2470" y="942"/>
                    <a:pt x="2528" y="929"/>
                  </a:cubicBezTo>
                  <a:cubicBezTo>
                    <a:pt x="2556" y="922"/>
                    <a:pt x="2585" y="916"/>
                    <a:pt x="2616" y="909"/>
                  </a:cubicBezTo>
                  <a:cubicBezTo>
                    <a:pt x="2647" y="902"/>
                    <a:pt x="2680" y="895"/>
                    <a:pt x="2719" y="888"/>
                  </a:cubicBezTo>
                  <a:cubicBezTo>
                    <a:pt x="2740" y="884"/>
                    <a:pt x="2775" y="878"/>
                    <a:pt x="2822" y="869"/>
                  </a:cubicBezTo>
                  <a:cubicBezTo>
                    <a:pt x="2846" y="865"/>
                    <a:pt x="2872" y="860"/>
                    <a:pt x="2902" y="855"/>
                  </a:cubicBezTo>
                  <a:cubicBezTo>
                    <a:pt x="2932" y="850"/>
                    <a:pt x="2964" y="844"/>
                    <a:pt x="3000" y="838"/>
                  </a:cubicBezTo>
                  <a:cubicBezTo>
                    <a:pt x="3035" y="832"/>
                    <a:pt x="3073" y="825"/>
                    <a:pt x="3113" y="818"/>
                  </a:cubicBezTo>
                  <a:cubicBezTo>
                    <a:pt x="3153" y="812"/>
                    <a:pt x="3196" y="805"/>
                    <a:pt x="3242" y="798"/>
                  </a:cubicBezTo>
                  <a:cubicBezTo>
                    <a:pt x="3264" y="794"/>
                    <a:pt x="3287" y="790"/>
                    <a:pt x="3311" y="787"/>
                  </a:cubicBezTo>
                  <a:cubicBezTo>
                    <a:pt x="3335" y="783"/>
                    <a:pt x="3359" y="780"/>
                    <a:pt x="3384" y="776"/>
                  </a:cubicBezTo>
                  <a:cubicBezTo>
                    <a:pt x="3428" y="770"/>
                    <a:pt x="3473" y="763"/>
                    <a:pt x="3520" y="756"/>
                  </a:cubicBezTo>
                  <a:cubicBezTo>
                    <a:pt x="3502" y="705"/>
                    <a:pt x="3483" y="655"/>
                    <a:pt x="3465" y="605"/>
                  </a:cubicBezTo>
                  <a:cubicBezTo>
                    <a:pt x="3457" y="606"/>
                    <a:pt x="3449" y="607"/>
                    <a:pt x="3441" y="608"/>
                  </a:cubicBezTo>
                  <a:cubicBezTo>
                    <a:pt x="3448" y="604"/>
                    <a:pt x="3455" y="599"/>
                    <a:pt x="3462" y="595"/>
                  </a:cubicBezTo>
                  <a:cubicBezTo>
                    <a:pt x="3454" y="574"/>
                    <a:pt x="3446" y="553"/>
                    <a:pt x="3439" y="533"/>
                  </a:cubicBezTo>
                  <a:moveTo>
                    <a:pt x="3449" y="509"/>
                  </a:moveTo>
                  <a:cubicBezTo>
                    <a:pt x="3446" y="511"/>
                    <a:pt x="3442" y="514"/>
                    <a:pt x="3438" y="516"/>
                  </a:cubicBezTo>
                  <a:cubicBezTo>
                    <a:pt x="3440" y="521"/>
                    <a:pt x="3442" y="526"/>
                    <a:pt x="3444" y="532"/>
                  </a:cubicBezTo>
                  <a:cubicBezTo>
                    <a:pt x="3448" y="531"/>
                    <a:pt x="3453" y="530"/>
                    <a:pt x="3457" y="529"/>
                  </a:cubicBezTo>
                  <a:cubicBezTo>
                    <a:pt x="3454" y="522"/>
                    <a:pt x="3452" y="515"/>
                    <a:pt x="3449" y="509"/>
                  </a:cubicBezTo>
                  <a:moveTo>
                    <a:pt x="3594" y="502"/>
                  </a:moveTo>
                  <a:cubicBezTo>
                    <a:pt x="3563" y="509"/>
                    <a:pt x="3532" y="515"/>
                    <a:pt x="3502" y="521"/>
                  </a:cubicBezTo>
                  <a:cubicBezTo>
                    <a:pt x="3502" y="521"/>
                    <a:pt x="3486" y="524"/>
                    <a:pt x="3457" y="529"/>
                  </a:cubicBezTo>
                  <a:cubicBezTo>
                    <a:pt x="3464" y="548"/>
                    <a:pt x="3470" y="566"/>
                    <a:pt x="3477" y="585"/>
                  </a:cubicBezTo>
                  <a:cubicBezTo>
                    <a:pt x="3478" y="584"/>
                    <a:pt x="3479" y="584"/>
                    <a:pt x="3480" y="583"/>
                  </a:cubicBezTo>
                  <a:cubicBezTo>
                    <a:pt x="3519" y="557"/>
                    <a:pt x="3557" y="530"/>
                    <a:pt x="3594" y="502"/>
                  </a:cubicBezTo>
                  <a:moveTo>
                    <a:pt x="3787" y="464"/>
                  </a:moveTo>
                  <a:cubicBezTo>
                    <a:pt x="3779" y="466"/>
                    <a:pt x="3770" y="467"/>
                    <a:pt x="3762" y="469"/>
                  </a:cubicBezTo>
                  <a:cubicBezTo>
                    <a:pt x="3775" y="499"/>
                    <a:pt x="3787" y="529"/>
                    <a:pt x="3799" y="559"/>
                  </a:cubicBezTo>
                  <a:cubicBezTo>
                    <a:pt x="3807" y="558"/>
                    <a:pt x="3815" y="556"/>
                    <a:pt x="3824" y="555"/>
                  </a:cubicBezTo>
                  <a:cubicBezTo>
                    <a:pt x="3824" y="555"/>
                    <a:pt x="3824" y="555"/>
                    <a:pt x="3824" y="555"/>
                  </a:cubicBezTo>
                  <a:cubicBezTo>
                    <a:pt x="3821" y="548"/>
                    <a:pt x="3818" y="541"/>
                    <a:pt x="3816" y="534"/>
                  </a:cubicBezTo>
                  <a:cubicBezTo>
                    <a:pt x="3815" y="532"/>
                    <a:pt x="3814" y="530"/>
                    <a:pt x="3813" y="528"/>
                  </a:cubicBezTo>
                  <a:cubicBezTo>
                    <a:pt x="3804" y="507"/>
                    <a:pt x="3796" y="485"/>
                    <a:pt x="3787" y="464"/>
                  </a:cubicBezTo>
                  <a:moveTo>
                    <a:pt x="2634" y="432"/>
                  </a:moveTo>
                  <a:cubicBezTo>
                    <a:pt x="2634" y="432"/>
                    <a:pt x="2634" y="432"/>
                    <a:pt x="2634" y="432"/>
                  </a:cubicBezTo>
                  <a:cubicBezTo>
                    <a:pt x="2593" y="453"/>
                    <a:pt x="2574" y="462"/>
                    <a:pt x="2573" y="462"/>
                  </a:cubicBezTo>
                  <a:cubicBezTo>
                    <a:pt x="2572" y="462"/>
                    <a:pt x="2578" y="458"/>
                    <a:pt x="2590" y="451"/>
                  </a:cubicBezTo>
                  <a:cubicBezTo>
                    <a:pt x="2596" y="448"/>
                    <a:pt x="2604" y="444"/>
                    <a:pt x="2613" y="438"/>
                  </a:cubicBezTo>
                  <a:cubicBezTo>
                    <a:pt x="2404" y="504"/>
                    <a:pt x="2165" y="580"/>
                    <a:pt x="1911" y="663"/>
                  </a:cubicBezTo>
                  <a:cubicBezTo>
                    <a:pt x="1582" y="769"/>
                    <a:pt x="1228" y="885"/>
                    <a:pt x="883" y="994"/>
                  </a:cubicBezTo>
                  <a:cubicBezTo>
                    <a:pt x="868" y="999"/>
                    <a:pt x="854" y="1004"/>
                    <a:pt x="839" y="1008"/>
                  </a:cubicBezTo>
                  <a:cubicBezTo>
                    <a:pt x="801" y="1020"/>
                    <a:pt x="762" y="1032"/>
                    <a:pt x="724" y="1044"/>
                  </a:cubicBezTo>
                  <a:cubicBezTo>
                    <a:pt x="718" y="1054"/>
                    <a:pt x="713" y="1064"/>
                    <a:pt x="707" y="1075"/>
                  </a:cubicBezTo>
                  <a:cubicBezTo>
                    <a:pt x="699" y="1092"/>
                    <a:pt x="691" y="1110"/>
                    <a:pt x="685" y="1129"/>
                  </a:cubicBezTo>
                  <a:cubicBezTo>
                    <a:pt x="761" y="1103"/>
                    <a:pt x="838" y="1078"/>
                    <a:pt x="914" y="1052"/>
                  </a:cubicBezTo>
                  <a:cubicBezTo>
                    <a:pt x="1216" y="950"/>
                    <a:pt x="1515" y="846"/>
                    <a:pt x="1805" y="746"/>
                  </a:cubicBezTo>
                  <a:cubicBezTo>
                    <a:pt x="2018" y="673"/>
                    <a:pt x="2227" y="603"/>
                    <a:pt x="2428" y="537"/>
                  </a:cubicBezTo>
                  <a:cubicBezTo>
                    <a:pt x="2497" y="502"/>
                    <a:pt x="2565" y="467"/>
                    <a:pt x="2634" y="432"/>
                  </a:cubicBezTo>
                  <a:moveTo>
                    <a:pt x="3751" y="376"/>
                  </a:moveTo>
                  <a:cubicBezTo>
                    <a:pt x="3751" y="376"/>
                    <a:pt x="3751" y="376"/>
                    <a:pt x="3751" y="376"/>
                  </a:cubicBezTo>
                  <a:cubicBezTo>
                    <a:pt x="3744" y="382"/>
                    <a:pt x="3738" y="387"/>
                    <a:pt x="3731" y="393"/>
                  </a:cubicBezTo>
                  <a:cubicBezTo>
                    <a:pt x="3735" y="402"/>
                    <a:pt x="3739" y="411"/>
                    <a:pt x="3743" y="421"/>
                  </a:cubicBezTo>
                  <a:cubicBezTo>
                    <a:pt x="3751" y="419"/>
                    <a:pt x="3759" y="417"/>
                    <a:pt x="3767" y="416"/>
                  </a:cubicBezTo>
                  <a:cubicBezTo>
                    <a:pt x="3766" y="411"/>
                    <a:pt x="3764" y="407"/>
                    <a:pt x="3762" y="403"/>
                  </a:cubicBezTo>
                  <a:cubicBezTo>
                    <a:pt x="3758" y="394"/>
                    <a:pt x="3755" y="385"/>
                    <a:pt x="3751" y="376"/>
                  </a:cubicBezTo>
                  <a:moveTo>
                    <a:pt x="3676" y="340"/>
                  </a:moveTo>
                  <a:cubicBezTo>
                    <a:pt x="3642" y="369"/>
                    <a:pt x="3607" y="397"/>
                    <a:pt x="3570" y="424"/>
                  </a:cubicBezTo>
                  <a:cubicBezTo>
                    <a:pt x="3562" y="429"/>
                    <a:pt x="3555" y="435"/>
                    <a:pt x="3547" y="441"/>
                  </a:cubicBezTo>
                  <a:cubicBezTo>
                    <a:pt x="3536" y="449"/>
                    <a:pt x="3524" y="457"/>
                    <a:pt x="3513" y="465"/>
                  </a:cubicBezTo>
                  <a:cubicBezTo>
                    <a:pt x="3569" y="454"/>
                    <a:pt x="3627" y="443"/>
                    <a:pt x="3685" y="432"/>
                  </a:cubicBezTo>
                  <a:cubicBezTo>
                    <a:pt x="3692" y="426"/>
                    <a:pt x="3699" y="420"/>
                    <a:pt x="3706" y="415"/>
                  </a:cubicBezTo>
                  <a:cubicBezTo>
                    <a:pt x="3696" y="390"/>
                    <a:pt x="3686" y="365"/>
                    <a:pt x="3676" y="340"/>
                  </a:cubicBezTo>
                  <a:moveTo>
                    <a:pt x="3701" y="319"/>
                  </a:moveTo>
                  <a:cubicBezTo>
                    <a:pt x="3693" y="326"/>
                    <a:pt x="3684" y="333"/>
                    <a:pt x="3676" y="340"/>
                  </a:cubicBezTo>
                  <a:cubicBezTo>
                    <a:pt x="3686" y="365"/>
                    <a:pt x="3696" y="390"/>
                    <a:pt x="3706" y="415"/>
                  </a:cubicBezTo>
                  <a:cubicBezTo>
                    <a:pt x="3715" y="407"/>
                    <a:pt x="3723" y="400"/>
                    <a:pt x="3731" y="393"/>
                  </a:cubicBezTo>
                  <a:cubicBezTo>
                    <a:pt x="3731" y="393"/>
                    <a:pt x="3731" y="392"/>
                    <a:pt x="3731" y="392"/>
                  </a:cubicBezTo>
                  <a:cubicBezTo>
                    <a:pt x="3721" y="367"/>
                    <a:pt x="3711" y="343"/>
                    <a:pt x="3701" y="319"/>
                  </a:cubicBezTo>
                  <a:moveTo>
                    <a:pt x="4130" y="55"/>
                  </a:moveTo>
                  <a:cubicBezTo>
                    <a:pt x="3883" y="109"/>
                    <a:pt x="3629" y="167"/>
                    <a:pt x="3412" y="221"/>
                  </a:cubicBezTo>
                  <a:cubicBezTo>
                    <a:pt x="3327" y="243"/>
                    <a:pt x="3248" y="262"/>
                    <a:pt x="3177" y="281"/>
                  </a:cubicBezTo>
                  <a:cubicBezTo>
                    <a:pt x="3106" y="299"/>
                    <a:pt x="3043" y="315"/>
                    <a:pt x="2990" y="329"/>
                  </a:cubicBezTo>
                  <a:cubicBezTo>
                    <a:pt x="2938" y="343"/>
                    <a:pt x="2896" y="354"/>
                    <a:pt x="2867" y="361"/>
                  </a:cubicBezTo>
                  <a:cubicBezTo>
                    <a:pt x="2855" y="364"/>
                    <a:pt x="2845" y="367"/>
                    <a:pt x="2838" y="369"/>
                  </a:cubicBezTo>
                  <a:cubicBezTo>
                    <a:pt x="2849" y="402"/>
                    <a:pt x="2849" y="402"/>
                    <a:pt x="2849" y="402"/>
                  </a:cubicBezTo>
                  <a:cubicBezTo>
                    <a:pt x="3039" y="343"/>
                    <a:pt x="3220" y="290"/>
                    <a:pt x="3388" y="243"/>
                  </a:cubicBezTo>
                  <a:cubicBezTo>
                    <a:pt x="3444" y="227"/>
                    <a:pt x="3500" y="212"/>
                    <a:pt x="3553" y="198"/>
                  </a:cubicBezTo>
                  <a:cubicBezTo>
                    <a:pt x="3563" y="195"/>
                    <a:pt x="3573" y="193"/>
                    <a:pt x="3583" y="190"/>
                  </a:cubicBezTo>
                  <a:cubicBezTo>
                    <a:pt x="3600" y="185"/>
                    <a:pt x="3616" y="181"/>
                    <a:pt x="3632" y="177"/>
                  </a:cubicBezTo>
                  <a:cubicBezTo>
                    <a:pt x="3658" y="170"/>
                    <a:pt x="3683" y="164"/>
                    <a:pt x="3708" y="157"/>
                  </a:cubicBezTo>
                  <a:cubicBezTo>
                    <a:pt x="3759" y="144"/>
                    <a:pt x="3807" y="132"/>
                    <a:pt x="3853" y="120"/>
                  </a:cubicBezTo>
                  <a:cubicBezTo>
                    <a:pt x="3899" y="109"/>
                    <a:pt x="3944" y="98"/>
                    <a:pt x="3986" y="88"/>
                  </a:cubicBezTo>
                  <a:cubicBezTo>
                    <a:pt x="4007" y="83"/>
                    <a:pt x="4028" y="78"/>
                    <a:pt x="4048" y="73"/>
                  </a:cubicBezTo>
                  <a:cubicBezTo>
                    <a:pt x="4068" y="69"/>
                    <a:pt x="4087" y="65"/>
                    <a:pt x="4106" y="60"/>
                  </a:cubicBezTo>
                  <a:cubicBezTo>
                    <a:pt x="4115" y="58"/>
                    <a:pt x="4123" y="57"/>
                    <a:pt x="4130" y="55"/>
                  </a:cubicBezTo>
                  <a:moveTo>
                    <a:pt x="4385" y="0"/>
                  </a:moveTo>
                  <a:cubicBezTo>
                    <a:pt x="4385" y="0"/>
                    <a:pt x="4385" y="0"/>
                    <a:pt x="4384" y="0"/>
                  </a:cubicBezTo>
                  <a:cubicBezTo>
                    <a:pt x="4361" y="5"/>
                    <a:pt x="4335" y="10"/>
                    <a:pt x="4306" y="16"/>
                  </a:cubicBezTo>
                  <a:cubicBezTo>
                    <a:pt x="4278" y="22"/>
                    <a:pt x="4247" y="28"/>
                    <a:pt x="4214" y="36"/>
                  </a:cubicBezTo>
                  <a:cubicBezTo>
                    <a:pt x="4187" y="42"/>
                    <a:pt x="4160" y="48"/>
                    <a:pt x="4130" y="55"/>
                  </a:cubicBezTo>
                  <a:cubicBezTo>
                    <a:pt x="4217" y="36"/>
                    <a:pt x="4302" y="18"/>
                    <a:pt x="4385" y="1"/>
                  </a:cubicBezTo>
                  <a:cubicBezTo>
                    <a:pt x="4385" y="0"/>
                    <a:pt x="4385" y="0"/>
                    <a:pt x="4385" y="0"/>
                  </a:cubicBezTo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" name="Freeform 10"/>
            <p:cNvSpPr>
              <a:spLocks noEditPoints="1"/>
            </p:cNvSpPr>
            <p:nvPr/>
          </p:nvSpPr>
          <p:spPr bwMode="auto">
            <a:xfrm>
              <a:off x="1163949" y="4238020"/>
              <a:ext cx="5775565" cy="1447190"/>
            </a:xfrm>
            <a:custGeom>
              <a:avLst/>
              <a:gdLst>
                <a:gd name="T0" fmla="*/ 2005 w 4302"/>
                <a:gd name="T1" fmla="*/ 976 h 1077"/>
                <a:gd name="T2" fmla="*/ 302 w 4302"/>
                <a:gd name="T3" fmla="*/ 958 h 1077"/>
                <a:gd name="T4" fmla="*/ 1005 w 4302"/>
                <a:gd name="T5" fmla="*/ 835 h 1077"/>
                <a:gd name="T6" fmla="*/ 996 w 4302"/>
                <a:gd name="T7" fmla="*/ 893 h 1077"/>
                <a:gd name="T8" fmla="*/ 658 w 4302"/>
                <a:gd name="T9" fmla="*/ 704 h 1077"/>
                <a:gd name="T10" fmla="*/ 3833 w 4302"/>
                <a:gd name="T11" fmla="*/ 629 h 1077"/>
                <a:gd name="T12" fmla="*/ 3581 w 4302"/>
                <a:gd name="T13" fmla="*/ 625 h 1077"/>
                <a:gd name="T14" fmla="*/ 714 w 4302"/>
                <a:gd name="T15" fmla="*/ 525 h 1077"/>
                <a:gd name="T16" fmla="*/ 714 w 4302"/>
                <a:gd name="T17" fmla="*/ 525 h 1077"/>
                <a:gd name="T18" fmla="*/ 3733 w 4302"/>
                <a:gd name="T19" fmla="*/ 350 h 1077"/>
                <a:gd name="T20" fmla="*/ 2373 w 4302"/>
                <a:gd name="T21" fmla="*/ 626 h 1077"/>
                <a:gd name="T22" fmla="*/ 3469 w 4302"/>
                <a:gd name="T23" fmla="*/ 355 h 1077"/>
                <a:gd name="T24" fmla="*/ 3586 w 4302"/>
                <a:gd name="T25" fmla="*/ 308 h 1077"/>
                <a:gd name="T26" fmla="*/ 3234 w 4302"/>
                <a:gd name="T27" fmla="*/ 479 h 1077"/>
                <a:gd name="T28" fmla="*/ 2903 w 4302"/>
                <a:gd name="T29" fmla="*/ 605 h 1077"/>
                <a:gd name="T30" fmla="*/ 1823 w 4302"/>
                <a:gd name="T31" fmla="*/ 914 h 1077"/>
                <a:gd name="T32" fmla="*/ 2091 w 4302"/>
                <a:gd name="T33" fmla="*/ 927 h 1077"/>
                <a:gd name="T34" fmla="*/ 3257 w 4302"/>
                <a:gd name="T35" fmla="*/ 485 h 1077"/>
                <a:gd name="T36" fmla="*/ 3614 w 4302"/>
                <a:gd name="T37" fmla="*/ 292 h 1077"/>
                <a:gd name="T38" fmla="*/ 3636 w 4302"/>
                <a:gd name="T39" fmla="*/ 279 h 1077"/>
                <a:gd name="T40" fmla="*/ 1239 w 4302"/>
                <a:gd name="T41" fmla="*/ 256 h 1077"/>
                <a:gd name="T42" fmla="*/ 3634 w 4302"/>
                <a:gd name="T43" fmla="*/ 280 h 1077"/>
                <a:gd name="T44" fmla="*/ 3538 w 4302"/>
                <a:gd name="T45" fmla="*/ 338 h 1077"/>
                <a:gd name="T46" fmla="*/ 3104 w 4302"/>
                <a:gd name="T47" fmla="*/ 557 h 1077"/>
                <a:gd name="T48" fmla="*/ 3516 w 4302"/>
                <a:gd name="T49" fmla="*/ 637 h 1077"/>
                <a:gd name="T50" fmla="*/ 3531 w 4302"/>
                <a:gd name="T51" fmla="*/ 616 h 1077"/>
                <a:gd name="T52" fmla="*/ 2626 w 4302"/>
                <a:gd name="T53" fmla="*/ 790 h 1077"/>
                <a:gd name="T54" fmla="*/ 3728 w 4302"/>
                <a:gd name="T55" fmla="*/ 351 h 1077"/>
                <a:gd name="T56" fmla="*/ 3791 w 4302"/>
                <a:gd name="T57" fmla="*/ 339 h 1077"/>
                <a:gd name="T58" fmla="*/ 3692 w 4302"/>
                <a:gd name="T59" fmla="*/ 242 h 1077"/>
                <a:gd name="T60" fmla="*/ 748 w 4302"/>
                <a:gd name="T61" fmla="*/ 465 h 1077"/>
                <a:gd name="T62" fmla="*/ 1150 w 4302"/>
                <a:gd name="T63" fmla="*/ 358 h 1077"/>
                <a:gd name="T64" fmla="*/ 772 w 4302"/>
                <a:gd name="T65" fmla="*/ 218 h 1077"/>
                <a:gd name="T66" fmla="*/ 542 w 4302"/>
                <a:gd name="T67" fmla="*/ 528 h 1077"/>
                <a:gd name="T68" fmla="*/ 727 w 4302"/>
                <a:gd name="T69" fmla="*/ 249 h 1077"/>
                <a:gd name="T70" fmla="*/ 4076 w 4302"/>
                <a:gd name="T71" fmla="*/ 282 h 1077"/>
                <a:gd name="T72" fmla="*/ 4290 w 4302"/>
                <a:gd name="T73" fmla="*/ 776 h 1077"/>
                <a:gd name="T74" fmla="*/ 3365 w 4302"/>
                <a:gd name="T75" fmla="*/ 1077 h 1077"/>
                <a:gd name="T76" fmla="*/ 4149 w 4302"/>
                <a:gd name="T77" fmla="*/ 865 h 1077"/>
                <a:gd name="T78" fmla="*/ 4207 w 4302"/>
                <a:gd name="T79" fmla="*/ 398 h 1077"/>
                <a:gd name="T80" fmla="*/ 1218 w 4302"/>
                <a:gd name="T81" fmla="*/ 221 h 1077"/>
                <a:gd name="T82" fmla="*/ 40 w 4302"/>
                <a:gd name="T83" fmla="*/ 130 h 1077"/>
                <a:gd name="T84" fmla="*/ 1064 w 4302"/>
                <a:gd name="T85" fmla="*/ 116 h 1077"/>
                <a:gd name="T86" fmla="*/ 0 w 4302"/>
                <a:gd name="T87" fmla="*/ 329 h 1077"/>
                <a:gd name="T88" fmla="*/ 355 w 4302"/>
                <a:gd name="T89" fmla="*/ 235 h 1077"/>
                <a:gd name="T90" fmla="*/ 3090 w 4302"/>
                <a:gd name="T91" fmla="*/ 152 h 1077"/>
                <a:gd name="T92" fmla="*/ 2923 w 4302"/>
                <a:gd name="T93" fmla="*/ 250 h 1077"/>
                <a:gd name="T94" fmla="*/ 1149 w 4302"/>
                <a:gd name="T95" fmla="*/ 1042 h 1077"/>
                <a:gd name="T96" fmla="*/ 3131 w 4302"/>
                <a:gd name="T97" fmla="*/ 225 h 1077"/>
                <a:gd name="T98" fmla="*/ 831 w 4302"/>
                <a:gd name="T99" fmla="*/ 163 h 1077"/>
                <a:gd name="T100" fmla="*/ 283 w 4302"/>
                <a:gd name="T101" fmla="*/ 70 h 1077"/>
                <a:gd name="T102" fmla="*/ 355 w 4302"/>
                <a:gd name="T103" fmla="*/ 58 h 1077"/>
                <a:gd name="T104" fmla="*/ 402 w 4302"/>
                <a:gd name="T105" fmla="*/ 79 h 1077"/>
                <a:gd name="T106" fmla="*/ 1034 w 4302"/>
                <a:gd name="T107" fmla="*/ 48 h 1077"/>
                <a:gd name="T108" fmla="*/ 2788 w 4302"/>
                <a:gd name="T109" fmla="*/ 58 h 1077"/>
                <a:gd name="T110" fmla="*/ 1709 w 4302"/>
                <a:gd name="T111" fmla="*/ 336 h 1077"/>
                <a:gd name="T112" fmla="*/ 1598 w 4302"/>
                <a:gd name="T113" fmla="*/ 379 h 1077"/>
                <a:gd name="T114" fmla="*/ 1292 w 4302"/>
                <a:gd name="T115" fmla="*/ 579 h 1077"/>
                <a:gd name="T116" fmla="*/ 2159 w 4302"/>
                <a:gd name="T117" fmla="*/ 300 h 1077"/>
                <a:gd name="T118" fmla="*/ 1761 w 4302"/>
                <a:gd name="T119" fmla="*/ 251 h 1077"/>
                <a:gd name="T120" fmla="*/ 2131 w 4302"/>
                <a:gd name="T121" fmla="*/ 0 h 1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302" h="1077">
                  <a:moveTo>
                    <a:pt x="2005" y="976"/>
                  </a:moveTo>
                  <a:cubicBezTo>
                    <a:pt x="1999" y="977"/>
                    <a:pt x="1992" y="978"/>
                    <a:pt x="1986" y="979"/>
                  </a:cubicBezTo>
                  <a:cubicBezTo>
                    <a:pt x="1888" y="998"/>
                    <a:pt x="1711" y="1034"/>
                    <a:pt x="1487" y="1077"/>
                  </a:cubicBezTo>
                  <a:cubicBezTo>
                    <a:pt x="1681" y="1077"/>
                    <a:pt x="1681" y="1077"/>
                    <a:pt x="1681" y="1077"/>
                  </a:cubicBezTo>
                  <a:cubicBezTo>
                    <a:pt x="1788" y="1045"/>
                    <a:pt x="1891" y="1013"/>
                    <a:pt x="1990" y="980"/>
                  </a:cubicBezTo>
                  <a:cubicBezTo>
                    <a:pt x="1995" y="979"/>
                    <a:pt x="2000" y="977"/>
                    <a:pt x="2005" y="976"/>
                  </a:cubicBezTo>
                  <a:moveTo>
                    <a:pt x="2043" y="968"/>
                  </a:moveTo>
                  <a:cubicBezTo>
                    <a:pt x="2030" y="971"/>
                    <a:pt x="2018" y="973"/>
                    <a:pt x="2005" y="976"/>
                  </a:cubicBezTo>
                  <a:cubicBezTo>
                    <a:pt x="2000" y="977"/>
                    <a:pt x="1995" y="979"/>
                    <a:pt x="1990" y="980"/>
                  </a:cubicBezTo>
                  <a:cubicBezTo>
                    <a:pt x="1891" y="1013"/>
                    <a:pt x="1788" y="1045"/>
                    <a:pt x="1681" y="1077"/>
                  </a:cubicBezTo>
                  <a:cubicBezTo>
                    <a:pt x="1688" y="1077"/>
                    <a:pt x="1688" y="1077"/>
                    <a:pt x="1688" y="1077"/>
                  </a:cubicBezTo>
                  <a:cubicBezTo>
                    <a:pt x="1729" y="1064"/>
                    <a:pt x="1770" y="1052"/>
                    <a:pt x="1810" y="1039"/>
                  </a:cubicBezTo>
                  <a:cubicBezTo>
                    <a:pt x="1887" y="1016"/>
                    <a:pt x="1964" y="992"/>
                    <a:pt x="2041" y="969"/>
                  </a:cubicBezTo>
                  <a:cubicBezTo>
                    <a:pt x="2042" y="968"/>
                    <a:pt x="2042" y="968"/>
                    <a:pt x="2043" y="968"/>
                  </a:cubicBezTo>
                  <a:moveTo>
                    <a:pt x="311" y="955"/>
                  </a:moveTo>
                  <a:cubicBezTo>
                    <a:pt x="308" y="956"/>
                    <a:pt x="305" y="957"/>
                    <a:pt x="302" y="958"/>
                  </a:cubicBezTo>
                  <a:cubicBezTo>
                    <a:pt x="347" y="1077"/>
                    <a:pt x="347" y="1077"/>
                    <a:pt x="347" y="1077"/>
                  </a:cubicBezTo>
                  <a:cubicBezTo>
                    <a:pt x="358" y="1077"/>
                    <a:pt x="358" y="1077"/>
                    <a:pt x="358" y="1077"/>
                  </a:cubicBezTo>
                  <a:cubicBezTo>
                    <a:pt x="351" y="1060"/>
                    <a:pt x="351" y="1060"/>
                    <a:pt x="351" y="1060"/>
                  </a:cubicBezTo>
                  <a:cubicBezTo>
                    <a:pt x="346" y="1047"/>
                    <a:pt x="346" y="1047"/>
                    <a:pt x="346" y="1047"/>
                  </a:cubicBezTo>
                  <a:cubicBezTo>
                    <a:pt x="311" y="955"/>
                    <a:pt x="311" y="955"/>
                    <a:pt x="311" y="955"/>
                  </a:cubicBezTo>
                  <a:moveTo>
                    <a:pt x="1146" y="701"/>
                  </a:moveTo>
                  <a:cubicBezTo>
                    <a:pt x="1132" y="706"/>
                    <a:pt x="1118" y="710"/>
                    <a:pt x="1103" y="715"/>
                  </a:cubicBezTo>
                  <a:cubicBezTo>
                    <a:pt x="1067" y="751"/>
                    <a:pt x="1033" y="791"/>
                    <a:pt x="1005" y="835"/>
                  </a:cubicBezTo>
                  <a:cubicBezTo>
                    <a:pt x="988" y="861"/>
                    <a:pt x="973" y="888"/>
                    <a:pt x="961" y="918"/>
                  </a:cubicBezTo>
                  <a:cubicBezTo>
                    <a:pt x="949" y="947"/>
                    <a:pt x="941" y="979"/>
                    <a:pt x="937" y="1011"/>
                  </a:cubicBezTo>
                  <a:cubicBezTo>
                    <a:pt x="929" y="1077"/>
                    <a:pt x="929" y="1077"/>
                    <a:pt x="929" y="1077"/>
                  </a:cubicBezTo>
                  <a:cubicBezTo>
                    <a:pt x="952" y="1077"/>
                    <a:pt x="952" y="1077"/>
                    <a:pt x="952" y="1077"/>
                  </a:cubicBezTo>
                  <a:cubicBezTo>
                    <a:pt x="953" y="1064"/>
                    <a:pt x="953" y="1064"/>
                    <a:pt x="953" y="1064"/>
                  </a:cubicBezTo>
                  <a:cubicBezTo>
                    <a:pt x="959" y="1014"/>
                    <a:pt x="959" y="1014"/>
                    <a:pt x="959" y="1014"/>
                  </a:cubicBezTo>
                  <a:cubicBezTo>
                    <a:pt x="962" y="991"/>
                    <a:pt x="967" y="969"/>
                    <a:pt x="974" y="947"/>
                  </a:cubicBezTo>
                  <a:cubicBezTo>
                    <a:pt x="980" y="928"/>
                    <a:pt x="988" y="910"/>
                    <a:pt x="996" y="893"/>
                  </a:cubicBezTo>
                  <a:cubicBezTo>
                    <a:pt x="1002" y="882"/>
                    <a:pt x="1007" y="872"/>
                    <a:pt x="1013" y="862"/>
                  </a:cubicBezTo>
                  <a:cubicBezTo>
                    <a:pt x="1015" y="859"/>
                    <a:pt x="1017" y="856"/>
                    <a:pt x="1019" y="853"/>
                  </a:cubicBezTo>
                  <a:cubicBezTo>
                    <a:pt x="1028" y="838"/>
                    <a:pt x="1038" y="823"/>
                    <a:pt x="1048" y="809"/>
                  </a:cubicBezTo>
                  <a:cubicBezTo>
                    <a:pt x="1068" y="784"/>
                    <a:pt x="1089" y="760"/>
                    <a:pt x="1110" y="737"/>
                  </a:cubicBezTo>
                  <a:cubicBezTo>
                    <a:pt x="1122" y="725"/>
                    <a:pt x="1134" y="713"/>
                    <a:pt x="1146" y="701"/>
                  </a:cubicBezTo>
                  <a:moveTo>
                    <a:pt x="783" y="697"/>
                  </a:moveTo>
                  <a:cubicBezTo>
                    <a:pt x="747" y="709"/>
                    <a:pt x="710" y="721"/>
                    <a:pt x="674" y="732"/>
                  </a:cubicBezTo>
                  <a:cubicBezTo>
                    <a:pt x="658" y="704"/>
                    <a:pt x="658" y="704"/>
                    <a:pt x="658" y="704"/>
                  </a:cubicBezTo>
                  <a:cubicBezTo>
                    <a:pt x="615" y="724"/>
                    <a:pt x="571" y="746"/>
                    <a:pt x="528" y="768"/>
                  </a:cubicBezTo>
                  <a:cubicBezTo>
                    <a:pt x="445" y="809"/>
                    <a:pt x="363" y="854"/>
                    <a:pt x="281" y="904"/>
                  </a:cubicBezTo>
                  <a:cubicBezTo>
                    <a:pt x="302" y="958"/>
                    <a:pt x="302" y="958"/>
                    <a:pt x="302" y="958"/>
                  </a:cubicBezTo>
                  <a:cubicBezTo>
                    <a:pt x="305" y="957"/>
                    <a:pt x="308" y="956"/>
                    <a:pt x="311" y="955"/>
                  </a:cubicBezTo>
                  <a:cubicBezTo>
                    <a:pt x="308" y="947"/>
                    <a:pt x="308" y="947"/>
                    <a:pt x="308" y="947"/>
                  </a:cubicBezTo>
                  <a:cubicBezTo>
                    <a:pt x="385" y="900"/>
                    <a:pt x="464" y="856"/>
                    <a:pt x="544" y="814"/>
                  </a:cubicBezTo>
                  <a:cubicBezTo>
                    <a:pt x="624" y="773"/>
                    <a:pt x="704" y="734"/>
                    <a:pt x="783" y="697"/>
                  </a:cubicBezTo>
                  <a:moveTo>
                    <a:pt x="3833" y="629"/>
                  </a:moveTo>
                  <a:cubicBezTo>
                    <a:pt x="3832" y="629"/>
                    <a:pt x="3831" y="629"/>
                    <a:pt x="3830" y="629"/>
                  </a:cubicBezTo>
                  <a:cubicBezTo>
                    <a:pt x="3830" y="632"/>
                    <a:pt x="3831" y="634"/>
                    <a:pt x="3832" y="636"/>
                  </a:cubicBezTo>
                  <a:cubicBezTo>
                    <a:pt x="3833" y="636"/>
                    <a:pt x="3834" y="635"/>
                    <a:pt x="3835" y="635"/>
                  </a:cubicBezTo>
                  <a:cubicBezTo>
                    <a:pt x="3835" y="633"/>
                    <a:pt x="3834" y="631"/>
                    <a:pt x="3833" y="629"/>
                  </a:cubicBezTo>
                  <a:moveTo>
                    <a:pt x="3815" y="588"/>
                  </a:moveTo>
                  <a:cubicBezTo>
                    <a:pt x="3760" y="595"/>
                    <a:pt x="3710" y="603"/>
                    <a:pt x="3665" y="611"/>
                  </a:cubicBezTo>
                  <a:cubicBezTo>
                    <a:pt x="3649" y="613"/>
                    <a:pt x="3635" y="616"/>
                    <a:pt x="3621" y="618"/>
                  </a:cubicBezTo>
                  <a:cubicBezTo>
                    <a:pt x="3607" y="620"/>
                    <a:pt x="3593" y="622"/>
                    <a:pt x="3581" y="625"/>
                  </a:cubicBezTo>
                  <a:cubicBezTo>
                    <a:pt x="3556" y="630"/>
                    <a:pt x="3534" y="634"/>
                    <a:pt x="3516" y="637"/>
                  </a:cubicBezTo>
                  <a:cubicBezTo>
                    <a:pt x="3480" y="644"/>
                    <a:pt x="3460" y="648"/>
                    <a:pt x="3460" y="648"/>
                  </a:cubicBezTo>
                  <a:cubicBezTo>
                    <a:pt x="3430" y="656"/>
                    <a:pt x="3392" y="665"/>
                    <a:pt x="3347" y="676"/>
                  </a:cubicBezTo>
                  <a:cubicBezTo>
                    <a:pt x="3301" y="688"/>
                    <a:pt x="3248" y="701"/>
                    <a:pt x="3189" y="715"/>
                  </a:cubicBezTo>
                  <a:cubicBezTo>
                    <a:pt x="3162" y="722"/>
                    <a:pt x="3134" y="729"/>
                    <a:pt x="3105" y="737"/>
                  </a:cubicBezTo>
                  <a:cubicBezTo>
                    <a:pt x="3347" y="695"/>
                    <a:pt x="3589" y="658"/>
                    <a:pt x="3830" y="629"/>
                  </a:cubicBezTo>
                  <a:cubicBezTo>
                    <a:pt x="3825" y="616"/>
                    <a:pt x="3820" y="602"/>
                    <a:pt x="3815" y="588"/>
                  </a:cubicBezTo>
                  <a:moveTo>
                    <a:pt x="714" y="525"/>
                  </a:moveTo>
                  <a:cubicBezTo>
                    <a:pt x="687" y="533"/>
                    <a:pt x="659" y="540"/>
                    <a:pt x="632" y="547"/>
                  </a:cubicBezTo>
                  <a:cubicBezTo>
                    <a:pt x="620" y="556"/>
                    <a:pt x="608" y="566"/>
                    <a:pt x="597" y="576"/>
                  </a:cubicBezTo>
                  <a:cubicBezTo>
                    <a:pt x="651" y="670"/>
                    <a:pt x="651" y="670"/>
                    <a:pt x="651" y="670"/>
                  </a:cubicBezTo>
                  <a:cubicBezTo>
                    <a:pt x="674" y="659"/>
                    <a:pt x="697" y="648"/>
                    <a:pt x="720" y="638"/>
                  </a:cubicBezTo>
                  <a:cubicBezTo>
                    <a:pt x="697" y="645"/>
                    <a:pt x="674" y="652"/>
                    <a:pt x="651" y="658"/>
                  </a:cubicBezTo>
                  <a:cubicBezTo>
                    <a:pt x="617" y="598"/>
                    <a:pt x="617" y="598"/>
                    <a:pt x="617" y="598"/>
                  </a:cubicBezTo>
                  <a:cubicBezTo>
                    <a:pt x="624" y="592"/>
                    <a:pt x="630" y="587"/>
                    <a:pt x="637" y="582"/>
                  </a:cubicBezTo>
                  <a:cubicBezTo>
                    <a:pt x="662" y="561"/>
                    <a:pt x="688" y="542"/>
                    <a:pt x="714" y="525"/>
                  </a:cubicBezTo>
                  <a:moveTo>
                    <a:pt x="1390" y="408"/>
                  </a:moveTo>
                  <a:cubicBezTo>
                    <a:pt x="1341" y="425"/>
                    <a:pt x="1290" y="443"/>
                    <a:pt x="1237" y="462"/>
                  </a:cubicBezTo>
                  <a:cubicBezTo>
                    <a:pt x="1165" y="489"/>
                    <a:pt x="1089" y="519"/>
                    <a:pt x="1011" y="550"/>
                  </a:cubicBezTo>
                  <a:cubicBezTo>
                    <a:pt x="939" y="579"/>
                    <a:pt x="865" y="610"/>
                    <a:pt x="790" y="644"/>
                  </a:cubicBezTo>
                  <a:cubicBezTo>
                    <a:pt x="878" y="613"/>
                    <a:pt x="965" y="581"/>
                    <a:pt x="1050" y="547"/>
                  </a:cubicBezTo>
                  <a:cubicBezTo>
                    <a:pt x="1165" y="501"/>
                    <a:pt x="1277" y="454"/>
                    <a:pt x="1390" y="408"/>
                  </a:cubicBezTo>
                  <a:moveTo>
                    <a:pt x="3746" y="347"/>
                  </a:moveTo>
                  <a:cubicBezTo>
                    <a:pt x="3742" y="348"/>
                    <a:pt x="3737" y="349"/>
                    <a:pt x="3733" y="350"/>
                  </a:cubicBezTo>
                  <a:cubicBezTo>
                    <a:pt x="3760" y="424"/>
                    <a:pt x="3787" y="499"/>
                    <a:pt x="3814" y="573"/>
                  </a:cubicBezTo>
                  <a:cubicBezTo>
                    <a:pt x="3819" y="573"/>
                    <a:pt x="3823" y="572"/>
                    <a:pt x="3828" y="572"/>
                  </a:cubicBezTo>
                  <a:cubicBezTo>
                    <a:pt x="3810" y="522"/>
                    <a:pt x="3791" y="472"/>
                    <a:pt x="3773" y="420"/>
                  </a:cubicBezTo>
                  <a:cubicBezTo>
                    <a:pt x="3770" y="414"/>
                    <a:pt x="3768" y="409"/>
                    <a:pt x="3766" y="403"/>
                  </a:cubicBezTo>
                  <a:cubicBezTo>
                    <a:pt x="3759" y="384"/>
                    <a:pt x="3753" y="366"/>
                    <a:pt x="3746" y="347"/>
                  </a:cubicBezTo>
                  <a:moveTo>
                    <a:pt x="3484" y="347"/>
                  </a:moveTo>
                  <a:cubicBezTo>
                    <a:pt x="3250" y="398"/>
                    <a:pt x="3022" y="450"/>
                    <a:pt x="2799" y="508"/>
                  </a:cubicBezTo>
                  <a:cubicBezTo>
                    <a:pt x="2656" y="545"/>
                    <a:pt x="2514" y="584"/>
                    <a:pt x="2373" y="626"/>
                  </a:cubicBezTo>
                  <a:cubicBezTo>
                    <a:pt x="2352" y="635"/>
                    <a:pt x="2331" y="644"/>
                    <a:pt x="2310" y="652"/>
                  </a:cubicBezTo>
                  <a:cubicBezTo>
                    <a:pt x="2333" y="646"/>
                    <a:pt x="2358" y="640"/>
                    <a:pt x="2384" y="633"/>
                  </a:cubicBezTo>
                  <a:cubicBezTo>
                    <a:pt x="2541" y="591"/>
                    <a:pt x="2751" y="543"/>
                    <a:pt x="2960" y="499"/>
                  </a:cubicBezTo>
                  <a:cubicBezTo>
                    <a:pt x="3092" y="472"/>
                    <a:pt x="3224" y="446"/>
                    <a:pt x="3342" y="423"/>
                  </a:cubicBezTo>
                  <a:cubicBezTo>
                    <a:pt x="3356" y="416"/>
                    <a:pt x="3371" y="409"/>
                    <a:pt x="3387" y="400"/>
                  </a:cubicBezTo>
                  <a:cubicBezTo>
                    <a:pt x="3399" y="393"/>
                    <a:pt x="3412" y="386"/>
                    <a:pt x="3426" y="379"/>
                  </a:cubicBezTo>
                  <a:cubicBezTo>
                    <a:pt x="3433" y="375"/>
                    <a:pt x="3440" y="372"/>
                    <a:pt x="3447" y="368"/>
                  </a:cubicBezTo>
                  <a:cubicBezTo>
                    <a:pt x="3455" y="364"/>
                    <a:pt x="3462" y="359"/>
                    <a:pt x="3469" y="355"/>
                  </a:cubicBezTo>
                  <a:cubicBezTo>
                    <a:pt x="3474" y="352"/>
                    <a:pt x="3479" y="350"/>
                    <a:pt x="3484" y="347"/>
                  </a:cubicBezTo>
                  <a:moveTo>
                    <a:pt x="1265" y="328"/>
                  </a:moveTo>
                  <a:cubicBezTo>
                    <a:pt x="1264" y="328"/>
                    <a:pt x="1263" y="328"/>
                    <a:pt x="1261" y="329"/>
                  </a:cubicBezTo>
                  <a:cubicBezTo>
                    <a:pt x="1263" y="333"/>
                    <a:pt x="1265" y="338"/>
                    <a:pt x="1267" y="342"/>
                  </a:cubicBezTo>
                  <a:cubicBezTo>
                    <a:pt x="1268" y="342"/>
                    <a:pt x="1269" y="342"/>
                    <a:pt x="1271" y="341"/>
                  </a:cubicBezTo>
                  <a:cubicBezTo>
                    <a:pt x="1269" y="337"/>
                    <a:pt x="1267" y="332"/>
                    <a:pt x="1265" y="328"/>
                  </a:cubicBezTo>
                  <a:moveTo>
                    <a:pt x="3614" y="292"/>
                  </a:moveTo>
                  <a:cubicBezTo>
                    <a:pt x="3586" y="308"/>
                    <a:pt x="3586" y="308"/>
                    <a:pt x="3586" y="308"/>
                  </a:cubicBezTo>
                  <a:cubicBezTo>
                    <a:pt x="3559" y="324"/>
                    <a:pt x="3559" y="324"/>
                    <a:pt x="3559" y="324"/>
                  </a:cubicBezTo>
                  <a:cubicBezTo>
                    <a:pt x="3549" y="329"/>
                    <a:pt x="3540" y="334"/>
                    <a:pt x="3531" y="339"/>
                  </a:cubicBezTo>
                  <a:cubicBezTo>
                    <a:pt x="3512" y="349"/>
                    <a:pt x="3493" y="359"/>
                    <a:pt x="3474" y="369"/>
                  </a:cubicBezTo>
                  <a:cubicBezTo>
                    <a:pt x="3455" y="379"/>
                    <a:pt x="3435" y="388"/>
                    <a:pt x="3416" y="398"/>
                  </a:cubicBezTo>
                  <a:cubicBezTo>
                    <a:pt x="3387" y="412"/>
                    <a:pt x="3387" y="412"/>
                    <a:pt x="3387" y="412"/>
                  </a:cubicBezTo>
                  <a:cubicBezTo>
                    <a:pt x="3377" y="416"/>
                    <a:pt x="3368" y="421"/>
                    <a:pt x="3358" y="425"/>
                  </a:cubicBezTo>
                  <a:cubicBezTo>
                    <a:pt x="3318" y="443"/>
                    <a:pt x="3279" y="461"/>
                    <a:pt x="3238" y="477"/>
                  </a:cubicBezTo>
                  <a:cubicBezTo>
                    <a:pt x="3235" y="478"/>
                    <a:pt x="3234" y="479"/>
                    <a:pt x="3234" y="479"/>
                  </a:cubicBezTo>
                  <a:cubicBezTo>
                    <a:pt x="3233" y="479"/>
                    <a:pt x="3237" y="477"/>
                    <a:pt x="3246" y="472"/>
                  </a:cubicBezTo>
                  <a:cubicBezTo>
                    <a:pt x="3253" y="468"/>
                    <a:pt x="3263" y="463"/>
                    <a:pt x="3276" y="457"/>
                  </a:cubicBezTo>
                  <a:cubicBezTo>
                    <a:pt x="3280" y="455"/>
                    <a:pt x="3286" y="452"/>
                    <a:pt x="3292" y="449"/>
                  </a:cubicBezTo>
                  <a:cubicBezTo>
                    <a:pt x="3213" y="484"/>
                    <a:pt x="3132" y="516"/>
                    <a:pt x="3050" y="548"/>
                  </a:cubicBezTo>
                  <a:cubicBezTo>
                    <a:pt x="3048" y="549"/>
                    <a:pt x="3046" y="550"/>
                    <a:pt x="3043" y="551"/>
                  </a:cubicBezTo>
                  <a:cubicBezTo>
                    <a:pt x="3031" y="556"/>
                    <a:pt x="3012" y="563"/>
                    <a:pt x="2990" y="572"/>
                  </a:cubicBezTo>
                  <a:cubicBezTo>
                    <a:pt x="2977" y="577"/>
                    <a:pt x="2963" y="583"/>
                    <a:pt x="2948" y="588"/>
                  </a:cubicBezTo>
                  <a:cubicBezTo>
                    <a:pt x="2934" y="594"/>
                    <a:pt x="2918" y="599"/>
                    <a:pt x="2903" y="605"/>
                  </a:cubicBezTo>
                  <a:cubicBezTo>
                    <a:pt x="2873" y="617"/>
                    <a:pt x="2842" y="628"/>
                    <a:pt x="2815" y="638"/>
                  </a:cubicBezTo>
                  <a:cubicBezTo>
                    <a:pt x="2789" y="647"/>
                    <a:pt x="2767" y="655"/>
                    <a:pt x="2754" y="660"/>
                  </a:cubicBezTo>
                  <a:cubicBezTo>
                    <a:pt x="2660" y="690"/>
                    <a:pt x="2578" y="715"/>
                    <a:pt x="2497" y="738"/>
                  </a:cubicBezTo>
                  <a:cubicBezTo>
                    <a:pt x="2477" y="744"/>
                    <a:pt x="2457" y="750"/>
                    <a:pt x="2436" y="756"/>
                  </a:cubicBezTo>
                  <a:cubicBezTo>
                    <a:pt x="2416" y="761"/>
                    <a:pt x="2396" y="767"/>
                    <a:pt x="2375" y="773"/>
                  </a:cubicBezTo>
                  <a:cubicBezTo>
                    <a:pt x="2354" y="778"/>
                    <a:pt x="2333" y="784"/>
                    <a:pt x="2311" y="790"/>
                  </a:cubicBezTo>
                  <a:cubicBezTo>
                    <a:pt x="2290" y="795"/>
                    <a:pt x="2267" y="801"/>
                    <a:pt x="2245" y="807"/>
                  </a:cubicBezTo>
                  <a:cubicBezTo>
                    <a:pt x="2116" y="839"/>
                    <a:pt x="1975" y="874"/>
                    <a:pt x="1823" y="914"/>
                  </a:cubicBezTo>
                  <a:cubicBezTo>
                    <a:pt x="1731" y="937"/>
                    <a:pt x="1635" y="963"/>
                    <a:pt x="1536" y="990"/>
                  </a:cubicBezTo>
                  <a:cubicBezTo>
                    <a:pt x="1453" y="1004"/>
                    <a:pt x="1371" y="1019"/>
                    <a:pt x="1287" y="1033"/>
                  </a:cubicBezTo>
                  <a:cubicBezTo>
                    <a:pt x="1266" y="1040"/>
                    <a:pt x="1245" y="1048"/>
                    <a:pt x="1224" y="1055"/>
                  </a:cubicBezTo>
                  <a:cubicBezTo>
                    <a:pt x="1208" y="1060"/>
                    <a:pt x="1193" y="1066"/>
                    <a:pt x="1177" y="1071"/>
                  </a:cubicBezTo>
                  <a:cubicBezTo>
                    <a:pt x="1171" y="1073"/>
                    <a:pt x="1165" y="1075"/>
                    <a:pt x="1159" y="1077"/>
                  </a:cubicBezTo>
                  <a:cubicBezTo>
                    <a:pt x="1319" y="1077"/>
                    <a:pt x="1319" y="1077"/>
                    <a:pt x="1319" y="1077"/>
                  </a:cubicBezTo>
                  <a:cubicBezTo>
                    <a:pt x="1348" y="1071"/>
                    <a:pt x="1377" y="1066"/>
                    <a:pt x="1405" y="1061"/>
                  </a:cubicBezTo>
                  <a:cubicBezTo>
                    <a:pt x="1702" y="1004"/>
                    <a:pt x="1946" y="955"/>
                    <a:pt x="2091" y="927"/>
                  </a:cubicBezTo>
                  <a:cubicBezTo>
                    <a:pt x="2138" y="918"/>
                    <a:pt x="2186" y="909"/>
                    <a:pt x="2233" y="899"/>
                  </a:cubicBezTo>
                  <a:cubicBezTo>
                    <a:pt x="2393" y="844"/>
                    <a:pt x="2538" y="791"/>
                    <a:pt x="2665" y="741"/>
                  </a:cubicBezTo>
                  <a:cubicBezTo>
                    <a:pt x="2854" y="668"/>
                    <a:pt x="3002" y="603"/>
                    <a:pt x="3104" y="557"/>
                  </a:cubicBezTo>
                  <a:cubicBezTo>
                    <a:pt x="3129" y="545"/>
                    <a:pt x="3151" y="535"/>
                    <a:pt x="3171" y="526"/>
                  </a:cubicBezTo>
                  <a:cubicBezTo>
                    <a:pt x="3190" y="517"/>
                    <a:pt x="3206" y="509"/>
                    <a:pt x="3219" y="503"/>
                  </a:cubicBezTo>
                  <a:cubicBezTo>
                    <a:pt x="3233" y="497"/>
                    <a:pt x="3243" y="492"/>
                    <a:pt x="3249" y="489"/>
                  </a:cubicBezTo>
                  <a:cubicBezTo>
                    <a:pt x="3249" y="489"/>
                    <a:pt x="3250" y="489"/>
                    <a:pt x="3250" y="489"/>
                  </a:cubicBezTo>
                  <a:cubicBezTo>
                    <a:pt x="3253" y="487"/>
                    <a:pt x="3255" y="486"/>
                    <a:pt x="3257" y="485"/>
                  </a:cubicBezTo>
                  <a:cubicBezTo>
                    <a:pt x="3257" y="485"/>
                    <a:pt x="3257" y="485"/>
                    <a:pt x="3257" y="485"/>
                  </a:cubicBezTo>
                  <a:cubicBezTo>
                    <a:pt x="3259" y="484"/>
                    <a:pt x="3260" y="484"/>
                    <a:pt x="3260" y="484"/>
                  </a:cubicBezTo>
                  <a:cubicBezTo>
                    <a:pt x="3305" y="463"/>
                    <a:pt x="3412" y="411"/>
                    <a:pt x="3538" y="338"/>
                  </a:cubicBezTo>
                  <a:cubicBezTo>
                    <a:pt x="3546" y="333"/>
                    <a:pt x="3554" y="328"/>
                    <a:pt x="3562" y="324"/>
                  </a:cubicBezTo>
                  <a:cubicBezTo>
                    <a:pt x="3562" y="324"/>
                    <a:pt x="3562" y="324"/>
                    <a:pt x="3562" y="324"/>
                  </a:cubicBezTo>
                  <a:cubicBezTo>
                    <a:pt x="3570" y="319"/>
                    <a:pt x="3578" y="314"/>
                    <a:pt x="3586" y="309"/>
                  </a:cubicBezTo>
                  <a:cubicBezTo>
                    <a:pt x="3586" y="309"/>
                    <a:pt x="3586" y="309"/>
                    <a:pt x="3586" y="309"/>
                  </a:cubicBezTo>
                  <a:cubicBezTo>
                    <a:pt x="3595" y="304"/>
                    <a:pt x="3604" y="298"/>
                    <a:pt x="3614" y="292"/>
                  </a:cubicBezTo>
                  <a:moveTo>
                    <a:pt x="3725" y="291"/>
                  </a:moveTo>
                  <a:cubicBezTo>
                    <a:pt x="3721" y="293"/>
                    <a:pt x="3718" y="296"/>
                    <a:pt x="3714" y="298"/>
                  </a:cubicBezTo>
                  <a:cubicBezTo>
                    <a:pt x="3714" y="299"/>
                    <a:pt x="3714" y="300"/>
                    <a:pt x="3715" y="300"/>
                  </a:cubicBezTo>
                  <a:cubicBezTo>
                    <a:pt x="3719" y="299"/>
                    <a:pt x="3723" y="299"/>
                    <a:pt x="3728" y="298"/>
                  </a:cubicBezTo>
                  <a:cubicBezTo>
                    <a:pt x="3727" y="295"/>
                    <a:pt x="3726" y="293"/>
                    <a:pt x="3725" y="291"/>
                  </a:cubicBezTo>
                  <a:moveTo>
                    <a:pt x="3637" y="278"/>
                  </a:moveTo>
                  <a:cubicBezTo>
                    <a:pt x="3634" y="280"/>
                    <a:pt x="3634" y="280"/>
                    <a:pt x="3634" y="280"/>
                  </a:cubicBezTo>
                  <a:cubicBezTo>
                    <a:pt x="3635" y="279"/>
                    <a:pt x="3635" y="279"/>
                    <a:pt x="3636" y="279"/>
                  </a:cubicBezTo>
                  <a:cubicBezTo>
                    <a:pt x="3636" y="278"/>
                    <a:pt x="3636" y="278"/>
                    <a:pt x="3637" y="278"/>
                  </a:cubicBezTo>
                  <a:moveTo>
                    <a:pt x="1640" y="273"/>
                  </a:moveTo>
                  <a:cubicBezTo>
                    <a:pt x="1593" y="291"/>
                    <a:pt x="1547" y="310"/>
                    <a:pt x="1501" y="329"/>
                  </a:cubicBezTo>
                  <a:cubicBezTo>
                    <a:pt x="1485" y="336"/>
                    <a:pt x="1469" y="342"/>
                    <a:pt x="1453" y="349"/>
                  </a:cubicBezTo>
                  <a:cubicBezTo>
                    <a:pt x="1500" y="333"/>
                    <a:pt x="1545" y="318"/>
                    <a:pt x="1587" y="305"/>
                  </a:cubicBezTo>
                  <a:cubicBezTo>
                    <a:pt x="1605" y="294"/>
                    <a:pt x="1622" y="284"/>
                    <a:pt x="1640" y="273"/>
                  </a:cubicBezTo>
                  <a:moveTo>
                    <a:pt x="1243" y="254"/>
                  </a:moveTo>
                  <a:cubicBezTo>
                    <a:pt x="1242" y="255"/>
                    <a:pt x="1240" y="256"/>
                    <a:pt x="1239" y="256"/>
                  </a:cubicBezTo>
                  <a:cubicBezTo>
                    <a:pt x="1243" y="267"/>
                    <a:pt x="1247" y="278"/>
                    <a:pt x="1252" y="289"/>
                  </a:cubicBezTo>
                  <a:cubicBezTo>
                    <a:pt x="1253" y="288"/>
                    <a:pt x="1255" y="288"/>
                    <a:pt x="1257" y="288"/>
                  </a:cubicBezTo>
                  <a:cubicBezTo>
                    <a:pt x="1252" y="276"/>
                    <a:pt x="1248" y="265"/>
                    <a:pt x="1243" y="254"/>
                  </a:cubicBezTo>
                  <a:moveTo>
                    <a:pt x="3689" y="245"/>
                  </a:moveTo>
                  <a:cubicBezTo>
                    <a:pt x="3673" y="255"/>
                    <a:pt x="3657" y="266"/>
                    <a:pt x="3640" y="276"/>
                  </a:cubicBezTo>
                  <a:cubicBezTo>
                    <a:pt x="3637" y="278"/>
                    <a:pt x="3637" y="278"/>
                    <a:pt x="3637" y="278"/>
                  </a:cubicBezTo>
                  <a:cubicBezTo>
                    <a:pt x="3636" y="278"/>
                    <a:pt x="3636" y="278"/>
                    <a:pt x="3636" y="279"/>
                  </a:cubicBezTo>
                  <a:cubicBezTo>
                    <a:pt x="3635" y="279"/>
                    <a:pt x="3635" y="279"/>
                    <a:pt x="3634" y="280"/>
                  </a:cubicBezTo>
                  <a:cubicBezTo>
                    <a:pt x="3627" y="284"/>
                    <a:pt x="3627" y="284"/>
                    <a:pt x="3627" y="284"/>
                  </a:cubicBezTo>
                  <a:cubicBezTo>
                    <a:pt x="3623" y="287"/>
                    <a:pt x="3618" y="290"/>
                    <a:pt x="3614" y="292"/>
                  </a:cubicBezTo>
                  <a:cubicBezTo>
                    <a:pt x="3614" y="292"/>
                    <a:pt x="3614" y="292"/>
                    <a:pt x="3614" y="292"/>
                  </a:cubicBezTo>
                  <a:cubicBezTo>
                    <a:pt x="3604" y="298"/>
                    <a:pt x="3595" y="304"/>
                    <a:pt x="3586" y="309"/>
                  </a:cubicBezTo>
                  <a:cubicBezTo>
                    <a:pt x="3586" y="309"/>
                    <a:pt x="3586" y="309"/>
                    <a:pt x="3586" y="309"/>
                  </a:cubicBezTo>
                  <a:cubicBezTo>
                    <a:pt x="3578" y="314"/>
                    <a:pt x="3570" y="319"/>
                    <a:pt x="3562" y="324"/>
                  </a:cubicBezTo>
                  <a:cubicBezTo>
                    <a:pt x="3562" y="324"/>
                    <a:pt x="3562" y="324"/>
                    <a:pt x="3562" y="324"/>
                  </a:cubicBezTo>
                  <a:cubicBezTo>
                    <a:pt x="3554" y="328"/>
                    <a:pt x="3546" y="333"/>
                    <a:pt x="3538" y="338"/>
                  </a:cubicBezTo>
                  <a:cubicBezTo>
                    <a:pt x="3412" y="411"/>
                    <a:pt x="3305" y="463"/>
                    <a:pt x="3260" y="484"/>
                  </a:cubicBezTo>
                  <a:cubicBezTo>
                    <a:pt x="3260" y="484"/>
                    <a:pt x="3259" y="484"/>
                    <a:pt x="3257" y="485"/>
                  </a:cubicBezTo>
                  <a:cubicBezTo>
                    <a:pt x="3257" y="485"/>
                    <a:pt x="3257" y="485"/>
                    <a:pt x="3257" y="485"/>
                  </a:cubicBezTo>
                  <a:cubicBezTo>
                    <a:pt x="3255" y="486"/>
                    <a:pt x="3253" y="487"/>
                    <a:pt x="3250" y="489"/>
                  </a:cubicBezTo>
                  <a:cubicBezTo>
                    <a:pt x="3250" y="489"/>
                    <a:pt x="3249" y="489"/>
                    <a:pt x="3249" y="489"/>
                  </a:cubicBezTo>
                  <a:cubicBezTo>
                    <a:pt x="3243" y="492"/>
                    <a:pt x="3233" y="497"/>
                    <a:pt x="3219" y="503"/>
                  </a:cubicBezTo>
                  <a:cubicBezTo>
                    <a:pt x="3206" y="509"/>
                    <a:pt x="3190" y="517"/>
                    <a:pt x="3171" y="526"/>
                  </a:cubicBezTo>
                  <a:cubicBezTo>
                    <a:pt x="3151" y="535"/>
                    <a:pt x="3129" y="545"/>
                    <a:pt x="3104" y="557"/>
                  </a:cubicBezTo>
                  <a:cubicBezTo>
                    <a:pt x="3002" y="603"/>
                    <a:pt x="2854" y="668"/>
                    <a:pt x="2665" y="741"/>
                  </a:cubicBezTo>
                  <a:cubicBezTo>
                    <a:pt x="2538" y="791"/>
                    <a:pt x="2393" y="844"/>
                    <a:pt x="2233" y="899"/>
                  </a:cubicBezTo>
                  <a:cubicBezTo>
                    <a:pt x="2480" y="851"/>
                    <a:pt x="2725" y="804"/>
                    <a:pt x="2968" y="760"/>
                  </a:cubicBezTo>
                  <a:cubicBezTo>
                    <a:pt x="3014" y="752"/>
                    <a:pt x="3059" y="744"/>
                    <a:pt x="3105" y="737"/>
                  </a:cubicBezTo>
                  <a:cubicBezTo>
                    <a:pt x="3134" y="729"/>
                    <a:pt x="3162" y="722"/>
                    <a:pt x="3189" y="715"/>
                  </a:cubicBezTo>
                  <a:cubicBezTo>
                    <a:pt x="3248" y="701"/>
                    <a:pt x="3301" y="688"/>
                    <a:pt x="3347" y="676"/>
                  </a:cubicBezTo>
                  <a:cubicBezTo>
                    <a:pt x="3392" y="665"/>
                    <a:pt x="3430" y="656"/>
                    <a:pt x="3460" y="648"/>
                  </a:cubicBezTo>
                  <a:cubicBezTo>
                    <a:pt x="3460" y="648"/>
                    <a:pt x="3480" y="644"/>
                    <a:pt x="3516" y="637"/>
                  </a:cubicBezTo>
                  <a:cubicBezTo>
                    <a:pt x="3534" y="634"/>
                    <a:pt x="3556" y="630"/>
                    <a:pt x="3581" y="625"/>
                  </a:cubicBezTo>
                  <a:cubicBezTo>
                    <a:pt x="3593" y="622"/>
                    <a:pt x="3607" y="620"/>
                    <a:pt x="3621" y="618"/>
                  </a:cubicBezTo>
                  <a:cubicBezTo>
                    <a:pt x="3635" y="616"/>
                    <a:pt x="3649" y="613"/>
                    <a:pt x="3665" y="611"/>
                  </a:cubicBezTo>
                  <a:cubicBezTo>
                    <a:pt x="3710" y="603"/>
                    <a:pt x="3760" y="595"/>
                    <a:pt x="3815" y="588"/>
                  </a:cubicBezTo>
                  <a:cubicBezTo>
                    <a:pt x="3813" y="583"/>
                    <a:pt x="3811" y="579"/>
                    <a:pt x="3809" y="574"/>
                  </a:cubicBezTo>
                  <a:cubicBezTo>
                    <a:pt x="3762" y="581"/>
                    <a:pt x="3717" y="588"/>
                    <a:pt x="3673" y="594"/>
                  </a:cubicBezTo>
                  <a:cubicBezTo>
                    <a:pt x="3648" y="598"/>
                    <a:pt x="3624" y="601"/>
                    <a:pt x="3600" y="605"/>
                  </a:cubicBezTo>
                  <a:cubicBezTo>
                    <a:pt x="3576" y="608"/>
                    <a:pt x="3553" y="612"/>
                    <a:pt x="3531" y="616"/>
                  </a:cubicBezTo>
                  <a:cubicBezTo>
                    <a:pt x="3485" y="623"/>
                    <a:pt x="3442" y="630"/>
                    <a:pt x="3402" y="636"/>
                  </a:cubicBezTo>
                  <a:cubicBezTo>
                    <a:pt x="3362" y="643"/>
                    <a:pt x="3324" y="650"/>
                    <a:pt x="3289" y="656"/>
                  </a:cubicBezTo>
                  <a:cubicBezTo>
                    <a:pt x="3253" y="662"/>
                    <a:pt x="3221" y="668"/>
                    <a:pt x="3191" y="673"/>
                  </a:cubicBezTo>
                  <a:cubicBezTo>
                    <a:pt x="3161" y="678"/>
                    <a:pt x="3135" y="683"/>
                    <a:pt x="3111" y="687"/>
                  </a:cubicBezTo>
                  <a:cubicBezTo>
                    <a:pt x="3064" y="696"/>
                    <a:pt x="3029" y="702"/>
                    <a:pt x="3008" y="706"/>
                  </a:cubicBezTo>
                  <a:cubicBezTo>
                    <a:pt x="2969" y="713"/>
                    <a:pt x="2936" y="720"/>
                    <a:pt x="2905" y="727"/>
                  </a:cubicBezTo>
                  <a:cubicBezTo>
                    <a:pt x="2874" y="734"/>
                    <a:pt x="2845" y="740"/>
                    <a:pt x="2817" y="747"/>
                  </a:cubicBezTo>
                  <a:cubicBezTo>
                    <a:pt x="2759" y="760"/>
                    <a:pt x="2703" y="774"/>
                    <a:pt x="2626" y="790"/>
                  </a:cubicBezTo>
                  <a:cubicBezTo>
                    <a:pt x="2612" y="792"/>
                    <a:pt x="2598" y="795"/>
                    <a:pt x="2584" y="798"/>
                  </a:cubicBezTo>
                  <a:cubicBezTo>
                    <a:pt x="2718" y="753"/>
                    <a:pt x="2849" y="708"/>
                    <a:pt x="2975" y="660"/>
                  </a:cubicBezTo>
                  <a:cubicBezTo>
                    <a:pt x="3117" y="606"/>
                    <a:pt x="3253" y="549"/>
                    <a:pt x="3378" y="489"/>
                  </a:cubicBezTo>
                  <a:cubicBezTo>
                    <a:pt x="3380" y="487"/>
                    <a:pt x="3383" y="486"/>
                    <a:pt x="3386" y="485"/>
                  </a:cubicBezTo>
                  <a:cubicBezTo>
                    <a:pt x="3387" y="484"/>
                    <a:pt x="3387" y="484"/>
                    <a:pt x="3388" y="484"/>
                  </a:cubicBezTo>
                  <a:cubicBezTo>
                    <a:pt x="3459" y="449"/>
                    <a:pt x="3527" y="413"/>
                    <a:pt x="3590" y="376"/>
                  </a:cubicBezTo>
                  <a:cubicBezTo>
                    <a:pt x="3628" y="369"/>
                    <a:pt x="3662" y="363"/>
                    <a:pt x="3691" y="357"/>
                  </a:cubicBezTo>
                  <a:cubicBezTo>
                    <a:pt x="3704" y="355"/>
                    <a:pt x="3717" y="353"/>
                    <a:pt x="3728" y="351"/>
                  </a:cubicBezTo>
                  <a:cubicBezTo>
                    <a:pt x="3715" y="315"/>
                    <a:pt x="3702" y="280"/>
                    <a:pt x="3689" y="245"/>
                  </a:cubicBezTo>
                  <a:moveTo>
                    <a:pt x="4000" y="245"/>
                  </a:moveTo>
                  <a:cubicBezTo>
                    <a:pt x="3991" y="247"/>
                    <a:pt x="3983" y="248"/>
                    <a:pt x="3974" y="250"/>
                  </a:cubicBezTo>
                  <a:cubicBezTo>
                    <a:pt x="3916" y="261"/>
                    <a:pt x="3858" y="272"/>
                    <a:pt x="3802" y="283"/>
                  </a:cubicBezTo>
                  <a:cubicBezTo>
                    <a:pt x="3777" y="288"/>
                    <a:pt x="3752" y="293"/>
                    <a:pt x="3728" y="298"/>
                  </a:cubicBezTo>
                  <a:cubicBezTo>
                    <a:pt x="3731" y="307"/>
                    <a:pt x="3735" y="317"/>
                    <a:pt x="3738" y="327"/>
                  </a:cubicBezTo>
                  <a:cubicBezTo>
                    <a:pt x="3741" y="333"/>
                    <a:pt x="3743" y="340"/>
                    <a:pt x="3746" y="347"/>
                  </a:cubicBezTo>
                  <a:cubicBezTo>
                    <a:pt x="3775" y="342"/>
                    <a:pt x="3791" y="339"/>
                    <a:pt x="3791" y="339"/>
                  </a:cubicBezTo>
                  <a:cubicBezTo>
                    <a:pt x="3821" y="333"/>
                    <a:pt x="3852" y="327"/>
                    <a:pt x="3883" y="320"/>
                  </a:cubicBezTo>
                  <a:cubicBezTo>
                    <a:pt x="3928" y="312"/>
                    <a:pt x="3973" y="303"/>
                    <a:pt x="4020" y="293"/>
                  </a:cubicBezTo>
                  <a:cubicBezTo>
                    <a:pt x="4013" y="277"/>
                    <a:pt x="4007" y="261"/>
                    <a:pt x="4000" y="245"/>
                  </a:cubicBezTo>
                  <a:moveTo>
                    <a:pt x="3692" y="242"/>
                  </a:moveTo>
                  <a:cubicBezTo>
                    <a:pt x="3691" y="243"/>
                    <a:pt x="3690" y="243"/>
                    <a:pt x="3689" y="244"/>
                  </a:cubicBezTo>
                  <a:cubicBezTo>
                    <a:pt x="3689" y="244"/>
                    <a:pt x="3689" y="245"/>
                    <a:pt x="3689" y="245"/>
                  </a:cubicBezTo>
                  <a:cubicBezTo>
                    <a:pt x="3690" y="245"/>
                    <a:pt x="3691" y="244"/>
                    <a:pt x="3692" y="243"/>
                  </a:cubicBezTo>
                  <a:cubicBezTo>
                    <a:pt x="3692" y="243"/>
                    <a:pt x="3692" y="243"/>
                    <a:pt x="3692" y="242"/>
                  </a:cubicBezTo>
                  <a:moveTo>
                    <a:pt x="3690" y="237"/>
                  </a:moveTo>
                  <a:cubicBezTo>
                    <a:pt x="3689" y="238"/>
                    <a:pt x="3688" y="238"/>
                    <a:pt x="3687" y="239"/>
                  </a:cubicBezTo>
                  <a:cubicBezTo>
                    <a:pt x="3688" y="241"/>
                    <a:pt x="3688" y="242"/>
                    <a:pt x="3689" y="244"/>
                  </a:cubicBezTo>
                  <a:cubicBezTo>
                    <a:pt x="3690" y="243"/>
                    <a:pt x="3691" y="243"/>
                    <a:pt x="3692" y="242"/>
                  </a:cubicBezTo>
                  <a:cubicBezTo>
                    <a:pt x="3691" y="241"/>
                    <a:pt x="3691" y="239"/>
                    <a:pt x="3690" y="237"/>
                  </a:cubicBezTo>
                  <a:moveTo>
                    <a:pt x="1218" y="221"/>
                  </a:moveTo>
                  <a:cubicBezTo>
                    <a:pt x="1118" y="275"/>
                    <a:pt x="1012" y="323"/>
                    <a:pt x="907" y="377"/>
                  </a:cubicBezTo>
                  <a:cubicBezTo>
                    <a:pt x="854" y="404"/>
                    <a:pt x="801" y="433"/>
                    <a:pt x="748" y="465"/>
                  </a:cubicBezTo>
                  <a:cubicBezTo>
                    <a:pt x="739" y="470"/>
                    <a:pt x="731" y="476"/>
                    <a:pt x="722" y="482"/>
                  </a:cubicBezTo>
                  <a:cubicBezTo>
                    <a:pt x="725" y="481"/>
                    <a:pt x="727" y="480"/>
                    <a:pt x="730" y="480"/>
                  </a:cubicBezTo>
                  <a:cubicBezTo>
                    <a:pt x="742" y="476"/>
                    <a:pt x="755" y="473"/>
                    <a:pt x="767" y="469"/>
                  </a:cubicBezTo>
                  <a:cubicBezTo>
                    <a:pt x="780" y="465"/>
                    <a:pt x="792" y="462"/>
                    <a:pt x="805" y="458"/>
                  </a:cubicBezTo>
                  <a:cubicBezTo>
                    <a:pt x="830" y="451"/>
                    <a:pt x="855" y="444"/>
                    <a:pt x="880" y="436"/>
                  </a:cubicBezTo>
                  <a:cubicBezTo>
                    <a:pt x="930" y="421"/>
                    <a:pt x="981" y="406"/>
                    <a:pt x="1034" y="391"/>
                  </a:cubicBezTo>
                  <a:cubicBezTo>
                    <a:pt x="1053" y="385"/>
                    <a:pt x="1073" y="380"/>
                    <a:pt x="1092" y="374"/>
                  </a:cubicBezTo>
                  <a:cubicBezTo>
                    <a:pt x="1112" y="369"/>
                    <a:pt x="1131" y="363"/>
                    <a:pt x="1150" y="358"/>
                  </a:cubicBezTo>
                  <a:cubicBezTo>
                    <a:pt x="1187" y="348"/>
                    <a:pt x="1224" y="338"/>
                    <a:pt x="1261" y="329"/>
                  </a:cubicBezTo>
                  <a:cubicBezTo>
                    <a:pt x="1256" y="316"/>
                    <a:pt x="1251" y="303"/>
                    <a:pt x="1246" y="290"/>
                  </a:cubicBezTo>
                  <a:cubicBezTo>
                    <a:pt x="1190" y="305"/>
                    <a:pt x="1134" y="320"/>
                    <a:pt x="1078" y="337"/>
                  </a:cubicBezTo>
                  <a:cubicBezTo>
                    <a:pt x="1128" y="313"/>
                    <a:pt x="1180" y="288"/>
                    <a:pt x="1233" y="259"/>
                  </a:cubicBezTo>
                  <a:cubicBezTo>
                    <a:pt x="1233" y="259"/>
                    <a:pt x="1233" y="259"/>
                    <a:pt x="1234" y="259"/>
                  </a:cubicBezTo>
                  <a:cubicBezTo>
                    <a:pt x="1228" y="246"/>
                    <a:pt x="1223" y="234"/>
                    <a:pt x="1218" y="221"/>
                  </a:cubicBezTo>
                  <a:moveTo>
                    <a:pt x="785" y="216"/>
                  </a:moveTo>
                  <a:cubicBezTo>
                    <a:pt x="781" y="217"/>
                    <a:pt x="776" y="217"/>
                    <a:pt x="772" y="218"/>
                  </a:cubicBezTo>
                  <a:cubicBezTo>
                    <a:pt x="747" y="223"/>
                    <a:pt x="723" y="228"/>
                    <a:pt x="699" y="233"/>
                  </a:cubicBezTo>
                  <a:cubicBezTo>
                    <a:pt x="677" y="246"/>
                    <a:pt x="655" y="259"/>
                    <a:pt x="632" y="273"/>
                  </a:cubicBezTo>
                  <a:cubicBezTo>
                    <a:pt x="584" y="302"/>
                    <a:pt x="535" y="334"/>
                    <a:pt x="486" y="373"/>
                  </a:cubicBezTo>
                  <a:cubicBezTo>
                    <a:pt x="447" y="403"/>
                    <a:pt x="411" y="436"/>
                    <a:pt x="378" y="468"/>
                  </a:cubicBezTo>
                  <a:cubicBezTo>
                    <a:pt x="259" y="590"/>
                    <a:pt x="259" y="590"/>
                    <a:pt x="259" y="590"/>
                  </a:cubicBezTo>
                  <a:cubicBezTo>
                    <a:pt x="426" y="554"/>
                    <a:pt x="426" y="554"/>
                    <a:pt x="426" y="554"/>
                  </a:cubicBezTo>
                  <a:cubicBezTo>
                    <a:pt x="452" y="548"/>
                    <a:pt x="478" y="542"/>
                    <a:pt x="504" y="537"/>
                  </a:cubicBezTo>
                  <a:cubicBezTo>
                    <a:pt x="517" y="534"/>
                    <a:pt x="529" y="531"/>
                    <a:pt x="542" y="528"/>
                  </a:cubicBezTo>
                  <a:cubicBezTo>
                    <a:pt x="555" y="525"/>
                    <a:pt x="567" y="522"/>
                    <a:pt x="580" y="519"/>
                  </a:cubicBezTo>
                  <a:cubicBezTo>
                    <a:pt x="585" y="518"/>
                    <a:pt x="589" y="517"/>
                    <a:pt x="594" y="515"/>
                  </a:cubicBezTo>
                  <a:cubicBezTo>
                    <a:pt x="620" y="494"/>
                    <a:pt x="646" y="475"/>
                    <a:pt x="673" y="457"/>
                  </a:cubicBezTo>
                  <a:cubicBezTo>
                    <a:pt x="588" y="481"/>
                    <a:pt x="504" y="502"/>
                    <a:pt x="419" y="520"/>
                  </a:cubicBezTo>
                  <a:cubicBezTo>
                    <a:pt x="365" y="532"/>
                    <a:pt x="365" y="532"/>
                    <a:pt x="365" y="532"/>
                  </a:cubicBezTo>
                  <a:cubicBezTo>
                    <a:pt x="403" y="492"/>
                    <a:pt x="403" y="492"/>
                    <a:pt x="403" y="492"/>
                  </a:cubicBezTo>
                  <a:cubicBezTo>
                    <a:pt x="452" y="441"/>
                    <a:pt x="505" y="396"/>
                    <a:pt x="560" y="356"/>
                  </a:cubicBezTo>
                  <a:cubicBezTo>
                    <a:pt x="615" y="317"/>
                    <a:pt x="671" y="281"/>
                    <a:pt x="727" y="249"/>
                  </a:cubicBezTo>
                  <a:cubicBezTo>
                    <a:pt x="747" y="237"/>
                    <a:pt x="766" y="226"/>
                    <a:pt x="785" y="216"/>
                  </a:cubicBezTo>
                  <a:moveTo>
                    <a:pt x="4165" y="212"/>
                  </a:moveTo>
                  <a:cubicBezTo>
                    <a:pt x="4129" y="219"/>
                    <a:pt x="4093" y="226"/>
                    <a:pt x="4056" y="234"/>
                  </a:cubicBezTo>
                  <a:cubicBezTo>
                    <a:pt x="4048" y="235"/>
                    <a:pt x="4040" y="237"/>
                    <a:pt x="4032" y="239"/>
                  </a:cubicBezTo>
                  <a:cubicBezTo>
                    <a:pt x="4021" y="241"/>
                    <a:pt x="4011" y="243"/>
                    <a:pt x="4000" y="245"/>
                  </a:cubicBezTo>
                  <a:cubicBezTo>
                    <a:pt x="4007" y="261"/>
                    <a:pt x="4013" y="277"/>
                    <a:pt x="4020" y="293"/>
                  </a:cubicBezTo>
                  <a:cubicBezTo>
                    <a:pt x="4030" y="291"/>
                    <a:pt x="4041" y="289"/>
                    <a:pt x="4051" y="287"/>
                  </a:cubicBezTo>
                  <a:cubicBezTo>
                    <a:pt x="4059" y="285"/>
                    <a:pt x="4068" y="284"/>
                    <a:pt x="4076" y="282"/>
                  </a:cubicBezTo>
                  <a:cubicBezTo>
                    <a:pt x="4109" y="275"/>
                    <a:pt x="4142" y="269"/>
                    <a:pt x="4175" y="262"/>
                  </a:cubicBezTo>
                  <a:cubicBezTo>
                    <a:pt x="4179" y="277"/>
                    <a:pt x="4179" y="277"/>
                    <a:pt x="4179" y="277"/>
                  </a:cubicBezTo>
                  <a:cubicBezTo>
                    <a:pt x="4181" y="285"/>
                    <a:pt x="4181" y="285"/>
                    <a:pt x="4181" y="285"/>
                  </a:cubicBezTo>
                  <a:cubicBezTo>
                    <a:pt x="4206" y="399"/>
                    <a:pt x="4206" y="399"/>
                    <a:pt x="4206" y="399"/>
                  </a:cubicBezTo>
                  <a:cubicBezTo>
                    <a:pt x="4219" y="459"/>
                    <a:pt x="4219" y="459"/>
                    <a:pt x="4219" y="459"/>
                  </a:cubicBezTo>
                  <a:cubicBezTo>
                    <a:pt x="4228" y="499"/>
                    <a:pt x="4228" y="499"/>
                    <a:pt x="4228" y="499"/>
                  </a:cubicBezTo>
                  <a:cubicBezTo>
                    <a:pt x="4264" y="659"/>
                    <a:pt x="4264" y="659"/>
                    <a:pt x="4264" y="659"/>
                  </a:cubicBezTo>
                  <a:cubicBezTo>
                    <a:pt x="4290" y="776"/>
                    <a:pt x="4290" y="776"/>
                    <a:pt x="4290" y="776"/>
                  </a:cubicBezTo>
                  <a:cubicBezTo>
                    <a:pt x="4235" y="790"/>
                    <a:pt x="4180" y="804"/>
                    <a:pt x="4124" y="818"/>
                  </a:cubicBezTo>
                  <a:cubicBezTo>
                    <a:pt x="4096" y="825"/>
                    <a:pt x="4068" y="832"/>
                    <a:pt x="4040" y="839"/>
                  </a:cubicBezTo>
                  <a:cubicBezTo>
                    <a:pt x="4012" y="846"/>
                    <a:pt x="3983" y="854"/>
                    <a:pt x="3955" y="861"/>
                  </a:cubicBezTo>
                  <a:cubicBezTo>
                    <a:pt x="3898" y="876"/>
                    <a:pt x="3840" y="891"/>
                    <a:pt x="3782" y="907"/>
                  </a:cubicBezTo>
                  <a:cubicBezTo>
                    <a:pt x="3725" y="922"/>
                    <a:pt x="3667" y="938"/>
                    <a:pt x="3609" y="954"/>
                  </a:cubicBezTo>
                  <a:cubicBezTo>
                    <a:pt x="3514" y="980"/>
                    <a:pt x="3419" y="1006"/>
                    <a:pt x="3325" y="1033"/>
                  </a:cubicBezTo>
                  <a:cubicBezTo>
                    <a:pt x="3272" y="1047"/>
                    <a:pt x="3220" y="1062"/>
                    <a:pt x="3168" y="1077"/>
                  </a:cubicBezTo>
                  <a:cubicBezTo>
                    <a:pt x="3365" y="1077"/>
                    <a:pt x="3365" y="1077"/>
                    <a:pt x="3365" y="1077"/>
                  </a:cubicBezTo>
                  <a:cubicBezTo>
                    <a:pt x="3382" y="1072"/>
                    <a:pt x="3399" y="1067"/>
                    <a:pt x="3416" y="1063"/>
                  </a:cubicBezTo>
                  <a:cubicBezTo>
                    <a:pt x="3463" y="1050"/>
                    <a:pt x="3511" y="1036"/>
                    <a:pt x="3560" y="1023"/>
                  </a:cubicBezTo>
                  <a:cubicBezTo>
                    <a:pt x="3608" y="1010"/>
                    <a:pt x="3657" y="996"/>
                    <a:pt x="3707" y="983"/>
                  </a:cubicBezTo>
                  <a:cubicBezTo>
                    <a:pt x="3731" y="976"/>
                    <a:pt x="3756" y="969"/>
                    <a:pt x="3781" y="963"/>
                  </a:cubicBezTo>
                  <a:cubicBezTo>
                    <a:pt x="3793" y="959"/>
                    <a:pt x="3806" y="956"/>
                    <a:pt x="3818" y="952"/>
                  </a:cubicBezTo>
                  <a:cubicBezTo>
                    <a:pt x="3855" y="943"/>
                    <a:pt x="3855" y="943"/>
                    <a:pt x="3855" y="943"/>
                  </a:cubicBezTo>
                  <a:cubicBezTo>
                    <a:pt x="3905" y="929"/>
                    <a:pt x="3955" y="916"/>
                    <a:pt x="4004" y="903"/>
                  </a:cubicBezTo>
                  <a:cubicBezTo>
                    <a:pt x="4050" y="890"/>
                    <a:pt x="4099" y="877"/>
                    <a:pt x="4149" y="865"/>
                  </a:cubicBezTo>
                  <a:cubicBezTo>
                    <a:pt x="4158" y="862"/>
                    <a:pt x="4167" y="860"/>
                    <a:pt x="4177" y="858"/>
                  </a:cubicBezTo>
                  <a:cubicBezTo>
                    <a:pt x="4218" y="847"/>
                    <a:pt x="4259" y="836"/>
                    <a:pt x="4302" y="826"/>
                  </a:cubicBezTo>
                  <a:cubicBezTo>
                    <a:pt x="4298" y="810"/>
                    <a:pt x="4298" y="810"/>
                    <a:pt x="4298" y="810"/>
                  </a:cubicBezTo>
                  <a:cubicBezTo>
                    <a:pt x="4264" y="659"/>
                    <a:pt x="4264" y="659"/>
                    <a:pt x="4264" y="659"/>
                  </a:cubicBezTo>
                  <a:cubicBezTo>
                    <a:pt x="4229" y="499"/>
                    <a:pt x="4229" y="499"/>
                    <a:pt x="4229" y="499"/>
                  </a:cubicBezTo>
                  <a:cubicBezTo>
                    <a:pt x="4220" y="460"/>
                    <a:pt x="4220" y="460"/>
                    <a:pt x="4220" y="460"/>
                  </a:cubicBezTo>
                  <a:cubicBezTo>
                    <a:pt x="4220" y="459"/>
                    <a:pt x="4220" y="459"/>
                    <a:pt x="4220" y="459"/>
                  </a:cubicBezTo>
                  <a:cubicBezTo>
                    <a:pt x="4207" y="398"/>
                    <a:pt x="4207" y="398"/>
                    <a:pt x="4207" y="398"/>
                  </a:cubicBezTo>
                  <a:cubicBezTo>
                    <a:pt x="4206" y="397"/>
                    <a:pt x="4206" y="397"/>
                    <a:pt x="4206" y="397"/>
                  </a:cubicBezTo>
                  <a:cubicBezTo>
                    <a:pt x="4181" y="284"/>
                    <a:pt x="4181" y="284"/>
                    <a:pt x="4181" y="284"/>
                  </a:cubicBezTo>
                  <a:cubicBezTo>
                    <a:pt x="4180" y="276"/>
                    <a:pt x="4180" y="276"/>
                    <a:pt x="4180" y="276"/>
                  </a:cubicBezTo>
                  <a:cubicBezTo>
                    <a:pt x="4168" y="225"/>
                    <a:pt x="4168" y="225"/>
                    <a:pt x="4168" y="225"/>
                  </a:cubicBezTo>
                  <a:cubicBezTo>
                    <a:pt x="4165" y="212"/>
                    <a:pt x="4165" y="212"/>
                    <a:pt x="4165" y="212"/>
                  </a:cubicBezTo>
                  <a:moveTo>
                    <a:pt x="1216" y="205"/>
                  </a:moveTo>
                  <a:cubicBezTo>
                    <a:pt x="1215" y="206"/>
                    <a:pt x="1214" y="207"/>
                    <a:pt x="1213" y="207"/>
                  </a:cubicBezTo>
                  <a:cubicBezTo>
                    <a:pt x="1215" y="212"/>
                    <a:pt x="1216" y="216"/>
                    <a:pt x="1218" y="221"/>
                  </a:cubicBezTo>
                  <a:cubicBezTo>
                    <a:pt x="1219" y="220"/>
                    <a:pt x="1220" y="220"/>
                    <a:pt x="1222" y="219"/>
                  </a:cubicBezTo>
                  <a:cubicBezTo>
                    <a:pt x="1220" y="214"/>
                    <a:pt x="1218" y="210"/>
                    <a:pt x="1216" y="205"/>
                  </a:cubicBezTo>
                  <a:moveTo>
                    <a:pt x="2188" y="137"/>
                  </a:moveTo>
                  <a:cubicBezTo>
                    <a:pt x="2186" y="138"/>
                    <a:pt x="2185" y="138"/>
                    <a:pt x="2184" y="138"/>
                  </a:cubicBezTo>
                  <a:cubicBezTo>
                    <a:pt x="2184" y="140"/>
                    <a:pt x="2185" y="142"/>
                    <a:pt x="2186" y="143"/>
                  </a:cubicBezTo>
                  <a:cubicBezTo>
                    <a:pt x="2187" y="143"/>
                    <a:pt x="2189" y="143"/>
                    <a:pt x="2190" y="143"/>
                  </a:cubicBezTo>
                  <a:cubicBezTo>
                    <a:pt x="2189" y="141"/>
                    <a:pt x="2189" y="139"/>
                    <a:pt x="2188" y="137"/>
                  </a:cubicBezTo>
                  <a:moveTo>
                    <a:pt x="40" y="130"/>
                  </a:moveTo>
                  <a:cubicBezTo>
                    <a:pt x="38" y="130"/>
                    <a:pt x="36" y="130"/>
                    <a:pt x="34" y="131"/>
                  </a:cubicBezTo>
                  <a:cubicBezTo>
                    <a:pt x="34" y="131"/>
                    <a:pt x="35" y="132"/>
                    <a:pt x="35" y="132"/>
                  </a:cubicBezTo>
                  <a:cubicBezTo>
                    <a:pt x="37" y="131"/>
                    <a:pt x="38" y="130"/>
                    <a:pt x="40" y="130"/>
                  </a:cubicBezTo>
                  <a:moveTo>
                    <a:pt x="1064" y="116"/>
                  </a:moveTo>
                  <a:cubicBezTo>
                    <a:pt x="1062" y="117"/>
                    <a:pt x="1061" y="117"/>
                    <a:pt x="1060" y="117"/>
                  </a:cubicBezTo>
                  <a:cubicBezTo>
                    <a:pt x="1061" y="121"/>
                    <a:pt x="1062" y="125"/>
                    <a:pt x="1064" y="129"/>
                  </a:cubicBezTo>
                  <a:cubicBezTo>
                    <a:pt x="1065" y="128"/>
                    <a:pt x="1067" y="128"/>
                    <a:pt x="1068" y="128"/>
                  </a:cubicBezTo>
                  <a:cubicBezTo>
                    <a:pt x="1066" y="124"/>
                    <a:pt x="1065" y="120"/>
                    <a:pt x="1064" y="116"/>
                  </a:cubicBezTo>
                  <a:moveTo>
                    <a:pt x="36" y="104"/>
                  </a:moveTo>
                  <a:cubicBezTo>
                    <a:pt x="33" y="105"/>
                    <a:pt x="29" y="106"/>
                    <a:pt x="27" y="107"/>
                  </a:cubicBezTo>
                  <a:cubicBezTo>
                    <a:pt x="27" y="107"/>
                    <a:pt x="27" y="108"/>
                    <a:pt x="27" y="108"/>
                  </a:cubicBezTo>
                  <a:cubicBezTo>
                    <a:pt x="30" y="107"/>
                    <a:pt x="33" y="106"/>
                    <a:pt x="36" y="104"/>
                  </a:cubicBezTo>
                  <a:moveTo>
                    <a:pt x="377" y="94"/>
                  </a:moveTo>
                  <a:cubicBezTo>
                    <a:pt x="362" y="97"/>
                    <a:pt x="347" y="100"/>
                    <a:pt x="333" y="102"/>
                  </a:cubicBezTo>
                  <a:cubicBezTo>
                    <a:pt x="279" y="134"/>
                    <a:pt x="223" y="167"/>
                    <a:pt x="167" y="204"/>
                  </a:cubicBezTo>
                  <a:cubicBezTo>
                    <a:pt x="110" y="242"/>
                    <a:pt x="53" y="282"/>
                    <a:pt x="0" y="329"/>
                  </a:cubicBezTo>
                  <a:cubicBezTo>
                    <a:pt x="7" y="343"/>
                    <a:pt x="7" y="343"/>
                    <a:pt x="7" y="343"/>
                  </a:cubicBezTo>
                  <a:cubicBezTo>
                    <a:pt x="128" y="316"/>
                    <a:pt x="250" y="288"/>
                    <a:pt x="366" y="261"/>
                  </a:cubicBezTo>
                  <a:cubicBezTo>
                    <a:pt x="424" y="248"/>
                    <a:pt x="481" y="235"/>
                    <a:pt x="535" y="223"/>
                  </a:cubicBezTo>
                  <a:cubicBezTo>
                    <a:pt x="590" y="212"/>
                    <a:pt x="642" y="201"/>
                    <a:pt x="691" y="191"/>
                  </a:cubicBezTo>
                  <a:cubicBezTo>
                    <a:pt x="694" y="191"/>
                    <a:pt x="696" y="190"/>
                    <a:pt x="699" y="190"/>
                  </a:cubicBezTo>
                  <a:cubicBezTo>
                    <a:pt x="720" y="178"/>
                    <a:pt x="741" y="166"/>
                    <a:pt x="762" y="155"/>
                  </a:cubicBezTo>
                  <a:cubicBezTo>
                    <a:pt x="688" y="169"/>
                    <a:pt x="615" y="183"/>
                    <a:pt x="538" y="197"/>
                  </a:cubicBezTo>
                  <a:cubicBezTo>
                    <a:pt x="480" y="209"/>
                    <a:pt x="419" y="222"/>
                    <a:pt x="355" y="235"/>
                  </a:cubicBezTo>
                  <a:cubicBezTo>
                    <a:pt x="270" y="254"/>
                    <a:pt x="180" y="274"/>
                    <a:pt x="80" y="297"/>
                  </a:cubicBezTo>
                  <a:cubicBezTo>
                    <a:pt x="118" y="267"/>
                    <a:pt x="159" y="238"/>
                    <a:pt x="203" y="207"/>
                  </a:cubicBezTo>
                  <a:cubicBezTo>
                    <a:pt x="235" y="185"/>
                    <a:pt x="271" y="162"/>
                    <a:pt x="309" y="137"/>
                  </a:cubicBezTo>
                  <a:cubicBezTo>
                    <a:pt x="331" y="123"/>
                    <a:pt x="354" y="109"/>
                    <a:pt x="377" y="94"/>
                  </a:cubicBezTo>
                  <a:moveTo>
                    <a:pt x="3088" y="93"/>
                  </a:moveTo>
                  <a:cubicBezTo>
                    <a:pt x="3055" y="103"/>
                    <a:pt x="3023" y="113"/>
                    <a:pt x="2990" y="123"/>
                  </a:cubicBezTo>
                  <a:cubicBezTo>
                    <a:pt x="3020" y="118"/>
                    <a:pt x="3049" y="115"/>
                    <a:pt x="3076" y="111"/>
                  </a:cubicBezTo>
                  <a:cubicBezTo>
                    <a:pt x="3090" y="152"/>
                    <a:pt x="3090" y="152"/>
                    <a:pt x="3090" y="152"/>
                  </a:cubicBezTo>
                  <a:cubicBezTo>
                    <a:pt x="3064" y="167"/>
                    <a:pt x="3040" y="180"/>
                    <a:pt x="3018" y="192"/>
                  </a:cubicBezTo>
                  <a:cubicBezTo>
                    <a:pt x="2996" y="205"/>
                    <a:pt x="2976" y="216"/>
                    <a:pt x="2958" y="226"/>
                  </a:cubicBezTo>
                  <a:cubicBezTo>
                    <a:pt x="2936" y="238"/>
                    <a:pt x="2917" y="248"/>
                    <a:pt x="2902" y="256"/>
                  </a:cubicBezTo>
                  <a:cubicBezTo>
                    <a:pt x="2893" y="262"/>
                    <a:pt x="2885" y="266"/>
                    <a:pt x="2879" y="269"/>
                  </a:cubicBezTo>
                  <a:cubicBezTo>
                    <a:pt x="2867" y="276"/>
                    <a:pt x="2861" y="280"/>
                    <a:pt x="2862" y="280"/>
                  </a:cubicBezTo>
                  <a:cubicBezTo>
                    <a:pt x="2863" y="280"/>
                    <a:pt x="2882" y="271"/>
                    <a:pt x="2923" y="250"/>
                  </a:cubicBezTo>
                  <a:cubicBezTo>
                    <a:pt x="2924" y="249"/>
                    <a:pt x="2926" y="248"/>
                    <a:pt x="2928" y="248"/>
                  </a:cubicBezTo>
                  <a:cubicBezTo>
                    <a:pt x="2926" y="248"/>
                    <a:pt x="2924" y="249"/>
                    <a:pt x="2923" y="250"/>
                  </a:cubicBezTo>
                  <a:cubicBezTo>
                    <a:pt x="2854" y="285"/>
                    <a:pt x="2786" y="320"/>
                    <a:pt x="2717" y="355"/>
                  </a:cubicBezTo>
                  <a:cubicBezTo>
                    <a:pt x="2495" y="466"/>
                    <a:pt x="2269" y="575"/>
                    <a:pt x="2031" y="679"/>
                  </a:cubicBezTo>
                  <a:cubicBezTo>
                    <a:pt x="1874" y="748"/>
                    <a:pt x="1713" y="815"/>
                    <a:pt x="1544" y="879"/>
                  </a:cubicBezTo>
                  <a:cubicBezTo>
                    <a:pt x="1422" y="925"/>
                    <a:pt x="1297" y="969"/>
                    <a:pt x="1168" y="1011"/>
                  </a:cubicBezTo>
                  <a:cubicBezTo>
                    <a:pt x="1117" y="1028"/>
                    <a:pt x="1066" y="1044"/>
                    <a:pt x="1014" y="1060"/>
                  </a:cubicBezTo>
                  <a:cubicBezTo>
                    <a:pt x="956" y="1077"/>
                    <a:pt x="956" y="1077"/>
                    <a:pt x="956" y="1077"/>
                  </a:cubicBezTo>
                  <a:cubicBezTo>
                    <a:pt x="1035" y="1077"/>
                    <a:pt x="1035" y="1077"/>
                    <a:pt x="1035" y="1077"/>
                  </a:cubicBezTo>
                  <a:cubicBezTo>
                    <a:pt x="1074" y="1065"/>
                    <a:pt x="1112" y="1053"/>
                    <a:pt x="1149" y="1042"/>
                  </a:cubicBezTo>
                  <a:cubicBezTo>
                    <a:pt x="1166" y="1037"/>
                    <a:pt x="1182" y="1032"/>
                    <a:pt x="1198" y="1027"/>
                  </a:cubicBezTo>
                  <a:cubicBezTo>
                    <a:pt x="1214" y="1022"/>
                    <a:pt x="1230" y="1017"/>
                    <a:pt x="1246" y="1012"/>
                  </a:cubicBezTo>
                  <a:cubicBezTo>
                    <a:pt x="1278" y="1002"/>
                    <a:pt x="1310" y="992"/>
                    <a:pt x="1343" y="982"/>
                  </a:cubicBezTo>
                  <a:cubicBezTo>
                    <a:pt x="1377" y="971"/>
                    <a:pt x="1411" y="960"/>
                    <a:pt x="1446" y="949"/>
                  </a:cubicBezTo>
                  <a:cubicBezTo>
                    <a:pt x="1481" y="937"/>
                    <a:pt x="1518" y="924"/>
                    <a:pt x="1557" y="911"/>
                  </a:cubicBezTo>
                  <a:cubicBezTo>
                    <a:pt x="1749" y="842"/>
                    <a:pt x="1942" y="764"/>
                    <a:pt x="2120" y="687"/>
                  </a:cubicBezTo>
                  <a:cubicBezTo>
                    <a:pt x="2297" y="611"/>
                    <a:pt x="2457" y="537"/>
                    <a:pt x="2585" y="481"/>
                  </a:cubicBezTo>
                  <a:cubicBezTo>
                    <a:pt x="2766" y="403"/>
                    <a:pt x="2946" y="319"/>
                    <a:pt x="3131" y="225"/>
                  </a:cubicBezTo>
                  <a:cubicBezTo>
                    <a:pt x="3088" y="93"/>
                    <a:pt x="3088" y="93"/>
                    <a:pt x="3088" y="93"/>
                  </a:cubicBezTo>
                  <a:moveTo>
                    <a:pt x="1053" y="75"/>
                  </a:moveTo>
                  <a:cubicBezTo>
                    <a:pt x="1052" y="75"/>
                    <a:pt x="1051" y="76"/>
                    <a:pt x="1050" y="76"/>
                  </a:cubicBezTo>
                  <a:cubicBezTo>
                    <a:pt x="1053" y="83"/>
                    <a:pt x="1055" y="90"/>
                    <a:pt x="1058" y="96"/>
                  </a:cubicBezTo>
                  <a:cubicBezTo>
                    <a:pt x="1059" y="96"/>
                    <a:pt x="1060" y="96"/>
                    <a:pt x="1061" y="96"/>
                  </a:cubicBezTo>
                  <a:cubicBezTo>
                    <a:pt x="1058" y="89"/>
                    <a:pt x="1056" y="82"/>
                    <a:pt x="1053" y="75"/>
                  </a:cubicBezTo>
                  <a:moveTo>
                    <a:pt x="1038" y="59"/>
                  </a:moveTo>
                  <a:cubicBezTo>
                    <a:pt x="970" y="93"/>
                    <a:pt x="901" y="127"/>
                    <a:pt x="831" y="163"/>
                  </a:cubicBezTo>
                  <a:cubicBezTo>
                    <a:pt x="909" y="147"/>
                    <a:pt x="984" y="132"/>
                    <a:pt x="1060" y="117"/>
                  </a:cubicBezTo>
                  <a:cubicBezTo>
                    <a:pt x="1057" y="111"/>
                    <a:pt x="1055" y="104"/>
                    <a:pt x="1052" y="98"/>
                  </a:cubicBezTo>
                  <a:cubicBezTo>
                    <a:pt x="1034" y="102"/>
                    <a:pt x="1016" y="105"/>
                    <a:pt x="998" y="109"/>
                  </a:cubicBezTo>
                  <a:cubicBezTo>
                    <a:pt x="992" y="110"/>
                    <a:pt x="985" y="112"/>
                    <a:pt x="979" y="113"/>
                  </a:cubicBezTo>
                  <a:cubicBezTo>
                    <a:pt x="1001" y="101"/>
                    <a:pt x="1023" y="90"/>
                    <a:pt x="1045" y="79"/>
                  </a:cubicBezTo>
                  <a:cubicBezTo>
                    <a:pt x="1043" y="72"/>
                    <a:pt x="1040" y="66"/>
                    <a:pt x="1038" y="59"/>
                  </a:cubicBezTo>
                  <a:moveTo>
                    <a:pt x="355" y="58"/>
                  </a:moveTo>
                  <a:cubicBezTo>
                    <a:pt x="331" y="63"/>
                    <a:pt x="307" y="67"/>
                    <a:pt x="283" y="70"/>
                  </a:cubicBezTo>
                  <a:cubicBezTo>
                    <a:pt x="282" y="70"/>
                    <a:pt x="282" y="70"/>
                    <a:pt x="281" y="70"/>
                  </a:cubicBezTo>
                  <a:cubicBezTo>
                    <a:pt x="245" y="75"/>
                    <a:pt x="210" y="78"/>
                    <a:pt x="178" y="82"/>
                  </a:cubicBezTo>
                  <a:cubicBezTo>
                    <a:pt x="146" y="85"/>
                    <a:pt x="117" y="89"/>
                    <a:pt x="92" y="93"/>
                  </a:cubicBezTo>
                  <a:cubicBezTo>
                    <a:pt x="89" y="95"/>
                    <a:pt x="87" y="97"/>
                    <a:pt x="84" y="99"/>
                  </a:cubicBezTo>
                  <a:cubicBezTo>
                    <a:pt x="122" y="95"/>
                    <a:pt x="159" y="92"/>
                    <a:pt x="199" y="89"/>
                  </a:cubicBezTo>
                  <a:cubicBezTo>
                    <a:pt x="228" y="87"/>
                    <a:pt x="258" y="85"/>
                    <a:pt x="291" y="82"/>
                  </a:cubicBezTo>
                  <a:cubicBezTo>
                    <a:pt x="300" y="81"/>
                    <a:pt x="310" y="80"/>
                    <a:pt x="320" y="78"/>
                  </a:cubicBezTo>
                  <a:cubicBezTo>
                    <a:pt x="332" y="72"/>
                    <a:pt x="344" y="65"/>
                    <a:pt x="355" y="58"/>
                  </a:cubicBezTo>
                  <a:moveTo>
                    <a:pt x="388" y="50"/>
                  </a:moveTo>
                  <a:cubicBezTo>
                    <a:pt x="387" y="50"/>
                    <a:pt x="385" y="51"/>
                    <a:pt x="383" y="51"/>
                  </a:cubicBezTo>
                  <a:cubicBezTo>
                    <a:pt x="385" y="56"/>
                    <a:pt x="387" y="61"/>
                    <a:pt x="390" y="65"/>
                  </a:cubicBezTo>
                  <a:cubicBezTo>
                    <a:pt x="391" y="65"/>
                    <a:pt x="392" y="65"/>
                    <a:pt x="393" y="64"/>
                  </a:cubicBezTo>
                  <a:cubicBezTo>
                    <a:pt x="393" y="66"/>
                    <a:pt x="393" y="66"/>
                    <a:pt x="393" y="66"/>
                  </a:cubicBezTo>
                  <a:cubicBezTo>
                    <a:pt x="392" y="66"/>
                    <a:pt x="391" y="67"/>
                    <a:pt x="390" y="67"/>
                  </a:cubicBezTo>
                  <a:cubicBezTo>
                    <a:pt x="393" y="72"/>
                    <a:pt x="395" y="77"/>
                    <a:pt x="397" y="82"/>
                  </a:cubicBezTo>
                  <a:cubicBezTo>
                    <a:pt x="399" y="81"/>
                    <a:pt x="400" y="80"/>
                    <a:pt x="402" y="79"/>
                  </a:cubicBezTo>
                  <a:cubicBezTo>
                    <a:pt x="388" y="50"/>
                    <a:pt x="388" y="50"/>
                    <a:pt x="388" y="50"/>
                  </a:cubicBezTo>
                  <a:moveTo>
                    <a:pt x="2162" y="47"/>
                  </a:moveTo>
                  <a:cubicBezTo>
                    <a:pt x="2160" y="48"/>
                    <a:pt x="2158" y="49"/>
                    <a:pt x="2156" y="51"/>
                  </a:cubicBezTo>
                  <a:cubicBezTo>
                    <a:pt x="2164" y="69"/>
                    <a:pt x="2171" y="88"/>
                    <a:pt x="2179" y="107"/>
                  </a:cubicBezTo>
                  <a:cubicBezTo>
                    <a:pt x="2181" y="106"/>
                    <a:pt x="2184" y="106"/>
                    <a:pt x="2186" y="105"/>
                  </a:cubicBezTo>
                  <a:cubicBezTo>
                    <a:pt x="2178" y="86"/>
                    <a:pt x="2170" y="66"/>
                    <a:pt x="2162" y="47"/>
                  </a:cubicBezTo>
                  <a:moveTo>
                    <a:pt x="1037" y="46"/>
                  </a:moveTo>
                  <a:cubicBezTo>
                    <a:pt x="1036" y="47"/>
                    <a:pt x="1035" y="47"/>
                    <a:pt x="1034" y="48"/>
                  </a:cubicBezTo>
                  <a:cubicBezTo>
                    <a:pt x="1035" y="52"/>
                    <a:pt x="1036" y="55"/>
                    <a:pt x="1038" y="59"/>
                  </a:cubicBezTo>
                  <a:cubicBezTo>
                    <a:pt x="1039" y="59"/>
                    <a:pt x="1040" y="58"/>
                    <a:pt x="1041" y="57"/>
                  </a:cubicBezTo>
                  <a:cubicBezTo>
                    <a:pt x="1040" y="54"/>
                    <a:pt x="1039" y="50"/>
                    <a:pt x="1037" y="46"/>
                  </a:cubicBezTo>
                  <a:moveTo>
                    <a:pt x="1430" y="531"/>
                  </a:moveTo>
                  <a:cubicBezTo>
                    <a:pt x="1430" y="531"/>
                    <a:pt x="1430" y="531"/>
                    <a:pt x="1430" y="531"/>
                  </a:cubicBezTo>
                  <a:cubicBezTo>
                    <a:pt x="1430" y="531"/>
                    <a:pt x="1430" y="531"/>
                    <a:pt x="1430" y="531"/>
                  </a:cubicBezTo>
                  <a:moveTo>
                    <a:pt x="3067" y="28"/>
                  </a:moveTo>
                  <a:cubicBezTo>
                    <a:pt x="2975" y="35"/>
                    <a:pt x="2882" y="45"/>
                    <a:pt x="2788" y="58"/>
                  </a:cubicBezTo>
                  <a:cubicBezTo>
                    <a:pt x="2694" y="71"/>
                    <a:pt x="2599" y="87"/>
                    <a:pt x="2502" y="105"/>
                  </a:cubicBezTo>
                  <a:cubicBezTo>
                    <a:pt x="2402" y="124"/>
                    <a:pt x="2301" y="146"/>
                    <a:pt x="2197" y="170"/>
                  </a:cubicBezTo>
                  <a:cubicBezTo>
                    <a:pt x="2199" y="174"/>
                    <a:pt x="2200" y="179"/>
                    <a:pt x="2202" y="183"/>
                  </a:cubicBezTo>
                  <a:cubicBezTo>
                    <a:pt x="2098" y="207"/>
                    <a:pt x="1998" y="236"/>
                    <a:pt x="1896" y="270"/>
                  </a:cubicBezTo>
                  <a:cubicBezTo>
                    <a:pt x="1870" y="279"/>
                    <a:pt x="1845" y="287"/>
                    <a:pt x="1819" y="296"/>
                  </a:cubicBezTo>
                  <a:cubicBezTo>
                    <a:pt x="1793" y="306"/>
                    <a:pt x="1767" y="315"/>
                    <a:pt x="1740" y="325"/>
                  </a:cubicBezTo>
                  <a:cubicBezTo>
                    <a:pt x="1734" y="327"/>
                    <a:pt x="1727" y="330"/>
                    <a:pt x="1720" y="332"/>
                  </a:cubicBezTo>
                  <a:cubicBezTo>
                    <a:pt x="1717" y="334"/>
                    <a:pt x="1713" y="335"/>
                    <a:pt x="1709" y="336"/>
                  </a:cubicBezTo>
                  <a:cubicBezTo>
                    <a:pt x="1717" y="334"/>
                    <a:pt x="1723" y="332"/>
                    <a:pt x="1725" y="332"/>
                  </a:cubicBezTo>
                  <a:cubicBezTo>
                    <a:pt x="1706" y="341"/>
                    <a:pt x="1691" y="348"/>
                    <a:pt x="1678" y="356"/>
                  </a:cubicBezTo>
                  <a:cubicBezTo>
                    <a:pt x="1664" y="363"/>
                    <a:pt x="1652" y="371"/>
                    <a:pt x="1640" y="378"/>
                  </a:cubicBezTo>
                  <a:cubicBezTo>
                    <a:pt x="1617" y="392"/>
                    <a:pt x="1595" y="405"/>
                    <a:pt x="1565" y="422"/>
                  </a:cubicBezTo>
                  <a:cubicBezTo>
                    <a:pt x="1534" y="438"/>
                    <a:pt x="1495" y="458"/>
                    <a:pt x="1438" y="485"/>
                  </a:cubicBezTo>
                  <a:cubicBezTo>
                    <a:pt x="1428" y="489"/>
                    <a:pt x="1418" y="494"/>
                    <a:pt x="1406" y="499"/>
                  </a:cubicBezTo>
                  <a:cubicBezTo>
                    <a:pt x="1454" y="467"/>
                    <a:pt x="1503" y="437"/>
                    <a:pt x="1551" y="407"/>
                  </a:cubicBezTo>
                  <a:cubicBezTo>
                    <a:pt x="1567" y="398"/>
                    <a:pt x="1582" y="388"/>
                    <a:pt x="1598" y="379"/>
                  </a:cubicBezTo>
                  <a:cubicBezTo>
                    <a:pt x="1591" y="382"/>
                    <a:pt x="1584" y="385"/>
                    <a:pt x="1577" y="387"/>
                  </a:cubicBezTo>
                  <a:cubicBezTo>
                    <a:pt x="1544" y="400"/>
                    <a:pt x="1511" y="413"/>
                    <a:pt x="1478" y="427"/>
                  </a:cubicBezTo>
                  <a:cubicBezTo>
                    <a:pt x="1450" y="445"/>
                    <a:pt x="1422" y="463"/>
                    <a:pt x="1394" y="482"/>
                  </a:cubicBezTo>
                  <a:cubicBezTo>
                    <a:pt x="1300" y="546"/>
                    <a:pt x="1206" y="615"/>
                    <a:pt x="1121" y="697"/>
                  </a:cubicBezTo>
                  <a:cubicBezTo>
                    <a:pt x="1115" y="703"/>
                    <a:pt x="1109" y="709"/>
                    <a:pt x="1103" y="715"/>
                  </a:cubicBezTo>
                  <a:cubicBezTo>
                    <a:pt x="1118" y="710"/>
                    <a:pt x="1132" y="706"/>
                    <a:pt x="1146" y="701"/>
                  </a:cubicBezTo>
                  <a:cubicBezTo>
                    <a:pt x="1179" y="670"/>
                    <a:pt x="1214" y="640"/>
                    <a:pt x="1249" y="612"/>
                  </a:cubicBezTo>
                  <a:cubicBezTo>
                    <a:pt x="1263" y="601"/>
                    <a:pt x="1278" y="590"/>
                    <a:pt x="1292" y="579"/>
                  </a:cubicBezTo>
                  <a:cubicBezTo>
                    <a:pt x="1293" y="579"/>
                    <a:pt x="1294" y="579"/>
                    <a:pt x="1295" y="578"/>
                  </a:cubicBezTo>
                  <a:cubicBezTo>
                    <a:pt x="1308" y="574"/>
                    <a:pt x="1322" y="569"/>
                    <a:pt x="1335" y="565"/>
                  </a:cubicBezTo>
                  <a:cubicBezTo>
                    <a:pt x="1348" y="560"/>
                    <a:pt x="1361" y="556"/>
                    <a:pt x="1373" y="552"/>
                  </a:cubicBezTo>
                  <a:cubicBezTo>
                    <a:pt x="1388" y="547"/>
                    <a:pt x="1402" y="542"/>
                    <a:pt x="1413" y="537"/>
                  </a:cubicBezTo>
                  <a:cubicBezTo>
                    <a:pt x="1369" y="554"/>
                    <a:pt x="1350" y="562"/>
                    <a:pt x="1352" y="562"/>
                  </a:cubicBezTo>
                  <a:cubicBezTo>
                    <a:pt x="1353" y="562"/>
                    <a:pt x="1376" y="554"/>
                    <a:pt x="1415" y="540"/>
                  </a:cubicBezTo>
                  <a:cubicBezTo>
                    <a:pt x="1499" y="510"/>
                    <a:pt x="1657" y="453"/>
                    <a:pt x="1849" y="392"/>
                  </a:cubicBezTo>
                  <a:cubicBezTo>
                    <a:pt x="1946" y="362"/>
                    <a:pt x="2051" y="330"/>
                    <a:pt x="2159" y="300"/>
                  </a:cubicBezTo>
                  <a:cubicBezTo>
                    <a:pt x="2267" y="271"/>
                    <a:pt x="2379" y="242"/>
                    <a:pt x="2489" y="217"/>
                  </a:cubicBezTo>
                  <a:cubicBezTo>
                    <a:pt x="2598" y="192"/>
                    <a:pt x="2706" y="169"/>
                    <a:pt x="2806" y="152"/>
                  </a:cubicBezTo>
                  <a:cubicBezTo>
                    <a:pt x="2871" y="140"/>
                    <a:pt x="2933" y="131"/>
                    <a:pt x="2990" y="123"/>
                  </a:cubicBezTo>
                  <a:cubicBezTo>
                    <a:pt x="3023" y="113"/>
                    <a:pt x="3055" y="103"/>
                    <a:pt x="3088" y="93"/>
                  </a:cubicBezTo>
                  <a:cubicBezTo>
                    <a:pt x="3067" y="28"/>
                    <a:pt x="3067" y="28"/>
                    <a:pt x="3067" y="28"/>
                  </a:cubicBezTo>
                  <a:moveTo>
                    <a:pt x="2134" y="20"/>
                  </a:moveTo>
                  <a:cubicBezTo>
                    <a:pt x="2063" y="67"/>
                    <a:pt x="1988" y="112"/>
                    <a:pt x="1912" y="157"/>
                  </a:cubicBezTo>
                  <a:cubicBezTo>
                    <a:pt x="1865" y="187"/>
                    <a:pt x="1815" y="218"/>
                    <a:pt x="1761" y="251"/>
                  </a:cubicBezTo>
                  <a:cubicBezTo>
                    <a:pt x="1793" y="242"/>
                    <a:pt x="1823" y="233"/>
                    <a:pt x="1849" y="226"/>
                  </a:cubicBezTo>
                  <a:cubicBezTo>
                    <a:pt x="1961" y="194"/>
                    <a:pt x="2072" y="165"/>
                    <a:pt x="2184" y="138"/>
                  </a:cubicBezTo>
                  <a:cubicBezTo>
                    <a:pt x="2179" y="128"/>
                    <a:pt x="2175" y="118"/>
                    <a:pt x="2171" y="108"/>
                  </a:cubicBezTo>
                  <a:cubicBezTo>
                    <a:pt x="2109" y="121"/>
                    <a:pt x="2048" y="137"/>
                    <a:pt x="1988" y="154"/>
                  </a:cubicBezTo>
                  <a:cubicBezTo>
                    <a:pt x="1997" y="149"/>
                    <a:pt x="2005" y="144"/>
                    <a:pt x="2014" y="139"/>
                  </a:cubicBezTo>
                  <a:cubicBezTo>
                    <a:pt x="2060" y="111"/>
                    <a:pt x="2105" y="84"/>
                    <a:pt x="2149" y="55"/>
                  </a:cubicBezTo>
                  <a:cubicBezTo>
                    <a:pt x="2144" y="44"/>
                    <a:pt x="2139" y="32"/>
                    <a:pt x="2134" y="20"/>
                  </a:cubicBezTo>
                  <a:moveTo>
                    <a:pt x="2131" y="0"/>
                  </a:moveTo>
                  <a:cubicBezTo>
                    <a:pt x="2129" y="1"/>
                    <a:pt x="2128" y="1"/>
                    <a:pt x="2127" y="2"/>
                  </a:cubicBezTo>
                  <a:cubicBezTo>
                    <a:pt x="2129" y="8"/>
                    <a:pt x="2132" y="14"/>
                    <a:pt x="2134" y="20"/>
                  </a:cubicBezTo>
                  <a:cubicBezTo>
                    <a:pt x="2136" y="19"/>
                    <a:pt x="2137" y="19"/>
                    <a:pt x="2138" y="18"/>
                  </a:cubicBezTo>
                  <a:cubicBezTo>
                    <a:pt x="2136" y="12"/>
                    <a:pt x="2133" y="6"/>
                    <a:pt x="2131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" name="Freeform 11"/>
            <p:cNvSpPr>
              <a:spLocks noEditPoints="1"/>
            </p:cNvSpPr>
            <p:nvPr/>
          </p:nvSpPr>
          <p:spPr bwMode="auto">
            <a:xfrm>
              <a:off x="1046538" y="3819825"/>
              <a:ext cx="6392963" cy="1865384"/>
            </a:xfrm>
            <a:custGeom>
              <a:avLst/>
              <a:gdLst>
                <a:gd name="T0" fmla="*/ 2078 w 4762"/>
                <a:gd name="T1" fmla="*/ 1291 h 1388"/>
                <a:gd name="T2" fmla="*/ 2078 w 4762"/>
                <a:gd name="T3" fmla="*/ 1291 h 1388"/>
                <a:gd name="T4" fmla="*/ 1 w 4762"/>
                <a:gd name="T5" fmla="*/ 1377 h 1388"/>
                <a:gd name="T6" fmla="*/ 1 w 4762"/>
                <a:gd name="T7" fmla="*/ 1377 h 1388"/>
                <a:gd name="T8" fmla="*/ 2833 w 4762"/>
                <a:gd name="T9" fmla="*/ 1142 h 1388"/>
                <a:gd name="T10" fmla="*/ 2191 w 4762"/>
                <a:gd name="T11" fmla="*/ 1312 h 1388"/>
                <a:gd name="T12" fmla="*/ 1889 w 4762"/>
                <a:gd name="T13" fmla="*/ 1388 h 1388"/>
                <a:gd name="T14" fmla="*/ 2333 w 4762"/>
                <a:gd name="T15" fmla="*/ 1276 h 1388"/>
                <a:gd name="T16" fmla="*/ 1017 w 4762"/>
                <a:gd name="T17" fmla="*/ 1080 h 1388"/>
                <a:gd name="T18" fmla="*/ 761 w 4762"/>
                <a:gd name="T19" fmla="*/ 1159 h 1388"/>
                <a:gd name="T20" fmla="*/ 390 w 4762"/>
                <a:gd name="T21" fmla="*/ 1269 h 1388"/>
                <a:gd name="T22" fmla="*/ 617 w 4762"/>
                <a:gd name="T23" fmla="*/ 1202 h 1388"/>
                <a:gd name="T24" fmla="*/ 958 w 4762"/>
                <a:gd name="T25" fmla="*/ 1099 h 1388"/>
                <a:gd name="T26" fmla="*/ 1111 w 4762"/>
                <a:gd name="T27" fmla="*/ 1051 h 1388"/>
                <a:gd name="T28" fmla="*/ 3709 w 4762"/>
                <a:gd name="T29" fmla="*/ 929 h 1388"/>
                <a:gd name="T30" fmla="*/ 3548 w 4762"/>
                <a:gd name="T31" fmla="*/ 959 h 1388"/>
                <a:gd name="T32" fmla="*/ 3193 w 4762"/>
                <a:gd name="T33" fmla="*/ 1048 h 1388"/>
                <a:gd name="T34" fmla="*/ 3435 w 4762"/>
                <a:gd name="T35" fmla="*/ 987 h 1388"/>
                <a:gd name="T36" fmla="*/ 3669 w 4762"/>
                <a:gd name="T37" fmla="*/ 936 h 1388"/>
                <a:gd name="T38" fmla="*/ 3903 w 4762"/>
                <a:gd name="T39" fmla="*/ 899 h 1388"/>
                <a:gd name="T40" fmla="*/ 3907 w 4762"/>
                <a:gd name="T41" fmla="*/ 898 h 1388"/>
                <a:gd name="T42" fmla="*/ 4215 w 4762"/>
                <a:gd name="T43" fmla="*/ 867 h 1388"/>
                <a:gd name="T44" fmla="*/ 3307 w 4762"/>
                <a:gd name="T45" fmla="*/ 814 h 1388"/>
                <a:gd name="T46" fmla="*/ 2753 w 4762"/>
                <a:gd name="T47" fmla="*/ 1052 h 1388"/>
                <a:gd name="T48" fmla="*/ 2753 w 4762"/>
                <a:gd name="T49" fmla="*/ 1052 h 1388"/>
                <a:gd name="T50" fmla="*/ 3307 w 4762"/>
                <a:gd name="T51" fmla="*/ 814 h 1388"/>
                <a:gd name="T52" fmla="*/ 3345 w 4762"/>
                <a:gd name="T53" fmla="*/ 796 h 1388"/>
                <a:gd name="T54" fmla="*/ 3650 w 4762"/>
                <a:gd name="T55" fmla="*/ 635 h 1388"/>
                <a:gd name="T56" fmla="*/ 3348 w 4762"/>
                <a:gd name="T57" fmla="*/ 795 h 1388"/>
                <a:gd name="T58" fmla="*/ 3345 w 4762"/>
                <a:gd name="T59" fmla="*/ 796 h 1388"/>
                <a:gd name="T60" fmla="*/ 3650 w 4762"/>
                <a:gd name="T61" fmla="*/ 635 h 1388"/>
                <a:gd name="T62" fmla="*/ 3650 w 4762"/>
                <a:gd name="T63" fmla="*/ 635 h 1388"/>
                <a:gd name="T64" fmla="*/ 3702 w 4762"/>
                <a:gd name="T65" fmla="*/ 603 h 1388"/>
                <a:gd name="T66" fmla="*/ 3674 w 4762"/>
                <a:gd name="T67" fmla="*/ 620 h 1388"/>
                <a:gd name="T68" fmla="*/ 3725 w 4762"/>
                <a:gd name="T69" fmla="*/ 589 h 1388"/>
                <a:gd name="T70" fmla="*/ 3722 w 4762"/>
                <a:gd name="T71" fmla="*/ 591 h 1388"/>
                <a:gd name="T72" fmla="*/ 3824 w 4762"/>
                <a:gd name="T73" fmla="*/ 523 h 1388"/>
                <a:gd name="T74" fmla="*/ 3777 w 4762"/>
                <a:gd name="T75" fmla="*/ 555 h 1388"/>
                <a:gd name="T76" fmla="*/ 3829 w 4762"/>
                <a:gd name="T77" fmla="*/ 519 h 1388"/>
                <a:gd name="T78" fmla="*/ 3824 w 4762"/>
                <a:gd name="T79" fmla="*/ 523 h 1388"/>
                <a:gd name="T80" fmla="*/ 3078 w 4762"/>
                <a:gd name="T81" fmla="*/ 434 h 1388"/>
                <a:gd name="T82" fmla="*/ 1333 w 4762"/>
                <a:gd name="T83" fmla="*/ 981 h 1388"/>
                <a:gd name="T84" fmla="*/ 1191 w 4762"/>
                <a:gd name="T85" fmla="*/ 1026 h 1388"/>
                <a:gd name="T86" fmla="*/ 2095 w 4762"/>
                <a:gd name="T87" fmla="*/ 741 h 1388"/>
                <a:gd name="T88" fmla="*/ 3176 w 4762"/>
                <a:gd name="T89" fmla="*/ 404 h 1388"/>
                <a:gd name="T90" fmla="*/ 3880 w 4762"/>
                <a:gd name="T91" fmla="*/ 483 h 1388"/>
                <a:gd name="T92" fmla="*/ 4015 w 4762"/>
                <a:gd name="T93" fmla="*/ 375 h 1388"/>
                <a:gd name="T94" fmla="*/ 4015 w 4762"/>
                <a:gd name="T95" fmla="*/ 375 h 1388"/>
                <a:gd name="T96" fmla="*/ 4083 w 4762"/>
                <a:gd name="T97" fmla="*/ 544 h 1388"/>
                <a:gd name="T98" fmla="*/ 4144 w 4762"/>
                <a:gd name="T99" fmla="*/ 694 h 1388"/>
                <a:gd name="T100" fmla="*/ 4144 w 4762"/>
                <a:gd name="T101" fmla="*/ 694 h 1388"/>
                <a:gd name="T102" fmla="*/ 4083 w 4762"/>
                <a:gd name="T103" fmla="*/ 544 h 1388"/>
                <a:gd name="T104" fmla="*/ 4015 w 4762"/>
                <a:gd name="T105" fmla="*/ 375 h 1388"/>
                <a:gd name="T106" fmla="*/ 4327 w 4762"/>
                <a:gd name="T107" fmla="*/ 95 h 1388"/>
                <a:gd name="T108" fmla="*/ 3438 w 4762"/>
                <a:gd name="T109" fmla="*/ 328 h 1388"/>
                <a:gd name="T110" fmla="*/ 3438 w 4762"/>
                <a:gd name="T111" fmla="*/ 328 h 1388"/>
                <a:gd name="T112" fmla="*/ 4327 w 4762"/>
                <a:gd name="T113" fmla="*/ 95 h 1388"/>
                <a:gd name="T114" fmla="*/ 4467 w 4762"/>
                <a:gd name="T115" fmla="*/ 63 h 1388"/>
                <a:gd name="T116" fmla="*/ 4733 w 4762"/>
                <a:gd name="T117" fmla="*/ 6 h 1388"/>
                <a:gd name="T118" fmla="*/ 4467 w 4762"/>
                <a:gd name="T119" fmla="*/ 63 h 1388"/>
                <a:gd name="T120" fmla="*/ 4601 w 4762"/>
                <a:gd name="T121" fmla="*/ 33 h 1388"/>
                <a:gd name="T122" fmla="*/ 4762 w 4762"/>
                <a:gd name="T123" fmla="*/ 0 h 1388"/>
                <a:gd name="T124" fmla="*/ 4762 w 4762"/>
                <a:gd name="T125" fmla="*/ 0 h 1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62" h="1388">
                  <a:moveTo>
                    <a:pt x="2093" y="1287"/>
                  </a:moveTo>
                  <a:cubicBezTo>
                    <a:pt x="2093" y="1287"/>
                    <a:pt x="2093" y="1287"/>
                    <a:pt x="2093" y="1287"/>
                  </a:cubicBezTo>
                  <a:cubicBezTo>
                    <a:pt x="2088" y="1288"/>
                    <a:pt x="2083" y="1290"/>
                    <a:pt x="2078" y="1291"/>
                  </a:cubicBezTo>
                  <a:cubicBezTo>
                    <a:pt x="1979" y="1324"/>
                    <a:pt x="1876" y="1356"/>
                    <a:pt x="1769" y="1388"/>
                  </a:cubicBezTo>
                  <a:cubicBezTo>
                    <a:pt x="1769" y="1388"/>
                    <a:pt x="1769" y="1388"/>
                    <a:pt x="1769" y="1388"/>
                  </a:cubicBezTo>
                  <a:cubicBezTo>
                    <a:pt x="1876" y="1356"/>
                    <a:pt x="1979" y="1324"/>
                    <a:pt x="2078" y="1291"/>
                  </a:cubicBezTo>
                  <a:cubicBezTo>
                    <a:pt x="2083" y="1290"/>
                    <a:pt x="2088" y="1288"/>
                    <a:pt x="2093" y="1287"/>
                  </a:cubicBezTo>
                  <a:moveTo>
                    <a:pt x="383" y="1271"/>
                  </a:moveTo>
                  <a:cubicBezTo>
                    <a:pt x="256" y="1307"/>
                    <a:pt x="126" y="1343"/>
                    <a:pt x="1" y="1377"/>
                  </a:cubicBezTo>
                  <a:cubicBezTo>
                    <a:pt x="1" y="1377"/>
                    <a:pt x="0" y="1377"/>
                    <a:pt x="0" y="1377"/>
                  </a:cubicBezTo>
                  <a:cubicBezTo>
                    <a:pt x="0" y="1377"/>
                    <a:pt x="0" y="1377"/>
                    <a:pt x="0" y="1377"/>
                  </a:cubicBezTo>
                  <a:cubicBezTo>
                    <a:pt x="0" y="1377"/>
                    <a:pt x="1" y="1377"/>
                    <a:pt x="1" y="1377"/>
                  </a:cubicBezTo>
                  <a:cubicBezTo>
                    <a:pt x="126" y="1343"/>
                    <a:pt x="256" y="1307"/>
                    <a:pt x="383" y="1271"/>
                  </a:cubicBezTo>
                  <a:cubicBezTo>
                    <a:pt x="383" y="1271"/>
                    <a:pt x="383" y="1271"/>
                    <a:pt x="383" y="1271"/>
                  </a:cubicBezTo>
                  <a:moveTo>
                    <a:pt x="2833" y="1142"/>
                  </a:moveTo>
                  <a:cubicBezTo>
                    <a:pt x="2833" y="1142"/>
                    <a:pt x="2833" y="1142"/>
                    <a:pt x="2833" y="1142"/>
                  </a:cubicBezTo>
                  <a:cubicBezTo>
                    <a:pt x="2679" y="1183"/>
                    <a:pt x="2510" y="1229"/>
                    <a:pt x="2333" y="1276"/>
                  </a:cubicBezTo>
                  <a:cubicBezTo>
                    <a:pt x="2286" y="1288"/>
                    <a:pt x="2239" y="1300"/>
                    <a:pt x="2191" y="1312"/>
                  </a:cubicBezTo>
                  <a:cubicBezTo>
                    <a:pt x="2145" y="1324"/>
                    <a:pt x="2099" y="1336"/>
                    <a:pt x="2052" y="1347"/>
                  </a:cubicBezTo>
                  <a:cubicBezTo>
                    <a:pt x="1998" y="1361"/>
                    <a:pt x="1943" y="1375"/>
                    <a:pt x="1889" y="1388"/>
                  </a:cubicBezTo>
                  <a:cubicBezTo>
                    <a:pt x="1889" y="1388"/>
                    <a:pt x="1889" y="1388"/>
                    <a:pt x="1889" y="1388"/>
                  </a:cubicBezTo>
                  <a:cubicBezTo>
                    <a:pt x="1943" y="1375"/>
                    <a:pt x="1998" y="1361"/>
                    <a:pt x="2052" y="1347"/>
                  </a:cubicBezTo>
                  <a:cubicBezTo>
                    <a:pt x="2099" y="1336"/>
                    <a:pt x="2145" y="1324"/>
                    <a:pt x="2191" y="1312"/>
                  </a:cubicBezTo>
                  <a:cubicBezTo>
                    <a:pt x="2239" y="1300"/>
                    <a:pt x="2286" y="1288"/>
                    <a:pt x="2333" y="1276"/>
                  </a:cubicBezTo>
                  <a:cubicBezTo>
                    <a:pt x="2510" y="1229"/>
                    <a:pt x="2679" y="1183"/>
                    <a:pt x="2833" y="1142"/>
                  </a:cubicBezTo>
                  <a:moveTo>
                    <a:pt x="1111" y="1051"/>
                  </a:moveTo>
                  <a:cubicBezTo>
                    <a:pt x="1082" y="1060"/>
                    <a:pt x="1050" y="1070"/>
                    <a:pt x="1017" y="1080"/>
                  </a:cubicBezTo>
                  <a:cubicBezTo>
                    <a:pt x="998" y="1086"/>
                    <a:pt x="978" y="1093"/>
                    <a:pt x="958" y="1099"/>
                  </a:cubicBezTo>
                  <a:cubicBezTo>
                    <a:pt x="937" y="1105"/>
                    <a:pt x="916" y="1112"/>
                    <a:pt x="895" y="1118"/>
                  </a:cubicBezTo>
                  <a:cubicBezTo>
                    <a:pt x="852" y="1131"/>
                    <a:pt x="807" y="1145"/>
                    <a:pt x="761" y="1159"/>
                  </a:cubicBezTo>
                  <a:cubicBezTo>
                    <a:pt x="714" y="1173"/>
                    <a:pt x="666" y="1188"/>
                    <a:pt x="617" y="1202"/>
                  </a:cubicBezTo>
                  <a:cubicBezTo>
                    <a:pt x="546" y="1224"/>
                    <a:pt x="473" y="1245"/>
                    <a:pt x="399" y="1266"/>
                  </a:cubicBezTo>
                  <a:cubicBezTo>
                    <a:pt x="396" y="1267"/>
                    <a:pt x="393" y="1268"/>
                    <a:pt x="390" y="1269"/>
                  </a:cubicBezTo>
                  <a:cubicBezTo>
                    <a:pt x="390" y="1269"/>
                    <a:pt x="390" y="1269"/>
                    <a:pt x="390" y="1269"/>
                  </a:cubicBezTo>
                  <a:cubicBezTo>
                    <a:pt x="393" y="1268"/>
                    <a:pt x="396" y="1267"/>
                    <a:pt x="399" y="1266"/>
                  </a:cubicBezTo>
                  <a:cubicBezTo>
                    <a:pt x="473" y="1245"/>
                    <a:pt x="546" y="1224"/>
                    <a:pt x="617" y="1202"/>
                  </a:cubicBezTo>
                  <a:cubicBezTo>
                    <a:pt x="666" y="1188"/>
                    <a:pt x="714" y="1173"/>
                    <a:pt x="761" y="1159"/>
                  </a:cubicBezTo>
                  <a:cubicBezTo>
                    <a:pt x="807" y="1145"/>
                    <a:pt x="852" y="1131"/>
                    <a:pt x="895" y="1118"/>
                  </a:cubicBezTo>
                  <a:cubicBezTo>
                    <a:pt x="916" y="1112"/>
                    <a:pt x="937" y="1105"/>
                    <a:pt x="958" y="1099"/>
                  </a:cubicBezTo>
                  <a:cubicBezTo>
                    <a:pt x="978" y="1093"/>
                    <a:pt x="998" y="1086"/>
                    <a:pt x="1017" y="1080"/>
                  </a:cubicBezTo>
                  <a:cubicBezTo>
                    <a:pt x="1050" y="1070"/>
                    <a:pt x="1082" y="1060"/>
                    <a:pt x="1111" y="1051"/>
                  </a:cubicBezTo>
                  <a:cubicBezTo>
                    <a:pt x="1111" y="1051"/>
                    <a:pt x="1111" y="1051"/>
                    <a:pt x="1111" y="1051"/>
                  </a:cubicBezTo>
                  <a:moveTo>
                    <a:pt x="3903" y="899"/>
                  </a:moveTo>
                  <a:cubicBezTo>
                    <a:pt x="3848" y="906"/>
                    <a:pt x="3798" y="914"/>
                    <a:pt x="3753" y="922"/>
                  </a:cubicBezTo>
                  <a:cubicBezTo>
                    <a:pt x="3737" y="924"/>
                    <a:pt x="3723" y="927"/>
                    <a:pt x="3709" y="929"/>
                  </a:cubicBezTo>
                  <a:cubicBezTo>
                    <a:pt x="3695" y="931"/>
                    <a:pt x="3681" y="933"/>
                    <a:pt x="3669" y="936"/>
                  </a:cubicBezTo>
                  <a:cubicBezTo>
                    <a:pt x="3644" y="941"/>
                    <a:pt x="3622" y="945"/>
                    <a:pt x="3604" y="948"/>
                  </a:cubicBezTo>
                  <a:cubicBezTo>
                    <a:pt x="3568" y="955"/>
                    <a:pt x="3548" y="959"/>
                    <a:pt x="3548" y="959"/>
                  </a:cubicBezTo>
                  <a:cubicBezTo>
                    <a:pt x="3518" y="967"/>
                    <a:pt x="3480" y="976"/>
                    <a:pt x="3435" y="987"/>
                  </a:cubicBezTo>
                  <a:cubicBezTo>
                    <a:pt x="3389" y="999"/>
                    <a:pt x="3336" y="1012"/>
                    <a:pt x="3277" y="1026"/>
                  </a:cubicBezTo>
                  <a:cubicBezTo>
                    <a:pt x="3250" y="1033"/>
                    <a:pt x="3222" y="1040"/>
                    <a:pt x="3193" y="1048"/>
                  </a:cubicBezTo>
                  <a:cubicBezTo>
                    <a:pt x="3193" y="1048"/>
                    <a:pt x="3193" y="1048"/>
                    <a:pt x="3193" y="1048"/>
                  </a:cubicBezTo>
                  <a:cubicBezTo>
                    <a:pt x="3222" y="1040"/>
                    <a:pt x="3250" y="1033"/>
                    <a:pt x="3277" y="1026"/>
                  </a:cubicBezTo>
                  <a:cubicBezTo>
                    <a:pt x="3336" y="1012"/>
                    <a:pt x="3389" y="999"/>
                    <a:pt x="3435" y="987"/>
                  </a:cubicBezTo>
                  <a:cubicBezTo>
                    <a:pt x="3480" y="976"/>
                    <a:pt x="3518" y="967"/>
                    <a:pt x="3548" y="959"/>
                  </a:cubicBezTo>
                  <a:cubicBezTo>
                    <a:pt x="3548" y="959"/>
                    <a:pt x="3568" y="955"/>
                    <a:pt x="3604" y="948"/>
                  </a:cubicBezTo>
                  <a:cubicBezTo>
                    <a:pt x="3622" y="945"/>
                    <a:pt x="3644" y="941"/>
                    <a:pt x="3669" y="936"/>
                  </a:cubicBezTo>
                  <a:cubicBezTo>
                    <a:pt x="3681" y="933"/>
                    <a:pt x="3695" y="931"/>
                    <a:pt x="3709" y="929"/>
                  </a:cubicBezTo>
                  <a:cubicBezTo>
                    <a:pt x="3723" y="927"/>
                    <a:pt x="3737" y="924"/>
                    <a:pt x="3753" y="922"/>
                  </a:cubicBezTo>
                  <a:cubicBezTo>
                    <a:pt x="3798" y="914"/>
                    <a:pt x="3848" y="906"/>
                    <a:pt x="3903" y="899"/>
                  </a:cubicBezTo>
                  <a:cubicBezTo>
                    <a:pt x="3903" y="899"/>
                    <a:pt x="3903" y="899"/>
                    <a:pt x="3903" y="899"/>
                  </a:cubicBezTo>
                  <a:moveTo>
                    <a:pt x="4215" y="867"/>
                  </a:moveTo>
                  <a:cubicBezTo>
                    <a:pt x="4108" y="874"/>
                    <a:pt x="4002" y="885"/>
                    <a:pt x="3907" y="898"/>
                  </a:cubicBezTo>
                  <a:cubicBezTo>
                    <a:pt x="3907" y="898"/>
                    <a:pt x="3907" y="898"/>
                    <a:pt x="3907" y="898"/>
                  </a:cubicBezTo>
                  <a:cubicBezTo>
                    <a:pt x="4002" y="885"/>
                    <a:pt x="4108" y="874"/>
                    <a:pt x="4215" y="867"/>
                  </a:cubicBezTo>
                  <a:cubicBezTo>
                    <a:pt x="4215" y="867"/>
                    <a:pt x="4215" y="867"/>
                    <a:pt x="4215" y="867"/>
                  </a:cubicBezTo>
                  <a:moveTo>
                    <a:pt x="3338" y="800"/>
                  </a:moveTo>
                  <a:cubicBezTo>
                    <a:pt x="3338" y="800"/>
                    <a:pt x="3337" y="800"/>
                    <a:pt x="3337" y="800"/>
                  </a:cubicBezTo>
                  <a:cubicBezTo>
                    <a:pt x="3331" y="803"/>
                    <a:pt x="3321" y="808"/>
                    <a:pt x="3307" y="814"/>
                  </a:cubicBezTo>
                  <a:cubicBezTo>
                    <a:pt x="3294" y="820"/>
                    <a:pt x="3278" y="828"/>
                    <a:pt x="3259" y="837"/>
                  </a:cubicBezTo>
                  <a:cubicBezTo>
                    <a:pt x="3239" y="846"/>
                    <a:pt x="3217" y="856"/>
                    <a:pt x="3192" y="868"/>
                  </a:cubicBezTo>
                  <a:cubicBezTo>
                    <a:pt x="3090" y="914"/>
                    <a:pt x="2942" y="979"/>
                    <a:pt x="2753" y="1052"/>
                  </a:cubicBezTo>
                  <a:cubicBezTo>
                    <a:pt x="2626" y="1102"/>
                    <a:pt x="2481" y="1155"/>
                    <a:pt x="2321" y="1210"/>
                  </a:cubicBezTo>
                  <a:cubicBezTo>
                    <a:pt x="2321" y="1210"/>
                    <a:pt x="2321" y="1210"/>
                    <a:pt x="2321" y="1210"/>
                  </a:cubicBezTo>
                  <a:cubicBezTo>
                    <a:pt x="2481" y="1155"/>
                    <a:pt x="2626" y="1102"/>
                    <a:pt x="2753" y="1052"/>
                  </a:cubicBezTo>
                  <a:cubicBezTo>
                    <a:pt x="2942" y="979"/>
                    <a:pt x="3090" y="914"/>
                    <a:pt x="3192" y="868"/>
                  </a:cubicBezTo>
                  <a:cubicBezTo>
                    <a:pt x="3217" y="856"/>
                    <a:pt x="3239" y="846"/>
                    <a:pt x="3259" y="837"/>
                  </a:cubicBezTo>
                  <a:cubicBezTo>
                    <a:pt x="3278" y="828"/>
                    <a:pt x="3294" y="820"/>
                    <a:pt x="3307" y="814"/>
                  </a:cubicBezTo>
                  <a:cubicBezTo>
                    <a:pt x="3321" y="808"/>
                    <a:pt x="3331" y="803"/>
                    <a:pt x="3337" y="800"/>
                  </a:cubicBezTo>
                  <a:cubicBezTo>
                    <a:pt x="3337" y="800"/>
                    <a:pt x="3338" y="800"/>
                    <a:pt x="3338" y="800"/>
                  </a:cubicBezTo>
                  <a:moveTo>
                    <a:pt x="3345" y="796"/>
                  </a:moveTo>
                  <a:cubicBezTo>
                    <a:pt x="3343" y="797"/>
                    <a:pt x="3341" y="798"/>
                    <a:pt x="3338" y="800"/>
                  </a:cubicBezTo>
                  <a:cubicBezTo>
                    <a:pt x="3341" y="798"/>
                    <a:pt x="3343" y="797"/>
                    <a:pt x="3345" y="796"/>
                  </a:cubicBezTo>
                  <a:moveTo>
                    <a:pt x="3650" y="635"/>
                  </a:moveTo>
                  <a:cubicBezTo>
                    <a:pt x="3650" y="635"/>
                    <a:pt x="3650" y="635"/>
                    <a:pt x="3650" y="635"/>
                  </a:cubicBezTo>
                  <a:cubicBezTo>
                    <a:pt x="3642" y="639"/>
                    <a:pt x="3634" y="644"/>
                    <a:pt x="3626" y="649"/>
                  </a:cubicBezTo>
                  <a:cubicBezTo>
                    <a:pt x="3500" y="722"/>
                    <a:pt x="3393" y="774"/>
                    <a:pt x="3348" y="795"/>
                  </a:cubicBezTo>
                  <a:cubicBezTo>
                    <a:pt x="3348" y="795"/>
                    <a:pt x="3347" y="795"/>
                    <a:pt x="3345" y="796"/>
                  </a:cubicBezTo>
                  <a:cubicBezTo>
                    <a:pt x="3345" y="796"/>
                    <a:pt x="3345" y="796"/>
                    <a:pt x="3345" y="796"/>
                  </a:cubicBezTo>
                  <a:cubicBezTo>
                    <a:pt x="3345" y="796"/>
                    <a:pt x="3345" y="796"/>
                    <a:pt x="3345" y="796"/>
                  </a:cubicBezTo>
                  <a:cubicBezTo>
                    <a:pt x="3347" y="795"/>
                    <a:pt x="3348" y="795"/>
                    <a:pt x="3348" y="795"/>
                  </a:cubicBezTo>
                  <a:cubicBezTo>
                    <a:pt x="3393" y="774"/>
                    <a:pt x="3500" y="722"/>
                    <a:pt x="3626" y="649"/>
                  </a:cubicBezTo>
                  <a:cubicBezTo>
                    <a:pt x="3634" y="644"/>
                    <a:pt x="3642" y="639"/>
                    <a:pt x="3650" y="635"/>
                  </a:cubicBezTo>
                  <a:cubicBezTo>
                    <a:pt x="3650" y="635"/>
                    <a:pt x="3650" y="635"/>
                    <a:pt x="3650" y="635"/>
                  </a:cubicBezTo>
                  <a:moveTo>
                    <a:pt x="3674" y="620"/>
                  </a:moveTo>
                  <a:cubicBezTo>
                    <a:pt x="3666" y="625"/>
                    <a:pt x="3658" y="630"/>
                    <a:pt x="3650" y="635"/>
                  </a:cubicBezTo>
                  <a:cubicBezTo>
                    <a:pt x="3658" y="630"/>
                    <a:pt x="3666" y="625"/>
                    <a:pt x="3674" y="620"/>
                  </a:cubicBezTo>
                  <a:moveTo>
                    <a:pt x="3702" y="603"/>
                  </a:moveTo>
                  <a:cubicBezTo>
                    <a:pt x="3702" y="603"/>
                    <a:pt x="3702" y="603"/>
                    <a:pt x="3702" y="603"/>
                  </a:cubicBezTo>
                  <a:cubicBezTo>
                    <a:pt x="3692" y="609"/>
                    <a:pt x="3683" y="615"/>
                    <a:pt x="3674" y="620"/>
                  </a:cubicBezTo>
                  <a:cubicBezTo>
                    <a:pt x="3674" y="620"/>
                    <a:pt x="3674" y="620"/>
                    <a:pt x="3674" y="620"/>
                  </a:cubicBezTo>
                  <a:cubicBezTo>
                    <a:pt x="3674" y="620"/>
                    <a:pt x="3674" y="620"/>
                    <a:pt x="3674" y="620"/>
                  </a:cubicBezTo>
                  <a:cubicBezTo>
                    <a:pt x="3683" y="615"/>
                    <a:pt x="3692" y="609"/>
                    <a:pt x="3702" y="603"/>
                  </a:cubicBezTo>
                  <a:moveTo>
                    <a:pt x="3725" y="589"/>
                  </a:moveTo>
                  <a:cubicBezTo>
                    <a:pt x="3725" y="589"/>
                    <a:pt x="3725" y="589"/>
                    <a:pt x="3725" y="589"/>
                  </a:cubicBezTo>
                  <a:cubicBezTo>
                    <a:pt x="3724" y="589"/>
                    <a:pt x="3724" y="589"/>
                    <a:pt x="3724" y="590"/>
                  </a:cubicBezTo>
                  <a:cubicBezTo>
                    <a:pt x="3723" y="590"/>
                    <a:pt x="3723" y="590"/>
                    <a:pt x="3722" y="591"/>
                  </a:cubicBezTo>
                  <a:cubicBezTo>
                    <a:pt x="3722" y="591"/>
                    <a:pt x="3722" y="591"/>
                    <a:pt x="3722" y="591"/>
                  </a:cubicBezTo>
                  <a:cubicBezTo>
                    <a:pt x="3723" y="590"/>
                    <a:pt x="3723" y="590"/>
                    <a:pt x="3724" y="590"/>
                  </a:cubicBezTo>
                  <a:cubicBezTo>
                    <a:pt x="3724" y="589"/>
                    <a:pt x="3724" y="589"/>
                    <a:pt x="3725" y="589"/>
                  </a:cubicBezTo>
                  <a:moveTo>
                    <a:pt x="3824" y="523"/>
                  </a:moveTo>
                  <a:cubicBezTo>
                    <a:pt x="3809" y="534"/>
                    <a:pt x="3795" y="543"/>
                    <a:pt x="3780" y="553"/>
                  </a:cubicBezTo>
                  <a:cubicBezTo>
                    <a:pt x="3779" y="554"/>
                    <a:pt x="3778" y="554"/>
                    <a:pt x="3777" y="555"/>
                  </a:cubicBezTo>
                  <a:cubicBezTo>
                    <a:pt x="3777" y="555"/>
                    <a:pt x="3777" y="555"/>
                    <a:pt x="3777" y="555"/>
                  </a:cubicBezTo>
                  <a:cubicBezTo>
                    <a:pt x="3778" y="554"/>
                    <a:pt x="3779" y="554"/>
                    <a:pt x="3780" y="553"/>
                  </a:cubicBezTo>
                  <a:cubicBezTo>
                    <a:pt x="3795" y="543"/>
                    <a:pt x="3809" y="534"/>
                    <a:pt x="3824" y="523"/>
                  </a:cubicBezTo>
                  <a:moveTo>
                    <a:pt x="3829" y="519"/>
                  </a:moveTo>
                  <a:cubicBezTo>
                    <a:pt x="3827" y="521"/>
                    <a:pt x="3826" y="522"/>
                    <a:pt x="3824" y="523"/>
                  </a:cubicBezTo>
                  <a:cubicBezTo>
                    <a:pt x="3824" y="523"/>
                    <a:pt x="3824" y="523"/>
                    <a:pt x="3824" y="523"/>
                  </a:cubicBezTo>
                  <a:cubicBezTo>
                    <a:pt x="3824" y="523"/>
                    <a:pt x="3824" y="523"/>
                    <a:pt x="3824" y="523"/>
                  </a:cubicBezTo>
                  <a:cubicBezTo>
                    <a:pt x="3826" y="522"/>
                    <a:pt x="3827" y="521"/>
                    <a:pt x="3829" y="519"/>
                  </a:cubicBezTo>
                  <a:moveTo>
                    <a:pt x="3176" y="404"/>
                  </a:moveTo>
                  <a:cubicBezTo>
                    <a:pt x="3143" y="414"/>
                    <a:pt x="3111" y="424"/>
                    <a:pt x="3078" y="434"/>
                  </a:cubicBezTo>
                  <a:cubicBezTo>
                    <a:pt x="2999" y="457"/>
                    <a:pt x="2919" y="482"/>
                    <a:pt x="2838" y="507"/>
                  </a:cubicBezTo>
                  <a:cubicBezTo>
                    <a:pt x="2596" y="582"/>
                    <a:pt x="2347" y="661"/>
                    <a:pt x="2095" y="741"/>
                  </a:cubicBezTo>
                  <a:cubicBezTo>
                    <a:pt x="1843" y="822"/>
                    <a:pt x="1588" y="903"/>
                    <a:pt x="1333" y="981"/>
                  </a:cubicBezTo>
                  <a:cubicBezTo>
                    <a:pt x="1333" y="981"/>
                    <a:pt x="1297" y="992"/>
                    <a:pt x="1234" y="1012"/>
                  </a:cubicBezTo>
                  <a:cubicBezTo>
                    <a:pt x="1220" y="1017"/>
                    <a:pt x="1206" y="1021"/>
                    <a:pt x="1191" y="1026"/>
                  </a:cubicBezTo>
                  <a:cubicBezTo>
                    <a:pt x="1191" y="1026"/>
                    <a:pt x="1191" y="1026"/>
                    <a:pt x="1191" y="1026"/>
                  </a:cubicBezTo>
                  <a:cubicBezTo>
                    <a:pt x="1206" y="1021"/>
                    <a:pt x="1220" y="1017"/>
                    <a:pt x="1234" y="1012"/>
                  </a:cubicBezTo>
                  <a:cubicBezTo>
                    <a:pt x="1297" y="992"/>
                    <a:pt x="1333" y="981"/>
                    <a:pt x="1333" y="981"/>
                  </a:cubicBezTo>
                  <a:cubicBezTo>
                    <a:pt x="1588" y="903"/>
                    <a:pt x="1843" y="822"/>
                    <a:pt x="2095" y="741"/>
                  </a:cubicBezTo>
                  <a:cubicBezTo>
                    <a:pt x="2347" y="661"/>
                    <a:pt x="2596" y="582"/>
                    <a:pt x="2838" y="507"/>
                  </a:cubicBezTo>
                  <a:cubicBezTo>
                    <a:pt x="2919" y="482"/>
                    <a:pt x="2999" y="457"/>
                    <a:pt x="3078" y="434"/>
                  </a:cubicBezTo>
                  <a:cubicBezTo>
                    <a:pt x="3111" y="424"/>
                    <a:pt x="3143" y="414"/>
                    <a:pt x="3176" y="404"/>
                  </a:cubicBezTo>
                  <a:cubicBezTo>
                    <a:pt x="3176" y="404"/>
                    <a:pt x="3176" y="404"/>
                    <a:pt x="3176" y="404"/>
                  </a:cubicBezTo>
                  <a:moveTo>
                    <a:pt x="4015" y="375"/>
                  </a:moveTo>
                  <a:cubicBezTo>
                    <a:pt x="3973" y="412"/>
                    <a:pt x="3927" y="448"/>
                    <a:pt x="3880" y="483"/>
                  </a:cubicBezTo>
                  <a:cubicBezTo>
                    <a:pt x="3863" y="495"/>
                    <a:pt x="3846" y="508"/>
                    <a:pt x="3829" y="519"/>
                  </a:cubicBezTo>
                  <a:cubicBezTo>
                    <a:pt x="3846" y="508"/>
                    <a:pt x="3863" y="495"/>
                    <a:pt x="3880" y="483"/>
                  </a:cubicBezTo>
                  <a:cubicBezTo>
                    <a:pt x="3927" y="448"/>
                    <a:pt x="3973" y="412"/>
                    <a:pt x="4015" y="375"/>
                  </a:cubicBezTo>
                  <a:moveTo>
                    <a:pt x="4015" y="375"/>
                  </a:moveTo>
                  <a:cubicBezTo>
                    <a:pt x="4015" y="375"/>
                    <a:pt x="4015" y="375"/>
                    <a:pt x="4015" y="375"/>
                  </a:cubicBezTo>
                  <a:cubicBezTo>
                    <a:pt x="4015" y="375"/>
                    <a:pt x="4015" y="375"/>
                    <a:pt x="4015" y="375"/>
                  </a:cubicBezTo>
                  <a:cubicBezTo>
                    <a:pt x="4024" y="397"/>
                    <a:pt x="4033" y="420"/>
                    <a:pt x="4042" y="442"/>
                  </a:cubicBezTo>
                  <a:cubicBezTo>
                    <a:pt x="4046" y="451"/>
                    <a:pt x="4049" y="460"/>
                    <a:pt x="4053" y="469"/>
                  </a:cubicBezTo>
                  <a:cubicBezTo>
                    <a:pt x="4063" y="494"/>
                    <a:pt x="4073" y="519"/>
                    <a:pt x="4083" y="544"/>
                  </a:cubicBezTo>
                  <a:cubicBezTo>
                    <a:pt x="4085" y="548"/>
                    <a:pt x="4086" y="552"/>
                    <a:pt x="4088" y="556"/>
                  </a:cubicBezTo>
                  <a:cubicBezTo>
                    <a:pt x="4095" y="572"/>
                    <a:pt x="4101" y="588"/>
                    <a:pt x="4108" y="604"/>
                  </a:cubicBezTo>
                  <a:cubicBezTo>
                    <a:pt x="4120" y="634"/>
                    <a:pt x="4132" y="664"/>
                    <a:pt x="4144" y="694"/>
                  </a:cubicBezTo>
                  <a:cubicBezTo>
                    <a:pt x="4168" y="752"/>
                    <a:pt x="4191" y="810"/>
                    <a:pt x="4215" y="867"/>
                  </a:cubicBezTo>
                  <a:cubicBezTo>
                    <a:pt x="4215" y="867"/>
                    <a:pt x="4215" y="867"/>
                    <a:pt x="4215" y="867"/>
                  </a:cubicBezTo>
                  <a:cubicBezTo>
                    <a:pt x="4191" y="810"/>
                    <a:pt x="4168" y="752"/>
                    <a:pt x="4144" y="694"/>
                  </a:cubicBezTo>
                  <a:cubicBezTo>
                    <a:pt x="4132" y="664"/>
                    <a:pt x="4120" y="634"/>
                    <a:pt x="4108" y="604"/>
                  </a:cubicBezTo>
                  <a:cubicBezTo>
                    <a:pt x="4101" y="588"/>
                    <a:pt x="4095" y="572"/>
                    <a:pt x="4088" y="556"/>
                  </a:cubicBezTo>
                  <a:cubicBezTo>
                    <a:pt x="4086" y="552"/>
                    <a:pt x="4085" y="548"/>
                    <a:pt x="4083" y="544"/>
                  </a:cubicBezTo>
                  <a:cubicBezTo>
                    <a:pt x="4073" y="519"/>
                    <a:pt x="4063" y="494"/>
                    <a:pt x="4053" y="469"/>
                  </a:cubicBezTo>
                  <a:cubicBezTo>
                    <a:pt x="4049" y="460"/>
                    <a:pt x="4046" y="451"/>
                    <a:pt x="4042" y="442"/>
                  </a:cubicBezTo>
                  <a:cubicBezTo>
                    <a:pt x="4033" y="420"/>
                    <a:pt x="4024" y="397"/>
                    <a:pt x="4015" y="375"/>
                  </a:cubicBezTo>
                  <a:moveTo>
                    <a:pt x="4399" y="78"/>
                  </a:moveTo>
                  <a:cubicBezTo>
                    <a:pt x="4399" y="78"/>
                    <a:pt x="4398" y="78"/>
                    <a:pt x="4398" y="79"/>
                  </a:cubicBezTo>
                  <a:cubicBezTo>
                    <a:pt x="4374" y="84"/>
                    <a:pt x="4351" y="90"/>
                    <a:pt x="4327" y="95"/>
                  </a:cubicBezTo>
                  <a:cubicBezTo>
                    <a:pt x="4279" y="107"/>
                    <a:pt x="4230" y="118"/>
                    <a:pt x="4180" y="130"/>
                  </a:cubicBezTo>
                  <a:cubicBezTo>
                    <a:pt x="3981" y="179"/>
                    <a:pt x="3767" y="235"/>
                    <a:pt x="3542" y="299"/>
                  </a:cubicBezTo>
                  <a:cubicBezTo>
                    <a:pt x="3507" y="308"/>
                    <a:pt x="3473" y="318"/>
                    <a:pt x="3438" y="328"/>
                  </a:cubicBezTo>
                  <a:cubicBezTo>
                    <a:pt x="3354" y="352"/>
                    <a:pt x="3269" y="377"/>
                    <a:pt x="3183" y="402"/>
                  </a:cubicBezTo>
                  <a:cubicBezTo>
                    <a:pt x="3183" y="402"/>
                    <a:pt x="3183" y="402"/>
                    <a:pt x="3183" y="402"/>
                  </a:cubicBezTo>
                  <a:cubicBezTo>
                    <a:pt x="3269" y="377"/>
                    <a:pt x="3354" y="352"/>
                    <a:pt x="3438" y="328"/>
                  </a:cubicBezTo>
                  <a:cubicBezTo>
                    <a:pt x="3473" y="318"/>
                    <a:pt x="3507" y="308"/>
                    <a:pt x="3542" y="299"/>
                  </a:cubicBezTo>
                  <a:cubicBezTo>
                    <a:pt x="3767" y="235"/>
                    <a:pt x="3981" y="179"/>
                    <a:pt x="4180" y="130"/>
                  </a:cubicBezTo>
                  <a:cubicBezTo>
                    <a:pt x="4230" y="118"/>
                    <a:pt x="4279" y="107"/>
                    <a:pt x="4327" y="95"/>
                  </a:cubicBezTo>
                  <a:cubicBezTo>
                    <a:pt x="4351" y="90"/>
                    <a:pt x="4374" y="84"/>
                    <a:pt x="4398" y="79"/>
                  </a:cubicBezTo>
                  <a:cubicBezTo>
                    <a:pt x="4398" y="78"/>
                    <a:pt x="4399" y="78"/>
                    <a:pt x="4399" y="78"/>
                  </a:cubicBezTo>
                  <a:moveTo>
                    <a:pt x="4467" y="63"/>
                  </a:moveTo>
                  <a:cubicBezTo>
                    <a:pt x="4445" y="68"/>
                    <a:pt x="4422" y="73"/>
                    <a:pt x="4399" y="78"/>
                  </a:cubicBezTo>
                  <a:cubicBezTo>
                    <a:pt x="4422" y="73"/>
                    <a:pt x="4445" y="68"/>
                    <a:pt x="4467" y="63"/>
                  </a:cubicBezTo>
                  <a:moveTo>
                    <a:pt x="4733" y="6"/>
                  </a:moveTo>
                  <a:cubicBezTo>
                    <a:pt x="4731" y="6"/>
                    <a:pt x="4729" y="7"/>
                    <a:pt x="4727" y="7"/>
                  </a:cubicBezTo>
                  <a:cubicBezTo>
                    <a:pt x="4687" y="15"/>
                    <a:pt x="4644" y="24"/>
                    <a:pt x="4601" y="33"/>
                  </a:cubicBezTo>
                  <a:cubicBezTo>
                    <a:pt x="4557" y="43"/>
                    <a:pt x="4513" y="53"/>
                    <a:pt x="4467" y="63"/>
                  </a:cubicBezTo>
                  <a:cubicBezTo>
                    <a:pt x="4467" y="63"/>
                    <a:pt x="4467" y="63"/>
                    <a:pt x="4467" y="63"/>
                  </a:cubicBezTo>
                  <a:cubicBezTo>
                    <a:pt x="4467" y="63"/>
                    <a:pt x="4467" y="63"/>
                    <a:pt x="4467" y="63"/>
                  </a:cubicBezTo>
                  <a:cubicBezTo>
                    <a:pt x="4513" y="53"/>
                    <a:pt x="4557" y="43"/>
                    <a:pt x="4601" y="33"/>
                  </a:cubicBezTo>
                  <a:cubicBezTo>
                    <a:pt x="4644" y="24"/>
                    <a:pt x="4687" y="15"/>
                    <a:pt x="4727" y="7"/>
                  </a:cubicBezTo>
                  <a:cubicBezTo>
                    <a:pt x="4729" y="7"/>
                    <a:pt x="4731" y="6"/>
                    <a:pt x="4733" y="6"/>
                  </a:cubicBezTo>
                  <a:moveTo>
                    <a:pt x="4762" y="0"/>
                  </a:moveTo>
                  <a:cubicBezTo>
                    <a:pt x="4753" y="2"/>
                    <a:pt x="4743" y="4"/>
                    <a:pt x="4733" y="6"/>
                  </a:cubicBezTo>
                  <a:cubicBezTo>
                    <a:pt x="4743" y="4"/>
                    <a:pt x="4753" y="2"/>
                    <a:pt x="4762" y="0"/>
                  </a:cubicBezTo>
                  <a:cubicBezTo>
                    <a:pt x="4762" y="0"/>
                    <a:pt x="4762" y="0"/>
                    <a:pt x="4762" y="0"/>
                  </a:cubicBezTo>
                </a:path>
              </a:pathLst>
            </a:custGeom>
            <a:solidFill>
              <a:srgbClr val="E3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" name="Freeform 12"/>
            <p:cNvSpPr>
              <a:spLocks noEditPoints="1"/>
            </p:cNvSpPr>
            <p:nvPr/>
          </p:nvSpPr>
          <p:spPr bwMode="auto">
            <a:xfrm>
              <a:off x="1133607" y="4166781"/>
              <a:ext cx="5181914" cy="1518428"/>
            </a:xfrm>
            <a:custGeom>
              <a:avLst/>
              <a:gdLst>
                <a:gd name="T0" fmla="*/ 2114 w 3860"/>
                <a:gd name="T1" fmla="*/ 980 h 1130"/>
                <a:gd name="T2" fmla="*/ 2066 w 3860"/>
                <a:gd name="T3" fmla="*/ 1021 h 1130"/>
                <a:gd name="T4" fmla="*/ 2785 w 3860"/>
                <a:gd name="T5" fmla="*/ 880 h 1130"/>
                <a:gd name="T6" fmla="*/ 3853 w 3860"/>
                <a:gd name="T7" fmla="*/ 682 h 1130"/>
                <a:gd name="T8" fmla="*/ 3832 w 3860"/>
                <a:gd name="T9" fmla="*/ 627 h 1130"/>
                <a:gd name="T10" fmla="*/ 3842 w 3860"/>
                <a:gd name="T11" fmla="*/ 640 h 1130"/>
                <a:gd name="T12" fmla="*/ 3725 w 3860"/>
                <a:gd name="T13" fmla="*/ 318 h 1130"/>
                <a:gd name="T14" fmla="*/ 3590 w 3860"/>
                <a:gd name="T15" fmla="*/ 351 h 1130"/>
                <a:gd name="T16" fmla="*/ 3365 w 3860"/>
                <a:gd name="T17" fmla="*/ 476 h 1130"/>
                <a:gd name="T18" fmla="*/ 3381 w 3860"/>
                <a:gd name="T19" fmla="*/ 478 h 1130"/>
                <a:gd name="T20" fmla="*/ 3637 w 3860"/>
                <a:gd name="T21" fmla="*/ 345 h 1130"/>
                <a:gd name="T22" fmla="*/ 3712 w 3860"/>
                <a:gd name="T23" fmla="*/ 297 h 1130"/>
                <a:gd name="T24" fmla="*/ 1257 w 3860"/>
                <a:gd name="T25" fmla="*/ 312 h 1130"/>
                <a:gd name="T26" fmla="*/ 1249 w 3860"/>
                <a:gd name="T27" fmla="*/ 277 h 1130"/>
                <a:gd name="T28" fmla="*/ 1083 w 3860"/>
                <a:gd name="T29" fmla="*/ 170 h 1130"/>
                <a:gd name="T30" fmla="*/ 1066 w 3860"/>
                <a:gd name="T31" fmla="*/ 110 h 1130"/>
                <a:gd name="T32" fmla="*/ 2211 w 3860"/>
                <a:gd name="T33" fmla="*/ 190 h 1130"/>
                <a:gd name="T34" fmla="*/ 77 w 3860"/>
                <a:gd name="T35" fmla="*/ 10 h 1130"/>
                <a:gd name="T36" fmla="*/ 80 w 3860"/>
                <a:gd name="T37" fmla="*/ 12 h 1130"/>
                <a:gd name="T38" fmla="*/ 74 w 3860"/>
                <a:gd name="T39" fmla="*/ 8 h 1130"/>
                <a:gd name="T40" fmla="*/ 1073 w 3860"/>
                <a:gd name="T41" fmla="*/ 600 h 1130"/>
                <a:gd name="T42" fmla="*/ 88 w 3860"/>
                <a:gd name="T43" fmla="*/ 3 h 1130"/>
                <a:gd name="T44" fmla="*/ 78 w 3860"/>
                <a:gd name="T45" fmla="*/ 6 h 1130"/>
                <a:gd name="T46" fmla="*/ 166 w 3860"/>
                <a:gd name="T47" fmla="*/ 16 h 1130"/>
                <a:gd name="T48" fmla="*/ 48 w 3860"/>
                <a:gd name="T49" fmla="*/ 162 h 1130"/>
                <a:gd name="T50" fmla="*/ 148 w 3860"/>
                <a:gd name="T51" fmla="*/ 248 h 1130"/>
                <a:gd name="T52" fmla="*/ 610 w 3860"/>
                <a:gd name="T53" fmla="*/ 309 h 1130"/>
                <a:gd name="T54" fmla="*/ 521 w 3860"/>
                <a:gd name="T55" fmla="*/ 798 h 1130"/>
                <a:gd name="T56" fmla="*/ 370 w 3860"/>
                <a:gd name="T57" fmla="*/ 1130 h 1130"/>
                <a:gd name="T58" fmla="*/ 1153 w 3860"/>
                <a:gd name="T59" fmla="*/ 622 h 1130"/>
                <a:gd name="T60" fmla="*/ 954 w 3860"/>
                <a:gd name="T61" fmla="*/ 939 h 1130"/>
                <a:gd name="T62" fmla="*/ 984 w 3860"/>
                <a:gd name="T63" fmla="*/ 971 h 1130"/>
                <a:gd name="T64" fmla="*/ 1600 w 3860"/>
                <a:gd name="T65" fmla="*/ 440 h 1130"/>
                <a:gd name="T66" fmla="*/ 1763 w 3860"/>
                <a:gd name="T67" fmla="*/ 378 h 1130"/>
                <a:gd name="T68" fmla="*/ 3090 w 3860"/>
                <a:gd name="T69" fmla="*/ 81 h 1130"/>
                <a:gd name="T70" fmla="*/ 1366 w 3860"/>
                <a:gd name="T71" fmla="*/ 1035 h 1130"/>
                <a:gd name="T72" fmla="*/ 1247 w 3860"/>
                <a:gd name="T73" fmla="*/ 1108 h 1130"/>
                <a:gd name="T74" fmla="*/ 1722 w 3860"/>
                <a:gd name="T75" fmla="*/ 936 h 1130"/>
                <a:gd name="T76" fmla="*/ 2462 w 3860"/>
                <a:gd name="T77" fmla="*/ 651 h 1130"/>
                <a:gd name="T78" fmla="*/ 2821 w 3860"/>
                <a:gd name="T79" fmla="*/ 489 h 1130"/>
                <a:gd name="T80" fmla="*/ 2781 w 3860"/>
                <a:gd name="T81" fmla="*/ 78 h 1130"/>
                <a:gd name="T82" fmla="*/ 2478 w 3860"/>
                <a:gd name="T83" fmla="*/ 131 h 1130"/>
                <a:gd name="T84" fmla="*/ 1872 w 3860"/>
                <a:gd name="T85" fmla="*/ 279 h 1130"/>
                <a:gd name="T86" fmla="*/ 2121 w 3860"/>
                <a:gd name="T87" fmla="*/ 48 h 1130"/>
                <a:gd name="T88" fmla="*/ 985 w 3860"/>
                <a:gd name="T89" fmla="*/ 586 h 1130"/>
                <a:gd name="T90" fmla="*/ 655 w 3860"/>
                <a:gd name="T91" fmla="*/ 600 h 1130"/>
                <a:gd name="T92" fmla="*/ 1115 w 3860"/>
                <a:gd name="T93" fmla="*/ 427 h 1130"/>
                <a:gd name="T94" fmla="*/ 771 w 3860"/>
                <a:gd name="T95" fmla="*/ 518 h 1130"/>
                <a:gd name="T96" fmla="*/ 748 w 3860"/>
                <a:gd name="T97" fmla="*/ 476 h 1130"/>
                <a:gd name="T98" fmla="*/ 282 w 3860"/>
                <a:gd name="T99" fmla="*/ 643 h 1130"/>
                <a:gd name="T100" fmla="*/ 929 w 3860"/>
                <a:gd name="T101" fmla="*/ 244 h 1130"/>
                <a:gd name="T102" fmla="*/ 1046 w 3860"/>
                <a:gd name="T103" fmla="*/ 74 h 1130"/>
                <a:gd name="T104" fmla="*/ 30 w 3860"/>
                <a:gd name="T105" fmla="*/ 396 h 1130"/>
                <a:gd name="T106" fmla="*/ 421 w 3860"/>
                <a:gd name="T107" fmla="*/ 136 h 1130"/>
                <a:gd name="T108" fmla="*/ 405 w 3860"/>
                <a:gd name="T109" fmla="*/ 103 h 1130"/>
                <a:gd name="T110" fmla="*/ 107 w 3860"/>
                <a:gd name="T111" fmla="*/ 152 h 1130"/>
                <a:gd name="T112" fmla="*/ 198 w 3860"/>
                <a:gd name="T113" fmla="*/ 17 h 1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860" h="1130">
                  <a:moveTo>
                    <a:pt x="3853" y="682"/>
                  </a:moveTo>
                  <a:cubicBezTo>
                    <a:pt x="3612" y="711"/>
                    <a:pt x="3370" y="748"/>
                    <a:pt x="3128" y="790"/>
                  </a:cubicBezTo>
                  <a:cubicBezTo>
                    <a:pt x="3128" y="790"/>
                    <a:pt x="3128" y="790"/>
                    <a:pt x="3128" y="790"/>
                  </a:cubicBezTo>
                  <a:cubicBezTo>
                    <a:pt x="3082" y="797"/>
                    <a:pt x="3037" y="805"/>
                    <a:pt x="2991" y="813"/>
                  </a:cubicBezTo>
                  <a:cubicBezTo>
                    <a:pt x="2748" y="857"/>
                    <a:pt x="2503" y="904"/>
                    <a:pt x="2256" y="952"/>
                  </a:cubicBezTo>
                  <a:cubicBezTo>
                    <a:pt x="2256" y="952"/>
                    <a:pt x="2256" y="952"/>
                    <a:pt x="2256" y="952"/>
                  </a:cubicBezTo>
                  <a:cubicBezTo>
                    <a:pt x="2209" y="962"/>
                    <a:pt x="2161" y="971"/>
                    <a:pt x="2114" y="980"/>
                  </a:cubicBezTo>
                  <a:cubicBezTo>
                    <a:pt x="1969" y="1008"/>
                    <a:pt x="1725" y="1057"/>
                    <a:pt x="1428" y="1114"/>
                  </a:cubicBezTo>
                  <a:cubicBezTo>
                    <a:pt x="1400" y="1119"/>
                    <a:pt x="1371" y="1124"/>
                    <a:pt x="1342" y="1130"/>
                  </a:cubicBezTo>
                  <a:cubicBezTo>
                    <a:pt x="1510" y="1130"/>
                    <a:pt x="1510" y="1130"/>
                    <a:pt x="1510" y="1130"/>
                  </a:cubicBezTo>
                  <a:cubicBezTo>
                    <a:pt x="1734" y="1087"/>
                    <a:pt x="1911" y="1051"/>
                    <a:pt x="2009" y="1032"/>
                  </a:cubicBezTo>
                  <a:cubicBezTo>
                    <a:pt x="2015" y="1031"/>
                    <a:pt x="2022" y="1030"/>
                    <a:pt x="2028" y="1029"/>
                  </a:cubicBezTo>
                  <a:cubicBezTo>
                    <a:pt x="2028" y="1029"/>
                    <a:pt x="2028" y="1029"/>
                    <a:pt x="2028" y="1029"/>
                  </a:cubicBezTo>
                  <a:cubicBezTo>
                    <a:pt x="2041" y="1026"/>
                    <a:pt x="2053" y="1024"/>
                    <a:pt x="2066" y="1021"/>
                  </a:cubicBezTo>
                  <a:cubicBezTo>
                    <a:pt x="2156" y="1003"/>
                    <a:pt x="2242" y="986"/>
                    <a:pt x="2326" y="969"/>
                  </a:cubicBezTo>
                  <a:cubicBezTo>
                    <a:pt x="2377" y="959"/>
                    <a:pt x="2426" y="949"/>
                    <a:pt x="2475" y="940"/>
                  </a:cubicBezTo>
                  <a:cubicBezTo>
                    <a:pt x="2523" y="931"/>
                    <a:pt x="2570" y="921"/>
                    <a:pt x="2617" y="912"/>
                  </a:cubicBezTo>
                  <a:cubicBezTo>
                    <a:pt x="2663" y="904"/>
                    <a:pt x="2708" y="895"/>
                    <a:pt x="2752" y="887"/>
                  </a:cubicBezTo>
                  <a:cubicBezTo>
                    <a:pt x="2758" y="886"/>
                    <a:pt x="2763" y="885"/>
                    <a:pt x="2768" y="884"/>
                  </a:cubicBezTo>
                  <a:cubicBezTo>
                    <a:pt x="2768" y="884"/>
                    <a:pt x="2768" y="884"/>
                    <a:pt x="2768" y="884"/>
                  </a:cubicBezTo>
                  <a:cubicBezTo>
                    <a:pt x="2774" y="882"/>
                    <a:pt x="2780" y="881"/>
                    <a:pt x="2785" y="880"/>
                  </a:cubicBezTo>
                  <a:cubicBezTo>
                    <a:pt x="2796" y="878"/>
                    <a:pt x="2807" y="876"/>
                    <a:pt x="2818" y="874"/>
                  </a:cubicBezTo>
                  <a:cubicBezTo>
                    <a:pt x="2840" y="870"/>
                    <a:pt x="2861" y="866"/>
                    <a:pt x="2882" y="863"/>
                  </a:cubicBezTo>
                  <a:cubicBezTo>
                    <a:pt x="2924" y="855"/>
                    <a:pt x="2965" y="847"/>
                    <a:pt x="3005" y="840"/>
                  </a:cubicBezTo>
                  <a:cubicBezTo>
                    <a:pt x="3046" y="833"/>
                    <a:pt x="3085" y="826"/>
                    <a:pt x="3123" y="819"/>
                  </a:cubicBezTo>
                  <a:cubicBezTo>
                    <a:pt x="3428" y="766"/>
                    <a:pt x="3672" y="730"/>
                    <a:pt x="3860" y="703"/>
                  </a:cubicBezTo>
                  <a:cubicBezTo>
                    <a:pt x="3858" y="698"/>
                    <a:pt x="3857" y="693"/>
                    <a:pt x="3855" y="689"/>
                  </a:cubicBezTo>
                  <a:cubicBezTo>
                    <a:pt x="3854" y="687"/>
                    <a:pt x="3853" y="685"/>
                    <a:pt x="3853" y="682"/>
                  </a:cubicBezTo>
                  <a:moveTo>
                    <a:pt x="3716" y="295"/>
                  </a:moveTo>
                  <a:cubicBezTo>
                    <a:pt x="3716" y="296"/>
                    <a:pt x="3716" y="296"/>
                    <a:pt x="3715" y="296"/>
                  </a:cubicBezTo>
                  <a:cubicBezTo>
                    <a:pt x="3714" y="297"/>
                    <a:pt x="3713" y="298"/>
                    <a:pt x="3712" y="298"/>
                  </a:cubicBezTo>
                  <a:cubicBezTo>
                    <a:pt x="3725" y="333"/>
                    <a:pt x="3738" y="368"/>
                    <a:pt x="3751" y="404"/>
                  </a:cubicBezTo>
                  <a:cubicBezTo>
                    <a:pt x="3758" y="424"/>
                    <a:pt x="3766" y="445"/>
                    <a:pt x="3774" y="466"/>
                  </a:cubicBezTo>
                  <a:cubicBezTo>
                    <a:pt x="3775" y="469"/>
                    <a:pt x="3776" y="473"/>
                    <a:pt x="3777" y="476"/>
                  </a:cubicBezTo>
                  <a:cubicBezTo>
                    <a:pt x="3795" y="526"/>
                    <a:pt x="3814" y="576"/>
                    <a:pt x="3832" y="627"/>
                  </a:cubicBezTo>
                  <a:cubicBezTo>
                    <a:pt x="3834" y="632"/>
                    <a:pt x="3836" y="636"/>
                    <a:pt x="3838" y="641"/>
                  </a:cubicBezTo>
                  <a:cubicBezTo>
                    <a:pt x="3838" y="641"/>
                    <a:pt x="3838" y="641"/>
                    <a:pt x="3838" y="641"/>
                  </a:cubicBezTo>
                  <a:cubicBezTo>
                    <a:pt x="3843" y="655"/>
                    <a:pt x="3848" y="669"/>
                    <a:pt x="3853" y="682"/>
                  </a:cubicBezTo>
                  <a:cubicBezTo>
                    <a:pt x="3854" y="682"/>
                    <a:pt x="3855" y="682"/>
                    <a:pt x="3856" y="682"/>
                  </a:cubicBezTo>
                  <a:cubicBezTo>
                    <a:pt x="3857" y="682"/>
                    <a:pt x="3857" y="682"/>
                    <a:pt x="3858" y="682"/>
                  </a:cubicBezTo>
                  <a:cubicBezTo>
                    <a:pt x="3853" y="668"/>
                    <a:pt x="3848" y="654"/>
                    <a:pt x="3842" y="640"/>
                  </a:cubicBezTo>
                  <a:cubicBezTo>
                    <a:pt x="3842" y="640"/>
                    <a:pt x="3842" y="640"/>
                    <a:pt x="3842" y="640"/>
                  </a:cubicBezTo>
                  <a:cubicBezTo>
                    <a:pt x="3841" y="636"/>
                    <a:pt x="3839" y="631"/>
                    <a:pt x="3837" y="626"/>
                  </a:cubicBezTo>
                  <a:cubicBezTo>
                    <a:pt x="3810" y="552"/>
                    <a:pt x="3783" y="477"/>
                    <a:pt x="3756" y="403"/>
                  </a:cubicBezTo>
                  <a:cubicBezTo>
                    <a:pt x="3754" y="397"/>
                    <a:pt x="3752" y="392"/>
                    <a:pt x="3750" y="387"/>
                  </a:cubicBezTo>
                  <a:cubicBezTo>
                    <a:pt x="3746" y="376"/>
                    <a:pt x="3742" y="365"/>
                    <a:pt x="3738" y="353"/>
                  </a:cubicBezTo>
                  <a:cubicBezTo>
                    <a:pt x="3737" y="353"/>
                    <a:pt x="3737" y="352"/>
                    <a:pt x="3737" y="351"/>
                  </a:cubicBezTo>
                  <a:cubicBezTo>
                    <a:pt x="3734" y="345"/>
                    <a:pt x="3732" y="338"/>
                    <a:pt x="3729" y="331"/>
                  </a:cubicBezTo>
                  <a:cubicBezTo>
                    <a:pt x="3728" y="327"/>
                    <a:pt x="3726" y="322"/>
                    <a:pt x="3725" y="318"/>
                  </a:cubicBezTo>
                  <a:cubicBezTo>
                    <a:pt x="3722" y="310"/>
                    <a:pt x="3719" y="303"/>
                    <a:pt x="3716" y="295"/>
                  </a:cubicBezTo>
                  <a:moveTo>
                    <a:pt x="3705" y="278"/>
                  </a:moveTo>
                  <a:cubicBezTo>
                    <a:pt x="3685" y="291"/>
                    <a:pt x="3665" y="304"/>
                    <a:pt x="3646" y="316"/>
                  </a:cubicBezTo>
                  <a:cubicBezTo>
                    <a:pt x="3642" y="319"/>
                    <a:pt x="3637" y="322"/>
                    <a:pt x="3633" y="326"/>
                  </a:cubicBezTo>
                  <a:cubicBezTo>
                    <a:pt x="3628" y="328"/>
                    <a:pt x="3623" y="331"/>
                    <a:pt x="3618" y="334"/>
                  </a:cubicBezTo>
                  <a:cubicBezTo>
                    <a:pt x="3609" y="340"/>
                    <a:pt x="3600" y="345"/>
                    <a:pt x="3591" y="351"/>
                  </a:cubicBezTo>
                  <a:cubicBezTo>
                    <a:pt x="3591" y="351"/>
                    <a:pt x="3590" y="351"/>
                    <a:pt x="3590" y="351"/>
                  </a:cubicBezTo>
                  <a:cubicBezTo>
                    <a:pt x="3587" y="353"/>
                    <a:pt x="3585" y="355"/>
                    <a:pt x="3582" y="356"/>
                  </a:cubicBezTo>
                  <a:cubicBezTo>
                    <a:pt x="3556" y="372"/>
                    <a:pt x="3530" y="387"/>
                    <a:pt x="3507" y="400"/>
                  </a:cubicBezTo>
                  <a:cubicBezTo>
                    <a:pt x="3502" y="403"/>
                    <a:pt x="3497" y="405"/>
                    <a:pt x="3492" y="408"/>
                  </a:cubicBezTo>
                  <a:cubicBezTo>
                    <a:pt x="3485" y="412"/>
                    <a:pt x="3478" y="417"/>
                    <a:pt x="3470" y="421"/>
                  </a:cubicBezTo>
                  <a:cubicBezTo>
                    <a:pt x="3463" y="425"/>
                    <a:pt x="3456" y="428"/>
                    <a:pt x="3449" y="432"/>
                  </a:cubicBezTo>
                  <a:cubicBezTo>
                    <a:pt x="3435" y="439"/>
                    <a:pt x="3422" y="446"/>
                    <a:pt x="3410" y="453"/>
                  </a:cubicBezTo>
                  <a:cubicBezTo>
                    <a:pt x="3394" y="462"/>
                    <a:pt x="3379" y="469"/>
                    <a:pt x="3365" y="476"/>
                  </a:cubicBezTo>
                  <a:cubicBezTo>
                    <a:pt x="3358" y="480"/>
                    <a:pt x="3351" y="483"/>
                    <a:pt x="3345" y="486"/>
                  </a:cubicBezTo>
                  <a:cubicBezTo>
                    <a:pt x="3334" y="492"/>
                    <a:pt x="3324" y="497"/>
                    <a:pt x="3315" y="502"/>
                  </a:cubicBezTo>
                  <a:cubicBezTo>
                    <a:pt x="3309" y="505"/>
                    <a:pt x="3303" y="508"/>
                    <a:pt x="3299" y="510"/>
                  </a:cubicBezTo>
                  <a:cubicBezTo>
                    <a:pt x="3286" y="516"/>
                    <a:pt x="3276" y="521"/>
                    <a:pt x="3269" y="525"/>
                  </a:cubicBezTo>
                  <a:cubicBezTo>
                    <a:pt x="3260" y="530"/>
                    <a:pt x="3256" y="532"/>
                    <a:pt x="3257" y="532"/>
                  </a:cubicBezTo>
                  <a:cubicBezTo>
                    <a:pt x="3257" y="532"/>
                    <a:pt x="3258" y="531"/>
                    <a:pt x="3261" y="530"/>
                  </a:cubicBezTo>
                  <a:cubicBezTo>
                    <a:pt x="3302" y="514"/>
                    <a:pt x="3341" y="496"/>
                    <a:pt x="3381" y="478"/>
                  </a:cubicBezTo>
                  <a:cubicBezTo>
                    <a:pt x="3391" y="474"/>
                    <a:pt x="3400" y="469"/>
                    <a:pt x="3410" y="465"/>
                  </a:cubicBezTo>
                  <a:cubicBezTo>
                    <a:pt x="3439" y="451"/>
                    <a:pt x="3439" y="451"/>
                    <a:pt x="3439" y="451"/>
                  </a:cubicBezTo>
                  <a:cubicBezTo>
                    <a:pt x="3458" y="441"/>
                    <a:pt x="3478" y="432"/>
                    <a:pt x="3497" y="422"/>
                  </a:cubicBezTo>
                  <a:cubicBezTo>
                    <a:pt x="3516" y="412"/>
                    <a:pt x="3535" y="402"/>
                    <a:pt x="3554" y="392"/>
                  </a:cubicBezTo>
                  <a:cubicBezTo>
                    <a:pt x="3563" y="387"/>
                    <a:pt x="3572" y="382"/>
                    <a:pt x="3582" y="377"/>
                  </a:cubicBezTo>
                  <a:cubicBezTo>
                    <a:pt x="3609" y="361"/>
                    <a:pt x="3609" y="361"/>
                    <a:pt x="3609" y="361"/>
                  </a:cubicBezTo>
                  <a:cubicBezTo>
                    <a:pt x="3637" y="345"/>
                    <a:pt x="3637" y="345"/>
                    <a:pt x="3637" y="345"/>
                  </a:cubicBezTo>
                  <a:cubicBezTo>
                    <a:pt x="3637" y="345"/>
                    <a:pt x="3637" y="345"/>
                    <a:pt x="3637" y="345"/>
                  </a:cubicBezTo>
                  <a:cubicBezTo>
                    <a:pt x="3641" y="343"/>
                    <a:pt x="3646" y="340"/>
                    <a:pt x="3650" y="337"/>
                  </a:cubicBezTo>
                  <a:cubicBezTo>
                    <a:pt x="3657" y="333"/>
                    <a:pt x="3657" y="333"/>
                    <a:pt x="3657" y="333"/>
                  </a:cubicBezTo>
                  <a:cubicBezTo>
                    <a:pt x="3660" y="331"/>
                    <a:pt x="3660" y="331"/>
                    <a:pt x="3660" y="331"/>
                  </a:cubicBezTo>
                  <a:cubicBezTo>
                    <a:pt x="3663" y="329"/>
                    <a:pt x="3663" y="329"/>
                    <a:pt x="3663" y="329"/>
                  </a:cubicBezTo>
                  <a:cubicBezTo>
                    <a:pt x="3680" y="319"/>
                    <a:pt x="3696" y="308"/>
                    <a:pt x="3712" y="298"/>
                  </a:cubicBezTo>
                  <a:cubicBezTo>
                    <a:pt x="3712" y="298"/>
                    <a:pt x="3712" y="297"/>
                    <a:pt x="3712" y="297"/>
                  </a:cubicBezTo>
                  <a:cubicBezTo>
                    <a:pt x="3712" y="297"/>
                    <a:pt x="3712" y="297"/>
                    <a:pt x="3712" y="297"/>
                  </a:cubicBezTo>
                  <a:cubicBezTo>
                    <a:pt x="3711" y="295"/>
                    <a:pt x="3711" y="294"/>
                    <a:pt x="3710" y="292"/>
                  </a:cubicBezTo>
                  <a:cubicBezTo>
                    <a:pt x="3708" y="287"/>
                    <a:pt x="3707" y="283"/>
                    <a:pt x="3705" y="278"/>
                  </a:cubicBezTo>
                  <a:moveTo>
                    <a:pt x="1246" y="271"/>
                  </a:moveTo>
                  <a:cubicBezTo>
                    <a:pt x="1246" y="271"/>
                    <a:pt x="1245" y="272"/>
                    <a:pt x="1245" y="272"/>
                  </a:cubicBezTo>
                  <a:cubicBezTo>
                    <a:pt x="1243" y="273"/>
                    <a:pt x="1242" y="273"/>
                    <a:pt x="1241" y="274"/>
                  </a:cubicBezTo>
                  <a:cubicBezTo>
                    <a:pt x="1246" y="287"/>
                    <a:pt x="1251" y="299"/>
                    <a:pt x="1257" y="312"/>
                  </a:cubicBezTo>
                  <a:cubicBezTo>
                    <a:pt x="1261" y="323"/>
                    <a:pt x="1265" y="333"/>
                    <a:pt x="1269" y="343"/>
                  </a:cubicBezTo>
                  <a:cubicBezTo>
                    <a:pt x="1274" y="356"/>
                    <a:pt x="1279" y="369"/>
                    <a:pt x="1284" y="382"/>
                  </a:cubicBezTo>
                  <a:cubicBezTo>
                    <a:pt x="1286" y="381"/>
                    <a:pt x="1287" y="381"/>
                    <a:pt x="1288" y="381"/>
                  </a:cubicBezTo>
                  <a:cubicBezTo>
                    <a:pt x="1289" y="381"/>
                    <a:pt x="1289" y="380"/>
                    <a:pt x="1290" y="380"/>
                  </a:cubicBezTo>
                  <a:cubicBezTo>
                    <a:pt x="1285" y="367"/>
                    <a:pt x="1280" y="355"/>
                    <a:pt x="1275" y="342"/>
                  </a:cubicBezTo>
                  <a:cubicBezTo>
                    <a:pt x="1270" y="331"/>
                    <a:pt x="1266" y="320"/>
                    <a:pt x="1262" y="309"/>
                  </a:cubicBezTo>
                  <a:cubicBezTo>
                    <a:pt x="1257" y="299"/>
                    <a:pt x="1253" y="288"/>
                    <a:pt x="1249" y="277"/>
                  </a:cubicBezTo>
                  <a:cubicBezTo>
                    <a:pt x="1248" y="275"/>
                    <a:pt x="1247" y="273"/>
                    <a:pt x="1246" y="271"/>
                  </a:cubicBezTo>
                  <a:moveTo>
                    <a:pt x="1066" y="110"/>
                  </a:moveTo>
                  <a:cubicBezTo>
                    <a:pt x="1065" y="110"/>
                    <a:pt x="1065" y="110"/>
                    <a:pt x="1064" y="110"/>
                  </a:cubicBezTo>
                  <a:cubicBezTo>
                    <a:pt x="1063" y="111"/>
                    <a:pt x="1062" y="112"/>
                    <a:pt x="1061" y="112"/>
                  </a:cubicBezTo>
                  <a:cubicBezTo>
                    <a:pt x="1063" y="119"/>
                    <a:pt x="1066" y="125"/>
                    <a:pt x="1068" y="132"/>
                  </a:cubicBezTo>
                  <a:cubicBezTo>
                    <a:pt x="1071" y="138"/>
                    <a:pt x="1073" y="144"/>
                    <a:pt x="1075" y="151"/>
                  </a:cubicBezTo>
                  <a:cubicBezTo>
                    <a:pt x="1078" y="157"/>
                    <a:pt x="1080" y="164"/>
                    <a:pt x="1083" y="170"/>
                  </a:cubicBezTo>
                  <a:cubicBezTo>
                    <a:pt x="1084" y="170"/>
                    <a:pt x="1085" y="170"/>
                    <a:pt x="1087" y="169"/>
                  </a:cubicBezTo>
                  <a:cubicBezTo>
                    <a:pt x="1087" y="169"/>
                    <a:pt x="1088" y="169"/>
                    <a:pt x="1088" y="169"/>
                  </a:cubicBezTo>
                  <a:cubicBezTo>
                    <a:pt x="1087" y="165"/>
                    <a:pt x="1085" y="162"/>
                    <a:pt x="1084" y="158"/>
                  </a:cubicBezTo>
                  <a:cubicBezTo>
                    <a:pt x="1083" y="155"/>
                    <a:pt x="1082" y="152"/>
                    <a:pt x="1081" y="149"/>
                  </a:cubicBezTo>
                  <a:cubicBezTo>
                    <a:pt x="1078" y="143"/>
                    <a:pt x="1076" y="136"/>
                    <a:pt x="1073" y="129"/>
                  </a:cubicBezTo>
                  <a:cubicBezTo>
                    <a:pt x="1072" y="126"/>
                    <a:pt x="1071" y="124"/>
                    <a:pt x="1070" y="121"/>
                  </a:cubicBezTo>
                  <a:cubicBezTo>
                    <a:pt x="1069" y="117"/>
                    <a:pt x="1067" y="113"/>
                    <a:pt x="1066" y="110"/>
                  </a:cubicBezTo>
                  <a:moveTo>
                    <a:pt x="2164" y="69"/>
                  </a:moveTo>
                  <a:cubicBezTo>
                    <a:pt x="2163" y="69"/>
                    <a:pt x="2162" y="70"/>
                    <a:pt x="2161" y="71"/>
                  </a:cubicBezTo>
                  <a:cubicBezTo>
                    <a:pt x="2160" y="72"/>
                    <a:pt x="2159" y="72"/>
                    <a:pt x="2157" y="73"/>
                  </a:cubicBezTo>
                  <a:cubicBezTo>
                    <a:pt x="2162" y="85"/>
                    <a:pt x="2167" y="97"/>
                    <a:pt x="2172" y="108"/>
                  </a:cubicBezTo>
                  <a:cubicBezTo>
                    <a:pt x="2179" y="126"/>
                    <a:pt x="2187" y="144"/>
                    <a:pt x="2194" y="161"/>
                  </a:cubicBezTo>
                  <a:cubicBezTo>
                    <a:pt x="2198" y="171"/>
                    <a:pt x="2202" y="181"/>
                    <a:pt x="2207" y="191"/>
                  </a:cubicBezTo>
                  <a:cubicBezTo>
                    <a:pt x="2208" y="191"/>
                    <a:pt x="2209" y="191"/>
                    <a:pt x="2211" y="190"/>
                  </a:cubicBezTo>
                  <a:cubicBezTo>
                    <a:pt x="2212" y="190"/>
                    <a:pt x="2213" y="190"/>
                    <a:pt x="2215" y="190"/>
                  </a:cubicBezTo>
                  <a:cubicBezTo>
                    <a:pt x="2210" y="180"/>
                    <a:pt x="2206" y="170"/>
                    <a:pt x="2202" y="160"/>
                  </a:cubicBezTo>
                  <a:cubicBezTo>
                    <a:pt x="2194" y="141"/>
                    <a:pt x="2187" y="122"/>
                    <a:pt x="2179" y="104"/>
                  </a:cubicBezTo>
                  <a:cubicBezTo>
                    <a:pt x="2174" y="92"/>
                    <a:pt x="2169" y="80"/>
                    <a:pt x="2164" y="69"/>
                  </a:cubicBezTo>
                  <a:moveTo>
                    <a:pt x="76" y="9"/>
                  </a:moveTo>
                  <a:cubicBezTo>
                    <a:pt x="76" y="9"/>
                    <a:pt x="76" y="9"/>
                    <a:pt x="76" y="9"/>
                  </a:cubicBezTo>
                  <a:cubicBezTo>
                    <a:pt x="76" y="9"/>
                    <a:pt x="77" y="10"/>
                    <a:pt x="77" y="10"/>
                  </a:cubicBezTo>
                  <a:cubicBezTo>
                    <a:pt x="77" y="11"/>
                    <a:pt x="77" y="11"/>
                    <a:pt x="77" y="12"/>
                  </a:cubicBezTo>
                  <a:cubicBezTo>
                    <a:pt x="78" y="11"/>
                    <a:pt x="78" y="11"/>
                    <a:pt x="78" y="11"/>
                  </a:cubicBezTo>
                  <a:cubicBezTo>
                    <a:pt x="79" y="11"/>
                    <a:pt x="79" y="11"/>
                    <a:pt x="79" y="12"/>
                  </a:cubicBezTo>
                  <a:cubicBezTo>
                    <a:pt x="79" y="11"/>
                    <a:pt x="80" y="11"/>
                    <a:pt x="80" y="11"/>
                  </a:cubicBezTo>
                  <a:cubicBezTo>
                    <a:pt x="80" y="11"/>
                    <a:pt x="80" y="11"/>
                    <a:pt x="80" y="11"/>
                  </a:cubicBezTo>
                  <a:cubicBezTo>
                    <a:pt x="80" y="12"/>
                    <a:pt x="80" y="12"/>
                    <a:pt x="80" y="12"/>
                  </a:cubicBezTo>
                  <a:cubicBezTo>
                    <a:pt x="80" y="12"/>
                    <a:pt x="80" y="12"/>
                    <a:pt x="80" y="12"/>
                  </a:cubicBezTo>
                  <a:cubicBezTo>
                    <a:pt x="80" y="12"/>
                    <a:pt x="80" y="12"/>
                    <a:pt x="80" y="12"/>
                  </a:cubicBezTo>
                  <a:cubicBezTo>
                    <a:pt x="80" y="12"/>
                    <a:pt x="80" y="12"/>
                    <a:pt x="80" y="12"/>
                  </a:cubicBezTo>
                  <a:cubicBezTo>
                    <a:pt x="80" y="11"/>
                    <a:pt x="80" y="10"/>
                    <a:pt x="80" y="9"/>
                  </a:cubicBezTo>
                  <a:cubicBezTo>
                    <a:pt x="79" y="9"/>
                    <a:pt x="78" y="9"/>
                    <a:pt x="78" y="9"/>
                  </a:cubicBezTo>
                  <a:cubicBezTo>
                    <a:pt x="77" y="9"/>
                    <a:pt x="76" y="9"/>
                    <a:pt x="76" y="9"/>
                  </a:cubicBezTo>
                  <a:moveTo>
                    <a:pt x="75" y="8"/>
                  </a:moveTo>
                  <a:cubicBezTo>
                    <a:pt x="74" y="8"/>
                    <a:pt x="74" y="8"/>
                    <a:pt x="74" y="8"/>
                  </a:cubicBezTo>
                  <a:cubicBezTo>
                    <a:pt x="74" y="8"/>
                    <a:pt x="75" y="8"/>
                    <a:pt x="76" y="9"/>
                  </a:cubicBezTo>
                  <a:cubicBezTo>
                    <a:pt x="75" y="8"/>
                    <a:pt x="75" y="8"/>
                    <a:pt x="75" y="8"/>
                  </a:cubicBezTo>
                  <a:moveTo>
                    <a:pt x="813" y="697"/>
                  </a:moveTo>
                  <a:cubicBezTo>
                    <a:pt x="888" y="663"/>
                    <a:pt x="962" y="632"/>
                    <a:pt x="1034" y="603"/>
                  </a:cubicBezTo>
                  <a:cubicBezTo>
                    <a:pt x="1112" y="572"/>
                    <a:pt x="1188" y="542"/>
                    <a:pt x="1260" y="515"/>
                  </a:cubicBezTo>
                  <a:cubicBezTo>
                    <a:pt x="1313" y="496"/>
                    <a:pt x="1364" y="478"/>
                    <a:pt x="1413" y="461"/>
                  </a:cubicBezTo>
                  <a:cubicBezTo>
                    <a:pt x="1300" y="507"/>
                    <a:pt x="1188" y="554"/>
                    <a:pt x="1073" y="600"/>
                  </a:cubicBezTo>
                  <a:cubicBezTo>
                    <a:pt x="988" y="634"/>
                    <a:pt x="901" y="666"/>
                    <a:pt x="813" y="697"/>
                  </a:cubicBezTo>
                  <a:moveTo>
                    <a:pt x="207" y="51"/>
                  </a:moveTo>
                  <a:cubicBezTo>
                    <a:pt x="207" y="51"/>
                    <a:pt x="207" y="51"/>
                    <a:pt x="207" y="51"/>
                  </a:cubicBezTo>
                  <a:cubicBezTo>
                    <a:pt x="207" y="51"/>
                    <a:pt x="207" y="51"/>
                    <a:pt x="207" y="51"/>
                  </a:cubicBezTo>
                  <a:moveTo>
                    <a:pt x="133" y="0"/>
                  </a:moveTo>
                  <a:cubicBezTo>
                    <a:pt x="124" y="0"/>
                    <a:pt x="115" y="1"/>
                    <a:pt x="108" y="1"/>
                  </a:cubicBezTo>
                  <a:cubicBezTo>
                    <a:pt x="100" y="2"/>
                    <a:pt x="94" y="3"/>
                    <a:pt x="88" y="3"/>
                  </a:cubicBezTo>
                  <a:cubicBezTo>
                    <a:pt x="83" y="4"/>
                    <a:pt x="79" y="4"/>
                    <a:pt x="77" y="4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76" y="4"/>
                    <a:pt x="75" y="4"/>
                    <a:pt x="76" y="4"/>
                  </a:cubicBezTo>
                  <a:cubicBezTo>
                    <a:pt x="76" y="4"/>
                    <a:pt x="77" y="4"/>
                    <a:pt x="78" y="6"/>
                  </a:cubicBezTo>
                  <a:cubicBezTo>
                    <a:pt x="79" y="7"/>
                    <a:pt x="79" y="7"/>
                    <a:pt x="80" y="9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4" y="10"/>
                    <a:pt x="90" y="10"/>
                    <a:pt x="96" y="10"/>
                  </a:cubicBezTo>
                  <a:cubicBezTo>
                    <a:pt x="98" y="10"/>
                    <a:pt x="100" y="10"/>
                    <a:pt x="102" y="10"/>
                  </a:cubicBezTo>
                  <a:cubicBezTo>
                    <a:pt x="104" y="10"/>
                    <a:pt x="106" y="10"/>
                    <a:pt x="109" y="10"/>
                  </a:cubicBezTo>
                  <a:cubicBezTo>
                    <a:pt x="110" y="10"/>
                    <a:pt x="111" y="10"/>
                    <a:pt x="113" y="10"/>
                  </a:cubicBezTo>
                  <a:cubicBezTo>
                    <a:pt x="128" y="10"/>
                    <a:pt x="147" y="10"/>
                    <a:pt x="166" y="16"/>
                  </a:cubicBezTo>
                  <a:cubicBezTo>
                    <a:pt x="175" y="19"/>
                    <a:pt x="185" y="23"/>
                    <a:pt x="192" y="30"/>
                  </a:cubicBezTo>
                  <a:cubicBezTo>
                    <a:pt x="198" y="36"/>
                    <a:pt x="203" y="44"/>
                    <a:pt x="205" y="52"/>
                  </a:cubicBezTo>
                  <a:cubicBezTo>
                    <a:pt x="183" y="66"/>
                    <a:pt x="164" y="81"/>
                    <a:pt x="148" y="94"/>
                  </a:cubicBezTo>
                  <a:cubicBezTo>
                    <a:pt x="131" y="107"/>
                    <a:pt x="115" y="120"/>
                    <a:pt x="99" y="132"/>
                  </a:cubicBezTo>
                  <a:cubicBezTo>
                    <a:pt x="86" y="142"/>
                    <a:pt x="72" y="151"/>
                    <a:pt x="59" y="157"/>
                  </a:cubicBezTo>
                  <a:cubicBezTo>
                    <a:pt x="56" y="159"/>
                    <a:pt x="53" y="160"/>
                    <a:pt x="50" y="161"/>
                  </a:cubicBezTo>
                  <a:cubicBezTo>
                    <a:pt x="49" y="162"/>
                    <a:pt x="49" y="162"/>
                    <a:pt x="48" y="162"/>
                  </a:cubicBezTo>
                  <a:cubicBezTo>
                    <a:pt x="55" y="184"/>
                    <a:pt x="55" y="184"/>
                    <a:pt x="55" y="184"/>
                  </a:cubicBezTo>
                  <a:cubicBezTo>
                    <a:pt x="56" y="184"/>
                    <a:pt x="56" y="184"/>
                    <a:pt x="57" y="184"/>
                  </a:cubicBezTo>
                  <a:cubicBezTo>
                    <a:pt x="59" y="183"/>
                    <a:pt x="61" y="183"/>
                    <a:pt x="63" y="183"/>
                  </a:cubicBezTo>
                  <a:cubicBezTo>
                    <a:pt x="121" y="172"/>
                    <a:pt x="180" y="169"/>
                    <a:pt x="239" y="165"/>
                  </a:cubicBezTo>
                  <a:cubicBezTo>
                    <a:pt x="256" y="164"/>
                    <a:pt x="274" y="163"/>
                    <a:pt x="291" y="161"/>
                  </a:cubicBezTo>
                  <a:cubicBezTo>
                    <a:pt x="260" y="179"/>
                    <a:pt x="230" y="197"/>
                    <a:pt x="199" y="216"/>
                  </a:cubicBezTo>
                  <a:cubicBezTo>
                    <a:pt x="182" y="227"/>
                    <a:pt x="165" y="238"/>
                    <a:pt x="148" y="248"/>
                  </a:cubicBezTo>
                  <a:cubicBezTo>
                    <a:pt x="132" y="259"/>
                    <a:pt x="115" y="271"/>
                    <a:pt x="98" y="282"/>
                  </a:cubicBezTo>
                  <a:cubicBezTo>
                    <a:pt x="82" y="293"/>
                    <a:pt x="65" y="306"/>
                    <a:pt x="49" y="318"/>
                  </a:cubicBezTo>
                  <a:cubicBezTo>
                    <a:pt x="32" y="330"/>
                    <a:pt x="16" y="344"/>
                    <a:pt x="0" y="357"/>
                  </a:cubicBezTo>
                  <a:cubicBezTo>
                    <a:pt x="39" y="429"/>
                    <a:pt x="39" y="429"/>
                    <a:pt x="39" y="429"/>
                  </a:cubicBezTo>
                  <a:cubicBezTo>
                    <a:pt x="182" y="400"/>
                    <a:pt x="335" y="368"/>
                    <a:pt x="496" y="333"/>
                  </a:cubicBezTo>
                  <a:cubicBezTo>
                    <a:pt x="521" y="328"/>
                    <a:pt x="545" y="323"/>
                    <a:pt x="570" y="317"/>
                  </a:cubicBezTo>
                  <a:cubicBezTo>
                    <a:pt x="583" y="315"/>
                    <a:pt x="597" y="312"/>
                    <a:pt x="610" y="309"/>
                  </a:cubicBezTo>
                  <a:cubicBezTo>
                    <a:pt x="585" y="325"/>
                    <a:pt x="560" y="342"/>
                    <a:pt x="535" y="360"/>
                  </a:cubicBezTo>
                  <a:cubicBezTo>
                    <a:pt x="479" y="399"/>
                    <a:pt x="424" y="444"/>
                    <a:pt x="374" y="495"/>
                  </a:cubicBezTo>
                  <a:cubicBezTo>
                    <a:pt x="175" y="699"/>
                    <a:pt x="175" y="699"/>
                    <a:pt x="175" y="699"/>
                  </a:cubicBezTo>
                  <a:cubicBezTo>
                    <a:pt x="457" y="644"/>
                    <a:pt x="457" y="644"/>
                    <a:pt x="457" y="644"/>
                  </a:cubicBezTo>
                  <a:cubicBezTo>
                    <a:pt x="505" y="635"/>
                    <a:pt x="552" y="624"/>
                    <a:pt x="599" y="613"/>
                  </a:cubicBezTo>
                  <a:cubicBezTo>
                    <a:pt x="664" y="727"/>
                    <a:pt x="664" y="727"/>
                    <a:pt x="664" y="727"/>
                  </a:cubicBezTo>
                  <a:cubicBezTo>
                    <a:pt x="617" y="750"/>
                    <a:pt x="569" y="774"/>
                    <a:pt x="521" y="798"/>
                  </a:cubicBezTo>
                  <a:cubicBezTo>
                    <a:pt x="443" y="838"/>
                    <a:pt x="364" y="881"/>
                    <a:pt x="286" y="928"/>
                  </a:cubicBezTo>
                  <a:cubicBezTo>
                    <a:pt x="318" y="1013"/>
                    <a:pt x="318" y="1013"/>
                    <a:pt x="318" y="1013"/>
                  </a:cubicBezTo>
                  <a:cubicBezTo>
                    <a:pt x="319" y="1013"/>
                    <a:pt x="319" y="1013"/>
                    <a:pt x="319" y="1013"/>
                  </a:cubicBezTo>
                  <a:cubicBezTo>
                    <a:pt x="354" y="1105"/>
                    <a:pt x="354" y="1105"/>
                    <a:pt x="354" y="1105"/>
                  </a:cubicBezTo>
                  <a:cubicBezTo>
                    <a:pt x="359" y="1117"/>
                    <a:pt x="359" y="1117"/>
                    <a:pt x="359" y="1117"/>
                  </a:cubicBezTo>
                  <a:cubicBezTo>
                    <a:pt x="364" y="1130"/>
                    <a:pt x="364" y="1130"/>
                    <a:pt x="364" y="1130"/>
                  </a:cubicBezTo>
                  <a:cubicBezTo>
                    <a:pt x="370" y="1130"/>
                    <a:pt x="370" y="1130"/>
                    <a:pt x="370" y="1130"/>
                  </a:cubicBezTo>
                  <a:cubicBezTo>
                    <a:pt x="325" y="1011"/>
                    <a:pt x="325" y="1011"/>
                    <a:pt x="325" y="1011"/>
                  </a:cubicBezTo>
                  <a:cubicBezTo>
                    <a:pt x="304" y="957"/>
                    <a:pt x="304" y="957"/>
                    <a:pt x="304" y="957"/>
                  </a:cubicBezTo>
                  <a:cubicBezTo>
                    <a:pt x="386" y="907"/>
                    <a:pt x="468" y="862"/>
                    <a:pt x="551" y="821"/>
                  </a:cubicBezTo>
                  <a:cubicBezTo>
                    <a:pt x="594" y="799"/>
                    <a:pt x="638" y="777"/>
                    <a:pt x="681" y="757"/>
                  </a:cubicBezTo>
                  <a:cubicBezTo>
                    <a:pt x="697" y="785"/>
                    <a:pt x="697" y="785"/>
                    <a:pt x="697" y="785"/>
                  </a:cubicBezTo>
                  <a:cubicBezTo>
                    <a:pt x="733" y="774"/>
                    <a:pt x="770" y="762"/>
                    <a:pt x="806" y="750"/>
                  </a:cubicBezTo>
                  <a:cubicBezTo>
                    <a:pt x="923" y="711"/>
                    <a:pt x="1038" y="667"/>
                    <a:pt x="1153" y="622"/>
                  </a:cubicBezTo>
                  <a:cubicBezTo>
                    <a:pt x="1202" y="602"/>
                    <a:pt x="1252" y="581"/>
                    <a:pt x="1301" y="561"/>
                  </a:cubicBezTo>
                  <a:cubicBezTo>
                    <a:pt x="1251" y="598"/>
                    <a:pt x="1202" y="638"/>
                    <a:pt x="1154" y="681"/>
                  </a:cubicBezTo>
                  <a:cubicBezTo>
                    <a:pt x="1117" y="715"/>
                    <a:pt x="1080" y="752"/>
                    <a:pt x="1046" y="793"/>
                  </a:cubicBezTo>
                  <a:cubicBezTo>
                    <a:pt x="1046" y="793"/>
                    <a:pt x="1046" y="793"/>
                    <a:pt x="1046" y="793"/>
                  </a:cubicBezTo>
                  <a:cubicBezTo>
                    <a:pt x="1034" y="808"/>
                    <a:pt x="1022" y="823"/>
                    <a:pt x="1011" y="839"/>
                  </a:cubicBezTo>
                  <a:cubicBezTo>
                    <a:pt x="992" y="866"/>
                    <a:pt x="974" y="895"/>
                    <a:pt x="959" y="928"/>
                  </a:cubicBezTo>
                  <a:cubicBezTo>
                    <a:pt x="957" y="931"/>
                    <a:pt x="956" y="935"/>
                    <a:pt x="954" y="939"/>
                  </a:cubicBezTo>
                  <a:cubicBezTo>
                    <a:pt x="954" y="940"/>
                    <a:pt x="954" y="940"/>
                    <a:pt x="953" y="941"/>
                  </a:cubicBezTo>
                  <a:cubicBezTo>
                    <a:pt x="942" y="966"/>
                    <a:pt x="933" y="994"/>
                    <a:pt x="927" y="1023"/>
                  </a:cubicBezTo>
                  <a:cubicBezTo>
                    <a:pt x="925" y="1035"/>
                    <a:pt x="923" y="1047"/>
                    <a:pt x="921" y="1060"/>
                  </a:cubicBezTo>
                  <a:cubicBezTo>
                    <a:pt x="914" y="1130"/>
                    <a:pt x="914" y="1130"/>
                    <a:pt x="914" y="1130"/>
                  </a:cubicBezTo>
                  <a:cubicBezTo>
                    <a:pt x="952" y="1130"/>
                    <a:pt x="952" y="1130"/>
                    <a:pt x="952" y="1130"/>
                  </a:cubicBezTo>
                  <a:cubicBezTo>
                    <a:pt x="960" y="1064"/>
                    <a:pt x="960" y="1064"/>
                    <a:pt x="960" y="1064"/>
                  </a:cubicBezTo>
                  <a:cubicBezTo>
                    <a:pt x="964" y="1032"/>
                    <a:pt x="972" y="1000"/>
                    <a:pt x="984" y="971"/>
                  </a:cubicBezTo>
                  <a:cubicBezTo>
                    <a:pt x="996" y="941"/>
                    <a:pt x="1011" y="914"/>
                    <a:pt x="1028" y="888"/>
                  </a:cubicBezTo>
                  <a:cubicBezTo>
                    <a:pt x="1056" y="844"/>
                    <a:pt x="1090" y="804"/>
                    <a:pt x="1126" y="768"/>
                  </a:cubicBezTo>
                  <a:cubicBezTo>
                    <a:pt x="1126" y="768"/>
                    <a:pt x="1126" y="768"/>
                    <a:pt x="1126" y="768"/>
                  </a:cubicBezTo>
                  <a:cubicBezTo>
                    <a:pt x="1132" y="762"/>
                    <a:pt x="1138" y="756"/>
                    <a:pt x="1144" y="750"/>
                  </a:cubicBezTo>
                  <a:cubicBezTo>
                    <a:pt x="1229" y="668"/>
                    <a:pt x="1323" y="599"/>
                    <a:pt x="1417" y="535"/>
                  </a:cubicBezTo>
                  <a:cubicBezTo>
                    <a:pt x="1445" y="516"/>
                    <a:pt x="1473" y="498"/>
                    <a:pt x="1501" y="480"/>
                  </a:cubicBezTo>
                  <a:cubicBezTo>
                    <a:pt x="1534" y="466"/>
                    <a:pt x="1567" y="453"/>
                    <a:pt x="1600" y="440"/>
                  </a:cubicBezTo>
                  <a:cubicBezTo>
                    <a:pt x="1607" y="438"/>
                    <a:pt x="1614" y="435"/>
                    <a:pt x="1621" y="432"/>
                  </a:cubicBezTo>
                  <a:cubicBezTo>
                    <a:pt x="1628" y="429"/>
                    <a:pt x="1635" y="427"/>
                    <a:pt x="1642" y="424"/>
                  </a:cubicBezTo>
                  <a:cubicBezTo>
                    <a:pt x="1656" y="418"/>
                    <a:pt x="1669" y="413"/>
                    <a:pt x="1683" y="408"/>
                  </a:cubicBezTo>
                  <a:cubicBezTo>
                    <a:pt x="1697" y="403"/>
                    <a:pt x="1710" y="398"/>
                    <a:pt x="1724" y="393"/>
                  </a:cubicBezTo>
                  <a:cubicBezTo>
                    <a:pt x="1726" y="392"/>
                    <a:pt x="1729" y="391"/>
                    <a:pt x="1732" y="389"/>
                  </a:cubicBezTo>
                  <a:cubicBezTo>
                    <a:pt x="1736" y="388"/>
                    <a:pt x="1740" y="387"/>
                    <a:pt x="1743" y="385"/>
                  </a:cubicBezTo>
                  <a:cubicBezTo>
                    <a:pt x="1750" y="383"/>
                    <a:pt x="1757" y="380"/>
                    <a:pt x="1763" y="378"/>
                  </a:cubicBezTo>
                  <a:cubicBezTo>
                    <a:pt x="1790" y="368"/>
                    <a:pt x="1816" y="359"/>
                    <a:pt x="1842" y="349"/>
                  </a:cubicBezTo>
                  <a:cubicBezTo>
                    <a:pt x="1868" y="340"/>
                    <a:pt x="1893" y="332"/>
                    <a:pt x="1919" y="323"/>
                  </a:cubicBezTo>
                  <a:cubicBezTo>
                    <a:pt x="2021" y="289"/>
                    <a:pt x="2121" y="260"/>
                    <a:pt x="2225" y="236"/>
                  </a:cubicBezTo>
                  <a:cubicBezTo>
                    <a:pt x="2223" y="232"/>
                    <a:pt x="2222" y="227"/>
                    <a:pt x="2220" y="223"/>
                  </a:cubicBezTo>
                  <a:cubicBezTo>
                    <a:pt x="2324" y="199"/>
                    <a:pt x="2425" y="177"/>
                    <a:pt x="2525" y="158"/>
                  </a:cubicBezTo>
                  <a:cubicBezTo>
                    <a:pt x="2622" y="140"/>
                    <a:pt x="2717" y="124"/>
                    <a:pt x="2811" y="111"/>
                  </a:cubicBezTo>
                  <a:cubicBezTo>
                    <a:pt x="2905" y="98"/>
                    <a:pt x="2998" y="88"/>
                    <a:pt x="3090" y="81"/>
                  </a:cubicBezTo>
                  <a:cubicBezTo>
                    <a:pt x="3111" y="146"/>
                    <a:pt x="3111" y="146"/>
                    <a:pt x="3111" y="146"/>
                  </a:cubicBezTo>
                  <a:cubicBezTo>
                    <a:pt x="3154" y="278"/>
                    <a:pt x="3154" y="278"/>
                    <a:pt x="3154" y="278"/>
                  </a:cubicBezTo>
                  <a:cubicBezTo>
                    <a:pt x="2969" y="372"/>
                    <a:pt x="2789" y="456"/>
                    <a:pt x="2608" y="534"/>
                  </a:cubicBezTo>
                  <a:cubicBezTo>
                    <a:pt x="2480" y="590"/>
                    <a:pt x="2320" y="664"/>
                    <a:pt x="2143" y="740"/>
                  </a:cubicBezTo>
                  <a:cubicBezTo>
                    <a:pt x="1965" y="817"/>
                    <a:pt x="1772" y="895"/>
                    <a:pt x="1580" y="964"/>
                  </a:cubicBezTo>
                  <a:cubicBezTo>
                    <a:pt x="1541" y="977"/>
                    <a:pt x="1504" y="990"/>
                    <a:pt x="1469" y="1002"/>
                  </a:cubicBezTo>
                  <a:cubicBezTo>
                    <a:pt x="1434" y="1013"/>
                    <a:pt x="1400" y="1024"/>
                    <a:pt x="1366" y="1035"/>
                  </a:cubicBezTo>
                  <a:cubicBezTo>
                    <a:pt x="1333" y="1045"/>
                    <a:pt x="1301" y="1055"/>
                    <a:pt x="1269" y="1065"/>
                  </a:cubicBezTo>
                  <a:cubicBezTo>
                    <a:pt x="1253" y="1070"/>
                    <a:pt x="1237" y="1075"/>
                    <a:pt x="1221" y="1080"/>
                  </a:cubicBezTo>
                  <a:cubicBezTo>
                    <a:pt x="1205" y="1085"/>
                    <a:pt x="1189" y="1090"/>
                    <a:pt x="1172" y="1095"/>
                  </a:cubicBezTo>
                  <a:cubicBezTo>
                    <a:pt x="1135" y="1106"/>
                    <a:pt x="1097" y="1118"/>
                    <a:pt x="1058" y="1130"/>
                  </a:cubicBezTo>
                  <a:cubicBezTo>
                    <a:pt x="1182" y="1130"/>
                    <a:pt x="1182" y="1130"/>
                    <a:pt x="1182" y="1130"/>
                  </a:cubicBezTo>
                  <a:cubicBezTo>
                    <a:pt x="1188" y="1128"/>
                    <a:pt x="1194" y="1126"/>
                    <a:pt x="1200" y="1124"/>
                  </a:cubicBezTo>
                  <a:cubicBezTo>
                    <a:pt x="1216" y="1119"/>
                    <a:pt x="1231" y="1113"/>
                    <a:pt x="1247" y="1108"/>
                  </a:cubicBezTo>
                  <a:cubicBezTo>
                    <a:pt x="1268" y="1101"/>
                    <a:pt x="1289" y="1093"/>
                    <a:pt x="1310" y="1086"/>
                  </a:cubicBezTo>
                  <a:cubicBezTo>
                    <a:pt x="1320" y="1082"/>
                    <a:pt x="1330" y="1079"/>
                    <a:pt x="1340" y="1075"/>
                  </a:cubicBezTo>
                  <a:cubicBezTo>
                    <a:pt x="1371" y="1064"/>
                    <a:pt x="1401" y="1053"/>
                    <a:pt x="1431" y="1042"/>
                  </a:cubicBezTo>
                  <a:cubicBezTo>
                    <a:pt x="1449" y="1035"/>
                    <a:pt x="1470" y="1027"/>
                    <a:pt x="1493" y="1019"/>
                  </a:cubicBezTo>
                  <a:cubicBezTo>
                    <a:pt x="1517" y="1010"/>
                    <a:pt x="1542" y="1001"/>
                    <a:pt x="1568" y="992"/>
                  </a:cubicBezTo>
                  <a:cubicBezTo>
                    <a:pt x="1597" y="982"/>
                    <a:pt x="1626" y="971"/>
                    <a:pt x="1654" y="961"/>
                  </a:cubicBezTo>
                  <a:cubicBezTo>
                    <a:pt x="1678" y="952"/>
                    <a:pt x="1701" y="944"/>
                    <a:pt x="1722" y="936"/>
                  </a:cubicBezTo>
                  <a:cubicBezTo>
                    <a:pt x="1738" y="931"/>
                    <a:pt x="1754" y="926"/>
                    <a:pt x="1770" y="920"/>
                  </a:cubicBezTo>
                  <a:cubicBezTo>
                    <a:pt x="1785" y="915"/>
                    <a:pt x="1801" y="909"/>
                    <a:pt x="1817" y="903"/>
                  </a:cubicBezTo>
                  <a:cubicBezTo>
                    <a:pt x="1848" y="892"/>
                    <a:pt x="1880" y="881"/>
                    <a:pt x="1911" y="870"/>
                  </a:cubicBezTo>
                  <a:cubicBezTo>
                    <a:pt x="1973" y="847"/>
                    <a:pt x="2035" y="824"/>
                    <a:pt x="2097" y="800"/>
                  </a:cubicBezTo>
                  <a:cubicBezTo>
                    <a:pt x="2176" y="770"/>
                    <a:pt x="2255" y="738"/>
                    <a:pt x="2333" y="705"/>
                  </a:cubicBezTo>
                  <a:cubicBezTo>
                    <a:pt x="2354" y="697"/>
                    <a:pt x="2375" y="688"/>
                    <a:pt x="2396" y="679"/>
                  </a:cubicBezTo>
                  <a:cubicBezTo>
                    <a:pt x="2418" y="670"/>
                    <a:pt x="2440" y="660"/>
                    <a:pt x="2462" y="651"/>
                  </a:cubicBezTo>
                  <a:cubicBezTo>
                    <a:pt x="2492" y="638"/>
                    <a:pt x="2522" y="625"/>
                    <a:pt x="2552" y="612"/>
                  </a:cubicBezTo>
                  <a:cubicBezTo>
                    <a:pt x="2570" y="604"/>
                    <a:pt x="2587" y="596"/>
                    <a:pt x="2605" y="589"/>
                  </a:cubicBezTo>
                  <a:cubicBezTo>
                    <a:pt x="2617" y="583"/>
                    <a:pt x="2630" y="577"/>
                    <a:pt x="2642" y="572"/>
                  </a:cubicBezTo>
                  <a:cubicBezTo>
                    <a:pt x="2680" y="555"/>
                    <a:pt x="2680" y="555"/>
                    <a:pt x="2680" y="555"/>
                  </a:cubicBezTo>
                  <a:cubicBezTo>
                    <a:pt x="2687" y="552"/>
                    <a:pt x="2687" y="552"/>
                    <a:pt x="2687" y="552"/>
                  </a:cubicBezTo>
                  <a:cubicBezTo>
                    <a:pt x="2702" y="545"/>
                    <a:pt x="2717" y="538"/>
                    <a:pt x="2731" y="531"/>
                  </a:cubicBezTo>
                  <a:cubicBezTo>
                    <a:pt x="2821" y="489"/>
                    <a:pt x="2821" y="489"/>
                    <a:pt x="2821" y="489"/>
                  </a:cubicBezTo>
                  <a:cubicBezTo>
                    <a:pt x="2939" y="433"/>
                    <a:pt x="3056" y="374"/>
                    <a:pt x="3174" y="313"/>
                  </a:cubicBezTo>
                  <a:cubicBezTo>
                    <a:pt x="3161" y="273"/>
                    <a:pt x="3161" y="273"/>
                    <a:pt x="3161" y="273"/>
                  </a:cubicBezTo>
                  <a:cubicBezTo>
                    <a:pt x="3150" y="240"/>
                    <a:pt x="3150" y="240"/>
                    <a:pt x="3150" y="240"/>
                  </a:cubicBezTo>
                  <a:cubicBezTo>
                    <a:pt x="3119" y="144"/>
                    <a:pt x="3119" y="144"/>
                    <a:pt x="3119" y="144"/>
                  </a:cubicBezTo>
                  <a:cubicBezTo>
                    <a:pt x="3118" y="144"/>
                    <a:pt x="3118" y="144"/>
                    <a:pt x="3118" y="144"/>
                  </a:cubicBezTo>
                  <a:cubicBezTo>
                    <a:pt x="3085" y="41"/>
                    <a:pt x="3085" y="41"/>
                    <a:pt x="3085" y="41"/>
                  </a:cubicBezTo>
                  <a:cubicBezTo>
                    <a:pt x="2983" y="50"/>
                    <a:pt x="2882" y="63"/>
                    <a:pt x="2781" y="78"/>
                  </a:cubicBezTo>
                  <a:cubicBezTo>
                    <a:pt x="2768" y="80"/>
                    <a:pt x="2756" y="82"/>
                    <a:pt x="2743" y="84"/>
                  </a:cubicBezTo>
                  <a:cubicBezTo>
                    <a:pt x="2724" y="87"/>
                    <a:pt x="2724" y="87"/>
                    <a:pt x="2724" y="87"/>
                  </a:cubicBezTo>
                  <a:cubicBezTo>
                    <a:pt x="2705" y="90"/>
                    <a:pt x="2705" y="90"/>
                    <a:pt x="2705" y="90"/>
                  </a:cubicBezTo>
                  <a:cubicBezTo>
                    <a:pt x="2680" y="94"/>
                    <a:pt x="2655" y="98"/>
                    <a:pt x="2630" y="103"/>
                  </a:cubicBezTo>
                  <a:cubicBezTo>
                    <a:pt x="2604" y="107"/>
                    <a:pt x="2579" y="112"/>
                    <a:pt x="2554" y="117"/>
                  </a:cubicBezTo>
                  <a:cubicBezTo>
                    <a:pt x="2541" y="119"/>
                    <a:pt x="2529" y="121"/>
                    <a:pt x="2516" y="124"/>
                  </a:cubicBezTo>
                  <a:cubicBezTo>
                    <a:pt x="2504" y="126"/>
                    <a:pt x="2491" y="129"/>
                    <a:pt x="2478" y="131"/>
                  </a:cubicBezTo>
                  <a:cubicBezTo>
                    <a:pt x="2401" y="147"/>
                    <a:pt x="2323" y="164"/>
                    <a:pt x="2245" y="182"/>
                  </a:cubicBezTo>
                  <a:cubicBezTo>
                    <a:pt x="2235" y="185"/>
                    <a:pt x="2225" y="187"/>
                    <a:pt x="2215" y="190"/>
                  </a:cubicBezTo>
                  <a:cubicBezTo>
                    <a:pt x="2215" y="191"/>
                    <a:pt x="2216" y="193"/>
                    <a:pt x="2217" y="195"/>
                  </a:cubicBezTo>
                  <a:cubicBezTo>
                    <a:pt x="2215" y="195"/>
                    <a:pt x="2214" y="195"/>
                    <a:pt x="2213" y="196"/>
                  </a:cubicBezTo>
                  <a:cubicBezTo>
                    <a:pt x="2212" y="196"/>
                    <a:pt x="2210" y="196"/>
                    <a:pt x="2209" y="196"/>
                  </a:cubicBezTo>
                  <a:cubicBezTo>
                    <a:pt x="2208" y="195"/>
                    <a:pt x="2207" y="193"/>
                    <a:pt x="2207" y="191"/>
                  </a:cubicBezTo>
                  <a:cubicBezTo>
                    <a:pt x="2095" y="218"/>
                    <a:pt x="1984" y="247"/>
                    <a:pt x="1872" y="279"/>
                  </a:cubicBezTo>
                  <a:cubicBezTo>
                    <a:pt x="1846" y="286"/>
                    <a:pt x="1816" y="295"/>
                    <a:pt x="1784" y="304"/>
                  </a:cubicBezTo>
                  <a:cubicBezTo>
                    <a:pt x="1838" y="271"/>
                    <a:pt x="1888" y="240"/>
                    <a:pt x="1935" y="210"/>
                  </a:cubicBezTo>
                  <a:cubicBezTo>
                    <a:pt x="2011" y="165"/>
                    <a:pt x="2086" y="120"/>
                    <a:pt x="2157" y="73"/>
                  </a:cubicBezTo>
                  <a:cubicBezTo>
                    <a:pt x="2155" y="67"/>
                    <a:pt x="2152" y="61"/>
                    <a:pt x="2150" y="55"/>
                  </a:cubicBezTo>
                  <a:cubicBezTo>
                    <a:pt x="2148" y="51"/>
                    <a:pt x="2146" y="47"/>
                    <a:pt x="2145" y="43"/>
                  </a:cubicBezTo>
                  <a:cubicBezTo>
                    <a:pt x="2144" y="40"/>
                    <a:pt x="2142" y="37"/>
                    <a:pt x="2141" y="34"/>
                  </a:cubicBezTo>
                  <a:cubicBezTo>
                    <a:pt x="2134" y="38"/>
                    <a:pt x="2128" y="43"/>
                    <a:pt x="2121" y="48"/>
                  </a:cubicBezTo>
                  <a:cubicBezTo>
                    <a:pt x="2111" y="54"/>
                    <a:pt x="2102" y="60"/>
                    <a:pt x="2092" y="67"/>
                  </a:cubicBezTo>
                  <a:cubicBezTo>
                    <a:pt x="2001" y="126"/>
                    <a:pt x="1901" y="185"/>
                    <a:pt x="1796" y="247"/>
                  </a:cubicBezTo>
                  <a:cubicBezTo>
                    <a:pt x="1752" y="273"/>
                    <a:pt x="1708" y="299"/>
                    <a:pt x="1663" y="326"/>
                  </a:cubicBezTo>
                  <a:cubicBezTo>
                    <a:pt x="1645" y="337"/>
                    <a:pt x="1628" y="347"/>
                    <a:pt x="1610" y="358"/>
                  </a:cubicBezTo>
                  <a:cubicBezTo>
                    <a:pt x="1568" y="371"/>
                    <a:pt x="1523" y="386"/>
                    <a:pt x="1476" y="402"/>
                  </a:cubicBezTo>
                  <a:cubicBezTo>
                    <a:pt x="1391" y="431"/>
                    <a:pt x="1299" y="464"/>
                    <a:pt x="1203" y="500"/>
                  </a:cubicBezTo>
                  <a:cubicBezTo>
                    <a:pt x="1133" y="527"/>
                    <a:pt x="1059" y="555"/>
                    <a:pt x="985" y="586"/>
                  </a:cubicBezTo>
                  <a:cubicBezTo>
                    <a:pt x="947" y="601"/>
                    <a:pt x="909" y="618"/>
                    <a:pt x="871" y="634"/>
                  </a:cubicBezTo>
                  <a:cubicBezTo>
                    <a:pt x="852" y="642"/>
                    <a:pt x="833" y="651"/>
                    <a:pt x="814" y="659"/>
                  </a:cubicBezTo>
                  <a:cubicBezTo>
                    <a:pt x="794" y="668"/>
                    <a:pt x="775" y="676"/>
                    <a:pt x="756" y="685"/>
                  </a:cubicBezTo>
                  <a:cubicBezTo>
                    <a:pt x="752" y="687"/>
                    <a:pt x="747" y="689"/>
                    <a:pt x="743" y="691"/>
                  </a:cubicBezTo>
                  <a:cubicBezTo>
                    <a:pt x="720" y="701"/>
                    <a:pt x="697" y="712"/>
                    <a:pt x="674" y="723"/>
                  </a:cubicBezTo>
                  <a:cubicBezTo>
                    <a:pt x="620" y="629"/>
                    <a:pt x="620" y="629"/>
                    <a:pt x="620" y="629"/>
                  </a:cubicBezTo>
                  <a:cubicBezTo>
                    <a:pt x="631" y="619"/>
                    <a:pt x="643" y="609"/>
                    <a:pt x="655" y="600"/>
                  </a:cubicBezTo>
                  <a:cubicBezTo>
                    <a:pt x="682" y="593"/>
                    <a:pt x="710" y="586"/>
                    <a:pt x="737" y="578"/>
                  </a:cubicBezTo>
                  <a:cubicBezTo>
                    <a:pt x="786" y="566"/>
                    <a:pt x="834" y="552"/>
                    <a:pt x="882" y="538"/>
                  </a:cubicBezTo>
                  <a:cubicBezTo>
                    <a:pt x="1022" y="499"/>
                    <a:pt x="1161" y="458"/>
                    <a:pt x="1301" y="424"/>
                  </a:cubicBezTo>
                  <a:cubicBezTo>
                    <a:pt x="1297" y="414"/>
                    <a:pt x="1294" y="405"/>
                    <a:pt x="1290" y="395"/>
                  </a:cubicBezTo>
                  <a:cubicBezTo>
                    <a:pt x="1288" y="391"/>
                    <a:pt x="1286" y="386"/>
                    <a:pt x="1284" y="382"/>
                  </a:cubicBezTo>
                  <a:cubicBezTo>
                    <a:pt x="1247" y="391"/>
                    <a:pt x="1210" y="401"/>
                    <a:pt x="1173" y="411"/>
                  </a:cubicBezTo>
                  <a:cubicBezTo>
                    <a:pt x="1154" y="416"/>
                    <a:pt x="1135" y="422"/>
                    <a:pt x="1115" y="427"/>
                  </a:cubicBezTo>
                  <a:cubicBezTo>
                    <a:pt x="1096" y="433"/>
                    <a:pt x="1076" y="438"/>
                    <a:pt x="1057" y="444"/>
                  </a:cubicBezTo>
                  <a:cubicBezTo>
                    <a:pt x="1004" y="459"/>
                    <a:pt x="953" y="474"/>
                    <a:pt x="903" y="489"/>
                  </a:cubicBezTo>
                  <a:cubicBezTo>
                    <a:pt x="878" y="497"/>
                    <a:pt x="853" y="504"/>
                    <a:pt x="828" y="511"/>
                  </a:cubicBezTo>
                  <a:cubicBezTo>
                    <a:pt x="815" y="515"/>
                    <a:pt x="803" y="518"/>
                    <a:pt x="790" y="522"/>
                  </a:cubicBezTo>
                  <a:cubicBezTo>
                    <a:pt x="778" y="526"/>
                    <a:pt x="765" y="529"/>
                    <a:pt x="753" y="533"/>
                  </a:cubicBezTo>
                  <a:cubicBezTo>
                    <a:pt x="750" y="533"/>
                    <a:pt x="748" y="534"/>
                    <a:pt x="745" y="535"/>
                  </a:cubicBezTo>
                  <a:cubicBezTo>
                    <a:pt x="754" y="529"/>
                    <a:pt x="762" y="523"/>
                    <a:pt x="771" y="518"/>
                  </a:cubicBezTo>
                  <a:cubicBezTo>
                    <a:pt x="824" y="486"/>
                    <a:pt x="877" y="457"/>
                    <a:pt x="930" y="430"/>
                  </a:cubicBezTo>
                  <a:cubicBezTo>
                    <a:pt x="1035" y="376"/>
                    <a:pt x="1141" y="328"/>
                    <a:pt x="1241" y="274"/>
                  </a:cubicBezTo>
                  <a:cubicBezTo>
                    <a:pt x="1239" y="269"/>
                    <a:pt x="1238" y="265"/>
                    <a:pt x="1236" y="260"/>
                  </a:cubicBezTo>
                  <a:cubicBezTo>
                    <a:pt x="1232" y="251"/>
                    <a:pt x="1228" y="241"/>
                    <a:pt x="1224" y="232"/>
                  </a:cubicBezTo>
                  <a:cubicBezTo>
                    <a:pt x="1132" y="282"/>
                    <a:pt x="1031" y="327"/>
                    <a:pt x="928" y="379"/>
                  </a:cubicBezTo>
                  <a:cubicBezTo>
                    <a:pt x="923" y="381"/>
                    <a:pt x="918" y="384"/>
                    <a:pt x="912" y="386"/>
                  </a:cubicBezTo>
                  <a:cubicBezTo>
                    <a:pt x="858" y="414"/>
                    <a:pt x="803" y="443"/>
                    <a:pt x="748" y="476"/>
                  </a:cubicBezTo>
                  <a:cubicBezTo>
                    <a:pt x="731" y="487"/>
                    <a:pt x="714" y="498"/>
                    <a:pt x="696" y="510"/>
                  </a:cubicBezTo>
                  <a:cubicBezTo>
                    <a:pt x="669" y="528"/>
                    <a:pt x="643" y="547"/>
                    <a:pt x="617" y="568"/>
                  </a:cubicBezTo>
                  <a:cubicBezTo>
                    <a:pt x="612" y="570"/>
                    <a:pt x="608" y="571"/>
                    <a:pt x="603" y="572"/>
                  </a:cubicBezTo>
                  <a:cubicBezTo>
                    <a:pt x="590" y="575"/>
                    <a:pt x="578" y="578"/>
                    <a:pt x="565" y="581"/>
                  </a:cubicBezTo>
                  <a:cubicBezTo>
                    <a:pt x="552" y="584"/>
                    <a:pt x="540" y="587"/>
                    <a:pt x="527" y="590"/>
                  </a:cubicBezTo>
                  <a:cubicBezTo>
                    <a:pt x="501" y="595"/>
                    <a:pt x="475" y="601"/>
                    <a:pt x="449" y="607"/>
                  </a:cubicBezTo>
                  <a:cubicBezTo>
                    <a:pt x="282" y="643"/>
                    <a:pt x="282" y="643"/>
                    <a:pt x="282" y="643"/>
                  </a:cubicBezTo>
                  <a:cubicBezTo>
                    <a:pt x="401" y="521"/>
                    <a:pt x="401" y="521"/>
                    <a:pt x="401" y="521"/>
                  </a:cubicBezTo>
                  <a:cubicBezTo>
                    <a:pt x="434" y="489"/>
                    <a:pt x="470" y="456"/>
                    <a:pt x="509" y="426"/>
                  </a:cubicBezTo>
                  <a:cubicBezTo>
                    <a:pt x="558" y="387"/>
                    <a:pt x="607" y="355"/>
                    <a:pt x="655" y="326"/>
                  </a:cubicBezTo>
                  <a:cubicBezTo>
                    <a:pt x="678" y="312"/>
                    <a:pt x="700" y="299"/>
                    <a:pt x="722" y="286"/>
                  </a:cubicBezTo>
                  <a:cubicBezTo>
                    <a:pt x="746" y="281"/>
                    <a:pt x="770" y="276"/>
                    <a:pt x="795" y="271"/>
                  </a:cubicBezTo>
                  <a:cubicBezTo>
                    <a:pt x="799" y="270"/>
                    <a:pt x="804" y="270"/>
                    <a:pt x="808" y="269"/>
                  </a:cubicBezTo>
                  <a:cubicBezTo>
                    <a:pt x="848" y="260"/>
                    <a:pt x="889" y="252"/>
                    <a:pt x="929" y="244"/>
                  </a:cubicBezTo>
                  <a:cubicBezTo>
                    <a:pt x="985" y="232"/>
                    <a:pt x="1041" y="220"/>
                    <a:pt x="1097" y="209"/>
                  </a:cubicBezTo>
                  <a:cubicBezTo>
                    <a:pt x="1094" y="200"/>
                    <a:pt x="1090" y="191"/>
                    <a:pt x="1087" y="182"/>
                  </a:cubicBezTo>
                  <a:cubicBezTo>
                    <a:pt x="1085" y="178"/>
                    <a:pt x="1084" y="174"/>
                    <a:pt x="1083" y="170"/>
                  </a:cubicBezTo>
                  <a:cubicBezTo>
                    <a:pt x="1007" y="185"/>
                    <a:pt x="932" y="200"/>
                    <a:pt x="854" y="216"/>
                  </a:cubicBezTo>
                  <a:cubicBezTo>
                    <a:pt x="924" y="180"/>
                    <a:pt x="993" y="146"/>
                    <a:pt x="1061" y="112"/>
                  </a:cubicBezTo>
                  <a:cubicBezTo>
                    <a:pt x="1059" y="108"/>
                    <a:pt x="1058" y="105"/>
                    <a:pt x="1057" y="101"/>
                  </a:cubicBezTo>
                  <a:cubicBezTo>
                    <a:pt x="1053" y="92"/>
                    <a:pt x="1050" y="83"/>
                    <a:pt x="1046" y="74"/>
                  </a:cubicBezTo>
                  <a:cubicBezTo>
                    <a:pt x="982" y="107"/>
                    <a:pt x="915" y="140"/>
                    <a:pt x="848" y="175"/>
                  </a:cubicBezTo>
                  <a:cubicBezTo>
                    <a:pt x="827" y="186"/>
                    <a:pt x="806" y="197"/>
                    <a:pt x="785" y="208"/>
                  </a:cubicBezTo>
                  <a:cubicBezTo>
                    <a:pt x="764" y="219"/>
                    <a:pt x="743" y="231"/>
                    <a:pt x="722" y="243"/>
                  </a:cubicBezTo>
                  <a:cubicBezTo>
                    <a:pt x="719" y="243"/>
                    <a:pt x="717" y="244"/>
                    <a:pt x="714" y="244"/>
                  </a:cubicBezTo>
                  <a:cubicBezTo>
                    <a:pt x="665" y="254"/>
                    <a:pt x="613" y="265"/>
                    <a:pt x="558" y="276"/>
                  </a:cubicBezTo>
                  <a:cubicBezTo>
                    <a:pt x="504" y="288"/>
                    <a:pt x="447" y="301"/>
                    <a:pt x="389" y="314"/>
                  </a:cubicBezTo>
                  <a:cubicBezTo>
                    <a:pt x="273" y="341"/>
                    <a:pt x="151" y="369"/>
                    <a:pt x="30" y="396"/>
                  </a:cubicBezTo>
                  <a:cubicBezTo>
                    <a:pt x="23" y="382"/>
                    <a:pt x="23" y="382"/>
                    <a:pt x="23" y="382"/>
                  </a:cubicBezTo>
                  <a:cubicBezTo>
                    <a:pt x="76" y="335"/>
                    <a:pt x="133" y="295"/>
                    <a:pt x="190" y="257"/>
                  </a:cubicBezTo>
                  <a:cubicBezTo>
                    <a:pt x="246" y="220"/>
                    <a:pt x="302" y="187"/>
                    <a:pt x="356" y="155"/>
                  </a:cubicBezTo>
                  <a:cubicBezTo>
                    <a:pt x="370" y="153"/>
                    <a:pt x="385" y="150"/>
                    <a:pt x="400" y="147"/>
                  </a:cubicBezTo>
                  <a:cubicBezTo>
                    <a:pt x="401" y="147"/>
                    <a:pt x="402" y="147"/>
                    <a:pt x="403" y="147"/>
                  </a:cubicBezTo>
                  <a:cubicBezTo>
                    <a:pt x="410" y="145"/>
                    <a:pt x="417" y="144"/>
                    <a:pt x="423" y="142"/>
                  </a:cubicBezTo>
                  <a:cubicBezTo>
                    <a:pt x="422" y="140"/>
                    <a:pt x="422" y="138"/>
                    <a:pt x="421" y="136"/>
                  </a:cubicBezTo>
                  <a:cubicBezTo>
                    <a:pt x="420" y="136"/>
                    <a:pt x="420" y="135"/>
                    <a:pt x="420" y="135"/>
                  </a:cubicBezTo>
                  <a:cubicBezTo>
                    <a:pt x="418" y="130"/>
                    <a:pt x="416" y="125"/>
                    <a:pt x="413" y="120"/>
                  </a:cubicBezTo>
                  <a:cubicBezTo>
                    <a:pt x="414" y="120"/>
                    <a:pt x="415" y="119"/>
                    <a:pt x="416" y="119"/>
                  </a:cubicBezTo>
                  <a:cubicBezTo>
                    <a:pt x="416" y="117"/>
                    <a:pt x="416" y="117"/>
                    <a:pt x="416" y="117"/>
                  </a:cubicBezTo>
                  <a:cubicBezTo>
                    <a:pt x="415" y="118"/>
                    <a:pt x="414" y="118"/>
                    <a:pt x="413" y="118"/>
                  </a:cubicBezTo>
                  <a:cubicBezTo>
                    <a:pt x="410" y="114"/>
                    <a:pt x="408" y="109"/>
                    <a:pt x="406" y="104"/>
                  </a:cubicBezTo>
                  <a:cubicBezTo>
                    <a:pt x="406" y="104"/>
                    <a:pt x="406" y="103"/>
                    <a:pt x="405" y="103"/>
                  </a:cubicBezTo>
                  <a:cubicBezTo>
                    <a:pt x="404" y="101"/>
                    <a:pt x="404" y="99"/>
                    <a:pt x="403" y="97"/>
                  </a:cubicBezTo>
                  <a:cubicBezTo>
                    <a:pt x="396" y="101"/>
                    <a:pt x="390" y="104"/>
                    <a:pt x="384" y="108"/>
                  </a:cubicBezTo>
                  <a:cubicBezTo>
                    <a:pt x="382" y="109"/>
                    <a:pt x="380" y="110"/>
                    <a:pt x="378" y="111"/>
                  </a:cubicBezTo>
                  <a:cubicBezTo>
                    <a:pt x="367" y="118"/>
                    <a:pt x="355" y="125"/>
                    <a:pt x="343" y="131"/>
                  </a:cubicBezTo>
                  <a:cubicBezTo>
                    <a:pt x="333" y="133"/>
                    <a:pt x="323" y="134"/>
                    <a:pt x="314" y="135"/>
                  </a:cubicBezTo>
                  <a:cubicBezTo>
                    <a:pt x="281" y="138"/>
                    <a:pt x="251" y="140"/>
                    <a:pt x="222" y="142"/>
                  </a:cubicBezTo>
                  <a:cubicBezTo>
                    <a:pt x="182" y="145"/>
                    <a:pt x="145" y="148"/>
                    <a:pt x="107" y="152"/>
                  </a:cubicBezTo>
                  <a:cubicBezTo>
                    <a:pt x="110" y="150"/>
                    <a:pt x="112" y="148"/>
                    <a:pt x="115" y="146"/>
                  </a:cubicBezTo>
                  <a:cubicBezTo>
                    <a:pt x="125" y="138"/>
                    <a:pt x="135" y="129"/>
                    <a:pt x="145" y="120"/>
                  </a:cubicBezTo>
                  <a:cubicBezTo>
                    <a:pt x="168" y="101"/>
                    <a:pt x="191" y="80"/>
                    <a:pt x="215" y="63"/>
                  </a:cubicBezTo>
                  <a:cubicBezTo>
                    <a:pt x="222" y="59"/>
                    <a:pt x="222" y="59"/>
                    <a:pt x="222" y="59"/>
                  </a:cubicBezTo>
                  <a:cubicBezTo>
                    <a:pt x="220" y="51"/>
                    <a:pt x="220" y="51"/>
                    <a:pt x="220" y="51"/>
                  </a:cubicBezTo>
                  <a:cubicBezTo>
                    <a:pt x="218" y="45"/>
                    <a:pt x="216" y="38"/>
                    <a:pt x="212" y="32"/>
                  </a:cubicBezTo>
                  <a:cubicBezTo>
                    <a:pt x="208" y="26"/>
                    <a:pt x="203" y="21"/>
                    <a:pt x="198" y="17"/>
                  </a:cubicBezTo>
                  <a:cubicBezTo>
                    <a:pt x="187" y="9"/>
                    <a:pt x="175" y="5"/>
                    <a:pt x="164" y="3"/>
                  </a:cubicBezTo>
                  <a:cubicBezTo>
                    <a:pt x="153" y="1"/>
                    <a:pt x="142" y="0"/>
                    <a:pt x="133" y="0"/>
                  </a:cubicBezTo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" name="Freeform 13"/>
            <p:cNvSpPr/>
            <p:nvPr/>
          </p:nvSpPr>
          <p:spPr bwMode="auto">
            <a:xfrm>
              <a:off x="6266710" y="2032276"/>
              <a:ext cx="364106" cy="331125"/>
            </a:xfrm>
            <a:custGeom>
              <a:avLst/>
              <a:gdLst>
                <a:gd name="T0" fmla="*/ 51 w 271"/>
                <a:gd name="T1" fmla="*/ 220 h 246"/>
                <a:gd name="T2" fmla="*/ 48 w 271"/>
                <a:gd name="T3" fmla="*/ 220 h 246"/>
                <a:gd name="T4" fmla="*/ 114 w 271"/>
                <a:gd name="T5" fmla="*/ 246 h 246"/>
                <a:gd name="T6" fmla="*/ 24 w 271"/>
                <a:gd name="T7" fmla="*/ 185 h 246"/>
                <a:gd name="T8" fmla="*/ 26 w 271"/>
                <a:gd name="T9" fmla="*/ 189 h 246"/>
                <a:gd name="T10" fmla="*/ 52 w 271"/>
                <a:gd name="T11" fmla="*/ 183 h 246"/>
                <a:gd name="T12" fmla="*/ 21 w 271"/>
                <a:gd name="T13" fmla="*/ 164 h 246"/>
                <a:gd name="T14" fmla="*/ 18 w 271"/>
                <a:gd name="T15" fmla="*/ 167 h 246"/>
                <a:gd name="T16" fmla="*/ 57 w 271"/>
                <a:gd name="T17" fmla="*/ 168 h 246"/>
                <a:gd name="T18" fmla="*/ 15 w 271"/>
                <a:gd name="T19" fmla="*/ 141 h 246"/>
                <a:gd name="T20" fmla="*/ 11 w 271"/>
                <a:gd name="T21" fmla="*/ 143 h 246"/>
                <a:gd name="T22" fmla="*/ 180 w 271"/>
                <a:gd name="T23" fmla="*/ 231 h 246"/>
                <a:gd name="T24" fmla="*/ 13 w 271"/>
                <a:gd name="T25" fmla="*/ 126 h 246"/>
                <a:gd name="T26" fmla="*/ 10 w 271"/>
                <a:gd name="T27" fmla="*/ 128 h 246"/>
                <a:gd name="T28" fmla="*/ 187 w 271"/>
                <a:gd name="T29" fmla="*/ 215 h 246"/>
                <a:gd name="T30" fmla="*/ 8 w 271"/>
                <a:gd name="T31" fmla="*/ 106 h 246"/>
                <a:gd name="T32" fmla="*/ 10 w 271"/>
                <a:gd name="T33" fmla="*/ 107 h 246"/>
                <a:gd name="T34" fmla="*/ 191 w 271"/>
                <a:gd name="T35" fmla="*/ 212 h 246"/>
                <a:gd name="T36" fmla="*/ 8 w 271"/>
                <a:gd name="T37" fmla="*/ 92 h 246"/>
                <a:gd name="T38" fmla="*/ 3 w 271"/>
                <a:gd name="T39" fmla="*/ 96 h 246"/>
                <a:gd name="T40" fmla="*/ 3 w 271"/>
                <a:gd name="T41" fmla="*/ 95 h 246"/>
                <a:gd name="T42" fmla="*/ 211 w 271"/>
                <a:gd name="T43" fmla="*/ 184 h 246"/>
                <a:gd name="T44" fmla="*/ 12 w 271"/>
                <a:gd name="T45" fmla="*/ 61 h 246"/>
                <a:gd name="T46" fmla="*/ 8 w 271"/>
                <a:gd name="T47" fmla="*/ 62 h 246"/>
                <a:gd name="T48" fmla="*/ 8 w 271"/>
                <a:gd name="T49" fmla="*/ 66 h 246"/>
                <a:gd name="T50" fmla="*/ 208 w 271"/>
                <a:gd name="T51" fmla="*/ 172 h 246"/>
                <a:gd name="T52" fmla="*/ 12 w 271"/>
                <a:gd name="T53" fmla="*/ 47 h 246"/>
                <a:gd name="T54" fmla="*/ 11 w 271"/>
                <a:gd name="T55" fmla="*/ 45 h 246"/>
                <a:gd name="T56" fmla="*/ 226 w 271"/>
                <a:gd name="T57" fmla="*/ 169 h 246"/>
                <a:gd name="T58" fmla="*/ 18 w 271"/>
                <a:gd name="T59" fmla="*/ 38 h 246"/>
                <a:gd name="T60" fmla="*/ 17 w 271"/>
                <a:gd name="T61" fmla="*/ 36 h 246"/>
                <a:gd name="T62" fmla="*/ 252 w 271"/>
                <a:gd name="T63" fmla="*/ 157 h 246"/>
                <a:gd name="T64" fmla="*/ 22 w 271"/>
                <a:gd name="T65" fmla="*/ 15 h 246"/>
                <a:gd name="T66" fmla="*/ 20 w 271"/>
                <a:gd name="T67" fmla="*/ 16 h 246"/>
                <a:gd name="T68" fmla="*/ 35 w 271"/>
                <a:gd name="T69" fmla="*/ 4 h 246"/>
                <a:gd name="T70" fmla="*/ 37 w 271"/>
                <a:gd name="T71" fmla="*/ 5 h 246"/>
                <a:gd name="T72" fmla="*/ 268 w 271"/>
                <a:gd name="T73" fmla="*/ 147 h 246"/>
                <a:gd name="T74" fmla="*/ 247 w 271"/>
                <a:gd name="T75" fmla="*/ 155 h 246"/>
                <a:gd name="T76" fmla="*/ 248 w 271"/>
                <a:gd name="T77" fmla="*/ 156 h 246"/>
                <a:gd name="T78" fmla="*/ 16 w 271"/>
                <a:gd name="T79" fmla="*/ 30 h 246"/>
                <a:gd name="T80" fmla="*/ 11 w 271"/>
                <a:gd name="T81" fmla="*/ 39 h 246"/>
                <a:gd name="T82" fmla="*/ 214 w 271"/>
                <a:gd name="T83" fmla="*/ 172 h 246"/>
                <a:gd name="T84" fmla="*/ 212 w 271"/>
                <a:gd name="T85" fmla="*/ 172 h 246"/>
                <a:gd name="T86" fmla="*/ 8 w 271"/>
                <a:gd name="T87" fmla="*/ 58 h 246"/>
                <a:gd name="T88" fmla="*/ 211 w 271"/>
                <a:gd name="T89" fmla="*/ 184 h 246"/>
                <a:gd name="T90" fmla="*/ 6 w 271"/>
                <a:gd name="T91" fmla="*/ 88 h 246"/>
                <a:gd name="T92" fmla="*/ 187 w 271"/>
                <a:gd name="T93" fmla="*/ 205 h 246"/>
                <a:gd name="T94" fmla="*/ 191 w 271"/>
                <a:gd name="T95" fmla="*/ 204 h 246"/>
                <a:gd name="T96" fmla="*/ 3 w 271"/>
                <a:gd name="T97" fmla="*/ 108 h 246"/>
                <a:gd name="T98" fmla="*/ 10 w 271"/>
                <a:gd name="T99" fmla="*/ 120 h 246"/>
                <a:gd name="T100" fmla="*/ 175 w 271"/>
                <a:gd name="T101" fmla="*/ 230 h 246"/>
                <a:gd name="T102" fmla="*/ 173 w 271"/>
                <a:gd name="T103" fmla="*/ 230 h 246"/>
                <a:gd name="T104" fmla="*/ 174 w 271"/>
                <a:gd name="T105" fmla="*/ 227 h 246"/>
                <a:gd name="T106" fmla="*/ 177 w 271"/>
                <a:gd name="T107" fmla="*/ 225 h 246"/>
                <a:gd name="T108" fmla="*/ 103 w 271"/>
                <a:gd name="T109" fmla="*/ 205 h 246"/>
                <a:gd name="T110" fmla="*/ 157 w 271"/>
                <a:gd name="T111" fmla="*/ 238 h 246"/>
                <a:gd name="T112" fmla="*/ 160 w 271"/>
                <a:gd name="T113" fmla="*/ 236 h 246"/>
                <a:gd name="T114" fmla="*/ 99 w 271"/>
                <a:gd name="T115" fmla="*/ 222 h 246"/>
                <a:gd name="T116" fmla="*/ 133 w 271"/>
                <a:gd name="T117" fmla="*/ 243 h 246"/>
                <a:gd name="T118" fmla="*/ 136 w 271"/>
                <a:gd name="T119" fmla="*/ 241 h 246"/>
                <a:gd name="T120" fmla="*/ 21 w 271"/>
                <a:gd name="T121" fmla="*/ 188 h 246"/>
                <a:gd name="T122" fmla="*/ 116 w 271"/>
                <a:gd name="T123" fmla="*/ 242 h 246"/>
                <a:gd name="T124" fmla="*/ 50 w 271"/>
                <a:gd name="T125" fmla="*/ 212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1" h="246">
                  <a:moveTo>
                    <a:pt x="85" y="234"/>
                  </a:moveTo>
                  <a:cubicBezTo>
                    <a:pt x="51" y="213"/>
                    <a:pt x="51" y="213"/>
                    <a:pt x="51" y="213"/>
                  </a:cubicBezTo>
                  <a:cubicBezTo>
                    <a:pt x="49" y="216"/>
                    <a:pt x="49" y="216"/>
                    <a:pt x="49" y="216"/>
                  </a:cubicBezTo>
                  <a:cubicBezTo>
                    <a:pt x="52" y="218"/>
                    <a:pt x="52" y="218"/>
                    <a:pt x="52" y="218"/>
                  </a:cubicBezTo>
                  <a:cubicBezTo>
                    <a:pt x="49" y="216"/>
                    <a:pt x="49" y="216"/>
                    <a:pt x="49" y="216"/>
                  </a:cubicBezTo>
                  <a:cubicBezTo>
                    <a:pt x="51" y="220"/>
                    <a:pt x="51" y="220"/>
                    <a:pt x="51" y="220"/>
                  </a:cubicBezTo>
                  <a:cubicBezTo>
                    <a:pt x="51" y="219"/>
                    <a:pt x="52" y="219"/>
                    <a:pt x="52" y="218"/>
                  </a:cubicBezTo>
                  <a:cubicBezTo>
                    <a:pt x="49" y="216"/>
                    <a:pt x="49" y="216"/>
                    <a:pt x="49" y="216"/>
                  </a:cubicBezTo>
                  <a:cubicBezTo>
                    <a:pt x="51" y="220"/>
                    <a:pt x="51" y="220"/>
                    <a:pt x="51" y="220"/>
                  </a:cubicBezTo>
                  <a:cubicBezTo>
                    <a:pt x="49" y="216"/>
                    <a:pt x="49" y="216"/>
                    <a:pt x="49" y="216"/>
                  </a:cubicBezTo>
                  <a:cubicBezTo>
                    <a:pt x="49" y="220"/>
                    <a:pt x="49" y="220"/>
                    <a:pt x="49" y="220"/>
                  </a:cubicBezTo>
                  <a:cubicBezTo>
                    <a:pt x="50" y="220"/>
                    <a:pt x="50" y="220"/>
                    <a:pt x="51" y="220"/>
                  </a:cubicBezTo>
                  <a:cubicBezTo>
                    <a:pt x="49" y="216"/>
                    <a:pt x="49" y="216"/>
                    <a:pt x="49" y="216"/>
                  </a:cubicBezTo>
                  <a:cubicBezTo>
                    <a:pt x="49" y="220"/>
                    <a:pt x="49" y="220"/>
                    <a:pt x="49" y="220"/>
                  </a:cubicBezTo>
                  <a:cubicBezTo>
                    <a:pt x="49" y="217"/>
                    <a:pt x="49" y="217"/>
                    <a:pt x="49" y="217"/>
                  </a:cubicBezTo>
                  <a:cubicBezTo>
                    <a:pt x="49" y="220"/>
                    <a:pt x="49" y="220"/>
                    <a:pt x="49" y="220"/>
                  </a:cubicBezTo>
                  <a:cubicBezTo>
                    <a:pt x="49" y="220"/>
                    <a:pt x="49" y="220"/>
                    <a:pt x="49" y="220"/>
                  </a:cubicBezTo>
                  <a:cubicBezTo>
                    <a:pt x="49" y="217"/>
                    <a:pt x="49" y="217"/>
                    <a:pt x="49" y="217"/>
                  </a:cubicBezTo>
                  <a:cubicBezTo>
                    <a:pt x="49" y="220"/>
                    <a:pt x="49" y="220"/>
                    <a:pt x="49" y="220"/>
                  </a:cubicBezTo>
                  <a:cubicBezTo>
                    <a:pt x="49" y="218"/>
                    <a:pt x="49" y="218"/>
                    <a:pt x="49" y="218"/>
                  </a:cubicBezTo>
                  <a:cubicBezTo>
                    <a:pt x="48" y="220"/>
                    <a:pt x="48" y="220"/>
                    <a:pt x="48" y="220"/>
                  </a:cubicBezTo>
                  <a:cubicBezTo>
                    <a:pt x="49" y="220"/>
                    <a:pt x="49" y="220"/>
                    <a:pt x="49" y="220"/>
                  </a:cubicBezTo>
                  <a:cubicBezTo>
                    <a:pt x="49" y="218"/>
                    <a:pt x="49" y="218"/>
                    <a:pt x="49" y="218"/>
                  </a:cubicBezTo>
                  <a:cubicBezTo>
                    <a:pt x="48" y="220"/>
                    <a:pt x="48" y="220"/>
                    <a:pt x="48" y="220"/>
                  </a:cubicBezTo>
                  <a:cubicBezTo>
                    <a:pt x="49" y="220"/>
                    <a:pt x="49" y="220"/>
                    <a:pt x="49" y="220"/>
                  </a:cubicBezTo>
                  <a:cubicBezTo>
                    <a:pt x="48" y="220"/>
                    <a:pt x="48" y="220"/>
                    <a:pt x="48" y="220"/>
                  </a:cubicBezTo>
                  <a:cubicBezTo>
                    <a:pt x="48" y="220"/>
                    <a:pt x="48" y="220"/>
                    <a:pt x="48" y="220"/>
                  </a:cubicBezTo>
                  <a:cubicBezTo>
                    <a:pt x="49" y="220"/>
                    <a:pt x="49" y="220"/>
                    <a:pt x="49" y="220"/>
                  </a:cubicBezTo>
                  <a:cubicBezTo>
                    <a:pt x="48" y="220"/>
                    <a:pt x="48" y="220"/>
                    <a:pt x="48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2" y="221"/>
                    <a:pt x="58" y="223"/>
                    <a:pt x="64" y="226"/>
                  </a:cubicBezTo>
                  <a:cubicBezTo>
                    <a:pt x="74" y="230"/>
                    <a:pt x="86" y="235"/>
                    <a:pt x="96" y="239"/>
                  </a:cubicBezTo>
                  <a:cubicBezTo>
                    <a:pt x="101" y="241"/>
                    <a:pt x="105" y="243"/>
                    <a:pt x="109" y="244"/>
                  </a:cubicBezTo>
                  <a:cubicBezTo>
                    <a:pt x="110" y="244"/>
                    <a:pt x="112" y="245"/>
                    <a:pt x="113" y="245"/>
                  </a:cubicBezTo>
                  <a:cubicBezTo>
                    <a:pt x="113" y="246"/>
                    <a:pt x="113" y="246"/>
                    <a:pt x="114" y="246"/>
                  </a:cubicBezTo>
                  <a:cubicBezTo>
                    <a:pt x="114" y="246"/>
                    <a:pt x="114" y="246"/>
                    <a:pt x="114" y="246"/>
                  </a:cubicBezTo>
                  <a:cubicBezTo>
                    <a:pt x="115" y="246"/>
                    <a:pt x="115" y="246"/>
                    <a:pt x="115" y="246"/>
                  </a:cubicBezTo>
                  <a:cubicBezTo>
                    <a:pt x="115" y="246"/>
                    <a:pt x="115" y="246"/>
                    <a:pt x="116" y="246"/>
                  </a:cubicBezTo>
                  <a:cubicBezTo>
                    <a:pt x="116" y="246"/>
                    <a:pt x="117" y="246"/>
                    <a:pt x="118" y="245"/>
                  </a:cubicBezTo>
                  <a:cubicBezTo>
                    <a:pt x="119" y="244"/>
                    <a:pt x="120" y="243"/>
                    <a:pt x="120" y="242"/>
                  </a:cubicBezTo>
                  <a:cubicBezTo>
                    <a:pt x="119" y="241"/>
                    <a:pt x="119" y="239"/>
                    <a:pt x="118" y="239"/>
                  </a:cubicBezTo>
                  <a:cubicBezTo>
                    <a:pt x="25" y="181"/>
                    <a:pt x="25" y="181"/>
                    <a:pt x="25" y="181"/>
                  </a:cubicBezTo>
                  <a:cubicBezTo>
                    <a:pt x="23" y="185"/>
                    <a:pt x="23" y="185"/>
                    <a:pt x="23" y="185"/>
                  </a:cubicBezTo>
                  <a:cubicBezTo>
                    <a:pt x="27" y="187"/>
                    <a:pt x="27" y="187"/>
                    <a:pt x="27" y="187"/>
                  </a:cubicBezTo>
                  <a:cubicBezTo>
                    <a:pt x="24" y="185"/>
                    <a:pt x="24" y="185"/>
                    <a:pt x="24" y="185"/>
                  </a:cubicBezTo>
                  <a:cubicBezTo>
                    <a:pt x="25" y="188"/>
                    <a:pt x="25" y="188"/>
                    <a:pt x="25" y="188"/>
                  </a:cubicBezTo>
                  <a:cubicBezTo>
                    <a:pt x="25" y="188"/>
                    <a:pt x="26" y="188"/>
                    <a:pt x="27" y="187"/>
                  </a:cubicBezTo>
                  <a:cubicBezTo>
                    <a:pt x="24" y="185"/>
                    <a:pt x="24" y="185"/>
                    <a:pt x="24" y="185"/>
                  </a:cubicBezTo>
                  <a:cubicBezTo>
                    <a:pt x="25" y="188"/>
                    <a:pt x="25" y="188"/>
                    <a:pt x="25" y="188"/>
                  </a:cubicBezTo>
                  <a:cubicBezTo>
                    <a:pt x="24" y="185"/>
                    <a:pt x="24" y="185"/>
                    <a:pt x="24" y="185"/>
                  </a:cubicBezTo>
                  <a:cubicBezTo>
                    <a:pt x="24" y="188"/>
                    <a:pt x="24" y="188"/>
                    <a:pt x="24" y="188"/>
                  </a:cubicBezTo>
                  <a:cubicBezTo>
                    <a:pt x="24" y="188"/>
                    <a:pt x="24" y="188"/>
                    <a:pt x="25" y="188"/>
                  </a:cubicBezTo>
                  <a:cubicBezTo>
                    <a:pt x="24" y="185"/>
                    <a:pt x="24" y="185"/>
                    <a:pt x="24" y="185"/>
                  </a:cubicBezTo>
                  <a:cubicBezTo>
                    <a:pt x="24" y="188"/>
                    <a:pt x="24" y="188"/>
                    <a:pt x="24" y="188"/>
                  </a:cubicBezTo>
                  <a:cubicBezTo>
                    <a:pt x="24" y="187"/>
                    <a:pt x="24" y="187"/>
                    <a:pt x="24" y="187"/>
                  </a:cubicBezTo>
                  <a:cubicBezTo>
                    <a:pt x="24" y="188"/>
                    <a:pt x="24" y="188"/>
                    <a:pt x="24" y="188"/>
                  </a:cubicBezTo>
                  <a:cubicBezTo>
                    <a:pt x="24" y="188"/>
                    <a:pt x="24" y="188"/>
                    <a:pt x="24" y="188"/>
                  </a:cubicBezTo>
                  <a:cubicBezTo>
                    <a:pt x="24" y="187"/>
                    <a:pt x="24" y="187"/>
                    <a:pt x="24" y="187"/>
                  </a:cubicBezTo>
                  <a:cubicBezTo>
                    <a:pt x="24" y="188"/>
                    <a:pt x="24" y="188"/>
                    <a:pt x="24" y="188"/>
                  </a:cubicBezTo>
                  <a:cubicBezTo>
                    <a:pt x="24" y="188"/>
                    <a:pt x="25" y="189"/>
                    <a:pt x="26" y="189"/>
                  </a:cubicBezTo>
                  <a:cubicBezTo>
                    <a:pt x="31" y="191"/>
                    <a:pt x="40" y="195"/>
                    <a:pt x="51" y="201"/>
                  </a:cubicBezTo>
                  <a:cubicBezTo>
                    <a:pt x="68" y="209"/>
                    <a:pt x="88" y="220"/>
                    <a:pt x="105" y="229"/>
                  </a:cubicBezTo>
                  <a:cubicBezTo>
                    <a:pt x="113" y="233"/>
                    <a:pt x="121" y="237"/>
                    <a:pt x="126" y="240"/>
                  </a:cubicBezTo>
                  <a:cubicBezTo>
                    <a:pt x="131" y="243"/>
                    <a:pt x="134" y="244"/>
                    <a:pt x="134" y="244"/>
                  </a:cubicBezTo>
                  <a:cubicBezTo>
                    <a:pt x="136" y="245"/>
                    <a:pt x="138" y="245"/>
                    <a:pt x="140" y="243"/>
                  </a:cubicBezTo>
                  <a:cubicBezTo>
                    <a:pt x="140" y="242"/>
                    <a:pt x="140" y="241"/>
                    <a:pt x="140" y="241"/>
                  </a:cubicBezTo>
                  <a:cubicBezTo>
                    <a:pt x="140" y="240"/>
                    <a:pt x="140" y="239"/>
                    <a:pt x="140" y="239"/>
                  </a:cubicBezTo>
                  <a:cubicBezTo>
                    <a:pt x="139" y="238"/>
                    <a:pt x="139" y="238"/>
                    <a:pt x="139" y="238"/>
                  </a:cubicBezTo>
                  <a:cubicBezTo>
                    <a:pt x="138" y="237"/>
                    <a:pt x="138" y="237"/>
                    <a:pt x="138" y="237"/>
                  </a:cubicBezTo>
                  <a:cubicBezTo>
                    <a:pt x="138" y="237"/>
                    <a:pt x="137" y="236"/>
                    <a:pt x="136" y="235"/>
                  </a:cubicBezTo>
                  <a:cubicBezTo>
                    <a:pt x="131" y="232"/>
                    <a:pt x="122" y="226"/>
                    <a:pt x="110" y="219"/>
                  </a:cubicBezTo>
                  <a:cubicBezTo>
                    <a:pt x="93" y="208"/>
                    <a:pt x="70" y="194"/>
                    <a:pt x="52" y="183"/>
                  </a:cubicBezTo>
                  <a:cubicBezTo>
                    <a:pt x="43" y="178"/>
                    <a:pt x="35" y="173"/>
                    <a:pt x="29" y="169"/>
                  </a:cubicBezTo>
                  <a:cubicBezTo>
                    <a:pt x="26" y="167"/>
                    <a:pt x="24" y="166"/>
                    <a:pt x="22" y="165"/>
                  </a:cubicBezTo>
                  <a:cubicBezTo>
                    <a:pt x="22" y="164"/>
                    <a:pt x="21" y="164"/>
                    <a:pt x="21" y="164"/>
                  </a:cubicBezTo>
                  <a:cubicBezTo>
                    <a:pt x="20" y="164"/>
                    <a:pt x="20" y="164"/>
                    <a:pt x="20" y="164"/>
                  </a:cubicBezTo>
                  <a:cubicBezTo>
                    <a:pt x="20" y="164"/>
                    <a:pt x="20" y="164"/>
                    <a:pt x="20" y="164"/>
                  </a:cubicBezTo>
                  <a:cubicBezTo>
                    <a:pt x="19" y="166"/>
                    <a:pt x="19" y="166"/>
                    <a:pt x="19" y="166"/>
                  </a:cubicBezTo>
                  <a:cubicBezTo>
                    <a:pt x="20" y="164"/>
                    <a:pt x="20" y="164"/>
                    <a:pt x="20" y="164"/>
                  </a:cubicBezTo>
                  <a:cubicBezTo>
                    <a:pt x="20" y="164"/>
                    <a:pt x="20" y="164"/>
                    <a:pt x="20" y="164"/>
                  </a:cubicBezTo>
                  <a:cubicBezTo>
                    <a:pt x="19" y="166"/>
                    <a:pt x="19" y="166"/>
                    <a:pt x="19" y="166"/>
                  </a:cubicBezTo>
                  <a:cubicBezTo>
                    <a:pt x="20" y="164"/>
                    <a:pt x="20" y="164"/>
                    <a:pt x="20" y="164"/>
                  </a:cubicBezTo>
                  <a:cubicBezTo>
                    <a:pt x="18" y="167"/>
                    <a:pt x="18" y="167"/>
                    <a:pt x="18" y="167"/>
                  </a:cubicBezTo>
                  <a:cubicBezTo>
                    <a:pt x="21" y="164"/>
                    <a:pt x="21" y="164"/>
                    <a:pt x="21" y="164"/>
                  </a:cubicBezTo>
                  <a:cubicBezTo>
                    <a:pt x="20" y="164"/>
                    <a:pt x="20" y="164"/>
                    <a:pt x="20" y="164"/>
                  </a:cubicBezTo>
                  <a:cubicBezTo>
                    <a:pt x="18" y="167"/>
                    <a:pt x="18" y="167"/>
                    <a:pt x="18" y="167"/>
                  </a:cubicBezTo>
                  <a:cubicBezTo>
                    <a:pt x="21" y="164"/>
                    <a:pt x="21" y="164"/>
                    <a:pt x="21" y="164"/>
                  </a:cubicBezTo>
                  <a:cubicBezTo>
                    <a:pt x="18" y="167"/>
                    <a:pt x="18" y="167"/>
                    <a:pt x="18" y="167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21" y="164"/>
                    <a:pt x="21" y="164"/>
                    <a:pt x="21" y="164"/>
                  </a:cubicBezTo>
                  <a:cubicBezTo>
                    <a:pt x="18" y="167"/>
                    <a:pt x="18" y="167"/>
                    <a:pt x="18" y="167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18" y="167"/>
                    <a:pt x="18" y="167"/>
                    <a:pt x="18" y="167"/>
                  </a:cubicBezTo>
                  <a:cubicBezTo>
                    <a:pt x="22" y="167"/>
                    <a:pt x="22" y="167"/>
                    <a:pt x="22" y="167"/>
                  </a:cubicBezTo>
                  <a:cubicBezTo>
                    <a:pt x="22" y="165"/>
                    <a:pt x="21" y="165"/>
                    <a:pt x="21" y="165"/>
                  </a:cubicBezTo>
                  <a:cubicBezTo>
                    <a:pt x="18" y="167"/>
                    <a:pt x="18" y="167"/>
                    <a:pt x="18" y="167"/>
                  </a:cubicBezTo>
                  <a:cubicBezTo>
                    <a:pt x="22" y="167"/>
                    <a:pt x="22" y="167"/>
                    <a:pt x="22" y="167"/>
                  </a:cubicBezTo>
                  <a:cubicBezTo>
                    <a:pt x="18" y="167"/>
                    <a:pt x="18" y="167"/>
                    <a:pt x="18" y="167"/>
                  </a:cubicBezTo>
                  <a:cubicBezTo>
                    <a:pt x="16" y="170"/>
                    <a:pt x="16" y="170"/>
                    <a:pt x="16" y="170"/>
                  </a:cubicBezTo>
                  <a:cubicBezTo>
                    <a:pt x="158" y="239"/>
                    <a:pt x="158" y="239"/>
                    <a:pt x="158" y="239"/>
                  </a:cubicBezTo>
                  <a:cubicBezTo>
                    <a:pt x="160" y="240"/>
                    <a:pt x="161" y="240"/>
                    <a:pt x="162" y="239"/>
                  </a:cubicBezTo>
                  <a:cubicBezTo>
                    <a:pt x="163" y="238"/>
                    <a:pt x="164" y="237"/>
                    <a:pt x="164" y="236"/>
                  </a:cubicBezTo>
                  <a:cubicBezTo>
                    <a:pt x="164" y="234"/>
                    <a:pt x="164" y="234"/>
                    <a:pt x="164" y="234"/>
                  </a:cubicBezTo>
                  <a:cubicBezTo>
                    <a:pt x="163" y="233"/>
                    <a:pt x="163" y="233"/>
                    <a:pt x="163" y="233"/>
                  </a:cubicBezTo>
                  <a:cubicBezTo>
                    <a:pt x="162" y="232"/>
                    <a:pt x="162" y="232"/>
                    <a:pt x="162" y="232"/>
                  </a:cubicBezTo>
                  <a:cubicBezTo>
                    <a:pt x="162" y="232"/>
                    <a:pt x="162" y="232"/>
                    <a:pt x="161" y="232"/>
                  </a:cubicBezTo>
                  <a:cubicBezTo>
                    <a:pt x="158" y="230"/>
                    <a:pt x="148" y="223"/>
                    <a:pt x="133" y="214"/>
                  </a:cubicBezTo>
                  <a:cubicBezTo>
                    <a:pt x="111" y="201"/>
                    <a:pt x="81" y="183"/>
                    <a:pt x="57" y="168"/>
                  </a:cubicBezTo>
                  <a:cubicBezTo>
                    <a:pt x="45" y="160"/>
                    <a:pt x="34" y="153"/>
                    <a:pt x="26" y="148"/>
                  </a:cubicBezTo>
                  <a:cubicBezTo>
                    <a:pt x="22" y="146"/>
                    <a:pt x="19" y="144"/>
                    <a:pt x="17" y="142"/>
                  </a:cubicBezTo>
                  <a:cubicBezTo>
                    <a:pt x="16" y="141"/>
                    <a:pt x="15" y="141"/>
                    <a:pt x="15" y="141"/>
                  </a:cubicBezTo>
                  <a:cubicBezTo>
                    <a:pt x="14" y="140"/>
                    <a:pt x="14" y="140"/>
                    <a:pt x="14" y="140"/>
                  </a:cubicBezTo>
                  <a:cubicBezTo>
                    <a:pt x="14" y="140"/>
                    <a:pt x="14" y="140"/>
                    <a:pt x="14" y="140"/>
                  </a:cubicBezTo>
                  <a:cubicBezTo>
                    <a:pt x="13" y="142"/>
                    <a:pt x="13" y="142"/>
                    <a:pt x="13" y="142"/>
                  </a:cubicBezTo>
                  <a:cubicBezTo>
                    <a:pt x="15" y="141"/>
                    <a:pt x="15" y="141"/>
                    <a:pt x="15" y="141"/>
                  </a:cubicBezTo>
                  <a:cubicBezTo>
                    <a:pt x="14" y="140"/>
                    <a:pt x="14" y="140"/>
                    <a:pt x="14" y="140"/>
                  </a:cubicBezTo>
                  <a:cubicBezTo>
                    <a:pt x="13" y="142"/>
                    <a:pt x="13" y="142"/>
                    <a:pt x="13" y="142"/>
                  </a:cubicBezTo>
                  <a:cubicBezTo>
                    <a:pt x="15" y="141"/>
                    <a:pt x="15" y="141"/>
                    <a:pt x="15" y="141"/>
                  </a:cubicBezTo>
                  <a:cubicBezTo>
                    <a:pt x="12" y="143"/>
                    <a:pt x="12" y="143"/>
                    <a:pt x="12" y="143"/>
                  </a:cubicBezTo>
                  <a:cubicBezTo>
                    <a:pt x="15" y="141"/>
                    <a:pt x="15" y="141"/>
                    <a:pt x="15" y="141"/>
                  </a:cubicBezTo>
                  <a:cubicBezTo>
                    <a:pt x="15" y="141"/>
                    <a:pt x="15" y="141"/>
                    <a:pt x="15" y="141"/>
                  </a:cubicBezTo>
                  <a:cubicBezTo>
                    <a:pt x="12" y="143"/>
                    <a:pt x="12" y="143"/>
                    <a:pt x="12" y="143"/>
                  </a:cubicBezTo>
                  <a:cubicBezTo>
                    <a:pt x="15" y="141"/>
                    <a:pt x="15" y="141"/>
                    <a:pt x="15" y="141"/>
                  </a:cubicBezTo>
                  <a:cubicBezTo>
                    <a:pt x="11" y="143"/>
                    <a:pt x="11" y="143"/>
                    <a:pt x="11" y="143"/>
                  </a:cubicBezTo>
                  <a:cubicBezTo>
                    <a:pt x="15" y="143"/>
                    <a:pt x="15" y="143"/>
                    <a:pt x="15" y="143"/>
                  </a:cubicBezTo>
                  <a:cubicBezTo>
                    <a:pt x="15" y="142"/>
                    <a:pt x="15" y="141"/>
                    <a:pt x="15" y="141"/>
                  </a:cubicBezTo>
                  <a:cubicBezTo>
                    <a:pt x="11" y="143"/>
                    <a:pt x="11" y="143"/>
                    <a:pt x="11" y="143"/>
                  </a:cubicBezTo>
                  <a:cubicBezTo>
                    <a:pt x="15" y="143"/>
                    <a:pt x="15" y="143"/>
                    <a:pt x="15" y="143"/>
                  </a:cubicBezTo>
                  <a:cubicBezTo>
                    <a:pt x="11" y="143"/>
                    <a:pt x="11" y="143"/>
                    <a:pt x="11" y="143"/>
                  </a:cubicBezTo>
                  <a:cubicBezTo>
                    <a:pt x="15" y="145"/>
                    <a:pt x="15" y="145"/>
                    <a:pt x="15" y="145"/>
                  </a:cubicBezTo>
                  <a:cubicBezTo>
                    <a:pt x="15" y="144"/>
                    <a:pt x="15" y="143"/>
                    <a:pt x="15" y="143"/>
                  </a:cubicBezTo>
                  <a:cubicBezTo>
                    <a:pt x="11" y="143"/>
                    <a:pt x="11" y="143"/>
                    <a:pt x="11" y="143"/>
                  </a:cubicBezTo>
                  <a:cubicBezTo>
                    <a:pt x="15" y="145"/>
                    <a:pt x="15" y="145"/>
                    <a:pt x="15" y="145"/>
                  </a:cubicBezTo>
                  <a:cubicBezTo>
                    <a:pt x="11" y="143"/>
                    <a:pt x="11" y="143"/>
                    <a:pt x="11" y="143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6"/>
                    <a:pt x="49" y="168"/>
                    <a:pt x="90" y="189"/>
                  </a:cubicBezTo>
                  <a:cubicBezTo>
                    <a:pt x="110" y="200"/>
                    <a:pt x="131" y="211"/>
                    <a:pt x="147" y="219"/>
                  </a:cubicBezTo>
                  <a:cubicBezTo>
                    <a:pt x="155" y="223"/>
                    <a:pt x="161" y="227"/>
                    <a:pt x="166" y="229"/>
                  </a:cubicBezTo>
                  <a:cubicBezTo>
                    <a:pt x="169" y="230"/>
                    <a:pt x="171" y="231"/>
                    <a:pt x="172" y="232"/>
                  </a:cubicBezTo>
                  <a:cubicBezTo>
                    <a:pt x="173" y="232"/>
                    <a:pt x="174" y="232"/>
                    <a:pt x="175" y="233"/>
                  </a:cubicBezTo>
                  <a:cubicBezTo>
                    <a:pt x="176" y="233"/>
                    <a:pt x="176" y="233"/>
                    <a:pt x="176" y="233"/>
                  </a:cubicBezTo>
                  <a:cubicBezTo>
                    <a:pt x="176" y="233"/>
                    <a:pt x="176" y="233"/>
                    <a:pt x="177" y="233"/>
                  </a:cubicBezTo>
                  <a:cubicBezTo>
                    <a:pt x="177" y="233"/>
                    <a:pt x="178" y="233"/>
                    <a:pt x="178" y="233"/>
                  </a:cubicBezTo>
                  <a:cubicBezTo>
                    <a:pt x="179" y="233"/>
                    <a:pt x="180" y="232"/>
                    <a:pt x="180" y="231"/>
                  </a:cubicBezTo>
                  <a:cubicBezTo>
                    <a:pt x="180" y="231"/>
                    <a:pt x="180" y="231"/>
                    <a:pt x="180" y="231"/>
                  </a:cubicBezTo>
                  <a:cubicBezTo>
                    <a:pt x="181" y="230"/>
                    <a:pt x="181" y="230"/>
                    <a:pt x="181" y="229"/>
                  </a:cubicBezTo>
                  <a:cubicBezTo>
                    <a:pt x="181" y="228"/>
                    <a:pt x="181" y="227"/>
                    <a:pt x="181" y="227"/>
                  </a:cubicBezTo>
                  <a:cubicBezTo>
                    <a:pt x="180" y="226"/>
                    <a:pt x="180" y="226"/>
                    <a:pt x="180" y="226"/>
                  </a:cubicBezTo>
                  <a:cubicBezTo>
                    <a:pt x="179" y="225"/>
                    <a:pt x="179" y="225"/>
                    <a:pt x="178" y="224"/>
                  </a:cubicBezTo>
                  <a:cubicBezTo>
                    <a:pt x="176" y="223"/>
                    <a:pt x="172" y="220"/>
                    <a:pt x="166" y="216"/>
                  </a:cubicBezTo>
                  <a:cubicBezTo>
                    <a:pt x="126" y="190"/>
                    <a:pt x="11" y="121"/>
                    <a:pt x="11" y="121"/>
                  </a:cubicBezTo>
                  <a:cubicBezTo>
                    <a:pt x="9" y="124"/>
                    <a:pt x="9" y="124"/>
                    <a:pt x="9" y="124"/>
                  </a:cubicBezTo>
                  <a:cubicBezTo>
                    <a:pt x="13" y="126"/>
                    <a:pt x="13" y="126"/>
                    <a:pt x="13" y="126"/>
                  </a:cubicBezTo>
                  <a:cubicBezTo>
                    <a:pt x="10" y="124"/>
                    <a:pt x="10" y="124"/>
                    <a:pt x="10" y="124"/>
                  </a:cubicBezTo>
                  <a:cubicBezTo>
                    <a:pt x="11" y="128"/>
                    <a:pt x="11" y="128"/>
                    <a:pt x="11" y="128"/>
                  </a:cubicBezTo>
                  <a:cubicBezTo>
                    <a:pt x="11" y="128"/>
                    <a:pt x="12" y="127"/>
                    <a:pt x="13" y="126"/>
                  </a:cubicBezTo>
                  <a:cubicBezTo>
                    <a:pt x="10" y="124"/>
                    <a:pt x="10" y="124"/>
                    <a:pt x="10" y="124"/>
                  </a:cubicBezTo>
                  <a:cubicBezTo>
                    <a:pt x="11" y="128"/>
                    <a:pt x="11" y="128"/>
                    <a:pt x="11" y="128"/>
                  </a:cubicBezTo>
                  <a:cubicBezTo>
                    <a:pt x="10" y="125"/>
                    <a:pt x="10" y="125"/>
                    <a:pt x="10" y="125"/>
                  </a:cubicBezTo>
                  <a:cubicBezTo>
                    <a:pt x="10" y="128"/>
                    <a:pt x="10" y="128"/>
                    <a:pt x="10" y="128"/>
                  </a:cubicBezTo>
                  <a:cubicBezTo>
                    <a:pt x="10" y="128"/>
                    <a:pt x="10" y="128"/>
                    <a:pt x="11" y="128"/>
                  </a:cubicBezTo>
                  <a:cubicBezTo>
                    <a:pt x="10" y="125"/>
                    <a:pt x="10" y="125"/>
                    <a:pt x="10" y="125"/>
                  </a:cubicBezTo>
                  <a:cubicBezTo>
                    <a:pt x="10" y="128"/>
                    <a:pt x="10" y="128"/>
                    <a:pt x="10" y="128"/>
                  </a:cubicBezTo>
                  <a:cubicBezTo>
                    <a:pt x="10" y="126"/>
                    <a:pt x="10" y="126"/>
                    <a:pt x="10" y="126"/>
                  </a:cubicBezTo>
                  <a:cubicBezTo>
                    <a:pt x="10" y="128"/>
                    <a:pt x="10" y="128"/>
                    <a:pt x="10" y="128"/>
                  </a:cubicBezTo>
                  <a:cubicBezTo>
                    <a:pt x="10" y="128"/>
                    <a:pt x="10" y="128"/>
                    <a:pt x="10" y="128"/>
                  </a:cubicBezTo>
                  <a:cubicBezTo>
                    <a:pt x="10" y="126"/>
                    <a:pt x="10" y="126"/>
                    <a:pt x="10" y="126"/>
                  </a:cubicBezTo>
                  <a:cubicBezTo>
                    <a:pt x="10" y="128"/>
                    <a:pt x="10" y="128"/>
                    <a:pt x="10" y="128"/>
                  </a:cubicBezTo>
                  <a:cubicBezTo>
                    <a:pt x="10" y="128"/>
                    <a:pt x="10" y="128"/>
                    <a:pt x="10" y="128"/>
                  </a:cubicBezTo>
                  <a:cubicBezTo>
                    <a:pt x="10" y="128"/>
                    <a:pt x="10" y="128"/>
                    <a:pt x="10" y="128"/>
                  </a:cubicBezTo>
                  <a:cubicBezTo>
                    <a:pt x="10" y="128"/>
                    <a:pt x="10" y="128"/>
                    <a:pt x="10" y="128"/>
                  </a:cubicBezTo>
                  <a:cubicBezTo>
                    <a:pt x="10" y="128"/>
                    <a:pt x="10" y="128"/>
                    <a:pt x="10" y="128"/>
                  </a:cubicBezTo>
                  <a:cubicBezTo>
                    <a:pt x="10" y="128"/>
                    <a:pt x="10" y="128"/>
                    <a:pt x="10" y="128"/>
                  </a:cubicBezTo>
                  <a:cubicBezTo>
                    <a:pt x="10" y="128"/>
                    <a:pt x="11" y="128"/>
                    <a:pt x="13" y="129"/>
                  </a:cubicBezTo>
                  <a:cubicBezTo>
                    <a:pt x="20" y="132"/>
                    <a:pt x="34" y="139"/>
                    <a:pt x="51" y="148"/>
                  </a:cubicBezTo>
                  <a:cubicBezTo>
                    <a:pt x="77" y="162"/>
                    <a:pt x="110" y="181"/>
                    <a:pt x="137" y="195"/>
                  </a:cubicBezTo>
                  <a:cubicBezTo>
                    <a:pt x="150" y="203"/>
                    <a:pt x="161" y="209"/>
                    <a:pt x="170" y="214"/>
                  </a:cubicBezTo>
                  <a:cubicBezTo>
                    <a:pt x="178" y="219"/>
                    <a:pt x="183" y="222"/>
                    <a:pt x="183" y="222"/>
                  </a:cubicBezTo>
                  <a:cubicBezTo>
                    <a:pt x="185" y="223"/>
                    <a:pt x="187" y="222"/>
                    <a:pt x="188" y="220"/>
                  </a:cubicBezTo>
                  <a:cubicBezTo>
                    <a:pt x="189" y="218"/>
                    <a:pt x="189" y="216"/>
                    <a:pt x="187" y="215"/>
                  </a:cubicBezTo>
                  <a:cubicBezTo>
                    <a:pt x="187" y="215"/>
                    <a:pt x="184" y="213"/>
                    <a:pt x="179" y="210"/>
                  </a:cubicBezTo>
                  <a:cubicBezTo>
                    <a:pt x="162" y="200"/>
                    <a:pt x="119" y="174"/>
                    <a:pt x="81" y="150"/>
                  </a:cubicBezTo>
                  <a:cubicBezTo>
                    <a:pt x="62" y="138"/>
                    <a:pt x="44" y="127"/>
                    <a:pt x="30" y="118"/>
                  </a:cubicBezTo>
                  <a:cubicBezTo>
                    <a:pt x="24" y="114"/>
                    <a:pt x="18" y="111"/>
                    <a:pt x="14" y="108"/>
                  </a:cubicBezTo>
                  <a:cubicBezTo>
                    <a:pt x="13" y="107"/>
                    <a:pt x="11" y="106"/>
                    <a:pt x="10" y="105"/>
                  </a:cubicBezTo>
                  <a:cubicBezTo>
                    <a:pt x="10" y="105"/>
                    <a:pt x="9" y="104"/>
                    <a:pt x="9" y="104"/>
                  </a:cubicBezTo>
                  <a:cubicBezTo>
                    <a:pt x="9" y="104"/>
                    <a:pt x="9" y="104"/>
                    <a:pt x="9" y="104"/>
                  </a:cubicBezTo>
                  <a:cubicBezTo>
                    <a:pt x="9" y="104"/>
                    <a:pt x="9" y="104"/>
                    <a:pt x="9" y="104"/>
                  </a:cubicBezTo>
                  <a:cubicBezTo>
                    <a:pt x="9" y="104"/>
                    <a:pt x="9" y="104"/>
                    <a:pt x="9" y="104"/>
                  </a:cubicBezTo>
                  <a:cubicBezTo>
                    <a:pt x="9" y="104"/>
                    <a:pt x="9" y="104"/>
                    <a:pt x="9" y="104"/>
                  </a:cubicBezTo>
                  <a:cubicBezTo>
                    <a:pt x="9" y="104"/>
                    <a:pt x="9" y="104"/>
                    <a:pt x="9" y="104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10" y="105"/>
                    <a:pt x="10" y="105"/>
                    <a:pt x="10" y="105"/>
                  </a:cubicBezTo>
                  <a:cubicBezTo>
                    <a:pt x="9" y="104"/>
                    <a:pt x="9" y="104"/>
                    <a:pt x="9" y="104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10" y="105"/>
                    <a:pt x="10" y="105"/>
                    <a:pt x="10" y="105"/>
                  </a:cubicBezTo>
                  <a:cubicBezTo>
                    <a:pt x="6" y="107"/>
                    <a:pt x="6" y="107"/>
                    <a:pt x="6" y="107"/>
                  </a:cubicBezTo>
                  <a:cubicBezTo>
                    <a:pt x="10" y="107"/>
                    <a:pt x="10" y="107"/>
                    <a:pt x="10" y="107"/>
                  </a:cubicBezTo>
                  <a:cubicBezTo>
                    <a:pt x="10" y="105"/>
                    <a:pt x="10" y="105"/>
                    <a:pt x="10" y="105"/>
                  </a:cubicBezTo>
                  <a:cubicBezTo>
                    <a:pt x="6" y="107"/>
                    <a:pt x="6" y="107"/>
                    <a:pt x="6" y="107"/>
                  </a:cubicBezTo>
                  <a:cubicBezTo>
                    <a:pt x="10" y="107"/>
                    <a:pt x="10" y="107"/>
                    <a:pt x="10" y="107"/>
                  </a:cubicBezTo>
                  <a:cubicBezTo>
                    <a:pt x="6" y="107"/>
                    <a:pt x="6" y="107"/>
                    <a:pt x="6" y="107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10" y="108"/>
                    <a:pt x="10" y="107"/>
                    <a:pt x="10" y="107"/>
                  </a:cubicBezTo>
                  <a:cubicBezTo>
                    <a:pt x="6" y="107"/>
                    <a:pt x="6" y="107"/>
                    <a:pt x="6" y="107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4" y="110"/>
                    <a:pt x="49" y="135"/>
                    <a:pt x="94" y="161"/>
                  </a:cubicBezTo>
                  <a:cubicBezTo>
                    <a:pt x="117" y="173"/>
                    <a:pt x="140" y="186"/>
                    <a:pt x="157" y="195"/>
                  </a:cubicBezTo>
                  <a:cubicBezTo>
                    <a:pt x="166" y="200"/>
                    <a:pt x="174" y="204"/>
                    <a:pt x="179" y="207"/>
                  </a:cubicBezTo>
                  <a:cubicBezTo>
                    <a:pt x="182" y="208"/>
                    <a:pt x="184" y="209"/>
                    <a:pt x="185" y="210"/>
                  </a:cubicBezTo>
                  <a:cubicBezTo>
                    <a:pt x="186" y="211"/>
                    <a:pt x="187" y="211"/>
                    <a:pt x="188" y="211"/>
                  </a:cubicBezTo>
                  <a:cubicBezTo>
                    <a:pt x="188" y="211"/>
                    <a:pt x="188" y="211"/>
                    <a:pt x="188" y="211"/>
                  </a:cubicBezTo>
                  <a:cubicBezTo>
                    <a:pt x="189" y="212"/>
                    <a:pt x="189" y="212"/>
                    <a:pt x="190" y="212"/>
                  </a:cubicBezTo>
                  <a:cubicBezTo>
                    <a:pt x="190" y="212"/>
                    <a:pt x="191" y="212"/>
                    <a:pt x="191" y="212"/>
                  </a:cubicBezTo>
                  <a:cubicBezTo>
                    <a:pt x="192" y="211"/>
                    <a:pt x="193" y="211"/>
                    <a:pt x="193" y="210"/>
                  </a:cubicBezTo>
                  <a:cubicBezTo>
                    <a:pt x="194" y="209"/>
                    <a:pt x="194" y="208"/>
                    <a:pt x="194" y="207"/>
                  </a:cubicBezTo>
                  <a:cubicBezTo>
                    <a:pt x="194" y="206"/>
                    <a:pt x="193" y="205"/>
                    <a:pt x="192" y="204"/>
                  </a:cubicBezTo>
                  <a:cubicBezTo>
                    <a:pt x="192" y="204"/>
                    <a:pt x="189" y="203"/>
                    <a:pt x="184" y="200"/>
                  </a:cubicBezTo>
                  <a:cubicBezTo>
                    <a:pt x="166" y="189"/>
                    <a:pt x="122" y="163"/>
                    <a:pt x="82" y="139"/>
                  </a:cubicBezTo>
                  <a:cubicBezTo>
                    <a:pt x="62" y="127"/>
                    <a:pt x="43" y="115"/>
                    <a:pt x="29" y="106"/>
                  </a:cubicBezTo>
                  <a:cubicBezTo>
                    <a:pt x="22" y="102"/>
                    <a:pt x="17" y="98"/>
                    <a:pt x="13" y="95"/>
                  </a:cubicBezTo>
                  <a:cubicBezTo>
                    <a:pt x="11" y="93"/>
                    <a:pt x="10" y="92"/>
                    <a:pt x="9" y="91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6" y="92"/>
                    <a:pt x="6" y="92"/>
                    <a:pt x="6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6" y="92"/>
                    <a:pt x="6" y="92"/>
                    <a:pt x="6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5" y="92"/>
                    <a:pt x="5" y="92"/>
                    <a:pt x="5" y="92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3"/>
                    <a:pt x="8" y="92"/>
                    <a:pt x="8" y="92"/>
                  </a:cubicBezTo>
                  <a:cubicBezTo>
                    <a:pt x="5" y="92"/>
                    <a:pt x="5" y="92"/>
                    <a:pt x="5" y="92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4" y="92"/>
                    <a:pt x="4" y="92"/>
                    <a:pt x="4" y="92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2"/>
                    <a:pt x="4" y="92"/>
                    <a:pt x="4" y="92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4" y="96"/>
                    <a:pt x="4" y="96"/>
                  </a:cubicBezTo>
                  <a:cubicBezTo>
                    <a:pt x="4" y="92"/>
                    <a:pt x="4" y="92"/>
                    <a:pt x="4" y="92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5"/>
                    <a:pt x="4" y="96"/>
                    <a:pt x="6" y="97"/>
                  </a:cubicBezTo>
                  <a:cubicBezTo>
                    <a:pt x="19" y="104"/>
                    <a:pt x="67" y="130"/>
                    <a:pt x="112" y="154"/>
                  </a:cubicBezTo>
                  <a:cubicBezTo>
                    <a:pt x="134" y="166"/>
                    <a:pt x="155" y="178"/>
                    <a:pt x="171" y="186"/>
                  </a:cubicBezTo>
                  <a:cubicBezTo>
                    <a:pt x="179" y="191"/>
                    <a:pt x="186" y="194"/>
                    <a:pt x="190" y="197"/>
                  </a:cubicBezTo>
                  <a:cubicBezTo>
                    <a:pt x="195" y="199"/>
                    <a:pt x="197" y="201"/>
                    <a:pt x="197" y="201"/>
                  </a:cubicBezTo>
                  <a:cubicBezTo>
                    <a:pt x="199" y="202"/>
                    <a:pt x="202" y="201"/>
                    <a:pt x="203" y="199"/>
                  </a:cubicBezTo>
                  <a:cubicBezTo>
                    <a:pt x="204" y="197"/>
                    <a:pt x="203" y="195"/>
                    <a:pt x="201" y="194"/>
                  </a:cubicBezTo>
                  <a:cubicBezTo>
                    <a:pt x="128" y="148"/>
                    <a:pt x="128" y="148"/>
                    <a:pt x="128" y="148"/>
                  </a:cubicBezTo>
                  <a:cubicBezTo>
                    <a:pt x="207" y="191"/>
                    <a:pt x="207" y="191"/>
                    <a:pt x="207" y="191"/>
                  </a:cubicBezTo>
                  <a:cubicBezTo>
                    <a:pt x="209" y="192"/>
                    <a:pt x="211" y="191"/>
                    <a:pt x="212" y="189"/>
                  </a:cubicBezTo>
                  <a:cubicBezTo>
                    <a:pt x="213" y="187"/>
                    <a:pt x="213" y="185"/>
                    <a:pt x="211" y="184"/>
                  </a:cubicBezTo>
                  <a:cubicBezTo>
                    <a:pt x="211" y="184"/>
                    <a:pt x="208" y="182"/>
                    <a:pt x="202" y="179"/>
                  </a:cubicBezTo>
                  <a:cubicBezTo>
                    <a:pt x="183" y="168"/>
                    <a:pt x="135" y="139"/>
                    <a:pt x="92" y="113"/>
                  </a:cubicBezTo>
                  <a:cubicBezTo>
                    <a:pt x="70" y="99"/>
                    <a:pt x="50" y="87"/>
                    <a:pt x="35" y="77"/>
                  </a:cubicBezTo>
                  <a:cubicBezTo>
                    <a:pt x="28" y="72"/>
                    <a:pt x="22" y="68"/>
                    <a:pt x="17" y="65"/>
                  </a:cubicBezTo>
                  <a:cubicBezTo>
                    <a:pt x="15" y="64"/>
                    <a:pt x="14" y="62"/>
                    <a:pt x="13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12" y="62"/>
                    <a:pt x="12" y="61"/>
                    <a:pt x="12" y="61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2" y="64"/>
                    <a:pt x="12" y="63"/>
                    <a:pt x="12" y="62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0" y="66"/>
                    <a:pt x="11" y="65"/>
                    <a:pt x="12" y="64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9" y="66"/>
                    <a:pt x="9" y="66"/>
                    <a:pt x="10" y="66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8" y="66"/>
                    <a:pt x="8" y="66"/>
                  </a:cubicBezTo>
                  <a:cubicBezTo>
                    <a:pt x="11" y="67"/>
                    <a:pt x="16" y="70"/>
                    <a:pt x="23" y="74"/>
                  </a:cubicBezTo>
                  <a:cubicBezTo>
                    <a:pt x="47" y="86"/>
                    <a:pt x="95" y="112"/>
                    <a:pt x="137" y="134"/>
                  </a:cubicBezTo>
                  <a:cubicBezTo>
                    <a:pt x="158" y="145"/>
                    <a:pt x="177" y="155"/>
                    <a:pt x="191" y="163"/>
                  </a:cubicBezTo>
                  <a:cubicBezTo>
                    <a:pt x="198" y="167"/>
                    <a:pt x="204" y="170"/>
                    <a:pt x="208" y="172"/>
                  </a:cubicBezTo>
                  <a:cubicBezTo>
                    <a:pt x="212" y="174"/>
                    <a:pt x="214" y="175"/>
                    <a:pt x="214" y="175"/>
                  </a:cubicBezTo>
                  <a:cubicBezTo>
                    <a:pt x="216" y="176"/>
                    <a:pt x="218" y="176"/>
                    <a:pt x="220" y="174"/>
                  </a:cubicBezTo>
                  <a:cubicBezTo>
                    <a:pt x="220" y="173"/>
                    <a:pt x="220" y="172"/>
                    <a:pt x="220" y="172"/>
                  </a:cubicBezTo>
                  <a:cubicBezTo>
                    <a:pt x="220" y="170"/>
                    <a:pt x="220" y="170"/>
                    <a:pt x="219" y="169"/>
                  </a:cubicBezTo>
                  <a:cubicBezTo>
                    <a:pt x="219" y="168"/>
                    <a:pt x="218" y="168"/>
                    <a:pt x="218" y="167"/>
                  </a:cubicBezTo>
                  <a:cubicBezTo>
                    <a:pt x="216" y="166"/>
                    <a:pt x="214" y="164"/>
                    <a:pt x="212" y="163"/>
                  </a:cubicBezTo>
                  <a:cubicBezTo>
                    <a:pt x="203" y="156"/>
                    <a:pt x="186" y="146"/>
                    <a:pt x="166" y="133"/>
                  </a:cubicBezTo>
                  <a:cubicBezTo>
                    <a:pt x="105" y="95"/>
                    <a:pt x="13" y="40"/>
                    <a:pt x="13" y="40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3" y="47"/>
                    <a:pt x="14" y="46"/>
                    <a:pt x="14" y="46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1" y="47"/>
                    <a:pt x="12" y="47"/>
                    <a:pt x="12" y="47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1" y="47"/>
                    <a:pt x="11" y="47"/>
                    <a:pt x="12" y="48"/>
                  </a:cubicBezTo>
                  <a:cubicBezTo>
                    <a:pt x="15" y="49"/>
                    <a:pt x="21" y="51"/>
                    <a:pt x="28" y="55"/>
                  </a:cubicBezTo>
                  <a:cubicBezTo>
                    <a:pt x="54" y="69"/>
                    <a:pt x="104" y="98"/>
                    <a:pt x="147" y="122"/>
                  </a:cubicBezTo>
                  <a:cubicBezTo>
                    <a:pt x="168" y="135"/>
                    <a:pt x="188" y="147"/>
                    <a:pt x="202" y="155"/>
                  </a:cubicBezTo>
                  <a:cubicBezTo>
                    <a:pt x="209" y="159"/>
                    <a:pt x="215" y="163"/>
                    <a:pt x="219" y="165"/>
                  </a:cubicBezTo>
                  <a:cubicBezTo>
                    <a:pt x="223" y="167"/>
                    <a:pt x="226" y="169"/>
                    <a:pt x="226" y="169"/>
                  </a:cubicBezTo>
                  <a:cubicBezTo>
                    <a:pt x="228" y="170"/>
                    <a:pt x="230" y="169"/>
                    <a:pt x="231" y="167"/>
                  </a:cubicBezTo>
                  <a:cubicBezTo>
                    <a:pt x="232" y="166"/>
                    <a:pt x="232" y="163"/>
                    <a:pt x="230" y="162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20" y="37"/>
                    <a:pt x="21" y="36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38"/>
                    <a:pt x="18" y="38"/>
                    <a:pt x="19" y="38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8" y="38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8" y="38"/>
                  </a:cubicBezTo>
                  <a:cubicBezTo>
                    <a:pt x="20" y="40"/>
                    <a:pt x="26" y="42"/>
                    <a:pt x="33" y="47"/>
                  </a:cubicBezTo>
                  <a:cubicBezTo>
                    <a:pt x="60" y="61"/>
                    <a:pt x="110" y="90"/>
                    <a:pt x="156" y="115"/>
                  </a:cubicBezTo>
                  <a:cubicBezTo>
                    <a:pt x="178" y="128"/>
                    <a:pt x="200" y="139"/>
                    <a:pt x="216" y="148"/>
                  </a:cubicBezTo>
                  <a:cubicBezTo>
                    <a:pt x="224" y="152"/>
                    <a:pt x="231" y="156"/>
                    <a:pt x="236" y="158"/>
                  </a:cubicBezTo>
                  <a:cubicBezTo>
                    <a:pt x="239" y="159"/>
                    <a:pt x="241" y="160"/>
                    <a:pt x="243" y="161"/>
                  </a:cubicBezTo>
                  <a:cubicBezTo>
                    <a:pt x="244" y="161"/>
                    <a:pt x="245" y="162"/>
                    <a:pt x="245" y="162"/>
                  </a:cubicBezTo>
                  <a:cubicBezTo>
                    <a:pt x="246" y="162"/>
                    <a:pt x="247" y="162"/>
                    <a:pt x="248" y="162"/>
                  </a:cubicBezTo>
                  <a:cubicBezTo>
                    <a:pt x="248" y="162"/>
                    <a:pt x="249" y="162"/>
                    <a:pt x="250" y="162"/>
                  </a:cubicBezTo>
                  <a:cubicBezTo>
                    <a:pt x="250" y="162"/>
                    <a:pt x="251" y="161"/>
                    <a:pt x="252" y="160"/>
                  </a:cubicBezTo>
                  <a:cubicBezTo>
                    <a:pt x="252" y="159"/>
                    <a:pt x="253" y="158"/>
                    <a:pt x="252" y="157"/>
                  </a:cubicBezTo>
                  <a:cubicBezTo>
                    <a:pt x="252" y="156"/>
                    <a:pt x="251" y="155"/>
                    <a:pt x="250" y="155"/>
                  </a:cubicBezTo>
                  <a:cubicBezTo>
                    <a:pt x="250" y="155"/>
                    <a:pt x="247" y="153"/>
                    <a:pt x="241" y="149"/>
                  </a:cubicBezTo>
                  <a:cubicBezTo>
                    <a:pt x="219" y="136"/>
                    <a:pt x="164" y="103"/>
                    <a:pt x="115" y="73"/>
                  </a:cubicBezTo>
                  <a:cubicBezTo>
                    <a:pt x="91" y="58"/>
                    <a:pt x="67" y="44"/>
                    <a:pt x="51" y="33"/>
                  </a:cubicBezTo>
                  <a:cubicBezTo>
                    <a:pt x="42" y="27"/>
                    <a:pt x="35" y="23"/>
                    <a:pt x="30" y="19"/>
                  </a:cubicBezTo>
                  <a:cubicBezTo>
                    <a:pt x="28" y="17"/>
                    <a:pt x="26" y="16"/>
                    <a:pt x="25" y="15"/>
                  </a:cubicBezTo>
                  <a:cubicBezTo>
                    <a:pt x="24" y="15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4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7"/>
                    <a:pt x="24" y="16"/>
                    <a:pt x="24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264" y="154"/>
                    <a:pt x="264" y="154"/>
                    <a:pt x="264" y="154"/>
                  </a:cubicBezTo>
                  <a:cubicBezTo>
                    <a:pt x="266" y="155"/>
                    <a:pt x="268" y="154"/>
                    <a:pt x="270" y="152"/>
                  </a:cubicBezTo>
                  <a:cubicBezTo>
                    <a:pt x="271" y="150"/>
                    <a:pt x="270" y="148"/>
                    <a:pt x="268" y="147"/>
                  </a:cubicBezTo>
                  <a:cubicBezTo>
                    <a:pt x="268" y="147"/>
                    <a:pt x="264" y="145"/>
                    <a:pt x="258" y="141"/>
                  </a:cubicBezTo>
                  <a:cubicBezTo>
                    <a:pt x="236" y="127"/>
                    <a:pt x="180" y="93"/>
                    <a:pt x="130" y="62"/>
                  </a:cubicBezTo>
                  <a:cubicBezTo>
                    <a:pt x="105" y="47"/>
                    <a:pt x="81" y="32"/>
                    <a:pt x="64" y="21"/>
                  </a:cubicBezTo>
                  <a:cubicBezTo>
                    <a:pt x="55" y="15"/>
                    <a:pt x="48" y="11"/>
                    <a:pt x="43" y="7"/>
                  </a:cubicBezTo>
                  <a:cubicBezTo>
                    <a:pt x="40" y="6"/>
                    <a:pt x="39" y="4"/>
                    <a:pt x="37" y="3"/>
                  </a:cubicBezTo>
                  <a:cubicBezTo>
                    <a:pt x="37" y="3"/>
                    <a:pt x="36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3"/>
                    <a:pt x="36" y="3"/>
                    <a:pt x="36" y="3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7" y="6"/>
                    <a:pt x="37" y="5"/>
                    <a:pt x="37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7" y="5"/>
                    <a:pt x="37" y="2"/>
                    <a:pt x="35" y="1"/>
                  </a:cubicBezTo>
                  <a:cubicBezTo>
                    <a:pt x="33" y="0"/>
                    <a:pt x="31" y="0"/>
                    <a:pt x="30" y="2"/>
                  </a:cubicBezTo>
                  <a:cubicBezTo>
                    <a:pt x="29" y="3"/>
                    <a:pt x="29" y="4"/>
                    <a:pt x="29" y="5"/>
                  </a:cubicBezTo>
                  <a:cubicBezTo>
                    <a:pt x="29" y="6"/>
                    <a:pt x="29" y="6"/>
                    <a:pt x="29" y="7"/>
                  </a:cubicBezTo>
                  <a:cubicBezTo>
                    <a:pt x="30" y="7"/>
                    <a:pt x="30" y="8"/>
                    <a:pt x="30" y="8"/>
                  </a:cubicBezTo>
                  <a:cubicBezTo>
                    <a:pt x="31" y="8"/>
                    <a:pt x="32" y="9"/>
                    <a:pt x="32" y="10"/>
                  </a:cubicBezTo>
                  <a:cubicBezTo>
                    <a:pt x="35" y="12"/>
                    <a:pt x="41" y="16"/>
                    <a:pt x="49" y="21"/>
                  </a:cubicBezTo>
                  <a:cubicBezTo>
                    <a:pt x="104" y="57"/>
                    <a:pt x="264" y="154"/>
                    <a:pt x="264" y="154"/>
                  </a:cubicBezTo>
                  <a:cubicBezTo>
                    <a:pt x="266" y="150"/>
                    <a:pt x="266" y="150"/>
                    <a:pt x="266" y="150"/>
                  </a:cubicBezTo>
                  <a:cubicBezTo>
                    <a:pt x="268" y="147"/>
                    <a:pt x="268" y="147"/>
                    <a:pt x="268" y="147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0" y="11"/>
                    <a:pt x="18" y="12"/>
                    <a:pt x="17" y="14"/>
                  </a:cubicBezTo>
                  <a:cubicBezTo>
                    <a:pt x="17" y="14"/>
                    <a:pt x="16" y="15"/>
                    <a:pt x="16" y="16"/>
                  </a:cubicBezTo>
                  <a:cubicBezTo>
                    <a:pt x="16" y="17"/>
                    <a:pt x="17" y="18"/>
                    <a:pt x="17" y="18"/>
                  </a:cubicBezTo>
                  <a:cubicBezTo>
                    <a:pt x="18" y="19"/>
                    <a:pt x="18" y="20"/>
                    <a:pt x="19" y="21"/>
                  </a:cubicBezTo>
                  <a:cubicBezTo>
                    <a:pt x="21" y="22"/>
                    <a:pt x="23" y="23"/>
                    <a:pt x="25" y="25"/>
                  </a:cubicBezTo>
                  <a:cubicBezTo>
                    <a:pt x="35" y="32"/>
                    <a:pt x="54" y="44"/>
                    <a:pt x="76" y="58"/>
                  </a:cubicBezTo>
                  <a:cubicBezTo>
                    <a:pt x="144" y="101"/>
                    <a:pt x="246" y="162"/>
                    <a:pt x="246" y="162"/>
                  </a:cubicBezTo>
                  <a:cubicBezTo>
                    <a:pt x="248" y="158"/>
                    <a:pt x="248" y="158"/>
                    <a:pt x="248" y="158"/>
                  </a:cubicBezTo>
                  <a:cubicBezTo>
                    <a:pt x="245" y="156"/>
                    <a:pt x="245" y="156"/>
                    <a:pt x="245" y="156"/>
                  </a:cubicBezTo>
                  <a:cubicBezTo>
                    <a:pt x="248" y="158"/>
                    <a:pt x="248" y="158"/>
                    <a:pt x="248" y="158"/>
                  </a:cubicBezTo>
                  <a:cubicBezTo>
                    <a:pt x="247" y="155"/>
                    <a:pt x="247" y="155"/>
                    <a:pt x="247" y="155"/>
                  </a:cubicBezTo>
                  <a:cubicBezTo>
                    <a:pt x="246" y="155"/>
                    <a:pt x="246" y="155"/>
                    <a:pt x="245" y="156"/>
                  </a:cubicBezTo>
                  <a:cubicBezTo>
                    <a:pt x="248" y="158"/>
                    <a:pt x="248" y="158"/>
                    <a:pt x="248" y="158"/>
                  </a:cubicBezTo>
                  <a:cubicBezTo>
                    <a:pt x="247" y="155"/>
                    <a:pt x="247" y="155"/>
                    <a:pt x="247" y="155"/>
                  </a:cubicBezTo>
                  <a:cubicBezTo>
                    <a:pt x="248" y="157"/>
                    <a:pt x="248" y="157"/>
                    <a:pt x="248" y="157"/>
                  </a:cubicBezTo>
                  <a:cubicBezTo>
                    <a:pt x="248" y="154"/>
                    <a:pt x="248" y="154"/>
                    <a:pt x="248" y="154"/>
                  </a:cubicBezTo>
                  <a:cubicBezTo>
                    <a:pt x="248" y="154"/>
                    <a:pt x="247" y="154"/>
                    <a:pt x="247" y="155"/>
                  </a:cubicBezTo>
                  <a:cubicBezTo>
                    <a:pt x="248" y="157"/>
                    <a:pt x="248" y="157"/>
                    <a:pt x="248" y="157"/>
                  </a:cubicBezTo>
                  <a:cubicBezTo>
                    <a:pt x="248" y="154"/>
                    <a:pt x="248" y="154"/>
                    <a:pt x="248" y="154"/>
                  </a:cubicBezTo>
                  <a:cubicBezTo>
                    <a:pt x="248" y="156"/>
                    <a:pt x="248" y="156"/>
                    <a:pt x="248" y="156"/>
                  </a:cubicBezTo>
                  <a:cubicBezTo>
                    <a:pt x="248" y="154"/>
                    <a:pt x="248" y="154"/>
                    <a:pt x="248" y="154"/>
                  </a:cubicBezTo>
                  <a:cubicBezTo>
                    <a:pt x="248" y="154"/>
                    <a:pt x="248" y="154"/>
                    <a:pt x="248" y="154"/>
                  </a:cubicBezTo>
                  <a:cubicBezTo>
                    <a:pt x="248" y="156"/>
                    <a:pt x="248" y="156"/>
                    <a:pt x="248" y="156"/>
                  </a:cubicBezTo>
                  <a:cubicBezTo>
                    <a:pt x="248" y="154"/>
                    <a:pt x="248" y="154"/>
                    <a:pt x="248" y="154"/>
                  </a:cubicBezTo>
                  <a:cubicBezTo>
                    <a:pt x="248" y="154"/>
                    <a:pt x="248" y="154"/>
                    <a:pt x="248" y="154"/>
                  </a:cubicBezTo>
                  <a:cubicBezTo>
                    <a:pt x="248" y="154"/>
                    <a:pt x="246" y="154"/>
                    <a:pt x="243" y="153"/>
                  </a:cubicBezTo>
                  <a:cubicBezTo>
                    <a:pt x="234" y="149"/>
                    <a:pt x="216" y="139"/>
                    <a:pt x="194" y="127"/>
                  </a:cubicBezTo>
                  <a:cubicBezTo>
                    <a:pt x="160" y="108"/>
                    <a:pt x="117" y="84"/>
                    <a:pt x="83" y="65"/>
                  </a:cubicBezTo>
                  <a:cubicBezTo>
                    <a:pt x="65" y="55"/>
                    <a:pt x="50" y="46"/>
                    <a:pt x="39" y="40"/>
                  </a:cubicBezTo>
                  <a:cubicBezTo>
                    <a:pt x="33" y="37"/>
                    <a:pt x="28" y="35"/>
                    <a:pt x="25" y="33"/>
                  </a:cubicBezTo>
                  <a:cubicBezTo>
                    <a:pt x="23" y="32"/>
                    <a:pt x="22" y="31"/>
                    <a:pt x="21" y="31"/>
                  </a:cubicBezTo>
                  <a:cubicBezTo>
                    <a:pt x="20" y="31"/>
                    <a:pt x="20" y="31"/>
                    <a:pt x="20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9" y="30"/>
                    <a:pt x="18" y="30"/>
                    <a:pt x="18" y="30"/>
                  </a:cubicBezTo>
                  <a:cubicBezTo>
                    <a:pt x="17" y="30"/>
                    <a:pt x="17" y="30"/>
                    <a:pt x="16" y="30"/>
                  </a:cubicBezTo>
                  <a:cubicBezTo>
                    <a:pt x="16" y="30"/>
                    <a:pt x="15" y="31"/>
                    <a:pt x="14" y="32"/>
                  </a:cubicBezTo>
                  <a:cubicBezTo>
                    <a:pt x="13" y="34"/>
                    <a:pt x="13" y="36"/>
                    <a:pt x="15" y="37"/>
                  </a:cubicBezTo>
                  <a:cubicBezTo>
                    <a:pt x="226" y="169"/>
                    <a:pt x="226" y="169"/>
                    <a:pt x="226" y="169"/>
                  </a:cubicBezTo>
                  <a:cubicBezTo>
                    <a:pt x="228" y="165"/>
                    <a:pt x="228" y="165"/>
                    <a:pt x="228" y="165"/>
                  </a:cubicBezTo>
                  <a:cubicBezTo>
                    <a:pt x="230" y="162"/>
                    <a:pt x="230" y="162"/>
                    <a:pt x="230" y="162"/>
                  </a:cubicBezTo>
                  <a:cubicBezTo>
                    <a:pt x="230" y="162"/>
                    <a:pt x="178" y="131"/>
                    <a:pt x="125" y="101"/>
                  </a:cubicBezTo>
                  <a:cubicBezTo>
                    <a:pt x="99" y="86"/>
                    <a:pt x="72" y="70"/>
                    <a:pt x="51" y="59"/>
                  </a:cubicBezTo>
                  <a:cubicBezTo>
                    <a:pt x="41" y="53"/>
                    <a:pt x="32" y="48"/>
                    <a:pt x="25" y="45"/>
                  </a:cubicBezTo>
                  <a:cubicBezTo>
                    <a:pt x="22" y="43"/>
                    <a:pt x="19" y="42"/>
                    <a:pt x="17" y="41"/>
                  </a:cubicBezTo>
                  <a:cubicBezTo>
                    <a:pt x="16" y="40"/>
                    <a:pt x="15" y="40"/>
                    <a:pt x="14" y="40"/>
                  </a:cubicBezTo>
                  <a:cubicBezTo>
                    <a:pt x="14" y="40"/>
                    <a:pt x="13" y="40"/>
                    <a:pt x="13" y="39"/>
                  </a:cubicBezTo>
                  <a:cubicBezTo>
                    <a:pt x="12" y="39"/>
                    <a:pt x="12" y="39"/>
                    <a:pt x="11" y="39"/>
                  </a:cubicBezTo>
                  <a:cubicBezTo>
                    <a:pt x="11" y="39"/>
                    <a:pt x="10" y="39"/>
                    <a:pt x="10" y="40"/>
                  </a:cubicBezTo>
                  <a:cubicBezTo>
                    <a:pt x="9" y="40"/>
                    <a:pt x="8" y="40"/>
                    <a:pt x="7" y="41"/>
                  </a:cubicBezTo>
                  <a:cubicBezTo>
                    <a:pt x="7" y="42"/>
                    <a:pt x="7" y="43"/>
                    <a:pt x="7" y="44"/>
                  </a:cubicBezTo>
                  <a:cubicBezTo>
                    <a:pt x="7" y="45"/>
                    <a:pt x="8" y="46"/>
                    <a:pt x="9" y="47"/>
                  </a:cubicBezTo>
                  <a:cubicBezTo>
                    <a:pt x="9" y="47"/>
                    <a:pt x="12" y="49"/>
                    <a:pt x="18" y="52"/>
                  </a:cubicBezTo>
                  <a:cubicBezTo>
                    <a:pt x="37" y="64"/>
                    <a:pt x="86" y="93"/>
                    <a:pt x="131" y="120"/>
                  </a:cubicBezTo>
                  <a:cubicBezTo>
                    <a:pt x="153" y="134"/>
                    <a:pt x="174" y="147"/>
                    <a:pt x="189" y="157"/>
                  </a:cubicBezTo>
                  <a:cubicBezTo>
                    <a:pt x="196" y="162"/>
                    <a:pt x="203" y="166"/>
                    <a:pt x="207" y="169"/>
                  </a:cubicBezTo>
                  <a:cubicBezTo>
                    <a:pt x="209" y="171"/>
                    <a:pt x="211" y="172"/>
                    <a:pt x="212" y="173"/>
                  </a:cubicBezTo>
                  <a:cubicBezTo>
                    <a:pt x="212" y="173"/>
                    <a:pt x="213" y="173"/>
                    <a:pt x="213" y="173"/>
                  </a:cubicBezTo>
                  <a:cubicBezTo>
                    <a:pt x="213" y="174"/>
                    <a:pt x="213" y="174"/>
                    <a:pt x="213" y="174"/>
                  </a:cubicBezTo>
                  <a:cubicBezTo>
                    <a:pt x="214" y="172"/>
                    <a:pt x="214" y="172"/>
                    <a:pt x="214" y="172"/>
                  </a:cubicBezTo>
                  <a:cubicBezTo>
                    <a:pt x="213" y="173"/>
                    <a:pt x="213" y="173"/>
                    <a:pt x="213" y="173"/>
                  </a:cubicBezTo>
                  <a:cubicBezTo>
                    <a:pt x="213" y="174"/>
                    <a:pt x="213" y="174"/>
                    <a:pt x="213" y="174"/>
                  </a:cubicBezTo>
                  <a:cubicBezTo>
                    <a:pt x="214" y="172"/>
                    <a:pt x="214" y="172"/>
                    <a:pt x="214" y="172"/>
                  </a:cubicBezTo>
                  <a:cubicBezTo>
                    <a:pt x="213" y="173"/>
                    <a:pt x="213" y="173"/>
                    <a:pt x="213" y="173"/>
                  </a:cubicBezTo>
                  <a:cubicBezTo>
                    <a:pt x="216" y="172"/>
                    <a:pt x="216" y="172"/>
                    <a:pt x="216" y="172"/>
                  </a:cubicBezTo>
                  <a:cubicBezTo>
                    <a:pt x="212" y="172"/>
                    <a:pt x="212" y="172"/>
                    <a:pt x="212" y="172"/>
                  </a:cubicBezTo>
                  <a:cubicBezTo>
                    <a:pt x="212" y="173"/>
                    <a:pt x="212" y="173"/>
                    <a:pt x="213" y="173"/>
                  </a:cubicBezTo>
                  <a:cubicBezTo>
                    <a:pt x="216" y="172"/>
                    <a:pt x="216" y="172"/>
                    <a:pt x="216" y="172"/>
                  </a:cubicBezTo>
                  <a:cubicBezTo>
                    <a:pt x="212" y="172"/>
                    <a:pt x="212" y="172"/>
                    <a:pt x="212" y="172"/>
                  </a:cubicBezTo>
                  <a:cubicBezTo>
                    <a:pt x="216" y="172"/>
                    <a:pt x="216" y="172"/>
                    <a:pt x="216" y="172"/>
                  </a:cubicBezTo>
                  <a:cubicBezTo>
                    <a:pt x="213" y="170"/>
                    <a:pt x="213" y="170"/>
                    <a:pt x="213" y="170"/>
                  </a:cubicBezTo>
                  <a:cubicBezTo>
                    <a:pt x="212" y="170"/>
                    <a:pt x="212" y="171"/>
                    <a:pt x="212" y="172"/>
                  </a:cubicBezTo>
                  <a:cubicBezTo>
                    <a:pt x="216" y="172"/>
                    <a:pt x="216" y="172"/>
                    <a:pt x="216" y="172"/>
                  </a:cubicBezTo>
                  <a:cubicBezTo>
                    <a:pt x="213" y="170"/>
                    <a:pt x="213" y="170"/>
                    <a:pt x="213" y="170"/>
                  </a:cubicBezTo>
                  <a:cubicBezTo>
                    <a:pt x="216" y="172"/>
                    <a:pt x="216" y="172"/>
                    <a:pt x="216" y="172"/>
                  </a:cubicBezTo>
                  <a:cubicBezTo>
                    <a:pt x="218" y="168"/>
                    <a:pt x="218" y="168"/>
                    <a:pt x="218" y="168"/>
                  </a:cubicBezTo>
                  <a:cubicBezTo>
                    <a:pt x="218" y="168"/>
                    <a:pt x="167" y="141"/>
                    <a:pt x="115" y="113"/>
                  </a:cubicBezTo>
                  <a:cubicBezTo>
                    <a:pt x="89" y="100"/>
                    <a:pt x="64" y="86"/>
                    <a:pt x="44" y="76"/>
                  </a:cubicBezTo>
                  <a:cubicBezTo>
                    <a:pt x="34" y="71"/>
                    <a:pt x="26" y="66"/>
                    <a:pt x="20" y="63"/>
                  </a:cubicBezTo>
                  <a:cubicBezTo>
                    <a:pt x="17" y="62"/>
                    <a:pt x="15" y="61"/>
                    <a:pt x="13" y="60"/>
                  </a:cubicBezTo>
                  <a:cubicBezTo>
                    <a:pt x="12" y="59"/>
                    <a:pt x="11" y="59"/>
                    <a:pt x="11" y="59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9" y="58"/>
                    <a:pt x="9" y="58"/>
                    <a:pt x="8" y="58"/>
                  </a:cubicBezTo>
                  <a:cubicBezTo>
                    <a:pt x="8" y="58"/>
                    <a:pt x="8" y="58"/>
                    <a:pt x="7" y="58"/>
                  </a:cubicBezTo>
                  <a:cubicBezTo>
                    <a:pt x="6" y="58"/>
                    <a:pt x="6" y="59"/>
                    <a:pt x="5" y="60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5" y="61"/>
                    <a:pt x="4" y="62"/>
                    <a:pt x="4" y="62"/>
                  </a:cubicBezTo>
                  <a:cubicBezTo>
                    <a:pt x="4" y="64"/>
                    <a:pt x="5" y="64"/>
                    <a:pt x="5" y="65"/>
                  </a:cubicBezTo>
                  <a:cubicBezTo>
                    <a:pt x="6" y="66"/>
                    <a:pt x="6" y="66"/>
                    <a:pt x="7" y="67"/>
                  </a:cubicBezTo>
                  <a:cubicBezTo>
                    <a:pt x="8" y="68"/>
                    <a:pt x="10" y="69"/>
                    <a:pt x="12" y="71"/>
                  </a:cubicBezTo>
                  <a:cubicBezTo>
                    <a:pt x="21" y="78"/>
                    <a:pt x="37" y="88"/>
                    <a:pt x="57" y="101"/>
                  </a:cubicBezTo>
                  <a:cubicBezTo>
                    <a:pt x="117" y="138"/>
                    <a:pt x="207" y="191"/>
                    <a:pt x="207" y="191"/>
                  </a:cubicBezTo>
                  <a:cubicBezTo>
                    <a:pt x="209" y="187"/>
                    <a:pt x="209" y="187"/>
                    <a:pt x="209" y="187"/>
                  </a:cubicBezTo>
                  <a:cubicBezTo>
                    <a:pt x="211" y="184"/>
                    <a:pt x="211" y="184"/>
                    <a:pt x="211" y="184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0" y="74"/>
                    <a:pt x="7" y="75"/>
                    <a:pt x="6" y="76"/>
                  </a:cubicBezTo>
                  <a:cubicBezTo>
                    <a:pt x="5" y="78"/>
                    <a:pt x="6" y="81"/>
                    <a:pt x="7" y="82"/>
                  </a:cubicBezTo>
                  <a:cubicBezTo>
                    <a:pt x="197" y="200"/>
                    <a:pt x="197" y="200"/>
                    <a:pt x="197" y="200"/>
                  </a:cubicBezTo>
                  <a:cubicBezTo>
                    <a:pt x="199" y="197"/>
                    <a:pt x="199" y="197"/>
                    <a:pt x="199" y="197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201" y="194"/>
                    <a:pt x="153" y="167"/>
                    <a:pt x="104" y="141"/>
                  </a:cubicBezTo>
                  <a:cubicBezTo>
                    <a:pt x="80" y="128"/>
                    <a:pt x="56" y="115"/>
                    <a:pt x="37" y="105"/>
                  </a:cubicBezTo>
                  <a:cubicBezTo>
                    <a:pt x="28" y="100"/>
                    <a:pt x="20" y="96"/>
                    <a:pt x="15" y="93"/>
                  </a:cubicBezTo>
                  <a:cubicBezTo>
                    <a:pt x="12" y="91"/>
                    <a:pt x="10" y="90"/>
                    <a:pt x="9" y="89"/>
                  </a:cubicBezTo>
                  <a:cubicBezTo>
                    <a:pt x="8" y="89"/>
                    <a:pt x="7" y="89"/>
                    <a:pt x="7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5" y="88"/>
                    <a:pt x="5" y="88"/>
                    <a:pt x="4" y="88"/>
                  </a:cubicBezTo>
                  <a:cubicBezTo>
                    <a:pt x="3" y="88"/>
                    <a:pt x="2" y="88"/>
                    <a:pt x="1" y="90"/>
                  </a:cubicBezTo>
                  <a:cubicBezTo>
                    <a:pt x="1" y="90"/>
                    <a:pt x="0" y="91"/>
                    <a:pt x="0" y="92"/>
                  </a:cubicBezTo>
                  <a:cubicBezTo>
                    <a:pt x="0" y="93"/>
                    <a:pt x="1" y="94"/>
                    <a:pt x="1" y="94"/>
                  </a:cubicBezTo>
                  <a:cubicBezTo>
                    <a:pt x="1" y="95"/>
                    <a:pt x="2" y="96"/>
                    <a:pt x="3" y="96"/>
                  </a:cubicBezTo>
                  <a:cubicBezTo>
                    <a:pt x="4" y="98"/>
                    <a:pt x="6" y="99"/>
                    <a:pt x="8" y="101"/>
                  </a:cubicBezTo>
                  <a:cubicBezTo>
                    <a:pt x="16" y="107"/>
                    <a:pt x="31" y="117"/>
                    <a:pt x="49" y="129"/>
                  </a:cubicBezTo>
                  <a:cubicBezTo>
                    <a:pt x="105" y="163"/>
                    <a:pt x="188" y="211"/>
                    <a:pt x="188" y="211"/>
                  </a:cubicBezTo>
                  <a:cubicBezTo>
                    <a:pt x="190" y="208"/>
                    <a:pt x="190" y="208"/>
                    <a:pt x="190" y="208"/>
                  </a:cubicBezTo>
                  <a:cubicBezTo>
                    <a:pt x="187" y="205"/>
                    <a:pt x="187" y="205"/>
                    <a:pt x="187" y="205"/>
                  </a:cubicBezTo>
                  <a:cubicBezTo>
                    <a:pt x="190" y="208"/>
                    <a:pt x="190" y="208"/>
                    <a:pt x="190" y="208"/>
                  </a:cubicBezTo>
                  <a:cubicBezTo>
                    <a:pt x="189" y="204"/>
                    <a:pt x="189" y="204"/>
                    <a:pt x="189" y="204"/>
                  </a:cubicBezTo>
                  <a:cubicBezTo>
                    <a:pt x="188" y="204"/>
                    <a:pt x="187" y="205"/>
                    <a:pt x="187" y="205"/>
                  </a:cubicBezTo>
                  <a:cubicBezTo>
                    <a:pt x="190" y="208"/>
                    <a:pt x="190" y="208"/>
                    <a:pt x="190" y="208"/>
                  </a:cubicBezTo>
                  <a:cubicBezTo>
                    <a:pt x="189" y="204"/>
                    <a:pt x="189" y="204"/>
                    <a:pt x="189" y="204"/>
                  </a:cubicBezTo>
                  <a:cubicBezTo>
                    <a:pt x="190" y="208"/>
                    <a:pt x="190" y="208"/>
                    <a:pt x="190" y="208"/>
                  </a:cubicBezTo>
                  <a:cubicBezTo>
                    <a:pt x="190" y="204"/>
                    <a:pt x="190" y="204"/>
                    <a:pt x="190" y="204"/>
                  </a:cubicBezTo>
                  <a:cubicBezTo>
                    <a:pt x="190" y="204"/>
                    <a:pt x="189" y="204"/>
                    <a:pt x="189" y="204"/>
                  </a:cubicBezTo>
                  <a:cubicBezTo>
                    <a:pt x="190" y="208"/>
                    <a:pt x="190" y="208"/>
                    <a:pt x="190" y="208"/>
                  </a:cubicBezTo>
                  <a:cubicBezTo>
                    <a:pt x="190" y="204"/>
                    <a:pt x="190" y="204"/>
                    <a:pt x="190" y="204"/>
                  </a:cubicBezTo>
                  <a:cubicBezTo>
                    <a:pt x="190" y="207"/>
                    <a:pt x="190" y="207"/>
                    <a:pt x="190" y="207"/>
                  </a:cubicBezTo>
                  <a:cubicBezTo>
                    <a:pt x="191" y="204"/>
                    <a:pt x="191" y="204"/>
                    <a:pt x="191" y="204"/>
                  </a:cubicBezTo>
                  <a:cubicBezTo>
                    <a:pt x="191" y="204"/>
                    <a:pt x="191" y="204"/>
                    <a:pt x="190" y="204"/>
                  </a:cubicBezTo>
                  <a:cubicBezTo>
                    <a:pt x="190" y="207"/>
                    <a:pt x="190" y="207"/>
                    <a:pt x="190" y="207"/>
                  </a:cubicBezTo>
                  <a:cubicBezTo>
                    <a:pt x="191" y="204"/>
                    <a:pt x="191" y="204"/>
                    <a:pt x="191" y="204"/>
                  </a:cubicBezTo>
                  <a:cubicBezTo>
                    <a:pt x="191" y="204"/>
                    <a:pt x="190" y="204"/>
                    <a:pt x="190" y="203"/>
                  </a:cubicBezTo>
                  <a:cubicBezTo>
                    <a:pt x="188" y="202"/>
                    <a:pt x="183" y="200"/>
                    <a:pt x="177" y="197"/>
                  </a:cubicBezTo>
                  <a:cubicBezTo>
                    <a:pt x="155" y="185"/>
                    <a:pt x="113" y="162"/>
                    <a:pt x="76" y="141"/>
                  </a:cubicBezTo>
                  <a:cubicBezTo>
                    <a:pt x="58" y="131"/>
                    <a:pt x="41" y="121"/>
                    <a:pt x="28" y="114"/>
                  </a:cubicBezTo>
                  <a:cubicBezTo>
                    <a:pt x="22" y="111"/>
                    <a:pt x="17" y="108"/>
                    <a:pt x="14" y="106"/>
                  </a:cubicBezTo>
                  <a:cubicBezTo>
                    <a:pt x="10" y="104"/>
                    <a:pt x="8" y="103"/>
                    <a:pt x="8" y="103"/>
                  </a:cubicBezTo>
                  <a:cubicBezTo>
                    <a:pt x="6" y="102"/>
                    <a:pt x="4" y="103"/>
                    <a:pt x="3" y="104"/>
                  </a:cubicBezTo>
                  <a:cubicBezTo>
                    <a:pt x="2" y="105"/>
                    <a:pt x="2" y="106"/>
                    <a:pt x="2" y="107"/>
                  </a:cubicBezTo>
                  <a:cubicBezTo>
                    <a:pt x="2" y="108"/>
                    <a:pt x="2" y="108"/>
                    <a:pt x="3" y="108"/>
                  </a:cubicBezTo>
                  <a:cubicBezTo>
                    <a:pt x="3" y="109"/>
                    <a:pt x="3" y="109"/>
                    <a:pt x="4" y="110"/>
                  </a:cubicBezTo>
                  <a:cubicBezTo>
                    <a:pt x="4" y="110"/>
                    <a:pt x="5" y="111"/>
                    <a:pt x="5" y="111"/>
                  </a:cubicBezTo>
                  <a:cubicBezTo>
                    <a:pt x="8" y="113"/>
                    <a:pt x="12" y="116"/>
                    <a:pt x="18" y="120"/>
                  </a:cubicBezTo>
                  <a:cubicBezTo>
                    <a:pt x="60" y="148"/>
                    <a:pt x="183" y="222"/>
                    <a:pt x="183" y="222"/>
                  </a:cubicBezTo>
                  <a:cubicBezTo>
                    <a:pt x="185" y="218"/>
                    <a:pt x="185" y="218"/>
                    <a:pt x="185" y="218"/>
                  </a:cubicBezTo>
                  <a:cubicBezTo>
                    <a:pt x="187" y="215"/>
                    <a:pt x="187" y="215"/>
                    <a:pt x="187" y="215"/>
                  </a:cubicBezTo>
                  <a:cubicBezTo>
                    <a:pt x="187" y="215"/>
                    <a:pt x="146" y="191"/>
                    <a:pt x="103" y="168"/>
                  </a:cubicBezTo>
                  <a:cubicBezTo>
                    <a:pt x="82" y="156"/>
                    <a:pt x="60" y="144"/>
                    <a:pt x="43" y="135"/>
                  </a:cubicBezTo>
                  <a:cubicBezTo>
                    <a:pt x="35" y="131"/>
                    <a:pt x="28" y="127"/>
                    <a:pt x="22" y="124"/>
                  </a:cubicBezTo>
                  <a:cubicBezTo>
                    <a:pt x="19" y="123"/>
                    <a:pt x="17" y="122"/>
                    <a:pt x="15" y="121"/>
                  </a:cubicBezTo>
                  <a:cubicBezTo>
                    <a:pt x="14" y="121"/>
                    <a:pt x="13" y="121"/>
                    <a:pt x="12" y="120"/>
                  </a:cubicBezTo>
                  <a:cubicBezTo>
                    <a:pt x="11" y="120"/>
                    <a:pt x="11" y="120"/>
                    <a:pt x="10" y="120"/>
                  </a:cubicBezTo>
                  <a:cubicBezTo>
                    <a:pt x="9" y="120"/>
                    <a:pt x="9" y="120"/>
                    <a:pt x="8" y="120"/>
                  </a:cubicBezTo>
                  <a:cubicBezTo>
                    <a:pt x="7" y="120"/>
                    <a:pt x="7" y="121"/>
                    <a:pt x="6" y="122"/>
                  </a:cubicBezTo>
                  <a:cubicBezTo>
                    <a:pt x="5" y="123"/>
                    <a:pt x="5" y="124"/>
                    <a:pt x="5" y="125"/>
                  </a:cubicBezTo>
                  <a:cubicBezTo>
                    <a:pt x="6" y="126"/>
                    <a:pt x="6" y="127"/>
                    <a:pt x="7" y="128"/>
                  </a:cubicBezTo>
                  <a:cubicBezTo>
                    <a:pt x="7" y="128"/>
                    <a:pt x="10" y="129"/>
                    <a:pt x="14" y="132"/>
                  </a:cubicBezTo>
                  <a:cubicBezTo>
                    <a:pt x="30" y="142"/>
                    <a:pt x="71" y="166"/>
                    <a:pt x="107" y="188"/>
                  </a:cubicBezTo>
                  <a:cubicBezTo>
                    <a:pt x="125" y="199"/>
                    <a:pt x="142" y="210"/>
                    <a:pt x="154" y="218"/>
                  </a:cubicBezTo>
                  <a:cubicBezTo>
                    <a:pt x="161" y="222"/>
                    <a:pt x="166" y="225"/>
                    <a:pt x="169" y="228"/>
                  </a:cubicBezTo>
                  <a:cubicBezTo>
                    <a:pt x="171" y="229"/>
                    <a:pt x="172" y="230"/>
                    <a:pt x="173" y="231"/>
                  </a:cubicBezTo>
                  <a:cubicBezTo>
                    <a:pt x="174" y="231"/>
                    <a:pt x="174" y="231"/>
                    <a:pt x="174" y="231"/>
                  </a:cubicBezTo>
                  <a:cubicBezTo>
                    <a:pt x="174" y="231"/>
                    <a:pt x="174" y="231"/>
                    <a:pt x="174" y="231"/>
                  </a:cubicBezTo>
                  <a:cubicBezTo>
                    <a:pt x="175" y="230"/>
                    <a:pt x="175" y="230"/>
                    <a:pt x="175" y="230"/>
                  </a:cubicBezTo>
                  <a:cubicBezTo>
                    <a:pt x="174" y="231"/>
                    <a:pt x="174" y="231"/>
                    <a:pt x="174" y="231"/>
                  </a:cubicBezTo>
                  <a:cubicBezTo>
                    <a:pt x="174" y="231"/>
                    <a:pt x="174" y="231"/>
                    <a:pt x="174" y="231"/>
                  </a:cubicBezTo>
                  <a:cubicBezTo>
                    <a:pt x="175" y="230"/>
                    <a:pt x="175" y="230"/>
                    <a:pt x="175" y="230"/>
                  </a:cubicBezTo>
                  <a:cubicBezTo>
                    <a:pt x="174" y="231"/>
                    <a:pt x="174" y="231"/>
                    <a:pt x="174" y="231"/>
                  </a:cubicBezTo>
                  <a:cubicBezTo>
                    <a:pt x="177" y="229"/>
                    <a:pt x="177" y="229"/>
                    <a:pt x="177" y="229"/>
                  </a:cubicBezTo>
                  <a:cubicBezTo>
                    <a:pt x="173" y="230"/>
                    <a:pt x="173" y="230"/>
                    <a:pt x="173" y="230"/>
                  </a:cubicBezTo>
                  <a:cubicBezTo>
                    <a:pt x="174" y="231"/>
                    <a:pt x="174" y="231"/>
                    <a:pt x="174" y="231"/>
                  </a:cubicBezTo>
                  <a:cubicBezTo>
                    <a:pt x="177" y="229"/>
                    <a:pt x="177" y="229"/>
                    <a:pt x="177" y="229"/>
                  </a:cubicBezTo>
                  <a:cubicBezTo>
                    <a:pt x="173" y="230"/>
                    <a:pt x="173" y="230"/>
                    <a:pt x="173" y="230"/>
                  </a:cubicBezTo>
                  <a:cubicBezTo>
                    <a:pt x="177" y="229"/>
                    <a:pt x="177" y="229"/>
                    <a:pt x="177" y="229"/>
                  </a:cubicBezTo>
                  <a:cubicBezTo>
                    <a:pt x="173" y="229"/>
                    <a:pt x="173" y="229"/>
                    <a:pt x="173" y="229"/>
                  </a:cubicBezTo>
                  <a:cubicBezTo>
                    <a:pt x="173" y="230"/>
                    <a:pt x="173" y="230"/>
                    <a:pt x="173" y="230"/>
                  </a:cubicBezTo>
                  <a:cubicBezTo>
                    <a:pt x="177" y="229"/>
                    <a:pt x="177" y="229"/>
                    <a:pt x="177" y="229"/>
                  </a:cubicBezTo>
                  <a:cubicBezTo>
                    <a:pt x="173" y="229"/>
                    <a:pt x="173" y="229"/>
                    <a:pt x="173" y="229"/>
                  </a:cubicBezTo>
                  <a:cubicBezTo>
                    <a:pt x="177" y="229"/>
                    <a:pt x="177" y="229"/>
                    <a:pt x="177" y="229"/>
                  </a:cubicBezTo>
                  <a:cubicBezTo>
                    <a:pt x="174" y="227"/>
                    <a:pt x="174" y="227"/>
                    <a:pt x="174" y="227"/>
                  </a:cubicBezTo>
                  <a:cubicBezTo>
                    <a:pt x="173" y="228"/>
                    <a:pt x="173" y="228"/>
                    <a:pt x="173" y="229"/>
                  </a:cubicBezTo>
                  <a:cubicBezTo>
                    <a:pt x="177" y="229"/>
                    <a:pt x="177" y="229"/>
                    <a:pt x="177" y="229"/>
                  </a:cubicBezTo>
                  <a:cubicBezTo>
                    <a:pt x="174" y="227"/>
                    <a:pt x="174" y="227"/>
                    <a:pt x="174" y="227"/>
                  </a:cubicBezTo>
                  <a:cubicBezTo>
                    <a:pt x="177" y="229"/>
                    <a:pt x="177" y="229"/>
                    <a:pt x="177" y="229"/>
                  </a:cubicBezTo>
                  <a:cubicBezTo>
                    <a:pt x="174" y="227"/>
                    <a:pt x="174" y="227"/>
                    <a:pt x="174" y="227"/>
                  </a:cubicBezTo>
                  <a:cubicBezTo>
                    <a:pt x="177" y="229"/>
                    <a:pt x="177" y="229"/>
                    <a:pt x="177" y="229"/>
                  </a:cubicBezTo>
                  <a:cubicBezTo>
                    <a:pt x="176" y="225"/>
                    <a:pt x="176" y="225"/>
                    <a:pt x="176" y="225"/>
                  </a:cubicBezTo>
                  <a:cubicBezTo>
                    <a:pt x="175" y="225"/>
                    <a:pt x="174" y="226"/>
                    <a:pt x="174" y="227"/>
                  </a:cubicBezTo>
                  <a:cubicBezTo>
                    <a:pt x="177" y="229"/>
                    <a:pt x="177" y="229"/>
                    <a:pt x="177" y="229"/>
                  </a:cubicBezTo>
                  <a:cubicBezTo>
                    <a:pt x="176" y="225"/>
                    <a:pt x="176" y="225"/>
                    <a:pt x="176" y="225"/>
                  </a:cubicBezTo>
                  <a:cubicBezTo>
                    <a:pt x="177" y="229"/>
                    <a:pt x="177" y="229"/>
                    <a:pt x="177" y="229"/>
                  </a:cubicBezTo>
                  <a:cubicBezTo>
                    <a:pt x="177" y="225"/>
                    <a:pt x="177" y="225"/>
                    <a:pt x="177" y="225"/>
                  </a:cubicBezTo>
                  <a:cubicBezTo>
                    <a:pt x="177" y="225"/>
                    <a:pt x="176" y="225"/>
                    <a:pt x="176" y="225"/>
                  </a:cubicBezTo>
                  <a:cubicBezTo>
                    <a:pt x="177" y="229"/>
                    <a:pt x="177" y="229"/>
                    <a:pt x="177" y="229"/>
                  </a:cubicBezTo>
                  <a:cubicBezTo>
                    <a:pt x="177" y="225"/>
                    <a:pt x="177" y="225"/>
                    <a:pt x="177" y="225"/>
                  </a:cubicBezTo>
                  <a:cubicBezTo>
                    <a:pt x="177" y="227"/>
                    <a:pt x="177" y="227"/>
                    <a:pt x="177" y="227"/>
                  </a:cubicBezTo>
                  <a:cubicBezTo>
                    <a:pt x="177" y="225"/>
                    <a:pt x="177" y="225"/>
                    <a:pt x="177" y="225"/>
                  </a:cubicBezTo>
                  <a:cubicBezTo>
                    <a:pt x="177" y="225"/>
                    <a:pt x="177" y="225"/>
                    <a:pt x="177" y="225"/>
                  </a:cubicBezTo>
                  <a:cubicBezTo>
                    <a:pt x="177" y="227"/>
                    <a:pt x="177" y="227"/>
                    <a:pt x="177" y="227"/>
                  </a:cubicBezTo>
                  <a:cubicBezTo>
                    <a:pt x="177" y="225"/>
                    <a:pt x="177" y="225"/>
                    <a:pt x="177" y="225"/>
                  </a:cubicBezTo>
                  <a:cubicBezTo>
                    <a:pt x="177" y="225"/>
                    <a:pt x="176" y="225"/>
                    <a:pt x="175" y="224"/>
                  </a:cubicBezTo>
                  <a:cubicBezTo>
                    <a:pt x="168" y="221"/>
                    <a:pt x="155" y="214"/>
                    <a:pt x="139" y="206"/>
                  </a:cubicBezTo>
                  <a:cubicBezTo>
                    <a:pt x="114" y="193"/>
                    <a:pt x="83" y="177"/>
                    <a:pt x="58" y="163"/>
                  </a:cubicBezTo>
                  <a:cubicBezTo>
                    <a:pt x="45" y="156"/>
                    <a:pt x="34" y="150"/>
                    <a:pt x="26" y="146"/>
                  </a:cubicBezTo>
                  <a:cubicBezTo>
                    <a:pt x="18" y="142"/>
                    <a:pt x="13" y="139"/>
                    <a:pt x="13" y="139"/>
                  </a:cubicBezTo>
                  <a:cubicBezTo>
                    <a:pt x="11" y="138"/>
                    <a:pt x="9" y="139"/>
                    <a:pt x="8" y="140"/>
                  </a:cubicBezTo>
                  <a:cubicBezTo>
                    <a:pt x="7" y="141"/>
                    <a:pt x="7" y="142"/>
                    <a:pt x="7" y="143"/>
                  </a:cubicBezTo>
                  <a:cubicBezTo>
                    <a:pt x="7" y="144"/>
                    <a:pt x="8" y="144"/>
                    <a:pt x="8" y="145"/>
                  </a:cubicBezTo>
                  <a:cubicBezTo>
                    <a:pt x="8" y="145"/>
                    <a:pt x="8" y="146"/>
                    <a:pt x="9" y="146"/>
                  </a:cubicBezTo>
                  <a:cubicBezTo>
                    <a:pt x="9" y="146"/>
                    <a:pt x="9" y="147"/>
                    <a:pt x="10" y="147"/>
                  </a:cubicBezTo>
                  <a:cubicBezTo>
                    <a:pt x="12" y="149"/>
                    <a:pt x="16" y="151"/>
                    <a:pt x="21" y="154"/>
                  </a:cubicBezTo>
                  <a:cubicBezTo>
                    <a:pt x="38" y="166"/>
                    <a:pt x="73" y="187"/>
                    <a:pt x="103" y="205"/>
                  </a:cubicBezTo>
                  <a:cubicBezTo>
                    <a:pt x="118" y="214"/>
                    <a:pt x="131" y="223"/>
                    <a:pt x="141" y="229"/>
                  </a:cubicBezTo>
                  <a:cubicBezTo>
                    <a:pt x="147" y="232"/>
                    <a:pt x="151" y="234"/>
                    <a:pt x="153" y="236"/>
                  </a:cubicBezTo>
                  <a:cubicBezTo>
                    <a:pt x="155" y="237"/>
                    <a:pt x="156" y="238"/>
                    <a:pt x="157" y="238"/>
                  </a:cubicBezTo>
                  <a:cubicBezTo>
                    <a:pt x="157" y="239"/>
                    <a:pt x="157" y="239"/>
                    <a:pt x="157" y="239"/>
                  </a:cubicBezTo>
                  <a:cubicBezTo>
                    <a:pt x="158" y="239"/>
                    <a:pt x="158" y="239"/>
                    <a:pt x="158" y="239"/>
                  </a:cubicBezTo>
                  <a:cubicBezTo>
                    <a:pt x="159" y="237"/>
                    <a:pt x="159" y="237"/>
                    <a:pt x="159" y="237"/>
                  </a:cubicBezTo>
                  <a:cubicBezTo>
                    <a:pt x="157" y="239"/>
                    <a:pt x="157" y="239"/>
                    <a:pt x="157" y="239"/>
                  </a:cubicBezTo>
                  <a:cubicBezTo>
                    <a:pt x="158" y="239"/>
                    <a:pt x="158" y="239"/>
                    <a:pt x="158" y="239"/>
                  </a:cubicBezTo>
                  <a:cubicBezTo>
                    <a:pt x="159" y="237"/>
                    <a:pt x="159" y="237"/>
                    <a:pt x="159" y="237"/>
                  </a:cubicBezTo>
                  <a:cubicBezTo>
                    <a:pt x="157" y="239"/>
                    <a:pt x="157" y="239"/>
                    <a:pt x="157" y="239"/>
                  </a:cubicBezTo>
                  <a:cubicBezTo>
                    <a:pt x="160" y="236"/>
                    <a:pt x="160" y="236"/>
                    <a:pt x="160" y="236"/>
                  </a:cubicBezTo>
                  <a:cubicBezTo>
                    <a:pt x="157" y="238"/>
                    <a:pt x="157" y="238"/>
                    <a:pt x="157" y="238"/>
                  </a:cubicBezTo>
                  <a:cubicBezTo>
                    <a:pt x="157" y="239"/>
                    <a:pt x="157" y="239"/>
                    <a:pt x="157" y="239"/>
                  </a:cubicBezTo>
                  <a:cubicBezTo>
                    <a:pt x="160" y="236"/>
                    <a:pt x="160" y="236"/>
                    <a:pt x="160" y="236"/>
                  </a:cubicBezTo>
                  <a:cubicBezTo>
                    <a:pt x="157" y="238"/>
                    <a:pt x="157" y="238"/>
                    <a:pt x="157" y="238"/>
                  </a:cubicBezTo>
                  <a:cubicBezTo>
                    <a:pt x="160" y="236"/>
                    <a:pt x="160" y="236"/>
                    <a:pt x="160" y="236"/>
                  </a:cubicBezTo>
                  <a:cubicBezTo>
                    <a:pt x="157" y="238"/>
                    <a:pt x="157" y="238"/>
                    <a:pt x="157" y="238"/>
                  </a:cubicBezTo>
                  <a:cubicBezTo>
                    <a:pt x="157" y="238"/>
                    <a:pt x="157" y="238"/>
                    <a:pt x="157" y="238"/>
                  </a:cubicBezTo>
                  <a:cubicBezTo>
                    <a:pt x="160" y="236"/>
                    <a:pt x="160" y="236"/>
                    <a:pt x="160" y="236"/>
                  </a:cubicBezTo>
                  <a:cubicBezTo>
                    <a:pt x="157" y="238"/>
                    <a:pt x="157" y="238"/>
                    <a:pt x="157" y="238"/>
                  </a:cubicBezTo>
                  <a:cubicBezTo>
                    <a:pt x="160" y="236"/>
                    <a:pt x="160" y="236"/>
                    <a:pt x="160" y="236"/>
                  </a:cubicBezTo>
                  <a:cubicBezTo>
                    <a:pt x="156" y="236"/>
                    <a:pt x="156" y="236"/>
                    <a:pt x="156" y="236"/>
                  </a:cubicBezTo>
                  <a:cubicBezTo>
                    <a:pt x="156" y="237"/>
                    <a:pt x="157" y="237"/>
                    <a:pt x="157" y="238"/>
                  </a:cubicBezTo>
                  <a:cubicBezTo>
                    <a:pt x="160" y="236"/>
                    <a:pt x="160" y="236"/>
                    <a:pt x="160" y="236"/>
                  </a:cubicBezTo>
                  <a:cubicBezTo>
                    <a:pt x="156" y="236"/>
                    <a:pt x="156" y="236"/>
                    <a:pt x="156" y="236"/>
                  </a:cubicBezTo>
                  <a:cubicBezTo>
                    <a:pt x="160" y="236"/>
                    <a:pt x="160" y="236"/>
                    <a:pt x="160" y="236"/>
                  </a:cubicBezTo>
                  <a:cubicBezTo>
                    <a:pt x="162" y="232"/>
                    <a:pt x="162" y="232"/>
                    <a:pt x="162" y="232"/>
                  </a:cubicBezTo>
                  <a:cubicBezTo>
                    <a:pt x="20" y="163"/>
                    <a:pt x="20" y="163"/>
                    <a:pt x="20" y="163"/>
                  </a:cubicBezTo>
                  <a:cubicBezTo>
                    <a:pt x="18" y="163"/>
                    <a:pt x="17" y="163"/>
                    <a:pt x="16" y="163"/>
                  </a:cubicBezTo>
                  <a:cubicBezTo>
                    <a:pt x="15" y="164"/>
                    <a:pt x="14" y="165"/>
                    <a:pt x="14" y="167"/>
                  </a:cubicBezTo>
                  <a:cubicBezTo>
                    <a:pt x="14" y="168"/>
                    <a:pt x="14" y="169"/>
                    <a:pt x="14" y="169"/>
                  </a:cubicBezTo>
                  <a:cubicBezTo>
                    <a:pt x="15" y="169"/>
                    <a:pt x="15" y="170"/>
                    <a:pt x="15" y="170"/>
                  </a:cubicBezTo>
                  <a:cubicBezTo>
                    <a:pt x="15" y="170"/>
                    <a:pt x="15" y="170"/>
                    <a:pt x="15" y="170"/>
                  </a:cubicBezTo>
                  <a:cubicBezTo>
                    <a:pt x="16" y="171"/>
                    <a:pt x="16" y="171"/>
                    <a:pt x="16" y="171"/>
                  </a:cubicBezTo>
                  <a:cubicBezTo>
                    <a:pt x="19" y="172"/>
                    <a:pt x="27" y="177"/>
                    <a:pt x="39" y="185"/>
                  </a:cubicBezTo>
                  <a:cubicBezTo>
                    <a:pt x="56" y="195"/>
                    <a:pt x="80" y="210"/>
                    <a:pt x="99" y="222"/>
                  </a:cubicBezTo>
                  <a:cubicBezTo>
                    <a:pt x="109" y="228"/>
                    <a:pt x="118" y="233"/>
                    <a:pt x="124" y="237"/>
                  </a:cubicBezTo>
                  <a:cubicBezTo>
                    <a:pt x="127" y="239"/>
                    <a:pt x="129" y="241"/>
                    <a:pt x="131" y="242"/>
                  </a:cubicBezTo>
                  <a:cubicBezTo>
                    <a:pt x="132" y="243"/>
                    <a:pt x="133" y="243"/>
                    <a:pt x="133" y="243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5" y="242"/>
                    <a:pt x="135" y="242"/>
                    <a:pt x="135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5" y="242"/>
                    <a:pt x="135" y="242"/>
                    <a:pt x="135" y="242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6" y="241"/>
                    <a:pt x="136" y="241"/>
                    <a:pt x="136" y="241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6" y="241"/>
                    <a:pt x="136" y="241"/>
                    <a:pt x="136" y="241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6" y="241"/>
                    <a:pt x="136" y="241"/>
                    <a:pt x="136" y="241"/>
                  </a:cubicBezTo>
                  <a:cubicBezTo>
                    <a:pt x="132" y="241"/>
                    <a:pt x="132" y="241"/>
                    <a:pt x="132" y="241"/>
                  </a:cubicBezTo>
                  <a:cubicBezTo>
                    <a:pt x="132" y="242"/>
                    <a:pt x="132" y="242"/>
                    <a:pt x="133" y="243"/>
                  </a:cubicBezTo>
                  <a:cubicBezTo>
                    <a:pt x="136" y="241"/>
                    <a:pt x="136" y="241"/>
                    <a:pt x="136" y="241"/>
                  </a:cubicBezTo>
                  <a:cubicBezTo>
                    <a:pt x="132" y="241"/>
                    <a:pt x="132" y="241"/>
                    <a:pt x="132" y="241"/>
                  </a:cubicBezTo>
                  <a:cubicBezTo>
                    <a:pt x="136" y="241"/>
                    <a:pt x="136" y="241"/>
                    <a:pt x="136" y="241"/>
                  </a:cubicBezTo>
                  <a:cubicBezTo>
                    <a:pt x="133" y="239"/>
                    <a:pt x="133" y="239"/>
                    <a:pt x="133" y="239"/>
                  </a:cubicBezTo>
                  <a:cubicBezTo>
                    <a:pt x="132" y="239"/>
                    <a:pt x="132" y="240"/>
                    <a:pt x="132" y="241"/>
                  </a:cubicBezTo>
                  <a:cubicBezTo>
                    <a:pt x="136" y="241"/>
                    <a:pt x="136" y="241"/>
                    <a:pt x="136" y="241"/>
                  </a:cubicBezTo>
                  <a:cubicBezTo>
                    <a:pt x="133" y="239"/>
                    <a:pt x="133" y="239"/>
                    <a:pt x="133" y="239"/>
                  </a:cubicBezTo>
                  <a:cubicBezTo>
                    <a:pt x="136" y="241"/>
                    <a:pt x="136" y="241"/>
                    <a:pt x="136" y="241"/>
                  </a:cubicBezTo>
                  <a:cubicBezTo>
                    <a:pt x="138" y="237"/>
                    <a:pt x="138" y="237"/>
                    <a:pt x="138" y="237"/>
                  </a:cubicBezTo>
                  <a:cubicBezTo>
                    <a:pt x="138" y="237"/>
                    <a:pt x="112" y="223"/>
                    <a:pt x="85" y="209"/>
                  </a:cubicBezTo>
                  <a:cubicBezTo>
                    <a:pt x="71" y="202"/>
                    <a:pt x="57" y="195"/>
                    <a:pt x="46" y="190"/>
                  </a:cubicBezTo>
                  <a:cubicBezTo>
                    <a:pt x="41" y="187"/>
                    <a:pt x="36" y="185"/>
                    <a:pt x="32" y="183"/>
                  </a:cubicBezTo>
                  <a:cubicBezTo>
                    <a:pt x="31" y="182"/>
                    <a:pt x="29" y="182"/>
                    <a:pt x="28" y="181"/>
                  </a:cubicBezTo>
                  <a:cubicBezTo>
                    <a:pt x="27" y="181"/>
                    <a:pt x="26" y="181"/>
                    <a:pt x="26" y="181"/>
                  </a:cubicBezTo>
                  <a:cubicBezTo>
                    <a:pt x="25" y="181"/>
                    <a:pt x="25" y="180"/>
                    <a:pt x="24" y="180"/>
                  </a:cubicBezTo>
                  <a:cubicBezTo>
                    <a:pt x="23" y="180"/>
                    <a:pt x="23" y="180"/>
                    <a:pt x="22" y="181"/>
                  </a:cubicBezTo>
                  <a:cubicBezTo>
                    <a:pt x="22" y="181"/>
                    <a:pt x="21" y="181"/>
                    <a:pt x="20" y="182"/>
                  </a:cubicBezTo>
                  <a:cubicBezTo>
                    <a:pt x="19" y="184"/>
                    <a:pt x="19" y="187"/>
                    <a:pt x="21" y="188"/>
                  </a:cubicBezTo>
                  <a:cubicBezTo>
                    <a:pt x="113" y="246"/>
                    <a:pt x="113" y="246"/>
                    <a:pt x="113" y="246"/>
                  </a:cubicBezTo>
                  <a:cubicBezTo>
                    <a:pt x="116" y="242"/>
                    <a:pt x="116" y="242"/>
                    <a:pt x="116" y="242"/>
                  </a:cubicBezTo>
                  <a:cubicBezTo>
                    <a:pt x="113" y="239"/>
                    <a:pt x="113" y="239"/>
                    <a:pt x="113" y="239"/>
                  </a:cubicBezTo>
                  <a:cubicBezTo>
                    <a:pt x="116" y="242"/>
                    <a:pt x="116" y="242"/>
                    <a:pt x="116" y="242"/>
                  </a:cubicBezTo>
                  <a:cubicBezTo>
                    <a:pt x="116" y="238"/>
                    <a:pt x="116" y="238"/>
                    <a:pt x="116" y="238"/>
                  </a:cubicBezTo>
                  <a:cubicBezTo>
                    <a:pt x="115" y="238"/>
                    <a:pt x="114" y="238"/>
                    <a:pt x="113" y="239"/>
                  </a:cubicBezTo>
                  <a:cubicBezTo>
                    <a:pt x="116" y="242"/>
                    <a:pt x="116" y="242"/>
                    <a:pt x="116" y="242"/>
                  </a:cubicBezTo>
                  <a:cubicBezTo>
                    <a:pt x="116" y="238"/>
                    <a:pt x="116" y="238"/>
                    <a:pt x="116" y="238"/>
                  </a:cubicBezTo>
                  <a:cubicBezTo>
                    <a:pt x="116" y="242"/>
                    <a:pt x="116" y="242"/>
                    <a:pt x="116" y="242"/>
                  </a:cubicBezTo>
                  <a:cubicBezTo>
                    <a:pt x="116" y="238"/>
                    <a:pt x="116" y="238"/>
                    <a:pt x="116" y="238"/>
                  </a:cubicBezTo>
                  <a:cubicBezTo>
                    <a:pt x="116" y="238"/>
                    <a:pt x="116" y="238"/>
                    <a:pt x="116" y="238"/>
                  </a:cubicBezTo>
                  <a:cubicBezTo>
                    <a:pt x="116" y="242"/>
                    <a:pt x="116" y="242"/>
                    <a:pt x="116" y="242"/>
                  </a:cubicBezTo>
                  <a:cubicBezTo>
                    <a:pt x="116" y="238"/>
                    <a:pt x="116" y="238"/>
                    <a:pt x="116" y="238"/>
                  </a:cubicBezTo>
                  <a:cubicBezTo>
                    <a:pt x="116" y="241"/>
                    <a:pt x="116" y="241"/>
                    <a:pt x="116" y="241"/>
                  </a:cubicBezTo>
                  <a:cubicBezTo>
                    <a:pt x="116" y="238"/>
                    <a:pt x="116" y="238"/>
                    <a:pt x="116" y="238"/>
                  </a:cubicBezTo>
                  <a:cubicBezTo>
                    <a:pt x="116" y="238"/>
                    <a:pt x="116" y="238"/>
                    <a:pt x="116" y="238"/>
                  </a:cubicBezTo>
                  <a:cubicBezTo>
                    <a:pt x="116" y="241"/>
                    <a:pt x="116" y="241"/>
                    <a:pt x="116" y="241"/>
                  </a:cubicBezTo>
                  <a:cubicBezTo>
                    <a:pt x="116" y="238"/>
                    <a:pt x="116" y="238"/>
                    <a:pt x="116" y="238"/>
                  </a:cubicBezTo>
                  <a:cubicBezTo>
                    <a:pt x="116" y="238"/>
                    <a:pt x="116" y="238"/>
                    <a:pt x="115" y="238"/>
                  </a:cubicBezTo>
                  <a:cubicBezTo>
                    <a:pt x="111" y="236"/>
                    <a:pt x="95" y="230"/>
                    <a:pt x="81" y="224"/>
                  </a:cubicBezTo>
                  <a:cubicBezTo>
                    <a:pt x="73" y="221"/>
                    <a:pt x="66" y="218"/>
                    <a:pt x="61" y="216"/>
                  </a:cubicBezTo>
                  <a:cubicBezTo>
                    <a:pt x="58" y="215"/>
                    <a:pt x="55" y="214"/>
                    <a:pt x="54" y="213"/>
                  </a:cubicBezTo>
                  <a:cubicBezTo>
                    <a:pt x="53" y="213"/>
                    <a:pt x="52" y="213"/>
                    <a:pt x="51" y="213"/>
                  </a:cubicBezTo>
                  <a:cubicBezTo>
                    <a:pt x="50" y="212"/>
                    <a:pt x="50" y="212"/>
                    <a:pt x="50" y="212"/>
                  </a:cubicBezTo>
                  <a:cubicBezTo>
                    <a:pt x="50" y="212"/>
                    <a:pt x="49" y="212"/>
                    <a:pt x="49" y="212"/>
                  </a:cubicBezTo>
                  <a:cubicBezTo>
                    <a:pt x="49" y="212"/>
                    <a:pt x="48" y="212"/>
                    <a:pt x="48" y="212"/>
                  </a:cubicBezTo>
                  <a:cubicBezTo>
                    <a:pt x="47" y="212"/>
                    <a:pt x="47" y="213"/>
                    <a:pt x="47" y="213"/>
                  </a:cubicBezTo>
                  <a:cubicBezTo>
                    <a:pt x="46" y="213"/>
                    <a:pt x="46" y="214"/>
                    <a:pt x="45" y="214"/>
                  </a:cubicBezTo>
                  <a:cubicBezTo>
                    <a:pt x="44" y="216"/>
                    <a:pt x="45" y="219"/>
                    <a:pt x="46" y="22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3" y="242"/>
                    <a:pt x="85" y="242"/>
                    <a:pt x="86" y="240"/>
                  </a:cubicBezTo>
                  <a:cubicBezTo>
                    <a:pt x="87" y="238"/>
                    <a:pt x="87" y="235"/>
                    <a:pt x="85" y="234"/>
                  </a:cubicBezTo>
                  <a:close/>
                </a:path>
              </a:pathLst>
            </a:custGeom>
            <a:solidFill>
              <a:srgbClr val="70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" name="Freeform 14"/>
            <p:cNvSpPr/>
            <p:nvPr/>
          </p:nvSpPr>
          <p:spPr bwMode="auto">
            <a:xfrm>
              <a:off x="5559605" y="2810618"/>
              <a:ext cx="405002" cy="310018"/>
            </a:xfrm>
            <a:custGeom>
              <a:avLst/>
              <a:gdLst>
                <a:gd name="T0" fmla="*/ 275 w 302"/>
                <a:gd name="T1" fmla="*/ 197 h 231"/>
                <a:gd name="T2" fmla="*/ 23 w 302"/>
                <a:gd name="T3" fmla="*/ 41 h 231"/>
                <a:gd name="T4" fmla="*/ 22 w 302"/>
                <a:gd name="T5" fmla="*/ 42 h 231"/>
                <a:gd name="T6" fmla="*/ 22 w 302"/>
                <a:gd name="T7" fmla="*/ 46 h 231"/>
                <a:gd name="T8" fmla="*/ 275 w 302"/>
                <a:gd name="T9" fmla="*/ 187 h 231"/>
                <a:gd name="T10" fmla="*/ 159 w 302"/>
                <a:gd name="T11" fmla="*/ 93 h 231"/>
                <a:gd name="T12" fmla="*/ 80 w 302"/>
                <a:gd name="T13" fmla="*/ 22 h 231"/>
                <a:gd name="T14" fmla="*/ 78 w 302"/>
                <a:gd name="T15" fmla="*/ 29 h 231"/>
                <a:gd name="T16" fmla="*/ 279 w 302"/>
                <a:gd name="T17" fmla="*/ 126 h 231"/>
                <a:gd name="T18" fmla="*/ 106 w 302"/>
                <a:gd name="T19" fmla="*/ 19 h 231"/>
                <a:gd name="T20" fmla="*/ 107 w 302"/>
                <a:gd name="T21" fmla="*/ 24 h 231"/>
                <a:gd name="T22" fmla="*/ 103 w 302"/>
                <a:gd name="T23" fmla="*/ 25 h 231"/>
                <a:gd name="T24" fmla="*/ 282 w 302"/>
                <a:gd name="T25" fmla="*/ 124 h 231"/>
                <a:gd name="T26" fmla="*/ 115 w 302"/>
                <a:gd name="T27" fmla="*/ 19 h 231"/>
                <a:gd name="T28" fmla="*/ 285 w 302"/>
                <a:gd name="T29" fmla="*/ 113 h 231"/>
                <a:gd name="T30" fmla="*/ 205 w 302"/>
                <a:gd name="T31" fmla="*/ 53 h 231"/>
                <a:gd name="T32" fmla="*/ 136 w 302"/>
                <a:gd name="T33" fmla="*/ 19 h 231"/>
                <a:gd name="T34" fmla="*/ 298 w 302"/>
                <a:gd name="T35" fmla="*/ 106 h 231"/>
                <a:gd name="T36" fmla="*/ 147 w 302"/>
                <a:gd name="T37" fmla="*/ 12 h 231"/>
                <a:gd name="T38" fmla="*/ 298 w 302"/>
                <a:gd name="T39" fmla="*/ 90 h 231"/>
                <a:gd name="T40" fmla="*/ 295 w 302"/>
                <a:gd name="T41" fmla="*/ 75 h 231"/>
                <a:gd name="T42" fmla="*/ 193 w 302"/>
                <a:gd name="T43" fmla="*/ 3 h 231"/>
                <a:gd name="T44" fmla="*/ 193 w 302"/>
                <a:gd name="T45" fmla="*/ 7 h 231"/>
                <a:gd name="T46" fmla="*/ 190 w 302"/>
                <a:gd name="T47" fmla="*/ 6 h 231"/>
                <a:gd name="T48" fmla="*/ 296 w 302"/>
                <a:gd name="T49" fmla="*/ 55 h 231"/>
                <a:gd name="T50" fmla="*/ 223 w 302"/>
                <a:gd name="T51" fmla="*/ 5 h 231"/>
                <a:gd name="T52" fmla="*/ 223 w 302"/>
                <a:gd name="T53" fmla="*/ 6 h 231"/>
                <a:gd name="T54" fmla="*/ 251 w 302"/>
                <a:gd name="T55" fmla="*/ 11 h 231"/>
                <a:gd name="T56" fmla="*/ 232 w 302"/>
                <a:gd name="T57" fmla="*/ 15 h 231"/>
                <a:gd name="T58" fmla="*/ 292 w 302"/>
                <a:gd name="T59" fmla="*/ 51 h 231"/>
                <a:gd name="T60" fmla="*/ 295 w 302"/>
                <a:gd name="T61" fmla="*/ 47 h 231"/>
                <a:gd name="T62" fmla="*/ 208 w 302"/>
                <a:gd name="T63" fmla="*/ 7 h 231"/>
                <a:gd name="T64" fmla="*/ 267 w 302"/>
                <a:gd name="T65" fmla="*/ 58 h 231"/>
                <a:gd name="T66" fmla="*/ 294 w 302"/>
                <a:gd name="T67" fmla="*/ 74 h 231"/>
                <a:gd name="T68" fmla="*/ 294 w 302"/>
                <a:gd name="T69" fmla="*/ 70 h 231"/>
                <a:gd name="T70" fmla="*/ 206 w 302"/>
                <a:gd name="T71" fmla="*/ 21 h 231"/>
                <a:gd name="T72" fmla="*/ 295 w 302"/>
                <a:gd name="T73" fmla="*/ 87 h 231"/>
                <a:gd name="T74" fmla="*/ 296 w 302"/>
                <a:gd name="T75" fmla="*/ 82 h 231"/>
                <a:gd name="T76" fmla="*/ 264 w 302"/>
                <a:gd name="T77" fmla="*/ 65 h 231"/>
                <a:gd name="T78" fmla="*/ 298 w 302"/>
                <a:gd name="T79" fmla="*/ 98 h 231"/>
                <a:gd name="T80" fmla="*/ 163 w 302"/>
                <a:gd name="T81" fmla="*/ 23 h 231"/>
                <a:gd name="T82" fmla="*/ 288 w 302"/>
                <a:gd name="T83" fmla="*/ 114 h 231"/>
                <a:gd name="T84" fmla="*/ 287 w 302"/>
                <a:gd name="T85" fmla="*/ 112 h 231"/>
                <a:gd name="T86" fmla="*/ 292 w 302"/>
                <a:gd name="T87" fmla="*/ 108 h 231"/>
                <a:gd name="T88" fmla="*/ 119 w 302"/>
                <a:gd name="T89" fmla="*/ 23 h 231"/>
                <a:gd name="T90" fmla="*/ 277 w 302"/>
                <a:gd name="T91" fmla="*/ 121 h 231"/>
                <a:gd name="T92" fmla="*/ 278 w 302"/>
                <a:gd name="T93" fmla="*/ 118 h 231"/>
                <a:gd name="T94" fmla="*/ 281 w 302"/>
                <a:gd name="T95" fmla="*/ 116 h 231"/>
                <a:gd name="T96" fmla="*/ 100 w 302"/>
                <a:gd name="T97" fmla="*/ 24 h 231"/>
                <a:gd name="T98" fmla="*/ 74 w 302"/>
                <a:gd name="T99" fmla="*/ 23 h 231"/>
                <a:gd name="T100" fmla="*/ 270 w 302"/>
                <a:gd name="T101" fmla="*/ 146 h 231"/>
                <a:gd name="T102" fmla="*/ 271 w 302"/>
                <a:gd name="T103" fmla="*/ 146 h 231"/>
                <a:gd name="T104" fmla="*/ 270 w 302"/>
                <a:gd name="T105" fmla="*/ 144 h 231"/>
                <a:gd name="T106" fmla="*/ 151 w 302"/>
                <a:gd name="T107" fmla="*/ 96 h 231"/>
                <a:gd name="T108" fmla="*/ 268 w 302"/>
                <a:gd name="T109" fmla="*/ 186 h 231"/>
                <a:gd name="T110" fmla="*/ 273 w 302"/>
                <a:gd name="T111" fmla="*/ 181 h 231"/>
                <a:gd name="T112" fmla="*/ 141 w 302"/>
                <a:gd name="T113" fmla="*/ 102 h 231"/>
                <a:gd name="T114" fmla="*/ 177 w 302"/>
                <a:gd name="T115" fmla="*/ 145 h 231"/>
                <a:gd name="T116" fmla="*/ 269 w 302"/>
                <a:gd name="T117" fmla="*/ 201 h 231"/>
                <a:gd name="T118" fmla="*/ 268 w 302"/>
                <a:gd name="T119" fmla="*/ 198 h 231"/>
                <a:gd name="T120" fmla="*/ 272 w 302"/>
                <a:gd name="T121" fmla="*/ 195 h 231"/>
                <a:gd name="T122" fmla="*/ 2 w 302"/>
                <a:gd name="T123" fmla="*/ 49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2" h="231">
                  <a:moveTo>
                    <a:pt x="296" y="223"/>
                  </a:moveTo>
                  <a:cubicBezTo>
                    <a:pt x="6" y="42"/>
                    <a:pt x="6" y="42"/>
                    <a:pt x="6" y="42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49"/>
                    <a:pt x="67" y="87"/>
                    <a:pt x="132" y="125"/>
                  </a:cubicBezTo>
                  <a:cubicBezTo>
                    <a:pt x="165" y="145"/>
                    <a:pt x="198" y="164"/>
                    <a:pt x="224" y="178"/>
                  </a:cubicBezTo>
                  <a:cubicBezTo>
                    <a:pt x="237" y="185"/>
                    <a:pt x="247" y="191"/>
                    <a:pt x="255" y="196"/>
                  </a:cubicBezTo>
                  <a:cubicBezTo>
                    <a:pt x="259" y="198"/>
                    <a:pt x="263" y="199"/>
                    <a:pt x="265" y="200"/>
                  </a:cubicBezTo>
                  <a:cubicBezTo>
                    <a:pt x="267" y="201"/>
                    <a:pt x="268" y="201"/>
                    <a:pt x="269" y="202"/>
                  </a:cubicBezTo>
                  <a:cubicBezTo>
                    <a:pt x="269" y="202"/>
                    <a:pt x="269" y="202"/>
                    <a:pt x="270" y="202"/>
                  </a:cubicBezTo>
                  <a:cubicBezTo>
                    <a:pt x="270" y="202"/>
                    <a:pt x="271" y="203"/>
                    <a:pt x="272" y="203"/>
                  </a:cubicBezTo>
                  <a:cubicBezTo>
                    <a:pt x="272" y="203"/>
                    <a:pt x="272" y="203"/>
                    <a:pt x="273" y="202"/>
                  </a:cubicBezTo>
                  <a:cubicBezTo>
                    <a:pt x="274" y="202"/>
                    <a:pt x="275" y="202"/>
                    <a:pt x="275" y="201"/>
                  </a:cubicBezTo>
                  <a:cubicBezTo>
                    <a:pt x="276" y="200"/>
                    <a:pt x="276" y="199"/>
                    <a:pt x="276" y="198"/>
                  </a:cubicBezTo>
                  <a:cubicBezTo>
                    <a:pt x="276" y="197"/>
                    <a:pt x="275" y="197"/>
                    <a:pt x="275" y="197"/>
                  </a:cubicBezTo>
                  <a:cubicBezTo>
                    <a:pt x="275" y="196"/>
                    <a:pt x="275" y="196"/>
                    <a:pt x="275" y="196"/>
                  </a:cubicBezTo>
                  <a:cubicBezTo>
                    <a:pt x="274" y="195"/>
                    <a:pt x="274" y="195"/>
                    <a:pt x="274" y="195"/>
                  </a:cubicBezTo>
                  <a:cubicBezTo>
                    <a:pt x="274" y="195"/>
                    <a:pt x="274" y="195"/>
                    <a:pt x="274" y="195"/>
                  </a:cubicBezTo>
                  <a:cubicBezTo>
                    <a:pt x="273" y="194"/>
                    <a:pt x="271" y="193"/>
                    <a:pt x="269" y="192"/>
                  </a:cubicBezTo>
                  <a:cubicBezTo>
                    <a:pt x="251" y="181"/>
                    <a:pt x="190" y="144"/>
                    <a:pt x="133" y="109"/>
                  </a:cubicBezTo>
                  <a:cubicBezTo>
                    <a:pt x="105" y="91"/>
                    <a:pt x="77" y="74"/>
                    <a:pt x="57" y="61"/>
                  </a:cubicBezTo>
                  <a:cubicBezTo>
                    <a:pt x="47" y="55"/>
                    <a:pt x="39" y="49"/>
                    <a:pt x="33" y="46"/>
                  </a:cubicBezTo>
                  <a:cubicBezTo>
                    <a:pt x="30" y="44"/>
                    <a:pt x="28" y="42"/>
                    <a:pt x="26" y="41"/>
                  </a:cubicBezTo>
                  <a:cubicBezTo>
                    <a:pt x="26" y="41"/>
                    <a:pt x="25" y="40"/>
                    <a:pt x="25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1"/>
                    <a:pt x="25" y="41"/>
                    <a:pt x="25" y="41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6" y="44"/>
                    <a:pt x="26" y="43"/>
                    <a:pt x="26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4" y="46"/>
                    <a:pt x="25" y="45"/>
                    <a:pt x="25" y="44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46"/>
                    <a:pt x="23" y="46"/>
                    <a:pt x="23" y="46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46"/>
                    <a:pt x="23" y="46"/>
                    <a:pt x="23" y="46"/>
                  </a:cubicBezTo>
                  <a:cubicBezTo>
                    <a:pt x="27" y="48"/>
                    <a:pt x="33" y="51"/>
                    <a:pt x="42" y="55"/>
                  </a:cubicBezTo>
                  <a:cubicBezTo>
                    <a:pt x="72" y="71"/>
                    <a:pt x="129" y="104"/>
                    <a:pt x="178" y="134"/>
                  </a:cubicBezTo>
                  <a:cubicBezTo>
                    <a:pt x="203" y="148"/>
                    <a:pt x="226" y="162"/>
                    <a:pt x="242" y="172"/>
                  </a:cubicBezTo>
                  <a:cubicBezTo>
                    <a:pt x="250" y="177"/>
                    <a:pt x="257" y="181"/>
                    <a:pt x="262" y="183"/>
                  </a:cubicBezTo>
                  <a:cubicBezTo>
                    <a:pt x="264" y="185"/>
                    <a:pt x="266" y="186"/>
                    <a:pt x="267" y="187"/>
                  </a:cubicBezTo>
                  <a:cubicBezTo>
                    <a:pt x="268" y="187"/>
                    <a:pt x="268" y="187"/>
                    <a:pt x="269" y="188"/>
                  </a:cubicBezTo>
                  <a:cubicBezTo>
                    <a:pt x="269" y="188"/>
                    <a:pt x="269" y="188"/>
                    <a:pt x="269" y="188"/>
                  </a:cubicBezTo>
                  <a:cubicBezTo>
                    <a:pt x="269" y="188"/>
                    <a:pt x="269" y="188"/>
                    <a:pt x="269" y="188"/>
                  </a:cubicBezTo>
                  <a:cubicBezTo>
                    <a:pt x="269" y="188"/>
                    <a:pt x="269" y="188"/>
                    <a:pt x="269" y="188"/>
                  </a:cubicBezTo>
                  <a:cubicBezTo>
                    <a:pt x="270" y="188"/>
                    <a:pt x="270" y="188"/>
                    <a:pt x="270" y="188"/>
                  </a:cubicBezTo>
                  <a:cubicBezTo>
                    <a:pt x="270" y="188"/>
                    <a:pt x="270" y="188"/>
                    <a:pt x="270" y="188"/>
                  </a:cubicBezTo>
                  <a:cubicBezTo>
                    <a:pt x="272" y="189"/>
                    <a:pt x="274" y="188"/>
                    <a:pt x="275" y="187"/>
                  </a:cubicBezTo>
                  <a:cubicBezTo>
                    <a:pt x="275" y="186"/>
                    <a:pt x="275" y="185"/>
                    <a:pt x="275" y="184"/>
                  </a:cubicBezTo>
                  <a:cubicBezTo>
                    <a:pt x="275" y="183"/>
                    <a:pt x="275" y="182"/>
                    <a:pt x="274" y="182"/>
                  </a:cubicBezTo>
                  <a:cubicBezTo>
                    <a:pt x="274" y="181"/>
                    <a:pt x="273" y="180"/>
                    <a:pt x="273" y="180"/>
                  </a:cubicBezTo>
                  <a:cubicBezTo>
                    <a:pt x="271" y="178"/>
                    <a:pt x="269" y="177"/>
                    <a:pt x="266" y="175"/>
                  </a:cubicBezTo>
                  <a:cubicBezTo>
                    <a:pt x="256" y="168"/>
                    <a:pt x="237" y="155"/>
                    <a:pt x="214" y="141"/>
                  </a:cubicBezTo>
                  <a:cubicBezTo>
                    <a:pt x="145" y="98"/>
                    <a:pt x="40" y="35"/>
                    <a:pt x="40" y="35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265" y="167"/>
                    <a:pt x="265" y="167"/>
                    <a:pt x="265" y="167"/>
                  </a:cubicBezTo>
                  <a:cubicBezTo>
                    <a:pt x="267" y="168"/>
                    <a:pt x="269" y="167"/>
                    <a:pt x="270" y="165"/>
                  </a:cubicBezTo>
                  <a:cubicBezTo>
                    <a:pt x="272" y="164"/>
                    <a:pt x="271" y="161"/>
                    <a:pt x="269" y="16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6" y="36"/>
                    <a:pt x="107" y="65"/>
                    <a:pt x="159" y="93"/>
                  </a:cubicBezTo>
                  <a:cubicBezTo>
                    <a:pt x="184" y="107"/>
                    <a:pt x="211" y="121"/>
                    <a:pt x="231" y="132"/>
                  </a:cubicBezTo>
                  <a:cubicBezTo>
                    <a:pt x="241" y="137"/>
                    <a:pt x="250" y="142"/>
                    <a:pt x="257" y="145"/>
                  </a:cubicBezTo>
                  <a:cubicBezTo>
                    <a:pt x="260" y="146"/>
                    <a:pt x="263" y="148"/>
                    <a:pt x="265" y="149"/>
                  </a:cubicBezTo>
                  <a:cubicBezTo>
                    <a:pt x="266" y="149"/>
                    <a:pt x="267" y="149"/>
                    <a:pt x="268" y="150"/>
                  </a:cubicBezTo>
                  <a:cubicBezTo>
                    <a:pt x="269" y="150"/>
                    <a:pt x="269" y="150"/>
                    <a:pt x="270" y="150"/>
                  </a:cubicBezTo>
                  <a:cubicBezTo>
                    <a:pt x="271" y="150"/>
                    <a:pt x="271" y="150"/>
                    <a:pt x="272" y="150"/>
                  </a:cubicBezTo>
                  <a:cubicBezTo>
                    <a:pt x="273" y="150"/>
                    <a:pt x="274" y="149"/>
                    <a:pt x="274" y="148"/>
                  </a:cubicBezTo>
                  <a:cubicBezTo>
                    <a:pt x="274" y="148"/>
                    <a:pt x="274" y="148"/>
                    <a:pt x="274" y="148"/>
                  </a:cubicBezTo>
                  <a:cubicBezTo>
                    <a:pt x="275" y="147"/>
                    <a:pt x="275" y="147"/>
                    <a:pt x="275" y="146"/>
                  </a:cubicBezTo>
                  <a:cubicBezTo>
                    <a:pt x="275" y="145"/>
                    <a:pt x="275" y="145"/>
                    <a:pt x="274" y="144"/>
                  </a:cubicBezTo>
                  <a:cubicBezTo>
                    <a:pt x="274" y="144"/>
                    <a:pt x="274" y="143"/>
                    <a:pt x="274" y="143"/>
                  </a:cubicBezTo>
                  <a:cubicBezTo>
                    <a:pt x="273" y="143"/>
                    <a:pt x="273" y="143"/>
                    <a:pt x="273" y="142"/>
                  </a:cubicBezTo>
                  <a:cubicBezTo>
                    <a:pt x="272" y="142"/>
                    <a:pt x="271" y="141"/>
                    <a:pt x="269" y="139"/>
                  </a:cubicBezTo>
                  <a:cubicBezTo>
                    <a:pt x="262" y="135"/>
                    <a:pt x="246" y="125"/>
                    <a:pt x="227" y="113"/>
                  </a:cubicBezTo>
                  <a:cubicBezTo>
                    <a:pt x="170" y="77"/>
                    <a:pt x="80" y="22"/>
                    <a:pt x="80" y="22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9" y="29"/>
                    <a:pt x="79" y="29"/>
                    <a:pt x="79" y="29"/>
                  </a:cubicBezTo>
                  <a:cubicBezTo>
                    <a:pt x="79" y="29"/>
                    <a:pt x="80" y="28"/>
                    <a:pt x="81" y="27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9" y="29"/>
                    <a:pt x="79" y="29"/>
                    <a:pt x="79" y="29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9"/>
                    <a:pt x="78" y="29"/>
                    <a:pt x="79" y="29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9"/>
                    <a:pt x="78" y="29"/>
                    <a:pt x="79" y="29"/>
                  </a:cubicBezTo>
                  <a:cubicBezTo>
                    <a:pt x="81" y="30"/>
                    <a:pt x="86" y="33"/>
                    <a:pt x="93" y="36"/>
                  </a:cubicBezTo>
                  <a:cubicBezTo>
                    <a:pt x="118" y="48"/>
                    <a:pt x="163" y="72"/>
                    <a:pt x="202" y="94"/>
                  </a:cubicBezTo>
                  <a:cubicBezTo>
                    <a:pt x="222" y="104"/>
                    <a:pt x="240" y="114"/>
                    <a:pt x="253" y="121"/>
                  </a:cubicBezTo>
                  <a:cubicBezTo>
                    <a:pt x="260" y="125"/>
                    <a:pt x="265" y="128"/>
                    <a:pt x="269" y="130"/>
                  </a:cubicBezTo>
                  <a:cubicBezTo>
                    <a:pt x="273" y="132"/>
                    <a:pt x="275" y="133"/>
                    <a:pt x="275" y="133"/>
                  </a:cubicBezTo>
                  <a:cubicBezTo>
                    <a:pt x="277" y="134"/>
                    <a:pt x="279" y="134"/>
                    <a:pt x="280" y="132"/>
                  </a:cubicBezTo>
                  <a:cubicBezTo>
                    <a:pt x="281" y="130"/>
                    <a:pt x="281" y="127"/>
                    <a:pt x="279" y="126"/>
                  </a:cubicBezTo>
                  <a:cubicBezTo>
                    <a:pt x="279" y="126"/>
                    <a:pt x="276" y="125"/>
                    <a:pt x="271" y="122"/>
                  </a:cubicBezTo>
                  <a:cubicBezTo>
                    <a:pt x="255" y="111"/>
                    <a:pt x="213" y="86"/>
                    <a:pt x="176" y="62"/>
                  </a:cubicBezTo>
                  <a:cubicBezTo>
                    <a:pt x="157" y="51"/>
                    <a:pt x="140" y="40"/>
                    <a:pt x="127" y="32"/>
                  </a:cubicBezTo>
                  <a:cubicBezTo>
                    <a:pt x="120" y="28"/>
                    <a:pt x="115" y="24"/>
                    <a:pt x="111" y="22"/>
                  </a:cubicBezTo>
                  <a:cubicBezTo>
                    <a:pt x="110" y="21"/>
                    <a:pt x="108" y="20"/>
                    <a:pt x="107" y="19"/>
                  </a:cubicBezTo>
                  <a:cubicBezTo>
                    <a:pt x="107" y="19"/>
                    <a:pt x="106" y="19"/>
                    <a:pt x="106" y="19"/>
                  </a:cubicBezTo>
                  <a:cubicBezTo>
                    <a:pt x="106" y="18"/>
                    <a:pt x="106" y="18"/>
                    <a:pt x="106" y="18"/>
                  </a:cubicBezTo>
                  <a:cubicBezTo>
                    <a:pt x="106" y="18"/>
                    <a:pt x="106" y="18"/>
                    <a:pt x="106" y="18"/>
                  </a:cubicBezTo>
                  <a:cubicBezTo>
                    <a:pt x="105" y="20"/>
                    <a:pt x="105" y="20"/>
                    <a:pt x="105" y="20"/>
                  </a:cubicBezTo>
                  <a:cubicBezTo>
                    <a:pt x="106" y="19"/>
                    <a:pt x="106" y="19"/>
                    <a:pt x="106" y="19"/>
                  </a:cubicBezTo>
                  <a:cubicBezTo>
                    <a:pt x="106" y="18"/>
                    <a:pt x="106" y="18"/>
                    <a:pt x="106" y="18"/>
                  </a:cubicBezTo>
                  <a:cubicBezTo>
                    <a:pt x="105" y="20"/>
                    <a:pt x="105" y="20"/>
                    <a:pt x="105" y="20"/>
                  </a:cubicBezTo>
                  <a:cubicBezTo>
                    <a:pt x="106" y="19"/>
                    <a:pt x="106" y="19"/>
                    <a:pt x="106" y="19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06" y="19"/>
                    <a:pt x="106" y="19"/>
                    <a:pt x="106" y="19"/>
                  </a:cubicBezTo>
                  <a:cubicBezTo>
                    <a:pt x="106" y="19"/>
                    <a:pt x="106" y="19"/>
                    <a:pt x="106" y="19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06" y="19"/>
                    <a:pt x="106" y="19"/>
                    <a:pt x="106" y="19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07" y="19"/>
                    <a:pt x="107" y="19"/>
                    <a:pt x="107" y="19"/>
                  </a:cubicBezTo>
                  <a:cubicBezTo>
                    <a:pt x="106" y="19"/>
                    <a:pt x="106" y="19"/>
                    <a:pt x="106" y="19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07" y="19"/>
                    <a:pt x="107" y="19"/>
                    <a:pt x="107" y="19"/>
                  </a:cubicBezTo>
                  <a:cubicBezTo>
                    <a:pt x="104" y="22"/>
                    <a:pt x="104" y="22"/>
                    <a:pt x="104" y="22"/>
                  </a:cubicBezTo>
                  <a:cubicBezTo>
                    <a:pt x="108" y="22"/>
                    <a:pt x="108" y="22"/>
                    <a:pt x="108" y="22"/>
                  </a:cubicBezTo>
                  <a:cubicBezTo>
                    <a:pt x="107" y="20"/>
                    <a:pt x="107" y="20"/>
                    <a:pt x="107" y="19"/>
                  </a:cubicBezTo>
                  <a:cubicBezTo>
                    <a:pt x="104" y="22"/>
                    <a:pt x="104" y="22"/>
                    <a:pt x="104" y="22"/>
                  </a:cubicBezTo>
                  <a:cubicBezTo>
                    <a:pt x="108" y="22"/>
                    <a:pt x="108" y="22"/>
                    <a:pt x="108" y="22"/>
                  </a:cubicBezTo>
                  <a:cubicBezTo>
                    <a:pt x="104" y="22"/>
                    <a:pt x="104" y="22"/>
                    <a:pt x="104" y="22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4" y="22"/>
                    <a:pt x="104" y="22"/>
                    <a:pt x="104" y="22"/>
                  </a:cubicBezTo>
                  <a:cubicBezTo>
                    <a:pt x="105" y="25"/>
                    <a:pt x="105" y="25"/>
                    <a:pt x="105" y="25"/>
                  </a:cubicBezTo>
                  <a:cubicBezTo>
                    <a:pt x="105" y="25"/>
                    <a:pt x="106" y="25"/>
                    <a:pt x="107" y="24"/>
                  </a:cubicBezTo>
                  <a:cubicBezTo>
                    <a:pt x="104" y="22"/>
                    <a:pt x="104" y="22"/>
                    <a:pt x="104" y="22"/>
                  </a:cubicBezTo>
                  <a:cubicBezTo>
                    <a:pt x="105" y="25"/>
                    <a:pt x="105" y="25"/>
                    <a:pt x="105" y="25"/>
                  </a:cubicBezTo>
                  <a:cubicBezTo>
                    <a:pt x="104" y="22"/>
                    <a:pt x="104" y="22"/>
                    <a:pt x="104" y="22"/>
                  </a:cubicBezTo>
                  <a:cubicBezTo>
                    <a:pt x="104" y="26"/>
                    <a:pt x="104" y="26"/>
                    <a:pt x="104" y="26"/>
                  </a:cubicBezTo>
                  <a:cubicBezTo>
                    <a:pt x="104" y="26"/>
                    <a:pt x="104" y="25"/>
                    <a:pt x="105" y="25"/>
                  </a:cubicBezTo>
                  <a:cubicBezTo>
                    <a:pt x="104" y="22"/>
                    <a:pt x="104" y="22"/>
                    <a:pt x="104" y="22"/>
                  </a:cubicBezTo>
                  <a:cubicBezTo>
                    <a:pt x="104" y="26"/>
                    <a:pt x="104" y="26"/>
                    <a:pt x="104" y="26"/>
                  </a:cubicBezTo>
                  <a:cubicBezTo>
                    <a:pt x="104" y="22"/>
                    <a:pt x="104" y="22"/>
                    <a:pt x="104" y="22"/>
                  </a:cubicBezTo>
                  <a:cubicBezTo>
                    <a:pt x="103" y="25"/>
                    <a:pt x="103" y="25"/>
                    <a:pt x="103" y="25"/>
                  </a:cubicBezTo>
                  <a:cubicBezTo>
                    <a:pt x="103" y="25"/>
                    <a:pt x="103" y="25"/>
                    <a:pt x="104" y="26"/>
                  </a:cubicBezTo>
                  <a:cubicBezTo>
                    <a:pt x="104" y="22"/>
                    <a:pt x="104" y="22"/>
                    <a:pt x="104" y="22"/>
                  </a:cubicBezTo>
                  <a:cubicBezTo>
                    <a:pt x="103" y="25"/>
                    <a:pt x="103" y="25"/>
                    <a:pt x="103" y="25"/>
                  </a:cubicBezTo>
                  <a:cubicBezTo>
                    <a:pt x="103" y="23"/>
                    <a:pt x="103" y="23"/>
                    <a:pt x="103" y="23"/>
                  </a:cubicBezTo>
                  <a:cubicBezTo>
                    <a:pt x="102" y="25"/>
                    <a:pt x="102" y="25"/>
                    <a:pt x="102" y="25"/>
                  </a:cubicBezTo>
                  <a:cubicBezTo>
                    <a:pt x="103" y="25"/>
                    <a:pt x="103" y="25"/>
                    <a:pt x="103" y="25"/>
                  </a:cubicBezTo>
                  <a:cubicBezTo>
                    <a:pt x="103" y="23"/>
                    <a:pt x="103" y="23"/>
                    <a:pt x="103" y="23"/>
                  </a:cubicBezTo>
                  <a:cubicBezTo>
                    <a:pt x="102" y="25"/>
                    <a:pt x="102" y="25"/>
                    <a:pt x="102" y="25"/>
                  </a:cubicBezTo>
                  <a:cubicBezTo>
                    <a:pt x="103" y="25"/>
                    <a:pt x="103" y="25"/>
                    <a:pt x="103" y="25"/>
                  </a:cubicBezTo>
                  <a:cubicBezTo>
                    <a:pt x="103" y="25"/>
                    <a:pt x="104" y="26"/>
                    <a:pt x="106" y="27"/>
                  </a:cubicBezTo>
                  <a:cubicBezTo>
                    <a:pt x="112" y="30"/>
                    <a:pt x="126" y="38"/>
                    <a:pt x="142" y="48"/>
                  </a:cubicBezTo>
                  <a:cubicBezTo>
                    <a:pt x="168" y="63"/>
                    <a:pt x="200" y="81"/>
                    <a:pt x="227" y="97"/>
                  </a:cubicBezTo>
                  <a:cubicBezTo>
                    <a:pt x="241" y="104"/>
                    <a:pt x="253" y="111"/>
                    <a:pt x="262" y="116"/>
                  </a:cubicBezTo>
                  <a:cubicBezTo>
                    <a:pt x="267" y="118"/>
                    <a:pt x="270" y="120"/>
                    <a:pt x="273" y="122"/>
                  </a:cubicBezTo>
                  <a:cubicBezTo>
                    <a:pt x="275" y="122"/>
                    <a:pt x="276" y="123"/>
                    <a:pt x="277" y="123"/>
                  </a:cubicBezTo>
                  <a:cubicBezTo>
                    <a:pt x="278" y="124"/>
                    <a:pt x="278" y="124"/>
                    <a:pt x="279" y="124"/>
                  </a:cubicBezTo>
                  <a:cubicBezTo>
                    <a:pt x="279" y="124"/>
                    <a:pt x="280" y="124"/>
                    <a:pt x="281" y="124"/>
                  </a:cubicBezTo>
                  <a:cubicBezTo>
                    <a:pt x="281" y="124"/>
                    <a:pt x="281" y="124"/>
                    <a:pt x="282" y="124"/>
                  </a:cubicBezTo>
                  <a:cubicBezTo>
                    <a:pt x="283" y="124"/>
                    <a:pt x="284" y="123"/>
                    <a:pt x="284" y="122"/>
                  </a:cubicBezTo>
                  <a:cubicBezTo>
                    <a:pt x="284" y="122"/>
                    <a:pt x="284" y="122"/>
                    <a:pt x="284" y="122"/>
                  </a:cubicBezTo>
                  <a:cubicBezTo>
                    <a:pt x="285" y="121"/>
                    <a:pt x="285" y="121"/>
                    <a:pt x="285" y="120"/>
                  </a:cubicBezTo>
                  <a:cubicBezTo>
                    <a:pt x="285" y="119"/>
                    <a:pt x="284" y="118"/>
                    <a:pt x="284" y="117"/>
                  </a:cubicBezTo>
                  <a:cubicBezTo>
                    <a:pt x="284" y="117"/>
                    <a:pt x="283" y="116"/>
                    <a:pt x="283" y="116"/>
                  </a:cubicBezTo>
                  <a:cubicBezTo>
                    <a:pt x="282" y="115"/>
                    <a:pt x="280" y="114"/>
                    <a:pt x="278" y="112"/>
                  </a:cubicBezTo>
                  <a:cubicBezTo>
                    <a:pt x="271" y="107"/>
                    <a:pt x="257" y="98"/>
                    <a:pt x="241" y="88"/>
                  </a:cubicBezTo>
                  <a:cubicBezTo>
                    <a:pt x="191" y="57"/>
                    <a:pt x="115" y="12"/>
                    <a:pt x="115" y="12"/>
                  </a:cubicBezTo>
                  <a:cubicBezTo>
                    <a:pt x="113" y="15"/>
                    <a:pt x="113" y="15"/>
                    <a:pt x="113" y="15"/>
                  </a:cubicBezTo>
                  <a:cubicBezTo>
                    <a:pt x="117" y="17"/>
                    <a:pt x="117" y="17"/>
                    <a:pt x="117" y="17"/>
                  </a:cubicBezTo>
                  <a:cubicBezTo>
                    <a:pt x="113" y="15"/>
                    <a:pt x="113" y="15"/>
                    <a:pt x="113" y="15"/>
                  </a:cubicBezTo>
                  <a:cubicBezTo>
                    <a:pt x="115" y="19"/>
                    <a:pt x="115" y="19"/>
                    <a:pt x="115" y="19"/>
                  </a:cubicBezTo>
                  <a:cubicBezTo>
                    <a:pt x="115" y="19"/>
                    <a:pt x="116" y="18"/>
                    <a:pt x="117" y="17"/>
                  </a:cubicBezTo>
                  <a:cubicBezTo>
                    <a:pt x="113" y="15"/>
                    <a:pt x="113" y="15"/>
                    <a:pt x="113" y="15"/>
                  </a:cubicBezTo>
                  <a:cubicBezTo>
                    <a:pt x="115" y="19"/>
                    <a:pt x="115" y="19"/>
                    <a:pt x="115" y="19"/>
                  </a:cubicBezTo>
                  <a:cubicBezTo>
                    <a:pt x="114" y="16"/>
                    <a:pt x="114" y="16"/>
                    <a:pt x="114" y="16"/>
                  </a:cubicBezTo>
                  <a:cubicBezTo>
                    <a:pt x="114" y="19"/>
                    <a:pt x="114" y="19"/>
                    <a:pt x="114" y="19"/>
                  </a:cubicBezTo>
                  <a:cubicBezTo>
                    <a:pt x="114" y="19"/>
                    <a:pt x="114" y="19"/>
                    <a:pt x="115" y="19"/>
                  </a:cubicBezTo>
                  <a:cubicBezTo>
                    <a:pt x="114" y="16"/>
                    <a:pt x="114" y="16"/>
                    <a:pt x="114" y="16"/>
                  </a:cubicBezTo>
                  <a:cubicBezTo>
                    <a:pt x="114" y="19"/>
                    <a:pt x="114" y="19"/>
                    <a:pt x="114" y="19"/>
                  </a:cubicBezTo>
                  <a:cubicBezTo>
                    <a:pt x="114" y="17"/>
                    <a:pt x="114" y="17"/>
                    <a:pt x="114" y="17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13" y="19"/>
                    <a:pt x="113" y="19"/>
                    <a:pt x="114" y="19"/>
                  </a:cubicBezTo>
                  <a:cubicBezTo>
                    <a:pt x="114" y="17"/>
                    <a:pt x="114" y="17"/>
                    <a:pt x="114" y="17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13" y="19"/>
                    <a:pt x="114" y="20"/>
                    <a:pt x="116" y="21"/>
                  </a:cubicBezTo>
                  <a:cubicBezTo>
                    <a:pt x="123" y="24"/>
                    <a:pt x="137" y="31"/>
                    <a:pt x="154" y="41"/>
                  </a:cubicBezTo>
                  <a:cubicBezTo>
                    <a:pt x="181" y="55"/>
                    <a:pt x="214" y="73"/>
                    <a:pt x="241" y="88"/>
                  </a:cubicBezTo>
                  <a:cubicBezTo>
                    <a:pt x="255" y="96"/>
                    <a:pt x="266" y="103"/>
                    <a:pt x="275" y="107"/>
                  </a:cubicBezTo>
                  <a:cubicBezTo>
                    <a:pt x="279" y="110"/>
                    <a:pt x="283" y="112"/>
                    <a:pt x="285" y="113"/>
                  </a:cubicBezTo>
                  <a:cubicBezTo>
                    <a:pt x="286" y="114"/>
                    <a:pt x="287" y="114"/>
                    <a:pt x="288" y="115"/>
                  </a:cubicBezTo>
                  <a:cubicBezTo>
                    <a:pt x="288" y="115"/>
                    <a:pt x="288" y="115"/>
                    <a:pt x="288" y="115"/>
                  </a:cubicBezTo>
                  <a:cubicBezTo>
                    <a:pt x="289" y="115"/>
                    <a:pt x="289" y="115"/>
                    <a:pt x="289" y="115"/>
                  </a:cubicBezTo>
                  <a:cubicBezTo>
                    <a:pt x="289" y="115"/>
                    <a:pt x="289" y="115"/>
                    <a:pt x="289" y="115"/>
                  </a:cubicBezTo>
                  <a:cubicBezTo>
                    <a:pt x="289" y="115"/>
                    <a:pt x="289" y="115"/>
                    <a:pt x="289" y="115"/>
                  </a:cubicBezTo>
                  <a:cubicBezTo>
                    <a:pt x="289" y="115"/>
                    <a:pt x="289" y="115"/>
                    <a:pt x="289" y="115"/>
                  </a:cubicBezTo>
                  <a:cubicBezTo>
                    <a:pt x="290" y="115"/>
                    <a:pt x="290" y="115"/>
                    <a:pt x="290" y="115"/>
                  </a:cubicBezTo>
                  <a:cubicBezTo>
                    <a:pt x="290" y="115"/>
                    <a:pt x="290" y="116"/>
                    <a:pt x="291" y="116"/>
                  </a:cubicBezTo>
                  <a:cubicBezTo>
                    <a:pt x="292" y="116"/>
                    <a:pt x="293" y="115"/>
                    <a:pt x="293" y="114"/>
                  </a:cubicBezTo>
                  <a:cubicBezTo>
                    <a:pt x="294" y="114"/>
                    <a:pt x="295" y="113"/>
                    <a:pt x="295" y="112"/>
                  </a:cubicBezTo>
                  <a:cubicBezTo>
                    <a:pt x="294" y="110"/>
                    <a:pt x="294" y="110"/>
                    <a:pt x="294" y="109"/>
                  </a:cubicBezTo>
                  <a:cubicBezTo>
                    <a:pt x="293" y="109"/>
                    <a:pt x="293" y="109"/>
                    <a:pt x="293" y="109"/>
                  </a:cubicBezTo>
                  <a:cubicBezTo>
                    <a:pt x="293" y="108"/>
                    <a:pt x="293" y="108"/>
                    <a:pt x="293" y="108"/>
                  </a:cubicBezTo>
                  <a:cubicBezTo>
                    <a:pt x="292" y="108"/>
                    <a:pt x="291" y="107"/>
                    <a:pt x="289" y="106"/>
                  </a:cubicBezTo>
                  <a:cubicBezTo>
                    <a:pt x="278" y="98"/>
                    <a:pt x="240" y="75"/>
                    <a:pt x="205" y="53"/>
                  </a:cubicBezTo>
                  <a:cubicBezTo>
                    <a:pt x="170" y="32"/>
                    <a:pt x="138" y="12"/>
                    <a:pt x="138" y="12"/>
                  </a:cubicBezTo>
                  <a:cubicBezTo>
                    <a:pt x="136" y="15"/>
                    <a:pt x="136" y="15"/>
                    <a:pt x="136" y="15"/>
                  </a:cubicBezTo>
                  <a:cubicBezTo>
                    <a:pt x="140" y="17"/>
                    <a:pt x="140" y="17"/>
                    <a:pt x="140" y="17"/>
                  </a:cubicBezTo>
                  <a:cubicBezTo>
                    <a:pt x="136" y="15"/>
                    <a:pt x="136" y="15"/>
                    <a:pt x="136" y="15"/>
                  </a:cubicBezTo>
                  <a:cubicBezTo>
                    <a:pt x="138" y="19"/>
                    <a:pt x="138" y="19"/>
                    <a:pt x="138" y="19"/>
                  </a:cubicBezTo>
                  <a:cubicBezTo>
                    <a:pt x="138" y="19"/>
                    <a:pt x="139" y="18"/>
                    <a:pt x="140" y="17"/>
                  </a:cubicBezTo>
                  <a:cubicBezTo>
                    <a:pt x="136" y="15"/>
                    <a:pt x="136" y="15"/>
                    <a:pt x="136" y="15"/>
                  </a:cubicBezTo>
                  <a:cubicBezTo>
                    <a:pt x="138" y="19"/>
                    <a:pt x="138" y="19"/>
                    <a:pt x="138" y="19"/>
                  </a:cubicBezTo>
                  <a:cubicBezTo>
                    <a:pt x="136" y="16"/>
                    <a:pt x="136" y="16"/>
                    <a:pt x="136" y="16"/>
                  </a:cubicBezTo>
                  <a:cubicBezTo>
                    <a:pt x="136" y="19"/>
                    <a:pt x="136" y="19"/>
                    <a:pt x="136" y="19"/>
                  </a:cubicBezTo>
                  <a:cubicBezTo>
                    <a:pt x="137" y="19"/>
                    <a:pt x="137" y="19"/>
                    <a:pt x="138" y="19"/>
                  </a:cubicBezTo>
                  <a:cubicBezTo>
                    <a:pt x="136" y="16"/>
                    <a:pt x="136" y="16"/>
                    <a:pt x="136" y="16"/>
                  </a:cubicBezTo>
                  <a:cubicBezTo>
                    <a:pt x="136" y="19"/>
                    <a:pt x="136" y="19"/>
                    <a:pt x="136" y="19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19"/>
                    <a:pt x="136" y="19"/>
                    <a:pt x="136" y="19"/>
                  </a:cubicBezTo>
                  <a:cubicBezTo>
                    <a:pt x="136" y="19"/>
                    <a:pt x="136" y="19"/>
                    <a:pt x="136" y="19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19"/>
                    <a:pt x="136" y="19"/>
                    <a:pt x="136" y="19"/>
                  </a:cubicBezTo>
                  <a:cubicBezTo>
                    <a:pt x="136" y="19"/>
                    <a:pt x="137" y="19"/>
                    <a:pt x="139" y="20"/>
                  </a:cubicBezTo>
                  <a:cubicBezTo>
                    <a:pt x="145" y="23"/>
                    <a:pt x="158" y="30"/>
                    <a:pt x="174" y="38"/>
                  </a:cubicBezTo>
                  <a:cubicBezTo>
                    <a:pt x="198" y="51"/>
                    <a:pt x="228" y="68"/>
                    <a:pt x="253" y="82"/>
                  </a:cubicBezTo>
                  <a:cubicBezTo>
                    <a:pt x="265" y="88"/>
                    <a:pt x="276" y="94"/>
                    <a:pt x="283" y="99"/>
                  </a:cubicBezTo>
                  <a:cubicBezTo>
                    <a:pt x="287" y="101"/>
                    <a:pt x="290" y="103"/>
                    <a:pt x="292" y="104"/>
                  </a:cubicBezTo>
                  <a:cubicBezTo>
                    <a:pt x="293" y="104"/>
                    <a:pt x="294" y="105"/>
                    <a:pt x="295" y="105"/>
                  </a:cubicBezTo>
                  <a:cubicBezTo>
                    <a:pt x="295" y="106"/>
                    <a:pt x="295" y="106"/>
                    <a:pt x="295" y="106"/>
                  </a:cubicBezTo>
                  <a:cubicBezTo>
                    <a:pt x="296" y="106"/>
                    <a:pt x="296" y="106"/>
                    <a:pt x="296" y="106"/>
                  </a:cubicBezTo>
                  <a:cubicBezTo>
                    <a:pt x="296" y="106"/>
                    <a:pt x="296" y="106"/>
                    <a:pt x="296" y="106"/>
                  </a:cubicBezTo>
                  <a:cubicBezTo>
                    <a:pt x="296" y="106"/>
                    <a:pt x="296" y="106"/>
                    <a:pt x="296" y="106"/>
                  </a:cubicBezTo>
                  <a:cubicBezTo>
                    <a:pt x="297" y="106"/>
                    <a:pt x="297" y="106"/>
                    <a:pt x="297" y="106"/>
                  </a:cubicBezTo>
                  <a:cubicBezTo>
                    <a:pt x="297" y="106"/>
                    <a:pt x="297" y="106"/>
                    <a:pt x="298" y="106"/>
                  </a:cubicBezTo>
                  <a:cubicBezTo>
                    <a:pt x="299" y="106"/>
                    <a:pt x="301" y="105"/>
                    <a:pt x="301" y="103"/>
                  </a:cubicBezTo>
                  <a:cubicBezTo>
                    <a:pt x="302" y="101"/>
                    <a:pt x="301" y="100"/>
                    <a:pt x="300" y="99"/>
                  </a:cubicBezTo>
                  <a:cubicBezTo>
                    <a:pt x="149" y="5"/>
                    <a:pt x="149" y="5"/>
                    <a:pt x="149" y="5"/>
                  </a:cubicBezTo>
                  <a:cubicBezTo>
                    <a:pt x="147" y="8"/>
                    <a:pt x="147" y="8"/>
                    <a:pt x="147" y="8"/>
                  </a:cubicBezTo>
                  <a:cubicBezTo>
                    <a:pt x="151" y="10"/>
                    <a:pt x="151" y="10"/>
                    <a:pt x="151" y="10"/>
                  </a:cubicBezTo>
                  <a:cubicBezTo>
                    <a:pt x="147" y="8"/>
                    <a:pt x="147" y="8"/>
                    <a:pt x="147" y="8"/>
                  </a:cubicBezTo>
                  <a:cubicBezTo>
                    <a:pt x="149" y="12"/>
                    <a:pt x="149" y="12"/>
                    <a:pt x="149" y="12"/>
                  </a:cubicBezTo>
                  <a:cubicBezTo>
                    <a:pt x="149" y="12"/>
                    <a:pt x="150" y="11"/>
                    <a:pt x="151" y="10"/>
                  </a:cubicBezTo>
                  <a:cubicBezTo>
                    <a:pt x="147" y="8"/>
                    <a:pt x="147" y="8"/>
                    <a:pt x="147" y="8"/>
                  </a:cubicBezTo>
                  <a:cubicBezTo>
                    <a:pt x="149" y="12"/>
                    <a:pt x="149" y="12"/>
                    <a:pt x="149" y="12"/>
                  </a:cubicBezTo>
                  <a:cubicBezTo>
                    <a:pt x="147" y="8"/>
                    <a:pt x="147" y="8"/>
                    <a:pt x="147" y="8"/>
                  </a:cubicBezTo>
                  <a:cubicBezTo>
                    <a:pt x="147" y="12"/>
                    <a:pt x="147" y="12"/>
                    <a:pt x="147" y="12"/>
                  </a:cubicBezTo>
                  <a:cubicBezTo>
                    <a:pt x="148" y="12"/>
                    <a:pt x="148" y="12"/>
                    <a:pt x="149" y="12"/>
                  </a:cubicBezTo>
                  <a:cubicBezTo>
                    <a:pt x="147" y="8"/>
                    <a:pt x="147" y="8"/>
                    <a:pt x="147" y="8"/>
                  </a:cubicBezTo>
                  <a:cubicBezTo>
                    <a:pt x="147" y="12"/>
                    <a:pt x="147" y="12"/>
                    <a:pt x="147" y="12"/>
                  </a:cubicBezTo>
                  <a:cubicBezTo>
                    <a:pt x="147" y="10"/>
                    <a:pt x="147" y="10"/>
                    <a:pt x="147" y="10"/>
                  </a:cubicBezTo>
                  <a:cubicBezTo>
                    <a:pt x="147" y="12"/>
                    <a:pt x="147" y="12"/>
                    <a:pt x="147" y="12"/>
                  </a:cubicBezTo>
                  <a:cubicBezTo>
                    <a:pt x="147" y="12"/>
                    <a:pt x="147" y="12"/>
                    <a:pt x="147" y="12"/>
                  </a:cubicBezTo>
                  <a:cubicBezTo>
                    <a:pt x="147" y="10"/>
                    <a:pt x="147" y="10"/>
                    <a:pt x="147" y="10"/>
                  </a:cubicBezTo>
                  <a:cubicBezTo>
                    <a:pt x="147" y="12"/>
                    <a:pt x="147" y="12"/>
                    <a:pt x="147" y="12"/>
                  </a:cubicBezTo>
                  <a:cubicBezTo>
                    <a:pt x="147" y="12"/>
                    <a:pt x="147" y="12"/>
                    <a:pt x="147" y="12"/>
                  </a:cubicBezTo>
                  <a:cubicBezTo>
                    <a:pt x="147" y="12"/>
                    <a:pt x="148" y="13"/>
                    <a:pt x="150" y="13"/>
                  </a:cubicBezTo>
                  <a:cubicBezTo>
                    <a:pt x="155" y="16"/>
                    <a:pt x="167" y="22"/>
                    <a:pt x="182" y="30"/>
                  </a:cubicBezTo>
                  <a:cubicBezTo>
                    <a:pt x="203" y="41"/>
                    <a:pt x="230" y="56"/>
                    <a:pt x="253" y="68"/>
                  </a:cubicBezTo>
                  <a:cubicBezTo>
                    <a:pt x="264" y="74"/>
                    <a:pt x="274" y="80"/>
                    <a:pt x="282" y="83"/>
                  </a:cubicBezTo>
                  <a:cubicBezTo>
                    <a:pt x="286" y="85"/>
                    <a:pt x="289" y="87"/>
                    <a:pt x="291" y="88"/>
                  </a:cubicBezTo>
                  <a:cubicBezTo>
                    <a:pt x="292" y="88"/>
                    <a:pt x="293" y="89"/>
                    <a:pt x="294" y="89"/>
                  </a:cubicBezTo>
                  <a:cubicBezTo>
                    <a:pt x="295" y="89"/>
                    <a:pt x="295" y="90"/>
                    <a:pt x="295" y="90"/>
                  </a:cubicBezTo>
                  <a:cubicBezTo>
                    <a:pt x="296" y="90"/>
                    <a:pt x="296" y="90"/>
                    <a:pt x="297" y="90"/>
                  </a:cubicBezTo>
                  <a:cubicBezTo>
                    <a:pt x="297" y="90"/>
                    <a:pt x="298" y="90"/>
                    <a:pt x="298" y="90"/>
                  </a:cubicBezTo>
                  <a:cubicBezTo>
                    <a:pt x="299" y="89"/>
                    <a:pt x="300" y="89"/>
                    <a:pt x="301" y="88"/>
                  </a:cubicBezTo>
                  <a:cubicBezTo>
                    <a:pt x="301" y="88"/>
                    <a:pt x="301" y="88"/>
                    <a:pt x="301" y="88"/>
                  </a:cubicBezTo>
                  <a:cubicBezTo>
                    <a:pt x="301" y="87"/>
                    <a:pt x="301" y="86"/>
                    <a:pt x="301" y="86"/>
                  </a:cubicBezTo>
                  <a:cubicBezTo>
                    <a:pt x="301" y="84"/>
                    <a:pt x="301" y="84"/>
                    <a:pt x="301" y="83"/>
                  </a:cubicBezTo>
                  <a:cubicBezTo>
                    <a:pt x="300" y="83"/>
                    <a:pt x="300" y="82"/>
                    <a:pt x="299" y="82"/>
                  </a:cubicBezTo>
                  <a:cubicBezTo>
                    <a:pt x="298" y="81"/>
                    <a:pt x="297" y="80"/>
                    <a:pt x="296" y="79"/>
                  </a:cubicBezTo>
                  <a:cubicBezTo>
                    <a:pt x="290" y="75"/>
                    <a:pt x="280" y="68"/>
                    <a:pt x="267" y="61"/>
                  </a:cubicBezTo>
                  <a:cubicBezTo>
                    <a:pt x="229" y="37"/>
                    <a:pt x="172" y="3"/>
                    <a:pt x="172" y="3"/>
                  </a:cubicBezTo>
                  <a:cubicBezTo>
                    <a:pt x="170" y="7"/>
                    <a:pt x="170" y="7"/>
                    <a:pt x="170" y="7"/>
                  </a:cubicBezTo>
                  <a:cubicBezTo>
                    <a:pt x="168" y="10"/>
                    <a:pt x="168" y="10"/>
                    <a:pt x="168" y="10"/>
                  </a:cubicBezTo>
                  <a:cubicBezTo>
                    <a:pt x="168" y="10"/>
                    <a:pt x="199" y="26"/>
                    <a:pt x="230" y="43"/>
                  </a:cubicBezTo>
                  <a:cubicBezTo>
                    <a:pt x="245" y="51"/>
                    <a:pt x="261" y="59"/>
                    <a:pt x="273" y="65"/>
                  </a:cubicBezTo>
                  <a:cubicBezTo>
                    <a:pt x="279" y="68"/>
                    <a:pt x="284" y="71"/>
                    <a:pt x="288" y="73"/>
                  </a:cubicBezTo>
                  <a:cubicBezTo>
                    <a:pt x="290" y="74"/>
                    <a:pt x="292" y="74"/>
                    <a:pt x="293" y="75"/>
                  </a:cubicBezTo>
                  <a:cubicBezTo>
                    <a:pt x="294" y="75"/>
                    <a:pt x="294" y="75"/>
                    <a:pt x="295" y="75"/>
                  </a:cubicBezTo>
                  <a:cubicBezTo>
                    <a:pt x="295" y="76"/>
                    <a:pt x="296" y="76"/>
                    <a:pt x="297" y="76"/>
                  </a:cubicBezTo>
                  <a:cubicBezTo>
                    <a:pt x="297" y="76"/>
                    <a:pt x="298" y="76"/>
                    <a:pt x="298" y="76"/>
                  </a:cubicBezTo>
                  <a:cubicBezTo>
                    <a:pt x="299" y="75"/>
                    <a:pt x="300" y="75"/>
                    <a:pt x="301" y="74"/>
                  </a:cubicBezTo>
                  <a:cubicBezTo>
                    <a:pt x="301" y="74"/>
                    <a:pt x="301" y="74"/>
                    <a:pt x="301" y="74"/>
                  </a:cubicBezTo>
                  <a:cubicBezTo>
                    <a:pt x="301" y="73"/>
                    <a:pt x="301" y="72"/>
                    <a:pt x="301" y="72"/>
                  </a:cubicBezTo>
                  <a:cubicBezTo>
                    <a:pt x="301" y="70"/>
                    <a:pt x="301" y="70"/>
                    <a:pt x="301" y="70"/>
                  </a:cubicBezTo>
                  <a:cubicBezTo>
                    <a:pt x="300" y="69"/>
                    <a:pt x="300" y="69"/>
                    <a:pt x="300" y="69"/>
                  </a:cubicBezTo>
                  <a:cubicBezTo>
                    <a:pt x="299" y="68"/>
                    <a:pt x="299" y="68"/>
                    <a:pt x="299" y="68"/>
                  </a:cubicBezTo>
                  <a:cubicBezTo>
                    <a:pt x="297" y="67"/>
                    <a:pt x="294" y="65"/>
                    <a:pt x="291" y="63"/>
                  </a:cubicBezTo>
                  <a:cubicBezTo>
                    <a:pt x="278" y="55"/>
                    <a:pt x="253" y="40"/>
                    <a:pt x="232" y="27"/>
                  </a:cubicBezTo>
                  <a:cubicBezTo>
                    <a:pt x="221" y="21"/>
                    <a:pt x="211" y="15"/>
                    <a:pt x="204" y="10"/>
                  </a:cubicBezTo>
                  <a:cubicBezTo>
                    <a:pt x="200" y="8"/>
                    <a:pt x="197" y="6"/>
                    <a:pt x="195" y="4"/>
                  </a:cubicBezTo>
                  <a:cubicBezTo>
                    <a:pt x="194" y="4"/>
                    <a:pt x="193" y="3"/>
                    <a:pt x="193" y="3"/>
                  </a:cubicBezTo>
                  <a:cubicBezTo>
                    <a:pt x="193" y="3"/>
                    <a:pt x="193" y="3"/>
                    <a:pt x="193" y="3"/>
                  </a:cubicBezTo>
                  <a:cubicBezTo>
                    <a:pt x="193" y="3"/>
                    <a:pt x="193" y="3"/>
                    <a:pt x="193" y="3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193" y="3"/>
                    <a:pt x="193" y="3"/>
                    <a:pt x="193" y="3"/>
                  </a:cubicBezTo>
                  <a:cubicBezTo>
                    <a:pt x="193" y="3"/>
                    <a:pt x="193" y="3"/>
                    <a:pt x="193" y="3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193" y="3"/>
                    <a:pt x="193" y="3"/>
                    <a:pt x="193" y="3"/>
                  </a:cubicBezTo>
                  <a:cubicBezTo>
                    <a:pt x="190" y="5"/>
                    <a:pt x="190" y="5"/>
                    <a:pt x="190" y="5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3"/>
                    <a:pt x="193" y="3"/>
                    <a:pt x="193" y="3"/>
                  </a:cubicBezTo>
                  <a:cubicBezTo>
                    <a:pt x="190" y="5"/>
                    <a:pt x="190" y="5"/>
                    <a:pt x="190" y="5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0" y="5"/>
                    <a:pt x="190" y="5"/>
                    <a:pt x="190" y="5"/>
                  </a:cubicBezTo>
                  <a:cubicBezTo>
                    <a:pt x="193" y="7"/>
                    <a:pt x="193" y="7"/>
                    <a:pt x="193" y="7"/>
                  </a:cubicBezTo>
                  <a:cubicBezTo>
                    <a:pt x="193" y="6"/>
                    <a:pt x="194" y="5"/>
                    <a:pt x="194" y="5"/>
                  </a:cubicBezTo>
                  <a:cubicBezTo>
                    <a:pt x="190" y="5"/>
                    <a:pt x="190" y="5"/>
                    <a:pt x="190" y="5"/>
                  </a:cubicBezTo>
                  <a:cubicBezTo>
                    <a:pt x="193" y="7"/>
                    <a:pt x="193" y="7"/>
                    <a:pt x="193" y="7"/>
                  </a:cubicBezTo>
                  <a:cubicBezTo>
                    <a:pt x="193" y="7"/>
                    <a:pt x="193" y="7"/>
                    <a:pt x="193" y="7"/>
                  </a:cubicBezTo>
                  <a:cubicBezTo>
                    <a:pt x="190" y="5"/>
                    <a:pt x="190" y="5"/>
                    <a:pt x="190" y="5"/>
                  </a:cubicBezTo>
                  <a:cubicBezTo>
                    <a:pt x="192" y="8"/>
                    <a:pt x="192" y="8"/>
                    <a:pt x="192" y="8"/>
                  </a:cubicBezTo>
                  <a:cubicBezTo>
                    <a:pt x="192" y="8"/>
                    <a:pt x="193" y="7"/>
                    <a:pt x="193" y="7"/>
                  </a:cubicBezTo>
                  <a:cubicBezTo>
                    <a:pt x="190" y="5"/>
                    <a:pt x="190" y="5"/>
                    <a:pt x="190" y="5"/>
                  </a:cubicBezTo>
                  <a:cubicBezTo>
                    <a:pt x="192" y="8"/>
                    <a:pt x="192" y="8"/>
                    <a:pt x="192" y="8"/>
                  </a:cubicBezTo>
                  <a:cubicBezTo>
                    <a:pt x="190" y="5"/>
                    <a:pt x="190" y="5"/>
                    <a:pt x="190" y="5"/>
                  </a:cubicBezTo>
                  <a:cubicBezTo>
                    <a:pt x="191" y="8"/>
                    <a:pt x="191" y="8"/>
                    <a:pt x="191" y="8"/>
                  </a:cubicBezTo>
                  <a:cubicBezTo>
                    <a:pt x="191" y="8"/>
                    <a:pt x="191" y="8"/>
                    <a:pt x="192" y="8"/>
                  </a:cubicBezTo>
                  <a:cubicBezTo>
                    <a:pt x="190" y="5"/>
                    <a:pt x="190" y="5"/>
                    <a:pt x="190" y="5"/>
                  </a:cubicBezTo>
                  <a:cubicBezTo>
                    <a:pt x="191" y="8"/>
                    <a:pt x="191" y="8"/>
                    <a:pt x="191" y="8"/>
                  </a:cubicBezTo>
                  <a:cubicBezTo>
                    <a:pt x="190" y="6"/>
                    <a:pt x="190" y="6"/>
                    <a:pt x="190" y="6"/>
                  </a:cubicBezTo>
                  <a:cubicBezTo>
                    <a:pt x="190" y="8"/>
                    <a:pt x="190" y="8"/>
                    <a:pt x="190" y="8"/>
                  </a:cubicBezTo>
                  <a:cubicBezTo>
                    <a:pt x="191" y="8"/>
                    <a:pt x="191" y="8"/>
                    <a:pt x="191" y="8"/>
                  </a:cubicBezTo>
                  <a:cubicBezTo>
                    <a:pt x="190" y="6"/>
                    <a:pt x="190" y="6"/>
                    <a:pt x="190" y="6"/>
                  </a:cubicBezTo>
                  <a:cubicBezTo>
                    <a:pt x="190" y="8"/>
                    <a:pt x="190" y="8"/>
                    <a:pt x="190" y="8"/>
                  </a:cubicBezTo>
                  <a:cubicBezTo>
                    <a:pt x="190" y="7"/>
                    <a:pt x="190" y="7"/>
                    <a:pt x="190" y="7"/>
                  </a:cubicBezTo>
                  <a:cubicBezTo>
                    <a:pt x="190" y="8"/>
                    <a:pt x="190" y="8"/>
                    <a:pt x="190" y="8"/>
                  </a:cubicBezTo>
                  <a:cubicBezTo>
                    <a:pt x="190" y="8"/>
                    <a:pt x="190" y="8"/>
                    <a:pt x="190" y="8"/>
                  </a:cubicBezTo>
                  <a:cubicBezTo>
                    <a:pt x="190" y="7"/>
                    <a:pt x="190" y="7"/>
                    <a:pt x="190" y="7"/>
                  </a:cubicBezTo>
                  <a:cubicBezTo>
                    <a:pt x="190" y="8"/>
                    <a:pt x="190" y="8"/>
                    <a:pt x="190" y="8"/>
                  </a:cubicBezTo>
                  <a:cubicBezTo>
                    <a:pt x="190" y="8"/>
                    <a:pt x="191" y="9"/>
                    <a:pt x="192" y="9"/>
                  </a:cubicBezTo>
                  <a:cubicBezTo>
                    <a:pt x="196" y="10"/>
                    <a:pt x="205" y="14"/>
                    <a:pt x="215" y="19"/>
                  </a:cubicBezTo>
                  <a:cubicBezTo>
                    <a:pt x="231" y="25"/>
                    <a:pt x="250" y="34"/>
                    <a:pt x="266" y="42"/>
                  </a:cubicBezTo>
                  <a:cubicBezTo>
                    <a:pt x="274" y="45"/>
                    <a:pt x="281" y="48"/>
                    <a:pt x="286" y="51"/>
                  </a:cubicBezTo>
                  <a:cubicBezTo>
                    <a:pt x="288" y="52"/>
                    <a:pt x="291" y="53"/>
                    <a:pt x="292" y="53"/>
                  </a:cubicBezTo>
                  <a:cubicBezTo>
                    <a:pt x="293" y="54"/>
                    <a:pt x="293" y="54"/>
                    <a:pt x="294" y="54"/>
                  </a:cubicBezTo>
                  <a:cubicBezTo>
                    <a:pt x="295" y="54"/>
                    <a:pt x="295" y="54"/>
                    <a:pt x="295" y="54"/>
                  </a:cubicBezTo>
                  <a:cubicBezTo>
                    <a:pt x="295" y="55"/>
                    <a:pt x="295" y="55"/>
                    <a:pt x="295" y="55"/>
                  </a:cubicBezTo>
                  <a:cubicBezTo>
                    <a:pt x="295" y="55"/>
                    <a:pt x="295" y="55"/>
                    <a:pt x="296" y="55"/>
                  </a:cubicBezTo>
                  <a:cubicBezTo>
                    <a:pt x="296" y="55"/>
                    <a:pt x="297" y="55"/>
                    <a:pt x="297" y="55"/>
                  </a:cubicBezTo>
                  <a:cubicBezTo>
                    <a:pt x="298" y="54"/>
                    <a:pt x="299" y="54"/>
                    <a:pt x="299" y="53"/>
                  </a:cubicBezTo>
                  <a:cubicBezTo>
                    <a:pt x="300" y="53"/>
                    <a:pt x="300" y="53"/>
                    <a:pt x="300" y="53"/>
                  </a:cubicBezTo>
                  <a:cubicBezTo>
                    <a:pt x="300" y="52"/>
                    <a:pt x="300" y="51"/>
                    <a:pt x="300" y="51"/>
                  </a:cubicBezTo>
                  <a:cubicBezTo>
                    <a:pt x="300" y="49"/>
                    <a:pt x="300" y="49"/>
                    <a:pt x="300" y="48"/>
                  </a:cubicBezTo>
                  <a:cubicBezTo>
                    <a:pt x="299" y="48"/>
                    <a:pt x="299" y="48"/>
                    <a:pt x="298" y="47"/>
                  </a:cubicBezTo>
                  <a:cubicBezTo>
                    <a:pt x="298" y="47"/>
                    <a:pt x="297" y="46"/>
                    <a:pt x="296" y="45"/>
                  </a:cubicBezTo>
                  <a:cubicBezTo>
                    <a:pt x="293" y="43"/>
                    <a:pt x="287" y="39"/>
                    <a:pt x="280" y="35"/>
                  </a:cubicBezTo>
                  <a:cubicBezTo>
                    <a:pt x="258" y="21"/>
                    <a:pt x="225" y="2"/>
                    <a:pt x="225" y="2"/>
                  </a:cubicBezTo>
                  <a:cubicBezTo>
                    <a:pt x="223" y="5"/>
                    <a:pt x="223" y="5"/>
                    <a:pt x="223" y="5"/>
                  </a:cubicBezTo>
                  <a:cubicBezTo>
                    <a:pt x="226" y="7"/>
                    <a:pt x="226" y="7"/>
                    <a:pt x="226" y="7"/>
                  </a:cubicBezTo>
                  <a:cubicBezTo>
                    <a:pt x="223" y="5"/>
                    <a:pt x="223" y="5"/>
                    <a:pt x="223" y="5"/>
                  </a:cubicBezTo>
                  <a:cubicBezTo>
                    <a:pt x="225" y="8"/>
                    <a:pt x="225" y="8"/>
                    <a:pt x="225" y="8"/>
                  </a:cubicBezTo>
                  <a:cubicBezTo>
                    <a:pt x="225" y="8"/>
                    <a:pt x="226" y="8"/>
                    <a:pt x="226" y="7"/>
                  </a:cubicBezTo>
                  <a:cubicBezTo>
                    <a:pt x="223" y="5"/>
                    <a:pt x="223" y="5"/>
                    <a:pt x="223" y="5"/>
                  </a:cubicBezTo>
                  <a:cubicBezTo>
                    <a:pt x="225" y="8"/>
                    <a:pt x="225" y="8"/>
                    <a:pt x="225" y="8"/>
                  </a:cubicBezTo>
                  <a:cubicBezTo>
                    <a:pt x="223" y="5"/>
                    <a:pt x="223" y="5"/>
                    <a:pt x="223" y="5"/>
                  </a:cubicBezTo>
                  <a:cubicBezTo>
                    <a:pt x="224" y="9"/>
                    <a:pt x="224" y="9"/>
                    <a:pt x="224" y="9"/>
                  </a:cubicBezTo>
                  <a:cubicBezTo>
                    <a:pt x="224" y="9"/>
                    <a:pt x="224" y="9"/>
                    <a:pt x="225" y="8"/>
                  </a:cubicBezTo>
                  <a:cubicBezTo>
                    <a:pt x="223" y="5"/>
                    <a:pt x="223" y="5"/>
                    <a:pt x="223" y="5"/>
                  </a:cubicBezTo>
                  <a:cubicBezTo>
                    <a:pt x="224" y="9"/>
                    <a:pt x="224" y="9"/>
                    <a:pt x="224" y="9"/>
                  </a:cubicBezTo>
                  <a:cubicBezTo>
                    <a:pt x="223" y="5"/>
                    <a:pt x="223" y="5"/>
                    <a:pt x="223" y="5"/>
                  </a:cubicBezTo>
                  <a:cubicBezTo>
                    <a:pt x="223" y="9"/>
                    <a:pt x="223" y="9"/>
                    <a:pt x="223" y="9"/>
                  </a:cubicBezTo>
                  <a:cubicBezTo>
                    <a:pt x="224" y="9"/>
                    <a:pt x="224" y="9"/>
                    <a:pt x="224" y="9"/>
                  </a:cubicBezTo>
                  <a:cubicBezTo>
                    <a:pt x="223" y="5"/>
                    <a:pt x="223" y="5"/>
                    <a:pt x="223" y="5"/>
                  </a:cubicBezTo>
                  <a:cubicBezTo>
                    <a:pt x="223" y="9"/>
                    <a:pt x="223" y="9"/>
                    <a:pt x="223" y="9"/>
                  </a:cubicBezTo>
                  <a:cubicBezTo>
                    <a:pt x="223" y="6"/>
                    <a:pt x="223" y="6"/>
                    <a:pt x="223" y="6"/>
                  </a:cubicBezTo>
                  <a:cubicBezTo>
                    <a:pt x="222" y="9"/>
                    <a:pt x="222" y="9"/>
                    <a:pt x="222" y="9"/>
                  </a:cubicBezTo>
                  <a:cubicBezTo>
                    <a:pt x="222" y="9"/>
                    <a:pt x="223" y="9"/>
                    <a:pt x="223" y="9"/>
                  </a:cubicBezTo>
                  <a:cubicBezTo>
                    <a:pt x="223" y="6"/>
                    <a:pt x="223" y="6"/>
                    <a:pt x="223" y="6"/>
                  </a:cubicBezTo>
                  <a:cubicBezTo>
                    <a:pt x="222" y="9"/>
                    <a:pt x="222" y="9"/>
                    <a:pt x="222" y="9"/>
                  </a:cubicBezTo>
                  <a:cubicBezTo>
                    <a:pt x="223" y="8"/>
                    <a:pt x="223" y="8"/>
                    <a:pt x="223" y="8"/>
                  </a:cubicBezTo>
                  <a:cubicBezTo>
                    <a:pt x="222" y="9"/>
                    <a:pt x="222" y="9"/>
                    <a:pt x="222" y="9"/>
                  </a:cubicBezTo>
                  <a:cubicBezTo>
                    <a:pt x="222" y="9"/>
                    <a:pt x="222" y="9"/>
                    <a:pt x="222" y="9"/>
                  </a:cubicBezTo>
                  <a:cubicBezTo>
                    <a:pt x="223" y="8"/>
                    <a:pt x="223" y="8"/>
                    <a:pt x="223" y="8"/>
                  </a:cubicBezTo>
                  <a:cubicBezTo>
                    <a:pt x="222" y="9"/>
                    <a:pt x="222" y="9"/>
                    <a:pt x="222" y="9"/>
                  </a:cubicBezTo>
                  <a:cubicBezTo>
                    <a:pt x="222" y="9"/>
                    <a:pt x="223" y="9"/>
                    <a:pt x="223" y="9"/>
                  </a:cubicBezTo>
                  <a:cubicBezTo>
                    <a:pt x="228" y="10"/>
                    <a:pt x="241" y="15"/>
                    <a:pt x="254" y="20"/>
                  </a:cubicBezTo>
                  <a:cubicBezTo>
                    <a:pt x="260" y="22"/>
                    <a:pt x="266" y="24"/>
                    <a:pt x="271" y="25"/>
                  </a:cubicBezTo>
                  <a:cubicBezTo>
                    <a:pt x="275" y="27"/>
                    <a:pt x="278" y="28"/>
                    <a:pt x="278" y="28"/>
                  </a:cubicBezTo>
                  <a:cubicBezTo>
                    <a:pt x="280" y="29"/>
                    <a:pt x="282" y="28"/>
                    <a:pt x="283" y="26"/>
                  </a:cubicBezTo>
                  <a:cubicBezTo>
                    <a:pt x="284" y="24"/>
                    <a:pt x="283" y="22"/>
                    <a:pt x="282" y="21"/>
                  </a:cubicBezTo>
                  <a:cubicBezTo>
                    <a:pt x="255" y="4"/>
                    <a:pt x="255" y="4"/>
                    <a:pt x="255" y="4"/>
                  </a:cubicBezTo>
                  <a:cubicBezTo>
                    <a:pt x="253" y="3"/>
                    <a:pt x="250" y="3"/>
                    <a:pt x="249" y="5"/>
                  </a:cubicBezTo>
                  <a:cubicBezTo>
                    <a:pt x="248" y="7"/>
                    <a:pt x="249" y="10"/>
                    <a:pt x="251" y="11"/>
                  </a:cubicBezTo>
                  <a:cubicBezTo>
                    <a:pt x="277" y="27"/>
                    <a:pt x="277" y="27"/>
                    <a:pt x="277" y="27"/>
                  </a:cubicBezTo>
                  <a:cubicBezTo>
                    <a:pt x="279" y="24"/>
                    <a:pt x="279" y="24"/>
                    <a:pt x="279" y="24"/>
                  </a:cubicBezTo>
                  <a:cubicBezTo>
                    <a:pt x="281" y="20"/>
                    <a:pt x="281" y="20"/>
                    <a:pt x="281" y="20"/>
                  </a:cubicBezTo>
                  <a:cubicBezTo>
                    <a:pt x="281" y="20"/>
                    <a:pt x="267" y="16"/>
                    <a:pt x="253" y="11"/>
                  </a:cubicBezTo>
                  <a:cubicBezTo>
                    <a:pt x="246" y="8"/>
                    <a:pt x="239" y="6"/>
                    <a:pt x="234" y="4"/>
                  </a:cubicBezTo>
                  <a:cubicBezTo>
                    <a:pt x="231" y="3"/>
                    <a:pt x="229" y="3"/>
                    <a:pt x="227" y="2"/>
                  </a:cubicBezTo>
                  <a:cubicBezTo>
                    <a:pt x="226" y="2"/>
                    <a:pt x="226" y="2"/>
                    <a:pt x="225" y="1"/>
                  </a:cubicBezTo>
                  <a:cubicBezTo>
                    <a:pt x="224" y="1"/>
                    <a:pt x="224" y="1"/>
                    <a:pt x="224" y="1"/>
                  </a:cubicBezTo>
                  <a:cubicBezTo>
                    <a:pt x="224" y="1"/>
                    <a:pt x="224" y="1"/>
                    <a:pt x="224" y="1"/>
                  </a:cubicBezTo>
                  <a:cubicBezTo>
                    <a:pt x="224" y="1"/>
                    <a:pt x="223" y="1"/>
                    <a:pt x="223" y="1"/>
                  </a:cubicBezTo>
                  <a:cubicBezTo>
                    <a:pt x="223" y="1"/>
                    <a:pt x="222" y="1"/>
                    <a:pt x="222" y="1"/>
                  </a:cubicBezTo>
                  <a:cubicBezTo>
                    <a:pt x="222" y="1"/>
                    <a:pt x="221" y="1"/>
                    <a:pt x="221" y="2"/>
                  </a:cubicBezTo>
                  <a:cubicBezTo>
                    <a:pt x="220" y="2"/>
                    <a:pt x="220" y="2"/>
                    <a:pt x="219" y="3"/>
                  </a:cubicBezTo>
                  <a:cubicBezTo>
                    <a:pt x="218" y="5"/>
                    <a:pt x="219" y="7"/>
                    <a:pt x="221" y="8"/>
                  </a:cubicBezTo>
                  <a:cubicBezTo>
                    <a:pt x="221" y="8"/>
                    <a:pt x="225" y="11"/>
                    <a:pt x="232" y="15"/>
                  </a:cubicBezTo>
                  <a:cubicBezTo>
                    <a:pt x="243" y="21"/>
                    <a:pt x="258" y="31"/>
                    <a:pt x="271" y="39"/>
                  </a:cubicBezTo>
                  <a:cubicBezTo>
                    <a:pt x="277" y="42"/>
                    <a:pt x="283" y="46"/>
                    <a:pt x="287" y="49"/>
                  </a:cubicBezTo>
                  <a:cubicBezTo>
                    <a:pt x="289" y="50"/>
                    <a:pt x="291" y="51"/>
                    <a:pt x="292" y="52"/>
                  </a:cubicBezTo>
                  <a:cubicBezTo>
                    <a:pt x="292" y="53"/>
                    <a:pt x="293" y="53"/>
                    <a:pt x="293" y="53"/>
                  </a:cubicBezTo>
                  <a:cubicBezTo>
                    <a:pt x="293" y="53"/>
                    <a:pt x="293" y="53"/>
                    <a:pt x="293" y="53"/>
                  </a:cubicBezTo>
                  <a:cubicBezTo>
                    <a:pt x="295" y="51"/>
                    <a:pt x="295" y="51"/>
                    <a:pt x="295" y="51"/>
                  </a:cubicBezTo>
                  <a:cubicBezTo>
                    <a:pt x="293" y="53"/>
                    <a:pt x="293" y="53"/>
                    <a:pt x="293" y="53"/>
                  </a:cubicBezTo>
                  <a:cubicBezTo>
                    <a:pt x="293" y="53"/>
                    <a:pt x="293" y="53"/>
                    <a:pt x="293" y="53"/>
                  </a:cubicBezTo>
                  <a:cubicBezTo>
                    <a:pt x="295" y="51"/>
                    <a:pt x="295" y="51"/>
                    <a:pt x="295" y="51"/>
                  </a:cubicBezTo>
                  <a:cubicBezTo>
                    <a:pt x="293" y="53"/>
                    <a:pt x="293" y="53"/>
                    <a:pt x="293" y="53"/>
                  </a:cubicBezTo>
                  <a:cubicBezTo>
                    <a:pt x="296" y="51"/>
                    <a:pt x="296" y="51"/>
                    <a:pt x="296" y="51"/>
                  </a:cubicBezTo>
                  <a:cubicBezTo>
                    <a:pt x="292" y="51"/>
                    <a:pt x="292" y="51"/>
                    <a:pt x="292" y="51"/>
                  </a:cubicBezTo>
                  <a:cubicBezTo>
                    <a:pt x="292" y="52"/>
                    <a:pt x="293" y="52"/>
                    <a:pt x="293" y="53"/>
                  </a:cubicBezTo>
                  <a:cubicBezTo>
                    <a:pt x="296" y="51"/>
                    <a:pt x="296" y="51"/>
                    <a:pt x="296" y="51"/>
                  </a:cubicBezTo>
                  <a:cubicBezTo>
                    <a:pt x="292" y="51"/>
                    <a:pt x="292" y="51"/>
                    <a:pt x="292" y="51"/>
                  </a:cubicBezTo>
                  <a:cubicBezTo>
                    <a:pt x="296" y="51"/>
                    <a:pt x="296" y="51"/>
                    <a:pt x="296" y="51"/>
                  </a:cubicBezTo>
                  <a:cubicBezTo>
                    <a:pt x="293" y="49"/>
                    <a:pt x="293" y="49"/>
                    <a:pt x="293" y="49"/>
                  </a:cubicBezTo>
                  <a:cubicBezTo>
                    <a:pt x="292" y="49"/>
                    <a:pt x="292" y="50"/>
                    <a:pt x="292" y="51"/>
                  </a:cubicBezTo>
                  <a:cubicBezTo>
                    <a:pt x="296" y="51"/>
                    <a:pt x="296" y="51"/>
                    <a:pt x="296" y="51"/>
                  </a:cubicBezTo>
                  <a:cubicBezTo>
                    <a:pt x="293" y="49"/>
                    <a:pt x="293" y="49"/>
                    <a:pt x="293" y="49"/>
                  </a:cubicBezTo>
                  <a:cubicBezTo>
                    <a:pt x="296" y="51"/>
                    <a:pt x="296" y="51"/>
                    <a:pt x="296" y="51"/>
                  </a:cubicBezTo>
                  <a:cubicBezTo>
                    <a:pt x="293" y="48"/>
                    <a:pt x="293" y="48"/>
                    <a:pt x="293" y="48"/>
                  </a:cubicBezTo>
                  <a:cubicBezTo>
                    <a:pt x="296" y="51"/>
                    <a:pt x="296" y="51"/>
                    <a:pt x="296" y="51"/>
                  </a:cubicBezTo>
                  <a:cubicBezTo>
                    <a:pt x="295" y="47"/>
                    <a:pt x="295" y="47"/>
                    <a:pt x="295" y="47"/>
                  </a:cubicBezTo>
                  <a:cubicBezTo>
                    <a:pt x="295" y="47"/>
                    <a:pt x="294" y="47"/>
                    <a:pt x="293" y="48"/>
                  </a:cubicBezTo>
                  <a:cubicBezTo>
                    <a:pt x="296" y="51"/>
                    <a:pt x="296" y="51"/>
                    <a:pt x="296" y="51"/>
                  </a:cubicBezTo>
                  <a:cubicBezTo>
                    <a:pt x="295" y="47"/>
                    <a:pt x="295" y="47"/>
                    <a:pt x="295" y="47"/>
                  </a:cubicBezTo>
                  <a:cubicBezTo>
                    <a:pt x="296" y="51"/>
                    <a:pt x="296" y="51"/>
                    <a:pt x="296" y="51"/>
                  </a:cubicBezTo>
                  <a:cubicBezTo>
                    <a:pt x="296" y="47"/>
                    <a:pt x="296" y="47"/>
                    <a:pt x="296" y="47"/>
                  </a:cubicBezTo>
                  <a:cubicBezTo>
                    <a:pt x="296" y="47"/>
                    <a:pt x="296" y="47"/>
                    <a:pt x="295" y="47"/>
                  </a:cubicBezTo>
                  <a:cubicBezTo>
                    <a:pt x="296" y="51"/>
                    <a:pt x="296" y="51"/>
                    <a:pt x="296" y="51"/>
                  </a:cubicBezTo>
                  <a:cubicBezTo>
                    <a:pt x="296" y="47"/>
                    <a:pt x="296" y="47"/>
                    <a:pt x="296" y="47"/>
                  </a:cubicBezTo>
                  <a:cubicBezTo>
                    <a:pt x="296" y="50"/>
                    <a:pt x="296" y="50"/>
                    <a:pt x="296" y="50"/>
                  </a:cubicBezTo>
                  <a:cubicBezTo>
                    <a:pt x="297" y="47"/>
                    <a:pt x="297" y="47"/>
                    <a:pt x="297" y="47"/>
                  </a:cubicBezTo>
                  <a:cubicBezTo>
                    <a:pt x="297" y="47"/>
                    <a:pt x="297" y="47"/>
                    <a:pt x="296" y="47"/>
                  </a:cubicBezTo>
                  <a:cubicBezTo>
                    <a:pt x="296" y="50"/>
                    <a:pt x="296" y="50"/>
                    <a:pt x="296" y="50"/>
                  </a:cubicBezTo>
                  <a:cubicBezTo>
                    <a:pt x="297" y="47"/>
                    <a:pt x="297" y="47"/>
                    <a:pt x="297" y="47"/>
                  </a:cubicBezTo>
                  <a:cubicBezTo>
                    <a:pt x="296" y="49"/>
                    <a:pt x="296" y="49"/>
                    <a:pt x="296" y="49"/>
                  </a:cubicBezTo>
                  <a:cubicBezTo>
                    <a:pt x="297" y="47"/>
                    <a:pt x="297" y="47"/>
                    <a:pt x="297" y="47"/>
                  </a:cubicBezTo>
                  <a:cubicBezTo>
                    <a:pt x="297" y="47"/>
                    <a:pt x="297" y="47"/>
                    <a:pt x="297" y="47"/>
                  </a:cubicBezTo>
                  <a:cubicBezTo>
                    <a:pt x="296" y="49"/>
                    <a:pt x="296" y="49"/>
                    <a:pt x="296" y="49"/>
                  </a:cubicBezTo>
                  <a:cubicBezTo>
                    <a:pt x="297" y="47"/>
                    <a:pt x="297" y="47"/>
                    <a:pt x="297" y="47"/>
                  </a:cubicBezTo>
                  <a:cubicBezTo>
                    <a:pt x="297" y="47"/>
                    <a:pt x="296" y="47"/>
                    <a:pt x="295" y="46"/>
                  </a:cubicBezTo>
                  <a:cubicBezTo>
                    <a:pt x="288" y="43"/>
                    <a:pt x="263" y="32"/>
                    <a:pt x="240" y="21"/>
                  </a:cubicBezTo>
                  <a:cubicBezTo>
                    <a:pt x="229" y="16"/>
                    <a:pt x="217" y="11"/>
                    <a:pt x="208" y="7"/>
                  </a:cubicBezTo>
                  <a:cubicBezTo>
                    <a:pt x="204" y="5"/>
                    <a:pt x="200" y="3"/>
                    <a:pt x="197" y="2"/>
                  </a:cubicBezTo>
                  <a:cubicBezTo>
                    <a:pt x="196" y="2"/>
                    <a:pt x="194" y="1"/>
                    <a:pt x="193" y="1"/>
                  </a:cubicBezTo>
                  <a:cubicBezTo>
                    <a:pt x="193" y="1"/>
                    <a:pt x="192" y="1"/>
                    <a:pt x="192" y="1"/>
                  </a:cubicBezTo>
                  <a:cubicBezTo>
                    <a:pt x="191" y="1"/>
                    <a:pt x="191" y="0"/>
                    <a:pt x="190" y="0"/>
                  </a:cubicBezTo>
                  <a:cubicBezTo>
                    <a:pt x="190" y="0"/>
                    <a:pt x="189" y="0"/>
                    <a:pt x="189" y="1"/>
                  </a:cubicBezTo>
                  <a:cubicBezTo>
                    <a:pt x="188" y="1"/>
                    <a:pt x="188" y="1"/>
                    <a:pt x="187" y="1"/>
                  </a:cubicBezTo>
                  <a:cubicBezTo>
                    <a:pt x="187" y="1"/>
                    <a:pt x="187" y="2"/>
                    <a:pt x="186" y="2"/>
                  </a:cubicBezTo>
                  <a:cubicBezTo>
                    <a:pt x="190" y="5"/>
                    <a:pt x="190" y="5"/>
                    <a:pt x="190" y="5"/>
                  </a:cubicBezTo>
                  <a:cubicBezTo>
                    <a:pt x="186" y="2"/>
                    <a:pt x="186" y="2"/>
                    <a:pt x="186" y="2"/>
                  </a:cubicBezTo>
                  <a:cubicBezTo>
                    <a:pt x="186" y="3"/>
                    <a:pt x="186" y="4"/>
                    <a:pt x="186" y="5"/>
                  </a:cubicBezTo>
                  <a:cubicBezTo>
                    <a:pt x="186" y="6"/>
                    <a:pt x="186" y="6"/>
                    <a:pt x="186" y="7"/>
                  </a:cubicBezTo>
                  <a:cubicBezTo>
                    <a:pt x="187" y="8"/>
                    <a:pt x="187" y="8"/>
                    <a:pt x="188" y="8"/>
                  </a:cubicBezTo>
                  <a:cubicBezTo>
                    <a:pt x="188" y="9"/>
                    <a:pt x="189" y="10"/>
                    <a:pt x="191" y="11"/>
                  </a:cubicBezTo>
                  <a:cubicBezTo>
                    <a:pt x="195" y="14"/>
                    <a:pt x="204" y="20"/>
                    <a:pt x="215" y="26"/>
                  </a:cubicBezTo>
                  <a:cubicBezTo>
                    <a:pt x="231" y="36"/>
                    <a:pt x="251" y="48"/>
                    <a:pt x="267" y="58"/>
                  </a:cubicBezTo>
                  <a:cubicBezTo>
                    <a:pt x="275" y="63"/>
                    <a:pt x="282" y="67"/>
                    <a:pt x="287" y="70"/>
                  </a:cubicBezTo>
                  <a:cubicBezTo>
                    <a:pt x="289" y="71"/>
                    <a:pt x="291" y="73"/>
                    <a:pt x="293" y="73"/>
                  </a:cubicBezTo>
                  <a:cubicBezTo>
                    <a:pt x="293" y="74"/>
                    <a:pt x="294" y="74"/>
                    <a:pt x="294" y="74"/>
                  </a:cubicBezTo>
                  <a:cubicBezTo>
                    <a:pt x="294" y="74"/>
                    <a:pt x="294" y="74"/>
                    <a:pt x="294" y="74"/>
                  </a:cubicBezTo>
                  <a:cubicBezTo>
                    <a:pt x="294" y="75"/>
                    <a:pt x="294" y="75"/>
                    <a:pt x="294" y="75"/>
                  </a:cubicBezTo>
                  <a:cubicBezTo>
                    <a:pt x="296" y="73"/>
                    <a:pt x="296" y="73"/>
                    <a:pt x="296" y="73"/>
                  </a:cubicBezTo>
                  <a:cubicBezTo>
                    <a:pt x="294" y="74"/>
                    <a:pt x="294" y="74"/>
                    <a:pt x="294" y="74"/>
                  </a:cubicBezTo>
                  <a:cubicBezTo>
                    <a:pt x="294" y="75"/>
                    <a:pt x="294" y="75"/>
                    <a:pt x="294" y="75"/>
                  </a:cubicBezTo>
                  <a:cubicBezTo>
                    <a:pt x="296" y="73"/>
                    <a:pt x="296" y="73"/>
                    <a:pt x="296" y="73"/>
                  </a:cubicBezTo>
                  <a:cubicBezTo>
                    <a:pt x="294" y="74"/>
                    <a:pt x="294" y="74"/>
                    <a:pt x="294" y="74"/>
                  </a:cubicBezTo>
                  <a:cubicBezTo>
                    <a:pt x="297" y="72"/>
                    <a:pt x="297" y="72"/>
                    <a:pt x="297" y="72"/>
                  </a:cubicBezTo>
                  <a:cubicBezTo>
                    <a:pt x="294" y="74"/>
                    <a:pt x="294" y="74"/>
                    <a:pt x="294" y="74"/>
                  </a:cubicBezTo>
                  <a:cubicBezTo>
                    <a:pt x="294" y="74"/>
                    <a:pt x="294" y="74"/>
                    <a:pt x="294" y="74"/>
                  </a:cubicBezTo>
                  <a:cubicBezTo>
                    <a:pt x="297" y="72"/>
                    <a:pt x="297" y="72"/>
                    <a:pt x="297" y="72"/>
                  </a:cubicBezTo>
                  <a:cubicBezTo>
                    <a:pt x="294" y="74"/>
                    <a:pt x="294" y="74"/>
                    <a:pt x="294" y="74"/>
                  </a:cubicBezTo>
                  <a:cubicBezTo>
                    <a:pt x="297" y="72"/>
                    <a:pt x="297" y="72"/>
                    <a:pt x="297" y="72"/>
                  </a:cubicBezTo>
                  <a:cubicBezTo>
                    <a:pt x="293" y="72"/>
                    <a:pt x="293" y="72"/>
                    <a:pt x="293" y="72"/>
                  </a:cubicBezTo>
                  <a:cubicBezTo>
                    <a:pt x="293" y="73"/>
                    <a:pt x="293" y="73"/>
                    <a:pt x="294" y="74"/>
                  </a:cubicBezTo>
                  <a:cubicBezTo>
                    <a:pt x="297" y="72"/>
                    <a:pt x="297" y="72"/>
                    <a:pt x="297" y="72"/>
                  </a:cubicBezTo>
                  <a:cubicBezTo>
                    <a:pt x="293" y="72"/>
                    <a:pt x="293" y="72"/>
                    <a:pt x="293" y="72"/>
                  </a:cubicBezTo>
                  <a:cubicBezTo>
                    <a:pt x="297" y="72"/>
                    <a:pt x="297" y="72"/>
                    <a:pt x="297" y="72"/>
                  </a:cubicBezTo>
                  <a:cubicBezTo>
                    <a:pt x="294" y="70"/>
                    <a:pt x="294" y="70"/>
                    <a:pt x="294" y="70"/>
                  </a:cubicBezTo>
                  <a:cubicBezTo>
                    <a:pt x="293" y="70"/>
                    <a:pt x="293" y="71"/>
                    <a:pt x="293" y="72"/>
                  </a:cubicBezTo>
                  <a:cubicBezTo>
                    <a:pt x="297" y="72"/>
                    <a:pt x="297" y="72"/>
                    <a:pt x="297" y="72"/>
                  </a:cubicBezTo>
                  <a:cubicBezTo>
                    <a:pt x="294" y="70"/>
                    <a:pt x="294" y="70"/>
                    <a:pt x="294" y="70"/>
                  </a:cubicBezTo>
                  <a:cubicBezTo>
                    <a:pt x="297" y="72"/>
                    <a:pt x="297" y="72"/>
                    <a:pt x="297" y="72"/>
                  </a:cubicBezTo>
                  <a:cubicBezTo>
                    <a:pt x="294" y="70"/>
                    <a:pt x="294" y="70"/>
                    <a:pt x="294" y="70"/>
                  </a:cubicBezTo>
                  <a:cubicBezTo>
                    <a:pt x="297" y="72"/>
                    <a:pt x="297" y="72"/>
                    <a:pt x="297" y="72"/>
                  </a:cubicBezTo>
                  <a:cubicBezTo>
                    <a:pt x="296" y="68"/>
                    <a:pt x="296" y="68"/>
                    <a:pt x="296" y="68"/>
                  </a:cubicBezTo>
                  <a:cubicBezTo>
                    <a:pt x="295" y="68"/>
                    <a:pt x="294" y="69"/>
                    <a:pt x="294" y="70"/>
                  </a:cubicBezTo>
                  <a:cubicBezTo>
                    <a:pt x="297" y="72"/>
                    <a:pt x="297" y="72"/>
                    <a:pt x="297" y="72"/>
                  </a:cubicBezTo>
                  <a:cubicBezTo>
                    <a:pt x="296" y="68"/>
                    <a:pt x="296" y="68"/>
                    <a:pt x="296" y="68"/>
                  </a:cubicBezTo>
                  <a:cubicBezTo>
                    <a:pt x="297" y="71"/>
                    <a:pt x="297" y="71"/>
                    <a:pt x="297" y="71"/>
                  </a:cubicBezTo>
                  <a:cubicBezTo>
                    <a:pt x="297" y="68"/>
                    <a:pt x="297" y="68"/>
                    <a:pt x="297" y="68"/>
                  </a:cubicBezTo>
                  <a:cubicBezTo>
                    <a:pt x="297" y="68"/>
                    <a:pt x="296" y="68"/>
                    <a:pt x="296" y="68"/>
                  </a:cubicBezTo>
                  <a:cubicBezTo>
                    <a:pt x="297" y="71"/>
                    <a:pt x="297" y="71"/>
                    <a:pt x="297" y="71"/>
                  </a:cubicBezTo>
                  <a:cubicBezTo>
                    <a:pt x="297" y="68"/>
                    <a:pt x="297" y="68"/>
                    <a:pt x="297" y="68"/>
                  </a:cubicBezTo>
                  <a:cubicBezTo>
                    <a:pt x="297" y="70"/>
                    <a:pt x="297" y="70"/>
                    <a:pt x="297" y="70"/>
                  </a:cubicBezTo>
                  <a:cubicBezTo>
                    <a:pt x="297" y="68"/>
                    <a:pt x="297" y="68"/>
                    <a:pt x="297" y="68"/>
                  </a:cubicBezTo>
                  <a:cubicBezTo>
                    <a:pt x="297" y="68"/>
                    <a:pt x="297" y="68"/>
                    <a:pt x="297" y="68"/>
                  </a:cubicBezTo>
                  <a:cubicBezTo>
                    <a:pt x="297" y="70"/>
                    <a:pt x="297" y="70"/>
                    <a:pt x="297" y="70"/>
                  </a:cubicBezTo>
                  <a:cubicBezTo>
                    <a:pt x="297" y="68"/>
                    <a:pt x="297" y="68"/>
                    <a:pt x="297" y="68"/>
                  </a:cubicBezTo>
                  <a:cubicBezTo>
                    <a:pt x="297" y="68"/>
                    <a:pt x="296" y="68"/>
                    <a:pt x="295" y="67"/>
                  </a:cubicBezTo>
                  <a:cubicBezTo>
                    <a:pt x="290" y="65"/>
                    <a:pt x="280" y="60"/>
                    <a:pt x="267" y="54"/>
                  </a:cubicBezTo>
                  <a:cubicBezTo>
                    <a:pt x="249" y="44"/>
                    <a:pt x="225" y="31"/>
                    <a:pt x="206" y="21"/>
                  </a:cubicBezTo>
                  <a:cubicBezTo>
                    <a:pt x="196" y="16"/>
                    <a:pt x="188" y="11"/>
                    <a:pt x="182" y="8"/>
                  </a:cubicBezTo>
                  <a:cubicBezTo>
                    <a:pt x="176" y="5"/>
                    <a:pt x="172" y="3"/>
                    <a:pt x="172" y="3"/>
                  </a:cubicBezTo>
                  <a:cubicBezTo>
                    <a:pt x="170" y="2"/>
                    <a:pt x="168" y="3"/>
                    <a:pt x="167" y="5"/>
                  </a:cubicBezTo>
                  <a:cubicBezTo>
                    <a:pt x="166" y="6"/>
                    <a:pt x="166" y="9"/>
                    <a:pt x="168" y="10"/>
                  </a:cubicBezTo>
                  <a:cubicBezTo>
                    <a:pt x="168" y="10"/>
                    <a:pt x="170" y="11"/>
                    <a:pt x="174" y="13"/>
                  </a:cubicBezTo>
                  <a:cubicBezTo>
                    <a:pt x="186" y="20"/>
                    <a:pt x="216" y="39"/>
                    <a:pt x="244" y="55"/>
                  </a:cubicBezTo>
                  <a:cubicBezTo>
                    <a:pt x="257" y="64"/>
                    <a:pt x="270" y="72"/>
                    <a:pt x="280" y="78"/>
                  </a:cubicBezTo>
                  <a:cubicBezTo>
                    <a:pt x="284" y="81"/>
                    <a:pt x="288" y="84"/>
                    <a:pt x="291" y="85"/>
                  </a:cubicBezTo>
                  <a:cubicBezTo>
                    <a:pt x="292" y="86"/>
                    <a:pt x="293" y="87"/>
                    <a:pt x="294" y="88"/>
                  </a:cubicBezTo>
                  <a:cubicBezTo>
                    <a:pt x="294" y="88"/>
                    <a:pt x="294" y="88"/>
                    <a:pt x="294" y="88"/>
                  </a:cubicBezTo>
                  <a:cubicBezTo>
                    <a:pt x="294" y="88"/>
                    <a:pt x="294" y="88"/>
                    <a:pt x="294" y="88"/>
                  </a:cubicBezTo>
                  <a:cubicBezTo>
                    <a:pt x="295" y="87"/>
                    <a:pt x="295" y="87"/>
                    <a:pt x="295" y="87"/>
                  </a:cubicBezTo>
                  <a:cubicBezTo>
                    <a:pt x="294" y="88"/>
                    <a:pt x="294" y="88"/>
                    <a:pt x="294" y="88"/>
                  </a:cubicBezTo>
                  <a:cubicBezTo>
                    <a:pt x="294" y="88"/>
                    <a:pt x="294" y="88"/>
                    <a:pt x="294" y="88"/>
                  </a:cubicBezTo>
                  <a:cubicBezTo>
                    <a:pt x="295" y="87"/>
                    <a:pt x="295" y="87"/>
                    <a:pt x="295" y="87"/>
                  </a:cubicBezTo>
                  <a:cubicBezTo>
                    <a:pt x="294" y="88"/>
                    <a:pt x="294" y="88"/>
                    <a:pt x="294" y="88"/>
                  </a:cubicBezTo>
                  <a:cubicBezTo>
                    <a:pt x="297" y="86"/>
                    <a:pt x="297" y="86"/>
                    <a:pt x="297" y="86"/>
                  </a:cubicBezTo>
                  <a:cubicBezTo>
                    <a:pt x="293" y="86"/>
                    <a:pt x="293" y="86"/>
                    <a:pt x="293" y="86"/>
                  </a:cubicBezTo>
                  <a:cubicBezTo>
                    <a:pt x="293" y="87"/>
                    <a:pt x="294" y="87"/>
                    <a:pt x="294" y="88"/>
                  </a:cubicBezTo>
                  <a:cubicBezTo>
                    <a:pt x="297" y="86"/>
                    <a:pt x="297" y="86"/>
                    <a:pt x="297" y="86"/>
                  </a:cubicBezTo>
                  <a:cubicBezTo>
                    <a:pt x="293" y="86"/>
                    <a:pt x="293" y="86"/>
                    <a:pt x="293" y="86"/>
                  </a:cubicBezTo>
                  <a:cubicBezTo>
                    <a:pt x="297" y="86"/>
                    <a:pt x="297" y="86"/>
                    <a:pt x="297" y="86"/>
                  </a:cubicBezTo>
                  <a:cubicBezTo>
                    <a:pt x="294" y="84"/>
                    <a:pt x="294" y="84"/>
                    <a:pt x="294" y="84"/>
                  </a:cubicBezTo>
                  <a:cubicBezTo>
                    <a:pt x="293" y="84"/>
                    <a:pt x="293" y="85"/>
                    <a:pt x="293" y="86"/>
                  </a:cubicBezTo>
                  <a:cubicBezTo>
                    <a:pt x="297" y="86"/>
                    <a:pt x="297" y="86"/>
                    <a:pt x="297" y="86"/>
                  </a:cubicBezTo>
                  <a:cubicBezTo>
                    <a:pt x="294" y="84"/>
                    <a:pt x="294" y="84"/>
                    <a:pt x="294" y="84"/>
                  </a:cubicBezTo>
                  <a:cubicBezTo>
                    <a:pt x="297" y="86"/>
                    <a:pt x="297" y="86"/>
                    <a:pt x="297" y="86"/>
                  </a:cubicBezTo>
                  <a:cubicBezTo>
                    <a:pt x="294" y="84"/>
                    <a:pt x="294" y="84"/>
                    <a:pt x="294" y="84"/>
                  </a:cubicBezTo>
                  <a:cubicBezTo>
                    <a:pt x="297" y="86"/>
                    <a:pt x="297" y="86"/>
                    <a:pt x="297" y="86"/>
                  </a:cubicBezTo>
                  <a:cubicBezTo>
                    <a:pt x="296" y="82"/>
                    <a:pt x="296" y="82"/>
                    <a:pt x="296" y="82"/>
                  </a:cubicBezTo>
                  <a:cubicBezTo>
                    <a:pt x="295" y="82"/>
                    <a:pt x="294" y="83"/>
                    <a:pt x="294" y="84"/>
                  </a:cubicBezTo>
                  <a:cubicBezTo>
                    <a:pt x="297" y="86"/>
                    <a:pt x="297" y="86"/>
                    <a:pt x="297" y="86"/>
                  </a:cubicBezTo>
                  <a:cubicBezTo>
                    <a:pt x="296" y="82"/>
                    <a:pt x="296" y="82"/>
                    <a:pt x="296" y="82"/>
                  </a:cubicBezTo>
                  <a:cubicBezTo>
                    <a:pt x="297" y="86"/>
                    <a:pt x="297" y="86"/>
                    <a:pt x="297" y="86"/>
                  </a:cubicBezTo>
                  <a:cubicBezTo>
                    <a:pt x="297" y="82"/>
                    <a:pt x="297" y="82"/>
                    <a:pt x="297" y="82"/>
                  </a:cubicBezTo>
                  <a:cubicBezTo>
                    <a:pt x="297" y="82"/>
                    <a:pt x="296" y="82"/>
                    <a:pt x="296" y="82"/>
                  </a:cubicBezTo>
                  <a:cubicBezTo>
                    <a:pt x="297" y="86"/>
                    <a:pt x="297" y="86"/>
                    <a:pt x="297" y="86"/>
                  </a:cubicBezTo>
                  <a:cubicBezTo>
                    <a:pt x="297" y="82"/>
                    <a:pt x="297" y="82"/>
                    <a:pt x="297" y="82"/>
                  </a:cubicBezTo>
                  <a:cubicBezTo>
                    <a:pt x="297" y="84"/>
                    <a:pt x="297" y="84"/>
                    <a:pt x="297" y="84"/>
                  </a:cubicBezTo>
                  <a:cubicBezTo>
                    <a:pt x="298" y="82"/>
                    <a:pt x="298" y="82"/>
                    <a:pt x="298" y="82"/>
                  </a:cubicBezTo>
                  <a:cubicBezTo>
                    <a:pt x="298" y="82"/>
                    <a:pt x="297" y="82"/>
                    <a:pt x="297" y="82"/>
                  </a:cubicBezTo>
                  <a:cubicBezTo>
                    <a:pt x="297" y="84"/>
                    <a:pt x="297" y="84"/>
                    <a:pt x="297" y="84"/>
                  </a:cubicBezTo>
                  <a:cubicBezTo>
                    <a:pt x="298" y="82"/>
                    <a:pt x="298" y="82"/>
                    <a:pt x="298" y="82"/>
                  </a:cubicBezTo>
                  <a:cubicBezTo>
                    <a:pt x="298" y="82"/>
                    <a:pt x="296" y="82"/>
                    <a:pt x="295" y="81"/>
                  </a:cubicBezTo>
                  <a:cubicBezTo>
                    <a:pt x="290" y="78"/>
                    <a:pt x="278" y="72"/>
                    <a:pt x="264" y="65"/>
                  </a:cubicBezTo>
                  <a:cubicBezTo>
                    <a:pt x="242" y="53"/>
                    <a:pt x="214" y="38"/>
                    <a:pt x="192" y="26"/>
                  </a:cubicBezTo>
                  <a:cubicBezTo>
                    <a:pt x="180" y="20"/>
                    <a:pt x="170" y="15"/>
                    <a:pt x="163" y="11"/>
                  </a:cubicBezTo>
                  <a:cubicBezTo>
                    <a:pt x="159" y="9"/>
                    <a:pt x="156" y="7"/>
                    <a:pt x="153" y="6"/>
                  </a:cubicBezTo>
                  <a:cubicBezTo>
                    <a:pt x="152" y="6"/>
                    <a:pt x="151" y="5"/>
                    <a:pt x="150" y="5"/>
                  </a:cubicBezTo>
                  <a:cubicBezTo>
                    <a:pt x="150" y="5"/>
                    <a:pt x="149" y="4"/>
                    <a:pt x="149" y="4"/>
                  </a:cubicBezTo>
                  <a:cubicBezTo>
                    <a:pt x="149" y="4"/>
                    <a:pt x="148" y="4"/>
                    <a:pt x="147" y="4"/>
                  </a:cubicBezTo>
                  <a:cubicBezTo>
                    <a:pt x="147" y="4"/>
                    <a:pt x="147" y="4"/>
                    <a:pt x="146" y="4"/>
                  </a:cubicBezTo>
                  <a:cubicBezTo>
                    <a:pt x="145" y="4"/>
                    <a:pt x="144" y="5"/>
                    <a:pt x="144" y="6"/>
                  </a:cubicBezTo>
                  <a:cubicBezTo>
                    <a:pt x="143" y="8"/>
                    <a:pt x="143" y="10"/>
                    <a:pt x="145" y="12"/>
                  </a:cubicBezTo>
                  <a:cubicBezTo>
                    <a:pt x="295" y="106"/>
                    <a:pt x="295" y="106"/>
                    <a:pt x="295" y="106"/>
                  </a:cubicBezTo>
                  <a:cubicBezTo>
                    <a:pt x="298" y="102"/>
                    <a:pt x="298" y="102"/>
                    <a:pt x="298" y="102"/>
                  </a:cubicBezTo>
                  <a:cubicBezTo>
                    <a:pt x="298" y="98"/>
                    <a:pt x="298" y="98"/>
                    <a:pt x="298" y="98"/>
                  </a:cubicBezTo>
                  <a:cubicBezTo>
                    <a:pt x="298" y="102"/>
                    <a:pt x="298" y="102"/>
                    <a:pt x="298" y="102"/>
                  </a:cubicBezTo>
                  <a:cubicBezTo>
                    <a:pt x="299" y="98"/>
                    <a:pt x="299" y="98"/>
                    <a:pt x="299" y="98"/>
                  </a:cubicBezTo>
                  <a:cubicBezTo>
                    <a:pt x="299" y="98"/>
                    <a:pt x="298" y="98"/>
                    <a:pt x="298" y="98"/>
                  </a:cubicBezTo>
                  <a:cubicBezTo>
                    <a:pt x="298" y="102"/>
                    <a:pt x="298" y="102"/>
                    <a:pt x="298" y="102"/>
                  </a:cubicBezTo>
                  <a:cubicBezTo>
                    <a:pt x="299" y="98"/>
                    <a:pt x="299" y="98"/>
                    <a:pt x="299" y="98"/>
                  </a:cubicBezTo>
                  <a:cubicBezTo>
                    <a:pt x="298" y="102"/>
                    <a:pt x="298" y="102"/>
                    <a:pt x="298" y="102"/>
                  </a:cubicBezTo>
                  <a:cubicBezTo>
                    <a:pt x="299" y="98"/>
                    <a:pt x="299" y="98"/>
                    <a:pt x="299" y="98"/>
                  </a:cubicBezTo>
                  <a:cubicBezTo>
                    <a:pt x="299" y="98"/>
                    <a:pt x="299" y="98"/>
                    <a:pt x="299" y="98"/>
                  </a:cubicBezTo>
                  <a:cubicBezTo>
                    <a:pt x="298" y="102"/>
                    <a:pt x="298" y="102"/>
                    <a:pt x="298" y="102"/>
                  </a:cubicBezTo>
                  <a:cubicBezTo>
                    <a:pt x="299" y="98"/>
                    <a:pt x="299" y="98"/>
                    <a:pt x="299" y="98"/>
                  </a:cubicBezTo>
                  <a:cubicBezTo>
                    <a:pt x="298" y="101"/>
                    <a:pt x="298" y="101"/>
                    <a:pt x="298" y="101"/>
                  </a:cubicBezTo>
                  <a:cubicBezTo>
                    <a:pt x="299" y="98"/>
                    <a:pt x="299" y="98"/>
                    <a:pt x="299" y="98"/>
                  </a:cubicBezTo>
                  <a:cubicBezTo>
                    <a:pt x="299" y="98"/>
                    <a:pt x="299" y="98"/>
                    <a:pt x="299" y="98"/>
                  </a:cubicBezTo>
                  <a:cubicBezTo>
                    <a:pt x="298" y="101"/>
                    <a:pt x="298" y="101"/>
                    <a:pt x="298" y="101"/>
                  </a:cubicBezTo>
                  <a:cubicBezTo>
                    <a:pt x="299" y="98"/>
                    <a:pt x="299" y="98"/>
                    <a:pt x="299" y="98"/>
                  </a:cubicBezTo>
                  <a:cubicBezTo>
                    <a:pt x="299" y="98"/>
                    <a:pt x="298" y="98"/>
                    <a:pt x="297" y="97"/>
                  </a:cubicBezTo>
                  <a:cubicBezTo>
                    <a:pt x="287" y="92"/>
                    <a:pt x="249" y="70"/>
                    <a:pt x="213" y="50"/>
                  </a:cubicBezTo>
                  <a:cubicBezTo>
                    <a:pt x="195" y="40"/>
                    <a:pt x="177" y="30"/>
                    <a:pt x="163" y="23"/>
                  </a:cubicBezTo>
                  <a:cubicBezTo>
                    <a:pt x="156" y="20"/>
                    <a:pt x="151" y="17"/>
                    <a:pt x="146" y="15"/>
                  </a:cubicBezTo>
                  <a:cubicBezTo>
                    <a:pt x="144" y="14"/>
                    <a:pt x="142" y="13"/>
                    <a:pt x="141" y="12"/>
                  </a:cubicBezTo>
                  <a:cubicBezTo>
                    <a:pt x="140" y="12"/>
                    <a:pt x="139" y="12"/>
                    <a:pt x="139" y="11"/>
                  </a:cubicBezTo>
                  <a:cubicBezTo>
                    <a:pt x="138" y="11"/>
                    <a:pt x="137" y="11"/>
                    <a:pt x="136" y="11"/>
                  </a:cubicBezTo>
                  <a:cubicBezTo>
                    <a:pt x="136" y="11"/>
                    <a:pt x="136" y="11"/>
                    <a:pt x="135" y="11"/>
                  </a:cubicBezTo>
                  <a:cubicBezTo>
                    <a:pt x="134" y="11"/>
                    <a:pt x="133" y="12"/>
                    <a:pt x="133" y="13"/>
                  </a:cubicBezTo>
                  <a:cubicBezTo>
                    <a:pt x="132" y="14"/>
                    <a:pt x="132" y="15"/>
                    <a:pt x="132" y="16"/>
                  </a:cubicBezTo>
                  <a:cubicBezTo>
                    <a:pt x="133" y="17"/>
                    <a:pt x="133" y="18"/>
                    <a:pt x="134" y="18"/>
                  </a:cubicBezTo>
                  <a:cubicBezTo>
                    <a:pt x="134" y="18"/>
                    <a:pt x="136" y="20"/>
                    <a:pt x="141" y="23"/>
                  </a:cubicBezTo>
                  <a:cubicBezTo>
                    <a:pt x="155" y="32"/>
                    <a:pt x="192" y="55"/>
                    <a:pt x="226" y="75"/>
                  </a:cubicBezTo>
                  <a:cubicBezTo>
                    <a:pt x="242" y="86"/>
                    <a:pt x="258" y="95"/>
                    <a:pt x="269" y="103"/>
                  </a:cubicBezTo>
                  <a:cubicBezTo>
                    <a:pt x="275" y="106"/>
                    <a:pt x="280" y="109"/>
                    <a:pt x="283" y="111"/>
                  </a:cubicBezTo>
                  <a:cubicBezTo>
                    <a:pt x="285" y="112"/>
                    <a:pt x="286" y="113"/>
                    <a:pt x="287" y="114"/>
                  </a:cubicBezTo>
                  <a:cubicBezTo>
                    <a:pt x="287" y="114"/>
                    <a:pt x="288" y="114"/>
                    <a:pt x="288" y="114"/>
                  </a:cubicBezTo>
                  <a:cubicBezTo>
                    <a:pt x="288" y="114"/>
                    <a:pt x="288" y="114"/>
                    <a:pt x="288" y="114"/>
                  </a:cubicBezTo>
                  <a:cubicBezTo>
                    <a:pt x="290" y="112"/>
                    <a:pt x="290" y="112"/>
                    <a:pt x="290" y="112"/>
                  </a:cubicBezTo>
                  <a:cubicBezTo>
                    <a:pt x="287" y="114"/>
                    <a:pt x="287" y="114"/>
                    <a:pt x="287" y="114"/>
                  </a:cubicBezTo>
                  <a:cubicBezTo>
                    <a:pt x="288" y="114"/>
                    <a:pt x="288" y="114"/>
                    <a:pt x="288" y="114"/>
                  </a:cubicBezTo>
                  <a:cubicBezTo>
                    <a:pt x="290" y="112"/>
                    <a:pt x="290" y="112"/>
                    <a:pt x="290" y="112"/>
                  </a:cubicBezTo>
                  <a:cubicBezTo>
                    <a:pt x="287" y="114"/>
                    <a:pt x="287" y="114"/>
                    <a:pt x="287" y="114"/>
                  </a:cubicBezTo>
                  <a:cubicBezTo>
                    <a:pt x="290" y="112"/>
                    <a:pt x="290" y="112"/>
                    <a:pt x="290" y="112"/>
                  </a:cubicBezTo>
                  <a:cubicBezTo>
                    <a:pt x="287" y="114"/>
                    <a:pt x="287" y="114"/>
                    <a:pt x="287" y="114"/>
                  </a:cubicBezTo>
                  <a:cubicBezTo>
                    <a:pt x="287" y="114"/>
                    <a:pt x="287" y="114"/>
                    <a:pt x="287" y="114"/>
                  </a:cubicBezTo>
                  <a:cubicBezTo>
                    <a:pt x="290" y="112"/>
                    <a:pt x="290" y="112"/>
                    <a:pt x="290" y="112"/>
                  </a:cubicBezTo>
                  <a:cubicBezTo>
                    <a:pt x="287" y="114"/>
                    <a:pt x="287" y="114"/>
                    <a:pt x="287" y="114"/>
                  </a:cubicBezTo>
                  <a:cubicBezTo>
                    <a:pt x="290" y="112"/>
                    <a:pt x="290" y="112"/>
                    <a:pt x="290" y="112"/>
                  </a:cubicBezTo>
                  <a:cubicBezTo>
                    <a:pt x="287" y="112"/>
                    <a:pt x="287" y="112"/>
                    <a:pt x="287" y="112"/>
                  </a:cubicBezTo>
                  <a:cubicBezTo>
                    <a:pt x="287" y="113"/>
                    <a:pt x="287" y="113"/>
                    <a:pt x="287" y="114"/>
                  </a:cubicBezTo>
                  <a:cubicBezTo>
                    <a:pt x="290" y="112"/>
                    <a:pt x="290" y="112"/>
                    <a:pt x="290" y="112"/>
                  </a:cubicBezTo>
                  <a:cubicBezTo>
                    <a:pt x="287" y="112"/>
                    <a:pt x="287" y="112"/>
                    <a:pt x="287" y="112"/>
                  </a:cubicBezTo>
                  <a:cubicBezTo>
                    <a:pt x="291" y="112"/>
                    <a:pt x="291" y="112"/>
                    <a:pt x="291" y="112"/>
                  </a:cubicBezTo>
                  <a:cubicBezTo>
                    <a:pt x="291" y="108"/>
                    <a:pt x="291" y="108"/>
                    <a:pt x="291" y="108"/>
                  </a:cubicBezTo>
                  <a:cubicBezTo>
                    <a:pt x="291" y="112"/>
                    <a:pt x="291" y="112"/>
                    <a:pt x="291" y="112"/>
                  </a:cubicBezTo>
                  <a:cubicBezTo>
                    <a:pt x="292" y="108"/>
                    <a:pt x="292" y="108"/>
                    <a:pt x="292" y="108"/>
                  </a:cubicBezTo>
                  <a:cubicBezTo>
                    <a:pt x="291" y="108"/>
                    <a:pt x="291" y="108"/>
                    <a:pt x="291" y="108"/>
                  </a:cubicBezTo>
                  <a:cubicBezTo>
                    <a:pt x="291" y="112"/>
                    <a:pt x="291" y="112"/>
                    <a:pt x="291" y="112"/>
                  </a:cubicBezTo>
                  <a:cubicBezTo>
                    <a:pt x="292" y="108"/>
                    <a:pt x="292" y="108"/>
                    <a:pt x="292" y="108"/>
                  </a:cubicBezTo>
                  <a:cubicBezTo>
                    <a:pt x="291" y="111"/>
                    <a:pt x="291" y="111"/>
                    <a:pt x="291" y="111"/>
                  </a:cubicBezTo>
                  <a:cubicBezTo>
                    <a:pt x="292" y="108"/>
                    <a:pt x="292" y="108"/>
                    <a:pt x="292" y="108"/>
                  </a:cubicBezTo>
                  <a:cubicBezTo>
                    <a:pt x="292" y="108"/>
                    <a:pt x="292" y="108"/>
                    <a:pt x="292" y="108"/>
                  </a:cubicBezTo>
                  <a:cubicBezTo>
                    <a:pt x="291" y="111"/>
                    <a:pt x="291" y="111"/>
                    <a:pt x="291" y="111"/>
                  </a:cubicBezTo>
                  <a:cubicBezTo>
                    <a:pt x="292" y="108"/>
                    <a:pt x="292" y="108"/>
                    <a:pt x="292" y="108"/>
                  </a:cubicBezTo>
                  <a:cubicBezTo>
                    <a:pt x="291" y="111"/>
                    <a:pt x="291" y="111"/>
                    <a:pt x="291" y="111"/>
                  </a:cubicBezTo>
                  <a:cubicBezTo>
                    <a:pt x="292" y="108"/>
                    <a:pt x="292" y="108"/>
                    <a:pt x="292" y="108"/>
                  </a:cubicBezTo>
                  <a:cubicBezTo>
                    <a:pt x="292" y="108"/>
                    <a:pt x="292" y="108"/>
                    <a:pt x="292" y="108"/>
                  </a:cubicBezTo>
                  <a:cubicBezTo>
                    <a:pt x="291" y="111"/>
                    <a:pt x="291" y="111"/>
                    <a:pt x="291" y="111"/>
                  </a:cubicBezTo>
                  <a:cubicBezTo>
                    <a:pt x="292" y="108"/>
                    <a:pt x="292" y="108"/>
                    <a:pt x="292" y="108"/>
                  </a:cubicBezTo>
                  <a:cubicBezTo>
                    <a:pt x="292" y="108"/>
                    <a:pt x="291" y="107"/>
                    <a:pt x="290" y="107"/>
                  </a:cubicBezTo>
                  <a:cubicBezTo>
                    <a:pt x="279" y="101"/>
                    <a:pt x="237" y="77"/>
                    <a:pt x="197" y="55"/>
                  </a:cubicBezTo>
                  <a:cubicBezTo>
                    <a:pt x="177" y="44"/>
                    <a:pt x="157" y="33"/>
                    <a:pt x="142" y="25"/>
                  </a:cubicBezTo>
                  <a:cubicBezTo>
                    <a:pt x="135" y="21"/>
                    <a:pt x="128" y="18"/>
                    <a:pt x="124" y="15"/>
                  </a:cubicBezTo>
                  <a:cubicBezTo>
                    <a:pt x="121" y="14"/>
                    <a:pt x="119" y="13"/>
                    <a:pt x="118" y="13"/>
                  </a:cubicBezTo>
                  <a:cubicBezTo>
                    <a:pt x="117" y="12"/>
                    <a:pt x="116" y="12"/>
                    <a:pt x="116" y="12"/>
                  </a:cubicBezTo>
                  <a:cubicBezTo>
                    <a:pt x="115" y="11"/>
                    <a:pt x="115" y="11"/>
                    <a:pt x="115" y="11"/>
                  </a:cubicBezTo>
                  <a:cubicBezTo>
                    <a:pt x="115" y="11"/>
                    <a:pt x="114" y="11"/>
                    <a:pt x="114" y="11"/>
                  </a:cubicBezTo>
                  <a:cubicBezTo>
                    <a:pt x="113" y="11"/>
                    <a:pt x="113" y="11"/>
                    <a:pt x="112" y="11"/>
                  </a:cubicBezTo>
                  <a:cubicBezTo>
                    <a:pt x="112" y="12"/>
                    <a:pt x="111" y="12"/>
                    <a:pt x="110" y="13"/>
                  </a:cubicBezTo>
                  <a:cubicBezTo>
                    <a:pt x="109" y="14"/>
                    <a:pt x="109" y="15"/>
                    <a:pt x="109" y="16"/>
                  </a:cubicBezTo>
                  <a:cubicBezTo>
                    <a:pt x="110" y="17"/>
                    <a:pt x="110" y="18"/>
                    <a:pt x="111" y="19"/>
                  </a:cubicBezTo>
                  <a:cubicBezTo>
                    <a:pt x="111" y="19"/>
                    <a:pt x="114" y="20"/>
                    <a:pt x="119" y="23"/>
                  </a:cubicBezTo>
                  <a:cubicBezTo>
                    <a:pt x="135" y="33"/>
                    <a:pt x="175" y="57"/>
                    <a:pt x="211" y="79"/>
                  </a:cubicBezTo>
                  <a:cubicBezTo>
                    <a:pt x="229" y="90"/>
                    <a:pt x="246" y="100"/>
                    <a:pt x="258" y="108"/>
                  </a:cubicBezTo>
                  <a:cubicBezTo>
                    <a:pt x="264" y="112"/>
                    <a:pt x="270" y="116"/>
                    <a:pt x="273" y="118"/>
                  </a:cubicBezTo>
                  <a:cubicBezTo>
                    <a:pt x="275" y="120"/>
                    <a:pt x="276" y="121"/>
                    <a:pt x="277" y="121"/>
                  </a:cubicBezTo>
                  <a:cubicBezTo>
                    <a:pt x="277" y="122"/>
                    <a:pt x="278" y="122"/>
                    <a:pt x="278" y="122"/>
                  </a:cubicBezTo>
                  <a:cubicBezTo>
                    <a:pt x="278" y="122"/>
                    <a:pt x="278" y="122"/>
                    <a:pt x="278" y="122"/>
                  </a:cubicBezTo>
                  <a:cubicBezTo>
                    <a:pt x="278" y="122"/>
                    <a:pt x="278" y="122"/>
                    <a:pt x="278" y="122"/>
                  </a:cubicBezTo>
                  <a:cubicBezTo>
                    <a:pt x="278" y="122"/>
                    <a:pt x="278" y="122"/>
                    <a:pt x="278" y="122"/>
                  </a:cubicBezTo>
                  <a:cubicBezTo>
                    <a:pt x="278" y="122"/>
                    <a:pt x="278" y="122"/>
                    <a:pt x="278" y="122"/>
                  </a:cubicBezTo>
                  <a:cubicBezTo>
                    <a:pt x="278" y="122"/>
                    <a:pt x="278" y="122"/>
                    <a:pt x="278" y="122"/>
                  </a:cubicBezTo>
                  <a:cubicBezTo>
                    <a:pt x="280" y="120"/>
                    <a:pt x="280" y="120"/>
                    <a:pt x="280" y="120"/>
                  </a:cubicBezTo>
                  <a:cubicBezTo>
                    <a:pt x="277" y="121"/>
                    <a:pt x="277" y="121"/>
                    <a:pt x="277" y="121"/>
                  </a:cubicBezTo>
                  <a:cubicBezTo>
                    <a:pt x="278" y="122"/>
                    <a:pt x="278" y="122"/>
                    <a:pt x="278" y="122"/>
                  </a:cubicBezTo>
                  <a:cubicBezTo>
                    <a:pt x="280" y="120"/>
                    <a:pt x="280" y="120"/>
                    <a:pt x="280" y="120"/>
                  </a:cubicBezTo>
                  <a:cubicBezTo>
                    <a:pt x="277" y="121"/>
                    <a:pt x="277" y="121"/>
                    <a:pt x="277" y="121"/>
                  </a:cubicBezTo>
                  <a:cubicBezTo>
                    <a:pt x="281" y="120"/>
                    <a:pt x="281" y="120"/>
                    <a:pt x="281" y="120"/>
                  </a:cubicBezTo>
                  <a:cubicBezTo>
                    <a:pt x="277" y="120"/>
                    <a:pt x="277" y="120"/>
                    <a:pt x="277" y="120"/>
                  </a:cubicBezTo>
                  <a:cubicBezTo>
                    <a:pt x="277" y="121"/>
                    <a:pt x="277" y="121"/>
                    <a:pt x="277" y="121"/>
                  </a:cubicBezTo>
                  <a:cubicBezTo>
                    <a:pt x="281" y="120"/>
                    <a:pt x="281" y="120"/>
                    <a:pt x="281" y="120"/>
                  </a:cubicBezTo>
                  <a:cubicBezTo>
                    <a:pt x="277" y="120"/>
                    <a:pt x="277" y="120"/>
                    <a:pt x="277" y="120"/>
                  </a:cubicBezTo>
                  <a:cubicBezTo>
                    <a:pt x="281" y="120"/>
                    <a:pt x="281" y="120"/>
                    <a:pt x="281" y="120"/>
                  </a:cubicBezTo>
                  <a:cubicBezTo>
                    <a:pt x="278" y="118"/>
                    <a:pt x="278" y="118"/>
                    <a:pt x="278" y="118"/>
                  </a:cubicBezTo>
                  <a:cubicBezTo>
                    <a:pt x="277" y="119"/>
                    <a:pt x="277" y="119"/>
                    <a:pt x="277" y="120"/>
                  </a:cubicBezTo>
                  <a:cubicBezTo>
                    <a:pt x="281" y="120"/>
                    <a:pt x="281" y="120"/>
                    <a:pt x="281" y="120"/>
                  </a:cubicBezTo>
                  <a:cubicBezTo>
                    <a:pt x="278" y="118"/>
                    <a:pt x="278" y="118"/>
                    <a:pt x="278" y="118"/>
                  </a:cubicBezTo>
                  <a:cubicBezTo>
                    <a:pt x="281" y="120"/>
                    <a:pt x="281" y="120"/>
                    <a:pt x="281" y="120"/>
                  </a:cubicBezTo>
                  <a:cubicBezTo>
                    <a:pt x="278" y="118"/>
                    <a:pt x="278" y="118"/>
                    <a:pt x="278" y="118"/>
                  </a:cubicBezTo>
                  <a:cubicBezTo>
                    <a:pt x="281" y="120"/>
                    <a:pt x="281" y="120"/>
                    <a:pt x="281" y="120"/>
                  </a:cubicBezTo>
                  <a:cubicBezTo>
                    <a:pt x="280" y="116"/>
                    <a:pt x="280" y="116"/>
                    <a:pt x="280" y="116"/>
                  </a:cubicBezTo>
                  <a:cubicBezTo>
                    <a:pt x="279" y="117"/>
                    <a:pt x="278" y="117"/>
                    <a:pt x="278" y="118"/>
                  </a:cubicBezTo>
                  <a:cubicBezTo>
                    <a:pt x="281" y="120"/>
                    <a:pt x="281" y="120"/>
                    <a:pt x="281" y="120"/>
                  </a:cubicBezTo>
                  <a:cubicBezTo>
                    <a:pt x="280" y="116"/>
                    <a:pt x="280" y="116"/>
                    <a:pt x="280" y="116"/>
                  </a:cubicBezTo>
                  <a:cubicBezTo>
                    <a:pt x="281" y="120"/>
                    <a:pt x="281" y="120"/>
                    <a:pt x="281" y="120"/>
                  </a:cubicBezTo>
                  <a:cubicBezTo>
                    <a:pt x="281" y="116"/>
                    <a:pt x="281" y="116"/>
                    <a:pt x="281" y="116"/>
                  </a:cubicBezTo>
                  <a:cubicBezTo>
                    <a:pt x="280" y="116"/>
                    <a:pt x="280" y="116"/>
                    <a:pt x="280" y="116"/>
                  </a:cubicBezTo>
                  <a:cubicBezTo>
                    <a:pt x="281" y="120"/>
                    <a:pt x="281" y="120"/>
                    <a:pt x="281" y="120"/>
                  </a:cubicBezTo>
                  <a:cubicBezTo>
                    <a:pt x="281" y="116"/>
                    <a:pt x="281" y="116"/>
                    <a:pt x="281" y="116"/>
                  </a:cubicBezTo>
                  <a:cubicBezTo>
                    <a:pt x="281" y="118"/>
                    <a:pt x="281" y="118"/>
                    <a:pt x="281" y="118"/>
                  </a:cubicBezTo>
                  <a:cubicBezTo>
                    <a:pt x="281" y="116"/>
                    <a:pt x="281" y="116"/>
                    <a:pt x="281" y="116"/>
                  </a:cubicBezTo>
                  <a:cubicBezTo>
                    <a:pt x="281" y="116"/>
                    <a:pt x="281" y="116"/>
                    <a:pt x="281" y="116"/>
                  </a:cubicBezTo>
                  <a:cubicBezTo>
                    <a:pt x="281" y="118"/>
                    <a:pt x="281" y="118"/>
                    <a:pt x="281" y="118"/>
                  </a:cubicBezTo>
                  <a:cubicBezTo>
                    <a:pt x="281" y="116"/>
                    <a:pt x="281" y="116"/>
                    <a:pt x="281" y="116"/>
                  </a:cubicBezTo>
                  <a:cubicBezTo>
                    <a:pt x="281" y="117"/>
                    <a:pt x="281" y="117"/>
                    <a:pt x="281" y="117"/>
                  </a:cubicBezTo>
                  <a:cubicBezTo>
                    <a:pt x="281" y="116"/>
                    <a:pt x="281" y="116"/>
                    <a:pt x="281" y="116"/>
                  </a:cubicBezTo>
                  <a:cubicBezTo>
                    <a:pt x="281" y="116"/>
                    <a:pt x="281" y="116"/>
                    <a:pt x="281" y="116"/>
                  </a:cubicBezTo>
                  <a:cubicBezTo>
                    <a:pt x="281" y="117"/>
                    <a:pt x="281" y="117"/>
                    <a:pt x="281" y="117"/>
                  </a:cubicBezTo>
                  <a:cubicBezTo>
                    <a:pt x="281" y="116"/>
                    <a:pt x="281" y="116"/>
                    <a:pt x="281" y="116"/>
                  </a:cubicBezTo>
                  <a:cubicBezTo>
                    <a:pt x="281" y="116"/>
                    <a:pt x="279" y="116"/>
                    <a:pt x="278" y="115"/>
                  </a:cubicBezTo>
                  <a:cubicBezTo>
                    <a:pt x="271" y="112"/>
                    <a:pt x="257" y="104"/>
                    <a:pt x="239" y="94"/>
                  </a:cubicBezTo>
                  <a:cubicBezTo>
                    <a:pt x="214" y="80"/>
                    <a:pt x="181" y="61"/>
                    <a:pt x="154" y="45"/>
                  </a:cubicBezTo>
                  <a:cubicBezTo>
                    <a:pt x="141" y="38"/>
                    <a:pt x="129" y="31"/>
                    <a:pt x="120" y="26"/>
                  </a:cubicBezTo>
                  <a:cubicBezTo>
                    <a:pt x="116" y="23"/>
                    <a:pt x="112" y="21"/>
                    <a:pt x="110" y="20"/>
                  </a:cubicBezTo>
                  <a:cubicBezTo>
                    <a:pt x="108" y="19"/>
                    <a:pt x="107" y="19"/>
                    <a:pt x="107" y="18"/>
                  </a:cubicBezTo>
                  <a:cubicBezTo>
                    <a:pt x="106" y="18"/>
                    <a:pt x="106" y="18"/>
                    <a:pt x="106" y="18"/>
                  </a:cubicBezTo>
                  <a:cubicBezTo>
                    <a:pt x="105" y="18"/>
                    <a:pt x="105" y="18"/>
                    <a:pt x="105" y="18"/>
                  </a:cubicBezTo>
                  <a:cubicBezTo>
                    <a:pt x="105" y="18"/>
                    <a:pt x="104" y="18"/>
                    <a:pt x="104" y="18"/>
                  </a:cubicBezTo>
                  <a:cubicBezTo>
                    <a:pt x="103" y="18"/>
                    <a:pt x="103" y="18"/>
                    <a:pt x="102" y="18"/>
                  </a:cubicBezTo>
                  <a:cubicBezTo>
                    <a:pt x="102" y="18"/>
                    <a:pt x="101" y="18"/>
                    <a:pt x="100" y="19"/>
                  </a:cubicBezTo>
                  <a:cubicBezTo>
                    <a:pt x="100" y="20"/>
                    <a:pt x="100" y="21"/>
                    <a:pt x="100" y="22"/>
                  </a:cubicBezTo>
                  <a:cubicBezTo>
                    <a:pt x="100" y="23"/>
                    <a:pt x="100" y="23"/>
                    <a:pt x="100" y="24"/>
                  </a:cubicBezTo>
                  <a:cubicBezTo>
                    <a:pt x="101" y="24"/>
                    <a:pt x="101" y="24"/>
                    <a:pt x="101" y="24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102" y="25"/>
                    <a:pt x="102" y="25"/>
                    <a:pt x="102" y="26"/>
                  </a:cubicBezTo>
                  <a:cubicBezTo>
                    <a:pt x="106" y="28"/>
                    <a:pt x="118" y="36"/>
                    <a:pt x="135" y="46"/>
                  </a:cubicBezTo>
                  <a:cubicBezTo>
                    <a:pt x="186" y="78"/>
                    <a:pt x="275" y="133"/>
                    <a:pt x="275" y="133"/>
                  </a:cubicBezTo>
                  <a:cubicBezTo>
                    <a:pt x="277" y="130"/>
                    <a:pt x="277" y="130"/>
                    <a:pt x="277" y="130"/>
                  </a:cubicBezTo>
                  <a:cubicBezTo>
                    <a:pt x="279" y="126"/>
                    <a:pt x="279" y="126"/>
                    <a:pt x="279" y="126"/>
                  </a:cubicBezTo>
                  <a:cubicBezTo>
                    <a:pt x="279" y="126"/>
                    <a:pt x="231" y="100"/>
                    <a:pt x="183" y="74"/>
                  </a:cubicBezTo>
                  <a:cubicBezTo>
                    <a:pt x="159" y="61"/>
                    <a:pt x="134" y="48"/>
                    <a:pt x="115" y="38"/>
                  </a:cubicBezTo>
                  <a:cubicBezTo>
                    <a:pt x="105" y="33"/>
                    <a:pt x="97" y="29"/>
                    <a:pt x="91" y="26"/>
                  </a:cubicBezTo>
                  <a:cubicBezTo>
                    <a:pt x="88" y="24"/>
                    <a:pt x="85" y="23"/>
                    <a:pt x="83" y="22"/>
                  </a:cubicBezTo>
                  <a:cubicBezTo>
                    <a:pt x="82" y="22"/>
                    <a:pt x="81" y="22"/>
                    <a:pt x="80" y="21"/>
                  </a:cubicBezTo>
                  <a:cubicBezTo>
                    <a:pt x="80" y="21"/>
                    <a:pt x="79" y="21"/>
                    <a:pt x="78" y="21"/>
                  </a:cubicBezTo>
                  <a:cubicBezTo>
                    <a:pt x="77" y="21"/>
                    <a:pt x="77" y="21"/>
                    <a:pt x="76" y="21"/>
                  </a:cubicBezTo>
                  <a:cubicBezTo>
                    <a:pt x="76" y="21"/>
                    <a:pt x="75" y="22"/>
                    <a:pt x="74" y="23"/>
                  </a:cubicBezTo>
                  <a:cubicBezTo>
                    <a:pt x="73" y="24"/>
                    <a:pt x="73" y="25"/>
                    <a:pt x="74" y="26"/>
                  </a:cubicBezTo>
                  <a:cubicBezTo>
                    <a:pt x="74" y="27"/>
                    <a:pt x="74" y="28"/>
                    <a:pt x="75" y="29"/>
                  </a:cubicBezTo>
                  <a:cubicBezTo>
                    <a:pt x="75" y="29"/>
                    <a:pt x="78" y="30"/>
                    <a:pt x="84" y="34"/>
                  </a:cubicBezTo>
                  <a:cubicBezTo>
                    <a:pt x="102" y="45"/>
                    <a:pt x="148" y="73"/>
                    <a:pt x="190" y="99"/>
                  </a:cubicBezTo>
                  <a:cubicBezTo>
                    <a:pt x="211" y="112"/>
                    <a:pt x="231" y="124"/>
                    <a:pt x="245" y="134"/>
                  </a:cubicBezTo>
                  <a:cubicBezTo>
                    <a:pt x="252" y="138"/>
                    <a:pt x="258" y="142"/>
                    <a:pt x="262" y="145"/>
                  </a:cubicBezTo>
                  <a:cubicBezTo>
                    <a:pt x="264" y="146"/>
                    <a:pt x="266" y="147"/>
                    <a:pt x="267" y="148"/>
                  </a:cubicBezTo>
                  <a:cubicBezTo>
                    <a:pt x="267" y="148"/>
                    <a:pt x="268" y="148"/>
                    <a:pt x="268" y="149"/>
                  </a:cubicBezTo>
                  <a:cubicBezTo>
                    <a:pt x="268" y="149"/>
                    <a:pt x="268" y="149"/>
                    <a:pt x="268" y="149"/>
                  </a:cubicBezTo>
                  <a:cubicBezTo>
                    <a:pt x="269" y="147"/>
                    <a:pt x="269" y="147"/>
                    <a:pt x="269" y="147"/>
                  </a:cubicBezTo>
                  <a:cubicBezTo>
                    <a:pt x="268" y="148"/>
                    <a:pt x="268" y="148"/>
                    <a:pt x="268" y="148"/>
                  </a:cubicBezTo>
                  <a:cubicBezTo>
                    <a:pt x="268" y="149"/>
                    <a:pt x="268" y="149"/>
                    <a:pt x="268" y="149"/>
                  </a:cubicBezTo>
                  <a:cubicBezTo>
                    <a:pt x="269" y="147"/>
                    <a:pt x="269" y="147"/>
                    <a:pt x="269" y="147"/>
                  </a:cubicBezTo>
                  <a:cubicBezTo>
                    <a:pt x="268" y="148"/>
                    <a:pt x="268" y="148"/>
                    <a:pt x="268" y="148"/>
                  </a:cubicBezTo>
                  <a:cubicBezTo>
                    <a:pt x="270" y="146"/>
                    <a:pt x="270" y="146"/>
                    <a:pt x="270" y="146"/>
                  </a:cubicBezTo>
                  <a:cubicBezTo>
                    <a:pt x="267" y="148"/>
                    <a:pt x="267" y="148"/>
                    <a:pt x="267" y="148"/>
                  </a:cubicBezTo>
                  <a:cubicBezTo>
                    <a:pt x="268" y="148"/>
                    <a:pt x="268" y="148"/>
                    <a:pt x="268" y="148"/>
                  </a:cubicBezTo>
                  <a:cubicBezTo>
                    <a:pt x="270" y="146"/>
                    <a:pt x="270" y="146"/>
                    <a:pt x="270" y="146"/>
                  </a:cubicBezTo>
                  <a:cubicBezTo>
                    <a:pt x="267" y="148"/>
                    <a:pt x="267" y="148"/>
                    <a:pt x="267" y="148"/>
                  </a:cubicBezTo>
                  <a:cubicBezTo>
                    <a:pt x="271" y="146"/>
                    <a:pt x="271" y="146"/>
                    <a:pt x="271" y="146"/>
                  </a:cubicBezTo>
                  <a:cubicBezTo>
                    <a:pt x="267" y="146"/>
                    <a:pt x="267" y="146"/>
                    <a:pt x="267" y="146"/>
                  </a:cubicBezTo>
                  <a:cubicBezTo>
                    <a:pt x="267" y="147"/>
                    <a:pt x="267" y="148"/>
                    <a:pt x="267" y="148"/>
                  </a:cubicBezTo>
                  <a:cubicBezTo>
                    <a:pt x="271" y="146"/>
                    <a:pt x="271" y="146"/>
                    <a:pt x="271" y="146"/>
                  </a:cubicBezTo>
                  <a:cubicBezTo>
                    <a:pt x="267" y="146"/>
                    <a:pt x="267" y="146"/>
                    <a:pt x="267" y="146"/>
                  </a:cubicBezTo>
                  <a:cubicBezTo>
                    <a:pt x="271" y="146"/>
                    <a:pt x="271" y="146"/>
                    <a:pt x="271" y="146"/>
                  </a:cubicBezTo>
                  <a:cubicBezTo>
                    <a:pt x="267" y="144"/>
                    <a:pt x="267" y="144"/>
                    <a:pt x="267" y="144"/>
                  </a:cubicBezTo>
                  <a:cubicBezTo>
                    <a:pt x="267" y="145"/>
                    <a:pt x="267" y="145"/>
                    <a:pt x="267" y="146"/>
                  </a:cubicBezTo>
                  <a:cubicBezTo>
                    <a:pt x="271" y="146"/>
                    <a:pt x="271" y="146"/>
                    <a:pt x="271" y="146"/>
                  </a:cubicBezTo>
                  <a:cubicBezTo>
                    <a:pt x="267" y="144"/>
                    <a:pt x="267" y="144"/>
                    <a:pt x="267" y="144"/>
                  </a:cubicBezTo>
                  <a:cubicBezTo>
                    <a:pt x="271" y="146"/>
                    <a:pt x="271" y="146"/>
                    <a:pt x="271" y="146"/>
                  </a:cubicBezTo>
                  <a:cubicBezTo>
                    <a:pt x="267" y="144"/>
                    <a:pt x="267" y="144"/>
                    <a:pt x="267" y="144"/>
                  </a:cubicBezTo>
                  <a:cubicBezTo>
                    <a:pt x="271" y="146"/>
                    <a:pt x="271" y="146"/>
                    <a:pt x="271" y="146"/>
                  </a:cubicBezTo>
                  <a:cubicBezTo>
                    <a:pt x="269" y="142"/>
                    <a:pt x="269" y="142"/>
                    <a:pt x="269" y="142"/>
                  </a:cubicBezTo>
                  <a:cubicBezTo>
                    <a:pt x="269" y="142"/>
                    <a:pt x="268" y="143"/>
                    <a:pt x="267" y="144"/>
                  </a:cubicBezTo>
                  <a:cubicBezTo>
                    <a:pt x="271" y="146"/>
                    <a:pt x="271" y="146"/>
                    <a:pt x="271" y="146"/>
                  </a:cubicBezTo>
                  <a:cubicBezTo>
                    <a:pt x="269" y="142"/>
                    <a:pt x="269" y="142"/>
                    <a:pt x="269" y="142"/>
                  </a:cubicBezTo>
                  <a:cubicBezTo>
                    <a:pt x="270" y="145"/>
                    <a:pt x="270" y="145"/>
                    <a:pt x="270" y="145"/>
                  </a:cubicBezTo>
                  <a:cubicBezTo>
                    <a:pt x="270" y="142"/>
                    <a:pt x="270" y="142"/>
                    <a:pt x="270" y="142"/>
                  </a:cubicBezTo>
                  <a:cubicBezTo>
                    <a:pt x="270" y="142"/>
                    <a:pt x="270" y="142"/>
                    <a:pt x="269" y="142"/>
                  </a:cubicBezTo>
                  <a:cubicBezTo>
                    <a:pt x="270" y="145"/>
                    <a:pt x="270" y="145"/>
                    <a:pt x="270" y="145"/>
                  </a:cubicBezTo>
                  <a:cubicBezTo>
                    <a:pt x="270" y="142"/>
                    <a:pt x="270" y="142"/>
                    <a:pt x="270" y="142"/>
                  </a:cubicBezTo>
                  <a:cubicBezTo>
                    <a:pt x="270" y="144"/>
                    <a:pt x="270" y="144"/>
                    <a:pt x="270" y="144"/>
                  </a:cubicBezTo>
                  <a:cubicBezTo>
                    <a:pt x="271" y="142"/>
                    <a:pt x="271" y="142"/>
                    <a:pt x="271" y="142"/>
                  </a:cubicBezTo>
                  <a:cubicBezTo>
                    <a:pt x="270" y="142"/>
                    <a:pt x="270" y="142"/>
                    <a:pt x="270" y="142"/>
                  </a:cubicBezTo>
                  <a:cubicBezTo>
                    <a:pt x="270" y="144"/>
                    <a:pt x="270" y="144"/>
                    <a:pt x="270" y="144"/>
                  </a:cubicBezTo>
                  <a:cubicBezTo>
                    <a:pt x="271" y="142"/>
                    <a:pt x="271" y="142"/>
                    <a:pt x="271" y="142"/>
                  </a:cubicBezTo>
                  <a:cubicBezTo>
                    <a:pt x="271" y="142"/>
                    <a:pt x="271" y="142"/>
                    <a:pt x="271" y="142"/>
                  </a:cubicBezTo>
                  <a:cubicBezTo>
                    <a:pt x="271" y="142"/>
                    <a:pt x="271" y="142"/>
                    <a:pt x="271" y="142"/>
                  </a:cubicBezTo>
                  <a:cubicBezTo>
                    <a:pt x="271" y="142"/>
                    <a:pt x="271" y="142"/>
                    <a:pt x="271" y="142"/>
                  </a:cubicBezTo>
                  <a:cubicBezTo>
                    <a:pt x="271" y="142"/>
                    <a:pt x="271" y="142"/>
                    <a:pt x="271" y="142"/>
                  </a:cubicBezTo>
                  <a:cubicBezTo>
                    <a:pt x="271" y="142"/>
                    <a:pt x="271" y="142"/>
                    <a:pt x="271" y="142"/>
                  </a:cubicBezTo>
                  <a:cubicBezTo>
                    <a:pt x="271" y="142"/>
                    <a:pt x="270" y="142"/>
                    <a:pt x="269" y="142"/>
                  </a:cubicBezTo>
                  <a:cubicBezTo>
                    <a:pt x="267" y="141"/>
                    <a:pt x="261" y="138"/>
                    <a:pt x="254" y="135"/>
                  </a:cubicBezTo>
                  <a:cubicBezTo>
                    <a:pt x="228" y="122"/>
                    <a:pt x="179" y="95"/>
                    <a:pt x="138" y="72"/>
                  </a:cubicBezTo>
                  <a:cubicBezTo>
                    <a:pt x="117" y="61"/>
                    <a:pt x="97" y="50"/>
                    <a:pt x="83" y="42"/>
                  </a:cubicBezTo>
                  <a:cubicBezTo>
                    <a:pt x="76" y="38"/>
                    <a:pt x="70" y="35"/>
                    <a:pt x="66" y="33"/>
                  </a:cubicBezTo>
                  <a:cubicBezTo>
                    <a:pt x="62" y="31"/>
                    <a:pt x="60" y="29"/>
                    <a:pt x="60" y="29"/>
                  </a:cubicBezTo>
                  <a:cubicBezTo>
                    <a:pt x="58" y="28"/>
                    <a:pt x="56" y="29"/>
                    <a:pt x="55" y="31"/>
                  </a:cubicBezTo>
                  <a:cubicBezTo>
                    <a:pt x="54" y="33"/>
                    <a:pt x="54" y="35"/>
                    <a:pt x="56" y="36"/>
                  </a:cubicBezTo>
                  <a:cubicBezTo>
                    <a:pt x="151" y="96"/>
                    <a:pt x="151" y="96"/>
                    <a:pt x="151" y="96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8" y="34"/>
                    <a:pt x="35" y="35"/>
                    <a:pt x="34" y="36"/>
                  </a:cubicBezTo>
                  <a:cubicBezTo>
                    <a:pt x="33" y="38"/>
                    <a:pt x="34" y="41"/>
                    <a:pt x="36" y="42"/>
                  </a:cubicBezTo>
                  <a:cubicBezTo>
                    <a:pt x="36" y="42"/>
                    <a:pt x="39" y="44"/>
                    <a:pt x="46" y="48"/>
                  </a:cubicBezTo>
                  <a:cubicBezTo>
                    <a:pt x="68" y="61"/>
                    <a:pt x="124" y="95"/>
                    <a:pt x="174" y="126"/>
                  </a:cubicBezTo>
                  <a:cubicBezTo>
                    <a:pt x="199" y="141"/>
                    <a:pt x="223" y="156"/>
                    <a:pt x="241" y="167"/>
                  </a:cubicBezTo>
                  <a:cubicBezTo>
                    <a:pt x="249" y="173"/>
                    <a:pt x="256" y="178"/>
                    <a:pt x="261" y="181"/>
                  </a:cubicBezTo>
                  <a:cubicBezTo>
                    <a:pt x="264" y="183"/>
                    <a:pt x="266" y="184"/>
                    <a:pt x="267" y="185"/>
                  </a:cubicBezTo>
                  <a:cubicBezTo>
                    <a:pt x="267" y="186"/>
                    <a:pt x="268" y="186"/>
                    <a:pt x="268" y="186"/>
                  </a:cubicBezTo>
                  <a:cubicBezTo>
                    <a:pt x="268" y="186"/>
                    <a:pt x="268" y="186"/>
                    <a:pt x="268" y="186"/>
                  </a:cubicBezTo>
                  <a:cubicBezTo>
                    <a:pt x="269" y="185"/>
                    <a:pt x="269" y="185"/>
                    <a:pt x="269" y="185"/>
                  </a:cubicBezTo>
                  <a:cubicBezTo>
                    <a:pt x="268" y="186"/>
                    <a:pt x="268" y="186"/>
                    <a:pt x="268" y="186"/>
                  </a:cubicBezTo>
                  <a:cubicBezTo>
                    <a:pt x="268" y="186"/>
                    <a:pt x="268" y="186"/>
                    <a:pt x="268" y="186"/>
                  </a:cubicBezTo>
                  <a:cubicBezTo>
                    <a:pt x="269" y="185"/>
                    <a:pt x="269" y="185"/>
                    <a:pt x="269" y="185"/>
                  </a:cubicBezTo>
                  <a:cubicBezTo>
                    <a:pt x="268" y="186"/>
                    <a:pt x="268" y="186"/>
                    <a:pt x="268" y="186"/>
                  </a:cubicBezTo>
                  <a:cubicBezTo>
                    <a:pt x="271" y="184"/>
                    <a:pt x="271" y="184"/>
                    <a:pt x="271" y="184"/>
                  </a:cubicBezTo>
                  <a:cubicBezTo>
                    <a:pt x="267" y="184"/>
                    <a:pt x="267" y="184"/>
                    <a:pt x="267" y="184"/>
                  </a:cubicBezTo>
                  <a:cubicBezTo>
                    <a:pt x="267" y="185"/>
                    <a:pt x="268" y="186"/>
                    <a:pt x="268" y="186"/>
                  </a:cubicBezTo>
                  <a:cubicBezTo>
                    <a:pt x="271" y="184"/>
                    <a:pt x="271" y="184"/>
                    <a:pt x="271" y="184"/>
                  </a:cubicBezTo>
                  <a:cubicBezTo>
                    <a:pt x="267" y="184"/>
                    <a:pt x="267" y="184"/>
                    <a:pt x="267" y="184"/>
                  </a:cubicBezTo>
                  <a:cubicBezTo>
                    <a:pt x="271" y="184"/>
                    <a:pt x="271" y="184"/>
                    <a:pt x="271" y="184"/>
                  </a:cubicBezTo>
                  <a:cubicBezTo>
                    <a:pt x="268" y="182"/>
                    <a:pt x="268" y="182"/>
                    <a:pt x="268" y="182"/>
                  </a:cubicBezTo>
                  <a:cubicBezTo>
                    <a:pt x="267" y="183"/>
                    <a:pt x="267" y="184"/>
                    <a:pt x="267" y="184"/>
                  </a:cubicBezTo>
                  <a:cubicBezTo>
                    <a:pt x="271" y="184"/>
                    <a:pt x="271" y="184"/>
                    <a:pt x="271" y="184"/>
                  </a:cubicBezTo>
                  <a:cubicBezTo>
                    <a:pt x="268" y="182"/>
                    <a:pt x="268" y="182"/>
                    <a:pt x="268" y="182"/>
                  </a:cubicBezTo>
                  <a:cubicBezTo>
                    <a:pt x="271" y="184"/>
                    <a:pt x="271" y="184"/>
                    <a:pt x="271" y="184"/>
                  </a:cubicBezTo>
                  <a:cubicBezTo>
                    <a:pt x="271" y="184"/>
                    <a:pt x="271" y="184"/>
                    <a:pt x="271" y="184"/>
                  </a:cubicBezTo>
                  <a:cubicBezTo>
                    <a:pt x="272" y="181"/>
                    <a:pt x="272" y="181"/>
                    <a:pt x="272" y="181"/>
                  </a:cubicBezTo>
                  <a:cubicBezTo>
                    <a:pt x="271" y="184"/>
                    <a:pt x="271" y="184"/>
                    <a:pt x="271" y="184"/>
                  </a:cubicBezTo>
                  <a:cubicBezTo>
                    <a:pt x="273" y="181"/>
                    <a:pt x="273" y="181"/>
                    <a:pt x="273" y="181"/>
                  </a:cubicBezTo>
                  <a:cubicBezTo>
                    <a:pt x="273" y="181"/>
                    <a:pt x="273" y="181"/>
                    <a:pt x="272" y="181"/>
                  </a:cubicBezTo>
                  <a:cubicBezTo>
                    <a:pt x="271" y="184"/>
                    <a:pt x="271" y="184"/>
                    <a:pt x="271" y="184"/>
                  </a:cubicBezTo>
                  <a:cubicBezTo>
                    <a:pt x="273" y="181"/>
                    <a:pt x="273" y="181"/>
                    <a:pt x="273" y="181"/>
                  </a:cubicBezTo>
                  <a:cubicBezTo>
                    <a:pt x="271" y="184"/>
                    <a:pt x="271" y="184"/>
                    <a:pt x="271" y="184"/>
                  </a:cubicBezTo>
                  <a:cubicBezTo>
                    <a:pt x="273" y="181"/>
                    <a:pt x="273" y="181"/>
                    <a:pt x="273" y="181"/>
                  </a:cubicBezTo>
                  <a:cubicBezTo>
                    <a:pt x="273" y="181"/>
                    <a:pt x="273" y="181"/>
                    <a:pt x="273" y="181"/>
                  </a:cubicBezTo>
                  <a:cubicBezTo>
                    <a:pt x="271" y="184"/>
                    <a:pt x="271" y="184"/>
                    <a:pt x="271" y="184"/>
                  </a:cubicBezTo>
                  <a:cubicBezTo>
                    <a:pt x="273" y="181"/>
                    <a:pt x="273" y="181"/>
                    <a:pt x="273" y="181"/>
                  </a:cubicBezTo>
                  <a:cubicBezTo>
                    <a:pt x="273" y="181"/>
                    <a:pt x="273" y="181"/>
                    <a:pt x="273" y="181"/>
                  </a:cubicBezTo>
                  <a:cubicBezTo>
                    <a:pt x="273" y="181"/>
                    <a:pt x="273" y="181"/>
                    <a:pt x="273" y="181"/>
                  </a:cubicBezTo>
                  <a:cubicBezTo>
                    <a:pt x="273" y="181"/>
                    <a:pt x="273" y="181"/>
                    <a:pt x="273" y="181"/>
                  </a:cubicBezTo>
                  <a:cubicBezTo>
                    <a:pt x="273" y="181"/>
                    <a:pt x="273" y="181"/>
                    <a:pt x="273" y="181"/>
                  </a:cubicBezTo>
                  <a:cubicBezTo>
                    <a:pt x="273" y="181"/>
                    <a:pt x="273" y="181"/>
                    <a:pt x="273" y="181"/>
                  </a:cubicBezTo>
                  <a:cubicBezTo>
                    <a:pt x="273" y="181"/>
                    <a:pt x="272" y="180"/>
                    <a:pt x="270" y="179"/>
                  </a:cubicBezTo>
                  <a:cubicBezTo>
                    <a:pt x="255" y="170"/>
                    <a:pt x="197" y="135"/>
                    <a:pt x="141" y="102"/>
                  </a:cubicBezTo>
                  <a:cubicBezTo>
                    <a:pt x="113" y="86"/>
                    <a:pt x="85" y="70"/>
                    <a:pt x="64" y="58"/>
                  </a:cubicBezTo>
                  <a:cubicBezTo>
                    <a:pt x="53" y="52"/>
                    <a:pt x="44" y="47"/>
                    <a:pt x="37" y="44"/>
                  </a:cubicBezTo>
                  <a:cubicBezTo>
                    <a:pt x="34" y="42"/>
                    <a:pt x="31" y="41"/>
                    <a:pt x="28" y="40"/>
                  </a:cubicBezTo>
                  <a:cubicBezTo>
                    <a:pt x="27" y="39"/>
                    <a:pt x="26" y="39"/>
                    <a:pt x="25" y="39"/>
                  </a:cubicBezTo>
                  <a:cubicBezTo>
                    <a:pt x="24" y="38"/>
                    <a:pt x="23" y="38"/>
                    <a:pt x="22" y="38"/>
                  </a:cubicBezTo>
                  <a:cubicBezTo>
                    <a:pt x="22" y="38"/>
                    <a:pt x="21" y="38"/>
                    <a:pt x="21" y="38"/>
                  </a:cubicBezTo>
                  <a:cubicBezTo>
                    <a:pt x="20" y="39"/>
                    <a:pt x="19" y="39"/>
                    <a:pt x="18" y="40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8" y="41"/>
                    <a:pt x="18" y="42"/>
                    <a:pt x="18" y="42"/>
                  </a:cubicBezTo>
                  <a:cubicBezTo>
                    <a:pt x="18" y="44"/>
                    <a:pt x="18" y="44"/>
                    <a:pt x="18" y="45"/>
                  </a:cubicBezTo>
                  <a:cubicBezTo>
                    <a:pt x="19" y="45"/>
                    <a:pt x="19" y="45"/>
                    <a:pt x="19" y="46"/>
                  </a:cubicBezTo>
                  <a:cubicBezTo>
                    <a:pt x="20" y="46"/>
                    <a:pt x="21" y="47"/>
                    <a:pt x="21" y="47"/>
                  </a:cubicBezTo>
                  <a:cubicBezTo>
                    <a:pt x="25" y="50"/>
                    <a:pt x="31" y="54"/>
                    <a:pt x="39" y="59"/>
                  </a:cubicBezTo>
                  <a:cubicBezTo>
                    <a:pt x="69" y="78"/>
                    <a:pt x="126" y="114"/>
                    <a:pt x="177" y="145"/>
                  </a:cubicBezTo>
                  <a:cubicBezTo>
                    <a:pt x="202" y="160"/>
                    <a:pt x="225" y="174"/>
                    <a:pt x="242" y="185"/>
                  </a:cubicBezTo>
                  <a:cubicBezTo>
                    <a:pt x="250" y="190"/>
                    <a:pt x="257" y="194"/>
                    <a:pt x="262" y="197"/>
                  </a:cubicBezTo>
                  <a:cubicBezTo>
                    <a:pt x="265" y="199"/>
                    <a:pt x="266" y="200"/>
                    <a:pt x="268" y="201"/>
                  </a:cubicBezTo>
                  <a:cubicBezTo>
                    <a:pt x="268" y="201"/>
                    <a:pt x="269" y="201"/>
                    <a:pt x="269" y="201"/>
                  </a:cubicBezTo>
                  <a:cubicBezTo>
                    <a:pt x="269" y="202"/>
                    <a:pt x="269" y="202"/>
                    <a:pt x="269" y="202"/>
                  </a:cubicBezTo>
                  <a:cubicBezTo>
                    <a:pt x="271" y="200"/>
                    <a:pt x="271" y="200"/>
                    <a:pt x="271" y="200"/>
                  </a:cubicBezTo>
                  <a:cubicBezTo>
                    <a:pt x="269" y="202"/>
                    <a:pt x="269" y="202"/>
                    <a:pt x="269" y="202"/>
                  </a:cubicBezTo>
                  <a:cubicBezTo>
                    <a:pt x="269" y="202"/>
                    <a:pt x="269" y="202"/>
                    <a:pt x="269" y="202"/>
                  </a:cubicBezTo>
                  <a:cubicBezTo>
                    <a:pt x="271" y="200"/>
                    <a:pt x="271" y="200"/>
                    <a:pt x="271" y="200"/>
                  </a:cubicBezTo>
                  <a:cubicBezTo>
                    <a:pt x="269" y="202"/>
                    <a:pt x="269" y="202"/>
                    <a:pt x="269" y="202"/>
                  </a:cubicBezTo>
                  <a:cubicBezTo>
                    <a:pt x="272" y="199"/>
                    <a:pt x="272" y="199"/>
                    <a:pt x="272" y="199"/>
                  </a:cubicBezTo>
                  <a:cubicBezTo>
                    <a:pt x="269" y="201"/>
                    <a:pt x="269" y="201"/>
                    <a:pt x="269" y="201"/>
                  </a:cubicBezTo>
                  <a:cubicBezTo>
                    <a:pt x="269" y="202"/>
                    <a:pt x="269" y="202"/>
                    <a:pt x="269" y="202"/>
                  </a:cubicBezTo>
                  <a:cubicBezTo>
                    <a:pt x="272" y="199"/>
                    <a:pt x="272" y="199"/>
                    <a:pt x="272" y="199"/>
                  </a:cubicBezTo>
                  <a:cubicBezTo>
                    <a:pt x="269" y="201"/>
                    <a:pt x="269" y="201"/>
                    <a:pt x="269" y="201"/>
                  </a:cubicBezTo>
                  <a:cubicBezTo>
                    <a:pt x="272" y="198"/>
                    <a:pt x="272" y="198"/>
                    <a:pt x="272" y="198"/>
                  </a:cubicBezTo>
                  <a:cubicBezTo>
                    <a:pt x="268" y="201"/>
                    <a:pt x="268" y="201"/>
                    <a:pt x="268" y="201"/>
                  </a:cubicBezTo>
                  <a:cubicBezTo>
                    <a:pt x="269" y="201"/>
                    <a:pt x="269" y="201"/>
                    <a:pt x="269" y="201"/>
                  </a:cubicBezTo>
                  <a:cubicBezTo>
                    <a:pt x="272" y="198"/>
                    <a:pt x="272" y="198"/>
                    <a:pt x="272" y="198"/>
                  </a:cubicBezTo>
                  <a:cubicBezTo>
                    <a:pt x="268" y="201"/>
                    <a:pt x="268" y="201"/>
                    <a:pt x="268" y="201"/>
                  </a:cubicBezTo>
                  <a:cubicBezTo>
                    <a:pt x="272" y="198"/>
                    <a:pt x="272" y="198"/>
                    <a:pt x="272" y="198"/>
                  </a:cubicBezTo>
                  <a:cubicBezTo>
                    <a:pt x="268" y="200"/>
                    <a:pt x="268" y="200"/>
                    <a:pt x="268" y="200"/>
                  </a:cubicBezTo>
                  <a:cubicBezTo>
                    <a:pt x="268" y="201"/>
                    <a:pt x="268" y="201"/>
                    <a:pt x="268" y="201"/>
                  </a:cubicBezTo>
                  <a:cubicBezTo>
                    <a:pt x="272" y="198"/>
                    <a:pt x="272" y="198"/>
                    <a:pt x="272" y="198"/>
                  </a:cubicBezTo>
                  <a:cubicBezTo>
                    <a:pt x="268" y="200"/>
                    <a:pt x="268" y="200"/>
                    <a:pt x="268" y="200"/>
                  </a:cubicBezTo>
                  <a:cubicBezTo>
                    <a:pt x="272" y="198"/>
                    <a:pt x="272" y="198"/>
                    <a:pt x="272" y="198"/>
                  </a:cubicBezTo>
                  <a:cubicBezTo>
                    <a:pt x="268" y="198"/>
                    <a:pt x="268" y="198"/>
                    <a:pt x="268" y="198"/>
                  </a:cubicBezTo>
                  <a:cubicBezTo>
                    <a:pt x="268" y="199"/>
                    <a:pt x="268" y="200"/>
                    <a:pt x="268" y="200"/>
                  </a:cubicBezTo>
                  <a:cubicBezTo>
                    <a:pt x="272" y="198"/>
                    <a:pt x="272" y="198"/>
                    <a:pt x="272" y="198"/>
                  </a:cubicBezTo>
                  <a:cubicBezTo>
                    <a:pt x="268" y="198"/>
                    <a:pt x="268" y="198"/>
                    <a:pt x="268" y="198"/>
                  </a:cubicBezTo>
                  <a:cubicBezTo>
                    <a:pt x="272" y="198"/>
                    <a:pt x="272" y="198"/>
                    <a:pt x="272" y="198"/>
                  </a:cubicBezTo>
                  <a:cubicBezTo>
                    <a:pt x="268" y="196"/>
                    <a:pt x="268" y="196"/>
                    <a:pt x="268" y="196"/>
                  </a:cubicBezTo>
                  <a:cubicBezTo>
                    <a:pt x="272" y="198"/>
                    <a:pt x="272" y="198"/>
                    <a:pt x="272" y="198"/>
                  </a:cubicBezTo>
                  <a:cubicBezTo>
                    <a:pt x="270" y="195"/>
                    <a:pt x="270" y="195"/>
                    <a:pt x="270" y="195"/>
                  </a:cubicBezTo>
                  <a:cubicBezTo>
                    <a:pt x="270" y="195"/>
                    <a:pt x="269" y="195"/>
                    <a:pt x="268" y="196"/>
                  </a:cubicBezTo>
                  <a:cubicBezTo>
                    <a:pt x="272" y="198"/>
                    <a:pt x="272" y="198"/>
                    <a:pt x="272" y="198"/>
                  </a:cubicBezTo>
                  <a:cubicBezTo>
                    <a:pt x="270" y="195"/>
                    <a:pt x="270" y="195"/>
                    <a:pt x="270" y="195"/>
                  </a:cubicBezTo>
                  <a:cubicBezTo>
                    <a:pt x="272" y="198"/>
                    <a:pt x="272" y="198"/>
                    <a:pt x="272" y="198"/>
                  </a:cubicBezTo>
                  <a:cubicBezTo>
                    <a:pt x="272" y="195"/>
                    <a:pt x="272" y="195"/>
                    <a:pt x="272" y="195"/>
                  </a:cubicBezTo>
                  <a:cubicBezTo>
                    <a:pt x="271" y="195"/>
                    <a:pt x="271" y="195"/>
                    <a:pt x="270" y="195"/>
                  </a:cubicBezTo>
                  <a:cubicBezTo>
                    <a:pt x="272" y="198"/>
                    <a:pt x="272" y="198"/>
                    <a:pt x="272" y="198"/>
                  </a:cubicBezTo>
                  <a:cubicBezTo>
                    <a:pt x="272" y="195"/>
                    <a:pt x="272" y="195"/>
                    <a:pt x="272" y="195"/>
                  </a:cubicBezTo>
                  <a:cubicBezTo>
                    <a:pt x="272" y="197"/>
                    <a:pt x="272" y="197"/>
                    <a:pt x="272" y="197"/>
                  </a:cubicBezTo>
                  <a:cubicBezTo>
                    <a:pt x="272" y="195"/>
                    <a:pt x="272" y="195"/>
                    <a:pt x="272" y="195"/>
                  </a:cubicBezTo>
                  <a:cubicBezTo>
                    <a:pt x="272" y="195"/>
                    <a:pt x="272" y="195"/>
                    <a:pt x="272" y="195"/>
                  </a:cubicBezTo>
                  <a:cubicBezTo>
                    <a:pt x="272" y="197"/>
                    <a:pt x="272" y="197"/>
                    <a:pt x="272" y="197"/>
                  </a:cubicBezTo>
                  <a:cubicBezTo>
                    <a:pt x="272" y="195"/>
                    <a:pt x="272" y="195"/>
                    <a:pt x="272" y="195"/>
                  </a:cubicBezTo>
                  <a:cubicBezTo>
                    <a:pt x="272" y="195"/>
                    <a:pt x="272" y="195"/>
                    <a:pt x="272" y="195"/>
                  </a:cubicBezTo>
                  <a:cubicBezTo>
                    <a:pt x="272" y="195"/>
                    <a:pt x="272" y="195"/>
                    <a:pt x="272" y="195"/>
                  </a:cubicBezTo>
                  <a:cubicBezTo>
                    <a:pt x="272" y="195"/>
                    <a:pt x="272" y="195"/>
                    <a:pt x="272" y="195"/>
                  </a:cubicBezTo>
                  <a:cubicBezTo>
                    <a:pt x="272" y="195"/>
                    <a:pt x="272" y="195"/>
                    <a:pt x="272" y="195"/>
                  </a:cubicBezTo>
                  <a:cubicBezTo>
                    <a:pt x="272" y="195"/>
                    <a:pt x="272" y="195"/>
                    <a:pt x="272" y="195"/>
                  </a:cubicBezTo>
                  <a:cubicBezTo>
                    <a:pt x="272" y="195"/>
                    <a:pt x="271" y="194"/>
                    <a:pt x="270" y="194"/>
                  </a:cubicBezTo>
                  <a:cubicBezTo>
                    <a:pt x="267" y="192"/>
                    <a:pt x="260" y="189"/>
                    <a:pt x="251" y="184"/>
                  </a:cubicBezTo>
                  <a:cubicBezTo>
                    <a:pt x="218" y="166"/>
                    <a:pt x="157" y="131"/>
                    <a:pt x="104" y="100"/>
                  </a:cubicBezTo>
                  <a:cubicBezTo>
                    <a:pt x="78" y="84"/>
                    <a:pt x="53" y="70"/>
                    <a:pt x="35" y="59"/>
                  </a:cubicBezTo>
                  <a:cubicBezTo>
                    <a:pt x="27" y="54"/>
                    <a:pt x="19" y="50"/>
                    <a:pt x="14" y="47"/>
                  </a:cubicBezTo>
                  <a:cubicBezTo>
                    <a:pt x="9" y="44"/>
                    <a:pt x="6" y="42"/>
                    <a:pt x="6" y="42"/>
                  </a:cubicBezTo>
                  <a:cubicBezTo>
                    <a:pt x="4" y="41"/>
                    <a:pt x="2" y="42"/>
                    <a:pt x="1" y="43"/>
                  </a:cubicBezTo>
                  <a:cubicBezTo>
                    <a:pt x="0" y="45"/>
                    <a:pt x="0" y="48"/>
                    <a:pt x="2" y="49"/>
                  </a:cubicBezTo>
                  <a:cubicBezTo>
                    <a:pt x="292" y="230"/>
                    <a:pt x="292" y="230"/>
                    <a:pt x="292" y="230"/>
                  </a:cubicBezTo>
                  <a:cubicBezTo>
                    <a:pt x="293" y="231"/>
                    <a:pt x="296" y="230"/>
                    <a:pt x="297" y="228"/>
                  </a:cubicBezTo>
                  <a:cubicBezTo>
                    <a:pt x="298" y="227"/>
                    <a:pt x="298" y="224"/>
                    <a:pt x="296" y="223"/>
                  </a:cubicBezTo>
                  <a:close/>
                </a:path>
              </a:pathLst>
            </a:custGeom>
            <a:solidFill>
              <a:srgbClr val="70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" name="Freeform 15"/>
            <p:cNvSpPr/>
            <p:nvPr/>
          </p:nvSpPr>
          <p:spPr bwMode="auto">
            <a:xfrm>
              <a:off x="4757517" y="1740727"/>
              <a:ext cx="684678" cy="521094"/>
            </a:xfrm>
            <a:custGeom>
              <a:avLst/>
              <a:gdLst>
                <a:gd name="T0" fmla="*/ 488 w 510"/>
                <a:gd name="T1" fmla="*/ 365 h 388"/>
                <a:gd name="T2" fmla="*/ 26 w 510"/>
                <a:gd name="T3" fmla="*/ 75 h 388"/>
                <a:gd name="T4" fmla="*/ 40 w 510"/>
                <a:gd name="T5" fmla="*/ 65 h 388"/>
                <a:gd name="T6" fmla="*/ 40 w 510"/>
                <a:gd name="T7" fmla="*/ 69 h 388"/>
                <a:gd name="T8" fmla="*/ 64 w 510"/>
                <a:gd name="T9" fmla="*/ 64 h 388"/>
                <a:gd name="T10" fmla="*/ 474 w 510"/>
                <a:gd name="T11" fmla="*/ 305 h 388"/>
                <a:gd name="T12" fmla="*/ 83 w 510"/>
                <a:gd name="T13" fmla="*/ 64 h 388"/>
                <a:gd name="T14" fmla="*/ 101 w 510"/>
                <a:gd name="T15" fmla="*/ 60 h 388"/>
                <a:gd name="T16" fmla="*/ 129 w 510"/>
                <a:gd name="T17" fmla="*/ 54 h 388"/>
                <a:gd name="T18" fmla="*/ 126 w 510"/>
                <a:gd name="T19" fmla="*/ 57 h 388"/>
                <a:gd name="T20" fmla="*/ 142 w 510"/>
                <a:gd name="T21" fmla="*/ 57 h 388"/>
                <a:gd name="T22" fmla="*/ 205 w 510"/>
                <a:gd name="T23" fmla="*/ 69 h 388"/>
                <a:gd name="T24" fmla="*/ 170 w 510"/>
                <a:gd name="T25" fmla="*/ 51 h 388"/>
                <a:gd name="T26" fmla="*/ 462 w 510"/>
                <a:gd name="T27" fmla="*/ 210 h 388"/>
                <a:gd name="T28" fmla="*/ 214 w 510"/>
                <a:gd name="T29" fmla="*/ 39 h 388"/>
                <a:gd name="T30" fmla="*/ 451 w 510"/>
                <a:gd name="T31" fmla="*/ 174 h 388"/>
                <a:gd name="T32" fmla="*/ 455 w 510"/>
                <a:gd name="T33" fmla="*/ 173 h 388"/>
                <a:gd name="T34" fmla="*/ 454 w 510"/>
                <a:gd name="T35" fmla="*/ 145 h 388"/>
                <a:gd name="T36" fmla="*/ 274 w 510"/>
                <a:gd name="T37" fmla="*/ 34 h 388"/>
                <a:gd name="T38" fmla="*/ 467 w 510"/>
                <a:gd name="T39" fmla="*/ 140 h 388"/>
                <a:gd name="T40" fmla="*/ 290 w 510"/>
                <a:gd name="T41" fmla="*/ 34 h 388"/>
                <a:gd name="T42" fmla="*/ 461 w 510"/>
                <a:gd name="T43" fmla="*/ 116 h 388"/>
                <a:gd name="T44" fmla="*/ 457 w 510"/>
                <a:gd name="T45" fmla="*/ 95 h 388"/>
                <a:gd name="T46" fmla="*/ 336 w 510"/>
                <a:gd name="T47" fmla="*/ 27 h 388"/>
                <a:gd name="T48" fmla="*/ 353 w 510"/>
                <a:gd name="T49" fmla="*/ 16 h 388"/>
                <a:gd name="T50" fmla="*/ 466 w 510"/>
                <a:gd name="T51" fmla="*/ 69 h 388"/>
                <a:gd name="T52" fmla="*/ 399 w 510"/>
                <a:gd name="T53" fmla="*/ 15 h 388"/>
                <a:gd name="T54" fmla="*/ 461 w 510"/>
                <a:gd name="T55" fmla="*/ 41 h 388"/>
                <a:gd name="T56" fmla="*/ 461 w 510"/>
                <a:gd name="T57" fmla="*/ 22 h 388"/>
                <a:gd name="T58" fmla="*/ 445 w 510"/>
                <a:gd name="T59" fmla="*/ 3 h 388"/>
                <a:gd name="T60" fmla="*/ 459 w 510"/>
                <a:gd name="T61" fmla="*/ 21 h 388"/>
                <a:gd name="T62" fmla="*/ 462 w 510"/>
                <a:gd name="T63" fmla="*/ 18 h 388"/>
                <a:gd name="T64" fmla="*/ 423 w 510"/>
                <a:gd name="T65" fmla="*/ 18 h 388"/>
                <a:gd name="T66" fmla="*/ 458 w 510"/>
                <a:gd name="T67" fmla="*/ 35 h 388"/>
                <a:gd name="T68" fmla="*/ 446 w 510"/>
                <a:gd name="T69" fmla="*/ 28 h 388"/>
                <a:gd name="T70" fmla="*/ 459 w 510"/>
                <a:gd name="T71" fmla="*/ 58 h 388"/>
                <a:gd name="T72" fmla="*/ 399 w 510"/>
                <a:gd name="T73" fmla="*/ 24 h 388"/>
                <a:gd name="T74" fmla="*/ 462 w 510"/>
                <a:gd name="T75" fmla="*/ 71 h 388"/>
                <a:gd name="T76" fmla="*/ 461 w 510"/>
                <a:gd name="T77" fmla="*/ 90 h 388"/>
                <a:gd name="T78" fmla="*/ 337 w 510"/>
                <a:gd name="T79" fmla="*/ 19 h 388"/>
                <a:gd name="T80" fmla="*/ 459 w 510"/>
                <a:gd name="T81" fmla="*/ 119 h 388"/>
                <a:gd name="T82" fmla="*/ 299 w 510"/>
                <a:gd name="T83" fmla="*/ 45 h 388"/>
                <a:gd name="T84" fmla="*/ 276 w 510"/>
                <a:gd name="T85" fmla="*/ 32 h 388"/>
                <a:gd name="T86" fmla="*/ 460 w 510"/>
                <a:gd name="T87" fmla="*/ 158 h 388"/>
                <a:gd name="T88" fmla="*/ 463 w 510"/>
                <a:gd name="T89" fmla="*/ 151 h 388"/>
                <a:gd name="T90" fmla="*/ 460 w 510"/>
                <a:gd name="T91" fmla="*/ 171 h 388"/>
                <a:gd name="T92" fmla="*/ 457 w 510"/>
                <a:gd name="T93" fmla="*/ 187 h 388"/>
                <a:gd name="T94" fmla="*/ 462 w 510"/>
                <a:gd name="T95" fmla="*/ 198 h 388"/>
                <a:gd name="T96" fmla="*/ 454 w 510"/>
                <a:gd name="T97" fmla="*/ 211 h 388"/>
                <a:gd name="T98" fmla="*/ 165 w 510"/>
                <a:gd name="T99" fmla="*/ 52 h 388"/>
                <a:gd name="T100" fmla="*/ 441 w 510"/>
                <a:gd name="T101" fmla="*/ 217 h 388"/>
                <a:gd name="T102" fmla="*/ 462 w 510"/>
                <a:gd name="T103" fmla="*/ 250 h 388"/>
                <a:gd name="T104" fmla="*/ 460 w 510"/>
                <a:gd name="T105" fmla="*/ 266 h 388"/>
                <a:gd name="T106" fmla="*/ 466 w 510"/>
                <a:gd name="T107" fmla="*/ 287 h 388"/>
                <a:gd name="T108" fmla="*/ 468 w 510"/>
                <a:gd name="T109" fmla="*/ 307 h 388"/>
                <a:gd name="T110" fmla="*/ 469 w 510"/>
                <a:gd name="T111" fmla="*/ 304 h 388"/>
                <a:gd name="T112" fmla="*/ 469 w 510"/>
                <a:gd name="T113" fmla="*/ 322 h 388"/>
                <a:gd name="T114" fmla="*/ 469 w 510"/>
                <a:gd name="T115" fmla="*/ 317 h 388"/>
                <a:gd name="T116" fmla="*/ 473 w 510"/>
                <a:gd name="T117" fmla="*/ 341 h 388"/>
                <a:gd name="T118" fmla="*/ 475 w 510"/>
                <a:gd name="T119" fmla="*/ 336 h 388"/>
                <a:gd name="T120" fmla="*/ 485 w 510"/>
                <a:gd name="T121" fmla="*/ 361 h 388"/>
                <a:gd name="T122" fmla="*/ 7 w 510"/>
                <a:gd name="T123" fmla="*/ 67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10" h="388">
                  <a:moveTo>
                    <a:pt x="507" y="380"/>
                  </a:moveTo>
                  <a:cubicBezTo>
                    <a:pt x="7" y="68"/>
                    <a:pt x="7" y="68"/>
                    <a:pt x="7" y="68"/>
                  </a:cubicBezTo>
                  <a:cubicBezTo>
                    <a:pt x="5" y="71"/>
                    <a:pt x="5" y="71"/>
                    <a:pt x="5" y="71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1"/>
                    <a:pt x="5" y="71"/>
                    <a:pt x="5" y="71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4" y="75"/>
                    <a:pt x="4" y="75"/>
                    <a:pt x="5" y="75"/>
                  </a:cubicBezTo>
                  <a:cubicBezTo>
                    <a:pt x="5" y="71"/>
                    <a:pt x="5" y="71"/>
                    <a:pt x="5" y="71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5"/>
                    <a:pt x="4" y="75"/>
                    <a:pt x="5" y="76"/>
                  </a:cubicBezTo>
                  <a:cubicBezTo>
                    <a:pt x="14" y="81"/>
                    <a:pt x="47" y="102"/>
                    <a:pt x="92" y="130"/>
                  </a:cubicBezTo>
                  <a:cubicBezTo>
                    <a:pt x="159" y="172"/>
                    <a:pt x="253" y="231"/>
                    <a:pt x="332" y="279"/>
                  </a:cubicBezTo>
                  <a:cubicBezTo>
                    <a:pt x="372" y="303"/>
                    <a:pt x="408" y="325"/>
                    <a:pt x="435" y="340"/>
                  </a:cubicBezTo>
                  <a:cubicBezTo>
                    <a:pt x="449" y="348"/>
                    <a:pt x="461" y="354"/>
                    <a:pt x="469" y="358"/>
                  </a:cubicBezTo>
                  <a:cubicBezTo>
                    <a:pt x="474" y="361"/>
                    <a:pt x="477" y="362"/>
                    <a:pt x="480" y="363"/>
                  </a:cubicBezTo>
                  <a:cubicBezTo>
                    <a:pt x="482" y="364"/>
                    <a:pt x="483" y="365"/>
                    <a:pt x="484" y="365"/>
                  </a:cubicBezTo>
                  <a:cubicBezTo>
                    <a:pt x="485" y="365"/>
                    <a:pt x="486" y="365"/>
                    <a:pt x="488" y="365"/>
                  </a:cubicBezTo>
                  <a:cubicBezTo>
                    <a:pt x="488" y="365"/>
                    <a:pt x="489" y="365"/>
                    <a:pt x="490" y="365"/>
                  </a:cubicBezTo>
                  <a:cubicBezTo>
                    <a:pt x="490" y="365"/>
                    <a:pt x="491" y="364"/>
                    <a:pt x="492" y="363"/>
                  </a:cubicBezTo>
                  <a:cubicBezTo>
                    <a:pt x="492" y="363"/>
                    <a:pt x="492" y="363"/>
                    <a:pt x="492" y="363"/>
                  </a:cubicBezTo>
                  <a:cubicBezTo>
                    <a:pt x="493" y="362"/>
                    <a:pt x="493" y="362"/>
                    <a:pt x="493" y="361"/>
                  </a:cubicBezTo>
                  <a:cubicBezTo>
                    <a:pt x="493" y="359"/>
                    <a:pt x="492" y="359"/>
                    <a:pt x="492" y="358"/>
                  </a:cubicBezTo>
                  <a:cubicBezTo>
                    <a:pt x="491" y="357"/>
                    <a:pt x="490" y="356"/>
                    <a:pt x="488" y="354"/>
                  </a:cubicBezTo>
                  <a:cubicBezTo>
                    <a:pt x="486" y="352"/>
                    <a:pt x="482" y="349"/>
                    <a:pt x="476" y="345"/>
                  </a:cubicBezTo>
                  <a:cubicBezTo>
                    <a:pt x="457" y="331"/>
                    <a:pt x="419" y="306"/>
                    <a:pt x="373" y="277"/>
                  </a:cubicBezTo>
                  <a:cubicBezTo>
                    <a:pt x="235" y="191"/>
                    <a:pt x="26" y="67"/>
                    <a:pt x="26" y="67"/>
                  </a:cubicBezTo>
                  <a:cubicBezTo>
                    <a:pt x="24" y="70"/>
                    <a:pt x="24" y="70"/>
                    <a:pt x="24" y="70"/>
                  </a:cubicBezTo>
                  <a:cubicBezTo>
                    <a:pt x="27" y="73"/>
                    <a:pt x="27" y="73"/>
                    <a:pt x="27" y="73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6" y="74"/>
                    <a:pt x="26" y="73"/>
                    <a:pt x="27" y="73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24" y="74"/>
                    <a:pt x="25" y="74"/>
                    <a:pt x="25" y="74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24" y="74"/>
                    <a:pt x="25" y="75"/>
                    <a:pt x="26" y="75"/>
                  </a:cubicBezTo>
                  <a:cubicBezTo>
                    <a:pt x="32" y="77"/>
                    <a:pt x="43" y="83"/>
                    <a:pt x="58" y="92"/>
                  </a:cubicBezTo>
                  <a:cubicBezTo>
                    <a:pt x="110" y="122"/>
                    <a:pt x="211" y="186"/>
                    <a:pt x="301" y="241"/>
                  </a:cubicBezTo>
                  <a:cubicBezTo>
                    <a:pt x="346" y="269"/>
                    <a:pt x="388" y="295"/>
                    <a:pt x="419" y="313"/>
                  </a:cubicBezTo>
                  <a:cubicBezTo>
                    <a:pt x="435" y="323"/>
                    <a:pt x="448" y="331"/>
                    <a:pt x="458" y="336"/>
                  </a:cubicBezTo>
                  <a:cubicBezTo>
                    <a:pt x="462" y="339"/>
                    <a:pt x="466" y="341"/>
                    <a:pt x="469" y="342"/>
                  </a:cubicBezTo>
                  <a:cubicBezTo>
                    <a:pt x="471" y="343"/>
                    <a:pt x="472" y="344"/>
                    <a:pt x="473" y="344"/>
                  </a:cubicBezTo>
                  <a:cubicBezTo>
                    <a:pt x="474" y="344"/>
                    <a:pt x="474" y="344"/>
                    <a:pt x="475" y="345"/>
                  </a:cubicBezTo>
                  <a:cubicBezTo>
                    <a:pt x="475" y="345"/>
                    <a:pt x="476" y="345"/>
                    <a:pt x="477" y="345"/>
                  </a:cubicBezTo>
                  <a:cubicBezTo>
                    <a:pt x="477" y="345"/>
                    <a:pt x="478" y="345"/>
                    <a:pt x="478" y="345"/>
                  </a:cubicBezTo>
                  <a:cubicBezTo>
                    <a:pt x="479" y="344"/>
                    <a:pt x="480" y="344"/>
                    <a:pt x="480" y="343"/>
                  </a:cubicBezTo>
                  <a:cubicBezTo>
                    <a:pt x="480" y="343"/>
                    <a:pt x="480" y="343"/>
                    <a:pt x="480" y="343"/>
                  </a:cubicBezTo>
                  <a:cubicBezTo>
                    <a:pt x="481" y="342"/>
                    <a:pt x="481" y="341"/>
                    <a:pt x="481" y="340"/>
                  </a:cubicBezTo>
                  <a:cubicBezTo>
                    <a:pt x="481" y="339"/>
                    <a:pt x="481" y="338"/>
                    <a:pt x="480" y="337"/>
                  </a:cubicBezTo>
                  <a:cubicBezTo>
                    <a:pt x="480" y="336"/>
                    <a:pt x="479" y="335"/>
                    <a:pt x="477" y="334"/>
                  </a:cubicBezTo>
                  <a:cubicBezTo>
                    <a:pt x="475" y="331"/>
                    <a:pt x="471" y="328"/>
                    <a:pt x="466" y="324"/>
                  </a:cubicBezTo>
                  <a:cubicBezTo>
                    <a:pt x="447" y="311"/>
                    <a:pt x="411" y="289"/>
                    <a:pt x="367" y="263"/>
                  </a:cubicBezTo>
                  <a:cubicBezTo>
                    <a:pt x="302" y="224"/>
                    <a:pt x="219" y="177"/>
                    <a:pt x="154" y="138"/>
                  </a:cubicBezTo>
                  <a:cubicBezTo>
                    <a:pt x="121" y="118"/>
                    <a:pt x="92" y="101"/>
                    <a:pt x="71" y="88"/>
                  </a:cubicBezTo>
                  <a:cubicBezTo>
                    <a:pt x="61" y="81"/>
                    <a:pt x="53" y="75"/>
                    <a:pt x="47" y="71"/>
                  </a:cubicBezTo>
                  <a:cubicBezTo>
                    <a:pt x="44" y="69"/>
                    <a:pt x="42" y="67"/>
                    <a:pt x="41" y="66"/>
                  </a:cubicBezTo>
                  <a:cubicBezTo>
                    <a:pt x="40" y="65"/>
                    <a:pt x="40" y="65"/>
                    <a:pt x="40" y="65"/>
                  </a:cubicBezTo>
                  <a:cubicBezTo>
                    <a:pt x="40" y="65"/>
                    <a:pt x="40" y="65"/>
                    <a:pt x="40" y="65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40" y="65"/>
                    <a:pt x="40" y="65"/>
                    <a:pt x="40" y="65"/>
                  </a:cubicBezTo>
                  <a:cubicBezTo>
                    <a:pt x="40" y="65"/>
                    <a:pt x="40" y="65"/>
                    <a:pt x="40" y="65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40" y="65"/>
                    <a:pt x="40" y="65"/>
                    <a:pt x="40" y="65"/>
                  </a:cubicBezTo>
                  <a:cubicBezTo>
                    <a:pt x="37" y="66"/>
                    <a:pt x="37" y="66"/>
                    <a:pt x="37" y="66"/>
                  </a:cubicBezTo>
                  <a:cubicBezTo>
                    <a:pt x="40" y="66"/>
                    <a:pt x="40" y="66"/>
                    <a:pt x="40" y="66"/>
                  </a:cubicBezTo>
                  <a:cubicBezTo>
                    <a:pt x="40" y="65"/>
                    <a:pt x="40" y="65"/>
                    <a:pt x="40" y="65"/>
                  </a:cubicBezTo>
                  <a:cubicBezTo>
                    <a:pt x="37" y="66"/>
                    <a:pt x="37" y="66"/>
                    <a:pt x="37" y="66"/>
                  </a:cubicBezTo>
                  <a:cubicBezTo>
                    <a:pt x="40" y="66"/>
                    <a:pt x="40" y="66"/>
                    <a:pt x="40" y="66"/>
                  </a:cubicBezTo>
                  <a:cubicBezTo>
                    <a:pt x="37" y="66"/>
                    <a:pt x="37" y="66"/>
                    <a:pt x="37" y="66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40" y="67"/>
                    <a:pt x="40" y="66"/>
                    <a:pt x="40" y="66"/>
                  </a:cubicBezTo>
                  <a:cubicBezTo>
                    <a:pt x="37" y="66"/>
                    <a:pt x="37" y="66"/>
                    <a:pt x="37" y="66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7" y="66"/>
                    <a:pt x="37" y="66"/>
                    <a:pt x="37" y="66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8" y="68"/>
                    <a:pt x="39" y="68"/>
                    <a:pt x="39" y="67"/>
                  </a:cubicBezTo>
                  <a:cubicBezTo>
                    <a:pt x="37" y="66"/>
                    <a:pt x="37" y="66"/>
                    <a:pt x="37" y="66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7" y="67"/>
                    <a:pt x="37" y="67"/>
                    <a:pt x="37" y="67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7" y="67"/>
                    <a:pt x="37" y="67"/>
                    <a:pt x="37" y="67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37" y="69"/>
                    <a:pt x="38" y="69"/>
                    <a:pt x="40" y="69"/>
                  </a:cubicBezTo>
                  <a:cubicBezTo>
                    <a:pt x="42" y="70"/>
                    <a:pt x="46" y="72"/>
                    <a:pt x="52" y="74"/>
                  </a:cubicBezTo>
                  <a:cubicBezTo>
                    <a:pt x="71" y="84"/>
                    <a:pt x="105" y="104"/>
                    <a:pt x="147" y="130"/>
                  </a:cubicBezTo>
                  <a:cubicBezTo>
                    <a:pt x="208" y="168"/>
                    <a:pt x="285" y="217"/>
                    <a:pt x="348" y="256"/>
                  </a:cubicBezTo>
                  <a:cubicBezTo>
                    <a:pt x="380" y="276"/>
                    <a:pt x="408" y="293"/>
                    <a:pt x="429" y="305"/>
                  </a:cubicBezTo>
                  <a:cubicBezTo>
                    <a:pt x="440" y="311"/>
                    <a:pt x="449" y="316"/>
                    <a:pt x="456" y="320"/>
                  </a:cubicBezTo>
                  <a:cubicBezTo>
                    <a:pt x="460" y="322"/>
                    <a:pt x="462" y="323"/>
                    <a:pt x="465" y="324"/>
                  </a:cubicBezTo>
                  <a:cubicBezTo>
                    <a:pt x="466" y="324"/>
                    <a:pt x="467" y="325"/>
                    <a:pt x="468" y="325"/>
                  </a:cubicBezTo>
                  <a:cubicBezTo>
                    <a:pt x="469" y="325"/>
                    <a:pt x="470" y="326"/>
                    <a:pt x="471" y="326"/>
                  </a:cubicBezTo>
                  <a:cubicBezTo>
                    <a:pt x="472" y="326"/>
                    <a:pt x="473" y="325"/>
                    <a:pt x="473" y="325"/>
                  </a:cubicBezTo>
                  <a:cubicBezTo>
                    <a:pt x="474" y="325"/>
                    <a:pt x="475" y="324"/>
                    <a:pt x="476" y="323"/>
                  </a:cubicBezTo>
                  <a:cubicBezTo>
                    <a:pt x="476" y="323"/>
                    <a:pt x="476" y="323"/>
                    <a:pt x="476" y="323"/>
                  </a:cubicBezTo>
                  <a:cubicBezTo>
                    <a:pt x="476" y="322"/>
                    <a:pt x="476" y="322"/>
                    <a:pt x="476" y="321"/>
                  </a:cubicBezTo>
                  <a:cubicBezTo>
                    <a:pt x="476" y="319"/>
                    <a:pt x="476" y="319"/>
                    <a:pt x="476" y="318"/>
                  </a:cubicBezTo>
                  <a:cubicBezTo>
                    <a:pt x="475" y="317"/>
                    <a:pt x="474" y="316"/>
                    <a:pt x="473" y="315"/>
                  </a:cubicBezTo>
                  <a:cubicBezTo>
                    <a:pt x="470" y="313"/>
                    <a:pt x="467" y="310"/>
                    <a:pt x="462" y="307"/>
                  </a:cubicBezTo>
                  <a:cubicBezTo>
                    <a:pt x="444" y="294"/>
                    <a:pt x="411" y="273"/>
                    <a:pt x="370" y="248"/>
                  </a:cubicBezTo>
                  <a:cubicBezTo>
                    <a:pt x="310" y="210"/>
                    <a:pt x="233" y="164"/>
                    <a:pt x="172" y="127"/>
                  </a:cubicBezTo>
                  <a:cubicBezTo>
                    <a:pt x="141" y="108"/>
                    <a:pt x="115" y="92"/>
                    <a:pt x="95" y="81"/>
                  </a:cubicBezTo>
                  <a:cubicBezTo>
                    <a:pt x="86" y="75"/>
                    <a:pt x="78" y="70"/>
                    <a:pt x="73" y="67"/>
                  </a:cubicBezTo>
                  <a:cubicBezTo>
                    <a:pt x="70" y="65"/>
                    <a:pt x="68" y="64"/>
                    <a:pt x="67" y="63"/>
                  </a:cubicBezTo>
                  <a:cubicBezTo>
                    <a:pt x="66" y="63"/>
                    <a:pt x="66" y="62"/>
                    <a:pt x="66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67" y="65"/>
                    <a:pt x="67" y="65"/>
                    <a:pt x="67" y="65"/>
                  </a:cubicBezTo>
                  <a:cubicBezTo>
                    <a:pt x="67" y="64"/>
                    <a:pt x="66" y="64"/>
                    <a:pt x="66" y="63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67" y="65"/>
                    <a:pt x="67" y="65"/>
                    <a:pt x="67" y="65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61" y="69"/>
                    <a:pt x="61" y="69"/>
                    <a:pt x="61" y="69"/>
                  </a:cubicBezTo>
                  <a:cubicBezTo>
                    <a:pt x="61" y="69"/>
                    <a:pt x="156" y="129"/>
                    <a:pt x="255" y="189"/>
                  </a:cubicBezTo>
                  <a:cubicBezTo>
                    <a:pt x="304" y="219"/>
                    <a:pt x="354" y="249"/>
                    <a:pt x="393" y="272"/>
                  </a:cubicBezTo>
                  <a:cubicBezTo>
                    <a:pt x="413" y="283"/>
                    <a:pt x="430" y="292"/>
                    <a:pt x="443" y="299"/>
                  </a:cubicBezTo>
                  <a:cubicBezTo>
                    <a:pt x="449" y="302"/>
                    <a:pt x="454" y="305"/>
                    <a:pt x="459" y="307"/>
                  </a:cubicBezTo>
                  <a:cubicBezTo>
                    <a:pt x="461" y="308"/>
                    <a:pt x="463" y="308"/>
                    <a:pt x="464" y="309"/>
                  </a:cubicBezTo>
                  <a:cubicBezTo>
                    <a:pt x="466" y="309"/>
                    <a:pt x="467" y="310"/>
                    <a:pt x="469" y="310"/>
                  </a:cubicBezTo>
                  <a:cubicBezTo>
                    <a:pt x="469" y="310"/>
                    <a:pt x="470" y="310"/>
                    <a:pt x="471" y="309"/>
                  </a:cubicBezTo>
                  <a:cubicBezTo>
                    <a:pt x="471" y="309"/>
                    <a:pt x="472" y="309"/>
                    <a:pt x="473" y="308"/>
                  </a:cubicBezTo>
                  <a:cubicBezTo>
                    <a:pt x="473" y="307"/>
                    <a:pt x="474" y="306"/>
                    <a:pt x="474" y="305"/>
                  </a:cubicBezTo>
                  <a:cubicBezTo>
                    <a:pt x="474" y="304"/>
                    <a:pt x="473" y="304"/>
                    <a:pt x="473" y="303"/>
                  </a:cubicBezTo>
                  <a:cubicBezTo>
                    <a:pt x="473" y="303"/>
                    <a:pt x="472" y="303"/>
                    <a:pt x="472" y="303"/>
                  </a:cubicBezTo>
                  <a:cubicBezTo>
                    <a:pt x="472" y="302"/>
                    <a:pt x="472" y="302"/>
                    <a:pt x="472" y="302"/>
                  </a:cubicBezTo>
                  <a:cubicBezTo>
                    <a:pt x="471" y="302"/>
                    <a:pt x="471" y="301"/>
                    <a:pt x="470" y="301"/>
                  </a:cubicBezTo>
                  <a:cubicBezTo>
                    <a:pt x="461" y="295"/>
                    <a:pt x="433" y="278"/>
                    <a:pt x="395" y="255"/>
                  </a:cubicBezTo>
                  <a:cubicBezTo>
                    <a:pt x="339" y="220"/>
                    <a:pt x="260" y="172"/>
                    <a:pt x="196" y="132"/>
                  </a:cubicBezTo>
                  <a:cubicBezTo>
                    <a:pt x="164" y="112"/>
                    <a:pt x="135" y="94"/>
                    <a:pt x="115" y="81"/>
                  </a:cubicBezTo>
                  <a:cubicBezTo>
                    <a:pt x="104" y="75"/>
                    <a:pt x="96" y="69"/>
                    <a:pt x="90" y="65"/>
                  </a:cubicBezTo>
                  <a:cubicBezTo>
                    <a:pt x="88" y="63"/>
                    <a:pt x="85" y="62"/>
                    <a:pt x="84" y="61"/>
                  </a:cubicBezTo>
                  <a:cubicBezTo>
                    <a:pt x="83" y="60"/>
                    <a:pt x="83" y="60"/>
                    <a:pt x="83" y="60"/>
                  </a:cubicBezTo>
                  <a:cubicBezTo>
                    <a:pt x="83" y="59"/>
                    <a:pt x="83" y="59"/>
                    <a:pt x="83" y="59"/>
                  </a:cubicBezTo>
                  <a:cubicBezTo>
                    <a:pt x="81" y="61"/>
                    <a:pt x="81" y="61"/>
                    <a:pt x="81" y="61"/>
                  </a:cubicBezTo>
                  <a:cubicBezTo>
                    <a:pt x="83" y="60"/>
                    <a:pt x="83" y="60"/>
                    <a:pt x="83" y="60"/>
                  </a:cubicBezTo>
                  <a:cubicBezTo>
                    <a:pt x="83" y="59"/>
                    <a:pt x="83" y="59"/>
                    <a:pt x="83" y="59"/>
                  </a:cubicBezTo>
                  <a:cubicBezTo>
                    <a:pt x="81" y="61"/>
                    <a:pt x="81" y="61"/>
                    <a:pt x="81" y="61"/>
                  </a:cubicBezTo>
                  <a:cubicBezTo>
                    <a:pt x="83" y="60"/>
                    <a:pt x="83" y="60"/>
                    <a:pt x="83" y="60"/>
                  </a:cubicBezTo>
                  <a:cubicBezTo>
                    <a:pt x="80" y="62"/>
                    <a:pt x="80" y="62"/>
                    <a:pt x="80" y="62"/>
                  </a:cubicBezTo>
                  <a:cubicBezTo>
                    <a:pt x="83" y="62"/>
                    <a:pt x="83" y="62"/>
                    <a:pt x="83" y="62"/>
                  </a:cubicBezTo>
                  <a:cubicBezTo>
                    <a:pt x="83" y="60"/>
                    <a:pt x="83" y="60"/>
                    <a:pt x="83" y="60"/>
                  </a:cubicBezTo>
                  <a:cubicBezTo>
                    <a:pt x="80" y="62"/>
                    <a:pt x="80" y="62"/>
                    <a:pt x="80" y="62"/>
                  </a:cubicBezTo>
                  <a:cubicBezTo>
                    <a:pt x="83" y="62"/>
                    <a:pt x="83" y="62"/>
                    <a:pt x="83" y="62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83" y="64"/>
                    <a:pt x="83" y="64"/>
                    <a:pt x="83" y="64"/>
                  </a:cubicBezTo>
                  <a:cubicBezTo>
                    <a:pt x="83" y="63"/>
                    <a:pt x="83" y="62"/>
                    <a:pt x="83" y="62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83" y="64"/>
                    <a:pt x="83" y="64"/>
                    <a:pt x="83" y="64"/>
                  </a:cubicBezTo>
                  <a:cubicBezTo>
                    <a:pt x="83" y="64"/>
                    <a:pt x="83" y="64"/>
                    <a:pt x="83" y="64"/>
                  </a:cubicBezTo>
                  <a:cubicBezTo>
                    <a:pt x="80" y="62"/>
                    <a:pt x="80" y="62"/>
                    <a:pt x="80" y="62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81" y="65"/>
                    <a:pt x="82" y="65"/>
                    <a:pt x="83" y="64"/>
                  </a:cubicBezTo>
                  <a:cubicBezTo>
                    <a:pt x="80" y="62"/>
                    <a:pt x="80" y="62"/>
                    <a:pt x="80" y="62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80" y="62"/>
                    <a:pt x="80" y="62"/>
                    <a:pt x="80" y="62"/>
                  </a:cubicBezTo>
                  <a:cubicBezTo>
                    <a:pt x="80" y="65"/>
                    <a:pt x="80" y="65"/>
                    <a:pt x="80" y="65"/>
                  </a:cubicBezTo>
                  <a:cubicBezTo>
                    <a:pt x="80" y="65"/>
                    <a:pt x="80" y="65"/>
                    <a:pt x="81" y="65"/>
                  </a:cubicBezTo>
                  <a:cubicBezTo>
                    <a:pt x="80" y="62"/>
                    <a:pt x="80" y="62"/>
                    <a:pt x="80" y="62"/>
                  </a:cubicBezTo>
                  <a:cubicBezTo>
                    <a:pt x="80" y="65"/>
                    <a:pt x="80" y="65"/>
                    <a:pt x="80" y="65"/>
                  </a:cubicBezTo>
                  <a:cubicBezTo>
                    <a:pt x="80" y="64"/>
                    <a:pt x="80" y="64"/>
                    <a:pt x="80" y="64"/>
                  </a:cubicBezTo>
                  <a:cubicBezTo>
                    <a:pt x="79" y="65"/>
                    <a:pt x="79" y="65"/>
                    <a:pt x="79" y="65"/>
                  </a:cubicBezTo>
                  <a:cubicBezTo>
                    <a:pt x="80" y="65"/>
                    <a:pt x="80" y="65"/>
                    <a:pt x="80" y="65"/>
                  </a:cubicBezTo>
                  <a:cubicBezTo>
                    <a:pt x="80" y="64"/>
                    <a:pt x="80" y="64"/>
                    <a:pt x="80" y="64"/>
                  </a:cubicBezTo>
                  <a:cubicBezTo>
                    <a:pt x="79" y="65"/>
                    <a:pt x="79" y="65"/>
                    <a:pt x="79" y="65"/>
                  </a:cubicBezTo>
                  <a:cubicBezTo>
                    <a:pt x="79" y="65"/>
                    <a:pt x="80" y="66"/>
                    <a:pt x="81" y="66"/>
                  </a:cubicBezTo>
                  <a:cubicBezTo>
                    <a:pt x="86" y="68"/>
                    <a:pt x="96" y="73"/>
                    <a:pt x="109" y="80"/>
                  </a:cubicBezTo>
                  <a:cubicBezTo>
                    <a:pt x="154" y="106"/>
                    <a:pt x="243" y="158"/>
                    <a:pt x="320" y="205"/>
                  </a:cubicBezTo>
                  <a:cubicBezTo>
                    <a:pt x="359" y="228"/>
                    <a:pt x="395" y="249"/>
                    <a:pt x="421" y="265"/>
                  </a:cubicBezTo>
                  <a:cubicBezTo>
                    <a:pt x="434" y="273"/>
                    <a:pt x="445" y="279"/>
                    <a:pt x="452" y="284"/>
                  </a:cubicBezTo>
                  <a:cubicBezTo>
                    <a:pt x="459" y="288"/>
                    <a:pt x="463" y="291"/>
                    <a:pt x="463" y="291"/>
                  </a:cubicBezTo>
                  <a:cubicBezTo>
                    <a:pt x="465" y="292"/>
                    <a:pt x="468" y="291"/>
                    <a:pt x="469" y="289"/>
                  </a:cubicBezTo>
                  <a:cubicBezTo>
                    <a:pt x="470" y="288"/>
                    <a:pt x="470" y="285"/>
                    <a:pt x="468" y="284"/>
                  </a:cubicBezTo>
                  <a:cubicBezTo>
                    <a:pt x="103" y="56"/>
                    <a:pt x="103" y="56"/>
                    <a:pt x="103" y="56"/>
                  </a:cubicBezTo>
                  <a:cubicBezTo>
                    <a:pt x="101" y="59"/>
                    <a:pt x="101" y="59"/>
                    <a:pt x="101" y="59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101" y="60"/>
                    <a:pt x="101" y="60"/>
                    <a:pt x="101" y="60"/>
                  </a:cubicBezTo>
                  <a:cubicBezTo>
                    <a:pt x="102" y="63"/>
                    <a:pt x="102" y="63"/>
                    <a:pt x="102" y="63"/>
                  </a:cubicBezTo>
                  <a:cubicBezTo>
                    <a:pt x="103" y="63"/>
                    <a:pt x="104" y="62"/>
                    <a:pt x="104" y="62"/>
                  </a:cubicBezTo>
                  <a:cubicBezTo>
                    <a:pt x="101" y="60"/>
                    <a:pt x="101" y="60"/>
                    <a:pt x="101" y="60"/>
                  </a:cubicBezTo>
                  <a:cubicBezTo>
                    <a:pt x="102" y="63"/>
                    <a:pt x="102" y="63"/>
                    <a:pt x="102" y="63"/>
                  </a:cubicBezTo>
                  <a:cubicBezTo>
                    <a:pt x="102" y="61"/>
                    <a:pt x="102" y="61"/>
                    <a:pt x="102" y="61"/>
                  </a:cubicBezTo>
                  <a:cubicBezTo>
                    <a:pt x="102" y="63"/>
                    <a:pt x="102" y="63"/>
                    <a:pt x="102" y="63"/>
                  </a:cubicBezTo>
                  <a:cubicBezTo>
                    <a:pt x="102" y="63"/>
                    <a:pt x="102" y="63"/>
                    <a:pt x="102" y="63"/>
                  </a:cubicBezTo>
                  <a:cubicBezTo>
                    <a:pt x="102" y="61"/>
                    <a:pt x="102" y="61"/>
                    <a:pt x="102" y="61"/>
                  </a:cubicBezTo>
                  <a:cubicBezTo>
                    <a:pt x="102" y="63"/>
                    <a:pt x="102" y="63"/>
                    <a:pt x="102" y="63"/>
                  </a:cubicBezTo>
                  <a:cubicBezTo>
                    <a:pt x="102" y="63"/>
                    <a:pt x="102" y="63"/>
                    <a:pt x="102" y="63"/>
                  </a:cubicBezTo>
                  <a:cubicBezTo>
                    <a:pt x="102" y="63"/>
                    <a:pt x="103" y="63"/>
                    <a:pt x="104" y="64"/>
                  </a:cubicBezTo>
                  <a:cubicBezTo>
                    <a:pt x="109" y="65"/>
                    <a:pt x="119" y="70"/>
                    <a:pt x="132" y="77"/>
                  </a:cubicBezTo>
                  <a:cubicBezTo>
                    <a:pt x="176" y="100"/>
                    <a:pt x="258" y="148"/>
                    <a:pt x="329" y="190"/>
                  </a:cubicBezTo>
                  <a:cubicBezTo>
                    <a:pt x="364" y="211"/>
                    <a:pt x="397" y="231"/>
                    <a:pt x="420" y="245"/>
                  </a:cubicBezTo>
                  <a:cubicBezTo>
                    <a:pt x="432" y="252"/>
                    <a:pt x="442" y="258"/>
                    <a:pt x="449" y="262"/>
                  </a:cubicBezTo>
                  <a:cubicBezTo>
                    <a:pt x="455" y="266"/>
                    <a:pt x="459" y="268"/>
                    <a:pt x="459" y="268"/>
                  </a:cubicBezTo>
                  <a:cubicBezTo>
                    <a:pt x="460" y="269"/>
                    <a:pt x="462" y="269"/>
                    <a:pt x="463" y="269"/>
                  </a:cubicBezTo>
                  <a:cubicBezTo>
                    <a:pt x="464" y="268"/>
                    <a:pt x="465" y="266"/>
                    <a:pt x="465" y="265"/>
                  </a:cubicBezTo>
                  <a:cubicBezTo>
                    <a:pt x="465" y="264"/>
                    <a:pt x="464" y="263"/>
                    <a:pt x="464" y="263"/>
                  </a:cubicBezTo>
                  <a:cubicBezTo>
                    <a:pt x="464" y="262"/>
                    <a:pt x="464" y="262"/>
                    <a:pt x="464" y="262"/>
                  </a:cubicBezTo>
                  <a:cubicBezTo>
                    <a:pt x="463" y="261"/>
                    <a:pt x="463" y="261"/>
                    <a:pt x="463" y="261"/>
                  </a:cubicBezTo>
                  <a:cubicBezTo>
                    <a:pt x="461" y="260"/>
                    <a:pt x="459" y="259"/>
                    <a:pt x="456" y="257"/>
                  </a:cubicBezTo>
                  <a:cubicBezTo>
                    <a:pt x="431" y="241"/>
                    <a:pt x="349" y="192"/>
                    <a:pt x="273" y="146"/>
                  </a:cubicBezTo>
                  <a:cubicBezTo>
                    <a:pt x="235" y="123"/>
                    <a:pt x="199" y="100"/>
                    <a:pt x="172" y="83"/>
                  </a:cubicBezTo>
                  <a:cubicBezTo>
                    <a:pt x="159" y="75"/>
                    <a:pt x="147" y="67"/>
                    <a:pt x="140" y="62"/>
                  </a:cubicBezTo>
                  <a:cubicBezTo>
                    <a:pt x="136" y="59"/>
                    <a:pt x="133" y="57"/>
                    <a:pt x="131" y="56"/>
                  </a:cubicBezTo>
                  <a:cubicBezTo>
                    <a:pt x="130" y="55"/>
                    <a:pt x="129" y="54"/>
                    <a:pt x="129" y="54"/>
                  </a:cubicBezTo>
                  <a:cubicBezTo>
                    <a:pt x="129" y="54"/>
                    <a:pt x="129" y="54"/>
                    <a:pt x="129" y="54"/>
                  </a:cubicBezTo>
                  <a:cubicBezTo>
                    <a:pt x="129" y="54"/>
                    <a:pt x="129" y="54"/>
                    <a:pt x="129" y="54"/>
                  </a:cubicBezTo>
                  <a:cubicBezTo>
                    <a:pt x="128" y="55"/>
                    <a:pt x="128" y="55"/>
                    <a:pt x="128" y="55"/>
                  </a:cubicBezTo>
                  <a:cubicBezTo>
                    <a:pt x="129" y="54"/>
                    <a:pt x="129" y="54"/>
                    <a:pt x="129" y="54"/>
                  </a:cubicBezTo>
                  <a:cubicBezTo>
                    <a:pt x="129" y="54"/>
                    <a:pt x="129" y="54"/>
                    <a:pt x="129" y="54"/>
                  </a:cubicBezTo>
                  <a:cubicBezTo>
                    <a:pt x="128" y="55"/>
                    <a:pt x="128" y="55"/>
                    <a:pt x="128" y="55"/>
                  </a:cubicBezTo>
                  <a:cubicBezTo>
                    <a:pt x="129" y="54"/>
                    <a:pt x="129" y="54"/>
                    <a:pt x="129" y="54"/>
                  </a:cubicBezTo>
                  <a:cubicBezTo>
                    <a:pt x="126" y="56"/>
                    <a:pt x="126" y="56"/>
                    <a:pt x="126" y="56"/>
                  </a:cubicBezTo>
                  <a:cubicBezTo>
                    <a:pt x="129" y="56"/>
                    <a:pt x="129" y="56"/>
                    <a:pt x="129" y="56"/>
                  </a:cubicBezTo>
                  <a:cubicBezTo>
                    <a:pt x="129" y="55"/>
                    <a:pt x="129" y="54"/>
                    <a:pt x="129" y="54"/>
                  </a:cubicBezTo>
                  <a:cubicBezTo>
                    <a:pt x="126" y="56"/>
                    <a:pt x="126" y="56"/>
                    <a:pt x="126" y="56"/>
                  </a:cubicBezTo>
                  <a:cubicBezTo>
                    <a:pt x="129" y="56"/>
                    <a:pt x="129" y="56"/>
                    <a:pt x="129" y="56"/>
                  </a:cubicBezTo>
                  <a:cubicBezTo>
                    <a:pt x="126" y="56"/>
                    <a:pt x="126" y="56"/>
                    <a:pt x="126" y="56"/>
                  </a:cubicBezTo>
                  <a:cubicBezTo>
                    <a:pt x="129" y="58"/>
                    <a:pt x="129" y="58"/>
                    <a:pt x="129" y="58"/>
                  </a:cubicBezTo>
                  <a:cubicBezTo>
                    <a:pt x="129" y="57"/>
                    <a:pt x="129" y="56"/>
                    <a:pt x="129" y="56"/>
                  </a:cubicBezTo>
                  <a:cubicBezTo>
                    <a:pt x="126" y="56"/>
                    <a:pt x="126" y="56"/>
                    <a:pt x="126" y="56"/>
                  </a:cubicBezTo>
                  <a:cubicBezTo>
                    <a:pt x="129" y="58"/>
                    <a:pt x="129" y="58"/>
                    <a:pt x="129" y="58"/>
                  </a:cubicBezTo>
                  <a:cubicBezTo>
                    <a:pt x="129" y="57"/>
                    <a:pt x="129" y="57"/>
                    <a:pt x="129" y="57"/>
                  </a:cubicBezTo>
                  <a:cubicBezTo>
                    <a:pt x="126" y="56"/>
                    <a:pt x="126" y="56"/>
                    <a:pt x="126" y="56"/>
                  </a:cubicBezTo>
                  <a:cubicBezTo>
                    <a:pt x="127" y="59"/>
                    <a:pt x="127" y="59"/>
                    <a:pt x="127" y="59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6" y="56"/>
                    <a:pt x="126" y="56"/>
                    <a:pt x="126" y="56"/>
                  </a:cubicBezTo>
                  <a:cubicBezTo>
                    <a:pt x="127" y="59"/>
                    <a:pt x="127" y="59"/>
                    <a:pt x="127" y="59"/>
                  </a:cubicBezTo>
                  <a:cubicBezTo>
                    <a:pt x="126" y="57"/>
                    <a:pt x="126" y="57"/>
                    <a:pt x="126" y="57"/>
                  </a:cubicBezTo>
                  <a:cubicBezTo>
                    <a:pt x="126" y="59"/>
                    <a:pt x="126" y="59"/>
                    <a:pt x="126" y="59"/>
                  </a:cubicBezTo>
                  <a:cubicBezTo>
                    <a:pt x="126" y="59"/>
                    <a:pt x="127" y="59"/>
                    <a:pt x="127" y="59"/>
                  </a:cubicBezTo>
                  <a:cubicBezTo>
                    <a:pt x="126" y="57"/>
                    <a:pt x="126" y="57"/>
                    <a:pt x="126" y="57"/>
                  </a:cubicBezTo>
                  <a:cubicBezTo>
                    <a:pt x="126" y="59"/>
                    <a:pt x="126" y="59"/>
                    <a:pt x="126" y="59"/>
                  </a:cubicBezTo>
                  <a:cubicBezTo>
                    <a:pt x="126" y="59"/>
                    <a:pt x="126" y="59"/>
                    <a:pt x="126" y="59"/>
                  </a:cubicBezTo>
                  <a:cubicBezTo>
                    <a:pt x="127" y="59"/>
                    <a:pt x="127" y="59"/>
                    <a:pt x="129" y="60"/>
                  </a:cubicBezTo>
                  <a:cubicBezTo>
                    <a:pt x="133" y="61"/>
                    <a:pt x="142" y="66"/>
                    <a:pt x="153" y="72"/>
                  </a:cubicBezTo>
                  <a:cubicBezTo>
                    <a:pt x="192" y="94"/>
                    <a:pt x="265" y="141"/>
                    <a:pt x="330" y="181"/>
                  </a:cubicBezTo>
                  <a:cubicBezTo>
                    <a:pt x="363" y="202"/>
                    <a:pt x="394" y="221"/>
                    <a:pt x="417" y="235"/>
                  </a:cubicBezTo>
                  <a:cubicBezTo>
                    <a:pt x="429" y="241"/>
                    <a:pt x="438" y="247"/>
                    <a:pt x="446" y="251"/>
                  </a:cubicBezTo>
                  <a:cubicBezTo>
                    <a:pt x="450" y="253"/>
                    <a:pt x="453" y="255"/>
                    <a:pt x="455" y="256"/>
                  </a:cubicBezTo>
                  <a:cubicBezTo>
                    <a:pt x="457" y="256"/>
                    <a:pt x="458" y="257"/>
                    <a:pt x="459" y="257"/>
                  </a:cubicBezTo>
                  <a:cubicBezTo>
                    <a:pt x="460" y="257"/>
                    <a:pt x="461" y="258"/>
                    <a:pt x="462" y="258"/>
                  </a:cubicBezTo>
                  <a:cubicBezTo>
                    <a:pt x="462" y="258"/>
                    <a:pt x="463" y="258"/>
                    <a:pt x="464" y="257"/>
                  </a:cubicBezTo>
                  <a:cubicBezTo>
                    <a:pt x="464" y="257"/>
                    <a:pt x="465" y="257"/>
                    <a:pt x="466" y="256"/>
                  </a:cubicBezTo>
                  <a:cubicBezTo>
                    <a:pt x="467" y="255"/>
                    <a:pt x="467" y="254"/>
                    <a:pt x="466" y="253"/>
                  </a:cubicBezTo>
                  <a:cubicBezTo>
                    <a:pt x="466" y="252"/>
                    <a:pt x="466" y="251"/>
                    <a:pt x="465" y="250"/>
                  </a:cubicBezTo>
                  <a:cubicBezTo>
                    <a:pt x="144" y="50"/>
                    <a:pt x="144" y="50"/>
                    <a:pt x="144" y="50"/>
                  </a:cubicBezTo>
                  <a:cubicBezTo>
                    <a:pt x="142" y="53"/>
                    <a:pt x="142" y="53"/>
                    <a:pt x="142" y="53"/>
                  </a:cubicBezTo>
                  <a:cubicBezTo>
                    <a:pt x="145" y="55"/>
                    <a:pt x="145" y="55"/>
                    <a:pt x="145" y="55"/>
                  </a:cubicBezTo>
                  <a:cubicBezTo>
                    <a:pt x="142" y="53"/>
                    <a:pt x="142" y="53"/>
                    <a:pt x="142" y="53"/>
                  </a:cubicBezTo>
                  <a:cubicBezTo>
                    <a:pt x="143" y="57"/>
                    <a:pt x="143" y="57"/>
                    <a:pt x="143" y="57"/>
                  </a:cubicBezTo>
                  <a:cubicBezTo>
                    <a:pt x="144" y="57"/>
                    <a:pt x="145" y="56"/>
                    <a:pt x="145" y="55"/>
                  </a:cubicBezTo>
                  <a:cubicBezTo>
                    <a:pt x="142" y="53"/>
                    <a:pt x="142" y="53"/>
                    <a:pt x="142" y="53"/>
                  </a:cubicBezTo>
                  <a:cubicBezTo>
                    <a:pt x="143" y="57"/>
                    <a:pt x="143" y="57"/>
                    <a:pt x="143" y="57"/>
                  </a:cubicBezTo>
                  <a:cubicBezTo>
                    <a:pt x="142" y="53"/>
                    <a:pt x="142" y="53"/>
                    <a:pt x="142" y="53"/>
                  </a:cubicBezTo>
                  <a:cubicBezTo>
                    <a:pt x="142" y="57"/>
                    <a:pt x="142" y="57"/>
                    <a:pt x="142" y="57"/>
                  </a:cubicBezTo>
                  <a:cubicBezTo>
                    <a:pt x="142" y="57"/>
                    <a:pt x="143" y="57"/>
                    <a:pt x="143" y="57"/>
                  </a:cubicBezTo>
                  <a:cubicBezTo>
                    <a:pt x="142" y="53"/>
                    <a:pt x="142" y="53"/>
                    <a:pt x="142" y="53"/>
                  </a:cubicBezTo>
                  <a:cubicBezTo>
                    <a:pt x="142" y="57"/>
                    <a:pt x="142" y="57"/>
                    <a:pt x="142" y="57"/>
                  </a:cubicBezTo>
                  <a:cubicBezTo>
                    <a:pt x="142" y="54"/>
                    <a:pt x="142" y="54"/>
                    <a:pt x="142" y="54"/>
                  </a:cubicBezTo>
                  <a:cubicBezTo>
                    <a:pt x="141" y="57"/>
                    <a:pt x="141" y="57"/>
                    <a:pt x="141" y="57"/>
                  </a:cubicBezTo>
                  <a:cubicBezTo>
                    <a:pt x="141" y="57"/>
                    <a:pt x="141" y="57"/>
                    <a:pt x="142" y="57"/>
                  </a:cubicBezTo>
                  <a:cubicBezTo>
                    <a:pt x="142" y="54"/>
                    <a:pt x="142" y="54"/>
                    <a:pt x="142" y="54"/>
                  </a:cubicBezTo>
                  <a:cubicBezTo>
                    <a:pt x="141" y="57"/>
                    <a:pt x="141" y="57"/>
                    <a:pt x="141" y="57"/>
                  </a:cubicBezTo>
                  <a:cubicBezTo>
                    <a:pt x="142" y="56"/>
                    <a:pt x="142" y="56"/>
                    <a:pt x="142" y="56"/>
                  </a:cubicBezTo>
                  <a:cubicBezTo>
                    <a:pt x="141" y="57"/>
                    <a:pt x="141" y="57"/>
                    <a:pt x="141" y="57"/>
                  </a:cubicBezTo>
                  <a:cubicBezTo>
                    <a:pt x="141" y="57"/>
                    <a:pt x="141" y="57"/>
                    <a:pt x="141" y="57"/>
                  </a:cubicBezTo>
                  <a:cubicBezTo>
                    <a:pt x="142" y="56"/>
                    <a:pt x="142" y="56"/>
                    <a:pt x="142" y="56"/>
                  </a:cubicBezTo>
                  <a:cubicBezTo>
                    <a:pt x="141" y="57"/>
                    <a:pt x="141" y="57"/>
                    <a:pt x="141" y="57"/>
                  </a:cubicBezTo>
                  <a:cubicBezTo>
                    <a:pt x="141" y="57"/>
                    <a:pt x="142" y="57"/>
                    <a:pt x="143" y="58"/>
                  </a:cubicBezTo>
                  <a:cubicBezTo>
                    <a:pt x="146" y="59"/>
                    <a:pt x="154" y="63"/>
                    <a:pt x="164" y="69"/>
                  </a:cubicBezTo>
                  <a:cubicBezTo>
                    <a:pt x="201" y="90"/>
                    <a:pt x="274" y="132"/>
                    <a:pt x="339" y="168"/>
                  </a:cubicBezTo>
                  <a:cubicBezTo>
                    <a:pt x="371" y="186"/>
                    <a:pt x="401" y="203"/>
                    <a:pt x="423" y="216"/>
                  </a:cubicBezTo>
                  <a:cubicBezTo>
                    <a:pt x="434" y="222"/>
                    <a:pt x="443" y="227"/>
                    <a:pt x="450" y="231"/>
                  </a:cubicBezTo>
                  <a:cubicBezTo>
                    <a:pt x="453" y="233"/>
                    <a:pt x="456" y="234"/>
                    <a:pt x="457" y="235"/>
                  </a:cubicBezTo>
                  <a:cubicBezTo>
                    <a:pt x="458" y="235"/>
                    <a:pt x="459" y="236"/>
                    <a:pt x="460" y="236"/>
                  </a:cubicBezTo>
                  <a:cubicBezTo>
                    <a:pt x="460" y="236"/>
                    <a:pt x="460" y="236"/>
                    <a:pt x="460" y="236"/>
                  </a:cubicBezTo>
                  <a:cubicBezTo>
                    <a:pt x="461" y="237"/>
                    <a:pt x="461" y="237"/>
                    <a:pt x="461" y="237"/>
                  </a:cubicBezTo>
                  <a:cubicBezTo>
                    <a:pt x="461" y="237"/>
                    <a:pt x="461" y="237"/>
                    <a:pt x="462" y="237"/>
                  </a:cubicBezTo>
                  <a:cubicBezTo>
                    <a:pt x="463" y="237"/>
                    <a:pt x="463" y="237"/>
                    <a:pt x="463" y="237"/>
                  </a:cubicBezTo>
                  <a:cubicBezTo>
                    <a:pt x="464" y="236"/>
                    <a:pt x="465" y="236"/>
                    <a:pt x="465" y="235"/>
                  </a:cubicBezTo>
                  <a:cubicBezTo>
                    <a:pt x="466" y="234"/>
                    <a:pt x="466" y="233"/>
                    <a:pt x="466" y="232"/>
                  </a:cubicBezTo>
                  <a:cubicBezTo>
                    <a:pt x="466" y="231"/>
                    <a:pt x="465" y="230"/>
                    <a:pt x="464" y="229"/>
                  </a:cubicBezTo>
                  <a:cubicBezTo>
                    <a:pt x="464" y="229"/>
                    <a:pt x="460" y="227"/>
                    <a:pt x="452" y="222"/>
                  </a:cubicBezTo>
                  <a:cubicBezTo>
                    <a:pt x="423" y="204"/>
                    <a:pt x="353" y="161"/>
                    <a:pt x="289" y="121"/>
                  </a:cubicBezTo>
                  <a:cubicBezTo>
                    <a:pt x="258" y="102"/>
                    <a:pt x="228" y="83"/>
                    <a:pt x="205" y="69"/>
                  </a:cubicBezTo>
                  <a:cubicBezTo>
                    <a:pt x="194" y="62"/>
                    <a:pt x="185" y="56"/>
                    <a:pt x="179" y="52"/>
                  </a:cubicBezTo>
                  <a:cubicBezTo>
                    <a:pt x="176" y="50"/>
                    <a:pt x="174" y="48"/>
                    <a:pt x="172" y="47"/>
                  </a:cubicBezTo>
                  <a:cubicBezTo>
                    <a:pt x="171" y="47"/>
                    <a:pt x="171" y="46"/>
                    <a:pt x="170" y="46"/>
                  </a:cubicBezTo>
                  <a:cubicBezTo>
                    <a:pt x="170" y="46"/>
                    <a:pt x="170" y="46"/>
                    <a:pt x="170" y="46"/>
                  </a:cubicBezTo>
                  <a:cubicBezTo>
                    <a:pt x="170" y="46"/>
                    <a:pt x="170" y="46"/>
                    <a:pt x="170" y="46"/>
                  </a:cubicBezTo>
                  <a:cubicBezTo>
                    <a:pt x="169" y="47"/>
                    <a:pt x="169" y="47"/>
                    <a:pt x="169" y="47"/>
                  </a:cubicBezTo>
                  <a:cubicBezTo>
                    <a:pt x="170" y="46"/>
                    <a:pt x="170" y="46"/>
                    <a:pt x="170" y="46"/>
                  </a:cubicBezTo>
                  <a:cubicBezTo>
                    <a:pt x="170" y="46"/>
                    <a:pt x="170" y="46"/>
                    <a:pt x="170" y="46"/>
                  </a:cubicBezTo>
                  <a:cubicBezTo>
                    <a:pt x="169" y="47"/>
                    <a:pt x="169" y="47"/>
                    <a:pt x="169" y="47"/>
                  </a:cubicBezTo>
                  <a:cubicBezTo>
                    <a:pt x="170" y="46"/>
                    <a:pt x="170" y="46"/>
                    <a:pt x="170" y="46"/>
                  </a:cubicBezTo>
                  <a:cubicBezTo>
                    <a:pt x="168" y="48"/>
                    <a:pt x="168" y="48"/>
                    <a:pt x="168" y="48"/>
                  </a:cubicBezTo>
                  <a:cubicBezTo>
                    <a:pt x="171" y="47"/>
                    <a:pt x="171" y="47"/>
                    <a:pt x="171" y="47"/>
                  </a:cubicBezTo>
                  <a:cubicBezTo>
                    <a:pt x="170" y="46"/>
                    <a:pt x="170" y="46"/>
                    <a:pt x="170" y="46"/>
                  </a:cubicBezTo>
                  <a:cubicBezTo>
                    <a:pt x="168" y="48"/>
                    <a:pt x="168" y="48"/>
                    <a:pt x="168" y="48"/>
                  </a:cubicBezTo>
                  <a:cubicBezTo>
                    <a:pt x="171" y="47"/>
                    <a:pt x="171" y="47"/>
                    <a:pt x="171" y="47"/>
                  </a:cubicBezTo>
                  <a:cubicBezTo>
                    <a:pt x="167" y="48"/>
                    <a:pt x="167" y="48"/>
                    <a:pt x="167" y="48"/>
                  </a:cubicBezTo>
                  <a:cubicBezTo>
                    <a:pt x="171" y="48"/>
                    <a:pt x="171" y="48"/>
                    <a:pt x="171" y="48"/>
                  </a:cubicBezTo>
                  <a:cubicBezTo>
                    <a:pt x="171" y="47"/>
                    <a:pt x="171" y="47"/>
                    <a:pt x="171" y="47"/>
                  </a:cubicBezTo>
                  <a:cubicBezTo>
                    <a:pt x="167" y="48"/>
                    <a:pt x="167" y="48"/>
                    <a:pt x="167" y="48"/>
                  </a:cubicBezTo>
                  <a:cubicBezTo>
                    <a:pt x="171" y="48"/>
                    <a:pt x="171" y="48"/>
                    <a:pt x="171" y="48"/>
                  </a:cubicBezTo>
                  <a:cubicBezTo>
                    <a:pt x="167" y="48"/>
                    <a:pt x="167" y="48"/>
                    <a:pt x="167" y="48"/>
                  </a:cubicBezTo>
                  <a:cubicBezTo>
                    <a:pt x="171" y="49"/>
                    <a:pt x="171" y="49"/>
                    <a:pt x="171" y="49"/>
                  </a:cubicBezTo>
                  <a:cubicBezTo>
                    <a:pt x="171" y="49"/>
                    <a:pt x="171" y="49"/>
                    <a:pt x="171" y="48"/>
                  </a:cubicBezTo>
                  <a:cubicBezTo>
                    <a:pt x="167" y="48"/>
                    <a:pt x="167" y="48"/>
                    <a:pt x="167" y="48"/>
                  </a:cubicBezTo>
                  <a:cubicBezTo>
                    <a:pt x="171" y="49"/>
                    <a:pt x="171" y="49"/>
                    <a:pt x="171" y="49"/>
                  </a:cubicBezTo>
                  <a:cubicBezTo>
                    <a:pt x="167" y="48"/>
                    <a:pt x="167" y="48"/>
                    <a:pt x="167" y="48"/>
                  </a:cubicBezTo>
                  <a:cubicBezTo>
                    <a:pt x="170" y="51"/>
                    <a:pt x="170" y="51"/>
                    <a:pt x="170" y="51"/>
                  </a:cubicBezTo>
                  <a:cubicBezTo>
                    <a:pt x="171" y="50"/>
                    <a:pt x="171" y="50"/>
                    <a:pt x="171" y="49"/>
                  </a:cubicBezTo>
                  <a:cubicBezTo>
                    <a:pt x="167" y="48"/>
                    <a:pt x="167" y="48"/>
                    <a:pt x="167" y="48"/>
                  </a:cubicBezTo>
                  <a:cubicBezTo>
                    <a:pt x="170" y="51"/>
                    <a:pt x="170" y="51"/>
                    <a:pt x="170" y="51"/>
                  </a:cubicBezTo>
                  <a:cubicBezTo>
                    <a:pt x="171" y="51"/>
                    <a:pt x="171" y="51"/>
                    <a:pt x="171" y="51"/>
                  </a:cubicBezTo>
                  <a:cubicBezTo>
                    <a:pt x="168" y="49"/>
                    <a:pt x="168" y="49"/>
                    <a:pt x="168" y="49"/>
                  </a:cubicBezTo>
                  <a:cubicBezTo>
                    <a:pt x="169" y="52"/>
                    <a:pt x="169" y="52"/>
                    <a:pt x="169" y="52"/>
                  </a:cubicBezTo>
                  <a:cubicBezTo>
                    <a:pt x="169" y="52"/>
                    <a:pt x="170" y="51"/>
                    <a:pt x="171" y="51"/>
                  </a:cubicBezTo>
                  <a:cubicBezTo>
                    <a:pt x="168" y="49"/>
                    <a:pt x="168" y="49"/>
                    <a:pt x="168" y="49"/>
                  </a:cubicBezTo>
                  <a:cubicBezTo>
                    <a:pt x="169" y="52"/>
                    <a:pt x="169" y="52"/>
                    <a:pt x="169" y="52"/>
                  </a:cubicBezTo>
                  <a:cubicBezTo>
                    <a:pt x="168" y="50"/>
                    <a:pt x="168" y="50"/>
                    <a:pt x="168" y="50"/>
                  </a:cubicBezTo>
                  <a:cubicBezTo>
                    <a:pt x="168" y="52"/>
                    <a:pt x="168" y="52"/>
                    <a:pt x="168" y="52"/>
                  </a:cubicBezTo>
                  <a:cubicBezTo>
                    <a:pt x="168" y="52"/>
                    <a:pt x="168" y="52"/>
                    <a:pt x="169" y="52"/>
                  </a:cubicBezTo>
                  <a:cubicBezTo>
                    <a:pt x="168" y="50"/>
                    <a:pt x="168" y="50"/>
                    <a:pt x="168" y="50"/>
                  </a:cubicBezTo>
                  <a:cubicBezTo>
                    <a:pt x="168" y="52"/>
                    <a:pt x="168" y="52"/>
                    <a:pt x="168" y="52"/>
                  </a:cubicBezTo>
                  <a:cubicBezTo>
                    <a:pt x="168" y="51"/>
                    <a:pt x="168" y="51"/>
                    <a:pt x="168" y="51"/>
                  </a:cubicBezTo>
                  <a:cubicBezTo>
                    <a:pt x="168" y="52"/>
                    <a:pt x="168" y="52"/>
                    <a:pt x="168" y="52"/>
                  </a:cubicBezTo>
                  <a:cubicBezTo>
                    <a:pt x="168" y="52"/>
                    <a:pt x="168" y="52"/>
                    <a:pt x="168" y="52"/>
                  </a:cubicBezTo>
                  <a:cubicBezTo>
                    <a:pt x="168" y="51"/>
                    <a:pt x="168" y="51"/>
                    <a:pt x="168" y="51"/>
                  </a:cubicBezTo>
                  <a:cubicBezTo>
                    <a:pt x="168" y="52"/>
                    <a:pt x="168" y="52"/>
                    <a:pt x="168" y="52"/>
                  </a:cubicBezTo>
                  <a:cubicBezTo>
                    <a:pt x="168" y="52"/>
                    <a:pt x="169" y="52"/>
                    <a:pt x="169" y="53"/>
                  </a:cubicBezTo>
                  <a:cubicBezTo>
                    <a:pt x="173" y="54"/>
                    <a:pt x="181" y="57"/>
                    <a:pt x="191" y="62"/>
                  </a:cubicBezTo>
                  <a:cubicBezTo>
                    <a:pt x="226" y="80"/>
                    <a:pt x="292" y="118"/>
                    <a:pt x="350" y="151"/>
                  </a:cubicBezTo>
                  <a:cubicBezTo>
                    <a:pt x="379" y="168"/>
                    <a:pt x="405" y="183"/>
                    <a:pt x="424" y="195"/>
                  </a:cubicBezTo>
                  <a:cubicBezTo>
                    <a:pt x="434" y="200"/>
                    <a:pt x="442" y="205"/>
                    <a:pt x="447" y="208"/>
                  </a:cubicBezTo>
                  <a:cubicBezTo>
                    <a:pt x="453" y="211"/>
                    <a:pt x="456" y="213"/>
                    <a:pt x="456" y="213"/>
                  </a:cubicBezTo>
                  <a:cubicBezTo>
                    <a:pt x="458" y="214"/>
                    <a:pt x="460" y="214"/>
                    <a:pt x="461" y="212"/>
                  </a:cubicBezTo>
                  <a:cubicBezTo>
                    <a:pt x="462" y="211"/>
                    <a:pt x="462" y="210"/>
                    <a:pt x="462" y="210"/>
                  </a:cubicBezTo>
                  <a:cubicBezTo>
                    <a:pt x="462" y="208"/>
                    <a:pt x="461" y="207"/>
                    <a:pt x="461" y="207"/>
                  </a:cubicBezTo>
                  <a:cubicBezTo>
                    <a:pt x="461" y="206"/>
                    <a:pt x="460" y="205"/>
                    <a:pt x="459" y="205"/>
                  </a:cubicBezTo>
                  <a:cubicBezTo>
                    <a:pt x="457" y="203"/>
                    <a:pt x="455" y="201"/>
                    <a:pt x="452" y="199"/>
                  </a:cubicBezTo>
                  <a:cubicBezTo>
                    <a:pt x="441" y="191"/>
                    <a:pt x="419" y="177"/>
                    <a:pt x="393" y="161"/>
                  </a:cubicBezTo>
                  <a:cubicBezTo>
                    <a:pt x="315" y="112"/>
                    <a:pt x="197" y="42"/>
                    <a:pt x="197" y="42"/>
                  </a:cubicBezTo>
                  <a:cubicBezTo>
                    <a:pt x="195" y="45"/>
                    <a:pt x="195" y="45"/>
                    <a:pt x="195" y="45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259" y="87"/>
                    <a:pt x="325" y="125"/>
                  </a:cubicBezTo>
                  <a:cubicBezTo>
                    <a:pt x="358" y="144"/>
                    <a:pt x="392" y="163"/>
                    <a:pt x="417" y="177"/>
                  </a:cubicBezTo>
                  <a:cubicBezTo>
                    <a:pt x="430" y="185"/>
                    <a:pt x="440" y="191"/>
                    <a:pt x="448" y="195"/>
                  </a:cubicBezTo>
                  <a:cubicBezTo>
                    <a:pt x="451" y="197"/>
                    <a:pt x="454" y="198"/>
                    <a:pt x="457" y="200"/>
                  </a:cubicBezTo>
                  <a:cubicBezTo>
                    <a:pt x="458" y="200"/>
                    <a:pt x="458" y="201"/>
                    <a:pt x="459" y="201"/>
                  </a:cubicBezTo>
                  <a:cubicBezTo>
                    <a:pt x="460" y="201"/>
                    <a:pt x="460" y="201"/>
                    <a:pt x="460" y="201"/>
                  </a:cubicBezTo>
                  <a:cubicBezTo>
                    <a:pt x="461" y="202"/>
                    <a:pt x="461" y="202"/>
                    <a:pt x="461" y="202"/>
                  </a:cubicBezTo>
                  <a:cubicBezTo>
                    <a:pt x="461" y="202"/>
                    <a:pt x="461" y="202"/>
                    <a:pt x="461" y="202"/>
                  </a:cubicBezTo>
                  <a:cubicBezTo>
                    <a:pt x="461" y="202"/>
                    <a:pt x="461" y="202"/>
                    <a:pt x="462" y="202"/>
                  </a:cubicBezTo>
                  <a:cubicBezTo>
                    <a:pt x="462" y="202"/>
                    <a:pt x="463" y="202"/>
                    <a:pt x="463" y="202"/>
                  </a:cubicBezTo>
                  <a:cubicBezTo>
                    <a:pt x="464" y="201"/>
                    <a:pt x="464" y="201"/>
                    <a:pt x="465" y="200"/>
                  </a:cubicBezTo>
                  <a:cubicBezTo>
                    <a:pt x="466" y="199"/>
                    <a:pt x="466" y="198"/>
                    <a:pt x="466" y="197"/>
                  </a:cubicBezTo>
                  <a:cubicBezTo>
                    <a:pt x="466" y="196"/>
                    <a:pt x="465" y="195"/>
                    <a:pt x="464" y="194"/>
                  </a:cubicBezTo>
                  <a:cubicBezTo>
                    <a:pt x="464" y="194"/>
                    <a:pt x="460" y="192"/>
                    <a:pt x="453" y="188"/>
                  </a:cubicBezTo>
                  <a:cubicBezTo>
                    <a:pt x="429" y="173"/>
                    <a:pt x="369" y="136"/>
                    <a:pt x="315" y="103"/>
                  </a:cubicBezTo>
                  <a:cubicBezTo>
                    <a:pt x="288" y="86"/>
                    <a:pt x="263" y="70"/>
                    <a:pt x="244" y="58"/>
                  </a:cubicBezTo>
                  <a:cubicBezTo>
                    <a:pt x="235" y="52"/>
                    <a:pt x="227" y="47"/>
                    <a:pt x="222" y="44"/>
                  </a:cubicBezTo>
                  <a:cubicBezTo>
                    <a:pt x="219" y="42"/>
                    <a:pt x="217" y="41"/>
                    <a:pt x="216" y="40"/>
                  </a:cubicBezTo>
                  <a:cubicBezTo>
                    <a:pt x="215" y="39"/>
                    <a:pt x="215" y="39"/>
                    <a:pt x="214" y="39"/>
                  </a:cubicBezTo>
                  <a:cubicBezTo>
                    <a:pt x="214" y="39"/>
                    <a:pt x="214" y="39"/>
                    <a:pt x="214" y="39"/>
                  </a:cubicBezTo>
                  <a:cubicBezTo>
                    <a:pt x="214" y="39"/>
                    <a:pt x="214" y="39"/>
                    <a:pt x="214" y="39"/>
                  </a:cubicBezTo>
                  <a:cubicBezTo>
                    <a:pt x="213" y="40"/>
                    <a:pt x="213" y="40"/>
                    <a:pt x="213" y="40"/>
                  </a:cubicBezTo>
                  <a:cubicBezTo>
                    <a:pt x="215" y="39"/>
                    <a:pt x="215" y="39"/>
                    <a:pt x="215" y="39"/>
                  </a:cubicBezTo>
                  <a:cubicBezTo>
                    <a:pt x="214" y="39"/>
                    <a:pt x="214" y="39"/>
                    <a:pt x="214" y="39"/>
                  </a:cubicBezTo>
                  <a:cubicBezTo>
                    <a:pt x="213" y="40"/>
                    <a:pt x="213" y="40"/>
                    <a:pt x="213" y="40"/>
                  </a:cubicBezTo>
                  <a:cubicBezTo>
                    <a:pt x="215" y="39"/>
                    <a:pt x="215" y="39"/>
                    <a:pt x="215" y="39"/>
                  </a:cubicBezTo>
                  <a:cubicBezTo>
                    <a:pt x="212" y="41"/>
                    <a:pt x="212" y="41"/>
                    <a:pt x="212" y="41"/>
                  </a:cubicBezTo>
                  <a:cubicBezTo>
                    <a:pt x="215" y="39"/>
                    <a:pt x="215" y="39"/>
                    <a:pt x="215" y="39"/>
                  </a:cubicBezTo>
                  <a:cubicBezTo>
                    <a:pt x="215" y="39"/>
                    <a:pt x="215" y="39"/>
                    <a:pt x="215" y="39"/>
                  </a:cubicBezTo>
                  <a:cubicBezTo>
                    <a:pt x="212" y="41"/>
                    <a:pt x="212" y="41"/>
                    <a:pt x="212" y="41"/>
                  </a:cubicBezTo>
                  <a:cubicBezTo>
                    <a:pt x="215" y="39"/>
                    <a:pt x="215" y="39"/>
                    <a:pt x="215" y="39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5" y="41"/>
                    <a:pt x="215" y="41"/>
                    <a:pt x="215" y="41"/>
                  </a:cubicBezTo>
                  <a:cubicBezTo>
                    <a:pt x="215" y="40"/>
                    <a:pt x="215" y="40"/>
                    <a:pt x="215" y="39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5" y="41"/>
                    <a:pt x="215" y="41"/>
                    <a:pt x="215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5" y="43"/>
                    <a:pt x="215" y="43"/>
                    <a:pt x="215" y="43"/>
                  </a:cubicBezTo>
                  <a:cubicBezTo>
                    <a:pt x="215" y="43"/>
                    <a:pt x="215" y="42"/>
                    <a:pt x="215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5" y="43"/>
                    <a:pt x="215" y="43"/>
                    <a:pt x="215" y="43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09" y="45"/>
                    <a:pt x="209" y="45"/>
                    <a:pt x="209" y="45"/>
                  </a:cubicBezTo>
                  <a:cubicBezTo>
                    <a:pt x="457" y="187"/>
                    <a:pt x="457" y="187"/>
                    <a:pt x="457" y="187"/>
                  </a:cubicBezTo>
                  <a:cubicBezTo>
                    <a:pt x="459" y="188"/>
                    <a:pt x="462" y="188"/>
                    <a:pt x="463" y="186"/>
                  </a:cubicBezTo>
                  <a:cubicBezTo>
                    <a:pt x="464" y="184"/>
                    <a:pt x="463" y="181"/>
                    <a:pt x="461" y="180"/>
                  </a:cubicBezTo>
                  <a:cubicBezTo>
                    <a:pt x="461" y="180"/>
                    <a:pt x="458" y="178"/>
                    <a:pt x="451" y="174"/>
                  </a:cubicBezTo>
                  <a:cubicBezTo>
                    <a:pt x="429" y="161"/>
                    <a:pt x="374" y="129"/>
                    <a:pt x="325" y="98"/>
                  </a:cubicBezTo>
                  <a:cubicBezTo>
                    <a:pt x="300" y="83"/>
                    <a:pt x="276" y="68"/>
                    <a:pt x="259" y="57"/>
                  </a:cubicBezTo>
                  <a:cubicBezTo>
                    <a:pt x="251" y="52"/>
                    <a:pt x="244" y="47"/>
                    <a:pt x="239" y="43"/>
                  </a:cubicBezTo>
                  <a:cubicBezTo>
                    <a:pt x="236" y="42"/>
                    <a:pt x="235" y="40"/>
                    <a:pt x="233" y="39"/>
                  </a:cubicBezTo>
                  <a:cubicBezTo>
                    <a:pt x="233" y="39"/>
                    <a:pt x="232" y="38"/>
                    <a:pt x="232" y="38"/>
                  </a:cubicBezTo>
                  <a:cubicBezTo>
                    <a:pt x="232" y="38"/>
                    <a:pt x="232" y="38"/>
                    <a:pt x="232" y="38"/>
                  </a:cubicBezTo>
                  <a:cubicBezTo>
                    <a:pt x="231" y="39"/>
                    <a:pt x="231" y="39"/>
                    <a:pt x="231" y="39"/>
                  </a:cubicBezTo>
                  <a:cubicBezTo>
                    <a:pt x="232" y="39"/>
                    <a:pt x="232" y="39"/>
                    <a:pt x="232" y="39"/>
                  </a:cubicBezTo>
                  <a:cubicBezTo>
                    <a:pt x="232" y="38"/>
                    <a:pt x="232" y="38"/>
                    <a:pt x="232" y="38"/>
                  </a:cubicBezTo>
                  <a:cubicBezTo>
                    <a:pt x="231" y="39"/>
                    <a:pt x="231" y="39"/>
                    <a:pt x="231" y="39"/>
                  </a:cubicBezTo>
                  <a:cubicBezTo>
                    <a:pt x="232" y="39"/>
                    <a:pt x="232" y="39"/>
                    <a:pt x="232" y="39"/>
                  </a:cubicBezTo>
                  <a:cubicBezTo>
                    <a:pt x="229" y="40"/>
                    <a:pt x="229" y="40"/>
                    <a:pt x="229" y="40"/>
                  </a:cubicBezTo>
                  <a:cubicBezTo>
                    <a:pt x="233" y="40"/>
                    <a:pt x="233" y="40"/>
                    <a:pt x="233" y="40"/>
                  </a:cubicBezTo>
                  <a:cubicBezTo>
                    <a:pt x="233" y="39"/>
                    <a:pt x="233" y="39"/>
                    <a:pt x="232" y="39"/>
                  </a:cubicBezTo>
                  <a:cubicBezTo>
                    <a:pt x="229" y="40"/>
                    <a:pt x="229" y="40"/>
                    <a:pt x="229" y="40"/>
                  </a:cubicBezTo>
                  <a:cubicBezTo>
                    <a:pt x="233" y="40"/>
                    <a:pt x="233" y="40"/>
                    <a:pt x="233" y="40"/>
                  </a:cubicBezTo>
                  <a:cubicBezTo>
                    <a:pt x="229" y="40"/>
                    <a:pt x="229" y="40"/>
                    <a:pt x="229" y="40"/>
                  </a:cubicBezTo>
                  <a:cubicBezTo>
                    <a:pt x="232" y="42"/>
                    <a:pt x="232" y="42"/>
                    <a:pt x="232" y="42"/>
                  </a:cubicBezTo>
                  <a:cubicBezTo>
                    <a:pt x="233" y="41"/>
                    <a:pt x="233" y="40"/>
                    <a:pt x="233" y="40"/>
                  </a:cubicBezTo>
                  <a:cubicBezTo>
                    <a:pt x="229" y="40"/>
                    <a:pt x="229" y="40"/>
                    <a:pt x="229" y="40"/>
                  </a:cubicBezTo>
                  <a:cubicBezTo>
                    <a:pt x="232" y="42"/>
                    <a:pt x="232" y="42"/>
                    <a:pt x="232" y="42"/>
                  </a:cubicBezTo>
                  <a:cubicBezTo>
                    <a:pt x="229" y="40"/>
                    <a:pt x="229" y="40"/>
                    <a:pt x="229" y="40"/>
                  </a:cubicBezTo>
                  <a:cubicBezTo>
                    <a:pt x="227" y="43"/>
                    <a:pt x="227" y="43"/>
                    <a:pt x="227" y="43"/>
                  </a:cubicBezTo>
                  <a:cubicBezTo>
                    <a:pt x="227" y="43"/>
                    <a:pt x="284" y="76"/>
                    <a:pt x="341" y="109"/>
                  </a:cubicBezTo>
                  <a:cubicBezTo>
                    <a:pt x="370" y="125"/>
                    <a:pt x="399" y="142"/>
                    <a:pt x="421" y="154"/>
                  </a:cubicBezTo>
                  <a:cubicBezTo>
                    <a:pt x="432" y="160"/>
                    <a:pt x="441" y="165"/>
                    <a:pt x="448" y="169"/>
                  </a:cubicBezTo>
                  <a:cubicBezTo>
                    <a:pt x="451" y="170"/>
                    <a:pt x="454" y="172"/>
                    <a:pt x="455" y="173"/>
                  </a:cubicBezTo>
                  <a:cubicBezTo>
                    <a:pt x="456" y="173"/>
                    <a:pt x="457" y="174"/>
                    <a:pt x="458" y="174"/>
                  </a:cubicBezTo>
                  <a:cubicBezTo>
                    <a:pt x="459" y="174"/>
                    <a:pt x="459" y="174"/>
                    <a:pt x="459" y="174"/>
                  </a:cubicBezTo>
                  <a:cubicBezTo>
                    <a:pt x="459" y="175"/>
                    <a:pt x="459" y="175"/>
                    <a:pt x="459" y="175"/>
                  </a:cubicBezTo>
                  <a:cubicBezTo>
                    <a:pt x="459" y="175"/>
                    <a:pt x="460" y="175"/>
                    <a:pt x="460" y="175"/>
                  </a:cubicBezTo>
                  <a:cubicBezTo>
                    <a:pt x="461" y="175"/>
                    <a:pt x="461" y="175"/>
                    <a:pt x="462" y="175"/>
                  </a:cubicBezTo>
                  <a:cubicBezTo>
                    <a:pt x="462" y="174"/>
                    <a:pt x="463" y="174"/>
                    <a:pt x="464" y="173"/>
                  </a:cubicBezTo>
                  <a:cubicBezTo>
                    <a:pt x="464" y="172"/>
                    <a:pt x="465" y="171"/>
                    <a:pt x="464" y="170"/>
                  </a:cubicBezTo>
                  <a:cubicBezTo>
                    <a:pt x="464" y="169"/>
                    <a:pt x="464" y="168"/>
                    <a:pt x="463" y="167"/>
                  </a:cubicBezTo>
                  <a:cubicBezTo>
                    <a:pt x="247" y="32"/>
                    <a:pt x="247" y="32"/>
                    <a:pt x="247" y="32"/>
                  </a:cubicBezTo>
                  <a:cubicBezTo>
                    <a:pt x="244" y="36"/>
                    <a:pt x="244" y="36"/>
                    <a:pt x="244" y="36"/>
                  </a:cubicBezTo>
                  <a:cubicBezTo>
                    <a:pt x="243" y="39"/>
                    <a:pt x="243" y="39"/>
                    <a:pt x="243" y="39"/>
                  </a:cubicBezTo>
                  <a:cubicBezTo>
                    <a:pt x="243" y="39"/>
                    <a:pt x="296" y="69"/>
                    <a:pt x="351" y="99"/>
                  </a:cubicBezTo>
                  <a:cubicBezTo>
                    <a:pt x="378" y="114"/>
                    <a:pt x="405" y="129"/>
                    <a:pt x="426" y="140"/>
                  </a:cubicBezTo>
                  <a:cubicBezTo>
                    <a:pt x="436" y="146"/>
                    <a:pt x="445" y="150"/>
                    <a:pt x="451" y="154"/>
                  </a:cubicBezTo>
                  <a:cubicBezTo>
                    <a:pt x="454" y="155"/>
                    <a:pt x="457" y="156"/>
                    <a:pt x="458" y="157"/>
                  </a:cubicBezTo>
                  <a:cubicBezTo>
                    <a:pt x="459" y="158"/>
                    <a:pt x="460" y="158"/>
                    <a:pt x="461" y="158"/>
                  </a:cubicBezTo>
                  <a:cubicBezTo>
                    <a:pt x="461" y="159"/>
                    <a:pt x="461" y="159"/>
                    <a:pt x="461" y="159"/>
                  </a:cubicBezTo>
                  <a:cubicBezTo>
                    <a:pt x="462" y="159"/>
                    <a:pt x="462" y="159"/>
                    <a:pt x="462" y="159"/>
                  </a:cubicBezTo>
                  <a:cubicBezTo>
                    <a:pt x="462" y="159"/>
                    <a:pt x="462" y="159"/>
                    <a:pt x="463" y="159"/>
                  </a:cubicBezTo>
                  <a:cubicBezTo>
                    <a:pt x="464" y="159"/>
                    <a:pt x="464" y="159"/>
                    <a:pt x="464" y="159"/>
                  </a:cubicBezTo>
                  <a:cubicBezTo>
                    <a:pt x="465" y="159"/>
                    <a:pt x="466" y="158"/>
                    <a:pt x="466" y="158"/>
                  </a:cubicBezTo>
                  <a:cubicBezTo>
                    <a:pt x="467" y="157"/>
                    <a:pt x="467" y="156"/>
                    <a:pt x="467" y="155"/>
                  </a:cubicBezTo>
                  <a:cubicBezTo>
                    <a:pt x="467" y="154"/>
                    <a:pt x="467" y="154"/>
                    <a:pt x="467" y="153"/>
                  </a:cubicBezTo>
                  <a:cubicBezTo>
                    <a:pt x="466" y="153"/>
                    <a:pt x="466" y="152"/>
                    <a:pt x="466" y="152"/>
                  </a:cubicBezTo>
                  <a:cubicBezTo>
                    <a:pt x="466" y="152"/>
                    <a:pt x="466" y="152"/>
                    <a:pt x="466" y="152"/>
                  </a:cubicBezTo>
                  <a:cubicBezTo>
                    <a:pt x="465" y="152"/>
                    <a:pt x="465" y="152"/>
                    <a:pt x="465" y="152"/>
                  </a:cubicBezTo>
                  <a:cubicBezTo>
                    <a:pt x="464" y="151"/>
                    <a:pt x="460" y="148"/>
                    <a:pt x="454" y="145"/>
                  </a:cubicBezTo>
                  <a:cubicBezTo>
                    <a:pt x="434" y="132"/>
                    <a:pt x="388" y="104"/>
                    <a:pt x="348" y="78"/>
                  </a:cubicBezTo>
                  <a:cubicBezTo>
                    <a:pt x="328" y="66"/>
                    <a:pt x="309" y="54"/>
                    <a:pt x="295" y="45"/>
                  </a:cubicBezTo>
                  <a:cubicBezTo>
                    <a:pt x="288" y="41"/>
                    <a:pt x="282" y="37"/>
                    <a:pt x="278" y="35"/>
                  </a:cubicBezTo>
                  <a:cubicBezTo>
                    <a:pt x="276" y="34"/>
                    <a:pt x="275" y="33"/>
                    <a:pt x="274" y="32"/>
                  </a:cubicBezTo>
                  <a:cubicBezTo>
                    <a:pt x="273" y="32"/>
                    <a:pt x="273" y="31"/>
                    <a:pt x="273" y="31"/>
                  </a:cubicBezTo>
                  <a:cubicBezTo>
                    <a:pt x="272" y="31"/>
                    <a:pt x="272" y="31"/>
                    <a:pt x="272" y="31"/>
                  </a:cubicBezTo>
                  <a:cubicBezTo>
                    <a:pt x="272" y="31"/>
                    <a:pt x="272" y="31"/>
                    <a:pt x="272" y="31"/>
                  </a:cubicBezTo>
                  <a:cubicBezTo>
                    <a:pt x="271" y="33"/>
                    <a:pt x="271" y="33"/>
                    <a:pt x="271" y="33"/>
                  </a:cubicBezTo>
                  <a:cubicBezTo>
                    <a:pt x="273" y="31"/>
                    <a:pt x="273" y="31"/>
                    <a:pt x="273" y="31"/>
                  </a:cubicBezTo>
                  <a:cubicBezTo>
                    <a:pt x="272" y="31"/>
                    <a:pt x="272" y="31"/>
                    <a:pt x="272" y="31"/>
                  </a:cubicBezTo>
                  <a:cubicBezTo>
                    <a:pt x="271" y="33"/>
                    <a:pt x="271" y="33"/>
                    <a:pt x="271" y="33"/>
                  </a:cubicBezTo>
                  <a:cubicBezTo>
                    <a:pt x="273" y="31"/>
                    <a:pt x="273" y="31"/>
                    <a:pt x="273" y="31"/>
                  </a:cubicBezTo>
                  <a:cubicBezTo>
                    <a:pt x="270" y="34"/>
                    <a:pt x="270" y="34"/>
                    <a:pt x="270" y="34"/>
                  </a:cubicBezTo>
                  <a:cubicBezTo>
                    <a:pt x="273" y="32"/>
                    <a:pt x="273" y="32"/>
                    <a:pt x="273" y="32"/>
                  </a:cubicBezTo>
                  <a:cubicBezTo>
                    <a:pt x="273" y="31"/>
                    <a:pt x="273" y="31"/>
                    <a:pt x="273" y="31"/>
                  </a:cubicBezTo>
                  <a:cubicBezTo>
                    <a:pt x="270" y="34"/>
                    <a:pt x="270" y="34"/>
                    <a:pt x="270" y="34"/>
                  </a:cubicBezTo>
                  <a:cubicBezTo>
                    <a:pt x="273" y="32"/>
                    <a:pt x="273" y="32"/>
                    <a:pt x="273" y="32"/>
                  </a:cubicBezTo>
                  <a:cubicBezTo>
                    <a:pt x="270" y="34"/>
                    <a:pt x="270" y="34"/>
                    <a:pt x="270" y="34"/>
                  </a:cubicBezTo>
                  <a:cubicBezTo>
                    <a:pt x="273" y="32"/>
                    <a:pt x="273" y="32"/>
                    <a:pt x="273" y="32"/>
                  </a:cubicBezTo>
                  <a:cubicBezTo>
                    <a:pt x="273" y="32"/>
                    <a:pt x="273" y="32"/>
                    <a:pt x="273" y="32"/>
                  </a:cubicBezTo>
                  <a:cubicBezTo>
                    <a:pt x="270" y="34"/>
                    <a:pt x="270" y="34"/>
                    <a:pt x="270" y="34"/>
                  </a:cubicBezTo>
                  <a:cubicBezTo>
                    <a:pt x="273" y="32"/>
                    <a:pt x="273" y="32"/>
                    <a:pt x="273" y="32"/>
                  </a:cubicBezTo>
                  <a:cubicBezTo>
                    <a:pt x="270" y="34"/>
                    <a:pt x="270" y="34"/>
                    <a:pt x="270" y="34"/>
                  </a:cubicBezTo>
                  <a:cubicBezTo>
                    <a:pt x="274" y="34"/>
                    <a:pt x="274" y="34"/>
                    <a:pt x="274" y="34"/>
                  </a:cubicBezTo>
                  <a:cubicBezTo>
                    <a:pt x="274" y="33"/>
                    <a:pt x="274" y="33"/>
                    <a:pt x="273" y="32"/>
                  </a:cubicBezTo>
                  <a:cubicBezTo>
                    <a:pt x="270" y="34"/>
                    <a:pt x="270" y="34"/>
                    <a:pt x="270" y="34"/>
                  </a:cubicBezTo>
                  <a:cubicBezTo>
                    <a:pt x="274" y="34"/>
                    <a:pt x="274" y="34"/>
                    <a:pt x="274" y="34"/>
                  </a:cubicBezTo>
                  <a:cubicBezTo>
                    <a:pt x="270" y="34"/>
                    <a:pt x="270" y="34"/>
                    <a:pt x="270" y="34"/>
                  </a:cubicBezTo>
                  <a:cubicBezTo>
                    <a:pt x="273" y="36"/>
                    <a:pt x="273" y="36"/>
                    <a:pt x="273" y="36"/>
                  </a:cubicBezTo>
                  <a:cubicBezTo>
                    <a:pt x="270" y="35"/>
                    <a:pt x="270" y="35"/>
                    <a:pt x="270" y="35"/>
                  </a:cubicBezTo>
                  <a:cubicBezTo>
                    <a:pt x="271" y="38"/>
                    <a:pt x="271" y="38"/>
                    <a:pt x="271" y="38"/>
                  </a:cubicBezTo>
                  <a:cubicBezTo>
                    <a:pt x="272" y="38"/>
                    <a:pt x="273" y="37"/>
                    <a:pt x="273" y="36"/>
                  </a:cubicBezTo>
                  <a:cubicBezTo>
                    <a:pt x="270" y="35"/>
                    <a:pt x="270" y="35"/>
                    <a:pt x="270" y="35"/>
                  </a:cubicBezTo>
                  <a:cubicBezTo>
                    <a:pt x="271" y="38"/>
                    <a:pt x="271" y="38"/>
                    <a:pt x="271" y="38"/>
                  </a:cubicBezTo>
                  <a:cubicBezTo>
                    <a:pt x="271" y="35"/>
                    <a:pt x="271" y="35"/>
                    <a:pt x="271" y="35"/>
                  </a:cubicBezTo>
                  <a:cubicBezTo>
                    <a:pt x="271" y="38"/>
                    <a:pt x="271" y="38"/>
                    <a:pt x="271" y="38"/>
                  </a:cubicBezTo>
                  <a:cubicBezTo>
                    <a:pt x="271" y="38"/>
                    <a:pt x="271" y="38"/>
                    <a:pt x="271" y="38"/>
                  </a:cubicBezTo>
                  <a:cubicBezTo>
                    <a:pt x="271" y="35"/>
                    <a:pt x="271" y="35"/>
                    <a:pt x="271" y="35"/>
                  </a:cubicBezTo>
                  <a:cubicBezTo>
                    <a:pt x="271" y="38"/>
                    <a:pt x="271" y="38"/>
                    <a:pt x="271" y="38"/>
                  </a:cubicBezTo>
                  <a:cubicBezTo>
                    <a:pt x="271" y="37"/>
                    <a:pt x="271" y="37"/>
                    <a:pt x="271" y="37"/>
                  </a:cubicBezTo>
                  <a:cubicBezTo>
                    <a:pt x="270" y="38"/>
                    <a:pt x="270" y="38"/>
                    <a:pt x="270" y="38"/>
                  </a:cubicBezTo>
                  <a:cubicBezTo>
                    <a:pt x="271" y="38"/>
                    <a:pt x="271" y="38"/>
                    <a:pt x="271" y="38"/>
                  </a:cubicBezTo>
                  <a:cubicBezTo>
                    <a:pt x="271" y="37"/>
                    <a:pt x="271" y="37"/>
                    <a:pt x="271" y="37"/>
                  </a:cubicBezTo>
                  <a:cubicBezTo>
                    <a:pt x="270" y="38"/>
                    <a:pt x="270" y="38"/>
                    <a:pt x="270" y="38"/>
                  </a:cubicBezTo>
                  <a:cubicBezTo>
                    <a:pt x="271" y="38"/>
                    <a:pt x="271" y="38"/>
                    <a:pt x="272" y="38"/>
                  </a:cubicBezTo>
                  <a:cubicBezTo>
                    <a:pt x="274" y="39"/>
                    <a:pt x="279" y="42"/>
                    <a:pt x="286" y="45"/>
                  </a:cubicBezTo>
                  <a:cubicBezTo>
                    <a:pt x="310" y="57"/>
                    <a:pt x="354" y="82"/>
                    <a:pt x="392" y="105"/>
                  </a:cubicBezTo>
                  <a:cubicBezTo>
                    <a:pt x="411" y="116"/>
                    <a:pt x="429" y="126"/>
                    <a:pt x="441" y="134"/>
                  </a:cubicBezTo>
                  <a:cubicBezTo>
                    <a:pt x="448" y="137"/>
                    <a:pt x="453" y="140"/>
                    <a:pt x="456" y="143"/>
                  </a:cubicBezTo>
                  <a:cubicBezTo>
                    <a:pt x="460" y="145"/>
                    <a:pt x="462" y="146"/>
                    <a:pt x="462" y="146"/>
                  </a:cubicBezTo>
                  <a:cubicBezTo>
                    <a:pt x="463" y="147"/>
                    <a:pt x="465" y="147"/>
                    <a:pt x="466" y="146"/>
                  </a:cubicBezTo>
                  <a:cubicBezTo>
                    <a:pt x="467" y="145"/>
                    <a:pt x="468" y="144"/>
                    <a:pt x="468" y="143"/>
                  </a:cubicBezTo>
                  <a:cubicBezTo>
                    <a:pt x="468" y="141"/>
                    <a:pt x="468" y="141"/>
                    <a:pt x="467" y="141"/>
                  </a:cubicBezTo>
                  <a:cubicBezTo>
                    <a:pt x="467" y="140"/>
                    <a:pt x="467" y="140"/>
                    <a:pt x="467" y="140"/>
                  </a:cubicBezTo>
                  <a:cubicBezTo>
                    <a:pt x="466" y="139"/>
                    <a:pt x="466" y="139"/>
                    <a:pt x="466" y="139"/>
                  </a:cubicBezTo>
                  <a:cubicBezTo>
                    <a:pt x="465" y="138"/>
                    <a:pt x="464" y="138"/>
                    <a:pt x="462" y="136"/>
                  </a:cubicBezTo>
                  <a:cubicBezTo>
                    <a:pt x="449" y="128"/>
                    <a:pt x="406" y="102"/>
                    <a:pt x="366" y="78"/>
                  </a:cubicBezTo>
                  <a:cubicBezTo>
                    <a:pt x="346" y="66"/>
                    <a:pt x="327" y="54"/>
                    <a:pt x="312" y="45"/>
                  </a:cubicBezTo>
                  <a:cubicBezTo>
                    <a:pt x="305" y="40"/>
                    <a:pt x="299" y="36"/>
                    <a:pt x="295" y="34"/>
                  </a:cubicBezTo>
                  <a:cubicBezTo>
                    <a:pt x="293" y="32"/>
                    <a:pt x="292" y="31"/>
                    <a:pt x="291" y="30"/>
                  </a:cubicBezTo>
                  <a:cubicBezTo>
                    <a:pt x="290" y="30"/>
                    <a:pt x="290" y="30"/>
                    <a:pt x="290" y="30"/>
                  </a:cubicBezTo>
                  <a:cubicBezTo>
                    <a:pt x="290" y="30"/>
                    <a:pt x="290" y="30"/>
                    <a:pt x="290" y="30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90" y="30"/>
                    <a:pt x="290" y="30"/>
                    <a:pt x="290" y="30"/>
                  </a:cubicBezTo>
                  <a:cubicBezTo>
                    <a:pt x="290" y="30"/>
                    <a:pt x="290" y="30"/>
                    <a:pt x="290" y="30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90" y="30"/>
                    <a:pt x="290" y="30"/>
                    <a:pt x="290" y="30"/>
                  </a:cubicBezTo>
                  <a:cubicBezTo>
                    <a:pt x="287" y="32"/>
                    <a:pt x="287" y="32"/>
                    <a:pt x="287" y="32"/>
                  </a:cubicBezTo>
                  <a:cubicBezTo>
                    <a:pt x="291" y="32"/>
                    <a:pt x="291" y="32"/>
                    <a:pt x="291" y="32"/>
                  </a:cubicBezTo>
                  <a:cubicBezTo>
                    <a:pt x="291" y="31"/>
                    <a:pt x="290" y="30"/>
                    <a:pt x="290" y="30"/>
                  </a:cubicBezTo>
                  <a:cubicBezTo>
                    <a:pt x="287" y="32"/>
                    <a:pt x="287" y="32"/>
                    <a:pt x="287" y="32"/>
                  </a:cubicBezTo>
                  <a:cubicBezTo>
                    <a:pt x="291" y="32"/>
                    <a:pt x="291" y="32"/>
                    <a:pt x="291" y="32"/>
                  </a:cubicBezTo>
                  <a:cubicBezTo>
                    <a:pt x="287" y="32"/>
                    <a:pt x="287" y="32"/>
                    <a:pt x="287" y="32"/>
                  </a:cubicBezTo>
                  <a:cubicBezTo>
                    <a:pt x="290" y="34"/>
                    <a:pt x="290" y="34"/>
                    <a:pt x="290" y="34"/>
                  </a:cubicBezTo>
                  <a:cubicBezTo>
                    <a:pt x="291" y="33"/>
                    <a:pt x="291" y="32"/>
                    <a:pt x="291" y="32"/>
                  </a:cubicBezTo>
                  <a:cubicBezTo>
                    <a:pt x="287" y="32"/>
                    <a:pt x="287" y="32"/>
                    <a:pt x="287" y="32"/>
                  </a:cubicBezTo>
                  <a:cubicBezTo>
                    <a:pt x="290" y="34"/>
                    <a:pt x="290" y="34"/>
                    <a:pt x="290" y="34"/>
                  </a:cubicBezTo>
                  <a:cubicBezTo>
                    <a:pt x="290" y="34"/>
                    <a:pt x="290" y="34"/>
                    <a:pt x="290" y="34"/>
                  </a:cubicBezTo>
                  <a:cubicBezTo>
                    <a:pt x="287" y="32"/>
                    <a:pt x="287" y="32"/>
                    <a:pt x="287" y="32"/>
                  </a:cubicBezTo>
                  <a:cubicBezTo>
                    <a:pt x="288" y="35"/>
                    <a:pt x="288" y="35"/>
                    <a:pt x="288" y="35"/>
                  </a:cubicBezTo>
                  <a:cubicBezTo>
                    <a:pt x="289" y="35"/>
                    <a:pt x="290" y="35"/>
                    <a:pt x="290" y="34"/>
                  </a:cubicBezTo>
                  <a:cubicBezTo>
                    <a:pt x="287" y="32"/>
                    <a:pt x="287" y="32"/>
                    <a:pt x="287" y="32"/>
                  </a:cubicBezTo>
                  <a:cubicBezTo>
                    <a:pt x="288" y="35"/>
                    <a:pt x="288" y="35"/>
                    <a:pt x="288" y="35"/>
                  </a:cubicBezTo>
                  <a:cubicBezTo>
                    <a:pt x="287" y="33"/>
                    <a:pt x="287" y="33"/>
                    <a:pt x="287" y="33"/>
                  </a:cubicBezTo>
                  <a:cubicBezTo>
                    <a:pt x="287" y="36"/>
                    <a:pt x="287" y="36"/>
                    <a:pt x="287" y="36"/>
                  </a:cubicBezTo>
                  <a:cubicBezTo>
                    <a:pt x="288" y="36"/>
                    <a:pt x="288" y="36"/>
                    <a:pt x="288" y="35"/>
                  </a:cubicBezTo>
                  <a:cubicBezTo>
                    <a:pt x="287" y="33"/>
                    <a:pt x="287" y="33"/>
                    <a:pt x="287" y="33"/>
                  </a:cubicBezTo>
                  <a:cubicBezTo>
                    <a:pt x="287" y="36"/>
                    <a:pt x="287" y="36"/>
                    <a:pt x="287" y="36"/>
                  </a:cubicBezTo>
                  <a:cubicBezTo>
                    <a:pt x="287" y="35"/>
                    <a:pt x="287" y="35"/>
                    <a:pt x="287" y="35"/>
                  </a:cubicBezTo>
                  <a:cubicBezTo>
                    <a:pt x="287" y="36"/>
                    <a:pt x="287" y="36"/>
                    <a:pt x="287" y="36"/>
                  </a:cubicBezTo>
                  <a:cubicBezTo>
                    <a:pt x="287" y="36"/>
                    <a:pt x="287" y="36"/>
                    <a:pt x="287" y="36"/>
                  </a:cubicBezTo>
                  <a:cubicBezTo>
                    <a:pt x="287" y="35"/>
                    <a:pt x="287" y="35"/>
                    <a:pt x="287" y="35"/>
                  </a:cubicBezTo>
                  <a:cubicBezTo>
                    <a:pt x="287" y="36"/>
                    <a:pt x="287" y="36"/>
                    <a:pt x="287" y="36"/>
                  </a:cubicBezTo>
                  <a:cubicBezTo>
                    <a:pt x="287" y="36"/>
                    <a:pt x="289" y="36"/>
                    <a:pt x="291" y="37"/>
                  </a:cubicBezTo>
                  <a:cubicBezTo>
                    <a:pt x="297" y="39"/>
                    <a:pt x="311" y="46"/>
                    <a:pt x="328" y="54"/>
                  </a:cubicBezTo>
                  <a:cubicBezTo>
                    <a:pt x="354" y="67"/>
                    <a:pt x="386" y="84"/>
                    <a:pt x="411" y="98"/>
                  </a:cubicBezTo>
                  <a:cubicBezTo>
                    <a:pt x="424" y="105"/>
                    <a:pt x="436" y="111"/>
                    <a:pt x="444" y="116"/>
                  </a:cubicBezTo>
                  <a:cubicBezTo>
                    <a:pt x="448" y="118"/>
                    <a:pt x="451" y="120"/>
                    <a:pt x="453" y="121"/>
                  </a:cubicBezTo>
                  <a:cubicBezTo>
                    <a:pt x="454" y="121"/>
                    <a:pt x="455" y="122"/>
                    <a:pt x="456" y="122"/>
                  </a:cubicBezTo>
                  <a:cubicBezTo>
                    <a:pt x="456" y="123"/>
                    <a:pt x="456" y="123"/>
                    <a:pt x="456" y="123"/>
                  </a:cubicBezTo>
                  <a:cubicBezTo>
                    <a:pt x="457" y="123"/>
                    <a:pt x="457" y="123"/>
                    <a:pt x="457" y="123"/>
                  </a:cubicBezTo>
                  <a:cubicBezTo>
                    <a:pt x="457" y="123"/>
                    <a:pt x="457" y="123"/>
                    <a:pt x="457" y="123"/>
                  </a:cubicBezTo>
                  <a:cubicBezTo>
                    <a:pt x="457" y="123"/>
                    <a:pt x="457" y="123"/>
                    <a:pt x="457" y="123"/>
                  </a:cubicBezTo>
                  <a:cubicBezTo>
                    <a:pt x="457" y="123"/>
                    <a:pt x="457" y="123"/>
                    <a:pt x="457" y="123"/>
                  </a:cubicBezTo>
                  <a:cubicBezTo>
                    <a:pt x="458" y="123"/>
                    <a:pt x="458" y="123"/>
                    <a:pt x="458" y="123"/>
                  </a:cubicBezTo>
                  <a:cubicBezTo>
                    <a:pt x="458" y="123"/>
                    <a:pt x="458" y="123"/>
                    <a:pt x="459" y="123"/>
                  </a:cubicBezTo>
                  <a:cubicBezTo>
                    <a:pt x="460" y="123"/>
                    <a:pt x="462" y="122"/>
                    <a:pt x="462" y="120"/>
                  </a:cubicBezTo>
                  <a:cubicBezTo>
                    <a:pt x="463" y="118"/>
                    <a:pt x="462" y="117"/>
                    <a:pt x="461" y="116"/>
                  </a:cubicBezTo>
                  <a:cubicBezTo>
                    <a:pt x="461" y="116"/>
                    <a:pt x="458" y="114"/>
                    <a:pt x="454" y="112"/>
                  </a:cubicBezTo>
                  <a:cubicBezTo>
                    <a:pt x="440" y="104"/>
                    <a:pt x="404" y="83"/>
                    <a:pt x="372" y="63"/>
                  </a:cubicBezTo>
                  <a:cubicBezTo>
                    <a:pt x="356" y="54"/>
                    <a:pt x="341" y="44"/>
                    <a:pt x="330" y="37"/>
                  </a:cubicBezTo>
                  <a:cubicBezTo>
                    <a:pt x="325" y="33"/>
                    <a:pt x="320" y="30"/>
                    <a:pt x="317" y="28"/>
                  </a:cubicBezTo>
                  <a:cubicBezTo>
                    <a:pt x="315" y="27"/>
                    <a:pt x="314" y="26"/>
                    <a:pt x="314" y="25"/>
                  </a:cubicBezTo>
                  <a:cubicBezTo>
                    <a:pt x="313" y="25"/>
                    <a:pt x="313" y="25"/>
                    <a:pt x="313" y="25"/>
                  </a:cubicBezTo>
                  <a:cubicBezTo>
                    <a:pt x="312" y="26"/>
                    <a:pt x="312" y="26"/>
                    <a:pt x="312" y="26"/>
                  </a:cubicBezTo>
                  <a:cubicBezTo>
                    <a:pt x="313" y="25"/>
                    <a:pt x="313" y="25"/>
                    <a:pt x="313" y="25"/>
                  </a:cubicBezTo>
                  <a:cubicBezTo>
                    <a:pt x="313" y="25"/>
                    <a:pt x="313" y="25"/>
                    <a:pt x="313" y="25"/>
                  </a:cubicBezTo>
                  <a:cubicBezTo>
                    <a:pt x="312" y="26"/>
                    <a:pt x="312" y="26"/>
                    <a:pt x="312" y="26"/>
                  </a:cubicBezTo>
                  <a:cubicBezTo>
                    <a:pt x="313" y="25"/>
                    <a:pt x="313" y="25"/>
                    <a:pt x="313" y="25"/>
                  </a:cubicBezTo>
                  <a:cubicBezTo>
                    <a:pt x="310" y="26"/>
                    <a:pt x="310" y="26"/>
                    <a:pt x="310" y="26"/>
                  </a:cubicBezTo>
                  <a:cubicBezTo>
                    <a:pt x="314" y="26"/>
                    <a:pt x="314" y="26"/>
                    <a:pt x="314" y="26"/>
                  </a:cubicBezTo>
                  <a:cubicBezTo>
                    <a:pt x="314" y="26"/>
                    <a:pt x="313" y="25"/>
                    <a:pt x="313" y="25"/>
                  </a:cubicBezTo>
                  <a:cubicBezTo>
                    <a:pt x="310" y="26"/>
                    <a:pt x="310" y="26"/>
                    <a:pt x="310" y="26"/>
                  </a:cubicBezTo>
                  <a:cubicBezTo>
                    <a:pt x="314" y="26"/>
                    <a:pt x="314" y="26"/>
                    <a:pt x="314" y="26"/>
                  </a:cubicBezTo>
                  <a:cubicBezTo>
                    <a:pt x="310" y="26"/>
                    <a:pt x="310" y="26"/>
                    <a:pt x="310" y="26"/>
                  </a:cubicBezTo>
                  <a:cubicBezTo>
                    <a:pt x="313" y="28"/>
                    <a:pt x="313" y="28"/>
                    <a:pt x="313" y="28"/>
                  </a:cubicBezTo>
                  <a:cubicBezTo>
                    <a:pt x="313" y="28"/>
                    <a:pt x="314" y="27"/>
                    <a:pt x="314" y="26"/>
                  </a:cubicBezTo>
                  <a:cubicBezTo>
                    <a:pt x="310" y="26"/>
                    <a:pt x="310" y="26"/>
                    <a:pt x="310" y="26"/>
                  </a:cubicBezTo>
                  <a:cubicBezTo>
                    <a:pt x="313" y="28"/>
                    <a:pt x="313" y="28"/>
                    <a:pt x="313" y="28"/>
                  </a:cubicBezTo>
                  <a:cubicBezTo>
                    <a:pt x="310" y="26"/>
                    <a:pt x="310" y="26"/>
                    <a:pt x="310" y="26"/>
                  </a:cubicBezTo>
                  <a:cubicBezTo>
                    <a:pt x="308" y="30"/>
                    <a:pt x="308" y="30"/>
                    <a:pt x="308" y="30"/>
                  </a:cubicBezTo>
                  <a:cubicBezTo>
                    <a:pt x="459" y="105"/>
                    <a:pt x="459" y="105"/>
                    <a:pt x="459" y="105"/>
                  </a:cubicBezTo>
                  <a:cubicBezTo>
                    <a:pt x="461" y="106"/>
                    <a:pt x="463" y="106"/>
                    <a:pt x="464" y="104"/>
                  </a:cubicBezTo>
                  <a:cubicBezTo>
                    <a:pt x="465" y="102"/>
                    <a:pt x="465" y="99"/>
                    <a:pt x="463" y="98"/>
                  </a:cubicBezTo>
                  <a:cubicBezTo>
                    <a:pt x="463" y="98"/>
                    <a:pt x="461" y="97"/>
                    <a:pt x="457" y="95"/>
                  </a:cubicBezTo>
                  <a:cubicBezTo>
                    <a:pt x="445" y="88"/>
                    <a:pt x="415" y="71"/>
                    <a:pt x="388" y="54"/>
                  </a:cubicBezTo>
                  <a:cubicBezTo>
                    <a:pt x="375" y="46"/>
                    <a:pt x="362" y="38"/>
                    <a:pt x="353" y="32"/>
                  </a:cubicBezTo>
                  <a:cubicBezTo>
                    <a:pt x="348" y="29"/>
                    <a:pt x="344" y="26"/>
                    <a:pt x="342" y="24"/>
                  </a:cubicBezTo>
                  <a:cubicBezTo>
                    <a:pt x="340" y="24"/>
                    <a:pt x="340" y="23"/>
                    <a:pt x="339" y="22"/>
                  </a:cubicBezTo>
                  <a:cubicBezTo>
                    <a:pt x="339" y="22"/>
                    <a:pt x="339" y="22"/>
                    <a:pt x="339" y="22"/>
                  </a:cubicBezTo>
                  <a:cubicBezTo>
                    <a:pt x="339" y="22"/>
                    <a:pt x="339" y="22"/>
                    <a:pt x="339" y="22"/>
                  </a:cubicBezTo>
                  <a:cubicBezTo>
                    <a:pt x="337" y="23"/>
                    <a:pt x="337" y="23"/>
                    <a:pt x="337" y="23"/>
                  </a:cubicBezTo>
                  <a:cubicBezTo>
                    <a:pt x="339" y="22"/>
                    <a:pt x="339" y="22"/>
                    <a:pt x="339" y="22"/>
                  </a:cubicBezTo>
                  <a:cubicBezTo>
                    <a:pt x="339" y="22"/>
                    <a:pt x="339" y="22"/>
                    <a:pt x="339" y="22"/>
                  </a:cubicBezTo>
                  <a:cubicBezTo>
                    <a:pt x="337" y="23"/>
                    <a:pt x="337" y="23"/>
                    <a:pt x="337" y="23"/>
                  </a:cubicBezTo>
                  <a:cubicBezTo>
                    <a:pt x="339" y="22"/>
                    <a:pt x="339" y="22"/>
                    <a:pt x="339" y="22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9" y="23"/>
                    <a:pt x="339" y="22"/>
                    <a:pt x="339" y="22"/>
                  </a:cubicBezTo>
                  <a:cubicBezTo>
                    <a:pt x="336" y="23"/>
                    <a:pt x="336" y="23"/>
                    <a:pt x="336" y="23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5" y="23"/>
                    <a:pt x="335" y="23"/>
                    <a:pt x="335" y="23"/>
                  </a:cubicBezTo>
                  <a:cubicBezTo>
                    <a:pt x="339" y="25"/>
                    <a:pt x="339" y="25"/>
                    <a:pt x="339" y="25"/>
                  </a:cubicBezTo>
                  <a:cubicBezTo>
                    <a:pt x="339" y="25"/>
                    <a:pt x="339" y="24"/>
                    <a:pt x="339" y="23"/>
                  </a:cubicBezTo>
                  <a:cubicBezTo>
                    <a:pt x="335" y="23"/>
                    <a:pt x="335" y="23"/>
                    <a:pt x="335" y="23"/>
                  </a:cubicBezTo>
                  <a:cubicBezTo>
                    <a:pt x="339" y="25"/>
                    <a:pt x="339" y="25"/>
                    <a:pt x="339" y="25"/>
                  </a:cubicBezTo>
                  <a:cubicBezTo>
                    <a:pt x="339" y="25"/>
                    <a:pt x="339" y="25"/>
                    <a:pt x="339" y="25"/>
                  </a:cubicBezTo>
                  <a:cubicBezTo>
                    <a:pt x="335" y="23"/>
                    <a:pt x="335" y="23"/>
                    <a:pt x="335" y="23"/>
                  </a:cubicBezTo>
                  <a:cubicBezTo>
                    <a:pt x="336" y="27"/>
                    <a:pt x="336" y="27"/>
                    <a:pt x="336" y="27"/>
                  </a:cubicBezTo>
                  <a:cubicBezTo>
                    <a:pt x="337" y="27"/>
                    <a:pt x="338" y="26"/>
                    <a:pt x="339" y="25"/>
                  </a:cubicBezTo>
                  <a:cubicBezTo>
                    <a:pt x="335" y="23"/>
                    <a:pt x="335" y="23"/>
                    <a:pt x="335" y="23"/>
                  </a:cubicBezTo>
                  <a:cubicBezTo>
                    <a:pt x="336" y="27"/>
                    <a:pt x="336" y="27"/>
                    <a:pt x="336" y="27"/>
                  </a:cubicBezTo>
                  <a:cubicBezTo>
                    <a:pt x="335" y="23"/>
                    <a:pt x="335" y="23"/>
                    <a:pt x="335" y="23"/>
                  </a:cubicBezTo>
                  <a:cubicBezTo>
                    <a:pt x="335" y="27"/>
                    <a:pt x="335" y="27"/>
                    <a:pt x="335" y="27"/>
                  </a:cubicBezTo>
                  <a:cubicBezTo>
                    <a:pt x="336" y="27"/>
                    <a:pt x="336" y="27"/>
                    <a:pt x="336" y="27"/>
                  </a:cubicBezTo>
                  <a:cubicBezTo>
                    <a:pt x="335" y="23"/>
                    <a:pt x="335" y="23"/>
                    <a:pt x="335" y="23"/>
                  </a:cubicBezTo>
                  <a:cubicBezTo>
                    <a:pt x="335" y="27"/>
                    <a:pt x="335" y="27"/>
                    <a:pt x="335" y="27"/>
                  </a:cubicBezTo>
                  <a:cubicBezTo>
                    <a:pt x="335" y="24"/>
                    <a:pt x="335" y="24"/>
                    <a:pt x="335" y="24"/>
                  </a:cubicBezTo>
                  <a:cubicBezTo>
                    <a:pt x="334" y="27"/>
                    <a:pt x="334" y="27"/>
                    <a:pt x="334" y="27"/>
                  </a:cubicBezTo>
                  <a:cubicBezTo>
                    <a:pt x="335" y="27"/>
                    <a:pt x="335" y="27"/>
                    <a:pt x="335" y="27"/>
                  </a:cubicBezTo>
                  <a:cubicBezTo>
                    <a:pt x="335" y="24"/>
                    <a:pt x="335" y="24"/>
                    <a:pt x="335" y="24"/>
                  </a:cubicBezTo>
                  <a:cubicBezTo>
                    <a:pt x="334" y="27"/>
                    <a:pt x="334" y="27"/>
                    <a:pt x="334" y="27"/>
                  </a:cubicBezTo>
                  <a:cubicBezTo>
                    <a:pt x="334" y="27"/>
                    <a:pt x="334" y="27"/>
                    <a:pt x="334" y="27"/>
                  </a:cubicBezTo>
                  <a:cubicBezTo>
                    <a:pt x="335" y="27"/>
                    <a:pt x="336" y="28"/>
                    <a:pt x="337" y="28"/>
                  </a:cubicBezTo>
                  <a:cubicBezTo>
                    <a:pt x="342" y="30"/>
                    <a:pt x="352" y="36"/>
                    <a:pt x="365" y="42"/>
                  </a:cubicBezTo>
                  <a:cubicBezTo>
                    <a:pt x="384" y="52"/>
                    <a:pt x="407" y="64"/>
                    <a:pt x="427" y="74"/>
                  </a:cubicBezTo>
                  <a:cubicBezTo>
                    <a:pt x="436" y="79"/>
                    <a:pt x="445" y="84"/>
                    <a:pt x="451" y="87"/>
                  </a:cubicBezTo>
                  <a:cubicBezTo>
                    <a:pt x="457" y="90"/>
                    <a:pt x="460" y="92"/>
                    <a:pt x="460" y="92"/>
                  </a:cubicBezTo>
                  <a:cubicBezTo>
                    <a:pt x="462" y="93"/>
                    <a:pt x="465" y="93"/>
                    <a:pt x="466" y="91"/>
                  </a:cubicBezTo>
                  <a:cubicBezTo>
                    <a:pt x="466" y="90"/>
                    <a:pt x="466" y="89"/>
                    <a:pt x="466" y="89"/>
                  </a:cubicBezTo>
                  <a:cubicBezTo>
                    <a:pt x="466" y="88"/>
                    <a:pt x="466" y="87"/>
                    <a:pt x="466" y="87"/>
                  </a:cubicBezTo>
                  <a:cubicBezTo>
                    <a:pt x="465" y="86"/>
                    <a:pt x="465" y="86"/>
                    <a:pt x="465" y="86"/>
                  </a:cubicBezTo>
                  <a:cubicBezTo>
                    <a:pt x="465" y="85"/>
                    <a:pt x="464" y="85"/>
                    <a:pt x="464" y="85"/>
                  </a:cubicBezTo>
                  <a:cubicBezTo>
                    <a:pt x="462" y="83"/>
                    <a:pt x="459" y="81"/>
                    <a:pt x="456" y="79"/>
                  </a:cubicBezTo>
                  <a:cubicBezTo>
                    <a:pt x="442" y="71"/>
                    <a:pt x="417" y="55"/>
                    <a:pt x="394" y="42"/>
                  </a:cubicBezTo>
                  <a:cubicBezTo>
                    <a:pt x="383" y="35"/>
                    <a:pt x="372" y="28"/>
                    <a:pt x="365" y="24"/>
                  </a:cubicBezTo>
                  <a:cubicBezTo>
                    <a:pt x="361" y="21"/>
                    <a:pt x="358" y="19"/>
                    <a:pt x="356" y="18"/>
                  </a:cubicBezTo>
                  <a:cubicBezTo>
                    <a:pt x="355" y="17"/>
                    <a:pt x="354" y="17"/>
                    <a:pt x="354" y="16"/>
                  </a:cubicBezTo>
                  <a:cubicBezTo>
                    <a:pt x="353" y="16"/>
                    <a:pt x="353" y="16"/>
                    <a:pt x="353" y="16"/>
                  </a:cubicBezTo>
                  <a:cubicBezTo>
                    <a:pt x="353" y="16"/>
                    <a:pt x="353" y="16"/>
                    <a:pt x="353" y="16"/>
                  </a:cubicBezTo>
                  <a:cubicBezTo>
                    <a:pt x="352" y="18"/>
                    <a:pt x="352" y="18"/>
                    <a:pt x="352" y="18"/>
                  </a:cubicBezTo>
                  <a:cubicBezTo>
                    <a:pt x="353" y="16"/>
                    <a:pt x="353" y="16"/>
                    <a:pt x="353" y="16"/>
                  </a:cubicBezTo>
                  <a:cubicBezTo>
                    <a:pt x="353" y="16"/>
                    <a:pt x="353" y="16"/>
                    <a:pt x="353" y="16"/>
                  </a:cubicBezTo>
                  <a:cubicBezTo>
                    <a:pt x="352" y="18"/>
                    <a:pt x="352" y="18"/>
                    <a:pt x="352" y="18"/>
                  </a:cubicBezTo>
                  <a:cubicBezTo>
                    <a:pt x="353" y="16"/>
                    <a:pt x="353" y="16"/>
                    <a:pt x="353" y="16"/>
                  </a:cubicBezTo>
                  <a:cubicBezTo>
                    <a:pt x="351" y="18"/>
                    <a:pt x="351" y="18"/>
                    <a:pt x="351" y="18"/>
                  </a:cubicBezTo>
                  <a:cubicBezTo>
                    <a:pt x="354" y="17"/>
                    <a:pt x="354" y="17"/>
                    <a:pt x="354" y="17"/>
                  </a:cubicBezTo>
                  <a:cubicBezTo>
                    <a:pt x="353" y="16"/>
                    <a:pt x="353" y="16"/>
                    <a:pt x="353" y="16"/>
                  </a:cubicBezTo>
                  <a:cubicBezTo>
                    <a:pt x="351" y="18"/>
                    <a:pt x="351" y="18"/>
                    <a:pt x="351" y="18"/>
                  </a:cubicBezTo>
                  <a:cubicBezTo>
                    <a:pt x="354" y="17"/>
                    <a:pt x="354" y="17"/>
                    <a:pt x="354" y="17"/>
                  </a:cubicBezTo>
                  <a:cubicBezTo>
                    <a:pt x="350" y="19"/>
                    <a:pt x="350" y="19"/>
                    <a:pt x="350" y="19"/>
                  </a:cubicBezTo>
                  <a:cubicBezTo>
                    <a:pt x="354" y="19"/>
                    <a:pt x="354" y="19"/>
                    <a:pt x="354" y="19"/>
                  </a:cubicBezTo>
                  <a:cubicBezTo>
                    <a:pt x="354" y="18"/>
                    <a:pt x="354" y="17"/>
                    <a:pt x="354" y="17"/>
                  </a:cubicBezTo>
                  <a:cubicBezTo>
                    <a:pt x="350" y="19"/>
                    <a:pt x="350" y="19"/>
                    <a:pt x="350" y="19"/>
                  </a:cubicBezTo>
                  <a:cubicBezTo>
                    <a:pt x="354" y="19"/>
                    <a:pt x="354" y="19"/>
                    <a:pt x="354" y="19"/>
                  </a:cubicBezTo>
                  <a:cubicBezTo>
                    <a:pt x="350" y="19"/>
                    <a:pt x="350" y="19"/>
                    <a:pt x="350" y="19"/>
                  </a:cubicBezTo>
                  <a:cubicBezTo>
                    <a:pt x="353" y="21"/>
                    <a:pt x="353" y="21"/>
                    <a:pt x="353" y="21"/>
                  </a:cubicBezTo>
                  <a:cubicBezTo>
                    <a:pt x="354" y="20"/>
                    <a:pt x="354" y="19"/>
                    <a:pt x="354" y="19"/>
                  </a:cubicBezTo>
                  <a:cubicBezTo>
                    <a:pt x="350" y="19"/>
                    <a:pt x="350" y="19"/>
                    <a:pt x="350" y="19"/>
                  </a:cubicBezTo>
                  <a:cubicBezTo>
                    <a:pt x="353" y="21"/>
                    <a:pt x="353" y="21"/>
                    <a:pt x="353" y="21"/>
                  </a:cubicBezTo>
                  <a:cubicBezTo>
                    <a:pt x="350" y="19"/>
                    <a:pt x="350" y="19"/>
                    <a:pt x="350" y="19"/>
                  </a:cubicBezTo>
                  <a:cubicBezTo>
                    <a:pt x="349" y="22"/>
                    <a:pt x="349" y="22"/>
                    <a:pt x="349" y="22"/>
                  </a:cubicBezTo>
                  <a:cubicBezTo>
                    <a:pt x="460" y="75"/>
                    <a:pt x="460" y="75"/>
                    <a:pt x="460" y="75"/>
                  </a:cubicBezTo>
                  <a:cubicBezTo>
                    <a:pt x="462" y="76"/>
                    <a:pt x="463" y="75"/>
                    <a:pt x="464" y="75"/>
                  </a:cubicBezTo>
                  <a:cubicBezTo>
                    <a:pt x="465" y="74"/>
                    <a:pt x="466" y="73"/>
                    <a:pt x="466" y="71"/>
                  </a:cubicBezTo>
                  <a:cubicBezTo>
                    <a:pt x="466" y="70"/>
                    <a:pt x="466" y="69"/>
                    <a:pt x="466" y="69"/>
                  </a:cubicBezTo>
                  <a:cubicBezTo>
                    <a:pt x="465" y="69"/>
                    <a:pt x="465" y="68"/>
                    <a:pt x="465" y="68"/>
                  </a:cubicBezTo>
                  <a:cubicBezTo>
                    <a:pt x="464" y="68"/>
                    <a:pt x="464" y="68"/>
                    <a:pt x="464" y="68"/>
                  </a:cubicBezTo>
                  <a:cubicBezTo>
                    <a:pt x="464" y="68"/>
                    <a:pt x="463" y="67"/>
                    <a:pt x="462" y="67"/>
                  </a:cubicBezTo>
                  <a:cubicBezTo>
                    <a:pt x="456" y="62"/>
                    <a:pt x="434" y="49"/>
                    <a:pt x="415" y="37"/>
                  </a:cubicBezTo>
                  <a:cubicBezTo>
                    <a:pt x="395" y="24"/>
                    <a:pt x="376" y="13"/>
                    <a:pt x="376" y="13"/>
                  </a:cubicBezTo>
                  <a:cubicBezTo>
                    <a:pt x="374" y="16"/>
                    <a:pt x="374" y="16"/>
                    <a:pt x="374" y="16"/>
                  </a:cubicBezTo>
                  <a:cubicBezTo>
                    <a:pt x="373" y="20"/>
                    <a:pt x="373" y="20"/>
                    <a:pt x="373" y="20"/>
                  </a:cubicBezTo>
                  <a:cubicBezTo>
                    <a:pt x="373" y="20"/>
                    <a:pt x="393" y="30"/>
                    <a:pt x="414" y="40"/>
                  </a:cubicBezTo>
                  <a:cubicBezTo>
                    <a:pt x="425" y="45"/>
                    <a:pt x="436" y="50"/>
                    <a:pt x="444" y="54"/>
                  </a:cubicBezTo>
                  <a:cubicBezTo>
                    <a:pt x="449" y="56"/>
                    <a:pt x="452" y="58"/>
                    <a:pt x="455" y="59"/>
                  </a:cubicBezTo>
                  <a:cubicBezTo>
                    <a:pt x="457" y="59"/>
                    <a:pt x="458" y="60"/>
                    <a:pt x="459" y="60"/>
                  </a:cubicBezTo>
                  <a:cubicBezTo>
                    <a:pt x="460" y="60"/>
                    <a:pt x="460" y="61"/>
                    <a:pt x="461" y="61"/>
                  </a:cubicBezTo>
                  <a:cubicBezTo>
                    <a:pt x="461" y="61"/>
                    <a:pt x="462" y="61"/>
                    <a:pt x="463" y="61"/>
                  </a:cubicBezTo>
                  <a:cubicBezTo>
                    <a:pt x="463" y="61"/>
                    <a:pt x="463" y="61"/>
                    <a:pt x="464" y="61"/>
                  </a:cubicBezTo>
                  <a:cubicBezTo>
                    <a:pt x="465" y="60"/>
                    <a:pt x="466" y="60"/>
                    <a:pt x="466" y="59"/>
                  </a:cubicBezTo>
                  <a:cubicBezTo>
                    <a:pt x="466" y="59"/>
                    <a:pt x="466" y="59"/>
                    <a:pt x="466" y="59"/>
                  </a:cubicBezTo>
                  <a:cubicBezTo>
                    <a:pt x="467" y="58"/>
                    <a:pt x="467" y="57"/>
                    <a:pt x="467" y="57"/>
                  </a:cubicBezTo>
                  <a:cubicBezTo>
                    <a:pt x="467" y="56"/>
                    <a:pt x="467" y="55"/>
                    <a:pt x="467" y="55"/>
                  </a:cubicBezTo>
                  <a:cubicBezTo>
                    <a:pt x="466" y="54"/>
                    <a:pt x="466" y="54"/>
                    <a:pt x="465" y="53"/>
                  </a:cubicBezTo>
                  <a:cubicBezTo>
                    <a:pt x="465" y="53"/>
                    <a:pt x="464" y="52"/>
                    <a:pt x="463" y="51"/>
                  </a:cubicBezTo>
                  <a:cubicBezTo>
                    <a:pt x="460" y="49"/>
                    <a:pt x="455" y="46"/>
                    <a:pt x="449" y="42"/>
                  </a:cubicBezTo>
                  <a:cubicBezTo>
                    <a:pt x="439" y="36"/>
                    <a:pt x="427" y="29"/>
                    <a:pt x="417" y="23"/>
                  </a:cubicBezTo>
                  <a:cubicBezTo>
                    <a:pt x="412" y="20"/>
                    <a:pt x="408" y="18"/>
                    <a:pt x="405" y="16"/>
                  </a:cubicBezTo>
                  <a:cubicBezTo>
                    <a:pt x="403" y="15"/>
                    <a:pt x="402" y="14"/>
                    <a:pt x="401" y="14"/>
                  </a:cubicBezTo>
                  <a:cubicBezTo>
                    <a:pt x="401" y="13"/>
                    <a:pt x="401" y="13"/>
                    <a:pt x="401" y="13"/>
                  </a:cubicBezTo>
                  <a:cubicBezTo>
                    <a:pt x="401" y="13"/>
                    <a:pt x="401" y="13"/>
                    <a:pt x="401" y="13"/>
                  </a:cubicBezTo>
                  <a:cubicBezTo>
                    <a:pt x="399" y="15"/>
                    <a:pt x="399" y="15"/>
                    <a:pt x="399" y="15"/>
                  </a:cubicBezTo>
                  <a:cubicBezTo>
                    <a:pt x="401" y="13"/>
                    <a:pt x="401" y="13"/>
                    <a:pt x="401" y="13"/>
                  </a:cubicBezTo>
                  <a:cubicBezTo>
                    <a:pt x="401" y="13"/>
                    <a:pt x="401" y="13"/>
                    <a:pt x="401" y="13"/>
                  </a:cubicBezTo>
                  <a:cubicBezTo>
                    <a:pt x="399" y="15"/>
                    <a:pt x="399" y="15"/>
                    <a:pt x="399" y="15"/>
                  </a:cubicBezTo>
                  <a:cubicBezTo>
                    <a:pt x="401" y="13"/>
                    <a:pt x="401" y="13"/>
                    <a:pt x="401" y="13"/>
                  </a:cubicBezTo>
                  <a:cubicBezTo>
                    <a:pt x="398" y="16"/>
                    <a:pt x="398" y="16"/>
                    <a:pt x="398" y="16"/>
                  </a:cubicBezTo>
                  <a:cubicBezTo>
                    <a:pt x="401" y="14"/>
                    <a:pt x="401" y="14"/>
                    <a:pt x="401" y="14"/>
                  </a:cubicBezTo>
                  <a:cubicBezTo>
                    <a:pt x="401" y="13"/>
                    <a:pt x="401" y="13"/>
                    <a:pt x="401" y="13"/>
                  </a:cubicBezTo>
                  <a:cubicBezTo>
                    <a:pt x="398" y="16"/>
                    <a:pt x="398" y="16"/>
                    <a:pt x="398" y="16"/>
                  </a:cubicBezTo>
                  <a:cubicBezTo>
                    <a:pt x="401" y="14"/>
                    <a:pt x="401" y="14"/>
                    <a:pt x="401" y="14"/>
                  </a:cubicBezTo>
                  <a:cubicBezTo>
                    <a:pt x="398" y="16"/>
                    <a:pt x="398" y="16"/>
                    <a:pt x="398" y="16"/>
                  </a:cubicBezTo>
                  <a:cubicBezTo>
                    <a:pt x="402" y="16"/>
                    <a:pt x="402" y="16"/>
                    <a:pt x="402" y="16"/>
                  </a:cubicBezTo>
                  <a:cubicBezTo>
                    <a:pt x="402" y="15"/>
                    <a:pt x="401" y="14"/>
                    <a:pt x="401" y="14"/>
                  </a:cubicBezTo>
                  <a:cubicBezTo>
                    <a:pt x="398" y="16"/>
                    <a:pt x="398" y="16"/>
                    <a:pt x="398" y="16"/>
                  </a:cubicBezTo>
                  <a:cubicBezTo>
                    <a:pt x="402" y="16"/>
                    <a:pt x="402" y="16"/>
                    <a:pt x="402" y="16"/>
                  </a:cubicBezTo>
                  <a:cubicBezTo>
                    <a:pt x="398" y="16"/>
                    <a:pt x="398" y="16"/>
                    <a:pt x="398" y="16"/>
                  </a:cubicBezTo>
                  <a:cubicBezTo>
                    <a:pt x="401" y="19"/>
                    <a:pt x="401" y="19"/>
                    <a:pt x="401" y="19"/>
                  </a:cubicBezTo>
                  <a:cubicBezTo>
                    <a:pt x="402" y="18"/>
                    <a:pt x="402" y="17"/>
                    <a:pt x="402" y="16"/>
                  </a:cubicBezTo>
                  <a:cubicBezTo>
                    <a:pt x="398" y="16"/>
                    <a:pt x="398" y="16"/>
                    <a:pt x="398" y="16"/>
                  </a:cubicBezTo>
                  <a:cubicBezTo>
                    <a:pt x="401" y="19"/>
                    <a:pt x="401" y="19"/>
                    <a:pt x="401" y="19"/>
                  </a:cubicBezTo>
                  <a:cubicBezTo>
                    <a:pt x="398" y="16"/>
                    <a:pt x="398" y="16"/>
                    <a:pt x="398" y="16"/>
                  </a:cubicBezTo>
                  <a:cubicBezTo>
                    <a:pt x="397" y="20"/>
                    <a:pt x="397" y="20"/>
                    <a:pt x="397" y="20"/>
                  </a:cubicBezTo>
                  <a:cubicBezTo>
                    <a:pt x="397" y="20"/>
                    <a:pt x="412" y="25"/>
                    <a:pt x="427" y="30"/>
                  </a:cubicBezTo>
                  <a:cubicBezTo>
                    <a:pt x="435" y="33"/>
                    <a:pt x="442" y="36"/>
                    <a:pt x="448" y="38"/>
                  </a:cubicBezTo>
                  <a:cubicBezTo>
                    <a:pt x="452" y="39"/>
                    <a:pt x="454" y="39"/>
                    <a:pt x="456" y="40"/>
                  </a:cubicBezTo>
                  <a:cubicBezTo>
                    <a:pt x="457" y="40"/>
                    <a:pt x="458" y="40"/>
                    <a:pt x="459" y="41"/>
                  </a:cubicBezTo>
                  <a:cubicBezTo>
                    <a:pt x="459" y="41"/>
                    <a:pt x="459" y="41"/>
                    <a:pt x="459" y="41"/>
                  </a:cubicBezTo>
                  <a:cubicBezTo>
                    <a:pt x="460" y="41"/>
                    <a:pt x="460" y="41"/>
                    <a:pt x="461" y="41"/>
                  </a:cubicBezTo>
                  <a:cubicBezTo>
                    <a:pt x="461" y="41"/>
                    <a:pt x="461" y="41"/>
                    <a:pt x="462" y="41"/>
                  </a:cubicBezTo>
                  <a:cubicBezTo>
                    <a:pt x="462" y="41"/>
                    <a:pt x="462" y="41"/>
                    <a:pt x="463" y="40"/>
                  </a:cubicBezTo>
                  <a:cubicBezTo>
                    <a:pt x="463" y="40"/>
                    <a:pt x="464" y="40"/>
                    <a:pt x="464" y="39"/>
                  </a:cubicBezTo>
                  <a:cubicBezTo>
                    <a:pt x="465" y="39"/>
                    <a:pt x="465" y="38"/>
                    <a:pt x="465" y="37"/>
                  </a:cubicBezTo>
                  <a:cubicBezTo>
                    <a:pt x="465" y="36"/>
                    <a:pt x="464" y="35"/>
                    <a:pt x="464" y="35"/>
                  </a:cubicBezTo>
                  <a:cubicBezTo>
                    <a:pt x="464" y="34"/>
                    <a:pt x="464" y="34"/>
                    <a:pt x="463" y="34"/>
                  </a:cubicBezTo>
                  <a:cubicBezTo>
                    <a:pt x="463" y="33"/>
                    <a:pt x="463" y="33"/>
                    <a:pt x="463" y="33"/>
                  </a:cubicBezTo>
                  <a:cubicBezTo>
                    <a:pt x="462" y="33"/>
                    <a:pt x="461" y="32"/>
                    <a:pt x="460" y="31"/>
                  </a:cubicBezTo>
                  <a:cubicBezTo>
                    <a:pt x="450" y="25"/>
                    <a:pt x="421" y="7"/>
                    <a:pt x="421" y="7"/>
                  </a:cubicBezTo>
                  <a:cubicBezTo>
                    <a:pt x="419" y="11"/>
                    <a:pt x="419" y="11"/>
                    <a:pt x="419" y="11"/>
                  </a:cubicBezTo>
                  <a:cubicBezTo>
                    <a:pt x="419" y="15"/>
                    <a:pt x="419" y="15"/>
                    <a:pt x="419" y="15"/>
                  </a:cubicBezTo>
                  <a:cubicBezTo>
                    <a:pt x="419" y="11"/>
                    <a:pt x="419" y="11"/>
                    <a:pt x="419" y="11"/>
                  </a:cubicBezTo>
                  <a:cubicBezTo>
                    <a:pt x="418" y="15"/>
                    <a:pt x="418" y="15"/>
                    <a:pt x="418" y="15"/>
                  </a:cubicBezTo>
                  <a:cubicBezTo>
                    <a:pt x="418" y="15"/>
                    <a:pt x="418" y="15"/>
                    <a:pt x="419" y="15"/>
                  </a:cubicBezTo>
                  <a:cubicBezTo>
                    <a:pt x="419" y="11"/>
                    <a:pt x="419" y="11"/>
                    <a:pt x="419" y="11"/>
                  </a:cubicBezTo>
                  <a:cubicBezTo>
                    <a:pt x="418" y="15"/>
                    <a:pt x="418" y="15"/>
                    <a:pt x="418" y="15"/>
                  </a:cubicBezTo>
                  <a:cubicBezTo>
                    <a:pt x="418" y="14"/>
                    <a:pt x="418" y="14"/>
                    <a:pt x="418" y="14"/>
                  </a:cubicBezTo>
                  <a:cubicBezTo>
                    <a:pt x="418" y="15"/>
                    <a:pt x="418" y="15"/>
                    <a:pt x="418" y="15"/>
                  </a:cubicBezTo>
                  <a:cubicBezTo>
                    <a:pt x="418" y="15"/>
                    <a:pt x="418" y="15"/>
                    <a:pt x="418" y="15"/>
                  </a:cubicBezTo>
                  <a:cubicBezTo>
                    <a:pt x="418" y="14"/>
                    <a:pt x="418" y="14"/>
                    <a:pt x="418" y="14"/>
                  </a:cubicBezTo>
                  <a:cubicBezTo>
                    <a:pt x="418" y="15"/>
                    <a:pt x="418" y="15"/>
                    <a:pt x="418" y="15"/>
                  </a:cubicBezTo>
                  <a:cubicBezTo>
                    <a:pt x="418" y="15"/>
                    <a:pt x="419" y="15"/>
                    <a:pt x="421" y="15"/>
                  </a:cubicBezTo>
                  <a:cubicBezTo>
                    <a:pt x="425" y="16"/>
                    <a:pt x="434" y="18"/>
                    <a:pt x="443" y="19"/>
                  </a:cubicBezTo>
                  <a:cubicBezTo>
                    <a:pt x="447" y="20"/>
                    <a:pt x="451" y="21"/>
                    <a:pt x="455" y="21"/>
                  </a:cubicBezTo>
                  <a:cubicBezTo>
                    <a:pt x="456" y="21"/>
                    <a:pt x="458" y="22"/>
                    <a:pt x="459" y="22"/>
                  </a:cubicBezTo>
                  <a:cubicBezTo>
                    <a:pt x="459" y="22"/>
                    <a:pt x="460" y="22"/>
                    <a:pt x="460" y="22"/>
                  </a:cubicBezTo>
                  <a:cubicBezTo>
                    <a:pt x="461" y="22"/>
                    <a:pt x="461" y="22"/>
                    <a:pt x="461" y="22"/>
                  </a:cubicBezTo>
                  <a:cubicBezTo>
                    <a:pt x="462" y="22"/>
                    <a:pt x="462" y="22"/>
                    <a:pt x="462" y="22"/>
                  </a:cubicBezTo>
                  <a:cubicBezTo>
                    <a:pt x="462" y="22"/>
                    <a:pt x="463" y="22"/>
                    <a:pt x="463" y="22"/>
                  </a:cubicBezTo>
                  <a:cubicBezTo>
                    <a:pt x="464" y="22"/>
                    <a:pt x="464" y="21"/>
                    <a:pt x="465" y="20"/>
                  </a:cubicBezTo>
                  <a:cubicBezTo>
                    <a:pt x="465" y="20"/>
                    <a:pt x="465" y="20"/>
                    <a:pt x="465" y="20"/>
                  </a:cubicBezTo>
                  <a:cubicBezTo>
                    <a:pt x="466" y="19"/>
                    <a:pt x="466" y="19"/>
                    <a:pt x="466" y="18"/>
                  </a:cubicBezTo>
                  <a:cubicBezTo>
                    <a:pt x="466" y="17"/>
                    <a:pt x="465" y="17"/>
                    <a:pt x="465" y="16"/>
                  </a:cubicBezTo>
                  <a:cubicBezTo>
                    <a:pt x="465" y="16"/>
                    <a:pt x="465" y="15"/>
                    <a:pt x="464" y="15"/>
                  </a:cubicBezTo>
                  <a:cubicBezTo>
                    <a:pt x="464" y="15"/>
                    <a:pt x="464" y="14"/>
                    <a:pt x="464" y="14"/>
                  </a:cubicBezTo>
                  <a:cubicBezTo>
                    <a:pt x="462" y="13"/>
                    <a:pt x="461" y="12"/>
                    <a:pt x="459" y="11"/>
                  </a:cubicBezTo>
                  <a:cubicBezTo>
                    <a:pt x="456" y="9"/>
                    <a:pt x="452" y="7"/>
                    <a:pt x="449" y="6"/>
                  </a:cubicBezTo>
                  <a:cubicBezTo>
                    <a:pt x="448" y="5"/>
                    <a:pt x="447" y="4"/>
                    <a:pt x="446" y="4"/>
                  </a:cubicBezTo>
                  <a:cubicBezTo>
                    <a:pt x="445" y="3"/>
                    <a:pt x="445" y="3"/>
                    <a:pt x="445" y="3"/>
                  </a:cubicBezTo>
                  <a:cubicBezTo>
                    <a:pt x="445" y="3"/>
                    <a:pt x="445" y="3"/>
                    <a:pt x="445" y="3"/>
                  </a:cubicBezTo>
                  <a:cubicBezTo>
                    <a:pt x="445" y="3"/>
                    <a:pt x="445" y="3"/>
                    <a:pt x="445" y="3"/>
                  </a:cubicBezTo>
                  <a:cubicBezTo>
                    <a:pt x="443" y="5"/>
                    <a:pt x="443" y="5"/>
                    <a:pt x="443" y="5"/>
                  </a:cubicBezTo>
                  <a:cubicBezTo>
                    <a:pt x="445" y="3"/>
                    <a:pt x="445" y="3"/>
                    <a:pt x="445" y="3"/>
                  </a:cubicBezTo>
                  <a:cubicBezTo>
                    <a:pt x="445" y="3"/>
                    <a:pt x="445" y="3"/>
                    <a:pt x="445" y="3"/>
                  </a:cubicBezTo>
                  <a:cubicBezTo>
                    <a:pt x="443" y="5"/>
                    <a:pt x="443" y="5"/>
                    <a:pt x="443" y="5"/>
                  </a:cubicBezTo>
                  <a:cubicBezTo>
                    <a:pt x="445" y="3"/>
                    <a:pt x="445" y="3"/>
                    <a:pt x="445" y="3"/>
                  </a:cubicBezTo>
                  <a:cubicBezTo>
                    <a:pt x="443" y="6"/>
                    <a:pt x="443" y="6"/>
                    <a:pt x="443" y="6"/>
                  </a:cubicBezTo>
                  <a:cubicBezTo>
                    <a:pt x="445" y="3"/>
                    <a:pt x="445" y="3"/>
                    <a:pt x="445" y="3"/>
                  </a:cubicBezTo>
                  <a:cubicBezTo>
                    <a:pt x="445" y="3"/>
                    <a:pt x="445" y="3"/>
                    <a:pt x="445" y="3"/>
                  </a:cubicBezTo>
                  <a:cubicBezTo>
                    <a:pt x="443" y="6"/>
                    <a:pt x="443" y="6"/>
                    <a:pt x="443" y="6"/>
                  </a:cubicBezTo>
                  <a:cubicBezTo>
                    <a:pt x="445" y="3"/>
                    <a:pt x="445" y="3"/>
                    <a:pt x="445" y="3"/>
                  </a:cubicBezTo>
                  <a:cubicBezTo>
                    <a:pt x="442" y="6"/>
                    <a:pt x="442" y="6"/>
                    <a:pt x="442" y="6"/>
                  </a:cubicBezTo>
                  <a:cubicBezTo>
                    <a:pt x="446" y="4"/>
                    <a:pt x="446" y="4"/>
                    <a:pt x="446" y="4"/>
                  </a:cubicBezTo>
                  <a:cubicBezTo>
                    <a:pt x="445" y="3"/>
                    <a:pt x="445" y="3"/>
                    <a:pt x="445" y="3"/>
                  </a:cubicBezTo>
                  <a:cubicBezTo>
                    <a:pt x="442" y="6"/>
                    <a:pt x="442" y="6"/>
                    <a:pt x="442" y="6"/>
                  </a:cubicBezTo>
                  <a:cubicBezTo>
                    <a:pt x="446" y="4"/>
                    <a:pt x="446" y="4"/>
                    <a:pt x="446" y="4"/>
                  </a:cubicBezTo>
                  <a:cubicBezTo>
                    <a:pt x="442" y="6"/>
                    <a:pt x="442" y="6"/>
                    <a:pt x="442" y="6"/>
                  </a:cubicBezTo>
                  <a:cubicBezTo>
                    <a:pt x="446" y="6"/>
                    <a:pt x="446" y="6"/>
                    <a:pt x="446" y="6"/>
                  </a:cubicBezTo>
                  <a:cubicBezTo>
                    <a:pt x="446" y="5"/>
                    <a:pt x="446" y="4"/>
                    <a:pt x="446" y="4"/>
                  </a:cubicBezTo>
                  <a:cubicBezTo>
                    <a:pt x="442" y="6"/>
                    <a:pt x="442" y="6"/>
                    <a:pt x="442" y="6"/>
                  </a:cubicBezTo>
                  <a:cubicBezTo>
                    <a:pt x="446" y="6"/>
                    <a:pt x="446" y="6"/>
                    <a:pt x="446" y="6"/>
                  </a:cubicBezTo>
                  <a:cubicBezTo>
                    <a:pt x="442" y="6"/>
                    <a:pt x="442" y="6"/>
                    <a:pt x="442" y="6"/>
                  </a:cubicBezTo>
                  <a:cubicBezTo>
                    <a:pt x="443" y="10"/>
                    <a:pt x="443" y="10"/>
                    <a:pt x="443" y="10"/>
                  </a:cubicBezTo>
                  <a:cubicBezTo>
                    <a:pt x="463" y="9"/>
                    <a:pt x="463" y="9"/>
                    <a:pt x="463" y="9"/>
                  </a:cubicBezTo>
                  <a:cubicBezTo>
                    <a:pt x="465" y="9"/>
                    <a:pt x="466" y="8"/>
                    <a:pt x="467" y="6"/>
                  </a:cubicBezTo>
                  <a:cubicBezTo>
                    <a:pt x="467" y="5"/>
                    <a:pt x="466" y="3"/>
                    <a:pt x="465" y="2"/>
                  </a:cubicBezTo>
                  <a:cubicBezTo>
                    <a:pt x="463" y="1"/>
                    <a:pt x="463" y="1"/>
                    <a:pt x="463" y="1"/>
                  </a:cubicBezTo>
                  <a:cubicBezTo>
                    <a:pt x="461" y="0"/>
                    <a:pt x="459" y="0"/>
                    <a:pt x="458" y="2"/>
                  </a:cubicBezTo>
                  <a:cubicBezTo>
                    <a:pt x="456" y="4"/>
                    <a:pt x="457" y="6"/>
                    <a:pt x="459" y="8"/>
                  </a:cubicBezTo>
                  <a:cubicBezTo>
                    <a:pt x="461" y="9"/>
                    <a:pt x="461" y="9"/>
                    <a:pt x="461" y="9"/>
                  </a:cubicBezTo>
                  <a:cubicBezTo>
                    <a:pt x="463" y="5"/>
                    <a:pt x="463" y="5"/>
                    <a:pt x="463" y="5"/>
                  </a:cubicBezTo>
                  <a:cubicBezTo>
                    <a:pt x="463" y="1"/>
                    <a:pt x="463" y="1"/>
                    <a:pt x="463" y="1"/>
                  </a:cubicBezTo>
                  <a:cubicBezTo>
                    <a:pt x="442" y="2"/>
                    <a:pt x="442" y="2"/>
                    <a:pt x="442" y="2"/>
                  </a:cubicBezTo>
                  <a:cubicBezTo>
                    <a:pt x="440" y="2"/>
                    <a:pt x="438" y="4"/>
                    <a:pt x="438" y="6"/>
                  </a:cubicBezTo>
                  <a:cubicBezTo>
                    <a:pt x="438" y="7"/>
                    <a:pt x="439" y="8"/>
                    <a:pt x="439" y="8"/>
                  </a:cubicBezTo>
                  <a:cubicBezTo>
                    <a:pt x="440" y="9"/>
                    <a:pt x="440" y="9"/>
                    <a:pt x="440" y="9"/>
                  </a:cubicBezTo>
                  <a:cubicBezTo>
                    <a:pt x="440" y="9"/>
                    <a:pt x="440" y="9"/>
                    <a:pt x="440" y="9"/>
                  </a:cubicBezTo>
                  <a:cubicBezTo>
                    <a:pt x="441" y="10"/>
                    <a:pt x="441" y="10"/>
                    <a:pt x="442" y="10"/>
                  </a:cubicBezTo>
                  <a:cubicBezTo>
                    <a:pt x="444" y="12"/>
                    <a:pt x="449" y="14"/>
                    <a:pt x="452" y="17"/>
                  </a:cubicBezTo>
                  <a:cubicBezTo>
                    <a:pt x="454" y="18"/>
                    <a:pt x="456" y="19"/>
                    <a:pt x="457" y="20"/>
                  </a:cubicBezTo>
                  <a:cubicBezTo>
                    <a:pt x="458" y="20"/>
                    <a:pt x="458" y="20"/>
                    <a:pt x="459" y="21"/>
                  </a:cubicBezTo>
                  <a:cubicBezTo>
                    <a:pt x="459" y="21"/>
                    <a:pt x="459" y="21"/>
                    <a:pt x="459" y="21"/>
                  </a:cubicBezTo>
                  <a:cubicBezTo>
                    <a:pt x="460" y="19"/>
                    <a:pt x="460" y="19"/>
                    <a:pt x="460" y="19"/>
                  </a:cubicBezTo>
                  <a:cubicBezTo>
                    <a:pt x="459" y="20"/>
                    <a:pt x="459" y="20"/>
                    <a:pt x="459" y="20"/>
                  </a:cubicBezTo>
                  <a:cubicBezTo>
                    <a:pt x="459" y="21"/>
                    <a:pt x="459" y="21"/>
                    <a:pt x="459" y="21"/>
                  </a:cubicBezTo>
                  <a:cubicBezTo>
                    <a:pt x="460" y="19"/>
                    <a:pt x="460" y="19"/>
                    <a:pt x="460" y="19"/>
                  </a:cubicBezTo>
                  <a:cubicBezTo>
                    <a:pt x="459" y="20"/>
                    <a:pt x="459" y="20"/>
                    <a:pt x="459" y="20"/>
                  </a:cubicBezTo>
                  <a:cubicBezTo>
                    <a:pt x="461" y="18"/>
                    <a:pt x="461" y="18"/>
                    <a:pt x="461" y="18"/>
                  </a:cubicBezTo>
                  <a:cubicBezTo>
                    <a:pt x="458" y="20"/>
                    <a:pt x="458" y="20"/>
                    <a:pt x="458" y="20"/>
                  </a:cubicBezTo>
                  <a:cubicBezTo>
                    <a:pt x="459" y="20"/>
                    <a:pt x="459" y="20"/>
                    <a:pt x="459" y="20"/>
                  </a:cubicBezTo>
                  <a:cubicBezTo>
                    <a:pt x="461" y="18"/>
                    <a:pt x="461" y="18"/>
                    <a:pt x="461" y="18"/>
                  </a:cubicBezTo>
                  <a:cubicBezTo>
                    <a:pt x="458" y="20"/>
                    <a:pt x="458" y="20"/>
                    <a:pt x="458" y="20"/>
                  </a:cubicBezTo>
                  <a:cubicBezTo>
                    <a:pt x="462" y="18"/>
                    <a:pt x="462" y="18"/>
                    <a:pt x="462" y="18"/>
                  </a:cubicBezTo>
                  <a:cubicBezTo>
                    <a:pt x="458" y="18"/>
                    <a:pt x="458" y="18"/>
                    <a:pt x="458" y="18"/>
                  </a:cubicBezTo>
                  <a:cubicBezTo>
                    <a:pt x="458" y="19"/>
                    <a:pt x="458" y="20"/>
                    <a:pt x="458" y="20"/>
                  </a:cubicBezTo>
                  <a:cubicBezTo>
                    <a:pt x="462" y="18"/>
                    <a:pt x="462" y="18"/>
                    <a:pt x="462" y="18"/>
                  </a:cubicBezTo>
                  <a:cubicBezTo>
                    <a:pt x="458" y="18"/>
                    <a:pt x="458" y="18"/>
                    <a:pt x="458" y="18"/>
                  </a:cubicBezTo>
                  <a:cubicBezTo>
                    <a:pt x="462" y="18"/>
                    <a:pt x="462" y="18"/>
                    <a:pt x="462" y="18"/>
                  </a:cubicBezTo>
                  <a:cubicBezTo>
                    <a:pt x="458" y="16"/>
                    <a:pt x="458" y="16"/>
                    <a:pt x="458" y="16"/>
                  </a:cubicBezTo>
                  <a:cubicBezTo>
                    <a:pt x="458" y="17"/>
                    <a:pt x="458" y="17"/>
                    <a:pt x="458" y="18"/>
                  </a:cubicBezTo>
                  <a:cubicBezTo>
                    <a:pt x="462" y="18"/>
                    <a:pt x="462" y="18"/>
                    <a:pt x="462" y="18"/>
                  </a:cubicBezTo>
                  <a:cubicBezTo>
                    <a:pt x="458" y="16"/>
                    <a:pt x="458" y="16"/>
                    <a:pt x="458" y="16"/>
                  </a:cubicBezTo>
                  <a:cubicBezTo>
                    <a:pt x="462" y="18"/>
                    <a:pt x="462" y="18"/>
                    <a:pt x="462" y="18"/>
                  </a:cubicBezTo>
                  <a:cubicBezTo>
                    <a:pt x="458" y="16"/>
                    <a:pt x="458" y="16"/>
                    <a:pt x="458" y="16"/>
                  </a:cubicBezTo>
                  <a:cubicBezTo>
                    <a:pt x="462" y="18"/>
                    <a:pt x="462" y="18"/>
                    <a:pt x="462" y="18"/>
                  </a:cubicBezTo>
                  <a:cubicBezTo>
                    <a:pt x="460" y="14"/>
                    <a:pt x="460" y="14"/>
                    <a:pt x="460" y="14"/>
                  </a:cubicBezTo>
                  <a:cubicBezTo>
                    <a:pt x="460" y="15"/>
                    <a:pt x="459" y="15"/>
                    <a:pt x="458" y="16"/>
                  </a:cubicBezTo>
                  <a:cubicBezTo>
                    <a:pt x="462" y="18"/>
                    <a:pt x="462" y="18"/>
                    <a:pt x="462" y="18"/>
                  </a:cubicBezTo>
                  <a:cubicBezTo>
                    <a:pt x="460" y="14"/>
                    <a:pt x="460" y="14"/>
                    <a:pt x="460" y="14"/>
                  </a:cubicBezTo>
                  <a:cubicBezTo>
                    <a:pt x="462" y="18"/>
                    <a:pt x="462" y="18"/>
                    <a:pt x="462" y="18"/>
                  </a:cubicBezTo>
                  <a:cubicBezTo>
                    <a:pt x="461" y="14"/>
                    <a:pt x="461" y="14"/>
                    <a:pt x="461" y="14"/>
                  </a:cubicBezTo>
                  <a:cubicBezTo>
                    <a:pt x="461" y="14"/>
                    <a:pt x="461" y="14"/>
                    <a:pt x="460" y="14"/>
                  </a:cubicBezTo>
                  <a:cubicBezTo>
                    <a:pt x="462" y="18"/>
                    <a:pt x="462" y="18"/>
                    <a:pt x="462" y="18"/>
                  </a:cubicBezTo>
                  <a:cubicBezTo>
                    <a:pt x="461" y="14"/>
                    <a:pt x="461" y="14"/>
                    <a:pt x="461" y="14"/>
                  </a:cubicBezTo>
                  <a:cubicBezTo>
                    <a:pt x="461" y="17"/>
                    <a:pt x="461" y="17"/>
                    <a:pt x="461" y="17"/>
                  </a:cubicBezTo>
                  <a:cubicBezTo>
                    <a:pt x="461" y="14"/>
                    <a:pt x="461" y="14"/>
                    <a:pt x="461" y="14"/>
                  </a:cubicBezTo>
                  <a:cubicBezTo>
                    <a:pt x="461" y="14"/>
                    <a:pt x="461" y="14"/>
                    <a:pt x="461" y="14"/>
                  </a:cubicBezTo>
                  <a:cubicBezTo>
                    <a:pt x="461" y="17"/>
                    <a:pt x="461" y="17"/>
                    <a:pt x="461" y="17"/>
                  </a:cubicBezTo>
                  <a:cubicBezTo>
                    <a:pt x="461" y="14"/>
                    <a:pt x="461" y="14"/>
                    <a:pt x="461" y="14"/>
                  </a:cubicBezTo>
                  <a:cubicBezTo>
                    <a:pt x="461" y="15"/>
                    <a:pt x="461" y="15"/>
                    <a:pt x="461" y="15"/>
                  </a:cubicBezTo>
                  <a:cubicBezTo>
                    <a:pt x="461" y="14"/>
                    <a:pt x="461" y="14"/>
                    <a:pt x="461" y="14"/>
                  </a:cubicBezTo>
                  <a:cubicBezTo>
                    <a:pt x="461" y="14"/>
                    <a:pt x="461" y="14"/>
                    <a:pt x="461" y="14"/>
                  </a:cubicBezTo>
                  <a:cubicBezTo>
                    <a:pt x="461" y="15"/>
                    <a:pt x="461" y="15"/>
                    <a:pt x="461" y="15"/>
                  </a:cubicBezTo>
                  <a:cubicBezTo>
                    <a:pt x="461" y="14"/>
                    <a:pt x="461" y="14"/>
                    <a:pt x="461" y="14"/>
                  </a:cubicBezTo>
                  <a:cubicBezTo>
                    <a:pt x="461" y="14"/>
                    <a:pt x="460" y="14"/>
                    <a:pt x="459" y="14"/>
                  </a:cubicBezTo>
                  <a:cubicBezTo>
                    <a:pt x="454" y="13"/>
                    <a:pt x="444" y="11"/>
                    <a:pt x="436" y="10"/>
                  </a:cubicBezTo>
                  <a:cubicBezTo>
                    <a:pt x="432" y="9"/>
                    <a:pt x="428" y="8"/>
                    <a:pt x="425" y="8"/>
                  </a:cubicBezTo>
                  <a:cubicBezTo>
                    <a:pt x="423" y="7"/>
                    <a:pt x="422" y="7"/>
                    <a:pt x="421" y="7"/>
                  </a:cubicBezTo>
                  <a:cubicBezTo>
                    <a:pt x="421" y="7"/>
                    <a:pt x="420" y="7"/>
                    <a:pt x="420" y="7"/>
                  </a:cubicBezTo>
                  <a:cubicBezTo>
                    <a:pt x="420" y="7"/>
                    <a:pt x="420" y="7"/>
                    <a:pt x="420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17" y="7"/>
                    <a:pt x="415" y="8"/>
                    <a:pt x="415" y="10"/>
                  </a:cubicBezTo>
                  <a:cubicBezTo>
                    <a:pt x="414" y="11"/>
                    <a:pt x="415" y="13"/>
                    <a:pt x="417" y="14"/>
                  </a:cubicBezTo>
                  <a:cubicBezTo>
                    <a:pt x="417" y="14"/>
                    <a:pt x="419" y="16"/>
                    <a:pt x="423" y="18"/>
                  </a:cubicBezTo>
                  <a:cubicBezTo>
                    <a:pt x="429" y="22"/>
                    <a:pt x="438" y="27"/>
                    <a:pt x="445" y="32"/>
                  </a:cubicBezTo>
                  <a:cubicBezTo>
                    <a:pt x="449" y="34"/>
                    <a:pt x="452" y="36"/>
                    <a:pt x="455" y="38"/>
                  </a:cubicBezTo>
                  <a:cubicBezTo>
                    <a:pt x="456" y="38"/>
                    <a:pt x="457" y="39"/>
                    <a:pt x="457" y="39"/>
                  </a:cubicBezTo>
                  <a:cubicBezTo>
                    <a:pt x="458" y="40"/>
                    <a:pt x="458" y="40"/>
                    <a:pt x="458" y="40"/>
                  </a:cubicBezTo>
                  <a:cubicBezTo>
                    <a:pt x="458" y="40"/>
                    <a:pt x="458" y="40"/>
                    <a:pt x="458" y="40"/>
                  </a:cubicBezTo>
                  <a:cubicBezTo>
                    <a:pt x="460" y="38"/>
                    <a:pt x="460" y="38"/>
                    <a:pt x="460" y="38"/>
                  </a:cubicBezTo>
                  <a:cubicBezTo>
                    <a:pt x="458" y="40"/>
                    <a:pt x="458" y="40"/>
                    <a:pt x="458" y="40"/>
                  </a:cubicBezTo>
                  <a:cubicBezTo>
                    <a:pt x="458" y="40"/>
                    <a:pt x="458" y="40"/>
                    <a:pt x="458" y="40"/>
                  </a:cubicBezTo>
                  <a:cubicBezTo>
                    <a:pt x="460" y="38"/>
                    <a:pt x="460" y="38"/>
                    <a:pt x="460" y="38"/>
                  </a:cubicBezTo>
                  <a:cubicBezTo>
                    <a:pt x="458" y="40"/>
                    <a:pt x="458" y="40"/>
                    <a:pt x="458" y="40"/>
                  </a:cubicBezTo>
                  <a:cubicBezTo>
                    <a:pt x="461" y="37"/>
                    <a:pt x="461" y="37"/>
                    <a:pt x="461" y="37"/>
                  </a:cubicBezTo>
                  <a:cubicBezTo>
                    <a:pt x="457" y="39"/>
                    <a:pt x="457" y="39"/>
                    <a:pt x="457" y="39"/>
                  </a:cubicBezTo>
                  <a:cubicBezTo>
                    <a:pt x="458" y="40"/>
                    <a:pt x="458" y="40"/>
                    <a:pt x="458" y="40"/>
                  </a:cubicBezTo>
                  <a:cubicBezTo>
                    <a:pt x="461" y="37"/>
                    <a:pt x="461" y="37"/>
                    <a:pt x="461" y="37"/>
                  </a:cubicBezTo>
                  <a:cubicBezTo>
                    <a:pt x="457" y="39"/>
                    <a:pt x="457" y="39"/>
                    <a:pt x="457" y="39"/>
                  </a:cubicBezTo>
                  <a:cubicBezTo>
                    <a:pt x="461" y="37"/>
                    <a:pt x="461" y="37"/>
                    <a:pt x="461" y="37"/>
                  </a:cubicBezTo>
                  <a:cubicBezTo>
                    <a:pt x="457" y="39"/>
                    <a:pt x="457" y="39"/>
                    <a:pt x="457" y="39"/>
                  </a:cubicBezTo>
                  <a:cubicBezTo>
                    <a:pt x="457" y="39"/>
                    <a:pt x="457" y="39"/>
                    <a:pt x="457" y="39"/>
                  </a:cubicBezTo>
                  <a:cubicBezTo>
                    <a:pt x="461" y="37"/>
                    <a:pt x="461" y="37"/>
                    <a:pt x="461" y="37"/>
                  </a:cubicBezTo>
                  <a:cubicBezTo>
                    <a:pt x="457" y="39"/>
                    <a:pt x="457" y="39"/>
                    <a:pt x="457" y="39"/>
                  </a:cubicBezTo>
                  <a:cubicBezTo>
                    <a:pt x="461" y="37"/>
                    <a:pt x="461" y="37"/>
                    <a:pt x="461" y="37"/>
                  </a:cubicBezTo>
                  <a:cubicBezTo>
                    <a:pt x="457" y="37"/>
                    <a:pt x="457" y="37"/>
                    <a:pt x="457" y="37"/>
                  </a:cubicBezTo>
                  <a:cubicBezTo>
                    <a:pt x="457" y="38"/>
                    <a:pt x="457" y="38"/>
                    <a:pt x="457" y="39"/>
                  </a:cubicBezTo>
                  <a:cubicBezTo>
                    <a:pt x="461" y="37"/>
                    <a:pt x="461" y="37"/>
                    <a:pt x="461" y="37"/>
                  </a:cubicBezTo>
                  <a:cubicBezTo>
                    <a:pt x="457" y="37"/>
                    <a:pt x="457" y="37"/>
                    <a:pt x="457" y="37"/>
                  </a:cubicBezTo>
                  <a:cubicBezTo>
                    <a:pt x="461" y="37"/>
                    <a:pt x="461" y="37"/>
                    <a:pt x="461" y="37"/>
                  </a:cubicBezTo>
                  <a:cubicBezTo>
                    <a:pt x="458" y="35"/>
                    <a:pt x="458" y="35"/>
                    <a:pt x="458" y="35"/>
                  </a:cubicBezTo>
                  <a:cubicBezTo>
                    <a:pt x="461" y="37"/>
                    <a:pt x="461" y="37"/>
                    <a:pt x="461" y="37"/>
                  </a:cubicBezTo>
                  <a:cubicBezTo>
                    <a:pt x="459" y="33"/>
                    <a:pt x="459" y="33"/>
                    <a:pt x="459" y="33"/>
                  </a:cubicBezTo>
                  <a:cubicBezTo>
                    <a:pt x="458" y="34"/>
                    <a:pt x="458" y="34"/>
                    <a:pt x="458" y="35"/>
                  </a:cubicBezTo>
                  <a:cubicBezTo>
                    <a:pt x="461" y="37"/>
                    <a:pt x="461" y="37"/>
                    <a:pt x="461" y="37"/>
                  </a:cubicBezTo>
                  <a:cubicBezTo>
                    <a:pt x="459" y="33"/>
                    <a:pt x="459" y="33"/>
                    <a:pt x="459" y="33"/>
                  </a:cubicBezTo>
                  <a:cubicBezTo>
                    <a:pt x="461" y="37"/>
                    <a:pt x="461" y="37"/>
                    <a:pt x="461" y="37"/>
                  </a:cubicBezTo>
                  <a:cubicBezTo>
                    <a:pt x="460" y="33"/>
                    <a:pt x="460" y="33"/>
                    <a:pt x="460" y="33"/>
                  </a:cubicBezTo>
                  <a:cubicBezTo>
                    <a:pt x="460" y="33"/>
                    <a:pt x="459" y="33"/>
                    <a:pt x="459" y="33"/>
                  </a:cubicBezTo>
                  <a:cubicBezTo>
                    <a:pt x="461" y="37"/>
                    <a:pt x="461" y="37"/>
                    <a:pt x="461" y="37"/>
                  </a:cubicBezTo>
                  <a:cubicBezTo>
                    <a:pt x="460" y="33"/>
                    <a:pt x="460" y="33"/>
                    <a:pt x="460" y="33"/>
                  </a:cubicBezTo>
                  <a:cubicBezTo>
                    <a:pt x="461" y="37"/>
                    <a:pt x="461" y="37"/>
                    <a:pt x="461" y="37"/>
                  </a:cubicBezTo>
                  <a:cubicBezTo>
                    <a:pt x="461" y="33"/>
                    <a:pt x="461" y="33"/>
                    <a:pt x="461" y="33"/>
                  </a:cubicBezTo>
                  <a:cubicBezTo>
                    <a:pt x="460" y="33"/>
                    <a:pt x="460" y="33"/>
                    <a:pt x="460" y="33"/>
                  </a:cubicBezTo>
                  <a:cubicBezTo>
                    <a:pt x="461" y="37"/>
                    <a:pt x="461" y="37"/>
                    <a:pt x="461" y="37"/>
                  </a:cubicBezTo>
                  <a:cubicBezTo>
                    <a:pt x="461" y="33"/>
                    <a:pt x="461" y="33"/>
                    <a:pt x="461" y="33"/>
                  </a:cubicBezTo>
                  <a:cubicBezTo>
                    <a:pt x="461" y="36"/>
                    <a:pt x="461" y="36"/>
                    <a:pt x="461" y="36"/>
                  </a:cubicBezTo>
                  <a:cubicBezTo>
                    <a:pt x="461" y="33"/>
                    <a:pt x="461" y="33"/>
                    <a:pt x="461" y="33"/>
                  </a:cubicBezTo>
                  <a:cubicBezTo>
                    <a:pt x="461" y="33"/>
                    <a:pt x="461" y="33"/>
                    <a:pt x="461" y="33"/>
                  </a:cubicBezTo>
                  <a:cubicBezTo>
                    <a:pt x="461" y="36"/>
                    <a:pt x="461" y="36"/>
                    <a:pt x="461" y="36"/>
                  </a:cubicBezTo>
                  <a:cubicBezTo>
                    <a:pt x="461" y="33"/>
                    <a:pt x="461" y="33"/>
                    <a:pt x="461" y="33"/>
                  </a:cubicBezTo>
                  <a:cubicBezTo>
                    <a:pt x="461" y="34"/>
                    <a:pt x="461" y="34"/>
                    <a:pt x="461" y="34"/>
                  </a:cubicBezTo>
                  <a:cubicBezTo>
                    <a:pt x="461" y="33"/>
                    <a:pt x="461" y="33"/>
                    <a:pt x="461" y="33"/>
                  </a:cubicBezTo>
                  <a:cubicBezTo>
                    <a:pt x="461" y="33"/>
                    <a:pt x="461" y="33"/>
                    <a:pt x="461" y="33"/>
                  </a:cubicBezTo>
                  <a:cubicBezTo>
                    <a:pt x="461" y="34"/>
                    <a:pt x="461" y="34"/>
                    <a:pt x="461" y="34"/>
                  </a:cubicBezTo>
                  <a:cubicBezTo>
                    <a:pt x="461" y="33"/>
                    <a:pt x="461" y="33"/>
                    <a:pt x="461" y="33"/>
                  </a:cubicBezTo>
                  <a:cubicBezTo>
                    <a:pt x="461" y="33"/>
                    <a:pt x="461" y="33"/>
                    <a:pt x="460" y="33"/>
                  </a:cubicBezTo>
                  <a:cubicBezTo>
                    <a:pt x="457" y="32"/>
                    <a:pt x="452" y="30"/>
                    <a:pt x="446" y="28"/>
                  </a:cubicBezTo>
                  <a:cubicBezTo>
                    <a:pt x="437" y="25"/>
                    <a:pt x="425" y="21"/>
                    <a:pt x="416" y="18"/>
                  </a:cubicBezTo>
                  <a:cubicBezTo>
                    <a:pt x="411" y="16"/>
                    <a:pt x="407" y="15"/>
                    <a:pt x="404" y="14"/>
                  </a:cubicBezTo>
                  <a:cubicBezTo>
                    <a:pt x="401" y="13"/>
                    <a:pt x="399" y="12"/>
                    <a:pt x="399" y="12"/>
                  </a:cubicBezTo>
                  <a:cubicBezTo>
                    <a:pt x="398" y="12"/>
                    <a:pt x="396" y="12"/>
                    <a:pt x="395" y="13"/>
                  </a:cubicBezTo>
                  <a:cubicBezTo>
                    <a:pt x="394" y="14"/>
                    <a:pt x="394" y="15"/>
                    <a:pt x="394" y="16"/>
                  </a:cubicBezTo>
                  <a:cubicBezTo>
                    <a:pt x="394" y="17"/>
                    <a:pt x="394" y="18"/>
                    <a:pt x="395" y="18"/>
                  </a:cubicBezTo>
                  <a:cubicBezTo>
                    <a:pt x="395" y="19"/>
                    <a:pt x="395" y="19"/>
                    <a:pt x="395" y="19"/>
                  </a:cubicBezTo>
                  <a:cubicBezTo>
                    <a:pt x="396" y="20"/>
                    <a:pt x="396" y="20"/>
                    <a:pt x="396" y="20"/>
                  </a:cubicBezTo>
                  <a:cubicBezTo>
                    <a:pt x="397" y="21"/>
                    <a:pt x="399" y="21"/>
                    <a:pt x="401" y="23"/>
                  </a:cubicBezTo>
                  <a:cubicBezTo>
                    <a:pt x="409" y="28"/>
                    <a:pt x="424" y="36"/>
                    <a:pt x="437" y="44"/>
                  </a:cubicBezTo>
                  <a:cubicBezTo>
                    <a:pt x="443" y="48"/>
                    <a:pt x="449" y="52"/>
                    <a:pt x="454" y="55"/>
                  </a:cubicBezTo>
                  <a:cubicBezTo>
                    <a:pt x="456" y="56"/>
                    <a:pt x="458" y="57"/>
                    <a:pt x="459" y="58"/>
                  </a:cubicBezTo>
                  <a:cubicBezTo>
                    <a:pt x="459" y="58"/>
                    <a:pt x="460" y="59"/>
                    <a:pt x="460" y="59"/>
                  </a:cubicBezTo>
                  <a:cubicBezTo>
                    <a:pt x="460" y="59"/>
                    <a:pt x="460" y="59"/>
                    <a:pt x="460" y="59"/>
                  </a:cubicBezTo>
                  <a:cubicBezTo>
                    <a:pt x="460" y="58"/>
                    <a:pt x="460" y="58"/>
                    <a:pt x="460" y="58"/>
                  </a:cubicBezTo>
                  <a:cubicBezTo>
                    <a:pt x="460" y="59"/>
                    <a:pt x="460" y="59"/>
                    <a:pt x="460" y="59"/>
                  </a:cubicBezTo>
                  <a:cubicBezTo>
                    <a:pt x="460" y="59"/>
                    <a:pt x="460" y="59"/>
                    <a:pt x="460" y="59"/>
                  </a:cubicBezTo>
                  <a:cubicBezTo>
                    <a:pt x="460" y="58"/>
                    <a:pt x="460" y="58"/>
                    <a:pt x="460" y="58"/>
                  </a:cubicBezTo>
                  <a:cubicBezTo>
                    <a:pt x="460" y="59"/>
                    <a:pt x="460" y="59"/>
                    <a:pt x="460" y="59"/>
                  </a:cubicBezTo>
                  <a:cubicBezTo>
                    <a:pt x="462" y="57"/>
                    <a:pt x="462" y="57"/>
                    <a:pt x="462" y="57"/>
                  </a:cubicBezTo>
                  <a:cubicBezTo>
                    <a:pt x="459" y="58"/>
                    <a:pt x="459" y="58"/>
                    <a:pt x="459" y="58"/>
                  </a:cubicBezTo>
                  <a:cubicBezTo>
                    <a:pt x="460" y="59"/>
                    <a:pt x="460" y="59"/>
                    <a:pt x="460" y="59"/>
                  </a:cubicBezTo>
                  <a:cubicBezTo>
                    <a:pt x="462" y="57"/>
                    <a:pt x="462" y="57"/>
                    <a:pt x="462" y="57"/>
                  </a:cubicBezTo>
                  <a:cubicBezTo>
                    <a:pt x="459" y="58"/>
                    <a:pt x="459" y="58"/>
                    <a:pt x="459" y="58"/>
                  </a:cubicBezTo>
                  <a:cubicBezTo>
                    <a:pt x="463" y="57"/>
                    <a:pt x="463" y="57"/>
                    <a:pt x="463" y="57"/>
                  </a:cubicBezTo>
                  <a:cubicBezTo>
                    <a:pt x="459" y="57"/>
                    <a:pt x="459" y="57"/>
                    <a:pt x="459" y="57"/>
                  </a:cubicBezTo>
                  <a:cubicBezTo>
                    <a:pt x="459" y="58"/>
                    <a:pt x="459" y="58"/>
                    <a:pt x="459" y="58"/>
                  </a:cubicBezTo>
                  <a:cubicBezTo>
                    <a:pt x="463" y="57"/>
                    <a:pt x="463" y="57"/>
                    <a:pt x="463" y="57"/>
                  </a:cubicBezTo>
                  <a:cubicBezTo>
                    <a:pt x="459" y="57"/>
                    <a:pt x="459" y="57"/>
                    <a:pt x="459" y="57"/>
                  </a:cubicBezTo>
                  <a:cubicBezTo>
                    <a:pt x="463" y="57"/>
                    <a:pt x="463" y="57"/>
                    <a:pt x="463" y="57"/>
                  </a:cubicBezTo>
                  <a:cubicBezTo>
                    <a:pt x="460" y="55"/>
                    <a:pt x="460" y="55"/>
                    <a:pt x="460" y="55"/>
                  </a:cubicBezTo>
                  <a:cubicBezTo>
                    <a:pt x="459" y="55"/>
                    <a:pt x="459" y="56"/>
                    <a:pt x="459" y="57"/>
                  </a:cubicBezTo>
                  <a:cubicBezTo>
                    <a:pt x="463" y="57"/>
                    <a:pt x="463" y="57"/>
                    <a:pt x="463" y="57"/>
                  </a:cubicBezTo>
                  <a:cubicBezTo>
                    <a:pt x="460" y="55"/>
                    <a:pt x="460" y="55"/>
                    <a:pt x="460" y="55"/>
                  </a:cubicBezTo>
                  <a:cubicBezTo>
                    <a:pt x="463" y="57"/>
                    <a:pt x="463" y="57"/>
                    <a:pt x="463" y="57"/>
                  </a:cubicBezTo>
                  <a:cubicBezTo>
                    <a:pt x="460" y="55"/>
                    <a:pt x="460" y="55"/>
                    <a:pt x="460" y="55"/>
                  </a:cubicBezTo>
                  <a:cubicBezTo>
                    <a:pt x="463" y="57"/>
                    <a:pt x="463" y="57"/>
                    <a:pt x="463" y="57"/>
                  </a:cubicBezTo>
                  <a:cubicBezTo>
                    <a:pt x="462" y="53"/>
                    <a:pt x="462" y="53"/>
                    <a:pt x="462" y="53"/>
                  </a:cubicBezTo>
                  <a:cubicBezTo>
                    <a:pt x="461" y="53"/>
                    <a:pt x="460" y="54"/>
                    <a:pt x="460" y="55"/>
                  </a:cubicBezTo>
                  <a:cubicBezTo>
                    <a:pt x="463" y="57"/>
                    <a:pt x="463" y="57"/>
                    <a:pt x="463" y="57"/>
                  </a:cubicBezTo>
                  <a:cubicBezTo>
                    <a:pt x="462" y="53"/>
                    <a:pt x="462" y="53"/>
                    <a:pt x="462" y="53"/>
                  </a:cubicBezTo>
                  <a:cubicBezTo>
                    <a:pt x="463" y="56"/>
                    <a:pt x="463" y="56"/>
                    <a:pt x="463" y="56"/>
                  </a:cubicBezTo>
                  <a:cubicBezTo>
                    <a:pt x="463" y="53"/>
                    <a:pt x="463" y="53"/>
                    <a:pt x="463" y="53"/>
                  </a:cubicBezTo>
                  <a:cubicBezTo>
                    <a:pt x="462" y="53"/>
                    <a:pt x="462" y="53"/>
                    <a:pt x="462" y="53"/>
                  </a:cubicBezTo>
                  <a:cubicBezTo>
                    <a:pt x="463" y="56"/>
                    <a:pt x="463" y="56"/>
                    <a:pt x="463" y="56"/>
                  </a:cubicBezTo>
                  <a:cubicBezTo>
                    <a:pt x="463" y="53"/>
                    <a:pt x="463" y="53"/>
                    <a:pt x="463" y="53"/>
                  </a:cubicBezTo>
                  <a:cubicBezTo>
                    <a:pt x="463" y="54"/>
                    <a:pt x="463" y="54"/>
                    <a:pt x="463" y="54"/>
                  </a:cubicBezTo>
                  <a:cubicBezTo>
                    <a:pt x="463" y="53"/>
                    <a:pt x="463" y="53"/>
                    <a:pt x="463" y="53"/>
                  </a:cubicBezTo>
                  <a:cubicBezTo>
                    <a:pt x="463" y="53"/>
                    <a:pt x="463" y="53"/>
                    <a:pt x="463" y="53"/>
                  </a:cubicBezTo>
                  <a:cubicBezTo>
                    <a:pt x="463" y="54"/>
                    <a:pt x="463" y="54"/>
                    <a:pt x="463" y="54"/>
                  </a:cubicBezTo>
                  <a:cubicBezTo>
                    <a:pt x="463" y="53"/>
                    <a:pt x="463" y="53"/>
                    <a:pt x="463" y="53"/>
                  </a:cubicBezTo>
                  <a:cubicBezTo>
                    <a:pt x="463" y="53"/>
                    <a:pt x="462" y="53"/>
                    <a:pt x="461" y="52"/>
                  </a:cubicBezTo>
                  <a:cubicBezTo>
                    <a:pt x="457" y="51"/>
                    <a:pt x="450" y="48"/>
                    <a:pt x="441" y="44"/>
                  </a:cubicBezTo>
                  <a:cubicBezTo>
                    <a:pt x="428" y="38"/>
                    <a:pt x="412" y="30"/>
                    <a:pt x="399" y="24"/>
                  </a:cubicBezTo>
                  <a:cubicBezTo>
                    <a:pt x="392" y="21"/>
                    <a:pt x="387" y="18"/>
                    <a:pt x="383" y="16"/>
                  </a:cubicBezTo>
                  <a:cubicBezTo>
                    <a:pt x="381" y="15"/>
                    <a:pt x="379" y="14"/>
                    <a:pt x="378" y="14"/>
                  </a:cubicBezTo>
                  <a:cubicBezTo>
                    <a:pt x="377" y="13"/>
                    <a:pt x="377" y="13"/>
                    <a:pt x="377" y="13"/>
                  </a:cubicBezTo>
                  <a:cubicBezTo>
                    <a:pt x="376" y="13"/>
                    <a:pt x="376" y="13"/>
                    <a:pt x="376" y="13"/>
                  </a:cubicBezTo>
                  <a:cubicBezTo>
                    <a:pt x="376" y="13"/>
                    <a:pt x="376" y="13"/>
                    <a:pt x="376" y="13"/>
                  </a:cubicBezTo>
                  <a:cubicBezTo>
                    <a:pt x="376" y="13"/>
                    <a:pt x="376" y="13"/>
                    <a:pt x="376" y="13"/>
                  </a:cubicBezTo>
                  <a:cubicBezTo>
                    <a:pt x="376" y="13"/>
                    <a:pt x="376" y="13"/>
                    <a:pt x="376" y="13"/>
                  </a:cubicBezTo>
                  <a:cubicBezTo>
                    <a:pt x="376" y="13"/>
                    <a:pt x="376" y="13"/>
                    <a:pt x="376" y="13"/>
                  </a:cubicBezTo>
                  <a:cubicBezTo>
                    <a:pt x="376" y="13"/>
                    <a:pt x="376" y="13"/>
                    <a:pt x="376" y="13"/>
                  </a:cubicBezTo>
                  <a:cubicBezTo>
                    <a:pt x="376" y="13"/>
                    <a:pt x="376" y="13"/>
                    <a:pt x="376" y="13"/>
                  </a:cubicBezTo>
                  <a:cubicBezTo>
                    <a:pt x="374" y="12"/>
                    <a:pt x="372" y="13"/>
                    <a:pt x="371" y="14"/>
                  </a:cubicBezTo>
                  <a:cubicBezTo>
                    <a:pt x="370" y="16"/>
                    <a:pt x="370" y="19"/>
                    <a:pt x="372" y="20"/>
                  </a:cubicBezTo>
                  <a:cubicBezTo>
                    <a:pt x="372" y="20"/>
                    <a:pt x="378" y="23"/>
                    <a:pt x="386" y="28"/>
                  </a:cubicBezTo>
                  <a:cubicBezTo>
                    <a:pt x="398" y="36"/>
                    <a:pt x="417" y="47"/>
                    <a:pt x="432" y="57"/>
                  </a:cubicBezTo>
                  <a:cubicBezTo>
                    <a:pt x="440" y="62"/>
                    <a:pt x="447" y="66"/>
                    <a:pt x="452" y="69"/>
                  </a:cubicBezTo>
                  <a:cubicBezTo>
                    <a:pt x="454" y="71"/>
                    <a:pt x="456" y="72"/>
                    <a:pt x="458" y="73"/>
                  </a:cubicBezTo>
                  <a:cubicBezTo>
                    <a:pt x="458" y="74"/>
                    <a:pt x="459" y="74"/>
                    <a:pt x="459" y="74"/>
                  </a:cubicBezTo>
                  <a:cubicBezTo>
                    <a:pt x="460" y="74"/>
                    <a:pt x="460" y="74"/>
                    <a:pt x="460" y="74"/>
                  </a:cubicBezTo>
                  <a:cubicBezTo>
                    <a:pt x="461" y="72"/>
                    <a:pt x="461" y="72"/>
                    <a:pt x="461" y="72"/>
                  </a:cubicBezTo>
                  <a:cubicBezTo>
                    <a:pt x="459" y="74"/>
                    <a:pt x="459" y="74"/>
                    <a:pt x="459" y="74"/>
                  </a:cubicBezTo>
                  <a:cubicBezTo>
                    <a:pt x="460" y="74"/>
                    <a:pt x="460" y="74"/>
                    <a:pt x="460" y="74"/>
                  </a:cubicBezTo>
                  <a:cubicBezTo>
                    <a:pt x="461" y="72"/>
                    <a:pt x="461" y="72"/>
                    <a:pt x="461" y="72"/>
                  </a:cubicBezTo>
                  <a:cubicBezTo>
                    <a:pt x="459" y="74"/>
                    <a:pt x="459" y="74"/>
                    <a:pt x="459" y="74"/>
                  </a:cubicBezTo>
                  <a:cubicBezTo>
                    <a:pt x="462" y="71"/>
                    <a:pt x="462" y="71"/>
                    <a:pt x="462" y="71"/>
                  </a:cubicBezTo>
                  <a:cubicBezTo>
                    <a:pt x="459" y="74"/>
                    <a:pt x="459" y="74"/>
                    <a:pt x="459" y="74"/>
                  </a:cubicBezTo>
                  <a:cubicBezTo>
                    <a:pt x="459" y="74"/>
                    <a:pt x="459" y="74"/>
                    <a:pt x="459" y="74"/>
                  </a:cubicBezTo>
                  <a:cubicBezTo>
                    <a:pt x="462" y="71"/>
                    <a:pt x="462" y="71"/>
                    <a:pt x="462" y="71"/>
                  </a:cubicBezTo>
                  <a:cubicBezTo>
                    <a:pt x="459" y="74"/>
                    <a:pt x="459" y="74"/>
                    <a:pt x="459" y="74"/>
                  </a:cubicBezTo>
                  <a:cubicBezTo>
                    <a:pt x="462" y="71"/>
                    <a:pt x="462" y="71"/>
                    <a:pt x="462" y="71"/>
                  </a:cubicBezTo>
                  <a:cubicBezTo>
                    <a:pt x="459" y="73"/>
                    <a:pt x="459" y="73"/>
                    <a:pt x="459" y="73"/>
                  </a:cubicBezTo>
                  <a:cubicBezTo>
                    <a:pt x="459" y="74"/>
                    <a:pt x="459" y="74"/>
                    <a:pt x="459" y="74"/>
                  </a:cubicBezTo>
                  <a:cubicBezTo>
                    <a:pt x="462" y="71"/>
                    <a:pt x="462" y="71"/>
                    <a:pt x="462" y="71"/>
                  </a:cubicBezTo>
                  <a:cubicBezTo>
                    <a:pt x="459" y="73"/>
                    <a:pt x="459" y="73"/>
                    <a:pt x="459" y="73"/>
                  </a:cubicBezTo>
                  <a:cubicBezTo>
                    <a:pt x="462" y="71"/>
                    <a:pt x="462" y="71"/>
                    <a:pt x="462" y="71"/>
                  </a:cubicBezTo>
                  <a:cubicBezTo>
                    <a:pt x="458" y="71"/>
                    <a:pt x="458" y="71"/>
                    <a:pt x="458" y="71"/>
                  </a:cubicBezTo>
                  <a:cubicBezTo>
                    <a:pt x="458" y="72"/>
                    <a:pt x="458" y="73"/>
                    <a:pt x="459" y="73"/>
                  </a:cubicBezTo>
                  <a:cubicBezTo>
                    <a:pt x="462" y="71"/>
                    <a:pt x="462" y="71"/>
                    <a:pt x="462" y="71"/>
                  </a:cubicBezTo>
                  <a:cubicBezTo>
                    <a:pt x="458" y="71"/>
                    <a:pt x="458" y="71"/>
                    <a:pt x="458" y="71"/>
                  </a:cubicBezTo>
                  <a:cubicBezTo>
                    <a:pt x="462" y="71"/>
                    <a:pt x="462" y="71"/>
                    <a:pt x="462" y="71"/>
                  </a:cubicBezTo>
                  <a:cubicBezTo>
                    <a:pt x="464" y="68"/>
                    <a:pt x="464" y="68"/>
                    <a:pt x="464" y="68"/>
                  </a:cubicBezTo>
                  <a:cubicBezTo>
                    <a:pt x="352" y="15"/>
                    <a:pt x="352" y="15"/>
                    <a:pt x="352" y="15"/>
                  </a:cubicBezTo>
                  <a:cubicBezTo>
                    <a:pt x="350" y="14"/>
                    <a:pt x="348" y="15"/>
                    <a:pt x="347" y="16"/>
                  </a:cubicBezTo>
                  <a:cubicBezTo>
                    <a:pt x="346" y="17"/>
                    <a:pt x="346" y="18"/>
                    <a:pt x="346" y="19"/>
                  </a:cubicBezTo>
                  <a:cubicBezTo>
                    <a:pt x="346" y="20"/>
                    <a:pt x="347" y="20"/>
                    <a:pt x="347" y="21"/>
                  </a:cubicBezTo>
                  <a:cubicBezTo>
                    <a:pt x="347" y="21"/>
                    <a:pt x="347" y="21"/>
                    <a:pt x="348" y="22"/>
                  </a:cubicBezTo>
                  <a:cubicBezTo>
                    <a:pt x="348" y="22"/>
                    <a:pt x="348" y="22"/>
                    <a:pt x="349" y="23"/>
                  </a:cubicBezTo>
                  <a:cubicBezTo>
                    <a:pt x="350" y="24"/>
                    <a:pt x="353" y="26"/>
                    <a:pt x="357" y="28"/>
                  </a:cubicBezTo>
                  <a:cubicBezTo>
                    <a:pt x="370" y="37"/>
                    <a:pt x="396" y="52"/>
                    <a:pt x="419" y="66"/>
                  </a:cubicBezTo>
                  <a:cubicBezTo>
                    <a:pt x="430" y="72"/>
                    <a:pt x="440" y="79"/>
                    <a:pt x="448" y="84"/>
                  </a:cubicBezTo>
                  <a:cubicBezTo>
                    <a:pt x="452" y="86"/>
                    <a:pt x="455" y="88"/>
                    <a:pt x="457" y="89"/>
                  </a:cubicBezTo>
                  <a:cubicBezTo>
                    <a:pt x="458" y="90"/>
                    <a:pt x="459" y="91"/>
                    <a:pt x="459" y="91"/>
                  </a:cubicBezTo>
                  <a:cubicBezTo>
                    <a:pt x="459" y="91"/>
                    <a:pt x="459" y="91"/>
                    <a:pt x="459" y="91"/>
                  </a:cubicBezTo>
                  <a:cubicBezTo>
                    <a:pt x="459" y="91"/>
                    <a:pt x="459" y="91"/>
                    <a:pt x="459" y="91"/>
                  </a:cubicBezTo>
                  <a:cubicBezTo>
                    <a:pt x="461" y="90"/>
                    <a:pt x="461" y="90"/>
                    <a:pt x="461" y="90"/>
                  </a:cubicBezTo>
                  <a:cubicBezTo>
                    <a:pt x="459" y="91"/>
                    <a:pt x="459" y="91"/>
                    <a:pt x="459" y="91"/>
                  </a:cubicBezTo>
                  <a:cubicBezTo>
                    <a:pt x="459" y="91"/>
                    <a:pt x="459" y="91"/>
                    <a:pt x="459" y="91"/>
                  </a:cubicBezTo>
                  <a:cubicBezTo>
                    <a:pt x="461" y="90"/>
                    <a:pt x="461" y="90"/>
                    <a:pt x="461" y="90"/>
                  </a:cubicBezTo>
                  <a:cubicBezTo>
                    <a:pt x="459" y="91"/>
                    <a:pt x="459" y="91"/>
                    <a:pt x="459" y="91"/>
                  </a:cubicBezTo>
                  <a:cubicBezTo>
                    <a:pt x="462" y="89"/>
                    <a:pt x="462" y="89"/>
                    <a:pt x="462" y="89"/>
                  </a:cubicBezTo>
                  <a:cubicBezTo>
                    <a:pt x="459" y="90"/>
                    <a:pt x="459" y="90"/>
                    <a:pt x="459" y="90"/>
                  </a:cubicBezTo>
                  <a:cubicBezTo>
                    <a:pt x="459" y="91"/>
                    <a:pt x="459" y="91"/>
                    <a:pt x="459" y="91"/>
                  </a:cubicBezTo>
                  <a:cubicBezTo>
                    <a:pt x="462" y="89"/>
                    <a:pt x="462" y="89"/>
                    <a:pt x="462" y="89"/>
                  </a:cubicBezTo>
                  <a:cubicBezTo>
                    <a:pt x="459" y="90"/>
                    <a:pt x="459" y="90"/>
                    <a:pt x="459" y="90"/>
                  </a:cubicBezTo>
                  <a:cubicBezTo>
                    <a:pt x="462" y="89"/>
                    <a:pt x="462" y="89"/>
                    <a:pt x="462" y="89"/>
                  </a:cubicBezTo>
                  <a:cubicBezTo>
                    <a:pt x="458" y="89"/>
                    <a:pt x="458" y="89"/>
                    <a:pt x="458" y="89"/>
                  </a:cubicBezTo>
                  <a:cubicBezTo>
                    <a:pt x="458" y="89"/>
                    <a:pt x="459" y="90"/>
                    <a:pt x="459" y="90"/>
                  </a:cubicBezTo>
                  <a:cubicBezTo>
                    <a:pt x="462" y="89"/>
                    <a:pt x="462" y="89"/>
                    <a:pt x="462" y="89"/>
                  </a:cubicBezTo>
                  <a:cubicBezTo>
                    <a:pt x="458" y="89"/>
                    <a:pt x="458" y="89"/>
                    <a:pt x="458" y="89"/>
                  </a:cubicBezTo>
                  <a:cubicBezTo>
                    <a:pt x="462" y="89"/>
                    <a:pt x="462" y="89"/>
                    <a:pt x="462" y="89"/>
                  </a:cubicBezTo>
                  <a:cubicBezTo>
                    <a:pt x="459" y="87"/>
                    <a:pt x="459" y="87"/>
                    <a:pt x="459" y="87"/>
                  </a:cubicBezTo>
                  <a:cubicBezTo>
                    <a:pt x="458" y="87"/>
                    <a:pt x="458" y="88"/>
                    <a:pt x="458" y="89"/>
                  </a:cubicBezTo>
                  <a:cubicBezTo>
                    <a:pt x="462" y="89"/>
                    <a:pt x="462" y="89"/>
                    <a:pt x="462" y="89"/>
                  </a:cubicBezTo>
                  <a:cubicBezTo>
                    <a:pt x="459" y="87"/>
                    <a:pt x="459" y="87"/>
                    <a:pt x="459" y="87"/>
                  </a:cubicBezTo>
                  <a:cubicBezTo>
                    <a:pt x="462" y="89"/>
                    <a:pt x="462" y="89"/>
                    <a:pt x="462" y="89"/>
                  </a:cubicBezTo>
                  <a:cubicBezTo>
                    <a:pt x="464" y="85"/>
                    <a:pt x="464" y="85"/>
                    <a:pt x="464" y="85"/>
                  </a:cubicBezTo>
                  <a:cubicBezTo>
                    <a:pt x="464" y="85"/>
                    <a:pt x="433" y="69"/>
                    <a:pt x="402" y="52"/>
                  </a:cubicBezTo>
                  <a:cubicBezTo>
                    <a:pt x="386" y="44"/>
                    <a:pt x="371" y="36"/>
                    <a:pt x="359" y="30"/>
                  </a:cubicBezTo>
                  <a:cubicBezTo>
                    <a:pt x="352" y="27"/>
                    <a:pt x="347" y="24"/>
                    <a:pt x="344" y="22"/>
                  </a:cubicBezTo>
                  <a:cubicBezTo>
                    <a:pt x="342" y="22"/>
                    <a:pt x="340" y="21"/>
                    <a:pt x="339" y="20"/>
                  </a:cubicBezTo>
                  <a:cubicBezTo>
                    <a:pt x="338" y="20"/>
                    <a:pt x="338" y="20"/>
                    <a:pt x="337" y="20"/>
                  </a:cubicBezTo>
                  <a:cubicBezTo>
                    <a:pt x="337" y="19"/>
                    <a:pt x="337" y="19"/>
                    <a:pt x="337" y="19"/>
                  </a:cubicBezTo>
                  <a:cubicBezTo>
                    <a:pt x="336" y="19"/>
                    <a:pt x="336" y="19"/>
                    <a:pt x="335" y="19"/>
                  </a:cubicBezTo>
                  <a:cubicBezTo>
                    <a:pt x="335" y="19"/>
                    <a:pt x="335" y="19"/>
                    <a:pt x="334" y="20"/>
                  </a:cubicBezTo>
                  <a:cubicBezTo>
                    <a:pt x="333" y="20"/>
                    <a:pt x="332" y="20"/>
                    <a:pt x="332" y="21"/>
                  </a:cubicBezTo>
                  <a:cubicBezTo>
                    <a:pt x="335" y="23"/>
                    <a:pt x="335" y="23"/>
                    <a:pt x="335" y="23"/>
                  </a:cubicBezTo>
                  <a:cubicBezTo>
                    <a:pt x="332" y="21"/>
                    <a:pt x="332" y="21"/>
                    <a:pt x="332" y="21"/>
                  </a:cubicBezTo>
                  <a:cubicBezTo>
                    <a:pt x="331" y="22"/>
                    <a:pt x="331" y="23"/>
                    <a:pt x="331" y="23"/>
                  </a:cubicBezTo>
                  <a:cubicBezTo>
                    <a:pt x="331" y="24"/>
                    <a:pt x="331" y="25"/>
                    <a:pt x="332" y="26"/>
                  </a:cubicBezTo>
                  <a:cubicBezTo>
                    <a:pt x="332" y="26"/>
                    <a:pt x="333" y="27"/>
                    <a:pt x="333" y="27"/>
                  </a:cubicBezTo>
                  <a:cubicBezTo>
                    <a:pt x="334" y="28"/>
                    <a:pt x="335" y="29"/>
                    <a:pt x="337" y="31"/>
                  </a:cubicBezTo>
                  <a:cubicBezTo>
                    <a:pt x="342" y="35"/>
                    <a:pt x="352" y="42"/>
                    <a:pt x="365" y="49"/>
                  </a:cubicBezTo>
                  <a:cubicBezTo>
                    <a:pt x="402" y="73"/>
                    <a:pt x="459" y="105"/>
                    <a:pt x="459" y="105"/>
                  </a:cubicBezTo>
                  <a:cubicBezTo>
                    <a:pt x="461" y="102"/>
                    <a:pt x="461" y="102"/>
                    <a:pt x="461" y="102"/>
                  </a:cubicBezTo>
                  <a:cubicBezTo>
                    <a:pt x="462" y="98"/>
                    <a:pt x="462" y="98"/>
                    <a:pt x="462" y="98"/>
                  </a:cubicBezTo>
                  <a:cubicBezTo>
                    <a:pt x="311" y="23"/>
                    <a:pt x="311" y="23"/>
                    <a:pt x="311" y="23"/>
                  </a:cubicBezTo>
                  <a:cubicBezTo>
                    <a:pt x="310" y="22"/>
                    <a:pt x="307" y="22"/>
                    <a:pt x="306" y="24"/>
                  </a:cubicBezTo>
                  <a:cubicBezTo>
                    <a:pt x="306" y="25"/>
                    <a:pt x="306" y="26"/>
                    <a:pt x="306" y="26"/>
                  </a:cubicBezTo>
                  <a:cubicBezTo>
                    <a:pt x="306" y="27"/>
                    <a:pt x="306" y="28"/>
                    <a:pt x="306" y="28"/>
                  </a:cubicBezTo>
                  <a:cubicBezTo>
                    <a:pt x="307" y="29"/>
                    <a:pt x="307" y="30"/>
                    <a:pt x="308" y="30"/>
                  </a:cubicBezTo>
                  <a:cubicBezTo>
                    <a:pt x="309" y="32"/>
                    <a:pt x="310" y="33"/>
                    <a:pt x="312" y="34"/>
                  </a:cubicBezTo>
                  <a:cubicBezTo>
                    <a:pt x="318" y="39"/>
                    <a:pt x="331" y="47"/>
                    <a:pt x="345" y="56"/>
                  </a:cubicBezTo>
                  <a:cubicBezTo>
                    <a:pt x="390" y="84"/>
                    <a:pt x="457" y="123"/>
                    <a:pt x="457" y="123"/>
                  </a:cubicBezTo>
                  <a:cubicBezTo>
                    <a:pt x="459" y="119"/>
                    <a:pt x="459" y="119"/>
                    <a:pt x="459" y="119"/>
                  </a:cubicBezTo>
                  <a:cubicBezTo>
                    <a:pt x="459" y="115"/>
                    <a:pt x="459" y="115"/>
                    <a:pt x="459" y="115"/>
                  </a:cubicBezTo>
                  <a:cubicBezTo>
                    <a:pt x="459" y="119"/>
                    <a:pt x="459" y="119"/>
                    <a:pt x="459" y="119"/>
                  </a:cubicBezTo>
                  <a:cubicBezTo>
                    <a:pt x="460" y="115"/>
                    <a:pt x="460" y="115"/>
                    <a:pt x="460" y="115"/>
                  </a:cubicBezTo>
                  <a:cubicBezTo>
                    <a:pt x="459" y="115"/>
                    <a:pt x="459" y="115"/>
                    <a:pt x="459" y="115"/>
                  </a:cubicBezTo>
                  <a:cubicBezTo>
                    <a:pt x="459" y="119"/>
                    <a:pt x="459" y="119"/>
                    <a:pt x="459" y="119"/>
                  </a:cubicBezTo>
                  <a:cubicBezTo>
                    <a:pt x="460" y="115"/>
                    <a:pt x="460" y="115"/>
                    <a:pt x="460" y="115"/>
                  </a:cubicBezTo>
                  <a:cubicBezTo>
                    <a:pt x="459" y="119"/>
                    <a:pt x="459" y="119"/>
                    <a:pt x="459" y="119"/>
                  </a:cubicBezTo>
                  <a:cubicBezTo>
                    <a:pt x="460" y="115"/>
                    <a:pt x="460" y="115"/>
                    <a:pt x="460" y="115"/>
                  </a:cubicBezTo>
                  <a:cubicBezTo>
                    <a:pt x="460" y="115"/>
                    <a:pt x="460" y="115"/>
                    <a:pt x="460" y="115"/>
                  </a:cubicBezTo>
                  <a:cubicBezTo>
                    <a:pt x="459" y="119"/>
                    <a:pt x="459" y="119"/>
                    <a:pt x="459" y="119"/>
                  </a:cubicBezTo>
                  <a:cubicBezTo>
                    <a:pt x="460" y="115"/>
                    <a:pt x="460" y="115"/>
                    <a:pt x="460" y="115"/>
                  </a:cubicBezTo>
                  <a:cubicBezTo>
                    <a:pt x="459" y="118"/>
                    <a:pt x="459" y="118"/>
                    <a:pt x="459" y="118"/>
                  </a:cubicBezTo>
                  <a:cubicBezTo>
                    <a:pt x="460" y="116"/>
                    <a:pt x="460" y="116"/>
                    <a:pt x="460" y="116"/>
                  </a:cubicBezTo>
                  <a:cubicBezTo>
                    <a:pt x="460" y="115"/>
                    <a:pt x="460" y="115"/>
                    <a:pt x="460" y="115"/>
                  </a:cubicBezTo>
                  <a:cubicBezTo>
                    <a:pt x="459" y="118"/>
                    <a:pt x="459" y="118"/>
                    <a:pt x="459" y="118"/>
                  </a:cubicBezTo>
                  <a:cubicBezTo>
                    <a:pt x="460" y="116"/>
                    <a:pt x="460" y="116"/>
                    <a:pt x="460" y="116"/>
                  </a:cubicBezTo>
                  <a:cubicBezTo>
                    <a:pt x="460" y="116"/>
                    <a:pt x="459" y="115"/>
                    <a:pt x="458" y="114"/>
                  </a:cubicBezTo>
                  <a:cubicBezTo>
                    <a:pt x="448" y="109"/>
                    <a:pt x="408" y="87"/>
                    <a:pt x="370" y="67"/>
                  </a:cubicBezTo>
                  <a:cubicBezTo>
                    <a:pt x="351" y="57"/>
                    <a:pt x="332" y="47"/>
                    <a:pt x="317" y="40"/>
                  </a:cubicBezTo>
                  <a:cubicBezTo>
                    <a:pt x="310" y="36"/>
                    <a:pt x="303" y="33"/>
                    <a:pt x="299" y="31"/>
                  </a:cubicBezTo>
                  <a:cubicBezTo>
                    <a:pt x="296" y="30"/>
                    <a:pt x="294" y="29"/>
                    <a:pt x="292" y="29"/>
                  </a:cubicBezTo>
                  <a:cubicBezTo>
                    <a:pt x="291" y="28"/>
                    <a:pt x="291" y="28"/>
                    <a:pt x="290" y="28"/>
                  </a:cubicBezTo>
                  <a:cubicBezTo>
                    <a:pt x="289" y="28"/>
                    <a:pt x="288" y="28"/>
                    <a:pt x="287" y="28"/>
                  </a:cubicBezTo>
                  <a:cubicBezTo>
                    <a:pt x="287" y="28"/>
                    <a:pt x="286" y="28"/>
                    <a:pt x="286" y="28"/>
                  </a:cubicBezTo>
                  <a:cubicBezTo>
                    <a:pt x="285" y="28"/>
                    <a:pt x="284" y="29"/>
                    <a:pt x="283" y="30"/>
                  </a:cubicBezTo>
                  <a:cubicBezTo>
                    <a:pt x="287" y="32"/>
                    <a:pt x="287" y="32"/>
                    <a:pt x="287" y="32"/>
                  </a:cubicBezTo>
                  <a:cubicBezTo>
                    <a:pt x="284" y="30"/>
                    <a:pt x="284" y="30"/>
                    <a:pt x="284" y="30"/>
                  </a:cubicBezTo>
                  <a:cubicBezTo>
                    <a:pt x="283" y="30"/>
                    <a:pt x="283" y="31"/>
                    <a:pt x="283" y="32"/>
                  </a:cubicBezTo>
                  <a:cubicBezTo>
                    <a:pt x="283" y="33"/>
                    <a:pt x="283" y="33"/>
                    <a:pt x="283" y="34"/>
                  </a:cubicBezTo>
                  <a:cubicBezTo>
                    <a:pt x="284" y="34"/>
                    <a:pt x="284" y="35"/>
                    <a:pt x="284" y="35"/>
                  </a:cubicBezTo>
                  <a:cubicBezTo>
                    <a:pt x="285" y="36"/>
                    <a:pt x="285" y="36"/>
                    <a:pt x="286" y="37"/>
                  </a:cubicBezTo>
                  <a:cubicBezTo>
                    <a:pt x="288" y="38"/>
                    <a:pt x="293" y="41"/>
                    <a:pt x="299" y="45"/>
                  </a:cubicBezTo>
                  <a:cubicBezTo>
                    <a:pt x="320" y="59"/>
                    <a:pt x="360" y="84"/>
                    <a:pt x="396" y="105"/>
                  </a:cubicBezTo>
                  <a:cubicBezTo>
                    <a:pt x="414" y="116"/>
                    <a:pt x="430" y="126"/>
                    <a:pt x="442" y="133"/>
                  </a:cubicBezTo>
                  <a:cubicBezTo>
                    <a:pt x="448" y="137"/>
                    <a:pt x="453" y="140"/>
                    <a:pt x="457" y="142"/>
                  </a:cubicBezTo>
                  <a:cubicBezTo>
                    <a:pt x="458" y="143"/>
                    <a:pt x="460" y="144"/>
                    <a:pt x="460" y="145"/>
                  </a:cubicBezTo>
                  <a:cubicBezTo>
                    <a:pt x="461" y="145"/>
                    <a:pt x="461" y="145"/>
                    <a:pt x="461" y="145"/>
                  </a:cubicBezTo>
                  <a:cubicBezTo>
                    <a:pt x="461" y="145"/>
                    <a:pt x="461" y="145"/>
                    <a:pt x="461" y="145"/>
                  </a:cubicBezTo>
                  <a:cubicBezTo>
                    <a:pt x="463" y="144"/>
                    <a:pt x="463" y="144"/>
                    <a:pt x="463" y="144"/>
                  </a:cubicBezTo>
                  <a:cubicBezTo>
                    <a:pt x="461" y="145"/>
                    <a:pt x="461" y="145"/>
                    <a:pt x="461" y="145"/>
                  </a:cubicBezTo>
                  <a:cubicBezTo>
                    <a:pt x="461" y="145"/>
                    <a:pt x="461" y="145"/>
                    <a:pt x="461" y="145"/>
                  </a:cubicBezTo>
                  <a:cubicBezTo>
                    <a:pt x="463" y="144"/>
                    <a:pt x="463" y="144"/>
                    <a:pt x="463" y="144"/>
                  </a:cubicBezTo>
                  <a:cubicBezTo>
                    <a:pt x="461" y="145"/>
                    <a:pt x="461" y="145"/>
                    <a:pt x="461" y="145"/>
                  </a:cubicBezTo>
                  <a:cubicBezTo>
                    <a:pt x="464" y="143"/>
                    <a:pt x="464" y="143"/>
                    <a:pt x="464" y="143"/>
                  </a:cubicBezTo>
                  <a:cubicBezTo>
                    <a:pt x="461" y="145"/>
                    <a:pt x="461" y="145"/>
                    <a:pt x="461" y="145"/>
                  </a:cubicBezTo>
                  <a:cubicBezTo>
                    <a:pt x="461" y="145"/>
                    <a:pt x="461" y="145"/>
                    <a:pt x="461" y="145"/>
                  </a:cubicBezTo>
                  <a:cubicBezTo>
                    <a:pt x="464" y="143"/>
                    <a:pt x="464" y="143"/>
                    <a:pt x="464" y="143"/>
                  </a:cubicBezTo>
                  <a:cubicBezTo>
                    <a:pt x="461" y="145"/>
                    <a:pt x="461" y="145"/>
                    <a:pt x="461" y="145"/>
                  </a:cubicBezTo>
                  <a:cubicBezTo>
                    <a:pt x="464" y="143"/>
                    <a:pt x="464" y="143"/>
                    <a:pt x="464" y="143"/>
                  </a:cubicBezTo>
                  <a:cubicBezTo>
                    <a:pt x="460" y="143"/>
                    <a:pt x="460" y="143"/>
                    <a:pt x="460" y="143"/>
                  </a:cubicBezTo>
                  <a:cubicBezTo>
                    <a:pt x="460" y="144"/>
                    <a:pt x="460" y="144"/>
                    <a:pt x="461" y="145"/>
                  </a:cubicBezTo>
                  <a:cubicBezTo>
                    <a:pt x="464" y="143"/>
                    <a:pt x="464" y="143"/>
                    <a:pt x="464" y="143"/>
                  </a:cubicBezTo>
                  <a:cubicBezTo>
                    <a:pt x="460" y="143"/>
                    <a:pt x="460" y="143"/>
                    <a:pt x="460" y="143"/>
                  </a:cubicBezTo>
                  <a:cubicBezTo>
                    <a:pt x="464" y="143"/>
                    <a:pt x="464" y="143"/>
                    <a:pt x="464" y="143"/>
                  </a:cubicBezTo>
                  <a:cubicBezTo>
                    <a:pt x="466" y="139"/>
                    <a:pt x="466" y="139"/>
                    <a:pt x="466" y="139"/>
                  </a:cubicBezTo>
                  <a:cubicBezTo>
                    <a:pt x="466" y="139"/>
                    <a:pt x="421" y="112"/>
                    <a:pt x="374" y="85"/>
                  </a:cubicBezTo>
                  <a:cubicBezTo>
                    <a:pt x="351" y="71"/>
                    <a:pt x="327" y="58"/>
                    <a:pt x="308" y="47"/>
                  </a:cubicBezTo>
                  <a:cubicBezTo>
                    <a:pt x="299" y="42"/>
                    <a:pt x="291" y="38"/>
                    <a:pt x="284" y="35"/>
                  </a:cubicBezTo>
                  <a:cubicBezTo>
                    <a:pt x="281" y="34"/>
                    <a:pt x="279" y="32"/>
                    <a:pt x="276" y="32"/>
                  </a:cubicBezTo>
                  <a:cubicBezTo>
                    <a:pt x="275" y="31"/>
                    <a:pt x="274" y="31"/>
                    <a:pt x="273" y="31"/>
                  </a:cubicBezTo>
                  <a:cubicBezTo>
                    <a:pt x="272" y="30"/>
                    <a:pt x="272" y="30"/>
                    <a:pt x="271" y="30"/>
                  </a:cubicBezTo>
                  <a:cubicBezTo>
                    <a:pt x="270" y="30"/>
                    <a:pt x="270" y="30"/>
                    <a:pt x="269" y="30"/>
                  </a:cubicBezTo>
                  <a:cubicBezTo>
                    <a:pt x="268" y="31"/>
                    <a:pt x="267" y="31"/>
                    <a:pt x="267" y="32"/>
                  </a:cubicBezTo>
                  <a:cubicBezTo>
                    <a:pt x="266" y="33"/>
                    <a:pt x="266" y="34"/>
                    <a:pt x="266" y="34"/>
                  </a:cubicBezTo>
                  <a:cubicBezTo>
                    <a:pt x="266" y="36"/>
                    <a:pt x="266" y="36"/>
                    <a:pt x="267" y="36"/>
                  </a:cubicBezTo>
                  <a:cubicBezTo>
                    <a:pt x="267" y="37"/>
                    <a:pt x="267" y="37"/>
                    <a:pt x="267" y="37"/>
                  </a:cubicBezTo>
                  <a:cubicBezTo>
                    <a:pt x="268" y="38"/>
                    <a:pt x="268" y="38"/>
                    <a:pt x="268" y="38"/>
                  </a:cubicBezTo>
                  <a:cubicBezTo>
                    <a:pt x="268" y="38"/>
                    <a:pt x="268" y="38"/>
                    <a:pt x="269" y="38"/>
                  </a:cubicBezTo>
                  <a:cubicBezTo>
                    <a:pt x="273" y="41"/>
                    <a:pt x="287" y="50"/>
                    <a:pt x="306" y="62"/>
                  </a:cubicBezTo>
                  <a:cubicBezTo>
                    <a:pt x="334" y="79"/>
                    <a:pt x="373" y="103"/>
                    <a:pt x="404" y="123"/>
                  </a:cubicBezTo>
                  <a:cubicBezTo>
                    <a:pt x="420" y="133"/>
                    <a:pt x="435" y="142"/>
                    <a:pt x="445" y="148"/>
                  </a:cubicBezTo>
                  <a:cubicBezTo>
                    <a:pt x="450" y="151"/>
                    <a:pt x="454" y="154"/>
                    <a:pt x="457" y="156"/>
                  </a:cubicBezTo>
                  <a:cubicBezTo>
                    <a:pt x="458" y="157"/>
                    <a:pt x="459" y="157"/>
                    <a:pt x="460" y="158"/>
                  </a:cubicBezTo>
                  <a:cubicBezTo>
                    <a:pt x="461" y="158"/>
                    <a:pt x="461" y="158"/>
                    <a:pt x="461" y="158"/>
                  </a:cubicBezTo>
                  <a:cubicBezTo>
                    <a:pt x="461" y="158"/>
                    <a:pt x="461" y="158"/>
                    <a:pt x="461" y="158"/>
                  </a:cubicBezTo>
                  <a:cubicBezTo>
                    <a:pt x="461" y="158"/>
                    <a:pt x="461" y="158"/>
                    <a:pt x="461" y="158"/>
                  </a:cubicBezTo>
                  <a:cubicBezTo>
                    <a:pt x="462" y="156"/>
                    <a:pt x="462" y="156"/>
                    <a:pt x="462" y="156"/>
                  </a:cubicBezTo>
                  <a:cubicBezTo>
                    <a:pt x="461" y="158"/>
                    <a:pt x="461" y="158"/>
                    <a:pt x="461" y="158"/>
                  </a:cubicBezTo>
                  <a:cubicBezTo>
                    <a:pt x="461" y="158"/>
                    <a:pt x="461" y="158"/>
                    <a:pt x="461" y="158"/>
                  </a:cubicBezTo>
                  <a:cubicBezTo>
                    <a:pt x="462" y="156"/>
                    <a:pt x="462" y="156"/>
                    <a:pt x="462" y="156"/>
                  </a:cubicBezTo>
                  <a:cubicBezTo>
                    <a:pt x="461" y="158"/>
                    <a:pt x="461" y="158"/>
                    <a:pt x="461" y="158"/>
                  </a:cubicBezTo>
                  <a:cubicBezTo>
                    <a:pt x="463" y="155"/>
                    <a:pt x="463" y="155"/>
                    <a:pt x="463" y="155"/>
                  </a:cubicBezTo>
                  <a:cubicBezTo>
                    <a:pt x="460" y="158"/>
                    <a:pt x="460" y="158"/>
                    <a:pt x="460" y="158"/>
                  </a:cubicBezTo>
                  <a:cubicBezTo>
                    <a:pt x="461" y="158"/>
                    <a:pt x="461" y="158"/>
                    <a:pt x="461" y="158"/>
                  </a:cubicBezTo>
                  <a:cubicBezTo>
                    <a:pt x="463" y="155"/>
                    <a:pt x="463" y="155"/>
                    <a:pt x="463" y="155"/>
                  </a:cubicBezTo>
                  <a:cubicBezTo>
                    <a:pt x="460" y="158"/>
                    <a:pt x="460" y="158"/>
                    <a:pt x="460" y="158"/>
                  </a:cubicBezTo>
                  <a:cubicBezTo>
                    <a:pt x="463" y="155"/>
                    <a:pt x="463" y="155"/>
                    <a:pt x="463" y="155"/>
                  </a:cubicBezTo>
                  <a:cubicBezTo>
                    <a:pt x="460" y="157"/>
                    <a:pt x="460" y="157"/>
                    <a:pt x="460" y="157"/>
                  </a:cubicBezTo>
                  <a:cubicBezTo>
                    <a:pt x="460" y="158"/>
                    <a:pt x="460" y="158"/>
                    <a:pt x="460" y="158"/>
                  </a:cubicBezTo>
                  <a:cubicBezTo>
                    <a:pt x="463" y="155"/>
                    <a:pt x="463" y="155"/>
                    <a:pt x="463" y="155"/>
                  </a:cubicBezTo>
                  <a:cubicBezTo>
                    <a:pt x="460" y="157"/>
                    <a:pt x="460" y="157"/>
                    <a:pt x="460" y="157"/>
                  </a:cubicBezTo>
                  <a:cubicBezTo>
                    <a:pt x="463" y="155"/>
                    <a:pt x="463" y="155"/>
                    <a:pt x="463" y="155"/>
                  </a:cubicBezTo>
                  <a:cubicBezTo>
                    <a:pt x="460" y="157"/>
                    <a:pt x="460" y="157"/>
                    <a:pt x="460" y="157"/>
                  </a:cubicBezTo>
                  <a:cubicBezTo>
                    <a:pt x="460" y="157"/>
                    <a:pt x="460" y="157"/>
                    <a:pt x="460" y="157"/>
                  </a:cubicBezTo>
                  <a:cubicBezTo>
                    <a:pt x="463" y="155"/>
                    <a:pt x="463" y="155"/>
                    <a:pt x="463" y="155"/>
                  </a:cubicBezTo>
                  <a:cubicBezTo>
                    <a:pt x="460" y="157"/>
                    <a:pt x="460" y="157"/>
                    <a:pt x="460" y="157"/>
                  </a:cubicBezTo>
                  <a:cubicBezTo>
                    <a:pt x="463" y="155"/>
                    <a:pt x="463" y="155"/>
                    <a:pt x="463" y="155"/>
                  </a:cubicBezTo>
                  <a:cubicBezTo>
                    <a:pt x="459" y="155"/>
                    <a:pt x="459" y="155"/>
                    <a:pt x="459" y="155"/>
                  </a:cubicBezTo>
                  <a:cubicBezTo>
                    <a:pt x="459" y="156"/>
                    <a:pt x="459" y="156"/>
                    <a:pt x="460" y="157"/>
                  </a:cubicBezTo>
                  <a:cubicBezTo>
                    <a:pt x="463" y="155"/>
                    <a:pt x="463" y="155"/>
                    <a:pt x="463" y="155"/>
                  </a:cubicBezTo>
                  <a:cubicBezTo>
                    <a:pt x="459" y="155"/>
                    <a:pt x="459" y="155"/>
                    <a:pt x="459" y="155"/>
                  </a:cubicBezTo>
                  <a:cubicBezTo>
                    <a:pt x="463" y="155"/>
                    <a:pt x="463" y="155"/>
                    <a:pt x="463" y="155"/>
                  </a:cubicBezTo>
                  <a:cubicBezTo>
                    <a:pt x="460" y="153"/>
                    <a:pt x="460" y="153"/>
                    <a:pt x="460" y="153"/>
                  </a:cubicBezTo>
                  <a:cubicBezTo>
                    <a:pt x="463" y="155"/>
                    <a:pt x="463" y="155"/>
                    <a:pt x="463" y="155"/>
                  </a:cubicBezTo>
                  <a:cubicBezTo>
                    <a:pt x="462" y="151"/>
                    <a:pt x="462" y="151"/>
                    <a:pt x="462" y="151"/>
                  </a:cubicBezTo>
                  <a:cubicBezTo>
                    <a:pt x="461" y="151"/>
                    <a:pt x="461" y="152"/>
                    <a:pt x="460" y="153"/>
                  </a:cubicBezTo>
                  <a:cubicBezTo>
                    <a:pt x="463" y="155"/>
                    <a:pt x="463" y="155"/>
                    <a:pt x="463" y="155"/>
                  </a:cubicBezTo>
                  <a:cubicBezTo>
                    <a:pt x="462" y="151"/>
                    <a:pt x="462" y="151"/>
                    <a:pt x="462" y="151"/>
                  </a:cubicBezTo>
                  <a:cubicBezTo>
                    <a:pt x="463" y="155"/>
                    <a:pt x="463" y="155"/>
                    <a:pt x="463" y="155"/>
                  </a:cubicBezTo>
                  <a:cubicBezTo>
                    <a:pt x="463" y="151"/>
                    <a:pt x="463" y="151"/>
                    <a:pt x="463" y="151"/>
                  </a:cubicBezTo>
                  <a:cubicBezTo>
                    <a:pt x="463" y="151"/>
                    <a:pt x="462" y="151"/>
                    <a:pt x="462" y="151"/>
                  </a:cubicBezTo>
                  <a:cubicBezTo>
                    <a:pt x="463" y="155"/>
                    <a:pt x="463" y="155"/>
                    <a:pt x="463" y="155"/>
                  </a:cubicBezTo>
                  <a:cubicBezTo>
                    <a:pt x="463" y="151"/>
                    <a:pt x="463" y="151"/>
                    <a:pt x="463" y="151"/>
                  </a:cubicBezTo>
                  <a:cubicBezTo>
                    <a:pt x="463" y="155"/>
                    <a:pt x="463" y="155"/>
                    <a:pt x="463" y="155"/>
                  </a:cubicBezTo>
                  <a:cubicBezTo>
                    <a:pt x="464" y="151"/>
                    <a:pt x="464" y="151"/>
                    <a:pt x="464" y="151"/>
                  </a:cubicBezTo>
                  <a:cubicBezTo>
                    <a:pt x="464" y="151"/>
                    <a:pt x="464" y="151"/>
                    <a:pt x="463" y="151"/>
                  </a:cubicBezTo>
                  <a:cubicBezTo>
                    <a:pt x="463" y="155"/>
                    <a:pt x="463" y="155"/>
                    <a:pt x="463" y="155"/>
                  </a:cubicBezTo>
                  <a:cubicBezTo>
                    <a:pt x="464" y="151"/>
                    <a:pt x="464" y="151"/>
                    <a:pt x="464" y="151"/>
                  </a:cubicBezTo>
                  <a:cubicBezTo>
                    <a:pt x="464" y="153"/>
                    <a:pt x="464" y="153"/>
                    <a:pt x="464" y="153"/>
                  </a:cubicBezTo>
                  <a:cubicBezTo>
                    <a:pt x="464" y="151"/>
                    <a:pt x="464" y="151"/>
                    <a:pt x="464" y="151"/>
                  </a:cubicBezTo>
                  <a:cubicBezTo>
                    <a:pt x="464" y="151"/>
                    <a:pt x="464" y="151"/>
                    <a:pt x="464" y="151"/>
                  </a:cubicBezTo>
                  <a:cubicBezTo>
                    <a:pt x="464" y="153"/>
                    <a:pt x="464" y="153"/>
                    <a:pt x="464" y="153"/>
                  </a:cubicBezTo>
                  <a:cubicBezTo>
                    <a:pt x="464" y="151"/>
                    <a:pt x="464" y="151"/>
                    <a:pt x="464" y="151"/>
                  </a:cubicBezTo>
                  <a:cubicBezTo>
                    <a:pt x="464" y="151"/>
                    <a:pt x="464" y="151"/>
                    <a:pt x="463" y="151"/>
                  </a:cubicBezTo>
                  <a:cubicBezTo>
                    <a:pt x="461" y="150"/>
                    <a:pt x="455" y="147"/>
                    <a:pt x="448" y="143"/>
                  </a:cubicBezTo>
                  <a:cubicBezTo>
                    <a:pt x="422" y="129"/>
                    <a:pt x="372" y="101"/>
                    <a:pt x="328" y="77"/>
                  </a:cubicBezTo>
                  <a:cubicBezTo>
                    <a:pt x="306" y="65"/>
                    <a:pt x="286" y="54"/>
                    <a:pt x="271" y="46"/>
                  </a:cubicBezTo>
                  <a:cubicBezTo>
                    <a:pt x="263" y="42"/>
                    <a:pt x="257" y="38"/>
                    <a:pt x="253" y="36"/>
                  </a:cubicBezTo>
                  <a:cubicBezTo>
                    <a:pt x="249" y="34"/>
                    <a:pt x="246" y="32"/>
                    <a:pt x="246" y="32"/>
                  </a:cubicBezTo>
                  <a:cubicBezTo>
                    <a:pt x="244" y="31"/>
                    <a:pt x="242" y="32"/>
                    <a:pt x="241" y="34"/>
                  </a:cubicBezTo>
                  <a:cubicBezTo>
                    <a:pt x="240" y="36"/>
                    <a:pt x="240" y="38"/>
                    <a:pt x="242" y="39"/>
                  </a:cubicBezTo>
                  <a:cubicBezTo>
                    <a:pt x="458" y="174"/>
                    <a:pt x="458" y="174"/>
                    <a:pt x="458" y="174"/>
                  </a:cubicBezTo>
                  <a:cubicBezTo>
                    <a:pt x="460" y="171"/>
                    <a:pt x="460" y="171"/>
                    <a:pt x="460" y="171"/>
                  </a:cubicBezTo>
                  <a:cubicBezTo>
                    <a:pt x="457" y="168"/>
                    <a:pt x="457" y="168"/>
                    <a:pt x="457" y="168"/>
                  </a:cubicBezTo>
                  <a:cubicBezTo>
                    <a:pt x="460" y="171"/>
                    <a:pt x="460" y="171"/>
                    <a:pt x="460" y="171"/>
                  </a:cubicBezTo>
                  <a:cubicBezTo>
                    <a:pt x="459" y="167"/>
                    <a:pt x="459" y="167"/>
                    <a:pt x="459" y="167"/>
                  </a:cubicBezTo>
                  <a:cubicBezTo>
                    <a:pt x="459" y="167"/>
                    <a:pt x="458" y="168"/>
                    <a:pt x="457" y="168"/>
                  </a:cubicBezTo>
                  <a:cubicBezTo>
                    <a:pt x="460" y="171"/>
                    <a:pt x="460" y="171"/>
                    <a:pt x="460" y="171"/>
                  </a:cubicBezTo>
                  <a:cubicBezTo>
                    <a:pt x="459" y="167"/>
                    <a:pt x="459" y="167"/>
                    <a:pt x="459" y="167"/>
                  </a:cubicBezTo>
                  <a:cubicBezTo>
                    <a:pt x="460" y="171"/>
                    <a:pt x="460" y="171"/>
                    <a:pt x="460" y="171"/>
                  </a:cubicBezTo>
                  <a:cubicBezTo>
                    <a:pt x="460" y="167"/>
                    <a:pt x="460" y="167"/>
                    <a:pt x="460" y="167"/>
                  </a:cubicBezTo>
                  <a:cubicBezTo>
                    <a:pt x="460" y="167"/>
                    <a:pt x="460" y="167"/>
                    <a:pt x="459" y="167"/>
                  </a:cubicBezTo>
                  <a:cubicBezTo>
                    <a:pt x="460" y="171"/>
                    <a:pt x="460" y="171"/>
                    <a:pt x="460" y="171"/>
                  </a:cubicBezTo>
                  <a:cubicBezTo>
                    <a:pt x="460" y="167"/>
                    <a:pt x="460" y="167"/>
                    <a:pt x="460" y="167"/>
                  </a:cubicBezTo>
                  <a:cubicBezTo>
                    <a:pt x="460" y="170"/>
                    <a:pt x="460" y="170"/>
                    <a:pt x="460" y="170"/>
                  </a:cubicBezTo>
                  <a:cubicBezTo>
                    <a:pt x="462" y="167"/>
                    <a:pt x="462" y="167"/>
                    <a:pt x="462" y="167"/>
                  </a:cubicBezTo>
                  <a:cubicBezTo>
                    <a:pt x="461" y="167"/>
                    <a:pt x="461" y="167"/>
                    <a:pt x="460" y="167"/>
                  </a:cubicBezTo>
                  <a:cubicBezTo>
                    <a:pt x="460" y="170"/>
                    <a:pt x="460" y="170"/>
                    <a:pt x="460" y="170"/>
                  </a:cubicBezTo>
                  <a:cubicBezTo>
                    <a:pt x="462" y="167"/>
                    <a:pt x="462" y="167"/>
                    <a:pt x="462" y="167"/>
                  </a:cubicBezTo>
                  <a:cubicBezTo>
                    <a:pt x="461" y="168"/>
                    <a:pt x="461" y="168"/>
                    <a:pt x="461" y="168"/>
                  </a:cubicBezTo>
                  <a:cubicBezTo>
                    <a:pt x="462" y="167"/>
                    <a:pt x="462" y="167"/>
                    <a:pt x="462" y="167"/>
                  </a:cubicBezTo>
                  <a:cubicBezTo>
                    <a:pt x="462" y="167"/>
                    <a:pt x="462" y="167"/>
                    <a:pt x="462" y="167"/>
                  </a:cubicBezTo>
                  <a:cubicBezTo>
                    <a:pt x="461" y="168"/>
                    <a:pt x="461" y="168"/>
                    <a:pt x="461" y="168"/>
                  </a:cubicBezTo>
                  <a:cubicBezTo>
                    <a:pt x="462" y="167"/>
                    <a:pt x="462" y="167"/>
                    <a:pt x="462" y="167"/>
                  </a:cubicBezTo>
                  <a:cubicBezTo>
                    <a:pt x="462" y="167"/>
                    <a:pt x="461" y="167"/>
                    <a:pt x="460" y="166"/>
                  </a:cubicBezTo>
                  <a:cubicBezTo>
                    <a:pt x="458" y="165"/>
                    <a:pt x="452" y="162"/>
                    <a:pt x="444" y="158"/>
                  </a:cubicBezTo>
                  <a:cubicBezTo>
                    <a:pt x="417" y="143"/>
                    <a:pt x="364" y="112"/>
                    <a:pt x="317" y="86"/>
                  </a:cubicBezTo>
                  <a:cubicBezTo>
                    <a:pt x="294" y="72"/>
                    <a:pt x="272" y="60"/>
                    <a:pt x="257" y="51"/>
                  </a:cubicBezTo>
                  <a:cubicBezTo>
                    <a:pt x="249" y="47"/>
                    <a:pt x="242" y="43"/>
                    <a:pt x="238" y="40"/>
                  </a:cubicBezTo>
                  <a:cubicBezTo>
                    <a:pt x="233" y="38"/>
                    <a:pt x="231" y="36"/>
                    <a:pt x="231" y="36"/>
                  </a:cubicBezTo>
                  <a:cubicBezTo>
                    <a:pt x="229" y="35"/>
                    <a:pt x="227" y="36"/>
                    <a:pt x="225" y="38"/>
                  </a:cubicBezTo>
                  <a:cubicBezTo>
                    <a:pt x="225" y="38"/>
                    <a:pt x="225" y="39"/>
                    <a:pt x="225" y="40"/>
                  </a:cubicBezTo>
                  <a:cubicBezTo>
                    <a:pt x="225" y="41"/>
                    <a:pt x="225" y="42"/>
                    <a:pt x="226" y="42"/>
                  </a:cubicBezTo>
                  <a:cubicBezTo>
                    <a:pt x="226" y="43"/>
                    <a:pt x="227" y="44"/>
                    <a:pt x="227" y="45"/>
                  </a:cubicBezTo>
                  <a:cubicBezTo>
                    <a:pt x="229" y="46"/>
                    <a:pt x="231" y="48"/>
                    <a:pt x="234" y="50"/>
                  </a:cubicBezTo>
                  <a:cubicBezTo>
                    <a:pt x="244" y="57"/>
                    <a:pt x="262" y="69"/>
                    <a:pt x="285" y="83"/>
                  </a:cubicBezTo>
                  <a:cubicBezTo>
                    <a:pt x="354" y="126"/>
                    <a:pt x="457" y="187"/>
                    <a:pt x="457" y="187"/>
                  </a:cubicBezTo>
                  <a:cubicBezTo>
                    <a:pt x="459" y="184"/>
                    <a:pt x="459" y="184"/>
                    <a:pt x="459" y="184"/>
                  </a:cubicBezTo>
                  <a:cubicBezTo>
                    <a:pt x="461" y="180"/>
                    <a:pt x="461" y="180"/>
                    <a:pt x="461" y="180"/>
                  </a:cubicBezTo>
                  <a:cubicBezTo>
                    <a:pt x="213" y="38"/>
                    <a:pt x="213" y="38"/>
                    <a:pt x="213" y="38"/>
                  </a:cubicBezTo>
                  <a:cubicBezTo>
                    <a:pt x="212" y="37"/>
                    <a:pt x="209" y="37"/>
                    <a:pt x="208" y="39"/>
                  </a:cubicBezTo>
                  <a:cubicBezTo>
                    <a:pt x="207" y="40"/>
                    <a:pt x="207" y="41"/>
                    <a:pt x="207" y="41"/>
                  </a:cubicBezTo>
                  <a:cubicBezTo>
                    <a:pt x="207" y="42"/>
                    <a:pt x="208" y="43"/>
                    <a:pt x="208" y="43"/>
                  </a:cubicBezTo>
                  <a:cubicBezTo>
                    <a:pt x="208" y="44"/>
                    <a:pt x="208" y="44"/>
                    <a:pt x="208" y="44"/>
                  </a:cubicBezTo>
                  <a:cubicBezTo>
                    <a:pt x="209" y="44"/>
                    <a:pt x="209" y="45"/>
                    <a:pt x="209" y="45"/>
                  </a:cubicBezTo>
                  <a:cubicBezTo>
                    <a:pt x="210" y="46"/>
                    <a:pt x="212" y="47"/>
                    <a:pt x="215" y="49"/>
                  </a:cubicBezTo>
                  <a:cubicBezTo>
                    <a:pt x="224" y="55"/>
                    <a:pt x="244" y="68"/>
                    <a:pt x="268" y="83"/>
                  </a:cubicBezTo>
                  <a:cubicBezTo>
                    <a:pt x="343" y="129"/>
                    <a:pt x="460" y="201"/>
                    <a:pt x="460" y="201"/>
                  </a:cubicBezTo>
                  <a:cubicBezTo>
                    <a:pt x="462" y="198"/>
                    <a:pt x="462" y="198"/>
                    <a:pt x="462" y="198"/>
                  </a:cubicBezTo>
                  <a:cubicBezTo>
                    <a:pt x="459" y="195"/>
                    <a:pt x="459" y="195"/>
                    <a:pt x="459" y="195"/>
                  </a:cubicBezTo>
                  <a:cubicBezTo>
                    <a:pt x="462" y="198"/>
                    <a:pt x="462" y="198"/>
                    <a:pt x="462" y="198"/>
                  </a:cubicBezTo>
                  <a:cubicBezTo>
                    <a:pt x="461" y="194"/>
                    <a:pt x="461" y="194"/>
                    <a:pt x="461" y="194"/>
                  </a:cubicBezTo>
                  <a:cubicBezTo>
                    <a:pt x="460" y="194"/>
                    <a:pt x="459" y="195"/>
                    <a:pt x="459" y="195"/>
                  </a:cubicBezTo>
                  <a:cubicBezTo>
                    <a:pt x="462" y="198"/>
                    <a:pt x="462" y="198"/>
                    <a:pt x="462" y="198"/>
                  </a:cubicBezTo>
                  <a:cubicBezTo>
                    <a:pt x="461" y="194"/>
                    <a:pt x="461" y="194"/>
                    <a:pt x="461" y="194"/>
                  </a:cubicBezTo>
                  <a:cubicBezTo>
                    <a:pt x="462" y="198"/>
                    <a:pt x="462" y="198"/>
                    <a:pt x="462" y="198"/>
                  </a:cubicBezTo>
                  <a:cubicBezTo>
                    <a:pt x="462" y="194"/>
                    <a:pt x="462" y="194"/>
                    <a:pt x="462" y="194"/>
                  </a:cubicBezTo>
                  <a:cubicBezTo>
                    <a:pt x="462" y="194"/>
                    <a:pt x="461" y="194"/>
                    <a:pt x="461" y="194"/>
                  </a:cubicBezTo>
                  <a:cubicBezTo>
                    <a:pt x="462" y="198"/>
                    <a:pt x="462" y="198"/>
                    <a:pt x="462" y="198"/>
                  </a:cubicBezTo>
                  <a:cubicBezTo>
                    <a:pt x="462" y="194"/>
                    <a:pt x="462" y="194"/>
                    <a:pt x="462" y="194"/>
                  </a:cubicBezTo>
                  <a:cubicBezTo>
                    <a:pt x="462" y="198"/>
                    <a:pt x="462" y="198"/>
                    <a:pt x="462" y="198"/>
                  </a:cubicBezTo>
                  <a:cubicBezTo>
                    <a:pt x="463" y="194"/>
                    <a:pt x="463" y="194"/>
                    <a:pt x="463" y="194"/>
                  </a:cubicBezTo>
                  <a:cubicBezTo>
                    <a:pt x="463" y="194"/>
                    <a:pt x="462" y="194"/>
                    <a:pt x="462" y="194"/>
                  </a:cubicBezTo>
                  <a:cubicBezTo>
                    <a:pt x="462" y="198"/>
                    <a:pt x="462" y="198"/>
                    <a:pt x="462" y="198"/>
                  </a:cubicBezTo>
                  <a:cubicBezTo>
                    <a:pt x="463" y="194"/>
                    <a:pt x="463" y="194"/>
                    <a:pt x="463" y="194"/>
                  </a:cubicBezTo>
                  <a:cubicBezTo>
                    <a:pt x="462" y="197"/>
                    <a:pt x="462" y="197"/>
                    <a:pt x="462" y="197"/>
                  </a:cubicBezTo>
                  <a:cubicBezTo>
                    <a:pt x="463" y="194"/>
                    <a:pt x="463" y="194"/>
                    <a:pt x="463" y="194"/>
                  </a:cubicBezTo>
                  <a:cubicBezTo>
                    <a:pt x="463" y="194"/>
                    <a:pt x="463" y="194"/>
                    <a:pt x="463" y="194"/>
                  </a:cubicBezTo>
                  <a:cubicBezTo>
                    <a:pt x="462" y="197"/>
                    <a:pt x="462" y="197"/>
                    <a:pt x="462" y="197"/>
                  </a:cubicBezTo>
                  <a:cubicBezTo>
                    <a:pt x="463" y="194"/>
                    <a:pt x="463" y="194"/>
                    <a:pt x="463" y="194"/>
                  </a:cubicBezTo>
                  <a:cubicBezTo>
                    <a:pt x="463" y="194"/>
                    <a:pt x="463" y="194"/>
                    <a:pt x="463" y="194"/>
                  </a:cubicBezTo>
                  <a:cubicBezTo>
                    <a:pt x="463" y="194"/>
                    <a:pt x="462" y="194"/>
                    <a:pt x="462" y="193"/>
                  </a:cubicBezTo>
                  <a:cubicBezTo>
                    <a:pt x="459" y="192"/>
                    <a:pt x="452" y="188"/>
                    <a:pt x="443" y="183"/>
                  </a:cubicBezTo>
                  <a:cubicBezTo>
                    <a:pt x="412" y="166"/>
                    <a:pt x="350" y="130"/>
                    <a:pt x="297" y="99"/>
                  </a:cubicBezTo>
                  <a:cubicBezTo>
                    <a:pt x="270" y="84"/>
                    <a:pt x="245" y="69"/>
                    <a:pt x="226" y="59"/>
                  </a:cubicBezTo>
                  <a:cubicBezTo>
                    <a:pt x="217" y="54"/>
                    <a:pt x="210" y="49"/>
                    <a:pt x="205" y="46"/>
                  </a:cubicBezTo>
                  <a:cubicBezTo>
                    <a:pt x="200" y="43"/>
                    <a:pt x="197" y="42"/>
                    <a:pt x="197" y="42"/>
                  </a:cubicBezTo>
                  <a:cubicBezTo>
                    <a:pt x="195" y="41"/>
                    <a:pt x="192" y="41"/>
                    <a:pt x="191" y="43"/>
                  </a:cubicBezTo>
                  <a:cubicBezTo>
                    <a:pt x="190" y="45"/>
                    <a:pt x="191" y="48"/>
                    <a:pt x="193" y="49"/>
                  </a:cubicBezTo>
                  <a:cubicBezTo>
                    <a:pt x="193" y="49"/>
                    <a:pt x="197" y="51"/>
                    <a:pt x="204" y="55"/>
                  </a:cubicBezTo>
                  <a:cubicBezTo>
                    <a:pt x="229" y="70"/>
                    <a:pt x="292" y="108"/>
                    <a:pt x="349" y="143"/>
                  </a:cubicBezTo>
                  <a:cubicBezTo>
                    <a:pt x="377" y="160"/>
                    <a:pt x="404" y="177"/>
                    <a:pt x="424" y="190"/>
                  </a:cubicBezTo>
                  <a:cubicBezTo>
                    <a:pt x="433" y="196"/>
                    <a:pt x="441" y="201"/>
                    <a:pt x="447" y="205"/>
                  </a:cubicBezTo>
                  <a:cubicBezTo>
                    <a:pt x="450" y="207"/>
                    <a:pt x="452" y="209"/>
                    <a:pt x="453" y="210"/>
                  </a:cubicBezTo>
                  <a:cubicBezTo>
                    <a:pt x="454" y="211"/>
                    <a:pt x="454" y="211"/>
                    <a:pt x="455" y="211"/>
                  </a:cubicBezTo>
                  <a:cubicBezTo>
                    <a:pt x="455" y="211"/>
                    <a:pt x="455" y="211"/>
                    <a:pt x="455" y="211"/>
                  </a:cubicBezTo>
                  <a:cubicBezTo>
                    <a:pt x="456" y="210"/>
                    <a:pt x="456" y="210"/>
                    <a:pt x="456" y="210"/>
                  </a:cubicBezTo>
                  <a:cubicBezTo>
                    <a:pt x="454" y="211"/>
                    <a:pt x="454" y="211"/>
                    <a:pt x="454" y="211"/>
                  </a:cubicBezTo>
                  <a:cubicBezTo>
                    <a:pt x="455" y="211"/>
                    <a:pt x="455" y="211"/>
                    <a:pt x="455" y="211"/>
                  </a:cubicBezTo>
                  <a:cubicBezTo>
                    <a:pt x="456" y="210"/>
                    <a:pt x="456" y="210"/>
                    <a:pt x="456" y="210"/>
                  </a:cubicBezTo>
                  <a:cubicBezTo>
                    <a:pt x="454" y="211"/>
                    <a:pt x="454" y="211"/>
                    <a:pt x="454" y="211"/>
                  </a:cubicBezTo>
                  <a:cubicBezTo>
                    <a:pt x="457" y="210"/>
                    <a:pt x="457" y="210"/>
                    <a:pt x="457" y="210"/>
                  </a:cubicBezTo>
                  <a:cubicBezTo>
                    <a:pt x="454" y="210"/>
                    <a:pt x="454" y="210"/>
                    <a:pt x="454" y="210"/>
                  </a:cubicBezTo>
                  <a:cubicBezTo>
                    <a:pt x="454" y="210"/>
                    <a:pt x="454" y="211"/>
                    <a:pt x="454" y="211"/>
                  </a:cubicBezTo>
                  <a:cubicBezTo>
                    <a:pt x="457" y="210"/>
                    <a:pt x="457" y="210"/>
                    <a:pt x="457" y="210"/>
                  </a:cubicBezTo>
                  <a:cubicBezTo>
                    <a:pt x="454" y="210"/>
                    <a:pt x="454" y="210"/>
                    <a:pt x="454" y="210"/>
                  </a:cubicBezTo>
                  <a:cubicBezTo>
                    <a:pt x="458" y="210"/>
                    <a:pt x="458" y="210"/>
                    <a:pt x="458" y="210"/>
                  </a:cubicBezTo>
                  <a:cubicBezTo>
                    <a:pt x="455" y="208"/>
                    <a:pt x="455" y="208"/>
                    <a:pt x="455" y="208"/>
                  </a:cubicBezTo>
                  <a:cubicBezTo>
                    <a:pt x="454" y="208"/>
                    <a:pt x="454" y="209"/>
                    <a:pt x="454" y="210"/>
                  </a:cubicBezTo>
                  <a:cubicBezTo>
                    <a:pt x="458" y="210"/>
                    <a:pt x="458" y="210"/>
                    <a:pt x="458" y="210"/>
                  </a:cubicBezTo>
                  <a:cubicBezTo>
                    <a:pt x="455" y="208"/>
                    <a:pt x="455" y="208"/>
                    <a:pt x="455" y="208"/>
                  </a:cubicBezTo>
                  <a:cubicBezTo>
                    <a:pt x="458" y="210"/>
                    <a:pt x="458" y="210"/>
                    <a:pt x="458" y="210"/>
                  </a:cubicBezTo>
                  <a:cubicBezTo>
                    <a:pt x="460" y="206"/>
                    <a:pt x="460" y="206"/>
                    <a:pt x="460" y="206"/>
                  </a:cubicBezTo>
                  <a:cubicBezTo>
                    <a:pt x="460" y="206"/>
                    <a:pt x="392" y="166"/>
                    <a:pt x="321" y="125"/>
                  </a:cubicBezTo>
                  <a:cubicBezTo>
                    <a:pt x="286" y="105"/>
                    <a:pt x="250" y="85"/>
                    <a:pt x="222" y="70"/>
                  </a:cubicBezTo>
                  <a:cubicBezTo>
                    <a:pt x="208" y="62"/>
                    <a:pt x="196" y="56"/>
                    <a:pt x="187" y="52"/>
                  </a:cubicBezTo>
                  <a:cubicBezTo>
                    <a:pt x="182" y="49"/>
                    <a:pt x="179" y="48"/>
                    <a:pt x="175" y="46"/>
                  </a:cubicBezTo>
                  <a:cubicBezTo>
                    <a:pt x="174" y="46"/>
                    <a:pt x="173" y="45"/>
                    <a:pt x="171" y="45"/>
                  </a:cubicBezTo>
                  <a:cubicBezTo>
                    <a:pt x="170" y="44"/>
                    <a:pt x="169" y="44"/>
                    <a:pt x="168" y="44"/>
                  </a:cubicBezTo>
                  <a:cubicBezTo>
                    <a:pt x="167" y="44"/>
                    <a:pt x="167" y="44"/>
                    <a:pt x="166" y="44"/>
                  </a:cubicBezTo>
                  <a:cubicBezTo>
                    <a:pt x="165" y="45"/>
                    <a:pt x="164" y="45"/>
                    <a:pt x="164" y="46"/>
                  </a:cubicBezTo>
                  <a:cubicBezTo>
                    <a:pt x="167" y="48"/>
                    <a:pt x="167" y="48"/>
                    <a:pt x="167" y="48"/>
                  </a:cubicBezTo>
                  <a:cubicBezTo>
                    <a:pt x="164" y="46"/>
                    <a:pt x="164" y="46"/>
                    <a:pt x="164" y="46"/>
                  </a:cubicBezTo>
                  <a:cubicBezTo>
                    <a:pt x="164" y="46"/>
                    <a:pt x="163" y="47"/>
                    <a:pt x="163" y="47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50"/>
                    <a:pt x="164" y="50"/>
                  </a:cubicBezTo>
                  <a:cubicBezTo>
                    <a:pt x="164" y="51"/>
                    <a:pt x="164" y="51"/>
                    <a:pt x="164" y="51"/>
                  </a:cubicBezTo>
                  <a:cubicBezTo>
                    <a:pt x="165" y="52"/>
                    <a:pt x="165" y="52"/>
                    <a:pt x="165" y="52"/>
                  </a:cubicBezTo>
                  <a:cubicBezTo>
                    <a:pt x="167" y="53"/>
                    <a:pt x="168" y="55"/>
                    <a:pt x="171" y="56"/>
                  </a:cubicBezTo>
                  <a:cubicBezTo>
                    <a:pt x="193" y="71"/>
                    <a:pt x="265" y="116"/>
                    <a:pt x="332" y="157"/>
                  </a:cubicBezTo>
                  <a:cubicBezTo>
                    <a:pt x="399" y="198"/>
                    <a:pt x="460" y="236"/>
                    <a:pt x="460" y="236"/>
                  </a:cubicBezTo>
                  <a:cubicBezTo>
                    <a:pt x="462" y="233"/>
                    <a:pt x="462" y="233"/>
                    <a:pt x="462" y="233"/>
                  </a:cubicBezTo>
                  <a:cubicBezTo>
                    <a:pt x="459" y="230"/>
                    <a:pt x="459" y="230"/>
                    <a:pt x="459" y="230"/>
                  </a:cubicBezTo>
                  <a:cubicBezTo>
                    <a:pt x="462" y="233"/>
                    <a:pt x="462" y="233"/>
                    <a:pt x="462" y="233"/>
                  </a:cubicBezTo>
                  <a:cubicBezTo>
                    <a:pt x="461" y="229"/>
                    <a:pt x="461" y="229"/>
                    <a:pt x="461" y="229"/>
                  </a:cubicBezTo>
                  <a:cubicBezTo>
                    <a:pt x="461" y="229"/>
                    <a:pt x="460" y="230"/>
                    <a:pt x="459" y="230"/>
                  </a:cubicBezTo>
                  <a:cubicBezTo>
                    <a:pt x="462" y="233"/>
                    <a:pt x="462" y="233"/>
                    <a:pt x="462" y="233"/>
                  </a:cubicBezTo>
                  <a:cubicBezTo>
                    <a:pt x="461" y="229"/>
                    <a:pt x="461" y="229"/>
                    <a:pt x="461" y="229"/>
                  </a:cubicBezTo>
                  <a:cubicBezTo>
                    <a:pt x="462" y="233"/>
                    <a:pt x="462" y="233"/>
                    <a:pt x="462" y="233"/>
                  </a:cubicBezTo>
                  <a:cubicBezTo>
                    <a:pt x="462" y="229"/>
                    <a:pt x="462" y="229"/>
                    <a:pt x="462" y="229"/>
                  </a:cubicBezTo>
                  <a:cubicBezTo>
                    <a:pt x="462" y="229"/>
                    <a:pt x="462" y="229"/>
                    <a:pt x="461" y="229"/>
                  </a:cubicBezTo>
                  <a:cubicBezTo>
                    <a:pt x="462" y="233"/>
                    <a:pt x="462" y="233"/>
                    <a:pt x="462" y="233"/>
                  </a:cubicBezTo>
                  <a:cubicBezTo>
                    <a:pt x="462" y="229"/>
                    <a:pt x="462" y="229"/>
                    <a:pt x="462" y="229"/>
                  </a:cubicBezTo>
                  <a:cubicBezTo>
                    <a:pt x="462" y="233"/>
                    <a:pt x="462" y="233"/>
                    <a:pt x="462" y="233"/>
                  </a:cubicBezTo>
                  <a:cubicBezTo>
                    <a:pt x="463" y="229"/>
                    <a:pt x="463" y="229"/>
                    <a:pt x="463" y="229"/>
                  </a:cubicBezTo>
                  <a:cubicBezTo>
                    <a:pt x="463" y="229"/>
                    <a:pt x="463" y="229"/>
                    <a:pt x="462" y="229"/>
                  </a:cubicBezTo>
                  <a:cubicBezTo>
                    <a:pt x="462" y="233"/>
                    <a:pt x="462" y="233"/>
                    <a:pt x="462" y="233"/>
                  </a:cubicBezTo>
                  <a:cubicBezTo>
                    <a:pt x="463" y="229"/>
                    <a:pt x="463" y="229"/>
                    <a:pt x="463" y="229"/>
                  </a:cubicBezTo>
                  <a:cubicBezTo>
                    <a:pt x="462" y="231"/>
                    <a:pt x="462" y="231"/>
                    <a:pt x="462" y="231"/>
                  </a:cubicBezTo>
                  <a:cubicBezTo>
                    <a:pt x="463" y="229"/>
                    <a:pt x="463" y="229"/>
                    <a:pt x="463" y="229"/>
                  </a:cubicBezTo>
                  <a:cubicBezTo>
                    <a:pt x="463" y="229"/>
                    <a:pt x="463" y="229"/>
                    <a:pt x="463" y="229"/>
                  </a:cubicBezTo>
                  <a:cubicBezTo>
                    <a:pt x="462" y="231"/>
                    <a:pt x="462" y="231"/>
                    <a:pt x="462" y="231"/>
                  </a:cubicBezTo>
                  <a:cubicBezTo>
                    <a:pt x="463" y="229"/>
                    <a:pt x="463" y="229"/>
                    <a:pt x="463" y="229"/>
                  </a:cubicBezTo>
                  <a:cubicBezTo>
                    <a:pt x="463" y="229"/>
                    <a:pt x="463" y="229"/>
                    <a:pt x="462" y="228"/>
                  </a:cubicBezTo>
                  <a:cubicBezTo>
                    <a:pt x="459" y="227"/>
                    <a:pt x="451" y="223"/>
                    <a:pt x="441" y="217"/>
                  </a:cubicBezTo>
                  <a:cubicBezTo>
                    <a:pt x="404" y="196"/>
                    <a:pt x="331" y="154"/>
                    <a:pt x="266" y="118"/>
                  </a:cubicBezTo>
                  <a:cubicBezTo>
                    <a:pt x="234" y="100"/>
                    <a:pt x="204" y="82"/>
                    <a:pt x="182" y="70"/>
                  </a:cubicBezTo>
                  <a:cubicBezTo>
                    <a:pt x="171" y="64"/>
                    <a:pt x="161" y="59"/>
                    <a:pt x="155" y="55"/>
                  </a:cubicBezTo>
                  <a:cubicBezTo>
                    <a:pt x="152" y="53"/>
                    <a:pt x="149" y="52"/>
                    <a:pt x="147" y="51"/>
                  </a:cubicBezTo>
                  <a:cubicBezTo>
                    <a:pt x="146" y="51"/>
                    <a:pt x="145" y="50"/>
                    <a:pt x="145" y="50"/>
                  </a:cubicBezTo>
                  <a:cubicBezTo>
                    <a:pt x="144" y="50"/>
                    <a:pt x="144" y="50"/>
                    <a:pt x="144" y="50"/>
                  </a:cubicBezTo>
                  <a:cubicBezTo>
                    <a:pt x="143" y="49"/>
                    <a:pt x="143" y="49"/>
                    <a:pt x="143" y="49"/>
                  </a:cubicBezTo>
                  <a:cubicBezTo>
                    <a:pt x="143" y="49"/>
                    <a:pt x="143" y="49"/>
                    <a:pt x="142" y="49"/>
                  </a:cubicBezTo>
                  <a:cubicBezTo>
                    <a:pt x="142" y="49"/>
                    <a:pt x="141" y="49"/>
                    <a:pt x="141" y="49"/>
                  </a:cubicBezTo>
                  <a:cubicBezTo>
                    <a:pt x="140" y="50"/>
                    <a:pt x="139" y="50"/>
                    <a:pt x="139" y="51"/>
                  </a:cubicBezTo>
                  <a:cubicBezTo>
                    <a:pt x="137" y="53"/>
                    <a:pt x="138" y="55"/>
                    <a:pt x="140" y="57"/>
                  </a:cubicBezTo>
                  <a:cubicBezTo>
                    <a:pt x="460" y="257"/>
                    <a:pt x="460" y="257"/>
                    <a:pt x="460" y="257"/>
                  </a:cubicBezTo>
                  <a:cubicBezTo>
                    <a:pt x="463" y="253"/>
                    <a:pt x="463" y="253"/>
                    <a:pt x="463" y="253"/>
                  </a:cubicBezTo>
                  <a:cubicBezTo>
                    <a:pt x="459" y="251"/>
                    <a:pt x="459" y="251"/>
                    <a:pt x="459" y="251"/>
                  </a:cubicBezTo>
                  <a:cubicBezTo>
                    <a:pt x="462" y="253"/>
                    <a:pt x="462" y="253"/>
                    <a:pt x="462" y="253"/>
                  </a:cubicBezTo>
                  <a:cubicBezTo>
                    <a:pt x="461" y="250"/>
                    <a:pt x="461" y="250"/>
                    <a:pt x="461" y="250"/>
                  </a:cubicBezTo>
                  <a:cubicBezTo>
                    <a:pt x="460" y="250"/>
                    <a:pt x="460" y="251"/>
                    <a:pt x="459" y="251"/>
                  </a:cubicBezTo>
                  <a:cubicBezTo>
                    <a:pt x="462" y="253"/>
                    <a:pt x="462" y="253"/>
                    <a:pt x="462" y="253"/>
                  </a:cubicBezTo>
                  <a:cubicBezTo>
                    <a:pt x="461" y="250"/>
                    <a:pt x="461" y="250"/>
                    <a:pt x="461" y="250"/>
                  </a:cubicBezTo>
                  <a:cubicBezTo>
                    <a:pt x="462" y="252"/>
                    <a:pt x="462" y="252"/>
                    <a:pt x="462" y="252"/>
                  </a:cubicBezTo>
                  <a:cubicBezTo>
                    <a:pt x="462" y="250"/>
                    <a:pt x="462" y="250"/>
                    <a:pt x="462" y="250"/>
                  </a:cubicBezTo>
                  <a:cubicBezTo>
                    <a:pt x="462" y="250"/>
                    <a:pt x="461" y="250"/>
                    <a:pt x="461" y="250"/>
                  </a:cubicBezTo>
                  <a:cubicBezTo>
                    <a:pt x="462" y="252"/>
                    <a:pt x="462" y="252"/>
                    <a:pt x="462" y="252"/>
                  </a:cubicBezTo>
                  <a:cubicBezTo>
                    <a:pt x="462" y="250"/>
                    <a:pt x="462" y="250"/>
                    <a:pt x="462" y="250"/>
                  </a:cubicBezTo>
                  <a:cubicBezTo>
                    <a:pt x="462" y="251"/>
                    <a:pt x="462" y="251"/>
                    <a:pt x="462" y="251"/>
                  </a:cubicBezTo>
                  <a:cubicBezTo>
                    <a:pt x="462" y="250"/>
                    <a:pt x="462" y="250"/>
                    <a:pt x="462" y="250"/>
                  </a:cubicBezTo>
                  <a:cubicBezTo>
                    <a:pt x="462" y="250"/>
                    <a:pt x="462" y="250"/>
                    <a:pt x="462" y="250"/>
                  </a:cubicBezTo>
                  <a:cubicBezTo>
                    <a:pt x="462" y="251"/>
                    <a:pt x="462" y="251"/>
                    <a:pt x="462" y="251"/>
                  </a:cubicBezTo>
                  <a:cubicBezTo>
                    <a:pt x="462" y="250"/>
                    <a:pt x="462" y="250"/>
                    <a:pt x="462" y="250"/>
                  </a:cubicBezTo>
                  <a:cubicBezTo>
                    <a:pt x="462" y="250"/>
                    <a:pt x="461" y="250"/>
                    <a:pt x="460" y="249"/>
                  </a:cubicBezTo>
                  <a:cubicBezTo>
                    <a:pt x="456" y="248"/>
                    <a:pt x="448" y="243"/>
                    <a:pt x="437" y="237"/>
                  </a:cubicBezTo>
                  <a:cubicBezTo>
                    <a:pt x="398" y="215"/>
                    <a:pt x="325" y="168"/>
                    <a:pt x="260" y="127"/>
                  </a:cubicBezTo>
                  <a:cubicBezTo>
                    <a:pt x="227" y="107"/>
                    <a:pt x="196" y="88"/>
                    <a:pt x="173" y="74"/>
                  </a:cubicBezTo>
                  <a:cubicBezTo>
                    <a:pt x="161" y="67"/>
                    <a:pt x="151" y="62"/>
                    <a:pt x="143" y="58"/>
                  </a:cubicBezTo>
                  <a:cubicBezTo>
                    <a:pt x="139" y="56"/>
                    <a:pt x="136" y="54"/>
                    <a:pt x="133" y="53"/>
                  </a:cubicBezTo>
                  <a:cubicBezTo>
                    <a:pt x="132" y="52"/>
                    <a:pt x="131" y="52"/>
                    <a:pt x="130" y="52"/>
                  </a:cubicBezTo>
                  <a:cubicBezTo>
                    <a:pt x="129" y="51"/>
                    <a:pt x="128" y="51"/>
                    <a:pt x="126" y="51"/>
                  </a:cubicBezTo>
                  <a:cubicBezTo>
                    <a:pt x="126" y="51"/>
                    <a:pt x="125" y="51"/>
                    <a:pt x="124" y="51"/>
                  </a:cubicBezTo>
                  <a:cubicBezTo>
                    <a:pt x="124" y="52"/>
                    <a:pt x="123" y="52"/>
                    <a:pt x="122" y="53"/>
                  </a:cubicBezTo>
                  <a:cubicBezTo>
                    <a:pt x="125" y="55"/>
                    <a:pt x="125" y="55"/>
                    <a:pt x="125" y="55"/>
                  </a:cubicBezTo>
                  <a:cubicBezTo>
                    <a:pt x="122" y="53"/>
                    <a:pt x="122" y="53"/>
                    <a:pt x="122" y="53"/>
                  </a:cubicBezTo>
                  <a:cubicBezTo>
                    <a:pt x="122" y="54"/>
                    <a:pt x="121" y="55"/>
                    <a:pt x="121" y="56"/>
                  </a:cubicBezTo>
                  <a:cubicBezTo>
                    <a:pt x="121" y="56"/>
                    <a:pt x="122" y="57"/>
                    <a:pt x="122" y="57"/>
                  </a:cubicBezTo>
                  <a:cubicBezTo>
                    <a:pt x="122" y="58"/>
                    <a:pt x="123" y="59"/>
                    <a:pt x="123" y="59"/>
                  </a:cubicBezTo>
                  <a:cubicBezTo>
                    <a:pt x="124" y="60"/>
                    <a:pt x="125" y="61"/>
                    <a:pt x="126" y="62"/>
                  </a:cubicBezTo>
                  <a:cubicBezTo>
                    <a:pt x="130" y="65"/>
                    <a:pt x="138" y="71"/>
                    <a:pt x="150" y="78"/>
                  </a:cubicBezTo>
                  <a:cubicBezTo>
                    <a:pt x="189" y="104"/>
                    <a:pt x="267" y="151"/>
                    <a:pt x="334" y="192"/>
                  </a:cubicBezTo>
                  <a:cubicBezTo>
                    <a:pt x="368" y="213"/>
                    <a:pt x="399" y="231"/>
                    <a:pt x="422" y="245"/>
                  </a:cubicBezTo>
                  <a:cubicBezTo>
                    <a:pt x="433" y="252"/>
                    <a:pt x="442" y="258"/>
                    <a:pt x="449" y="262"/>
                  </a:cubicBezTo>
                  <a:cubicBezTo>
                    <a:pt x="452" y="264"/>
                    <a:pt x="455" y="265"/>
                    <a:pt x="456" y="266"/>
                  </a:cubicBezTo>
                  <a:cubicBezTo>
                    <a:pt x="457" y="267"/>
                    <a:pt x="458" y="267"/>
                    <a:pt x="458" y="268"/>
                  </a:cubicBezTo>
                  <a:cubicBezTo>
                    <a:pt x="458" y="268"/>
                    <a:pt x="458" y="268"/>
                    <a:pt x="458" y="268"/>
                  </a:cubicBezTo>
                  <a:cubicBezTo>
                    <a:pt x="458" y="268"/>
                    <a:pt x="458" y="268"/>
                    <a:pt x="458" y="268"/>
                  </a:cubicBezTo>
                  <a:cubicBezTo>
                    <a:pt x="460" y="266"/>
                    <a:pt x="460" y="266"/>
                    <a:pt x="460" y="266"/>
                  </a:cubicBezTo>
                  <a:cubicBezTo>
                    <a:pt x="458" y="268"/>
                    <a:pt x="458" y="268"/>
                    <a:pt x="458" y="268"/>
                  </a:cubicBezTo>
                  <a:cubicBezTo>
                    <a:pt x="458" y="268"/>
                    <a:pt x="458" y="268"/>
                    <a:pt x="458" y="268"/>
                  </a:cubicBezTo>
                  <a:cubicBezTo>
                    <a:pt x="460" y="266"/>
                    <a:pt x="460" y="266"/>
                    <a:pt x="460" y="266"/>
                  </a:cubicBezTo>
                  <a:cubicBezTo>
                    <a:pt x="458" y="268"/>
                    <a:pt x="458" y="268"/>
                    <a:pt x="458" y="268"/>
                  </a:cubicBezTo>
                  <a:cubicBezTo>
                    <a:pt x="461" y="265"/>
                    <a:pt x="461" y="265"/>
                    <a:pt x="461" y="265"/>
                  </a:cubicBezTo>
                  <a:cubicBezTo>
                    <a:pt x="458" y="267"/>
                    <a:pt x="458" y="267"/>
                    <a:pt x="458" y="267"/>
                  </a:cubicBezTo>
                  <a:cubicBezTo>
                    <a:pt x="458" y="268"/>
                    <a:pt x="458" y="268"/>
                    <a:pt x="458" y="268"/>
                  </a:cubicBezTo>
                  <a:cubicBezTo>
                    <a:pt x="461" y="265"/>
                    <a:pt x="461" y="265"/>
                    <a:pt x="461" y="265"/>
                  </a:cubicBezTo>
                  <a:cubicBezTo>
                    <a:pt x="458" y="267"/>
                    <a:pt x="458" y="267"/>
                    <a:pt x="458" y="267"/>
                  </a:cubicBezTo>
                  <a:cubicBezTo>
                    <a:pt x="461" y="265"/>
                    <a:pt x="461" y="265"/>
                    <a:pt x="461" y="265"/>
                  </a:cubicBezTo>
                  <a:cubicBezTo>
                    <a:pt x="457" y="265"/>
                    <a:pt x="457" y="265"/>
                    <a:pt x="457" y="265"/>
                  </a:cubicBezTo>
                  <a:cubicBezTo>
                    <a:pt x="457" y="266"/>
                    <a:pt x="457" y="267"/>
                    <a:pt x="458" y="267"/>
                  </a:cubicBezTo>
                  <a:cubicBezTo>
                    <a:pt x="461" y="265"/>
                    <a:pt x="461" y="265"/>
                    <a:pt x="461" y="265"/>
                  </a:cubicBezTo>
                  <a:cubicBezTo>
                    <a:pt x="457" y="265"/>
                    <a:pt x="457" y="265"/>
                    <a:pt x="457" y="265"/>
                  </a:cubicBezTo>
                  <a:cubicBezTo>
                    <a:pt x="461" y="265"/>
                    <a:pt x="461" y="265"/>
                    <a:pt x="461" y="265"/>
                  </a:cubicBezTo>
                  <a:cubicBezTo>
                    <a:pt x="463" y="262"/>
                    <a:pt x="463" y="262"/>
                    <a:pt x="463" y="262"/>
                  </a:cubicBezTo>
                  <a:cubicBezTo>
                    <a:pt x="463" y="262"/>
                    <a:pt x="379" y="210"/>
                    <a:pt x="292" y="159"/>
                  </a:cubicBezTo>
                  <a:cubicBezTo>
                    <a:pt x="248" y="133"/>
                    <a:pt x="204" y="107"/>
                    <a:pt x="169" y="88"/>
                  </a:cubicBezTo>
                  <a:cubicBezTo>
                    <a:pt x="152" y="78"/>
                    <a:pt x="137" y="70"/>
                    <a:pt x="125" y="64"/>
                  </a:cubicBezTo>
                  <a:cubicBezTo>
                    <a:pt x="120" y="61"/>
                    <a:pt x="115" y="59"/>
                    <a:pt x="111" y="58"/>
                  </a:cubicBezTo>
                  <a:cubicBezTo>
                    <a:pt x="109" y="57"/>
                    <a:pt x="107" y="56"/>
                    <a:pt x="106" y="56"/>
                  </a:cubicBezTo>
                  <a:cubicBezTo>
                    <a:pt x="104" y="55"/>
                    <a:pt x="103" y="55"/>
                    <a:pt x="102" y="55"/>
                  </a:cubicBezTo>
                  <a:cubicBezTo>
                    <a:pt x="101" y="55"/>
                    <a:pt x="101" y="55"/>
                    <a:pt x="100" y="55"/>
                  </a:cubicBezTo>
                  <a:cubicBezTo>
                    <a:pt x="99" y="56"/>
                    <a:pt x="98" y="56"/>
                    <a:pt x="97" y="57"/>
                  </a:cubicBezTo>
                  <a:cubicBezTo>
                    <a:pt x="96" y="59"/>
                    <a:pt x="97" y="62"/>
                    <a:pt x="99" y="63"/>
                  </a:cubicBezTo>
                  <a:cubicBezTo>
                    <a:pt x="463" y="291"/>
                    <a:pt x="463" y="291"/>
                    <a:pt x="463" y="291"/>
                  </a:cubicBezTo>
                  <a:cubicBezTo>
                    <a:pt x="466" y="287"/>
                    <a:pt x="466" y="287"/>
                    <a:pt x="466" y="287"/>
                  </a:cubicBezTo>
                  <a:cubicBezTo>
                    <a:pt x="468" y="284"/>
                    <a:pt x="468" y="284"/>
                    <a:pt x="468" y="284"/>
                  </a:cubicBezTo>
                  <a:cubicBezTo>
                    <a:pt x="468" y="284"/>
                    <a:pt x="375" y="227"/>
                    <a:pt x="280" y="171"/>
                  </a:cubicBezTo>
                  <a:cubicBezTo>
                    <a:pt x="233" y="143"/>
                    <a:pt x="185" y="114"/>
                    <a:pt x="148" y="93"/>
                  </a:cubicBezTo>
                  <a:cubicBezTo>
                    <a:pt x="129" y="83"/>
                    <a:pt x="114" y="74"/>
                    <a:pt x="102" y="68"/>
                  </a:cubicBezTo>
                  <a:cubicBezTo>
                    <a:pt x="96" y="65"/>
                    <a:pt x="92" y="62"/>
                    <a:pt x="88" y="60"/>
                  </a:cubicBezTo>
                  <a:cubicBezTo>
                    <a:pt x="86" y="60"/>
                    <a:pt x="85" y="59"/>
                    <a:pt x="83" y="58"/>
                  </a:cubicBezTo>
                  <a:cubicBezTo>
                    <a:pt x="83" y="58"/>
                    <a:pt x="82" y="58"/>
                    <a:pt x="82" y="58"/>
                  </a:cubicBezTo>
                  <a:cubicBezTo>
                    <a:pt x="81" y="58"/>
                    <a:pt x="81" y="57"/>
                    <a:pt x="80" y="57"/>
                  </a:cubicBezTo>
                  <a:cubicBezTo>
                    <a:pt x="79" y="57"/>
                    <a:pt x="79" y="57"/>
                    <a:pt x="78" y="58"/>
                  </a:cubicBezTo>
                  <a:cubicBezTo>
                    <a:pt x="77" y="58"/>
                    <a:pt x="77" y="58"/>
                    <a:pt x="76" y="59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76" y="59"/>
                    <a:pt x="76" y="59"/>
                    <a:pt x="76" y="59"/>
                  </a:cubicBezTo>
                  <a:cubicBezTo>
                    <a:pt x="75" y="60"/>
                    <a:pt x="75" y="61"/>
                    <a:pt x="75" y="62"/>
                  </a:cubicBezTo>
                  <a:cubicBezTo>
                    <a:pt x="75" y="63"/>
                    <a:pt x="76" y="64"/>
                    <a:pt x="76" y="64"/>
                  </a:cubicBezTo>
                  <a:cubicBezTo>
                    <a:pt x="76" y="65"/>
                    <a:pt x="77" y="65"/>
                    <a:pt x="77" y="65"/>
                  </a:cubicBezTo>
                  <a:cubicBezTo>
                    <a:pt x="78" y="66"/>
                    <a:pt x="79" y="67"/>
                    <a:pt x="80" y="68"/>
                  </a:cubicBezTo>
                  <a:cubicBezTo>
                    <a:pt x="85" y="71"/>
                    <a:pt x="95" y="78"/>
                    <a:pt x="108" y="86"/>
                  </a:cubicBezTo>
                  <a:cubicBezTo>
                    <a:pt x="154" y="116"/>
                    <a:pt x="244" y="171"/>
                    <a:pt x="322" y="219"/>
                  </a:cubicBezTo>
                  <a:cubicBezTo>
                    <a:pt x="361" y="243"/>
                    <a:pt x="398" y="266"/>
                    <a:pt x="424" y="282"/>
                  </a:cubicBezTo>
                  <a:cubicBezTo>
                    <a:pt x="438" y="290"/>
                    <a:pt x="448" y="297"/>
                    <a:pt x="456" y="301"/>
                  </a:cubicBezTo>
                  <a:cubicBezTo>
                    <a:pt x="460" y="304"/>
                    <a:pt x="462" y="305"/>
                    <a:pt x="464" y="307"/>
                  </a:cubicBezTo>
                  <a:cubicBezTo>
                    <a:pt x="465" y="307"/>
                    <a:pt x="466" y="308"/>
                    <a:pt x="467" y="308"/>
                  </a:cubicBezTo>
                  <a:cubicBezTo>
                    <a:pt x="467" y="308"/>
                    <a:pt x="467" y="308"/>
                    <a:pt x="467" y="308"/>
                  </a:cubicBezTo>
                  <a:cubicBezTo>
                    <a:pt x="468" y="307"/>
                    <a:pt x="468" y="307"/>
                    <a:pt x="468" y="307"/>
                  </a:cubicBezTo>
                  <a:cubicBezTo>
                    <a:pt x="467" y="308"/>
                    <a:pt x="467" y="308"/>
                    <a:pt x="467" y="308"/>
                  </a:cubicBezTo>
                  <a:cubicBezTo>
                    <a:pt x="467" y="308"/>
                    <a:pt x="467" y="308"/>
                    <a:pt x="467" y="308"/>
                  </a:cubicBezTo>
                  <a:cubicBezTo>
                    <a:pt x="468" y="307"/>
                    <a:pt x="468" y="307"/>
                    <a:pt x="468" y="307"/>
                  </a:cubicBezTo>
                  <a:cubicBezTo>
                    <a:pt x="467" y="308"/>
                    <a:pt x="467" y="308"/>
                    <a:pt x="467" y="308"/>
                  </a:cubicBezTo>
                  <a:cubicBezTo>
                    <a:pt x="469" y="306"/>
                    <a:pt x="469" y="306"/>
                    <a:pt x="469" y="306"/>
                  </a:cubicBezTo>
                  <a:cubicBezTo>
                    <a:pt x="466" y="308"/>
                    <a:pt x="466" y="308"/>
                    <a:pt x="466" y="308"/>
                  </a:cubicBezTo>
                  <a:cubicBezTo>
                    <a:pt x="467" y="308"/>
                    <a:pt x="467" y="308"/>
                    <a:pt x="467" y="308"/>
                  </a:cubicBezTo>
                  <a:cubicBezTo>
                    <a:pt x="469" y="306"/>
                    <a:pt x="469" y="306"/>
                    <a:pt x="469" y="306"/>
                  </a:cubicBezTo>
                  <a:cubicBezTo>
                    <a:pt x="466" y="308"/>
                    <a:pt x="466" y="308"/>
                    <a:pt x="466" y="308"/>
                  </a:cubicBezTo>
                  <a:cubicBezTo>
                    <a:pt x="470" y="305"/>
                    <a:pt x="470" y="305"/>
                    <a:pt x="470" y="305"/>
                  </a:cubicBezTo>
                  <a:cubicBezTo>
                    <a:pt x="466" y="307"/>
                    <a:pt x="466" y="307"/>
                    <a:pt x="466" y="307"/>
                  </a:cubicBezTo>
                  <a:cubicBezTo>
                    <a:pt x="466" y="308"/>
                    <a:pt x="466" y="308"/>
                    <a:pt x="466" y="308"/>
                  </a:cubicBezTo>
                  <a:cubicBezTo>
                    <a:pt x="470" y="305"/>
                    <a:pt x="470" y="305"/>
                    <a:pt x="470" y="305"/>
                  </a:cubicBezTo>
                  <a:cubicBezTo>
                    <a:pt x="466" y="307"/>
                    <a:pt x="466" y="307"/>
                    <a:pt x="466" y="307"/>
                  </a:cubicBezTo>
                  <a:cubicBezTo>
                    <a:pt x="470" y="305"/>
                    <a:pt x="470" y="305"/>
                    <a:pt x="470" y="305"/>
                  </a:cubicBezTo>
                  <a:cubicBezTo>
                    <a:pt x="466" y="305"/>
                    <a:pt x="466" y="305"/>
                    <a:pt x="466" y="305"/>
                  </a:cubicBezTo>
                  <a:cubicBezTo>
                    <a:pt x="466" y="307"/>
                    <a:pt x="466" y="307"/>
                    <a:pt x="466" y="307"/>
                  </a:cubicBezTo>
                  <a:cubicBezTo>
                    <a:pt x="470" y="305"/>
                    <a:pt x="470" y="305"/>
                    <a:pt x="470" y="305"/>
                  </a:cubicBezTo>
                  <a:cubicBezTo>
                    <a:pt x="466" y="305"/>
                    <a:pt x="466" y="305"/>
                    <a:pt x="466" y="305"/>
                  </a:cubicBezTo>
                  <a:cubicBezTo>
                    <a:pt x="470" y="305"/>
                    <a:pt x="470" y="305"/>
                    <a:pt x="470" y="305"/>
                  </a:cubicBezTo>
                  <a:cubicBezTo>
                    <a:pt x="466" y="303"/>
                    <a:pt x="466" y="303"/>
                    <a:pt x="466" y="303"/>
                  </a:cubicBezTo>
                  <a:cubicBezTo>
                    <a:pt x="469" y="305"/>
                    <a:pt x="469" y="305"/>
                    <a:pt x="469" y="305"/>
                  </a:cubicBezTo>
                  <a:cubicBezTo>
                    <a:pt x="468" y="302"/>
                    <a:pt x="468" y="302"/>
                    <a:pt x="468" y="302"/>
                  </a:cubicBezTo>
                  <a:cubicBezTo>
                    <a:pt x="467" y="302"/>
                    <a:pt x="467" y="303"/>
                    <a:pt x="466" y="303"/>
                  </a:cubicBezTo>
                  <a:cubicBezTo>
                    <a:pt x="469" y="305"/>
                    <a:pt x="469" y="305"/>
                    <a:pt x="469" y="305"/>
                  </a:cubicBezTo>
                  <a:cubicBezTo>
                    <a:pt x="468" y="302"/>
                    <a:pt x="468" y="302"/>
                    <a:pt x="468" y="302"/>
                  </a:cubicBezTo>
                  <a:cubicBezTo>
                    <a:pt x="469" y="304"/>
                    <a:pt x="469" y="304"/>
                    <a:pt x="469" y="304"/>
                  </a:cubicBezTo>
                  <a:cubicBezTo>
                    <a:pt x="469" y="302"/>
                    <a:pt x="469" y="302"/>
                    <a:pt x="469" y="302"/>
                  </a:cubicBezTo>
                  <a:cubicBezTo>
                    <a:pt x="469" y="302"/>
                    <a:pt x="468" y="302"/>
                    <a:pt x="468" y="302"/>
                  </a:cubicBezTo>
                  <a:cubicBezTo>
                    <a:pt x="469" y="304"/>
                    <a:pt x="469" y="304"/>
                    <a:pt x="469" y="304"/>
                  </a:cubicBezTo>
                  <a:cubicBezTo>
                    <a:pt x="469" y="302"/>
                    <a:pt x="469" y="302"/>
                    <a:pt x="469" y="302"/>
                  </a:cubicBezTo>
                  <a:cubicBezTo>
                    <a:pt x="469" y="302"/>
                    <a:pt x="469" y="302"/>
                    <a:pt x="469" y="302"/>
                  </a:cubicBezTo>
                  <a:cubicBezTo>
                    <a:pt x="468" y="302"/>
                    <a:pt x="467" y="302"/>
                    <a:pt x="466" y="301"/>
                  </a:cubicBezTo>
                  <a:cubicBezTo>
                    <a:pt x="464" y="300"/>
                    <a:pt x="460" y="299"/>
                    <a:pt x="455" y="296"/>
                  </a:cubicBezTo>
                  <a:cubicBezTo>
                    <a:pt x="436" y="287"/>
                    <a:pt x="402" y="267"/>
                    <a:pt x="361" y="244"/>
                  </a:cubicBezTo>
                  <a:cubicBezTo>
                    <a:pt x="301" y="208"/>
                    <a:pt x="227" y="163"/>
                    <a:pt x="168" y="126"/>
                  </a:cubicBezTo>
                  <a:cubicBezTo>
                    <a:pt x="138" y="108"/>
                    <a:pt x="113" y="92"/>
                    <a:pt x="94" y="80"/>
                  </a:cubicBezTo>
                  <a:cubicBezTo>
                    <a:pt x="85" y="74"/>
                    <a:pt x="78" y="70"/>
                    <a:pt x="73" y="67"/>
                  </a:cubicBezTo>
                  <a:cubicBezTo>
                    <a:pt x="68" y="63"/>
                    <a:pt x="65" y="62"/>
                    <a:pt x="65" y="62"/>
                  </a:cubicBezTo>
                  <a:cubicBezTo>
                    <a:pt x="64" y="61"/>
                    <a:pt x="62" y="61"/>
                    <a:pt x="61" y="62"/>
                  </a:cubicBezTo>
                  <a:cubicBezTo>
                    <a:pt x="59" y="62"/>
                    <a:pt x="59" y="64"/>
                    <a:pt x="59" y="65"/>
                  </a:cubicBezTo>
                  <a:cubicBezTo>
                    <a:pt x="59" y="66"/>
                    <a:pt x="59" y="67"/>
                    <a:pt x="59" y="67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1" y="69"/>
                    <a:pt x="62" y="69"/>
                    <a:pt x="63" y="70"/>
                  </a:cubicBezTo>
                  <a:cubicBezTo>
                    <a:pt x="71" y="76"/>
                    <a:pt x="101" y="93"/>
                    <a:pt x="141" y="117"/>
                  </a:cubicBezTo>
                  <a:cubicBezTo>
                    <a:pt x="200" y="153"/>
                    <a:pt x="283" y="203"/>
                    <a:pt x="350" y="244"/>
                  </a:cubicBezTo>
                  <a:cubicBezTo>
                    <a:pt x="384" y="265"/>
                    <a:pt x="414" y="284"/>
                    <a:pt x="436" y="298"/>
                  </a:cubicBezTo>
                  <a:cubicBezTo>
                    <a:pt x="446" y="305"/>
                    <a:pt x="455" y="311"/>
                    <a:pt x="461" y="316"/>
                  </a:cubicBezTo>
                  <a:cubicBezTo>
                    <a:pt x="464" y="318"/>
                    <a:pt x="466" y="320"/>
                    <a:pt x="467" y="321"/>
                  </a:cubicBezTo>
                  <a:cubicBezTo>
                    <a:pt x="468" y="322"/>
                    <a:pt x="469" y="322"/>
                    <a:pt x="469" y="322"/>
                  </a:cubicBezTo>
                  <a:cubicBezTo>
                    <a:pt x="469" y="322"/>
                    <a:pt x="469" y="322"/>
                    <a:pt x="469" y="322"/>
                  </a:cubicBezTo>
                  <a:cubicBezTo>
                    <a:pt x="470" y="322"/>
                    <a:pt x="470" y="322"/>
                    <a:pt x="470" y="322"/>
                  </a:cubicBezTo>
                  <a:cubicBezTo>
                    <a:pt x="469" y="322"/>
                    <a:pt x="469" y="322"/>
                    <a:pt x="469" y="322"/>
                  </a:cubicBezTo>
                  <a:cubicBezTo>
                    <a:pt x="469" y="322"/>
                    <a:pt x="469" y="322"/>
                    <a:pt x="469" y="322"/>
                  </a:cubicBezTo>
                  <a:cubicBezTo>
                    <a:pt x="470" y="322"/>
                    <a:pt x="470" y="322"/>
                    <a:pt x="470" y="322"/>
                  </a:cubicBezTo>
                  <a:cubicBezTo>
                    <a:pt x="469" y="322"/>
                    <a:pt x="469" y="322"/>
                    <a:pt x="469" y="322"/>
                  </a:cubicBezTo>
                  <a:cubicBezTo>
                    <a:pt x="472" y="321"/>
                    <a:pt x="472" y="321"/>
                    <a:pt x="472" y="321"/>
                  </a:cubicBezTo>
                  <a:cubicBezTo>
                    <a:pt x="468" y="321"/>
                    <a:pt x="468" y="321"/>
                    <a:pt x="468" y="321"/>
                  </a:cubicBezTo>
                  <a:cubicBezTo>
                    <a:pt x="468" y="322"/>
                    <a:pt x="469" y="322"/>
                    <a:pt x="469" y="322"/>
                  </a:cubicBezTo>
                  <a:cubicBezTo>
                    <a:pt x="472" y="321"/>
                    <a:pt x="472" y="321"/>
                    <a:pt x="472" y="321"/>
                  </a:cubicBezTo>
                  <a:cubicBezTo>
                    <a:pt x="468" y="321"/>
                    <a:pt x="468" y="321"/>
                    <a:pt x="468" y="321"/>
                  </a:cubicBezTo>
                  <a:cubicBezTo>
                    <a:pt x="472" y="321"/>
                    <a:pt x="472" y="321"/>
                    <a:pt x="472" y="321"/>
                  </a:cubicBezTo>
                  <a:cubicBezTo>
                    <a:pt x="469" y="319"/>
                    <a:pt x="469" y="319"/>
                    <a:pt x="469" y="319"/>
                  </a:cubicBezTo>
                  <a:cubicBezTo>
                    <a:pt x="469" y="320"/>
                    <a:pt x="468" y="320"/>
                    <a:pt x="468" y="321"/>
                  </a:cubicBezTo>
                  <a:cubicBezTo>
                    <a:pt x="472" y="321"/>
                    <a:pt x="472" y="321"/>
                    <a:pt x="472" y="321"/>
                  </a:cubicBezTo>
                  <a:cubicBezTo>
                    <a:pt x="469" y="319"/>
                    <a:pt x="469" y="319"/>
                    <a:pt x="469" y="319"/>
                  </a:cubicBezTo>
                  <a:cubicBezTo>
                    <a:pt x="469" y="319"/>
                    <a:pt x="469" y="319"/>
                    <a:pt x="469" y="319"/>
                  </a:cubicBezTo>
                  <a:cubicBezTo>
                    <a:pt x="472" y="321"/>
                    <a:pt x="472" y="321"/>
                    <a:pt x="472" y="321"/>
                  </a:cubicBezTo>
                  <a:cubicBezTo>
                    <a:pt x="471" y="318"/>
                    <a:pt x="471" y="318"/>
                    <a:pt x="471" y="318"/>
                  </a:cubicBezTo>
                  <a:cubicBezTo>
                    <a:pt x="470" y="318"/>
                    <a:pt x="469" y="318"/>
                    <a:pt x="469" y="319"/>
                  </a:cubicBezTo>
                  <a:cubicBezTo>
                    <a:pt x="472" y="321"/>
                    <a:pt x="472" y="321"/>
                    <a:pt x="472" y="321"/>
                  </a:cubicBezTo>
                  <a:cubicBezTo>
                    <a:pt x="471" y="318"/>
                    <a:pt x="471" y="318"/>
                    <a:pt x="471" y="318"/>
                  </a:cubicBezTo>
                  <a:cubicBezTo>
                    <a:pt x="471" y="320"/>
                    <a:pt x="471" y="320"/>
                    <a:pt x="471" y="320"/>
                  </a:cubicBezTo>
                  <a:cubicBezTo>
                    <a:pt x="471" y="318"/>
                    <a:pt x="471" y="318"/>
                    <a:pt x="471" y="318"/>
                  </a:cubicBezTo>
                  <a:cubicBezTo>
                    <a:pt x="471" y="318"/>
                    <a:pt x="471" y="318"/>
                    <a:pt x="471" y="318"/>
                  </a:cubicBezTo>
                  <a:cubicBezTo>
                    <a:pt x="471" y="320"/>
                    <a:pt x="471" y="320"/>
                    <a:pt x="471" y="320"/>
                  </a:cubicBezTo>
                  <a:cubicBezTo>
                    <a:pt x="471" y="318"/>
                    <a:pt x="471" y="318"/>
                    <a:pt x="471" y="318"/>
                  </a:cubicBezTo>
                  <a:cubicBezTo>
                    <a:pt x="471" y="318"/>
                    <a:pt x="471" y="318"/>
                    <a:pt x="471" y="318"/>
                  </a:cubicBezTo>
                  <a:cubicBezTo>
                    <a:pt x="471" y="318"/>
                    <a:pt x="471" y="318"/>
                    <a:pt x="471" y="318"/>
                  </a:cubicBezTo>
                  <a:cubicBezTo>
                    <a:pt x="471" y="318"/>
                    <a:pt x="471" y="318"/>
                    <a:pt x="471" y="318"/>
                  </a:cubicBezTo>
                  <a:cubicBezTo>
                    <a:pt x="471" y="318"/>
                    <a:pt x="471" y="318"/>
                    <a:pt x="471" y="318"/>
                  </a:cubicBezTo>
                  <a:cubicBezTo>
                    <a:pt x="471" y="318"/>
                    <a:pt x="471" y="318"/>
                    <a:pt x="471" y="318"/>
                  </a:cubicBezTo>
                  <a:cubicBezTo>
                    <a:pt x="471" y="318"/>
                    <a:pt x="470" y="317"/>
                    <a:pt x="469" y="317"/>
                  </a:cubicBezTo>
                  <a:cubicBezTo>
                    <a:pt x="466" y="316"/>
                    <a:pt x="462" y="314"/>
                    <a:pt x="457" y="311"/>
                  </a:cubicBezTo>
                  <a:cubicBezTo>
                    <a:pt x="438" y="302"/>
                    <a:pt x="404" y="281"/>
                    <a:pt x="363" y="256"/>
                  </a:cubicBezTo>
                  <a:cubicBezTo>
                    <a:pt x="301" y="218"/>
                    <a:pt x="225" y="169"/>
                    <a:pt x="162" y="130"/>
                  </a:cubicBezTo>
                  <a:cubicBezTo>
                    <a:pt x="130" y="110"/>
                    <a:pt x="102" y="93"/>
                    <a:pt x="80" y="81"/>
                  </a:cubicBezTo>
                  <a:cubicBezTo>
                    <a:pt x="70" y="75"/>
                    <a:pt x="60" y="70"/>
                    <a:pt x="53" y="66"/>
                  </a:cubicBezTo>
                  <a:cubicBezTo>
                    <a:pt x="50" y="65"/>
                    <a:pt x="47" y="63"/>
                    <a:pt x="44" y="62"/>
                  </a:cubicBezTo>
                  <a:cubicBezTo>
                    <a:pt x="43" y="62"/>
                    <a:pt x="42" y="61"/>
                    <a:pt x="41" y="61"/>
                  </a:cubicBezTo>
                  <a:cubicBezTo>
                    <a:pt x="40" y="61"/>
                    <a:pt x="39" y="61"/>
                    <a:pt x="37" y="61"/>
                  </a:cubicBezTo>
                  <a:cubicBezTo>
                    <a:pt x="37" y="61"/>
                    <a:pt x="36" y="61"/>
                    <a:pt x="35" y="61"/>
                  </a:cubicBezTo>
                  <a:cubicBezTo>
                    <a:pt x="34" y="61"/>
                    <a:pt x="33" y="62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2" y="64"/>
                    <a:pt x="32" y="65"/>
                    <a:pt x="32" y="66"/>
                  </a:cubicBezTo>
                  <a:cubicBezTo>
                    <a:pt x="32" y="67"/>
                    <a:pt x="32" y="68"/>
                    <a:pt x="33" y="69"/>
                  </a:cubicBezTo>
                  <a:cubicBezTo>
                    <a:pt x="34" y="70"/>
                    <a:pt x="35" y="71"/>
                    <a:pt x="36" y="72"/>
                  </a:cubicBezTo>
                  <a:cubicBezTo>
                    <a:pt x="39" y="75"/>
                    <a:pt x="42" y="78"/>
                    <a:pt x="47" y="81"/>
                  </a:cubicBezTo>
                  <a:cubicBezTo>
                    <a:pt x="66" y="95"/>
                    <a:pt x="102" y="117"/>
                    <a:pt x="146" y="143"/>
                  </a:cubicBezTo>
                  <a:cubicBezTo>
                    <a:pt x="211" y="181"/>
                    <a:pt x="294" y="229"/>
                    <a:pt x="360" y="268"/>
                  </a:cubicBezTo>
                  <a:cubicBezTo>
                    <a:pt x="393" y="287"/>
                    <a:pt x="421" y="305"/>
                    <a:pt x="442" y="318"/>
                  </a:cubicBezTo>
                  <a:cubicBezTo>
                    <a:pt x="452" y="325"/>
                    <a:pt x="460" y="330"/>
                    <a:pt x="466" y="335"/>
                  </a:cubicBezTo>
                  <a:cubicBezTo>
                    <a:pt x="469" y="337"/>
                    <a:pt x="471" y="338"/>
                    <a:pt x="472" y="340"/>
                  </a:cubicBezTo>
                  <a:cubicBezTo>
                    <a:pt x="473" y="340"/>
                    <a:pt x="473" y="341"/>
                    <a:pt x="473" y="341"/>
                  </a:cubicBezTo>
                  <a:cubicBezTo>
                    <a:pt x="473" y="341"/>
                    <a:pt x="473" y="341"/>
                    <a:pt x="473" y="341"/>
                  </a:cubicBezTo>
                  <a:cubicBezTo>
                    <a:pt x="474" y="341"/>
                    <a:pt x="474" y="341"/>
                    <a:pt x="474" y="341"/>
                  </a:cubicBezTo>
                  <a:cubicBezTo>
                    <a:pt x="473" y="341"/>
                    <a:pt x="473" y="341"/>
                    <a:pt x="473" y="341"/>
                  </a:cubicBezTo>
                  <a:cubicBezTo>
                    <a:pt x="473" y="341"/>
                    <a:pt x="473" y="341"/>
                    <a:pt x="473" y="341"/>
                  </a:cubicBezTo>
                  <a:cubicBezTo>
                    <a:pt x="474" y="341"/>
                    <a:pt x="474" y="341"/>
                    <a:pt x="474" y="341"/>
                  </a:cubicBezTo>
                  <a:cubicBezTo>
                    <a:pt x="473" y="341"/>
                    <a:pt x="473" y="341"/>
                    <a:pt x="473" y="341"/>
                  </a:cubicBezTo>
                  <a:cubicBezTo>
                    <a:pt x="475" y="340"/>
                    <a:pt x="475" y="340"/>
                    <a:pt x="475" y="340"/>
                  </a:cubicBezTo>
                  <a:cubicBezTo>
                    <a:pt x="473" y="340"/>
                    <a:pt x="473" y="340"/>
                    <a:pt x="473" y="340"/>
                  </a:cubicBezTo>
                  <a:cubicBezTo>
                    <a:pt x="473" y="341"/>
                    <a:pt x="473" y="341"/>
                    <a:pt x="473" y="341"/>
                  </a:cubicBezTo>
                  <a:cubicBezTo>
                    <a:pt x="475" y="340"/>
                    <a:pt x="475" y="340"/>
                    <a:pt x="475" y="340"/>
                  </a:cubicBezTo>
                  <a:cubicBezTo>
                    <a:pt x="473" y="340"/>
                    <a:pt x="473" y="340"/>
                    <a:pt x="473" y="340"/>
                  </a:cubicBezTo>
                  <a:cubicBezTo>
                    <a:pt x="476" y="340"/>
                    <a:pt x="476" y="340"/>
                    <a:pt x="476" y="340"/>
                  </a:cubicBezTo>
                  <a:cubicBezTo>
                    <a:pt x="474" y="339"/>
                    <a:pt x="474" y="339"/>
                    <a:pt x="474" y="339"/>
                  </a:cubicBezTo>
                  <a:cubicBezTo>
                    <a:pt x="473" y="339"/>
                    <a:pt x="473" y="340"/>
                    <a:pt x="473" y="340"/>
                  </a:cubicBezTo>
                  <a:cubicBezTo>
                    <a:pt x="476" y="340"/>
                    <a:pt x="476" y="340"/>
                    <a:pt x="476" y="340"/>
                  </a:cubicBezTo>
                  <a:cubicBezTo>
                    <a:pt x="474" y="339"/>
                    <a:pt x="474" y="339"/>
                    <a:pt x="474" y="339"/>
                  </a:cubicBezTo>
                  <a:cubicBezTo>
                    <a:pt x="474" y="339"/>
                    <a:pt x="474" y="339"/>
                    <a:pt x="474" y="339"/>
                  </a:cubicBezTo>
                  <a:cubicBezTo>
                    <a:pt x="477" y="341"/>
                    <a:pt x="477" y="341"/>
                    <a:pt x="477" y="341"/>
                  </a:cubicBezTo>
                  <a:cubicBezTo>
                    <a:pt x="476" y="337"/>
                    <a:pt x="476" y="337"/>
                    <a:pt x="476" y="337"/>
                  </a:cubicBezTo>
                  <a:cubicBezTo>
                    <a:pt x="475" y="337"/>
                    <a:pt x="474" y="338"/>
                    <a:pt x="474" y="339"/>
                  </a:cubicBezTo>
                  <a:cubicBezTo>
                    <a:pt x="477" y="341"/>
                    <a:pt x="477" y="341"/>
                    <a:pt x="477" y="341"/>
                  </a:cubicBezTo>
                  <a:cubicBezTo>
                    <a:pt x="476" y="337"/>
                    <a:pt x="476" y="337"/>
                    <a:pt x="476" y="337"/>
                  </a:cubicBezTo>
                  <a:cubicBezTo>
                    <a:pt x="477" y="340"/>
                    <a:pt x="477" y="340"/>
                    <a:pt x="477" y="340"/>
                  </a:cubicBezTo>
                  <a:cubicBezTo>
                    <a:pt x="477" y="337"/>
                    <a:pt x="477" y="337"/>
                    <a:pt x="477" y="337"/>
                  </a:cubicBezTo>
                  <a:cubicBezTo>
                    <a:pt x="477" y="337"/>
                    <a:pt x="476" y="337"/>
                    <a:pt x="476" y="337"/>
                  </a:cubicBezTo>
                  <a:cubicBezTo>
                    <a:pt x="477" y="340"/>
                    <a:pt x="477" y="340"/>
                    <a:pt x="477" y="340"/>
                  </a:cubicBezTo>
                  <a:cubicBezTo>
                    <a:pt x="477" y="337"/>
                    <a:pt x="477" y="337"/>
                    <a:pt x="477" y="337"/>
                  </a:cubicBezTo>
                  <a:cubicBezTo>
                    <a:pt x="477" y="339"/>
                    <a:pt x="477" y="339"/>
                    <a:pt x="477" y="339"/>
                  </a:cubicBezTo>
                  <a:cubicBezTo>
                    <a:pt x="477" y="337"/>
                    <a:pt x="477" y="337"/>
                    <a:pt x="477" y="337"/>
                  </a:cubicBezTo>
                  <a:cubicBezTo>
                    <a:pt x="477" y="337"/>
                    <a:pt x="477" y="337"/>
                    <a:pt x="477" y="337"/>
                  </a:cubicBezTo>
                  <a:cubicBezTo>
                    <a:pt x="477" y="339"/>
                    <a:pt x="477" y="339"/>
                    <a:pt x="477" y="339"/>
                  </a:cubicBezTo>
                  <a:cubicBezTo>
                    <a:pt x="477" y="337"/>
                    <a:pt x="477" y="337"/>
                    <a:pt x="477" y="337"/>
                  </a:cubicBezTo>
                  <a:cubicBezTo>
                    <a:pt x="477" y="337"/>
                    <a:pt x="476" y="337"/>
                    <a:pt x="475" y="336"/>
                  </a:cubicBezTo>
                  <a:cubicBezTo>
                    <a:pt x="470" y="334"/>
                    <a:pt x="459" y="328"/>
                    <a:pt x="444" y="319"/>
                  </a:cubicBezTo>
                  <a:cubicBezTo>
                    <a:pt x="392" y="289"/>
                    <a:pt x="291" y="226"/>
                    <a:pt x="202" y="170"/>
                  </a:cubicBezTo>
                  <a:cubicBezTo>
                    <a:pt x="157" y="142"/>
                    <a:pt x="115" y="117"/>
                    <a:pt x="83" y="98"/>
                  </a:cubicBezTo>
                  <a:cubicBezTo>
                    <a:pt x="67" y="88"/>
                    <a:pt x="54" y="81"/>
                    <a:pt x="44" y="75"/>
                  </a:cubicBezTo>
                  <a:cubicBezTo>
                    <a:pt x="39" y="72"/>
                    <a:pt x="35" y="70"/>
                    <a:pt x="32" y="69"/>
                  </a:cubicBezTo>
                  <a:cubicBezTo>
                    <a:pt x="30" y="68"/>
                    <a:pt x="29" y="68"/>
                    <a:pt x="28" y="67"/>
                  </a:cubicBezTo>
                  <a:cubicBezTo>
                    <a:pt x="27" y="67"/>
                    <a:pt x="26" y="67"/>
                    <a:pt x="26" y="67"/>
                  </a:cubicBezTo>
                  <a:cubicBezTo>
                    <a:pt x="25" y="66"/>
                    <a:pt x="25" y="66"/>
                    <a:pt x="24" y="66"/>
                  </a:cubicBezTo>
                  <a:cubicBezTo>
                    <a:pt x="24" y="66"/>
                    <a:pt x="23" y="66"/>
                    <a:pt x="22" y="67"/>
                  </a:cubicBezTo>
                  <a:cubicBezTo>
                    <a:pt x="22" y="67"/>
                    <a:pt x="21" y="67"/>
                    <a:pt x="20" y="68"/>
                  </a:cubicBezTo>
                  <a:cubicBezTo>
                    <a:pt x="20" y="69"/>
                    <a:pt x="19" y="70"/>
                    <a:pt x="20" y="71"/>
                  </a:cubicBezTo>
                  <a:cubicBezTo>
                    <a:pt x="20" y="72"/>
                    <a:pt x="21" y="73"/>
                    <a:pt x="22" y="74"/>
                  </a:cubicBezTo>
                  <a:cubicBezTo>
                    <a:pt x="22" y="74"/>
                    <a:pt x="23" y="75"/>
                    <a:pt x="27" y="77"/>
                  </a:cubicBezTo>
                  <a:cubicBezTo>
                    <a:pt x="52" y="92"/>
                    <a:pt x="167" y="161"/>
                    <a:pt x="276" y="227"/>
                  </a:cubicBezTo>
                  <a:cubicBezTo>
                    <a:pt x="330" y="260"/>
                    <a:pt x="383" y="293"/>
                    <a:pt x="422" y="318"/>
                  </a:cubicBezTo>
                  <a:cubicBezTo>
                    <a:pt x="441" y="331"/>
                    <a:pt x="458" y="341"/>
                    <a:pt x="469" y="349"/>
                  </a:cubicBezTo>
                  <a:cubicBezTo>
                    <a:pt x="474" y="353"/>
                    <a:pt x="479" y="357"/>
                    <a:pt x="482" y="359"/>
                  </a:cubicBezTo>
                  <a:cubicBezTo>
                    <a:pt x="483" y="360"/>
                    <a:pt x="484" y="361"/>
                    <a:pt x="485" y="362"/>
                  </a:cubicBezTo>
                  <a:cubicBezTo>
                    <a:pt x="485" y="362"/>
                    <a:pt x="485" y="362"/>
                    <a:pt x="485" y="362"/>
                  </a:cubicBezTo>
                  <a:cubicBezTo>
                    <a:pt x="487" y="361"/>
                    <a:pt x="487" y="361"/>
                    <a:pt x="487" y="361"/>
                  </a:cubicBezTo>
                  <a:cubicBezTo>
                    <a:pt x="485" y="361"/>
                    <a:pt x="485" y="361"/>
                    <a:pt x="485" y="361"/>
                  </a:cubicBezTo>
                  <a:cubicBezTo>
                    <a:pt x="485" y="362"/>
                    <a:pt x="485" y="362"/>
                    <a:pt x="485" y="362"/>
                  </a:cubicBezTo>
                  <a:cubicBezTo>
                    <a:pt x="487" y="361"/>
                    <a:pt x="487" y="361"/>
                    <a:pt x="487" y="361"/>
                  </a:cubicBezTo>
                  <a:cubicBezTo>
                    <a:pt x="485" y="361"/>
                    <a:pt x="485" y="361"/>
                    <a:pt x="485" y="361"/>
                  </a:cubicBezTo>
                  <a:cubicBezTo>
                    <a:pt x="488" y="361"/>
                    <a:pt x="488" y="361"/>
                    <a:pt x="488" y="361"/>
                  </a:cubicBezTo>
                  <a:cubicBezTo>
                    <a:pt x="485" y="359"/>
                    <a:pt x="485" y="359"/>
                    <a:pt x="485" y="359"/>
                  </a:cubicBezTo>
                  <a:cubicBezTo>
                    <a:pt x="485" y="360"/>
                    <a:pt x="485" y="360"/>
                    <a:pt x="485" y="361"/>
                  </a:cubicBezTo>
                  <a:cubicBezTo>
                    <a:pt x="488" y="361"/>
                    <a:pt x="488" y="361"/>
                    <a:pt x="488" y="361"/>
                  </a:cubicBezTo>
                  <a:cubicBezTo>
                    <a:pt x="485" y="359"/>
                    <a:pt x="485" y="359"/>
                    <a:pt x="485" y="359"/>
                  </a:cubicBezTo>
                  <a:cubicBezTo>
                    <a:pt x="485" y="359"/>
                    <a:pt x="485" y="359"/>
                    <a:pt x="485" y="359"/>
                  </a:cubicBezTo>
                  <a:cubicBezTo>
                    <a:pt x="488" y="361"/>
                    <a:pt x="488" y="361"/>
                    <a:pt x="488" y="361"/>
                  </a:cubicBezTo>
                  <a:cubicBezTo>
                    <a:pt x="487" y="358"/>
                    <a:pt x="487" y="358"/>
                    <a:pt x="487" y="358"/>
                  </a:cubicBezTo>
                  <a:cubicBezTo>
                    <a:pt x="487" y="358"/>
                    <a:pt x="486" y="358"/>
                    <a:pt x="485" y="359"/>
                  </a:cubicBezTo>
                  <a:cubicBezTo>
                    <a:pt x="488" y="361"/>
                    <a:pt x="488" y="361"/>
                    <a:pt x="488" y="361"/>
                  </a:cubicBezTo>
                  <a:cubicBezTo>
                    <a:pt x="487" y="358"/>
                    <a:pt x="487" y="358"/>
                    <a:pt x="487" y="358"/>
                  </a:cubicBezTo>
                  <a:cubicBezTo>
                    <a:pt x="488" y="360"/>
                    <a:pt x="488" y="360"/>
                    <a:pt x="488" y="360"/>
                  </a:cubicBezTo>
                  <a:cubicBezTo>
                    <a:pt x="488" y="357"/>
                    <a:pt x="488" y="357"/>
                    <a:pt x="488" y="357"/>
                  </a:cubicBezTo>
                  <a:cubicBezTo>
                    <a:pt x="488" y="357"/>
                    <a:pt x="487" y="357"/>
                    <a:pt x="487" y="358"/>
                  </a:cubicBezTo>
                  <a:cubicBezTo>
                    <a:pt x="488" y="360"/>
                    <a:pt x="488" y="360"/>
                    <a:pt x="488" y="360"/>
                  </a:cubicBezTo>
                  <a:cubicBezTo>
                    <a:pt x="488" y="357"/>
                    <a:pt x="488" y="357"/>
                    <a:pt x="488" y="357"/>
                  </a:cubicBezTo>
                  <a:cubicBezTo>
                    <a:pt x="488" y="358"/>
                    <a:pt x="488" y="358"/>
                    <a:pt x="488" y="358"/>
                  </a:cubicBezTo>
                  <a:cubicBezTo>
                    <a:pt x="488" y="357"/>
                    <a:pt x="488" y="357"/>
                    <a:pt x="488" y="357"/>
                  </a:cubicBezTo>
                  <a:cubicBezTo>
                    <a:pt x="488" y="357"/>
                    <a:pt x="488" y="357"/>
                    <a:pt x="488" y="357"/>
                  </a:cubicBezTo>
                  <a:cubicBezTo>
                    <a:pt x="488" y="358"/>
                    <a:pt x="488" y="358"/>
                    <a:pt x="488" y="358"/>
                  </a:cubicBezTo>
                  <a:cubicBezTo>
                    <a:pt x="488" y="357"/>
                    <a:pt x="488" y="357"/>
                    <a:pt x="488" y="357"/>
                  </a:cubicBezTo>
                  <a:cubicBezTo>
                    <a:pt x="487" y="357"/>
                    <a:pt x="486" y="357"/>
                    <a:pt x="485" y="357"/>
                  </a:cubicBezTo>
                  <a:cubicBezTo>
                    <a:pt x="482" y="356"/>
                    <a:pt x="477" y="353"/>
                    <a:pt x="471" y="350"/>
                  </a:cubicBezTo>
                  <a:cubicBezTo>
                    <a:pt x="449" y="339"/>
                    <a:pt x="409" y="316"/>
                    <a:pt x="361" y="287"/>
                  </a:cubicBezTo>
                  <a:cubicBezTo>
                    <a:pt x="290" y="244"/>
                    <a:pt x="202" y="189"/>
                    <a:pt x="131" y="145"/>
                  </a:cubicBezTo>
                  <a:cubicBezTo>
                    <a:pt x="96" y="123"/>
                    <a:pt x="65" y="104"/>
                    <a:pt x="43" y="90"/>
                  </a:cubicBezTo>
                  <a:cubicBezTo>
                    <a:pt x="31" y="83"/>
                    <a:pt x="23" y="77"/>
                    <a:pt x="16" y="73"/>
                  </a:cubicBezTo>
                  <a:cubicBezTo>
                    <a:pt x="13" y="72"/>
                    <a:pt x="11" y="70"/>
                    <a:pt x="9" y="69"/>
                  </a:cubicBezTo>
                  <a:cubicBezTo>
                    <a:pt x="8" y="69"/>
                    <a:pt x="8" y="68"/>
                    <a:pt x="7" y="68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3" y="67"/>
                    <a:pt x="1" y="68"/>
                    <a:pt x="1" y="70"/>
                  </a:cubicBezTo>
                  <a:cubicBezTo>
                    <a:pt x="0" y="72"/>
                    <a:pt x="1" y="73"/>
                    <a:pt x="2" y="74"/>
                  </a:cubicBezTo>
                  <a:cubicBezTo>
                    <a:pt x="503" y="387"/>
                    <a:pt x="503" y="387"/>
                    <a:pt x="503" y="387"/>
                  </a:cubicBezTo>
                  <a:cubicBezTo>
                    <a:pt x="505" y="388"/>
                    <a:pt x="507" y="388"/>
                    <a:pt x="509" y="386"/>
                  </a:cubicBezTo>
                  <a:cubicBezTo>
                    <a:pt x="510" y="384"/>
                    <a:pt x="509" y="382"/>
                    <a:pt x="507" y="380"/>
                  </a:cubicBezTo>
                  <a:close/>
                </a:path>
              </a:pathLst>
            </a:custGeom>
            <a:solidFill>
              <a:srgbClr val="70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" name="Freeform 16"/>
            <p:cNvSpPr/>
            <p:nvPr/>
          </p:nvSpPr>
          <p:spPr bwMode="auto">
            <a:xfrm>
              <a:off x="4125608" y="1835711"/>
              <a:ext cx="1656946" cy="1042188"/>
            </a:xfrm>
            <a:custGeom>
              <a:avLst/>
              <a:gdLst>
                <a:gd name="T0" fmla="*/ 268 w 1234"/>
                <a:gd name="T1" fmla="*/ 297 h 775"/>
                <a:gd name="T2" fmla="*/ 179 w 1234"/>
                <a:gd name="T3" fmla="*/ 217 h 775"/>
                <a:gd name="T4" fmla="*/ 177 w 1234"/>
                <a:gd name="T5" fmla="*/ 223 h 775"/>
                <a:gd name="T6" fmla="*/ 121 w 1234"/>
                <a:gd name="T7" fmla="*/ 170 h 775"/>
                <a:gd name="T8" fmla="*/ 54 w 1234"/>
                <a:gd name="T9" fmla="*/ 115 h 775"/>
                <a:gd name="T10" fmla="*/ 8 w 1234"/>
                <a:gd name="T11" fmla="*/ 70 h 775"/>
                <a:gd name="T12" fmla="*/ 989 w 1234"/>
                <a:gd name="T13" fmla="*/ 624 h 775"/>
                <a:gd name="T14" fmla="*/ 106 w 1234"/>
                <a:gd name="T15" fmla="*/ 55 h 775"/>
                <a:gd name="T16" fmla="*/ 124 w 1234"/>
                <a:gd name="T17" fmla="*/ 51 h 775"/>
                <a:gd name="T18" fmla="*/ 142 w 1234"/>
                <a:gd name="T19" fmla="*/ 47 h 775"/>
                <a:gd name="T20" fmla="*/ 192 w 1234"/>
                <a:gd name="T21" fmla="*/ 47 h 775"/>
                <a:gd name="T22" fmla="*/ 220 w 1234"/>
                <a:gd name="T23" fmla="*/ 41 h 775"/>
                <a:gd name="T24" fmla="*/ 230 w 1234"/>
                <a:gd name="T25" fmla="*/ 37 h 775"/>
                <a:gd name="T26" fmla="*/ 1020 w 1234"/>
                <a:gd name="T27" fmla="*/ 518 h 775"/>
                <a:gd name="T28" fmla="*/ 271 w 1234"/>
                <a:gd name="T29" fmla="*/ 33 h 775"/>
                <a:gd name="T30" fmla="*/ 297 w 1234"/>
                <a:gd name="T31" fmla="*/ 26 h 775"/>
                <a:gd name="T32" fmla="*/ 1121 w 1234"/>
                <a:gd name="T33" fmla="*/ 511 h 775"/>
                <a:gd name="T34" fmla="*/ 722 w 1234"/>
                <a:gd name="T35" fmla="*/ 255 h 775"/>
                <a:gd name="T36" fmla="*/ 1190 w 1234"/>
                <a:gd name="T37" fmla="*/ 516 h 775"/>
                <a:gd name="T38" fmla="*/ 769 w 1234"/>
                <a:gd name="T39" fmla="*/ 234 h 775"/>
                <a:gd name="T40" fmla="*/ 412 w 1234"/>
                <a:gd name="T41" fmla="*/ 14 h 775"/>
                <a:gd name="T42" fmla="*/ 1204 w 1234"/>
                <a:gd name="T43" fmla="*/ 477 h 775"/>
                <a:gd name="T44" fmla="*/ 972 w 1234"/>
                <a:gd name="T45" fmla="*/ 334 h 775"/>
                <a:gd name="T46" fmla="*/ 1218 w 1234"/>
                <a:gd name="T47" fmla="*/ 451 h 775"/>
                <a:gd name="T48" fmla="*/ 1228 w 1234"/>
                <a:gd name="T49" fmla="*/ 424 h 775"/>
                <a:gd name="T50" fmla="*/ 1059 w 1234"/>
                <a:gd name="T51" fmla="*/ 293 h 775"/>
                <a:gd name="T52" fmla="*/ 1069 w 1234"/>
                <a:gd name="T53" fmla="*/ 286 h 775"/>
                <a:gd name="T54" fmla="*/ 1214 w 1234"/>
                <a:gd name="T55" fmla="*/ 352 h 775"/>
                <a:gd name="T56" fmla="*/ 1089 w 1234"/>
                <a:gd name="T57" fmla="*/ 270 h 775"/>
                <a:gd name="T58" fmla="*/ 1108 w 1234"/>
                <a:gd name="T59" fmla="*/ 269 h 775"/>
                <a:gd name="T60" fmla="*/ 1197 w 1234"/>
                <a:gd name="T61" fmla="*/ 309 h 775"/>
                <a:gd name="T62" fmla="*/ 1202 w 1234"/>
                <a:gd name="T63" fmla="*/ 329 h 775"/>
                <a:gd name="T64" fmla="*/ 1206 w 1234"/>
                <a:gd name="T65" fmla="*/ 323 h 775"/>
                <a:gd name="T66" fmla="*/ 1211 w 1234"/>
                <a:gd name="T67" fmla="*/ 348 h 775"/>
                <a:gd name="T68" fmla="*/ 1138 w 1234"/>
                <a:gd name="T69" fmla="*/ 304 h 775"/>
                <a:gd name="T70" fmla="*/ 1158 w 1234"/>
                <a:gd name="T71" fmla="*/ 344 h 775"/>
                <a:gd name="T72" fmla="*/ 1099 w 1234"/>
                <a:gd name="T73" fmla="*/ 326 h 775"/>
                <a:gd name="T74" fmla="*/ 1227 w 1234"/>
                <a:gd name="T75" fmla="*/ 398 h 775"/>
                <a:gd name="T76" fmla="*/ 1230 w 1234"/>
                <a:gd name="T77" fmla="*/ 416 h 775"/>
                <a:gd name="T78" fmla="*/ 1225 w 1234"/>
                <a:gd name="T79" fmla="*/ 429 h 775"/>
                <a:gd name="T80" fmla="*/ 1220 w 1234"/>
                <a:gd name="T81" fmla="*/ 443 h 775"/>
                <a:gd name="T82" fmla="*/ 1215 w 1234"/>
                <a:gd name="T83" fmla="*/ 466 h 775"/>
                <a:gd name="T84" fmla="*/ 462 w 1234"/>
                <a:gd name="T85" fmla="*/ 1 h 775"/>
                <a:gd name="T86" fmla="*/ 1213 w 1234"/>
                <a:gd name="T87" fmla="*/ 472 h 775"/>
                <a:gd name="T88" fmla="*/ 424 w 1234"/>
                <a:gd name="T89" fmla="*/ 26 h 775"/>
                <a:gd name="T90" fmla="*/ 472 w 1234"/>
                <a:gd name="T91" fmla="*/ 70 h 775"/>
                <a:gd name="T92" fmla="*/ 1154 w 1234"/>
                <a:gd name="T93" fmla="*/ 527 h 775"/>
                <a:gd name="T94" fmla="*/ 1140 w 1234"/>
                <a:gd name="T95" fmla="*/ 538 h 775"/>
                <a:gd name="T96" fmla="*/ 1112 w 1234"/>
                <a:gd name="T97" fmla="*/ 540 h 775"/>
                <a:gd name="T98" fmla="*/ 1047 w 1234"/>
                <a:gd name="T99" fmla="*/ 517 h 775"/>
                <a:gd name="T100" fmla="*/ 1017 w 1234"/>
                <a:gd name="T101" fmla="*/ 517 h 775"/>
                <a:gd name="T102" fmla="*/ 1019 w 1234"/>
                <a:gd name="T103" fmla="*/ 511 h 775"/>
                <a:gd name="T104" fmla="*/ 997 w 1234"/>
                <a:gd name="T105" fmla="*/ 530 h 775"/>
                <a:gd name="T106" fmla="*/ 985 w 1234"/>
                <a:gd name="T107" fmla="*/ 542 h 775"/>
                <a:gd name="T108" fmla="*/ 974 w 1234"/>
                <a:gd name="T109" fmla="*/ 570 h 775"/>
                <a:gd name="T110" fmla="*/ 966 w 1234"/>
                <a:gd name="T111" fmla="*/ 578 h 775"/>
                <a:gd name="T112" fmla="*/ 981 w 1234"/>
                <a:gd name="T113" fmla="*/ 599 h 775"/>
                <a:gd name="T114" fmla="*/ 983 w 1234"/>
                <a:gd name="T115" fmla="*/ 625 h 775"/>
                <a:gd name="T116" fmla="*/ 2 w 1234"/>
                <a:gd name="T117" fmla="*/ 73 h 775"/>
                <a:gd name="T118" fmla="*/ 121 w 1234"/>
                <a:gd name="T119" fmla="*/ 166 h 775"/>
                <a:gd name="T120" fmla="*/ 185 w 1234"/>
                <a:gd name="T121" fmla="*/ 219 h 775"/>
                <a:gd name="T122" fmla="*/ 277 w 1234"/>
                <a:gd name="T123" fmla="*/ 292 h 775"/>
                <a:gd name="T124" fmla="*/ 1026 w 1234"/>
                <a:gd name="T125" fmla="*/ 774 h 7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34" h="775">
                  <a:moveTo>
                    <a:pt x="1031" y="772"/>
                  </a:moveTo>
                  <a:cubicBezTo>
                    <a:pt x="1031" y="772"/>
                    <a:pt x="1032" y="771"/>
                    <a:pt x="1032" y="770"/>
                  </a:cubicBezTo>
                  <a:cubicBezTo>
                    <a:pt x="1032" y="769"/>
                    <a:pt x="1031" y="769"/>
                    <a:pt x="1031" y="769"/>
                  </a:cubicBezTo>
                  <a:cubicBezTo>
                    <a:pt x="1031" y="768"/>
                    <a:pt x="1031" y="768"/>
                    <a:pt x="1031" y="767"/>
                  </a:cubicBezTo>
                  <a:cubicBezTo>
                    <a:pt x="1030" y="767"/>
                    <a:pt x="1030" y="767"/>
                    <a:pt x="1030" y="767"/>
                  </a:cubicBezTo>
                  <a:cubicBezTo>
                    <a:pt x="1029" y="766"/>
                    <a:pt x="1027" y="765"/>
                    <a:pt x="1025" y="764"/>
                  </a:cubicBezTo>
                  <a:cubicBezTo>
                    <a:pt x="1018" y="758"/>
                    <a:pt x="1000" y="747"/>
                    <a:pt x="975" y="731"/>
                  </a:cubicBezTo>
                  <a:cubicBezTo>
                    <a:pt x="888" y="676"/>
                    <a:pt x="711" y="567"/>
                    <a:pt x="556" y="471"/>
                  </a:cubicBezTo>
                  <a:cubicBezTo>
                    <a:pt x="478" y="423"/>
                    <a:pt x="406" y="378"/>
                    <a:pt x="354" y="345"/>
                  </a:cubicBezTo>
                  <a:cubicBezTo>
                    <a:pt x="327" y="329"/>
                    <a:pt x="306" y="315"/>
                    <a:pt x="291" y="306"/>
                  </a:cubicBezTo>
                  <a:cubicBezTo>
                    <a:pt x="283" y="301"/>
                    <a:pt x="278" y="298"/>
                    <a:pt x="274" y="295"/>
                  </a:cubicBezTo>
                  <a:cubicBezTo>
                    <a:pt x="272" y="294"/>
                    <a:pt x="270" y="293"/>
                    <a:pt x="269" y="292"/>
                  </a:cubicBezTo>
                  <a:cubicBezTo>
                    <a:pt x="269" y="292"/>
                    <a:pt x="269" y="291"/>
                    <a:pt x="268" y="291"/>
                  </a:cubicBezTo>
                  <a:cubicBezTo>
                    <a:pt x="268" y="291"/>
                    <a:pt x="268" y="291"/>
                    <a:pt x="268" y="291"/>
                  </a:cubicBezTo>
                  <a:cubicBezTo>
                    <a:pt x="268" y="291"/>
                    <a:pt x="268" y="291"/>
                    <a:pt x="268" y="291"/>
                  </a:cubicBezTo>
                  <a:cubicBezTo>
                    <a:pt x="268" y="291"/>
                    <a:pt x="268" y="291"/>
                    <a:pt x="268" y="291"/>
                  </a:cubicBezTo>
                  <a:cubicBezTo>
                    <a:pt x="268" y="291"/>
                    <a:pt x="268" y="291"/>
                    <a:pt x="268" y="291"/>
                  </a:cubicBezTo>
                  <a:cubicBezTo>
                    <a:pt x="268" y="291"/>
                    <a:pt x="268" y="291"/>
                    <a:pt x="268" y="291"/>
                  </a:cubicBezTo>
                  <a:cubicBezTo>
                    <a:pt x="266" y="294"/>
                    <a:pt x="266" y="294"/>
                    <a:pt x="266" y="294"/>
                  </a:cubicBezTo>
                  <a:cubicBezTo>
                    <a:pt x="269" y="292"/>
                    <a:pt x="269" y="292"/>
                    <a:pt x="269" y="292"/>
                  </a:cubicBezTo>
                  <a:cubicBezTo>
                    <a:pt x="268" y="291"/>
                    <a:pt x="268" y="291"/>
                    <a:pt x="268" y="291"/>
                  </a:cubicBezTo>
                  <a:cubicBezTo>
                    <a:pt x="266" y="294"/>
                    <a:pt x="266" y="294"/>
                    <a:pt x="266" y="294"/>
                  </a:cubicBezTo>
                  <a:cubicBezTo>
                    <a:pt x="269" y="292"/>
                    <a:pt x="269" y="292"/>
                    <a:pt x="269" y="292"/>
                  </a:cubicBezTo>
                  <a:cubicBezTo>
                    <a:pt x="266" y="294"/>
                    <a:pt x="266" y="294"/>
                    <a:pt x="266" y="294"/>
                  </a:cubicBezTo>
                  <a:cubicBezTo>
                    <a:pt x="269" y="292"/>
                    <a:pt x="269" y="292"/>
                    <a:pt x="269" y="292"/>
                  </a:cubicBezTo>
                  <a:cubicBezTo>
                    <a:pt x="269" y="292"/>
                    <a:pt x="269" y="292"/>
                    <a:pt x="269" y="292"/>
                  </a:cubicBezTo>
                  <a:cubicBezTo>
                    <a:pt x="266" y="294"/>
                    <a:pt x="266" y="294"/>
                    <a:pt x="266" y="294"/>
                  </a:cubicBezTo>
                  <a:cubicBezTo>
                    <a:pt x="269" y="292"/>
                    <a:pt x="269" y="292"/>
                    <a:pt x="269" y="292"/>
                  </a:cubicBezTo>
                  <a:cubicBezTo>
                    <a:pt x="266" y="294"/>
                    <a:pt x="266" y="294"/>
                    <a:pt x="266" y="294"/>
                  </a:cubicBezTo>
                  <a:cubicBezTo>
                    <a:pt x="270" y="294"/>
                    <a:pt x="270" y="294"/>
                    <a:pt x="270" y="294"/>
                  </a:cubicBezTo>
                  <a:cubicBezTo>
                    <a:pt x="270" y="293"/>
                    <a:pt x="269" y="293"/>
                    <a:pt x="269" y="292"/>
                  </a:cubicBezTo>
                  <a:cubicBezTo>
                    <a:pt x="266" y="294"/>
                    <a:pt x="266" y="294"/>
                    <a:pt x="266" y="294"/>
                  </a:cubicBezTo>
                  <a:cubicBezTo>
                    <a:pt x="270" y="294"/>
                    <a:pt x="270" y="294"/>
                    <a:pt x="270" y="294"/>
                  </a:cubicBezTo>
                  <a:cubicBezTo>
                    <a:pt x="266" y="294"/>
                    <a:pt x="266" y="294"/>
                    <a:pt x="266" y="294"/>
                  </a:cubicBezTo>
                  <a:cubicBezTo>
                    <a:pt x="269" y="296"/>
                    <a:pt x="269" y="296"/>
                    <a:pt x="269" y="296"/>
                  </a:cubicBezTo>
                  <a:cubicBezTo>
                    <a:pt x="266" y="295"/>
                    <a:pt x="266" y="295"/>
                    <a:pt x="266" y="295"/>
                  </a:cubicBezTo>
                  <a:cubicBezTo>
                    <a:pt x="268" y="297"/>
                    <a:pt x="268" y="297"/>
                    <a:pt x="268" y="297"/>
                  </a:cubicBezTo>
                  <a:cubicBezTo>
                    <a:pt x="268" y="297"/>
                    <a:pt x="269" y="297"/>
                    <a:pt x="269" y="296"/>
                  </a:cubicBezTo>
                  <a:cubicBezTo>
                    <a:pt x="266" y="295"/>
                    <a:pt x="266" y="295"/>
                    <a:pt x="266" y="295"/>
                  </a:cubicBezTo>
                  <a:cubicBezTo>
                    <a:pt x="268" y="297"/>
                    <a:pt x="268" y="297"/>
                    <a:pt x="268" y="297"/>
                  </a:cubicBezTo>
                  <a:cubicBezTo>
                    <a:pt x="267" y="296"/>
                    <a:pt x="267" y="296"/>
                    <a:pt x="267" y="296"/>
                  </a:cubicBezTo>
                  <a:cubicBezTo>
                    <a:pt x="267" y="298"/>
                    <a:pt x="267" y="298"/>
                    <a:pt x="267" y="298"/>
                  </a:cubicBezTo>
                  <a:cubicBezTo>
                    <a:pt x="268" y="297"/>
                    <a:pt x="268" y="297"/>
                    <a:pt x="268" y="297"/>
                  </a:cubicBezTo>
                  <a:cubicBezTo>
                    <a:pt x="267" y="296"/>
                    <a:pt x="267" y="296"/>
                    <a:pt x="267" y="296"/>
                  </a:cubicBezTo>
                  <a:cubicBezTo>
                    <a:pt x="267" y="298"/>
                    <a:pt x="267" y="298"/>
                    <a:pt x="267" y="298"/>
                  </a:cubicBezTo>
                  <a:cubicBezTo>
                    <a:pt x="267" y="297"/>
                    <a:pt x="267" y="297"/>
                    <a:pt x="267" y="297"/>
                  </a:cubicBezTo>
                  <a:cubicBezTo>
                    <a:pt x="267" y="298"/>
                    <a:pt x="267" y="298"/>
                    <a:pt x="267" y="298"/>
                  </a:cubicBezTo>
                  <a:cubicBezTo>
                    <a:pt x="267" y="298"/>
                    <a:pt x="267" y="298"/>
                    <a:pt x="267" y="298"/>
                  </a:cubicBezTo>
                  <a:cubicBezTo>
                    <a:pt x="267" y="297"/>
                    <a:pt x="267" y="297"/>
                    <a:pt x="267" y="297"/>
                  </a:cubicBezTo>
                  <a:cubicBezTo>
                    <a:pt x="267" y="298"/>
                    <a:pt x="267" y="298"/>
                    <a:pt x="267" y="298"/>
                  </a:cubicBezTo>
                  <a:cubicBezTo>
                    <a:pt x="267" y="298"/>
                    <a:pt x="267" y="298"/>
                    <a:pt x="267" y="298"/>
                  </a:cubicBezTo>
                  <a:cubicBezTo>
                    <a:pt x="267" y="298"/>
                    <a:pt x="269" y="298"/>
                    <a:pt x="271" y="299"/>
                  </a:cubicBezTo>
                  <a:cubicBezTo>
                    <a:pt x="275" y="300"/>
                    <a:pt x="282" y="303"/>
                    <a:pt x="290" y="308"/>
                  </a:cubicBezTo>
                  <a:cubicBezTo>
                    <a:pt x="322" y="325"/>
                    <a:pt x="381" y="361"/>
                    <a:pt x="452" y="406"/>
                  </a:cubicBezTo>
                  <a:cubicBezTo>
                    <a:pt x="557" y="473"/>
                    <a:pt x="690" y="559"/>
                    <a:pt x="800" y="629"/>
                  </a:cubicBezTo>
                  <a:cubicBezTo>
                    <a:pt x="855" y="664"/>
                    <a:pt x="905" y="694"/>
                    <a:pt x="943" y="716"/>
                  </a:cubicBezTo>
                  <a:cubicBezTo>
                    <a:pt x="962" y="727"/>
                    <a:pt x="978" y="736"/>
                    <a:pt x="991" y="742"/>
                  </a:cubicBezTo>
                  <a:cubicBezTo>
                    <a:pt x="997" y="745"/>
                    <a:pt x="1002" y="747"/>
                    <a:pt x="1007" y="749"/>
                  </a:cubicBezTo>
                  <a:cubicBezTo>
                    <a:pt x="1011" y="750"/>
                    <a:pt x="1014" y="751"/>
                    <a:pt x="1017" y="751"/>
                  </a:cubicBezTo>
                  <a:cubicBezTo>
                    <a:pt x="1018" y="751"/>
                    <a:pt x="1019" y="751"/>
                    <a:pt x="1020" y="751"/>
                  </a:cubicBezTo>
                  <a:cubicBezTo>
                    <a:pt x="1022" y="751"/>
                    <a:pt x="1023" y="750"/>
                    <a:pt x="1023" y="749"/>
                  </a:cubicBezTo>
                  <a:cubicBezTo>
                    <a:pt x="1024" y="748"/>
                    <a:pt x="1024" y="747"/>
                    <a:pt x="1024" y="746"/>
                  </a:cubicBezTo>
                  <a:cubicBezTo>
                    <a:pt x="1024" y="745"/>
                    <a:pt x="1023" y="744"/>
                    <a:pt x="1022" y="743"/>
                  </a:cubicBezTo>
                  <a:cubicBezTo>
                    <a:pt x="1022" y="743"/>
                    <a:pt x="1009" y="735"/>
                    <a:pt x="986" y="721"/>
                  </a:cubicBezTo>
                  <a:cubicBezTo>
                    <a:pt x="905" y="670"/>
                    <a:pt x="703" y="545"/>
                    <a:pt x="522" y="431"/>
                  </a:cubicBezTo>
                  <a:cubicBezTo>
                    <a:pt x="431" y="375"/>
                    <a:pt x="345" y="321"/>
                    <a:pt x="282" y="282"/>
                  </a:cubicBezTo>
                  <a:cubicBezTo>
                    <a:pt x="251" y="262"/>
                    <a:pt x="225" y="246"/>
                    <a:pt x="207" y="234"/>
                  </a:cubicBezTo>
                  <a:cubicBezTo>
                    <a:pt x="198" y="229"/>
                    <a:pt x="191" y="224"/>
                    <a:pt x="186" y="221"/>
                  </a:cubicBezTo>
                  <a:cubicBezTo>
                    <a:pt x="184" y="220"/>
                    <a:pt x="182" y="218"/>
                    <a:pt x="181" y="218"/>
                  </a:cubicBezTo>
                  <a:cubicBezTo>
                    <a:pt x="180" y="217"/>
                    <a:pt x="180" y="217"/>
                    <a:pt x="179" y="217"/>
                  </a:cubicBezTo>
                  <a:cubicBezTo>
                    <a:pt x="179" y="217"/>
                    <a:pt x="179" y="217"/>
                    <a:pt x="179" y="217"/>
                  </a:cubicBezTo>
                  <a:cubicBezTo>
                    <a:pt x="179" y="217"/>
                    <a:pt x="179" y="217"/>
                    <a:pt x="179" y="217"/>
                  </a:cubicBezTo>
                  <a:cubicBezTo>
                    <a:pt x="178" y="219"/>
                    <a:pt x="178" y="219"/>
                    <a:pt x="178" y="219"/>
                  </a:cubicBezTo>
                  <a:cubicBezTo>
                    <a:pt x="179" y="217"/>
                    <a:pt x="179" y="217"/>
                    <a:pt x="179" y="217"/>
                  </a:cubicBezTo>
                  <a:cubicBezTo>
                    <a:pt x="179" y="217"/>
                    <a:pt x="179" y="217"/>
                    <a:pt x="179" y="217"/>
                  </a:cubicBezTo>
                  <a:cubicBezTo>
                    <a:pt x="178" y="219"/>
                    <a:pt x="178" y="219"/>
                    <a:pt x="178" y="219"/>
                  </a:cubicBezTo>
                  <a:cubicBezTo>
                    <a:pt x="179" y="217"/>
                    <a:pt x="179" y="217"/>
                    <a:pt x="179" y="217"/>
                  </a:cubicBezTo>
                  <a:cubicBezTo>
                    <a:pt x="177" y="219"/>
                    <a:pt x="177" y="219"/>
                    <a:pt x="177" y="219"/>
                  </a:cubicBezTo>
                  <a:cubicBezTo>
                    <a:pt x="180" y="217"/>
                    <a:pt x="180" y="217"/>
                    <a:pt x="180" y="217"/>
                  </a:cubicBezTo>
                  <a:cubicBezTo>
                    <a:pt x="179" y="217"/>
                    <a:pt x="179" y="217"/>
                    <a:pt x="179" y="217"/>
                  </a:cubicBezTo>
                  <a:cubicBezTo>
                    <a:pt x="177" y="219"/>
                    <a:pt x="177" y="219"/>
                    <a:pt x="177" y="219"/>
                  </a:cubicBezTo>
                  <a:cubicBezTo>
                    <a:pt x="180" y="217"/>
                    <a:pt x="180" y="217"/>
                    <a:pt x="180" y="217"/>
                  </a:cubicBezTo>
                  <a:cubicBezTo>
                    <a:pt x="177" y="220"/>
                    <a:pt x="177" y="220"/>
                    <a:pt x="177" y="220"/>
                  </a:cubicBezTo>
                  <a:cubicBezTo>
                    <a:pt x="180" y="218"/>
                    <a:pt x="180" y="218"/>
                    <a:pt x="180" y="218"/>
                  </a:cubicBezTo>
                  <a:cubicBezTo>
                    <a:pt x="180" y="217"/>
                    <a:pt x="180" y="217"/>
                    <a:pt x="180" y="217"/>
                  </a:cubicBezTo>
                  <a:cubicBezTo>
                    <a:pt x="177" y="220"/>
                    <a:pt x="177" y="220"/>
                    <a:pt x="177" y="220"/>
                  </a:cubicBezTo>
                  <a:cubicBezTo>
                    <a:pt x="180" y="218"/>
                    <a:pt x="180" y="218"/>
                    <a:pt x="180" y="218"/>
                  </a:cubicBezTo>
                  <a:cubicBezTo>
                    <a:pt x="177" y="220"/>
                    <a:pt x="177" y="220"/>
                    <a:pt x="177" y="220"/>
                  </a:cubicBezTo>
                  <a:cubicBezTo>
                    <a:pt x="181" y="220"/>
                    <a:pt x="181" y="220"/>
                    <a:pt x="181" y="220"/>
                  </a:cubicBezTo>
                  <a:cubicBezTo>
                    <a:pt x="181" y="219"/>
                    <a:pt x="180" y="218"/>
                    <a:pt x="180" y="218"/>
                  </a:cubicBezTo>
                  <a:cubicBezTo>
                    <a:pt x="177" y="220"/>
                    <a:pt x="177" y="220"/>
                    <a:pt x="177" y="220"/>
                  </a:cubicBezTo>
                  <a:cubicBezTo>
                    <a:pt x="181" y="220"/>
                    <a:pt x="181" y="220"/>
                    <a:pt x="181" y="220"/>
                  </a:cubicBezTo>
                  <a:cubicBezTo>
                    <a:pt x="177" y="220"/>
                    <a:pt x="177" y="220"/>
                    <a:pt x="177" y="220"/>
                  </a:cubicBezTo>
                  <a:cubicBezTo>
                    <a:pt x="180" y="222"/>
                    <a:pt x="180" y="222"/>
                    <a:pt x="180" y="222"/>
                  </a:cubicBezTo>
                  <a:cubicBezTo>
                    <a:pt x="177" y="220"/>
                    <a:pt x="177" y="220"/>
                    <a:pt x="177" y="220"/>
                  </a:cubicBezTo>
                  <a:cubicBezTo>
                    <a:pt x="178" y="223"/>
                    <a:pt x="178" y="223"/>
                    <a:pt x="178" y="223"/>
                  </a:cubicBezTo>
                  <a:cubicBezTo>
                    <a:pt x="179" y="223"/>
                    <a:pt x="180" y="223"/>
                    <a:pt x="180" y="222"/>
                  </a:cubicBezTo>
                  <a:cubicBezTo>
                    <a:pt x="177" y="220"/>
                    <a:pt x="177" y="220"/>
                    <a:pt x="177" y="220"/>
                  </a:cubicBezTo>
                  <a:cubicBezTo>
                    <a:pt x="178" y="223"/>
                    <a:pt x="178" y="223"/>
                    <a:pt x="178" y="223"/>
                  </a:cubicBezTo>
                  <a:cubicBezTo>
                    <a:pt x="177" y="220"/>
                    <a:pt x="177" y="220"/>
                    <a:pt x="177" y="220"/>
                  </a:cubicBezTo>
                  <a:cubicBezTo>
                    <a:pt x="177" y="223"/>
                    <a:pt x="177" y="223"/>
                    <a:pt x="177" y="223"/>
                  </a:cubicBezTo>
                  <a:cubicBezTo>
                    <a:pt x="177" y="223"/>
                    <a:pt x="178" y="223"/>
                    <a:pt x="178" y="223"/>
                  </a:cubicBezTo>
                  <a:cubicBezTo>
                    <a:pt x="177" y="220"/>
                    <a:pt x="177" y="220"/>
                    <a:pt x="177" y="220"/>
                  </a:cubicBezTo>
                  <a:cubicBezTo>
                    <a:pt x="177" y="223"/>
                    <a:pt x="177" y="223"/>
                    <a:pt x="177" y="223"/>
                  </a:cubicBezTo>
                  <a:cubicBezTo>
                    <a:pt x="177" y="221"/>
                    <a:pt x="177" y="221"/>
                    <a:pt x="177" y="221"/>
                  </a:cubicBezTo>
                  <a:cubicBezTo>
                    <a:pt x="177" y="223"/>
                    <a:pt x="177" y="223"/>
                    <a:pt x="177" y="223"/>
                  </a:cubicBezTo>
                  <a:cubicBezTo>
                    <a:pt x="177" y="223"/>
                    <a:pt x="177" y="223"/>
                    <a:pt x="177" y="223"/>
                  </a:cubicBezTo>
                  <a:cubicBezTo>
                    <a:pt x="177" y="221"/>
                    <a:pt x="177" y="221"/>
                    <a:pt x="177" y="221"/>
                  </a:cubicBezTo>
                  <a:cubicBezTo>
                    <a:pt x="177" y="223"/>
                    <a:pt x="177" y="223"/>
                    <a:pt x="177" y="223"/>
                  </a:cubicBezTo>
                  <a:cubicBezTo>
                    <a:pt x="177" y="222"/>
                    <a:pt x="177" y="222"/>
                    <a:pt x="177" y="222"/>
                  </a:cubicBezTo>
                  <a:cubicBezTo>
                    <a:pt x="177" y="223"/>
                    <a:pt x="177" y="223"/>
                    <a:pt x="177" y="223"/>
                  </a:cubicBezTo>
                  <a:cubicBezTo>
                    <a:pt x="177" y="223"/>
                    <a:pt x="177" y="223"/>
                    <a:pt x="177" y="223"/>
                  </a:cubicBezTo>
                  <a:cubicBezTo>
                    <a:pt x="177" y="222"/>
                    <a:pt x="177" y="222"/>
                    <a:pt x="177" y="222"/>
                  </a:cubicBezTo>
                  <a:cubicBezTo>
                    <a:pt x="177" y="223"/>
                    <a:pt x="177" y="223"/>
                    <a:pt x="177" y="223"/>
                  </a:cubicBezTo>
                  <a:cubicBezTo>
                    <a:pt x="177" y="223"/>
                    <a:pt x="177" y="223"/>
                    <a:pt x="177" y="223"/>
                  </a:cubicBezTo>
                  <a:cubicBezTo>
                    <a:pt x="177" y="224"/>
                    <a:pt x="179" y="224"/>
                    <a:pt x="181" y="225"/>
                  </a:cubicBezTo>
                  <a:cubicBezTo>
                    <a:pt x="190" y="230"/>
                    <a:pt x="209" y="242"/>
                    <a:pt x="236" y="258"/>
                  </a:cubicBezTo>
                  <a:cubicBezTo>
                    <a:pt x="329" y="316"/>
                    <a:pt x="512" y="436"/>
                    <a:pt x="677" y="541"/>
                  </a:cubicBezTo>
                  <a:cubicBezTo>
                    <a:pt x="760" y="593"/>
                    <a:pt x="838" y="642"/>
                    <a:pt x="899" y="678"/>
                  </a:cubicBezTo>
                  <a:cubicBezTo>
                    <a:pt x="929" y="696"/>
                    <a:pt x="954" y="710"/>
                    <a:pt x="974" y="720"/>
                  </a:cubicBezTo>
                  <a:cubicBezTo>
                    <a:pt x="984" y="725"/>
                    <a:pt x="992" y="729"/>
                    <a:pt x="999" y="732"/>
                  </a:cubicBezTo>
                  <a:cubicBezTo>
                    <a:pt x="1002" y="734"/>
                    <a:pt x="1005" y="735"/>
                    <a:pt x="1007" y="735"/>
                  </a:cubicBezTo>
                  <a:cubicBezTo>
                    <a:pt x="1010" y="736"/>
                    <a:pt x="1012" y="737"/>
                    <a:pt x="1014" y="737"/>
                  </a:cubicBezTo>
                  <a:cubicBezTo>
                    <a:pt x="1015" y="737"/>
                    <a:pt x="1016" y="737"/>
                    <a:pt x="1017" y="736"/>
                  </a:cubicBezTo>
                  <a:cubicBezTo>
                    <a:pt x="1018" y="736"/>
                    <a:pt x="1019" y="735"/>
                    <a:pt x="1020" y="734"/>
                  </a:cubicBezTo>
                  <a:cubicBezTo>
                    <a:pt x="1020" y="733"/>
                    <a:pt x="1020" y="732"/>
                    <a:pt x="1020" y="731"/>
                  </a:cubicBezTo>
                  <a:cubicBezTo>
                    <a:pt x="1020" y="730"/>
                    <a:pt x="1019" y="729"/>
                    <a:pt x="1018" y="728"/>
                  </a:cubicBezTo>
                  <a:cubicBezTo>
                    <a:pt x="1018" y="728"/>
                    <a:pt x="1015" y="726"/>
                    <a:pt x="1008" y="722"/>
                  </a:cubicBezTo>
                  <a:cubicBezTo>
                    <a:pt x="959" y="692"/>
                    <a:pt x="737" y="556"/>
                    <a:pt x="527" y="426"/>
                  </a:cubicBezTo>
                  <a:cubicBezTo>
                    <a:pt x="422" y="361"/>
                    <a:pt x="320" y="297"/>
                    <a:pt x="244" y="249"/>
                  </a:cubicBezTo>
                  <a:cubicBezTo>
                    <a:pt x="206" y="225"/>
                    <a:pt x="175" y="205"/>
                    <a:pt x="153" y="191"/>
                  </a:cubicBezTo>
                  <a:cubicBezTo>
                    <a:pt x="142" y="184"/>
                    <a:pt x="134" y="178"/>
                    <a:pt x="128" y="174"/>
                  </a:cubicBezTo>
                  <a:cubicBezTo>
                    <a:pt x="125" y="172"/>
                    <a:pt x="123" y="170"/>
                    <a:pt x="122" y="169"/>
                  </a:cubicBezTo>
                  <a:cubicBezTo>
                    <a:pt x="121" y="169"/>
                    <a:pt x="121" y="168"/>
                    <a:pt x="120" y="168"/>
                  </a:cubicBezTo>
                  <a:cubicBezTo>
                    <a:pt x="120" y="168"/>
                    <a:pt x="120" y="168"/>
                    <a:pt x="120" y="168"/>
                  </a:cubicBezTo>
                  <a:cubicBezTo>
                    <a:pt x="119" y="169"/>
                    <a:pt x="119" y="169"/>
                    <a:pt x="119" y="169"/>
                  </a:cubicBezTo>
                  <a:cubicBezTo>
                    <a:pt x="120" y="168"/>
                    <a:pt x="120" y="168"/>
                    <a:pt x="120" y="168"/>
                  </a:cubicBezTo>
                  <a:cubicBezTo>
                    <a:pt x="120" y="168"/>
                    <a:pt x="120" y="168"/>
                    <a:pt x="120" y="168"/>
                  </a:cubicBezTo>
                  <a:cubicBezTo>
                    <a:pt x="119" y="169"/>
                    <a:pt x="119" y="169"/>
                    <a:pt x="119" y="169"/>
                  </a:cubicBezTo>
                  <a:cubicBezTo>
                    <a:pt x="120" y="168"/>
                    <a:pt x="120" y="168"/>
                    <a:pt x="120" y="168"/>
                  </a:cubicBezTo>
                  <a:cubicBezTo>
                    <a:pt x="117" y="170"/>
                    <a:pt x="117" y="170"/>
                    <a:pt x="117" y="170"/>
                  </a:cubicBezTo>
                  <a:cubicBezTo>
                    <a:pt x="121" y="170"/>
                    <a:pt x="121" y="170"/>
                    <a:pt x="121" y="170"/>
                  </a:cubicBezTo>
                  <a:cubicBezTo>
                    <a:pt x="121" y="169"/>
                    <a:pt x="121" y="168"/>
                    <a:pt x="120" y="168"/>
                  </a:cubicBezTo>
                  <a:cubicBezTo>
                    <a:pt x="117" y="170"/>
                    <a:pt x="117" y="170"/>
                    <a:pt x="117" y="170"/>
                  </a:cubicBezTo>
                  <a:cubicBezTo>
                    <a:pt x="121" y="170"/>
                    <a:pt x="121" y="170"/>
                    <a:pt x="121" y="170"/>
                  </a:cubicBezTo>
                  <a:cubicBezTo>
                    <a:pt x="117" y="170"/>
                    <a:pt x="117" y="170"/>
                    <a:pt x="117" y="170"/>
                  </a:cubicBezTo>
                  <a:cubicBezTo>
                    <a:pt x="120" y="172"/>
                    <a:pt x="120" y="172"/>
                    <a:pt x="120" y="172"/>
                  </a:cubicBezTo>
                  <a:cubicBezTo>
                    <a:pt x="121" y="171"/>
                    <a:pt x="121" y="170"/>
                    <a:pt x="121" y="170"/>
                  </a:cubicBezTo>
                  <a:cubicBezTo>
                    <a:pt x="117" y="170"/>
                    <a:pt x="117" y="170"/>
                    <a:pt x="117" y="170"/>
                  </a:cubicBezTo>
                  <a:cubicBezTo>
                    <a:pt x="120" y="172"/>
                    <a:pt x="120" y="172"/>
                    <a:pt x="120" y="172"/>
                  </a:cubicBezTo>
                  <a:cubicBezTo>
                    <a:pt x="120" y="172"/>
                    <a:pt x="120" y="172"/>
                    <a:pt x="120" y="172"/>
                  </a:cubicBezTo>
                  <a:cubicBezTo>
                    <a:pt x="117" y="170"/>
                    <a:pt x="117" y="170"/>
                    <a:pt x="117" y="170"/>
                  </a:cubicBezTo>
                  <a:cubicBezTo>
                    <a:pt x="119" y="173"/>
                    <a:pt x="119" y="173"/>
                    <a:pt x="119" y="173"/>
                  </a:cubicBezTo>
                  <a:cubicBezTo>
                    <a:pt x="119" y="173"/>
                    <a:pt x="120" y="173"/>
                    <a:pt x="120" y="172"/>
                  </a:cubicBezTo>
                  <a:cubicBezTo>
                    <a:pt x="117" y="170"/>
                    <a:pt x="117" y="170"/>
                    <a:pt x="117" y="170"/>
                  </a:cubicBezTo>
                  <a:cubicBezTo>
                    <a:pt x="119" y="173"/>
                    <a:pt x="119" y="173"/>
                    <a:pt x="119" y="173"/>
                  </a:cubicBezTo>
                  <a:cubicBezTo>
                    <a:pt x="118" y="171"/>
                    <a:pt x="118" y="171"/>
                    <a:pt x="118" y="171"/>
                  </a:cubicBezTo>
                  <a:cubicBezTo>
                    <a:pt x="118" y="173"/>
                    <a:pt x="118" y="173"/>
                    <a:pt x="118" y="173"/>
                  </a:cubicBezTo>
                  <a:cubicBezTo>
                    <a:pt x="118" y="173"/>
                    <a:pt x="118" y="173"/>
                    <a:pt x="119" y="173"/>
                  </a:cubicBezTo>
                  <a:cubicBezTo>
                    <a:pt x="118" y="171"/>
                    <a:pt x="118" y="171"/>
                    <a:pt x="118" y="171"/>
                  </a:cubicBezTo>
                  <a:cubicBezTo>
                    <a:pt x="118" y="173"/>
                    <a:pt x="118" y="173"/>
                    <a:pt x="118" y="173"/>
                  </a:cubicBezTo>
                  <a:cubicBezTo>
                    <a:pt x="118" y="173"/>
                    <a:pt x="118" y="173"/>
                    <a:pt x="118" y="173"/>
                  </a:cubicBezTo>
                  <a:cubicBezTo>
                    <a:pt x="118" y="173"/>
                    <a:pt x="118" y="173"/>
                    <a:pt x="118" y="173"/>
                  </a:cubicBezTo>
                  <a:cubicBezTo>
                    <a:pt x="118" y="173"/>
                    <a:pt x="118" y="173"/>
                    <a:pt x="118" y="173"/>
                  </a:cubicBezTo>
                  <a:cubicBezTo>
                    <a:pt x="118" y="173"/>
                    <a:pt x="118" y="173"/>
                    <a:pt x="118" y="173"/>
                  </a:cubicBezTo>
                  <a:cubicBezTo>
                    <a:pt x="118" y="173"/>
                    <a:pt x="118" y="173"/>
                    <a:pt x="118" y="173"/>
                  </a:cubicBezTo>
                  <a:cubicBezTo>
                    <a:pt x="118" y="173"/>
                    <a:pt x="118" y="174"/>
                    <a:pt x="119" y="174"/>
                  </a:cubicBezTo>
                  <a:cubicBezTo>
                    <a:pt x="122" y="175"/>
                    <a:pt x="129" y="178"/>
                    <a:pt x="138" y="183"/>
                  </a:cubicBezTo>
                  <a:cubicBezTo>
                    <a:pt x="173" y="201"/>
                    <a:pt x="245" y="244"/>
                    <a:pt x="333" y="297"/>
                  </a:cubicBezTo>
                  <a:cubicBezTo>
                    <a:pt x="465" y="377"/>
                    <a:pt x="634" y="482"/>
                    <a:pt x="769" y="566"/>
                  </a:cubicBezTo>
                  <a:cubicBezTo>
                    <a:pt x="837" y="609"/>
                    <a:pt x="896" y="646"/>
                    <a:pt x="939" y="673"/>
                  </a:cubicBezTo>
                  <a:cubicBezTo>
                    <a:pt x="960" y="686"/>
                    <a:pt x="977" y="697"/>
                    <a:pt x="989" y="704"/>
                  </a:cubicBezTo>
                  <a:cubicBezTo>
                    <a:pt x="1000" y="711"/>
                    <a:pt x="1007" y="715"/>
                    <a:pt x="1007" y="715"/>
                  </a:cubicBezTo>
                  <a:cubicBezTo>
                    <a:pt x="1009" y="712"/>
                    <a:pt x="1009" y="712"/>
                    <a:pt x="1009" y="712"/>
                  </a:cubicBezTo>
                  <a:cubicBezTo>
                    <a:pt x="1011" y="709"/>
                    <a:pt x="1011" y="709"/>
                    <a:pt x="1011" y="709"/>
                  </a:cubicBezTo>
                  <a:cubicBezTo>
                    <a:pt x="1011" y="709"/>
                    <a:pt x="1007" y="706"/>
                    <a:pt x="1000" y="702"/>
                  </a:cubicBezTo>
                  <a:cubicBezTo>
                    <a:pt x="948" y="672"/>
                    <a:pt x="711" y="534"/>
                    <a:pt x="487" y="398"/>
                  </a:cubicBezTo>
                  <a:cubicBezTo>
                    <a:pt x="375" y="331"/>
                    <a:pt x="267" y="264"/>
                    <a:pt x="186" y="212"/>
                  </a:cubicBezTo>
                  <a:cubicBezTo>
                    <a:pt x="146" y="185"/>
                    <a:pt x="113" y="163"/>
                    <a:pt x="90" y="146"/>
                  </a:cubicBezTo>
                  <a:cubicBezTo>
                    <a:pt x="78" y="137"/>
                    <a:pt x="69" y="130"/>
                    <a:pt x="63" y="124"/>
                  </a:cubicBezTo>
                  <a:cubicBezTo>
                    <a:pt x="60" y="121"/>
                    <a:pt x="58" y="119"/>
                    <a:pt x="57" y="117"/>
                  </a:cubicBezTo>
                  <a:cubicBezTo>
                    <a:pt x="56" y="116"/>
                    <a:pt x="55" y="116"/>
                    <a:pt x="55" y="115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54" y="115"/>
                    <a:pt x="54" y="115"/>
                    <a:pt x="54" y="115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54" y="115"/>
                    <a:pt x="54" y="115"/>
                    <a:pt x="54" y="115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53" y="115"/>
                    <a:pt x="53" y="115"/>
                    <a:pt x="53" y="115"/>
                  </a:cubicBezTo>
                  <a:cubicBezTo>
                    <a:pt x="55" y="116"/>
                    <a:pt x="55" y="116"/>
                    <a:pt x="55" y="116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53" y="115"/>
                    <a:pt x="53" y="115"/>
                    <a:pt x="53" y="115"/>
                  </a:cubicBezTo>
                  <a:cubicBezTo>
                    <a:pt x="55" y="116"/>
                    <a:pt x="55" y="116"/>
                    <a:pt x="55" y="116"/>
                  </a:cubicBezTo>
                  <a:cubicBezTo>
                    <a:pt x="51" y="114"/>
                    <a:pt x="51" y="114"/>
                    <a:pt x="51" y="114"/>
                  </a:cubicBezTo>
                  <a:cubicBezTo>
                    <a:pt x="49" y="117"/>
                    <a:pt x="49" y="117"/>
                    <a:pt x="49" y="117"/>
                  </a:cubicBezTo>
                  <a:cubicBezTo>
                    <a:pt x="49" y="117"/>
                    <a:pt x="270" y="262"/>
                    <a:pt x="499" y="407"/>
                  </a:cubicBezTo>
                  <a:cubicBezTo>
                    <a:pt x="614" y="479"/>
                    <a:pt x="730" y="551"/>
                    <a:pt x="822" y="606"/>
                  </a:cubicBezTo>
                  <a:cubicBezTo>
                    <a:pt x="868" y="633"/>
                    <a:pt x="908" y="656"/>
                    <a:pt x="938" y="671"/>
                  </a:cubicBezTo>
                  <a:cubicBezTo>
                    <a:pt x="954" y="679"/>
                    <a:pt x="966" y="686"/>
                    <a:pt x="977" y="690"/>
                  </a:cubicBezTo>
                  <a:cubicBezTo>
                    <a:pt x="982" y="692"/>
                    <a:pt x="986" y="694"/>
                    <a:pt x="990" y="695"/>
                  </a:cubicBezTo>
                  <a:cubicBezTo>
                    <a:pt x="994" y="696"/>
                    <a:pt x="997" y="697"/>
                    <a:pt x="999" y="697"/>
                  </a:cubicBezTo>
                  <a:cubicBezTo>
                    <a:pt x="1000" y="697"/>
                    <a:pt x="1002" y="697"/>
                    <a:pt x="1003" y="696"/>
                  </a:cubicBezTo>
                  <a:cubicBezTo>
                    <a:pt x="1004" y="696"/>
                    <a:pt x="1005" y="695"/>
                    <a:pt x="1006" y="694"/>
                  </a:cubicBezTo>
                  <a:cubicBezTo>
                    <a:pt x="1007" y="693"/>
                    <a:pt x="1007" y="692"/>
                    <a:pt x="1007" y="691"/>
                  </a:cubicBezTo>
                  <a:cubicBezTo>
                    <a:pt x="1006" y="690"/>
                    <a:pt x="1006" y="689"/>
                    <a:pt x="1005" y="688"/>
                  </a:cubicBezTo>
                  <a:cubicBezTo>
                    <a:pt x="1005" y="688"/>
                    <a:pt x="1001" y="686"/>
                    <a:pt x="993" y="681"/>
                  </a:cubicBezTo>
                  <a:cubicBezTo>
                    <a:pt x="939" y="649"/>
                    <a:pt x="692" y="502"/>
                    <a:pt x="459" y="360"/>
                  </a:cubicBezTo>
                  <a:cubicBezTo>
                    <a:pt x="342" y="289"/>
                    <a:pt x="229" y="219"/>
                    <a:pt x="145" y="165"/>
                  </a:cubicBezTo>
                  <a:cubicBezTo>
                    <a:pt x="103" y="138"/>
                    <a:pt x="69" y="115"/>
                    <a:pt x="45" y="98"/>
                  </a:cubicBezTo>
                  <a:cubicBezTo>
                    <a:pt x="33" y="89"/>
                    <a:pt x="23" y="82"/>
                    <a:pt x="17" y="77"/>
                  </a:cubicBezTo>
                  <a:cubicBezTo>
                    <a:pt x="14" y="74"/>
                    <a:pt x="11" y="72"/>
                    <a:pt x="10" y="70"/>
                  </a:cubicBezTo>
                  <a:cubicBezTo>
                    <a:pt x="9" y="69"/>
                    <a:pt x="9" y="69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6" y="69"/>
                    <a:pt x="6" y="69"/>
                    <a:pt x="6" y="69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8" y="70"/>
                    <a:pt x="8" y="69"/>
                    <a:pt x="8" y="69"/>
                  </a:cubicBezTo>
                  <a:cubicBezTo>
                    <a:pt x="6" y="69"/>
                    <a:pt x="6" y="69"/>
                    <a:pt x="6" y="69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7" y="71"/>
                    <a:pt x="7" y="71"/>
                    <a:pt x="8" y="70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5" y="72"/>
                    <a:pt x="5" y="72"/>
                    <a:pt x="6" y="72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5" y="72"/>
                    <a:pt x="7" y="73"/>
                    <a:pt x="10" y="74"/>
                  </a:cubicBezTo>
                  <a:cubicBezTo>
                    <a:pt x="21" y="79"/>
                    <a:pt x="45" y="93"/>
                    <a:pt x="78" y="112"/>
                  </a:cubicBezTo>
                  <a:cubicBezTo>
                    <a:pt x="194" y="179"/>
                    <a:pt x="423" y="319"/>
                    <a:pt x="623" y="442"/>
                  </a:cubicBezTo>
                  <a:cubicBezTo>
                    <a:pt x="723" y="503"/>
                    <a:pt x="815" y="561"/>
                    <a:pt x="883" y="602"/>
                  </a:cubicBezTo>
                  <a:cubicBezTo>
                    <a:pt x="917" y="623"/>
                    <a:pt x="944" y="640"/>
                    <a:pt x="963" y="652"/>
                  </a:cubicBezTo>
                  <a:cubicBezTo>
                    <a:pt x="973" y="658"/>
                    <a:pt x="981" y="663"/>
                    <a:pt x="986" y="666"/>
                  </a:cubicBezTo>
                  <a:cubicBezTo>
                    <a:pt x="991" y="669"/>
                    <a:pt x="993" y="671"/>
                    <a:pt x="993" y="671"/>
                  </a:cubicBezTo>
                  <a:cubicBezTo>
                    <a:pt x="995" y="672"/>
                    <a:pt x="998" y="671"/>
                    <a:pt x="999" y="670"/>
                  </a:cubicBezTo>
                  <a:cubicBezTo>
                    <a:pt x="1000" y="668"/>
                    <a:pt x="999" y="665"/>
                    <a:pt x="998" y="664"/>
                  </a:cubicBezTo>
                  <a:cubicBezTo>
                    <a:pt x="525" y="369"/>
                    <a:pt x="525" y="369"/>
                    <a:pt x="525" y="369"/>
                  </a:cubicBezTo>
                  <a:cubicBezTo>
                    <a:pt x="985" y="648"/>
                    <a:pt x="985" y="648"/>
                    <a:pt x="985" y="648"/>
                  </a:cubicBezTo>
                  <a:cubicBezTo>
                    <a:pt x="987" y="649"/>
                    <a:pt x="989" y="648"/>
                    <a:pt x="991" y="646"/>
                  </a:cubicBezTo>
                  <a:cubicBezTo>
                    <a:pt x="992" y="644"/>
                    <a:pt x="991" y="642"/>
                    <a:pt x="989" y="641"/>
                  </a:cubicBezTo>
                  <a:cubicBezTo>
                    <a:pt x="514" y="344"/>
                    <a:pt x="514" y="344"/>
                    <a:pt x="514" y="344"/>
                  </a:cubicBezTo>
                  <a:cubicBezTo>
                    <a:pt x="983" y="627"/>
                    <a:pt x="983" y="627"/>
                    <a:pt x="983" y="627"/>
                  </a:cubicBezTo>
                  <a:cubicBezTo>
                    <a:pt x="985" y="628"/>
                    <a:pt x="987" y="628"/>
                    <a:pt x="989" y="626"/>
                  </a:cubicBezTo>
                  <a:cubicBezTo>
                    <a:pt x="989" y="625"/>
                    <a:pt x="989" y="624"/>
                    <a:pt x="989" y="624"/>
                  </a:cubicBezTo>
                  <a:cubicBezTo>
                    <a:pt x="989" y="623"/>
                    <a:pt x="989" y="622"/>
                    <a:pt x="989" y="622"/>
                  </a:cubicBezTo>
                  <a:cubicBezTo>
                    <a:pt x="988" y="621"/>
                    <a:pt x="988" y="621"/>
                    <a:pt x="988" y="620"/>
                  </a:cubicBezTo>
                  <a:cubicBezTo>
                    <a:pt x="987" y="620"/>
                    <a:pt x="986" y="619"/>
                    <a:pt x="986" y="619"/>
                  </a:cubicBezTo>
                  <a:cubicBezTo>
                    <a:pt x="983" y="616"/>
                    <a:pt x="977" y="612"/>
                    <a:pt x="968" y="606"/>
                  </a:cubicBezTo>
                  <a:cubicBezTo>
                    <a:pt x="902" y="562"/>
                    <a:pt x="681" y="425"/>
                    <a:pt x="477" y="298"/>
                  </a:cubicBezTo>
                  <a:cubicBezTo>
                    <a:pt x="273" y="172"/>
                    <a:pt x="85" y="57"/>
                    <a:pt x="85" y="57"/>
                  </a:cubicBezTo>
                  <a:cubicBezTo>
                    <a:pt x="83" y="56"/>
                    <a:pt x="81" y="56"/>
                    <a:pt x="80" y="58"/>
                  </a:cubicBezTo>
                  <a:cubicBezTo>
                    <a:pt x="79" y="60"/>
                    <a:pt x="79" y="62"/>
                    <a:pt x="81" y="64"/>
                  </a:cubicBezTo>
                  <a:cubicBezTo>
                    <a:pt x="81" y="64"/>
                    <a:pt x="301" y="199"/>
                    <a:pt x="524" y="335"/>
                  </a:cubicBezTo>
                  <a:cubicBezTo>
                    <a:pt x="635" y="403"/>
                    <a:pt x="747" y="471"/>
                    <a:pt x="832" y="522"/>
                  </a:cubicBezTo>
                  <a:cubicBezTo>
                    <a:pt x="874" y="547"/>
                    <a:pt x="910" y="568"/>
                    <a:pt x="936" y="583"/>
                  </a:cubicBezTo>
                  <a:cubicBezTo>
                    <a:pt x="949" y="591"/>
                    <a:pt x="959" y="596"/>
                    <a:pt x="967" y="600"/>
                  </a:cubicBezTo>
                  <a:cubicBezTo>
                    <a:pt x="970" y="602"/>
                    <a:pt x="973" y="604"/>
                    <a:pt x="976" y="605"/>
                  </a:cubicBezTo>
                  <a:cubicBezTo>
                    <a:pt x="977" y="606"/>
                    <a:pt x="978" y="606"/>
                    <a:pt x="979" y="606"/>
                  </a:cubicBezTo>
                  <a:cubicBezTo>
                    <a:pt x="979" y="607"/>
                    <a:pt x="979" y="607"/>
                    <a:pt x="980" y="607"/>
                  </a:cubicBezTo>
                  <a:cubicBezTo>
                    <a:pt x="980" y="607"/>
                    <a:pt x="981" y="607"/>
                    <a:pt x="981" y="607"/>
                  </a:cubicBezTo>
                  <a:cubicBezTo>
                    <a:pt x="982" y="607"/>
                    <a:pt x="982" y="607"/>
                    <a:pt x="983" y="607"/>
                  </a:cubicBezTo>
                  <a:cubicBezTo>
                    <a:pt x="984" y="607"/>
                    <a:pt x="984" y="606"/>
                    <a:pt x="985" y="605"/>
                  </a:cubicBezTo>
                  <a:cubicBezTo>
                    <a:pt x="986" y="604"/>
                    <a:pt x="986" y="603"/>
                    <a:pt x="986" y="602"/>
                  </a:cubicBezTo>
                  <a:cubicBezTo>
                    <a:pt x="985" y="601"/>
                    <a:pt x="985" y="600"/>
                    <a:pt x="984" y="599"/>
                  </a:cubicBezTo>
                  <a:cubicBezTo>
                    <a:pt x="984" y="599"/>
                    <a:pt x="980" y="597"/>
                    <a:pt x="974" y="594"/>
                  </a:cubicBezTo>
                  <a:cubicBezTo>
                    <a:pt x="926" y="566"/>
                    <a:pt x="709" y="439"/>
                    <a:pt x="503" y="315"/>
                  </a:cubicBezTo>
                  <a:cubicBezTo>
                    <a:pt x="401" y="253"/>
                    <a:pt x="301" y="192"/>
                    <a:pt x="228" y="144"/>
                  </a:cubicBezTo>
                  <a:cubicBezTo>
                    <a:pt x="191" y="120"/>
                    <a:pt x="160" y="99"/>
                    <a:pt x="139" y="83"/>
                  </a:cubicBezTo>
                  <a:cubicBezTo>
                    <a:pt x="129" y="75"/>
                    <a:pt x="120" y="69"/>
                    <a:pt x="115" y="64"/>
                  </a:cubicBezTo>
                  <a:cubicBezTo>
                    <a:pt x="112" y="61"/>
                    <a:pt x="110" y="59"/>
                    <a:pt x="109" y="57"/>
                  </a:cubicBezTo>
                  <a:cubicBezTo>
                    <a:pt x="108" y="57"/>
                    <a:pt x="108" y="56"/>
                    <a:pt x="107" y="55"/>
                  </a:cubicBezTo>
                  <a:cubicBezTo>
                    <a:pt x="107" y="55"/>
                    <a:pt x="107" y="55"/>
                    <a:pt x="107" y="55"/>
                  </a:cubicBezTo>
                  <a:cubicBezTo>
                    <a:pt x="107" y="55"/>
                    <a:pt x="107" y="55"/>
                    <a:pt x="107" y="55"/>
                  </a:cubicBezTo>
                  <a:cubicBezTo>
                    <a:pt x="107" y="55"/>
                    <a:pt x="107" y="55"/>
                    <a:pt x="107" y="55"/>
                  </a:cubicBezTo>
                  <a:cubicBezTo>
                    <a:pt x="107" y="55"/>
                    <a:pt x="107" y="55"/>
                    <a:pt x="107" y="55"/>
                  </a:cubicBezTo>
                  <a:cubicBezTo>
                    <a:pt x="107" y="55"/>
                    <a:pt x="107" y="55"/>
                    <a:pt x="107" y="55"/>
                  </a:cubicBezTo>
                  <a:cubicBezTo>
                    <a:pt x="107" y="55"/>
                    <a:pt x="107" y="55"/>
                    <a:pt x="107" y="55"/>
                  </a:cubicBezTo>
                  <a:cubicBezTo>
                    <a:pt x="106" y="55"/>
                    <a:pt x="106" y="55"/>
                    <a:pt x="106" y="55"/>
                  </a:cubicBezTo>
                  <a:cubicBezTo>
                    <a:pt x="107" y="55"/>
                    <a:pt x="107" y="55"/>
                    <a:pt x="107" y="55"/>
                  </a:cubicBezTo>
                  <a:cubicBezTo>
                    <a:pt x="107" y="55"/>
                    <a:pt x="107" y="55"/>
                    <a:pt x="107" y="55"/>
                  </a:cubicBezTo>
                  <a:cubicBezTo>
                    <a:pt x="106" y="55"/>
                    <a:pt x="106" y="55"/>
                    <a:pt x="106" y="55"/>
                  </a:cubicBezTo>
                  <a:cubicBezTo>
                    <a:pt x="107" y="55"/>
                    <a:pt x="107" y="55"/>
                    <a:pt x="107" y="55"/>
                  </a:cubicBezTo>
                  <a:cubicBezTo>
                    <a:pt x="105" y="55"/>
                    <a:pt x="105" y="55"/>
                    <a:pt x="105" y="55"/>
                  </a:cubicBezTo>
                  <a:cubicBezTo>
                    <a:pt x="107" y="56"/>
                    <a:pt x="107" y="56"/>
                    <a:pt x="107" y="56"/>
                  </a:cubicBezTo>
                  <a:cubicBezTo>
                    <a:pt x="107" y="56"/>
                    <a:pt x="107" y="55"/>
                    <a:pt x="107" y="55"/>
                  </a:cubicBezTo>
                  <a:cubicBezTo>
                    <a:pt x="105" y="55"/>
                    <a:pt x="105" y="55"/>
                    <a:pt x="105" y="55"/>
                  </a:cubicBezTo>
                  <a:cubicBezTo>
                    <a:pt x="107" y="56"/>
                    <a:pt x="107" y="56"/>
                    <a:pt x="107" y="56"/>
                  </a:cubicBezTo>
                  <a:cubicBezTo>
                    <a:pt x="104" y="54"/>
                    <a:pt x="104" y="54"/>
                    <a:pt x="104" y="54"/>
                  </a:cubicBezTo>
                  <a:cubicBezTo>
                    <a:pt x="102" y="58"/>
                    <a:pt x="102" y="58"/>
                    <a:pt x="102" y="58"/>
                  </a:cubicBezTo>
                  <a:cubicBezTo>
                    <a:pt x="974" y="587"/>
                    <a:pt x="974" y="587"/>
                    <a:pt x="974" y="587"/>
                  </a:cubicBezTo>
                  <a:cubicBezTo>
                    <a:pt x="976" y="588"/>
                    <a:pt x="979" y="587"/>
                    <a:pt x="980" y="585"/>
                  </a:cubicBezTo>
                  <a:cubicBezTo>
                    <a:pt x="980" y="585"/>
                    <a:pt x="980" y="584"/>
                    <a:pt x="980" y="583"/>
                  </a:cubicBezTo>
                  <a:cubicBezTo>
                    <a:pt x="980" y="581"/>
                    <a:pt x="980" y="580"/>
                    <a:pt x="979" y="579"/>
                  </a:cubicBezTo>
                  <a:cubicBezTo>
                    <a:pt x="978" y="577"/>
                    <a:pt x="976" y="576"/>
                    <a:pt x="974" y="574"/>
                  </a:cubicBezTo>
                  <a:cubicBezTo>
                    <a:pt x="969" y="570"/>
                    <a:pt x="962" y="564"/>
                    <a:pt x="952" y="557"/>
                  </a:cubicBezTo>
                  <a:cubicBezTo>
                    <a:pt x="916" y="532"/>
                    <a:pt x="846" y="488"/>
                    <a:pt x="762" y="435"/>
                  </a:cubicBezTo>
                  <a:cubicBezTo>
                    <a:pt x="636" y="357"/>
                    <a:pt x="477" y="262"/>
                    <a:pt x="349" y="185"/>
                  </a:cubicBezTo>
                  <a:cubicBezTo>
                    <a:pt x="286" y="146"/>
                    <a:pt x="230" y="113"/>
                    <a:pt x="190" y="88"/>
                  </a:cubicBezTo>
                  <a:cubicBezTo>
                    <a:pt x="170" y="76"/>
                    <a:pt x="154" y="66"/>
                    <a:pt x="143" y="59"/>
                  </a:cubicBezTo>
                  <a:cubicBezTo>
                    <a:pt x="138" y="56"/>
                    <a:pt x="133" y="53"/>
                    <a:pt x="131" y="51"/>
                  </a:cubicBezTo>
                  <a:cubicBezTo>
                    <a:pt x="129" y="50"/>
                    <a:pt x="128" y="49"/>
                    <a:pt x="128" y="49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6" y="50"/>
                    <a:pt x="126" y="50"/>
                    <a:pt x="126" y="50"/>
                  </a:cubicBezTo>
                  <a:cubicBezTo>
                    <a:pt x="127" y="49"/>
                    <a:pt x="127" y="49"/>
                    <a:pt x="127" y="49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6" y="50"/>
                    <a:pt x="126" y="50"/>
                    <a:pt x="126" y="50"/>
                  </a:cubicBezTo>
                  <a:cubicBezTo>
                    <a:pt x="127" y="49"/>
                    <a:pt x="127" y="49"/>
                    <a:pt x="127" y="49"/>
                  </a:cubicBezTo>
                  <a:cubicBezTo>
                    <a:pt x="124" y="51"/>
                    <a:pt x="124" y="51"/>
                    <a:pt x="124" y="51"/>
                  </a:cubicBezTo>
                  <a:cubicBezTo>
                    <a:pt x="128" y="49"/>
                    <a:pt x="128" y="49"/>
                    <a:pt x="128" y="49"/>
                  </a:cubicBezTo>
                  <a:cubicBezTo>
                    <a:pt x="127" y="49"/>
                    <a:pt x="127" y="49"/>
                    <a:pt x="127" y="49"/>
                  </a:cubicBezTo>
                  <a:cubicBezTo>
                    <a:pt x="124" y="51"/>
                    <a:pt x="124" y="51"/>
                    <a:pt x="124" y="51"/>
                  </a:cubicBezTo>
                  <a:cubicBezTo>
                    <a:pt x="128" y="49"/>
                    <a:pt x="128" y="49"/>
                    <a:pt x="128" y="49"/>
                  </a:cubicBezTo>
                  <a:cubicBezTo>
                    <a:pt x="124" y="51"/>
                    <a:pt x="124" y="51"/>
                    <a:pt x="124" y="51"/>
                  </a:cubicBezTo>
                  <a:cubicBezTo>
                    <a:pt x="128" y="51"/>
                    <a:pt x="128" y="51"/>
                    <a:pt x="128" y="51"/>
                  </a:cubicBezTo>
                  <a:cubicBezTo>
                    <a:pt x="128" y="50"/>
                    <a:pt x="128" y="49"/>
                    <a:pt x="128" y="49"/>
                  </a:cubicBezTo>
                  <a:cubicBezTo>
                    <a:pt x="124" y="51"/>
                    <a:pt x="124" y="51"/>
                    <a:pt x="124" y="51"/>
                  </a:cubicBezTo>
                  <a:cubicBezTo>
                    <a:pt x="128" y="51"/>
                    <a:pt x="128" y="51"/>
                    <a:pt x="128" y="51"/>
                  </a:cubicBezTo>
                  <a:cubicBezTo>
                    <a:pt x="124" y="51"/>
                    <a:pt x="124" y="51"/>
                    <a:pt x="124" y="51"/>
                  </a:cubicBezTo>
                  <a:cubicBezTo>
                    <a:pt x="127" y="53"/>
                    <a:pt x="127" y="53"/>
                    <a:pt x="127" y="53"/>
                  </a:cubicBezTo>
                  <a:cubicBezTo>
                    <a:pt x="128" y="52"/>
                    <a:pt x="128" y="51"/>
                    <a:pt x="128" y="51"/>
                  </a:cubicBezTo>
                  <a:cubicBezTo>
                    <a:pt x="124" y="51"/>
                    <a:pt x="124" y="51"/>
                    <a:pt x="124" y="51"/>
                  </a:cubicBezTo>
                  <a:cubicBezTo>
                    <a:pt x="127" y="53"/>
                    <a:pt x="127" y="53"/>
                    <a:pt x="127" y="53"/>
                  </a:cubicBezTo>
                  <a:cubicBezTo>
                    <a:pt x="127" y="53"/>
                    <a:pt x="127" y="53"/>
                    <a:pt x="127" y="53"/>
                  </a:cubicBezTo>
                  <a:cubicBezTo>
                    <a:pt x="124" y="51"/>
                    <a:pt x="124" y="51"/>
                    <a:pt x="124" y="51"/>
                  </a:cubicBezTo>
                  <a:cubicBezTo>
                    <a:pt x="125" y="54"/>
                    <a:pt x="125" y="54"/>
                    <a:pt x="125" y="54"/>
                  </a:cubicBezTo>
                  <a:cubicBezTo>
                    <a:pt x="126" y="54"/>
                    <a:pt x="127" y="54"/>
                    <a:pt x="127" y="53"/>
                  </a:cubicBezTo>
                  <a:cubicBezTo>
                    <a:pt x="124" y="51"/>
                    <a:pt x="124" y="51"/>
                    <a:pt x="124" y="51"/>
                  </a:cubicBezTo>
                  <a:cubicBezTo>
                    <a:pt x="125" y="54"/>
                    <a:pt x="125" y="54"/>
                    <a:pt x="125" y="54"/>
                  </a:cubicBezTo>
                  <a:cubicBezTo>
                    <a:pt x="124" y="51"/>
                    <a:pt x="124" y="51"/>
                    <a:pt x="124" y="51"/>
                  </a:cubicBezTo>
                  <a:cubicBezTo>
                    <a:pt x="124" y="55"/>
                    <a:pt x="124" y="55"/>
                    <a:pt x="124" y="55"/>
                  </a:cubicBezTo>
                  <a:cubicBezTo>
                    <a:pt x="125" y="54"/>
                    <a:pt x="125" y="54"/>
                    <a:pt x="125" y="54"/>
                  </a:cubicBezTo>
                  <a:cubicBezTo>
                    <a:pt x="124" y="51"/>
                    <a:pt x="124" y="51"/>
                    <a:pt x="124" y="51"/>
                  </a:cubicBezTo>
                  <a:cubicBezTo>
                    <a:pt x="124" y="55"/>
                    <a:pt x="124" y="55"/>
                    <a:pt x="124" y="55"/>
                  </a:cubicBezTo>
                  <a:cubicBezTo>
                    <a:pt x="124" y="53"/>
                    <a:pt x="124" y="53"/>
                    <a:pt x="124" y="53"/>
                  </a:cubicBezTo>
                  <a:cubicBezTo>
                    <a:pt x="124" y="54"/>
                    <a:pt x="124" y="54"/>
                    <a:pt x="124" y="54"/>
                  </a:cubicBezTo>
                  <a:cubicBezTo>
                    <a:pt x="124" y="55"/>
                    <a:pt x="124" y="55"/>
                    <a:pt x="124" y="55"/>
                  </a:cubicBezTo>
                  <a:cubicBezTo>
                    <a:pt x="124" y="53"/>
                    <a:pt x="124" y="53"/>
                    <a:pt x="124" y="53"/>
                  </a:cubicBezTo>
                  <a:cubicBezTo>
                    <a:pt x="124" y="54"/>
                    <a:pt x="124" y="54"/>
                    <a:pt x="124" y="54"/>
                  </a:cubicBezTo>
                  <a:cubicBezTo>
                    <a:pt x="124" y="55"/>
                    <a:pt x="124" y="55"/>
                    <a:pt x="124" y="55"/>
                  </a:cubicBezTo>
                  <a:cubicBezTo>
                    <a:pt x="125" y="55"/>
                    <a:pt x="127" y="55"/>
                    <a:pt x="129" y="56"/>
                  </a:cubicBezTo>
                  <a:cubicBezTo>
                    <a:pt x="139" y="61"/>
                    <a:pt x="160" y="72"/>
                    <a:pt x="188" y="89"/>
                  </a:cubicBezTo>
                  <a:cubicBezTo>
                    <a:pt x="289" y="147"/>
                    <a:pt x="486" y="268"/>
                    <a:pt x="657" y="375"/>
                  </a:cubicBezTo>
                  <a:cubicBezTo>
                    <a:pt x="743" y="428"/>
                    <a:pt x="823" y="477"/>
                    <a:pt x="881" y="514"/>
                  </a:cubicBezTo>
                  <a:cubicBezTo>
                    <a:pt x="910" y="532"/>
                    <a:pt x="934" y="547"/>
                    <a:pt x="950" y="557"/>
                  </a:cubicBezTo>
                  <a:cubicBezTo>
                    <a:pt x="958" y="562"/>
                    <a:pt x="965" y="566"/>
                    <a:pt x="969" y="569"/>
                  </a:cubicBezTo>
                  <a:cubicBezTo>
                    <a:pt x="974" y="571"/>
                    <a:pt x="976" y="573"/>
                    <a:pt x="976" y="573"/>
                  </a:cubicBezTo>
                  <a:cubicBezTo>
                    <a:pt x="977" y="573"/>
                    <a:pt x="978" y="574"/>
                    <a:pt x="979" y="573"/>
                  </a:cubicBezTo>
                  <a:cubicBezTo>
                    <a:pt x="980" y="573"/>
                    <a:pt x="981" y="572"/>
                    <a:pt x="981" y="572"/>
                  </a:cubicBezTo>
                  <a:cubicBezTo>
                    <a:pt x="982" y="571"/>
                    <a:pt x="982" y="570"/>
                    <a:pt x="982" y="569"/>
                  </a:cubicBezTo>
                  <a:cubicBezTo>
                    <a:pt x="982" y="567"/>
                    <a:pt x="981" y="566"/>
                    <a:pt x="981" y="565"/>
                  </a:cubicBezTo>
                  <a:cubicBezTo>
                    <a:pt x="980" y="564"/>
                    <a:pt x="978" y="562"/>
                    <a:pt x="975" y="560"/>
                  </a:cubicBezTo>
                  <a:cubicBezTo>
                    <a:pt x="971" y="556"/>
                    <a:pt x="964" y="550"/>
                    <a:pt x="954" y="544"/>
                  </a:cubicBezTo>
                  <a:cubicBezTo>
                    <a:pt x="919" y="518"/>
                    <a:pt x="851" y="475"/>
                    <a:pt x="769" y="423"/>
                  </a:cubicBezTo>
                  <a:cubicBezTo>
                    <a:pt x="522" y="269"/>
                    <a:pt x="147" y="46"/>
                    <a:pt x="147" y="46"/>
                  </a:cubicBezTo>
                  <a:cubicBezTo>
                    <a:pt x="145" y="45"/>
                    <a:pt x="143" y="45"/>
                    <a:pt x="142" y="47"/>
                  </a:cubicBezTo>
                  <a:cubicBezTo>
                    <a:pt x="141" y="49"/>
                    <a:pt x="141" y="51"/>
                    <a:pt x="143" y="53"/>
                  </a:cubicBezTo>
                  <a:cubicBezTo>
                    <a:pt x="975" y="560"/>
                    <a:pt x="975" y="560"/>
                    <a:pt x="975" y="560"/>
                  </a:cubicBezTo>
                  <a:cubicBezTo>
                    <a:pt x="977" y="561"/>
                    <a:pt x="979" y="560"/>
                    <a:pt x="981" y="558"/>
                  </a:cubicBezTo>
                  <a:cubicBezTo>
                    <a:pt x="982" y="557"/>
                    <a:pt x="981" y="554"/>
                    <a:pt x="979" y="553"/>
                  </a:cubicBezTo>
                  <a:cubicBezTo>
                    <a:pt x="165" y="44"/>
                    <a:pt x="165" y="44"/>
                    <a:pt x="165" y="44"/>
                  </a:cubicBezTo>
                  <a:cubicBezTo>
                    <a:pt x="163" y="43"/>
                    <a:pt x="160" y="43"/>
                    <a:pt x="159" y="45"/>
                  </a:cubicBezTo>
                  <a:cubicBezTo>
                    <a:pt x="158" y="47"/>
                    <a:pt x="159" y="50"/>
                    <a:pt x="160" y="51"/>
                  </a:cubicBezTo>
                  <a:cubicBezTo>
                    <a:pt x="161" y="51"/>
                    <a:pt x="358" y="175"/>
                    <a:pt x="560" y="299"/>
                  </a:cubicBezTo>
                  <a:cubicBezTo>
                    <a:pt x="661" y="361"/>
                    <a:pt x="763" y="422"/>
                    <a:pt x="841" y="469"/>
                  </a:cubicBezTo>
                  <a:cubicBezTo>
                    <a:pt x="881" y="492"/>
                    <a:pt x="914" y="512"/>
                    <a:pt x="939" y="525"/>
                  </a:cubicBezTo>
                  <a:cubicBezTo>
                    <a:pt x="951" y="532"/>
                    <a:pt x="961" y="537"/>
                    <a:pt x="969" y="541"/>
                  </a:cubicBezTo>
                  <a:cubicBezTo>
                    <a:pt x="972" y="543"/>
                    <a:pt x="976" y="544"/>
                    <a:pt x="978" y="545"/>
                  </a:cubicBezTo>
                  <a:cubicBezTo>
                    <a:pt x="979" y="546"/>
                    <a:pt x="981" y="546"/>
                    <a:pt x="982" y="546"/>
                  </a:cubicBezTo>
                  <a:cubicBezTo>
                    <a:pt x="983" y="547"/>
                    <a:pt x="984" y="547"/>
                    <a:pt x="985" y="547"/>
                  </a:cubicBezTo>
                  <a:cubicBezTo>
                    <a:pt x="985" y="547"/>
                    <a:pt x="986" y="547"/>
                    <a:pt x="987" y="547"/>
                  </a:cubicBezTo>
                  <a:cubicBezTo>
                    <a:pt x="987" y="546"/>
                    <a:pt x="988" y="546"/>
                    <a:pt x="989" y="545"/>
                  </a:cubicBezTo>
                  <a:cubicBezTo>
                    <a:pt x="989" y="544"/>
                    <a:pt x="990" y="543"/>
                    <a:pt x="989" y="542"/>
                  </a:cubicBezTo>
                  <a:cubicBezTo>
                    <a:pt x="989" y="541"/>
                    <a:pt x="988" y="540"/>
                    <a:pt x="988" y="539"/>
                  </a:cubicBezTo>
                  <a:cubicBezTo>
                    <a:pt x="987" y="539"/>
                    <a:pt x="984" y="537"/>
                    <a:pt x="979" y="534"/>
                  </a:cubicBezTo>
                  <a:cubicBezTo>
                    <a:pt x="935" y="508"/>
                    <a:pt x="738" y="391"/>
                    <a:pt x="552" y="277"/>
                  </a:cubicBezTo>
                  <a:cubicBezTo>
                    <a:pt x="459" y="220"/>
                    <a:pt x="368" y="164"/>
                    <a:pt x="301" y="121"/>
                  </a:cubicBezTo>
                  <a:cubicBezTo>
                    <a:pt x="268" y="100"/>
                    <a:pt x="240" y="81"/>
                    <a:pt x="221" y="68"/>
                  </a:cubicBezTo>
                  <a:cubicBezTo>
                    <a:pt x="211" y="61"/>
                    <a:pt x="204" y="55"/>
                    <a:pt x="199" y="51"/>
                  </a:cubicBezTo>
                  <a:cubicBezTo>
                    <a:pt x="196" y="49"/>
                    <a:pt x="194" y="47"/>
                    <a:pt x="193" y="46"/>
                  </a:cubicBezTo>
                  <a:cubicBezTo>
                    <a:pt x="193" y="45"/>
                    <a:pt x="192" y="45"/>
                    <a:pt x="192" y="44"/>
                  </a:cubicBezTo>
                  <a:cubicBezTo>
                    <a:pt x="192" y="44"/>
                    <a:pt x="192" y="44"/>
                    <a:pt x="192" y="44"/>
                  </a:cubicBezTo>
                  <a:cubicBezTo>
                    <a:pt x="192" y="44"/>
                    <a:pt x="192" y="44"/>
                    <a:pt x="192" y="44"/>
                  </a:cubicBezTo>
                  <a:cubicBezTo>
                    <a:pt x="190" y="45"/>
                    <a:pt x="190" y="45"/>
                    <a:pt x="190" y="45"/>
                  </a:cubicBezTo>
                  <a:cubicBezTo>
                    <a:pt x="192" y="45"/>
                    <a:pt x="192" y="45"/>
                    <a:pt x="192" y="45"/>
                  </a:cubicBezTo>
                  <a:cubicBezTo>
                    <a:pt x="192" y="45"/>
                    <a:pt x="192" y="44"/>
                    <a:pt x="192" y="44"/>
                  </a:cubicBezTo>
                  <a:cubicBezTo>
                    <a:pt x="190" y="45"/>
                    <a:pt x="190" y="45"/>
                    <a:pt x="190" y="45"/>
                  </a:cubicBezTo>
                  <a:cubicBezTo>
                    <a:pt x="192" y="45"/>
                    <a:pt x="192" y="45"/>
                    <a:pt x="192" y="45"/>
                  </a:cubicBezTo>
                  <a:cubicBezTo>
                    <a:pt x="189" y="45"/>
                    <a:pt x="189" y="45"/>
                    <a:pt x="189" y="45"/>
                  </a:cubicBezTo>
                  <a:cubicBezTo>
                    <a:pt x="192" y="47"/>
                    <a:pt x="192" y="47"/>
                    <a:pt x="192" y="47"/>
                  </a:cubicBezTo>
                  <a:cubicBezTo>
                    <a:pt x="192" y="46"/>
                    <a:pt x="192" y="46"/>
                    <a:pt x="192" y="45"/>
                  </a:cubicBezTo>
                  <a:cubicBezTo>
                    <a:pt x="189" y="45"/>
                    <a:pt x="189" y="45"/>
                    <a:pt x="189" y="45"/>
                  </a:cubicBezTo>
                  <a:cubicBezTo>
                    <a:pt x="192" y="47"/>
                    <a:pt x="192" y="47"/>
                    <a:pt x="192" y="47"/>
                  </a:cubicBezTo>
                  <a:cubicBezTo>
                    <a:pt x="192" y="47"/>
                    <a:pt x="192" y="47"/>
                    <a:pt x="192" y="47"/>
                  </a:cubicBezTo>
                  <a:cubicBezTo>
                    <a:pt x="189" y="45"/>
                    <a:pt x="189" y="45"/>
                    <a:pt x="189" y="45"/>
                  </a:cubicBezTo>
                  <a:cubicBezTo>
                    <a:pt x="190" y="48"/>
                    <a:pt x="190" y="48"/>
                    <a:pt x="190" y="48"/>
                  </a:cubicBezTo>
                  <a:cubicBezTo>
                    <a:pt x="191" y="48"/>
                    <a:pt x="191" y="47"/>
                    <a:pt x="192" y="47"/>
                  </a:cubicBezTo>
                  <a:cubicBezTo>
                    <a:pt x="189" y="45"/>
                    <a:pt x="189" y="45"/>
                    <a:pt x="189" y="45"/>
                  </a:cubicBezTo>
                  <a:cubicBezTo>
                    <a:pt x="190" y="48"/>
                    <a:pt x="190" y="48"/>
                    <a:pt x="190" y="48"/>
                  </a:cubicBezTo>
                  <a:cubicBezTo>
                    <a:pt x="190" y="46"/>
                    <a:pt x="190" y="46"/>
                    <a:pt x="190" y="46"/>
                  </a:cubicBezTo>
                  <a:cubicBezTo>
                    <a:pt x="190" y="48"/>
                    <a:pt x="190" y="48"/>
                    <a:pt x="190" y="48"/>
                  </a:cubicBezTo>
                  <a:cubicBezTo>
                    <a:pt x="190" y="48"/>
                    <a:pt x="190" y="48"/>
                    <a:pt x="190" y="48"/>
                  </a:cubicBezTo>
                  <a:cubicBezTo>
                    <a:pt x="190" y="46"/>
                    <a:pt x="190" y="46"/>
                    <a:pt x="190" y="46"/>
                  </a:cubicBezTo>
                  <a:cubicBezTo>
                    <a:pt x="190" y="48"/>
                    <a:pt x="190" y="48"/>
                    <a:pt x="190" y="48"/>
                  </a:cubicBezTo>
                  <a:cubicBezTo>
                    <a:pt x="190" y="48"/>
                    <a:pt x="190" y="48"/>
                    <a:pt x="190" y="48"/>
                  </a:cubicBezTo>
                  <a:cubicBezTo>
                    <a:pt x="190" y="48"/>
                    <a:pt x="190" y="48"/>
                    <a:pt x="190" y="48"/>
                  </a:cubicBezTo>
                  <a:cubicBezTo>
                    <a:pt x="190" y="48"/>
                    <a:pt x="190" y="48"/>
                    <a:pt x="190" y="48"/>
                  </a:cubicBezTo>
                  <a:cubicBezTo>
                    <a:pt x="190" y="48"/>
                    <a:pt x="190" y="48"/>
                    <a:pt x="190" y="48"/>
                  </a:cubicBezTo>
                  <a:cubicBezTo>
                    <a:pt x="190" y="48"/>
                    <a:pt x="190" y="48"/>
                    <a:pt x="190" y="48"/>
                  </a:cubicBezTo>
                  <a:cubicBezTo>
                    <a:pt x="190" y="48"/>
                    <a:pt x="192" y="48"/>
                    <a:pt x="195" y="49"/>
                  </a:cubicBezTo>
                  <a:cubicBezTo>
                    <a:pt x="199" y="51"/>
                    <a:pt x="207" y="54"/>
                    <a:pt x="217" y="59"/>
                  </a:cubicBezTo>
                  <a:cubicBezTo>
                    <a:pt x="253" y="77"/>
                    <a:pt x="319" y="116"/>
                    <a:pt x="398" y="164"/>
                  </a:cubicBezTo>
                  <a:cubicBezTo>
                    <a:pt x="516" y="236"/>
                    <a:pt x="664" y="328"/>
                    <a:pt x="783" y="403"/>
                  </a:cubicBezTo>
                  <a:cubicBezTo>
                    <a:pt x="842" y="440"/>
                    <a:pt x="894" y="472"/>
                    <a:pt x="932" y="496"/>
                  </a:cubicBezTo>
                  <a:cubicBezTo>
                    <a:pt x="951" y="507"/>
                    <a:pt x="966" y="517"/>
                    <a:pt x="977" y="523"/>
                  </a:cubicBezTo>
                  <a:cubicBezTo>
                    <a:pt x="982" y="527"/>
                    <a:pt x="987" y="529"/>
                    <a:pt x="990" y="531"/>
                  </a:cubicBezTo>
                  <a:cubicBezTo>
                    <a:pt x="991" y="532"/>
                    <a:pt x="993" y="532"/>
                    <a:pt x="994" y="533"/>
                  </a:cubicBezTo>
                  <a:cubicBezTo>
                    <a:pt x="994" y="533"/>
                    <a:pt x="994" y="533"/>
                    <a:pt x="995" y="533"/>
                  </a:cubicBezTo>
                  <a:cubicBezTo>
                    <a:pt x="996" y="534"/>
                    <a:pt x="996" y="534"/>
                    <a:pt x="996" y="534"/>
                  </a:cubicBezTo>
                  <a:cubicBezTo>
                    <a:pt x="996" y="534"/>
                    <a:pt x="996" y="534"/>
                    <a:pt x="997" y="534"/>
                  </a:cubicBezTo>
                  <a:cubicBezTo>
                    <a:pt x="997" y="534"/>
                    <a:pt x="998" y="534"/>
                    <a:pt x="998" y="534"/>
                  </a:cubicBezTo>
                  <a:cubicBezTo>
                    <a:pt x="999" y="533"/>
                    <a:pt x="1000" y="533"/>
                    <a:pt x="1000" y="532"/>
                  </a:cubicBezTo>
                  <a:cubicBezTo>
                    <a:pt x="1001" y="531"/>
                    <a:pt x="1001" y="530"/>
                    <a:pt x="1001" y="529"/>
                  </a:cubicBezTo>
                  <a:cubicBezTo>
                    <a:pt x="1001" y="528"/>
                    <a:pt x="1000" y="527"/>
                    <a:pt x="999" y="526"/>
                  </a:cubicBezTo>
                  <a:cubicBezTo>
                    <a:pt x="999" y="526"/>
                    <a:pt x="996" y="525"/>
                    <a:pt x="990" y="521"/>
                  </a:cubicBezTo>
                  <a:cubicBezTo>
                    <a:pt x="947" y="495"/>
                    <a:pt x="754" y="378"/>
                    <a:pt x="572" y="266"/>
                  </a:cubicBezTo>
                  <a:cubicBezTo>
                    <a:pt x="481" y="210"/>
                    <a:pt x="392" y="155"/>
                    <a:pt x="326" y="113"/>
                  </a:cubicBezTo>
                  <a:cubicBezTo>
                    <a:pt x="293" y="92"/>
                    <a:pt x="266" y="75"/>
                    <a:pt x="247" y="62"/>
                  </a:cubicBezTo>
                  <a:cubicBezTo>
                    <a:pt x="238" y="55"/>
                    <a:pt x="231" y="50"/>
                    <a:pt x="226" y="46"/>
                  </a:cubicBezTo>
                  <a:cubicBezTo>
                    <a:pt x="223" y="44"/>
                    <a:pt x="221" y="42"/>
                    <a:pt x="220" y="41"/>
                  </a:cubicBezTo>
                  <a:cubicBezTo>
                    <a:pt x="220" y="41"/>
                    <a:pt x="219" y="40"/>
                    <a:pt x="219" y="40"/>
                  </a:cubicBezTo>
                  <a:cubicBezTo>
                    <a:pt x="219" y="40"/>
                    <a:pt x="219" y="40"/>
                    <a:pt x="219" y="40"/>
                  </a:cubicBezTo>
                  <a:cubicBezTo>
                    <a:pt x="219" y="40"/>
                    <a:pt x="219" y="40"/>
                    <a:pt x="219" y="40"/>
                  </a:cubicBezTo>
                  <a:cubicBezTo>
                    <a:pt x="218" y="41"/>
                    <a:pt x="218" y="41"/>
                    <a:pt x="218" y="41"/>
                  </a:cubicBezTo>
                  <a:cubicBezTo>
                    <a:pt x="219" y="40"/>
                    <a:pt x="219" y="40"/>
                    <a:pt x="219" y="40"/>
                  </a:cubicBezTo>
                  <a:cubicBezTo>
                    <a:pt x="219" y="40"/>
                    <a:pt x="219" y="40"/>
                    <a:pt x="219" y="40"/>
                  </a:cubicBezTo>
                  <a:cubicBezTo>
                    <a:pt x="218" y="41"/>
                    <a:pt x="218" y="41"/>
                    <a:pt x="218" y="41"/>
                  </a:cubicBezTo>
                  <a:cubicBezTo>
                    <a:pt x="219" y="40"/>
                    <a:pt x="219" y="40"/>
                    <a:pt x="219" y="40"/>
                  </a:cubicBezTo>
                  <a:cubicBezTo>
                    <a:pt x="216" y="42"/>
                    <a:pt x="216" y="42"/>
                    <a:pt x="216" y="42"/>
                  </a:cubicBezTo>
                  <a:cubicBezTo>
                    <a:pt x="219" y="42"/>
                    <a:pt x="219" y="42"/>
                    <a:pt x="219" y="42"/>
                  </a:cubicBezTo>
                  <a:cubicBezTo>
                    <a:pt x="219" y="41"/>
                    <a:pt x="219" y="41"/>
                    <a:pt x="219" y="40"/>
                  </a:cubicBezTo>
                  <a:cubicBezTo>
                    <a:pt x="216" y="42"/>
                    <a:pt x="216" y="42"/>
                    <a:pt x="216" y="42"/>
                  </a:cubicBezTo>
                  <a:cubicBezTo>
                    <a:pt x="219" y="42"/>
                    <a:pt x="219" y="42"/>
                    <a:pt x="219" y="42"/>
                  </a:cubicBezTo>
                  <a:cubicBezTo>
                    <a:pt x="216" y="42"/>
                    <a:pt x="216" y="42"/>
                    <a:pt x="216" y="42"/>
                  </a:cubicBezTo>
                  <a:cubicBezTo>
                    <a:pt x="219" y="44"/>
                    <a:pt x="219" y="44"/>
                    <a:pt x="219" y="44"/>
                  </a:cubicBezTo>
                  <a:cubicBezTo>
                    <a:pt x="219" y="43"/>
                    <a:pt x="219" y="42"/>
                    <a:pt x="219" y="42"/>
                  </a:cubicBezTo>
                  <a:cubicBezTo>
                    <a:pt x="216" y="42"/>
                    <a:pt x="216" y="42"/>
                    <a:pt x="216" y="42"/>
                  </a:cubicBezTo>
                  <a:cubicBezTo>
                    <a:pt x="219" y="44"/>
                    <a:pt x="219" y="44"/>
                    <a:pt x="219" y="44"/>
                  </a:cubicBezTo>
                  <a:cubicBezTo>
                    <a:pt x="215" y="41"/>
                    <a:pt x="215" y="41"/>
                    <a:pt x="215" y="41"/>
                  </a:cubicBezTo>
                  <a:cubicBezTo>
                    <a:pt x="213" y="45"/>
                    <a:pt x="213" y="45"/>
                    <a:pt x="213" y="45"/>
                  </a:cubicBezTo>
                  <a:cubicBezTo>
                    <a:pt x="1004" y="526"/>
                    <a:pt x="1004" y="526"/>
                    <a:pt x="1004" y="526"/>
                  </a:cubicBezTo>
                  <a:cubicBezTo>
                    <a:pt x="1006" y="527"/>
                    <a:pt x="1008" y="526"/>
                    <a:pt x="1009" y="524"/>
                  </a:cubicBezTo>
                  <a:cubicBezTo>
                    <a:pt x="1010" y="522"/>
                    <a:pt x="1010" y="520"/>
                    <a:pt x="1008" y="519"/>
                  </a:cubicBezTo>
                  <a:cubicBezTo>
                    <a:pt x="1008" y="519"/>
                    <a:pt x="1005" y="517"/>
                    <a:pt x="999" y="513"/>
                  </a:cubicBezTo>
                  <a:cubicBezTo>
                    <a:pt x="957" y="487"/>
                    <a:pt x="765" y="370"/>
                    <a:pt x="583" y="257"/>
                  </a:cubicBezTo>
                  <a:cubicBezTo>
                    <a:pt x="493" y="201"/>
                    <a:pt x="405" y="146"/>
                    <a:pt x="340" y="105"/>
                  </a:cubicBezTo>
                  <a:cubicBezTo>
                    <a:pt x="307" y="84"/>
                    <a:pt x="280" y="67"/>
                    <a:pt x="261" y="55"/>
                  </a:cubicBezTo>
                  <a:cubicBezTo>
                    <a:pt x="252" y="49"/>
                    <a:pt x="245" y="44"/>
                    <a:pt x="240" y="40"/>
                  </a:cubicBezTo>
                  <a:cubicBezTo>
                    <a:pt x="237" y="38"/>
                    <a:pt x="235" y="37"/>
                    <a:pt x="234" y="36"/>
                  </a:cubicBezTo>
                  <a:cubicBezTo>
                    <a:pt x="234" y="36"/>
                    <a:pt x="233" y="35"/>
                    <a:pt x="233" y="35"/>
                  </a:cubicBezTo>
                  <a:cubicBezTo>
                    <a:pt x="233" y="35"/>
                    <a:pt x="233" y="35"/>
                    <a:pt x="233" y="35"/>
                  </a:cubicBezTo>
                  <a:cubicBezTo>
                    <a:pt x="231" y="36"/>
                    <a:pt x="231" y="36"/>
                    <a:pt x="231" y="36"/>
                  </a:cubicBezTo>
                  <a:cubicBezTo>
                    <a:pt x="233" y="35"/>
                    <a:pt x="233" y="35"/>
                    <a:pt x="233" y="35"/>
                  </a:cubicBezTo>
                  <a:cubicBezTo>
                    <a:pt x="233" y="35"/>
                    <a:pt x="233" y="35"/>
                    <a:pt x="233" y="35"/>
                  </a:cubicBezTo>
                  <a:cubicBezTo>
                    <a:pt x="231" y="36"/>
                    <a:pt x="231" y="36"/>
                    <a:pt x="231" y="36"/>
                  </a:cubicBezTo>
                  <a:cubicBezTo>
                    <a:pt x="233" y="35"/>
                    <a:pt x="233" y="35"/>
                    <a:pt x="233" y="35"/>
                  </a:cubicBezTo>
                  <a:cubicBezTo>
                    <a:pt x="230" y="37"/>
                    <a:pt x="230" y="37"/>
                    <a:pt x="230" y="37"/>
                  </a:cubicBezTo>
                  <a:cubicBezTo>
                    <a:pt x="234" y="37"/>
                    <a:pt x="234" y="37"/>
                    <a:pt x="234" y="37"/>
                  </a:cubicBezTo>
                  <a:cubicBezTo>
                    <a:pt x="234" y="36"/>
                    <a:pt x="233" y="36"/>
                    <a:pt x="233" y="35"/>
                  </a:cubicBezTo>
                  <a:cubicBezTo>
                    <a:pt x="230" y="37"/>
                    <a:pt x="230" y="37"/>
                    <a:pt x="230" y="37"/>
                  </a:cubicBezTo>
                  <a:cubicBezTo>
                    <a:pt x="234" y="37"/>
                    <a:pt x="234" y="37"/>
                    <a:pt x="234" y="37"/>
                  </a:cubicBezTo>
                  <a:cubicBezTo>
                    <a:pt x="230" y="37"/>
                    <a:pt x="230" y="37"/>
                    <a:pt x="230" y="37"/>
                  </a:cubicBezTo>
                  <a:cubicBezTo>
                    <a:pt x="233" y="39"/>
                    <a:pt x="233" y="39"/>
                    <a:pt x="233" y="39"/>
                  </a:cubicBezTo>
                  <a:cubicBezTo>
                    <a:pt x="234" y="39"/>
                    <a:pt x="234" y="38"/>
                    <a:pt x="234" y="37"/>
                  </a:cubicBezTo>
                  <a:cubicBezTo>
                    <a:pt x="230" y="37"/>
                    <a:pt x="230" y="37"/>
                    <a:pt x="230" y="37"/>
                  </a:cubicBezTo>
                  <a:cubicBezTo>
                    <a:pt x="233" y="39"/>
                    <a:pt x="233" y="39"/>
                    <a:pt x="233" y="39"/>
                  </a:cubicBezTo>
                  <a:cubicBezTo>
                    <a:pt x="233" y="39"/>
                    <a:pt x="233" y="39"/>
                    <a:pt x="233" y="39"/>
                  </a:cubicBezTo>
                  <a:cubicBezTo>
                    <a:pt x="231" y="38"/>
                    <a:pt x="231" y="38"/>
                    <a:pt x="231" y="38"/>
                  </a:cubicBezTo>
                  <a:cubicBezTo>
                    <a:pt x="232" y="40"/>
                    <a:pt x="232" y="40"/>
                    <a:pt x="232" y="40"/>
                  </a:cubicBezTo>
                  <a:cubicBezTo>
                    <a:pt x="232" y="40"/>
                    <a:pt x="233" y="40"/>
                    <a:pt x="233" y="39"/>
                  </a:cubicBezTo>
                  <a:cubicBezTo>
                    <a:pt x="231" y="38"/>
                    <a:pt x="231" y="38"/>
                    <a:pt x="231" y="38"/>
                  </a:cubicBezTo>
                  <a:cubicBezTo>
                    <a:pt x="232" y="40"/>
                    <a:pt x="232" y="40"/>
                    <a:pt x="232" y="40"/>
                  </a:cubicBezTo>
                  <a:cubicBezTo>
                    <a:pt x="231" y="39"/>
                    <a:pt x="231" y="39"/>
                    <a:pt x="231" y="39"/>
                  </a:cubicBezTo>
                  <a:cubicBezTo>
                    <a:pt x="231" y="41"/>
                    <a:pt x="231" y="41"/>
                    <a:pt x="231" y="41"/>
                  </a:cubicBezTo>
                  <a:cubicBezTo>
                    <a:pt x="232" y="40"/>
                    <a:pt x="232" y="40"/>
                    <a:pt x="232" y="40"/>
                  </a:cubicBezTo>
                  <a:cubicBezTo>
                    <a:pt x="231" y="39"/>
                    <a:pt x="231" y="39"/>
                    <a:pt x="231" y="39"/>
                  </a:cubicBezTo>
                  <a:cubicBezTo>
                    <a:pt x="231" y="41"/>
                    <a:pt x="231" y="41"/>
                    <a:pt x="231" y="41"/>
                  </a:cubicBezTo>
                  <a:cubicBezTo>
                    <a:pt x="231" y="40"/>
                    <a:pt x="231" y="40"/>
                    <a:pt x="231" y="40"/>
                  </a:cubicBezTo>
                  <a:cubicBezTo>
                    <a:pt x="231" y="41"/>
                    <a:pt x="231" y="41"/>
                    <a:pt x="231" y="41"/>
                  </a:cubicBezTo>
                  <a:cubicBezTo>
                    <a:pt x="231" y="41"/>
                    <a:pt x="231" y="41"/>
                    <a:pt x="231" y="41"/>
                  </a:cubicBezTo>
                  <a:cubicBezTo>
                    <a:pt x="231" y="40"/>
                    <a:pt x="231" y="40"/>
                    <a:pt x="231" y="40"/>
                  </a:cubicBezTo>
                  <a:cubicBezTo>
                    <a:pt x="231" y="41"/>
                    <a:pt x="231" y="41"/>
                    <a:pt x="231" y="41"/>
                  </a:cubicBezTo>
                  <a:cubicBezTo>
                    <a:pt x="231" y="41"/>
                    <a:pt x="231" y="41"/>
                    <a:pt x="231" y="41"/>
                  </a:cubicBezTo>
                  <a:cubicBezTo>
                    <a:pt x="232" y="40"/>
                    <a:pt x="234" y="41"/>
                    <a:pt x="236" y="42"/>
                  </a:cubicBezTo>
                  <a:cubicBezTo>
                    <a:pt x="241" y="43"/>
                    <a:pt x="248" y="47"/>
                    <a:pt x="257" y="51"/>
                  </a:cubicBezTo>
                  <a:cubicBezTo>
                    <a:pt x="292" y="69"/>
                    <a:pt x="357" y="108"/>
                    <a:pt x="433" y="155"/>
                  </a:cubicBezTo>
                  <a:cubicBezTo>
                    <a:pt x="548" y="225"/>
                    <a:pt x="691" y="316"/>
                    <a:pt x="806" y="389"/>
                  </a:cubicBezTo>
                  <a:cubicBezTo>
                    <a:pt x="864" y="426"/>
                    <a:pt x="915" y="458"/>
                    <a:pt x="952" y="481"/>
                  </a:cubicBezTo>
                  <a:cubicBezTo>
                    <a:pt x="971" y="493"/>
                    <a:pt x="986" y="502"/>
                    <a:pt x="998" y="508"/>
                  </a:cubicBezTo>
                  <a:cubicBezTo>
                    <a:pt x="1003" y="511"/>
                    <a:pt x="1008" y="514"/>
                    <a:pt x="1011" y="516"/>
                  </a:cubicBezTo>
                  <a:cubicBezTo>
                    <a:pt x="1013" y="516"/>
                    <a:pt x="1014" y="517"/>
                    <a:pt x="1015" y="518"/>
                  </a:cubicBezTo>
                  <a:cubicBezTo>
                    <a:pt x="1016" y="518"/>
                    <a:pt x="1016" y="518"/>
                    <a:pt x="1017" y="518"/>
                  </a:cubicBezTo>
                  <a:cubicBezTo>
                    <a:pt x="1017" y="518"/>
                    <a:pt x="1018" y="518"/>
                    <a:pt x="1019" y="519"/>
                  </a:cubicBezTo>
                  <a:cubicBezTo>
                    <a:pt x="1019" y="518"/>
                    <a:pt x="1020" y="518"/>
                    <a:pt x="1020" y="518"/>
                  </a:cubicBezTo>
                  <a:cubicBezTo>
                    <a:pt x="1021" y="518"/>
                    <a:pt x="1022" y="517"/>
                    <a:pt x="1023" y="517"/>
                  </a:cubicBezTo>
                  <a:cubicBezTo>
                    <a:pt x="1023" y="516"/>
                    <a:pt x="1023" y="515"/>
                    <a:pt x="1023" y="514"/>
                  </a:cubicBezTo>
                  <a:cubicBezTo>
                    <a:pt x="1023" y="513"/>
                    <a:pt x="1023" y="513"/>
                    <a:pt x="1023" y="512"/>
                  </a:cubicBezTo>
                  <a:cubicBezTo>
                    <a:pt x="1022" y="512"/>
                    <a:pt x="1022" y="512"/>
                    <a:pt x="1022" y="512"/>
                  </a:cubicBezTo>
                  <a:cubicBezTo>
                    <a:pt x="1022" y="511"/>
                    <a:pt x="1022" y="511"/>
                    <a:pt x="1022" y="511"/>
                  </a:cubicBezTo>
                  <a:cubicBezTo>
                    <a:pt x="1021" y="511"/>
                    <a:pt x="1021" y="511"/>
                    <a:pt x="1020" y="510"/>
                  </a:cubicBezTo>
                  <a:cubicBezTo>
                    <a:pt x="1016" y="507"/>
                    <a:pt x="1001" y="498"/>
                    <a:pt x="978" y="483"/>
                  </a:cubicBezTo>
                  <a:cubicBezTo>
                    <a:pt x="815" y="381"/>
                    <a:pt x="252" y="30"/>
                    <a:pt x="252" y="30"/>
                  </a:cubicBezTo>
                  <a:cubicBezTo>
                    <a:pt x="250" y="29"/>
                    <a:pt x="248" y="30"/>
                    <a:pt x="247" y="32"/>
                  </a:cubicBezTo>
                  <a:cubicBezTo>
                    <a:pt x="246" y="34"/>
                    <a:pt x="246" y="36"/>
                    <a:pt x="248" y="37"/>
                  </a:cubicBezTo>
                  <a:cubicBezTo>
                    <a:pt x="248" y="37"/>
                    <a:pt x="439" y="159"/>
                    <a:pt x="634" y="280"/>
                  </a:cubicBezTo>
                  <a:cubicBezTo>
                    <a:pt x="732" y="341"/>
                    <a:pt x="831" y="401"/>
                    <a:pt x="907" y="447"/>
                  </a:cubicBezTo>
                  <a:cubicBezTo>
                    <a:pt x="946" y="470"/>
                    <a:pt x="978" y="489"/>
                    <a:pt x="1003" y="502"/>
                  </a:cubicBezTo>
                  <a:cubicBezTo>
                    <a:pt x="1015" y="509"/>
                    <a:pt x="1025" y="514"/>
                    <a:pt x="1033" y="517"/>
                  </a:cubicBezTo>
                  <a:cubicBezTo>
                    <a:pt x="1036" y="519"/>
                    <a:pt x="1040" y="521"/>
                    <a:pt x="1042" y="522"/>
                  </a:cubicBezTo>
                  <a:cubicBezTo>
                    <a:pt x="1044" y="522"/>
                    <a:pt x="1045" y="523"/>
                    <a:pt x="1046" y="523"/>
                  </a:cubicBezTo>
                  <a:cubicBezTo>
                    <a:pt x="1047" y="523"/>
                    <a:pt x="1048" y="523"/>
                    <a:pt x="1049" y="523"/>
                  </a:cubicBezTo>
                  <a:cubicBezTo>
                    <a:pt x="1050" y="523"/>
                    <a:pt x="1050" y="523"/>
                    <a:pt x="1051" y="523"/>
                  </a:cubicBezTo>
                  <a:cubicBezTo>
                    <a:pt x="1052" y="523"/>
                    <a:pt x="1053" y="522"/>
                    <a:pt x="1054" y="521"/>
                  </a:cubicBezTo>
                  <a:cubicBezTo>
                    <a:pt x="1054" y="521"/>
                    <a:pt x="1054" y="521"/>
                    <a:pt x="1054" y="521"/>
                  </a:cubicBezTo>
                  <a:cubicBezTo>
                    <a:pt x="1054" y="520"/>
                    <a:pt x="1054" y="519"/>
                    <a:pt x="1054" y="519"/>
                  </a:cubicBezTo>
                  <a:cubicBezTo>
                    <a:pt x="1054" y="518"/>
                    <a:pt x="1054" y="517"/>
                    <a:pt x="1054" y="517"/>
                  </a:cubicBezTo>
                  <a:cubicBezTo>
                    <a:pt x="1054" y="516"/>
                    <a:pt x="1053" y="516"/>
                    <a:pt x="1053" y="516"/>
                  </a:cubicBezTo>
                  <a:cubicBezTo>
                    <a:pt x="1052" y="515"/>
                    <a:pt x="1052" y="515"/>
                    <a:pt x="1051" y="514"/>
                  </a:cubicBezTo>
                  <a:cubicBezTo>
                    <a:pt x="1048" y="512"/>
                    <a:pt x="1043" y="508"/>
                    <a:pt x="1036" y="503"/>
                  </a:cubicBezTo>
                  <a:cubicBezTo>
                    <a:pt x="978" y="464"/>
                    <a:pt x="787" y="345"/>
                    <a:pt x="610" y="236"/>
                  </a:cubicBezTo>
                  <a:cubicBezTo>
                    <a:pt x="433" y="126"/>
                    <a:pt x="270" y="27"/>
                    <a:pt x="270" y="27"/>
                  </a:cubicBezTo>
                  <a:cubicBezTo>
                    <a:pt x="268" y="30"/>
                    <a:pt x="268" y="30"/>
                    <a:pt x="268" y="30"/>
                  </a:cubicBezTo>
                  <a:cubicBezTo>
                    <a:pt x="272" y="32"/>
                    <a:pt x="272" y="32"/>
                    <a:pt x="272" y="32"/>
                  </a:cubicBezTo>
                  <a:cubicBezTo>
                    <a:pt x="270" y="31"/>
                    <a:pt x="270" y="31"/>
                    <a:pt x="270" y="31"/>
                  </a:cubicBezTo>
                  <a:cubicBezTo>
                    <a:pt x="271" y="33"/>
                    <a:pt x="271" y="33"/>
                    <a:pt x="271" y="33"/>
                  </a:cubicBezTo>
                  <a:cubicBezTo>
                    <a:pt x="271" y="33"/>
                    <a:pt x="271" y="33"/>
                    <a:pt x="272" y="32"/>
                  </a:cubicBezTo>
                  <a:cubicBezTo>
                    <a:pt x="270" y="31"/>
                    <a:pt x="270" y="31"/>
                    <a:pt x="270" y="31"/>
                  </a:cubicBezTo>
                  <a:cubicBezTo>
                    <a:pt x="271" y="33"/>
                    <a:pt x="271" y="33"/>
                    <a:pt x="271" y="33"/>
                  </a:cubicBezTo>
                  <a:cubicBezTo>
                    <a:pt x="270" y="32"/>
                    <a:pt x="270" y="32"/>
                    <a:pt x="270" y="32"/>
                  </a:cubicBezTo>
                  <a:cubicBezTo>
                    <a:pt x="270" y="33"/>
                    <a:pt x="270" y="33"/>
                    <a:pt x="270" y="33"/>
                  </a:cubicBezTo>
                  <a:cubicBezTo>
                    <a:pt x="271" y="33"/>
                    <a:pt x="271" y="33"/>
                    <a:pt x="271" y="33"/>
                  </a:cubicBezTo>
                  <a:cubicBezTo>
                    <a:pt x="270" y="32"/>
                    <a:pt x="270" y="32"/>
                    <a:pt x="270" y="32"/>
                  </a:cubicBezTo>
                  <a:cubicBezTo>
                    <a:pt x="270" y="33"/>
                    <a:pt x="270" y="33"/>
                    <a:pt x="270" y="33"/>
                  </a:cubicBezTo>
                  <a:cubicBezTo>
                    <a:pt x="271" y="33"/>
                    <a:pt x="271" y="33"/>
                    <a:pt x="271" y="33"/>
                  </a:cubicBezTo>
                  <a:cubicBezTo>
                    <a:pt x="271" y="33"/>
                    <a:pt x="271" y="33"/>
                    <a:pt x="271" y="33"/>
                  </a:cubicBezTo>
                  <a:cubicBezTo>
                    <a:pt x="272" y="33"/>
                    <a:pt x="274" y="33"/>
                    <a:pt x="277" y="34"/>
                  </a:cubicBezTo>
                  <a:cubicBezTo>
                    <a:pt x="282" y="36"/>
                    <a:pt x="291" y="40"/>
                    <a:pt x="301" y="45"/>
                  </a:cubicBezTo>
                  <a:cubicBezTo>
                    <a:pt x="341" y="64"/>
                    <a:pt x="412" y="105"/>
                    <a:pt x="496" y="155"/>
                  </a:cubicBezTo>
                  <a:cubicBezTo>
                    <a:pt x="621" y="231"/>
                    <a:pt x="776" y="328"/>
                    <a:pt x="899" y="406"/>
                  </a:cubicBezTo>
                  <a:cubicBezTo>
                    <a:pt x="960" y="445"/>
                    <a:pt x="1014" y="479"/>
                    <a:pt x="1052" y="504"/>
                  </a:cubicBezTo>
                  <a:cubicBezTo>
                    <a:pt x="1072" y="516"/>
                    <a:pt x="1087" y="526"/>
                    <a:pt x="1097" y="533"/>
                  </a:cubicBezTo>
                  <a:cubicBezTo>
                    <a:pt x="1108" y="540"/>
                    <a:pt x="1114" y="543"/>
                    <a:pt x="1114" y="543"/>
                  </a:cubicBezTo>
                  <a:cubicBezTo>
                    <a:pt x="1115" y="544"/>
                    <a:pt x="1116" y="544"/>
                    <a:pt x="1117" y="544"/>
                  </a:cubicBezTo>
                  <a:cubicBezTo>
                    <a:pt x="1118" y="544"/>
                    <a:pt x="1119" y="543"/>
                    <a:pt x="1119" y="542"/>
                  </a:cubicBezTo>
                  <a:cubicBezTo>
                    <a:pt x="1120" y="541"/>
                    <a:pt x="1120" y="540"/>
                    <a:pt x="1120" y="540"/>
                  </a:cubicBezTo>
                  <a:cubicBezTo>
                    <a:pt x="1120" y="538"/>
                    <a:pt x="1119" y="538"/>
                    <a:pt x="1119" y="537"/>
                  </a:cubicBezTo>
                  <a:cubicBezTo>
                    <a:pt x="1118" y="536"/>
                    <a:pt x="1118" y="536"/>
                    <a:pt x="1117" y="535"/>
                  </a:cubicBezTo>
                  <a:cubicBezTo>
                    <a:pt x="1116" y="534"/>
                    <a:pt x="1114" y="532"/>
                    <a:pt x="1111" y="530"/>
                  </a:cubicBezTo>
                  <a:cubicBezTo>
                    <a:pt x="1101" y="523"/>
                    <a:pt x="1081" y="510"/>
                    <a:pt x="1053" y="492"/>
                  </a:cubicBezTo>
                  <a:cubicBezTo>
                    <a:pt x="956" y="429"/>
                    <a:pt x="767" y="313"/>
                    <a:pt x="601" y="212"/>
                  </a:cubicBezTo>
                  <a:cubicBezTo>
                    <a:pt x="519" y="161"/>
                    <a:pt x="442" y="114"/>
                    <a:pt x="386" y="80"/>
                  </a:cubicBezTo>
                  <a:cubicBezTo>
                    <a:pt x="358" y="62"/>
                    <a:pt x="335" y="48"/>
                    <a:pt x="320" y="38"/>
                  </a:cubicBezTo>
                  <a:cubicBezTo>
                    <a:pt x="312" y="34"/>
                    <a:pt x="306" y="30"/>
                    <a:pt x="301" y="27"/>
                  </a:cubicBezTo>
                  <a:cubicBezTo>
                    <a:pt x="299" y="26"/>
                    <a:pt x="298" y="25"/>
                    <a:pt x="297" y="24"/>
                  </a:cubicBezTo>
                  <a:cubicBezTo>
                    <a:pt x="296" y="23"/>
                    <a:pt x="296" y="23"/>
                    <a:pt x="296" y="23"/>
                  </a:cubicBezTo>
                  <a:cubicBezTo>
                    <a:pt x="296" y="23"/>
                    <a:pt x="296" y="23"/>
                    <a:pt x="296" y="23"/>
                  </a:cubicBezTo>
                  <a:cubicBezTo>
                    <a:pt x="294" y="25"/>
                    <a:pt x="294" y="25"/>
                    <a:pt x="294" y="25"/>
                  </a:cubicBezTo>
                  <a:cubicBezTo>
                    <a:pt x="296" y="23"/>
                    <a:pt x="296" y="23"/>
                    <a:pt x="296" y="23"/>
                  </a:cubicBezTo>
                  <a:cubicBezTo>
                    <a:pt x="296" y="23"/>
                    <a:pt x="296" y="23"/>
                    <a:pt x="296" y="23"/>
                  </a:cubicBezTo>
                  <a:cubicBezTo>
                    <a:pt x="294" y="25"/>
                    <a:pt x="294" y="25"/>
                    <a:pt x="294" y="25"/>
                  </a:cubicBezTo>
                  <a:cubicBezTo>
                    <a:pt x="296" y="23"/>
                    <a:pt x="296" y="23"/>
                    <a:pt x="296" y="23"/>
                  </a:cubicBezTo>
                  <a:cubicBezTo>
                    <a:pt x="293" y="26"/>
                    <a:pt x="293" y="26"/>
                    <a:pt x="293" y="26"/>
                  </a:cubicBezTo>
                  <a:cubicBezTo>
                    <a:pt x="296" y="24"/>
                    <a:pt x="296" y="24"/>
                    <a:pt x="296" y="24"/>
                  </a:cubicBezTo>
                  <a:cubicBezTo>
                    <a:pt x="296" y="23"/>
                    <a:pt x="296" y="23"/>
                    <a:pt x="296" y="23"/>
                  </a:cubicBezTo>
                  <a:cubicBezTo>
                    <a:pt x="293" y="26"/>
                    <a:pt x="293" y="26"/>
                    <a:pt x="293" y="26"/>
                  </a:cubicBezTo>
                  <a:cubicBezTo>
                    <a:pt x="296" y="24"/>
                    <a:pt x="296" y="24"/>
                    <a:pt x="296" y="24"/>
                  </a:cubicBezTo>
                  <a:cubicBezTo>
                    <a:pt x="293" y="26"/>
                    <a:pt x="293" y="26"/>
                    <a:pt x="293" y="26"/>
                  </a:cubicBezTo>
                  <a:cubicBezTo>
                    <a:pt x="297" y="26"/>
                    <a:pt x="297" y="26"/>
                    <a:pt x="297" y="26"/>
                  </a:cubicBezTo>
                  <a:cubicBezTo>
                    <a:pt x="297" y="25"/>
                    <a:pt x="297" y="24"/>
                    <a:pt x="296" y="24"/>
                  </a:cubicBezTo>
                  <a:cubicBezTo>
                    <a:pt x="293" y="26"/>
                    <a:pt x="293" y="26"/>
                    <a:pt x="293" y="26"/>
                  </a:cubicBezTo>
                  <a:cubicBezTo>
                    <a:pt x="297" y="26"/>
                    <a:pt x="297" y="26"/>
                    <a:pt x="297" y="26"/>
                  </a:cubicBezTo>
                  <a:cubicBezTo>
                    <a:pt x="293" y="26"/>
                    <a:pt x="293" y="26"/>
                    <a:pt x="293" y="26"/>
                  </a:cubicBezTo>
                  <a:cubicBezTo>
                    <a:pt x="296" y="28"/>
                    <a:pt x="296" y="28"/>
                    <a:pt x="296" y="28"/>
                  </a:cubicBezTo>
                  <a:cubicBezTo>
                    <a:pt x="297" y="27"/>
                    <a:pt x="297" y="27"/>
                    <a:pt x="297" y="26"/>
                  </a:cubicBezTo>
                  <a:cubicBezTo>
                    <a:pt x="293" y="26"/>
                    <a:pt x="293" y="26"/>
                    <a:pt x="293" y="26"/>
                  </a:cubicBezTo>
                  <a:cubicBezTo>
                    <a:pt x="296" y="28"/>
                    <a:pt x="296" y="28"/>
                    <a:pt x="296" y="28"/>
                  </a:cubicBezTo>
                  <a:cubicBezTo>
                    <a:pt x="296" y="28"/>
                    <a:pt x="296" y="28"/>
                    <a:pt x="296" y="28"/>
                  </a:cubicBezTo>
                  <a:cubicBezTo>
                    <a:pt x="293" y="26"/>
                    <a:pt x="293" y="26"/>
                    <a:pt x="293" y="26"/>
                  </a:cubicBezTo>
                  <a:cubicBezTo>
                    <a:pt x="295" y="29"/>
                    <a:pt x="295" y="29"/>
                    <a:pt x="295" y="29"/>
                  </a:cubicBezTo>
                  <a:cubicBezTo>
                    <a:pt x="295" y="29"/>
                    <a:pt x="296" y="29"/>
                    <a:pt x="296" y="28"/>
                  </a:cubicBezTo>
                  <a:cubicBezTo>
                    <a:pt x="293" y="26"/>
                    <a:pt x="293" y="26"/>
                    <a:pt x="293" y="26"/>
                  </a:cubicBezTo>
                  <a:cubicBezTo>
                    <a:pt x="295" y="29"/>
                    <a:pt x="295" y="29"/>
                    <a:pt x="295" y="29"/>
                  </a:cubicBezTo>
                  <a:cubicBezTo>
                    <a:pt x="294" y="27"/>
                    <a:pt x="294" y="27"/>
                    <a:pt x="294" y="27"/>
                  </a:cubicBezTo>
                  <a:cubicBezTo>
                    <a:pt x="294" y="29"/>
                    <a:pt x="294" y="29"/>
                    <a:pt x="294" y="29"/>
                  </a:cubicBezTo>
                  <a:cubicBezTo>
                    <a:pt x="294" y="29"/>
                    <a:pt x="294" y="29"/>
                    <a:pt x="295" y="29"/>
                  </a:cubicBezTo>
                  <a:cubicBezTo>
                    <a:pt x="294" y="27"/>
                    <a:pt x="294" y="27"/>
                    <a:pt x="294" y="27"/>
                  </a:cubicBezTo>
                  <a:cubicBezTo>
                    <a:pt x="294" y="29"/>
                    <a:pt x="294" y="29"/>
                    <a:pt x="294" y="29"/>
                  </a:cubicBezTo>
                  <a:cubicBezTo>
                    <a:pt x="294" y="29"/>
                    <a:pt x="294" y="29"/>
                    <a:pt x="294" y="29"/>
                  </a:cubicBezTo>
                  <a:cubicBezTo>
                    <a:pt x="294" y="29"/>
                    <a:pt x="294" y="29"/>
                    <a:pt x="294" y="29"/>
                  </a:cubicBezTo>
                  <a:cubicBezTo>
                    <a:pt x="294" y="29"/>
                    <a:pt x="294" y="29"/>
                    <a:pt x="294" y="29"/>
                  </a:cubicBezTo>
                  <a:cubicBezTo>
                    <a:pt x="294" y="29"/>
                    <a:pt x="294" y="29"/>
                    <a:pt x="294" y="29"/>
                  </a:cubicBezTo>
                  <a:cubicBezTo>
                    <a:pt x="294" y="29"/>
                    <a:pt x="294" y="29"/>
                    <a:pt x="294" y="29"/>
                  </a:cubicBezTo>
                  <a:cubicBezTo>
                    <a:pt x="294" y="29"/>
                    <a:pt x="296" y="30"/>
                    <a:pt x="298" y="31"/>
                  </a:cubicBezTo>
                  <a:cubicBezTo>
                    <a:pt x="308" y="35"/>
                    <a:pt x="328" y="46"/>
                    <a:pt x="357" y="62"/>
                  </a:cubicBezTo>
                  <a:cubicBezTo>
                    <a:pt x="457" y="119"/>
                    <a:pt x="653" y="239"/>
                    <a:pt x="825" y="345"/>
                  </a:cubicBezTo>
                  <a:cubicBezTo>
                    <a:pt x="910" y="398"/>
                    <a:pt x="990" y="447"/>
                    <a:pt x="1048" y="483"/>
                  </a:cubicBezTo>
                  <a:cubicBezTo>
                    <a:pt x="1077" y="501"/>
                    <a:pt x="1100" y="516"/>
                    <a:pt x="1117" y="526"/>
                  </a:cubicBezTo>
                  <a:cubicBezTo>
                    <a:pt x="1125" y="531"/>
                    <a:pt x="1131" y="535"/>
                    <a:pt x="1136" y="538"/>
                  </a:cubicBezTo>
                  <a:cubicBezTo>
                    <a:pt x="1140" y="540"/>
                    <a:pt x="1142" y="542"/>
                    <a:pt x="1142" y="542"/>
                  </a:cubicBezTo>
                  <a:cubicBezTo>
                    <a:pt x="1143" y="542"/>
                    <a:pt x="1144" y="543"/>
                    <a:pt x="1145" y="542"/>
                  </a:cubicBezTo>
                  <a:cubicBezTo>
                    <a:pt x="1146" y="542"/>
                    <a:pt x="1147" y="542"/>
                    <a:pt x="1148" y="541"/>
                  </a:cubicBezTo>
                  <a:cubicBezTo>
                    <a:pt x="1148" y="540"/>
                    <a:pt x="1149" y="539"/>
                    <a:pt x="1148" y="538"/>
                  </a:cubicBezTo>
                  <a:cubicBezTo>
                    <a:pt x="1148" y="536"/>
                    <a:pt x="1148" y="535"/>
                    <a:pt x="1147" y="534"/>
                  </a:cubicBezTo>
                  <a:cubicBezTo>
                    <a:pt x="1146" y="532"/>
                    <a:pt x="1144" y="530"/>
                    <a:pt x="1142" y="528"/>
                  </a:cubicBezTo>
                  <a:cubicBezTo>
                    <a:pt x="1138" y="523"/>
                    <a:pt x="1130" y="518"/>
                    <a:pt x="1121" y="511"/>
                  </a:cubicBezTo>
                  <a:cubicBezTo>
                    <a:pt x="1086" y="484"/>
                    <a:pt x="1018" y="441"/>
                    <a:pt x="937" y="390"/>
                  </a:cubicBezTo>
                  <a:cubicBezTo>
                    <a:pt x="814" y="314"/>
                    <a:pt x="660" y="222"/>
                    <a:pt x="537" y="148"/>
                  </a:cubicBezTo>
                  <a:cubicBezTo>
                    <a:pt x="475" y="111"/>
                    <a:pt x="421" y="79"/>
                    <a:pt x="382" y="56"/>
                  </a:cubicBezTo>
                  <a:cubicBezTo>
                    <a:pt x="363" y="45"/>
                    <a:pt x="347" y="36"/>
                    <a:pt x="337" y="29"/>
                  </a:cubicBezTo>
                  <a:cubicBezTo>
                    <a:pt x="331" y="26"/>
                    <a:pt x="327" y="23"/>
                    <a:pt x="324" y="22"/>
                  </a:cubicBezTo>
                  <a:cubicBezTo>
                    <a:pt x="323" y="21"/>
                    <a:pt x="322" y="20"/>
                    <a:pt x="321" y="20"/>
                  </a:cubicBezTo>
                  <a:cubicBezTo>
                    <a:pt x="321" y="19"/>
                    <a:pt x="321" y="19"/>
                    <a:pt x="321" y="19"/>
                  </a:cubicBezTo>
                  <a:cubicBezTo>
                    <a:pt x="321" y="19"/>
                    <a:pt x="321" y="19"/>
                    <a:pt x="321" y="19"/>
                  </a:cubicBezTo>
                  <a:cubicBezTo>
                    <a:pt x="319" y="21"/>
                    <a:pt x="319" y="21"/>
                    <a:pt x="319" y="21"/>
                  </a:cubicBezTo>
                  <a:cubicBezTo>
                    <a:pt x="321" y="20"/>
                    <a:pt x="321" y="20"/>
                    <a:pt x="321" y="20"/>
                  </a:cubicBezTo>
                  <a:cubicBezTo>
                    <a:pt x="321" y="19"/>
                    <a:pt x="321" y="19"/>
                    <a:pt x="321" y="19"/>
                  </a:cubicBezTo>
                  <a:cubicBezTo>
                    <a:pt x="319" y="21"/>
                    <a:pt x="319" y="21"/>
                    <a:pt x="319" y="21"/>
                  </a:cubicBezTo>
                  <a:cubicBezTo>
                    <a:pt x="321" y="20"/>
                    <a:pt x="321" y="20"/>
                    <a:pt x="321" y="20"/>
                  </a:cubicBezTo>
                  <a:cubicBezTo>
                    <a:pt x="318" y="22"/>
                    <a:pt x="318" y="22"/>
                    <a:pt x="318" y="22"/>
                  </a:cubicBezTo>
                  <a:cubicBezTo>
                    <a:pt x="321" y="20"/>
                    <a:pt x="321" y="20"/>
                    <a:pt x="321" y="20"/>
                  </a:cubicBezTo>
                  <a:cubicBezTo>
                    <a:pt x="321" y="20"/>
                    <a:pt x="321" y="20"/>
                    <a:pt x="321" y="20"/>
                  </a:cubicBezTo>
                  <a:cubicBezTo>
                    <a:pt x="318" y="22"/>
                    <a:pt x="318" y="22"/>
                    <a:pt x="318" y="22"/>
                  </a:cubicBezTo>
                  <a:cubicBezTo>
                    <a:pt x="321" y="20"/>
                    <a:pt x="321" y="20"/>
                    <a:pt x="321" y="20"/>
                  </a:cubicBezTo>
                  <a:cubicBezTo>
                    <a:pt x="318" y="22"/>
                    <a:pt x="318" y="22"/>
                    <a:pt x="318" y="22"/>
                  </a:cubicBezTo>
                  <a:cubicBezTo>
                    <a:pt x="322" y="22"/>
                    <a:pt x="322" y="22"/>
                    <a:pt x="322" y="22"/>
                  </a:cubicBezTo>
                  <a:cubicBezTo>
                    <a:pt x="322" y="21"/>
                    <a:pt x="322" y="20"/>
                    <a:pt x="321" y="20"/>
                  </a:cubicBezTo>
                  <a:cubicBezTo>
                    <a:pt x="318" y="22"/>
                    <a:pt x="318" y="22"/>
                    <a:pt x="318" y="22"/>
                  </a:cubicBezTo>
                  <a:cubicBezTo>
                    <a:pt x="322" y="22"/>
                    <a:pt x="322" y="22"/>
                    <a:pt x="322" y="22"/>
                  </a:cubicBezTo>
                  <a:cubicBezTo>
                    <a:pt x="318" y="22"/>
                    <a:pt x="318" y="22"/>
                    <a:pt x="318" y="22"/>
                  </a:cubicBezTo>
                  <a:cubicBezTo>
                    <a:pt x="316" y="26"/>
                    <a:pt x="316" y="26"/>
                    <a:pt x="316" y="26"/>
                  </a:cubicBezTo>
                  <a:cubicBezTo>
                    <a:pt x="316" y="26"/>
                    <a:pt x="516" y="153"/>
                    <a:pt x="720" y="280"/>
                  </a:cubicBezTo>
                  <a:cubicBezTo>
                    <a:pt x="823" y="344"/>
                    <a:pt x="926" y="407"/>
                    <a:pt x="1006" y="455"/>
                  </a:cubicBezTo>
                  <a:cubicBezTo>
                    <a:pt x="1046" y="479"/>
                    <a:pt x="1081" y="499"/>
                    <a:pt x="1106" y="513"/>
                  </a:cubicBezTo>
                  <a:cubicBezTo>
                    <a:pt x="1119" y="520"/>
                    <a:pt x="1129" y="525"/>
                    <a:pt x="1137" y="529"/>
                  </a:cubicBezTo>
                  <a:cubicBezTo>
                    <a:pt x="1141" y="531"/>
                    <a:pt x="1145" y="532"/>
                    <a:pt x="1148" y="533"/>
                  </a:cubicBezTo>
                  <a:cubicBezTo>
                    <a:pt x="1149" y="534"/>
                    <a:pt x="1150" y="534"/>
                    <a:pt x="1151" y="535"/>
                  </a:cubicBezTo>
                  <a:cubicBezTo>
                    <a:pt x="1152" y="535"/>
                    <a:pt x="1153" y="535"/>
                    <a:pt x="1155" y="535"/>
                  </a:cubicBezTo>
                  <a:cubicBezTo>
                    <a:pt x="1155" y="535"/>
                    <a:pt x="1156" y="535"/>
                    <a:pt x="1157" y="535"/>
                  </a:cubicBezTo>
                  <a:cubicBezTo>
                    <a:pt x="1158" y="534"/>
                    <a:pt x="1159" y="534"/>
                    <a:pt x="1159" y="533"/>
                  </a:cubicBezTo>
                  <a:cubicBezTo>
                    <a:pt x="1160" y="532"/>
                    <a:pt x="1160" y="531"/>
                    <a:pt x="1160" y="530"/>
                  </a:cubicBezTo>
                  <a:cubicBezTo>
                    <a:pt x="1159" y="529"/>
                    <a:pt x="1159" y="528"/>
                    <a:pt x="1158" y="527"/>
                  </a:cubicBezTo>
                  <a:cubicBezTo>
                    <a:pt x="722" y="255"/>
                    <a:pt x="722" y="255"/>
                    <a:pt x="722" y="255"/>
                  </a:cubicBezTo>
                  <a:cubicBezTo>
                    <a:pt x="1174" y="526"/>
                    <a:pt x="1174" y="526"/>
                    <a:pt x="1174" y="526"/>
                  </a:cubicBezTo>
                  <a:cubicBezTo>
                    <a:pt x="1176" y="527"/>
                    <a:pt x="1178" y="527"/>
                    <a:pt x="1179" y="525"/>
                  </a:cubicBezTo>
                  <a:cubicBezTo>
                    <a:pt x="1180" y="524"/>
                    <a:pt x="1180" y="523"/>
                    <a:pt x="1180" y="522"/>
                  </a:cubicBezTo>
                  <a:cubicBezTo>
                    <a:pt x="1180" y="521"/>
                    <a:pt x="1180" y="521"/>
                    <a:pt x="1179" y="520"/>
                  </a:cubicBezTo>
                  <a:cubicBezTo>
                    <a:pt x="1179" y="519"/>
                    <a:pt x="1178" y="518"/>
                    <a:pt x="1178" y="518"/>
                  </a:cubicBezTo>
                  <a:cubicBezTo>
                    <a:pt x="1176" y="516"/>
                    <a:pt x="1174" y="514"/>
                    <a:pt x="1172" y="512"/>
                  </a:cubicBezTo>
                  <a:cubicBezTo>
                    <a:pt x="1162" y="504"/>
                    <a:pt x="1142" y="490"/>
                    <a:pt x="1115" y="472"/>
                  </a:cubicBezTo>
                  <a:cubicBezTo>
                    <a:pt x="924" y="346"/>
                    <a:pt x="369" y="14"/>
                    <a:pt x="369" y="14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71" y="19"/>
                    <a:pt x="371" y="19"/>
                    <a:pt x="371" y="19"/>
                  </a:cubicBezTo>
                  <a:cubicBezTo>
                    <a:pt x="368" y="18"/>
                    <a:pt x="368" y="18"/>
                    <a:pt x="368" y="18"/>
                  </a:cubicBezTo>
                  <a:cubicBezTo>
                    <a:pt x="369" y="21"/>
                    <a:pt x="369" y="21"/>
                    <a:pt x="369" y="21"/>
                  </a:cubicBezTo>
                  <a:cubicBezTo>
                    <a:pt x="369" y="21"/>
                    <a:pt x="370" y="20"/>
                    <a:pt x="371" y="19"/>
                  </a:cubicBezTo>
                  <a:cubicBezTo>
                    <a:pt x="368" y="18"/>
                    <a:pt x="368" y="18"/>
                    <a:pt x="368" y="18"/>
                  </a:cubicBezTo>
                  <a:cubicBezTo>
                    <a:pt x="369" y="21"/>
                    <a:pt x="369" y="21"/>
                    <a:pt x="369" y="21"/>
                  </a:cubicBezTo>
                  <a:cubicBezTo>
                    <a:pt x="368" y="18"/>
                    <a:pt x="368" y="18"/>
                    <a:pt x="368" y="18"/>
                  </a:cubicBezTo>
                  <a:cubicBezTo>
                    <a:pt x="368" y="21"/>
                    <a:pt x="368" y="21"/>
                    <a:pt x="368" y="21"/>
                  </a:cubicBezTo>
                  <a:cubicBezTo>
                    <a:pt x="368" y="21"/>
                    <a:pt x="368" y="21"/>
                    <a:pt x="369" y="21"/>
                  </a:cubicBezTo>
                  <a:cubicBezTo>
                    <a:pt x="368" y="18"/>
                    <a:pt x="368" y="18"/>
                    <a:pt x="368" y="18"/>
                  </a:cubicBezTo>
                  <a:cubicBezTo>
                    <a:pt x="368" y="21"/>
                    <a:pt x="368" y="21"/>
                    <a:pt x="368" y="21"/>
                  </a:cubicBezTo>
                  <a:cubicBezTo>
                    <a:pt x="368" y="20"/>
                    <a:pt x="368" y="20"/>
                    <a:pt x="368" y="20"/>
                  </a:cubicBezTo>
                  <a:cubicBezTo>
                    <a:pt x="368" y="21"/>
                    <a:pt x="368" y="21"/>
                    <a:pt x="368" y="21"/>
                  </a:cubicBezTo>
                  <a:cubicBezTo>
                    <a:pt x="368" y="21"/>
                    <a:pt x="368" y="21"/>
                    <a:pt x="368" y="21"/>
                  </a:cubicBezTo>
                  <a:cubicBezTo>
                    <a:pt x="368" y="20"/>
                    <a:pt x="368" y="20"/>
                    <a:pt x="368" y="20"/>
                  </a:cubicBezTo>
                  <a:cubicBezTo>
                    <a:pt x="368" y="21"/>
                    <a:pt x="368" y="21"/>
                    <a:pt x="368" y="21"/>
                  </a:cubicBezTo>
                  <a:cubicBezTo>
                    <a:pt x="368" y="21"/>
                    <a:pt x="368" y="21"/>
                    <a:pt x="369" y="21"/>
                  </a:cubicBezTo>
                  <a:cubicBezTo>
                    <a:pt x="372" y="22"/>
                    <a:pt x="378" y="25"/>
                    <a:pt x="386" y="30"/>
                  </a:cubicBezTo>
                  <a:cubicBezTo>
                    <a:pt x="418" y="47"/>
                    <a:pt x="482" y="86"/>
                    <a:pt x="561" y="134"/>
                  </a:cubicBezTo>
                  <a:cubicBezTo>
                    <a:pt x="679" y="208"/>
                    <a:pt x="831" y="303"/>
                    <a:pt x="955" y="381"/>
                  </a:cubicBezTo>
                  <a:cubicBezTo>
                    <a:pt x="1017" y="419"/>
                    <a:pt x="1073" y="453"/>
                    <a:pt x="1113" y="478"/>
                  </a:cubicBezTo>
                  <a:cubicBezTo>
                    <a:pt x="1134" y="490"/>
                    <a:pt x="1150" y="500"/>
                    <a:pt x="1163" y="507"/>
                  </a:cubicBezTo>
                  <a:cubicBezTo>
                    <a:pt x="1169" y="510"/>
                    <a:pt x="1174" y="513"/>
                    <a:pt x="1178" y="515"/>
                  </a:cubicBezTo>
                  <a:cubicBezTo>
                    <a:pt x="1179" y="516"/>
                    <a:pt x="1181" y="516"/>
                    <a:pt x="1182" y="517"/>
                  </a:cubicBezTo>
                  <a:cubicBezTo>
                    <a:pt x="1183" y="517"/>
                    <a:pt x="1184" y="517"/>
                    <a:pt x="1184" y="517"/>
                  </a:cubicBezTo>
                  <a:cubicBezTo>
                    <a:pt x="1185" y="518"/>
                    <a:pt x="1186" y="518"/>
                    <a:pt x="1186" y="518"/>
                  </a:cubicBezTo>
                  <a:cubicBezTo>
                    <a:pt x="1187" y="518"/>
                    <a:pt x="1187" y="518"/>
                    <a:pt x="1188" y="517"/>
                  </a:cubicBezTo>
                  <a:cubicBezTo>
                    <a:pt x="1189" y="517"/>
                    <a:pt x="1190" y="517"/>
                    <a:pt x="1190" y="516"/>
                  </a:cubicBezTo>
                  <a:cubicBezTo>
                    <a:pt x="1191" y="515"/>
                    <a:pt x="1191" y="514"/>
                    <a:pt x="1191" y="513"/>
                  </a:cubicBezTo>
                  <a:cubicBezTo>
                    <a:pt x="1191" y="512"/>
                    <a:pt x="1190" y="511"/>
                    <a:pt x="1189" y="510"/>
                  </a:cubicBezTo>
                  <a:cubicBezTo>
                    <a:pt x="1189" y="510"/>
                    <a:pt x="1186" y="508"/>
                    <a:pt x="1180" y="505"/>
                  </a:cubicBezTo>
                  <a:cubicBezTo>
                    <a:pt x="1136" y="477"/>
                    <a:pt x="938" y="355"/>
                    <a:pt x="752" y="239"/>
                  </a:cubicBezTo>
                  <a:cubicBezTo>
                    <a:pt x="658" y="181"/>
                    <a:pt x="568" y="124"/>
                    <a:pt x="500" y="82"/>
                  </a:cubicBezTo>
                  <a:cubicBezTo>
                    <a:pt x="467" y="60"/>
                    <a:pt x="439" y="43"/>
                    <a:pt x="419" y="30"/>
                  </a:cubicBezTo>
                  <a:cubicBezTo>
                    <a:pt x="410" y="24"/>
                    <a:pt x="402" y="19"/>
                    <a:pt x="397" y="16"/>
                  </a:cubicBezTo>
                  <a:cubicBezTo>
                    <a:pt x="394" y="14"/>
                    <a:pt x="392" y="13"/>
                    <a:pt x="391" y="12"/>
                  </a:cubicBezTo>
                  <a:cubicBezTo>
                    <a:pt x="391" y="11"/>
                    <a:pt x="390" y="11"/>
                    <a:pt x="390" y="11"/>
                  </a:cubicBezTo>
                  <a:cubicBezTo>
                    <a:pt x="390" y="11"/>
                    <a:pt x="390" y="11"/>
                    <a:pt x="390" y="11"/>
                  </a:cubicBezTo>
                  <a:cubicBezTo>
                    <a:pt x="389" y="12"/>
                    <a:pt x="389" y="12"/>
                    <a:pt x="389" y="12"/>
                  </a:cubicBezTo>
                  <a:cubicBezTo>
                    <a:pt x="390" y="11"/>
                    <a:pt x="390" y="11"/>
                    <a:pt x="390" y="11"/>
                  </a:cubicBezTo>
                  <a:cubicBezTo>
                    <a:pt x="390" y="11"/>
                    <a:pt x="390" y="11"/>
                    <a:pt x="390" y="11"/>
                  </a:cubicBezTo>
                  <a:cubicBezTo>
                    <a:pt x="389" y="12"/>
                    <a:pt x="389" y="12"/>
                    <a:pt x="389" y="12"/>
                  </a:cubicBezTo>
                  <a:cubicBezTo>
                    <a:pt x="390" y="11"/>
                    <a:pt x="390" y="11"/>
                    <a:pt x="390" y="11"/>
                  </a:cubicBezTo>
                  <a:cubicBezTo>
                    <a:pt x="387" y="13"/>
                    <a:pt x="387" y="13"/>
                    <a:pt x="387" y="13"/>
                  </a:cubicBezTo>
                  <a:cubicBezTo>
                    <a:pt x="390" y="12"/>
                    <a:pt x="390" y="12"/>
                    <a:pt x="390" y="12"/>
                  </a:cubicBezTo>
                  <a:cubicBezTo>
                    <a:pt x="390" y="11"/>
                    <a:pt x="390" y="11"/>
                    <a:pt x="390" y="11"/>
                  </a:cubicBezTo>
                  <a:cubicBezTo>
                    <a:pt x="387" y="13"/>
                    <a:pt x="387" y="13"/>
                    <a:pt x="387" y="13"/>
                  </a:cubicBezTo>
                  <a:cubicBezTo>
                    <a:pt x="390" y="12"/>
                    <a:pt x="390" y="12"/>
                    <a:pt x="390" y="12"/>
                  </a:cubicBezTo>
                  <a:cubicBezTo>
                    <a:pt x="387" y="14"/>
                    <a:pt x="387" y="14"/>
                    <a:pt x="387" y="14"/>
                  </a:cubicBezTo>
                  <a:cubicBezTo>
                    <a:pt x="391" y="14"/>
                    <a:pt x="391" y="14"/>
                    <a:pt x="391" y="14"/>
                  </a:cubicBezTo>
                  <a:cubicBezTo>
                    <a:pt x="391" y="12"/>
                    <a:pt x="390" y="12"/>
                    <a:pt x="390" y="12"/>
                  </a:cubicBezTo>
                  <a:cubicBezTo>
                    <a:pt x="387" y="14"/>
                    <a:pt x="387" y="14"/>
                    <a:pt x="387" y="14"/>
                  </a:cubicBezTo>
                  <a:cubicBezTo>
                    <a:pt x="391" y="14"/>
                    <a:pt x="391" y="14"/>
                    <a:pt x="391" y="14"/>
                  </a:cubicBezTo>
                  <a:cubicBezTo>
                    <a:pt x="387" y="14"/>
                    <a:pt x="387" y="14"/>
                    <a:pt x="387" y="14"/>
                  </a:cubicBezTo>
                  <a:cubicBezTo>
                    <a:pt x="390" y="16"/>
                    <a:pt x="390" y="16"/>
                    <a:pt x="390" y="16"/>
                  </a:cubicBezTo>
                  <a:cubicBezTo>
                    <a:pt x="391" y="15"/>
                    <a:pt x="391" y="14"/>
                    <a:pt x="391" y="14"/>
                  </a:cubicBezTo>
                  <a:cubicBezTo>
                    <a:pt x="387" y="14"/>
                    <a:pt x="387" y="14"/>
                    <a:pt x="387" y="14"/>
                  </a:cubicBezTo>
                  <a:cubicBezTo>
                    <a:pt x="390" y="16"/>
                    <a:pt x="390" y="16"/>
                    <a:pt x="390" y="16"/>
                  </a:cubicBezTo>
                  <a:cubicBezTo>
                    <a:pt x="387" y="14"/>
                    <a:pt x="387" y="14"/>
                    <a:pt x="387" y="14"/>
                  </a:cubicBezTo>
                  <a:cubicBezTo>
                    <a:pt x="385" y="17"/>
                    <a:pt x="385" y="17"/>
                    <a:pt x="385" y="17"/>
                  </a:cubicBezTo>
                  <a:cubicBezTo>
                    <a:pt x="1197" y="508"/>
                    <a:pt x="1197" y="508"/>
                    <a:pt x="1197" y="508"/>
                  </a:cubicBezTo>
                  <a:cubicBezTo>
                    <a:pt x="1199" y="509"/>
                    <a:pt x="1201" y="508"/>
                    <a:pt x="1202" y="506"/>
                  </a:cubicBezTo>
                  <a:cubicBezTo>
                    <a:pt x="1203" y="504"/>
                    <a:pt x="1203" y="502"/>
                    <a:pt x="1201" y="501"/>
                  </a:cubicBezTo>
                  <a:cubicBezTo>
                    <a:pt x="1201" y="501"/>
                    <a:pt x="1198" y="499"/>
                    <a:pt x="1192" y="495"/>
                  </a:cubicBezTo>
                  <a:cubicBezTo>
                    <a:pt x="1149" y="469"/>
                    <a:pt x="954" y="348"/>
                    <a:pt x="769" y="234"/>
                  </a:cubicBezTo>
                  <a:cubicBezTo>
                    <a:pt x="677" y="176"/>
                    <a:pt x="588" y="121"/>
                    <a:pt x="521" y="79"/>
                  </a:cubicBezTo>
                  <a:cubicBezTo>
                    <a:pt x="488" y="58"/>
                    <a:pt x="461" y="40"/>
                    <a:pt x="441" y="28"/>
                  </a:cubicBezTo>
                  <a:cubicBezTo>
                    <a:pt x="432" y="22"/>
                    <a:pt x="424" y="17"/>
                    <a:pt x="419" y="13"/>
                  </a:cubicBezTo>
                  <a:cubicBezTo>
                    <a:pt x="417" y="12"/>
                    <a:pt x="415" y="10"/>
                    <a:pt x="414" y="9"/>
                  </a:cubicBezTo>
                  <a:cubicBezTo>
                    <a:pt x="413" y="9"/>
                    <a:pt x="413" y="9"/>
                    <a:pt x="413" y="8"/>
                  </a:cubicBezTo>
                  <a:cubicBezTo>
                    <a:pt x="412" y="8"/>
                    <a:pt x="412" y="8"/>
                    <a:pt x="412" y="8"/>
                  </a:cubicBezTo>
                  <a:cubicBezTo>
                    <a:pt x="411" y="10"/>
                    <a:pt x="411" y="10"/>
                    <a:pt x="411" y="10"/>
                  </a:cubicBezTo>
                  <a:cubicBezTo>
                    <a:pt x="413" y="9"/>
                    <a:pt x="413" y="9"/>
                    <a:pt x="413" y="9"/>
                  </a:cubicBezTo>
                  <a:cubicBezTo>
                    <a:pt x="412" y="8"/>
                    <a:pt x="412" y="8"/>
                    <a:pt x="412" y="8"/>
                  </a:cubicBezTo>
                  <a:cubicBezTo>
                    <a:pt x="411" y="10"/>
                    <a:pt x="411" y="10"/>
                    <a:pt x="411" y="10"/>
                  </a:cubicBezTo>
                  <a:cubicBezTo>
                    <a:pt x="413" y="9"/>
                    <a:pt x="413" y="9"/>
                    <a:pt x="413" y="9"/>
                  </a:cubicBezTo>
                  <a:cubicBezTo>
                    <a:pt x="410" y="11"/>
                    <a:pt x="410" y="11"/>
                    <a:pt x="410" y="11"/>
                  </a:cubicBezTo>
                  <a:cubicBezTo>
                    <a:pt x="413" y="9"/>
                    <a:pt x="413" y="9"/>
                    <a:pt x="413" y="9"/>
                  </a:cubicBezTo>
                  <a:cubicBezTo>
                    <a:pt x="413" y="9"/>
                    <a:pt x="413" y="9"/>
                    <a:pt x="413" y="9"/>
                  </a:cubicBezTo>
                  <a:cubicBezTo>
                    <a:pt x="410" y="11"/>
                    <a:pt x="410" y="11"/>
                    <a:pt x="410" y="11"/>
                  </a:cubicBezTo>
                  <a:cubicBezTo>
                    <a:pt x="413" y="9"/>
                    <a:pt x="413" y="9"/>
                    <a:pt x="413" y="9"/>
                  </a:cubicBezTo>
                  <a:cubicBezTo>
                    <a:pt x="409" y="11"/>
                    <a:pt x="409" y="11"/>
                    <a:pt x="409" y="11"/>
                  </a:cubicBezTo>
                  <a:cubicBezTo>
                    <a:pt x="413" y="11"/>
                    <a:pt x="413" y="11"/>
                    <a:pt x="413" y="11"/>
                  </a:cubicBezTo>
                  <a:cubicBezTo>
                    <a:pt x="413" y="10"/>
                    <a:pt x="413" y="10"/>
                    <a:pt x="413" y="9"/>
                  </a:cubicBezTo>
                  <a:cubicBezTo>
                    <a:pt x="409" y="11"/>
                    <a:pt x="409" y="11"/>
                    <a:pt x="409" y="11"/>
                  </a:cubicBezTo>
                  <a:cubicBezTo>
                    <a:pt x="413" y="11"/>
                    <a:pt x="413" y="11"/>
                    <a:pt x="413" y="11"/>
                  </a:cubicBezTo>
                  <a:cubicBezTo>
                    <a:pt x="409" y="11"/>
                    <a:pt x="409" y="11"/>
                    <a:pt x="409" y="11"/>
                  </a:cubicBezTo>
                  <a:cubicBezTo>
                    <a:pt x="413" y="13"/>
                    <a:pt x="413" y="13"/>
                    <a:pt x="413" y="13"/>
                  </a:cubicBezTo>
                  <a:cubicBezTo>
                    <a:pt x="413" y="12"/>
                    <a:pt x="413" y="11"/>
                    <a:pt x="413" y="11"/>
                  </a:cubicBezTo>
                  <a:cubicBezTo>
                    <a:pt x="409" y="11"/>
                    <a:pt x="409" y="11"/>
                    <a:pt x="409" y="11"/>
                  </a:cubicBezTo>
                  <a:cubicBezTo>
                    <a:pt x="413" y="13"/>
                    <a:pt x="413" y="13"/>
                    <a:pt x="413" y="13"/>
                  </a:cubicBezTo>
                  <a:cubicBezTo>
                    <a:pt x="413" y="13"/>
                    <a:pt x="413" y="13"/>
                    <a:pt x="413" y="13"/>
                  </a:cubicBezTo>
                  <a:cubicBezTo>
                    <a:pt x="411" y="12"/>
                    <a:pt x="411" y="12"/>
                    <a:pt x="411" y="12"/>
                  </a:cubicBezTo>
                  <a:cubicBezTo>
                    <a:pt x="412" y="14"/>
                    <a:pt x="412" y="14"/>
                    <a:pt x="412" y="14"/>
                  </a:cubicBezTo>
                  <a:cubicBezTo>
                    <a:pt x="412" y="14"/>
                    <a:pt x="412" y="13"/>
                    <a:pt x="413" y="13"/>
                  </a:cubicBezTo>
                  <a:cubicBezTo>
                    <a:pt x="411" y="12"/>
                    <a:pt x="411" y="12"/>
                    <a:pt x="411" y="12"/>
                  </a:cubicBezTo>
                  <a:cubicBezTo>
                    <a:pt x="412" y="14"/>
                    <a:pt x="412" y="14"/>
                    <a:pt x="412" y="14"/>
                  </a:cubicBezTo>
                  <a:cubicBezTo>
                    <a:pt x="411" y="13"/>
                    <a:pt x="411" y="13"/>
                    <a:pt x="411" y="13"/>
                  </a:cubicBezTo>
                  <a:cubicBezTo>
                    <a:pt x="412" y="14"/>
                    <a:pt x="412" y="14"/>
                    <a:pt x="412" y="14"/>
                  </a:cubicBezTo>
                  <a:cubicBezTo>
                    <a:pt x="412" y="14"/>
                    <a:pt x="412" y="14"/>
                    <a:pt x="412" y="14"/>
                  </a:cubicBezTo>
                  <a:cubicBezTo>
                    <a:pt x="411" y="13"/>
                    <a:pt x="411" y="13"/>
                    <a:pt x="411" y="13"/>
                  </a:cubicBezTo>
                  <a:cubicBezTo>
                    <a:pt x="412" y="14"/>
                    <a:pt x="412" y="14"/>
                    <a:pt x="412" y="14"/>
                  </a:cubicBezTo>
                  <a:cubicBezTo>
                    <a:pt x="412" y="14"/>
                    <a:pt x="412" y="14"/>
                    <a:pt x="412" y="14"/>
                  </a:cubicBezTo>
                  <a:cubicBezTo>
                    <a:pt x="412" y="14"/>
                    <a:pt x="412" y="14"/>
                    <a:pt x="412" y="14"/>
                  </a:cubicBezTo>
                  <a:cubicBezTo>
                    <a:pt x="413" y="14"/>
                    <a:pt x="415" y="14"/>
                    <a:pt x="417" y="15"/>
                  </a:cubicBezTo>
                  <a:cubicBezTo>
                    <a:pt x="423" y="17"/>
                    <a:pt x="431" y="20"/>
                    <a:pt x="441" y="25"/>
                  </a:cubicBezTo>
                  <a:cubicBezTo>
                    <a:pt x="478" y="43"/>
                    <a:pt x="545" y="81"/>
                    <a:pt x="624" y="128"/>
                  </a:cubicBezTo>
                  <a:cubicBezTo>
                    <a:pt x="742" y="199"/>
                    <a:pt x="887" y="290"/>
                    <a:pt x="1003" y="363"/>
                  </a:cubicBezTo>
                  <a:cubicBezTo>
                    <a:pt x="1060" y="400"/>
                    <a:pt x="1111" y="432"/>
                    <a:pt x="1147" y="455"/>
                  </a:cubicBezTo>
                  <a:cubicBezTo>
                    <a:pt x="1165" y="467"/>
                    <a:pt x="1179" y="476"/>
                    <a:pt x="1189" y="482"/>
                  </a:cubicBezTo>
                  <a:cubicBezTo>
                    <a:pt x="1199" y="489"/>
                    <a:pt x="1205" y="492"/>
                    <a:pt x="1205" y="492"/>
                  </a:cubicBezTo>
                  <a:cubicBezTo>
                    <a:pt x="1207" y="489"/>
                    <a:pt x="1207" y="489"/>
                    <a:pt x="1207" y="489"/>
                  </a:cubicBezTo>
                  <a:cubicBezTo>
                    <a:pt x="1209" y="485"/>
                    <a:pt x="1209" y="485"/>
                    <a:pt x="1209" y="485"/>
                  </a:cubicBezTo>
                  <a:cubicBezTo>
                    <a:pt x="435" y="2"/>
                    <a:pt x="435" y="2"/>
                    <a:pt x="435" y="2"/>
                  </a:cubicBezTo>
                  <a:cubicBezTo>
                    <a:pt x="433" y="5"/>
                    <a:pt x="433" y="5"/>
                    <a:pt x="433" y="5"/>
                  </a:cubicBezTo>
                  <a:cubicBezTo>
                    <a:pt x="436" y="7"/>
                    <a:pt x="436" y="7"/>
                    <a:pt x="436" y="7"/>
                  </a:cubicBezTo>
                  <a:cubicBezTo>
                    <a:pt x="434" y="6"/>
                    <a:pt x="434" y="6"/>
                    <a:pt x="434" y="6"/>
                  </a:cubicBezTo>
                  <a:cubicBezTo>
                    <a:pt x="435" y="8"/>
                    <a:pt x="435" y="8"/>
                    <a:pt x="435" y="8"/>
                  </a:cubicBezTo>
                  <a:cubicBezTo>
                    <a:pt x="435" y="8"/>
                    <a:pt x="436" y="8"/>
                    <a:pt x="436" y="7"/>
                  </a:cubicBezTo>
                  <a:cubicBezTo>
                    <a:pt x="434" y="6"/>
                    <a:pt x="434" y="6"/>
                    <a:pt x="434" y="6"/>
                  </a:cubicBezTo>
                  <a:cubicBezTo>
                    <a:pt x="435" y="8"/>
                    <a:pt x="435" y="8"/>
                    <a:pt x="435" y="8"/>
                  </a:cubicBezTo>
                  <a:cubicBezTo>
                    <a:pt x="434" y="7"/>
                    <a:pt x="434" y="7"/>
                    <a:pt x="434" y="7"/>
                  </a:cubicBezTo>
                  <a:cubicBezTo>
                    <a:pt x="434" y="9"/>
                    <a:pt x="434" y="9"/>
                    <a:pt x="434" y="9"/>
                  </a:cubicBezTo>
                  <a:cubicBezTo>
                    <a:pt x="435" y="8"/>
                    <a:pt x="435" y="8"/>
                    <a:pt x="435" y="8"/>
                  </a:cubicBezTo>
                  <a:cubicBezTo>
                    <a:pt x="434" y="7"/>
                    <a:pt x="434" y="7"/>
                    <a:pt x="434" y="7"/>
                  </a:cubicBezTo>
                  <a:cubicBezTo>
                    <a:pt x="434" y="9"/>
                    <a:pt x="434" y="9"/>
                    <a:pt x="434" y="9"/>
                  </a:cubicBezTo>
                  <a:cubicBezTo>
                    <a:pt x="434" y="8"/>
                    <a:pt x="434" y="8"/>
                    <a:pt x="434" y="8"/>
                  </a:cubicBezTo>
                  <a:cubicBezTo>
                    <a:pt x="434" y="9"/>
                    <a:pt x="434" y="9"/>
                    <a:pt x="434" y="9"/>
                  </a:cubicBezTo>
                  <a:cubicBezTo>
                    <a:pt x="434" y="9"/>
                    <a:pt x="434" y="9"/>
                    <a:pt x="434" y="9"/>
                  </a:cubicBezTo>
                  <a:cubicBezTo>
                    <a:pt x="434" y="8"/>
                    <a:pt x="434" y="8"/>
                    <a:pt x="434" y="8"/>
                  </a:cubicBezTo>
                  <a:cubicBezTo>
                    <a:pt x="434" y="9"/>
                    <a:pt x="434" y="9"/>
                    <a:pt x="434" y="9"/>
                  </a:cubicBezTo>
                  <a:cubicBezTo>
                    <a:pt x="434" y="9"/>
                    <a:pt x="434" y="9"/>
                    <a:pt x="434" y="9"/>
                  </a:cubicBezTo>
                  <a:cubicBezTo>
                    <a:pt x="435" y="9"/>
                    <a:pt x="436" y="9"/>
                    <a:pt x="439" y="10"/>
                  </a:cubicBezTo>
                  <a:cubicBezTo>
                    <a:pt x="443" y="11"/>
                    <a:pt x="450" y="15"/>
                    <a:pt x="459" y="19"/>
                  </a:cubicBezTo>
                  <a:cubicBezTo>
                    <a:pt x="493" y="37"/>
                    <a:pt x="555" y="75"/>
                    <a:pt x="630" y="121"/>
                  </a:cubicBezTo>
                  <a:cubicBezTo>
                    <a:pt x="742" y="191"/>
                    <a:pt x="882" y="280"/>
                    <a:pt x="997" y="352"/>
                  </a:cubicBezTo>
                  <a:cubicBezTo>
                    <a:pt x="1054" y="388"/>
                    <a:pt x="1105" y="420"/>
                    <a:pt x="1143" y="443"/>
                  </a:cubicBezTo>
                  <a:cubicBezTo>
                    <a:pt x="1162" y="454"/>
                    <a:pt x="1178" y="463"/>
                    <a:pt x="1190" y="469"/>
                  </a:cubicBezTo>
                  <a:cubicBezTo>
                    <a:pt x="1196" y="473"/>
                    <a:pt x="1201" y="475"/>
                    <a:pt x="1204" y="477"/>
                  </a:cubicBezTo>
                  <a:cubicBezTo>
                    <a:pt x="1206" y="478"/>
                    <a:pt x="1208" y="478"/>
                    <a:pt x="1209" y="479"/>
                  </a:cubicBezTo>
                  <a:cubicBezTo>
                    <a:pt x="1211" y="479"/>
                    <a:pt x="1212" y="480"/>
                    <a:pt x="1214" y="480"/>
                  </a:cubicBezTo>
                  <a:cubicBezTo>
                    <a:pt x="1214" y="480"/>
                    <a:pt x="1215" y="480"/>
                    <a:pt x="1216" y="479"/>
                  </a:cubicBezTo>
                  <a:cubicBezTo>
                    <a:pt x="1216" y="479"/>
                    <a:pt x="1217" y="478"/>
                    <a:pt x="1218" y="477"/>
                  </a:cubicBezTo>
                  <a:cubicBezTo>
                    <a:pt x="1218" y="477"/>
                    <a:pt x="1218" y="477"/>
                    <a:pt x="1218" y="477"/>
                  </a:cubicBezTo>
                  <a:cubicBezTo>
                    <a:pt x="1218" y="477"/>
                    <a:pt x="1219" y="476"/>
                    <a:pt x="1219" y="475"/>
                  </a:cubicBezTo>
                  <a:cubicBezTo>
                    <a:pt x="1219" y="473"/>
                    <a:pt x="1218" y="472"/>
                    <a:pt x="1218" y="471"/>
                  </a:cubicBezTo>
                  <a:cubicBezTo>
                    <a:pt x="1216" y="470"/>
                    <a:pt x="1215" y="468"/>
                    <a:pt x="1213" y="466"/>
                  </a:cubicBezTo>
                  <a:cubicBezTo>
                    <a:pt x="1208" y="462"/>
                    <a:pt x="1202" y="457"/>
                    <a:pt x="1193" y="451"/>
                  </a:cubicBezTo>
                  <a:cubicBezTo>
                    <a:pt x="1161" y="428"/>
                    <a:pt x="1100" y="388"/>
                    <a:pt x="1025" y="341"/>
                  </a:cubicBezTo>
                  <a:cubicBezTo>
                    <a:pt x="802" y="202"/>
                    <a:pt x="463" y="1"/>
                    <a:pt x="463" y="1"/>
                  </a:cubicBezTo>
                  <a:cubicBezTo>
                    <a:pt x="461" y="4"/>
                    <a:pt x="461" y="4"/>
                    <a:pt x="461" y="4"/>
                  </a:cubicBezTo>
                  <a:cubicBezTo>
                    <a:pt x="465" y="7"/>
                    <a:pt x="465" y="7"/>
                    <a:pt x="465" y="7"/>
                  </a:cubicBezTo>
                  <a:cubicBezTo>
                    <a:pt x="461" y="4"/>
                    <a:pt x="461" y="4"/>
                    <a:pt x="461" y="4"/>
                  </a:cubicBezTo>
                  <a:cubicBezTo>
                    <a:pt x="463" y="8"/>
                    <a:pt x="463" y="8"/>
                    <a:pt x="463" y="8"/>
                  </a:cubicBezTo>
                  <a:cubicBezTo>
                    <a:pt x="463" y="8"/>
                    <a:pt x="464" y="7"/>
                    <a:pt x="465" y="7"/>
                  </a:cubicBezTo>
                  <a:cubicBezTo>
                    <a:pt x="461" y="4"/>
                    <a:pt x="461" y="4"/>
                    <a:pt x="461" y="4"/>
                  </a:cubicBezTo>
                  <a:cubicBezTo>
                    <a:pt x="463" y="8"/>
                    <a:pt x="463" y="8"/>
                    <a:pt x="463" y="8"/>
                  </a:cubicBezTo>
                  <a:cubicBezTo>
                    <a:pt x="461" y="5"/>
                    <a:pt x="461" y="5"/>
                    <a:pt x="461" y="5"/>
                  </a:cubicBezTo>
                  <a:cubicBezTo>
                    <a:pt x="461" y="8"/>
                    <a:pt x="461" y="8"/>
                    <a:pt x="461" y="8"/>
                  </a:cubicBezTo>
                  <a:cubicBezTo>
                    <a:pt x="462" y="8"/>
                    <a:pt x="462" y="8"/>
                    <a:pt x="463" y="8"/>
                  </a:cubicBezTo>
                  <a:cubicBezTo>
                    <a:pt x="461" y="5"/>
                    <a:pt x="461" y="5"/>
                    <a:pt x="461" y="5"/>
                  </a:cubicBezTo>
                  <a:cubicBezTo>
                    <a:pt x="461" y="8"/>
                    <a:pt x="461" y="8"/>
                    <a:pt x="461" y="8"/>
                  </a:cubicBezTo>
                  <a:cubicBezTo>
                    <a:pt x="461" y="5"/>
                    <a:pt x="461" y="5"/>
                    <a:pt x="461" y="5"/>
                  </a:cubicBezTo>
                  <a:cubicBezTo>
                    <a:pt x="460" y="8"/>
                    <a:pt x="460" y="8"/>
                    <a:pt x="460" y="8"/>
                  </a:cubicBezTo>
                  <a:cubicBezTo>
                    <a:pt x="460" y="8"/>
                    <a:pt x="460" y="8"/>
                    <a:pt x="461" y="8"/>
                  </a:cubicBezTo>
                  <a:cubicBezTo>
                    <a:pt x="461" y="5"/>
                    <a:pt x="461" y="5"/>
                    <a:pt x="461" y="5"/>
                  </a:cubicBezTo>
                  <a:cubicBezTo>
                    <a:pt x="460" y="8"/>
                    <a:pt x="460" y="8"/>
                    <a:pt x="460" y="8"/>
                  </a:cubicBezTo>
                  <a:cubicBezTo>
                    <a:pt x="461" y="6"/>
                    <a:pt x="461" y="6"/>
                    <a:pt x="461" y="6"/>
                  </a:cubicBezTo>
                  <a:cubicBezTo>
                    <a:pt x="460" y="8"/>
                    <a:pt x="460" y="8"/>
                    <a:pt x="460" y="8"/>
                  </a:cubicBezTo>
                  <a:cubicBezTo>
                    <a:pt x="460" y="8"/>
                    <a:pt x="460" y="8"/>
                    <a:pt x="460" y="8"/>
                  </a:cubicBezTo>
                  <a:cubicBezTo>
                    <a:pt x="461" y="6"/>
                    <a:pt x="461" y="6"/>
                    <a:pt x="461" y="6"/>
                  </a:cubicBezTo>
                  <a:cubicBezTo>
                    <a:pt x="460" y="8"/>
                    <a:pt x="460" y="8"/>
                    <a:pt x="460" y="8"/>
                  </a:cubicBezTo>
                  <a:cubicBezTo>
                    <a:pt x="460" y="8"/>
                    <a:pt x="460" y="8"/>
                    <a:pt x="460" y="8"/>
                  </a:cubicBezTo>
                  <a:cubicBezTo>
                    <a:pt x="461" y="9"/>
                    <a:pt x="462" y="10"/>
                    <a:pt x="464" y="11"/>
                  </a:cubicBezTo>
                  <a:cubicBezTo>
                    <a:pt x="480" y="20"/>
                    <a:pt x="532" y="54"/>
                    <a:pt x="601" y="99"/>
                  </a:cubicBezTo>
                  <a:cubicBezTo>
                    <a:pt x="705" y="166"/>
                    <a:pt x="849" y="258"/>
                    <a:pt x="972" y="334"/>
                  </a:cubicBezTo>
                  <a:cubicBezTo>
                    <a:pt x="1033" y="371"/>
                    <a:pt x="1089" y="405"/>
                    <a:pt x="1132" y="429"/>
                  </a:cubicBezTo>
                  <a:cubicBezTo>
                    <a:pt x="1153" y="441"/>
                    <a:pt x="1172" y="451"/>
                    <a:pt x="1186" y="458"/>
                  </a:cubicBezTo>
                  <a:cubicBezTo>
                    <a:pt x="1193" y="461"/>
                    <a:pt x="1199" y="464"/>
                    <a:pt x="1204" y="466"/>
                  </a:cubicBezTo>
                  <a:cubicBezTo>
                    <a:pt x="1209" y="467"/>
                    <a:pt x="1212" y="469"/>
                    <a:pt x="1216" y="469"/>
                  </a:cubicBezTo>
                  <a:cubicBezTo>
                    <a:pt x="1217" y="469"/>
                    <a:pt x="1218" y="468"/>
                    <a:pt x="1219" y="468"/>
                  </a:cubicBezTo>
                  <a:cubicBezTo>
                    <a:pt x="1220" y="468"/>
                    <a:pt x="1221" y="467"/>
                    <a:pt x="1222" y="466"/>
                  </a:cubicBezTo>
                  <a:cubicBezTo>
                    <a:pt x="1222" y="466"/>
                    <a:pt x="1222" y="466"/>
                    <a:pt x="1222" y="466"/>
                  </a:cubicBezTo>
                  <a:cubicBezTo>
                    <a:pt x="1222" y="465"/>
                    <a:pt x="1222" y="464"/>
                    <a:pt x="1222" y="464"/>
                  </a:cubicBezTo>
                  <a:cubicBezTo>
                    <a:pt x="1222" y="462"/>
                    <a:pt x="1222" y="462"/>
                    <a:pt x="1222" y="461"/>
                  </a:cubicBezTo>
                  <a:cubicBezTo>
                    <a:pt x="1221" y="461"/>
                    <a:pt x="1221" y="461"/>
                    <a:pt x="1221" y="460"/>
                  </a:cubicBezTo>
                  <a:cubicBezTo>
                    <a:pt x="1220" y="460"/>
                    <a:pt x="1220" y="459"/>
                    <a:pt x="1219" y="459"/>
                  </a:cubicBezTo>
                  <a:cubicBezTo>
                    <a:pt x="1216" y="457"/>
                    <a:pt x="1211" y="453"/>
                    <a:pt x="1203" y="448"/>
                  </a:cubicBezTo>
                  <a:cubicBezTo>
                    <a:pt x="1152" y="415"/>
                    <a:pt x="1004" y="325"/>
                    <a:pt x="1004" y="325"/>
                  </a:cubicBezTo>
                  <a:cubicBezTo>
                    <a:pt x="1002" y="328"/>
                    <a:pt x="1002" y="328"/>
                    <a:pt x="1002" y="328"/>
                  </a:cubicBezTo>
                  <a:cubicBezTo>
                    <a:pt x="1005" y="331"/>
                    <a:pt x="1005" y="331"/>
                    <a:pt x="1005" y="331"/>
                  </a:cubicBezTo>
                  <a:cubicBezTo>
                    <a:pt x="1002" y="328"/>
                    <a:pt x="1002" y="328"/>
                    <a:pt x="1002" y="328"/>
                  </a:cubicBezTo>
                  <a:cubicBezTo>
                    <a:pt x="1003" y="332"/>
                    <a:pt x="1003" y="332"/>
                    <a:pt x="1003" y="332"/>
                  </a:cubicBezTo>
                  <a:cubicBezTo>
                    <a:pt x="1004" y="332"/>
                    <a:pt x="1005" y="331"/>
                    <a:pt x="1005" y="331"/>
                  </a:cubicBezTo>
                  <a:cubicBezTo>
                    <a:pt x="1002" y="328"/>
                    <a:pt x="1002" y="328"/>
                    <a:pt x="1002" y="328"/>
                  </a:cubicBezTo>
                  <a:cubicBezTo>
                    <a:pt x="1003" y="332"/>
                    <a:pt x="1003" y="332"/>
                    <a:pt x="1003" y="332"/>
                  </a:cubicBezTo>
                  <a:cubicBezTo>
                    <a:pt x="1002" y="329"/>
                    <a:pt x="1002" y="329"/>
                    <a:pt x="1002" y="329"/>
                  </a:cubicBezTo>
                  <a:cubicBezTo>
                    <a:pt x="1002" y="332"/>
                    <a:pt x="1002" y="332"/>
                    <a:pt x="1002" y="332"/>
                  </a:cubicBezTo>
                  <a:cubicBezTo>
                    <a:pt x="1002" y="332"/>
                    <a:pt x="1003" y="332"/>
                    <a:pt x="1003" y="332"/>
                  </a:cubicBezTo>
                  <a:cubicBezTo>
                    <a:pt x="1002" y="329"/>
                    <a:pt x="1002" y="329"/>
                    <a:pt x="1002" y="329"/>
                  </a:cubicBezTo>
                  <a:cubicBezTo>
                    <a:pt x="1002" y="332"/>
                    <a:pt x="1002" y="332"/>
                    <a:pt x="1002" y="332"/>
                  </a:cubicBezTo>
                  <a:cubicBezTo>
                    <a:pt x="1002" y="330"/>
                    <a:pt x="1002" y="330"/>
                    <a:pt x="1002" y="330"/>
                  </a:cubicBezTo>
                  <a:cubicBezTo>
                    <a:pt x="1001" y="332"/>
                    <a:pt x="1001" y="332"/>
                    <a:pt x="1001" y="332"/>
                  </a:cubicBezTo>
                  <a:cubicBezTo>
                    <a:pt x="1001" y="332"/>
                    <a:pt x="1001" y="332"/>
                    <a:pt x="1002" y="332"/>
                  </a:cubicBezTo>
                  <a:cubicBezTo>
                    <a:pt x="1002" y="330"/>
                    <a:pt x="1002" y="330"/>
                    <a:pt x="1002" y="330"/>
                  </a:cubicBezTo>
                  <a:cubicBezTo>
                    <a:pt x="1001" y="332"/>
                    <a:pt x="1001" y="332"/>
                    <a:pt x="1001" y="332"/>
                  </a:cubicBezTo>
                  <a:cubicBezTo>
                    <a:pt x="1001" y="332"/>
                    <a:pt x="1002" y="332"/>
                    <a:pt x="1002" y="333"/>
                  </a:cubicBezTo>
                  <a:cubicBezTo>
                    <a:pt x="1005" y="334"/>
                    <a:pt x="1010" y="337"/>
                    <a:pt x="1017" y="341"/>
                  </a:cubicBezTo>
                  <a:cubicBezTo>
                    <a:pt x="1042" y="354"/>
                    <a:pt x="1090" y="382"/>
                    <a:pt x="1133" y="406"/>
                  </a:cubicBezTo>
                  <a:cubicBezTo>
                    <a:pt x="1155" y="418"/>
                    <a:pt x="1175" y="429"/>
                    <a:pt x="1190" y="437"/>
                  </a:cubicBezTo>
                  <a:cubicBezTo>
                    <a:pt x="1198" y="442"/>
                    <a:pt x="1205" y="445"/>
                    <a:pt x="1210" y="447"/>
                  </a:cubicBezTo>
                  <a:cubicBezTo>
                    <a:pt x="1212" y="448"/>
                    <a:pt x="1214" y="449"/>
                    <a:pt x="1216" y="450"/>
                  </a:cubicBezTo>
                  <a:cubicBezTo>
                    <a:pt x="1217" y="450"/>
                    <a:pt x="1217" y="451"/>
                    <a:pt x="1218" y="451"/>
                  </a:cubicBezTo>
                  <a:cubicBezTo>
                    <a:pt x="1219" y="451"/>
                    <a:pt x="1219" y="451"/>
                    <a:pt x="1220" y="451"/>
                  </a:cubicBezTo>
                  <a:cubicBezTo>
                    <a:pt x="1221" y="451"/>
                    <a:pt x="1221" y="451"/>
                    <a:pt x="1222" y="451"/>
                  </a:cubicBezTo>
                  <a:cubicBezTo>
                    <a:pt x="1222" y="451"/>
                    <a:pt x="1223" y="450"/>
                    <a:pt x="1224" y="449"/>
                  </a:cubicBezTo>
                  <a:cubicBezTo>
                    <a:pt x="1224" y="449"/>
                    <a:pt x="1224" y="449"/>
                    <a:pt x="1224" y="449"/>
                  </a:cubicBezTo>
                  <a:cubicBezTo>
                    <a:pt x="1225" y="449"/>
                    <a:pt x="1225" y="448"/>
                    <a:pt x="1225" y="447"/>
                  </a:cubicBezTo>
                  <a:cubicBezTo>
                    <a:pt x="1225" y="446"/>
                    <a:pt x="1224" y="445"/>
                    <a:pt x="1224" y="445"/>
                  </a:cubicBezTo>
                  <a:cubicBezTo>
                    <a:pt x="1224" y="444"/>
                    <a:pt x="1223" y="443"/>
                    <a:pt x="1222" y="442"/>
                  </a:cubicBezTo>
                  <a:cubicBezTo>
                    <a:pt x="1221" y="441"/>
                    <a:pt x="1219" y="439"/>
                    <a:pt x="1217" y="438"/>
                  </a:cubicBezTo>
                  <a:cubicBezTo>
                    <a:pt x="1209" y="431"/>
                    <a:pt x="1193" y="421"/>
                    <a:pt x="1173" y="409"/>
                  </a:cubicBezTo>
                  <a:cubicBezTo>
                    <a:pt x="1116" y="373"/>
                    <a:pt x="1028" y="322"/>
                    <a:pt x="1028" y="322"/>
                  </a:cubicBezTo>
                  <a:cubicBezTo>
                    <a:pt x="1026" y="326"/>
                    <a:pt x="1026" y="326"/>
                    <a:pt x="1026" y="326"/>
                  </a:cubicBezTo>
                  <a:cubicBezTo>
                    <a:pt x="1024" y="329"/>
                    <a:pt x="1024" y="329"/>
                    <a:pt x="1024" y="329"/>
                  </a:cubicBezTo>
                  <a:cubicBezTo>
                    <a:pt x="1024" y="329"/>
                    <a:pt x="1072" y="355"/>
                    <a:pt x="1121" y="381"/>
                  </a:cubicBezTo>
                  <a:cubicBezTo>
                    <a:pt x="1146" y="395"/>
                    <a:pt x="1170" y="408"/>
                    <a:pt x="1189" y="417"/>
                  </a:cubicBezTo>
                  <a:cubicBezTo>
                    <a:pt x="1199" y="422"/>
                    <a:pt x="1207" y="426"/>
                    <a:pt x="1213" y="429"/>
                  </a:cubicBezTo>
                  <a:cubicBezTo>
                    <a:pt x="1216" y="431"/>
                    <a:pt x="1218" y="432"/>
                    <a:pt x="1220" y="433"/>
                  </a:cubicBezTo>
                  <a:cubicBezTo>
                    <a:pt x="1221" y="433"/>
                    <a:pt x="1222" y="433"/>
                    <a:pt x="1222" y="434"/>
                  </a:cubicBezTo>
                  <a:cubicBezTo>
                    <a:pt x="1223" y="434"/>
                    <a:pt x="1223" y="434"/>
                    <a:pt x="1223" y="434"/>
                  </a:cubicBezTo>
                  <a:cubicBezTo>
                    <a:pt x="1224" y="434"/>
                    <a:pt x="1224" y="434"/>
                    <a:pt x="1225" y="434"/>
                  </a:cubicBezTo>
                  <a:cubicBezTo>
                    <a:pt x="1225" y="434"/>
                    <a:pt x="1226" y="434"/>
                    <a:pt x="1226" y="434"/>
                  </a:cubicBezTo>
                  <a:cubicBezTo>
                    <a:pt x="1227" y="434"/>
                    <a:pt x="1228" y="433"/>
                    <a:pt x="1228" y="432"/>
                  </a:cubicBezTo>
                  <a:cubicBezTo>
                    <a:pt x="1228" y="432"/>
                    <a:pt x="1228" y="432"/>
                    <a:pt x="1228" y="432"/>
                  </a:cubicBezTo>
                  <a:cubicBezTo>
                    <a:pt x="1229" y="432"/>
                    <a:pt x="1229" y="431"/>
                    <a:pt x="1229" y="430"/>
                  </a:cubicBezTo>
                  <a:cubicBezTo>
                    <a:pt x="1229" y="429"/>
                    <a:pt x="1229" y="428"/>
                    <a:pt x="1228" y="428"/>
                  </a:cubicBezTo>
                  <a:cubicBezTo>
                    <a:pt x="1228" y="427"/>
                    <a:pt x="1227" y="426"/>
                    <a:pt x="1227" y="426"/>
                  </a:cubicBezTo>
                  <a:cubicBezTo>
                    <a:pt x="1226" y="424"/>
                    <a:pt x="1224" y="423"/>
                    <a:pt x="1222" y="421"/>
                  </a:cubicBezTo>
                  <a:cubicBezTo>
                    <a:pt x="1214" y="415"/>
                    <a:pt x="1199" y="406"/>
                    <a:pt x="1181" y="394"/>
                  </a:cubicBezTo>
                  <a:cubicBezTo>
                    <a:pt x="1127" y="360"/>
                    <a:pt x="1045" y="313"/>
                    <a:pt x="1045" y="313"/>
                  </a:cubicBezTo>
                  <a:cubicBezTo>
                    <a:pt x="1043" y="316"/>
                    <a:pt x="1043" y="316"/>
                    <a:pt x="1043" y="316"/>
                  </a:cubicBezTo>
                  <a:cubicBezTo>
                    <a:pt x="1041" y="320"/>
                    <a:pt x="1041" y="320"/>
                    <a:pt x="1041" y="320"/>
                  </a:cubicBezTo>
                  <a:cubicBezTo>
                    <a:pt x="1041" y="320"/>
                    <a:pt x="1087" y="346"/>
                    <a:pt x="1133" y="372"/>
                  </a:cubicBezTo>
                  <a:cubicBezTo>
                    <a:pt x="1156" y="385"/>
                    <a:pt x="1180" y="398"/>
                    <a:pt x="1197" y="408"/>
                  </a:cubicBezTo>
                  <a:cubicBezTo>
                    <a:pt x="1206" y="412"/>
                    <a:pt x="1213" y="416"/>
                    <a:pt x="1219" y="419"/>
                  </a:cubicBezTo>
                  <a:cubicBezTo>
                    <a:pt x="1221" y="421"/>
                    <a:pt x="1224" y="422"/>
                    <a:pt x="1225" y="423"/>
                  </a:cubicBezTo>
                  <a:cubicBezTo>
                    <a:pt x="1226" y="423"/>
                    <a:pt x="1227" y="423"/>
                    <a:pt x="1227" y="424"/>
                  </a:cubicBezTo>
                  <a:cubicBezTo>
                    <a:pt x="1228" y="424"/>
                    <a:pt x="1228" y="424"/>
                    <a:pt x="1228" y="424"/>
                  </a:cubicBezTo>
                  <a:cubicBezTo>
                    <a:pt x="1228" y="424"/>
                    <a:pt x="1228" y="424"/>
                    <a:pt x="1228" y="424"/>
                  </a:cubicBezTo>
                  <a:cubicBezTo>
                    <a:pt x="1229" y="424"/>
                    <a:pt x="1229" y="424"/>
                    <a:pt x="1230" y="424"/>
                  </a:cubicBezTo>
                  <a:cubicBezTo>
                    <a:pt x="1230" y="424"/>
                    <a:pt x="1230" y="424"/>
                    <a:pt x="1231" y="424"/>
                  </a:cubicBezTo>
                  <a:cubicBezTo>
                    <a:pt x="1231" y="424"/>
                    <a:pt x="1232" y="424"/>
                    <a:pt x="1233" y="423"/>
                  </a:cubicBezTo>
                  <a:cubicBezTo>
                    <a:pt x="1233" y="422"/>
                    <a:pt x="1234" y="421"/>
                    <a:pt x="1233" y="420"/>
                  </a:cubicBezTo>
                  <a:cubicBezTo>
                    <a:pt x="1233" y="418"/>
                    <a:pt x="1233" y="417"/>
                    <a:pt x="1232" y="417"/>
                  </a:cubicBezTo>
                  <a:cubicBezTo>
                    <a:pt x="1053" y="305"/>
                    <a:pt x="1053" y="305"/>
                    <a:pt x="1053" y="305"/>
                  </a:cubicBezTo>
                  <a:cubicBezTo>
                    <a:pt x="1051" y="309"/>
                    <a:pt x="1051" y="309"/>
                    <a:pt x="1051" y="309"/>
                  </a:cubicBezTo>
                  <a:cubicBezTo>
                    <a:pt x="1049" y="312"/>
                    <a:pt x="1049" y="312"/>
                    <a:pt x="1049" y="312"/>
                  </a:cubicBezTo>
                  <a:cubicBezTo>
                    <a:pt x="1049" y="312"/>
                    <a:pt x="1091" y="335"/>
                    <a:pt x="1135" y="357"/>
                  </a:cubicBezTo>
                  <a:cubicBezTo>
                    <a:pt x="1156" y="369"/>
                    <a:pt x="1178" y="380"/>
                    <a:pt x="1195" y="388"/>
                  </a:cubicBezTo>
                  <a:cubicBezTo>
                    <a:pt x="1203" y="393"/>
                    <a:pt x="1211" y="396"/>
                    <a:pt x="1216" y="399"/>
                  </a:cubicBezTo>
                  <a:cubicBezTo>
                    <a:pt x="1219" y="400"/>
                    <a:pt x="1221" y="401"/>
                    <a:pt x="1223" y="402"/>
                  </a:cubicBezTo>
                  <a:cubicBezTo>
                    <a:pt x="1223" y="402"/>
                    <a:pt x="1224" y="402"/>
                    <a:pt x="1225" y="402"/>
                  </a:cubicBezTo>
                  <a:cubicBezTo>
                    <a:pt x="1226" y="403"/>
                    <a:pt x="1226" y="403"/>
                    <a:pt x="1226" y="403"/>
                  </a:cubicBezTo>
                  <a:cubicBezTo>
                    <a:pt x="1226" y="403"/>
                    <a:pt x="1227" y="403"/>
                    <a:pt x="1227" y="403"/>
                  </a:cubicBezTo>
                  <a:cubicBezTo>
                    <a:pt x="1228" y="403"/>
                    <a:pt x="1228" y="403"/>
                    <a:pt x="1229" y="403"/>
                  </a:cubicBezTo>
                  <a:cubicBezTo>
                    <a:pt x="1229" y="402"/>
                    <a:pt x="1230" y="402"/>
                    <a:pt x="1231" y="401"/>
                  </a:cubicBezTo>
                  <a:cubicBezTo>
                    <a:pt x="1231" y="401"/>
                    <a:pt x="1231" y="401"/>
                    <a:pt x="1231" y="401"/>
                  </a:cubicBezTo>
                  <a:cubicBezTo>
                    <a:pt x="1231" y="400"/>
                    <a:pt x="1231" y="399"/>
                    <a:pt x="1231" y="399"/>
                  </a:cubicBezTo>
                  <a:cubicBezTo>
                    <a:pt x="1231" y="397"/>
                    <a:pt x="1231" y="397"/>
                    <a:pt x="1231" y="397"/>
                  </a:cubicBezTo>
                  <a:cubicBezTo>
                    <a:pt x="1230" y="396"/>
                    <a:pt x="1230" y="396"/>
                    <a:pt x="1230" y="395"/>
                  </a:cubicBezTo>
                  <a:cubicBezTo>
                    <a:pt x="1229" y="395"/>
                    <a:pt x="1229" y="395"/>
                    <a:pt x="1228" y="394"/>
                  </a:cubicBezTo>
                  <a:cubicBezTo>
                    <a:pt x="1226" y="393"/>
                    <a:pt x="1222" y="390"/>
                    <a:pt x="1216" y="387"/>
                  </a:cubicBezTo>
                  <a:cubicBezTo>
                    <a:pt x="1196" y="375"/>
                    <a:pt x="1157" y="352"/>
                    <a:pt x="1123" y="332"/>
                  </a:cubicBezTo>
                  <a:cubicBezTo>
                    <a:pt x="1106" y="321"/>
                    <a:pt x="1091" y="312"/>
                    <a:pt x="1079" y="304"/>
                  </a:cubicBezTo>
                  <a:cubicBezTo>
                    <a:pt x="1074" y="301"/>
                    <a:pt x="1069" y="298"/>
                    <a:pt x="1066" y="295"/>
                  </a:cubicBezTo>
                  <a:cubicBezTo>
                    <a:pt x="1064" y="294"/>
                    <a:pt x="1063" y="293"/>
                    <a:pt x="1063" y="292"/>
                  </a:cubicBezTo>
                  <a:cubicBezTo>
                    <a:pt x="1062" y="292"/>
                    <a:pt x="1062" y="292"/>
                    <a:pt x="1062" y="292"/>
                  </a:cubicBezTo>
                  <a:cubicBezTo>
                    <a:pt x="1061" y="293"/>
                    <a:pt x="1061" y="293"/>
                    <a:pt x="1061" y="293"/>
                  </a:cubicBezTo>
                  <a:cubicBezTo>
                    <a:pt x="1062" y="292"/>
                    <a:pt x="1062" y="292"/>
                    <a:pt x="1062" y="292"/>
                  </a:cubicBezTo>
                  <a:cubicBezTo>
                    <a:pt x="1062" y="292"/>
                    <a:pt x="1062" y="292"/>
                    <a:pt x="1062" y="292"/>
                  </a:cubicBezTo>
                  <a:cubicBezTo>
                    <a:pt x="1061" y="293"/>
                    <a:pt x="1061" y="293"/>
                    <a:pt x="1061" y="293"/>
                  </a:cubicBezTo>
                  <a:cubicBezTo>
                    <a:pt x="1062" y="292"/>
                    <a:pt x="1062" y="292"/>
                    <a:pt x="1062" y="292"/>
                  </a:cubicBezTo>
                  <a:cubicBezTo>
                    <a:pt x="1059" y="293"/>
                    <a:pt x="1059" y="293"/>
                    <a:pt x="1059" y="293"/>
                  </a:cubicBezTo>
                  <a:cubicBezTo>
                    <a:pt x="1062" y="293"/>
                    <a:pt x="1062" y="293"/>
                    <a:pt x="1062" y="293"/>
                  </a:cubicBezTo>
                  <a:cubicBezTo>
                    <a:pt x="1062" y="293"/>
                    <a:pt x="1062" y="292"/>
                    <a:pt x="1062" y="292"/>
                  </a:cubicBezTo>
                  <a:cubicBezTo>
                    <a:pt x="1059" y="293"/>
                    <a:pt x="1059" y="293"/>
                    <a:pt x="1059" y="293"/>
                  </a:cubicBezTo>
                  <a:cubicBezTo>
                    <a:pt x="1062" y="293"/>
                    <a:pt x="1062" y="293"/>
                    <a:pt x="1062" y="293"/>
                  </a:cubicBezTo>
                  <a:cubicBezTo>
                    <a:pt x="1059" y="293"/>
                    <a:pt x="1059" y="293"/>
                    <a:pt x="1059" y="293"/>
                  </a:cubicBezTo>
                  <a:cubicBezTo>
                    <a:pt x="1062" y="295"/>
                    <a:pt x="1062" y="295"/>
                    <a:pt x="1062" y="295"/>
                  </a:cubicBezTo>
                  <a:cubicBezTo>
                    <a:pt x="1062" y="295"/>
                    <a:pt x="1062" y="294"/>
                    <a:pt x="1062" y="293"/>
                  </a:cubicBezTo>
                  <a:cubicBezTo>
                    <a:pt x="1059" y="293"/>
                    <a:pt x="1059" y="293"/>
                    <a:pt x="1059" y="293"/>
                  </a:cubicBezTo>
                  <a:cubicBezTo>
                    <a:pt x="1062" y="295"/>
                    <a:pt x="1062" y="295"/>
                    <a:pt x="1062" y="295"/>
                  </a:cubicBezTo>
                  <a:cubicBezTo>
                    <a:pt x="1062" y="295"/>
                    <a:pt x="1062" y="295"/>
                    <a:pt x="1062" y="295"/>
                  </a:cubicBezTo>
                  <a:cubicBezTo>
                    <a:pt x="1059" y="293"/>
                    <a:pt x="1059" y="293"/>
                    <a:pt x="1059" y="293"/>
                  </a:cubicBezTo>
                  <a:cubicBezTo>
                    <a:pt x="1060" y="297"/>
                    <a:pt x="1060" y="297"/>
                    <a:pt x="1060" y="297"/>
                  </a:cubicBezTo>
                  <a:cubicBezTo>
                    <a:pt x="1060" y="297"/>
                    <a:pt x="1061" y="296"/>
                    <a:pt x="1062" y="295"/>
                  </a:cubicBezTo>
                  <a:cubicBezTo>
                    <a:pt x="1059" y="293"/>
                    <a:pt x="1059" y="293"/>
                    <a:pt x="1059" y="293"/>
                  </a:cubicBezTo>
                  <a:cubicBezTo>
                    <a:pt x="1060" y="297"/>
                    <a:pt x="1060" y="297"/>
                    <a:pt x="1060" y="297"/>
                  </a:cubicBezTo>
                  <a:cubicBezTo>
                    <a:pt x="1059" y="294"/>
                    <a:pt x="1059" y="294"/>
                    <a:pt x="1059" y="294"/>
                  </a:cubicBezTo>
                  <a:cubicBezTo>
                    <a:pt x="1059" y="297"/>
                    <a:pt x="1059" y="297"/>
                    <a:pt x="1059" y="297"/>
                  </a:cubicBezTo>
                  <a:cubicBezTo>
                    <a:pt x="1059" y="297"/>
                    <a:pt x="1059" y="297"/>
                    <a:pt x="1060" y="297"/>
                  </a:cubicBezTo>
                  <a:cubicBezTo>
                    <a:pt x="1059" y="294"/>
                    <a:pt x="1059" y="294"/>
                    <a:pt x="1059" y="294"/>
                  </a:cubicBezTo>
                  <a:cubicBezTo>
                    <a:pt x="1059" y="297"/>
                    <a:pt x="1059" y="297"/>
                    <a:pt x="1059" y="297"/>
                  </a:cubicBezTo>
                  <a:cubicBezTo>
                    <a:pt x="1059" y="295"/>
                    <a:pt x="1059" y="295"/>
                    <a:pt x="1059" y="295"/>
                  </a:cubicBezTo>
                  <a:cubicBezTo>
                    <a:pt x="1058" y="297"/>
                    <a:pt x="1058" y="297"/>
                    <a:pt x="1058" y="297"/>
                  </a:cubicBezTo>
                  <a:cubicBezTo>
                    <a:pt x="1058" y="297"/>
                    <a:pt x="1058" y="297"/>
                    <a:pt x="1059" y="297"/>
                  </a:cubicBezTo>
                  <a:cubicBezTo>
                    <a:pt x="1059" y="295"/>
                    <a:pt x="1059" y="295"/>
                    <a:pt x="1059" y="295"/>
                  </a:cubicBezTo>
                  <a:cubicBezTo>
                    <a:pt x="1058" y="297"/>
                    <a:pt x="1058" y="297"/>
                    <a:pt x="1058" y="297"/>
                  </a:cubicBezTo>
                  <a:cubicBezTo>
                    <a:pt x="1058" y="297"/>
                    <a:pt x="1060" y="298"/>
                    <a:pt x="1061" y="298"/>
                  </a:cubicBezTo>
                  <a:cubicBezTo>
                    <a:pt x="1068" y="301"/>
                    <a:pt x="1081" y="308"/>
                    <a:pt x="1097" y="317"/>
                  </a:cubicBezTo>
                  <a:cubicBezTo>
                    <a:pt x="1121" y="330"/>
                    <a:pt x="1152" y="347"/>
                    <a:pt x="1177" y="361"/>
                  </a:cubicBezTo>
                  <a:cubicBezTo>
                    <a:pt x="1189" y="368"/>
                    <a:pt x="1200" y="374"/>
                    <a:pt x="1208" y="378"/>
                  </a:cubicBezTo>
                  <a:cubicBezTo>
                    <a:pt x="1216" y="383"/>
                    <a:pt x="1220" y="385"/>
                    <a:pt x="1220" y="385"/>
                  </a:cubicBezTo>
                  <a:cubicBezTo>
                    <a:pt x="1222" y="386"/>
                    <a:pt x="1225" y="386"/>
                    <a:pt x="1226" y="384"/>
                  </a:cubicBezTo>
                  <a:cubicBezTo>
                    <a:pt x="1226" y="383"/>
                    <a:pt x="1226" y="382"/>
                    <a:pt x="1226" y="382"/>
                  </a:cubicBezTo>
                  <a:cubicBezTo>
                    <a:pt x="1226" y="380"/>
                    <a:pt x="1226" y="380"/>
                    <a:pt x="1226" y="379"/>
                  </a:cubicBezTo>
                  <a:cubicBezTo>
                    <a:pt x="1225" y="379"/>
                    <a:pt x="1225" y="378"/>
                    <a:pt x="1224" y="378"/>
                  </a:cubicBezTo>
                  <a:cubicBezTo>
                    <a:pt x="1223" y="377"/>
                    <a:pt x="1222" y="376"/>
                    <a:pt x="1220" y="374"/>
                  </a:cubicBezTo>
                  <a:cubicBezTo>
                    <a:pt x="1213" y="370"/>
                    <a:pt x="1201" y="362"/>
                    <a:pt x="1185" y="352"/>
                  </a:cubicBezTo>
                  <a:cubicBezTo>
                    <a:pt x="1140" y="324"/>
                    <a:pt x="1071" y="283"/>
                    <a:pt x="1071" y="283"/>
                  </a:cubicBezTo>
                  <a:cubicBezTo>
                    <a:pt x="1069" y="286"/>
                    <a:pt x="1069" y="286"/>
                    <a:pt x="1069" y="286"/>
                  </a:cubicBezTo>
                  <a:cubicBezTo>
                    <a:pt x="1073" y="288"/>
                    <a:pt x="1073" y="288"/>
                    <a:pt x="1073" y="288"/>
                  </a:cubicBezTo>
                  <a:cubicBezTo>
                    <a:pt x="1069" y="286"/>
                    <a:pt x="1069" y="286"/>
                    <a:pt x="1069" y="286"/>
                  </a:cubicBezTo>
                  <a:cubicBezTo>
                    <a:pt x="1070" y="290"/>
                    <a:pt x="1070" y="290"/>
                    <a:pt x="1070" y="290"/>
                  </a:cubicBezTo>
                  <a:cubicBezTo>
                    <a:pt x="1071" y="290"/>
                    <a:pt x="1072" y="289"/>
                    <a:pt x="1073" y="288"/>
                  </a:cubicBezTo>
                  <a:cubicBezTo>
                    <a:pt x="1069" y="286"/>
                    <a:pt x="1069" y="286"/>
                    <a:pt x="1069" y="286"/>
                  </a:cubicBezTo>
                  <a:cubicBezTo>
                    <a:pt x="1070" y="290"/>
                    <a:pt x="1070" y="290"/>
                    <a:pt x="1070" y="290"/>
                  </a:cubicBezTo>
                  <a:cubicBezTo>
                    <a:pt x="1069" y="286"/>
                    <a:pt x="1069" y="286"/>
                    <a:pt x="1069" y="286"/>
                  </a:cubicBezTo>
                  <a:cubicBezTo>
                    <a:pt x="1069" y="290"/>
                    <a:pt x="1069" y="290"/>
                    <a:pt x="1069" y="290"/>
                  </a:cubicBezTo>
                  <a:cubicBezTo>
                    <a:pt x="1070" y="290"/>
                    <a:pt x="1070" y="290"/>
                    <a:pt x="1070" y="290"/>
                  </a:cubicBezTo>
                  <a:cubicBezTo>
                    <a:pt x="1069" y="286"/>
                    <a:pt x="1069" y="286"/>
                    <a:pt x="1069" y="286"/>
                  </a:cubicBezTo>
                  <a:cubicBezTo>
                    <a:pt x="1069" y="290"/>
                    <a:pt x="1069" y="290"/>
                    <a:pt x="1069" y="290"/>
                  </a:cubicBezTo>
                  <a:cubicBezTo>
                    <a:pt x="1069" y="288"/>
                    <a:pt x="1069" y="288"/>
                    <a:pt x="1069" y="288"/>
                  </a:cubicBezTo>
                  <a:cubicBezTo>
                    <a:pt x="1069" y="290"/>
                    <a:pt x="1069" y="290"/>
                    <a:pt x="1069" y="290"/>
                  </a:cubicBezTo>
                  <a:cubicBezTo>
                    <a:pt x="1069" y="290"/>
                    <a:pt x="1069" y="290"/>
                    <a:pt x="1069" y="290"/>
                  </a:cubicBezTo>
                  <a:cubicBezTo>
                    <a:pt x="1069" y="288"/>
                    <a:pt x="1069" y="288"/>
                    <a:pt x="1069" y="288"/>
                  </a:cubicBezTo>
                  <a:cubicBezTo>
                    <a:pt x="1069" y="290"/>
                    <a:pt x="1069" y="290"/>
                    <a:pt x="1069" y="290"/>
                  </a:cubicBezTo>
                  <a:cubicBezTo>
                    <a:pt x="1069" y="290"/>
                    <a:pt x="1069" y="290"/>
                    <a:pt x="1069" y="290"/>
                  </a:cubicBezTo>
                  <a:cubicBezTo>
                    <a:pt x="1069" y="290"/>
                    <a:pt x="1070" y="291"/>
                    <a:pt x="1072" y="291"/>
                  </a:cubicBezTo>
                  <a:cubicBezTo>
                    <a:pt x="1077" y="294"/>
                    <a:pt x="1089" y="300"/>
                    <a:pt x="1104" y="308"/>
                  </a:cubicBezTo>
                  <a:cubicBezTo>
                    <a:pt x="1125" y="320"/>
                    <a:pt x="1153" y="335"/>
                    <a:pt x="1176" y="348"/>
                  </a:cubicBezTo>
                  <a:cubicBezTo>
                    <a:pt x="1187" y="354"/>
                    <a:pt x="1198" y="359"/>
                    <a:pt x="1205" y="363"/>
                  </a:cubicBezTo>
                  <a:cubicBezTo>
                    <a:pt x="1209" y="365"/>
                    <a:pt x="1212" y="367"/>
                    <a:pt x="1215" y="368"/>
                  </a:cubicBezTo>
                  <a:cubicBezTo>
                    <a:pt x="1216" y="369"/>
                    <a:pt x="1217" y="369"/>
                    <a:pt x="1218" y="369"/>
                  </a:cubicBezTo>
                  <a:cubicBezTo>
                    <a:pt x="1218" y="370"/>
                    <a:pt x="1219" y="370"/>
                    <a:pt x="1219" y="370"/>
                  </a:cubicBezTo>
                  <a:cubicBezTo>
                    <a:pt x="1219" y="370"/>
                    <a:pt x="1220" y="370"/>
                    <a:pt x="1221" y="370"/>
                  </a:cubicBezTo>
                  <a:cubicBezTo>
                    <a:pt x="1221" y="370"/>
                    <a:pt x="1221" y="370"/>
                    <a:pt x="1222" y="370"/>
                  </a:cubicBezTo>
                  <a:cubicBezTo>
                    <a:pt x="1223" y="370"/>
                    <a:pt x="1224" y="369"/>
                    <a:pt x="1224" y="368"/>
                  </a:cubicBezTo>
                  <a:cubicBezTo>
                    <a:pt x="1225" y="367"/>
                    <a:pt x="1225" y="366"/>
                    <a:pt x="1225" y="365"/>
                  </a:cubicBezTo>
                  <a:cubicBezTo>
                    <a:pt x="1225" y="364"/>
                    <a:pt x="1224" y="363"/>
                    <a:pt x="1223" y="363"/>
                  </a:cubicBezTo>
                  <a:cubicBezTo>
                    <a:pt x="1078" y="272"/>
                    <a:pt x="1078" y="272"/>
                    <a:pt x="1078" y="272"/>
                  </a:cubicBezTo>
                  <a:cubicBezTo>
                    <a:pt x="1076" y="276"/>
                    <a:pt x="1076" y="276"/>
                    <a:pt x="1076" y="276"/>
                  </a:cubicBezTo>
                  <a:cubicBezTo>
                    <a:pt x="1074" y="279"/>
                    <a:pt x="1074" y="279"/>
                    <a:pt x="1074" y="279"/>
                  </a:cubicBezTo>
                  <a:cubicBezTo>
                    <a:pt x="1074" y="279"/>
                    <a:pt x="1108" y="297"/>
                    <a:pt x="1143" y="316"/>
                  </a:cubicBezTo>
                  <a:cubicBezTo>
                    <a:pt x="1160" y="325"/>
                    <a:pt x="1177" y="334"/>
                    <a:pt x="1190" y="341"/>
                  </a:cubicBezTo>
                  <a:cubicBezTo>
                    <a:pt x="1197" y="344"/>
                    <a:pt x="1202" y="347"/>
                    <a:pt x="1206" y="349"/>
                  </a:cubicBezTo>
                  <a:cubicBezTo>
                    <a:pt x="1208" y="350"/>
                    <a:pt x="1210" y="351"/>
                    <a:pt x="1211" y="351"/>
                  </a:cubicBezTo>
                  <a:cubicBezTo>
                    <a:pt x="1212" y="352"/>
                    <a:pt x="1212" y="352"/>
                    <a:pt x="1212" y="352"/>
                  </a:cubicBezTo>
                  <a:cubicBezTo>
                    <a:pt x="1213" y="352"/>
                    <a:pt x="1213" y="352"/>
                    <a:pt x="1213" y="352"/>
                  </a:cubicBezTo>
                  <a:cubicBezTo>
                    <a:pt x="1214" y="352"/>
                    <a:pt x="1214" y="352"/>
                    <a:pt x="1214" y="352"/>
                  </a:cubicBezTo>
                  <a:cubicBezTo>
                    <a:pt x="1214" y="352"/>
                    <a:pt x="1214" y="352"/>
                    <a:pt x="1215" y="353"/>
                  </a:cubicBezTo>
                  <a:cubicBezTo>
                    <a:pt x="1215" y="353"/>
                    <a:pt x="1215" y="352"/>
                    <a:pt x="1216" y="352"/>
                  </a:cubicBezTo>
                  <a:cubicBezTo>
                    <a:pt x="1216" y="352"/>
                    <a:pt x="1217" y="352"/>
                    <a:pt x="1218" y="351"/>
                  </a:cubicBezTo>
                  <a:cubicBezTo>
                    <a:pt x="1218" y="351"/>
                    <a:pt x="1218" y="351"/>
                    <a:pt x="1218" y="351"/>
                  </a:cubicBezTo>
                  <a:cubicBezTo>
                    <a:pt x="1218" y="350"/>
                    <a:pt x="1219" y="349"/>
                    <a:pt x="1219" y="348"/>
                  </a:cubicBezTo>
                  <a:cubicBezTo>
                    <a:pt x="1219" y="347"/>
                    <a:pt x="1218" y="347"/>
                    <a:pt x="1218" y="347"/>
                  </a:cubicBezTo>
                  <a:cubicBezTo>
                    <a:pt x="1218" y="346"/>
                    <a:pt x="1218" y="346"/>
                    <a:pt x="1217" y="345"/>
                  </a:cubicBezTo>
                  <a:cubicBezTo>
                    <a:pt x="1217" y="345"/>
                    <a:pt x="1217" y="345"/>
                    <a:pt x="1216" y="344"/>
                  </a:cubicBezTo>
                  <a:cubicBezTo>
                    <a:pt x="1214" y="343"/>
                    <a:pt x="1211" y="341"/>
                    <a:pt x="1207" y="338"/>
                  </a:cubicBezTo>
                  <a:cubicBezTo>
                    <a:pt x="1192" y="328"/>
                    <a:pt x="1163" y="310"/>
                    <a:pt x="1138" y="295"/>
                  </a:cubicBezTo>
                  <a:cubicBezTo>
                    <a:pt x="1125" y="287"/>
                    <a:pt x="1113" y="280"/>
                    <a:pt x="1105" y="275"/>
                  </a:cubicBezTo>
                  <a:cubicBezTo>
                    <a:pt x="1101" y="272"/>
                    <a:pt x="1097" y="270"/>
                    <a:pt x="1095" y="269"/>
                  </a:cubicBezTo>
                  <a:cubicBezTo>
                    <a:pt x="1093" y="268"/>
                    <a:pt x="1093" y="267"/>
                    <a:pt x="1092" y="267"/>
                  </a:cubicBezTo>
                  <a:cubicBezTo>
                    <a:pt x="1091" y="267"/>
                    <a:pt x="1091" y="267"/>
                    <a:pt x="1091" y="267"/>
                  </a:cubicBezTo>
                  <a:cubicBezTo>
                    <a:pt x="1091" y="267"/>
                    <a:pt x="1091" y="267"/>
                    <a:pt x="1091" y="267"/>
                  </a:cubicBezTo>
                  <a:cubicBezTo>
                    <a:pt x="1090" y="269"/>
                    <a:pt x="1090" y="269"/>
                    <a:pt x="1090" y="269"/>
                  </a:cubicBezTo>
                  <a:cubicBezTo>
                    <a:pt x="1091" y="267"/>
                    <a:pt x="1091" y="267"/>
                    <a:pt x="1091" y="267"/>
                  </a:cubicBezTo>
                  <a:cubicBezTo>
                    <a:pt x="1091" y="267"/>
                    <a:pt x="1091" y="267"/>
                    <a:pt x="1091" y="267"/>
                  </a:cubicBezTo>
                  <a:cubicBezTo>
                    <a:pt x="1090" y="269"/>
                    <a:pt x="1090" y="269"/>
                    <a:pt x="1090" y="269"/>
                  </a:cubicBezTo>
                  <a:cubicBezTo>
                    <a:pt x="1091" y="267"/>
                    <a:pt x="1091" y="267"/>
                    <a:pt x="1091" y="267"/>
                  </a:cubicBezTo>
                  <a:cubicBezTo>
                    <a:pt x="1089" y="270"/>
                    <a:pt x="1089" y="270"/>
                    <a:pt x="1089" y="270"/>
                  </a:cubicBezTo>
                  <a:cubicBezTo>
                    <a:pt x="1091" y="267"/>
                    <a:pt x="1091" y="267"/>
                    <a:pt x="1091" y="267"/>
                  </a:cubicBezTo>
                  <a:cubicBezTo>
                    <a:pt x="1091" y="267"/>
                    <a:pt x="1091" y="267"/>
                    <a:pt x="1091" y="267"/>
                  </a:cubicBezTo>
                  <a:cubicBezTo>
                    <a:pt x="1089" y="270"/>
                    <a:pt x="1089" y="270"/>
                    <a:pt x="1089" y="270"/>
                  </a:cubicBezTo>
                  <a:cubicBezTo>
                    <a:pt x="1091" y="267"/>
                    <a:pt x="1091" y="267"/>
                    <a:pt x="1091" y="267"/>
                  </a:cubicBezTo>
                  <a:cubicBezTo>
                    <a:pt x="1089" y="270"/>
                    <a:pt x="1089" y="270"/>
                    <a:pt x="1089" y="270"/>
                  </a:cubicBezTo>
                  <a:cubicBezTo>
                    <a:pt x="1092" y="267"/>
                    <a:pt x="1092" y="267"/>
                    <a:pt x="1092" y="267"/>
                  </a:cubicBezTo>
                  <a:cubicBezTo>
                    <a:pt x="1091" y="267"/>
                    <a:pt x="1091" y="267"/>
                    <a:pt x="1091" y="267"/>
                  </a:cubicBezTo>
                  <a:cubicBezTo>
                    <a:pt x="1089" y="270"/>
                    <a:pt x="1089" y="270"/>
                    <a:pt x="1089" y="270"/>
                  </a:cubicBezTo>
                  <a:cubicBezTo>
                    <a:pt x="1092" y="267"/>
                    <a:pt x="1092" y="267"/>
                    <a:pt x="1092" y="267"/>
                  </a:cubicBezTo>
                  <a:cubicBezTo>
                    <a:pt x="1089" y="270"/>
                    <a:pt x="1089" y="270"/>
                    <a:pt x="1089" y="270"/>
                  </a:cubicBezTo>
                  <a:cubicBezTo>
                    <a:pt x="1092" y="268"/>
                    <a:pt x="1092" y="268"/>
                    <a:pt x="1092" y="268"/>
                  </a:cubicBezTo>
                  <a:cubicBezTo>
                    <a:pt x="1092" y="267"/>
                    <a:pt x="1092" y="267"/>
                    <a:pt x="1092" y="267"/>
                  </a:cubicBezTo>
                  <a:cubicBezTo>
                    <a:pt x="1089" y="270"/>
                    <a:pt x="1089" y="270"/>
                    <a:pt x="1089" y="270"/>
                  </a:cubicBezTo>
                  <a:cubicBezTo>
                    <a:pt x="1092" y="268"/>
                    <a:pt x="1092" y="268"/>
                    <a:pt x="1092" y="268"/>
                  </a:cubicBezTo>
                  <a:cubicBezTo>
                    <a:pt x="1089" y="270"/>
                    <a:pt x="1089" y="270"/>
                    <a:pt x="1089" y="270"/>
                  </a:cubicBezTo>
                  <a:cubicBezTo>
                    <a:pt x="1089" y="270"/>
                    <a:pt x="1089" y="270"/>
                    <a:pt x="1089" y="270"/>
                  </a:cubicBezTo>
                  <a:cubicBezTo>
                    <a:pt x="1092" y="272"/>
                    <a:pt x="1092" y="272"/>
                    <a:pt x="1092" y="272"/>
                  </a:cubicBezTo>
                  <a:cubicBezTo>
                    <a:pt x="1089" y="270"/>
                    <a:pt x="1089" y="270"/>
                    <a:pt x="1089" y="270"/>
                  </a:cubicBezTo>
                  <a:cubicBezTo>
                    <a:pt x="1090" y="274"/>
                    <a:pt x="1090" y="274"/>
                    <a:pt x="1090" y="274"/>
                  </a:cubicBezTo>
                  <a:cubicBezTo>
                    <a:pt x="1091" y="273"/>
                    <a:pt x="1092" y="273"/>
                    <a:pt x="1092" y="272"/>
                  </a:cubicBezTo>
                  <a:cubicBezTo>
                    <a:pt x="1089" y="270"/>
                    <a:pt x="1089" y="270"/>
                    <a:pt x="1089" y="270"/>
                  </a:cubicBezTo>
                  <a:cubicBezTo>
                    <a:pt x="1090" y="274"/>
                    <a:pt x="1090" y="274"/>
                    <a:pt x="1090" y="274"/>
                  </a:cubicBezTo>
                  <a:cubicBezTo>
                    <a:pt x="1089" y="271"/>
                    <a:pt x="1089" y="271"/>
                    <a:pt x="1089" y="271"/>
                  </a:cubicBezTo>
                  <a:cubicBezTo>
                    <a:pt x="1089" y="274"/>
                    <a:pt x="1089" y="274"/>
                    <a:pt x="1089" y="274"/>
                  </a:cubicBezTo>
                  <a:cubicBezTo>
                    <a:pt x="1089" y="274"/>
                    <a:pt x="1090" y="274"/>
                    <a:pt x="1090" y="274"/>
                  </a:cubicBezTo>
                  <a:cubicBezTo>
                    <a:pt x="1089" y="271"/>
                    <a:pt x="1089" y="271"/>
                    <a:pt x="1089" y="271"/>
                  </a:cubicBezTo>
                  <a:cubicBezTo>
                    <a:pt x="1089" y="274"/>
                    <a:pt x="1089" y="274"/>
                    <a:pt x="1089" y="274"/>
                  </a:cubicBezTo>
                  <a:cubicBezTo>
                    <a:pt x="1089" y="272"/>
                    <a:pt x="1089" y="272"/>
                    <a:pt x="1089" y="272"/>
                  </a:cubicBezTo>
                  <a:cubicBezTo>
                    <a:pt x="1089" y="274"/>
                    <a:pt x="1089" y="274"/>
                    <a:pt x="1089" y="274"/>
                  </a:cubicBezTo>
                  <a:cubicBezTo>
                    <a:pt x="1089" y="274"/>
                    <a:pt x="1089" y="274"/>
                    <a:pt x="1089" y="274"/>
                  </a:cubicBezTo>
                  <a:cubicBezTo>
                    <a:pt x="1089" y="272"/>
                    <a:pt x="1089" y="272"/>
                    <a:pt x="1089" y="272"/>
                  </a:cubicBezTo>
                  <a:cubicBezTo>
                    <a:pt x="1089" y="274"/>
                    <a:pt x="1089" y="274"/>
                    <a:pt x="1089" y="274"/>
                  </a:cubicBezTo>
                  <a:cubicBezTo>
                    <a:pt x="1089" y="274"/>
                    <a:pt x="1090" y="274"/>
                    <a:pt x="1091" y="274"/>
                  </a:cubicBezTo>
                  <a:cubicBezTo>
                    <a:pt x="1096" y="276"/>
                    <a:pt x="1105" y="281"/>
                    <a:pt x="1116" y="286"/>
                  </a:cubicBezTo>
                  <a:cubicBezTo>
                    <a:pt x="1133" y="294"/>
                    <a:pt x="1154" y="305"/>
                    <a:pt x="1171" y="314"/>
                  </a:cubicBezTo>
                  <a:cubicBezTo>
                    <a:pt x="1180" y="319"/>
                    <a:pt x="1187" y="323"/>
                    <a:pt x="1193" y="326"/>
                  </a:cubicBezTo>
                  <a:cubicBezTo>
                    <a:pt x="1196" y="327"/>
                    <a:pt x="1198" y="328"/>
                    <a:pt x="1200" y="329"/>
                  </a:cubicBezTo>
                  <a:cubicBezTo>
                    <a:pt x="1201" y="329"/>
                    <a:pt x="1202" y="330"/>
                    <a:pt x="1202" y="330"/>
                  </a:cubicBezTo>
                  <a:cubicBezTo>
                    <a:pt x="1203" y="330"/>
                    <a:pt x="1203" y="330"/>
                    <a:pt x="1203" y="330"/>
                  </a:cubicBezTo>
                  <a:cubicBezTo>
                    <a:pt x="1204" y="330"/>
                    <a:pt x="1204" y="330"/>
                    <a:pt x="1205" y="330"/>
                  </a:cubicBezTo>
                  <a:cubicBezTo>
                    <a:pt x="1205" y="330"/>
                    <a:pt x="1205" y="330"/>
                    <a:pt x="1206" y="330"/>
                  </a:cubicBezTo>
                  <a:cubicBezTo>
                    <a:pt x="1207" y="330"/>
                    <a:pt x="1208" y="330"/>
                    <a:pt x="1208" y="329"/>
                  </a:cubicBezTo>
                  <a:cubicBezTo>
                    <a:pt x="1208" y="328"/>
                    <a:pt x="1208" y="328"/>
                    <a:pt x="1208" y="328"/>
                  </a:cubicBezTo>
                  <a:cubicBezTo>
                    <a:pt x="1209" y="328"/>
                    <a:pt x="1209" y="327"/>
                    <a:pt x="1209" y="326"/>
                  </a:cubicBezTo>
                  <a:cubicBezTo>
                    <a:pt x="1209" y="325"/>
                    <a:pt x="1208" y="325"/>
                    <a:pt x="1208" y="324"/>
                  </a:cubicBezTo>
                  <a:cubicBezTo>
                    <a:pt x="1208" y="324"/>
                    <a:pt x="1208" y="323"/>
                    <a:pt x="1207" y="323"/>
                  </a:cubicBezTo>
                  <a:cubicBezTo>
                    <a:pt x="1207" y="323"/>
                    <a:pt x="1207" y="323"/>
                    <a:pt x="1206" y="322"/>
                  </a:cubicBezTo>
                  <a:cubicBezTo>
                    <a:pt x="1205" y="321"/>
                    <a:pt x="1203" y="320"/>
                    <a:pt x="1199" y="318"/>
                  </a:cubicBezTo>
                  <a:cubicBezTo>
                    <a:pt x="1176" y="303"/>
                    <a:pt x="1108" y="261"/>
                    <a:pt x="1108" y="261"/>
                  </a:cubicBezTo>
                  <a:cubicBezTo>
                    <a:pt x="1106" y="265"/>
                    <a:pt x="1106" y="265"/>
                    <a:pt x="1106" y="265"/>
                  </a:cubicBezTo>
                  <a:cubicBezTo>
                    <a:pt x="1110" y="267"/>
                    <a:pt x="1110" y="267"/>
                    <a:pt x="1110" y="267"/>
                  </a:cubicBezTo>
                  <a:cubicBezTo>
                    <a:pt x="1106" y="265"/>
                    <a:pt x="1106" y="265"/>
                    <a:pt x="1106" y="265"/>
                  </a:cubicBezTo>
                  <a:cubicBezTo>
                    <a:pt x="1108" y="269"/>
                    <a:pt x="1108" y="269"/>
                    <a:pt x="1108" y="269"/>
                  </a:cubicBezTo>
                  <a:cubicBezTo>
                    <a:pt x="1108" y="268"/>
                    <a:pt x="1109" y="268"/>
                    <a:pt x="1110" y="267"/>
                  </a:cubicBezTo>
                  <a:cubicBezTo>
                    <a:pt x="1106" y="265"/>
                    <a:pt x="1106" y="265"/>
                    <a:pt x="1106" y="265"/>
                  </a:cubicBezTo>
                  <a:cubicBezTo>
                    <a:pt x="1108" y="269"/>
                    <a:pt x="1108" y="269"/>
                    <a:pt x="1108" y="269"/>
                  </a:cubicBezTo>
                  <a:cubicBezTo>
                    <a:pt x="1106" y="265"/>
                    <a:pt x="1106" y="265"/>
                    <a:pt x="1106" y="265"/>
                  </a:cubicBezTo>
                  <a:cubicBezTo>
                    <a:pt x="1106" y="269"/>
                    <a:pt x="1106" y="269"/>
                    <a:pt x="1106" y="269"/>
                  </a:cubicBezTo>
                  <a:cubicBezTo>
                    <a:pt x="1107" y="269"/>
                    <a:pt x="1107" y="269"/>
                    <a:pt x="1108" y="269"/>
                  </a:cubicBezTo>
                  <a:cubicBezTo>
                    <a:pt x="1106" y="265"/>
                    <a:pt x="1106" y="265"/>
                    <a:pt x="1106" y="265"/>
                  </a:cubicBezTo>
                  <a:cubicBezTo>
                    <a:pt x="1106" y="269"/>
                    <a:pt x="1106" y="269"/>
                    <a:pt x="1106" y="269"/>
                  </a:cubicBezTo>
                  <a:cubicBezTo>
                    <a:pt x="1106" y="266"/>
                    <a:pt x="1106" y="266"/>
                    <a:pt x="1106" y="266"/>
                  </a:cubicBezTo>
                  <a:cubicBezTo>
                    <a:pt x="1106" y="269"/>
                    <a:pt x="1106" y="269"/>
                    <a:pt x="1106" y="269"/>
                  </a:cubicBezTo>
                  <a:cubicBezTo>
                    <a:pt x="1106" y="269"/>
                    <a:pt x="1106" y="269"/>
                    <a:pt x="1106" y="269"/>
                  </a:cubicBezTo>
                  <a:cubicBezTo>
                    <a:pt x="1106" y="266"/>
                    <a:pt x="1106" y="266"/>
                    <a:pt x="1106" y="266"/>
                  </a:cubicBezTo>
                  <a:cubicBezTo>
                    <a:pt x="1106" y="269"/>
                    <a:pt x="1106" y="269"/>
                    <a:pt x="1106" y="269"/>
                  </a:cubicBezTo>
                  <a:cubicBezTo>
                    <a:pt x="1106" y="269"/>
                    <a:pt x="1106" y="269"/>
                    <a:pt x="1106" y="269"/>
                  </a:cubicBezTo>
                  <a:cubicBezTo>
                    <a:pt x="1106" y="269"/>
                    <a:pt x="1106" y="269"/>
                    <a:pt x="1106" y="269"/>
                  </a:cubicBezTo>
                  <a:cubicBezTo>
                    <a:pt x="1106" y="269"/>
                    <a:pt x="1106" y="269"/>
                    <a:pt x="1106" y="269"/>
                  </a:cubicBezTo>
                  <a:cubicBezTo>
                    <a:pt x="1106" y="269"/>
                    <a:pt x="1106" y="269"/>
                    <a:pt x="1106" y="269"/>
                  </a:cubicBezTo>
                  <a:cubicBezTo>
                    <a:pt x="1106" y="269"/>
                    <a:pt x="1106" y="269"/>
                    <a:pt x="1106" y="269"/>
                  </a:cubicBezTo>
                  <a:cubicBezTo>
                    <a:pt x="1106" y="269"/>
                    <a:pt x="1107" y="269"/>
                    <a:pt x="1107" y="269"/>
                  </a:cubicBezTo>
                  <a:cubicBezTo>
                    <a:pt x="1111" y="271"/>
                    <a:pt x="1118" y="275"/>
                    <a:pt x="1127" y="279"/>
                  </a:cubicBezTo>
                  <a:cubicBezTo>
                    <a:pt x="1140" y="285"/>
                    <a:pt x="1156" y="294"/>
                    <a:pt x="1170" y="300"/>
                  </a:cubicBezTo>
                  <a:cubicBezTo>
                    <a:pt x="1177" y="304"/>
                    <a:pt x="1183" y="307"/>
                    <a:pt x="1187" y="309"/>
                  </a:cubicBezTo>
                  <a:cubicBezTo>
                    <a:pt x="1189" y="310"/>
                    <a:pt x="1191" y="311"/>
                    <a:pt x="1193" y="311"/>
                  </a:cubicBezTo>
                  <a:cubicBezTo>
                    <a:pt x="1193" y="312"/>
                    <a:pt x="1194" y="312"/>
                    <a:pt x="1194" y="312"/>
                  </a:cubicBezTo>
                  <a:cubicBezTo>
                    <a:pt x="1195" y="312"/>
                    <a:pt x="1195" y="312"/>
                    <a:pt x="1195" y="312"/>
                  </a:cubicBezTo>
                  <a:cubicBezTo>
                    <a:pt x="1196" y="313"/>
                    <a:pt x="1196" y="313"/>
                    <a:pt x="1197" y="313"/>
                  </a:cubicBezTo>
                  <a:cubicBezTo>
                    <a:pt x="1197" y="313"/>
                    <a:pt x="1197" y="313"/>
                    <a:pt x="1198" y="312"/>
                  </a:cubicBezTo>
                  <a:cubicBezTo>
                    <a:pt x="1198" y="312"/>
                    <a:pt x="1199" y="312"/>
                    <a:pt x="1200" y="311"/>
                  </a:cubicBezTo>
                  <a:cubicBezTo>
                    <a:pt x="1201" y="310"/>
                    <a:pt x="1201" y="309"/>
                    <a:pt x="1201" y="308"/>
                  </a:cubicBezTo>
                  <a:cubicBezTo>
                    <a:pt x="1200" y="307"/>
                    <a:pt x="1200" y="306"/>
                    <a:pt x="1199" y="305"/>
                  </a:cubicBezTo>
                  <a:cubicBezTo>
                    <a:pt x="1130" y="262"/>
                    <a:pt x="1130" y="262"/>
                    <a:pt x="1130" y="262"/>
                  </a:cubicBezTo>
                  <a:cubicBezTo>
                    <a:pt x="1128" y="261"/>
                    <a:pt x="1125" y="262"/>
                    <a:pt x="1124" y="263"/>
                  </a:cubicBezTo>
                  <a:cubicBezTo>
                    <a:pt x="1123" y="265"/>
                    <a:pt x="1124" y="268"/>
                    <a:pt x="1126" y="269"/>
                  </a:cubicBezTo>
                  <a:cubicBezTo>
                    <a:pt x="1195" y="312"/>
                    <a:pt x="1195" y="312"/>
                    <a:pt x="1195" y="312"/>
                  </a:cubicBezTo>
                  <a:cubicBezTo>
                    <a:pt x="1197" y="309"/>
                    <a:pt x="1197" y="309"/>
                    <a:pt x="1197" y="309"/>
                  </a:cubicBezTo>
                  <a:cubicBezTo>
                    <a:pt x="1193" y="306"/>
                    <a:pt x="1193" y="306"/>
                    <a:pt x="1193" y="306"/>
                  </a:cubicBezTo>
                  <a:cubicBezTo>
                    <a:pt x="1197" y="309"/>
                    <a:pt x="1197" y="309"/>
                    <a:pt x="1197" y="309"/>
                  </a:cubicBezTo>
                  <a:cubicBezTo>
                    <a:pt x="1195" y="305"/>
                    <a:pt x="1195" y="305"/>
                    <a:pt x="1195" y="305"/>
                  </a:cubicBezTo>
                  <a:cubicBezTo>
                    <a:pt x="1195" y="305"/>
                    <a:pt x="1194" y="305"/>
                    <a:pt x="1193" y="306"/>
                  </a:cubicBezTo>
                  <a:cubicBezTo>
                    <a:pt x="1197" y="309"/>
                    <a:pt x="1197" y="309"/>
                    <a:pt x="1197" y="309"/>
                  </a:cubicBezTo>
                  <a:cubicBezTo>
                    <a:pt x="1195" y="305"/>
                    <a:pt x="1195" y="305"/>
                    <a:pt x="1195" y="305"/>
                  </a:cubicBezTo>
                  <a:cubicBezTo>
                    <a:pt x="1197" y="308"/>
                    <a:pt x="1197" y="308"/>
                    <a:pt x="1197" y="308"/>
                  </a:cubicBezTo>
                  <a:cubicBezTo>
                    <a:pt x="1197" y="305"/>
                    <a:pt x="1197" y="305"/>
                    <a:pt x="1197" y="305"/>
                  </a:cubicBezTo>
                  <a:cubicBezTo>
                    <a:pt x="1196" y="305"/>
                    <a:pt x="1196" y="305"/>
                    <a:pt x="1195" y="305"/>
                  </a:cubicBezTo>
                  <a:cubicBezTo>
                    <a:pt x="1197" y="308"/>
                    <a:pt x="1197" y="308"/>
                    <a:pt x="1197" y="308"/>
                  </a:cubicBezTo>
                  <a:cubicBezTo>
                    <a:pt x="1197" y="305"/>
                    <a:pt x="1197" y="305"/>
                    <a:pt x="1197" y="305"/>
                  </a:cubicBezTo>
                  <a:cubicBezTo>
                    <a:pt x="1197" y="308"/>
                    <a:pt x="1197" y="308"/>
                    <a:pt x="1197" y="308"/>
                  </a:cubicBezTo>
                  <a:cubicBezTo>
                    <a:pt x="1197" y="305"/>
                    <a:pt x="1197" y="305"/>
                    <a:pt x="1197" y="305"/>
                  </a:cubicBezTo>
                  <a:cubicBezTo>
                    <a:pt x="1197" y="305"/>
                    <a:pt x="1197" y="305"/>
                    <a:pt x="1197" y="305"/>
                  </a:cubicBezTo>
                  <a:cubicBezTo>
                    <a:pt x="1197" y="308"/>
                    <a:pt x="1197" y="308"/>
                    <a:pt x="1197" y="308"/>
                  </a:cubicBezTo>
                  <a:cubicBezTo>
                    <a:pt x="1197" y="305"/>
                    <a:pt x="1197" y="305"/>
                    <a:pt x="1197" y="305"/>
                  </a:cubicBezTo>
                  <a:cubicBezTo>
                    <a:pt x="1197" y="305"/>
                    <a:pt x="1197" y="305"/>
                    <a:pt x="1197" y="305"/>
                  </a:cubicBezTo>
                  <a:cubicBezTo>
                    <a:pt x="1197" y="305"/>
                    <a:pt x="1197" y="305"/>
                    <a:pt x="1197" y="305"/>
                  </a:cubicBezTo>
                  <a:cubicBezTo>
                    <a:pt x="1197" y="305"/>
                    <a:pt x="1197" y="305"/>
                    <a:pt x="1197" y="305"/>
                  </a:cubicBezTo>
                  <a:cubicBezTo>
                    <a:pt x="1197" y="305"/>
                    <a:pt x="1197" y="305"/>
                    <a:pt x="1197" y="305"/>
                  </a:cubicBezTo>
                  <a:cubicBezTo>
                    <a:pt x="1197" y="305"/>
                    <a:pt x="1197" y="305"/>
                    <a:pt x="1197" y="305"/>
                  </a:cubicBezTo>
                  <a:cubicBezTo>
                    <a:pt x="1197" y="305"/>
                    <a:pt x="1196" y="304"/>
                    <a:pt x="1195" y="304"/>
                  </a:cubicBezTo>
                  <a:cubicBezTo>
                    <a:pt x="1192" y="302"/>
                    <a:pt x="1185" y="299"/>
                    <a:pt x="1176" y="295"/>
                  </a:cubicBezTo>
                  <a:cubicBezTo>
                    <a:pt x="1163" y="288"/>
                    <a:pt x="1146" y="280"/>
                    <a:pt x="1133" y="273"/>
                  </a:cubicBezTo>
                  <a:cubicBezTo>
                    <a:pt x="1126" y="270"/>
                    <a:pt x="1120" y="267"/>
                    <a:pt x="1116" y="265"/>
                  </a:cubicBezTo>
                  <a:cubicBezTo>
                    <a:pt x="1114" y="264"/>
                    <a:pt x="1112" y="263"/>
                    <a:pt x="1110" y="262"/>
                  </a:cubicBezTo>
                  <a:cubicBezTo>
                    <a:pt x="1110" y="262"/>
                    <a:pt x="1109" y="261"/>
                    <a:pt x="1109" y="261"/>
                  </a:cubicBezTo>
                  <a:cubicBezTo>
                    <a:pt x="1108" y="261"/>
                    <a:pt x="1108" y="261"/>
                    <a:pt x="1108" y="261"/>
                  </a:cubicBezTo>
                  <a:cubicBezTo>
                    <a:pt x="1107" y="261"/>
                    <a:pt x="1107" y="261"/>
                    <a:pt x="1106" y="261"/>
                  </a:cubicBezTo>
                  <a:cubicBezTo>
                    <a:pt x="1106" y="261"/>
                    <a:pt x="1106" y="261"/>
                    <a:pt x="1105" y="261"/>
                  </a:cubicBezTo>
                  <a:cubicBezTo>
                    <a:pt x="1104" y="261"/>
                    <a:pt x="1104" y="262"/>
                    <a:pt x="1103" y="263"/>
                  </a:cubicBezTo>
                  <a:cubicBezTo>
                    <a:pt x="1102" y="264"/>
                    <a:pt x="1102" y="265"/>
                    <a:pt x="1102" y="266"/>
                  </a:cubicBezTo>
                  <a:cubicBezTo>
                    <a:pt x="1103" y="267"/>
                    <a:pt x="1103" y="268"/>
                    <a:pt x="1104" y="268"/>
                  </a:cubicBezTo>
                  <a:cubicBezTo>
                    <a:pt x="1104" y="268"/>
                    <a:pt x="1106" y="269"/>
                    <a:pt x="1108" y="271"/>
                  </a:cubicBezTo>
                  <a:cubicBezTo>
                    <a:pt x="1118" y="277"/>
                    <a:pt x="1141" y="291"/>
                    <a:pt x="1163" y="304"/>
                  </a:cubicBezTo>
                  <a:cubicBezTo>
                    <a:pt x="1173" y="311"/>
                    <a:pt x="1183" y="317"/>
                    <a:pt x="1191" y="322"/>
                  </a:cubicBezTo>
                  <a:cubicBezTo>
                    <a:pt x="1194" y="324"/>
                    <a:pt x="1197" y="326"/>
                    <a:pt x="1199" y="327"/>
                  </a:cubicBezTo>
                  <a:cubicBezTo>
                    <a:pt x="1200" y="328"/>
                    <a:pt x="1201" y="329"/>
                    <a:pt x="1202" y="329"/>
                  </a:cubicBezTo>
                  <a:cubicBezTo>
                    <a:pt x="1202" y="329"/>
                    <a:pt x="1202" y="329"/>
                    <a:pt x="1202" y="329"/>
                  </a:cubicBezTo>
                  <a:cubicBezTo>
                    <a:pt x="1204" y="327"/>
                    <a:pt x="1204" y="327"/>
                    <a:pt x="1204" y="327"/>
                  </a:cubicBezTo>
                  <a:cubicBezTo>
                    <a:pt x="1202" y="329"/>
                    <a:pt x="1202" y="329"/>
                    <a:pt x="1202" y="329"/>
                  </a:cubicBezTo>
                  <a:cubicBezTo>
                    <a:pt x="1202" y="329"/>
                    <a:pt x="1202" y="329"/>
                    <a:pt x="1202" y="329"/>
                  </a:cubicBezTo>
                  <a:cubicBezTo>
                    <a:pt x="1204" y="327"/>
                    <a:pt x="1204" y="327"/>
                    <a:pt x="1204" y="327"/>
                  </a:cubicBezTo>
                  <a:cubicBezTo>
                    <a:pt x="1202" y="329"/>
                    <a:pt x="1202" y="329"/>
                    <a:pt x="1202" y="329"/>
                  </a:cubicBezTo>
                  <a:cubicBezTo>
                    <a:pt x="1205" y="327"/>
                    <a:pt x="1205" y="327"/>
                    <a:pt x="1205" y="327"/>
                  </a:cubicBezTo>
                  <a:cubicBezTo>
                    <a:pt x="1201" y="328"/>
                    <a:pt x="1201" y="328"/>
                    <a:pt x="1201" y="328"/>
                  </a:cubicBezTo>
                  <a:cubicBezTo>
                    <a:pt x="1202" y="329"/>
                    <a:pt x="1202" y="329"/>
                    <a:pt x="1202" y="329"/>
                  </a:cubicBezTo>
                  <a:cubicBezTo>
                    <a:pt x="1205" y="327"/>
                    <a:pt x="1205" y="327"/>
                    <a:pt x="1205" y="327"/>
                  </a:cubicBezTo>
                  <a:cubicBezTo>
                    <a:pt x="1201" y="328"/>
                    <a:pt x="1201" y="328"/>
                    <a:pt x="1201" y="328"/>
                  </a:cubicBezTo>
                  <a:cubicBezTo>
                    <a:pt x="1205" y="326"/>
                    <a:pt x="1205" y="326"/>
                    <a:pt x="1205" y="326"/>
                  </a:cubicBezTo>
                  <a:cubicBezTo>
                    <a:pt x="1201" y="326"/>
                    <a:pt x="1201" y="326"/>
                    <a:pt x="1201" y="326"/>
                  </a:cubicBezTo>
                  <a:cubicBezTo>
                    <a:pt x="1201" y="328"/>
                    <a:pt x="1201" y="328"/>
                    <a:pt x="1201" y="328"/>
                  </a:cubicBezTo>
                  <a:cubicBezTo>
                    <a:pt x="1205" y="326"/>
                    <a:pt x="1205" y="326"/>
                    <a:pt x="1205" y="326"/>
                  </a:cubicBezTo>
                  <a:cubicBezTo>
                    <a:pt x="1201" y="326"/>
                    <a:pt x="1201" y="326"/>
                    <a:pt x="1201" y="326"/>
                  </a:cubicBezTo>
                  <a:cubicBezTo>
                    <a:pt x="1205" y="326"/>
                    <a:pt x="1205" y="326"/>
                    <a:pt x="1205" y="326"/>
                  </a:cubicBezTo>
                  <a:cubicBezTo>
                    <a:pt x="1201" y="324"/>
                    <a:pt x="1201" y="324"/>
                    <a:pt x="1201" y="324"/>
                  </a:cubicBezTo>
                  <a:cubicBezTo>
                    <a:pt x="1201" y="325"/>
                    <a:pt x="1201" y="326"/>
                    <a:pt x="1201" y="326"/>
                  </a:cubicBezTo>
                  <a:cubicBezTo>
                    <a:pt x="1205" y="326"/>
                    <a:pt x="1205" y="326"/>
                    <a:pt x="1205" y="326"/>
                  </a:cubicBezTo>
                  <a:cubicBezTo>
                    <a:pt x="1201" y="324"/>
                    <a:pt x="1201" y="324"/>
                    <a:pt x="1201" y="324"/>
                  </a:cubicBezTo>
                  <a:cubicBezTo>
                    <a:pt x="1205" y="326"/>
                    <a:pt x="1205" y="326"/>
                    <a:pt x="1205" y="326"/>
                  </a:cubicBezTo>
                  <a:cubicBezTo>
                    <a:pt x="1202" y="324"/>
                    <a:pt x="1202" y="324"/>
                    <a:pt x="1202" y="324"/>
                  </a:cubicBezTo>
                  <a:cubicBezTo>
                    <a:pt x="1205" y="326"/>
                    <a:pt x="1205" y="326"/>
                    <a:pt x="1205" y="326"/>
                  </a:cubicBezTo>
                  <a:cubicBezTo>
                    <a:pt x="1204" y="323"/>
                    <a:pt x="1204" y="323"/>
                    <a:pt x="1204" y="323"/>
                  </a:cubicBezTo>
                  <a:cubicBezTo>
                    <a:pt x="1203" y="323"/>
                    <a:pt x="1202" y="323"/>
                    <a:pt x="1202" y="324"/>
                  </a:cubicBezTo>
                  <a:cubicBezTo>
                    <a:pt x="1205" y="326"/>
                    <a:pt x="1205" y="326"/>
                    <a:pt x="1205" y="326"/>
                  </a:cubicBezTo>
                  <a:cubicBezTo>
                    <a:pt x="1204" y="323"/>
                    <a:pt x="1204" y="323"/>
                    <a:pt x="1204" y="323"/>
                  </a:cubicBezTo>
                  <a:cubicBezTo>
                    <a:pt x="1205" y="326"/>
                    <a:pt x="1205" y="326"/>
                    <a:pt x="1205" y="326"/>
                  </a:cubicBezTo>
                  <a:cubicBezTo>
                    <a:pt x="1205" y="322"/>
                    <a:pt x="1205" y="322"/>
                    <a:pt x="1205" y="322"/>
                  </a:cubicBezTo>
                  <a:cubicBezTo>
                    <a:pt x="1205" y="322"/>
                    <a:pt x="1204" y="322"/>
                    <a:pt x="1204" y="323"/>
                  </a:cubicBezTo>
                  <a:cubicBezTo>
                    <a:pt x="1205" y="326"/>
                    <a:pt x="1205" y="326"/>
                    <a:pt x="1205" y="326"/>
                  </a:cubicBezTo>
                  <a:cubicBezTo>
                    <a:pt x="1205" y="322"/>
                    <a:pt x="1205" y="322"/>
                    <a:pt x="1205" y="322"/>
                  </a:cubicBezTo>
                  <a:cubicBezTo>
                    <a:pt x="1205" y="326"/>
                    <a:pt x="1205" y="326"/>
                    <a:pt x="1205" y="326"/>
                  </a:cubicBezTo>
                  <a:cubicBezTo>
                    <a:pt x="1206" y="323"/>
                    <a:pt x="1206" y="323"/>
                    <a:pt x="1206" y="323"/>
                  </a:cubicBezTo>
                  <a:cubicBezTo>
                    <a:pt x="1205" y="323"/>
                    <a:pt x="1205" y="322"/>
                    <a:pt x="1205" y="322"/>
                  </a:cubicBezTo>
                  <a:cubicBezTo>
                    <a:pt x="1205" y="326"/>
                    <a:pt x="1205" y="326"/>
                    <a:pt x="1205" y="326"/>
                  </a:cubicBezTo>
                  <a:cubicBezTo>
                    <a:pt x="1206" y="323"/>
                    <a:pt x="1206" y="323"/>
                    <a:pt x="1206" y="323"/>
                  </a:cubicBezTo>
                  <a:cubicBezTo>
                    <a:pt x="1205" y="324"/>
                    <a:pt x="1205" y="324"/>
                    <a:pt x="1205" y="324"/>
                  </a:cubicBezTo>
                  <a:cubicBezTo>
                    <a:pt x="1206" y="323"/>
                    <a:pt x="1206" y="323"/>
                    <a:pt x="1206" y="323"/>
                  </a:cubicBezTo>
                  <a:cubicBezTo>
                    <a:pt x="1206" y="323"/>
                    <a:pt x="1206" y="323"/>
                    <a:pt x="1206" y="323"/>
                  </a:cubicBezTo>
                  <a:cubicBezTo>
                    <a:pt x="1205" y="324"/>
                    <a:pt x="1205" y="324"/>
                    <a:pt x="1205" y="324"/>
                  </a:cubicBezTo>
                  <a:cubicBezTo>
                    <a:pt x="1206" y="323"/>
                    <a:pt x="1206" y="323"/>
                    <a:pt x="1206" y="323"/>
                  </a:cubicBezTo>
                  <a:cubicBezTo>
                    <a:pt x="1206" y="323"/>
                    <a:pt x="1205" y="322"/>
                    <a:pt x="1204" y="322"/>
                  </a:cubicBezTo>
                  <a:cubicBezTo>
                    <a:pt x="1200" y="320"/>
                    <a:pt x="1191" y="315"/>
                    <a:pt x="1180" y="310"/>
                  </a:cubicBezTo>
                  <a:cubicBezTo>
                    <a:pt x="1164" y="302"/>
                    <a:pt x="1143" y="291"/>
                    <a:pt x="1125" y="282"/>
                  </a:cubicBezTo>
                  <a:cubicBezTo>
                    <a:pt x="1117" y="277"/>
                    <a:pt x="1109" y="273"/>
                    <a:pt x="1103" y="271"/>
                  </a:cubicBezTo>
                  <a:cubicBezTo>
                    <a:pt x="1099" y="269"/>
                    <a:pt x="1097" y="268"/>
                    <a:pt x="1095" y="267"/>
                  </a:cubicBezTo>
                  <a:cubicBezTo>
                    <a:pt x="1094" y="267"/>
                    <a:pt x="1093" y="266"/>
                    <a:pt x="1092" y="266"/>
                  </a:cubicBezTo>
                  <a:cubicBezTo>
                    <a:pt x="1091" y="266"/>
                    <a:pt x="1090" y="266"/>
                    <a:pt x="1089" y="266"/>
                  </a:cubicBezTo>
                  <a:cubicBezTo>
                    <a:pt x="1089" y="266"/>
                    <a:pt x="1088" y="266"/>
                    <a:pt x="1088" y="266"/>
                  </a:cubicBezTo>
                  <a:cubicBezTo>
                    <a:pt x="1087" y="266"/>
                    <a:pt x="1086" y="267"/>
                    <a:pt x="1085" y="268"/>
                  </a:cubicBezTo>
                  <a:cubicBezTo>
                    <a:pt x="1085" y="268"/>
                    <a:pt x="1085" y="269"/>
                    <a:pt x="1085" y="270"/>
                  </a:cubicBezTo>
                  <a:cubicBezTo>
                    <a:pt x="1085" y="271"/>
                    <a:pt x="1085" y="271"/>
                    <a:pt x="1085" y="272"/>
                  </a:cubicBezTo>
                  <a:cubicBezTo>
                    <a:pt x="1086" y="272"/>
                    <a:pt x="1086" y="272"/>
                    <a:pt x="1086" y="273"/>
                  </a:cubicBezTo>
                  <a:cubicBezTo>
                    <a:pt x="1086" y="273"/>
                    <a:pt x="1086" y="273"/>
                    <a:pt x="1086" y="273"/>
                  </a:cubicBezTo>
                  <a:cubicBezTo>
                    <a:pt x="1087" y="273"/>
                    <a:pt x="1087" y="273"/>
                    <a:pt x="1087" y="273"/>
                  </a:cubicBezTo>
                  <a:cubicBezTo>
                    <a:pt x="1087" y="274"/>
                    <a:pt x="1087" y="274"/>
                    <a:pt x="1087" y="274"/>
                  </a:cubicBezTo>
                  <a:cubicBezTo>
                    <a:pt x="1092" y="277"/>
                    <a:pt x="1124" y="296"/>
                    <a:pt x="1154" y="314"/>
                  </a:cubicBezTo>
                  <a:cubicBezTo>
                    <a:pt x="1169" y="323"/>
                    <a:pt x="1183" y="332"/>
                    <a:pt x="1194" y="339"/>
                  </a:cubicBezTo>
                  <a:cubicBezTo>
                    <a:pt x="1200" y="343"/>
                    <a:pt x="1204" y="346"/>
                    <a:pt x="1207" y="348"/>
                  </a:cubicBezTo>
                  <a:cubicBezTo>
                    <a:pt x="1209" y="349"/>
                    <a:pt x="1210" y="350"/>
                    <a:pt x="1211" y="350"/>
                  </a:cubicBezTo>
                  <a:cubicBezTo>
                    <a:pt x="1211" y="351"/>
                    <a:pt x="1212" y="351"/>
                    <a:pt x="1212" y="351"/>
                  </a:cubicBezTo>
                  <a:cubicBezTo>
                    <a:pt x="1212" y="351"/>
                    <a:pt x="1212" y="351"/>
                    <a:pt x="1212" y="351"/>
                  </a:cubicBezTo>
                  <a:cubicBezTo>
                    <a:pt x="1212" y="351"/>
                    <a:pt x="1212" y="351"/>
                    <a:pt x="1212" y="351"/>
                  </a:cubicBezTo>
                  <a:cubicBezTo>
                    <a:pt x="1212" y="351"/>
                    <a:pt x="1212" y="351"/>
                    <a:pt x="1212" y="351"/>
                  </a:cubicBezTo>
                  <a:cubicBezTo>
                    <a:pt x="1212" y="351"/>
                    <a:pt x="1212" y="351"/>
                    <a:pt x="1212" y="351"/>
                  </a:cubicBezTo>
                  <a:cubicBezTo>
                    <a:pt x="1212" y="351"/>
                    <a:pt x="1212" y="351"/>
                    <a:pt x="1212" y="351"/>
                  </a:cubicBezTo>
                  <a:cubicBezTo>
                    <a:pt x="1214" y="349"/>
                    <a:pt x="1214" y="349"/>
                    <a:pt x="1214" y="349"/>
                  </a:cubicBezTo>
                  <a:cubicBezTo>
                    <a:pt x="1211" y="351"/>
                    <a:pt x="1211" y="351"/>
                    <a:pt x="1211" y="351"/>
                  </a:cubicBezTo>
                  <a:cubicBezTo>
                    <a:pt x="1212" y="351"/>
                    <a:pt x="1212" y="351"/>
                    <a:pt x="1212" y="351"/>
                  </a:cubicBezTo>
                  <a:cubicBezTo>
                    <a:pt x="1214" y="349"/>
                    <a:pt x="1214" y="349"/>
                    <a:pt x="1214" y="349"/>
                  </a:cubicBezTo>
                  <a:cubicBezTo>
                    <a:pt x="1211" y="351"/>
                    <a:pt x="1211" y="351"/>
                    <a:pt x="1211" y="351"/>
                  </a:cubicBezTo>
                  <a:cubicBezTo>
                    <a:pt x="1214" y="348"/>
                    <a:pt x="1214" y="348"/>
                    <a:pt x="1214" y="348"/>
                  </a:cubicBezTo>
                  <a:cubicBezTo>
                    <a:pt x="1211" y="348"/>
                    <a:pt x="1211" y="348"/>
                    <a:pt x="1211" y="348"/>
                  </a:cubicBezTo>
                  <a:cubicBezTo>
                    <a:pt x="1211" y="350"/>
                    <a:pt x="1211" y="350"/>
                    <a:pt x="1211" y="351"/>
                  </a:cubicBezTo>
                  <a:cubicBezTo>
                    <a:pt x="1214" y="348"/>
                    <a:pt x="1214" y="348"/>
                    <a:pt x="1214" y="348"/>
                  </a:cubicBezTo>
                  <a:cubicBezTo>
                    <a:pt x="1211" y="348"/>
                    <a:pt x="1211" y="348"/>
                    <a:pt x="1211" y="348"/>
                  </a:cubicBezTo>
                  <a:cubicBezTo>
                    <a:pt x="1215" y="348"/>
                    <a:pt x="1215" y="348"/>
                    <a:pt x="1215" y="348"/>
                  </a:cubicBezTo>
                  <a:cubicBezTo>
                    <a:pt x="1211" y="346"/>
                    <a:pt x="1211" y="346"/>
                    <a:pt x="1211" y="346"/>
                  </a:cubicBezTo>
                  <a:cubicBezTo>
                    <a:pt x="1211" y="347"/>
                    <a:pt x="1211" y="348"/>
                    <a:pt x="1211" y="348"/>
                  </a:cubicBezTo>
                  <a:cubicBezTo>
                    <a:pt x="1215" y="348"/>
                    <a:pt x="1215" y="348"/>
                    <a:pt x="1215" y="348"/>
                  </a:cubicBezTo>
                  <a:cubicBezTo>
                    <a:pt x="1211" y="346"/>
                    <a:pt x="1211" y="346"/>
                    <a:pt x="1211" y="346"/>
                  </a:cubicBezTo>
                  <a:cubicBezTo>
                    <a:pt x="1215" y="349"/>
                    <a:pt x="1215" y="349"/>
                    <a:pt x="1215" y="349"/>
                  </a:cubicBezTo>
                  <a:cubicBezTo>
                    <a:pt x="1211" y="346"/>
                    <a:pt x="1211" y="346"/>
                    <a:pt x="1211" y="346"/>
                  </a:cubicBezTo>
                  <a:cubicBezTo>
                    <a:pt x="1215" y="348"/>
                    <a:pt x="1215" y="348"/>
                    <a:pt x="1215" y="348"/>
                  </a:cubicBezTo>
                  <a:cubicBezTo>
                    <a:pt x="1213" y="345"/>
                    <a:pt x="1213" y="345"/>
                    <a:pt x="1213" y="345"/>
                  </a:cubicBezTo>
                  <a:cubicBezTo>
                    <a:pt x="1213" y="345"/>
                    <a:pt x="1212" y="345"/>
                    <a:pt x="1211" y="346"/>
                  </a:cubicBezTo>
                  <a:cubicBezTo>
                    <a:pt x="1215" y="348"/>
                    <a:pt x="1215" y="348"/>
                    <a:pt x="1215" y="348"/>
                  </a:cubicBezTo>
                  <a:cubicBezTo>
                    <a:pt x="1213" y="345"/>
                    <a:pt x="1213" y="345"/>
                    <a:pt x="1213" y="345"/>
                  </a:cubicBezTo>
                  <a:cubicBezTo>
                    <a:pt x="1215" y="348"/>
                    <a:pt x="1215" y="348"/>
                    <a:pt x="1215" y="348"/>
                  </a:cubicBezTo>
                  <a:cubicBezTo>
                    <a:pt x="1215" y="345"/>
                    <a:pt x="1215" y="345"/>
                    <a:pt x="1215" y="345"/>
                  </a:cubicBezTo>
                  <a:cubicBezTo>
                    <a:pt x="1214" y="345"/>
                    <a:pt x="1214" y="345"/>
                    <a:pt x="1213" y="345"/>
                  </a:cubicBezTo>
                  <a:cubicBezTo>
                    <a:pt x="1215" y="348"/>
                    <a:pt x="1215" y="348"/>
                    <a:pt x="1215" y="348"/>
                  </a:cubicBezTo>
                  <a:cubicBezTo>
                    <a:pt x="1215" y="345"/>
                    <a:pt x="1215" y="345"/>
                    <a:pt x="1215" y="345"/>
                  </a:cubicBezTo>
                  <a:cubicBezTo>
                    <a:pt x="1215" y="348"/>
                    <a:pt x="1215" y="348"/>
                    <a:pt x="1215" y="348"/>
                  </a:cubicBezTo>
                  <a:cubicBezTo>
                    <a:pt x="1216" y="345"/>
                    <a:pt x="1216" y="345"/>
                    <a:pt x="1216" y="345"/>
                  </a:cubicBezTo>
                  <a:cubicBezTo>
                    <a:pt x="1215" y="345"/>
                    <a:pt x="1215" y="345"/>
                    <a:pt x="1215" y="345"/>
                  </a:cubicBezTo>
                  <a:cubicBezTo>
                    <a:pt x="1215" y="348"/>
                    <a:pt x="1215" y="348"/>
                    <a:pt x="1215" y="348"/>
                  </a:cubicBezTo>
                  <a:cubicBezTo>
                    <a:pt x="1216" y="345"/>
                    <a:pt x="1216" y="345"/>
                    <a:pt x="1216" y="345"/>
                  </a:cubicBezTo>
                  <a:cubicBezTo>
                    <a:pt x="1215" y="347"/>
                    <a:pt x="1215" y="347"/>
                    <a:pt x="1215" y="347"/>
                  </a:cubicBezTo>
                  <a:cubicBezTo>
                    <a:pt x="1216" y="345"/>
                    <a:pt x="1216" y="345"/>
                    <a:pt x="1216" y="345"/>
                  </a:cubicBezTo>
                  <a:cubicBezTo>
                    <a:pt x="1216" y="345"/>
                    <a:pt x="1216" y="345"/>
                    <a:pt x="1216" y="345"/>
                  </a:cubicBezTo>
                  <a:cubicBezTo>
                    <a:pt x="1215" y="347"/>
                    <a:pt x="1215" y="347"/>
                    <a:pt x="1215" y="347"/>
                  </a:cubicBezTo>
                  <a:cubicBezTo>
                    <a:pt x="1216" y="345"/>
                    <a:pt x="1216" y="345"/>
                    <a:pt x="1216" y="345"/>
                  </a:cubicBezTo>
                  <a:cubicBezTo>
                    <a:pt x="1216" y="345"/>
                    <a:pt x="1216" y="345"/>
                    <a:pt x="1216" y="345"/>
                  </a:cubicBezTo>
                  <a:cubicBezTo>
                    <a:pt x="1216" y="345"/>
                    <a:pt x="1216" y="345"/>
                    <a:pt x="1216" y="345"/>
                  </a:cubicBezTo>
                  <a:cubicBezTo>
                    <a:pt x="1216" y="345"/>
                    <a:pt x="1216" y="345"/>
                    <a:pt x="1216" y="345"/>
                  </a:cubicBezTo>
                  <a:cubicBezTo>
                    <a:pt x="1216" y="345"/>
                    <a:pt x="1216" y="345"/>
                    <a:pt x="1216" y="345"/>
                  </a:cubicBezTo>
                  <a:cubicBezTo>
                    <a:pt x="1216" y="345"/>
                    <a:pt x="1216" y="345"/>
                    <a:pt x="1216" y="345"/>
                  </a:cubicBezTo>
                  <a:cubicBezTo>
                    <a:pt x="1216" y="345"/>
                    <a:pt x="1215" y="344"/>
                    <a:pt x="1213" y="344"/>
                  </a:cubicBezTo>
                  <a:cubicBezTo>
                    <a:pt x="1203" y="339"/>
                    <a:pt x="1170" y="321"/>
                    <a:pt x="1138" y="304"/>
                  </a:cubicBezTo>
                  <a:cubicBezTo>
                    <a:pt x="1123" y="296"/>
                    <a:pt x="1108" y="288"/>
                    <a:pt x="1096" y="282"/>
                  </a:cubicBezTo>
                  <a:cubicBezTo>
                    <a:pt x="1091" y="279"/>
                    <a:pt x="1086" y="276"/>
                    <a:pt x="1083" y="275"/>
                  </a:cubicBezTo>
                  <a:cubicBezTo>
                    <a:pt x="1080" y="273"/>
                    <a:pt x="1078" y="272"/>
                    <a:pt x="1078" y="272"/>
                  </a:cubicBezTo>
                  <a:cubicBezTo>
                    <a:pt x="1076" y="271"/>
                    <a:pt x="1074" y="272"/>
                    <a:pt x="1073" y="274"/>
                  </a:cubicBezTo>
                  <a:cubicBezTo>
                    <a:pt x="1072" y="276"/>
                    <a:pt x="1072" y="278"/>
                    <a:pt x="1074" y="279"/>
                  </a:cubicBezTo>
                  <a:cubicBezTo>
                    <a:pt x="1219" y="369"/>
                    <a:pt x="1219" y="369"/>
                    <a:pt x="1219" y="369"/>
                  </a:cubicBezTo>
                  <a:cubicBezTo>
                    <a:pt x="1221" y="366"/>
                    <a:pt x="1221" y="366"/>
                    <a:pt x="1221" y="366"/>
                  </a:cubicBezTo>
                  <a:cubicBezTo>
                    <a:pt x="1218" y="364"/>
                    <a:pt x="1218" y="364"/>
                    <a:pt x="1218" y="364"/>
                  </a:cubicBezTo>
                  <a:cubicBezTo>
                    <a:pt x="1221" y="366"/>
                    <a:pt x="1221" y="366"/>
                    <a:pt x="1221" y="366"/>
                  </a:cubicBezTo>
                  <a:cubicBezTo>
                    <a:pt x="1220" y="362"/>
                    <a:pt x="1220" y="362"/>
                    <a:pt x="1220" y="362"/>
                  </a:cubicBezTo>
                  <a:cubicBezTo>
                    <a:pt x="1219" y="362"/>
                    <a:pt x="1218" y="363"/>
                    <a:pt x="1218" y="364"/>
                  </a:cubicBezTo>
                  <a:cubicBezTo>
                    <a:pt x="1221" y="366"/>
                    <a:pt x="1221" y="366"/>
                    <a:pt x="1221" y="366"/>
                  </a:cubicBezTo>
                  <a:cubicBezTo>
                    <a:pt x="1220" y="362"/>
                    <a:pt x="1220" y="362"/>
                    <a:pt x="1220" y="362"/>
                  </a:cubicBezTo>
                  <a:cubicBezTo>
                    <a:pt x="1221" y="366"/>
                    <a:pt x="1221" y="366"/>
                    <a:pt x="1221" y="366"/>
                  </a:cubicBezTo>
                  <a:cubicBezTo>
                    <a:pt x="1221" y="362"/>
                    <a:pt x="1221" y="362"/>
                    <a:pt x="1221" y="362"/>
                  </a:cubicBezTo>
                  <a:cubicBezTo>
                    <a:pt x="1220" y="362"/>
                    <a:pt x="1220" y="362"/>
                    <a:pt x="1220" y="362"/>
                  </a:cubicBezTo>
                  <a:cubicBezTo>
                    <a:pt x="1221" y="366"/>
                    <a:pt x="1221" y="366"/>
                    <a:pt x="1221" y="366"/>
                  </a:cubicBezTo>
                  <a:cubicBezTo>
                    <a:pt x="1221" y="362"/>
                    <a:pt x="1221" y="362"/>
                    <a:pt x="1221" y="362"/>
                  </a:cubicBezTo>
                  <a:cubicBezTo>
                    <a:pt x="1221" y="364"/>
                    <a:pt x="1221" y="364"/>
                    <a:pt x="1221" y="364"/>
                  </a:cubicBezTo>
                  <a:cubicBezTo>
                    <a:pt x="1221" y="362"/>
                    <a:pt x="1221" y="362"/>
                    <a:pt x="1221" y="362"/>
                  </a:cubicBezTo>
                  <a:cubicBezTo>
                    <a:pt x="1221" y="362"/>
                    <a:pt x="1221" y="362"/>
                    <a:pt x="1221" y="362"/>
                  </a:cubicBezTo>
                  <a:cubicBezTo>
                    <a:pt x="1221" y="364"/>
                    <a:pt x="1221" y="364"/>
                    <a:pt x="1221" y="364"/>
                  </a:cubicBezTo>
                  <a:cubicBezTo>
                    <a:pt x="1221" y="362"/>
                    <a:pt x="1221" y="362"/>
                    <a:pt x="1221" y="362"/>
                  </a:cubicBezTo>
                  <a:cubicBezTo>
                    <a:pt x="1221" y="362"/>
                    <a:pt x="1220" y="362"/>
                    <a:pt x="1219" y="361"/>
                  </a:cubicBezTo>
                  <a:cubicBezTo>
                    <a:pt x="1213" y="359"/>
                    <a:pt x="1201" y="352"/>
                    <a:pt x="1187" y="345"/>
                  </a:cubicBezTo>
                  <a:cubicBezTo>
                    <a:pt x="1165" y="333"/>
                    <a:pt x="1137" y="317"/>
                    <a:pt x="1114" y="305"/>
                  </a:cubicBezTo>
                  <a:cubicBezTo>
                    <a:pt x="1102" y="298"/>
                    <a:pt x="1092" y="293"/>
                    <a:pt x="1085" y="289"/>
                  </a:cubicBezTo>
                  <a:cubicBezTo>
                    <a:pt x="1081" y="287"/>
                    <a:pt x="1078" y="285"/>
                    <a:pt x="1075" y="284"/>
                  </a:cubicBezTo>
                  <a:cubicBezTo>
                    <a:pt x="1074" y="284"/>
                    <a:pt x="1073" y="283"/>
                    <a:pt x="1072" y="283"/>
                  </a:cubicBezTo>
                  <a:cubicBezTo>
                    <a:pt x="1072" y="283"/>
                    <a:pt x="1071" y="283"/>
                    <a:pt x="1071" y="282"/>
                  </a:cubicBezTo>
                  <a:cubicBezTo>
                    <a:pt x="1071" y="282"/>
                    <a:pt x="1070" y="282"/>
                    <a:pt x="1069" y="282"/>
                  </a:cubicBezTo>
                  <a:cubicBezTo>
                    <a:pt x="1069" y="282"/>
                    <a:pt x="1069" y="282"/>
                    <a:pt x="1068" y="282"/>
                  </a:cubicBezTo>
                  <a:cubicBezTo>
                    <a:pt x="1067" y="283"/>
                    <a:pt x="1066" y="283"/>
                    <a:pt x="1066" y="284"/>
                  </a:cubicBezTo>
                  <a:cubicBezTo>
                    <a:pt x="1065" y="285"/>
                    <a:pt x="1065" y="286"/>
                    <a:pt x="1065" y="287"/>
                  </a:cubicBezTo>
                  <a:cubicBezTo>
                    <a:pt x="1065" y="288"/>
                    <a:pt x="1066" y="289"/>
                    <a:pt x="1067" y="290"/>
                  </a:cubicBezTo>
                  <a:cubicBezTo>
                    <a:pt x="1067" y="290"/>
                    <a:pt x="1069" y="291"/>
                    <a:pt x="1074" y="294"/>
                  </a:cubicBezTo>
                  <a:cubicBezTo>
                    <a:pt x="1088" y="302"/>
                    <a:pt x="1125" y="324"/>
                    <a:pt x="1158" y="344"/>
                  </a:cubicBezTo>
                  <a:cubicBezTo>
                    <a:pt x="1174" y="355"/>
                    <a:pt x="1190" y="364"/>
                    <a:pt x="1201" y="372"/>
                  </a:cubicBezTo>
                  <a:cubicBezTo>
                    <a:pt x="1207" y="375"/>
                    <a:pt x="1212" y="378"/>
                    <a:pt x="1215" y="381"/>
                  </a:cubicBezTo>
                  <a:cubicBezTo>
                    <a:pt x="1216" y="382"/>
                    <a:pt x="1218" y="383"/>
                    <a:pt x="1218" y="383"/>
                  </a:cubicBezTo>
                  <a:cubicBezTo>
                    <a:pt x="1219" y="384"/>
                    <a:pt x="1219" y="384"/>
                    <a:pt x="1219" y="384"/>
                  </a:cubicBezTo>
                  <a:cubicBezTo>
                    <a:pt x="1220" y="383"/>
                    <a:pt x="1220" y="383"/>
                    <a:pt x="1220" y="383"/>
                  </a:cubicBezTo>
                  <a:cubicBezTo>
                    <a:pt x="1219" y="384"/>
                    <a:pt x="1219" y="384"/>
                    <a:pt x="1219" y="384"/>
                  </a:cubicBezTo>
                  <a:cubicBezTo>
                    <a:pt x="1219" y="384"/>
                    <a:pt x="1219" y="384"/>
                    <a:pt x="1219" y="384"/>
                  </a:cubicBezTo>
                  <a:cubicBezTo>
                    <a:pt x="1220" y="383"/>
                    <a:pt x="1220" y="383"/>
                    <a:pt x="1220" y="383"/>
                  </a:cubicBezTo>
                  <a:cubicBezTo>
                    <a:pt x="1219" y="384"/>
                    <a:pt x="1219" y="384"/>
                    <a:pt x="1219" y="384"/>
                  </a:cubicBezTo>
                  <a:cubicBezTo>
                    <a:pt x="1222" y="382"/>
                    <a:pt x="1222" y="382"/>
                    <a:pt x="1222" y="382"/>
                  </a:cubicBezTo>
                  <a:cubicBezTo>
                    <a:pt x="1218" y="382"/>
                    <a:pt x="1218" y="382"/>
                    <a:pt x="1218" y="382"/>
                  </a:cubicBezTo>
                  <a:cubicBezTo>
                    <a:pt x="1218" y="383"/>
                    <a:pt x="1219" y="383"/>
                    <a:pt x="1219" y="384"/>
                  </a:cubicBezTo>
                  <a:cubicBezTo>
                    <a:pt x="1222" y="382"/>
                    <a:pt x="1222" y="382"/>
                    <a:pt x="1222" y="382"/>
                  </a:cubicBezTo>
                  <a:cubicBezTo>
                    <a:pt x="1218" y="382"/>
                    <a:pt x="1218" y="382"/>
                    <a:pt x="1218" y="382"/>
                  </a:cubicBezTo>
                  <a:cubicBezTo>
                    <a:pt x="1222" y="382"/>
                    <a:pt x="1222" y="382"/>
                    <a:pt x="1222" y="382"/>
                  </a:cubicBezTo>
                  <a:cubicBezTo>
                    <a:pt x="1219" y="380"/>
                    <a:pt x="1219" y="380"/>
                    <a:pt x="1219" y="380"/>
                  </a:cubicBezTo>
                  <a:cubicBezTo>
                    <a:pt x="1218" y="380"/>
                    <a:pt x="1218" y="381"/>
                    <a:pt x="1218" y="382"/>
                  </a:cubicBezTo>
                  <a:cubicBezTo>
                    <a:pt x="1222" y="382"/>
                    <a:pt x="1222" y="382"/>
                    <a:pt x="1222" y="382"/>
                  </a:cubicBezTo>
                  <a:cubicBezTo>
                    <a:pt x="1219" y="380"/>
                    <a:pt x="1219" y="380"/>
                    <a:pt x="1219" y="380"/>
                  </a:cubicBezTo>
                  <a:cubicBezTo>
                    <a:pt x="1222" y="382"/>
                    <a:pt x="1222" y="382"/>
                    <a:pt x="1222" y="382"/>
                  </a:cubicBezTo>
                  <a:cubicBezTo>
                    <a:pt x="1224" y="378"/>
                    <a:pt x="1224" y="378"/>
                    <a:pt x="1224" y="378"/>
                  </a:cubicBezTo>
                  <a:cubicBezTo>
                    <a:pt x="1224" y="378"/>
                    <a:pt x="1185" y="356"/>
                    <a:pt x="1145" y="334"/>
                  </a:cubicBezTo>
                  <a:cubicBezTo>
                    <a:pt x="1125" y="323"/>
                    <a:pt x="1105" y="312"/>
                    <a:pt x="1089" y="303"/>
                  </a:cubicBezTo>
                  <a:cubicBezTo>
                    <a:pt x="1081" y="299"/>
                    <a:pt x="1075" y="296"/>
                    <a:pt x="1070" y="293"/>
                  </a:cubicBezTo>
                  <a:cubicBezTo>
                    <a:pt x="1067" y="292"/>
                    <a:pt x="1065" y="291"/>
                    <a:pt x="1063" y="290"/>
                  </a:cubicBezTo>
                  <a:cubicBezTo>
                    <a:pt x="1063" y="290"/>
                    <a:pt x="1062" y="290"/>
                    <a:pt x="1061" y="290"/>
                  </a:cubicBezTo>
                  <a:cubicBezTo>
                    <a:pt x="1060" y="289"/>
                    <a:pt x="1060" y="289"/>
                    <a:pt x="1060" y="289"/>
                  </a:cubicBezTo>
                  <a:cubicBezTo>
                    <a:pt x="1060" y="289"/>
                    <a:pt x="1059" y="289"/>
                    <a:pt x="1059" y="289"/>
                  </a:cubicBezTo>
                  <a:cubicBezTo>
                    <a:pt x="1058" y="289"/>
                    <a:pt x="1058" y="289"/>
                    <a:pt x="1057" y="289"/>
                  </a:cubicBezTo>
                  <a:cubicBezTo>
                    <a:pt x="1057" y="290"/>
                    <a:pt x="1056" y="290"/>
                    <a:pt x="1055" y="291"/>
                  </a:cubicBezTo>
                  <a:cubicBezTo>
                    <a:pt x="1059" y="293"/>
                    <a:pt x="1059" y="293"/>
                    <a:pt x="1059" y="293"/>
                  </a:cubicBezTo>
                  <a:cubicBezTo>
                    <a:pt x="1055" y="291"/>
                    <a:pt x="1055" y="291"/>
                    <a:pt x="1055" y="291"/>
                  </a:cubicBezTo>
                  <a:cubicBezTo>
                    <a:pt x="1055" y="292"/>
                    <a:pt x="1054" y="293"/>
                    <a:pt x="1054" y="293"/>
                  </a:cubicBezTo>
                  <a:cubicBezTo>
                    <a:pt x="1055" y="295"/>
                    <a:pt x="1055" y="295"/>
                    <a:pt x="1055" y="296"/>
                  </a:cubicBezTo>
                  <a:cubicBezTo>
                    <a:pt x="1056" y="297"/>
                    <a:pt x="1056" y="297"/>
                    <a:pt x="1057" y="298"/>
                  </a:cubicBezTo>
                  <a:cubicBezTo>
                    <a:pt x="1058" y="299"/>
                    <a:pt x="1059" y="300"/>
                    <a:pt x="1061" y="302"/>
                  </a:cubicBezTo>
                  <a:cubicBezTo>
                    <a:pt x="1069" y="307"/>
                    <a:pt x="1083" y="316"/>
                    <a:pt x="1099" y="326"/>
                  </a:cubicBezTo>
                  <a:cubicBezTo>
                    <a:pt x="1124" y="342"/>
                    <a:pt x="1156" y="360"/>
                    <a:pt x="1181" y="375"/>
                  </a:cubicBezTo>
                  <a:cubicBezTo>
                    <a:pt x="1194" y="383"/>
                    <a:pt x="1205" y="389"/>
                    <a:pt x="1213" y="394"/>
                  </a:cubicBezTo>
                  <a:cubicBezTo>
                    <a:pt x="1217" y="396"/>
                    <a:pt x="1220" y="398"/>
                    <a:pt x="1222" y="400"/>
                  </a:cubicBezTo>
                  <a:cubicBezTo>
                    <a:pt x="1223" y="400"/>
                    <a:pt x="1224" y="401"/>
                    <a:pt x="1224" y="401"/>
                  </a:cubicBezTo>
                  <a:cubicBezTo>
                    <a:pt x="1224" y="401"/>
                    <a:pt x="1224" y="401"/>
                    <a:pt x="1224" y="401"/>
                  </a:cubicBezTo>
                  <a:cubicBezTo>
                    <a:pt x="1224" y="401"/>
                    <a:pt x="1224" y="401"/>
                    <a:pt x="1224" y="401"/>
                  </a:cubicBezTo>
                  <a:cubicBezTo>
                    <a:pt x="1226" y="400"/>
                    <a:pt x="1226" y="400"/>
                    <a:pt x="1226" y="400"/>
                  </a:cubicBezTo>
                  <a:cubicBezTo>
                    <a:pt x="1224" y="401"/>
                    <a:pt x="1224" y="401"/>
                    <a:pt x="1224" y="401"/>
                  </a:cubicBezTo>
                  <a:cubicBezTo>
                    <a:pt x="1224" y="401"/>
                    <a:pt x="1224" y="401"/>
                    <a:pt x="1224" y="401"/>
                  </a:cubicBezTo>
                  <a:cubicBezTo>
                    <a:pt x="1226" y="400"/>
                    <a:pt x="1226" y="400"/>
                    <a:pt x="1226" y="400"/>
                  </a:cubicBezTo>
                  <a:cubicBezTo>
                    <a:pt x="1224" y="401"/>
                    <a:pt x="1224" y="401"/>
                    <a:pt x="1224" y="401"/>
                  </a:cubicBezTo>
                  <a:cubicBezTo>
                    <a:pt x="1227" y="399"/>
                    <a:pt x="1227" y="399"/>
                    <a:pt x="1227" y="399"/>
                  </a:cubicBezTo>
                  <a:cubicBezTo>
                    <a:pt x="1224" y="401"/>
                    <a:pt x="1224" y="401"/>
                    <a:pt x="1224" y="401"/>
                  </a:cubicBezTo>
                  <a:cubicBezTo>
                    <a:pt x="1224" y="401"/>
                    <a:pt x="1224" y="401"/>
                    <a:pt x="1224" y="401"/>
                  </a:cubicBezTo>
                  <a:cubicBezTo>
                    <a:pt x="1227" y="399"/>
                    <a:pt x="1227" y="399"/>
                    <a:pt x="1227" y="399"/>
                  </a:cubicBezTo>
                  <a:cubicBezTo>
                    <a:pt x="1224" y="401"/>
                    <a:pt x="1224" y="401"/>
                    <a:pt x="1224" y="401"/>
                  </a:cubicBezTo>
                  <a:cubicBezTo>
                    <a:pt x="1227" y="399"/>
                    <a:pt x="1227" y="399"/>
                    <a:pt x="1227" y="399"/>
                  </a:cubicBezTo>
                  <a:cubicBezTo>
                    <a:pt x="1223" y="399"/>
                    <a:pt x="1223" y="399"/>
                    <a:pt x="1223" y="399"/>
                  </a:cubicBezTo>
                  <a:cubicBezTo>
                    <a:pt x="1223" y="400"/>
                    <a:pt x="1224" y="400"/>
                    <a:pt x="1224" y="401"/>
                  </a:cubicBezTo>
                  <a:cubicBezTo>
                    <a:pt x="1227" y="399"/>
                    <a:pt x="1227" y="399"/>
                    <a:pt x="1227" y="399"/>
                  </a:cubicBezTo>
                  <a:cubicBezTo>
                    <a:pt x="1223" y="399"/>
                    <a:pt x="1223" y="399"/>
                    <a:pt x="1223" y="399"/>
                  </a:cubicBezTo>
                  <a:cubicBezTo>
                    <a:pt x="1227" y="399"/>
                    <a:pt x="1227" y="399"/>
                    <a:pt x="1227" y="399"/>
                  </a:cubicBezTo>
                  <a:cubicBezTo>
                    <a:pt x="1224" y="397"/>
                    <a:pt x="1224" y="397"/>
                    <a:pt x="1224" y="397"/>
                  </a:cubicBezTo>
                  <a:cubicBezTo>
                    <a:pt x="1224" y="397"/>
                    <a:pt x="1223" y="398"/>
                    <a:pt x="1223" y="399"/>
                  </a:cubicBezTo>
                  <a:cubicBezTo>
                    <a:pt x="1227" y="399"/>
                    <a:pt x="1227" y="399"/>
                    <a:pt x="1227" y="399"/>
                  </a:cubicBezTo>
                  <a:cubicBezTo>
                    <a:pt x="1224" y="397"/>
                    <a:pt x="1224" y="397"/>
                    <a:pt x="1224" y="397"/>
                  </a:cubicBezTo>
                  <a:cubicBezTo>
                    <a:pt x="1227" y="399"/>
                    <a:pt x="1227" y="399"/>
                    <a:pt x="1227" y="399"/>
                  </a:cubicBezTo>
                  <a:cubicBezTo>
                    <a:pt x="1224" y="397"/>
                    <a:pt x="1224" y="397"/>
                    <a:pt x="1224" y="397"/>
                  </a:cubicBezTo>
                  <a:cubicBezTo>
                    <a:pt x="1227" y="399"/>
                    <a:pt x="1227" y="399"/>
                    <a:pt x="1227" y="399"/>
                  </a:cubicBezTo>
                  <a:cubicBezTo>
                    <a:pt x="1226" y="395"/>
                    <a:pt x="1226" y="395"/>
                    <a:pt x="1226" y="395"/>
                  </a:cubicBezTo>
                  <a:cubicBezTo>
                    <a:pt x="1226" y="395"/>
                    <a:pt x="1225" y="396"/>
                    <a:pt x="1224" y="397"/>
                  </a:cubicBezTo>
                  <a:cubicBezTo>
                    <a:pt x="1227" y="399"/>
                    <a:pt x="1227" y="399"/>
                    <a:pt x="1227" y="399"/>
                  </a:cubicBezTo>
                  <a:cubicBezTo>
                    <a:pt x="1226" y="395"/>
                    <a:pt x="1226" y="395"/>
                    <a:pt x="1226" y="395"/>
                  </a:cubicBezTo>
                  <a:cubicBezTo>
                    <a:pt x="1227" y="398"/>
                    <a:pt x="1227" y="398"/>
                    <a:pt x="1227" y="398"/>
                  </a:cubicBezTo>
                  <a:cubicBezTo>
                    <a:pt x="1227" y="395"/>
                    <a:pt x="1227" y="395"/>
                    <a:pt x="1227" y="395"/>
                  </a:cubicBezTo>
                  <a:cubicBezTo>
                    <a:pt x="1227" y="395"/>
                    <a:pt x="1227" y="395"/>
                    <a:pt x="1226" y="395"/>
                  </a:cubicBezTo>
                  <a:cubicBezTo>
                    <a:pt x="1227" y="398"/>
                    <a:pt x="1227" y="398"/>
                    <a:pt x="1227" y="398"/>
                  </a:cubicBezTo>
                  <a:cubicBezTo>
                    <a:pt x="1227" y="395"/>
                    <a:pt x="1227" y="395"/>
                    <a:pt x="1227" y="395"/>
                  </a:cubicBezTo>
                  <a:cubicBezTo>
                    <a:pt x="1227" y="397"/>
                    <a:pt x="1227" y="397"/>
                    <a:pt x="1227" y="397"/>
                  </a:cubicBezTo>
                  <a:cubicBezTo>
                    <a:pt x="1228" y="395"/>
                    <a:pt x="1228" y="395"/>
                    <a:pt x="1228" y="395"/>
                  </a:cubicBezTo>
                  <a:cubicBezTo>
                    <a:pt x="1228" y="395"/>
                    <a:pt x="1228" y="395"/>
                    <a:pt x="1227" y="395"/>
                  </a:cubicBezTo>
                  <a:cubicBezTo>
                    <a:pt x="1227" y="397"/>
                    <a:pt x="1227" y="397"/>
                    <a:pt x="1227" y="397"/>
                  </a:cubicBezTo>
                  <a:cubicBezTo>
                    <a:pt x="1228" y="395"/>
                    <a:pt x="1228" y="395"/>
                    <a:pt x="1228" y="395"/>
                  </a:cubicBezTo>
                  <a:cubicBezTo>
                    <a:pt x="1227" y="395"/>
                    <a:pt x="1226" y="394"/>
                    <a:pt x="1224" y="394"/>
                  </a:cubicBezTo>
                  <a:cubicBezTo>
                    <a:pt x="1218" y="391"/>
                    <a:pt x="1203" y="384"/>
                    <a:pt x="1186" y="375"/>
                  </a:cubicBezTo>
                  <a:cubicBezTo>
                    <a:pt x="1160" y="362"/>
                    <a:pt x="1127" y="344"/>
                    <a:pt x="1100" y="330"/>
                  </a:cubicBezTo>
                  <a:cubicBezTo>
                    <a:pt x="1086" y="323"/>
                    <a:pt x="1075" y="317"/>
                    <a:pt x="1066" y="312"/>
                  </a:cubicBezTo>
                  <a:cubicBezTo>
                    <a:pt x="1058" y="308"/>
                    <a:pt x="1053" y="305"/>
                    <a:pt x="1053" y="305"/>
                  </a:cubicBezTo>
                  <a:cubicBezTo>
                    <a:pt x="1051" y="304"/>
                    <a:pt x="1048" y="305"/>
                    <a:pt x="1047" y="307"/>
                  </a:cubicBezTo>
                  <a:cubicBezTo>
                    <a:pt x="1046" y="308"/>
                    <a:pt x="1047" y="311"/>
                    <a:pt x="1049" y="312"/>
                  </a:cubicBezTo>
                  <a:cubicBezTo>
                    <a:pt x="1227" y="424"/>
                    <a:pt x="1227" y="424"/>
                    <a:pt x="1227" y="424"/>
                  </a:cubicBezTo>
                  <a:cubicBezTo>
                    <a:pt x="1230" y="420"/>
                    <a:pt x="1230" y="420"/>
                    <a:pt x="1230" y="420"/>
                  </a:cubicBezTo>
                  <a:cubicBezTo>
                    <a:pt x="1226" y="418"/>
                    <a:pt x="1226" y="418"/>
                    <a:pt x="1226" y="418"/>
                  </a:cubicBezTo>
                  <a:cubicBezTo>
                    <a:pt x="1230" y="420"/>
                    <a:pt x="1230" y="420"/>
                    <a:pt x="1230" y="420"/>
                  </a:cubicBezTo>
                  <a:cubicBezTo>
                    <a:pt x="1228" y="416"/>
                    <a:pt x="1228" y="416"/>
                    <a:pt x="1228" y="416"/>
                  </a:cubicBezTo>
                  <a:cubicBezTo>
                    <a:pt x="1228" y="417"/>
                    <a:pt x="1227" y="417"/>
                    <a:pt x="1226" y="418"/>
                  </a:cubicBezTo>
                  <a:cubicBezTo>
                    <a:pt x="1230" y="420"/>
                    <a:pt x="1230" y="420"/>
                    <a:pt x="1230" y="420"/>
                  </a:cubicBezTo>
                  <a:cubicBezTo>
                    <a:pt x="1228" y="416"/>
                    <a:pt x="1228" y="416"/>
                    <a:pt x="1228" y="416"/>
                  </a:cubicBezTo>
                  <a:cubicBezTo>
                    <a:pt x="1230" y="420"/>
                    <a:pt x="1230" y="420"/>
                    <a:pt x="1230" y="420"/>
                  </a:cubicBezTo>
                  <a:cubicBezTo>
                    <a:pt x="1230" y="416"/>
                    <a:pt x="1230" y="416"/>
                    <a:pt x="1230" y="416"/>
                  </a:cubicBezTo>
                  <a:cubicBezTo>
                    <a:pt x="1229" y="416"/>
                    <a:pt x="1229" y="416"/>
                    <a:pt x="1228" y="416"/>
                  </a:cubicBezTo>
                  <a:cubicBezTo>
                    <a:pt x="1230" y="420"/>
                    <a:pt x="1230" y="420"/>
                    <a:pt x="1230" y="420"/>
                  </a:cubicBezTo>
                  <a:cubicBezTo>
                    <a:pt x="1230" y="416"/>
                    <a:pt x="1230" y="416"/>
                    <a:pt x="1230" y="416"/>
                  </a:cubicBezTo>
                  <a:cubicBezTo>
                    <a:pt x="1230" y="420"/>
                    <a:pt x="1230" y="420"/>
                    <a:pt x="1230" y="420"/>
                  </a:cubicBezTo>
                  <a:cubicBezTo>
                    <a:pt x="1231" y="416"/>
                    <a:pt x="1231" y="416"/>
                    <a:pt x="1231" y="416"/>
                  </a:cubicBezTo>
                  <a:cubicBezTo>
                    <a:pt x="1230" y="416"/>
                    <a:pt x="1230" y="416"/>
                    <a:pt x="1230" y="416"/>
                  </a:cubicBezTo>
                  <a:cubicBezTo>
                    <a:pt x="1230" y="420"/>
                    <a:pt x="1230" y="420"/>
                    <a:pt x="1230" y="420"/>
                  </a:cubicBezTo>
                  <a:cubicBezTo>
                    <a:pt x="1231" y="416"/>
                    <a:pt x="1231" y="416"/>
                    <a:pt x="1231" y="416"/>
                  </a:cubicBezTo>
                  <a:cubicBezTo>
                    <a:pt x="1230" y="418"/>
                    <a:pt x="1230" y="418"/>
                    <a:pt x="1230" y="418"/>
                  </a:cubicBezTo>
                  <a:cubicBezTo>
                    <a:pt x="1231" y="416"/>
                    <a:pt x="1231" y="416"/>
                    <a:pt x="1231" y="416"/>
                  </a:cubicBezTo>
                  <a:cubicBezTo>
                    <a:pt x="1231" y="416"/>
                    <a:pt x="1231" y="416"/>
                    <a:pt x="1231" y="416"/>
                  </a:cubicBezTo>
                  <a:cubicBezTo>
                    <a:pt x="1230" y="418"/>
                    <a:pt x="1230" y="418"/>
                    <a:pt x="1230" y="418"/>
                  </a:cubicBezTo>
                  <a:cubicBezTo>
                    <a:pt x="1231" y="416"/>
                    <a:pt x="1231" y="416"/>
                    <a:pt x="1231" y="416"/>
                  </a:cubicBezTo>
                  <a:cubicBezTo>
                    <a:pt x="1231" y="416"/>
                    <a:pt x="1230" y="416"/>
                    <a:pt x="1230" y="416"/>
                  </a:cubicBezTo>
                  <a:cubicBezTo>
                    <a:pt x="1228" y="415"/>
                    <a:pt x="1223" y="413"/>
                    <a:pt x="1217" y="409"/>
                  </a:cubicBezTo>
                  <a:cubicBezTo>
                    <a:pt x="1195" y="397"/>
                    <a:pt x="1152" y="373"/>
                    <a:pt x="1114" y="352"/>
                  </a:cubicBezTo>
                  <a:cubicBezTo>
                    <a:pt x="1096" y="342"/>
                    <a:pt x="1078" y="332"/>
                    <a:pt x="1065" y="325"/>
                  </a:cubicBezTo>
                  <a:cubicBezTo>
                    <a:pt x="1059" y="321"/>
                    <a:pt x="1054" y="318"/>
                    <a:pt x="1050" y="316"/>
                  </a:cubicBezTo>
                  <a:cubicBezTo>
                    <a:pt x="1047" y="314"/>
                    <a:pt x="1045" y="313"/>
                    <a:pt x="1045" y="313"/>
                  </a:cubicBezTo>
                  <a:cubicBezTo>
                    <a:pt x="1043" y="312"/>
                    <a:pt x="1040" y="312"/>
                    <a:pt x="1039" y="314"/>
                  </a:cubicBezTo>
                  <a:cubicBezTo>
                    <a:pt x="1038" y="316"/>
                    <a:pt x="1039" y="319"/>
                    <a:pt x="1041" y="320"/>
                  </a:cubicBezTo>
                  <a:cubicBezTo>
                    <a:pt x="1041" y="320"/>
                    <a:pt x="1044" y="321"/>
                    <a:pt x="1049" y="324"/>
                  </a:cubicBezTo>
                  <a:cubicBezTo>
                    <a:pt x="1066" y="335"/>
                    <a:pt x="1110" y="360"/>
                    <a:pt x="1149" y="384"/>
                  </a:cubicBezTo>
                  <a:cubicBezTo>
                    <a:pt x="1168" y="396"/>
                    <a:pt x="1187" y="407"/>
                    <a:pt x="1201" y="416"/>
                  </a:cubicBezTo>
                  <a:cubicBezTo>
                    <a:pt x="1207" y="421"/>
                    <a:pt x="1213" y="425"/>
                    <a:pt x="1217" y="427"/>
                  </a:cubicBezTo>
                  <a:cubicBezTo>
                    <a:pt x="1218" y="429"/>
                    <a:pt x="1220" y="430"/>
                    <a:pt x="1221" y="431"/>
                  </a:cubicBezTo>
                  <a:cubicBezTo>
                    <a:pt x="1221" y="431"/>
                    <a:pt x="1221" y="432"/>
                    <a:pt x="1221" y="432"/>
                  </a:cubicBezTo>
                  <a:cubicBezTo>
                    <a:pt x="1221" y="432"/>
                    <a:pt x="1221" y="432"/>
                    <a:pt x="1221" y="432"/>
                  </a:cubicBezTo>
                  <a:cubicBezTo>
                    <a:pt x="1224" y="430"/>
                    <a:pt x="1224" y="430"/>
                    <a:pt x="1224" y="430"/>
                  </a:cubicBezTo>
                  <a:cubicBezTo>
                    <a:pt x="1221" y="430"/>
                    <a:pt x="1221" y="430"/>
                    <a:pt x="1221" y="430"/>
                  </a:cubicBezTo>
                  <a:cubicBezTo>
                    <a:pt x="1221" y="431"/>
                    <a:pt x="1221" y="432"/>
                    <a:pt x="1221" y="432"/>
                  </a:cubicBezTo>
                  <a:cubicBezTo>
                    <a:pt x="1224" y="430"/>
                    <a:pt x="1224" y="430"/>
                    <a:pt x="1224" y="430"/>
                  </a:cubicBezTo>
                  <a:cubicBezTo>
                    <a:pt x="1221" y="430"/>
                    <a:pt x="1221" y="430"/>
                    <a:pt x="1221" y="430"/>
                  </a:cubicBezTo>
                  <a:cubicBezTo>
                    <a:pt x="1225" y="430"/>
                    <a:pt x="1225" y="430"/>
                    <a:pt x="1225" y="430"/>
                  </a:cubicBezTo>
                  <a:cubicBezTo>
                    <a:pt x="1222" y="428"/>
                    <a:pt x="1222" y="428"/>
                    <a:pt x="1222" y="428"/>
                  </a:cubicBezTo>
                  <a:cubicBezTo>
                    <a:pt x="1221" y="429"/>
                    <a:pt x="1221" y="430"/>
                    <a:pt x="1221" y="430"/>
                  </a:cubicBezTo>
                  <a:cubicBezTo>
                    <a:pt x="1225" y="430"/>
                    <a:pt x="1225" y="430"/>
                    <a:pt x="1225" y="430"/>
                  </a:cubicBezTo>
                  <a:cubicBezTo>
                    <a:pt x="1222" y="428"/>
                    <a:pt x="1222" y="428"/>
                    <a:pt x="1222" y="428"/>
                  </a:cubicBezTo>
                  <a:cubicBezTo>
                    <a:pt x="1225" y="430"/>
                    <a:pt x="1225" y="430"/>
                    <a:pt x="1225" y="430"/>
                  </a:cubicBezTo>
                  <a:cubicBezTo>
                    <a:pt x="1222" y="428"/>
                    <a:pt x="1222" y="428"/>
                    <a:pt x="1222" y="428"/>
                  </a:cubicBezTo>
                  <a:cubicBezTo>
                    <a:pt x="1225" y="430"/>
                    <a:pt x="1225" y="430"/>
                    <a:pt x="1225" y="430"/>
                  </a:cubicBezTo>
                  <a:cubicBezTo>
                    <a:pt x="1224" y="426"/>
                    <a:pt x="1224" y="426"/>
                    <a:pt x="1224" y="426"/>
                  </a:cubicBezTo>
                  <a:cubicBezTo>
                    <a:pt x="1223" y="427"/>
                    <a:pt x="1222" y="427"/>
                    <a:pt x="1222" y="428"/>
                  </a:cubicBezTo>
                  <a:cubicBezTo>
                    <a:pt x="1225" y="430"/>
                    <a:pt x="1225" y="430"/>
                    <a:pt x="1225" y="430"/>
                  </a:cubicBezTo>
                  <a:cubicBezTo>
                    <a:pt x="1224" y="426"/>
                    <a:pt x="1224" y="426"/>
                    <a:pt x="1224" y="426"/>
                  </a:cubicBezTo>
                  <a:cubicBezTo>
                    <a:pt x="1225" y="430"/>
                    <a:pt x="1225" y="430"/>
                    <a:pt x="1225" y="430"/>
                  </a:cubicBezTo>
                  <a:cubicBezTo>
                    <a:pt x="1225" y="426"/>
                    <a:pt x="1225" y="426"/>
                    <a:pt x="1225" y="426"/>
                  </a:cubicBezTo>
                  <a:cubicBezTo>
                    <a:pt x="1225" y="426"/>
                    <a:pt x="1224" y="426"/>
                    <a:pt x="1224" y="426"/>
                  </a:cubicBezTo>
                  <a:cubicBezTo>
                    <a:pt x="1225" y="430"/>
                    <a:pt x="1225" y="430"/>
                    <a:pt x="1225" y="430"/>
                  </a:cubicBezTo>
                  <a:cubicBezTo>
                    <a:pt x="1225" y="426"/>
                    <a:pt x="1225" y="426"/>
                    <a:pt x="1225" y="426"/>
                  </a:cubicBezTo>
                  <a:cubicBezTo>
                    <a:pt x="1225" y="429"/>
                    <a:pt x="1225" y="429"/>
                    <a:pt x="1225" y="429"/>
                  </a:cubicBezTo>
                  <a:cubicBezTo>
                    <a:pt x="1225" y="426"/>
                    <a:pt x="1225" y="426"/>
                    <a:pt x="1225" y="426"/>
                  </a:cubicBezTo>
                  <a:cubicBezTo>
                    <a:pt x="1225" y="426"/>
                    <a:pt x="1225" y="426"/>
                    <a:pt x="1225" y="426"/>
                  </a:cubicBezTo>
                  <a:cubicBezTo>
                    <a:pt x="1225" y="429"/>
                    <a:pt x="1225" y="429"/>
                    <a:pt x="1225" y="429"/>
                  </a:cubicBezTo>
                  <a:cubicBezTo>
                    <a:pt x="1225" y="426"/>
                    <a:pt x="1225" y="426"/>
                    <a:pt x="1225" y="426"/>
                  </a:cubicBezTo>
                  <a:cubicBezTo>
                    <a:pt x="1225" y="426"/>
                    <a:pt x="1225" y="426"/>
                    <a:pt x="1224" y="426"/>
                  </a:cubicBezTo>
                  <a:cubicBezTo>
                    <a:pt x="1222" y="425"/>
                    <a:pt x="1217" y="422"/>
                    <a:pt x="1210" y="419"/>
                  </a:cubicBezTo>
                  <a:cubicBezTo>
                    <a:pt x="1186" y="407"/>
                    <a:pt x="1141" y="383"/>
                    <a:pt x="1101" y="362"/>
                  </a:cubicBezTo>
                  <a:cubicBezTo>
                    <a:pt x="1081" y="351"/>
                    <a:pt x="1063" y="341"/>
                    <a:pt x="1050" y="334"/>
                  </a:cubicBezTo>
                  <a:cubicBezTo>
                    <a:pt x="1043" y="330"/>
                    <a:pt x="1038" y="327"/>
                    <a:pt x="1034" y="325"/>
                  </a:cubicBezTo>
                  <a:cubicBezTo>
                    <a:pt x="1030" y="323"/>
                    <a:pt x="1028" y="322"/>
                    <a:pt x="1028" y="322"/>
                  </a:cubicBezTo>
                  <a:cubicBezTo>
                    <a:pt x="1026" y="321"/>
                    <a:pt x="1024" y="322"/>
                    <a:pt x="1023" y="324"/>
                  </a:cubicBezTo>
                  <a:cubicBezTo>
                    <a:pt x="1022" y="326"/>
                    <a:pt x="1022" y="328"/>
                    <a:pt x="1024" y="329"/>
                  </a:cubicBezTo>
                  <a:cubicBezTo>
                    <a:pt x="1024" y="329"/>
                    <a:pt x="1027" y="331"/>
                    <a:pt x="1033" y="334"/>
                  </a:cubicBezTo>
                  <a:cubicBezTo>
                    <a:pt x="1051" y="345"/>
                    <a:pt x="1098" y="372"/>
                    <a:pt x="1140" y="397"/>
                  </a:cubicBezTo>
                  <a:cubicBezTo>
                    <a:pt x="1160" y="410"/>
                    <a:pt x="1180" y="422"/>
                    <a:pt x="1195" y="432"/>
                  </a:cubicBezTo>
                  <a:cubicBezTo>
                    <a:pt x="1202" y="436"/>
                    <a:pt x="1208" y="441"/>
                    <a:pt x="1212" y="444"/>
                  </a:cubicBezTo>
                  <a:cubicBezTo>
                    <a:pt x="1214" y="445"/>
                    <a:pt x="1215" y="446"/>
                    <a:pt x="1216" y="447"/>
                  </a:cubicBezTo>
                  <a:cubicBezTo>
                    <a:pt x="1217" y="448"/>
                    <a:pt x="1217" y="448"/>
                    <a:pt x="1217" y="448"/>
                  </a:cubicBezTo>
                  <a:cubicBezTo>
                    <a:pt x="1217" y="448"/>
                    <a:pt x="1217" y="448"/>
                    <a:pt x="1217" y="448"/>
                  </a:cubicBezTo>
                  <a:cubicBezTo>
                    <a:pt x="1219" y="447"/>
                    <a:pt x="1219" y="447"/>
                    <a:pt x="1219" y="447"/>
                  </a:cubicBezTo>
                  <a:cubicBezTo>
                    <a:pt x="1217" y="447"/>
                    <a:pt x="1217" y="447"/>
                    <a:pt x="1217" y="447"/>
                  </a:cubicBezTo>
                  <a:cubicBezTo>
                    <a:pt x="1217" y="448"/>
                    <a:pt x="1217" y="448"/>
                    <a:pt x="1217" y="448"/>
                  </a:cubicBezTo>
                  <a:cubicBezTo>
                    <a:pt x="1219" y="447"/>
                    <a:pt x="1219" y="447"/>
                    <a:pt x="1219" y="447"/>
                  </a:cubicBezTo>
                  <a:cubicBezTo>
                    <a:pt x="1217" y="447"/>
                    <a:pt x="1217" y="447"/>
                    <a:pt x="1217" y="447"/>
                  </a:cubicBezTo>
                  <a:cubicBezTo>
                    <a:pt x="1220" y="447"/>
                    <a:pt x="1220" y="447"/>
                    <a:pt x="1220" y="447"/>
                  </a:cubicBezTo>
                  <a:cubicBezTo>
                    <a:pt x="1217" y="445"/>
                    <a:pt x="1217" y="445"/>
                    <a:pt x="1217" y="445"/>
                  </a:cubicBezTo>
                  <a:cubicBezTo>
                    <a:pt x="1217" y="446"/>
                    <a:pt x="1217" y="446"/>
                    <a:pt x="1217" y="447"/>
                  </a:cubicBezTo>
                  <a:cubicBezTo>
                    <a:pt x="1220" y="447"/>
                    <a:pt x="1220" y="447"/>
                    <a:pt x="1220" y="447"/>
                  </a:cubicBezTo>
                  <a:cubicBezTo>
                    <a:pt x="1217" y="445"/>
                    <a:pt x="1217" y="445"/>
                    <a:pt x="1217" y="445"/>
                  </a:cubicBezTo>
                  <a:cubicBezTo>
                    <a:pt x="1217" y="445"/>
                    <a:pt x="1217" y="445"/>
                    <a:pt x="1217" y="445"/>
                  </a:cubicBezTo>
                  <a:cubicBezTo>
                    <a:pt x="1220" y="447"/>
                    <a:pt x="1220" y="447"/>
                    <a:pt x="1220" y="447"/>
                  </a:cubicBezTo>
                  <a:cubicBezTo>
                    <a:pt x="1219" y="443"/>
                    <a:pt x="1219" y="443"/>
                    <a:pt x="1219" y="443"/>
                  </a:cubicBezTo>
                  <a:cubicBezTo>
                    <a:pt x="1219" y="444"/>
                    <a:pt x="1218" y="444"/>
                    <a:pt x="1217" y="445"/>
                  </a:cubicBezTo>
                  <a:cubicBezTo>
                    <a:pt x="1220" y="447"/>
                    <a:pt x="1220" y="447"/>
                    <a:pt x="1220" y="447"/>
                  </a:cubicBezTo>
                  <a:cubicBezTo>
                    <a:pt x="1219" y="443"/>
                    <a:pt x="1219" y="443"/>
                    <a:pt x="1219" y="443"/>
                  </a:cubicBezTo>
                  <a:cubicBezTo>
                    <a:pt x="1220" y="447"/>
                    <a:pt x="1220" y="447"/>
                    <a:pt x="1220" y="447"/>
                  </a:cubicBezTo>
                  <a:cubicBezTo>
                    <a:pt x="1220" y="443"/>
                    <a:pt x="1220" y="443"/>
                    <a:pt x="1220" y="443"/>
                  </a:cubicBezTo>
                  <a:cubicBezTo>
                    <a:pt x="1220" y="443"/>
                    <a:pt x="1220" y="443"/>
                    <a:pt x="1219" y="443"/>
                  </a:cubicBezTo>
                  <a:cubicBezTo>
                    <a:pt x="1220" y="447"/>
                    <a:pt x="1220" y="447"/>
                    <a:pt x="1220" y="447"/>
                  </a:cubicBezTo>
                  <a:cubicBezTo>
                    <a:pt x="1220" y="443"/>
                    <a:pt x="1220" y="443"/>
                    <a:pt x="1220" y="443"/>
                  </a:cubicBezTo>
                  <a:cubicBezTo>
                    <a:pt x="1220" y="445"/>
                    <a:pt x="1220" y="445"/>
                    <a:pt x="1220" y="445"/>
                  </a:cubicBezTo>
                  <a:cubicBezTo>
                    <a:pt x="1221" y="443"/>
                    <a:pt x="1221" y="443"/>
                    <a:pt x="1221" y="443"/>
                  </a:cubicBezTo>
                  <a:cubicBezTo>
                    <a:pt x="1220" y="443"/>
                    <a:pt x="1220" y="443"/>
                    <a:pt x="1220" y="443"/>
                  </a:cubicBezTo>
                  <a:cubicBezTo>
                    <a:pt x="1220" y="445"/>
                    <a:pt x="1220" y="445"/>
                    <a:pt x="1220" y="445"/>
                  </a:cubicBezTo>
                  <a:cubicBezTo>
                    <a:pt x="1221" y="443"/>
                    <a:pt x="1221" y="443"/>
                    <a:pt x="1221" y="443"/>
                  </a:cubicBezTo>
                  <a:cubicBezTo>
                    <a:pt x="1221" y="443"/>
                    <a:pt x="1221" y="443"/>
                    <a:pt x="1221" y="443"/>
                  </a:cubicBezTo>
                  <a:cubicBezTo>
                    <a:pt x="1220" y="443"/>
                    <a:pt x="1219" y="443"/>
                    <a:pt x="1216" y="442"/>
                  </a:cubicBezTo>
                  <a:cubicBezTo>
                    <a:pt x="1208" y="438"/>
                    <a:pt x="1191" y="429"/>
                    <a:pt x="1170" y="417"/>
                  </a:cubicBezTo>
                  <a:cubicBezTo>
                    <a:pt x="1138" y="399"/>
                    <a:pt x="1097" y="376"/>
                    <a:pt x="1064" y="358"/>
                  </a:cubicBezTo>
                  <a:cubicBezTo>
                    <a:pt x="1048" y="348"/>
                    <a:pt x="1033" y="340"/>
                    <a:pt x="1022" y="334"/>
                  </a:cubicBezTo>
                  <a:cubicBezTo>
                    <a:pt x="1017" y="331"/>
                    <a:pt x="1013" y="329"/>
                    <a:pt x="1009" y="327"/>
                  </a:cubicBezTo>
                  <a:cubicBezTo>
                    <a:pt x="1008" y="327"/>
                    <a:pt x="1006" y="326"/>
                    <a:pt x="1005" y="325"/>
                  </a:cubicBezTo>
                  <a:cubicBezTo>
                    <a:pt x="1005" y="325"/>
                    <a:pt x="1004" y="325"/>
                    <a:pt x="1004" y="325"/>
                  </a:cubicBezTo>
                  <a:cubicBezTo>
                    <a:pt x="1003" y="325"/>
                    <a:pt x="1003" y="325"/>
                    <a:pt x="1003" y="325"/>
                  </a:cubicBezTo>
                  <a:cubicBezTo>
                    <a:pt x="1003" y="324"/>
                    <a:pt x="1003" y="324"/>
                    <a:pt x="1002" y="324"/>
                  </a:cubicBezTo>
                  <a:cubicBezTo>
                    <a:pt x="1002" y="324"/>
                    <a:pt x="1001" y="324"/>
                    <a:pt x="1001" y="325"/>
                  </a:cubicBezTo>
                  <a:cubicBezTo>
                    <a:pt x="1000" y="325"/>
                    <a:pt x="999" y="325"/>
                    <a:pt x="998" y="326"/>
                  </a:cubicBezTo>
                  <a:cubicBezTo>
                    <a:pt x="998" y="327"/>
                    <a:pt x="998" y="328"/>
                    <a:pt x="998" y="329"/>
                  </a:cubicBezTo>
                  <a:cubicBezTo>
                    <a:pt x="998" y="330"/>
                    <a:pt x="999" y="331"/>
                    <a:pt x="1000" y="332"/>
                  </a:cubicBezTo>
                  <a:cubicBezTo>
                    <a:pt x="1000" y="332"/>
                    <a:pt x="1003" y="334"/>
                    <a:pt x="1009" y="337"/>
                  </a:cubicBezTo>
                  <a:cubicBezTo>
                    <a:pt x="1030" y="350"/>
                    <a:pt x="1082" y="382"/>
                    <a:pt x="1128" y="410"/>
                  </a:cubicBezTo>
                  <a:cubicBezTo>
                    <a:pt x="1151" y="425"/>
                    <a:pt x="1173" y="438"/>
                    <a:pt x="1190" y="449"/>
                  </a:cubicBezTo>
                  <a:cubicBezTo>
                    <a:pt x="1198" y="454"/>
                    <a:pt x="1204" y="458"/>
                    <a:pt x="1209" y="461"/>
                  </a:cubicBezTo>
                  <a:cubicBezTo>
                    <a:pt x="1211" y="463"/>
                    <a:pt x="1213" y="464"/>
                    <a:pt x="1214" y="465"/>
                  </a:cubicBezTo>
                  <a:cubicBezTo>
                    <a:pt x="1214" y="465"/>
                    <a:pt x="1215" y="466"/>
                    <a:pt x="1215" y="466"/>
                  </a:cubicBezTo>
                  <a:cubicBezTo>
                    <a:pt x="1215" y="466"/>
                    <a:pt x="1215" y="466"/>
                    <a:pt x="1215" y="466"/>
                  </a:cubicBezTo>
                  <a:cubicBezTo>
                    <a:pt x="1217" y="464"/>
                    <a:pt x="1217" y="464"/>
                    <a:pt x="1217" y="464"/>
                  </a:cubicBezTo>
                  <a:cubicBezTo>
                    <a:pt x="1215" y="466"/>
                    <a:pt x="1215" y="466"/>
                    <a:pt x="1215" y="466"/>
                  </a:cubicBezTo>
                  <a:cubicBezTo>
                    <a:pt x="1215" y="466"/>
                    <a:pt x="1215" y="466"/>
                    <a:pt x="1215" y="466"/>
                  </a:cubicBezTo>
                  <a:cubicBezTo>
                    <a:pt x="1217" y="464"/>
                    <a:pt x="1217" y="464"/>
                    <a:pt x="1217" y="464"/>
                  </a:cubicBezTo>
                  <a:cubicBezTo>
                    <a:pt x="1215" y="466"/>
                    <a:pt x="1215" y="466"/>
                    <a:pt x="1215" y="466"/>
                  </a:cubicBezTo>
                  <a:cubicBezTo>
                    <a:pt x="1218" y="464"/>
                    <a:pt x="1218" y="464"/>
                    <a:pt x="1218" y="464"/>
                  </a:cubicBezTo>
                  <a:cubicBezTo>
                    <a:pt x="1215" y="465"/>
                    <a:pt x="1215" y="465"/>
                    <a:pt x="1215" y="465"/>
                  </a:cubicBezTo>
                  <a:cubicBezTo>
                    <a:pt x="1215" y="466"/>
                    <a:pt x="1215" y="466"/>
                    <a:pt x="1215" y="466"/>
                  </a:cubicBezTo>
                  <a:cubicBezTo>
                    <a:pt x="1218" y="464"/>
                    <a:pt x="1218" y="464"/>
                    <a:pt x="1218" y="464"/>
                  </a:cubicBezTo>
                  <a:cubicBezTo>
                    <a:pt x="1215" y="465"/>
                    <a:pt x="1215" y="465"/>
                    <a:pt x="1215" y="465"/>
                  </a:cubicBezTo>
                  <a:cubicBezTo>
                    <a:pt x="1218" y="464"/>
                    <a:pt x="1218" y="464"/>
                    <a:pt x="1218" y="464"/>
                  </a:cubicBezTo>
                  <a:cubicBezTo>
                    <a:pt x="1214" y="464"/>
                    <a:pt x="1214" y="464"/>
                    <a:pt x="1214" y="464"/>
                  </a:cubicBezTo>
                  <a:cubicBezTo>
                    <a:pt x="1214" y="464"/>
                    <a:pt x="1214" y="465"/>
                    <a:pt x="1215" y="465"/>
                  </a:cubicBezTo>
                  <a:cubicBezTo>
                    <a:pt x="1218" y="464"/>
                    <a:pt x="1218" y="464"/>
                    <a:pt x="1218" y="464"/>
                  </a:cubicBezTo>
                  <a:cubicBezTo>
                    <a:pt x="1214" y="464"/>
                    <a:pt x="1214" y="464"/>
                    <a:pt x="1214" y="464"/>
                  </a:cubicBezTo>
                  <a:cubicBezTo>
                    <a:pt x="1218" y="464"/>
                    <a:pt x="1218" y="464"/>
                    <a:pt x="1218" y="464"/>
                  </a:cubicBezTo>
                  <a:cubicBezTo>
                    <a:pt x="1215" y="462"/>
                    <a:pt x="1215" y="462"/>
                    <a:pt x="1215" y="462"/>
                  </a:cubicBezTo>
                  <a:cubicBezTo>
                    <a:pt x="1214" y="462"/>
                    <a:pt x="1214" y="463"/>
                    <a:pt x="1214" y="464"/>
                  </a:cubicBezTo>
                  <a:cubicBezTo>
                    <a:pt x="1218" y="464"/>
                    <a:pt x="1218" y="464"/>
                    <a:pt x="1218" y="464"/>
                  </a:cubicBezTo>
                  <a:cubicBezTo>
                    <a:pt x="1215" y="462"/>
                    <a:pt x="1215" y="462"/>
                    <a:pt x="1215" y="462"/>
                  </a:cubicBezTo>
                  <a:cubicBezTo>
                    <a:pt x="1218" y="464"/>
                    <a:pt x="1218" y="464"/>
                    <a:pt x="1218" y="464"/>
                  </a:cubicBezTo>
                  <a:cubicBezTo>
                    <a:pt x="1215" y="461"/>
                    <a:pt x="1215" y="461"/>
                    <a:pt x="1215" y="461"/>
                  </a:cubicBezTo>
                  <a:cubicBezTo>
                    <a:pt x="1217" y="463"/>
                    <a:pt x="1217" y="463"/>
                    <a:pt x="1217" y="463"/>
                  </a:cubicBezTo>
                  <a:cubicBezTo>
                    <a:pt x="1216" y="461"/>
                    <a:pt x="1216" y="461"/>
                    <a:pt x="1216" y="461"/>
                  </a:cubicBezTo>
                  <a:cubicBezTo>
                    <a:pt x="1216" y="461"/>
                    <a:pt x="1215" y="461"/>
                    <a:pt x="1215" y="461"/>
                  </a:cubicBezTo>
                  <a:cubicBezTo>
                    <a:pt x="1217" y="463"/>
                    <a:pt x="1217" y="463"/>
                    <a:pt x="1217" y="463"/>
                  </a:cubicBezTo>
                  <a:cubicBezTo>
                    <a:pt x="1216" y="461"/>
                    <a:pt x="1216" y="461"/>
                    <a:pt x="1216" y="461"/>
                  </a:cubicBezTo>
                  <a:cubicBezTo>
                    <a:pt x="1216" y="461"/>
                    <a:pt x="1216" y="461"/>
                    <a:pt x="1216" y="461"/>
                  </a:cubicBezTo>
                  <a:cubicBezTo>
                    <a:pt x="1216" y="461"/>
                    <a:pt x="1216" y="461"/>
                    <a:pt x="1216" y="461"/>
                  </a:cubicBezTo>
                  <a:cubicBezTo>
                    <a:pt x="1216" y="461"/>
                    <a:pt x="1216" y="461"/>
                    <a:pt x="1216" y="461"/>
                  </a:cubicBezTo>
                  <a:cubicBezTo>
                    <a:pt x="1216" y="461"/>
                    <a:pt x="1216" y="461"/>
                    <a:pt x="1216" y="461"/>
                  </a:cubicBezTo>
                  <a:cubicBezTo>
                    <a:pt x="1216" y="461"/>
                    <a:pt x="1216" y="461"/>
                    <a:pt x="1216" y="461"/>
                  </a:cubicBezTo>
                  <a:cubicBezTo>
                    <a:pt x="1216" y="461"/>
                    <a:pt x="1216" y="461"/>
                    <a:pt x="1216" y="461"/>
                  </a:cubicBezTo>
                  <a:cubicBezTo>
                    <a:pt x="1216" y="461"/>
                    <a:pt x="1216" y="461"/>
                    <a:pt x="1216" y="461"/>
                  </a:cubicBezTo>
                  <a:cubicBezTo>
                    <a:pt x="1215" y="461"/>
                    <a:pt x="1213" y="460"/>
                    <a:pt x="1210" y="459"/>
                  </a:cubicBezTo>
                  <a:cubicBezTo>
                    <a:pt x="1205" y="458"/>
                    <a:pt x="1197" y="455"/>
                    <a:pt x="1188" y="450"/>
                  </a:cubicBezTo>
                  <a:cubicBezTo>
                    <a:pt x="1152" y="433"/>
                    <a:pt x="1089" y="396"/>
                    <a:pt x="1015" y="351"/>
                  </a:cubicBezTo>
                  <a:cubicBezTo>
                    <a:pt x="904" y="283"/>
                    <a:pt x="767" y="195"/>
                    <a:pt x="657" y="125"/>
                  </a:cubicBezTo>
                  <a:cubicBezTo>
                    <a:pt x="602" y="90"/>
                    <a:pt x="554" y="59"/>
                    <a:pt x="520" y="37"/>
                  </a:cubicBezTo>
                  <a:cubicBezTo>
                    <a:pt x="503" y="26"/>
                    <a:pt x="489" y="17"/>
                    <a:pt x="479" y="11"/>
                  </a:cubicBezTo>
                  <a:cubicBezTo>
                    <a:pt x="474" y="7"/>
                    <a:pt x="470" y="5"/>
                    <a:pt x="468" y="3"/>
                  </a:cubicBezTo>
                  <a:cubicBezTo>
                    <a:pt x="466" y="3"/>
                    <a:pt x="465" y="2"/>
                    <a:pt x="464" y="2"/>
                  </a:cubicBezTo>
                  <a:cubicBezTo>
                    <a:pt x="464" y="1"/>
                    <a:pt x="464" y="1"/>
                    <a:pt x="463" y="1"/>
                  </a:cubicBezTo>
                  <a:cubicBezTo>
                    <a:pt x="463" y="1"/>
                    <a:pt x="463" y="1"/>
                    <a:pt x="463" y="1"/>
                  </a:cubicBezTo>
                  <a:cubicBezTo>
                    <a:pt x="462" y="1"/>
                    <a:pt x="462" y="1"/>
                    <a:pt x="462" y="1"/>
                  </a:cubicBezTo>
                  <a:cubicBezTo>
                    <a:pt x="462" y="1"/>
                    <a:pt x="462" y="0"/>
                    <a:pt x="461" y="0"/>
                  </a:cubicBezTo>
                  <a:cubicBezTo>
                    <a:pt x="461" y="0"/>
                    <a:pt x="460" y="1"/>
                    <a:pt x="460" y="1"/>
                  </a:cubicBezTo>
                  <a:cubicBezTo>
                    <a:pt x="459" y="1"/>
                    <a:pt x="458" y="2"/>
                    <a:pt x="458" y="2"/>
                  </a:cubicBezTo>
                  <a:cubicBezTo>
                    <a:pt x="457" y="3"/>
                    <a:pt x="457" y="4"/>
                    <a:pt x="457" y="5"/>
                  </a:cubicBezTo>
                  <a:cubicBezTo>
                    <a:pt x="458" y="6"/>
                    <a:pt x="458" y="7"/>
                    <a:pt x="459" y="8"/>
                  </a:cubicBezTo>
                  <a:cubicBezTo>
                    <a:pt x="459" y="8"/>
                    <a:pt x="462" y="10"/>
                    <a:pt x="468" y="13"/>
                  </a:cubicBezTo>
                  <a:cubicBezTo>
                    <a:pt x="509" y="38"/>
                    <a:pt x="695" y="148"/>
                    <a:pt x="871" y="256"/>
                  </a:cubicBezTo>
                  <a:cubicBezTo>
                    <a:pt x="959" y="309"/>
                    <a:pt x="1044" y="362"/>
                    <a:pt x="1108" y="403"/>
                  </a:cubicBezTo>
                  <a:cubicBezTo>
                    <a:pt x="1139" y="423"/>
                    <a:pt x="1166" y="441"/>
                    <a:pt x="1184" y="454"/>
                  </a:cubicBezTo>
                  <a:cubicBezTo>
                    <a:pt x="1193" y="460"/>
                    <a:pt x="1200" y="466"/>
                    <a:pt x="1205" y="470"/>
                  </a:cubicBezTo>
                  <a:cubicBezTo>
                    <a:pt x="1207" y="472"/>
                    <a:pt x="1209" y="473"/>
                    <a:pt x="1210" y="474"/>
                  </a:cubicBezTo>
                  <a:cubicBezTo>
                    <a:pt x="1210" y="475"/>
                    <a:pt x="1211" y="475"/>
                    <a:pt x="1211" y="476"/>
                  </a:cubicBezTo>
                  <a:cubicBezTo>
                    <a:pt x="1211" y="476"/>
                    <a:pt x="1211" y="476"/>
                    <a:pt x="1211" y="476"/>
                  </a:cubicBezTo>
                  <a:cubicBezTo>
                    <a:pt x="1212" y="475"/>
                    <a:pt x="1212" y="475"/>
                    <a:pt x="1212" y="475"/>
                  </a:cubicBezTo>
                  <a:cubicBezTo>
                    <a:pt x="1211" y="476"/>
                    <a:pt x="1211" y="476"/>
                    <a:pt x="1211" y="476"/>
                  </a:cubicBezTo>
                  <a:cubicBezTo>
                    <a:pt x="1211" y="476"/>
                    <a:pt x="1211" y="476"/>
                    <a:pt x="1211" y="476"/>
                  </a:cubicBezTo>
                  <a:cubicBezTo>
                    <a:pt x="1212" y="475"/>
                    <a:pt x="1212" y="475"/>
                    <a:pt x="1212" y="475"/>
                  </a:cubicBezTo>
                  <a:cubicBezTo>
                    <a:pt x="1211" y="476"/>
                    <a:pt x="1211" y="476"/>
                    <a:pt x="1211" y="476"/>
                  </a:cubicBezTo>
                  <a:cubicBezTo>
                    <a:pt x="1213" y="475"/>
                    <a:pt x="1213" y="475"/>
                    <a:pt x="1213" y="475"/>
                  </a:cubicBezTo>
                  <a:cubicBezTo>
                    <a:pt x="1211" y="475"/>
                    <a:pt x="1211" y="475"/>
                    <a:pt x="1211" y="475"/>
                  </a:cubicBezTo>
                  <a:cubicBezTo>
                    <a:pt x="1211" y="476"/>
                    <a:pt x="1211" y="476"/>
                    <a:pt x="1211" y="476"/>
                  </a:cubicBezTo>
                  <a:cubicBezTo>
                    <a:pt x="1213" y="475"/>
                    <a:pt x="1213" y="475"/>
                    <a:pt x="1213" y="475"/>
                  </a:cubicBezTo>
                  <a:cubicBezTo>
                    <a:pt x="1211" y="475"/>
                    <a:pt x="1211" y="475"/>
                    <a:pt x="1211" y="475"/>
                  </a:cubicBezTo>
                  <a:cubicBezTo>
                    <a:pt x="1214" y="475"/>
                    <a:pt x="1214" y="475"/>
                    <a:pt x="1214" y="475"/>
                  </a:cubicBezTo>
                  <a:cubicBezTo>
                    <a:pt x="1211" y="473"/>
                    <a:pt x="1211" y="473"/>
                    <a:pt x="1211" y="473"/>
                  </a:cubicBezTo>
                  <a:cubicBezTo>
                    <a:pt x="1211" y="474"/>
                    <a:pt x="1211" y="474"/>
                    <a:pt x="1211" y="475"/>
                  </a:cubicBezTo>
                  <a:cubicBezTo>
                    <a:pt x="1214" y="475"/>
                    <a:pt x="1214" y="475"/>
                    <a:pt x="1214" y="475"/>
                  </a:cubicBezTo>
                  <a:cubicBezTo>
                    <a:pt x="1211" y="473"/>
                    <a:pt x="1211" y="473"/>
                    <a:pt x="1211" y="473"/>
                  </a:cubicBezTo>
                  <a:cubicBezTo>
                    <a:pt x="1211" y="473"/>
                    <a:pt x="1211" y="473"/>
                    <a:pt x="1211" y="473"/>
                  </a:cubicBezTo>
                  <a:cubicBezTo>
                    <a:pt x="1214" y="475"/>
                    <a:pt x="1214" y="475"/>
                    <a:pt x="1214" y="475"/>
                  </a:cubicBezTo>
                  <a:cubicBezTo>
                    <a:pt x="1213" y="472"/>
                    <a:pt x="1213" y="472"/>
                    <a:pt x="1213" y="472"/>
                  </a:cubicBezTo>
                  <a:cubicBezTo>
                    <a:pt x="1212" y="472"/>
                    <a:pt x="1212" y="472"/>
                    <a:pt x="1211" y="473"/>
                  </a:cubicBezTo>
                  <a:cubicBezTo>
                    <a:pt x="1214" y="475"/>
                    <a:pt x="1214" y="475"/>
                    <a:pt x="1214" y="475"/>
                  </a:cubicBezTo>
                  <a:cubicBezTo>
                    <a:pt x="1213" y="472"/>
                    <a:pt x="1213" y="472"/>
                    <a:pt x="1213" y="472"/>
                  </a:cubicBezTo>
                  <a:cubicBezTo>
                    <a:pt x="1214" y="474"/>
                    <a:pt x="1214" y="474"/>
                    <a:pt x="1214" y="474"/>
                  </a:cubicBezTo>
                  <a:cubicBezTo>
                    <a:pt x="1214" y="472"/>
                    <a:pt x="1214" y="472"/>
                    <a:pt x="1214" y="472"/>
                  </a:cubicBezTo>
                  <a:cubicBezTo>
                    <a:pt x="1214" y="472"/>
                    <a:pt x="1213" y="472"/>
                    <a:pt x="1213" y="472"/>
                  </a:cubicBezTo>
                  <a:cubicBezTo>
                    <a:pt x="1214" y="474"/>
                    <a:pt x="1214" y="474"/>
                    <a:pt x="1214" y="474"/>
                  </a:cubicBezTo>
                  <a:cubicBezTo>
                    <a:pt x="1214" y="472"/>
                    <a:pt x="1214" y="472"/>
                    <a:pt x="1214" y="472"/>
                  </a:cubicBezTo>
                  <a:cubicBezTo>
                    <a:pt x="1214" y="472"/>
                    <a:pt x="1214" y="472"/>
                    <a:pt x="1214" y="472"/>
                  </a:cubicBezTo>
                  <a:cubicBezTo>
                    <a:pt x="1214" y="472"/>
                    <a:pt x="1214" y="472"/>
                    <a:pt x="1214" y="472"/>
                  </a:cubicBezTo>
                  <a:cubicBezTo>
                    <a:pt x="1214" y="472"/>
                    <a:pt x="1214" y="472"/>
                    <a:pt x="1214" y="472"/>
                  </a:cubicBezTo>
                  <a:cubicBezTo>
                    <a:pt x="1214" y="472"/>
                    <a:pt x="1214" y="472"/>
                    <a:pt x="1214" y="472"/>
                  </a:cubicBezTo>
                  <a:cubicBezTo>
                    <a:pt x="1214" y="472"/>
                    <a:pt x="1214" y="472"/>
                    <a:pt x="1214" y="472"/>
                  </a:cubicBezTo>
                  <a:cubicBezTo>
                    <a:pt x="1213" y="472"/>
                    <a:pt x="1212" y="471"/>
                    <a:pt x="1209" y="470"/>
                  </a:cubicBezTo>
                  <a:cubicBezTo>
                    <a:pt x="1205" y="468"/>
                    <a:pt x="1198" y="465"/>
                    <a:pt x="1189" y="460"/>
                  </a:cubicBezTo>
                  <a:cubicBezTo>
                    <a:pt x="1156" y="442"/>
                    <a:pt x="1094" y="404"/>
                    <a:pt x="1020" y="357"/>
                  </a:cubicBezTo>
                  <a:cubicBezTo>
                    <a:pt x="909" y="288"/>
                    <a:pt x="770" y="199"/>
                    <a:pt x="655" y="127"/>
                  </a:cubicBezTo>
                  <a:cubicBezTo>
                    <a:pt x="597" y="91"/>
                    <a:pt x="546" y="60"/>
                    <a:pt x="507" y="37"/>
                  </a:cubicBezTo>
                  <a:cubicBezTo>
                    <a:pt x="488" y="26"/>
                    <a:pt x="472" y="17"/>
                    <a:pt x="460" y="11"/>
                  </a:cubicBezTo>
                  <a:cubicBezTo>
                    <a:pt x="454" y="7"/>
                    <a:pt x="448" y="5"/>
                    <a:pt x="444" y="3"/>
                  </a:cubicBezTo>
                  <a:cubicBezTo>
                    <a:pt x="442" y="2"/>
                    <a:pt x="440" y="2"/>
                    <a:pt x="439" y="1"/>
                  </a:cubicBezTo>
                  <a:cubicBezTo>
                    <a:pt x="437" y="1"/>
                    <a:pt x="436" y="1"/>
                    <a:pt x="434" y="1"/>
                  </a:cubicBezTo>
                  <a:cubicBezTo>
                    <a:pt x="434" y="1"/>
                    <a:pt x="433" y="1"/>
                    <a:pt x="432" y="1"/>
                  </a:cubicBezTo>
                  <a:cubicBezTo>
                    <a:pt x="431" y="1"/>
                    <a:pt x="430" y="2"/>
                    <a:pt x="429" y="3"/>
                  </a:cubicBezTo>
                  <a:cubicBezTo>
                    <a:pt x="428" y="5"/>
                    <a:pt x="429" y="7"/>
                    <a:pt x="431" y="8"/>
                  </a:cubicBezTo>
                  <a:cubicBezTo>
                    <a:pt x="1205" y="492"/>
                    <a:pt x="1205" y="492"/>
                    <a:pt x="1205" y="492"/>
                  </a:cubicBezTo>
                  <a:cubicBezTo>
                    <a:pt x="1207" y="493"/>
                    <a:pt x="1209" y="493"/>
                    <a:pt x="1210" y="491"/>
                  </a:cubicBezTo>
                  <a:cubicBezTo>
                    <a:pt x="1211" y="489"/>
                    <a:pt x="1211" y="487"/>
                    <a:pt x="1209" y="485"/>
                  </a:cubicBezTo>
                  <a:cubicBezTo>
                    <a:pt x="1209" y="485"/>
                    <a:pt x="1023" y="366"/>
                    <a:pt x="831" y="246"/>
                  </a:cubicBezTo>
                  <a:cubicBezTo>
                    <a:pt x="735" y="186"/>
                    <a:pt x="637" y="126"/>
                    <a:pt x="560" y="81"/>
                  </a:cubicBezTo>
                  <a:cubicBezTo>
                    <a:pt x="521" y="59"/>
                    <a:pt x="488" y="40"/>
                    <a:pt x="463" y="27"/>
                  </a:cubicBezTo>
                  <a:cubicBezTo>
                    <a:pt x="450" y="20"/>
                    <a:pt x="439" y="15"/>
                    <a:pt x="431" y="12"/>
                  </a:cubicBezTo>
                  <a:cubicBezTo>
                    <a:pt x="427" y="10"/>
                    <a:pt x="423" y="8"/>
                    <a:pt x="420" y="7"/>
                  </a:cubicBezTo>
                  <a:cubicBezTo>
                    <a:pt x="417" y="6"/>
                    <a:pt x="414" y="6"/>
                    <a:pt x="412" y="6"/>
                  </a:cubicBezTo>
                  <a:cubicBezTo>
                    <a:pt x="411" y="6"/>
                    <a:pt x="410" y="6"/>
                    <a:pt x="409" y="6"/>
                  </a:cubicBezTo>
                  <a:cubicBezTo>
                    <a:pt x="408" y="7"/>
                    <a:pt x="407" y="7"/>
                    <a:pt x="406" y="9"/>
                  </a:cubicBezTo>
                  <a:cubicBezTo>
                    <a:pt x="409" y="11"/>
                    <a:pt x="409" y="11"/>
                    <a:pt x="409" y="11"/>
                  </a:cubicBezTo>
                  <a:cubicBezTo>
                    <a:pt x="406" y="8"/>
                    <a:pt x="406" y="8"/>
                    <a:pt x="406" y="8"/>
                  </a:cubicBezTo>
                  <a:cubicBezTo>
                    <a:pt x="405" y="9"/>
                    <a:pt x="405" y="10"/>
                    <a:pt x="405" y="11"/>
                  </a:cubicBezTo>
                  <a:cubicBezTo>
                    <a:pt x="405" y="12"/>
                    <a:pt x="406" y="13"/>
                    <a:pt x="406" y="13"/>
                  </a:cubicBezTo>
                  <a:cubicBezTo>
                    <a:pt x="406" y="14"/>
                    <a:pt x="407" y="14"/>
                    <a:pt x="407" y="14"/>
                  </a:cubicBezTo>
                  <a:cubicBezTo>
                    <a:pt x="407" y="15"/>
                    <a:pt x="408" y="15"/>
                    <a:pt x="409" y="16"/>
                  </a:cubicBezTo>
                  <a:cubicBezTo>
                    <a:pt x="411" y="18"/>
                    <a:pt x="417" y="21"/>
                    <a:pt x="424" y="26"/>
                  </a:cubicBezTo>
                  <a:cubicBezTo>
                    <a:pt x="482" y="65"/>
                    <a:pt x="675" y="185"/>
                    <a:pt x="854" y="296"/>
                  </a:cubicBezTo>
                  <a:cubicBezTo>
                    <a:pt x="1033" y="406"/>
                    <a:pt x="1197" y="508"/>
                    <a:pt x="1197" y="508"/>
                  </a:cubicBezTo>
                  <a:cubicBezTo>
                    <a:pt x="1198" y="508"/>
                    <a:pt x="1199" y="508"/>
                    <a:pt x="1200" y="508"/>
                  </a:cubicBezTo>
                  <a:cubicBezTo>
                    <a:pt x="1201" y="508"/>
                    <a:pt x="1202" y="507"/>
                    <a:pt x="1202" y="506"/>
                  </a:cubicBezTo>
                  <a:cubicBezTo>
                    <a:pt x="1203" y="505"/>
                    <a:pt x="1203" y="504"/>
                    <a:pt x="1203" y="503"/>
                  </a:cubicBezTo>
                  <a:cubicBezTo>
                    <a:pt x="1203" y="502"/>
                    <a:pt x="1202" y="501"/>
                    <a:pt x="1201" y="501"/>
                  </a:cubicBezTo>
                  <a:cubicBezTo>
                    <a:pt x="389" y="10"/>
                    <a:pt x="389" y="10"/>
                    <a:pt x="389" y="10"/>
                  </a:cubicBezTo>
                  <a:cubicBezTo>
                    <a:pt x="387" y="9"/>
                    <a:pt x="385" y="9"/>
                    <a:pt x="384" y="11"/>
                  </a:cubicBezTo>
                  <a:cubicBezTo>
                    <a:pt x="383" y="12"/>
                    <a:pt x="383" y="13"/>
                    <a:pt x="383" y="14"/>
                  </a:cubicBezTo>
                  <a:cubicBezTo>
                    <a:pt x="383" y="14"/>
                    <a:pt x="383" y="15"/>
                    <a:pt x="383" y="15"/>
                  </a:cubicBezTo>
                  <a:cubicBezTo>
                    <a:pt x="384" y="16"/>
                    <a:pt x="384" y="16"/>
                    <a:pt x="384" y="16"/>
                  </a:cubicBezTo>
                  <a:cubicBezTo>
                    <a:pt x="384" y="17"/>
                    <a:pt x="384" y="17"/>
                    <a:pt x="385" y="17"/>
                  </a:cubicBezTo>
                  <a:cubicBezTo>
                    <a:pt x="386" y="18"/>
                    <a:pt x="387" y="19"/>
                    <a:pt x="389" y="20"/>
                  </a:cubicBezTo>
                  <a:cubicBezTo>
                    <a:pt x="397" y="26"/>
                    <a:pt x="416" y="38"/>
                    <a:pt x="442" y="54"/>
                  </a:cubicBezTo>
                  <a:cubicBezTo>
                    <a:pt x="626" y="171"/>
                    <a:pt x="1185" y="517"/>
                    <a:pt x="1185" y="517"/>
                  </a:cubicBezTo>
                  <a:cubicBezTo>
                    <a:pt x="1187" y="513"/>
                    <a:pt x="1187" y="513"/>
                    <a:pt x="1187" y="513"/>
                  </a:cubicBezTo>
                  <a:cubicBezTo>
                    <a:pt x="1184" y="511"/>
                    <a:pt x="1184" y="511"/>
                    <a:pt x="1184" y="511"/>
                  </a:cubicBezTo>
                  <a:cubicBezTo>
                    <a:pt x="1187" y="513"/>
                    <a:pt x="1187" y="513"/>
                    <a:pt x="1187" y="513"/>
                  </a:cubicBezTo>
                  <a:cubicBezTo>
                    <a:pt x="1185" y="510"/>
                    <a:pt x="1185" y="510"/>
                    <a:pt x="1185" y="510"/>
                  </a:cubicBezTo>
                  <a:cubicBezTo>
                    <a:pt x="1185" y="510"/>
                    <a:pt x="1184" y="511"/>
                    <a:pt x="1184" y="511"/>
                  </a:cubicBezTo>
                  <a:cubicBezTo>
                    <a:pt x="1187" y="513"/>
                    <a:pt x="1187" y="513"/>
                    <a:pt x="1187" y="513"/>
                  </a:cubicBezTo>
                  <a:cubicBezTo>
                    <a:pt x="1185" y="510"/>
                    <a:pt x="1185" y="510"/>
                    <a:pt x="1185" y="510"/>
                  </a:cubicBezTo>
                  <a:cubicBezTo>
                    <a:pt x="1186" y="513"/>
                    <a:pt x="1186" y="513"/>
                    <a:pt x="1186" y="513"/>
                  </a:cubicBezTo>
                  <a:cubicBezTo>
                    <a:pt x="1186" y="510"/>
                    <a:pt x="1186" y="510"/>
                    <a:pt x="1186" y="510"/>
                  </a:cubicBezTo>
                  <a:cubicBezTo>
                    <a:pt x="1186" y="510"/>
                    <a:pt x="1186" y="510"/>
                    <a:pt x="1185" y="510"/>
                  </a:cubicBezTo>
                  <a:cubicBezTo>
                    <a:pt x="1186" y="513"/>
                    <a:pt x="1186" y="513"/>
                    <a:pt x="1186" y="513"/>
                  </a:cubicBezTo>
                  <a:cubicBezTo>
                    <a:pt x="1186" y="510"/>
                    <a:pt x="1186" y="510"/>
                    <a:pt x="1186" y="510"/>
                  </a:cubicBezTo>
                  <a:cubicBezTo>
                    <a:pt x="1186" y="511"/>
                    <a:pt x="1186" y="511"/>
                    <a:pt x="1186" y="511"/>
                  </a:cubicBezTo>
                  <a:cubicBezTo>
                    <a:pt x="1187" y="510"/>
                    <a:pt x="1187" y="510"/>
                    <a:pt x="1187" y="510"/>
                  </a:cubicBezTo>
                  <a:cubicBezTo>
                    <a:pt x="1186" y="510"/>
                    <a:pt x="1186" y="510"/>
                    <a:pt x="1186" y="510"/>
                  </a:cubicBezTo>
                  <a:cubicBezTo>
                    <a:pt x="1186" y="511"/>
                    <a:pt x="1186" y="511"/>
                    <a:pt x="1186" y="511"/>
                  </a:cubicBezTo>
                  <a:cubicBezTo>
                    <a:pt x="1187" y="510"/>
                    <a:pt x="1187" y="510"/>
                    <a:pt x="1187" y="510"/>
                  </a:cubicBezTo>
                  <a:cubicBezTo>
                    <a:pt x="1187" y="510"/>
                    <a:pt x="1187" y="510"/>
                    <a:pt x="1187" y="510"/>
                  </a:cubicBezTo>
                  <a:cubicBezTo>
                    <a:pt x="1186" y="510"/>
                    <a:pt x="1184" y="509"/>
                    <a:pt x="1182" y="508"/>
                  </a:cubicBezTo>
                  <a:cubicBezTo>
                    <a:pt x="1173" y="504"/>
                    <a:pt x="1153" y="493"/>
                    <a:pt x="1127" y="477"/>
                  </a:cubicBezTo>
                  <a:cubicBezTo>
                    <a:pt x="1033" y="421"/>
                    <a:pt x="850" y="305"/>
                    <a:pt x="687" y="203"/>
                  </a:cubicBezTo>
                  <a:cubicBezTo>
                    <a:pt x="605" y="152"/>
                    <a:pt x="529" y="105"/>
                    <a:pt x="472" y="70"/>
                  </a:cubicBezTo>
                  <a:cubicBezTo>
                    <a:pt x="443" y="53"/>
                    <a:pt x="419" y="39"/>
                    <a:pt x="401" y="29"/>
                  </a:cubicBezTo>
                  <a:cubicBezTo>
                    <a:pt x="393" y="24"/>
                    <a:pt x="385" y="20"/>
                    <a:pt x="380" y="17"/>
                  </a:cubicBezTo>
                  <a:cubicBezTo>
                    <a:pt x="377" y="16"/>
                    <a:pt x="375" y="15"/>
                    <a:pt x="373" y="14"/>
                  </a:cubicBezTo>
                  <a:cubicBezTo>
                    <a:pt x="372" y="14"/>
                    <a:pt x="371" y="14"/>
                    <a:pt x="370" y="13"/>
                  </a:cubicBezTo>
                  <a:cubicBezTo>
                    <a:pt x="370" y="13"/>
                    <a:pt x="369" y="13"/>
                    <a:pt x="368" y="13"/>
                  </a:cubicBezTo>
                  <a:cubicBezTo>
                    <a:pt x="367" y="13"/>
                    <a:pt x="367" y="13"/>
                    <a:pt x="366" y="13"/>
                  </a:cubicBezTo>
                  <a:cubicBezTo>
                    <a:pt x="365" y="14"/>
                    <a:pt x="364" y="14"/>
                    <a:pt x="364" y="15"/>
                  </a:cubicBezTo>
                  <a:cubicBezTo>
                    <a:pt x="363" y="16"/>
                    <a:pt x="363" y="17"/>
                    <a:pt x="363" y="18"/>
                  </a:cubicBezTo>
                  <a:cubicBezTo>
                    <a:pt x="363" y="19"/>
                    <a:pt x="364" y="20"/>
                    <a:pt x="365" y="21"/>
                  </a:cubicBezTo>
                  <a:cubicBezTo>
                    <a:pt x="365" y="21"/>
                    <a:pt x="368" y="23"/>
                    <a:pt x="374" y="26"/>
                  </a:cubicBezTo>
                  <a:cubicBezTo>
                    <a:pt x="419" y="53"/>
                    <a:pt x="619" y="173"/>
                    <a:pt x="807" y="289"/>
                  </a:cubicBezTo>
                  <a:cubicBezTo>
                    <a:pt x="902" y="347"/>
                    <a:pt x="993" y="403"/>
                    <a:pt x="1061" y="447"/>
                  </a:cubicBezTo>
                  <a:cubicBezTo>
                    <a:pt x="1095" y="469"/>
                    <a:pt x="1123" y="487"/>
                    <a:pt x="1143" y="501"/>
                  </a:cubicBezTo>
                  <a:cubicBezTo>
                    <a:pt x="1153" y="508"/>
                    <a:pt x="1160" y="513"/>
                    <a:pt x="1165" y="517"/>
                  </a:cubicBezTo>
                  <a:cubicBezTo>
                    <a:pt x="1168" y="519"/>
                    <a:pt x="1170" y="521"/>
                    <a:pt x="1171" y="522"/>
                  </a:cubicBezTo>
                  <a:cubicBezTo>
                    <a:pt x="1172" y="523"/>
                    <a:pt x="1172" y="523"/>
                    <a:pt x="1172" y="523"/>
                  </a:cubicBezTo>
                  <a:cubicBezTo>
                    <a:pt x="1172" y="523"/>
                    <a:pt x="1172" y="523"/>
                    <a:pt x="1172" y="523"/>
                  </a:cubicBezTo>
                  <a:cubicBezTo>
                    <a:pt x="1174" y="522"/>
                    <a:pt x="1174" y="522"/>
                    <a:pt x="1174" y="522"/>
                  </a:cubicBezTo>
                  <a:cubicBezTo>
                    <a:pt x="1172" y="522"/>
                    <a:pt x="1172" y="522"/>
                    <a:pt x="1172" y="522"/>
                  </a:cubicBezTo>
                  <a:cubicBezTo>
                    <a:pt x="1172" y="523"/>
                    <a:pt x="1172" y="523"/>
                    <a:pt x="1172" y="523"/>
                  </a:cubicBezTo>
                  <a:cubicBezTo>
                    <a:pt x="1174" y="522"/>
                    <a:pt x="1174" y="522"/>
                    <a:pt x="1174" y="522"/>
                  </a:cubicBezTo>
                  <a:cubicBezTo>
                    <a:pt x="1172" y="522"/>
                    <a:pt x="1172" y="522"/>
                    <a:pt x="1172" y="522"/>
                  </a:cubicBezTo>
                  <a:cubicBezTo>
                    <a:pt x="1175" y="522"/>
                    <a:pt x="1175" y="522"/>
                    <a:pt x="1175" y="522"/>
                  </a:cubicBezTo>
                  <a:cubicBezTo>
                    <a:pt x="1172" y="521"/>
                    <a:pt x="1172" y="521"/>
                    <a:pt x="1172" y="521"/>
                  </a:cubicBezTo>
                  <a:cubicBezTo>
                    <a:pt x="1172" y="521"/>
                    <a:pt x="1172" y="522"/>
                    <a:pt x="1172" y="522"/>
                  </a:cubicBezTo>
                  <a:cubicBezTo>
                    <a:pt x="1175" y="522"/>
                    <a:pt x="1175" y="522"/>
                    <a:pt x="1175" y="522"/>
                  </a:cubicBezTo>
                  <a:cubicBezTo>
                    <a:pt x="1172" y="521"/>
                    <a:pt x="1172" y="521"/>
                    <a:pt x="1172" y="521"/>
                  </a:cubicBezTo>
                  <a:cubicBezTo>
                    <a:pt x="1176" y="523"/>
                    <a:pt x="1176" y="523"/>
                    <a:pt x="1176" y="523"/>
                  </a:cubicBezTo>
                  <a:cubicBezTo>
                    <a:pt x="1178" y="519"/>
                    <a:pt x="1178" y="519"/>
                    <a:pt x="1178" y="519"/>
                  </a:cubicBezTo>
                  <a:cubicBezTo>
                    <a:pt x="341" y="17"/>
                    <a:pt x="341" y="17"/>
                    <a:pt x="341" y="17"/>
                  </a:cubicBezTo>
                  <a:cubicBezTo>
                    <a:pt x="339" y="15"/>
                    <a:pt x="337" y="16"/>
                    <a:pt x="335" y="18"/>
                  </a:cubicBezTo>
                  <a:cubicBezTo>
                    <a:pt x="334" y="20"/>
                    <a:pt x="335" y="22"/>
                    <a:pt x="337" y="23"/>
                  </a:cubicBezTo>
                  <a:cubicBezTo>
                    <a:pt x="1154" y="534"/>
                    <a:pt x="1154" y="534"/>
                    <a:pt x="1154" y="534"/>
                  </a:cubicBezTo>
                  <a:cubicBezTo>
                    <a:pt x="1156" y="531"/>
                    <a:pt x="1156" y="531"/>
                    <a:pt x="1156" y="531"/>
                  </a:cubicBezTo>
                  <a:cubicBezTo>
                    <a:pt x="1152" y="528"/>
                    <a:pt x="1152" y="528"/>
                    <a:pt x="1152" y="528"/>
                  </a:cubicBezTo>
                  <a:cubicBezTo>
                    <a:pt x="1155" y="530"/>
                    <a:pt x="1155" y="530"/>
                    <a:pt x="1155" y="530"/>
                  </a:cubicBezTo>
                  <a:cubicBezTo>
                    <a:pt x="1154" y="527"/>
                    <a:pt x="1154" y="527"/>
                    <a:pt x="1154" y="527"/>
                  </a:cubicBezTo>
                  <a:cubicBezTo>
                    <a:pt x="1154" y="527"/>
                    <a:pt x="1153" y="528"/>
                    <a:pt x="1152" y="528"/>
                  </a:cubicBezTo>
                  <a:cubicBezTo>
                    <a:pt x="1155" y="530"/>
                    <a:pt x="1155" y="530"/>
                    <a:pt x="1155" y="530"/>
                  </a:cubicBezTo>
                  <a:cubicBezTo>
                    <a:pt x="1154" y="527"/>
                    <a:pt x="1154" y="527"/>
                    <a:pt x="1154" y="527"/>
                  </a:cubicBezTo>
                  <a:cubicBezTo>
                    <a:pt x="1155" y="529"/>
                    <a:pt x="1155" y="529"/>
                    <a:pt x="1155" y="529"/>
                  </a:cubicBezTo>
                  <a:cubicBezTo>
                    <a:pt x="1155" y="527"/>
                    <a:pt x="1155" y="527"/>
                    <a:pt x="1155" y="527"/>
                  </a:cubicBezTo>
                  <a:cubicBezTo>
                    <a:pt x="1155" y="527"/>
                    <a:pt x="1154" y="527"/>
                    <a:pt x="1154" y="527"/>
                  </a:cubicBezTo>
                  <a:cubicBezTo>
                    <a:pt x="1155" y="529"/>
                    <a:pt x="1155" y="529"/>
                    <a:pt x="1155" y="529"/>
                  </a:cubicBezTo>
                  <a:cubicBezTo>
                    <a:pt x="1155" y="527"/>
                    <a:pt x="1155" y="527"/>
                    <a:pt x="1155" y="527"/>
                  </a:cubicBezTo>
                  <a:cubicBezTo>
                    <a:pt x="1155" y="527"/>
                    <a:pt x="1154" y="527"/>
                    <a:pt x="1153" y="527"/>
                  </a:cubicBezTo>
                  <a:cubicBezTo>
                    <a:pt x="1150" y="526"/>
                    <a:pt x="1144" y="523"/>
                    <a:pt x="1135" y="519"/>
                  </a:cubicBezTo>
                  <a:cubicBezTo>
                    <a:pt x="1102" y="502"/>
                    <a:pt x="1034" y="463"/>
                    <a:pt x="951" y="413"/>
                  </a:cubicBezTo>
                  <a:cubicBezTo>
                    <a:pt x="827" y="338"/>
                    <a:pt x="670" y="239"/>
                    <a:pt x="543" y="159"/>
                  </a:cubicBezTo>
                  <a:cubicBezTo>
                    <a:pt x="479" y="120"/>
                    <a:pt x="424" y="84"/>
                    <a:pt x="384" y="59"/>
                  </a:cubicBezTo>
                  <a:cubicBezTo>
                    <a:pt x="364" y="47"/>
                    <a:pt x="348" y="37"/>
                    <a:pt x="337" y="30"/>
                  </a:cubicBezTo>
                  <a:cubicBezTo>
                    <a:pt x="326" y="23"/>
                    <a:pt x="320" y="19"/>
                    <a:pt x="320" y="19"/>
                  </a:cubicBezTo>
                  <a:cubicBezTo>
                    <a:pt x="319" y="18"/>
                    <a:pt x="317" y="18"/>
                    <a:pt x="316" y="19"/>
                  </a:cubicBezTo>
                  <a:cubicBezTo>
                    <a:pt x="315" y="19"/>
                    <a:pt x="314" y="21"/>
                    <a:pt x="314" y="22"/>
                  </a:cubicBezTo>
                  <a:cubicBezTo>
                    <a:pt x="314" y="24"/>
                    <a:pt x="315" y="24"/>
                    <a:pt x="315" y="24"/>
                  </a:cubicBezTo>
                  <a:cubicBezTo>
                    <a:pt x="315" y="25"/>
                    <a:pt x="315" y="25"/>
                    <a:pt x="316" y="25"/>
                  </a:cubicBezTo>
                  <a:cubicBezTo>
                    <a:pt x="316" y="26"/>
                    <a:pt x="316" y="26"/>
                    <a:pt x="316" y="26"/>
                  </a:cubicBezTo>
                  <a:cubicBezTo>
                    <a:pt x="317" y="27"/>
                    <a:pt x="319" y="27"/>
                    <a:pt x="321" y="29"/>
                  </a:cubicBezTo>
                  <a:cubicBezTo>
                    <a:pt x="338" y="39"/>
                    <a:pt x="397" y="75"/>
                    <a:pt x="477" y="122"/>
                  </a:cubicBezTo>
                  <a:cubicBezTo>
                    <a:pt x="598" y="194"/>
                    <a:pt x="764" y="293"/>
                    <a:pt x="900" y="377"/>
                  </a:cubicBezTo>
                  <a:cubicBezTo>
                    <a:pt x="968" y="419"/>
                    <a:pt x="1029" y="457"/>
                    <a:pt x="1072" y="486"/>
                  </a:cubicBezTo>
                  <a:cubicBezTo>
                    <a:pt x="1094" y="501"/>
                    <a:pt x="1111" y="513"/>
                    <a:pt x="1123" y="522"/>
                  </a:cubicBezTo>
                  <a:cubicBezTo>
                    <a:pt x="1129" y="527"/>
                    <a:pt x="1134" y="531"/>
                    <a:pt x="1137" y="534"/>
                  </a:cubicBezTo>
                  <a:cubicBezTo>
                    <a:pt x="1138" y="535"/>
                    <a:pt x="1139" y="537"/>
                    <a:pt x="1140" y="537"/>
                  </a:cubicBezTo>
                  <a:cubicBezTo>
                    <a:pt x="1140" y="538"/>
                    <a:pt x="1140" y="538"/>
                    <a:pt x="1141" y="538"/>
                  </a:cubicBezTo>
                  <a:cubicBezTo>
                    <a:pt x="1141" y="538"/>
                    <a:pt x="1141" y="538"/>
                    <a:pt x="1141" y="538"/>
                  </a:cubicBezTo>
                  <a:cubicBezTo>
                    <a:pt x="1142" y="538"/>
                    <a:pt x="1142" y="538"/>
                    <a:pt x="1142" y="538"/>
                  </a:cubicBezTo>
                  <a:cubicBezTo>
                    <a:pt x="1140" y="538"/>
                    <a:pt x="1140" y="538"/>
                    <a:pt x="1140" y="538"/>
                  </a:cubicBezTo>
                  <a:cubicBezTo>
                    <a:pt x="1141" y="538"/>
                    <a:pt x="1141" y="538"/>
                    <a:pt x="1141" y="538"/>
                  </a:cubicBezTo>
                  <a:cubicBezTo>
                    <a:pt x="1142" y="538"/>
                    <a:pt x="1142" y="538"/>
                    <a:pt x="1142" y="538"/>
                  </a:cubicBezTo>
                  <a:cubicBezTo>
                    <a:pt x="1140" y="538"/>
                    <a:pt x="1140" y="538"/>
                    <a:pt x="1140" y="538"/>
                  </a:cubicBezTo>
                  <a:cubicBezTo>
                    <a:pt x="1143" y="538"/>
                    <a:pt x="1143" y="538"/>
                    <a:pt x="1143" y="538"/>
                  </a:cubicBezTo>
                  <a:cubicBezTo>
                    <a:pt x="1141" y="536"/>
                    <a:pt x="1141" y="536"/>
                    <a:pt x="1141" y="536"/>
                  </a:cubicBezTo>
                  <a:cubicBezTo>
                    <a:pt x="1141" y="537"/>
                    <a:pt x="1140" y="537"/>
                    <a:pt x="1140" y="538"/>
                  </a:cubicBezTo>
                  <a:cubicBezTo>
                    <a:pt x="1143" y="538"/>
                    <a:pt x="1143" y="538"/>
                    <a:pt x="1143" y="538"/>
                  </a:cubicBezTo>
                  <a:cubicBezTo>
                    <a:pt x="1141" y="536"/>
                    <a:pt x="1141" y="536"/>
                    <a:pt x="1141" y="536"/>
                  </a:cubicBezTo>
                  <a:cubicBezTo>
                    <a:pt x="1144" y="539"/>
                    <a:pt x="1144" y="539"/>
                    <a:pt x="1144" y="539"/>
                  </a:cubicBezTo>
                  <a:cubicBezTo>
                    <a:pt x="1146" y="535"/>
                    <a:pt x="1146" y="535"/>
                    <a:pt x="1146" y="535"/>
                  </a:cubicBezTo>
                  <a:cubicBezTo>
                    <a:pt x="1146" y="535"/>
                    <a:pt x="941" y="407"/>
                    <a:pt x="732" y="279"/>
                  </a:cubicBezTo>
                  <a:cubicBezTo>
                    <a:pt x="628" y="214"/>
                    <a:pt x="522" y="150"/>
                    <a:pt x="441" y="102"/>
                  </a:cubicBezTo>
                  <a:cubicBezTo>
                    <a:pt x="400" y="78"/>
                    <a:pt x="366" y="58"/>
                    <a:pt x="341" y="44"/>
                  </a:cubicBezTo>
                  <a:cubicBezTo>
                    <a:pt x="328" y="37"/>
                    <a:pt x="318" y="31"/>
                    <a:pt x="310" y="28"/>
                  </a:cubicBezTo>
                  <a:cubicBezTo>
                    <a:pt x="306" y="26"/>
                    <a:pt x="303" y="24"/>
                    <a:pt x="300" y="23"/>
                  </a:cubicBezTo>
                  <a:cubicBezTo>
                    <a:pt x="299" y="23"/>
                    <a:pt x="298" y="22"/>
                    <a:pt x="297" y="22"/>
                  </a:cubicBezTo>
                  <a:cubicBezTo>
                    <a:pt x="296" y="22"/>
                    <a:pt x="295" y="22"/>
                    <a:pt x="294" y="21"/>
                  </a:cubicBezTo>
                  <a:cubicBezTo>
                    <a:pt x="293" y="21"/>
                    <a:pt x="293" y="22"/>
                    <a:pt x="292" y="22"/>
                  </a:cubicBezTo>
                  <a:cubicBezTo>
                    <a:pt x="291" y="22"/>
                    <a:pt x="290" y="23"/>
                    <a:pt x="290" y="24"/>
                  </a:cubicBezTo>
                  <a:cubicBezTo>
                    <a:pt x="293" y="26"/>
                    <a:pt x="293" y="26"/>
                    <a:pt x="293" y="26"/>
                  </a:cubicBezTo>
                  <a:cubicBezTo>
                    <a:pt x="290" y="23"/>
                    <a:pt x="290" y="23"/>
                    <a:pt x="290" y="23"/>
                  </a:cubicBezTo>
                  <a:cubicBezTo>
                    <a:pt x="289" y="24"/>
                    <a:pt x="289" y="25"/>
                    <a:pt x="289" y="26"/>
                  </a:cubicBezTo>
                  <a:cubicBezTo>
                    <a:pt x="289" y="27"/>
                    <a:pt x="289" y="27"/>
                    <a:pt x="289" y="28"/>
                  </a:cubicBezTo>
                  <a:cubicBezTo>
                    <a:pt x="290" y="28"/>
                    <a:pt x="290" y="28"/>
                    <a:pt x="290" y="29"/>
                  </a:cubicBezTo>
                  <a:cubicBezTo>
                    <a:pt x="291" y="29"/>
                    <a:pt x="291" y="29"/>
                    <a:pt x="291" y="29"/>
                  </a:cubicBezTo>
                  <a:cubicBezTo>
                    <a:pt x="292" y="30"/>
                    <a:pt x="293" y="31"/>
                    <a:pt x="295" y="33"/>
                  </a:cubicBezTo>
                  <a:cubicBezTo>
                    <a:pt x="312" y="44"/>
                    <a:pt x="372" y="80"/>
                    <a:pt x="452" y="129"/>
                  </a:cubicBezTo>
                  <a:cubicBezTo>
                    <a:pt x="571" y="203"/>
                    <a:pt x="737" y="304"/>
                    <a:pt x="872" y="388"/>
                  </a:cubicBezTo>
                  <a:cubicBezTo>
                    <a:pt x="940" y="430"/>
                    <a:pt x="1001" y="468"/>
                    <a:pt x="1044" y="495"/>
                  </a:cubicBezTo>
                  <a:cubicBezTo>
                    <a:pt x="1066" y="509"/>
                    <a:pt x="1083" y="521"/>
                    <a:pt x="1095" y="529"/>
                  </a:cubicBezTo>
                  <a:cubicBezTo>
                    <a:pt x="1101" y="533"/>
                    <a:pt x="1106" y="536"/>
                    <a:pt x="1109" y="538"/>
                  </a:cubicBezTo>
                  <a:cubicBezTo>
                    <a:pt x="1110" y="540"/>
                    <a:pt x="1111" y="541"/>
                    <a:pt x="1112" y="541"/>
                  </a:cubicBezTo>
                  <a:cubicBezTo>
                    <a:pt x="1112" y="542"/>
                    <a:pt x="1112" y="542"/>
                    <a:pt x="1112" y="542"/>
                  </a:cubicBezTo>
                  <a:cubicBezTo>
                    <a:pt x="1114" y="541"/>
                    <a:pt x="1114" y="541"/>
                    <a:pt x="1114" y="541"/>
                  </a:cubicBezTo>
                  <a:cubicBezTo>
                    <a:pt x="1112" y="541"/>
                    <a:pt x="1112" y="541"/>
                    <a:pt x="1112" y="541"/>
                  </a:cubicBezTo>
                  <a:cubicBezTo>
                    <a:pt x="1112" y="542"/>
                    <a:pt x="1112" y="542"/>
                    <a:pt x="1112" y="542"/>
                  </a:cubicBezTo>
                  <a:cubicBezTo>
                    <a:pt x="1114" y="541"/>
                    <a:pt x="1114" y="541"/>
                    <a:pt x="1114" y="541"/>
                  </a:cubicBezTo>
                  <a:cubicBezTo>
                    <a:pt x="1112" y="541"/>
                    <a:pt x="1112" y="541"/>
                    <a:pt x="1112" y="541"/>
                  </a:cubicBezTo>
                  <a:cubicBezTo>
                    <a:pt x="1115" y="540"/>
                    <a:pt x="1115" y="540"/>
                    <a:pt x="1115" y="540"/>
                  </a:cubicBezTo>
                  <a:cubicBezTo>
                    <a:pt x="1112" y="540"/>
                    <a:pt x="1112" y="540"/>
                    <a:pt x="1112" y="540"/>
                  </a:cubicBezTo>
                  <a:cubicBezTo>
                    <a:pt x="1112" y="541"/>
                    <a:pt x="1112" y="541"/>
                    <a:pt x="1112" y="541"/>
                  </a:cubicBezTo>
                  <a:cubicBezTo>
                    <a:pt x="1115" y="540"/>
                    <a:pt x="1115" y="540"/>
                    <a:pt x="1115" y="540"/>
                  </a:cubicBezTo>
                  <a:cubicBezTo>
                    <a:pt x="1112" y="540"/>
                    <a:pt x="1112" y="540"/>
                    <a:pt x="1112" y="540"/>
                  </a:cubicBezTo>
                  <a:cubicBezTo>
                    <a:pt x="1116" y="540"/>
                    <a:pt x="1116" y="540"/>
                    <a:pt x="1116" y="540"/>
                  </a:cubicBezTo>
                  <a:cubicBezTo>
                    <a:pt x="1112" y="538"/>
                    <a:pt x="1112" y="538"/>
                    <a:pt x="1112" y="538"/>
                  </a:cubicBezTo>
                  <a:cubicBezTo>
                    <a:pt x="1112" y="539"/>
                    <a:pt x="1112" y="539"/>
                    <a:pt x="1112" y="540"/>
                  </a:cubicBezTo>
                  <a:cubicBezTo>
                    <a:pt x="1116" y="540"/>
                    <a:pt x="1116" y="540"/>
                    <a:pt x="1116" y="540"/>
                  </a:cubicBezTo>
                  <a:cubicBezTo>
                    <a:pt x="1112" y="538"/>
                    <a:pt x="1112" y="538"/>
                    <a:pt x="1112" y="538"/>
                  </a:cubicBezTo>
                  <a:cubicBezTo>
                    <a:pt x="1116" y="540"/>
                    <a:pt x="1116" y="540"/>
                    <a:pt x="1116" y="540"/>
                  </a:cubicBezTo>
                  <a:cubicBezTo>
                    <a:pt x="1118" y="537"/>
                    <a:pt x="1118" y="537"/>
                    <a:pt x="1118" y="537"/>
                  </a:cubicBezTo>
                  <a:cubicBezTo>
                    <a:pt x="1118" y="537"/>
                    <a:pt x="920" y="409"/>
                    <a:pt x="716" y="281"/>
                  </a:cubicBezTo>
                  <a:cubicBezTo>
                    <a:pt x="614" y="217"/>
                    <a:pt x="510" y="153"/>
                    <a:pt x="428" y="105"/>
                  </a:cubicBezTo>
                  <a:cubicBezTo>
                    <a:pt x="387" y="81"/>
                    <a:pt x="351" y="62"/>
                    <a:pt x="325" y="47"/>
                  </a:cubicBezTo>
                  <a:cubicBezTo>
                    <a:pt x="311" y="40"/>
                    <a:pt x="300" y="35"/>
                    <a:pt x="291" y="31"/>
                  </a:cubicBezTo>
                  <a:cubicBezTo>
                    <a:pt x="286" y="29"/>
                    <a:pt x="283" y="28"/>
                    <a:pt x="279" y="27"/>
                  </a:cubicBezTo>
                  <a:cubicBezTo>
                    <a:pt x="276" y="26"/>
                    <a:pt x="273" y="25"/>
                    <a:pt x="271" y="25"/>
                  </a:cubicBezTo>
                  <a:cubicBezTo>
                    <a:pt x="270" y="25"/>
                    <a:pt x="269" y="25"/>
                    <a:pt x="268" y="26"/>
                  </a:cubicBezTo>
                  <a:cubicBezTo>
                    <a:pt x="267" y="26"/>
                    <a:pt x="266" y="27"/>
                    <a:pt x="265" y="28"/>
                  </a:cubicBezTo>
                  <a:cubicBezTo>
                    <a:pt x="264" y="29"/>
                    <a:pt x="264" y="30"/>
                    <a:pt x="264" y="31"/>
                  </a:cubicBezTo>
                  <a:cubicBezTo>
                    <a:pt x="265" y="32"/>
                    <a:pt x="265" y="33"/>
                    <a:pt x="266" y="33"/>
                  </a:cubicBezTo>
                  <a:cubicBezTo>
                    <a:pt x="266" y="33"/>
                    <a:pt x="269" y="35"/>
                    <a:pt x="275" y="39"/>
                  </a:cubicBezTo>
                  <a:cubicBezTo>
                    <a:pt x="318" y="65"/>
                    <a:pt x="511" y="184"/>
                    <a:pt x="694" y="297"/>
                  </a:cubicBezTo>
                  <a:cubicBezTo>
                    <a:pt x="785" y="354"/>
                    <a:pt x="874" y="409"/>
                    <a:pt x="939" y="451"/>
                  </a:cubicBezTo>
                  <a:cubicBezTo>
                    <a:pt x="972" y="471"/>
                    <a:pt x="1000" y="489"/>
                    <a:pt x="1018" y="501"/>
                  </a:cubicBezTo>
                  <a:cubicBezTo>
                    <a:pt x="1028" y="507"/>
                    <a:pt x="1035" y="512"/>
                    <a:pt x="1040" y="516"/>
                  </a:cubicBezTo>
                  <a:cubicBezTo>
                    <a:pt x="1043" y="518"/>
                    <a:pt x="1045" y="519"/>
                    <a:pt x="1046" y="520"/>
                  </a:cubicBezTo>
                  <a:cubicBezTo>
                    <a:pt x="1047" y="520"/>
                    <a:pt x="1047" y="521"/>
                    <a:pt x="1047" y="521"/>
                  </a:cubicBezTo>
                  <a:cubicBezTo>
                    <a:pt x="1047" y="521"/>
                    <a:pt x="1047" y="521"/>
                    <a:pt x="1047" y="521"/>
                  </a:cubicBezTo>
                  <a:cubicBezTo>
                    <a:pt x="1049" y="520"/>
                    <a:pt x="1049" y="520"/>
                    <a:pt x="1049" y="520"/>
                  </a:cubicBezTo>
                  <a:cubicBezTo>
                    <a:pt x="1047" y="521"/>
                    <a:pt x="1047" y="521"/>
                    <a:pt x="1047" y="521"/>
                  </a:cubicBezTo>
                  <a:cubicBezTo>
                    <a:pt x="1047" y="521"/>
                    <a:pt x="1047" y="521"/>
                    <a:pt x="1047" y="521"/>
                  </a:cubicBezTo>
                  <a:cubicBezTo>
                    <a:pt x="1049" y="520"/>
                    <a:pt x="1049" y="520"/>
                    <a:pt x="1049" y="520"/>
                  </a:cubicBezTo>
                  <a:cubicBezTo>
                    <a:pt x="1047" y="521"/>
                    <a:pt x="1047" y="521"/>
                    <a:pt x="1047" y="521"/>
                  </a:cubicBezTo>
                  <a:cubicBezTo>
                    <a:pt x="1050" y="519"/>
                    <a:pt x="1050" y="519"/>
                    <a:pt x="1050" y="519"/>
                  </a:cubicBezTo>
                  <a:cubicBezTo>
                    <a:pt x="1046" y="519"/>
                    <a:pt x="1046" y="519"/>
                    <a:pt x="1046" y="519"/>
                  </a:cubicBezTo>
                  <a:cubicBezTo>
                    <a:pt x="1046" y="520"/>
                    <a:pt x="1047" y="520"/>
                    <a:pt x="1047" y="521"/>
                  </a:cubicBezTo>
                  <a:cubicBezTo>
                    <a:pt x="1050" y="519"/>
                    <a:pt x="1050" y="519"/>
                    <a:pt x="1050" y="519"/>
                  </a:cubicBezTo>
                  <a:cubicBezTo>
                    <a:pt x="1046" y="519"/>
                    <a:pt x="1046" y="519"/>
                    <a:pt x="1046" y="519"/>
                  </a:cubicBezTo>
                  <a:cubicBezTo>
                    <a:pt x="1050" y="519"/>
                    <a:pt x="1050" y="519"/>
                    <a:pt x="1050" y="519"/>
                  </a:cubicBezTo>
                  <a:cubicBezTo>
                    <a:pt x="1047" y="517"/>
                    <a:pt x="1047" y="517"/>
                    <a:pt x="1047" y="517"/>
                  </a:cubicBezTo>
                  <a:cubicBezTo>
                    <a:pt x="1047" y="517"/>
                    <a:pt x="1046" y="518"/>
                    <a:pt x="1046" y="519"/>
                  </a:cubicBezTo>
                  <a:cubicBezTo>
                    <a:pt x="1050" y="519"/>
                    <a:pt x="1050" y="519"/>
                    <a:pt x="1050" y="519"/>
                  </a:cubicBezTo>
                  <a:cubicBezTo>
                    <a:pt x="1047" y="517"/>
                    <a:pt x="1047" y="517"/>
                    <a:pt x="1047" y="517"/>
                  </a:cubicBezTo>
                  <a:cubicBezTo>
                    <a:pt x="1050" y="519"/>
                    <a:pt x="1050" y="519"/>
                    <a:pt x="1050" y="519"/>
                  </a:cubicBezTo>
                  <a:cubicBezTo>
                    <a:pt x="1047" y="517"/>
                    <a:pt x="1047" y="517"/>
                    <a:pt x="1047" y="517"/>
                  </a:cubicBezTo>
                  <a:cubicBezTo>
                    <a:pt x="1050" y="518"/>
                    <a:pt x="1050" y="518"/>
                    <a:pt x="1050" y="518"/>
                  </a:cubicBezTo>
                  <a:cubicBezTo>
                    <a:pt x="1049" y="515"/>
                    <a:pt x="1049" y="515"/>
                    <a:pt x="1049" y="515"/>
                  </a:cubicBezTo>
                  <a:cubicBezTo>
                    <a:pt x="1048" y="516"/>
                    <a:pt x="1047" y="516"/>
                    <a:pt x="1047" y="517"/>
                  </a:cubicBezTo>
                  <a:cubicBezTo>
                    <a:pt x="1050" y="518"/>
                    <a:pt x="1050" y="518"/>
                    <a:pt x="1050" y="518"/>
                  </a:cubicBezTo>
                  <a:cubicBezTo>
                    <a:pt x="1049" y="515"/>
                    <a:pt x="1049" y="515"/>
                    <a:pt x="1049" y="515"/>
                  </a:cubicBezTo>
                  <a:cubicBezTo>
                    <a:pt x="1049" y="517"/>
                    <a:pt x="1049" y="517"/>
                    <a:pt x="1049" y="517"/>
                  </a:cubicBezTo>
                  <a:cubicBezTo>
                    <a:pt x="1049" y="515"/>
                    <a:pt x="1049" y="515"/>
                    <a:pt x="1049" y="515"/>
                  </a:cubicBezTo>
                  <a:cubicBezTo>
                    <a:pt x="1049" y="515"/>
                    <a:pt x="1049" y="515"/>
                    <a:pt x="1049" y="515"/>
                  </a:cubicBezTo>
                  <a:cubicBezTo>
                    <a:pt x="1049" y="517"/>
                    <a:pt x="1049" y="517"/>
                    <a:pt x="1049" y="517"/>
                  </a:cubicBezTo>
                  <a:cubicBezTo>
                    <a:pt x="1049" y="515"/>
                    <a:pt x="1049" y="515"/>
                    <a:pt x="1049" y="515"/>
                  </a:cubicBezTo>
                  <a:cubicBezTo>
                    <a:pt x="1049" y="515"/>
                    <a:pt x="1049" y="515"/>
                    <a:pt x="1048" y="515"/>
                  </a:cubicBezTo>
                  <a:cubicBezTo>
                    <a:pt x="1045" y="514"/>
                    <a:pt x="1039" y="512"/>
                    <a:pt x="1030" y="507"/>
                  </a:cubicBezTo>
                  <a:cubicBezTo>
                    <a:pt x="999" y="492"/>
                    <a:pt x="934" y="454"/>
                    <a:pt x="855" y="406"/>
                  </a:cubicBezTo>
                  <a:cubicBezTo>
                    <a:pt x="736" y="335"/>
                    <a:pt x="586" y="241"/>
                    <a:pt x="465" y="165"/>
                  </a:cubicBezTo>
                  <a:cubicBezTo>
                    <a:pt x="404" y="127"/>
                    <a:pt x="351" y="93"/>
                    <a:pt x="313" y="69"/>
                  </a:cubicBezTo>
                  <a:cubicBezTo>
                    <a:pt x="294" y="57"/>
                    <a:pt x="279" y="47"/>
                    <a:pt x="268" y="41"/>
                  </a:cubicBezTo>
                  <a:cubicBezTo>
                    <a:pt x="258" y="34"/>
                    <a:pt x="252" y="30"/>
                    <a:pt x="252" y="30"/>
                  </a:cubicBezTo>
                  <a:cubicBezTo>
                    <a:pt x="251" y="30"/>
                    <a:pt x="250" y="30"/>
                    <a:pt x="249" y="30"/>
                  </a:cubicBezTo>
                  <a:cubicBezTo>
                    <a:pt x="248" y="30"/>
                    <a:pt x="247" y="31"/>
                    <a:pt x="247" y="32"/>
                  </a:cubicBezTo>
                  <a:cubicBezTo>
                    <a:pt x="246" y="33"/>
                    <a:pt x="246" y="34"/>
                    <a:pt x="246" y="35"/>
                  </a:cubicBezTo>
                  <a:cubicBezTo>
                    <a:pt x="246" y="36"/>
                    <a:pt x="247" y="37"/>
                    <a:pt x="248" y="37"/>
                  </a:cubicBezTo>
                  <a:cubicBezTo>
                    <a:pt x="248" y="37"/>
                    <a:pt x="251" y="39"/>
                    <a:pt x="257" y="43"/>
                  </a:cubicBezTo>
                  <a:cubicBezTo>
                    <a:pt x="299" y="69"/>
                    <a:pt x="489" y="187"/>
                    <a:pt x="669" y="299"/>
                  </a:cubicBezTo>
                  <a:cubicBezTo>
                    <a:pt x="758" y="355"/>
                    <a:pt x="845" y="410"/>
                    <a:pt x="910" y="450"/>
                  </a:cubicBezTo>
                  <a:cubicBezTo>
                    <a:pt x="942" y="471"/>
                    <a:pt x="969" y="487"/>
                    <a:pt x="988" y="499"/>
                  </a:cubicBezTo>
                  <a:cubicBezTo>
                    <a:pt x="997" y="505"/>
                    <a:pt x="1004" y="510"/>
                    <a:pt x="1009" y="513"/>
                  </a:cubicBezTo>
                  <a:cubicBezTo>
                    <a:pt x="1012" y="514"/>
                    <a:pt x="1014" y="516"/>
                    <a:pt x="1015" y="516"/>
                  </a:cubicBezTo>
                  <a:cubicBezTo>
                    <a:pt x="1016" y="517"/>
                    <a:pt x="1016" y="517"/>
                    <a:pt x="1016" y="517"/>
                  </a:cubicBezTo>
                  <a:cubicBezTo>
                    <a:pt x="1017" y="517"/>
                    <a:pt x="1017" y="517"/>
                    <a:pt x="1017" y="517"/>
                  </a:cubicBezTo>
                  <a:cubicBezTo>
                    <a:pt x="1018" y="515"/>
                    <a:pt x="1018" y="515"/>
                    <a:pt x="1018" y="515"/>
                  </a:cubicBezTo>
                  <a:cubicBezTo>
                    <a:pt x="1016" y="517"/>
                    <a:pt x="1016" y="517"/>
                    <a:pt x="1016" y="517"/>
                  </a:cubicBezTo>
                  <a:cubicBezTo>
                    <a:pt x="1017" y="517"/>
                    <a:pt x="1017" y="517"/>
                    <a:pt x="1017" y="517"/>
                  </a:cubicBezTo>
                  <a:cubicBezTo>
                    <a:pt x="1018" y="515"/>
                    <a:pt x="1018" y="515"/>
                    <a:pt x="1018" y="515"/>
                  </a:cubicBezTo>
                  <a:cubicBezTo>
                    <a:pt x="1016" y="517"/>
                    <a:pt x="1016" y="517"/>
                    <a:pt x="1016" y="517"/>
                  </a:cubicBezTo>
                  <a:cubicBezTo>
                    <a:pt x="1019" y="515"/>
                    <a:pt x="1019" y="515"/>
                    <a:pt x="1019" y="515"/>
                  </a:cubicBezTo>
                  <a:cubicBezTo>
                    <a:pt x="1016" y="517"/>
                    <a:pt x="1016" y="517"/>
                    <a:pt x="1016" y="517"/>
                  </a:cubicBezTo>
                  <a:cubicBezTo>
                    <a:pt x="1016" y="517"/>
                    <a:pt x="1016" y="517"/>
                    <a:pt x="1016" y="517"/>
                  </a:cubicBezTo>
                  <a:cubicBezTo>
                    <a:pt x="1019" y="515"/>
                    <a:pt x="1019" y="515"/>
                    <a:pt x="1019" y="515"/>
                  </a:cubicBezTo>
                  <a:cubicBezTo>
                    <a:pt x="1016" y="517"/>
                    <a:pt x="1016" y="517"/>
                    <a:pt x="1016" y="517"/>
                  </a:cubicBezTo>
                  <a:cubicBezTo>
                    <a:pt x="1019" y="514"/>
                    <a:pt x="1019" y="514"/>
                    <a:pt x="1019" y="514"/>
                  </a:cubicBezTo>
                  <a:cubicBezTo>
                    <a:pt x="1016" y="516"/>
                    <a:pt x="1016" y="516"/>
                    <a:pt x="1016" y="516"/>
                  </a:cubicBezTo>
                  <a:cubicBezTo>
                    <a:pt x="1016" y="517"/>
                    <a:pt x="1016" y="517"/>
                    <a:pt x="1016" y="517"/>
                  </a:cubicBezTo>
                  <a:cubicBezTo>
                    <a:pt x="1019" y="514"/>
                    <a:pt x="1019" y="514"/>
                    <a:pt x="1019" y="514"/>
                  </a:cubicBezTo>
                  <a:cubicBezTo>
                    <a:pt x="1016" y="516"/>
                    <a:pt x="1016" y="516"/>
                    <a:pt x="1016" y="516"/>
                  </a:cubicBezTo>
                  <a:cubicBezTo>
                    <a:pt x="1019" y="514"/>
                    <a:pt x="1019" y="514"/>
                    <a:pt x="1019" y="514"/>
                  </a:cubicBezTo>
                  <a:cubicBezTo>
                    <a:pt x="1015" y="514"/>
                    <a:pt x="1015" y="514"/>
                    <a:pt x="1015" y="514"/>
                  </a:cubicBezTo>
                  <a:cubicBezTo>
                    <a:pt x="1015" y="516"/>
                    <a:pt x="1016" y="516"/>
                    <a:pt x="1016" y="516"/>
                  </a:cubicBezTo>
                  <a:cubicBezTo>
                    <a:pt x="1019" y="514"/>
                    <a:pt x="1019" y="514"/>
                    <a:pt x="1019" y="514"/>
                  </a:cubicBezTo>
                  <a:cubicBezTo>
                    <a:pt x="1015" y="514"/>
                    <a:pt x="1015" y="514"/>
                    <a:pt x="1015" y="514"/>
                  </a:cubicBezTo>
                  <a:cubicBezTo>
                    <a:pt x="1019" y="514"/>
                    <a:pt x="1019" y="514"/>
                    <a:pt x="1019" y="514"/>
                  </a:cubicBezTo>
                  <a:cubicBezTo>
                    <a:pt x="1016" y="512"/>
                    <a:pt x="1016" y="512"/>
                    <a:pt x="1016" y="512"/>
                  </a:cubicBezTo>
                  <a:cubicBezTo>
                    <a:pt x="1019" y="514"/>
                    <a:pt x="1019" y="514"/>
                    <a:pt x="1019" y="514"/>
                  </a:cubicBezTo>
                  <a:cubicBezTo>
                    <a:pt x="1018" y="511"/>
                    <a:pt x="1018" y="511"/>
                    <a:pt x="1018" y="511"/>
                  </a:cubicBezTo>
                  <a:cubicBezTo>
                    <a:pt x="1017" y="511"/>
                    <a:pt x="1016" y="511"/>
                    <a:pt x="1016" y="512"/>
                  </a:cubicBezTo>
                  <a:cubicBezTo>
                    <a:pt x="1019" y="514"/>
                    <a:pt x="1019" y="514"/>
                    <a:pt x="1019" y="514"/>
                  </a:cubicBezTo>
                  <a:cubicBezTo>
                    <a:pt x="1018" y="511"/>
                    <a:pt x="1018" y="511"/>
                    <a:pt x="1018" y="511"/>
                  </a:cubicBezTo>
                  <a:cubicBezTo>
                    <a:pt x="1019" y="514"/>
                    <a:pt x="1019" y="514"/>
                    <a:pt x="1019" y="514"/>
                  </a:cubicBezTo>
                  <a:cubicBezTo>
                    <a:pt x="1019" y="511"/>
                    <a:pt x="1019" y="511"/>
                    <a:pt x="1019" y="511"/>
                  </a:cubicBezTo>
                  <a:cubicBezTo>
                    <a:pt x="1019" y="511"/>
                    <a:pt x="1018" y="511"/>
                    <a:pt x="1018" y="511"/>
                  </a:cubicBezTo>
                  <a:cubicBezTo>
                    <a:pt x="1019" y="514"/>
                    <a:pt x="1019" y="514"/>
                    <a:pt x="1019" y="514"/>
                  </a:cubicBezTo>
                  <a:cubicBezTo>
                    <a:pt x="1019" y="511"/>
                    <a:pt x="1019" y="511"/>
                    <a:pt x="1019" y="511"/>
                  </a:cubicBezTo>
                  <a:cubicBezTo>
                    <a:pt x="1019" y="513"/>
                    <a:pt x="1019" y="513"/>
                    <a:pt x="1019" y="513"/>
                  </a:cubicBezTo>
                  <a:cubicBezTo>
                    <a:pt x="1019" y="511"/>
                    <a:pt x="1019" y="511"/>
                    <a:pt x="1019" y="511"/>
                  </a:cubicBezTo>
                  <a:cubicBezTo>
                    <a:pt x="1019" y="511"/>
                    <a:pt x="1019" y="511"/>
                    <a:pt x="1019" y="511"/>
                  </a:cubicBezTo>
                  <a:cubicBezTo>
                    <a:pt x="1019" y="513"/>
                    <a:pt x="1019" y="513"/>
                    <a:pt x="1019" y="513"/>
                  </a:cubicBezTo>
                  <a:cubicBezTo>
                    <a:pt x="1019" y="511"/>
                    <a:pt x="1019" y="511"/>
                    <a:pt x="1019" y="511"/>
                  </a:cubicBezTo>
                  <a:cubicBezTo>
                    <a:pt x="1019" y="512"/>
                    <a:pt x="1019" y="512"/>
                    <a:pt x="1019" y="512"/>
                  </a:cubicBezTo>
                  <a:cubicBezTo>
                    <a:pt x="1019" y="511"/>
                    <a:pt x="1019" y="511"/>
                    <a:pt x="1019" y="511"/>
                  </a:cubicBezTo>
                  <a:cubicBezTo>
                    <a:pt x="1019" y="511"/>
                    <a:pt x="1019" y="511"/>
                    <a:pt x="1019" y="511"/>
                  </a:cubicBezTo>
                  <a:cubicBezTo>
                    <a:pt x="1019" y="512"/>
                    <a:pt x="1019" y="512"/>
                    <a:pt x="1019" y="512"/>
                  </a:cubicBezTo>
                  <a:cubicBezTo>
                    <a:pt x="1019" y="511"/>
                    <a:pt x="1019" y="511"/>
                    <a:pt x="1019" y="511"/>
                  </a:cubicBezTo>
                  <a:cubicBezTo>
                    <a:pt x="1019" y="511"/>
                    <a:pt x="1019" y="511"/>
                    <a:pt x="1019" y="511"/>
                  </a:cubicBezTo>
                  <a:cubicBezTo>
                    <a:pt x="1019" y="510"/>
                    <a:pt x="1017" y="510"/>
                    <a:pt x="1015" y="509"/>
                  </a:cubicBezTo>
                  <a:cubicBezTo>
                    <a:pt x="1006" y="504"/>
                    <a:pt x="988" y="493"/>
                    <a:pt x="963" y="478"/>
                  </a:cubicBezTo>
                  <a:cubicBezTo>
                    <a:pt x="875" y="424"/>
                    <a:pt x="701" y="313"/>
                    <a:pt x="545" y="215"/>
                  </a:cubicBezTo>
                  <a:cubicBezTo>
                    <a:pt x="467" y="166"/>
                    <a:pt x="394" y="121"/>
                    <a:pt x="337" y="87"/>
                  </a:cubicBezTo>
                  <a:cubicBezTo>
                    <a:pt x="309" y="71"/>
                    <a:pt x="285" y="57"/>
                    <a:pt x="267" y="48"/>
                  </a:cubicBezTo>
                  <a:cubicBezTo>
                    <a:pt x="258" y="43"/>
                    <a:pt x="251" y="39"/>
                    <a:pt x="245" y="37"/>
                  </a:cubicBezTo>
                  <a:cubicBezTo>
                    <a:pt x="242" y="35"/>
                    <a:pt x="239" y="34"/>
                    <a:pt x="237" y="34"/>
                  </a:cubicBezTo>
                  <a:cubicBezTo>
                    <a:pt x="235" y="33"/>
                    <a:pt x="233" y="33"/>
                    <a:pt x="231" y="33"/>
                  </a:cubicBezTo>
                  <a:cubicBezTo>
                    <a:pt x="231" y="33"/>
                    <a:pt x="230" y="33"/>
                    <a:pt x="229" y="33"/>
                  </a:cubicBezTo>
                  <a:cubicBezTo>
                    <a:pt x="228" y="33"/>
                    <a:pt x="227" y="34"/>
                    <a:pt x="226" y="35"/>
                  </a:cubicBezTo>
                  <a:cubicBezTo>
                    <a:pt x="230" y="37"/>
                    <a:pt x="230" y="37"/>
                    <a:pt x="230" y="37"/>
                  </a:cubicBezTo>
                  <a:cubicBezTo>
                    <a:pt x="226" y="35"/>
                    <a:pt x="226" y="35"/>
                    <a:pt x="226" y="35"/>
                  </a:cubicBezTo>
                  <a:cubicBezTo>
                    <a:pt x="226" y="36"/>
                    <a:pt x="226" y="37"/>
                    <a:pt x="226" y="37"/>
                  </a:cubicBezTo>
                  <a:cubicBezTo>
                    <a:pt x="226" y="38"/>
                    <a:pt x="226" y="39"/>
                    <a:pt x="226" y="39"/>
                  </a:cubicBezTo>
                  <a:cubicBezTo>
                    <a:pt x="226" y="40"/>
                    <a:pt x="227" y="40"/>
                    <a:pt x="227" y="40"/>
                  </a:cubicBezTo>
                  <a:cubicBezTo>
                    <a:pt x="228" y="41"/>
                    <a:pt x="228" y="41"/>
                    <a:pt x="229" y="42"/>
                  </a:cubicBezTo>
                  <a:cubicBezTo>
                    <a:pt x="232" y="44"/>
                    <a:pt x="237" y="48"/>
                    <a:pt x="244" y="53"/>
                  </a:cubicBezTo>
                  <a:cubicBezTo>
                    <a:pt x="273" y="72"/>
                    <a:pt x="334" y="111"/>
                    <a:pt x="411" y="159"/>
                  </a:cubicBezTo>
                  <a:cubicBezTo>
                    <a:pt x="641" y="303"/>
                    <a:pt x="1004" y="526"/>
                    <a:pt x="1004" y="526"/>
                  </a:cubicBezTo>
                  <a:cubicBezTo>
                    <a:pt x="1005" y="526"/>
                    <a:pt x="1006" y="526"/>
                    <a:pt x="1007" y="526"/>
                  </a:cubicBezTo>
                  <a:cubicBezTo>
                    <a:pt x="1008" y="526"/>
                    <a:pt x="1009" y="525"/>
                    <a:pt x="1009" y="524"/>
                  </a:cubicBezTo>
                  <a:cubicBezTo>
                    <a:pt x="1010" y="523"/>
                    <a:pt x="1010" y="522"/>
                    <a:pt x="1010" y="521"/>
                  </a:cubicBezTo>
                  <a:cubicBezTo>
                    <a:pt x="1009" y="520"/>
                    <a:pt x="1009" y="519"/>
                    <a:pt x="1008" y="519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16" y="37"/>
                    <a:pt x="213" y="37"/>
                    <a:pt x="212" y="39"/>
                  </a:cubicBezTo>
                  <a:cubicBezTo>
                    <a:pt x="212" y="40"/>
                    <a:pt x="211" y="41"/>
                    <a:pt x="211" y="42"/>
                  </a:cubicBezTo>
                  <a:cubicBezTo>
                    <a:pt x="211" y="43"/>
                    <a:pt x="212" y="43"/>
                    <a:pt x="212" y="44"/>
                  </a:cubicBezTo>
                  <a:cubicBezTo>
                    <a:pt x="213" y="45"/>
                    <a:pt x="213" y="46"/>
                    <a:pt x="214" y="46"/>
                  </a:cubicBezTo>
                  <a:cubicBezTo>
                    <a:pt x="215" y="48"/>
                    <a:pt x="217" y="49"/>
                    <a:pt x="219" y="51"/>
                  </a:cubicBezTo>
                  <a:cubicBezTo>
                    <a:pt x="229" y="59"/>
                    <a:pt x="248" y="72"/>
                    <a:pt x="275" y="89"/>
                  </a:cubicBezTo>
                  <a:cubicBezTo>
                    <a:pt x="459" y="210"/>
                    <a:pt x="995" y="533"/>
                    <a:pt x="995" y="533"/>
                  </a:cubicBezTo>
                  <a:cubicBezTo>
                    <a:pt x="997" y="530"/>
                    <a:pt x="997" y="530"/>
                    <a:pt x="997" y="530"/>
                  </a:cubicBezTo>
                  <a:cubicBezTo>
                    <a:pt x="994" y="528"/>
                    <a:pt x="994" y="528"/>
                    <a:pt x="994" y="528"/>
                  </a:cubicBezTo>
                  <a:cubicBezTo>
                    <a:pt x="997" y="530"/>
                    <a:pt x="997" y="530"/>
                    <a:pt x="997" y="530"/>
                  </a:cubicBezTo>
                  <a:cubicBezTo>
                    <a:pt x="996" y="526"/>
                    <a:pt x="996" y="526"/>
                    <a:pt x="996" y="526"/>
                  </a:cubicBezTo>
                  <a:cubicBezTo>
                    <a:pt x="995" y="526"/>
                    <a:pt x="994" y="527"/>
                    <a:pt x="994" y="528"/>
                  </a:cubicBezTo>
                  <a:cubicBezTo>
                    <a:pt x="997" y="530"/>
                    <a:pt x="997" y="530"/>
                    <a:pt x="997" y="530"/>
                  </a:cubicBezTo>
                  <a:cubicBezTo>
                    <a:pt x="996" y="526"/>
                    <a:pt x="996" y="526"/>
                    <a:pt x="996" y="526"/>
                  </a:cubicBezTo>
                  <a:cubicBezTo>
                    <a:pt x="997" y="530"/>
                    <a:pt x="997" y="530"/>
                    <a:pt x="997" y="530"/>
                  </a:cubicBezTo>
                  <a:cubicBezTo>
                    <a:pt x="997" y="526"/>
                    <a:pt x="997" y="526"/>
                    <a:pt x="997" y="526"/>
                  </a:cubicBezTo>
                  <a:cubicBezTo>
                    <a:pt x="997" y="526"/>
                    <a:pt x="996" y="526"/>
                    <a:pt x="996" y="526"/>
                  </a:cubicBezTo>
                  <a:cubicBezTo>
                    <a:pt x="997" y="530"/>
                    <a:pt x="997" y="530"/>
                    <a:pt x="997" y="530"/>
                  </a:cubicBezTo>
                  <a:cubicBezTo>
                    <a:pt x="997" y="526"/>
                    <a:pt x="997" y="526"/>
                    <a:pt x="997" y="526"/>
                  </a:cubicBezTo>
                  <a:cubicBezTo>
                    <a:pt x="997" y="529"/>
                    <a:pt x="997" y="529"/>
                    <a:pt x="997" y="529"/>
                  </a:cubicBezTo>
                  <a:cubicBezTo>
                    <a:pt x="998" y="526"/>
                    <a:pt x="998" y="526"/>
                    <a:pt x="998" y="526"/>
                  </a:cubicBezTo>
                  <a:cubicBezTo>
                    <a:pt x="998" y="526"/>
                    <a:pt x="998" y="526"/>
                    <a:pt x="997" y="526"/>
                  </a:cubicBezTo>
                  <a:cubicBezTo>
                    <a:pt x="997" y="529"/>
                    <a:pt x="997" y="529"/>
                    <a:pt x="997" y="529"/>
                  </a:cubicBezTo>
                  <a:cubicBezTo>
                    <a:pt x="998" y="526"/>
                    <a:pt x="998" y="526"/>
                    <a:pt x="998" y="526"/>
                  </a:cubicBezTo>
                  <a:cubicBezTo>
                    <a:pt x="998" y="526"/>
                    <a:pt x="997" y="526"/>
                    <a:pt x="997" y="525"/>
                  </a:cubicBezTo>
                  <a:cubicBezTo>
                    <a:pt x="994" y="524"/>
                    <a:pt x="989" y="521"/>
                    <a:pt x="981" y="517"/>
                  </a:cubicBezTo>
                  <a:cubicBezTo>
                    <a:pt x="924" y="482"/>
                    <a:pt x="736" y="363"/>
                    <a:pt x="558" y="253"/>
                  </a:cubicBezTo>
                  <a:cubicBezTo>
                    <a:pt x="469" y="198"/>
                    <a:pt x="382" y="145"/>
                    <a:pt x="315" y="105"/>
                  </a:cubicBezTo>
                  <a:cubicBezTo>
                    <a:pt x="282" y="86"/>
                    <a:pt x="253" y="69"/>
                    <a:pt x="232" y="58"/>
                  </a:cubicBezTo>
                  <a:cubicBezTo>
                    <a:pt x="221" y="53"/>
                    <a:pt x="212" y="48"/>
                    <a:pt x="206" y="45"/>
                  </a:cubicBezTo>
                  <a:cubicBezTo>
                    <a:pt x="202" y="43"/>
                    <a:pt x="199" y="42"/>
                    <a:pt x="197" y="41"/>
                  </a:cubicBezTo>
                  <a:cubicBezTo>
                    <a:pt x="194" y="41"/>
                    <a:pt x="192" y="40"/>
                    <a:pt x="190" y="40"/>
                  </a:cubicBezTo>
                  <a:cubicBezTo>
                    <a:pt x="189" y="40"/>
                    <a:pt x="189" y="40"/>
                    <a:pt x="188" y="40"/>
                  </a:cubicBezTo>
                  <a:cubicBezTo>
                    <a:pt x="187" y="41"/>
                    <a:pt x="186" y="41"/>
                    <a:pt x="185" y="43"/>
                  </a:cubicBezTo>
                  <a:cubicBezTo>
                    <a:pt x="185" y="43"/>
                    <a:pt x="185" y="43"/>
                    <a:pt x="185" y="43"/>
                  </a:cubicBezTo>
                  <a:cubicBezTo>
                    <a:pt x="185" y="43"/>
                    <a:pt x="184" y="44"/>
                    <a:pt x="184" y="45"/>
                  </a:cubicBezTo>
                  <a:cubicBezTo>
                    <a:pt x="184" y="47"/>
                    <a:pt x="185" y="48"/>
                    <a:pt x="186" y="49"/>
                  </a:cubicBezTo>
                  <a:cubicBezTo>
                    <a:pt x="187" y="51"/>
                    <a:pt x="188" y="52"/>
                    <a:pt x="191" y="54"/>
                  </a:cubicBezTo>
                  <a:cubicBezTo>
                    <a:pt x="195" y="58"/>
                    <a:pt x="202" y="64"/>
                    <a:pt x="211" y="70"/>
                  </a:cubicBezTo>
                  <a:cubicBezTo>
                    <a:pt x="245" y="95"/>
                    <a:pt x="310" y="137"/>
                    <a:pt x="389" y="186"/>
                  </a:cubicBezTo>
                  <a:cubicBezTo>
                    <a:pt x="625" y="334"/>
                    <a:pt x="983" y="546"/>
                    <a:pt x="983" y="546"/>
                  </a:cubicBezTo>
                  <a:cubicBezTo>
                    <a:pt x="985" y="543"/>
                    <a:pt x="985" y="543"/>
                    <a:pt x="985" y="543"/>
                  </a:cubicBezTo>
                  <a:cubicBezTo>
                    <a:pt x="982" y="541"/>
                    <a:pt x="982" y="541"/>
                    <a:pt x="982" y="541"/>
                  </a:cubicBezTo>
                  <a:cubicBezTo>
                    <a:pt x="985" y="542"/>
                    <a:pt x="985" y="542"/>
                    <a:pt x="985" y="542"/>
                  </a:cubicBezTo>
                  <a:cubicBezTo>
                    <a:pt x="984" y="539"/>
                    <a:pt x="984" y="539"/>
                    <a:pt x="984" y="539"/>
                  </a:cubicBezTo>
                  <a:cubicBezTo>
                    <a:pt x="983" y="539"/>
                    <a:pt x="983" y="540"/>
                    <a:pt x="982" y="541"/>
                  </a:cubicBezTo>
                  <a:cubicBezTo>
                    <a:pt x="985" y="542"/>
                    <a:pt x="985" y="542"/>
                    <a:pt x="985" y="542"/>
                  </a:cubicBezTo>
                  <a:cubicBezTo>
                    <a:pt x="984" y="539"/>
                    <a:pt x="984" y="539"/>
                    <a:pt x="984" y="539"/>
                  </a:cubicBezTo>
                  <a:cubicBezTo>
                    <a:pt x="985" y="541"/>
                    <a:pt x="985" y="541"/>
                    <a:pt x="985" y="541"/>
                  </a:cubicBezTo>
                  <a:cubicBezTo>
                    <a:pt x="985" y="539"/>
                    <a:pt x="985" y="539"/>
                    <a:pt x="985" y="539"/>
                  </a:cubicBezTo>
                  <a:cubicBezTo>
                    <a:pt x="985" y="539"/>
                    <a:pt x="984" y="539"/>
                    <a:pt x="984" y="539"/>
                  </a:cubicBezTo>
                  <a:cubicBezTo>
                    <a:pt x="985" y="541"/>
                    <a:pt x="985" y="541"/>
                    <a:pt x="985" y="541"/>
                  </a:cubicBezTo>
                  <a:cubicBezTo>
                    <a:pt x="985" y="539"/>
                    <a:pt x="985" y="539"/>
                    <a:pt x="985" y="539"/>
                  </a:cubicBezTo>
                  <a:cubicBezTo>
                    <a:pt x="985" y="540"/>
                    <a:pt x="985" y="540"/>
                    <a:pt x="985" y="540"/>
                  </a:cubicBezTo>
                  <a:cubicBezTo>
                    <a:pt x="985" y="539"/>
                    <a:pt x="985" y="539"/>
                    <a:pt x="985" y="539"/>
                  </a:cubicBezTo>
                  <a:cubicBezTo>
                    <a:pt x="985" y="539"/>
                    <a:pt x="985" y="539"/>
                    <a:pt x="985" y="539"/>
                  </a:cubicBezTo>
                  <a:cubicBezTo>
                    <a:pt x="985" y="540"/>
                    <a:pt x="985" y="540"/>
                    <a:pt x="985" y="540"/>
                  </a:cubicBezTo>
                  <a:cubicBezTo>
                    <a:pt x="985" y="539"/>
                    <a:pt x="985" y="539"/>
                    <a:pt x="985" y="539"/>
                  </a:cubicBezTo>
                  <a:cubicBezTo>
                    <a:pt x="984" y="539"/>
                    <a:pt x="984" y="539"/>
                    <a:pt x="984" y="539"/>
                  </a:cubicBezTo>
                  <a:cubicBezTo>
                    <a:pt x="984" y="539"/>
                    <a:pt x="982" y="538"/>
                    <a:pt x="979" y="537"/>
                  </a:cubicBezTo>
                  <a:cubicBezTo>
                    <a:pt x="968" y="532"/>
                    <a:pt x="948" y="521"/>
                    <a:pt x="920" y="505"/>
                  </a:cubicBezTo>
                  <a:cubicBezTo>
                    <a:pt x="821" y="449"/>
                    <a:pt x="632" y="334"/>
                    <a:pt x="468" y="233"/>
                  </a:cubicBezTo>
                  <a:cubicBezTo>
                    <a:pt x="386" y="182"/>
                    <a:pt x="310" y="135"/>
                    <a:pt x="255" y="100"/>
                  </a:cubicBezTo>
                  <a:cubicBezTo>
                    <a:pt x="227" y="83"/>
                    <a:pt x="205" y="69"/>
                    <a:pt x="189" y="59"/>
                  </a:cubicBezTo>
                  <a:cubicBezTo>
                    <a:pt x="181" y="54"/>
                    <a:pt x="175" y="50"/>
                    <a:pt x="171" y="48"/>
                  </a:cubicBezTo>
                  <a:cubicBezTo>
                    <a:pt x="167" y="45"/>
                    <a:pt x="165" y="44"/>
                    <a:pt x="165" y="44"/>
                  </a:cubicBezTo>
                  <a:cubicBezTo>
                    <a:pt x="164" y="43"/>
                    <a:pt x="163" y="43"/>
                    <a:pt x="162" y="43"/>
                  </a:cubicBezTo>
                  <a:cubicBezTo>
                    <a:pt x="161" y="44"/>
                    <a:pt x="160" y="44"/>
                    <a:pt x="159" y="45"/>
                  </a:cubicBezTo>
                  <a:cubicBezTo>
                    <a:pt x="159" y="46"/>
                    <a:pt x="158" y="47"/>
                    <a:pt x="159" y="48"/>
                  </a:cubicBezTo>
                  <a:cubicBezTo>
                    <a:pt x="159" y="49"/>
                    <a:pt x="160" y="50"/>
                    <a:pt x="160" y="51"/>
                  </a:cubicBezTo>
                  <a:cubicBezTo>
                    <a:pt x="359" y="175"/>
                    <a:pt x="359" y="175"/>
                    <a:pt x="359" y="175"/>
                  </a:cubicBezTo>
                  <a:cubicBezTo>
                    <a:pt x="147" y="46"/>
                    <a:pt x="147" y="46"/>
                    <a:pt x="147" y="46"/>
                  </a:cubicBezTo>
                  <a:cubicBezTo>
                    <a:pt x="146" y="45"/>
                    <a:pt x="145" y="45"/>
                    <a:pt x="144" y="45"/>
                  </a:cubicBezTo>
                  <a:cubicBezTo>
                    <a:pt x="143" y="46"/>
                    <a:pt x="142" y="46"/>
                    <a:pt x="142" y="47"/>
                  </a:cubicBezTo>
                  <a:cubicBezTo>
                    <a:pt x="141" y="48"/>
                    <a:pt x="141" y="49"/>
                    <a:pt x="141" y="50"/>
                  </a:cubicBezTo>
                  <a:cubicBezTo>
                    <a:pt x="142" y="51"/>
                    <a:pt x="142" y="52"/>
                    <a:pt x="143" y="53"/>
                  </a:cubicBezTo>
                  <a:cubicBezTo>
                    <a:pt x="143" y="53"/>
                    <a:pt x="146" y="55"/>
                    <a:pt x="153" y="58"/>
                  </a:cubicBezTo>
                  <a:cubicBezTo>
                    <a:pt x="198" y="86"/>
                    <a:pt x="404" y="209"/>
                    <a:pt x="599" y="328"/>
                  </a:cubicBezTo>
                  <a:cubicBezTo>
                    <a:pt x="696" y="387"/>
                    <a:pt x="790" y="446"/>
                    <a:pt x="860" y="491"/>
                  </a:cubicBezTo>
                  <a:cubicBezTo>
                    <a:pt x="895" y="513"/>
                    <a:pt x="924" y="532"/>
                    <a:pt x="944" y="546"/>
                  </a:cubicBezTo>
                  <a:cubicBezTo>
                    <a:pt x="954" y="553"/>
                    <a:pt x="962" y="559"/>
                    <a:pt x="967" y="563"/>
                  </a:cubicBezTo>
                  <a:cubicBezTo>
                    <a:pt x="970" y="566"/>
                    <a:pt x="972" y="567"/>
                    <a:pt x="973" y="569"/>
                  </a:cubicBezTo>
                  <a:cubicBezTo>
                    <a:pt x="974" y="569"/>
                    <a:pt x="974" y="570"/>
                    <a:pt x="974" y="570"/>
                  </a:cubicBezTo>
                  <a:cubicBezTo>
                    <a:pt x="974" y="570"/>
                    <a:pt x="974" y="570"/>
                    <a:pt x="974" y="570"/>
                  </a:cubicBezTo>
                  <a:cubicBezTo>
                    <a:pt x="975" y="570"/>
                    <a:pt x="975" y="570"/>
                    <a:pt x="975" y="570"/>
                  </a:cubicBezTo>
                  <a:cubicBezTo>
                    <a:pt x="974" y="570"/>
                    <a:pt x="974" y="570"/>
                    <a:pt x="974" y="570"/>
                  </a:cubicBezTo>
                  <a:cubicBezTo>
                    <a:pt x="974" y="570"/>
                    <a:pt x="974" y="570"/>
                    <a:pt x="974" y="570"/>
                  </a:cubicBezTo>
                  <a:cubicBezTo>
                    <a:pt x="975" y="570"/>
                    <a:pt x="975" y="570"/>
                    <a:pt x="975" y="570"/>
                  </a:cubicBezTo>
                  <a:cubicBezTo>
                    <a:pt x="974" y="570"/>
                    <a:pt x="974" y="570"/>
                    <a:pt x="974" y="570"/>
                  </a:cubicBezTo>
                  <a:cubicBezTo>
                    <a:pt x="977" y="569"/>
                    <a:pt x="977" y="569"/>
                    <a:pt x="977" y="569"/>
                  </a:cubicBezTo>
                  <a:cubicBezTo>
                    <a:pt x="974" y="569"/>
                    <a:pt x="974" y="569"/>
                    <a:pt x="974" y="569"/>
                  </a:cubicBezTo>
                  <a:cubicBezTo>
                    <a:pt x="974" y="569"/>
                    <a:pt x="974" y="570"/>
                    <a:pt x="974" y="570"/>
                  </a:cubicBezTo>
                  <a:cubicBezTo>
                    <a:pt x="977" y="569"/>
                    <a:pt x="977" y="569"/>
                    <a:pt x="977" y="569"/>
                  </a:cubicBezTo>
                  <a:cubicBezTo>
                    <a:pt x="974" y="569"/>
                    <a:pt x="974" y="569"/>
                    <a:pt x="974" y="569"/>
                  </a:cubicBezTo>
                  <a:cubicBezTo>
                    <a:pt x="977" y="569"/>
                    <a:pt x="977" y="569"/>
                    <a:pt x="977" y="569"/>
                  </a:cubicBezTo>
                  <a:cubicBezTo>
                    <a:pt x="975" y="567"/>
                    <a:pt x="975" y="567"/>
                    <a:pt x="975" y="567"/>
                  </a:cubicBezTo>
                  <a:cubicBezTo>
                    <a:pt x="974" y="568"/>
                    <a:pt x="974" y="569"/>
                    <a:pt x="974" y="569"/>
                  </a:cubicBezTo>
                  <a:cubicBezTo>
                    <a:pt x="977" y="569"/>
                    <a:pt x="977" y="569"/>
                    <a:pt x="977" y="569"/>
                  </a:cubicBezTo>
                  <a:cubicBezTo>
                    <a:pt x="975" y="567"/>
                    <a:pt x="975" y="567"/>
                    <a:pt x="975" y="567"/>
                  </a:cubicBezTo>
                  <a:cubicBezTo>
                    <a:pt x="978" y="569"/>
                    <a:pt x="978" y="569"/>
                    <a:pt x="978" y="569"/>
                  </a:cubicBezTo>
                  <a:cubicBezTo>
                    <a:pt x="980" y="566"/>
                    <a:pt x="980" y="566"/>
                    <a:pt x="980" y="566"/>
                  </a:cubicBezTo>
                  <a:cubicBezTo>
                    <a:pt x="980" y="566"/>
                    <a:pt x="773" y="436"/>
                    <a:pt x="562" y="307"/>
                  </a:cubicBezTo>
                  <a:cubicBezTo>
                    <a:pt x="457" y="242"/>
                    <a:pt x="351" y="177"/>
                    <a:pt x="270" y="128"/>
                  </a:cubicBezTo>
                  <a:cubicBezTo>
                    <a:pt x="229" y="104"/>
                    <a:pt x="195" y="84"/>
                    <a:pt x="170" y="69"/>
                  </a:cubicBezTo>
                  <a:cubicBezTo>
                    <a:pt x="157" y="62"/>
                    <a:pt x="147" y="57"/>
                    <a:pt x="140" y="53"/>
                  </a:cubicBezTo>
                  <a:cubicBezTo>
                    <a:pt x="136" y="51"/>
                    <a:pt x="133" y="49"/>
                    <a:pt x="131" y="48"/>
                  </a:cubicBezTo>
                  <a:cubicBezTo>
                    <a:pt x="129" y="48"/>
                    <a:pt x="128" y="47"/>
                    <a:pt x="127" y="47"/>
                  </a:cubicBezTo>
                  <a:cubicBezTo>
                    <a:pt x="126" y="47"/>
                    <a:pt x="126" y="47"/>
                    <a:pt x="124" y="47"/>
                  </a:cubicBezTo>
                  <a:cubicBezTo>
                    <a:pt x="124" y="47"/>
                    <a:pt x="124" y="47"/>
                    <a:pt x="123" y="47"/>
                  </a:cubicBezTo>
                  <a:cubicBezTo>
                    <a:pt x="122" y="47"/>
                    <a:pt x="121" y="48"/>
                    <a:pt x="121" y="49"/>
                  </a:cubicBezTo>
                  <a:cubicBezTo>
                    <a:pt x="124" y="51"/>
                    <a:pt x="124" y="51"/>
                    <a:pt x="124" y="51"/>
                  </a:cubicBezTo>
                  <a:cubicBezTo>
                    <a:pt x="121" y="48"/>
                    <a:pt x="121" y="48"/>
                    <a:pt x="121" y="48"/>
                  </a:cubicBezTo>
                  <a:cubicBezTo>
                    <a:pt x="120" y="49"/>
                    <a:pt x="120" y="50"/>
                    <a:pt x="120" y="51"/>
                  </a:cubicBezTo>
                  <a:cubicBezTo>
                    <a:pt x="120" y="52"/>
                    <a:pt x="120" y="52"/>
                    <a:pt x="121" y="53"/>
                  </a:cubicBezTo>
                  <a:cubicBezTo>
                    <a:pt x="121" y="54"/>
                    <a:pt x="121" y="54"/>
                    <a:pt x="122" y="54"/>
                  </a:cubicBezTo>
                  <a:cubicBezTo>
                    <a:pt x="122" y="55"/>
                    <a:pt x="123" y="55"/>
                    <a:pt x="123" y="56"/>
                  </a:cubicBezTo>
                  <a:cubicBezTo>
                    <a:pt x="126" y="58"/>
                    <a:pt x="132" y="62"/>
                    <a:pt x="140" y="67"/>
                  </a:cubicBezTo>
                  <a:cubicBezTo>
                    <a:pt x="203" y="107"/>
                    <a:pt x="411" y="231"/>
                    <a:pt x="604" y="348"/>
                  </a:cubicBezTo>
                  <a:cubicBezTo>
                    <a:pt x="701" y="407"/>
                    <a:pt x="793" y="464"/>
                    <a:pt x="862" y="507"/>
                  </a:cubicBezTo>
                  <a:cubicBezTo>
                    <a:pt x="896" y="529"/>
                    <a:pt x="924" y="547"/>
                    <a:pt x="943" y="561"/>
                  </a:cubicBezTo>
                  <a:cubicBezTo>
                    <a:pt x="953" y="568"/>
                    <a:pt x="961" y="573"/>
                    <a:pt x="966" y="578"/>
                  </a:cubicBezTo>
                  <a:cubicBezTo>
                    <a:pt x="968" y="580"/>
                    <a:pt x="970" y="581"/>
                    <a:pt x="971" y="583"/>
                  </a:cubicBezTo>
                  <a:cubicBezTo>
                    <a:pt x="972" y="583"/>
                    <a:pt x="972" y="584"/>
                    <a:pt x="973" y="584"/>
                  </a:cubicBezTo>
                  <a:cubicBezTo>
                    <a:pt x="973" y="584"/>
                    <a:pt x="973" y="584"/>
                    <a:pt x="973" y="584"/>
                  </a:cubicBezTo>
                  <a:cubicBezTo>
                    <a:pt x="974" y="583"/>
                    <a:pt x="974" y="583"/>
                    <a:pt x="974" y="583"/>
                  </a:cubicBezTo>
                  <a:cubicBezTo>
                    <a:pt x="973" y="584"/>
                    <a:pt x="973" y="584"/>
                    <a:pt x="973" y="584"/>
                  </a:cubicBezTo>
                  <a:cubicBezTo>
                    <a:pt x="973" y="584"/>
                    <a:pt x="973" y="584"/>
                    <a:pt x="973" y="584"/>
                  </a:cubicBezTo>
                  <a:cubicBezTo>
                    <a:pt x="974" y="583"/>
                    <a:pt x="974" y="583"/>
                    <a:pt x="974" y="583"/>
                  </a:cubicBezTo>
                  <a:cubicBezTo>
                    <a:pt x="973" y="584"/>
                    <a:pt x="973" y="584"/>
                    <a:pt x="973" y="584"/>
                  </a:cubicBezTo>
                  <a:cubicBezTo>
                    <a:pt x="975" y="583"/>
                    <a:pt x="975" y="583"/>
                    <a:pt x="975" y="583"/>
                  </a:cubicBezTo>
                  <a:cubicBezTo>
                    <a:pt x="972" y="583"/>
                    <a:pt x="972" y="583"/>
                    <a:pt x="972" y="583"/>
                  </a:cubicBezTo>
                  <a:cubicBezTo>
                    <a:pt x="972" y="583"/>
                    <a:pt x="973" y="584"/>
                    <a:pt x="973" y="584"/>
                  </a:cubicBezTo>
                  <a:cubicBezTo>
                    <a:pt x="975" y="583"/>
                    <a:pt x="975" y="583"/>
                    <a:pt x="975" y="583"/>
                  </a:cubicBezTo>
                  <a:cubicBezTo>
                    <a:pt x="972" y="583"/>
                    <a:pt x="972" y="583"/>
                    <a:pt x="972" y="583"/>
                  </a:cubicBezTo>
                  <a:cubicBezTo>
                    <a:pt x="976" y="583"/>
                    <a:pt x="976" y="583"/>
                    <a:pt x="976" y="583"/>
                  </a:cubicBezTo>
                  <a:cubicBezTo>
                    <a:pt x="973" y="581"/>
                    <a:pt x="973" y="581"/>
                    <a:pt x="973" y="581"/>
                  </a:cubicBezTo>
                  <a:cubicBezTo>
                    <a:pt x="973" y="582"/>
                    <a:pt x="972" y="582"/>
                    <a:pt x="972" y="583"/>
                  </a:cubicBezTo>
                  <a:cubicBezTo>
                    <a:pt x="976" y="583"/>
                    <a:pt x="976" y="583"/>
                    <a:pt x="976" y="583"/>
                  </a:cubicBezTo>
                  <a:cubicBezTo>
                    <a:pt x="973" y="581"/>
                    <a:pt x="973" y="581"/>
                    <a:pt x="973" y="581"/>
                  </a:cubicBezTo>
                  <a:cubicBezTo>
                    <a:pt x="976" y="583"/>
                    <a:pt x="976" y="583"/>
                    <a:pt x="976" y="583"/>
                  </a:cubicBezTo>
                  <a:cubicBezTo>
                    <a:pt x="978" y="580"/>
                    <a:pt x="978" y="580"/>
                    <a:pt x="978" y="580"/>
                  </a:cubicBezTo>
                  <a:cubicBezTo>
                    <a:pt x="106" y="51"/>
                    <a:pt x="106" y="51"/>
                    <a:pt x="106" y="51"/>
                  </a:cubicBezTo>
                  <a:cubicBezTo>
                    <a:pt x="104" y="50"/>
                    <a:pt x="101" y="50"/>
                    <a:pt x="100" y="52"/>
                  </a:cubicBezTo>
                  <a:cubicBezTo>
                    <a:pt x="100" y="53"/>
                    <a:pt x="99" y="54"/>
                    <a:pt x="99" y="55"/>
                  </a:cubicBezTo>
                  <a:cubicBezTo>
                    <a:pt x="99" y="57"/>
                    <a:pt x="100" y="58"/>
                    <a:pt x="100" y="59"/>
                  </a:cubicBezTo>
                  <a:cubicBezTo>
                    <a:pt x="102" y="61"/>
                    <a:pt x="103" y="64"/>
                    <a:pt x="106" y="66"/>
                  </a:cubicBezTo>
                  <a:cubicBezTo>
                    <a:pt x="111" y="71"/>
                    <a:pt x="118" y="78"/>
                    <a:pt x="128" y="85"/>
                  </a:cubicBezTo>
                  <a:cubicBezTo>
                    <a:pt x="166" y="114"/>
                    <a:pt x="238" y="161"/>
                    <a:pt x="324" y="215"/>
                  </a:cubicBezTo>
                  <a:cubicBezTo>
                    <a:pt x="585" y="377"/>
                    <a:pt x="980" y="606"/>
                    <a:pt x="980" y="606"/>
                  </a:cubicBezTo>
                  <a:cubicBezTo>
                    <a:pt x="982" y="603"/>
                    <a:pt x="982" y="603"/>
                    <a:pt x="982" y="603"/>
                  </a:cubicBezTo>
                  <a:cubicBezTo>
                    <a:pt x="978" y="601"/>
                    <a:pt x="978" y="601"/>
                    <a:pt x="978" y="601"/>
                  </a:cubicBezTo>
                  <a:cubicBezTo>
                    <a:pt x="982" y="603"/>
                    <a:pt x="982" y="603"/>
                    <a:pt x="982" y="603"/>
                  </a:cubicBezTo>
                  <a:cubicBezTo>
                    <a:pt x="980" y="599"/>
                    <a:pt x="980" y="599"/>
                    <a:pt x="980" y="599"/>
                  </a:cubicBezTo>
                  <a:cubicBezTo>
                    <a:pt x="980" y="599"/>
                    <a:pt x="979" y="600"/>
                    <a:pt x="978" y="601"/>
                  </a:cubicBezTo>
                  <a:cubicBezTo>
                    <a:pt x="982" y="603"/>
                    <a:pt x="982" y="603"/>
                    <a:pt x="982" y="603"/>
                  </a:cubicBezTo>
                  <a:cubicBezTo>
                    <a:pt x="980" y="599"/>
                    <a:pt x="980" y="599"/>
                    <a:pt x="980" y="599"/>
                  </a:cubicBezTo>
                  <a:cubicBezTo>
                    <a:pt x="981" y="603"/>
                    <a:pt x="981" y="603"/>
                    <a:pt x="981" y="603"/>
                  </a:cubicBezTo>
                  <a:cubicBezTo>
                    <a:pt x="981" y="599"/>
                    <a:pt x="981" y="599"/>
                    <a:pt x="981" y="599"/>
                  </a:cubicBezTo>
                  <a:cubicBezTo>
                    <a:pt x="981" y="599"/>
                    <a:pt x="981" y="599"/>
                    <a:pt x="980" y="599"/>
                  </a:cubicBezTo>
                  <a:cubicBezTo>
                    <a:pt x="981" y="603"/>
                    <a:pt x="981" y="603"/>
                    <a:pt x="981" y="603"/>
                  </a:cubicBezTo>
                  <a:cubicBezTo>
                    <a:pt x="981" y="599"/>
                    <a:pt x="981" y="599"/>
                    <a:pt x="981" y="599"/>
                  </a:cubicBezTo>
                  <a:cubicBezTo>
                    <a:pt x="981" y="602"/>
                    <a:pt x="981" y="602"/>
                    <a:pt x="981" y="602"/>
                  </a:cubicBezTo>
                  <a:cubicBezTo>
                    <a:pt x="982" y="599"/>
                    <a:pt x="982" y="599"/>
                    <a:pt x="982" y="599"/>
                  </a:cubicBezTo>
                  <a:cubicBezTo>
                    <a:pt x="981" y="599"/>
                    <a:pt x="981" y="599"/>
                    <a:pt x="981" y="599"/>
                  </a:cubicBezTo>
                  <a:cubicBezTo>
                    <a:pt x="981" y="602"/>
                    <a:pt x="981" y="602"/>
                    <a:pt x="981" y="602"/>
                  </a:cubicBezTo>
                  <a:cubicBezTo>
                    <a:pt x="982" y="599"/>
                    <a:pt x="982" y="599"/>
                    <a:pt x="982" y="599"/>
                  </a:cubicBezTo>
                  <a:cubicBezTo>
                    <a:pt x="982" y="600"/>
                    <a:pt x="982" y="600"/>
                    <a:pt x="982" y="600"/>
                  </a:cubicBezTo>
                  <a:cubicBezTo>
                    <a:pt x="982" y="599"/>
                    <a:pt x="982" y="599"/>
                    <a:pt x="982" y="599"/>
                  </a:cubicBezTo>
                  <a:cubicBezTo>
                    <a:pt x="982" y="599"/>
                    <a:pt x="982" y="599"/>
                    <a:pt x="982" y="599"/>
                  </a:cubicBezTo>
                  <a:cubicBezTo>
                    <a:pt x="982" y="600"/>
                    <a:pt x="982" y="600"/>
                    <a:pt x="982" y="600"/>
                  </a:cubicBezTo>
                  <a:cubicBezTo>
                    <a:pt x="982" y="599"/>
                    <a:pt x="982" y="599"/>
                    <a:pt x="982" y="599"/>
                  </a:cubicBezTo>
                  <a:cubicBezTo>
                    <a:pt x="982" y="599"/>
                    <a:pt x="982" y="599"/>
                    <a:pt x="982" y="599"/>
                  </a:cubicBezTo>
                  <a:cubicBezTo>
                    <a:pt x="981" y="599"/>
                    <a:pt x="980" y="598"/>
                    <a:pt x="977" y="597"/>
                  </a:cubicBezTo>
                  <a:cubicBezTo>
                    <a:pt x="967" y="592"/>
                    <a:pt x="946" y="580"/>
                    <a:pt x="916" y="562"/>
                  </a:cubicBezTo>
                  <a:cubicBezTo>
                    <a:pt x="811" y="501"/>
                    <a:pt x="603" y="374"/>
                    <a:pt x="422" y="263"/>
                  </a:cubicBezTo>
                  <a:cubicBezTo>
                    <a:pt x="331" y="208"/>
                    <a:pt x="247" y="156"/>
                    <a:pt x="186" y="118"/>
                  </a:cubicBezTo>
                  <a:cubicBezTo>
                    <a:pt x="155" y="100"/>
                    <a:pt x="130" y="84"/>
                    <a:pt x="112" y="73"/>
                  </a:cubicBezTo>
                  <a:cubicBezTo>
                    <a:pt x="104" y="68"/>
                    <a:pt x="97" y="64"/>
                    <a:pt x="92" y="61"/>
                  </a:cubicBezTo>
                  <a:cubicBezTo>
                    <a:pt x="88" y="58"/>
                    <a:pt x="85" y="57"/>
                    <a:pt x="85" y="57"/>
                  </a:cubicBezTo>
                  <a:cubicBezTo>
                    <a:pt x="84" y="56"/>
                    <a:pt x="83" y="56"/>
                    <a:pt x="82" y="56"/>
                  </a:cubicBezTo>
                  <a:cubicBezTo>
                    <a:pt x="81" y="56"/>
                    <a:pt x="80" y="57"/>
                    <a:pt x="80" y="58"/>
                  </a:cubicBezTo>
                  <a:cubicBezTo>
                    <a:pt x="79" y="59"/>
                    <a:pt x="79" y="60"/>
                    <a:pt x="79" y="61"/>
                  </a:cubicBezTo>
                  <a:cubicBezTo>
                    <a:pt x="79" y="62"/>
                    <a:pt x="80" y="63"/>
                    <a:pt x="81" y="64"/>
                  </a:cubicBezTo>
                  <a:cubicBezTo>
                    <a:pt x="81" y="64"/>
                    <a:pt x="85" y="66"/>
                    <a:pt x="91" y="70"/>
                  </a:cubicBezTo>
                  <a:cubicBezTo>
                    <a:pt x="141" y="100"/>
                    <a:pt x="364" y="238"/>
                    <a:pt x="574" y="368"/>
                  </a:cubicBezTo>
                  <a:cubicBezTo>
                    <a:pt x="680" y="434"/>
                    <a:pt x="782" y="497"/>
                    <a:pt x="858" y="545"/>
                  </a:cubicBezTo>
                  <a:cubicBezTo>
                    <a:pt x="896" y="569"/>
                    <a:pt x="927" y="589"/>
                    <a:pt x="949" y="603"/>
                  </a:cubicBezTo>
                  <a:cubicBezTo>
                    <a:pt x="960" y="610"/>
                    <a:pt x="968" y="616"/>
                    <a:pt x="974" y="620"/>
                  </a:cubicBezTo>
                  <a:cubicBezTo>
                    <a:pt x="977" y="622"/>
                    <a:pt x="979" y="624"/>
                    <a:pt x="980" y="625"/>
                  </a:cubicBezTo>
                  <a:cubicBezTo>
                    <a:pt x="981" y="625"/>
                    <a:pt x="982" y="626"/>
                    <a:pt x="982" y="626"/>
                  </a:cubicBezTo>
                  <a:cubicBezTo>
                    <a:pt x="982" y="626"/>
                    <a:pt x="982" y="626"/>
                    <a:pt x="982" y="626"/>
                  </a:cubicBezTo>
                  <a:cubicBezTo>
                    <a:pt x="983" y="625"/>
                    <a:pt x="983" y="625"/>
                    <a:pt x="983" y="625"/>
                  </a:cubicBezTo>
                  <a:cubicBezTo>
                    <a:pt x="982" y="626"/>
                    <a:pt x="982" y="626"/>
                    <a:pt x="982" y="626"/>
                  </a:cubicBezTo>
                  <a:cubicBezTo>
                    <a:pt x="982" y="626"/>
                    <a:pt x="982" y="626"/>
                    <a:pt x="982" y="626"/>
                  </a:cubicBezTo>
                  <a:cubicBezTo>
                    <a:pt x="983" y="625"/>
                    <a:pt x="983" y="625"/>
                    <a:pt x="983" y="625"/>
                  </a:cubicBezTo>
                  <a:cubicBezTo>
                    <a:pt x="982" y="626"/>
                    <a:pt x="982" y="626"/>
                    <a:pt x="982" y="626"/>
                  </a:cubicBezTo>
                  <a:cubicBezTo>
                    <a:pt x="985" y="624"/>
                    <a:pt x="985" y="624"/>
                    <a:pt x="985" y="624"/>
                  </a:cubicBezTo>
                  <a:cubicBezTo>
                    <a:pt x="981" y="624"/>
                    <a:pt x="981" y="624"/>
                    <a:pt x="981" y="624"/>
                  </a:cubicBezTo>
                  <a:cubicBezTo>
                    <a:pt x="981" y="625"/>
                    <a:pt x="982" y="626"/>
                    <a:pt x="982" y="626"/>
                  </a:cubicBezTo>
                  <a:cubicBezTo>
                    <a:pt x="985" y="624"/>
                    <a:pt x="985" y="624"/>
                    <a:pt x="985" y="624"/>
                  </a:cubicBezTo>
                  <a:cubicBezTo>
                    <a:pt x="981" y="624"/>
                    <a:pt x="981" y="624"/>
                    <a:pt x="981" y="624"/>
                  </a:cubicBezTo>
                  <a:cubicBezTo>
                    <a:pt x="985" y="624"/>
                    <a:pt x="985" y="624"/>
                    <a:pt x="985" y="624"/>
                  </a:cubicBezTo>
                  <a:cubicBezTo>
                    <a:pt x="982" y="622"/>
                    <a:pt x="982" y="622"/>
                    <a:pt x="982" y="622"/>
                  </a:cubicBezTo>
                  <a:cubicBezTo>
                    <a:pt x="981" y="622"/>
                    <a:pt x="981" y="623"/>
                    <a:pt x="981" y="624"/>
                  </a:cubicBezTo>
                  <a:cubicBezTo>
                    <a:pt x="985" y="624"/>
                    <a:pt x="985" y="624"/>
                    <a:pt x="985" y="624"/>
                  </a:cubicBezTo>
                  <a:cubicBezTo>
                    <a:pt x="982" y="622"/>
                    <a:pt x="982" y="622"/>
                    <a:pt x="982" y="622"/>
                  </a:cubicBezTo>
                  <a:cubicBezTo>
                    <a:pt x="985" y="624"/>
                    <a:pt x="985" y="624"/>
                    <a:pt x="985" y="624"/>
                  </a:cubicBezTo>
                  <a:cubicBezTo>
                    <a:pt x="987" y="620"/>
                    <a:pt x="987" y="620"/>
                    <a:pt x="987" y="620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7" y="58"/>
                    <a:pt x="54" y="59"/>
                    <a:pt x="53" y="60"/>
                  </a:cubicBezTo>
                  <a:cubicBezTo>
                    <a:pt x="52" y="62"/>
                    <a:pt x="53" y="65"/>
                    <a:pt x="54" y="66"/>
                  </a:cubicBezTo>
                  <a:cubicBezTo>
                    <a:pt x="492" y="339"/>
                    <a:pt x="492" y="339"/>
                    <a:pt x="492" y="339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30" y="59"/>
                    <a:pt x="27" y="60"/>
                    <a:pt x="26" y="62"/>
                  </a:cubicBezTo>
                  <a:cubicBezTo>
                    <a:pt x="25" y="64"/>
                    <a:pt x="26" y="66"/>
                    <a:pt x="27" y="67"/>
                  </a:cubicBezTo>
                  <a:cubicBezTo>
                    <a:pt x="993" y="671"/>
                    <a:pt x="993" y="671"/>
                    <a:pt x="993" y="671"/>
                  </a:cubicBezTo>
                  <a:cubicBezTo>
                    <a:pt x="994" y="671"/>
                    <a:pt x="995" y="672"/>
                    <a:pt x="996" y="671"/>
                  </a:cubicBezTo>
                  <a:cubicBezTo>
                    <a:pt x="997" y="671"/>
                    <a:pt x="998" y="670"/>
                    <a:pt x="999" y="670"/>
                  </a:cubicBezTo>
                  <a:cubicBezTo>
                    <a:pt x="999" y="669"/>
                    <a:pt x="1000" y="668"/>
                    <a:pt x="999" y="666"/>
                  </a:cubicBezTo>
                  <a:cubicBezTo>
                    <a:pt x="999" y="665"/>
                    <a:pt x="998" y="665"/>
                    <a:pt x="998" y="664"/>
                  </a:cubicBezTo>
                  <a:cubicBezTo>
                    <a:pt x="998" y="664"/>
                    <a:pt x="756" y="514"/>
                    <a:pt x="511" y="364"/>
                  </a:cubicBezTo>
                  <a:cubicBezTo>
                    <a:pt x="389" y="289"/>
                    <a:pt x="266" y="214"/>
                    <a:pt x="172" y="158"/>
                  </a:cubicBezTo>
                  <a:cubicBezTo>
                    <a:pt x="125" y="130"/>
                    <a:pt x="85" y="106"/>
                    <a:pt x="57" y="90"/>
                  </a:cubicBezTo>
                  <a:cubicBezTo>
                    <a:pt x="42" y="82"/>
                    <a:pt x="30" y="75"/>
                    <a:pt x="22" y="71"/>
                  </a:cubicBezTo>
                  <a:cubicBezTo>
                    <a:pt x="18" y="69"/>
                    <a:pt x="14" y="67"/>
                    <a:pt x="12" y="66"/>
                  </a:cubicBezTo>
                  <a:cubicBezTo>
                    <a:pt x="10" y="65"/>
                    <a:pt x="9" y="65"/>
                    <a:pt x="8" y="64"/>
                  </a:cubicBezTo>
                  <a:cubicBezTo>
                    <a:pt x="7" y="64"/>
                    <a:pt x="6" y="64"/>
                    <a:pt x="5" y="64"/>
                  </a:cubicBezTo>
                  <a:cubicBezTo>
                    <a:pt x="5" y="64"/>
                    <a:pt x="4" y="64"/>
                    <a:pt x="3" y="64"/>
                  </a:cubicBezTo>
                  <a:cubicBezTo>
                    <a:pt x="3" y="64"/>
                    <a:pt x="2" y="65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7"/>
                    <a:pt x="0" y="68"/>
                    <a:pt x="0" y="69"/>
                  </a:cubicBezTo>
                  <a:cubicBezTo>
                    <a:pt x="0" y="70"/>
                    <a:pt x="1" y="71"/>
                    <a:pt x="2" y="73"/>
                  </a:cubicBezTo>
                  <a:cubicBezTo>
                    <a:pt x="3" y="75"/>
                    <a:pt x="5" y="77"/>
                    <a:pt x="8" y="79"/>
                  </a:cubicBezTo>
                  <a:cubicBezTo>
                    <a:pt x="13" y="84"/>
                    <a:pt x="22" y="91"/>
                    <a:pt x="33" y="99"/>
                  </a:cubicBezTo>
                  <a:cubicBezTo>
                    <a:pt x="76" y="130"/>
                    <a:pt x="157" y="183"/>
                    <a:pt x="256" y="245"/>
                  </a:cubicBezTo>
                  <a:cubicBezTo>
                    <a:pt x="552" y="429"/>
                    <a:pt x="1001" y="695"/>
                    <a:pt x="1001" y="695"/>
                  </a:cubicBezTo>
                  <a:cubicBezTo>
                    <a:pt x="1003" y="692"/>
                    <a:pt x="1003" y="692"/>
                    <a:pt x="1003" y="692"/>
                  </a:cubicBezTo>
                  <a:cubicBezTo>
                    <a:pt x="999" y="689"/>
                    <a:pt x="999" y="689"/>
                    <a:pt x="999" y="689"/>
                  </a:cubicBezTo>
                  <a:cubicBezTo>
                    <a:pt x="1001" y="690"/>
                    <a:pt x="1001" y="690"/>
                    <a:pt x="1001" y="690"/>
                  </a:cubicBezTo>
                  <a:cubicBezTo>
                    <a:pt x="1000" y="689"/>
                    <a:pt x="1000" y="689"/>
                    <a:pt x="1000" y="689"/>
                  </a:cubicBezTo>
                  <a:cubicBezTo>
                    <a:pt x="1000" y="689"/>
                    <a:pt x="1000" y="689"/>
                    <a:pt x="999" y="689"/>
                  </a:cubicBezTo>
                  <a:cubicBezTo>
                    <a:pt x="1001" y="690"/>
                    <a:pt x="1001" y="690"/>
                    <a:pt x="1001" y="690"/>
                  </a:cubicBezTo>
                  <a:cubicBezTo>
                    <a:pt x="1000" y="689"/>
                    <a:pt x="1000" y="689"/>
                    <a:pt x="1000" y="689"/>
                  </a:cubicBezTo>
                  <a:cubicBezTo>
                    <a:pt x="1000" y="689"/>
                    <a:pt x="1000" y="689"/>
                    <a:pt x="1000" y="689"/>
                  </a:cubicBezTo>
                  <a:cubicBezTo>
                    <a:pt x="1000" y="689"/>
                    <a:pt x="1000" y="689"/>
                    <a:pt x="999" y="689"/>
                  </a:cubicBezTo>
                  <a:cubicBezTo>
                    <a:pt x="998" y="689"/>
                    <a:pt x="996" y="688"/>
                    <a:pt x="992" y="687"/>
                  </a:cubicBezTo>
                  <a:cubicBezTo>
                    <a:pt x="986" y="685"/>
                    <a:pt x="976" y="681"/>
                    <a:pt x="964" y="675"/>
                  </a:cubicBezTo>
                  <a:cubicBezTo>
                    <a:pt x="919" y="654"/>
                    <a:pt x="839" y="607"/>
                    <a:pt x="745" y="550"/>
                  </a:cubicBezTo>
                  <a:cubicBezTo>
                    <a:pt x="605" y="465"/>
                    <a:pt x="432" y="355"/>
                    <a:pt x="294" y="266"/>
                  </a:cubicBezTo>
                  <a:cubicBezTo>
                    <a:pt x="225" y="222"/>
                    <a:pt x="165" y="183"/>
                    <a:pt x="122" y="155"/>
                  </a:cubicBezTo>
                  <a:cubicBezTo>
                    <a:pt x="101" y="141"/>
                    <a:pt x="83" y="130"/>
                    <a:pt x="72" y="122"/>
                  </a:cubicBezTo>
                  <a:cubicBezTo>
                    <a:pt x="66" y="118"/>
                    <a:pt x="61" y="115"/>
                    <a:pt x="58" y="113"/>
                  </a:cubicBezTo>
                  <a:cubicBezTo>
                    <a:pt x="55" y="111"/>
                    <a:pt x="54" y="110"/>
                    <a:pt x="54" y="110"/>
                  </a:cubicBezTo>
                  <a:cubicBezTo>
                    <a:pt x="53" y="110"/>
                    <a:pt x="52" y="110"/>
                    <a:pt x="50" y="110"/>
                  </a:cubicBezTo>
                  <a:cubicBezTo>
                    <a:pt x="49" y="110"/>
                    <a:pt x="49" y="111"/>
                    <a:pt x="48" y="112"/>
                  </a:cubicBezTo>
                  <a:cubicBezTo>
                    <a:pt x="47" y="113"/>
                    <a:pt x="47" y="114"/>
                    <a:pt x="47" y="115"/>
                  </a:cubicBezTo>
                  <a:cubicBezTo>
                    <a:pt x="47" y="116"/>
                    <a:pt x="48" y="118"/>
                    <a:pt x="48" y="119"/>
                  </a:cubicBezTo>
                  <a:cubicBezTo>
                    <a:pt x="49" y="121"/>
                    <a:pt x="51" y="124"/>
                    <a:pt x="54" y="127"/>
                  </a:cubicBezTo>
                  <a:cubicBezTo>
                    <a:pt x="59" y="132"/>
                    <a:pt x="68" y="139"/>
                    <a:pt x="79" y="147"/>
                  </a:cubicBezTo>
                  <a:cubicBezTo>
                    <a:pt x="119" y="178"/>
                    <a:pt x="198" y="229"/>
                    <a:pt x="292" y="288"/>
                  </a:cubicBezTo>
                  <a:cubicBezTo>
                    <a:pt x="576" y="466"/>
                    <a:pt x="1007" y="715"/>
                    <a:pt x="1007" y="715"/>
                  </a:cubicBezTo>
                  <a:cubicBezTo>
                    <a:pt x="1009" y="717"/>
                    <a:pt x="1011" y="716"/>
                    <a:pt x="1012" y="714"/>
                  </a:cubicBezTo>
                  <a:cubicBezTo>
                    <a:pt x="1013" y="712"/>
                    <a:pt x="1013" y="710"/>
                    <a:pt x="1011" y="709"/>
                  </a:cubicBezTo>
                  <a:cubicBezTo>
                    <a:pt x="1011" y="709"/>
                    <a:pt x="796" y="573"/>
                    <a:pt x="577" y="437"/>
                  </a:cubicBezTo>
                  <a:cubicBezTo>
                    <a:pt x="467" y="369"/>
                    <a:pt x="357" y="302"/>
                    <a:pt x="272" y="251"/>
                  </a:cubicBezTo>
                  <a:cubicBezTo>
                    <a:pt x="229" y="225"/>
                    <a:pt x="193" y="204"/>
                    <a:pt x="167" y="189"/>
                  </a:cubicBezTo>
                  <a:cubicBezTo>
                    <a:pt x="153" y="182"/>
                    <a:pt x="142" y="176"/>
                    <a:pt x="134" y="172"/>
                  </a:cubicBezTo>
                  <a:cubicBezTo>
                    <a:pt x="130" y="170"/>
                    <a:pt x="127" y="168"/>
                    <a:pt x="124" y="167"/>
                  </a:cubicBezTo>
                  <a:cubicBezTo>
                    <a:pt x="123" y="167"/>
                    <a:pt x="122" y="166"/>
                    <a:pt x="121" y="166"/>
                  </a:cubicBezTo>
                  <a:cubicBezTo>
                    <a:pt x="120" y="166"/>
                    <a:pt x="119" y="165"/>
                    <a:pt x="118" y="165"/>
                  </a:cubicBezTo>
                  <a:cubicBezTo>
                    <a:pt x="117" y="165"/>
                    <a:pt x="117" y="165"/>
                    <a:pt x="116" y="166"/>
                  </a:cubicBezTo>
                  <a:cubicBezTo>
                    <a:pt x="115" y="166"/>
                    <a:pt x="114" y="167"/>
                    <a:pt x="114" y="168"/>
                  </a:cubicBezTo>
                  <a:cubicBezTo>
                    <a:pt x="117" y="170"/>
                    <a:pt x="117" y="170"/>
                    <a:pt x="117" y="170"/>
                  </a:cubicBezTo>
                  <a:cubicBezTo>
                    <a:pt x="114" y="168"/>
                    <a:pt x="114" y="168"/>
                    <a:pt x="114" y="168"/>
                  </a:cubicBezTo>
                  <a:cubicBezTo>
                    <a:pt x="113" y="168"/>
                    <a:pt x="113" y="169"/>
                    <a:pt x="113" y="170"/>
                  </a:cubicBezTo>
                  <a:cubicBezTo>
                    <a:pt x="113" y="171"/>
                    <a:pt x="113" y="171"/>
                    <a:pt x="113" y="172"/>
                  </a:cubicBezTo>
                  <a:cubicBezTo>
                    <a:pt x="114" y="172"/>
                    <a:pt x="114" y="173"/>
                    <a:pt x="114" y="173"/>
                  </a:cubicBezTo>
                  <a:cubicBezTo>
                    <a:pt x="115" y="174"/>
                    <a:pt x="115" y="174"/>
                    <a:pt x="116" y="175"/>
                  </a:cubicBezTo>
                  <a:cubicBezTo>
                    <a:pt x="119" y="178"/>
                    <a:pt x="125" y="182"/>
                    <a:pt x="134" y="188"/>
                  </a:cubicBezTo>
                  <a:cubicBezTo>
                    <a:pt x="167" y="210"/>
                    <a:pt x="239" y="256"/>
                    <a:pt x="327" y="311"/>
                  </a:cubicBezTo>
                  <a:cubicBezTo>
                    <a:pt x="593" y="478"/>
                    <a:pt x="1014" y="735"/>
                    <a:pt x="1014" y="735"/>
                  </a:cubicBezTo>
                  <a:cubicBezTo>
                    <a:pt x="1016" y="732"/>
                    <a:pt x="1016" y="732"/>
                    <a:pt x="1016" y="732"/>
                  </a:cubicBezTo>
                  <a:cubicBezTo>
                    <a:pt x="1013" y="730"/>
                    <a:pt x="1013" y="730"/>
                    <a:pt x="1013" y="730"/>
                  </a:cubicBezTo>
                  <a:cubicBezTo>
                    <a:pt x="1015" y="731"/>
                    <a:pt x="1015" y="731"/>
                    <a:pt x="1015" y="731"/>
                  </a:cubicBezTo>
                  <a:cubicBezTo>
                    <a:pt x="1014" y="729"/>
                    <a:pt x="1014" y="729"/>
                    <a:pt x="1014" y="729"/>
                  </a:cubicBezTo>
                  <a:cubicBezTo>
                    <a:pt x="1014" y="729"/>
                    <a:pt x="1013" y="729"/>
                    <a:pt x="1013" y="730"/>
                  </a:cubicBezTo>
                  <a:cubicBezTo>
                    <a:pt x="1015" y="731"/>
                    <a:pt x="1015" y="731"/>
                    <a:pt x="1015" y="731"/>
                  </a:cubicBezTo>
                  <a:cubicBezTo>
                    <a:pt x="1014" y="729"/>
                    <a:pt x="1014" y="729"/>
                    <a:pt x="1014" y="729"/>
                  </a:cubicBezTo>
                  <a:cubicBezTo>
                    <a:pt x="1014" y="730"/>
                    <a:pt x="1014" y="730"/>
                    <a:pt x="1014" y="730"/>
                  </a:cubicBezTo>
                  <a:cubicBezTo>
                    <a:pt x="1014" y="729"/>
                    <a:pt x="1014" y="729"/>
                    <a:pt x="1014" y="729"/>
                  </a:cubicBezTo>
                  <a:cubicBezTo>
                    <a:pt x="1014" y="729"/>
                    <a:pt x="1014" y="729"/>
                    <a:pt x="1014" y="729"/>
                  </a:cubicBezTo>
                  <a:cubicBezTo>
                    <a:pt x="1014" y="730"/>
                    <a:pt x="1014" y="730"/>
                    <a:pt x="1014" y="730"/>
                  </a:cubicBezTo>
                  <a:cubicBezTo>
                    <a:pt x="1014" y="729"/>
                    <a:pt x="1014" y="729"/>
                    <a:pt x="1014" y="729"/>
                  </a:cubicBezTo>
                  <a:cubicBezTo>
                    <a:pt x="1014" y="729"/>
                    <a:pt x="1014" y="729"/>
                    <a:pt x="1014" y="729"/>
                  </a:cubicBezTo>
                  <a:cubicBezTo>
                    <a:pt x="1014" y="729"/>
                    <a:pt x="1014" y="729"/>
                    <a:pt x="1014" y="729"/>
                  </a:cubicBezTo>
                  <a:cubicBezTo>
                    <a:pt x="1014" y="729"/>
                    <a:pt x="1014" y="729"/>
                    <a:pt x="1014" y="729"/>
                  </a:cubicBezTo>
                  <a:cubicBezTo>
                    <a:pt x="1014" y="729"/>
                    <a:pt x="1014" y="729"/>
                    <a:pt x="1014" y="729"/>
                  </a:cubicBezTo>
                  <a:cubicBezTo>
                    <a:pt x="1014" y="729"/>
                    <a:pt x="1014" y="729"/>
                    <a:pt x="1014" y="729"/>
                  </a:cubicBezTo>
                  <a:cubicBezTo>
                    <a:pt x="1014" y="729"/>
                    <a:pt x="1014" y="729"/>
                    <a:pt x="1014" y="729"/>
                  </a:cubicBezTo>
                  <a:cubicBezTo>
                    <a:pt x="1013" y="729"/>
                    <a:pt x="1011" y="728"/>
                    <a:pt x="1008" y="727"/>
                  </a:cubicBezTo>
                  <a:cubicBezTo>
                    <a:pt x="1003" y="726"/>
                    <a:pt x="995" y="722"/>
                    <a:pt x="985" y="717"/>
                  </a:cubicBezTo>
                  <a:cubicBezTo>
                    <a:pt x="946" y="698"/>
                    <a:pt x="878" y="657"/>
                    <a:pt x="796" y="606"/>
                  </a:cubicBezTo>
                  <a:cubicBezTo>
                    <a:pt x="674" y="530"/>
                    <a:pt x="523" y="433"/>
                    <a:pt x="401" y="354"/>
                  </a:cubicBezTo>
                  <a:cubicBezTo>
                    <a:pt x="340" y="315"/>
                    <a:pt x="286" y="280"/>
                    <a:pt x="247" y="256"/>
                  </a:cubicBezTo>
                  <a:cubicBezTo>
                    <a:pt x="227" y="243"/>
                    <a:pt x="211" y="233"/>
                    <a:pt x="199" y="227"/>
                  </a:cubicBezTo>
                  <a:cubicBezTo>
                    <a:pt x="193" y="223"/>
                    <a:pt x="189" y="220"/>
                    <a:pt x="185" y="219"/>
                  </a:cubicBezTo>
                  <a:cubicBezTo>
                    <a:pt x="183" y="218"/>
                    <a:pt x="182" y="217"/>
                    <a:pt x="181" y="216"/>
                  </a:cubicBezTo>
                  <a:cubicBezTo>
                    <a:pt x="180" y="216"/>
                    <a:pt x="180" y="216"/>
                    <a:pt x="179" y="216"/>
                  </a:cubicBezTo>
                  <a:cubicBezTo>
                    <a:pt x="178" y="216"/>
                    <a:pt x="178" y="215"/>
                    <a:pt x="177" y="215"/>
                  </a:cubicBezTo>
                  <a:cubicBezTo>
                    <a:pt x="177" y="215"/>
                    <a:pt x="176" y="215"/>
                    <a:pt x="175" y="216"/>
                  </a:cubicBezTo>
                  <a:cubicBezTo>
                    <a:pt x="175" y="216"/>
                    <a:pt x="174" y="217"/>
                    <a:pt x="173" y="217"/>
                  </a:cubicBezTo>
                  <a:cubicBezTo>
                    <a:pt x="173" y="218"/>
                    <a:pt x="173" y="219"/>
                    <a:pt x="173" y="220"/>
                  </a:cubicBezTo>
                  <a:cubicBezTo>
                    <a:pt x="173" y="221"/>
                    <a:pt x="173" y="221"/>
                    <a:pt x="173" y="221"/>
                  </a:cubicBezTo>
                  <a:cubicBezTo>
                    <a:pt x="173" y="222"/>
                    <a:pt x="174" y="222"/>
                    <a:pt x="174" y="222"/>
                  </a:cubicBezTo>
                  <a:cubicBezTo>
                    <a:pt x="174" y="223"/>
                    <a:pt x="174" y="223"/>
                    <a:pt x="174" y="223"/>
                  </a:cubicBezTo>
                  <a:cubicBezTo>
                    <a:pt x="175" y="223"/>
                    <a:pt x="175" y="223"/>
                    <a:pt x="176" y="224"/>
                  </a:cubicBezTo>
                  <a:cubicBezTo>
                    <a:pt x="180" y="227"/>
                    <a:pt x="197" y="237"/>
                    <a:pt x="222" y="253"/>
                  </a:cubicBezTo>
                  <a:cubicBezTo>
                    <a:pt x="401" y="366"/>
                    <a:pt x="1018" y="750"/>
                    <a:pt x="1018" y="750"/>
                  </a:cubicBezTo>
                  <a:cubicBezTo>
                    <a:pt x="1020" y="747"/>
                    <a:pt x="1020" y="747"/>
                    <a:pt x="1020" y="747"/>
                  </a:cubicBezTo>
                  <a:cubicBezTo>
                    <a:pt x="1017" y="744"/>
                    <a:pt x="1017" y="744"/>
                    <a:pt x="1017" y="744"/>
                  </a:cubicBezTo>
                  <a:cubicBezTo>
                    <a:pt x="1018" y="746"/>
                    <a:pt x="1018" y="746"/>
                    <a:pt x="1018" y="746"/>
                  </a:cubicBezTo>
                  <a:cubicBezTo>
                    <a:pt x="1018" y="744"/>
                    <a:pt x="1018" y="744"/>
                    <a:pt x="1018" y="744"/>
                  </a:cubicBezTo>
                  <a:cubicBezTo>
                    <a:pt x="1017" y="744"/>
                    <a:pt x="1017" y="744"/>
                    <a:pt x="1017" y="744"/>
                  </a:cubicBezTo>
                  <a:cubicBezTo>
                    <a:pt x="1018" y="746"/>
                    <a:pt x="1018" y="746"/>
                    <a:pt x="1018" y="746"/>
                  </a:cubicBezTo>
                  <a:cubicBezTo>
                    <a:pt x="1018" y="744"/>
                    <a:pt x="1018" y="744"/>
                    <a:pt x="1018" y="744"/>
                  </a:cubicBezTo>
                  <a:cubicBezTo>
                    <a:pt x="1018" y="744"/>
                    <a:pt x="1018" y="744"/>
                    <a:pt x="1018" y="744"/>
                  </a:cubicBezTo>
                  <a:cubicBezTo>
                    <a:pt x="1018" y="743"/>
                    <a:pt x="1018" y="743"/>
                    <a:pt x="1018" y="743"/>
                  </a:cubicBezTo>
                  <a:cubicBezTo>
                    <a:pt x="1018" y="744"/>
                    <a:pt x="1018" y="744"/>
                    <a:pt x="1018" y="744"/>
                  </a:cubicBezTo>
                  <a:cubicBezTo>
                    <a:pt x="1018" y="744"/>
                    <a:pt x="1018" y="744"/>
                    <a:pt x="1018" y="744"/>
                  </a:cubicBezTo>
                  <a:cubicBezTo>
                    <a:pt x="1018" y="743"/>
                    <a:pt x="1018" y="743"/>
                    <a:pt x="1018" y="743"/>
                  </a:cubicBezTo>
                  <a:cubicBezTo>
                    <a:pt x="1018" y="744"/>
                    <a:pt x="1018" y="744"/>
                    <a:pt x="1018" y="744"/>
                  </a:cubicBezTo>
                  <a:cubicBezTo>
                    <a:pt x="1018" y="743"/>
                    <a:pt x="1018" y="743"/>
                    <a:pt x="1018" y="743"/>
                  </a:cubicBezTo>
                  <a:cubicBezTo>
                    <a:pt x="1018" y="743"/>
                    <a:pt x="1018" y="743"/>
                    <a:pt x="1018" y="743"/>
                  </a:cubicBezTo>
                  <a:cubicBezTo>
                    <a:pt x="1018" y="744"/>
                    <a:pt x="1018" y="744"/>
                    <a:pt x="1018" y="744"/>
                  </a:cubicBezTo>
                  <a:cubicBezTo>
                    <a:pt x="1018" y="743"/>
                    <a:pt x="1018" y="743"/>
                    <a:pt x="1018" y="743"/>
                  </a:cubicBezTo>
                  <a:cubicBezTo>
                    <a:pt x="1017" y="743"/>
                    <a:pt x="1017" y="743"/>
                    <a:pt x="1017" y="743"/>
                  </a:cubicBezTo>
                  <a:cubicBezTo>
                    <a:pt x="1017" y="744"/>
                    <a:pt x="1015" y="743"/>
                    <a:pt x="1012" y="742"/>
                  </a:cubicBezTo>
                  <a:cubicBezTo>
                    <a:pt x="1007" y="741"/>
                    <a:pt x="1000" y="738"/>
                    <a:pt x="991" y="733"/>
                  </a:cubicBezTo>
                  <a:cubicBezTo>
                    <a:pt x="957" y="716"/>
                    <a:pt x="897" y="680"/>
                    <a:pt x="825" y="635"/>
                  </a:cubicBezTo>
                  <a:cubicBezTo>
                    <a:pt x="718" y="568"/>
                    <a:pt x="585" y="482"/>
                    <a:pt x="476" y="412"/>
                  </a:cubicBezTo>
                  <a:cubicBezTo>
                    <a:pt x="422" y="378"/>
                    <a:pt x="373" y="347"/>
                    <a:pt x="337" y="325"/>
                  </a:cubicBezTo>
                  <a:cubicBezTo>
                    <a:pt x="318" y="314"/>
                    <a:pt x="303" y="305"/>
                    <a:pt x="291" y="299"/>
                  </a:cubicBezTo>
                  <a:cubicBezTo>
                    <a:pt x="285" y="296"/>
                    <a:pt x="281" y="294"/>
                    <a:pt x="277" y="292"/>
                  </a:cubicBezTo>
                  <a:cubicBezTo>
                    <a:pt x="275" y="291"/>
                    <a:pt x="273" y="291"/>
                    <a:pt x="271" y="290"/>
                  </a:cubicBezTo>
                  <a:cubicBezTo>
                    <a:pt x="270" y="290"/>
                    <a:pt x="269" y="290"/>
                    <a:pt x="267" y="290"/>
                  </a:cubicBezTo>
                  <a:cubicBezTo>
                    <a:pt x="266" y="290"/>
                    <a:pt x="266" y="290"/>
                    <a:pt x="265" y="290"/>
                  </a:cubicBezTo>
                  <a:cubicBezTo>
                    <a:pt x="264" y="290"/>
                    <a:pt x="263" y="291"/>
                    <a:pt x="262" y="292"/>
                  </a:cubicBezTo>
                  <a:cubicBezTo>
                    <a:pt x="262" y="293"/>
                    <a:pt x="262" y="293"/>
                    <a:pt x="262" y="294"/>
                  </a:cubicBezTo>
                  <a:cubicBezTo>
                    <a:pt x="262" y="295"/>
                    <a:pt x="262" y="296"/>
                    <a:pt x="262" y="296"/>
                  </a:cubicBezTo>
                  <a:cubicBezTo>
                    <a:pt x="263" y="297"/>
                    <a:pt x="263" y="297"/>
                    <a:pt x="263" y="297"/>
                  </a:cubicBezTo>
                  <a:cubicBezTo>
                    <a:pt x="264" y="298"/>
                    <a:pt x="264" y="298"/>
                    <a:pt x="264" y="298"/>
                  </a:cubicBezTo>
                  <a:cubicBezTo>
                    <a:pt x="264" y="298"/>
                    <a:pt x="266" y="299"/>
                    <a:pt x="268" y="301"/>
                  </a:cubicBezTo>
                  <a:cubicBezTo>
                    <a:pt x="283" y="311"/>
                    <a:pt x="338" y="345"/>
                    <a:pt x="412" y="391"/>
                  </a:cubicBezTo>
                  <a:cubicBezTo>
                    <a:pt x="523" y="460"/>
                    <a:pt x="676" y="555"/>
                    <a:pt x="802" y="633"/>
                  </a:cubicBezTo>
                  <a:cubicBezTo>
                    <a:pt x="865" y="672"/>
                    <a:pt x="921" y="707"/>
                    <a:pt x="961" y="732"/>
                  </a:cubicBezTo>
                  <a:cubicBezTo>
                    <a:pt x="981" y="744"/>
                    <a:pt x="997" y="755"/>
                    <a:pt x="1008" y="762"/>
                  </a:cubicBezTo>
                  <a:cubicBezTo>
                    <a:pt x="1014" y="765"/>
                    <a:pt x="1018" y="768"/>
                    <a:pt x="1021" y="770"/>
                  </a:cubicBezTo>
                  <a:cubicBezTo>
                    <a:pt x="1022" y="771"/>
                    <a:pt x="1023" y="772"/>
                    <a:pt x="1024" y="772"/>
                  </a:cubicBezTo>
                  <a:cubicBezTo>
                    <a:pt x="1025" y="773"/>
                    <a:pt x="1025" y="773"/>
                    <a:pt x="1025" y="773"/>
                  </a:cubicBezTo>
                  <a:cubicBezTo>
                    <a:pt x="1026" y="772"/>
                    <a:pt x="1026" y="772"/>
                    <a:pt x="1026" y="772"/>
                  </a:cubicBezTo>
                  <a:cubicBezTo>
                    <a:pt x="1024" y="773"/>
                    <a:pt x="1024" y="773"/>
                    <a:pt x="1024" y="773"/>
                  </a:cubicBezTo>
                  <a:cubicBezTo>
                    <a:pt x="1025" y="773"/>
                    <a:pt x="1025" y="773"/>
                    <a:pt x="1025" y="773"/>
                  </a:cubicBezTo>
                  <a:cubicBezTo>
                    <a:pt x="1026" y="772"/>
                    <a:pt x="1026" y="772"/>
                    <a:pt x="1026" y="772"/>
                  </a:cubicBezTo>
                  <a:cubicBezTo>
                    <a:pt x="1024" y="773"/>
                    <a:pt x="1024" y="773"/>
                    <a:pt x="1024" y="773"/>
                  </a:cubicBezTo>
                  <a:cubicBezTo>
                    <a:pt x="1027" y="770"/>
                    <a:pt x="1027" y="770"/>
                    <a:pt x="1027" y="770"/>
                  </a:cubicBezTo>
                  <a:cubicBezTo>
                    <a:pt x="1024" y="772"/>
                    <a:pt x="1024" y="772"/>
                    <a:pt x="1024" y="772"/>
                  </a:cubicBezTo>
                  <a:cubicBezTo>
                    <a:pt x="1024" y="773"/>
                    <a:pt x="1024" y="773"/>
                    <a:pt x="1024" y="773"/>
                  </a:cubicBezTo>
                  <a:cubicBezTo>
                    <a:pt x="1027" y="770"/>
                    <a:pt x="1027" y="770"/>
                    <a:pt x="1027" y="770"/>
                  </a:cubicBezTo>
                  <a:cubicBezTo>
                    <a:pt x="1024" y="772"/>
                    <a:pt x="1024" y="772"/>
                    <a:pt x="1024" y="772"/>
                  </a:cubicBezTo>
                  <a:cubicBezTo>
                    <a:pt x="1027" y="770"/>
                    <a:pt x="1027" y="770"/>
                    <a:pt x="1027" y="770"/>
                  </a:cubicBezTo>
                  <a:cubicBezTo>
                    <a:pt x="1024" y="770"/>
                    <a:pt x="1024" y="770"/>
                    <a:pt x="1024" y="770"/>
                  </a:cubicBezTo>
                  <a:cubicBezTo>
                    <a:pt x="1024" y="771"/>
                    <a:pt x="1024" y="772"/>
                    <a:pt x="1024" y="772"/>
                  </a:cubicBezTo>
                  <a:cubicBezTo>
                    <a:pt x="1027" y="770"/>
                    <a:pt x="1027" y="770"/>
                    <a:pt x="1027" y="770"/>
                  </a:cubicBezTo>
                  <a:cubicBezTo>
                    <a:pt x="1024" y="770"/>
                    <a:pt x="1024" y="770"/>
                    <a:pt x="1024" y="770"/>
                  </a:cubicBezTo>
                  <a:cubicBezTo>
                    <a:pt x="1028" y="770"/>
                    <a:pt x="1028" y="770"/>
                    <a:pt x="1028" y="770"/>
                  </a:cubicBezTo>
                  <a:cubicBezTo>
                    <a:pt x="1024" y="768"/>
                    <a:pt x="1024" y="768"/>
                    <a:pt x="1024" y="768"/>
                  </a:cubicBezTo>
                  <a:cubicBezTo>
                    <a:pt x="1024" y="769"/>
                    <a:pt x="1024" y="770"/>
                    <a:pt x="1024" y="770"/>
                  </a:cubicBezTo>
                  <a:cubicBezTo>
                    <a:pt x="1028" y="770"/>
                    <a:pt x="1028" y="770"/>
                    <a:pt x="1028" y="770"/>
                  </a:cubicBezTo>
                  <a:cubicBezTo>
                    <a:pt x="1024" y="768"/>
                    <a:pt x="1024" y="768"/>
                    <a:pt x="1024" y="768"/>
                  </a:cubicBezTo>
                  <a:cubicBezTo>
                    <a:pt x="1023" y="770"/>
                    <a:pt x="1024" y="773"/>
                    <a:pt x="1026" y="774"/>
                  </a:cubicBezTo>
                  <a:cubicBezTo>
                    <a:pt x="1027" y="775"/>
                    <a:pt x="1030" y="774"/>
                    <a:pt x="1031" y="772"/>
                  </a:cubicBezTo>
                  <a:close/>
                </a:path>
              </a:pathLst>
            </a:custGeom>
            <a:solidFill>
              <a:srgbClr val="70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" name="Freeform 17"/>
            <p:cNvSpPr/>
            <p:nvPr/>
          </p:nvSpPr>
          <p:spPr bwMode="auto">
            <a:xfrm>
              <a:off x="4525333" y="1497990"/>
              <a:ext cx="2528954" cy="2895698"/>
            </a:xfrm>
            <a:custGeom>
              <a:avLst/>
              <a:gdLst>
                <a:gd name="T0" fmla="*/ 1467 w 1883"/>
                <a:gd name="T1" fmla="*/ 1814 h 2156"/>
                <a:gd name="T2" fmla="*/ 1144 w 1883"/>
                <a:gd name="T3" fmla="*/ 1536 h 2156"/>
                <a:gd name="T4" fmla="*/ 1870 w 1883"/>
                <a:gd name="T5" fmla="*/ 1937 h 2156"/>
                <a:gd name="T6" fmla="*/ 1205 w 1883"/>
                <a:gd name="T7" fmla="*/ 1445 h 2156"/>
                <a:gd name="T8" fmla="*/ 358 w 1883"/>
                <a:gd name="T9" fmla="*/ 875 h 2156"/>
                <a:gd name="T10" fmla="*/ 6 w 1883"/>
                <a:gd name="T11" fmla="*/ 578 h 2156"/>
                <a:gd name="T12" fmla="*/ 1218 w 1883"/>
                <a:gd name="T13" fmla="*/ 1278 h 2156"/>
                <a:gd name="T14" fmla="*/ 1874 w 1883"/>
                <a:gd name="T15" fmla="*/ 1581 h 2156"/>
                <a:gd name="T16" fmla="*/ 1285 w 1883"/>
                <a:gd name="T17" fmla="*/ 1169 h 2156"/>
                <a:gd name="T18" fmla="*/ 1782 w 1883"/>
                <a:gd name="T19" fmla="*/ 1407 h 2156"/>
                <a:gd name="T20" fmla="*/ 1876 w 1883"/>
                <a:gd name="T21" fmla="*/ 1374 h 2156"/>
                <a:gd name="T22" fmla="*/ 1268 w 1883"/>
                <a:gd name="T23" fmla="*/ 935 h 2156"/>
                <a:gd name="T24" fmla="*/ 1323 w 1883"/>
                <a:gd name="T25" fmla="*/ 917 h 2156"/>
                <a:gd name="T26" fmla="*/ 1871 w 1883"/>
                <a:gd name="T27" fmla="*/ 1145 h 2156"/>
                <a:gd name="T28" fmla="*/ 1536 w 1883"/>
                <a:gd name="T29" fmla="*/ 904 h 2156"/>
                <a:gd name="T30" fmla="*/ 1595 w 1883"/>
                <a:gd name="T31" fmla="*/ 896 h 2156"/>
                <a:gd name="T32" fmla="*/ 1609 w 1883"/>
                <a:gd name="T33" fmla="*/ 852 h 2156"/>
                <a:gd name="T34" fmla="*/ 1881 w 1883"/>
                <a:gd name="T35" fmla="*/ 932 h 2156"/>
                <a:gd name="T36" fmla="*/ 1610 w 1883"/>
                <a:gd name="T37" fmla="*/ 728 h 2156"/>
                <a:gd name="T38" fmla="*/ 1882 w 1883"/>
                <a:gd name="T39" fmla="*/ 830 h 2156"/>
                <a:gd name="T40" fmla="*/ 1822 w 1883"/>
                <a:gd name="T41" fmla="*/ 731 h 2156"/>
                <a:gd name="T42" fmla="*/ 1482 w 1883"/>
                <a:gd name="T43" fmla="*/ 465 h 2156"/>
                <a:gd name="T44" fmla="*/ 1400 w 1883"/>
                <a:gd name="T45" fmla="*/ 357 h 2156"/>
                <a:gd name="T46" fmla="*/ 1864 w 1883"/>
                <a:gd name="T47" fmla="*/ 574 h 2156"/>
                <a:gd name="T48" fmla="*/ 1554 w 1883"/>
                <a:gd name="T49" fmla="*/ 340 h 2156"/>
                <a:gd name="T50" fmla="*/ 1553 w 1883"/>
                <a:gd name="T51" fmla="*/ 268 h 2156"/>
                <a:gd name="T52" fmla="*/ 1534 w 1883"/>
                <a:gd name="T53" fmla="*/ 173 h 2156"/>
                <a:gd name="T54" fmla="*/ 1882 w 1883"/>
                <a:gd name="T55" fmla="*/ 324 h 2156"/>
                <a:gd name="T56" fmla="*/ 1535 w 1883"/>
                <a:gd name="T57" fmla="*/ 53 h 2156"/>
                <a:gd name="T58" fmla="*/ 1774 w 1883"/>
                <a:gd name="T59" fmla="*/ 139 h 2156"/>
                <a:gd name="T60" fmla="*/ 1694 w 1883"/>
                <a:gd name="T61" fmla="*/ 31 h 2156"/>
                <a:gd name="T62" fmla="*/ 1763 w 1883"/>
                <a:gd name="T63" fmla="*/ 16 h 2156"/>
                <a:gd name="T64" fmla="*/ 1874 w 1883"/>
                <a:gd name="T65" fmla="*/ 11 h 2156"/>
                <a:gd name="T66" fmla="*/ 1811 w 1883"/>
                <a:gd name="T67" fmla="*/ 51 h 2156"/>
                <a:gd name="T68" fmla="*/ 1665 w 1883"/>
                <a:gd name="T69" fmla="*/ 34 h 2156"/>
                <a:gd name="T70" fmla="*/ 1585 w 1883"/>
                <a:gd name="T71" fmla="*/ 45 h 2156"/>
                <a:gd name="T72" fmla="*/ 1511 w 1883"/>
                <a:gd name="T73" fmla="*/ 67 h 2156"/>
                <a:gd name="T74" fmla="*/ 1656 w 1883"/>
                <a:gd name="T75" fmla="*/ 222 h 2156"/>
                <a:gd name="T76" fmla="*/ 1577 w 1883"/>
                <a:gd name="T77" fmla="*/ 267 h 2156"/>
                <a:gd name="T78" fmla="*/ 1547 w 1883"/>
                <a:gd name="T79" fmla="*/ 302 h 2156"/>
                <a:gd name="T80" fmla="*/ 1584 w 1883"/>
                <a:gd name="T81" fmla="*/ 398 h 2156"/>
                <a:gd name="T82" fmla="*/ 1415 w 1883"/>
                <a:gd name="T83" fmla="*/ 355 h 2156"/>
                <a:gd name="T84" fmla="*/ 1332 w 1883"/>
                <a:gd name="T85" fmla="*/ 392 h 2156"/>
                <a:gd name="T86" fmla="*/ 1598 w 1883"/>
                <a:gd name="T87" fmla="*/ 638 h 2156"/>
                <a:gd name="T88" fmla="*/ 1603 w 1883"/>
                <a:gd name="T89" fmla="*/ 728 h 2156"/>
                <a:gd name="T90" fmla="*/ 1604 w 1883"/>
                <a:gd name="T91" fmla="*/ 814 h 2156"/>
                <a:gd name="T92" fmla="*/ 1875 w 1883"/>
                <a:gd name="T93" fmla="*/ 1045 h 2156"/>
                <a:gd name="T94" fmla="*/ 1556 w 1883"/>
                <a:gd name="T95" fmla="*/ 900 h 2156"/>
                <a:gd name="T96" fmla="*/ 1870 w 1883"/>
                <a:gd name="T97" fmla="*/ 1149 h 2156"/>
                <a:gd name="T98" fmla="*/ 1872 w 1883"/>
                <a:gd name="T99" fmla="*/ 1241 h 2156"/>
                <a:gd name="T100" fmla="*/ 1872 w 1883"/>
                <a:gd name="T101" fmla="*/ 1293 h 2156"/>
                <a:gd name="T102" fmla="*/ 1874 w 1883"/>
                <a:gd name="T103" fmla="*/ 1366 h 2156"/>
                <a:gd name="T104" fmla="*/ 1878 w 1883"/>
                <a:gd name="T105" fmla="*/ 1439 h 2156"/>
                <a:gd name="T106" fmla="*/ 1281 w 1883"/>
                <a:gd name="T107" fmla="*/ 1129 h 2156"/>
                <a:gd name="T108" fmla="*/ 1875 w 1883"/>
                <a:gd name="T109" fmla="*/ 1568 h 2156"/>
                <a:gd name="T110" fmla="*/ 1212 w 1883"/>
                <a:gd name="T111" fmla="*/ 1235 h 2156"/>
                <a:gd name="T112" fmla="*/ 1870 w 1883"/>
                <a:gd name="T113" fmla="*/ 1698 h 2156"/>
                <a:gd name="T114" fmla="*/ 1837 w 1883"/>
                <a:gd name="T115" fmla="*/ 1724 h 2156"/>
                <a:gd name="T116" fmla="*/ 1873 w 1883"/>
                <a:gd name="T117" fmla="*/ 1840 h 2156"/>
                <a:gd name="T118" fmla="*/ 711 w 1883"/>
                <a:gd name="T119" fmla="*/ 1169 h 2156"/>
                <a:gd name="T120" fmla="*/ 1865 w 1883"/>
                <a:gd name="T121" fmla="*/ 1940 h 2156"/>
                <a:gd name="T122" fmla="*/ 1874 w 1883"/>
                <a:gd name="T123" fmla="*/ 1995 h 2156"/>
                <a:gd name="T124" fmla="*/ 1876 w 1883"/>
                <a:gd name="T125" fmla="*/ 2060 h 2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83" h="2156">
                  <a:moveTo>
                    <a:pt x="1880" y="2148"/>
                  </a:moveTo>
                  <a:cubicBezTo>
                    <a:pt x="1872" y="2143"/>
                    <a:pt x="1872" y="2143"/>
                    <a:pt x="1872" y="2143"/>
                  </a:cubicBezTo>
                  <a:cubicBezTo>
                    <a:pt x="1880" y="2138"/>
                    <a:pt x="1880" y="2138"/>
                    <a:pt x="1880" y="2138"/>
                  </a:cubicBezTo>
                  <a:cubicBezTo>
                    <a:pt x="1882" y="2137"/>
                    <a:pt x="1882" y="2136"/>
                    <a:pt x="1882" y="2134"/>
                  </a:cubicBezTo>
                  <a:cubicBezTo>
                    <a:pt x="1882" y="2133"/>
                    <a:pt x="1881" y="2132"/>
                    <a:pt x="1880" y="2131"/>
                  </a:cubicBezTo>
                  <a:cubicBezTo>
                    <a:pt x="1880" y="2131"/>
                    <a:pt x="1879" y="2130"/>
                    <a:pt x="1876" y="2129"/>
                  </a:cubicBezTo>
                  <a:cubicBezTo>
                    <a:pt x="1868" y="2124"/>
                    <a:pt x="1846" y="2111"/>
                    <a:pt x="1826" y="2099"/>
                  </a:cubicBezTo>
                  <a:cubicBezTo>
                    <a:pt x="1816" y="2093"/>
                    <a:pt x="1807" y="2087"/>
                    <a:pt x="1800" y="2083"/>
                  </a:cubicBezTo>
                  <a:cubicBezTo>
                    <a:pt x="1797" y="2081"/>
                    <a:pt x="1794" y="2079"/>
                    <a:pt x="1792" y="2077"/>
                  </a:cubicBezTo>
                  <a:cubicBezTo>
                    <a:pt x="1792" y="2077"/>
                    <a:pt x="1791" y="2076"/>
                    <a:pt x="1791" y="2076"/>
                  </a:cubicBezTo>
                  <a:cubicBezTo>
                    <a:pt x="1790" y="2076"/>
                    <a:pt x="1790" y="2076"/>
                    <a:pt x="1790" y="2076"/>
                  </a:cubicBezTo>
                  <a:cubicBezTo>
                    <a:pt x="1790" y="2076"/>
                    <a:pt x="1790" y="2076"/>
                    <a:pt x="1790" y="2076"/>
                  </a:cubicBezTo>
                  <a:cubicBezTo>
                    <a:pt x="1789" y="2077"/>
                    <a:pt x="1789" y="2077"/>
                    <a:pt x="1789" y="2077"/>
                  </a:cubicBezTo>
                  <a:cubicBezTo>
                    <a:pt x="1791" y="2076"/>
                    <a:pt x="1791" y="2076"/>
                    <a:pt x="1791" y="2076"/>
                  </a:cubicBezTo>
                  <a:cubicBezTo>
                    <a:pt x="1790" y="2076"/>
                    <a:pt x="1790" y="2076"/>
                    <a:pt x="1790" y="2076"/>
                  </a:cubicBezTo>
                  <a:cubicBezTo>
                    <a:pt x="1789" y="2077"/>
                    <a:pt x="1789" y="2077"/>
                    <a:pt x="1789" y="2077"/>
                  </a:cubicBezTo>
                  <a:cubicBezTo>
                    <a:pt x="1791" y="2076"/>
                    <a:pt x="1791" y="2076"/>
                    <a:pt x="1791" y="2076"/>
                  </a:cubicBezTo>
                  <a:cubicBezTo>
                    <a:pt x="1787" y="2078"/>
                    <a:pt x="1787" y="2078"/>
                    <a:pt x="1787" y="2078"/>
                  </a:cubicBezTo>
                  <a:cubicBezTo>
                    <a:pt x="1791" y="2078"/>
                    <a:pt x="1791" y="2078"/>
                    <a:pt x="1791" y="2078"/>
                  </a:cubicBezTo>
                  <a:cubicBezTo>
                    <a:pt x="1791" y="2077"/>
                    <a:pt x="1791" y="2076"/>
                    <a:pt x="1791" y="2076"/>
                  </a:cubicBezTo>
                  <a:cubicBezTo>
                    <a:pt x="1787" y="2078"/>
                    <a:pt x="1787" y="2078"/>
                    <a:pt x="1787" y="2078"/>
                  </a:cubicBezTo>
                  <a:cubicBezTo>
                    <a:pt x="1791" y="2078"/>
                    <a:pt x="1791" y="2078"/>
                    <a:pt x="1791" y="2078"/>
                  </a:cubicBezTo>
                  <a:cubicBezTo>
                    <a:pt x="1787" y="2078"/>
                    <a:pt x="1787" y="2078"/>
                    <a:pt x="1787" y="2078"/>
                  </a:cubicBezTo>
                  <a:cubicBezTo>
                    <a:pt x="1790" y="2080"/>
                    <a:pt x="1790" y="2080"/>
                    <a:pt x="1790" y="2080"/>
                  </a:cubicBezTo>
                  <a:cubicBezTo>
                    <a:pt x="1791" y="2079"/>
                    <a:pt x="1791" y="2078"/>
                    <a:pt x="1791" y="2078"/>
                  </a:cubicBezTo>
                  <a:cubicBezTo>
                    <a:pt x="1787" y="2078"/>
                    <a:pt x="1787" y="2078"/>
                    <a:pt x="1787" y="2078"/>
                  </a:cubicBezTo>
                  <a:cubicBezTo>
                    <a:pt x="1790" y="2080"/>
                    <a:pt x="1790" y="2080"/>
                    <a:pt x="1790" y="2080"/>
                  </a:cubicBezTo>
                  <a:cubicBezTo>
                    <a:pt x="1787" y="2077"/>
                    <a:pt x="1787" y="2077"/>
                    <a:pt x="1787" y="2077"/>
                  </a:cubicBezTo>
                  <a:cubicBezTo>
                    <a:pt x="1786" y="2081"/>
                    <a:pt x="1786" y="2081"/>
                    <a:pt x="1786" y="2081"/>
                  </a:cubicBezTo>
                  <a:cubicBezTo>
                    <a:pt x="1876" y="2117"/>
                    <a:pt x="1876" y="2117"/>
                    <a:pt x="1876" y="2117"/>
                  </a:cubicBezTo>
                  <a:cubicBezTo>
                    <a:pt x="1878" y="2118"/>
                    <a:pt x="1880" y="2117"/>
                    <a:pt x="1881" y="2115"/>
                  </a:cubicBezTo>
                  <a:cubicBezTo>
                    <a:pt x="1882" y="2114"/>
                    <a:pt x="1882" y="2111"/>
                    <a:pt x="1880" y="2110"/>
                  </a:cubicBezTo>
                  <a:cubicBezTo>
                    <a:pt x="1695" y="1995"/>
                    <a:pt x="1695" y="1995"/>
                    <a:pt x="1695" y="1995"/>
                  </a:cubicBezTo>
                  <a:cubicBezTo>
                    <a:pt x="1693" y="1998"/>
                    <a:pt x="1693" y="1998"/>
                    <a:pt x="1693" y="1998"/>
                  </a:cubicBezTo>
                  <a:cubicBezTo>
                    <a:pt x="1691" y="2002"/>
                    <a:pt x="1691" y="2002"/>
                    <a:pt x="1691" y="2002"/>
                  </a:cubicBezTo>
                  <a:cubicBezTo>
                    <a:pt x="1691" y="2002"/>
                    <a:pt x="1735" y="2027"/>
                    <a:pt x="1779" y="2052"/>
                  </a:cubicBezTo>
                  <a:cubicBezTo>
                    <a:pt x="1801" y="2064"/>
                    <a:pt x="1824" y="2076"/>
                    <a:pt x="1841" y="2086"/>
                  </a:cubicBezTo>
                  <a:cubicBezTo>
                    <a:pt x="1849" y="2090"/>
                    <a:pt x="1857" y="2094"/>
                    <a:pt x="1862" y="2097"/>
                  </a:cubicBezTo>
                  <a:cubicBezTo>
                    <a:pt x="1865" y="2098"/>
                    <a:pt x="1867" y="2100"/>
                    <a:pt x="1869" y="2100"/>
                  </a:cubicBezTo>
                  <a:cubicBezTo>
                    <a:pt x="1870" y="2101"/>
                    <a:pt x="1870" y="2101"/>
                    <a:pt x="1871" y="2101"/>
                  </a:cubicBezTo>
                  <a:cubicBezTo>
                    <a:pt x="1872" y="2102"/>
                    <a:pt x="1872" y="2102"/>
                    <a:pt x="1872" y="2102"/>
                  </a:cubicBezTo>
                  <a:cubicBezTo>
                    <a:pt x="1872" y="2102"/>
                    <a:pt x="1873" y="2102"/>
                    <a:pt x="1873" y="2102"/>
                  </a:cubicBezTo>
                  <a:cubicBezTo>
                    <a:pt x="1874" y="2102"/>
                    <a:pt x="1874" y="2102"/>
                    <a:pt x="1875" y="2102"/>
                  </a:cubicBezTo>
                  <a:cubicBezTo>
                    <a:pt x="1875" y="2101"/>
                    <a:pt x="1876" y="2101"/>
                    <a:pt x="1877" y="2100"/>
                  </a:cubicBezTo>
                  <a:cubicBezTo>
                    <a:pt x="1877" y="2099"/>
                    <a:pt x="1878" y="2098"/>
                    <a:pt x="1877" y="2097"/>
                  </a:cubicBezTo>
                  <a:cubicBezTo>
                    <a:pt x="1877" y="2096"/>
                    <a:pt x="1877" y="2095"/>
                    <a:pt x="1876" y="2094"/>
                  </a:cubicBezTo>
                  <a:cubicBezTo>
                    <a:pt x="1747" y="2014"/>
                    <a:pt x="1747" y="2014"/>
                    <a:pt x="1747" y="2014"/>
                  </a:cubicBezTo>
                  <a:cubicBezTo>
                    <a:pt x="1872" y="2082"/>
                    <a:pt x="1872" y="2082"/>
                    <a:pt x="1872" y="2082"/>
                  </a:cubicBezTo>
                  <a:cubicBezTo>
                    <a:pt x="1874" y="2083"/>
                    <a:pt x="1876" y="2083"/>
                    <a:pt x="1877" y="2081"/>
                  </a:cubicBezTo>
                  <a:cubicBezTo>
                    <a:pt x="1878" y="2079"/>
                    <a:pt x="1878" y="2076"/>
                    <a:pt x="1876" y="2075"/>
                  </a:cubicBezTo>
                  <a:cubicBezTo>
                    <a:pt x="1544" y="1868"/>
                    <a:pt x="1544" y="1868"/>
                    <a:pt x="1544" y="1868"/>
                  </a:cubicBezTo>
                  <a:cubicBezTo>
                    <a:pt x="1542" y="1871"/>
                    <a:pt x="1542" y="1871"/>
                    <a:pt x="1542" y="1871"/>
                  </a:cubicBezTo>
                  <a:cubicBezTo>
                    <a:pt x="1545" y="1873"/>
                    <a:pt x="1545" y="1873"/>
                    <a:pt x="1545" y="1873"/>
                  </a:cubicBezTo>
                  <a:cubicBezTo>
                    <a:pt x="1542" y="1871"/>
                    <a:pt x="1542" y="1871"/>
                    <a:pt x="1542" y="1871"/>
                  </a:cubicBezTo>
                  <a:cubicBezTo>
                    <a:pt x="1543" y="1875"/>
                    <a:pt x="1543" y="1875"/>
                    <a:pt x="1543" y="1875"/>
                  </a:cubicBezTo>
                  <a:cubicBezTo>
                    <a:pt x="1544" y="1875"/>
                    <a:pt x="1545" y="1874"/>
                    <a:pt x="1545" y="1873"/>
                  </a:cubicBezTo>
                  <a:cubicBezTo>
                    <a:pt x="1542" y="1871"/>
                    <a:pt x="1542" y="1871"/>
                    <a:pt x="1542" y="1871"/>
                  </a:cubicBezTo>
                  <a:cubicBezTo>
                    <a:pt x="1543" y="1875"/>
                    <a:pt x="1543" y="1875"/>
                    <a:pt x="1543" y="1875"/>
                  </a:cubicBezTo>
                  <a:cubicBezTo>
                    <a:pt x="1542" y="1871"/>
                    <a:pt x="1542" y="1871"/>
                    <a:pt x="1542" y="1871"/>
                  </a:cubicBezTo>
                  <a:cubicBezTo>
                    <a:pt x="1542" y="1875"/>
                    <a:pt x="1542" y="1875"/>
                    <a:pt x="1542" y="1875"/>
                  </a:cubicBezTo>
                  <a:cubicBezTo>
                    <a:pt x="1542" y="1875"/>
                    <a:pt x="1543" y="1875"/>
                    <a:pt x="1543" y="1875"/>
                  </a:cubicBezTo>
                  <a:cubicBezTo>
                    <a:pt x="1542" y="1871"/>
                    <a:pt x="1542" y="1871"/>
                    <a:pt x="1542" y="1871"/>
                  </a:cubicBezTo>
                  <a:cubicBezTo>
                    <a:pt x="1542" y="1875"/>
                    <a:pt x="1542" y="1875"/>
                    <a:pt x="1542" y="1875"/>
                  </a:cubicBezTo>
                  <a:cubicBezTo>
                    <a:pt x="1542" y="1872"/>
                    <a:pt x="1542" y="1872"/>
                    <a:pt x="1542" y="1872"/>
                  </a:cubicBezTo>
                  <a:cubicBezTo>
                    <a:pt x="1541" y="1875"/>
                    <a:pt x="1541" y="1875"/>
                    <a:pt x="1541" y="1875"/>
                  </a:cubicBezTo>
                  <a:cubicBezTo>
                    <a:pt x="1541" y="1875"/>
                    <a:pt x="1541" y="1875"/>
                    <a:pt x="1542" y="1875"/>
                  </a:cubicBezTo>
                  <a:cubicBezTo>
                    <a:pt x="1542" y="1872"/>
                    <a:pt x="1542" y="1872"/>
                    <a:pt x="1542" y="1872"/>
                  </a:cubicBezTo>
                  <a:cubicBezTo>
                    <a:pt x="1541" y="1875"/>
                    <a:pt x="1541" y="1875"/>
                    <a:pt x="1541" y="1875"/>
                  </a:cubicBezTo>
                  <a:cubicBezTo>
                    <a:pt x="1541" y="1874"/>
                    <a:pt x="1541" y="1874"/>
                    <a:pt x="1541" y="1874"/>
                  </a:cubicBezTo>
                  <a:cubicBezTo>
                    <a:pt x="1541" y="1875"/>
                    <a:pt x="1541" y="1875"/>
                    <a:pt x="1541" y="1875"/>
                  </a:cubicBezTo>
                  <a:cubicBezTo>
                    <a:pt x="1541" y="1875"/>
                    <a:pt x="1541" y="1875"/>
                    <a:pt x="1541" y="1875"/>
                  </a:cubicBezTo>
                  <a:cubicBezTo>
                    <a:pt x="1541" y="1874"/>
                    <a:pt x="1541" y="1874"/>
                    <a:pt x="1541" y="1874"/>
                  </a:cubicBezTo>
                  <a:cubicBezTo>
                    <a:pt x="1541" y="1875"/>
                    <a:pt x="1541" y="1875"/>
                    <a:pt x="1541" y="1875"/>
                  </a:cubicBezTo>
                  <a:cubicBezTo>
                    <a:pt x="1541" y="1875"/>
                    <a:pt x="1541" y="1875"/>
                    <a:pt x="1542" y="1876"/>
                  </a:cubicBezTo>
                  <a:cubicBezTo>
                    <a:pt x="1546" y="1878"/>
                    <a:pt x="1554" y="1882"/>
                    <a:pt x="1565" y="1888"/>
                  </a:cubicBezTo>
                  <a:cubicBezTo>
                    <a:pt x="1603" y="1910"/>
                    <a:pt x="1680" y="1955"/>
                    <a:pt x="1747" y="1994"/>
                  </a:cubicBezTo>
                  <a:cubicBezTo>
                    <a:pt x="1781" y="2014"/>
                    <a:pt x="1812" y="2032"/>
                    <a:pt x="1835" y="2046"/>
                  </a:cubicBezTo>
                  <a:cubicBezTo>
                    <a:pt x="1847" y="2052"/>
                    <a:pt x="1856" y="2058"/>
                    <a:pt x="1863" y="2062"/>
                  </a:cubicBezTo>
                  <a:cubicBezTo>
                    <a:pt x="1866" y="2063"/>
                    <a:pt x="1868" y="2065"/>
                    <a:pt x="1870" y="2066"/>
                  </a:cubicBezTo>
                  <a:cubicBezTo>
                    <a:pt x="1871" y="2066"/>
                    <a:pt x="1872" y="2067"/>
                    <a:pt x="1872" y="2067"/>
                  </a:cubicBezTo>
                  <a:cubicBezTo>
                    <a:pt x="1873" y="2067"/>
                    <a:pt x="1873" y="2067"/>
                    <a:pt x="1873" y="2067"/>
                  </a:cubicBezTo>
                  <a:cubicBezTo>
                    <a:pt x="1873" y="2068"/>
                    <a:pt x="1873" y="2068"/>
                    <a:pt x="1873" y="2068"/>
                  </a:cubicBezTo>
                  <a:cubicBezTo>
                    <a:pt x="1873" y="2068"/>
                    <a:pt x="1873" y="2068"/>
                    <a:pt x="1873" y="2068"/>
                  </a:cubicBezTo>
                  <a:cubicBezTo>
                    <a:pt x="1874" y="2068"/>
                    <a:pt x="1874" y="2068"/>
                    <a:pt x="1874" y="2068"/>
                  </a:cubicBezTo>
                  <a:cubicBezTo>
                    <a:pt x="1874" y="2068"/>
                    <a:pt x="1874" y="2068"/>
                    <a:pt x="1874" y="2068"/>
                  </a:cubicBezTo>
                  <a:cubicBezTo>
                    <a:pt x="1874" y="2068"/>
                    <a:pt x="1874" y="2068"/>
                    <a:pt x="1875" y="2068"/>
                  </a:cubicBezTo>
                  <a:cubicBezTo>
                    <a:pt x="1877" y="2068"/>
                    <a:pt x="1878" y="2067"/>
                    <a:pt x="1879" y="2065"/>
                  </a:cubicBezTo>
                  <a:cubicBezTo>
                    <a:pt x="1879" y="2063"/>
                    <a:pt x="1878" y="2061"/>
                    <a:pt x="1877" y="2061"/>
                  </a:cubicBezTo>
                  <a:cubicBezTo>
                    <a:pt x="1877" y="2061"/>
                    <a:pt x="1875" y="2060"/>
                    <a:pt x="1872" y="2058"/>
                  </a:cubicBezTo>
                  <a:cubicBezTo>
                    <a:pt x="1850" y="2045"/>
                    <a:pt x="1750" y="1987"/>
                    <a:pt x="1655" y="1929"/>
                  </a:cubicBezTo>
                  <a:cubicBezTo>
                    <a:pt x="1607" y="1901"/>
                    <a:pt x="1561" y="1872"/>
                    <a:pt x="1527" y="1850"/>
                  </a:cubicBezTo>
                  <a:cubicBezTo>
                    <a:pt x="1510" y="1839"/>
                    <a:pt x="1496" y="1830"/>
                    <a:pt x="1486" y="1822"/>
                  </a:cubicBezTo>
                  <a:cubicBezTo>
                    <a:pt x="1482" y="1819"/>
                    <a:pt x="1478" y="1816"/>
                    <a:pt x="1475" y="1813"/>
                  </a:cubicBezTo>
                  <a:cubicBezTo>
                    <a:pt x="1474" y="1812"/>
                    <a:pt x="1473" y="1811"/>
                    <a:pt x="1473" y="1811"/>
                  </a:cubicBezTo>
                  <a:cubicBezTo>
                    <a:pt x="1472" y="1810"/>
                    <a:pt x="1472" y="1810"/>
                    <a:pt x="1472" y="1810"/>
                  </a:cubicBezTo>
                  <a:cubicBezTo>
                    <a:pt x="1472" y="1810"/>
                    <a:pt x="1472" y="1810"/>
                    <a:pt x="1472" y="1810"/>
                  </a:cubicBezTo>
                  <a:cubicBezTo>
                    <a:pt x="1472" y="1810"/>
                    <a:pt x="1472" y="1810"/>
                    <a:pt x="1472" y="1810"/>
                  </a:cubicBezTo>
                  <a:cubicBezTo>
                    <a:pt x="1472" y="1810"/>
                    <a:pt x="1472" y="1810"/>
                    <a:pt x="1472" y="1810"/>
                  </a:cubicBezTo>
                  <a:cubicBezTo>
                    <a:pt x="1472" y="1810"/>
                    <a:pt x="1472" y="1810"/>
                    <a:pt x="1472" y="1810"/>
                  </a:cubicBezTo>
                  <a:cubicBezTo>
                    <a:pt x="1472" y="1810"/>
                    <a:pt x="1472" y="1810"/>
                    <a:pt x="1472" y="1810"/>
                  </a:cubicBezTo>
                  <a:cubicBezTo>
                    <a:pt x="1470" y="1811"/>
                    <a:pt x="1470" y="1811"/>
                    <a:pt x="1470" y="1811"/>
                  </a:cubicBezTo>
                  <a:cubicBezTo>
                    <a:pt x="1473" y="1811"/>
                    <a:pt x="1473" y="1811"/>
                    <a:pt x="1473" y="1811"/>
                  </a:cubicBezTo>
                  <a:cubicBezTo>
                    <a:pt x="1472" y="1810"/>
                    <a:pt x="1472" y="1810"/>
                    <a:pt x="1472" y="1810"/>
                  </a:cubicBezTo>
                  <a:cubicBezTo>
                    <a:pt x="1470" y="1811"/>
                    <a:pt x="1470" y="1811"/>
                    <a:pt x="1470" y="1811"/>
                  </a:cubicBezTo>
                  <a:cubicBezTo>
                    <a:pt x="1473" y="1811"/>
                    <a:pt x="1473" y="1811"/>
                    <a:pt x="1473" y="1811"/>
                  </a:cubicBezTo>
                  <a:cubicBezTo>
                    <a:pt x="1469" y="1811"/>
                    <a:pt x="1469" y="1811"/>
                    <a:pt x="1469" y="1811"/>
                  </a:cubicBezTo>
                  <a:cubicBezTo>
                    <a:pt x="1472" y="1812"/>
                    <a:pt x="1472" y="1812"/>
                    <a:pt x="1472" y="1812"/>
                  </a:cubicBezTo>
                  <a:cubicBezTo>
                    <a:pt x="1472" y="1812"/>
                    <a:pt x="1473" y="1811"/>
                    <a:pt x="1473" y="1811"/>
                  </a:cubicBezTo>
                  <a:cubicBezTo>
                    <a:pt x="1469" y="1811"/>
                    <a:pt x="1469" y="1811"/>
                    <a:pt x="1469" y="1811"/>
                  </a:cubicBezTo>
                  <a:cubicBezTo>
                    <a:pt x="1472" y="1812"/>
                    <a:pt x="1472" y="1812"/>
                    <a:pt x="1472" y="1812"/>
                  </a:cubicBezTo>
                  <a:cubicBezTo>
                    <a:pt x="1469" y="1810"/>
                    <a:pt x="1469" y="1810"/>
                    <a:pt x="1469" y="1810"/>
                  </a:cubicBezTo>
                  <a:cubicBezTo>
                    <a:pt x="1469" y="1814"/>
                    <a:pt x="1469" y="1814"/>
                    <a:pt x="1469" y="1814"/>
                  </a:cubicBezTo>
                  <a:cubicBezTo>
                    <a:pt x="1469" y="1810"/>
                    <a:pt x="1469" y="1810"/>
                    <a:pt x="1469" y="1810"/>
                  </a:cubicBezTo>
                  <a:cubicBezTo>
                    <a:pt x="1468" y="1814"/>
                    <a:pt x="1468" y="1814"/>
                    <a:pt x="1468" y="1814"/>
                  </a:cubicBezTo>
                  <a:cubicBezTo>
                    <a:pt x="1468" y="1814"/>
                    <a:pt x="1468" y="1814"/>
                    <a:pt x="1469" y="1814"/>
                  </a:cubicBezTo>
                  <a:cubicBezTo>
                    <a:pt x="1469" y="1810"/>
                    <a:pt x="1469" y="1810"/>
                    <a:pt x="1469" y="1810"/>
                  </a:cubicBezTo>
                  <a:cubicBezTo>
                    <a:pt x="1468" y="1814"/>
                    <a:pt x="1468" y="1814"/>
                    <a:pt x="1468" y="1814"/>
                  </a:cubicBezTo>
                  <a:cubicBezTo>
                    <a:pt x="1469" y="1811"/>
                    <a:pt x="1469" y="1811"/>
                    <a:pt x="1469" y="1811"/>
                  </a:cubicBezTo>
                  <a:cubicBezTo>
                    <a:pt x="1467" y="1814"/>
                    <a:pt x="1467" y="1814"/>
                    <a:pt x="1467" y="1814"/>
                  </a:cubicBezTo>
                  <a:cubicBezTo>
                    <a:pt x="1468" y="1814"/>
                    <a:pt x="1468" y="1814"/>
                    <a:pt x="1468" y="1814"/>
                  </a:cubicBezTo>
                  <a:cubicBezTo>
                    <a:pt x="1469" y="1811"/>
                    <a:pt x="1469" y="1811"/>
                    <a:pt x="1469" y="1811"/>
                  </a:cubicBezTo>
                  <a:cubicBezTo>
                    <a:pt x="1467" y="1814"/>
                    <a:pt x="1467" y="1814"/>
                    <a:pt x="1467" y="1814"/>
                  </a:cubicBezTo>
                  <a:cubicBezTo>
                    <a:pt x="1467" y="1814"/>
                    <a:pt x="1467" y="1814"/>
                    <a:pt x="1467" y="1814"/>
                  </a:cubicBezTo>
                  <a:cubicBezTo>
                    <a:pt x="1467" y="1814"/>
                    <a:pt x="1467" y="1814"/>
                    <a:pt x="1467" y="1814"/>
                  </a:cubicBezTo>
                  <a:cubicBezTo>
                    <a:pt x="1467" y="1814"/>
                    <a:pt x="1467" y="1814"/>
                    <a:pt x="1467" y="1814"/>
                  </a:cubicBezTo>
                  <a:cubicBezTo>
                    <a:pt x="1467" y="1814"/>
                    <a:pt x="1467" y="1814"/>
                    <a:pt x="1467" y="1814"/>
                  </a:cubicBezTo>
                  <a:cubicBezTo>
                    <a:pt x="1467" y="1814"/>
                    <a:pt x="1467" y="1814"/>
                    <a:pt x="1467" y="1814"/>
                  </a:cubicBezTo>
                  <a:cubicBezTo>
                    <a:pt x="1468" y="1814"/>
                    <a:pt x="1470" y="1816"/>
                    <a:pt x="1474" y="1818"/>
                  </a:cubicBezTo>
                  <a:cubicBezTo>
                    <a:pt x="1500" y="1833"/>
                    <a:pt x="1599" y="1891"/>
                    <a:pt x="1692" y="1945"/>
                  </a:cubicBezTo>
                  <a:cubicBezTo>
                    <a:pt x="1738" y="1972"/>
                    <a:pt x="1783" y="1998"/>
                    <a:pt x="1816" y="2017"/>
                  </a:cubicBezTo>
                  <a:cubicBezTo>
                    <a:pt x="1832" y="2027"/>
                    <a:pt x="1846" y="2035"/>
                    <a:pt x="1856" y="2040"/>
                  </a:cubicBezTo>
                  <a:cubicBezTo>
                    <a:pt x="1865" y="2046"/>
                    <a:pt x="1870" y="2049"/>
                    <a:pt x="1870" y="2049"/>
                  </a:cubicBezTo>
                  <a:cubicBezTo>
                    <a:pt x="1872" y="2050"/>
                    <a:pt x="1875" y="2050"/>
                    <a:pt x="1876" y="2048"/>
                  </a:cubicBezTo>
                  <a:cubicBezTo>
                    <a:pt x="1877" y="2046"/>
                    <a:pt x="1876" y="2043"/>
                    <a:pt x="1875" y="2042"/>
                  </a:cubicBezTo>
                  <a:cubicBezTo>
                    <a:pt x="1875" y="2042"/>
                    <a:pt x="1874" y="2042"/>
                    <a:pt x="1873" y="2041"/>
                  </a:cubicBezTo>
                  <a:cubicBezTo>
                    <a:pt x="1859" y="2033"/>
                    <a:pt x="1739" y="1958"/>
                    <a:pt x="1623" y="1886"/>
                  </a:cubicBezTo>
                  <a:cubicBezTo>
                    <a:pt x="1565" y="1850"/>
                    <a:pt x="1507" y="1814"/>
                    <a:pt x="1465" y="1787"/>
                  </a:cubicBezTo>
                  <a:cubicBezTo>
                    <a:pt x="1443" y="1774"/>
                    <a:pt x="1426" y="1763"/>
                    <a:pt x="1413" y="1755"/>
                  </a:cubicBezTo>
                  <a:cubicBezTo>
                    <a:pt x="1407" y="1751"/>
                    <a:pt x="1402" y="1748"/>
                    <a:pt x="1399" y="1745"/>
                  </a:cubicBezTo>
                  <a:cubicBezTo>
                    <a:pt x="1397" y="1744"/>
                    <a:pt x="1396" y="1744"/>
                    <a:pt x="1395" y="1743"/>
                  </a:cubicBezTo>
                  <a:cubicBezTo>
                    <a:pt x="1395" y="1743"/>
                    <a:pt x="1394" y="1743"/>
                    <a:pt x="1394" y="1742"/>
                  </a:cubicBezTo>
                  <a:cubicBezTo>
                    <a:pt x="1394" y="1742"/>
                    <a:pt x="1394" y="1742"/>
                    <a:pt x="1394" y="1742"/>
                  </a:cubicBezTo>
                  <a:cubicBezTo>
                    <a:pt x="1393" y="1744"/>
                    <a:pt x="1393" y="1744"/>
                    <a:pt x="1393" y="1744"/>
                  </a:cubicBezTo>
                  <a:cubicBezTo>
                    <a:pt x="1394" y="1743"/>
                    <a:pt x="1394" y="1743"/>
                    <a:pt x="1394" y="1743"/>
                  </a:cubicBezTo>
                  <a:cubicBezTo>
                    <a:pt x="1394" y="1742"/>
                    <a:pt x="1394" y="1742"/>
                    <a:pt x="1394" y="1742"/>
                  </a:cubicBezTo>
                  <a:cubicBezTo>
                    <a:pt x="1393" y="1744"/>
                    <a:pt x="1393" y="1744"/>
                    <a:pt x="1393" y="1744"/>
                  </a:cubicBezTo>
                  <a:cubicBezTo>
                    <a:pt x="1394" y="1743"/>
                    <a:pt x="1394" y="1743"/>
                    <a:pt x="1394" y="1743"/>
                  </a:cubicBezTo>
                  <a:cubicBezTo>
                    <a:pt x="1392" y="1745"/>
                    <a:pt x="1392" y="1745"/>
                    <a:pt x="1392" y="1745"/>
                  </a:cubicBezTo>
                  <a:cubicBezTo>
                    <a:pt x="1395" y="1743"/>
                    <a:pt x="1395" y="1743"/>
                    <a:pt x="1395" y="1743"/>
                  </a:cubicBezTo>
                  <a:cubicBezTo>
                    <a:pt x="1394" y="1743"/>
                    <a:pt x="1394" y="1743"/>
                    <a:pt x="1394" y="1743"/>
                  </a:cubicBezTo>
                  <a:cubicBezTo>
                    <a:pt x="1392" y="1745"/>
                    <a:pt x="1392" y="1745"/>
                    <a:pt x="1392" y="1745"/>
                  </a:cubicBezTo>
                  <a:cubicBezTo>
                    <a:pt x="1395" y="1743"/>
                    <a:pt x="1395" y="1743"/>
                    <a:pt x="1395" y="1743"/>
                  </a:cubicBezTo>
                  <a:cubicBezTo>
                    <a:pt x="1392" y="1745"/>
                    <a:pt x="1392" y="1745"/>
                    <a:pt x="1392" y="1745"/>
                  </a:cubicBezTo>
                  <a:cubicBezTo>
                    <a:pt x="1395" y="1744"/>
                    <a:pt x="1395" y="1744"/>
                    <a:pt x="1395" y="1744"/>
                  </a:cubicBezTo>
                  <a:cubicBezTo>
                    <a:pt x="1395" y="1743"/>
                    <a:pt x="1395" y="1743"/>
                    <a:pt x="1395" y="1743"/>
                  </a:cubicBezTo>
                  <a:cubicBezTo>
                    <a:pt x="1392" y="1745"/>
                    <a:pt x="1392" y="1745"/>
                    <a:pt x="1392" y="1745"/>
                  </a:cubicBezTo>
                  <a:cubicBezTo>
                    <a:pt x="1395" y="1744"/>
                    <a:pt x="1395" y="1744"/>
                    <a:pt x="1395" y="1744"/>
                  </a:cubicBezTo>
                  <a:cubicBezTo>
                    <a:pt x="1392" y="1745"/>
                    <a:pt x="1392" y="1745"/>
                    <a:pt x="1392" y="1745"/>
                  </a:cubicBezTo>
                  <a:cubicBezTo>
                    <a:pt x="1396" y="1745"/>
                    <a:pt x="1396" y="1745"/>
                    <a:pt x="1396" y="1745"/>
                  </a:cubicBezTo>
                  <a:cubicBezTo>
                    <a:pt x="1396" y="1744"/>
                    <a:pt x="1395" y="1744"/>
                    <a:pt x="1395" y="1744"/>
                  </a:cubicBezTo>
                  <a:cubicBezTo>
                    <a:pt x="1392" y="1745"/>
                    <a:pt x="1392" y="1745"/>
                    <a:pt x="1392" y="1745"/>
                  </a:cubicBezTo>
                  <a:cubicBezTo>
                    <a:pt x="1396" y="1745"/>
                    <a:pt x="1396" y="1745"/>
                    <a:pt x="1396" y="1745"/>
                  </a:cubicBezTo>
                  <a:cubicBezTo>
                    <a:pt x="1392" y="1745"/>
                    <a:pt x="1392" y="1745"/>
                    <a:pt x="1392" y="1745"/>
                  </a:cubicBezTo>
                  <a:cubicBezTo>
                    <a:pt x="1395" y="1746"/>
                    <a:pt x="1395" y="1746"/>
                    <a:pt x="1395" y="1746"/>
                  </a:cubicBezTo>
                  <a:cubicBezTo>
                    <a:pt x="1396" y="1746"/>
                    <a:pt x="1396" y="1745"/>
                    <a:pt x="1396" y="1745"/>
                  </a:cubicBezTo>
                  <a:cubicBezTo>
                    <a:pt x="1392" y="1745"/>
                    <a:pt x="1392" y="1745"/>
                    <a:pt x="1392" y="1745"/>
                  </a:cubicBezTo>
                  <a:cubicBezTo>
                    <a:pt x="1395" y="1746"/>
                    <a:pt x="1395" y="1746"/>
                    <a:pt x="1395" y="1746"/>
                  </a:cubicBezTo>
                  <a:cubicBezTo>
                    <a:pt x="1392" y="1745"/>
                    <a:pt x="1392" y="1745"/>
                    <a:pt x="1392" y="1745"/>
                  </a:cubicBezTo>
                  <a:cubicBezTo>
                    <a:pt x="1394" y="1748"/>
                    <a:pt x="1394" y="1748"/>
                    <a:pt x="1394" y="1748"/>
                  </a:cubicBezTo>
                  <a:cubicBezTo>
                    <a:pt x="1395" y="1748"/>
                    <a:pt x="1395" y="1747"/>
                    <a:pt x="1395" y="1746"/>
                  </a:cubicBezTo>
                  <a:cubicBezTo>
                    <a:pt x="1392" y="1745"/>
                    <a:pt x="1392" y="1745"/>
                    <a:pt x="1392" y="1745"/>
                  </a:cubicBezTo>
                  <a:cubicBezTo>
                    <a:pt x="1394" y="1748"/>
                    <a:pt x="1394" y="1748"/>
                    <a:pt x="1394" y="1748"/>
                  </a:cubicBezTo>
                  <a:cubicBezTo>
                    <a:pt x="1392" y="1745"/>
                    <a:pt x="1392" y="1745"/>
                    <a:pt x="1392" y="1745"/>
                  </a:cubicBezTo>
                  <a:cubicBezTo>
                    <a:pt x="1390" y="1749"/>
                    <a:pt x="1390" y="1749"/>
                    <a:pt x="1390" y="1749"/>
                  </a:cubicBezTo>
                  <a:cubicBezTo>
                    <a:pt x="1390" y="1749"/>
                    <a:pt x="1508" y="1820"/>
                    <a:pt x="1628" y="1891"/>
                  </a:cubicBezTo>
                  <a:cubicBezTo>
                    <a:pt x="1688" y="1927"/>
                    <a:pt x="1749" y="1963"/>
                    <a:pt x="1794" y="1990"/>
                  </a:cubicBezTo>
                  <a:cubicBezTo>
                    <a:pt x="1817" y="2003"/>
                    <a:pt x="1837" y="2014"/>
                    <a:pt x="1850" y="2022"/>
                  </a:cubicBezTo>
                  <a:cubicBezTo>
                    <a:pt x="1857" y="2026"/>
                    <a:pt x="1863" y="2029"/>
                    <a:pt x="1867" y="2031"/>
                  </a:cubicBezTo>
                  <a:cubicBezTo>
                    <a:pt x="1869" y="2032"/>
                    <a:pt x="1871" y="2033"/>
                    <a:pt x="1872" y="2034"/>
                  </a:cubicBezTo>
                  <a:cubicBezTo>
                    <a:pt x="1873" y="2034"/>
                    <a:pt x="1873" y="2034"/>
                    <a:pt x="1874" y="2034"/>
                  </a:cubicBezTo>
                  <a:cubicBezTo>
                    <a:pt x="1874" y="2035"/>
                    <a:pt x="1874" y="2035"/>
                    <a:pt x="1874" y="2035"/>
                  </a:cubicBezTo>
                  <a:cubicBezTo>
                    <a:pt x="1875" y="2035"/>
                    <a:pt x="1875" y="2035"/>
                    <a:pt x="1876" y="2035"/>
                  </a:cubicBezTo>
                  <a:cubicBezTo>
                    <a:pt x="1876" y="2035"/>
                    <a:pt x="1877" y="2035"/>
                    <a:pt x="1877" y="2035"/>
                  </a:cubicBezTo>
                  <a:cubicBezTo>
                    <a:pt x="1878" y="2034"/>
                    <a:pt x="1879" y="2034"/>
                    <a:pt x="1879" y="2033"/>
                  </a:cubicBezTo>
                  <a:cubicBezTo>
                    <a:pt x="1880" y="2032"/>
                    <a:pt x="1880" y="2031"/>
                    <a:pt x="1880" y="2030"/>
                  </a:cubicBezTo>
                  <a:cubicBezTo>
                    <a:pt x="1880" y="2029"/>
                    <a:pt x="1879" y="2028"/>
                    <a:pt x="1878" y="2027"/>
                  </a:cubicBezTo>
                  <a:cubicBezTo>
                    <a:pt x="1878" y="2027"/>
                    <a:pt x="1876" y="2026"/>
                    <a:pt x="1872" y="2024"/>
                  </a:cubicBezTo>
                  <a:cubicBezTo>
                    <a:pt x="1841" y="2006"/>
                    <a:pt x="1703" y="1924"/>
                    <a:pt x="1572" y="1845"/>
                  </a:cubicBezTo>
                  <a:cubicBezTo>
                    <a:pt x="1507" y="1805"/>
                    <a:pt x="1443" y="1766"/>
                    <a:pt x="1396" y="1735"/>
                  </a:cubicBezTo>
                  <a:cubicBezTo>
                    <a:pt x="1373" y="1720"/>
                    <a:pt x="1353" y="1707"/>
                    <a:pt x="1340" y="1697"/>
                  </a:cubicBezTo>
                  <a:cubicBezTo>
                    <a:pt x="1333" y="1692"/>
                    <a:pt x="1328" y="1688"/>
                    <a:pt x="1324" y="1685"/>
                  </a:cubicBezTo>
                  <a:cubicBezTo>
                    <a:pt x="1323" y="1684"/>
                    <a:pt x="1321" y="1682"/>
                    <a:pt x="1321" y="1682"/>
                  </a:cubicBezTo>
                  <a:cubicBezTo>
                    <a:pt x="1320" y="1681"/>
                    <a:pt x="1320" y="1681"/>
                    <a:pt x="1320" y="1681"/>
                  </a:cubicBezTo>
                  <a:cubicBezTo>
                    <a:pt x="1320" y="1681"/>
                    <a:pt x="1320" y="1681"/>
                    <a:pt x="1320" y="1681"/>
                  </a:cubicBezTo>
                  <a:cubicBezTo>
                    <a:pt x="1318" y="1682"/>
                    <a:pt x="1318" y="1682"/>
                    <a:pt x="1318" y="1682"/>
                  </a:cubicBezTo>
                  <a:cubicBezTo>
                    <a:pt x="1320" y="1682"/>
                    <a:pt x="1320" y="1682"/>
                    <a:pt x="1320" y="1682"/>
                  </a:cubicBezTo>
                  <a:cubicBezTo>
                    <a:pt x="1320" y="1681"/>
                    <a:pt x="1320" y="1681"/>
                    <a:pt x="1320" y="1681"/>
                  </a:cubicBezTo>
                  <a:cubicBezTo>
                    <a:pt x="1318" y="1682"/>
                    <a:pt x="1318" y="1682"/>
                    <a:pt x="1318" y="1682"/>
                  </a:cubicBezTo>
                  <a:cubicBezTo>
                    <a:pt x="1320" y="1682"/>
                    <a:pt x="1320" y="1682"/>
                    <a:pt x="1320" y="1682"/>
                  </a:cubicBezTo>
                  <a:cubicBezTo>
                    <a:pt x="1317" y="1682"/>
                    <a:pt x="1317" y="1682"/>
                    <a:pt x="1317" y="1682"/>
                  </a:cubicBezTo>
                  <a:cubicBezTo>
                    <a:pt x="1320" y="1683"/>
                    <a:pt x="1320" y="1683"/>
                    <a:pt x="1320" y="1683"/>
                  </a:cubicBezTo>
                  <a:cubicBezTo>
                    <a:pt x="1320" y="1683"/>
                    <a:pt x="1320" y="1682"/>
                    <a:pt x="1320" y="1682"/>
                  </a:cubicBezTo>
                  <a:cubicBezTo>
                    <a:pt x="1317" y="1682"/>
                    <a:pt x="1317" y="1682"/>
                    <a:pt x="1317" y="1682"/>
                  </a:cubicBezTo>
                  <a:cubicBezTo>
                    <a:pt x="1320" y="1683"/>
                    <a:pt x="1320" y="1683"/>
                    <a:pt x="1320" y="1683"/>
                  </a:cubicBezTo>
                  <a:cubicBezTo>
                    <a:pt x="1316" y="1681"/>
                    <a:pt x="1316" y="1681"/>
                    <a:pt x="1316" y="1681"/>
                  </a:cubicBezTo>
                  <a:cubicBezTo>
                    <a:pt x="1314" y="1685"/>
                    <a:pt x="1314" y="1685"/>
                    <a:pt x="1314" y="1685"/>
                  </a:cubicBezTo>
                  <a:cubicBezTo>
                    <a:pt x="1314" y="1685"/>
                    <a:pt x="1450" y="1768"/>
                    <a:pt x="1588" y="1851"/>
                  </a:cubicBezTo>
                  <a:cubicBezTo>
                    <a:pt x="1657" y="1892"/>
                    <a:pt x="1726" y="1934"/>
                    <a:pt x="1779" y="1965"/>
                  </a:cubicBezTo>
                  <a:cubicBezTo>
                    <a:pt x="1806" y="1981"/>
                    <a:pt x="1828" y="1994"/>
                    <a:pt x="1845" y="2003"/>
                  </a:cubicBezTo>
                  <a:cubicBezTo>
                    <a:pt x="1853" y="2007"/>
                    <a:pt x="1860" y="2011"/>
                    <a:pt x="1864" y="2013"/>
                  </a:cubicBezTo>
                  <a:cubicBezTo>
                    <a:pt x="1867" y="2015"/>
                    <a:pt x="1869" y="2016"/>
                    <a:pt x="1870" y="2016"/>
                  </a:cubicBezTo>
                  <a:cubicBezTo>
                    <a:pt x="1871" y="2017"/>
                    <a:pt x="1872" y="2017"/>
                    <a:pt x="1873" y="2017"/>
                  </a:cubicBezTo>
                  <a:cubicBezTo>
                    <a:pt x="1873" y="2017"/>
                    <a:pt x="1874" y="2018"/>
                    <a:pt x="1875" y="2018"/>
                  </a:cubicBezTo>
                  <a:cubicBezTo>
                    <a:pt x="1875" y="2018"/>
                    <a:pt x="1876" y="2018"/>
                    <a:pt x="1876" y="2017"/>
                  </a:cubicBezTo>
                  <a:cubicBezTo>
                    <a:pt x="1877" y="2017"/>
                    <a:pt x="1878" y="2017"/>
                    <a:pt x="1879" y="2016"/>
                  </a:cubicBezTo>
                  <a:cubicBezTo>
                    <a:pt x="1879" y="2015"/>
                    <a:pt x="1879" y="2014"/>
                    <a:pt x="1879" y="2013"/>
                  </a:cubicBezTo>
                  <a:cubicBezTo>
                    <a:pt x="1879" y="2012"/>
                    <a:pt x="1878" y="2011"/>
                    <a:pt x="1877" y="2010"/>
                  </a:cubicBezTo>
                  <a:cubicBezTo>
                    <a:pt x="1241" y="1613"/>
                    <a:pt x="1241" y="1613"/>
                    <a:pt x="1241" y="1613"/>
                  </a:cubicBezTo>
                  <a:cubicBezTo>
                    <a:pt x="1239" y="1616"/>
                    <a:pt x="1239" y="1616"/>
                    <a:pt x="1239" y="1616"/>
                  </a:cubicBezTo>
                  <a:cubicBezTo>
                    <a:pt x="1237" y="1619"/>
                    <a:pt x="1237" y="1619"/>
                    <a:pt x="1237" y="1619"/>
                  </a:cubicBezTo>
                  <a:cubicBezTo>
                    <a:pt x="1237" y="1619"/>
                    <a:pt x="1393" y="1714"/>
                    <a:pt x="1551" y="1809"/>
                  </a:cubicBezTo>
                  <a:cubicBezTo>
                    <a:pt x="1630" y="1856"/>
                    <a:pt x="1709" y="1904"/>
                    <a:pt x="1770" y="1939"/>
                  </a:cubicBezTo>
                  <a:cubicBezTo>
                    <a:pt x="1800" y="1957"/>
                    <a:pt x="1826" y="1972"/>
                    <a:pt x="1844" y="1982"/>
                  </a:cubicBezTo>
                  <a:cubicBezTo>
                    <a:pt x="1854" y="1987"/>
                    <a:pt x="1861" y="1991"/>
                    <a:pt x="1867" y="1994"/>
                  </a:cubicBezTo>
                  <a:cubicBezTo>
                    <a:pt x="1869" y="1996"/>
                    <a:pt x="1872" y="1997"/>
                    <a:pt x="1873" y="1997"/>
                  </a:cubicBezTo>
                  <a:cubicBezTo>
                    <a:pt x="1874" y="1998"/>
                    <a:pt x="1875" y="1998"/>
                    <a:pt x="1876" y="1998"/>
                  </a:cubicBezTo>
                  <a:cubicBezTo>
                    <a:pt x="1876" y="1999"/>
                    <a:pt x="1876" y="1999"/>
                    <a:pt x="1877" y="1999"/>
                  </a:cubicBezTo>
                  <a:cubicBezTo>
                    <a:pt x="1877" y="1999"/>
                    <a:pt x="1877" y="1999"/>
                    <a:pt x="1878" y="1999"/>
                  </a:cubicBezTo>
                  <a:cubicBezTo>
                    <a:pt x="1878" y="1999"/>
                    <a:pt x="1879" y="1999"/>
                    <a:pt x="1880" y="1999"/>
                  </a:cubicBezTo>
                  <a:cubicBezTo>
                    <a:pt x="1880" y="1998"/>
                    <a:pt x="1881" y="1998"/>
                    <a:pt x="1882" y="1997"/>
                  </a:cubicBezTo>
                  <a:cubicBezTo>
                    <a:pt x="1882" y="1997"/>
                    <a:pt x="1882" y="1997"/>
                    <a:pt x="1882" y="1997"/>
                  </a:cubicBezTo>
                  <a:cubicBezTo>
                    <a:pt x="1882" y="1996"/>
                    <a:pt x="1882" y="1995"/>
                    <a:pt x="1882" y="1995"/>
                  </a:cubicBezTo>
                  <a:cubicBezTo>
                    <a:pt x="1882" y="1994"/>
                    <a:pt x="1882" y="1993"/>
                    <a:pt x="1882" y="1992"/>
                  </a:cubicBezTo>
                  <a:cubicBezTo>
                    <a:pt x="1881" y="1991"/>
                    <a:pt x="1881" y="1991"/>
                    <a:pt x="1880" y="1990"/>
                  </a:cubicBezTo>
                  <a:cubicBezTo>
                    <a:pt x="1879" y="1988"/>
                    <a:pt x="1877" y="1987"/>
                    <a:pt x="1875" y="1985"/>
                  </a:cubicBezTo>
                  <a:cubicBezTo>
                    <a:pt x="1866" y="1977"/>
                    <a:pt x="1847" y="1965"/>
                    <a:pt x="1823" y="1949"/>
                  </a:cubicBezTo>
                  <a:cubicBezTo>
                    <a:pt x="1735" y="1893"/>
                    <a:pt x="1566" y="1792"/>
                    <a:pt x="1417" y="1703"/>
                  </a:cubicBezTo>
                  <a:cubicBezTo>
                    <a:pt x="1343" y="1659"/>
                    <a:pt x="1275" y="1617"/>
                    <a:pt x="1225" y="1586"/>
                  </a:cubicBezTo>
                  <a:cubicBezTo>
                    <a:pt x="1200" y="1571"/>
                    <a:pt x="1179" y="1558"/>
                    <a:pt x="1165" y="1548"/>
                  </a:cubicBezTo>
                  <a:cubicBezTo>
                    <a:pt x="1158" y="1543"/>
                    <a:pt x="1153" y="1540"/>
                    <a:pt x="1149" y="1537"/>
                  </a:cubicBezTo>
                  <a:cubicBezTo>
                    <a:pt x="1147" y="1535"/>
                    <a:pt x="1146" y="1534"/>
                    <a:pt x="1145" y="1533"/>
                  </a:cubicBezTo>
                  <a:cubicBezTo>
                    <a:pt x="1145" y="1533"/>
                    <a:pt x="1145" y="1533"/>
                    <a:pt x="1145" y="1533"/>
                  </a:cubicBezTo>
                  <a:cubicBezTo>
                    <a:pt x="1144" y="1534"/>
                    <a:pt x="1144" y="1534"/>
                    <a:pt x="1144" y="1534"/>
                  </a:cubicBezTo>
                  <a:cubicBezTo>
                    <a:pt x="1145" y="1533"/>
                    <a:pt x="1145" y="1533"/>
                    <a:pt x="1145" y="1533"/>
                  </a:cubicBezTo>
                  <a:cubicBezTo>
                    <a:pt x="1145" y="1533"/>
                    <a:pt x="1145" y="1533"/>
                    <a:pt x="1145" y="1533"/>
                  </a:cubicBezTo>
                  <a:cubicBezTo>
                    <a:pt x="1144" y="1534"/>
                    <a:pt x="1144" y="1534"/>
                    <a:pt x="1144" y="1534"/>
                  </a:cubicBezTo>
                  <a:cubicBezTo>
                    <a:pt x="1145" y="1533"/>
                    <a:pt x="1145" y="1533"/>
                    <a:pt x="1145" y="1533"/>
                  </a:cubicBezTo>
                  <a:cubicBezTo>
                    <a:pt x="1142" y="1534"/>
                    <a:pt x="1142" y="1534"/>
                    <a:pt x="1142" y="1534"/>
                  </a:cubicBezTo>
                  <a:cubicBezTo>
                    <a:pt x="1145" y="1534"/>
                    <a:pt x="1145" y="1534"/>
                    <a:pt x="1145" y="1534"/>
                  </a:cubicBezTo>
                  <a:cubicBezTo>
                    <a:pt x="1145" y="1534"/>
                    <a:pt x="1145" y="1533"/>
                    <a:pt x="1145" y="1533"/>
                  </a:cubicBezTo>
                  <a:cubicBezTo>
                    <a:pt x="1142" y="1534"/>
                    <a:pt x="1142" y="1534"/>
                    <a:pt x="1142" y="1534"/>
                  </a:cubicBezTo>
                  <a:cubicBezTo>
                    <a:pt x="1145" y="1534"/>
                    <a:pt x="1145" y="1534"/>
                    <a:pt x="1145" y="1534"/>
                  </a:cubicBezTo>
                  <a:cubicBezTo>
                    <a:pt x="1141" y="1534"/>
                    <a:pt x="1141" y="1534"/>
                    <a:pt x="1141" y="1534"/>
                  </a:cubicBezTo>
                  <a:cubicBezTo>
                    <a:pt x="1144" y="1536"/>
                    <a:pt x="1144" y="1536"/>
                    <a:pt x="1144" y="1536"/>
                  </a:cubicBezTo>
                  <a:cubicBezTo>
                    <a:pt x="1145" y="1536"/>
                    <a:pt x="1145" y="1535"/>
                    <a:pt x="1145" y="1534"/>
                  </a:cubicBezTo>
                  <a:cubicBezTo>
                    <a:pt x="1141" y="1534"/>
                    <a:pt x="1141" y="1534"/>
                    <a:pt x="1141" y="1534"/>
                  </a:cubicBezTo>
                  <a:cubicBezTo>
                    <a:pt x="1144" y="1536"/>
                    <a:pt x="1144" y="1536"/>
                    <a:pt x="1144" y="1536"/>
                  </a:cubicBezTo>
                  <a:cubicBezTo>
                    <a:pt x="1141" y="1534"/>
                    <a:pt x="1141" y="1534"/>
                    <a:pt x="1141" y="1534"/>
                  </a:cubicBezTo>
                  <a:cubicBezTo>
                    <a:pt x="1139" y="1538"/>
                    <a:pt x="1139" y="1538"/>
                    <a:pt x="1139" y="1538"/>
                  </a:cubicBezTo>
                  <a:cubicBezTo>
                    <a:pt x="1876" y="1983"/>
                    <a:pt x="1876" y="1983"/>
                    <a:pt x="1876" y="1983"/>
                  </a:cubicBezTo>
                  <a:cubicBezTo>
                    <a:pt x="1878" y="1984"/>
                    <a:pt x="1880" y="1983"/>
                    <a:pt x="1881" y="1981"/>
                  </a:cubicBezTo>
                  <a:cubicBezTo>
                    <a:pt x="1882" y="1979"/>
                    <a:pt x="1882" y="1977"/>
                    <a:pt x="1880" y="1976"/>
                  </a:cubicBezTo>
                  <a:cubicBezTo>
                    <a:pt x="1072" y="1471"/>
                    <a:pt x="1072" y="1471"/>
                    <a:pt x="1072" y="1471"/>
                  </a:cubicBezTo>
                  <a:cubicBezTo>
                    <a:pt x="1070" y="1475"/>
                    <a:pt x="1070" y="1475"/>
                    <a:pt x="1070" y="1475"/>
                  </a:cubicBezTo>
                  <a:cubicBezTo>
                    <a:pt x="1074" y="1477"/>
                    <a:pt x="1074" y="1477"/>
                    <a:pt x="1074" y="1477"/>
                  </a:cubicBezTo>
                  <a:cubicBezTo>
                    <a:pt x="1071" y="1475"/>
                    <a:pt x="1071" y="1475"/>
                    <a:pt x="1071" y="1475"/>
                  </a:cubicBezTo>
                  <a:cubicBezTo>
                    <a:pt x="1072" y="1478"/>
                    <a:pt x="1072" y="1478"/>
                    <a:pt x="1072" y="1478"/>
                  </a:cubicBezTo>
                  <a:cubicBezTo>
                    <a:pt x="1072" y="1478"/>
                    <a:pt x="1073" y="1478"/>
                    <a:pt x="1074" y="1477"/>
                  </a:cubicBezTo>
                  <a:cubicBezTo>
                    <a:pt x="1071" y="1475"/>
                    <a:pt x="1071" y="1475"/>
                    <a:pt x="1071" y="1475"/>
                  </a:cubicBezTo>
                  <a:cubicBezTo>
                    <a:pt x="1072" y="1478"/>
                    <a:pt x="1072" y="1478"/>
                    <a:pt x="1072" y="1478"/>
                  </a:cubicBezTo>
                  <a:cubicBezTo>
                    <a:pt x="1071" y="1476"/>
                    <a:pt x="1071" y="1476"/>
                    <a:pt x="1071" y="1476"/>
                  </a:cubicBezTo>
                  <a:cubicBezTo>
                    <a:pt x="1071" y="1478"/>
                    <a:pt x="1071" y="1478"/>
                    <a:pt x="1071" y="1478"/>
                  </a:cubicBezTo>
                  <a:cubicBezTo>
                    <a:pt x="1071" y="1478"/>
                    <a:pt x="1071" y="1478"/>
                    <a:pt x="1072" y="1478"/>
                  </a:cubicBezTo>
                  <a:cubicBezTo>
                    <a:pt x="1071" y="1476"/>
                    <a:pt x="1071" y="1476"/>
                    <a:pt x="1071" y="1476"/>
                  </a:cubicBezTo>
                  <a:cubicBezTo>
                    <a:pt x="1071" y="1478"/>
                    <a:pt x="1071" y="1478"/>
                    <a:pt x="1071" y="1478"/>
                  </a:cubicBezTo>
                  <a:cubicBezTo>
                    <a:pt x="1071" y="1477"/>
                    <a:pt x="1071" y="1477"/>
                    <a:pt x="1071" y="1477"/>
                  </a:cubicBezTo>
                  <a:cubicBezTo>
                    <a:pt x="1071" y="1478"/>
                    <a:pt x="1071" y="1478"/>
                    <a:pt x="1071" y="1478"/>
                  </a:cubicBezTo>
                  <a:cubicBezTo>
                    <a:pt x="1071" y="1478"/>
                    <a:pt x="1071" y="1478"/>
                    <a:pt x="1071" y="1478"/>
                  </a:cubicBezTo>
                  <a:cubicBezTo>
                    <a:pt x="1071" y="1477"/>
                    <a:pt x="1071" y="1477"/>
                    <a:pt x="1071" y="1477"/>
                  </a:cubicBezTo>
                  <a:cubicBezTo>
                    <a:pt x="1071" y="1478"/>
                    <a:pt x="1071" y="1478"/>
                    <a:pt x="1071" y="1478"/>
                  </a:cubicBezTo>
                  <a:cubicBezTo>
                    <a:pt x="1071" y="1478"/>
                    <a:pt x="1071" y="1479"/>
                    <a:pt x="1072" y="1479"/>
                  </a:cubicBezTo>
                  <a:cubicBezTo>
                    <a:pt x="1075" y="1480"/>
                    <a:pt x="1081" y="1483"/>
                    <a:pt x="1089" y="1487"/>
                  </a:cubicBezTo>
                  <a:cubicBezTo>
                    <a:pt x="1119" y="1504"/>
                    <a:pt x="1181" y="1542"/>
                    <a:pt x="1257" y="1591"/>
                  </a:cubicBezTo>
                  <a:cubicBezTo>
                    <a:pt x="1371" y="1663"/>
                    <a:pt x="1518" y="1758"/>
                    <a:pt x="1640" y="1835"/>
                  </a:cubicBezTo>
                  <a:cubicBezTo>
                    <a:pt x="1700" y="1873"/>
                    <a:pt x="1755" y="1907"/>
                    <a:pt x="1796" y="1931"/>
                  </a:cubicBezTo>
                  <a:cubicBezTo>
                    <a:pt x="1817" y="1943"/>
                    <a:pt x="1834" y="1953"/>
                    <a:pt x="1848" y="1959"/>
                  </a:cubicBezTo>
                  <a:cubicBezTo>
                    <a:pt x="1854" y="1963"/>
                    <a:pt x="1860" y="1965"/>
                    <a:pt x="1864" y="1967"/>
                  </a:cubicBezTo>
                  <a:cubicBezTo>
                    <a:pt x="1866" y="1968"/>
                    <a:pt x="1868" y="1969"/>
                    <a:pt x="1870" y="1969"/>
                  </a:cubicBezTo>
                  <a:cubicBezTo>
                    <a:pt x="1872" y="1970"/>
                    <a:pt x="1873" y="1970"/>
                    <a:pt x="1875" y="1970"/>
                  </a:cubicBezTo>
                  <a:cubicBezTo>
                    <a:pt x="1876" y="1970"/>
                    <a:pt x="1876" y="1970"/>
                    <a:pt x="1877" y="1970"/>
                  </a:cubicBezTo>
                  <a:cubicBezTo>
                    <a:pt x="1878" y="1969"/>
                    <a:pt x="1879" y="1969"/>
                    <a:pt x="1880" y="1968"/>
                  </a:cubicBezTo>
                  <a:cubicBezTo>
                    <a:pt x="1880" y="1968"/>
                    <a:pt x="1880" y="1968"/>
                    <a:pt x="1880" y="1968"/>
                  </a:cubicBezTo>
                  <a:cubicBezTo>
                    <a:pt x="1880" y="1967"/>
                    <a:pt x="1881" y="1966"/>
                    <a:pt x="1881" y="1965"/>
                  </a:cubicBezTo>
                  <a:cubicBezTo>
                    <a:pt x="1881" y="1964"/>
                    <a:pt x="1880" y="1964"/>
                    <a:pt x="1880" y="1963"/>
                  </a:cubicBezTo>
                  <a:cubicBezTo>
                    <a:pt x="1879" y="1963"/>
                    <a:pt x="1879" y="1962"/>
                    <a:pt x="1879" y="1962"/>
                  </a:cubicBezTo>
                  <a:cubicBezTo>
                    <a:pt x="1878" y="1962"/>
                    <a:pt x="1878" y="1961"/>
                    <a:pt x="1877" y="1961"/>
                  </a:cubicBezTo>
                  <a:cubicBezTo>
                    <a:pt x="1874" y="1958"/>
                    <a:pt x="1868" y="1955"/>
                    <a:pt x="1860" y="1949"/>
                  </a:cubicBezTo>
                  <a:cubicBezTo>
                    <a:pt x="1796" y="1910"/>
                    <a:pt x="1585" y="1784"/>
                    <a:pt x="1389" y="1665"/>
                  </a:cubicBezTo>
                  <a:cubicBezTo>
                    <a:pt x="1291" y="1606"/>
                    <a:pt x="1197" y="1548"/>
                    <a:pt x="1127" y="1504"/>
                  </a:cubicBezTo>
                  <a:cubicBezTo>
                    <a:pt x="1092" y="1481"/>
                    <a:pt x="1064" y="1462"/>
                    <a:pt x="1044" y="1448"/>
                  </a:cubicBezTo>
                  <a:cubicBezTo>
                    <a:pt x="1034" y="1441"/>
                    <a:pt x="1026" y="1435"/>
                    <a:pt x="1021" y="1431"/>
                  </a:cubicBezTo>
                  <a:cubicBezTo>
                    <a:pt x="1018" y="1429"/>
                    <a:pt x="1017" y="1427"/>
                    <a:pt x="1015" y="1426"/>
                  </a:cubicBezTo>
                  <a:cubicBezTo>
                    <a:pt x="1015" y="1425"/>
                    <a:pt x="1014" y="1425"/>
                    <a:pt x="1014" y="1424"/>
                  </a:cubicBezTo>
                  <a:cubicBezTo>
                    <a:pt x="1014" y="1424"/>
                    <a:pt x="1014" y="1424"/>
                    <a:pt x="1014" y="1424"/>
                  </a:cubicBezTo>
                  <a:cubicBezTo>
                    <a:pt x="1014" y="1424"/>
                    <a:pt x="1014" y="1424"/>
                    <a:pt x="1014" y="1424"/>
                  </a:cubicBezTo>
                  <a:cubicBezTo>
                    <a:pt x="1012" y="1425"/>
                    <a:pt x="1012" y="1425"/>
                    <a:pt x="1012" y="1425"/>
                  </a:cubicBezTo>
                  <a:cubicBezTo>
                    <a:pt x="1014" y="1425"/>
                    <a:pt x="1014" y="1425"/>
                    <a:pt x="1014" y="1425"/>
                  </a:cubicBezTo>
                  <a:cubicBezTo>
                    <a:pt x="1014" y="1424"/>
                    <a:pt x="1014" y="1424"/>
                    <a:pt x="1014" y="1424"/>
                  </a:cubicBezTo>
                  <a:cubicBezTo>
                    <a:pt x="1012" y="1425"/>
                    <a:pt x="1012" y="1425"/>
                    <a:pt x="1012" y="1425"/>
                  </a:cubicBezTo>
                  <a:cubicBezTo>
                    <a:pt x="1014" y="1425"/>
                    <a:pt x="1014" y="1425"/>
                    <a:pt x="1014" y="1425"/>
                  </a:cubicBezTo>
                  <a:cubicBezTo>
                    <a:pt x="1011" y="1425"/>
                    <a:pt x="1011" y="1425"/>
                    <a:pt x="1011" y="1425"/>
                  </a:cubicBezTo>
                  <a:cubicBezTo>
                    <a:pt x="1014" y="1426"/>
                    <a:pt x="1014" y="1426"/>
                    <a:pt x="1014" y="1426"/>
                  </a:cubicBezTo>
                  <a:cubicBezTo>
                    <a:pt x="1014" y="1426"/>
                    <a:pt x="1014" y="1425"/>
                    <a:pt x="1014" y="1425"/>
                  </a:cubicBezTo>
                  <a:cubicBezTo>
                    <a:pt x="1011" y="1425"/>
                    <a:pt x="1011" y="1425"/>
                    <a:pt x="1011" y="1425"/>
                  </a:cubicBezTo>
                  <a:cubicBezTo>
                    <a:pt x="1014" y="1426"/>
                    <a:pt x="1014" y="1426"/>
                    <a:pt x="1014" y="1426"/>
                  </a:cubicBezTo>
                  <a:cubicBezTo>
                    <a:pt x="1014" y="1426"/>
                    <a:pt x="1014" y="1426"/>
                    <a:pt x="1014" y="1426"/>
                  </a:cubicBezTo>
                  <a:cubicBezTo>
                    <a:pt x="1011" y="1425"/>
                    <a:pt x="1011" y="1425"/>
                    <a:pt x="1011" y="1425"/>
                  </a:cubicBezTo>
                  <a:cubicBezTo>
                    <a:pt x="1012" y="1428"/>
                    <a:pt x="1012" y="1428"/>
                    <a:pt x="1012" y="1428"/>
                  </a:cubicBezTo>
                  <a:cubicBezTo>
                    <a:pt x="1013" y="1428"/>
                    <a:pt x="1013" y="1427"/>
                    <a:pt x="1014" y="1426"/>
                  </a:cubicBezTo>
                  <a:cubicBezTo>
                    <a:pt x="1011" y="1425"/>
                    <a:pt x="1011" y="1425"/>
                    <a:pt x="1011" y="1425"/>
                  </a:cubicBezTo>
                  <a:cubicBezTo>
                    <a:pt x="1012" y="1428"/>
                    <a:pt x="1012" y="1428"/>
                    <a:pt x="1012" y="1428"/>
                  </a:cubicBezTo>
                  <a:cubicBezTo>
                    <a:pt x="1011" y="1426"/>
                    <a:pt x="1011" y="1426"/>
                    <a:pt x="1011" y="1426"/>
                  </a:cubicBezTo>
                  <a:cubicBezTo>
                    <a:pt x="1011" y="1428"/>
                    <a:pt x="1011" y="1428"/>
                    <a:pt x="1011" y="1428"/>
                  </a:cubicBezTo>
                  <a:cubicBezTo>
                    <a:pt x="1011" y="1428"/>
                    <a:pt x="1012" y="1428"/>
                    <a:pt x="1012" y="1428"/>
                  </a:cubicBezTo>
                  <a:cubicBezTo>
                    <a:pt x="1011" y="1426"/>
                    <a:pt x="1011" y="1426"/>
                    <a:pt x="1011" y="1426"/>
                  </a:cubicBezTo>
                  <a:cubicBezTo>
                    <a:pt x="1011" y="1428"/>
                    <a:pt x="1011" y="1428"/>
                    <a:pt x="1011" y="1428"/>
                  </a:cubicBezTo>
                  <a:cubicBezTo>
                    <a:pt x="1011" y="1427"/>
                    <a:pt x="1011" y="1427"/>
                    <a:pt x="1011" y="1427"/>
                  </a:cubicBezTo>
                  <a:cubicBezTo>
                    <a:pt x="1011" y="1428"/>
                    <a:pt x="1011" y="1428"/>
                    <a:pt x="1011" y="1428"/>
                  </a:cubicBezTo>
                  <a:cubicBezTo>
                    <a:pt x="1011" y="1428"/>
                    <a:pt x="1011" y="1428"/>
                    <a:pt x="1011" y="1428"/>
                  </a:cubicBezTo>
                  <a:cubicBezTo>
                    <a:pt x="1011" y="1427"/>
                    <a:pt x="1011" y="1427"/>
                    <a:pt x="1011" y="1427"/>
                  </a:cubicBezTo>
                  <a:cubicBezTo>
                    <a:pt x="1011" y="1428"/>
                    <a:pt x="1011" y="1428"/>
                    <a:pt x="1011" y="1428"/>
                  </a:cubicBezTo>
                  <a:cubicBezTo>
                    <a:pt x="1011" y="1428"/>
                    <a:pt x="1012" y="1428"/>
                    <a:pt x="1013" y="1428"/>
                  </a:cubicBezTo>
                  <a:cubicBezTo>
                    <a:pt x="1015" y="1429"/>
                    <a:pt x="1022" y="1432"/>
                    <a:pt x="1030" y="1437"/>
                  </a:cubicBezTo>
                  <a:cubicBezTo>
                    <a:pt x="1063" y="1454"/>
                    <a:pt x="1129" y="1496"/>
                    <a:pt x="1210" y="1547"/>
                  </a:cubicBezTo>
                  <a:cubicBezTo>
                    <a:pt x="1333" y="1625"/>
                    <a:pt x="1490" y="1727"/>
                    <a:pt x="1621" y="1809"/>
                  </a:cubicBezTo>
                  <a:cubicBezTo>
                    <a:pt x="1686" y="1850"/>
                    <a:pt x="1745" y="1887"/>
                    <a:pt x="1790" y="1913"/>
                  </a:cubicBezTo>
                  <a:cubicBezTo>
                    <a:pt x="1812" y="1926"/>
                    <a:pt x="1831" y="1936"/>
                    <a:pt x="1845" y="1944"/>
                  </a:cubicBezTo>
                  <a:cubicBezTo>
                    <a:pt x="1852" y="1947"/>
                    <a:pt x="1858" y="1950"/>
                    <a:pt x="1863" y="1952"/>
                  </a:cubicBezTo>
                  <a:cubicBezTo>
                    <a:pt x="1866" y="1953"/>
                    <a:pt x="1868" y="1954"/>
                    <a:pt x="1870" y="1954"/>
                  </a:cubicBezTo>
                  <a:cubicBezTo>
                    <a:pt x="1872" y="1955"/>
                    <a:pt x="1873" y="1955"/>
                    <a:pt x="1875" y="1955"/>
                  </a:cubicBezTo>
                  <a:cubicBezTo>
                    <a:pt x="1876" y="1955"/>
                    <a:pt x="1877" y="1955"/>
                    <a:pt x="1878" y="1955"/>
                  </a:cubicBezTo>
                  <a:cubicBezTo>
                    <a:pt x="1879" y="1954"/>
                    <a:pt x="1880" y="1954"/>
                    <a:pt x="1880" y="1952"/>
                  </a:cubicBezTo>
                  <a:cubicBezTo>
                    <a:pt x="1880" y="1952"/>
                    <a:pt x="1880" y="1952"/>
                    <a:pt x="1880" y="1952"/>
                  </a:cubicBezTo>
                  <a:cubicBezTo>
                    <a:pt x="1881" y="1951"/>
                    <a:pt x="1881" y="1950"/>
                    <a:pt x="1881" y="1949"/>
                  </a:cubicBezTo>
                  <a:cubicBezTo>
                    <a:pt x="1881" y="1948"/>
                    <a:pt x="1881" y="1946"/>
                    <a:pt x="1880" y="1945"/>
                  </a:cubicBezTo>
                  <a:cubicBezTo>
                    <a:pt x="1879" y="1943"/>
                    <a:pt x="1877" y="1940"/>
                    <a:pt x="1874" y="1937"/>
                  </a:cubicBezTo>
                  <a:cubicBezTo>
                    <a:pt x="1869" y="1932"/>
                    <a:pt x="1861" y="1925"/>
                    <a:pt x="1850" y="1917"/>
                  </a:cubicBezTo>
                  <a:cubicBezTo>
                    <a:pt x="1810" y="1886"/>
                    <a:pt x="1733" y="1836"/>
                    <a:pt x="1641" y="1778"/>
                  </a:cubicBezTo>
                  <a:cubicBezTo>
                    <a:pt x="1362" y="1604"/>
                    <a:pt x="939" y="1359"/>
                    <a:pt x="939" y="1359"/>
                  </a:cubicBezTo>
                  <a:cubicBezTo>
                    <a:pt x="937" y="1363"/>
                    <a:pt x="937" y="1363"/>
                    <a:pt x="937" y="1363"/>
                  </a:cubicBezTo>
                  <a:cubicBezTo>
                    <a:pt x="940" y="1365"/>
                    <a:pt x="940" y="1365"/>
                    <a:pt x="940" y="1365"/>
                  </a:cubicBezTo>
                  <a:cubicBezTo>
                    <a:pt x="937" y="1363"/>
                    <a:pt x="937" y="1363"/>
                    <a:pt x="937" y="1363"/>
                  </a:cubicBezTo>
                  <a:cubicBezTo>
                    <a:pt x="939" y="1367"/>
                    <a:pt x="939" y="1367"/>
                    <a:pt x="939" y="1367"/>
                  </a:cubicBezTo>
                  <a:cubicBezTo>
                    <a:pt x="939" y="1366"/>
                    <a:pt x="940" y="1366"/>
                    <a:pt x="940" y="1365"/>
                  </a:cubicBezTo>
                  <a:cubicBezTo>
                    <a:pt x="937" y="1363"/>
                    <a:pt x="937" y="1363"/>
                    <a:pt x="937" y="1363"/>
                  </a:cubicBezTo>
                  <a:cubicBezTo>
                    <a:pt x="939" y="1367"/>
                    <a:pt x="939" y="1367"/>
                    <a:pt x="939" y="1367"/>
                  </a:cubicBezTo>
                  <a:cubicBezTo>
                    <a:pt x="937" y="1363"/>
                    <a:pt x="937" y="1363"/>
                    <a:pt x="937" y="1363"/>
                  </a:cubicBezTo>
                  <a:cubicBezTo>
                    <a:pt x="937" y="1367"/>
                    <a:pt x="937" y="1367"/>
                    <a:pt x="937" y="1367"/>
                  </a:cubicBezTo>
                  <a:cubicBezTo>
                    <a:pt x="938" y="1367"/>
                    <a:pt x="938" y="1367"/>
                    <a:pt x="939" y="1367"/>
                  </a:cubicBezTo>
                  <a:cubicBezTo>
                    <a:pt x="937" y="1363"/>
                    <a:pt x="937" y="1363"/>
                    <a:pt x="937" y="1363"/>
                  </a:cubicBezTo>
                  <a:cubicBezTo>
                    <a:pt x="937" y="1367"/>
                    <a:pt x="937" y="1367"/>
                    <a:pt x="937" y="1367"/>
                  </a:cubicBezTo>
                  <a:cubicBezTo>
                    <a:pt x="937" y="1364"/>
                    <a:pt x="937" y="1364"/>
                    <a:pt x="937" y="1364"/>
                  </a:cubicBezTo>
                  <a:cubicBezTo>
                    <a:pt x="937" y="1367"/>
                    <a:pt x="937" y="1367"/>
                    <a:pt x="937" y="1367"/>
                  </a:cubicBezTo>
                  <a:cubicBezTo>
                    <a:pt x="937" y="1367"/>
                    <a:pt x="937" y="1367"/>
                    <a:pt x="937" y="1367"/>
                  </a:cubicBezTo>
                  <a:cubicBezTo>
                    <a:pt x="937" y="1364"/>
                    <a:pt x="937" y="1364"/>
                    <a:pt x="937" y="1364"/>
                  </a:cubicBezTo>
                  <a:cubicBezTo>
                    <a:pt x="937" y="1367"/>
                    <a:pt x="937" y="1367"/>
                    <a:pt x="937" y="1367"/>
                  </a:cubicBezTo>
                  <a:cubicBezTo>
                    <a:pt x="937" y="1366"/>
                    <a:pt x="937" y="1366"/>
                    <a:pt x="937" y="1366"/>
                  </a:cubicBezTo>
                  <a:cubicBezTo>
                    <a:pt x="937" y="1367"/>
                    <a:pt x="937" y="1367"/>
                    <a:pt x="937" y="1367"/>
                  </a:cubicBezTo>
                  <a:cubicBezTo>
                    <a:pt x="937" y="1367"/>
                    <a:pt x="937" y="1367"/>
                    <a:pt x="937" y="1367"/>
                  </a:cubicBezTo>
                  <a:cubicBezTo>
                    <a:pt x="937" y="1366"/>
                    <a:pt x="937" y="1366"/>
                    <a:pt x="937" y="1366"/>
                  </a:cubicBezTo>
                  <a:cubicBezTo>
                    <a:pt x="937" y="1367"/>
                    <a:pt x="937" y="1367"/>
                    <a:pt x="937" y="1367"/>
                  </a:cubicBezTo>
                  <a:cubicBezTo>
                    <a:pt x="937" y="1367"/>
                    <a:pt x="937" y="1367"/>
                    <a:pt x="937" y="1367"/>
                  </a:cubicBezTo>
                  <a:cubicBezTo>
                    <a:pt x="937" y="1367"/>
                    <a:pt x="939" y="1368"/>
                    <a:pt x="942" y="1369"/>
                  </a:cubicBezTo>
                  <a:cubicBezTo>
                    <a:pt x="952" y="1374"/>
                    <a:pt x="974" y="1387"/>
                    <a:pt x="1005" y="1406"/>
                  </a:cubicBezTo>
                  <a:cubicBezTo>
                    <a:pt x="1112" y="1470"/>
                    <a:pt x="1326" y="1603"/>
                    <a:pt x="1513" y="1719"/>
                  </a:cubicBezTo>
                  <a:cubicBezTo>
                    <a:pt x="1607" y="1778"/>
                    <a:pt x="1695" y="1832"/>
                    <a:pt x="1760" y="1872"/>
                  </a:cubicBezTo>
                  <a:cubicBezTo>
                    <a:pt x="1792" y="1891"/>
                    <a:pt x="1819" y="1908"/>
                    <a:pt x="1838" y="1919"/>
                  </a:cubicBezTo>
                  <a:cubicBezTo>
                    <a:pt x="1848" y="1924"/>
                    <a:pt x="1855" y="1929"/>
                    <a:pt x="1861" y="1932"/>
                  </a:cubicBezTo>
                  <a:cubicBezTo>
                    <a:pt x="1863" y="1933"/>
                    <a:pt x="1866" y="1934"/>
                    <a:pt x="1867" y="1935"/>
                  </a:cubicBezTo>
                  <a:cubicBezTo>
                    <a:pt x="1868" y="1936"/>
                    <a:pt x="1869" y="1936"/>
                    <a:pt x="1869" y="1936"/>
                  </a:cubicBezTo>
                  <a:cubicBezTo>
                    <a:pt x="1870" y="1937"/>
                    <a:pt x="1870" y="1937"/>
                    <a:pt x="1870" y="1937"/>
                  </a:cubicBezTo>
                  <a:cubicBezTo>
                    <a:pt x="1871" y="1937"/>
                    <a:pt x="1871" y="1937"/>
                    <a:pt x="1872" y="1937"/>
                  </a:cubicBezTo>
                  <a:cubicBezTo>
                    <a:pt x="1872" y="1937"/>
                    <a:pt x="1873" y="1937"/>
                    <a:pt x="1873" y="1937"/>
                  </a:cubicBezTo>
                  <a:cubicBezTo>
                    <a:pt x="1874" y="1936"/>
                    <a:pt x="1875" y="1936"/>
                    <a:pt x="1875" y="1935"/>
                  </a:cubicBezTo>
                  <a:cubicBezTo>
                    <a:pt x="1876" y="1934"/>
                    <a:pt x="1876" y="1933"/>
                    <a:pt x="1876" y="1932"/>
                  </a:cubicBezTo>
                  <a:cubicBezTo>
                    <a:pt x="1876" y="1931"/>
                    <a:pt x="1875" y="1930"/>
                    <a:pt x="1874" y="1929"/>
                  </a:cubicBezTo>
                  <a:cubicBezTo>
                    <a:pt x="1874" y="1929"/>
                    <a:pt x="1869" y="1927"/>
                    <a:pt x="1861" y="1921"/>
                  </a:cubicBezTo>
                  <a:cubicBezTo>
                    <a:pt x="1795" y="1883"/>
                    <a:pt x="1499" y="1709"/>
                    <a:pt x="1220" y="1540"/>
                  </a:cubicBezTo>
                  <a:cubicBezTo>
                    <a:pt x="1080" y="1455"/>
                    <a:pt x="944" y="1371"/>
                    <a:pt x="844" y="1306"/>
                  </a:cubicBezTo>
                  <a:cubicBezTo>
                    <a:pt x="793" y="1273"/>
                    <a:pt x="752" y="1245"/>
                    <a:pt x="723" y="1224"/>
                  </a:cubicBezTo>
                  <a:cubicBezTo>
                    <a:pt x="709" y="1214"/>
                    <a:pt x="697" y="1205"/>
                    <a:pt x="690" y="1198"/>
                  </a:cubicBezTo>
                  <a:cubicBezTo>
                    <a:pt x="686" y="1195"/>
                    <a:pt x="683" y="1192"/>
                    <a:pt x="681" y="1189"/>
                  </a:cubicBezTo>
                  <a:cubicBezTo>
                    <a:pt x="680" y="1188"/>
                    <a:pt x="680" y="1187"/>
                    <a:pt x="679" y="1187"/>
                  </a:cubicBezTo>
                  <a:cubicBezTo>
                    <a:pt x="679" y="1186"/>
                    <a:pt x="679" y="1186"/>
                    <a:pt x="679" y="1186"/>
                  </a:cubicBezTo>
                  <a:cubicBezTo>
                    <a:pt x="679" y="1186"/>
                    <a:pt x="679" y="1186"/>
                    <a:pt x="679" y="1186"/>
                  </a:cubicBezTo>
                  <a:cubicBezTo>
                    <a:pt x="678" y="1186"/>
                    <a:pt x="678" y="1186"/>
                    <a:pt x="678" y="1186"/>
                  </a:cubicBezTo>
                  <a:cubicBezTo>
                    <a:pt x="679" y="1186"/>
                    <a:pt x="679" y="1186"/>
                    <a:pt x="679" y="1186"/>
                  </a:cubicBezTo>
                  <a:cubicBezTo>
                    <a:pt x="679" y="1186"/>
                    <a:pt x="679" y="1186"/>
                    <a:pt x="679" y="1186"/>
                  </a:cubicBezTo>
                  <a:cubicBezTo>
                    <a:pt x="678" y="1186"/>
                    <a:pt x="678" y="1186"/>
                    <a:pt x="678" y="1186"/>
                  </a:cubicBezTo>
                  <a:cubicBezTo>
                    <a:pt x="679" y="1186"/>
                    <a:pt x="679" y="1186"/>
                    <a:pt x="679" y="1186"/>
                  </a:cubicBezTo>
                  <a:cubicBezTo>
                    <a:pt x="677" y="1186"/>
                    <a:pt x="677" y="1186"/>
                    <a:pt x="677" y="1186"/>
                  </a:cubicBezTo>
                  <a:cubicBezTo>
                    <a:pt x="679" y="1187"/>
                    <a:pt x="679" y="1187"/>
                    <a:pt x="679" y="1187"/>
                  </a:cubicBezTo>
                  <a:cubicBezTo>
                    <a:pt x="679" y="1187"/>
                    <a:pt x="679" y="1186"/>
                    <a:pt x="679" y="1186"/>
                  </a:cubicBezTo>
                  <a:cubicBezTo>
                    <a:pt x="677" y="1186"/>
                    <a:pt x="677" y="1186"/>
                    <a:pt x="677" y="1186"/>
                  </a:cubicBezTo>
                  <a:cubicBezTo>
                    <a:pt x="679" y="1187"/>
                    <a:pt x="679" y="1187"/>
                    <a:pt x="679" y="1187"/>
                  </a:cubicBezTo>
                  <a:cubicBezTo>
                    <a:pt x="675" y="1185"/>
                    <a:pt x="675" y="1185"/>
                    <a:pt x="675" y="1185"/>
                  </a:cubicBezTo>
                  <a:cubicBezTo>
                    <a:pt x="673" y="1189"/>
                    <a:pt x="673" y="1189"/>
                    <a:pt x="673" y="1189"/>
                  </a:cubicBezTo>
                  <a:cubicBezTo>
                    <a:pt x="1874" y="1926"/>
                    <a:pt x="1874" y="1926"/>
                    <a:pt x="1874" y="1926"/>
                  </a:cubicBezTo>
                  <a:cubicBezTo>
                    <a:pt x="1875" y="1926"/>
                    <a:pt x="1876" y="1926"/>
                    <a:pt x="1877" y="1926"/>
                  </a:cubicBezTo>
                  <a:cubicBezTo>
                    <a:pt x="1878" y="1926"/>
                    <a:pt x="1879" y="1925"/>
                    <a:pt x="1879" y="1924"/>
                  </a:cubicBezTo>
                  <a:cubicBezTo>
                    <a:pt x="1880" y="1923"/>
                    <a:pt x="1880" y="1923"/>
                    <a:pt x="1880" y="1922"/>
                  </a:cubicBezTo>
                  <a:cubicBezTo>
                    <a:pt x="1880" y="1921"/>
                    <a:pt x="1880" y="1920"/>
                    <a:pt x="1879" y="1920"/>
                  </a:cubicBezTo>
                  <a:cubicBezTo>
                    <a:pt x="1879" y="1919"/>
                    <a:pt x="1879" y="1919"/>
                    <a:pt x="1878" y="1919"/>
                  </a:cubicBezTo>
                  <a:cubicBezTo>
                    <a:pt x="1878" y="1918"/>
                    <a:pt x="1877" y="1917"/>
                    <a:pt x="1876" y="1916"/>
                  </a:cubicBezTo>
                  <a:cubicBezTo>
                    <a:pt x="1872" y="1913"/>
                    <a:pt x="1864" y="1908"/>
                    <a:pt x="1852" y="1900"/>
                  </a:cubicBezTo>
                  <a:cubicBezTo>
                    <a:pt x="1765" y="1842"/>
                    <a:pt x="1474" y="1661"/>
                    <a:pt x="1205" y="1495"/>
                  </a:cubicBezTo>
                  <a:cubicBezTo>
                    <a:pt x="936" y="1328"/>
                    <a:pt x="689" y="1176"/>
                    <a:pt x="689" y="1176"/>
                  </a:cubicBezTo>
                  <a:cubicBezTo>
                    <a:pt x="687" y="1179"/>
                    <a:pt x="687" y="1179"/>
                    <a:pt x="687" y="1179"/>
                  </a:cubicBezTo>
                  <a:cubicBezTo>
                    <a:pt x="690" y="1181"/>
                    <a:pt x="690" y="1181"/>
                    <a:pt x="690" y="1181"/>
                  </a:cubicBezTo>
                  <a:cubicBezTo>
                    <a:pt x="688" y="1180"/>
                    <a:pt x="688" y="1180"/>
                    <a:pt x="688" y="1180"/>
                  </a:cubicBezTo>
                  <a:cubicBezTo>
                    <a:pt x="689" y="1182"/>
                    <a:pt x="689" y="1182"/>
                    <a:pt x="689" y="1182"/>
                  </a:cubicBezTo>
                  <a:cubicBezTo>
                    <a:pt x="689" y="1182"/>
                    <a:pt x="690" y="1182"/>
                    <a:pt x="690" y="1181"/>
                  </a:cubicBezTo>
                  <a:cubicBezTo>
                    <a:pt x="688" y="1180"/>
                    <a:pt x="688" y="1180"/>
                    <a:pt x="688" y="1180"/>
                  </a:cubicBezTo>
                  <a:cubicBezTo>
                    <a:pt x="689" y="1182"/>
                    <a:pt x="689" y="1182"/>
                    <a:pt x="689" y="1182"/>
                  </a:cubicBezTo>
                  <a:cubicBezTo>
                    <a:pt x="688" y="1181"/>
                    <a:pt x="688" y="1181"/>
                    <a:pt x="688" y="1181"/>
                  </a:cubicBezTo>
                  <a:cubicBezTo>
                    <a:pt x="689" y="1183"/>
                    <a:pt x="689" y="1183"/>
                    <a:pt x="689" y="1183"/>
                  </a:cubicBezTo>
                  <a:cubicBezTo>
                    <a:pt x="689" y="1182"/>
                    <a:pt x="689" y="1182"/>
                    <a:pt x="689" y="1182"/>
                  </a:cubicBezTo>
                  <a:cubicBezTo>
                    <a:pt x="688" y="1181"/>
                    <a:pt x="688" y="1181"/>
                    <a:pt x="688" y="1181"/>
                  </a:cubicBezTo>
                  <a:cubicBezTo>
                    <a:pt x="689" y="1183"/>
                    <a:pt x="689" y="1183"/>
                    <a:pt x="689" y="1183"/>
                  </a:cubicBezTo>
                  <a:cubicBezTo>
                    <a:pt x="689" y="1182"/>
                    <a:pt x="689" y="1182"/>
                    <a:pt x="689" y="1182"/>
                  </a:cubicBezTo>
                  <a:cubicBezTo>
                    <a:pt x="689" y="1183"/>
                    <a:pt x="689" y="1183"/>
                    <a:pt x="689" y="1183"/>
                  </a:cubicBezTo>
                  <a:cubicBezTo>
                    <a:pt x="689" y="1183"/>
                    <a:pt x="689" y="1183"/>
                    <a:pt x="689" y="1183"/>
                  </a:cubicBezTo>
                  <a:cubicBezTo>
                    <a:pt x="689" y="1182"/>
                    <a:pt x="689" y="1182"/>
                    <a:pt x="689" y="1182"/>
                  </a:cubicBezTo>
                  <a:cubicBezTo>
                    <a:pt x="689" y="1183"/>
                    <a:pt x="689" y="1183"/>
                    <a:pt x="689" y="1183"/>
                  </a:cubicBezTo>
                  <a:cubicBezTo>
                    <a:pt x="689" y="1183"/>
                    <a:pt x="689" y="1183"/>
                    <a:pt x="689" y="1183"/>
                  </a:cubicBezTo>
                  <a:cubicBezTo>
                    <a:pt x="689" y="1183"/>
                    <a:pt x="690" y="1183"/>
                    <a:pt x="691" y="1183"/>
                  </a:cubicBezTo>
                  <a:cubicBezTo>
                    <a:pt x="695" y="1184"/>
                    <a:pt x="704" y="1188"/>
                    <a:pt x="716" y="1194"/>
                  </a:cubicBezTo>
                  <a:cubicBezTo>
                    <a:pt x="761" y="1218"/>
                    <a:pt x="853" y="1274"/>
                    <a:pt x="966" y="1345"/>
                  </a:cubicBezTo>
                  <a:cubicBezTo>
                    <a:pt x="1136" y="1452"/>
                    <a:pt x="1352" y="1591"/>
                    <a:pt x="1531" y="1704"/>
                  </a:cubicBezTo>
                  <a:cubicBezTo>
                    <a:pt x="1621" y="1761"/>
                    <a:pt x="1701" y="1811"/>
                    <a:pt x="1761" y="1847"/>
                  </a:cubicBezTo>
                  <a:cubicBezTo>
                    <a:pt x="1791" y="1865"/>
                    <a:pt x="1816" y="1879"/>
                    <a:pt x="1835" y="1889"/>
                  </a:cubicBezTo>
                  <a:cubicBezTo>
                    <a:pt x="1844" y="1894"/>
                    <a:pt x="1852" y="1898"/>
                    <a:pt x="1858" y="1900"/>
                  </a:cubicBezTo>
                  <a:cubicBezTo>
                    <a:pt x="1861" y="1902"/>
                    <a:pt x="1864" y="1903"/>
                    <a:pt x="1866" y="1903"/>
                  </a:cubicBezTo>
                  <a:cubicBezTo>
                    <a:pt x="1868" y="1904"/>
                    <a:pt x="1870" y="1905"/>
                    <a:pt x="1872" y="1905"/>
                  </a:cubicBezTo>
                  <a:cubicBezTo>
                    <a:pt x="1873" y="1905"/>
                    <a:pt x="1874" y="1905"/>
                    <a:pt x="1874" y="1904"/>
                  </a:cubicBezTo>
                  <a:cubicBezTo>
                    <a:pt x="1875" y="1904"/>
                    <a:pt x="1876" y="1903"/>
                    <a:pt x="1877" y="1902"/>
                  </a:cubicBezTo>
                  <a:cubicBezTo>
                    <a:pt x="1877" y="1902"/>
                    <a:pt x="1877" y="1902"/>
                    <a:pt x="1877" y="1902"/>
                  </a:cubicBezTo>
                  <a:cubicBezTo>
                    <a:pt x="1878" y="1901"/>
                    <a:pt x="1878" y="1900"/>
                    <a:pt x="1878" y="1899"/>
                  </a:cubicBezTo>
                  <a:cubicBezTo>
                    <a:pt x="1878" y="1897"/>
                    <a:pt x="1878" y="1895"/>
                    <a:pt x="1877" y="1894"/>
                  </a:cubicBezTo>
                  <a:cubicBezTo>
                    <a:pt x="1875" y="1891"/>
                    <a:pt x="1873" y="1888"/>
                    <a:pt x="1870" y="1885"/>
                  </a:cubicBezTo>
                  <a:cubicBezTo>
                    <a:pt x="1863" y="1878"/>
                    <a:pt x="1853" y="1870"/>
                    <a:pt x="1840" y="1860"/>
                  </a:cubicBezTo>
                  <a:cubicBezTo>
                    <a:pt x="1790" y="1822"/>
                    <a:pt x="1695" y="1760"/>
                    <a:pt x="1579" y="1688"/>
                  </a:cubicBezTo>
                  <a:cubicBezTo>
                    <a:pt x="1233" y="1472"/>
                    <a:pt x="708" y="1167"/>
                    <a:pt x="708" y="1167"/>
                  </a:cubicBezTo>
                  <a:cubicBezTo>
                    <a:pt x="706" y="1170"/>
                    <a:pt x="706" y="1170"/>
                    <a:pt x="706" y="1170"/>
                  </a:cubicBezTo>
                  <a:cubicBezTo>
                    <a:pt x="706" y="1174"/>
                    <a:pt x="706" y="1174"/>
                    <a:pt x="706" y="1174"/>
                  </a:cubicBezTo>
                  <a:cubicBezTo>
                    <a:pt x="706" y="1170"/>
                    <a:pt x="706" y="1170"/>
                    <a:pt x="706" y="1170"/>
                  </a:cubicBezTo>
                  <a:cubicBezTo>
                    <a:pt x="704" y="1174"/>
                    <a:pt x="704" y="1174"/>
                    <a:pt x="704" y="1174"/>
                  </a:cubicBezTo>
                  <a:cubicBezTo>
                    <a:pt x="704" y="1174"/>
                    <a:pt x="705" y="1174"/>
                    <a:pt x="706" y="1174"/>
                  </a:cubicBezTo>
                  <a:cubicBezTo>
                    <a:pt x="706" y="1170"/>
                    <a:pt x="706" y="1170"/>
                    <a:pt x="706" y="1170"/>
                  </a:cubicBezTo>
                  <a:cubicBezTo>
                    <a:pt x="704" y="1174"/>
                    <a:pt x="704" y="1174"/>
                    <a:pt x="704" y="1174"/>
                  </a:cubicBezTo>
                  <a:cubicBezTo>
                    <a:pt x="705" y="1170"/>
                    <a:pt x="705" y="1170"/>
                    <a:pt x="705" y="1170"/>
                  </a:cubicBezTo>
                  <a:cubicBezTo>
                    <a:pt x="704" y="1174"/>
                    <a:pt x="704" y="1174"/>
                    <a:pt x="704" y="1174"/>
                  </a:cubicBezTo>
                  <a:cubicBezTo>
                    <a:pt x="704" y="1174"/>
                    <a:pt x="704" y="1174"/>
                    <a:pt x="704" y="1174"/>
                  </a:cubicBezTo>
                  <a:cubicBezTo>
                    <a:pt x="705" y="1170"/>
                    <a:pt x="705" y="1170"/>
                    <a:pt x="705" y="1170"/>
                  </a:cubicBezTo>
                  <a:cubicBezTo>
                    <a:pt x="704" y="1174"/>
                    <a:pt x="704" y="1174"/>
                    <a:pt x="704" y="1174"/>
                  </a:cubicBezTo>
                  <a:cubicBezTo>
                    <a:pt x="705" y="1172"/>
                    <a:pt x="705" y="1172"/>
                    <a:pt x="705" y="1172"/>
                  </a:cubicBezTo>
                  <a:cubicBezTo>
                    <a:pt x="704" y="1174"/>
                    <a:pt x="704" y="1174"/>
                    <a:pt x="704" y="1174"/>
                  </a:cubicBezTo>
                  <a:cubicBezTo>
                    <a:pt x="704" y="1174"/>
                    <a:pt x="704" y="1174"/>
                    <a:pt x="704" y="1174"/>
                  </a:cubicBezTo>
                  <a:cubicBezTo>
                    <a:pt x="705" y="1172"/>
                    <a:pt x="705" y="1172"/>
                    <a:pt x="705" y="1172"/>
                  </a:cubicBezTo>
                  <a:cubicBezTo>
                    <a:pt x="704" y="1174"/>
                    <a:pt x="704" y="1174"/>
                    <a:pt x="704" y="1174"/>
                  </a:cubicBezTo>
                  <a:cubicBezTo>
                    <a:pt x="704" y="1174"/>
                    <a:pt x="704" y="1174"/>
                    <a:pt x="705" y="1174"/>
                  </a:cubicBezTo>
                  <a:cubicBezTo>
                    <a:pt x="717" y="1181"/>
                    <a:pt x="796" y="1229"/>
                    <a:pt x="907" y="1297"/>
                  </a:cubicBezTo>
                  <a:cubicBezTo>
                    <a:pt x="1242" y="1500"/>
                    <a:pt x="1872" y="1884"/>
                    <a:pt x="1872" y="1884"/>
                  </a:cubicBezTo>
                  <a:cubicBezTo>
                    <a:pt x="1874" y="1880"/>
                    <a:pt x="1874" y="1880"/>
                    <a:pt x="1874" y="1880"/>
                  </a:cubicBezTo>
                  <a:cubicBezTo>
                    <a:pt x="1876" y="1877"/>
                    <a:pt x="1876" y="1877"/>
                    <a:pt x="1876" y="1877"/>
                  </a:cubicBezTo>
                  <a:cubicBezTo>
                    <a:pt x="1876" y="1877"/>
                    <a:pt x="1871" y="1874"/>
                    <a:pt x="1862" y="1869"/>
                  </a:cubicBezTo>
                  <a:cubicBezTo>
                    <a:pt x="1794" y="1829"/>
                    <a:pt x="1486" y="1648"/>
                    <a:pt x="1195" y="1471"/>
                  </a:cubicBezTo>
                  <a:cubicBezTo>
                    <a:pt x="1049" y="1383"/>
                    <a:pt x="908" y="1296"/>
                    <a:pt x="804" y="1228"/>
                  </a:cubicBezTo>
                  <a:cubicBezTo>
                    <a:pt x="751" y="1194"/>
                    <a:pt x="708" y="1165"/>
                    <a:pt x="678" y="1143"/>
                  </a:cubicBezTo>
                  <a:cubicBezTo>
                    <a:pt x="663" y="1132"/>
                    <a:pt x="651" y="1123"/>
                    <a:pt x="643" y="1115"/>
                  </a:cubicBezTo>
                  <a:cubicBezTo>
                    <a:pt x="639" y="1112"/>
                    <a:pt x="636" y="1109"/>
                    <a:pt x="634" y="1107"/>
                  </a:cubicBezTo>
                  <a:cubicBezTo>
                    <a:pt x="634" y="1106"/>
                    <a:pt x="633" y="1105"/>
                    <a:pt x="633" y="1104"/>
                  </a:cubicBezTo>
                  <a:cubicBezTo>
                    <a:pt x="632" y="1103"/>
                    <a:pt x="632" y="1103"/>
                    <a:pt x="632" y="1103"/>
                  </a:cubicBezTo>
                  <a:cubicBezTo>
                    <a:pt x="632" y="1103"/>
                    <a:pt x="632" y="1103"/>
                    <a:pt x="632" y="1103"/>
                  </a:cubicBezTo>
                  <a:cubicBezTo>
                    <a:pt x="632" y="1103"/>
                    <a:pt x="632" y="1103"/>
                    <a:pt x="632" y="1103"/>
                  </a:cubicBezTo>
                  <a:cubicBezTo>
                    <a:pt x="632" y="1103"/>
                    <a:pt x="632" y="1103"/>
                    <a:pt x="632" y="1103"/>
                  </a:cubicBezTo>
                  <a:cubicBezTo>
                    <a:pt x="632" y="1103"/>
                    <a:pt x="632" y="1103"/>
                    <a:pt x="632" y="1103"/>
                  </a:cubicBezTo>
                  <a:cubicBezTo>
                    <a:pt x="632" y="1103"/>
                    <a:pt x="632" y="1103"/>
                    <a:pt x="632" y="1103"/>
                  </a:cubicBezTo>
                  <a:cubicBezTo>
                    <a:pt x="632" y="1103"/>
                    <a:pt x="632" y="1103"/>
                    <a:pt x="632" y="1103"/>
                  </a:cubicBezTo>
                  <a:cubicBezTo>
                    <a:pt x="630" y="1103"/>
                    <a:pt x="630" y="1103"/>
                    <a:pt x="630" y="1103"/>
                  </a:cubicBezTo>
                  <a:cubicBezTo>
                    <a:pt x="632" y="1104"/>
                    <a:pt x="632" y="1104"/>
                    <a:pt x="632" y="1104"/>
                  </a:cubicBezTo>
                  <a:cubicBezTo>
                    <a:pt x="632" y="1104"/>
                    <a:pt x="632" y="1103"/>
                    <a:pt x="632" y="1103"/>
                  </a:cubicBezTo>
                  <a:cubicBezTo>
                    <a:pt x="630" y="1103"/>
                    <a:pt x="630" y="1103"/>
                    <a:pt x="630" y="1103"/>
                  </a:cubicBezTo>
                  <a:cubicBezTo>
                    <a:pt x="632" y="1104"/>
                    <a:pt x="632" y="1104"/>
                    <a:pt x="632" y="1104"/>
                  </a:cubicBezTo>
                  <a:cubicBezTo>
                    <a:pt x="628" y="1102"/>
                    <a:pt x="628" y="1102"/>
                    <a:pt x="628" y="1102"/>
                  </a:cubicBezTo>
                  <a:cubicBezTo>
                    <a:pt x="626" y="1105"/>
                    <a:pt x="626" y="1105"/>
                    <a:pt x="626" y="1105"/>
                  </a:cubicBezTo>
                  <a:cubicBezTo>
                    <a:pt x="1873" y="1868"/>
                    <a:pt x="1873" y="1868"/>
                    <a:pt x="1873" y="1868"/>
                  </a:cubicBezTo>
                  <a:cubicBezTo>
                    <a:pt x="1875" y="1869"/>
                    <a:pt x="1878" y="1868"/>
                    <a:pt x="1879" y="1866"/>
                  </a:cubicBezTo>
                  <a:cubicBezTo>
                    <a:pt x="1879" y="1866"/>
                    <a:pt x="1879" y="1865"/>
                    <a:pt x="1879" y="1864"/>
                  </a:cubicBezTo>
                  <a:cubicBezTo>
                    <a:pt x="1879" y="1863"/>
                    <a:pt x="1879" y="1862"/>
                    <a:pt x="1879" y="1862"/>
                  </a:cubicBezTo>
                  <a:cubicBezTo>
                    <a:pt x="1878" y="1861"/>
                    <a:pt x="1878" y="1861"/>
                    <a:pt x="1878" y="1861"/>
                  </a:cubicBezTo>
                  <a:cubicBezTo>
                    <a:pt x="1877" y="1860"/>
                    <a:pt x="1876" y="1859"/>
                    <a:pt x="1875" y="1858"/>
                  </a:cubicBezTo>
                  <a:cubicBezTo>
                    <a:pt x="1870" y="1855"/>
                    <a:pt x="1861" y="1849"/>
                    <a:pt x="1848" y="1840"/>
                  </a:cubicBezTo>
                  <a:cubicBezTo>
                    <a:pt x="1751" y="1775"/>
                    <a:pt x="1426" y="1573"/>
                    <a:pt x="1125" y="1386"/>
                  </a:cubicBezTo>
                  <a:cubicBezTo>
                    <a:pt x="824" y="1200"/>
                    <a:pt x="547" y="1030"/>
                    <a:pt x="547" y="1030"/>
                  </a:cubicBezTo>
                  <a:cubicBezTo>
                    <a:pt x="545" y="1028"/>
                    <a:pt x="543" y="1029"/>
                    <a:pt x="542" y="1031"/>
                  </a:cubicBezTo>
                  <a:cubicBezTo>
                    <a:pt x="541" y="1033"/>
                    <a:pt x="541" y="1035"/>
                    <a:pt x="543" y="1036"/>
                  </a:cubicBezTo>
                  <a:cubicBezTo>
                    <a:pt x="543" y="1036"/>
                    <a:pt x="874" y="1241"/>
                    <a:pt x="1205" y="1445"/>
                  </a:cubicBezTo>
                  <a:cubicBezTo>
                    <a:pt x="1370" y="1547"/>
                    <a:pt x="1536" y="1649"/>
                    <a:pt x="1661" y="1725"/>
                  </a:cubicBezTo>
                  <a:cubicBezTo>
                    <a:pt x="1723" y="1764"/>
                    <a:pt x="1775" y="1795"/>
                    <a:pt x="1812" y="1818"/>
                  </a:cubicBezTo>
                  <a:cubicBezTo>
                    <a:pt x="1830" y="1829"/>
                    <a:pt x="1844" y="1838"/>
                    <a:pt x="1854" y="1844"/>
                  </a:cubicBezTo>
                  <a:cubicBezTo>
                    <a:pt x="1859" y="1847"/>
                    <a:pt x="1863" y="1849"/>
                    <a:pt x="1866" y="1851"/>
                  </a:cubicBezTo>
                  <a:cubicBezTo>
                    <a:pt x="1867" y="1851"/>
                    <a:pt x="1868" y="1852"/>
                    <a:pt x="1869" y="1852"/>
                  </a:cubicBezTo>
                  <a:cubicBezTo>
                    <a:pt x="1869" y="1853"/>
                    <a:pt x="1870" y="1853"/>
                    <a:pt x="1870" y="1853"/>
                  </a:cubicBezTo>
                  <a:cubicBezTo>
                    <a:pt x="1870" y="1853"/>
                    <a:pt x="1870" y="1853"/>
                    <a:pt x="1870" y="1853"/>
                  </a:cubicBezTo>
                  <a:cubicBezTo>
                    <a:pt x="1871" y="1853"/>
                    <a:pt x="1871" y="1853"/>
                    <a:pt x="1871" y="1853"/>
                  </a:cubicBezTo>
                  <a:cubicBezTo>
                    <a:pt x="1871" y="1853"/>
                    <a:pt x="1871" y="1853"/>
                    <a:pt x="1872" y="1853"/>
                  </a:cubicBezTo>
                  <a:cubicBezTo>
                    <a:pt x="1874" y="1853"/>
                    <a:pt x="1875" y="1852"/>
                    <a:pt x="1876" y="1851"/>
                  </a:cubicBezTo>
                  <a:cubicBezTo>
                    <a:pt x="1876" y="1849"/>
                    <a:pt x="1876" y="1847"/>
                    <a:pt x="1874" y="1846"/>
                  </a:cubicBezTo>
                  <a:cubicBezTo>
                    <a:pt x="1874" y="1846"/>
                    <a:pt x="1869" y="1843"/>
                    <a:pt x="1859" y="1837"/>
                  </a:cubicBezTo>
                  <a:cubicBezTo>
                    <a:pt x="1782" y="1790"/>
                    <a:pt x="1439" y="1581"/>
                    <a:pt x="1116" y="1381"/>
                  </a:cubicBezTo>
                  <a:cubicBezTo>
                    <a:pt x="954" y="1281"/>
                    <a:pt x="797" y="1183"/>
                    <a:pt x="680" y="1109"/>
                  </a:cubicBezTo>
                  <a:cubicBezTo>
                    <a:pt x="622" y="1072"/>
                    <a:pt x="574" y="1041"/>
                    <a:pt x="540" y="1018"/>
                  </a:cubicBezTo>
                  <a:cubicBezTo>
                    <a:pt x="523" y="1007"/>
                    <a:pt x="510" y="998"/>
                    <a:pt x="501" y="992"/>
                  </a:cubicBezTo>
                  <a:cubicBezTo>
                    <a:pt x="497" y="988"/>
                    <a:pt x="493" y="986"/>
                    <a:pt x="491" y="984"/>
                  </a:cubicBezTo>
                  <a:cubicBezTo>
                    <a:pt x="490" y="983"/>
                    <a:pt x="489" y="982"/>
                    <a:pt x="489" y="982"/>
                  </a:cubicBezTo>
                  <a:cubicBezTo>
                    <a:pt x="489" y="982"/>
                    <a:pt x="489" y="982"/>
                    <a:pt x="489" y="982"/>
                  </a:cubicBezTo>
                  <a:cubicBezTo>
                    <a:pt x="489" y="981"/>
                    <a:pt x="489" y="981"/>
                    <a:pt x="489" y="981"/>
                  </a:cubicBezTo>
                  <a:cubicBezTo>
                    <a:pt x="486" y="983"/>
                    <a:pt x="486" y="983"/>
                    <a:pt x="486" y="983"/>
                  </a:cubicBezTo>
                  <a:cubicBezTo>
                    <a:pt x="489" y="983"/>
                    <a:pt x="489" y="983"/>
                    <a:pt x="489" y="983"/>
                  </a:cubicBezTo>
                  <a:cubicBezTo>
                    <a:pt x="489" y="982"/>
                    <a:pt x="489" y="982"/>
                    <a:pt x="489" y="981"/>
                  </a:cubicBezTo>
                  <a:cubicBezTo>
                    <a:pt x="486" y="983"/>
                    <a:pt x="486" y="983"/>
                    <a:pt x="486" y="983"/>
                  </a:cubicBezTo>
                  <a:cubicBezTo>
                    <a:pt x="489" y="983"/>
                    <a:pt x="489" y="983"/>
                    <a:pt x="489" y="983"/>
                  </a:cubicBezTo>
                  <a:cubicBezTo>
                    <a:pt x="485" y="983"/>
                    <a:pt x="485" y="983"/>
                    <a:pt x="485" y="983"/>
                  </a:cubicBezTo>
                  <a:cubicBezTo>
                    <a:pt x="488" y="985"/>
                    <a:pt x="488" y="985"/>
                    <a:pt x="488" y="985"/>
                  </a:cubicBezTo>
                  <a:cubicBezTo>
                    <a:pt x="489" y="984"/>
                    <a:pt x="489" y="983"/>
                    <a:pt x="489" y="983"/>
                  </a:cubicBezTo>
                  <a:cubicBezTo>
                    <a:pt x="485" y="983"/>
                    <a:pt x="485" y="983"/>
                    <a:pt x="485" y="983"/>
                  </a:cubicBezTo>
                  <a:cubicBezTo>
                    <a:pt x="488" y="985"/>
                    <a:pt x="488" y="985"/>
                    <a:pt x="488" y="985"/>
                  </a:cubicBezTo>
                  <a:cubicBezTo>
                    <a:pt x="488" y="985"/>
                    <a:pt x="488" y="985"/>
                    <a:pt x="488" y="985"/>
                  </a:cubicBezTo>
                  <a:cubicBezTo>
                    <a:pt x="485" y="983"/>
                    <a:pt x="485" y="983"/>
                    <a:pt x="485" y="983"/>
                  </a:cubicBezTo>
                  <a:cubicBezTo>
                    <a:pt x="487" y="986"/>
                    <a:pt x="487" y="986"/>
                    <a:pt x="487" y="986"/>
                  </a:cubicBezTo>
                  <a:cubicBezTo>
                    <a:pt x="487" y="986"/>
                    <a:pt x="488" y="986"/>
                    <a:pt x="488" y="985"/>
                  </a:cubicBezTo>
                  <a:cubicBezTo>
                    <a:pt x="485" y="983"/>
                    <a:pt x="485" y="983"/>
                    <a:pt x="485" y="983"/>
                  </a:cubicBezTo>
                  <a:cubicBezTo>
                    <a:pt x="487" y="986"/>
                    <a:pt x="487" y="986"/>
                    <a:pt x="487" y="986"/>
                  </a:cubicBezTo>
                  <a:cubicBezTo>
                    <a:pt x="485" y="983"/>
                    <a:pt x="485" y="983"/>
                    <a:pt x="485" y="983"/>
                  </a:cubicBezTo>
                  <a:cubicBezTo>
                    <a:pt x="485" y="987"/>
                    <a:pt x="485" y="987"/>
                    <a:pt x="485" y="987"/>
                  </a:cubicBezTo>
                  <a:cubicBezTo>
                    <a:pt x="486" y="987"/>
                    <a:pt x="486" y="987"/>
                    <a:pt x="487" y="986"/>
                  </a:cubicBezTo>
                  <a:cubicBezTo>
                    <a:pt x="485" y="983"/>
                    <a:pt x="485" y="983"/>
                    <a:pt x="485" y="983"/>
                  </a:cubicBezTo>
                  <a:cubicBezTo>
                    <a:pt x="485" y="987"/>
                    <a:pt x="485" y="987"/>
                    <a:pt x="485" y="987"/>
                  </a:cubicBezTo>
                  <a:cubicBezTo>
                    <a:pt x="485" y="984"/>
                    <a:pt x="485" y="984"/>
                    <a:pt x="485" y="984"/>
                  </a:cubicBezTo>
                  <a:cubicBezTo>
                    <a:pt x="485" y="987"/>
                    <a:pt x="485" y="987"/>
                    <a:pt x="485" y="987"/>
                  </a:cubicBezTo>
                  <a:cubicBezTo>
                    <a:pt x="485" y="987"/>
                    <a:pt x="485" y="987"/>
                    <a:pt x="485" y="987"/>
                  </a:cubicBezTo>
                  <a:cubicBezTo>
                    <a:pt x="485" y="984"/>
                    <a:pt x="485" y="984"/>
                    <a:pt x="485" y="984"/>
                  </a:cubicBezTo>
                  <a:cubicBezTo>
                    <a:pt x="485" y="987"/>
                    <a:pt x="485" y="987"/>
                    <a:pt x="485" y="987"/>
                  </a:cubicBezTo>
                  <a:cubicBezTo>
                    <a:pt x="485" y="986"/>
                    <a:pt x="485" y="986"/>
                    <a:pt x="485" y="986"/>
                  </a:cubicBezTo>
                  <a:cubicBezTo>
                    <a:pt x="485" y="987"/>
                    <a:pt x="485" y="987"/>
                    <a:pt x="485" y="987"/>
                  </a:cubicBezTo>
                  <a:cubicBezTo>
                    <a:pt x="485" y="987"/>
                    <a:pt x="485" y="987"/>
                    <a:pt x="485" y="987"/>
                  </a:cubicBezTo>
                  <a:cubicBezTo>
                    <a:pt x="485" y="986"/>
                    <a:pt x="485" y="986"/>
                    <a:pt x="485" y="986"/>
                  </a:cubicBezTo>
                  <a:cubicBezTo>
                    <a:pt x="485" y="987"/>
                    <a:pt x="485" y="987"/>
                    <a:pt x="485" y="987"/>
                  </a:cubicBezTo>
                  <a:cubicBezTo>
                    <a:pt x="485" y="987"/>
                    <a:pt x="486" y="987"/>
                    <a:pt x="487" y="987"/>
                  </a:cubicBezTo>
                  <a:cubicBezTo>
                    <a:pt x="491" y="989"/>
                    <a:pt x="500" y="994"/>
                    <a:pt x="514" y="1002"/>
                  </a:cubicBezTo>
                  <a:cubicBezTo>
                    <a:pt x="615" y="1061"/>
                    <a:pt x="950" y="1271"/>
                    <a:pt x="1262" y="1465"/>
                  </a:cubicBezTo>
                  <a:cubicBezTo>
                    <a:pt x="1418" y="1563"/>
                    <a:pt x="1568" y="1657"/>
                    <a:pt x="1681" y="1726"/>
                  </a:cubicBezTo>
                  <a:cubicBezTo>
                    <a:pt x="1737" y="1761"/>
                    <a:pt x="1784" y="1789"/>
                    <a:pt x="1818" y="1809"/>
                  </a:cubicBezTo>
                  <a:cubicBezTo>
                    <a:pt x="1835" y="1819"/>
                    <a:pt x="1848" y="1827"/>
                    <a:pt x="1858" y="1832"/>
                  </a:cubicBezTo>
                  <a:cubicBezTo>
                    <a:pt x="1862" y="1835"/>
                    <a:pt x="1866" y="1837"/>
                    <a:pt x="1869" y="1839"/>
                  </a:cubicBezTo>
                  <a:cubicBezTo>
                    <a:pt x="1870" y="1839"/>
                    <a:pt x="1872" y="1840"/>
                    <a:pt x="1873" y="1840"/>
                  </a:cubicBezTo>
                  <a:cubicBezTo>
                    <a:pt x="1873" y="1840"/>
                    <a:pt x="1874" y="1841"/>
                    <a:pt x="1874" y="1841"/>
                  </a:cubicBezTo>
                  <a:cubicBezTo>
                    <a:pt x="1875" y="1841"/>
                    <a:pt x="1875" y="1841"/>
                    <a:pt x="1876" y="1841"/>
                  </a:cubicBezTo>
                  <a:cubicBezTo>
                    <a:pt x="1876" y="1841"/>
                    <a:pt x="1877" y="1841"/>
                    <a:pt x="1877" y="1841"/>
                  </a:cubicBezTo>
                  <a:cubicBezTo>
                    <a:pt x="1878" y="1841"/>
                    <a:pt x="1879" y="1840"/>
                    <a:pt x="1880" y="1839"/>
                  </a:cubicBezTo>
                  <a:cubicBezTo>
                    <a:pt x="1880" y="1838"/>
                    <a:pt x="1880" y="1838"/>
                    <a:pt x="1880" y="1837"/>
                  </a:cubicBezTo>
                  <a:cubicBezTo>
                    <a:pt x="1880" y="1836"/>
                    <a:pt x="1880" y="1835"/>
                    <a:pt x="1880" y="1835"/>
                  </a:cubicBezTo>
                  <a:cubicBezTo>
                    <a:pt x="1879" y="1834"/>
                    <a:pt x="1879" y="1834"/>
                    <a:pt x="1879" y="1834"/>
                  </a:cubicBezTo>
                  <a:cubicBezTo>
                    <a:pt x="1879" y="1834"/>
                    <a:pt x="1879" y="1834"/>
                    <a:pt x="1879" y="1834"/>
                  </a:cubicBezTo>
                  <a:cubicBezTo>
                    <a:pt x="1878" y="1833"/>
                    <a:pt x="1878" y="1833"/>
                    <a:pt x="1878" y="1833"/>
                  </a:cubicBezTo>
                  <a:cubicBezTo>
                    <a:pt x="1876" y="1832"/>
                    <a:pt x="1868" y="1827"/>
                    <a:pt x="1856" y="1819"/>
                  </a:cubicBezTo>
                  <a:cubicBezTo>
                    <a:pt x="1765" y="1762"/>
                    <a:pt x="1406" y="1538"/>
                    <a:pt x="1071" y="1329"/>
                  </a:cubicBezTo>
                  <a:cubicBezTo>
                    <a:pt x="903" y="1224"/>
                    <a:pt x="741" y="1123"/>
                    <a:pt x="620" y="1048"/>
                  </a:cubicBezTo>
                  <a:cubicBezTo>
                    <a:pt x="560" y="1010"/>
                    <a:pt x="511" y="979"/>
                    <a:pt x="476" y="958"/>
                  </a:cubicBezTo>
                  <a:cubicBezTo>
                    <a:pt x="459" y="947"/>
                    <a:pt x="445" y="938"/>
                    <a:pt x="436" y="933"/>
                  </a:cubicBezTo>
                  <a:cubicBezTo>
                    <a:pt x="432" y="930"/>
                    <a:pt x="428" y="927"/>
                    <a:pt x="426" y="926"/>
                  </a:cubicBezTo>
                  <a:cubicBezTo>
                    <a:pt x="425" y="925"/>
                    <a:pt x="424" y="925"/>
                    <a:pt x="423" y="924"/>
                  </a:cubicBezTo>
                  <a:cubicBezTo>
                    <a:pt x="422" y="924"/>
                    <a:pt x="422" y="924"/>
                    <a:pt x="422" y="924"/>
                  </a:cubicBezTo>
                  <a:cubicBezTo>
                    <a:pt x="422" y="924"/>
                    <a:pt x="422" y="924"/>
                    <a:pt x="422" y="924"/>
                  </a:cubicBezTo>
                  <a:cubicBezTo>
                    <a:pt x="421" y="925"/>
                    <a:pt x="421" y="925"/>
                    <a:pt x="421" y="925"/>
                  </a:cubicBezTo>
                  <a:cubicBezTo>
                    <a:pt x="422" y="924"/>
                    <a:pt x="422" y="924"/>
                    <a:pt x="422" y="924"/>
                  </a:cubicBezTo>
                  <a:cubicBezTo>
                    <a:pt x="422" y="924"/>
                    <a:pt x="422" y="924"/>
                    <a:pt x="422" y="924"/>
                  </a:cubicBezTo>
                  <a:cubicBezTo>
                    <a:pt x="421" y="925"/>
                    <a:pt x="421" y="925"/>
                    <a:pt x="421" y="925"/>
                  </a:cubicBezTo>
                  <a:cubicBezTo>
                    <a:pt x="422" y="924"/>
                    <a:pt x="422" y="924"/>
                    <a:pt x="422" y="924"/>
                  </a:cubicBezTo>
                  <a:cubicBezTo>
                    <a:pt x="420" y="927"/>
                    <a:pt x="420" y="927"/>
                    <a:pt x="420" y="927"/>
                  </a:cubicBezTo>
                  <a:cubicBezTo>
                    <a:pt x="423" y="924"/>
                    <a:pt x="423" y="924"/>
                    <a:pt x="423" y="924"/>
                  </a:cubicBezTo>
                  <a:cubicBezTo>
                    <a:pt x="422" y="924"/>
                    <a:pt x="422" y="924"/>
                    <a:pt x="422" y="924"/>
                  </a:cubicBezTo>
                  <a:cubicBezTo>
                    <a:pt x="420" y="927"/>
                    <a:pt x="420" y="927"/>
                    <a:pt x="420" y="927"/>
                  </a:cubicBezTo>
                  <a:cubicBezTo>
                    <a:pt x="423" y="924"/>
                    <a:pt x="423" y="924"/>
                    <a:pt x="423" y="924"/>
                  </a:cubicBezTo>
                  <a:cubicBezTo>
                    <a:pt x="420" y="927"/>
                    <a:pt x="420" y="927"/>
                    <a:pt x="420" y="927"/>
                  </a:cubicBezTo>
                  <a:cubicBezTo>
                    <a:pt x="423" y="924"/>
                    <a:pt x="423" y="924"/>
                    <a:pt x="423" y="924"/>
                  </a:cubicBezTo>
                  <a:cubicBezTo>
                    <a:pt x="423" y="924"/>
                    <a:pt x="423" y="924"/>
                    <a:pt x="423" y="924"/>
                  </a:cubicBezTo>
                  <a:cubicBezTo>
                    <a:pt x="420" y="927"/>
                    <a:pt x="420" y="927"/>
                    <a:pt x="420" y="927"/>
                  </a:cubicBezTo>
                  <a:cubicBezTo>
                    <a:pt x="423" y="924"/>
                    <a:pt x="423" y="924"/>
                    <a:pt x="423" y="924"/>
                  </a:cubicBezTo>
                  <a:cubicBezTo>
                    <a:pt x="420" y="927"/>
                    <a:pt x="420" y="927"/>
                    <a:pt x="420" y="927"/>
                  </a:cubicBezTo>
                  <a:cubicBezTo>
                    <a:pt x="420" y="927"/>
                    <a:pt x="420" y="927"/>
                    <a:pt x="420" y="927"/>
                  </a:cubicBezTo>
                  <a:cubicBezTo>
                    <a:pt x="418" y="930"/>
                    <a:pt x="418" y="930"/>
                    <a:pt x="418" y="930"/>
                  </a:cubicBezTo>
                  <a:cubicBezTo>
                    <a:pt x="1874" y="1826"/>
                    <a:pt x="1874" y="1826"/>
                    <a:pt x="1874" y="1826"/>
                  </a:cubicBezTo>
                  <a:cubicBezTo>
                    <a:pt x="1876" y="1828"/>
                    <a:pt x="1879" y="1827"/>
                    <a:pt x="1880" y="1825"/>
                  </a:cubicBezTo>
                  <a:cubicBezTo>
                    <a:pt x="1881" y="1824"/>
                    <a:pt x="1881" y="1823"/>
                    <a:pt x="1881" y="1822"/>
                  </a:cubicBezTo>
                  <a:cubicBezTo>
                    <a:pt x="1881" y="1820"/>
                    <a:pt x="1880" y="1818"/>
                    <a:pt x="1879" y="1817"/>
                  </a:cubicBezTo>
                  <a:cubicBezTo>
                    <a:pt x="1877" y="1814"/>
                    <a:pt x="1874" y="1810"/>
                    <a:pt x="1870" y="1806"/>
                  </a:cubicBezTo>
                  <a:cubicBezTo>
                    <a:pt x="1862" y="1799"/>
                    <a:pt x="1849" y="1789"/>
                    <a:pt x="1831" y="1777"/>
                  </a:cubicBezTo>
                  <a:cubicBezTo>
                    <a:pt x="1767" y="1731"/>
                    <a:pt x="1642" y="1656"/>
                    <a:pt x="1492" y="1567"/>
                  </a:cubicBezTo>
                  <a:cubicBezTo>
                    <a:pt x="1266" y="1433"/>
                    <a:pt x="982" y="1269"/>
                    <a:pt x="755" y="1134"/>
                  </a:cubicBezTo>
                  <a:cubicBezTo>
                    <a:pt x="641" y="1066"/>
                    <a:pt x="542" y="1005"/>
                    <a:pt x="470" y="959"/>
                  </a:cubicBezTo>
                  <a:cubicBezTo>
                    <a:pt x="435" y="936"/>
                    <a:pt x="406" y="916"/>
                    <a:pt x="387" y="901"/>
                  </a:cubicBezTo>
                  <a:cubicBezTo>
                    <a:pt x="377" y="894"/>
                    <a:pt x="370" y="887"/>
                    <a:pt x="365" y="883"/>
                  </a:cubicBezTo>
                  <a:cubicBezTo>
                    <a:pt x="362" y="880"/>
                    <a:pt x="361" y="878"/>
                    <a:pt x="359" y="876"/>
                  </a:cubicBezTo>
                  <a:cubicBezTo>
                    <a:pt x="359" y="875"/>
                    <a:pt x="359" y="875"/>
                    <a:pt x="358" y="874"/>
                  </a:cubicBezTo>
                  <a:cubicBezTo>
                    <a:pt x="358" y="874"/>
                    <a:pt x="358" y="874"/>
                    <a:pt x="358" y="874"/>
                  </a:cubicBezTo>
                  <a:cubicBezTo>
                    <a:pt x="358" y="874"/>
                    <a:pt x="358" y="874"/>
                    <a:pt x="358" y="874"/>
                  </a:cubicBezTo>
                  <a:cubicBezTo>
                    <a:pt x="357" y="874"/>
                    <a:pt x="357" y="874"/>
                    <a:pt x="357" y="874"/>
                  </a:cubicBezTo>
                  <a:cubicBezTo>
                    <a:pt x="358" y="874"/>
                    <a:pt x="358" y="874"/>
                    <a:pt x="358" y="874"/>
                  </a:cubicBezTo>
                  <a:cubicBezTo>
                    <a:pt x="358" y="874"/>
                    <a:pt x="358" y="874"/>
                    <a:pt x="358" y="874"/>
                  </a:cubicBezTo>
                  <a:cubicBezTo>
                    <a:pt x="357" y="874"/>
                    <a:pt x="357" y="874"/>
                    <a:pt x="357" y="874"/>
                  </a:cubicBezTo>
                  <a:cubicBezTo>
                    <a:pt x="358" y="874"/>
                    <a:pt x="358" y="874"/>
                    <a:pt x="358" y="874"/>
                  </a:cubicBezTo>
                  <a:cubicBezTo>
                    <a:pt x="358" y="874"/>
                    <a:pt x="358" y="874"/>
                    <a:pt x="358" y="874"/>
                  </a:cubicBezTo>
                  <a:cubicBezTo>
                    <a:pt x="357" y="873"/>
                    <a:pt x="357" y="873"/>
                    <a:pt x="357" y="873"/>
                  </a:cubicBezTo>
                  <a:cubicBezTo>
                    <a:pt x="358" y="875"/>
                    <a:pt x="358" y="875"/>
                    <a:pt x="358" y="875"/>
                  </a:cubicBezTo>
                  <a:cubicBezTo>
                    <a:pt x="358" y="874"/>
                    <a:pt x="358" y="874"/>
                    <a:pt x="358" y="874"/>
                  </a:cubicBezTo>
                  <a:cubicBezTo>
                    <a:pt x="357" y="873"/>
                    <a:pt x="357" y="873"/>
                    <a:pt x="357" y="873"/>
                  </a:cubicBezTo>
                  <a:cubicBezTo>
                    <a:pt x="358" y="875"/>
                    <a:pt x="358" y="875"/>
                    <a:pt x="358" y="875"/>
                  </a:cubicBezTo>
                  <a:cubicBezTo>
                    <a:pt x="357" y="874"/>
                    <a:pt x="357" y="874"/>
                    <a:pt x="357" y="874"/>
                  </a:cubicBezTo>
                  <a:cubicBezTo>
                    <a:pt x="358" y="875"/>
                    <a:pt x="358" y="875"/>
                    <a:pt x="358" y="875"/>
                  </a:cubicBezTo>
                  <a:cubicBezTo>
                    <a:pt x="358" y="875"/>
                    <a:pt x="358" y="875"/>
                    <a:pt x="358" y="875"/>
                  </a:cubicBezTo>
                  <a:cubicBezTo>
                    <a:pt x="357" y="874"/>
                    <a:pt x="357" y="874"/>
                    <a:pt x="357" y="874"/>
                  </a:cubicBezTo>
                  <a:cubicBezTo>
                    <a:pt x="358" y="875"/>
                    <a:pt x="358" y="875"/>
                    <a:pt x="358" y="875"/>
                  </a:cubicBezTo>
                  <a:cubicBezTo>
                    <a:pt x="358" y="875"/>
                    <a:pt x="358" y="875"/>
                    <a:pt x="358" y="875"/>
                  </a:cubicBezTo>
                  <a:cubicBezTo>
                    <a:pt x="358" y="874"/>
                    <a:pt x="358" y="874"/>
                    <a:pt x="359" y="874"/>
                  </a:cubicBezTo>
                  <a:cubicBezTo>
                    <a:pt x="361" y="874"/>
                    <a:pt x="364" y="875"/>
                    <a:pt x="370" y="877"/>
                  </a:cubicBezTo>
                  <a:cubicBezTo>
                    <a:pt x="379" y="880"/>
                    <a:pt x="394" y="887"/>
                    <a:pt x="412" y="896"/>
                  </a:cubicBezTo>
                  <a:cubicBezTo>
                    <a:pt x="482" y="932"/>
                    <a:pt x="606" y="1007"/>
                    <a:pt x="754" y="1100"/>
                  </a:cubicBezTo>
                  <a:cubicBezTo>
                    <a:pt x="975" y="1238"/>
                    <a:pt x="1249" y="1417"/>
                    <a:pt x="1471" y="1561"/>
                  </a:cubicBezTo>
                  <a:cubicBezTo>
                    <a:pt x="1582" y="1633"/>
                    <a:pt x="1679" y="1696"/>
                    <a:pt x="1751" y="1741"/>
                  </a:cubicBezTo>
                  <a:cubicBezTo>
                    <a:pt x="1787" y="1764"/>
                    <a:pt x="1816" y="1782"/>
                    <a:pt x="1837" y="1794"/>
                  </a:cubicBezTo>
                  <a:cubicBezTo>
                    <a:pt x="1847" y="1800"/>
                    <a:pt x="1856" y="1805"/>
                    <a:pt x="1862" y="1809"/>
                  </a:cubicBezTo>
                  <a:cubicBezTo>
                    <a:pt x="1865" y="1810"/>
                    <a:pt x="1868" y="1812"/>
                    <a:pt x="1870" y="1812"/>
                  </a:cubicBezTo>
                  <a:cubicBezTo>
                    <a:pt x="1871" y="1813"/>
                    <a:pt x="1872" y="1813"/>
                    <a:pt x="1873" y="1814"/>
                  </a:cubicBezTo>
                  <a:cubicBezTo>
                    <a:pt x="1873" y="1814"/>
                    <a:pt x="1874" y="1814"/>
                    <a:pt x="1875" y="1814"/>
                  </a:cubicBezTo>
                  <a:cubicBezTo>
                    <a:pt x="1876" y="1814"/>
                    <a:pt x="1876" y="1814"/>
                    <a:pt x="1877" y="1814"/>
                  </a:cubicBezTo>
                  <a:cubicBezTo>
                    <a:pt x="1878" y="1813"/>
                    <a:pt x="1879" y="1813"/>
                    <a:pt x="1879" y="1812"/>
                  </a:cubicBezTo>
                  <a:cubicBezTo>
                    <a:pt x="1880" y="1811"/>
                    <a:pt x="1880" y="1810"/>
                    <a:pt x="1880" y="1809"/>
                  </a:cubicBezTo>
                  <a:cubicBezTo>
                    <a:pt x="1879" y="1808"/>
                    <a:pt x="1879" y="1807"/>
                    <a:pt x="1878" y="1806"/>
                  </a:cubicBezTo>
                  <a:cubicBezTo>
                    <a:pt x="297" y="819"/>
                    <a:pt x="297" y="819"/>
                    <a:pt x="297" y="819"/>
                  </a:cubicBezTo>
                  <a:cubicBezTo>
                    <a:pt x="296" y="818"/>
                    <a:pt x="295" y="818"/>
                    <a:pt x="294" y="818"/>
                  </a:cubicBezTo>
                  <a:cubicBezTo>
                    <a:pt x="293" y="819"/>
                    <a:pt x="292" y="819"/>
                    <a:pt x="292" y="820"/>
                  </a:cubicBezTo>
                  <a:cubicBezTo>
                    <a:pt x="291" y="821"/>
                    <a:pt x="291" y="822"/>
                    <a:pt x="291" y="823"/>
                  </a:cubicBezTo>
                  <a:cubicBezTo>
                    <a:pt x="292" y="824"/>
                    <a:pt x="292" y="825"/>
                    <a:pt x="293" y="826"/>
                  </a:cubicBezTo>
                  <a:cubicBezTo>
                    <a:pt x="1871" y="1794"/>
                    <a:pt x="1871" y="1794"/>
                    <a:pt x="1871" y="1794"/>
                  </a:cubicBezTo>
                  <a:cubicBezTo>
                    <a:pt x="1873" y="1791"/>
                    <a:pt x="1873" y="1791"/>
                    <a:pt x="1873" y="1791"/>
                  </a:cubicBezTo>
                  <a:cubicBezTo>
                    <a:pt x="1875" y="1787"/>
                    <a:pt x="1875" y="1787"/>
                    <a:pt x="1875" y="1787"/>
                  </a:cubicBezTo>
                  <a:cubicBezTo>
                    <a:pt x="1875" y="1787"/>
                    <a:pt x="1869" y="1783"/>
                    <a:pt x="1856" y="1776"/>
                  </a:cubicBezTo>
                  <a:cubicBezTo>
                    <a:pt x="1765" y="1723"/>
                    <a:pt x="1354" y="1482"/>
                    <a:pt x="966" y="1246"/>
                  </a:cubicBezTo>
                  <a:cubicBezTo>
                    <a:pt x="772" y="1129"/>
                    <a:pt x="584" y="1012"/>
                    <a:pt x="444" y="922"/>
                  </a:cubicBezTo>
                  <a:cubicBezTo>
                    <a:pt x="374" y="876"/>
                    <a:pt x="316" y="837"/>
                    <a:pt x="276" y="808"/>
                  </a:cubicBezTo>
                  <a:cubicBezTo>
                    <a:pt x="256" y="793"/>
                    <a:pt x="240" y="781"/>
                    <a:pt x="230" y="771"/>
                  </a:cubicBezTo>
                  <a:cubicBezTo>
                    <a:pt x="224" y="766"/>
                    <a:pt x="220" y="762"/>
                    <a:pt x="218" y="759"/>
                  </a:cubicBezTo>
                  <a:cubicBezTo>
                    <a:pt x="217" y="758"/>
                    <a:pt x="216" y="756"/>
                    <a:pt x="215" y="755"/>
                  </a:cubicBezTo>
                  <a:cubicBezTo>
                    <a:pt x="215" y="755"/>
                    <a:pt x="215" y="754"/>
                    <a:pt x="215" y="754"/>
                  </a:cubicBezTo>
                  <a:cubicBezTo>
                    <a:pt x="215" y="754"/>
                    <a:pt x="215" y="754"/>
                    <a:pt x="215" y="754"/>
                  </a:cubicBezTo>
                  <a:cubicBezTo>
                    <a:pt x="213" y="754"/>
                    <a:pt x="213" y="754"/>
                    <a:pt x="213" y="754"/>
                  </a:cubicBezTo>
                  <a:cubicBezTo>
                    <a:pt x="214" y="754"/>
                    <a:pt x="214" y="754"/>
                    <a:pt x="214" y="754"/>
                  </a:cubicBezTo>
                  <a:cubicBezTo>
                    <a:pt x="215" y="754"/>
                    <a:pt x="215" y="754"/>
                    <a:pt x="215" y="754"/>
                  </a:cubicBezTo>
                  <a:cubicBezTo>
                    <a:pt x="213" y="754"/>
                    <a:pt x="213" y="754"/>
                    <a:pt x="213" y="754"/>
                  </a:cubicBezTo>
                  <a:cubicBezTo>
                    <a:pt x="214" y="754"/>
                    <a:pt x="214" y="754"/>
                    <a:pt x="214" y="754"/>
                  </a:cubicBezTo>
                  <a:cubicBezTo>
                    <a:pt x="211" y="752"/>
                    <a:pt x="211" y="752"/>
                    <a:pt x="211" y="752"/>
                  </a:cubicBezTo>
                  <a:cubicBezTo>
                    <a:pt x="209" y="755"/>
                    <a:pt x="209" y="755"/>
                    <a:pt x="209" y="755"/>
                  </a:cubicBezTo>
                  <a:cubicBezTo>
                    <a:pt x="209" y="755"/>
                    <a:pt x="605" y="1012"/>
                    <a:pt x="1011" y="1270"/>
                  </a:cubicBezTo>
                  <a:cubicBezTo>
                    <a:pt x="1215" y="1398"/>
                    <a:pt x="1420" y="1527"/>
                    <a:pt x="1580" y="1623"/>
                  </a:cubicBezTo>
                  <a:cubicBezTo>
                    <a:pt x="1660" y="1671"/>
                    <a:pt x="1728" y="1712"/>
                    <a:pt x="1779" y="1740"/>
                  </a:cubicBezTo>
                  <a:cubicBezTo>
                    <a:pt x="1805" y="1754"/>
                    <a:pt x="1826" y="1765"/>
                    <a:pt x="1842" y="1773"/>
                  </a:cubicBezTo>
                  <a:cubicBezTo>
                    <a:pt x="1850" y="1776"/>
                    <a:pt x="1857" y="1779"/>
                    <a:pt x="1862" y="1781"/>
                  </a:cubicBezTo>
                  <a:cubicBezTo>
                    <a:pt x="1868" y="1783"/>
                    <a:pt x="1872" y="1784"/>
                    <a:pt x="1875" y="1785"/>
                  </a:cubicBezTo>
                  <a:cubicBezTo>
                    <a:pt x="1876" y="1785"/>
                    <a:pt x="1877" y="1784"/>
                    <a:pt x="1879" y="1784"/>
                  </a:cubicBezTo>
                  <a:cubicBezTo>
                    <a:pt x="1880" y="1784"/>
                    <a:pt x="1881" y="1783"/>
                    <a:pt x="1882" y="1782"/>
                  </a:cubicBezTo>
                  <a:cubicBezTo>
                    <a:pt x="1882" y="1781"/>
                    <a:pt x="1882" y="1780"/>
                    <a:pt x="1882" y="1779"/>
                  </a:cubicBezTo>
                  <a:cubicBezTo>
                    <a:pt x="1882" y="1777"/>
                    <a:pt x="1881" y="1777"/>
                    <a:pt x="1880" y="1776"/>
                  </a:cubicBezTo>
                  <a:cubicBezTo>
                    <a:pt x="1880" y="1776"/>
                    <a:pt x="1873" y="1772"/>
                    <a:pt x="1861" y="1765"/>
                  </a:cubicBezTo>
                  <a:cubicBezTo>
                    <a:pt x="1766" y="1710"/>
                    <a:pt x="1337" y="1461"/>
                    <a:pt x="933" y="1217"/>
                  </a:cubicBezTo>
                  <a:cubicBezTo>
                    <a:pt x="731" y="1095"/>
                    <a:pt x="535" y="974"/>
                    <a:pt x="389" y="879"/>
                  </a:cubicBezTo>
                  <a:cubicBezTo>
                    <a:pt x="316" y="831"/>
                    <a:pt x="256" y="790"/>
                    <a:pt x="214" y="759"/>
                  </a:cubicBezTo>
                  <a:cubicBezTo>
                    <a:pt x="193" y="743"/>
                    <a:pt x="177" y="730"/>
                    <a:pt x="166" y="720"/>
                  </a:cubicBezTo>
                  <a:cubicBezTo>
                    <a:pt x="160" y="715"/>
                    <a:pt x="156" y="710"/>
                    <a:pt x="154" y="707"/>
                  </a:cubicBezTo>
                  <a:cubicBezTo>
                    <a:pt x="152" y="705"/>
                    <a:pt x="151" y="703"/>
                    <a:pt x="151" y="702"/>
                  </a:cubicBezTo>
                  <a:cubicBezTo>
                    <a:pt x="150" y="701"/>
                    <a:pt x="150" y="700"/>
                    <a:pt x="150" y="700"/>
                  </a:cubicBezTo>
                  <a:cubicBezTo>
                    <a:pt x="150" y="700"/>
                    <a:pt x="150" y="700"/>
                    <a:pt x="150" y="700"/>
                  </a:cubicBezTo>
                  <a:cubicBezTo>
                    <a:pt x="150" y="699"/>
                    <a:pt x="150" y="699"/>
                    <a:pt x="150" y="699"/>
                  </a:cubicBezTo>
                  <a:cubicBezTo>
                    <a:pt x="150" y="700"/>
                    <a:pt x="150" y="700"/>
                    <a:pt x="150" y="700"/>
                  </a:cubicBezTo>
                  <a:cubicBezTo>
                    <a:pt x="150" y="700"/>
                    <a:pt x="150" y="700"/>
                    <a:pt x="150" y="700"/>
                  </a:cubicBezTo>
                  <a:cubicBezTo>
                    <a:pt x="150" y="699"/>
                    <a:pt x="150" y="699"/>
                    <a:pt x="150" y="699"/>
                  </a:cubicBezTo>
                  <a:cubicBezTo>
                    <a:pt x="150" y="700"/>
                    <a:pt x="150" y="700"/>
                    <a:pt x="150" y="700"/>
                  </a:cubicBezTo>
                  <a:cubicBezTo>
                    <a:pt x="147" y="697"/>
                    <a:pt x="147" y="697"/>
                    <a:pt x="147" y="697"/>
                  </a:cubicBezTo>
                  <a:cubicBezTo>
                    <a:pt x="145" y="701"/>
                    <a:pt x="145" y="701"/>
                    <a:pt x="145" y="701"/>
                  </a:cubicBezTo>
                  <a:cubicBezTo>
                    <a:pt x="1873" y="1767"/>
                    <a:pt x="1873" y="1767"/>
                    <a:pt x="1873" y="1767"/>
                  </a:cubicBezTo>
                  <a:cubicBezTo>
                    <a:pt x="1874" y="1768"/>
                    <a:pt x="1875" y="1768"/>
                    <a:pt x="1876" y="1768"/>
                  </a:cubicBezTo>
                  <a:cubicBezTo>
                    <a:pt x="1877" y="1767"/>
                    <a:pt x="1878" y="1767"/>
                    <a:pt x="1878" y="1766"/>
                  </a:cubicBezTo>
                  <a:cubicBezTo>
                    <a:pt x="1879" y="1765"/>
                    <a:pt x="1879" y="1764"/>
                    <a:pt x="1879" y="1763"/>
                  </a:cubicBezTo>
                  <a:cubicBezTo>
                    <a:pt x="1879" y="1762"/>
                    <a:pt x="1878" y="1761"/>
                    <a:pt x="1877" y="1760"/>
                  </a:cubicBezTo>
                  <a:cubicBezTo>
                    <a:pt x="1877" y="1760"/>
                    <a:pt x="1870" y="1756"/>
                    <a:pt x="1857" y="1748"/>
                  </a:cubicBezTo>
                  <a:cubicBezTo>
                    <a:pt x="1759" y="1687"/>
                    <a:pt x="1315" y="1415"/>
                    <a:pt x="897" y="1155"/>
                  </a:cubicBezTo>
                  <a:cubicBezTo>
                    <a:pt x="687" y="1025"/>
                    <a:pt x="484" y="899"/>
                    <a:pt x="333" y="803"/>
                  </a:cubicBezTo>
                  <a:cubicBezTo>
                    <a:pt x="258" y="756"/>
                    <a:pt x="195" y="716"/>
                    <a:pt x="152" y="688"/>
                  </a:cubicBezTo>
                  <a:cubicBezTo>
                    <a:pt x="130" y="673"/>
                    <a:pt x="113" y="662"/>
                    <a:pt x="102" y="654"/>
                  </a:cubicBezTo>
                  <a:cubicBezTo>
                    <a:pt x="96" y="650"/>
                    <a:pt x="92" y="647"/>
                    <a:pt x="89" y="644"/>
                  </a:cubicBezTo>
                  <a:cubicBezTo>
                    <a:pt x="87" y="643"/>
                    <a:pt x="86" y="642"/>
                    <a:pt x="86" y="642"/>
                  </a:cubicBezTo>
                  <a:cubicBezTo>
                    <a:pt x="85" y="641"/>
                    <a:pt x="85" y="641"/>
                    <a:pt x="85" y="641"/>
                  </a:cubicBezTo>
                  <a:cubicBezTo>
                    <a:pt x="84" y="642"/>
                    <a:pt x="84" y="642"/>
                    <a:pt x="84" y="642"/>
                  </a:cubicBezTo>
                  <a:cubicBezTo>
                    <a:pt x="85" y="642"/>
                    <a:pt x="85" y="642"/>
                    <a:pt x="85" y="642"/>
                  </a:cubicBezTo>
                  <a:cubicBezTo>
                    <a:pt x="85" y="641"/>
                    <a:pt x="85" y="641"/>
                    <a:pt x="85" y="641"/>
                  </a:cubicBezTo>
                  <a:cubicBezTo>
                    <a:pt x="84" y="642"/>
                    <a:pt x="84" y="642"/>
                    <a:pt x="84" y="642"/>
                  </a:cubicBezTo>
                  <a:cubicBezTo>
                    <a:pt x="85" y="642"/>
                    <a:pt x="85" y="642"/>
                    <a:pt x="85" y="642"/>
                  </a:cubicBezTo>
                  <a:cubicBezTo>
                    <a:pt x="82" y="643"/>
                    <a:pt x="82" y="643"/>
                    <a:pt x="82" y="643"/>
                  </a:cubicBezTo>
                  <a:cubicBezTo>
                    <a:pt x="86" y="643"/>
                    <a:pt x="86" y="643"/>
                    <a:pt x="86" y="643"/>
                  </a:cubicBezTo>
                  <a:cubicBezTo>
                    <a:pt x="86" y="642"/>
                    <a:pt x="85" y="642"/>
                    <a:pt x="85" y="642"/>
                  </a:cubicBezTo>
                  <a:cubicBezTo>
                    <a:pt x="82" y="643"/>
                    <a:pt x="82" y="643"/>
                    <a:pt x="82" y="643"/>
                  </a:cubicBezTo>
                  <a:cubicBezTo>
                    <a:pt x="86" y="643"/>
                    <a:pt x="86" y="643"/>
                    <a:pt x="86" y="643"/>
                  </a:cubicBezTo>
                  <a:cubicBezTo>
                    <a:pt x="82" y="643"/>
                    <a:pt x="82" y="643"/>
                    <a:pt x="82" y="643"/>
                  </a:cubicBezTo>
                  <a:cubicBezTo>
                    <a:pt x="85" y="645"/>
                    <a:pt x="85" y="645"/>
                    <a:pt x="85" y="645"/>
                  </a:cubicBezTo>
                  <a:cubicBezTo>
                    <a:pt x="86" y="644"/>
                    <a:pt x="86" y="644"/>
                    <a:pt x="86" y="643"/>
                  </a:cubicBezTo>
                  <a:cubicBezTo>
                    <a:pt x="82" y="643"/>
                    <a:pt x="82" y="643"/>
                    <a:pt x="82" y="643"/>
                  </a:cubicBezTo>
                  <a:cubicBezTo>
                    <a:pt x="85" y="645"/>
                    <a:pt x="85" y="645"/>
                    <a:pt x="85" y="645"/>
                  </a:cubicBezTo>
                  <a:cubicBezTo>
                    <a:pt x="82" y="643"/>
                    <a:pt x="82" y="643"/>
                    <a:pt x="82" y="643"/>
                  </a:cubicBezTo>
                  <a:cubicBezTo>
                    <a:pt x="80" y="646"/>
                    <a:pt x="80" y="646"/>
                    <a:pt x="80" y="646"/>
                  </a:cubicBezTo>
                  <a:cubicBezTo>
                    <a:pt x="80" y="646"/>
                    <a:pt x="519" y="923"/>
                    <a:pt x="964" y="1199"/>
                  </a:cubicBezTo>
                  <a:cubicBezTo>
                    <a:pt x="1186" y="1337"/>
                    <a:pt x="1409" y="1475"/>
                    <a:pt x="1579" y="1579"/>
                  </a:cubicBezTo>
                  <a:cubicBezTo>
                    <a:pt x="1664" y="1630"/>
                    <a:pt x="1735" y="1674"/>
                    <a:pt x="1787" y="1704"/>
                  </a:cubicBezTo>
                  <a:cubicBezTo>
                    <a:pt x="1812" y="1719"/>
                    <a:pt x="1833" y="1731"/>
                    <a:pt x="1848" y="1739"/>
                  </a:cubicBezTo>
                  <a:cubicBezTo>
                    <a:pt x="1855" y="1743"/>
                    <a:pt x="1861" y="1746"/>
                    <a:pt x="1866" y="1748"/>
                  </a:cubicBezTo>
                  <a:cubicBezTo>
                    <a:pt x="1868" y="1749"/>
                    <a:pt x="1870" y="1750"/>
                    <a:pt x="1871" y="1751"/>
                  </a:cubicBezTo>
                  <a:cubicBezTo>
                    <a:pt x="1872" y="1751"/>
                    <a:pt x="1873" y="1751"/>
                    <a:pt x="1873" y="1751"/>
                  </a:cubicBezTo>
                  <a:cubicBezTo>
                    <a:pt x="1874" y="1752"/>
                    <a:pt x="1875" y="1752"/>
                    <a:pt x="1875" y="1752"/>
                  </a:cubicBezTo>
                  <a:cubicBezTo>
                    <a:pt x="1876" y="1752"/>
                    <a:pt x="1876" y="1752"/>
                    <a:pt x="1877" y="1752"/>
                  </a:cubicBezTo>
                  <a:cubicBezTo>
                    <a:pt x="1878" y="1751"/>
                    <a:pt x="1879" y="1751"/>
                    <a:pt x="1879" y="1750"/>
                  </a:cubicBezTo>
                  <a:cubicBezTo>
                    <a:pt x="1879" y="1750"/>
                    <a:pt x="1879" y="1750"/>
                    <a:pt x="1879" y="1750"/>
                  </a:cubicBezTo>
                  <a:cubicBezTo>
                    <a:pt x="1880" y="1749"/>
                    <a:pt x="1880" y="1747"/>
                    <a:pt x="1880" y="1746"/>
                  </a:cubicBezTo>
                  <a:cubicBezTo>
                    <a:pt x="1880" y="1744"/>
                    <a:pt x="1880" y="1742"/>
                    <a:pt x="1879" y="1740"/>
                  </a:cubicBezTo>
                  <a:cubicBezTo>
                    <a:pt x="1876" y="1736"/>
                    <a:pt x="1873" y="1732"/>
                    <a:pt x="1868" y="1727"/>
                  </a:cubicBezTo>
                  <a:cubicBezTo>
                    <a:pt x="1857" y="1717"/>
                    <a:pt x="1841" y="1704"/>
                    <a:pt x="1820" y="1688"/>
                  </a:cubicBezTo>
                  <a:cubicBezTo>
                    <a:pt x="1741" y="1630"/>
                    <a:pt x="1588" y="1533"/>
                    <a:pt x="1403" y="1420"/>
                  </a:cubicBezTo>
                  <a:cubicBezTo>
                    <a:pt x="1125" y="1251"/>
                    <a:pt x="776" y="1045"/>
                    <a:pt x="496" y="879"/>
                  </a:cubicBezTo>
                  <a:cubicBezTo>
                    <a:pt x="356" y="796"/>
                    <a:pt x="234" y="723"/>
                    <a:pt x="146" y="669"/>
                  </a:cubicBezTo>
                  <a:cubicBezTo>
                    <a:pt x="102" y="642"/>
                    <a:pt x="67" y="620"/>
                    <a:pt x="43" y="604"/>
                  </a:cubicBezTo>
                  <a:cubicBezTo>
                    <a:pt x="31" y="596"/>
                    <a:pt x="22" y="589"/>
                    <a:pt x="16" y="585"/>
                  </a:cubicBezTo>
                  <a:cubicBezTo>
                    <a:pt x="13" y="582"/>
                    <a:pt x="11" y="580"/>
                    <a:pt x="9" y="579"/>
                  </a:cubicBezTo>
                  <a:cubicBezTo>
                    <a:pt x="8" y="578"/>
                    <a:pt x="8" y="578"/>
                    <a:pt x="8" y="577"/>
                  </a:cubicBezTo>
                  <a:cubicBezTo>
                    <a:pt x="8" y="577"/>
                    <a:pt x="8" y="577"/>
                    <a:pt x="8" y="577"/>
                  </a:cubicBezTo>
                  <a:cubicBezTo>
                    <a:pt x="8" y="577"/>
                    <a:pt x="8" y="577"/>
                    <a:pt x="8" y="577"/>
                  </a:cubicBezTo>
                  <a:cubicBezTo>
                    <a:pt x="8" y="577"/>
                    <a:pt x="8" y="577"/>
                    <a:pt x="8" y="577"/>
                  </a:cubicBezTo>
                  <a:cubicBezTo>
                    <a:pt x="8" y="577"/>
                    <a:pt x="8" y="577"/>
                    <a:pt x="8" y="577"/>
                  </a:cubicBezTo>
                  <a:cubicBezTo>
                    <a:pt x="8" y="577"/>
                    <a:pt x="8" y="577"/>
                    <a:pt x="8" y="577"/>
                  </a:cubicBezTo>
                  <a:cubicBezTo>
                    <a:pt x="8" y="577"/>
                    <a:pt x="8" y="577"/>
                    <a:pt x="8" y="577"/>
                  </a:cubicBezTo>
                  <a:cubicBezTo>
                    <a:pt x="6" y="578"/>
                    <a:pt x="6" y="578"/>
                    <a:pt x="6" y="578"/>
                  </a:cubicBezTo>
                  <a:cubicBezTo>
                    <a:pt x="8" y="578"/>
                    <a:pt x="8" y="578"/>
                    <a:pt x="8" y="578"/>
                  </a:cubicBezTo>
                  <a:cubicBezTo>
                    <a:pt x="8" y="578"/>
                    <a:pt x="8" y="577"/>
                    <a:pt x="8" y="577"/>
                  </a:cubicBezTo>
                  <a:cubicBezTo>
                    <a:pt x="6" y="578"/>
                    <a:pt x="6" y="578"/>
                    <a:pt x="6" y="578"/>
                  </a:cubicBezTo>
                  <a:cubicBezTo>
                    <a:pt x="8" y="578"/>
                    <a:pt x="8" y="578"/>
                    <a:pt x="8" y="578"/>
                  </a:cubicBezTo>
                  <a:cubicBezTo>
                    <a:pt x="5" y="578"/>
                    <a:pt x="5" y="578"/>
                    <a:pt x="5" y="578"/>
                  </a:cubicBezTo>
                  <a:cubicBezTo>
                    <a:pt x="7" y="580"/>
                    <a:pt x="7" y="580"/>
                    <a:pt x="7" y="580"/>
                  </a:cubicBezTo>
                  <a:cubicBezTo>
                    <a:pt x="8" y="580"/>
                    <a:pt x="8" y="579"/>
                    <a:pt x="8" y="578"/>
                  </a:cubicBezTo>
                  <a:cubicBezTo>
                    <a:pt x="5" y="578"/>
                    <a:pt x="5" y="578"/>
                    <a:pt x="5" y="578"/>
                  </a:cubicBezTo>
                  <a:cubicBezTo>
                    <a:pt x="7" y="580"/>
                    <a:pt x="7" y="580"/>
                    <a:pt x="7" y="580"/>
                  </a:cubicBezTo>
                  <a:cubicBezTo>
                    <a:pt x="7" y="580"/>
                    <a:pt x="7" y="580"/>
                    <a:pt x="7" y="580"/>
                  </a:cubicBezTo>
                  <a:cubicBezTo>
                    <a:pt x="7" y="580"/>
                    <a:pt x="7" y="580"/>
                    <a:pt x="7" y="580"/>
                  </a:cubicBezTo>
                  <a:cubicBezTo>
                    <a:pt x="7" y="580"/>
                    <a:pt x="7" y="580"/>
                    <a:pt x="7" y="580"/>
                  </a:cubicBezTo>
                  <a:cubicBezTo>
                    <a:pt x="7" y="580"/>
                    <a:pt x="7" y="580"/>
                    <a:pt x="7" y="580"/>
                  </a:cubicBezTo>
                  <a:cubicBezTo>
                    <a:pt x="7" y="580"/>
                    <a:pt x="7" y="580"/>
                    <a:pt x="7" y="580"/>
                  </a:cubicBezTo>
                  <a:cubicBezTo>
                    <a:pt x="7" y="580"/>
                    <a:pt x="7" y="580"/>
                    <a:pt x="7" y="580"/>
                  </a:cubicBezTo>
                  <a:cubicBezTo>
                    <a:pt x="7" y="580"/>
                    <a:pt x="7" y="580"/>
                    <a:pt x="7" y="580"/>
                  </a:cubicBezTo>
                  <a:cubicBezTo>
                    <a:pt x="7" y="580"/>
                    <a:pt x="7" y="580"/>
                    <a:pt x="7" y="580"/>
                  </a:cubicBezTo>
                  <a:cubicBezTo>
                    <a:pt x="7" y="580"/>
                    <a:pt x="7" y="580"/>
                    <a:pt x="7" y="580"/>
                  </a:cubicBezTo>
                  <a:cubicBezTo>
                    <a:pt x="7" y="580"/>
                    <a:pt x="7" y="580"/>
                    <a:pt x="7" y="580"/>
                  </a:cubicBezTo>
                  <a:cubicBezTo>
                    <a:pt x="7" y="580"/>
                    <a:pt x="7" y="580"/>
                    <a:pt x="7" y="580"/>
                  </a:cubicBezTo>
                  <a:cubicBezTo>
                    <a:pt x="7" y="580"/>
                    <a:pt x="7" y="580"/>
                    <a:pt x="7" y="580"/>
                  </a:cubicBezTo>
                  <a:cubicBezTo>
                    <a:pt x="7" y="580"/>
                    <a:pt x="7" y="580"/>
                    <a:pt x="7" y="580"/>
                  </a:cubicBezTo>
                  <a:cubicBezTo>
                    <a:pt x="7" y="580"/>
                    <a:pt x="7" y="580"/>
                    <a:pt x="7" y="580"/>
                  </a:cubicBezTo>
                  <a:cubicBezTo>
                    <a:pt x="7" y="580"/>
                    <a:pt x="7" y="580"/>
                    <a:pt x="7" y="580"/>
                  </a:cubicBezTo>
                  <a:cubicBezTo>
                    <a:pt x="7" y="580"/>
                    <a:pt x="7" y="580"/>
                    <a:pt x="7" y="580"/>
                  </a:cubicBezTo>
                  <a:cubicBezTo>
                    <a:pt x="7" y="580"/>
                    <a:pt x="8" y="580"/>
                    <a:pt x="9" y="580"/>
                  </a:cubicBezTo>
                  <a:cubicBezTo>
                    <a:pt x="11" y="580"/>
                    <a:pt x="16" y="581"/>
                    <a:pt x="22" y="583"/>
                  </a:cubicBezTo>
                  <a:cubicBezTo>
                    <a:pt x="45" y="592"/>
                    <a:pt x="90" y="616"/>
                    <a:pt x="151" y="652"/>
                  </a:cubicBezTo>
                  <a:cubicBezTo>
                    <a:pt x="365" y="779"/>
                    <a:pt x="773" y="1050"/>
                    <a:pt x="1138" y="1290"/>
                  </a:cubicBezTo>
                  <a:cubicBezTo>
                    <a:pt x="1320" y="1410"/>
                    <a:pt x="1492" y="1521"/>
                    <a:pt x="1624" y="1603"/>
                  </a:cubicBezTo>
                  <a:cubicBezTo>
                    <a:pt x="1690" y="1644"/>
                    <a:pt x="1746" y="1678"/>
                    <a:pt x="1788" y="1701"/>
                  </a:cubicBezTo>
                  <a:cubicBezTo>
                    <a:pt x="1810" y="1713"/>
                    <a:pt x="1827" y="1722"/>
                    <a:pt x="1841" y="1728"/>
                  </a:cubicBezTo>
                  <a:cubicBezTo>
                    <a:pt x="1848" y="1731"/>
                    <a:pt x="1854" y="1734"/>
                    <a:pt x="1859" y="1735"/>
                  </a:cubicBezTo>
                  <a:cubicBezTo>
                    <a:pt x="1864" y="1737"/>
                    <a:pt x="1868" y="1738"/>
                    <a:pt x="1872" y="1738"/>
                  </a:cubicBezTo>
                  <a:cubicBezTo>
                    <a:pt x="1873" y="1738"/>
                    <a:pt x="1875" y="1738"/>
                    <a:pt x="1876" y="1737"/>
                  </a:cubicBezTo>
                  <a:cubicBezTo>
                    <a:pt x="1878" y="1737"/>
                    <a:pt x="1879" y="1736"/>
                    <a:pt x="1880" y="1734"/>
                  </a:cubicBezTo>
                  <a:cubicBezTo>
                    <a:pt x="1881" y="1733"/>
                    <a:pt x="1881" y="1732"/>
                    <a:pt x="1880" y="1731"/>
                  </a:cubicBezTo>
                  <a:cubicBezTo>
                    <a:pt x="1880" y="1730"/>
                    <a:pt x="1880" y="1729"/>
                    <a:pt x="1879" y="1729"/>
                  </a:cubicBezTo>
                  <a:cubicBezTo>
                    <a:pt x="746" y="1021"/>
                    <a:pt x="746" y="1021"/>
                    <a:pt x="746" y="1021"/>
                  </a:cubicBezTo>
                  <a:cubicBezTo>
                    <a:pt x="744" y="1020"/>
                    <a:pt x="742" y="1021"/>
                    <a:pt x="741" y="1022"/>
                  </a:cubicBezTo>
                  <a:cubicBezTo>
                    <a:pt x="740" y="1024"/>
                    <a:pt x="740" y="1027"/>
                    <a:pt x="742" y="1028"/>
                  </a:cubicBezTo>
                  <a:cubicBezTo>
                    <a:pt x="742" y="1028"/>
                    <a:pt x="1004" y="1200"/>
                    <a:pt x="1276" y="1373"/>
                  </a:cubicBezTo>
                  <a:cubicBezTo>
                    <a:pt x="1412" y="1459"/>
                    <a:pt x="1550" y="1545"/>
                    <a:pt x="1659" y="1610"/>
                  </a:cubicBezTo>
                  <a:cubicBezTo>
                    <a:pt x="1714" y="1642"/>
                    <a:pt x="1761" y="1669"/>
                    <a:pt x="1797" y="1688"/>
                  </a:cubicBezTo>
                  <a:cubicBezTo>
                    <a:pt x="1815" y="1698"/>
                    <a:pt x="1830" y="1705"/>
                    <a:pt x="1842" y="1710"/>
                  </a:cubicBezTo>
                  <a:cubicBezTo>
                    <a:pt x="1848" y="1713"/>
                    <a:pt x="1853" y="1715"/>
                    <a:pt x="1857" y="1716"/>
                  </a:cubicBezTo>
                  <a:cubicBezTo>
                    <a:pt x="1862" y="1718"/>
                    <a:pt x="1865" y="1718"/>
                    <a:pt x="1868" y="1718"/>
                  </a:cubicBezTo>
                  <a:cubicBezTo>
                    <a:pt x="1870" y="1718"/>
                    <a:pt x="1871" y="1718"/>
                    <a:pt x="1872" y="1718"/>
                  </a:cubicBezTo>
                  <a:cubicBezTo>
                    <a:pt x="1873" y="1717"/>
                    <a:pt x="1875" y="1716"/>
                    <a:pt x="1875" y="1715"/>
                  </a:cubicBezTo>
                  <a:cubicBezTo>
                    <a:pt x="1875" y="1715"/>
                    <a:pt x="1875" y="1715"/>
                    <a:pt x="1875" y="1715"/>
                  </a:cubicBezTo>
                  <a:cubicBezTo>
                    <a:pt x="1876" y="1714"/>
                    <a:pt x="1876" y="1713"/>
                    <a:pt x="1876" y="1712"/>
                  </a:cubicBezTo>
                  <a:cubicBezTo>
                    <a:pt x="1876" y="1710"/>
                    <a:pt x="1875" y="1709"/>
                    <a:pt x="1875" y="1708"/>
                  </a:cubicBezTo>
                  <a:cubicBezTo>
                    <a:pt x="1873" y="1706"/>
                    <a:pt x="1871" y="1704"/>
                    <a:pt x="1868" y="1701"/>
                  </a:cubicBezTo>
                  <a:cubicBezTo>
                    <a:pt x="1862" y="1695"/>
                    <a:pt x="1852" y="1688"/>
                    <a:pt x="1840" y="1679"/>
                  </a:cubicBezTo>
                  <a:cubicBezTo>
                    <a:pt x="1793" y="1645"/>
                    <a:pt x="1702" y="1586"/>
                    <a:pt x="1593" y="1518"/>
                  </a:cubicBezTo>
                  <a:cubicBezTo>
                    <a:pt x="1264" y="1313"/>
                    <a:pt x="766" y="1017"/>
                    <a:pt x="766" y="1017"/>
                  </a:cubicBezTo>
                  <a:cubicBezTo>
                    <a:pt x="764" y="1020"/>
                    <a:pt x="764" y="1020"/>
                    <a:pt x="764" y="1020"/>
                  </a:cubicBezTo>
                  <a:cubicBezTo>
                    <a:pt x="767" y="1023"/>
                    <a:pt x="767" y="1023"/>
                    <a:pt x="767" y="1023"/>
                  </a:cubicBezTo>
                  <a:cubicBezTo>
                    <a:pt x="764" y="1021"/>
                    <a:pt x="764" y="1021"/>
                    <a:pt x="764" y="1021"/>
                  </a:cubicBezTo>
                  <a:cubicBezTo>
                    <a:pt x="765" y="1024"/>
                    <a:pt x="765" y="1024"/>
                    <a:pt x="765" y="1024"/>
                  </a:cubicBezTo>
                  <a:cubicBezTo>
                    <a:pt x="766" y="1024"/>
                    <a:pt x="767" y="1023"/>
                    <a:pt x="767" y="1023"/>
                  </a:cubicBezTo>
                  <a:cubicBezTo>
                    <a:pt x="764" y="1021"/>
                    <a:pt x="764" y="1021"/>
                    <a:pt x="764" y="1021"/>
                  </a:cubicBezTo>
                  <a:cubicBezTo>
                    <a:pt x="765" y="1024"/>
                    <a:pt x="765" y="1024"/>
                    <a:pt x="765" y="1024"/>
                  </a:cubicBezTo>
                  <a:cubicBezTo>
                    <a:pt x="764" y="1021"/>
                    <a:pt x="764" y="1021"/>
                    <a:pt x="764" y="1021"/>
                  </a:cubicBezTo>
                  <a:cubicBezTo>
                    <a:pt x="764" y="1024"/>
                    <a:pt x="764" y="1024"/>
                    <a:pt x="764" y="1024"/>
                  </a:cubicBezTo>
                  <a:cubicBezTo>
                    <a:pt x="764" y="1024"/>
                    <a:pt x="765" y="1024"/>
                    <a:pt x="765" y="1024"/>
                  </a:cubicBezTo>
                  <a:cubicBezTo>
                    <a:pt x="764" y="1021"/>
                    <a:pt x="764" y="1021"/>
                    <a:pt x="764" y="1021"/>
                  </a:cubicBezTo>
                  <a:cubicBezTo>
                    <a:pt x="764" y="1024"/>
                    <a:pt x="764" y="1024"/>
                    <a:pt x="764" y="1024"/>
                  </a:cubicBezTo>
                  <a:cubicBezTo>
                    <a:pt x="764" y="1023"/>
                    <a:pt x="764" y="1023"/>
                    <a:pt x="764" y="1023"/>
                  </a:cubicBezTo>
                  <a:cubicBezTo>
                    <a:pt x="764" y="1024"/>
                    <a:pt x="764" y="1024"/>
                    <a:pt x="764" y="1024"/>
                  </a:cubicBezTo>
                  <a:cubicBezTo>
                    <a:pt x="764" y="1024"/>
                    <a:pt x="764" y="1024"/>
                    <a:pt x="764" y="1024"/>
                  </a:cubicBezTo>
                  <a:cubicBezTo>
                    <a:pt x="764" y="1023"/>
                    <a:pt x="764" y="1023"/>
                    <a:pt x="764" y="1023"/>
                  </a:cubicBezTo>
                  <a:cubicBezTo>
                    <a:pt x="764" y="1024"/>
                    <a:pt x="764" y="1024"/>
                    <a:pt x="764" y="1024"/>
                  </a:cubicBezTo>
                  <a:cubicBezTo>
                    <a:pt x="764" y="1024"/>
                    <a:pt x="765" y="1024"/>
                    <a:pt x="766" y="1025"/>
                  </a:cubicBezTo>
                  <a:cubicBezTo>
                    <a:pt x="770" y="1026"/>
                    <a:pt x="778" y="1030"/>
                    <a:pt x="789" y="1036"/>
                  </a:cubicBezTo>
                  <a:cubicBezTo>
                    <a:pt x="832" y="1059"/>
                    <a:pt x="921" y="1113"/>
                    <a:pt x="1030" y="1179"/>
                  </a:cubicBezTo>
                  <a:cubicBezTo>
                    <a:pt x="1195" y="1279"/>
                    <a:pt x="1405" y="1410"/>
                    <a:pt x="1574" y="1516"/>
                  </a:cubicBezTo>
                  <a:cubicBezTo>
                    <a:pt x="1659" y="1569"/>
                    <a:pt x="1733" y="1615"/>
                    <a:pt x="1787" y="1649"/>
                  </a:cubicBezTo>
                  <a:cubicBezTo>
                    <a:pt x="1813" y="1665"/>
                    <a:pt x="1835" y="1679"/>
                    <a:pt x="1849" y="1688"/>
                  </a:cubicBezTo>
                  <a:cubicBezTo>
                    <a:pt x="1857" y="1693"/>
                    <a:pt x="1862" y="1696"/>
                    <a:pt x="1866" y="1699"/>
                  </a:cubicBezTo>
                  <a:cubicBezTo>
                    <a:pt x="1870" y="1701"/>
                    <a:pt x="1872" y="1702"/>
                    <a:pt x="1872" y="1702"/>
                  </a:cubicBezTo>
                  <a:cubicBezTo>
                    <a:pt x="1873" y="1703"/>
                    <a:pt x="1874" y="1703"/>
                    <a:pt x="1875" y="1703"/>
                  </a:cubicBezTo>
                  <a:cubicBezTo>
                    <a:pt x="1876" y="1703"/>
                    <a:pt x="1877" y="1702"/>
                    <a:pt x="1877" y="1701"/>
                  </a:cubicBezTo>
                  <a:cubicBezTo>
                    <a:pt x="1878" y="1700"/>
                    <a:pt x="1878" y="1699"/>
                    <a:pt x="1878" y="1698"/>
                  </a:cubicBezTo>
                  <a:cubicBezTo>
                    <a:pt x="1878" y="1697"/>
                    <a:pt x="1878" y="1696"/>
                    <a:pt x="1877" y="1695"/>
                  </a:cubicBezTo>
                  <a:cubicBezTo>
                    <a:pt x="1876" y="1693"/>
                    <a:pt x="1875" y="1691"/>
                    <a:pt x="1872" y="1689"/>
                  </a:cubicBezTo>
                  <a:cubicBezTo>
                    <a:pt x="1868" y="1685"/>
                    <a:pt x="1862" y="1679"/>
                    <a:pt x="1853" y="1673"/>
                  </a:cubicBezTo>
                  <a:cubicBezTo>
                    <a:pt x="1822" y="1650"/>
                    <a:pt x="1761" y="1611"/>
                    <a:pt x="1688" y="1565"/>
                  </a:cubicBezTo>
                  <a:cubicBezTo>
                    <a:pt x="1578" y="1497"/>
                    <a:pt x="1440" y="1414"/>
                    <a:pt x="1329" y="1348"/>
                  </a:cubicBezTo>
                  <a:cubicBezTo>
                    <a:pt x="1273" y="1315"/>
                    <a:pt x="1225" y="1287"/>
                    <a:pt x="1190" y="1266"/>
                  </a:cubicBezTo>
                  <a:cubicBezTo>
                    <a:pt x="1173" y="1256"/>
                    <a:pt x="1159" y="1247"/>
                    <a:pt x="1149" y="1241"/>
                  </a:cubicBezTo>
                  <a:cubicBezTo>
                    <a:pt x="1144" y="1239"/>
                    <a:pt x="1141" y="1236"/>
                    <a:pt x="1138" y="1235"/>
                  </a:cubicBezTo>
                  <a:cubicBezTo>
                    <a:pt x="1137" y="1234"/>
                    <a:pt x="1136" y="1233"/>
                    <a:pt x="1136" y="1233"/>
                  </a:cubicBezTo>
                  <a:cubicBezTo>
                    <a:pt x="1135" y="1233"/>
                    <a:pt x="1135" y="1233"/>
                    <a:pt x="1135" y="1233"/>
                  </a:cubicBezTo>
                  <a:cubicBezTo>
                    <a:pt x="1134" y="1234"/>
                    <a:pt x="1134" y="1234"/>
                    <a:pt x="1134" y="1234"/>
                  </a:cubicBezTo>
                  <a:cubicBezTo>
                    <a:pt x="1135" y="1233"/>
                    <a:pt x="1135" y="1233"/>
                    <a:pt x="1135" y="1233"/>
                  </a:cubicBezTo>
                  <a:cubicBezTo>
                    <a:pt x="1135" y="1233"/>
                    <a:pt x="1135" y="1233"/>
                    <a:pt x="1135" y="1233"/>
                  </a:cubicBezTo>
                  <a:cubicBezTo>
                    <a:pt x="1134" y="1234"/>
                    <a:pt x="1134" y="1234"/>
                    <a:pt x="1134" y="1234"/>
                  </a:cubicBezTo>
                  <a:cubicBezTo>
                    <a:pt x="1135" y="1233"/>
                    <a:pt x="1135" y="1233"/>
                    <a:pt x="1135" y="1233"/>
                  </a:cubicBezTo>
                  <a:cubicBezTo>
                    <a:pt x="1133" y="1235"/>
                    <a:pt x="1133" y="1235"/>
                    <a:pt x="1133" y="1235"/>
                  </a:cubicBezTo>
                  <a:cubicBezTo>
                    <a:pt x="1136" y="1233"/>
                    <a:pt x="1136" y="1233"/>
                    <a:pt x="1136" y="1233"/>
                  </a:cubicBezTo>
                  <a:cubicBezTo>
                    <a:pt x="1135" y="1233"/>
                    <a:pt x="1135" y="1233"/>
                    <a:pt x="1135" y="1233"/>
                  </a:cubicBezTo>
                  <a:cubicBezTo>
                    <a:pt x="1133" y="1235"/>
                    <a:pt x="1133" y="1235"/>
                    <a:pt x="1133" y="1235"/>
                  </a:cubicBezTo>
                  <a:cubicBezTo>
                    <a:pt x="1136" y="1233"/>
                    <a:pt x="1136" y="1233"/>
                    <a:pt x="1136" y="1233"/>
                  </a:cubicBezTo>
                  <a:cubicBezTo>
                    <a:pt x="1132" y="1235"/>
                    <a:pt x="1132" y="1235"/>
                    <a:pt x="1132" y="1235"/>
                  </a:cubicBezTo>
                  <a:cubicBezTo>
                    <a:pt x="1136" y="1235"/>
                    <a:pt x="1136" y="1235"/>
                    <a:pt x="1136" y="1235"/>
                  </a:cubicBezTo>
                  <a:cubicBezTo>
                    <a:pt x="1136" y="1234"/>
                    <a:pt x="1136" y="1234"/>
                    <a:pt x="1136" y="1233"/>
                  </a:cubicBezTo>
                  <a:cubicBezTo>
                    <a:pt x="1132" y="1235"/>
                    <a:pt x="1132" y="1235"/>
                    <a:pt x="1132" y="1235"/>
                  </a:cubicBezTo>
                  <a:cubicBezTo>
                    <a:pt x="1136" y="1235"/>
                    <a:pt x="1136" y="1235"/>
                    <a:pt x="1136" y="1235"/>
                  </a:cubicBezTo>
                  <a:cubicBezTo>
                    <a:pt x="1132" y="1235"/>
                    <a:pt x="1132" y="1235"/>
                    <a:pt x="1132" y="1235"/>
                  </a:cubicBezTo>
                  <a:cubicBezTo>
                    <a:pt x="1136" y="1237"/>
                    <a:pt x="1136" y="1237"/>
                    <a:pt x="1136" y="1237"/>
                  </a:cubicBezTo>
                  <a:cubicBezTo>
                    <a:pt x="1136" y="1236"/>
                    <a:pt x="1136" y="1236"/>
                    <a:pt x="1136" y="1235"/>
                  </a:cubicBezTo>
                  <a:cubicBezTo>
                    <a:pt x="1132" y="1235"/>
                    <a:pt x="1132" y="1235"/>
                    <a:pt x="1132" y="1235"/>
                  </a:cubicBezTo>
                  <a:cubicBezTo>
                    <a:pt x="1136" y="1237"/>
                    <a:pt x="1136" y="1237"/>
                    <a:pt x="1136" y="1237"/>
                  </a:cubicBezTo>
                  <a:cubicBezTo>
                    <a:pt x="1132" y="1235"/>
                    <a:pt x="1132" y="1235"/>
                    <a:pt x="1132" y="1235"/>
                  </a:cubicBezTo>
                  <a:cubicBezTo>
                    <a:pt x="1135" y="1238"/>
                    <a:pt x="1135" y="1238"/>
                    <a:pt x="1135" y="1238"/>
                  </a:cubicBezTo>
                  <a:cubicBezTo>
                    <a:pt x="1136" y="1238"/>
                    <a:pt x="1136" y="1237"/>
                    <a:pt x="1136" y="1237"/>
                  </a:cubicBezTo>
                  <a:cubicBezTo>
                    <a:pt x="1132" y="1235"/>
                    <a:pt x="1132" y="1235"/>
                    <a:pt x="1132" y="1235"/>
                  </a:cubicBezTo>
                  <a:cubicBezTo>
                    <a:pt x="1135" y="1238"/>
                    <a:pt x="1135" y="1238"/>
                    <a:pt x="1135" y="1238"/>
                  </a:cubicBezTo>
                  <a:cubicBezTo>
                    <a:pt x="1132" y="1235"/>
                    <a:pt x="1132" y="1235"/>
                    <a:pt x="1132" y="1235"/>
                  </a:cubicBezTo>
                  <a:cubicBezTo>
                    <a:pt x="1130" y="1239"/>
                    <a:pt x="1130" y="1239"/>
                    <a:pt x="1130" y="1239"/>
                  </a:cubicBezTo>
                  <a:cubicBezTo>
                    <a:pt x="1874" y="1689"/>
                    <a:pt x="1874" y="1689"/>
                    <a:pt x="1874" y="1689"/>
                  </a:cubicBezTo>
                  <a:cubicBezTo>
                    <a:pt x="1876" y="1690"/>
                    <a:pt x="1878" y="1690"/>
                    <a:pt x="1880" y="1688"/>
                  </a:cubicBezTo>
                  <a:cubicBezTo>
                    <a:pt x="1880" y="1687"/>
                    <a:pt x="1880" y="1686"/>
                    <a:pt x="1880" y="1685"/>
                  </a:cubicBezTo>
                  <a:cubicBezTo>
                    <a:pt x="1880" y="1684"/>
                    <a:pt x="1880" y="1683"/>
                    <a:pt x="1879" y="1682"/>
                  </a:cubicBezTo>
                  <a:cubicBezTo>
                    <a:pt x="1878" y="1680"/>
                    <a:pt x="1877" y="1679"/>
                    <a:pt x="1875" y="1677"/>
                  </a:cubicBezTo>
                  <a:cubicBezTo>
                    <a:pt x="1871" y="1673"/>
                    <a:pt x="1864" y="1669"/>
                    <a:pt x="1856" y="1663"/>
                  </a:cubicBezTo>
                  <a:cubicBezTo>
                    <a:pt x="1826" y="1642"/>
                    <a:pt x="1768" y="1607"/>
                    <a:pt x="1697" y="1565"/>
                  </a:cubicBezTo>
                  <a:cubicBezTo>
                    <a:pt x="1591" y="1502"/>
                    <a:pt x="1458" y="1424"/>
                    <a:pt x="1351" y="1360"/>
                  </a:cubicBezTo>
                  <a:cubicBezTo>
                    <a:pt x="1298" y="1328"/>
                    <a:pt x="1251" y="1300"/>
                    <a:pt x="1218" y="1278"/>
                  </a:cubicBezTo>
                  <a:cubicBezTo>
                    <a:pt x="1201" y="1267"/>
                    <a:pt x="1188" y="1258"/>
                    <a:pt x="1179" y="1251"/>
                  </a:cubicBezTo>
                  <a:cubicBezTo>
                    <a:pt x="1175" y="1248"/>
                    <a:pt x="1171" y="1245"/>
                    <a:pt x="1169" y="1243"/>
                  </a:cubicBezTo>
                  <a:cubicBezTo>
                    <a:pt x="1168" y="1242"/>
                    <a:pt x="1167" y="1241"/>
                    <a:pt x="1167" y="1240"/>
                  </a:cubicBezTo>
                  <a:cubicBezTo>
                    <a:pt x="1166" y="1240"/>
                    <a:pt x="1166" y="1240"/>
                    <a:pt x="1166" y="1240"/>
                  </a:cubicBezTo>
                  <a:cubicBezTo>
                    <a:pt x="1165" y="1241"/>
                    <a:pt x="1165" y="1241"/>
                    <a:pt x="1165" y="1241"/>
                  </a:cubicBezTo>
                  <a:cubicBezTo>
                    <a:pt x="1166" y="1241"/>
                    <a:pt x="1166" y="1241"/>
                    <a:pt x="1166" y="1241"/>
                  </a:cubicBezTo>
                  <a:cubicBezTo>
                    <a:pt x="1166" y="1240"/>
                    <a:pt x="1166" y="1240"/>
                    <a:pt x="1166" y="1240"/>
                  </a:cubicBezTo>
                  <a:cubicBezTo>
                    <a:pt x="1165" y="1241"/>
                    <a:pt x="1165" y="1241"/>
                    <a:pt x="1165" y="1241"/>
                  </a:cubicBezTo>
                  <a:cubicBezTo>
                    <a:pt x="1166" y="1241"/>
                    <a:pt x="1166" y="1241"/>
                    <a:pt x="1166" y="1241"/>
                  </a:cubicBezTo>
                  <a:cubicBezTo>
                    <a:pt x="1164" y="1241"/>
                    <a:pt x="1164" y="1241"/>
                    <a:pt x="1164" y="1241"/>
                  </a:cubicBezTo>
                  <a:cubicBezTo>
                    <a:pt x="1166" y="1242"/>
                    <a:pt x="1166" y="1242"/>
                    <a:pt x="1166" y="1242"/>
                  </a:cubicBezTo>
                  <a:cubicBezTo>
                    <a:pt x="1166" y="1242"/>
                    <a:pt x="1167" y="1241"/>
                    <a:pt x="1166" y="1241"/>
                  </a:cubicBezTo>
                  <a:cubicBezTo>
                    <a:pt x="1164" y="1241"/>
                    <a:pt x="1164" y="1241"/>
                    <a:pt x="1164" y="1241"/>
                  </a:cubicBezTo>
                  <a:cubicBezTo>
                    <a:pt x="1166" y="1242"/>
                    <a:pt x="1166" y="1242"/>
                    <a:pt x="1166" y="1242"/>
                  </a:cubicBezTo>
                  <a:cubicBezTo>
                    <a:pt x="1163" y="1240"/>
                    <a:pt x="1163" y="1240"/>
                    <a:pt x="1163" y="1240"/>
                  </a:cubicBezTo>
                  <a:cubicBezTo>
                    <a:pt x="1161" y="1243"/>
                    <a:pt x="1161" y="1243"/>
                    <a:pt x="1161" y="1243"/>
                  </a:cubicBezTo>
                  <a:cubicBezTo>
                    <a:pt x="1161" y="1243"/>
                    <a:pt x="1338" y="1350"/>
                    <a:pt x="1516" y="1457"/>
                  </a:cubicBezTo>
                  <a:cubicBezTo>
                    <a:pt x="1605" y="1510"/>
                    <a:pt x="1694" y="1564"/>
                    <a:pt x="1761" y="1604"/>
                  </a:cubicBezTo>
                  <a:cubicBezTo>
                    <a:pt x="1794" y="1624"/>
                    <a:pt x="1822" y="1641"/>
                    <a:pt x="1841" y="1652"/>
                  </a:cubicBezTo>
                  <a:cubicBezTo>
                    <a:pt x="1851" y="1658"/>
                    <a:pt x="1859" y="1663"/>
                    <a:pt x="1864" y="1666"/>
                  </a:cubicBezTo>
                  <a:cubicBezTo>
                    <a:pt x="1867" y="1667"/>
                    <a:pt x="1869" y="1669"/>
                    <a:pt x="1870" y="1669"/>
                  </a:cubicBezTo>
                  <a:cubicBezTo>
                    <a:pt x="1871" y="1670"/>
                    <a:pt x="1872" y="1670"/>
                    <a:pt x="1872" y="1670"/>
                  </a:cubicBezTo>
                  <a:cubicBezTo>
                    <a:pt x="1873" y="1671"/>
                    <a:pt x="1873" y="1671"/>
                    <a:pt x="1873" y="1671"/>
                  </a:cubicBezTo>
                  <a:cubicBezTo>
                    <a:pt x="1873" y="1671"/>
                    <a:pt x="1873" y="1671"/>
                    <a:pt x="1873" y="1671"/>
                  </a:cubicBezTo>
                  <a:cubicBezTo>
                    <a:pt x="1873" y="1671"/>
                    <a:pt x="1873" y="1671"/>
                    <a:pt x="1873" y="1671"/>
                  </a:cubicBezTo>
                  <a:cubicBezTo>
                    <a:pt x="1874" y="1671"/>
                    <a:pt x="1874" y="1671"/>
                    <a:pt x="1874" y="1671"/>
                  </a:cubicBezTo>
                  <a:cubicBezTo>
                    <a:pt x="1874" y="1671"/>
                    <a:pt x="1874" y="1671"/>
                    <a:pt x="1875" y="1671"/>
                  </a:cubicBezTo>
                  <a:cubicBezTo>
                    <a:pt x="1876" y="1671"/>
                    <a:pt x="1877" y="1670"/>
                    <a:pt x="1878" y="1669"/>
                  </a:cubicBezTo>
                  <a:cubicBezTo>
                    <a:pt x="1878" y="1669"/>
                    <a:pt x="1879" y="1668"/>
                    <a:pt x="1879" y="1667"/>
                  </a:cubicBezTo>
                  <a:cubicBezTo>
                    <a:pt x="1879" y="1666"/>
                    <a:pt x="1878" y="1665"/>
                    <a:pt x="1878" y="1665"/>
                  </a:cubicBezTo>
                  <a:cubicBezTo>
                    <a:pt x="1877" y="1664"/>
                    <a:pt x="1877" y="1663"/>
                    <a:pt x="1876" y="1663"/>
                  </a:cubicBezTo>
                  <a:cubicBezTo>
                    <a:pt x="1875" y="1662"/>
                    <a:pt x="1874" y="1660"/>
                    <a:pt x="1871" y="1658"/>
                  </a:cubicBezTo>
                  <a:cubicBezTo>
                    <a:pt x="1863" y="1652"/>
                    <a:pt x="1846" y="1641"/>
                    <a:pt x="1823" y="1626"/>
                  </a:cubicBezTo>
                  <a:cubicBezTo>
                    <a:pt x="1661" y="1521"/>
                    <a:pt x="1192" y="1236"/>
                    <a:pt x="1192" y="1236"/>
                  </a:cubicBezTo>
                  <a:cubicBezTo>
                    <a:pt x="1191" y="1236"/>
                    <a:pt x="1190" y="1235"/>
                    <a:pt x="1189" y="1236"/>
                  </a:cubicBezTo>
                  <a:cubicBezTo>
                    <a:pt x="1188" y="1236"/>
                    <a:pt x="1187" y="1237"/>
                    <a:pt x="1187" y="1237"/>
                  </a:cubicBezTo>
                  <a:cubicBezTo>
                    <a:pt x="1186" y="1238"/>
                    <a:pt x="1186" y="1239"/>
                    <a:pt x="1186" y="1240"/>
                  </a:cubicBezTo>
                  <a:cubicBezTo>
                    <a:pt x="1187" y="1242"/>
                    <a:pt x="1187" y="1242"/>
                    <a:pt x="1188" y="1243"/>
                  </a:cubicBezTo>
                  <a:cubicBezTo>
                    <a:pt x="1870" y="1651"/>
                    <a:pt x="1870" y="1651"/>
                    <a:pt x="1870" y="1651"/>
                  </a:cubicBezTo>
                  <a:cubicBezTo>
                    <a:pt x="1872" y="1653"/>
                    <a:pt x="1875" y="1652"/>
                    <a:pt x="1876" y="1650"/>
                  </a:cubicBezTo>
                  <a:cubicBezTo>
                    <a:pt x="1876" y="1649"/>
                    <a:pt x="1876" y="1648"/>
                    <a:pt x="1876" y="1648"/>
                  </a:cubicBezTo>
                  <a:cubicBezTo>
                    <a:pt x="1876" y="1646"/>
                    <a:pt x="1876" y="1646"/>
                    <a:pt x="1875" y="1645"/>
                  </a:cubicBezTo>
                  <a:cubicBezTo>
                    <a:pt x="1875" y="1645"/>
                    <a:pt x="1874" y="1644"/>
                    <a:pt x="1874" y="1644"/>
                  </a:cubicBezTo>
                  <a:cubicBezTo>
                    <a:pt x="1873" y="1643"/>
                    <a:pt x="1871" y="1641"/>
                    <a:pt x="1869" y="1640"/>
                  </a:cubicBezTo>
                  <a:cubicBezTo>
                    <a:pt x="1861" y="1634"/>
                    <a:pt x="1845" y="1623"/>
                    <a:pt x="1823" y="1609"/>
                  </a:cubicBezTo>
                  <a:cubicBezTo>
                    <a:pt x="1668" y="1509"/>
                    <a:pt x="1217" y="1234"/>
                    <a:pt x="1217" y="1234"/>
                  </a:cubicBezTo>
                  <a:cubicBezTo>
                    <a:pt x="1215" y="1237"/>
                    <a:pt x="1215" y="1237"/>
                    <a:pt x="1215" y="1237"/>
                  </a:cubicBezTo>
                  <a:cubicBezTo>
                    <a:pt x="1218" y="1239"/>
                    <a:pt x="1218" y="1239"/>
                    <a:pt x="1218" y="1239"/>
                  </a:cubicBezTo>
                  <a:cubicBezTo>
                    <a:pt x="1215" y="1237"/>
                    <a:pt x="1215" y="1237"/>
                    <a:pt x="1215" y="1237"/>
                  </a:cubicBezTo>
                  <a:cubicBezTo>
                    <a:pt x="1216" y="1241"/>
                    <a:pt x="1216" y="1241"/>
                    <a:pt x="1216" y="1241"/>
                  </a:cubicBezTo>
                  <a:cubicBezTo>
                    <a:pt x="1217" y="1241"/>
                    <a:pt x="1218" y="1240"/>
                    <a:pt x="1218" y="1239"/>
                  </a:cubicBezTo>
                  <a:cubicBezTo>
                    <a:pt x="1215" y="1237"/>
                    <a:pt x="1215" y="1237"/>
                    <a:pt x="1215" y="1237"/>
                  </a:cubicBezTo>
                  <a:cubicBezTo>
                    <a:pt x="1216" y="1241"/>
                    <a:pt x="1216" y="1241"/>
                    <a:pt x="1216" y="1241"/>
                  </a:cubicBezTo>
                  <a:cubicBezTo>
                    <a:pt x="1215" y="1238"/>
                    <a:pt x="1215" y="1238"/>
                    <a:pt x="1215" y="1238"/>
                  </a:cubicBezTo>
                  <a:cubicBezTo>
                    <a:pt x="1215" y="1241"/>
                    <a:pt x="1215" y="1241"/>
                    <a:pt x="1215" y="1241"/>
                  </a:cubicBezTo>
                  <a:cubicBezTo>
                    <a:pt x="1216" y="1241"/>
                    <a:pt x="1216" y="1241"/>
                    <a:pt x="1216" y="1241"/>
                  </a:cubicBezTo>
                  <a:cubicBezTo>
                    <a:pt x="1215" y="1238"/>
                    <a:pt x="1215" y="1238"/>
                    <a:pt x="1215" y="1238"/>
                  </a:cubicBezTo>
                  <a:cubicBezTo>
                    <a:pt x="1215" y="1241"/>
                    <a:pt x="1215" y="1241"/>
                    <a:pt x="1215" y="1241"/>
                  </a:cubicBezTo>
                  <a:cubicBezTo>
                    <a:pt x="1215" y="1239"/>
                    <a:pt x="1215" y="1239"/>
                    <a:pt x="1215" y="1239"/>
                  </a:cubicBezTo>
                  <a:cubicBezTo>
                    <a:pt x="1215" y="1241"/>
                    <a:pt x="1215" y="1241"/>
                    <a:pt x="1215" y="1241"/>
                  </a:cubicBezTo>
                  <a:cubicBezTo>
                    <a:pt x="1215" y="1241"/>
                    <a:pt x="1215" y="1241"/>
                    <a:pt x="1215" y="1241"/>
                  </a:cubicBezTo>
                  <a:cubicBezTo>
                    <a:pt x="1215" y="1239"/>
                    <a:pt x="1215" y="1239"/>
                    <a:pt x="1215" y="1239"/>
                  </a:cubicBezTo>
                  <a:cubicBezTo>
                    <a:pt x="1215" y="1241"/>
                    <a:pt x="1215" y="1241"/>
                    <a:pt x="1215" y="1241"/>
                  </a:cubicBezTo>
                  <a:cubicBezTo>
                    <a:pt x="1215" y="1241"/>
                    <a:pt x="1216" y="1242"/>
                    <a:pt x="1218" y="1242"/>
                  </a:cubicBezTo>
                  <a:cubicBezTo>
                    <a:pt x="1226" y="1246"/>
                    <a:pt x="1242" y="1255"/>
                    <a:pt x="1264" y="1267"/>
                  </a:cubicBezTo>
                  <a:cubicBezTo>
                    <a:pt x="1341" y="1312"/>
                    <a:pt x="1494" y="1404"/>
                    <a:pt x="1627" y="1484"/>
                  </a:cubicBezTo>
                  <a:cubicBezTo>
                    <a:pt x="1694" y="1525"/>
                    <a:pt x="1755" y="1562"/>
                    <a:pt x="1801" y="1590"/>
                  </a:cubicBezTo>
                  <a:cubicBezTo>
                    <a:pt x="1823" y="1604"/>
                    <a:pt x="1842" y="1615"/>
                    <a:pt x="1854" y="1623"/>
                  </a:cubicBezTo>
                  <a:cubicBezTo>
                    <a:pt x="1861" y="1627"/>
                    <a:pt x="1866" y="1630"/>
                    <a:pt x="1869" y="1632"/>
                  </a:cubicBezTo>
                  <a:cubicBezTo>
                    <a:pt x="1872" y="1634"/>
                    <a:pt x="1874" y="1635"/>
                    <a:pt x="1874" y="1635"/>
                  </a:cubicBezTo>
                  <a:cubicBezTo>
                    <a:pt x="1876" y="1636"/>
                    <a:pt x="1879" y="1635"/>
                    <a:pt x="1880" y="1634"/>
                  </a:cubicBezTo>
                  <a:cubicBezTo>
                    <a:pt x="1881" y="1632"/>
                    <a:pt x="1880" y="1629"/>
                    <a:pt x="1878" y="1628"/>
                  </a:cubicBezTo>
                  <a:cubicBezTo>
                    <a:pt x="1233" y="1225"/>
                    <a:pt x="1233" y="1225"/>
                    <a:pt x="1233" y="1225"/>
                  </a:cubicBezTo>
                  <a:cubicBezTo>
                    <a:pt x="1231" y="1228"/>
                    <a:pt x="1231" y="1228"/>
                    <a:pt x="1231" y="1228"/>
                  </a:cubicBezTo>
                  <a:cubicBezTo>
                    <a:pt x="1229" y="1232"/>
                    <a:pt x="1229" y="1232"/>
                    <a:pt x="1229" y="1232"/>
                  </a:cubicBezTo>
                  <a:cubicBezTo>
                    <a:pt x="1229" y="1232"/>
                    <a:pt x="1390" y="1329"/>
                    <a:pt x="1551" y="1426"/>
                  </a:cubicBezTo>
                  <a:cubicBezTo>
                    <a:pt x="1632" y="1475"/>
                    <a:pt x="1713" y="1523"/>
                    <a:pt x="1773" y="1560"/>
                  </a:cubicBezTo>
                  <a:cubicBezTo>
                    <a:pt x="1804" y="1578"/>
                    <a:pt x="1829" y="1593"/>
                    <a:pt x="1847" y="1604"/>
                  </a:cubicBezTo>
                  <a:cubicBezTo>
                    <a:pt x="1856" y="1609"/>
                    <a:pt x="1863" y="1613"/>
                    <a:pt x="1868" y="1616"/>
                  </a:cubicBezTo>
                  <a:cubicBezTo>
                    <a:pt x="1870" y="1617"/>
                    <a:pt x="1872" y="1618"/>
                    <a:pt x="1874" y="1619"/>
                  </a:cubicBezTo>
                  <a:cubicBezTo>
                    <a:pt x="1874" y="1620"/>
                    <a:pt x="1875" y="1620"/>
                    <a:pt x="1875" y="1620"/>
                  </a:cubicBezTo>
                  <a:cubicBezTo>
                    <a:pt x="1876" y="1620"/>
                    <a:pt x="1876" y="1620"/>
                    <a:pt x="1876" y="1620"/>
                  </a:cubicBezTo>
                  <a:cubicBezTo>
                    <a:pt x="1876" y="1621"/>
                    <a:pt x="1876" y="1621"/>
                    <a:pt x="1876" y="1621"/>
                  </a:cubicBezTo>
                  <a:cubicBezTo>
                    <a:pt x="1877" y="1621"/>
                    <a:pt x="1877" y="1621"/>
                    <a:pt x="1877" y="1621"/>
                  </a:cubicBezTo>
                  <a:cubicBezTo>
                    <a:pt x="1877" y="1621"/>
                    <a:pt x="1877" y="1621"/>
                    <a:pt x="1878" y="1621"/>
                  </a:cubicBezTo>
                  <a:cubicBezTo>
                    <a:pt x="1880" y="1621"/>
                    <a:pt x="1881" y="1620"/>
                    <a:pt x="1882" y="1618"/>
                  </a:cubicBezTo>
                  <a:cubicBezTo>
                    <a:pt x="1882" y="1616"/>
                    <a:pt x="1881" y="1614"/>
                    <a:pt x="1880" y="1613"/>
                  </a:cubicBezTo>
                  <a:cubicBezTo>
                    <a:pt x="1880" y="1613"/>
                    <a:pt x="1877" y="1612"/>
                    <a:pt x="1873" y="1609"/>
                  </a:cubicBezTo>
                  <a:cubicBezTo>
                    <a:pt x="1838" y="1589"/>
                    <a:pt x="1682" y="1498"/>
                    <a:pt x="1534" y="1409"/>
                  </a:cubicBezTo>
                  <a:cubicBezTo>
                    <a:pt x="1460" y="1364"/>
                    <a:pt x="1389" y="1320"/>
                    <a:pt x="1335" y="1286"/>
                  </a:cubicBezTo>
                  <a:cubicBezTo>
                    <a:pt x="1309" y="1268"/>
                    <a:pt x="1287" y="1253"/>
                    <a:pt x="1272" y="1242"/>
                  </a:cubicBezTo>
                  <a:cubicBezTo>
                    <a:pt x="1264" y="1236"/>
                    <a:pt x="1258" y="1232"/>
                    <a:pt x="1254" y="1228"/>
                  </a:cubicBezTo>
                  <a:cubicBezTo>
                    <a:pt x="1252" y="1226"/>
                    <a:pt x="1251" y="1225"/>
                    <a:pt x="1250" y="1223"/>
                  </a:cubicBezTo>
                  <a:cubicBezTo>
                    <a:pt x="1250" y="1223"/>
                    <a:pt x="1249" y="1222"/>
                    <a:pt x="1249" y="1222"/>
                  </a:cubicBezTo>
                  <a:cubicBezTo>
                    <a:pt x="1249" y="1222"/>
                    <a:pt x="1249" y="1222"/>
                    <a:pt x="1249" y="1222"/>
                  </a:cubicBezTo>
                  <a:cubicBezTo>
                    <a:pt x="1249" y="1222"/>
                    <a:pt x="1249" y="1222"/>
                    <a:pt x="1249" y="1222"/>
                  </a:cubicBezTo>
                  <a:cubicBezTo>
                    <a:pt x="1248" y="1223"/>
                    <a:pt x="1248" y="1223"/>
                    <a:pt x="1248" y="1223"/>
                  </a:cubicBezTo>
                  <a:cubicBezTo>
                    <a:pt x="1249" y="1223"/>
                    <a:pt x="1249" y="1223"/>
                    <a:pt x="1249" y="1223"/>
                  </a:cubicBezTo>
                  <a:cubicBezTo>
                    <a:pt x="1249" y="1222"/>
                    <a:pt x="1249" y="1222"/>
                    <a:pt x="1249" y="1222"/>
                  </a:cubicBezTo>
                  <a:cubicBezTo>
                    <a:pt x="1248" y="1223"/>
                    <a:pt x="1248" y="1223"/>
                    <a:pt x="1248" y="1223"/>
                  </a:cubicBezTo>
                  <a:cubicBezTo>
                    <a:pt x="1249" y="1223"/>
                    <a:pt x="1249" y="1223"/>
                    <a:pt x="1249" y="1223"/>
                  </a:cubicBezTo>
                  <a:cubicBezTo>
                    <a:pt x="1247" y="1223"/>
                    <a:pt x="1247" y="1223"/>
                    <a:pt x="1247" y="1223"/>
                  </a:cubicBezTo>
                  <a:cubicBezTo>
                    <a:pt x="1249" y="1224"/>
                    <a:pt x="1249" y="1224"/>
                    <a:pt x="1249" y="1224"/>
                  </a:cubicBezTo>
                  <a:cubicBezTo>
                    <a:pt x="1249" y="1223"/>
                    <a:pt x="1249" y="1223"/>
                    <a:pt x="1249" y="1223"/>
                  </a:cubicBezTo>
                  <a:cubicBezTo>
                    <a:pt x="1247" y="1223"/>
                    <a:pt x="1247" y="1223"/>
                    <a:pt x="1247" y="1223"/>
                  </a:cubicBezTo>
                  <a:cubicBezTo>
                    <a:pt x="1249" y="1224"/>
                    <a:pt x="1249" y="1224"/>
                    <a:pt x="1249" y="1224"/>
                  </a:cubicBezTo>
                  <a:cubicBezTo>
                    <a:pt x="1246" y="1222"/>
                    <a:pt x="1246" y="1222"/>
                    <a:pt x="1246" y="1222"/>
                  </a:cubicBezTo>
                  <a:cubicBezTo>
                    <a:pt x="1243" y="1225"/>
                    <a:pt x="1243" y="1225"/>
                    <a:pt x="1243" y="1225"/>
                  </a:cubicBezTo>
                  <a:cubicBezTo>
                    <a:pt x="1876" y="1605"/>
                    <a:pt x="1876" y="1605"/>
                    <a:pt x="1876" y="1605"/>
                  </a:cubicBezTo>
                  <a:cubicBezTo>
                    <a:pt x="1878" y="1606"/>
                    <a:pt x="1880" y="1606"/>
                    <a:pt x="1882" y="1604"/>
                  </a:cubicBezTo>
                  <a:cubicBezTo>
                    <a:pt x="1883" y="1602"/>
                    <a:pt x="1882" y="1600"/>
                    <a:pt x="1880" y="1598"/>
                  </a:cubicBezTo>
                  <a:cubicBezTo>
                    <a:pt x="1260" y="1211"/>
                    <a:pt x="1260" y="1211"/>
                    <a:pt x="1260" y="1211"/>
                  </a:cubicBezTo>
                  <a:cubicBezTo>
                    <a:pt x="1258" y="1210"/>
                    <a:pt x="1256" y="1210"/>
                    <a:pt x="1255" y="1212"/>
                  </a:cubicBezTo>
                  <a:cubicBezTo>
                    <a:pt x="1254" y="1214"/>
                    <a:pt x="1254" y="1217"/>
                    <a:pt x="1256" y="1218"/>
                  </a:cubicBezTo>
                  <a:cubicBezTo>
                    <a:pt x="1256" y="1218"/>
                    <a:pt x="1401" y="1311"/>
                    <a:pt x="1550" y="1403"/>
                  </a:cubicBezTo>
                  <a:cubicBezTo>
                    <a:pt x="1625" y="1450"/>
                    <a:pt x="1700" y="1496"/>
                    <a:pt x="1760" y="1531"/>
                  </a:cubicBezTo>
                  <a:cubicBezTo>
                    <a:pt x="1789" y="1548"/>
                    <a:pt x="1815" y="1563"/>
                    <a:pt x="1834" y="1573"/>
                  </a:cubicBezTo>
                  <a:cubicBezTo>
                    <a:pt x="1843" y="1578"/>
                    <a:pt x="1851" y="1582"/>
                    <a:pt x="1858" y="1585"/>
                  </a:cubicBezTo>
                  <a:cubicBezTo>
                    <a:pt x="1861" y="1586"/>
                    <a:pt x="1864" y="1588"/>
                    <a:pt x="1866" y="1588"/>
                  </a:cubicBezTo>
                  <a:cubicBezTo>
                    <a:pt x="1868" y="1589"/>
                    <a:pt x="1870" y="1590"/>
                    <a:pt x="1872" y="1590"/>
                  </a:cubicBezTo>
                  <a:cubicBezTo>
                    <a:pt x="1872" y="1590"/>
                    <a:pt x="1873" y="1590"/>
                    <a:pt x="1874" y="1589"/>
                  </a:cubicBezTo>
                  <a:cubicBezTo>
                    <a:pt x="1875" y="1589"/>
                    <a:pt x="1876" y="1588"/>
                    <a:pt x="1877" y="1587"/>
                  </a:cubicBezTo>
                  <a:cubicBezTo>
                    <a:pt x="1877" y="1587"/>
                    <a:pt x="1877" y="1587"/>
                    <a:pt x="1877" y="1587"/>
                  </a:cubicBezTo>
                  <a:cubicBezTo>
                    <a:pt x="1877" y="1586"/>
                    <a:pt x="1877" y="1586"/>
                    <a:pt x="1877" y="1585"/>
                  </a:cubicBezTo>
                  <a:cubicBezTo>
                    <a:pt x="1877" y="1584"/>
                    <a:pt x="1877" y="1583"/>
                    <a:pt x="1877" y="1583"/>
                  </a:cubicBezTo>
                  <a:cubicBezTo>
                    <a:pt x="1876" y="1582"/>
                    <a:pt x="1876" y="1582"/>
                    <a:pt x="1876" y="1582"/>
                  </a:cubicBezTo>
                  <a:cubicBezTo>
                    <a:pt x="1875" y="1581"/>
                    <a:pt x="1875" y="1581"/>
                    <a:pt x="1874" y="1581"/>
                  </a:cubicBezTo>
                  <a:cubicBezTo>
                    <a:pt x="1872" y="1579"/>
                    <a:pt x="1868" y="1577"/>
                    <a:pt x="1862" y="1573"/>
                  </a:cubicBezTo>
                  <a:cubicBezTo>
                    <a:pt x="1818" y="1545"/>
                    <a:pt x="1669" y="1456"/>
                    <a:pt x="1532" y="1373"/>
                  </a:cubicBezTo>
                  <a:cubicBezTo>
                    <a:pt x="1463" y="1331"/>
                    <a:pt x="1397" y="1290"/>
                    <a:pt x="1348" y="1259"/>
                  </a:cubicBezTo>
                  <a:cubicBezTo>
                    <a:pt x="1324" y="1244"/>
                    <a:pt x="1304" y="1231"/>
                    <a:pt x="1290" y="1221"/>
                  </a:cubicBezTo>
                  <a:cubicBezTo>
                    <a:pt x="1283" y="1216"/>
                    <a:pt x="1278" y="1212"/>
                    <a:pt x="1274" y="1209"/>
                  </a:cubicBezTo>
                  <a:cubicBezTo>
                    <a:pt x="1272" y="1208"/>
                    <a:pt x="1271" y="1206"/>
                    <a:pt x="1270" y="1206"/>
                  </a:cubicBezTo>
                  <a:cubicBezTo>
                    <a:pt x="1270" y="1205"/>
                    <a:pt x="1270" y="1205"/>
                    <a:pt x="1270" y="1205"/>
                  </a:cubicBezTo>
                  <a:cubicBezTo>
                    <a:pt x="1270" y="1205"/>
                    <a:pt x="1270" y="1205"/>
                    <a:pt x="1270" y="1205"/>
                  </a:cubicBezTo>
                  <a:cubicBezTo>
                    <a:pt x="1269" y="1205"/>
                    <a:pt x="1269" y="1205"/>
                    <a:pt x="1269" y="1205"/>
                  </a:cubicBezTo>
                  <a:cubicBezTo>
                    <a:pt x="1270" y="1205"/>
                    <a:pt x="1270" y="1205"/>
                    <a:pt x="1270" y="1205"/>
                  </a:cubicBezTo>
                  <a:cubicBezTo>
                    <a:pt x="1270" y="1205"/>
                    <a:pt x="1270" y="1205"/>
                    <a:pt x="1270" y="1205"/>
                  </a:cubicBezTo>
                  <a:cubicBezTo>
                    <a:pt x="1269" y="1205"/>
                    <a:pt x="1269" y="1205"/>
                    <a:pt x="1269" y="1205"/>
                  </a:cubicBezTo>
                  <a:cubicBezTo>
                    <a:pt x="1270" y="1205"/>
                    <a:pt x="1270" y="1205"/>
                    <a:pt x="1270" y="1205"/>
                  </a:cubicBezTo>
                  <a:cubicBezTo>
                    <a:pt x="1267" y="1206"/>
                    <a:pt x="1267" y="1206"/>
                    <a:pt x="1267" y="1206"/>
                  </a:cubicBezTo>
                  <a:cubicBezTo>
                    <a:pt x="1270" y="1206"/>
                    <a:pt x="1270" y="1206"/>
                    <a:pt x="1270" y="1206"/>
                  </a:cubicBezTo>
                  <a:cubicBezTo>
                    <a:pt x="1270" y="1205"/>
                    <a:pt x="1270" y="1205"/>
                    <a:pt x="1270" y="1205"/>
                  </a:cubicBezTo>
                  <a:cubicBezTo>
                    <a:pt x="1267" y="1206"/>
                    <a:pt x="1267" y="1206"/>
                    <a:pt x="1267" y="1206"/>
                  </a:cubicBezTo>
                  <a:cubicBezTo>
                    <a:pt x="1270" y="1206"/>
                    <a:pt x="1270" y="1206"/>
                    <a:pt x="1270" y="1206"/>
                  </a:cubicBezTo>
                  <a:cubicBezTo>
                    <a:pt x="1266" y="1206"/>
                    <a:pt x="1266" y="1206"/>
                    <a:pt x="1266" y="1206"/>
                  </a:cubicBezTo>
                  <a:cubicBezTo>
                    <a:pt x="1269" y="1208"/>
                    <a:pt x="1269" y="1208"/>
                    <a:pt x="1269" y="1208"/>
                  </a:cubicBezTo>
                  <a:cubicBezTo>
                    <a:pt x="1270" y="1207"/>
                    <a:pt x="1270" y="1206"/>
                    <a:pt x="1270" y="1206"/>
                  </a:cubicBezTo>
                  <a:cubicBezTo>
                    <a:pt x="1266" y="1206"/>
                    <a:pt x="1266" y="1206"/>
                    <a:pt x="1266" y="1206"/>
                  </a:cubicBezTo>
                  <a:cubicBezTo>
                    <a:pt x="1269" y="1208"/>
                    <a:pt x="1269" y="1208"/>
                    <a:pt x="1269" y="1208"/>
                  </a:cubicBezTo>
                  <a:cubicBezTo>
                    <a:pt x="1269" y="1208"/>
                    <a:pt x="1269" y="1208"/>
                    <a:pt x="1269" y="1208"/>
                  </a:cubicBezTo>
                  <a:cubicBezTo>
                    <a:pt x="1267" y="1206"/>
                    <a:pt x="1267" y="1206"/>
                    <a:pt x="1267" y="1206"/>
                  </a:cubicBezTo>
                  <a:cubicBezTo>
                    <a:pt x="1268" y="1209"/>
                    <a:pt x="1268" y="1209"/>
                    <a:pt x="1268" y="1209"/>
                  </a:cubicBezTo>
                  <a:cubicBezTo>
                    <a:pt x="1268" y="1209"/>
                    <a:pt x="1269" y="1209"/>
                    <a:pt x="1269" y="1208"/>
                  </a:cubicBezTo>
                  <a:cubicBezTo>
                    <a:pt x="1267" y="1206"/>
                    <a:pt x="1267" y="1206"/>
                    <a:pt x="1267" y="1206"/>
                  </a:cubicBezTo>
                  <a:cubicBezTo>
                    <a:pt x="1268" y="1209"/>
                    <a:pt x="1268" y="1209"/>
                    <a:pt x="1268" y="1209"/>
                  </a:cubicBezTo>
                  <a:cubicBezTo>
                    <a:pt x="1267" y="1207"/>
                    <a:pt x="1267" y="1207"/>
                    <a:pt x="1267" y="1207"/>
                  </a:cubicBezTo>
                  <a:cubicBezTo>
                    <a:pt x="1267" y="1209"/>
                    <a:pt x="1267" y="1209"/>
                    <a:pt x="1267" y="1209"/>
                  </a:cubicBezTo>
                  <a:cubicBezTo>
                    <a:pt x="1267" y="1209"/>
                    <a:pt x="1267" y="1209"/>
                    <a:pt x="1268" y="1209"/>
                  </a:cubicBezTo>
                  <a:cubicBezTo>
                    <a:pt x="1267" y="1207"/>
                    <a:pt x="1267" y="1207"/>
                    <a:pt x="1267" y="1207"/>
                  </a:cubicBezTo>
                  <a:cubicBezTo>
                    <a:pt x="1267" y="1209"/>
                    <a:pt x="1267" y="1209"/>
                    <a:pt x="1267" y="1209"/>
                  </a:cubicBezTo>
                  <a:cubicBezTo>
                    <a:pt x="1267" y="1209"/>
                    <a:pt x="1267" y="1209"/>
                    <a:pt x="1267" y="1209"/>
                  </a:cubicBezTo>
                  <a:cubicBezTo>
                    <a:pt x="1267" y="1209"/>
                    <a:pt x="1267" y="1209"/>
                    <a:pt x="1267" y="1209"/>
                  </a:cubicBezTo>
                  <a:cubicBezTo>
                    <a:pt x="1267" y="1209"/>
                    <a:pt x="1267" y="1209"/>
                    <a:pt x="1267" y="1209"/>
                  </a:cubicBezTo>
                  <a:cubicBezTo>
                    <a:pt x="1267" y="1209"/>
                    <a:pt x="1267" y="1209"/>
                    <a:pt x="1267" y="1209"/>
                  </a:cubicBezTo>
                  <a:cubicBezTo>
                    <a:pt x="1267" y="1209"/>
                    <a:pt x="1267" y="1209"/>
                    <a:pt x="1267" y="1209"/>
                  </a:cubicBezTo>
                  <a:cubicBezTo>
                    <a:pt x="1267" y="1209"/>
                    <a:pt x="1269" y="1210"/>
                    <a:pt x="1270" y="1210"/>
                  </a:cubicBezTo>
                  <a:cubicBezTo>
                    <a:pt x="1274" y="1212"/>
                    <a:pt x="1280" y="1214"/>
                    <a:pt x="1287" y="1218"/>
                  </a:cubicBezTo>
                  <a:cubicBezTo>
                    <a:pt x="1315" y="1232"/>
                    <a:pt x="1365" y="1262"/>
                    <a:pt x="1426" y="1297"/>
                  </a:cubicBezTo>
                  <a:cubicBezTo>
                    <a:pt x="1516" y="1351"/>
                    <a:pt x="1628" y="1420"/>
                    <a:pt x="1718" y="1475"/>
                  </a:cubicBezTo>
                  <a:cubicBezTo>
                    <a:pt x="1763" y="1503"/>
                    <a:pt x="1802" y="1527"/>
                    <a:pt x="1830" y="1544"/>
                  </a:cubicBezTo>
                  <a:cubicBezTo>
                    <a:pt x="1844" y="1553"/>
                    <a:pt x="1855" y="1560"/>
                    <a:pt x="1862" y="1565"/>
                  </a:cubicBezTo>
                  <a:cubicBezTo>
                    <a:pt x="1870" y="1569"/>
                    <a:pt x="1874" y="1572"/>
                    <a:pt x="1874" y="1572"/>
                  </a:cubicBezTo>
                  <a:cubicBezTo>
                    <a:pt x="1875" y="1573"/>
                    <a:pt x="1876" y="1573"/>
                    <a:pt x="1877" y="1573"/>
                  </a:cubicBezTo>
                  <a:cubicBezTo>
                    <a:pt x="1878" y="1572"/>
                    <a:pt x="1879" y="1572"/>
                    <a:pt x="1880" y="1571"/>
                  </a:cubicBezTo>
                  <a:cubicBezTo>
                    <a:pt x="1880" y="1570"/>
                    <a:pt x="1880" y="1569"/>
                    <a:pt x="1880" y="1568"/>
                  </a:cubicBezTo>
                  <a:cubicBezTo>
                    <a:pt x="1880" y="1568"/>
                    <a:pt x="1880" y="1567"/>
                    <a:pt x="1880" y="1566"/>
                  </a:cubicBezTo>
                  <a:cubicBezTo>
                    <a:pt x="1880" y="1565"/>
                    <a:pt x="1879" y="1565"/>
                    <a:pt x="1878" y="1564"/>
                  </a:cubicBezTo>
                  <a:cubicBezTo>
                    <a:pt x="1877" y="1563"/>
                    <a:pt x="1876" y="1562"/>
                    <a:pt x="1874" y="1560"/>
                  </a:cubicBezTo>
                  <a:cubicBezTo>
                    <a:pt x="1866" y="1554"/>
                    <a:pt x="1852" y="1544"/>
                    <a:pt x="1831" y="1531"/>
                  </a:cubicBezTo>
                  <a:cubicBezTo>
                    <a:pt x="1690" y="1437"/>
                    <a:pt x="1278" y="1190"/>
                    <a:pt x="1278" y="1190"/>
                  </a:cubicBezTo>
                  <a:cubicBezTo>
                    <a:pt x="1276" y="1193"/>
                    <a:pt x="1276" y="1193"/>
                    <a:pt x="1276" y="1193"/>
                  </a:cubicBezTo>
                  <a:cubicBezTo>
                    <a:pt x="1279" y="1195"/>
                    <a:pt x="1279" y="1195"/>
                    <a:pt x="1279" y="1195"/>
                  </a:cubicBezTo>
                  <a:cubicBezTo>
                    <a:pt x="1276" y="1194"/>
                    <a:pt x="1276" y="1194"/>
                    <a:pt x="1276" y="1194"/>
                  </a:cubicBezTo>
                  <a:cubicBezTo>
                    <a:pt x="1277" y="1197"/>
                    <a:pt x="1277" y="1197"/>
                    <a:pt x="1277" y="1197"/>
                  </a:cubicBezTo>
                  <a:cubicBezTo>
                    <a:pt x="1278" y="1197"/>
                    <a:pt x="1279" y="1196"/>
                    <a:pt x="1279" y="1195"/>
                  </a:cubicBezTo>
                  <a:cubicBezTo>
                    <a:pt x="1276" y="1194"/>
                    <a:pt x="1276" y="1194"/>
                    <a:pt x="1276" y="1194"/>
                  </a:cubicBezTo>
                  <a:cubicBezTo>
                    <a:pt x="1277" y="1197"/>
                    <a:pt x="1277" y="1197"/>
                    <a:pt x="1277" y="1197"/>
                  </a:cubicBezTo>
                  <a:cubicBezTo>
                    <a:pt x="1276" y="1194"/>
                    <a:pt x="1276" y="1194"/>
                    <a:pt x="1276" y="1194"/>
                  </a:cubicBezTo>
                  <a:cubicBezTo>
                    <a:pt x="1276" y="1197"/>
                    <a:pt x="1276" y="1197"/>
                    <a:pt x="1276" y="1197"/>
                  </a:cubicBezTo>
                  <a:cubicBezTo>
                    <a:pt x="1276" y="1197"/>
                    <a:pt x="1277" y="1197"/>
                    <a:pt x="1277" y="1197"/>
                  </a:cubicBezTo>
                  <a:cubicBezTo>
                    <a:pt x="1276" y="1194"/>
                    <a:pt x="1276" y="1194"/>
                    <a:pt x="1276" y="1194"/>
                  </a:cubicBezTo>
                  <a:cubicBezTo>
                    <a:pt x="1276" y="1197"/>
                    <a:pt x="1276" y="1197"/>
                    <a:pt x="1276" y="1197"/>
                  </a:cubicBezTo>
                  <a:cubicBezTo>
                    <a:pt x="1276" y="1195"/>
                    <a:pt x="1276" y="1195"/>
                    <a:pt x="1276" y="1195"/>
                  </a:cubicBezTo>
                  <a:cubicBezTo>
                    <a:pt x="1276" y="1197"/>
                    <a:pt x="1276" y="1197"/>
                    <a:pt x="1276" y="1197"/>
                  </a:cubicBezTo>
                  <a:cubicBezTo>
                    <a:pt x="1276" y="1197"/>
                    <a:pt x="1276" y="1197"/>
                    <a:pt x="1276" y="1197"/>
                  </a:cubicBezTo>
                  <a:cubicBezTo>
                    <a:pt x="1276" y="1195"/>
                    <a:pt x="1276" y="1195"/>
                    <a:pt x="1276" y="1195"/>
                  </a:cubicBezTo>
                  <a:cubicBezTo>
                    <a:pt x="1276" y="1197"/>
                    <a:pt x="1276" y="1197"/>
                    <a:pt x="1276" y="1197"/>
                  </a:cubicBezTo>
                  <a:cubicBezTo>
                    <a:pt x="1276" y="1197"/>
                    <a:pt x="1276" y="1197"/>
                    <a:pt x="1276" y="1197"/>
                  </a:cubicBezTo>
                  <a:cubicBezTo>
                    <a:pt x="1276" y="1197"/>
                    <a:pt x="1276" y="1197"/>
                    <a:pt x="1276" y="1197"/>
                  </a:cubicBezTo>
                  <a:cubicBezTo>
                    <a:pt x="1276" y="1197"/>
                    <a:pt x="1276" y="1197"/>
                    <a:pt x="1276" y="1197"/>
                  </a:cubicBezTo>
                  <a:cubicBezTo>
                    <a:pt x="1276" y="1197"/>
                    <a:pt x="1276" y="1197"/>
                    <a:pt x="1276" y="1197"/>
                  </a:cubicBezTo>
                  <a:cubicBezTo>
                    <a:pt x="1276" y="1197"/>
                    <a:pt x="1276" y="1197"/>
                    <a:pt x="1276" y="1197"/>
                  </a:cubicBezTo>
                  <a:cubicBezTo>
                    <a:pt x="1276" y="1197"/>
                    <a:pt x="1277" y="1198"/>
                    <a:pt x="1279" y="1198"/>
                  </a:cubicBezTo>
                  <a:cubicBezTo>
                    <a:pt x="1286" y="1202"/>
                    <a:pt x="1301" y="1210"/>
                    <a:pt x="1321" y="1221"/>
                  </a:cubicBezTo>
                  <a:cubicBezTo>
                    <a:pt x="1391" y="1261"/>
                    <a:pt x="1529" y="1345"/>
                    <a:pt x="1650" y="1419"/>
                  </a:cubicBezTo>
                  <a:cubicBezTo>
                    <a:pt x="1710" y="1455"/>
                    <a:pt x="1766" y="1490"/>
                    <a:pt x="1806" y="1515"/>
                  </a:cubicBezTo>
                  <a:cubicBezTo>
                    <a:pt x="1827" y="1527"/>
                    <a:pt x="1843" y="1537"/>
                    <a:pt x="1855" y="1545"/>
                  </a:cubicBezTo>
                  <a:cubicBezTo>
                    <a:pt x="1861" y="1548"/>
                    <a:pt x="1865" y="1551"/>
                    <a:pt x="1868" y="1553"/>
                  </a:cubicBezTo>
                  <a:cubicBezTo>
                    <a:pt x="1871" y="1555"/>
                    <a:pt x="1873" y="1556"/>
                    <a:pt x="1873" y="1556"/>
                  </a:cubicBezTo>
                  <a:cubicBezTo>
                    <a:pt x="1875" y="1557"/>
                    <a:pt x="1877" y="1556"/>
                    <a:pt x="1878" y="1554"/>
                  </a:cubicBezTo>
                  <a:cubicBezTo>
                    <a:pt x="1879" y="1552"/>
                    <a:pt x="1879" y="1550"/>
                    <a:pt x="1877" y="1549"/>
                  </a:cubicBezTo>
                  <a:cubicBezTo>
                    <a:pt x="1284" y="1178"/>
                    <a:pt x="1284" y="1178"/>
                    <a:pt x="1284" y="1178"/>
                  </a:cubicBezTo>
                  <a:cubicBezTo>
                    <a:pt x="1283" y="1177"/>
                    <a:pt x="1282" y="1177"/>
                    <a:pt x="1281" y="1177"/>
                  </a:cubicBezTo>
                  <a:cubicBezTo>
                    <a:pt x="1279" y="1178"/>
                    <a:pt x="1279" y="1178"/>
                    <a:pt x="1278" y="1179"/>
                  </a:cubicBezTo>
                  <a:cubicBezTo>
                    <a:pt x="1277" y="1180"/>
                    <a:pt x="1277" y="1181"/>
                    <a:pt x="1278" y="1182"/>
                  </a:cubicBezTo>
                  <a:cubicBezTo>
                    <a:pt x="1278" y="1183"/>
                    <a:pt x="1278" y="1184"/>
                    <a:pt x="1279" y="1185"/>
                  </a:cubicBezTo>
                  <a:cubicBezTo>
                    <a:pt x="1279" y="1185"/>
                    <a:pt x="1422" y="1273"/>
                    <a:pt x="1568" y="1361"/>
                  </a:cubicBezTo>
                  <a:cubicBezTo>
                    <a:pt x="1641" y="1405"/>
                    <a:pt x="1714" y="1449"/>
                    <a:pt x="1771" y="1482"/>
                  </a:cubicBezTo>
                  <a:cubicBezTo>
                    <a:pt x="1799" y="1498"/>
                    <a:pt x="1823" y="1512"/>
                    <a:pt x="1841" y="1522"/>
                  </a:cubicBezTo>
                  <a:cubicBezTo>
                    <a:pt x="1850" y="1527"/>
                    <a:pt x="1857" y="1530"/>
                    <a:pt x="1862" y="1533"/>
                  </a:cubicBezTo>
                  <a:cubicBezTo>
                    <a:pt x="1865" y="1534"/>
                    <a:pt x="1867" y="1535"/>
                    <a:pt x="1869" y="1536"/>
                  </a:cubicBezTo>
                  <a:cubicBezTo>
                    <a:pt x="1870" y="1536"/>
                    <a:pt x="1871" y="1537"/>
                    <a:pt x="1872" y="1537"/>
                  </a:cubicBezTo>
                  <a:cubicBezTo>
                    <a:pt x="1873" y="1537"/>
                    <a:pt x="1873" y="1537"/>
                    <a:pt x="1874" y="1537"/>
                  </a:cubicBezTo>
                  <a:cubicBezTo>
                    <a:pt x="1875" y="1537"/>
                    <a:pt x="1875" y="1537"/>
                    <a:pt x="1876" y="1537"/>
                  </a:cubicBezTo>
                  <a:cubicBezTo>
                    <a:pt x="1877" y="1537"/>
                    <a:pt x="1878" y="1536"/>
                    <a:pt x="1878" y="1535"/>
                  </a:cubicBezTo>
                  <a:cubicBezTo>
                    <a:pt x="1878" y="1535"/>
                    <a:pt x="1878" y="1535"/>
                    <a:pt x="1878" y="1535"/>
                  </a:cubicBezTo>
                  <a:cubicBezTo>
                    <a:pt x="1879" y="1534"/>
                    <a:pt x="1879" y="1534"/>
                    <a:pt x="1879" y="1533"/>
                  </a:cubicBezTo>
                  <a:cubicBezTo>
                    <a:pt x="1879" y="1532"/>
                    <a:pt x="1878" y="1531"/>
                    <a:pt x="1878" y="1531"/>
                  </a:cubicBezTo>
                  <a:cubicBezTo>
                    <a:pt x="1878" y="1530"/>
                    <a:pt x="1877" y="1529"/>
                    <a:pt x="1877" y="1529"/>
                  </a:cubicBezTo>
                  <a:cubicBezTo>
                    <a:pt x="1876" y="1528"/>
                    <a:pt x="1874" y="1526"/>
                    <a:pt x="1872" y="1525"/>
                  </a:cubicBezTo>
                  <a:cubicBezTo>
                    <a:pt x="1865" y="1519"/>
                    <a:pt x="1851" y="1509"/>
                    <a:pt x="1831" y="1496"/>
                  </a:cubicBezTo>
                  <a:cubicBezTo>
                    <a:pt x="1691" y="1405"/>
                    <a:pt x="1287" y="1161"/>
                    <a:pt x="1287" y="1161"/>
                  </a:cubicBezTo>
                  <a:cubicBezTo>
                    <a:pt x="1285" y="1165"/>
                    <a:pt x="1285" y="1165"/>
                    <a:pt x="1285" y="1165"/>
                  </a:cubicBezTo>
                  <a:cubicBezTo>
                    <a:pt x="1289" y="1167"/>
                    <a:pt x="1289" y="1167"/>
                    <a:pt x="1289" y="1167"/>
                  </a:cubicBezTo>
                  <a:cubicBezTo>
                    <a:pt x="1285" y="1165"/>
                    <a:pt x="1285" y="1165"/>
                    <a:pt x="1285" y="1165"/>
                  </a:cubicBezTo>
                  <a:cubicBezTo>
                    <a:pt x="1287" y="1168"/>
                    <a:pt x="1287" y="1168"/>
                    <a:pt x="1287" y="1168"/>
                  </a:cubicBezTo>
                  <a:cubicBezTo>
                    <a:pt x="1287" y="1168"/>
                    <a:pt x="1288" y="1168"/>
                    <a:pt x="1289" y="1167"/>
                  </a:cubicBezTo>
                  <a:cubicBezTo>
                    <a:pt x="1285" y="1165"/>
                    <a:pt x="1285" y="1165"/>
                    <a:pt x="1285" y="1165"/>
                  </a:cubicBezTo>
                  <a:cubicBezTo>
                    <a:pt x="1287" y="1168"/>
                    <a:pt x="1287" y="1168"/>
                    <a:pt x="1287" y="1168"/>
                  </a:cubicBezTo>
                  <a:cubicBezTo>
                    <a:pt x="1285" y="1165"/>
                    <a:pt x="1285" y="1165"/>
                    <a:pt x="1285" y="1165"/>
                  </a:cubicBezTo>
                  <a:cubicBezTo>
                    <a:pt x="1285" y="1169"/>
                    <a:pt x="1285" y="1169"/>
                    <a:pt x="1285" y="1169"/>
                  </a:cubicBezTo>
                  <a:cubicBezTo>
                    <a:pt x="1286" y="1169"/>
                    <a:pt x="1286" y="1169"/>
                    <a:pt x="1287" y="1168"/>
                  </a:cubicBezTo>
                  <a:cubicBezTo>
                    <a:pt x="1285" y="1165"/>
                    <a:pt x="1285" y="1165"/>
                    <a:pt x="1285" y="1165"/>
                  </a:cubicBezTo>
                  <a:cubicBezTo>
                    <a:pt x="1285" y="1169"/>
                    <a:pt x="1285" y="1169"/>
                    <a:pt x="1285" y="1169"/>
                  </a:cubicBezTo>
                  <a:cubicBezTo>
                    <a:pt x="1285" y="1166"/>
                    <a:pt x="1285" y="1166"/>
                    <a:pt x="1285" y="1166"/>
                  </a:cubicBezTo>
                  <a:cubicBezTo>
                    <a:pt x="1285" y="1169"/>
                    <a:pt x="1285" y="1169"/>
                    <a:pt x="1285" y="1169"/>
                  </a:cubicBezTo>
                  <a:cubicBezTo>
                    <a:pt x="1285" y="1169"/>
                    <a:pt x="1285" y="1169"/>
                    <a:pt x="1285" y="1169"/>
                  </a:cubicBezTo>
                  <a:cubicBezTo>
                    <a:pt x="1285" y="1166"/>
                    <a:pt x="1285" y="1166"/>
                    <a:pt x="1285" y="1166"/>
                  </a:cubicBezTo>
                  <a:cubicBezTo>
                    <a:pt x="1285" y="1169"/>
                    <a:pt x="1285" y="1169"/>
                    <a:pt x="1285" y="1169"/>
                  </a:cubicBezTo>
                  <a:cubicBezTo>
                    <a:pt x="1285" y="1169"/>
                    <a:pt x="1285" y="1169"/>
                    <a:pt x="1285" y="1169"/>
                  </a:cubicBezTo>
                  <a:cubicBezTo>
                    <a:pt x="1285" y="1169"/>
                    <a:pt x="1285" y="1169"/>
                    <a:pt x="1285" y="1169"/>
                  </a:cubicBezTo>
                  <a:cubicBezTo>
                    <a:pt x="1285" y="1169"/>
                    <a:pt x="1285" y="1169"/>
                    <a:pt x="1285" y="1169"/>
                  </a:cubicBezTo>
                  <a:cubicBezTo>
                    <a:pt x="1285" y="1169"/>
                    <a:pt x="1285" y="1169"/>
                    <a:pt x="1285" y="1169"/>
                  </a:cubicBezTo>
                  <a:cubicBezTo>
                    <a:pt x="1285" y="1169"/>
                    <a:pt x="1285" y="1169"/>
                    <a:pt x="1285" y="1169"/>
                  </a:cubicBezTo>
                  <a:cubicBezTo>
                    <a:pt x="1285" y="1169"/>
                    <a:pt x="1286" y="1169"/>
                    <a:pt x="1288" y="1170"/>
                  </a:cubicBezTo>
                  <a:cubicBezTo>
                    <a:pt x="1294" y="1173"/>
                    <a:pt x="1308" y="1181"/>
                    <a:pt x="1328" y="1192"/>
                  </a:cubicBezTo>
                  <a:cubicBezTo>
                    <a:pt x="1396" y="1232"/>
                    <a:pt x="1532" y="1313"/>
                    <a:pt x="1652" y="1385"/>
                  </a:cubicBezTo>
                  <a:cubicBezTo>
                    <a:pt x="1711" y="1420"/>
                    <a:pt x="1766" y="1454"/>
                    <a:pt x="1807" y="1478"/>
                  </a:cubicBezTo>
                  <a:cubicBezTo>
                    <a:pt x="1827" y="1490"/>
                    <a:pt x="1843" y="1500"/>
                    <a:pt x="1855" y="1507"/>
                  </a:cubicBezTo>
                  <a:cubicBezTo>
                    <a:pt x="1866" y="1514"/>
                    <a:pt x="1873" y="1518"/>
                    <a:pt x="1873" y="1518"/>
                  </a:cubicBezTo>
                  <a:cubicBezTo>
                    <a:pt x="1875" y="1519"/>
                    <a:pt x="1877" y="1518"/>
                    <a:pt x="1878" y="1516"/>
                  </a:cubicBezTo>
                  <a:cubicBezTo>
                    <a:pt x="1879" y="1516"/>
                    <a:pt x="1879" y="1515"/>
                    <a:pt x="1879" y="1514"/>
                  </a:cubicBezTo>
                  <a:cubicBezTo>
                    <a:pt x="1879" y="1513"/>
                    <a:pt x="1878" y="1512"/>
                    <a:pt x="1878" y="1512"/>
                  </a:cubicBezTo>
                  <a:cubicBezTo>
                    <a:pt x="1878" y="1511"/>
                    <a:pt x="1877" y="1510"/>
                    <a:pt x="1877" y="1510"/>
                  </a:cubicBezTo>
                  <a:cubicBezTo>
                    <a:pt x="1876" y="1509"/>
                    <a:pt x="1874" y="1508"/>
                    <a:pt x="1872" y="1506"/>
                  </a:cubicBezTo>
                  <a:cubicBezTo>
                    <a:pt x="1865" y="1500"/>
                    <a:pt x="1850" y="1490"/>
                    <a:pt x="1830" y="1477"/>
                  </a:cubicBezTo>
                  <a:cubicBezTo>
                    <a:pt x="1691" y="1386"/>
                    <a:pt x="1286" y="1142"/>
                    <a:pt x="1286" y="1142"/>
                  </a:cubicBezTo>
                  <a:cubicBezTo>
                    <a:pt x="1284" y="1145"/>
                    <a:pt x="1284" y="1145"/>
                    <a:pt x="1284" y="1145"/>
                  </a:cubicBezTo>
                  <a:cubicBezTo>
                    <a:pt x="1287" y="1147"/>
                    <a:pt x="1287" y="1147"/>
                    <a:pt x="1287" y="1147"/>
                  </a:cubicBezTo>
                  <a:cubicBezTo>
                    <a:pt x="1284" y="1145"/>
                    <a:pt x="1284" y="1145"/>
                    <a:pt x="1284" y="1145"/>
                  </a:cubicBezTo>
                  <a:cubicBezTo>
                    <a:pt x="1286" y="1149"/>
                    <a:pt x="1286" y="1149"/>
                    <a:pt x="1286" y="1149"/>
                  </a:cubicBezTo>
                  <a:cubicBezTo>
                    <a:pt x="1286" y="1149"/>
                    <a:pt x="1287" y="1148"/>
                    <a:pt x="1287" y="1147"/>
                  </a:cubicBezTo>
                  <a:cubicBezTo>
                    <a:pt x="1284" y="1145"/>
                    <a:pt x="1284" y="1145"/>
                    <a:pt x="1284" y="1145"/>
                  </a:cubicBezTo>
                  <a:cubicBezTo>
                    <a:pt x="1286" y="1149"/>
                    <a:pt x="1286" y="1149"/>
                    <a:pt x="1286" y="1149"/>
                  </a:cubicBezTo>
                  <a:cubicBezTo>
                    <a:pt x="1285" y="1146"/>
                    <a:pt x="1285" y="1146"/>
                    <a:pt x="1285" y="1146"/>
                  </a:cubicBezTo>
                  <a:cubicBezTo>
                    <a:pt x="1285" y="1149"/>
                    <a:pt x="1285" y="1149"/>
                    <a:pt x="1285" y="1149"/>
                  </a:cubicBezTo>
                  <a:cubicBezTo>
                    <a:pt x="1285" y="1149"/>
                    <a:pt x="1285" y="1149"/>
                    <a:pt x="1286" y="1149"/>
                  </a:cubicBezTo>
                  <a:cubicBezTo>
                    <a:pt x="1285" y="1146"/>
                    <a:pt x="1285" y="1146"/>
                    <a:pt x="1285" y="1146"/>
                  </a:cubicBezTo>
                  <a:cubicBezTo>
                    <a:pt x="1285" y="1149"/>
                    <a:pt x="1285" y="1149"/>
                    <a:pt x="1285" y="1149"/>
                  </a:cubicBezTo>
                  <a:cubicBezTo>
                    <a:pt x="1285" y="1148"/>
                    <a:pt x="1285" y="1148"/>
                    <a:pt x="1285" y="1148"/>
                  </a:cubicBezTo>
                  <a:cubicBezTo>
                    <a:pt x="1285" y="1149"/>
                    <a:pt x="1285" y="1149"/>
                    <a:pt x="1285" y="1149"/>
                  </a:cubicBezTo>
                  <a:cubicBezTo>
                    <a:pt x="1285" y="1149"/>
                    <a:pt x="1285" y="1149"/>
                    <a:pt x="1285" y="1149"/>
                  </a:cubicBezTo>
                  <a:cubicBezTo>
                    <a:pt x="1285" y="1148"/>
                    <a:pt x="1285" y="1148"/>
                    <a:pt x="1285" y="1148"/>
                  </a:cubicBezTo>
                  <a:cubicBezTo>
                    <a:pt x="1285" y="1149"/>
                    <a:pt x="1285" y="1149"/>
                    <a:pt x="1285" y="1149"/>
                  </a:cubicBezTo>
                  <a:cubicBezTo>
                    <a:pt x="1285" y="1149"/>
                    <a:pt x="1286" y="1149"/>
                    <a:pt x="1288" y="1150"/>
                  </a:cubicBezTo>
                  <a:cubicBezTo>
                    <a:pt x="1291" y="1151"/>
                    <a:pt x="1296" y="1154"/>
                    <a:pt x="1303" y="1157"/>
                  </a:cubicBezTo>
                  <a:cubicBezTo>
                    <a:pt x="1330" y="1171"/>
                    <a:pt x="1378" y="1200"/>
                    <a:pt x="1437" y="1235"/>
                  </a:cubicBezTo>
                  <a:cubicBezTo>
                    <a:pt x="1524" y="1287"/>
                    <a:pt x="1633" y="1354"/>
                    <a:pt x="1720" y="1408"/>
                  </a:cubicBezTo>
                  <a:cubicBezTo>
                    <a:pt x="1763" y="1435"/>
                    <a:pt x="1801" y="1459"/>
                    <a:pt x="1829" y="1476"/>
                  </a:cubicBezTo>
                  <a:cubicBezTo>
                    <a:pt x="1842" y="1484"/>
                    <a:pt x="1853" y="1491"/>
                    <a:pt x="1860" y="1496"/>
                  </a:cubicBezTo>
                  <a:cubicBezTo>
                    <a:pt x="1868" y="1501"/>
                    <a:pt x="1872" y="1503"/>
                    <a:pt x="1872" y="1503"/>
                  </a:cubicBezTo>
                  <a:cubicBezTo>
                    <a:pt x="1873" y="1504"/>
                    <a:pt x="1874" y="1504"/>
                    <a:pt x="1875" y="1504"/>
                  </a:cubicBezTo>
                  <a:cubicBezTo>
                    <a:pt x="1876" y="1503"/>
                    <a:pt x="1877" y="1503"/>
                    <a:pt x="1878" y="1502"/>
                  </a:cubicBezTo>
                  <a:cubicBezTo>
                    <a:pt x="1878" y="1501"/>
                    <a:pt x="1878" y="1500"/>
                    <a:pt x="1878" y="1499"/>
                  </a:cubicBezTo>
                  <a:cubicBezTo>
                    <a:pt x="1878" y="1498"/>
                    <a:pt x="1877" y="1497"/>
                    <a:pt x="1876" y="1496"/>
                  </a:cubicBezTo>
                  <a:cubicBezTo>
                    <a:pt x="1287" y="1128"/>
                    <a:pt x="1287" y="1128"/>
                    <a:pt x="1287" y="1128"/>
                  </a:cubicBezTo>
                  <a:cubicBezTo>
                    <a:pt x="1285" y="1131"/>
                    <a:pt x="1285" y="1131"/>
                    <a:pt x="1285" y="1131"/>
                  </a:cubicBezTo>
                  <a:cubicBezTo>
                    <a:pt x="1288" y="1133"/>
                    <a:pt x="1288" y="1133"/>
                    <a:pt x="1288" y="1133"/>
                  </a:cubicBezTo>
                  <a:cubicBezTo>
                    <a:pt x="1285" y="1131"/>
                    <a:pt x="1285" y="1131"/>
                    <a:pt x="1285" y="1131"/>
                  </a:cubicBezTo>
                  <a:cubicBezTo>
                    <a:pt x="1286" y="1135"/>
                    <a:pt x="1286" y="1135"/>
                    <a:pt x="1286" y="1135"/>
                  </a:cubicBezTo>
                  <a:cubicBezTo>
                    <a:pt x="1287" y="1135"/>
                    <a:pt x="1287" y="1134"/>
                    <a:pt x="1288" y="1133"/>
                  </a:cubicBezTo>
                  <a:cubicBezTo>
                    <a:pt x="1285" y="1131"/>
                    <a:pt x="1285" y="1131"/>
                    <a:pt x="1285" y="1131"/>
                  </a:cubicBezTo>
                  <a:cubicBezTo>
                    <a:pt x="1286" y="1135"/>
                    <a:pt x="1286" y="1135"/>
                    <a:pt x="1286" y="1135"/>
                  </a:cubicBezTo>
                  <a:cubicBezTo>
                    <a:pt x="1285" y="1132"/>
                    <a:pt x="1285" y="1132"/>
                    <a:pt x="1285" y="1132"/>
                  </a:cubicBezTo>
                  <a:cubicBezTo>
                    <a:pt x="1285" y="1135"/>
                    <a:pt x="1285" y="1135"/>
                    <a:pt x="1285" y="1135"/>
                  </a:cubicBezTo>
                  <a:cubicBezTo>
                    <a:pt x="1285" y="1135"/>
                    <a:pt x="1285" y="1135"/>
                    <a:pt x="1286" y="1135"/>
                  </a:cubicBezTo>
                  <a:cubicBezTo>
                    <a:pt x="1285" y="1132"/>
                    <a:pt x="1285" y="1132"/>
                    <a:pt x="1285" y="1132"/>
                  </a:cubicBezTo>
                  <a:cubicBezTo>
                    <a:pt x="1285" y="1135"/>
                    <a:pt x="1285" y="1135"/>
                    <a:pt x="1285" y="1135"/>
                  </a:cubicBezTo>
                  <a:cubicBezTo>
                    <a:pt x="1285" y="1133"/>
                    <a:pt x="1285" y="1133"/>
                    <a:pt x="1285" y="1133"/>
                  </a:cubicBezTo>
                  <a:cubicBezTo>
                    <a:pt x="1284" y="1135"/>
                    <a:pt x="1284" y="1135"/>
                    <a:pt x="1284" y="1135"/>
                  </a:cubicBezTo>
                  <a:cubicBezTo>
                    <a:pt x="1284" y="1135"/>
                    <a:pt x="1284" y="1135"/>
                    <a:pt x="1285" y="1135"/>
                  </a:cubicBezTo>
                  <a:cubicBezTo>
                    <a:pt x="1285" y="1133"/>
                    <a:pt x="1285" y="1133"/>
                    <a:pt x="1285" y="1133"/>
                  </a:cubicBezTo>
                  <a:cubicBezTo>
                    <a:pt x="1284" y="1135"/>
                    <a:pt x="1284" y="1135"/>
                    <a:pt x="1284" y="1135"/>
                  </a:cubicBezTo>
                  <a:cubicBezTo>
                    <a:pt x="1284" y="1135"/>
                    <a:pt x="1284" y="1135"/>
                    <a:pt x="1284" y="1135"/>
                  </a:cubicBezTo>
                  <a:cubicBezTo>
                    <a:pt x="1284" y="1135"/>
                    <a:pt x="1284" y="1135"/>
                    <a:pt x="1284" y="1135"/>
                  </a:cubicBezTo>
                  <a:cubicBezTo>
                    <a:pt x="1284" y="1135"/>
                    <a:pt x="1284" y="1135"/>
                    <a:pt x="1284" y="1135"/>
                  </a:cubicBezTo>
                  <a:cubicBezTo>
                    <a:pt x="1284" y="1135"/>
                    <a:pt x="1284" y="1135"/>
                    <a:pt x="1284" y="1135"/>
                  </a:cubicBezTo>
                  <a:cubicBezTo>
                    <a:pt x="1284" y="1135"/>
                    <a:pt x="1284" y="1135"/>
                    <a:pt x="1284" y="1135"/>
                  </a:cubicBezTo>
                  <a:cubicBezTo>
                    <a:pt x="1284" y="1135"/>
                    <a:pt x="1285" y="1136"/>
                    <a:pt x="1287" y="1137"/>
                  </a:cubicBezTo>
                  <a:cubicBezTo>
                    <a:pt x="1293" y="1140"/>
                    <a:pt x="1306" y="1148"/>
                    <a:pt x="1325" y="1159"/>
                  </a:cubicBezTo>
                  <a:cubicBezTo>
                    <a:pt x="1390" y="1200"/>
                    <a:pt x="1521" y="1282"/>
                    <a:pt x="1638" y="1355"/>
                  </a:cubicBezTo>
                  <a:cubicBezTo>
                    <a:pt x="1696" y="1392"/>
                    <a:pt x="1751" y="1425"/>
                    <a:pt x="1793" y="1450"/>
                  </a:cubicBezTo>
                  <a:cubicBezTo>
                    <a:pt x="1814" y="1463"/>
                    <a:pt x="1832" y="1473"/>
                    <a:pt x="1845" y="1480"/>
                  </a:cubicBezTo>
                  <a:cubicBezTo>
                    <a:pt x="1852" y="1483"/>
                    <a:pt x="1858" y="1486"/>
                    <a:pt x="1862" y="1488"/>
                  </a:cubicBezTo>
                  <a:cubicBezTo>
                    <a:pt x="1864" y="1489"/>
                    <a:pt x="1866" y="1490"/>
                    <a:pt x="1868" y="1490"/>
                  </a:cubicBezTo>
                  <a:cubicBezTo>
                    <a:pt x="1870" y="1491"/>
                    <a:pt x="1871" y="1491"/>
                    <a:pt x="1872" y="1491"/>
                  </a:cubicBezTo>
                  <a:cubicBezTo>
                    <a:pt x="1873" y="1491"/>
                    <a:pt x="1874" y="1491"/>
                    <a:pt x="1875" y="1491"/>
                  </a:cubicBezTo>
                  <a:cubicBezTo>
                    <a:pt x="1875" y="1491"/>
                    <a:pt x="1876" y="1490"/>
                    <a:pt x="1877" y="1489"/>
                  </a:cubicBezTo>
                  <a:cubicBezTo>
                    <a:pt x="1877" y="1489"/>
                    <a:pt x="1877" y="1489"/>
                    <a:pt x="1877" y="1489"/>
                  </a:cubicBezTo>
                  <a:cubicBezTo>
                    <a:pt x="1877" y="1488"/>
                    <a:pt x="1878" y="1487"/>
                    <a:pt x="1878" y="1487"/>
                  </a:cubicBezTo>
                  <a:cubicBezTo>
                    <a:pt x="1878" y="1485"/>
                    <a:pt x="1877" y="1484"/>
                    <a:pt x="1877" y="1483"/>
                  </a:cubicBezTo>
                  <a:cubicBezTo>
                    <a:pt x="1876" y="1482"/>
                    <a:pt x="1874" y="1481"/>
                    <a:pt x="1873" y="1479"/>
                  </a:cubicBezTo>
                  <a:cubicBezTo>
                    <a:pt x="1869" y="1476"/>
                    <a:pt x="1864" y="1472"/>
                    <a:pt x="1857" y="1468"/>
                  </a:cubicBezTo>
                  <a:cubicBezTo>
                    <a:pt x="1832" y="1449"/>
                    <a:pt x="1783" y="1418"/>
                    <a:pt x="1725" y="1382"/>
                  </a:cubicBezTo>
                  <a:cubicBezTo>
                    <a:pt x="1548" y="1271"/>
                    <a:pt x="1281" y="1112"/>
                    <a:pt x="1281" y="1112"/>
                  </a:cubicBezTo>
                  <a:cubicBezTo>
                    <a:pt x="1279" y="1111"/>
                    <a:pt x="1277" y="1111"/>
                    <a:pt x="1276" y="1113"/>
                  </a:cubicBezTo>
                  <a:cubicBezTo>
                    <a:pt x="1275" y="1115"/>
                    <a:pt x="1275" y="1118"/>
                    <a:pt x="1277" y="1119"/>
                  </a:cubicBezTo>
                  <a:cubicBezTo>
                    <a:pt x="1876" y="1480"/>
                    <a:pt x="1876" y="1480"/>
                    <a:pt x="1876" y="1480"/>
                  </a:cubicBezTo>
                  <a:cubicBezTo>
                    <a:pt x="1877" y="1480"/>
                    <a:pt x="1878" y="1480"/>
                    <a:pt x="1879" y="1480"/>
                  </a:cubicBezTo>
                  <a:cubicBezTo>
                    <a:pt x="1880" y="1480"/>
                    <a:pt x="1881" y="1479"/>
                    <a:pt x="1881" y="1478"/>
                  </a:cubicBezTo>
                  <a:cubicBezTo>
                    <a:pt x="1882" y="1477"/>
                    <a:pt x="1882" y="1476"/>
                    <a:pt x="1882" y="1475"/>
                  </a:cubicBezTo>
                  <a:cubicBezTo>
                    <a:pt x="1881" y="1474"/>
                    <a:pt x="1881" y="1473"/>
                    <a:pt x="1880" y="1473"/>
                  </a:cubicBezTo>
                  <a:cubicBezTo>
                    <a:pt x="1880" y="1473"/>
                    <a:pt x="1877" y="1471"/>
                    <a:pt x="1873" y="1469"/>
                  </a:cubicBezTo>
                  <a:cubicBezTo>
                    <a:pt x="1839" y="1449"/>
                    <a:pt x="1687" y="1358"/>
                    <a:pt x="1543" y="1270"/>
                  </a:cubicBezTo>
                  <a:cubicBezTo>
                    <a:pt x="1472" y="1226"/>
                    <a:pt x="1402" y="1183"/>
                    <a:pt x="1350" y="1150"/>
                  </a:cubicBezTo>
                  <a:cubicBezTo>
                    <a:pt x="1324" y="1133"/>
                    <a:pt x="1303" y="1119"/>
                    <a:pt x="1288" y="1108"/>
                  </a:cubicBezTo>
                  <a:cubicBezTo>
                    <a:pt x="1281" y="1103"/>
                    <a:pt x="1275" y="1099"/>
                    <a:pt x="1271" y="1096"/>
                  </a:cubicBezTo>
                  <a:cubicBezTo>
                    <a:pt x="1269" y="1094"/>
                    <a:pt x="1268" y="1093"/>
                    <a:pt x="1267" y="1092"/>
                  </a:cubicBezTo>
                  <a:cubicBezTo>
                    <a:pt x="1267" y="1092"/>
                    <a:pt x="1266" y="1091"/>
                    <a:pt x="1266" y="1091"/>
                  </a:cubicBezTo>
                  <a:cubicBezTo>
                    <a:pt x="1266" y="1091"/>
                    <a:pt x="1266" y="1091"/>
                    <a:pt x="1266" y="1091"/>
                  </a:cubicBezTo>
                  <a:cubicBezTo>
                    <a:pt x="1264" y="1092"/>
                    <a:pt x="1264" y="1092"/>
                    <a:pt x="1264" y="1092"/>
                  </a:cubicBezTo>
                  <a:cubicBezTo>
                    <a:pt x="1267" y="1092"/>
                    <a:pt x="1267" y="1092"/>
                    <a:pt x="1267" y="1092"/>
                  </a:cubicBezTo>
                  <a:cubicBezTo>
                    <a:pt x="1267" y="1091"/>
                    <a:pt x="1266" y="1091"/>
                    <a:pt x="1266" y="1091"/>
                  </a:cubicBezTo>
                  <a:cubicBezTo>
                    <a:pt x="1264" y="1092"/>
                    <a:pt x="1264" y="1092"/>
                    <a:pt x="1264" y="1092"/>
                  </a:cubicBezTo>
                  <a:cubicBezTo>
                    <a:pt x="1267" y="1092"/>
                    <a:pt x="1267" y="1092"/>
                    <a:pt x="1267" y="1092"/>
                  </a:cubicBezTo>
                  <a:cubicBezTo>
                    <a:pt x="1263" y="1092"/>
                    <a:pt x="1263" y="1092"/>
                    <a:pt x="1263" y="1092"/>
                  </a:cubicBezTo>
                  <a:cubicBezTo>
                    <a:pt x="1266" y="1094"/>
                    <a:pt x="1266" y="1094"/>
                    <a:pt x="1266" y="1094"/>
                  </a:cubicBezTo>
                  <a:cubicBezTo>
                    <a:pt x="1267" y="1094"/>
                    <a:pt x="1267" y="1093"/>
                    <a:pt x="1267" y="1092"/>
                  </a:cubicBezTo>
                  <a:cubicBezTo>
                    <a:pt x="1263" y="1092"/>
                    <a:pt x="1263" y="1092"/>
                    <a:pt x="1263" y="1092"/>
                  </a:cubicBezTo>
                  <a:cubicBezTo>
                    <a:pt x="1266" y="1094"/>
                    <a:pt x="1266" y="1094"/>
                    <a:pt x="1266" y="1094"/>
                  </a:cubicBezTo>
                  <a:cubicBezTo>
                    <a:pt x="1263" y="1092"/>
                    <a:pt x="1263" y="1092"/>
                    <a:pt x="1263" y="1092"/>
                  </a:cubicBezTo>
                  <a:cubicBezTo>
                    <a:pt x="1263" y="1096"/>
                    <a:pt x="1263" y="1096"/>
                    <a:pt x="1263" y="1096"/>
                  </a:cubicBezTo>
                  <a:cubicBezTo>
                    <a:pt x="1263" y="1092"/>
                    <a:pt x="1263" y="1092"/>
                    <a:pt x="1263" y="1092"/>
                  </a:cubicBezTo>
                  <a:cubicBezTo>
                    <a:pt x="1261" y="1096"/>
                    <a:pt x="1261" y="1096"/>
                    <a:pt x="1261" y="1096"/>
                  </a:cubicBezTo>
                  <a:cubicBezTo>
                    <a:pt x="1262" y="1096"/>
                    <a:pt x="1262" y="1096"/>
                    <a:pt x="1263" y="1096"/>
                  </a:cubicBezTo>
                  <a:cubicBezTo>
                    <a:pt x="1263" y="1092"/>
                    <a:pt x="1263" y="1092"/>
                    <a:pt x="1263" y="1092"/>
                  </a:cubicBezTo>
                  <a:cubicBezTo>
                    <a:pt x="1261" y="1096"/>
                    <a:pt x="1261" y="1096"/>
                    <a:pt x="1261" y="1096"/>
                  </a:cubicBezTo>
                  <a:cubicBezTo>
                    <a:pt x="1263" y="1092"/>
                    <a:pt x="1263" y="1092"/>
                    <a:pt x="1263" y="1092"/>
                  </a:cubicBezTo>
                  <a:cubicBezTo>
                    <a:pt x="1261" y="1096"/>
                    <a:pt x="1261" y="1096"/>
                    <a:pt x="1261" y="1096"/>
                  </a:cubicBezTo>
                  <a:cubicBezTo>
                    <a:pt x="1261" y="1096"/>
                    <a:pt x="1261" y="1096"/>
                    <a:pt x="1261" y="1096"/>
                  </a:cubicBezTo>
                  <a:cubicBezTo>
                    <a:pt x="1263" y="1092"/>
                    <a:pt x="1263" y="1092"/>
                    <a:pt x="1263" y="1092"/>
                  </a:cubicBezTo>
                  <a:cubicBezTo>
                    <a:pt x="1261" y="1096"/>
                    <a:pt x="1261" y="1096"/>
                    <a:pt x="1261" y="1096"/>
                  </a:cubicBezTo>
                  <a:cubicBezTo>
                    <a:pt x="1262" y="1094"/>
                    <a:pt x="1262" y="1094"/>
                    <a:pt x="1262" y="1094"/>
                  </a:cubicBezTo>
                  <a:cubicBezTo>
                    <a:pt x="1261" y="1096"/>
                    <a:pt x="1261" y="1096"/>
                    <a:pt x="1261" y="1096"/>
                  </a:cubicBezTo>
                  <a:cubicBezTo>
                    <a:pt x="1261" y="1096"/>
                    <a:pt x="1261" y="1096"/>
                    <a:pt x="1261" y="1096"/>
                  </a:cubicBezTo>
                  <a:cubicBezTo>
                    <a:pt x="1262" y="1094"/>
                    <a:pt x="1262" y="1094"/>
                    <a:pt x="1262" y="1094"/>
                  </a:cubicBezTo>
                  <a:cubicBezTo>
                    <a:pt x="1261" y="1096"/>
                    <a:pt x="1261" y="1096"/>
                    <a:pt x="1261" y="1096"/>
                  </a:cubicBezTo>
                  <a:cubicBezTo>
                    <a:pt x="1261" y="1096"/>
                    <a:pt x="1262" y="1096"/>
                    <a:pt x="1263" y="1097"/>
                  </a:cubicBezTo>
                  <a:cubicBezTo>
                    <a:pt x="1285" y="1110"/>
                    <a:pt x="1435" y="1201"/>
                    <a:pt x="1582" y="1288"/>
                  </a:cubicBezTo>
                  <a:cubicBezTo>
                    <a:pt x="1655" y="1332"/>
                    <a:pt x="1727" y="1375"/>
                    <a:pt x="1782" y="1407"/>
                  </a:cubicBezTo>
                  <a:cubicBezTo>
                    <a:pt x="1809" y="1423"/>
                    <a:pt x="1832" y="1436"/>
                    <a:pt x="1848" y="1446"/>
                  </a:cubicBezTo>
                  <a:cubicBezTo>
                    <a:pt x="1857" y="1450"/>
                    <a:pt x="1863" y="1454"/>
                    <a:pt x="1868" y="1456"/>
                  </a:cubicBezTo>
                  <a:cubicBezTo>
                    <a:pt x="1870" y="1458"/>
                    <a:pt x="1872" y="1459"/>
                    <a:pt x="1874" y="1459"/>
                  </a:cubicBezTo>
                  <a:cubicBezTo>
                    <a:pt x="1875" y="1460"/>
                    <a:pt x="1875" y="1460"/>
                    <a:pt x="1876" y="1460"/>
                  </a:cubicBezTo>
                  <a:cubicBezTo>
                    <a:pt x="1877" y="1461"/>
                    <a:pt x="1877" y="1461"/>
                    <a:pt x="1877" y="1461"/>
                  </a:cubicBezTo>
                  <a:cubicBezTo>
                    <a:pt x="1877" y="1461"/>
                    <a:pt x="1877" y="1461"/>
                    <a:pt x="1878" y="1461"/>
                  </a:cubicBezTo>
                  <a:cubicBezTo>
                    <a:pt x="1879" y="1461"/>
                    <a:pt x="1879" y="1461"/>
                    <a:pt x="1880" y="1461"/>
                  </a:cubicBezTo>
                  <a:cubicBezTo>
                    <a:pt x="1880" y="1460"/>
                    <a:pt x="1881" y="1460"/>
                    <a:pt x="1882" y="1459"/>
                  </a:cubicBezTo>
                  <a:cubicBezTo>
                    <a:pt x="1882" y="1459"/>
                    <a:pt x="1882" y="1459"/>
                    <a:pt x="1882" y="1459"/>
                  </a:cubicBezTo>
                  <a:cubicBezTo>
                    <a:pt x="1882" y="1458"/>
                    <a:pt x="1882" y="1457"/>
                    <a:pt x="1882" y="1457"/>
                  </a:cubicBezTo>
                  <a:cubicBezTo>
                    <a:pt x="1882" y="1455"/>
                    <a:pt x="1882" y="1455"/>
                    <a:pt x="1882" y="1454"/>
                  </a:cubicBezTo>
                  <a:cubicBezTo>
                    <a:pt x="1881" y="1453"/>
                    <a:pt x="1881" y="1453"/>
                    <a:pt x="1880" y="1452"/>
                  </a:cubicBezTo>
                  <a:cubicBezTo>
                    <a:pt x="1879" y="1451"/>
                    <a:pt x="1877" y="1450"/>
                    <a:pt x="1875" y="1448"/>
                  </a:cubicBezTo>
                  <a:cubicBezTo>
                    <a:pt x="1867" y="1442"/>
                    <a:pt x="1851" y="1431"/>
                    <a:pt x="1829" y="1417"/>
                  </a:cubicBezTo>
                  <a:cubicBezTo>
                    <a:pt x="1673" y="1316"/>
                    <a:pt x="1222" y="1042"/>
                    <a:pt x="1222" y="1042"/>
                  </a:cubicBezTo>
                  <a:cubicBezTo>
                    <a:pt x="1220" y="1045"/>
                    <a:pt x="1220" y="1045"/>
                    <a:pt x="1220" y="1045"/>
                  </a:cubicBezTo>
                  <a:cubicBezTo>
                    <a:pt x="1223" y="1047"/>
                    <a:pt x="1223" y="1047"/>
                    <a:pt x="1223" y="1047"/>
                  </a:cubicBezTo>
                  <a:cubicBezTo>
                    <a:pt x="1220" y="1045"/>
                    <a:pt x="1220" y="1045"/>
                    <a:pt x="1220" y="1045"/>
                  </a:cubicBezTo>
                  <a:cubicBezTo>
                    <a:pt x="1221" y="1049"/>
                    <a:pt x="1221" y="1049"/>
                    <a:pt x="1221" y="1049"/>
                  </a:cubicBezTo>
                  <a:cubicBezTo>
                    <a:pt x="1222" y="1049"/>
                    <a:pt x="1223" y="1048"/>
                    <a:pt x="1223" y="1047"/>
                  </a:cubicBezTo>
                  <a:cubicBezTo>
                    <a:pt x="1220" y="1045"/>
                    <a:pt x="1220" y="1045"/>
                    <a:pt x="1220" y="1045"/>
                  </a:cubicBezTo>
                  <a:cubicBezTo>
                    <a:pt x="1221" y="1049"/>
                    <a:pt x="1221" y="1049"/>
                    <a:pt x="1221" y="1049"/>
                  </a:cubicBezTo>
                  <a:cubicBezTo>
                    <a:pt x="1220" y="1046"/>
                    <a:pt x="1220" y="1046"/>
                    <a:pt x="1220" y="1046"/>
                  </a:cubicBezTo>
                  <a:cubicBezTo>
                    <a:pt x="1220" y="1049"/>
                    <a:pt x="1220" y="1049"/>
                    <a:pt x="1220" y="1049"/>
                  </a:cubicBezTo>
                  <a:cubicBezTo>
                    <a:pt x="1221" y="1049"/>
                    <a:pt x="1221" y="1049"/>
                    <a:pt x="1221" y="1049"/>
                  </a:cubicBezTo>
                  <a:cubicBezTo>
                    <a:pt x="1220" y="1046"/>
                    <a:pt x="1220" y="1046"/>
                    <a:pt x="1220" y="1046"/>
                  </a:cubicBezTo>
                  <a:cubicBezTo>
                    <a:pt x="1220" y="1049"/>
                    <a:pt x="1220" y="1049"/>
                    <a:pt x="1220" y="1049"/>
                  </a:cubicBezTo>
                  <a:cubicBezTo>
                    <a:pt x="1220" y="1048"/>
                    <a:pt x="1220" y="1048"/>
                    <a:pt x="1220" y="1048"/>
                  </a:cubicBezTo>
                  <a:cubicBezTo>
                    <a:pt x="1220" y="1049"/>
                    <a:pt x="1220" y="1049"/>
                    <a:pt x="1220" y="1049"/>
                  </a:cubicBezTo>
                  <a:cubicBezTo>
                    <a:pt x="1220" y="1049"/>
                    <a:pt x="1220" y="1049"/>
                    <a:pt x="1220" y="1049"/>
                  </a:cubicBezTo>
                  <a:cubicBezTo>
                    <a:pt x="1220" y="1048"/>
                    <a:pt x="1220" y="1048"/>
                    <a:pt x="1220" y="1048"/>
                  </a:cubicBezTo>
                  <a:cubicBezTo>
                    <a:pt x="1220" y="1049"/>
                    <a:pt x="1220" y="1049"/>
                    <a:pt x="1220" y="1049"/>
                  </a:cubicBezTo>
                  <a:cubicBezTo>
                    <a:pt x="1220" y="1049"/>
                    <a:pt x="1222" y="1049"/>
                    <a:pt x="1224" y="1050"/>
                  </a:cubicBezTo>
                  <a:cubicBezTo>
                    <a:pt x="1227" y="1052"/>
                    <a:pt x="1233" y="1054"/>
                    <a:pt x="1241" y="1059"/>
                  </a:cubicBezTo>
                  <a:cubicBezTo>
                    <a:pt x="1270" y="1074"/>
                    <a:pt x="1324" y="1105"/>
                    <a:pt x="1389" y="1144"/>
                  </a:cubicBezTo>
                  <a:cubicBezTo>
                    <a:pt x="1486" y="1203"/>
                    <a:pt x="1608" y="1277"/>
                    <a:pt x="1705" y="1337"/>
                  </a:cubicBezTo>
                  <a:cubicBezTo>
                    <a:pt x="1754" y="1367"/>
                    <a:pt x="1797" y="1393"/>
                    <a:pt x="1827" y="1412"/>
                  </a:cubicBezTo>
                  <a:cubicBezTo>
                    <a:pt x="1842" y="1421"/>
                    <a:pt x="1854" y="1429"/>
                    <a:pt x="1863" y="1434"/>
                  </a:cubicBezTo>
                  <a:cubicBezTo>
                    <a:pt x="1871" y="1439"/>
                    <a:pt x="1876" y="1442"/>
                    <a:pt x="1876" y="1442"/>
                  </a:cubicBezTo>
                  <a:cubicBezTo>
                    <a:pt x="1877" y="1442"/>
                    <a:pt x="1878" y="1443"/>
                    <a:pt x="1879" y="1442"/>
                  </a:cubicBezTo>
                  <a:cubicBezTo>
                    <a:pt x="1880" y="1442"/>
                    <a:pt x="1881" y="1442"/>
                    <a:pt x="1881" y="1441"/>
                  </a:cubicBezTo>
                  <a:cubicBezTo>
                    <a:pt x="1882" y="1440"/>
                    <a:pt x="1882" y="1439"/>
                    <a:pt x="1882" y="1439"/>
                  </a:cubicBezTo>
                  <a:cubicBezTo>
                    <a:pt x="1882" y="1437"/>
                    <a:pt x="1881" y="1437"/>
                    <a:pt x="1881" y="1436"/>
                  </a:cubicBezTo>
                  <a:cubicBezTo>
                    <a:pt x="1881" y="1436"/>
                    <a:pt x="1881" y="1436"/>
                    <a:pt x="1880" y="1435"/>
                  </a:cubicBezTo>
                  <a:cubicBezTo>
                    <a:pt x="1880" y="1435"/>
                    <a:pt x="1879" y="1434"/>
                    <a:pt x="1879" y="1434"/>
                  </a:cubicBezTo>
                  <a:cubicBezTo>
                    <a:pt x="1876" y="1432"/>
                    <a:pt x="1872" y="1429"/>
                    <a:pt x="1865" y="1425"/>
                  </a:cubicBezTo>
                  <a:cubicBezTo>
                    <a:pt x="1817" y="1393"/>
                    <a:pt x="1654" y="1292"/>
                    <a:pt x="1504" y="1198"/>
                  </a:cubicBezTo>
                  <a:cubicBezTo>
                    <a:pt x="1353" y="1105"/>
                    <a:pt x="1215" y="1020"/>
                    <a:pt x="1215" y="1019"/>
                  </a:cubicBezTo>
                  <a:cubicBezTo>
                    <a:pt x="1213" y="1018"/>
                    <a:pt x="1210" y="1019"/>
                    <a:pt x="1209" y="1021"/>
                  </a:cubicBezTo>
                  <a:cubicBezTo>
                    <a:pt x="1208" y="1023"/>
                    <a:pt x="1209" y="1025"/>
                    <a:pt x="1210" y="1026"/>
                  </a:cubicBezTo>
                  <a:cubicBezTo>
                    <a:pt x="1210" y="1026"/>
                    <a:pt x="1370" y="1126"/>
                    <a:pt x="1533" y="1225"/>
                  </a:cubicBezTo>
                  <a:cubicBezTo>
                    <a:pt x="1614" y="1275"/>
                    <a:pt x="1696" y="1325"/>
                    <a:pt x="1759" y="1362"/>
                  </a:cubicBezTo>
                  <a:cubicBezTo>
                    <a:pt x="1790" y="1381"/>
                    <a:pt x="1817" y="1396"/>
                    <a:pt x="1836" y="1407"/>
                  </a:cubicBezTo>
                  <a:cubicBezTo>
                    <a:pt x="1846" y="1413"/>
                    <a:pt x="1854" y="1417"/>
                    <a:pt x="1860" y="1420"/>
                  </a:cubicBezTo>
                  <a:cubicBezTo>
                    <a:pt x="1863" y="1421"/>
                    <a:pt x="1865" y="1422"/>
                    <a:pt x="1867" y="1423"/>
                  </a:cubicBezTo>
                  <a:cubicBezTo>
                    <a:pt x="1868" y="1424"/>
                    <a:pt x="1869" y="1424"/>
                    <a:pt x="1870" y="1424"/>
                  </a:cubicBezTo>
                  <a:cubicBezTo>
                    <a:pt x="1871" y="1424"/>
                    <a:pt x="1871" y="1425"/>
                    <a:pt x="1872" y="1425"/>
                  </a:cubicBezTo>
                  <a:cubicBezTo>
                    <a:pt x="1873" y="1425"/>
                    <a:pt x="1873" y="1425"/>
                    <a:pt x="1874" y="1424"/>
                  </a:cubicBezTo>
                  <a:cubicBezTo>
                    <a:pt x="1875" y="1424"/>
                    <a:pt x="1876" y="1424"/>
                    <a:pt x="1876" y="1423"/>
                  </a:cubicBezTo>
                  <a:cubicBezTo>
                    <a:pt x="1877" y="1422"/>
                    <a:pt x="1877" y="1421"/>
                    <a:pt x="1877" y="1420"/>
                  </a:cubicBezTo>
                  <a:cubicBezTo>
                    <a:pt x="1876" y="1419"/>
                    <a:pt x="1876" y="1418"/>
                    <a:pt x="1875" y="1417"/>
                  </a:cubicBezTo>
                  <a:cubicBezTo>
                    <a:pt x="1875" y="1417"/>
                    <a:pt x="1872" y="1416"/>
                    <a:pt x="1867" y="1413"/>
                  </a:cubicBezTo>
                  <a:cubicBezTo>
                    <a:pt x="1831" y="1391"/>
                    <a:pt x="1668" y="1291"/>
                    <a:pt x="1514" y="1196"/>
                  </a:cubicBezTo>
                  <a:cubicBezTo>
                    <a:pt x="1437" y="1148"/>
                    <a:pt x="1362" y="1102"/>
                    <a:pt x="1306" y="1067"/>
                  </a:cubicBezTo>
                  <a:cubicBezTo>
                    <a:pt x="1279" y="1049"/>
                    <a:pt x="1256" y="1034"/>
                    <a:pt x="1240" y="1024"/>
                  </a:cubicBezTo>
                  <a:cubicBezTo>
                    <a:pt x="1232" y="1018"/>
                    <a:pt x="1226" y="1014"/>
                    <a:pt x="1221" y="1011"/>
                  </a:cubicBezTo>
                  <a:cubicBezTo>
                    <a:pt x="1219" y="1009"/>
                    <a:pt x="1218" y="1008"/>
                    <a:pt x="1217" y="1007"/>
                  </a:cubicBezTo>
                  <a:cubicBezTo>
                    <a:pt x="1216" y="1007"/>
                    <a:pt x="1216" y="1006"/>
                    <a:pt x="1216" y="1006"/>
                  </a:cubicBezTo>
                  <a:cubicBezTo>
                    <a:pt x="1216" y="1006"/>
                    <a:pt x="1216" y="1006"/>
                    <a:pt x="1216" y="1006"/>
                  </a:cubicBezTo>
                  <a:cubicBezTo>
                    <a:pt x="1214" y="1008"/>
                    <a:pt x="1214" y="1008"/>
                    <a:pt x="1214" y="1008"/>
                  </a:cubicBezTo>
                  <a:cubicBezTo>
                    <a:pt x="1216" y="1007"/>
                    <a:pt x="1216" y="1007"/>
                    <a:pt x="1216" y="1007"/>
                  </a:cubicBezTo>
                  <a:cubicBezTo>
                    <a:pt x="1216" y="1006"/>
                    <a:pt x="1216" y="1006"/>
                    <a:pt x="1216" y="1006"/>
                  </a:cubicBezTo>
                  <a:cubicBezTo>
                    <a:pt x="1214" y="1008"/>
                    <a:pt x="1214" y="1008"/>
                    <a:pt x="1214" y="1008"/>
                  </a:cubicBezTo>
                  <a:cubicBezTo>
                    <a:pt x="1216" y="1007"/>
                    <a:pt x="1216" y="1007"/>
                    <a:pt x="1216" y="1007"/>
                  </a:cubicBezTo>
                  <a:cubicBezTo>
                    <a:pt x="1213" y="1008"/>
                    <a:pt x="1213" y="1008"/>
                    <a:pt x="1213" y="1008"/>
                  </a:cubicBezTo>
                  <a:cubicBezTo>
                    <a:pt x="1216" y="1008"/>
                    <a:pt x="1216" y="1008"/>
                    <a:pt x="1216" y="1008"/>
                  </a:cubicBezTo>
                  <a:cubicBezTo>
                    <a:pt x="1216" y="1007"/>
                    <a:pt x="1216" y="1007"/>
                    <a:pt x="1216" y="1007"/>
                  </a:cubicBezTo>
                  <a:cubicBezTo>
                    <a:pt x="1213" y="1008"/>
                    <a:pt x="1213" y="1008"/>
                    <a:pt x="1213" y="1008"/>
                  </a:cubicBezTo>
                  <a:cubicBezTo>
                    <a:pt x="1216" y="1008"/>
                    <a:pt x="1216" y="1008"/>
                    <a:pt x="1216" y="1008"/>
                  </a:cubicBezTo>
                  <a:cubicBezTo>
                    <a:pt x="1213" y="1008"/>
                    <a:pt x="1213" y="1008"/>
                    <a:pt x="1213" y="1008"/>
                  </a:cubicBezTo>
                  <a:cubicBezTo>
                    <a:pt x="1216" y="1010"/>
                    <a:pt x="1216" y="1010"/>
                    <a:pt x="1216" y="1010"/>
                  </a:cubicBezTo>
                  <a:cubicBezTo>
                    <a:pt x="1216" y="1009"/>
                    <a:pt x="1216" y="1009"/>
                    <a:pt x="1216" y="1008"/>
                  </a:cubicBezTo>
                  <a:cubicBezTo>
                    <a:pt x="1213" y="1008"/>
                    <a:pt x="1213" y="1008"/>
                    <a:pt x="1213" y="1008"/>
                  </a:cubicBezTo>
                  <a:cubicBezTo>
                    <a:pt x="1216" y="1010"/>
                    <a:pt x="1216" y="1010"/>
                    <a:pt x="1216" y="1010"/>
                  </a:cubicBezTo>
                  <a:cubicBezTo>
                    <a:pt x="1216" y="1010"/>
                    <a:pt x="1216" y="1010"/>
                    <a:pt x="1216" y="1010"/>
                  </a:cubicBezTo>
                  <a:cubicBezTo>
                    <a:pt x="1214" y="1009"/>
                    <a:pt x="1214" y="1009"/>
                    <a:pt x="1214" y="1009"/>
                  </a:cubicBezTo>
                  <a:cubicBezTo>
                    <a:pt x="1215" y="1011"/>
                    <a:pt x="1215" y="1011"/>
                    <a:pt x="1215" y="1011"/>
                  </a:cubicBezTo>
                  <a:cubicBezTo>
                    <a:pt x="1215" y="1011"/>
                    <a:pt x="1215" y="1011"/>
                    <a:pt x="1216" y="1010"/>
                  </a:cubicBezTo>
                  <a:cubicBezTo>
                    <a:pt x="1214" y="1009"/>
                    <a:pt x="1214" y="1009"/>
                    <a:pt x="1214" y="1009"/>
                  </a:cubicBezTo>
                  <a:cubicBezTo>
                    <a:pt x="1215" y="1011"/>
                    <a:pt x="1215" y="1011"/>
                    <a:pt x="1215" y="1011"/>
                  </a:cubicBezTo>
                  <a:cubicBezTo>
                    <a:pt x="1214" y="1010"/>
                    <a:pt x="1214" y="1010"/>
                    <a:pt x="1214" y="1010"/>
                  </a:cubicBezTo>
                  <a:cubicBezTo>
                    <a:pt x="1214" y="1011"/>
                    <a:pt x="1214" y="1011"/>
                    <a:pt x="1214" y="1011"/>
                  </a:cubicBezTo>
                  <a:cubicBezTo>
                    <a:pt x="1215" y="1011"/>
                    <a:pt x="1215" y="1011"/>
                    <a:pt x="1215" y="1011"/>
                  </a:cubicBezTo>
                  <a:cubicBezTo>
                    <a:pt x="1214" y="1010"/>
                    <a:pt x="1214" y="1010"/>
                    <a:pt x="1214" y="1010"/>
                  </a:cubicBezTo>
                  <a:cubicBezTo>
                    <a:pt x="1214" y="1011"/>
                    <a:pt x="1214" y="1011"/>
                    <a:pt x="1214" y="1011"/>
                  </a:cubicBezTo>
                  <a:cubicBezTo>
                    <a:pt x="1214" y="1011"/>
                    <a:pt x="1214" y="1011"/>
                    <a:pt x="1214" y="1011"/>
                  </a:cubicBezTo>
                  <a:cubicBezTo>
                    <a:pt x="1215" y="1011"/>
                    <a:pt x="1217" y="1012"/>
                    <a:pt x="1219" y="1012"/>
                  </a:cubicBezTo>
                  <a:cubicBezTo>
                    <a:pt x="1223" y="1014"/>
                    <a:pt x="1229" y="1016"/>
                    <a:pt x="1238" y="1020"/>
                  </a:cubicBezTo>
                  <a:cubicBezTo>
                    <a:pt x="1268" y="1035"/>
                    <a:pt x="1324" y="1067"/>
                    <a:pt x="1389" y="1106"/>
                  </a:cubicBezTo>
                  <a:cubicBezTo>
                    <a:pt x="1487" y="1165"/>
                    <a:pt x="1607" y="1240"/>
                    <a:pt x="1703" y="1301"/>
                  </a:cubicBezTo>
                  <a:cubicBezTo>
                    <a:pt x="1751" y="1331"/>
                    <a:pt x="1793" y="1358"/>
                    <a:pt x="1823" y="1377"/>
                  </a:cubicBezTo>
                  <a:cubicBezTo>
                    <a:pt x="1838" y="1386"/>
                    <a:pt x="1850" y="1394"/>
                    <a:pt x="1858" y="1399"/>
                  </a:cubicBezTo>
                  <a:cubicBezTo>
                    <a:pt x="1867" y="1404"/>
                    <a:pt x="1871" y="1407"/>
                    <a:pt x="1871" y="1407"/>
                  </a:cubicBezTo>
                  <a:cubicBezTo>
                    <a:pt x="1873" y="1404"/>
                    <a:pt x="1873" y="1404"/>
                    <a:pt x="1873" y="1404"/>
                  </a:cubicBezTo>
                  <a:cubicBezTo>
                    <a:pt x="1875" y="1400"/>
                    <a:pt x="1875" y="1400"/>
                    <a:pt x="1875" y="1400"/>
                  </a:cubicBezTo>
                  <a:cubicBezTo>
                    <a:pt x="1513" y="1174"/>
                    <a:pt x="1513" y="1174"/>
                    <a:pt x="1513" y="1174"/>
                  </a:cubicBezTo>
                  <a:cubicBezTo>
                    <a:pt x="1871" y="1387"/>
                    <a:pt x="1871" y="1387"/>
                    <a:pt x="1871" y="1387"/>
                  </a:cubicBezTo>
                  <a:cubicBezTo>
                    <a:pt x="1872" y="1387"/>
                    <a:pt x="1873" y="1387"/>
                    <a:pt x="1874" y="1387"/>
                  </a:cubicBezTo>
                  <a:cubicBezTo>
                    <a:pt x="1875" y="1387"/>
                    <a:pt x="1876" y="1386"/>
                    <a:pt x="1877" y="1385"/>
                  </a:cubicBezTo>
                  <a:cubicBezTo>
                    <a:pt x="1877" y="1385"/>
                    <a:pt x="1877" y="1384"/>
                    <a:pt x="1877" y="1383"/>
                  </a:cubicBezTo>
                  <a:cubicBezTo>
                    <a:pt x="1877" y="1382"/>
                    <a:pt x="1877" y="1381"/>
                    <a:pt x="1877" y="1381"/>
                  </a:cubicBezTo>
                  <a:cubicBezTo>
                    <a:pt x="1876" y="1380"/>
                    <a:pt x="1876" y="1380"/>
                    <a:pt x="1876" y="1380"/>
                  </a:cubicBezTo>
                  <a:cubicBezTo>
                    <a:pt x="1875" y="1380"/>
                    <a:pt x="1875" y="1379"/>
                    <a:pt x="1874" y="1379"/>
                  </a:cubicBezTo>
                  <a:cubicBezTo>
                    <a:pt x="1872" y="1377"/>
                    <a:pt x="1868" y="1374"/>
                    <a:pt x="1861" y="1370"/>
                  </a:cubicBezTo>
                  <a:cubicBezTo>
                    <a:pt x="1813" y="1338"/>
                    <a:pt x="1654" y="1239"/>
                    <a:pt x="1507" y="1148"/>
                  </a:cubicBezTo>
                  <a:cubicBezTo>
                    <a:pt x="1359" y="1056"/>
                    <a:pt x="1224" y="973"/>
                    <a:pt x="1224" y="973"/>
                  </a:cubicBezTo>
                  <a:cubicBezTo>
                    <a:pt x="1222" y="972"/>
                    <a:pt x="1219" y="972"/>
                    <a:pt x="1218" y="974"/>
                  </a:cubicBezTo>
                  <a:cubicBezTo>
                    <a:pt x="1217" y="976"/>
                    <a:pt x="1218" y="978"/>
                    <a:pt x="1220" y="980"/>
                  </a:cubicBezTo>
                  <a:cubicBezTo>
                    <a:pt x="1220" y="980"/>
                    <a:pt x="1379" y="1078"/>
                    <a:pt x="1540" y="1177"/>
                  </a:cubicBezTo>
                  <a:cubicBezTo>
                    <a:pt x="1621" y="1226"/>
                    <a:pt x="1702" y="1275"/>
                    <a:pt x="1764" y="1312"/>
                  </a:cubicBezTo>
                  <a:cubicBezTo>
                    <a:pt x="1795" y="1330"/>
                    <a:pt x="1821" y="1346"/>
                    <a:pt x="1840" y="1357"/>
                  </a:cubicBezTo>
                  <a:cubicBezTo>
                    <a:pt x="1850" y="1362"/>
                    <a:pt x="1857" y="1366"/>
                    <a:pt x="1863" y="1369"/>
                  </a:cubicBezTo>
                  <a:cubicBezTo>
                    <a:pt x="1866" y="1371"/>
                    <a:pt x="1868" y="1372"/>
                    <a:pt x="1870" y="1373"/>
                  </a:cubicBezTo>
                  <a:cubicBezTo>
                    <a:pt x="1870" y="1373"/>
                    <a:pt x="1871" y="1373"/>
                    <a:pt x="1872" y="1374"/>
                  </a:cubicBezTo>
                  <a:cubicBezTo>
                    <a:pt x="1872" y="1374"/>
                    <a:pt x="1873" y="1374"/>
                    <a:pt x="1873" y="1374"/>
                  </a:cubicBezTo>
                  <a:cubicBezTo>
                    <a:pt x="1873" y="1374"/>
                    <a:pt x="1874" y="1374"/>
                    <a:pt x="1874" y="1374"/>
                  </a:cubicBezTo>
                  <a:cubicBezTo>
                    <a:pt x="1875" y="1374"/>
                    <a:pt x="1875" y="1374"/>
                    <a:pt x="1876" y="1374"/>
                  </a:cubicBezTo>
                  <a:cubicBezTo>
                    <a:pt x="1877" y="1374"/>
                    <a:pt x="1877" y="1373"/>
                    <a:pt x="1878" y="1372"/>
                  </a:cubicBezTo>
                  <a:cubicBezTo>
                    <a:pt x="1879" y="1371"/>
                    <a:pt x="1879" y="1370"/>
                    <a:pt x="1879" y="1369"/>
                  </a:cubicBezTo>
                  <a:cubicBezTo>
                    <a:pt x="1878" y="1368"/>
                    <a:pt x="1878" y="1367"/>
                    <a:pt x="1877" y="1367"/>
                  </a:cubicBezTo>
                  <a:cubicBezTo>
                    <a:pt x="1542" y="1157"/>
                    <a:pt x="1542" y="1157"/>
                    <a:pt x="1542" y="1157"/>
                  </a:cubicBezTo>
                  <a:cubicBezTo>
                    <a:pt x="1875" y="1356"/>
                    <a:pt x="1875" y="1356"/>
                    <a:pt x="1875" y="1356"/>
                  </a:cubicBezTo>
                  <a:cubicBezTo>
                    <a:pt x="1877" y="1357"/>
                    <a:pt x="1879" y="1356"/>
                    <a:pt x="1881" y="1354"/>
                  </a:cubicBezTo>
                  <a:cubicBezTo>
                    <a:pt x="1881" y="1353"/>
                    <a:pt x="1881" y="1352"/>
                    <a:pt x="1881" y="1352"/>
                  </a:cubicBezTo>
                  <a:cubicBezTo>
                    <a:pt x="1881" y="1350"/>
                    <a:pt x="1881" y="1349"/>
                    <a:pt x="1880" y="1348"/>
                  </a:cubicBezTo>
                  <a:cubicBezTo>
                    <a:pt x="1879" y="1347"/>
                    <a:pt x="1878" y="1345"/>
                    <a:pt x="1876" y="1343"/>
                  </a:cubicBezTo>
                  <a:cubicBezTo>
                    <a:pt x="1873" y="1340"/>
                    <a:pt x="1867" y="1335"/>
                    <a:pt x="1860" y="1330"/>
                  </a:cubicBezTo>
                  <a:cubicBezTo>
                    <a:pt x="1832" y="1309"/>
                    <a:pt x="1780" y="1276"/>
                    <a:pt x="1716" y="1236"/>
                  </a:cubicBezTo>
                  <a:cubicBezTo>
                    <a:pt x="1621" y="1178"/>
                    <a:pt x="1501" y="1106"/>
                    <a:pt x="1404" y="1049"/>
                  </a:cubicBezTo>
                  <a:cubicBezTo>
                    <a:pt x="1356" y="1021"/>
                    <a:pt x="1314" y="996"/>
                    <a:pt x="1284" y="977"/>
                  </a:cubicBezTo>
                  <a:cubicBezTo>
                    <a:pt x="1269" y="968"/>
                    <a:pt x="1257" y="961"/>
                    <a:pt x="1249" y="956"/>
                  </a:cubicBezTo>
                  <a:cubicBezTo>
                    <a:pt x="1245" y="953"/>
                    <a:pt x="1242" y="951"/>
                    <a:pt x="1239" y="950"/>
                  </a:cubicBezTo>
                  <a:cubicBezTo>
                    <a:pt x="1238" y="949"/>
                    <a:pt x="1238" y="948"/>
                    <a:pt x="1237" y="948"/>
                  </a:cubicBezTo>
                  <a:cubicBezTo>
                    <a:pt x="1237" y="948"/>
                    <a:pt x="1237" y="948"/>
                    <a:pt x="1237" y="948"/>
                  </a:cubicBezTo>
                  <a:cubicBezTo>
                    <a:pt x="1237" y="948"/>
                    <a:pt x="1237" y="948"/>
                    <a:pt x="1237" y="948"/>
                  </a:cubicBezTo>
                  <a:cubicBezTo>
                    <a:pt x="1235" y="949"/>
                    <a:pt x="1235" y="949"/>
                    <a:pt x="1235" y="949"/>
                  </a:cubicBezTo>
                  <a:cubicBezTo>
                    <a:pt x="1237" y="948"/>
                    <a:pt x="1237" y="948"/>
                    <a:pt x="1237" y="948"/>
                  </a:cubicBezTo>
                  <a:cubicBezTo>
                    <a:pt x="1237" y="948"/>
                    <a:pt x="1237" y="948"/>
                    <a:pt x="1237" y="948"/>
                  </a:cubicBezTo>
                  <a:cubicBezTo>
                    <a:pt x="1235" y="949"/>
                    <a:pt x="1235" y="949"/>
                    <a:pt x="1235" y="949"/>
                  </a:cubicBezTo>
                  <a:cubicBezTo>
                    <a:pt x="1237" y="948"/>
                    <a:pt x="1237" y="948"/>
                    <a:pt x="1237" y="948"/>
                  </a:cubicBezTo>
                  <a:cubicBezTo>
                    <a:pt x="1234" y="950"/>
                    <a:pt x="1234" y="950"/>
                    <a:pt x="1234" y="950"/>
                  </a:cubicBezTo>
                  <a:cubicBezTo>
                    <a:pt x="1238" y="949"/>
                    <a:pt x="1238" y="949"/>
                    <a:pt x="1238" y="949"/>
                  </a:cubicBezTo>
                  <a:cubicBezTo>
                    <a:pt x="1237" y="948"/>
                    <a:pt x="1237" y="948"/>
                    <a:pt x="1237" y="948"/>
                  </a:cubicBezTo>
                  <a:cubicBezTo>
                    <a:pt x="1234" y="950"/>
                    <a:pt x="1234" y="950"/>
                    <a:pt x="1234" y="950"/>
                  </a:cubicBezTo>
                  <a:cubicBezTo>
                    <a:pt x="1238" y="949"/>
                    <a:pt x="1238" y="949"/>
                    <a:pt x="1238" y="949"/>
                  </a:cubicBezTo>
                  <a:cubicBezTo>
                    <a:pt x="1234" y="950"/>
                    <a:pt x="1234" y="950"/>
                    <a:pt x="1234" y="950"/>
                  </a:cubicBezTo>
                  <a:cubicBezTo>
                    <a:pt x="1238" y="950"/>
                    <a:pt x="1238" y="950"/>
                    <a:pt x="1238" y="950"/>
                  </a:cubicBezTo>
                  <a:cubicBezTo>
                    <a:pt x="1238" y="949"/>
                    <a:pt x="1238" y="949"/>
                    <a:pt x="1238" y="949"/>
                  </a:cubicBezTo>
                  <a:cubicBezTo>
                    <a:pt x="1234" y="950"/>
                    <a:pt x="1234" y="950"/>
                    <a:pt x="1234" y="950"/>
                  </a:cubicBezTo>
                  <a:cubicBezTo>
                    <a:pt x="1238" y="950"/>
                    <a:pt x="1238" y="950"/>
                    <a:pt x="1238" y="950"/>
                  </a:cubicBezTo>
                  <a:cubicBezTo>
                    <a:pt x="1234" y="950"/>
                    <a:pt x="1234" y="950"/>
                    <a:pt x="1234" y="950"/>
                  </a:cubicBezTo>
                  <a:cubicBezTo>
                    <a:pt x="1237" y="953"/>
                    <a:pt x="1237" y="953"/>
                    <a:pt x="1237" y="953"/>
                  </a:cubicBezTo>
                  <a:cubicBezTo>
                    <a:pt x="1238" y="952"/>
                    <a:pt x="1238" y="951"/>
                    <a:pt x="1238" y="950"/>
                  </a:cubicBezTo>
                  <a:cubicBezTo>
                    <a:pt x="1234" y="950"/>
                    <a:pt x="1234" y="950"/>
                    <a:pt x="1234" y="950"/>
                  </a:cubicBezTo>
                  <a:cubicBezTo>
                    <a:pt x="1237" y="953"/>
                    <a:pt x="1237" y="953"/>
                    <a:pt x="1237" y="953"/>
                  </a:cubicBezTo>
                  <a:cubicBezTo>
                    <a:pt x="1237" y="952"/>
                    <a:pt x="1237" y="952"/>
                    <a:pt x="1237" y="952"/>
                  </a:cubicBezTo>
                  <a:cubicBezTo>
                    <a:pt x="1234" y="950"/>
                    <a:pt x="1234" y="950"/>
                    <a:pt x="1234" y="950"/>
                  </a:cubicBezTo>
                  <a:cubicBezTo>
                    <a:pt x="1235" y="954"/>
                    <a:pt x="1235" y="954"/>
                    <a:pt x="1235" y="954"/>
                  </a:cubicBezTo>
                  <a:cubicBezTo>
                    <a:pt x="1236" y="954"/>
                    <a:pt x="1237" y="953"/>
                    <a:pt x="1237" y="952"/>
                  </a:cubicBezTo>
                  <a:cubicBezTo>
                    <a:pt x="1234" y="950"/>
                    <a:pt x="1234" y="950"/>
                    <a:pt x="1234" y="950"/>
                  </a:cubicBezTo>
                  <a:cubicBezTo>
                    <a:pt x="1235" y="954"/>
                    <a:pt x="1235" y="954"/>
                    <a:pt x="1235" y="954"/>
                  </a:cubicBezTo>
                  <a:cubicBezTo>
                    <a:pt x="1234" y="951"/>
                    <a:pt x="1234" y="951"/>
                    <a:pt x="1234" y="951"/>
                  </a:cubicBezTo>
                  <a:cubicBezTo>
                    <a:pt x="1234" y="954"/>
                    <a:pt x="1234" y="954"/>
                    <a:pt x="1234" y="954"/>
                  </a:cubicBezTo>
                  <a:cubicBezTo>
                    <a:pt x="1235" y="954"/>
                    <a:pt x="1235" y="954"/>
                    <a:pt x="1235" y="954"/>
                  </a:cubicBezTo>
                  <a:cubicBezTo>
                    <a:pt x="1234" y="951"/>
                    <a:pt x="1234" y="951"/>
                    <a:pt x="1234" y="951"/>
                  </a:cubicBezTo>
                  <a:cubicBezTo>
                    <a:pt x="1234" y="954"/>
                    <a:pt x="1234" y="954"/>
                    <a:pt x="1234" y="954"/>
                  </a:cubicBezTo>
                  <a:cubicBezTo>
                    <a:pt x="1234" y="952"/>
                    <a:pt x="1234" y="952"/>
                    <a:pt x="1234" y="952"/>
                  </a:cubicBezTo>
                  <a:cubicBezTo>
                    <a:pt x="1234" y="954"/>
                    <a:pt x="1234" y="954"/>
                    <a:pt x="1234" y="954"/>
                  </a:cubicBezTo>
                  <a:cubicBezTo>
                    <a:pt x="1234" y="954"/>
                    <a:pt x="1234" y="954"/>
                    <a:pt x="1234" y="954"/>
                  </a:cubicBezTo>
                  <a:cubicBezTo>
                    <a:pt x="1234" y="952"/>
                    <a:pt x="1234" y="952"/>
                    <a:pt x="1234" y="952"/>
                  </a:cubicBezTo>
                  <a:cubicBezTo>
                    <a:pt x="1234" y="954"/>
                    <a:pt x="1234" y="954"/>
                    <a:pt x="1234" y="954"/>
                  </a:cubicBezTo>
                  <a:cubicBezTo>
                    <a:pt x="1234" y="954"/>
                    <a:pt x="1234" y="954"/>
                    <a:pt x="1234" y="954"/>
                  </a:cubicBezTo>
                  <a:cubicBezTo>
                    <a:pt x="1235" y="954"/>
                    <a:pt x="1236" y="955"/>
                    <a:pt x="1238" y="955"/>
                  </a:cubicBezTo>
                  <a:cubicBezTo>
                    <a:pt x="1245" y="959"/>
                    <a:pt x="1261" y="967"/>
                    <a:pt x="1283" y="979"/>
                  </a:cubicBezTo>
                  <a:cubicBezTo>
                    <a:pt x="1358" y="1022"/>
                    <a:pt x="1504" y="1111"/>
                    <a:pt x="1632" y="1190"/>
                  </a:cubicBezTo>
                  <a:cubicBezTo>
                    <a:pt x="1696" y="1229"/>
                    <a:pt x="1756" y="1265"/>
                    <a:pt x="1800" y="1292"/>
                  </a:cubicBezTo>
                  <a:cubicBezTo>
                    <a:pt x="1822" y="1305"/>
                    <a:pt x="1841" y="1316"/>
                    <a:pt x="1854" y="1324"/>
                  </a:cubicBezTo>
                  <a:cubicBezTo>
                    <a:pt x="1860" y="1327"/>
                    <a:pt x="1865" y="1330"/>
                    <a:pt x="1869" y="1332"/>
                  </a:cubicBezTo>
                  <a:cubicBezTo>
                    <a:pt x="1871" y="1333"/>
                    <a:pt x="1872" y="1334"/>
                    <a:pt x="1873" y="1335"/>
                  </a:cubicBezTo>
                  <a:cubicBezTo>
                    <a:pt x="1874" y="1335"/>
                    <a:pt x="1874" y="1335"/>
                    <a:pt x="1875" y="1335"/>
                  </a:cubicBezTo>
                  <a:cubicBezTo>
                    <a:pt x="1876" y="1336"/>
                    <a:pt x="1876" y="1336"/>
                    <a:pt x="1876" y="1336"/>
                  </a:cubicBezTo>
                  <a:cubicBezTo>
                    <a:pt x="1876" y="1336"/>
                    <a:pt x="1876" y="1336"/>
                    <a:pt x="1877" y="1336"/>
                  </a:cubicBezTo>
                  <a:cubicBezTo>
                    <a:pt x="1877" y="1336"/>
                    <a:pt x="1878" y="1336"/>
                    <a:pt x="1878" y="1336"/>
                  </a:cubicBezTo>
                  <a:cubicBezTo>
                    <a:pt x="1879" y="1336"/>
                    <a:pt x="1880" y="1335"/>
                    <a:pt x="1880" y="1334"/>
                  </a:cubicBezTo>
                  <a:cubicBezTo>
                    <a:pt x="1881" y="1333"/>
                    <a:pt x="1881" y="1332"/>
                    <a:pt x="1881" y="1331"/>
                  </a:cubicBezTo>
                  <a:cubicBezTo>
                    <a:pt x="1881" y="1330"/>
                    <a:pt x="1880" y="1329"/>
                    <a:pt x="1879" y="1328"/>
                  </a:cubicBezTo>
                  <a:cubicBezTo>
                    <a:pt x="1252" y="936"/>
                    <a:pt x="1252" y="936"/>
                    <a:pt x="1252" y="936"/>
                  </a:cubicBezTo>
                  <a:cubicBezTo>
                    <a:pt x="1250" y="940"/>
                    <a:pt x="1250" y="940"/>
                    <a:pt x="1250" y="940"/>
                  </a:cubicBezTo>
                  <a:cubicBezTo>
                    <a:pt x="1253" y="942"/>
                    <a:pt x="1253" y="942"/>
                    <a:pt x="1253" y="942"/>
                  </a:cubicBezTo>
                  <a:cubicBezTo>
                    <a:pt x="1250" y="940"/>
                    <a:pt x="1250" y="940"/>
                    <a:pt x="1250" y="940"/>
                  </a:cubicBezTo>
                  <a:cubicBezTo>
                    <a:pt x="1251" y="944"/>
                    <a:pt x="1251" y="944"/>
                    <a:pt x="1251" y="944"/>
                  </a:cubicBezTo>
                  <a:cubicBezTo>
                    <a:pt x="1252" y="943"/>
                    <a:pt x="1253" y="943"/>
                    <a:pt x="1253" y="942"/>
                  </a:cubicBezTo>
                  <a:cubicBezTo>
                    <a:pt x="1250" y="940"/>
                    <a:pt x="1250" y="940"/>
                    <a:pt x="1250" y="940"/>
                  </a:cubicBezTo>
                  <a:cubicBezTo>
                    <a:pt x="1251" y="944"/>
                    <a:pt x="1251" y="944"/>
                    <a:pt x="1251" y="944"/>
                  </a:cubicBezTo>
                  <a:cubicBezTo>
                    <a:pt x="1250" y="940"/>
                    <a:pt x="1250" y="940"/>
                    <a:pt x="1250" y="940"/>
                  </a:cubicBezTo>
                  <a:cubicBezTo>
                    <a:pt x="1250" y="944"/>
                    <a:pt x="1250" y="944"/>
                    <a:pt x="1250" y="944"/>
                  </a:cubicBezTo>
                  <a:cubicBezTo>
                    <a:pt x="1250" y="944"/>
                    <a:pt x="1251" y="944"/>
                    <a:pt x="1251" y="944"/>
                  </a:cubicBezTo>
                  <a:cubicBezTo>
                    <a:pt x="1250" y="940"/>
                    <a:pt x="1250" y="940"/>
                    <a:pt x="1250" y="940"/>
                  </a:cubicBezTo>
                  <a:cubicBezTo>
                    <a:pt x="1250" y="944"/>
                    <a:pt x="1250" y="944"/>
                    <a:pt x="1250" y="944"/>
                  </a:cubicBezTo>
                  <a:cubicBezTo>
                    <a:pt x="1250" y="941"/>
                    <a:pt x="1250" y="941"/>
                    <a:pt x="1250" y="941"/>
                  </a:cubicBezTo>
                  <a:cubicBezTo>
                    <a:pt x="1249" y="944"/>
                    <a:pt x="1249" y="944"/>
                    <a:pt x="1249" y="944"/>
                  </a:cubicBezTo>
                  <a:cubicBezTo>
                    <a:pt x="1249" y="944"/>
                    <a:pt x="1249" y="944"/>
                    <a:pt x="1250" y="944"/>
                  </a:cubicBezTo>
                  <a:cubicBezTo>
                    <a:pt x="1250" y="941"/>
                    <a:pt x="1250" y="941"/>
                    <a:pt x="1250" y="941"/>
                  </a:cubicBezTo>
                  <a:cubicBezTo>
                    <a:pt x="1249" y="944"/>
                    <a:pt x="1249" y="944"/>
                    <a:pt x="1249" y="944"/>
                  </a:cubicBezTo>
                  <a:cubicBezTo>
                    <a:pt x="1249" y="944"/>
                    <a:pt x="1251" y="944"/>
                    <a:pt x="1252" y="945"/>
                  </a:cubicBezTo>
                  <a:cubicBezTo>
                    <a:pt x="1259" y="948"/>
                    <a:pt x="1274" y="957"/>
                    <a:pt x="1295" y="969"/>
                  </a:cubicBezTo>
                  <a:cubicBezTo>
                    <a:pt x="1368" y="1011"/>
                    <a:pt x="1513" y="1098"/>
                    <a:pt x="1640" y="1175"/>
                  </a:cubicBezTo>
                  <a:cubicBezTo>
                    <a:pt x="1703" y="1214"/>
                    <a:pt x="1762" y="1249"/>
                    <a:pt x="1805" y="1275"/>
                  </a:cubicBezTo>
                  <a:cubicBezTo>
                    <a:pt x="1826" y="1289"/>
                    <a:pt x="1844" y="1299"/>
                    <a:pt x="1856" y="1307"/>
                  </a:cubicBezTo>
                  <a:cubicBezTo>
                    <a:pt x="1862" y="1310"/>
                    <a:pt x="1867" y="1313"/>
                    <a:pt x="1870" y="1315"/>
                  </a:cubicBezTo>
                  <a:cubicBezTo>
                    <a:pt x="1873" y="1317"/>
                    <a:pt x="1875" y="1318"/>
                    <a:pt x="1875" y="1318"/>
                  </a:cubicBezTo>
                  <a:cubicBezTo>
                    <a:pt x="1877" y="1319"/>
                    <a:pt x="1879" y="1319"/>
                    <a:pt x="1880" y="1317"/>
                  </a:cubicBezTo>
                  <a:cubicBezTo>
                    <a:pt x="1881" y="1316"/>
                    <a:pt x="1881" y="1315"/>
                    <a:pt x="1881" y="1314"/>
                  </a:cubicBezTo>
                  <a:cubicBezTo>
                    <a:pt x="1881" y="1313"/>
                    <a:pt x="1881" y="1312"/>
                    <a:pt x="1880" y="1311"/>
                  </a:cubicBezTo>
                  <a:cubicBezTo>
                    <a:pt x="1879" y="1309"/>
                    <a:pt x="1878" y="1307"/>
                    <a:pt x="1876" y="1306"/>
                  </a:cubicBezTo>
                  <a:cubicBezTo>
                    <a:pt x="1873" y="1302"/>
                    <a:pt x="1868" y="1298"/>
                    <a:pt x="1861" y="1292"/>
                  </a:cubicBezTo>
                  <a:cubicBezTo>
                    <a:pt x="1834" y="1272"/>
                    <a:pt x="1784" y="1240"/>
                    <a:pt x="1724" y="1203"/>
                  </a:cubicBezTo>
                  <a:cubicBezTo>
                    <a:pt x="1633" y="1147"/>
                    <a:pt x="1519" y="1079"/>
                    <a:pt x="1428" y="1025"/>
                  </a:cubicBezTo>
                  <a:cubicBezTo>
                    <a:pt x="1382" y="998"/>
                    <a:pt x="1342" y="975"/>
                    <a:pt x="1313" y="958"/>
                  </a:cubicBezTo>
                  <a:cubicBezTo>
                    <a:pt x="1299" y="949"/>
                    <a:pt x="1288" y="942"/>
                    <a:pt x="1280" y="937"/>
                  </a:cubicBezTo>
                  <a:cubicBezTo>
                    <a:pt x="1276" y="935"/>
                    <a:pt x="1273" y="933"/>
                    <a:pt x="1271" y="932"/>
                  </a:cubicBezTo>
                  <a:cubicBezTo>
                    <a:pt x="1270" y="931"/>
                    <a:pt x="1269" y="931"/>
                    <a:pt x="1269" y="930"/>
                  </a:cubicBezTo>
                  <a:cubicBezTo>
                    <a:pt x="1268" y="930"/>
                    <a:pt x="1268" y="930"/>
                    <a:pt x="1268" y="930"/>
                  </a:cubicBezTo>
                  <a:cubicBezTo>
                    <a:pt x="1268" y="930"/>
                    <a:pt x="1268" y="930"/>
                    <a:pt x="1268" y="930"/>
                  </a:cubicBezTo>
                  <a:cubicBezTo>
                    <a:pt x="1267" y="932"/>
                    <a:pt x="1267" y="932"/>
                    <a:pt x="1267" y="932"/>
                  </a:cubicBezTo>
                  <a:cubicBezTo>
                    <a:pt x="1269" y="930"/>
                    <a:pt x="1269" y="930"/>
                    <a:pt x="1269" y="930"/>
                  </a:cubicBezTo>
                  <a:cubicBezTo>
                    <a:pt x="1268" y="930"/>
                    <a:pt x="1268" y="930"/>
                    <a:pt x="1268" y="930"/>
                  </a:cubicBezTo>
                  <a:cubicBezTo>
                    <a:pt x="1267" y="932"/>
                    <a:pt x="1267" y="932"/>
                    <a:pt x="1267" y="932"/>
                  </a:cubicBezTo>
                  <a:cubicBezTo>
                    <a:pt x="1269" y="930"/>
                    <a:pt x="1269" y="930"/>
                    <a:pt x="1269" y="930"/>
                  </a:cubicBezTo>
                  <a:cubicBezTo>
                    <a:pt x="1266" y="933"/>
                    <a:pt x="1266" y="933"/>
                    <a:pt x="1266" y="933"/>
                  </a:cubicBezTo>
                  <a:cubicBezTo>
                    <a:pt x="1269" y="931"/>
                    <a:pt x="1269" y="931"/>
                    <a:pt x="1269" y="931"/>
                  </a:cubicBezTo>
                  <a:cubicBezTo>
                    <a:pt x="1269" y="930"/>
                    <a:pt x="1269" y="930"/>
                    <a:pt x="1269" y="930"/>
                  </a:cubicBezTo>
                  <a:cubicBezTo>
                    <a:pt x="1266" y="933"/>
                    <a:pt x="1266" y="933"/>
                    <a:pt x="1266" y="933"/>
                  </a:cubicBezTo>
                  <a:cubicBezTo>
                    <a:pt x="1269" y="931"/>
                    <a:pt x="1269" y="931"/>
                    <a:pt x="1269" y="931"/>
                  </a:cubicBezTo>
                  <a:cubicBezTo>
                    <a:pt x="1266" y="933"/>
                    <a:pt x="1266" y="933"/>
                    <a:pt x="1266" y="933"/>
                  </a:cubicBezTo>
                  <a:cubicBezTo>
                    <a:pt x="1269" y="933"/>
                    <a:pt x="1269" y="933"/>
                    <a:pt x="1269" y="933"/>
                  </a:cubicBezTo>
                  <a:cubicBezTo>
                    <a:pt x="1269" y="932"/>
                    <a:pt x="1269" y="931"/>
                    <a:pt x="1269" y="931"/>
                  </a:cubicBezTo>
                  <a:cubicBezTo>
                    <a:pt x="1266" y="933"/>
                    <a:pt x="1266" y="933"/>
                    <a:pt x="1266" y="933"/>
                  </a:cubicBezTo>
                  <a:cubicBezTo>
                    <a:pt x="1269" y="933"/>
                    <a:pt x="1269" y="933"/>
                    <a:pt x="1269" y="933"/>
                  </a:cubicBezTo>
                  <a:cubicBezTo>
                    <a:pt x="1265" y="933"/>
                    <a:pt x="1265" y="933"/>
                    <a:pt x="1265" y="933"/>
                  </a:cubicBezTo>
                  <a:cubicBezTo>
                    <a:pt x="1268" y="935"/>
                    <a:pt x="1268" y="935"/>
                    <a:pt x="1268" y="935"/>
                  </a:cubicBezTo>
                  <a:cubicBezTo>
                    <a:pt x="1269" y="934"/>
                    <a:pt x="1269" y="933"/>
                    <a:pt x="1269" y="933"/>
                  </a:cubicBezTo>
                  <a:cubicBezTo>
                    <a:pt x="1265" y="933"/>
                    <a:pt x="1265" y="933"/>
                    <a:pt x="1265" y="933"/>
                  </a:cubicBezTo>
                  <a:cubicBezTo>
                    <a:pt x="1268" y="935"/>
                    <a:pt x="1268" y="935"/>
                    <a:pt x="1268" y="935"/>
                  </a:cubicBezTo>
                  <a:cubicBezTo>
                    <a:pt x="1265" y="933"/>
                    <a:pt x="1265" y="933"/>
                    <a:pt x="1265" y="933"/>
                  </a:cubicBezTo>
                  <a:cubicBezTo>
                    <a:pt x="1263" y="936"/>
                    <a:pt x="1263" y="936"/>
                    <a:pt x="1263" y="936"/>
                  </a:cubicBezTo>
                  <a:cubicBezTo>
                    <a:pt x="1263" y="936"/>
                    <a:pt x="1408" y="1027"/>
                    <a:pt x="1557" y="1118"/>
                  </a:cubicBezTo>
                  <a:cubicBezTo>
                    <a:pt x="1631" y="1164"/>
                    <a:pt x="1706" y="1209"/>
                    <a:pt x="1764" y="1243"/>
                  </a:cubicBezTo>
                  <a:cubicBezTo>
                    <a:pt x="1793" y="1260"/>
                    <a:pt x="1818" y="1275"/>
                    <a:pt x="1837" y="1285"/>
                  </a:cubicBezTo>
                  <a:cubicBezTo>
                    <a:pt x="1846" y="1290"/>
                    <a:pt x="1854" y="1294"/>
                    <a:pt x="1860" y="1296"/>
                  </a:cubicBezTo>
                  <a:cubicBezTo>
                    <a:pt x="1863" y="1298"/>
                    <a:pt x="1865" y="1299"/>
                    <a:pt x="1867" y="1299"/>
                  </a:cubicBezTo>
                  <a:cubicBezTo>
                    <a:pt x="1868" y="1300"/>
                    <a:pt x="1869" y="1300"/>
                    <a:pt x="1870" y="1300"/>
                  </a:cubicBezTo>
                  <a:cubicBezTo>
                    <a:pt x="1871" y="1301"/>
                    <a:pt x="1872" y="1301"/>
                    <a:pt x="1873" y="1301"/>
                  </a:cubicBezTo>
                  <a:cubicBezTo>
                    <a:pt x="1873" y="1301"/>
                    <a:pt x="1874" y="1301"/>
                    <a:pt x="1875" y="1300"/>
                  </a:cubicBezTo>
                  <a:cubicBezTo>
                    <a:pt x="1875" y="1300"/>
                    <a:pt x="1876" y="1300"/>
                    <a:pt x="1877" y="1299"/>
                  </a:cubicBezTo>
                  <a:cubicBezTo>
                    <a:pt x="1877" y="1299"/>
                    <a:pt x="1877" y="1299"/>
                    <a:pt x="1877" y="1299"/>
                  </a:cubicBezTo>
                  <a:cubicBezTo>
                    <a:pt x="1878" y="1298"/>
                    <a:pt x="1878" y="1297"/>
                    <a:pt x="1878" y="1296"/>
                  </a:cubicBezTo>
                  <a:cubicBezTo>
                    <a:pt x="1878" y="1295"/>
                    <a:pt x="1877" y="1295"/>
                    <a:pt x="1877" y="1294"/>
                  </a:cubicBezTo>
                  <a:cubicBezTo>
                    <a:pt x="1877" y="1293"/>
                    <a:pt x="1876" y="1293"/>
                    <a:pt x="1876" y="1292"/>
                  </a:cubicBezTo>
                  <a:cubicBezTo>
                    <a:pt x="1875" y="1291"/>
                    <a:pt x="1873" y="1290"/>
                    <a:pt x="1871" y="1288"/>
                  </a:cubicBezTo>
                  <a:cubicBezTo>
                    <a:pt x="1864" y="1283"/>
                    <a:pt x="1849" y="1273"/>
                    <a:pt x="1829" y="1260"/>
                  </a:cubicBezTo>
                  <a:cubicBezTo>
                    <a:pt x="1759" y="1216"/>
                    <a:pt x="1622" y="1135"/>
                    <a:pt x="1503" y="1063"/>
                  </a:cubicBezTo>
                  <a:cubicBezTo>
                    <a:pt x="1443" y="1027"/>
                    <a:pt x="1388" y="994"/>
                    <a:pt x="1347" y="968"/>
                  </a:cubicBezTo>
                  <a:cubicBezTo>
                    <a:pt x="1327" y="956"/>
                    <a:pt x="1311" y="945"/>
                    <a:pt x="1300" y="937"/>
                  </a:cubicBezTo>
                  <a:cubicBezTo>
                    <a:pt x="1294" y="933"/>
                    <a:pt x="1290" y="930"/>
                    <a:pt x="1287" y="927"/>
                  </a:cubicBezTo>
                  <a:cubicBezTo>
                    <a:pt x="1285" y="926"/>
                    <a:pt x="1284" y="925"/>
                    <a:pt x="1284" y="925"/>
                  </a:cubicBezTo>
                  <a:cubicBezTo>
                    <a:pt x="1283" y="924"/>
                    <a:pt x="1283" y="924"/>
                    <a:pt x="1283" y="924"/>
                  </a:cubicBezTo>
                  <a:cubicBezTo>
                    <a:pt x="1281" y="925"/>
                    <a:pt x="1281" y="925"/>
                    <a:pt x="1281" y="925"/>
                  </a:cubicBezTo>
                  <a:cubicBezTo>
                    <a:pt x="1284" y="925"/>
                    <a:pt x="1284" y="925"/>
                    <a:pt x="1284" y="925"/>
                  </a:cubicBezTo>
                  <a:cubicBezTo>
                    <a:pt x="1283" y="924"/>
                    <a:pt x="1283" y="924"/>
                    <a:pt x="1283" y="924"/>
                  </a:cubicBezTo>
                  <a:cubicBezTo>
                    <a:pt x="1281" y="925"/>
                    <a:pt x="1281" y="925"/>
                    <a:pt x="1281" y="925"/>
                  </a:cubicBezTo>
                  <a:cubicBezTo>
                    <a:pt x="1284" y="925"/>
                    <a:pt x="1284" y="925"/>
                    <a:pt x="1284" y="925"/>
                  </a:cubicBezTo>
                  <a:cubicBezTo>
                    <a:pt x="1280" y="925"/>
                    <a:pt x="1280" y="925"/>
                    <a:pt x="1280" y="925"/>
                  </a:cubicBezTo>
                  <a:cubicBezTo>
                    <a:pt x="1283" y="927"/>
                    <a:pt x="1283" y="927"/>
                    <a:pt x="1283" y="927"/>
                  </a:cubicBezTo>
                  <a:cubicBezTo>
                    <a:pt x="1283" y="927"/>
                    <a:pt x="1284" y="926"/>
                    <a:pt x="1284" y="925"/>
                  </a:cubicBezTo>
                  <a:cubicBezTo>
                    <a:pt x="1280" y="925"/>
                    <a:pt x="1280" y="925"/>
                    <a:pt x="1280" y="925"/>
                  </a:cubicBezTo>
                  <a:cubicBezTo>
                    <a:pt x="1283" y="927"/>
                    <a:pt x="1283" y="927"/>
                    <a:pt x="1283" y="927"/>
                  </a:cubicBezTo>
                  <a:cubicBezTo>
                    <a:pt x="1283" y="927"/>
                    <a:pt x="1283" y="927"/>
                    <a:pt x="1283" y="927"/>
                  </a:cubicBezTo>
                  <a:cubicBezTo>
                    <a:pt x="1280" y="925"/>
                    <a:pt x="1280" y="925"/>
                    <a:pt x="1280" y="925"/>
                  </a:cubicBezTo>
                  <a:cubicBezTo>
                    <a:pt x="1281" y="929"/>
                    <a:pt x="1281" y="929"/>
                    <a:pt x="1281" y="929"/>
                  </a:cubicBezTo>
                  <a:cubicBezTo>
                    <a:pt x="1282" y="929"/>
                    <a:pt x="1282" y="928"/>
                    <a:pt x="1283" y="927"/>
                  </a:cubicBezTo>
                  <a:cubicBezTo>
                    <a:pt x="1280" y="925"/>
                    <a:pt x="1280" y="925"/>
                    <a:pt x="1280" y="925"/>
                  </a:cubicBezTo>
                  <a:cubicBezTo>
                    <a:pt x="1281" y="929"/>
                    <a:pt x="1281" y="929"/>
                    <a:pt x="1281" y="929"/>
                  </a:cubicBezTo>
                  <a:cubicBezTo>
                    <a:pt x="1280" y="925"/>
                    <a:pt x="1280" y="925"/>
                    <a:pt x="1280" y="925"/>
                  </a:cubicBezTo>
                  <a:cubicBezTo>
                    <a:pt x="1280" y="929"/>
                    <a:pt x="1280" y="929"/>
                    <a:pt x="1280" y="929"/>
                  </a:cubicBezTo>
                  <a:cubicBezTo>
                    <a:pt x="1280" y="929"/>
                    <a:pt x="1280" y="929"/>
                    <a:pt x="1281" y="929"/>
                  </a:cubicBezTo>
                  <a:cubicBezTo>
                    <a:pt x="1280" y="925"/>
                    <a:pt x="1280" y="925"/>
                    <a:pt x="1280" y="925"/>
                  </a:cubicBezTo>
                  <a:cubicBezTo>
                    <a:pt x="1280" y="929"/>
                    <a:pt x="1280" y="929"/>
                    <a:pt x="1280" y="929"/>
                  </a:cubicBezTo>
                  <a:cubicBezTo>
                    <a:pt x="1280" y="926"/>
                    <a:pt x="1280" y="926"/>
                    <a:pt x="1280" y="926"/>
                  </a:cubicBezTo>
                  <a:cubicBezTo>
                    <a:pt x="1279" y="929"/>
                    <a:pt x="1279" y="929"/>
                    <a:pt x="1279" y="929"/>
                  </a:cubicBezTo>
                  <a:cubicBezTo>
                    <a:pt x="1279" y="929"/>
                    <a:pt x="1279" y="929"/>
                    <a:pt x="1280" y="929"/>
                  </a:cubicBezTo>
                  <a:cubicBezTo>
                    <a:pt x="1280" y="926"/>
                    <a:pt x="1280" y="926"/>
                    <a:pt x="1280" y="926"/>
                  </a:cubicBezTo>
                  <a:cubicBezTo>
                    <a:pt x="1279" y="929"/>
                    <a:pt x="1279" y="929"/>
                    <a:pt x="1279" y="929"/>
                  </a:cubicBezTo>
                  <a:cubicBezTo>
                    <a:pt x="1279" y="927"/>
                    <a:pt x="1279" y="927"/>
                    <a:pt x="1279" y="927"/>
                  </a:cubicBezTo>
                  <a:cubicBezTo>
                    <a:pt x="1279" y="929"/>
                    <a:pt x="1279" y="929"/>
                    <a:pt x="1279" y="929"/>
                  </a:cubicBezTo>
                  <a:cubicBezTo>
                    <a:pt x="1279" y="929"/>
                    <a:pt x="1279" y="929"/>
                    <a:pt x="1279" y="929"/>
                  </a:cubicBezTo>
                  <a:cubicBezTo>
                    <a:pt x="1279" y="927"/>
                    <a:pt x="1279" y="927"/>
                    <a:pt x="1279" y="927"/>
                  </a:cubicBezTo>
                  <a:cubicBezTo>
                    <a:pt x="1279" y="929"/>
                    <a:pt x="1279" y="929"/>
                    <a:pt x="1279" y="929"/>
                  </a:cubicBezTo>
                  <a:cubicBezTo>
                    <a:pt x="1279" y="929"/>
                    <a:pt x="1279" y="929"/>
                    <a:pt x="1279" y="929"/>
                  </a:cubicBezTo>
                  <a:cubicBezTo>
                    <a:pt x="1279" y="929"/>
                    <a:pt x="1279" y="929"/>
                    <a:pt x="1279" y="929"/>
                  </a:cubicBezTo>
                  <a:cubicBezTo>
                    <a:pt x="1279" y="929"/>
                    <a:pt x="1279" y="929"/>
                    <a:pt x="1279" y="929"/>
                  </a:cubicBezTo>
                  <a:cubicBezTo>
                    <a:pt x="1279" y="929"/>
                    <a:pt x="1279" y="929"/>
                    <a:pt x="1279" y="929"/>
                  </a:cubicBezTo>
                  <a:cubicBezTo>
                    <a:pt x="1279" y="929"/>
                    <a:pt x="1279" y="929"/>
                    <a:pt x="1279" y="929"/>
                  </a:cubicBezTo>
                  <a:cubicBezTo>
                    <a:pt x="1279" y="929"/>
                    <a:pt x="1280" y="930"/>
                    <a:pt x="1281" y="930"/>
                  </a:cubicBezTo>
                  <a:cubicBezTo>
                    <a:pt x="1287" y="934"/>
                    <a:pt x="1301" y="942"/>
                    <a:pt x="1321" y="953"/>
                  </a:cubicBezTo>
                  <a:cubicBezTo>
                    <a:pt x="1389" y="993"/>
                    <a:pt x="1527" y="1075"/>
                    <a:pt x="1647" y="1148"/>
                  </a:cubicBezTo>
                  <a:cubicBezTo>
                    <a:pt x="1707" y="1184"/>
                    <a:pt x="1763" y="1217"/>
                    <a:pt x="1804" y="1242"/>
                  </a:cubicBezTo>
                  <a:cubicBezTo>
                    <a:pt x="1825" y="1254"/>
                    <a:pt x="1841" y="1264"/>
                    <a:pt x="1853" y="1271"/>
                  </a:cubicBezTo>
                  <a:cubicBezTo>
                    <a:pt x="1865" y="1278"/>
                    <a:pt x="1871" y="1282"/>
                    <a:pt x="1871" y="1282"/>
                  </a:cubicBezTo>
                  <a:cubicBezTo>
                    <a:pt x="1873" y="1283"/>
                    <a:pt x="1875" y="1283"/>
                    <a:pt x="1877" y="1281"/>
                  </a:cubicBezTo>
                  <a:cubicBezTo>
                    <a:pt x="1877" y="1280"/>
                    <a:pt x="1877" y="1279"/>
                    <a:pt x="1877" y="1278"/>
                  </a:cubicBezTo>
                  <a:cubicBezTo>
                    <a:pt x="1877" y="1277"/>
                    <a:pt x="1877" y="1276"/>
                    <a:pt x="1876" y="1275"/>
                  </a:cubicBezTo>
                  <a:cubicBezTo>
                    <a:pt x="1875" y="1274"/>
                    <a:pt x="1874" y="1272"/>
                    <a:pt x="1872" y="1271"/>
                  </a:cubicBezTo>
                  <a:cubicBezTo>
                    <a:pt x="1869" y="1268"/>
                    <a:pt x="1864" y="1264"/>
                    <a:pt x="1858" y="1259"/>
                  </a:cubicBezTo>
                  <a:cubicBezTo>
                    <a:pt x="1833" y="1242"/>
                    <a:pt x="1787" y="1212"/>
                    <a:pt x="1731" y="1177"/>
                  </a:cubicBezTo>
                  <a:cubicBezTo>
                    <a:pt x="1562" y="1071"/>
                    <a:pt x="1306" y="919"/>
                    <a:pt x="1306" y="919"/>
                  </a:cubicBezTo>
                  <a:cubicBezTo>
                    <a:pt x="1304" y="923"/>
                    <a:pt x="1304" y="923"/>
                    <a:pt x="1304" y="923"/>
                  </a:cubicBezTo>
                  <a:cubicBezTo>
                    <a:pt x="1307" y="925"/>
                    <a:pt x="1307" y="925"/>
                    <a:pt x="1307" y="925"/>
                  </a:cubicBezTo>
                  <a:cubicBezTo>
                    <a:pt x="1304" y="923"/>
                    <a:pt x="1304" y="923"/>
                    <a:pt x="1304" y="923"/>
                  </a:cubicBezTo>
                  <a:cubicBezTo>
                    <a:pt x="1305" y="927"/>
                    <a:pt x="1305" y="927"/>
                    <a:pt x="1305" y="927"/>
                  </a:cubicBezTo>
                  <a:cubicBezTo>
                    <a:pt x="1306" y="926"/>
                    <a:pt x="1307" y="926"/>
                    <a:pt x="1307" y="925"/>
                  </a:cubicBezTo>
                  <a:cubicBezTo>
                    <a:pt x="1304" y="923"/>
                    <a:pt x="1304" y="923"/>
                    <a:pt x="1304" y="923"/>
                  </a:cubicBezTo>
                  <a:cubicBezTo>
                    <a:pt x="1305" y="927"/>
                    <a:pt x="1305" y="927"/>
                    <a:pt x="1305" y="927"/>
                  </a:cubicBezTo>
                  <a:cubicBezTo>
                    <a:pt x="1304" y="923"/>
                    <a:pt x="1304" y="923"/>
                    <a:pt x="1304" y="923"/>
                  </a:cubicBezTo>
                  <a:cubicBezTo>
                    <a:pt x="1304" y="927"/>
                    <a:pt x="1304" y="927"/>
                    <a:pt x="1304" y="927"/>
                  </a:cubicBezTo>
                  <a:cubicBezTo>
                    <a:pt x="1304" y="927"/>
                    <a:pt x="1304" y="927"/>
                    <a:pt x="1305" y="927"/>
                  </a:cubicBezTo>
                  <a:cubicBezTo>
                    <a:pt x="1304" y="923"/>
                    <a:pt x="1304" y="923"/>
                    <a:pt x="1304" y="923"/>
                  </a:cubicBezTo>
                  <a:cubicBezTo>
                    <a:pt x="1304" y="927"/>
                    <a:pt x="1304" y="927"/>
                    <a:pt x="1304" y="927"/>
                  </a:cubicBezTo>
                  <a:cubicBezTo>
                    <a:pt x="1304" y="924"/>
                    <a:pt x="1304" y="924"/>
                    <a:pt x="1304" y="924"/>
                  </a:cubicBezTo>
                  <a:cubicBezTo>
                    <a:pt x="1303" y="927"/>
                    <a:pt x="1303" y="927"/>
                    <a:pt x="1303" y="927"/>
                  </a:cubicBezTo>
                  <a:cubicBezTo>
                    <a:pt x="1303" y="927"/>
                    <a:pt x="1303" y="927"/>
                    <a:pt x="1304" y="927"/>
                  </a:cubicBezTo>
                  <a:cubicBezTo>
                    <a:pt x="1304" y="924"/>
                    <a:pt x="1304" y="924"/>
                    <a:pt x="1304" y="924"/>
                  </a:cubicBezTo>
                  <a:cubicBezTo>
                    <a:pt x="1303" y="927"/>
                    <a:pt x="1303" y="927"/>
                    <a:pt x="1303" y="927"/>
                  </a:cubicBezTo>
                  <a:cubicBezTo>
                    <a:pt x="1303" y="926"/>
                    <a:pt x="1303" y="926"/>
                    <a:pt x="1303" y="926"/>
                  </a:cubicBezTo>
                  <a:cubicBezTo>
                    <a:pt x="1303" y="927"/>
                    <a:pt x="1303" y="927"/>
                    <a:pt x="1303" y="927"/>
                  </a:cubicBezTo>
                  <a:cubicBezTo>
                    <a:pt x="1303" y="927"/>
                    <a:pt x="1303" y="927"/>
                    <a:pt x="1303" y="927"/>
                  </a:cubicBezTo>
                  <a:cubicBezTo>
                    <a:pt x="1303" y="926"/>
                    <a:pt x="1303" y="926"/>
                    <a:pt x="1303" y="926"/>
                  </a:cubicBezTo>
                  <a:cubicBezTo>
                    <a:pt x="1303" y="927"/>
                    <a:pt x="1303" y="927"/>
                    <a:pt x="1303" y="927"/>
                  </a:cubicBezTo>
                  <a:cubicBezTo>
                    <a:pt x="1303" y="927"/>
                    <a:pt x="1304" y="927"/>
                    <a:pt x="1305" y="928"/>
                  </a:cubicBezTo>
                  <a:cubicBezTo>
                    <a:pt x="1311" y="931"/>
                    <a:pt x="1325" y="939"/>
                    <a:pt x="1343" y="949"/>
                  </a:cubicBezTo>
                  <a:cubicBezTo>
                    <a:pt x="1409" y="987"/>
                    <a:pt x="1541" y="1066"/>
                    <a:pt x="1657" y="1135"/>
                  </a:cubicBezTo>
                  <a:cubicBezTo>
                    <a:pt x="1715" y="1169"/>
                    <a:pt x="1769" y="1201"/>
                    <a:pt x="1808" y="1225"/>
                  </a:cubicBezTo>
                  <a:cubicBezTo>
                    <a:pt x="1828" y="1237"/>
                    <a:pt x="1844" y="1246"/>
                    <a:pt x="1855" y="1253"/>
                  </a:cubicBezTo>
                  <a:cubicBezTo>
                    <a:pt x="1860" y="1256"/>
                    <a:pt x="1865" y="1259"/>
                    <a:pt x="1868" y="1261"/>
                  </a:cubicBezTo>
                  <a:cubicBezTo>
                    <a:pt x="1870" y="1262"/>
                    <a:pt x="1872" y="1263"/>
                    <a:pt x="1872" y="1263"/>
                  </a:cubicBezTo>
                  <a:cubicBezTo>
                    <a:pt x="1873" y="1264"/>
                    <a:pt x="1875" y="1264"/>
                    <a:pt x="1876" y="1263"/>
                  </a:cubicBezTo>
                  <a:cubicBezTo>
                    <a:pt x="1877" y="1263"/>
                    <a:pt x="1878" y="1261"/>
                    <a:pt x="1878" y="1260"/>
                  </a:cubicBezTo>
                  <a:cubicBezTo>
                    <a:pt x="1878" y="1259"/>
                    <a:pt x="1878" y="1258"/>
                    <a:pt x="1878" y="1258"/>
                  </a:cubicBezTo>
                  <a:cubicBezTo>
                    <a:pt x="1877" y="1257"/>
                    <a:pt x="1877" y="1257"/>
                    <a:pt x="1877" y="1257"/>
                  </a:cubicBezTo>
                  <a:cubicBezTo>
                    <a:pt x="1876" y="1256"/>
                    <a:pt x="1876" y="1256"/>
                    <a:pt x="1876" y="1256"/>
                  </a:cubicBezTo>
                  <a:cubicBezTo>
                    <a:pt x="1876" y="1256"/>
                    <a:pt x="1875" y="1255"/>
                    <a:pt x="1873" y="1254"/>
                  </a:cubicBezTo>
                  <a:cubicBezTo>
                    <a:pt x="1862" y="1247"/>
                    <a:pt x="1822" y="1222"/>
                    <a:pt x="1769" y="1188"/>
                  </a:cubicBezTo>
                  <a:cubicBezTo>
                    <a:pt x="1608" y="1088"/>
                    <a:pt x="1326" y="912"/>
                    <a:pt x="1326" y="912"/>
                  </a:cubicBezTo>
                  <a:cubicBezTo>
                    <a:pt x="1323" y="916"/>
                    <a:pt x="1323" y="916"/>
                    <a:pt x="1323" y="916"/>
                  </a:cubicBezTo>
                  <a:cubicBezTo>
                    <a:pt x="1327" y="918"/>
                    <a:pt x="1327" y="918"/>
                    <a:pt x="1327" y="918"/>
                  </a:cubicBezTo>
                  <a:cubicBezTo>
                    <a:pt x="1324" y="916"/>
                    <a:pt x="1324" y="916"/>
                    <a:pt x="1324" y="916"/>
                  </a:cubicBezTo>
                  <a:cubicBezTo>
                    <a:pt x="1325" y="920"/>
                    <a:pt x="1325" y="920"/>
                    <a:pt x="1325" y="920"/>
                  </a:cubicBezTo>
                  <a:cubicBezTo>
                    <a:pt x="1326" y="919"/>
                    <a:pt x="1326" y="919"/>
                    <a:pt x="1327" y="918"/>
                  </a:cubicBezTo>
                  <a:cubicBezTo>
                    <a:pt x="1324" y="916"/>
                    <a:pt x="1324" y="916"/>
                    <a:pt x="1324" y="916"/>
                  </a:cubicBezTo>
                  <a:cubicBezTo>
                    <a:pt x="1325" y="920"/>
                    <a:pt x="1325" y="920"/>
                    <a:pt x="1325" y="920"/>
                  </a:cubicBezTo>
                  <a:cubicBezTo>
                    <a:pt x="1324" y="916"/>
                    <a:pt x="1324" y="916"/>
                    <a:pt x="1324" y="916"/>
                  </a:cubicBezTo>
                  <a:cubicBezTo>
                    <a:pt x="1324" y="920"/>
                    <a:pt x="1324" y="920"/>
                    <a:pt x="1324" y="920"/>
                  </a:cubicBezTo>
                  <a:cubicBezTo>
                    <a:pt x="1324" y="920"/>
                    <a:pt x="1324" y="920"/>
                    <a:pt x="1325" y="920"/>
                  </a:cubicBezTo>
                  <a:cubicBezTo>
                    <a:pt x="1324" y="916"/>
                    <a:pt x="1324" y="916"/>
                    <a:pt x="1324" y="916"/>
                  </a:cubicBezTo>
                  <a:cubicBezTo>
                    <a:pt x="1324" y="920"/>
                    <a:pt x="1324" y="920"/>
                    <a:pt x="1324" y="920"/>
                  </a:cubicBezTo>
                  <a:cubicBezTo>
                    <a:pt x="1324" y="916"/>
                    <a:pt x="1324" y="916"/>
                    <a:pt x="1324" y="916"/>
                  </a:cubicBezTo>
                  <a:cubicBezTo>
                    <a:pt x="1323" y="920"/>
                    <a:pt x="1323" y="920"/>
                    <a:pt x="1323" y="920"/>
                  </a:cubicBezTo>
                  <a:cubicBezTo>
                    <a:pt x="1323" y="920"/>
                    <a:pt x="1323" y="920"/>
                    <a:pt x="1324" y="920"/>
                  </a:cubicBezTo>
                  <a:cubicBezTo>
                    <a:pt x="1324" y="916"/>
                    <a:pt x="1324" y="916"/>
                    <a:pt x="1324" y="916"/>
                  </a:cubicBezTo>
                  <a:cubicBezTo>
                    <a:pt x="1323" y="920"/>
                    <a:pt x="1323" y="920"/>
                    <a:pt x="1323" y="920"/>
                  </a:cubicBezTo>
                  <a:cubicBezTo>
                    <a:pt x="1323" y="917"/>
                    <a:pt x="1323" y="917"/>
                    <a:pt x="1323" y="917"/>
                  </a:cubicBezTo>
                  <a:cubicBezTo>
                    <a:pt x="1322" y="920"/>
                    <a:pt x="1322" y="920"/>
                    <a:pt x="1322" y="920"/>
                  </a:cubicBezTo>
                  <a:cubicBezTo>
                    <a:pt x="1323" y="920"/>
                    <a:pt x="1323" y="920"/>
                    <a:pt x="1323" y="920"/>
                  </a:cubicBezTo>
                  <a:cubicBezTo>
                    <a:pt x="1323" y="917"/>
                    <a:pt x="1323" y="917"/>
                    <a:pt x="1323" y="917"/>
                  </a:cubicBezTo>
                  <a:cubicBezTo>
                    <a:pt x="1322" y="920"/>
                    <a:pt x="1322" y="920"/>
                    <a:pt x="1322" y="920"/>
                  </a:cubicBezTo>
                  <a:cubicBezTo>
                    <a:pt x="1323" y="919"/>
                    <a:pt x="1323" y="919"/>
                    <a:pt x="1323" y="919"/>
                  </a:cubicBezTo>
                  <a:cubicBezTo>
                    <a:pt x="1322" y="920"/>
                    <a:pt x="1322" y="920"/>
                    <a:pt x="1322" y="920"/>
                  </a:cubicBezTo>
                  <a:cubicBezTo>
                    <a:pt x="1322" y="920"/>
                    <a:pt x="1322" y="920"/>
                    <a:pt x="1322" y="920"/>
                  </a:cubicBezTo>
                  <a:cubicBezTo>
                    <a:pt x="1323" y="919"/>
                    <a:pt x="1323" y="919"/>
                    <a:pt x="1323" y="919"/>
                  </a:cubicBezTo>
                  <a:cubicBezTo>
                    <a:pt x="1322" y="920"/>
                    <a:pt x="1322" y="920"/>
                    <a:pt x="1322" y="920"/>
                  </a:cubicBezTo>
                  <a:cubicBezTo>
                    <a:pt x="1322" y="920"/>
                    <a:pt x="1323" y="920"/>
                    <a:pt x="1325" y="921"/>
                  </a:cubicBezTo>
                  <a:cubicBezTo>
                    <a:pt x="1330" y="924"/>
                    <a:pt x="1342" y="931"/>
                    <a:pt x="1359" y="942"/>
                  </a:cubicBezTo>
                  <a:cubicBezTo>
                    <a:pt x="1419" y="979"/>
                    <a:pt x="1540" y="1056"/>
                    <a:pt x="1649" y="1123"/>
                  </a:cubicBezTo>
                  <a:cubicBezTo>
                    <a:pt x="1704" y="1157"/>
                    <a:pt x="1755" y="1188"/>
                    <a:pt x="1795" y="1211"/>
                  </a:cubicBezTo>
                  <a:cubicBezTo>
                    <a:pt x="1815" y="1223"/>
                    <a:pt x="1832" y="1232"/>
                    <a:pt x="1845" y="1239"/>
                  </a:cubicBezTo>
                  <a:cubicBezTo>
                    <a:pt x="1852" y="1242"/>
                    <a:pt x="1857" y="1244"/>
                    <a:pt x="1862" y="1246"/>
                  </a:cubicBezTo>
                  <a:cubicBezTo>
                    <a:pt x="1864" y="1247"/>
                    <a:pt x="1866" y="1248"/>
                    <a:pt x="1868" y="1248"/>
                  </a:cubicBezTo>
                  <a:cubicBezTo>
                    <a:pt x="1869" y="1249"/>
                    <a:pt x="1871" y="1249"/>
                    <a:pt x="1872" y="1249"/>
                  </a:cubicBezTo>
                  <a:cubicBezTo>
                    <a:pt x="1873" y="1249"/>
                    <a:pt x="1874" y="1249"/>
                    <a:pt x="1875" y="1249"/>
                  </a:cubicBezTo>
                  <a:cubicBezTo>
                    <a:pt x="1876" y="1248"/>
                    <a:pt x="1877" y="1248"/>
                    <a:pt x="1877" y="1247"/>
                  </a:cubicBezTo>
                  <a:cubicBezTo>
                    <a:pt x="1878" y="1246"/>
                    <a:pt x="1878" y="1245"/>
                    <a:pt x="1878" y="1244"/>
                  </a:cubicBezTo>
                  <a:cubicBezTo>
                    <a:pt x="1878" y="1243"/>
                    <a:pt x="1877" y="1242"/>
                    <a:pt x="1876" y="1241"/>
                  </a:cubicBezTo>
                  <a:cubicBezTo>
                    <a:pt x="1610" y="1075"/>
                    <a:pt x="1610" y="1075"/>
                    <a:pt x="1610" y="1075"/>
                  </a:cubicBezTo>
                  <a:cubicBezTo>
                    <a:pt x="1874" y="1231"/>
                    <a:pt x="1874" y="1231"/>
                    <a:pt x="1874" y="1231"/>
                  </a:cubicBezTo>
                  <a:cubicBezTo>
                    <a:pt x="1876" y="1232"/>
                    <a:pt x="1879" y="1231"/>
                    <a:pt x="1880" y="1229"/>
                  </a:cubicBezTo>
                  <a:cubicBezTo>
                    <a:pt x="1881" y="1227"/>
                    <a:pt x="1880" y="1225"/>
                    <a:pt x="1878" y="1224"/>
                  </a:cubicBezTo>
                  <a:cubicBezTo>
                    <a:pt x="1656" y="1084"/>
                    <a:pt x="1656" y="1084"/>
                    <a:pt x="1656" y="1084"/>
                  </a:cubicBezTo>
                  <a:cubicBezTo>
                    <a:pt x="1874" y="1214"/>
                    <a:pt x="1874" y="1214"/>
                    <a:pt x="1874" y="1214"/>
                  </a:cubicBezTo>
                  <a:cubicBezTo>
                    <a:pt x="1876" y="1215"/>
                    <a:pt x="1878" y="1214"/>
                    <a:pt x="1879" y="1212"/>
                  </a:cubicBezTo>
                  <a:cubicBezTo>
                    <a:pt x="1880" y="1210"/>
                    <a:pt x="1880" y="1208"/>
                    <a:pt x="1878" y="1207"/>
                  </a:cubicBezTo>
                  <a:cubicBezTo>
                    <a:pt x="1393" y="904"/>
                    <a:pt x="1393" y="904"/>
                    <a:pt x="1393" y="904"/>
                  </a:cubicBezTo>
                  <a:cubicBezTo>
                    <a:pt x="1391" y="908"/>
                    <a:pt x="1391" y="908"/>
                    <a:pt x="1391" y="908"/>
                  </a:cubicBezTo>
                  <a:cubicBezTo>
                    <a:pt x="1395" y="910"/>
                    <a:pt x="1395" y="910"/>
                    <a:pt x="1395" y="910"/>
                  </a:cubicBezTo>
                  <a:cubicBezTo>
                    <a:pt x="1391" y="908"/>
                    <a:pt x="1391" y="908"/>
                    <a:pt x="1391" y="908"/>
                  </a:cubicBezTo>
                  <a:cubicBezTo>
                    <a:pt x="1393" y="911"/>
                    <a:pt x="1393" y="911"/>
                    <a:pt x="1393" y="911"/>
                  </a:cubicBezTo>
                  <a:cubicBezTo>
                    <a:pt x="1393" y="911"/>
                    <a:pt x="1394" y="911"/>
                    <a:pt x="1395" y="910"/>
                  </a:cubicBezTo>
                  <a:cubicBezTo>
                    <a:pt x="1391" y="908"/>
                    <a:pt x="1391" y="908"/>
                    <a:pt x="1391" y="908"/>
                  </a:cubicBezTo>
                  <a:cubicBezTo>
                    <a:pt x="1393" y="911"/>
                    <a:pt x="1393" y="911"/>
                    <a:pt x="1393" y="911"/>
                  </a:cubicBezTo>
                  <a:cubicBezTo>
                    <a:pt x="1391" y="908"/>
                    <a:pt x="1391" y="908"/>
                    <a:pt x="1391" y="908"/>
                  </a:cubicBezTo>
                  <a:cubicBezTo>
                    <a:pt x="1391" y="912"/>
                    <a:pt x="1391" y="912"/>
                    <a:pt x="1391" y="912"/>
                  </a:cubicBezTo>
                  <a:cubicBezTo>
                    <a:pt x="1392" y="912"/>
                    <a:pt x="1392" y="912"/>
                    <a:pt x="1393" y="911"/>
                  </a:cubicBezTo>
                  <a:cubicBezTo>
                    <a:pt x="1391" y="908"/>
                    <a:pt x="1391" y="908"/>
                    <a:pt x="1391" y="908"/>
                  </a:cubicBezTo>
                  <a:cubicBezTo>
                    <a:pt x="1391" y="912"/>
                    <a:pt x="1391" y="912"/>
                    <a:pt x="1391" y="912"/>
                  </a:cubicBezTo>
                  <a:cubicBezTo>
                    <a:pt x="1391" y="908"/>
                    <a:pt x="1391" y="908"/>
                    <a:pt x="1391" y="908"/>
                  </a:cubicBezTo>
                  <a:cubicBezTo>
                    <a:pt x="1390" y="911"/>
                    <a:pt x="1390" y="911"/>
                    <a:pt x="1390" y="911"/>
                  </a:cubicBezTo>
                  <a:cubicBezTo>
                    <a:pt x="1390" y="911"/>
                    <a:pt x="1391" y="912"/>
                    <a:pt x="1391" y="912"/>
                  </a:cubicBezTo>
                  <a:cubicBezTo>
                    <a:pt x="1391" y="908"/>
                    <a:pt x="1391" y="908"/>
                    <a:pt x="1391" y="908"/>
                  </a:cubicBezTo>
                  <a:cubicBezTo>
                    <a:pt x="1390" y="911"/>
                    <a:pt x="1390" y="911"/>
                    <a:pt x="1390" y="911"/>
                  </a:cubicBezTo>
                  <a:cubicBezTo>
                    <a:pt x="1391" y="911"/>
                    <a:pt x="1391" y="911"/>
                    <a:pt x="1391" y="911"/>
                  </a:cubicBezTo>
                  <a:cubicBezTo>
                    <a:pt x="1390" y="911"/>
                    <a:pt x="1390" y="911"/>
                    <a:pt x="1390" y="911"/>
                  </a:cubicBezTo>
                  <a:cubicBezTo>
                    <a:pt x="1390" y="911"/>
                    <a:pt x="1390" y="911"/>
                    <a:pt x="1390" y="911"/>
                  </a:cubicBezTo>
                  <a:cubicBezTo>
                    <a:pt x="1391" y="911"/>
                    <a:pt x="1391" y="911"/>
                    <a:pt x="1391" y="911"/>
                  </a:cubicBezTo>
                  <a:cubicBezTo>
                    <a:pt x="1390" y="911"/>
                    <a:pt x="1390" y="911"/>
                    <a:pt x="1390" y="911"/>
                  </a:cubicBezTo>
                  <a:cubicBezTo>
                    <a:pt x="1390" y="911"/>
                    <a:pt x="1391" y="912"/>
                    <a:pt x="1393" y="913"/>
                  </a:cubicBezTo>
                  <a:cubicBezTo>
                    <a:pt x="1398" y="915"/>
                    <a:pt x="1409" y="922"/>
                    <a:pt x="1424" y="931"/>
                  </a:cubicBezTo>
                  <a:cubicBezTo>
                    <a:pt x="1477" y="964"/>
                    <a:pt x="1584" y="1030"/>
                    <a:pt x="1680" y="1088"/>
                  </a:cubicBezTo>
                  <a:cubicBezTo>
                    <a:pt x="1728" y="1117"/>
                    <a:pt x="1773" y="1145"/>
                    <a:pt x="1808" y="1164"/>
                  </a:cubicBezTo>
                  <a:cubicBezTo>
                    <a:pt x="1826" y="1174"/>
                    <a:pt x="1841" y="1182"/>
                    <a:pt x="1852" y="1188"/>
                  </a:cubicBezTo>
                  <a:cubicBezTo>
                    <a:pt x="1858" y="1191"/>
                    <a:pt x="1863" y="1193"/>
                    <a:pt x="1867" y="1195"/>
                  </a:cubicBezTo>
                  <a:cubicBezTo>
                    <a:pt x="1868" y="1196"/>
                    <a:pt x="1870" y="1196"/>
                    <a:pt x="1872" y="1197"/>
                  </a:cubicBezTo>
                  <a:cubicBezTo>
                    <a:pt x="1873" y="1197"/>
                    <a:pt x="1874" y="1197"/>
                    <a:pt x="1876" y="1197"/>
                  </a:cubicBezTo>
                  <a:cubicBezTo>
                    <a:pt x="1877" y="1197"/>
                    <a:pt x="1877" y="1197"/>
                    <a:pt x="1878" y="1197"/>
                  </a:cubicBezTo>
                  <a:cubicBezTo>
                    <a:pt x="1879" y="1197"/>
                    <a:pt x="1880" y="1196"/>
                    <a:pt x="1881" y="1195"/>
                  </a:cubicBezTo>
                  <a:cubicBezTo>
                    <a:pt x="1881" y="1195"/>
                    <a:pt x="1881" y="1195"/>
                    <a:pt x="1881" y="1195"/>
                  </a:cubicBezTo>
                  <a:cubicBezTo>
                    <a:pt x="1881" y="1194"/>
                    <a:pt x="1881" y="1193"/>
                    <a:pt x="1881" y="1192"/>
                  </a:cubicBezTo>
                  <a:cubicBezTo>
                    <a:pt x="1881" y="1191"/>
                    <a:pt x="1881" y="1190"/>
                    <a:pt x="1881" y="1189"/>
                  </a:cubicBezTo>
                  <a:cubicBezTo>
                    <a:pt x="1880" y="1188"/>
                    <a:pt x="1879" y="1187"/>
                    <a:pt x="1877" y="1185"/>
                  </a:cubicBezTo>
                  <a:cubicBezTo>
                    <a:pt x="1875" y="1183"/>
                    <a:pt x="1871" y="1179"/>
                    <a:pt x="1865" y="1176"/>
                  </a:cubicBezTo>
                  <a:cubicBezTo>
                    <a:pt x="1846" y="1161"/>
                    <a:pt x="1808" y="1136"/>
                    <a:pt x="1763" y="1108"/>
                  </a:cubicBezTo>
                  <a:cubicBezTo>
                    <a:pt x="1627" y="1023"/>
                    <a:pt x="1420" y="902"/>
                    <a:pt x="1420" y="902"/>
                  </a:cubicBezTo>
                  <a:cubicBezTo>
                    <a:pt x="1419" y="902"/>
                    <a:pt x="1418" y="902"/>
                    <a:pt x="1417" y="902"/>
                  </a:cubicBezTo>
                  <a:cubicBezTo>
                    <a:pt x="1416" y="902"/>
                    <a:pt x="1415" y="903"/>
                    <a:pt x="1414" y="904"/>
                  </a:cubicBezTo>
                  <a:cubicBezTo>
                    <a:pt x="1414" y="905"/>
                    <a:pt x="1414" y="906"/>
                    <a:pt x="1414" y="907"/>
                  </a:cubicBezTo>
                  <a:cubicBezTo>
                    <a:pt x="1414" y="908"/>
                    <a:pt x="1415" y="909"/>
                    <a:pt x="1416" y="909"/>
                  </a:cubicBezTo>
                  <a:cubicBezTo>
                    <a:pt x="1871" y="1174"/>
                    <a:pt x="1871" y="1174"/>
                    <a:pt x="1871" y="1174"/>
                  </a:cubicBezTo>
                  <a:cubicBezTo>
                    <a:pt x="1873" y="1176"/>
                    <a:pt x="1875" y="1175"/>
                    <a:pt x="1876" y="1173"/>
                  </a:cubicBezTo>
                  <a:cubicBezTo>
                    <a:pt x="1877" y="1172"/>
                    <a:pt x="1877" y="1171"/>
                    <a:pt x="1877" y="1171"/>
                  </a:cubicBezTo>
                  <a:cubicBezTo>
                    <a:pt x="1877" y="1169"/>
                    <a:pt x="1876" y="1168"/>
                    <a:pt x="1876" y="1168"/>
                  </a:cubicBezTo>
                  <a:cubicBezTo>
                    <a:pt x="1875" y="1167"/>
                    <a:pt x="1874" y="1166"/>
                    <a:pt x="1873" y="1165"/>
                  </a:cubicBezTo>
                  <a:cubicBezTo>
                    <a:pt x="1870" y="1162"/>
                    <a:pt x="1867" y="1160"/>
                    <a:pt x="1862" y="1156"/>
                  </a:cubicBezTo>
                  <a:cubicBezTo>
                    <a:pt x="1844" y="1144"/>
                    <a:pt x="1810" y="1123"/>
                    <a:pt x="1768" y="1098"/>
                  </a:cubicBezTo>
                  <a:cubicBezTo>
                    <a:pt x="1706" y="1061"/>
                    <a:pt x="1628" y="1016"/>
                    <a:pt x="1565" y="978"/>
                  </a:cubicBezTo>
                  <a:cubicBezTo>
                    <a:pt x="1534" y="959"/>
                    <a:pt x="1506" y="943"/>
                    <a:pt x="1487" y="930"/>
                  </a:cubicBezTo>
                  <a:cubicBezTo>
                    <a:pt x="1477" y="924"/>
                    <a:pt x="1469" y="918"/>
                    <a:pt x="1464" y="914"/>
                  </a:cubicBezTo>
                  <a:cubicBezTo>
                    <a:pt x="1461" y="912"/>
                    <a:pt x="1459" y="911"/>
                    <a:pt x="1458" y="909"/>
                  </a:cubicBezTo>
                  <a:cubicBezTo>
                    <a:pt x="1457" y="909"/>
                    <a:pt x="1457" y="908"/>
                    <a:pt x="1457" y="908"/>
                  </a:cubicBezTo>
                  <a:cubicBezTo>
                    <a:pt x="1457" y="908"/>
                    <a:pt x="1457" y="908"/>
                    <a:pt x="1457" y="908"/>
                  </a:cubicBezTo>
                  <a:cubicBezTo>
                    <a:pt x="1456" y="909"/>
                    <a:pt x="1456" y="909"/>
                    <a:pt x="1456" y="909"/>
                  </a:cubicBezTo>
                  <a:cubicBezTo>
                    <a:pt x="1457" y="908"/>
                    <a:pt x="1457" y="908"/>
                    <a:pt x="1457" y="908"/>
                  </a:cubicBezTo>
                  <a:cubicBezTo>
                    <a:pt x="1457" y="908"/>
                    <a:pt x="1457" y="908"/>
                    <a:pt x="1457" y="908"/>
                  </a:cubicBezTo>
                  <a:cubicBezTo>
                    <a:pt x="1456" y="909"/>
                    <a:pt x="1456" y="909"/>
                    <a:pt x="1456" y="909"/>
                  </a:cubicBezTo>
                  <a:cubicBezTo>
                    <a:pt x="1457" y="908"/>
                    <a:pt x="1457" y="908"/>
                    <a:pt x="1457" y="908"/>
                  </a:cubicBezTo>
                  <a:cubicBezTo>
                    <a:pt x="1454" y="909"/>
                    <a:pt x="1454" y="909"/>
                    <a:pt x="1454" y="909"/>
                  </a:cubicBezTo>
                  <a:cubicBezTo>
                    <a:pt x="1457" y="909"/>
                    <a:pt x="1457" y="909"/>
                    <a:pt x="1457" y="909"/>
                  </a:cubicBezTo>
                  <a:cubicBezTo>
                    <a:pt x="1457" y="909"/>
                    <a:pt x="1457" y="908"/>
                    <a:pt x="1457" y="908"/>
                  </a:cubicBezTo>
                  <a:cubicBezTo>
                    <a:pt x="1454" y="909"/>
                    <a:pt x="1454" y="909"/>
                    <a:pt x="1454" y="909"/>
                  </a:cubicBezTo>
                  <a:cubicBezTo>
                    <a:pt x="1457" y="909"/>
                    <a:pt x="1457" y="909"/>
                    <a:pt x="1457" y="909"/>
                  </a:cubicBezTo>
                  <a:cubicBezTo>
                    <a:pt x="1454" y="909"/>
                    <a:pt x="1454" y="909"/>
                    <a:pt x="1454" y="909"/>
                  </a:cubicBezTo>
                  <a:cubicBezTo>
                    <a:pt x="1456" y="911"/>
                    <a:pt x="1456" y="911"/>
                    <a:pt x="1456" y="911"/>
                  </a:cubicBezTo>
                  <a:cubicBezTo>
                    <a:pt x="1457" y="910"/>
                    <a:pt x="1457" y="910"/>
                    <a:pt x="1457" y="909"/>
                  </a:cubicBezTo>
                  <a:cubicBezTo>
                    <a:pt x="1454" y="909"/>
                    <a:pt x="1454" y="909"/>
                    <a:pt x="1454" y="909"/>
                  </a:cubicBezTo>
                  <a:cubicBezTo>
                    <a:pt x="1456" y="911"/>
                    <a:pt x="1456" y="911"/>
                    <a:pt x="1456" y="911"/>
                  </a:cubicBezTo>
                  <a:cubicBezTo>
                    <a:pt x="1456" y="911"/>
                    <a:pt x="1456" y="911"/>
                    <a:pt x="1456" y="911"/>
                  </a:cubicBezTo>
                  <a:cubicBezTo>
                    <a:pt x="1454" y="909"/>
                    <a:pt x="1454" y="909"/>
                    <a:pt x="1454" y="909"/>
                  </a:cubicBezTo>
                  <a:cubicBezTo>
                    <a:pt x="1455" y="912"/>
                    <a:pt x="1455" y="912"/>
                    <a:pt x="1455" y="912"/>
                  </a:cubicBezTo>
                  <a:cubicBezTo>
                    <a:pt x="1455" y="912"/>
                    <a:pt x="1456" y="912"/>
                    <a:pt x="1456" y="911"/>
                  </a:cubicBezTo>
                  <a:cubicBezTo>
                    <a:pt x="1454" y="909"/>
                    <a:pt x="1454" y="909"/>
                    <a:pt x="1454" y="909"/>
                  </a:cubicBezTo>
                  <a:cubicBezTo>
                    <a:pt x="1455" y="912"/>
                    <a:pt x="1455" y="912"/>
                    <a:pt x="1455" y="912"/>
                  </a:cubicBezTo>
                  <a:cubicBezTo>
                    <a:pt x="1454" y="910"/>
                    <a:pt x="1454" y="910"/>
                    <a:pt x="1454" y="910"/>
                  </a:cubicBezTo>
                  <a:cubicBezTo>
                    <a:pt x="1454" y="912"/>
                    <a:pt x="1454" y="912"/>
                    <a:pt x="1454" y="912"/>
                  </a:cubicBezTo>
                  <a:cubicBezTo>
                    <a:pt x="1454" y="912"/>
                    <a:pt x="1454" y="912"/>
                    <a:pt x="1455" y="912"/>
                  </a:cubicBezTo>
                  <a:cubicBezTo>
                    <a:pt x="1454" y="910"/>
                    <a:pt x="1454" y="910"/>
                    <a:pt x="1454" y="910"/>
                  </a:cubicBezTo>
                  <a:cubicBezTo>
                    <a:pt x="1454" y="912"/>
                    <a:pt x="1454" y="912"/>
                    <a:pt x="1454" y="912"/>
                  </a:cubicBezTo>
                  <a:cubicBezTo>
                    <a:pt x="1454" y="912"/>
                    <a:pt x="1454" y="912"/>
                    <a:pt x="1454" y="912"/>
                  </a:cubicBezTo>
                  <a:cubicBezTo>
                    <a:pt x="1455" y="912"/>
                    <a:pt x="1456" y="913"/>
                    <a:pt x="1457" y="913"/>
                  </a:cubicBezTo>
                  <a:cubicBezTo>
                    <a:pt x="1463" y="915"/>
                    <a:pt x="1474" y="921"/>
                    <a:pt x="1488" y="928"/>
                  </a:cubicBezTo>
                  <a:cubicBezTo>
                    <a:pt x="1538" y="956"/>
                    <a:pt x="1631" y="1012"/>
                    <a:pt x="1713" y="1062"/>
                  </a:cubicBezTo>
                  <a:cubicBezTo>
                    <a:pt x="1754" y="1087"/>
                    <a:pt x="1792" y="1110"/>
                    <a:pt x="1821" y="1127"/>
                  </a:cubicBezTo>
                  <a:cubicBezTo>
                    <a:pt x="1835" y="1136"/>
                    <a:pt x="1847" y="1142"/>
                    <a:pt x="1856" y="1147"/>
                  </a:cubicBezTo>
                  <a:cubicBezTo>
                    <a:pt x="1860" y="1150"/>
                    <a:pt x="1863" y="1152"/>
                    <a:pt x="1866" y="1153"/>
                  </a:cubicBezTo>
                  <a:cubicBezTo>
                    <a:pt x="1867" y="1154"/>
                    <a:pt x="1869" y="1154"/>
                    <a:pt x="1869" y="1154"/>
                  </a:cubicBezTo>
                  <a:cubicBezTo>
                    <a:pt x="1870" y="1155"/>
                    <a:pt x="1870" y="1155"/>
                    <a:pt x="1871" y="1155"/>
                  </a:cubicBezTo>
                  <a:cubicBezTo>
                    <a:pt x="1871" y="1155"/>
                    <a:pt x="1872" y="1155"/>
                    <a:pt x="1873" y="1155"/>
                  </a:cubicBezTo>
                  <a:cubicBezTo>
                    <a:pt x="1873" y="1155"/>
                    <a:pt x="1873" y="1155"/>
                    <a:pt x="1874" y="1155"/>
                  </a:cubicBezTo>
                  <a:cubicBezTo>
                    <a:pt x="1875" y="1155"/>
                    <a:pt x="1876" y="1154"/>
                    <a:pt x="1876" y="1153"/>
                  </a:cubicBezTo>
                  <a:cubicBezTo>
                    <a:pt x="1877" y="1152"/>
                    <a:pt x="1877" y="1151"/>
                    <a:pt x="1877" y="1150"/>
                  </a:cubicBezTo>
                  <a:cubicBezTo>
                    <a:pt x="1877" y="1149"/>
                    <a:pt x="1876" y="1148"/>
                    <a:pt x="1875" y="1148"/>
                  </a:cubicBezTo>
                  <a:cubicBezTo>
                    <a:pt x="1875" y="1148"/>
                    <a:pt x="1873" y="1147"/>
                    <a:pt x="1871" y="1145"/>
                  </a:cubicBezTo>
                  <a:cubicBezTo>
                    <a:pt x="1849" y="1132"/>
                    <a:pt x="1752" y="1073"/>
                    <a:pt x="1661" y="1017"/>
                  </a:cubicBezTo>
                  <a:cubicBezTo>
                    <a:pt x="1615" y="989"/>
                    <a:pt x="1571" y="961"/>
                    <a:pt x="1538" y="940"/>
                  </a:cubicBezTo>
                  <a:cubicBezTo>
                    <a:pt x="1521" y="930"/>
                    <a:pt x="1508" y="921"/>
                    <a:pt x="1498" y="915"/>
                  </a:cubicBezTo>
                  <a:cubicBezTo>
                    <a:pt x="1493" y="911"/>
                    <a:pt x="1490" y="909"/>
                    <a:pt x="1487" y="907"/>
                  </a:cubicBezTo>
                  <a:cubicBezTo>
                    <a:pt x="1486" y="906"/>
                    <a:pt x="1485" y="905"/>
                    <a:pt x="1485" y="905"/>
                  </a:cubicBezTo>
                  <a:cubicBezTo>
                    <a:pt x="1484" y="904"/>
                    <a:pt x="1484" y="904"/>
                    <a:pt x="1484" y="904"/>
                  </a:cubicBezTo>
                  <a:cubicBezTo>
                    <a:pt x="1484" y="904"/>
                    <a:pt x="1484" y="904"/>
                    <a:pt x="1484" y="904"/>
                  </a:cubicBezTo>
                  <a:cubicBezTo>
                    <a:pt x="1483" y="906"/>
                    <a:pt x="1483" y="906"/>
                    <a:pt x="1483" y="906"/>
                  </a:cubicBezTo>
                  <a:cubicBezTo>
                    <a:pt x="1485" y="905"/>
                    <a:pt x="1485" y="905"/>
                    <a:pt x="1485" y="905"/>
                  </a:cubicBezTo>
                  <a:cubicBezTo>
                    <a:pt x="1484" y="904"/>
                    <a:pt x="1484" y="904"/>
                    <a:pt x="1484" y="904"/>
                  </a:cubicBezTo>
                  <a:cubicBezTo>
                    <a:pt x="1483" y="906"/>
                    <a:pt x="1483" y="906"/>
                    <a:pt x="1483" y="906"/>
                  </a:cubicBezTo>
                  <a:cubicBezTo>
                    <a:pt x="1485" y="905"/>
                    <a:pt x="1485" y="905"/>
                    <a:pt x="1485" y="905"/>
                  </a:cubicBezTo>
                  <a:cubicBezTo>
                    <a:pt x="1482" y="906"/>
                    <a:pt x="1482" y="906"/>
                    <a:pt x="1482" y="906"/>
                  </a:cubicBezTo>
                  <a:cubicBezTo>
                    <a:pt x="1485" y="906"/>
                    <a:pt x="1485" y="906"/>
                    <a:pt x="1485" y="906"/>
                  </a:cubicBezTo>
                  <a:cubicBezTo>
                    <a:pt x="1485" y="905"/>
                    <a:pt x="1485" y="905"/>
                    <a:pt x="1485" y="905"/>
                  </a:cubicBezTo>
                  <a:cubicBezTo>
                    <a:pt x="1482" y="906"/>
                    <a:pt x="1482" y="906"/>
                    <a:pt x="1482" y="906"/>
                  </a:cubicBezTo>
                  <a:cubicBezTo>
                    <a:pt x="1485" y="906"/>
                    <a:pt x="1485" y="906"/>
                    <a:pt x="1485" y="906"/>
                  </a:cubicBezTo>
                  <a:cubicBezTo>
                    <a:pt x="1481" y="906"/>
                    <a:pt x="1481" y="906"/>
                    <a:pt x="1481" y="906"/>
                  </a:cubicBezTo>
                  <a:cubicBezTo>
                    <a:pt x="1484" y="909"/>
                    <a:pt x="1484" y="909"/>
                    <a:pt x="1484" y="909"/>
                  </a:cubicBezTo>
                  <a:cubicBezTo>
                    <a:pt x="1485" y="908"/>
                    <a:pt x="1485" y="907"/>
                    <a:pt x="1485" y="906"/>
                  </a:cubicBezTo>
                  <a:cubicBezTo>
                    <a:pt x="1481" y="906"/>
                    <a:pt x="1481" y="906"/>
                    <a:pt x="1481" y="906"/>
                  </a:cubicBezTo>
                  <a:cubicBezTo>
                    <a:pt x="1484" y="909"/>
                    <a:pt x="1484" y="909"/>
                    <a:pt x="1484" y="909"/>
                  </a:cubicBezTo>
                  <a:cubicBezTo>
                    <a:pt x="1484" y="908"/>
                    <a:pt x="1484" y="908"/>
                    <a:pt x="1484" y="908"/>
                  </a:cubicBezTo>
                  <a:cubicBezTo>
                    <a:pt x="1481" y="906"/>
                    <a:pt x="1481" y="906"/>
                    <a:pt x="1481" y="906"/>
                  </a:cubicBezTo>
                  <a:cubicBezTo>
                    <a:pt x="1482" y="910"/>
                    <a:pt x="1482" y="910"/>
                    <a:pt x="1482" y="910"/>
                  </a:cubicBezTo>
                  <a:cubicBezTo>
                    <a:pt x="1483" y="910"/>
                    <a:pt x="1484" y="909"/>
                    <a:pt x="1484" y="908"/>
                  </a:cubicBezTo>
                  <a:cubicBezTo>
                    <a:pt x="1481" y="906"/>
                    <a:pt x="1481" y="906"/>
                    <a:pt x="1481" y="906"/>
                  </a:cubicBezTo>
                  <a:cubicBezTo>
                    <a:pt x="1482" y="910"/>
                    <a:pt x="1482" y="910"/>
                    <a:pt x="1482" y="910"/>
                  </a:cubicBezTo>
                  <a:cubicBezTo>
                    <a:pt x="1481" y="907"/>
                    <a:pt x="1481" y="907"/>
                    <a:pt x="1481" y="907"/>
                  </a:cubicBezTo>
                  <a:cubicBezTo>
                    <a:pt x="1481" y="910"/>
                    <a:pt x="1481" y="910"/>
                    <a:pt x="1481" y="910"/>
                  </a:cubicBezTo>
                  <a:cubicBezTo>
                    <a:pt x="1482" y="910"/>
                    <a:pt x="1482" y="910"/>
                    <a:pt x="1482" y="910"/>
                  </a:cubicBezTo>
                  <a:cubicBezTo>
                    <a:pt x="1481" y="907"/>
                    <a:pt x="1481" y="907"/>
                    <a:pt x="1481" y="907"/>
                  </a:cubicBezTo>
                  <a:cubicBezTo>
                    <a:pt x="1481" y="910"/>
                    <a:pt x="1481" y="910"/>
                    <a:pt x="1481" y="910"/>
                  </a:cubicBezTo>
                  <a:cubicBezTo>
                    <a:pt x="1481" y="909"/>
                    <a:pt x="1481" y="909"/>
                    <a:pt x="1481" y="909"/>
                  </a:cubicBezTo>
                  <a:cubicBezTo>
                    <a:pt x="1481" y="910"/>
                    <a:pt x="1481" y="910"/>
                    <a:pt x="1481" y="910"/>
                  </a:cubicBezTo>
                  <a:cubicBezTo>
                    <a:pt x="1481" y="910"/>
                    <a:pt x="1481" y="910"/>
                    <a:pt x="1481" y="910"/>
                  </a:cubicBezTo>
                  <a:cubicBezTo>
                    <a:pt x="1481" y="909"/>
                    <a:pt x="1481" y="909"/>
                    <a:pt x="1481" y="909"/>
                  </a:cubicBezTo>
                  <a:cubicBezTo>
                    <a:pt x="1481" y="910"/>
                    <a:pt x="1481" y="910"/>
                    <a:pt x="1481" y="910"/>
                  </a:cubicBezTo>
                  <a:cubicBezTo>
                    <a:pt x="1481" y="910"/>
                    <a:pt x="1482" y="910"/>
                    <a:pt x="1483" y="911"/>
                  </a:cubicBezTo>
                  <a:cubicBezTo>
                    <a:pt x="1488" y="913"/>
                    <a:pt x="1498" y="918"/>
                    <a:pt x="1511" y="925"/>
                  </a:cubicBezTo>
                  <a:cubicBezTo>
                    <a:pt x="1558" y="951"/>
                    <a:pt x="1650" y="1005"/>
                    <a:pt x="1729" y="1053"/>
                  </a:cubicBezTo>
                  <a:cubicBezTo>
                    <a:pt x="1769" y="1076"/>
                    <a:pt x="1805" y="1098"/>
                    <a:pt x="1832" y="1114"/>
                  </a:cubicBezTo>
                  <a:cubicBezTo>
                    <a:pt x="1846" y="1123"/>
                    <a:pt x="1856" y="1129"/>
                    <a:pt x="1864" y="1134"/>
                  </a:cubicBezTo>
                  <a:cubicBezTo>
                    <a:pt x="1872" y="1138"/>
                    <a:pt x="1876" y="1141"/>
                    <a:pt x="1876" y="1141"/>
                  </a:cubicBezTo>
                  <a:cubicBezTo>
                    <a:pt x="1877" y="1141"/>
                    <a:pt x="1878" y="1142"/>
                    <a:pt x="1879" y="1141"/>
                  </a:cubicBezTo>
                  <a:cubicBezTo>
                    <a:pt x="1880" y="1141"/>
                    <a:pt x="1881" y="1140"/>
                    <a:pt x="1881" y="1139"/>
                  </a:cubicBezTo>
                  <a:cubicBezTo>
                    <a:pt x="1882" y="1139"/>
                    <a:pt x="1882" y="1138"/>
                    <a:pt x="1882" y="1137"/>
                  </a:cubicBezTo>
                  <a:cubicBezTo>
                    <a:pt x="1882" y="1136"/>
                    <a:pt x="1882" y="1136"/>
                    <a:pt x="1881" y="1135"/>
                  </a:cubicBezTo>
                  <a:cubicBezTo>
                    <a:pt x="1881" y="1135"/>
                    <a:pt x="1881" y="1135"/>
                    <a:pt x="1881" y="1134"/>
                  </a:cubicBezTo>
                  <a:cubicBezTo>
                    <a:pt x="1880" y="1134"/>
                    <a:pt x="1880" y="1134"/>
                    <a:pt x="1880" y="1133"/>
                  </a:cubicBezTo>
                  <a:cubicBezTo>
                    <a:pt x="1878" y="1132"/>
                    <a:pt x="1876" y="1131"/>
                    <a:pt x="1872" y="1128"/>
                  </a:cubicBezTo>
                  <a:cubicBezTo>
                    <a:pt x="1845" y="1111"/>
                    <a:pt x="1755" y="1055"/>
                    <a:pt x="1671" y="1004"/>
                  </a:cubicBezTo>
                  <a:cubicBezTo>
                    <a:pt x="1630" y="978"/>
                    <a:pt x="1590" y="954"/>
                    <a:pt x="1560" y="935"/>
                  </a:cubicBezTo>
                  <a:cubicBezTo>
                    <a:pt x="1545" y="926"/>
                    <a:pt x="1533" y="918"/>
                    <a:pt x="1525" y="913"/>
                  </a:cubicBezTo>
                  <a:cubicBezTo>
                    <a:pt x="1521" y="910"/>
                    <a:pt x="1517" y="908"/>
                    <a:pt x="1515" y="907"/>
                  </a:cubicBezTo>
                  <a:cubicBezTo>
                    <a:pt x="1514" y="906"/>
                    <a:pt x="1513" y="905"/>
                    <a:pt x="1513" y="905"/>
                  </a:cubicBezTo>
                  <a:cubicBezTo>
                    <a:pt x="1512" y="905"/>
                    <a:pt x="1512" y="905"/>
                    <a:pt x="1512" y="905"/>
                  </a:cubicBezTo>
                  <a:cubicBezTo>
                    <a:pt x="1512" y="905"/>
                    <a:pt x="1512" y="905"/>
                    <a:pt x="1512" y="905"/>
                  </a:cubicBezTo>
                  <a:cubicBezTo>
                    <a:pt x="1511" y="906"/>
                    <a:pt x="1511" y="906"/>
                    <a:pt x="1511" y="906"/>
                  </a:cubicBezTo>
                  <a:cubicBezTo>
                    <a:pt x="1512" y="905"/>
                    <a:pt x="1512" y="905"/>
                    <a:pt x="1512" y="905"/>
                  </a:cubicBezTo>
                  <a:cubicBezTo>
                    <a:pt x="1512" y="905"/>
                    <a:pt x="1512" y="905"/>
                    <a:pt x="1512" y="905"/>
                  </a:cubicBezTo>
                  <a:cubicBezTo>
                    <a:pt x="1511" y="906"/>
                    <a:pt x="1511" y="906"/>
                    <a:pt x="1511" y="906"/>
                  </a:cubicBezTo>
                  <a:cubicBezTo>
                    <a:pt x="1512" y="905"/>
                    <a:pt x="1512" y="905"/>
                    <a:pt x="1512" y="905"/>
                  </a:cubicBezTo>
                  <a:cubicBezTo>
                    <a:pt x="1510" y="907"/>
                    <a:pt x="1510" y="907"/>
                    <a:pt x="1510" y="907"/>
                  </a:cubicBezTo>
                  <a:cubicBezTo>
                    <a:pt x="1513" y="905"/>
                    <a:pt x="1513" y="905"/>
                    <a:pt x="1513" y="905"/>
                  </a:cubicBezTo>
                  <a:cubicBezTo>
                    <a:pt x="1512" y="905"/>
                    <a:pt x="1512" y="905"/>
                    <a:pt x="1512" y="905"/>
                  </a:cubicBezTo>
                  <a:cubicBezTo>
                    <a:pt x="1510" y="907"/>
                    <a:pt x="1510" y="907"/>
                    <a:pt x="1510" y="907"/>
                  </a:cubicBezTo>
                  <a:cubicBezTo>
                    <a:pt x="1513" y="905"/>
                    <a:pt x="1513" y="905"/>
                    <a:pt x="1513" y="905"/>
                  </a:cubicBezTo>
                  <a:cubicBezTo>
                    <a:pt x="1509" y="907"/>
                    <a:pt x="1509" y="907"/>
                    <a:pt x="1509" y="907"/>
                  </a:cubicBezTo>
                  <a:cubicBezTo>
                    <a:pt x="1513" y="907"/>
                    <a:pt x="1513" y="907"/>
                    <a:pt x="1513" y="907"/>
                  </a:cubicBezTo>
                  <a:cubicBezTo>
                    <a:pt x="1513" y="906"/>
                    <a:pt x="1513" y="906"/>
                    <a:pt x="1513" y="905"/>
                  </a:cubicBezTo>
                  <a:cubicBezTo>
                    <a:pt x="1509" y="907"/>
                    <a:pt x="1509" y="907"/>
                    <a:pt x="1509" y="907"/>
                  </a:cubicBezTo>
                  <a:cubicBezTo>
                    <a:pt x="1513" y="907"/>
                    <a:pt x="1513" y="907"/>
                    <a:pt x="1513" y="907"/>
                  </a:cubicBezTo>
                  <a:cubicBezTo>
                    <a:pt x="1509" y="907"/>
                    <a:pt x="1509" y="907"/>
                    <a:pt x="1509" y="907"/>
                  </a:cubicBezTo>
                  <a:cubicBezTo>
                    <a:pt x="1513" y="908"/>
                    <a:pt x="1513" y="908"/>
                    <a:pt x="1513" y="908"/>
                  </a:cubicBezTo>
                  <a:cubicBezTo>
                    <a:pt x="1513" y="908"/>
                    <a:pt x="1513" y="907"/>
                    <a:pt x="1513" y="907"/>
                  </a:cubicBezTo>
                  <a:cubicBezTo>
                    <a:pt x="1509" y="907"/>
                    <a:pt x="1509" y="907"/>
                    <a:pt x="1509" y="907"/>
                  </a:cubicBezTo>
                  <a:cubicBezTo>
                    <a:pt x="1513" y="908"/>
                    <a:pt x="1513" y="908"/>
                    <a:pt x="1513" y="908"/>
                  </a:cubicBezTo>
                  <a:cubicBezTo>
                    <a:pt x="1509" y="907"/>
                    <a:pt x="1509" y="907"/>
                    <a:pt x="1509" y="907"/>
                  </a:cubicBezTo>
                  <a:cubicBezTo>
                    <a:pt x="1512" y="910"/>
                    <a:pt x="1512" y="910"/>
                    <a:pt x="1512" y="910"/>
                  </a:cubicBezTo>
                  <a:cubicBezTo>
                    <a:pt x="1513" y="909"/>
                    <a:pt x="1513" y="909"/>
                    <a:pt x="1513" y="908"/>
                  </a:cubicBezTo>
                  <a:cubicBezTo>
                    <a:pt x="1509" y="907"/>
                    <a:pt x="1509" y="907"/>
                    <a:pt x="1509" y="907"/>
                  </a:cubicBezTo>
                  <a:cubicBezTo>
                    <a:pt x="1512" y="910"/>
                    <a:pt x="1512" y="910"/>
                    <a:pt x="1512" y="910"/>
                  </a:cubicBezTo>
                  <a:cubicBezTo>
                    <a:pt x="1513" y="909"/>
                    <a:pt x="1513" y="909"/>
                    <a:pt x="1513" y="909"/>
                  </a:cubicBezTo>
                  <a:cubicBezTo>
                    <a:pt x="1510" y="907"/>
                    <a:pt x="1510" y="907"/>
                    <a:pt x="1510" y="907"/>
                  </a:cubicBezTo>
                  <a:cubicBezTo>
                    <a:pt x="1511" y="911"/>
                    <a:pt x="1511" y="911"/>
                    <a:pt x="1511" y="911"/>
                  </a:cubicBezTo>
                  <a:cubicBezTo>
                    <a:pt x="1511" y="910"/>
                    <a:pt x="1512" y="910"/>
                    <a:pt x="1513" y="909"/>
                  </a:cubicBezTo>
                  <a:cubicBezTo>
                    <a:pt x="1510" y="907"/>
                    <a:pt x="1510" y="907"/>
                    <a:pt x="1510" y="907"/>
                  </a:cubicBezTo>
                  <a:cubicBezTo>
                    <a:pt x="1511" y="911"/>
                    <a:pt x="1511" y="911"/>
                    <a:pt x="1511" y="911"/>
                  </a:cubicBezTo>
                  <a:cubicBezTo>
                    <a:pt x="1510" y="908"/>
                    <a:pt x="1510" y="908"/>
                    <a:pt x="1510" y="908"/>
                  </a:cubicBezTo>
                  <a:cubicBezTo>
                    <a:pt x="1510" y="911"/>
                    <a:pt x="1510" y="911"/>
                    <a:pt x="1510" y="911"/>
                  </a:cubicBezTo>
                  <a:cubicBezTo>
                    <a:pt x="1510" y="911"/>
                    <a:pt x="1511" y="911"/>
                    <a:pt x="1511" y="911"/>
                  </a:cubicBezTo>
                  <a:cubicBezTo>
                    <a:pt x="1510" y="908"/>
                    <a:pt x="1510" y="908"/>
                    <a:pt x="1510" y="908"/>
                  </a:cubicBezTo>
                  <a:cubicBezTo>
                    <a:pt x="1510" y="911"/>
                    <a:pt x="1510" y="911"/>
                    <a:pt x="1510" y="911"/>
                  </a:cubicBezTo>
                  <a:cubicBezTo>
                    <a:pt x="1510" y="910"/>
                    <a:pt x="1510" y="910"/>
                    <a:pt x="1510" y="910"/>
                  </a:cubicBezTo>
                  <a:cubicBezTo>
                    <a:pt x="1510" y="911"/>
                    <a:pt x="1510" y="911"/>
                    <a:pt x="1510" y="911"/>
                  </a:cubicBezTo>
                  <a:cubicBezTo>
                    <a:pt x="1510" y="911"/>
                    <a:pt x="1510" y="911"/>
                    <a:pt x="1510" y="911"/>
                  </a:cubicBezTo>
                  <a:cubicBezTo>
                    <a:pt x="1510" y="910"/>
                    <a:pt x="1510" y="910"/>
                    <a:pt x="1510" y="910"/>
                  </a:cubicBezTo>
                  <a:cubicBezTo>
                    <a:pt x="1510" y="911"/>
                    <a:pt x="1510" y="911"/>
                    <a:pt x="1510" y="911"/>
                  </a:cubicBezTo>
                  <a:cubicBezTo>
                    <a:pt x="1510" y="911"/>
                    <a:pt x="1510" y="911"/>
                    <a:pt x="1510" y="911"/>
                  </a:cubicBezTo>
                  <a:cubicBezTo>
                    <a:pt x="1510" y="911"/>
                    <a:pt x="1511" y="911"/>
                    <a:pt x="1513" y="912"/>
                  </a:cubicBezTo>
                  <a:cubicBezTo>
                    <a:pt x="1517" y="914"/>
                    <a:pt x="1527" y="918"/>
                    <a:pt x="1539" y="925"/>
                  </a:cubicBezTo>
                  <a:cubicBezTo>
                    <a:pt x="1581" y="950"/>
                    <a:pt x="1660" y="999"/>
                    <a:pt x="1731" y="1043"/>
                  </a:cubicBezTo>
                  <a:cubicBezTo>
                    <a:pt x="1766" y="1064"/>
                    <a:pt x="1799" y="1085"/>
                    <a:pt x="1825" y="1100"/>
                  </a:cubicBezTo>
                  <a:cubicBezTo>
                    <a:pt x="1838" y="1107"/>
                    <a:pt x="1849" y="1113"/>
                    <a:pt x="1857" y="1117"/>
                  </a:cubicBezTo>
                  <a:cubicBezTo>
                    <a:pt x="1861" y="1119"/>
                    <a:pt x="1864" y="1121"/>
                    <a:pt x="1867" y="1122"/>
                  </a:cubicBezTo>
                  <a:cubicBezTo>
                    <a:pt x="1869" y="1123"/>
                    <a:pt x="1870" y="1123"/>
                    <a:pt x="1871" y="1124"/>
                  </a:cubicBezTo>
                  <a:cubicBezTo>
                    <a:pt x="1872" y="1124"/>
                    <a:pt x="1873" y="1124"/>
                    <a:pt x="1875" y="1124"/>
                  </a:cubicBezTo>
                  <a:cubicBezTo>
                    <a:pt x="1875" y="1124"/>
                    <a:pt x="1876" y="1124"/>
                    <a:pt x="1877" y="1124"/>
                  </a:cubicBezTo>
                  <a:cubicBezTo>
                    <a:pt x="1877" y="1124"/>
                    <a:pt x="1878" y="1123"/>
                    <a:pt x="1879" y="1122"/>
                  </a:cubicBezTo>
                  <a:cubicBezTo>
                    <a:pt x="1879" y="1121"/>
                    <a:pt x="1880" y="1120"/>
                    <a:pt x="1879" y="1119"/>
                  </a:cubicBezTo>
                  <a:cubicBezTo>
                    <a:pt x="1879" y="1118"/>
                    <a:pt x="1879" y="1117"/>
                    <a:pt x="1878" y="1116"/>
                  </a:cubicBezTo>
                  <a:cubicBezTo>
                    <a:pt x="1878" y="1116"/>
                    <a:pt x="1872" y="1113"/>
                    <a:pt x="1863" y="1107"/>
                  </a:cubicBezTo>
                  <a:cubicBezTo>
                    <a:pt x="1830" y="1087"/>
                    <a:pt x="1748" y="1037"/>
                    <a:pt x="1674" y="991"/>
                  </a:cubicBezTo>
                  <a:cubicBezTo>
                    <a:pt x="1637" y="968"/>
                    <a:pt x="1602" y="946"/>
                    <a:pt x="1577" y="930"/>
                  </a:cubicBezTo>
                  <a:cubicBezTo>
                    <a:pt x="1564" y="922"/>
                    <a:pt x="1553" y="915"/>
                    <a:pt x="1546" y="910"/>
                  </a:cubicBezTo>
                  <a:cubicBezTo>
                    <a:pt x="1543" y="908"/>
                    <a:pt x="1540" y="906"/>
                    <a:pt x="1538" y="905"/>
                  </a:cubicBezTo>
                  <a:cubicBezTo>
                    <a:pt x="1537" y="904"/>
                    <a:pt x="1536" y="903"/>
                    <a:pt x="1536" y="903"/>
                  </a:cubicBezTo>
                  <a:cubicBezTo>
                    <a:pt x="1536" y="903"/>
                    <a:pt x="1536" y="903"/>
                    <a:pt x="1536" y="903"/>
                  </a:cubicBezTo>
                  <a:cubicBezTo>
                    <a:pt x="1536" y="903"/>
                    <a:pt x="1536" y="903"/>
                    <a:pt x="1536" y="903"/>
                  </a:cubicBezTo>
                  <a:cubicBezTo>
                    <a:pt x="1534" y="905"/>
                    <a:pt x="1534" y="905"/>
                    <a:pt x="1534" y="905"/>
                  </a:cubicBezTo>
                  <a:cubicBezTo>
                    <a:pt x="1536" y="903"/>
                    <a:pt x="1536" y="903"/>
                    <a:pt x="1536" y="903"/>
                  </a:cubicBezTo>
                  <a:cubicBezTo>
                    <a:pt x="1536" y="903"/>
                    <a:pt x="1536" y="903"/>
                    <a:pt x="1536" y="903"/>
                  </a:cubicBezTo>
                  <a:cubicBezTo>
                    <a:pt x="1534" y="905"/>
                    <a:pt x="1534" y="905"/>
                    <a:pt x="1534" y="905"/>
                  </a:cubicBezTo>
                  <a:cubicBezTo>
                    <a:pt x="1536" y="903"/>
                    <a:pt x="1536" y="903"/>
                    <a:pt x="1536" y="903"/>
                  </a:cubicBezTo>
                  <a:cubicBezTo>
                    <a:pt x="1533" y="905"/>
                    <a:pt x="1533" y="905"/>
                    <a:pt x="1533" y="905"/>
                  </a:cubicBezTo>
                  <a:cubicBezTo>
                    <a:pt x="1536" y="904"/>
                    <a:pt x="1536" y="904"/>
                    <a:pt x="1536" y="904"/>
                  </a:cubicBezTo>
                  <a:cubicBezTo>
                    <a:pt x="1536" y="903"/>
                    <a:pt x="1536" y="903"/>
                    <a:pt x="1536" y="903"/>
                  </a:cubicBezTo>
                  <a:cubicBezTo>
                    <a:pt x="1533" y="905"/>
                    <a:pt x="1533" y="905"/>
                    <a:pt x="1533" y="905"/>
                  </a:cubicBezTo>
                  <a:cubicBezTo>
                    <a:pt x="1536" y="904"/>
                    <a:pt x="1536" y="904"/>
                    <a:pt x="1536" y="904"/>
                  </a:cubicBezTo>
                  <a:cubicBezTo>
                    <a:pt x="1533" y="906"/>
                    <a:pt x="1533" y="906"/>
                    <a:pt x="1533" y="906"/>
                  </a:cubicBezTo>
                  <a:cubicBezTo>
                    <a:pt x="1537" y="906"/>
                    <a:pt x="1537" y="906"/>
                    <a:pt x="1537" y="906"/>
                  </a:cubicBezTo>
                  <a:cubicBezTo>
                    <a:pt x="1537" y="905"/>
                    <a:pt x="1536" y="904"/>
                    <a:pt x="1536" y="904"/>
                  </a:cubicBezTo>
                  <a:cubicBezTo>
                    <a:pt x="1533" y="906"/>
                    <a:pt x="1533" y="906"/>
                    <a:pt x="1533" y="906"/>
                  </a:cubicBezTo>
                  <a:cubicBezTo>
                    <a:pt x="1537" y="906"/>
                    <a:pt x="1537" y="906"/>
                    <a:pt x="1537" y="906"/>
                  </a:cubicBezTo>
                  <a:cubicBezTo>
                    <a:pt x="1533" y="906"/>
                    <a:pt x="1533" y="906"/>
                    <a:pt x="1533" y="906"/>
                  </a:cubicBezTo>
                  <a:cubicBezTo>
                    <a:pt x="1536" y="907"/>
                    <a:pt x="1536" y="907"/>
                    <a:pt x="1536" y="907"/>
                  </a:cubicBezTo>
                  <a:cubicBezTo>
                    <a:pt x="1537" y="906"/>
                    <a:pt x="1537" y="906"/>
                    <a:pt x="1537" y="906"/>
                  </a:cubicBezTo>
                  <a:cubicBezTo>
                    <a:pt x="1533" y="906"/>
                    <a:pt x="1533" y="906"/>
                    <a:pt x="1533" y="906"/>
                  </a:cubicBezTo>
                  <a:cubicBezTo>
                    <a:pt x="1536" y="907"/>
                    <a:pt x="1536" y="907"/>
                    <a:pt x="1536" y="907"/>
                  </a:cubicBezTo>
                  <a:cubicBezTo>
                    <a:pt x="1533" y="906"/>
                    <a:pt x="1533" y="906"/>
                    <a:pt x="1533" y="906"/>
                  </a:cubicBezTo>
                  <a:cubicBezTo>
                    <a:pt x="1536" y="908"/>
                    <a:pt x="1536" y="908"/>
                    <a:pt x="1536" y="908"/>
                  </a:cubicBezTo>
                  <a:cubicBezTo>
                    <a:pt x="1536" y="908"/>
                    <a:pt x="1536" y="907"/>
                    <a:pt x="1536" y="907"/>
                  </a:cubicBezTo>
                  <a:cubicBezTo>
                    <a:pt x="1533" y="906"/>
                    <a:pt x="1533" y="906"/>
                    <a:pt x="1533" y="906"/>
                  </a:cubicBezTo>
                  <a:cubicBezTo>
                    <a:pt x="1536" y="908"/>
                    <a:pt x="1536" y="908"/>
                    <a:pt x="1536" y="908"/>
                  </a:cubicBezTo>
                  <a:cubicBezTo>
                    <a:pt x="1533" y="906"/>
                    <a:pt x="1533" y="906"/>
                    <a:pt x="1533" y="906"/>
                  </a:cubicBezTo>
                  <a:cubicBezTo>
                    <a:pt x="1531" y="909"/>
                    <a:pt x="1531" y="909"/>
                    <a:pt x="1531" y="909"/>
                  </a:cubicBezTo>
                  <a:cubicBezTo>
                    <a:pt x="1875" y="1111"/>
                    <a:pt x="1875" y="1111"/>
                    <a:pt x="1875" y="1111"/>
                  </a:cubicBezTo>
                  <a:cubicBezTo>
                    <a:pt x="1877" y="1112"/>
                    <a:pt x="1879" y="1111"/>
                    <a:pt x="1881" y="1109"/>
                  </a:cubicBezTo>
                  <a:cubicBezTo>
                    <a:pt x="1881" y="1108"/>
                    <a:pt x="1881" y="1107"/>
                    <a:pt x="1881" y="1107"/>
                  </a:cubicBezTo>
                  <a:cubicBezTo>
                    <a:pt x="1881" y="1106"/>
                    <a:pt x="1881" y="1105"/>
                    <a:pt x="1881" y="1104"/>
                  </a:cubicBezTo>
                  <a:cubicBezTo>
                    <a:pt x="1880" y="1103"/>
                    <a:pt x="1879" y="1102"/>
                    <a:pt x="1878" y="1101"/>
                  </a:cubicBezTo>
                  <a:cubicBezTo>
                    <a:pt x="1876" y="1099"/>
                    <a:pt x="1873" y="1096"/>
                    <a:pt x="1869" y="1094"/>
                  </a:cubicBezTo>
                  <a:cubicBezTo>
                    <a:pt x="1855" y="1083"/>
                    <a:pt x="1828" y="1066"/>
                    <a:pt x="1796" y="1045"/>
                  </a:cubicBezTo>
                  <a:cubicBezTo>
                    <a:pt x="1747" y="1015"/>
                    <a:pt x="1686" y="979"/>
                    <a:pt x="1637" y="950"/>
                  </a:cubicBezTo>
                  <a:cubicBezTo>
                    <a:pt x="1612" y="936"/>
                    <a:pt x="1591" y="923"/>
                    <a:pt x="1575" y="914"/>
                  </a:cubicBezTo>
                  <a:cubicBezTo>
                    <a:pt x="1568" y="909"/>
                    <a:pt x="1562" y="905"/>
                    <a:pt x="1557" y="903"/>
                  </a:cubicBezTo>
                  <a:cubicBezTo>
                    <a:pt x="1555" y="902"/>
                    <a:pt x="1554" y="901"/>
                    <a:pt x="1553" y="900"/>
                  </a:cubicBezTo>
                  <a:cubicBezTo>
                    <a:pt x="1552" y="900"/>
                    <a:pt x="1552" y="899"/>
                    <a:pt x="1552" y="899"/>
                  </a:cubicBezTo>
                  <a:cubicBezTo>
                    <a:pt x="1552" y="899"/>
                    <a:pt x="1552" y="899"/>
                    <a:pt x="1552" y="899"/>
                  </a:cubicBezTo>
                  <a:cubicBezTo>
                    <a:pt x="1550" y="901"/>
                    <a:pt x="1550" y="901"/>
                    <a:pt x="1550" y="901"/>
                  </a:cubicBezTo>
                  <a:cubicBezTo>
                    <a:pt x="1552" y="899"/>
                    <a:pt x="1552" y="899"/>
                    <a:pt x="1552" y="899"/>
                  </a:cubicBezTo>
                  <a:cubicBezTo>
                    <a:pt x="1552" y="899"/>
                    <a:pt x="1552" y="899"/>
                    <a:pt x="1552" y="899"/>
                  </a:cubicBezTo>
                  <a:cubicBezTo>
                    <a:pt x="1550" y="901"/>
                    <a:pt x="1550" y="901"/>
                    <a:pt x="1550" y="901"/>
                  </a:cubicBezTo>
                  <a:cubicBezTo>
                    <a:pt x="1552" y="899"/>
                    <a:pt x="1552" y="899"/>
                    <a:pt x="1552" y="899"/>
                  </a:cubicBezTo>
                  <a:cubicBezTo>
                    <a:pt x="1549" y="902"/>
                    <a:pt x="1549" y="902"/>
                    <a:pt x="1549" y="902"/>
                  </a:cubicBezTo>
                  <a:cubicBezTo>
                    <a:pt x="1552" y="900"/>
                    <a:pt x="1552" y="900"/>
                    <a:pt x="1552" y="900"/>
                  </a:cubicBezTo>
                  <a:cubicBezTo>
                    <a:pt x="1552" y="899"/>
                    <a:pt x="1552" y="899"/>
                    <a:pt x="1552" y="899"/>
                  </a:cubicBezTo>
                  <a:cubicBezTo>
                    <a:pt x="1549" y="902"/>
                    <a:pt x="1549" y="902"/>
                    <a:pt x="1549" y="902"/>
                  </a:cubicBezTo>
                  <a:cubicBezTo>
                    <a:pt x="1552" y="900"/>
                    <a:pt x="1552" y="900"/>
                    <a:pt x="1552" y="900"/>
                  </a:cubicBezTo>
                  <a:cubicBezTo>
                    <a:pt x="1549" y="902"/>
                    <a:pt x="1549" y="902"/>
                    <a:pt x="1549" y="902"/>
                  </a:cubicBezTo>
                  <a:cubicBezTo>
                    <a:pt x="1553" y="902"/>
                    <a:pt x="1553" y="902"/>
                    <a:pt x="1553" y="902"/>
                  </a:cubicBezTo>
                  <a:cubicBezTo>
                    <a:pt x="1553" y="901"/>
                    <a:pt x="1552" y="900"/>
                    <a:pt x="1552" y="900"/>
                  </a:cubicBezTo>
                  <a:cubicBezTo>
                    <a:pt x="1549" y="902"/>
                    <a:pt x="1549" y="902"/>
                    <a:pt x="1549" y="902"/>
                  </a:cubicBezTo>
                  <a:cubicBezTo>
                    <a:pt x="1553" y="902"/>
                    <a:pt x="1553" y="902"/>
                    <a:pt x="1553" y="902"/>
                  </a:cubicBezTo>
                  <a:cubicBezTo>
                    <a:pt x="1549" y="902"/>
                    <a:pt x="1549" y="902"/>
                    <a:pt x="1549" y="902"/>
                  </a:cubicBezTo>
                  <a:cubicBezTo>
                    <a:pt x="1553" y="903"/>
                    <a:pt x="1553" y="903"/>
                    <a:pt x="1553" y="903"/>
                  </a:cubicBezTo>
                  <a:cubicBezTo>
                    <a:pt x="1553" y="903"/>
                    <a:pt x="1553" y="902"/>
                    <a:pt x="1553" y="902"/>
                  </a:cubicBezTo>
                  <a:cubicBezTo>
                    <a:pt x="1549" y="902"/>
                    <a:pt x="1549" y="902"/>
                    <a:pt x="1549" y="902"/>
                  </a:cubicBezTo>
                  <a:cubicBezTo>
                    <a:pt x="1553" y="903"/>
                    <a:pt x="1553" y="903"/>
                    <a:pt x="1553" y="903"/>
                  </a:cubicBezTo>
                  <a:cubicBezTo>
                    <a:pt x="1549" y="902"/>
                    <a:pt x="1549" y="902"/>
                    <a:pt x="1549" y="902"/>
                  </a:cubicBezTo>
                  <a:cubicBezTo>
                    <a:pt x="1551" y="905"/>
                    <a:pt x="1551" y="905"/>
                    <a:pt x="1551" y="905"/>
                  </a:cubicBezTo>
                  <a:cubicBezTo>
                    <a:pt x="1552" y="905"/>
                    <a:pt x="1552" y="904"/>
                    <a:pt x="1553" y="903"/>
                  </a:cubicBezTo>
                  <a:cubicBezTo>
                    <a:pt x="1549" y="902"/>
                    <a:pt x="1549" y="902"/>
                    <a:pt x="1549" y="902"/>
                  </a:cubicBezTo>
                  <a:cubicBezTo>
                    <a:pt x="1551" y="905"/>
                    <a:pt x="1551" y="905"/>
                    <a:pt x="1551" y="905"/>
                  </a:cubicBezTo>
                  <a:cubicBezTo>
                    <a:pt x="1552" y="904"/>
                    <a:pt x="1552" y="904"/>
                    <a:pt x="1552" y="904"/>
                  </a:cubicBezTo>
                  <a:cubicBezTo>
                    <a:pt x="1549" y="902"/>
                    <a:pt x="1549" y="902"/>
                    <a:pt x="1549" y="902"/>
                  </a:cubicBezTo>
                  <a:cubicBezTo>
                    <a:pt x="1550" y="906"/>
                    <a:pt x="1550" y="906"/>
                    <a:pt x="1550" y="906"/>
                  </a:cubicBezTo>
                  <a:cubicBezTo>
                    <a:pt x="1551" y="906"/>
                    <a:pt x="1552" y="905"/>
                    <a:pt x="1552" y="904"/>
                  </a:cubicBezTo>
                  <a:cubicBezTo>
                    <a:pt x="1549" y="902"/>
                    <a:pt x="1549" y="902"/>
                    <a:pt x="1549" y="902"/>
                  </a:cubicBezTo>
                  <a:cubicBezTo>
                    <a:pt x="1550" y="906"/>
                    <a:pt x="1550" y="906"/>
                    <a:pt x="1550" y="906"/>
                  </a:cubicBezTo>
                  <a:cubicBezTo>
                    <a:pt x="1549" y="902"/>
                    <a:pt x="1549" y="902"/>
                    <a:pt x="1549" y="902"/>
                  </a:cubicBezTo>
                  <a:cubicBezTo>
                    <a:pt x="1549" y="906"/>
                    <a:pt x="1549" y="906"/>
                    <a:pt x="1549" y="906"/>
                  </a:cubicBezTo>
                  <a:cubicBezTo>
                    <a:pt x="1549" y="906"/>
                    <a:pt x="1550" y="906"/>
                    <a:pt x="1550" y="906"/>
                  </a:cubicBezTo>
                  <a:cubicBezTo>
                    <a:pt x="1549" y="902"/>
                    <a:pt x="1549" y="902"/>
                    <a:pt x="1549" y="902"/>
                  </a:cubicBezTo>
                  <a:cubicBezTo>
                    <a:pt x="1549" y="906"/>
                    <a:pt x="1549" y="906"/>
                    <a:pt x="1549" y="906"/>
                  </a:cubicBezTo>
                  <a:cubicBezTo>
                    <a:pt x="1549" y="903"/>
                    <a:pt x="1549" y="903"/>
                    <a:pt x="1549" y="903"/>
                  </a:cubicBezTo>
                  <a:cubicBezTo>
                    <a:pt x="1548" y="906"/>
                    <a:pt x="1548" y="906"/>
                    <a:pt x="1548" y="906"/>
                  </a:cubicBezTo>
                  <a:cubicBezTo>
                    <a:pt x="1548" y="906"/>
                    <a:pt x="1549" y="906"/>
                    <a:pt x="1549" y="906"/>
                  </a:cubicBezTo>
                  <a:cubicBezTo>
                    <a:pt x="1549" y="903"/>
                    <a:pt x="1549" y="903"/>
                    <a:pt x="1549" y="903"/>
                  </a:cubicBezTo>
                  <a:cubicBezTo>
                    <a:pt x="1548" y="906"/>
                    <a:pt x="1548" y="906"/>
                    <a:pt x="1548" y="906"/>
                  </a:cubicBezTo>
                  <a:cubicBezTo>
                    <a:pt x="1549" y="905"/>
                    <a:pt x="1549" y="905"/>
                    <a:pt x="1549" y="905"/>
                  </a:cubicBezTo>
                  <a:cubicBezTo>
                    <a:pt x="1548" y="906"/>
                    <a:pt x="1548" y="906"/>
                    <a:pt x="1548" y="906"/>
                  </a:cubicBezTo>
                  <a:cubicBezTo>
                    <a:pt x="1548" y="906"/>
                    <a:pt x="1548" y="906"/>
                    <a:pt x="1548" y="906"/>
                  </a:cubicBezTo>
                  <a:cubicBezTo>
                    <a:pt x="1549" y="905"/>
                    <a:pt x="1549" y="905"/>
                    <a:pt x="1549" y="905"/>
                  </a:cubicBezTo>
                  <a:cubicBezTo>
                    <a:pt x="1548" y="906"/>
                    <a:pt x="1548" y="906"/>
                    <a:pt x="1548" y="906"/>
                  </a:cubicBezTo>
                  <a:cubicBezTo>
                    <a:pt x="1548" y="906"/>
                    <a:pt x="1549" y="906"/>
                    <a:pt x="1550" y="907"/>
                  </a:cubicBezTo>
                  <a:cubicBezTo>
                    <a:pt x="1554" y="908"/>
                    <a:pt x="1562" y="913"/>
                    <a:pt x="1573" y="919"/>
                  </a:cubicBezTo>
                  <a:cubicBezTo>
                    <a:pt x="1611" y="940"/>
                    <a:pt x="1687" y="983"/>
                    <a:pt x="1753" y="1021"/>
                  </a:cubicBezTo>
                  <a:cubicBezTo>
                    <a:pt x="1786" y="1040"/>
                    <a:pt x="1816" y="1058"/>
                    <a:pt x="1839" y="1071"/>
                  </a:cubicBezTo>
                  <a:cubicBezTo>
                    <a:pt x="1850" y="1077"/>
                    <a:pt x="1859" y="1082"/>
                    <a:pt x="1865" y="1086"/>
                  </a:cubicBezTo>
                  <a:cubicBezTo>
                    <a:pt x="1871" y="1090"/>
                    <a:pt x="1875" y="1092"/>
                    <a:pt x="1875" y="1092"/>
                  </a:cubicBezTo>
                  <a:cubicBezTo>
                    <a:pt x="1877" y="1093"/>
                    <a:pt x="1879" y="1092"/>
                    <a:pt x="1880" y="1090"/>
                  </a:cubicBezTo>
                  <a:cubicBezTo>
                    <a:pt x="1881" y="1090"/>
                    <a:pt x="1881" y="1089"/>
                    <a:pt x="1881" y="1088"/>
                  </a:cubicBezTo>
                  <a:cubicBezTo>
                    <a:pt x="1881" y="1087"/>
                    <a:pt x="1881" y="1086"/>
                    <a:pt x="1880" y="1086"/>
                  </a:cubicBezTo>
                  <a:cubicBezTo>
                    <a:pt x="1880" y="1085"/>
                    <a:pt x="1880" y="1085"/>
                    <a:pt x="1879" y="1085"/>
                  </a:cubicBezTo>
                  <a:cubicBezTo>
                    <a:pt x="1879" y="1084"/>
                    <a:pt x="1878" y="1083"/>
                    <a:pt x="1877" y="1083"/>
                  </a:cubicBezTo>
                  <a:cubicBezTo>
                    <a:pt x="1873" y="1080"/>
                    <a:pt x="1866" y="1075"/>
                    <a:pt x="1855" y="1068"/>
                  </a:cubicBezTo>
                  <a:cubicBezTo>
                    <a:pt x="1820" y="1045"/>
                    <a:pt x="1750" y="1004"/>
                    <a:pt x="1689" y="967"/>
                  </a:cubicBezTo>
                  <a:cubicBezTo>
                    <a:pt x="1659" y="948"/>
                    <a:pt x="1631" y="931"/>
                    <a:pt x="1610" y="918"/>
                  </a:cubicBezTo>
                  <a:cubicBezTo>
                    <a:pt x="1600" y="912"/>
                    <a:pt x="1592" y="907"/>
                    <a:pt x="1586" y="903"/>
                  </a:cubicBezTo>
                  <a:cubicBezTo>
                    <a:pt x="1583" y="901"/>
                    <a:pt x="1581" y="900"/>
                    <a:pt x="1580" y="898"/>
                  </a:cubicBezTo>
                  <a:cubicBezTo>
                    <a:pt x="1579" y="898"/>
                    <a:pt x="1578" y="897"/>
                    <a:pt x="1578" y="897"/>
                  </a:cubicBezTo>
                  <a:cubicBezTo>
                    <a:pt x="1578" y="897"/>
                    <a:pt x="1578" y="897"/>
                    <a:pt x="1578" y="897"/>
                  </a:cubicBezTo>
                  <a:cubicBezTo>
                    <a:pt x="1577" y="898"/>
                    <a:pt x="1577" y="898"/>
                    <a:pt x="1577" y="898"/>
                  </a:cubicBezTo>
                  <a:cubicBezTo>
                    <a:pt x="1578" y="897"/>
                    <a:pt x="1578" y="897"/>
                    <a:pt x="1578" y="897"/>
                  </a:cubicBezTo>
                  <a:cubicBezTo>
                    <a:pt x="1578" y="897"/>
                    <a:pt x="1578" y="897"/>
                    <a:pt x="1578" y="897"/>
                  </a:cubicBezTo>
                  <a:cubicBezTo>
                    <a:pt x="1577" y="898"/>
                    <a:pt x="1577" y="898"/>
                    <a:pt x="1577" y="898"/>
                  </a:cubicBezTo>
                  <a:cubicBezTo>
                    <a:pt x="1578" y="897"/>
                    <a:pt x="1578" y="897"/>
                    <a:pt x="1578" y="897"/>
                  </a:cubicBezTo>
                  <a:cubicBezTo>
                    <a:pt x="1575" y="899"/>
                    <a:pt x="1575" y="899"/>
                    <a:pt x="1575" y="899"/>
                  </a:cubicBezTo>
                  <a:cubicBezTo>
                    <a:pt x="1579" y="899"/>
                    <a:pt x="1579" y="899"/>
                    <a:pt x="1579" y="899"/>
                  </a:cubicBezTo>
                  <a:cubicBezTo>
                    <a:pt x="1579" y="898"/>
                    <a:pt x="1578" y="898"/>
                    <a:pt x="1578" y="897"/>
                  </a:cubicBezTo>
                  <a:cubicBezTo>
                    <a:pt x="1575" y="899"/>
                    <a:pt x="1575" y="899"/>
                    <a:pt x="1575" y="899"/>
                  </a:cubicBezTo>
                  <a:cubicBezTo>
                    <a:pt x="1579" y="899"/>
                    <a:pt x="1579" y="899"/>
                    <a:pt x="1579" y="899"/>
                  </a:cubicBezTo>
                  <a:cubicBezTo>
                    <a:pt x="1575" y="899"/>
                    <a:pt x="1575" y="899"/>
                    <a:pt x="1575" y="899"/>
                  </a:cubicBezTo>
                  <a:cubicBezTo>
                    <a:pt x="1578" y="902"/>
                    <a:pt x="1578" y="902"/>
                    <a:pt x="1578" y="902"/>
                  </a:cubicBezTo>
                  <a:cubicBezTo>
                    <a:pt x="1579" y="901"/>
                    <a:pt x="1579" y="900"/>
                    <a:pt x="1579" y="899"/>
                  </a:cubicBezTo>
                  <a:cubicBezTo>
                    <a:pt x="1575" y="899"/>
                    <a:pt x="1575" y="899"/>
                    <a:pt x="1575" y="899"/>
                  </a:cubicBezTo>
                  <a:cubicBezTo>
                    <a:pt x="1578" y="902"/>
                    <a:pt x="1578" y="902"/>
                    <a:pt x="1578" y="902"/>
                  </a:cubicBezTo>
                  <a:cubicBezTo>
                    <a:pt x="1575" y="899"/>
                    <a:pt x="1575" y="899"/>
                    <a:pt x="1575" y="899"/>
                  </a:cubicBezTo>
                  <a:cubicBezTo>
                    <a:pt x="1573" y="903"/>
                    <a:pt x="1573" y="903"/>
                    <a:pt x="1573" y="903"/>
                  </a:cubicBezTo>
                  <a:cubicBezTo>
                    <a:pt x="1875" y="1078"/>
                    <a:pt x="1875" y="1078"/>
                    <a:pt x="1875" y="1078"/>
                  </a:cubicBezTo>
                  <a:cubicBezTo>
                    <a:pt x="1877" y="1079"/>
                    <a:pt x="1879" y="1079"/>
                    <a:pt x="1881" y="1077"/>
                  </a:cubicBezTo>
                  <a:cubicBezTo>
                    <a:pt x="1881" y="1076"/>
                    <a:pt x="1881" y="1075"/>
                    <a:pt x="1881" y="1074"/>
                  </a:cubicBezTo>
                  <a:cubicBezTo>
                    <a:pt x="1881" y="1073"/>
                    <a:pt x="1881" y="1072"/>
                    <a:pt x="1881" y="1072"/>
                  </a:cubicBezTo>
                  <a:cubicBezTo>
                    <a:pt x="1880" y="1071"/>
                    <a:pt x="1879" y="1070"/>
                    <a:pt x="1878" y="1069"/>
                  </a:cubicBezTo>
                  <a:cubicBezTo>
                    <a:pt x="1876" y="1068"/>
                    <a:pt x="1874" y="1066"/>
                    <a:pt x="1871" y="1063"/>
                  </a:cubicBezTo>
                  <a:cubicBezTo>
                    <a:pt x="1858" y="1054"/>
                    <a:pt x="1835" y="1040"/>
                    <a:pt x="1807" y="1023"/>
                  </a:cubicBezTo>
                  <a:cubicBezTo>
                    <a:pt x="1765" y="998"/>
                    <a:pt x="1712" y="967"/>
                    <a:pt x="1669" y="941"/>
                  </a:cubicBezTo>
                  <a:cubicBezTo>
                    <a:pt x="1648" y="929"/>
                    <a:pt x="1629" y="917"/>
                    <a:pt x="1616" y="909"/>
                  </a:cubicBezTo>
                  <a:cubicBezTo>
                    <a:pt x="1609" y="905"/>
                    <a:pt x="1604" y="901"/>
                    <a:pt x="1600" y="899"/>
                  </a:cubicBezTo>
                  <a:cubicBezTo>
                    <a:pt x="1599" y="897"/>
                    <a:pt x="1597" y="896"/>
                    <a:pt x="1596" y="896"/>
                  </a:cubicBezTo>
                  <a:cubicBezTo>
                    <a:pt x="1596" y="895"/>
                    <a:pt x="1596" y="895"/>
                    <a:pt x="1596" y="895"/>
                  </a:cubicBezTo>
                  <a:cubicBezTo>
                    <a:pt x="1595" y="896"/>
                    <a:pt x="1595" y="896"/>
                    <a:pt x="1595" y="896"/>
                  </a:cubicBezTo>
                  <a:cubicBezTo>
                    <a:pt x="1596" y="895"/>
                    <a:pt x="1596" y="895"/>
                    <a:pt x="1596" y="895"/>
                  </a:cubicBezTo>
                  <a:cubicBezTo>
                    <a:pt x="1596" y="895"/>
                    <a:pt x="1596" y="895"/>
                    <a:pt x="1596" y="895"/>
                  </a:cubicBezTo>
                  <a:cubicBezTo>
                    <a:pt x="1595" y="896"/>
                    <a:pt x="1595" y="896"/>
                    <a:pt x="1595" y="896"/>
                  </a:cubicBezTo>
                  <a:cubicBezTo>
                    <a:pt x="1596" y="895"/>
                    <a:pt x="1596" y="895"/>
                    <a:pt x="1596" y="895"/>
                  </a:cubicBezTo>
                  <a:cubicBezTo>
                    <a:pt x="1593" y="897"/>
                    <a:pt x="1593" y="897"/>
                    <a:pt x="1593" y="897"/>
                  </a:cubicBezTo>
                  <a:cubicBezTo>
                    <a:pt x="1596" y="897"/>
                    <a:pt x="1596" y="897"/>
                    <a:pt x="1596" y="897"/>
                  </a:cubicBezTo>
                  <a:cubicBezTo>
                    <a:pt x="1596" y="896"/>
                    <a:pt x="1596" y="896"/>
                    <a:pt x="1596" y="895"/>
                  </a:cubicBezTo>
                  <a:cubicBezTo>
                    <a:pt x="1593" y="897"/>
                    <a:pt x="1593" y="897"/>
                    <a:pt x="1593" y="897"/>
                  </a:cubicBezTo>
                  <a:cubicBezTo>
                    <a:pt x="1596" y="897"/>
                    <a:pt x="1596" y="897"/>
                    <a:pt x="1596" y="897"/>
                  </a:cubicBezTo>
                  <a:cubicBezTo>
                    <a:pt x="1593" y="897"/>
                    <a:pt x="1593" y="897"/>
                    <a:pt x="1593" y="897"/>
                  </a:cubicBezTo>
                  <a:cubicBezTo>
                    <a:pt x="1596" y="899"/>
                    <a:pt x="1596" y="899"/>
                    <a:pt x="1596" y="899"/>
                  </a:cubicBezTo>
                  <a:cubicBezTo>
                    <a:pt x="1596" y="898"/>
                    <a:pt x="1596" y="897"/>
                    <a:pt x="1596" y="897"/>
                  </a:cubicBezTo>
                  <a:cubicBezTo>
                    <a:pt x="1593" y="897"/>
                    <a:pt x="1593" y="897"/>
                    <a:pt x="1593" y="897"/>
                  </a:cubicBezTo>
                  <a:cubicBezTo>
                    <a:pt x="1596" y="899"/>
                    <a:pt x="1596" y="899"/>
                    <a:pt x="1596" y="899"/>
                  </a:cubicBezTo>
                  <a:cubicBezTo>
                    <a:pt x="1592" y="897"/>
                    <a:pt x="1592" y="897"/>
                    <a:pt x="1592" y="897"/>
                  </a:cubicBezTo>
                  <a:cubicBezTo>
                    <a:pt x="1590" y="900"/>
                    <a:pt x="1590" y="900"/>
                    <a:pt x="1590" y="900"/>
                  </a:cubicBezTo>
                  <a:cubicBezTo>
                    <a:pt x="1870" y="1061"/>
                    <a:pt x="1870" y="1061"/>
                    <a:pt x="1870" y="1061"/>
                  </a:cubicBezTo>
                  <a:cubicBezTo>
                    <a:pt x="1871" y="1062"/>
                    <a:pt x="1872" y="1062"/>
                    <a:pt x="1873" y="1062"/>
                  </a:cubicBezTo>
                  <a:cubicBezTo>
                    <a:pt x="1874" y="1061"/>
                    <a:pt x="1875" y="1061"/>
                    <a:pt x="1876" y="1060"/>
                  </a:cubicBezTo>
                  <a:cubicBezTo>
                    <a:pt x="1876" y="1059"/>
                    <a:pt x="1876" y="1058"/>
                    <a:pt x="1876" y="1058"/>
                  </a:cubicBezTo>
                  <a:cubicBezTo>
                    <a:pt x="1876" y="1057"/>
                    <a:pt x="1876" y="1056"/>
                    <a:pt x="1876" y="1056"/>
                  </a:cubicBezTo>
                  <a:cubicBezTo>
                    <a:pt x="1876" y="1055"/>
                    <a:pt x="1875" y="1055"/>
                    <a:pt x="1875" y="1055"/>
                  </a:cubicBezTo>
                  <a:cubicBezTo>
                    <a:pt x="1875" y="1054"/>
                    <a:pt x="1875" y="1054"/>
                    <a:pt x="1874" y="1054"/>
                  </a:cubicBezTo>
                  <a:cubicBezTo>
                    <a:pt x="1873" y="1053"/>
                    <a:pt x="1871" y="1052"/>
                    <a:pt x="1869" y="1050"/>
                  </a:cubicBezTo>
                  <a:cubicBezTo>
                    <a:pt x="1859" y="1043"/>
                    <a:pt x="1838" y="1030"/>
                    <a:pt x="1812" y="1014"/>
                  </a:cubicBezTo>
                  <a:cubicBezTo>
                    <a:pt x="1734" y="965"/>
                    <a:pt x="1611" y="889"/>
                    <a:pt x="1611" y="889"/>
                  </a:cubicBezTo>
                  <a:cubicBezTo>
                    <a:pt x="1608" y="893"/>
                    <a:pt x="1608" y="893"/>
                    <a:pt x="1608" y="893"/>
                  </a:cubicBezTo>
                  <a:cubicBezTo>
                    <a:pt x="1612" y="895"/>
                    <a:pt x="1612" y="895"/>
                    <a:pt x="1612" y="895"/>
                  </a:cubicBezTo>
                  <a:cubicBezTo>
                    <a:pt x="1609" y="893"/>
                    <a:pt x="1609" y="893"/>
                    <a:pt x="1609" y="893"/>
                  </a:cubicBezTo>
                  <a:cubicBezTo>
                    <a:pt x="1610" y="897"/>
                    <a:pt x="1610" y="897"/>
                    <a:pt x="1610" y="897"/>
                  </a:cubicBezTo>
                  <a:cubicBezTo>
                    <a:pt x="1610" y="896"/>
                    <a:pt x="1611" y="896"/>
                    <a:pt x="1612" y="895"/>
                  </a:cubicBezTo>
                  <a:cubicBezTo>
                    <a:pt x="1609" y="893"/>
                    <a:pt x="1609" y="893"/>
                    <a:pt x="1609" y="893"/>
                  </a:cubicBezTo>
                  <a:cubicBezTo>
                    <a:pt x="1610" y="897"/>
                    <a:pt x="1610" y="897"/>
                    <a:pt x="1610" y="897"/>
                  </a:cubicBezTo>
                  <a:cubicBezTo>
                    <a:pt x="1609" y="893"/>
                    <a:pt x="1609" y="893"/>
                    <a:pt x="1609" y="893"/>
                  </a:cubicBezTo>
                  <a:cubicBezTo>
                    <a:pt x="1609" y="897"/>
                    <a:pt x="1609" y="897"/>
                    <a:pt x="1609" y="897"/>
                  </a:cubicBezTo>
                  <a:cubicBezTo>
                    <a:pt x="1609" y="897"/>
                    <a:pt x="1609" y="897"/>
                    <a:pt x="1610" y="897"/>
                  </a:cubicBezTo>
                  <a:cubicBezTo>
                    <a:pt x="1609" y="893"/>
                    <a:pt x="1609" y="893"/>
                    <a:pt x="1609" y="893"/>
                  </a:cubicBezTo>
                  <a:cubicBezTo>
                    <a:pt x="1609" y="897"/>
                    <a:pt x="1609" y="897"/>
                    <a:pt x="1609" y="897"/>
                  </a:cubicBezTo>
                  <a:cubicBezTo>
                    <a:pt x="1609" y="894"/>
                    <a:pt x="1609" y="894"/>
                    <a:pt x="1609" y="894"/>
                  </a:cubicBezTo>
                  <a:cubicBezTo>
                    <a:pt x="1608" y="897"/>
                    <a:pt x="1608" y="897"/>
                    <a:pt x="1608" y="897"/>
                  </a:cubicBezTo>
                  <a:cubicBezTo>
                    <a:pt x="1608" y="897"/>
                    <a:pt x="1608" y="897"/>
                    <a:pt x="1609" y="897"/>
                  </a:cubicBezTo>
                  <a:cubicBezTo>
                    <a:pt x="1609" y="894"/>
                    <a:pt x="1609" y="894"/>
                    <a:pt x="1609" y="894"/>
                  </a:cubicBezTo>
                  <a:cubicBezTo>
                    <a:pt x="1608" y="897"/>
                    <a:pt x="1608" y="897"/>
                    <a:pt x="1608" y="897"/>
                  </a:cubicBezTo>
                  <a:cubicBezTo>
                    <a:pt x="1608" y="895"/>
                    <a:pt x="1608" y="895"/>
                    <a:pt x="1608" y="895"/>
                  </a:cubicBezTo>
                  <a:cubicBezTo>
                    <a:pt x="1608" y="897"/>
                    <a:pt x="1608" y="897"/>
                    <a:pt x="1608" y="897"/>
                  </a:cubicBezTo>
                  <a:cubicBezTo>
                    <a:pt x="1608" y="897"/>
                    <a:pt x="1608" y="897"/>
                    <a:pt x="1608" y="897"/>
                  </a:cubicBezTo>
                  <a:cubicBezTo>
                    <a:pt x="1608" y="895"/>
                    <a:pt x="1608" y="895"/>
                    <a:pt x="1608" y="895"/>
                  </a:cubicBezTo>
                  <a:cubicBezTo>
                    <a:pt x="1608" y="897"/>
                    <a:pt x="1608" y="897"/>
                    <a:pt x="1608" y="897"/>
                  </a:cubicBezTo>
                  <a:cubicBezTo>
                    <a:pt x="1608" y="897"/>
                    <a:pt x="1608" y="897"/>
                    <a:pt x="1608" y="897"/>
                  </a:cubicBezTo>
                  <a:cubicBezTo>
                    <a:pt x="1608" y="897"/>
                    <a:pt x="1609" y="897"/>
                    <a:pt x="1609" y="897"/>
                  </a:cubicBezTo>
                  <a:cubicBezTo>
                    <a:pt x="1612" y="899"/>
                    <a:pt x="1619" y="902"/>
                    <a:pt x="1628" y="908"/>
                  </a:cubicBezTo>
                  <a:cubicBezTo>
                    <a:pt x="1659" y="925"/>
                    <a:pt x="1720" y="961"/>
                    <a:pt x="1773" y="992"/>
                  </a:cubicBezTo>
                  <a:cubicBezTo>
                    <a:pt x="1800" y="1008"/>
                    <a:pt x="1825" y="1022"/>
                    <a:pt x="1844" y="1033"/>
                  </a:cubicBezTo>
                  <a:cubicBezTo>
                    <a:pt x="1853" y="1038"/>
                    <a:pt x="1861" y="1043"/>
                    <a:pt x="1866" y="1046"/>
                  </a:cubicBezTo>
                  <a:cubicBezTo>
                    <a:pt x="1869" y="1047"/>
                    <a:pt x="1872" y="1048"/>
                    <a:pt x="1873" y="1049"/>
                  </a:cubicBezTo>
                  <a:cubicBezTo>
                    <a:pt x="1874" y="1050"/>
                    <a:pt x="1875" y="1050"/>
                    <a:pt x="1876" y="1050"/>
                  </a:cubicBezTo>
                  <a:cubicBezTo>
                    <a:pt x="1876" y="1050"/>
                    <a:pt x="1877" y="1050"/>
                    <a:pt x="1877" y="1051"/>
                  </a:cubicBezTo>
                  <a:cubicBezTo>
                    <a:pt x="1877" y="1051"/>
                    <a:pt x="1878" y="1051"/>
                    <a:pt x="1878" y="1051"/>
                  </a:cubicBezTo>
                  <a:cubicBezTo>
                    <a:pt x="1879" y="1051"/>
                    <a:pt x="1879" y="1051"/>
                    <a:pt x="1880" y="1051"/>
                  </a:cubicBezTo>
                  <a:cubicBezTo>
                    <a:pt x="1880" y="1050"/>
                    <a:pt x="1881" y="1050"/>
                    <a:pt x="1882" y="1049"/>
                  </a:cubicBezTo>
                  <a:cubicBezTo>
                    <a:pt x="1882" y="1049"/>
                    <a:pt x="1882" y="1049"/>
                    <a:pt x="1882" y="1049"/>
                  </a:cubicBezTo>
                  <a:cubicBezTo>
                    <a:pt x="1882" y="1048"/>
                    <a:pt x="1883" y="1047"/>
                    <a:pt x="1883" y="1047"/>
                  </a:cubicBezTo>
                  <a:cubicBezTo>
                    <a:pt x="1883" y="1045"/>
                    <a:pt x="1882" y="1044"/>
                    <a:pt x="1882" y="1044"/>
                  </a:cubicBezTo>
                  <a:cubicBezTo>
                    <a:pt x="1881" y="1043"/>
                    <a:pt x="1881" y="1042"/>
                    <a:pt x="1880" y="1041"/>
                  </a:cubicBezTo>
                  <a:cubicBezTo>
                    <a:pt x="1878" y="1040"/>
                    <a:pt x="1876" y="1038"/>
                    <a:pt x="1873" y="1036"/>
                  </a:cubicBezTo>
                  <a:cubicBezTo>
                    <a:pt x="1861" y="1027"/>
                    <a:pt x="1839" y="1013"/>
                    <a:pt x="1812" y="996"/>
                  </a:cubicBezTo>
                  <a:cubicBezTo>
                    <a:pt x="1732" y="946"/>
                    <a:pt x="1610" y="874"/>
                    <a:pt x="1610" y="874"/>
                  </a:cubicBezTo>
                  <a:cubicBezTo>
                    <a:pt x="1608" y="878"/>
                    <a:pt x="1608" y="878"/>
                    <a:pt x="1608" y="878"/>
                  </a:cubicBezTo>
                  <a:cubicBezTo>
                    <a:pt x="1611" y="880"/>
                    <a:pt x="1611" y="880"/>
                    <a:pt x="1611" y="880"/>
                  </a:cubicBezTo>
                  <a:cubicBezTo>
                    <a:pt x="1608" y="878"/>
                    <a:pt x="1608" y="878"/>
                    <a:pt x="1608" y="878"/>
                  </a:cubicBezTo>
                  <a:cubicBezTo>
                    <a:pt x="1609" y="881"/>
                    <a:pt x="1609" y="881"/>
                    <a:pt x="1609" y="881"/>
                  </a:cubicBezTo>
                  <a:cubicBezTo>
                    <a:pt x="1610" y="881"/>
                    <a:pt x="1611" y="881"/>
                    <a:pt x="1611" y="880"/>
                  </a:cubicBezTo>
                  <a:cubicBezTo>
                    <a:pt x="1608" y="878"/>
                    <a:pt x="1608" y="878"/>
                    <a:pt x="1608" y="878"/>
                  </a:cubicBezTo>
                  <a:cubicBezTo>
                    <a:pt x="1609" y="881"/>
                    <a:pt x="1609" y="881"/>
                    <a:pt x="1609" y="881"/>
                  </a:cubicBezTo>
                  <a:cubicBezTo>
                    <a:pt x="1608" y="878"/>
                    <a:pt x="1608" y="878"/>
                    <a:pt x="1608" y="878"/>
                  </a:cubicBezTo>
                  <a:cubicBezTo>
                    <a:pt x="1608" y="881"/>
                    <a:pt x="1608" y="881"/>
                    <a:pt x="1608" y="881"/>
                  </a:cubicBezTo>
                  <a:cubicBezTo>
                    <a:pt x="1609" y="881"/>
                    <a:pt x="1609" y="881"/>
                    <a:pt x="1609" y="881"/>
                  </a:cubicBezTo>
                  <a:cubicBezTo>
                    <a:pt x="1608" y="878"/>
                    <a:pt x="1608" y="878"/>
                    <a:pt x="1608" y="878"/>
                  </a:cubicBezTo>
                  <a:cubicBezTo>
                    <a:pt x="1608" y="881"/>
                    <a:pt x="1608" y="881"/>
                    <a:pt x="1608" y="881"/>
                  </a:cubicBezTo>
                  <a:cubicBezTo>
                    <a:pt x="1608" y="880"/>
                    <a:pt x="1608" y="880"/>
                    <a:pt x="1608" y="880"/>
                  </a:cubicBezTo>
                  <a:cubicBezTo>
                    <a:pt x="1608" y="881"/>
                    <a:pt x="1608" y="881"/>
                    <a:pt x="1608" y="881"/>
                  </a:cubicBezTo>
                  <a:cubicBezTo>
                    <a:pt x="1608" y="881"/>
                    <a:pt x="1608" y="881"/>
                    <a:pt x="1608" y="881"/>
                  </a:cubicBezTo>
                  <a:cubicBezTo>
                    <a:pt x="1608" y="880"/>
                    <a:pt x="1608" y="880"/>
                    <a:pt x="1608" y="880"/>
                  </a:cubicBezTo>
                  <a:cubicBezTo>
                    <a:pt x="1608" y="881"/>
                    <a:pt x="1608" y="881"/>
                    <a:pt x="1608" y="881"/>
                  </a:cubicBezTo>
                  <a:cubicBezTo>
                    <a:pt x="1608" y="881"/>
                    <a:pt x="1609" y="881"/>
                    <a:pt x="1610" y="882"/>
                  </a:cubicBezTo>
                  <a:cubicBezTo>
                    <a:pt x="1613" y="883"/>
                    <a:pt x="1620" y="886"/>
                    <a:pt x="1629" y="891"/>
                  </a:cubicBezTo>
                  <a:cubicBezTo>
                    <a:pt x="1661" y="908"/>
                    <a:pt x="1722" y="943"/>
                    <a:pt x="1774" y="974"/>
                  </a:cubicBezTo>
                  <a:cubicBezTo>
                    <a:pt x="1800" y="990"/>
                    <a:pt x="1824" y="1004"/>
                    <a:pt x="1841" y="1015"/>
                  </a:cubicBezTo>
                  <a:cubicBezTo>
                    <a:pt x="1850" y="1020"/>
                    <a:pt x="1857" y="1024"/>
                    <a:pt x="1862" y="1027"/>
                  </a:cubicBezTo>
                  <a:cubicBezTo>
                    <a:pt x="1867" y="1030"/>
                    <a:pt x="1870" y="1032"/>
                    <a:pt x="1870" y="1032"/>
                  </a:cubicBezTo>
                  <a:cubicBezTo>
                    <a:pt x="1872" y="1033"/>
                    <a:pt x="1874" y="1032"/>
                    <a:pt x="1875" y="1031"/>
                  </a:cubicBezTo>
                  <a:cubicBezTo>
                    <a:pt x="1877" y="1029"/>
                    <a:pt x="1876" y="1026"/>
                    <a:pt x="1874" y="1025"/>
                  </a:cubicBezTo>
                  <a:cubicBezTo>
                    <a:pt x="1610" y="860"/>
                    <a:pt x="1610" y="860"/>
                    <a:pt x="1610" y="860"/>
                  </a:cubicBezTo>
                  <a:cubicBezTo>
                    <a:pt x="1608" y="864"/>
                    <a:pt x="1608" y="864"/>
                    <a:pt x="1608" y="864"/>
                  </a:cubicBezTo>
                  <a:cubicBezTo>
                    <a:pt x="1606" y="867"/>
                    <a:pt x="1606" y="867"/>
                    <a:pt x="1606" y="867"/>
                  </a:cubicBezTo>
                  <a:cubicBezTo>
                    <a:pt x="1606" y="867"/>
                    <a:pt x="1673" y="905"/>
                    <a:pt x="1740" y="944"/>
                  </a:cubicBezTo>
                  <a:cubicBezTo>
                    <a:pt x="1774" y="963"/>
                    <a:pt x="1808" y="982"/>
                    <a:pt x="1833" y="996"/>
                  </a:cubicBezTo>
                  <a:cubicBezTo>
                    <a:pt x="1846" y="1004"/>
                    <a:pt x="1857" y="1010"/>
                    <a:pt x="1864" y="1014"/>
                  </a:cubicBezTo>
                  <a:cubicBezTo>
                    <a:pt x="1868" y="1016"/>
                    <a:pt x="1871" y="1018"/>
                    <a:pt x="1873" y="1019"/>
                  </a:cubicBezTo>
                  <a:cubicBezTo>
                    <a:pt x="1874" y="1019"/>
                    <a:pt x="1875" y="1020"/>
                    <a:pt x="1875" y="1020"/>
                  </a:cubicBezTo>
                  <a:cubicBezTo>
                    <a:pt x="1876" y="1020"/>
                    <a:pt x="1876" y="1020"/>
                    <a:pt x="1876" y="1020"/>
                  </a:cubicBezTo>
                  <a:cubicBezTo>
                    <a:pt x="1877" y="1021"/>
                    <a:pt x="1877" y="1021"/>
                    <a:pt x="1877" y="1021"/>
                  </a:cubicBezTo>
                  <a:cubicBezTo>
                    <a:pt x="1877" y="1021"/>
                    <a:pt x="1877" y="1021"/>
                    <a:pt x="1877" y="1021"/>
                  </a:cubicBezTo>
                  <a:cubicBezTo>
                    <a:pt x="1877" y="1021"/>
                    <a:pt x="1878" y="1021"/>
                    <a:pt x="1878" y="1021"/>
                  </a:cubicBezTo>
                  <a:cubicBezTo>
                    <a:pt x="1880" y="1021"/>
                    <a:pt x="1881" y="1020"/>
                    <a:pt x="1882" y="1019"/>
                  </a:cubicBezTo>
                  <a:cubicBezTo>
                    <a:pt x="1882" y="1018"/>
                    <a:pt x="1882" y="1017"/>
                    <a:pt x="1882" y="1017"/>
                  </a:cubicBezTo>
                  <a:cubicBezTo>
                    <a:pt x="1882" y="1016"/>
                    <a:pt x="1882" y="1015"/>
                    <a:pt x="1882" y="1015"/>
                  </a:cubicBezTo>
                  <a:cubicBezTo>
                    <a:pt x="1881" y="1014"/>
                    <a:pt x="1881" y="1014"/>
                    <a:pt x="1881" y="1013"/>
                  </a:cubicBezTo>
                  <a:cubicBezTo>
                    <a:pt x="1880" y="1013"/>
                    <a:pt x="1879" y="1012"/>
                    <a:pt x="1879" y="1011"/>
                  </a:cubicBezTo>
                  <a:cubicBezTo>
                    <a:pt x="1875" y="1009"/>
                    <a:pt x="1868" y="1004"/>
                    <a:pt x="1859" y="998"/>
                  </a:cubicBezTo>
                  <a:cubicBezTo>
                    <a:pt x="1795" y="956"/>
                    <a:pt x="1611" y="845"/>
                    <a:pt x="1611" y="845"/>
                  </a:cubicBezTo>
                  <a:cubicBezTo>
                    <a:pt x="1609" y="848"/>
                    <a:pt x="1609" y="848"/>
                    <a:pt x="1609" y="848"/>
                  </a:cubicBezTo>
                  <a:cubicBezTo>
                    <a:pt x="1612" y="851"/>
                    <a:pt x="1612" y="851"/>
                    <a:pt x="1612" y="851"/>
                  </a:cubicBezTo>
                  <a:cubicBezTo>
                    <a:pt x="1609" y="849"/>
                    <a:pt x="1609" y="849"/>
                    <a:pt x="1609" y="849"/>
                  </a:cubicBezTo>
                  <a:cubicBezTo>
                    <a:pt x="1610" y="852"/>
                    <a:pt x="1610" y="852"/>
                    <a:pt x="1610" y="852"/>
                  </a:cubicBezTo>
                  <a:cubicBezTo>
                    <a:pt x="1611" y="852"/>
                    <a:pt x="1611" y="851"/>
                    <a:pt x="1612" y="851"/>
                  </a:cubicBezTo>
                  <a:cubicBezTo>
                    <a:pt x="1609" y="849"/>
                    <a:pt x="1609" y="849"/>
                    <a:pt x="1609" y="849"/>
                  </a:cubicBezTo>
                  <a:cubicBezTo>
                    <a:pt x="1610" y="852"/>
                    <a:pt x="1610" y="852"/>
                    <a:pt x="1610" y="852"/>
                  </a:cubicBezTo>
                  <a:cubicBezTo>
                    <a:pt x="1609" y="850"/>
                    <a:pt x="1609" y="850"/>
                    <a:pt x="1609" y="850"/>
                  </a:cubicBezTo>
                  <a:cubicBezTo>
                    <a:pt x="1609" y="852"/>
                    <a:pt x="1609" y="852"/>
                    <a:pt x="1609" y="852"/>
                  </a:cubicBezTo>
                  <a:cubicBezTo>
                    <a:pt x="1610" y="852"/>
                    <a:pt x="1610" y="852"/>
                    <a:pt x="1610" y="852"/>
                  </a:cubicBezTo>
                  <a:cubicBezTo>
                    <a:pt x="1609" y="850"/>
                    <a:pt x="1609" y="850"/>
                    <a:pt x="1609" y="850"/>
                  </a:cubicBezTo>
                  <a:cubicBezTo>
                    <a:pt x="1609" y="852"/>
                    <a:pt x="1609" y="852"/>
                    <a:pt x="1609" y="852"/>
                  </a:cubicBezTo>
                  <a:cubicBezTo>
                    <a:pt x="1609" y="852"/>
                    <a:pt x="1609" y="852"/>
                    <a:pt x="1609" y="852"/>
                  </a:cubicBezTo>
                  <a:cubicBezTo>
                    <a:pt x="1609" y="852"/>
                    <a:pt x="1609" y="852"/>
                    <a:pt x="1609" y="852"/>
                  </a:cubicBezTo>
                  <a:cubicBezTo>
                    <a:pt x="1609" y="852"/>
                    <a:pt x="1609" y="852"/>
                    <a:pt x="1609" y="852"/>
                  </a:cubicBezTo>
                  <a:cubicBezTo>
                    <a:pt x="1609" y="852"/>
                    <a:pt x="1609" y="852"/>
                    <a:pt x="1609" y="852"/>
                  </a:cubicBezTo>
                  <a:cubicBezTo>
                    <a:pt x="1609" y="852"/>
                    <a:pt x="1609" y="852"/>
                    <a:pt x="1609" y="852"/>
                  </a:cubicBezTo>
                  <a:cubicBezTo>
                    <a:pt x="1610" y="852"/>
                    <a:pt x="1610" y="852"/>
                    <a:pt x="1611" y="853"/>
                  </a:cubicBezTo>
                  <a:cubicBezTo>
                    <a:pt x="1615" y="854"/>
                    <a:pt x="1622" y="857"/>
                    <a:pt x="1632" y="862"/>
                  </a:cubicBezTo>
                  <a:cubicBezTo>
                    <a:pt x="1665" y="879"/>
                    <a:pt x="1726" y="915"/>
                    <a:pt x="1778" y="946"/>
                  </a:cubicBezTo>
                  <a:cubicBezTo>
                    <a:pt x="1805" y="961"/>
                    <a:pt x="1829" y="976"/>
                    <a:pt x="1846" y="987"/>
                  </a:cubicBezTo>
                  <a:cubicBezTo>
                    <a:pt x="1855" y="992"/>
                    <a:pt x="1862" y="996"/>
                    <a:pt x="1867" y="999"/>
                  </a:cubicBezTo>
                  <a:cubicBezTo>
                    <a:pt x="1872" y="1002"/>
                    <a:pt x="1875" y="1004"/>
                    <a:pt x="1875" y="1004"/>
                  </a:cubicBezTo>
                  <a:cubicBezTo>
                    <a:pt x="1876" y="1005"/>
                    <a:pt x="1877" y="1005"/>
                    <a:pt x="1878" y="1004"/>
                  </a:cubicBezTo>
                  <a:cubicBezTo>
                    <a:pt x="1879" y="1004"/>
                    <a:pt x="1880" y="1004"/>
                    <a:pt x="1881" y="1003"/>
                  </a:cubicBezTo>
                  <a:cubicBezTo>
                    <a:pt x="1881" y="1002"/>
                    <a:pt x="1881" y="1001"/>
                    <a:pt x="1881" y="1001"/>
                  </a:cubicBezTo>
                  <a:cubicBezTo>
                    <a:pt x="1881" y="999"/>
                    <a:pt x="1881" y="999"/>
                    <a:pt x="1881" y="998"/>
                  </a:cubicBezTo>
                  <a:cubicBezTo>
                    <a:pt x="1880" y="998"/>
                    <a:pt x="1880" y="997"/>
                    <a:pt x="1879" y="997"/>
                  </a:cubicBezTo>
                  <a:cubicBezTo>
                    <a:pt x="1879" y="997"/>
                    <a:pt x="1878" y="996"/>
                    <a:pt x="1877" y="995"/>
                  </a:cubicBezTo>
                  <a:cubicBezTo>
                    <a:pt x="1874" y="993"/>
                    <a:pt x="1867" y="988"/>
                    <a:pt x="1858" y="982"/>
                  </a:cubicBezTo>
                  <a:cubicBezTo>
                    <a:pt x="1794" y="941"/>
                    <a:pt x="1608" y="828"/>
                    <a:pt x="1608" y="828"/>
                  </a:cubicBezTo>
                  <a:cubicBezTo>
                    <a:pt x="1606" y="831"/>
                    <a:pt x="1606" y="831"/>
                    <a:pt x="1606" y="831"/>
                  </a:cubicBezTo>
                  <a:cubicBezTo>
                    <a:pt x="1604" y="835"/>
                    <a:pt x="1604" y="835"/>
                    <a:pt x="1604" y="835"/>
                  </a:cubicBezTo>
                  <a:cubicBezTo>
                    <a:pt x="1871" y="984"/>
                    <a:pt x="1871" y="984"/>
                    <a:pt x="1871" y="984"/>
                  </a:cubicBezTo>
                  <a:cubicBezTo>
                    <a:pt x="1873" y="985"/>
                    <a:pt x="1876" y="985"/>
                    <a:pt x="1877" y="983"/>
                  </a:cubicBezTo>
                  <a:cubicBezTo>
                    <a:pt x="1878" y="981"/>
                    <a:pt x="1877" y="979"/>
                    <a:pt x="1875" y="977"/>
                  </a:cubicBezTo>
                  <a:cubicBezTo>
                    <a:pt x="1875" y="977"/>
                    <a:pt x="1871" y="975"/>
                    <a:pt x="1864" y="971"/>
                  </a:cubicBezTo>
                  <a:cubicBezTo>
                    <a:pt x="1839" y="955"/>
                    <a:pt x="1775" y="916"/>
                    <a:pt x="1718" y="881"/>
                  </a:cubicBezTo>
                  <a:cubicBezTo>
                    <a:pt x="1690" y="863"/>
                    <a:pt x="1663" y="847"/>
                    <a:pt x="1643" y="834"/>
                  </a:cubicBezTo>
                  <a:cubicBezTo>
                    <a:pt x="1633" y="828"/>
                    <a:pt x="1625" y="822"/>
                    <a:pt x="1619" y="819"/>
                  </a:cubicBezTo>
                  <a:cubicBezTo>
                    <a:pt x="1617" y="817"/>
                    <a:pt x="1614" y="815"/>
                    <a:pt x="1613" y="814"/>
                  </a:cubicBezTo>
                  <a:cubicBezTo>
                    <a:pt x="1612" y="814"/>
                    <a:pt x="1612" y="813"/>
                    <a:pt x="1612" y="813"/>
                  </a:cubicBezTo>
                  <a:cubicBezTo>
                    <a:pt x="1611" y="813"/>
                    <a:pt x="1611" y="813"/>
                    <a:pt x="1611" y="813"/>
                  </a:cubicBezTo>
                  <a:cubicBezTo>
                    <a:pt x="1611" y="813"/>
                    <a:pt x="1611" y="813"/>
                    <a:pt x="1611" y="813"/>
                  </a:cubicBezTo>
                  <a:cubicBezTo>
                    <a:pt x="1611" y="813"/>
                    <a:pt x="1611" y="813"/>
                    <a:pt x="1611" y="813"/>
                  </a:cubicBezTo>
                  <a:cubicBezTo>
                    <a:pt x="1611" y="813"/>
                    <a:pt x="1611" y="813"/>
                    <a:pt x="1611" y="813"/>
                  </a:cubicBezTo>
                  <a:cubicBezTo>
                    <a:pt x="1611" y="813"/>
                    <a:pt x="1611" y="813"/>
                    <a:pt x="1611" y="813"/>
                  </a:cubicBezTo>
                  <a:cubicBezTo>
                    <a:pt x="1611" y="813"/>
                    <a:pt x="1611" y="813"/>
                    <a:pt x="1611" y="813"/>
                  </a:cubicBezTo>
                  <a:cubicBezTo>
                    <a:pt x="1609" y="815"/>
                    <a:pt x="1609" y="815"/>
                    <a:pt x="1609" y="815"/>
                  </a:cubicBezTo>
                  <a:cubicBezTo>
                    <a:pt x="1612" y="813"/>
                    <a:pt x="1612" y="813"/>
                    <a:pt x="1612" y="813"/>
                  </a:cubicBezTo>
                  <a:cubicBezTo>
                    <a:pt x="1611" y="813"/>
                    <a:pt x="1611" y="813"/>
                    <a:pt x="1611" y="813"/>
                  </a:cubicBezTo>
                  <a:cubicBezTo>
                    <a:pt x="1609" y="815"/>
                    <a:pt x="1609" y="815"/>
                    <a:pt x="1609" y="815"/>
                  </a:cubicBezTo>
                  <a:cubicBezTo>
                    <a:pt x="1612" y="813"/>
                    <a:pt x="1612" y="813"/>
                    <a:pt x="1612" y="813"/>
                  </a:cubicBezTo>
                  <a:cubicBezTo>
                    <a:pt x="1609" y="815"/>
                    <a:pt x="1609" y="815"/>
                    <a:pt x="1609" y="815"/>
                  </a:cubicBezTo>
                  <a:cubicBezTo>
                    <a:pt x="1612" y="815"/>
                    <a:pt x="1612" y="815"/>
                    <a:pt x="1612" y="815"/>
                  </a:cubicBezTo>
                  <a:cubicBezTo>
                    <a:pt x="1612" y="814"/>
                    <a:pt x="1612" y="814"/>
                    <a:pt x="1612" y="813"/>
                  </a:cubicBezTo>
                  <a:cubicBezTo>
                    <a:pt x="1609" y="815"/>
                    <a:pt x="1609" y="815"/>
                    <a:pt x="1609" y="815"/>
                  </a:cubicBezTo>
                  <a:cubicBezTo>
                    <a:pt x="1612" y="815"/>
                    <a:pt x="1612" y="815"/>
                    <a:pt x="1612" y="815"/>
                  </a:cubicBezTo>
                  <a:cubicBezTo>
                    <a:pt x="1608" y="815"/>
                    <a:pt x="1608" y="815"/>
                    <a:pt x="1608" y="815"/>
                  </a:cubicBezTo>
                  <a:cubicBezTo>
                    <a:pt x="1612" y="816"/>
                    <a:pt x="1612" y="816"/>
                    <a:pt x="1612" y="816"/>
                  </a:cubicBezTo>
                  <a:cubicBezTo>
                    <a:pt x="1612" y="816"/>
                    <a:pt x="1612" y="816"/>
                    <a:pt x="1612" y="815"/>
                  </a:cubicBezTo>
                  <a:cubicBezTo>
                    <a:pt x="1608" y="815"/>
                    <a:pt x="1608" y="815"/>
                    <a:pt x="1608" y="815"/>
                  </a:cubicBezTo>
                  <a:cubicBezTo>
                    <a:pt x="1612" y="816"/>
                    <a:pt x="1612" y="816"/>
                    <a:pt x="1612" y="816"/>
                  </a:cubicBezTo>
                  <a:cubicBezTo>
                    <a:pt x="1608" y="815"/>
                    <a:pt x="1608" y="815"/>
                    <a:pt x="1608" y="815"/>
                  </a:cubicBezTo>
                  <a:cubicBezTo>
                    <a:pt x="1611" y="818"/>
                    <a:pt x="1611" y="818"/>
                    <a:pt x="1611" y="818"/>
                  </a:cubicBezTo>
                  <a:cubicBezTo>
                    <a:pt x="1612" y="817"/>
                    <a:pt x="1612" y="817"/>
                    <a:pt x="1612" y="816"/>
                  </a:cubicBezTo>
                  <a:cubicBezTo>
                    <a:pt x="1608" y="815"/>
                    <a:pt x="1608" y="815"/>
                    <a:pt x="1608" y="815"/>
                  </a:cubicBezTo>
                  <a:cubicBezTo>
                    <a:pt x="1611" y="818"/>
                    <a:pt x="1611" y="818"/>
                    <a:pt x="1611" y="818"/>
                  </a:cubicBezTo>
                  <a:cubicBezTo>
                    <a:pt x="1608" y="815"/>
                    <a:pt x="1608" y="815"/>
                    <a:pt x="1608" y="815"/>
                  </a:cubicBezTo>
                  <a:cubicBezTo>
                    <a:pt x="1606" y="819"/>
                    <a:pt x="1606" y="819"/>
                    <a:pt x="1606" y="819"/>
                  </a:cubicBezTo>
                  <a:cubicBezTo>
                    <a:pt x="1606" y="819"/>
                    <a:pt x="1669" y="856"/>
                    <a:pt x="1733" y="893"/>
                  </a:cubicBezTo>
                  <a:cubicBezTo>
                    <a:pt x="1766" y="912"/>
                    <a:pt x="1799" y="931"/>
                    <a:pt x="1825" y="945"/>
                  </a:cubicBezTo>
                  <a:cubicBezTo>
                    <a:pt x="1838" y="952"/>
                    <a:pt x="1849" y="958"/>
                    <a:pt x="1858" y="962"/>
                  </a:cubicBezTo>
                  <a:cubicBezTo>
                    <a:pt x="1862" y="964"/>
                    <a:pt x="1866" y="965"/>
                    <a:pt x="1869" y="966"/>
                  </a:cubicBezTo>
                  <a:cubicBezTo>
                    <a:pt x="1871" y="967"/>
                    <a:pt x="1872" y="968"/>
                    <a:pt x="1873" y="968"/>
                  </a:cubicBezTo>
                  <a:cubicBezTo>
                    <a:pt x="1874" y="968"/>
                    <a:pt x="1875" y="968"/>
                    <a:pt x="1877" y="968"/>
                  </a:cubicBezTo>
                  <a:cubicBezTo>
                    <a:pt x="1877" y="968"/>
                    <a:pt x="1878" y="968"/>
                    <a:pt x="1879" y="968"/>
                  </a:cubicBezTo>
                  <a:cubicBezTo>
                    <a:pt x="1879" y="968"/>
                    <a:pt x="1880" y="967"/>
                    <a:pt x="1881" y="966"/>
                  </a:cubicBezTo>
                  <a:cubicBezTo>
                    <a:pt x="1882" y="965"/>
                    <a:pt x="1882" y="964"/>
                    <a:pt x="1882" y="963"/>
                  </a:cubicBezTo>
                  <a:cubicBezTo>
                    <a:pt x="1881" y="962"/>
                    <a:pt x="1881" y="961"/>
                    <a:pt x="1880" y="961"/>
                  </a:cubicBezTo>
                  <a:cubicBezTo>
                    <a:pt x="1612" y="793"/>
                    <a:pt x="1612" y="793"/>
                    <a:pt x="1612" y="793"/>
                  </a:cubicBezTo>
                  <a:cubicBezTo>
                    <a:pt x="1610" y="797"/>
                    <a:pt x="1610" y="797"/>
                    <a:pt x="1610" y="797"/>
                  </a:cubicBezTo>
                  <a:cubicBezTo>
                    <a:pt x="1613" y="799"/>
                    <a:pt x="1613" y="799"/>
                    <a:pt x="1613" y="799"/>
                  </a:cubicBezTo>
                  <a:cubicBezTo>
                    <a:pt x="1610" y="797"/>
                    <a:pt x="1610" y="797"/>
                    <a:pt x="1610" y="797"/>
                  </a:cubicBezTo>
                  <a:cubicBezTo>
                    <a:pt x="1611" y="801"/>
                    <a:pt x="1611" y="801"/>
                    <a:pt x="1611" y="801"/>
                  </a:cubicBezTo>
                  <a:cubicBezTo>
                    <a:pt x="1612" y="800"/>
                    <a:pt x="1613" y="800"/>
                    <a:pt x="1613" y="799"/>
                  </a:cubicBezTo>
                  <a:cubicBezTo>
                    <a:pt x="1610" y="797"/>
                    <a:pt x="1610" y="797"/>
                    <a:pt x="1610" y="797"/>
                  </a:cubicBezTo>
                  <a:cubicBezTo>
                    <a:pt x="1611" y="801"/>
                    <a:pt x="1611" y="801"/>
                    <a:pt x="1611" y="801"/>
                  </a:cubicBezTo>
                  <a:cubicBezTo>
                    <a:pt x="1610" y="797"/>
                    <a:pt x="1610" y="797"/>
                    <a:pt x="1610" y="797"/>
                  </a:cubicBezTo>
                  <a:cubicBezTo>
                    <a:pt x="1610" y="801"/>
                    <a:pt x="1610" y="801"/>
                    <a:pt x="1610" y="801"/>
                  </a:cubicBezTo>
                  <a:cubicBezTo>
                    <a:pt x="1610" y="801"/>
                    <a:pt x="1611" y="801"/>
                    <a:pt x="1611" y="801"/>
                  </a:cubicBezTo>
                  <a:cubicBezTo>
                    <a:pt x="1610" y="797"/>
                    <a:pt x="1610" y="797"/>
                    <a:pt x="1610" y="797"/>
                  </a:cubicBezTo>
                  <a:cubicBezTo>
                    <a:pt x="1610" y="801"/>
                    <a:pt x="1610" y="801"/>
                    <a:pt x="1610" y="801"/>
                  </a:cubicBezTo>
                  <a:cubicBezTo>
                    <a:pt x="1610" y="797"/>
                    <a:pt x="1610" y="797"/>
                    <a:pt x="1610" y="797"/>
                  </a:cubicBezTo>
                  <a:cubicBezTo>
                    <a:pt x="1609" y="801"/>
                    <a:pt x="1609" y="801"/>
                    <a:pt x="1609" y="801"/>
                  </a:cubicBezTo>
                  <a:cubicBezTo>
                    <a:pt x="1609" y="801"/>
                    <a:pt x="1609" y="801"/>
                    <a:pt x="1610" y="801"/>
                  </a:cubicBezTo>
                  <a:cubicBezTo>
                    <a:pt x="1610" y="797"/>
                    <a:pt x="1610" y="797"/>
                    <a:pt x="1610" y="797"/>
                  </a:cubicBezTo>
                  <a:cubicBezTo>
                    <a:pt x="1609" y="801"/>
                    <a:pt x="1609" y="801"/>
                    <a:pt x="1609" y="801"/>
                  </a:cubicBezTo>
                  <a:cubicBezTo>
                    <a:pt x="1610" y="799"/>
                    <a:pt x="1610" y="799"/>
                    <a:pt x="1610" y="799"/>
                  </a:cubicBezTo>
                  <a:cubicBezTo>
                    <a:pt x="1609" y="801"/>
                    <a:pt x="1609" y="801"/>
                    <a:pt x="1609" y="801"/>
                  </a:cubicBezTo>
                  <a:cubicBezTo>
                    <a:pt x="1609" y="801"/>
                    <a:pt x="1609" y="801"/>
                    <a:pt x="1609" y="801"/>
                  </a:cubicBezTo>
                  <a:cubicBezTo>
                    <a:pt x="1610" y="799"/>
                    <a:pt x="1610" y="799"/>
                    <a:pt x="1610" y="799"/>
                  </a:cubicBezTo>
                  <a:cubicBezTo>
                    <a:pt x="1609" y="801"/>
                    <a:pt x="1609" y="801"/>
                    <a:pt x="1609" y="801"/>
                  </a:cubicBezTo>
                  <a:cubicBezTo>
                    <a:pt x="1609" y="801"/>
                    <a:pt x="1609" y="801"/>
                    <a:pt x="1609" y="801"/>
                  </a:cubicBezTo>
                  <a:cubicBezTo>
                    <a:pt x="1609" y="801"/>
                    <a:pt x="1610" y="801"/>
                    <a:pt x="1611" y="801"/>
                  </a:cubicBezTo>
                  <a:cubicBezTo>
                    <a:pt x="1614" y="803"/>
                    <a:pt x="1620" y="806"/>
                    <a:pt x="1629" y="811"/>
                  </a:cubicBezTo>
                  <a:cubicBezTo>
                    <a:pt x="1661" y="828"/>
                    <a:pt x="1723" y="863"/>
                    <a:pt x="1776" y="893"/>
                  </a:cubicBezTo>
                  <a:cubicBezTo>
                    <a:pt x="1803" y="908"/>
                    <a:pt x="1828" y="922"/>
                    <a:pt x="1846" y="933"/>
                  </a:cubicBezTo>
                  <a:cubicBezTo>
                    <a:pt x="1856" y="938"/>
                    <a:pt x="1863" y="942"/>
                    <a:pt x="1868" y="945"/>
                  </a:cubicBezTo>
                  <a:cubicBezTo>
                    <a:pt x="1873" y="948"/>
                    <a:pt x="1876" y="949"/>
                    <a:pt x="1876" y="949"/>
                  </a:cubicBezTo>
                  <a:cubicBezTo>
                    <a:pt x="1878" y="951"/>
                    <a:pt x="1880" y="950"/>
                    <a:pt x="1881" y="948"/>
                  </a:cubicBezTo>
                  <a:cubicBezTo>
                    <a:pt x="1883" y="946"/>
                    <a:pt x="1882" y="944"/>
                    <a:pt x="1880" y="943"/>
                  </a:cubicBezTo>
                  <a:cubicBezTo>
                    <a:pt x="1612" y="775"/>
                    <a:pt x="1612" y="775"/>
                    <a:pt x="1612" y="775"/>
                  </a:cubicBezTo>
                  <a:cubicBezTo>
                    <a:pt x="1609" y="778"/>
                    <a:pt x="1609" y="778"/>
                    <a:pt x="1609" y="778"/>
                  </a:cubicBezTo>
                  <a:cubicBezTo>
                    <a:pt x="1613" y="780"/>
                    <a:pt x="1613" y="780"/>
                    <a:pt x="1613" y="780"/>
                  </a:cubicBezTo>
                  <a:cubicBezTo>
                    <a:pt x="1609" y="778"/>
                    <a:pt x="1609" y="778"/>
                    <a:pt x="1609" y="778"/>
                  </a:cubicBezTo>
                  <a:cubicBezTo>
                    <a:pt x="1611" y="782"/>
                    <a:pt x="1611" y="782"/>
                    <a:pt x="1611" y="782"/>
                  </a:cubicBezTo>
                  <a:cubicBezTo>
                    <a:pt x="1611" y="782"/>
                    <a:pt x="1612" y="781"/>
                    <a:pt x="1613" y="780"/>
                  </a:cubicBezTo>
                  <a:cubicBezTo>
                    <a:pt x="1609" y="778"/>
                    <a:pt x="1609" y="778"/>
                    <a:pt x="1609" y="778"/>
                  </a:cubicBezTo>
                  <a:cubicBezTo>
                    <a:pt x="1611" y="782"/>
                    <a:pt x="1611" y="782"/>
                    <a:pt x="1611" y="782"/>
                  </a:cubicBezTo>
                  <a:cubicBezTo>
                    <a:pt x="1609" y="778"/>
                    <a:pt x="1609" y="778"/>
                    <a:pt x="1609" y="778"/>
                  </a:cubicBezTo>
                  <a:cubicBezTo>
                    <a:pt x="1609" y="782"/>
                    <a:pt x="1609" y="782"/>
                    <a:pt x="1609" y="782"/>
                  </a:cubicBezTo>
                  <a:cubicBezTo>
                    <a:pt x="1610" y="782"/>
                    <a:pt x="1610" y="782"/>
                    <a:pt x="1611" y="782"/>
                  </a:cubicBezTo>
                  <a:cubicBezTo>
                    <a:pt x="1609" y="778"/>
                    <a:pt x="1609" y="778"/>
                    <a:pt x="1609" y="778"/>
                  </a:cubicBezTo>
                  <a:cubicBezTo>
                    <a:pt x="1609" y="782"/>
                    <a:pt x="1609" y="782"/>
                    <a:pt x="1609" y="782"/>
                  </a:cubicBezTo>
                  <a:cubicBezTo>
                    <a:pt x="1609" y="779"/>
                    <a:pt x="1609" y="779"/>
                    <a:pt x="1609" y="779"/>
                  </a:cubicBezTo>
                  <a:cubicBezTo>
                    <a:pt x="1608" y="782"/>
                    <a:pt x="1608" y="782"/>
                    <a:pt x="1608" y="782"/>
                  </a:cubicBezTo>
                  <a:cubicBezTo>
                    <a:pt x="1609" y="782"/>
                    <a:pt x="1609" y="782"/>
                    <a:pt x="1609" y="782"/>
                  </a:cubicBezTo>
                  <a:cubicBezTo>
                    <a:pt x="1609" y="779"/>
                    <a:pt x="1609" y="779"/>
                    <a:pt x="1609" y="779"/>
                  </a:cubicBezTo>
                  <a:cubicBezTo>
                    <a:pt x="1608" y="782"/>
                    <a:pt x="1608" y="782"/>
                    <a:pt x="1608" y="782"/>
                  </a:cubicBezTo>
                  <a:cubicBezTo>
                    <a:pt x="1609" y="780"/>
                    <a:pt x="1609" y="780"/>
                    <a:pt x="1609" y="780"/>
                  </a:cubicBezTo>
                  <a:cubicBezTo>
                    <a:pt x="1608" y="782"/>
                    <a:pt x="1608" y="782"/>
                    <a:pt x="1608" y="782"/>
                  </a:cubicBezTo>
                  <a:cubicBezTo>
                    <a:pt x="1608" y="782"/>
                    <a:pt x="1608" y="782"/>
                    <a:pt x="1608" y="782"/>
                  </a:cubicBezTo>
                  <a:cubicBezTo>
                    <a:pt x="1609" y="780"/>
                    <a:pt x="1609" y="780"/>
                    <a:pt x="1609" y="780"/>
                  </a:cubicBezTo>
                  <a:cubicBezTo>
                    <a:pt x="1608" y="782"/>
                    <a:pt x="1608" y="782"/>
                    <a:pt x="1608" y="782"/>
                  </a:cubicBezTo>
                  <a:cubicBezTo>
                    <a:pt x="1608" y="782"/>
                    <a:pt x="1608" y="782"/>
                    <a:pt x="1608" y="782"/>
                  </a:cubicBezTo>
                  <a:cubicBezTo>
                    <a:pt x="1608" y="782"/>
                    <a:pt x="1609" y="782"/>
                    <a:pt x="1610" y="783"/>
                  </a:cubicBezTo>
                  <a:cubicBezTo>
                    <a:pt x="1613" y="784"/>
                    <a:pt x="1619" y="788"/>
                    <a:pt x="1628" y="793"/>
                  </a:cubicBezTo>
                  <a:cubicBezTo>
                    <a:pt x="1660" y="810"/>
                    <a:pt x="1722" y="845"/>
                    <a:pt x="1776" y="876"/>
                  </a:cubicBezTo>
                  <a:cubicBezTo>
                    <a:pt x="1803" y="891"/>
                    <a:pt x="1828" y="906"/>
                    <a:pt x="1846" y="916"/>
                  </a:cubicBezTo>
                  <a:cubicBezTo>
                    <a:pt x="1855" y="921"/>
                    <a:pt x="1862" y="926"/>
                    <a:pt x="1868" y="929"/>
                  </a:cubicBezTo>
                  <a:cubicBezTo>
                    <a:pt x="1873" y="932"/>
                    <a:pt x="1876" y="933"/>
                    <a:pt x="1876" y="933"/>
                  </a:cubicBezTo>
                  <a:cubicBezTo>
                    <a:pt x="1878" y="934"/>
                    <a:pt x="1880" y="934"/>
                    <a:pt x="1881" y="932"/>
                  </a:cubicBezTo>
                  <a:cubicBezTo>
                    <a:pt x="1882" y="930"/>
                    <a:pt x="1882" y="927"/>
                    <a:pt x="1880" y="926"/>
                  </a:cubicBezTo>
                  <a:cubicBezTo>
                    <a:pt x="1880" y="926"/>
                    <a:pt x="1876" y="924"/>
                    <a:pt x="1868" y="919"/>
                  </a:cubicBezTo>
                  <a:cubicBezTo>
                    <a:pt x="1843" y="903"/>
                    <a:pt x="1778" y="863"/>
                    <a:pt x="1720" y="827"/>
                  </a:cubicBezTo>
                  <a:cubicBezTo>
                    <a:pt x="1691" y="809"/>
                    <a:pt x="1664" y="792"/>
                    <a:pt x="1644" y="779"/>
                  </a:cubicBezTo>
                  <a:cubicBezTo>
                    <a:pt x="1634" y="773"/>
                    <a:pt x="1626" y="768"/>
                    <a:pt x="1620" y="764"/>
                  </a:cubicBezTo>
                  <a:cubicBezTo>
                    <a:pt x="1617" y="762"/>
                    <a:pt x="1615" y="761"/>
                    <a:pt x="1613" y="760"/>
                  </a:cubicBezTo>
                  <a:cubicBezTo>
                    <a:pt x="1613" y="760"/>
                    <a:pt x="1612" y="759"/>
                    <a:pt x="1612" y="759"/>
                  </a:cubicBezTo>
                  <a:cubicBezTo>
                    <a:pt x="1611" y="759"/>
                    <a:pt x="1611" y="759"/>
                    <a:pt x="1611" y="759"/>
                  </a:cubicBezTo>
                  <a:cubicBezTo>
                    <a:pt x="1610" y="760"/>
                    <a:pt x="1610" y="760"/>
                    <a:pt x="1610" y="760"/>
                  </a:cubicBezTo>
                  <a:cubicBezTo>
                    <a:pt x="1612" y="759"/>
                    <a:pt x="1612" y="759"/>
                    <a:pt x="1612" y="759"/>
                  </a:cubicBezTo>
                  <a:cubicBezTo>
                    <a:pt x="1611" y="759"/>
                    <a:pt x="1611" y="759"/>
                    <a:pt x="1611" y="759"/>
                  </a:cubicBezTo>
                  <a:cubicBezTo>
                    <a:pt x="1610" y="760"/>
                    <a:pt x="1610" y="760"/>
                    <a:pt x="1610" y="760"/>
                  </a:cubicBezTo>
                  <a:cubicBezTo>
                    <a:pt x="1612" y="759"/>
                    <a:pt x="1612" y="759"/>
                    <a:pt x="1612" y="759"/>
                  </a:cubicBezTo>
                  <a:cubicBezTo>
                    <a:pt x="1609" y="762"/>
                    <a:pt x="1609" y="762"/>
                    <a:pt x="1609" y="762"/>
                  </a:cubicBezTo>
                  <a:cubicBezTo>
                    <a:pt x="1612" y="759"/>
                    <a:pt x="1612" y="759"/>
                    <a:pt x="1612" y="759"/>
                  </a:cubicBezTo>
                  <a:cubicBezTo>
                    <a:pt x="1612" y="759"/>
                    <a:pt x="1612" y="759"/>
                    <a:pt x="1612" y="759"/>
                  </a:cubicBezTo>
                  <a:cubicBezTo>
                    <a:pt x="1609" y="762"/>
                    <a:pt x="1609" y="762"/>
                    <a:pt x="1609" y="762"/>
                  </a:cubicBezTo>
                  <a:cubicBezTo>
                    <a:pt x="1612" y="759"/>
                    <a:pt x="1612" y="759"/>
                    <a:pt x="1612" y="759"/>
                  </a:cubicBezTo>
                  <a:cubicBezTo>
                    <a:pt x="1609" y="762"/>
                    <a:pt x="1609" y="762"/>
                    <a:pt x="1609" y="762"/>
                  </a:cubicBezTo>
                  <a:cubicBezTo>
                    <a:pt x="1612" y="760"/>
                    <a:pt x="1612" y="760"/>
                    <a:pt x="1612" y="760"/>
                  </a:cubicBezTo>
                  <a:cubicBezTo>
                    <a:pt x="1612" y="759"/>
                    <a:pt x="1612" y="759"/>
                    <a:pt x="1612" y="759"/>
                  </a:cubicBezTo>
                  <a:cubicBezTo>
                    <a:pt x="1609" y="762"/>
                    <a:pt x="1609" y="762"/>
                    <a:pt x="1609" y="762"/>
                  </a:cubicBezTo>
                  <a:cubicBezTo>
                    <a:pt x="1612" y="760"/>
                    <a:pt x="1612" y="760"/>
                    <a:pt x="1612" y="760"/>
                  </a:cubicBezTo>
                  <a:cubicBezTo>
                    <a:pt x="1609" y="762"/>
                    <a:pt x="1609" y="762"/>
                    <a:pt x="1609" y="762"/>
                  </a:cubicBezTo>
                  <a:cubicBezTo>
                    <a:pt x="1613" y="762"/>
                    <a:pt x="1613" y="762"/>
                    <a:pt x="1613" y="762"/>
                  </a:cubicBezTo>
                  <a:cubicBezTo>
                    <a:pt x="1613" y="761"/>
                    <a:pt x="1613" y="760"/>
                    <a:pt x="1612" y="760"/>
                  </a:cubicBezTo>
                  <a:cubicBezTo>
                    <a:pt x="1609" y="762"/>
                    <a:pt x="1609" y="762"/>
                    <a:pt x="1609" y="762"/>
                  </a:cubicBezTo>
                  <a:cubicBezTo>
                    <a:pt x="1613" y="762"/>
                    <a:pt x="1613" y="762"/>
                    <a:pt x="1613" y="762"/>
                  </a:cubicBezTo>
                  <a:cubicBezTo>
                    <a:pt x="1609" y="762"/>
                    <a:pt x="1609" y="762"/>
                    <a:pt x="1609" y="762"/>
                  </a:cubicBezTo>
                  <a:cubicBezTo>
                    <a:pt x="1612" y="764"/>
                    <a:pt x="1612" y="764"/>
                    <a:pt x="1612" y="764"/>
                  </a:cubicBezTo>
                  <a:cubicBezTo>
                    <a:pt x="1609" y="762"/>
                    <a:pt x="1609" y="762"/>
                    <a:pt x="1609" y="762"/>
                  </a:cubicBezTo>
                  <a:cubicBezTo>
                    <a:pt x="1610" y="765"/>
                    <a:pt x="1610" y="765"/>
                    <a:pt x="1610" y="765"/>
                  </a:cubicBezTo>
                  <a:cubicBezTo>
                    <a:pt x="1611" y="765"/>
                    <a:pt x="1612" y="765"/>
                    <a:pt x="1612" y="764"/>
                  </a:cubicBezTo>
                  <a:cubicBezTo>
                    <a:pt x="1609" y="762"/>
                    <a:pt x="1609" y="762"/>
                    <a:pt x="1609" y="762"/>
                  </a:cubicBezTo>
                  <a:cubicBezTo>
                    <a:pt x="1610" y="765"/>
                    <a:pt x="1610" y="765"/>
                    <a:pt x="1610" y="765"/>
                  </a:cubicBezTo>
                  <a:cubicBezTo>
                    <a:pt x="1609" y="762"/>
                    <a:pt x="1609" y="762"/>
                    <a:pt x="1609" y="762"/>
                  </a:cubicBezTo>
                  <a:cubicBezTo>
                    <a:pt x="1609" y="766"/>
                    <a:pt x="1609" y="766"/>
                    <a:pt x="1609" y="766"/>
                  </a:cubicBezTo>
                  <a:cubicBezTo>
                    <a:pt x="1609" y="766"/>
                    <a:pt x="1610" y="766"/>
                    <a:pt x="1610" y="765"/>
                  </a:cubicBezTo>
                  <a:cubicBezTo>
                    <a:pt x="1609" y="762"/>
                    <a:pt x="1609" y="762"/>
                    <a:pt x="1609" y="762"/>
                  </a:cubicBezTo>
                  <a:cubicBezTo>
                    <a:pt x="1609" y="766"/>
                    <a:pt x="1609" y="766"/>
                    <a:pt x="1609" y="766"/>
                  </a:cubicBezTo>
                  <a:cubicBezTo>
                    <a:pt x="1609" y="762"/>
                    <a:pt x="1609" y="762"/>
                    <a:pt x="1609" y="762"/>
                  </a:cubicBezTo>
                  <a:cubicBezTo>
                    <a:pt x="1608" y="766"/>
                    <a:pt x="1608" y="766"/>
                    <a:pt x="1608" y="766"/>
                  </a:cubicBezTo>
                  <a:cubicBezTo>
                    <a:pt x="1608" y="766"/>
                    <a:pt x="1608" y="766"/>
                    <a:pt x="1609" y="766"/>
                  </a:cubicBezTo>
                  <a:cubicBezTo>
                    <a:pt x="1609" y="762"/>
                    <a:pt x="1609" y="762"/>
                    <a:pt x="1609" y="762"/>
                  </a:cubicBezTo>
                  <a:cubicBezTo>
                    <a:pt x="1608" y="766"/>
                    <a:pt x="1608" y="766"/>
                    <a:pt x="1608" y="766"/>
                  </a:cubicBezTo>
                  <a:cubicBezTo>
                    <a:pt x="1609" y="763"/>
                    <a:pt x="1609" y="763"/>
                    <a:pt x="1609" y="763"/>
                  </a:cubicBezTo>
                  <a:cubicBezTo>
                    <a:pt x="1608" y="765"/>
                    <a:pt x="1608" y="765"/>
                    <a:pt x="1608" y="765"/>
                  </a:cubicBezTo>
                  <a:cubicBezTo>
                    <a:pt x="1608" y="766"/>
                    <a:pt x="1608" y="766"/>
                    <a:pt x="1608" y="766"/>
                  </a:cubicBezTo>
                  <a:cubicBezTo>
                    <a:pt x="1609" y="763"/>
                    <a:pt x="1609" y="763"/>
                    <a:pt x="1609" y="763"/>
                  </a:cubicBezTo>
                  <a:cubicBezTo>
                    <a:pt x="1608" y="765"/>
                    <a:pt x="1608" y="765"/>
                    <a:pt x="1608" y="765"/>
                  </a:cubicBezTo>
                  <a:cubicBezTo>
                    <a:pt x="1608" y="765"/>
                    <a:pt x="1608" y="765"/>
                    <a:pt x="1608" y="765"/>
                  </a:cubicBezTo>
                  <a:cubicBezTo>
                    <a:pt x="1608" y="765"/>
                    <a:pt x="1608" y="765"/>
                    <a:pt x="1608" y="765"/>
                  </a:cubicBezTo>
                  <a:cubicBezTo>
                    <a:pt x="1608" y="765"/>
                    <a:pt x="1608" y="765"/>
                    <a:pt x="1608" y="765"/>
                  </a:cubicBezTo>
                  <a:cubicBezTo>
                    <a:pt x="1608" y="765"/>
                    <a:pt x="1608" y="765"/>
                    <a:pt x="1608" y="765"/>
                  </a:cubicBezTo>
                  <a:cubicBezTo>
                    <a:pt x="1608" y="765"/>
                    <a:pt x="1608" y="765"/>
                    <a:pt x="1608" y="765"/>
                  </a:cubicBezTo>
                  <a:cubicBezTo>
                    <a:pt x="1608" y="766"/>
                    <a:pt x="1608" y="766"/>
                    <a:pt x="1609" y="766"/>
                  </a:cubicBezTo>
                  <a:cubicBezTo>
                    <a:pt x="1614" y="769"/>
                    <a:pt x="1633" y="780"/>
                    <a:pt x="1657" y="795"/>
                  </a:cubicBezTo>
                  <a:cubicBezTo>
                    <a:pt x="1694" y="817"/>
                    <a:pt x="1744" y="848"/>
                    <a:pt x="1787" y="873"/>
                  </a:cubicBezTo>
                  <a:cubicBezTo>
                    <a:pt x="1809" y="886"/>
                    <a:pt x="1828" y="897"/>
                    <a:pt x="1843" y="905"/>
                  </a:cubicBezTo>
                  <a:cubicBezTo>
                    <a:pt x="1851" y="909"/>
                    <a:pt x="1857" y="912"/>
                    <a:pt x="1862" y="915"/>
                  </a:cubicBezTo>
                  <a:cubicBezTo>
                    <a:pt x="1865" y="916"/>
                    <a:pt x="1867" y="917"/>
                    <a:pt x="1869" y="917"/>
                  </a:cubicBezTo>
                  <a:cubicBezTo>
                    <a:pt x="1870" y="918"/>
                    <a:pt x="1871" y="918"/>
                    <a:pt x="1871" y="918"/>
                  </a:cubicBezTo>
                  <a:cubicBezTo>
                    <a:pt x="1872" y="918"/>
                    <a:pt x="1873" y="918"/>
                    <a:pt x="1874" y="918"/>
                  </a:cubicBezTo>
                  <a:cubicBezTo>
                    <a:pt x="1874" y="918"/>
                    <a:pt x="1875" y="918"/>
                    <a:pt x="1876" y="918"/>
                  </a:cubicBezTo>
                  <a:cubicBezTo>
                    <a:pt x="1876" y="918"/>
                    <a:pt x="1877" y="917"/>
                    <a:pt x="1878" y="916"/>
                  </a:cubicBezTo>
                  <a:cubicBezTo>
                    <a:pt x="1879" y="915"/>
                    <a:pt x="1879" y="914"/>
                    <a:pt x="1879" y="913"/>
                  </a:cubicBezTo>
                  <a:cubicBezTo>
                    <a:pt x="1878" y="912"/>
                    <a:pt x="1878" y="911"/>
                    <a:pt x="1877" y="911"/>
                  </a:cubicBezTo>
                  <a:cubicBezTo>
                    <a:pt x="1877" y="911"/>
                    <a:pt x="1873" y="908"/>
                    <a:pt x="1865" y="904"/>
                  </a:cubicBezTo>
                  <a:cubicBezTo>
                    <a:pt x="1839" y="888"/>
                    <a:pt x="1775" y="849"/>
                    <a:pt x="1717" y="814"/>
                  </a:cubicBezTo>
                  <a:cubicBezTo>
                    <a:pt x="1688" y="796"/>
                    <a:pt x="1660" y="779"/>
                    <a:pt x="1640" y="766"/>
                  </a:cubicBezTo>
                  <a:cubicBezTo>
                    <a:pt x="1630" y="759"/>
                    <a:pt x="1622" y="754"/>
                    <a:pt x="1616" y="750"/>
                  </a:cubicBezTo>
                  <a:cubicBezTo>
                    <a:pt x="1613" y="748"/>
                    <a:pt x="1611" y="746"/>
                    <a:pt x="1610" y="745"/>
                  </a:cubicBezTo>
                  <a:cubicBezTo>
                    <a:pt x="1609" y="744"/>
                    <a:pt x="1609" y="744"/>
                    <a:pt x="1608" y="744"/>
                  </a:cubicBezTo>
                  <a:cubicBezTo>
                    <a:pt x="1608" y="744"/>
                    <a:pt x="1608" y="744"/>
                    <a:pt x="1608" y="744"/>
                  </a:cubicBezTo>
                  <a:cubicBezTo>
                    <a:pt x="1607" y="745"/>
                    <a:pt x="1607" y="745"/>
                    <a:pt x="1607" y="745"/>
                  </a:cubicBezTo>
                  <a:cubicBezTo>
                    <a:pt x="1609" y="744"/>
                    <a:pt x="1609" y="744"/>
                    <a:pt x="1609" y="744"/>
                  </a:cubicBezTo>
                  <a:cubicBezTo>
                    <a:pt x="1608" y="744"/>
                    <a:pt x="1608" y="744"/>
                    <a:pt x="1608" y="744"/>
                  </a:cubicBezTo>
                  <a:cubicBezTo>
                    <a:pt x="1607" y="745"/>
                    <a:pt x="1607" y="745"/>
                    <a:pt x="1607" y="745"/>
                  </a:cubicBezTo>
                  <a:cubicBezTo>
                    <a:pt x="1609" y="744"/>
                    <a:pt x="1609" y="744"/>
                    <a:pt x="1609" y="744"/>
                  </a:cubicBezTo>
                  <a:cubicBezTo>
                    <a:pt x="1606" y="746"/>
                    <a:pt x="1606" y="746"/>
                    <a:pt x="1606" y="746"/>
                  </a:cubicBezTo>
                  <a:cubicBezTo>
                    <a:pt x="1609" y="746"/>
                    <a:pt x="1609" y="746"/>
                    <a:pt x="1609" y="746"/>
                  </a:cubicBezTo>
                  <a:cubicBezTo>
                    <a:pt x="1609" y="745"/>
                    <a:pt x="1609" y="744"/>
                    <a:pt x="1609" y="744"/>
                  </a:cubicBezTo>
                  <a:cubicBezTo>
                    <a:pt x="1606" y="746"/>
                    <a:pt x="1606" y="746"/>
                    <a:pt x="1606" y="746"/>
                  </a:cubicBezTo>
                  <a:cubicBezTo>
                    <a:pt x="1609" y="746"/>
                    <a:pt x="1609" y="746"/>
                    <a:pt x="1609" y="746"/>
                  </a:cubicBezTo>
                  <a:cubicBezTo>
                    <a:pt x="1605" y="746"/>
                    <a:pt x="1605" y="746"/>
                    <a:pt x="1605" y="746"/>
                  </a:cubicBezTo>
                  <a:cubicBezTo>
                    <a:pt x="1608" y="748"/>
                    <a:pt x="1608" y="748"/>
                    <a:pt x="1608" y="748"/>
                  </a:cubicBezTo>
                  <a:cubicBezTo>
                    <a:pt x="1609" y="747"/>
                    <a:pt x="1609" y="746"/>
                    <a:pt x="1609" y="746"/>
                  </a:cubicBezTo>
                  <a:cubicBezTo>
                    <a:pt x="1605" y="746"/>
                    <a:pt x="1605" y="746"/>
                    <a:pt x="1605" y="746"/>
                  </a:cubicBezTo>
                  <a:cubicBezTo>
                    <a:pt x="1608" y="748"/>
                    <a:pt x="1608" y="748"/>
                    <a:pt x="1608" y="748"/>
                  </a:cubicBezTo>
                  <a:cubicBezTo>
                    <a:pt x="1608" y="748"/>
                    <a:pt x="1608" y="748"/>
                    <a:pt x="1608" y="748"/>
                  </a:cubicBezTo>
                  <a:cubicBezTo>
                    <a:pt x="1605" y="746"/>
                    <a:pt x="1605" y="746"/>
                    <a:pt x="1605" y="746"/>
                  </a:cubicBezTo>
                  <a:cubicBezTo>
                    <a:pt x="1606" y="749"/>
                    <a:pt x="1606" y="749"/>
                    <a:pt x="1606" y="749"/>
                  </a:cubicBezTo>
                  <a:cubicBezTo>
                    <a:pt x="1607" y="749"/>
                    <a:pt x="1608" y="749"/>
                    <a:pt x="1608" y="748"/>
                  </a:cubicBezTo>
                  <a:cubicBezTo>
                    <a:pt x="1605" y="746"/>
                    <a:pt x="1605" y="746"/>
                    <a:pt x="1605" y="746"/>
                  </a:cubicBezTo>
                  <a:cubicBezTo>
                    <a:pt x="1606" y="749"/>
                    <a:pt x="1606" y="749"/>
                    <a:pt x="1606" y="749"/>
                  </a:cubicBezTo>
                  <a:cubicBezTo>
                    <a:pt x="1605" y="746"/>
                    <a:pt x="1605" y="746"/>
                    <a:pt x="1605" y="746"/>
                  </a:cubicBezTo>
                  <a:cubicBezTo>
                    <a:pt x="1605" y="749"/>
                    <a:pt x="1605" y="749"/>
                    <a:pt x="1605" y="749"/>
                  </a:cubicBezTo>
                  <a:cubicBezTo>
                    <a:pt x="1606" y="749"/>
                    <a:pt x="1606" y="749"/>
                    <a:pt x="1606" y="749"/>
                  </a:cubicBezTo>
                  <a:cubicBezTo>
                    <a:pt x="1605" y="746"/>
                    <a:pt x="1605" y="746"/>
                    <a:pt x="1605" y="746"/>
                  </a:cubicBezTo>
                  <a:cubicBezTo>
                    <a:pt x="1605" y="749"/>
                    <a:pt x="1605" y="749"/>
                    <a:pt x="1605" y="749"/>
                  </a:cubicBezTo>
                  <a:cubicBezTo>
                    <a:pt x="1605" y="747"/>
                    <a:pt x="1605" y="747"/>
                    <a:pt x="1605" y="747"/>
                  </a:cubicBezTo>
                  <a:cubicBezTo>
                    <a:pt x="1605" y="749"/>
                    <a:pt x="1605" y="749"/>
                    <a:pt x="1605" y="749"/>
                  </a:cubicBezTo>
                  <a:cubicBezTo>
                    <a:pt x="1605" y="749"/>
                    <a:pt x="1605" y="749"/>
                    <a:pt x="1605" y="749"/>
                  </a:cubicBezTo>
                  <a:cubicBezTo>
                    <a:pt x="1605" y="747"/>
                    <a:pt x="1605" y="747"/>
                    <a:pt x="1605" y="747"/>
                  </a:cubicBezTo>
                  <a:cubicBezTo>
                    <a:pt x="1605" y="749"/>
                    <a:pt x="1605" y="749"/>
                    <a:pt x="1605" y="749"/>
                  </a:cubicBezTo>
                  <a:cubicBezTo>
                    <a:pt x="1605" y="749"/>
                    <a:pt x="1605" y="749"/>
                    <a:pt x="1605" y="749"/>
                  </a:cubicBezTo>
                  <a:cubicBezTo>
                    <a:pt x="1605" y="749"/>
                    <a:pt x="1605" y="749"/>
                    <a:pt x="1605" y="749"/>
                  </a:cubicBezTo>
                  <a:cubicBezTo>
                    <a:pt x="1605" y="749"/>
                    <a:pt x="1605" y="749"/>
                    <a:pt x="1605" y="749"/>
                  </a:cubicBezTo>
                  <a:cubicBezTo>
                    <a:pt x="1605" y="749"/>
                    <a:pt x="1605" y="749"/>
                    <a:pt x="1605" y="749"/>
                  </a:cubicBezTo>
                  <a:cubicBezTo>
                    <a:pt x="1605" y="749"/>
                    <a:pt x="1605" y="749"/>
                    <a:pt x="1605" y="749"/>
                  </a:cubicBezTo>
                  <a:cubicBezTo>
                    <a:pt x="1605" y="749"/>
                    <a:pt x="1606" y="750"/>
                    <a:pt x="1606" y="750"/>
                  </a:cubicBezTo>
                  <a:cubicBezTo>
                    <a:pt x="1610" y="751"/>
                    <a:pt x="1617" y="755"/>
                    <a:pt x="1626" y="760"/>
                  </a:cubicBezTo>
                  <a:cubicBezTo>
                    <a:pt x="1658" y="777"/>
                    <a:pt x="1720" y="813"/>
                    <a:pt x="1774" y="844"/>
                  </a:cubicBezTo>
                  <a:cubicBezTo>
                    <a:pt x="1801" y="860"/>
                    <a:pt x="1826" y="874"/>
                    <a:pt x="1844" y="885"/>
                  </a:cubicBezTo>
                  <a:cubicBezTo>
                    <a:pt x="1853" y="890"/>
                    <a:pt x="1861" y="894"/>
                    <a:pt x="1866" y="897"/>
                  </a:cubicBezTo>
                  <a:cubicBezTo>
                    <a:pt x="1871" y="900"/>
                    <a:pt x="1874" y="902"/>
                    <a:pt x="1874" y="902"/>
                  </a:cubicBezTo>
                  <a:cubicBezTo>
                    <a:pt x="1876" y="903"/>
                    <a:pt x="1878" y="903"/>
                    <a:pt x="1879" y="901"/>
                  </a:cubicBezTo>
                  <a:cubicBezTo>
                    <a:pt x="1880" y="900"/>
                    <a:pt x="1880" y="899"/>
                    <a:pt x="1880" y="898"/>
                  </a:cubicBezTo>
                  <a:cubicBezTo>
                    <a:pt x="1880" y="897"/>
                    <a:pt x="1880" y="897"/>
                    <a:pt x="1879" y="896"/>
                  </a:cubicBezTo>
                  <a:cubicBezTo>
                    <a:pt x="1879" y="895"/>
                    <a:pt x="1878" y="894"/>
                    <a:pt x="1877" y="893"/>
                  </a:cubicBezTo>
                  <a:cubicBezTo>
                    <a:pt x="1875" y="891"/>
                    <a:pt x="1873" y="889"/>
                    <a:pt x="1870" y="887"/>
                  </a:cubicBezTo>
                  <a:cubicBezTo>
                    <a:pt x="1858" y="879"/>
                    <a:pt x="1836" y="865"/>
                    <a:pt x="1810" y="848"/>
                  </a:cubicBezTo>
                  <a:cubicBezTo>
                    <a:pt x="1770" y="824"/>
                    <a:pt x="1719" y="794"/>
                    <a:pt x="1679" y="771"/>
                  </a:cubicBezTo>
                  <a:cubicBezTo>
                    <a:pt x="1659" y="759"/>
                    <a:pt x="1641" y="748"/>
                    <a:pt x="1629" y="741"/>
                  </a:cubicBezTo>
                  <a:cubicBezTo>
                    <a:pt x="1622" y="737"/>
                    <a:pt x="1617" y="734"/>
                    <a:pt x="1614" y="731"/>
                  </a:cubicBezTo>
                  <a:cubicBezTo>
                    <a:pt x="1612" y="730"/>
                    <a:pt x="1611" y="729"/>
                    <a:pt x="1610" y="729"/>
                  </a:cubicBezTo>
                  <a:cubicBezTo>
                    <a:pt x="1610" y="728"/>
                    <a:pt x="1610" y="728"/>
                    <a:pt x="1610" y="728"/>
                  </a:cubicBezTo>
                  <a:cubicBezTo>
                    <a:pt x="1608" y="729"/>
                    <a:pt x="1608" y="729"/>
                    <a:pt x="1608" y="729"/>
                  </a:cubicBezTo>
                  <a:cubicBezTo>
                    <a:pt x="1610" y="728"/>
                    <a:pt x="1610" y="728"/>
                    <a:pt x="1610" y="728"/>
                  </a:cubicBezTo>
                  <a:cubicBezTo>
                    <a:pt x="1610" y="728"/>
                    <a:pt x="1610" y="728"/>
                    <a:pt x="1610" y="728"/>
                  </a:cubicBezTo>
                  <a:cubicBezTo>
                    <a:pt x="1608" y="729"/>
                    <a:pt x="1608" y="729"/>
                    <a:pt x="1608" y="729"/>
                  </a:cubicBezTo>
                  <a:cubicBezTo>
                    <a:pt x="1610" y="728"/>
                    <a:pt x="1610" y="728"/>
                    <a:pt x="1610" y="728"/>
                  </a:cubicBezTo>
                  <a:cubicBezTo>
                    <a:pt x="1607" y="730"/>
                    <a:pt x="1607" y="730"/>
                    <a:pt x="1607" y="730"/>
                  </a:cubicBezTo>
                  <a:cubicBezTo>
                    <a:pt x="1610" y="730"/>
                    <a:pt x="1610" y="730"/>
                    <a:pt x="1610" y="730"/>
                  </a:cubicBezTo>
                  <a:cubicBezTo>
                    <a:pt x="1610" y="729"/>
                    <a:pt x="1610" y="729"/>
                    <a:pt x="1610" y="728"/>
                  </a:cubicBezTo>
                  <a:cubicBezTo>
                    <a:pt x="1607" y="730"/>
                    <a:pt x="1607" y="730"/>
                    <a:pt x="1607" y="730"/>
                  </a:cubicBezTo>
                  <a:cubicBezTo>
                    <a:pt x="1610" y="730"/>
                    <a:pt x="1610" y="730"/>
                    <a:pt x="1610" y="730"/>
                  </a:cubicBezTo>
                  <a:cubicBezTo>
                    <a:pt x="1607" y="730"/>
                    <a:pt x="1607" y="730"/>
                    <a:pt x="1607" y="730"/>
                  </a:cubicBezTo>
                  <a:cubicBezTo>
                    <a:pt x="1610" y="733"/>
                    <a:pt x="1610" y="733"/>
                    <a:pt x="1610" y="733"/>
                  </a:cubicBezTo>
                  <a:cubicBezTo>
                    <a:pt x="1610" y="732"/>
                    <a:pt x="1610" y="731"/>
                    <a:pt x="1610" y="730"/>
                  </a:cubicBezTo>
                  <a:cubicBezTo>
                    <a:pt x="1607" y="730"/>
                    <a:pt x="1607" y="730"/>
                    <a:pt x="1607" y="730"/>
                  </a:cubicBezTo>
                  <a:cubicBezTo>
                    <a:pt x="1610" y="733"/>
                    <a:pt x="1610" y="733"/>
                    <a:pt x="1610" y="733"/>
                  </a:cubicBezTo>
                  <a:cubicBezTo>
                    <a:pt x="1610" y="732"/>
                    <a:pt x="1610" y="732"/>
                    <a:pt x="1610" y="732"/>
                  </a:cubicBezTo>
                  <a:cubicBezTo>
                    <a:pt x="1607" y="731"/>
                    <a:pt x="1607" y="731"/>
                    <a:pt x="1607" y="731"/>
                  </a:cubicBezTo>
                  <a:cubicBezTo>
                    <a:pt x="1608" y="734"/>
                    <a:pt x="1608" y="734"/>
                    <a:pt x="1608" y="734"/>
                  </a:cubicBezTo>
                  <a:cubicBezTo>
                    <a:pt x="1609" y="734"/>
                    <a:pt x="1609" y="733"/>
                    <a:pt x="1610" y="732"/>
                  </a:cubicBezTo>
                  <a:cubicBezTo>
                    <a:pt x="1607" y="731"/>
                    <a:pt x="1607" y="731"/>
                    <a:pt x="1607" y="731"/>
                  </a:cubicBezTo>
                  <a:cubicBezTo>
                    <a:pt x="1608" y="734"/>
                    <a:pt x="1608" y="734"/>
                    <a:pt x="1608" y="734"/>
                  </a:cubicBezTo>
                  <a:cubicBezTo>
                    <a:pt x="1607" y="732"/>
                    <a:pt x="1607" y="732"/>
                    <a:pt x="1607" y="732"/>
                  </a:cubicBezTo>
                  <a:cubicBezTo>
                    <a:pt x="1607" y="734"/>
                    <a:pt x="1607" y="734"/>
                    <a:pt x="1607" y="734"/>
                  </a:cubicBezTo>
                  <a:cubicBezTo>
                    <a:pt x="1607" y="734"/>
                    <a:pt x="1608" y="734"/>
                    <a:pt x="1608" y="734"/>
                  </a:cubicBezTo>
                  <a:cubicBezTo>
                    <a:pt x="1607" y="732"/>
                    <a:pt x="1607" y="732"/>
                    <a:pt x="1607" y="732"/>
                  </a:cubicBezTo>
                  <a:cubicBezTo>
                    <a:pt x="1607" y="734"/>
                    <a:pt x="1607" y="734"/>
                    <a:pt x="1607" y="734"/>
                  </a:cubicBezTo>
                  <a:cubicBezTo>
                    <a:pt x="1607" y="734"/>
                    <a:pt x="1607" y="734"/>
                    <a:pt x="1607" y="734"/>
                  </a:cubicBezTo>
                  <a:cubicBezTo>
                    <a:pt x="1607" y="734"/>
                    <a:pt x="1607" y="734"/>
                    <a:pt x="1607" y="734"/>
                  </a:cubicBezTo>
                  <a:cubicBezTo>
                    <a:pt x="1607" y="734"/>
                    <a:pt x="1607" y="734"/>
                    <a:pt x="1607" y="734"/>
                  </a:cubicBezTo>
                  <a:cubicBezTo>
                    <a:pt x="1607" y="734"/>
                    <a:pt x="1607" y="734"/>
                    <a:pt x="1607" y="734"/>
                  </a:cubicBezTo>
                  <a:cubicBezTo>
                    <a:pt x="1607" y="734"/>
                    <a:pt x="1607" y="734"/>
                    <a:pt x="1607" y="734"/>
                  </a:cubicBezTo>
                  <a:cubicBezTo>
                    <a:pt x="1607" y="734"/>
                    <a:pt x="1608" y="734"/>
                    <a:pt x="1609" y="734"/>
                  </a:cubicBezTo>
                  <a:cubicBezTo>
                    <a:pt x="1612" y="735"/>
                    <a:pt x="1620" y="739"/>
                    <a:pt x="1629" y="743"/>
                  </a:cubicBezTo>
                  <a:cubicBezTo>
                    <a:pt x="1662" y="759"/>
                    <a:pt x="1722" y="794"/>
                    <a:pt x="1775" y="824"/>
                  </a:cubicBezTo>
                  <a:cubicBezTo>
                    <a:pt x="1801" y="839"/>
                    <a:pt x="1825" y="853"/>
                    <a:pt x="1843" y="864"/>
                  </a:cubicBezTo>
                  <a:cubicBezTo>
                    <a:pt x="1852" y="869"/>
                    <a:pt x="1859" y="873"/>
                    <a:pt x="1864" y="876"/>
                  </a:cubicBezTo>
                  <a:cubicBezTo>
                    <a:pt x="1869" y="879"/>
                    <a:pt x="1871" y="881"/>
                    <a:pt x="1871" y="881"/>
                  </a:cubicBezTo>
                  <a:cubicBezTo>
                    <a:pt x="1873" y="882"/>
                    <a:pt x="1876" y="881"/>
                    <a:pt x="1877" y="879"/>
                  </a:cubicBezTo>
                  <a:cubicBezTo>
                    <a:pt x="1878" y="877"/>
                    <a:pt x="1877" y="875"/>
                    <a:pt x="1876" y="874"/>
                  </a:cubicBezTo>
                  <a:cubicBezTo>
                    <a:pt x="1607" y="706"/>
                    <a:pt x="1607" y="706"/>
                    <a:pt x="1607" y="706"/>
                  </a:cubicBezTo>
                  <a:cubicBezTo>
                    <a:pt x="1605" y="709"/>
                    <a:pt x="1605" y="709"/>
                    <a:pt x="1605" y="709"/>
                  </a:cubicBezTo>
                  <a:cubicBezTo>
                    <a:pt x="1603" y="713"/>
                    <a:pt x="1603" y="713"/>
                    <a:pt x="1603" y="713"/>
                  </a:cubicBezTo>
                  <a:cubicBezTo>
                    <a:pt x="1603" y="713"/>
                    <a:pt x="1668" y="752"/>
                    <a:pt x="1734" y="791"/>
                  </a:cubicBezTo>
                  <a:cubicBezTo>
                    <a:pt x="1767" y="811"/>
                    <a:pt x="1801" y="831"/>
                    <a:pt x="1827" y="846"/>
                  </a:cubicBezTo>
                  <a:cubicBezTo>
                    <a:pt x="1841" y="853"/>
                    <a:pt x="1852" y="859"/>
                    <a:pt x="1860" y="863"/>
                  </a:cubicBezTo>
                  <a:cubicBezTo>
                    <a:pt x="1865" y="866"/>
                    <a:pt x="1868" y="867"/>
                    <a:pt x="1871" y="868"/>
                  </a:cubicBezTo>
                  <a:cubicBezTo>
                    <a:pt x="1872" y="869"/>
                    <a:pt x="1874" y="870"/>
                    <a:pt x="1875" y="870"/>
                  </a:cubicBezTo>
                  <a:cubicBezTo>
                    <a:pt x="1876" y="870"/>
                    <a:pt x="1877" y="871"/>
                    <a:pt x="1878" y="871"/>
                  </a:cubicBezTo>
                  <a:cubicBezTo>
                    <a:pt x="1878" y="871"/>
                    <a:pt x="1879" y="871"/>
                    <a:pt x="1880" y="870"/>
                  </a:cubicBezTo>
                  <a:cubicBezTo>
                    <a:pt x="1880" y="870"/>
                    <a:pt x="1881" y="870"/>
                    <a:pt x="1882" y="869"/>
                  </a:cubicBezTo>
                  <a:cubicBezTo>
                    <a:pt x="1883" y="868"/>
                    <a:pt x="1883" y="866"/>
                    <a:pt x="1882" y="865"/>
                  </a:cubicBezTo>
                  <a:cubicBezTo>
                    <a:pt x="1882" y="864"/>
                    <a:pt x="1882" y="863"/>
                    <a:pt x="1881" y="863"/>
                  </a:cubicBezTo>
                  <a:cubicBezTo>
                    <a:pt x="1881" y="863"/>
                    <a:pt x="1876" y="860"/>
                    <a:pt x="1869" y="856"/>
                  </a:cubicBezTo>
                  <a:cubicBezTo>
                    <a:pt x="1843" y="841"/>
                    <a:pt x="1777" y="802"/>
                    <a:pt x="1718" y="767"/>
                  </a:cubicBezTo>
                  <a:cubicBezTo>
                    <a:pt x="1689" y="749"/>
                    <a:pt x="1661" y="732"/>
                    <a:pt x="1641" y="718"/>
                  </a:cubicBezTo>
                  <a:cubicBezTo>
                    <a:pt x="1631" y="711"/>
                    <a:pt x="1622" y="706"/>
                    <a:pt x="1617" y="701"/>
                  </a:cubicBezTo>
                  <a:cubicBezTo>
                    <a:pt x="1614" y="699"/>
                    <a:pt x="1612" y="697"/>
                    <a:pt x="1610" y="696"/>
                  </a:cubicBezTo>
                  <a:cubicBezTo>
                    <a:pt x="1610" y="695"/>
                    <a:pt x="1609" y="695"/>
                    <a:pt x="1609" y="695"/>
                  </a:cubicBezTo>
                  <a:cubicBezTo>
                    <a:pt x="1609" y="695"/>
                    <a:pt x="1609" y="695"/>
                    <a:pt x="1609" y="695"/>
                  </a:cubicBezTo>
                  <a:cubicBezTo>
                    <a:pt x="1608" y="695"/>
                    <a:pt x="1608" y="695"/>
                    <a:pt x="1608" y="695"/>
                  </a:cubicBezTo>
                  <a:cubicBezTo>
                    <a:pt x="1609" y="695"/>
                    <a:pt x="1609" y="695"/>
                    <a:pt x="1609" y="695"/>
                  </a:cubicBezTo>
                  <a:cubicBezTo>
                    <a:pt x="1609" y="695"/>
                    <a:pt x="1609" y="695"/>
                    <a:pt x="1609" y="695"/>
                  </a:cubicBezTo>
                  <a:cubicBezTo>
                    <a:pt x="1608" y="695"/>
                    <a:pt x="1608" y="695"/>
                    <a:pt x="1608" y="695"/>
                  </a:cubicBezTo>
                  <a:cubicBezTo>
                    <a:pt x="1609" y="695"/>
                    <a:pt x="1609" y="695"/>
                    <a:pt x="1609" y="695"/>
                  </a:cubicBezTo>
                  <a:cubicBezTo>
                    <a:pt x="1606" y="696"/>
                    <a:pt x="1606" y="696"/>
                    <a:pt x="1606" y="696"/>
                  </a:cubicBezTo>
                  <a:cubicBezTo>
                    <a:pt x="1609" y="696"/>
                    <a:pt x="1609" y="696"/>
                    <a:pt x="1609" y="696"/>
                  </a:cubicBezTo>
                  <a:cubicBezTo>
                    <a:pt x="1609" y="695"/>
                    <a:pt x="1609" y="695"/>
                    <a:pt x="1609" y="695"/>
                  </a:cubicBezTo>
                  <a:cubicBezTo>
                    <a:pt x="1606" y="696"/>
                    <a:pt x="1606" y="696"/>
                    <a:pt x="1606" y="696"/>
                  </a:cubicBezTo>
                  <a:cubicBezTo>
                    <a:pt x="1609" y="696"/>
                    <a:pt x="1609" y="696"/>
                    <a:pt x="1609" y="696"/>
                  </a:cubicBezTo>
                  <a:cubicBezTo>
                    <a:pt x="1606" y="696"/>
                    <a:pt x="1606" y="696"/>
                    <a:pt x="1606" y="696"/>
                  </a:cubicBezTo>
                  <a:cubicBezTo>
                    <a:pt x="1609" y="698"/>
                    <a:pt x="1609" y="698"/>
                    <a:pt x="1609" y="698"/>
                  </a:cubicBezTo>
                  <a:cubicBezTo>
                    <a:pt x="1609" y="697"/>
                    <a:pt x="1609" y="696"/>
                    <a:pt x="1609" y="696"/>
                  </a:cubicBezTo>
                  <a:cubicBezTo>
                    <a:pt x="1606" y="696"/>
                    <a:pt x="1606" y="696"/>
                    <a:pt x="1606" y="696"/>
                  </a:cubicBezTo>
                  <a:cubicBezTo>
                    <a:pt x="1609" y="698"/>
                    <a:pt x="1609" y="698"/>
                    <a:pt x="1609" y="698"/>
                  </a:cubicBezTo>
                  <a:cubicBezTo>
                    <a:pt x="1609" y="698"/>
                    <a:pt x="1609" y="698"/>
                    <a:pt x="1609" y="698"/>
                  </a:cubicBezTo>
                  <a:cubicBezTo>
                    <a:pt x="1606" y="696"/>
                    <a:pt x="1606" y="696"/>
                    <a:pt x="1606" y="696"/>
                  </a:cubicBezTo>
                  <a:cubicBezTo>
                    <a:pt x="1607" y="699"/>
                    <a:pt x="1607" y="699"/>
                    <a:pt x="1607" y="699"/>
                  </a:cubicBezTo>
                  <a:cubicBezTo>
                    <a:pt x="1607" y="699"/>
                    <a:pt x="1608" y="698"/>
                    <a:pt x="1609" y="698"/>
                  </a:cubicBezTo>
                  <a:cubicBezTo>
                    <a:pt x="1606" y="696"/>
                    <a:pt x="1606" y="696"/>
                    <a:pt x="1606" y="696"/>
                  </a:cubicBezTo>
                  <a:cubicBezTo>
                    <a:pt x="1607" y="699"/>
                    <a:pt x="1607" y="699"/>
                    <a:pt x="1607" y="699"/>
                  </a:cubicBezTo>
                  <a:cubicBezTo>
                    <a:pt x="1606" y="697"/>
                    <a:pt x="1606" y="697"/>
                    <a:pt x="1606" y="697"/>
                  </a:cubicBezTo>
                  <a:cubicBezTo>
                    <a:pt x="1606" y="699"/>
                    <a:pt x="1606" y="699"/>
                    <a:pt x="1606" y="699"/>
                  </a:cubicBezTo>
                  <a:cubicBezTo>
                    <a:pt x="1606" y="699"/>
                    <a:pt x="1606" y="699"/>
                    <a:pt x="1607" y="699"/>
                  </a:cubicBezTo>
                  <a:cubicBezTo>
                    <a:pt x="1606" y="697"/>
                    <a:pt x="1606" y="697"/>
                    <a:pt x="1606" y="697"/>
                  </a:cubicBezTo>
                  <a:cubicBezTo>
                    <a:pt x="1606" y="699"/>
                    <a:pt x="1606" y="699"/>
                    <a:pt x="1606" y="699"/>
                  </a:cubicBezTo>
                  <a:cubicBezTo>
                    <a:pt x="1606" y="698"/>
                    <a:pt x="1606" y="698"/>
                    <a:pt x="1606" y="698"/>
                  </a:cubicBezTo>
                  <a:cubicBezTo>
                    <a:pt x="1606" y="699"/>
                    <a:pt x="1606" y="699"/>
                    <a:pt x="1606" y="699"/>
                  </a:cubicBezTo>
                  <a:cubicBezTo>
                    <a:pt x="1606" y="699"/>
                    <a:pt x="1606" y="699"/>
                    <a:pt x="1606" y="699"/>
                  </a:cubicBezTo>
                  <a:cubicBezTo>
                    <a:pt x="1606" y="698"/>
                    <a:pt x="1606" y="698"/>
                    <a:pt x="1606" y="698"/>
                  </a:cubicBezTo>
                  <a:cubicBezTo>
                    <a:pt x="1606" y="699"/>
                    <a:pt x="1606" y="699"/>
                    <a:pt x="1606" y="699"/>
                  </a:cubicBezTo>
                  <a:cubicBezTo>
                    <a:pt x="1606" y="699"/>
                    <a:pt x="1606" y="699"/>
                    <a:pt x="1607" y="700"/>
                  </a:cubicBezTo>
                  <a:cubicBezTo>
                    <a:pt x="1611" y="701"/>
                    <a:pt x="1617" y="704"/>
                    <a:pt x="1626" y="709"/>
                  </a:cubicBezTo>
                  <a:cubicBezTo>
                    <a:pt x="1658" y="726"/>
                    <a:pt x="1717" y="761"/>
                    <a:pt x="1769" y="792"/>
                  </a:cubicBezTo>
                  <a:cubicBezTo>
                    <a:pt x="1795" y="808"/>
                    <a:pt x="1820" y="822"/>
                    <a:pt x="1839" y="833"/>
                  </a:cubicBezTo>
                  <a:cubicBezTo>
                    <a:pt x="1848" y="838"/>
                    <a:pt x="1856" y="842"/>
                    <a:pt x="1862" y="845"/>
                  </a:cubicBezTo>
                  <a:cubicBezTo>
                    <a:pt x="1865" y="847"/>
                    <a:pt x="1867" y="848"/>
                    <a:pt x="1869" y="849"/>
                  </a:cubicBezTo>
                  <a:cubicBezTo>
                    <a:pt x="1870" y="849"/>
                    <a:pt x="1871" y="850"/>
                    <a:pt x="1872" y="850"/>
                  </a:cubicBezTo>
                  <a:cubicBezTo>
                    <a:pt x="1873" y="850"/>
                    <a:pt x="1874" y="850"/>
                    <a:pt x="1875" y="850"/>
                  </a:cubicBezTo>
                  <a:cubicBezTo>
                    <a:pt x="1875" y="850"/>
                    <a:pt x="1876" y="850"/>
                    <a:pt x="1877" y="850"/>
                  </a:cubicBezTo>
                  <a:cubicBezTo>
                    <a:pt x="1877" y="850"/>
                    <a:pt x="1878" y="849"/>
                    <a:pt x="1879" y="848"/>
                  </a:cubicBezTo>
                  <a:cubicBezTo>
                    <a:pt x="1879" y="847"/>
                    <a:pt x="1880" y="846"/>
                    <a:pt x="1879" y="845"/>
                  </a:cubicBezTo>
                  <a:cubicBezTo>
                    <a:pt x="1879" y="844"/>
                    <a:pt x="1878" y="843"/>
                    <a:pt x="1878" y="843"/>
                  </a:cubicBezTo>
                  <a:cubicBezTo>
                    <a:pt x="1604" y="672"/>
                    <a:pt x="1604" y="672"/>
                    <a:pt x="1604" y="672"/>
                  </a:cubicBezTo>
                  <a:cubicBezTo>
                    <a:pt x="1602" y="675"/>
                    <a:pt x="1602" y="675"/>
                    <a:pt x="1602" y="675"/>
                  </a:cubicBezTo>
                  <a:cubicBezTo>
                    <a:pt x="1605" y="677"/>
                    <a:pt x="1605" y="677"/>
                    <a:pt x="1605" y="677"/>
                  </a:cubicBezTo>
                  <a:cubicBezTo>
                    <a:pt x="1602" y="676"/>
                    <a:pt x="1602" y="676"/>
                    <a:pt x="1602" y="676"/>
                  </a:cubicBezTo>
                  <a:cubicBezTo>
                    <a:pt x="1604" y="679"/>
                    <a:pt x="1604" y="679"/>
                    <a:pt x="1604" y="679"/>
                  </a:cubicBezTo>
                  <a:cubicBezTo>
                    <a:pt x="1604" y="679"/>
                    <a:pt x="1605" y="678"/>
                    <a:pt x="1605" y="677"/>
                  </a:cubicBezTo>
                  <a:cubicBezTo>
                    <a:pt x="1602" y="676"/>
                    <a:pt x="1602" y="676"/>
                    <a:pt x="1602" y="676"/>
                  </a:cubicBezTo>
                  <a:cubicBezTo>
                    <a:pt x="1604" y="679"/>
                    <a:pt x="1604" y="679"/>
                    <a:pt x="1604" y="679"/>
                  </a:cubicBezTo>
                  <a:cubicBezTo>
                    <a:pt x="1603" y="676"/>
                    <a:pt x="1603" y="676"/>
                    <a:pt x="1603" y="676"/>
                  </a:cubicBezTo>
                  <a:cubicBezTo>
                    <a:pt x="1603" y="679"/>
                    <a:pt x="1603" y="679"/>
                    <a:pt x="1603" y="679"/>
                  </a:cubicBezTo>
                  <a:cubicBezTo>
                    <a:pt x="1603" y="679"/>
                    <a:pt x="1603" y="679"/>
                    <a:pt x="1604" y="679"/>
                  </a:cubicBezTo>
                  <a:cubicBezTo>
                    <a:pt x="1603" y="676"/>
                    <a:pt x="1603" y="676"/>
                    <a:pt x="1603" y="676"/>
                  </a:cubicBezTo>
                  <a:cubicBezTo>
                    <a:pt x="1603" y="679"/>
                    <a:pt x="1603" y="679"/>
                    <a:pt x="1603" y="679"/>
                  </a:cubicBezTo>
                  <a:cubicBezTo>
                    <a:pt x="1603" y="678"/>
                    <a:pt x="1603" y="678"/>
                    <a:pt x="1603" y="678"/>
                  </a:cubicBezTo>
                  <a:cubicBezTo>
                    <a:pt x="1602" y="679"/>
                    <a:pt x="1602" y="679"/>
                    <a:pt x="1602" y="679"/>
                  </a:cubicBezTo>
                  <a:cubicBezTo>
                    <a:pt x="1603" y="679"/>
                    <a:pt x="1603" y="679"/>
                    <a:pt x="1603" y="679"/>
                  </a:cubicBezTo>
                  <a:cubicBezTo>
                    <a:pt x="1603" y="678"/>
                    <a:pt x="1603" y="678"/>
                    <a:pt x="1603" y="678"/>
                  </a:cubicBezTo>
                  <a:cubicBezTo>
                    <a:pt x="1602" y="679"/>
                    <a:pt x="1602" y="679"/>
                    <a:pt x="1602" y="679"/>
                  </a:cubicBezTo>
                  <a:cubicBezTo>
                    <a:pt x="1602" y="679"/>
                    <a:pt x="1603" y="679"/>
                    <a:pt x="1604" y="680"/>
                  </a:cubicBezTo>
                  <a:cubicBezTo>
                    <a:pt x="1607" y="681"/>
                    <a:pt x="1615" y="684"/>
                    <a:pt x="1624" y="689"/>
                  </a:cubicBezTo>
                  <a:cubicBezTo>
                    <a:pt x="1657" y="706"/>
                    <a:pt x="1720" y="742"/>
                    <a:pt x="1775" y="773"/>
                  </a:cubicBezTo>
                  <a:cubicBezTo>
                    <a:pt x="1802" y="788"/>
                    <a:pt x="1828" y="803"/>
                    <a:pt x="1846" y="814"/>
                  </a:cubicBezTo>
                  <a:cubicBezTo>
                    <a:pt x="1855" y="819"/>
                    <a:pt x="1863" y="823"/>
                    <a:pt x="1868" y="826"/>
                  </a:cubicBezTo>
                  <a:cubicBezTo>
                    <a:pt x="1873" y="829"/>
                    <a:pt x="1876" y="831"/>
                    <a:pt x="1876" y="831"/>
                  </a:cubicBezTo>
                  <a:cubicBezTo>
                    <a:pt x="1878" y="832"/>
                    <a:pt x="1880" y="832"/>
                    <a:pt x="1882" y="830"/>
                  </a:cubicBezTo>
                  <a:cubicBezTo>
                    <a:pt x="1882" y="829"/>
                    <a:pt x="1882" y="828"/>
                    <a:pt x="1882" y="828"/>
                  </a:cubicBezTo>
                  <a:cubicBezTo>
                    <a:pt x="1882" y="827"/>
                    <a:pt x="1882" y="826"/>
                    <a:pt x="1882" y="826"/>
                  </a:cubicBezTo>
                  <a:cubicBezTo>
                    <a:pt x="1882" y="825"/>
                    <a:pt x="1881" y="825"/>
                    <a:pt x="1881" y="825"/>
                  </a:cubicBezTo>
                  <a:cubicBezTo>
                    <a:pt x="1881" y="824"/>
                    <a:pt x="1880" y="824"/>
                    <a:pt x="1880" y="824"/>
                  </a:cubicBezTo>
                  <a:cubicBezTo>
                    <a:pt x="1879" y="823"/>
                    <a:pt x="1877" y="821"/>
                    <a:pt x="1874" y="820"/>
                  </a:cubicBezTo>
                  <a:cubicBezTo>
                    <a:pt x="1864" y="812"/>
                    <a:pt x="1842" y="798"/>
                    <a:pt x="1814" y="781"/>
                  </a:cubicBezTo>
                  <a:cubicBezTo>
                    <a:pt x="1731" y="729"/>
                    <a:pt x="1600" y="649"/>
                    <a:pt x="1600" y="649"/>
                  </a:cubicBezTo>
                  <a:cubicBezTo>
                    <a:pt x="1598" y="653"/>
                    <a:pt x="1598" y="653"/>
                    <a:pt x="1598" y="653"/>
                  </a:cubicBezTo>
                  <a:cubicBezTo>
                    <a:pt x="1601" y="655"/>
                    <a:pt x="1601" y="655"/>
                    <a:pt x="1601" y="655"/>
                  </a:cubicBezTo>
                  <a:cubicBezTo>
                    <a:pt x="1598" y="653"/>
                    <a:pt x="1598" y="653"/>
                    <a:pt x="1598" y="653"/>
                  </a:cubicBezTo>
                  <a:cubicBezTo>
                    <a:pt x="1599" y="656"/>
                    <a:pt x="1599" y="656"/>
                    <a:pt x="1599" y="656"/>
                  </a:cubicBezTo>
                  <a:cubicBezTo>
                    <a:pt x="1600" y="656"/>
                    <a:pt x="1601" y="656"/>
                    <a:pt x="1601" y="655"/>
                  </a:cubicBezTo>
                  <a:cubicBezTo>
                    <a:pt x="1598" y="653"/>
                    <a:pt x="1598" y="653"/>
                    <a:pt x="1598" y="653"/>
                  </a:cubicBezTo>
                  <a:cubicBezTo>
                    <a:pt x="1599" y="656"/>
                    <a:pt x="1599" y="656"/>
                    <a:pt x="1599" y="656"/>
                  </a:cubicBezTo>
                  <a:cubicBezTo>
                    <a:pt x="1598" y="653"/>
                    <a:pt x="1598" y="653"/>
                    <a:pt x="1598" y="653"/>
                  </a:cubicBezTo>
                  <a:cubicBezTo>
                    <a:pt x="1598" y="656"/>
                    <a:pt x="1598" y="656"/>
                    <a:pt x="1598" y="656"/>
                  </a:cubicBezTo>
                  <a:cubicBezTo>
                    <a:pt x="1598" y="656"/>
                    <a:pt x="1599" y="656"/>
                    <a:pt x="1599" y="656"/>
                  </a:cubicBezTo>
                  <a:cubicBezTo>
                    <a:pt x="1598" y="653"/>
                    <a:pt x="1598" y="653"/>
                    <a:pt x="1598" y="653"/>
                  </a:cubicBezTo>
                  <a:cubicBezTo>
                    <a:pt x="1598" y="656"/>
                    <a:pt x="1598" y="656"/>
                    <a:pt x="1598" y="656"/>
                  </a:cubicBezTo>
                  <a:cubicBezTo>
                    <a:pt x="1598" y="653"/>
                    <a:pt x="1598" y="653"/>
                    <a:pt x="1598" y="653"/>
                  </a:cubicBezTo>
                  <a:cubicBezTo>
                    <a:pt x="1597" y="656"/>
                    <a:pt x="1597" y="656"/>
                    <a:pt x="1597" y="656"/>
                  </a:cubicBezTo>
                  <a:cubicBezTo>
                    <a:pt x="1598" y="656"/>
                    <a:pt x="1598" y="656"/>
                    <a:pt x="1598" y="657"/>
                  </a:cubicBezTo>
                  <a:cubicBezTo>
                    <a:pt x="1598" y="653"/>
                    <a:pt x="1598" y="653"/>
                    <a:pt x="1598" y="653"/>
                  </a:cubicBezTo>
                  <a:cubicBezTo>
                    <a:pt x="1597" y="656"/>
                    <a:pt x="1597" y="656"/>
                    <a:pt x="1597" y="656"/>
                  </a:cubicBezTo>
                  <a:cubicBezTo>
                    <a:pt x="1598" y="655"/>
                    <a:pt x="1598" y="655"/>
                    <a:pt x="1598" y="655"/>
                  </a:cubicBezTo>
                  <a:cubicBezTo>
                    <a:pt x="1597" y="656"/>
                    <a:pt x="1597" y="656"/>
                    <a:pt x="1597" y="656"/>
                  </a:cubicBezTo>
                  <a:cubicBezTo>
                    <a:pt x="1597" y="656"/>
                    <a:pt x="1597" y="656"/>
                    <a:pt x="1597" y="656"/>
                  </a:cubicBezTo>
                  <a:cubicBezTo>
                    <a:pt x="1598" y="655"/>
                    <a:pt x="1598" y="655"/>
                    <a:pt x="1598" y="655"/>
                  </a:cubicBezTo>
                  <a:cubicBezTo>
                    <a:pt x="1597" y="656"/>
                    <a:pt x="1597" y="656"/>
                    <a:pt x="1597" y="656"/>
                  </a:cubicBezTo>
                  <a:cubicBezTo>
                    <a:pt x="1598" y="656"/>
                    <a:pt x="1598" y="656"/>
                    <a:pt x="1598" y="656"/>
                  </a:cubicBezTo>
                  <a:cubicBezTo>
                    <a:pt x="1598" y="657"/>
                    <a:pt x="1600" y="658"/>
                    <a:pt x="1603" y="659"/>
                  </a:cubicBezTo>
                  <a:cubicBezTo>
                    <a:pt x="1613" y="664"/>
                    <a:pt x="1635" y="676"/>
                    <a:pt x="1662" y="691"/>
                  </a:cubicBezTo>
                  <a:cubicBezTo>
                    <a:pt x="1703" y="713"/>
                    <a:pt x="1755" y="743"/>
                    <a:pt x="1796" y="766"/>
                  </a:cubicBezTo>
                  <a:cubicBezTo>
                    <a:pt x="1817" y="778"/>
                    <a:pt x="1836" y="789"/>
                    <a:pt x="1849" y="796"/>
                  </a:cubicBezTo>
                  <a:cubicBezTo>
                    <a:pt x="1855" y="800"/>
                    <a:pt x="1861" y="803"/>
                    <a:pt x="1864" y="805"/>
                  </a:cubicBezTo>
                  <a:cubicBezTo>
                    <a:pt x="1868" y="807"/>
                    <a:pt x="1870" y="808"/>
                    <a:pt x="1870" y="808"/>
                  </a:cubicBezTo>
                  <a:cubicBezTo>
                    <a:pt x="1872" y="809"/>
                    <a:pt x="1874" y="809"/>
                    <a:pt x="1875" y="807"/>
                  </a:cubicBezTo>
                  <a:cubicBezTo>
                    <a:pt x="1877" y="805"/>
                    <a:pt x="1876" y="802"/>
                    <a:pt x="1874" y="801"/>
                  </a:cubicBezTo>
                  <a:cubicBezTo>
                    <a:pt x="1602" y="631"/>
                    <a:pt x="1602" y="631"/>
                    <a:pt x="1602" y="631"/>
                  </a:cubicBezTo>
                  <a:cubicBezTo>
                    <a:pt x="1600" y="635"/>
                    <a:pt x="1600" y="635"/>
                    <a:pt x="1600" y="635"/>
                  </a:cubicBezTo>
                  <a:cubicBezTo>
                    <a:pt x="1604" y="637"/>
                    <a:pt x="1604" y="637"/>
                    <a:pt x="1604" y="637"/>
                  </a:cubicBezTo>
                  <a:cubicBezTo>
                    <a:pt x="1600" y="635"/>
                    <a:pt x="1600" y="635"/>
                    <a:pt x="1600" y="635"/>
                  </a:cubicBezTo>
                  <a:cubicBezTo>
                    <a:pt x="1601" y="639"/>
                    <a:pt x="1601" y="639"/>
                    <a:pt x="1601" y="639"/>
                  </a:cubicBezTo>
                  <a:cubicBezTo>
                    <a:pt x="1602" y="638"/>
                    <a:pt x="1603" y="638"/>
                    <a:pt x="1604" y="637"/>
                  </a:cubicBezTo>
                  <a:cubicBezTo>
                    <a:pt x="1600" y="635"/>
                    <a:pt x="1600" y="635"/>
                    <a:pt x="1600" y="635"/>
                  </a:cubicBezTo>
                  <a:cubicBezTo>
                    <a:pt x="1601" y="639"/>
                    <a:pt x="1601" y="639"/>
                    <a:pt x="1601" y="639"/>
                  </a:cubicBezTo>
                  <a:cubicBezTo>
                    <a:pt x="1600" y="635"/>
                    <a:pt x="1600" y="635"/>
                    <a:pt x="1600" y="635"/>
                  </a:cubicBezTo>
                  <a:cubicBezTo>
                    <a:pt x="1600" y="639"/>
                    <a:pt x="1600" y="639"/>
                    <a:pt x="1600" y="639"/>
                  </a:cubicBezTo>
                  <a:cubicBezTo>
                    <a:pt x="1601" y="639"/>
                    <a:pt x="1601" y="639"/>
                    <a:pt x="1601" y="639"/>
                  </a:cubicBezTo>
                  <a:cubicBezTo>
                    <a:pt x="1600" y="635"/>
                    <a:pt x="1600" y="635"/>
                    <a:pt x="1600" y="635"/>
                  </a:cubicBezTo>
                  <a:cubicBezTo>
                    <a:pt x="1600" y="639"/>
                    <a:pt x="1600" y="639"/>
                    <a:pt x="1600" y="639"/>
                  </a:cubicBezTo>
                  <a:cubicBezTo>
                    <a:pt x="1600" y="636"/>
                    <a:pt x="1600" y="636"/>
                    <a:pt x="1600" y="636"/>
                  </a:cubicBezTo>
                  <a:cubicBezTo>
                    <a:pt x="1600" y="639"/>
                    <a:pt x="1600" y="639"/>
                    <a:pt x="1600" y="639"/>
                  </a:cubicBezTo>
                  <a:cubicBezTo>
                    <a:pt x="1600" y="639"/>
                    <a:pt x="1600" y="639"/>
                    <a:pt x="1600" y="639"/>
                  </a:cubicBezTo>
                  <a:cubicBezTo>
                    <a:pt x="1600" y="636"/>
                    <a:pt x="1600" y="636"/>
                    <a:pt x="1600" y="636"/>
                  </a:cubicBezTo>
                  <a:cubicBezTo>
                    <a:pt x="1600" y="639"/>
                    <a:pt x="1600" y="639"/>
                    <a:pt x="1600" y="639"/>
                  </a:cubicBezTo>
                  <a:cubicBezTo>
                    <a:pt x="1600" y="637"/>
                    <a:pt x="1600" y="637"/>
                    <a:pt x="1600" y="637"/>
                  </a:cubicBezTo>
                  <a:cubicBezTo>
                    <a:pt x="1600" y="639"/>
                    <a:pt x="1600" y="639"/>
                    <a:pt x="1600" y="639"/>
                  </a:cubicBezTo>
                  <a:cubicBezTo>
                    <a:pt x="1600" y="639"/>
                    <a:pt x="1600" y="639"/>
                    <a:pt x="1600" y="639"/>
                  </a:cubicBezTo>
                  <a:cubicBezTo>
                    <a:pt x="1600" y="637"/>
                    <a:pt x="1600" y="637"/>
                    <a:pt x="1600" y="637"/>
                  </a:cubicBezTo>
                  <a:cubicBezTo>
                    <a:pt x="1600" y="639"/>
                    <a:pt x="1600" y="639"/>
                    <a:pt x="1600" y="639"/>
                  </a:cubicBezTo>
                  <a:cubicBezTo>
                    <a:pt x="1600" y="639"/>
                    <a:pt x="1600" y="639"/>
                    <a:pt x="1600" y="639"/>
                  </a:cubicBezTo>
                  <a:cubicBezTo>
                    <a:pt x="1600" y="639"/>
                    <a:pt x="1602" y="640"/>
                    <a:pt x="1605" y="641"/>
                  </a:cubicBezTo>
                  <a:cubicBezTo>
                    <a:pt x="1615" y="646"/>
                    <a:pt x="1638" y="658"/>
                    <a:pt x="1665" y="674"/>
                  </a:cubicBezTo>
                  <a:cubicBezTo>
                    <a:pt x="1706" y="696"/>
                    <a:pt x="1759" y="726"/>
                    <a:pt x="1801" y="750"/>
                  </a:cubicBezTo>
                  <a:cubicBezTo>
                    <a:pt x="1823" y="762"/>
                    <a:pt x="1841" y="773"/>
                    <a:pt x="1855" y="780"/>
                  </a:cubicBezTo>
                  <a:cubicBezTo>
                    <a:pt x="1861" y="784"/>
                    <a:pt x="1867" y="787"/>
                    <a:pt x="1870" y="789"/>
                  </a:cubicBezTo>
                  <a:cubicBezTo>
                    <a:pt x="1874" y="791"/>
                    <a:pt x="1876" y="792"/>
                    <a:pt x="1876" y="792"/>
                  </a:cubicBezTo>
                  <a:cubicBezTo>
                    <a:pt x="1877" y="793"/>
                    <a:pt x="1879" y="793"/>
                    <a:pt x="1880" y="792"/>
                  </a:cubicBezTo>
                  <a:cubicBezTo>
                    <a:pt x="1881" y="791"/>
                    <a:pt x="1882" y="790"/>
                    <a:pt x="1882" y="789"/>
                  </a:cubicBezTo>
                  <a:cubicBezTo>
                    <a:pt x="1882" y="788"/>
                    <a:pt x="1882" y="787"/>
                    <a:pt x="1882" y="787"/>
                  </a:cubicBezTo>
                  <a:cubicBezTo>
                    <a:pt x="1881" y="786"/>
                    <a:pt x="1881" y="786"/>
                    <a:pt x="1881" y="786"/>
                  </a:cubicBezTo>
                  <a:cubicBezTo>
                    <a:pt x="1880" y="785"/>
                    <a:pt x="1880" y="785"/>
                    <a:pt x="1880" y="785"/>
                  </a:cubicBezTo>
                  <a:cubicBezTo>
                    <a:pt x="1880" y="785"/>
                    <a:pt x="1879" y="785"/>
                    <a:pt x="1879" y="784"/>
                  </a:cubicBezTo>
                  <a:cubicBezTo>
                    <a:pt x="1876" y="782"/>
                    <a:pt x="1869" y="778"/>
                    <a:pt x="1860" y="773"/>
                  </a:cubicBezTo>
                  <a:cubicBezTo>
                    <a:pt x="1827" y="754"/>
                    <a:pt x="1762" y="715"/>
                    <a:pt x="1704" y="680"/>
                  </a:cubicBezTo>
                  <a:cubicBezTo>
                    <a:pt x="1675" y="662"/>
                    <a:pt x="1649" y="646"/>
                    <a:pt x="1629" y="633"/>
                  </a:cubicBezTo>
                  <a:cubicBezTo>
                    <a:pt x="1619" y="627"/>
                    <a:pt x="1612" y="621"/>
                    <a:pt x="1606" y="617"/>
                  </a:cubicBezTo>
                  <a:cubicBezTo>
                    <a:pt x="1603" y="615"/>
                    <a:pt x="1601" y="613"/>
                    <a:pt x="1600" y="612"/>
                  </a:cubicBezTo>
                  <a:cubicBezTo>
                    <a:pt x="1599" y="612"/>
                    <a:pt x="1599" y="611"/>
                    <a:pt x="1599" y="611"/>
                  </a:cubicBezTo>
                  <a:cubicBezTo>
                    <a:pt x="1599" y="611"/>
                    <a:pt x="1599" y="611"/>
                    <a:pt x="1599" y="611"/>
                  </a:cubicBezTo>
                  <a:cubicBezTo>
                    <a:pt x="1598" y="612"/>
                    <a:pt x="1598" y="612"/>
                    <a:pt x="1598" y="612"/>
                  </a:cubicBezTo>
                  <a:cubicBezTo>
                    <a:pt x="1599" y="611"/>
                    <a:pt x="1599" y="611"/>
                    <a:pt x="1599" y="611"/>
                  </a:cubicBezTo>
                  <a:cubicBezTo>
                    <a:pt x="1599" y="611"/>
                    <a:pt x="1599" y="611"/>
                    <a:pt x="1599" y="611"/>
                  </a:cubicBezTo>
                  <a:cubicBezTo>
                    <a:pt x="1598" y="612"/>
                    <a:pt x="1598" y="612"/>
                    <a:pt x="1598" y="612"/>
                  </a:cubicBezTo>
                  <a:cubicBezTo>
                    <a:pt x="1599" y="611"/>
                    <a:pt x="1599" y="611"/>
                    <a:pt x="1599" y="611"/>
                  </a:cubicBezTo>
                  <a:cubicBezTo>
                    <a:pt x="1596" y="612"/>
                    <a:pt x="1596" y="612"/>
                    <a:pt x="1596" y="612"/>
                  </a:cubicBezTo>
                  <a:cubicBezTo>
                    <a:pt x="1599" y="612"/>
                    <a:pt x="1599" y="612"/>
                    <a:pt x="1599" y="612"/>
                  </a:cubicBezTo>
                  <a:cubicBezTo>
                    <a:pt x="1599" y="612"/>
                    <a:pt x="1599" y="611"/>
                    <a:pt x="1599" y="611"/>
                  </a:cubicBezTo>
                  <a:cubicBezTo>
                    <a:pt x="1596" y="612"/>
                    <a:pt x="1596" y="612"/>
                    <a:pt x="1596" y="612"/>
                  </a:cubicBezTo>
                  <a:cubicBezTo>
                    <a:pt x="1599" y="612"/>
                    <a:pt x="1599" y="612"/>
                    <a:pt x="1599" y="612"/>
                  </a:cubicBezTo>
                  <a:cubicBezTo>
                    <a:pt x="1596" y="612"/>
                    <a:pt x="1596" y="612"/>
                    <a:pt x="1596" y="612"/>
                  </a:cubicBezTo>
                  <a:cubicBezTo>
                    <a:pt x="1599" y="614"/>
                    <a:pt x="1599" y="614"/>
                    <a:pt x="1599" y="614"/>
                  </a:cubicBezTo>
                  <a:cubicBezTo>
                    <a:pt x="1599" y="613"/>
                    <a:pt x="1599" y="613"/>
                    <a:pt x="1599" y="612"/>
                  </a:cubicBezTo>
                  <a:cubicBezTo>
                    <a:pt x="1596" y="612"/>
                    <a:pt x="1596" y="612"/>
                    <a:pt x="1596" y="612"/>
                  </a:cubicBezTo>
                  <a:cubicBezTo>
                    <a:pt x="1599" y="614"/>
                    <a:pt x="1599" y="614"/>
                    <a:pt x="1599" y="614"/>
                  </a:cubicBezTo>
                  <a:cubicBezTo>
                    <a:pt x="1595" y="612"/>
                    <a:pt x="1595" y="612"/>
                    <a:pt x="1595" y="612"/>
                  </a:cubicBezTo>
                  <a:cubicBezTo>
                    <a:pt x="1593" y="615"/>
                    <a:pt x="1593" y="615"/>
                    <a:pt x="1593" y="615"/>
                  </a:cubicBezTo>
                  <a:cubicBezTo>
                    <a:pt x="1871" y="771"/>
                    <a:pt x="1871" y="771"/>
                    <a:pt x="1871" y="771"/>
                  </a:cubicBezTo>
                  <a:cubicBezTo>
                    <a:pt x="1873" y="772"/>
                    <a:pt x="1876" y="772"/>
                    <a:pt x="1877" y="770"/>
                  </a:cubicBezTo>
                  <a:cubicBezTo>
                    <a:pt x="1878" y="768"/>
                    <a:pt x="1877" y="766"/>
                    <a:pt x="1875" y="764"/>
                  </a:cubicBezTo>
                  <a:cubicBezTo>
                    <a:pt x="1875" y="764"/>
                    <a:pt x="1871" y="762"/>
                    <a:pt x="1863" y="757"/>
                  </a:cubicBezTo>
                  <a:cubicBezTo>
                    <a:pt x="1836" y="741"/>
                    <a:pt x="1767" y="699"/>
                    <a:pt x="1705" y="661"/>
                  </a:cubicBezTo>
                  <a:cubicBezTo>
                    <a:pt x="1675" y="642"/>
                    <a:pt x="1645" y="624"/>
                    <a:pt x="1624" y="610"/>
                  </a:cubicBezTo>
                  <a:cubicBezTo>
                    <a:pt x="1613" y="603"/>
                    <a:pt x="1605" y="598"/>
                    <a:pt x="1599" y="593"/>
                  </a:cubicBezTo>
                  <a:cubicBezTo>
                    <a:pt x="1596" y="591"/>
                    <a:pt x="1593" y="590"/>
                    <a:pt x="1592" y="588"/>
                  </a:cubicBezTo>
                  <a:cubicBezTo>
                    <a:pt x="1591" y="588"/>
                    <a:pt x="1590" y="587"/>
                    <a:pt x="1590" y="587"/>
                  </a:cubicBezTo>
                  <a:cubicBezTo>
                    <a:pt x="1590" y="587"/>
                    <a:pt x="1590" y="587"/>
                    <a:pt x="1590" y="587"/>
                  </a:cubicBezTo>
                  <a:cubicBezTo>
                    <a:pt x="1589" y="588"/>
                    <a:pt x="1589" y="588"/>
                    <a:pt x="1589" y="588"/>
                  </a:cubicBezTo>
                  <a:cubicBezTo>
                    <a:pt x="1590" y="587"/>
                    <a:pt x="1590" y="587"/>
                    <a:pt x="1590" y="587"/>
                  </a:cubicBezTo>
                  <a:cubicBezTo>
                    <a:pt x="1590" y="587"/>
                    <a:pt x="1590" y="587"/>
                    <a:pt x="1590" y="587"/>
                  </a:cubicBezTo>
                  <a:cubicBezTo>
                    <a:pt x="1589" y="588"/>
                    <a:pt x="1589" y="588"/>
                    <a:pt x="1589" y="588"/>
                  </a:cubicBezTo>
                  <a:cubicBezTo>
                    <a:pt x="1590" y="587"/>
                    <a:pt x="1590" y="587"/>
                    <a:pt x="1590" y="587"/>
                  </a:cubicBezTo>
                  <a:cubicBezTo>
                    <a:pt x="1587" y="589"/>
                    <a:pt x="1587" y="589"/>
                    <a:pt x="1587" y="589"/>
                  </a:cubicBezTo>
                  <a:cubicBezTo>
                    <a:pt x="1591" y="589"/>
                    <a:pt x="1591" y="589"/>
                    <a:pt x="1591" y="589"/>
                  </a:cubicBezTo>
                  <a:cubicBezTo>
                    <a:pt x="1591" y="588"/>
                    <a:pt x="1590" y="587"/>
                    <a:pt x="1590" y="587"/>
                  </a:cubicBezTo>
                  <a:cubicBezTo>
                    <a:pt x="1587" y="589"/>
                    <a:pt x="1587" y="589"/>
                    <a:pt x="1587" y="589"/>
                  </a:cubicBezTo>
                  <a:cubicBezTo>
                    <a:pt x="1591" y="589"/>
                    <a:pt x="1591" y="589"/>
                    <a:pt x="1591" y="589"/>
                  </a:cubicBezTo>
                  <a:cubicBezTo>
                    <a:pt x="1587" y="589"/>
                    <a:pt x="1587" y="589"/>
                    <a:pt x="1587" y="589"/>
                  </a:cubicBezTo>
                  <a:cubicBezTo>
                    <a:pt x="1590" y="591"/>
                    <a:pt x="1590" y="591"/>
                    <a:pt x="1590" y="591"/>
                  </a:cubicBezTo>
                  <a:cubicBezTo>
                    <a:pt x="1591" y="590"/>
                    <a:pt x="1591" y="589"/>
                    <a:pt x="1591" y="589"/>
                  </a:cubicBezTo>
                  <a:cubicBezTo>
                    <a:pt x="1587" y="589"/>
                    <a:pt x="1587" y="589"/>
                    <a:pt x="1587" y="589"/>
                  </a:cubicBezTo>
                  <a:cubicBezTo>
                    <a:pt x="1590" y="591"/>
                    <a:pt x="1590" y="591"/>
                    <a:pt x="1590" y="591"/>
                  </a:cubicBezTo>
                  <a:cubicBezTo>
                    <a:pt x="1587" y="589"/>
                    <a:pt x="1587" y="589"/>
                    <a:pt x="1587" y="589"/>
                  </a:cubicBezTo>
                  <a:cubicBezTo>
                    <a:pt x="1585" y="592"/>
                    <a:pt x="1585" y="592"/>
                    <a:pt x="1585" y="592"/>
                  </a:cubicBezTo>
                  <a:cubicBezTo>
                    <a:pt x="1585" y="592"/>
                    <a:pt x="1654" y="633"/>
                    <a:pt x="1724" y="674"/>
                  </a:cubicBezTo>
                  <a:cubicBezTo>
                    <a:pt x="1759" y="695"/>
                    <a:pt x="1795" y="715"/>
                    <a:pt x="1822" y="731"/>
                  </a:cubicBezTo>
                  <a:cubicBezTo>
                    <a:pt x="1836" y="739"/>
                    <a:pt x="1848" y="745"/>
                    <a:pt x="1857" y="750"/>
                  </a:cubicBezTo>
                  <a:cubicBezTo>
                    <a:pt x="1861" y="752"/>
                    <a:pt x="1864" y="754"/>
                    <a:pt x="1867" y="755"/>
                  </a:cubicBezTo>
                  <a:cubicBezTo>
                    <a:pt x="1868" y="755"/>
                    <a:pt x="1870" y="756"/>
                    <a:pt x="1871" y="756"/>
                  </a:cubicBezTo>
                  <a:cubicBezTo>
                    <a:pt x="1871" y="756"/>
                    <a:pt x="1872" y="757"/>
                    <a:pt x="1872" y="757"/>
                  </a:cubicBezTo>
                  <a:cubicBezTo>
                    <a:pt x="1873" y="757"/>
                    <a:pt x="1873" y="757"/>
                    <a:pt x="1874" y="757"/>
                  </a:cubicBezTo>
                  <a:cubicBezTo>
                    <a:pt x="1874" y="757"/>
                    <a:pt x="1875" y="757"/>
                    <a:pt x="1875" y="757"/>
                  </a:cubicBezTo>
                  <a:cubicBezTo>
                    <a:pt x="1876" y="757"/>
                    <a:pt x="1877" y="756"/>
                    <a:pt x="1877" y="755"/>
                  </a:cubicBezTo>
                  <a:cubicBezTo>
                    <a:pt x="1878" y="754"/>
                    <a:pt x="1878" y="753"/>
                    <a:pt x="1878" y="752"/>
                  </a:cubicBezTo>
                  <a:cubicBezTo>
                    <a:pt x="1878" y="751"/>
                    <a:pt x="1877" y="750"/>
                    <a:pt x="1876" y="750"/>
                  </a:cubicBezTo>
                  <a:cubicBezTo>
                    <a:pt x="1581" y="565"/>
                    <a:pt x="1581" y="565"/>
                    <a:pt x="1581" y="565"/>
                  </a:cubicBezTo>
                  <a:cubicBezTo>
                    <a:pt x="1579" y="569"/>
                    <a:pt x="1579" y="569"/>
                    <a:pt x="1579" y="569"/>
                  </a:cubicBezTo>
                  <a:cubicBezTo>
                    <a:pt x="1582" y="571"/>
                    <a:pt x="1582" y="571"/>
                    <a:pt x="1582" y="571"/>
                  </a:cubicBezTo>
                  <a:cubicBezTo>
                    <a:pt x="1579" y="569"/>
                    <a:pt x="1579" y="569"/>
                    <a:pt x="1579" y="569"/>
                  </a:cubicBezTo>
                  <a:cubicBezTo>
                    <a:pt x="1580" y="572"/>
                    <a:pt x="1580" y="572"/>
                    <a:pt x="1580" y="572"/>
                  </a:cubicBezTo>
                  <a:cubicBezTo>
                    <a:pt x="1581" y="572"/>
                    <a:pt x="1582" y="572"/>
                    <a:pt x="1582" y="571"/>
                  </a:cubicBezTo>
                  <a:cubicBezTo>
                    <a:pt x="1579" y="569"/>
                    <a:pt x="1579" y="569"/>
                    <a:pt x="1579" y="569"/>
                  </a:cubicBezTo>
                  <a:cubicBezTo>
                    <a:pt x="1580" y="572"/>
                    <a:pt x="1580" y="572"/>
                    <a:pt x="1580" y="572"/>
                  </a:cubicBezTo>
                  <a:cubicBezTo>
                    <a:pt x="1579" y="569"/>
                    <a:pt x="1579" y="569"/>
                    <a:pt x="1579" y="569"/>
                  </a:cubicBezTo>
                  <a:cubicBezTo>
                    <a:pt x="1579" y="572"/>
                    <a:pt x="1579" y="572"/>
                    <a:pt x="1579" y="572"/>
                  </a:cubicBezTo>
                  <a:cubicBezTo>
                    <a:pt x="1580" y="572"/>
                    <a:pt x="1580" y="572"/>
                    <a:pt x="1580" y="572"/>
                  </a:cubicBezTo>
                  <a:cubicBezTo>
                    <a:pt x="1579" y="569"/>
                    <a:pt x="1579" y="569"/>
                    <a:pt x="1579" y="569"/>
                  </a:cubicBezTo>
                  <a:cubicBezTo>
                    <a:pt x="1579" y="572"/>
                    <a:pt x="1579" y="572"/>
                    <a:pt x="1579" y="572"/>
                  </a:cubicBezTo>
                  <a:cubicBezTo>
                    <a:pt x="1579" y="571"/>
                    <a:pt x="1579" y="571"/>
                    <a:pt x="1579" y="571"/>
                  </a:cubicBezTo>
                  <a:cubicBezTo>
                    <a:pt x="1579" y="572"/>
                    <a:pt x="1579" y="572"/>
                    <a:pt x="1579" y="572"/>
                  </a:cubicBezTo>
                  <a:cubicBezTo>
                    <a:pt x="1579" y="572"/>
                    <a:pt x="1579" y="572"/>
                    <a:pt x="1579" y="572"/>
                  </a:cubicBezTo>
                  <a:cubicBezTo>
                    <a:pt x="1579" y="571"/>
                    <a:pt x="1579" y="571"/>
                    <a:pt x="1579" y="571"/>
                  </a:cubicBezTo>
                  <a:cubicBezTo>
                    <a:pt x="1579" y="572"/>
                    <a:pt x="1579" y="572"/>
                    <a:pt x="1579" y="572"/>
                  </a:cubicBezTo>
                  <a:cubicBezTo>
                    <a:pt x="1579" y="572"/>
                    <a:pt x="1579" y="572"/>
                    <a:pt x="1579" y="572"/>
                  </a:cubicBezTo>
                  <a:cubicBezTo>
                    <a:pt x="1580" y="573"/>
                    <a:pt x="1582" y="573"/>
                    <a:pt x="1585" y="575"/>
                  </a:cubicBezTo>
                  <a:cubicBezTo>
                    <a:pt x="1597" y="580"/>
                    <a:pt x="1621" y="593"/>
                    <a:pt x="1650" y="610"/>
                  </a:cubicBezTo>
                  <a:cubicBezTo>
                    <a:pt x="1694" y="635"/>
                    <a:pt x="1750" y="668"/>
                    <a:pt x="1795" y="694"/>
                  </a:cubicBezTo>
                  <a:cubicBezTo>
                    <a:pt x="1818" y="708"/>
                    <a:pt x="1838" y="719"/>
                    <a:pt x="1852" y="728"/>
                  </a:cubicBezTo>
                  <a:cubicBezTo>
                    <a:pt x="1859" y="732"/>
                    <a:pt x="1865" y="735"/>
                    <a:pt x="1868" y="738"/>
                  </a:cubicBezTo>
                  <a:cubicBezTo>
                    <a:pt x="1872" y="740"/>
                    <a:pt x="1874" y="741"/>
                    <a:pt x="1874" y="741"/>
                  </a:cubicBezTo>
                  <a:cubicBezTo>
                    <a:pt x="1876" y="742"/>
                    <a:pt x="1879" y="742"/>
                    <a:pt x="1880" y="740"/>
                  </a:cubicBezTo>
                  <a:cubicBezTo>
                    <a:pt x="1880" y="739"/>
                    <a:pt x="1881" y="738"/>
                    <a:pt x="1881" y="737"/>
                  </a:cubicBezTo>
                  <a:cubicBezTo>
                    <a:pt x="1881" y="736"/>
                    <a:pt x="1880" y="735"/>
                    <a:pt x="1880" y="734"/>
                  </a:cubicBezTo>
                  <a:cubicBezTo>
                    <a:pt x="1879" y="733"/>
                    <a:pt x="1877" y="732"/>
                    <a:pt x="1876" y="730"/>
                  </a:cubicBezTo>
                  <a:cubicBezTo>
                    <a:pt x="1873" y="728"/>
                    <a:pt x="1868" y="724"/>
                    <a:pt x="1862" y="720"/>
                  </a:cubicBezTo>
                  <a:cubicBezTo>
                    <a:pt x="1838" y="704"/>
                    <a:pt x="1794" y="677"/>
                    <a:pt x="1740" y="644"/>
                  </a:cubicBezTo>
                  <a:cubicBezTo>
                    <a:pt x="1659" y="596"/>
                    <a:pt x="1557" y="537"/>
                    <a:pt x="1475" y="488"/>
                  </a:cubicBezTo>
                  <a:cubicBezTo>
                    <a:pt x="1434" y="463"/>
                    <a:pt x="1398" y="441"/>
                    <a:pt x="1373" y="425"/>
                  </a:cubicBezTo>
                  <a:cubicBezTo>
                    <a:pt x="1360" y="416"/>
                    <a:pt x="1350" y="409"/>
                    <a:pt x="1343" y="404"/>
                  </a:cubicBezTo>
                  <a:cubicBezTo>
                    <a:pt x="1339" y="402"/>
                    <a:pt x="1337" y="399"/>
                    <a:pt x="1335" y="398"/>
                  </a:cubicBezTo>
                  <a:cubicBezTo>
                    <a:pt x="1334" y="397"/>
                    <a:pt x="1334" y="396"/>
                    <a:pt x="1334" y="396"/>
                  </a:cubicBezTo>
                  <a:cubicBezTo>
                    <a:pt x="1333" y="396"/>
                    <a:pt x="1333" y="396"/>
                    <a:pt x="1333" y="396"/>
                  </a:cubicBezTo>
                  <a:cubicBezTo>
                    <a:pt x="1333" y="396"/>
                    <a:pt x="1333" y="396"/>
                    <a:pt x="1333" y="396"/>
                  </a:cubicBezTo>
                  <a:cubicBezTo>
                    <a:pt x="1332" y="396"/>
                    <a:pt x="1332" y="396"/>
                    <a:pt x="1332" y="396"/>
                  </a:cubicBezTo>
                  <a:cubicBezTo>
                    <a:pt x="1334" y="396"/>
                    <a:pt x="1334" y="396"/>
                    <a:pt x="1334" y="396"/>
                  </a:cubicBezTo>
                  <a:cubicBezTo>
                    <a:pt x="1334" y="396"/>
                    <a:pt x="1333" y="396"/>
                    <a:pt x="1333" y="396"/>
                  </a:cubicBezTo>
                  <a:cubicBezTo>
                    <a:pt x="1332" y="396"/>
                    <a:pt x="1332" y="396"/>
                    <a:pt x="1332" y="396"/>
                  </a:cubicBezTo>
                  <a:cubicBezTo>
                    <a:pt x="1334" y="396"/>
                    <a:pt x="1334" y="396"/>
                    <a:pt x="1334" y="396"/>
                  </a:cubicBezTo>
                  <a:cubicBezTo>
                    <a:pt x="1330" y="396"/>
                    <a:pt x="1330" y="396"/>
                    <a:pt x="1330" y="396"/>
                  </a:cubicBezTo>
                  <a:cubicBezTo>
                    <a:pt x="1333" y="398"/>
                    <a:pt x="1333" y="398"/>
                    <a:pt x="1333" y="398"/>
                  </a:cubicBezTo>
                  <a:cubicBezTo>
                    <a:pt x="1333" y="398"/>
                    <a:pt x="1334" y="397"/>
                    <a:pt x="1334" y="396"/>
                  </a:cubicBezTo>
                  <a:cubicBezTo>
                    <a:pt x="1330" y="396"/>
                    <a:pt x="1330" y="396"/>
                    <a:pt x="1330" y="396"/>
                  </a:cubicBezTo>
                  <a:cubicBezTo>
                    <a:pt x="1333" y="398"/>
                    <a:pt x="1333" y="398"/>
                    <a:pt x="1333" y="398"/>
                  </a:cubicBezTo>
                  <a:cubicBezTo>
                    <a:pt x="1330" y="396"/>
                    <a:pt x="1330" y="396"/>
                    <a:pt x="1330" y="396"/>
                  </a:cubicBezTo>
                  <a:cubicBezTo>
                    <a:pt x="1330" y="400"/>
                    <a:pt x="1330" y="400"/>
                    <a:pt x="1330" y="400"/>
                  </a:cubicBezTo>
                  <a:cubicBezTo>
                    <a:pt x="1330" y="396"/>
                    <a:pt x="1330" y="396"/>
                    <a:pt x="1330" y="396"/>
                  </a:cubicBezTo>
                  <a:cubicBezTo>
                    <a:pt x="1328" y="400"/>
                    <a:pt x="1328" y="400"/>
                    <a:pt x="1328" y="400"/>
                  </a:cubicBezTo>
                  <a:cubicBezTo>
                    <a:pt x="1329" y="400"/>
                    <a:pt x="1329" y="400"/>
                    <a:pt x="1330" y="400"/>
                  </a:cubicBezTo>
                  <a:cubicBezTo>
                    <a:pt x="1330" y="396"/>
                    <a:pt x="1330" y="396"/>
                    <a:pt x="1330" y="396"/>
                  </a:cubicBezTo>
                  <a:cubicBezTo>
                    <a:pt x="1328" y="400"/>
                    <a:pt x="1328" y="400"/>
                    <a:pt x="1328" y="400"/>
                  </a:cubicBezTo>
                  <a:cubicBezTo>
                    <a:pt x="1329" y="397"/>
                    <a:pt x="1329" y="397"/>
                    <a:pt x="1329" y="397"/>
                  </a:cubicBezTo>
                  <a:cubicBezTo>
                    <a:pt x="1328" y="400"/>
                    <a:pt x="1328" y="400"/>
                    <a:pt x="1328" y="400"/>
                  </a:cubicBezTo>
                  <a:cubicBezTo>
                    <a:pt x="1328" y="400"/>
                    <a:pt x="1328" y="400"/>
                    <a:pt x="1328" y="400"/>
                  </a:cubicBezTo>
                  <a:cubicBezTo>
                    <a:pt x="1329" y="397"/>
                    <a:pt x="1329" y="397"/>
                    <a:pt x="1329" y="397"/>
                  </a:cubicBezTo>
                  <a:cubicBezTo>
                    <a:pt x="1328" y="400"/>
                    <a:pt x="1328" y="400"/>
                    <a:pt x="1328" y="400"/>
                  </a:cubicBezTo>
                  <a:cubicBezTo>
                    <a:pt x="1329" y="398"/>
                    <a:pt x="1329" y="398"/>
                    <a:pt x="1329" y="398"/>
                  </a:cubicBezTo>
                  <a:cubicBezTo>
                    <a:pt x="1328" y="400"/>
                    <a:pt x="1328" y="400"/>
                    <a:pt x="1328" y="400"/>
                  </a:cubicBezTo>
                  <a:cubicBezTo>
                    <a:pt x="1328" y="400"/>
                    <a:pt x="1328" y="400"/>
                    <a:pt x="1328" y="400"/>
                  </a:cubicBezTo>
                  <a:cubicBezTo>
                    <a:pt x="1329" y="398"/>
                    <a:pt x="1329" y="398"/>
                    <a:pt x="1329" y="398"/>
                  </a:cubicBezTo>
                  <a:cubicBezTo>
                    <a:pt x="1328" y="400"/>
                    <a:pt x="1328" y="400"/>
                    <a:pt x="1328" y="400"/>
                  </a:cubicBezTo>
                  <a:cubicBezTo>
                    <a:pt x="1328" y="400"/>
                    <a:pt x="1329" y="400"/>
                    <a:pt x="1330" y="401"/>
                  </a:cubicBezTo>
                  <a:cubicBezTo>
                    <a:pt x="1350" y="412"/>
                    <a:pt x="1486" y="492"/>
                    <a:pt x="1617" y="569"/>
                  </a:cubicBezTo>
                  <a:cubicBezTo>
                    <a:pt x="1747" y="645"/>
                    <a:pt x="1873" y="719"/>
                    <a:pt x="1873" y="719"/>
                  </a:cubicBezTo>
                  <a:cubicBezTo>
                    <a:pt x="1874" y="721"/>
                    <a:pt x="1877" y="720"/>
                    <a:pt x="1878" y="718"/>
                  </a:cubicBezTo>
                  <a:cubicBezTo>
                    <a:pt x="1879" y="716"/>
                    <a:pt x="1879" y="714"/>
                    <a:pt x="1877" y="713"/>
                  </a:cubicBezTo>
                  <a:cubicBezTo>
                    <a:pt x="1877" y="713"/>
                    <a:pt x="1875" y="711"/>
                    <a:pt x="1871" y="709"/>
                  </a:cubicBezTo>
                  <a:cubicBezTo>
                    <a:pt x="1842" y="691"/>
                    <a:pt x="1711" y="611"/>
                    <a:pt x="1587" y="534"/>
                  </a:cubicBezTo>
                  <a:cubicBezTo>
                    <a:pt x="1526" y="496"/>
                    <a:pt x="1466" y="458"/>
                    <a:pt x="1421" y="430"/>
                  </a:cubicBezTo>
                  <a:cubicBezTo>
                    <a:pt x="1399" y="416"/>
                    <a:pt x="1381" y="404"/>
                    <a:pt x="1368" y="396"/>
                  </a:cubicBezTo>
                  <a:cubicBezTo>
                    <a:pt x="1361" y="392"/>
                    <a:pt x="1356" y="389"/>
                    <a:pt x="1353" y="386"/>
                  </a:cubicBezTo>
                  <a:cubicBezTo>
                    <a:pt x="1351" y="385"/>
                    <a:pt x="1350" y="384"/>
                    <a:pt x="1349" y="383"/>
                  </a:cubicBezTo>
                  <a:cubicBezTo>
                    <a:pt x="1349" y="383"/>
                    <a:pt x="1349" y="383"/>
                    <a:pt x="1349" y="383"/>
                  </a:cubicBezTo>
                  <a:cubicBezTo>
                    <a:pt x="1349" y="383"/>
                    <a:pt x="1349" y="383"/>
                    <a:pt x="1349" y="383"/>
                  </a:cubicBezTo>
                  <a:cubicBezTo>
                    <a:pt x="1347" y="384"/>
                    <a:pt x="1347" y="384"/>
                    <a:pt x="1347" y="384"/>
                  </a:cubicBezTo>
                  <a:cubicBezTo>
                    <a:pt x="1349" y="383"/>
                    <a:pt x="1349" y="383"/>
                    <a:pt x="1349" y="383"/>
                  </a:cubicBezTo>
                  <a:cubicBezTo>
                    <a:pt x="1349" y="383"/>
                    <a:pt x="1349" y="383"/>
                    <a:pt x="1349" y="383"/>
                  </a:cubicBezTo>
                  <a:cubicBezTo>
                    <a:pt x="1347" y="384"/>
                    <a:pt x="1347" y="384"/>
                    <a:pt x="1347" y="384"/>
                  </a:cubicBezTo>
                  <a:cubicBezTo>
                    <a:pt x="1349" y="383"/>
                    <a:pt x="1349" y="383"/>
                    <a:pt x="1349" y="383"/>
                  </a:cubicBezTo>
                  <a:cubicBezTo>
                    <a:pt x="1346" y="385"/>
                    <a:pt x="1346" y="385"/>
                    <a:pt x="1346" y="385"/>
                  </a:cubicBezTo>
                  <a:cubicBezTo>
                    <a:pt x="1349" y="384"/>
                    <a:pt x="1349" y="384"/>
                    <a:pt x="1349" y="384"/>
                  </a:cubicBezTo>
                  <a:cubicBezTo>
                    <a:pt x="1349" y="383"/>
                    <a:pt x="1349" y="383"/>
                    <a:pt x="1349" y="383"/>
                  </a:cubicBezTo>
                  <a:cubicBezTo>
                    <a:pt x="1346" y="385"/>
                    <a:pt x="1346" y="385"/>
                    <a:pt x="1346" y="385"/>
                  </a:cubicBezTo>
                  <a:cubicBezTo>
                    <a:pt x="1349" y="384"/>
                    <a:pt x="1349" y="384"/>
                    <a:pt x="1349" y="384"/>
                  </a:cubicBezTo>
                  <a:cubicBezTo>
                    <a:pt x="1346" y="385"/>
                    <a:pt x="1346" y="385"/>
                    <a:pt x="1346" y="385"/>
                  </a:cubicBezTo>
                  <a:cubicBezTo>
                    <a:pt x="1349" y="385"/>
                    <a:pt x="1349" y="385"/>
                    <a:pt x="1349" y="385"/>
                  </a:cubicBezTo>
                  <a:cubicBezTo>
                    <a:pt x="1349" y="385"/>
                    <a:pt x="1349" y="384"/>
                    <a:pt x="1349" y="384"/>
                  </a:cubicBezTo>
                  <a:cubicBezTo>
                    <a:pt x="1346" y="385"/>
                    <a:pt x="1346" y="385"/>
                    <a:pt x="1346" y="385"/>
                  </a:cubicBezTo>
                  <a:cubicBezTo>
                    <a:pt x="1349" y="385"/>
                    <a:pt x="1349" y="385"/>
                    <a:pt x="1349" y="385"/>
                  </a:cubicBezTo>
                  <a:cubicBezTo>
                    <a:pt x="1345" y="385"/>
                    <a:pt x="1345" y="385"/>
                    <a:pt x="1345" y="385"/>
                  </a:cubicBezTo>
                  <a:cubicBezTo>
                    <a:pt x="1349" y="388"/>
                    <a:pt x="1349" y="388"/>
                    <a:pt x="1349" y="388"/>
                  </a:cubicBezTo>
                  <a:cubicBezTo>
                    <a:pt x="1349" y="387"/>
                    <a:pt x="1349" y="386"/>
                    <a:pt x="1349" y="385"/>
                  </a:cubicBezTo>
                  <a:cubicBezTo>
                    <a:pt x="1345" y="385"/>
                    <a:pt x="1345" y="385"/>
                    <a:pt x="1345" y="385"/>
                  </a:cubicBezTo>
                  <a:cubicBezTo>
                    <a:pt x="1349" y="388"/>
                    <a:pt x="1349" y="388"/>
                    <a:pt x="1349" y="388"/>
                  </a:cubicBezTo>
                  <a:cubicBezTo>
                    <a:pt x="1349" y="387"/>
                    <a:pt x="1349" y="387"/>
                    <a:pt x="1349" y="387"/>
                  </a:cubicBezTo>
                  <a:cubicBezTo>
                    <a:pt x="1346" y="386"/>
                    <a:pt x="1346" y="386"/>
                    <a:pt x="1346" y="386"/>
                  </a:cubicBezTo>
                  <a:cubicBezTo>
                    <a:pt x="1347" y="389"/>
                    <a:pt x="1347" y="389"/>
                    <a:pt x="1347" y="389"/>
                  </a:cubicBezTo>
                  <a:cubicBezTo>
                    <a:pt x="1348" y="388"/>
                    <a:pt x="1348" y="388"/>
                    <a:pt x="1349" y="387"/>
                  </a:cubicBezTo>
                  <a:cubicBezTo>
                    <a:pt x="1346" y="386"/>
                    <a:pt x="1346" y="386"/>
                    <a:pt x="1346" y="386"/>
                  </a:cubicBezTo>
                  <a:cubicBezTo>
                    <a:pt x="1347" y="389"/>
                    <a:pt x="1347" y="389"/>
                    <a:pt x="1347" y="389"/>
                  </a:cubicBezTo>
                  <a:cubicBezTo>
                    <a:pt x="1347" y="387"/>
                    <a:pt x="1347" y="387"/>
                    <a:pt x="1347" y="387"/>
                  </a:cubicBezTo>
                  <a:cubicBezTo>
                    <a:pt x="1347" y="389"/>
                    <a:pt x="1347" y="389"/>
                    <a:pt x="1347" y="389"/>
                  </a:cubicBezTo>
                  <a:cubicBezTo>
                    <a:pt x="1347" y="389"/>
                    <a:pt x="1347" y="389"/>
                    <a:pt x="1347" y="389"/>
                  </a:cubicBezTo>
                  <a:cubicBezTo>
                    <a:pt x="1347" y="387"/>
                    <a:pt x="1347" y="387"/>
                    <a:pt x="1347" y="387"/>
                  </a:cubicBezTo>
                  <a:cubicBezTo>
                    <a:pt x="1347" y="389"/>
                    <a:pt x="1347" y="389"/>
                    <a:pt x="1347" y="389"/>
                  </a:cubicBezTo>
                  <a:cubicBezTo>
                    <a:pt x="1347" y="388"/>
                    <a:pt x="1347" y="388"/>
                    <a:pt x="1347" y="388"/>
                  </a:cubicBezTo>
                  <a:cubicBezTo>
                    <a:pt x="1347" y="389"/>
                    <a:pt x="1347" y="389"/>
                    <a:pt x="1347" y="389"/>
                  </a:cubicBezTo>
                  <a:cubicBezTo>
                    <a:pt x="1347" y="389"/>
                    <a:pt x="1347" y="389"/>
                    <a:pt x="1347" y="389"/>
                  </a:cubicBezTo>
                  <a:cubicBezTo>
                    <a:pt x="1347" y="388"/>
                    <a:pt x="1347" y="388"/>
                    <a:pt x="1347" y="388"/>
                  </a:cubicBezTo>
                  <a:cubicBezTo>
                    <a:pt x="1347" y="389"/>
                    <a:pt x="1347" y="389"/>
                    <a:pt x="1347" y="389"/>
                  </a:cubicBezTo>
                  <a:cubicBezTo>
                    <a:pt x="1347" y="389"/>
                    <a:pt x="1347" y="389"/>
                    <a:pt x="1347" y="389"/>
                  </a:cubicBezTo>
                  <a:cubicBezTo>
                    <a:pt x="1347" y="389"/>
                    <a:pt x="1348" y="389"/>
                    <a:pt x="1350" y="389"/>
                  </a:cubicBezTo>
                  <a:cubicBezTo>
                    <a:pt x="1353" y="390"/>
                    <a:pt x="1358" y="393"/>
                    <a:pt x="1365" y="396"/>
                  </a:cubicBezTo>
                  <a:cubicBezTo>
                    <a:pt x="1389" y="408"/>
                    <a:pt x="1431" y="433"/>
                    <a:pt x="1482" y="465"/>
                  </a:cubicBezTo>
                  <a:cubicBezTo>
                    <a:pt x="1558" y="512"/>
                    <a:pt x="1653" y="573"/>
                    <a:pt x="1730" y="621"/>
                  </a:cubicBezTo>
                  <a:cubicBezTo>
                    <a:pt x="1768" y="646"/>
                    <a:pt x="1803" y="667"/>
                    <a:pt x="1828" y="683"/>
                  </a:cubicBezTo>
                  <a:cubicBezTo>
                    <a:pt x="1841" y="690"/>
                    <a:pt x="1852" y="697"/>
                    <a:pt x="1860" y="701"/>
                  </a:cubicBezTo>
                  <a:cubicBezTo>
                    <a:pt x="1864" y="703"/>
                    <a:pt x="1867" y="705"/>
                    <a:pt x="1869" y="706"/>
                  </a:cubicBezTo>
                  <a:cubicBezTo>
                    <a:pt x="1871" y="706"/>
                    <a:pt x="1872" y="707"/>
                    <a:pt x="1873" y="707"/>
                  </a:cubicBezTo>
                  <a:cubicBezTo>
                    <a:pt x="1874" y="708"/>
                    <a:pt x="1875" y="708"/>
                    <a:pt x="1876" y="708"/>
                  </a:cubicBezTo>
                  <a:cubicBezTo>
                    <a:pt x="1877" y="708"/>
                    <a:pt x="1877" y="708"/>
                    <a:pt x="1878" y="708"/>
                  </a:cubicBezTo>
                  <a:cubicBezTo>
                    <a:pt x="1879" y="707"/>
                    <a:pt x="1880" y="707"/>
                    <a:pt x="1880" y="706"/>
                  </a:cubicBezTo>
                  <a:cubicBezTo>
                    <a:pt x="1881" y="705"/>
                    <a:pt x="1881" y="704"/>
                    <a:pt x="1881" y="703"/>
                  </a:cubicBezTo>
                  <a:cubicBezTo>
                    <a:pt x="1880" y="702"/>
                    <a:pt x="1880" y="701"/>
                    <a:pt x="1879" y="700"/>
                  </a:cubicBezTo>
                  <a:cubicBezTo>
                    <a:pt x="1879" y="700"/>
                    <a:pt x="1877" y="699"/>
                    <a:pt x="1873" y="697"/>
                  </a:cubicBezTo>
                  <a:cubicBezTo>
                    <a:pt x="1844" y="680"/>
                    <a:pt x="1715" y="602"/>
                    <a:pt x="1592" y="527"/>
                  </a:cubicBezTo>
                  <a:cubicBezTo>
                    <a:pt x="1531" y="490"/>
                    <a:pt x="1472" y="453"/>
                    <a:pt x="1428" y="425"/>
                  </a:cubicBezTo>
                  <a:cubicBezTo>
                    <a:pt x="1406" y="411"/>
                    <a:pt x="1387" y="399"/>
                    <a:pt x="1375" y="390"/>
                  </a:cubicBezTo>
                  <a:cubicBezTo>
                    <a:pt x="1368" y="385"/>
                    <a:pt x="1364" y="382"/>
                    <a:pt x="1360" y="379"/>
                  </a:cubicBezTo>
                  <a:cubicBezTo>
                    <a:pt x="1359" y="378"/>
                    <a:pt x="1358" y="377"/>
                    <a:pt x="1357" y="376"/>
                  </a:cubicBezTo>
                  <a:cubicBezTo>
                    <a:pt x="1356" y="375"/>
                    <a:pt x="1356" y="375"/>
                    <a:pt x="1356" y="375"/>
                  </a:cubicBezTo>
                  <a:cubicBezTo>
                    <a:pt x="1355" y="376"/>
                    <a:pt x="1355" y="376"/>
                    <a:pt x="1355" y="376"/>
                  </a:cubicBezTo>
                  <a:cubicBezTo>
                    <a:pt x="1356" y="375"/>
                    <a:pt x="1356" y="375"/>
                    <a:pt x="1356" y="375"/>
                  </a:cubicBezTo>
                  <a:cubicBezTo>
                    <a:pt x="1356" y="375"/>
                    <a:pt x="1356" y="375"/>
                    <a:pt x="1356" y="375"/>
                  </a:cubicBezTo>
                  <a:cubicBezTo>
                    <a:pt x="1355" y="376"/>
                    <a:pt x="1355" y="376"/>
                    <a:pt x="1355" y="376"/>
                  </a:cubicBezTo>
                  <a:cubicBezTo>
                    <a:pt x="1356" y="375"/>
                    <a:pt x="1356" y="375"/>
                    <a:pt x="1356" y="375"/>
                  </a:cubicBezTo>
                  <a:cubicBezTo>
                    <a:pt x="1354" y="376"/>
                    <a:pt x="1354" y="376"/>
                    <a:pt x="1354" y="376"/>
                  </a:cubicBezTo>
                  <a:cubicBezTo>
                    <a:pt x="1357" y="376"/>
                    <a:pt x="1357" y="376"/>
                    <a:pt x="1357" y="376"/>
                  </a:cubicBezTo>
                  <a:cubicBezTo>
                    <a:pt x="1357" y="376"/>
                    <a:pt x="1356" y="376"/>
                    <a:pt x="1356" y="375"/>
                  </a:cubicBezTo>
                  <a:cubicBezTo>
                    <a:pt x="1354" y="376"/>
                    <a:pt x="1354" y="376"/>
                    <a:pt x="1354" y="376"/>
                  </a:cubicBezTo>
                  <a:cubicBezTo>
                    <a:pt x="1357" y="376"/>
                    <a:pt x="1357" y="376"/>
                    <a:pt x="1357" y="376"/>
                  </a:cubicBezTo>
                  <a:cubicBezTo>
                    <a:pt x="1353" y="376"/>
                    <a:pt x="1353" y="376"/>
                    <a:pt x="1353" y="376"/>
                  </a:cubicBezTo>
                  <a:cubicBezTo>
                    <a:pt x="1356" y="378"/>
                    <a:pt x="1356" y="378"/>
                    <a:pt x="1356" y="378"/>
                  </a:cubicBezTo>
                  <a:cubicBezTo>
                    <a:pt x="1356" y="378"/>
                    <a:pt x="1357" y="377"/>
                    <a:pt x="1357" y="376"/>
                  </a:cubicBezTo>
                  <a:cubicBezTo>
                    <a:pt x="1353" y="376"/>
                    <a:pt x="1353" y="376"/>
                    <a:pt x="1353" y="376"/>
                  </a:cubicBezTo>
                  <a:cubicBezTo>
                    <a:pt x="1356" y="378"/>
                    <a:pt x="1356" y="378"/>
                    <a:pt x="1356" y="378"/>
                  </a:cubicBezTo>
                  <a:cubicBezTo>
                    <a:pt x="1353" y="376"/>
                    <a:pt x="1353" y="376"/>
                    <a:pt x="1353" y="376"/>
                  </a:cubicBezTo>
                  <a:cubicBezTo>
                    <a:pt x="1351" y="380"/>
                    <a:pt x="1351" y="380"/>
                    <a:pt x="1351" y="380"/>
                  </a:cubicBezTo>
                  <a:cubicBezTo>
                    <a:pt x="1874" y="689"/>
                    <a:pt x="1874" y="689"/>
                    <a:pt x="1874" y="689"/>
                  </a:cubicBezTo>
                  <a:cubicBezTo>
                    <a:pt x="1875" y="690"/>
                    <a:pt x="1878" y="690"/>
                    <a:pt x="1879" y="688"/>
                  </a:cubicBezTo>
                  <a:cubicBezTo>
                    <a:pt x="1880" y="687"/>
                    <a:pt x="1880" y="686"/>
                    <a:pt x="1880" y="685"/>
                  </a:cubicBezTo>
                  <a:cubicBezTo>
                    <a:pt x="1880" y="684"/>
                    <a:pt x="1879" y="683"/>
                    <a:pt x="1879" y="682"/>
                  </a:cubicBezTo>
                  <a:cubicBezTo>
                    <a:pt x="1878" y="681"/>
                    <a:pt x="1877" y="680"/>
                    <a:pt x="1875" y="678"/>
                  </a:cubicBezTo>
                  <a:cubicBezTo>
                    <a:pt x="1872" y="675"/>
                    <a:pt x="1868" y="672"/>
                    <a:pt x="1862" y="668"/>
                  </a:cubicBezTo>
                  <a:cubicBezTo>
                    <a:pt x="1840" y="652"/>
                    <a:pt x="1798" y="626"/>
                    <a:pt x="1748" y="595"/>
                  </a:cubicBezTo>
                  <a:cubicBezTo>
                    <a:pt x="1672" y="550"/>
                    <a:pt x="1577" y="494"/>
                    <a:pt x="1500" y="448"/>
                  </a:cubicBezTo>
                  <a:cubicBezTo>
                    <a:pt x="1462" y="426"/>
                    <a:pt x="1428" y="405"/>
                    <a:pt x="1405" y="390"/>
                  </a:cubicBezTo>
                  <a:cubicBezTo>
                    <a:pt x="1393" y="383"/>
                    <a:pt x="1383" y="377"/>
                    <a:pt x="1377" y="372"/>
                  </a:cubicBezTo>
                  <a:cubicBezTo>
                    <a:pt x="1373" y="370"/>
                    <a:pt x="1371" y="368"/>
                    <a:pt x="1369" y="367"/>
                  </a:cubicBezTo>
                  <a:cubicBezTo>
                    <a:pt x="1369" y="366"/>
                    <a:pt x="1368" y="365"/>
                    <a:pt x="1368" y="365"/>
                  </a:cubicBezTo>
                  <a:cubicBezTo>
                    <a:pt x="1368" y="365"/>
                    <a:pt x="1368" y="365"/>
                    <a:pt x="1368" y="365"/>
                  </a:cubicBezTo>
                  <a:cubicBezTo>
                    <a:pt x="1367" y="366"/>
                    <a:pt x="1367" y="366"/>
                    <a:pt x="1367" y="366"/>
                  </a:cubicBezTo>
                  <a:cubicBezTo>
                    <a:pt x="1368" y="365"/>
                    <a:pt x="1368" y="365"/>
                    <a:pt x="1368" y="365"/>
                  </a:cubicBezTo>
                  <a:cubicBezTo>
                    <a:pt x="1368" y="365"/>
                    <a:pt x="1368" y="365"/>
                    <a:pt x="1368" y="365"/>
                  </a:cubicBezTo>
                  <a:cubicBezTo>
                    <a:pt x="1367" y="366"/>
                    <a:pt x="1367" y="366"/>
                    <a:pt x="1367" y="366"/>
                  </a:cubicBezTo>
                  <a:cubicBezTo>
                    <a:pt x="1368" y="365"/>
                    <a:pt x="1368" y="365"/>
                    <a:pt x="1368" y="365"/>
                  </a:cubicBezTo>
                  <a:cubicBezTo>
                    <a:pt x="1365" y="367"/>
                    <a:pt x="1365" y="367"/>
                    <a:pt x="1365" y="367"/>
                  </a:cubicBezTo>
                  <a:cubicBezTo>
                    <a:pt x="1368" y="367"/>
                    <a:pt x="1368" y="367"/>
                    <a:pt x="1368" y="367"/>
                  </a:cubicBezTo>
                  <a:cubicBezTo>
                    <a:pt x="1368" y="366"/>
                    <a:pt x="1368" y="365"/>
                    <a:pt x="1368" y="365"/>
                  </a:cubicBezTo>
                  <a:cubicBezTo>
                    <a:pt x="1365" y="367"/>
                    <a:pt x="1365" y="367"/>
                    <a:pt x="1365" y="367"/>
                  </a:cubicBezTo>
                  <a:cubicBezTo>
                    <a:pt x="1368" y="367"/>
                    <a:pt x="1368" y="367"/>
                    <a:pt x="1368" y="367"/>
                  </a:cubicBezTo>
                  <a:cubicBezTo>
                    <a:pt x="1365" y="367"/>
                    <a:pt x="1365" y="367"/>
                    <a:pt x="1365" y="367"/>
                  </a:cubicBezTo>
                  <a:cubicBezTo>
                    <a:pt x="1368" y="368"/>
                    <a:pt x="1368" y="368"/>
                    <a:pt x="1368" y="368"/>
                  </a:cubicBezTo>
                  <a:cubicBezTo>
                    <a:pt x="1368" y="368"/>
                    <a:pt x="1368" y="367"/>
                    <a:pt x="1368" y="367"/>
                  </a:cubicBezTo>
                  <a:cubicBezTo>
                    <a:pt x="1365" y="367"/>
                    <a:pt x="1365" y="367"/>
                    <a:pt x="1365" y="367"/>
                  </a:cubicBezTo>
                  <a:cubicBezTo>
                    <a:pt x="1368" y="368"/>
                    <a:pt x="1368" y="368"/>
                    <a:pt x="1368" y="368"/>
                  </a:cubicBezTo>
                  <a:cubicBezTo>
                    <a:pt x="1364" y="366"/>
                    <a:pt x="1364" y="366"/>
                    <a:pt x="1364" y="366"/>
                  </a:cubicBezTo>
                  <a:cubicBezTo>
                    <a:pt x="1362" y="370"/>
                    <a:pt x="1362" y="370"/>
                    <a:pt x="1362" y="370"/>
                  </a:cubicBezTo>
                  <a:cubicBezTo>
                    <a:pt x="1362" y="370"/>
                    <a:pt x="1480" y="444"/>
                    <a:pt x="1603" y="519"/>
                  </a:cubicBezTo>
                  <a:cubicBezTo>
                    <a:pt x="1664" y="556"/>
                    <a:pt x="1726" y="594"/>
                    <a:pt x="1775" y="622"/>
                  </a:cubicBezTo>
                  <a:cubicBezTo>
                    <a:pt x="1800" y="636"/>
                    <a:pt x="1821" y="647"/>
                    <a:pt x="1838" y="656"/>
                  </a:cubicBezTo>
                  <a:cubicBezTo>
                    <a:pt x="1846" y="660"/>
                    <a:pt x="1853" y="663"/>
                    <a:pt x="1858" y="665"/>
                  </a:cubicBezTo>
                  <a:cubicBezTo>
                    <a:pt x="1861" y="666"/>
                    <a:pt x="1864" y="667"/>
                    <a:pt x="1866" y="668"/>
                  </a:cubicBezTo>
                  <a:cubicBezTo>
                    <a:pt x="1868" y="669"/>
                    <a:pt x="1870" y="669"/>
                    <a:pt x="1871" y="669"/>
                  </a:cubicBezTo>
                  <a:cubicBezTo>
                    <a:pt x="1872" y="669"/>
                    <a:pt x="1873" y="669"/>
                    <a:pt x="1874" y="669"/>
                  </a:cubicBezTo>
                  <a:cubicBezTo>
                    <a:pt x="1875" y="668"/>
                    <a:pt x="1876" y="668"/>
                    <a:pt x="1877" y="666"/>
                  </a:cubicBezTo>
                  <a:cubicBezTo>
                    <a:pt x="1877" y="666"/>
                    <a:pt x="1877" y="664"/>
                    <a:pt x="1877" y="663"/>
                  </a:cubicBezTo>
                  <a:cubicBezTo>
                    <a:pt x="1877" y="662"/>
                    <a:pt x="1876" y="661"/>
                    <a:pt x="1875" y="661"/>
                  </a:cubicBezTo>
                  <a:cubicBezTo>
                    <a:pt x="1677" y="537"/>
                    <a:pt x="1677" y="537"/>
                    <a:pt x="1677" y="537"/>
                  </a:cubicBezTo>
                  <a:cubicBezTo>
                    <a:pt x="1875" y="654"/>
                    <a:pt x="1875" y="654"/>
                    <a:pt x="1875" y="654"/>
                  </a:cubicBezTo>
                  <a:cubicBezTo>
                    <a:pt x="1877" y="656"/>
                    <a:pt x="1879" y="655"/>
                    <a:pt x="1880" y="653"/>
                  </a:cubicBezTo>
                  <a:cubicBezTo>
                    <a:pt x="1882" y="651"/>
                    <a:pt x="1881" y="649"/>
                    <a:pt x="1879" y="648"/>
                  </a:cubicBezTo>
                  <a:cubicBezTo>
                    <a:pt x="1879" y="648"/>
                    <a:pt x="1877" y="646"/>
                    <a:pt x="1874" y="644"/>
                  </a:cubicBezTo>
                  <a:cubicBezTo>
                    <a:pt x="1848" y="628"/>
                    <a:pt x="1730" y="555"/>
                    <a:pt x="1618" y="486"/>
                  </a:cubicBezTo>
                  <a:cubicBezTo>
                    <a:pt x="1563" y="451"/>
                    <a:pt x="1509" y="418"/>
                    <a:pt x="1469" y="392"/>
                  </a:cubicBezTo>
                  <a:cubicBezTo>
                    <a:pt x="1449" y="380"/>
                    <a:pt x="1432" y="369"/>
                    <a:pt x="1421" y="362"/>
                  </a:cubicBezTo>
                  <a:cubicBezTo>
                    <a:pt x="1415" y="358"/>
                    <a:pt x="1410" y="355"/>
                    <a:pt x="1407" y="353"/>
                  </a:cubicBezTo>
                  <a:cubicBezTo>
                    <a:pt x="1406" y="352"/>
                    <a:pt x="1405" y="351"/>
                    <a:pt x="1404" y="351"/>
                  </a:cubicBezTo>
                  <a:cubicBezTo>
                    <a:pt x="1403" y="350"/>
                    <a:pt x="1403" y="350"/>
                    <a:pt x="1403" y="350"/>
                  </a:cubicBezTo>
                  <a:cubicBezTo>
                    <a:pt x="1403" y="350"/>
                    <a:pt x="1403" y="350"/>
                    <a:pt x="1403" y="350"/>
                  </a:cubicBezTo>
                  <a:cubicBezTo>
                    <a:pt x="1402" y="352"/>
                    <a:pt x="1402" y="352"/>
                    <a:pt x="1402" y="352"/>
                  </a:cubicBezTo>
                  <a:cubicBezTo>
                    <a:pt x="1403" y="351"/>
                    <a:pt x="1403" y="351"/>
                    <a:pt x="1403" y="351"/>
                  </a:cubicBezTo>
                  <a:cubicBezTo>
                    <a:pt x="1403" y="350"/>
                    <a:pt x="1403" y="350"/>
                    <a:pt x="1403" y="350"/>
                  </a:cubicBezTo>
                  <a:cubicBezTo>
                    <a:pt x="1402" y="352"/>
                    <a:pt x="1402" y="352"/>
                    <a:pt x="1402" y="352"/>
                  </a:cubicBezTo>
                  <a:cubicBezTo>
                    <a:pt x="1403" y="351"/>
                    <a:pt x="1403" y="351"/>
                    <a:pt x="1403" y="351"/>
                  </a:cubicBezTo>
                  <a:cubicBezTo>
                    <a:pt x="1401" y="353"/>
                    <a:pt x="1401" y="353"/>
                    <a:pt x="1401" y="353"/>
                  </a:cubicBezTo>
                  <a:cubicBezTo>
                    <a:pt x="1404" y="351"/>
                    <a:pt x="1404" y="351"/>
                    <a:pt x="1404" y="351"/>
                  </a:cubicBezTo>
                  <a:cubicBezTo>
                    <a:pt x="1403" y="351"/>
                    <a:pt x="1403" y="351"/>
                    <a:pt x="1403" y="351"/>
                  </a:cubicBezTo>
                  <a:cubicBezTo>
                    <a:pt x="1401" y="353"/>
                    <a:pt x="1401" y="353"/>
                    <a:pt x="1401" y="353"/>
                  </a:cubicBezTo>
                  <a:cubicBezTo>
                    <a:pt x="1404" y="351"/>
                    <a:pt x="1404" y="351"/>
                    <a:pt x="1404" y="351"/>
                  </a:cubicBezTo>
                  <a:cubicBezTo>
                    <a:pt x="1400" y="353"/>
                    <a:pt x="1400" y="353"/>
                    <a:pt x="1400" y="353"/>
                  </a:cubicBezTo>
                  <a:cubicBezTo>
                    <a:pt x="1404" y="353"/>
                    <a:pt x="1404" y="353"/>
                    <a:pt x="1404" y="353"/>
                  </a:cubicBezTo>
                  <a:cubicBezTo>
                    <a:pt x="1404" y="352"/>
                    <a:pt x="1404" y="351"/>
                    <a:pt x="1404" y="351"/>
                  </a:cubicBezTo>
                  <a:cubicBezTo>
                    <a:pt x="1400" y="353"/>
                    <a:pt x="1400" y="353"/>
                    <a:pt x="1400" y="353"/>
                  </a:cubicBezTo>
                  <a:cubicBezTo>
                    <a:pt x="1404" y="353"/>
                    <a:pt x="1404" y="353"/>
                    <a:pt x="1404" y="353"/>
                  </a:cubicBezTo>
                  <a:cubicBezTo>
                    <a:pt x="1400" y="353"/>
                    <a:pt x="1400" y="353"/>
                    <a:pt x="1400" y="353"/>
                  </a:cubicBezTo>
                  <a:cubicBezTo>
                    <a:pt x="1404" y="354"/>
                    <a:pt x="1404" y="354"/>
                    <a:pt x="1404" y="354"/>
                  </a:cubicBezTo>
                  <a:cubicBezTo>
                    <a:pt x="1404" y="354"/>
                    <a:pt x="1404" y="353"/>
                    <a:pt x="1404" y="353"/>
                  </a:cubicBezTo>
                  <a:cubicBezTo>
                    <a:pt x="1400" y="353"/>
                    <a:pt x="1400" y="353"/>
                    <a:pt x="1400" y="353"/>
                  </a:cubicBezTo>
                  <a:cubicBezTo>
                    <a:pt x="1404" y="354"/>
                    <a:pt x="1404" y="354"/>
                    <a:pt x="1404" y="354"/>
                  </a:cubicBezTo>
                  <a:cubicBezTo>
                    <a:pt x="1400" y="353"/>
                    <a:pt x="1400" y="353"/>
                    <a:pt x="1400" y="353"/>
                  </a:cubicBezTo>
                  <a:cubicBezTo>
                    <a:pt x="1403" y="356"/>
                    <a:pt x="1403" y="356"/>
                    <a:pt x="1403" y="356"/>
                  </a:cubicBezTo>
                  <a:cubicBezTo>
                    <a:pt x="1404" y="355"/>
                    <a:pt x="1404" y="355"/>
                    <a:pt x="1404" y="354"/>
                  </a:cubicBezTo>
                  <a:cubicBezTo>
                    <a:pt x="1400" y="353"/>
                    <a:pt x="1400" y="353"/>
                    <a:pt x="1400" y="353"/>
                  </a:cubicBezTo>
                  <a:cubicBezTo>
                    <a:pt x="1403" y="356"/>
                    <a:pt x="1403" y="356"/>
                    <a:pt x="1403" y="356"/>
                  </a:cubicBezTo>
                  <a:cubicBezTo>
                    <a:pt x="1404" y="355"/>
                    <a:pt x="1404" y="355"/>
                    <a:pt x="1404" y="355"/>
                  </a:cubicBezTo>
                  <a:cubicBezTo>
                    <a:pt x="1400" y="353"/>
                    <a:pt x="1400" y="353"/>
                    <a:pt x="1400" y="353"/>
                  </a:cubicBezTo>
                  <a:cubicBezTo>
                    <a:pt x="1402" y="357"/>
                    <a:pt x="1402" y="357"/>
                    <a:pt x="1402" y="357"/>
                  </a:cubicBezTo>
                  <a:cubicBezTo>
                    <a:pt x="1402" y="357"/>
                    <a:pt x="1403" y="356"/>
                    <a:pt x="1404" y="355"/>
                  </a:cubicBezTo>
                  <a:cubicBezTo>
                    <a:pt x="1400" y="353"/>
                    <a:pt x="1400" y="353"/>
                    <a:pt x="1400" y="353"/>
                  </a:cubicBezTo>
                  <a:cubicBezTo>
                    <a:pt x="1402" y="357"/>
                    <a:pt x="1402" y="357"/>
                    <a:pt x="1402" y="357"/>
                  </a:cubicBezTo>
                  <a:cubicBezTo>
                    <a:pt x="1401" y="354"/>
                    <a:pt x="1401" y="354"/>
                    <a:pt x="1401" y="354"/>
                  </a:cubicBezTo>
                  <a:cubicBezTo>
                    <a:pt x="1401" y="357"/>
                    <a:pt x="1401" y="357"/>
                    <a:pt x="1401" y="357"/>
                  </a:cubicBezTo>
                  <a:cubicBezTo>
                    <a:pt x="1401" y="357"/>
                    <a:pt x="1401" y="357"/>
                    <a:pt x="1402" y="357"/>
                  </a:cubicBezTo>
                  <a:cubicBezTo>
                    <a:pt x="1401" y="354"/>
                    <a:pt x="1401" y="354"/>
                    <a:pt x="1401" y="354"/>
                  </a:cubicBezTo>
                  <a:cubicBezTo>
                    <a:pt x="1401" y="357"/>
                    <a:pt x="1401" y="357"/>
                    <a:pt x="1401" y="357"/>
                  </a:cubicBezTo>
                  <a:cubicBezTo>
                    <a:pt x="1401" y="355"/>
                    <a:pt x="1401" y="355"/>
                    <a:pt x="1401" y="355"/>
                  </a:cubicBezTo>
                  <a:cubicBezTo>
                    <a:pt x="1400" y="357"/>
                    <a:pt x="1400" y="357"/>
                    <a:pt x="1400" y="357"/>
                  </a:cubicBezTo>
                  <a:cubicBezTo>
                    <a:pt x="1401" y="357"/>
                    <a:pt x="1401" y="357"/>
                    <a:pt x="1401" y="357"/>
                  </a:cubicBezTo>
                  <a:cubicBezTo>
                    <a:pt x="1401" y="355"/>
                    <a:pt x="1401" y="355"/>
                    <a:pt x="1401" y="355"/>
                  </a:cubicBezTo>
                  <a:cubicBezTo>
                    <a:pt x="1400" y="357"/>
                    <a:pt x="1400" y="357"/>
                    <a:pt x="1400" y="357"/>
                  </a:cubicBezTo>
                  <a:cubicBezTo>
                    <a:pt x="1400" y="357"/>
                    <a:pt x="1401" y="357"/>
                    <a:pt x="1403" y="358"/>
                  </a:cubicBezTo>
                  <a:cubicBezTo>
                    <a:pt x="1408" y="360"/>
                    <a:pt x="1419" y="367"/>
                    <a:pt x="1434" y="376"/>
                  </a:cubicBezTo>
                  <a:cubicBezTo>
                    <a:pt x="1487" y="407"/>
                    <a:pt x="1591" y="473"/>
                    <a:pt x="1685" y="531"/>
                  </a:cubicBezTo>
                  <a:cubicBezTo>
                    <a:pt x="1732" y="561"/>
                    <a:pt x="1776" y="588"/>
                    <a:pt x="1810" y="607"/>
                  </a:cubicBezTo>
                  <a:cubicBezTo>
                    <a:pt x="1827" y="617"/>
                    <a:pt x="1842" y="625"/>
                    <a:pt x="1853" y="631"/>
                  </a:cubicBezTo>
                  <a:cubicBezTo>
                    <a:pt x="1859" y="634"/>
                    <a:pt x="1863" y="636"/>
                    <a:pt x="1867" y="638"/>
                  </a:cubicBezTo>
                  <a:cubicBezTo>
                    <a:pt x="1869" y="638"/>
                    <a:pt x="1870" y="639"/>
                    <a:pt x="1872" y="639"/>
                  </a:cubicBezTo>
                  <a:cubicBezTo>
                    <a:pt x="1873" y="640"/>
                    <a:pt x="1875" y="640"/>
                    <a:pt x="1876" y="640"/>
                  </a:cubicBezTo>
                  <a:cubicBezTo>
                    <a:pt x="1877" y="640"/>
                    <a:pt x="1877" y="640"/>
                    <a:pt x="1878" y="640"/>
                  </a:cubicBezTo>
                  <a:cubicBezTo>
                    <a:pt x="1879" y="640"/>
                    <a:pt x="1880" y="639"/>
                    <a:pt x="1881" y="638"/>
                  </a:cubicBezTo>
                  <a:cubicBezTo>
                    <a:pt x="1881" y="638"/>
                    <a:pt x="1881" y="638"/>
                    <a:pt x="1881" y="638"/>
                  </a:cubicBezTo>
                  <a:cubicBezTo>
                    <a:pt x="1881" y="637"/>
                    <a:pt x="1881" y="636"/>
                    <a:pt x="1881" y="635"/>
                  </a:cubicBezTo>
                  <a:cubicBezTo>
                    <a:pt x="1881" y="634"/>
                    <a:pt x="1881" y="633"/>
                    <a:pt x="1881" y="632"/>
                  </a:cubicBezTo>
                  <a:cubicBezTo>
                    <a:pt x="1880" y="631"/>
                    <a:pt x="1879" y="630"/>
                    <a:pt x="1877" y="629"/>
                  </a:cubicBezTo>
                  <a:cubicBezTo>
                    <a:pt x="1875" y="627"/>
                    <a:pt x="1871" y="624"/>
                    <a:pt x="1865" y="620"/>
                  </a:cubicBezTo>
                  <a:cubicBezTo>
                    <a:pt x="1846" y="606"/>
                    <a:pt x="1809" y="582"/>
                    <a:pt x="1763" y="553"/>
                  </a:cubicBezTo>
                  <a:cubicBezTo>
                    <a:pt x="1628" y="469"/>
                    <a:pt x="1422" y="347"/>
                    <a:pt x="1422" y="347"/>
                  </a:cubicBezTo>
                  <a:cubicBezTo>
                    <a:pt x="1421" y="346"/>
                    <a:pt x="1420" y="346"/>
                    <a:pt x="1419" y="346"/>
                  </a:cubicBezTo>
                  <a:cubicBezTo>
                    <a:pt x="1418" y="346"/>
                    <a:pt x="1417" y="347"/>
                    <a:pt x="1417" y="348"/>
                  </a:cubicBezTo>
                  <a:cubicBezTo>
                    <a:pt x="1416" y="349"/>
                    <a:pt x="1416" y="350"/>
                    <a:pt x="1416" y="351"/>
                  </a:cubicBezTo>
                  <a:cubicBezTo>
                    <a:pt x="1417" y="352"/>
                    <a:pt x="1417" y="353"/>
                    <a:pt x="1418" y="354"/>
                  </a:cubicBezTo>
                  <a:cubicBezTo>
                    <a:pt x="1874" y="623"/>
                    <a:pt x="1874" y="623"/>
                    <a:pt x="1874" y="623"/>
                  </a:cubicBezTo>
                  <a:cubicBezTo>
                    <a:pt x="1876" y="624"/>
                    <a:pt x="1879" y="623"/>
                    <a:pt x="1880" y="622"/>
                  </a:cubicBezTo>
                  <a:cubicBezTo>
                    <a:pt x="1880" y="621"/>
                    <a:pt x="1880" y="620"/>
                    <a:pt x="1880" y="619"/>
                  </a:cubicBezTo>
                  <a:cubicBezTo>
                    <a:pt x="1880" y="618"/>
                    <a:pt x="1880" y="617"/>
                    <a:pt x="1879" y="616"/>
                  </a:cubicBezTo>
                  <a:cubicBezTo>
                    <a:pt x="1879" y="615"/>
                    <a:pt x="1878" y="614"/>
                    <a:pt x="1876" y="613"/>
                  </a:cubicBezTo>
                  <a:cubicBezTo>
                    <a:pt x="1874" y="611"/>
                    <a:pt x="1870" y="608"/>
                    <a:pt x="1865" y="605"/>
                  </a:cubicBezTo>
                  <a:cubicBezTo>
                    <a:pt x="1847" y="591"/>
                    <a:pt x="1812" y="569"/>
                    <a:pt x="1769" y="543"/>
                  </a:cubicBezTo>
                  <a:cubicBezTo>
                    <a:pt x="1706" y="504"/>
                    <a:pt x="1626" y="455"/>
                    <a:pt x="1561" y="417"/>
                  </a:cubicBezTo>
                  <a:cubicBezTo>
                    <a:pt x="1529" y="397"/>
                    <a:pt x="1501" y="380"/>
                    <a:pt x="1481" y="368"/>
                  </a:cubicBezTo>
                  <a:cubicBezTo>
                    <a:pt x="1471" y="362"/>
                    <a:pt x="1463" y="357"/>
                    <a:pt x="1457" y="354"/>
                  </a:cubicBezTo>
                  <a:cubicBezTo>
                    <a:pt x="1455" y="352"/>
                    <a:pt x="1453" y="350"/>
                    <a:pt x="1451" y="350"/>
                  </a:cubicBezTo>
                  <a:cubicBezTo>
                    <a:pt x="1451" y="349"/>
                    <a:pt x="1450" y="349"/>
                    <a:pt x="1450" y="348"/>
                  </a:cubicBezTo>
                  <a:cubicBezTo>
                    <a:pt x="1450" y="348"/>
                    <a:pt x="1450" y="348"/>
                    <a:pt x="1450" y="348"/>
                  </a:cubicBezTo>
                  <a:cubicBezTo>
                    <a:pt x="1450" y="348"/>
                    <a:pt x="1450" y="348"/>
                    <a:pt x="1450" y="348"/>
                  </a:cubicBezTo>
                  <a:cubicBezTo>
                    <a:pt x="1448" y="350"/>
                    <a:pt x="1448" y="350"/>
                    <a:pt x="1448" y="350"/>
                  </a:cubicBezTo>
                  <a:cubicBezTo>
                    <a:pt x="1450" y="349"/>
                    <a:pt x="1450" y="349"/>
                    <a:pt x="1450" y="349"/>
                  </a:cubicBezTo>
                  <a:cubicBezTo>
                    <a:pt x="1450" y="348"/>
                    <a:pt x="1450" y="348"/>
                    <a:pt x="1450" y="348"/>
                  </a:cubicBezTo>
                  <a:cubicBezTo>
                    <a:pt x="1448" y="350"/>
                    <a:pt x="1448" y="350"/>
                    <a:pt x="1448" y="350"/>
                  </a:cubicBezTo>
                  <a:cubicBezTo>
                    <a:pt x="1450" y="349"/>
                    <a:pt x="1450" y="349"/>
                    <a:pt x="1450" y="349"/>
                  </a:cubicBezTo>
                  <a:cubicBezTo>
                    <a:pt x="1447" y="351"/>
                    <a:pt x="1447" y="351"/>
                    <a:pt x="1447" y="351"/>
                  </a:cubicBezTo>
                  <a:cubicBezTo>
                    <a:pt x="1450" y="349"/>
                    <a:pt x="1450" y="349"/>
                    <a:pt x="1450" y="349"/>
                  </a:cubicBezTo>
                  <a:cubicBezTo>
                    <a:pt x="1450" y="349"/>
                    <a:pt x="1450" y="349"/>
                    <a:pt x="1450" y="349"/>
                  </a:cubicBezTo>
                  <a:cubicBezTo>
                    <a:pt x="1447" y="351"/>
                    <a:pt x="1447" y="351"/>
                    <a:pt x="1447" y="351"/>
                  </a:cubicBezTo>
                  <a:cubicBezTo>
                    <a:pt x="1450" y="349"/>
                    <a:pt x="1450" y="349"/>
                    <a:pt x="1450" y="349"/>
                  </a:cubicBezTo>
                  <a:cubicBezTo>
                    <a:pt x="1447" y="351"/>
                    <a:pt x="1447" y="351"/>
                    <a:pt x="1447" y="351"/>
                  </a:cubicBezTo>
                  <a:cubicBezTo>
                    <a:pt x="1451" y="351"/>
                    <a:pt x="1451" y="351"/>
                    <a:pt x="1451" y="351"/>
                  </a:cubicBezTo>
                  <a:cubicBezTo>
                    <a:pt x="1451" y="350"/>
                    <a:pt x="1450" y="349"/>
                    <a:pt x="1450" y="349"/>
                  </a:cubicBezTo>
                  <a:cubicBezTo>
                    <a:pt x="1447" y="351"/>
                    <a:pt x="1447" y="351"/>
                    <a:pt x="1447" y="351"/>
                  </a:cubicBezTo>
                  <a:cubicBezTo>
                    <a:pt x="1451" y="351"/>
                    <a:pt x="1451" y="351"/>
                    <a:pt x="1451" y="351"/>
                  </a:cubicBezTo>
                  <a:cubicBezTo>
                    <a:pt x="1447" y="351"/>
                    <a:pt x="1447" y="351"/>
                    <a:pt x="1447" y="351"/>
                  </a:cubicBezTo>
                  <a:cubicBezTo>
                    <a:pt x="1450" y="354"/>
                    <a:pt x="1450" y="354"/>
                    <a:pt x="1450" y="354"/>
                  </a:cubicBezTo>
                  <a:cubicBezTo>
                    <a:pt x="1451" y="353"/>
                    <a:pt x="1451" y="352"/>
                    <a:pt x="1451" y="351"/>
                  </a:cubicBezTo>
                  <a:cubicBezTo>
                    <a:pt x="1447" y="351"/>
                    <a:pt x="1447" y="351"/>
                    <a:pt x="1447" y="351"/>
                  </a:cubicBezTo>
                  <a:cubicBezTo>
                    <a:pt x="1450" y="354"/>
                    <a:pt x="1450" y="354"/>
                    <a:pt x="1450" y="354"/>
                  </a:cubicBezTo>
                  <a:cubicBezTo>
                    <a:pt x="1450" y="353"/>
                    <a:pt x="1450" y="353"/>
                    <a:pt x="1450" y="353"/>
                  </a:cubicBezTo>
                  <a:cubicBezTo>
                    <a:pt x="1447" y="351"/>
                    <a:pt x="1447" y="351"/>
                    <a:pt x="1447" y="351"/>
                  </a:cubicBezTo>
                  <a:cubicBezTo>
                    <a:pt x="1449" y="355"/>
                    <a:pt x="1449" y="355"/>
                    <a:pt x="1449" y="355"/>
                  </a:cubicBezTo>
                  <a:cubicBezTo>
                    <a:pt x="1449" y="354"/>
                    <a:pt x="1450" y="354"/>
                    <a:pt x="1450" y="353"/>
                  </a:cubicBezTo>
                  <a:cubicBezTo>
                    <a:pt x="1447" y="351"/>
                    <a:pt x="1447" y="351"/>
                    <a:pt x="1447" y="351"/>
                  </a:cubicBezTo>
                  <a:cubicBezTo>
                    <a:pt x="1449" y="355"/>
                    <a:pt x="1449" y="355"/>
                    <a:pt x="1449" y="355"/>
                  </a:cubicBezTo>
                  <a:cubicBezTo>
                    <a:pt x="1448" y="353"/>
                    <a:pt x="1448" y="353"/>
                    <a:pt x="1448" y="353"/>
                  </a:cubicBezTo>
                  <a:cubicBezTo>
                    <a:pt x="1448" y="355"/>
                    <a:pt x="1448" y="355"/>
                    <a:pt x="1448" y="355"/>
                  </a:cubicBezTo>
                  <a:cubicBezTo>
                    <a:pt x="1448" y="355"/>
                    <a:pt x="1448" y="355"/>
                    <a:pt x="1449" y="355"/>
                  </a:cubicBezTo>
                  <a:cubicBezTo>
                    <a:pt x="1448" y="353"/>
                    <a:pt x="1448" y="353"/>
                    <a:pt x="1448" y="353"/>
                  </a:cubicBezTo>
                  <a:cubicBezTo>
                    <a:pt x="1448" y="355"/>
                    <a:pt x="1448" y="355"/>
                    <a:pt x="1448" y="355"/>
                  </a:cubicBezTo>
                  <a:cubicBezTo>
                    <a:pt x="1448" y="355"/>
                    <a:pt x="1448" y="355"/>
                    <a:pt x="1448" y="355"/>
                  </a:cubicBezTo>
                  <a:cubicBezTo>
                    <a:pt x="1448" y="355"/>
                    <a:pt x="1448" y="355"/>
                    <a:pt x="1448" y="355"/>
                  </a:cubicBezTo>
                  <a:cubicBezTo>
                    <a:pt x="1448" y="355"/>
                    <a:pt x="1448" y="355"/>
                    <a:pt x="1448" y="355"/>
                  </a:cubicBezTo>
                  <a:cubicBezTo>
                    <a:pt x="1448" y="355"/>
                    <a:pt x="1448" y="355"/>
                    <a:pt x="1448" y="355"/>
                  </a:cubicBezTo>
                  <a:cubicBezTo>
                    <a:pt x="1448" y="355"/>
                    <a:pt x="1448" y="355"/>
                    <a:pt x="1448" y="355"/>
                  </a:cubicBezTo>
                  <a:cubicBezTo>
                    <a:pt x="1448" y="355"/>
                    <a:pt x="1449" y="355"/>
                    <a:pt x="1450" y="355"/>
                  </a:cubicBezTo>
                  <a:cubicBezTo>
                    <a:pt x="1453" y="356"/>
                    <a:pt x="1457" y="358"/>
                    <a:pt x="1462" y="361"/>
                  </a:cubicBezTo>
                  <a:cubicBezTo>
                    <a:pt x="1481" y="370"/>
                    <a:pt x="1515" y="390"/>
                    <a:pt x="1555" y="415"/>
                  </a:cubicBezTo>
                  <a:cubicBezTo>
                    <a:pt x="1615" y="452"/>
                    <a:pt x="1690" y="499"/>
                    <a:pt x="1752" y="537"/>
                  </a:cubicBezTo>
                  <a:cubicBezTo>
                    <a:pt x="1783" y="556"/>
                    <a:pt x="1811" y="573"/>
                    <a:pt x="1832" y="585"/>
                  </a:cubicBezTo>
                  <a:cubicBezTo>
                    <a:pt x="1842" y="591"/>
                    <a:pt x="1851" y="595"/>
                    <a:pt x="1858" y="599"/>
                  </a:cubicBezTo>
                  <a:cubicBezTo>
                    <a:pt x="1861" y="600"/>
                    <a:pt x="1864" y="602"/>
                    <a:pt x="1867" y="603"/>
                  </a:cubicBezTo>
                  <a:cubicBezTo>
                    <a:pt x="1868" y="603"/>
                    <a:pt x="1869" y="604"/>
                    <a:pt x="1870" y="604"/>
                  </a:cubicBezTo>
                  <a:cubicBezTo>
                    <a:pt x="1871" y="604"/>
                    <a:pt x="1872" y="604"/>
                    <a:pt x="1873" y="604"/>
                  </a:cubicBezTo>
                  <a:cubicBezTo>
                    <a:pt x="1873" y="604"/>
                    <a:pt x="1874" y="604"/>
                    <a:pt x="1875" y="604"/>
                  </a:cubicBezTo>
                  <a:cubicBezTo>
                    <a:pt x="1876" y="604"/>
                    <a:pt x="1876" y="603"/>
                    <a:pt x="1877" y="602"/>
                  </a:cubicBezTo>
                  <a:cubicBezTo>
                    <a:pt x="1878" y="601"/>
                    <a:pt x="1878" y="600"/>
                    <a:pt x="1878" y="599"/>
                  </a:cubicBezTo>
                  <a:cubicBezTo>
                    <a:pt x="1877" y="598"/>
                    <a:pt x="1877" y="597"/>
                    <a:pt x="1876" y="596"/>
                  </a:cubicBezTo>
                  <a:cubicBezTo>
                    <a:pt x="1876" y="596"/>
                    <a:pt x="1870" y="593"/>
                    <a:pt x="1861" y="588"/>
                  </a:cubicBezTo>
                  <a:cubicBezTo>
                    <a:pt x="1829" y="568"/>
                    <a:pt x="1747" y="520"/>
                    <a:pt x="1674" y="475"/>
                  </a:cubicBezTo>
                  <a:cubicBezTo>
                    <a:pt x="1638" y="453"/>
                    <a:pt x="1603" y="431"/>
                    <a:pt x="1578" y="415"/>
                  </a:cubicBezTo>
                  <a:cubicBezTo>
                    <a:pt x="1565" y="407"/>
                    <a:pt x="1555" y="400"/>
                    <a:pt x="1548" y="395"/>
                  </a:cubicBezTo>
                  <a:cubicBezTo>
                    <a:pt x="1544" y="392"/>
                    <a:pt x="1542" y="390"/>
                    <a:pt x="1540" y="388"/>
                  </a:cubicBezTo>
                  <a:cubicBezTo>
                    <a:pt x="1539" y="388"/>
                    <a:pt x="1538" y="387"/>
                    <a:pt x="1538" y="387"/>
                  </a:cubicBezTo>
                  <a:cubicBezTo>
                    <a:pt x="1538" y="387"/>
                    <a:pt x="1538" y="387"/>
                    <a:pt x="1538" y="387"/>
                  </a:cubicBezTo>
                  <a:cubicBezTo>
                    <a:pt x="1538" y="387"/>
                    <a:pt x="1538" y="387"/>
                    <a:pt x="1538" y="387"/>
                  </a:cubicBezTo>
                  <a:cubicBezTo>
                    <a:pt x="1535" y="388"/>
                    <a:pt x="1535" y="388"/>
                    <a:pt x="1535" y="388"/>
                  </a:cubicBezTo>
                  <a:cubicBezTo>
                    <a:pt x="1538" y="388"/>
                    <a:pt x="1538" y="388"/>
                    <a:pt x="1538" y="388"/>
                  </a:cubicBezTo>
                  <a:cubicBezTo>
                    <a:pt x="1538" y="387"/>
                    <a:pt x="1538" y="387"/>
                    <a:pt x="1538" y="387"/>
                  </a:cubicBezTo>
                  <a:cubicBezTo>
                    <a:pt x="1535" y="388"/>
                    <a:pt x="1535" y="388"/>
                    <a:pt x="1535" y="388"/>
                  </a:cubicBezTo>
                  <a:cubicBezTo>
                    <a:pt x="1538" y="388"/>
                    <a:pt x="1538" y="388"/>
                    <a:pt x="1538" y="388"/>
                  </a:cubicBezTo>
                  <a:cubicBezTo>
                    <a:pt x="1535" y="388"/>
                    <a:pt x="1535" y="388"/>
                    <a:pt x="1535" y="388"/>
                  </a:cubicBezTo>
                  <a:cubicBezTo>
                    <a:pt x="1538" y="390"/>
                    <a:pt x="1538" y="390"/>
                    <a:pt x="1538" y="390"/>
                  </a:cubicBezTo>
                  <a:cubicBezTo>
                    <a:pt x="1538" y="389"/>
                    <a:pt x="1538" y="389"/>
                    <a:pt x="1538" y="388"/>
                  </a:cubicBezTo>
                  <a:cubicBezTo>
                    <a:pt x="1535" y="388"/>
                    <a:pt x="1535" y="388"/>
                    <a:pt x="1535" y="388"/>
                  </a:cubicBezTo>
                  <a:cubicBezTo>
                    <a:pt x="1538" y="390"/>
                    <a:pt x="1538" y="390"/>
                    <a:pt x="1538" y="390"/>
                  </a:cubicBezTo>
                  <a:cubicBezTo>
                    <a:pt x="1538" y="390"/>
                    <a:pt x="1538" y="390"/>
                    <a:pt x="1538" y="390"/>
                  </a:cubicBezTo>
                  <a:cubicBezTo>
                    <a:pt x="1535" y="388"/>
                    <a:pt x="1535" y="388"/>
                    <a:pt x="1535" y="388"/>
                  </a:cubicBezTo>
                  <a:cubicBezTo>
                    <a:pt x="1536" y="391"/>
                    <a:pt x="1536" y="391"/>
                    <a:pt x="1536" y="391"/>
                  </a:cubicBezTo>
                  <a:cubicBezTo>
                    <a:pt x="1536" y="391"/>
                    <a:pt x="1537" y="391"/>
                    <a:pt x="1538" y="390"/>
                  </a:cubicBezTo>
                  <a:cubicBezTo>
                    <a:pt x="1535" y="388"/>
                    <a:pt x="1535" y="388"/>
                    <a:pt x="1535" y="388"/>
                  </a:cubicBezTo>
                  <a:cubicBezTo>
                    <a:pt x="1536" y="391"/>
                    <a:pt x="1536" y="391"/>
                    <a:pt x="1536" y="391"/>
                  </a:cubicBezTo>
                  <a:cubicBezTo>
                    <a:pt x="1535" y="389"/>
                    <a:pt x="1535" y="389"/>
                    <a:pt x="1535" y="389"/>
                  </a:cubicBezTo>
                  <a:cubicBezTo>
                    <a:pt x="1535" y="392"/>
                    <a:pt x="1535" y="392"/>
                    <a:pt x="1535" y="392"/>
                  </a:cubicBezTo>
                  <a:cubicBezTo>
                    <a:pt x="1535" y="392"/>
                    <a:pt x="1535" y="392"/>
                    <a:pt x="1536" y="391"/>
                  </a:cubicBezTo>
                  <a:cubicBezTo>
                    <a:pt x="1535" y="389"/>
                    <a:pt x="1535" y="389"/>
                    <a:pt x="1535" y="389"/>
                  </a:cubicBezTo>
                  <a:cubicBezTo>
                    <a:pt x="1535" y="392"/>
                    <a:pt x="1535" y="392"/>
                    <a:pt x="1535" y="392"/>
                  </a:cubicBezTo>
                  <a:cubicBezTo>
                    <a:pt x="1535" y="390"/>
                    <a:pt x="1535" y="390"/>
                    <a:pt x="1535" y="390"/>
                  </a:cubicBezTo>
                  <a:cubicBezTo>
                    <a:pt x="1535" y="392"/>
                    <a:pt x="1535" y="392"/>
                    <a:pt x="1535" y="392"/>
                  </a:cubicBezTo>
                  <a:cubicBezTo>
                    <a:pt x="1535" y="392"/>
                    <a:pt x="1535" y="392"/>
                    <a:pt x="1535" y="392"/>
                  </a:cubicBezTo>
                  <a:cubicBezTo>
                    <a:pt x="1535" y="390"/>
                    <a:pt x="1535" y="390"/>
                    <a:pt x="1535" y="390"/>
                  </a:cubicBezTo>
                  <a:cubicBezTo>
                    <a:pt x="1535" y="392"/>
                    <a:pt x="1535" y="392"/>
                    <a:pt x="1535" y="392"/>
                  </a:cubicBezTo>
                  <a:cubicBezTo>
                    <a:pt x="1535" y="392"/>
                    <a:pt x="1535" y="392"/>
                    <a:pt x="1537" y="392"/>
                  </a:cubicBezTo>
                  <a:cubicBezTo>
                    <a:pt x="1541" y="394"/>
                    <a:pt x="1550" y="398"/>
                    <a:pt x="1561" y="405"/>
                  </a:cubicBezTo>
                  <a:cubicBezTo>
                    <a:pt x="1602" y="427"/>
                    <a:pt x="1680" y="473"/>
                    <a:pt x="1748" y="514"/>
                  </a:cubicBezTo>
                  <a:cubicBezTo>
                    <a:pt x="1782" y="534"/>
                    <a:pt x="1813" y="553"/>
                    <a:pt x="1836" y="567"/>
                  </a:cubicBezTo>
                  <a:cubicBezTo>
                    <a:pt x="1848" y="574"/>
                    <a:pt x="1857" y="580"/>
                    <a:pt x="1863" y="584"/>
                  </a:cubicBezTo>
                  <a:cubicBezTo>
                    <a:pt x="1870" y="588"/>
                    <a:pt x="1873" y="590"/>
                    <a:pt x="1874" y="590"/>
                  </a:cubicBezTo>
                  <a:cubicBezTo>
                    <a:pt x="1875" y="591"/>
                    <a:pt x="1878" y="590"/>
                    <a:pt x="1879" y="589"/>
                  </a:cubicBezTo>
                  <a:cubicBezTo>
                    <a:pt x="1880" y="587"/>
                    <a:pt x="1880" y="584"/>
                    <a:pt x="1878" y="583"/>
                  </a:cubicBezTo>
                  <a:cubicBezTo>
                    <a:pt x="1878" y="583"/>
                    <a:pt x="1873" y="580"/>
                    <a:pt x="1864" y="574"/>
                  </a:cubicBezTo>
                  <a:cubicBezTo>
                    <a:pt x="1832" y="555"/>
                    <a:pt x="1753" y="506"/>
                    <a:pt x="1682" y="462"/>
                  </a:cubicBezTo>
                  <a:cubicBezTo>
                    <a:pt x="1647" y="439"/>
                    <a:pt x="1613" y="418"/>
                    <a:pt x="1589" y="403"/>
                  </a:cubicBezTo>
                  <a:cubicBezTo>
                    <a:pt x="1576" y="395"/>
                    <a:pt x="1566" y="389"/>
                    <a:pt x="1559" y="384"/>
                  </a:cubicBezTo>
                  <a:cubicBezTo>
                    <a:pt x="1556" y="382"/>
                    <a:pt x="1553" y="380"/>
                    <a:pt x="1551" y="379"/>
                  </a:cubicBezTo>
                  <a:cubicBezTo>
                    <a:pt x="1550" y="379"/>
                    <a:pt x="1549" y="378"/>
                    <a:pt x="1549" y="378"/>
                  </a:cubicBezTo>
                  <a:cubicBezTo>
                    <a:pt x="1549" y="377"/>
                    <a:pt x="1549" y="377"/>
                    <a:pt x="1549" y="377"/>
                  </a:cubicBezTo>
                  <a:cubicBezTo>
                    <a:pt x="1547" y="379"/>
                    <a:pt x="1547" y="379"/>
                    <a:pt x="1547" y="379"/>
                  </a:cubicBezTo>
                  <a:cubicBezTo>
                    <a:pt x="1549" y="378"/>
                    <a:pt x="1549" y="378"/>
                    <a:pt x="1549" y="378"/>
                  </a:cubicBezTo>
                  <a:cubicBezTo>
                    <a:pt x="1549" y="377"/>
                    <a:pt x="1549" y="377"/>
                    <a:pt x="1549" y="377"/>
                  </a:cubicBezTo>
                  <a:cubicBezTo>
                    <a:pt x="1547" y="379"/>
                    <a:pt x="1547" y="379"/>
                    <a:pt x="1547" y="379"/>
                  </a:cubicBezTo>
                  <a:cubicBezTo>
                    <a:pt x="1549" y="378"/>
                    <a:pt x="1549" y="378"/>
                    <a:pt x="1549" y="378"/>
                  </a:cubicBezTo>
                  <a:cubicBezTo>
                    <a:pt x="1546" y="380"/>
                    <a:pt x="1546" y="380"/>
                    <a:pt x="1546" y="380"/>
                  </a:cubicBezTo>
                  <a:cubicBezTo>
                    <a:pt x="1549" y="378"/>
                    <a:pt x="1549" y="378"/>
                    <a:pt x="1549" y="378"/>
                  </a:cubicBezTo>
                  <a:cubicBezTo>
                    <a:pt x="1549" y="378"/>
                    <a:pt x="1549" y="378"/>
                    <a:pt x="1549" y="378"/>
                  </a:cubicBezTo>
                  <a:cubicBezTo>
                    <a:pt x="1546" y="380"/>
                    <a:pt x="1546" y="380"/>
                    <a:pt x="1546" y="380"/>
                  </a:cubicBezTo>
                  <a:cubicBezTo>
                    <a:pt x="1549" y="378"/>
                    <a:pt x="1549" y="378"/>
                    <a:pt x="1549" y="378"/>
                  </a:cubicBezTo>
                  <a:cubicBezTo>
                    <a:pt x="1546" y="380"/>
                    <a:pt x="1546" y="380"/>
                    <a:pt x="1546" y="380"/>
                  </a:cubicBezTo>
                  <a:cubicBezTo>
                    <a:pt x="1550" y="379"/>
                    <a:pt x="1550" y="379"/>
                    <a:pt x="1550" y="379"/>
                  </a:cubicBezTo>
                  <a:cubicBezTo>
                    <a:pt x="1549" y="378"/>
                    <a:pt x="1549" y="378"/>
                    <a:pt x="1549" y="378"/>
                  </a:cubicBezTo>
                  <a:cubicBezTo>
                    <a:pt x="1546" y="380"/>
                    <a:pt x="1546" y="380"/>
                    <a:pt x="1546" y="380"/>
                  </a:cubicBezTo>
                  <a:cubicBezTo>
                    <a:pt x="1550" y="379"/>
                    <a:pt x="1550" y="379"/>
                    <a:pt x="1550" y="379"/>
                  </a:cubicBezTo>
                  <a:cubicBezTo>
                    <a:pt x="1546" y="380"/>
                    <a:pt x="1546" y="380"/>
                    <a:pt x="1546" y="380"/>
                  </a:cubicBezTo>
                  <a:cubicBezTo>
                    <a:pt x="1550" y="380"/>
                    <a:pt x="1550" y="380"/>
                    <a:pt x="1550" y="380"/>
                  </a:cubicBezTo>
                  <a:cubicBezTo>
                    <a:pt x="1550" y="380"/>
                    <a:pt x="1550" y="379"/>
                    <a:pt x="1550" y="379"/>
                  </a:cubicBezTo>
                  <a:cubicBezTo>
                    <a:pt x="1546" y="380"/>
                    <a:pt x="1546" y="380"/>
                    <a:pt x="1546" y="380"/>
                  </a:cubicBezTo>
                  <a:cubicBezTo>
                    <a:pt x="1550" y="380"/>
                    <a:pt x="1550" y="380"/>
                    <a:pt x="1550" y="380"/>
                  </a:cubicBezTo>
                  <a:cubicBezTo>
                    <a:pt x="1546" y="380"/>
                    <a:pt x="1546" y="380"/>
                    <a:pt x="1546" y="380"/>
                  </a:cubicBezTo>
                  <a:cubicBezTo>
                    <a:pt x="1544" y="384"/>
                    <a:pt x="1544" y="384"/>
                    <a:pt x="1544" y="384"/>
                  </a:cubicBezTo>
                  <a:cubicBezTo>
                    <a:pt x="1544" y="384"/>
                    <a:pt x="1624" y="431"/>
                    <a:pt x="1705" y="477"/>
                  </a:cubicBezTo>
                  <a:cubicBezTo>
                    <a:pt x="1746" y="501"/>
                    <a:pt x="1787" y="524"/>
                    <a:pt x="1819" y="542"/>
                  </a:cubicBezTo>
                  <a:cubicBezTo>
                    <a:pt x="1834" y="550"/>
                    <a:pt x="1848" y="558"/>
                    <a:pt x="1858" y="563"/>
                  </a:cubicBezTo>
                  <a:cubicBezTo>
                    <a:pt x="1863" y="565"/>
                    <a:pt x="1867" y="567"/>
                    <a:pt x="1870" y="569"/>
                  </a:cubicBezTo>
                  <a:cubicBezTo>
                    <a:pt x="1871" y="570"/>
                    <a:pt x="1873" y="570"/>
                    <a:pt x="1874" y="570"/>
                  </a:cubicBezTo>
                  <a:cubicBezTo>
                    <a:pt x="1874" y="571"/>
                    <a:pt x="1875" y="571"/>
                    <a:pt x="1875" y="571"/>
                  </a:cubicBezTo>
                  <a:cubicBezTo>
                    <a:pt x="1876" y="571"/>
                    <a:pt x="1876" y="571"/>
                    <a:pt x="1877" y="571"/>
                  </a:cubicBezTo>
                  <a:cubicBezTo>
                    <a:pt x="1877" y="571"/>
                    <a:pt x="1878" y="571"/>
                    <a:pt x="1878" y="571"/>
                  </a:cubicBezTo>
                  <a:cubicBezTo>
                    <a:pt x="1879" y="571"/>
                    <a:pt x="1880" y="570"/>
                    <a:pt x="1881" y="569"/>
                  </a:cubicBezTo>
                  <a:cubicBezTo>
                    <a:pt x="1881" y="568"/>
                    <a:pt x="1881" y="567"/>
                    <a:pt x="1881" y="566"/>
                  </a:cubicBezTo>
                  <a:cubicBezTo>
                    <a:pt x="1881" y="565"/>
                    <a:pt x="1880" y="564"/>
                    <a:pt x="1879" y="564"/>
                  </a:cubicBezTo>
                  <a:cubicBezTo>
                    <a:pt x="1879" y="564"/>
                    <a:pt x="1874" y="561"/>
                    <a:pt x="1865" y="556"/>
                  </a:cubicBezTo>
                  <a:cubicBezTo>
                    <a:pt x="1834" y="537"/>
                    <a:pt x="1757" y="492"/>
                    <a:pt x="1687" y="449"/>
                  </a:cubicBezTo>
                  <a:cubicBezTo>
                    <a:pt x="1652" y="428"/>
                    <a:pt x="1619" y="407"/>
                    <a:pt x="1594" y="391"/>
                  </a:cubicBezTo>
                  <a:cubicBezTo>
                    <a:pt x="1582" y="383"/>
                    <a:pt x="1572" y="377"/>
                    <a:pt x="1566" y="372"/>
                  </a:cubicBezTo>
                  <a:cubicBezTo>
                    <a:pt x="1562" y="369"/>
                    <a:pt x="1560" y="367"/>
                    <a:pt x="1558" y="365"/>
                  </a:cubicBezTo>
                  <a:cubicBezTo>
                    <a:pt x="1557" y="365"/>
                    <a:pt x="1557" y="364"/>
                    <a:pt x="1556" y="364"/>
                  </a:cubicBezTo>
                  <a:cubicBezTo>
                    <a:pt x="1556" y="363"/>
                    <a:pt x="1556" y="363"/>
                    <a:pt x="1556" y="363"/>
                  </a:cubicBezTo>
                  <a:cubicBezTo>
                    <a:pt x="1556" y="363"/>
                    <a:pt x="1556" y="363"/>
                    <a:pt x="1556" y="363"/>
                  </a:cubicBezTo>
                  <a:cubicBezTo>
                    <a:pt x="1555" y="364"/>
                    <a:pt x="1555" y="364"/>
                    <a:pt x="1555" y="364"/>
                  </a:cubicBezTo>
                  <a:cubicBezTo>
                    <a:pt x="1556" y="364"/>
                    <a:pt x="1556" y="364"/>
                    <a:pt x="1556" y="364"/>
                  </a:cubicBezTo>
                  <a:cubicBezTo>
                    <a:pt x="1556" y="363"/>
                    <a:pt x="1556" y="363"/>
                    <a:pt x="1556" y="363"/>
                  </a:cubicBezTo>
                  <a:cubicBezTo>
                    <a:pt x="1555" y="364"/>
                    <a:pt x="1555" y="364"/>
                    <a:pt x="1555" y="364"/>
                  </a:cubicBezTo>
                  <a:cubicBezTo>
                    <a:pt x="1556" y="364"/>
                    <a:pt x="1556" y="364"/>
                    <a:pt x="1556" y="364"/>
                  </a:cubicBezTo>
                  <a:cubicBezTo>
                    <a:pt x="1554" y="365"/>
                    <a:pt x="1554" y="365"/>
                    <a:pt x="1554" y="365"/>
                  </a:cubicBezTo>
                  <a:cubicBezTo>
                    <a:pt x="1556" y="365"/>
                    <a:pt x="1556" y="365"/>
                    <a:pt x="1556" y="365"/>
                  </a:cubicBezTo>
                  <a:cubicBezTo>
                    <a:pt x="1556" y="364"/>
                    <a:pt x="1556" y="364"/>
                    <a:pt x="1556" y="364"/>
                  </a:cubicBezTo>
                  <a:cubicBezTo>
                    <a:pt x="1554" y="365"/>
                    <a:pt x="1554" y="365"/>
                    <a:pt x="1554" y="365"/>
                  </a:cubicBezTo>
                  <a:cubicBezTo>
                    <a:pt x="1556" y="365"/>
                    <a:pt x="1556" y="365"/>
                    <a:pt x="1556" y="365"/>
                  </a:cubicBezTo>
                  <a:cubicBezTo>
                    <a:pt x="1553" y="365"/>
                    <a:pt x="1553" y="365"/>
                    <a:pt x="1553" y="365"/>
                  </a:cubicBezTo>
                  <a:cubicBezTo>
                    <a:pt x="1556" y="366"/>
                    <a:pt x="1556" y="366"/>
                    <a:pt x="1556" y="366"/>
                  </a:cubicBezTo>
                  <a:cubicBezTo>
                    <a:pt x="1556" y="366"/>
                    <a:pt x="1556" y="365"/>
                    <a:pt x="1556" y="365"/>
                  </a:cubicBezTo>
                  <a:cubicBezTo>
                    <a:pt x="1553" y="365"/>
                    <a:pt x="1553" y="365"/>
                    <a:pt x="1553" y="365"/>
                  </a:cubicBezTo>
                  <a:cubicBezTo>
                    <a:pt x="1556" y="366"/>
                    <a:pt x="1556" y="366"/>
                    <a:pt x="1556" y="366"/>
                  </a:cubicBezTo>
                  <a:cubicBezTo>
                    <a:pt x="1553" y="364"/>
                    <a:pt x="1553" y="364"/>
                    <a:pt x="1553" y="364"/>
                  </a:cubicBezTo>
                  <a:cubicBezTo>
                    <a:pt x="1551" y="368"/>
                    <a:pt x="1551" y="368"/>
                    <a:pt x="1551" y="368"/>
                  </a:cubicBezTo>
                  <a:cubicBezTo>
                    <a:pt x="1873" y="555"/>
                    <a:pt x="1873" y="555"/>
                    <a:pt x="1873" y="555"/>
                  </a:cubicBezTo>
                  <a:cubicBezTo>
                    <a:pt x="1875" y="556"/>
                    <a:pt x="1878" y="555"/>
                    <a:pt x="1879" y="553"/>
                  </a:cubicBezTo>
                  <a:cubicBezTo>
                    <a:pt x="1880" y="551"/>
                    <a:pt x="1879" y="549"/>
                    <a:pt x="1878" y="548"/>
                  </a:cubicBezTo>
                  <a:cubicBezTo>
                    <a:pt x="1558" y="348"/>
                    <a:pt x="1558" y="348"/>
                    <a:pt x="1558" y="348"/>
                  </a:cubicBezTo>
                  <a:cubicBezTo>
                    <a:pt x="1556" y="352"/>
                    <a:pt x="1556" y="352"/>
                    <a:pt x="1556" y="352"/>
                  </a:cubicBezTo>
                  <a:cubicBezTo>
                    <a:pt x="1556" y="356"/>
                    <a:pt x="1556" y="356"/>
                    <a:pt x="1556" y="356"/>
                  </a:cubicBezTo>
                  <a:cubicBezTo>
                    <a:pt x="1556" y="352"/>
                    <a:pt x="1556" y="352"/>
                    <a:pt x="1556" y="352"/>
                  </a:cubicBezTo>
                  <a:cubicBezTo>
                    <a:pt x="1555" y="356"/>
                    <a:pt x="1555" y="356"/>
                    <a:pt x="1555" y="356"/>
                  </a:cubicBezTo>
                  <a:cubicBezTo>
                    <a:pt x="1555" y="356"/>
                    <a:pt x="1555" y="356"/>
                    <a:pt x="1556" y="356"/>
                  </a:cubicBezTo>
                  <a:cubicBezTo>
                    <a:pt x="1556" y="352"/>
                    <a:pt x="1556" y="352"/>
                    <a:pt x="1556" y="352"/>
                  </a:cubicBezTo>
                  <a:cubicBezTo>
                    <a:pt x="1555" y="356"/>
                    <a:pt x="1555" y="356"/>
                    <a:pt x="1555" y="356"/>
                  </a:cubicBezTo>
                  <a:cubicBezTo>
                    <a:pt x="1556" y="353"/>
                    <a:pt x="1556" y="353"/>
                    <a:pt x="1556" y="353"/>
                  </a:cubicBezTo>
                  <a:cubicBezTo>
                    <a:pt x="1555" y="355"/>
                    <a:pt x="1555" y="355"/>
                    <a:pt x="1555" y="355"/>
                  </a:cubicBezTo>
                  <a:cubicBezTo>
                    <a:pt x="1555" y="356"/>
                    <a:pt x="1555" y="356"/>
                    <a:pt x="1555" y="356"/>
                  </a:cubicBezTo>
                  <a:cubicBezTo>
                    <a:pt x="1556" y="353"/>
                    <a:pt x="1556" y="353"/>
                    <a:pt x="1556" y="353"/>
                  </a:cubicBezTo>
                  <a:cubicBezTo>
                    <a:pt x="1555" y="355"/>
                    <a:pt x="1555" y="355"/>
                    <a:pt x="1555" y="355"/>
                  </a:cubicBezTo>
                  <a:cubicBezTo>
                    <a:pt x="1555" y="355"/>
                    <a:pt x="1555" y="356"/>
                    <a:pt x="1556" y="356"/>
                  </a:cubicBezTo>
                  <a:cubicBezTo>
                    <a:pt x="1563" y="360"/>
                    <a:pt x="1586" y="373"/>
                    <a:pt x="1616" y="391"/>
                  </a:cubicBezTo>
                  <a:cubicBezTo>
                    <a:pt x="1662" y="418"/>
                    <a:pt x="1726" y="455"/>
                    <a:pt x="1778" y="486"/>
                  </a:cubicBezTo>
                  <a:cubicBezTo>
                    <a:pt x="1804" y="501"/>
                    <a:pt x="1827" y="515"/>
                    <a:pt x="1844" y="525"/>
                  </a:cubicBezTo>
                  <a:cubicBezTo>
                    <a:pt x="1852" y="530"/>
                    <a:pt x="1859" y="534"/>
                    <a:pt x="1864" y="536"/>
                  </a:cubicBezTo>
                  <a:cubicBezTo>
                    <a:pt x="1868" y="539"/>
                    <a:pt x="1871" y="540"/>
                    <a:pt x="1871" y="540"/>
                  </a:cubicBezTo>
                  <a:cubicBezTo>
                    <a:pt x="1873" y="542"/>
                    <a:pt x="1875" y="541"/>
                    <a:pt x="1876" y="539"/>
                  </a:cubicBezTo>
                  <a:cubicBezTo>
                    <a:pt x="1877" y="538"/>
                    <a:pt x="1877" y="538"/>
                    <a:pt x="1877" y="537"/>
                  </a:cubicBezTo>
                  <a:cubicBezTo>
                    <a:pt x="1877" y="536"/>
                    <a:pt x="1876" y="535"/>
                    <a:pt x="1876" y="535"/>
                  </a:cubicBezTo>
                  <a:cubicBezTo>
                    <a:pt x="1876" y="534"/>
                    <a:pt x="1875" y="534"/>
                    <a:pt x="1875" y="533"/>
                  </a:cubicBezTo>
                  <a:cubicBezTo>
                    <a:pt x="1874" y="533"/>
                    <a:pt x="1873" y="532"/>
                    <a:pt x="1872" y="531"/>
                  </a:cubicBezTo>
                  <a:cubicBezTo>
                    <a:pt x="1868" y="528"/>
                    <a:pt x="1861" y="523"/>
                    <a:pt x="1850" y="516"/>
                  </a:cubicBezTo>
                  <a:cubicBezTo>
                    <a:pt x="1812" y="492"/>
                    <a:pt x="1738" y="447"/>
                    <a:pt x="1674" y="408"/>
                  </a:cubicBezTo>
                  <a:cubicBezTo>
                    <a:pt x="1642" y="388"/>
                    <a:pt x="1612" y="370"/>
                    <a:pt x="1591" y="356"/>
                  </a:cubicBezTo>
                  <a:cubicBezTo>
                    <a:pt x="1580" y="350"/>
                    <a:pt x="1571" y="344"/>
                    <a:pt x="1565" y="340"/>
                  </a:cubicBezTo>
                  <a:cubicBezTo>
                    <a:pt x="1562" y="338"/>
                    <a:pt x="1559" y="337"/>
                    <a:pt x="1558" y="336"/>
                  </a:cubicBezTo>
                  <a:cubicBezTo>
                    <a:pt x="1557" y="335"/>
                    <a:pt x="1556" y="335"/>
                    <a:pt x="1556" y="335"/>
                  </a:cubicBezTo>
                  <a:cubicBezTo>
                    <a:pt x="1556" y="334"/>
                    <a:pt x="1556" y="334"/>
                    <a:pt x="1556" y="334"/>
                  </a:cubicBezTo>
                  <a:cubicBezTo>
                    <a:pt x="1556" y="334"/>
                    <a:pt x="1556" y="334"/>
                    <a:pt x="1556" y="334"/>
                  </a:cubicBezTo>
                  <a:cubicBezTo>
                    <a:pt x="1554" y="336"/>
                    <a:pt x="1554" y="336"/>
                    <a:pt x="1554" y="336"/>
                  </a:cubicBezTo>
                  <a:cubicBezTo>
                    <a:pt x="1556" y="335"/>
                    <a:pt x="1556" y="335"/>
                    <a:pt x="1556" y="335"/>
                  </a:cubicBezTo>
                  <a:cubicBezTo>
                    <a:pt x="1556" y="334"/>
                    <a:pt x="1556" y="334"/>
                    <a:pt x="1556" y="334"/>
                  </a:cubicBezTo>
                  <a:cubicBezTo>
                    <a:pt x="1554" y="336"/>
                    <a:pt x="1554" y="336"/>
                    <a:pt x="1554" y="336"/>
                  </a:cubicBezTo>
                  <a:cubicBezTo>
                    <a:pt x="1556" y="335"/>
                    <a:pt x="1556" y="335"/>
                    <a:pt x="1556" y="335"/>
                  </a:cubicBezTo>
                  <a:cubicBezTo>
                    <a:pt x="1553" y="337"/>
                    <a:pt x="1553" y="337"/>
                    <a:pt x="1553" y="337"/>
                  </a:cubicBezTo>
                  <a:cubicBezTo>
                    <a:pt x="1557" y="335"/>
                    <a:pt x="1557" y="335"/>
                    <a:pt x="1557" y="335"/>
                  </a:cubicBezTo>
                  <a:cubicBezTo>
                    <a:pt x="1556" y="335"/>
                    <a:pt x="1556" y="335"/>
                    <a:pt x="1556" y="335"/>
                  </a:cubicBezTo>
                  <a:cubicBezTo>
                    <a:pt x="1553" y="337"/>
                    <a:pt x="1553" y="337"/>
                    <a:pt x="1553" y="337"/>
                  </a:cubicBezTo>
                  <a:cubicBezTo>
                    <a:pt x="1557" y="335"/>
                    <a:pt x="1557" y="335"/>
                    <a:pt x="1557" y="335"/>
                  </a:cubicBezTo>
                  <a:cubicBezTo>
                    <a:pt x="1553" y="337"/>
                    <a:pt x="1553" y="337"/>
                    <a:pt x="1553" y="337"/>
                  </a:cubicBezTo>
                  <a:cubicBezTo>
                    <a:pt x="1557" y="337"/>
                    <a:pt x="1557" y="337"/>
                    <a:pt x="1557" y="337"/>
                  </a:cubicBezTo>
                  <a:cubicBezTo>
                    <a:pt x="1557" y="336"/>
                    <a:pt x="1557" y="336"/>
                    <a:pt x="1557" y="335"/>
                  </a:cubicBezTo>
                  <a:cubicBezTo>
                    <a:pt x="1553" y="337"/>
                    <a:pt x="1553" y="337"/>
                    <a:pt x="1553" y="337"/>
                  </a:cubicBezTo>
                  <a:cubicBezTo>
                    <a:pt x="1557" y="337"/>
                    <a:pt x="1557" y="337"/>
                    <a:pt x="1557" y="337"/>
                  </a:cubicBezTo>
                  <a:cubicBezTo>
                    <a:pt x="1553" y="337"/>
                    <a:pt x="1553" y="337"/>
                    <a:pt x="1553" y="337"/>
                  </a:cubicBezTo>
                  <a:cubicBezTo>
                    <a:pt x="1557" y="339"/>
                    <a:pt x="1557" y="339"/>
                    <a:pt x="1557" y="339"/>
                  </a:cubicBezTo>
                  <a:cubicBezTo>
                    <a:pt x="1554" y="338"/>
                    <a:pt x="1554" y="338"/>
                    <a:pt x="1554" y="338"/>
                  </a:cubicBezTo>
                  <a:cubicBezTo>
                    <a:pt x="1555" y="341"/>
                    <a:pt x="1555" y="341"/>
                    <a:pt x="1555" y="341"/>
                  </a:cubicBezTo>
                  <a:cubicBezTo>
                    <a:pt x="1555" y="341"/>
                    <a:pt x="1556" y="340"/>
                    <a:pt x="1557" y="339"/>
                  </a:cubicBezTo>
                  <a:cubicBezTo>
                    <a:pt x="1554" y="338"/>
                    <a:pt x="1554" y="338"/>
                    <a:pt x="1554" y="338"/>
                  </a:cubicBezTo>
                  <a:cubicBezTo>
                    <a:pt x="1555" y="341"/>
                    <a:pt x="1555" y="341"/>
                    <a:pt x="1555" y="341"/>
                  </a:cubicBezTo>
                  <a:cubicBezTo>
                    <a:pt x="1554" y="339"/>
                    <a:pt x="1554" y="339"/>
                    <a:pt x="1554" y="339"/>
                  </a:cubicBezTo>
                  <a:cubicBezTo>
                    <a:pt x="1554" y="341"/>
                    <a:pt x="1554" y="341"/>
                    <a:pt x="1554" y="341"/>
                  </a:cubicBezTo>
                  <a:cubicBezTo>
                    <a:pt x="1554" y="341"/>
                    <a:pt x="1554" y="341"/>
                    <a:pt x="1555" y="341"/>
                  </a:cubicBezTo>
                  <a:cubicBezTo>
                    <a:pt x="1554" y="339"/>
                    <a:pt x="1554" y="339"/>
                    <a:pt x="1554" y="339"/>
                  </a:cubicBezTo>
                  <a:cubicBezTo>
                    <a:pt x="1554" y="341"/>
                    <a:pt x="1554" y="341"/>
                    <a:pt x="1554" y="341"/>
                  </a:cubicBezTo>
                  <a:cubicBezTo>
                    <a:pt x="1554" y="340"/>
                    <a:pt x="1554" y="340"/>
                    <a:pt x="1554" y="340"/>
                  </a:cubicBezTo>
                  <a:cubicBezTo>
                    <a:pt x="1554" y="341"/>
                    <a:pt x="1554" y="341"/>
                    <a:pt x="1554" y="341"/>
                  </a:cubicBezTo>
                  <a:cubicBezTo>
                    <a:pt x="1554" y="341"/>
                    <a:pt x="1554" y="341"/>
                    <a:pt x="1554" y="341"/>
                  </a:cubicBezTo>
                  <a:cubicBezTo>
                    <a:pt x="1554" y="340"/>
                    <a:pt x="1554" y="340"/>
                    <a:pt x="1554" y="340"/>
                  </a:cubicBezTo>
                  <a:cubicBezTo>
                    <a:pt x="1554" y="341"/>
                    <a:pt x="1554" y="341"/>
                    <a:pt x="1554" y="341"/>
                  </a:cubicBezTo>
                  <a:cubicBezTo>
                    <a:pt x="1554" y="341"/>
                    <a:pt x="1555" y="341"/>
                    <a:pt x="1556" y="341"/>
                  </a:cubicBezTo>
                  <a:cubicBezTo>
                    <a:pt x="1558" y="342"/>
                    <a:pt x="1561" y="343"/>
                    <a:pt x="1564" y="345"/>
                  </a:cubicBezTo>
                  <a:cubicBezTo>
                    <a:pt x="1579" y="353"/>
                    <a:pt x="1605" y="368"/>
                    <a:pt x="1636" y="386"/>
                  </a:cubicBezTo>
                  <a:cubicBezTo>
                    <a:pt x="1683" y="414"/>
                    <a:pt x="1740" y="449"/>
                    <a:pt x="1787" y="477"/>
                  </a:cubicBezTo>
                  <a:cubicBezTo>
                    <a:pt x="1810" y="492"/>
                    <a:pt x="1831" y="504"/>
                    <a:pt x="1846" y="513"/>
                  </a:cubicBezTo>
                  <a:cubicBezTo>
                    <a:pt x="1853" y="518"/>
                    <a:pt x="1860" y="521"/>
                    <a:pt x="1864" y="524"/>
                  </a:cubicBezTo>
                  <a:cubicBezTo>
                    <a:pt x="1867" y="525"/>
                    <a:pt x="1869" y="526"/>
                    <a:pt x="1870" y="527"/>
                  </a:cubicBezTo>
                  <a:cubicBezTo>
                    <a:pt x="1871" y="527"/>
                    <a:pt x="1872" y="527"/>
                    <a:pt x="1872" y="528"/>
                  </a:cubicBezTo>
                  <a:cubicBezTo>
                    <a:pt x="1873" y="528"/>
                    <a:pt x="1873" y="528"/>
                    <a:pt x="1873" y="528"/>
                  </a:cubicBezTo>
                  <a:cubicBezTo>
                    <a:pt x="1874" y="528"/>
                    <a:pt x="1874" y="528"/>
                    <a:pt x="1875" y="528"/>
                  </a:cubicBezTo>
                  <a:cubicBezTo>
                    <a:pt x="1875" y="528"/>
                    <a:pt x="1875" y="528"/>
                    <a:pt x="1876" y="528"/>
                  </a:cubicBezTo>
                  <a:cubicBezTo>
                    <a:pt x="1877" y="528"/>
                    <a:pt x="1878" y="527"/>
                    <a:pt x="1878" y="526"/>
                  </a:cubicBezTo>
                  <a:cubicBezTo>
                    <a:pt x="1879" y="525"/>
                    <a:pt x="1879" y="524"/>
                    <a:pt x="1879" y="523"/>
                  </a:cubicBezTo>
                  <a:cubicBezTo>
                    <a:pt x="1878" y="522"/>
                    <a:pt x="1878" y="521"/>
                    <a:pt x="1877" y="520"/>
                  </a:cubicBezTo>
                  <a:cubicBezTo>
                    <a:pt x="1877" y="520"/>
                    <a:pt x="1872" y="518"/>
                    <a:pt x="1863" y="512"/>
                  </a:cubicBezTo>
                  <a:cubicBezTo>
                    <a:pt x="1832" y="494"/>
                    <a:pt x="1755" y="449"/>
                    <a:pt x="1686" y="406"/>
                  </a:cubicBezTo>
                  <a:cubicBezTo>
                    <a:pt x="1652" y="385"/>
                    <a:pt x="1619" y="365"/>
                    <a:pt x="1595" y="349"/>
                  </a:cubicBezTo>
                  <a:cubicBezTo>
                    <a:pt x="1583" y="342"/>
                    <a:pt x="1573" y="335"/>
                    <a:pt x="1566" y="330"/>
                  </a:cubicBezTo>
                  <a:cubicBezTo>
                    <a:pt x="1563" y="327"/>
                    <a:pt x="1560" y="325"/>
                    <a:pt x="1559" y="324"/>
                  </a:cubicBezTo>
                  <a:cubicBezTo>
                    <a:pt x="1558" y="323"/>
                    <a:pt x="1557" y="323"/>
                    <a:pt x="1557" y="322"/>
                  </a:cubicBezTo>
                  <a:cubicBezTo>
                    <a:pt x="1557" y="322"/>
                    <a:pt x="1557" y="322"/>
                    <a:pt x="1557" y="322"/>
                  </a:cubicBezTo>
                  <a:cubicBezTo>
                    <a:pt x="1557" y="322"/>
                    <a:pt x="1557" y="322"/>
                    <a:pt x="1557" y="322"/>
                  </a:cubicBezTo>
                  <a:cubicBezTo>
                    <a:pt x="1557" y="322"/>
                    <a:pt x="1557" y="322"/>
                    <a:pt x="1557" y="322"/>
                  </a:cubicBezTo>
                  <a:cubicBezTo>
                    <a:pt x="1557" y="322"/>
                    <a:pt x="1557" y="322"/>
                    <a:pt x="1557" y="322"/>
                  </a:cubicBezTo>
                  <a:cubicBezTo>
                    <a:pt x="1557" y="322"/>
                    <a:pt x="1557" y="322"/>
                    <a:pt x="1557" y="322"/>
                  </a:cubicBezTo>
                  <a:cubicBezTo>
                    <a:pt x="1557" y="322"/>
                    <a:pt x="1557" y="322"/>
                    <a:pt x="1557" y="322"/>
                  </a:cubicBezTo>
                  <a:cubicBezTo>
                    <a:pt x="1555" y="323"/>
                    <a:pt x="1555" y="323"/>
                    <a:pt x="1555" y="323"/>
                  </a:cubicBezTo>
                  <a:cubicBezTo>
                    <a:pt x="1557" y="323"/>
                    <a:pt x="1557" y="323"/>
                    <a:pt x="1557" y="323"/>
                  </a:cubicBezTo>
                  <a:cubicBezTo>
                    <a:pt x="1557" y="322"/>
                    <a:pt x="1557" y="322"/>
                    <a:pt x="1557" y="322"/>
                  </a:cubicBezTo>
                  <a:cubicBezTo>
                    <a:pt x="1555" y="323"/>
                    <a:pt x="1555" y="323"/>
                    <a:pt x="1555" y="323"/>
                  </a:cubicBezTo>
                  <a:cubicBezTo>
                    <a:pt x="1557" y="323"/>
                    <a:pt x="1557" y="323"/>
                    <a:pt x="1557" y="323"/>
                  </a:cubicBezTo>
                  <a:cubicBezTo>
                    <a:pt x="1554" y="323"/>
                    <a:pt x="1554" y="323"/>
                    <a:pt x="1554" y="323"/>
                  </a:cubicBezTo>
                  <a:cubicBezTo>
                    <a:pt x="1557" y="325"/>
                    <a:pt x="1557" y="325"/>
                    <a:pt x="1557" y="325"/>
                  </a:cubicBezTo>
                  <a:cubicBezTo>
                    <a:pt x="1557" y="325"/>
                    <a:pt x="1557" y="324"/>
                    <a:pt x="1557" y="323"/>
                  </a:cubicBezTo>
                  <a:cubicBezTo>
                    <a:pt x="1554" y="323"/>
                    <a:pt x="1554" y="323"/>
                    <a:pt x="1554" y="323"/>
                  </a:cubicBezTo>
                  <a:cubicBezTo>
                    <a:pt x="1557" y="325"/>
                    <a:pt x="1557" y="325"/>
                    <a:pt x="1557" y="325"/>
                  </a:cubicBezTo>
                  <a:cubicBezTo>
                    <a:pt x="1553" y="323"/>
                    <a:pt x="1553" y="323"/>
                    <a:pt x="1553" y="323"/>
                  </a:cubicBezTo>
                  <a:cubicBezTo>
                    <a:pt x="1551" y="327"/>
                    <a:pt x="1551" y="327"/>
                    <a:pt x="1551" y="327"/>
                  </a:cubicBezTo>
                  <a:cubicBezTo>
                    <a:pt x="1872" y="507"/>
                    <a:pt x="1872" y="507"/>
                    <a:pt x="1872" y="507"/>
                  </a:cubicBezTo>
                  <a:cubicBezTo>
                    <a:pt x="1874" y="508"/>
                    <a:pt x="1876" y="507"/>
                    <a:pt x="1877" y="505"/>
                  </a:cubicBezTo>
                  <a:cubicBezTo>
                    <a:pt x="1878" y="503"/>
                    <a:pt x="1878" y="501"/>
                    <a:pt x="1876" y="500"/>
                  </a:cubicBezTo>
                  <a:cubicBezTo>
                    <a:pt x="1876" y="500"/>
                    <a:pt x="1871" y="497"/>
                    <a:pt x="1862" y="492"/>
                  </a:cubicBezTo>
                  <a:cubicBezTo>
                    <a:pt x="1831" y="474"/>
                    <a:pt x="1754" y="428"/>
                    <a:pt x="1684" y="386"/>
                  </a:cubicBezTo>
                  <a:cubicBezTo>
                    <a:pt x="1649" y="364"/>
                    <a:pt x="1617" y="344"/>
                    <a:pt x="1593" y="328"/>
                  </a:cubicBezTo>
                  <a:cubicBezTo>
                    <a:pt x="1580" y="320"/>
                    <a:pt x="1571" y="314"/>
                    <a:pt x="1564" y="309"/>
                  </a:cubicBezTo>
                  <a:cubicBezTo>
                    <a:pt x="1560" y="306"/>
                    <a:pt x="1558" y="304"/>
                    <a:pt x="1556" y="303"/>
                  </a:cubicBezTo>
                  <a:cubicBezTo>
                    <a:pt x="1555" y="302"/>
                    <a:pt x="1555" y="301"/>
                    <a:pt x="1555" y="301"/>
                  </a:cubicBezTo>
                  <a:cubicBezTo>
                    <a:pt x="1554" y="301"/>
                    <a:pt x="1554" y="301"/>
                    <a:pt x="1554" y="301"/>
                  </a:cubicBezTo>
                  <a:cubicBezTo>
                    <a:pt x="1554" y="301"/>
                    <a:pt x="1554" y="301"/>
                    <a:pt x="1554" y="301"/>
                  </a:cubicBezTo>
                  <a:cubicBezTo>
                    <a:pt x="1552" y="302"/>
                    <a:pt x="1552" y="302"/>
                    <a:pt x="1552" y="302"/>
                  </a:cubicBezTo>
                  <a:cubicBezTo>
                    <a:pt x="1555" y="302"/>
                    <a:pt x="1555" y="302"/>
                    <a:pt x="1555" y="302"/>
                  </a:cubicBezTo>
                  <a:cubicBezTo>
                    <a:pt x="1555" y="301"/>
                    <a:pt x="1554" y="301"/>
                    <a:pt x="1554" y="301"/>
                  </a:cubicBezTo>
                  <a:cubicBezTo>
                    <a:pt x="1552" y="302"/>
                    <a:pt x="1552" y="302"/>
                    <a:pt x="1552" y="302"/>
                  </a:cubicBezTo>
                  <a:cubicBezTo>
                    <a:pt x="1555" y="302"/>
                    <a:pt x="1555" y="302"/>
                    <a:pt x="1555" y="302"/>
                  </a:cubicBezTo>
                  <a:cubicBezTo>
                    <a:pt x="1551" y="302"/>
                    <a:pt x="1551" y="302"/>
                    <a:pt x="1551" y="302"/>
                  </a:cubicBezTo>
                  <a:cubicBezTo>
                    <a:pt x="1554" y="304"/>
                    <a:pt x="1554" y="304"/>
                    <a:pt x="1554" y="304"/>
                  </a:cubicBezTo>
                  <a:cubicBezTo>
                    <a:pt x="1555" y="303"/>
                    <a:pt x="1555" y="302"/>
                    <a:pt x="1555" y="302"/>
                  </a:cubicBezTo>
                  <a:cubicBezTo>
                    <a:pt x="1551" y="302"/>
                    <a:pt x="1551" y="302"/>
                    <a:pt x="1551" y="302"/>
                  </a:cubicBezTo>
                  <a:cubicBezTo>
                    <a:pt x="1554" y="304"/>
                    <a:pt x="1554" y="304"/>
                    <a:pt x="1554" y="304"/>
                  </a:cubicBezTo>
                  <a:cubicBezTo>
                    <a:pt x="1554" y="304"/>
                    <a:pt x="1554" y="304"/>
                    <a:pt x="1554" y="304"/>
                  </a:cubicBezTo>
                  <a:cubicBezTo>
                    <a:pt x="1551" y="302"/>
                    <a:pt x="1551" y="302"/>
                    <a:pt x="1551" y="302"/>
                  </a:cubicBezTo>
                  <a:cubicBezTo>
                    <a:pt x="1552" y="305"/>
                    <a:pt x="1552" y="305"/>
                    <a:pt x="1552" y="305"/>
                  </a:cubicBezTo>
                  <a:cubicBezTo>
                    <a:pt x="1553" y="305"/>
                    <a:pt x="1554" y="305"/>
                    <a:pt x="1554" y="304"/>
                  </a:cubicBezTo>
                  <a:cubicBezTo>
                    <a:pt x="1551" y="302"/>
                    <a:pt x="1551" y="302"/>
                    <a:pt x="1551" y="302"/>
                  </a:cubicBezTo>
                  <a:cubicBezTo>
                    <a:pt x="1552" y="305"/>
                    <a:pt x="1552" y="305"/>
                    <a:pt x="1552" y="305"/>
                  </a:cubicBezTo>
                  <a:cubicBezTo>
                    <a:pt x="1551" y="302"/>
                    <a:pt x="1551" y="302"/>
                    <a:pt x="1551" y="302"/>
                  </a:cubicBezTo>
                  <a:cubicBezTo>
                    <a:pt x="1551" y="306"/>
                    <a:pt x="1551" y="306"/>
                    <a:pt x="1551" y="306"/>
                  </a:cubicBezTo>
                  <a:cubicBezTo>
                    <a:pt x="1551" y="306"/>
                    <a:pt x="1552" y="306"/>
                    <a:pt x="1552" y="305"/>
                  </a:cubicBezTo>
                  <a:cubicBezTo>
                    <a:pt x="1551" y="302"/>
                    <a:pt x="1551" y="302"/>
                    <a:pt x="1551" y="302"/>
                  </a:cubicBezTo>
                  <a:cubicBezTo>
                    <a:pt x="1551" y="306"/>
                    <a:pt x="1551" y="306"/>
                    <a:pt x="1551" y="306"/>
                  </a:cubicBezTo>
                  <a:cubicBezTo>
                    <a:pt x="1551" y="302"/>
                    <a:pt x="1551" y="302"/>
                    <a:pt x="1551" y="302"/>
                  </a:cubicBezTo>
                  <a:cubicBezTo>
                    <a:pt x="1550" y="305"/>
                    <a:pt x="1550" y="305"/>
                    <a:pt x="1550" y="305"/>
                  </a:cubicBezTo>
                  <a:cubicBezTo>
                    <a:pt x="1550" y="305"/>
                    <a:pt x="1550" y="306"/>
                    <a:pt x="1551" y="306"/>
                  </a:cubicBezTo>
                  <a:cubicBezTo>
                    <a:pt x="1551" y="302"/>
                    <a:pt x="1551" y="302"/>
                    <a:pt x="1551" y="302"/>
                  </a:cubicBezTo>
                  <a:cubicBezTo>
                    <a:pt x="1550" y="305"/>
                    <a:pt x="1550" y="305"/>
                    <a:pt x="1550" y="305"/>
                  </a:cubicBezTo>
                  <a:cubicBezTo>
                    <a:pt x="1550" y="304"/>
                    <a:pt x="1550" y="304"/>
                    <a:pt x="1550" y="304"/>
                  </a:cubicBezTo>
                  <a:cubicBezTo>
                    <a:pt x="1550" y="305"/>
                    <a:pt x="1550" y="305"/>
                    <a:pt x="1550" y="305"/>
                  </a:cubicBezTo>
                  <a:cubicBezTo>
                    <a:pt x="1550" y="305"/>
                    <a:pt x="1550" y="305"/>
                    <a:pt x="1550" y="305"/>
                  </a:cubicBezTo>
                  <a:cubicBezTo>
                    <a:pt x="1550" y="304"/>
                    <a:pt x="1550" y="304"/>
                    <a:pt x="1550" y="304"/>
                  </a:cubicBezTo>
                  <a:cubicBezTo>
                    <a:pt x="1550" y="305"/>
                    <a:pt x="1550" y="305"/>
                    <a:pt x="1550" y="305"/>
                  </a:cubicBezTo>
                  <a:cubicBezTo>
                    <a:pt x="1550" y="305"/>
                    <a:pt x="1551" y="306"/>
                    <a:pt x="1552" y="306"/>
                  </a:cubicBezTo>
                  <a:cubicBezTo>
                    <a:pt x="1555" y="308"/>
                    <a:pt x="1563" y="312"/>
                    <a:pt x="1574" y="318"/>
                  </a:cubicBezTo>
                  <a:cubicBezTo>
                    <a:pt x="1612" y="340"/>
                    <a:pt x="1688" y="384"/>
                    <a:pt x="1754" y="423"/>
                  </a:cubicBezTo>
                  <a:cubicBezTo>
                    <a:pt x="1786" y="442"/>
                    <a:pt x="1817" y="460"/>
                    <a:pt x="1839" y="473"/>
                  </a:cubicBezTo>
                  <a:cubicBezTo>
                    <a:pt x="1850" y="480"/>
                    <a:pt x="1859" y="485"/>
                    <a:pt x="1866" y="489"/>
                  </a:cubicBezTo>
                  <a:cubicBezTo>
                    <a:pt x="1872" y="493"/>
                    <a:pt x="1875" y="495"/>
                    <a:pt x="1876" y="495"/>
                  </a:cubicBezTo>
                  <a:cubicBezTo>
                    <a:pt x="1876" y="495"/>
                    <a:pt x="1878" y="495"/>
                    <a:pt x="1879" y="495"/>
                  </a:cubicBezTo>
                  <a:cubicBezTo>
                    <a:pt x="1880" y="495"/>
                    <a:pt x="1880" y="494"/>
                    <a:pt x="1881" y="493"/>
                  </a:cubicBezTo>
                  <a:cubicBezTo>
                    <a:pt x="1881" y="492"/>
                    <a:pt x="1882" y="492"/>
                    <a:pt x="1882" y="491"/>
                  </a:cubicBezTo>
                  <a:cubicBezTo>
                    <a:pt x="1882" y="490"/>
                    <a:pt x="1881" y="490"/>
                    <a:pt x="1881" y="489"/>
                  </a:cubicBezTo>
                  <a:cubicBezTo>
                    <a:pt x="1881" y="489"/>
                    <a:pt x="1880" y="488"/>
                    <a:pt x="1880" y="488"/>
                  </a:cubicBezTo>
                  <a:cubicBezTo>
                    <a:pt x="1879" y="487"/>
                    <a:pt x="1879" y="487"/>
                    <a:pt x="1879" y="487"/>
                  </a:cubicBezTo>
                  <a:cubicBezTo>
                    <a:pt x="1878" y="486"/>
                    <a:pt x="1876" y="485"/>
                    <a:pt x="1873" y="483"/>
                  </a:cubicBezTo>
                  <a:cubicBezTo>
                    <a:pt x="1849" y="467"/>
                    <a:pt x="1770" y="418"/>
                    <a:pt x="1696" y="372"/>
                  </a:cubicBezTo>
                  <a:cubicBezTo>
                    <a:pt x="1623" y="327"/>
                    <a:pt x="1556" y="286"/>
                    <a:pt x="1556" y="286"/>
                  </a:cubicBezTo>
                  <a:cubicBezTo>
                    <a:pt x="1554" y="289"/>
                    <a:pt x="1554" y="289"/>
                    <a:pt x="1554" y="289"/>
                  </a:cubicBezTo>
                  <a:cubicBezTo>
                    <a:pt x="1552" y="292"/>
                    <a:pt x="1552" y="292"/>
                    <a:pt x="1552" y="292"/>
                  </a:cubicBezTo>
                  <a:cubicBezTo>
                    <a:pt x="1871" y="475"/>
                    <a:pt x="1871" y="475"/>
                    <a:pt x="1871" y="475"/>
                  </a:cubicBezTo>
                  <a:cubicBezTo>
                    <a:pt x="1873" y="476"/>
                    <a:pt x="1875" y="475"/>
                    <a:pt x="1876" y="474"/>
                  </a:cubicBezTo>
                  <a:cubicBezTo>
                    <a:pt x="1877" y="473"/>
                    <a:pt x="1877" y="472"/>
                    <a:pt x="1877" y="471"/>
                  </a:cubicBezTo>
                  <a:cubicBezTo>
                    <a:pt x="1877" y="470"/>
                    <a:pt x="1876" y="469"/>
                    <a:pt x="1876" y="469"/>
                  </a:cubicBezTo>
                  <a:cubicBezTo>
                    <a:pt x="1875" y="468"/>
                    <a:pt x="1874" y="467"/>
                    <a:pt x="1873" y="466"/>
                  </a:cubicBezTo>
                  <a:cubicBezTo>
                    <a:pt x="1871" y="464"/>
                    <a:pt x="1869" y="462"/>
                    <a:pt x="1865" y="459"/>
                  </a:cubicBezTo>
                  <a:cubicBezTo>
                    <a:pt x="1851" y="449"/>
                    <a:pt x="1825" y="433"/>
                    <a:pt x="1793" y="413"/>
                  </a:cubicBezTo>
                  <a:cubicBezTo>
                    <a:pt x="1745" y="384"/>
                    <a:pt x="1684" y="347"/>
                    <a:pt x="1636" y="318"/>
                  </a:cubicBezTo>
                  <a:cubicBezTo>
                    <a:pt x="1612" y="304"/>
                    <a:pt x="1590" y="291"/>
                    <a:pt x="1575" y="282"/>
                  </a:cubicBezTo>
                  <a:cubicBezTo>
                    <a:pt x="1568" y="277"/>
                    <a:pt x="1562" y="273"/>
                    <a:pt x="1558" y="271"/>
                  </a:cubicBezTo>
                  <a:cubicBezTo>
                    <a:pt x="1556" y="269"/>
                    <a:pt x="1554" y="268"/>
                    <a:pt x="1553" y="268"/>
                  </a:cubicBezTo>
                  <a:cubicBezTo>
                    <a:pt x="1552" y="267"/>
                    <a:pt x="1552" y="267"/>
                    <a:pt x="1552" y="267"/>
                  </a:cubicBezTo>
                  <a:cubicBezTo>
                    <a:pt x="1552" y="267"/>
                    <a:pt x="1552" y="267"/>
                    <a:pt x="1552" y="267"/>
                  </a:cubicBezTo>
                  <a:cubicBezTo>
                    <a:pt x="1550" y="269"/>
                    <a:pt x="1550" y="269"/>
                    <a:pt x="1550" y="269"/>
                  </a:cubicBezTo>
                  <a:cubicBezTo>
                    <a:pt x="1552" y="267"/>
                    <a:pt x="1552" y="267"/>
                    <a:pt x="1552" y="267"/>
                  </a:cubicBezTo>
                  <a:cubicBezTo>
                    <a:pt x="1552" y="267"/>
                    <a:pt x="1552" y="267"/>
                    <a:pt x="1552" y="267"/>
                  </a:cubicBezTo>
                  <a:cubicBezTo>
                    <a:pt x="1550" y="269"/>
                    <a:pt x="1550" y="269"/>
                    <a:pt x="1550" y="269"/>
                  </a:cubicBezTo>
                  <a:cubicBezTo>
                    <a:pt x="1552" y="267"/>
                    <a:pt x="1552" y="267"/>
                    <a:pt x="1552" y="267"/>
                  </a:cubicBezTo>
                  <a:cubicBezTo>
                    <a:pt x="1549" y="269"/>
                    <a:pt x="1549" y="269"/>
                    <a:pt x="1549" y="269"/>
                  </a:cubicBezTo>
                  <a:cubicBezTo>
                    <a:pt x="1553" y="268"/>
                    <a:pt x="1553" y="268"/>
                    <a:pt x="1553" y="268"/>
                  </a:cubicBezTo>
                  <a:cubicBezTo>
                    <a:pt x="1552" y="267"/>
                    <a:pt x="1552" y="267"/>
                    <a:pt x="1552" y="267"/>
                  </a:cubicBezTo>
                  <a:cubicBezTo>
                    <a:pt x="1549" y="269"/>
                    <a:pt x="1549" y="269"/>
                    <a:pt x="1549" y="269"/>
                  </a:cubicBezTo>
                  <a:cubicBezTo>
                    <a:pt x="1553" y="268"/>
                    <a:pt x="1553" y="268"/>
                    <a:pt x="1553" y="268"/>
                  </a:cubicBezTo>
                  <a:cubicBezTo>
                    <a:pt x="1549" y="269"/>
                    <a:pt x="1549" y="269"/>
                    <a:pt x="1549" y="269"/>
                  </a:cubicBezTo>
                  <a:cubicBezTo>
                    <a:pt x="1553" y="269"/>
                    <a:pt x="1553" y="269"/>
                    <a:pt x="1553" y="269"/>
                  </a:cubicBezTo>
                  <a:cubicBezTo>
                    <a:pt x="1553" y="268"/>
                    <a:pt x="1553" y="268"/>
                    <a:pt x="1553" y="268"/>
                  </a:cubicBezTo>
                  <a:cubicBezTo>
                    <a:pt x="1549" y="269"/>
                    <a:pt x="1549" y="269"/>
                    <a:pt x="1549" y="269"/>
                  </a:cubicBezTo>
                  <a:cubicBezTo>
                    <a:pt x="1553" y="269"/>
                    <a:pt x="1553" y="269"/>
                    <a:pt x="1553" y="269"/>
                  </a:cubicBezTo>
                  <a:cubicBezTo>
                    <a:pt x="1549" y="269"/>
                    <a:pt x="1549" y="269"/>
                    <a:pt x="1549" y="269"/>
                  </a:cubicBezTo>
                  <a:cubicBezTo>
                    <a:pt x="1552" y="272"/>
                    <a:pt x="1552" y="272"/>
                    <a:pt x="1552" y="272"/>
                  </a:cubicBezTo>
                  <a:cubicBezTo>
                    <a:pt x="1553" y="271"/>
                    <a:pt x="1553" y="270"/>
                    <a:pt x="1553" y="269"/>
                  </a:cubicBezTo>
                  <a:cubicBezTo>
                    <a:pt x="1549" y="269"/>
                    <a:pt x="1549" y="269"/>
                    <a:pt x="1549" y="269"/>
                  </a:cubicBezTo>
                  <a:cubicBezTo>
                    <a:pt x="1552" y="272"/>
                    <a:pt x="1552" y="272"/>
                    <a:pt x="1552" y="272"/>
                  </a:cubicBezTo>
                  <a:cubicBezTo>
                    <a:pt x="1549" y="269"/>
                    <a:pt x="1549" y="269"/>
                    <a:pt x="1549" y="269"/>
                  </a:cubicBezTo>
                  <a:cubicBezTo>
                    <a:pt x="1547" y="273"/>
                    <a:pt x="1547" y="273"/>
                    <a:pt x="1547" y="273"/>
                  </a:cubicBezTo>
                  <a:cubicBezTo>
                    <a:pt x="1547" y="273"/>
                    <a:pt x="1624" y="321"/>
                    <a:pt x="1704" y="369"/>
                  </a:cubicBezTo>
                  <a:cubicBezTo>
                    <a:pt x="1744" y="393"/>
                    <a:pt x="1784" y="417"/>
                    <a:pt x="1816" y="435"/>
                  </a:cubicBezTo>
                  <a:cubicBezTo>
                    <a:pt x="1832" y="444"/>
                    <a:pt x="1846" y="452"/>
                    <a:pt x="1856" y="457"/>
                  </a:cubicBezTo>
                  <a:cubicBezTo>
                    <a:pt x="1861" y="460"/>
                    <a:pt x="1865" y="462"/>
                    <a:pt x="1869" y="463"/>
                  </a:cubicBezTo>
                  <a:cubicBezTo>
                    <a:pt x="1871" y="464"/>
                    <a:pt x="1872" y="464"/>
                    <a:pt x="1873" y="465"/>
                  </a:cubicBezTo>
                  <a:cubicBezTo>
                    <a:pt x="1875" y="465"/>
                    <a:pt x="1876" y="466"/>
                    <a:pt x="1877" y="466"/>
                  </a:cubicBezTo>
                  <a:cubicBezTo>
                    <a:pt x="1878" y="466"/>
                    <a:pt x="1878" y="466"/>
                    <a:pt x="1879" y="465"/>
                  </a:cubicBezTo>
                  <a:cubicBezTo>
                    <a:pt x="1880" y="465"/>
                    <a:pt x="1881" y="464"/>
                    <a:pt x="1881" y="463"/>
                  </a:cubicBezTo>
                  <a:cubicBezTo>
                    <a:pt x="1881" y="463"/>
                    <a:pt x="1881" y="463"/>
                    <a:pt x="1881" y="463"/>
                  </a:cubicBezTo>
                  <a:cubicBezTo>
                    <a:pt x="1882" y="463"/>
                    <a:pt x="1882" y="462"/>
                    <a:pt x="1882" y="461"/>
                  </a:cubicBezTo>
                  <a:cubicBezTo>
                    <a:pt x="1882" y="460"/>
                    <a:pt x="1882" y="460"/>
                    <a:pt x="1881" y="460"/>
                  </a:cubicBezTo>
                  <a:cubicBezTo>
                    <a:pt x="1881" y="459"/>
                    <a:pt x="1881" y="459"/>
                    <a:pt x="1881" y="458"/>
                  </a:cubicBezTo>
                  <a:cubicBezTo>
                    <a:pt x="1880" y="458"/>
                    <a:pt x="1880" y="458"/>
                    <a:pt x="1880" y="458"/>
                  </a:cubicBezTo>
                  <a:cubicBezTo>
                    <a:pt x="1878" y="456"/>
                    <a:pt x="1876" y="455"/>
                    <a:pt x="1873" y="453"/>
                  </a:cubicBezTo>
                  <a:cubicBezTo>
                    <a:pt x="1861" y="445"/>
                    <a:pt x="1834" y="428"/>
                    <a:pt x="1802" y="407"/>
                  </a:cubicBezTo>
                  <a:cubicBezTo>
                    <a:pt x="1704" y="346"/>
                    <a:pt x="1549" y="251"/>
                    <a:pt x="1549" y="251"/>
                  </a:cubicBezTo>
                  <a:cubicBezTo>
                    <a:pt x="1547" y="255"/>
                    <a:pt x="1547" y="255"/>
                    <a:pt x="1547" y="255"/>
                  </a:cubicBezTo>
                  <a:cubicBezTo>
                    <a:pt x="1545" y="258"/>
                    <a:pt x="1545" y="258"/>
                    <a:pt x="1545" y="258"/>
                  </a:cubicBezTo>
                  <a:cubicBezTo>
                    <a:pt x="1545" y="258"/>
                    <a:pt x="1627" y="305"/>
                    <a:pt x="1709" y="352"/>
                  </a:cubicBezTo>
                  <a:cubicBezTo>
                    <a:pt x="1750" y="376"/>
                    <a:pt x="1791" y="400"/>
                    <a:pt x="1822" y="417"/>
                  </a:cubicBezTo>
                  <a:cubicBezTo>
                    <a:pt x="1838" y="426"/>
                    <a:pt x="1850" y="433"/>
                    <a:pt x="1860" y="439"/>
                  </a:cubicBezTo>
                  <a:cubicBezTo>
                    <a:pt x="1864" y="441"/>
                    <a:pt x="1868" y="443"/>
                    <a:pt x="1870" y="445"/>
                  </a:cubicBezTo>
                  <a:cubicBezTo>
                    <a:pt x="1872" y="445"/>
                    <a:pt x="1872" y="446"/>
                    <a:pt x="1873" y="446"/>
                  </a:cubicBezTo>
                  <a:cubicBezTo>
                    <a:pt x="1874" y="447"/>
                    <a:pt x="1874" y="447"/>
                    <a:pt x="1874" y="447"/>
                  </a:cubicBezTo>
                  <a:cubicBezTo>
                    <a:pt x="1874" y="447"/>
                    <a:pt x="1874" y="447"/>
                    <a:pt x="1874" y="447"/>
                  </a:cubicBezTo>
                  <a:cubicBezTo>
                    <a:pt x="1875" y="447"/>
                    <a:pt x="1875" y="447"/>
                    <a:pt x="1875" y="447"/>
                  </a:cubicBezTo>
                  <a:cubicBezTo>
                    <a:pt x="1875" y="447"/>
                    <a:pt x="1875" y="447"/>
                    <a:pt x="1875" y="447"/>
                  </a:cubicBezTo>
                  <a:cubicBezTo>
                    <a:pt x="1875" y="447"/>
                    <a:pt x="1876" y="447"/>
                    <a:pt x="1876" y="447"/>
                  </a:cubicBezTo>
                  <a:cubicBezTo>
                    <a:pt x="1878" y="447"/>
                    <a:pt x="1880" y="446"/>
                    <a:pt x="1880" y="444"/>
                  </a:cubicBezTo>
                  <a:cubicBezTo>
                    <a:pt x="1880" y="443"/>
                    <a:pt x="1880" y="441"/>
                    <a:pt x="1878" y="440"/>
                  </a:cubicBezTo>
                  <a:cubicBezTo>
                    <a:pt x="1548" y="233"/>
                    <a:pt x="1548" y="233"/>
                    <a:pt x="1548" y="233"/>
                  </a:cubicBezTo>
                  <a:cubicBezTo>
                    <a:pt x="1546" y="237"/>
                    <a:pt x="1546" y="237"/>
                    <a:pt x="1546" y="237"/>
                  </a:cubicBezTo>
                  <a:cubicBezTo>
                    <a:pt x="1544" y="240"/>
                    <a:pt x="1544" y="240"/>
                    <a:pt x="1544" y="240"/>
                  </a:cubicBezTo>
                  <a:cubicBezTo>
                    <a:pt x="1544" y="240"/>
                    <a:pt x="1621" y="287"/>
                    <a:pt x="1701" y="334"/>
                  </a:cubicBezTo>
                  <a:cubicBezTo>
                    <a:pt x="1741" y="357"/>
                    <a:pt x="1782" y="381"/>
                    <a:pt x="1814" y="398"/>
                  </a:cubicBezTo>
                  <a:cubicBezTo>
                    <a:pt x="1830" y="407"/>
                    <a:pt x="1844" y="415"/>
                    <a:pt x="1855" y="420"/>
                  </a:cubicBezTo>
                  <a:cubicBezTo>
                    <a:pt x="1860" y="422"/>
                    <a:pt x="1865" y="424"/>
                    <a:pt x="1868" y="426"/>
                  </a:cubicBezTo>
                  <a:cubicBezTo>
                    <a:pt x="1870" y="427"/>
                    <a:pt x="1872" y="427"/>
                    <a:pt x="1873" y="428"/>
                  </a:cubicBezTo>
                  <a:cubicBezTo>
                    <a:pt x="1875" y="428"/>
                    <a:pt x="1876" y="428"/>
                    <a:pt x="1877" y="428"/>
                  </a:cubicBezTo>
                  <a:cubicBezTo>
                    <a:pt x="1878" y="428"/>
                    <a:pt x="1878" y="428"/>
                    <a:pt x="1879" y="428"/>
                  </a:cubicBezTo>
                  <a:cubicBezTo>
                    <a:pt x="1880" y="428"/>
                    <a:pt x="1881" y="427"/>
                    <a:pt x="1882" y="426"/>
                  </a:cubicBezTo>
                  <a:cubicBezTo>
                    <a:pt x="1882" y="425"/>
                    <a:pt x="1882" y="424"/>
                    <a:pt x="1882" y="423"/>
                  </a:cubicBezTo>
                  <a:cubicBezTo>
                    <a:pt x="1882" y="422"/>
                    <a:pt x="1881" y="421"/>
                    <a:pt x="1880" y="420"/>
                  </a:cubicBezTo>
                  <a:cubicBezTo>
                    <a:pt x="1880" y="420"/>
                    <a:pt x="1875" y="417"/>
                    <a:pt x="1866" y="412"/>
                  </a:cubicBezTo>
                  <a:cubicBezTo>
                    <a:pt x="1833" y="392"/>
                    <a:pt x="1751" y="342"/>
                    <a:pt x="1677" y="297"/>
                  </a:cubicBezTo>
                  <a:cubicBezTo>
                    <a:pt x="1640" y="274"/>
                    <a:pt x="1606" y="252"/>
                    <a:pt x="1580" y="236"/>
                  </a:cubicBezTo>
                  <a:cubicBezTo>
                    <a:pt x="1567" y="228"/>
                    <a:pt x="1557" y="221"/>
                    <a:pt x="1550" y="216"/>
                  </a:cubicBezTo>
                  <a:cubicBezTo>
                    <a:pt x="1546" y="213"/>
                    <a:pt x="1543" y="211"/>
                    <a:pt x="1541" y="210"/>
                  </a:cubicBezTo>
                  <a:cubicBezTo>
                    <a:pt x="1541" y="209"/>
                    <a:pt x="1540" y="209"/>
                    <a:pt x="1540" y="208"/>
                  </a:cubicBezTo>
                  <a:cubicBezTo>
                    <a:pt x="1539" y="208"/>
                    <a:pt x="1539" y="208"/>
                    <a:pt x="1539" y="208"/>
                  </a:cubicBezTo>
                  <a:cubicBezTo>
                    <a:pt x="1539" y="208"/>
                    <a:pt x="1539" y="208"/>
                    <a:pt x="1539" y="208"/>
                  </a:cubicBezTo>
                  <a:cubicBezTo>
                    <a:pt x="1538" y="210"/>
                    <a:pt x="1538" y="210"/>
                    <a:pt x="1538" y="210"/>
                  </a:cubicBezTo>
                  <a:cubicBezTo>
                    <a:pt x="1540" y="209"/>
                    <a:pt x="1540" y="209"/>
                    <a:pt x="1540" y="209"/>
                  </a:cubicBezTo>
                  <a:cubicBezTo>
                    <a:pt x="1539" y="208"/>
                    <a:pt x="1539" y="208"/>
                    <a:pt x="1539" y="208"/>
                  </a:cubicBezTo>
                  <a:cubicBezTo>
                    <a:pt x="1538" y="210"/>
                    <a:pt x="1538" y="210"/>
                    <a:pt x="1538" y="210"/>
                  </a:cubicBezTo>
                  <a:cubicBezTo>
                    <a:pt x="1540" y="209"/>
                    <a:pt x="1540" y="209"/>
                    <a:pt x="1540" y="209"/>
                  </a:cubicBezTo>
                  <a:cubicBezTo>
                    <a:pt x="1536" y="210"/>
                    <a:pt x="1536" y="210"/>
                    <a:pt x="1536" y="210"/>
                  </a:cubicBezTo>
                  <a:cubicBezTo>
                    <a:pt x="1540" y="210"/>
                    <a:pt x="1540" y="210"/>
                    <a:pt x="1540" y="210"/>
                  </a:cubicBezTo>
                  <a:cubicBezTo>
                    <a:pt x="1540" y="209"/>
                    <a:pt x="1540" y="209"/>
                    <a:pt x="1540" y="209"/>
                  </a:cubicBezTo>
                  <a:cubicBezTo>
                    <a:pt x="1536" y="210"/>
                    <a:pt x="1536" y="210"/>
                    <a:pt x="1536" y="210"/>
                  </a:cubicBezTo>
                  <a:cubicBezTo>
                    <a:pt x="1540" y="210"/>
                    <a:pt x="1540" y="210"/>
                    <a:pt x="1540" y="210"/>
                  </a:cubicBezTo>
                  <a:cubicBezTo>
                    <a:pt x="1536" y="210"/>
                    <a:pt x="1536" y="210"/>
                    <a:pt x="1536" y="210"/>
                  </a:cubicBezTo>
                  <a:cubicBezTo>
                    <a:pt x="1539" y="212"/>
                    <a:pt x="1539" y="212"/>
                    <a:pt x="1539" y="212"/>
                  </a:cubicBezTo>
                  <a:cubicBezTo>
                    <a:pt x="1540" y="212"/>
                    <a:pt x="1540" y="211"/>
                    <a:pt x="1540" y="210"/>
                  </a:cubicBezTo>
                  <a:cubicBezTo>
                    <a:pt x="1536" y="210"/>
                    <a:pt x="1536" y="210"/>
                    <a:pt x="1536" y="210"/>
                  </a:cubicBezTo>
                  <a:cubicBezTo>
                    <a:pt x="1539" y="212"/>
                    <a:pt x="1539" y="212"/>
                    <a:pt x="1539" y="212"/>
                  </a:cubicBezTo>
                  <a:cubicBezTo>
                    <a:pt x="1536" y="210"/>
                    <a:pt x="1536" y="210"/>
                    <a:pt x="1536" y="210"/>
                  </a:cubicBezTo>
                  <a:cubicBezTo>
                    <a:pt x="1534" y="214"/>
                    <a:pt x="1534" y="214"/>
                    <a:pt x="1534" y="214"/>
                  </a:cubicBezTo>
                  <a:cubicBezTo>
                    <a:pt x="1534" y="214"/>
                    <a:pt x="1617" y="263"/>
                    <a:pt x="1701" y="312"/>
                  </a:cubicBezTo>
                  <a:cubicBezTo>
                    <a:pt x="1743" y="336"/>
                    <a:pt x="1785" y="361"/>
                    <a:pt x="1817" y="379"/>
                  </a:cubicBezTo>
                  <a:cubicBezTo>
                    <a:pt x="1834" y="389"/>
                    <a:pt x="1847" y="396"/>
                    <a:pt x="1857" y="402"/>
                  </a:cubicBezTo>
                  <a:cubicBezTo>
                    <a:pt x="1862" y="404"/>
                    <a:pt x="1867" y="407"/>
                    <a:pt x="1870" y="408"/>
                  </a:cubicBezTo>
                  <a:cubicBezTo>
                    <a:pt x="1871" y="409"/>
                    <a:pt x="1872" y="409"/>
                    <a:pt x="1874" y="410"/>
                  </a:cubicBezTo>
                  <a:cubicBezTo>
                    <a:pt x="1874" y="410"/>
                    <a:pt x="1875" y="410"/>
                    <a:pt x="1875" y="410"/>
                  </a:cubicBezTo>
                  <a:cubicBezTo>
                    <a:pt x="1876" y="410"/>
                    <a:pt x="1876" y="411"/>
                    <a:pt x="1877" y="411"/>
                  </a:cubicBezTo>
                  <a:cubicBezTo>
                    <a:pt x="1877" y="411"/>
                    <a:pt x="1878" y="411"/>
                    <a:pt x="1878" y="410"/>
                  </a:cubicBezTo>
                  <a:cubicBezTo>
                    <a:pt x="1879" y="410"/>
                    <a:pt x="1880" y="410"/>
                    <a:pt x="1880" y="409"/>
                  </a:cubicBezTo>
                  <a:cubicBezTo>
                    <a:pt x="1881" y="408"/>
                    <a:pt x="1881" y="407"/>
                    <a:pt x="1881" y="406"/>
                  </a:cubicBezTo>
                  <a:cubicBezTo>
                    <a:pt x="1881" y="405"/>
                    <a:pt x="1880" y="404"/>
                    <a:pt x="1879" y="403"/>
                  </a:cubicBezTo>
                  <a:cubicBezTo>
                    <a:pt x="1703" y="293"/>
                    <a:pt x="1703" y="293"/>
                    <a:pt x="1703" y="293"/>
                  </a:cubicBezTo>
                  <a:cubicBezTo>
                    <a:pt x="1876" y="392"/>
                    <a:pt x="1876" y="392"/>
                    <a:pt x="1876" y="392"/>
                  </a:cubicBezTo>
                  <a:cubicBezTo>
                    <a:pt x="1878" y="393"/>
                    <a:pt x="1880" y="392"/>
                    <a:pt x="1881" y="390"/>
                  </a:cubicBezTo>
                  <a:cubicBezTo>
                    <a:pt x="1882" y="388"/>
                    <a:pt x="1882" y="386"/>
                    <a:pt x="1880" y="385"/>
                  </a:cubicBezTo>
                  <a:cubicBezTo>
                    <a:pt x="1880" y="385"/>
                    <a:pt x="1875" y="381"/>
                    <a:pt x="1865" y="375"/>
                  </a:cubicBezTo>
                  <a:cubicBezTo>
                    <a:pt x="1832" y="355"/>
                    <a:pt x="1749" y="303"/>
                    <a:pt x="1674" y="256"/>
                  </a:cubicBezTo>
                  <a:cubicBezTo>
                    <a:pt x="1637" y="233"/>
                    <a:pt x="1601" y="211"/>
                    <a:pt x="1575" y="195"/>
                  </a:cubicBezTo>
                  <a:cubicBezTo>
                    <a:pt x="1563" y="187"/>
                    <a:pt x="1552" y="180"/>
                    <a:pt x="1544" y="175"/>
                  </a:cubicBezTo>
                  <a:cubicBezTo>
                    <a:pt x="1541" y="173"/>
                    <a:pt x="1538" y="171"/>
                    <a:pt x="1536" y="170"/>
                  </a:cubicBezTo>
                  <a:cubicBezTo>
                    <a:pt x="1535" y="169"/>
                    <a:pt x="1534" y="169"/>
                    <a:pt x="1534" y="168"/>
                  </a:cubicBezTo>
                  <a:cubicBezTo>
                    <a:pt x="1533" y="168"/>
                    <a:pt x="1533" y="168"/>
                    <a:pt x="1533" y="168"/>
                  </a:cubicBezTo>
                  <a:cubicBezTo>
                    <a:pt x="1533" y="168"/>
                    <a:pt x="1533" y="168"/>
                    <a:pt x="1533" y="168"/>
                  </a:cubicBezTo>
                  <a:cubicBezTo>
                    <a:pt x="1532" y="170"/>
                    <a:pt x="1532" y="170"/>
                    <a:pt x="1532" y="170"/>
                  </a:cubicBezTo>
                  <a:cubicBezTo>
                    <a:pt x="1533" y="168"/>
                    <a:pt x="1533" y="168"/>
                    <a:pt x="1533" y="168"/>
                  </a:cubicBezTo>
                  <a:cubicBezTo>
                    <a:pt x="1533" y="168"/>
                    <a:pt x="1533" y="168"/>
                    <a:pt x="1533" y="168"/>
                  </a:cubicBezTo>
                  <a:cubicBezTo>
                    <a:pt x="1532" y="170"/>
                    <a:pt x="1532" y="170"/>
                    <a:pt x="1532" y="170"/>
                  </a:cubicBezTo>
                  <a:cubicBezTo>
                    <a:pt x="1533" y="168"/>
                    <a:pt x="1533" y="168"/>
                    <a:pt x="1533" y="168"/>
                  </a:cubicBezTo>
                  <a:cubicBezTo>
                    <a:pt x="1531" y="171"/>
                    <a:pt x="1531" y="171"/>
                    <a:pt x="1531" y="171"/>
                  </a:cubicBezTo>
                  <a:cubicBezTo>
                    <a:pt x="1534" y="168"/>
                    <a:pt x="1534" y="168"/>
                    <a:pt x="1534" y="168"/>
                  </a:cubicBezTo>
                  <a:cubicBezTo>
                    <a:pt x="1533" y="168"/>
                    <a:pt x="1533" y="168"/>
                    <a:pt x="1533" y="168"/>
                  </a:cubicBezTo>
                  <a:cubicBezTo>
                    <a:pt x="1531" y="171"/>
                    <a:pt x="1531" y="171"/>
                    <a:pt x="1531" y="171"/>
                  </a:cubicBezTo>
                  <a:cubicBezTo>
                    <a:pt x="1534" y="168"/>
                    <a:pt x="1534" y="168"/>
                    <a:pt x="1534" y="168"/>
                  </a:cubicBezTo>
                  <a:cubicBezTo>
                    <a:pt x="1531" y="171"/>
                    <a:pt x="1531" y="171"/>
                    <a:pt x="1531" y="171"/>
                  </a:cubicBezTo>
                  <a:cubicBezTo>
                    <a:pt x="1534" y="169"/>
                    <a:pt x="1534" y="169"/>
                    <a:pt x="1534" y="169"/>
                  </a:cubicBezTo>
                  <a:cubicBezTo>
                    <a:pt x="1534" y="168"/>
                    <a:pt x="1534" y="168"/>
                    <a:pt x="1534" y="168"/>
                  </a:cubicBezTo>
                  <a:cubicBezTo>
                    <a:pt x="1531" y="171"/>
                    <a:pt x="1531" y="171"/>
                    <a:pt x="1531" y="171"/>
                  </a:cubicBezTo>
                  <a:cubicBezTo>
                    <a:pt x="1534" y="169"/>
                    <a:pt x="1534" y="169"/>
                    <a:pt x="1534" y="169"/>
                  </a:cubicBezTo>
                  <a:cubicBezTo>
                    <a:pt x="1531" y="171"/>
                    <a:pt x="1531" y="171"/>
                    <a:pt x="1531" y="171"/>
                  </a:cubicBezTo>
                  <a:cubicBezTo>
                    <a:pt x="1534" y="169"/>
                    <a:pt x="1534" y="169"/>
                    <a:pt x="1534" y="169"/>
                  </a:cubicBezTo>
                  <a:cubicBezTo>
                    <a:pt x="1534" y="169"/>
                    <a:pt x="1534" y="169"/>
                    <a:pt x="1534" y="169"/>
                  </a:cubicBezTo>
                  <a:cubicBezTo>
                    <a:pt x="1531" y="171"/>
                    <a:pt x="1531" y="171"/>
                    <a:pt x="1531" y="171"/>
                  </a:cubicBezTo>
                  <a:cubicBezTo>
                    <a:pt x="1534" y="169"/>
                    <a:pt x="1534" y="169"/>
                    <a:pt x="1534" y="169"/>
                  </a:cubicBezTo>
                  <a:cubicBezTo>
                    <a:pt x="1531" y="171"/>
                    <a:pt x="1531" y="171"/>
                    <a:pt x="1531" y="171"/>
                  </a:cubicBezTo>
                  <a:cubicBezTo>
                    <a:pt x="1535" y="171"/>
                    <a:pt x="1535" y="171"/>
                    <a:pt x="1535" y="171"/>
                  </a:cubicBezTo>
                  <a:cubicBezTo>
                    <a:pt x="1535" y="170"/>
                    <a:pt x="1534" y="170"/>
                    <a:pt x="1534" y="169"/>
                  </a:cubicBezTo>
                  <a:cubicBezTo>
                    <a:pt x="1531" y="171"/>
                    <a:pt x="1531" y="171"/>
                    <a:pt x="1531" y="171"/>
                  </a:cubicBezTo>
                  <a:cubicBezTo>
                    <a:pt x="1535" y="171"/>
                    <a:pt x="1535" y="171"/>
                    <a:pt x="1535" y="171"/>
                  </a:cubicBezTo>
                  <a:cubicBezTo>
                    <a:pt x="1531" y="171"/>
                    <a:pt x="1531" y="171"/>
                    <a:pt x="1531" y="171"/>
                  </a:cubicBezTo>
                  <a:cubicBezTo>
                    <a:pt x="1534" y="173"/>
                    <a:pt x="1534" y="173"/>
                    <a:pt x="1534" y="173"/>
                  </a:cubicBezTo>
                  <a:cubicBezTo>
                    <a:pt x="1531" y="171"/>
                    <a:pt x="1531" y="171"/>
                    <a:pt x="1531" y="171"/>
                  </a:cubicBezTo>
                  <a:cubicBezTo>
                    <a:pt x="1532" y="175"/>
                    <a:pt x="1532" y="175"/>
                    <a:pt x="1532" y="175"/>
                  </a:cubicBezTo>
                  <a:cubicBezTo>
                    <a:pt x="1533" y="175"/>
                    <a:pt x="1534" y="174"/>
                    <a:pt x="1534" y="173"/>
                  </a:cubicBezTo>
                  <a:cubicBezTo>
                    <a:pt x="1531" y="171"/>
                    <a:pt x="1531" y="171"/>
                    <a:pt x="1531" y="171"/>
                  </a:cubicBezTo>
                  <a:cubicBezTo>
                    <a:pt x="1532" y="175"/>
                    <a:pt x="1532" y="175"/>
                    <a:pt x="1532" y="175"/>
                  </a:cubicBezTo>
                  <a:cubicBezTo>
                    <a:pt x="1531" y="171"/>
                    <a:pt x="1531" y="171"/>
                    <a:pt x="1531" y="171"/>
                  </a:cubicBezTo>
                  <a:cubicBezTo>
                    <a:pt x="1531" y="175"/>
                    <a:pt x="1531" y="175"/>
                    <a:pt x="1531" y="175"/>
                  </a:cubicBezTo>
                  <a:cubicBezTo>
                    <a:pt x="1531" y="175"/>
                    <a:pt x="1532" y="175"/>
                    <a:pt x="1532" y="175"/>
                  </a:cubicBezTo>
                  <a:cubicBezTo>
                    <a:pt x="1531" y="171"/>
                    <a:pt x="1531" y="171"/>
                    <a:pt x="1531" y="171"/>
                  </a:cubicBezTo>
                  <a:cubicBezTo>
                    <a:pt x="1531" y="175"/>
                    <a:pt x="1531" y="175"/>
                    <a:pt x="1531" y="175"/>
                  </a:cubicBezTo>
                  <a:cubicBezTo>
                    <a:pt x="1531" y="172"/>
                    <a:pt x="1531" y="172"/>
                    <a:pt x="1531" y="172"/>
                  </a:cubicBezTo>
                  <a:cubicBezTo>
                    <a:pt x="1530" y="175"/>
                    <a:pt x="1530" y="175"/>
                    <a:pt x="1530" y="175"/>
                  </a:cubicBezTo>
                  <a:cubicBezTo>
                    <a:pt x="1530" y="175"/>
                    <a:pt x="1530" y="175"/>
                    <a:pt x="1531" y="175"/>
                  </a:cubicBezTo>
                  <a:cubicBezTo>
                    <a:pt x="1531" y="172"/>
                    <a:pt x="1531" y="172"/>
                    <a:pt x="1531" y="172"/>
                  </a:cubicBezTo>
                  <a:cubicBezTo>
                    <a:pt x="1530" y="175"/>
                    <a:pt x="1530" y="175"/>
                    <a:pt x="1530" y="175"/>
                  </a:cubicBezTo>
                  <a:cubicBezTo>
                    <a:pt x="1531" y="173"/>
                    <a:pt x="1531" y="173"/>
                    <a:pt x="1531" y="173"/>
                  </a:cubicBezTo>
                  <a:cubicBezTo>
                    <a:pt x="1530" y="175"/>
                    <a:pt x="1530" y="175"/>
                    <a:pt x="1530" y="175"/>
                  </a:cubicBezTo>
                  <a:cubicBezTo>
                    <a:pt x="1530" y="175"/>
                    <a:pt x="1530" y="175"/>
                    <a:pt x="1530" y="175"/>
                  </a:cubicBezTo>
                  <a:cubicBezTo>
                    <a:pt x="1531" y="173"/>
                    <a:pt x="1531" y="173"/>
                    <a:pt x="1531" y="173"/>
                  </a:cubicBezTo>
                  <a:cubicBezTo>
                    <a:pt x="1530" y="175"/>
                    <a:pt x="1530" y="175"/>
                    <a:pt x="1530" y="175"/>
                  </a:cubicBezTo>
                  <a:cubicBezTo>
                    <a:pt x="1530" y="175"/>
                    <a:pt x="1530" y="175"/>
                    <a:pt x="1531" y="176"/>
                  </a:cubicBezTo>
                  <a:cubicBezTo>
                    <a:pt x="1535" y="178"/>
                    <a:pt x="1543" y="182"/>
                    <a:pt x="1554" y="189"/>
                  </a:cubicBezTo>
                  <a:cubicBezTo>
                    <a:pt x="1594" y="211"/>
                    <a:pt x="1673" y="257"/>
                    <a:pt x="1743" y="297"/>
                  </a:cubicBezTo>
                  <a:cubicBezTo>
                    <a:pt x="1778" y="317"/>
                    <a:pt x="1810" y="336"/>
                    <a:pt x="1833" y="349"/>
                  </a:cubicBezTo>
                  <a:cubicBezTo>
                    <a:pt x="1845" y="356"/>
                    <a:pt x="1855" y="362"/>
                    <a:pt x="1862" y="366"/>
                  </a:cubicBezTo>
                  <a:cubicBezTo>
                    <a:pt x="1868" y="370"/>
                    <a:pt x="1872" y="372"/>
                    <a:pt x="1872" y="372"/>
                  </a:cubicBezTo>
                  <a:cubicBezTo>
                    <a:pt x="1874" y="373"/>
                    <a:pt x="1876" y="372"/>
                    <a:pt x="1877" y="370"/>
                  </a:cubicBezTo>
                  <a:cubicBezTo>
                    <a:pt x="1878" y="370"/>
                    <a:pt x="1878" y="369"/>
                    <a:pt x="1878" y="368"/>
                  </a:cubicBezTo>
                  <a:cubicBezTo>
                    <a:pt x="1878" y="367"/>
                    <a:pt x="1878" y="367"/>
                    <a:pt x="1877" y="366"/>
                  </a:cubicBezTo>
                  <a:cubicBezTo>
                    <a:pt x="1877" y="365"/>
                    <a:pt x="1877" y="365"/>
                    <a:pt x="1876" y="365"/>
                  </a:cubicBezTo>
                  <a:cubicBezTo>
                    <a:pt x="1875" y="364"/>
                    <a:pt x="1875" y="363"/>
                    <a:pt x="1873" y="362"/>
                  </a:cubicBezTo>
                  <a:cubicBezTo>
                    <a:pt x="1869" y="359"/>
                    <a:pt x="1860" y="353"/>
                    <a:pt x="1849" y="345"/>
                  </a:cubicBezTo>
                  <a:cubicBezTo>
                    <a:pt x="1766" y="291"/>
                    <a:pt x="1525" y="145"/>
                    <a:pt x="1525" y="145"/>
                  </a:cubicBezTo>
                  <a:cubicBezTo>
                    <a:pt x="1523" y="149"/>
                    <a:pt x="1523" y="149"/>
                    <a:pt x="1523" y="149"/>
                  </a:cubicBezTo>
                  <a:cubicBezTo>
                    <a:pt x="1521" y="152"/>
                    <a:pt x="1521" y="152"/>
                    <a:pt x="1521" y="152"/>
                  </a:cubicBezTo>
                  <a:cubicBezTo>
                    <a:pt x="1521" y="152"/>
                    <a:pt x="1607" y="203"/>
                    <a:pt x="1694" y="253"/>
                  </a:cubicBezTo>
                  <a:cubicBezTo>
                    <a:pt x="1737" y="278"/>
                    <a:pt x="1781" y="303"/>
                    <a:pt x="1814" y="322"/>
                  </a:cubicBezTo>
                  <a:cubicBezTo>
                    <a:pt x="1831" y="331"/>
                    <a:pt x="1845" y="339"/>
                    <a:pt x="1855" y="345"/>
                  </a:cubicBezTo>
                  <a:cubicBezTo>
                    <a:pt x="1860" y="347"/>
                    <a:pt x="1864" y="349"/>
                    <a:pt x="1867" y="351"/>
                  </a:cubicBezTo>
                  <a:cubicBezTo>
                    <a:pt x="1868" y="352"/>
                    <a:pt x="1870" y="352"/>
                    <a:pt x="1871" y="353"/>
                  </a:cubicBezTo>
                  <a:cubicBezTo>
                    <a:pt x="1871" y="353"/>
                    <a:pt x="1871" y="353"/>
                    <a:pt x="1872" y="353"/>
                  </a:cubicBezTo>
                  <a:cubicBezTo>
                    <a:pt x="1873" y="353"/>
                    <a:pt x="1873" y="353"/>
                    <a:pt x="1873" y="353"/>
                  </a:cubicBezTo>
                  <a:cubicBezTo>
                    <a:pt x="1873" y="354"/>
                    <a:pt x="1873" y="354"/>
                    <a:pt x="1874" y="354"/>
                  </a:cubicBezTo>
                  <a:cubicBezTo>
                    <a:pt x="1874" y="354"/>
                    <a:pt x="1875" y="354"/>
                    <a:pt x="1875" y="353"/>
                  </a:cubicBezTo>
                  <a:cubicBezTo>
                    <a:pt x="1876" y="353"/>
                    <a:pt x="1877" y="353"/>
                    <a:pt x="1877" y="352"/>
                  </a:cubicBezTo>
                  <a:cubicBezTo>
                    <a:pt x="1877" y="352"/>
                    <a:pt x="1877" y="352"/>
                    <a:pt x="1877" y="352"/>
                  </a:cubicBezTo>
                  <a:cubicBezTo>
                    <a:pt x="1878" y="351"/>
                    <a:pt x="1878" y="350"/>
                    <a:pt x="1878" y="349"/>
                  </a:cubicBezTo>
                  <a:cubicBezTo>
                    <a:pt x="1878" y="348"/>
                    <a:pt x="1877" y="347"/>
                    <a:pt x="1877" y="347"/>
                  </a:cubicBezTo>
                  <a:cubicBezTo>
                    <a:pt x="1876" y="345"/>
                    <a:pt x="1876" y="345"/>
                    <a:pt x="1875" y="343"/>
                  </a:cubicBezTo>
                  <a:cubicBezTo>
                    <a:pt x="1872" y="342"/>
                    <a:pt x="1869" y="339"/>
                    <a:pt x="1865" y="336"/>
                  </a:cubicBezTo>
                  <a:cubicBezTo>
                    <a:pt x="1850" y="325"/>
                    <a:pt x="1821" y="307"/>
                    <a:pt x="1787" y="285"/>
                  </a:cubicBezTo>
                  <a:cubicBezTo>
                    <a:pt x="1734" y="253"/>
                    <a:pt x="1669" y="214"/>
                    <a:pt x="1616" y="183"/>
                  </a:cubicBezTo>
                  <a:cubicBezTo>
                    <a:pt x="1590" y="167"/>
                    <a:pt x="1567" y="153"/>
                    <a:pt x="1550" y="143"/>
                  </a:cubicBezTo>
                  <a:cubicBezTo>
                    <a:pt x="1542" y="138"/>
                    <a:pt x="1536" y="134"/>
                    <a:pt x="1531" y="131"/>
                  </a:cubicBezTo>
                  <a:cubicBezTo>
                    <a:pt x="1529" y="130"/>
                    <a:pt x="1527" y="129"/>
                    <a:pt x="1526" y="128"/>
                  </a:cubicBezTo>
                  <a:cubicBezTo>
                    <a:pt x="1525" y="128"/>
                    <a:pt x="1525" y="127"/>
                    <a:pt x="1525" y="127"/>
                  </a:cubicBezTo>
                  <a:cubicBezTo>
                    <a:pt x="1525" y="127"/>
                    <a:pt x="1525" y="127"/>
                    <a:pt x="1525" y="127"/>
                  </a:cubicBezTo>
                  <a:cubicBezTo>
                    <a:pt x="1523" y="129"/>
                    <a:pt x="1523" y="129"/>
                    <a:pt x="1523" y="129"/>
                  </a:cubicBezTo>
                  <a:cubicBezTo>
                    <a:pt x="1525" y="127"/>
                    <a:pt x="1525" y="127"/>
                    <a:pt x="1525" y="127"/>
                  </a:cubicBezTo>
                  <a:cubicBezTo>
                    <a:pt x="1525" y="127"/>
                    <a:pt x="1525" y="127"/>
                    <a:pt x="1525" y="127"/>
                  </a:cubicBezTo>
                  <a:cubicBezTo>
                    <a:pt x="1523" y="129"/>
                    <a:pt x="1523" y="129"/>
                    <a:pt x="1523" y="129"/>
                  </a:cubicBezTo>
                  <a:cubicBezTo>
                    <a:pt x="1525" y="127"/>
                    <a:pt x="1525" y="127"/>
                    <a:pt x="1525" y="127"/>
                  </a:cubicBezTo>
                  <a:cubicBezTo>
                    <a:pt x="1522" y="130"/>
                    <a:pt x="1522" y="130"/>
                    <a:pt x="1522" y="130"/>
                  </a:cubicBezTo>
                  <a:cubicBezTo>
                    <a:pt x="1525" y="128"/>
                    <a:pt x="1525" y="128"/>
                    <a:pt x="1525" y="128"/>
                  </a:cubicBezTo>
                  <a:cubicBezTo>
                    <a:pt x="1525" y="127"/>
                    <a:pt x="1525" y="127"/>
                    <a:pt x="1525" y="127"/>
                  </a:cubicBezTo>
                  <a:cubicBezTo>
                    <a:pt x="1522" y="130"/>
                    <a:pt x="1522" y="130"/>
                    <a:pt x="1522" y="130"/>
                  </a:cubicBezTo>
                  <a:cubicBezTo>
                    <a:pt x="1525" y="128"/>
                    <a:pt x="1525" y="128"/>
                    <a:pt x="1525" y="128"/>
                  </a:cubicBezTo>
                  <a:cubicBezTo>
                    <a:pt x="1522" y="130"/>
                    <a:pt x="1522" y="130"/>
                    <a:pt x="1522" y="130"/>
                  </a:cubicBezTo>
                  <a:cubicBezTo>
                    <a:pt x="1526" y="130"/>
                    <a:pt x="1526" y="130"/>
                    <a:pt x="1526" y="130"/>
                  </a:cubicBezTo>
                  <a:cubicBezTo>
                    <a:pt x="1526" y="129"/>
                    <a:pt x="1526" y="128"/>
                    <a:pt x="1525" y="128"/>
                  </a:cubicBezTo>
                  <a:cubicBezTo>
                    <a:pt x="1522" y="130"/>
                    <a:pt x="1522" y="130"/>
                    <a:pt x="1522" y="130"/>
                  </a:cubicBezTo>
                  <a:cubicBezTo>
                    <a:pt x="1526" y="130"/>
                    <a:pt x="1526" y="130"/>
                    <a:pt x="1526" y="130"/>
                  </a:cubicBezTo>
                  <a:cubicBezTo>
                    <a:pt x="1522" y="130"/>
                    <a:pt x="1522" y="130"/>
                    <a:pt x="1522" y="130"/>
                  </a:cubicBezTo>
                  <a:cubicBezTo>
                    <a:pt x="1525" y="132"/>
                    <a:pt x="1525" y="132"/>
                    <a:pt x="1525" y="132"/>
                  </a:cubicBezTo>
                  <a:cubicBezTo>
                    <a:pt x="1526" y="132"/>
                    <a:pt x="1526" y="131"/>
                    <a:pt x="1526" y="130"/>
                  </a:cubicBezTo>
                  <a:cubicBezTo>
                    <a:pt x="1522" y="130"/>
                    <a:pt x="1522" y="130"/>
                    <a:pt x="1522" y="130"/>
                  </a:cubicBezTo>
                  <a:cubicBezTo>
                    <a:pt x="1525" y="132"/>
                    <a:pt x="1525" y="132"/>
                    <a:pt x="1525" y="132"/>
                  </a:cubicBezTo>
                  <a:cubicBezTo>
                    <a:pt x="1522" y="130"/>
                    <a:pt x="1522" y="130"/>
                    <a:pt x="1522" y="130"/>
                  </a:cubicBezTo>
                  <a:cubicBezTo>
                    <a:pt x="1520" y="133"/>
                    <a:pt x="1520" y="133"/>
                    <a:pt x="1520" y="133"/>
                  </a:cubicBezTo>
                  <a:cubicBezTo>
                    <a:pt x="1520" y="133"/>
                    <a:pt x="1608" y="185"/>
                    <a:pt x="1697" y="237"/>
                  </a:cubicBezTo>
                  <a:cubicBezTo>
                    <a:pt x="1741" y="263"/>
                    <a:pt x="1785" y="289"/>
                    <a:pt x="1819" y="309"/>
                  </a:cubicBezTo>
                  <a:cubicBezTo>
                    <a:pt x="1835" y="319"/>
                    <a:pt x="1849" y="327"/>
                    <a:pt x="1859" y="332"/>
                  </a:cubicBezTo>
                  <a:cubicBezTo>
                    <a:pt x="1864" y="335"/>
                    <a:pt x="1868" y="337"/>
                    <a:pt x="1871" y="339"/>
                  </a:cubicBezTo>
                  <a:cubicBezTo>
                    <a:pt x="1872" y="340"/>
                    <a:pt x="1873" y="340"/>
                    <a:pt x="1874" y="341"/>
                  </a:cubicBezTo>
                  <a:cubicBezTo>
                    <a:pt x="1874" y="341"/>
                    <a:pt x="1875" y="341"/>
                    <a:pt x="1875" y="341"/>
                  </a:cubicBezTo>
                  <a:cubicBezTo>
                    <a:pt x="1875" y="341"/>
                    <a:pt x="1875" y="341"/>
                    <a:pt x="1875" y="341"/>
                  </a:cubicBezTo>
                  <a:cubicBezTo>
                    <a:pt x="1876" y="342"/>
                    <a:pt x="1876" y="342"/>
                    <a:pt x="1876" y="342"/>
                  </a:cubicBezTo>
                  <a:cubicBezTo>
                    <a:pt x="1876" y="342"/>
                    <a:pt x="1876" y="342"/>
                    <a:pt x="1876" y="342"/>
                  </a:cubicBezTo>
                  <a:cubicBezTo>
                    <a:pt x="1876" y="342"/>
                    <a:pt x="1877" y="342"/>
                    <a:pt x="1877" y="342"/>
                  </a:cubicBezTo>
                  <a:cubicBezTo>
                    <a:pt x="1879" y="342"/>
                    <a:pt x="1880" y="341"/>
                    <a:pt x="1881" y="339"/>
                  </a:cubicBezTo>
                  <a:cubicBezTo>
                    <a:pt x="1881" y="337"/>
                    <a:pt x="1881" y="335"/>
                    <a:pt x="1879" y="334"/>
                  </a:cubicBezTo>
                  <a:cubicBezTo>
                    <a:pt x="1879" y="334"/>
                    <a:pt x="1873" y="331"/>
                    <a:pt x="1864" y="325"/>
                  </a:cubicBezTo>
                  <a:cubicBezTo>
                    <a:pt x="1829" y="304"/>
                    <a:pt x="1742" y="251"/>
                    <a:pt x="1663" y="202"/>
                  </a:cubicBezTo>
                  <a:cubicBezTo>
                    <a:pt x="1624" y="178"/>
                    <a:pt x="1587" y="155"/>
                    <a:pt x="1560" y="137"/>
                  </a:cubicBezTo>
                  <a:cubicBezTo>
                    <a:pt x="1546" y="129"/>
                    <a:pt x="1535" y="122"/>
                    <a:pt x="1527" y="116"/>
                  </a:cubicBezTo>
                  <a:cubicBezTo>
                    <a:pt x="1524" y="114"/>
                    <a:pt x="1521" y="112"/>
                    <a:pt x="1519" y="110"/>
                  </a:cubicBezTo>
                  <a:cubicBezTo>
                    <a:pt x="1518" y="109"/>
                    <a:pt x="1517" y="109"/>
                    <a:pt x="1517" y="109"/>
                  </a:cubicBezTo>
                  <a:cubicBezTo>
                    <a:pt x="1516" y="108"/>
                    <a:pt x="1516" y="108"/>
                    <a:pt x="1516" y="108"/>
                  </a:cubicBezTo>
                  <a:cubicBezTo>
                    <a:pt x="1516" y="108"/>
                    <a:pt x="1516" y="108"/>
                    <a:pt x="1516" y="108"/>
                  </a:cubicBezTo>
                  <a:cubicBezTo>
                    <a:pt x="1515" y="109"/>
                    <a:pt x="1515" y="109"/>
                    <a:pt x="1515" y="109"/>
                  </a:cubicBezTo>
                  <a:cubicBezTo>
                    <a:pt x="1517" y="109"/>
                    <a:pt x="1517" y="109"/>
                    <a:pt x="1517" y="109"/>
                  </a:cubicBezTo>
                  <a:cubicBezTo>
                    <a:pt x="1516" y="108"/>
                    <a:pt x="1516" y="108"/>
                    <a:pt x="1516" y="108"/>
                  </a:cubicBezTo>
                  <a:cubicBezTo>
                    <a:pt x="1515" y="109"/>
                    <a:pt x="1515" y="109"/>
                    <a:pt x="1515" y="109"/>
                  </a:cubicBezTo>
                  <a:cubicBezTo>
                    <a:pt x="1517" y="109"/>
                    <a:pt x="1517" y="109"/>
                    <a:pt x="1517" y="109"/>
                  </a:cubicBezTo>
                  <a:cubicBezTo>
                    <a:pt x="1514" y="110"/>
                    <a:pt x="1514" y="110"/>
                    <a:pt x="1514" y="110"/>
                  </a:cubicBezTo>
                  <a:cubicBezTo>
                    <a:pt x="1517" y="110"/>
                    <a:pt x="1517" y="110"/>
                    <a:pt x="1517" y="110"/>
                  </a:cubicBezTo>
                  <a:cubicBezTo>
                    <a:pt x="1517" y="109"/>
                    <a:pt x="1517" y="109"/>
                    <a:pt x="1517" y="109"/>
                  </a:cubicBezTo>
                  <a:cubicBezTo>
                    <a:pt x="1514" y="110"/>
                    <a:pt x="1514" y="110"/>
                    <a:pt x="1514" y="110"/>
                  </a:cubicBezTo>
                  <a:cubicBezTo>
                    <a:pt x="1517" y="110"/>
                    <a:pt x="1517" y="110"/>
                    <a:pt x="1517" y="110"/>
                  </a:cubicBezTo>
                  <a:cubicBezTo>
                    <a:pt x="1513" y="110"/>
                    <a:pt x="1513" y="110"/>
                    <a:pt x="1513" y="110"/>
                  </a:cubicBezTo>
                  <a:cubicBezTo>
                    <a:pt x="1516" y="113"/>
                    <a:pt x="1516" y="113"/>
                    <a:pt x="1516" y="113"/>
                  </a:cubicBezTo>
                  <a:cubicBezTo>
                    <a:pt x="1517" y="112"/>
                    <a:pt x="1517" y="111"/>
                    <a:pt x="1517" y="110"/>
                  </a:cubicBezTo>
                  <a:cubicBezTo>
                    <a:pt x="1513" y="110"/>
                    <a:pt x="1513" y="110"/>
                    <a:pt x="1513" y="110"/>
                  </a:cubicBezTo>
                  <a:cubicBezTo>
                    <a:pt x="1516" y="113"/>
                    <a:pt x="1516" y="113"/>
                    <a:pt x="1516" y="113"/>
                  </a:cubicBezTo>
                  <a:cubicBezTo>
                    <a:pt x="1513" y="110"/>
                    <a:pt x="1513" y="110"/>
                    <a:pt x="1513" y="110"/>
                  </a:cubicBezTo>
                  <a:cubicBezTo>
                    <a:pt x="1511" y="114"/>
                    <a:pt x="1511" y="114"/>
                    <a:pt x="1511" y="114"/>
                  </a:cubicBezTo>
                  <a:cubicBezTo>
                    <a:pt x="1511" y="114"/>
                    <a:pt x="1602" y="167"/>
                    <a:pt x="1692" y="219"/>
                  </a:cubicBezTo>
                  <a:cubicBezTo>
                    <a:pt x="1738" y="245"/>
                    <a:pt x="1783" y="272"/>
                    <a:pt x="1818" y="292"/>
                  </a:cubicBezTo>
                  <a:cubicBezTo>
                    <a:pt x="1835" y="301"/>
                    <a:pt x="1850" y="310"/>
                    <a:pt x="1860" y="315"/>
                  </a:cubicBezTo>
                  <a:cubicBezTo>
                    <a:pt x="1865" y="318"/>
                    <a:pt x="1869" y="321"/>
                    <a:pt x="1872" y="322"/>
                  </a:cubicBezTo>
                  <a:cubicBezTo>
                    <a:pt x="1873" y="323"/>
                    <a:pt x="1875" y="324"/>
                    <a:pt x="1875" y="324"/>
                  </a:cubicBezTo>
                  <a:cubicBezTo>
                    <a:pt x="1876" y="324"/>
                    <a:pt x="1876" y="324"/>
                    <a:pt x="1877" y="325"/>
                  </a:cubicBezTo>
                  <a:cubicBezTo>
                    <a:pt x="1877" y="325"/>
                    <a:pt x="1877" y="325"/>
                    <a:pt x="1877" y="325"/>
                  </a:cubicBezTo>
                  <a:cubicBezTo>
                    <a:pt x="1878" y="325"/>
                    <a:pt x="1878" y="325"/>
                    <a:pt x="1878" y="325"/>
                  </a:cubicBezTo>
                  <a:cubicBezTo>
                    <a:pt x="1878" y="325"/>
                    <a:pt x="1878" y="325"/>
                    <a:pt x="1879" y="325"/>
                  </a:cubicBezTo>
                  <a:cubicBezTo>
                    <a:pt x="1879" y="325"/>
                    <a:pt x="1879" y="325"/>
                    <a:pt x="1880" y="325"/>
                  </a:cubicBezTo>
                  <a:cubicBezTo>
                    <a:pt x="1880" y="325"/>
                    <a:pt x="1881" y="324"/>
                    <a:pt x="1882" y="324"/>
                  </a:cubicBezTo>
                  <a:cubicBezTo>
                    <a:pt x="1882" y="323"/>
                    <a:pt x="1883" y="322"/>
                    <a:pt x="1883" y="320"/>
                  </a:cubicBezTo>
                  <a:cubicBezTo>
                    <a:pt x="1882" y="319"/>
                    <a:pt x="1882" y="318"/>
                    <a:pt x="1881" y="318"/>
                  </a:cubicBezTo>
                  <a:cubicBezTo>
                    <a:pt x="1511" y="87"/>
                    <a:pt x="1511" y="87"/>
                    <a:pt x="1511" y="87"/>
                  </a:cubicBezTo>
                  <a:cubicBezTo>
                    <a:pt x="1509" y="90"/>
                    <a:pt x="1509" y="90"/>
                    <a:pt x="1509" y="90"/>
                  </a:cubicBezTo>
                  <a:cubicBezTo>
                    <a:pt x="1507" y="93"/>
                    <a:pt x="1507" y="93"/>
                    <a:pt x="1507" y="93"/>
                  </a:cubicBezTo>
                  <a:cubicBezTo>
                    <a:pt x="1507" y="93"/>
                    <a:pt x="1598" y="146"/>
                    <a:pt x="1689" y="198"/>
                  </a:cubicBezTo>
                  <a:cubicBezTo>
                    <a:pt x="1734" y="224"/>
                    <a:pt x="1780" y="250"/>
                    <a:pt x="1814" y="270"/>
                  </a:cubicBezTo>
                  <a:cubicBezTo>
                    <a:pt x="1832" y="280"/>
                    <a:pt x="1846" y="288"/>
                    <a:pt x="1856" y="294"/>
                  </a:cubicBezTo>
                  <a:cubicBezTo>
                    <a:pt x="1861" y="297"/>
                    <a:pt x="1865" y="299"/>
                    <a:pt x="1868" y="300"/>
                  </a:cubicBezTo>
                  <a:cubicBezTo>
                    <a:pt x="1869" y="301"/>
                    <a:pt x="1870" y="302"/>
                    <a:pt x="1871" y="302"/>
                  </a:cubicBezTo>
                  <a:cubicBezTo>
                    <a:pt x="1872" y="302"/>
                    <a:pt x="1872" y="303"/>
                    <a:pt x="1872" y="303"/>
                  </a:cubicBezTo>
                  <a:cubicBezTo>
                    <a:pt x="1873" y="303"/>
                    <a:pt x="1873" y="303"/>
                    <a:pt x="1873" y="303"/>
                  </a:cubicBezTo>
                  <a:cubicBezTo>
                    <a:pt x="1873" y="303"/>
                    <a:pt x="1873" y="303"/>
                    <a:pt x="1873" y="303"/>
                  </a:cubicBezTo>
                  <a:cubicBezTo>
                    <a:pt x="1873" y="303"/>
                    <a:pt x="1873" y="303"/>
                    <a:pt x="1873" y="303"/>
                  </a:cubicBezTo>
                  <a:cubicBezTo>
                    <a:pt x="1874" y="303"/>
                    <a:pt x="1874" y="303"/>
                    <a:pt x="1874" y="303"/>
                  </a:cubicBezTo>
                  <a:cubicBezTo>
                    <a:pt x="1876" y="303"/>
                    <a:pt x="1878" y="302"/>
                    <a:pt x="1878" y="300"/>
                  </a:cubicBezTo>
                  <a:cubicBezTo>
                    <a:pt x="1879" y="299"/>
                    <a:pt x="1878" y="297"/>
                    <a:pt x="1876" y="296"/>
                  </a:cubicBezTo>
                  <a:cubicBezTo>
                    <a:pt x="1511" y="68"/>
                    <a:pt x="1511" y="68"/>
                    <a:pt x="1511" y="68"/>
                  </a:cubicBezTo>
                  <a:cubicBezTo>
                    <a:pt x="1509" y="71"/>
                    <a:pt x="1509" y="71"/>
                    <a:pt x="1509" y="71"/>
                  </a:cubicBezTo>
                  <a:cubicBezTo>
                    <a:pt x="1512" y="73"/>
                    <a:pt x="1512" y="73"/>
                    <a:pt x="1512" y="73"/>
                  </a:cubicBezTo>
                  <a:cubicBezTo>
                    <a:pt x="1509" y="71"/>
                    <a:pt x="1509" y="71"/>
                    <a:pt x="1509" y="71"/>
                  </a:cubicBezTo>
                  <a:cubicBezTo>
                    <a:pt x="1510" y="75"/>
                    <a:pt x="1510" y="75"/>
                    <a:pt x="1510" y="75"/>
                  </a:cubicBezTo>
                  <a:cubicBezTo>
                    <a:pt x="1511" y="74"/>
                    <a:pt x="1512" y="74"/>
                    <a:pt x="1512" y="73"/>
                  </a:cubicBezTo>
                  <a:cubicBezTo>
                    <a:pt x="1509" y="71"/>
                    <a:pt x="1509" y="71"/>
                    <a:pt x="1509" y="71"/>
                  </a:cubicBezTo>
                  <a:cubicBezTo>
                    <a:pt x="1510" y="75"/>
                    <a:pt x="1510" y="75"/>
                    <a:pt x="1510" y="75"/>
                  </a:cubicBezTo>
                  <a:cubicBezTo>
                    <a:pt x="1509" y="71"/>
                    <a:pt x="1509" y="71"/>
                    <a:pt x="1509" y="71"/>
                  </a:cubicBezTo>
                  <a:cubicBezTo>
                    <a:pt x="1509" y="75"/>
                    <a:pt x="1509" y="75"/>
                    <a:pt x="1509" y="75"/>
                  </a:cubicBezTo>
                  <a:cubicBezTo>
                    <a:pt x="1509" y="75"/>
                    <a:pt x="1510" y="75"/>
                    <a:pt x="1510" y="75"/>
                  </a:cubicBezTo>
                  <a:cubicBezTo>
                    <a:pt x="1509" y="71"/>
                    <a:pt x="1509" y="71"/>
                    <a:pt x="1509" y="71"/>
                  </a:cubicBezTo>
                  <a:cubicBezTo>
                    <a:pt x="1509" y="75"/>
                    <a:pt x="1509" y="75"/>
                    <a:pt x="1509" y="75"/>
                  </a:cubicBezTo>
                  <a:cubicBezTo>
                    <a:pt x="1509" y="72"/>
                    <a:pt x="1509" y="72"/>
                    <a:pt x="1509" y="72"/>
                  </a:cubicBezTo>
                  <a:cubicBezTo>
                    <a:pt x="1508" y="75"/>
                    <a:pt x="1508" y="75"/>
                    <a:pt x="1508" y="75"/>
                  </a:cubicBezTo>
                  <a:cubicBezTo>
                    <a:pt x="1508" y="75"/>
                    <a:pt x="1509" y="75"/>
                    <a:pt x="1509" y="75"/>
                  </a:cubicBezTo>
                  <a:cubicBezTo>
                    <a:pt x="1509" y="72"/>
                    <a:pt x="1509" y="72"/>
                    <a:pt x="1509" y="72"/>
                  </a:cubicBezTo>
                  <a:cubicBezTo>
                    <a:pt x="1508" y="75"/>
                    <a:pt x="1508" y="75"/>
                    <a:pt x="1508" y="75"/>
                  </a:cubicBezTo>
                  <a:cubicBezTo>
                    <a:pt x="1509" y="74"/>
                    <a:pt x="1509" y="74"/>
                    <a:pt x="1509" y="74"/>
                  </a:cubicBezTo>
                  <a:cubicBezTo>
                    <a:pt x="1508" y="75"/>
                    <a:pt x="1508" y="75"/>
                    <a:pt x="1508" y="75"/>
                  </a:cubicBezTo>
                  <a:cubicBezTo>
                    <a:pt x="1508" y="75"/>
                    <a:pt x="1508" y="75"/>
                    <a:pt x="1508" y="75"/>
                  </a:cubicBezTo>
                  <a:cubicBezTo>
                    <a:pt x="1509" y="74"/>
                    <a:pt x="1509" y="74"/>
                    <a:pt x="1509" y="74"/>
                  </a:cubicBezTo>
                  <a:cubicBezTo>
                    <a:pt x="1508" y="75"/>
                    <a:pt x="1508" y="75"/>
                    <a:pt x="1508" y="75"/>
                  </a:cubicBezTo>
                  <a:cubicBezTo>
                    <a:pt x="1508" y="75"/>
                    <a:pt x="1509" y="75"/>
                    <a:pt x="1510" y="76"/>
                  </a:cubicBezTo>
                  <a:cubicBezTo>
                    <a:pt x="1514" y="78"/>
                    <a:pt x="1523" y="82"/>
                    <a:pt x="1534" y="89"/>
                  </a:cubicBezTo>
                  <a:cubicBezTo>
                    <a:pt x="1575" y="114"/>
                    <a:pt x="1656" y="163"/>
                    <a:pt x="1729" y="207"/>
                  </a:cubicBezTo>
                  <a:cubicBezTo>
                    <a:pt x="1765" y="229"/>
                    <a:pt x="1799" y="249"/>
                    <a:pt x="1826" y="264"/>
                  </a:cubicBezTo>
                  <a:cubicBezTo>
                    <a:pt x="1839" y="271"/>
                    <a:pt x="1850" y="277"/>
                    <a:pt x="1859" y="282"/>
                  </a:cubicBezTo>
                  <a:cubicBezTo>
                    <a:pt x="1863" y="284"/>
                    <a:pt x="1867" y="285"/>
                    <a:pt x="1870" y="287"/>
                  </a:cubicBezTo>
                  <a:cubicBezTo>
                    <a:pt x="1871" y="287"/>
                    <a:pt x="1873" y="288"/>
                    <a:pt x="1874" y="288"/>
                  </a:cubicBezTo>
                  <a:cubicBezTo>
                    <a:pt x="1875" y="288"/>
                    <a:pt x="1876" y="289"/>
                    <a:pt x="1877" y="289"/>
                  </a:cubicBezTo>
                  <a:cubicBezTo>
                    <a:pt x="1878" y="289"/>
                    <a:pt x="1878" y="288"/>
                    <a:pt x="1879" y="288"/>
                  </a:cubicBezTo>
                  <a:cubicBezTo>
                    <a:pt x="1880" y="288"/>
                    <a:pt x="1881" y="287"/>
                    <a:pt x="1882" y="286"/>
                  </a:cubicBezTo>
                  <a:cubicBezTo>
                    <a:pt x="1882" y="285"/>
                    <a:pt x="1882" y="284"/>
                    <a:pt x="1882" y="283"/>
                  </a:cubicBezTo>
                  <a:cubicBezTo>
                    <a:pt x="1882" y="282"/>
                    <a:pt x="1881" y="281"/>
                    <a:pt x="1880" y="281"/>
                  </a:cubicBezTo>
                  <a:cubicBezTo>
                    <a:pt x="1880" y="281"/>
                    <a:pt x="1875" y="277"/>
                    <a:pt x="1865" y="271"/>
                  </a:cubicBezTo>
                  <a:cubicBezTo>
                    <a:pt x="1830" y="250"/>
                    <a:pt x="1743" y="196"/>
                    <a:pt x="1664" y="148"/>
                  </a:cubicBezTo>
                  <a:cubicBezTo>
                    <a:pt x="1625" y="123"/>
                    <a:pt x="1588" y="100"/>
                    <a:pt x="1561" y="83"/>
                  </a:cubicBezTo>
                  <a:cubicBezTo>
                    <a:pt x="1547" y="74"/>
                    <a:pt x="1536" y="67"/>
                    <a:pt x="1528" y="62"/>
                  </a:cubicBezTo>
                  <a:cubicBezTo>
                    <a:pt x="1525" y="59"/>
                    <a:pt x="1522" y="57"/>
                    <a:pt x="1520" y="56"/>
                  </a:cubicBezTo>
                  <a:cubicBezTo>
                    <a:pt x="1519" y="55"/>
                    <a:pt x="1518" y="55"/>
                    <a:pt x="1517" y="54"/>
                  </a:cubicBezTo>
                  <a:cubicBezTo>
                    <a:pt x="1517" y="54"/>
                    <a:pt x="1517" y="54"/>
                    <a:pt x="1517" y="54"/>
                  </a:cubicBezTo>
                  <a:cubicBezTo>
                    <a:pt x="1517" y="54"/>
                    <a:pt x="1517" y="54"/>
                    <a:pt x="1517" y="54"/>
                  </a:cubicBezTo>
                  <a:cubicBezTo>
                    <a:pt x="1516" y="56"/>
                    <a:pt x="1516" y="56"/>
                    <a:pt x="1516" y="56"/>
                  </a:cubicBezTo>
                  <a:cubicBezTo>
                    <a:pt x="1517" y="54"/>
                    <a:pt x="1517" y="54"/>
                    <a:pt x="1517" y="54"/>
                  </a:cubicBezTo>
                  <a:cubicBezTo>
                    <a:pt x="1517" y="54"/>
                    <a:pt x="1517" y="54"/>
                    <a:pt x="1517" y="54"/>
                  </a:cubicBezTo>
                  <a:cubicBezTo>
                    <a:pt x="1516" y="56"/>
                    <a:pt x="1516" y="56"/>
                    <a:pt x="1516" y="56"/>
                  </a:cubicBezTo>
                  <a:cubicBezTo>
                    <a:pt x="1517" y="54"/>
                    <a:pt x="1517" y="54"/>
                    <a:pt x="1517" y="54"/>
                  </a:cubicBezTo>
                  <a:cubicBezTo>
                    <a:pt x="1515" y="57"/>
                    <a:pt x="1515" y="57"/>
                    <a:pt x="1515" y="57"/>
                  </a:cubicBezTo>
                  <a:cubicBezTo>
                    <a:pt x="1518" y="55"/>
                    <a:pt x="1518" y="55"/>
                    <a:pt x="1518" y="55"/>
                  </a:cubicBezTo>
                  <a:cubicBezTo>
                    <a:pt x="1517" y="54"/>
                    <a:pt x="1517" y="54"/>
                    <a:pt x="1517" y="54"/>
                  </a:cubicBezTo>
                  <a:cubicBezTo>
                    <a:pt x="1515" y="57"/>
                    <a:pt x="1515" y="57"/>
                    <a:pt x="1515" y="57"/>
                  </a:cubicBezTo>
                  <a:cubicBezTo>
                    <a:pt x="1518" y="55"/>
                    <a:pt x="1518" y="55"/>
                    <a:pt x="1518" y="55"/>
                  </a:cubicBezTo>
                  <a:cubicBezTo>
                    <a:pt x="1514" y="57"/>
                    <a:pt x="1514" y="57"/>
                    <a:pt x="1514" y="57"/>
                  </a:cubicBezTo>
                  <a:cubicBezTo>
                    <a:pt x="1518" y="57"/>
                    <a:pt x="1518" y="57"/>
                    <a:pt x="1518" y="57"/>
                  </a:cubicBezTo>
                  <a:cubicBezTo>
                    <a:pt x="1518" y="56"/>
                    <a:pt x="1518" y="55"/>
                    <a:pt x="1518" y="55"/>
                  </a:cubicBezTo>
                  <a:cubicBezTo>
                    <a:pt x="1514" y="57"/>
                    <a:pt x="1514" y="57"/>
                    <a:pt x="1514" y="57"/>
                  </a:cubicBezTo>
                  <a:cubicBezTo>
                    <a:pt x="1518" y="57"/>
                    <a:pt x="1518" y="57"/>
                    <a:pt x="1518" y="57"/>
                  </a:cubicBezTo>
                  <a:cubicBezTo>
                    <a:pt x="1514" y="57"/>
                    <a:pt x="1514" y="57"/>
                    <a:pt x="1514" y="57"/>
                  </a:cubicBezTo>
                  <a:cubicBezTo>
                    <a:pt x="1518" y="58"/>
                    <a:pt x="1518" y="58"/>
                    <a:pt x="1518" y="58"/>
                  </a:cubicBezTo>
                  <a:cubicBezTo>
                    <a:pt x="1518" y="57"/>
                    <a:pt x="1518" y="57"/>
                    <a:pt x="1518" y="57"/>
                  </a:cubicBezTo>
                  <a:cubicBezTo>
                    <a:pt x="1514" y="57"/>
                    <a:pt x="1514" y="57"/>
                    <a:pt x="1514" y="57"/>
                  </a:cubicBezTo>
                  <a:cubicBezTo>
                    <a:pt x="1518" y="58"/>
                    <a:pt x="1518" y="58"/>
                    <a:pt x="1518" y="58"/>
                  </a:cubicBezTo>
                  <a:cubicBezTo>
                    <a:pt x="1514" y="57"/>
                    <a:pt x="1514" y="57"/>
                    <a:pt x="1514" y="57"/>
                  </a:cubicBezTo>
                  <a:cubicBezTo>
                    <a:pt x="1517" y="59"/>
                    <a:pt x="1517" y="59"/>
                    <a:pt x="1517" y="59"/>
                  </a:cubicBezTo>
                  <a:cubicBezTo>
                    <a:pt x="1518" y="59"/>
                    <a:pt x="1518" y="58"/>
                    <a:pt x="1518" y="58"/>
                  </a:cubicBezTo>
                  <a:cubicBezTo>
                    <a:pt x="1514" y="57"/>
                    <a:pt x="1514" y="57"/>
                    <a:pt x="1514" y="57"/>
                  </a:cubicBezTo>
                  <a:cubicBezTo>
                    <a:pt x="1517" y="59"/>
                    <a:pt x="1517" y="59"/>
                    <a:pt x="1517" y="59"/>
                  </a:cubicBezTo>
                  <a:cubicBezTo>
                    <a:pt x="1514" y="57"/>
                    <a:pt x="1514" y="57"/>
                    <a:pt x="1514" y="57"/>
                  </a:cubicBezTo>
                  <a:cubicBezTo>
                    <a:pt x="1514" y="61"/>
                    <a:pt x="1514" y="61"/>
                    <a:pt x="1514" y="61"/>
                  </a:cubicBezTo>
                  <a:cubicBezTo>
                    <a:pt x="1514" y="57"/>
                    <a:pt x="1514" y="57"/>
                    <a:pt x="1514" y="57"/>
                  </a:cubicBezTo>
                  <a:cubicBezTo>
                    <a:pt x="1513" y="61"/>
                    <a:pt x="1513" y="61"/>
                    <a:pt x="1513" y="61"/>
                  </a:cubicBezTo>
                  <a:cubicBezTo>
                    <a:pt x="1513" y="61"/>
                    <a:pt x="1514" y="61"/>
                    <a:pt x="1514" y="61"/>
                  </a:cubicBezTo>
                  <a:cubicBezTo>
                    <a:pt x="1514" y="57"/>
                    <a:pt x="1514" y="57"/>
                    <a:pt x="1514" y="57"/>
                  </a:cubicBezTo>
                  <a:cubicBezTo>
                    <a:pt x="1513" y="61"/>
                    <a:pt x="1513" y="61"/>
                    <a:pt x="1513" y="61"/>
                  </a:cubicBezTo>
                  <a:cubicBezTo>
                    <a:pt x="1514" y="57"/>
                    <a:pt x="1514" y="57"/>
                    <a:pt x="1514" y="57"/>
                  </a:cubicBezTo>
                  <a:cubicBezTo>
                    <a:pt x="1513" y="60"/>
                    <a:pt x="1513" y="60"/>
                    <a:pt x="1513" y="60"/>
                  </a:cubicBezTo>
                  <a:cubicBezTo>
                    <a:pt x="1513" y="60"/>
                    <a:pt x="1513" y="60"/>
                    <a:pt x="1513" y="61"/>
                  </a:cubicBezTo>
                  <a:cubicBezTo>
                    <a:pt x="1514" y="57"/>
                    <a:pt x="1514" y="57"/>
                    <a:pt x="1514" y="57"/>
                  </a:cubicBezTo>
                  <a:cubicBezTo>
                    <a:pt x="1513" y="60"/>
                    <a:pt x="1513" y="60"/>
                    <a:pt x="1513" y="60"/>
                  </a:cubicBezTo>
                  <a:cubicBezTo>
                    <a:pt x="1513" y="60"/>
                    <a:pt x="1513" y="61"/>
                    <a:pt x="1514" y="61"/>
                  </a:cubicBezTo>
                  <a:cubicBezTo>
                    <a:pt x="1521" y="65"/>
                    <a:pt x="1547" y="80"/>
                    <a:pt x="1582" y="100"/>
                  </a:cubicBezTo>
                  <a:cubicBezTo>
                    <a:pt x="1634" y="130"/>
                    <a:pt x="1706" y="172"/>
                    <a:pt x="1766" y="206"/>
                  </a:cubicBezTo>
                  <a:cubicBezTo>
                    <a:pt x="1795" y="224"/>
                    <a:pt x="1822" y="239"/>
                    <a:pt x="1840" y="250"/>
                  </a:cubicBezTo>
                  <a:cubicBezTo>
                    <a:pt x="1850" y="255"/>
                    <a:pt x="1858" y="260"/>
                    <a:pt x="1863" y="263"/>
                  </a:cubicBezTo>
                  <a:cubicBezTo>
                    <a:pt x="1868" y="266"/>
                    <a:pt x="1871" y="268"/>
                    <a:pt x="1871" y="268"/>
                  </a:cubicBezTo>
                  <a:cubicBezTo>
                    <a:pt x="1872" y="268"/>
                    <a:pt x="1873" y="268"/>
                    <a:pt x="1874" y="268"/>
                  </a:cubicBezTo>
                  <a:cubicBezTo>
                    <a:pt x="1875" y="268"/>
                    <a:pt x="1876" y="267"/>
                    <a:pt x="1876" y="266"/>
                  </a:cubicBezTo>
                  <a:cubicBezTo>
                    <a:pt x="1877" y="265"/>
                    <a:pt x="1877" y="264"/>
                    <a:pt x="1877" y="263"/>
                  </a:cubicBezTo>
                  <a:cubicBezTo>
                    <a:pt x="1877" y="262"/>
                    <a:pt x="1876" y="261"/>
                    <a:pt x="1875" y="261"/>
                  </a:cubicBezTo>
                  <a:cubicBezTo>
                    <a:pt x="1875" y="261"/>
                    <a:pt x="1870" y="258"/>
                    <a:pt x="1860" y="252"/>
                  </a:cubicBezTo>
                  <a:cubicBezTo>
                    <a:pt x="1828" y="233"/>
                    <a:pt x="1747" y="186"/>
                    <a:pt x="1674" y="141"/>
                  </a:cubicBezTo>
                  <a:cubicBezTo>
                    <a:pt x="1638" y="119"/>
                    <a:pt x="1604" y="98"/>
                    <a:pt x="1578" y="81"/>
                  </a:cubicBezTo>
                  <a:cubicBezTo>
                    <a:pt x="1566" y="73"/>
                    <a:pt x="1555" y="66"/>
                    <a:pt x="1548" y="61"/>
                  </a:cubicBezTo>
                  <a:cubicBezTo>
                    <a:pt x="1545" y="58"/>
                    <a:pt x="1542" y="56"/>
                    <a:pt x="1540" y="54"/>
                  </a:cubicBezTo>
                  <a:cubicBezTo>
                    <a:pt x="1539" y="53"/>
                    <a:pt x="1539" y="53"/>
                    <a:pt x="1539" y="52"/>
                  </a:cubicBezTo>
                  <a:cubicBezTo>
                    <a:pt x="1538" y="52"/>
                    <a:pt x="1538" y="52"/>
                    <a:pt x="1538" y="52"/>
                  </a:cubicBezTo>
                  <a:cubicBezTo>
                    <a:pt x="1538" y="52"/>
                    <a:pt x="1538" y="52"/>
                    <a:pt x="1538" y="52"/>
                  </a:cubicBezTo>
                  <a:cubicBezTo>
                    <a:pt x="1536" y="53"/>
                    <a:pt x="1536" y="53"/>
                    <a:pt x="1536" y="53"/>
                  </a:cubicBezTo>
                  <a:cubicBezTo>
                    <a:pt x="1539" y="53"/>
                    <a:pt x="1539" y="53"/>
                    <a:pt x="1539" y="53"/>
                  </a:cubicBezTo>
                  <a:cubicBezTo>
                    <a:pt x="1539" y="52"/>
                    <a:pt x="1538" y="52"/>
                    <a:pt x="1538" y="52"/>
                  </a:cubicBezTo>
                  <a:cubicBezTo>
                    <a:pt x="1536" y="53"/>
                    <a:pt x="1536" y="53"/>
                    <a:pt x="1536" y="53"/>
                  </a:cubicBezTo>
                  <a:cubicBezTo>
                    <a:pt x="1539" y="53"/>
                    <a:pt x="1539" y="53"/>
                    <a:pt x="1539" y="53"/>
                  </a:cubicBezTo>
                  <a:cubicBezTo>
                    <a:pt x="1535" y="53"/>
                    <a:pt x="1535" y="53"/>
                    <a:pt x="1535" y="53"/>
                  </a:cubicBezTo>
                  <a:cubicBezTo>
                    <a:pt x="1538" y="55"/>
                    <a:pt x="1538" y="55"/>
                    <a:pt x="1538" y="55"/>
                  </a:cubicBezTo>
                  <a:cubicBezTo>
                    <a:pt x="1539" y="54"/>
                    <a:pt x="1539" y="54"/>
                    <a:pt x="1539" y="53"/>
                  </a:cubicBezTo>
                  <a:cubicBezTo>
                    <a:pt x="1535" y="53"/>
                    <a:pt x="1535" y="53"/>
                    <a:pt x="1535" y="53"/>
                  </a:cubicBezTo>
                  <a:cubicBezTo>
                    <a:pt x="1538" y="55"/>
                    <a:pt x="1538" y="55"/>
                    <a:pt x="1538" y="55"/>
                  </a:cubicBezTo>
                  <a:cubicBezTo>
                    <a:pt x="1538" y="55"/>
                    <a:pt x="1538" y="55"/>
                    <a:pt x="1538" y="55"/>
                  </a:cubicBezTo>
                  <a:cubicBezTo>
                    <a:pt x="1535" y="53"/>
                    <a:pt x="1535" y="53"/>
                    <a:pt x="1535" y="53"/>
                  </a:cubicBezTo>
                  <a:cubicBezTo>
                    <a:pt x="1536" y="56"/>
                    <a:pt x="1536" y="56"/>
                    <a:pt x="1536" y="56"/>
                  </a:cubicBezTo>
                  <a:cubicBezTo>
                    <a:pt x="1537" y="56"/>
                    <a:pt x="1538" y="56"/>
                    <a:pt x="1538" y="55"/>
                  </a:cubicBezTo>
                  <a:cubicBezTo>
                    <a:pt x="1535" y="53"/>
                    <a:pt x="1535" y="53"/>
                    <a:pt x="1535" y="53"/>
                  </a:cubicBezTo>
                  <a:cubicBezTo>
                    <a:pt x="1536" y="56"/>
                    <a:pt x="1536" y="56"/>
                    <a:pt x="1536" y="56"/>
                  </a:cubicBezTo>
                  <a:cubicBezTo>
                    <a:pt x="1536" y="54"/>
                    <a:pt x="1536" y="54"/>
                    <a:pt x="1536" y="54"/>
                  </a:cubicBezTo>
                  <a:cubicBezTo>
                    <a:pt x="1536" y="56"/>
                    <a:pt x="1536" y="56"/>
                    <a:pt x="1536" y="56"/>
                  </a:cubicBezTo>
                  <a:cubicBezTo>
                    <a:pt x="1536" y="56"/>
                    <a:pt x="1536" y="56"/>
                    <a:pt x="1536" y="56"/>
                  </a:cubicBezTo>
                  <a:cubicBezTo>
                    <a:pt x="1536" y="54"/>
                    <a:pt x="1536" y="54"/>
                    <a:pt x="1536" y="54"/>
                  </a:cubicBezTo>
                  <a:cubicBezTo>
                    <a:pt x="1536" y="56"/>
                    <a:pt x="1536" y="56"/>
                    <a:pt x="1536" y="56"/>
                  </a:cubicBezTo>
                  <a:cubicBezTo>
                    <a:pt x="1536" y="56"/>
                    <a:pt x="1536" y="56"/>
                    <a:pt x="1536" y="56"/>
                  </a:cubicBezTo>
                  <a:cubicBezTo>
                    <a:pt x="1536" y="56"/>
                    <a:pt x="1536" y="56"/>
                    <a:pt x="1536" y="56"/>
                  </a:cubicBezTo>
                  <a:cubicBezTo>
                    <a:pt x="1536" y="56"/>
                    <a:pt x="1536" y="56"/>
                    <a:pt x="1536" y="56"/>
                  </a:cubicBezTo>
                  <a:cubicBezTo>
                    <a:pt x="1536" y="56"/>
                    <a:pt x="1536" y="56"/>
                    <a:pt x="1536" y="56"/>
                  </a:cubicBezTo>
                  <a:cubicBezTo>
                    <a:pt x="1536" y="56"/>
                    <a:pt x="1536" y="56"/>
                    <a:pt x="1536" y="56"/>
                  </a:cubicBezTo>
                  <a:cubicBezTo>
                    <a:pt x="1536" y="56"/>
                    <a:pt x="1536" y="57"/>
                    <a:pt x="1538" y="57"/>
                  </a:cubicBezTo>
                  <a:cubicBezTo>
                    <a:pt x="1540" y="58"/>
                    <a:pt x="1543" y="59"/>
                    <a:pt x="1547" y="61"/>
                  </a:cubicBezTo>
                  <a:cubicBezTo>
                    <a:pt x="1563" y="68"/>
                    <a:pt x="1591" y="84"/>
                    <a:pt x="1624" y="104"/>
                  </a:cubicBezTo>
                  <a:cubicBezTo>
                    <a:pt x="1674" y="133"/>
                    <a:pt x="1736" y="170"/>
                    <a:pt x="1785" y="200"/>
                  </a:cubicBezTo>
                  <a:cubicBezTo>
                    <a:pt x="1809" y="216"/>
                    <a:pt x="1831" y="229"/>
                    <a:pt x="1846" y="238"/>
                  </a:cubicBezTo>
                  <a:cubicBezTo>
                    <a:pt x="1854" y="243"/>
                    <a:pt x="1860" y="247"/>
                    <a:pt x="1864" y="249"/>
                  </a:cubicBezTo>
                  <a:cubicBezTo>
                    <a:pt x="1866" y="251"/>
                    <a:pt x="1868" y="252"/>
                    <a:pt x="1869" y="252"/>
                  </a:cubicBezTo>
                  <a:cubicBezTo>
                    <a:pt x="1869" y="253"/>
                    <a:pt x="1870" y="253"/>
                    <a:pt x="1870" y="253"/>
                  </a:cubicBezTo>
                  <a:cubicBezTo>
                    <a:pt x="1871" y="253"/>
                    <a:pt x="1871" y="253"/>
                    <a:pt x="1871" y="253"/>
                  </a:cubicBezTo>
                  <a:cubicBezTo>
                    <a:pt x="1871" y="253"/>
                    <a:pt x="1871" y="253"/>
                    <a:pt x="1871" y="253"/>
                  </a:cubicBezTo>
                  <a:cubicBezTo>
                    <a:pt x="1871" y="254"/>
                    <a:pt x="1871" y="254"/>
                    <a:pt x="1871" y="254"/>
                  </a:cubicBezTo>
                  <a:cubicBezTo>
                    <a:pt x="1871" y="254"/>
                    <a:pt x="1871" y="254"/>
                    <a:pt x="1871" y="254"/>
                  </a:cubicBezTo>
                  <a:cubicBezTo>
                    <a:pt x="1872" y="254"/>
                    <a:pt x="1872" y="254"/>
                    <a:pt x="1872" y="254"/>
                  </a:cubicBezTo>
                  <a:cubicBezTo>
                    <a:pt x="1872" y="254"/>
                    <a:pt x="1872" y="254"/>
                    <a:pt x="1873" y="254"/>
                  </a:cubicBezTo>
                  <a:cubicBezTo>
                    <a:pt x="1874" y="254"/>
                    <a:pt x="1875" y="254"/>
                    <a:pt x="1875" y="253"/>
                  </a:cubicBezTo>
                  <a:cubicBezTo>
                    <a:pt x="1876" y="252"/>
                    <a:pt x="1877" y="251"/>
                    <a:pt x="1877" y="250"/>
                  </a:cubicBezTo>
                  <a:cubicBezTo>
                    <a:pt x="1877" y="249"/>
                    <a:pt x="1876" y="249"/>
                    <a:pt x="1876" y="248"/>
                  </a:cubicBezTo>
                  <a:cubicBezTo>
                    <a:pt x="1876" y="248"/>
                    <a:pt x="1876" y="247"/>
                    <a:pt x="1876" y="247"/>
                  </a:cubicBezTo>
                  <a:cubicBezTo>
                    <a:pt x="1875" y="247"/>
                    <a:pt x="1875" y="247"/>
                    <a:pt x="1875" y="247"/>
                  </a:cubicBezTo>
                  <a:cubicBezTo>
                    <a:pt x="1874" y="246"/>
                    <a:pt x="1874" y="246"/>
                    <a:pt x="1873" y="245"/>
                  </a:cubicBezTo>
                  <a:cubicBezTo>
                    <a:pt x="1870" y="243"/>
                    <a:pt x="1862" y="238"/>
                    <a:pt x="1852" y="232"/>
                  </a:cubicBezTo>
                  <a:cubicBezTo>
                    <a:pt x="1778" y="185"/>
                    <a:pt x="1553" y="46"/>
                    <a:pt x="1553" y="46"/>
                  </a:cubicBezTo>
                  <a:cubicBezTo>
                    <a:pt x="1551" y="49"/>
                    <a:pt x="1551" y="49"/>
                    <a:pt x="1551" y="49"/>
                  </a:cubicBezTo>
                  <a:cubicBezTo>
                    <a:pt x="1549" y="53"/>
                    <a:pt x="1549" y="53"/>
                    <a:pt x="1549" y="53"/>
                  </a:cubicBezTo>
                  <a:cubicBezTo>
                    <a:pt x="1873" y="243"/>
                    <a:pt x="1873" y="243"/>
                    <a:pt x="1873" y="243"/>
                  </a:cubicBezTo>
                  <a:cubicBezTo>
                    <a:pt x="1875" y="244"/>
                    <a:pt x="1878" y="243"/>
                    <a:pt x="1879" y="241"/>
                  </a:cubicBezTo>
                  <a:cubicBezTo>
                    <a:pt x="1880" y="239"/>
                    <a:pt x="1879" y="237"/>
                    <a:pt x="1877" y="236"/>
                  </a:cubicBezTo>
                  <a:cubicBezTo>
                    <a:pt x="1574" y="46"/>
                    <a:pt x="1574" y="46"/>
                    <a:pt x="1574" y="46"/>
                  </a:cubicBezTo>
                  <a:cubicBezTo>
                    <a:pt x="1571" y="49"/>
                    <a:pt x="1571" y="49"/>
                    <a:pt x="1571" y="49"/>
                  </a:cubicBezTo>
                  <a:cubicBezTo>
                    <a:pt x="1575" y="51"/>
                    <a:pt x="1575" y="51"/>
                    <a:pt x="1575" y="51"/>
                  </a:cubicBezTo>
                  <a:cubicBezTo>
                    <a:pt x="1571" y="49"/>
                    <a:pt x="1571" y="49"/>
                    <a:pt x="1571" y="49"/>
                  </a:cubicBezTo>
                  <a:cubicBezTo>
                    <a:pt x="1573" y="53"/>
                    <a:pt x="1573" y="53"/>
                    <a:pt x="1573" y="53"/>
                  </a:cubicBezTo>
                  <a:cubicBezTo>
                    <a:pt x="1573" y="53"/>
                    <a:pt x="1574" y="52"/>
                    <a:pt x="1575" y="51"/>
                  </a:cubicBezTo>
                  <a:cubicBezTo>
                    <a:pt x="1571" y="49"/>
                    <a:pt x="1571" y="49"/>
                    <a:pt x="1571" y="49"/>
                  </a:cubicBezTo>
                  <a:cubicBezTo>
                    <a:pt x="1573" y="53"/>
                    <a:pt x="1573" y="53"/>
                    <a:pt x="1573" y="53"/>
                  </a:cubicBezTo>
                  <a:cubicBezTo>
                    <a:pt x="1572" y="49"/>
                    <a:pt x="1572" y="49"/>
                    <a:pt x="1572" y="49"/>
                  </a:cubicBezTo>
                  <a:cubicBezTo>
                    <a:pt x="1572" y="53"/>
                    <a:pt x="1572" y="53"/>
                    <a:pt x="1572" y="53"/>
                  </a:cubicBezTo>
                  <a:cubicBezTo>
                    <a:pt x="1572" y="53"/>
                    <a:pt x="1572" y="53"/>
                    <a:pt x="1573" y="53"/>
                  </a:cubicBezTo>
                  <a:cubicBezTo>
                    <a:pt x="1572" y="49"/>
                    <a:pt x="1572" y="49"/>
                    <a:pt x="1572" y="49"/>
                  </a:cubicBezTo>
                  <a:cubicBezTo>
                    <a:pt x="1572" y="53"/>
                    <a:pt x="1572" y="53"/>
                    <a:pt x="1572" y="53"/>
                  </a:cubicBezTo>
                  <a:cubicBezTo>
                    <a:pt x="1572" y="50"/>
                    <a:pt x="1572" y="50"/>
                    <a:pt x="1572" y="50"/>
                  </a:cubicBezTo>
                  <a:cubicBezTo>
                    <a:pt x="1571" y="53"/>
                    <a:pt x="1571" y="53"/>
                    <a:pt x="1571" y="53"/>
                  </a:cubicBezTo>
                  <a:cubicBezTo>
                    <a:pt x="1571" y="53"/>
                    <a:pt x="1571" y="53"/>
                    <a:pt x="1572" y="53"/>
                  </a:cubicBezTo>
                  <a:cubicBezTo>
                    <a:pt x="1572" y="50"/>
                    <a:pt x="1572" y="50"/>
                    <a:pt x="1572" y="50"/>
                  </a:cubicBezTo>
                  <a:cubicBezTo>
                    <a:pt x="1571" y="53"/>
                    <a:pt x="1571" y="53"/>
                    <a:pt x="1571" y="53"/>
                  </a:cubicBezTo>
                  <a:cubicBezTo>
                    <a:pt x="1571" y="52"/>
                    <a:pt x="1571" y="52"/>
                    <a:pt x="1571" y="52"/>
                  </a:cubicBezTo>
                  <a:cubicBezTo>
                    <a:pt x="1571" y="53"/>
                    <a:pt x="1571" y="53"/>
                    <a:pt x="1571" y="53"/>
                  </a:cubicBezTo>
                  <a:cubicBezTo>
                    <a:pt x="1571" y="53"/>
                    <a:pt x="1571" y="53"/>
                    <a:pt x="1571" y="53"/>
                  </a:cubicBezTo>
                  <a:cubicBezTo>
                    <a:pt x="1571" y="52"/>
                    <a:pt x="1571" y="52"/>
                    <a:pt x="1571" y="52"/>
                  </a:cubicBezTo>
                  <a:cubicBezTo>
                    <a:pt x="1571" y="53"/>
                    <a:pt x="1571" y="53"/>
                    <a:pt x="1571" y="53"/>
                  </a:cubicBezTo>
                  <a:cubicBezTo>
                    <a:pt x="1571" y="53"/>
                    <a:pt x="1571" y="53"/>
                    <a:pt x="1571" y="53"/>
                  </a:cubicBezTo>
                  <a:cubicBezTo>
                    <a:pt x="1571" y="53"/>
                    <a:pt x="1573" y="55"/>
                    <a:pt x="1576" y="56"/>
                  </a:cubicBezTo>
                  <a:cubicBezTo>
                    <a:pt x="1587" y="62"/>
                    <a:pt x="1612" y="76"/>
                    <a:pt x="1642" y="94"/>
                  </a:cubicBezTo>
                  <a:cubicBezTo>
                    <a:pt x="1687" y="120"/>
                    <a:pt x="1746" y="154"/>
                    <a:pt x="1793" y="182"/>
                  </a:cubicBezTo>
                  <a:cubicBezTo>
                    <a:pt x="1816" y="196"/>
                    <a:pt x="1837" y="208"/>
                    <a:pt x="1852" y="217"/>
                  </a:cubicBezTo>
                  <a:cubicBezTo>
                    <a:pt x="1859" y="221"/>
                    <a:pt x="1865" y="224"/>
                    <a:pt x="1869" y="227"/>
                  </a:cubicBezTo>
                  <a:cubicBezTo>
                    <a:pt x="1873" y="229"/>
                    <a:pt x="1875" y="231"/>
                    <a:pt x="1875" y="231"/>
                  </a:cubicBezTo>
                  <a:cubicBezTo>
                    <a:pt x="1877" y="232"/>
                    <a:pt x="1880" y="231"/>
                    <a:pt x="1881" y="229"/>
                  </a:cubicBezTo>
                  <a:cubicBezTo>
                    <a:pt x="1882" y="227"/>
                    <a:pt x="1881" y="225"/>
                    <a:pt x="1880" y="224"/>
                  </a:cubicBezTo>
                  <a:cubicBezTo>
                    <a:pt x="1782" y="163"/>
                    <a:pt x="1782" y="163"/>
                    <a:pt x="1782" y="163"/>
                  </a:cubicBezTo>
                  <a:cubicBezTo>
                    <a:pt x="1873" y="216"/>
                    <a:pt x="1873" y="216"/>
                    <a:pt x="1873" y="216"/>
                  </a:cubicBezTo>
                  <a:cubicBezTo>
                    <a:pt x="1875" y="216"/>
                    <a:pt x="1876" y="216"/>
                    <a:pt x="1877" y="216"/>
                  </a:cubicBezTo>
                  <a:cubicBezTo>
                    <a:pt x="1879" y="215"/>
                    <a:pt x="1879" y="213"/>
                    <a:pt x="1879" y="212"/>
                  </a:cubicBezTo>
                  <a:cubicBezTo>
                    <a:pt x="1879" y="211"/>
                    <a:pt x="1879" y="211"/>
                    <a:pt x="1879" y="210"/>
                  </a:cubicBezTo>
                  <a:cubicBezTo>
                    <a:pt x="1879" y="210"/>
                    <a:pt x="1879" y="209"/>
                    <a:pt x="1878" y="209"/>
                  </a:cubicBezTo>
                  <a:cubicBezTo>
                    <a:pt x="1878" y="209"/>
                    <a:pt x="1878" y="209"/>
                    <a:pt x="1878" y="209"/>
                  </a:cubicBezTo>
                  <a:cubicBezTo>
                    <a:pt x="1877" y="208"/>
                    <a:pt x="1877" y="208"/>
                    <a:pt x="1876" y="208"/>
                  </a:cubicBezTo>
                  <a:cubicBezTo>
                    <a:pt x="1873" y="206"/>
                    <a:pt x="1867" y="202"/>
                    <a:pt x="1858" y="196"/>
                  </a:cubicBezTo>
                  <a:cubicBezTo>
                    <a:pt x="1827" y="177"/>
                    <a:pt x="1764" y="138"/>
                    <a:pt x="1708" y="104"/>
                  </a:cubicBezTo>
                  <a:cubicBezTo>
                    <a:pt x="1681" y="87"/>
                    <a:pt x="1655" y="71"/>
                    <a:pt x="1636" y="59"/>
                  </a:cubicBezTo>
                  <a:cubicBezTo>
                    <a:pt x="1627" y="53"/>
                    <a:pt x="1619" y="48"/>
                    <a:pt x="1614" y="45"/>
                  </a:cubicBezTo>
                  <a:cubicBezTo>
                    <a:pt x="1611" y="43"/>
                    <a:pt x="1609" y="42"/>
                    <a:pt x="1608" y="41"/>
                  </a:cubicBezTo>
                  <a:cubicBezTo>
                    <a:pt x="1607" y="40"/>
                    <a:pt x="1607" y="40"/>
                    <a:pt x="1607" y="40"/>
                  </a:cubicBezTo>
                  <a:cubicBezTo>
                    <a:pt x="1606" y="40"/>
                    <a:pt x="1606" y="40"/>
                    <a:pt x="1606" y="40"/>
                  </a:cubicBezTo>
                  <a:cubicBezTo>
                    <a:pt x="1605" y="41"/>
                    <a:pt x="1605" y="41"/>
                    <a:pt x="1605" y="41"/>
                  </a:cubicBezTo>
                  <a:cubicBezTo>
                    <a:pt x="1607" y="40"/>
                    <a:pt x="1607" y="40"/>
                    <a:pt x="1607" y="40"/>
                  </a:cubicBezTo>
                  <a:cubicBezTo>
                    <a:pt x="1606" y="40"/>
                    <a:pt x="1606" y="40"/>
                    <a:pt x="1606" y="40"/>
                  </a:cubicBezTo>
                  <a:cubicBezTo>
                    <a:pt x="1605" y="41"/>
                    <a:pt x="1605" y="41"/>
                    <a:pt x="1605" y="41"/>
                  </a:cubicBezTo>
                  <a:cubicBezTo>
                    <a:pt x="1607" y="40"/>
                    <a:pt x="1607" y="40"/>
                    <a:pt x="1607" y="40"/>
                  </a:cubicBezTo>
                  <a:cubicBezTo>
                    <a:pt x="1604" y="42"/>
                    <a:pt x="1604" y="42"/>
                    <a:pt x="1604" y="42"/>
                  </a:cubicBezTo>
                  <a:cubicBezTo>
                    <a:pt x="1607" y="40"/>
                    <a:pt x="1607" y="40"/>
                    <a:pt x="1607" y="40"/>
                  </a:cubicBezTo>
                  <a:cubicBezTo>
                    <a:pt x="1607" y="40"/>
                    <a:pt x="1607" y="40"/>
                    <a:pt x="1607" y="40"/>
                  </a:cubicBezTo>
                  <a:cubicBezTo>
                    <a:pt x="1604" y="42"/>
                    <a:pt x="1604" y="42"/>
                    <a:pt x="1604" y="42"/>
                  </a:cubicBezTo>
                  <a:cubicBezTo>
                    <a:pt x="1607" y="40"/>
                    <a:pt x="1607" y="40"/>
                    <a:pt x="1607" y="40"/>
                  </a:cubicBezTo>
                  <a:cubicBezTo>
                    <a:pt x="1604" y="42"/>
                    <a:pt x="1604" y="42"/>
                    <a:pt x="1604" y="42"/>
                  </a:cubicBezTo>
                  <a:cubicBezTo>
                    <a:pt x="1607" y="42"/>
                    <a:pt x="1607" y="42"/>
                    <a:pt x="1607" y="42"/>
                  </a:cubicBezTo>
                  <a:cubicBezTo>
                    <a:pt x="1607" y="41"/>
                    <a:pt x="1607" y="41"/>
                    <a:pt x="1607" y="40"/>
                  </a:cubicBezTo>
                  <a:cubicBezTo>
                    <a:pt x="1604" y="42"/>
                    <a:pt x="1604" y="42"/>
                    <a:pt x="1604" y="42"/>
                  </a:cubicBezTo>
                  <a:cubicBezTo>
                    <a:pt x="1607" y="42"/>
                    <a:pt x="1607" y="42"/>
                    <a:pt x="1607" y="42"/>
                  </a:cubicBezTo>
                  <a:cubicBezTo>
                    <a:pt x="1603" y="42"/>
                    <a:pt x="1603" y="42"/>
                    <a:pt x="1603" y="42"/>
                  </a:cubicBezTo>
                  <a:cubicBezTo>
                    <a:pt x="1607" y="45"/>
                    <a:pt x="1607" y="45"/>
                    <a:pt x="1607" y="45"/>
                  </a:cubicBezTo>
                  <a:cubicBezTo>
                    <a:pt x="1607" y="44"/>
                    <a:pt x="1607" y="43"/>
                    <a:pt x="1607" y="42"/>
                  </a:cubicBezTo>
                  <a:cubicBezTo>
                    <a:pt x="1603" y="42"/>
                    <a:pt x="1603" y="42"/>
                    <a:pt x="1603" y="42"/>
                  </a:cubicBezTo>
                  <a:cubicBezTo>
                    <a:pt x="1607" y="45"/>
                    <a:pt x="1607" y="45"/>
                    <a:pt x="1607" y="45"/>
                  </a:cubicBezTo>
                  <a:cubicBezTo>
                    <a:pt x="1607" y="44"/>
                    <a:pt x="1607" y="44"/>
                    <a:pt x="1607" y="44"/>
                  </a:cubicBezTo>
                  <a:cubicBezTo>
                    <a:pt x="1604" y="42"/>
                    <a:pt x="1604" y="42"/>
                    <a:pt x="1604" y="42"/>
                  </a:cubicBezTo>
                  <a:cubicBezTo>
                    <a:pt x="1605" y="46"/>
                    <a:pt x="1605" y="46"/>
                    <a:pt x="1605" y="46"/>
                  </a:cubicBezTo>
                  <a:cubicBezTo>
                    <a:pt x="1606" y="45"/>
                    <a:pt x="1606" y="45"/>
                    <a:pt x="1607" y="44"/>
                  </a:cubicBezTo>
                  <a:cubicBezTo>
                    <a:pt x="1604" y="42"/>
                    <a:pt x="1604" y="42"/>
                    <a:pt x="1604" y="42"/>
                  </a:cubicBezTo>
                  <a:cubicBezTo>
                    <a:pt x="1605" y="46"/>
                    <a:pt x="1605" y="46"/>
                    <a:pt x="1605" y="46"/>
                  </a:cubicBezTo>
                  <a:cubicBezTo>
                    <a:pt x="1604" y="43"/>
                    <a:pt x="1604" y="43"/>
                    <a:pt x="1604" y="43"/>
                  </a:cubicBezTo>
                  <a:cubicBezTo>
                    <a:pt x="1604" y="46"/>
                    <a:pt x="1604" y="46"/>
                    <a:pt x="1604" y="46"/>
                  </a:cubicBezTo>
                  <a:cubicBezTo>
                    <a:pt x="1604" y="46"/>
                    <a:pt x="1605" y="46"/>
                    <a:pt x="1605" y="46"/>
                  </a:cubicBezTo>
                  <a:cubicBezTo>
                    <a:pt x="1604" y="43"/>
                    <a:pt x="1604" y="43"/>
                    <a:pt x="1604" y="43"/>
                  </a:cubicBezTo>
                  <a:cubicBezTo>
                    <a:pt x="1604" y="46"/>
                    <a:pt x="1604" y="46"/>
                    <a:pt x="1604" y="46"/>
                  </a:cubicBezTo>
                  <a:cubicBezTo>
                    <a:pt x="1604" y="45"/>
                    <a:pt x="1604" y="45"/>
                    <a:pt x="1604" y="45"/>
                  </a:cubicBezTo>
                  <a:cubicBezTo>
                    <a:pt x="1604" y="46"/>
                    <a:pt x="1604" y="46"/>
                    <a:pt x="1604" y="46"/>
                  </a:cubicBezTo>
                  <a:cubicBezTo>
                    <a:pt x="1604" y="46"/>
                    <a:pt x="1604" y="46"/>
                    <a:pt x="1604" y="46"/>
                  </a:cubicBezTo>
                  <a:cubicBezTo>
                    <a:pt x="1604" y="45"/>
                    <a:pt x="1604" y="45"/>
                    <a:pt x="1604" y="45"/>
                  </a:cubicBezTo>
                  <a:cubicBezTo>
                    <a:pt x="1604" y="46"/>
                    <a:pt x="1604" y="46"/>
                    <a:pt x="1604" y="46"/>
                  </a:cubicBezTo>
                  <a:cubicBezTo>
                    <a:pt x="1604" y="46"/>
                    <a:pt x="1605" y="46"/>
                    <a:pt x="1606" y="46"/>
                  </a:cubicBezTo>
                  <a:cubicBezTo>
                    <a:pt x="1609" y="47"/>
                    <a:pt x="1617" y="50"/>
                    <a:pt x="1626" y="55"/>
                  </a:cubicBezTo>
                  <a:cubicBezTo>
                    <a:pt x="1659" y="72"/>
                    <a:pt x="1721" y="108"/>
                    <a:pt x="1774" y="139"/>
                  </a:cubicBezTo>
                  <a:cubicBezTo>
                    <a:pt x="1801" y="155"/>
                    <a:pt x="1826" y="169"/>
                    <a:pt x="1844" y="180"/>
                  </a:cubicBezTo>
                  <a:cubicBezTo>
                    <a:pt x="1853" y="185"/>
                    <a:pt x="1860" y="190"/>
                    <a:pt x="1865" y="193"/>
                  </a:cubicBezTo>
                  <a:cubicBezTo>
                    <a:pt x="1870" y="196"/>
                    <a:pt x="1873" y="197"/>
                    <a:pt x="1873" y="197"/>
                  </a:cubicBezTo>
                  <a:cubicBezTo>
                    <a:pt x="1874" y="198"/>
                    <a:pt x="1875" y="198"/>
                    <a:pt x="1876" y="198"/>
                  </a:cubicBezTo>
                  <a:cubicBezTo>
                    <a:pt x="1877" y="198"/>
                    <a:pt x="1878" y="197"/>
                    <a:pt x="1878" y="196"/>
                  </a:cubicBezTo>
                  <a:cubicBezTo>
                    <a:pt x="1879" y="195"/>
                    <a:pt x="1879" y="195"/>
                    <a:pt x="1879" y="194"/>
                  </a:cubicBezTo>
                  <a:cubicBezTo>
                    <a:pt x="1879" y="193"/>
                    <a:pt x="1879" y="193"/>
                    <a:pt x="1879" y="192"/>
                  </a:cubicBezTo>
                  <a:cubicBezTo>
                    <a:pt x="1878" y="192"/>
                    <a:pt x="1878" y="191"/>
                    <a:pt x="1878" y="191"/>
                  </a:cubicBezTo>
                  <a:cubicBezTo>
                    <a:pt x="1877" y="191"/>
                    <a:pt x="1877" y="191"/>
                    <a:pt x="1877" y="190"/>
                  </a:cubicBezTo>
                  <a:cubicBezTo>
                    <a:pt x="1876" y="189"/>
                    <a:pt x="1874" y="188"/>
                    <a:pt x="1872" y="187"/>
                  </a:cubicBezTo>
                  <a:cubicBezTo>
                    <a:pt x="1863" y="180"/>
                    <a:pt x="1843" y="168"/>
                    <a:pt x="1819" y="153"/>
                  </a:cubicBezTo>
                  <a:cubicBezTo>
                    <a:pt x="1746" y="107"/>
                    <a:pt x="1631" y="37"/>
                    <a:pt x="1631" y="37"/>
                  </a:cubicBezTo>
                  <a:cubicBezTo>
                    <a:pt x="1629" y="40"/>
                    <a:pt x="1629" y="40"/>
                    <a:pt x="1629" y="40"/>
                  </a:cubicBezTo>
                  <a:cubicBezTo>
                    <a:pt x="1629" y="44"/>
                    <a:pt x="1629" y="44"/>
                    <a:pt x="1629" y="44"/>
                  </a:cubicBezTo>
                  <a:cubicBezTo>
                    <a:pt x="1629" y="40"/>
                    <a:pt x="1629" y="40"/>
                    <a:pt x="1629" y="40"/>
                  </a:cubicBezTo>
                  <a:cubicBezTo>
                    <a:pt x="1628" y="44"/>
                    <a:pt x="1628" y="44"/>
                    <a:pt x="1628" y="44"/>
                  </a:cubicBezTo>
                  <a:cubicBezTo>
                    <a:pt x="1628" y="44"/>
                    <a:pt x="1628" y="44"/>
                    <a:pt x="1629" y="44"/>
                  </a:cubicBezTo>
                  <a:cubicBezTo>
                    <a:pt x="1629" y="40"/>
                    <a:pt x="1629" y="40"/>
                    <a:pt x="1629" y="40"/>
                  </a:cubicBezTo>
                  <a:cubicBezTo>
                    <a:pt x="1628" y="44"/>
                    <a:pt x="1628" y="44"/>
                    <a:pt x="1628" y="44"/>
                  </a:cubicBezTo>
                  <a:cubicBezTo>
                    <a:pt x="1629" y="40"/>
                    <a:pt x="1629" y="40"/>
                    <a:pt x="1629" y="40"/>
                  </a:cubicBezTo>
                  <a:cubicBezTo>
                    <a:pt x="1627" y="44"/>
                    <a:pt x="1627" y="44"/>
                    <a:pt x="1627" y="44"/>
                  </a:cubicBezTo>
                  <a:cubicBezTo>
                    <a:pt x="1628" y="44"/>
                    <a:pt x="1628" y="44"/>
                    <a:pt x="1628" y="44"/>
                  </a:cubicBezTo>
                  <a:cubicBezTo>
                    <a:pt x="1629" y="40"/>
                    <a:pt x="1629" y="40"/>
                    <a:pt x="1629" y="40"/>
                  </a:cubicBezTo>
                  <a:cubicBezTo>
                    <a:pt x="1627" y="44"/>
                    <a:pt x="1627" y="44"/>
                    <a:pt x="1627" y="44"/>
                  </a:cubicBezTo>
                  <a:cubicBezTo>
                    <a:pt x="1628" y="41"/>
                    <a:pt x="1628" y="41"/>
                    <a:pt x="1628" y="41"/>
                  </a:cubicBezTo>
                  <a:cubicBezTo>
                    <a:pt x="1627" y="44"/>
                    <a:pt x="1627" y="44"/>
                    <a:pt x="1627" y="44"/>
                  </a:cubicBezTo>
                  <a:cubicBezTo>
                    <a:pt x="1627" y="44"/>
                    <a:pt x="1627" y="44"/>
                    <a:pt x="1627" y="44"/>
                  </a:cubicBezTo>
                  <a:cubicBezTo>
                    <a:pt x="1628" y="41"/>
                    <a:pt x="1628" y="41"/>
                    <a:pt x="1628" y="41"/>
                  </a:cubicBezTo>
                  <a:cubicBezTo>
                    <a:pt x="1627" y="44"/>
                    <a:pt x="1627" y="44"/>
                    <a:pt x="1627" y="44"/>
                  </a:cubicBezTo>
                  <a:cubicBezTo>
                    <a:pt x="1627" y="44"/>
                    <a:pt x="1627" y="44"/>
                    <a:pt x="1627" y="44"/>
                  </a:cubicBezTo>
                  <a:cubicBezTo>
                    <a:pt x="1627" y="44"/>
                    <a:pt x="1629" y="45"/>
                    <a:pt x="1631" y="46"/>
                  </a:cubicBezTo>
                  <a:cubicBezTo>
                    <a:pt x="1647" y="55"/>
                    <a:pt x="1708" y="88"/>
                    <a:pt x="1764" y="120"/>
                  </a:cubicBezTo>
                  <a:cubicBezTo>
                    <a:pt x="1793" y="136"/>
                    <a:pt x="1820" y="151"/>
                    <a:pt x="1840" y="162"/>
                  </a:cubicBezTo>
                  <a:cubicBezTo>
                    <a:pt x="1850" y="168"/>
                    <a:pt x="1858" y="172"/>
                    <a:pt x="1864" y="176"/>
                  </a:cubicBezTo>
                  <a:cubicBezTo>
                    <a:pt x="1870" y="179"/>
                    <a:pt x="1873" y="181"/>
                    <a:pt x="1873" y="181"/>
                  </a:cubicBezTo>
                  <a:cubicBezTo>
                    <a:pt x="1875" y="182"/>
                    <a:pt x="1878" y="181"/>
                    <a:pt x="1879" y="179"/>
                  </a:cubicBezTo>
                  <a:cubicBezTo>
                    <a:pt x="1880" y="177"/>
                    <a:pt x="1879" y="175"/>
                    <a:pt x="1877" y="174"/>
                  </a:cubicBezTo>
                  <a:cubicBezTo>
                    <a:pt x="1651" y="32"/>
                    <a:pt x="1651" y="32"/>
                    <a:pt x="1651" y="32"/>
                  </a:cubicBezTo>
                  <a:cubicBezTo>
                    <a:pt x="1649" y="36"/>
                    <a:pt x="1649" y="36"/>
                    <a:pt x="1649" y="36"/>
                  </a:cubicBezTo>
                  <a:cubicBezTo>
                    <a:pt x="1652" y="38"/>
                    <a:pt x="1652" y="38"/>
                    <a:pt x="1652" y="38"/>
                  </a:cubicBezTo>
                  <a:cubicBezTo>
                    <a:pt x="1649" y="36"/>
                    <a:pt x="1649" y="36"/>
                    <a:pt x="1649" y="36"/>
                  </a:cubicBezTo>
                  <a:cubicBezTo>
                    <a:pt x="1651" y="39"/>
                    <a:pt x="1651" y="39"/>
                    <a:pt x="1651" y="39"/>
                  </a:cubicBezTo>
                  <a:cubicBezTo>
                    <a:pt x="1651" y="39"/>
                    <a:pt x="1652" y="39"/>
                    <a:pt x="1652" y="38"/>
                  </a:cubicBezTo>
                  <a:cubicBezTo>
                    <a:pt x="1649" y="36"/>
                    <a:pt x="1649" y="36"/>
                    <a:pt x="1649" y="36"/>
                  </a:cubicBezTo>
                  <a:cubicBezTo>
                    <a:pt x="1651" y="39"/>
                    <a:pt x="1651" y="39"/>
                    <a:pt x="1651" y="39"/>
                  </a:cubicBezTo>
                  <a:cubicBezTo>
                    <a:pt x="1650" y="37"/>
                    <a:pt x="1650" y="37"/>
                    <a:pt x="1650" y="37"/>
                  </a:cubicBezTo>
                  <a:cubicBezTo>
                    <a:pt x="1650" y="40"/>
                    <a:pt x="1650" y="40"/>
                    <a:pt x="1650" y="40"/>
                  </a:cubicBezTo>
                  <a:cubicBezTo>
                    <a:pt x="1650" y="40"/>
                    <a:pt x="1650" y="40"/>
                    <a:pt x="1651" y="39"/>
                  </a:cubicBezTo>
                  <a:cubicBezTo>
                    <a:pt x="1650" y="37"/>
                    <a:pt x="1650" y="37"/>
                    <a:pt x="1650" y="37"/>
                  </a:cubicBezTo>
                  <a:cubicBezTo>
                    <a:pt x="1650" y="40"/>
                    <a:pt x="1650" y="40"/>
                    <a:pt x="1650" y="40"/>
                  </a:cubicBezTo>
                  <a:cubicBezTo>
                    <a:pt x="1650" y="38"/>
                    <a:pt x="1650" y="38"/>
                    <a:pt x="1650" y="38"/>
                  </a:cubicBezTo>
                  <a:cubicBezTo>
                    <a:pt x="1649" y="40"/>
                    <a:pt x="1649" y="40"/>
                    <a:pt x="1649" y="40"/>
                  </a:cubicBezTo>
                  <a:cubicBezTo>
                    <a:pt x="1650" y="40"/>
                    <a:pt x="1650" y="40"/>
                    <a:pt x="1650" y="40"/>
                  </a:cubicBezTo>
                  <a:cubicBezTo>
                    <a:pt x="1650" y="38"/>
                    <a:pt x="1650" y="38"/>
                    <a:pt x="1650" y="38"/>
                  </a:cubicBezTo>
                  <a:cubicBezTo>
                    <a:pt x="1649" y="40"/>
                    <a:pt x="1649" y="40"/>
                    <a:pt x="1649" y="40"/>
                  </a:cubicBezTo>
                  <a:cubicBezTo>
                    <a:pt x="1649" y="40"/>
                    <a:pt x="1649" y="40"/>
                    <a:pt x="1649" y="40"/>
                  </a:cubicBezTo>
                  <a:cubicBezTo>
                    <a:pt x="1650" y="40"/>
                    <a:pt x="1652" y="40"/>
                    <a:pt x="1654" y="41"/>
                  </a:cubicBezTo>
                  <a:cubicBezTo>
                    <a:pt x="1662" y="45"/>
                    <a:pt x="1680" y="55"/>
                    <a:pt x="1701" y="67"/>
                  </a:cubicBezTo>
                  <a:cubicBezTo>
                    <a:pt x="1732" y="85"/>
                    <a:pt x="1773" y="109"/>
                    <a:pt x="1806" y="129"/>
                  </a:cubicBezTo>
                  <a:cubicBezTo>
                    <a:pt x="1823" y="138"/>
                    <a:pt x="1838" y="147"/>
                    <a:pt x="1849" y="153"/>
                  </a:cubicBezTo>
                  <a:cubicBezTo>
                    <a:pt x="1855" y="156"/>
                    <a:pt x="1860" y="159"/>
                    <a:pt x="1864" y="160"/>
                  </a:cubicBezTo>
                  <a:cubicBezTo>
                    <a:pt x="1865" y="161"/>
                    <a:pt x="1867" y="162"/>
                    <a:pt x="1868" y="162"/>
                  </a:cubicBezTo>
                  <a:cubicBezTo>
                    <a:pt x="1869" y="163"/>
                    <a:pt x="1870" y="163"/>
                    <a:pt x="1870" y="163"/>
                  </a:cubicBezTo>
                  <a:cubicBezTo>
                    <a:pt x="1871" y="163"/>
                    <a:pt x="1872" y="163"/>
                    <a:pt x="1872" y="163"/>
                  </a:cubicBezTo>
                  <a:cubicBezTo>
                    <a:pt x="1873" y="163"/>
                    <a:pt x="1873" y="163"/>
                    <a:pt x="1874" y="163"/>
                  </a:cubicBezTo>
                  <a:cubicBezTo>
                    <a:pt x="1875" y="163"/>
                    <a:pt x="1876" y="162"/>
                    <a:pt x="1876" y="161"/>
                  </a:cubicBezTo>
                  <a:cubicBezTo>
                    <a:pt x="1877" y="160"/>
                    <a:pt x="1877" y="159"/>
                    <a:pt x="1877" y="158"/>
                  </a:cubicBezTo>
                  <a:cubicBezTo>
                    <a:pt x="1877" y="157"/>
                    <a:pt x="1876" y="156"/>
                    <a:pt x="1875" y="156"/>
                  </a:cubicBezTo>
                  <a:cubicBezTo>
                    <a:pt x="1875" y="156"/>
                    <a:pt x="1872" y="154"/>
                    <a:pt x="1866" y="150"/>
                  </a:cubicBezTo>
                  <a:cubicBezTo>
                    <a:pt x="1847" y="139"/>
                    <a:pt x="1798" y="109"/>
                    <a:pt x="1753" y="82"/>
                  </a:cubicBezTo>
                  <a:cubicBezTo>
                    <a:pt x="1731" y="68"/>
                    <a:pt x="1710" y="55"/>
                    <a:pt x="1695" y="45"/>
                  </a:cubicBezTo>
                  <a:cubicBezTo>
                    <a:pt x="1687" y="40"/>
                    <a:pt x="1681" y="36"/>
                    <a:pt x="1677" y="33"/>
                  </a:cubicBezTo>
                  <a:cubicBezTo>
                    <a:pt x="1675" y="32"/>
                    <a:pt x="1673" y="30"/>
                    <a:pt x="1672" y="30"/>
                  </a:cubicBezTo>
                  <a:cubicBezTo>
                    <a:pt x="1672" y="29"/>
                    <a:pt x="1671" y="29"/>
                    <a:pt x="1671" y="29"/>
                  </a:cubicBezTo>
                  <a:cubicBezTo>
                    <a:pt x="1671" y="29"/>
                    <a:pt x="1671" y="29"/>
                    <a:pt x="1671" y="29"/>
                  </a:cubicBezTo>
                  <a:cubicBezTo>
                    <a:pt x="1670" y="30"/>
                    <a:pt x="1670" y="30"/>
                    <a:pt x="1670" y="30"/>
                  </a:cubicBezTo>
                  <a:cubicBezTo>
                    <a:pt x="1671" y="29"/>
                    <a:pt x="1671" y="29"/>
                    <a:pt x="1671" y="29"/>
                  </a:cubicBezTo>
                  <a:cubicBezTo>
                    <a:pt x="1671" y="29"/>
                    <a:pt x="1671" y="29"/>
                    <a:pt x="1671" y="29"/>
                  </a:cubicBezTo>
                  <a:cubicBezTo>
                    <a:pt x="1670" y="30"/>
                    <a:pt x="1670" y="30"/>
                    <a:pt x="1670" y="30"/>
                  </a:cubicBezTo>
                  <a:cubicBezTo>
                    <a:pt x="1671" y="29"/>
                    <a:pt x="1671" y="29"/>
                    <a:pt x="1671" y="29"/>
                  </a:cubicBezTo>
                  <a:cubicBezTo>
                    <a:pt x="1668" y="31"/>
                    <a:pt x="1668" y="31"/>
                    <a:pt x="1668" y="31"/>
                  </a:cubicBezTo>
                  <a:cubicBezTo>
                    <a:pt x="1672" y="31"/>
                    <a:pt x="1672" y="31"/>
                    <a:pt x="1672" y="31"/>
                  </a:cubicBezTo>
                  <a:cubicBezTo>
                    <a:pt x="1672" y="30"/>
                    <a:pt x="1671" y="29"/>
                    <a:pt x="1671" y="29"/>
                  </a:cubicBezTo>
                  <a:cubicBezTo>
                    <a:pt x="1668" y="31"/>
                    <a:pt x="1668" y="31"/>
                    <a:pt x="1668" y="31"/>
                  </a:cubicBezTo>
                  <a:cubicBezTo>
                    <a:pt x="1672" y="31"/>
                    <a:pt x="1672" y="31"/>
                    <a:pt x="1672" y="31"/>
                  </a:cubicBezTo>
                  <a:cubicBezTo>
                    <a:pt x="1668" y="31"/>
                    <a:pt x="1668" y="31"/>
                    <a:pt x="1668" y="31"/>
                  </a:cubicBezTo>
                  <a:cubicBezTo>
                    <a:pt x="1671" y="33"/>
                    <a:pt x="1671" y="33"/>
                    <a:pt x="1671" y="33"/>
                  </a:cubicBezTo>
                  <a:cubicBezTo>
                    <a:pt x="1672" y="32"/>
                    <a:pt x="1672" y="31"/>
                    <a:pt x="1672" y="31"/>
                  </a:cubicBezTo>
                  <a:cubicBezTo>
                    <a:pt x="1668" y="31"/>
                    <a:pt x="1668" y="31"/>
                    <a:pt x="1668" y="31"/>
                  </a:cubicBezTo>
                  <a:cubicBezTo>
                    <a:pt x="1671" y="33"/>
                    <a:pt x="1671" y="33"/>
                    <a:pt x="1671" y="33"/>
                  </a:cubicBezTo>
                  <a:cubicBezTo>
                    <a:pt x="1668" y="31"/>
                    <a:pt x="1668" y="31"/>
                    <a:pt x="1668" y="31"/>
                  </a:cubicBezTo>
                  <a:cubicBezTo>
                    <a:pt x="1666" y="34"/>
                    <a:pt x="1666" y="34"/>
                    <a:pt x="1666" y="34"/>
                  </a:cubicBezTo>
                  <a:cubicBezTo>
                    <a:pt x="1872" y="146"/>
                    <a:pt x="1872" y="146"/>
                    <a:pt x="1872" y="146"/>
                  </a:cubicBezTo>
                  <a:cubicBezTo>
                    <a:pt x="1874" y="147"/>
                    <a:pt x="1876" y="146"/>
                    <a:pt x="1877" y="144"/>
                  </a:cubicBezTo>
                  <a:cubicBezTo>
                    <a:pt x="1878" y="143"/>
                    <a:pt x="1878" y="142"/>
                    <a:pt x="1878" y="142"/>
                  </a:cubicBezTo>
                  <a:cubicBezTo>
                    <a:pt x="1878" y="141"/>
                    <a:pt x="1878" y="141"/>
                    <a:pt x="1878" y="140"/>
                  </a:cubicBezTo>
                  <a:cubicBezTo>
                    <a:pt x="1877" y="139"/>
                    <a:pt x="1877" y="139"/>
                    <a:pt x="1877" y="139"/>
                  </a:cubicBezTo>
                  <a:cubicBezTo>
                    <a:pt x="1876" y="138"/>
                    <a:pt x="1876" y="138"/>
                    <a:pt x="1875" y="137"/>
                  </a:cubicBezTo>
                  <a:cubicBezTo>
                    <a:pt x="1873" y="135"/>
                    <a:pt x="1868" y="132"/>
                    <a:pt x="1862" y="128"/>
                  </a:cubicBezTo>
                  <a:cubicBezTo>
                    <a:pt x="1840" y="114"/>
                    <a:pt x="1798" y="89"/>
                    <a:pt x="1762" y="67"/>
                  </a:cubicBezTo>
                  <a:cubicBezTo>
                    <a:pt x="1743" y="56"/>
                    <a:pt x="1726" y="45"/>
                    <a:pt x="1714" y="38"/>
                  </a:cubicBezTo>
                  <a:cubicBezTo>
                    <a:pt x="1708" y="34"/>
                    <a:pt x="1703" y="31"/>
                    <a:pt x="1699" y="28"/>
                  </a:cubicBezTo>
                  <a:cubicBezTo>
                    <a:pt x="1697" y="27"/>
                    <a:pt x="1696" y="26"/>
                    <a:pt x="1695" y="26"/>
                  </a:cubicBezTo>
                  <a:cubicBezTo>
                    <a:pt x="1695" y="26"/>
                    <a:pt x="1695" y="25"/>
                    <a:pt x="1694" y="25"/>
                  </a:cubicBezTo>
                  <a:cubicBezTo>
                    <a:pt x="1694" y="25"/>
                    <a:pt x="1694" y="25"/>
                    <a:pt x="1694" y="25"/>
                  </a:cubicBezTo>
                  <a:cubicBezTo>
                    <a:pt x="1693" y="27"/>
                    <a:pt x="1693" y="27"/>
                    <a:pt x="1693" y="27"/>
                  </a:cubicBezTo>
                  <a:cubicBezTo>
                    <a:pt x="1695" y="26"/>
                    <a:pt x="1695" y="26"/>
                    <a:pt x="1695" y="26"/>
                  </a:cubicBezTo>
                  <a:cubicBezTo>
                    <a:pt x="1694" y="25"/>
                    <a:pt x="1694" y="25"/>
                    <a:pt x="1694" y="25"/>
                  </a:cubicBezTo>
                  <a:cubicBezTo>
                    <a:pt x="1693" y="27"/>
                    <a:pt x="1693" y="27"/>
                    <a:pt x="1693" y="27"/>
                  </a:cubicBezTo>
                  <a:cubicBezTo>
                    <a:pt x="1695" y="26"/>
                    <a:pt x="1695" y="26"/>
                    <a:pt x="1695" y="26"/>
                  </a:cubicBezTo>
                  <a:cubicBezTo>
                    <a:pt x="1692" y="28"/>
                    <a:pt x="1692" y="28"/>
                    <a:pt x="1692" y="28"/>
                  </a:cubicBezTo>
                  <a:cubicBezTo>
                    <a:pt x="1695" y="26"/>
                    <a:pt x="1695" y="26"/>
                    <a:pt x="1695" y="26"/>
                  </a:cubicBezTo>
                  <a:cubicBezTo>
                    <a:pt x="1695" y="26"/>
                    <a:pt x="1695" y="26"/>
                    <a:pt x="1695" y="26"/>
                  </a:cubicBezTo>
                  <a:cubicBezTo>
                    <a:pt x="1692" y="28"/>
                    <a:pt x="1692" y="28"/>
                    <a:pt x="1692" y="28"/>
                  </a:cubicBezTo>
                  <a:cubicBezTo>
                    <a:pt x="1695" y="26"/>
                    <a:pt x="1695" y="26"/>
                    <a:pt x="1695" y="26"/>
                  </a:cubicBezTo>
                  <a:cubicBezTo>
                    <a:pt x="1692" y="28"/>
                    <a:pt x="1692" y="28"/>
                    <a:pt x="1692" y="28"/>
                  </a:cubicBezTo>
                  <a:cubicBezTo>
                    <a:pt x="1696" y="28"/>
                    <a:pt x="1696" y="28"/>
                    <a:pt x="1696" y="28"/>
                  </a:cubicBezTo>
                  <a:cubicBezTo>
                    <a:pt x="1695" y="27"/>
                    <a:pt x="1695" y="26"/>
                    <a:pt x="1695" y="26"/>
                  </a:cubicBezTo>
                  <a:cubicBezTo>
                    <a:pt x="1692" y="28"/>
                    <a:pt x="1692" y="28"/>
                    <a:pt x="1692" y="28"/>
                  </a:cubicBezTo>
                  <a:cubicBezTo>
                    <a:pt x="1696" y="28"/>
                    <a:pt x="1696" y="28"/>
                    <a:pt x="1696" y="28"/>
                  </a:cubicBezTo>
                  <a:cubicBezTo>
                    <a:pt x="1692" y="28"/>
                    <a:pt x="1692" y="28"/>
                    <a:pt x="1692" y="28"/>
                  </a:cubicBezTo>
                  <a:cubicBezTo>
                    <a:pt x="1695" y="29"/>
                    <a:pt x="1695" y="29"/>
                    <a:pt x="1695" y="29"/>
                  </a:cubicBezTo>
                  <a:cubicBezTo>
                    <a:pt x="1695" y="29"/>
                    <a:pt x="1696" y="28"/>
                    <a:pt x="1696" y="28"/>
                  </a:cubicBezTo>
                  <a:cubicBezTo>
                    <a:pt x="1692" y="28"/>
                    <a:pt x="1692" y="28"/>
                    <a:pt x="1692" y="28"/>
                  </a:cubicBezTo>
                  <a:cubicBezTo>
                    <a:pt x="1695" y="29"/>
                    <a:pt x="1695" y="29"/>
                    <a:pt x="1695" y="29"/>
                  </a:cubicBezTo>
                  <a:cubicBezTo>
                    <a:pt x="1692" y="28"/>
                    <a:pt x="1692" y="28"/>
                    <a:pt x="1692" y="28"/>
                  </a:cubicBezTo>
                  <a:cubicBezTo>
                    <a:pt x="1694" y="31"/>
                    <a:pt x="1694" y="31"/>
                    <a:pt x="1694" y="31"/>
                  </a:cubicBezTo>
                  <a:cubicBezTo>
                    <a:pt x="1695" y="30"/>
                    <a:pt x="1695" y="30"/>
                    <a:pt x="1695" y="29"/>
                  </a:cubicBezTo>
                  <a:cubicBezTo>
                    <a:pt x="1692" y="28"/>
                    <a:pt x="1692" y="28"/>
                    <a:pt x="1692" y="28"/>
                  </a:cubicBezTo>
                  <a:cubicBezTo>
                    <a:pt x="1694" y="31"/>
                    <a:pt x="1694" y="31"/>
                    <a:pt x="1694" y="31"/>
                  </a:cubicBezTo>
                  <a:cubicBezTo>
                    <a:pt x="1695" y="30"/>
                    <a:pt x="1695" y="30"/>
                    <a:pt x="1695" y="30"/>
                  </a:cubicBezTo>
                  <a:cubicBezTo>
                    <a:pt x="1692" y="28"/>
                    <a:pt x="1692" y="28"/>
                    <a:pt x="1692" y="28"/>
                  </a:cubicBezTo>
                  <a:cubicBezTo>
                    <a:pt x="1693" y="32"/>
                    <a:pt x="1693" y="32"/>
                    <a:pt x="1693" y="32"/>
                  </a:cubicBezTo>
                  <a:cubicBezTo>
                    <a:pt x="1693" y="32"/>
                    <a:pt x="1694" y="31"/>
                    <a:pt x="1695" y="30"/>
                  </a:cubicBezTo>
                  <a:cubicBezTo>
                    <a:pt x="1692" y="28"/>
                    <a:pt x="1692" y="28"/>
                    <a:pt x="1692" y="28"/>
                  </a:cubicBezTo>
                  <a:cubicBezTo>
                    <a:pt x="1693" y="32"/>
                    <a:pt x="1693" y="32"/>
                    <a:pt x="1693" y="32"/>
                  </a:cubicBezTo>
                  <a:cubicBezTo>
                    <a:pt x="1692" y="28"/>
                    <a:pt x="1692" y="28"/>
                    <a:pt x="1692" y="28"/>
                  </a:cubicBezTo>
                  <a:cubicBezTo>
                    <a:pt x="1692" y="32"/>
                    <a:pt x="1692" y="32"/>
                    <a:pt x="1692" y="32"/>
                  </a:cubicBezTo>
                  <a:cubicBezTo>
                    <a:pt x="1692" y="32"/>
                    <a:pt x="1692" y="32"/>
                    <a:pt x="1693" y="32"/>
                  </a:cubicBezTo>
                  <a:cubicBezTo>
                    <a:pt x="1692" y="28"/>
                    <a:pt x="1692" y="28"/>
                    <a:pt x="1692" y="28"/>
                  </a:cubicBezTo>
                  <a:cubicBezTo>
                    <a:pt x="1692" y="32"/>
                    <a:pt x="1692" y="32"/>
                    <a:pt x="1692" y="32"/>
                  </a:cubicBezTo>
                  <a:cubicBezTo>
                    <a:pt x="1692" y="30"/>
                    <a:pt x="1692" y="30"/>
                    <a:pt x="1692" y="30"/>
                  </a:cubicBezTo>
                  <a:cubicBezTo>
                    <a:pt x="1691" y="32"/>
                    <a:pt x="1691" y="32"/>
                    <a:pt x="1691" y="32"/>
                  </a:cubicBezTo>
                  <a:cubicBezTo>
                    <a:pt x="1691" y="32"/>
                    <a:pt x="1691" y="32"/>
                    <a:pt x="1692" y="32"/>
                  </a:cubicBezTo>
                  <a:cubicBezTo>
                    <a:pt x="1692" y="30"/>
                    <a:pt x="1692" y="30"/>
                    <a:pt x="1692" y="30"/>
                  </a:cubicBezTo>
                  <a:cubicBezTo>
                    <a:pt x="1691" y="32"/>
                    <a:pt x="1691" y="32"/>
                    <a:pt x="1691" y="32"/>
                  </a:cubicBezTo>
                  <a:cubicBezTo>
                    <a:pt x="1691" y="32"/>
                    <a:pt x="1693" y="32"/>
                    <a:pt x="1695" y="33"/>
                  </a:cubicBezTo>
                  <a:cubicBezTo>
                    <a:pt x="1701" y="36"/>
                    <a:pt x="1716" y="44"/>
                    <a:pt x="1735" y="53"/>
                  </a:cubicBezTo>
                  <a:cubicBezTo>
                    <a:pt x="1762" y="67"/>
                    <a:pt x="1797" y="85"/>
                    <a:pt x="1825" y="100"/>
                  </a:cubicBezTo>
                  <a:cubicBezTo>
                    <a:pt x="1839" y="108"/>
                    <a:pt x="1852" y="114"/>
                    <a:pt x="1861" y="119"/>
                  </a:cubicBezTo>
                  <a:cubicBezTo>
                    <a:pt x="1869" y="124"/>
                    <a:pt x="1875" y="127"/>
                    <a:pt x="1875" y="127"/>
                  </a:cubicBezTo>
                  <a:cubicBezTo>
                    <a:pt x="1876" y="127"/>
                    <a:pt x="1878" y="127"/>
                    <a:pt x="1879" y="126"/>
                  </a:cubicBezTo>
                  <a:cubicBezTo>
                    <a:pt x="1880" y="126"/>
                    <a:pt x="1881" y="124"/>
                    <a:pt x="1881" y="123"/>
                  </a:cubicBezTo>
                  <a:cubicBezTo>
                    <a:pt x="1881" y="122"/>
                    <a:pt x="1880" y="121"/>
                    <a:pt x="1880" y="121"/>
                  </a:cubicBezTo>
                  <a:cubicBezTo>
                    <a:pt x="1880" y="120"/>
                    <a:pt x="1880" y="120"/>
                    <a:pt x="1879" y="120"/>
                  </a:cubicBezTo>
                  <a:cubicBezTo>
                    <a:pt x="1879" y="120"/>
                    <a:pt x="1879" y="120"/>
                    <a:pt x="1879" y="120"/>
                  </a:cubicBezTo>
                  <a:cubicBezTo>
                    <a:pt x="1879" y="119"/>
                    <a:pt x="1878" y="119"/>
                    <a:pt x="1878" y="119"/>
                  </a:cubicBezTo>
                  <a:cubicBezTo>
                    <a:pt x="1875" y="117"/>
                    <a:pt x="1864" y="110"/>
                    <a:pt x="1849" y="101"/>
                  </a:cubicBezTo>
                  <a:cubicBezTo>
                    <a:pt x="1827" y="87"/>
                    <a:pt x="1796" y="69"/>
                    <a:pt x="1770" y="53"/>
                  </a:cubicBezTo>
                  <a:cubicBezTo>
                    <a:pt x="1758" y="45"/>
                    <a:pt x="1747" y="38"/>
                    <a:pt x="1739" y="33"/>
                  </a:cubicBezTo>
                  <a:cubicBezTo>
                    <a:pt x="1734" y="30"/>
                    <a:pt x="1731" y="28"/>
                    <a:pt x="1729" y="27"/>
                  </a:cubicBezTo>
                  <a:cubicBezTo>
                    <a:pt x="1728" y="26"/>
                    <a:pt x="1727" y="25"/>
                    <a:pt x="1727" y="25"/>
                  </a:cubicBezTo>
                  <a:cubicBezTo>
                    <a:pt x="1726" y="25"/>
                    <a:pt x="1726" y="25"/>
                    <a:pt x="1726" y="25"/>
                  </a:cubicBezTo>
                  <a:cubicBezTo>
                    <a:pt x="1726" y="25"/>
                    <a:pt x="1726" y="25"/>
                    <a:pt x="1726" y="25"/>
                  </a:cubicBezTo>
                  <a:cubicBezTo>
                    <a:pt x="1725" y="26"/>
                    <a:pt x="1725" y="26"/>
                    <a:pt x="1725" y="26"/>
                  </a:cubicBezTo>
                  <a:cubicBezTo>
                    <a:pt x="1727" y="25"/>
                    <a:pt x="1727" y="25"/>
                    <a:pt x="1727" y="25"/>
                  </a:cubicBezTo>
                  <a:cubicBezTo>
                    <a:pt x="1726" y="25"/>
                    <a:pt x="1726" y="25"/>
                    <a:pt x="1726" y="25"/>
                  </a:cubicBezTo>
                  <a:cubicBezTo>
                    <a:pt x="1725" y="26"/>
                    <a:pt x="1725" y="26"/>
                    <a:pt x="1725" y="26"/>
                  </a:cubicBezTo>
                  <a:cubicBezTo>
                    <a:pt x="1727" y="25"/>
                    <a:pt x="1727" y="25"/>
                    <a:pt x="1727" y="25"/>
                  </a:cubicBezTo>
                  <a:cubicBezTo>
                    <a:pt x="1724" y="27"/>
                    <a:pt x="1724" y="27"/>
                    <a:pt x="1724" y="27"/>
                  </a:cubicBezTo>
                  <a:cubicBezTo>
                    <a:pt x="1727" y="25"/>
                    <a:pt x="1727" y="25"/>
                    <a:pt x="1727" y="25"/>
                  </a:cubicBezTo>
                  <a:cubicBezTo>
                    <a:pt x="1727" y="25"/>
                    <a:pt x="1727" y="25"/>
                    <a:pt x="1727" y="25"/>
                  </a:cubicBezTo>
                  <a:cubicBezTo>
                    <a:pt x="1724" y="27"/>
                    <a:pt x="1724" y="27"/>
                    <a:pt x="1724" y="27"/>
                  </a:cubicBezTo>
                  <a:cubicBezTo>
                    <a:pt x="1727" y="25"/>
                    <a:pt x="1727" y="25"/>
                    <a:pt x="1727" y="25"/>
                  </a:cubicBezTo>
                  <a:cubicBezTo>
                    <a:pt x="1723" y="27"/>
                    <a:pt x="1723" y="27"/>
                    <a:pt x="1723" y="27"/>
                  </a:cubicBezTo>
                  <a:cubicBezTo>
                    <a:pt x="1727" y="27"/>
                    <a:pt x="1727" y="27"/>
                    <a:pt x="1727" y="27"/>
                  </a:cubicBezTo>
                  <a:cubicBezTo>
                    <a:pt x="1727" y="26"/>
                    <a:pt x="1727" y="26"/>
                    <a:pt x="1727" y="25"/>
                  </a:cubicBezTo>
                  <a:cubicBezTo>
                    <a:pt x="1723" y="27"/>
                    <a:pt x="1723" y="27"/>
                    <a:pt x="1723" y="27"/>
                  </a:cubicBezTo>
                  <a:cubicBezTo>
                    <a:pt x="1727" y="27"/>
                    <a:pt x="1727" y="27"/>
                    <a:pt x="1727" y="27"/>
                  </a:cubicBezTo>
                  <a:cubicBezTo>
                    <a:pt x="1723" y="27"/>
                    <a:pt x="1723" y="27"/>
                    <a:pt x="1723" y="27"/>
                  </a:cubicBezTo>
                  <a:cubicBezTo>
                    <a:pt x="1726" y="30"/>
                    <a:pt x="1726" y="30"/>
                    <a:pt x="1726" y="30"/>
                  </a:cubicBezTo>
                  <a:cubicBezTo>
                    <a:pt x="1727" y="29"/>
                    <a:pt x="1727" y="28"/>
                    <a:pt x="1727" y="27"/>
                  </a:cubicBezTo>
                  <a:cubicBezTo>
                    <a:pt x="1723" y="27"/>
                    <a:pt x="1723" y="27"/>
                    <a:pt x="1723" y="27"/>
                  </a:cubicBezTo>
                  <a:cubicBezTo>
                    <a:pt x="1726" y="30"/>
                    <a:pt x="1726" y="30"/>
                    <a:pt x="1726" y="30"/>
                  </a:cubicBezTo>
                  <a:cubicBezTo>
                    <a:pt x="1723" y="27"/>
                    <a:pt x="1723" y="27"/>
                    <a:pt x="1723" y="27"/>
                  </a:cubicBezTo>
                  <a:cubicBezTo>
                    <a:pt x="1723" y="31"/>
                    <a:pt x="1723" y="31"/>
                    <a:pt x="1723" y="31"/>
                  </a:cubicBezTo>
                  <a:cubicBezTo>
                    <a:pt x="1723" y="27"/>
                    <a:pt x="1723" y="27"/>
                    <a:pt x="1723" y="27"/>
                  </a:cubicBezTo>
                  <a:cubicBezTo>
                    <a:pt x="1722" y="31"/>
                    <a:pt x="1722" y="31"/>
                    <a:pt x="1722" y="31"/>
                  </a:cubicBezTo>
                  <a:cubicBezTo>
                    <a:pt x="1722" y="31"/>
                    <a:pt x="1723" y="31"/>
                    <a:pt x="1723" y="31"/>
                  </a:cubicBezTo>
                  <a:cubicBezTo>
                    <a:pt x="1723" y="27"/>
                    <a:pt x="1723" y="27"/>
                    <a:pt x="1723" y="27"/>
                  </a:cubicBezTo>
                  <a:cubicBezTo>
                    <a:pt x="1722" y="31"/>
                    <a:pt x="1722" y="31"/>
                    <a:pt x="1722" y="31"/>
                  </a:cubicBezTo>
                  <a:cubicBezTo>
                    <a:pt x="1723" y="27"/>
                    <a:pt x="1723" y="27"/>
                    <a:pt x="1723" y="27"/>
                  </a:cubicBezTo>
                  <a:cubicBezTo>
                    <a:pt x="1722" y="31"/>
                    <a:pt x="1722" y="31"/>
                    <a:pt x="1722" y="31"/>
                  </a:cubicBezTo>
                  <a:cubicBezTo>
                    <a:pt x="1722" y="31"/>
                    <a:pt x="1722" y="31"/>
                    <a:pt x="1722" y="31"/>
                  </a:cubicBezTo>
                  <a:cubicBezTo>
                    <a:pt x="1723" y="27"/>
                    <a:pt x="1723" y="27"/>
                    <a:pt x="1723" y="27"/>
                  </a:cubicBezTo>
                  <a:cubicBezTo>
                    <a:pt x="1722" y="31"/>
                    <a:pt x="1722" y="31"/>
                    <a:pt x="1722" y="31"/>
                  </a:cubicBezTo>
                  <a:cubicBezTo>
                    <a:pt x="1723" y="28"/>
                    <a:pt x="1723" y="28"/>
                    <a:pt x="1723" y="28"/>
                  </a:cubicBezTo>
                  <a:cubicBezTo>
                    <a:pt x="1722" y="31"/>
                    <a:pt x="1722" y="31"/>
                    <a:pt x="1722" y="31"/>
                  </a:cubicBezTo>
                  <a:cubicBezTo>
                    <a:pt x="1722" y="31"/>
                    <a:pt x="1722" y="31"/>
                    <a:pt x="1722" y="31"/>
                  </a:cubicBezTo>
                  <a:cubicBezTo>
                    <a:pt x="1723" y="28"/>
                    <a:pt x="1723" y="28"/>
                    <a:pt x="1723" y="28"/>
                  </a:cubicBezTo>
                  <a:cubicBezTo>
                    <a:pt x="1722" y="31"/>
                    <a:pt x="1722" y="31"/>
                    <a:pt x="1722" y="31"/>
                  </a:cubicBezTo>
                  <a:cubicBezTo>
                    <a:pt x="1722" y="31"/>
                    <a:pt x="1723" y="31"/>
                    <a:pt x="1724" y="32"/>
                  </a:cubicBezTo>
                  <a:cubicBezTo>
                    <a:pt x="1733" y="37"/>
                    <a:pt x="1770" y="56"/>
                    <a:pt x="1805" y="75"/>
                  </a:cubicBezTo>
                  <a:cubicBezTo>
                    <a:pt x="1823" y="84"/>
                    <a:pt x="1840" y="92"/>
                    <a:pt x="1853" y="99"/>
                  </a:cubicBezTo>
                  <a:cubicBezTo>
                    <a:pt x="1859" y="102"/>
                    <a:pt x="1864" y="105"/>
                    <a:pt x="1868" y="107"/>
                  </a:cubicBezTo>
                  <a:cubicBezTo>
                    <a:pt x="1870" y="108"/>
                    <a:pt x="1872" y="109"/>
                    <a:pt x="1873" y="109"/>
                  </a:cubicBezTo>
                  <a:cubicBezTo>
                    <a:pt x="1874" y="109"/>
                    <a:pt x="1874" y="110"/>
                    <a:pt x="1875" y="110"/>
                  </a:cubicBezTo>
                  <a:cubicBezTo>
                    <a:pt x="1875" y="110"/>
                    <a:pt x="1875" y="110"/>
                    <a:pt x="1875" y="110"/>
                  </a:cubicBezTo>
                  <a:cubicBezTo>
                    <a:pt x="1876" y="110"/>
                    <a:pt x="1876" y="110"/>
                    <a:pt x="1877" y="110"/>
                  </a:cubicBezTo>
                  <a:cubicBezTo>
                    <a:pt x="1877" y="110"/>
                    <a:pt x="1877" y="110"/>
                    <a:pt x="1878" y="110"/>
                  </a:cubicBezTo>
                  <a:cubicBezTo>
                    <a:pt x="1878" y="110"/>
                    <a:pt x="1879" y="110"/>
                    <a:pt x="1880" y="109"/>
                  </a:cubicBezTo>
                  <a:cubicBezTo>
                    <a:pt x="1881" y="108"/>
                    <a:pt x="1881" y="107"/>
                    <a:pt x="1881" y="106"/>
                  </a:cubicBezTo>
                  <a:cubicBezTo>
                    <a:pt x="1880" y="104"/>
                    <a:pt x="1880" y="103"/>
                    <a:pt x="1879" y="103"/>
                  </a:cubicBezTo>
                  <a:cubicBezTo>
                    <a:pt x="1745" y="19"/>
                    <a:pt x="1745" y="19"/>
                    <a:pt x="1745" y="19"/>
                  </a:cubicBezTo>
                  <a:cubicBezTo>
                    <a:pt x="1743" y="23"/>
                    <a:pt x="1743" y="23"/>
                    <a:pt x="1743" y="23"/>
                  </a:cubicBezTo>
                  <a:cubicBezTo>
                    <a:pt x="1746" y="25"/>
                    <a:pt x="1746" y="25"/>
                    <a:pt x="1746" y="25"/>
                  </a:cubicBezTo>
                  <a:cubicBezTo>
                    <a:pt x="1743" y="23"/>
                    <a:pt x="1743" y="23"/>
                    <a:pt x="1743" y="23"/>
                  </a:cubicBezTo>
                  <a:cubicBezTo>
                    <a:pt x="1744" y="26"/>
                    <a:pt x="1744" y="26"/>
                    <a:pt x="1744" y="26"/>
                  </a:cubicBezTo>
                  <a:cubicBezTo>
                    <a:pt x="1744" y="26"/>
                    <a:pt x="1745" y="26"/>
                    <a:pt x="1746" y="25"/>
                  </a:cubicBezTo>
                  <a:cubicBezTo>
                    <a:pt x="1743" y="23"/>
                    <a:pt x="1743" y="23"/>
                    <a:pt x="1743" y="23"/>
                  </a:cubicBezTo>
                  <a:cubicBezTo>
                    <a:pt x="1744" y="26"/>
                    <a:pt x="1744" y="26"/>
                    <a:pt x="1744" y="26"/>
                  </a:cubicBezTo>
                  <a:cubicBezTo>
                    <a:pt x="1743" y="23"/>
                    <a:pt x="1743" y="23"/>
                    <a:pt x="1743" y="23"/>
                  </a:cubicBezTo>
                  <a:cubicBezTo>
                    <a:pt x="1743" y="27"/>
                    <a:pt x="1743" y="27"/>
                    <a:pt x="1743" y="27"/>
                  </a:cubicBezTo>
                  <a:cubicBezTo>
                    <a:pt x="1743" y="27"/>
                    <a:pt x="1743" y="27"/>
                    <a:pt x="1744" y="26"/>
                  </a:cubicBezTo>
                  <a:cubicBezTo>
                    <a:pt x="1743" y="23"/>
                    <a:pt x="1743" y="23"/>
                    <a:pt x="1743" y="23"/>
                  </a:cubicBezTo>
                  <a:cubicBezTo>
                    <a:pt x="1743" y="27"/>
                    <a:pt x="1743" y="27"/>
                    <a:pt x="1743" y="27"/>
                  </a:cubicBezTo>
                  <a:cubicBezTo>
                    <a:pt x="1743" y="24"/>
                    <a:pt x="1743" y="24"/>
                    <a:pt x="1743" y="24"/>
                  </a:cubicBezTo>
                  <a:cubicBezTo>
                    <a:pt x="1742" y="26"/>
                    <a:pt x="1742" y="26"/>
                    <a:pt x="1742" y="26"/>
                  </a:cubicBezTo>
                  <a:cubicBezTo>
                    <a:pt x="1742" y="26"/>
                    <a:pt x="1742" y="26"/>
                    <a:pt x="1743" y="27"/>
                  </a:cubicBezTo>
                  <a:cubicBezTo>
                    <a:pt x="1743" y="24"/>
                    <a:pt x="1743" y="24"/>
                    <a:pt x="1743" y="24"/>
                  </a:cubicBezTo>
                  <a:cubicBezTo>
                    <a:pt x="1742" y="26"/>
                    <a:pt x="1742" y="26"/>
                    <a:pt x="1742" y="26"/>
                  </a:cubicBezTo>
                  <a:cubicBezTo>
                    <a:pt x="1742" y="26"/>
                    <a:pt x="1742" y="26"/>
                    <a:pt x="1742" y="26"/>
                  </a:cubicBezTo>
                  <a:cubicBezTo>
                    <a:pt x="1742" y="26"/>
                    <a:pt x="1742" y="26"/>
                    <a:pt x="1742" y="26"/>
                  </a:cubicBezTo>
                  <a:cubicBezTo>
                    <a:pt x="1742" y="26"/>
                    <a:pt x="1742" y="26"/>
                    <a:pt x="1742" y="26"/>
                  </a:cubicBezTo>
                  <a:cubicBezTo>
                    <a:pt x="1742" y="26"/>
                    <a:pt x="1742" y="26"/>
                    <a:pt x="1742" y="26"/>
                  </a:cubicBezTo>
                  <a:cubicBezTo>
                    <a:pt x="1742" y="26"/>
                    <a:pt x="1742" y="26"/>
                    <a:pt x="1742" y="26"/>
                  </a:cubicBezTo>
                  <a:cubicBezTo>
                    <a:pt x="1742" y="26"/>
                    <a:pt x="1743" y="27"/>
                    <a:pt x="1744" y="27"/>
                  </a:cubicBezTo>
                  <a:cubicBezTo>
                    <a:pt x="1749" y="29"/>
                    <a:pt x="1760" y="35"/>
                    <a:pt x="1773" y="41"/>
                  </a:cubicBezTo>
                  <a:cubicBezTo>
                    <a:pt x="1792" y="50"/>
                    <a:pt x="1817" y="63"/>
                    <a:pt x="1836" y="73"/>
                  </a:cubicBezTo>
                  <a:cubicBezTo>
                    <a:pt x="1846" y="78"/>
                    <a:pt x="1855" y="82"/>
                    <a:pt x="1861" y="85"/>
                  </a:cubicBezTo>
                  <a:cubicBezTo>
                    <a:pt x="1868" y="89"/>
                    <a:pt x="1871" y="91"/>
                    <a:pt x="1871" y="91"/>
                  </a:cubicBezTo>
                  <a:cubicBezTo>
                    <a:pt x="1873" y="92"/>
                    <a:pt x="1876" y="91"/>
                    <a:pt x="1877" y="89"/>
                  </a:cubicBezTo>
                  <a:cubicBezTo>
                    <a:pt x="1878" y="87"/>
                    <a:pt x="1877" y="85"/>
                    <a:pt x="1875" y="84"/>
                  </a:cubicBezTo>
                  <a:cubicBezTo>
                    <a:pt x="1875" y="84"/>
                    <a:pt x="1874" y="83"/>
                    <a:pt x="1870" y="81"/>
                  </a:cubicBezTo>
                  <a:cubicBezTo>
                    <a:pt x="1860" y="74"/>
                    <a:pt x="1833" y="58"/>
                    <a:pt x="1809" y="44"/>
                  </a:cubicBezTo>
                  <a:cubicBezTo>
                    <a:pt x="1797" y="36"/>
                    <a:pt x="1786" y="29"/>
                    <a:pt x="1778" y="24"/>
                  </a:cubicBezTo>
                  <a:cubicBezTo>
                    <a:pt x="1773" y="21"/>
                    <a:pt x="1770" y="19"/>
                    <a:pt x="1768" y="17"/>
                  </a:cubicBezTo>
                  <a:cubicBezTo>
                    <a:pt x="1767" y="16"/>
                    <a:pt x="1766" y="16"/>
                    <a:pt x="1765" y="15"/>
                  </a:cubicBezTo>
                  <a:cubicBezTo>
                    <a:pt x="1765" y="15"/>
                    <a:pt x="1765" y="15"/>
                    <a:pt x="1765" y="15"/>
                  </a:cubicBezTo>
                  <a:cubicBezTo>
                    <a:pt x="1765" y="15"/>
                    <a:pt x="1765" y="15"/>
                    <a:pt x="1765" y="15"/>
                  </a:cubicBezTo>
                  <a:cubicBezTo>
                    <a:pt x="1763" y="16"/>
                    <a:pt x="1763" y="16"/>
                    <a:pt x="1763" y="16"/>
                  </a:cubicBezTo>
                  <a:cubicBezTo>
                    <a:pt x="1765" y="15"/>
                    <a:pt x="1765" y="15"/>
                    <a:pt x="1765" y="15"/>
                  </a:cubicBezTo>
                  <a:cubicBezTo>
                    <a:pt x="1765" y="15"/>
                    <a:pt x="1765" y="15"/>
                    <a:pt x="1765" y="15"/>
                  </a:cubicBezTo>
                  <a:cubicBezTo>
                    <a:pt x="1763" y="16"/>
                    <a:pt x="1763" y="16"/>
                    <a:pt x="1763" y="16"/>
                  </a:cubicBezTo>
                  <a:cubicBezTo>
                    <a:pt x="1765" y="15"/>
                    <a:pt x="1765" y="15"/>
                    <a:pt x="1765" y="15"/>
                  </a:cubicBezTo>
                  <a:cubicBezTo>
                    <a:pt x="1762" y="17"/>
                    <a:pt x="1762" y="17"/>
                    <a:pt x="1762" y="17"/>
                  </a:cubicBezTo>
                  <a:cubicBezTo>
                    <a:pt x="1766" y="17"/>
                    <a:pt x="1766" y="17"/>
                    <a:pt x="1766" y="17"/>
                  </a:cubicBezTo>
                  <a:cubicBezTo>
                    <a:pt x="1766" y="16"/>
                    <a:pt x="1765" y="16"/>
                    <a:pt x="1765" y="15"/>
                  </a:cubicBezTo>
                  <a:cubicBezTo>
                    <a:pt x="1762" y="17"/>
                    <a:pt x="1762" y="17"/>
                    <a:pt x="1762" y="17"/>
                  </a:cubicBezTo>
                  <a:cubicBezTo>
                    <a:pt x="1766" y="17"/>
                    <a:pt x="1766" y="17"/>
                    <a:pt x="1766" y="17"/>
                  </a:cubicBezTo>
                  <a:cubicBezTo>
                    <a:pt x="1762" y="17"/>
                    <a:pt x="1762" y="17"/>
                    <a:pt x="1762" y="17"/>
                  </a:cubicBezTo>
                  <a:cubicBezTo>
                    <a:pt x="1765" y="20"/>
                    <a:pt x="1765" y="20"/>
                    <a:pt x="1765" y="20"/>
                  </a:cubicBezTo>
                  <a:cubicBezTo>
                    <a:pt x="1766" y="19"/>
                    <a:pt x="1766" y="18"/>
                    <a:pt x="1766" y="17"/>
                  </a:cubicBezTo>
                  <a:cubicBezTo>
                    <a:pt x="1762" y="17"/>
                    <a:pt x="1762" y="17"/>
                    <a:pt x="1762" y="17"/>
                  </a:cubicBezTo>
                  <a:cubicBezTo>
                    <a:pt x="1765" y="20"/>
                    <a:pt x="1765" y="20"/>
                    <a:pt x="1765" y="20"/>
                  </a:cubicBezTo>
                  <a:cubicBezTo>
                    <a:pt x="1762" y="17"/>
                    <a:pt x="1762" y="17"/>
                    <a:pt x="1762" y="17"/>
                  </a:cubicBezTo>
                  <a:cubicBezTo>
                    <a:pt x="1760" y="21"/>
                    <a:pt x="1760" y="21"/>
                    <a:pt x="1760" y="21"/>
                  </a:cubicBezTo>
                  <a:cubicBezTo>
                    <a:pt x="1760" y="21"/>
                    <a:pt x="1786" y="34"/>
                    <a:pt x="1814" y="48"/>
                  </a:cubicBezTo>
                  <a:cubicBezTo>
                    <a:pt x="1827" y="54"/>
                    <a:pt x="1841" y="61"/>
                    <a:pt x="1851" y="66"/>
                  </a:cubicBezTo>
                  <a:cubicBezTo>
                    <a:pt x="1857" y="68"/>
                    <a:pt x="1861" y="70"/>
                    <a:pt x="1864" y="72"/>
                  </a:cubicBezTo>
                  <a:cubicBezTo>
                    <a:pt x="1866" y="73"/>
                    <a:pt x="1867" y="73"/>
                    <a:pt x="1868" y="74"/>
                  </a:cubicBezTo>
                  <a:cubicBezTo>
                    <a:pt x="1869" y="74"/>
                    <a:pt x="1870" y="74"/>
                    <a:pt x="1870" y="74"/>
                  </a:cubicBezTo>
                  <a:cubicBezTo>
                    <a:pt x="1871" y="74"/>
                    <a:pt x="1871" y="74"/>
                    <a:pt x="1871" y="74"/>
                  </a:cubicBezTo>
                  <a:cubicBezTo>
                    <a:pt x="1871" y="74"/>
                    <a:pt x="1871" y="75"/>
                    <a:pt x="1872" y="75"/>
                  </a:cubicBezTo>
                  <a:cubicBezTo>
                    <a:pt x="1872" y="75"/>
                    <a:pt x="1873" y="75"/>
                    <a:pt x="1873" y="74"/>
                  </a:cubicBezTo>
                  <a:cubicBezTo>
                    <a:pt x="1874" y="74"/>
                    <a:pt x="1875" y="74"/>
                    <a:pt x="1875" y="73"/>
                  </a:cubicBezTo>
                  <a:cubicBezTo>
                    <a:pt x="1876" y="72"/>
                    <a:pt x="1876" y="71"/>
                    <a:pt x="1876" y="70"/>
                  </a:cubicBezTo>
                  <a:cubicBezTo>
                    <a:pt x="1876" y="69"/>
                    <a:pt x="1875" y="68"/>
                    <a:pt x="1874" y="67"/>
                  </a:cubicBezTo>
                  <a:cubicBezTo>
                    <a:pt x="1786" y="12"/>
                    <a:pt x="1786" y="12"/>
                    <a:pt x="1786" y="12"/>
                  </a:cubicBezTo>
                  <a:cubicBezTo>
                    <a:pt x="1784" y="16"/>
                    <a:pt x="1784" y="16"/>
                    <a:pt x="1784" y="16"/>
                  </a:cubicBezTo>
                  <a:cubicBezTo>
                    <a:pt x="1788" y="18"/>
                    <a:pt x="1788" y="18"/>
                    <a:pt x="1788" y="18"/>
                  </a:cubicBezTo>
                  <a:cubicBezTo>
                    <a:pt x="1784" y="16"/>
                    <a:pt x="1784" y="16"/>
                    <a:pt x="1784" y="16"/>
                  </a:cubicBezTo>
                  <a:cubicBezTo>
                    <a:pt x="1785" y="19"/>
                    <a:pt x="1785" y="19"/>
                    <a:pt x="1785" y="19"/>
                  </a:cubicBezTo>
                  <a:cubicBezTo>
                    <a:pt x="1786" y="19"/>
                    <a:pt x="1787" y="19"/>
                    <a:pt x="1788" y="18"/>
                  </a:cubicBezTo>
                  <a:cubicBezTo>
                    <a:pt x="1784" y="16"/>
                    <a:pt x="1784" y="16"/>
                    <a:pt x="1784" y="16"/>
                  </a:cubicBezTo>
                  <a:cubicBezTo>
                    <a:pt x="1785" y="19"/>
                    <a:pt x="1785" y="19"/>
                    <a:pt x="1785" y="19"/>
                  </a:cubicBezTo>
                  <a:cubicBezTo>
                    <a:pt x="1784" y="16"/>
                    <a:pt x="1784" y="16"/>
                    <a:pt x="1784" y="16"/>
                  </a:cubicBezTo>
                  <a:cubicBezTo>
                    <a:pt x="1784" y="20"/>
                    <a:pt x="1784" y="20"/>
                    <a:pt x="1784" y="20"/>
                  </a:cubicBezTo>
                  <a:cubicBezTo>
                    <a:pt x="1785" y="20"/>
                    <a:pt x="1785" y="20"/>
                    <a:pt x="1785" y="19"/>
                  </a:cubicBezTo>
                  <a:cubicBezTo>
                    <a:pt x="1784" y="16"/>
                    <a:pt x="1784" y="16"/>
                    <a:pt x="1784" y="16"/>
                  </a:cubicBezTo>
                  <a:cubicBezTo>
                    <a:pt x="1784" y="20"/>
                    <a:pt x="1784" y="20"/>
                    <a:pt x="1784" y="20"/>
                  </a:cubicBezTo>
                  <a:cubicBezTo>
                    <a:pt x="1784" y="17"/>
                    <a:pt x="1784" y="17"/>
                    <a:pt x="1784" y="17"/>
                  </a:cubicBezTo>
                  <a:cubicBezTo>
                    <a:pt x="1784" y="20"/>
                    <a:pt x="1784" y="20"/>
                    <a:pt x="1784" y="20"/>
                  </a:cubicBezTo>
                  <a:cubicBezTo>
                    <a:pt x="1784" y="20"/>
                    <a:pt x="1784" y="20"/>
                    <a:pt x="1784" y="20"/>
                  </a:cubicBezTo>
                  <a:cubicBezTo>
                    <a:pt x="1784" y="17"/>
                    <a:pt x="1784" y="17"/>
                    <a:pt x="1784" y="17"/>
                  </a:cubicBezTo>
                  <a:cubicBezTo>
                    <a:pt x="1784" y="20"/>
                    <a:pt x="1784" y="20"/>
                    <a:pt x="1784" y="20"/>
                  </a:cubicBezTo>
                  <a:cubicBezTo>
                    <a:pt x="1784" y="20"/>
                    <a:pt x="1784" y="20"/>
                    <a:pt x="1784" y="20"/>
                  </a:cubicBezTo>
                  <a:cubicBezTo>
                    <a:pt x="1784" y="20"/>
                    <a:pt x="1785" y="20"/>
                    <a:pt x="1786" y="20"/>
                  </a:cubicBezTo>
                  <a:cubicBezTo>
                    <a:pt x="1790" y="22"/>
                    <a:pt x="1797" y="25"/>
                    <a:pt x="1806" y="29"/>
                  </a:cubicBezTo>
                  <a:cubicBezTo>
                    <a:pt x="1819" y="36"/>
                    <a:pt x="1836" y="44"/>
                    <a:pt x="1849" y="50"/>
                  </a:cubicBezTo>
                  <a:cubicBezTo>
                    <a:pt x="1855" y="54"/>
                    <a:pt x="1861" y="57"/>
                    <a:pt x="1865" y="59"/>
                  </a:cubicBezTo>
                  <a:cubicBezTo>
                    <a:pt x="1869" y="61"/>
                    <a:pt x="1872" y="62"/>
                    <a:pt x="1872" y="62"/>
                  </a:cubicBezTo>
                  <a:cubicBezTo>
                    <a:pt x="1874" y="63"/>
                    <a:pt x="1876" y="62"/>
                    <a:pt x="1877" y="61"/>
                  </a:cubicBezTo>
                  <a:cubicBezTo>
                    <a:pt x="1878" y="59"/>
                    <a:pt x="1878" y="56"/>
                    <a:pt x="1876" y="55"/>
                  </a:cubicBezTo>
                  <a:cubicBezTo>
                    <a:pt x="1844" y="35"/>
                    <a:pt x="1844" y="35"/>
                    <a:pt x="1844" y="35"/>
                  </a:cubicBezTo>
                  <a:cubicBezTo>
                    <a:pt x="1873" y="47"/>
                    <a:pt x="1873" y="47"/>
                    <a:pt x="1873" y="47"/>
                  </a:cubicBezTo>
                  <a:cubicBezTo>
                    <a:pt x="1875" y="48"/>
                    <a:pt x="1877" y="47"/>
                    <a:pt x="1878" y="46"/>
                  </a:cubicBezTo>
                  <a:cubicBezTo>
                    <a:pt x="1879" y="44"/>
                    <a:pt x="1878" y="41"/>
                    <a:pt x="1876" y="40"/>
                  </a:cubicBezTo>
                  <a:cubicBezTo>
                    <a:pt x="1876" y="40"/>
                    <a:pt x="1873" y="38"/>
                    <a:pt x="1868" y="35"/>
                  </a:cubicBezTo>
                  <a:cubicBezTo>
                    <a:pt x="1861" y="31"/>
                    <a:pt x="1850" y="24"/>
                    <a:pt x="1841" y="19"/>
                  </a:cubicBezTo>
                  <a:cubicBezTo>
                    <a:pt x="1836" y="16"/>
                    <a:pt x="1832" y="13"/>
                    <a:pt x="1829" y="11"/>
                  </a:cubicBezTo>
                  <a:cubicBezTo>
                    <a:pt x="1827" y="10"/>
                    <a:pt x="1826" y="9"/>
                    <a:pt x="1825" y="9"/>
                  </a:cubicBezTo>
                  <a:cubicBezTo>
                    <a:pt x="1825" y="8"/>
                    <a:pt x="1825" y="8"/>
                    <a:pt x="1825" y="8"/>
                  </a:cubicBezTo>
                  <a:cubicBezTo>
                    <a:pt x="1824" y="10"/>
                    <a:pt x="1824" y="10"/>
                    <a:pt x="1824" y="10"/>
                  </a:cubicBezTo>
                  <a:cubicBezTo>
                    <a:pt x="1825" y="9"/>
                    <a:pt x="1825" y="9"/>
                    <a:pt x="1825" y="9"/>
                  </a:cubicBezTo>
                  <a:cubicBezTo>
                    <a:pt x="1825" y="8"/>
                    <a:pt x="1825" y="8"/>
                    <a:pt x="1825" y="8"/>
                  </a:cubicBezTo>
                  <a:cubicBezTo>
                    <a:pt x="1824" y="10"/>
                    <a:pt x="1824" y="10"/>
                    <a:pt x="1824" y="10"/>
                  </a:cubicBezTo>
                  <a:cubicBezTo>
                    <a:pt x="1825" y="9"/>
                    <a:pt x="1825" y="9"/>
                    <a:pt x="1825" y="9"/>
                  </a:cubicBezTo>
                  <a:cubicBezTo>
                    <a:pt x="1822" y="11"/>
                    <a:pt x="1822" y="11"/>
                    <a:pt x="1822" y="11"/>
                  </a:cubicBezTo>
                  <a:cubicBezTo>
                    <a:pt x="1825" y="9"/>
                    <a:pt x="1825" y="9"/>
                    <a:pt x="1825" y="9"/>
                  </a:cubicBezTo>
                  <a:cubicBezTo>
                    <a:pt x="1825" y="9"/>
                    <a:pt x="1825" y="9"/>
                    <a:pt x="1825" y="9"/>
                  </a:cubicBezTo>
                  <a:cubicBezTo>
                    <a:pt x="1822" y="11"/>
                    <a:pt x="1822" y="11"/>
                    <a:pt x="1822" y="11"/>
                  </a:cubicBezTo>
                  <a:cubicBezTo>
                    <a:pt x="1825" y="9"/>
                    <a:pt x="1825" y="9"/>
                    <a:pt x="1825" y="9"/>
                  </a:cubicBezTo>
                  <a:cubicBezTo>
                    <a:pt x="1822" y="11"/>
                    <a:pt x="1822" y="11"/>
                    <a:pt x="1822" y="11"/>
                  </a:cubicBezTo>
                  <a:cubicBezTo>
                    <a:pt x="1826" y="11"/>
                    <a:pt x="1826" y="11"/>
                    <a:pt x="1826" y="11"/>
                  </a:cubicBezTo>
                  <a:cubicBezTo>
                    <a:pt x="1826" y="10"/>
                    <a:pt x="1826" y="10"/>
                    <a:pt x="1825" y="9"/>
                  </a:cubicBezTo>
                  <a:cubicBezTo>
                    <a:pt x="1822" y="11"/>
                    <a:pt x="1822" y="11"/>
                    <a:pt x="1822" y="11"/>
                  </a:cubicBezTo>
                  <a:cubicBezTo>
                    <a:pt x="1826" y="11"/>
                    <a:pt x="1826" y="11"/>
                    <a:pt x="1826" y="11"/>
                  </a:cubicBezTo>
                  <a:cubicBezTo>
                    <a:pt x="1822" y="11"/>
                    <a:pt x="1822" y="11"/>
                    <a:pt x="1822" y="11"/>
                  </a:cubicBezTo>
                  <a:cubicBezTo>
                    <a:pt x="1825" y="13"/>
                    <a:pt x="1825" y="13"/>
                    <a:pt x="1825" y="13"/>
                  </a:cubicBezTo>
                  <a:cubicBezTo>
                    <a:pt x="1826" y="12"/>
                    <a:pt x="1826" y="11"/>
                    <a:pt x="1826" y="11"/>
                  </a:cubicBezTo>
                  <a:cubicBezTo>
                    <a:pt x="1822" y="11"/>
                    <a:pt x="1822" y="11"/>
                    <a:pt x="1822" y="11"/>
                  </a:cubicBezTo>
                  <a:cubicBezTo>
                    <a:pt x="1825" y="13"/>
                    <a:pt x="1825" y="13"/>
                    <a:pt x="1825" y="13"/>
                  </a:cubicBezTo>
                  <a:cubicBezTo>
                    <a:pt x="1822" y="11"/>
                    <a:pt x="1822" y="11"/>
                    <a:pt x="1822" y="11"/>
                  </a:cubicBezTo>
                  <a:cubicBezTo>
                    <a:pt x="1821" y="15"/>
                    <a:pt x="1821" y="15"/>
                    <a:pt x="1821" y="15"/>
                  </a:cubicBezTo>
                  <a:cubicBezTo>
                    <a:pt x="1876" y="29"/>
                    <a:pt x="1876" y="29"/>
                    <a:pt x="1876" y="29"/>
                  </a:cubicBezTo>
                  <a:cubicBezTo>
                    <a:pt x="1878" y="29"/>
                    <a:pt x="1879" y="28"/>
                    <a:pt x="1880" y="27"/>
                  </a:cubicBezTo>
                  <a:cubicBezTo>
                    <a:pt x="1881" y="26"/>
                    <a:pt x="1881" y="25"/>
                    <a:pt x="1881" y="25"/>
                  </a:cubicBezTo>
                  <a:cubicBezTo>
                    <a:pt x="1881" y="23"/>
                    <a:pt x="1880" y="23"/>
                    <a:pt x="1880" y="23"/>
                  </a:cubicBezTo>
                  <a:cubicBezTo>
                    <a:pt x="1880" y="22"/>
                    <a:pt x="1880" y="22"/>
                    <a:pt x="1879" y="22"/>
                  </a:cubicBezTo>
                  <a:cubicBezTo>
                    <a:pt x="1879" y="21"/>
                    <a:pt x="1879" y="21"/>
                    <a:pt x="1878" y="21"/>
                  </a:cubicBezTo>
                  <a:cubicBezTo>
                    <a:pt x="1877" y="20"/>
                    <a:pt x="1875" y="18"/>
                    <a:pt x="1872" y="16"/>
                  </a:cubicBezTo>
                  <a:cubicBezTo>
                    <a:pt x="1863" y="11"/>
                    <a:pt x="1850" y="3"/>
                    <a:pt x="1850" y="3"/>
                  </a:cubicBezTo>
                  <a:cubicBezTo>
                    <a:pt x="1848" y="7"/>
                    <a:pt x="1848" y="7"/>
                    <a:pt x="1848" y="7"/>
                  </a:cubicBezTo>
                  <a:cubicBezTo>
                    <a:pt x="1851" y="9"/>
                    <a:pt x="1851" y="9"/>
                    <a:pt x="1851" y="9"/>
                  </a:cubicBezTo>
                  <a:cubicBezTo>
                    <a:pt x="1848" y="7"/>
                    <a:pt x="1848" y="7"/>
                    <a:pt x="1848" y="7"/>
                  </a:cubicBezTo>
                  <a:cubicBezTo>
                    <a:pt x="1849" y="10"/>
                    <a:pt x="1849" y="10"/>
                    <a:pt x="1849" y="10"/>
                  </a:cubicBezTo>
                  <a:cubicBezTo>
                    <a:pt x="1850" y="10"/>
                    <a:pt x="1851" y="10"/>
                    <a:pt x="1851" y="9"/>
                  </a:cubicBezTo>
                  <a:cubicBezTo>
                    <a:pt x="1848" y="7"/>
                    <a:pt x="1848" y="7"/>
                    <a:pt x="1848" y="7"/>
                  </a:cubicBezTo>
                  <a:cubicBezTo>
                    <a:pt x="1849" y="10"/>
                    <a:pt x="1849" y="10"/>
                    <a:pt x="1849" y="10"/>
                  </a:cubicBezTo>
                  <a:cubicBezTo>
                    <a:pt x="1848" y="7"/>
                    <a:pt x="1848" y="7"/>
                    <a:pt x="1848" y="7"/>
                  </a:cubicBezTo>
                  <a:cubicBezTo>
                    <a:pt x="1848" y="11"/>
                    <a:pt x="1848" y="11"/>
                    <a:pt x="1848" y="11"/>
                  </a:cubicBezTo>
                  <a:cubicBezTo>
                    <a:pt x="1849" y="11"/>
                    <a:pt x="1849" y="11"/>
                    <a:pt x="1849" y="10"/>
                  </a:cubicBezTo>
                  <a:cubicBezTo>
                    <a:pt x="1848" y="7"/>
                    <a:pt x="1848" y="7"/>
                    <a:pt x="1848" y="7"/>
                  </a:cubicBezTo>
                  <a:cubicBezTo>
                    <a:pt x="1848" y="11"/>
                    <a:pt x="1848" y="11"/>
                    <a:pt x="1848" y="11"/>
                  </a:cubicBezTo>
                  <a:cubicBezTo>
                    <a:pt x="1848" y="8"/>
                    <a:pt x="1848" y="8"/>
                    <a:pt x="1848" y="8"/>
                  </a:cubicBezTo>
                  <a:cubicBezTo>
                    <a:pt x="1848" y="11"/>
                    <a:pt x="1848" y="11"/>
                    <a:pt x="1848" y="11"/>
                  </a:cubicBezTo>
                  <a:cubicBezTo>
                    <a:pt x="1848" y="11"/>
                    <a:pt x="1848" y="11"/>
                    <a:pt x="1848" y="11"/>
                  </a:cubicBezTo>
                  <a:cubicBezTo>
                    <a:pt x="1848" y="8"/>
                    <a:pt x="1848" y="8"/>
                    <a:pt x="1848" y="8"/>
                  </a:cubicBezTo>
                  <a:cubicBezTo>
                    <a:pt x="1848" y="11"/>
                    <a:pt x="1848" y="11"/>
                    <a:pt x="1848" y="11"/>
                  </a:cubicBezTo>
                  <a:cubicBezTo>
                    <a:pt x="1848" y="10"/>
                    <a:pt x="1848" y="10"/>
                    <a:pt x="1848" y="10"/>
                  </a:cubicBezTo>
                  <a:cubicBezTo>
                    <a:pt x="1848" y="11"/>
                    <a:pt x="1848" y="11"/>
                    <a:pt x="1848" y="11"/>
                  </a:cubicBezTo>
                  <a:cubicBezTo>
                    <a:pt x="1848" y="11"/>
                    <a:pt x="1848" y="11"/>
                    <a:pt x="1848" y="11"/>
                  </a:cubicBezTo>
                  <a:cubicBezTo>
                    <a:pt x="1848" y="10"/>
                    <a:pt x="1848" y="10"/>
                    <a:pt x="1848" y="10"/>
                  </a:cubicBezTo>
                  <a:cubicBezTo>
                    <a:pt x="1848" y="11"/>
                    <a:pt x="1848" y="11"/>
                    <a:pt x="1848" y="11"/>
                  </a:cubicBezTo>
                  <a:cubicBezTo>
                    <a:pt x="1848" y="11"/>
                    <a:pt x="1849" y="11"/>
                    <a:pt x="1850" y="11"/>
                  </a:cubicBezTo>
                  <a:cubicBezTo>
                    <a:pt x="1853" y="11"/>
                    <a:pt x="1858" y="12"/>
                    <a:pt x="1863" y="13"/>
                  </a:cubicBezTo>
                  <a:cubicBezTo>
                    <a:pt x="1866" y="14"/>
                    <a:pt x="1868" y="14"/>
                    <a:pt x="1870" y="14"/>
                  </a:cubicBezTo>
                  <a:cubicBezTo>
                    <a:pt x="1871" y="15"/>
                    <a:pt x="1872" y="15"/>
                    <a:pt x="1873" y="15"/>
                  </a:cubicBezTo>
                  <a:cubicBezTo>
                    <a:pt x="1874" y="15"/>
                    <a:pt x="1874" y="15"/>
                    <a:pt x="1874" y="15"/>
                  </a:cubicBezTo>
                  <a:cubicBezTo>
                    <a:pt x="1874" y="15"/>
                    <a:pt x="1874" y="15"/>
                    <a:pt x="1874" y="15"/>
                  </a:cubicBezTo>
                  <a:cubicBezTo>
                    <a:pt x="1875" y="15"/>
                    <a:pt x="1875" y="15"/>
                    <a:pt x="1875" y="15"/>
                  </a:cubicBezTo>
                  <a:cubicBezTo>
                    <a:pt x="1875" y="15"/>
                    <a:pt x="1875" y="15"/>
                    <a:pt x="1876" y="15"/>
                  </a:cubicBezTo>
                  <a:cubicBezTo>
                    <a:pt x="1876" y="15"/>
                    <a:pt x="1877" y="14"/>
                    <a:pt x="1878" y="13"/>
                  </a:cubicBezTo>
                  <a:cubicBezTo>
                    <a:pt x="1878" y="13"/>
                    <a:pt x="1879" y="11"/>
                    <a:pt x="1878" y="10"/>
                  </a:cubicBezTo>
                  <a:cubicBezTo>
                    <a:pt x="1878" y="9"/>
                    <a:pt x="1878" y="8"/>
                    <a:pt x="1877" y="8"/>
                  </a:cubicBezTo>
                  <a:cubicBezTo>
                    <a:pt x="1866" y="1"/>
                    <a:pt x="1866" y="1"/>
                    <a:pt x="1866" y="1"/>
                  </a:cubicBezTo>
                  <a:cubicBezTo>
                    <a:pt x="1864" y="0"/>
                    <a:pt x="1862" y="1"/>
                    <a:pt x="1861" y="2"/>
                  </a:cubicBezTo>
                  <a:cubicBezTo>
                    <a:pt x="1860" y="4"/>
                    <a:pt x="1860" y="7"/>
                    <a:pt x="1862" y="8"/>
                  </a:cubicBezTo>
                  <a:cubicBezTo>
                    <a:pt x="1872" y="14"/>
                    <a:pt x="1872" y="14"/>
                    <a:pt x="1872" y="14"/>
                  </a:cubicBezTo>
                  <a:cubicBezTo>
                    <a:pt x="1874" y="11"/>
                    <a:pt x="1874" y="11"/>
                    <a:pt x="1874" y="11"/>
                  </a:cubicBezTo>
                  <a:cubicBezTo>
                    <a:pt x="1871" y="8"/>
                    <a:pt x="1871" y="8"/>
                    <a:pt x="1871" y="8"/>
                  </a:cubicBezTo>
                  <a:cubicBezTo>
                    <a:pt x="1874" y="11"/>
                    <a:pt x="1874" y="11"/>
                    <a:pt x="1874" y="11"/>
                  </a:cubicBezTo>
                  <a:cubicBezTo>
                    <a:pt x="1873" y="7"/>
                    <a:pt x="1873" y="7"/>
                    <a:pt x="1873" y="7"/>
                  </a:cubicBezTo>
                  <a:cubicBezTo>
                    <a:pt x="1873" y="7"/>
                    <a:pt x="1872" y="8"/>
                    <a:pt x="1871" y="8"/>
                  </a:cubicBezTo>
                  <a:cubicBezTo>
                    <a:pt x="1874" y="11"/>
                    <a:pt x="1874" y="11"/>
                    <a:pt x="1874" y="11"/>
                  </a:cubicBezTo>
                  <a:cubicBezTo>
                    <a:pt x="1873" y="7"/>
                    <a:pt x="1873" y="7"/>
                    <a:pt x="1873" y="7"/>
                  </a:cubicBezTo>
                  <a:cubicBezTo>
                    <a:pt x="1874" y="11"/>
                    <a:pt x="1874" y="11"/>
                    <a:pt x="1874" y="11"/>
                  </a:cubicBezTo>
                  <a:cubicBezTo>
                    <a:pt x="1874" y="7"/>
                    <a:pt x="1874" y="7"/>
                    <a:pt x="1874" y="7"/>
                  </a:cubicBezTo>
                  <a:cubicBezTo>
                    <a:pt x="1874" y="7"/>
                    <a:pt x="1874" y="7"/>
                    <a:pt x="1873" y="7"/>
                  </a:cubicBezTo>
                  <a:cubicBezTo>
                    <a:pt x="1874" y="11"/>
                    <a:pt x="1874" y="11"/>
                    <a:pt x="1874" y="11"/>
                  </a:cubicBezTo>
                  <a:cubicBezTo>
                    <a:pt x="1874" y="7"/>
                    <a:pt x="1874" y="7"/>
                    <a:pt x="1874" y="7"/>
                  </a:cubicBezTo>
                  <a:cubicBezTo>
                    <a:pt x="1874" y="10"/>
                    <a:pt x="1874" y="10"/>
                    <a:pt x="1874" y="10"/>
                  </a:cubicBezTo>
                  <a:cubicBezTo>
                    <a:pt x="1874" y="7"/>
                    <a:pt x="1874" y="7"/>
                    <a:pt x="1874" y="7"/>
                  </a:cubicBezTo>
                  <a:cubicBezTo>
                    <a:pt x="1874" y="7"/>
                    <a:pt x="1874" y="7"/>
                    <a:pt x="1874" y="7"/>
                  </a:cubicBezTo>
                  <a:cubicBezTo>
                    <a:pt x="1874" y="10"/>
                    <a:pt x="1874" y="10"/>
                    <a:pt x="1874" y="10"/>
                  </a:cubicBezTo>
                  <a:cubicBezTo>
                    <a:pt x="1874" y="7"/>
                    <a:pt x="1874" y="7"/>
                    <a:pt x="1874" y="7"/>
                  </a:cubicBezTo>
                  <a:cubicBezTo>
                    <a:pt x="1874" y="9"/>
                    <a:pt x="1874" y="9"/>
                    <a:pt x="1874" y="9"/>
                  </a:cubicBezTo>
                  <a:cubicBezTo>
                    <a:pt x="1875" y="7"/>
                    <a:pt x="1875" y="7"/>
                    <a:pt x="1875" y="7"/>
                  </a:cubicBezTo>
                  <a:cubicBezTo>
                    <a:pt x="1874" y="7"/>
                    <a:pt x="1874" y="7"/>
                    <a:pt x="1874" y="7"/>
                  </a:cubicBezTo>
                  <a:cubicBezTo>
                    <a:pt x="1874" y="9"/>
                    <a:pt x="1874" y="9"/>
                    <a:pt x="1874" y="9"/>
                  </a:cubicBezTo>
                  <a:cubicBezTo>
                    <a:pt x="1875" y="7"/>
                    <a:pt x="1875" y="7"/>
                    <a:pt x="1875" y="7"/>
                  </a:cubicBezTo>
                  <a:cubicBezTo>
                    <a:pt x="1875" y="7"/>
                    <a:pt x="1875" y="7"/>
                    <a:pt x="1875" y="7"/>
                  </a:cubicBezTo>
                  <a:cubicBezTo>
                    <a:pt x="1875" y="7"/>
                    <a:pt x="1875" y="7"/>
                    <a:pt x="1875" y="7"/>
                  </a:cubicBezTo>
                  <a:cubicBezTo>
                    <a:pt x="1875" y="7"/>
                    <a:pt x="1875" y="7"/>
                    <a:pt x="1875" y="7"/>
                  </a:cubicBezTo>
                  <a:cubicBezTo>
                    <a:pt x="1875" y="7"/>
                    <a:pt x="1875" y="7"/>
                    <a:pt x="1875" y="7"/>
                  </a:cubicBezTo>
                  <a:cubicBezTo>
                    <a:pt x="1875" y="7"/>
                    <a:pt x="1875" y="7"/>
                    <a:pt x="1875" y="7"/>
                  </a:cubicBezTo>
                  <a:cubicBezTo>
                    <a:pt x="1874" y="7"/>
                    <a:pt x="1874" y="7"/>
                    <a:pt x="1873" y="7"/>
                  </a:cubicBezTo>
                  <a:cubicBezTo>
                    <a:pt x="1870" y="6"/>
                    <a:pt x="1865" y="5"/>
                    <a:pt x="1860" y="4"/>
                  </a:cubicBezTo>
                  <a:cubicBezTo>
                    <a:pt x="1857" y="4"/>
                    <a:pt x="1855" y="4"/>
                    <a:pt x="1853" y="3"/>
                  </a:cubicBezTo>
                  <a:cubicBezTo>
                    <a:pt x="1852" y="3"/>
                    <a:pt x="1851" y="3"/>
                    <a:pt x="1850" y="3"/>
                  </a:cubicBezTo>
                  <a:cubicBezTo>
                    <a:pt x="1849" y="3"/>
                    <a:pt x="1849" y="3"/>
                    <a:pt x="1848" y="3"/>
                  </a:cubicBezTo>
                  <a:cubicBezTo>
                    <a:pt x="1848" y="3"/>
                    <a:pt x="1848" y="3"/>
                    <a:pt x="1847" y="3"/>
                  </a:cubicBezTo>
                  <a:cubicBezTo>
                    <a:pt x="1847" y="3"/>
                    <a:pt x="1847" y="3"/>
                    <a:pt x="1846" y="3"/>
                  </a:cubicBezTo>
                  <a:cubicBezTo>
                    <a:pt x="1846" y="3"/>
                    <a:pt x="1845" y="4"/>
                    <a:pt x="1845" y="5"/>
                  </a:cubicBezTo>
                  <a:cubicBezTo>
                    <a:pt x="1844" y="6"/>
                    <a:pt x="1844" y="7"/>
                    <a:pt x="1844" y="8"/>
                  </a:cubicBezTo>
                  <a:cubicBezTo>
                    <a:pt x="1844" y="9"/>
                    <a:pt x="1845" y="10"/>
                    <a:pt x="1846" y="10"/>
                  </a:cubicBezTo>
                  <a:cubicBezTo>
                    <a:pt x="1846" y="10"/>
                    <a:pt x="1848" y="11"/>
                    <a:pt x="1850" y="13"/>
                  </a:cubicBezTo>
                  <a:cubicBezTo>
                    <a:pt x="1854" y="15"/>
                    <a:pt x="1861" y="19"/>
                    <a:pt x="1866" y="22"/>
                  </a:cubicBezTo>
                  <a:cubicBezTo>
                    <a:pt x="1868" y="24"/>
                    <a:pt x="1870" y="25"/>
                    <a:pt x="1872" y="26"/>
                  </a:cubicBezTo>
                  <a:cubicBezTo>
                    <a:pt x="1873" y="27"/>
                    <a:pt x="1873" y="27"/>
                    <a:pt x="1874" y="27"/>
                  </a:cubicBezTo>
                  <a:cubicBezTo>
                    <a:pt x="1874" y="28"/>
                    <a:pt x="1874" y="28"/>
                    <a:pt x="1874" y="28"/>
                  </a:cubicBezTo>
                  <a:cubicBezTo>
                    <a:pt x="1874" y="28"/>
                    <a:pt x="1874" y="28"/>
                    <a:pt x="1874" y="28"/>
                  </a:cubicBezTo>
                  <a:cubicBezTo>
                    <a:pt x="1876" y="26"/>
                    <a:pt x="1876" y="26"/>
                    <a:pt x="1876" y="26"/>
                  </a:cubicBezTo>
                  <a:cubicBezTo>
                    <a:pt x="1874" y="27"/>
                    <a:pt x="1874" y="27"/>
                    <a:pt x="1874" y="27"/>
                  </a:cubicBezTo>
                  <a:cubicBezTo>
                    <a:pt x="1874" y="28"/>
                    <a:pt x="1874" y="28"/>
                    <a:pt x="1874" y="28"/>
                  </a:cubicBezTo>
                  <a:cubicBezTo>
                    <a:pt x="1876" y="26"/>
                    <a:pt x="1876" y="26"/>
                    <a:pt x="1876" y="26"/>
                  </a:cubicBezTo>
                  <a:cubicBezTo>
                    <a:pt x="1874" y="27"/>
                    <a:pt x="1874" y="27"/>
                    <a:pt x="1874" y="27"/>
                  </a:cubicBezTo>
                  <a:cubicBezTo>
                    <a:pt x="1877" y="25"/>
                    <a:pt x="1877" y="25"/>
                    <a:pt x="1877" y="25"/>
                  </a:cubicBezTo>
                  <a:cubicBezTo>
                    <a:pt x="1873" y="27"/>
                    <a:pt x="1873" y="27"/>
                    <a:pt x="1873" y="27"/>
                  </a:cubicBezTo>
                  <a:cubicBezTo>
                    <a:pt x="1874" y="27"/>
                    <a:pt x="1874" y="27"/>
                    <a:pt x="1874" y="27"/>
                  </a:cubicBezTo>
                  <a:cubicBezTo>
                    <a:pt x="1877" y="25"/>
                    <a:pt x="1877" y="25"/>
                    <a:pt x="1877" y="25"/>
                  </a:cubicBezTo>
                  <a:cubicBezTo>
                    <a:pt x="1873" y="27"/>
                    <a:pt x="1873" y="27"/>
                    <a:pt x="1873" y="27"/>
                  </a:cubicBezTo>
                  <a:cubicBezTo>
                    <a:pt x="1877" y="25"/>
                    <a:pt x="1877" y="25"/>
                    <a:pt x="1877" y="25"/>
                  </a:cubicBezTo>
                  <a:cubicBezTo>
                    <a:pt x="1873" y="25"/>
                    <a:pt x="1873" y="25"/>
                    <a:pt x="1873" y="25"/>
                  </a:cubicBezTo>
                  <a:cubicBezTo>
                    <a:pt x="1873" y="26"/>
                    <a:pt x="1873" y="26"/>
                    <a:pt x="1873" y="27"/>
                  </a:cubicBezTo>
                  <a:cubicBezTo>
                    <a:pt x="1877" y="25"/>
                    <a:pt x="1877" y="25"/>
                    <a:pt x="1877" y="25"/>
                  </a:cubicBezTo>
                  <a:cubicBezTo>
                    <a:pt x="1873" y="25"/>
                    <a:pt x="1873" y="25"/>
                    <a:pt x="1873" y="25"/>
                  </a:cubicBezTo>
                  <a:cubicBezTo>
                    <a:pt x="1877" y="25"/>
                    <a:pt x="1877" y="25"/>
                    <a:pt x="1877" y="25"/>
                  </a:cubicBezTo>
                  <a:cubicBezTo>
                    <a:pt x="1873" y="23"/>
                    <a:pt x="1873" y="23"/>
                    <a:pt x="1873" y="23"/>
                  </a:cubicBezTo>
                  <a:cubicBezTo>
                    <a:pt x="1873" y="24"/>
                    <a:pt x="1873" y="24"/>
                    <a:pt x="1873" y="25"/>
                  </a:cubicBezTo>
                  <a:cubicBezTo>
                    <a:pt x="1877" y="25"/>
                    <a:pt x="1877" y="25"/>
                    <a:pt x="1877" y="25"/>
                  </a:cubicBezTo>
                  <a:cubicBezTo>
                    <a:pt x="1873" y="23"/>
                    <a:pt x="1873" y="23"/>
                    <a:pt x="1873" y="23"/>
                  </a:cubicBezTo>
                  <a:cubicBezTo>
                    <a:pt x="1877" y="25"/>
                    <a:pt x="1877" y="25"/>
                    <a:pt x="1877" y="25"/>
                  </a:cubicBezTo>
                  <a:cubicBezTo>
                    <a:pt x="1878" y="21"/>
                    <a:pt x="1878" y="21"/>
                    <a:pt x="1878" y="21"/>
                  </a:cubicBezTo>
                  <a:cubicBezTo>
                    <a:pt x="1823" y="7"/>
                    <a:pt x="1823" y="7"/>
                    <a:pt x="1823" y="7"/>
                  </a:cubicBezTo>
                  <a:cubicBezTo>
                    <a:pt x="1821" y="7"/>
                    <a:pt x="1820" y="7"/>
                    <a:pt x="1819" y="8"/>
                  </a:cubicBezTo>
                  <a:cubicBezTo>
                    <a:pt x="1818" y="9"/>
                    <a:pt x="1818" y="10"/>
                    <a:pt x="1818" y="11"/>
                  </a:cubicBezTo>
                  <a:cubicBezTo>
                    <a:pt x="1818" y="12"/>
                    <a:pt x="1818" y="13"/>
                    <a:pt x="1818" y="13"/>
                  </a:cubicBezTo>
                  <a:cubicBezTo>
                    <a:pt x="1819" y="14"/>
                    <a:pt x="1819" y="14"/>
                    <a:pt x="1819" y="14"/>
                  </a:cubicBezTo>
                  <a:cubicBezTo>
                    <a:pt x="1820" y="15"/>
                    <a:pt x="1820" y="15"/>
                    <a:pt x="1821" y="16"/>
                  </a:cubicBezTo>
                  <a:cubicBezTo>
                    <a:pt x="1823" y="17"/>
                    <a:pt x="1828" y="20"/>
                    <a:pt x="1833" y="23"/>
                  </a:cubicBezTo>
                  <a:cubicBezTo>
                    <a:pt x="1849" y="33"/>
                    <a:pt x="1872" y="47"/>
                    <a:pt x="1872" y="47"/>
                  </a:cubicBezTo>
                  <a:cubicBezTo>
                    <a:pt x="1874" y="44"/>
                    <a:pt x="1874" y="44"/>
                    <a:pt x="1874" y="44"/>
                  </a:cubicBezTo>
                  <a:cubicBezTo>
                    <a:pt x="1876" y="40"/>
                    <a:pt x="1876" y="40"/>
                    <a:pt x="1876" y="40"/>
                  </a:cubicBezTo>
                  <a:cubicBezTo>
                    <a:pt x="1801" y="8"/>
                    <a:pt x="1801" y="8"/>
                    <a:pt x="1801" y="8"/>
                  </a:cubicBezTo>
                  <a:cubicBezTo>
                    <a:pt x="1799" y="8"/>
                    <a:pt x="1797" y="8"/>
                    <a:pt x="1796" y="10"/>
                  </a:cubicBezTo>
                  <a:cubicBezTo>
                    <a:pt x="1795" y="12"/>
                    <a:pt x="1795" y="14"/>
                    <a:pt x="1797" y="15"/>
                  </a:cubicBezTo>
                  <a:cubicBezTo>
                    <a:pt x="1872" y="62"/>
                    <a:pt x="1872" y="62"/>
                    <a:pt x="1872" y="62"/>
                  </a:cubicBezTo>
                  <a:cubicBezTo>
                    <a:pt x="1874" y="59"/>
                    <a:pt x="1874" y="59"/>
                    <a:pt x="1874" y="59"/>
                  </a:cubicBezTo>
                  <a:cubicBezTo>
                    <a:pt x="1876" y="55"/>
                    <a:pt x="1876" y="55"/>
                    <a:pt x="1876" y="55"/>
                  </a:cubicBezTo>
                  <a:cubicBezTo>
                    <a:pt x="1876" y="55"/>
                    <a:pt x="1855" y="44"/>
                    <a:pt x="1833" y="34"/>
                  </a:cubicBezTo>
                  <a:cubicBezTo>
                    <a:pt x="1822" y="28"/>
                    <a:pt x="1811" y="23"/>
                    <a:pt x="1802" y="19"/>
                  </a:cubicBezTo>
                  <a:cubicBezTo>
                    <a:pt x="1798" y="17"/>
                    <a:pt x="1794" y="15"/>
                    <a:pt x="1791" y="14"/>
                  </a:cubicBezTo>
                  <a:cubicBezTo>
                    <a:pt x="1790" y="13"/>
                    <a:pt x="1789" y="13"/>
                    <a:pt x="1788" y="12"/>
                  </a:cubicBezTo>
                  <a:cubicBezTo>
                    <a:pt x="1787" y="12"/>
                    <a:pt x="1787" y="12"/>
                    <a:pt x="1786" y="12"/>
                  </a:cubicBezTo>
                  <a:cubicBezTo>
                    <a:pt x="1786" y="12"/>
                    <a:pt x="1785" y="12"/>
                    <a:pt x="1784" y="12"/>
                  </a:cubicBezTo>
                  <a:cubicBezTo>
                    <a:pt x="1784" y="12"/>
                    <a:pt x="1784" y="12"/>
                    <a:pt x="1783" y="12"/>
                  </a:cubicBezTo>
                  <a:cubicBezTo>
                    <a:pt x="1782" y="12"/>
                    <a:pt x="1781" y="12"/>
                    <a:pt x="1781" y="14"/>
                  </a:cubicBezTo>
                  <a:cubicBezTo>
                    <a:pt x="1780" y="15"/>
                    <a:pt x="1780" y="18"/>
                    <a:pt x="1782" y="19"/>
                  </a:cubicBezTo>
                  <a:cubicBezTo>
                    <a:pt x="1870" y="74"/>
                    <a:pt x="1870" y="74"/>
                    <a:pt x="1870" y="74"/>
                  </a:cubicBezTo>
                  <a:cubicBezTo>
                    <a:pt x="1872" y="70"/>
                    <a:pt x="1872" y="70"/>
                    <a:pt x="1872" y="70"/>
                  </a:cubicBezTo>
                  <a:cubicBezTo>
                    <a:pt x="1869" y="68"/>
                    <a:pt x="1869" y="68"/>
                    <a:pt x="1869" y="68"/>
                  </a:cubicBezTo>
                  <a:cubicBezTo>
                    <a:pt x="1872" y="70"/>
                    <a:pt x="1872" y="70"/>
                    <a:pt x="1872" y="70"/>
                  </a:cubicBezTo>
                  <a:cubicBezTo>
                    <a:pt x="1871" y="67"/>
                    <a:pt x="1871" y="67"/>
                    <a:pt x="1871" y="67"/>
                  </a:cubicBezTo>
                  <a:cubicBezTo>
                    <a:pt x="1870" y="67"/>
                    <a:pt x="1869" y="67"/>
                    <a:pt x="1869" y="68"/>
                  </a:cubicBezTo>
                  <a:cubicBezTo>
                    <a:pt x="1872" y="70"/>
                    <a:pt x="1872" y="70"/>
                    <a:pt x="1872" y="70"/>
                  </a:cubicBezTo>
                  <a:cubicBezTo>
                    <a:pt x="1871" y="67"/>
                    <a:pt x="1871" y="67"/>
                    <a:pt x="1871" y="67"/>
                  </a:cubicBezTo>
                  <a:cubicBezTo>
                    <a:pt x="1872" y="70"/>
                    <a:pt x="1872" y="70"/>
                    <a:pt x="1872" y="70"/>
                  </a:cubicBezTo>
                  <a:cubicBezTo>
                    <a:pt x="1872" y="67"/>
                    <a:pt x="1872" y="67"/>
                    <a:pt x="1872" y="67"/>
                  </a:cubicBezTo>
                  <a:cubicBezTo>
                    <a:pt x="1872" y="67"/>
                    <a:pt x="1871" y="67"/>
                    <a:pt x="1871" y="67"/>
                  </a:cubicBezTo>
                  <a:cubicBezTo>
                    <a:pt x="1872" y="70"/>
                    <a:pt x="1872" y="70"/>
                    <a:pt x="1872" y="70"/>
                  </a:cubicBezTo>
                  <a:cubicBezTo>
                    <a:pt x="1872" y="67"/>
                    <a:pt x="1872" y="67"/>
                    <a:pt x="1872" y="67"/>
                  </a:cubicBezTo>
                  <a:cubicBezTo>
                    <a:pt x="1872" y="69"/>
                    <a:pt x="1872" y="69"/>
                    <a:pt x="1872" y="69"/>
                  </a:cubicBezTo>
                  <a:cubicBezTo>
                    <a:pt x="1872" y="67"/>
                    <a:pt x="1872" y="67"/>
                    <a:pt x="1872" y="67"/>
                  </a:cubicBezTo>
                  <a:cubicBezTo>
                    <a:pt x="1872" y="67"/>
                    <a:pt x="1872" y="67"/>
                    <a:pt x="1872" y="67"/>
                  </a:cubicBezTo>
                  <a:cubicBezTo>
                    <a:pt x="1872" y="69"/>
                    <a:pt x="1872" y="69"/>
                    <a:pt x="1872" y="69"/>
                  </a:cubicBezTo>
                  <a:cubicBezTo>
                    <a:pt x="1872" y="67"/>
                    <a:pt x="1872" y="67"/>
                    <a:pt x="1872" y="67"/>
                  </a:cubicBezTo>
                  <a:cubicBezTo>
                    <a:pt x="1872" y="67"/>
                    <a:pt x="1872" y="67"/>
                    <a:pt x="1872" y="67"/>
                  </a:cubicBezTo>
                  <a:cubicBezTo>
                    <a:pt x="1872" y="67"/>
                    <a:pt x="1872" y="67"/>
                    <a:pt x="1872" y="67"/>
                  </a:cubicBezTo>
                  <a:cubicBezTo>
                    <a:pt x="1872" y="67"/>
                    <a:pt x="1872" y="67"/>
                    <a:pt x="1872" y="67"/>
                  </a:cubicBezTo>
                  <a:cubicBezTo>
                    <a:pt x="1872" y="67"/>
                    <a:pt x="1872" y="67"/>
                    <a:pt x="1872" y="67"/>
                  </a:cubicBezTo>
                  <a:cubicBezTo>
                    <a:pt x="1872" y="67"/>
                    <a:pt x="1872" y="67"/>
                    <a:pt x="1872" y="67"/>
                  </a:cubicBezTo>
                  <a:cubicBezTo>
                    <a:pt x="1872" y="67"/>
                    <a:pt x="1871" y="66"/>
                    <a:pt x="1870" y="66"/>
                  </a:cubicBezTo>
                  <a:cubicBezTo>
                    <a:pt x="1866" y="64"/>
                    <a:pt x="1857" y="60"/>
                    <a:pt x="1846" y="55"/>
                  </a:cubicBezTo>
                  <a:cubicBezTo>
                    <a:pt x="1830" y="47"/>
                    <a:pt x="1809" y="36"/>
                    <a:pt x="1793" y="28"/>
                  </a:cubicBezTo>
                  <a:cubicBezTo>
                    <a:pt x="1784" y="24"/>
                    <a:pt x="1777" y="21"/>
                    <a:pt x="1772" y="18"/>
                  </a:cubicBezTo>
                  <a:cubicBezTo>
                    <a:pt x="1767" y="15"/>
                    <a:pt x="1764" y="14"/>
                    <a:pt x="1764" y="14"/>
                  </a:cubicBezTo>
                  <a:cubicBezTo>
                    <a:pt x="1762" y="13"/>
                    <a:pt x="1760" y="13"/>
                    <a:pt x="1758" y="15"/>
                  </a:cubicBezTo>
                  <a:cubicBezTo>
                    <a:pt x="1758" y="16"/>
                    <a:pt x="1758" y="17"/>
                    <a:pt x="1758" y="17"/>
                  </a:cubicBezTo>
                  <a:cubicBezTo>
                    <a:pt x="1758" y="19"/>
                    <a:pt x="1758" y="19"/>
                    <a:pt x="1758" y="20"/>
                  </a:cubicBezTo>
                  <a:cubicBezTo>
                    <a:pt x="1759" y="21"/>
                    <a:pt x="1759" y="21"/>
                    <a:pt x="1760" y="21"/>
                  </a:cubicBezTo>
                  <a:cubicBezTo>
                    <a:pt x="1761" y="22"/>
                    <a:pt x="1762" y="23"/>
                    <a:pt x="1763" y="24"/>
                  </a:cubicBezTo>
                  <a:cubicBezTo>
                    <a:pt x="1768" y="27"/>
                    <a:pt x="1777" y="33"/>
                    <a:pt x="1788" y="40"/>
                  </a:cubicBezTo>
                  <a:cubicBezTo>
                    <a:pt x="1821" y="61"/>
                    <a:pt x="1871" y="90"/>
                    <a:pt x="1871" y="90"/>
                  </a:cubicBezTo>
                  <a:cubicBezTo>
                    <a:pt x="1873" y="87"/>
                    <a:pt x="1873" y="87"/>
                    <a:pt x="1873" y="87"/>
                  </a:cubicBezTo>
                  <a:cubicBezTo>
                    <a:pt x="1875" y="83"/>
                    <a:pt x="1875" y="83"/>
                    <a:pt x="1875" y="83"/>
                  </a:cubicBezTo>
                  <a:cubicBezTo>
                    <a:pt x="1875" y="83"/>
                    <a:pt x="1843" y="67"/>
                    <a:pt x="1811" y="51"/>
                  </a:cubicBezTo>
                  <a:cubicBezTo>
                    <a:pt x="1795" y="43"/>
                    <a:pt x="1779" y="35"/>
                    <a:pt x="1767" y="29"/>
                  </a:cubicBezTo>
                  <a:cubicBezTo>
                    <a:pt x="1760" y="26"/>
                    <a:pt x="1755" y="23"/>
                    <a:pt x="1751" y="22"/>
                  </a:cubicBezTo>
                  <a:cubicBezTo>
                    <a:pt x="1749" y="21"/>
                    <a:pt x="1748" y="20"/>
                    <a:pt x="1746" y="20"/>
                  </a:cubicBezTo>
                  <a:cubicBezTo>
                    <a:pt x="1746" y="19"/>
                    <a:pt x="1745" y="19"/>
                    <a:pt x="1745" y="19"/>
                  </a:cubicBezTo>
                  <a:cubicBezTo>
                    <a:pt x="1744" y="19"/>
                    <a:pt x="1744" y="19"/>
                    <a:pt x="1744" y="19"/>
                  </a:cubicBezTo>
                  <a:cubicBezTo>
                    <a:pt x="1744" y="19"/>
                    <a:pt x="1744" y="19"/>
                    <a:pt x="1743" y="19"/>
                  </a:cubicBezTo>
                  <a:cubicBezTo>
                    <a:pt x="1743" y="19"/>
                    <a:pt x="1742" y="19"/>
                    <a:pt x="1742" y="19"/>
                  </a:cubicBezTo>
                  <a:cubicBezTo>
                    <a:pt x="1741" y="19"/>
                    <a:pt x="1740" y="19"/>
                    <a:pt x="1739" y="20"/>
                  </a:cubicBezTo>
                  <a:cubicBezTo>
                    <a:pt x="1738" y="22"/>
                    <a:pt x="1739" y="25"/>
                    <a:pt x="1741" y="26"/>
                  </a:cubicBezTo>
                  <a:cubicBezTo>
                    <a:pt x="1875" y="110"/>
                    <a:pt x="1875" y="110"/>
                    <a:pt x="1875" y="110"/>
                  </a:cubicBezTo>
                  <a:cubicBezTo>
                    <a:pt x="1877" y="106"/>
                    <a:pt x="1877" y="106"/>
                    <a:pt x="1877" y="106"/>
                  </a:cubicBezTo>
                  <a:cubicBezTo>
                    <a:pt x="1873" y="104"/>
                    <a:pt x="1873" y="104"/>
                    <a:pt x="1873" y="104"/>
                  </a:cubicBezTo>
                  <a:cubicBezTo>
                    <a:pt x="1877" y="106"/>
                    <a:pt x="1877" y="106"/>
                    <a:pt x="1877" y="106"/>
                  </a:cubicBezTo>
                  <a:cubicBezTo>
                    <a:pt x="1875" y="102"/>
                    <a:pt x="1875" y="102"/>
                    <a:pt x="1875" y="102"/>
                  </a:cubicBezTo>
                  <a:cubicBezTo>
                    <a:pt x="1875" y="103"/>
                    <a:pt x="1874" y="103"/>
                    <a:pt x="1873" y="104"/>
                  </a:cubicBezTo>
                  <a:cubicBezTo>
                    <a:pt x="1877" y="106"/>
                    <a:pt x="1877" y="106"/>
                    <a:pt x="1877" y="106"/>
                  </a:cubicBezTo>
                  <a:cubicBezTo>
                    <a:pt x="1875" y="102"/>
                    <a:pt x="1875" y="102"/>
                    <a:pt x="1875" y="102"/>
                  </a:cubicBezTo>
                  <a:cubicBezTo>
                    <a:pt x="1877" y="106"/>
                    <a:pt x="1877" y="106"/>
                    <a:pt x="1877" y="106"/>
                  </a:cubicBezTo>
                  <a:cubicBezTo>
                    <a:pt x="1877" y="102"/>
                    <a:pt x="1877" y="102"/>
                    <a:pt x="1877" y="102"/>
                  </a:cubicBezTo>
                  <a:cubicBezTo>
                    <a:pt x="1876" y="102"/>
                    <a:pt x="1876" y="102"/>
                    <a:pt x="1875" y="102"/>
                  </a:cubicBezTo>
                  <a:cubicBezTo>
                    <a:pt x="1877" y="106"/>
                    <a:pt x="1877" y="106"/>
                    <a:pt x="1877" y="106"/>
                  </a:cubicBezTo>
                  <a:cubicBezTo>
                    <a:pt x="1877" y="102"/>
                    <a:pt x="1877" y="102"/>
                    <a:pt x="1877" y="102"/>
                  </a:cubicBezTo>
                  <a:cubicBezTo>
                    <a:pt x="1877" y="106"/>
                    <a:pt x="1877" y="106"/>
                    <a:pt x="1877" y="106"/>
                  </a:cubicBezTo>
                  <a:cubicBezTo>
                    <a:pt x="1877" y="102"/>
                    <a:pt x="1877" y="102"/>
                    <a:pt x="1877" y="102"/>
                  </a:cubicBezTo>
                  <a:cubicBezTo>
                    <a:pt x="1877" y="102"/>
                    <a:pt x="1877" y="102"/>
                    <a:pt x="1877" y="102"/>
                  </a:cubicBezTo>
                  <a:cubicBezTo>
                    <a:pt x="1877" y="106"/>
                    <a:pt x="1877" y="106"/>
                    <a:pt x="1877" y="106"/>
                  </a:cubicBezTo>
                  <a:cubicBezTo>
                    <a:pt x="1877" y="102"/>
                    <a:pt x="1877" y="102"/>
                    <a:pt x="1877" y="102"/>
                  </a:cubicBezTo>
                  <a:cubicBezTo>
                    <a:pt x="1877" y="104"/>
                    <a:pt x="1877" y="104"/>
                    <a:pt x="1877" y="104"/>
                  </a:cubicBezTo>
                  <a:cubicBezTo>
                    <a:pt x="1878" y="102"/>
                    <a:pt x="1878" y="102"/>
                    <a:pt x="1878" y="102"/>
                  </a:cubicBezTo>
                  <a:cubicBezTo>
                    <a:pt x="1877" y="102"/>
                    <a:pt x="1877" y="102"/>
                    <a:pt x="1877" y="102"/>
                  </a:cubicBezTo>
                  <a:cubicBezTo>
                    <a:pt x="1877" y="104"/>
                    <a:pt x="1877" y="104"/>
                    <a:pt x="1877" y="104"/>
                  </a:cubicBezTo>
                  <a:cubicBezTo>
                    <a:pt x="1878" y="102"/>
                    <a:pt x="1878" y="102"/>
                    <a:pt x="1878" y="102"/>
                  </a:cubicBezTo>
                  <a:cubicBezTo>
                    <a:pt x="1877" y="102"/>
                    <a:pt x="1877" y="102"/>
                    <a:pt x="1877" y="102"/>
                  </a:cubicBezTo>
                  <a:cubicBezTo>
                    <a:pt x="1877" y="102"/>
                    <a:pt x="1876" y="102"/>
                    <a:pt x="1875" y="101"/>
                  </a:cubicBezTo>
                  <a:cubicBezTo>
                    <a:pt x="1869" y="98"/>
                    <a:pt x="1856" y="92"/>
                    <a:pt x="1841" y="84"/>
                  </a:cubicBezTo>
                  <a:cubicBezTo>
                    <a:pt x="1819" y="73"/>
                    <a:pt x="1790" y="57"/>
                    <a:pt x="1766" y="45"/>
                  </a:cubicBezTo>
                  <a:cubicBezTo>
                    <a:pt x="1755" y="39"/>
                    <a:pt x="1744" y="34"/>
                    <a:pt x="1737" y="30"/>
                  </a:cubicBezTo>
                  <a:cubicBezTo>
                    <a:pt x="1733" y="28"/>
                    <a:pt x="1730" y="26"/>
                    <a:pt x="1728" y="25"/>
                  </a:cubicBezTo>
                  <a:cubicBezTo>
                    <a:pt x="1727" y="25"/>
                    <a:pt x="1727" y="24"/>
                    <a:pt x="1726" y="24"/>
                  </a:cubicBezTo>
                  <a:cubicBezTo>
                    <a:pt x="1725" y="24"/>
                    <a:pt x="1725" y="24"/>
                    <a:pt x="1725" y="24"/>
                  </a:cubicBezTo>
                  <a:cubicBezTo>
                    <a:pt x="1725" y="24"/>
                    <a:pt x="1725" y="24"/>
                    <a:pt x="1725" y="24"/>
                  </a:cubicBezTo>
                  <a:cubicBezTo>
                    <a:pt x="1725" y="24"/>
                    <a:pt x="1725" y="24"/>
                    <a:pt x="1725" y="24"/>
                  </a:cubicBezTo>
                  <a:cubicBezTo>
                    <a:pt x="1725" y="23"/>
                    <a:pt x="1725" y="23"/>
                    <a:pt x="1725" y="23"/>
                  </a:cubicBezTo>
                  <a:cubicBezTo>
                    <a:pt x="1725" y="23"/>
                    <a:pt x="1725" y="23"/>
                    <a:pt x="1725" y="23"/>
                  </a:cubicBezTo>
                  <a:cubicBezTo>
                    <a:pt x="1724" y="23"/>
                    <a:pt x="1724" y="23"/>
                    <a:pt x="1724" y="23"/>
                  </a:cubicBezTo>
                  <a:cubicBezTo>
                    <a:pt x="1724" y="23"/>
                    <a:pt x="1724" y="23"/>
                    <a:pt x="1723" y="23"/>
                  </a:cubicBezTo>
                  <a:cubicBezTo>
                    <a:pt x="1722" y="23"/>
                    <a:pt x="1721" y="24"/>
                    <a:pt x="1720" y="25"/>
                  </a:cubicBezTo>
                  <a:cubicBezTo>
                    <a:pt x="1720" y="25"/>
                    <a:pt x="1719" y="27"/>
                    <a:pt x="1719" y="27"/>
                  </a:cubicBezTo>
                  <a:cubicBezTo>
                    <a:pt x="1719" y="28"/>
                    <a:pt x="1720" y="29"/>
                    <a:pt x="1720" y="29"/>
                  </a:cubicBezTo>
                  <a:cubicBezTo>
                    <a:pt x="1720" y="30"/>
                    <a:pt x="1721" y="30"/>
                    <a:pt x="1721" y="30"/>
                  </a:cubicBezTo>
                  <a:cubicBezTo>
                    <a:pt x="1721" y="31"/>
                    <a:pt x="1722" y="31"/>
                    <a:pt x="1722" y="32"/>
                  </a:cubicBezTo>
                  <a:cubicBezTo>
                    <a:pt x="1724" y="33"/>
                    <a:pt x="1728" y="36"/>
                    <a:pt x="1733" y="39"/>
                  </a:cubicBezTo>
                  <a:cubicBezTo>
                    <a:pt x="1751" y="51"/>
                    <a:pt x="1787" y="72"/>
                    <a:pt x="1818" y="91"/>
                  </a:cubicBezTo>
                  <a:cubicBezTo>
                    <a:pt x="1833" y="101"/>
                    <a:pt x="1847" y="109"/>
                    <a:pt x="1858" y="116"/>
                  </a:cubicBezTo>
                  <a:cubicBezTo>
                    <a:pt x="1863" y="119"/>
                    <a:pt x="1867" y="122"/>
                    <a:pt x="1870" y="123"/>
                  </a:cubicBezTo>
                  <a:cubicBezTo>
                    <a:pt x="1871" y="124"/>
                    <a:pt x="1873" y="125"/>
                    <a:pt x="1873" y="126"/>
                  </a:cubicBezTo>
                  <a:cubicBezTo>
                    <a:pt x="1874" y="126"/>
                    <a:pt x="1874" y="126"/>
                    <a:pt x="1874" y="126"/>
                  </a:cubicBezTo>
                  <a:cubicBezTo>
                    <a:pt x="1874" y="126"/>
                    <a:pt x="1874" y="126"/>
                    <a:pt x="1874" y="126"/>
                  </a:cubicBezTo>
                  <a:cubicBezTo>
                    <a:pt x="1874" y="126"/>
                    <a:pt x="1874" y="126"/>
                    <a:pt x="1874" y="126"/>
                  </a:cubicBezTo>
                  <a:cubicBezTo>
                    <a:pt x="1876" y="124"/>
                    <a:pt x="1876" y="124"/>
                    <a:pt x="1876" y="124"/>
                  </a:cubicBezTo>
                  <a:cubicBezTo>
                    <a:pt x="1874" y="126"/>
                    <a:pt x="1874" y="126"/>
                    <a:pt x="1874" y="126"/>
                  </a:cubicBezTo>
                  <a:cubicBezTo>
                    <a:pt x="1874" y="126"/>
                    <a:pt x="1874" y="126"/>
                    <a:pt x="1874" y="126"/>
                  </a:cubicBezTo>
                  <a:cubicBezTo>
                    <a:pt x="1876" y="124"/>
                    <a:pt x="1876" y="124"/>
                    <a:pt x="1876" y="124"/>
                  </a:cubicBezTo>
                  <a:cubicBezTo>
                    <a:pt x="1874" y="126"/>
                    <a:pt x="1874" y="126"/>
                    <a:pt x="1874" y="126"/>
                  </a:cubicBezTo>
                  <a:cubicBezTo>
                    <a:pt x="1877" y="123"/>
                    <a:pt x="1877" y="123"/>
                    <a:pt x="1877" y="123"/>
                  </a:cubicBezTo>
                  <a:cubicBezTo>
                    <a:pt x="1874" y="126"/>
                    <a:pt x="1874" y="126"/>
                    <a:pt x="1874" y="126"/>
                  </a:cubicBezTo>
                  <a:cubicBezTo>
                    <a:pt x="1874" y="126"/>
                    <a:pt x="1874" y="126"/>
                    <a:pt x="1874" y="126"/>
                  </a:cubicBezTo>
                  <a:cubicBezTo>
                    <a:pt x="1877" y="123"/>
                    <a:pt x="1877" y="123"/>
                    <a:pt x="1877" y="123"/>
                  </a:cubicBezTo>
                  <a:cubicBezTo>
                    <a:pt x="1874" y="126"/>
                    <a:pt x="1874" y="126"/>
                    <a:pt x="1874" y="126"/>
                  </a:cubicBezTo>
                  <a:cubicBezTo>
                    <a:pt x="1877" y="123"/>
                    <a:pt x="1877" y="123"/>
                    <a:pt x="1877" y="123"/>
                  </a:cubicBezTo>
                  <a:cubicBezTo>
                    <a:pt x="1873" y="125"/>
                    <a:pt x="1873" y="125"/>
                    <a:pt x="1873" y="125"/>
                  </a:cubicBezTo>
                  <a:cubicBezTo>
                    <a:pt x="1874" y="126"/>
                    <a:pt x="1874" y="126"/>
                    <a:pt x="1874" y="126"/>
                  </a:cubicBezTo>
                  <a:cubicBezTo>
                    <a:pt x="1877" y="123"/>
                    <a:pt x="1877" y="123"/>
                    <a:pt x="1877" y="123"/>
                  </a:cubicBezTo>
                  <a:cubicBezTo>
                    <a:pt x="1873" y="125"/>
                    <a:pt x="1873" y="125"/>
                    <a:pt x="1873" y="125"/>
                  </a:cubicBezTo>
                  <a:cubicBezTo>
                    <a:pt x="1877" y="123"/>
                    <a:pt x="1877" y="123"/>
                    <a:pt x="1877" y="123"/>
                  </a:cubicBezTo>
                  <a:cubicBezTo>
                    <a:pt x="1873" y="123"/>
                    <a:pt x="1873" y="123"/>
                    <a:pt x="1873" y="123"/>
                  </a:cubicBezTo>
                  <a:cubicBezTo>
                    <a:pt x="1873" y="124"/>
                    <a:pt x="1873" y="125"/>
                    <a:pt x="1873" y="125"/>
                  </a:cubicBezTo>
                  <a:cubicBezTo>
                    <a:pt x="1877" y="123"/>
                    <a:pt x="1877" y="123"/>
                    <a:pt x="1877" y="123"/>
                  </a:cubicBezTo>
                  <a:cubicBezTo>
                    <a:pt x="1873" y="123"/>
                    <a:pt x="1873" y="123"/>
                    <a:pt x="1873" y="123"/>
                  </a:cubicBezTo>
                  <a:cubicBezTo>
                    <a:pt x="1877" y="123"/>
                    <a:pt x="1877" y="123"/>
                    <a:pt x="1877" y="123"/>
                  </a:cubicBezTo>
                  <a:cubicBezTo>
                    <a:pt x="1879" y="119"/>
                    <a:pt x="1879" y="119"/>
                    <a:pt x="1879" y="119"/>
                  </a:cubicBezTo>
                  <a:cubicBezTo>
                    <a:pt x="1879" y="119"/>
                    <a:pt x="1834" y="96"/>
                    <a:pt x="1789" y="72"/>
                  </a:cubicBezTo>
                  <a:cubicBezTo>
                    <a:pt x="1766" y="60"/>
                    <a:pt x="1743" y="48"/>
                    <a:pt x="1725" y="39"/>
                  </a:cubicBezTo>
                  <a:cubicBezTo>
                    <a:pt x="1716" y="35"/>
                    <a:pt x="1709" y="31"/>
                    <a:pt x="1703" y="28"/>
                  </a:cubicBezTo>
                  <a:cubicBezTo>
                    <a:pt x="1700" y="27"/>
                    <a:pt x="1698" y="26"/>
                    <a:pt x="1696" y="25"/>
                  </a:cubicBezTo>
                  <a:cubicBezTo>
                    <a:pt x="1696" y="25"/>
                    <a:pt x="1695" y="25"/>
                    <a:pt x="1694" y="24"/>
                  </a:cubicBezTo>
                  <a:cubicBezTo>
                    <a:pt x="1693" y="24"/>
                    <a:pt x="1693" y="24"/>
                    <a:pt x="1693" y="24"/>
                  </a:cubicBezTo>
                  <a:cubicBezTo>
                    <a:pt x="1693" y="24"/>
                    <a:pt x="1692" y="24"/>
                    <a:pt x="1692" y="24"/>
                  </a:cubicBezTo>
                  <a:cubicBezTo>
                    <a:pt x="1691" y="24"/>
                    <a:pt x="1691" y="24"/>
                    <a:pt x="1690" y="24"/>
                  </a:cubicBezTo>
                  <a:cubicBezTo>
                    <a:pt x="1690" y="24"/>
                    <a:pt x="1689" y="25"/>
                    <a:pt x="1688" y="26"/>
                  </a:cubicBezTo>
                  <a:cubicBezTo>
                    <a:pt x="1692" y="28"/>
                    <a:pt x="1692" y="28"/>
                    <a:pt x="1692" y="28"/>
                  </a:cubicBezTo>
                  <a:cubicBezTo>
                    <a:pt x="1689" y="25"/>
                    <a:pt x="1689" y="25"/>
                    <a:pt x="1689" y="25"/>
                  </a:cubicBezTo>
                  <a:cubicBezTo>
                    <a:pt x="1688" y="26"/>
                    <a:pt x="1688" y="26"/>
                    <a:pt x="1688" y="27"/>
                  </a:cubicBezTo>
                  <a:cubicBezTo>
                    <a:pt x="1688" y="27"/>
                    <a:pt x="1688" y="28"/>
                    <a:pt x="1688" y="28"/>
                  </a:cubicBezTo>
                  <a:cubicBezTo>
                    <a:pt x="1688" y="29"/>
                    <a:pt x="1688" y="29"/>
                    <a:pt x="1688" y="30"/>
                  </a:cubicBezTo>
                  <a:cubicBezTo>
                    <a:pt x="1688" y="30"/>
                    <a:pt x="1688" y="30"/>
                    <a:pt x="1689" y="31"/>
                  </a:cubicBezTo>
                  <a:cubicBezTo>
                    <a:pt x="1689" y="31"/>
                    <a:pt x="1689" y="31"/>
                    <a:pt x="1689" y="31"/>
                  </a:cubicBezTo>
                  <a:cubicBezTo>
                    <a:pt x="1690" y="32"/>
                    <a:pt x="1691" y="33"/>
                    <a:pt x="1693" y="34"/>
                  </a:cubicBezTo>
                  <a:cubicBezTo>
                    <a:pt x="1700" y="39"/>
                    <a:pt x="1715" y="48"/>
                    <a:pt x="1733" y="58"/>
                  </a:cubicBezTo>
                  <a:cubicBezTo>
                    <a:pt x="1760" y="75"/>
                    <a:pt x="1794" y="96"/>
                    <a:pt x="1823" y="113"/>
                  </a:cubicBezTo>
                  <a:cubicBezTo>
                    <a:pt x="1837" y="122"/>
                    <a:pt x="1849" y="129"/>
                    <a:pt x="1858" y="135"/>
                  </a:cubicBezTo>
                  <a:cubicBezTo>
                    <a:pt x="1862" y="138"/>
                    <a:pt x="1866" y="140"/>
                    <a:pt x="1868" y="142"/>
                  </a:cubicBezTo>
                  <a:cubicBezTo>
                    <a:pt x="1869" y="143"/>
                    <a:pt x="1870" y="143"/>
                    <a:pt x="1870" y="144"/>
                  </a:cubicBezTo>
                  <a:cubicBezTo>
                    <a:pt x="1871" y="144"/>
                    <a:pt x="1871" y="144"/>
                    <a:pt x="1871" y="144"/>
                  </a:cubicBezTo>
                  <a:cubicBezTo>
                    <a:pt x="1871" y="144"/>
                    <a:pt x="1871" y="144"/>
                    <a:pt x="1871" y="144"/>
                  </a:cubicBezTo>
                  <a:cubicBezTo>
                    <a:pt x="1872" y="143"/>
                    <a:pt x="1872" y="143"/>
                    <a:pt x="1872" y="143"/>
                  </a:cubicBezTo>
                  <a:cubicBezTo>
                    <a:pt x="1871" y="144"/>
                    <a:pt x="1871" y="144"/>
                    <a:pt x="1871" y="144"/>
                  </a:cubicBezTo>
                  <a:cubicBezTo>
                    <a:pt x="1871" y="144"/>
                    <a:pt x="1871" y="144"/>
                    <a:pt x="1871" y="144"/>
                  </a:cubicBezTo>
                  <a:cubicBezTo>
                    <a:pt x="1872" y="143"/>
                    <a:pt x="1872" y="143"/>
                    <a:pt x="1872" y="143"/>
                  </a:cubicBezTo>
                  <a:cubicBezTo>
                    <a:pt x="1871" y="144"/>
                    <a:pt x="1871" y="144"/>
                    <a:pt x="1871" y="144"/>
                  </a:cubicBezTo>
                  <a:cubicBezTo>
                    <a:pt x="1874" y="142"/>
                    <a:pt x="1874" y="142"/>
                    <a:pt x="1874" y="142"/>
                  </a:cubicBezTo>
                  <a:cubicBezTo>
                    <a:pt x="1870" y="142"/>
                    <a:pt x="1870" y="142"/>
                    <a:pt x="1870" y="142"/>
                  </a:cubicBezTo>
                  <a:cubicBezTo>
                    <a:pt x="1870" y="143"/>
                    <a:pt x="1870" y="144"/>
                    <a:pt x="1871" y="144"/>
                  </a:cubicBezTo>
                  <a:cubicBezTo>
                    <a:pt x="1874" y="142"/>
                    <a:pt x="1874" y="142"/>
                    <a:pt x="1874" y="142"/>
                  </a:cubicBezTo>
                  <a:cubicBezTo>
                    <a:pt x="1870" y="142"/>
                    <a:pt x="1870" y="142"/>
                    <a:pt x="1870" y="142"/>
                  </a:cubicBezTo>
                  <a:cubicBezTo>
                    <a:pt x="1874" y="142"/>
                    <a:pt x="1874" y="142"/>
                    <a:pt x="1874" y="142"/>
                  </a:cubicBezTo>
                  <a:cubicBezTo>
                    <a:pt x="1871" y="140"/>
                    <a:pt x="1871" y="140"/>
                    <a:pt x="1871" y="140"/>
                  </a:cubicBezTo>
                  <a:cubicBezTo>
                    <a:pt x="1870" y="141"/>
                    <a:pt x="1870" y="141"/>
                    <a:pt x="1870" y="142"/>
                  </a:cubicBezTo>
                  <a:cubicBezTo>
                    <a:pt x="1874" y="142"/>
                    <a:pt x="1874" y="142"/>
                    <a:pt x="1874" y="142"/>
                  </a:cubicBezTo>
                  <a:cubicBezTo>
                    <a:pt x="1871" y="140"/>
                    <a:pt x="1871" y="140"/>
                    <a:pt x="1871" y="140"/>
                  </a:cubicBezTo>
                  <a:cubicBezTo>
                    <a:pt x="1874" y="142"/>
                    <a:pt x="1874" y="142"/>
                    <a:pt x="1874" y="142"/>
                  </a:cubicBezTo>
                  <a:cubicBezTo>
                    <a:pt x="1876" y="138"/>
                    <a:pt x="1876" y="138"/>
                    <a:pt x="1876" y="138"/>
                  </a:cubicBezTo>
                  <a:cubicBezTo>
                    <a:pt x="1670" y="27"/>
                    <a:pt x="1670" y="27"/>
                    <a:pt x="1670" y="27"/>
                  </a:cubicBezTo>
                  <a:cubicBezTo>
                    <a:pt x="1668" y="26"/>
                    <a:pt x="1666" y="27"/>
                    <a:pt x="1664" y="29"/>
                  </a:cubicBezTo>
                  <a:cubicBezTo>
                    <a:pt x="1664" y="29"/>
                    <a:pt x="1664" y="30"/>
                    <a:pt x="1664" y="31"/>
                  </a:cubicBezTo>
                  <a:cubicBezTo>
                    <a:pt x="1664" y="32"/>
                    <a:pt x="1664" y="32"/>
                    <a:pt x="1664" y="33"/>
                  </a:cubicBezTo>
                  <a:cubicBezTo>
                    <a:pt x="1664" y="33"/>
                    <a:pt x="1665" y="34"/>
                    <a:pt x="1665" y="34"/>
                  </a:cubicBezTo>
                  <a:cubicBezTo>
                    <a:pt x="1666" y="35"/>
                    <a:pt x="1666" y="35"/>
                    <a:pt x="1667" y="36"/>
                  </a:cubicBezTo>
                  <a:cubicBezTo>
                    <a:pt x="1670" y="38"/>
                    <a:pt x="1675" y="42"/>
                    <a:pt x="1682" y="46"/>
                  </a:cubicBezTo>
                  <a:cubicBezTo>
                    <a:pt x="1706" y="62"/>
                    <a:pt x="1753" y="91"/>
                    <a:pt x="1795" y="116"/>
                  </a:cubicBezTo>
                  <a:cubicBezTo>
                    <a:pt x="1836" y="141"/>
                    <a:pt x="1871" y="163"/>
                    <a:pt x="1871" y="163"/>
                  </a:cubicBezTo>
                  <a:cubicBezTo>
                    <a:pt x="1873" y="159"/>
                    <a:pt x="1873" y="159"/>
                    <a:pt x="1873" y="159"/>
                  </a:cubicBezTo>
                  <a:cubicBezTo>
                    <a:pt x="1870" y="157"/>
                    <a:pt x="1870" y="157"/>
                    <a:pt x="1870" y="157"/>
                  </a:cubicBezTo>
                  <a:cubicBezTo>
                    <a:pt x="1873" y="159"/>
                    <a:pt x="1873" y="159"/>
                    <a:pt x="1873" y="159"/>
                  </a:cubicBezTo>
                  <a:cubicBezTo>
                    <a:pt x="1872" y="156"/>
                    <a:pt x="1872" y="156"/>
                    <a:pt x="1872" y="156"/>
                  </a:cubicBezTo>
                  <a:cubicBezTo>
                    <a:pt x="1871" y="156"/>
                    <a:pt x="1870" y="156"/>
                    <a:pt x="1870" y="157"/>
                  </a:cubicBezTo>
                  <a:cubicBezTo>
                    <a:pt x="1873" y="159"/>
                    <a:pt x="1873" y="159"/>
                    <a:pt x="1873" y="159"/>
                  </a:cubicBezTo>
                  <a:cubicBezTo>
                    <a:pt x="1872" y="156"/>
                    <a:pt x="1872" y="156"/>
                    <a:pt x="1872" y="156"/>
                  </a:cubicBezTo>
                  <a:cubicBezTo>
                    <a:pt x="1872" y="158"/>
                    <a:pt x="1872" y="158"/>
                    <a:pt x="1872" y="158"/>
                  </a:cubicBezTo>
                  <a:cubicBezTo>
                    <a:pt x="1872" y="155"/>
                    <a:pt x="1872" y="155"/>
                    <a:pt x="1872" y="155"/>
                  </a:cubicBezTo>
                  <a:cubicBezTo>
                    <a:pt x="1872" y="155"/>
                    <a:pt x="1872" y="155"/>
                    <a:pt x="1872" y="156"/>
                  </a:cubicBezTo>
                  <a:cubicBezTo>
                    <a:pt x="1872" y="158"/>
                    <a:pt x="1872" y="158"/>
                    <a:pt x="1872" y="158"/>
                  </a:cubicBezTo>
                  <a:cubicBezTo>
                    <a:pt x="1872" y="155"/>
                    <a:pt x="1872" y="155"/>
                    <a:pt x="1872" y="155"/>
                  </a:cubicBezTo>
                  <a:cubicBezTo>
                    <a:pt x="1872" y="157"/>
                    <a:pt x="1872" y="157"/>
                    <a:pt x="1872" y="157"/>
                  </a:cubicBezTo>
                  <a:cubicBezTo>
                    <a:pt x="1873" y="155"/>
                    <a:pt x="1873" y="155"/>
                    <a:pt x="1873" y="155"/>
                  </a:cubicBezTo>
                  <a:cubicBezTo>
                    <a:pt x="1872" y="155"/>
                    <a:pt x="1872" y="155"/>
                    <a:pt x="1872" y="155"/>
                  </a:cubicBezTo>
                  <a:cubicBezTo>
                    <a:pt x="1872" y="157"/>
                    <a:pt x="1872" y="157"/>
                    <a:pt x="1872" y="157"/>
                  </a:cubicBezTo>
                  <a:cubicBezTo>
                    <a:pt x="1873" y="155"/>
                    <a:pt x="1873" y="155"/>
                    <a:pt x="1873" y="155"/>
                  </a:cubicBezTo>
                  <a:cubicBezTo>
                    <a:pt x="1873" y="155"/>
                    <a:pt x="1872" y="155"/>
                    <a:pt x="1871" y="155"/>
                  </a:cubicBezTo>
                  <a:cubicBezTo>
                    <a:pt x="1869" y="154"/>
                    <a:pt x="1863" y="151"/>
                    <a:pt x="1856" y="147"/>
                  </a:cubicBezTo>
                  <a:cubicBezTo>
                    <a:pt x="1830" y="134"/>
                    <a:pt x="1781" y="105"/>
                    <a:pt x="1738" y="79"/>
                  </a:cubicBezTo>
                  <a:cubicBezTo>
                    <a:pt x="1716" y="67"/>
                    <a:pt x="1696" y="55"/>
                    <a:pt x="1680" y="46"/>
                  </a:cubicBezTo>
                  <a:cubicBezTo>
                    <a:pt x="1673" y="42"/>
                    <a:pt x="1666" y="38"/>
                    <a:pt x="1661" y="36"/>
                  </a:cubicBezTo>
                  <a:cubicBezTo>
                    <a:pt x="1658" y="35"/>
                    <a:pt x="1656" y="34"/>
                    <a:pt x="1654" y="33"/>
                  </a:cubicBezTo>
                  <a:cubicBezTo>
                    <a:pt x="1654" y="32"/>
                    <a:pt x="1653" y="32"/>
                    <a:pt x="1652" y="32"/>
                  </a:cubicBezTo>
                  <a:cubicBezTo>
                    <a:pt x="1651" y="32"/>
                    <a:pt x="1651" y="32"/>
                    <a:pt x="1650" y="32"/>
                  </a:cubicBezTo>
                  <a:cubicBezTo>
                    <a:pt x="1649" y="32"/>
                    <a:pt x="1649" y="32"/>
                    <a:pt x="1648" y="32"/>
                  </a:cubicBezTo>
                  <a:cubicBezTo>
                    <a:pt x="1647" y="32"/>
                    <a:pt x="1646" y="33"/>
                    <a:pt x="1646" y="34"/>
                  </a:cubicBezTo>
                  <a:cubicBezTo>
                    <a:pt x="1644" y="36"/>
                    <a:pt x="1645" y="38"/>
                    <a:pt x="1647" y="39"/>
                  </a:cubicBezTo>
                  <a:cubicBezTo>
                    <a:pt x="1873" y="181"/>
                    <a:pt x="1873" y="181"/>
                    <a:pt x="1873" y="181"/>
                  </a:cubicBezTo>
                  <a:cubicBezTo>
                    <a:pt x="1875" y="177"/>
                    <a:pt x="1875" y="177"/>
                    <a:pt x="1875" y="177"/>
                  </a:cubicBezTo>
                  <a:cubicBezTo>
                    <a:pt x="1877" y="174"/>
                    <a:pt x="1877" y="174"/>
                    <a:pt x="1877" y="174"/>
                  </a:cubicBezTo>
                  <a:cubicBezTo>
                    <a:pt x="1877" y="174"/>
                    <a:pt x="1816" y="139"/>
                    <a:pt x="1754" y="105"/>
                  </a:cubicBezTo>
                  <a:cubicBezTo>
                    <a:pt x="1724" y="88"/>
                    <a:pt x="1693" y="71"/>
                    <a:pt x="1670" y="58"/>
                  </a:cubicBezTo>
                  <a:cubicBezTo>
                    <a:pt x="1658" y="52"/>
                    <a:pt x="1648" y="46"/>
                    <a:pt x="1641" y="42"/>
                  </a:cubicBezTo>
                  <a:cubicBezTo>
                    <a:pt x="1638" y="41"/>
                    <a:pt x="1635" y="39"/>
                    <a:pt x="1633" y="38"/>
                  </a:cubicBezTo>
                  <a:cubicBezTo>
                    <a:pt x="1633" y="38"/>
                    <a:pt x="1632" y="37"/>
                    <a:pt x="1631" y="37"/>
                  </a:cubicBezTo>
                  <a:cubicBezTo>
                    <a:pt x="1631" y="37"/>
                    <a:pt x="1631" y="37"/>
                    <a:pt x="1631" y="37"/>
                  </a:cubicBezTo>
                  <a:cubicBezTo>
                    <a:pt x="1630" y="36"/>
                    <a:pt x="1630" y="36"/>
                    <a:pt x="1630" y="36"/>
                  </a:cubicBezTo>
                  <a:cubicBezTo>
                    <a:pt x="1630" y="36"/>
                    <a:pt x="1630" y="36"/>
                    <a:pt x="1630" y="36"/>
                  </a:cubicBezTo>
                  <a:cubicBezTo>
                    <a:pt x="1630" y="36"/>
                    <a:pt x="1630" y="36"/>
                    <a:pt x="1630" y="36"/>
                  </a:cubicBezTo>
                  <a:cubicBezTo>
                    <a:pt x="1629" y="36"/>
                    <a:pt x="1629" y="36"/>
                    <a:pt x="1629" y="36"/>
                  </a:cubicBezTo>
                  <a:cubicBezTo>
                    <a:pt x="1627" y="36"/>
                    <a:pt x="1625" y="37"/>
                    <a:pt x="1625" y="39"/>
                  </a:cubicBezTo>
                  <a:cubicBezTo>
                    <a:pt x="1624" y="41"/>
                    <a:pt x="1625" y="43"/>
                    <a:pt x="1627" y="43"/>
                  </a:cubicBezTo>
                  <a:cubicBezTo>
                    <a:pt x="1627" y="43"/>
                    <a:pt x="1630" y="46"/>
                    <a:pt x="1637" y="50"/>
                  </a:cubicBezTo>
                  <a:cubicBezTo>
                    <a:pt x="1661" y="64"/>
                    <a:pt x="1720" y="101"/>
                    <a:pt x="1773" y="133"/>
                  </a:cubicBezTo>
                  <a:cubicBezTo>
                    <a:pt x="1799" y="150"/>
                    <a:pt x="1824" y="166"/>
                    <a:pt x="1843" y="177"/>
                  </a:cubicBezTo>
                  <a:cubicBezTo>
                    <a:pt x="1852" y="183"/>
                    <a:pt x="1859" y="188"/>
                    <a:pt x="1864" y="191"/>
                  </a:cubicBezTo>
                  <a:cubicBezTo>
                    <a:pt x="1867" y="193"/>
                    <a:pt x="1869" y="194"/>
                    <a:pt x="1870" y="195"/>
                  </a:cubicBezTo>
                  <a:cubicBezTo>
                    <a:pt x="1871" y="196"/>
                    <a:pt x="1872" y="196"/>
                    <a:pt x="1872" y="196"/>
                  </a:cubicBezTo>
                  <a:cubicBezTo>
                    <a:pt x="1872" y="197"/>
                    <a:pt x="1872" y="197"/>
                    <a:pt x="1872" y="197"/>
                  </a:cubicBezTo>
                  <a:cubicBezTo>
                    <a:pt x="1872" y="196"/>
                    <a:pt x="1872" y="196"/>
                    <a:pt x="1872" y="196"/>
                  </a:cubicBezTo>
                  <a:cubicBezTo>
                    <a:pt x="1872" y="197"/>
                    <a:pt x="1872" y="197"/>
                    <a:pt x="1872" y="197"/>
                  </a:cubicBezTo>
                  <a:cubicBezTo>
                    <a:pt x="1872" y="197"/>
                    <a:pt x="1872" y="197"/>
                    <a:pt x="1872" y="197"/>
                  </a:cubicBezTo>
                  <a:cubicBezTo>
                    <a:pt x="1872" y="196"/>
                    <a:pt x="1872" y="196"/>
                    <a:pt x="1872" y="196"/>
                  </a:cubicBezTo>
                  <a:cubicBezTo>
                    <a:pt x="1872" y="197"/>
                    <a:pt x="1872" y="197"/>
                    <a:pt x="1872" y="197"/>
                  </a:cubicBezTo>
                  <a:cubicBezTo>
                    <a:pt x="1874" y="195"/>
                    <a:pt x="1874" y="195"/>
                    <a:pt x="1874" y="195"/>
                  </a:cubicBezTo>
                  <a:cubicBezTo>
                    <a:pt x="1872" y="196"/>
                    <a:pt x="1872" y="196"/>
                    <a:pt x="1872" y="196"/>
                  </a:cubicBezTo>
                  <a:cubicBezTo>
                    <a:pt x="1872" y="197"/>
                    <a:pt x="1872" y="197"/>
                    <a:pt x="1872" y="197"/>
                  </a:cubicBezTo>
                  <a:cubicBezTo>
                    <a:pt x="1874" y="195"/>
                    <a:pt x="1874" y="195"/>
                    <a:pt x="1874" y="195"/>
                  </a:cubicBezTo>
                  <a:cubicBezTo>
                    <a:pt x="1872" y="196"/>
                    <a:pt x="1872" y="196"/>
                    <a:pt x="1872" y="196"/>
                  </a:cubicBezTo>
                  <a:cubicBezTo>
                    <a:pt x="1875" y="194"/>
                    <a:pt x="1875" y="194"/>
                    <a:pt x="1875" y="194"/>
                  </a:cubicBezTo>
                  <a:cubicBezTo>
                    <a:pt x="1871" y="196"/>
                    <a:pt x="1871" y="196"/>
                    <a:pt x="1871" y="196"/>
                  </a:cubicBezTo>
                  <a:cubicBezTo>
                    <a:pt x="1872" y="196"/>
                    <a:pt x="1872" y="196"/>
                    <a:pt x="1872" y="196"/>
                  </a:cubicBezTo>
                  <a:cubicBezTo>
                    <a:pt x="1875" y="194"/>
                    <a:pt x="1875" y="194"/>
                    <a:pt x="1875" y="194"/>
                  </a:cubicBezTo>
                  <a:cubicBezTo>
                    <a:pt x="1871" y="196"/>
                    <a:pt x="1871" y="196"/>
                    <a:pt x="1871" y="196"/>
                  </a:cubicBezTo>
                  <a:cubicBezTo>
                    <a:pt x="1875" y="194"/>
                    <a:pt x="1875" y="194"/>
                    <a:pt x="1875" y="194"/>
                  </a:cubicBezTo>
                  <a:cubicBezTo>
                    <a:pt x="1871" y="194"/>
                    <a:pt x="1871" y="194"/>
                    <a:pt x="1871" y="194"/>
                  </a:cubicBezTo>
                  <a:cubicBezTo>
                    <a:pt x="1871" y="195"/>
                    <a:pt x="1871" y="195"/>
                    <a:pt x="1871" y="196"/>
                  </a:cubicBezTo>
                  <a:cubicBezTo>
                    <a:pt x="1875" y="194"/>
                    <a:pt x="1875" y="194"/>
                    <a:pt x="1875" y="194"/>
                  </a:cubicBezTo>
                  <a:cubicBezTo>
                    <a:pt x="1871" y="194"/>
                    <a:pt x="1871" y="194"/>
                    <a:pt x="1871" y="194"/>
                  </a:cubicBezTo>
                  <a:cubicBezTo>
                    <a:pt x="1875" y="194"/>
                    <a:pt x="1875" y="194"/>
                    <a:pt x="1875" y="194"/>
                  </a:cubicBezTo>
                  <a:cubicBezTo>
                    <a:pt x="1871" y="192"/>
                    <a:pt x="1871" y="192"/>
                    <a:pt x="1871" y="192"/>
                  </a:cubicBezTo>
                  <a:cubicBezTo>
                    <a:pt x="1871" y="193"/>
                    <a:pt x="1871" y="193"/>
                    <a:pt x="1871" y="194"/>
                  </a:cubicBezTo>
                  <a:cubicBezTo>
                    <a:pt x="1875" y="194"/>
                    <a:pt x="1875" y="194"/>
                    <a:pt x="1875" y="194"/>
                  </a:cubicBezTo>
                  <a:cubicBezTo>
                    <a:pt x="1871" y="192"/>
                    <a:pt x="1871" y="192"/>
                    <a:pt x="1871" y="192"/>
                  </a:cubicBezTo>
                  <a:cubicBezTo>
                    <a:pt x="1875" y="194"/>
                    <a:pt x="1875" y="194"/>
                    <a:pt x="1875" y="194"/>
                  </a:cubicBezTo>
                  <a:cubicBezTo>
                    <a:pt x="1877" y="191"/>
                    <a:pt x="1877" y="191"/>
                    <a:pt x="1877" y="191"/>
                  </a:cubicBezTo>
                  <a:cubicBezTo>
                    <a:pt x="1877" y="191"/>
                    <a:pt x="1814" y="152"/>
                    <a:pt x="1748" y="114"/>
                  </a:cubicBezTo>
                  <a:cubicBezTo>
                    <a:pt x="1715" y="95"/>
                    <a:pt x="1682" y="76"/>
                    <a:pt x="1656" y="62"/>
                  </a:cubicBezTo>
                  <a:cubicBezTo>
                    <a:pt x="1643" y="55"/>
                    <a:pt x="1631" y="49"/>
                    <a:pt x="1623" y="45"/>
                  </a:cubicBezTo>
                  <a:cubicBezTo>
                    <a:pt x="1618" y="43"/>
                    <a:pt x="1615" y="41"/>
                    <a:pt x="1612" y="40"/>
                  </a:cubicBezTo>
                  <a:cubicBezTo>
                    <a:pt x="1610" y="39"/>
                    <a:pt x="1609" y="39"/>
                    <a:pt x="1608" y="38"/>
                  </a:cubicBezTo>
                  <a:cubicBezTo>
                    <a:pt x="1607" y="38"/>
                    <a:pt x="1606" y="38"/>
                    <a:pt x="1604" y="38"/>
                  </a:cubicBezTo>
                  <a:cubicBezTo>
                    <a:pt x="1604" y="38"/>
                    <a:pt x="1603" y="38"/>
                    <a:pt x="1602" y="38"/>
                  </a:cubicBezTo>
                  <a:cubicBezTo>
                    <a:pt x="1602" y="38"/>
                    <a:pt x="1601" y="39"/>
                    <a:pt x="1600" y="40"/>
                  </a:cubicBezTo>
                  <a:cubicBezTo>
                    <a:pt x="1603" y="42"/>
                    <a:pt x="1603" y="42"/>
                    <a:pt x="1603" y="42"/>
                  </a:cubicBezTo>
                  <a:cubicBezTo>
                    <a:pt x="1600" y="40"/>
                    <a:pt x="1600" y="40"/>
                    <a:pt x="1600" y="40"/>
                  </a:cubicBezTo>
                  <a:cubicBezTo>
                    <a:pt x="1600" y="40"/>
                    <a:pt x="1599" y="41"/>
                    <a:pt x="1599" y="42"/>
                  </a:cubicBezTo>
                  <a:cubicBezTo>
                    <a:pt x="1599" y="43"/>
                    <a:pt x="1600" y="43"/>
                    <a:pt x="1600" y="44"/>
                  </a:cubicBezTo>
                  <a:cubicBezTo>
                    <a:pt x="1600" y="44"/>
                    <a:pt x="1600" y="45"/>
                    <a:pt x="1600" y="45"/>
                  </a:cubicBezTo>
                  <a:cubicBezTo>
                    <a:pt x="1601" y="45"/>
                    <a:pt x="1601" y="46"/>
                    <a:pt x="1601" y="46"/>
                  </a:cubicBezTo>
                  <a:cubicBezTo>
                    <a:pt x="1603" y="47"/>
                    <a:pt x="1604" y="48"/>
                    <a:pt x="1607" y="50"/>
                  </a:cubicBezTo>
                  <a:cubicBezTo>
                    <a:pt x="1617" y="57"/>
                    <a:pt x="1639" y="70"/>
                    <a:pt x="1666" y="87"/>
                  </a:cubicBezTo>
                  <a:cubicBezTo>
                    <a:pt x="1706" y="112"/>
                    <a:pt x="1758" y="144"/>
                    <a:pt x="1800" y="170"/>
                  </a:cubicBezTo>
                  <a:cubicBezTo>
                    <a:pt x="1821" y="183"/>
                    <a:pt x="1839" y="194"/>
                    <a:pt x="1852" y="202"/>
                  </a:cubicBezTo>
                  <a:cubicBezTo>
                    <a:pt x="1859" y="206"/>
                    <a:pt x="1864" y="209"/>
                    <a:pt x="1868" y="212"/>
                  </a:cubicBezTo>
                  <a:cubicBezTo>
                    <a:pt x="1870" y="213"/>
                    <a:pt x="1871" y="214"/>
                    <a:pt x="1872" y="214"/>
                  </a:cubicBezTo>
                  <a:cubicBezTo>
                    <a:pt x="1872" y="215"/>
                    <a:pt x="1873" y="215"/>
                    <a:pt x="1873" y="215"/>
                  </a:cubicBezTo>
                  <a:cubicBezTo>
                    <a:pt x="1873" y="215"/>
                    <a:pt x="1873" y="215"/>
                    <a:pt x="1873" y="215"/>
                  </a:cubicBezTo>
                  <a:cubicBezTo>
                    <a:pt x="1874" y="214"/>
                    <a:pt x="1874" y="214"/>
                    <a:pt x="1874" y="214"/>
                  </a:cubicBezTo>
                  <a:cubicBezTo>
                    <a:pt x="1873" y="215"/>
                    <a:pt x="1873" y="215"/>
                    <a:pt x="1873" y="215"/>
                  </a:cubicBezTo>
                  <a:cubicBezTo>
                    <a:pt x="1873" y="215"/>
                    <a:pt x="1873" y="215"/>
                    <a:pt x="1873" y="215"/>
                  </a:cubicBezTo>
                  <a:cubicBezTo>
                    <a:pt x="1874" y="214"/>
                    <a:pt x="1874" y="214"/>
                    <a:pt x="1874" y="214"/>
                  </a:cubicBezTo>
                  <a:cubicBezTo>
                    <a:pt x="1873" y="215"/>
                    <a:pt x="1873" y="215"/>
                    <a:pt x="1873" y="215"/>
                  </a:cubicBezTo>
                  <a:cubicBezTo>
                    <a:pt x="1875" y="212"/>
                    <a:pt x="1875" y="212"/>
                    <a:pt x="1875" y="212"/>
                  </a:cubicBezTo>
                  <a:cubicBezTo>
                    <a:pt x="1872" y="215"/>
                    <a:pt x="1872" y="215"/>
                    <a:pt x="1872" y="215"/>
                  </a:cubicBezTo>
                  <a:cubicBezTo>
                    <a:pt x="1873" y="215"/>
                    <a:pt x="1873" y="215"/>
                    <a:pt x="1873" y="215"/>
                  </a:cubicBezTo>
                  <a:cubicBezTo>
                    <a:pt x="1875" y="212"/>
                    <a:pt x="1875" y="212"/>
                    <a:pt x="1875" y="212"/>
                  </a:cubicBezTo>
                  <a:cubicBezTo>
                    <a:pt x="1872" y="215"/>
                    <a:pt x="1872" y="215"/>
                    <a:pt x="1872" y="215"/>
                  </a:cubicBezTo>
                  <a:cubicBezTo>
                    <a:pt x="1875" y="212"/>
                    <a:pt x="1875" y="212"/>
                    <a:pt x="1875" y="212"/>
                  </a:cubicBezTo>
                  <a:cubicBezTo>
                    <a:pt x="1872" y="214"/>
                    <a:pt x="1872" y="214"/>
                    <a:pt x="1872" y="214"/>
                  </a:cubicBezTo>
                  <a:cubicBezTo>
                    <a:pt x="1872" y="215"/>
                    <a:pt x="1872" y="215"/>
                    <a:pt x="1872" y="215"/>
                  </a:cubicBezTo>
                  <a:cubicBezTo>
                    <a:pt x="1875" y="212"/>
                    <a:pt x="1875" y="212"/>
                    <a:pt x="1875" y="212"/>
                  </a:cubicBezTo>
                  <a:cubicBezTo>
                    <a:pt x="1872" y="214"/>
                    <a:pt x="1872" y="214"/>
                    <a:pt x="1872" y="214"/>
                  </a:cubicBezTo>
                  <a:cubicBezTo>
                    <a:pt x="1875" y="212"/>
                    <a:pt x="1875" y="212"/>
                    <a:pt x="1875" y="212"/>
                  </a:cubicBezTo>
                  <a:cubicBezTo>
                    <a:pt x="1871" y="212"/>
                    <a:pt x="1871" y="212"/>
                    <a:pt x="1871" y="212"/>
                  </a:cubicBezTo>
                  <a:cubicBezTo>
                    <a:pt x="1872" y="213"/>
                    <a:pt x="1872" y="214"/>
                    <a:pt x="1872" y="214"/>
                  </a:cubicBezTo>
                  <a:cubicBezTo>
                    <a:pt x="1875" y="212"/>
                    <a:pt x="1875" y="212"/>
                    <a:pt x="1875" y="212"/>
                  </a:cubicBezTo>
                  <a:cubicBezTo>
                    <a:pt x="1871" y="212"/>
                    <a:pt x="1871" y="212"/>
                    <a:pt x="1871" y="212"/>
                  </a:cubicBezTo>
                  <a:cubicBezTo>
                    <a:pt x="1875" y="212"/>
                    <a:pt x="1875" y="212"/>
                    <a:pt x="1875" y="212"/>
                  </a:cubicBezTo>
                  <a:cubicBezTo>
                    <a:pt x="1877" y="209"/>
                    <a:pt x="1877" y="209"/>
                    <a:pt x="1877" y="209"/>
                  </a:cubicBezTo>
                  <a:cubicBezTo>
                    <a:pt x="1591" y="43"/>
                    <a:pt x="1591" y="43"/>
                    <a:pt x="1591" y="43"/>
                  </a:cubicBezTo>
                  <a:cubicBezTo>
                    <a:pt x="1589" y="42"/>
                    <a:pt x="1586" y="43"/>
                    <a:pt x="1585" y="45"/>
                  </a:cubicBezTo>
                  <a:cubicBezTo>
                    <a:pt x="1584" y="46"/>
                    <a:pt x="1585" y="49"/>
                    <a:pt x="1586" y="50"/>
                  </a:cubicBezTo>
                  <a:cubicBezTo>
                    <a:pt x="1875" y="231"/>
                    <a:pt x="1875" y="231"/>
                    <a:pt x="1875" y="231"/>
                  </a:cubicBezTo>
                  <a:cubicBezTo>
                    <a:pt x="1877" y="227"/>
                    <a:pt x="1877" y="227"/>
                    <a:pt x="1877" y="227"/>
                  </a:cubicBezTo>
                  <a:cubicBezTo>
                    <a:pt x="1879" y="224"/>
                    <a:pt x="1879" y="224"/>
                    <a:pt x="1879" y="224"/>
                  </a:cubicBezTo>
                  <a:cubicBezTo>
                    <a:pt x="1879" y="224"/>
                    <a:pt x="1804" y="179"/>
                    <a:pt x="1728" y="135"/>
                  </a:cubicBezTo>
                  <a:cubicBezTo>
                    <a:pt x="1690" y="113"/>
                    <a:pt x="1652" y="90"/>
                    <a:pt x="1623" y="74"/>
                  </a:cubicBezTo>
                  <a:cubicBezTo>
                    <a:pt x="1609" y="65"/>
                    <a:pt x="1597" y="58"/>
                    <a:pt x="1588" y="53"/>
                  </a:cubicBezTo>
                  <a:cubicBezTo>
                    <a:pt x="1584" y="51"/>
                    <a:pt x="1580" y="49"/>
                    <a:pt x="1578" y="48"/>
                  </a:cubicBezTo>
                  <a:cubicBezTo>
                    <a:pt x="1576" y="47"/>
                    <a:pt x="1575" y="47"/>
                    <a:pt x="1575" y="46"/>
                  </a:cubicBezTo>
                  <a:cubicBezTo>
                    <a:pt x="1574" y="46"/>
                    <a:pt x="1574" y="46"/>
                    <a:pt x="1573" y="46"/>
                  </a:cubicBezTo>
                  <a:cubicBezTo>
                    <a:pt x="1573" y="45"/>
                    <a:pt x="1573" y="45"/>
                    <a:pt x="1573" y="45"/>
                  </a:cubicBezTo>
                  <a:cubicBezTo>
                    <a:pt x="1573" y="45"/>
                    <a:pt x="1572" y="45"/>
                    <a:pt x="1572" y="45"/>
                  </a:cubicBezTo>
                  <a:cubicBezTo>
                    <a:pt x="1571" y="45"/>
                    <a:pt x="1571" y="45"/>
                    <a:pt x="1570" y="46"/>
                  </a:cubicBezTo>
                  <a:cubicBezTo>
                    <a:pt x="1570" y="46"/>
                    <a:pt x="1569" y="46"/>
                    <a:pt x="1568" y="47"/>
                  </a:cubicBezTo>
                  <a:cubicBezTo>
                    <a:pt x="1567" y="49"/>
                    <a:pt x="1567" y="52"/>
                    <a:pt x="1569" y="53"/>
                  </a:cubicBezTo>
                  <a:cubicBezTo>
                    <a:pt x="1632" y="92"/>
                    <a:pt x="1632" y="92"/>
                    <a:pt x="1632" y="92"/>
                  </a:cubicBezTo>
                  <a:cubicBezTo>
                    <a:pt x="1553" y="46"/>
                    <a:pt x="1553" y="46"/>
                    <a:pt x="1553" y="46"/>
                  </a:cubicBezTo>
                  <a:cubicBezTo>
                    <a:pt x="1551" y="45"/>
                    <a:pt x="1549" y="45"/>
                    <a:pt x="1548" y="47"/>
                  </a:cubicBezTo>
                  <a:cubicBezTo>
                    <a:pt x="1547" y="49"/>
                    <a:pt x="1547" y="51"/>
                    <a:pt x="1549" y="53"/>
                  </a:cubicBezTo>
                  <a:cubicBezTo>
                    <a:pt x="1549" y="53"/>
                    <a:pt x="1554" y="56"/>
                    <a:pt x="1563" y="61"/>
                  </a:cubicBezTo>
                  <a:cubicBezTo>
                    <a:pt x="1594" y="80"/>
                    <a:pt x="1671" y="128"/>
                    <a:pt x="1740" y="171"/>
                  </a:cubicBezTo>
                  <a:cubicBezTo>
                    <a:pt x="1774" y="193"/>
                    <a:pt x="1807" y="213"/>
                    <a:pt x="1831" y="228"/>
                  </a:cubicBezTo>
                  <a:cubicBezTo>
                    <a:pt x="1843" y="236"/>
                    <a:pt x="1853" y="242"/>
                    <a:pt x="1860" y="246"/>
                  </a:cubicBezTo>
                  <a:cubicBezTo>
                    <a:pt x="1863" y="248"/>
                    <a:pt x="1866" y="250"/>
                    <a:pt x="1868" y="251"/>
                  </a:cubicBezTo>
                  <a:cubicBezTo>
                    <a:pt x="1869" y="252"/>
                    <a:pt x="1869" y="252"/>
                    <a:pt x="1870" y="253"/>
                  </a:cubicBezTo>
                  <a:cubicBezTo>
                    <a:pt x="1870" y="253"/>
                    <a:pt x="1870" y="253"/>
                    <a:pt x="1870" y="253"/>
                  </a:cubicBezTo>
                  <a:cubicBezTo>
                    <a:pt x="1871" y="251"/>
                    <a:pt x="1871" y="251"/>
                    <a:pt x="1871" y="251"/>
                  </a:cubicBezTo>
                  <a:cubicBezTo>
                    <a:pt x="1870" y="253"/>
                    <a:pt x="1870" y="253"/>
                    <a:pt x="1870" y="253"/>
                  </a:cubicBezTo>
                  <a:cubicBezTo>
                    <a:pt x="1870" y="253"/>
                    <a:pt x="1870" y="253"/>
                    <a:pt x="1870" y="253"/>
                  </a:cubicBezTo>
                  <a:cubicBezTo>
                    <a:pt x="1871" y="251"/>
                    <a:pt x="1871" y="251"/>
                    <a:pt x="1871" y="251"/>
                  </a:cubicBezTo>
                  <a:cubicBezTo>
                    <a:pt x="1870" y="253"/>
                    <a:pt x="1870" y="253"/>
                    <a:pt x="1870" y="253"/>
                  </a:cubicBezTo>
                  <a:cubicBezTo>
                    <a:pt x="1872" y="250"/>
                    <a:pt x="1872" y="250"/>
                    <a:pt x="1872" y="250"/>
                  </a:cubicBezTo>
                  <a:cubicBezTo>
                    <a:pt x="1869" y="252"/>
                    <a:pt x="1869" y="252"/>
                    <a:pt x="1869" y="252"/>
                  </a:cubicBezTo>
                  <a:cubicBezTo>
                    <a:pt x="1870" y="253"/>
                    <a:pt x="1870" y="253"/>
                    <a:pt x="1870" y="253"/>
                  </a:cubicBezTo>
                  <a:cubicBezTo>
                    <a:pt x="1872" y="250"/>
                    <a:pt x="1872" y="250"/>
                    <a:pt x="1872" y="250"/>
                  </a:cubicBezTo>
                  <a:cubicBezTo>
                    <a:pt x="1869" y="252"/>
                    <a:pt x="1869" y="252"/>
                    <a:pt x="1869" y="252"/>
                  </a:cubicBezTo>
                  <a:cubicBezTo>
                    <a:pt x="1873" y="250"/>
                    <a:pt x="1873" y="250"/>
                    <a:pt x="1873" y="250"/>
                  </a:cubicBezTo>
                  <a:cubicBezTo>
                    <a:pt x="1869" y="252"/>
                    <a:pt x="1869" y="252"/>
                    <a:pt x="1869" y="252"/>
                  </a:cubicBezTo>
                  <a:cubicBezTo>
                    <a:pt x="1869" y="252"/>
                    <a:pt x="1869" y="252"/>
                    <a:pt x="1869" y="252"/>
                  </a:cubicBezTo>
                  <a:cubicBezTo>
                    <a:pt x="1873" y="250"/>
                    <a:pt x="1873" y="250"/>
                    <a:pt x="1873" y="250"/>
                  </a:cubicBezTo>
                  <a:cubicBezTo>
                    <a:pt x="1869" y="252"/>
                    <a:pt x="1869" y="252"/>
                    <a:pt x="1869" y="252"/>
                  </a:cubicBezTo>
                  <a:cubicBezTo>
                    <a:pt x="1873" y="250"/>
                    <a:pt x="1873" y="250"/>
                    <a:pt x="1873" y="250"/>
                  </a:cubicBezTo>
                  <a:cubicBezTo>
                    <a:pt x="1869" y="250"/>
                    <a:pt x="1869" y="250"/>
                    <a:pt x="1869" y="250"/>
                  </a:cubicBezTo>
                  <a:cubicBezTo>
                    <a:pt x="1869" y="251"/>
                    <a:pt x="1869" y="251"/>
                    <a:pt x="1869" y="252"/>
                  </a:cubicBezTo>
                  <a:cubicBezTo>
                    <a:pt x="1873" y="250"/>
                    <a:pt x="1873" y="250"/>
                    <a:pt x="1873" y="250"/>
                  </a:cubicBezTo>
                  <a:cubicBezTo>
                    <a:pt x="1869" y="250"/>
                    <a:pt x="1869" y="250"/>
                    <a:pt x="1869" y="250"/>
                  </a:cubicBezTo>
                  <a:cubicBezTo>
                    <a:pt x="1873" y="250"/>
                    <a:pt x="1873" y="250"/>
                    <a:pt x="1873" y="250"/>
                  </a:cubicBezTo>
                  <a:cubicBezTo>
                    <a:pt x="1873" y="246"/>
                    <a:pt x="1873" y="246"/>
                    <a:pt x="1873" y="246"/>
                  </a:cubicBezTo>
                  <a:cubicBezTo>
                    <a:pt x="1873" y="250"/>
                    <a:pt x="1873" y="250"/>
                    <a:pt x="1873" y="250"/>
                  </a:cubicBezTo>
                  <a:cubicBezTo>
                    <a:pt x="1874" y="246"/>
                    <a:pt x="1874" y="246"/>
                    <a:pt x="1874" y="246"/>
                  </a:cubicBezTo>
                  <a:cubicBezTo>
                    <a:pt x="1873" y="246"/>
                    <a:pt x="1873" y="246"/>
                    <a:pt x="1873" y="246"/>
                  </a:cubicBezTo>
                  <a:cubicBezTo>
                    <a:pt x="1873" y="250"/>
                    <a:pt x="1873" y="250"/>
                    <a:pt x="1873" y="250"/>
                  </a:cubicBezTo>
                  <a:cubicBezTo>
                    <a:pt x="1874" y="246"/>
                    <a:pt x="1874" y="246"/>
                    <a:pt x="1874" y="246"/>
                  </a:cubicBezTo>
                  <a:cubicBezTo>
                    <a:pt x="1873" y="250"/>
                    <a:pt x="1873" y="250"/>
                    <a:pt x="1873" y="250"/>
                  </a:cubicBezTo>
                  <a:cubicBezTo>
                    <a:pt x="1874" y="246"/>
                    <a:pt x="1874" y="246"/>
                    <a:pt x="1874" y="246"/>
                  </a:cubicBezTo>
                  <a:cubicBezTo>
                    <a:pt x="1874" y="246"/>
                    <a:pt x="1874" y="246"/>
                    <a:pt x="1874" y="246"/>
                  </a:cubicBezTo>
                  <a:cubicBezTo>
                    <a:pt x="1873" y="250"/>
                    <a:pt x="1873" y="250"/>
                    <a:pt x="1873" y="250"/>
                  </a:cubicBezTo>
                  <a:cubicBezTo>
                    <a:pt x="1874" y="246"/>
                    <a:pt x="1874" y="246"/>
                    <a:pt x="1874" y="246"/>
                  </a:cubicBezTo>
                  <a:cubicBezTo>
                    <a:pt x="1873" y="249"/>
                    <a:pt x="1873" y="249"/>
                    <a:pt x="1873" y="249"/>
                  </a:cubicBezTo>
                  <a:cubicBezTo>
                    <a:pt x="1875" y="246"/>
                    <a:pt x="1875" y="246"/>
                    <a:pt x="1875" y="246"/>
                  </a:cubicBezTo>
                  <a:cubicBezTo>
                    <a:pt x="1874" y="246"/>
                    <a:pt x="1874" y="246"/>
                    <a:pt x="1874" y="246"/>
                  </a:cubicBezTo>
                  <a:cubicBezTo>
                    <a:pt x="1873" y="249"/>
                    <a:pt x="1873" y="249"/>
                    <a:pt x="1873" y="249"/>
                  </a:cubicBezTo>
                  <a:cubicBezTo>
                    <a:pt x="1875" y="246"/>
                    <a:pt x="1875" y="246"/>
                    <a:pt x="1875" y="246"/>
                  </a:cubicBezTo>
                  <a:cubicBezTo>
                    <a:pt x="1875" y="246"/>
                    <a:pt x="1875" y="246"/>
                    <a:pt x="1875" y="246"/>
                  </a:cubicBezTo>
                  <a:cubicBezTo>
                    <a:pt x="1874" y="246"/>
                    <a:pt x="1873" y="245"/>
                    <a:pt x="1870" y="244"/>
                  </a:cubicBezTo>
                  <a:cubicBezTo>
                    <a:pt x="1850" y="231"/>
                    <a:pt x="1772" y="183"/>
                    <a:pt x="1696" y="137"/>
                  </a:cubicBezTo>
                  <a:cubicBezTo>
                    <a:pt x="1658" y="114"/>
                    <a:pt x="1621" y="92"/>
                    <a:pt x="1592" y="76"/>
                  </a:cubicBezTo>
                  <a:cubicBezTo>
                    <a:pt x="1578" y="68"/>
                    <a:pt x="1565" y="61"/>
                    <a:pt x="1556" y="56"/>
                  </a:cubicBezTo>
                  <a:cubicBezTo>
                    <a:pt x="1551" y="54"/>
                    <a:pt x="1547" y="52"/>
                    <a:pt x="1544" y="51"/>
                  </a:cubicBezTo>
                  <a:cubicBezTo>
                    <a:pt x="1542" y="50"/>
                    <a:pt x="1541" y="49"/>
                    <a:pt x="1539" y="49"/>
                  </a:cubicBezTo>
                  <a:cubicBezTo>
                    <a:pt x="1538" y="49"/>
                    <a:pt x="1537" y="48"/>
                    <a:pt x="1536" y="48"/>
                  </a:cubicBezTo>
                  <a:cubicBezTo>
                    <a:pt x="1535" y="48"/>
                    <a:pt x="1535" y="48"/>
                    <a:pt x="1534" y="49"/>
                  </a:cubicBezTo>
                  <a:cubicBezTo>
                    <a:pt x="1533" y="49"/>
                    <a:pt x="1532" y="50"/>
                    <a:pt x="1531" y="51"/>
                  </a:cubicBezTo>
                  <a:cubicBezTo>
                    <a:pt x="1535" y="53"/>
                    <a:pt x="1535" y="53"/>
                    <a:pt x="1535" y="53"/>
                  </a:cubicBezTo>
                  <a:cubicBezTo>
                    <a:pt x="1531" y="51"/>
                    <a:pt x="1531" y="51"/>
                    <a:pt x="1531" y="51"/>
                  </a:cubicBezTo>
                  <a:cubicBezTo>
                    <a:pt x="1531" y="51"/>
                    <a:pt x="1531" y="52"/>
                    <a:pt x="1531" y="53"/>
                  </a:cubicBezTo>
                  <a:cubicBezTo>
                    <a:pt x="1531" y="54"/>
                    <a:pt x="1531" y="55"/>
                    <a:pt x="1531" y="56"/>
                  </a:cubicBezTo>
                  <a:cubicBezTo>
                    <a:pt x="1532" y="57"/>
                    <a:pt x="1533" y="58"/>
                    <a:pt x="1534" y="59"/>
                  </a:cubicBezTo>
                  <a:cubicBezTo>
                    <a:pt x="1536" y="61"/>
                    <a:pt x="1539" y="64"/>
                    <a:pt x="1543" y="67"/>
                  </a:cubicBezTo>
                  <a:cubicBezTo>
                    <a:pt x="1557" y="78"/>
                    <a:pt x="1585" y="96"/>
                    <a:pt x="1619" y="117"/>
                  </a:cubicBezTo>
                  <a:cubicBezTo>
                    <a:pt x="1719" y="179"/>
                    <a:pt x="1871" y="268"/>
                    <a:pt x="1871" y="268"/>
                  </a:cubicBezTo>
                  <a:cubicBezTo>
                    <a:pt x="1873" y="269"/>
                    <a:pt x="1875" y="268"/>
                    <a:pt x="1876" y="266"/>
                  </a:cubicBezTo>
                  <a:cubicBezTo>
                    <a:pt x="1878" y="264"/>
                    <a:pt x="1877" y="262"/>
                    <a:pt x="1875" y="261"/>
                  </a:cubicBezTo>
                  <a:cubicBezTo>
                    <a:pt x="1875" y="261"/>
                    <a:pt x="1786" y="209"/>
                    <a:pt x="1696" y="157"/>
                  </a:cubicBezTo>
                  <a:cubicBezTo>
                    <a:pt x="1652" y="131"/>
                    <a:pt x="1607" y="105"/>
                    <a:pt x="1573" y="86"/>
                  </a:cubicBezTo>
                  <a:cubicBezTo>
                    <a:pt x="1556" y="76"/>
                    <a:pt x="1542" y="68"/>
                    <a:pt x="1532" y="62"/>
                  </a:cubicBezTo>
                  <a:cubicBezTo>
                    <a:pt x="1527" y="59"/>
                    <a:pt x="1523" y="57"/>
                    <a:pt x="1520" y="55"/>
                  </a:cubicBezTo>
                  <a:cubicBezTo>
                    <a:pt x="1519" y="55"/>
                    <a:pt x="1518" y="54"/>
                    <a:pt x="1517" y="54"/>
                  </a:cubicBezTo>
                  <a:cubicBezTo>
                    <a:pt x="1517" y="53"/>
                    <a:pt x="1517" y="53"/>
                    <a:pt x="1516" y="53"/>
                  </a:cubicBezTo>
                  <a:cubicBezTo>
                    <a:pt x="1516" y="53"/>
                    <a:pt x="1516" y="53"/>
                    <a:pt x="1516" y="53"/>
                  </a:cubicBezTo>
                  <a:cubicBezTo>
                    <a:pt x="1515" y="53"/>
                    <a:pt x="1515" y="53"/>
                    <a:pt x="1515" y="53"/>
                  </a:cubicBezTo>
                  <a:cubicBezTo>
                    <a:pt x="1515" y="53"/>
                    <a:pt x="1515" y="53"/>
                    <a:pt x="1515" y="53"/>
                  </a:cubicBezTo>
                  <a:cubicBezTo>
                    <a:pt x="1515" y="53"/>
                    <a:pt x="1515" y="53"/>
                    <a:pt x="1514" y="53"/>
                  </a:cubicBezTo>
                  <a:cubicBezTo>
                    <a:pt x="1513" y="53"/>
                    <a:pt x="1512" y="53"/>
                    <a:pt x="1511" y="54"/>
                  </a:cubicBezTo>
                  <a:cubicBezTo>
                    <a:pt x="1511" y="55"/>
                    <a:pt x="1510" y="55"/>
                    <a:pt x="1510" y="56"/>
                  </a:cubicBezTo>
                  <a:cubicBezTo>
                    <a:pt x="1510" y="56"/>
                    <a:pt x="1510" y="56"/>
                    <a:pt x="1510" y="57"/>
                  </a:cubicBezTo>
                  <a:cubicBezTo>
                    <a:pt x="1510" y="58"/>
                    <a:pt x="1510" y="58"/>
                    <a:pt x="1511" y="58"/>
                  </a:cubicBezTo>
                  <a:cubicBezTo>
                    <a:pt x="1511" y="59"/>
                    <a:pt x="1511" y="59"/>
                    <a:pt x="1511" y="60"/>
                  </a:cubicBezTo>
                  <a:cubicBezTo>
                    <a:pt x="1512" y="60"/>
                    <a:pt x="1512" y="60"/>
                    <a:pt x="1512" y="61"/>
                  </a:cubicBezTo>
                  <a:cubicBezTo>
                    <a:pt x="1514" y="62"/>
                    <a:pt x="1516" y="63"/>
                    <a:pt x="1520" y="66"/>
                  </a:cubicBezTo>
                  <a:cubicBezTo>
                    <a:pt x="1533" y="75"/>
                    <a:pt x="1562" y="93"/>
                    <a:pt x="1598" y="116"/>
                  </a:cubicBezTo>
                  <a:cubicBezTo>
                    <a:pt x="1706" y="183"/>
                    <a:pt x="1876" y="288"/>
                    <a:pt x="1876" y="288"/>
                  </a:cubicBezTo>
                  <a:cubicBezTo>
                    <a:pt x="1878" y="284"/>
                    <a:pt x="1878" y="284"/>
                    <a:pt x="1878" y="284"/>
                  </a:cubicBezTo>
                  <a:cubicBezTo>
                    <a:pt x="1875" y="282"/>
                    <a:pt x="1875" y="282"/>
                    <a:pt x="1875" y="282"/>
                  </a:cubicBezTo>
                  <a:cubicBezTo>
                    <a:pt x="1878" y="284"/>
                    <a:pt x="1878" y="284"/>
                    <a:pt x="1878" y="284"/>
                  </a:cubicBezTo>
                  <a:cubicBezTo>
                    <a:pt x="1877" y="281"/>
                    <a:pt x="1877" y="281"/>
                    <a:pt x="1877" y="281"/>
                  </a:cubicBezTo>
                  <a:cubicBezTo>
                    <a:pt x="1876" y="281"/>
                    <a:pt x="1875" y="281"/>
                    <a:pt x="1875" y="282"/>
                  </a:cubicBezTo>
                  <a:cubicBezTo>
                    <a:pt x="1878" y="284"/>
                    <a:pt x="1878" y="284"/>
                    <a:pt x="1878" y="284"/>
                  </a:cubicBezTo>
                  <a:cubicBezTo>
                    <a:pt x="1877" y="281"/>
                    <a:pt x="1877" y="281"/>
                    <a:pt x="1877" y="281"/>
                  </a:cubicBezTo>
                  <a:cubicBezTo>
                    <a:pt x="1877" y="283"/>
                    <a:pt x="1877" y="283"/>
                    <a:pt x="1877" y="283"/>
                  </a:cubicBezTo>
                  <a:cubicBezTo>
                    <a:pt x="1877" y="281"/>
                    <a:pt x="1877" y="281"/>
                    <a:pt x="1877" y="281"/>
                  </a:cubicBezTo>
                  <a:cubicBezTo>
                    <a:pt x="1877" y="281"/>
                    <a:pt x="1877" y="281"/>
                    <a:pt x="1877" y="281"/>
                  </a:cubicBezTo>
                  <a:cubicBezTo>
                    <a:pt x="1877" y="283"/>
                    <a:pt x="1877" y="283"/>
                    <a:pt x="1877" y="283"/>
                  </a:cubicBezTo>
                  <a:cubicBezTo>
                    <a:pt x="1877" y="281"/>
                    <a:pt x="1877" y="281"/>
                    <a:pt x="1877" y="281"/>
                  </a:cubicBezTo>
                  <a:cubicBezTo>
                    <a:pt x="1877" y="281"/>
                    <a:pt x="1877" y="281"/>
                    <a:pt x="1877" y="281"/>
                  </a:cubicBezTo>
                  <a:cubicBezTo>
                    <a:pt x="1877" y="281"/>
                    <a:pt x="1877" y="281"/>
                    <a:pt x="1877" y="281"/>
                  </a:cubicBezTo>
                  <a:cubicBezTo>
                    <a:pt x="1877" y="281"/>
                    <a:pt x="1877" y="281"/>
                    <a:pt x="1877" y="281"/>
                  </a:cubicBezTo>
                  <a:cubicBezTo>
                    <a:pt x="1877" y="281"/>
                    <a:pt x="1877" y="281"/>
                    <a:pt x="1877" y="281"/>
                  </a:cubicBezTo>
                  <a:cubicBezTo>
                    <a:pt x="1877" y="281"/>
                    <a:pt x="1877" y="281"/>
                    <a:pt x="1877" y="281"/>
                  </a:cubicBezTo>
                  <a:cubicBezTo>
                    <a:pt x="1877" y="281"/>
                    <a:pt x="1876" y="280"/>
                    <a:pt x="1875" y="280"/>
                  </a:cubicBezTo>
                  <a:cubicBezTo>
                    <a:pt x="1870" y="278"/>
                    <a:pt x="1861" y="274"/>
                    <a:pt x="1848" y="267"/>
                  </a:cubicBezTo>
                  <a:cubicBezTo>
                    <a:pt x="1804" y="243"/>
                    <a:pt x="1722" y="194"/>
                    <a:pt x="1649" y="150"/>
                  </a:cubicBezTo>
                  <a:cubicBezTo>
                    <a:pt x="1613" y="128"/>
                    <a:pt x="1579" y="107"/>
                    <a:pt x="1554" y="92"/>
                  </a:cubicBezTo>
                  <a:cubicBezTo>
                    <a:pt x="1542" y="84"/>
                    <a:pt x="1531" y="78"/>
                    <a:pt x="1524" y="74"/>
                  </a:cubicBezTo>
                  <a:cubicBezTo>
                    <a:pt x="1520" y="72"/>
                    <a:pt x="1517" y="70"/>
                    <a:pt x="1515" y="69"/>
                  </a:cubicBezTo>
                  <a:cubicBezTo>
                    <a:pt x="1514" y="68"/>
                    <a:pt x="1513" y="68"/>
                    <a:pt x="1512" y="68"/>
                  </a:cubicBezTo>
                  <a:cubicBezTo>
                    <a:pt x="1512" y="67"/>
                    <a:pt x="1511" y="67"/>
                    <a:pt x="1511" y="67"/>
                  </a:cubicBezTo>
                  <a:cubicBezTo>
                    <a:pt x="1510" y="67"/>
                    <a:pt x="1510" y="67"/>
                    <a:pt x="1509" y="67"/>
                  </a:cubicBezTo>
                  <a:cubicBezTo>
                    <a:pt x="1509" y="67"/>
                    <a:pt x="1508" y="67"/>
                    <a:pt x="1508" y="67"/>
                  </a:cubicBezTo>
                  <a:cubicBezTo>
                    <a:pt x="1507" y="67"/>
                    <a:pt x="1506" y="68"/>
                    <a:pt x="1506" y="69"/>
                  </a:cubicBezTo>
                  <a:cubicBezTo>
                    <a:pt x="1504" y="71"/>
                    <a:pt x="1505" y="73"/>
                    <a:pt x="1507" y="74"/>
                  </a:cubicBezTo>
                  <a:cubicBezTo>
                    <a:pt x="1872" y="303"/>
                    <a:pt x="1872" y="303"/>
                    <a:pt x="1872" y="303"/>
                  </a:cubicBezTo>
                  <a:cubicBezTo>
                    <a:pt x="1874" y="299"/>
                    <a:pt x="1874" y="299"/>
                    <a:pt x="1874" y="299"/>
                  </a:cubicBezTo>
                  <a:cubicBezTo>
                    <a:pt x="1874" y="295"/>
                    <a:pt x="1874" y="295"/>
                    <a:pt x="1874" y="295"/>
                  </a:cubicBezTo>
                  <a:cubicBezTo>
                    <a:pt x="1874" y="299"/>
                    <a:pt x="1874" y="299"/>
                    <a:pt x="1874" y="299"/>
                  </a:cubicBezTo>
                  <a:cubicBezTo>
                    <a:pt x="1875" y="295"/>
                    <a:pt x="1875" y="295"/>
                    <a:pt x="1875" y="295"/>
                  </a:cubicBezTo>
                  <a:cubicBezTo>
                    <a:pt x="1875" y="295"/>
                    <a:pt x="1875" y="295"/>
                    <a:pt x="1874" y="295"/>
                  </a:cubicBezTo>
                  <a:cubicBezTo>
                    <a:pt x="1874" y="299"/>
                    <a:pt x="1874" y="299"/>
                    <a:pt x="1874" y="299"/>
                  </a:cubicBezTo>
                  <a:cubicBezTo>
                    <a:pt x="1875" y="295"/>
                    <a:pt x="1875" y="295"/>
                    <a:pt x="1875" y="295"/>
                  </a:cubicBezTo>
                  <a:cubicBezTo>
                    <a:pt x="1875" y="298"/>
                    <a:pt x="1875" y="298"/>
                    <a:pt x="1875" y="298"/>
                  </a:cubicBezTo>
                  <a:cubicBezTo>
                    <a:pt x="1876" y="296"/>
                    <a:pt x="1876" y="296"/>
                    <a:pt x="1876" y="296"/>
                  </a:cubicBezTo>
                  <a:cubicBezTo>
                    <a:pt x="1876" y="296"/>
                    <a:pt x="1876" y="296"/>
                    <a:pt x="1875" y="295"/>
                  </a:cubicBezTo>
                  <a:cubicBezTo>
                    <a:pt x="1875" y="298"/>
                    <a:pt x="1875" y="298"/>
                    <a:pt x="1875" y="298"/>
                  </a:cubicBezTo>
                  <a:cubicBezTo>
                    <a:pt x="1876" y="296"/>
                    <a:pt x="1876" y="296"/>
                    <a:pt x="1876" y="296"/>
                  </a:cubicBezTo>
                  <a:cubicBezTo>
                    <a:pt x="1876" y="296"/>
                    <a:pt x="1875" y="295"/>
                    <a:pt x="1874" y="295"/>
                  </a:cubicBezTo>
                  <a:cubicBezTo>
                    <a:pt x="1867" y="291"/>
                    <a:pt x="1841" y="276"/>
                    <a:pt x="1805" y="256"/>
                  </a:cubicBezTo>
                  <a:cubicBezTo>
                    <a:pt x="1752" y="225"/>
                    <a:pt x="1679" y="183"/>
                    <a:pt x="1618" y="148"/>
                  </a:cubicBezTo>
                  <a:cubicBezTo>
                    <a:pt x="1588" y="131"/>
                    <a:pt x="1561" y="115"/>
                    <a:pt x="1542" y="104"/>
                  </a:cubicBezTo>
                  <a:cubicBezTo>
                    <a:pt x="1532" y="99"/>
                    <a:pt x="1525" y="94"/>
                    <a:pt x="1519" y="91"/>
                  </a:cubicBezTo>
                  <a:cubicBezTo>
                    <a:pt x="1514" y="88"/>
                    <a:pt x="1511" y="86"/>
                    <a:pt x="1511" y="86"/>
                  </a:cubicBezTo>
                  <a:cubicBezTo>
                    <a:pt x="1509" y="85"/>
                    <a:pt x="1507" y="86"/>
                    <a:pt x="1505" y="88"/>
                  </a:cubicBezTo>
                  <a:cubicBezTo>
                    <a:pt x="1504" y="90"/>
                    <a:pt x="1505" y="92"/>
                    <a:pt x="1507" y="93"/>
                  </a:cubicBezTo>
                  <a:cubicBezTo>
                    <a:pt x="1877" y="324"/>
                    <a:pt x="1877" y="324"/>
                    <a:pt x="1877" y="324"/>
                  </a:cubicBezTo>
                  <a:cubicBezTo>
                    <a:pt x="1879" y="321"/>
                    <a:pt x="1879" y="321"/>
                    <a:pt x="1879" y="321"/>
                  </a:cubicBezTo>
                  <a:cubicBezTo>
                    <a:pt x="1876" y="318"/>
                    <a:pt x="1876" y="318"/>
                    <a:pt x="1876" y="318"/>
                  </a:cubicBezTo>
                  <a:cubicBezTo>
                    <a:pt x="1879" y="321"/>
                    <a:pt x="1879" y="321"/>
                    <a:pt x="1879" y="321"/>
                  </a:cubicBezTo>
                  <a:cubicBezTo>
                    <a:pt x="1877" y="317"/>
                    <a:pt x="1877" y="317"/>
                    <a:pt x="1877" y="317"/>
                  </a:cubicBezTo>
                  <a:cubicBezTo>
                    <a:pt x="1877" y="317"/>
                    <a:pt x="1876" y="318"/>
                    <a:pt x="1876" y="318"/>
                  </a:cubicBezTo>
                  <a:cubicBezTo>
                    <a:pt x="1879" y="321"/>
                    <a:pt x="1879" y="321"/>
                    <a:pt x="1879" y="321"/>
                  </a:cubicBezTo>
                  <a:cubicBezTo>
                    <a:pt x="1877" y="317"/>
                    <a:pt x="1877" y="317"/>
                    <a:pt x="1877" y="317"/>
                  </a:cubicBezTo>
                  <a:cubicBezTo>
                    <a:pt x="1879" y="321"/>
                    <a:pt x="1879" y="321"/>
                    <a:pt x="1879" y="321"/>
                  </a:cubicBezTo>
                  <a:cubicBezTo>
                    <a:pt x="1879" y="317"/>
                    <a:pt x="1879" y="317"/>
                    <a:pt x="1879" y="317"/>
                  </a:cubicBezTo>
                  <a:cubicBezTo>
                    <a:pt x="1878" y="317"/>
                    <a:pt x="1878" y="317"/>
                    <a:pt x="1877" y="317"/>
                  </a:cubicBezTo>
                  <a:cubicBezTo>
                    <a:pt x="1879" y="321"/>
                    <a:pt x="1879" y="321"/>
                    <a:pt x="1879" y="321"/>
                  </a:cubicBezTo>
                  <a:cubicBezTo>
                    <a:pt x="1879" y="317"/>
                    <a:pt x="1879" y="317"/>
                    <a:pt x="1879" y="317"/>
                  </a:cubicBezTo>
                  <a:cubicBezTo>
                    <a:pt x="1879" y="321"/>
                    <a:pt x="1879" y="321"/>
                    <a:pt x="1879" y="321"/>
                  </a:cubicBezTo>
                  <a:cubicBezTo>
                    <a:pt x="1879" y="317"/>
                    <a:pt x="1879" y="317"/>
                    <a:pt x="1879" y="317"/>
                  </a:cubicBezTo>
                  <a:cubicBezTo>
                    <a:pt x="1879" y="317"/>
                    <a:pt x="1879" y="317"/>
                    <a:pt x="1879" y="317"/>
                  </a:cubicBezTo>
                  <a:cubicBezTo>
                    <a:pt x="1879" y="321"/>
                    <a:pt x="1879" y="321"/>
                    <a:pt x="1879" y="321"/>
                  </a:cubicBezTo>
                  <a:cubicBezTo>
                    <a:pt x="1879" y="317"/>
                    <a:pt x="1879" y="317"/>
                    <a:pt x="1879" y="317"/>
                  </a:cubicBezTo>
                  <a:cubicBezTo>
                    <a:pt x="1879" y="319"/>
                    <a:pt x="1879" y="319"/>
                    <a:pt x="1879" y="319"/>
                  </a:cubicBezTo>
                  <a:cubicBezTo>
                    <a:pt x="1880" y="317"/>
                    <a:pt x="1880" y="317"/>
                    <a:pt x="1880" y="317"/>
                  </a:cubicBezTo>
                  <a:cubicBezTo>
                    <a:pt x="1879" y="317"/>
                    <a:pt x="1879" y="317"/>
                    <a:pt x="1879" y="317"/>
                  </a:cubicBezTo>
                  <a:cubicBezTo>
                    <a:pt x="1879" y="319"/>
                    <a:pt x="1879" y="319"/>
                    <a:pt x="1879" y="319"/>
                  </a:cubicBezTo>
                  <a:cubicBezTo>
                    <a:pt x="1880" y="317"/>
                    <a:pt x="1880" y="317"/>
                    <a:pt x="1880" y="317"/>
                  </a:cubicBezTo>
                  <a:cubicBezTo>
                    <a:pt x="1880" y="317"/>
                    <a:pt x="1879" y="317"/>
                    <a:pt x="1878" y="316"/>
                  </a:cubicBezTo>
                  <a:cubicBezTo>
                    <a:pt x="1874" y="314"/>
                    <a:pt x="1866" y="310"/>
                    <a:pt x="1854" y="303"/>
                  </a:cubicBezTo>
                  <a:cubicBezTo>
                    <a:pt x="1811" y="279"/>
                    <a:pt x="1727" y="230"/>
                    <a:pt x="1653" y="187"/>
                  </a:cubicBezTo>
                  <a:cubicBezTo>
                    <a:pt x="1616" y="165"/>
                    <a:pt x="1581" y="145"/>
                    <a:pt x="1556" y="131"/>
                  </a:cubicBezTo>
                  <a:cubicBezTo>
                    <a:pt x="1544" y="123"/>
                    <a:pt x="1533" y="118"/>
                    <a:pt x="1526" y="113"/>
                  </a:cubicBezTo>
                  <a:cubicBezTo>
                    <a:pt x="1519" y="109"/>
                    <a:pt x="1515" y="107"/>
                    <a:pt x="1515" y="107"/>
                  </a:cubicBezTo>
                  <a:cubicBezTo>
                    <a:pt x="1513" y="106"/>
                    <a:pt x="1511" y="106"/>
                    <a:pt x="1510" y="108"/>
                  </a:cubicBezTo>
                  <a:cubicBezTo>
                    <a:pt x="1509" y="109"/>
                    <a:pt x="1509" y="110"/>
                    <a:pt x="1509" y="110"/>
                  </a:cubicBezTo>
                  <a:cubicBezTo>
                    <a:pt x="1509" y="112"/>
                    <a:pt x="1510" y="112"/>
                    <a:pt x="1510" y="113"/>
                  </a:cubicBezTo>
                  <a:cubicBezTo>
                    <a:pt x="1510" y="113"/>
                    <a:pt x="1511" y="114"/>
                    <a:pt x="1511" y="114"/>
                  </a:cubicBezTo>
                  <a:cubicBezTo>
                    <a:pt x="1512" y="115"/>
                    <a:pt x="1513" y="116"/>
                    <a:pt x="1514" y="116"/>
                  </a:cubicBezTo>
                  <a:cubicBezTo>
                    <a:pt x="1518" y="120"/>
                    <a:pt x="1527" y="126"/>
                    <a:pt x="1540" y="134"/>
                  </a:cubicBezTo>
                  <a:cubicBezTo>
                    <a:pt x="1626" y="190"/>
                    <a:pt x="1875" y="341"/>
                    <a:pt x="1875" y="341"/>
                  </a:cubicBezTo>
                  <a:cubicBezTo>
                    <a:pt x="1877" y="338"/>
                    <a:pt x="1877" y="338"/>
                    <a:pt x="1877" y="338"/>
                  </a:cubicBezTo>
                  <a:cubicBezTo>
                    <a:pt x="1877" y="334"/>
                    <a:pt x="1877" y="334"/>
                    <a:pt x="1877" y="334"/>
                  </a:cubicBezTo>
                  <a:cubicBezTo>
                    <a:pt x="1877" y="338"/>
                    <a:pt x="1877" y="338"/>
                    <a:pt x="1877" y="338"/>
                  </a:cubicBezTo>
                  <a:cubicBezTo>
                    <a:pt x="1878" y="334"/>
                    <a:pt x="1878" y="334"/>
                    <a:pt x="1878" y="334"/>
                  </a:cubicBezTo>
                  <a:cubicBezTo>
                    <a:pt x="1878" y="334"/>
                    <a:pt x="1878" y="334"/>
                    <a:pt x="1877" y="334"/>
                  </a:cubicBezTo>
                  <a:cubicBezTo>
                    <a:pt x="1877" y="338"/>
                    <a:pt x="1877" y="338"/>
                    <a:pt x="1877" y="338"/>
                  </a:cubicBezTo>
                  <a:cubicBezTo>
                    <a:pt x="1878" y="334"/>
                    <a:pt x="1878" y="334"/>
                    <a:pt x="1878" y="334"/>
                  </a:cubicBezTo>
                  <a:cubicBezTo>
                    <a:pt x="1877" y="337"/>
                    <a:pt x="1877" y="337"/>
                    <a:pt x="1877" y="337"/>
                  </a:cubicBezTo>
                  <a:cubicBezTo>
                    <a:pt x="1879" y="334"/>
                    <a:pt x="1879" y="334"/>
                    <a:pt x="1879" y="334"/>
                  </a:cubicBezTo>
                  <a:cubicBezTo>
                    <a:pt x="1879" y="334"/>
                    <a:pt x="1879" y="334"/>
                    <a:pt x="1878" y="334"/>
                  </a:cubicBezTo>
                  <a:cubicBezTo>
                    <a:pt x="1877" y="337"/>
                    <a:pt x="1877" y="337"/>
                    <a:pt x="1877" y="337"/>
                  </a:cubicBezTo>
                  <a:cubicBezTo>
                    <a:pt x="1879" y="334"/>
                    <a:pt x="1879" y="334"/>
                    <a:pt x="1879" y="334"/>
                  </a:cubicBezTo>
                  <a:cubicBezTo>
                    <a:pt x="1879" y="334"/>
                    <a:pt x="1878" y="334"/>
                    <a:pt x="1877" y="333"/>
                  </a:cubicBezTo>
                  <a:cubicBezTo>
                    <a:pt x="1870" y="329"/>
                    <a:pt x="1844" y="315"/>
                    <a:pt x="1810" y="294"/>
                  </a:cubicBezTo>
                  <a:cubicBezTo>
                    <a:pt x="1758" y="264"/>
                    <a:pt x="1687" y="222"/>
                    <a:pt x="1628" y="188"/>
                  </a:cubicBezTo>
                  <a:cubicBezTo>
                    <a:pt x="1599" y="170"/>
                    <a:pt x="1573" y="155"/>
                    <a:pt x="1554" y="144"/>
                  </a:cubicBezTo>
                  <a:cubicBezTo>
                    <a:pt x="1545" y="138"/>
                    <a:pt x="1537" y="134"/>
                    <a:pt x="1532" y="131"/>
                  </a:cubicBezTo>
                  <a:cubicBezTo>
                    <a:pt x="1527" y="128"/>
                    <a:pt x="1524" y="126"/>
                    <a:pt x="1524" y="126"/>
                  </a:cubicBezTo>
                  <a:cubicBezTo>
                    <a:pt x="1522" y="125"/>
                    <a:pt x="1520" y="126"/>
                    <a:pt x="1519" y="127"/>
                  </a:cubicBezTo>
                  <a:cubicBezTo>
                    <a:pt x="1518" y="128"/>
                    <a:pt x="1518" y="129"/>
                    <a:pt x="1518" y="130"/>
                  </a:cubicBezTo>
                  <a:cubicBezTo>
                    <a:pt x="1518" y="131"/>
                    <a:pt x="1518" y="131"/>
                    <a:pt x="1518" y="132"/>
                  </a:cubicBezTo>
                  <a:cubicBezTo>
                    <a:pt x="1519" y="132"/>
                    <a:pt x="1519" y="132"/>
                    <a:pt x="1519" y="133"/>
                  </a:cubicBezTo>
                  <a:cubicBezTo>
                    <a:pt x="1520" y="133"/>
                    <a:pt x="1520" y="133"/>
                    <a:pt x="1520" y="134"/>
                  </a:cubicBezTo>
                  <a:cubicBezTo>
                    <a:pt x="1522" y="135"/>
                    <a:pt x="1524" y="136"/>
                    <a:pt x="1527" y="138"/>
                  </a:cubicBezTo>
                  <a:cubicBezTo>
                    <a:pt x="1540" y="147"/>
                    <a:pt x="1568" y="163"/>
                    <a:pt x="1603" y="184"/>
                  </a:cubicBezTo>
                  <a:cubicBezTo>
                    <a:pt x="1655" y="215"/>
                    <a:pt x="1722" y="255"/>
                    <a:pt x="1776" y="289"/>
                  </a:cubicBezTo>
                  <a:cubicBezTo>
                    <a:pt x="1804" y="305"/>
                    <a:pt x="1827" y="320"/>
                    <a:pt x="1844" y="331"/>
                  </a:cubicBezTo>
                  <a:cubicBezTo>
                    <a:pt x="1853" y="337"/>
                    <a:pt x="1860" y="342"/>
                    <a:pt x="1864" y="345"/>
                  </a:cubicBezTo>
                  <a:cubicBezTo>
                    <a:pt x="1867" y="347"/>
                    <a:pt x="1868" y="349"/>
                    <a:pt x="1869" y="350"/>
                  </a:cubicBezTo>
                  <a:cubicBezTo>
                    <a:pt x="1870" y="350"/>
                    <a:pt x="1870" y="350"/>
                    <a:pt x="1870" y="351"/>
                  </a:cubicBezTo>
                  <a:cubicBezTo>
                    <a:pt x="1870" y="351"/>
                    <a:pt x="1870" y="351"/>
                    <a:pt x="1870" y="351"/>
                  </a:cubicBezTo>
                  <a:cubicBezTo>
                    <a:pt x="1872" y="349"/>
                    <a:pt x="1872" y="349"/>
                    <a:pt x="1872" y="349"/>
                  </a:cubicBezTo>
                  <a:cubicBezTo>
                    <a:pt x="1870" y="349"/>
                    <a:pt x="1870" y="349"/>
                    <a:pt x="1870" y="349"/>
                  </a:cubicBezTo>
                  <a:cubicBezTo>
                    <a:pt x="1870" y="350"/>
                    <a:pt x="1870" y="351"/>
                    <a:pt x="1870" y="351"/>
                  </a:cubicBezTo>
                  <a:cubicBezTo>
                    <a:pt x="1872" y="349"/>
                    <a:pt x="1872" y="349"/>
                    <a:pt x="1872" y="349"/>
                  </a:cubicBezTo>
                  <a:cubicBezTo>
                    <a:pt x="1870" y="349"/>
                    <a:pt x="1870" y="349"/>
                    <a:pt x="1870" y="349"/>
                  </a:cubicBezTo>
                  <a:cubicBezTo>
                    <a:pt x="1873" y="349"/>
                    <a:pt x="1873" y="349"/>
                    <a:pt x="1873" y="349"/>
                  </a:cubicBezTo>
                  <a:cubicBezTo>
                    <a:pt x="1870" y="348"/>
                    <a:pt x="1870" y="348"/>
                    <a:pt x="1870" y="348"/>
                  </a:cubicBezTo>
                  <a:cubicBezTo>
                    <a:pt x="1870" y="348"/>
                    <a:pt x="1870" y="349"/>
                    <a:pt x="1870" y="349"/>
                  </a:cubicBezTo>
                  <a:cubicBezTo>
                    <a:pt x="1873" y="349"/>
                    <a:pt x="1873" y="349"/>
                    <a:pt x="1873" y="349"/>
                  </a:cubicBezTo>
                  <a:cubicBezTo>
                    <a:pt x="1870" y="348"/>
                    <a:pt x="1870" y="348"/>
                    <a:pt x="1870" y="348"/>
                  </a:cubicBezTo>
                  <a:cubicBezTo>
                    <a:pt x="1874" y="350"/>
                    <a:pt x="1874" y="350"/>
                    <a:pt x="1874" y="350"/>
                  </a:cubicBezTo>
                  <a:cubicBezTo>
                    <a:pt x="1871" y="347"/>
                    <a:pt x="1871" y="347"/>
                    <a:pt x="1871" y="347"/>
                  </a:cubicBezTo>
                  <a:cubicBezTo>
                    <a:pt x="1874" y="350"/>
                    <a:pt x="1874" y="350"/>
                    <a:pt x="1874" y="350"/>
                  </a:cubicBezTo>
                  <a:cubicBezTo>
                    <a:pt x="1873" y="346"/>
                    <a:pt x="1873" y="346"/>
                    <a:pt x="1873" y="346"/>
                  </a:cubicBezTo>
                  <a:cubicBezTo>
                    <a:pt x="1872" y="346"/>
                    <a:pt x="1871" y="346"/>
                    <a:pt x="1871" y="347"/>
                  </a:cubicBezTo>
                  <a:cubicBezTo>
                    <a:pt x="1874" y="350"/>
                    <a:pt x="1874" y="350"/>
                    <a:pt x="1874" y="350"/>
                  </a:cubicBezTo>
                  <a:cubicBezTo>
                    <a:pt x="1873" y="346"/>
                    <a:pt x="1873" y="346"/>
                    <a:pt x="1873" y="346"/>
                  </a:cubicBezTo>
                  <a:cubicBezTo>
                    <a:pt x="1874" y="349"/>
                    <a:pt x="1874" y="349"/>
                    <a:pt x="1874" y="349"/>
                  </a:cubicBezTo>
                  <a:cubicBezTo>
                    <a:pt x="1874" y="346"/>
                    <a:pt x="1874" y="346"/>
                    <a:pt x="1874" y="346"/>
                  </a:cubicBezTo>
                  <a:cubicBezTo>
                    <a:pt x="1874" y="346"/>
                    <a:pt x="1873" y="346"/>
                    <a:pt x="1873" y="346"/>
                  </a:cubicBezTo>
                  <a:cubicBezTo>
                    <a:pt x="1874" y="349"/>
                    <a:pt x="1874" y="349"/>
                    <a:pt x="1874" y="349"/>
                  </a:cubicBezTo>
                  <a:cubicBezTo>
                    <a:pt x="1874" y="346"/>
                    <a:pt x="1874" y="346"/>
                    <a:pt x="1874" y="346"/>
                  </a:cubicBezTo>
                  <a:cubicBezTo>
                    <a:pt x="1874" y="349"/>
                    <a:pt x="1874" y="349"/>
                    <a:pt x="1874" y="349"/>
                  </a:cubicBezTo>
                  <a:cubicBezTo>
                    <a:pt x="1875" y="346"/>
                    <a:pt x="1875" y="346"/>
                    <a:pt x="1875" y="346"/>
                  </a:cubicBezTo>
                  <a:cubicBezTo>
                    <a:pt x="1874" y="346"/>
                    <a:pt x="1874" y="346"/>
                    <a:pt x="1874" y="346"/>
                  </a:cubicBezTo>
                  <a:cubicBezTo>
                    <a:pt x="1874" y="349"/>
                    <a:pt x="1874" y="349"/>
                    <a:pt x="1874" y="349"/>
                  </a:cubicBezTo>
                  <a:cubicBezTo>
                    <a:pt x="1875" y="346"/>
                    <a:pt x="1875" y="346"/>
                    <a:pt x="1875" y="346"/>
                  </a:cubicBezTo>
                  <a:cubicBezTo>
                    <a:pt x="1874" y="347"/>
                    <a:pt x="1874" y="347"/>
                    <a:pt x="1874" y="347"/>
                  </a:cubicBezTo>
                  <a:cubicBezTo>
                    <a:pt x="1875" y="346"/>
                    <a:pt x="1875" y="346"/>
                    <a:pt x="1875" y="346"/>
                  </a:cubicBezTo>
                  <a:cubicBezTo>
                    <a:pt x="1875" y="346"/>
                    <a:pt x="1875" y="346"/>
                    <a:pt x="1875" y="346"/>
                  </a:cubicBezTo>
                  <a:cubicBezTo>
                    <a:pt x="1874" y="347"/>
                    <a:pt x="1874" y="347"/>
                    <a:pt x="1874" y="347"/>
                  </a:cubicBezTo>
                  <a:cubicBezTo>
                    <a:pt x="1875" y="346"/>
                    <a:pt x="1875" y="346"/>
                    <a:pt x="1875" y="346"/>
                  </a:cubicBezTo>
                  <a:cubicBezTo>
                    <a:pt x="1875" y="346"/>
                    <a:pt x="1874" y="345"/>
                    <a:pt x="1873" y="345"/>
                  </a:cubicBezTo>
                  <a:cubicBezTo>
                    <a:pt x="1869" y="343"/>
                    <a:pt x="1860" y="339"/>
                    <a:pt x="1849" y="332"/>
                  </a:cubicBezTo>
                  <a:cubicBezTo>
                    <a:pt x="1808" y="309"/>
                    <a:pt x="1727" y="263"/>
                    <a:pt x="1656" y="222"/>
                  </a:cubicBezTo>
                  <a:cubicBezTo>
                    <a:pt x="1621" y="201"/>
                    <a:pt x="1588" y="182"/>
                    <a:pt x="1564" y="168"/>
                  </a:cubicBezTo>
                  <a:cubicBezTo>
                    <a:pt x="1552" y="161"/>
                    <a:pt x="1542" y="155"/>
                    <a:pt x="1535" y="152"/>
                  </a:cubicBezTo>
                  <a:cubicBezTo>
                    <a:pt x="1529" y="148"/>
                    <a:pt x="1525" y="145"/>
                    <a:pt x="1525" y="145"/>
                  </a:cubicBezTo>
                  <a:cubicBezTo>
                    <a:pt x="1523" y="144"/>
                    <a:pt x="1520" y="145"/>
                    <a:pt x="1519" y="147"/>
                  </a:cubicBezTo>
                  <a:cubicBezTo>
                    <a:pt x="1518" y="149"/>
                    <a:pt x="1519" y="151"/>
                    <a:pt x="1521" y="152"/>
                  </a:cubicBezTo>
                  <a:cubicBezTo>
                    <a:pt x="1521" y="152"/>
                    <a:pt x="1526" y="156"/>
                    <a:pt x="1536" y="161"/>
                  </a:cubicBezTo>
                  <a:cubicBezTo>
                    <a:pt x="1569" y="182"/>
                    <a:pt x="1653" y="233"/>
                    <a:pt x="1729" y="280"/>
                  </a:cubicBezTo>
                  <a:cubicBezTo>
                    <a:pt x="1767" y="303"/>
                    <a:pt x="1803" y="325"/>
                    <a:pt x="1829" y="342"/>
                  </a:cubicBezTo>
                  <a:cubicBezTo>
                    <a:pt x="1842" y="350"/>
                    <a:pt x="1853" y="357"/>
                    <a:pt x="1860" y="362"/>
                  </a:cubicBezTo>
                  <a:cubicBezTo>
                    <a:pt x="1864" y="365"/>
                    <a:pt x="1867" y="367"/>
                    <a:pt x="1868" y="368"/>
                  </a:cubicBezTo>
                  <a:cubicBezTo>
                    <a:pt x="1869" y="369"/>
                    <a:pt x="1870" y="370"/>
                    <a:pt x="1870" y="370"/>
                  </a:cubicBezTo>
                  <a:cubicBezTo>
                    <a:pt x="1871" y="370"/>
                    <a:pt x="1871" y="370"/>
                    <a:pt x="1871" y="370"/>
                  </a:cubicBezTo>
                  <a:cubicBezTo>
                    <a:pt x="1871" y="370"/>
                    <a:pt x="1871" y="370"/>
                    <a:pt x="1871" y="370"/>
                  </a:cubicBezTo>
                  <a:cubicBezTo>
                    <a:pt x="1872" y="369"/>
                    <a:pt x="1872" y="369"/>
                    <a:pt x="1872" y="369"/>
                  </a:cubicBezTo>
                  <a:cubicBezTo>
                    <a:pt x="1870" y="370"/>
                    <a:pt x="1870" y="370"/>
                    <a:pt x="1870" y="370"/>
                  </a:cubicBezTo>
                  <a:cubicBezTo>
                    <a:pt x="1871" y="370"/>
                    <a:pt x="1871" y="370"/>
                    <a:pt x="1871" y="370"/>
                  </a:cubicBezTo>
                  <a:cubicBezTo>
                    <a:pt x="1872" y="369"/>
                    <a:pt x="1872" y="369"/>
                    <a:pt x="1872" y="369"/>
                  </a:cubicBezTo>
                  <a:cubicBezTo>
                    <a:pt x="1870" y="370"/>
                    <a:pt x="1870" y="370"/>
                    <a:pt x="1870" y="370"/>
                  </a:cubicBezTo>
                  <a:cubicBezTo>
                    <a:pt x="1873" y="368"/>
                    <a:pt x="1873" y="368"/>
                    <a:pt x="1873" y="368"/>
                  </a:cubicBezTo>
                  <a:cubicBezTo>
                    <a:pt x="1870" y="368"/>
                    <a:pt x="1870" y="368"/>
                    <a:pt x="1870" y="368"/>
                  </a:cubicBezTo>
                  <a:cubicBezTo>
                    <a:pt x="1870" y="369"/>
                    <a:pt x="1870" y="370"/>
                    <a:pt x="1870" y="370"/>
                  </a:cubicBezTo>
                  <a:cubicBezTo>
                    <a:pt x="1873" y="368"/>
                    <a:pt x="1873" y="368"/>
                    <a:pt x="1873" y="368"/>
                  </a:cubicBezTo>
                  <a:cubicBezTo>
                    <a:pt x="1870" y="368"/>
                    <a:pt x="1870" y="368"/>
                    <a:pt x="1870" y="368"/>
                  </a:cubicBezTo>
                  <a:cubicBezTo>
                    <a:pt x="1874" y="368"/>
                    <a:pt x="1874" y="368"/>
                    <a:pt x="1874" y="368"/>
                  </a:cubicBezTo>
                  <a:cubicBezTo>
                    <a:pt x="1871" y="366"/>
                    <a:pt x="1871" y="366"/>
                    <a:pt x="1871" y="366"/>
                  </a:cubicBezTo>
                  <a:cubicBezTo>
                    <a:pt x="1870" y="367"/>
                    <a:pt x="1870" y="368"/>
                    <a:pt x="1870" y="368"/>
                  </a:cubicBezTo>
                  <a:cubicBezTo>
                    <a:pt x="1874" y="368"/>
                    <a:pt x="1874" y="368"/>
                    <a:pt x="1874" y="368"/>
                  </a:cubicBezTo>
                  <a:cubicBezTo>
                    <a:pt x="1871" y="366"/>
                    <a:pt x="1871" y="366"/>
                    <a:pt x="1871" y="366"/>
                  </a:cubicBezTo>
                  <a:cubicBezTo>
                    <a:pt x="1874" y="368"/>
                    <a:pt x="1874" y="368"/>
                    <a:pt x="1874" y="368"/>
                  </a:cubicBezTo>
                  <a:cubicBezTo>
                    <a:pt x="1876" y="365"/>
                    <a:pt x="1876" y="365"/>
                    <a:pt x="1876" y="365"/>
                  </a:cubicBezTo>
                  <a:cubicBezTo>
                    <a:pt x="1876" y="365"/>
                    <a:pt x="1791" y="316"/>
                    <a:pt x="1706" y="266"/>
                  </a:cubicBezTo>
                  <a:cubicBezTo>
                    <a:pt x="1663" y="242"/>
                    <a:pt x="1620" y="217"/>
                    <a:pt x="1588" y="199"/>
                  </a:cubicBezTo>
                  <a:cubicBezTo>
                    <a:pt x="1572" y="189"/>
                    <a:pt x="1558" y="182"/>
                    <a:pt x="1549" y="176"/>
                  </a:cubicBezTo>
                  <a:cubicBezTo>
                    <a:pt x="1544" y="174"/>
                    <a:pt x="1540" y="171"/>
                    <a:pt x="1537" y="170"/>
                  </a:cubicBezTo>
                  <a:cubicBezTo>
                    <a:pt x="1536" y="169"/>
                    <a:pt x="1535" y="169"/>
                    <a:pt x="1534" y="168"/>
                  </a:cubicBezTo>
                  <a:cubicBezTo>
                    <a:pt x="1534" y="168"/>
                    <a:pt x="1533" y="168"/>
                    <a:pt x="1533" y="168"/>
                  </a:cubicBezTo>
                  <a:cubicBezTo>
                    <a:pt x="1532" y="168"/>
                    <a:pt x="1532" y="168"/>
                    <a:pt x="1532" y="168"/>
                  </a:cubicBezTo>
                  <a:cubicBezTo>
                    <a:pt x="1532" y="167"/>
                    <a:pt x="1532" y="167"/>
                    <a:pt x="1532" y="167"/>
                  </a:cubicBezTo>
                  <a:cubicBezTo>
                    <a:pt x="1532" y="167"/>
                    <a:pt x="1531" y="167"/>
                    <a:pt x="1531" y="167"/>
                  </a:cubicBezTo>
                  <a:cubicBezTo>
                    <a:pt x="1530" y="167"/>
                    <a:pt x="1530" y="167"/>
                    <a:pt x="1529" y="168"/>
                  </a:cubicBezTo>
                  <a:cubicBezTo>
                    <a:pt x="1529" y="168"/>
                    <a:pt x="1528" y="168"/>
                    <a:pt x="1527" y="169"/>
                  </a:cubicBezTo>
                  <a:cubicBezTo>
                    <a:pt x="1527" y="170"/>
                    <a:pt x="1527" y="171"/>
                    <a:pt x="1527" y="171"/>
                  </a:cubicBezTo>
                  <a:cubicBezTo>
                    <a:pt x="1527" y="172"/>
                    <a:pt x="1527" y="173"/>
                    <a:pt x="1527" y="173"/>
                  </a:cubicBezTo>
                  <a:cubicBezTo>
                    <a:pt x="1527" y="174"/>
                    <a:pt x="1528" y="174"/>
                    <a:pt x="1528" y="174"/>
                  </a:cubicBezTo>
                  <a:cubicBezTo>
                    <a:pt x="1528" y="174"/>
                    <a:pt x="1528" y="174"/>
                    <a:pt x="1528" y="174"/>
                  </a:cubicBezTo>
                  <a:cubicBezTo>
                    <a:pt x="1529" y="175"/>
                    <a:pt x="1529" y="175"/>
                    <a:pt x="1529" y="175"/>
                  </a:cubicBezTo>
                  <a:cubicBezTo>
                    <a:pt x="1529" y="175"/>
                    <a:pt x="1530" y="175"/>
                    <a:pt x="1530" y="176"/>
                  </a:cubicBezTo>
                  <a:cubicBezTo>
                    <a:pt x="1557" y="193"/>
                    <a:pt x="1876" y="392"/>
                    <a:pt x="1876" y="392"/>
                  </a:cubicBezTo>
                  <a:cubicBezTo>
                    <a:pt x="1878" y="388"/>
                    <a:pt x="1878" y="388"/>
                    <a:pt x="1878" y="388"/>
                  </a:cubicBezTo>
                  <a:cubicBezTo>
                    <a:pt x="1880" y="385"/>
                    <a:pt x="1880" y="385"/>
                    <a:pt x="1880" y="385"/>
                  </a:cubicBezTo>
                  <a:cubicBezTo>
                    <a:pt x="1534" y="188"/>
                    <a:pt x="1534" y="188"/>
                    <a:pt x="1534" y="188"/>
                  </a:cubicBezTo>
                  <a:cubicBezTo>
                    <a:pt x="1532" y="186"/>
                    <a:pt x="1530" y="187"/>
                    <a:pt x="1529" y="189"/>
                  </a:cubicBezTo>
                  <a:cubicBezTo>
                    <a:pt x="1528" y="191"/>
                    <a:pt x="1528" y="193"/>
                    <a:pt x="1530" y="194"/>
                  </a:cubicBezTo>
                  <a:cubicBezTo>
                    <a:pt x="1875" y="410"/>
                    <a:pt x="1875" y="410"/>
                    <a:pt x="1875" y="410"/>
                  </a:cubicBezTo>
                  <a:cubicBezTo>
                    <a:pt x="1877" y="407"/>
                    <a:pt x="1877" y="407"/>
                    <a:pt x="1877" y="407"/>
                  </a:cubicBezTo>
                  <a:cubicBezTo>
                    <a:pt x="1874" y="404"/>
                    <a:pt x="1874" y="404"/>
                    <a:pt x="1874" y="404"/>
                  </a:cubicBezTo>
                  <a:cubicBezTo>
                    <a:pt x="1877" y="406"/>
                    <a:pt x="1877" y="406"/>
                    <a:pt x="1877" y="406"/>
                  </a:cubicBezTo>
                  <a:cubicBezTo>
                    <a:pt x="1876" y="403"/>
                    <a:pt x="1876" y="403"/>
                    <a:pt x="1876" y="403"/>
                  </a:cubicBezTo>
                  <a:cubicBezTo>
                    <a:pt x="1875" y="403"/>
                    <a:pt x="1874" y="404"/>
                    <a:pt x="1874" y="404"/>
                  </a:cubicBezTo>
                  <a:cubicBezTo>
                    <a:pt x="1877" y="406"/>
                    <a:pt x="1877" y="406"/>
                    <a:pt x="1877" y="406"/>
                  </a:cubicBezTo>
                  <a:cubicBezTo>
                    <a:pt x="1876" y="403"/>
                    <a:pt x="1876" y="403"/>
                    <a:pt x="1876" y="403"/>
                  </a:cubicBezTo>
                  <a:cubicBezTo>
                    <a:pt x="1877" y="406"/>
                    <a:pt x="1877" y="406"/>
                    <a:pt x="1877" y="406"/>
                  </a:cubicBezTo>
                  <a:cubicBezTo>
                    <a:pt x="1877" y="403"/>
                    <a:pt x="1877" y="403"/>
                    <a:pt x="1877" y="403"/>
                  </a:cubicBezTo>
                  <a:cubicBezTo>
                    <a:pt x="1877" y="403"/>
                    <a:pt x="1876" y="403"/>
                    <a:pt x="1876" y="403"/>
                  </a:cubicBezTo>
                  <a:cubicBezTo>
                    <a:pt x="1877" y="406"/>
                    <a:pt x="1877" y="406"/>
                    <a:pt x="1877" y="406"/>
                  </a:cubicBezTo>
                  <a:cubicBezTo>
                    <a:pt x="1877" y="403"/>
                    <a:pt x="1877" y="403"/>
                    <a:pt x="1877" y="403"/>
                  </a:cubicBezTo>
                  <a:cubicBezTo>
                    <a:pt x="1877" y="405"/>
                    <a:pt x="1877" y="405"/>
                    <a:pt x="1877" y="405"/>
                  </a:cubicBezTo>
                  <a:cubicBezTo>
                    <a:pt x="1877" y="403"/>
                    <a:pt x="1877" y="403"/>
                    <a:pt x="1877" y="403"/>
                  </a:cubicBezTo>
                  <a:cubicBezTo>
                    <a:pt x="1877" y="403"/>
                    <a:pt x="1877" y="403"/>
                    <a:pt x="1877" y="403"/>
                  </a:cubicBezTo>
                  <a:cubicBezTo>
                    <a:pt x="1877" y="405"/>
                    <a:pt x="1877" y="405"/>
                    <a:pt x="1877" y="405"/>
                  </a:cubicBezTo>
                  <a:cubicBezTo>
                    <a:pt x="1877" y="403"/>
                    <a:pt x="1877" y="403"/>
                    <a:pt x="1877" y="403"/>
                  </a:cubicBezTo>
                  <a:cubicBezTo>
                    <a:pt x="1877" y="403"/>
                    <a:pt x="1877" y="403"/>
                    <a:pt x="1877" y="403"/>
                  </a:cubicBezTo>
                  <a:cubicBezTo>
                    <a:pt x="1877" y="403"/>
                    <a:pt x="1877" y="403"/>
                    <a:pt x="1877" y="403"/>
                  </a:cubicBezTo>
                  <a:cubicBezTo>
                    <a:pt x="1877" y="403"/>
                    <a:pt x="1877" y="403"/>
                    <a:pt x="1877" y="403"/>
                  </a:cubicBezTo>
                  <a:cubicBezTo>
                    <a:pt x="1877" y="403"/>
                    <a:pt x="1877" y="403"/>
                    <a:pt x="1877" y="403"/>
                  </a:cubicBezTo>
                  <a:cubicBezTo>
                    <a:pt x="1877" y="403"/>
                    <a:pt x="1877" y="403"/>
                    <a:pt x="1877" y="403"/>
                  </a:cubicBezTo>
                  <a:cubicBezTo>
                    <a:pt x="1877" y="403"/>
                    <a:pt x="1876" y="402"/>
                    <a:pt x="1875" y="402"/>
                  </a:cubicBezTo>
                  <a:cubicBezTo>
                    <a:pt x="1871" y="400"/>
                    <a:pt x="1863" y="396"/>
                    <a:pt x="1851" y="389"/>
                  </a:cubicBezTo>
                  <a:cubicBezTo>
                    <a:pt x="1811" y="367"/>
                    <a:pt x="1732" y="321"/>
                    <a:pt x="1664" y="281"/>
                  </a:cubicBezTo>
                  <a:cubicBezTo>
                    <a:pt x="1630" y="261"/>
                    <a:pt x="1599" y="243"/>
                    <a:pt x="1576" y="229"/>
                  </a:cubicBezTo>
                  <a:cubicBezTo>
                    <a:pt x="1564" y="222"/>
                    <a:pt x="1555" y="217"/>
                    <a:pt x="1548" y="213"/>
                  </a:cubicBezTo>
                  <a:cubicBezTo>
                    <a:pt x="1542" y="209"/>
                    <a:pt x="1538" y="207"/>
                    <a:pt x="1538" y="207"/>
                  </a:cubicBezTo>
                  <a:cubicBezTo>
                    <a:pt x="1536" y="206"/>
                    <a:pt x="1534" y="206"/>
                    <a:pt x="1533" y="208"/>
                  </a:cubicBezTo>
                  <a:cubicBezTo>
                    <a:pt x="1532" y="209"/>
                    <a:pt x="1532" y="210"/>
                    <a:pt x="1532" y="210"/>
                  </a:cubicBezTo>
                  <a:cubicBezTo>
                    <a:pt x="1532" y="211"/>
                    <a:pt x="1532" y="212"/>
                    <a:pt x="1533" y="212"/>
                  </a:cubicBezTo>
                  <a:cubicBezTo>
                    <a:pt x="1533" y="213"/>
                    <a:pt x="1533" y="213"/>
                    <a:pt x="1534" y="214"/>
                  </a:cubicBezTo>
                  <a:cubicBezTo>
                    <a:pt x="1534" y="215"/>
                    <a:pt x="1535" y="215"/>
                    <a:pt x="1536" y="216"/>
                  </a:cubicBezTo>
                  <a:cubicBezTo>
                    <a:pt x="1541" y="220"/>
                    <a:pt x="1549" y="225"/>
                    <a:pt x="1561" y="233"/>
                  </a:cubicBezTo>
                  <a:cubicBezTo>
                    <a:pt x="1642" y="286"/>
                    <a:pt x="1876" y="427"/>
                    <a:pt x="1876" y="427"/>
                  </a:cubicBezTo>
                  <a:cubicBezTo>
                    <a:pt x="1878" y="424"/>
                    <a:pt x="1878" y="424"/>
                    <a:pt x="1878" y="424"/>
                  </a:cubicBezTo>
                  <a:cubicBezTo>
                    <a:pt x="1875" y="422"/>
                    <a:pt x="1875" y="422"/>
                    <a:pt x="1875" y="422"/>
                  </a:cubicBezTo>
                  <a:cubicBezTo>
                    <a:pt x="1878" y="424"/>
                    <a:pt x="1878" y="424"/>
                    <a:pt x="1878" y="424"/>
                  </a:cubicBezTo>
                  <a:cubicBezTo>
                    <a:pt x="1876" y="420"/>
                    <a:pt x="1876" y="420"/>
                    <a:pt x="1876" y="420"/>
                  </a:cubicBezTo>
                  <a:cubicBezTo>
                    <a:pt x="1876" y="421"/>
                    <a:pt x="1875" y="421"/>
                    <a:pt x="1875" y="422"/>
                  </a:cubicBezTo>
                  <a:cubicBezTo>
                    <a:pt x="1878" y="424"/>
                    <a:pt x="1878" y="424"/>
                    <a:pt x="1878" y="424"/>
                  </a:cubicBezTo>
                  <a:cubicBezTo>
                    <a:pt x="1876" y="420"/>
                    <a:pt x="1876" y="420"/>
                    <a:pt x="1876" y="420"/>
                  </a:cubicBezTo>
                  <a:cubicBezTo>
                    <a:pt x="1877" y="422"/>
                    <a:pt x="1877" y="422"/>
                    <a:pt x="1877" y="422"/>
                  </a:cubicBezTo>
                  <a:cubicBezTo>
                    <a:pt x="1877" y="420"/>
                    <a:pt x="1877" y="420"/>
                    <a:pt x="1877" y="420"/>
                  </a:cubicBezTo>
                  <a:cubicBezTo>
                    <a:pt x="1877" y="420"/>
                    <a:pt x="1877" y="420"/>
                    <a:pt x="1876" y="420"/>
                  </a:cubicBezTo>
                  <a:cubicBezTo>
                    <a:pt x="1877" y="422"/>
                    <a:pt x="1877" y="422"/>
                    <a:pt x="1877" y="422"/>
                  </a:cubicBezTo>
                  <a:cubicBezTo>
                    <a:pt x="1877" y="420"/>
                    <a:pt x="1877" y="420"/>
                    <a:pt x="1877" y="420"/>
                  </a:cubicBezTo>
                  <a:cubicBezTo>
                    <a:pt x="1877" y="420"/>
                    <a:pt x="1877" y="420"/>
                    <a:pt x="1877" y="420"/>
                  </a:cubicBezTo>
                  <a:cubicBezTo>
                    <a:pt x="1875" y="420"/>
                    <a:pt x="1873" y="419"/>
                    <a:pt x="1869" y="417"/>
                  </a:cubicBezTo>
                  <a:cubicBezTo>
                    <a:pt x="1855" y="411"/>
                    <a:pt x="1827" y="397"/>
                    <a:pt x="1795" y="378"/>
                  </a:cubicBezTo>
                  <a:cubicBezTo>
                    <a:pt x="1745" y="351"/>
                    <a:pt x="1684" y="314"/>
                    <a:pt x="1634" y="285"/>
                  </a:cubicBezTo>
                  <a:cubicBezTo>
                    <a:pt x="1610" y="270"/>
                    <a:pt x="1588" y="257"/>
                    <a:pt x="1572" y="248"/>
                  </a:cubicBezTo>
                  <a:cubicBezTo>
                    <a:pt x="1565" y="243"/>
                    <a:pt x="1559" y="240"/>
                    <a:pt x="1554" y="237"/>
                  </a:cubicBezTo>
                  <a:cubicBezTo>
                    <a:pt x="1550" y="235"/>
                    <a:pt x="1548" y="233"/>
                    <a:pt x="1548" y="233"/>
                  </a:cubicBezTo>
                  <a:cubicBezTo>
                    <a:pt x="1546" y="232"/>
                    <a:pt x="1543" y="233"/>
                    <a:pt x="1542" y="235"/>
                  </a:cubicBezTo>
                  <a:cubicBezTo>
                    <a:pt x="1541" y="236"/>
                    <a:pt x="1542" y="239"/>
                    <a:pt x="1543" y="240"/>
                  </a:cubicBezTo>
                  <a:cubicBezTo>
                    <a:pt x="1874" y="447"/>
                    <a:pt x="1874" y="447"/>
                    <a:pt x="1874" y="447"/>
                  </a:cubicBezTo>
                  <a:cubicBezTo>
                    <a:pt x="1876" y="443"/>
                    <a:pt x="1876" y="443"/>
                    <a:pt x="1876" y="443"/>
                  </a:cubicBezTo>
                  <a:cubicBezTo>
                    <a:pt x="1876" y="439"/>
                    <a:pt x="1876" y="439"/>
                    <a:pt x="1876" y="439"/>
                  </a:cubicBezTo>
                  <a:cubicBezTo>
                    <a:pt x="1876" y="443"/>
                    <a:pt x="1876" y="443"/>
                    <a:pt x="1876" y="443"/>
                  </a:cubicBezTo>
                  <a:cubicBezTo>
                    <a:pt x="1877" y="439"/>
                    <a:pt x="1877" y="439"/>
                    <a:pt x="1877" y="439"/>
                  </a:cubicBezTo>
                  <a:cubicBezTo>
                    <a:pt x="1877" y="439"/>
                    <a:pt x="1877" y="439"/>
                    <a:pt x="1876" y="439"/>
                  </a:cubicBezTo>
                  <a:cubicBezTo>
                    <a:pt x="1876" y="443"/>
                    <a:pt x="1876" y="443"/>
                    <a:pt x="1876" y="443"/>
                  </a:cubicBezTo>
                  <a:cubicBezTo>
                    <a:pt x="1877" y="439"/>
                    <a:pt x="1877" y="439"/>
                    <a:pt x="1877" y="439"/>
                  </a:cubicBezTo>
                  <a:cubicBezTo>
                    <a:pt x="1876" y="442"/>
                    <a:pt x="1876" y="442"/>
                    <a:pt x="1876" y="442"/>
                  </a:cubicBezTo>
                  <a:cubicBezTo>
                    <a:pt x="1878" y="440"/>
                    <a:pt x="1878" y="440"/>
                    <a:pt x="1878" y="440"/>
                  </a:cubicBezTo>
                  <a:cubicBezTo>
                    <a:pt x="1878" y="440"/>
                    <a:pt x="1878" y="439"/>
                    <a:pt x="1877" y="439"/>
                  </a:cubicBezTo>
                  <a:cubicBezTo>
                    <a:pt x="1876" y="442"/>
                    <a:pt x="1876" y="442"/>
                    <a:pt x="1876" y="442"/>
                  </a:cubicBezTo>
                  <a:cubicBezTo>
                    <a:pt x="1878" y="440"/>
                    <a:pt x="1878" y="440"/>
                    <a:pt x="1878" y="440"/>
                  </a:cubicBezTo>
                  <a:cubicBezTo>
                    <a:pt x="1878" y="440"/>
                    <a:pt x="1877" y="439"/>
                    <a:pt x="1876" y="439"/>
                  </a:cubicBezTo>
                  <a:cubicBezTo>
                    <a:pt x="1870" y="435"/>
                    <a:pt x="1846" y="422"/>
                    <a:pt x="1814" y="404"/>
                  </a:cubicBezTo>
                  <a:cubicBezTo>
                    <a:pt x="1766" y="376"/>
                    <a:pt x="1700" y="338"/>
                    <a:pt x="1646" y="307"/>
                  </a:cubicBezTo>
                  <a:cubicBezTo>
                    <a:pt x="1619" y="291"/>
                    <a:pt x="1595" y="277"/>
                    <a:pt x="1577" y="267"/>
                  </a:cubicBezTo>
                  <a:cubicBezTo>
                    <a:pt x="1568" y="262"/>
                    <a:pt x="1561" y="258"/>
                    <a:pt x="1557" y="256"/>
                  </a:cubicBezTo>
                  <a:cubicBezTo>
                    <a:pt x="1552" y="253"/>
                    <a:pt x="1549" y="251"/>
                    <a:pt x="1549" y="251"/>
                  </a:cubicBezTo>
                  <a:cubicBezTo>
                    <a:pt x="1547" y="250"/>
                    <a:pt x="1545" y="251"/>
                    <a:pt x="1544" y="253"/>
                  </a:cubicBezTo>
                  <a:cubicBezTo>
                    <a:pt x="1543" y="255"/>
                    <a:pt x="1543" y="257"/>
                    <a:pt x="1545" y="258"/>
                  </a:cubicBezTo>
                  <a:cubicBezTo>
                    <a:pt x="1545" y="258"/>
                    <a:pt x="1550" y="261"/>
                    <a:pt x="1559" y="267"/>
                  </a:cubicBezTo>
                  <a:cubicBezTo>
                    <a:pt x="1591" y="286"/>
                    <a:pt x="1670" y="335"/>
                    <a:pt x="1741" y="379"/>
                  </a:cubicBezTo>
                  <a:cubicBezTo>
                    <a:pt x="1777" y="401"/>
                    <a:pt x="1810" y="422"/>
                    <a:pt x="1835" y="438"/>
                  </a:cubicBezTo>
                  <a:cubicBezTo>
                    <a:pt x="1848" y="446"/>
                    <a:pt x="1858" y="452"/>
                    <a:pt x="1865" y="457"/>
                  </a:cubicBezTo>
                  <a:cubicBezTo>
                    <a:pt x="1868" y="459"/>
                    <a:pt x="1871" y="461"/>
                    <a:pt x="1873" y="462"/>
                  </a:cubicBezTo>
                  <a:cubicBezTo>
                    <a:pt x="1874" y="463"/>
                    <a:pt x="1874" y="463"/>
                    <a:pt x="1875" y="464"/>
                  </a:cubicBezTo>
                  <a:cubicBezTo>
                    <a:pt x="1875" y="464"/>
                    <a:pt x="1875" y="464"/>
                    <a:pt x="1875" y="464"/>
                  </a:cubicBezTo>
                  <a:cubicBezTo>
                    <a:pt x="1875" y="464"/>
                    <a:pt x="1875" y="464"/>
                    <a:pt x="1875" y="464"/>
                  </a:cubicBezTo>
                  <a:cubicBezTo>
                    <a:pt x="1877" y="462"/>
                    <a:pt x="1877" y="462"/>
                    <a:pt x="1877" y="462"/>
                  </a:cubicBezTo>
                  <a:cubicBezTo>
                    <a:pt x="1875" y="464"/>
                    <a:pt x="1875" y="464"/>
                    <a:pt x="1875" y="464"/>
                  </a:cubicBezTo>
                  <a:cubicBezTo>
                    <a:pt x="1875" y="464"/>
                    <a:pt x="1875" y="464"/>
                    <a:pt x="1875" y="464"/>
                  </a:cubicBezTo>
                  <a:cubicBezTo>
                    <a:pt x="1877" y="462"/>
                    <a:pt x="1877" y="462"/>
                    <a:pt x="1877" y="462"/>
                  </a:cubicBezTo>
                  <a:cubicBezTo>
                    <a:pt x="1875" y="464"/>
                    <a:pt x="1875" y="464"/>
                    <a:pt x="1875" y="464"/>
                  </a:cubicBezTo>
                  <a:cubicBezTo>
                    <a:pt x="1877" y="461"/>
                    <a:pt x="1877" y="461"/>
                    <a:pt x="1877" y="461"/>
                  </a:cubicBezTo>
                  <a:cubicBezTo>
                    <a:pt x="1874" y="463"/>
                    <a:pt x="1874" y="463"/>
                    <a:pt x="1874" y="463"/>
                  </a:cubicBezTo>
                  <a:cubicBezTo>
                    <a:pt x="1875" y="464"/>
                    <a:pt x="1875" y="464"/>
                    <a:pt x="1875" y="464"/>
                  </a:cubicBezTo>
                  <a:cubicBezTo>
                    <a:pt x="1877" y="461"/>
                    <a:pt x="1877" y="461"/>
                    <a:pt x="1877" y="461"/>
                  </a:cubicBezTo>
                  <a:cubicBezTo>
                    <a:pt x="1874" y="463"/>
                    <a:pt x="1874" y="463"/>
                    <a:pt x="1874" y="463"/>
                  </a:cubicBezTo>
                  <a:cubicBezTo>
                    <a:pt x="1878" y="461"/>
                    <a:pt x="1878" y="461"/>
                    <a:pt x="1878" y="461"/>
                  </a:cubicBezTo>
                  <a:cubicBezTo>
                    <a:pt x="1874" y="461"/>
                    <a:pt x="1874" y="461"/>
                    <a:pt x="1874" y="461"/>
                  </a:cubicBezTo>
                  <a:cubicBezTo>
                    <a:pt x="1874" y="462"/>
                    <a:pt x="1874" y="463"/>
                    <a:pt x="1874" y="463"/>
                  </a:cubicBezTo>
                  <a:cubicBezTo>
                    <a:pt x="1878" y="461"/>
                    <a:pt x="1878" y="461"/>
                    <a:pt x="1878" y="461"/>
                  </a:cubicBezTo>
                  <a:cubicBezTo>
                    <a:pt x="1874" y="461"/>
                    <a:pt x="1874" y="461"/>
                    <a:pt x="1874" y="461"/>
                  </a:cubicBezTo>
                  <a:cubicBezTo>
                    <a:pt x="1878" y="461"/>
                    <a:pt x="1878" y="461"/>
                    <a:pt x="1878" y="461"/>
                  </a:cubicBezTo>
                  <a:cubicBezTo>
                    <a:pt x="1874" y="459"/>
                    <a:pt x="1874" y="459"/>
                    <a:pt x="1874" y="459"/>
                  </a:cubicBezTo>
                  <a:cubicBezTo>
                    <a:pt x="1874" y="460"/>
                    <a:pt x="1874" y="461"/>
                    <a:pt x="1874" y="461"/>
                  </a:cubicBezTo>
                  <a:cubicBezTo>
                    <a:pt x="1878" y="461"/>
                    <a:pt x="1878" y="461"/>
                    <a:pt x="1878" y="461"/>
                  </a:cubicBezTo>
                  <a:cubicBezTo>
                    <a:pt x="1874" y="459"/>
                    <a:pt x="1874" y="459"/>
                    <a:pt x="1874" y="459"/>
                  </a:cubicBezTo>
                  <a:cubicBezTo>
                    <a:pt x="1878" y="461"/>
                    <a:pt x="1878" y="461"/>
                    <a:pt x="1878" y="461"/>
                  </a:cubicBezTo>
                  <a:cubicBezTo>
                    <a:pt x="1875" y="459"/>
                    <a:pt x="1875" y="459"/>
                    <a:pt x="1875" y="459"/>
                  </a:cubicBezTo>
                  <a:cubicBezTo>
                    <a:pt x="1877" y="461"/>
                    <a:pt x="1877" y="461"/>
                    <a:pt x="1877" y="461"/>
                  </a:cubicBezTo>
                  <a:cubicBezTo>
                    <a:pt x="1876" y="458"/>
                    <a:pt x="1876" y="458"/>
                    <a:pt x="1876" y="458"/>
                  </a:cubicBezTo>
                  <a:cubicBezTo>
                    <a:pt x="1876" y="458"/>
                    <a:pt x="1875" y="458"/>
                    <a:pt x="1875" y="459"/>
                  </a:cubicBezTo>
                  <a:cubicBezTo>
                    <a:pt x="1877" y="461"/>
                    <a:pt x="1877" y="461"/>
                    <a:pt x="1877" y="461"/>
                  </a:cubicBezTo>
                  <a:cubicBezTo>
                    <a:pt x="1876" y="458"/>
                    <a:pt x="1876" y="458"/>
                    <a:pt x="1876" y="458"/>
                  </a:cubicBezTo>
                  <a:cubicBezTo>
                    <a:pt x="1877" y="460"/>
                    <a:pt x="1877" y="460"/>
                    <a:pt x="1877" y="460"/>
                  </a:cubicBezTo>
                  <a:cubicBezTo>
                    <a:pt x="1877" y="458"/>
                    <a:pt x="1877" y="458"/>
                    <a:pt x="1877" y="458"/>
                  </a:cubicBezTo>
                  <a:cubicBezTo>
                    <a:pt x="1877" y="458"/>
                    <a:pt x="1877" y="458"/>
                    <a:pt x="1876" y="458"/>
                  </a:cubicBezTo>
                  <a:cubicBezTo>
                    <a:pt x="1877" y="460"/>
                    <a:pt x="1877" y="460"/>
                    <a:pt x="1877" y="460"/>
                  </a:cubicBezTo>
                  <a:cubicBezTo>
                    <a:pt x="1877" y="458"/>
                    <a:pt x="1877" y="458"/>
                    <a:pt x="1877" y="458"/>
                  </a:cubicBezTo>
                  <a:cubicBezTo>
                    <a:pt x="1877" y="458"/>
                    <a:pt x="1877" y="458"/>
                    <a:pt x="1877" y="458"/>
                  </a:cubicBezTo>
                  <a:cubicBezTo>
                    <a:pt x="1877" y="458"/>
                    <a:pt x="1877" y="458"/>
                    <a:pt x="1877" y="458"/>
                  </a:cubicBezTo>
                  <a:cubicBezTo>
                    <a:pt x="1877" y="458"/>
                    <a:pt x="1877" y="458"/>
                    <a:pt x="1877" y="458"/>
                  </a:cubicBezTo>
                  <a:cubicBezTo>
                    <a:pt x="1877" y="458"/>
                    <a:pt x="1877" y="458"/>
                    <a:pt x="1877" y="458"/>
                  </a:cubicBezTo>
                  <a:cubicBezTo>
                    <a:pt x="1877" y="458"/>
                    <a:pt x="1877" y="458"/>
                    <a:pt x="1877" y="458"/>
                  </a:cubicBezTo>
                  <a:cubicBezTo>
                    <a:pt x="1877" y="458"/>
                    <a:pt x="1876" y="458"/>
                    <a:pt x="1875" y="457"/>
                  </a:cubicBezTo>
                  <a:cubicBezTo>
                    <a:pt x="1873" y="456"/>
                    <a:pt x="1870" y="455"/>
                    <a:pt x="1866" y="453"/>
                  </a:cubicBezTo>
                  <a:cubicBezTo>
                    <a:pt x="1851" y="446"/>
                    <a:pt x="1823" y="430"/>
                    <a:pt x="1791" y="411"/>
                  </a:cubicBezTo>
                  <a:cubicBezTo>
                    <a:pt x="1742" y="383"/>
                    <a:pt x="1682" y="347"/>
                    <a:pt x="1635" y="317"/>
                  </a:cubicBezTo>
                  <a:cubicBezTo>
                    <a:pt x="1611" y="303"/>
                    <a:pt x="1590" y="290"/>
                    <a:pt x="1575" y="281"/>
                  </a:cubicBezTo>
                  <a:cubicBezTo>
                    <a:pt x="1567" y="276"/>
                    <a:pt x="1561" y="272"/>
                    <a:pt x="1557" y="270"/>
                  </a:cubicBezTo>
                  <a:cubicBezTo>
                    <a:pt x="1553" y="267"/>
                    <a:pt x="1551" y="266"/>
                    <a:pt x="1551" y="266"/>
                  </a:cubicBezTo>
                  <a:cubicBezTo>
                    <a:pt x="1549" y="265"/>
                    <a:pt x="1547" y="265"/>
                    <a:pt x="1546" y="267"/>
                  </a:cubicBezTo>
                  <a:cubicBezTo>
                    <a:pt x="1545" y="267"/>
                    <a:pt x="1545" y="268"/>
                    <a:pt x="1545" y="269"/>
                  </a:cubicBezTo>
                  <a:cubicBezTo>
                    <a:pt x="1545" y="270"/>
                    <a:pt x="1545" y="271"/>
                    <a:pt x="1545" y="271"/>
                  </a:cubicBezTo>
                  <a:cubicBezTo>
                    <a:pt x="1546" y="272"/>
                    <a:pt x="1546" y="272"/>
                    <a:pt x="1546" y="272"/>
                  </a:cubicBezTo>
                  <a:cubicBezTo>
                    <a:pt x="1547" y="273"/>
                    <a:pt x="1547" y="273"/>
                    <a:pt x="1547" y="273"/>
                  </a:cubicBezTo>
                  <a:cubicBezTo>
                    <a:pt x="1548" y="274"/>
                    <a:pt x="1551" y="276"/>
                    <a:pt x="1554" y="278"/>
                  </a:cubicBezTo>
                  <a:cubicBezTo>
                    <a:pt x="1566" y="285"/>
                    <a:pt x="1592" y="301"/>
                    <a:pt x="1623" y="320"/>
                  </a:cubicBezTo>
                  <a:cubicBezTo>
                    <a:pt x="1671" y="349"/>
                    <a:pt x="1733" y="386"/>
                    <a:pt x="1783" y="417"/>
                  </a:cubicBezTo>
                  <a:cubicBezTo>
                    <a:pt x="1808" y="432"/>
                    <a:pt x="1830" y="446"/>
                    <a:pt x="1845" y="456"/>
                  </a:cubicBezTo>
                  <a:cubicBezTo>
                    <a:pt x="1853" y="461"/>
                    <a:pt x="1859" y="465"/>
                    <a:pt x="1864" y="468"/>
                  </a:cubicBezTo>
                  <a:cubicBezTo>
                    <a:pt x="1866" y="470"/>
                    <a:pt x="1867" y="471"/>
                    <a:pt x="1868" y="472"/>
                  </a:cubicBezTo>
                  <a:cubicBezTo>
                    <a:pt x="1869" y="473"/>
                    <a:pt x="1869" y="473"/>
                    <a:pt x="1869" y="473"/>
                  </a:cubicBezTo>
                  <a:cubicBezTo>
                    <a:pt x="1869" y="473"/>
                    <a:pt x="1869" y="473"/>
                    <a:pt x="1869" y="473"/>
                  </a:cubicBezTo>
                  <a:cubicBezTo>
                    <a:pt x="1872" y="471"/>
                    <a:pt x="1872" y="471"/>
                    <a:pt x="1872" y="471"/>
                  </a:cubicBezTo>
                  <a:cubicBezTo>
                    <a:pt x="1869" y="471"/>
                    <a:pt x="1869" y="471"/>
                    <a:pt x="1869" y="471"/>
                  </a:cubicBezTo>
                  <a:cubicBezTo>
                    <a:pt x="1869" y="473"/>
                    <a:pt x="1869" y="473"/>
                    <a:pt x="1869" y="473"/>
                  </a:cubicBezTo>
                  <a:cubicBezTo>
                    <a:pt x="1872" y="471"/>
                    <a:pt x="1872" y="471"/>
                    <a:pt x="1872" y="471"/>
                  </a:cubicBezTo>
                  <a:cubicBezTo>
                    <a:pt x="1869" y="471"/>
                    <a:pt x="1869" y="471"/>
                    <a:pt x="1869" y="471"/>
                  </a:cubicBezTo>
                  <a:cubicBezTo>
                    <a:pt x="1872" y="471"/>
                    <a:pt x="1872" y="471"/>
                    <a:pt x="1872" y="471"/>
                  </a:cubicBezTo>
                  <a:cubicBezTo>
                    <a:pt x="1869" y="469"/>
                    <a:pt x="1869" y="469"/>
                    <a:pt x="1869" y="469"/>
                  </a:cubicBezTo>
                  <a:cubicBezTo>
                    <a:pt x="1869" y="470"/>
                    <a:pt x="1869" y="471"/>
                    <a:pt x="1869" y="471"/>
                  </a:cubicBezTo>
                  <a:cubicBezTo>
                    <a:pt x="1872" y="471"/>
                    <a:pt x="1872" y="471"/>
                    <a:pt x="1872" y="471"/>
                  </a:cubicBezTo>
                  <a:cubicBezTo>
                    <a:pt x="1869" y="469"/>
                    <a:pt x="1869" y="469"/>
                    <a:pt x="1869" y="469"/>
                  </a:cubicBezTo>
                  <a:cubicBezTo>
                    <a:pt x="1873" y="472"/>
                    <a:pt x="1873" y="472"/>
                    <a:pt x="1873" y="472"/>
                  </a:cubicBezTo>
                  <a:cubicBezTo>
                    <a:pt x="1875" y="468"/>
                    <a:pt x="1875" y="468"/>
                    <a:pt x="1875" y="468"/>
                  </a:cubicBezTo>
                  <a:cubicBezTo>
                    <a:pt x="1556" y="286"/>
                    <a:pt x="1556" y="286"/>
                    <a:pt x="1556" y="286"/>
                  </a:cubicBezTo>
                  <a:cubicBezTo>
                    <a:pt x="1554" y="284"/>
                    <a:pt x="1551" y="285"/>
                    <a:pt x="1550" y="287"/>
                  </a:cubicBezTo>
                  <a:cubicBezTo>
                    <a:pt x="1549" y="289"/>
                    <a:pt x="1550" y="291"/>
                    <a:pt x="1552" y="292"/>
                  </a:cubicBezTo>
                  <a:cubicBezTo>
                    <a:pt x="1552" y="292"/>
                    <a:pt x="1557" y="295"/>
                    <a:pt x="1566" y="301"/>
                  </a:cubicBezTo>
                  <a:cubicBezTo>
                    <a:pt x="1597" y="320"/>
                    <a:pt x="1674" y="368"/>
                    <a:pt x="1744" y="411"/>
                  </a:cubicBezTo>
                  <a:cubicBezTo>
                    <a:pt x="1779" y="433"/>
                    <a:pt x="1812" y="453"/>
                    <a:pt x="1836" y="469"/>
                  </a:cubicBezTo>
                  <a:cubicBezTo>
                    <a:pt x="1848" y="476"/>
                    <a:pt x="1858" y="483"/>
                    <a:pt x="1865" y="487"/>
                  </a:cubicBezTo>
                  <a:cubicBezTo>
                    <a:pt x="1868" y="489"/>
                    <a:pt x="1871" y="491"/>
                    <a:pt x="1872" y="492"/>
                  </a:cubicBezTo>
                  <a:cubicBezTo>
                    <a:pt x="1873" y="493"/>
                    <a:pt x="1874" y="493"/>
                    <a:pt x="1874" y="494"/>
                  </a:cubicBezTo>
                  <a:cubicBezTo>
                    <a:pt x="1875" y="494"/>
                    <a:pt x="1875" y="494"/>
                    <a:pt x="1875" y="494"/>
                  </a:cubicBezTo>
                  <a:cubicBezTo>
                    <a:pt x="1875" y="494"/>
                    <a:pt x="1875" y="494"/>
                    <a:pt x="1875" y="494"/>
                  </a:cubicBezTo>
                  <a:cubicBezTo>
                    <a:pt x="1876" y="492"/>
                    <a:pt x="1876" y="492"/>
                    <a:pt x="1876" y="492"/>
                  </a:cubicBezTo>
                  <a:cubicBezTo>
                    <a:pt x="1874" y="494"/>
                    <a:pt x="1874" y="494"/>
                    <a:pt x="1874" y="494"/>
                  </a:cubicBezTo>
                  <a:cubicBezTo>
                    <a:pt x="1875" y="494"/>
                    <a:pt x="1875" y="494"/>
                    <a:pt x="1875" y="494"/>
                  </a:cubicBezTo>
                  <a:cubicBezTo>
                    <a:pt x="1876" y="492"/>
                    <a:pt x="1876" y="492"/>
                    <a:pt x="1876" y="492"/>
                  </a:cubicBezTo>
                  <a:cubicBezTo>
                    <a:pt x="1874" y="494"/>
                    <a:pt x="1874" y="494"/>
                    <a:pt x="1874" y="494"/>
                  </a:cubicBezTo>
                  <a:cubicBezTo>
                    <a:pt x="1877" y="491"/>
                    <a:pt x="1877" y="491"/>
                    <a:pt x="1877" y="491"/>
                  </a:cubicBezTo>
                  <a:cubicBezTo>
                    <a:pt x="1874" y="493"/>
                    <a:pt x="1874" y="493"/>
                    <a:pt x="1874" y="493"/>
                  </a:cubicBezTo>
                  <a:cubicBezTo>
                    <a:pt x="1874" y="494"/>
                    <a:pt x="1874" y="494"/>
                    <a:pt x="1874" y="494"/>
                  </a:cubicBezTo>
                  <a:cubicBezTo>
                    <a:pt x="1877" y="491"/>
                    <a:pt x="1877" y="491"/>
                    <a:pt x="1877" y="491"/>
                  </a:cubicBezTo>
                  <a:cubicBezTo>
                    <a:pt x="1874" y="493"/>
                    <a:pt x="1874" y="493"/>
                    <a:pt x="1874" y="493"/>
                  </a:cubicBezTo>
                  <a:cubicBezTo>
                    <a:pt x="1877" y="491"/>
                    <a:pt x="1877" y="491"/>
                    <a:pt x="1877" y="491"/>
                  </a:cubicBezTo>
                  <a:cubicBezTo>
                    <a:pt x="1874" y="491"/>
                    <a:pt x="1874" y="491"/>
                    <a:pt x="1874" y="491"/>
                  </a:cubicBezTo>
                  <a:cubicBezTo>
                    <a:pt x="1874" y="492"/>
                    <a:pt x="1874" y="493"/>
                    <a:pt x="1874" y="493"/>
                  </a:cubicBezTo>
                  <a:cubicBezTo>
                    <a:pt x="1877" y="491"/>
                    <a:pt x="1877" y="491"/>
                    <a:pt x="1877" y="491"/>
                  </a:cubicBezTo>
                  <a:cubicBezTo>
                    <a:pt x="1874" y="491"/>
                    <a:pt x="1874" y="491"/>
                    <a:pt x="1874" y="491"/>
                  </a:cubicBezTo>
                  <a:cubicBezTo>
                    <a:pt x="1878" y="491"/>
                    <a:pt x="1878" y="491"/>
                    <a:pt x="1878" y="491"/>
                  </a:cubicBezTo>
                  <a:cubicBezTo>
                    <a:pt x="1874" y="489"/>
                    <a:pt x="1874" y="489"/>
                    <a:pt x="1874" y="489"/>
                  </a:cubicBezTo>
                  <a:cubicBezTo>
                    <a:pt x="1874" y="490"/>
                    <a:pt x="1874" y="491"/>
                    <a:pt x="1874" y="491"/>
                  </a:cubicBezTo>
                  <a:cubicBezTo>
                    <a:pt x="1878" y="491"/>
                    <a:pt x="1878" y="491"/>
                    <a:pt x="1878" y="491"/>
                  </a:cubicBezTo>
                  <a:cubicBezTo>
                    <a:pt x="1874" y="489"/>
                    <a:pt x="1874" y="489"/>
                    <a:pt x="1874" y="489"/>
                  </a:cubicBezTo>
                  <a:cubicBezTo>
                    <a:pt x="1878" y="491"/>
                    <a:pt x="1878" y="491"/>
                    <a:pt x="1878" y="491"/>
                  </a:cubicBezTo>
                  <a:cubicBezTo>
                    <a:pt x="1880" y="488"/>
                    <a:pt x="1880" y="488"/>
                    <a:pt x="1880" y="488"/>
                  </a:cubicBezTo>
                  <a:cubicBezTo>
                    <a:pt x="1880" y="488"/>
                    <a:pt x="1800" y="440"/>
                    <a:pt x="1719" y="393"/>
                  </a:cubicBezTo>
                  <a:cubicBezTo>
                    <a:pt x="1678" y="369"/>
                    <a:pt x="1638" y="346"/>
                    <a:pt x="1607" y="328"/>
                  </a:cubicBezTo>
                  <a:cubicBezTo>
                    <a:pt x="1591" y="319"/>
                    <a:pt x="1578" y="311"/>
                    <a:pt x="1569" y="306"/>
                  </a:cubicBezTo>
                  <a:cubicBezTo>
                    <a:pt x="1564" y="304"/>
                    <a:pt x="1560" y="302"/>
                    <a:pt x="1557" y="300"/>
                  </a:cubicBezTo>
                  <a:cubicBezTo>
                    <a:pt x="1556" y="299"/>
                    <a:pt x="1555" y="299"/>
                    <a:pt x="1554" y="298"/>
                  </a:cubicBezTo>
                  <a:cubicBezTo>
                    <a:pt x="1554" y="298"/>
                    <a:pt x="1553" y="298"/>
                    <a:pt x="1553" y="298"/>
                  </a:cubicBezTo>
                  <a:cubicBezTo>
                    <a:pt x="1552" y="298"/>
                    <a:pt x="1552" y="298"/>
                    <a:pt x="1552" y="298"/>
                  </a:cubicBezTo>
                  <a:cubicBezTo>
                    <a:pt x="1552" y="298"/>
                    <a:pt x="1552" y="298"/>
                    <a:pt x="1551" y="298"/>
                  </a:cubicBezTo>
                  <a:cubicBezTo>
                    <a:pt x="1551" y="298"/>
                    <a:pt x="1550" y="298"/>
                    <a:pt x="1549" y="298"/>
                  </a:cubicBezTo>
                  <a:cubicBezTo>
                    <a:pt x="1549" y="298"/>
                    <a:pt x="1548" y="299"/>
                    <a:pt x="1547" y="300"/>
                  </a:cubicBezTo>
                  <a:cubicBezTo>
                    <a:pt x="1551" y="302"/>
                    <a:pt x="1551" y="302"/>
                    <a:pt x="1551" y="302"/>
                  </a:cubicBezTo>
                  <a:cubicBezTo>
                    <a:pt x="1547" y="299"/>
                    <a:pt x="1547" y="299"/>
                    <a:pt x="1547" y="299"/>
                  </a:cubicBezTo>
                  <a:cubicBezTo>
                    <a:pt x="1547" y="300"/>
                    <a:pt x="1547" y="301"/>
                    <a:pt x="1547" y="302"/>
                  </a:cubicBezTo>
                  <a:cubicBezTo>
                    <a:pt x="1547" y="303"/>
                    <a:pt x="1547" y="304"/>
                    <a:pt x="1547" y="305"/>
                  </a:cubicBezTo>
                  <a:cubicBezTo>
                    <a:pt x="1548" y="306"/>
                    <a:pt x="1549" y="307"/>
                    <a:pt x="1550" y="308"/>
                  </a:cubicBezTo>
                  <a:cubicBezTo>
                    <a:pt x="1552" y="309"/>
                    <a:pt x="1555" y="312"/>
                    <a:pt x="1558" y="315"/>
                  </a:cubicBezTo>
                  <a:cubicBezTo>
                    <a:pt x="1572" y="325"/>
                    <a:pt x="1599" y="342"/>
                    <a:pt x="1631" y="362"/>
                  </a:cubicBezTo>
                  <a:cubicBezTo>
                    <a:pt x="1726" y="422"/>
                    <a:pt x="1872" y="507"/>
                    <a:pt x="1872" y="507"/>
                  </a:cubicBezTo>
                  <a:cubicBezTo>
                    <a:pt x="1874" y="503"/>
                    <a:pt x="1874" y="503"/>
                    <a:pt x="1874" y="503"/>
                  </a:cubicBezTo>
                  <a:cubicBezTo>
                    <a:pt x="1876" y="500"/>
                    <a:pt x="1876" y="500"/>
                    <a:pt x="1876" y="500"/>
                  </a:cubicBezTo>
                  <a:cubicBezTo>
                    <a:pt x="1555" y="320"/>
                    <a:pt x="1555" y="320"/>
                    <a:pt x="1555" y="320"/>
                  </a:cubicBezTo>
                  <a:cubicBezTo>
                    <a:pt x="1553" y="319"/>
                    <a:pt x="1551" y="319"/>
                    <a:pt x="1550" y="321"/>
                  </a:cubicBezTo>
                  <a:cubicBezTo>
                    <a:pt x="1549" y="322"/>
                    <a:pt x="1549" y="323"/>
                    <a:pt x="1549" y="323"/>
                  </a:cubicBezTo>
                  <a:cubicBezTo>
                    <a:pt x="1549" y="325"/>
                    <a:pt x="1550" y="325"/>
                    <a:pt x="1550" y="326"/>
                  </a:cubicBezTo>
                  <a:cubicBezTo>
                    <a:pt x="1551" y="327"/>
                    <a:pt x="1551" y="328"/>
                    <a:pt x="1553" y="329"/>
                  </a:cubicBezTo>
                  <a:cubicBezTo>
                    <a:pt x="1554" y="331"/>
                    <a:pt x="1557" y="333"/>
                    <a:pt x="1561" y="336"/>
                  </a:cubicBezTo>
                  <a:cubicBezTo>
                    <a:pt x="1575" y="346"/>
                    <a:pt x="1601" y="363"/>
                    <a:pt x="1633" y="383"/>
                  </a:cubicBezTo>
                  <a:cubicBezTo>
                    <a:pt x="1728" y="443"/>
                    <a:pt x="1873" y="527"/>
                    <a:pt x="1873" y="527"/>
                  </a:cubicBezTo>
                  <a:cubicBezTo>
                    <a:pt x="1875" y="524"/>
                    <a:pt x="1875" y="524"/>
                    <a:pt x="1875" y="524"/>
                  </a:cubicBezTo>
                  <a:cubicBezTo>
                    <a:pt x="1871" y="522"/>
                    <a:pt x="1871" y="522"/>
                    <a:pt x="1871" y="522"/>
                  </a:cubicBezTo>
                  <a:cubicBezTo>
                    <a:pt x="1875" y="524"/>
                    <a:pt x="1875" y="524"/>
                    <a:pt x="1875" y="524"/>
                  </a:cubicBezTo>
                  <a:cubicBezTo>
                    <a:pt x="1873" y="520"/>
                    <a:pt x="1873" y="520"/>
                    <a:pt x="1873" y="520"/>
                  </a:cubicBezTo>
                  <a:cubicBezTo>
                    <a:pt x="1873" y="520"/>
                    <a:pt x="1872" y="521"/>
                    <a:pt x="1871" y="522"/>
                  </a:cubicBezTo>
                  <a:cubicBezTo>
                    <a:pt x="1875" y="524"/>
                    <a:pt x="1875" y="524"/>
                    <a:pt x="1875" y="524"/>
                  </a:cubicBezTo>
                  <a:cubicBezTo>
                    <a:pt x="1873" y="520"/>
                    <a:pt x="1873" y="520"/>
                    <a:pt x="1873" y="520"/>
                  </a:cubicBezTo>
                  <a:cubicBezTo>
                    <a:pt x="1875" y="524"/>
                    <a:pt x="1875" y="524"/>
                    <a:pt x="1875" y="524"/>
                  </a:cubicBezTo>
                  <a:cubicBezTo>
                    <a:pt x="1875" y="520"/>
                    <a:pt x="1875" y="520"/>
                    <a:pt x="1875" y="520"/>
                  </a:cubicBezTo>
                  <a:cubicBezTo>
                    <a:pt x="1874" y="520"/>
                    <a:pt x="1874" y="520"/>
                    <a:pt x="1873" y="520"/>
                  </a:cubicBezTo>
                  <a:cubicBezTo>
                    <a:pt x="1875" y="524"/>
                    <a:pt x="1875" y="524"/>
                    <a:pt x="1875" y="524"/>
                  </a:cubicBezTo>
                  <a:cubicBezTo>
                    <a:pt x="1875" y="520"/>
                    <a:pt x="1875" y="520"/>
                    <a:pt x="1875" y="520"/>
                  </a:cubicBezTo>
                  <a:cubicBezTo>
                    <a:pt x="1875" y="523"/>
                    <a:pt x="1875" y="523"/>
                    <a:pt x="1875" y="523"/>
                  </a:cubicBezTo>
                  <a:cubicBezTo>
                    <a:pt x="1875" y="520"/>
                    <a:pt x="1875" y="520"/>
                    <a:pt x="1875" y="520"/>
                  </a:cubicBezTo>
                  <a:cubicBezTo>
                    <a:pt x="1875" y="520"/>
                    <a:pt x="1875" y="520"/>
                    <a:pt x="1875" y="520"/>
                  </a:cubicBezTo>
                  <a:cubicBezTo>
                    <a:pt x="1875" y="523"/>
                    <a:pt x="1875" y="523"/>
                    <a:pt x="1875" y="523"/>
                  </a:cubicBezTo>
                  <a:cubicBezTo>
                    <a:pt x="1875" y="520"/>
                    <a:pt x="1875" y="520"/>
                    <a:pt x="1875" y="520"/>
                  </a:cubicBezTo>
                  <a:cubicBezTo>
                    <a:pt x="1875" y="520"/>
                    <a:pt x="1875" y="520"/>
                    <a:pt x="1875" y="520"/>
                  </a:cubicBezTo>
                  <a:cubicBezTo>
                    <a:pt x="1875" y="520"/>
                    <a:pt x="1875" y="520"/>
                    <a:pt x="1875" y="520"/>
                  </a:cubicBezTo>
                  <a:cubicBezTo>
                    <a:pt x="1875" y="520"/>
                    <a:pt x="1875" y="520"/>
                    <a:pt x="1875" y="520"/>
                  </a:cubicBezTo>
                  <a:cubicBezTo>
                    <a:pt x="1875" y="520"/>
                    <a:pt x="1875" y="520"/>
                    <a:pt x="1875" y="520"/>
                  </a:cubicBezTo>
                  <a:cubicBezTo>
                    <a:pt x="1875" y="520"/>
                    <a:pt x="1875" y="520"/>
                    <a:pt x="1875" y="520"/>
                  </a:cubicBezTo>
                  <a:cubicBezTo>
                    <a:pt x="1875" y="520"/>
                    <a:pt x="1874" y="520"/>
                    <a:pt x="1873" y="519"/>
                  </a:cubicBezTo>
                  <a:cubicBezTo>
                    <a:pt x="1869" y="517"/>
                    <a:pt x="1861" y="513"/>
                    <a:pt x="1851" y="507"/>
                  </a:cubicBezTo>
                  <a:cubicBezTo>
                    <a:pt x="1814" y="485"/>
                    <a:pt x="1744" y="442"/>
                    <a:pt x="1682" y="404"/>
                  </a:cubicBezTo>
                  <a:cubicBezTo>
                    <a:pt x="1650" y="385"/>
                    <a:pt x="1621" y="367"/>
                    <a:pt x="1598" y="355"/>
                  </a:cubicBezTo>
                  <a:cubicBezTo>
                    <a:pt x="1587" y="348"/>
                    <a:pt x="1577" y="343"/>
                    <a:pt x="1570" y="339"/>
                  </a:cubicBezTo>
                  <a:cubicBezTo>
                    <a:pt x="1566" y="337"/>
                    <a:pt x="1563" y="336"/>
                    <a:pt x="1561" y="335"/>
                  </a:cubicBezTo>
                  <a:cubicBezTo>
                    <a:pt x="1559" y="334"/>
                    <a:pt x="1558" y="334"/>
                    <a:pt x="1557" y="334"/>
                  </a:cubicBezTo>
                  <a:cubicBezTo>
                    <a:pt x="1556" y="333"/>
                    <a:pt x="1555" y="333"/>
                    <a:pt x="1554" y="333"/>
                  </a:cubicBezTo>
                  <a:cubicBezTo>
                    <a:pt x="1553" y="333"/>
                    <a:pt x="1553" y="333"/>
                    <a:pt x="1552" y="333"/>
                  </a:cubicBezTo>
                  <a:cubicBezTo>
                    <a:pt x="1551" y="334"/>
                    <a:pt x="1550" y="334"/>
                    <a:pt x="1550" y="335"/>
                  </a:cubicBezTo>
                  <a:cubicBezTo>
                    <a:pt x="1549" y="336"/>
                    <a:pt x="1549" y="337"/>
                    <a:pt x="1549" y="337"/>
                  </a:cubicBezTo>
                  <a:cubicBezTo>
                    <a:pt x="1549" y="339"/>
                    <a:pt x="1550" y="339"/>
                    <a:pt x="1550" y="340"/>
                  </a:cubicBezTo>
                  <a:cubicBezTo>
                    <a:pt x="1550" y="340"/>
                    <a:pt x="1550" y="340"/>
                    <a:pt x="1551" y="340"/>
                  </a:cubicBezTo>
                  <a:cubicBezTo>
                    <a:pt x="1551" y="341"/>
                    <a:pt x="1551" y="341"/>
                    <a:pt x="1551" y="341"/>
                  </a:cubicBezTo>
                  <a:cubicBezTo>
                    <a:pt x="1553" y="342"/>
                    <a:pt x="1555" y="343"/>
                    <a:pt x="1558" y="345"/>
                  </a:cubicBezTo>
                  <a:cubicBezTo>
                    <a:pt x="1581" y="360"/>
                    <a:pt x="1660" y="408"/>
                    <a:pt x="1732" y="453"/>
                  </a:cubicBezTo>
                  <a:cubicBezTo>
                    <a:pt x="1768" y="475"/>
                    <a:pt x="1803" y="496"/>
                    <a:pt x="1828" y="512"/>
                  </a:cubicBezTo>
                  <a:cubicBezTo>
                    <a:pt x="1841" y="520"/>
                    <a:pt x="1852" y="527"/>
                    <a:pt x="1859" y="532"/>
                  </a:cubicBezTo>
                  <a:cubicBezTo>
                    <a:pt x="1863" y="534"/>
                    <a:pt x="1866" y="536"/>
                    <a:pt x="1867" y="538"/>
                  </a:cubicBezTo>
                  <a:cubicBezTo>
                    <a:pt x="1868" y="538"/>
                    <a:pt x="1869" y="539"/>
                    <a:pt x="1869" y="539"/>
                  </a:cubicBezTo>
                  <a:cubicBezTo>
                    <a:pt x="1870" y="539"/>
                    <a:pt x="1870" y="539"/>
                    <a:pt x="1870" y="539"/>
                  </a:cubicBezTo>
                  <a:cubicBezTo>
                    <a:pt x="1870" y="539"/>
                    <a:pt x="1870" y="539"/>
                    <a:pt x="1870" y="539"/>
                  </a:cubicBezTo>
                  <a:cubicBezTo>
                    <a:pt x="1871" y="538"/>
                    <a:pt x="1871" y="538"/>
                    <a:pt x="1871" y="538"/>
                  </a:cubicBezTo>
                  <a:cubicBezTo>
                    <a:pt x="1869" y="539"/>
                    <a:pt x="1869" y="539"/>
                    <a:pt x="1869" y="539"/>
                  </a:cubicBezTo>
                  <a:cubicBezTo>
                    <a:pt x="1870" y="539"/>
                    <a:pt x="1870" y="539"/>
                    <a:pt x="1870" y="539"/>
                  </a:cubicBezTo>
                  <a:cubicBezTo>
                    <a:pt x="1871" y="538"/>
                    <a:pt x="1871" y="538"/>
                    <a:pt x="1871" y="538"/>
                  </a:cubicBezTo>
                  <a:cubicBezTo>
                    <a:pt x="1869" y="539"/>
                    <a:pt x="1869" y="539"/>
                    <a:pt x="1869" y="539"/>
                  </a:cubicBezTo>
                  <a:cubicBezTo>
                    <a:pt x="1872" y="537"/>
                    <a:pt x="1872" y="537"/>
                    <a:pt x="1872" y="537"/>
                  </a:cubicBezTo>
                  <a:cubicBezTo>
                    <a:pt x="1869" y="539"/>
                    <a:pt x="1869" y="539"/>
                    <a:pt x="1869" y="539"/>
                  </a:cubicBezTo>
                  <a:cubicBezTo>
                    <a:pt x="1869" y="539"/>
                    <a:pt x="1869" y="539"/>
                    <a:pt x="1869" y="539"/>
                  </a:cubicBezTo>
                  <a:cubicBezTo>
                    <a:pt x="1872" y="537"/>
                    <a:pt x="1872" y="537"/>
                    <a:pt x="1872" y="537"/>
                  </a:cubicBezTo>
                  <a:cubicBezTo>
                    <a:pt x="1869" y="539"/>
                    <a:pt x="1869" y="539"/>
                    <a:pt x="1869" y="539"/>
                  </a:cubicBezTo>
                  <a:cubicBezTo>
                    <a:pt x="1873" y="537"/>
                    <a:pt x="1873" y="537"/>
                    <a:pt x="1873" y="537"/>
                  </a:cubicBezTo>
                  <a:cubicBezTo>
                    <a:pt x="1869" y="537"/>
                    <a:pt x="1869" y="537"/>
                    <a:pt x="1869" y="537"/>
                  </a:cubicBezTo>
                  <a:cubicBezTo>
                    <a:pt x="1869" y="538"/>
                    <a:pt x="1869" y="538"/>
                    <a:pt x="1869" y="539"/>
                  </a:cubicBezTo>
                  <a:cubicBezTo>
                    <a:pt x="1873" y="537"/>
                    <a:pt x="1873" y="537"/>
                    <a:pt x="1873" y="537"/>
                  </a:cubicBezTo>
                  <a:cubicBezTo>
                    <a:pt x="1869" y="537"/>
                    <a:pt x="1869" y="537"/>
                    <a:pt x="1869" y="537"/>
                  </a:cubicBezTo>
                  <a:cubicBezTo>
                    <a:pt x="1873" y="537"/>
                    <a:pt x="1873" y="537"/>
                    <a:pt x="1873" y="537"/>
                  </a:cubicBezTo>
                  <a:cubicBezTo>
                    <a:pt x="1869" y="535"/>
                    <a:pt x="1869" y="535"/>
                    <a:pt x="1869" y="535"/>
                  </a:cubicBezTo>
                  <a:cubicBezTo>
                    <a:pt x="1869" y="536"/>
                    <a:pt x="1869" y="536"/>
                    <a:pt x="1869" y="537"/>
                  </a:cubicBezTo>
                  <a:cubicBezTo>
                    <a:pt x="1873" y="537"/>
                    <a:pt x="1873" y="537"/>
                    <a:pt x="1873" y="537"/>
                  </a:cubicBezTo>
                  <a:cubicBezTo>
                    <a:pt x="1869" y="535"/>
                    <a:pt x="1869" y="535"/>
                    <a:pt x="1869" y="535"/>
                  </a:cubicBezTo>
                  <a:cubicBezTo>
                    <a:pt x="1873" y="537"/>
                    <a:pt x="1873" y="537"/>
                    <a:pt x="1873" y="537"/>
                  </a:cubicBezTo>
                  <a:cubicBezTo>
                    <a:pt x="1875" y="534"/>
                    <a:pt x="1875" y="534"/>
                    <a:pt x="1875" y="534"/>
                  </a:cubicBezTo>
                  <a:cubicBezTo>
                    <a:pt x="1875" y="534"/>
                    <a:pt x="1796" y="487"/>
                    <a:pt x="1717" y="441"/>
                  </a:cubicBezTo>
                  <a:cubicBezTo>
                    <a:pt x="1678" y="418"/>
                    <a:pt x="1638" y="395"/>
                    <a:pt x="1609" y="377"/>
                  </a:cubicBezTo>
                  <a:cubicBezTo>
                    <a:pt x="1594" y="369"/>
                    <a:pt x="1581" y="361"/>
                    <a:pt x="1572" y="356"/>
                  </a:cubicBezTo>
                  <a:cubicBezTo>
                    <a:pt x="1568" y="354"/>
                    <a:pt x="1564" y="352"/>
                    <a:pt x="1562" y="350"/>
                  </a:cubicBezTo>
                  <a:cubicBezTo>
                    <a:pt x="1561" y="350"/>
                    <a:pt x="1560" y="349"/>
                    <a:pt x="1559" y="349"/>
                  </a:cubicBezTo>
                  <a:cubicBezTo>
                    <a:pt x="1558" y="348"/>
                    <a:pt x="1558" y="348"/>
                    <a:pt x="1558" y="348"/>
                  </a:cubicBezTo>
                  <a:cubicBezTo>
                    <a:pt x="1558" y="348"/>
                    <a:pt x="1558" y="348"/>
                    <a:pt x="1558" y="348"/>
                  </a:cubicBezTo>
                  <a:cubicBezTo>
                    <a:pt x="1557" y="348"/>
                    <a:pt x="1557" y="348"/>
                    <a:pt x="1557" y="348"/>
                  </a:cubicBezTo>
                  <a:cubicBezTo>
                    <a:pt x="1557" y="348"/>
                    <a:pt x="1557" y="348"/>
                    <a:pt x="1556" y="348"/>
                  </a:cubicBezTo>
                  <a:cubicBezTo>
                    <a:pt x="1554" y="348"/>
                    <a:pt x="1553" y="349"/>
                    <a:pt x="1552" y="351"/>
                  </a:cubicBezTo>
                  <a:cubicBezTo>
                    <a:pt x="1552" y="352"/>
                    <a:pt x="1553" y="354"/>
                    <a:pt x="1554" y="355"/>
                  </a:cubicBezTo>
                  <a:cubicBezTo>
                    <a:pt x="1673" y="429"/>
                    <a:pt x="1673" y="429"/>
                    <a:pt x="1673" y="429"/>
                  </a:cubicBezTo>
                  <a:cubicBezTo>
                    <a:pt x="1555" y="361"/>
                    <a:pt x="1555" y="361"/>
                    <a:pt x="1555" y="361"/>
                  </a:cubicBezTo>
                  <a:cubicBezTo>
                    <a:pt x="1553" y="360"/>
                    <a:pt x="1550" y="360"/>
                    <a:pt x="1549" y="362"/>
                  </a:cubicBezTo>
                  <a:cubicBezTo>
                    <a:pt x="1549" y="363"/>
                    <a:pt x="1548" y="364"/>
                    <a:pt x="1548" y="365"/>
                  </a:cubicBezTo>
                  <a:cubicBezTo>
                    <a:pt x="1548" y="366"/>
                    <a:pt x="1549" y="367"/>
                    <a:pt x="1549" y="367"/>
                  </a:cubicBezTo>
                  <a:cubicBezTo>
                    <a:pt x="1550" y="368"/>
                    <a:pt x="1551" y="369"/>
                    <a:pt x="1552" y="370"/>
                  </a:cubicBezTo>
                  <a:cubicBezTo>
                    <a:pt x="1554" y="372"/>
                    <a:pt x="1556" y="375"/>
                    <a:pt x="1560" y="378"/>
                  </a:cubicBezTo>
                  <a:cubicBezTo>
                    <a:pt x="1574" y="388"/>
                    <a:pt x="1601" y="405"/>
                    <a:pt x="1633" y="425"/>
                  </a:cubicBezTo>
                  <a:cubicBezTo>
                    <a:pt x="1729" y="485"/>
                    <a:pt x="1875" y="571"/>
                    <a:pt x="1875" y="571"/>
                  </a:cubicBezTo>
                  <a:cubicBezTo>
                    <a:pt x="1877" y="567"/>
                    <a:pt x="1877" y="567"/>
                    <a:pt x="1877" y="567"/>
                  </a:cubicBezTo>
                  <a:cubicBezTo>
                    <a:pt x="1874" y="565"/>
                    <a:pt x="1874" y="565"/>
                    <a:pt x="1874" y="565"/>
                  </a:cubicBezTo>
                  <a:cubicBezTo>
                    <a:pt x="1877" y="567"/>
                    <a:pt x="1877" y="567"/>
                    <a:pt x="1877" y="567"/>
                  </a:cubicBezTo>
                  <a:cubicBezTo>
                    <a:pt x="1876" y="563"/>
                    <a:pt x="1876" y="563"/>
                    <a:pt x="1876" y="563"/>
                  </a:cubicBezTo>
                  <a:cubicBezTo>
                    <a:pt x="1875" y="564"/>
                    <a:pt x="1874" y="564"/>
                    <a:pt x="1874" y="565"/>
                  </a:cubicBezTo>
                  <a:cubicBezTo>
                    <a:pt x="1877" y="567"/>
                    <a:pt x="1877" y="567"/>
                    <a:pt x="1877" y="567"/>
                  </a:cubicBezTo>
                  <a:cubicBezTo>
                    <a:pt x="1876" y="563"/>
                    <a:pt x="1876" y="563"/>
                    <a:pt x="1876" y="563"/>
                  </a:cubicBezTo>
                  <a:cubicBezTo>
                    <a:pt x="1877" y="567"/>
                    <a:pt x="1877" y="567"/>
                    <a:pt x="1877" y="567"/>
                  </a:cubicBezTo>
                  <a:cubicBezTo>
                    <a:pt x="1877" y="563"/>
                    <a:pt x="1877" y="563"/>
                    <a:pt x="1877" y="563"/>
                  </a:cubicBezTo>
                  <a:cubicBezTo>
                    <a:pt x="1877" y="563"/>
                    <a:pt x="1876" y="563"/>
                    <a:pt x="1876" y="563"/>
                  </a:cubicBezTo>
                  <a:cubicBezTo>
                    <a:pt x="1877" y="567"/>
                    <a:pt x="1877" y="567"/>
                    <a:pt x="1877" y="567"/>
                  </a:cubicBezTo>
                  <a:cubicBezTo>
                    <a:pt x="1877" y="563"/>
                    <a:pt x="1877" y="563"/>
                    <a:pt x="1877" y="563"/>
                  </a:cubicBezTo>
                  <a:cubicBezTo>
                    <a:pt x="1877" y="566"/>
                    <a:pt x="1877" y="566"/>
                    <a:pt x="1877" y="566"/>
                  </a:cubicBezTo>
                  <a:cubicBezTo>
                    <a:pt x="1877" y="563"/>
                    <a:pt x="1877" y="563"/>
                    <a:pt x="1877" y="563"/>
                  </a:cubicBezTo>
                  <a:cubicBezTo>
                    <a:pt x="1877" y="563"/>
                    <a:pt x="1877" y="563"/>
                    <a:pt x="1877" y="563"/>
                  </a:cubicBezTo>
                  <a:cubicBezTo>
                    <a:pt x="1877" y="566"/>
                    <a:pt x="1877" y="566"/>
                    <a:pt x="1877" y="566"/>
                  </a:cubicBezTo>
                  <a:cubicBezTo>
                    <a:pt x="1877" y="563"/>
                    <a:pt x="1877" y="563"/>
                    <a:pt x="1877" y="563"/>
                  </a:cubicBezTo>
                  <a:cubicBezTo>
                    <a:pt x="1877" y="563"/>
                    <a:pt x="1877" y="563"/>
                    <a:pt x="1877" y="563"/>
                  </a:cubicBezTo>
                  <a:cubicBezTo>
                    <a:pt x="1877" y="563"/>
                    <a:pt x="1877" y="563"/>
                    <a:pt x="1877" y="563"/>
                  </a:cubicBezTo>
                  <a:cubicBezTo>
                    <a:pt x="1877" y="563"/>
                    <a:pt x="1877" y="563"/>
                    <a:pt x="1877" y="563"/>
                  </a:cubicBezTo>
                  <a:cubicBezTo>
                    <a:pt x="1877" y="563"/>
                    <a:pt x="1877" y="563"/>
                    <a:pt x="1877" y="563"/>
                  </a:cubicBezTo>
                  <a:cubicBezTo>
                    <a:pt x="1877" y="563"/>
                    <a:pt x="1877" y="563"/>
                    <a:pt x="1877" y="563"/>
                  </a:cubicBezTo>
                  <a:cubicBezTo>
                    <a:pt x="1877" y="563"/>
                    <a:pt x="1876" y="563"/>
                    <a:pt x="1875" y="563"/>
                  </a:cubicBezTo>
                  <a:cubicBezTo>
                    <a:pt x="1871" y="561"/>
                    <a:pt x="1863" y="557"/>
                    <a:pt x="1852" y="551"/>
                  </a:cubicBezTo>
                  <a:cubicBezTo>
                    <a:pt x="1812" y="529"/>
                    <a:pt x="1736" y="486"/>
                    <a:pt x="1670" y="448"/>
                  </a:cubicBezTo>
                  <a:cubicBezTo>
                    <a:pt x="1637" y="429"/>
                    <a:pt x="1607" y="411"/>
                    <a:pt x="1584" y="398"/>
                  </a:cubicBezTo>
                  <a:cubicBezTo>
                    <a:pt x="1573" y="392"/>
                    <a:pt x="1564" y="386"/>
                    <a:pt x="1558" y="383"/>
                  </a:cubicBezTo>
                  <a:cubicBezTo>
                    <a:pt x="1551" y="379"/>
                    <a:pt x="1548" y="377"/>
                    <a:pt x="1548" y="377"/>
                  </a:cubicBezTo>
                  <a:cubicBezTo>
                    <a:pt x="1547" y="376"/>
                    <a:pt x="1545" y="376"/>
                    <a:pt x="1544" y="377"/>
                  </a:cubicBezTo>
                  <a:cubicBezTo>
                    <a:pt x="1543" y="378"/>
                    <a:pt x="1542" y="379"/>
                    <a:pt x="1542" y="380"/>
                  </a:cubicBezTo>
                  <a:cubicBezTo>
                    <a:pt x="1542" y="381"/>
                    <a:pt x="1542" y="382"/>
                    <a:pt x="1542" y="382"/>
                  </a:cubicBezTo>
                  <a:cubicBezTo>
                    <a:pt x="1543" y="383"/>
                    <a:pt x="1543" y="383"/>
                    <a:pt x="1543" y="383"/>
                  </a:cubicBezTo>
                  <a:cubicBezTo>
                    <a:pt x="1544" y="384"/>
                    <a:pt x="1544" y="384"/>
                    <a:pt x="1544" y="384"/>
                  </a:cubicBezTo>
                  <a:cubicBezTo>
                    <a:pt x="1544" y="384"/>
                    <a:pt x="1545" y="385"/>
                    <a:pt x="1546" y="385"/>
                  </a:cubicBezTo>
                  <a:cubicBezTo>
                    <a:pt x="1552" y="390"/>
                    <a:pt x="1576" y="405"/>
                    <a:pt x="1608" y="425"/>
                  </a:cubicBezTo>
                  <a:cubicBezTo>
                    <a:pt x="1704" y="485"/>
                    <a:pt x="1873" y="590"/>
                    <a:pt x="1873" y="590"/>
                  </a:cubicBezTo>
                  <a:cubicBezTo>
                    <a:pt x="1874" y="590"/>
                    <a:pt x="1875" y="591"/>
                    <a:pt x="1877" y="590"/>
                  </a:cubicBezTo>
                  <a:cubicBezTo>
                    <a:pt x="1878" y="590"/>
                    <a:pt x="1878" y="589"/>
                    <a:pt x="1879" y="589"/>
                  </a:cubicBezTo>
                  <a:cubicBezTo>
                    <a:pt x="1880" y="588"/>
                    <a:pt x="1880" y="587"/>
                    <a:pt x="1879" y="585"/>
                  </a:cubicBezTo>
                  <a:cubicBezTo>
                    <a:pt x="1879" y="584"/>
                    <a:pt x="1879" y="584"/>
                    <a:pt x="1878" y="583"/>
                  </a:cubicBezTo>
                  <a:cubicBezTo>
                    <a:pt x="1878" y="583"/>
                    <a:pt x="1796" y="533"/>
                    <a:pt x="1713" y="484"/>
                  </a:cubicBezTo>
                  <a:cubicBezTo>
                    <a:pt x="1671" y="459"/>
                    <a:pt x="1629" y="434"/>
                    <a:pt x="1597" y="415"/>
                  </a:cubicBezTo>
                  <a:cubicBezTo>
                    <a:pt x="1580" y="406"/>
                    <a:pt x="1566" y="398"/>
                    <a:pt x="1556" y="393"/>
                  </a:cubicBezTo>
                  <a:cubicBezTo>
                    <a:pt x="1551" y="390"/>
                    <a:pt x="1546" y="388"/>
                    <a:pt x="1543" y="386"/>
                  </a:cubicBezTo>
                  <a:cubicBezTo>
                    <a:pt x="1541" y="385"/>
                    <a:pt x="1540" y="385"/>
                    <a:pt x="1538" y="384"/>
                  </a:cubicBezTo>
                  <a:cubicBezTo>
                    <a:pt x="1538" y="384"/>
                    <a:pt x="1537" y="384"/>
                    <a:pt x="1537" y="384"/>
                  </a:cubicBezTo>
                  <a:cubicBezTo>
                    <a:pt x="1536" y="384"/>
                    <a:pt x="1536" y="384"/>
                    <a:pt x="1535" y="384"/>
                  </a:cubicBezTo>
                  <a:cubicBezTo>
                    <a:pt x="1534" y="384"/>
                    <a:pt x="1534" y="384"/>
                    <a:pt x="1533" y="384"/>
                  </a:cubicBezTo>
                  <a:cubicBezTo>
                    <a:pt x="1532" y="384"/>
                    <a:pt x="1532" y="385"/>
                    <a:pt x="1531" y="386"/>
                  </a:cubicBezTo>
                  <a:cubicBezTo>
                    <a:pt x="1534" y="388"/>
                    <a:pt x="1534" y="388"/>
                    <a:pt x="1534" y="388"/>
                  </a:cubicBezTo>
                  <a:cubicBezTo>
                    <a:pt x="1531" y="386"/>
                    <a:pt x="1531" y="386"/>
                    <a:pt x="1531" y="386"/>
                  </a:cubicBezTo>
                  <a:cubicBezTo>
                    <a:pt x="1530" y="386"/>
                    <a:pt x="1530" y="387"/>
                    <a:pt x="1530" y="388"/>
                  </a:cubicBezTo>
                  <a:cubicBezTo>
                    <a:pt x="1530" y="390"/>
                    <a:pt x="1531" y="390"/>
                    <a:pt x="1531" y="391"/>
                  </a:cubicBezTo>
                  <a:cubicBezTo>
                    <a:pt x="1532" y="392"/>
                    <a:pt x="1533" y="393"/>
                    <a:pt x="1534" y="394"/>
                  </a:cubicBezTo>
                  <a:cubicBezTo>
                    <a:pt x="1536" y="395"/>
                    <a:pt x="1539" y="398"/>
                    <a:pt x="1543" y="401"/>
                  </a:cubicBezTo>
                  <a:cubicBezTo>
                    <a:pt x="1557" y="411"/>
                    <a:pt x="1585" y="429"/>
                    <a:pt x="1618" y="450"/>
                  </a:cubicBezTo>
                  <a:cubicBezTo>
                    <a:pt x="1719" y="513"/>
                    <a:pt x="1872" y="603"/>
                    <a:pt x="1872" y="603"/>
                  </a:cubicBezTo>
                  <a:cubicBezTo>
                    <a:pt x="1874" y="600"/>
                    <a:pt x="1874" y="600"/>
                    <a:pt x="1874" y="600"/>
                  </a:cubicBezTo>
                  <a:cubicBezTo>
                    <a:pt x="1870" y="598"/>
                    <a:pt x="1870" y="598"/>
                    <a:pt x="1870" y="598"/>
                  </a:cubicBezTo>
                  <a:cubicBezTo>
                    <a:pt x="1873" y="600"/>
                    <a:pt x="1873" y="600"/>
                    <a:pt x="1873" y="600"/>
                  </a:cubicBezTo>
                  <a:cubicBezTo>
                    <a:pt x="1872" y="596"/>
                    <a:pt x="1872" y="596"/>
                    <a:pt x="1872" y="596"/>
                  </a:cubicBezTo>
                  <a:cubicBezTo>
                    <a:pt x="1872" y="597"/>
                    <a:pt x="1871" y="597"/>
                    <a:pt x="1870" y="598"/>
                  </a:cubicBezTo>
                  <a:cubicBezTo>
                    <a:pt x="1873" y="600"/>
                    <a:pt x="1873" y="600"/>
                    <a:pt x="1873" y="600"/>
                  </a:cubicBezTo>
                  <a:cubicBezTo>
                    <a:pt x="1872" y="596"/>
                    <a:pt x="1872" y="596"/>
                    <a:pt x="1872" y="596"/>
                  </a:cubicBezTo>
                  <a:cubicBezTo>
                    <a:pt x="1873" y="599"/>
                    <a:pt x="1873" y="599"/>
                    <a:pt x="1873" y="599"/>
                  </a:cubicBezTo>
                  <a:cubicBezTo>
                    <a:pt x="1873" y="596"/>
                    <a:pt x="1873" y="596"/>
                    <a:pt x="1873" y="596"/>
                  </a:cubicBezTo>
                  <a:cubicBezTo>
                    <a:pt x="1873" y="596"/>
                    <a:pt x="1872" y="596"/>
                    <a:pt x="1872" y="596"/>
                  </a:cubicBezTo>
                  <a:cubicBezTo>
                    <a:pt x="1873" y="599"/>
                    <a:pt x="1873" y="599"/>
                    <a:pt x="1873" y="599"/>
                  </a:cubicBezTo>
                  <a:cubicBezTo>
                    <a:pt x="1873" y="596"/>
                    <a:pt x="1873" y="596"/>
                    <a:pt x="1873" y="596"/>
                  </a:cubicBezTo>
                  <a:cubicBezTo>
                    <a:pt x="1873" y="597"/>
                    <a:pt x="1873" y="597"/>
                    <a:pt x="1873" y="597"/>
                  </a:cubicBezTo>
                  <a:cubicBezTo>
                    <a:pt x="1873" y="596"/>
                    <a:pt x="1873" y="596"/>
                    <a:pt x="1873" y="596"/>
                  </a:cubicBezTo>
                  <a:cubicBezTo>
                    <a:pt x="1873" y="596"/>
                    <a:pt x="1873" y="596"/>
                    <a:pt x="1873" y="596"/>
                  </a:cubicBezTo>
                  <a:cubicBezTo>
                    <a:pt x="1873" y="597"/>
                    <a:pt x="1873" y="597"/>
                    <a:pt x="1873" y="597"/>
                  </a:cubicBezTo>
                  <a:cubicBezTo>
                    <a:pt x="1873" y="596"/>
                    <a:pt x="1873" y="596"/>
                    <a:pt x="1873" y="596"/>
                  </a:cubicBezTo>
                  <a:cubicBezTo>
                    <a:pt x="1873" y="596"/>
                    <a:pt x="1872" y="596"/>
                    <a:pt x="1870" y="596"/>
                  </a:cubicBezTo>
                  <a:cubicBezTo>
                    <a:pt x="1868" y="595"/>
                    <a:pt x="1864" y="593"/>
                    <a:pt x="1859" y="590"/>
                  </a:cubicBezTo>
                  <a:cubicBezTo>
                    <a:pt x="1840" y="581"/>
                    <a:pt x="1806" y="561"/>
                    <a:pt x="1766" y="536"/>
                  </a:cubicBezTo>
                  <a:cubicBezTo>
                    <a:pt x="1706" y="499"/>
                    <a:pt x="1631" y="452"/>
                    <a:pt x="1569" y="414"/>
                  </a:cubicBezTo>
                  <a:cubicBezTo>
                    <a:pt x="1538" y="395"/>
                    <a:pt x="1510" y="378"/>
                    <a:pt x="1489" y="366"/>
                  </a:cubicBezTo>
                  <a:cubicBezTo>
                    <a:pt x="1478" y="360"/>
                    <a:pt x="1470" y="356"/>
                    <a:pt x="1463" y="352"/>
                  </a:cubicBezTo>
                  <a:cubicBezTo>
                    <a:pt x="1459" y="351"/>
                    <a:pt x="1456" y="349"/>
                    <a:pt x="1454" y="348"/>
                  </a:cubicBezTo>
                  <a:cubicBezTo>
                    <a:pt x="1453" y="348"/>
                    <a:pt x="1452" y="347"/>
                    <a:pt x="1451" y="347"/>
                  </a:cubicBezTo>
                  <a:cubicBezTo>
                    <a:pt x="1450" y="347"/>
                    <a:pt x="1449" y="347"/>
                    <a:pt x="1448" y="347"/>
                  </a:cubicBezTo>
                  <a:cubicBezTo>
                    <a:pt x="1447" y="347"/>
                    <a:pt x="1447" y="347"/>
                    <a:pt x="1446" y="347"/>
                  </a:cubicBezTo>
                  <a:cubicBezTo>
                    <a:pt x="1445" y="347"/>
                    <a:pt x="1444" y="348"/>
                    <a:pt x="1443" y="349"/>
                  </a:cubicBezTo>
                  <a:cubicBezTo>
                    <a:pt x="1447" y="351"/>
                    <a:pt x="1447" y="351"/>
                    <a:pt x="1447" y="351"/>
                  </a:cubicBezTo>
                  <a:cubicBezTo>
                    <a:pt x="1444" y="348"/>
                    <a:pt x="1444" y="348"/>
                    <a:pt x="1444" y="348"/>
                  </a:cubicBezTo>
                  <a:cubicBezTo>
                    <a:pt x="1443" y="349"/>
                    <a:pt x="1443" y="350"/>
                    <a:pt x="1443" y="351"/>
                  </a:cubicBezTo>
                  <a:cubicBezTo>
                    <a:pt x="1443" y="352"/>
                    <a:pt x="1443" y="353"/>
                    <a:pt x="1443" y="353"/>
                  </a:cubicBezTo>
                  <a:cubicBezTo>
                    <a:pt x="1444" y="354"/>
                    <a:pt x="1444" y="354"/>
                    <a:pt x="1444" y="354"/>
                  </a:cubicBezTo>
                  <a:cubicBezTo>
                    <a:pt x="1445" y="355"/>
                    <a:pt x="1445" y="355"/>
                    <a:pt x="1445" y="355"/>
                  </a:cubicBezTo>
                  <a:cubicBezTo>
                    <a:pt x="1447" y="356"/>
                    <a:pt x="1450" y="358"/>
                    <a:pt x="1454" y="361"/>
                  </a:cubicBezTo>
                  <a:cubicBezTo>
                    <a:pt x="1486" y="381"/>
                    <a:pt x="1591" y="443"/>
                    <a:pt x="1688" y="502"/>
                  </a:cubicBezTo>
                  <a:cubicBezTo>
                    <a:pt x="1736" y="532"/>
                    <a:pt x="1783" y="561"/>
                    <a:pt x="1817" y="583"/>
                  </a:cubicBezTo>
                  <a:cubicBezTo>
                    <a:pt x="1835" y="593"/>
                    <a:pt x="1849" y="603"/>
                    <a:pt x="1859" y="610"/>
                  </a:cubicBezTo>
                  <a:cubicBezTo>
                    <a:pt x="1864" y="613"/>
                    <a:pt x="1867" y="616"/>
                    <a:pt x="1870" y="618"/>
                  </a:cubicBezTo>
                  <a:cubicBezTo>
                    <a:pt x="1871" y="619"/>
                    <a:pt x="1872" y="620"/>
                    <a:pt x="1872" y="620"/>
                  </a:cubicBezTo>
                  <a:cubicBezTo>
                    <a:pt x="1873" y="621"/>
                    <a:pt x="1873" y="621"/>
                    <a:pt x="1873" y="621"/>
                  </a:cubicBezTo>
                  <a:cubicBezTo>
                    <a:pt x="1873" y="621"/>
                    <a:pt x="1873" y="621"/>
                    <a:pt x="1873" y="621"/>
                  </a:cubicBezTo>
                  <a:cubicBezTo>
                    <a:pt x="1874" y="620"/>
                    <a:pt x="1874" y="620"/>
                    <a:pt x="1874" y="620"/>
                  </a:cubicBezTo>
                  <a:cubicBezTo>
                    <a:pt x="1873" y="620"/>
                    <a:pt x="1873" y="620"/>
                    <a:pt x="1873" y="620"/>
                  </a:cubicBezTo>
                  <a:cubicBezTo>
                    <a:pt x="1873" y="621"/>
                    <a:pt x="1873" y="621"/>
                    <a:pt x="1873" y="621"/>
                  </a:cubicBezTo>
                  <a:cubicBezTo>
                    <a:pt x="1874" y="620"/>
                    <a:pt x="1874" y="620"/>
                    <a:pt x="1874" y="620"/>
                  </a:cubicBezTo>
                  <a:cubicBezTo>
                    <a:pt x="1873" y="620"/>
                    <a:pt x="1873" y="620"/>
                    <a:pt x="1873" y="620"/>
                  </a:cubicBezTo>
                  <a:cubicBezTo>
                    <a:pt x="1876" y="619"/>
                    <a:pt x="1876" y="619"/>
                    <a:pt x="1876" y="619"/>
                  </a:cubicBezTo>
                  <a:cubicBezTo>
                    <a:pt x="1872" y="619"/>
                    <a:pt x="1872" y="619"/>
                    <a:pt x="1872" y="619"/>
                  </a:cubicBezTo>
                  <a:cubicBezTo>
                    <a:pt x="1872" y="620"/>
                    <a:pt x="1873" y="620"/>
                    <a:pt x="1873" y="620"/>
                  </a:cubicBezTo>
                  <a:cubicBezTo>
                    <a:pt x="1876" y="619"/>
                    <a:pt x="1876" y="619"/>
                    <a:pt x="1876" y="619"/>
                  </a:cubicBezTo>
                  <a:cubicBezTo>
                    <a:pt x="1872" y="619"/>
                    <a:pt x="1872" y="619"/>
                    <a:pt x="1872" y="619"/>
                  </a:cubicBezTo>
                  <a:cubicBezTo>
                    <a:pt x="1876" y="619"/>
                    <a:pt x="1876" y="619"/>
                    <a:pt x="1876" y="619"/>
                  </a:cubicBezTo>
                  <a:cubicBezTo>
                    <a:pt x="1873" y="617"/>
                    <a:pt x="1873" y="617"/>
                    <a:pt x="1873" y="617"/>
                  </a:cubicBezTo>
                  <a:cubicBezTo>
                    <a:pt x="1873" y="618"/>
                    <a:pt x="1872" y="619"/>
                    <a:pt x="1872" y="619"/>
                  </a:cubicBezTo>
                  <a:cubicBezTo>
                    <a:pt x="1876" y="619"/>
                    <a:pt x="1876" y="619"/>
                    <a:pt x="1876" y="619"/>
                  </a:cubicBezTo>
                  <a:cubicBezTo>
                    <a:pt x="1873" y="617"/>
                    <a:pt x="1873" y="617"/>
                    <a:pt x="1873" y="617"/>
                  </a:cubicBezTo>
                  <a:cubicBezTo>
                    <a:pt x="1876" y="620"/>
                    <a:pt x="1876" y="620"/>
                    <a:pt x="1876" y="620"/>
                  </a:cubicBezTo>
                  <a:cubicBezTo>
                    <a:pt x="1878" y="616"/>
                    <a:pt x="1878" y="616"/>
                    <a:pt x="1878" y="616"/>
                  </a:cubicBezTo>
                  <a:cubicBezTo>
                    <a:pt x="1422" y="347"/>
                    <a:pt x="1422" y="347"/>
                    <a:pt x="1422" y="347"/>
                  </a:cubicBezTo>
                  <a:cubicBezTo>
                    <a:pt x="1420" y="346"/>
                    <a:pt x="1418" y="346"/>
                    <a:pt x="1417" y="348"/>
                  </a:cubicBezTo>
                  <a:cubicBezTo>
                    <a:pt x="1416" y="350"/>
                    <a:pt x="1416" y="352"/>
                    <a:pt x="1418" y="354"/>
                  </a:cubicBezTo>
                  <a:cubicBezTo>
                    <a:pt x="1418" y="354"/>
                    <a:pt x="1420" y="355"/>
                    <a:pt x="1423" y="357"/>
                  </a:cubicBezTo>
                  <a:cubicBezTo>
                    <a:pt x="1448" y="372"/>
                    <a:pt x="1561" y="439"/>
                    <a:pt x="1668" y="504"/>
                  </a:cubicBezTo>
                  <a:cubicBezTo>
                    <a:pt x="1722" y="537"/>
                    <a:pt x="1773" y="569"/>
                    <a:pt x="1812" y="594"/>
                  </a:cubicBezTo>
                  <a:cubicBezTo>
                    <a:pt x="1831" y="606"/>
                    <a:pt x="1847" y="616"/>
                    <a:pt x="1858" y="624"/>
                  </a:cubicBezTo>
                  <a:cubicBezTo>
                    <a:pt x="1863" y="628"/>
                    <a:pt x="1868" y="631"/>
                    <a:pt x="1870" y="634"/>
                  </a:cubicBezTo>
                  <a:cubicBezTo>
                    <a:pt x="1872" y="635"/>
                    <a:pt x="1873" y="636"/>
                    <a:pt x="1873" y="636"/>
                  </a:cubicBezTo>
                  <a:cubicBezTo>
                    <a:pt x="1874" y="637"/>
                    <a:pt x="1874" y="637"/>
                    <a:pt x="1874" y="637"/>
                  </a:cubicBezTo>
                  <a:cubicBezTo>
                    <a:pt x="1876" y="635"/>
                    <a:pt x="1876" y="635"/>
                    <a:pt x="1876" y="635"/>
                  </a:cubicBezTo>
                  <a:cubicBezTo>
                    <a:pt x="1873" y="635"/>
                    <a:pt x="1873" y="635"/>
                    <a:pt x="1873" y="635"/>
                  </a:cubicBezTo>
                  <a:cubicBezTo>
                    <a:pt x="1874" y="637"/>
                    <a:pt x="1874" y="637"/>
                    <a:pt x="1874" y="637"/>
                  </a:cubicBezTo>
                  <a:cubicBezTo>
                    <a:pt x="1876" y="635"/>
                    <a:pt x="1876" y="635"/>
                    <a:pt x="1876" y="635"/>
                  </a:cubicBezTo>
                  <a:cubicBezTo>
                    <a:pt x="1873" y="635"/>
                    <a:pt x="1873" y="635"/>
                    <a:pt x="1873" y="635"/>
                  </a:cubicBezTo>
                  <a:cubicBezTo>
                    <a:pt x="1877" y="635"/>
                    <a:pt x="1877" y="635"/>
                    <a:pt x="1877" y="635"/>
                  </a:cubicBezTo>
                  <a:cubicBezTo>
                    <a:pt x="1874" y="634"/>
                    <a:pt x="1874" y="634"/>
                    <a:pt x="1874" y="634"/>
                  </a:cubicBezTo>
                  <a:cubicBezTo>
                    <a:pt x="1874" y="634"/>
                    <a:pt x="1873" y="635"/>
                    <a:pt x="1873" y="635"/>
                  </a:cubicBezTo>
                  <a:cubicBezTo>
                    <a:pt x="1877" y="635"/>
                    <a:pt x="1877" y="635"/>
                    <a:pt x="1877" y="635"/>
                  </a:cubicBezTo>
                  <a:cubicBezTo>
                    <a:pt x="1874" y="634"/>
                    <a:pt x="1874" y="634"/>
                    <a:pt x="1874" y="634"/>
                  </a:cubicBezTo>
                  <a:cubicBezTo>
                    <a:pt x="1874" y="634"/>
                    <a:pt x="1874" y="634"/>
                    <a:pt x="1874" y="634"/>
                  </a:cubicBezTo>
                  <a:cubicBezTo>
                    <a:pt x="1877" y="635"/>
                    <a:pt x="1877" y="635"/>
                    <a:pt x="1877" y="635"/>
                  </a:cubicBezTo>
                  <a:cubicBezTo>
                    <a:pt x="1876" y="632"/>
                    <a:pt x="1876" y="632"/>
                    <a:pt x="1876" y="632"/>
                  </a:cubicBezTo>
                  <a:cubicBezTo>
                    <a:pt x="1875" y="632"/>
                    <a:pt x="1874" y="633"/>
                    <a:pt x="1874" y="634"/>
                  </a:cubicBezTo>
                  <a:cubicBezTo>
                    <a:pt x="1877" y="635"/>
                    <a:pt x="1877" y="635"/>
                    <a:pt x="1877" y="635"/>
                  </a:cubicBezTo>
                  <a:cubicBezTo>
                    <a:pt x="1876" y="632"/>
                    <a:pt x="1876" y="632"/>
                    <a:pt x="1876" y="632"/>
                  </a:cubicBezTo>
                  <a:cubicBezTo>
                    <a:pt x="1876" y="634"/>
                    <a:pt x="1876" y="634"/>
                    <a:pt x="1876" y="634"/>
                  </a:cubicBezTo>
                  <a:cubicBezTo>
                    <a:pt x="1876" y="632"/>
                    <a:pt x="1876" y="632"/>
                    <a:pt x="1876" y="632"/>
                  </a:cubicBezTo>
                  <a:cubicBezTo>
                    <a:pt x="1876" y="632"/>
                    <a:pt x="1876" y="632"/>
                    <a:pt x="1876" y="632"/>
                  </a:cubicBezTo>
                  <a:cubicBezTo>
                    <a:pt x="1876" y="634"/>
                    <a:pt x="1876" y="634"/>
                    <a:pt x="1876" y="634"/>
                  </a:cubicBezTo>
                  <a:cubicBezTo>
                    <a:pt x="1876" y="632"/>
                    <a:pt x="1876" y="632"/>
                    <a:pt x="1876" y="632"/>
                  </a:cubicBezTo>
                  <a:cubicBezTo>
                    <a:pt x="1876" y="632"/>
                    <a:pt x="1875" y="632"/>
                    <a:pt x="1874" y="632"/>
                  </a:cubicBezTo>
                  <a:cubicBezTo>
                    <a:pt x="1871" y="631"/>
                    <a:pt x="1866" y="629"/>
                    <a:pt x="1861" y="626"/>
                  </a:cubicBezTo>
                  <a:cubicBezTo>
                    <a:pt x="1839" y="615"/>
                    <a:pt x="1801" y="593"/>
                    <a:pt x="1755" y="565"/>
                  </a:cubicBezTo>
                  <a:cubicBezTo>
                    <a:pt x="1686" y="523"/>
                    <a:pt x="1600" y="469"/>
                    <a:pt x="1531" y="426"/>
                  </a:cubicBezTo>
                  <a:cubicBezTo>
                    <a:pt x="1496" y="404"/>
                    <a:pt x="1465" y="385"/>
                    <a:pt x="1443" y="371"/>
                  </a:cubicBezTo>
                  <a:cubicBezTo>
                    <a:pt x="1431" y="365"/>
                    <a:pt x="1422" y="359"/>
                    <a:pt x="1415" y="355"/>
                  </a:cubicBezTo>
                  <a:cubicBezTo>
                    <a:pt x="1411" y="353"/>
                    <a:pt x="1409" y="352"/>
                    <a:pt x="1406" y="351"/>
                  </a:cubicBezTo>
                  <a:cubicBezTo>
                    <a:pt x="1405" y="350"/>
                    <a:pt x="1404" y="350"/>
                    <a:pt x="1403" y="350"/>
                  </a:cubicBezTo>
                  <a:cubicBezTo>
                    <a:pt x="1403" y="349"/>
                    <a:pt x="1403" y="349"/>
                    <a:pt x="1402" y="349"/>
                  </a:cubicBezTo>
                  <a:cubicBezTo>
                    <a:pt x="1402" y="349"/>
                    <a:pt x="1401" y="349"/>
                    <a:pt x="1401" y="349"/>
                  </a:cubicBezTo>
                  <a:cubicBezTo>
                    <a:pt x="1400" y="349"/>
                    <a:pt x="1400" y="349"/>
                    <a:pt x="1399" y="349"/>
                  </a:cubicBezTo>
                  <a:cubicBezTo>
                    <a:pt x="1398" y="350"/>
                    <a:pt x="1397" y="350"/>
                    <a:pt x="1397" y="351"/>
                  </a:cubicBezTo>
                  <a:cubicBezTo>
                    <a:pt x="1400" y="353"/>
                    <a:pt x="1400" y="353"/>
                    <a:pt x="1400" y="353"/>
                  </a:cubicBezTo>
                  <a:cubicBezTo>
                    <a:pt x="1397" y="350"/>
                    <a:pt x="1397" y="350"/>
                    <a:pt x="1397" y="350"/>
                  </a:cubicBezTo>
                  <a:cubicBezTo>
                    <a:pt x="1397" y="351"/>
                    <a:pt x="1396" y="352"/>
                    <a:pt x="1396" y="352"/>
                  </a:cubicBezTo>
                  <a:cubicBezTo>
                    <a:pt x="1396" y="353"/>
                    <a:pt x="1396" y="353"/>
                    <a:pt x="1396" y="353"/>
                  </a:cubicBezTo>
                  <a:cubicBezTo>
                    <a:pt x="1396" y="354"/>
                    <a:pt x="1396" y="354"/>
                    <a:pt x="1397" y="355"/>
                  </a:cubicBezTo>
                  <a:cubicBezTo>
                    <a:pt x="1397" y="355"/>
                    <a:pt x="1397" y="356"/>
                    <a:pt x="1397" y="356"/>
                  </a:cubicBezTo>
                  <a:cubicBezTo>
                    <a:pt x="1398" y="356"/>
                    <a:pt x="1398" y="356"/>
                    <a:pt x="1398" y="356"/>
                  </a:cubicBezTo>
                  <a:cubicBezTo>
                    <a:pt x="1399" y="357"/>
                    <a:pt x="1399" y="358"/>
                    <a:pt x="1401" y="359"/>
                  </a:cubicBezTo>
                  <a:cubicBezTo>
                    <a:pt x="1406" y="362"/>
                    <a:pt x="1417" y="369"/>
                    <a:pt x="1432" y="379"/>
                  </a:cubicBezTo>
                  <a:cubicBezTo>
                    <a:pt x="1542" y="448"/>
                    <a:pt x="1875" y="654"/>
                    <a:pt x="1875" y="654"/>
                  </a:cubicBezTo>
                  <a:cubicBezTo>
                    <a:pt x="1877" y="651"/>
                    <a:pt x="1877" y="651"/>
                    <a:pt x="1877" y="651"/>
                  </a:cubicBezTo>
                  <a:cubicBezTo>
                    <a:pt x="1879" y="648"/>
                    <a:pt x="1879" y="648"/>
                    <a:pt x="1879" y="648"/>
                  </a:cubicBezTo>
                  <a:cubicBezTo>
                    <a:pt x="1381" y="352"/>
                    <a:pt x="1381" y="352"/>
                    <a:pt x="1381" y="352"/>
                  </a:cubicBezTo>
                  <a:cubicBezTo>
                    <a:pt x="1380" y="351"/>
                    <a:pt x="1377" y="352"/>
                    <a:pt x="1376" y="354"/>
                  </a:cubicBezTo>
                  <a:cubicBezTo>
                    <a:pt x="1375" y="356"/>
                    <a:pt x="1375" y="358"/>
                    <a:pt x="1377" y="359"/>
                  </a:cubicBezTo>
                  <a:cubicBezTo>
                    <a:pt x="1871" y="668"/>
                    <a:pt x="1871" y="668"/>
                    <a:pt x="1871" y="668"/>
                  </a:cubicBezTo>
                  <a:cubicBezTo>
                    <a:pt x="1873" y="664"/>
                    <a:pt x="1873" y="664"/>
                    <a:pt x="1873" y="664"/>
                  </a:cubicBezTo>
                  <a:cubicBezTo>
                    <a:pt x="1870" y="662"/>
                    <a:pt x="1870" y="662"/>
                    <a:pt x="1870" y="662"/>
                  </a:cubicBezTo>
                  <a:cubicBezTo>
                    <a:pt x="1872" y="664"/>
                    <a:pt x="1872" y="664"/>
                    <a:pt x="1872" y="664"/>
                  </a:cubicBezTo>
                  <a:cubicBezTo>
                    <a:pt x="1871" y="661"/>
                    <a:pt x="1871" y="661"/>
                    <a:pt x="1871" y="661"/>
                  </a:cubicBezTo>
                  <a:cubicBezTo>
                    <a:pt x="1871" y="661"/>
                    <a:pt x="1870" y="662"/>
                    <a:pt x="1870" y="662"/>
                  </a:cubicBezTo>
                  <a:cubicBezTo>
                    <a:pt x="1872" y="664"/>
                    <a:pt x="1872" y="664"/>
                    <a:pt x="1872" y="664"/>
                  </a:cubicBezTo>
                  <a:cubicBezTo>
                    <a:pt x="1871" y="661"/>
                    <a:pt x="1871" y="661"/>
                    <a:pt x="1871" y="661"/>
                  </a:cubicBezTo>
                  <a:cubicBezTo>
                    <a:pt x="1872" y="662"/>
                    <a:pt x="1872" y="662"/>
                    <a:pt x="1872" y="662"/>
                  </a:cubicBezTo>
                  <a:cubicBezTo>
                    <a:pt x="1871" y="661"/>
                    <a:pt x="1871" y="661"/>
                    <a:pt x="1871" y="661"/>
                  </a:cubicBezTo>
                  <a:cubicBezTo>
                    <a:pt x="1871" y="661"/>
                    <a:pt x="1871" y="661"/>
                    <a:pt x="1871" y="661"/>
                  </a:cubicBezTo>
                  <a:cubicBezTo>
                    <a:pt x="1872" y="662"/>
                    <a:pt x="1872" y="662"/>
                    <a:pt x="1872" y="662"/>
                  </a:cubicBezTo>
                  <a:cubicBezTo>
                    <a:pt x="1871" y="661"/>
                    <a:pt x="1871" y="661"/>
                    <a:pt x="1871" y="661"/>
                  </a:cubicBezTo>
                  <a:cubicBezTo>
                    <a:pt x="1871" y="661"/>
                    <a:pt x="1871" y="661"/>
                    <a:pt x="1871" y="661"/>
                  </a:cubicBezTo>
                  <a:cubicBezTo>
                    <a:pt x="1871" y="661"/>
                    <a:pt x="1871" y="661"/>
                    <a:pt x="1871" y="661"/>
                  </a:cubicBezTo>
                  <a:cubicBezTo>
                    <a:pt x="1871" y="661"/>
                    <a:pt x="1870" y="661"/>
                    <a:pt x="1868" y="660"/>
                  </a:cubicBezTo>
                  <a:cubicBezTo>
                    <a:pt x="1865" y="659"/>
                    <a:pt x="1859" y="657"/>
                    <a:pt x="1853" y="654"/>
                  </a:cubicBezTo>
                  <a:cubicBezTo>
                    <a:pt x="1829" y="643"/>
                    <a:pt x="1786" y="619"/>
                    <a:pt x="1736" y="590"/>
                  </a:cubicBezTo>
                  <a:cubicBezTo>
                    <a:pt x="1661" y="546"/>
                    <a:pt x="1568" y="489"/>
                    <a:pt x="1495" y="443"/>
                  </a:cubicBezTo>
                  <a:cubicBezTo>
                    <a:pt x="1458" y="420"/>
                    <a:pt x="1426" y="400"/>
                    <a:pt x="1403" y="386"/>
                  </a:cubicBezTo>
                  <a:cubicBezTo>
                    <a:pt x="1391" y="379"/>
                    <a:pt x="1382" y="373"/>
                    <a:pt x="1376" y="369"/>
                  </a:cubicBezTo>
                  <a:cubicBezTo>
                    <a:pt x="1370" y="365"/>
                    <a:pt x="1366" y="363"/>
                    <a:pt x="1366" y="363"/>
                  </a:cubicBezTo>
                  <a:cubicBezTo>
                    <a:pt x="1364" y="362"/>
                    <a:pt x="1362" y="362"/>
                    <a:pt x="1361" y="364"/>
                  </a:cubicBezTo>
                  <a:cubicBezTo>
                    <a:pt x="1360" y="365"/>
                    <a:pt x="1360" y="366"/>
                    <a:pt x="1360" y="367"/>
                  </a:cubicBezTo>
                  <a:cubicBezTo>
                    <a:pt x="1360" y="368"/>
                    <a:pt x="1361" y="369"/>
                    <a:pt x="1361" y="370"/>
                  </a:cubicBezTo>
                  <a:cubicBezTo>
                    <a:pt x="1362" y="371"/>
                    <a:pt x="1363" y="372"/>
                    <a:pt x="1365" y="373"/>
                  </a:cubicBezTo>
                  <a:cubicBezTo>
                    <a:pt x="1368" y="376"/>
                    <a:pt x="1372" y="379"/>
                    <a:pt x="1378" y="383"/>
                  </a:cubicBezTo>
                  <a:cubicBezTo>
                    <a:pt x="1400" y="397"/>
                    <a:pt x="1442" y="423"/>
                    <a:pt x="1492" y="453"/>
                  </a:cubicBezTo>
                  <a:cubicBezTo>
                    <a:pt x="1568" y="498"/>
                    <a:pt x="1663" y="554"/>
                    <a:pt x="1740" y="600"/>
                  </a:cubicBezTo>
                  <a:cubicBezTo>
                    <a:pt x="1778" y="623"/>
                    <a:pt x="1811" y="643"/>
                    <a:pt x="1835" y="659"/>
                  </a:cubicBezTo>
                  <a:cubicBezTo>
                    <a:pt x="1847" y="667"/>
                    <a:pt x="1857" y="673"/>
                    <a:pt x="1863" y="678"/>
                  </a:cubicBezTo>
                  <a:cubicBezTo>
                    <a:pt x="1866" y="681"/>
                    <a:pt x="1869" y="683"/>
                    <a:pt x="1870" y="684"/>
                  </a:cubicBezTo>
                  <a:cubicBezTo>
                    <a:pt x="1871" y="685"/>
                    <a:pt x="1872" y="686"/>
                    <a:pt x="1872" y="686"/>
                  </a:cubicBezTo>
                  <a:cubicBezTo>
                    <a:pt x="1872" y="686"/>
                    <a:pt x="1872" y="686"/>
                    <a:pt x="1872" y="686"/>
                  </a:cubicBezTo>
                  <a:cubicBezTo>
                    <a:pt x="1872" y="686"/>
                    <a:pt x="1872" y="686"/>
                    <a:pt x="1872" y="686"/>
                  </a:cubicBezTo>
                  <a:cubicBezTo>
                    <a:pt x="1873" y="686"/>
                    <a:pt x="1873" y="686"/>
                    <a:pt x="1873" y="686"/>
                  </a:cubicBezTo>
                  <a:cubicBezTo>
                    <a:pt x="1872" y="686"/>
                    <a:pt x="1872" y="686"/>
                    <a:pt x="1872" y="686"/>
                  </a:cubicBezTo>
                  <a:cubicBezTo>
                    <a:pt x="1872" y="686"/>
                    <a:pt x="1872" y="686"/>
                    <a:pt x="1872" y="686"/>
                  </a:cubicBezTo>
                  <a:cubicBezTo>
                    <a:pt x="1873" y="686"/>
                    <a:pt x="1873" y="686"/>
                    <a:pt x="1873" y="686"/>
                  </a:cubicBezTo>
                  <a:cubicBezTo>
                    <a:pt x="1872" y="686"/>
                    <a:pt x="1872" y="686"/>
                    <a:pt x="1872" y="686"/>
                  </a:cubicBezTo>
                  <a:cubicBezTo>
                    <a:pt x="1874" y="685"/>
                    <a:pt x="1874" y="685"/>
                    <a:pt x="1874" y="685"/>
                  </a:cubicBezTo>
                  <a:cubicBezTo>
                    <a:pt x="1872" y="685"/>
                    <a:pt x="1872" y="685"/>
                    <a:pt x="1872" y="685"/>
                  </a:cubicBezTo>
                  <a:cubicBezTo>
                    <a:pt x="1872" y="686"/>
                    <a:pt x="1872" y="686"/>
                    <a:pt x="1872" y="686"/>
                  </a:cubicBezTo>
                  <a:cubicBezTo>
                    <a:pt x="1874" y="685"/>
                    <a:pt x="1874" y="685"/>
                    <a:pt x="1874" y="685"/>
                  </a:cubicBezTo>
                  <a:cubicBezTo>
                    <a:pt x="1872" y="685"/>
                    <a:pt x="1872" y="685"/>
                    <a:pt x="1872" y="685"/>
                  </a:cubicBezTo>
                  <a:cubicBezTo>
                    <a:pt x="1875" y="685"/>
                    <a:pt x="1875" y="685"/>
                    <a:pt x="1875" y="685"/>
                  </a:cubicBezTo>
                  <a:cubicBezTo>
                    <a:pt x="1872" y="684"/>
                    <a:pt x="1872" y="684"/>
                    <a:pt x="1872" y="684"/>
                  </a:cubicBezTo>
                  <a:cubicBezTo>
                    <a:pt x="1872" y="684"/>
                    <a:pt x="1872" y="685"/>
                    <a:pt x="1872" y="685"/>
                  </a:cubicBezTo>
                  <a:cubicBezTo>
                    <a:pt x="1875" y="685"/>
                    <a:pt x="1875" y="685"/>
                    <a:pt x="1875" y="685"/>
                  </a:cubicBezTo>
                  <a:cubicBezTo>
                    <a:pt x="1872" y="684"/>
                    <a:pt x="1872" y="684"/>
                    <a:pt x="1872" y="684"/>
                  </a:cubicBezTo>
                  <a:cubicBezTo>
                    <a:pt x="1876" y="686"/>
                    <a:pt x="1876" y="686"/>
                    <a:pt x="1876" y="686"/>
                  </a:cubicBezTo>
                  <a:cubicBezTo>
                    <a:pt x="1878" y="682"/>
                    <a:pt x="1878" y="682"/>
                    <a:pt x="1878" y="682"/>
                  </a:cubicBezTo>
                  <a:cubicBezTo>
                    <a:pt x="1355" y="373"/>
                    <a:pt x="1355" y="373"/>
                    <a:pt x="1355" y="373"/>
                  </a:cubicBezTo>
                  <a:cubicBezTo>
                    <a:pt x="1353" y="372"/>
                    <a:pt x="1350" y="372"/>
                    <a:pt x="1349" y="374"/>
                  </a:cubicBezTo>
                  <a:cubicBezTo>
                    <a:pt x="1349" y="375"/>
                    <a:pt x="1349" y="376"/>
                    <a:pt x="1349" y="376"/>
                  </a:cubicBezTo>
                  <a:cubicBezTo>
                    <a:pt x="1349" y="378"/>
                    <a:pt x="1349" y="379"/>
                    <a:pt x="1350" y="380"/>
                  </a:cubicBezTo>
                  <a:cubicBezTo>
                    <a:pt x="1351" y="381"/>
                    <a:pt x="1352" y="382"/>
                    <a:pt x="1353" y="383"/>
                  </a:cubicBezTo>
                  <a:cubicBezTo>
                    <a:pt x="1356" y="386"/>
                    <a:pt x="1361" y="390"/>
                    <a:pt x="1367" y="394"/>
                  </a:cubicBezTo>
                  <a:cubicBezTo>
                    <a:pt x="1389" y="410"/>
                    <a:pt x="1432" y="438"/>
                    <a:pt x="1484" y="470"/>
                  </a:cubicBezTo>
                  <a:cubicBezTo>
                    <a:pt x="1639" y="567"/>
                    <a:pt x="1875" y="707"/>
                    <a:pt x="1875" y="707"/>
                  </a:cubicBezTo>
                  <a:cubicBezTo>
                    <a:pt x="1877" y="704"/>
                    <a:pt x="1877" y="704"/>
                    <a:pt x="1877" y="704"/>
                  </a:cubicBezTo>
                  <a:cubicBezTo>
                    <a:pt x="1873" y="702"/>
                    <a:pt x="1873" y="702"/>
                    <a:pt x="1873" y="702"/>
                  </a:cubicBezTo>
                  <a:cubicBezTo>
                    <a:pt x="1876" y="703"/>
                    <a:pt x="1876" y="703"/>
                    <a:pt x="1876" y="703"/>
                  </a:cubicBezTo>
                  <a:cubicBezTo>
                    <a:pt x="1875" y="700"/>
                    <a:pt x="1875" y="700"/>
                    <a:pt x="1875" y="700"/>
                  </a:cubicBezTo>
                  <a:cubicBezTo>
                    <a:pt x="1875" y="700"/>
                    <a:pt x="1874" y="701"/>
                    <a:pt x="1873" y="702"/>
                  </a:cubicBezTo>
                  <a:cubicBezTo>
                    <a:pt x="1876" y="703"/>
                    <a:pt x="1876" y="703"/>
                    <a:pt x="1876" y="703"/>
                  </a:cubicBezTo>
                  <a:cubicBezTo>
                    <a:pt x="1875" y="700"/>
                    <a:pt x="1875" y="700"/>
                    <a:pt x="1875" y="700"/>
                  </a:cubicBezTo>
                  <a:cubicBezTo>
                    <a:pt x="1876" y="703"/>
                    <a:pt x="1876" y="703"/>
                    <a:pt x="1876" y="703"/>
                  </a:cubicBezTo>
                  <a:cubicBezTo>
                    <a:pt x="1876" y="700"/>
                    <a:pt x="1876" y="700"/>
                    <a:pt x="1876" y="700"/>
                  </a:cubicBezTo>
                  <a:cubicBezTo>
                    <a:pt x="1876" y="700"/>
                    <a:pt x="1876" y="700"/>
                    <a:pt x="1875" y="700"/>
                  </a:cubicBezTo>
                  <a:cubicBezTo>
                    <a:pt x="1876" y="703"/>
                    <a:pt x="1876" y="703"/>
                    <a:pt x="1876" y="703"/>
                  </a:cubicBezTo>
                  <a:cubicBezTo>
                    <a:pt x="1876" y="700"/>
                    <a:pt x="1876" y="700"/>
                    <a:pt x="1876" y="700"/>
                  </a:cubicBezTo>
                  <a:cubicBezTo>
                    <a:pt x="1876" y="701"/>
                    <a:pt x="1876" y="701"/>
                    <a:pt x="1876" y="701"/>
                  </a:cubicBezTo>
                  <a:cubicBezTo>
                    <a:pt x="1876" y="700"/>
                    <a:pt x="1876" y="700"/>
                    <a:pt x="1876" y="700"/>
                  </a:cubicBezTo>
                  <a:cubicBezTo>
                    <a:pt x="1876" y="700"/>
                    <a:pt x="1876" y="700"/>
                    <a:pt x="1876" y="700"/>
                  </a:cubicBezTo>
                  <a:cubicBezTo>
                    <a:pt x="1876" y="701"/>
                    <a:pt x="1876" y="701"/>
                    <a:pt x="1876" y="701"/>
                  </a:cubicBezTo>
                  <a:cubicBezTo>
                    <a:pt x="1876" y="700"/>
                    <a:pt x="1876" y="700"/>
                    <a:pt x="1876" y="700"/>
                  </a:cubicBezTo>
                  <a:cubicBezTo>
                    <a:pt x="1876" y="700"/>
                    <a:pt x="1876" y="700"/>
                    <a:pt x="1876" y="700"/>
                  </a:cubicBezTo>
                  <a:cubicBezTo>
                    <a:pt x="1876" y="700"/>
                    <a:pt x="1875" y="700"/>
                    <a:pt x="1873" y="699"/>
                  </a:cubicBezTo>
                  <a:cubicBezTo>
                    <a:pt x="1867" y="696"/>
                    <a:pt x="1854" y="689"/>
                    <a:pt x="1837" y="679"/>
                  </a:cubicBezTo>
                  <a:cubicBezTo>
                    <a:pt x="1777" y="643"/>
                    <a:pt x="1662" y="569"/>
                    <a:pt x="1559" y="503"/>
                  </a:cubicBezTo>
                  <a:cubicBezTo>
                    <a:pt x="1507" y="470"/>
                    <a:pt x="1458" y="440"/>
                    <a:pt x="1420" y="418"/>
                  </a:cubicBezTo>
                  <a:cubicBezTo>
                    <a:pt x="1401" y="407"/>
                    <a:pt x="1385" y="397"/>
                    <a:pt x="1373" y="391"/>
                  </a:cubicBezTo>
                  <a:cubicBezTo>
                    <a:pt x="1367" y="388"/>
                    <a:pt x="1361" y="385"/>
                    <a:pt x="1357" y="384"/>
                  </a:cubicBezTo>
                  <a:cubicBezTo>
                    <a:pt x="1355" y="383"/>
                    <a:pt x="1353" y="382"/>
                    <a:pt x="1352" y="382"/>
                  </a:cubicBezTo>
                  <a:cubicBezTo>
                    <a:pt x="1350" y="381"/>
                    <a:pt x="1349" y="381"/>
                    <a:pt x="1347" y="381"/>
                  </a:cubicBezTo>
                  <a:cubicBezTo>
                    <a:pt x="1346" y="381"/>
                    <a:pt x="1346" y="381"/>
                    <a:pt x="1345" y="381"/>
                  </a:cubicBezTo>
                  <a:cubicBezTo>
                    <a:pt x="1344" y="381"/>
                    <a:pt x="1343" y="382"/>
                    <a:pt x="1342" y="383"/>
                  </a:cubicBezTo>
                  <a:cubicBezTo>
                    <a:pt x="1345" y="385"/>
                    <a:pt x="1345" y="385"/>
                    <a:pt x="1345" y="385"/>
                  </a:cubicBezTo>
                  <a:cubicBezTo>
                    <a:pt x="1342" y="383"/>
                    <a:pt x="1342" y="383"/>
                    <a:pt x="1342" y="383"/>
                  </a:cubicBezTo>
                  <a:cubicBezTo>
                    <a:pt x="1342" y="384"/>
                    <a:pt x="1341" y="385"/>
                    <a:pt x="1341" y="385"/>
                  </a:cubicBezTo>
                  <a:cubicBezTo>
                    <a:pt x="1341" y="386"/>
                    <a:pt x="1342" y="387"/>
                    <a:pt x="1342" y="387"/>
                  </a:cubicBezTo>
                  <a:cubicBezTo>
                    <a:pt x="1342" y="388"/>
                    <a:pt x="1343" y="388"/>
                    <a:pt x="1343" y="388"/>
                  </a:cubicBezTo>
                  <a:cubicBezTo>
                    <a:pt x="1343" y="389"/>
                    <a:pt x="1344" y="389"/>
                    <a:pt x="1344" y="390"/>
                  </a:cubicBezTo>
                  <a:cubicBezTo>
                    <a:pt x="1346" y="391"/>
                    <a:pt x="1350" y="394"/>
                    <a:pt x="1355" y="397"/>
                  </a:cubicBezTo>
                  <a:cubicBezTo>
                    <a:pt x="1394" y="423"/>
                    <a:pt x="1523" y="504"/>
                    <a:pt x="1643" y="578"/>
                  </a:cubicBezTo>
                  <a:cubicBezTo>
                    <a:pt x="1762" y="652"/>
                    <a:pt x="1872" y="719"/>
                    <a:pt x="1872" y="719"/>
                  </a:cubicBezTo>
                  <a:cubicBezTo>
                    <a:pt x="1875" y="716"/>
                    <a:pt x="1875" y="716"/>
                    <a:pt x="1875" y="716"/>
                  </a:cubicBezTo>
                  <a:cubicBezTo>
                    <a:pt x="1877" y="713"/>
                    <a:pt x="1877" y="713"/>
                    <a:pt x="1877" y="713"/>
                  </a:cubicBezTo>
                  <a:cubicBezTo>
                    <a:pt x="1877" y="713"/>
                    <a:pt x="1741" y="633"/>
                    <a:pt x="1605" y="553"/>
                  </a:cubicBezTo>
                  <a:cubicBezTo>
                    <a:pt x="1537" y="513"/>
                    <a:pt x="1469" y="473"/>
                    <a:pt x="1418" y="443"/>
                  </a:cubicBezTo>
                  <a:cubicBezTo>
                    <a:pt x="1392" y="428"/>
                    <a:pt x="1371" y="415"/>
                    <a:pt x="1356" y="406"/>
                  </a:cubicBezTo>
                  <a:cubicBezTo>
                    <a:pt x="1348" y="402"/>
                    <a:pt x="1342" y="398"/>
                    <a:pt x="1338" y="396"/>
                  </a:cubicBezTo>
                  <a:cubicBezTo>
                    <a:pt x="1336" y="395"/>
                    <a:pt x="1334" y="394"/>
                    <a:pt x="1333" y="393"/>
                  </a:cubicBezTo>
                  <a:cubicBezTo>
                    <a:pt x="1333" y="393"/>
                    <a:pt x="1332" y="393"/>
                    <a:pt x="1332" y="393"/>
                  </a:cubicBezTo>
                  <a:cubicBezTo>
                    <a:pt x="1332" y="392"/>
                    <a:pt x="1332" y="392"/>
                    <a:pt x="1332" y="392"/>
                  </a:cubicBezTo>
                  <a:cubicBezTo>
                    <a:pt x="1331" y="392"/>
                    <a:pt x="1331" y="392"/>
                    <a:pt x="1331" y="392"/>
                  </a:cubicBezTo>
                  <a:cubicBezTo>
                    <a:pt x="1331" y="392"/>
                    <a:pt x="1331" y="392"/>
                    <a:pt x="1331" y="392"/>
                  </a:cubicBezTo>
                  <a:cubicBezTo>
                    <a:pt x="1331" y="392"/>
                    <a:pt x="1331" y="392"/>
                    <a:pt x="1330" y="392"/>
                  </a:cubicBezTo>
                  <a:cubicBezTo>
                    <a:pt x="1328" y="392"/>
                    <a:pt x="1327" y="393"/>
                    <a:pt x="1326" y="394"/>
                  </a:cubicBezTo>
                  <a:cubicBezTo>
                    <a:pt x="1326" y="395"/>
                    <a:pt x="1326" y="396"/>
                    <a:pt x="1326" y="396"/>
                  </a:cubicBezTo>
                  <a:cubicBezTo>
                    <a:pt x="1326" y="398"/>
                    <a:pt x="1326" y="399"/>
                    <a:pt x="1326" y="400"/>
                  </a:cubicBezTo>
                  <a:cubicBezTo>
                    <a:pt x="1327" y="401"/>
                    <a:pt x="1329" y="403"/>
                    <a:pt x="1330" y="404"/>
                  </a:cubicBezTo>
                  <a:cubicBezTo>
                    <a:pt x="1333" y="407"/>
                    <a:pt x="1338" y="411"/>
                    <a:pt x="1344" y="415"/>
                  </a:cubicBezTo>
                  <a:cubicBezTo>
                    <a:pt x="1368" y="432"/>
                    <a:pt x="1412" y="460"/>
                    <a:pt x="1467" y="492"/>
                  </a:cubicBezTo>
                  <a:cubicBezTo>
                    <a:pt x="1548" y="541"/>
                    <a:pt x="1650" y="600"/>
                    <a:pt x="1731" y="649"/>
                  </a:cubicBezTo>
                  <a:cubicBezTo>
                    <a:pt x="1772" y="673"/>
                    <a:pt x="1808" y="695"/>
                    <a:pt x="1834" y="711"/>
                  </a:cubicBezTo>
                  <a:cubicBezTo>
                    <a:pt x="1846" y="719"/>
                    <a:pt x="1856" y="726"/>
                    <a:pt x="1863" y="731"/>
                  </a:cubicBezTo>
                  <a:cubicBezTo>
                    <a:pt x="1867" y="733"/>
                    <a:pt x="1869" y="735"/>
                    <a:pt x="1871" y="737"/>
                  </a:cubicBezTo>
                  <a:cubicBezTo>
                    <a:pt x="1872" y="738"/>
                    <a:pt x="1873" y="738"/>
                    <a:pt x="1873" y="738"/>
                  </a:cubicBezTo>
                  <a:cubicBezTo>
                    <a:pt x="1873" y="739"/>
                    <a:pt x="1873" y="739"/>
                    <a:pt x="1873" y="739"/>
                  </a:cubicBezTo>
                  <a:cubicBezTo>
                    <a:pt x="1873" y="739"/>
                    <a:pt x="1873" y="739"/>
                    <a:pt x="1873" y="739"/>
                  </a:cubicBezTo>
                  <a:cubicBezTo>
                    <a:pt x="1873" y="739"/>
                    <a:pt x="1873" y="739"/>
                    <a:pt x="1873" y="739"/>
                  </a:cubicBezTo>
                  <a:cubicBezTo>
                    <a:pt x="1873" y="739"/>
                    <a:pt x="1873" y="739"/>
                    <a:pt x="1873" y="739"/>
                  </a:cubicBezTo>
                  <a:cubicBezTo>
                    <a:pt x="1873" y="739"/>
                    <a:pt x="1873" y="739"/>
                    <a:pt x="1873" y="739"/>
                  </a:cubicBezTo>
                  <a:cubicBezTo>
                    <a:pt x="1873" y="739"/>
                    <a:pt x="1873" y="739"/>
                    <a:pt x="1873" y="739"/>
                  </a:cubicBezTo>
                  <a:cubicBezTo>
                    <a:pt x="1875" y="737"/>
                    <a:pt x="1875" y="737"/>
                    <a:pt x="1875" y="737"/>
                  </a:cubicBezTo>
                  <a:cubicBezTo>
                    <a:pt x="1873" y="737"/>
                    <a:pt x="1873" y="737"/>
                    <a:pt x="1873" y="737"/>
                  </a:cubicBezTo>
                  <a:cubicBezTo>
                    <a:pt x="1873" y="738"/>
                    <a:pt x="1873" y="739"/>
                    <a:pt x="1873" y="739"/>
                  </a:cubicBezTo>
                  <a:cubicBezTo>
                    <a:pt x="1875" y="737"/>
                    <a:pt x="1875" y="737"/>
                    <a:pt x="1875" y="737"/>
                  </a:cubicBezTo>
                  <a:cubicBezTo>
                    <a:pt x="1873" y="737"/>
                    <a:pt x="1873" y="737"/>
                    <a:pt x="1873" y="737"/>
                  </a:cubicBezTo>
                  <a:cubicBezTo>
                    <a:pt x="1876" y="737"/>
                    <a:pt x="1876" y="737"/>
                    <a:pt x="1876" y="737"/>
                  </a:cubicBezTo>
                  <a:cubicBezTo>
                    <a:pt x="1873" y="736"/>
                    <a:pt x="1873" y="736"/>
                    <a:pt x="1873" y="736"/>
                  </a:cubicBezTo>
                  <a:cubicBezTo>
                    <a:pt x="1873" y="736"/>
                    <a:pt x="1873" y="737"/>
                    <a:pt x="1873" y="737"/>
                  </a:cubicBezTo>
                  <a:cubicBezTo>
                    <a:pt x="1876" y="737"/>
                    <a:pt x="1876" y="737"/>
                    <a:pt x="1876" y="737"/>
                  </a:cubicBezTo>
                  <a:cubicBezTo>
                    <a:pt x="1873" y="736"/>
                    <a:pt x="1873" y="736"/>
                    <a:pt x="1873" y="736"/>
                  </a:cubicBezTo>
                  <a:cubicBezTo>
                    <a:pt x="1877" y="738"/>
                    <a:pt x="1877" y="738"/>
                    <a:pt x="1877" y="738"/>
                  </a:cubicBezTo>
                  <a:cubicBezTo>
                    <a:pt x="1879" y="734"/>
                    <a:pt x="1879" y="734"/>
                    <a:pt x="1879" y="734"/>
                  </a:cubicBezTo>
                  <a:cubicBezTo>
                    <a:pt x="1879" y="734"/>
                    <a:pt x="1808" y="692"/>
                    <a:pt x="1735" y="650"/>
                  </a:cubicBezTo>
                  <a:cubicBezTo>
                    <a:pt x="1698" y="628"/>
                    <a:pt x="1662" y="607"/>
                    <a:pt x="1633" y="591"/>
                  </a:cubicBezTo>
                  <a:cubicBezTo>
                    <a:pt x="1619" y="583"/>
                    <a:pt x="1607" y="577"/>
                    <a:pt x="1598" y="572"/>
                  </a:cubicBezTo>
                  <a:cubicBezTo>
                    <a:pt x="1593" y="570"/>
                    <a:pt x="1589" y="568"/>
                    <a:pt x="1587" y="567"/>
                  </a:cubicBezTo>
                  <a:cubicBezTo>
                    <a:pt x="1585" y="566"/>
                    <a:pt x="1584" y="565"/>
                    <a:pt x="1583" y="565"/>
                  </a:cubicBezTo>
                  <a:cubicBezTo>
                    <a:pt x="1582" y="565"/>
                    <a:pt x="1582" y="565"/>
                    <a:pt x="1581" y="565"/>
                  </a:cubicBezTo>
                  <a:cubicBezTo>
                    <a:pt x="1581" y="565"/>
                    <a:pt x="1580" y="564"/>
                    <a:pt x="1579" y="564"/>
                  </a:cubicBezTo>
                  <a:cubicBezTo>
                    <a:pt x="1579" y="564"/>
                    <a:pt x="1579" y="564"/>
                    <a:pt x="1578" y="565"/>
                  </a:cubicBezTo>
                  <a:cubicBezTo>
                    <a:pt x="1577" y="565"/>
                    <a:pt x="1576" y="565"/>
                    <a:pt x="1576" y="566"/>
                  </a:cubicBezTo>
                  <a:cubicBezTo>
                    <a:pt x="1574" y="568"/>
                    <a:pt x="1575" y="571"/>
                    <a:pt x="1577" y="572"/>
                  </a:cubicBezTo>
                  <a:cubicBezTo>
                    <a:pt x="1872" y="756"/>
                    <a:pt x="1872" y="756"/>
                    <a:pt x="1872" y="756"/>
                  </a:cubicBezTo>
                  <a:cubicBezTo>
                    <a:pt x="1874" y="753"/>
                    <a:pt x="1874" y="753"/>
                    <a:pt x="1874" y="753"/>
                  </a:cubicBezTo>
                  <a:cubicBezTo>
                    <a:pt x="1871" y="751"/>
                    <a:pt x="1871" y="751"/>
                    <a:pt x="1871" y="751"/>
                  </a:cubicBezTo>
                  <a:cubicBezTo>
                    <a:pt x="1874" y="753"/>
                    <a:pt x="1874" y="753"/>
                    <a:pt x="1874" y="753"/>
                  </a:cubicBezTo>
                  <a:cubicBezTo>
                    <a:pt x="1873" y="749"/>
                    <a:pt x="1873" y="749"/>
                    <a:pt x="1873" y="749"/>
                  </a:cubicBezTo>
                  <a:cubicBezTo>
                    <a:pt x="1872" y="749"/>
                    <a:pt x="1871" y="750"/>
                    <a:pt x="1871" y="751"/>
                  </a:cubicBezTo>
                  <a:cubicBezTo>
                    <a:pt x="1874" y="753"/>
                    <a:pt x="1874" y="753"/>
                    <a:pt x="1874" y="753"/>
                  </a:cubicBezTo>
                  <a:cubicBezTo>
                    <a:pt x="1873" y="749"/>
                    <a:pt x="1873" y="749"/>
                    <a:pt x="1873" y="749"/>
                  </a:cubicBezTo>
                  <a:cubicBezTo>
                    <a:pt x="1874" y="752"/>
                    <a:pt x="1874" y="752"/>
                    <a:pt x="1874" y="752"/>
                  </a:cubicBezTo>
                  <a:cubicBezTo>
                    <a:pt x="1874" y="749"/>
                    <a:pt x="1874" y="749"/>
                    <a:pt x="1874" y="749"/>
                  </a:cubicBezTo>
                  <a:cubicBezTo>
                    <a:pt x="1874" y="749"/>
                    <a:pt x="1873" y="749"/>
                    <a:pt x="1873" y="749"/>
                  </a:cubicBezTo>
                  <a:cubicBezTo>
                    <a:pt x="1874" y="752"/>
                    <a:pt x="1874" y="752"/>
                    <a:pt x="1874" y="752"/>
                  </a:cubicBezTo>
                  <a:cubicBezTo>
                    <a:pt x="1874" y="749"/>
                    <a:pt x="1874" y="749"/>
                    <a:pt x="1874" y="749"/>
                  </a:cubicBezTo>
                  <a:cubicBezTo>
                    <a:pt x="1874" y="751"/>
                    <a:pt x="1874" y="751"/>
                    <a:pt x="1874" y="751"/>
                  </a:cubicBezTo>
                  <a:cubicBezTo>
                    <a:pt x="1874" y="749"/>
                    <a:pt x="1874" y="749"/>
                    <a:pt x="1874" y="749"/>
                  </a:cubicBezTo>
                  <a:cubicBezTo>
                    <a:pt x="1874" y="749"/>
                    <a:pt x="1874" y="749"/>
                    <a:pt x="1874" y="749"/>
                  </a:cubicBezTo>
                  <a:cubicBezTo>
                    <a:pt x="1874" y="751"/>
                    <a:pt x="1874" y="751"/>
                    <a:pt x="1874" y="751"/>
                  </a:cubicBezTo>
                  <a:cubicBezTo>
                    <a:pt x="1874" y="749"/>
                    <a:pt x="1874" y="749"/>
                    <a:pt x="1874" y="749"/>
                  </a:cubicBezTo>
                  <a:cubicBezTo>
                    <a:pt x="1874" y="749"/>
                    <a:pt x="1874" y="749"/>
                    <a:pt x="1874" y="749"/>
                  </a:cubicBezTo>
                  <a:cubicBezTo>
                    <a:pt x="1874" y="749"/>
                    <a:pt x="1874" y="749"/>
                    <a:pt x="1874" y="749"/>
                  </a:cubicBezTo>
                  <a:cubicBezTo>
                    <a:pt x="1874" y="749"/>
                    <a:pt x="1874" y="749"/>
                    <a:pt x="1874" y="749"/>
                  </a:cubicBezTo>
                  <a:cubicBezTo>
                    <a:pt x="1874" y="749"/>
                    <a:pt x="1874" y="749"/>
                    <a:pt x="1874" y="749"/>
                  </a:cubicBezTo>
                  <a:cubicBezTo>
                    <a:pt x="1874" y="749"/>
                    <a:pt x="1874" y="749"/>
                    <a:pt x="1874" y="749"/>
                  </a:cubicBezTo>
                  <a:cubicBezTo>
                    <a:pt x="1874" y="749"/>
                    <a:pt x="1873" y="749"/>
                    <a:pt x="1873" y="748"/>
                  </a:cubicBezTo>
                  <a:cubicBezTo>
                    <a:pt x="1869" y="747"/>
                    <a:pt x="1862" y="743"/>
                    <a:pt x="1852" y="738"/>
                  </a:cubicBezTo>
                  <a:cubicBezTo>
                    <a:pt x="1817" y="719"/>
                    <a:pt x="1752" y="681"/>
                    <a:pt x="1694" y="648"/>
                  </a:cubicBezTo>
                  <a:cubicBezTo>
                    <a:pt x="1666" y="631"/>
                    <a:pt x="1639" y="615"/>
                    <a:pt x="1620" y="604"/>
                  </a:cubicBezTo>
                  <a:cubicBezTo>
                    <a:pt x="1611" y="598"/>
                    <a:pt x="1603" y="594"/>
                    <a:pt x="1597" y="590"/>
                  </a:cubicBezTo>
                  <a:cubicBezTo>
                    <a:pt x="1592" y="587"/>
                    <a:pt x="1589" y="585"/>
                    <a:pt x="1589" y="585"/>
                  </a:cubicBezTo>
                  <a:cubicBezTo>
                    <a:pt x="1587" y="584"/>
                    <a:pt x="1585" y="585"/>
                    <a:pt x="1583" y="587"/>
                  </a:cubicBezTo>
                  <a:cubicBezTo>
                    <a:pt x="1583" y="587"/>
                    <a:pt x="1583" y="588"/>
                    <a:pt x="1583" y="589"/>
                  </a:cubicBezTo>
                  <a:cubicBezTo>
                    <a:pt x="1583" y="590"/>
                    <a:pt x="1583" y="590"/>
                    <a:pt x="1583" y="591"/>
                  </a:cubicBezTo>
                  <a:cubicBezTo>
                    <a:pt x="1584" y="592"/>
                    <a:pt x="1584" y="592"/>
                    <a:pt x="1584" y="592"/>
                  </a:cubicBezTo>
                  <a:cubicBezTo>
                    <a:pt x="1585" y="593"/>
                    <a:pt x="1586" y="594"/>
                    <a:pt x="1587" y="595"/>
                  </a:cubicBezTo>
                  <a:cubicBezTo>
                    <a:pt x="1590" y="598"/>
                    <a:pt x="1597" y="602"/>
                    <a:pt x="1607" y="609"/>
                  </a:cubicBezTo>
                  <a:cubicBezTo>
                    <a:pt x="1641" y="631"/>
                    <a:pt x="1707" y="672"/>
                    <a:pt x="1765" y="707"/>
                  </a:cubicBezTo>
                  <a:cubicBezTo>
                    <a:pt x="1822" y="742"/>
                    <a:pt x="1871" y="771"/>
                    <a:pt x="1871" y="771"/>
                  </a:cubicBezTo>
                  <a:cubicBezTo>
                    <a:pt x="1873" y="768"/>
                    <a:pt x="1873" y="768"/>
                    <a:pt x="1873" y="768"/>
                  </a:cubicBezTo>
                  <a:cubicBezTo>
                    <a:pt x="1875" y="764"/>
                    <a:pt x="1875" y="764"/>
                    <a:pt x="1875" y="764"/>
                  </a:cubicBezTo>
                  <a:cubicBezTo>
                    <a:pt x="1597" y="608"/>
                    <a:pt x="1597" y="608"/>
                    <a:pt x="1597" y="608"/>
                  </a:cubicBezTo>
                  <a:cubicBezTo>
                    <a:pt x="1595" y="607"/>
                    <a:pt x="1593" y="608"/>
                    <a:pt x="1592" y="610"/>
                  </a:cubicBezTo>
                  <a:cubicBezTo>
                    <a:pt x="1591" y="611"/>
                    <a:pt x="1591" y="612"/>
                    <a:pt x="1591" y="612"/>
                  </a:cubicBezTo>
                  <a:cubicBezTo>
                    <a:pt x="1591" y="613"/>
                    <a:pt x="1591" y="614"/>
                    <a:pt x="1592" y="615"/>
                  </a:cubicBezTo>
                  <a:cubicBezTo>
                    <a:pt x="1592" y="616"/>
                    <a:pt x="1593" y="617"/>
                    <a:pt x="1594" y="618"/>
                  </a:cubicBezTo>
                  <a:cubicBezTo>
                    <a:pt x="1596" y="619"/>
                    <a:pt x="1598" y="621"/>
                    <a:pt x="1602" y="624"/>
                  </a:cubicBezTo>
                  <a:cubicBezTo>
                    <a:pt x="1614" y="633"/>
                    <a:pt x="1637" y="648"/>
                    <a:pt x="1665" y="665"/>
                  </a:cubicBezTo>
                  <a:cubicBezTo>
                    <a:pt x="1707" y="691"/>
                    <a:pt x="1760" y="723"/>
                    <a:pt x="1802" y="748"/>
                  </a:cubicBezTo>
                  <a:cubicBezTo>
                    <a:pt x="1823" y="760"/>
                    <a:pt x="1842" y="771"/>
                    <a:pt x="1855" y="779"/>
                  </a:cubicBezTo>
                  <a:cubicBezTo>
                    <a:pt x="1861" y="783"/>
                    <a:pt x="1867" y="786"/>
                    <a:pt x="1870" y="789"/>
                  </a:cubicBezTo>
                  <a:cubicBezTo>
                    <a:pt x="1872" y="790"/>
                    <a:pt x="1874" y="791"/>
                    <a:pt x="1874" y="791"/>
                  </a:cubicBezTo>
                  <a:cubicBezTo>
                    <a:pt x="1875" y="791"/>
                    <a:pt x="1875" y="792"/>
                    <a:pt x="1875" y="792"/>
                  </a:cubicBezTo>
                  <a:cubicBezTo>
                    <a:pt x="1875" y="792"/>
                    <a:pt x="1875" y="792"/>
                    <a:pt x="1875" y="792"/>
                  </a:cubicBezTo>
                  <a:cubicBezTo>
                    <a:pt x="1877" y="790"/>
                    <a:pt x="1877" y="790"/>
                    <a:pt x="1877" y="790"/>
                  </a:cubicBezTo>
                  <a:cubicBezTo>
                    <a:pt x="1875" y="792"/>
                    <a:pt x="1875" y="792"/>
                    <a:pt x="1875" y="792"/>
                  </a:cubicBezTo>
                  <a:cubicBezTo>
                    <a:pt x="1875" y="792"/>
                    <a:pt x="1875" y="792"/>
                    <a:pt x="1875" y="792"/>
                  </a:cubicBezTo>
                  <a:cubicBezTo>
                    <a:pt x="1877" y="790"/>
                    <a:pt x="1877" y="790"/>
                    <a:pt x="1877" y="790"/>
                  </a:cubicBezTo>
                  <a:cubicBezTo>
                    <a:pt x="1875" y="792"/>
                    <a:pt x="1875" y="792"/>
                    <a:pt x="1875" y="792"/>
                  </a:cubicBezTo>
                  <a:cubicBezTo>
                    <a:pt x="1878" y="789"/>
                    <a:pt x="1878" y="789"/>
                    <a:pt x="1878" y="789"/>
                  </a:cubicBezTo>
                  <a:cubicBezTo>
                    <a:pt x="1875" y="791"/>
                    <a:pt x="1875" y="791"/>
                    <a:pt x="1875" y="791"/>
                  </a:cubicBezTo>
                  <a:cubicBezTo>
                    <a:pt x="1875" y="792"/>
                    <a:pt x="1875" y="792"/>
                    <a:pt x="1875" y="792"/>
                  </a:cubicBezTo>
                  <a:cubicBezTo>
                    <a:pt x="1878" y="789"/>
                    <a:pt x="1878" y="789"/>
                    <a:pt x="1878" y="789"/>
                  </a:cubicBezTo>
                  <a:cubicBezTo>
                    <a:pt x="1875" y="791"/>
                    <a:pt x="1875" y="791"/>
                    <a:pt x="1875" y="791"/>
                  </a:cubicBezTo>
                  <a:cubicBezTo>
                    <a:pt x="1878" y="789"/>
                    <a:pt x="1878" y="789"/>
                    <a:pt x="1878" y="789"/>
                  </a:cubicBezTo>
                  <a:cubicBezTo>
                    <a:pt x="1875" y="791"/>
                    <a:pt x="1875" y="791"/>
                    <a:pt x="1875" y="791"/>
                  </a:cubicBezTo>
                  <a:cubicBezTo>
                    <a:pt x="1875" y="791"/>
                    <a:pt x="1875" y="791"/>
                    <a:pt x="1875" y="791"/>
                  </a:cubicBezTo>
                  <a:cubicBezTo>
                    <a:pt x="1878" y="789"/>
                    <a:pt x="1878" y="789"/>
                    <a:pt x="1878" y="789"/>
                  </a:cubicBezTo>
                  <a:cubicBezTo>
                    <a:pt x="1875" y="791"/>
                    <a:pt x="1875" y="791"/>
                    <a:pt x="1875" y="791"/>
                  </a:cubicBezTo>
                  <a:cubicBezTo>
                    <a:pt x="1878" y="789"/>
                    <a:pt x="1878" y="789"/>
                    <a:pt x="1878" y="789"/>
                  </a:cubicBezTo>
                  <a:cubicBezTo>
                    <a:pt x="1874" y="789"/>
                    <a:pt x="1874" y="789"/>
                    <a:pt x="1874" y="789"/>
                  </a:cubicBezTo>
                  <a:cubicBezTo>
                    <a:pt x="1874" y="790"/>
                    <a:pt x="1874" y="790"/>
                    <a:pt x="1875" y="791"/>
                  </a:cubicBezTo>
                  <a:cubicBezTo>
                    <a:pt x="1878" y="789"/>
                    <a:pt x="1878" y="789"/>
                    <a:pt x="1878" y="789"/>
                  </a:cubicBezTo>
                  <a:cubicBezTo>
                    <a:pt x="1874" y="789"/>
                    <a:pt x="1874" y="789"/>
                    <a:pt x="1874" y="789"/>
                  </a:cubicBezTo>
                  <a:cubicBezTo>
                    <a:pt x="1878" y="789"/>
                    <a:pt x="1878" y="789"/>
                    <a:pt x="1878" y="789"/>
                  </a:cubicBezTo>
                  <a:cubicBezTo>
                    <a:pt x="1880" y="785"/>
                    <a:pt x="1880" y="785"/>
                    <a:pt x="1880" y="785"/>
                  </a:cubicBezTo>
                  <a:cubicBezTo>
                    <a:pt x="1880" y="785"/>
                    <a:pt x="1812" y="747"/>
                    <a:pt x="1744" y="708"/>
                  </a:cubicBezTo>
                  <a:cubicBezTo>
                    <a:pt x="1709" y="689"/>
                    <a:pt x="1675" y="670"/>
                    <a:pt x="1648" y="655"/>
                  </a:cubicBezTo>
                  <a:cubicBezTo>
                    <a:pt x="1635" y="648"/>
                    <a:pt x="1624" y="642"/>
                    <a:pt x="1616" y="638"/>
                  </a:cubicBezTo>
                  <a:cubicBezTo>
                    <a:pt x="1612" y="636"/>
                    <a:pt x="1609" y="634"/>
                    <a:pt x="1606" y="633"/>
                  </a:cubicBezTo>
                  <a:cubicBezTo>
                    <a:pt x="1605" y="632"/>
                    <a:pt x="1604" y="632"/>
                    <a:pt x="1603" y="632"/>
                  </a:cubicBezTo>
                  <a:cubicBezTo>
                    <a:pt x="1603" y="631"/>
                    <a:pt x="1602" y="631"/>
                    <a:pt x="1602" y="631"/>
                  </a:cubicBezTo>
                  <a:cubicBezTo>
                    <a:pt x="1601" y="631"/>
                    <a:pt x="1601" y="631"/>
                    <a:pt x="1601" y="631"/>
                  </a:cubicBezTo>
                  <a:cubicBezTo>
                    <a:pt x="1601" y="631"/>
                    <a:pt x="1601" y="631"/>
                    <a:pt x="1600" y="631"/>
                  </a:cubicBezTo>
                  <a:cubicBezTo>
                    <a:pt x="1600" y="631"/>
                    <a:pt x="1600" y="631"/>
                    <a:pt x="1599" y="631"/>
                  </a:cubicBezTo>
                  <a:cubicBezTo>
                    <a:pt x="1598" y="631"/>
                    <a:pt x="1597" y="632"/>
                    <a:pt x="1597" y="633"/>
                  </a:cubicBezTo>
                  <a:cubicBezTo>
                    <a:pt x="1596" y="635"/>
                    <a:pt x="1596" y="637"/>
                    <a:pt x="1598" y="638"/>
                  </a:cubicBezTo>
                  <a:cubicBezTo>
                    <a:pt x="1870" y="808"/>
                    <a:pt x="1870" y="808"/>
                    <a:pt x="1870" y="808"/>
                  </a:cubicBezTo>
                  <a:cubicBezTo>
                    <a:pt x="1872" y="805"/>
                    <a:pt x="1872" y="805"/>
                    <a:pt x="1872" y="805"/>
                  </a:cubicBezTo>
                  <a:cubicBezTo>
                    <a:pt x="1874" y="801"/>
                    <a:pt x="1874" y="801"/>
                    <a:pt x="1874" y="801"/>
                  </a:cubicBezTo>
                  <a:cubicBezTo>
                    <a:pt x="1874" y="801"/>
                    <a:pt x="1807" y="763"/>
                    <a:pt x="1740" y="725"/>
                  </a:cubicBezTo>
                  <a:cubicBezTo>
                    <a:pt x="1706" y="706"/>
                    <a:pt x="1672" y="687"/>
                    <a:pt x="1646" y="673"/>
                  </a:cubicBezTo>
                  <a:cubicBezTo>
                    <a:pt x="1633" y="666"/>
                    <a:pt x="1622" y="660"/>
                    <a:pt x="1614" y="655"/>
                  </a:cubicBezTo>
                  <a:cubicBezTo>
                    <a:pt x="1610" y="653"/>
                    <a:pt x="1606" y="652"/>
                    <a:pt x="1604" y="651"/>
                  </a:cubicBezTo>
                  <a:cubicBezTo>
                    <a:pt x="1603" y="650"/>
                    <a:pt x="1602" y="650"/>
                    <a:pt x="1601" y="649"/>
                  </a:cubicBezTo>
                  <a:cubicBezTo>
                    <a:pt x="1601" y="649"/>
                    <a:pt x="1600" y="649"/>
                    <a:pt x="1600" y="649"/>
                  </a:cubicBezTo>
                  <a:cubicBezTo>
                    <a:pt x="1599" y="649"/>
                    <a:pt x="1599" y="649"/>
                    <a:pt x="1598" y="648"/>
                  </a:cubicBezTo>
                  <a:cubicBezTo>
                    <a:pt x="1598" y="649"/>
                    <a:pt x="1597" y="649"/>
                    <a:pt x="1597" y="649"/>
                  </a:cubicBezTo>
                  <a:cubicBezTo>
                    <a:pt x="1596" y="649"/>
                    <a:pt x="1595" y="649"/>
                    <a:pt x="1595" y="650"/>
                  </a:cubicBezTo>
                  <a:cubicBezTo>
                    <a:pt x="1594" y="651"/>
                    <a:pt x="1594" y="652"/>
                    <a:pt x="1594" y="653"/>
                  </a:cubicBezTo>
                  <a:cubicBezTo>
                    <a:pt x="1594" y="655"/>
                    <a:pt x="1595" y="655"/>
                    <a:pt x="1596" y="656"/>
                  </a:cubicBezTo>
                  <a:cubicBezTo>
                    <a:pt x="1596" y="656"/>
                    <a:pt x="1600" y="659"/>
                    <a:pt x="1608" y="663"/>
                  </a:cubicBezTo>
                  <a:cubicBezTo>
                    <a:pt x="1635" y="680"/>
                    <a:pt x="1702" y="721"/>
                    <a:pt x="1762" y="758"/>
                  </a:cubicBezTo>
                  <a:cubicBezTo>
                    <a:pt x="1792" y="777"/>
                    <a:pt x="1821" y="795"/>
                    <a:pt x="1842" y="808"/>
                  </a:cubicBezTo>
                  <a:cubicBezTo>
                    <a:pt x="1852" y="815"/>
                    <a:pt x="1861" y="820"/>
                    <a:pt x="1867" y="824"/>
                  </a:cubicBezTo>
                  <a:cubicBezTo>
                    <a:pt x="1870" y="826"/>
                    <a:pt x="1872" y="828"/>
                    <a:pt x="1873" y="829"/>
                  </a:cubicBezTo>
                  <a:cubicBezTo>
                    <a:pt x="1874" y="829"/>
                    <a:pt x="1875" y="830"/>
                    <a:pt x="1875" y="830"/>
                  </a:cubicBezTo>
                  <a:cubicBezTo>
                    <a:pt x="1875" y="830"/>
                    <a:pt x="1875" y="830"/>
                    <a:pt x="1875" y="830"/>
                  </a:cubicBezTo>
                  <a:cubicBezTo>
                    <a:pt x="1875" y="830"/>
                    <a:pt x="1875" y="830"/>
                    <a:pt x="1875" y="830"/>
                  </a:cubicBezTo>
                  <a:cubicBezTo>
                    <a:pt x="1877" y="828"/>
                    <a:pt x="1877" y="828"/>
                    <a:pt x="1877" y="828"/>
                  </a:cubicBezTo>
                  <a:cubicBezTo>
                    <a:pt x="1875" y="830"/>
                    <a:pt x="1875" y="830"/>
                    <a:pt x="1875" y="830"/>
                  </a:cubicBezTo>
                  <a:cubicBezTo>
                    <a:pt x="1875" y="830"/>
                    <a:pt x="1875" y="830"/>
                    <a:pt x="1875" y="830"/>
                  </a:cubicBezTo>
                  <a:cubicBezTo>
                    <a:pt x="1877" y="828"/>
                    <a:pt x="1877" y="828"/>
                    <a:pt x="1877" y="828"/>
                  </a:cubicBezTo>
                  <a:cubicBezTo>
                    <a:pt x="1875" y="830"/>
                    <a:pt x="1875" y="830"/>
                    <a:pt x="1875" y="830"/>
                  </a:cubicBezTo>
                  <a:cubicBezTo>
                    <a:pt x="1878" y="828"/>
                    <a:pt x="1878" y="828"/>
                    <a:pt x="1878" y="828"/>
                  </a:cubicBezTo>
                  <a:cubicBezTo>
                    <a:pt x="1874" y="829"/>
                    <a:pt x="1874" y="829"/>
                    <a:pt x="1874" y="829"/>
                  </a:cubicBezTo>
                  <a:cubicBezTo>
                    <a:pt x="1875" y="830"/>
                    <a:pt x="1875" y="830"/>
                    <a:pt x="1875" y="830"/>
                  </a:cubicBezTo>
                  <a:cubicBezTo>
                    <a:pt x="1878" y="828"/>
                    <a:pt x="1878" y="828"/>
                    <a:pt x="1878" y="828"/>
                  </a:cubicBezTo>
                  <a:cubicBezTo>
                    <a:pt x="1874" y="829"/>
                    <a:pt x="1874" y="829"/>
                    <a:pt x="1874" y="829"/>
                  </a:cubicBezTo>
                  <a:cubicBezTo>
                    <a:pt x="1878" y="828"/>
                    <a:pt x="1878" y="828"/>
                    <a:pt x="1878" y="828"/>
                  </a:cubicBezTo>
                  <a:cubicBezTo>
                    <a:pt x="1874" y="828"/>
                    <a:pt x="1874" y="828"/>
                    <a:pt x="1874" y="828"/>
                  </a:cubicBezTo>
                  <a:cubicBezTo>
                    <a:pt x="1874" y="828"/>
                    <a:pt x="1874" y="829"/>
                    <a:pt x="1874" y="829"/>
                  </a:cubicBezTo>
                  <a:cubicBezTo>
                    <a:pt x="1878" y="828"/>
                    <a:pt x="1878" y="828"/>
                    <a:pt x="1878" y="828"/>
                  </a:cubicBezTo>
                  <a:cubicBezTo>
                    <a:pt x="1874" y="828"/>
                    <a:pt x="1874" y="828"/>
                    <a:pt x="1874" y="828"/>
                  </a:cubicBezTo>
                  <a:cubicBezTo>
                    <a:pt x="1878" y="828"/>
                    <a:pt x="1878" y="828"/>
                    <a:pt x="1878" y="828"/>
                  </a:cubicBezTo>
                  <a:cubicBezTo>
                    <a:pt x="1875" y="825"/>
                    <a:pt x="1875" y="825"/>
                    <a:pt x="1875" y="825"/>
                  </a:cubicBezTo>
                  <a:cubicBezTo>
                    <a:pt x="1874" y="826"/>
                    <a:pt x="1874" y="827"/>
                    <a:pt x="1874" y="828"/>
                  </a:cubicBezTo>
                  <a:cubicBezTo>
                    <a:pt x="1878" y="828"/>
                    <a:pt x="1878" y="828"/>
                    <a:pt x="1878" y="828"/>
                  </a:cubicBezTo>
                  <a:cubicBezTo>
                    <a:pt x="1875" y="825"/>
                    <a:pt x="1875" y="825"/>
                    <a:pt x="1875" y="825"/>
                  </a:cubicBezTo>
                  <a:cubicBezTo>
                    <a:pt x="1878" y="828"/>
                    <a:pt x="1878" y="828"/>
                    <a:pt x="1878" y="828"/>
                  </a:cubicBezTo>
                  <a:cubicBezTo>
                    <a:pt x="1880" y="824"/>
                    <a:pt x="1880" y="824"/>
                    <a:pt x="1880" y="824"/>
                  </a:cubicBezTo>
                  <a:cubicBezTo>
                    <a:pt x="1880" y="824"/>
                    <a:pt x="1815" y="786"/>
                    <a:pt x="1747" y="748"/>
                  </a:cubicBezTo>
                  <a:cubicBezTo>
                    <a:pt x="1714" y="729"/>
                    <a:pt x="1680" y="710"/>
                    <a:pt x="1653" y="695"/>
                  </a:cubicBezTo>
                  <a:cubicBezTo>
                    <a:pt x="1640" y="688"/>
                    <a:pt x="1629" y="682"/>
                    <a:pt x="1620" y="678"/>
                  </a:cubicBezTo>
                  <a:cubicBezTo>
                    <a:pt x="1616" y="676"/>
                    <a:pt x="1612" y="674"/>
                    <a:pt x="1609" y="673"/>
                  </a:cubicBezTo>
                  <a:cubicBezTo>
                    <a:pt x="1608" y="673"/>
                    <a:pt x="1607" y="672"/>
                    <a:pt x="1606" y="672"/>
                  </a:cubicBezTo>
                  <a:cubicBezTo>
                    <a:pt x="1605" y="671"/>
                    <a:pt x="1604" y="671"/>
                    <a:pt x="1603" y="671"/>
                  </a:cubicBezTo>
                  <a:cubicBezTo>
                    <a:pt x="1602" y="671"/>
                    <a:pt x="1602" y="671"/>
                    <a:pt x="1601" y="671"/>
                  </a:cubicBezTo>
                  <a:cubicBezTo>
                    <a:pt x="1600" y="672"/>
                    <a:pt x="1599" y="672"/>
                    <a:pt x="1599" y="673"/>
                  </a:cubicBezTo>
                  <a:cubicBezTo>
                    <a:pt x="1598" y="675"/>
                    <a:pt x="1598" y="678"/>
                    <a:pt x="1600" y="679"/>
                  </a:cubicBezTo>
                  <a:cubicBezTo>
                    <a:pt x="1873" y="850"/>
                    <a:pt x="1873" y="850"/>
                    <a:pt x="1873" y="850"/>
                  </a:cubicBezTo>
                  <a:cubicBezTo>
                    <a:pt x="1875" y="846"/>
                    <a:pt x="1875" y="846"/>
                    <a:pt x="1875" y="846"/>
                  </a:cubicBezTo>
                  <a:cubicBezTo>
                    <a:pt x="1872" y="844"/>
                    <a:pt x="1872" y="844"/>
                    <a:pt x="1872" y="844"/>
                  </a:cubicBezTo>
                  <a:cubicBezTo>
                    <a:pt x="1875" y="846"/>
                    <a:pt x="1875" y="846"/>
                    <a:pt x="1875" y="846"/>
                  </a:cubicBezTo>
                  <a:cubicBezTo>
                    <a:pt x="1874" y="843"/>
                    <a:pt x="1874" y="843"/>
                    <a:pt x="1874" y="843"/>
                  </a:cubicBezTo>
                  <a:cubicBezTo>
                    <a:pt x="1873" y="843"/>
                    <a:pt x="1873" y="843"/>
                    <a:pt x="1872" y="844"/>
                  </a:cubicBezTo>
                  <a:cubicBezTo>
                    <a:pt x="1875" y="846"/>
                    <a:pt x="1875" y="846"/>
                    <a:pt x="1875" y="846"/>
                  </a:cubicBezTo>
                  <a:cubicBezTo>
                    <a:pt x="1874" y="843"/>
                    <a:pt x="1874" y="843"/>
                    <a:pt x="1874" y="843"/>
                  </a:cubicBezTo>
                  <a:cubicBezTo>
                    <a:pt x="1875" y="845"/>
                    <a:pt x="1875" y="845"/>
                    <a:pt x="1875" y="845"/>
                  </a:cubicBezTo>
                  <a:cubicBezTo>
                    <a:pt x="1875" y="842"/>
                    <a:pt x="1875" y="842"/>
                    <a:pt x="1875" y="842"/>
                  </a:cubicBezTo>
                  <a:cubicBezTo>
                    <a:pt x="1875" y="842"/>
                    <a:pt x="1874" y="842"/>
                    <a:pt x="1874" y="843"/>
                  </a:cubicBezTo>
                  <a:cubicBezTo>
                    <a:pt x="1875" y="845"/>
                    <a:pt x="1875" y="845"/>
                    <a:pt x="1875" y="845"/>
                  </a:cubicBezTo>
                  <a:cubicBezTo>
                    <a:pt x="1875" y="842"/>
                    <a:pt x="1875" y="842"/>
                    <a:pt x="1875" y="842"/>
                  </a:cubicBezTo>
                  <a:cubicBezTo>
                    <a:pt x="1875" y="844"/>
                    <a:pt x="1875" y="844"/>
                    <a:pt x="1875" y="844"/>
                  </a:cubicBezTo>
                  <a:cubicBezTo>
                    <a:pt x="1875" y="842"/>
                    <a:pt x="1875" y="842"/>
                    <a:pt x="1875" y="842"/>
                  </a:cubicBezTo>
                  <a:cubicBezTo>
                    <a:pt x="1875" y="842"/>
                    <a:pt x="1875" y="842"/>
                    <a:pt x="1875" y="842"/>
                  </a:cubicBezTo>
                  <a:cubicBezTo>
                    <a:pt x="1875" y="844"/>
                    <a:pt x="1875" y="844"/>
                    <a:pt x="1875" y="844"/>
                  </a:cubicBezTo>
                  <a:cubicBezTo>
                    <a:pt x="1875" y="842"/>
                    <a:pt x="1875" y="842"/>
                    <a:pt x="1875" y="842"/>
                  </a:cubicBezTo>
                  <a:cubicBezTo>
                    <a:pt x="1875" y="842"/>
                    <a:pt x="1875" y="842"/>
                    <a:pt x="1874" y="842"/>
                  </a:cubicBezTo>
                  <a:cubicBezTo>
                    <a:pt x="1871" y="841"/>
                    <a:pt x="1864" y="837"/>
                    <a:pt x="1855" y="833"/>
                  </a:cubicBezTo>
                  <a:cubicBezTo>
                    <a:pt x="1824" y="816"/>
                    <a:pt x="1765" y="780"/>
                    <a:pt x="1713" y="749"/>
                  </a:cubicBezTo>
                  <a:cubicBezTo>
                    <a:pt x="1687" y="734"/>
                    <a:pt x="1662" y="720"/>
                    <a:pt x="1643" y="709"/>
                  </a:cubicBezTo>
                  <a:cubicBezTo>
                    <a:pt x="1634" y="704"/>
                    <a:pt x="1625" y="699"/>
                    <a:pt x="1619" y="696"/>
                  </a:cubicBezTo>
                  <a:cubicBezTo>
                    <a:pt x="1616" y="695"/>
                    <a:pt x="1614" y="694"/>
                    <a:pt x="1611" y="693"/>
                  </a:cubicBezTo>
                  <a:cubicBezTo>
                    <a:pt x="1610" y="692"/>
                    <a:pt x="1609" y="692"/>
                    <a:pt x="1609" y="692"/>
                  </a:cubicBezTo>
                  <a:cubicBezTo>
                    <a:pt x="1608" y="691"/>
                    <a:pt x="1607" y="691"/>
                    <a:pt x="1606" y="691"/>
                  </a:cubicBezTo>
                  <a:cubicBezTo>
                    <a:pt x="1605" y="691"/>
                    <a:pt x="1605" y="691"/>
                    <a:pt x="1604" y="692"/>
                  </a:cubicBezTo>
                  <a:cubicBezTo>
                    <a:pt x="1603" y="692"/>
                    <a:pt x="1602" y="692"/>
                    <a:pt x="1602" y="693"/>
                  </a:cubicBezTo>
                  <a:cubicBezTo>
                    <a:pt x="1605" y="696"/>
                    <a:pt x="1605" y="696"/>
                    <a:pt x="1605" y="696"/>
                  </a:cubicBezTo>
                  <a:cubicBezTo>
                    <a:pt x="1602" y="693"/>
                    <a:pt x="1602" y="693"/>
                    <a:pt x="1602" y="693"/>
                  </a:cubicBezTo>
                  <a:cubicBezTo>
                    <a:pt x="1601" y="694"/>
                    <a:pt x="1601" y="695"/>
                    <a:pt x="1601" y="696"/>
                  </a:cubicBezTo>
                  <a:cubicBezTo>
                    <a:pt x="1601" y="697"/>
                    <a:pt x="1601" y="698"/>
                    <a:pt x="1602" y="698"/>
                  </a:cubicBezTo>
                  <a:cubicBezTo>
                    <a:pt x="1602" y="699"/>
                    <a:pt x="1603" y="700"/>
                    <a:pt x="1604" y="701"/>
                  </a:cubicBezTo>
                  <a:cubicBezTo>
                    <a:pt x="1606" y="703"/>
                    <a:pt x="1608" y="705"/>
                    <a:pt x="1611" y="707"/>
                  </a:cubicBezTo>
                  <a:cubicBezTo>
                    <a:pt x="1623" y="716"/>
                    <a:pt x="1645" y="731"/>
                    <a:pt x="1672" y="748"/>
                  </a:cubicBezTo>
                  <a:cubicBezTo>
                    <a:pt x="1754" y="798"/>
                    <a:pt x="1877" y="870"/>
                    <a:pt x="1877" y="870"/>
                  </a:cubicBezTo>
                  <a:cubicBezTo>
                    <a:pt x="1879" y="866"/>
                    <a:pt x="1879" y="866"/>
                    <a:pt x="1879" y="866"/>
                  </a:cubicBezTo>
                  <a:cubicBezTo>
                    <a:pt x="1875" y="864"/>
                    <a:pt x="1875" y="864"/>
                    <a:pt x="1875" y="864"/>
                  </a:cubicBezTo>
                  <a:cubicBezTo>
                    <a:pt x="1878" y="866"/>
                    <a:pt x="1878" y="866"/>
                    <a:pt x="1878" y="866"/>
                  </a:cubicBezTo>
                  <a:cubicBezTo>
                    <a:pt x="1877" y="863"/>
                    <a:pt x="1877" y="863"/>
                    <a:pt x="1877" y="863"/>
                  </a:cubicBezTo>
                  <a:cubicBezTo>
                    <a:pt x="1877" y="863"/>
                    <a:pt x="1876" y="863"/>
                    <a:pt x="1875" y="864"/>
                  </a:cubicBezTo>
                  <a:cubicBezTo>
                    <a:pt x="1878" y="866"/>
                    <a:pt x="1878" y="866"/>
                    <a:pt x="1878" y="866"/>
                  </a:cubicBezTo>
                  <a:cubicBezTo>
                    <a:pt x="1877" y="863"/>
                    <a:pt x="1877" y="863"/>
                    <a:pt x="1877" y="863"/>
                  </a:cubicBezTo>
                  <a:cubicBezTo>
                    <a:pt x="1878" y="865"/>
                    <a:pt x="1878" y="865"/>
                    <a:pt x="1878" y="865"/>
                  </a:cubicBezTo>
                  <a:cubicBezTo>
                    <a:pt x="1878" y="863"/>
                    <a:pt x="1878" y="863"/>
                    <a:pt x="1878" y="863"/>
                  </a:cubicBezTo>
                  <a:cubicBezTo>
                    <a:pt x="1878" y="863"/>
                    <a:pt x="1878" y="863"/>
                    <a:pt x="1877" y="863"/>
                  </a:cubicBezTo>
                  <a:cubicBezTo>
                    <a:pt x="1878" y="865"/>
                    <a:pt x="1878" y="865"/>
                    <a:pt x="1878" y="865"/>
                  </a:cubicBezTo>
                  <a:cubicBezTo>
                    <a:pt x="1878" y="863"/>
                    <a:pt x="1878" y="863"/>
                    <a:pt x="1878" y="863"/>
                  </a:cubicBezTo>
                  <a:cubicBezTo>
                    <a:pt x="1878" y="864"/>
                    <a:pt x="1878" y="864"/>
                    <a:pt x="1878" y="864"/>
                  </a:cubicBezTo>
                  <a:cubicBezTo>
                    <a:pt x="1878" y="863"/>
                    <a:pt x="1878" y="863"/>
                    <a:pt x="1878" y="863"/>
                  </a:cubicBezTo>
                  <a:cubicBezTo>
                    <a:pt x="1878" y="863"/>
                    <a:pt x="1878" y="863"/>
                    <a:pt x="1878" y="863"/>
                  </a:cubicBezTo>
                  <a:cubicBezTo>
                    <a:pt x="1878" y="864"/>
                    <a:pt x="1878" y="864"/>
                    <a:pt x="1878" y="864"/>
                  </a:cubicBezTo>
                  <a:cubicBezTo>
                    <a:pt x="1878" y="863"/>
                    <a:pt x="1878" y="863"/>
                    <a:pt x="1878" y="863"/>
                  </a:cubicBezTo>
                  <a:cubicBezTo>
                    <a:pt x="1878" y="863"/>
                    <a:pt x="1877" y="862"/>
                    <a:pt x="1877" y="862"/>
                  </a:cubicBezTo>
                  <a:cubicBezTo>
                    <a:pt x="1873" y="861"/>
                    <a:pt x="1866" y="857"/>
                    <a:pt x="1857" y="852"/>
                  </a:cubicBezTo>
                  <a:cubicBezTo>
                    <a:pt x="1823" y="835"/>
                    <a:pt x="1761" y="798"/>
                    <a:pt x="1707" y="766"/>
                  </a:cubicBezTo>
                  <a:cubicBezTo>
                    <a:pt x="1680" y="750"/>
                    <a:pt x="1655" y="735"/>
                    <a:pt x="1637" y="724"/>
                  </a:cubicBezTo>
                  <a:cubicBezTo>
                    <a:pt x="1628" y="718"/>
                    <a:pt x="1620" y="714"/>
                    <a:pt x="1615" y="711"/>
                  </a:cubicBezTo>
                  <a:cubicBezTo>
                    <a:pt x="1610" y="708"/>
                    <a:pt x="1607" y="706"/>
                    <a:pt x="1607" y="706"/>
                  </a:cubicBezTo>
                  <a:cubicBezTo>
                    <a:pt x="1605" y="705"/>
                    <a:pt x="1603" y="706"/>
                    <a:pt x="1602" y="707"/>
                  </a:cubicBezTo>
                  <a:cubicBezTo>
                    <a:pt x="1600" y="709"/>
                    <a:pt x="1601" y="712"/>
                    <a:pt x="1603" y="713"/>
                  </a:cubicBezTo>
                  <a:cubicBezTo>
                    <a:pt x="1871" y="881"/>
                    <a:pt x="1871" y="881"/>
                    <a:pt x="1871" y="881"/>
                  </a:cubicBezTo>
                  <a:cubicBezTo>
                    <a:pt x="1873" y="877"/>
                    <a:pt x="1873" y="877"/>
                    <a:pt x="1873" y="877"/>
                  </a:cubicBezTo>
                  <a:cubicBezTo>
                    <a:pt x="1876" y="874"/>
                    <a:pt x="1876" y="874"/>
                    <a:pt x="1876" y="874"/>
                  </a:cubicBezTo>
                  <a:cubicBezTo>
                    <a:pt x="1875" y="874"/>
                    <a:pt x="1813" y="837"/>
                    <a:pt x="1749" y="800"/>
                  </a:cubicBezTo>
                  <a:cubicBezTo>
                    <a:pt x="1717" y="782"/>
                    <a:pt x="1684" y="763"/>
                    <a:pt x="1658" y="750"/>
                  </a:cubicBezTo>
                  <a:cubicBezTo>
                    <a:pt x="1645" y="743"/>
                    <a:pt x="1634" y="737"/>
                    <a:pt x="1626" y="733"/>
                  </a:cubicBezTo>
                  <a:cubicBezTo>
                    <a:pt x="1621" y="731"/>
                    <a:pt x="1618" y="729"/>
                    <a:pt x="1615" y="728"/>
                  </a:cubicBezTo>
                  <a:cubicBezTo>
                    <a:pt x="1613" y="727"/>
                    <a:pt x="1612" y="727"/>
                    <a:pt x="1611" y="727"/>
                  </a:cubicBezTo>
                  <a:cubicBezTo>
                    <a:pt x="1610" y="726"/>
                    <a:pt x="1609" y="726"/>
                    <a:pt x="1607" y="726"/>
                  </a:cubicBezTo>
                  <a:cubicBezTo>
                    <a:pt x="1607" y="726"/>
                    <a:pt x="1606" y="726"/>
                    <a:pt x="1605" y="726"/>
                  </a:cubicBezTo>
                  <a:cubicBezTo>
                    <a:pt x="1605" y="727"/>
                    <a:pt x="1604" y="727"/>
                    <a:pt x="1603" y="728"/>
                  </a:cubicBezTo>
                  <a:cubicBezTo>
                    <a:pt x="1606" y="730"/>
                    <a:pt x="1606" y="730"/>
                    <a:pt x="1606" y="730"/>
                  </a:cubicBezTo>
                  <a:cubicBezTo>
                    <a:pt x="1603" y="728"/>
                    <a:pt x="1603" y="728"/>
                    <a:pt x="1603" y="728"/>
                  </a:cubicBezTo>
                  <a:cubicBezTo>
                    <a:pt x="1603" y="729"/>
                    <a:pt x="1602" y="730"/>
                    <a:pt x="1602" y="730"/>
                  </a:cubicBezTo>
                  <a:cubicBezTo>
                    <a:pt x="1602" y="732"/>
                    <a:pt x="1603" y="732"/>
                    <a:pt x="1603" y="733"/>
                  </a:cubicBezTo>
                  <a:cubicBezTo>
                    <a:pt x="1603" y="733"/>
                    <a:pt x="1604" y="734"/>
                    <a:pt x="1604" y="734"/>
                  </a:cubicBezTo>
                  <a:cubicBezTo>
                    <a:pt x="1605" y="734"/>
                    <a:pt x="1605" y="735"/>
                    <a:pt x="1606" y="736"/>
                  </a:cubicBezTo>
                  <a:cubicBezTo>
                    <a:pt x="1610" y="738"/>
                    <a:pt x="1616" y="742"/>
                    <a:pt x="1626" y="748"/>
                  </a:cubicBezTo>
                  <a:cubicBezTo>
                    <a:pt x="1657" y="767"/>
                    <a:pt x="1719" y="804"/>
                    <a:pt x="1774" y="836"/>
                  </a:cubicBezTo>
                  <a:cubicBezTo>
                    <a:pt x="1801" y="852"/>
                    <a:pt x="1826" y="867"/>
                    <a:pt x="1844" y="879"/>
                  </a:cubicBezTo>
                  <a:cubicBezTo>
                    <a:pt x="1853" y="885"/>
                    <a:pt x="1860" y="890"/>
                    <a:pt x="1865" y="894"/>
                  </a:cubicBezTo>
                  <a:cubicBezTo>
                    <a:pt x="1868" y="896"/>
                    <a:pt x="1870" y="897"/>
                    <a:pt x="1871" y="898"/>
                  </a:cubicBezTo>
                  <a:cubicBezTo>
                    <a:pt x="1872" y="899"/>
                    <a:pt x="1872" y="899"/>
                    <a:pt x="1872" y="900"/>
                  </a:cubicBezTo>
                  <a:cubicBezTo>
                    <a:pt x="1872" y="900"/>
                    <a:pt x="1872" y="900"/>
                    <a:pt x="1872" y="900"/>
                  </a:cubicBezTo>
                  <a:cubicBezTo>
                    <a:pt x="1874" y="898"/>
                    <a:pt x="1874" y="898"/>
                    <a:pt x="1874" y="898"/>
                  </a:cubicBezTo>
                  <a:cubicBezTo>
                    <a:pt x="1872" y="898"/>
                    <a:pt x="1872" y="898"/>
                    <a:pt x="1872" y="898"/>
                  </a:cubicBezTo>
                  <a:cubicBezTo>
                    <a:pt x="1872" y="899"/>
                    <a:pt x="1872" y="900"/>
                    <a:pt x="1872" y="900"/>
                  </a:cubicBezTo>
                  <a:cubicBezTo>
                    <a:pt x="1874" y="898"/>
                    <a:pt x="1874" y="898"/>
                    <a:pt x="1874" y="898"/>
                  </a:cubicBezTo>
                  <a:cubicBezTo>
                    <a:pt x="1872" y="898"/>
                    <a:pt x="1872" y="898"/>
                    <a:pt x="1872" y="898"/>
                  </a:cubicBezTo>
                  <a:cubicBezTo>
                    <a:pt x="1875" y="898"/>
                    <a:pt x="1875" y="898"/>
                    <a:pt x="1875" y="898"/>
                  </a:cubicBezTo>
                  <a:cubicBezTo>
                    <a:pt x="1872" y="897"/>
                    <a:pt x="1872" y="897"/>
                    <a:pt x="1872" y="897"/>
                  </a:cubicBezTo>
                  <a:cubicBezTo>
                    <a:pt x="1872" y="897"/>
                    <a:pt x="1872" y="898"/>
                    <a:pt x="1872" y="898"/>
                  </a:cubicBezTo>
                  <a:cubicBezTo>
                    <a:pt x="1875" y="898"/>
                    <a:pt x="1875" y="898"/>
                    <a:pt x="1875" y="898"/>
                  </a:cubicBezTo>
                  <a:cubicBezTo>
                    <a:pt x="1872" y="897"/>
                    <a:pt x="1872" y="897"/>
                    <a:pt x="1872" y="897"/>
                  </a:cubicBezTo>
                  <a:cubicBezTo>
                    <a:pt x="1876" y="899"/>
                    <a:pt x="1876" y="899"/>
                    <a:pt x="1876" y="899"/>
                  </a:cubicBezTo>
                  <a:cubicBezTo>
                    <a:pt x="1878" y="895"/>
                    <a:pt x="1878" y="895"/>
                    <a:pt x="1878" y="895"/>
                  </a:cubicBezTo>
                  <a:cubicBezTo>
                    <a:pt x="1878" y="895"/>
                    <a:pt x="1813" y="857"/>
                    <a:pt x="1746" y="819"/>
                  </a:cubicBezTo>
                  <a:cubicBezTo>
                    <a:pt x="1713" y="799"/>
                    <a:pt x="1680" y="780"/>
                    <a:pt x="1654" y="766"/>
                  </a:cubicBezTo>
                  <a:cubicBezTo>
                    <a:pt x="1641" y="759"/>
                    <a:pt x="1630" y="753"/>
                    <a:pt x="1622" y="748"/>
                  </a:cubicBezTo>
                  <a:cubicBezTo>
                    <a:pt x="1618" y="746"/>
                    <a:pt x="1614" y="745"/>
                    <a:pt x="1612" y="743"/>
                  </a:cubicBezTo>
                  <a:cubicBezTo>
                    <a:pt x="1610" y="743"/>
                    <a:pt x="1609" y="742"/>
                    <a:pt x="1608" y="742"/>
                  </a:cubicBezTo>
                  <a:cubicBezTo>
                    <a:pt x="1608" y="742"/>
                    <a:pt x="1607" y="742"/>
                    <a:pt x="1607" y="742"/>
                  </a:cubicBezTo>
                  <a:cubicBezTo>
                    <a:pt x="1606" y="742"/>
                    <a:pt x="1606" y="741"/>
                    <a:pt x="1605" y="741"/>
                  </a:cubicBezTo>
                  <a:cubicBezTo>
                    <a:pt x="1605" y="741"/>
                    <a:pt x="1604" y="741"/>
                    <a:pt x="1604" y="742"/>
                  </a:cubicBezTo>
                  <a:cubicBezTo>
                    <a:pt x="1603" y="742"/>
                    <a:pt x="1602" y="742"/>
                    <a:pt x="1602" y="743"/>
                  </a:cubicBezTo>
                  <a:cubicBezTo>
                    <a:pt x="1605" y="746"/>
                    <a:pt x="1605" y="746"/>
                    <a:pt x="1605" y="746"/>
                  </a:cubicBezTo>
                  <a:cubicBezTo>
                    <a:pt x="1602" y="743"/>
                    <a:pt x="1602" y="743"/>
                    <a:pt x="1602" y="743"/>
                  </a:cubicBezTo>
                  <a:cubicBezTo>
                    <a:pt x="1601" y="744"/>
                    <a:pt x="1601" y="745"/>
                    <a:pt x="1601" y="746"/>
                  </a:cubicBezTo>
                  <a:cubicBezTo>
                    <a:pt x="1601" y="746"/>
                    <a:pt x="1601" y="747"/>
                    <a:pt x="1601" y="747"/>
                  </a:cubicBezTo>
                  <a:cubicBezTo>
                    <a:pt x="1602" y="748"/>
                    <a:pt x="1602" y="749"/>
                    <a:pt x="1602" y="749"/>
                  </a:cubicBezTo>
                  <a:cubicBezTo>
                    <a:pt x="1603" y="750"/>
                    <a:pt x="1604" y="750"/>
                    <a:pt x="1605" y="751"/>
                  </a:cubicBezTo>
                  <a:cubicBezTo>
                    <a:pt x="1608" y="754"/>
                    <a:pt x="1615" y="759"/>
                    <a:pt x="1624" y="765"/>
                  </a:cubicBezTo>
                  <a:cubicBezTo>
                    <a:pt x="1656" y="786"/>
                    <a:pt x="1718" y="824"/>
                    <a:pt x="1772" y="857"/>
                  </a:cubicBezTo>
                  <a:cubicBezTo>
                    <a:pt x="1826" y="890"/>
                    <a:pt x="1873" y="917"/>
                    <a:pt x="1873" y="917"/>
                  </a:cubicBezTo>
                  <a:cubicBezTo>
                    <a:pt x="1875" y="914"/>
                    <a:pt x="1875" y="914"/>
                    <a:pt x="1875" y="914"/>
                  </a:cubicBezTo>
                  <a:cubicBezTo>
                    <a:pt x="1871" y="912"/>
                    <a:pt x="1871" y="912"/>
                    <a:pt x="1871" y="912"/>
                  </a:cubicBezTo>
                  <a:cubicBezTo>
                    <a:pt x="1874" y="914"/>
                    <a:pt x="1874" y="914"/>
                    <a:pt x="1874" y="914"/>
                  </a:cubicBezTo>
                  <a:cubicBezTo>
                    <a:pt x="1873" y="910"/>
                    <a:pt x="1873" y="910"/>
                    <a:pt x="1873" y="910"/>
                  </a:cubicBezTo>
                  <a:cubicBezTo>
                    <a:pt x="1873" y="911"/>
                    <a:pt x="1872" y="911"/>
                    <a:pt x="1871" y="912"/>
                  </a:cubicBezTo>
                  <a:cubicBezTo>
                    <a:pt x="1874" y="914"/>
                    <a:pt x="1874" y="914"/>
                    <a:pt x="1874" y="914"/>
                  </a:cubicBezTo>
                  <a:cubicBezTo>
                    <a:pt x="1873" y="910"/>
                    <a:pt x="1873" y="910"/>
                    <a:pt x="1873" y="910"/>
                  </a:cubicBezTo>
                  <a:cubicBezTo>
                    <a:pt x="1874" y="913"/>
                    <a:pt x="1874" y="913"/>
                    <a:pt x="1874" y="913"/>
                  </a:cubicBezTo>
                  <a:cubicBezTo>
                    <a:pt x="1874" y="910"/>
                    <a:pt x="1874" y="910"/>
                    <a:pt x="1874" y="910"/>
                  </a:cubicBezTo>
                  <a:cubicBezTo>
                    <a:pt x="1874" y="910"/>
                    <a:pt x="1873" y="910"/>
                    <a:pt x="1873" y="910"/>
                  </a:cubicBezTo>
                  <a:cubicBezTo>
                    <a:pt x="1874" y="913"/>
                    <a:pt x="1874" y="913"/>
                    <a:pt x="1874" y="913"/>
                  </a:cubicBezTo>
                  <a:cubicBezTo>
                    <a:pt x="1874" y="910"/>
                    <a:pt x="1874" y="910"/>
                    <a:pt x="1874" y="910"/>
                  </a:cubicBezTo>
                  <a:cubicBezTo>
                    <a:pt x="1874" y="911"/>
                    <a:pt x="1874" y="911"/>
                    <a:pt x="1874" y="911"/>
                  </a:cubicBezTo>
                  <a:cubicBezTo>
                    <a:pt x="1874" y="910"/>
                    <a:pt x="1874" y="910"/>
                    <a:pt x="1874" y="910"/>
                  </a:cubicBezTo>
                  <a:cubicBezTo>
                    <a:pt x="1874" y="910"/>
                    <a:pt x="1874" y="910"/>
                    <a:pt x="1874" y="910"/>
                  </a:cubicBezTo>
                  <a:cubicBezTo>
                    <a:pt x="1874" y="911"/>
                    <a:pt x="1874" y="911"/>
                    <a:pt x="1874" y="911"/>
                  </a:cubicBezTo>
                  <a:cubicBezTo>
                    <a:pt x="1874" y="910"/>
                    <a:pt x="1874" y="910"/>
                    <a:pt x="1874" y="910"/>
                  </a:cubicBezTo>
                  <a:cubicBezTo>
                    <a:pt x="1874" y="910"/>
                    <a:pt x="1873" y="910"/>
                    <a:pt x="1872" y="910"/>
                  </a:cubicBezTo>
                  <a:cubicBezTo>
                    <a:pt x="1869" y="909"/>
                    <a:pt x="1862" y="906"/>
                    <a:pt x="1853" y="901"/>
                  </a:cubicBezTo>
                  <a:cubicBezTo>
                    <a:pt x="1820" y="884"/>
                    <a:pt x="1760" y="848"/>
                    <a:pt x="1708" y="817"/>
                  </a:cubicBezTo>
                  <a:cubicBezTo>
                    <a:pt x="1682" y="801"/>
                    <a:pt x="1658" y="787"/>
                    <a:pt x="1641" y="776"/>
                  </a:cubicBezTo>
                  <a:cubicBezTo>
                    <a:pt x="1632" y="770"/>
                    <a:pt x="1624" y="766"/>
                    <a:pt x="1619" y="763"/>
                  </a:cubicBezTo>
                  <a:cubicBezTo>
                    <a:pt x="1617" y="762"/>
                    <a:pt x="1615" y="760"/>
                    <a:pt x="1613" y="760"/>
                  </a:cubicBezTo>
                  <a:cubicBezTo>
                    <a:pt x="1613" y="759"/>
                    <a:pt x="1612" y="759"/>
                    <a:pt x="1611" y="759"/>
                  </a:cubicBezTo>
                  <a:cubicBezTo>
                    <a:pt x="1611" y="758"/>
                    <a:pt x="1611" y="758"/>
                    <a:pt x="1611" y="758"/>
                  </a:cubicBezTo>
                  <a:cubicBezTo>
                    <a:pt x="1610" y="758"/>
                    <a:pt x="1610" y="758"/>
                    <a:pt x="1610" y="758"/>
                  </a:cubicBezTo>
                  <a:cubicBezTo>
                    <a:pt x="1610" y="758"/>
                    <a:pt x="1610" y="758"/>
                    <a:pt x="1610" y="758"/>
                  </a:cubicBezTo>
                  <a:cubicBezTo>
                    <a:pt x="1610" y="758"/>
                    <a:pt x="1609" y="758"/>
                    <a:pt x="1609" y="758"/>
                  </a:cubicBezTo>
                  <a:cubicBezTo>
                    <a:pt x="1609" y="758"/>
                    <a:pt x="1608" y="758"/>
                    <a:pt x="1607" y="758"/>
                  </a:cubicBezTo>
                  <a:cubicBezTo>
                    <a:pt x="1607" y="758"/>
                    <a:pt x="1606" y="759"/>
                    <a:pt x="1605" y="760"/>
                  </a:cubicBezTo>
                  <a:cubicBezTo>
                    <a:pt x="1605" y="760"/>
                    <a:pt x="1605" y="761"/>
                    <a:pt x="1605" y="762"/>
                  </a:cubicBezTo>
                  <a:cubicBezTo>
                    <a:pt x="1605" y="763"/>
                    <a:pt x="1605" y="764"/>
                    <a:pt x="1606" y="764"/>
                  </a:cubicBezTo>
                  <a:cubicBezTo>
                    <a:pt x="1606" y="764"/>
                    <a:pt x="1606" y="765"/>
                    <a:pt x="1606" y="765"/>
                  </a:cubicBezTo>
                  <a:cubicBezTo>
                    <a:pt x="1607" y="765"/>
                    <a:pt x="1607" y="765"/>
                    <a:pt x="1607" y="765"/>
                  </a:cubicBezTo>
                  <a:cubicBezTo>
                    <a:pt x="1607" y="765"/>
                    <a:pt x="1608" y="766"/>
                    <a:pt x="1608" y="766"/>
                  </a:cubicBezTo>
                  <a:cubicBezTo>
                    <a:pt x="1614" y="770"/>
                    <a:pt x="1633" y="782"/>
                    <a:pt x="1659" y="798"/>
                  </a:cubicBezTo>
                  <a:cubicBezTo>
                    <a:pt x="1738" y="847"/>
                    <a:pt x="1876" y="933"/>
                    <a:pt x="1876" y="933"/>
                  </a:cubicBezTo>
                  <a:cubicBezTo>
                    <a:pt x="1878" y="930"/>
                    <a:pt x="1878" y="930"/>
                    <a:pt x="1878" y="930"/>
                  </a:cubicBezTo>
                  <a:cubicBezTo>
                    <a:pt x="1880" y="926"/>
                    <a:pt x="1880" y="926"/>
                    <a:pt x="1880" y="926"/>
                  </a:cubicBezTo>
                  <a:cubicBezTo>
                    <a:pt x="1880" y="926"/>
                    <a:pt x="1813" y="888"/>
                    <a:pt x="1747" y="850"/>
                  </a:cubicBezTo>
                  <a:cubicBezTo>
                    <a:pt x="1713" y="831"/>
                    <a:pt x="1680" y="813"/>
                    <a:pt x="1655" y="798"/>
                  </a:cubicBezTo>
                  <a:cubicBezTo>
                    <a:pt x="1642" y="791"/>
                    <a:pt x="1631" y="785"/>
                    <a:pt x="1624" y="781"/>
                  </a:cubicBezTo>
                  <a:cubicBezTo>
                    <a:pt x="1620" y="779"/>
                    <a:pt x="1617" y="777"/>
                    <a:pt x="1615" y="776"/>
                  </a:cubicBezTo>
                  <a:cubicBezTo>
                    <a:pt x="1614" y="776"/>
                    <a:pt x="1613" y="775"/>
                    <a:pt x="1612" y="775"/>
                  </a:cubicBezTo>
                  <a:cubicBezTo>
                    <a:pt x="1611" y="774"/>
                    <a:pt x="1611" y="774"/>
                    <a:pt x="1611" y="774"/>
                  </a:cubicBezTo>
                  <a:cubicBezTo>
                    <a:pt x="1611" y="774"/>
                    <a:pt x="1611" y="774"/>
                    <a:pt x="1611" y="774"/>
                  </a:cubicBezTo>
                  <a:cubicBezTo>
                    <a:pt x="1611" y="774"/>
                    <a:pt x="1610" y="774"/>
                    <a:pt x="1609" y="774"/>
                  </a:cubicBezTo>
                  <a:cubicBezTo>
                    <a:pt x="1609" y="774"/>
                    <a:pt x="1609" y="774"/>
                    <a:pt x="1608" y="774"/>
                  </a:cubicBezTo>
                  <a:cubicBezTo>
                    <a:pt x="1607" y="775"/>
                    <a:pt x="1607" y="775"/>
                    <a:pt x="1606" y="776"/>
                  </a:cubicBezTo>
                  <a:cubicBezTo>
                    <a:pt x="1605" y="778"/>
                    <a:pt x="1605" y="780"/>
                    <a:pt x="1607" y="781"/>
                  </a:cubicBezTo>
                  <a:cubicBezTo>
                    <a:pt x="1876" y="949"/>
                    <a:pt x="1876" y="949"/>
                    <a:pt x="1876" y="949"/>
                  </a:cubicBezTo>
                  <a:cubicBezTo>
                    <a:pt x="1878" y="946"/>
                    <a:pt x="1878" y="946"/>
                    <a:pt x="1878" y="946"/>
                  </a:cubicBezTo>
                  <a:cubicBezTo>
                    <a:pt x="1880" y="942"/>
                    <a:pt x="1880" y="942"/>
                    <a:pt x="1880" y="942"/>
                  </a:cubicBezTo>
                  <a:cubicBezTo>
                    <a:pt x="1880" y="942"/>
                    <a:pt x="1814" y="905"/>
                    <a:pt x="1748" y="868"/>
                  </a:cubicBezTo>
                  <a:cubicBezTo>
                    <a:pt x="1715" y="849"/>
                    <a:pt x="1681" y="831"/>
                    <a:pt x="1656" y="817"/>
                  </a:cubicBezTo>
                  <a:cubicBezTo>
                    <a:pt x="1643" y="810"/>
                    <a:pt x="1632" y="804"/>
                    <a:pt x="1625" y="800"/>
                  </a:cubicBezTo>
                  <a:cubicBezTo>
                    <a:pt x="1621" y="798"/>
                    <a:pt x="1618" y="796"/>
                    <a:pt x="1616" y="795"/>
                  </a:cubicBezTo>
                  <a:cubicBezTo>
                    <a:pt x="1615" y="794"/>
                    <a:pt x="1614" y="794"/>
                    <a:pt x="1613" y="794"/>
                  </a:cubicBezTo>
                  <a:cubicBezTo>
                    <a:pt x="1613" y="793"/>
                    <a:pt x="1612" y="793"/>
                    <a:pt x="1612" y="793"/>
                  </a:cubicBezTo>
                  <a:cubicBezTo>
                    <a:pt x="1611" y="793"/>
                    <a:pt x="1611" y="793"/>
                    <a:pt x="1611" y="793"/>
                  </a:cubicBezTo>
                  <a:cubicBezTo>
                    <a:pt x="1611" y="793"/>
                    <a:pt x="1611" y="793"/>
                    <a:pt x="1610" y="793"/>
                  </a:cubicBezTo>
                  <a:cubicBezTo>
                    <a:pt x="1610" y="793"/>
                    <a:pt x="1609" y="793"/>
                    <a:pt x="1609" y="793"/>
                  </a:cubicBezTo>
                  <a:cubicBezTo>
                    <a:pt x="1608" y="793"/>
                    <a:pt x="1607" y="794"/>
                    <a:pt x="1607" y="795"/>
                  </a:cubicBezTo>
                  <a:cubicBezTo>
                    <a:pt x="1606" y="797"/>
                    <a:pt x="1606" y="799"/>
                    <a:pt x="1608" y="800"/>
                  </a:cubicBezTo>
                  <a:cubicBezTo>
                    <a:pt x="1876" y="967"/>
                    <a:pt x="1876" y="967"/>
                    <a:pt x="1876" y="967"/>
                  </a:cubicBezTo>
                  <a:cubicBezTo>
                    <a:pt x="1878" y="964"/>
                    <a:pt x="1878" y="964"/>
                    <a:pt x="1878" y="964"/>
                  </a:cubicBezTo>
                  <a:cubicBezTo>
                    <a:pt x="1874" y="962"/>
                    <a:pt x="1874" y="962"/>
                    <a:pt x="1874" y="962"/>
                  </a:cubicBezTo>
                  <a:cubicBezTo>
                    <a:pt x="1877" y="964"/>
                    <a:pt x="1877" y="964"/>
                    <a:pt x="1877" y="964"/>
                  </a:cubicBezTo>
                  <a:cubicBezTo>
                    <a:pt x="1876" y="961"/>
                    <a:pt x="1876" y="961"/>
                    <a:pt x="1876" y="961"/>
                  </a:cubicBezTo>
                  <a:cubicBezTo>
                    <a:pt x="1876" y="961"/>
                    <a:pt x="1875" y="961"/>
                    <a:pt x="1874" y="962"/>
                  </a:cubicBezTo>
                  <a:cubicBezTo>
                    <a:pt x="1877" y="964"/>
                    <a:pt x="1877" y="964"/>
                    <a:pt x="1877" y="964"/>
                  </a:cubicBezTo>
                  <a:cubicBezTo>
                    <a:pt x="1876" y="961"/>
                    <a:pt x="1876" y="961"/>
                    <a:pt x="1876" y="961"/>
                  </a:cubicBezTo>
                  <a:cubicBezTo>
                    <a:pt x="1877" y="962"/>
                    <a:pt x="1877" y="962"/>
                    <a:pt x="1877" y="962"/>
                  </a:cubicBezTo>
                  <a:cubicBezTo>
                    <a:pt x="1877" y="960"/>
                    <a:pt x="1877" y="960"/>
                    <a:pt x="1877" y="960"/>
                  </a:cubicBezTo>
                  <a:cubicBezTo>
                    <a:pt x="1877" y="960"/>
                    <a:pt x="1876" y="960"/>
                    <a:pt x="1876" y="961"/>
                  </a:cubicBezTo>
                  <a:cubicBezTo>
                    <a:pt x="1877" y="962"/>
                    <a:pt x="1877" y="962"/>
                    <a:pt x="1877" y="962"/>
                  </a:cubicBezTo>
                  <a:cubicBezTo>
                    <a:pt x="1877" y="960"/>
                    <a:pt x="1877" y="960"/>
                    <a:pt x="1877" y="960"/>
                  </a:cubicBezTo>
                  <a:cubicBezTo>
                    <a:pt x="1876" y="960"/>
                    <a:pt x="1876" y="960"/>
                    <a:pt x="1876" y="960"/>
                  </a:cubicBezTo>
                  <a:cubicBezTo>
                    <a:pt x="1875" y="960"/>
                    <a:pt x="1873" y="959"/>
                    <a:pt x="1870" y="958"/>
                  </a:cubicBezTo>
                  <a:cubicBezTo>
                    <a:pt x="1858" y="953"/>
                    <a:pt x="1836" y="942"/>
                    <a:pt x="1809" y="927"/>
                  </a:cubicBezTo>
                  <a:cubicBezTo>
                    <a:pt x="1770" y="905"/>
                    <a:pt x="1720" y="876"/>
                    <a:pt x="1680" y="853"/>
                  </a:cubicBezTo>
                  <a:cubicBezTo>
                    <a:pt x="1660" y="841"/>
                    <a:pt x="1643" y="831"/>
                    <a:pt x="1630" y="824"/>
                  </a:cubicBezTo>
                  <a:cubicBezTo>
                    <a:pt x="1624" y="820"/>
                    <a:pt x="1619" y="817"/>
                    <a:pt x="1616" y="815"/>
                  </a:cubicBezTo>
                  <a:cubicBezTo>
                    <a:pt x="1612" y="813"/>
                    <a:pt x="1610" y="812"/>
                    <a:pt x="1610" y="812"/>
                  </a:cubicBezTo>
                  <a:cubicBezTo>
                    <a:pt x="1609" y="811"/>
                    <a:pt x="1606" y="811"/>
                    <a:pt x="1605" y="813"/>
                  </a:cubicBezTo>
                  <a:cubicBezTo>
                    <a:pt x="1605" y="813"/>
                    <a:pt x="1605" y="814"/>
                    <a:pt x="1604" y="814"/>
                  </a:cubicBezTo>
                  <a:cubicBezTo>
                    <a:pt x="1604" y="815"/>
                    <a:pt x="1604" y="815"/>
                    <a:pt x="1604" y="815"/>
                  </a:cubicBezTo>
                  <a:cubicBezTo>
                    <a:pt x="1604" y="817"/>
                    <a:pt x="1605" y="817"/>
                    <a:pt x="1605" y="818"/>
                  </a:cubicBezTo>
                  <a:cubicBezTo>
                    <a:pt x="1605" y="818"/>
                    <a:pt x="1606" y="819"/>
                    <a:pt x="1606" y="819"/>
                  </a:cubicBezTo>
                  <a:cubicBezTo>
                    <a:pt x="1607" y="819"/>
                    <a:pt x="1607" y="820"/>
                    <a:pt x="1608" y="821"/>
                  </a:cubicBezTo>
                  <a:cubicBezTo>
                    <a:pt x="1612" y="823"/>
                    <a:pt x="1618" y="827"/>
                    <a:pt x="1627" y="833"/>
                  </a:cubicBezTo>
                  <a:cubicBezTo>
                    <a:pt x="1690" y="874"/>
                    <a:pt x="1871" y="984"/>
                    <a:pt x="1871" y="984"/>
                  </a:cubicBezTo>
                  <a:cubicBezTo>
                    <a:pt x="1873" y="981"/>
                    <a:pt x="1873" y="981"/>
                    <a:pt x="1873" y="981"/>
                  </a:cubicBezTo>
                  <a:cubicBezTo>
                    <a:pt x="1875" y="977"/>
                    <a:pt x="1875" y="977"/>
                    <a:pt x="1875" y="977"/>
                  </a:cubicBezTo>
                  <a:cubicBezTo>
                    <a:pt x="1608" y="828"/>
                    <a:pt x="1608" y="828"/>
                    <a:pt x="1608" y="828"/>
                  </a:cubicBezTo>
                  <a:cubicBezTo>
                    <a:pt x="1606" y="826"/>
                    <a:pt x="1603" y="827"/>
                    <a:pt x="1602" y="829"/>
                  </a:cubicBezTo>
                  <a:cubicBezTo>
                    <a:pt x="1601" y="831"/>
                    <a:pt x="1602" y="833"/>
                    <a:pt x="1604" y="834"/>
                  </a:cubicBezTo>
                  <a:cubicBezTo>
                    <a:pt x="1604" y="834"/>
                    <a:pt x="1608" y="837"/>
                    <a:pt x="1615" y="842"/>
                  </a:cubicBezTo>
                  <a:cubicBezTo>
                    <a:pt x="1641" y="857"/>
                    <a:pt x="1706" y="897"/>
                    <a:pt x="1765" y="933"/>
                  </a:cubicBezTo>
                  <a:cubicBezTo>
                    <a:pt x="1794" y="951"/>
                    <a:pt x="1822" y="969"/>
                    <a:pt x="1842" y="981"/>
                  </a:cubicBezTo>
                  <a:cubicBezTo>
                    <a:pt x="1852" y="988"/>
                    <a:pt x="1860" y="993"/>
                    <a:pt x="1866" y="997"/>
                  </a:cubicBezTo>
                  <a:cubicBezTo>
                    <a:pt x="1869" y="999"/>
                    <a:pt x="1871" y="1001"/>
                    <a:pt x="1872" y="1002"/>
                  </a:cubicBezTo>
                  <a:cubicBezTo>
                    <a:pt x="1873" y="1002"/>
                    <a:pt x="1874" y="1003"/>
                    <a:pt x="1874" y="1003"/>
                  </a:cubicBezTo>
                  <a:cubicBezTo>
                    <a:pt x="1874" y="1003"/>
                    <a:pt x="1874" y="1003"/>
                    <a:pt x="1874" y="1003"/>
                  </a:cubicBezTo>
                  <a:cubicBezTo>
                    <a:pt x="1874" y="1003"/>
                    <a:pt x="1874" y="1003"/>
                    <a:pt x="1874" y="1003"/>
                  </a:cubicBezTo>
                  <a:cubicBezTo>
                    <a:pt x="1874" y="1003"/>
                    <a:pt x="1874" y="1003"/>
                    <a:pt x="1874" y="1003"/>
                  </a:cubicBezTo>
                  <a:cubicBezTo>
                    <a:pt x="1874" y="1003"/>
                    <a:pt x="1874" y="1003"/>
                    <a:pt x="1874" y="1003"/>
                  </a:cubicBezTo>
                  <a:cubicBezTo>
                    <a:pt x="1874" y="1003"/>
                    <a:pt x="1874" y="1003"/>
                    <a:pt x="1874" y="1003"/>
                  </a:cubicBezTo>
                  <a:cubicBezTo>
                    <a:pt x="1874" y="1003"/>
                    <a:pt x="1874" y="1003"/>
                    <a:pt x="1874" y="1003"/>
                  </a:cubicBezTo>
                  <a:cubicBezTo>
                    <a:pt x="1876" y="1001"/>
                    <a:pt x="1876" y="1001"/>
                    <a:pt x="1876" y="1001"/>
                  </a:cubicBezTo>
                  <a:cubicBezTo>
                    <a:pt x="1874" y="1003"/>
                    <a:pt x="1874" y="1003"/>
                    <a:pt x="1874" y="1003"/>
                  </a:cubicBezTo>
                  <a:cubicBezTo>
                    <a:pt x="1874" y="1003"/>
                    <a:pt x="1874" y="1003"/>
                    <a:pt x="1874" y="1003"/>
                  </a:cubicBezTo>
                  <a:cubicBezTo>
                    <a:pt x="1876" y="1001"/>
                    <a:pt x="1876" y="1001"/>
                    <a:pt x="1876" y="1001"/>
                  </a:cubicBezTo>
                  <a:cubicBezTo>
                    <a:pt x="1874" y="1003"/>
                    <a:pt x="1874" y="1003"/>
                    <a:pt x="1874" y="1003"/>
                  </a:cubicBezTo>
                  <a:cubicBezTo>
                    <a:pt x="1877" y="1001"/>
                    <a:pt x="1877" y="1001"/>
                    <a:pt x="1877" y="1001"/>
                  </a:cubicBezTo>
                  <a:cubicBezTo>
                    <a:pt x="1873" y="1001"/>
                    <a:pt x="1873" y="1001"/>
                    <a:pt x="1873" y="1001"/>
                  </a:cubicBezTo>
                  <a:cubicBezTo>
                    <a:pt x="1873" y="1002"/>
                    <a:pt x="1874" y="1002"/>
                    <a:pt x="1874" y="1003"/>
                  </a:cubicBezTo>
                  <a:cubicBezTo>
                    <a:pt x="1877" y="1001"/>
                    <a:pt x="1877" y="1001"/>
                    <a:pt x="1877" y="1001"/>
                  </a:cubicBezTo>
                  <a:cubicBezTo>
                    <a:pt x="1873" y="1001"/>
                    <a:pt x="1873" y="1001"/>
                    <a:pt x="1873" y="1001"/>
                  </a:cubicBezTo>
                  <a:cubicBezTo>
                    <a:pt x="1877" y="1001"/>
                    <a:pt x="1877" y="1001"/>
                    <a:pt x="1877" y="1001"/>
                  </a:cubicBezTo>
                  <a:cubicBezTo>
                    <a:pt x="1874" y="999"/>
                    <a:pt x="1874" y="999"/>
                    <a:pt x="1874" y="999"/>
                  </a:cubicBezTo>
                  <a:cubicBezTo>
                    <a:pt x="1873" y="999"/>
                    <a:pt x="1873" y="1000"/>
                    <a:pt x="1873" y="1001"/>
                  </a:cubicBezTo>
                  <a:cubicBezTo>
                    <a:pt x="1877" y="1001"/>
                    <a:pt x="1877" y="1001"/>
                    <a:pt x="1877" y="1001"/>
                  </a:cubicBezTo>
                  <a:cubicBezTo>
                    <a:pt x="1874" y="999"/>
                    <a:pt x="1874" y="999"/>
                    <a:pt x="1874" y="999"/>
                  </a:cubicBezTo>
                  <a:cubicBezTo>
                    <a:pt x="1877" y="1001"/>
                    <a:pt x="1877" y="1001"/>
                    <a:pt x="1877" y="1001"/>
                  </a:cubicBezTo>
                  <a:cubicBezTo>
                    <a:pt x="1879" y="997"/>
                    <a:pt x="1879" y="997"/>
                    <a:pt x="1879" y="997"/>
                  </a:cubicBezTo>
                  <a:cubicBezTo>
                    <a:pt x="1879" y="997"/>
                    <a:pt x="1817" y="959"/>
                    <a:pt x="1752" y="921"/>
                  </a:cubicBezTo>
                  <a:cubicBezTo>
                    <a:pt x="1719" y="902"/>
                    <a:pt x="1686" y="883"/>
                    <a:pt x="1661" y="868"/>
                  </a:cubicBezTo>
                  <a:cubicBezTo>
                    <a:pt x="1648" y="861"/>
                    <a:pt x="1636" y="855"/>
                    <a:pt x="1628" y="851"/>
                  </a:cubicBezTo>
                  <a:cubicBezTo>
                    <a:pt x="1623" y="849"/>
                    <a:pt x="1620" y="847"/>
                    <a:pt x="1617" y="846"/>
                  </a:cubicBezTo>
                  <a:cubicBezTo>
                    <a:pt x="1615" y="846"/>
                    <a:pt x="1614" y="845"/>
                    <a:pt x="1613" y="845"/>
                  </a:cubicBezTo>
                  <a:cubicBezTo>
                    <a:pt x="1612" y="844"/>
                    <a:pt x="1611" y="844"/>
                    <a:pt x="1609" y="844"/>
                  </a:cubicBezTo>
                  <a:cubicBezTo>
                    <a:pt x="1609" y="844"/>
                    <a:pt x="1608" y="844"/>
                    <a:pt x="1608" y="844"/>
                  </a:cubicBezTo>
                  <a:cubicBezTo>
                    <a:pt x="1607" y="845"/>
                    <a:pt x="1606" y="845"/>
                    <a:pt x="1605" y="846"/>
                  </a:cubicBezTo>
                  <a:cubicBezTo>
                    <a:pt x="1605" y="847"/>
                    <a:pt x="1604" y="848"/>
                    <a:pt x="1605" y="849"/>
                  </a:cubicBezTo>
                  <a:cubicBezTo>
                    <a:pt x="1605" y="850"/>
                    <a:pt x="1606" y="851"/>
                    <a:pt x="1607" y="852"/>
                  </a:cubicBezTo>
                  <a:cubicBezTo>
                    <a:pt x="1607" y="852"/>
                    <a:pt x="1611" y="854"/>
                    <a:pt x="1618" y="859"/>
                  </a:cubicBezTo>
                  <a:cubicBezTo>
                    <a:pt x="1644" y="874"/>
                    <a:pt x="1708" y="913"/>
                    <a:pt x="1766" y="949"/>
                  </a:cubicBezTo>
                  <a:cubicBezTo>
                    <a:pt x="1796" y="967"/>
                    <a:pt x="1823" y="984"/>
                    <a:pt x="1843" y="997"/>
                  </a:cubicBezTo>
                  <a:cubicBezTo>
                    <a:pt x="1853" y="1004"/>
                    <a:pt x="1861" y="1009"/>
                    <a:pt x="1867" y="1013"/>
                  </a:cubicBezTo>
                  <a:cubicBezTo>
                    <a:pt x="1870" y="1015"/>
                    <a:pt x="1872" y="1017"/>
                    <a:pt x="1873" y="1018"/>
                  </a:cubicBezTo>
                  <a:cubicBezTo>
                    <a:pt x="1874" y="1018"/>
                    <a:pt x="1875" y="1019"/>
                    <a:pt x="1875" y="1019"/>
                  </a:cubicBezTo>
                  <a:cubicBezTo>
                    <a:pt x="1875" y="1019"/>
                    <a:pt x="1875" y="1019"/>
                    <a:pt x="1875" y="1019"/>
                  </a:cubicBezTo>
                  <a:cubicBezTo>
                    <a:pt x="1876" y="1018"/>
                    <a:pt x="1876" y="1018"/>
                    <a:pt x="1876" y="1018"/>
                  </a:cubicBezTo>
                  <a:cubicBezTo>
                    <a:pt x="1875" y="1019"/>
                    <a:pt x="1875" y="1019"/>
                    <a:pt x="1875" y="1019"/>
                  </a:cubicBezTo>
                  <a:cubicBezTo>
                    <a:pt x="1875" y="1019"/>
                    <a:pt x="1875" y="1019"/>
                    <a:pt x="1875" y="1019"/>
                  </a:cubicBezTo>
                  <a:cubicBezTo>
                    <a:pt x="1876" y="1018"/>
                    <a:pt x="1876" y="1018"/>
                    <a:pt x="1876" y="1018"/>
                  </a:cubicBezTo>
                  <a:cubicBezTo>
                    <a:pt x="1875" y="1019"/>
                    <a:pt x="1875" y="1019"/>
                    <a:pt x="1875" y="1019"/>
                  </a:cubicBezTo>
                  <a:cubicBezTo>
                    <a:pt x="1878" y="1017"/>
                    <a:pt x="1878" y="1017"/>
                    <a:pt x="1878" y="1017"/>
                  </a:cubicBezTo>
                  <a:cubicBezTo>
                    <a:pt x="1874" y="1017"/>
                    <a:pt x="1874" y="1017"/>
                    <a:pt x="1874" y="1017"/>
                  </a:cubicBezTo>
                  <a:cubicBezTo>
                    <a:pt x="1874" y="1018"/>
                    <a:pt x="1875" y="1018"/>
                    <a:pt x="1875" y="1019"/>
                  </a:cubicBezTo>
                  <a:cubicBezTo>
                    <a:pt x="1878" y="1017"/>
                    <a:pt x="1878" y="1017"/>
                    <a:pt x="1878" y="1017"/>
                  </a:cubicBezTo>
                  <a:cubicBezTo>
                    <a:pt x="1874" y="1017"/>
                    <a:pt x="1874" y="1017"/>
                    <a:pt x="1874" y="1017"/>
                  </a:cubicBezTo>
                  <a:cubicBezTo>
                    <a:pt x="1878" y="1017"/>
                    <a:pt x="1878" y="1017"/>
                    <a:pt x="1878" y="1017"/>
                  </a:cubicBezTo>
                  <a:cubicBezTo>
                    <a:pt x="1875" y="1015"/>
                    <a:pt x="1875" y="1015"/>
                    <a:pt x="1875" y="1015"/>
                  </a:cubicBezTo>
                  <a:cubicBezTo>
                    <a:pt x="1874" y="1016"/>
                    <a:pt x="1874" y="1016"/>
                    <a:pt x="1874" y="1017"/>
                  </a:cubicBezTo>
                  <a:cubicBezTo>
                    <a:pt x="1878" y="1017"/>
                    <a:pt x="1878" y="1017"/>
                    <a:pt x="1878" y="1017"/>
                  </a:cubicBezTo>
                  <a:cubicBezTo>
                    <a:pt x="1875" y="1015"/>
                    <a:pt x="1875" y="1015"/>
                    <a:pt x="1875" y="1015"/>
                  </a:cubicBezTo>
                  <a:cubicBezTo>
                    <a:pt x="1878" y="1017"/>
                    <a:pt x="1878" y="1017"/>
                    <a:pt x="1878" y="1017"/>
                  </a:cubicBezTo>
                  <a:cubicBezTo>
                    <a:pt x="1878" y="1013"/>
                    <a:pt x="1878" y="1013"/>
                    <a:pt x="1878" y="1013"/>
                  </a:cubicBezTo>
                  <a:cubicBezTo>
                    <a:pt x="1878" y="1017"/>
                    <a:pt x="1878" y="1017"/>
                    <a:pt x="1878" y="1017"/>
                  </a:cubicBezTo>
                  <a:cubicBezTo>
                    <a:pt x="1879" y="1013"/>
                    <a:pt x="1879" y="1013"/>
                    <a:pt x="1879" y="1013"/>
                  </a:cubicBezTo>
                  <a:cubicBezTo>
                    <a:pt x="1879" y="1013"/>
                    <a:pt x="1879" y="1013"/>
                    <a:pt x="1878" y="1013"/>
                  </a:cubicBezTo>
                  <a:cubicBezTo>
                    <a:pt x="1878" y="1017"/>
                    <a:pt x="1878" y="1017"/>
                    <a:pt x="1878" y="1017"/>
                  </a:cubicBezTo>
                  <a:cubicBezTo>
                    <a:pt x="1879" y="1013"/>
                    <a:pt x="1879" y="1013"/>
                    <a:pt x="1879" y="1013"/>
                  </a:cubicBezTo>
                  <a:cubicBezTo>
                    <a:pt x="1879" y="1016"/>
                    <a:pt x="1879" y="1016"/>
                    <a:pt x="1879" y="1016"/>
                  </a:cubicBezTo>
                  <a:cubicBezTo>
                    <a:pt x="1880" y="1013"/>
                    <a:pt x="1880" y="1013"/>
                    <a:pt x="1880" y="1013"/>
                  </a:cubicBezTo>
                  <a:cubicBezTo>
                    <a:pt x="1879" y="1013"/>
                    <a:pt x="1879" y="1013"/>
                    <a:pt x="1879" y="1013"/>
                  </a:cubicBezTo>
                  <a:cubicBezTo>
                    <a:pt x="1879" y="1016"/>
                    <a:pt x="1879" y="1016"/>
                    <a:pt x="1879" y="1016"/>
                  </a:cubicBezTo>
                  <a:cubicBezTo>
                    <a:pt x="1880" y="1013"/>
                    <a:pt x="1880" y="1013"/>
                    <a:pt x="1880" y="1013"/>
                  </a:cubicBezTo>
                  <a:cubicBezTo>
                    <a:pt x="1880" y="1013"/>
                    <a:pt x="1879" y="1013"/>
                    <a:pt x="1878" y="1013"/>
                  </a:cubicBezTo>
                  <a:cubicBezTo>
                    <a:pt x="1873" y="1010"/>
                    <a:pt x="1853" y="999"/>
                    <a:pt x="1827" y="984"/>
                  </a:cubicBezTo>
                  <a:cubicBezTo>
                    <a:pt x="1788" y="961"/>
                    <a:pt x="1733" y="931"/>
                    <a:pt x="1689" y="905"/>
                  </a:cubicBezTo>
                  <a:cubicBezTo>
                    <a:pt x="1667" y="892"/>
                    <a:pt x="1647" y="881"/>
                    <a:pt x="1633" y="873"/>
                  </a:cubicBezTo>
                  <a:cubicBezTo>
                    <a:pt x="1626" y="869"/>
                    <a:pt x="1620" y="866"/>
                    <a:pt x="1616" y="864"/>
                  </a:cubicBezTo>
                  <a:cubicBezTo>
                    <a:pt x="1612" y="861"/>
                    <a:pt x="1610" y="860"/>
                    <a:pt x="1610" y="860"/>
                  </a:cubicBezTo>
                  <a:cubicBezTo>
                    <a:pt x="1608" y="859"/>
                    <a:pt x="1606" y="860"/>
                    <a:pt x="1605" y="861"/>
                  </a:cubicBezTo>
                  <a:cubicBezTo>
                    <a:pt x="1603" y="863"/>
                    <a:pt x="1604" y="866"/>
                    <a:pt x="1606" y="867"/>
                  </a:cubicBezTo>
                  <a:cubicBezTo>
                    <a:pt x="1870" y="1032"/>
                    <a:pt x="1870" y="1032"/>
                    <a:pt x="1870" y="1032"/>
                  </a:cubicBezTo>
                  <a:cubicBezTo>
                    <a:pt x="1872" y="1029"/>
                    <a:pt x="1872" y="1029"/>
                    <a:pt x="1872" y="1029"/>
                  </a:cubicBezTo>
                  <a:cubicBezTo>
                    <a:pt x="1874" y="1025"/>
                    <a:pt x="1874" y="1025"/>
                    <a:pt x="1874" y="1025"/>
                  </a:cubicBezTo>
                  <a:cubicBezTo>
                    <a:pt x="1874" y="1025"/>
                    <a:pt x="1812" y="987"/>
                    <a:pt x="1748" y="949"/>
                  </a:cubicBezTo>
                  <a:cubicBezTo>
                    <a:pt x="1716" y="931"/>
                    <a:pt x="1683" y="912"/>
                    <a:pt x="1658" y="897"/>
                  </a:cubicBezTo>
                  <a:cubicBezTo>
                    <a:pt x="1645" y="890"/>
                    <a:pt x="1634" y="884"/>
                    <a:pt x="1626" y="880"/>
                  </a:cubicBezTo>
                  <a:cubicBezTo>
                    <a:pt x="1622" y="878"/>
                    <a:pt x="1618" y="877"/>
                    <a:pt x="1615" y="875"/>
                  </a:cubicBezTo>
                  <a:cubicBezTo>
                    <a:pt x="1614" y="875"/>
                    <a:pt x="1613" y="874"/>
                    <a:pt x="1612" y="874"/>
                  </a:cubicBezTo>
                  <a:cubicBezTo>
                    <a:pt x="1611" y="874"/>
                    <a:pt x="1610" y="873"/>
                    <a:pt x="1608" y="873"/>
                  </a:cubicBezTo>
                  <a:cubicBezTo>
                    <a:pt x="1608" y="873"/>
                    <a:pt x="1607" y="873"/>
                    <a:pt x="1607" y="874"/>
                  </a:cubicBezTo>
                  <a:cubicBezTo>
                    <a:pt x="1606" y="874"/>
                    <a:pt x="1605" y="874"/>
                    <a:pt x="1604" y="875"/>
                  </a:cubicBezTo>
                  <a:cubicBezTo>
                    <a:pt x="1604" y="876"/>
                    <a:pt x="1604" y="877"/>
                    <a:pt x="1604" y="878"/>
                  </a:cubicBezTo>
                  <a:cubicBezTo>
                    <a:pt x="1604" y="880"/>
                    <a:pt x="1605" y="880"/>
                    <a:pt x="1606" y="881"/>
                  </a:cubicBezTo>
                  <a:cubicBezTo>
                    <a:pt x="1606" y="881"/>
                    <a:pt x="1610" y="883"/>
                    <a:pt x="1617" y="888"/>
                  </a:cubicBezTo>
                  <a:cubicBezTo>
                    <a:pt x="1643" y="903"/>
                    <a:pt x="1708" y="942"/>
                    <a:pt x="1766" y="977"/>
                  </a:cubicBezTo>
                  <a:cubicBezTo>
                    <a:pt x="1796" y="995"/>
                    <a:pt x="1823" y="1012"/>
                    <a:pt x="1843" y="1025"/>
                  </a:cubicBezTo>
                  <a:cubicBezTo>
                    <a:pt x="1853" y="1032"/>
                    <a:pt x="1862" y="1038"/>
                    <a:pt x="1867" y="1042"/>
                  </a:cubicBezTo>
                  <a:cubicBezTo>
                    <a:pt x="1870" y="1044"/>
                    <a:pt x="1872" y="1045"/>
                    <a:pt x="1874" y="1047"/>
                  </a:cubicBezTo>
                  <a:cubicBezTo>
                    <a:pt x="1874" y="1047"/>
                    <a:pt x="1875" y="1048"/>
                    <a:pt x="1875" y="1048"/>
                  </a:cubicBezTo>
                  <a:cubicBezTo>
                    <a:pt x="1875" y="1048"/>
                    <a:pt x="1875" y="1048"/>
                    <a:pt x="1875" y="1048"/>
                  </a:cubicBezTo>
                  <a:cubicBezTo>
                    <a:pt x="1876" y="1047"/>
                    <a:pt x="1876" y="1047"/>
                    <a:pt x="1876" y="1047"/>
                  </a:cubicBezTo>
                  <a:cubicBezTo>
                    <a:pt x="1875" y="1048"/>
                    <a:pt x="1875" y="1048"/>
                    <a:pt x="1875" y="1048"/>
                  </a:cubicBezTo>
                  <a:cubicBezTo>
                    <a:pt x="1875" y="1048"/>
                    <a:pt x="1875" y="1048"/>
                    <a:pt x="1875" y="1048"/>
                  </a:cubicBezTo>
                  <a:cubicBezTo>
                    <a:pt x="1876" y="1047"/>
                    <a:pt x="1876" y="1047"/>
                    <a:pt x="1876" y="1047"/>
                  </a:cubicBezTo>
                  <a:cubicBezTo>
                    <a:pt x="1875" y="1048"/>
                    <a:pt x="1875" y="1048"/>
                    <a:pt x="1875" y="1048"/>
                  </a:cubicBezTo>
                  <a:cubicBezTo>
                    <a:pt x="1878" y="1047"/>
                    <a:pt x="1878" y="1047"/>
                    <a:pt x="1878" y="1047"/>
                  </a:cubicBezTo>
                  <a:cubicBezTo>
                    <a:pt x="1875" y="1047"/>
                    <a:pt x="1875" y="1047"/>
                    <a:pt x="1875" y="1047"/>
                  </a:cubicBezTo>
                  <a:cubicBezTo>
                    <a:pt x="1875" y="1047"/>
                    <a:pt x="1875" y="1048"/>
                    <a:pt x="1875" y="1048"/>
                  </a:cubicBezTo>
                  <a:cubicBezTo>
                    <a:pt x="1878" y="1047"/>
                    <a:pt x="1878" y="1047"/>
                    <a:pt x="1878" y="1047"/>
                  </a:cubicBezTo>
                  <a:cubicBezTo>
                    <a:pt x="1875" y="1047"/>
                    <a:pt x="1875" y="1047"/>
                    <a:pt x="1875" y="1047"/>
                  </a:cubicBezTo>
                  <a:cubicBezTo>
                    <a:pt x="1878" y="1047"/>
                    <a:pt x="1878" y="1047"/>
                    <a:pt x="1878" y="1047"/>
                  </a:cubicBezTo>
                  <a:cubicBezTo>
                    <a:pt x="1875" y="1045"/>
                    <a:pt x="1875" y="1045"/>
                    <a:pt x="1875" y="1045"/>
                  </a:cubicBezTo>
                  <a:cubicBezTo>
                    <a:pt x="1875" y="1045"/>
                    <a:pt x="1875" y="1046"/>
                    <a:pt x="1875" y="1047"/>
                  </a:cubicBezTo>
                  <a:cubicBezTo>
                    <a:pt x="1878" y="1047"/>
                    <a:pt x="1878" y="1047"/>
                    <a:pt x="1878" y="1047"/>
                  </a:cubicBezTo>
                  <a:cubicBezTo>
                    <a:pt x="1875" y="1045"/>
                    <a:pt x="1875" y="1045"/>
                    <a:pt x="1875" y="1045"/>
                  </a:cubicBezTo>
                  <a:cubicBezTo>
                    <a:pt x="1879" y="1047"/>
                    <a:pt x="1879" y="1047"/>
                    <a:pt x="1879" y="1047"/>
                  </a:cubicBezTo>
                  <a:cubicBezTo>
                    <a:pt x="1875" y="1045"/>
                    <a:pt x="1875" y="1045"/>
                    <a:pt x="1875" y="1045"/>
                  </a:cubicBezTo>
                  <a:cubicBezTo>
                    <a:pt x="1879" y="1047"/>
                    <a:pt x="1879" y="1047"/>
                    <a:pt x="1879" y="1047"/>
                  </a:cubicBezTo>
                  <a:cubicBezTo>
                    <a:pt x="1877" y="1043"/>
                    <a:pt x="1877" y="1043"/>
                    <a:pt x="1877" y="1043"/>
                  </a:cubicBezTo>
                  <a:cubicBezTo>
                    <a:pt x="1877" y="1043"/>
                    <a:pt x="1876" y="1044"/>
                    <a:pt x="1875" y="1045"/>
                  </a:cubicBezTo>
                  <a:cubicBezTo>
                    <a:pt x="1879" y="1047"/>
                    <a:pt x="1879" y="1047"/>
                    <a:pt x="1879" y="1047"/>
                  </a:cubicBezTo>
                  <a:cubicBezTo>
                    <a:pt x="1877" y="1043"/>
                    <a:pt x="1877" y="1043"/>
                    <a:pt x="1877" y="1043"/>
                  </a:cubicBezTo>
                  <a:cubicBezTo>
                    <a:pt x="1878" y="1046"/>
                    <a:pt x="1878" y="1046"/>
                    <a:pt x="1878" y="1046"/>
                  </a:cubicBezTo>
                  <a:cubicBezTo>
                    <a:pt x="1878" y="1043"/>
                    <a:pt x="1878" y="1043"/>
                    <a:pt x="1878" y="1043"/>
                  </a:cubicBezTo>
                  <a:cubicBezTo>
                    <a:pt x="1878" y="1043"/>
                    <a:pt x="1878" y="1043"/>
                    <a:pt x="1877" y="1043"/>
                  </a:cubicBezTo>
                  <a:cubicBezTo>
                    <a:pt x="1878" y="1046"/>
                    <a:pt x="1878" y="1046"/>
                    <a:pt x="1878" y="1046"/>
                  </a:cubicBezTo>
                  <a:cubicBezTo>
                    <a:pt x="1878" y="1043"/>
                    <a:pt x="1878" y="1043"/>
                    <a:pt x="1878" y="1043"/>
                  </a:cubicBezTo>
                  <a:cubicBezTo>
                    <a:pt x="1878" y="1046"/>
                    <a:pt x="1878" y="1046"/>
                    <a:pt x="1878" y="1046"/>
                  </a:cubicBezTo>
                  <a:cubicBezTo>
                    <a:pt x="1879" y="1043"/>
                    <a:pt x="1879" y="1043"/>
                    <a:pt x="1879" y="1043"/>
                  </a:cubicBezTo>
                  <a:cubicBezTo>
                    <a:pt x="1878" y="1043"/>
                    <a:pt x="1878" y="1043"/>
                    <a:pt x="1878" y="1043"/>
                  </a:cubicBezTo>
                  <a:cubicBezTo>
                    <a:pt x="1878" y="1046"/>
                    <a:pt x="1878" y="1046"/>
                    <a:pt x="1878" y="1046"/>
                  </a:cubicBezTo>
                  <a:cubicBezTo>
                    <a:pt x="1879" y="1043"/>
                    <a:pt x="1879" y="1043"/>
                    <a:pt x="1879" y="1043"/>
                  </a:cubicBezTo>
                  <a:cubicBezTo>
                    <a:pt x="1879" y="1044"/>
                    <a:pt x="1879" y="1044"/>
                    <a:pt x="1879" y="1044"/>
                  </a:cubicBezTo>
                  <a:cubicBezTo>
                    <a:pt x="1879" y="1043"/>
                    <a:pt x="1879" y="1043"/>
                    <a:pt x="1879" y="1043"/>
                  </a:cubicBezTo>
                  <a:cubicBezTo>
                    <a:pt x="1879" y="1043"/>
                    <a:pt x="1879" y="1043"/>
                    <a:pt x="1879" y="1043"/>
                  </a:cubicBezTo>
                  <a:cubicBezTo>
                    <a:pt x="1879" y="1044"/>
                    <a:pt x="1879" y="1044"/>
                    <a:pt x="1879" y="1044"/>
                  </a:cubicBezTo>
                  <a:cubicBezTo>
                    <a:pt x="1879" y="1043"/>
                    <a:pt x="1879" y="1043"/>
                    <a:pt x="1879" y="1043"/>
                  </a:cubicBezTo>
                  <a:cubicBezTo>
                    <a:pt x="1879" y="1043"/>
                    <a:pt x="1878" y="1043"/>
                    <a:pt x="1878" y="1042"/>
                  </a:cubicBezTo>
                  <a:cubicBezTo>
                    <a:pt x="1875" y="1041"/>
                    <a:pt x="1868" y="1037"/>
                    <a:pt x="1859" y="1032"/>
                  </a:cubicBezTo>
                  <a:cubicBezTo>
                    <a:pt x="1827" y="1015"/>
                    <a:pt x="1767" y="979"/>
                    <a:pt x="1713" y="948"/>
                  </a:cubicBezTo>
                  <a:cubicBezTo>
                    <a:pt x="1686" y="932"/>
                    <a:pt x="1661" y="917"/>
                    <a:pt x="1643" y="907"/>
                  </a:cubicBezTo>
                  <a:cubicBezTo>
                    <a:pt x="1633" y="901"/>
                    <a:pt x="1626" y="897"/>
                    <a:pt x="1620" y="894"/>
                  </a:cubicBezTo>
                  <a:cubicBezTo>
                    <a:pt x="1617" y="892"/>
                    <a:pt x="1615" y="891"/>
                    <a:pt x="1613" y="890"/>
                  </a:cubicBezTo>
                  <a:cubicBezTo>
                    <a:pt x="1612" y="890"/>
                    <a:pt x="1612" y="890"/>
                    <a:pt x="1611" y="889"/>
                  </a:cubicBezTo>
                  <a:cubicBezTo>
                    <a:pt x="1610" y="889"/>
                    <a:pt x="1610" y="889"/>
                    <a:pt x="1610" y="889"/>
                  </a:cubicBezTo>
                  <a:cubicBezTo>
                    <a:pt x="1610" y="889"/>
                    <a:pt x="1609" y="889"/>
                    <a:pt x="1609" y="889"/>
                  </a:cubicBezTo>
                  <a:cubicBezTo>
                    <a:pt x="1608" y="889"/>
                    <a:pt x="1608" y="889"/>
                    <a:pt x="1607" y="889"/>
                  </a:cubicBezTo>
                  <a:cubicBezTo>
                    <a:pt x="1607" y="889"/>
                    <a:pt x="1606" y="890"/>
                    <a:pt x="1605" y="891"/>
                  </a:cubicBezTo>
                  <a:cubicBezTo>
                    <a:pt x="1604" y="893"/>
                    <a:pt x="1604" y="895"/>
                    <a:pt x="1606" y="896"/>
                  </a:cubicBezTo>
                  <a:cubicBezTo>
                    <a:pt x="1606" y="896"/>
                    <a:pt x="1610" y="899"/>
                    <a:pt x="1618" y="903"/>
                  </a:cubicBezTo>
                  <a:cubicBezTo>
                    <a:pt x="1643" y="919"/>
                    <a:pt x="1706" y="957"/>
                    <a:pt x="1763" y="993"/>
                  </a:cubicBezTo>
                  <a:cubicBezTo>
                    <a:pt x="1791" y="1010"/>
                    <a:pt x="1818" y="1027"/>
                    <a:pt x="1838" y="1040"/>
                  </a:cubicBezTo>
                  <a:cubicBezTo>
                    <a:pt x="1848" y="1046"/>
                    <a:pt x="1856" y="1051"/>
                    <a:pt x="1861" y="1055"/>
                  </a:cubicBezTo>
                  <a:cubicBezTo>
                    <a:pt x="1864" y="1057"/>
                    <a:pt x="1866" y="1058"/>
                    <a:pt x="1868" y="1059"/>
                  </a:cubicBezTo>
                  <a:cubicBezTo>
                    <a:pt x="1868" y="1060"/>
                    <a:pt x="1869" y="1060"/>
                    <a:pt x="1869" y="1060"/>
                  </a:cubicBezTo>
                  <a:cubicBezTo>
                    <a:pt x="1869" y="1060"/>
                    <a:pt x="1869" y="1060"/>
                    <a:pt x="1869" y="1060"/>
                  </a:cubicBezTo>
                  <a:cubicBezTo>
                    <a:pt x="1869" y="1060"/>
                    <a:pt x="1869" y="1060"/>
                    <a:pt x="1869" y="1060"/>
                  </a:cubicBezTo>
                  <a:cubicBezTo>
                    <a:pt x="1871" y="1059"/>
                    <a:pt x="1871" y="1059"/>
                    <a:pt x="1871" y="1059"/>
                  </a:cubicBezTo>
                  <a:cubicBezTo>
                    <a:pt x="1869" y="1060"/>
                    <a:pt x="1869" y="1060"/>
                    <a:pt x="1869" y="1060"/>
                  </a:cubicBezTo>
                  <a:cubicBezTo>
                    <a:pt x="1869" y="1060"/>
                    <a:pt x="1869" y="1060"/>
                    <a:pt x="1869" y="1060"/>
                  </a:cubicBezTo>
                  <a:cubicBezTo>
                    <a:pt x="1871" y="1059"/>
                    <a:pt x="1871" y="1059"/>
                    <a:pt x="1871" y="1059"/>
                  </a:cubicBezTo>
                  <a:cubicBezTo>
                    <a:pt x="1869" y="1060"/>
                    <a:pt x="1869" y="1060"/>
                    <a:pt x="1869" y="1060"/>
                  </a:cubicBezTo>
                  <a:cubicBezTo>
                    <a:pt x="1872" y="1058"/>
                    <a:pt x="1872" y="1058"/>
                    <a:pt x="1872" y="1058"/>
                  </a:cubicBezTo>
                  <a:cubicBezTo>
                    <a:pt x="1869" y="1059"/>
                    <a:pt x="1869" y="1059"/>
                    <a:pt x="1869" y="1059"/>
                  </a:cubicBezTo>
                  <a:cubicBezTo>
                    <a:pt x="1869" y="1060"/>
                    <a:pt x="1869" y="1060"/>
                    <a:pt x="1869" y="1060"/>
                  </a:cubicBezTo>
                  <a:cubicBezTo>
                    <a:pt x="1872" y="1058"/>
                    <a:pt x="1872" y="1058"/>
                    <a:pt x="1872" y="1058"/>
                  </a:cubicBezTo>
                  <a:cubicBezTo>
                    <a:pt x="1869" y="1059"/>
                    <a:pt x="1869" y="1059"/>
                    <a:pt x="1869" y="1059"/>
                  </a:cubicBezTo>
                  <a:cubicBezTo>
                    <a:pt x="1872" y="1058"/>
                    <a:pt x="1872" y="1058"/>
                    <a:pt x="1872" y="1058"/>
                  </a:cubicBezTo>
                  <a:cubicBezTo>
                    <a:pt x="1868" y="1058"/>
                    <a:pt x="1868" y="1058"/>
                    <a:pt x="1868" y="1058"/>
                  </a:cubicBezTo>
                  <a:cubicBezTo>
                    <a:pt x="1868" y="1059"/>
                    <a:pt x="1869" y="1059"/>
                    <a:pt x="1869" y="1059"/>
                  </a:cubicBezTo>
                  <a:cubicBezTo>
                    <a:pt x="1872" y="1058"/>
                    <a:pt x="1872" y="1058"/>
                    <a:pt x="1872" y="1058"/>
                  </a:cubicBezTo>
                  <a:cubicBezTo>
                    <a:pt x="1868" y="1058"/>
                    <a:pt x="1868" y="1058"/>
                    <a:pt x="1868" y="1058"/>
                  </a:cubicBezTo>
                  <a:cubicBezTo>
                    <a:pt x="1872" y="1058"/>
                    <a:pt x="1872" y="1058"/>
                    <a:pt x="1872" y="1058"/>
                  </a:cubicBezTo>
                  <a:cubicBezTo>
                    <a:pt x="1869" y="1056"/>
                    <a:pt x="1869" y="1056"/>
                    <a:pt x="1869" y="1056"/>
                  </a:cubicBezTo>
                  <a:cubicBezTo>
                    <a:pt x="1869" y="1056"/>
                    <a:pt x="1868" y="1057"/>
                    <a:pt x="1868" y="1058"/>
                  </a:cubicBezTo>
                  <a:cubicBezTo>
                    <a:pt x="1872" y="1058"/>
                    <a:pt x="1872" y="1058"/>
                    <a:pt x="1872" y="1058"/>
                  </a:cubicBezTo>
                  <a:cubicBezTo>
                    <a:pt x="1869" y="1056"/>
                    <a:pt x="1869" y="1056"/>
                    <a:pt x="1869" y="1056"/>
                  </a:cubicBezTo>
                  <a:cubicBezTo>
                    <a:pt x="1872" y="1058"/>
                    <a:pt x="1872" y="1058"/>
                    <a:pt x="1872" y="1058"/>
                  </a:cubicBezTo>
                  <a:cubicBezTo>
                    <a:pt x="1874" y="1054"/>
                    <a:pt x="1874" y="1054"/>
                    <a:pt x="1874" y="1054"/>
                  </a:cubicBezTo>
                  <a:cubicBezTo>
                    <a:pt x="1594" y="893"/>
                    <a:pt x="1594" y="893"/>
                    <a:pt x="1594" y="893"/>
                  </a:cubicBezTo>
                  <a:cubicBezTo>
                    <a:pt x="1593" y="892"/>
                    <a:pt x="1590" y="893"/>
                    <a:pt x="1589" y="895"/>
                  </a:cubicBezTo>
                  <a:cubicBezTo>
                    <a:pt x="1588" y="895"/>
                    <a:pt x="1588" y="896"/>
                    <a:pt x="1588" y="897"/>
                  </a:cubicBezTo>
                  <a:cubicBezTo>
                    <a:pt x="1588" y="898"/>
                    <a:pt x="1589" y="899"/>
                    <a:pt x="1589" y="900"/>
                  </a:cubicBezTo>
                  <a:cubicBezTo>
                    <a:pt x="1590" y="901"/>
                    <a:pt x="1591" y="901"/>
                    <a:pt x="1591" y="902"/>
                  </a:cubicBezTo>
                  <a:cubicBezTo>
                    <a:pt x="1593" y="903"/>
                    <a:pt x="1596" y="905"/>
                    <a:pt x="1599" y="908"/>
                  </a:cubicBezTo>
                  <a:cubicBezTo>
                    <a:pt x="1611" y="916"/>
                    <a:pt x="1635" y="930"/>
                    <a:pt x="1663" y="947"/>
                  </a:cubicBezTo>
                  <a:cubicBezTo>
                    <a:pt x="1705" y="972"/>
                    <a:pt x="1758" y="1003"/>
                    <a:pt x="1801" y="1029"/>
                  </a:cubicBezTo>
                  <a:cubicBezTo>
                    <a:pt x="1822" y="1041"/>
                    <a:pt x="1841" y="1053"/>
                    <a:pt x="1854" y="1061"/>
                  </a:cubicBezTo>
                  <a:cubicBezTo>
                    <a:pt x="1860" y="1066"/>
                    <a:pt x="1866" y="1069"/>
                    <a:pt x="1869" y="1072"/>
                  </a:cubicBezTo>
                  <a:cubicBezTo>
                    <a:pt x="1871" y="1073"/>
                    <a:pt x="1872" y="1075"/>
                    <a:pt x="1873" y="1075"/>
                  </a:cubicBezTo>
                  <a:cubicBezTo>
                    <a:pt x="1873" y="1076"/>
                    <a:pt x="1874" y="1076"/>
                    <a:pt x="1874" y="1076"/>
                  </a:cubicBezTo>
                  <a:cubicBezTo>
                    <a:pt x="1875" y="1075"/>
                    <a:pt x="1875" y="1075"/>
                    <a:pt x="1875" y="1075"/>
                  </a:cubicBezTo>
                  <a:cubicBezTo>
                    <a:pt x="1874" y="1076"/>
                    <a:pt x="1874" y="1076"/>
                    <a:pt x="1874" y="1076"/>
                  </a:cubicBezTo>
                  <a:cubicBezTo>
                    <a:pt x="1874" y="1076"/>
                    <a:pt x="1874" y="1076"/>
                    <a:pt x="1874" y="1076"/>
                  </a:cubicBezTo>
                  <a:cubicBezTo>
                    <a:pt x="1875" y="1075"/>
                    <a:pt x="1875" y="1075"/>
                    <a:pt x="1875" y="1075"/>
                  </a:cubicBezTo>
                  <a:cubicBezTo>
                    <a:pt x="1874" y="1076"/>
                    <a:pt x="1874" y="1076"/>
                    <a:pt x="1874" y="1076"/>
                  </a:cubicBezTo>
                  <a:cubicBezTo>
                    <a:pt x="1876" y="1074"/>
                    <a:pt x="1876" y="1074"/>
                    <a:pt x="1876" y="1074"/>
                  </a:cubicBezTo>
                  <a:cubicBezTo>
                    <a:pt x="1873" y="1074"/>
                    <a:pt x="1873" y="1074"/>
                    <a:pt x="1873" y="1074"/>
                  </a:cubicBezTo>
                  <a:cubicBezTo>
                    <a:pt x="1873" y="1075"/>
                    <a:pt x="1873" y="1075"/>
                    <a:pt x="1874" y="1076"/>
                  </a:cubicBezTo>
                  <a:cubicBezTo>
                    <a:pt x="1876" y="1074"/>
                    <a:pt x="1876" y="1074"/>
                    <a:pt x="1876" y="1074"/>
                  </a:cubicBezTo>
                  <a:cubicBezTo>
                    <a:pt x="1873" y="1074"/>
                    <a:pt x="1873" y="1074"/>
                    <a:pt x="1873" y="1074"/>
                  </a:cubicBezTo>
                  <a:cubicBezTo>
                    <a:pt x="1877" y="1074"/>
                    <a:pt x="1877" y="1074"/>
                    <a:pt x="1877" y="1074"/>
                  </a:cubicBezTo>
                  <a:cubicBezTo>
                    <a:pt x="1874" y="1073"/>
                    <a:pt x="1874" y="1073"/>
                    <a:pt x="1874" y="1073"/>
                  </a:cubicBezTo>
                  <a:cubicBezTo>
                    <a:pt x="1873" y="1073"/>
                    <a:pt x="1873" y="1074"/>
                    <a:pt x="1873" y="1074"/>
                  </a:cubicBezTo>
                  <a:cubicBezTo>
                    <a:pt x="1877" y="1074"/>
                    <a:pt x="1877" y="1074"/>
                    <a:pt x="1877" y="1074"/>
                  </a:cubicBezTo>
                  <a:cubicBezTo>
                    <a:pt x="1874" y="1073"/>
                    <a:pt x="1874" y="1073"/>
                    <a:pt x="1874" y="1073"/>
                  </a:cubicBezTo>
                  <a:cubicBezTo>
                    <a:pt x="1877" y="1075"/>
                    <a:pt x="1877" y="1075"/>
                    <a:pt x="1877" y="1075"/>
                  </a:cubicBezTo>
                  <a:cubicBezTo>
                    <a:pt x="1879" y="1071"/>
                    <a:pt x="1879" y="1071"/>
                    <a:pt x="1879" y="1071"/>
                  </a:cubicBezTo>
                  <a:cubicBezTo>
                    <a:pt x="1577" y="896"/>
                    <a:pt x="1577" y="896"/>
                    <a:pt x="1577" y="896"/>
                  </a:cubicBezTo>
                  <a:cubicBezTo>
                    <a:pt x="1575" y="895"/>
                    <a:pt x="1573" y="895"/>
                    <a:pt x="1572" y="897"/>
                  </a:cubicBezTo>
                  <a:cubicBezTo>
                    <a:pt x="1571" y="898"/>
                    <a:pt x="1571" y="899"/>
                    <a:pt x="1571" y="899"/>
                  </a:cubicBezTo>
                  <a:cubicBezTo>
                    <a:pt x="1571" y="901"/>
                    <a:pt x="1571" y="901"/>
                    <a:pt x="1571" y="902"/>
                  </a:cubicBezTo>
                  <a:cubicBezTo>
                    <a:pt x="1572" y="902"/>
                    <a:pt x="1572" y="903"/>
                    <a:pt x="1573" y="903"/>
                  </a:cubicBezTo>
                  <a:cubicBezTo>
                    <a:pt x="1573" y="904"/>
                    <a:pt x="1574" y="904"/>
                    <a:pt x="1575" y="905"/>
                  </a:cubicBezTo>
                  <a:cubicBezTo>
                    <a:pt x="1579" y="908"/>
                    <a:pt x="1586" y="913"/>
                    <a:pt x="1597" y="919"/>
                  </a:cubicBezTo>
                  <a:cubicBezTo>
                    <a:pt x="1632" y="942"/>
                    <a:pt x="1702" y="984"/>
                    <a:pt x="1762" y="1020"/>
                  </a:cubicBezTo>
                  <a:cubicBezTo>
                    <a:pt x="1793" y="1039"/>
                    <a:pt x="1821" y="1056"/>
                    <a:pt x="1841" y="1069"/>
                  </a:cubicBezTo>
                  <a:cubicBezTo>
                    <a:pt x="1852" y="1075"/>
                    <a:pt x="1860" y="1081"/>
                    <a:pt x="1866" y="1084"/>
                  </a:cubicBezTo>
                  <a:cubicBezTo>
                    <a:pt x="1869" y="1086"/>
                    <a:pt x="1871" y="1088"/>
                    <a:pt x="1872" y="1089"/>
                  </a:cubicBezTo>
                  <a:cubicBezTo>
                    <a:pt x="1873" y="1090"/>
                    <a:pt x="1873" y="1090"/>
                    <a:pt x="1874" y="1090"/>
                  </a:cubicBezTo>
                  <a:cubicBezTo>
                    <a:pt x="1874" y="1090"/>
                    <a:pt x="1874" y="1090"/>
                    <a:pt x="1874" y="1090"/>
                  </a:cubicBezTo>
                  <a:cubicBezTo>
                    <a:pt x="1875" y="1089"/>
                    <a:pt x="1875" y="1089"/>
                    <a:pt x="1875" y="1089"/>
                  </a:cubicBezTo>
                  <a:cubicBezTo>
                    <a:pt x="1874" y="1090"/>
                    <a:pt x="1874" y="1090"/>
                    <a:pt x="1874" y="1090"/>
                  </a:cubicBezTo>
                  <a:cubicBezTo>
                    <a:pt x="1874" y="1090"/>
                    <a:pt x="1874" y="1090"/>
                    <a:pt x="1874" y="1090"/>
                  </a:cubicBezTo>
                  <a:cubicBezTo>
                    <a:pt x="1875" y="1089"/>
                    <a:pt x="1875" y="1089"/>
                    <a:pt x="1875" y="1089"/>
                  </a:cubicBezTo>
                  <a:cubicBezTo>
                    <a:pt x="1874" y="1090"/>
                    <a:pt x="1874" y="1090"/>
                    <a:pt x="1874" y="1090"/>
                  </a:cubicBezTo>
                  <a:cubicBezTo>
                    <a:pt x="1877" y="1088"/>
                    <a:pt x="1877" y="1088"/>
                    <a:pt x="1877" y="1088"/>
                  </a:cubicBezTo>
                  <a:cubicBezTo>
                    <a:pt x="1873" y="1088"/>
                    <a:pt x="1873" y="1088"/>
                    <a:pt x="1873" y="1088"/>
                  </a:cubicBezTo>
                  <a:cubicBezTo>
                    <a:pt x="1873" y="1089"/>
                    <a:pt x="1873" y="1090"/>
                    <a:pt x="1874" y="1090"/>
                  </a:cubicBezTo>
                  <a:cubicBezTo>
                    <a:pt x="1877" y="1088"/>
                    <a:pt x="1877" y="1088"/>
                    <a:pt x="1877" y="1088"/>
                  </a:cubicBezTo>
                  <a:cubicBezTo>
                    <a:pt x="1873" y="1088"/>
                    <a:pt x="1873" y="1088"/>
                    <a:pt x="1873" y="1088"/>
                  </a:cubicBezTo>
                  <a:cubicBezTo>
                    <a:pt x="1877" y="1088"/>
                    <a:pt x="1877" y="1088"/>
                    <a:pt x="1877" y="1088"/>
                  </a:cubicBezTo>
                  <a:cubicBezTo>
                    <a:pt x="1874" y="1086"/>
                    <a:pt x="1874" y="1086"/>
                    <a:pt x="1874" y="1086"/>
                  </a:cubicBezTo>
                  <a:cubicBezTo>
                    <a:pt x="1873" y="1087"/>
                    <a:pt x="1873" y="1088"/>
                    <a:pt x="1873" y="1088"/>
                  </a:cubicBezTo>
                  <a:cubicBezTo>
                    <a:pt x="1877" y="1088"/>
                    <a:pt x="1877" y="1088"/>
                    <a:pt x="1877" y="1088"/>
                  </a:cubicBezTo>
                  <a:cubicBezTo>
                    <a:pt x="1874" y="1086"/>
                    <a:pt x="1874" y="1086"/>
                    <a:pt x="1874" y="1086"/>
                  </a:cubicBezTo>
                  <a:cubicBezTo>
                    <a:pt x="1877" y="1088"/>
                    <a:pt x="1877" y="1088"/>
                    <a:pt x="1877" y="1088"/>
                  </a:cubicBezTo>
                  <a:cubicBezTo>
                    <a:pt x="1879" y="1085"/>
                    <a:pt x="1879" y="1085"/>
                    <a:pt x="1879" y="1085"/>
                  </a:cubicBezTo>
                  <a:cubicBezTo>
                    <a:pt x="1879" y="1085"/>
                    <a:pt x="1799" y="1038"/>
                    <a:pt x="1718" y="992"/>
                  </a:cubicBezTo>
                  <a:cubicBezTo>
                    <a:pt x="1677" y="968"/>
                    <a:pt x="1636" y="945"/>
                    <a:pt x="1605" y="928"/>
                  </a:cubicBezTo>
                  <a:cubicBezTo>
                    <a:pt x="1590" y="919"/>
                    <a:pt x="1577" y="912"/>
                    <a:pt x="1567" y="906"/>
                  </a:cubicBezTo>
                  <a:cubicBezTo>
                    <a:pt x="1562" y="904"/>
                    <a:pt x="1558" y="902"/>
                    <a:pt x="1556" y="900"/>
                  </a:cubicBezTo>
                  <a:cubicBezTo>
                    <a:pt x="1554" y="900"/>
                    <a:pt x="1553" y="899"/>
                    <a:pt x="1552" y="899"/>
                  </a:cubicBezTo>
                  <a:cubicBezTo>
                    <a:pt x="1552" y="899"/>
                    <a:pt x="1551" y="898"/>
                    <a:pt x="1551" y="898"/>
                  </a:cubicBezTo>
                  <a:cubicBezTo>
                    <a:pt x="1550" y="898"/>
                    <a:pt x="1550" y="898"/>
                    <a:pt x="1550" y="898"/>
                  </a:cubicBezTo>
                  <a:cubicBezTo>
                    <a:pt x="1550" y="898"/>
                    <a:pt x="1550" y="898"/>
                    <a:pt x="1549" y="898"/>
                  </a:cubicBezTo>
                  <a:cubicBezTo>
                    <a:pt x="1549" y="898"/>
                    <a:pt x="1548" y="898"/>
                    <a:pt x="1548" y="898"/>
                  </a:cubicBezTo>
                  <a:cubicBezTo>
                    <a:pt x="1547" y="898"/>
                    <a:pt x="1546" y="899"/>
                    <a:pt x="1545" y="900"/>
                  </a:cubicBezTo>
                  <a:cubicBezTo>
                    <a:pt x="1549" y="902"/>
                    <a:pt x="1549" y="902"/>
                    <a:pt x="1549" y="902"/>
                  </a:cubicBezTo>
                  <a:cubicBezTo>
                    <a:pt x="1546" y="899"/>
                    <a:pt x="1546" y="899"/>
                    <a:pt x="1546" y="899"/>
                  </a:cubicBezTo>
                  <a:cubicBezTo>
                    <a:pt x="1546" y="899"/>
                    <a:pt x="1545" y="900"/>
                    <a:pt x="1545" y="900"/>
                  </a:cubicBezTo>
                  <a:cubicBezTo>
                    <a:pt x="1545" y="901"/>
                    <a:pt x="1545" y="902"/>
                    <a:pt x="1545" y="902"/>
                  </a:cubicBezTo>
                  <a:cubicBezTo>
                    <a:pt x="1545" y="903"/>
                    <a:pt x="1545" y="904"/>
                    <a:pt x="1545" y="904"/>
                  </a:cubicBezTo>
                  <a:cubicBezTo>
                    <a:pt x="1546" y="905"/>
                    <a:pt x="1546" y="905"/>
                    <a:pt x="1546" y="905"/>
                  </a:cubicBezTo>
                  <a:cubicBezTo>
                    <a:pt x="1547" y="906"/>
                    <a:pt x="1547" y="906"/>
                    <a:pt x="1547" y="906"/>
                  </a:cubicBezTo>
                  <a:cubicBezTo>
                    <a:pt x="1548" y="907"/>
                    <a:pt x="1551" y="908"/>
                    <a:pt x="1554" y="910"/>
                  </a:cubicBezTo>
                  <a:cubicBezTo>
                    <a:pt x="1578" y="925"/>
                    <a:pt x="1658" y="972"/>
                    <a:pt x="1733" y="1016"/>
                  </a:cubicBezTo>
                  <a:cubicBezTo>
                    <a:pt x="1770" y="1039"/>
                    <a:pt x="1805" y="1060"/>
                    <a:pt x="1832" y="1077"/>
                  </a:cubicBezTo>
                  <a:cubicBezTo>
                    <a:pt x="1845" y="1086"/>
                    <a:pt x="1856" y="1093"/>
                    <a:pt x="1863" y="1099"/>
                  </a:cubicBezTo>
                  <a:cubicBezTo>
                    <a:pt x="1867" y="1102"/>
                    <a:pt x="1870" y="1104"/>
                    <a:pt x="1871" y="1106"/>
                  </a:cubicBezTo>
                  <a:cubicBezTo>
                    <a:pt x="1872" y="1106"/>
                    <a:pt x="1873" y="1107"/>
                    <a:pt x="1873" y="1107"/>
                  </a:cubicBezTo>
                  <a:cubicBezTo>
                    <a:pt x="1873" y="1108"/>
                    <a:pt x="1873" y="1108"/>
                    <a:pt x="1873" y="1108"/>
                  </a:cubicBezTo>
                  <a:cubicBezTo>
                    <a:pt x="1873" y="1108"/>
                    <a:pt x="1873" y="1108"/>
                    <a:pt x="1873" y="1108"/>
                  </a:cubicBezTo>
                  <a:cubicBezTo>
                    <a:pt x="1875" y="1107"/>
                    <a:pt x="1875" y="1107"/>
                    <a:pt x="1875" y="1107"/>
                  </a:cubicBezTo>
                  <a:cubicBezTo>
                    <a:pt x="1873" y="1107"/>
                    <a:pt x="1873" y="1107"/>
                    <a:pt x="1873" y="1107"/>
                  </a:cubicBezTo>
                  <a:cubicBezTo>
                    <a:pt x="1873" y="1107"/>
                    <a:pt x="1873" y="1108"/>
                    <a:pt x="1873" y="1108"/>
                  </a:cubicBezTo>
                  <a:cubicBezTo>
                    <a:pt x="1875" y="1107"/>
                    <a:pt x="1875" y="1107"/>
                    <a:pt x="1875" y="1107"/>
                  </a:cubicBezTo>
                  <a:cubicBezTo>
                    <a:pt x="1873" y="1107"/>
                    <a:pt x="1873" y="1107"/>
                    <a:pt x="1873" y="1107"/>
                  </a:cubicBezTo>
                  <a:cubicBezTo>
                    <a:pt x="1877" y="1107"/>
                    <a:pt x="1877" y="1107"/>
                    <a:pt x="1877" y="1107"/>
                  </a:cubicBezTo>
                  <a:cubicBezTo>
                    <a:pt x="1874" y="1105"/>
                    <a:pt x="1874" y="1105"/>
                    <a:pt x="1874" y="1105"/>
                  </a:cubicBezTo>
                  <a:cubicBezTo>
                    <a:pt x="1873" y="1106"/>
                    <a:pt x="1873" y="1106"/>
                    <a:pt x="1873" y="1107"/>
                  </a:cubicBezTo>
                  <a:cubicBezTo>
                    <a:pt x="1877" y="1107"/>
                    <a:pt x="1877" y="1107"/>
                    <a:pt x="1877" y="1107"/>
                  </a:cubicBezTo>
                  <a:cubicBezTo>
                    <a:pt x="1874" y="1105"/>
                    <a:pt x="1874" y="1105"/>
                    <a:pt x="1874" y="1105"/>
                  </a:cubicBezTo>
                  <a:cubicBezTo>
                    <a:pt x="1877" y="1107"/>
                    <a:pt x="1877" y="1107"/>
                    <a:pt x="1877" y="1107"/>
                  </a:cubicBezTo>
                  <a:cubicBezTo>
                    <a:pt x="1879" y="1104"/>
                    <a:pt x="1879" y="1104"/>
                    <a:pt x="1879" y="1104"/>
                  </a:cubicBezTo>
                  <a:cubicBezTo>
                    <a:pt x="1535" y="902"/>
                    <a:pt x="1535" y="902"/>
                    <a:pt x="1535" y="902"/>
                  </a:cubicBezTo>
                  <a:cubicBezTo>
                    <a:pt x="1533" y="901"/>
                    <a:pt x="1531" y="901"/>
                    <a:pt x="1530" y="903"/>
                  </a:cubicBezTo>
                  <a:cubicBezTo>
                    <a:pt x="1529" y="903"/>
                    <a:pt x="1529" y="904"/>
                    <a:pt x="1529" y="905"/>
                  </a:cubicBezTo>
                  <a:cubicBezTo>
                    <a:pt x="1529" y="905"/>
                    <a:pt x="1529" y="905"/>
                    <a:pt x="1529" y="906"/>
                  </a:cubicBezTo>
                  <a:cubicBezTo>
                    <a:pt x="1529" y="907"/>
                    <a:pt x="1529" y="907"/>
                    <a:pt x="1529" y="908"/>
                  </a:cubicBezTo>
                  <a:cubicBezTo>
                    <a:pt x="1529" y="908"/>
                    <a:pt x="1530" y="908"/>
                    <a:pt x="1530" y="909"/>
                  </a:cubicBezTo>
                  <a:cubicBezTo>
                    <a:pt x="1530" y="909"/>
                    <a:pt x="1531" y="909"/>
                    <a:pt x="1531" y="909"/>
                  </a:cubicBezTo>
                  <a:cubicBezTo>
                    <a:pt x="1532" y="911"/>
                    <a:pt x="1534" y="912"/>
                    <a:pt x="1538" y="914"/>
                  </a:cubicBezTo>
                  <a:cubicBezTo>
                    <a:pt x="1563" y="931"/>
                    <a:pt x="1647" y="983"/>
                    <a:pt x="1725" y="1031"/>
                  </a:cubicBezTo>
                  <a:cubicBezTo>
                    <a:pt x="1802" y="1079"/>
                    <a:pt x="1873" y="1123"/>
                    <a:pt x="1873" y="1123"/>
                  </a:cubicBezTo>
                  <a:cubicBezTo>
                    <a:pt x="1876" y="1120"/>
                    <a:pt x="1876" y="1120"/>
                    <a:pt x="1876" y="1120"/>
                  </a:cubicBezTo>
                  <a:cubicBezTo>
                    <a:pt x="1872" y="1118"/>
                    <a:pt x="1872" y="1118"/>
                    <a:pt x="1872" y="1118"/>
                  </a:cubicBezTo>
                  <a:cubicBezTo>
                    <a:pt x="1875" y="1119"/>
                    <a:pt x="1875" y="1119"/>
                    <a:pt x="1875" y="1119"/>
                  </a:cubicBezTo>
                  <a:cubicBezTo>
                    <a:pt x="1874" y="1116"/>
                    <a:pt x="1874" y="1116"/>
                    <a:pt x="1874" y="1116"/>
                  </a:cubicBezTo>
                  <a:cubicBezTo>
                    <a:pt x="1873" y="1117"/>
                    <a:pt x="1873" y="1117"/>
                    <a:pt x="1872" y="1118"/>
                  </a:cubicBezTo>
                  <a:cubicBezTo>
                    <a:pt x="1875" y="1119"/>
                    <a:pt x="1875" y="1119"/>
                    <a:pt x="1875" y="1119"/>
                  </a:cubicBezTo>
                  <a:cubicBezTo>
                    <a:pt x="1874" y="1116"/>
                    <a:pt x="1874" y="1116"/>
                    <a:pt x="1874" y="1116"/>
                  </a:cubicBezTo>
                  <a:cubicBezTo>
                    <a:pt x="1875" y="1118"/>
                    <a:pt x="1875" y="1118"/>
                    <a:pt x="1875" y="1118"/>
                  </a:cubicBezTo>
                  <a:cubicBezTo>
                    <a:pt x="1875" y="1116"/>
                    <a:pt x="1875" y="1116"/>
                    <a:pt x="1875" y="1116"/>
                  </a:cubicBezTo>
                  <a:cubicBezTo>
                    <a:pt x="1874" y="1116"/>
                    <a:pt x="1874" y="1116"/>
                    <a:pt x="1874" y="1116"/>
                  </a:cubicBezTo>
                  <a:cubicBezTo>
                    <a:pt x="1875" y="1118"/>
                    <a:pt x="1875" y="1118"/>
                    <a:pt x="1875" y="1118"/>
                  </a:cubicBezTo>
                  <a:cubicBezTo>
                    <a:pt x="1875" y="1116"/>
                    <a:pt x="1875" y="1116"/>
                    <a:pt x="1875" y="1116"/>
                  </a:cubicBezTo>
                  <a:cubicBezTo>
                    <a:pt x="1875" y="1117"/>
                    <a:pt x="1875" y="1117"/>
                    <a:pt x="1875" y="1117"/>
                  </a:cubicBezTo>
                  <a:cubicBezTo>
                    <a:pt x="1875" y="1116"/>
                    <a:pt x="1875" y="1116"/>
                    <a:pt x="1875" y="1116"/>
                  </a:cubicBezTo>
                  <a:cubicBezTo>
                    <a:pt x="1875" y="1116"/>
                    <a:pt x="1875" y="1116"/>
                    <a:pt x="1875" y="1116"/>
                  </a:cubicBezTo>
                  <a:cubicBezTo>
                    <a:pt x="1875" y="1117"/>
                    <a:pt x="1875" y="1117"/>
                    <a:pt x="1875" y="1117"/>
                  </a:cubicBezTo>
                  <a:cubicBezTo>
                    <a:pt x="1875" y="1116"/>
                    <a:pt x="1875" y="1116"/>
                    <a:pt x="1875" y="1116"/>
                  </a:cubicBezTo>
                  <a:cubicBezTo>
                    <a:pt x="1874" y="1116"/>
                    <a:pt x="1874" y="1116"/>
                    <a:pt x="1873" y="1116"/>
                  </a:cubicBezTo>
                  <a:cubicBezTo>
                    <a:pt x="1870" y="1115"/>
                    <a:pt x="1867" y="1113"/>
                    <a:pt x="1863" y="1111"/>
                  </a:cubicBezTo>
                  <a:cubicBezTo>
                    <a:pt x="1846" y="1103"/>
                    <a:pt x="1817" y="1086"/>
                    <a:pt x="1782" y="1065"/>
                  </a:cubicBezTo>
                  <a:cubicBezTo>
                    <a:pt x="1731" y="1033"/>
                    <a:pt x="1666" y="993"/>
                    <a:pt x="1613" y="960"/>
                  </a:cubicBezTo>
                  <a:cubicBezTo>
                    <a:pt x="1587" y="944"/>
                    <a:pt x="1563" y="930"/>
                    <a:pt x="1545" y="920"/>
                  </a:cubicBezTo>
                  <a:cubicBezTo>
                    <a:pt x="1536" y="915"/>
                    <a:pt x="1529" y="910"/>
                    <a:pt x="1523" y="908"/>
                  </a:cubicBezTo>
                  <a:cubicBezTo>
                    <a:pt x="1520" y="906"/>
                    <a:pt x="1518" y="905"/>
                    <a:pt x="1516" y="904"/>
                  </a:cubicBezTo>
                  <a:cubicBezTo>
                    <a:pt x="1515" y="904"/>
                    <a:pt x="1514" y="903"/>
                    <a:pt x="1513" y="903"/>
                  </a:cubicBezTo>
                  <a:cubicBezTo>
                    <a:pt x="1512" y="903"/>
                    <a:pt x="1511" y="903"/>
                    <a:pt x="1510" y="903"/>
                  </a:cubicBezTo>
                  <a:cubicBezTo>
                    <a:pt x="1510" y="903"/>
                    <a:pt x="1509" y="903"/>
                    <a:pt x="1508" y="903"/>
                  </a:cubicBezTo>
                  <a:cubicBezTo>
                    <a:pt x="1508" y="903"/>
                    <a:pt x="1507" y="904"/>
                    <a:pt x="1506" y="905"/>
                  </a:cubicBezTo>
                  <a:cubicBezTo>
                    <a:pt x="1509" y="907"/>
                    <a:pt x="1509" y="907"/>
                    <a:pt x="1509" y="907"/>
                  </a:cubicBezTo>
                  <a:cubicBezTo>
                    <a:pt x="1506" y="904"/>
                    <a:pt x="1506" y="904"/>
                    <a:pt x="1506" y="904"/>
                  </a:cubicBezTo>
                  <a:cubicBezTo>
                    <a:pt x="1506" y="905"/>
                    <a:pt x="1506" y="906"/>
                    <a:pt x="1505" y="906"/>
                  </a:cubicBezTo>
                  <a:cubicBezTo>
                    <a:pt x="1505" y="907"/>
                    <a:pt x="1505" y="907"/>
                    <a:pt x="1505" y="907"/>
                  </a:cubicBezTo>
                  <a:cubicBezTo>
                    <a:pt x="1505" y="908"/>
                    <a:pt x="1506" y="909"/>
                    <a:pt x="1506" y="909"/>
                  </a:cubicBezTo>
                  <a:cubicBezTo>
                    <a:pt x="1506" y="910"/>
                    <a:pt x="1506" y="910"/>
                    <a:pt x="1507" y="910"/>
                  </a:cubicBezTo>
                  <a:cubicBezTo>
                    <a:pt x="1507" y="911"/>
                    <a:pt x="1507" y="911"/>
                    <a:pt x="1508" y="911"/>
                  </a:cubicBezTo>
                  <a:cubicBezTo>
                    <a:pt x="1509" y="912"/>
                    <a:pt x="1512" y="914"/>
                    <a:pt x="1515" y="916"/>
                  </a:cubicBezTo>
                  <a:cubicBezTo>
                    <a:pt x="1542" y="934"/>
                    <a:pt x="1632" y="989"/>
                    <a:pt x="1716" y="1041"/>
                  </a:cubicBezTo>
                  <a:cubicBezTo>
                    <a:pt x="1757" y="1066"/>
                    <a:pt x="1797" y="1091"/>
                    <a:pt x="1827" y="1109"/>
                  </a:cubicBezTo>
                  <a:cubicBezTo>
                    <a:pt x="1842" y="1119"/>
                    <a:pt x="1854" y="1126"/>
                    <a:pt x="1862" y="1132"/>
                  </a:cubicBezTo>
                  <a:cubicBezTo>
                    <a:pt x="1867" y="1134"/>
                    <a:pt x="1870" y="1137"/>
                    <a:pt x="1872" y="1138"/>
                  </a:cubicBezTo>
                  <a:cubicBezTo>
                    <a:pt x="1873" y="1139"/>
                    <a:pt x="1874" y="1139"/>
                    <a:pt x="1875" y="1140"/>
                  </a:cubicBezTo>
                  <a:cubicBezTo>
                    <a:pt x="1875" y="1140"/>
                    <a:pt x="1875" y="1140"/>
                    <a:pt x="1875" y="1140"/>
                  </a:cubicBezTo>
                  <a:cubicBezTo>
                    <a:pt x="1875" y="1140"/>
                    <a:pt x="1875" y="1140"/>
                    <a:pt x="1875" y="1140"/>
                  </a:cubicBezTo>
                  <a:cubicBezTo>
                    <a:pt x="1876" y="1139"/>
                    <a:pt x="1876" y="1139"/>
                    <a:pt x="1876" y="1139"/>
                  </a:cubicBezTo>
                  <a:cubicBezTo>
                    <a:pt x="1875" y="1140"/>
                    <a:pt x="1875" y="1140"/>
                    <a:pt x="1875" y="1140"/>
                  </a:cubicBezTo>
                  <a:cubicBezTo>
                    <a:pt x="1875" y="1140"/>
                    <a:pt x="1875" y="1140"/>
                    <a:pt x="1875" y="1140"/>
                  </a:cubicBezTo>
                  <a:cubicBezTo>
                    <a:pt x="1876" y="1139"/>
                    <a:pt x="1876" y="1139"/>
                    <a:pt x="1876" y="1139"/>
                  </a:cubicBezTo>
                  <a:cubicBezTo>
                    <a:pt x="1875" y="1140"/>
                    <a:pt x="1875" y="1140"/>
                    <a:pt x="1875" y="1140"/>
                  </a:cubicBezTo>
                  <a:cubicBezTo>
                    <a:pt x="1877" y="1138"/>
                    <a:pt x="1877" y="1138"/>
                    <a:pt x="1877" y="1138"/>
                  </a:cubicBezTo>
                  <a:cubicBezTo>
                    <a:pt x="1874" y="1139"/>
                    <a:pt x="1874" y="1139"/>
                    <a:pt x="1874" y="1139"/>
                  </a:cubicBezTo>
                  <a:cubicBezTo>
                    <a:pt x="1875" y="1140"/>
                    <a:pt x="1875" y="1140"/>
                    <a:pt x="1875" y="1140"/>
                  </a:cubicBezTo>
                  <a:cubicBezTo>
                    <a:pt x="1877" y="1138"/>
                    <a:pt x="1877" y="1138"/>
                    <a:pt x="1877" y="1138"/>
                  </a:cubicBezTo>
                  <a:cubicBezTo>
                    <a:pt x="1874" y="1139"/>
                    <a:pt x="1874" y="1139"/>
                    <a:pt x="1874" y="1139"/>
                  </a:cubicBezTo>
                  <a:cubicBezTo>
                    <a:pt x="1878" y="1137"/>
                    <a:pt x="1878" y="1137"/>
                    <a:pt x="1878" y="1137"/>
                  </a:cubicBezTo>
                  <a:cubicBezTo>
                    <a:pt x="1874" y="1137"/>
                    <a:pt x="1874" y="1137"/>
                    <a:pt x="1874" y="1137"/>
                  </a:cubicBezTo>
                  <a:cubicBezTo>
                    <a:pt x="1874" y="1139"/>
                    <a:pt x="1874" y="1139"/>
                    <a:pt x="1874" y="1139"/>
                  </a:cubicBezTo>
                  <a:cubicBezTo>
                    <a:pt x="1878" y="1137"/>
                    <a:pt x="1878" y="1137"/>
                    <a:pt x="1878" y="1137"/>
                  </a:cubicBezTo>
                  <a:cubicBezTo>
                    <a:pt x="1874" y="1137"/>
                    <a:pt x="1874" y="1137"/>
                    <a:pt x="1874" y="1137"/>
                  </a:cubicBezTo>
                  <a:cubicBezTo>
                    <a:pt x="1878" y="1137"/>
                    <a:pt x="1878" y="1137"/>
                    <a:pt x="1878" y="1137"/>
                  </a:cubicBezTo>
                  <a:cubicBezTo>
                    <a:pt x="1874" y="1135"/>
                    <a:pt x="1874" y="1135"/>
                    <a:pt x="1874" y="1135"/>
                  </a:cubicBezTo>
                  <a:cubicBezTo>
                    <a:pt x="1874" y="1136"/>
                    <a:pt x="1874" y="1137"/>
                    <a:pt x="1874" y="1137"/>
                  </a:cubicBezTo>
                  <a:cubicBezTo>
                    <a:pt x="1878" y="1137"/>
                    <a:pt x="1878" y="1137"/>
                    <a:pt x="1878" y="1137"/>
                  </a:cubicBezTo>
                  <a:cubicBezTo>
                    <a:pt x="1874" y="1135"/>
                    <a:pt x="1874" y="1135"/>
                    <a:pt x="1874" y="1135"/>
                  </a:cubicBezTo>
                  <a:cubicBezTo>
                    <a:pt x="1878" y="1137"/>
                    <a:pt x="1878" y="1137"/>
                    <a:pt x="1878" y="1137"/>
                  </a:cubicBezTo>
                  <a:cubicBezTo>
                    <a:pt x="1880" y="1134"/>
                    <a:pt x="1880" y="1134"/>
                    <a:pt x="1880" y="1134"/>
                  </a:cubicBezTo>
                  <a:cubicBezTo>
                    <a:pt x="1880" y="1134"/>
                    <a:pt x="1784" y="1076"/>
                    <a:pt x="1687" y="1018"/>
                  </a:cubicBezTo>
                  <a:cubicBezTo>
                    <a:pt x="1639" y="989"/>
                    <a:pt x="1589" y="961"/>
                    <a:pt x="1552" y="939"/>
                  </a:cubicBezTo>
                  <a:cubicBezTo>
                    <a:pt x="1533" y="928"/>
                    <a:pt x="1516" y="919"/>
                    <a:pt x="1505" y="913"/>
                  </a:cubicBezTo>
                  <a:cubicBezTo>
                    <a:pt x="1499" y="909"/>
                    <a:pt x="1494" y="907"/>
                    <a:pt x="1490" y="905"/>
                  </a:cubicBezTo>
                  <a:cubicBezTo>
                    <a:pt x="1488" y="904"/>
                    <a:pt x="1487" y="904"/>
                    <a:pt x="1485" y="903"/>
                  </a:cubicBezTo>
                  <a:cubicBezTo>
                    <a:pt x="1485" y="903"/>
                    <a:pt x="1484" y="903"/>
                    <a:pt x="1483" y="903"/>
                  </a:cubicBezTo>
                  <a:cubicBezTo>
                    <a:pt x="1483" y="902"/>
                    <a:pt x="1482" y="902"/>
                    <a:pt x="1481" y="902"/>
                  </a:cubicBezTo>
                  <a:cubicBezTo>
                    <a:pt x="1481" y="902"/>
                    <a:pt x="1481" y="902"/>
                    <a:pt x="1480" y="902"/>
                  </a:cubicBezTo>
                  <a:cubicBezTo>
                    <a:pt x="1479" y="903"/>
                    <a:pt x="1478" y="903"/>
                    <a:pt x="1478" y="904"/>
                  </a:cubicBezTo>
                  <a:cubicBezTo>
                    <a:pt x="1481" y="906"/>
                    <a:pt x="1481" y="906"/>
                    <a:pt x="1481" y="906"/>
                  </a:cubicBezTo>
                  <a:cubicBezTo>
                    <a:pt x="1478" y="904"/>
                    <a:pt x="1478" y="904"/>
                    <a:pt x="1478" y="904"/>
                  </a:cubicBezTo>
                  <a:cubicBezTo>
                    <a:pt x="1477" y="905"/>
                    <a:pt x="1477" y="906"/>
                    <a:pt x="1477" y="906"/>
                  </a:cubicBezTo>
                  <a:cubicBezTo>
                    <a:pt x="1477" y="908"/>
                    <a:pt x="1477" y="908"/>
                    <a:pt x="1478" y="909"/>
                  </a:cubicBezTo>
                  <a:cubicBezTo>
                    <a:pt x="1478" y="909"/>
                    <a:pt x="1478" y="910"/>
                    <a:pt x="1479" y="910"/>
                  </a:cubicBezTo>
                  <a:cubicBezTo>
                    <a:pt x="1480" y="911"/>
                    <a:pt x="1481" y="912"/>
                    <a:pt x="1482" y="913"/>
                  </a:cubicBezTo>
                  <a:cubicBezTo>
                    <a:pt x="1487" y="917"/>
                    <a:pt x="1496" y="923"/>
                    <a:pt x="1510" y="932"/>
                  </a:cubicBezTo>
                  <a:cubicBezTo>
                    <a:pt x="1602" y="992"/>
                    <a:pt x="1871" y="1155"/>
                    <a:pt x="1871" y="1155"/>
                  </a:cubicBezTo>
                  <a:cubicBezTo>
                    <a:pt x="1873" y="1151"/>
                    <a:pt x="1873" y="1151"/>
                    <a:pt x="1873" y="1151"/>
                  </a:cubicBezTo>
                  <a:cubicBezTo>
                    <a:pt x="1870" y="1149"/>
                    <a:pt x="1870" y="1149"/>
                    <a:pt x="1870" y="1149"/>
                  </a:cubicBezTo>
                  <a:cubicBezTo>
                    <a:pt x="1873" y="1151"/>
                    <a:pt x="1873" y="1151"/>
                    <a:pt x="1873" y="1151"/>
                  </a:cubicBezTo>
                  <a:cubicBezTo>
                    <a:pt x="1871" y="1147"/>
                    <a:pt x="1871" y="1147"/>
                    <a:pt x="1871" y="1147"/>
                  </a:cubicBezTo>
                  <a:cubicBezTo>
                    <a:pt x="1871" y="1148"/>
                    <a:pt x="1870" y="1148"/>
                    <a:pt x="1870" y="1149"/>
                  </a:cubicBezTo>
                  <a:cubicBezTo>
                    <a:pt x="1873" y="1151"/>
                    <a:pt x="1873" y="1151"/>
                    <a:pt x="1873" y="1151"/>
                  </a:cubicBezTo>
                  <a:cubicBezTo>
                    <a:pt x="1871" y="1147"/>
                    <a:pt x="1871" y="1147"/>
                    <a:pt x="1871" y="1147"/>
                  </a:cubicBezTo>
                  <a:cubicBezTo>
                    <a:pt x="1873" y="1151"/>
                    <a:pt x="1873" y="1151"/>
                    <a:pt x="1873" y="1151"/>
                  </a:cubicBezTo>
                  <a:cubicBezTo>
                    <a:pt x="1873" y="1147"/>
                    <a:pt x="1873" y="1147"/>
                    <a:pt x="1873" y="1147"/>
                  </a:cubicBezTo>
                  <a:cubicBezTo>
                    <a:pt x="1872" y="1147"/>
                    <a:pt x="1872" y="1147"/>
                    <a:pt x="1871" y="1147"/>
                  </a:cubicBezTo>
                  <a:cubicBezTo>
                    <a:pt x="1873" y="1151"/>
                    <a:pt x="1873" y="1151"/>
                    <a:pt x="1873" y="1151"/>
                  </a:cubicBezTo>
                  <a:cubicBezTo>
                    <a:pt x="1873" y="1147"/>
                    <a:pt x="1873" y="1147"/>
                    <a:pt x="1873" y="1147"/>
                  </a:cubicBezTo>
                  <a:cubicBezTo>
                    <a:pt x="1873" y="1150"/>
                    <a:pt x="1873" y="1150"/>
                    <a:pt x="1873" y="1150"/>
                  </a:cubicBezTo>
                  <a:cubicBezTo>
                    <a:pt x="1873" y="1147"/>
                    <a:pt x="1873" y="1147"/>
                    <a:pt x="1873" y="1147"/>
                  </a:cubicBezTo>
                  <a:cubicBezTo>
                    <a:pt x="1873" y="1147"/>
                    <a:pt x="1873" y="1147"/>
                    <a:pt x="1873" y="1147"/>
                  </a:cubicBezTo>
                  <a:cubicBezTo>
                    <a:pt x="1873" y="1150"/>
                    <a:pt x="1873" y="1150"/>
                    <a:pt x="1873" y="1150"/>
                  </a:cubicBezTo>
                  <a:cubicBezTo>
                    <a:pt x="1873" y="1147"/>
                    <a:pt x="1873" y="1147"/>
                    <a:pt x="1873" y="1147"/>
                  </a:cubicBezTo>
                  <a:cubicBezTo>
                    <a:pt x="1873" y="1147"/>
                    <a:pt x="1873" y="1147"/>
                    <a:pt x="1873" y="1147"/>
                  </a:cubicBezTo>
                  <a:cubicBezTo>
                    <a:pt x="1873" y="1147"/>
                    <a:pt x="1873" y="1147"/>
                    <a:pt x="1873" y="1147"/>
                  </a:cubicBezTo>
                  <a:cubicBezTo>
                    <a:pt x="1873" y="1147"/>
                    <a:pt x="1873" y="1147"/>
                    <a:pt x="1873" y="1147"/>
                  </a:cubicBezTo>
                  <a:cubicBezTo>
                    <a:pt x="1873" y="1147"/>
                    <a:pt x="1873" y="1147"/>
                    <a:pt x="1873" y="1147"/>
                  </a:cubicBezTo>
                  <a:cubicBezTo>
                    <a:pt x="1873" y="1147"/>
                    <a:pt x="1873" y="1147"/>
                    <a:pt x="1873" y="1147"/>
                  </a:cubicBezTo>
                  <a:cubicBezTo>
                    <a:pt x="1873" y="1147"/>
                    <a:pt x="1872" y="1147"/>
                    <a:pt x="1871" y="1146"/>
                  </a:cubicBezTo>
                  <a:cubicBezTo>
                    <a:pt x="1866" y="1144"/>
                    <a:pt x="1856" y="1139"/>
                    <a:pt x="1843" y="1131"/>
                  </a:cubicBezTo>
                  <a:cubicBezTo>
                    <a:pt x="1796" y="1103"/>
                    <a:pt x="1704" y="1047"/>
                    <a:pt x="1622" y="997"/>
                  </a:cubicBezTo>
                  <a:cubicBezTo>
                    <a:pt x="1580" y="972"/>
                    <a:pt x="1542" y="949"/>
                    <a:pt x="1512" y="932"/>
                  </a:cubicBezTo>
                  <a:cubicBezTo>
                    <a:pt x="1497" y="924"/>
                    <a:pt x="1484" y="917"/>
                    <a:pt x="1474" y="912"/>
                  </a:cubicBezTo>
                  <a:cubicBezTo>
                    <a:pt x="1470" y="910"/>
                    <a:pt x="1466" y="908"/>
                    <a:pt x="1462" y="907"/>
                  </a:cubicBezTo>
                  <a:cubicBezTo>
                    <a:pt x="1461" y="906"/>
                    <a:pt x="1459" y="905"/>
                    <a:pt x="1458" y="905"/>
                  </a:cubicBezTo>
                  <a:cubicBezTo>
                    <a:pt x="1457" y="905"/>
                    <a:pt x="1455" y="904"/>
                    <a:pt x="1454" y="904"/>
                  </a:cubicBezTo>
                  <a:cubicBezTo>
                    <a:pt x="1454" y="904"/>
                    <a:pt x="1453" y="904"/>
                    <a:pt x="1452" y="905"/>
                  </a:cubicBezTo>
                  <a:cubicBezTo>
                    <a:pt x="1451" y="905"/>
                    <a:pt x="1450" y="906"/>
                    <a:pt x="1450" y="907"/>
                  </a:cubicBezTo>
                  <a:cubicBezTo>
                    <a:pt x="1450" y="907"/>
                    <a:pt x="1450" y="907"/>
                    <a:pt x="1450" y="907"/>
                  </a:cubicBezTo>
                  <a:cubicBezTo>
                    <a:pt x="1449" y="907"/>
                    <a:pt x="1449" y="908"/>
                    <a:pt x="1449" y="909"/>
                  </a:cubicBezTo>
                  <a:cubicBezTo>
                    <a:pt x="1449" y="911"/>
                    <a:pt x="1449" y="911"/>
                    <a:pt x="1450" y="912"/>
                  </a:cubicBezTo>
                  <a:cubicBezTo>
                    <a:pt x="1451" y="913"/>
                    <a:pt x="1452" y="914"/>
                    <a:pt x="1453" y="916"/>
                  </a:cubicBezTo>
                  <a:cubicBezTo>
                    <a:pt x="1455" y="918"/>
                    <a:pt x="1459" y="921"/>
                    <a:pt x="1464" y="924"/>
                  </a:cubicBezTo>
                  <a:cubicBezTo>
                    <a:pt x="1482" y="937"/>
                    <a:pt x="1516" y="958"/>
                    <a:pt x="1558" y="983"/>
                  </a:cubicBezTo>
                  <a:cubicBezTo>
                    <a:pt x="1620" y="1021"/>
                    <a:pt x="1698" y="1066"/>
                    <a:pt x="1761" y="1103"/>
                  </a:cubicBezTo>
                  <a:cubicBezTo>
                    <a:pt x="1792" y="1122"/>
                    <a:pt x="1820" y="1139"/>
                    <a:pt x="1839" y="1151"/>
                  </a:cubicBezTo>
                  <a:cubicBezTo>
                    <a:pt x="1849" y="1157"/>
                    <a:pt x="1857" y="1162"/>
                    <a:pt x="1862" y="1166"/>
                  </a:cubicBezTo>
                  <a:cubicBezTo>
                    <a:pt x="1865" y="1168"/>
                    <a:pt x="1867" y="1170"/>
                    <a:pt x="1868" y="1171"/>
                  </a:cubicBezTo>
                  <a:cubicBezTo>
                    <a:pt x="1869" y="1171"/>
                    <a:pt x="1869" y="1172"/>
                    <a:pt x="1869" y="1172"/>
                  </a:cubicBezTo>
                  <a:cubicBezTo>
                    <a:pt x="1869" y="1172"/>
                    <a:pt x="1869" y="1172"/>
                    <a:pt x="1869" y="1172"/>
                  </a:cubicBezTo>
                  <a:cubicBezTo>
                    <a:pt x="1871" y="1171"/>
                    <a:pt x="1871" y="1171"/>
                    <a:pt x="1871" y="1171"/>
                  </a:cubicBezTo>
                  <a:cubicBezTo>
                    <a:pt x="1869" y="1171"/>
                    <a:pt x="1869" y="1171"/>
                    <a:pt x="1869" y="1171"/>
                  </a:cubicBezTo>
                  <a:cubicBezTo>
                    <a:pt x="1869" y="1172"/>
                    <a:pt x="1869" y="1172"/>
                    <a:pt x="1869" y="1172"/>
                  </a:cubicBezTo>
                  <a:cubicBezTo>
                    <a:pt x="1871" y="1171"/>
                    <a:pt x="1871" y="1171"/>
                    <a:pt x="1871" y="1171"/>
                  </a:cubicBezTo>
                  <a:cubicBezTo>
                    <a:pt x="1869" y="1171"/>
                    <a:pt x="1869" y="1171"/>
                    <a:pt x="1869" y="1171"/>
                  </a:cubicBezTo>
                  <a:cubicBezTo>
                    <a:pt x="1872" y="1171"/>
                    <a:pt x="1872" y="1171"/>
                    <a:pt x="1872" y="1171"/>
                  </a:cubicBezTo>
                  <a:cubicBezTo>
                    <a:pt x="1869" y="1169"/>
                    <a:pt x="1869" y="1169"/>
                    <a:pt x="1869" y="1169"/>
                  </a:cubicBezTo>
                  <a:cubicBezTo>
                    <a:pt x="1869" y="1170"/>
                    <a:pt x="1869" y="1170"/>
                    <a:pt x="1869" y="1171"/>
                  </a:cubicBezTo>
                  <a:cubicBezTo>
                    <a:pt x="1872" y="1171"/>
                    <a:pt x="1872" y="1171"/>
                    <a:pt x="1872" y="1171"/>
                  </a:cubicBezTo>
                  <a:cubicBezTo>
                    <a:pt x="1869" y="1169"/>
                    <a:pt x="1869" y="1169"/>
                    <a:pt x="1869" y="1169"/>
                  </a:cubicBezTo>
                  <a:cubicBezTo>
                    <a:pt x="1873" y="1171"/>
                    <a:pt x="1873" y="1171"/>
                    <a:pt x="1873" y="1171"/>
                  </a:cubicBezTo>
                  <a:cubicBezTo>
                    <a:pt x="1875" y="1168"/>
                    <a:pt x="1875" y="1168"/>
                    <a:pt x="1875" y="1168"/>
                  </a:cubicBezTo>
                  <a:cubicBezTo>
                    <a:pt x="1420" y="902"/>
                    <a:pt x="1420" y="902"/>
                    <a:pt x="1420" y="902"/>
                  </a:cubicBezTo>
                  <a:cubicBezTo>
                    <a:pt x="1418" y="901"/>
                    <a:pt x="1416" y="902"/>
                    <a:pt x="1414" y="904"/>
                  </a:cubicBezTo>
                  <a:cubicBezTo>
                    <a:pt x="1413" y="906"/>
                    <a:pt x="1414" y="908"/>
                    <a:pt x="1416" y="909"/>
                  </a:cubicBezTo>
                  <a:cubicBezTo>
                    <a:pt x="1416" y="909"/>
                    <a:pt x="1418" y="910"/>
                    <a:pt x="1421" y="912"/>
                  </a:cubicBezTo>
                  <a:cubicBezTo>
                    <a:pt x="1446" y="927"/>
                    <a:pt x="1560" y="994"/>
                    <a:pt x="1667" y="1059"/>
                  </a:cubicBezTo>
                  <a:cubicBezTo>
                    <a:pt x="1721" y="1091"/>
                    <a:pt x="1773" y="1123"/>
                    <a:pt x="1811" y="1148"/>
                  </a:cubicBezTo>
                  <a:cubicBezTo>
                    <a:pt x="1831" y="1161"/>
                    <a:pt x="1846" y="1172"/>
                    <a:pt x="1858" y="1180"/>
                  </a:cubicBezTo>
                  <a:cubicBezTo>
                    <a:pt x="1863" y="1184"/>
                    <a:pt x="1867" y="1187"/>
                    <a:pt x="1870" y="1190"/>
                  </a:cubicBezTo>
                  <a:cubicBezTo>
                    <a:pt x="1871" y="1191"/>
                    <a:pt x="1873" y="1192"/>
                    <a:pt x="1873" y="1193"/>
                  </a:cubicBezTo>
                  <a:cubicBezTo>
                    <a:pt x="1873" y="1193"/>
                    <a:pt x="1873" y="1193"/>
                    <a:pt x="1873" y="1193"/>
                  </a:cubicBezTo>
                  <a:cubicBezTo>
                    <a:pt x="1874" y="1193"/>
                    <a:pt x="1874" y="1193"/>
                    <a:pt x="1874" y="1193"/>
                  </a:cubicBezTo>
                  <a:cubicBezTo>
                    <a:pt x="1873" y="1193"/>
                    <a:pt x="1873" y="1193"/>
                    <a:pt x="1873" y="1193"/>
                  </a:cubicBezTo>
                  <a:cubicBezTo>
                    <a:pt x="1873" y="1193"/>
                    <a:pt x="1873" y="1193"/>
                    <a:pt x="1873" y="1193"/>
                  </a:cubicBezTo>
                  <a:cubicBezTo>
                    <a:pt x="1874" y="1193"/>
                    <a:pt x="1874" y="1193"/>
                    <a:pt x="1874" y="1193"/>
                  </a:cubicBezTo>
                  <a:cubicBezTo>
                    <a:pt x="1873" y="1193"/>
                    <a:pt x="1873" y="1193"/>
                    <a:pt x="1873" y="1193"/>
                  </a:cubicBezTo>
                  <a:cubicBezTo>
                    <a:pt x="1876" y="1192"/>
                    <a:pt x="1876" y="1192"/>
                    <a:pt x="1876" y="1192"/>
                  </a:cubicBezTo>
                  <a:cubicBezTo>
                    <a:pt x="1873" y="1192"/>
                    <a:pt x="1873" y="1192"/>
                    <a:pt x="1873" y="1192"/>
                  </a:cubicBezTo>
                  <a:cubicBezTo>
                    <a:pt x="1873" y="1193"/>
                    <a:pt x="1873" y="1193"/>
                    <a:pt x="1873" y="1193"/>
                  </a:cubicBezTo>
                  <a:cubicBezTo>
                    <a:pt x="1876" y="1192"/>
                    <a:pt x="1876" y="1192"/>
                    <a:pt x="1876" y="1192"/>
                  </a:cubicBezTo>
                  <a:cubicBezTo>
                    <a:pt x="1873" y="1192"/>
                    <a:pt x="1873" y="1192"/>
                    <a:pt x="1873" y="1192"/>
                  </a:cubicBezTo>
                  <a:cubicBezTo>
                    <a:pt x="1876" y="1192"/>
                    <a:pt x="1876" y="1192"/>
                    <a:pt x="1876" y="1192"/>
                  </a:cubicBezTo>
                  <a:cubicBezTo>
                    <a:pt x="1874" y="1191"/>
                    <a:pt x="1874" y="1191"/>
                    <a:pt x="1874" y="1191"/>
                  </a:cubicBezTo>
                  <a:cubicBezTo>
                    <a:pt x="1873" y="1191"/>
                    <a:pt x="1873" y="1192"/>
                    <a:pt x="1873" y="1192"/>
                  </a:cubicBezTo>
                  <a:cubicBezTo>
                    <a:pt x="1876" y="1192"/>
                    <a:pt x="1876" y="1192"/>
                    <a:pt x="1876" y="1192"/>
                  </a:cubicBezTo>
                  <a:cubicBezTo>
                    <a:pt x="1874" y="1191"/>
                    <a:pt x="1874" y="1191"/>
                    <a:pt x="1874" y="1191"/>
                  </a:cubicBezTo>
                  <a:cubicBezTo>
                    <a:pt x="1874" y="1191"/>
                    <a:pt x="1874" y="1191"/>
                    <a:pt x="1874" y="1191"/>
                  </a:cubicBezTo>
                  <a:cubicBezTo>
                    <a:pt x="1876" y="1192"/>
                    <a:pt x="1876" y="1192"/>
                    <a:pt x="1876" y="1192"/>
                  </a:cubicBezTo>
                  <a:cubicBezTo>
                    <a:pt x="1875" y="1189"/>
                    <a:pt x="1875" y="1189"/>
                    <a:pt x="1875" y="1189"/>
                  </a:cubicBezTo>
                  <a:cubicBezTo>
                    <a:pt x="1875" y="1190"/>
                    <a:pt x="1874" y="1190"/>
                    <a:pt x="1874" y="1191"/>
                  </a:cubicBezTo>
                  <a:cubicBezTo>
                    <a:pt x="1876" y="1192"/>
                    <a:pt x="1876" y="1192"/>
                    <a:pt x="1876" y="1192"/>
                  </a:cubicBezTo>
                  <a:cubicBezTo>
                    <a:pt x="1875" y="1189"/>
                    <a:pt x="1875" y="1189"/>
                    <a:pt x="1875" y="1189"/>
                  </a:cubicBezTo>
                  <a:cubicBezTo>
                    <a:pt x="1876" y="1191"/>
                    <a:pt x="1876" y="1191"/>
                    <a:pt x="1876" y="1191"/>
                  </a:cubicBezTo>
                  <a:cubicBezTo>
                    <a:pt x="1876" y="1189"/>
                    <a:pt x="1876" y="1189"/>
                    <a:pt x="1876" y="1189"/>
                  </a:cubicBezTo>
                  <a:cubicBezTo>
                    <a:pt x="1875" y="1189"/>
                    <a:pt x="1875" y="1189"/>
                    <a:pt x="1875" y="1189"/>
                  </a:cubicBezTo>
                  <a:cubicBezTo>
                    <a:pt x="1876" y="1191"/>
                    <a:pt x="1876" y="1191"/>
                    <a:pt x="1876" y="1191"/>
                  </a:cubicBezTo>
                  <a:cubicBezTo>
                    <a:pt x="1876" y="1189"/>
                    <a:pt x="1876" y="1189"/>
                    <a:pt x="1876" y="1189"/>
                  </a:cubicBezTo>
                  <a:cubicBezTo>
                    <a:pt x="1876" y="1190"/>
                    <a:pt x="1876" y="1190"/>
                    <a:pt x="1876" y="1190"/>
                  </a:cubicBezTo>
                  <a:cubicBezTo>
                    <a:pt x="1876" y="1189"/>
                    <a:pt x="1876" y="1189"/>
                    <a:pt x="1876" y="1189"/>
                  </a:cubicBezTo>
                  <a:cubicBezTo>
                    <a:pt x="1876" y="1189"/>
                    <a:pt x="1876" y="1189"/>
                    <a:pt x="1876" y="1189"/>
                  </a:cubicBezTo>
                  <a:cubicBezTo>
                    <a:pt x="1876" y="1190"/>
                    <a:pt x="1876" y="1190"/>
                    <a:pt x="1876" y="1190"/>
                  </a:cubicBezTo>
                  <a:cubicBezTo>
                    <a:pt x="1876" y="1189"/>
                    <a:pt x="1876" y="1189"/>
                    <a:pt x="1876" y="1189"/>
                  </a:cubicBezTo>
                  <a:cubicBezTo>
                    <a:pt x="1876" y="1189"/>
                    <a:pt x="1875" y="1189"/>
                    <a:pt x="1873" y="1189"/>
                  </a:cubicBezTo>
                  <a:cubicBezTo>
                    <a:pt x="1870" y="1188"/>
                    <a:pt x="1866" y="1186"/>
                    <a:pt x="1860" y="1183"/>
                  </a:cubicBezTo>
                  <a:cubicBezTo>
                    <a:pt x="1838" y="1172"/>
                    <a:pt x="1798" y="1149"/>
                    <a:pt x="1750" y="1121"/>
                  </a:cubicBezTo>
                  <a:cubicBezTo>
                    <a:pt x="1679" y="1079"/>
                    <a:pt x="1591" y="1025"/>
                    <a:pt x="1520" y="981"/>
                  </a:cubicBezTo>
                  <a:cubicBezTo>
                    <a:pt x="1485" y="959"/>
                    <a:pt x="1454" y="940"/>
                    <a:pt x="1431" y="926"/>
                  </a:cubicBezTo>
                  <a:cubicBezTo>
                    <a:pt x="1420" y="919"/>
                    <a:pt x="1411" y="914"/>
                    <a:pt x="1404" y="910"/>
                  </a:cubicBezTo>
                  <a:cubicBezTo>
                    <a:pt x="1401" y="908"/>
                    <a:pt x="1398" y="907"/>
                    <a:pt x="1396" y="906"/>
                  </a:cubicBezTo>
                  <a:cubicBezTo>
                    <a:pt x="1396" y="905"/>
                    <a:pt x="1395" y="905"/>
                    <a:pt x="1394" y="904"/>
                  </a:cubicBezTo>
                  <a:cubicBezTo>
                    <a:pt x="1393" y="904"/>
                    <a:pt x="1393" y="904"/>
                    <a:pt x="1393" y="904"/>
                  </a:cubicBezTo>
                  <a:cubicBezTo>
                    <a:pt x="1393" y="904"/>
                    <a:pt x="1393" y="904"/>
                    <a:pt x="1393" y="904"/>
                  </a:cubicBezTo>
                  <a:cubicBezTo>
                    <a:pt x="1392" y="904"/>
                    <a:pt x="1392" y="904"/>
                    <a:pt x="1391" y="904"/>
                  </a:cubicBezTo>
                  <a:cubicBezTo>
                    <a:pt x="1391" y="904"/>
                    <a:pt x="1391" y="904"/>
                    <a:pt x="1390" y="904"/>
                  </a:cubicBezTo>
                  <a:cubicBezTo>
                    <a:pt x="1389" y="904"/>
                    <a:pt x="1388" y="905"/>
                    <a:pt x="1388" y="905"/>
                  </a:cubicBezTo>
                  <a:cubicBezTo>
                    <a:pt x="1387" y="907"/>
                    <a:pt x="1387" y="910"/>
                    <a:pt x="1389" y="911"/>
                  </a:cubicBezTo>
                  <a:cubicBezTo>
                    <a:pt x="1590" y="1037"/>
                    <a:pt x="1590" y="1037"/>
                    <a:pt x="1590" y="1037"/>
                  </a:cubicBezTo>
                  <a:cubicBezTo>
                    <a:pt x="1372" y="907"/>
                    <a:pt x="1372" y="907"/>
                    <a:pt x="1372" y="907"/>
                  </a:cubicBezTo>
                  <a:cubicBezTo>
                    <a:pt x="1370" y="906"/>
                    <a:pt x="1368" y="907"/>
                    <a:pt x="1367" y="909"/>
                  </a:cubicBezTo>
                  <a:cubicBezTo>
                    <a:pt x="1366" y="911"/>
                    <a:pt x="1366" y="913"/>
                    <a:pt x="1368" y="914"/>
                  </a:cubicBezTo>
                  <a:cubicBezTo>
                    <a:pt x="1611" y="1066"/>
                    <a:pt x="1611" y="1066"/>
                    <a:pt x="1611" y="1066"/>
                  </a:cubicBezTo>
                  <a:cubicBezTo>
                    <a:pt x="1346" y="910"/>
                    <a:pt x="1346" y="910"/>
                    <a:pt x="1346" y="910"/>
                  </a:cubicBezTo>
                  <a:cubicBezTo>
                    <a:pt x="1345" y="909"/>
                    <a:pt x="1342" y="910"/>
                    <a:pt x="1341" y="912"/>
                  </a:cubicBezTo>
                  <a:cubicBezTo>
                    <a:pt x="1340" y="913"/>
                    <a:pt x="1340" y="916"/>
                    <a:pt x="1342" y="917"/>
                  </a:cubicBezTo>
                  <a:cubicBezTo>
                    <a:pt x="1872" y="1248"/>
                    <a:pt x="1872" y="1248"/>
                    <a:pt x="1872" y="1248"/>
                  </a:cubicBezTo>
                  <a:cubicBezTo>
                    <a:pt x="1874" y="1245"/>
                    <a:pt x="1874" y="1245"/>
                    <a:pt x="1874" y="1245"/>
                  </a:cubicBezTo>
                  <a:cubicBezTo>
                    <a:pt x="1871" y="1242"/>
                    <a:pt x="1871" y="1242"/>
                    <a:pt x="1871" y="1242"/>
                  </a:cubicBezTo>
                  <a:cubicBezTo>
                    <a:pt x="1873" y="1244"/>
                    <a:pt x="1873" y="1244"/>
                    <a:pt x="1873" y="1244"/>
                  </a:cubicBezTo>
                  <a:cubicBezTo>
                    <a:pt x="1872" y="1241"/>
                    <a:pt x="1872" y="1241"/>
                    <a:pt x="1872" y="1241"/>
                  </a:cubicBezTo>
                  <a:cubicBezTo>
                    <a:pt x="1872" y="1241"/>
                    <a:pt x="1871" y="1242"/>
                    <a:pt x="1871" y="1242"/>
                  </a:cubicBezTo>
                  <a:cubicBezTo>
                    <a:pt x="1873" y="1244"/>
                    <a:pt x="1873" y="1244"/>
                    <a:pt x="1873" y="1244"/>
                  </a:cubicBezTo>
                  <a:cubicBezTo>
                    <a:pt x="1872" y="1241"/>
                    <a:pt x="1872" y="1241"/>
                    <a:pt x="1872" y="1241"/>
                  </a:cubicBezTo>
                  <a:cubicBezTo>
                    <a:pt x="1873" y="1243"/>
                    <a:pt x="1873" y="1243"/>
                    <a:pt x="1873" y="1243"/>
                  </a:cubicBezTo>
                  <a:cubicBezTo>
                    <a:pt x="1872" y="1241"/>
                    <a:pt x="1872" y="1241"/>
                    <a:pt x="1872" y="1241"/>
                  </a:cubicBezTo>
                  <a:cubicBezTo>
                    <a:pt x="1872" y="1241"/>
                    <a:pt x="1872" y="1241"/>
                    <a:pt x="1872" y="1241"/>
                  </a:cubicBezTo>
                  <a:cubicBezTo>
                    <a:pt x="1873" y="1243"/>
                    <a:pt x="1873" y="1243"/>
                    <a:pt x="1873" y="1243"/>
                  </a:cubicBezTo>
                  <a:cubicBezTo>
                    <a:pt x="1872" y="1241"/>
                    <a:pt x="1872" y="1241"/>
                    <a:pt x="1872" y="1241"/>
                  </a:cubicBezTo>
                  <a:cubicBezTo>
                    <a:pt x="1872" y="1241"/>
                    <a:pt x="1872" y="1241"/>
                    <a:pt x="1872" y="1241"/>
                  </a:cubicBezTo>
                  <a:cubicBezTo>
                    <a:pt x="1872" y="1241"/>
                    <a:pt x="1871" y="1241"/>
                    <a:pt x="1869" y="1240"/>
                  </a:cubicBezTo>
                  <a:cubicBezTo>
                    <a:pt x="1866" y="1239"/>
                    <a:pt x="1860" y="1237"/>
                    <a:pt x="1854" y="1234"/>
                  </a:cubicBezTo>
                  <a:cubicBezTo>
                    <a:pt x="1828" y="1221"/>
                    <a:pt x="1783" y="1195"/>
                    <a:pt x="1729" y="1163"/>
                  </a:cubicBezTo>
                  <a:cubicBezTo>
                    <a:pt x="1648" y="1114"/>
                    <a:pt x="1548" y="1051"/>
                    <a:pt x="1468" y="1001"/>
                  </a:cubicBezTo>
                  <a:cubicBezTo>
                    <a:pt x="1428" y="976"/>
                    <a:pt x="1393" y="954"/>
                    <a:pt x="1368" y="938"/>
                  </a:cubicBezTo>
                  <a:cubicBezTo>
                    <a:pt x="1355" y="930"/>
                    <a:pt x="1345" y="924"/>
                    <a:pt x="1337" y="919"/>
                  </a:cubicBezTo>
                  <a:cubicBezTo>
                    <a:pt x="1334" y="917"/>
                    <a:pt x="1331" y="915"/>
                    <a:pt x="1329" y="914"/>
                  </a:cubicBezTo>
                  <a:cubicBezTo>
                    <a:pt x="1328" y="913"/>
                    <a:pt x="1327" y="913"/>
                    <a:pt x="1326" y="913"/>
                  </a:cubicBezTo>
                  <a:cubicBezTo>
                    <a:pt x="1325" y="912"/>
                    <a:pt x="1325" y="912"/>
                    <a:pt x="1325" y="912"/>
                  </a:cubicBezTo>
                  <a:cubicBezTo>
                    <a:pt x="1325" y="912"/>
                    <a:pt x="1325" y="912"/>
                    <a:pt x="1325" y="912"/>
                  </a:cubicBezTo>
                  <a:cubicBezTo>
                    <a:pt x="1325" y="912"/>
                    <a:pt x="1324" y="912"/>
                    <a:pt x="1324" y="912"/>
                  </a:cubicBezTo>
                  <a:cubicBezTo>
                    <a:pt x="1323" y="912"/>
                    <a:pt x="1323" y="912"/>
                    <a:pt x="1322" y="912"/>
                  </a:cubicBezTo>
                  <a:cubicBezTo>
                    <a:pt x="1321" y="912"/>
                    <a:pt x="1321" y="913"/>
                    <a:pt x="1320" y="914"/>
                  </a:cubicBezTo>
                  <a:cubicBezTo>
                    <a:pt x="1319" y="916"/>
                    <a:pt x="1319" y="918"/>
                    <a:pt x="1321" y="919"/>
                  </a:cubicBezTo>
                  <a:cubicBezTo>
                    <a:pt x="1321" y="919"/>
                    <a:pt x="1324" y="921"/>
                    <a:pt x="1328" y="923"/>
                  </a:cubicBezTo>
                  <a:cubicBezTo>
                    <a:pt x="1358" y="942"/>
                    <a:pt x="1494" y="1026"/>
                    <a:pt x="1622" y="1106"/>
                  </a:cubicBezTo>
                  <a:cubicBezTo>
                    <a:pt x="1687" y="1146"/>
                    <a:pt x="1749" y="1185"/>
                    <a:pt x="1795" y="1214"/>
                  </a:cubicBezTo>
                  <a:cubicBezTo>
                    <a:pt x="1819" y="1229"/>
                    <a:pt x="1838" y="1241"/>
                    <a:pt x="1851" y="1250"/>
                  </a:cubicBezTo>
                  <a:cubicBezTo>
                    <a:pt x="1858" y="1254"/>
                    <a:pt x="1863" y="1257"/>
                    <a:pt x="1866" y="1259"/>
                  </a:cubicBezTo>
                  <a:cubicBezTo>
                    <a:pt x="1868" y="1261"/>
                    <a:pt x="1870" y="1262"/>
                    <a:pt x="1870" y="1262"/>
                  </a:cubicBezTo>
                  <a:cubicBezTo>
                    <a:pt x="1871" y="1262"/>
                    <a:pt x="1871" y="1263"/>
                    <a:pt x="1871" y="1263"/>
                  </a:cubicBezTo>
                  <a:cubicBezTo>
                    <a:pt x="1871" y="1263"/>
                    <a:pt x="1871" y="1263"/>
                    <a:pt x="1871" y="1263"/>
                  </a:cubicBezTo>
                  <a:cubicBezTo>
                    <a:pt x="1874" y="1260"/>
                    <a:pt x="1874" y="1260"/>
                    <a:pt x="1874" y="1260"/>
                  </a:cubicBezTo>
                  <a:cubicBezTo>
                    <a:pt x="1871" y="1262"/>
                    <a:pt x="1871" y="1262"/>
                    <a:pt x="1871" y="1262"/>
                  </a:cubicBezTo>
                  <a:cubicBezTo>
                    <a:pt x="1871" y="1263"/>
                    <a:pt x="1871" y="1263"/>
                    <a:pt x="1871" y="1263"/>
                  </a:cubicBezTo>
                  <a:cubicBezTo>
                    <a:pt x="1874" y="1260"/>
                    <a:pt x="1874" y="1260"/>
                    <a:pt x="1874" y="1260"/>
                  </a:cubicBezTo>
                  <a:cubicBezTo>
                    <a:pt x="1871" y="1262"/>
                    <a:pt x="1871" y="1262"/>
                    <a:pt x="1871" y="1262"/>
                  </a:cubicBezTo>
                  <a:cubicBezTo>
                    <a:pt x="1874" y="1260"/>
                    <a:pt x="1874" y="1260"/>
                    <a:pt x="1874" y="1260"/>
                  </a:cubicBezTo>
                  <a:cubicBezTo>
                    <a:pt x="1871" y="1262"/>
                    <a:pt x="1871" y="1262"/>
                    <a:pt x="1871" y="1262"/>
                  </a:cubicBezTo>
                  <a:cubicBezTo>
                    <a:pt x="1871" y="1262"/>
                    <a:pt x="1871" y="1262"/>
                    <a:pt x="1871" y="1262"/>
                  </a:cubicBezTo>
                  <a:cubicBezTo>
                    <a:pt x="1874" y="1260"/>
                    <a:pt x="1874" y="1260"/>
                    <a:pt x="1874" y="1260"/>
                  </a:cubicBezTo>
                  <a:cubicBezTo>
                    <a:pt x="1871" y="1262"/>
                    <a:pt x="1871" y="1262"/>
                    <a:pt x="1871" y="1262"/>
                  </a:cubicBezTo>
                  <a:cubicBezTo>
                    <a:pt x="1874" y="1260"/>
                    <a:pt x="1874" y="1260"/>
                    <a:pt x="1874" y="1260"/>
                  </a:cubicBezTo>
                  <a:cubicBezTo>
                    <a:pt x="1870" y="1260"/>
                    <a:pt x="1870" y="1260"/>
                    <a:pt x="1870" y="1260"/>
                  </a:cubicBezTo>
                  <a:cubicBezTo>
                    <a:pt x="1870" y="1261"/>
                    <a:pt x="1870" y="1262"/>
                    <a:pt x="1871" y="1262"/>
                  </a:cubicBezTo>
                  <a:cubicBezTo>
                    <a:pt x="1874" y="1260"/>
                    <a:pt x="1874" y="1260"/>
                    <a:pt x="1874" y="1260"/>
                  </a:cubicBezTo>
                  <a:cubicBezTo>
                    <a:pt x="1870" y="1260"/>
                    <a:pt x="1870" y="1260"/>
                    <a:pt x="1870" y="1260"/>
                  </a:cubicBezTo>
                  <a:cubicBezTo>
                    <a:pt x="1874" y="1260"/>
                    <a:pt x="1874" y="1260"/>
                    <a:pt x="1874" y="1260"/>
                  </a:cubicBezTo>
                  <a:cubicBezTo>
                    <a:pt x="1876" y="1256"/>
                    <a:pt x="1876" y="1256"/>
                    <a:pt x="1876" y="1256"/>
                  </a:cubicBezTo>
                  <a:cubicBezTo>
                    <a:pt x="1876" y="1256"/>
                    <a:pt x="1735" y="1172"/>
                    <a:pt x="1594" y="1088"/>
                  </a:cubicBezTo>
                  <a:cubicBezTo>
                    <a:pt x="1523" y="1046"/>
                    <a:pt x="1452" y="1004"/>
                    <a:pt x="1398" y="972"/>
                  </a:cubicBezTo>
                  <a:cubicBezTo>
                    <a:pt x="1371" y="956"/>
                    <a:pt x="1349" y="943"/>
                    <a:pt x="1332" y="934"/>
                  </a:cubicBezTo>
                  <a:cubicBezTo>
                    <a:pt x="1324" y="929"/>
                    <a:pt x="1318" y="926"/>
                    <a:pt x="1313" y="923"/>
                  </a:cubicBezTo>
                  <a:cubicBezTo>
                    <a:pt x="1311" y="922"/>
                    <a:pt x="1309" y="921"/>
                    <a:pt x="1308" y="920"/>
                  </a:cubicBezTo>
                  <a:cubicBezTo>
                    <a:pt x="1307" y="920"/>
                    <a:pt x="1307" y="920"/>
                    <a:pt x="1306" y="919"/>
                  </a:cubicBezTo>
                  <a:cubicBezTo>
                    <a:pt x="1305" y="919"/>
                    <a:pt x="1305" y="919"/>
                    <a:pt x="1305" y="919"/>
                  </a:cubicBezTo>
                  <a:cubicBezTo>
                    <a:pt x="1305" y="919"/>
                    <a:pt x="1305" y="919"/>
                    <a:pt x="1304" y="919"/>
                  </a:cubicBezTo>
                  <a:cubicBezTo>
                    <a:pt x="1303" y="919"/>
                    <a:pt x="1303" y="919"/>
                    <a:pt x="1302" y="919"/>
                  </a:cubicBezTo>
                  <a:cubicBezTo>
                    <a:pt x="1302" y="919"/>
                    <a:pt x="1301" y="920"/>
                    <a:pt x="1300" y="921"/>
                  </a:cubicBezTo>
                  <a:cubicBezTo>
                    <a:pt x="1300" y="922"/>
                    <a:pt x="1300" y="923"/>
                    <a:pt x="1300" y="924"/>
                  </a:cubicBezTo>
                  <a:cubicBezTo>
                    <a:pt x="1300" y="925"/>
                    <a:pt x="1301" y="926"/>
                    <a:pt x="1302" y="926"/>
                  </a:cubicBezTo>
                  <a:cubicBezTo>
                    <a:pt x="1302" y="926"/>
                    <a:pt x="1304" y="928"/>
                    <a:pt x="1308" y="930"/>
                  </a:cubicBezTo>
                  <a:cubicBezTo>
                    <a:pt x="1339" y="949"/>
                    <a:pt x="1480" y="1032"/>
                    <a:pt x="1613" y="1114"/>
                  </a:cubicBezTo>
                  <a:cubicBezTo>
                    <a:pt x="1680" y="1154"/>
                    <a:pt x="1744" y="1194"/>
                    <a:pt x="1792" y="1225"/>
                  </a:cubicBezTo>
                  <a:cubicBezTo>
                    <a:pt x="1816" y="1240"/>
                    <a:pt x="1836" y="1253"/>
                    <a:pt x="1849" y="1263"/>
                  </a:cubicBezTo>
                  <a:cubicBezTo>
                    <a:pt x="1856" y="1268"/>
                    <a:pt x="1861" y="1272"/>
                    <a:pt x="1865" y="1275"/>
                  </a:cubicBezTo>
                  <a:cubicBezTo>
                    <a:pt x="1867" y="1277"/>
                    <a:pt x="1868" y="1278"/>
                    <a:pt x="1869" y="1279"/>
                  </a:cubicBezTo>
                  <a:cubicBezTo>
                    <a:pt x="1869" y="1279"/>
                    <a:pt x="1869" y="1279"/>
                    <a:pt x="1869" y="1279"/>
                  </a:cubicBezTo>
                  <a:cubicBezTo>
                    <a:pt x="1869" y="1279"/>
                    <a:pt x="1869" y="1279"/>
                    <a:pt x="1869" y="1279"/>
                  </a:cubicBezTo>
                  <a:cubicBezTo>
                    <a:pt x="1869" y="1279"/>
                    <a:pt x="1869" y="1279"/>
                    <a:pt x="1869" y="1279"/>
                  </a:cubicBezTo>
                  <a:cubicBezTo>
                    <a:pt x="1869" y="1279"/>
                    <a:pt x="1869" y="1279"/>
                    <a:pt x="1869" y="1279"/>
                  </a:cubicBezTo>
                  <a:cubicBezTo>
                    <a:pt x="1869" y="1279"/>
                    <a:pt x="1869" y="1279"/>
                    <a:pt x="1869" y="1279"/>
                  </a:cubicBezTo>
                  <a:cubicBezTo>
                    <a:pt x="1869" y="1279"/>
                    <a:pt x="1869" y="1279"/>
                    <a:pt x="1869" y="1279"/>
                  </a:cubicBezTo>
                  <a:cubicBezTo>
                    <a:pt x="1872" y="1278"/>
                    <a:pt x="1872" y="1278"/>
                    <a:pt x="1872" y="1278"/>
                  </a:cubicBezTo>
                  <a:cubicBezTo>
                    <a:pt x="1869" y="1278"/>
                    <a:pt x="1869" y="1278"/>
                    <a:pt x="1869" y="1278"/>
                  </a:cubicBezTo>
                  <a:cubicBezTo>
                    <a:pt x="1869" y="1279"/>
                    <a:pt x="1869" y="1279"/>
                    <a:pt x="1869" y="1279"/>
                  </a:cubicBezTo>
                  <a:cubicBezTo>
                    <a:pt x="1872" y="1278"/>
                    <a:pt x="1872" y="1278"/>
                    <a:pt x="1872" y="1278"/>
                  </a:cubicBezTo>
                  <a:cubicBezTo>
                    <a:pt x="1869" y="1278"/>
                    <a:pt x="1869" y="1278"/>
                    <a:pt x="1869" y="1278"/>
                  </a:cubicBezTo>
                  <a:cubicBezTo>
                    <a:pt x="1873" y="1278"/>
                    <a:pt x="1873" y="1278"/>
                    <a:pt x="1873" y="1278"/>
                  </a:cubicBezTo>
                  <a:cubicBezTo>
                    <a:pt x="1870" y="1277"/>
                    <a:pt x="1870" y="1277"/>
                    <a:pt x="1870" y="1277"/>
                  </a:cubicBezTo>
                  <a:cubicBezTo>
                    <a:pt x="1869" y="1277"/>
                    <a:pt x="1869" y="1278"/>
                    <a:pt x="1869" y="1278"/>
                  </a:cubicBezTo>
                  <a:cubicBezTo>
                    <a:pt x="1873" y="1278"/>
                    <a:pt x="1873" y="1278"/>
                    <a:pt x="1873" y="1278"/>
                  </a:cubicBezTo>
                  <a:cubicBezTo>
                    <a:pt x="1870" y="1277"/>
                    <a:pt x="1870" y="1277"/>
                    <a:pt x="1870" y="1277"/>
                  </a:cubicBezTo>
                  <a:cubicBezTo>
                    <a:pt x="1873" y="1279"/>
                    <a:pt x="1873" y="1279"/>
                    <a:pt x="1873" y="1279"/>
                  </a:cubicBezTo>
                  <a:cubicBezTo>
                    <a:pt x="1875" y="1275"/>
                    <a:pt x="1875" y="1275"/>
                    <a:pt x="1875" y="1275"/>
                  </a:cubicBezTo>
                  <a:cubicBezTo>
                    <a:pt x="1875" y="1275"/>
                    <a:pt x="1728" y="1187"/>
                    <a:pt x="1581" y="1099"/>
                  </a:cubicBezTo>
                  <a:cubicBezTo>
                    <a:pt x="1507" y="1054"/>
                    <a:pt x="1433" y="1010"/>
                    <a:pt x="1377" y="977"/>
                  </a:cubicBezTo>
                  <a:cubicBezTo>
                    <a:pt x="1349" y="960"/>
                    <a:pt x="1326" y="947"/>
                    <a:pt x="1309" y="937"/>
                  </a:cubicBezTo>
                  <a:cubicBezTo>
                    <a:pt x="1301" y="932"/>
                    <a:pt x="1294" y="928"/>
                    <a:pt x="1289" y="926"/>
                  </a:cubicBezTo>
                  <a:cubicBezTo>
                    <a:pt x="1287" y="924"/>
                    <a:pt x="1285" y="923"/>
                    <a:pt x="1284" y="923"/>
                  </a:cubicBezTo>
                  <a:cubicBezTo>
                    <a:pt x="1283" y="922"/>
                    <a:pt x="1283" y="922"/>
                    <a:pt x="1282" y="922"/>
                  </a:cubicBezTo>
                  <a:cubicBezTo>
                    <a:pt x="1281" y="921"/>
                    <a:pt x="1281" y="921"/>
                    <a:pt x="1281" y="921"/>
                  </a:cubicBezTo>
                  <a:cubicBezTo>
                    <a:pt x="1281" y="921"/>
                    <a:pt x="1281" y="921"/>
                    <a:pt x="1281" y="921"/>
                  </a:cubicBezTo>
                  <a:cubicBezTo>
                    <a:pt x="1281" y="921"/>
                    <a:pt x="1280" y="921"/>
                    <a:pt x="1280" y="921"/>
                  </a:cubicBezTo>
                  <a:cubicBezTo>
                    <a:pt x="1279" y="921"/>
                    <a:pt x="1279" y="921"/>
                    <a:pt x="1278" y="921"/>
                  </a:cubicBezTo>
                  <a:cubicBezTo>
                    <a:pt x="1278" y="922"/>
                    <a:pt x="1277" y="922"/>
                    <a:pt x="1276" y="923"/>
                  </a:cubicBezTo>
                  <a:cubicBezTo>
                    <a:pt x="1280" y="925"/>
                    <a:pt x="1280" y="925"/>
                    <a:pt x="1280" y="925"/>
                  </a:cubicBezTo>
                  <a:cubicBezTo>
                    <a:pt x="1276" y="923"/>
                    <a:pt x="1276" y="923"/>
                    <a:pt x="1276" y="923"/>
                  </a:cubicBezTo>
                  <a:cubicBezTo>
                    <a:pt x="1276" y="924"/>
                    <a:pt x="1276" y="925"/>
                    <a:pt x="1276" y="925"/>
                  </a:cubicBezTo>
                  <a:cubicBezTo>
                    <a:pt x="1276" y="927"/>
                    <a:pt x="1276" y="928"/>
                    <a:pt x="1277" y="929"/>
                  </a:cubicBezTo>
                  <a:cubicBezTo>
                    <a:pt x="1278" y="930"/>
                    <a:pt x="1279" y="931"/>
                    <a:pt x="1281" y="933"/>
                  </a:cubicBezTo>
                  <a:cubicBezTo>
                    <a:pt x="1284" y="936"/>
                    <a:pt x="1289" y="939"/>
                    <a:pt x="1296" y="944"/>
                  </a:cubicBezTo>
                  <a:cubicBezTo>
                    <a:pt x="1321" y="962"/>
                    <a:pt x="1370" y="992"/>
                    <a:pt x="1428" y="1028"/>
                  </a:cubicBezTo>
                  <a:cubicBezTo>
                    <a:pt x="1517" y="1081"/>
                    <a:pt x="1627" y="1147"/>
                    <a:pt x="1716" y="1201"/>
                  </a:cubicBezTo>
                  <a:cubicBezTo>
                    <a:pt x="1760" y="1227"/>
                    <a:pt x="1799" y="1251"/>
                    <a:pt x="1827" y="1269"/>
                  </a:cubicBezTo>
                  <a:cubicBezTo>
                    <a:pt x="1841" y="1277"/>
                    <a:pt x="1852" y="1285"/>
                    <a:pt x="1860" y="1290"/>
                  </a:cubicBezTo>
                  <a:cubicBezTo>
                    <a:pt x="1863" y="1292"/>
                    <a:pt x="1866" y="1295"/>
                    <a:pt x="1868" y="1296"/>
                  </a:cubicBezTo>
                  <a:cubicBezTo>
                    <a:pt x="1869" y="1297"/>
                    <a:pt x="1870" y="1297"/>
                    <a:pt x="1870" y="1298"/>
                  </a:cubicBezTo>
                  <a:cubicBezTo>
                    <a:pt x="1870" y="1298"/>
                    <a:pt x="1870" y="1298"/>
                    <a:pt x="1870" y="1298"/>
                  </a:cubicBezTo>
                  <a:cubicBezTo>
                    <a:pt x="1870" y="1298"/>
                    <a:pt x="1870" y="1298"/>
                    <a:pt x="1870" y="1298"/>
                  </a:cubicBezTo>
                  <a:cubicBezTo>
                    <a:pt x="1870" y="1298"/>
                    <a:pt x="1870" y="1298"/>
                    <a:pt x="1870" y="1298"/>
                  </a:cubicBezTo>
                  <a:cubicBezTo>
                    <a:pt x="1870" y="1298"/>
                    <a:pt x="1870" y="1298"/>
                    <a:pt x="1870" y="1298"/>
                  </a:cubicBezTo>
                  <a:cubicBezTo>
                    <a:pt x="1870" y="1298"/>
                    <a:pt x="1870" y="1298"/>
                    <a:pt x="1870" y="1298"/>
                  </a:cubicBezTo>
                  <a:cubicBezTo>
                    <a:pt x="1870" y="1298"/>
                    <a:pt x="1870" y="1298"/>
                    <a:pt x="1870" y="1298"/>
                  </a:cubicBezTo>
                  <a:cubicBezTo>
                    <a:pt x="1873" y="1296"/>
                    <a:pt x="1873" y="1296"/>
                    <a:pt x="1873" y="1296"/>
                  </a:cubicBezTo>
                  <a:cubicBezTo>
                    <a:pt x="1870" y="1296"/>
                    <a:pt x="1870" y="1296"/>
                    <a:pt x="1870" y="1296"/>
                  </a:cubicBezTo>
                  <a:cubicBezTo>
                    <a:pt x="1870" y="1298"/>
                    <a:pt x="1870" y="1298"/>
                    <a:pt x="1870" y="1298"/>
                  </a:cubicBezTo>
                  <a:cubicBezTo>
                    <a:pt x="1873" y="1296"/>
                    <a:pt x="1873" y="1296"/>
                    <a:pt x="1873" y="1296"/>
                  </a:cubicBezTo>
                  <a:cubicBezTo>
                    <a:pt x="1870" y="1296"/>
                    <a:pt x="1870" y="1296"/>
                    <a:pt x="1870" y="1296"/>
                  </a:cubicBezTo>
                  <a:cubicBezTo>
                    <a:pt x="1873" y="1296"/>
                    <a:pt x="1873" y="1296"/>
                    <a:pt x="1873" y="1296"/>
                  </a:cubicBezTo>
                  <a:cubicBezTo>
                    <a:pt x="1870" y="1294"/>
                    <a:pt x="1870" y="1294"/>
                    <a:pt x="1870" y="1294"/>
                  </a:cubicBezTo>
                  <a:cubicBezTo>
                    <a:pt x="1870" y="1295"/>
                    <a:pt x="1870" y="1296"/>
                    <a:pt x="1870" y="1296"/>
                  </a:cubicBezTo>
                  <a:cubicBezTo>
                    <a:pt x="1873" y="1296"/>
                    <a:pt x="1873" y="1296"/>
                    <a:pt x="1873" y="1296"/>
                  </a:cubicBezTo>
                  <a:cubicBezTo>
                    <a:pt x="1870" y="1294"/>
                    <a:pt x="1870" y="1294"/>
                    <a:pt x="1870" y="1294"/>
                  </a:cubicBezTo>
                  <a:cubicBezTo>
                    <a:pt x="1870" y="1294"/>
                    <a:pt x="1870" y="1294"/>
                    <a:pt x="1870" y="1294"/>
                  </a:cubicBezTo>
                  <a:cubicBezTo>
                    <a:pt x="1873" y="1296"/>
                    <a:pt x="1873" y="1296"/>
                    <a:pt x="1873" y="1296"/>
                  </a:cubicBezTo>
                  <a:cubicBezTo>
                    <a:pt x="1872" y="1293"/>
                    <a:pt x="1872" y="1293"/>
                    <a:pt x="1872" y="1293"/>
                  </a:cubicBezTo>
                  <a:cubicBezTo>
                    <a:pt x="1872" y="1293"/>
                    <a:pt x="1871" y="1294"/>
                    <a:pt x="1870" y="1294"/>
                  </a:cubicBezTo>
                  <a:cubicBezTo>
                    <a:pt x="1873" y="1296"/>
                    <a:pt x="1873" y="1296"/>
                    <a:pt x="1873" y="1296"/>
                  </a:cubicBezTo>
                  <a:cubicBezTo>
                    <a:pt x="1872" y="1293"/>
                    <a:pt x="1872" y="1293"/>
                    <a:pt x="1872" y="1293"/>
                  </a:cubicBezTo>
                  <a:cubicBezTo>
                    <a:pt x="1873" y="1295"/>
                    <a:pt x="1873" y="1295"/>
                    <a:pt x="1873" y="1295"/>
                  </a:cubicBezTo>
                  <a:cubicBezTo>
                    <a:pt x="1873" y="1293"/>
                    <a:pt x="1873" y="1293"/>
                    <a:pt x="1873" y="1293"/>
                  </a:cubicBezTo>
                  <a:cubicBezTo>
                    <a:pt x="1873" y="1293"/>
                    <a:pt x="1872" y="1293"/>
                    <a:pt x="1872" y="1293"/>
                  </a:cubicBezTo>
                  <a:cubicBezTo>
                    <a:pt x="1873" y="1295"/>
                    <a:pt x="1873" y="1295"/>
                    <a:pt x="1873" y="1295"/>
                  </a:cubicBezTo>
                  <a:cubicBezTo>
                    <a:pt x="1873" y="1293"/>
                    <a:pt x="1873" y="1293"/>
                    <a:pt x="1873" y="1293"/>
                  </a:cubicBezTo>
                  <a:cubicBezTo>
                    <a:pt x="1873" y="1293"/>
                    <a:pt x="1873" y="1293"/>
                    <a:pt x="1873" y="1293"/>
                  </a:cubicBezTo>
                  <a:cubicBezTo>
                    <a:pt x="1873" y="1293"/>
                    <a:pt x="1873" y="1293"/>
                    <a:pt x="1873" y="1293"/>
                  </a:cubicBezTo>
                  <a:cubicBezTo>
                    <a:pt x="1873" y="1293"/>
                    <a:pt x="1873" y="1293"/>
                    <a:pt x="1873" y="1293"/>
                  </a:cubicBezTo>
                  <a:cubicBezTo>
                    <a:pt x="1873" y="1293"/>
                    <a:pt x="1873" y="1293"/>
                    <a:pt x="1873" y="1293"/>
                  </a:cubicBezTo>
                  <a:cubicBezTo>
                    <a:pt x="1873" y="1293"/>
                    <a:pt x="1873" y="1293"/>
                    <a:pt x="1873" y="1293"/>
                  </a:cubicBezTo>
                  <a:cubicBezTo>
                    <a:pt x="1873" y="1293"/>
                    <a:pt x="1871" y="1292"/>
                    <a:pt x="1869" y="1292"/>
                  </a:cubicBezTo>
                  <a:cubicBezTo>
                    <a:pt x="1866" y="1290"/>
                    <a:pt x="1860" y="1288"/>
                    <a:pt x="1853" y="1284"/>
                  </a:cubicBezTo>
                  <a:cubicBezTo>
                    <a:pt x="1825" y="1270"/>
                    <a:pt x="1775" y="1241"/>
                    <a:pt x="1715" y="1205"/>
                  </a:cubicBezTo>
                  <a:cubicBezTo>
                    <a:pt x="1624" y="1151"/>
                    <a:pt x="1513" y="1082"/>
                    <a:pt x="1423" y="1027"/>
                  </a:cubicBezTo>
                  <a:cubicBezTo>
                    <a:pt x="1379" y="999"/>
                    <a:pt x="1340" y="975"/>
                    <a:pt x="1312" y="957"/>
                  </a:cubicBezTo>
                  <a:cubicBezTo>
                    <a:pt x="1298" y="948"/>
                    <a:pt x="1287" y="941"/>
                    <a:pt x="1279" y="937"/>
                  </a:cubicBezTo>
                  <a:cubicBezTo>
                    <a:pt x="1272" y="932"/>
                    <a:pt x="1268" y="929"/>
                    <a:pt x="1268" y="929"/>
                  </a:cubicBezTo>
                  <a:cubicBezTo>
                    <a:pt x="1266" y="928"/>
                    <a:pt x="1264" y="929"/>
                    <a:pt x="1262" y="930"/>
                  </a:cubicBezTo>
                  <a:cubicBezTo>
                    <a:pt x="1262" y="931"/>
                    <a:pt x="1261" y="932"/>
                    <a:pt x="1261" y="933"/>
                  </a:cubicBezTo>
                  <a:cubicBezTo>
                    <a:pt x="1261" y="934"/>
                    <a:pt x="1262" y="934"/>
                    <a:pt x="1262" y="935"/>
                  </a:cubicBezTo>
                  <a:cubicBezTo>
                    <a:pt x="1262" y="935"/>
                    <a:pt x="1263" y="936"/>
                    <a:pt x="1263" y="936"/>
                  </a:cubicBezTo>
                  <a:cubicBezTo>
                    <a:pt x="1263" y="936"/>
                    <a:pt x="1264" y="937"/>
                    <a:pt x="1264" y="937"/>
                  </a:cubicBezTo>
                  <a:cubicBezTo>
                    <a:pt x="1267" y="939"/>
                    <a:pt x="1271" y="941"/>
                    <a:pt x="1277" y="945"/>
                  </a:cubicBezTo>
                  <a:cubicBezTo>
                    <a:pt x="1322" y="973"/>
                    <a:pt x="1471" y="1060"/>
                    <a:pt x="1610" y="1143"/>
                  </a:cubicBezTo>
                  <a:cubicBezTo>
                    <a:pt x="1679" y="1184"/>
                    <a:pt x="1745" y="1225"/>
                    <a:pt x="1794" y="1257"/>
                  </a:cubicBezTo>
                  <a:cubicBezTo>
                    <a:pt x="1819" y="1272"/>
                    <a:pt x="1839" y="1286"/>
                    <a:pt x="1853" y="1296"/>
                  </a:cubicBezTo>
                  <a:cubicBezTo>
                    <a:pt x="1860" y="1302"/>
                    <a:pt x="1865" y="1306"/>
                    <a:pt x="1869" y="1309"/>
                  </a:cubicBezTo>
                  <a:cubicBezTo>
                    <a:pt x="1871" y="1311"/>
                    <a:pt x="1872" y="1312"/>
                    <a:pt x="1873" y="1313"/>
                  </a:cubicBezTo>
                  <a:cubicBezTo>
                    <a:pt x="1873" y="1314"/>
                    <a:pt x="1873" y="1314"/>
                    <a:pt x="1873" y="1314"/>
                  </a:cubicBezTo>
                  <a:cubicBezTo>
                    <a:pt x="1873" y="1315"/>
                    <a:pt x="1873" y="1315"/>
                    <a:pt x="1873" y="1315"/>
                  </a:cubicBezTo>
                  <a:cubicBezTo>
                    <a:pt x="1874" y="1314"/>
                    <a:pt x="1874" y="1314"/>
                    <a:pt x="1874" y="1314"/>
                  </a:cubicBezTo>
                  <a:cubicBezTo>
                    <a:pt x="1873" y="1314"/>
                    <a:pt x="1873" y="1314"/>
                    <a:pt x="1873" y="1314"/>
                  </a:cubicBezTo>
                  <a:cubicBezTo>
                    <a:pt x="1873" y="1315"/>
                    <a:pt x="1873" y="1315"/>
                    <a:pt x="1873" y="1315"/>
                  </a:cubicBezTo>
                  <a:cubicBezTo>
                    <a:pt x="1874" y="1314"/>
                    <a:pt x="1874" y="1314"/>
                    <a:pt x="1874" y="1314"/>
                  </a:cubicBezTo>
                  <a:cubicBezTo>
                    <a:pt x="1873" y="1314"/>
                    <a:pt x="1873" y="1314"/>
                    <a:pt x="1873" y="1314"/>
                  </a:cubicBezTo>
                  <a:cubicBezTo>
                    <a:pt x="1875" y="1314"/>
                    <a:pt x="1875" y="1314"/>
                    <a:pt x="1875" y="1314"/>
                  </a:cubicBezTo>
                  <a:cubicBezTo>
                    <a:pt x="1873" y="1314"/>
                    <a:pt x="1873" y="1314"/>
                    <a:pt x="1873" y="1314"/>
                  </a:cubicBezTo>
                  <a:cubicBezTo>
                    <a:pt x="1873" y="1314"/>
                    <a:pt x="1873" y="1314"/>
                    <a:pt x="1873" y="1314"/>
                  </a:cubicBezTo>
                  <a:cubicBezTo>
                    <a:pt x="1875" y="1314"/>
                    <a:pt x="1875" y="1314"/>
                    <a:pt x="1875" y="1314"/>
                  </a:cubicBezTo>
                  <a:cubicBezTo>
                    <a:pt x="1873" y="1314"/>
                    <a:pt x="1873" y="1314"/>
                    <a:pt x="1873" y="1314"/>
                  </a:cubicBezTo>
                  <a:cubicBezTo>
                    <a:pt x="1876" y="1314"/>
                    <a:pt x="1876" y="1314"/>
                    <a:pt x="1876" y="1314"/>
                  </a:cubicBezTo>
                  <a:cubicBezTo>
                    <a:pt x="1874" y="1313"/>
                    <a:pt x="1874" y="1313"/>
                    <a:pt x="1874" y="1313"/>
                  </a:cubicBezTo>
                  <a:cubicBezTo>
                    <a:pt x="1873" y="1313"/>
                    <a:pt x="1873" y="1314"/>
                    <a:pt x="1873" y="1314"/>
                  </a:cubicBezTo>
                  <a:cubicBezTo>
                    <a:pt x="1876" y="1314"/>
                    <a:pt x="1876" y="1314"/>
                    <a:pt x="1876" y="1314"/>
                  </a:cubicBezTo>
                  <a:cubicBezTo>
                    <a:pt x="1874" y="1313"/>
                    <a:pt x="1874" y="1313"/>
                    <a:pt x="1874" y="1313"/>
                  </a:cubicBezTo>
                  <a:cubicBezTo>
                    <a:pt x="1877" y="1315"/>
                    <a:pt x="1877" y="1315"/>
                    <a:pt x="1877" y="1315"/>
                  </a:cubicBezTo>
                  <a:cubicBezTo>
                    <a:pt x="1879" y="1311"/>
                    <a:pt x="1879" y="1311"/>
                    <a:pt x="1879" y="1311"/>
                  </a:cubicBezTo>
                  <a:cubicBezTo>
                    <a:pt x="1879" y="1311"/>
                    <a:pt x="1726" y="1218"/>
                    <a:pt x="1571" y="1124"/>
                  </a:cubicBezTo>
                  <a:cubicBezTo>
                    <a:pt x="1493" y="1077"/>
                    <a:pt x="1415" y="1030"/>
                    <a:pt x="1356" y="995"/>
                  </a:cubicBezTo>
                  <a:cubicBezTo>
                    <a:pt x="1326" y="977"/>
                    <a:pt x="1301" y="963"/>
                    <a:pt x="1283" y="952"/>
                  </a:cubicBezTo>
                  <a:cubicBezTo>
                    <a:pt x="1274" y="947"/>
                    <a:pt x="1266" y="943"/>
                    <a:pt x="1261" y="940"/>
                  </a:cubicBezTo>
                  <a:cubicBezTo>
                    <a:pt x="1258" y="939"/>
                    <a:pt x="1256" y="938"/>
                    <a:pt x="1255" y="937"/>
                  </a:cubicBezTo>
                  <a:cubicBezTo>
                    <a:pt x="1254" y="937"/>
                    <a:pt x="1253" y="937"/>
                    <a:pt x="1252" y="936"/>
                  </a:cubicBezTo>
                  <a:cubicBezTo>
                    <a:pt x="1251" y="936"/>
                    <a:pt x="1251" y="936"/>
                    <a:pt x="1251" y="936"/>
                  </a:cubicBezTo>
                  <a:cubicBezTo>
                    <a:pt x="1251" y="936"/>
                    <a:pt x="1251" y="936"/>
                    <a:pt x="1250" y="936"/>
                  </a:cubicBezTo>
                  <a:cubicBezTo>
                    <a:pt x="1250" y="936"/>
                    <a:pt x="1249" y="936"/>
                    <a:pt x="1248" y="936"/>
                  </a:cubicBezTo>
                  <a:cubicBezTo>
                    <a:pt x="1248" y="936"/>
                    <a:pt x="1247" y="937"/>
                    <a:pt x="1246" y="938"/>
                  </a:cubicBezTo>
                  <a:cubicBezTo>
                    <a:pt x="1245" y="940"/>
                    <a:pt x="1246" y="942"/>
                    <a:pt x="1248" y="943"/>
                  </a:cubicBezTo>
                  <a:cubicBezTo>
                    <a:pt x="1875" y="1335"/>
                    <a:pt x="1875" y="1335"/>
                    <a:pt x="1875" y="1335"/>
                  </a:cubicBezTo>
                  <a:cubicBezTo>
                    <a:pt x="1877" y="1332"/>
                    <a:pt x="1877" y="1332"/>
                    <a:pt x="1877" y="1332"/>
                  </a:cubicBezTo>
                  <a:cubicBezTo>
                    <a:pt x="1874" y="1330"/>
                    <a:pt x="1874" y="1330"/>
                    <a:pt x="1874" y="1330"/>
                  </a:cubicBezTo>
                  <a:cubicBezTo>
                    <a:pt x="1877" y="1332"/>
                    <a:pt x="1877" y="1332"/>
                    <a:pt x="1877" y="1332"/>
                  </a:cubicBezTo>
                  <a:cubicBezTo>
                    <a:pt x="1876" y="1328"/>
                    <a:pt x="1876" y="1328"/>
                    <a:pt x="1876" y="1328"/>
                  </a:cubicBezTo>
                  <a:cubicBezTo>
                    <a:pt x="1875" y="1328"/>
                    <a:pt x="1874" y="1329"/>
                    <a:pt x="1874" y="1330"/>
                  </a:cubicBezTo>
                  <a:cubicBezTo>
                    <a:pt x="1877" y="1332"/>
                    <a:pt x="1877" y="1332"/>
                    <a:pt x="1877" y="1332"/>
                  </a:cubicBezTo>
                  <a:cubicBezTo>
                    <a:pt x="1876" y="1328"/>
                    <a:pt x="1876" y="1328"/>
                    <a:pt x="1876" y="1328"/>
                  </a:cubicBezTo>
                  <a:cubicBezTo>
                    <a:pt x="1877" y="1332"/>
                    <a:pt x="1877" y="1332"/>
                    <a:pt x="1877" y="1332"/>
                  </a:cubicBezTo>
                  <a:cubicBezTo>
                    <a:pt x="1877" y="1328"/>
                    <a:pt x="1877" y="1328"/>
                    <a:pt x="1877" y="1328"/>
                  </a:cubicBezTo>
                  <a:cubicBezTo>
                    <a:pt x="1877" y="1328"/>
                    <a:pt x="1876" y="1328"/>
                    <a:pt x="1876" y="1328"/>
                  </a:cubicBezTo>
                  <a:cubicBezTo>
                    <a:pt x="1877" y="1332"/>
                    <a:pt x="1877" y="1332"/>
                    <a:pt x="1877" y="1332"/>
                  </a:cubicBezTo>
                  <a:cubicBezTo>
                    <a:pt x="1877" y="1328"/>
                    <a:pt x="1877" y="1328"/>
                    <a:pt x="1877" y="1328"/>
                  </a:cubicBezTo>
                  <a:cubicBezTo>
                    <a:pt x="1877" y="1331"/>
                    <a:pt x="1877" y="1331"/>
                    <a:pt x="1877" y="1331"/>
                  </a:cubicBezTo>
                  <a:cubicBezTo>
                    <a:pt x="1878" y="1328"/>
                    <a:pt x="1878" y="1328"/>
                    <a:pt x="1878" y="1328"/>
                  </a:cubicBezTo>
                  <a:cubicBezTo>
                    <a:pt x="1878" y="1328"/>
                    <a:pt x="1878" y="1328"/>
                    <a:pt x="1877" y="1328"/>
                  </a:cubicBezTo>
                  <a:cubicBezTo>
                    <a:pt x="1877" y="1331"/>
                    <a:pt x="1877" y="1331"/>
                    <a:pt x="1877" y="1331"/>
                  </a:cubicBezTo>
                  <a:cubicBezTo>
                    <a:pt x="1878" y="1328"/>
                    <a:pt x="1878" y="1328"/>
                    <a:pt x="1878" y="1328"/>
                  </a:cubicBezTo>
                  <a:cubicBezTo>
                    <a:pt x="1878" y="1328"/>
                    <a:pt x="1878" y="1328"/>
                    <a:pt x="1878" y="1328"/>
                  </a:cubicBezTo>
                  <a:cubicBezTo>
                    <a:pt x="1878" y="1328"/>
                    <a:pt x="1876" y="1327"/>
                    <a:pt x="1875" y="1326"/>
                  </a:cubicBezTo>
                  <a:cubicBezTo>
                    <a:pt x="1868" y="1323"/>
                    <a:pt x="1853" y="1314"/>
                    <a:pt x="1832" y="1302"/>
                  </a:cubicBezTo>
                  <a:cubicBezTo>
                    <a:pt x="1759" y="1258"/>
                    <a:pt x="1615" y="1169"/>
                    <a:pt x="1487" y="1091"/>
                  </a:cubicBezTo>
                  <a:cubicBezTo>
                    <a:pt x="1422" y="1053"/>
                    <a:pt x="1362" y="1016"/>
                    <a:pt x="1317" y="990"/>
                  </a:cubicBezTo>
                  <a:cubicBezTo>
                    <a:pt x="1294" y="977"/>
                    <a:pt x="1275" y="966"/>
                    <a:pt x="1261" y="958"/>
                  </a:cubicBezTo>
                  <a:cubicBezTo>
                    <a:pt x="1254" y="954"/>
                    <a:pt x="1248" y="951"/>
                    <a:pt x="1244" y="949"/>
                  </a:cubicBezTo>
                  <a:cubicBezTo>
                    <a:pt x="1242" y="948"/>
                    <a:pt x="1240" y="948"/>
                    <a:pt x="1239" y="947"/>
                  </a:cubicBezTo>
                  <a:cubicBezTo>
                    <a:pt x="1238" y="947"/>
                    <a:pt x="1237" y="947"/>
                    <a:pt x="1237" y="946"/>
                  </a:cubicBezTo>
                  <a:cubicBezTo>
                    <a:pt x="1236" y="946"/>
                    <a:pt x="1235" y="946"/>
                    <a:pt x="1234" y="946"/>
                  </a:cubicBezTo>
                  <a:cubicBezTo>
                    <a:pt x="1234" y="946"/>
                    <a:pt x="1233" y="946"/>
                    <a:pt x="1233" y="946"/>
                  </a:cubicBezTo>
                  <a:cubicBezTo>
                    <a:pt x="1232" y="947"/>
                    <a:pt x="1231" y="947"/>
                    <a:pt x="1230" y="948"/>
                  </a:cubicBezTo>
                  <a:cubicBezTo>
                    <a:pt x="1234" y="950"/>
                    <a:pt x="1234" y="950"/>
                    <a:pt x="1234" y="950"/>
                  </a:cubicBezTo>
                  <a:cubicBezTo>
                    <a:pt x="1231" y="948"/>
                    <a:pt x="1231" y="948"/>
                    <a:pt x="1231" y="948"/>
                  </a:cubicBezTo>
                  <a:cubicBezTo>
                    <a:pt x="1230" y="949"/>
                    <a:pt x="1230" y="949"/>
                    <a:pt x="1230" y="950"/>
                  </a:cubicBezTo>
                  <a:cubicBezTo>
                    <a:pt x="1230" y="951"/>
                    <a:pt x="1230" y="952"/>
                    <a:pt x="1230" y="952"/>
                  </a:cubicBezTo>
                  <a:cubicBezTo>
                    <a:pt x="1231" y="953"/>
                    <a:pt x="1231" y="953"/>
                    <a:pt x="1231" y="953"/>
                  </a:cubicBezTo>
                  <a:cubicBezTo>
                    <a:pt x="1232" y="954"/>
                    <a:pt x="1232" y="954"/>
                    <a:pt x="1233" y="955"/>
                  </a:cubicBezTo>
                  <a:cubicBezTo>
                    <a:pt x="1235" y="956"/>
                    <a:pt x="1239" y="959"/>
                    <a:pt x="1246" y="963"/>
                  </a:cubicBezTo>
                  <a:cubicBezTo>
                    <a:pt x="1293" y="993"/>
                    <a:pt x="1450" y="1085"/>
                    <a:pt x="1596" y="1173"/>
                  </a:cubicBezTo>
                  <a:cubicBezTo>
                    <a:pt x="1669" y="1217"/>
                    <a:pt x="1739" y="1259"/>
                    <a:pt x="1790" y="1292"/>
                  </a:cubicBezTo>
                  <a:cubicBezTo>
                    <a:pt x="1816" y="1309"/>
                    <a:pt x="1837" y="1323"/>
                    <a:pt x="1852" y="1334"/>
                  </a:cubicBezTo>
                  <a:cubicBezTo>
                    <a:pt x="1859" y="1339"/>
                    <a:pt x="1865" y="1344"/>
                    <a:pt x="1869" y="1347"/>
                  </a:cubicBezTo>
                  <a:cubicBezTo>
                    <a:pt x="1871" y="1349"/>
                    <a:pt x="1872" y="1350"/>
                    <a:pt x="1873" y="1351"/>
                  </a:cubicBezTo>
                  <a:cubicBezTo>
                    <a:pt x="1873" y="1352"/>
                    <a:pt x="1873" y="1352"/>
                    <a:pt x="1873" y="1352"/>
                  </a:cubicBezTo>
                  <a:cubicBezTo>
                    <a:pt x="1873" y="1352"/>
                    <a:pt x="1873" y="1352"/>
                    <a:pt x="1873" y="1352"/>
                  </a:cubicBezTo>
                  <a:cubicBezTo>
                    <a:pt x="1875" y="1352"/>
                    <a:pt x="1875" y="1352"/>
                    <a:pt x="1875" y="1352"/>
                  </a:cubicBezTo>
                  <a:cubicBezTo>
                    <a:pt x="1873" y="1352"/>
                    <a:pt x="1873" y="1352"/>
                    <a:pt x="1873" y="1352"/>
                  </a:cubicBezTo>
                  <a:cubicBezTo>
                    <a:pt x="1873" y="1352"/>
                    <a:pt x="1873" y="1352"/>
                    <a:pt x="1873" y="1352"/>
                  </a:cubicBezTo>
                  <a:cubicBezTo>
                    <a:pt x="1875" y="1352"/>
                    <a:pt x="1875" y="1352"/>
                    <a:pt x="1875" y="1352"/>
                  </a:cubicBezTo>
                  <a:cubicBezTo>
                    <a:pt x="1873" y="1352"/>
                    <a:pt x="1873" y="1352"/>
                    <a:pt x="1873" y="1352"/>
                  </a:cubicBezTo>
                  <a:cubicBezTo>
                    <a:pt x="1876" y="1352"/>
                    <a:pt x="1876" y="1352"/>
                    <a:pt x="1876" y="1352"/>
                  </a:cubicBezTo>
                  <a:cubicBezTo>
                    <a:pt x="1874" y="1350"/>
                    <a:pt x="1874" y="1350"/>
                    <a:pt x="1874" y="1350"/>
                  </a:cubicBezTo>
                  <a:cubicBezTo>
                    <a:pt x="1873" y="1351"/>
                    <a:pt x="1873" y="1351"/>
                    <a:pt x="1873" y="1352"/>
                  </a:cubicBezTo>
                  <a:cubicBezTo>
                    <a:pt x="1876" y="1352"/>
                    <a:pt x="1876" y="1352"/>
                    <a:pt x="1876" y="1352"/>
                  </a:cubicBezTo>
                  <a:cubicBezTo>
                    <a:pt x="1874" y="1350"/>
                    <a:pt x="1874" y="1350"/>
                    <a:pt x="1874" y="1350"/>
                  </a:cubicBezTo>
                  <a:cubicBezTo>
                    <a:pt x="1877" y="1352"/>
                    <a:pt x="1877" y="1352"/>
                    <a:pt x="1877" y="1352"/>
                  </a:cubicBezTo>
                  <a:cubicBezTo>
                    <a:pt x="1879" y="1349"/>
                    <a:pt x="1879" y="1349"/>
                    <a:pt x="1879" y="1349"/>
                  </a:cubicBezTo>
                  <a:cubicBezTo>
                    <a:pt x="1230" y="962"/>
                    <a:pt x="1230" y="962"/>
                    <a:pt x="1230" y="962"/>
                  </a:cubicBezTo>
                  <a:cubicBezTo>
                    <a:pt x="1228" y="961"/>
                    <a:pt x="1225" y="962"/>
                    <a:pt x="1224" y="964"/>
                  </a:cubicBezTo>
                  <a:cubicBezTo>
                    <a:pt x="1223" y="965"/>
                    <a:pt x="1224" y="968"/>
                    <a:pt x="1226" y="969"/>
                  </a:cubicBezTo>
                  <a:cubicBezTo>
                    <a:pt x="1873" y="1373"/>
                    <a:pt x="1873" y="1373"/>
                    <a:pt x="1873" y="1373"/>
                  </a:cubicBezTo>
                  <a:cubicBezTo>
                    <a:pt x="1875" y="1370"/>
                    <a:pt x="1875" y="1370"/>
                    <a:pt x="1875" y="1370"/>
                  </a:cubicBezTo>
                  <a:cubicBezTo>
                    <a:pt x="1871" y="1368"/>
                    <a:pt x="1871" y="1368"/>
                    <a:pt x="1871" y="1368"/>
                  </a:cubicBezTo>
                  <a:cubicBezTo>
                    <a:pt x="1875" y="1370"/>
                    <a:pt x="1875" y="1370"/>
                    <a:pt x="1875" y="1370"/>
                  </a:cubicBezTo>
                  <a:cubicBezTo>
                    <a:pt x="1873" y="1366"/>
                    <a:pt x="1873" y="1366"/>
                    <a:pt x="1873" y="1366"/>
                  </a:cubicBezTo>
                  <a:cubicBezTo>
                    <a:pt x="1873" y="1366"/>
                    <a:pt x="1872" y="1367"/>
                    <a:pt x="1871" y="1368"/>
                  </a:cubicBezTo>
                  <a:cubicBezTo>
                    <a:pt x="1875" y="1370"/>
                    <a:pt x="1875" y="1370"/>
                    <a:pt x="1875" y="1370"/>
                  </a:cubicBezTo>
                  <a:cubicBezTo>
                    <a:pt x="1873" y="1366"/>
                    <a:pt x="1873" y="1366"/>
                    <a:pt x="1873" y="1366"/>
                  </a:cubicBezTo>
                  <a:cubicBezTo>
                    <a:pt x="1874" y="1370"/>
                    <a:pt x="1874" y="1370"/>
                    <a:pt x="1874" y="1370"/>
                  </a:cubicBezTo>
                  <a:cubicBezTo>
                    <a:pt x="1874" y="1366"/>
                    <a:pt x="1874" y="1366"/>
                    <a:pt x="1874" y="1366"/>
                  </a:cubicBezTo>
                  <a:cubicBezTo>
                    <a:pt x="1874" y="1366"/>
                    <a:pt x="1874" y="1366"/>
                    <a:pt x="1873" y="1366"/>
                  </a:cubicBezTo>
                  <a:cubicBezTo>
                    <a:pt x="1874" y="1370"/>
                    <a:pt x="1874" y="1370"/>
                    <a:pt x="1874" y="1370"/>
                  </a:cubicBezTo>
                  <a:cubicBezTo>
                    <a:pt x="1874" y="1366"/>
                    <a:pt x="1874" y="1366"/>
                    <a:pt x="1874" y="1366"/>
                  </a:cubicBezTo>
                  <a:cubicBezTo>
                    <a:pt x="1874" y="1368"/>
                    <a:pt x="1874" y="1368"/>
                    <a:pt x="1874" y="1368"/>
                  </a:cubicBezTo>
                  <a:cubicBezTo>
                    <a:pt x="1875" y="1366"/>
                    <a:pt x="1875" y="1366"/>
                    <a:pt x="1875" y="1366"/>
                  </a:cubicBezTo>
                  <a:cubicBezTo>
                    <a:pt x="1875" y="1366"/>
                    <a:pt x="1875" y="1366"/>
                    <a:pt x="1874" y="1366"/>
                  </a:cubicBezTo>
                  <a:cubicBezTo>
                    <a:pt x="1874" y="1368"/>
                    <a:pt x="1874" y="1368"/>
                    <a:pt x="1874" y="1368"/>
                  </a:cubicBezTo>
                  <a:cubicBezTo>
                    <a:pt x="1875" y="1366"/>
                    <a:pt x="1875" y="1366"/>
                    <a:pt x="1875" y="1366"/>
                  </a:cubicBezTo>
                  <a:cubicBezTo>
                    <a:pt x="1875" y="1366"/>
                    <a:pt x="1873" y="1366"/>
                    <a:pt x="1872" y="1365"/>
                  </a:cubicBezTo>
                  <a:cubicBezTo>
                    <a:pt x="1865" y="1361"/>
                    <a:pt x="1849" y="1353"/>
                    <a:pt x="1827" y="1340"/>
                  </a:cubicBezTo>
                  <a:cubicBezTo>
                    <a:pt x="1751" y="1296"/>
                    <a:pt x="1600" y="1204"/>
                    <a:pt x="1468" y="1123"/>
                  </a:cubicBezTo>
                  <a:cubicBezTo>
                    <a:pt x="1403" y="1083"/>
                    <a:pt x="1341" y="1045"/>
                    <a:pt x="1297" y="1018"/>
                  </a:cubicBezTo>
                  <a:cubicBezTo>
                    <a:pt x="1274" y="1004"/>
                    <a:pt x="1256" y="993"/>
                    <a:pt x="1244" y="985"/>
                  </a:cubicBezTo>
                  <a:cubicBezTo>
                    <a:pt x="1237" y="981"/>
                    <a:pt x="1232" y="978"/>
                    <a:pt x="1229" y="976"/>
                  </a:cubicBezTo>
                  <a:cubicBezTo>
                    <a:pt x="1226" y="974"/>
                    <a:pt x="1224" y="973"/>
                    <a:pt x="1224" y="973"/>
                  </a:cubicBezTo>
                  <a:cubicBezTo>
                    <a:pt x="1223" y="972"/>
                    <a:pt x="1222" y="972"/>
                    <a:pt x="1221" y="972"/>
                  </a:cubicBezTo>
                  <a:cubicBezTo>
                    <a:pt x="1220" y="973"/>
                    <a:pt x="1219" y="973"/>
                    <a:pt x="1218" y="974"/>
                  </a:cubicBezTo>
                  <a:cubicBezTo>
                    <a:pt x="1218" y="975"/>
                    <a:pt x="1218" y="976"/>
                    <a:pt x="1218" y="977"/>
                  </a:cubicBezTo>
                  <a:cubicBezTo>
                    <a:pt x="1218" y="978"/>
                    <a:pt x="1219" y="979"/>
                    <a:pt x="1220" y="980"/>
                  </a:cubicBezTo>
                  <a:cubicBezTo>
                    <a:pt x="1220" y="980"/>
                    <a:pt x="1222" y="981"/>
                    <a:pt x="1227" y="984"/>
                  </a:cubicBezTo>
                  <a:cubicBezTo>
                    <a:pt x="1263" y="1006"/>
                    <a:pt x="1424" y="1106"/>
                    <a:pt x="1576" y="1200"/>
                  </a:cubicBezTo>
                  <a:cubicBezTo>
                    <a:pt x="1652" y="1247"/>
                    <a:pt x="1726" y="1293"/>
                    <a:pt x="1781" y="1328"/>
                  </a:cubicBezTo>
                  <a:cubicBezTo>
                    <a:pt x="1808" y="1345"/>
                    <a:pt x="1831" y="1360"/>
                    <a:pt x="1846" y="1370"/>
                  </a:cubicBezTo>
                  <a:cubicBezTo>
                    <a:pt x="1854" y="1375"/>
                    <a:pt x="1860" y="1379"/>
                    <a:pt x="1865" y="1382"/>
                  </a:cubicBezTo>
                  <a:cubicBezTo>
                    <a:pt x="1867" y="1383"/>
                    <a:pt x="1868" y="1384"/>
                    <a:pt x="1869" y="1385"/>
                  </a:cubicBezTo>
                  <a:cubicBezTo>
                    <a:pt x="1870" y="1385"/>
                    <a:pt x="1870" y="1386"/>
                    <a:pt x="1870" y="1386"/>
                  </a:cubicBezTo>
                  <a:cubicBezTo>
                    <a:pt x="1870" y="1386"/>
                    <a:pt x="1870" y="1386"/>
                    <a:pt x="1870" y="1386"/>
                  </a:cubicBezTo>
                  <a:cubicBezTo>
                    <a:pt x="1872" y="1384"/>
                    <a:pt x="1872" y="1384"/>
                    <a:pt x="1872" y="1384"/>
                  </a:cubicBezTo>
                  <a:cubicBezTo>
                    <a:pt x="1870" y="1386"/>
                    <a:pt x="1870" y="1386"/>
                    <a:pt x="1870" y="1386"/>
                  </a:cubicBezTo>
                  <a:cubicBezTo>
                    <a:pt x="1870" y="1386"/>
                    <a:pt x="1870" y="1386"/>
                    <a:pt x="1870" y="1386"/>
                  </a:cubicBezTo>
                  <a:cubicBezTo>
                    <a:pt x="1872" y="1384"/>
                    <a:pt x="1872" y="1384"/>
                    <a:pt x="1872" y="1384"/>
                  </a:cubicBezTo>
                  <a:cubicBezTo>
                    <a:pt x="1870" y="1386"/>
                    <a:pt x="1870" y="1386"/>
                    <a:pt x="1870" y="1386"/>
                  </a:cubicBezTo>
                  <a:cubicBezTo>
                    <a:pt x="1873" y="1383"/>
                    <a:pt x="1873" y="1383"/>
                    <a:pt x="1873" y="1383"/>
                  </a:cubicBezTo>
                  <a:cubicBezTo>
                    <a:pt x="1870" y="1385"/>
                    <a:pt x="1870" y="1385"/>
                    <a:pt x="1870" y="1385"/>
                  </a:cubicBezTo>
                  <a:cubicBezTo>
                    <a:pt x="1870" y="1386"/>
                    <a:pt x="1870" y="1386"/>
                    <a:pt x="1870" y="1386"/>
                  </a:cubicBezTo>
                  <a:cubicBezTo>
                    <a:pt x="1873" y="1383"/>
                    <a:pt x="1873" y="1383"/>
                    <a:pt x="1873" y="1383"/>
                  </a:cubicBezTo>
                  <a:cubicBezTo>
                    <a:pt x="1870" y="1385"/>
                    <a:pt x="1870" y="1385"/>
                    <a:pt x="1870" y="1385"/>
                  </a:cubicBezTo>
                  <a:cubicBezTo>
                    <a:pt x="1873" y="1383"/>
                    <a:pt x="1873" y="1383"/>
                    <a:pt x="1873" y="1383"/>
                  </a:cubicBezTo>
                  <a:cubicBezTo>
                    <a:pt x="1869" y="1383"/>
                    <a:pt x="1869" y="1383"/>
                    <a:pt x="1869" y="1383"/>
                  </a:cubicBezTo>
                  <a:cubicBezTo>
                    <a:pt x="1869" y="1384"/>
                    <a:pt x="1870" y="1385"/>
                    <a:pt x="1870" y="1385"/>
                  </a:cubicBezTo>
                  <a:cubicBezTo>
                    <a:pt x="1873" y="1383"/>
                    <a:pt x="1873" y="1383"/>
                    <a:pt x="1873" y="1383"/>
                  </a:cubicBezTo>
                  <a:cubicBezTo>
                    <a:pt x="1869" y="1383"/>
                    <a:pt x="1869" y="1383"/>
                    <a:pt x="1869" y="1383"/>
                  </a:cubicBezTo>
                  <a:cubicBezTo>
                    <a:pt x="1873" y="1383"/>
                    <a:pt x="1873" y="1383"/>
                    <a:pt x="1873" y="1383"/>
                  </a:cubicBezTo>
                  <a:cubicBezTo>
                    <a:pt x="1870" y="1381"/>
                    <a:pt x="1870" y="1381"/>
                    <a:pt x="1870" y="1381"/>
                  </a:cubicBezTo>
                  <a:cubicBezTo>
                    <a:pt x="1869" y="1382"/>
                    <a:pt x="1869" y="1383"/>
                    <a:pt x="1869" y="1383"/>
                  </a:cubicBezTo>
                  <a:cubicBezTo>
                    <a:pt x="1873" y="1383"/>
                    <a:pt x="1873" y="1383"/>
                    <a:pt x="1873" y="1383"/>
                  </a:cubicBezTo>
                  <a:cubicBezTo>
                    <a:pt x="1870" y="1381"/>
                    <a:pt x="1870" y="1381"/>
                    <a:pt x="1870" y="1381"/>
                  </a:cubicBezTo>
                  <a:cubicBezTo>
                    <a:pt x="1873" y="1383"/>
                    <a:pt x="1873" y="1383"/>
                    <a:pt x="1873" y="1383"/>
                  </a:cubicBezTo>
                  <a:cubicBezTo>
                    <a:pt x="1875" y="1380"/>
                    <a:pt x="1875" y="1380"/>
                    <a:pt x="1875" y="1380"/>
                  </a:cubicBezTo>
                  <a:cubicBezTo>
                    <a:pt x="1214" y="987"/>
                    <a:pt x="1214" y="987"/>
                    <a:pt x="1214" y="987"/>
                  </a:cubicBezTo>
                  <a:cubicBezTo>
                    <a:pt x="1212" y="986"/>
                    <a:pt x="1210" y="987"/>
                    <a:pt x="1209" y="989"/>
                  </a:cubicBezTo>
                  <a:cubicBezTo>
                    <a:pt x="1207" y="990"/>
                    <a:pt x="1208" y="993"/>
                    <a:pt x="1210" y="994"/>
                  </a:cubicBezTo>
                  <a:cubicBezTo>
                    <a:pt x="1871" y="1407"/>
                    <a:pt x="1871" y="1407"/>
                    <a:pt x="1871" y="1407"/>
                  </a:cubicBezTo>
                  <a:cubicBezTo>
                    <a:pt x="1873" y="1408"/>
                    <a:pt x="1875" y="1408"/>
                    <a:pt x="1877" y="1406"/>
                  </a:cubicBezTo>
                  <a:cubicBezTo>
                    <a:pt x="1878" y="1404"/>
                    <a:pt x="1877" y="1402"/>
                    <a:pt x="1875" y="1400"/>
                  </a:cubicBezTo>
                  <a:cubicBezTo>
                    <a:pt x="1875" y="1400"/>
                    <a:pt x="1721" y="1301"/>
                    <a:pt x="1561" y="1202"/>
                  </a:cubicBezTo>
                  <a:cubicBezTo>
                    <a:pt x="1482" y="1153"/>
                    <a:pt x="1400" y="1103"/>
                    <a:pt x="1337" y="1066"/>
                  </a:cubicBezTo>
                  <a:cubicBezTo>
                    <a:pt x="1305" y="1047"/>
                    <a:pt x="1277" y="1032"/>
                    <a:pt x="1256" y="1021"/>
                  </a:cubicBezTo>
                  <a:cubicBezTo>
                    <a:pt x="1246" y="1015"/>
                    <a:pt x="1237" y="1011"/>
                    <a:pt x="1230" y="1008"/>
                  </a:cubicBezTo>
                  <a:cubicBezTo>
                    <a:pt x="1227" y="1007"/>
                    <a:pt x="1224" y="1005"/>
                    <a:pt x="1221" y="1005"/>
                  </a:cubicBezTo>
                  <a:cubicBezTo>
                    <a:pt x="1219" y="1004"/>
                    <a:pt x="1216" y="1003"/>
                    <a:pt x="1214" y="1003"/>
                  </a:cubicBezTo>
                  <a:cubicBezTo>
                    <a:pt x="1214" y="1003"/>
                    <a:pt x="1213" y="1003"/>
                    <a:pt x="1212" y="1004"/>
                  </a:cubicBezTo>
                  <a:cubicBezTo>
                    <a:pt x="1211" y="1004"/>
                    <a:pt x="1210" y="1005"/>
                    <a:pt x="1209" y="1006"/>
                  </a:cubicBezTo>
                  <a:cubicBezTo>
                    <a:pt x="1212" y="1008"/>
                    <a:pt x="1212" y="1008"/>
                    <a:pt x="1212" y="1008"/>
                  </a:cubicBezTo>
                  <a:cubicBezTo>
                    <a:pt x="1209" y="1006"/>
                    <a:pt x="1209" y="1006"/>
                    <a:pt x="1209" y="1006"/>
                  </a:cubicBezTo>
                  <a:cubicBezTo>
                    <a:pt x="1209" y="1007"/>
                    <a:pt x="1208" y="1007"/>
                    <a:pt x="1208" y="1008"/>
                  </a:cubicBezTo>
                  <a:cubicBezTo>
                    <a:pt x="1209" y="1009"/>
                    <a:pt x="1209" y="1010"/>
                    <a:pt x="1209" y="1010"/>
                  </a:cubicBezTo>
                  <a:cubicBezTo>
                    <a:pt x="1210" y="1011"/>
                    <a:pt x="1210" y="1012"/>
                    <a:pt x="1211" y="1012"/>
                  </a:cubicBezTo>
                  <a:cubicBezTo>
                    <a:pt x="1212" y="1013"/>
                    <a:pt x="1213" y="1015"/>
                    <a:pt x="1216" y="1016"/>
                  </a:cubicBezTo>
                  <a:cubicBezTo>
                    <a:pt x="1224" y="1023"/>
                    <a:pt x="1240" y="1033"/>
                    <a:pt x="1262" y="1048"/>
                  </a:cubicBezTo>
                  <a:cubicBezTo>
                    <a:pt x="1418" y="1149"/>
                    <a:pt x="1871" y="1424"/>
                    <a:pt x="1871" y="1424"/>
                  </a:cubicBezTo>
                  <a:cubicBezTo>
                    <a:pt x="1873" y="1421"/>
                    <a:pt x="1873" y="1421"/>
                    <a:pt x="1873" y="1421"/>
                  </a:cubicBezTo>
                  <a:cubicBezTo>
                    <a:pt x="1869" y="1418"/>
                    <a:pt x="1869" y="1418"/>
                    <a:pt x="1869" y="1418"/>
                  </a:cubicBezTo>
                  <a:cubicBezTo>
                    <a:pt x="1873" y="1420"/>
                    <a:pt x="1873" y="1420"/>
                    <a:pt x="1873" y="1420"/>
                  </a:cubicBezTo>
                  <a:cubicBezTo>
                    <a:pt x="1871" y="1417"/>
                    <a:pt x="1871" y="1417"/>
                    <a:pt x="1871" y="1417"/>
                  </a:cubicBezTo>
                  <a:cubicBezTo>
                    <a:pt x="1871" y="1417"/>
                    <a:pt x="1870" y="1418"/>
                    <a:pt x="1869" y="1418"/>
                  </a:cubicBezTo>
                  <a:cubicBezTo>
                    <a:pt x="1873" y="1420"/>
                    <a:pt x="1873" y="1420"/>
                    <a:pt x="1873" y="1420"/>
                  </a:cubicBezTo>
                  <a:cubicBezTo>
                    <a:pt x="1871" y="1417"/>
                    <a:pt x="1871" y="1417"/>
                    <a:pt x="1871" y="1417"/>
                  </a:cubicBezTo>
                  <a:cubicBezTo>
                    <a:pt x="1872" y="1420"/>
                    <a:pt x="1872" y="1420"/>
                    <a:pt x="1872" y="1420"/>
                  </a:cubicBezTo>
                  <a:cubicBezTo>
                    <a:pt x="1872" y="1417"/>
                    <a:pt x="1872" y="1417"/>
                    <a:pt x="1872" y="1417"/>
                  </a:cubicBezTo>
                  <a:cubicBezTo>
                    <a:pt x="1872" y="1417"/>
                    <a:pt x="1872" y="1417"/>
                    <a:pt x="1871" y="1417"/>
                  </a:cubicBezTo>
                  <a:cubicBezTo>
                    <a:pt x="1872" y="1420"/>
                    <a:pt x="1872" y="1420"/>
                    <a:pt x="1872" y="1420"/>
                  </a:cubicBezTo>
                  <a:cubicBezTo>
                    <a:pt x="1872" y="1417"/>
                    <a:pt x="1872" y="1417"/>
                    <a:pt x="1872" y="1417"/>
                  </a:cubicBezTo>
                  <a:cubicBezTo>
                    <a:pt x="1872" y="1419"/>
                    <a:pt x="1872" y="1419"/>
                    <a:pt x="1872" y="1419"/>
                  </a:cubicBezTo>
                  <a:cubicBezTo>
                    <a:pt x="1873" y="1417"/>
                    <a:pt x="1873" y="1417"/>
                    <a:pt x="1873" y="1417"/>
                  </a:cubicBezTo>
                  <a:cubicBezTo>
                    <a:pt x="1872" y="1417"/>
                    <a:pt x="1872" y="1417"/>
                    <a:pt x="1872" y="1417"/>
                  </a:cubicBezTo>
                  <a:cubicBezTo>
                    <a:pt x="1872" y="1419"/>
                    <a:pt x="1872" y="1419"/>
                    <a:pt x="1872" y="1419"/>
                  </a:cubicBezTo>
                  <a:cubicBezTo>
                    <a:pt x="1873" y="1417"/>
                    <a:pt x="1873" y="1417"/>
                    <a:pt x="1873" y="1417"/>
                  </a:cubicBezTo>
                  <a:cubicBezTo>
                    <a:pt x="1873" y="1417"/>
                    <a:pt x="1873" y="1417"/>
                    <a:pt x="1873" y="1417"/>
                  </a:cubicBezTo>
                  <a:cubicBezTo>
                    <a:pt x="1873" y="1417"/>
                    <a:pt x="1873" y="1417"/>
                    <a:pt x="1873" y="1417"/>
                  </a:cubicBezTo>
                  <a:cubicBezTo>
                    <a:pt x="1873" y="1417"/>
                    <a:pt x="1873" y="1417"/>
                    <a:pt x="1873" y="1417"/>
                  </a:cubicBezTo>
                  <a:cubicBezTo>
                    <a:pt x="1873" y="1417"/>
                    <a:pt x="1873" y="1417"/>
                    <a:pt x="1873" y="1417"/>
                  </a:cubicBezTo>
                  <a:cubicBezTo>
                    <a:pt x="1873" y="1417"/>
                    <a:pt x="1873" y="1417"/>
                    <a:pt x="1873" y="1417"/>
                  </a:cubicBezTo>
                  <a:cubicBezTo>
                    <a:pt x="1872" y="1417"/>
                    <a:pt x="1871" y="1416"/>
                    <a:pt x="1869" y="1415"/>
                  </a:cubicBezTo>
                  <a:cubicBezTo>
                    <a:pt x="1861" y="1412"/>
                    <a:pt x="1845" y="1403"/>
                    <a:pt x="1823" y="1390"/>
                  </a:cubicBezTo>
                  <a:cubicBezTo>
                    <a:pt x="1745" y="1346"/>
                    <a:pt x="1593" y="1253"/>
                    <a:pt x="1461" y="1171"/>
                  </a:cubicBezTo>
                  <a:cubicBezTo>
                    <a:pt x="1394" y="1131"/>
                    <a:pt x="1333" y="1093"/>
                    <a:pt x="1288" y="1065"/>
                  </a:cubicBezTo>
                  <a:cubicBezTo>
                    <a:pt x="1265" y="1051"/>
                    <a:pt x="1247" y="1040"/>
                    <a:pt x="1234" y="1032"/>
                  </a:cubicBezTo>
                  <a:cubicBezTo>
                    <a:pt x="1228" y="1028"/>
                    <a:pt x="1223" y="1025"/>
                    <a:pt x="1220" y="1023"/>
                  </a:cubicBezTo>
                  <a:cubicBezTo>
                    <a:pt x="1216" y="1021"/>
                    <a:pt x="1215" y="1019"/>
                    <a:pt x="1215" y="1019"/>
                  </a:cubicBezTo>
                  <a:cubicBezTo>
                    <a:pt x="1214" y="1019"/>
                    <a:pt x="1213" y="1019"/>
                    <a:pt x="1212" y="1019"/>
                  </a:cubicBezTo>
                  <a:cubicBezTo>
                    <a:pt x="1211" y="1019"/>
                    <a:pt x="1210" y="1020"/>
                    <a:pt x="1209" y="1021"/>
                  </a:cubicBezTo>
                  <a:cubicBezTo>
                    <a:pt x="1209" y="1022"/>
                    <a:pt x="1208" y="1023"/>
                    <a:pt x="1209" y="1024"/>
                  </a:cubicBezTo>
                  <a:cubicBezTo>
                    <a:pt x="1209" y="1025"/>
                    <a:pt x="1210" y="1026"/>
                    <a:pt x="1210" y="1026"/>
                  </a:cubicBezTo>
                  <a:cubicBezTo>
                    <a:pt x="1210" y="1026"/>
                    <a:pt x="1377" y="1129"/>
                    <a:pt x="1543" y="1232"/>
                  </a:cubicBezTo>
                  <a:cubicBezTo>
                    <a:pt x="1626" y="1284"/>
                    <a:pt x="1709" y="1336"/>
                    <a:pt x="1772" y="1375"/>
                  </a:cubicBezTo>
                  <a:cubicBezTo>
                    <a:pt x="1803" y="1394"/>
                    <a:pt x="1829" y="1411"/>
                    <a:pt x="1847" y="1422"/>
                  </a:cubicBezTo>
                  <a:cubicBezTo>
                    <a:pt x="1856" y="1428"/>
                    <a:pt x="1863" y="1433"/>
                    <a:pt x="1868" y="1436"/>
                  </a:cubicBezTo>
                  <a:cubicBezTo>
                    <a:pt x="1870" y="1438"/>
                    <a:pt x="1872" y="1439"/>
                    <a:pt x="1873" y="1440"/>
                  </a:cubicBezTo>
                  <a:cubicBezTo>
                    <a:pt x="1874" y="1440"/>
                    <a:pt x="1874" y="1441"/>
                    <a:pt x="1875" y="1441"/>
                  </a:cubicBezTo>
                  <a:cubicBezTo>
                    <a:pt x="1875" y="1441"/>
                    <a:pt x="1875" y="1441"/>
                    <a:pt x="1875" y="1441"/>
                  </a:cubicBezTo>
                  <a:cubicBezTo>
                    <a:pt x="1876" y="1440"/>
                    <a:pt x="1876" y="1440"/>
                    <a:pt x="1876" y="1440"/>
                  </a:cubicBezTo>
                  <a:cubicBezTo>
                    <a:pt x="1875" y="1441"/>
                    <a:pt x="1875" y="1441"/>
                    <a:pt x="1875" y="1441"/>
                  </a:cubicBezTo>
                  <a:cubicBezTo>
                    <a:pt x="1875" y="1441"/>
                    <a:pt x="1875" y="1441"/>
                    <a:pt x="1875" y="1441"/>
                  </a:cubicBezTo>
                  <a:cubicBezTo>
                    <a:pt x="1876" y="1440"/>
                    <a:pt x="1876" y="1440"/>
                    <a:pt x="1876" y="1440"/>
                  </a:cubicBezTo>
                  <a:cubicBezTo>
                    <a:pt x="1875" y="1441"/>
                    <a:pt x="1875" y="1441"/>
                    <a:pt x="1875" y="1441"/>
                  </a:cubicBezTo>
                  <a:cubicBezTo>
                    <a:pt x="1877" y="1439"/>
                    <a:pt x="1877" y="1439"/>
                    <a:pt x="1877" y="1439"/>
                  </a:cubicBezTo>
                  <a:cubicBezTo>
                    <a:pt x="1874" y="1440"/>
                    <a:pt x="1874" y="1440"/>
                    <a:pt x="1874" y="1440"/>
                  </a:cubicBezTo>
                  <a:cubicBezTo>
                    <a:pt x="1875" y="1441"/>
                    <a:pt x="1875" y="1441"/>
                    <a:pt x="1875" y="1441"/>
                  </a:cubicBezTo>
                  <a:cubicBezTo>
                    <a:pt x="1877" y="1439"/>
                    <a:pt x="1877" y="1439"/>
                    <a:pt x="1877" y="1439"/>
                  </a:cubicBezTo>
                  <a:cubicBezTo>
                    <a:pt x="1874" y="1440"/>
                    <a:pt x="1874" y="1440"/>
                    <a:pt x="1874" y="1440"/>
                  </a:cubicBezTo>
                  <a:cubicBezTo>
                    <a:pt x="1878" y="1439"/>
                    <a:pt x="1878" y="1439"/>
                    <a:pt x="1878" y="1439"/>
                  </a:cubicBezTo>
                  <a:cubicBezTo>
                    <a:pt x="1874" y="1439"/>
                    <a:pt x="1874" y="1439"/>
                    <a:pt x="1874" y="1439"/>
                  </a:cubicBezTo>
                  <a:cubicBezTo>
                    <a:pt x="1874" y="1439"/>
                    <a:pt x="1874" y="1440"/>
                    <a:pt x="1874" y="1440"/>
                  </a:cubicBezTo>
                  <a:cubicBezTo>
                    <a:pt x="1878" y="1439"/>
                    <a:pt x="1878" y="1439"/>
                    <a:pt x="1878" y="1439"/>
                  </a:cubicBezTo>
                  <a:cubicBezTo>
                    <a:pt x="1874" y="1439"/>
                    <a:pt x="1874" y="1439"/>
                    <a:pt x="1874" y="1439"/>
                  </a:cubicBezTo>
                  <a:cubicBezTo>
                    <a:pt x="1878" y="1439"/>
                    <a:pt x="1878" y="1439"/>
                    <a:pt x="1878" y="1439"/>
                  </a:cubicBezTo>
                  <a:cubicBezTo>
                    <a:pt x="1874" y="1436"/>
                    <a:pt x="1874" y="1436"/>
                    <a:pt x="1874" y="1436"/>
                  </a:cubicBezTo>
                  <a:cubicBezTo>
                    <a:pt x="1874" y="1437"/>
                    <a:pt x="1874" y="1438"/>
                    <a:pt x="1874" y="1439"/>
                  </a:cubicBezTo>
                  <a:cubicBezTo>
                    <a:pt x="1878" y="1439"/>
                    <a:pt x="1878" y="1439"/>
                    <a:pt x="1878" y="1439"/>
                  </a:cubicBezTo>
                  <a:cubicBezTo>
                    <a:pt x="1874" y="1436"/>
                    <a:pt x="1874" y="1436"/>
                    <a:pt x="1874" y="1436"/>
                  </a:cubicBezTo>
                  <a:cubicBezTo>
                    <a:pt x="1878" y="1439"/>
                    <a:pt x="1878" y="1439"/>
                    <a:pt x="1878" y="1439"/>
                  </a:cubicBezTo>
                  <a:cubicBezTo>
                    <a:pt x="1880" y="1435"/>
                    <a:pt x="1880" y="1435"/>
                    <a:pt x="1880" y="1435"/>
                  </a:cubicBezTo>
                  <a:cubicBezTo>
                    <a:pt x="1880" y="1435"/>
                    <a:pt x="1721" y="1337"/>
                    <a:pt x="1560" y="1238"/>
                  </a:cubicBezTo>
                  <a:cubicBezTo>
                    <a:pt x="1479" y="1189"/>
                    <a:pt x="1398" y="1140"/>
                    <a:pt x="1335" y="1103"/>
                  </a:cubicBezTo>
                  <a:cubicBezTo>
                    <a:pt x="1304" y="1085"/>
                    <a:pt x="1277" y="1069"/>
                    <a:pt x="1257" y="1058"/>
                  </a:cubicBezTo>
                  <a:cubicBezTo>
                    <a:pt x="1247" y="1053"/>
                    <a:pt x="1239" y="1049"/>
                    <a:pt x="1233" y="1046"/>
                  </a:cubicBezTo>
                  <a:cubicBezTo>
                    <a:pt x="1230" y="1044"/>
                    <a:pt x="1228" y="1043"/>
                    <a:pt x="1226" y="1042"/>
                  </a:cubicBezTo>
                  <a:cubicBezTo>
                    <a:pt x="1225" y="1042"/>
                    <a:pt x="1224" y="1042"/>
                    <a:pt x="1223" y="1041"/>
                  </a:cubicBezTo>
                  <a:cubicBezTo>
                    <a:pt x="1222" y="1041"/>
                    <a:pt x="1221" y="1041"/>
                    <a:pt x="1220" y="1041"/>
                  </a:cubicBezTo>
                  <a:cubicBezTo>
                    <a:pt x="1220" y="1041"/>
                    <a:pt x="1219" y="1041"/>
                    <a:pt x="1219" y="1041"/>
                  </a:cubicBezTo>
                  <a:cubicBezTo>
                    <a:pt x="1218" y="1041"/>
                    <a:pt x="1217" y="1042"/>
                    <a:pt x="1216" y="1043"/>
                  </a:cubicBezTo>
                  <a:cubicBezTo>
                    <a:pt x="1216" y="1044"/>
                    <a:pt x="1216" y="1045"/>
                    <a:pt x="1216" y="1046"/>
                  </a:cubicBezTo>
                  <a:cubicBezTo>
                    <a:pt x="1216" y="1047"/>
                    <a:pt x="1217" y="1048"/>
                    <a:pt x="1218" y="1049"/>
                  </a:cubicBezTo>
                  <a:cubicBezTo>
                    <a:pt x="1218" y="1049"/>
                    <a:pt x="1220" y="1050"/>
                    <a:pt x="1225" y="1053"/>
                  </a:cubicBezTo>
                  <a:cubicBezTo>
                    <a:pt x="1261" y="1075"/>
                    <a:pt x="1424" y="1174"/>
                    <a:pt x="1578" y="1269"/>
                  </a:cubicBezTo>
                  <a:cubicBezTo>
                    <a:pt x="1655" y="1317"/>
                    <a:pt x="1729" y="1363"/>
                    <a:pt x="1785" y="1398"/>
                  </a:cubicBezTo>
                  <a:cubicBezTo>
                    <a:pt x="1812" y="1416"/>
                    <a:pt x="1835" y="1431"/>
                    <a:pt x="1851" y="1441"/>
                  </a:cubicBezTo>
                  <a:cubicBezTo>
                    <a:pt x="1859" y="1447"/>
                    <a:pt x="1865" y="1451"/>
                    <a:pt x="1869" y="1454"/>
                  </a:cubicBezTo>
                  <a:cubicBezTo>
                    <a:pt x="1872" y="1456"/>
                    <a:pt x="1873" y="1457"/>
                    <a:pt x="1874" y="1458"/>
                  </a:cubicBezTo>
                  <a:cubicBezTo>
                    <a:pt x="1875" y="1458"/>
                    <a:pt x="1875" y="1458"/>
                    <a:pt x="1875" y="1458"/>
                  </a:cubicBezTo>
                  <a:cubicBezTo>
                    <a:pt x="1875" y="1458"/>
                    <a:pt x="1875" y="1458"/>
                    <a:pt x="1875" y="1458"/>
                  </a:cubicBezTo>
                  <a:cubicBezTo>
                    <a:pt x="1877" y="1457"/>
                    <a:pt x="1877" y="1457"/>
                    <a:pt x="1877" y="1457"/>
                  </a:cubicBezTo>
                  <a:cubicBezTo>
                    <a:pt x="1875" y="1458"/>
                    <a:pt x="1875" y="1458"/>
                    <a:pt x="1875" y="1458"/>
                  </a:cubicBezTo>
                  <a:cubicBezTo>
                    <a:pt x="1875" y="1458"/>
                    <a:pt x="1875" y="1458"/>
                    <a:pt x="1875" y="1458"/>
                  </a:cubicBezTo>
                  <a:cubicBezTo>
                    <a:pt x="1877" y="1457"/>
                    <a:pt x="1877" y="1457"/>
                    <a:pt x="1877" y="1457"/>
                  </a:cubicBezTo>
                  <a:cubicBezTo>
                    <a:pt x="1875" y="1458"/>
                    <a:pt x="1875" y="1458"/>
                    <a:pt x="1875" y="1458"/>
                  </a:cubicBezTo>
                  <a:cubicBezTo>
                    <a:pt x="1878" y="1457"/>
                    <a:pt x="1878" y="1457"/>
                    <a:pt x="1878" y="1457"/>
                  </a:cubicBezTo>
                  <a:cubicBezTo>
                    <a:pt x="1874" y="1457"/>
                    <a:pt x="1874" y="1457"/>
                    <a:pt x="1874" y="1457"/>
                  </a:cubicBezTo>
                  <a:cubicBezTo>
                    <a:pt x="1874" y="1457"/>
                    <a:pt x="1875" y="1458"/>
                    <a:pt x="1875" y="1458"/>
                  </a:cubicBezTo>
                  <a:cubicBezTo>
                    <a:pt x="1878" y="1457"/>
                    <a:pt x="1878" y="1457"/>
                    <a:pt x="1878" y="1457"/>
                  </a:cubicBezTo>
                  <a:cubicBezTo>
                    <a:pt x="1874" y="1457"/>
                    <a:pt x="1874" y="1457"/>
                    <a:pt x="1874" y="1457"/>
                  </a:cubicBezTo>
                  <a:cubicBezTo>
                    <a:pt x="1878" y="1457"/>
                    <a:pt x="1878" y="1457"/>
                    <a:pt x="1878" y="1457"/>
                  </a:cubicBezTo>
                  <a:cubicBezTo>
                    <a:pt x="1875" y="1455"/>
                    <a:pt x="1875" y="1455"/>
                    <a:pt x="1875" y="1455"/>
                  </a:cubicBezTo>
                  <a:cubicBezTo>
                    <a:pt x="1874" y="1455"/>
                    <a:pt x="1874" y="1456"/>
                    <a:pt x="1874" y="1457"/>
                  </a:cubicBezTo>
                  <a:cubicBezTo>
                    <a:pt x="1878" y="1457"/>
                    <a:pt x="1878" y="1457"/>
                    <a:pt x="1878" y="1457"/>
                  </a:cubicBezTo>
                  <a:cubicBezTo>
                    <a:pt x="1875" y="1455"/>
                    <a:pt x="1875" y="1455"/>
                    <a:pt x="1875" y="1455"/>
                  </a:cubicBezTo>
                  <a:cubicBezTo>
                    <a:pt x="1878" y="1457"/>
                    <a:pt x="1878" y="1457"/>
                    <a:pt x="1878" y="1457"/>
                  </a:cubicBezTo>
                  <a:cubicBezTo>
                    <a:pt x="1875" y="1454"/>
                    <a:pt x="1875" y="1454"/>
                    <a:pt x="1875" y="1454"/>
                  </a:cubicBezTo>
                  <a:cubicBezTo>
                    <a:pt x="1878" y="1457"/>
                    <a:pt x="1878" y="1457"/>
                    <a:pt x="1878" y="1457"/>
                  </a:cubicBezTo>
                  <a:cubicBezTo>
                    <a:pt x="1877" y="1453"/>
                    <a:pt x="1877" y="1453"/>
                    <a:pt x="1877" y="1453"/>
                  </a:cubicBezTo>
                  <a:cubicBezTo>
                    <a:pt x="1876" y="1453"/>
                    <a:pt x="1876" y="1454"/>
                    <a:pt x="1875" y="1454"/>
                  </a:cubicBezTo>
                  <a:cubicBezTo>
                    <a:pt x="1878" y="1457"/>
                    <a:pt x="1878" y="1457"/>
                    <a:pt x="1878" y="1457"/>
                  </a:cubicBezTo>
                  <a:cubicBezTo>
                    <a:pt x="1877" y="1453"/>
                    <a:pt x="1877" y="1453"/>
                    <a:pt x="1877" y="1453"/>
                  </a:cubicBezTo>
                  <a:cubicBezTo>
                    <a:pt x="1878" y="1456"/>
                    <a:pt x="1878" y="1456"/>
                    <a:pt x="1878" y="1456"/>
                  </a:cubicBezTo>
                  <a:cubicBezTo>
                    <a:pt x="1878" y="1453"/>
                    <a:pt x="1878" y="1453"/>
                    <a:pt x="1878" y="1453"/>
                  </a:cubicBezTo>
                  <a:cubicBezTo>
                    <a:pt x="1878" y="1453"/>
                    <a:pt x="1878" y="1453"/>
                    <a:pt x="1877" y="1453"/>
                  </a:cubicBezTo>
                  <a:cubicBezTo>
                    <a:pt x="1878" y="1456"/>
                    <a:pt x="1878" y="1456"/>
                    <a:pt x="1878" y="1456"/>
                  </a:cubicBezTo>
                  <a:cubicBezTo>
                    <a:pt x="1878" y="1453"/>
                    <a:pt x="1878" y="1453"/>
                    <a:pt x="1878" y="1453"/>
                  </a:cubicBezTo>
                  <a:cubicBezTo>
                    <a:pt x="1878" y="1455"/>
                    <a:pt x="1878" y="1455"/>
                    <a:pt x="1878" y="1455"/>
                  </a:cubicBezTo>
                  <a:cubicBezTo>
                    <a:pt x="1879" y="1453"/>
                    <a:pt x="1879" y="1453"/>
                    <a:pt x="1879" y="1453"/>
                  </a:cubicBezTo>
                  <a:cubicBezTo>
                    <a:pt x="1879" y="1453"/>
                    <a:pt x="1879" y="1453"/>
                    <a:pt x="1878" y="1453"/>
                  </a:cubicBezTo>
                  <a:cubicBezTo>
                    <a:pt x="1878" y="1455"/>
                    <a:pt x="1878" y="1455"/>
                    <a:pt x="1878" y="1455"/>
                  </a:cubicBezTo>
                  <a:cubicBezTo>
                    <a:pt x="1879" y="1453"/>
                    <a:pt x="1879" y="1453"/>
                    <a:pt x="1879" y="1453"/>
                  </a:cubicBezTo>
                  <a:cubicBezTo>
                    <a:pt x="1879" y="1453"/>
                    <a:pt x="1878" y="1452"/>
                    <a:pt x="1876" y="1452"/>
                  </a:cubicBezTo>
                  <a:cubicBezTo>
                    <a:pt x="1869" y="1448"/>
                    <a:pt x="1855" y="1440"/>
                    <a:pt x="1834" y="1429"/>
                  </a:cubicBezTo>
                  <a:cubicBezTo>
                    <a:pt x="1763" y="1388"/>
                    <a:pt x="1621" y="1303"/>
                    <a:pt x="1496" y="1228"/>
                  </a:cubicBezTo>
                  <a:cubicBezTo>
                    <a:pt x="1434" y="1190"/>
                    <a:pt x="1376" y="1156"/>
                    <a:pt x="1334" y="1130"/>
                  </a:cubicBezTo>
                  <a:cubicBezTo>
                    <a:pt x="1313" y="1117"/>
                    <a:pt x="1296" y="1107"/>
                    <a:pt x="1284" y="1100"/>
                  </a:cubicBezTo>
                  <a:cubicBezTo>
                    <a:pt x="1278" y="1096"/>
                    <a:pt x="1273" y="1093"/>
                    <a:pt x="1270" y="1092"/>
                  </a:cubicBezTo>
                  <a:cubicBezTo>
                    <a:pt x="1268" y="1091"/>
                    <a:pt x="1267" y="1090"/>
                    <a:pt x="1266" y="1089"/>
                  </a:cubicBezTo>
                  <a:cubicBezTo>
                    <a:pt x="1266" y="1089"/>
                    <a:pt x="1265" y="1089"/>
                    <a:pt x="1265" y="1089"/>
                  </a:cubicBezTo>
                  <a:cubicBezTo>
                    <a:pt x="1265" y="1089"/>
                    <a:pt x="1265" y="1089"/>
                    <a:pt x="1265" y="1089"/>
                  </a:cubicBezTo>
                  <a:cubicBezTo>
                    <a:pt x="1265" y="1088"/>
                    <a:pt x="1265" y="1088"/>
                    <a:pt x="1265" y="1088"/>
                  </a:cubicBezTo>
                  <a:cubicBezTo>
                    <a:pt x="1264" y="1088"/>
                    <a:pt x="1264" y="1088"/>
                    <a:pt x="1264" y="1088"/>
                  </a:cubicBezTo>
                  <a:cubicBezTo>
                    <a:pt x="1264" y="1088"/>
                    <a:pt x="1264" y="1088"/>
                    <a:pt x="1264" y="1088"/>
                  </a:cubicBezTo>
                  <a:cubicBezTo>
                    <a:pt x="1264" y="1088"/>
                    <a:pt x="1264" y="1088"/>
                    <a:pt x="1263" y="1088"/>
                  </a:cubicBezTo>
                  <a:cubicBezTo>
                    <a:pt x="1261" y="1088"/>
                    <a:pt x="1260" y="1089"/>
                    <a:pt x="1259" y="1090"/>
                  </a:cubicBezTo>
                  <a:cubicBezTo>
                    <a:pt x="1259" y="1091"/>
                    <a:pt x="1259" y="1092"/>
                    <a:pt x="1259" y="1092"/>
                  </a:cubicBezTo>
                  <a:cubicBezTo>
                    <a:pt x="1259" y="1094"/>
                    <a:pt x="1259" y="1095"/>
                    <a:pt x="1260" y="1096"/>
                  </a:cubicBezTo>
                  <a:cubicBezTo>
                    <a:pt x="1261" y="1097"/>
                    <a:pt x="1262" y="1098"/>
                    <a:pt x="1264" y="1100"/>
                  </a:cubicBezTo>
                  <a:cubicBezTo>
                    <a:pt x="1267" y="1103"/>
                    <a:pt x="1273" y="1107"/>
                    <a:pt x="1280" y="1112"/>
                  </a:cubicBezTo>
                  <a:cubicBezTo>
                    <a:pt x="1306" y="1131"/>
                    <a:pt x="1356" y="1163"/>
                    <a:pt x="1417" y="1201"/>
                  </a:cubicBezTo>
                  <a:cubicBezTo>
                    <a:pt x="1599" y="1315"/>
                    <a:pt x="1876" y="1480"/>
                    <a:pt x="1876" y="1480"/>
                  </a:cubicBezTo>
                  <a:cubicBezTo>
                    <a:pt x="1878" y="1481"/>
                    <a:pt x="1880" y="1480"/>
                    <a:pt x="1881" y="1478"/>
                  </a:cubicBezTo>
                  <a:cubicBezTo>
                    <a:pt x="1882" y="1476"/>
                    <a:pt x="1882" y="1474"/>
                    <a:pt x="1880" y="1473"/>
                  </a:cubicBezTo>
                  <a:cubicBezTo>
                    <a:pt x="1281" y="1112"/>
                    <a:pt x="1281" y="1112"/>
                    <a:pt x="1281" y="1112"/>
                  </a:cubicBezTo>
                  <a:cubicBezTo>
                    <a:pt x="1280" y="1111"/>
                    <a:pt x="1279" y="1111"/>
                    <a:pt x="1278" y="1112"/>
                  </a:cubicBezTo>
                  <a:cubicBezTo>
                    <a:pt x="1277" y="1112"/>
                    <a:pt x="1276" y="1112"/>
                    <a:pt x="1276" y="1113"/>
                  </a:cubicBezTo>
                  <a:cubicBezTo>
                    <a:pt x="1275" y="1114"/>
                    <a:pt x="1275" y="1115"/>
                    <a:pt x="1275" y="1116"/>
                  </a:cubicBezTo>
                  <a:cubicBezTo>
                    <a:pt x="1276" y="1117"/>
                    <a:pt x="1276" y="1118"/>
                    <a:pt x="1277" y="1119"/>
                  </a:cubicBezTo>
                  <a:cubicBezTo>
                    <a:pt x="1277" y="1119"/>
                    <a:pt x="1279" y="1120"/>
                    <a:pt x="1284" y="1123"/>
                  </a:cubicBezTo>
                  <a:cubicBezTo>
                    <a:pt x="1316" y="1142"/>
                    <a:pt x="1463" y="1230"/>
                    <a:pt x="1602" y="1315"/>
                  </a:cubicBezTo>
                  <a:cubicBezTo>
                    <a:pt x="1672" y="1358"/>
                    <a:pt x="1739" y="1400"/>
                    <a:pt x="1789" y="1432"/>
                  </a:cubicBezTo>
                  <a:cubicBezTo>
                    <a:pt x="1814" y="1448"/>
                    <a:pt x="1834" y="1461"/>
                    <a:pt x="1849" y="1471"/>
                  </a:cubicBezTo>
                  <a:cubicBezTo>
                    <a:pt x="1856" y="1476"/>
                    <a:pt x="1862" y="1480"/>
                    <a:pt x="1865" y="1483"/>
                  </a:cubicBezTo>
                  <a:cubicBezTo>
                    <a:pt x="1867" y="1485"/>
                    <a:pt x="1868" y="1486"/>
                    <a:pt x="1869" y="1487"/>
                  </a:cubicBezTo>
                  <a:cubicBezTo>
                    <a:pt x="1870" y="1487"/>
                    <a:pt x="1870" y="1488"/>
                    <a:pt x="1870" y="1488"/>
                  </a:cubicBezTo>
                  <a:cubicBezTo>
                    <a:pt x="1870" y="1488"/>
                    <a:pt x="1870" y="1488"/>
                    <a:pt x="1870" y="1488"/>
                  </a:cubicBezTo>
                  <a:cubicBezTo>
                    <a:pt x="1870" y="1488"/>
                    <a:pt x="1870" y="1488"/>
                    <a:pt x="1870" y="1488"/>
                  </a:cubicBezTo>
                  <a:cubicBezTo>
                    <a:pt x="1870" y="1488"/>
                    <a:pt x="1870" y="1488"/>
                    <a:pt x="1870" y="1488"/>
                  </a:cubicBezTo>
                  <a:cubicBezTo>
                    <a:pt x="1870" y="1488"/>
                    <a:pt x="1870" y="1488"/>
                    <a:pt x="1870" y="1488"/>
                  </a:cubicBezTo>
                  <a:cubicBezTo>
                    <a:pt x="1870" y="1488"/>
                    <a:pt x="1870" y="1488"/>
                    <a:pt x="1870" y="1488"/>
                  </a:cubicBezTo>
                  <a:cubicBezTo>
                    <a:pt x="1872" y="1487"/>
                    <a:pt x="1872" y="1487"/>
                    <a:pt x="1872" y="1487"/>
                  </a:cubicBezTo>
                  <a:cubicBezTo>
                    <a:pt x="1870" y="1487"/>
                    <a:pt x="1870" y="1487"/>
                    <a:pt x="1870" y="1487"/>
                  </a:cubicBezTo>
                  <a:cubicBezTo>
                    <a:pt x="1870" y="1487"/>
                    <a:pt x="1870" y="1488"/>
                    <a:pt x="1870" y="1488"/>
                  </a:cubicBezTo>
                  <a:cubicBezTo>
                    <a:pt x="1872" y="1487"/>
                    <a:pt x="1872" y="1487"/>
                    <a:pt x="1872" y="1487"/>
                  </a:cubicBezTo>
                  <a:cubicBezTo>
                    <a:pt x="1870" y="1487"/>
                    <a:pt x="1870" y="1487"/>
                    <a:pt x="1870" y="1487"/>
                  </a:cubicBezTo>
                  <a:cubicBezTo>
                    <a:pt x="1873" y="1487"/>
                    <a:pt x="1873" y="1487"/>
                    <a:pt x="1873" y="1487"/>
                  </a:cubicBezTo>
                  <a:cubicBezTo>
                    <a:pt x="1870" y="1485"/>
                    <a:pt x="1870" y="1485"/>
                    <a:pt x="1870" y="1485"/>
                  </a:cubicBezTo>
                  <a:cubicBezTo>
                    <a:pt x="1870" y="1485"/>
                    <a:pt x="1870" y="1486"/>
                    <a:pt x="1870" y="1487"/>
                  </a:cubicBezTo>
                  <a:cubicBezTo>
                    <a:pt x="1873" y="1487"/>
                    <a:pt x="1873" y="1487"/>
                    <a:pt x="1873" y="1487"/>
                  </a:cubicBezTo>
                  <a:cubicBezTo>
                    <a:pt x="1870" y="1485"/>
                    <a:pt x="1870" y="1485"/>
                    <a:pt x="1870" y="1485"/>
                  </a:cubicBezTo>
                  <a:cubicBezTo>
                    <a:pt x="1870" y="1485"/>
                    <a:pt x="1870" y="1485"/>
                    <a:pt x="1870" y="1485"/>
                  </a:cubicBezTo>
                  <a:cubicBezTo>
                    <a:pt x="1873" y="1486"/>
                    <a:pt x="1873" y="1486"/>
                    <a:pt x="1873" y="1486"/>
                  </a:cubicBezTo>
                  <a:cubicBezTo>
                    <a:pt x="1872" y="1483"/>
                    <a:pt x="1872" y="1483"/>
                    <a:pt x="1872" y="1483"/>
                  </a:cubicBezTo>
                  <a:cubicBezTo>
                    <a:pt x="1871" y="1484"/>
                    <a:pt x="1871" y="1484"/>
                    <a:pt x="1870" y="1485"/>
                  </a:cubicBezTo>
                  <a:cubicBezTo>
                    <a:pt x="1873" y="1486"/>
                    <a:pt x="1873" y="1486"/>
                    <a:pt x="1873" y="1486"/>
                  </a:cubicBezTo>
                  <a:cubicBezTo>
                    <a:pt x="1872" y="1483"/>
                    <a:pt x="1872" y="1483"/>
                    <a:pt x="1872" y="1483"/>
                  </a:cubicBezTo>
                  <a:cubicBezTo>
                    <a:pt x="1872" y="1485"/>
                    <a:pt x="1872" y="1485"/>
                    <a:pt x="1872" y="1485"/>
                  </a:cubicBezTo>
                  <a:cubicBezTo>
                    <a:pt x="1872" y="1483"/>
                    <a:pt x="1872" y="1483"/>
                    <a:pt x="1872" y="1483"/>
                  </a:cubicBezTo>
                  <a:cubicBezTo>
                    <a:pt x="1872" y="1483"/>
                    <a:pt x="1872" y="1483"/>
                    <a:pt x="1872" y="1483"/>
                  </a:cubicBezTo>
                  <a:cubicBezTo>
                    <a:pt x="1872" y="1485"/>
                    <a:pt x="1872" y="1485"/>
                    <a:pt x="1872" y="1485"/>
                  </a:cubicBezTo>
                  <a:cubicBezTo>
                    <a:pt x="1872" y="1483"/>
                    <a:pt x="1872" y="1483"/>
                    <a:pt x="1872" y="1483"/>
                  </a:cubicBezTo>
                  <a:cubicBezTo>
                    <a:pt x="1872" y="1483"/>
                    <a:pt x="1872" y="1483"/>
                    <a:pt x="1872" y="1483"/>
                  </a:cubicBezTo>
                  <a:cubicBezTo>
                    <a:pt x="1872" y="1483"/>
                    <a:pt x="1870" y="1483"/>
                    <a:pt x="1868" y="1482"/>
                  </a:cubicBezTo>
                  <a:cubicBezTo>
                    <a:pt x="1861" y="1479"/>
                    <a:pt x="1845" y="1471"/>
                    <a:pt x="1825" y="1460"/>
                  </a:cubicBezTo>
                  <a:cubicBezTo>
                    <a:pt x="1755" y="1420"/>
                    <a:pt x="1623" y="1337"/>
                    <a:pt x="1507" y="1264"/>
                  </a:cubicBezTo>
                  <a:cubicBezTo>
                    <a:pt x="1449" y="1227"/>
                    <a:pt x="1395" y="1193"/>
                    <a:pt x="1355" y="1168"/>
                  </a:cubicBezTo>
                  <a:cubicBezTo>
                    <a:pt x="1335" y="1156"/>
                    <a:pt x="1319" y="1146"/>
                    <a:pt x="1307" y="1139"/>
                  </a:cubicBezTo>
                  <a:cubicBezTo>
                    <a:pt x="1301" y="1135"/>
                    <a:pt x="1296" y="1133"/>
                    <a:pt x="1293" y="1131"/>
                  </a:cubicBezTo>
                  <a:cubicBezTo>
                    <a:pt x="1291" y="1130"/>
                    <a:pt x="1290" y="1129"/>
                    <a:pt x="1288" y="1128"/>
                  </a:cubicBezTo>
                  <a:cubicBezTo>
                    <a:pt x="1288" y="1128"/>
                    <a:pt x="1287" y="1128"/>
                    <a:pt x="1287" y="1128"/>
                  </a:cubicBezTo>
                  <a:cubicBezTo>
                    <a:pt x="1286" y="1127"/>
                    <a:pt x="1286" y="1127"/>
                    <a:pt x="1286" y="1127"/>
                  </a:cubicBezTo>
                  <a:cubicBezTo>
                    <a:pt x="1286" y="1127"/>
                    <a:pt x="1285" y="1127"/>
                    <a:pt x="1285" y="1127"/>
                  </a:cubicBezTo>
                  <a:cubicBezTo>
                    <a:pt x="1284" y="1127"/>
                    <a:pt x="1284" y="1127"/>
                    <a:pt x="1283" y="1128"/>
                  </a:cubicBezTo>
                  <a:cubicBezTo>
                    <a:pt x="1283" y="1128"/>
                    <a:pt x="1282" y="1128"/>
                    <a:pt x="1281" y="1129"/>
                  </a:cubicBezTo>
                  <a:cubicBezTo>
                    <a:pt x="1280" y="1131"/>
                    <a:pt x="1281" y="1134"/>
                    <a:pt x="1282" y="1135"/>
                  </a:cubicBezTo>
                  <a:cubicBezTo>
                    <a:pt x="1872" y="1503"/>
                    <a:pt x="1872" y="1503"/>
                    <a:pt x="1872" y="1503"/>
                  </a:cubicBezTo>
                  <a:cubicBezTo>
                    <a:pt x="1874" y="1504"/>
                    <a:pt x="1876" y="1504"/>
                    <a:pt x="1878" y="1502"/>
                  </a:cubicBezTo>
                  <a:cubicBezTo>
                    <a:pt x="1879" y="1500"/>
                    <a:pt x="1878" y="1498"/>
                    <a:pt x="1876" y="1496"/>
                  </a:cubicBezTo>
                  <a:cubicBezTo>
                    <a:pt x="1876" y="1496"/>
                    <a:pt x="1735" y="1408"/>
                    <a:pt x="1590" y="1319"/>
                  </a:cubicBezTo>
                  <a:cubicBezTo>
                    <a:pt x="1518" y="1275"/>
                    <a:pt x="1445" y="1230"/>
                    <a:pt x="1389" y="1197"/>
                  </a:cubicBezTo>
                  <a:cubicBezTo>
                    <a:pt x="1361" y="1180"/>
                    <a:pt x="1336" y="1166"/>
                    <a:pt x="1319" y="1157"/>
                  </a:cubicBezTo>
                  <a:cubicBezTo>
                    <a:pt x="1310" y="1152"/>
                    <a:pt x="1302" y="1148"/>
                    <a:pt x="1297" y="1145"/>
                  </a:cubicBezTo>
                  <a:cubicBezTo>
                    <a:pt x="1294" y="1144"/>
                    <a:pt x="1292" y="1143"/>
                    <a:pt x="1290" y="1142"/>
                  </a:cubicBezTo>
                  <a:cubicBezTo>
                    <a:pt x="1289" y="1142"/>
                    <a:pt x="1288" y="1141"/>
                    <a:pt x="1287" y="1141"/>
                  </a:cubicBezTo>
                  <a:cubicBezTo>
                    <a:pt x="1286" y="1141"/>
                    <a:pt x="1286" y="1141"/>
                    <a:pt x="1285" y="1141"/>
                  </a:cubicBezTo>
                  <a:cubicBezTo>
                    <a:pt x="1284" y="1141"/>
                    <a:pt x="1284" y="1141"/>
                    <a:pt x="1283" y="1141"/>
                  </a:cubicBezTo>
                  <a:cubicBezTo>
                    <a:pt x="1282" y="1141"/>
                    <a:pt x="1281" y="1142"/>
                    <a:pt x="1281" y="1143"/>
                  </a:cubicBezTo>
                  <a:cubicBezTo>
                    <a:pt x="1280" y="1144"/>
                    <a:pt x="1280" y="1145"/>
                    <a:pt x="1280" y="1146"/>
                  </a:cubicBezTo>
                  <a:cubicBezTo>
                    <a:pt x="1280" y="1147"/>
                    <a:pt x="1281" y="1148"/>
                    <a:pt x="1282" y="1149"/>
                  </a:cubicBezTo>
                  <a:cubicBezTo>
                    <a:pt x="1282" y="1149"/>
                    <a:pt x="1284" y="1150"/>
                    <a:pt x="1289" y="1153"/>
                  </a:cubicBezTo>
                  <a:cubicBezTo>
                    <a:pt x="1321" y="1172"/>
                    <a:pt x="1467" y="1261"/>
                    <a:pt x="1605" y="1345"/>
                  </a:cubicBezTo>
                  <a:cubicBezTo>
                    <a:pt x="1674" y="1388"/>
                    <a:pt x="1741" y="1429"/>
                    <a:pt x="1790" y="1461"/>
                  </a:cubicBezTo>
                  <a:cubicBezTo>
                    <a:pt x="1815" y="1477"/>
                    <a:pt x="1836" y="1490"/>
                    <a:pt x="1850" y="1500"/>
                  </a:cubicBezTo>
                  <a:cubicBezTo>
                    <a:pt x="1857" y="1505"/>
                    <a:pt x="1863" y="1509"/>
                    <a:pt x="1866" y="1512"/>
                  </a:cubicBezTo>
                  <a:cubicBezTo>
                    <a:pt x="1868" y="1513"/>
                    <a:pt x="1870" y="1514"/>
                    <a:pt x="1871" y="1515"/>
                  </a:cubicBezTo>
                  <a:cubicBezTo>
                    <a:pt x="1871" y="1515"/>
                    <a:pt x="1871" y="1516"/>
                    <a:pt x="1871" y="1516"/>
                  </a:cubicBezTo>
                  <a:cubicBezTo>
                    <a:pt x="1872" y="1515"/>
                    <a:pt x="1872" y="1515"/>
                    <a:pt x="1872" y="1515"/>
                  </a:cubicBezTo>
                  <a:cubicBezTo>
                    <a:pt x="1871" y="1516"/>
                    <a:pt x="1871" y="1516"/>
                    <a:pt x="1871" y="1516"/>
                  </a:cubicBezTo>
                  <a:cubicBezTo>
                    <a:pt x="1871" y="1516"/>
                    <a:pt x="1871" y="1516"/>
                    <a:pt x="1871" y="1516"/>
                  </a:cubicBezTo>
                  <a:cubicBezTo>
                    <a:pt x="1872" y="1515"/>
                    <a:pt x="1872" y="1515"/>
                    <a:pt x="1872" y="1515"/>
                  </a:cubicBezTo>
                  <a:cubicBezTo>
                    <a:pt x="1871" y="1516"/>
                    <a:pt x="1871" y="1516"/>
                    <a:pt x="1871" y="1516"/>
                  </a:cubicBezTo>
                  <a:cubicBezTo>
                    <a:pt x="1874" y="1514"/>
                    <a:pt x="1874" y="1514"/>
                    <a:pt x="1874" y="1514"/>
                  </a:cubicBezTo>
                  <a:cubicBezTo>
                    <a:pt x="1871" y="1514"/>
                    <a:pt x="1871" y="1514"/>
                    <a:pt x="1871" y="1514"/>
                  </a:cubicBezTo>
                  <a:cubicBezTo>
                    <a:pt x="1871" y="1515"/>
                    <a:pt x="1871" y="1516"/>
                    <a:pt x="1871" y="1516"/>
                  </a:cubicBezTo>
                  <a:cubicBezTo>
                    <a:pt x="1874" y="1514"/>
                    <a:pt x="1874" y="1514"/>
                    <a:pt x="1874" y="1514"/>
                  </a:cubicBezTo>
                  <a:cubicBezTo>
                    <a:pt x="1871" y="1514"/>
                    <a:pt x="1871" y="1514"/>
                    <a:pt x="1871" y="1514"/>
                  </a:cubicBezTo>
                  <a:cubicBezTo>
                    <a:pt x="1874" y="1514"/>
                    <a:pt x="1874" y="1514"/>
                    <a:pt x="1874" y="1514"/>
                  </a:cubicBezTo>
                  <a:cubicBezTo>
                    <a:pt x="1871" y="1512"/>
                    <a:pt x="1871" y="1512"/>
                    <a:pt x="1871" y="1512"/>
                  </a:cubicBezTo>
                  <a:cubicBezTo>
                    <a:pt x="1871" y="1513"/>
                    <a:pt x="1871" y="1514"/>
                    <a:pt x="1871" y="1514"/>
                  </a:cubicBezTo>
                  <a:cubicBezTo>
                    <a:pt x="1874" y="1514"/>
                    <a:pt x="1874" y="1514"/>
                    <a:pt x="1874" y="1514"/>
                  </a:cubicBezTo>
                  <a:cubicBezTo>
                    <a:pt x="1871" y="1512"/>
                    <a:pt x="1871" y="1512"/>
                    <a:pt x="1871" y="1512"/>
                  </a:cubicBezTo>
                  <a:cubicBezTo>
                    <a:pt x="1875" y="1514"/>
                    <a:pt x="1875" y="1514"/>
                    <a:pt x="1875" y="1514"/>
                  </a:cubicBezTo>
                  <a:cubicBezTo>
                    <a:pt x="1877" y="1511"/>
                    <a:pt x="1877" y="1511"/>
                    <a:pt x="1877" y="1511"/>
                  </a:cubicBezTo>
                  <a:cubicBezTo>
                    <a:pt x="1877" y="1511"/>
                    <a:pt x="1732" y="1423"/>
                    <a:pt x="1586" y="1336"/>
                  </a:cubicBezTo>
                  <a:cubicBezTo>
                    <a:pt x="1513" y="1292"/>
                    <a:pt x="1440" y="1249"/>
                    <a:pt x="1384" y="1216"/>
                  </a:cubicBezTo>
                  <a:cubicBezTo>
                    <a:pt x="1356" y="1199"/>
                    <a:pt x="1333" y="1186"/>
                    <a:pt x="1316" y="1176"/>
                  </a:cubicBezTo>
                  <a:cubicBezTo>
                    <a:pt x="1307" y="1171"/>
                    <a:pt x="1300" y="1168"/>
                    <a:pt x="1296" y="1165"/>
                  </a:cubicBezTo>
                  <a:cubicBezTo>
                    <a:pt x="1293" y="1164"/>
                    <a:pt x="1291" y="1163"/>
                    <a:pt x="1290" y="1162"/>
                  </a:cubicBezTo>
                  <a:cubicBezTo>
                    <a:pt x="1289" y="1162"/>
                    <a:pt x="1288" y="1161"/>
                    <a:pt x="1288" y="1161"/>
                  </a:cubicBezTo>
                  <a:cubicBezTo>
                    <a:pt x="1287" y="1161"/>
                    <a:pt x="1287" y="1161"/>
                    <a:pt x="1287" y="1161"/>
                  </a:cubicBezTo>
                  <a:cubicBezTo>
                    <a:pt x="1286" y="1161"/>
                    <a:pt x="1286" y="1161"/>
                    <a:pt x="1285" y="1161"/>
                  </a:cubicBezTo>
                  <a:cubicBezTo>
                    <a:pt x="1285" y="1161"/>
                    <a:pt x="1285" y="1161"/>
                    <a:pt x="1284" y="1161"/>
                  </a:cubicBezTo>
                  <a:cubicBezTo>
                    <a:pt x="1283" y="1161"/>
                    <a:pt x="1282" y="1162"/>
                    <a:pt x="1282" y="1163"/>
                  </a:cubicBezTo>
                  <a:cubicBezTo>
                    <a:pt x="1281" y="1164"/>
                    <a:pt x="1281" y="1165"/>
                    <a:pt x="1281" y="1166"/>
                  </a:cubicBezTo>
                  <a:cubicBezTo>
                    <a:pt x="1282" y="1167"/>
                    <a:pt x="1282" y="1168"/>
                    <a:pt x="1283" y="1168"/>
                  </a:cubicBezTo>
                  <a:cubicBezTo>
                    <a:pt x="1283" y="1168"/>
                    <a:pt x="1285" y="1170"/>
                    <a:pt x="1290" y="1172"/>
                  </a:cubicBezTo>
                  <a:cubicBezTo>
                    <a:pt x="1322" y="1192"/>
                    <a:pt x="1468" y="1280"/>
                    <a:pt x="1606" y="1364"/>
                  </a:cubicBezTo>
                  <a:cubicBezTo>
                    <a:pt x="1674" y="1407"/>
                    <a:pt x="1741" y="1448"/>
                    <a:pt x="1791" y="1480"/>
                  </a:cubicBezTo>
                  <a:cubicBezTo>
                    <a:pt x="1815" y="1496"/>
                    <a:pt x="1836" y="1509"/>
                    <a:pt x="1850" y="1519"/>
                  </a:cubicBezTo>
                  <a:cubicBezTo>
                    <a:pt x="1857" y="1524"/>
                    <a:pt x="1863" y="1528"/>
                    <a:pt x="1866" y="1530"/>
                  </a:cubicBezTo>
                  <a:cubicBezTo>
                    <a:pt x="1868" y="1532"/>
                    <a:pt x="1870" y="1533"/>
                    <a:pt x="1871" y="1534"/>
                  </a:cubicBezTo>
                  <a:cubicBezTo>
                    <a:pt x="1871" y="1534"/>
                    <a:pt x="1871" y="1534"/>
                    <a:pt x="1871" y="1535"/>
                  </a:cubicBezTo>
                  <a:cubicBezTo>
                    <a:pt x="1872" y="1534"/>
                    <a:pt x="1872" y="1534"/>
                    <a:pt x="1872" y="1534"/>
                  </a:cubicBezTo>
                  <a:cubicBezTo>
                    <a:pt x="1871" y="1535"/>
                    <a:pt x="1871" y="1535"/>
                    <a:pt x="1871" y="1535"/>
                  </a:cubicBezTo>
                  <a:cubicBezTo>
                    <a:pt x="1871" y="1535"/>
                    <a:pt x="1871" y="1535"/>
                    <a:pt x="1871" y="1535"/>
                  </a:cubicBezTo>
                  <a:cubicBezTo>
                    <a:pt x="1872" y="1534"/>
                    <a:pt x="1872" y="1534"/>
                    <a:pt x="1872" y="1534"/>
                  </a:cubicBezTo>
                  <a:cubicBezTo>
                    <a:pt x="1871" y="1535"/>
                    <a:pt x="1871" y="1535"/>
                    <a:pt x="1871" y="1535"/>
                  </a:cubicBezTo>
                  <a:cubicBezTo>
                    <a:pt x="1874" y="1533"/>
                    <a:pt x="1874" y="1533"/>
                    <a:pt x="1874" y="1533"/>
                  </a:cubicBezTo>
                  <a:cubicBezTo>
                    <a:pt x="1871" y="1533"/>
                    <a:pt x="1871" y="1533"/>
                    <a:pt x="1871" y="1533"/>
                  </a:cubicBezTo>
                  <a:cubicBezTo>
                    <a:pt x="1871" y="1534"/>
                    <a:pt x="1871" y="1534"/>
                    <a:pt x="1871" y="1535"/>
                  </a:cubicBezTo>
                  <a:cubicBezTo>
                    <a:pt x="1874" y="1533"/>
                    <a:pt x="1874" y="1533"/>
                    <a:pt x="1874" y="1533"/>
                  </a:cubicBezTo>
                  <a:cubicBezTo>
                    <a:pt x="1871" y="1533"/>
                    <a:pt x="1871" y="1533"/>
                    <a:pt x="1871" y="1533"/>
                  </a:cubicBezTo>
                  <a:cubicBezTo>
                    <a:pt x="1874" y="1533"/>
                    <a:pt x="1874" y="1533"/>
                    <a:pt x="1874" y="1533"/>
                  </a:cubicBezTo>
                  <a:cubicBezTo>
                    <a:pt x="1871" y="1531"/>
                    <a:pt x="1871" y="1531"/>
                    <a:pt x="1871" y="1531"/>
                  </a:cubicBezTo>
                  <a:cubicBezTo>
                    <a:pt x="1871" y="1532"/>
                    <a:pt x="1871" y="1532"/>
                    <a:pt x="1871" y="1533"/>
                  </a:cubicBezTo>
                  <a:cubicBezTo>
                    <a:pt x="1874" y="1533"/>
                    <a:pt x="1874" y="1533"/>
                    <a:pt x="1874" y="1533"/>
                  </a:cubicBezTo>
                  <a:cubicBezTo>
                    <a:pt x="1871" y="1531"/>
                    <a:pt x="1871" y="1531"/>
                    <a:pt x="1871" y="1531"/>
                  </a:cubicBezTo>
                  <a:cubicBezTo>
                    <a:pt x="1871" y="1531"/>
                    <a:pt x="1871" y="1531"/>
                    <a:pt x="1871" y="1531"/>
                  </a:cubicBezTo>
                  <a:cubicBezTo>
                    <a:pt x="1874" y="1533"/>
                    <a:pt x="1874" y="1533"/>
                    <a:pt x="1874" y="1533"/>
                  </a:cubicBezTo>
                  <a:cubicBezTo>
                    <a:pt x="1873" y="1529"/>
                    <a:pt x="1873" y="1529"/>
                    <a:pt x="1873" y="1529"/>
                  </a:cubicBezTo>
                  <a:cubicBezTo>
                    <a:pt x="1873" y="1530"/>
                    <a:pt x="1872" y="1530"/>
                    <a:pt x="1871" y="1531"/>
                  </a:cubicBezTo>
                  <a:cubicBezTo>
                    <a:pt x="1874" y="1533"/>
                    <a:pt x="1874" y="1533"/>
                    <a:pt x="1874" y="1533"/>
                  </a:cubicBezTo>
                  <a:cubicBezTo>
                    <a:pt x="1873" y="1529"/>
                    <a:pt x="1873" y="1529"/>
                    <a:pt x="1873" y="1529"/>
                  </a:cubicBezTo>
                  <a:cubicBezTo>
                    <a:pt x="1874" y="1532"/>
                    <a:pt x="1874" y="1532"/>
                    <a:pt x="1874" y="1532"/>
                  </a:cubicBezTo>
                  <a:cubicBezTo>
                    <a:pt x="1874" y="1529"/>
                    <a:pt x="1874" y="1529"/>
                    <a:pt x="1874" y="1529"/>
                  </a:cubicBezTo>
                  <a:cubicBezTo>
                    <a:pt x="1874" y="1529"/>
                    <a:pt x="1874" y="1529"/>
                    <a:pt x="1873" y="1529"/>
                  </a:cubicBezTo>
                  <a:cubicBezTo>
                    <a:pt x="1874" y="1532"/>
                    <a:pt x="1874" y="1532"/>
                    <a:pt x="1874" y="1532"/>
                  </a:cubicBezTo>
                  <a:cubicBezTo>
                    <a:pt x="1874" y="1529"/>
                    <a:pt x="1874" y="1529"/>
                    <a:pt x="1874" y="1529"/>
                  </a:cubicBezTo>
                  <a:cubicBezTo>
                    <a:pt x="1874" y="1531"/>
                    <a:pt x="1874" y="1531"/>
                    <a:pt x="1874" y="1531"/>
                  </a:cubicBezTo>
                  <a:cubicBezTo>
                    <a:pt x="1874" y="1529"/>
                    <a:pt x="1874" y="1529"/>
                    <a:pt x="1874" y="1529"/>
                  </a:cubicBezTo>
                  <a:cubicBezTo>
                    <a:pt x="1874" y="1529"/>
                    <a:pt x="1874" y="1529"/>
                    <a:pt x="1874" y="1529"/>
                  </a:cubicBezTo>
                  <a:cubicBezTo>
                    <a:pt x="1874" y="1531"/>
                    <a:pt x="1874" y="1531"/>
                    <a:pt x="1874" y="1531"/>
                  </a:cubicBezTo>
                  <a:cubicBezTo>
                    <a:pt x="1874" y="1529"/>
                    <a:pt x="1874" y="1529"/>
                    <a:pt x="1874" y="1529"/>
                  </a:cubicBezTo>
                  <a:cubicBezTo>
                    <a:pt x="1874" y="1529"/>
                    <a:pt x="1874" y="1529"/>
                    <a:pt x="1874" y="1529"/>
                  </a:cubicBezTo>
                  <a:cubicBezTo>
                    <a:pt x="1874" y="1529"/>
                    <a:pt x="1873" y="1529"/>
                    <a:pt x="1871" y="1528"/>
                  </a:cubicBezTo>
                  <a:cubicBezTo>
                    <a:pt x="1864" y="1525"/>
                    <a:pt x="1849" y="1517"/>
                    <a:pt x="1829" y="1506"/>
                  </a:cubicBezTo>
                  <a:cubicBezTo>
                    <a:pt x="1758" y="1466"/>
                    <a:pt x="1622" y="1384"/>
                    <a:pt x="1503" y="1312"/>
                  </a:cubicBezTo>
                  <a:cubicBezTo>
                    <a:pt x="1444" y="1276"/>
                    <a:pt x="1389" y="1243"/>
                    <a:pt x="1349" y="1218"/>
                  </a:cubicBezTo>
                  <a:cubicBezTo>
                    <a:pt x="1329" y="1206"/>
                    <a:pt x="1312" y="1196"/>
                    <a:pt x="1301" y="1189"/>
                  </a:cubicBezTo>
                  <a:cubicBezTo>
                    <a:pt x="1295" y="1185"/>
                    <a:pt x="1291" y="1183"/>
                    <a:pt x="1288" y="1181"/>
                  </a:cubicBezTo>
                  <a:cubicBezTo>
                    <a:pt x="1285" y="1179"/>
                    <a:pt x="1284" y="1178"/>
                    <a:pt x="1284" y="1178"/>
                  </a:cubicBezTo>
                  <a:cubicBezTo>
                    <a:pt x="1282" y="1177"/>
                    <a:pt x="1279" y="1177"/>
                    <a:pt x="1278" y="1179"/>
                  </a:cubicBezTo>
                  <a:cubicBezTo>
                    <a:pt x="1277" y="1181"/>
                    <a:pt x="1277" y="1184"/>
                    <a:pt x="1279" y="1185"/>
                  </a:cubicBezTo>
                  <a:cubicBezTo>
                    <a:pt x="1873" y="1556"/>
                    <a:pt x="1873" y="1556"/>
                    <a:pt x="1873" y="1556"/>
                  </a:cubicBezTo>
                  <a:cubicBezTo>
                    <a:pt x="1874" y="1556"/>
                    <a:pt x="1875" y="1556"/>
                    <a:pt x="1876" y="1556"/>
                  </a:cubicBezTo>
                  <a:cubicBezTo>
                    <a:pt x="1877" y="1556"/>
                    <a:pt x="1878" y="1555"/>
                    <a:pt x="1878" y="1554"/>
                  </a:cubicBezTo>
                  <a:cubicBezTo>
                    <a:pt x="1879" y="1553"/>
                    <a:pt x="1879" y="1552"/>
                    <a:pt x="1879" y="1551"/>
                  </a:cubicBezTo>
                  <a:cubicBezTo>
                    <a:pt x="1879" y="1550"/>
                    <a:pt x="1878" y="1549"/>
                    <a:pt x="1877" y="1549"/>
                  </a:cubicBezTo>
                  <a:cubicBezTo>
                    <a:pt x="1877" y="1549"/>
                    <a:pt x="1732" y="1459"/>
                    <a:pt x="1584" y="1369"/>
                  </a:cubicBezTo>
                  <a:cubicBezTo>
                    <a:pt x="1511" y="1324"/>
                    <a:pt x="1436" y="1280"/>
                    <a:pt x="1379" y="1246"/>
                  </a:cubicBezTo>
                  <a:cubicBezTo>
                    <a:pt x="1351" y="1229"/>
                    <a:pt x="1327" y="1215"/>
                    <a:pt x="1309" y="1205"/>
                  </a:cubicBezTo>
                  <a:cubicBezTo>
                    <a:pt x="1300" y="1200"/>
                    <a:pt x="1293" y="1196"/>
                    <a:pt x="1288" y="1194"/>
                  </a:cubicBezTo>
                  <a:cubicBezTo>
                    <a:pt x="1285" y="1192"/>
                    <a:pt x="1283" y="1191"/>
                    <a:pt x="1281" y="1191"/>
                  </a:cubicBezTo>
                  <a:cubicBezTo>
                    <a:pt x="1280" y="1190"/>
                    <a:pt x="1279" y="1190"/>
                    <a:pt x="1279" y="1190"/>
                  </a:cubicBezTo>
                  <a:cubicBezTo>
                    <a:pt x="1278" y="1189"/>
                    <a:pt x="1277" y="1189"/>
                    <a:pt x="1276" y="1189"/>
                  </a:cubicBezTo>
                  <a:cubicBezTo>
                    <a:pt x="1276" y="1189"/>
                    <a:pt x="1275" y="1189"/>
                    <a:pt x="1275" y="1189"/>
                  </a:cubicBezTo>
                  <a:cubicBezTo>
                    <a:pt x="1274" y="1190"/>
                    <a:pt x="1273" y="1190"/>
                    <a:pt x="1272" y="1191"/>
                  </a:cubicBezTo>
                  <a:cubicBezTo>
                    <a:pt x="1272" y="1192"/>
                    <a:pt x="1272" y="1193"/>
                    <a:pt x="1272" y="1194"/>
                  </a:cubicBezTo>
                  <a:cubicBezTo>
                    <a:pt x="1272" y="1195"/>
                    <a:pt x="1273" y="1196"/>
                    <a:pt x="1274" y="1197"/>
                  </a:cubicBezTo>
                  <a:cubicBezTo>
                    <a:pt x="1274" y="1197"/>
                    <a:pt x="1276" y="1198"/>
                    <a:pt x="1280" y="1201"/>
                  </a:cubicBezTo>
                  <a:cubicBezTo>
                    <a:pt x="1313" y="1221"/>
                    <a:pt x="1462" y="1310"/>
                    <a:pt x="1602" y="1396"/>
                  </a:cubicBezTo>
                  <a:cubicBezTo>
                    <a:pt x="1672" y="1439"/>
                    <a:pt x="1740" y="1482"/>
                    <a:pt x="1791" y="1514"/>
                  </a:cubicBezTo>
                  <a:cubicBezTo>
                    <a:pt x="1816" y="1530"/>
                    <a:pt x="1837" y="1544"/>
                    <a:pt x="1851" y="1554"/>
                  </a:cubicBezTo>
                  <a:cubicBezTo>
                    <a:pt x="1859" y="1559"/>
                    <a:pt x="1864" y="1563"/>
                    <a:pt x="1868" y="1566"/>
                  </a:cubicBezTo>
                  <a:cubicBezTo>
                    <a:pt x="1870" y="1567"/>
                    <a:pt x="1871" y="1568"/>
                    <a:pt x="1872" y="1569"/>
                  </a:cubicBezTo>
                  <a:cubicBezTo>
                    <a:pt x="1873" y="1570"/>
                    <a:pt x="1873" y="1570"/>
                    <a:pt x="1873" y="1570"/>
                  </a:cubicBezTo>
                  <a:cubicBezTo>
                    <a:pt x="1873" y="1570"/>
                    <a:pt x="1873" y="1570"/>
                    <a:pt x="1873" y="1570"/>
                  </a:cubicBezTo>
                  <a:cubicBezTo>
                    <a:pt x="1875" y="1568"/>
                    <a:pt x="1875" y="1568"/>
                    <a:pt x="1875" y="1568"/>
                  </a:cubicBezTo>
                  <a:cubicBezTo>
                    <a:pt x="1872" y="1568"/>
                    <a:pt x="1872" y="1568"/>
                    <a:pt x="1872" y="1568"/>
                  </a:cubicBezTo>
                  <a:cubicBezTo>
                    <a:pt x="1873" y="1570"/>
                    <a:pt x="1873" y="1570"/>
                    <a:pt x="1873" y="1570"/>
                  </a:cubicBezTo>
                  <a:cubicBezTo>
                    <a:pt x="1875" y="1568"/>
                    <a:pt x="1875" y="1568"/>
                    <a:pt x="1875" y="1568"/>
                  </a:cubicBezTo>
                  <a:cubicBezTo>
                    <a:pt x="1872" y="1568"/>
                    <a:pt x="1872" y="1568"/>
                    <a:pt x="1872" y="1568"/>
                  </a:cubicBezTo>
                  <a:cubicBezTo>
                    <a:pt x="1876" y="1568"/>
                    <a:pt x="1876" y="1568"/>
                    <a:pt x="1876" y="1568"/>
                  </a:cubicBezTo>
                  <a:cubicBezTo>
                    <a:pt x="1873" y="1567"/>
                    <a:pt x="1873" y="1567"/>
                    <a:pt x="1873" y="1567"/>
                  </a:cubicBezTo>
                  <a:cubicBezTo>
                    <a:pt x="1873" y="1567"/>
                    <a:pt x="1872" y="1568"/>
                    <a:pt x="1872" y="1568"/>
                  </a:cubicBezTo>
                  <a:cubicBezTo>
                    <a:pt x="1876" y="1568"/>
                    <a:pt x="1876" y="1568"/>
                    <a:pt x="1876" y="1568"/>
                  </a:cubicBezTo>
                  <a:cubicBezTo>
                    <a:pt x="1873" y="1567"/>
                    <a:pt x="1873" y="1567"/>
                    <a:pt x="1873" y="1567"/>
                  </a:cubicBezTo>
                  <a:cubicBezTo>
                    <a:pt x="1876" y="1569"/>
                    <a:pt x="1876" y="1569"/>
                    <a:pt x="1876" y="1569"/>
                  </a:cubicBezTo>
                  <a:cubicBezTo>
                    <a:pt x="1879" y="1565"/>
                    <a:pt x="1879" y="1565"/>
                    <a:pt x="1879" y="1565"/>
                  </a:cubicBezTo>
                  <a:cubicBezTo>
                    <a:pt x="1879" y="1565"/>
                    <a:pt x="1733" y="1474"/>
                    <a:pt x="1584" y="1384"/>
                  </a:cubicBezTo>
                  <a:cubicBezTo>
                    <a:pt x="1510" y="1338"/>
                    <a:pt x="1434" y="1293"/>
                    <a:pt x="1376" y="1259"/>
                  </a:cubicBezTo>
                  <a:cubicBezTo>
                    <a:pt x="1347" y="1242"/>
                    <a:pt x="1322" y="1227"/>
                    <a:pt x="1303" y="1217"/>
                  </a:cubicBezTo>
                  <a:cubicBezTo>
                    <a:pt x="1294" y="1212"/>
                    <a:pt x="1286" y="1209"/>
                    <a:pt x="1280" y="1206"/>
                  </a:cubicBezTo>
                  <a:cubicBezTo>
                    <a:pt x="1277" y="1204"/>
                    <a:pt x="1275" y="1203"/>
                    <a:pt x="1273" y="1203"/>
                  </a:cubicBezTo>
                  <a:cubicBezTo>
                    <a:pt x="1271" y="1202"/>
                    <a:pt x="1271" y="1202"/>
                    <a:pt x="1270" y="1202"/>
                  </a:cubicBezTo>
                  <a:cubicBezTo>
                    <a:pt x="1269" y="1202"/>
                    <a:pt x="1268" y="1201"/>
                    <a:pt x="1267" y="1201"/>
                  </a:cubicBezTo>
                  <a:cubicBezTo>
                    <a:pt x="1266" y="1201"/>
                    <a:pt x="1266" y="1201"/>
                    <a:pt x="1265" y="1202"/>
                  </a:cubicBezTo>
                  <a:cubicBezTo>
                    <a:pt x="1264" y="1202"/>
                    <a:pt x="1263" y="1203"/>
                    <a:pt x="1263" y="1204"/>
                  </a:cubicBezTo>
                  <a:cubicBezTo>
                    <a:pt x="1266" y="1206"/>
                    <a:pt x="1266" y="1206"/>
                    <a:pt x="1266" y="1206"/>
                  </a:cubicBezTo>
                  <a:cubicBezTo>
                    <a:pt x="1263" y="1204"/>
                    <a:pt x="1263" y="1204"/>
                    <a:pt x="1263" y="1204"/>
                  </a:cubicBezTo>
                  <a:cubicBezTo>
                    <a:pt x="1262" y="1204"/>
                    <a:pt x="1262" y="1205"/>
                    <a:pt x="1262" y="1206"/>
                  </a:cubicBezTo>
                  <a:cubicBezTo>
                    <a:pt x="1262" y="1208"/>
                    <a:pt x="1263" y="1209"/>
                    <a:pt x="1263" y="1209"/>
                  </a:cubicBezTo>
                  <a:cubicBezTo>
                    <a:pt x="1264" y="1211"/>
                    <a:pt x="1265" y="1212"/>
                    <a:pt x="1267" y="1214"/>
                  </a:cubicBezTo>
                  <a:cubicBezTo>
                    <a:pt x="1271" y="1217"/>
                    <a:pt x="1276" y="1220"/>
                    <a:pt x="1283" y="1225"/>
                  </a:cubicBezTo>
                  <a:cubicBezTo>
                    <a:pt x="1309" y="1244"/>
                    <a:pt x="1358" y="1275"/>
                    <a:pt x="1418" y="1312"/>
                  </a:cubicBezTo>
                  <a:cubicBezTo>
                    <a:pt x="1508" y="1368"/>
                    <a:pt x="1621" y="1436"/>
                    <a:pt x="1712" y="1491"/>
                  </a:cubicBezTo>
                  <a:cubicBezTo>
                    <a:pt x="1758" y="1519"/>
                    <a:pt x="1797" y="1543"/>
                    <a:pt x="1826" y="1560"/>
                  </a:cubicBezTo>
                  <a:cubicBezTo>
                    <a:pt x="1840" y="1568"/>
                    <a:pt x="1851" y="1575"/>
                    <a:pt x="1859" y="1580"/>
                  </a:cubicBezTo>
                  <a:cubicBezTo>
                    <a:pt x="1863" y="1583"/>
                    <a:pt x="1866" y="1585"/>
                    <a:pt x="1868" y="1586"/>
                  </a:cubicBezTo>
                  <a:cubicBezTo>
                    <a:pt x="1869" y="1587"/>
                    <a:pt x="1870" y="1587"/>
                    <a:pt x="1870" y="1588"/>
                  </a:cubicBezTo>
                  <a:cubicBezTo>
                    <a:pt x="1870" y="1588"/>
                    <a:pt x="1870" y="1588"/>
                    <a:pt x="1870" y="1588"/>
                  </a:cubicBezTo>
                  <a:cubicBezTo>
                    <a:pt x="1870" y="1588"/>
                    <a:pt x="1870" y="1588"/>
                    <a:pt x="1870" y="1588"/>
                  </a:cubicBezTo>
                  <a:cubicBezTo>
                    <a:pt x="1872" y="1586"/>
                    <a:pt x="1872" y="1586"/>
                    <a:pt x="1872" y="1586"/>
                  </a:cubicBezTo>
                  <a:cubicBezTo>
                    <a:pt x="1870" y="1588"/>
                    <a:pt x="1870" y="1588"/>
                    <a:pt x="1870" y="1588"/>
                  </a:cubicBezTo>
                  <a:cubicBezTo>
                    <a:pt x="1870" y="1588"/>
                    <a:pt x="1870" y="1588"/>
                    <a:pt x="1870" y="1588"/>
                  </a:cubicBezTo>
                  <a:cubicBezTo>
                    <a:pt x="1872" y="1586"/>
                    <a:pt x="1872" y="1586"/>
                    <a:pt x="1872" y="1586"/>
                  </a:cubicBezTo>
                  <a:cubicBezTo>
                    <a:pt x="1870" y="1588"/>
                    <a:pt x="1870" y="1588"/>
                    <a:pt x="1870" y="1588"/>
                  </a:cubicBezTo>
                  <a:cubicBezTo>
                    <a:pt x="1873" y="1585"/>
                    <a:pt x="1873" y="1585"/>
                    <a:pt x="1873" y="1585"/>
                  </a:cubicBezTo>
                  <a:cubicBezTo>
                    <a:pt x="1870" y="1587"/>
                    <a:pt x="1870" y="1587"/>
                    <a:pt x="1870" y="1587"/>
                  </a:cubicBezTo>
                  <a:cubicBezTo>
                    <a:pt x="1870" y="1588"/>
                    <a:pt x="1870" y="1588"/>
                    <a:pt x="1870" y="1588"/>
                  </a:cubicBezTo>
                  <a:cubicBezTo>
                    <a:pt x="1873" y="1585"/>
                    <a:pt x="1873" y="1585"/>
                    <a:pt x="1873" y="1585"/>
                  </a:cubicBezTo>
                  <a:cubicBezTo>
                    <a:pt x="1870" y="1587"/>
                    <a:pt x="1870" y="1587"/>
                    <a:pt x="1870" y="1587"/>
                  </a:cubicBezTo>
                  <a:cubicBezTo>
                    <a:pt x="1873" y="1585"/>
                    <a:pt x="1873" y="1585"/>
                    <a:pt x="1873" y="1585"/>
                  </a:cubicBezTo>
                  <a:cubicBezTo>
                    <a:pt x="1869" y="1585"/>
                    <a:pt x="1869" y="1585"/>
                    <a:pt x="1869" y="1585"/>
                  </a:cubicBezTo>
                  <a:cubicBezTo>
                    <a:pt x="1869" y="1586"/>
                    <a:pt x="1870" y="1587"/>
                    <a:pt x="1870" y="1587"/>
                  </a:cubicBezTo>
                  <a:cubicBezTo>
                    <a:pt x="1873" y="1585"/>
                    <a:pt x="1873" y="1585"/>
                    <a:pt x="1873" y="1585"/>
                  </a:cubicBezTo>
                  <a:cubicBezTo>
                    <a:pt x="1869" y="1585"/>
                    <a:pt x="1869" y="1585"/>
                    <a:pt x="1869" y="1585"/>
                  </a:cubicBezTo>
                  <a:cubicBezTo>
                    <a:pt x="1873" y="1585"/>
                    <a:pt x="1873" y="1585"/>
                    <a:pt x="1873" y="1585"/>
                  </a:cubicBezTo>
                  <a:cubicBezTo>
                    <a:pt x="1870" y="1583"/>
                    <a:pt x="1870" y="1583"/>
                    <a:pt x="1870" y="1583"/>
                  </a:cubicBezTo>
                  <a:cubicBezTo>
                    <a:pt x="1869" y="1584"/>
                    <a:pt x="1869" y="1585"/>
                    <a:pt x="1869" y="1585"/>
                  </a:cubicBezTo>
                  <a:cubicBezTo>
                    <a:pt x="1873" y="1585"/>
                    <a:pt x="1873" y="1585"/>
                    <a:pt x="1873" y="1585"/>
                  </a:cubicBezTo>
                  <a:cubicBezTo>
                    <a:pt x="1870" y="1583"/>
                    <a:pt x="1870" y="1583"/>
                    <a:pt x="1870" y="1583"/>
                  </a:cubicBezTo>
                  <a:cubicBezTo>
                    <a:pt x="1873" y="1585"/>
                    <a:pt x="1873" y="1585"/>
                    <a:pt x="1873" y="1585"/>
                  </a:cubicBezTo>
                  <a:cubicBezTo>
                    <a:pt x="1870" y="1583"/>
                    <a:pt x="1870" y="1583"/>
                    <a:pt x="1870" y="1583"/>
                  </a:cubicBezTo>
                  <a:cubicBezTo>
                    <a:pt x="1872" y="1585"/>
                    <a:pt x="1872" y="1585"/>
                    <a:pt x="1872" y="1585"/>
                  </a:cubicBezTo>
                  <a:cubicBezTo>
                    <a:pt x="1871" y="1582"/>
                    <a:pt x="1871" y="1582"/>
                    <a:pt x="1871" y="1582"/>
                  </a:cubicBezTo>
                  <a:cubicBezTo>
                    <a:pt x="1871" y="1582"/>
                    <a:pt x="1870" y="1582"/>
                    <a:pt x="1870" y="1583"/>
                  </a:cubicBezTo>
                  <a:cubicBezTo>
                    <a:pt x="1872" y="1585"/>
                    <a:pt x="1872" y="1585"/>
                    <a:pt x="1872" y="1585"/>
                  </a:cubicBezTo>
                  <a:cubicBezTo>
                    <a:pt x="1871" y="1582"/>
                    <a:pt x="1871" y="1582"/>
                    <a:pt x="1871" y="1582"/>
                  </a:cubicBezTo>
                  <a:cubicBezTo>
                    <a:pt x="1872" y="1584"/>
                    <a:pt x="1872" y="1584"/>
                    <a:pt x="1872" y="1584"/>
                  </a:cubicBezTo>
                  <a:cubicBezTo>
                    <a:pt x="1872" y="1582"/>
                    <a:pt x="1872" y="1582"/>
                    <a:pt x="1872" y="1582"/>
                  </a:cubicBezTo>
                  <a:cubicBezTo>
                    <a:pt x="1871" y="1582"/>
                    <a:pt x="1871" y="1582"/>
                    <a:pt x="1871" y="1582"/>
                  </a:cubicBezTo>
                  <a:cubicBezTo>
                    <a:pt x="1872" y="1584"/>
                    <a:pt x="1872" y="1584"/>
                    <a:pt x="1872" y="1584"/>
                  </a:cubicBezTo>
                  <a:cubicBezTo>
                    <a:pt x="1872" y="1582"/>
                    <a:pt x="1872" y="1582"/>
                    <a:pt x="1872" y="1582"/>
                  </a:cubicBezTo>
                  <a:cubicBezTo>
                    <a:pt x="1872" y="1583"/>
                    <a:pt x="1872" y="1583"/>
                    <a:pt x="1872" y="1583"/>
                  </a:cubicBezTo>
                  <a:cubicBezTo>
                    <a:pt x="1872" y="1582"/>
                    <a:pt x="1872" y="1582"/>
                    <a:pt x="1872" y="1582"/>
                  </a:cubicBezTo>
                  <a:cubicBezTo>
                    <a:pt x="1872" y="1582"/>
                    <a:pt x="1872" y="1582"/>
                    <a:pt x="1872" y="1582"/>
                  </a:cubicBezTo>
                  <a:cubicBezTo>
                    <a:pt x="1872" y="1583"/>
                    <a:pt x="1872" y="1583"/>
                    <a:pt x="1872" y="1583"/>
                  </a:cubicBezTo>
                  <a:cubicBezTo>
                    <a:pt x="1872" y="1582"/>
                    <a:pt x="1872" y="1582"/>
                    <a:pt x="1872" y="1582"/>
                  </a:cubicBezTo>
                  <a:cubicBezTo>
                    <a:pt x="1872" y="1582"/>
                    <a:pt x="1872" y="1582"/>
                    <a:pt x="1872" y="1582"/>
                  </a:cubicBezTo>
                  <a:cubicBezTo>
                    <a:pt x="1872" y="1582"/>
                    <a:pt x="1870" y="1581"/>
                    <a:pt x="1868" y="1581"/>
                  </a:cubicBezTo>
                  <a:cubicBezTo>
                    <a:pt x="1865" y="1580"/>
                    <a:pt x="1859" y="1577"/>
                    <a:pt x="1851" y="1573"/>
                  </a:cubicBezTo>
                  <a:cubicBezTo>
                    <a:pt x="1823" y="1559"/>
                    <a:pt x="1772" y="1530"/>
                    <a:pt x="1712" y="1493"/>
                  </a:cubicBezTo>
                  <a:cubicBezTo>
                    <a:pt x="1620" y="1438"/>
                    <a:pt x="1508" y="1368"/>
                    <a:pt x="1418" y="1311"/>
                  </a:cubicBezTo>
                  <a:cubicBezTo>
                    <a:pt x="1373" y="1283"/>
                    <a:pt x="1333" y="1258"/>
                    <a:pt x="1305" y="1240"/>
                  </a:cubicBezTo>
                  <a:cubicBezTo>
                    <a:pt x="1291" y="1231"/>
                    <a:pt x="1280" y="1224"/>
                    <a:pt x="1272" y="1219"/>
                  </a:cubicBezTo>
                  <a:cubicBezTo>
                    <a:pt x="1265" y="1214"/>
                    <a:pt x="1260" y="1211"/>
                    <a:pt x="1260" y="1211"/>
                  </a:cubicBezTo>
                  <a:cubicBezTo>
                    <a:pt x="1258" y="1214"/>
                    <a:pt x="1258" y="1214"/>
                    <a:pt x="1258" y="1214"/>
                  </a:cubicBezTo>
                  <a:cubicBezTo>
                    <a:pt x="1256" y="1218"/>
                    <a:pt x="1256" y="1218"/>
                    <a:pt x="1256" y="1218"/>
                  </a:cubicBezTo>
                  <a:cubicBezTo>
                    <a:pt x="1489" y="1363"/>
                    <a:pt x="1489" y="1363"/>
                    <a:pt x="1489" y="1363"/>
                  </a:cubicBezTo>
                  <a:cubicBezTo>
                    <a:pt x="1248" y="1218"/>
                    <a:pt x="1248" y="1218"/>
                    <a:pt x="1248" y="1218"/>
                  </a:cubicBezTo>
                  <a:cubicBezTo>
                    <a:pt x="1246" y="1217"/>
                    <a:pt x="1243" y="1218"/>
                    <a:pt x="1242" y="1220"/>
                  </a:cubicBezTo>
                  <a:cubicBezTo>
                    <a:pt x="1242" y="1221"/>
                    <a:pt x="1241" y="1222"/>
                    <a:pt x="1241" y="1223"/>
                  </a:cubicBezTo>
                  <a:cubicBezTo>
                    <a:pt x="1241" y="1224"/>
                    <a:pt x="1242" y="1225"/>
                    <a:pt x="1242" y="1226"/>
                  </a:cubicBezTo>
                  <a:cubicBezTo>
                    <a:pt x="1243" y="1228"/>
                    <a:pt x="1245" y="1229"/>
                    <a:pt x="1246" y="1231"/>
                  </a:cubicBezTo>
                  <a:cubicBezTo>
                    <a:pt x="1250" y="1235"/>
                    <a:pt x="1255" y="1240"/>
                    <a:pt x="1263" y="1245"/>
                  </a:cubicBezTo>
                  <a:cubicBezTo>
                    <a:pt x="1290" y="1266"/>
                    <a:pt x="1341" y="1300"/>
                    <a:pt x="1404" y="1339"/>
                  </a:cubicBezTo>
                  <a:cubicBezTo>
                    <a:pt x="1591" y="1456"/>
                    <a:pt x="1876" y="1620"/>
                    <a:pt x="1876" y="1620"/>
                  </a:cubicBezTo>
                  <a:cubicBezTo>
                    <a:pt x="1878" y="1617"/>
                    <a:pt x="1878" y="1617"/>
                    <a:pt x="1878" y="1617"/>
                  </a:cubicBezTo>
                  <a:cubicBezTo>
                    <a:pt x="1878" y="1613"/>
                    <a:pt x="1878" y="1613"/>
                    <a:pt x="1878" y="1613"/>
                  </a:cubicBezTo>
                  <a:cubicBezTo>
                    <a:pt x="1878" y="1617"/>
                    <a:pt x="1878" y="1617"/>
                    <a:pt x="1878" y="1617"/>
                  </a:cubicBezTo>
                  <a:cubicBezTo>
                    <a:pt x="1879" y="1613"/>
                    <a:pt x="1879" y="1613"/>
                    <a:pt x="1879" y="1613"/>
                  </a:cubicBezTo>
                  <a:cubicBezTo>
                    <a:pt x="1879" y="1613"/>
                    <a:pt x="1878" y="1613"/>
                    <a:pt x="1878" y="1613"/>
                  </a:cubicBezTo>
                  <a:cubicBezTo>
                    <a:pt x="1878" y="1617"/>
                    <a:pt x="1878" y="1617"/>
                    <a:pt x="1878" y="1617"/>
                  </a:cubicBezTo>
                  <a:cubicBezTo>
                    <a:pt x="1879" y="1613"/>
                    <a:pt x="1879" y="1613"/>
                    <a:pt x="1879" y="1613"/>
                  </a:cubicBezTo>
                  <a:cubicBezTo>
                    <a:pt x="1878" y="1616"/>
                    <a:pt x="1878" y="1616"/>
                    <a:pt x="1878" y="1616"/>
                  </a:cubicBezTo>
                  <a:cubicBezTo>
                    <a:pt x="1879" y="1613"/>
                    <a:pt x="1879" y="1613"/>
                    <a:pt x="1879" y="1613"/>
                  </a:cubicBezTo>
                  <a:cubicBezTo>
                    <a:pt x="1879" y="1613"/>
                    <a:pt x="1879" y="1613"/>
                    <a:pt x="1879" y="1613"/>
                  </a:cubicBezTo>
                  <a:cubicBezTo>
                    <a:pt x="1878" y="1616"/>
                    <a:pt x="1878" y="1616"/>
                    <a:pt x="1878" y="1616"/>
                  </a:cubicBezTo>
                  <a:cubicBezTo>
                    <a:pt x="1879" y="1613"/>
                    <a:pt x="1879" y="1613"/>
                    <a:pt x="1879" y="1613"/>
                  </a:cubicBezTo>
                  <a:cubicBezTo>
                    <a:pt x="1879" y="1614"/>
                    <a:pt x="1879" y="1614"/>
                    <a:pt x="1879" y="1614"/>
                  </a:cubicBezTo>
                  <a:cubicBezTo>
                    <a:pt x="1879" y="1613"/>
                    <a:pt x="1879" y="1613"/>
                    <a:pt x="1879" y="1613"/>
                  </a:cubicBezTo>
                  <a:cubicBezTo>
                    <a:pt x="1879" y="1613"/>
                    <a:pt x="1879" y="1613"/>
                    <a:pt x="1879" y="1613"/>
                  </a:cubicBezTo>
                  <a:cubicBezTo>
                    <a:pt x="1879" y="1614"/>
                    <a:pt x="1879" y="1614"/>
                    <a:pt x="1879" y="1614"/>
                  </a:cubicBezTo>
                  <a:cubicBezTo>
                    <a:pt x="1879" y="1613"/>
                    <a:pt x="1879" y="1613"/>
                    <a:pt x="1879" y="1613"/>
                  </a:cubicBezTo>
                  <a:cubicBezTo>
                    <a:pt x="1879" y="1613"/>
                    <a:pt x="1879" y="1613"/>
                    <a:pt x="1878" y="1613"/>
                  </a:cubicBezTo>
                  <a:cubicBezTo>
                    <a:pt x="1875" y="1611"/>
                    <a:pt x="1862" y="1603"/>
                    <a:pt x="1842" y="1591"/>
                  </a:cubicBezTo>
                  <a:cubicBezTo>
                    <a:pt x="1773" y="1550"/>
                    <a:pt x="1620" y="1458"/>
                    <a:pt x="1485" y="1377"/>
                  </a:cubicBezTo>
                  <a:cubicBezTo>
                    <a:pt x="1418" y="1336"/>
                    <a:pt x="1355" y="1298"/>
                    <a:pt x="1309" y="1270"/>
                  </a:cubicBezTo>
                  <a:cubicBezTo>
                    <a:pt x="1286" y="1257"/>
                    <a:pt x="1267" y="1245"/>
                    <a:pt x="1254" y="1237"/>
                  </a:cubicBezTo>
                  <a:cubicBezTo>
                    <a:pt x="1247" y="1233"/>
                    <a:pt x="1242" y="1230"/>
                    <a:pt x="1238" y="1228"/>
                  </a:cubicBezTo>
                  <a:cubicBezTo>
                    <a:pt x="1235" y="1226"/>
                    <a:pt x="1233" y="1225"/>
                    <a:pt x="1233" y="1225"/>
                  </a:cubicBezTo>
                  <a:cubicBezTo>
                    <a:pt x="1231" y="1224"/>
                    <a:pt x="1229" y="1224"/>
                    <a:pt x="1228" y="1226"/>
                  </a:cubicBezTo>
                  <a:cubicBezTo>
                    <a:pt x="1226" y="1228"/>
                    <a:pt x="1227" y="1230"/>
                    <a:pt x="1229" y="1232"/>
                  </a:cubicBezTo>
                  <a:cubicBezTo>
                    <a:pt x="1874" y="1635"/>
                    <a:pt x="1874" y="1635"/>
                    <a:pt x="1874" y="1635"/>
                  </a:cubicBezTo>
                  <a:cubicBezTo>
                    <a:pt x="1875" y="1635"/>
                    <a:pt x="1876" y="1636"/>
                    <a:pt x="1877" y="1635"/>
                  </a:cubicBezTo>
                  <a:cubicBezTo>
                    <a:pt x="1878" y="1635"/>
                    <a:pt x="1879" y="1635"/>
                    <a:pt x="1880" y="1634"/>
                  </a:cubicBezTo>
                  <a:cubicBezTo>
                    <a:pt x="1880" y="1633"/>
                    <a:pt x="1880" y="1632"/>
                    <a:pt x="1880" y="1631"/>
                  </a:cubicBezTo>
                  <a:cubicBezTo>
                    <a:pt x="1880" y="1630"/>
                    <a:pt x="1879" y="1629"/>
                    <a:pt x="1878" y="1628"/>
                  </a:cubicBezTo>
                  <a:cubicBezTo>
                    <a:pt x="1878" y="1628"/>
                    <a:pt x="1717" y="1530"/>
                    <a:pt x="1554" y="1431"/>
                  </a:cubicBezTo>
                  <a:cubicBezTo>
                    <a:pt x="1473" y="1382"/>
                    <a:pt x="1390" y="1332"/>
                    <a:pt x="1328" y="1295"/>
                  </a:cubicBezTo>
                  <a:cubicBezTo>
                    <a:pt x="1296" y="1277"/>
                    <a:pt x="1270" y="1261"/>
                    <a:pt x="1250" y="1251"/>
                  </a:cubicBezTo>
                  <a:cubicBezTo>
                    <a:pt x="1241" y="1245"/>
                    <a:pt x="1233" y="1241"/>
                    <a:pt x="1227" y="1238"/>
                  </a:cubicBezTo>
                  <a:cubicBezTo>
                    <a:pt x="1224" y="1237"/>
                    <a:pt x="1222" y="1235"/>
                    <a:pt x="1220" y="1235"/>
                  </a:cubicBezTo>
                  <a:cubicBezTo>
                    <a:pt x="1219" y="1234"/>
                    <a:pt x="1219" y="1234"/>
                    <a:pt x="1218" y="1234"/>
                  </a:cubicBezTo>
                  <a:cubicBezTo>
                    <a:pt x="1217" y="1233"/>
                    <a:pt x="1216" y="1233"/>
                    <a:pt x="1215" y="1233"/>
                  </a:cubicBezTo>
                  <a:cubicBezTo>
                    <a:pt x="1215" y="1233"/>
                    <a:pt x="1214" y="1233"/>
                    <a:pt x="1214" y="1233"/>
                  </a:cubicBezTo>
                  <a:cubicBezTo>
                    <a:pt x="1213" y="1234"/>
                    <a:pt x="1212" y="1234"/>
                    <a:pt x="1212" y="1235"/>
                  </a:cubicBezTo>
                  <a:cubicBezTo>
                    <a:pt x="1211" y="1236"/>
                    <a:pt x="1211" y="1237"/>
                    <a:pt x="1211" y="1238"/>
                  </a:cubicBezTo>
                  <a:cubicBezTo>
                    <a:pt x="1211" y="1239"/>
                    <a:pt x="1212" y="1240"/>
                    <a:pt x="1213" y="1241"/>
                  </a:cubicBezTo>
                  <a:cubicBezTo>
                    <a:pt x="1213" y="1241"/>
                    <a:pt x="1215" y="1242"/>
                    <a:pt x="1220" y="1245"/>
                  </a:cubicBezTo>
                  <a:cubicBezTo>
                    <a:pt x="1256" y="1267"/>
                    <a:pt x="1419" y="1367"/>
                    <a:pt x="1572" y="1462"/>
                  </a:cubicBezTo>
                  <a:cubicBezTo>
                    <a:pt x="1649" y="1509"/>
                    <a:pt x="1723" y="1555"/>
                    <a:pt x="1779" y="1590"/>
                  </a:cubicBezTo>
                  <a:cubicBezTo>
                    <a:pt x="1806" y="1608"/>
                    <a:pt x="1829" y="1623"/>
                    <a:pt x="1845" y="1633"/>
                  </a:cubicBezTo>
                  <a:cubicBezTo>
                    <a:pt x="1853" y="1638"/>
                    <a:pt x="1859" y="1643"/>
                    <a:pt x="1863" y="1646"/>
                  </a:cubicBezTo>
                  <a:cubicBezTo>
                    <a:pt x="1866" y="1647"/>
                    <a:pt x="1867" y="1648"/>
                    <a:pt x="1868" y="1649"/>
                  </a:cubicBezTo>
                  <a:cubicBezTo>
                    <a:pt x="1869" y="1650"/>
                    <a:pt x="1869" y="1650"/>
                    <a:pt x="1869" y="1650"/>
                  </a:cubicBezTo>
                  <a:cubicBezTo>
                    <a:pt x="1869" y="1650"/>
                    <a:pt x="1869" y="1650"/>
                    <a:pt x="1869" y="1650"/>
                  </a:cubicBezTo>
                  <a:cubicBezTo>
                    <a:pt x="1871" y="1648"/>
                    <a:pt x="1871" y="1648"/>
                    <a:pt x="1871" y="1648"/>
                  </a:cubicBezTo>
                  <a:cubicBezTo>
                    <a:pt x="1869" y="1650"/>
                    <a:pt x="1869" y="1650"/>
                    <a:pt x="1869" y="1650"/>
                  </a:cubicBezTo>
                  <a:cubicBezTo>
                    <a:pt x="1869" y="1650"/>
                    <a:pt x="1869" y="1650"/>
                    <a:pt x="1869" y="1650"/>
                  </a:cubicBezTo>
                  <a:cubicBezTo>
                    <a:pt x="1871" y="1648"/>
                    <a:pt x="1871" y="1648"/>
                    <a:pt x="1871" y="1648"/>
                  </a:cubicBezTo>
                  <a:cubicBezTo>
                    <a:pt x="1869" y="1650"/>
                    <a:pt x="1869" y="1650"/>
                    <a:pt x="1869" y="1650"/>
                  </a:cubicBezTo>
                  <a:cubicBezTo>
                    <a:pt x="1872" y="1648"/>
                    <a:pt x="1872" y="1648"/>
                    <a:pt x="1872" y="1648"/>
                  </a:cubicBezTo>
                  <a:cubicBezTo>
                    <a:pt x="1868" y="1648"/>
                    <a:pt x="1868" y="1648"/>
                    <a:pt x="1868" y="1648"/>
                  </a:cubicBezTo>
                  <a:cubicBezTo>
                    <a:pt x="1868" y="1649"/>
                    <a:pt x="1869" y="1649"/>
                    <a:pt x="1869" y="1650"/>
                  </a:cubicBezTo>
                  <a:cubicBezTo>
                    <a:pt x="1872" y="1648"/>
                    <a:pt x="1872" y="1648"/>
                    <a:pt x="1872" y="1648"/>
                  </a:cubicBezTo>
                  <a:cubicBezTo>
                    <a:pt x="1868" y="1648"/>
                    <a:pt x="1868" y="1648"/>
                    <a:pt x="1868" y="1648"/>
                  </a:cubicBezTo>
                  <a:cubicBezTo>
                    <a:pt x="1872" y="1648"/>
                    <a:pt x="1872" y="1648"/>
                    <a:pt x="1872" y="1648"/>
                  </a:cubicBezTo>
                  <a:cubicBezTo>
                    <a:pt x="1869" y="1646"/>
                    <a:pt x="1869" y="1646"/>
                    <a:pt x="1869" y="1646"/>
                  </a:cubicBezTo>
                  <a:cubicBezTo>
                    <a:pt x="1868" y="1647"/>
                    <a:pt x="1868" y="1647"/>
                    <a:pt x="1868" y="1648"/>
                  </a:cubicBezTo>
                  <a:cubicBezTo>
                    <a:pt x="1872" y="1648"/>
                    <a:pt x="1872" y="1648"/>
                    <a:pt x="1872" y="1648"/>
                  </a:cubicBezTo>
                  <a:cubicBezTo>
                    <a:pt x="1869" y="1646"/>
                    <a:pt x="1869" y="1646"/>
                    <a:pt x="1869" y="1646"/>
                  </a:cubicBezTo>
                  <a:cubicBezTo>
                    <a:pt x="1872" y="1648"/>
                    <a:pt x="1872" y="1648"/>
                    <a:pt x="1872" y="1648"/>
                  </a:cubicBezTo>
                  <a:cubicBezTo>
                    <a:pt x="1874" y="1645"/>
                    <a:pt x="1874" y="1645"/>
                    <a:pt x="1874" y="1645"/>
                  </a:cubicBezTo>
                  <a:cubicBezTo>
                    <a:pt x="1192" y="1236"/>
                    <a:pt x="1192" y="1236"/>
                    <a:pt x="1192" y="1236"/>
                  </a:cubicBezTo>
                  <a:cubicBezTo>
                    <a:pt x="1190" y="1235"/>
                    <a:pt x="1188" y="1236"/>
                    <a:pt x="1187" y="1237"/>
                  </a:cubicBezTo>
                  <a:cubicBezTo>
                    <a:pt x="1186" y="1239"/>
                    <a:pt x="1186" y="1242"/>
                    <a:pt x="1188" y="1243"/>
                  </a:cubicBezTo>
                  <a:cubicBezTo>
                    <a:pt x="1188" y="1243"/>
                    <a:pt x="1191" y="1245"/>
                    <a:pt x="1196" y="1248"/>
                  </a:cubicBezTo>
                  <a:cubicBezTo>
                    <a:pt x="1233" y="1270"/>
                    <a:pt x="1403" y="1373"/>
                    <a:pt x="1562" y="1472"/>
                  </a:cubicBezTo>
                  <a:cubicBezTo>
                    <a:pt x="1642" y="1521"/>
                    <a:pt x="1720" y="1569"/>
                    <a:pt x="1777" y="1606"/>
                  </a:cubicBezTo>
                  <a:cubicBezTo>
                    <a:pt x="1806" y="1624"/>
                    <a:pt x="1830" y="1640"/>
                    <a:pt x="1846" y="1651"/>
                  </a:cubicBezTo>
                  <a:cubicBezTo>
                    <a:pt x="1855" y="1656"/>
                    <a:pt x="1861" y="1661"/>
                    <a:pt x="1865" y="1664"/>
                  </a:cubicBezTo>
                  <a:cubicBezTo>
                    <a:pt x="1868" y="1666"/>
                    <a:pt x="1869" y="1667"/>
                    <a:pt x="1870" y="1668"/>
                  </a:cubicBezTo>
                  <a:cubicBezTo>
                    <a:pt x="1871" y="1668"/>
                    <a:pt x="1871" y="1669"/>
                    <a:pt x="1871" y="1669"/>
                  </a:cubicBezTo>
                  <a:cubicBezTo>
                    <a:pt x="1871" y="1669"/>
                    <a:pt x="1871" y="1669"/>
                    <a:pt x="1871" y="1669"/>
                  </a:cubicBezTo>
                  <a:cubicBezTo>
                    <a:pt x="1872" y="1668"/>
                    <a:pt x="1872" y="1668"/>
                    <a:pt x="1872" y="1668"/>
                  </a:cubicBezTo>
                  <a:cubicBezTo>
                    <a:pt x="1871" y="1669"/>
                    <a:pt x="1871" y="1669"/>
                    <a:pt x="1871" y="1669"/>
                  </a:cubicBezTo>
                  <a:cubicBezTo>
                    <a:pt x="1871" y="1669"/>
                    <a:pt x="1871" y="1669"/>
                    <a:pt x="1871" y="1669"/>
                  </a:cubicBezTo>
                  <a:cubicBezTo>
                    <a:pt x="1872" y="1668"/>
                    <a:pt x="1872" y="1668"/>
                    <a:pt x="1872" y="1668"/>
                  </a:cubicBezTo>
                  <a:cubicBezTo>
                    <a:pt x="1871" y="1669"/>
                    <a:pt x="1871" y="1669"/>
                    <a:pt x="1871" y="1669"/>
                  </a:cubicBezTo>
                  <a:cubicBezTo>
                    <a:pt x="1874" y="1667"/>
                    <a:pt x="1874" y="1667"/>
                    <a:pt x="1874" y="1667"/>
                  </a:cubicBezTo>
                  <a:cubicBezTo>
                    <a:pt x="1871" y="1667"/>
                    <a:pt x="1871" y="1667"/>
                    <a:pt x="1871" y="1667"/>
                  </a:cubicBezTo>
                  <a:cubicBezTo>
                    <a:pt x="1871" y="1668"/>
                    <a:pt x="1871" y="1668"/>
                    <a:pt x="1871" y="1669"/>
                  </a:cubicBezTo>
                  <a:cubicBezTo>
                    <a:pt x="1874" y="1667"/>
                    <a:pt x="1874" y="1667"/>
                    <a:pt x="1874" y="1667"/>
                  </a:cubicBezTo>
                  <a:cubicBezTo>
                    <a:pt x="1871" y="1667"/>
                    <a:pt x="1871" y="1667"/>
                    <a:pt x="1871" y="1667"/>
                  </a:cubicBezTo>
                  <a:cubicBezTo>
                    <a:pt x="1874" y="1667"/>
                    <a:pt x="1874" y="1667"/>
                    <a:pt x="1874" y="1667"/>
                  </a:cubicBezTo>
                  <a:cubicBezTo>
                    <a:pt x="1871" y="1665"/>
                    <a:pt x="1871" y="1665"/>
                    <a:pt x="1871" y="1665"/>
                  </a:cubicBezTo>
                  <a:cubicBezTo>
                    <a:pt x="1871" y="1666"/>
                    <a:pt x="1871" y="1666"/>
                    <a:pt x="1871" y="1667"/>
                  </a:cubicBezTo>
                  <a:cubicBezTo>
                    <a:pt x="1874" y="1667"/>
                    <a:pt x="1874" y="1667"/>
                    <a:pt x="1874" y="1667"/>
                  </a:cubicBezTo>
                  <a:cubicBezTo>
                    <a:pt x="1871" y="1665"/>
                    <a:pt x="1871" y="1665"/>
                    <a:pt x="1871" y="1665"/>
                  </a:cubicBezTo>
                  <a:cubicBezTo>
                    <a:pt x="1875" y="1667"/>
                    <a:pt x="1875" y="1667"/>
                    <a:pt x="1875" y="1667"/>
                  </a:cubicBezTo>
                  <a:cubicBezTo>
                    <a:pt x="1875" y="1663"/>
                    <a:pt x="1875" y="1663"/>
                    <a:pt x="1875" y="1663"/>
                  </a:cubicBezTo>
                  <a:cubicBezTo>
                    <a:pt x="1875" y="1667"/>
                    <a:pt x="1875" y="1667"/>
                    <a:pt x="1875" y="1667"/>
                  </a:cubicBezTo>
                  <a:cubicBezTo>
                    <a:pt x="1876" y="1663"/>
                    <a:pt x="1876" y="1663"/>
                    <a:pt x="1876" y="1663"/>
                  </a:cubicBezTo>
                  <a:cubicBezTo>
                    <a:pt x="1875" y="1663"/>
                    <a:pt x="1875" y="1663"/>
                    <a:pt x="1875" y="1663"/>
                  </a:cubicBezTo>
                  <a:cubicBezTo>
                    <a:pt x="1875" y="1667"/>
                    <a:pt x="1875" y="1667"/>
                    <a:pt x="1875" y="1667"/>
                  </a:cubicBezTo>
                  <a:cubicBezTo>
                    <a:pt x="1876" y="1663"/>
                    <a:pt x="1876" y="1663"/>
                    <a:pt x="1876" y="1663"/>
                  </a:cubicBezTo>
                  <a:cubicBezTo>
                    <a:pt x="1875" y="1667"/>
                    <a:pt x="1875" y="1667"/>
                    <a:pt x="1875" y="1667"/>
                  </a:cubicBezTo>
                  <a:cubicBezTo>
                    <a:pt x="1876" y="1664"/>
                    <a:pt x="1876" y="1664"/>
                    <a:pt x="1876" y="1664"/>
                  </a:cubicBezTo>
                  <a:cubicBezTo>
                    <a:pt x="1876" y="1663"/>
                    <a:pt x="1876" y="1663"/>
                    <a:pt x="1876" y="1663"/>
                  </a:cubicBezTo>
                  <a:cubicBezTo>
                    <a:pt x="1875" y="1667"/>
                    <a:pt x="1875" y="1667"/>
                    <a:pt x="1875" y="1667"/>
                  </a:cubicBezTo>
                  <a:cubicBezTo>
                    <a:pt x="1876" y="1664"/>
                    <a:pt x="1876" y="1664"/>
                    <a:pt x="1876" y="1664"/>
                  </a:cubicBezTo>
                  <a:cubicBezTo>
                    <a:pt x="1876" y="1664"/>
                    <a:pt x="1876" y="1664"/>
                    <a:pt x="1876" y="1664"/>
                  </a:cubicBezTo>
                  <a:cubicBezTo>
                    <a:pt x="1876" y="1664"/>
                    <a:pt x="1876" y="1664"/>
                    <a:pt x="1876" y="1664"/>
                  </a:cubicBezTo>
                  <a:cubicBezTo>
                    <a:pt x="1876" y="1664"/>
                    <a:pt x="1876" y="1664"/>
                    <a:pt x="1876" y="1664"/>
                  </a:cubicBezTo>
                  <a:cubicBezTo>
                    <a:pt x="1876" y="1664"/>
                    <a:pt x="1876" y="1664"/>
                    <a:pt x="1876" y="1664"/>
                  </a:cubicBezTo>
                  <a:cubicBezTo>
                    <a:pt x="1876" y="1664"/>
                    <a:pt x="1876" y="1664"/>
                    <a:pt x="1876" y="1664"/>
                  </a:cubicBezTo>
                  <a:cubicBezTo>
                    <a:pt x="1876" y="1663"/>
                    <a:pt x="1875" y="1663"/>
                    <a:pt x="1873" y="1662"/>
                  </a:cubicBezTo>
                  <a:cubicBezTo>
                    <a:pt x="1846" y="1646"/>
                    <a:pt x="1669" y="1540"/>
                    <a:pt x="1499" y="1437"/>
                  </a:cubicBezTo>
                  <a:cubicBezTo>
                    <a:pt x="1414" y="1386"/>
                    <a:pt x="1330" y="1336"/>
                    <a:pt x="1268" y="1299"/>
                  </a:cubicBezTo>
                  <a:cubicBezTo>
                    <a:pt x="1237" y="1280"/>
                    <a:pt x="1211" y="1264"/>
                    <a:pt x="1193" y="1254"/>
                  </a:cubicBezTo>
                  <a:cubicBezTo>
                    <a:pt x="1184" y="1248"/>
                    <a:pt x="1177" y="1244"/>
                    <a:pt x="1172" y="1241"/>
                  </a:cubicBezTo>
                  <a:cubicBezTo>
                    <a:pt x="1167" y="1238"/>
                    <a:pt x="1165" y="1237"/>
                    <a:pt x="1165" y="1237"/>
                  </a:cubicBezTo>
                  <a:cubicBezTo>
                    <a:pt x="1163" y="1235"/>
                    <a:pt x="1160" y="1236"/>
                    <a:pt x="1159" y="1238"/>
                  </a:cubicBezTo>
                  <a:cubicBezTo>
                    <a:pt x="1159" y="1239"/>
                    <a:pt x="1158" y="1240"/>
                    <a:pt x="1158" y="1241"/>
                  </a:cubicBezTo>
                  <a:cubicBezTo>
                    <a:pt x="1159" y="1242"/>
                    <a:pt x="1159" y="1243"/>
                    <a:pt x="1160" y="1244"/>
                  </a:cubicBezTo>
                  <a:cubicBezTo>
                    <a:pt x="1161" y="1246"/>
                    <a:pt x="1162" y="1248"/>
                    <a:pt x="1164" y="1249"/>
                  </a:cubicBezTo>
                  <a:cubicBezTo>
                    <a:pt x="1168" y="1253"/>
                    <a:pt x="1174" y="1258"/>
                    <a:pt x="1183" y="1264"/>
                  </a:cubicBezTo>
                  <a:cubicBezTo>
                    <a:pt x="1213" y="1285"/>
                    <a:pt x="1271" y="1322"/>
                    <a:pt x="1342" y="1364"/>
                  </a:cubicBezTo>
                  <a:cubicBezTo>
                    <a:pt x="1448" y="1427"/>
                    <a:pt x="1581" y="1505"/>
                    <a:pt x="1687" y="1568"/>
                  </a:cubicBezTo>
                  <a:cubicBezTo>
                    <a:pt x="1741" y="1600"/>
                    <a:pt x="1787" y="1628"/>
                    <a:pt x="1821" y="1650"/>
                  </a:cubicBezTo>
                  <a:cubicBezTo>
                    <a:pt x="1837" y="1660"/>
                    <a:pt x="1851" y="1669"/>
                    <a:pt x="1860" y="1676"/>
                  </a:cubicBezTo>
                  <a:cubicBezTo>
                    <a:pt x="1864" y="1679"/>
                    <a:pt x="1868" y="1682"/>
                    <a:pt x="1870" y="1684"/>
                  </a:cubicBezTo>
                  <a:cubicBezTo>
                    <a:pt x="1871" y="1685"/>
                    <a:pt x="1872" y="1685"/>
                    <a:pt x="1872" y="1686"/>
                  </a:cubicBezTo>
                  <a:cubicBezTo>
                    <a:pt x="1872" y="1686"/>
                    <a:pt x="1872" y="1686"/>
                    <a:pt x="1872" y="1686"/>
                  </a:cubicBezTo>
                  <a:cubicBezTo>
                    <a:pt x="1873" y="1686"/>
                    <a:pt x="1873" y="1686"/>
                    <a:pt x="1873" y="1686"/>
                  </a:cubicBezTo>
                  <a:cubicBezTo>
                    <a:pt x="1873" y="1686"/>
                    <a:pt x="1873" y="1686"/>
                    <a:pt x="1873" y="1686"/>
                  </a:cubicBezTo>
                  <a:cubicBezTo>
                    <a:pt x="1872" y="1686"/>
                    <a:pt x="1872" y="1686"/>
                    <a:pt x="1872" y="1686"/>
                  </a:cubicBezTo>
                  <a:cubicBezTo>
                    <a:pt x="1873" y="1686"/>
                    <a:pt x="1873" y="1686"/>
                    <a:pt x="1873" y="1686"/>
                  </a:cubicBezTo>
                  <a:cubicBezTo>
                    <a:pt x="1873" y="1686"/>
                    <a:pt x="1873" y="1686"/>
                    <a:pt x="1873" y="1686"/>
                  </a:cubicBezTo>
                  <a:cubicBezTo>
                    <a:pt x="1872" y="1686"/>
                    <a:pt x="1872" y="1686"/>
                    <a:pt x="1872" y="1686"/>
                  </a:cubicBezTo>
                  <a:cubicBezTo>
                    <a:pt x="1875" y="1685"/>
                    <a:pt x="1875" y="1685"/>
                    <a:pt x="1875" y="1685"/>
                  </a:cubicBezTo>
                  <a:cubicBezTo>
                    <a:pt x="1872" y="1685"/>
                    <a:pt x="1872" y="1685"/>
                    <a:pt x="1872" y="1685"/>
                  </a:cubicBezTo>
                  <a:cubicBezTo>
                    <a:pt x="1872" y="1686"/>
                    <a:pt x="1872" y="1686"/>
                    <a:pt x="1872" y="1686"/>
                  </a:cubicBezTo>
                  <a:cubicBezTo>
                    <a:pt x="1875" y="1685"/>
                    <a:pt x="1875" y="1685"/>
                    <a:pt x="1875" y="1685"/>
                  </a:cubicBezTo>
                  <a:cubicBezTo>
                    <a:pt x="1872" y="1685"/>
                    <a:pt x="1872" y="1685"/>
                    <a:pt x="1872" y="1685"/>
                  </a:cubicBezTo>
                  <a:cubicBezTo>
                    <a:pt x="1876" y="1685"/>
                    <a:pt x="1876" y="1685"/>
                    <a:pt x="1876" y="1685"/>
                  </a:cubicBezTo>
                  <a:cubicBezTo>
                    <a:pt x="1873" y="1684"/>
                    <a:pt x="1873" y="1684"/>
                    <a:pt x="1873" y="1684"/>
                  </a:cubicBezTo>
                  <a:cubicBezTo>
                    <a:pt x="1872" y="1684"/>
                    <a:pt x="1872" y="1685"/>
                    <a:pt x="1872" y="1685"/>
                  </a:cubicBezTo>
                  <a:cubicBezTo>
                    <a:pt x="1876" y="1685"/>
                    <a:pt x="1876" y="1685"/>
                    <a:pt x="1876" y="1685"/>
                  </a:cubicBezTo>
                  <a:cubicBezTo>
                    <a:pt x="1873" y="1684"/>
                    <a:pt x="1873" y="1684"/>
                    <a:pt x="1873" y="1684"/>
                  </a:cubicBezTo>
                  <a:cubicBezTo>
                    <a:pt x="1876" y="1686"/>
                    <a:pt x="1876" y="1686"/>
                    <a:pt x="1876" y="1686"/>
                  </a:cubicBezTo>
                  <a:cubicBezTo>
                    <a:pt x="1878" y="1682"/>
                    <a:pt x="1878" y="1682"/>
                    <a:pt x="1878" y="1682"/>
                  </a:cubicBezTo>
                  <a:cubicBezTo>
                    <a:pt x="1134" y="1232"/>
                    <a:pt x="1134" y="1232"/>
                    <a:pt x="1134" y="1232"/>
                  </a:cubicBezTo>
                  <a:cubicBezTo>
                    <a:pt x="1133" y="1231"/>
                    <a:pt x="1131" y="1231"/>
                    <a:pt x="1130" y="1233"/>
                  </a:cubicBezTo>
                  <a:cubicBezTo>
                    <a:pt x="1129" y="1233"/>
                    <a:pt x="1129" y="1234"/>
                    <a:pt x="1129" y="1234"/>
                  </a:cubicBezTo>
                  <a:cubicBezTo>
                    <a:pt x="1128" y="1235"/>
                    <a:pt x="1128" y="1235"/>
                    <a:pt x="1128" y="1235"/>
                  </a:cubicBezTo>
                  <a:cubicBezTo>
                    <a:pt x="1128" y="1236"/>
                    <a:pt x="1129" y="1237"/>
                    <a:pt x="1129" y="1237"/>
                  </a:cubicBezTo>
                  <a:cubicBezTo>
                    <a:pt x="1129" y="1238"/>
                    <a:pt x="1129" y="1238"/>
                    <a:pt x="1130" y="1238"/>
                  </a:cubicBezTo>
                  <a:cubicBezTo>
                    <a:pt x="1130" y="1239"/>
                    <a:pt x="1130" y="1239"/>
                    <a:pt x="1130" y="1239"/>
                  </a:cubicBezTo>
                  <a:cubicBezTo>
                    <a:pt x="1131" y="1240"/>
                    <a:pt x="1133" y="1241"/>
                    <a:pt x="1135" y="1242"/>
                  </a:cubicBezTo>
                  <a:cubicBezTo>
                    <a:pt x="1150" y="1251"/>
                    <a:pt x="1203" y="1283"/>
                    <a:pt x="1275" y="1326"/>
                  </a:cubicBezTo>
                  <a:cubicBezTo>
                    <a:pt x="1383" y="1390"/>
                    <a:pt x="1532" y="1479"/>
                    <a:pt x="1655" y="1554"/>
                  </a:cubicBezTo>
                  <a:cubicBezTo>
                    <a:pt x="1716" y="1592"/>
                    <a:pt x="1770" y="1626"/>
                    <a:pt x="1809" y="1652"/>
                  </a:cubicBezTo>
                  <a:cubicBezTo>
                    <a:pt x="1829" y="1665"/>
                    <a:pt x="1844" y="1676"/>
                    <a:pt x="1855" y="1684"/>
                  </a:cubicBezTo>
                  <a:cubicBezTo>
                    <a:pt x="1860" y="1689"/>
                    <a:pt x="1864" y="1692"/>
                    <a:pt x="1867" y="1695"/>
                  </a:cubicBezTo>
                  <a:cubicBezTo>
                    <a:pt x="1868" y="1696"/>
                    <a:pt x="1869" y="1697"/>
                    <a:pt x="1870" y="1698"/>
                  </a:cubicBezTo>
                  <a:cubicBezTo>
                    <a:pt x="1870" y="1698"/>
                    <a:pt x="1870" y="1699"/>
                    <a:pt x="1870" y="1699"/>
                  </a:cubicBezTo>
                  <a:cubicBezTo>
                    <a:pt x="1870" y="1699"/>
                    <a:pt x="1870" y="1699"/>
                    <a:pt x="1870" y="1699"/>
                  </a:cubicBezTo>
                  <a:cubicBezTo>
                    <a:pt x="1872" y="1698"/>
                    <a:pt x="1872" y="1698"/>
                    <a:pt x="1872" y="1698"/>
                  </a:cubicBezTo>
                  <a:cubicBezTo>
                    <a:pt x="1870" y="1698"/>
                    <a:pt x="1870" y="1698"/>
                    <a:pt x="1870" y="1698"/>
                  </a:cubicBezTo>
                  <a:cubicBezTo>
                    <a:pt x="1870" y="1699"/>
                    <a:pt x="1870" y="1699"/>
                    <a:pt x="1870" y="1699"/>
                  </a:cubicBezTo>
                  <a:cubicBezTo>
                    <a:pt x="1872" y="1698"/>
                    <a:pt x="1872" y="1698"/>
                    <a:pt x="1872" y="1698"/>
                  </a:cubicBezTo>
                  <a:cubicBezTo>
                    <a:pt x="1870" y="1698"/>
                    <a:pt x="1870" y="1698"/>
                    <a:pt x="1870" y="1698"/>
                  </a:cubicBezTo>
                  <a:cubicBezTo>
                    <a:pt x="1873" y="1698"/>
                    <a:pt x="1873" y="1698"/>
                    <a:pt x="1873" y="1698"/>
                  </a:cubicBezTo>
                  <a:cubicBezTo>
                    <a:pt x="1871" y="1697"/>
                    <a:pt x="1871" y="1697"/>
                    <a:pt x="1871" y="1697"/>
                  </a:cubicBezTo>
                  <a:cubicBezTo>
                    <a:pt x="1870" y="1697"/>
                    <a:pt x="1870" y="1698"/>
                    <a:pt x="1870" y="1698"/>
                  </a:cubicBezTo>
                  <a:cubicBezTo>
                    <a:pt x="1873" y="1698"/>
                    <a:pt x="1873" y="1698"/>
                    <a:pt x="1873" y="1698"/>
                  </a:cubicBezTo>
                  <a:cubicBezTo>
                    <a:pt x="1871" y="1697"/>
                    <a:pt x="1871" y="1697"/>
                    <a:pt x="1871" y="1697"/>
                  </a:cubicBezTo>
                  <a:cubicBezTo>
                    <a:pt x="1874" y="1699"/>
                    <a:pt x="1874" y="1699"/>
                    <a:pt x="1874" y="1699"/>
                  </a:cubicBezTo>
                  <a:cubicBezTo>
                    <a:pt x="1876" y="1695"/>
                    <a:pt x="1876" y="1695"/>
                    <a:pt x="1876" y="1695"/>
                  </a:cubicBezTo>
                  <a:cubicBezTo>
                    <a:pt x="1876" y="1695"/>
                    <a:pt x="1606" y="1526"/>
                    <a:pt x="1333" y="1356"/>
                  </a:cubicBezTo>
                  <a:cubicBezTo>
                    <a:pt x="1196" y="1271"/>
                    <a:pt x="1058" y="1186"/>
                    <a:pt x="953" y="1123"/>
                  </a:cubicBezTo>
                  <a:cubicBezTo>
                    <a:pt x="900" y="1091"/>
                    <a:pt x="855" y="1064"/>
                    <a:pt x="823" y="1046"/>
                  </a:cubicBezTo>
                  <a:cubicBezTo>
                    <a:pt x="806" y="1037"/>
                    <a:pt x="793" y="1029"/>
                    <a:pt x="784" y="1024"/>
                  </a:cubicBezTo>
                  <a:cubicBezTo>
                    <a:pt x="779" y="1022"/>
                    <a:pt x="775" y="1020"/>
                    <a:pt x="772" y="1018"/>
                  </a:cubicBezTo>
                  <a:cubicBezTo>
                    <a:pt x="770" y="1018"/>
                    <a:pt x="769" y="1017"/>
                    <a:pt x="768" y="1017"/>
                  </a:cubicBezTo>
                  <a:cubicBezTo>
                    <a:pt x="767" y="1016"/>
                    <a:pt x="766" y="1016"/>
                    <a:pt x="764" y="1016"/>
                  </a:cubicBezTo>
                  <a:cubicBezTo>
                    <a:pt x="764" y="1016"/>
                    <a:pt x="763" y="1016"/>
                    <a:pt x="763" y="1016"/>
                  </a:cubicBezTo>
                  <a:cubicBezTo>
                    <a:pt x="762" y="1017"/>
                    <a:pt x="761" y="1017"/>
                    <a:pt x="760" y="1018"/>
                  </a:cubicBezTo>
                  <a:cubicBezTo>
                    <a:pt x="760" y="1019"/>
                    <a:pt x="760" y="1020"/>
                    <a:pt x="760" y="1021"/>
                  </a:cubicBezTo>
                  <a:cubicBezTo>
                    <a:pt x="760" y="1022"/>
                    <a:pt x="761" y="1023"/>
                    <a:pt x="762" y="1024"/>
                  </a:cubicBezTo>
                  <a:cubicBezTo>
                    <a:pt x="762" y="1024"/>
                    <a:pt x="766" y="1026"/>
                    <a:pt x="774" y="1031"/>
                  </a:cubicBezTo>
                  <a:cubicBezTo>
                    <a:pt x="835" y="1067"/>
                    <a:pt x="1109" y="1231"/>
                    <a:pt x="1368" y="1389"/>
                  </a:cubicBezTo>
                  <a:cubicBezTo>
                    <a:pt x="1497" y="1468"/>
                    <a:pt x="1623" y="1546"/>
                    <a:pt x="1716" y="1606"/>
                  </a:cubicBezTo>
                  <a:cubicBezTo>
                    <a:pt x="1762" y="1636"/>
                    <a:pt x="1801" y="1661"/>
                    <a:pt x="1828" y="1680"/>
                  </a:cubicBezTo>
                  <a:cubicBezTo>
                    <a:pt x="1841" y="1690"/>
                    <a:pt x="1852" y="1697"/>
                    <a:pt x="1859" y="1703"/>
                  </a:cubicBezTo>
                  <a:cubicBezTo>
                    <a:pt x="1862" y="1706"/>
                    <a:pt x="1865" y="1709"/>
                    <a:pt x="1866" y="1710"/>
                  </a:cubicBezTo>
                  <a:cubicBezTo>
                    <a:pt x="1867" y="1711"/>
                    <a:pt x="1868" y="1712"/>
                    <a:pt x="1868" y="1713"/>
                  </a:cubicBezTo>
                  <a:cubicBezTo>
                    <a:pt x="1868" y="1713"/>
                    <a:pt x="1868" y="1713"/>
                    <a:pt x="1868" y="1713"/>
                  </a:cubicBezTo>
                  <a:cubicBezTo>
                    <a:pt x="1870" y="1712"/>
                    <a:pt x="1870" y="1712"/>
                    <a:pt x="1870" y="1712"/>
                  </a:cubicBezTo>
                  <a:cubicBezTo>
                    <a:pt x="1868" y="1712"/>
                    <a:pt x="1868" y="1712"/>
                    <a:pt x="1868" y="1712"/>
                  </a:cubicBezTo>
                  <a:cubicBezTo>
                    <a:pt x="1868" y="1713"/>
                    <a:pt x="1868" y="1713"/>
                    <a:pt x="1868" y="1713"/>
                  </a:cubicBezTo>
                  <a:cubicBezTo>
                    <a:pt x="1870" y="1712"/>
                    <a:pt x="1870" y="1712"/>
                    <a:pt x="1870" y="1712"/>
                  </a:cubicBezTo>
                  <a:cubicBezTo>
                    <a:pt x="1868" y="1712"/>
                    <a:pt x="1868" y="1712"/>
                    <a:pt x="1868" y="1712"/>
                  </a:cubicBezTo>
                  <a:cubicBezTo>
                    <a:pt x="1871" y="1712"/>
                    <a:pt x="1871" y="1712"/>
                    <a:pt x="1871" y="1712"/>
                  </a:cubicBezTo>
                  <a:cubicBezTo>
                    <a:pt x="1869" y="1711"/>
                    <a:pt x="1869" y="1711"/>
                    <a:pt x="1869" y="1711"/>
                  </a:cubicBezTo>
                  <a:cubicBezTo>
                    <a:pt x="1868" y="1711"/>
                    <a:pt x="1868" y="1712"/>
                    <a:pt x="1868" y="1712"/>
                  </a:cubicBezTo>
                  <a:cubicBezTo>
                    <a:pt x="1871" y="1712"/>
                    <a:pt x="1871" y="1712"/>
                    <a:pt x="1871" y="1712"/>
                  </a:cubicBezTo>
                  <a:cubicBezTo>
                    <a:pt x="1869" y="1711"/>
                    <a:pt x="1869" y="1711"/>
                    <a:pt x="1869" y="1711"/>
                  </a:cubicBezTo>
                  <a:cubicBezTo>
                    <a:pt x="1869" y="1711"/>
                    <a:pt x="1869" y="1711"/>
                    <a:pt x="1869" y="1711"/>
                  </a:cubicBezTo>
                  <a:cubicBezTo>
                    <a:pt x="1870" y="1712"/>
                    <a:pt x="1870" y="1712"/>
                    <a:pt x="1870" y="1712"/>
                  </a:cubicBezTo>
                  <a:cubicBezTo>
                    <a:pt x="1869" y="1710"/>
                    <a:pt x="1869" y="1710"/>
                    <a:pt x="1869" y="1710"/>
                  </a:cubicBezTo>
                  <a:cubicBezTo>
                    <a:pt x="1869" y="1711"/>
                    <a:pt x="1869" y="1711"/>
                    <a:pt x="1869" y="1711"/>
                  </a:cubicBezTo>
                  <a:cubicBezTo>
                    <a:pt x="1870" y="1712"/>
                    <a:pt x="1870" y="1712"/>
                    <a:pt x="1870" y="1712"/>
                  </a:cubicBezTo>
                  <a:cubicBezTo>
                    <a:pt x="1869" y="1710"/>
                    <a:pt x="1869" y="1710"/>
                    <a:pt x="1869" y="1710"/>
                  </a:cubicBezTo>
                  <a:cubicBezTo>
                    <a:pt x="1870" y="1711"/>
                    <a:pt x="1870" y="1711"/>
                    <a:pt x="1870" y="1711"/>
                  </a:cubicBezTo>
                  <a:cubicBezTo>
                    <a:pt x="1869" y="1710"/>
                    <a:pt x="1869" y="1710"/>
                    <a:pt x="1869" y="1710"/>
                  </a:cubicBezTo>
                  <a:cubicBezTo>
                    <a:pt x="1869" y="1710"/>
                    <a:pt x="1869" y="1710"/>
                    <a:pt x="1869" y="1710"/>
                  </a:cubicBezTo>
                  <a:cubicBezTo>
                    <a:pt x="1870" y="1711"/>
                    <a:pt x="1870" y="1711"/>
                    <a:pt x="1870" y="1711"/>
                  </a:cubicBezTo>
                  <a:cubicBezTo>
                    <a:pt x="1869" y="1710"/>
                    <a:pt x="1869" y="1710"/>
                    <a:pt x="1869" y="1710"/>
                  </a:cubicBezTo>
                  <a:cubicBezTo>
                    <a:pt x="1869" y="1710"/>
                    <a:pt x="1869" y="1710"/>
                    <a:pt x="1869" y="1710"/>
                  </a:cubicBezTo>
                  <a:cubicBezTo>
                    <a:pt x="1869" y="1710"/>
                    <a:pt x="1869" y="1710"/>
                    <a:pt x="1868" y="1710"/>
                  </a:cubicBezTo>
                  <a:cubicBezTo>
                    <a:pt x="1867" y="1710"/>
                    <a:pt x="1864" y="1710"/>
                    <a:pt x="1860" y="1709"/>
                  </a:cubicBezTo>
                  <a:cubicBezTo>
                    <a:pt x="1852" y="1706"/>
                    <a:pt x="1841" y="1701"/>
                    <a:pt x="1827" y="1694"/>
                  </a:cubicBezTo>
                  <a:cubicBezTo>
                    <a:pt x="1773" y="1668"/>
                    <a:pt x="1679" y="1613"/>
                    <a:pt x="1568" y="1545"/>
                  </a:cubicBezTo>
                  <a:cubicBezTo>
                    <a:pt x="1401" y="1443"/>
                    <a:pt x="1195" y="1312"/>
                    <a:pt x="1032" y="1207"/>
                  </a:cubicBezTo>
                  <a:cubicBezTo>
                    <a:pt x="950" y="1154"/>
                    <a:pt x="879" y="1108"/>
                    <a:pt x="828" y="1074"/>
                  </a:cubicBezTo>
                  <a:cubicBezTo>
                    <a:pt x="802" y="1058"/>
                    <a:pt x="782" y="1045"/>
                    <a:pt x="768" y="1035"/>
                  </a:cubicBezTo>
                  <a:cubicBezTo>
                    <a:pt x="761" y="1031"/>
                    <a:pt x="755" y="1027"/>
                    <a:pt x="752" y="1025"/>
                  </a:cubicBezTo>
                  <a:cubicBezTo>
                    <a:pt x="748" y="1022"/>
                    <a:pt x="746" y="1021"/>
                    <a:pt x="746" y="1021"/>
                  </a:cubicBezTo>
                  <a:cubicBezTo>
                    <a:pt x="744" y="1025"/>
                    <a:pt x="744" y="1025"/>
                    <a:pt x="744" y="1025"/>
                  </a:cubicBezTo>
                  <a:cubicBezTo>
                    <a:pt x="742" y="1028"/>
                    <a:pt x="742" y="1028"/>
                    <a:pt x="742" y="1028"/>
                  </a:cubicBezTo>
                  <a:cubicBezTo>
                    <a:pt x="1874" y="1736"/>
                    <a:pt x="1874" y="1736"/>
                    <a:pt x="1874" y="1736"/>
                  </a:cubicBezTo>
                  <a:cubicBezTo>
                    <a:pt x="1877" y="1732"/>
                    <a:pt x="1877" y="1732"/>
                    <a:pt x="1877" y="1732"/>
                  </a:cubicBezTo>
                  <a:cubicBezTo>
                    <a:pt x="1873" y="1730"/>
                    <a:pt x="1873" y="1730"/>
                    <a:pt x="1873" y="1730"/>
                  </a:cubicBezTo>
                  <a:cubicBezTo>
                    <a:pt x="1874" y="1731"/>
                    <a:pt x="1874" y="1731"/>
                    <a:pt x="1874" y="1731"/>
                  </a:cubicBezTo>
                  <a:cubicBezTo>
                    <a:pt x="1873" y="1730"/>
                    <a:pt x="1873" y="1730"/>
                    <a:pt x="1873" y="1730"/>
                  </a:cubicBezTo>
                  <a:cubicBezTo>
                    <a:pt x="1873" y="1730"/>
                    <a:pt x="1873" y="1730"/>
                    <a:pt x="1873" y="1730"/>
                  </a:cubicBezTo>
                  <a:cubicBezTo>
                    <a:pt x="1874" y="1731"/>
                    <a:pt x="1874" y="1731"/>
                    <a:pt x="1874" y="1731"/>
                  </a:cubicBezTo>
                  <a:cubicBezTo>
                    <a:pt x="1873" y="1730"/>
                    <a:pt x="1873" y="1730"/>
                    <a:pt x="1873" y="1730"/>
                  </a:cubicBezTo>
                  <a:cubicBezTo>
                    <a:pt x="1874" y="1730"/>
                    <a:pt x="1874" y="1730"/>
                    <a:pt x="1874" y="1730"/>
                  </a:cubicBezTo>
                  <a:cubicBezTo>
                    <a:pt x="1873" y="1730"/>
                    <a:pt x="1873" y="1730"/>
                    <a:pt x="1873" y="1730"/>
                  </a:cubicBezTo>
                  <a:cubicBezTo>
                    <a:pt x="1873" y="1730"/>
                    <a:pt x="1873" y="1730"/>
                    <a:pt x="1873" y="1730"/>
                  </a:cubicBezTo>
                  <a:cubicBezTo>
                    <a:pt x="1874" y="1730"/>
                    <a:pt x="1874" y="1730"/>
                    <a:pt x="1874" y="1730"/>
                  </a:cubicBezTo>
                  <a:cubicBezTo>
                    <a:pt x="1873" y="1730"/>
                    <a:pt x="1873" y="1730"/>
                    <a:pt x="1873" y="1730"/>
                  </a:cubicBezTo>
                  <a:cubicBezTo>
                    <a:pt x="1873" y="1730"/>
                    <a:pt x="1873" y="1730"/>
                    <a:pt x="1873" y="1730"/>
                  </a:cubicBezTo>
                  <a:cubicBezTo>
                    <a:pt x="1873" y="1730"/>
                    <a:pt x="1873" y="1730"/>
                    <a:pt x="1873" y="1730"/>
                  </a:cubicBezTo>
                  <a:cubicBezTo>
                    <a:pt x="1873" y="1730"/>
                    <a:pt x="1873" y="1730"/>
                    <a:pt x="1873" y="1730"/>
                  </a:cubicBezTo>
                  <a:cubicBezTo>
                    <a:pt x="1873" y="1730"/>
                    <a:pt x="1873" y="1730"/>
                    <a:pt x="1873" y="1730"/>
                  </a:cubicBezTo>
                  <a:cubicBezTo>
                    <a:pt x="1873" y="1730"/>
                    <a:pt x="1873" y="1730"/>
                    <a:pt x="1873" y="1730"/>
                  </a:cubicBezTo>
                  <a:cubicBezTo>
                    <a:pt x="1873" y="1730"/>
                    <a:pt x="1873" y="1730"/>
                    <a:pt x="1872" y="1730"/>
                  </a:cubicBezTo>
                  <a:cubicBezTo>
                    <a:pt x="1870" y="1730"/>
                    <a:pt x="1865" y="1729"/>
                    <a:pt x="1859" y="1727"/>
                  </a:cubicBezTo>
                  <a:cubicBezTo>
                    <a:pt x="1847" y="1723"/>
                    <a:pt x="1830" y="1715"/>
                    <a:pt x="1808" y="1703"/>
                  </a:cubicBezTo>
                  <a:cubicBezTo>
                    <a:pt x="1726" y="1659"/>
                    <a:pt x="1579" y="1567"/>
                    <a:pt x="1402" y="1453"/>
                  </a:cubicBezTo>
                  <a:cubicBezTo>
                    <a:pt x="1137" y="1281"/>
                    <a:pt x="807" y="1061"/>
                    <a:pt x="534" y="884"/>
                  </a:cubicBezTo>
                  <a:cubicBezTo>
                    <a:pt x="398" y="796"/>
                    <a:pt x="276" y="718"/>
                    <a:pt x="184" y="662"/>
                  </a:cubicBezTo>
                  <a:cubicBezTo>
                    <a:pt x="137" y="634"/>
                    <a:pt x="99" y="612"/>
                    <a:pt x="69" y="596"/>
                  </a:cubicBezTo>
                  <a:cubicBezTo>
                    <a:pt x="54" y="589"/>
                    <a:pt x="42" y="583"/>
                    <a:pt x="32" y="579"/>
                  </a:cubicBezTo>
                  <a:cubicBezTo>
                    <a:pt x="27" y="577"/>
                    <a:pt x="22" y="575"/>
                    <a:pt x="18" y="574"/>
                  </a:cubicBezTo>
                  <a:cubicBezTo>
                    <a:pt x="15" y="573"/>
                    <a:pt x="11" y="572"/>
                    <a:pt x="9" y="572"/>
                  </a:cubicBezTo>
                  <a:cubicBezTo>
                    <a:pt x="7" y="572"/>
                    <a:pt x="6" y="572"/>
                    <a:pt x="4" y="573"/>
                  </a:cubicBezTo>
                  <a:cubicBezTo>
                    <a:pt x="3" y="573"/>
                    <a:pt x="1" y="574"/>
                    <a:pt x="1" y="576"/>
                  </a:cubicBezTo>
                  <a:cubicBezTo>
                    <a:pt x="4" y="578"/>
                    <a:pt x="4" y="578"/>
                    <a:pt x="4" y="578"/>
                  </a:cubicBezTo>
                  <a:cubicBezTo>
                    <a:pt x="1" y="576"/>
                    <a:pt x="1" y="576"/>
                    <a:pt x="1" y="576"/>
                  </a:cubicBezTo>
                  <a:cubicBezTo>
                    <a:pt x="0" y="577"/>
                    <a:pt x="0" y="578"/>
                    <a:pt x="0" y="578"/>
                  </a:cubicBezTo>
                  <a:cubicBezTo>
                    <a:pt x="0" y="580"/>
                    <a:pt x="0" y="581"/>
                    <a:pt x="1" y="581"/>
                  </a:cubicBezTo>
                  <a:cubicBezTo>
                    <a:pt x="2" y="583"/>
                    <a:pt x="3" y="584"/>
                    <a:pt x="4" y="585"/>
                  </a:cubicBezTo>
                  <a:cubicBezTo>
                    <a:pt x="7" y="588"/>
                    <a:pt x="11" y="591"/>
                    <a:pt x="17" y="596"/>
                  </a:cubicBezTo>
                  <a:cubicBezTo>
                    <a:pt x="40" y="612"/>
                    <a:pt x="86" y="641"/>
                    <a:pt x="149" y="680"/>
                  </a:cubicBezTo>
                  <a:cubicBezTo>
                    <a:pt x="370" y="815"/>
                    <a:pt x="801" y="1067"/>
                    <a:pt x="1177" y="1293"/>
                  </a:cubicBezTo>
                  <a:cubicBezTo>
                    <a:pt x="1365" y="1406"/>
                    <a:pt x="1540" y="1512"/>
                    <a:pt x="1667" y="1594"/>
                  </a:cubicBezTo>
                  <a:cubicBezTo>
                    <a:pt x="1730" y="1635"/>
                    <a:pt x="1782" y="1670"/>
                    <a:pt x="1818" y="1697"/>
                  </a:cubicBezTo>
                  <a:cubicBezTo>
                    <a:pt x="1836" y="1710"/>
                    <a:pt x="1850" y="1721"/>
                    <a:pt x="1859" y="1730"/>
                  </a:cubicBezTo>
                  <a:cubicBezTo>
                    <a:pt x="1864" y="1734"/>
                    <a:pt x="1867" y="1738"/>
                    <a:pt x="1870" y="1741"/>
                  </a:cubicBezTo>
                  <a:cubicBezTo>
                    <a:pt x="1871" y="1742"/>
                    <a:pt x="1871" y="1743"/>
                    <a:pt x="1872" y="1744"/>
                  </a:cubicBezTo>
                  <a:cubicBezTo>
                    <a:pt x="1872" y="1745"/>
                    <a:pt x="1872" y="1746"/>
                    <a:pt x="1872" y="1746"/>
                  </a:cubicBezTo>
                  <a:cubicBezTo>
                    <a:pt x="1872" y="1746"/>
                    <a:pt x="1872" y="1746"/>
                    <a:pt x="1872" y="1746"/>
                  </a:cubicBezTo>
                  <a:cubicBezTo>
                    <a:pt x="1873" y="1746"/>
                    <a:pt x="1873" y="1746"/>
                    <a:pt x="1873" y="1746"/>
                  </a:cubicBezTo>
                  <a:cubicBezTo>
                    <a:pt x="1873" y="1746"/>
                    <a:pt x="1873" y="1746"/>
                    <a:pt x="1873" y="1746"/>
                  </a:cubicBezTo>
                  <a:cubicBezTo>
                    <a:pt x="1872" y="1746"/>
                    <a:pt x="1872" y="1746"/>
                    <a:pt x="1872" y="1746"/>
                  </a:cubicBezTo>
                  <a:cubicBezTo>
                    <a:pt x="1873" y="1746"/>
                    <a:pt x="1873" y="1746"/>
                    <a:pt x="1873" y="1746"/>
                  </a:cubicBezTo>
                  <a:cubicBezTo>
                    <a:pt x="1873" y="1746"/>
                    <a:pt x="1873" y="1746"/>
                    <a:pt x="1873" y="1746"/>
                  </a:cubicBezTo>
                  <a:cubicBezTo>
                    <a:pt x="1873" y="1746"/>
                    <a:pt x="1873" y="1746"/>
                    <a:pt x="1873" y="1746"/>
                  </a:cubicBezTo>
                  <a:cubicBezTo>
                    <a:pt x="1876" y="1748"/>
                    <a:pt x="1876" y="1748"/>
                    <a:pt x="1876" y="1748"/>
                  </a:cubicBezTo>
                  <a:cubicBezTo>
                    <a:pt x="1874" y="1744"/>
                    <a:pt x="1874" y="1744"/>
                    <a:pt x="1874" y="1744"/>
                  </a:cubicBezTo>
                  <a:cubicBezTo>
                    <a:pt x="1874" y="1744"/>
                    <a:pt x="1873" y="1745"/>
                    <a:pt x="1873" y="1746"/>
                  </a:cubicBezTo>
                  <a:cubicBezTo>
                    <a:pt x="1876" y="1748"/>
                    <a:pt x="1876" y="1748"/>
                    <a:pt x="1876" y="1748"/>
                  </a:cubicBezTo>
                  <a:cubicBezTo>
                    <a:pt x="1874" y="1744"/>
                    <a:pt x="1874" y="1744"/>
                    <a:pt x="1874" y="1744"/>
                  </a:cubicBezTo>
                  <a:cubicBezTo>
                    <a:pt x="1875" y="1747"/>
                    <a:pt x="1875" y="1747"/>
                    <a:pt x="1875" y="1747"/>
                  </a:cubicBezTo>
                  <a:cubicBezTo>
                    <a:pt x="1875" y="1744"/>
                    <a:pt x="1875" y="1744"/>
                    <a:pt x="1875" y="1744"/>
                  </a:cubicBezTo>
                  <a:cubicBezTo>
                    <a:pt x="1875" y="1744"/>
                    <a:pt x="1875" y="1744"/>
                    <a:pt x="1874" y="1744"/>
                  </a:cubicBezTo>
                  <a:cubicBezTo>
                    <a:pt x="1875" y="1747"/>
                    <a:pt x="1875" y="1747"/>
                    <a:pt x="1875" y="1747"/>
                  </a:cubicBezTo>
                  <a:cubicBezTo>
                    <a:pt x="1875" y="1744"/>
                    <a:pt x="1875" y="1744"/>
                    <a:pt x="1875" y="1744"/>
                  </a:cubicBezTo>
                  <a:cubicBezTo>
                    <a:pt x="1875" y="1745"/>
                    <a:pt x="1875" y="1745"/>
                    <a:pt x="1875" y="1745"/>
                  </a:cubicBezTo>
                  <a:cubicBezTo>
                    <a:pt x="1876" y="1744"/>
                    <a:pt x="1876" y="1744"/>
                    <a:pt x="1876" y="1744"/>
                  </a:cubicBezTo>
                  <a:cubicBezTo>
                    <a:pt x="1875" y="1744"/>
                    <a:pt x="1875" y="1744"/>
                    <a:pt x="1875" y="1744"/>
                  </a:cubicBezTo>
                  <a:cubicBezTo>
                    <a:pt x="1875" y="1745"/>
                    <a:pt x="1875" y="1745"/>
                    <a:pt x="1875" y="1745"/>
                  </a:cubicBezTo>
                  <a:cubicBezTo>
                    <a:pt x="1876" y="1744"/>
                    <a:pt x="1876" y="1744"/>
                    <a:pt x="1876" y="1744"/>
                  </a:cubicBezTo>
                  <a:cubicBezTo>
                    <a:pt x="1876" y="1744"/>
                    <a:pt x="1875" y="1744"/>
                    <a:pt x="1873" y="1743"/>
                  </a:cubicBezTo>
                  <a:cubicBezTo>
                    <a:pt x="1867" y="1741"/>
                    <a:pt x="1855" y="1734"/>
                    <a:pt x="1837" y="1724"/>
                  </a:cubicBezTo>
                  <a:cubicBezTo>
                    <a:pt x="1771" y="1686"/>
                    <a:pt x="1628" y="1600"/>
                    <a:pt x="1451" y="1491"/>
                  </a:cubicBezTo>
                  <a:cubicBezTo>
                    <a:pt x="1186" y="1328"/>
                    <a:pt x="844" y="1115"/>
                    <a:pt x="568" y="943"/>
                  </a:cubicBezTo>
                  <a:cubicBezTo>
                    <a:pt x="431" y="857"/>
                    <a:pt x="309" y="781"/>
                    <a:pt x="223" y="727"/>
                  </a:cubicBezTo>
                  <a:cubicBezTo>
                    <a:pt x="179" y="700"/>
                    <a:pt x="145" y="678"/>
                    <a:pt x="121" y="663"/>
                  </a:cubicBezTo>
                  <a:cubicBezTo>
                    <a:pt x="109" y="655"/>
                    <a:pt x="100" y="650"/>
                    <a:pt x="93" y="646"/>
                  </a:cubicBezTo>
                  <a:cubicBezTo>
                    <a:pt x="87" y="642"/>
                    <a:pt x="84" y="640"/>
                    <a:pt x="84" y="640"/>
                  </a:cubicBezTo>
                  <a:cubicBezTo>
                    <a:pt x="82" y="638"/>
                    <a:pt x="80" y="639"/>
                    <a:pt x="78" y="641"/>
                  </a:cubicBezTo>
                  <a:cubicBezTo>
                    <a:pt x="78" y="642"/>
                    <a:pt x="78" y="643"/>
                    <a:pt x="78" y="643"/>
                  </a:cubicBezTo>
                  <a:cubicBezTo>
                    <a:pt x="78" y="644"/>
                    <a:pt x="78" y="645"/>
                    <a:pt x="78" y="645"/>
                  </a:cubicBezTo>
                  <a:cubicBezTo>
                    <a:pt x="79" y="646"/>
                    <a:pt x="79" y="646"/>
                    <a:pt x="79" y="647"/>
                  </a:cubicBezTo>
                  <a:cubicBezTo>
                    <a:pt x="80" y="648"/>
                    <a:pt x="82" y="649"/>
                    <a:pt x="83" y="650"/>
                  </a:cubicBezTo>
                  <a:cubicBezTo>
                    <a:pt x="89" y="655"/>
                    <a:pt x="101" y="663"/>
                    <a:pt x="119" y="675"/>
                  </a:cubicBezTo>
                  <a:cubicBezTo>
                    <a:pt x="250" y="763"/>
                    <a:pt x="688" y="1036"/>
                    <a:pt x="1094" y="1287"/>
                  </a:cubicBezTo>
                  <a:cubicBezTo>
                    <a:pt x="1500" y="1538"/>
                    <a:pt x="1873" y="1767"/>
                    <a:pt x="1873" y="1767"/>
                  </a:cubicBezTo>
                  <a:cubicBezTo>
                    <a:pt x="1875" y="1768"/>
                    <a:pt x="1877" y="1768"/>
                    <a:pt x="1878" y="1766"/>
                  </a:cubicBezTo>
                  <a:cubicBezTo>
                    <a:pt x="1880" y="1764"/>
                    <a:pt x="1879" y="1761"/>
                    <a:pt x="1877" y="1760"/>
                  </a:cubicBezTo>
                  <a:cubicBezTo>
                    <a:pt x="149" y="694"/>
                    <a:pt x="149" y="694"/>
                    <a:pt x="149" y="694"/>
                  </a:cubicBezTo>
                  <a:cubicBezTo>
                    <a:pt x="147" y="693"/>
                    <a:pt x="144" y="694"/>
                    <a:pt x="143" y="695"/>
                  </a:cubicBezTo>
                  <a:cubicBezTo>
                    <a:pt x="142" y="697"/>
                    <a:pt x="142" y="698"/>
                    <a:pt x="142" y="700"/>
                  </a:cubicBezTo>
                  <a:cubicBezTo>
                    <a:pt x="142" y="702"/>
                    <a:pt x="143" y="704"/>
                    <a:pt x="144" y="706"/>
                  </a:cubicBezTo>
                  <a:cubicBezTo>
                    <a:pt x="146" y="710"/>
                    <a:pt x="149" y="714"/>
                    <a:pt x="154" y="719"/>
                  </a:cubicBezTo>
                  <a:cubicBezTo>
                    <a:pt x="163" y="729"/>
                    <a:pt x="178" y="742"/>
                    <a:pt x="198" y="757"/>
                  </a:cubicBezTo>
                  <a:cubicBezTo>
                    <a:pt x="271" y="813"/>
                    <a:pt x="413" y="906"/>
                    <a:pt x="584" y="1012"/>
                  </a:cubicBezTo>
                  <a:cubicBezTo>
                    <a:pt x="1097" y="1333"/>
                    <a:pt x="1876" y="1783"/>
                    <a:pt x="1876" y="1783"/>
                  </a:cubicBezTo>
                  <a:cubicBezTo>
                    <a:pt x="1878" y="1779"/>
                    <a:pt x="1878" y="1779"/>
                    <a:pt x="1878" y="1779"/>
                  </a:cubicBezTo>
                  <a:cubicBezTo>
                    <a:pt x="1875" y="1777"/>
                    <a:pt x="1875" y="1777"/>
                    <a:pt x="1875" y="1777"/>
                  </a:cubicBezTo>
                  <a:cubicBezTo>
                    <a:pt x="1877" y="1778"/>
                    <a:pt x="1877" y="1778"/>
                    <a:pt x="1877" y="1778"/>
                  </a:cubicBezTo>
                  <a:cubicBezTo>
                    <a:pt x="1876" y="1776"/>
                    <a:pt x="1876" y="1776"/>
                    <a:pt x="1876" y="1776"/>
                  </a:cubicBezTo>
                  <a:cubicBezTo>
                    <a:pt x="1876" y="1777"/>
                    <a:pt x="1875" y="1777"/>
                    <a:pt x="1875" y="1777"/>
                  </a:cubicBezTo>
                  <a:cubicBezTo>
                    <a:pt x="1877" y="1778"/>
                    <a:pt x="1877" y="1778"/>
                    <a:pt x="1877" y="1778"/>
                  </a:cubicBezTo>
                  <a:cubicBezTo>
                    <a:pt x="1876" y="1776"/>
                    <a:pt x="1876" y="1776"/>
                    <a:pt x="1876" y="1776"/>
                  </a:cubicBezTo>
                  <a:cubicBezTo>
                    <a:pt x="1876" y="1777"/>
                    <a:pt x="1876" y="1777"/>
                    <a:pt x="1876" y="1777"/>
                  </a:cubicBezTo>
                  <a:cubicBezTo>
                    <a:pt x="1876" y="1776"/>
                    <a:pt x="1876" y="1776"/>
                    <a:pt x="1876" y="1776"/>
                  </a:cubicBezTo>
                  <a:cubicBezTo>
                    <a:pt x="1876" y="1776"/>
                    <a:pt x="1876" y="1776"/>
                    <a:pt x="1876" y="1776"/>
                  </a:cubicBezTo>
                  <a:cubicBezTo>
                    <a:pt x="1876" y="1777"/>
                    <a:pt x="1876" y="1777"/>
                    <a:pt x="1876" y="1777"/>
                  </a:cubicBezTo>
                  <a:cubicBezTo>
                    <a:pt x="1876" y="1776"/>
                    <a:pt x="1876" y="1776"/>
                    <a:pt x="1876" y="1776"/>
                  </a:cubicBezTo>
                  <a:cubicBezTo>
                    <a:pt x="1875" y="1777"/>
                    <a:pt x="1875" y="1777"/>
                    <a:pt x="1875" y="1777"/>
                  </a:cubicBezTo>
                  <a:cubicBezTo>
                    <a:pt x="1874" y="1777"/>
                    <a:pt x="1870" y="1776"/>
                    <a:pt x="1865" y="1774"/>
                  </a:cubicBezTo>
                  <a:cubicBezTo>
                    <a:pt x="1855" y="1770"/>
                    <a:pt x="1840" y="1763"/>
                    <a:pt x="1820" y="1753"/>
                  </a:cubicBezTo>
                  <a:cubicBezTo>
                    <a:pt x="1745" y="1714"/>
                    <a:pt x="1607" y="1631"/>
                    <a:pt x="1443" y="1530"/>
                  </a:cubicBezTo>
                  <a:cubicBezTo>
                    <a:pt x="1196" y="1378"/>
                    <a:pt x="888" y="1183"/>
                    <a:pt x="643" y="1025"/>
                  </a:cubicBezTo>
                  <a:cubicBezTo>
                    <a:pt x="520" y="947"/>
                    <a:pt x="412" y="877"/>
                    <a:pt x="336" y="828"/>
                  </a:cubicBezTo>
                  <a:cubicBezTo>
                    <a:pt x="297" y="803"/>
                    <a:pt x="267" y="783"/>
                    <a:pt x="246" y="770"/>
                  </a:cubicBezTo>
                  <a:cubicBezTo>
                    <a:pt x="235" y="763"/>
                    <a:pt x="227" y="758"/>
                    <a:pt x="221" y="754"/>
                  </a:cubicBezTo>
                  <a:cubicBezTo>
                    <a:pt x="216" y="750"/>
                    <a:pt x="213" y="749"/>
                    <a:pt x="213" y="749"/>
                  </a:cubicBezTo>
                  <a:cubicBezTo>
                    <a:pt x="212" y="748"/>
                    <a:pt x="211" y="748"/>
                    <a:pt x="210" y="748"/>
                  </a:cubicBezTo>
                  <a:cubicBezTo>
                    <a:pt x="209" y="748"/>
                    <a:pt x="208" y="749"/>
                    <a:pt x="208" y="750"/>
                  </a:cubicBezTo>
                  <a:cubicBezTo>
                    <a:pt x="207" y="751"/>
                    <a:pt x="207" y="752"/>
                    <a:pt x="207" y="754"/>
                  </a:cubicBezTo>
                  <a:cubicBezTo>
                    <a:pt x="207" y="756"/>
                    <a:pt x="207" y="757"/>
                    <a:pt x="208" y="759"/>
                  </a:cubicBezTo>
                  <a:cubicBezTo>
                    <a:pt x="210" y="763"/>
                    <a:pt x="213" y="767"/>
                    <a:pt x="218" y="771"/>
                  </a:cubicBezTo>
                  <a:cubicBezTo>
                    <a:pt x="227" y="780"/>
                    <a:pt x="241" y="792"/>
                    <a:pt x="260" y="806"/>
                  </a:cubicBezTo>
                  <a:cubicBezTo>
                    <a:pt x="331" y="859"/>
                    <a:pt x="467" y="947"/>
                    <a:pt x="631" y="1050"/>
                  </a:cubicBezTo>
                  <a:cubicBezTo>
                    <a:pt x="1124" y="1357"/>
                    <a:pt x="1871" y="1794"/>
                    <a:pt x="1871" y="1794"/>
                  </a:cubicBezTo>
                  <a:cubicBezTo>
                    <a:pt x="1873" y="1795"/>
                    <a:pt x="1875" y="1795"/>
                    <a:pt x="1877" y="1793"/>
                  </a:cubicBezTo>
                  <a:cubicBezTo>
                    <a:pt x="1878" y="1791"/>
                    <a:pt x="1877" y="1788"/>
                    <a:pt x="1875" y="1787"/>
                  </a:cubicBezTo>
                  <a:cubicBezTo>
                    <a:pt x="297" y="819"/>
                    <a:pt x="297" y="819"/>
                    <a:pt x="297" y="819"/>
                  </a:cubicBezTo>
                  <a:cubicBezTo>
                    <a:pt x="295" y="818"/>
                    <a:pt x="293" y="818"/>
                    <a:pt x="292" y="820"/>
                  </a:cubicBezTo>
                  <a:cubicBezTo>
                    <a:pt x="291" y="822"/>
                    <a:pt x="291" y="824"/>
                    <a:pt x="293" y="826"/>
                  </a:cubicBezTo>
                  <a:cubicBezTo>
                    <a:pt x="1874" y="1813"/>
                    <a:pt x="1874" y="1813"/>
                    <a:pt x="1874" y="1813"/>
                  </a:cubicBezTo>
                  <a:cubicBezTo>
                    <a:pt x="1876" y="1810"/>
                    <a:pt x="1876" y="1810"/>
                    <a:pt x="1876" y="1810"/>
                  </a:cubicBezTo>
                  <a:cubicBezTo>
                    <a:pt x="1872" y="1808"/>
                    <a:pt x="1872" y="1808"/>
                    <a:pt x="1872" y="1808"/>
                  </a:cubicBezTo>
                  <a:cubicBezTo>
                    <a:pt x="1875" y="1810"/>
                    <a:pt x="1875" y="1810"/>
                    <a:pt x="1875" y="1810"/>
                  </a:cubicBezTo>
                  <a:cubicBezTo>
                    <a:pt x="1874" y="1806"/>
                    <a:pt x="1874" y="1806"/>
                    <a:pt x="1874" y="1806"/>
                  </a:cubicBezTo>
                  <a:cubicBezTo>
                    <a:pt x="1874" y="1806"/>
                    <a:pt x="1873" y="1807"/>
                    <a:pt x="1872" y="1808"/>
                  </a:cubicBezTo>
                  <a:cubicBezTo>
                    <a:pt x="1875" y="1810"/>
                    <a:pt x="1875" y="1810"/>
                    <a:pt x="1875" y="1810"/>
                  </a:cubicBezTo>
                  <a:cubicBezTo>
                    <a:pt x="1874" y="1806"/>
                    <a:pt x="1874" y="1806"/>
                    <a:pt x="1874" y="1806"/>
                  </a:cubicBezTo>
                  <a:cubicBezTo>
                    <a:pt x="1875" y="1809"/>
                    <a:pt x="1875" y="1809"/>
                    <a:pt x="1875" y="1809"/>
                  </a:cubicBezTo>
                  <a:cubicBezTo>
                    <a:pt x="1875" y="1806"/>
                    <a:pt x="1875" y="1806"/>
                    <a:pt x="1875" y="1806"/>
                  </a:cubicBezTo>
                  <a:cubicBezTo>
                    <a:pt x="1875" y="1806"/>
                    <a:pt x="1875" y="1806"/>
                    <a:pt x="1874" y="1806"/>
                  </a:cubicBezTo>
                  <a:cubicBezTo>
                    <a:pt x="1875" y="1809"/>
                    <a:pt x="1875" y="1809"/>
                    <a:pt x="1875" y="1809"/>
                  </a:cubicBezTo>
                  <a:cubicBezTo>
                    <a:pt x="1875" y="1806"/>
                    <a:pt x="1875" y="1806"/>
                    <a:pt x="1875" y="1806"/>
                  </a:cubicBezTo>
                  <a:cubicBezTo>
                    <a:pt x="1875" y="1807"/>
                    <a:pt x="1875" y="1807"/>
                    <a:pt x="1875" y="1807"/>
                  </a:cubicBezTo>
                  <a:cubicBezTo>
                    <a:pt x="1875" y="1806"/>
                    <a:pt x="1875" y="1806"/>
                    <a:pt x="1875" y="1806"/>
                  </a:cubicBezTo>
                  <a:cubicBezTo>
                    <a:pt x="1875" y="1806"/>
                    <a:pt x="1875" y="1806"/>
                    <a:pt x="1875" y="1806"/>
                  </a:cubicBezTo>
                  <a:cubicBezTo>
                    <a:pt x="1875" y="1807"/>
                    <a:pt x="1875" y="1807"/>
                    <a:pt x="1875" y="1807"/>
                  </a:cubicBezTo>
                  <a:cubicBezTo>
                    <a:pt x="1875" y="1806"/>
                    <a:pt x="1875" y="1806"/>
                    <a:pt x="1875" y="1806"/>
                  </a:cubicBezTo>
                  <a:cubicBezTo>
                    <a:pt x="1875" y="1806"/>
                    <a:pt x="1874" y="1806"/>
                    <a:pt x="1873" y="1805"/>
                  </a:cubicBezTo>
                  <a:cubicBezTo>
                    <a:pt x="1869" y="1803"/>
                    <a:pt x="1858" y="1798"/>
                    <a:pt x="1844" y="1789"/>
                  </a:cubicBezTo>
                  <a:cubicBezTo>
                    <a:pt x="1790" y="1757"/>
                    <a:pt x="1675" y="1684"/>
                    <a:pt x="1533" y="1591"/>
                  </a:cubicBezTo>
                  <a:cubicBezTo>
                    <a:pt x="1318" y="1452"/>
                    <a:pt x="1041" y="1271"/>
                    <a:pt x="809" y="1125"/>
                  </a:cubicBezTo>
                  <a:cubicBezTo>
                    <a:pt x="693" y="1052"/>
                    <a:pt x="589" y="987"/>
                    <a:pt x="510" y="941"/>
                  </a:cubicBezTo>
                  <a:cubicBezTo>
                    <a:pt x="470" y="918"/>
                    <a:pt x="436" y="899"/>
                    <a:pt x="411" y="887"/>
                  </a:cubicBezTo>
                  <a:cubicBezTo>
                    <a:pt x="398" y="880"/>
                    <a:pt x="387" y="875"/>
                    <a:pt x="379" y="872"/>
                  </a:cubicBezTo>
                  <a:cubicBezTo>
                    <a:pt x="374" y="870"/>
                    <a:pt x="371" y="869"/>
                    <a:pt x="367" y="868"/>
                  </a:cubicBezTo>
                  <a:cubicBezTo>
                    <a:pt x="364" y="867"/>
                    <a:pt x="361" y="866"/>
                    <a:pt x="359" y="866"/>
                  </a:cubicBezTo>
                  <a:cubicBezTo>
                    <a:pt x="357" y="866"/>
                    <a:pt x="356" y="867"/>
                    <a:pt x="355" y="867"/>
                  </a:cubicBezTo>
                  <a:cubicBezTo>
                    <a:pt x="353" y="868"/>
                    <a:pt x="352" y="869"/>
                    <a:pt x="351" y="870"/>
                  </a:cubicBezTo>
                  <a:cubicBezTo>
                    <a:pt x="351" y="870"/>
                    <a:pt x="351" y="870"/>
                    <a:pt x="351" y="870"/>
                  </a:cubicBezTo>
                  <a:cubicBezTo>
                    <a:pt x="351" y="871"/>
                    <a:pt x="350" y="872"/>
                    <a:pt x="350" y="874"/>
                  </a:cubicBezTo>
                  <a:cubicBezTo>
                    <a:pt x="350" y="876"/>
                    <a:pt x="351" y="877"/>
                    <a:pt x="352" y="879"/>
                  </a:cubicBezTo>
                  <a:cubicBezTo>
                    <a:pt x="354" y="882"/>
                    <a:pt x="357" y="886"/>
                    <a:pt x="361" y="890"/>
                  </a:cubicBezTo>
                  <a:cubicBezTo>
                    <a:pt x="369" y="898"/>
                    <a:pt x="382" y="908"/>
                    <a:pt x="400" y="921"/>
                  </a:cubicBezTo>
                  <a:cubicBezTo>
                    <a:pt x="464" y="967"/>
                    <a:pt x="589" y="1044"/>
                    <a:pt x="739" y="1134"/>
                  </a:cubicBezTo>
                  <a:cubicBezTo>
                    <a:pt x="965" y="1268"/>
                    <a:pt x="1249" y="1432"/>
                    <a:pt x="1476" y="1567"/>
                  </a:cubicBezTo>
                  <a:cubicBezTo>
                    <a:pt x="1590" y="1634"/>
                    <a:pt x="1690" y="1694"/>
                    <a:pt x="1761" y="1739"/>
                  </a:cubicBezTo>
                  <a:cubicBezTo>
                    <a:pt x="1796" y="1762"/>
                    <a:pt x="1825" y="1781"/>
                    <a:pt x="1844" y="1796"/>
                  </a:cubicBezTo>
                  <a:cubicBezTo>
                    <a:pt x="1854" y="1803"/>
                    <a:pt x="1861" y="1809"/>
                    <a:pt x="1866" y="1814"/>
                  </a:cubicBezTo>
                  <a:cubicBezTo>
                    <a:pt x="1869" y="1816"/>
                    <a:pt x="1871" y="1818"/>
                    <a:pt x="1872" y="1820"/>
                  </a:cubicBezTo>
                  <a:cubicBezTo>
                    <a:pt x="1872" y="1820"/>
                    <a:pt x="1873" y="1821"/>
                    <a:pt x="1873" y="1821"/>
                  </a:cubicBezTo>
                  <a:cubicBezTo>
                    <a:pt x="1873" y="1822"/>
                    <a:pt x="1873" y="1822"/>
                    <a:pt x="1873" y="1822"/>
                  </a:cubicBezTo>
                  <a:cubicBezTo>
                    <a:pt x="1873" y="1822"/>
                    <a:pt x="1873" y="1822"/>
                    <a:pt x="1873" y="1822"/>
                  </a:cubicBezTo>
                  <a:cubicBezTo>
                    <a:pt x="1874" y="1822"/>
                    <a:pt x="1874" y="1822"/>
                    <a:pt x="1874" y="1822"/>
                  </a:cubicBezTo>
                  <a:cubicBezTo>
                    <a:pt x="1873" y="1822"/>
                    <a:pt x="1873" y="1822"/>
                    <a:pt x="1873" y="1822"/>
                  </a:cubicBezTo>
                  <a:cubicBezTo>
                    <a:pt x="1873" y="1822"/>
                    <a:pt x="1873" y="1822"/>
                    <a:pt x="1873" y="1822"/>
                  </a:cubicBezTo>
                  <a:cubicBezTo>
                    <a:pt x="1874" y="1822"/>
                    <a:pt x="1874" y="1822"/>
                    <a:pt x="1874" y="1822"/>
                  </a:cubicBezTo>
                  <a:cubicBezTo>
                    <a:pt x="1873" y="1822"/>
                    <a:pt x="1873" y="1822"/>
                    <a:pt x="1873" y="1822"/>
                  </a:cubicBezTo>
                  <a:cubicBezTo>
                    <a:pt x="1875" y="1822"/>
                    <a:pt x="1875" y="1822"/>
                    <a:pt x="1875" y="1822"/>
                  </a:cubicBezTo>
                  <a:cubicBezTo>
                    <a:pt x="1873" y="1821"/>
                    <a:pt x="1873" y="1821"/>
                    <a:pt x="1873" y="1821"/>
                  </a:cubicBezTo>
                  <a:cubicBezTo>
                    <a:pt x="1873" y="1822"/>
                    <a:pt x="1873" y="1822"/>
                    <a:pt x="1873" y="1822"/>
                  </a:cubicBezTo>
                  <a:cubicBezTo>
                    <a:pt x="1875" y="1822"/>
                    <a:pt x="1875" y="1822"/>
                    <a:pt x="1875" y="1822"/>
                  </a:cubicBezTo>
                  <a:cubicBezTo>
                    <a:pt x="1873" y="1821"/>
                    <a:pt x="1873" y="1821"/>
                    <a:pt x="1873" y="1821"/>
                  </a:cubicBezTo>
                  <a:cubicBezTo>
                    <a:pt x="1877" y="1823"/>
                    <a:pt x="1877" y="1823"/>
                    <a:pt x="1877" y="1823"/>
                  </a:cubicBezTo>
                  <a:cubicBezTo>
                    <a:pt x="1879" y="1820"/>
                    <a:pt x="1879" y="1820"/>
                    <a:pt x="1879" y="1820"/>
                  </a:cubicBezTo>
                  <a:cubicBezTo>
                    <a:pt x="422" y="924"/>
                    <a:pt x="422" y="924"/>
                    <a:pt x="422" y="924"/>
                  </a:cubicBezTo>
                  <a:cubicBezTo>
                    <a:pt x="421" y="923"/>
                    <a:pt x="419" y="923"/>
                    <a:pt x="418" y="923"/>
                  </a:cubicBezTo>
                  <a:cubicBezTo>
                    <a:pt x="417" y="924"/>
                    <a:pt x="416" y="926"/>
                    <a:pt x="416" y="927"/>
                  </a:cubicBezTo>
                  <a:cubicBezTo>
                    <a:pt x="416" y="929"/>
                    <a:pt x="417" y="929"/>
                    <a:pt x="417" y="929"/>
                  </a:cubicBezTo>
                  <a:cubicBezTo>
                    <a:pt x="417" y="930"/>
                    <a:pt x="417" y="930"/>
                    <a:pt x="417" y="930"/>
                  </a:cubicBezTo>
                  <a:cubicBezTo>
                    <a:pt x="418" y="930"/>
                    <a:pt x="418" y="930"/>
                    <a:pt x="418" y="930"/>
                  </a:cubicBezTo>
                  <a:cubicBezTo>
                    <a:pt x="418" y="931"/>
                    <a:pt x="419" y="931"/>
                    <a:pt x="420" y="932"/>
                  </a:cubicBezTo>
                  <a:cubicBezTo>
                    <a:pt x="434" y="941"/>
                    <a:pt x="533" y="1002"/>
                    <a:pt x="672" y="1089"/>
                  </a:cubicBezTo>
                  <a:cubicBezTo>
                    <a:pt x="880" y="1219"/>
                    <a:pt x="1181" y="1407"/>
                    <a:pt x="1429" y="1562"/>
                  </a:cubicBezTo>
                  <a:cubicBezTo>
                    <a:pt x="1554" y="1639"/>
                    <a:pt x="1665" y="1709"/>
                    <a:pt x="1745" y="1759"/>
                  </a:cubicBezTo>
                  <a:cubicBezTo>
                    <a:pt x="1785" y="1784"/>
                    <a:pt x="1817" y="1804"/>
                    <a:pt x="1840" y="1818"/>
                  </a:cubicBezTo>
                  <a:cubicBezTo>
                    <a:pt x="1851" y="1825"/>
                    <a:pt x="1859" y="1831"/>
                    <a:pt x="1865" y="1834"/>
                  </a:cubicBezTo>
                  <a:cubicBezTo>
                    <a:pt x="1868" y="1836"/>
                    <a:pt x="1870" y="1838"/>
                    <a:pt x="1872" y="1839"/>
                  </a:cubicBezTo>
                  <a:cubicBezTo>
                    <a:pt x="1872" y="1839"/>
                    <a:pt x="1873" y="1840"/>
                    <a:pt x="1873" y="1840"/>
                  </a:cubicBezTo>
                  <a:cubicBezTo>
                    <a:pt x="1874" y="1840"/>
                    <a:pt x="1874" y="1840"/>
                    <a:pt x="1874" y="1840"/>
                  </a:cubicBezTo>
                  <a:cubicBezTo>
                    <a:pt x="1875" y="1838"/>
                    <a:pt x="1875" y="1838"/>
                    <a:pt x="1875" y="1838"/>
                  </a:cubicBezTo>
                  <a:cubicBezTo>
                    <a:pt x="1874" y="1840"/>
                    <a:pt x="1874" y="1840"/>
                    <a:pt x="1874" y="1840"/>
                  </a:cubicBezTo>
                  <a:cubicBezTo>
                    <a:pt x="1874" y="1840"/>
                    <a:pt x="1874" y="1840"/>
                    <a:pt x="1874" y="1840"/>
                  </a:cubicBezTo>
                  <a:cubicBezTo>
                    <a:pt x="1875" y="1838"/>
                    <a:pt x="1875" y="1838"/>
                    <a:pt x="1875" y="1838"/>
                  </a:cubicBezTo>
                  <a:cubicBezTo>
                    <a:pt x="1874" y="1840"/>
                    <a:pt x="1874" y="1840"/>
                    <a:pt x="1874" y="1840"/>
                  </a:cubicBezTo>
                  <a:cubicBezTo>
                    <a:pt x="1876" y="1837"/>
                    <a:pt x="1876" y="1837"/>
                    <a:pt x="1876" y="1837"/>
                  </a:cubicBezTo>
                  <a:cubicBezTo>
                    <a:pt x="1873" y="1840"/>
                    <a:pt x="1873" y="1840"/>
                    <a:pt x="1873" y="1840"/>
                  </a:cubicBezTo>
                  <a:cubicBezTo>
                    <a:pt x="1874" y="1840"/>
                    <a:pt x="1874" y="1840"/>
                    <a:pt x="1874" y="1840"/>
                  </a:cubicBezTo>
                  <a:cubicBezTo>
                    <a:pt x="1876" y="1837"/>
                    <a:pt x="1876" y="1837"/>
                    <a:pt x="1876" y="1837"/>
                  </a:cubicBezTo>
                  <a:cubicBezTo>
                    <a:pt x="1873" y="1840"/>
                    <a:pt x="1873" y="1840"/>
                    <a:pt x="1873" y="1840"/>
                  </a:cubicBezTo>
                  <a:cubicBezTo>
                    <a:pt x="1876" y="1837"/>
                    <a:pt x="1876" y="1837"/>
                    <a:pt x="1876" y="1837"/>
                  </a:cubicBezTo>
                  <a:cubicBezTo>
                    <a:pt x="1873" y="1839"/>
                    <a:pt x="1873" y="1839"/>
                    <a:pt x="1873" y="1839"/>
                  </a:cubicBezTo>
                  <a:cubicBezTo>
                    <a:pt x="1873" y="1840"/>
                    <a:pt x="1873" y="1840"/>
                    <a:pt x="1873" y="1840"/>
                  </a:cubicBezTo>
                  <a:cubicBezTo>
                    <a:pt x="1876" y="1837"/>
                    <a:pt x="1876" y="1837"/>
                    <a:pt x="1876" y="1837"/>
                  </a:cubicBezTo>
                  <a:cubicBezTo>
                    <a:pt x="1873" y="1839"/>
                    <a:pt x="1873" y="1839"/>
                    <a:pt x="1873" y="1839"/>
                  </a:cubicBezTo>
                  <a:cubicBezTo>
                    <a:pt x="1876" y="1837"/>
                    <a:pt x="1876" y="1837"/>
                    <a:pt x="1876" y="1837"/>
                  </a:cubicBezTo>
                  <a:cubicBezTo>
                    <a:pt x="1872" y="1837"/>
                    <a:pt x="1872" y="1837"/>
                    <a:pt x="1872" y="1837"/>
                  </a:cubicBezTo>
                  <a:cubicBezTo>
                    <a:pt x="1872" y="1838"/>
                    <a:pt x="1873" y="1839"/>
                    <a:pt x="1873" y="1839"/>
                  </a:cubicBezTo>
                  <a:cubicBezTo>
                    <a:pt x="1876" y="1837"/>
                    <a:pt x="1876" y="1837"/>
                    <a:pt x="1876" y="1837"/>
                  </a:cubicBezTo>
                  <a:cubicBezTo>
                    <a:pt x="1872" y="1837"/>
                    <a:pt x="1872" y="1837"/>
                    <a:pt x="1872" y="1837"/>
                  </a:cubicBezTo>
                  <a:cubicBezTo>
                    <a:pt x="1876" y="1837"/>
                    <a:pt x="1876" y="1837"/>
                    <a:pt x="1876" y="1837"/>
                  </a:cubicBezTo>
                  <a:cubicBezTo>
                    <a:pt x="1873" y="1835"/>
                    <a:pt x="1873" y="1835"/>
                    <a:pt x="1873" y="1835"/>
                  </a:cubicBezTo>
                  <a:cubicBezTo>
                    <a:pt x="1876" y="1837"/>
                    <a:pt x="1876" y="1837"/>
                    <a:pt x="1876" y="1837"/>
                  </a:cubicBezTo>
                  <a:cubicBezTo>
                    <a:pt x="1875" y="1833"/>
                    <a:pt x="1875" y="1833"/>
                    <a:pt x="1875" y="1833"/>
                  </a:cubicBezTo>
                  <a:cubicBezTo>
                    <a:pt x="1874" y="1833"/>
                    <a:pt x="1873" y="1834"/>
                    <a:pt x="1873" y="1835"/>
                  </a:cubicBezTo>
                  <a:cubicBezTo>
                    <a:pt x="1876" y="1837"/>
                    <a:pt x="1876" y="1837"/>
                    <a:pt x="1876" y="1837"/>
                  </a:cubicBezTo>
                  <a:cubicBezTo>
                    <a:pt x="1875" y="1833"/>
                    <a:pt x="1875" y="1833"/>
                    <a:pt x="1875" y="1833"/>
                  </a:cubicBezTo>
                  <a:cubicBezTo>
                    <a:pt x="1876" y="1837"/>
                    <a:pt x="1876" y="1837"/>
                    <a:pt x="1876" y="1837"/>
                  </a:cubicBezTo>
                  <a:cubicBezTo>
                    <a:pt x="1876" y="1833"/>
                    <a:pt x="1876" y="1833"/>
                    <a:pt x="1876" y="1833"/>
                  </a:cubicBezTo>
                  <a:cubicBezTo>
                    <a:pt x="1876" y="1833"/>
                    <a:pt x="1875" y="1833"/>
                    <a:pt x="1875" y="1833"/>
                  </a:cubicBezTo>
                  <a:cubicBezTo>
                    <a:pt x="1876" y="1837"/>
                    <a:pt x="1876" y="1837"/>
                    <a:pt x="1876" y="1837"/>
                  </a:cubicBezTo>
                  <a:cubicBezTo>
                    <a:pt x="1876" y="1833"/>
                    <a:pt x="1876" y="1833"/>
                    <a:pt x="1876" y="1833"/>
                  </a:cubicBezTo>
                  <a:cubicBezTo>
                    <a:pt x="1876" y="1835"/>
                    <a:pt x="1876" y="1835"/>
                    <a:pt x="1876" y="1835"/>
                  </a:cubicBezTo>
                  <a:cubicBezTo>
                    <a:pt x="1876" y="1833"/>
                    <a:pt x="1876" y="1833"/>
                    <a:pt x="1876" y="1833"/>
                  </a:cubicBezTo>
                  <a:cubicBezTo>
                    <a:pt x="1876" y="1833"/>
                    <a:pt x="1876" y="1833"/>
                    <a:pt x="1876" y="1833"/>
                  </a:cubicBezTo>
                  <a:cubicBezTo>
                    <a:pt x="1876" y="1835"/>
                    <a:pt x="1876" y="1835"/>
                    <a:pt x="1876" y="1835"/>
                  </a:cubicBezTo>
                  <a:cubicBezTo>
                    <a:pt x="1876" y="1833"/>
                    <a:pt x="1876" y="1833"/>
                    <a:pt x="1876" y="1833"/>
                  </a:cubicBezTo>
                  <a:cubicBezTo>
                    <a:pt x="1876" y="1834"/>
                    <a:pt x="1876" y="1834"/>
                    <a:pt x="1876" y="1834"/>
                  </a:cubicBezTo>
                  <a:cubicBezTo>
                    <a:pt x="1876" y="1833"/>
                    <a:pt x="1876" y="1833"/>
                    <a:pt x="1876" y="1833"/>
                  </a:cubicBezTo>
                  <a:cubicBezTo>
                    <a:pt x="1876" y="1833"/>
                    <a:pt x="1876" y="1833"/>
                    <a:pt x="1876" y="1833"/>
                  </a:cubicBezTo>
                  <a:cubicBezTo>
                    <a:pt x="1876" y="1834"/>
                    <a:pt x="1876" y="1834"/>
                    <a:pt x="1876" y="1834"/>
                  </a:cubicBezTo>
                  <a:cubicBezTo>
                    <a:pt x="1876" y="1833"/>
                    <a:pt x="1876" y="1833"/>
                    <a:pt x="1876" y="1833"/>
                  </a:cubicBezTo>
                  <a:cubicBezTo>
                    <a:pt x="1876" y="1833"/>
                    <a:pt x="1876" y="1833"/>
                    <a:pt x="1875" y="1832"/>
                  </a:cubicBezTo>
                  <a:cubicBezTo>
                    <a:pt x="1870" y="1830"/>
                    <a:pt x="1861" y="1825"/>
                    <a:pt x="1847" y="1817"/>
                  </a:cubicBezTo>
                  <a:cubicBezTo>
                    <a:pt x="1746" y="1759"/>
                    <a:pt x="1411" y="1549"/>
                    <a:pt x="1099" y="1354"/>
                  </a:cubicBezTo>
                  <a:cubicBezTo>
                    <a:pt x="943" y="1257"/>
                    <a:pt x="793" y="1163"/>
                    <a:pt x="680" y="1094"/>
                  </a:cubicBezTo>
                  <a:cubicBezTo>
                    <a:pt x="624" y="1059"/>
                    <a:pt x="577" y="1030"/>
                    <a:pt x="543" y="1010"/>
                  </a:cubicBezTo>
                  <a:cubicBezTo>
                    <a:pt x="527" y="1000"/>
                    <a:pt x="513" y="993"/>
                    <a:pt x="504" y="987"/>
                  </a:cubicBezTo>
                  <a:cubicBezTo>
                    <a:pt x="499" y="985"/>
                    <a:pt x="495" y="983"/>
                    <a:pt x="492" y="981"/>
                  </a:cubicBezTo>
                  <a:cubicBezTo>
                    <a:pt x="491" y="980"/>
                    <a:pt x="490" y="980"/>
                    <a:pt x="489" y="980"/>
                  </a:cubicBezTo>
                  <a:cubicBezTo>
                    <a:pt x="488" y="979"/>
                    <a:pt x="488" y="979"/>
                    <a:pt x="487" y="979"/>
                  </a:cubicBezTo>
                  <a:cubicBezTo>
                    <a:pt x="487" y="979"/>
                    <a:pt x="486" y="979"/>
                    <a:pt x="485" y="979"/>
                  </a:cubicBezTo>
                  <a:cubicBezTo>
                    <a:pt x="485" y="979"/>
                    <a:pt x="484" y="979"/>
                    <a:pt x="484" y="979"/>
                  </a:cubicBezTo>
                  <a:cubicBezTo>
                    <a:pt x="483" y="979"/>
                    <a:pt x="482" y="980"/>
                    <a:pt x="482" y="981"/>
                  </a:cubicBezTo>
                  <a:cubicBezTo>
                    <a:pt x="485" y="983"/>
                    <a:pt x="485" y="983"/>
                    <a:pt x="485" y="983"/>
                  </a:cubicBezTo>
                  <a:cubicBezTo>
                    <a:pt x="482" y="981"/>
                    <a:pt x="482" y="981"/>
                    <a:pt x="482" y="981"/>
                  </a:cubicBezTo>
                  <a:cubicBezTo>
                    <a:pt x="481" y="981"/>
                    <a:pt x="481" y="982"/>
                    <a:pt x="481" y="983"/>
                  </a:cubicBezTo>
                  <a:cubicBezTo>
                    <a:pt x="481" y="984"/>
                    <a:pt x="482" y="985"/>
                    <a:pt x="482" y="986"/>
                  </a:cubicBezTo>
                  <a:cubicBezTo>
                    <a:pt x="483" y="987"/>
                    <a:pt x="483" y="988"/>
                    <a:pt x="485" y="989"/>
                  </a:cubicBezTo>
                  <a:cubicBezTo>
                    <a:pt x="489" y="993"/>
                    <a:pt x="498" y="999"/>
                    <a:pt x="511" y="1008"/>
                  </a:cubicBezTo>
                  <a:cubicBezTo>
                    <a:pt x="560" y="1042"/>
                    <a:pt x="669" y="1112"/>
                    <a:pt x="806" y="1198"/>
                  </a:cubicBezTo>
                  <a:cubicBezTo>
                    <a:pt x="1216" y="1454"/>
                    <a:pt x="1870" y="1853"/>
                    <a:pt x="1870" y="1853"/>
                  </a:cubicBezTo>
                  <a:cubicBezTo>
                    <a:pt x="1872" y="1849"/>
                    <a:pt x="1872" y="1849"/>
                    <a:pt x="1872" y="1849"/>
                  </a:cubicBezTo>
                  <a:cubicBezTo>
                    <a:pt x="1872" y="1845"/>
                    <a:pt x="1872" y="1845"/>
                    <a:pt x="1872" y="1845"/>
                  </a:cubicBezTo>
                  <a:cubicBezTo>
                    <a:pt x="1872" y="1849"/>
                    <a:pt x="1872" y="1849"/>
                    <a:pt x="1872" y="1849"/>
                  </a:cubicBezTo>
                  <a:cubicBezTo>
                    <a:pt x="1873" y="1846"/>
                    <a:pt x="1873" y="1846"/>
                    <a:pt x="1873" y="1846"/>
                  </a:cubicBezTo>
                  <a:cubicBezTo>
                    <a:pt x="1873" y="1846"/>
                    <a:pt x="1873" y="1845"/>
                    <a:pt x="1872" y="1845"/>
                  </a:cubicBezTo>
                  <a:cubicBezTo>
                    <a:pt x="1872" y="1849"/>
                    <a:pt x="1872" y="1849"/>
                    <a:pt x="1872" y="1849"/>
                  </a:cubicBezTo>
                  <a:cubicBezTo>
                    <a:pt x="1873" y="1846"/>
                    <a:pt x="1873" y="1846"/>
                    <a:pt x="1873" y="1846"/>
                  </a:cubicBezTo>
                  <a:cubicBezTo>
                    <a:pt x="1872" y="1848"/>
                    <a:pt x="1872" y="1848"/>
                    <a:pt x="1872" y="1848"/>
                  </a:cubicBezTo>
                  <a:cubicBezTo>
                    <a:pt x="1874" y="1846"/>
                    <a:pt x="1874" y="1846"/>
                    <a:pt x="1874" y="1846"/>
                  </a:cubicBezTo>
                  <a:cubicBezTo>
                    <a:pt x="1873" y="1846"/>
                    <a:pt x="1873" y="1846"/>
                    <a:pt x="1873" y="1846"/>
                  </a:cubicBezTo>
                  <a:cubicBezTo>
                    <a:pt x="1872" y="1848"/>
                    <a:pt x="1872" y="1848"/>
                    <a:pt x="1872" y="1848"/>
                  </a:cubicBezTo>
                  <a:cubicBezTo>
                    <a:pt x="1874" y="1846"/>
                    <a:pt x="1874" y="1846"/>
                    <a:pt x="1874" y="1846"/>
                  </a:cubicBezTo>
                  <a:cubicBezTo>
                    <a:pt x="1873" y="1846"/>
                    <a:pt x="1873" y="1845"/>
                    <a:pt x="1872" y="1845"/>
                  </a:cubicBezTo>
                  <a:cubicBezTo>
                    <a:pt x="1865" y="1841"/>
                    <a:pt x="1839" y="1825"/>
                    <a:pt x="1798" y="1800"/>
                  </a:cubicBezTo>
                  <a:cubicBezTo>
                    <a:pt x="1658" y="1714"/>
                    <a:pt x="1345" y="1522"/>
                    <a:pt x="1067" y="1350"/>
                  </a:cubicBezTo>
                  <a:cubicBezTo>
                    <a:pt x="928" y="1265"/>
                    <a:pt x="798" y="1185"/>
                    <a:pt x="703" y="1126"/>
                  </a:cubicBezTo>
                  <a:cubicBezTo>
                    <a:pt x="655" y="1096"/>
                    <a:pt x="617" y="1072"/>
                    <a:pt x="589" y="1056"/>
                  </a:cubicBezTo>
                  <a:cubicBezTo>
                    <a:pt x="576" y="1047"/>
                    <a:pt x="565" y="1041"/>
                    <a:pt x="558" y="1036"/>
                  </a:cubicBezTo>
                  <a:cubicBezTo>
                    <a:pt x="551" y="1032"/>
                    <a:pt x="547" y="1030"/>
                    <a:pt x="547" y="1030"/>
                  </a:cubicBezTo>
                  <a:cubicBezTo>
                    <a:pt x="546" y="1029"/>
                    <a:pt x="545" y="1029"/>
                    <a:pt x="544" y="1029"/>
                  </a:cubicBezTo>
                  <a:cubicBezTo>
                    <a:pt x="543" y="1029"/>
                    <a:pt x="542" y="1030"/>
                    <a:pt x="542" y="1031"/>
                  </a:cubicBezTo>
                  <a:cubicBezTo>
                    <a:pt x="541" y="1032"/>
                    <a:pt x="541" y="1033"/>
                    <a:pt x="541" y="1034"/>
                  </a:cubicBezTo>
                  <a:cubicBezTo>
                    <a:pt x="541" y="1035"/>
                    <a:pt x="542" y="1036"/>
                    <a:pt x="543" y="1036"/>
                  </a:cubicBezTo>
                  <a:cubicBezTo>
                    <a:pt x="543" y="1036"/>
                    <a:pt x="548" y="1040"/>
                    <a:pt x="558" y="1046"/>
                  </a:cubicBezTo>
                  <a:cubicBezTo>
                    <a:pt x="631" y="1091"/>
                    <a:pt x="960" y="1293"/>
                    <a:pt x="1270" y="1486"/>
                  </a:cubicBezTo>
                  <a:cubicBezTo>
                    <a:pt x="1426" y="1582"/>
                    <a:pt x="1576" y="1676"/>
                    <a:pt x="1688" y="1747"/>
                  </a:cubicBezTo>
                  <a:cubicBezTo>
                    <a:pt x="1744" y="1782"/>
                    <a:pt x="1790" y="1812"/>
                    <a:pt x="1823" y="1833"/>
                  </a:cubicBezTo>
                  <a:cubicBezTo>
                    <a:pt x="1839" y="1843"/>
                    <a:pt x="1851" y="1851"/>
                    <a:pt x="1860" y="1857"/>
                  </a:cubicBezTo>
                  <a:cubicBezTo>
                    <a:pt x="1864" y="1860"/>
                    <a:pt x="1867" y="1863"/>
                    <a:pt x="1870" y="1864"/>
                  </a:cubicBezTo>
                  <a:cubicBezTo>
                    <a:pt x="1871" y="1865"/>
                    <a:pt x="1871" y="1866"/>
                    <a:pt x="1872" y="1866"/>
                  </a:cubicBezTo>
                  <a:cubicBezTo>
                    <a:pt x="1872" y="1866"/>
                    <a:pt x="1872" y="1866"/>
                    <a:pt x="1872" y="1866"/>
                  </a:cubicBezTo>
                  <a:cubicBezTo>
                    <a:pt x="1872" y="1866"/>
                    <a:pt x="1872" y="1866"/>
                    <a:pt x="1872" y="1866"/>
                  </a:cubicBezTo>
                  <a:cubicBezTo>
                    <a:pt x="1874" y="1865"/>
                    <a:pt x="1874" y="1865"/>
                    <a:pt x="1874" y="1865"/>
                  </a:cubicBezTo>
                  <a:cubicBezTo>
                    <a:pt x="1872" y="1866"/>
                    <a:pt x="1872" y="1866"/>
                    <a:pt x="1872" y="1866"/>
                  </a:cubicBezTo>
                  <a:cubicBezTo>
                    <a:pt x="1872" y="1866"/>
                    <a:pt x="1872" y="1866"/>
                    <a:pt x="1872" y="1866"/>
                  </a:cubicBezTo>
                  <a:cubicBezTo>
                    <a:pt x="1874" y="1865"/>
                    <a:pt x="1874" y="1865"/>
                    <a:pt x="1874" y="1865"/>
                  </a:cubicBezTo>
                  <a:cubicBezTo>
                    <a:pt x="1872" y="1866"/>
                    <a:pt x="1872" y="1866"/>
                    <a:pt x="1872" y="1866"/>
                  </a:cubicBezTo>
                  <a:cubicBezTo>
                    <a:pt x="1875" y="1864"/>
                    <a:pt x="1875" y="1864"/>
                    <a:pt x="1875" y="1864"/>
                  </a:cubicBezTo>
                  <a:cubicBezTo>
                    <a:pt x="1871" y="1864"/>
                    <a:pt x="1871" y="1864"/>
                    <a:pt x="1871" y="1864"/>
                  </a:cubicBezTo>
                  <a:cubicBezTo>
                    <a:pt x="1871" y="1865"/>
                    <a:pt x="1872" y="1866"/>
                    <a:pt x="1872" y="1866"/>
                  </a:cubicBezTo>
                  <a:cubicBezTo>
                    <a:pt x="1875" y="1864"/>
                    <a:pt x="1875" y="1864"/>
                    <a:pt x="1875" y="1864"/>
                  </a:cubicBezTo>
                  <a:cubicBezTo>
                    <a:pt x="1871" y="1864"/>
                    <a:pt x="1871" y="1864"/>
                    <a:pt x="1871" y="1864"/>
                  </a:cubicBezTo>
                  <a:cubicBezTo>
                    <a:pt x="1875" y="1864"/>
                    <a:pt x="1875" y="1864"/>
                    <a:pt x="1875" y="1864"/>
                  </a:cubicBezTo>
                  <a:cubicBezTo>
                    <a:pt x="1872" y="1862"/>
                    <a:pt x="1872" y="1862"/>
                    <a:pt x="1872" y="1862"/>
                  </a:cubicBezTo>
                  <a:cubicBezTo>
                    <a:pt x="1871" y="1863"/>
                    <a:pt x="1871" y="1864"/>
                    <a:pt x="1871" y="1864"/>
                  </a:cubicBezTo>
                  <a:cubicBezTo>
                    <a:pt x="1875" y="1864"/>
                    <a:pt x="1875" y="1864"/>
                    <a:pt x="1875" y="1864"/>
                  </a:cubicBezTo>
                  <a:cubicBezTo>
                    <a:pt x="1872" y="1862"/>
                    <a:pt x="1872" y="1862"/>
                    <a:pt x="1872" y="1862"/>
                  </a:cubicBezTo>
                  <a:cubicBezTo>
                    <a:pt x="1875" y="1864"/>
                    <a:pt x="1875" y="1864"/>
                    <a:pt x="1875" y="1864"/>
                  </a:cubicBezTo>
                  <a:cubicBezTo>
                    <a:pt x="1877" y="1861"/>
                    <a:pt x="1877" y="1861"/>
                    <a:pt x="1877" y="1861"/>
                  </a:cubicBezTo>
                  <a:cubicBezTo>
                    <a:pt x="631" y="1099"/>
                    <a:pt x="631" y="1099"/>
                    <a:pt x="631" y="1099"/>
                  </a:cubicBezTo>
                  <a:cubicBezTo>
                    <a:pt x="629" y="1097"/>
                    <a:pt x="626" y="1098"/>
                    <a:pt x="625" y="1100"/>
                  </a:cubicBezTo>
                  <a:cubicBezTo>
                    <a:pt x="624" y="1101"/>
                    <a:pt x="624" y="1102"/>
                    <a:pt x="624" y="1103"/>
                  </a:cubicBezTo>
                  <a:cubicBezTo>
                    <a:pt x="624" y="1105"/>
                    <a:pt x="625" y="1106"/>
                    <a:pt x="626" y="1108"/>
                  </a:cubicBezTo>
                  <a:cubicBezTo>
                    <a:pt x="627" y="1111"/>
                    <a:pt x="630" y="1114"/>
                    <a:pt x="633" y="1117"/>
                  </a:cubicBezTo>
                  <a:cubicBezTo>
                    <a:pt x="640" y="1124"/>
                    <a:pt x="651" y="1132"/>
                    <a:pt x="665" y="1143"/>
                  </a:cubicBezTo>
                  <a:cubicBezTo>
                    <a:pt x="718" y="1183"/>
                    <a:pt x="820" y="1249"/>
                    <a:pt x="943" y="1326"/>
                  </a:cubicBezTo>
                  <a:cubicBezTo>
                    <a:pt x="1312" y="1556"/>
                    <a:pt x="1872" y="1884"/>
                    <a:pt x="1872" y="1884"/>
                  </a:cubicBezTo>
                  <a:cubicBezTo>
                    <a:pt x="1874" y="1885"/>
                    <a:pt x="1876" y="1884"/>
                    <a:pt x="1877" y="1882"/>
                  </a:cubicBezTo>
                  <a:cubicBezTo>
                    <a:pt x="1879" y="1881"/>
                    <a:pt x="1878" y="1878"/>
                    <a:pt x="1876" y="1877"/>
                  </a:cubicBezTo>
                  <a:cubicBezTo>
                    <a:pt x="1876" y="1877"/>
                    <a:pt x="1585" y="1699"/>
                    <a:pt x="1293" y="1522"/>
                  </a:cubicBezTo>
                  <a:cubicBezTo>
                    <a:pt x="1147" y="1433"/>
                    <a:pt x="1001" y="1344"/>
                    <a:pt x="891" y="1278"/>
                  </a:cubicBezTo>
                  <a:cubicBezTo>
                    <a:pt x="836" y="1244"/>
                    <a:pt x="790" y="1217"/>
                    <a:pt x="758" y="1197"/>
                  </a:cubicBezTo>
                  <a:cubicBezTo>
                    <a:pt x="742" y="1187"/>
                    <a:pt x="730" y="1180"/>
                    <a:pt x="721" y="1175"/>
                  </a:cubicBezTo>
                  <a:cubicBezTo>
                    <a:pt x="717" y="1172"/>
                    <a:pt x="713" y="1170"/>
                    <a:pt x="711" y="1169"/>
                  </a:cubicBezTo>
                  <a:cubicBezTo>
                    <a:pt x="710" y="1168"/>
                    <a:pt x="709" y="1167"/>
                    <a:pt x="708" y="1167"/>
                  </a:cubicBezTo>
                  <a:cubicBezTo>
                    <a:pt x="708" y="1167"/>
                    <a:pt x="708" y="1167"/>
                    <a:pt x="708" y="1167"/>
                  </a:cubicBezTo>
                  <a:cubicBezTo>
                    <a:pt x="707" y="1166"/>
                    <a:pt x="707" y="1166"/>
                    <a:pt x="707" y="1166"/>
                  </a:cubicBezTo>
                  <a:cubicBezTo>
                    <a:pt x="707" y="1166"/>
                    <a:pt x="707" y="1166"/>
                    <a:pt x="707" y="1166"/>
                  </a:cubicBezTo>
                  <a:cubicBezTo>
                    <a:pt x="707" y="1166"/>
                    <a:pt x="707" y="1166"/>
                    <a:pt x="707" y="1166"/>
                  </a:cubicBezTo>
                  <a:cubicBezTo>
                    <a:pt x="707" y="1166"/>
                    <a:pt x="706" y="1166"/>
                    <a:pt x="706" y="1166"/>
                  </a:cubicBezTo>
                  <a:cubicBezTo>
                    <a:pt x="704" y="1166"/>
                    <a:pt x="702" y="1167"/>
                    <a:pt x="702" y="1169"/>
                  </a:cubicBezTo>
                  <a:cubicBezTo>
                    <a:pt x="701" y="1171"/>
                    <a:pt x="702" y="1173"/>
                    <a:pt x="704" y="1173"/>
                  </a:cubicBezTo>
                  <a:cubicBezTo>
                    <a:pt x="704" y="1173"/>
                    <a:pt x="708" y="1176"/>
                    <a:pt x="717" y="1181"/>
                  </a:cubicBezTo>
                  <a:cubicBezTo>
                    <a:pt x="781" y="1218"/>
                    <a:pt x="1070" y="1387"/>
                    <a:pt x="1342" y="1552"/>
                  </a:cubicBezTo>
                  <a:cubicBezTo>
                    <a:pt x="1479" y="1634"/>
                    <a:pt x="1611" y="1716"/>
                    <a:pt x="1709" y="1780"/>
                  </a:cubicBezTo>
                  <a:cubicBezTo>
                    <a:pt x="1759" y="1812"/>
                    <a:pt x="1799" y="1840"/>
                    <a:pt x="1827" y="1860"/>
                  </a:cubicBezTo>
                  <a:cubicBezTo>
                    <a:pt x="1841" y="1871"/>
                    <a:pt x="1852" y="1880"/>
                    <a:pt x="1860" y="1887"/>
                  </a:cubicBezTo>
                  <a:cubicBezTo>
                    <a:pt x="1863" y="1890"/>
                    <a:pt x="1866" y="1893"/>
                    <a:pt x="1868" y="1895"/>
                  </a:cubicBezTo>
                  <a:cubicBezTo>
                    <a:pt x="1869" y="1896"/>
                    <a:pt x="1869" y="1897"/>
                    <a:pt x="1870" y="1898"/>
                  </a:cubicBezTo>
                  <a:cubicBezTo>
                    <a:pt x="1870" y="1899"/>
                    <a:pt x="1870" y="1899"/>
                    <a:pt x="1870" y="1899"/>
                  </a:cubicBezTo>
                  <a:cubicBezTo>
                    <a:pt x="1870" y="1899"/>
                    <a:pt x="1870" y="1899"/>
                    <a:pt x="1870" y="1899"/>
                  </a:cubicBezTo>
                  <a:cubicBezTo>
                    <a:pt x="1870" y="1899"/>
                    <a:pt x="1870" y="1899"/>
                    <a:pt x="1870" y="1899"/>
                  </a:cubicBezTo>
                  <a:cubicBezTo>
                    <a:pt x="1870" y="1899"/>
                    <a:pt x="1870" y="1899"/>
                    <a:pt x="1870" y="1899"/>
                  </a:cubicBezTo>
                  <a:cubicBezTo>
                    <a:pt x="1870" y="1899"/>
                    <a:pt x="1870" y="1899"/>
                    <a:pt x="1870" y="1899"/>
                  </a:cubicBezTo>
                  <a:cubicBezTo>
                    <a:pt x="1870" y="1899"/>
                    <a:pt x="1870" y="1899"/>
                    <a:pt x="1870" y="1899"/>
                  </a:cubicBezTo>
                  <a:cubicBezTo>
                    <a:pt x="1870" y="1899"/>
                    <a:pt x="1870" y="1899"/>
                    <a:pt x="1870" y="1899"/>
                  </a:cubicBezTo>
                  <a:cubicBezTo>
                    <a:pt x="1872" y="1899"/>
                    <a:pt x="1872" y="1899"/>
                    <a:pt x="1872" y="1899"/>
                  </a:cubicBezTo>
                  <a:cubicBezTo>
                    <a:pt x="1870" y="1898"/>
                    <a:pt x="1870" y="1898"/>
                    <a:pt x="1870" y="1898"/>
                  </a:cubicBezTo>
                  <a:cubicBezTo>
                    <a:pt x="1870" y="1899"/>
                    <a:pt x="1870" y="1899"/>
                    <a:pt x="1870" y="1899"/>
                  </a:cubicBezTo>
                  <a:cubicBezTo>
                    <a:pt x="1872" y="1899"/>
                    <a:pt x="1872" y="1899"/>
                    <a:pt x="1872" y="1899"/>
                  </a:cubicBezTo>
                  <a:cubicBezTo>
                    <a:pt x="1870" y="1898"/>
                    <a:pt x="1870" y="1898"/>
                    <a:pt x="1870" y="1898"/>
                  </a:cubicBezTo>
                  <a:cubicBezTo>
                    <a:pt x="1870" y="1898"/>
                    <a:pt x="1870" y="1898"/>
                    <a:pt x="1870" y="1898"/>
                  </a:cubicBezTo>
                  <a:cubicBezTo>
                    <a:pt x="1873" y="1899"/>
                    <a:pt x="1873" y="1899"/>
                    <a:pt x="1873" y="1899"/>
                  </a:cubicBezTo>
                  <a:cubicBezTo>
                    <a:pt x="1872" y="1897"/>
                    <a:pt x="1872" y="1897"/>
                    <a:pt x="1872" y="1897"/>
                  </a:cubicBezTo>
                  <a:cubicBezTo>
                    <a:pt x="1871" y="1897"/>
                    <a:pt x="1871" y="1897"/>
                    <a:pt x="1870" y="1898"/>
                  </a:cubicBezTo>
                  <a:cubicBezTo>
                    <a:pt x="1873" y="1899"/>
                    <a:pt x="1873" y="1899"/>
                    <a:pt x="1873" y="1899"/>
                  </a:cubicBezTo>
                  <a:cubicBezTo>
                    <a:pt x="1872" y="1897"/>
                    <a:pt x="1872" y="1897"/>
                    <a:pt x="1872" y="1897"/>
                  </a:cubicBezTo>
                  <a:cubicBezTo>
                    <a:pt x="1872" y="1898"/>
                    <a:pt x="1872" y="1898"/>
                    <a:pt x="1872" y="1898"/>
                  </a:cubicBezTo>
                  <a:cubicBezTo>
                    <a:pt x="1872" y="1897"/>
                    <a:pt x="1872" y="1897"/>
                    <a:pt x="1872" y="1897"/>
                  </a:cubicBezTo>
                  <a:cubicBezTo>
                    <a:pt x="1872" y="1897"/>
                    <a:pt x="1872" y="1897"/>
                    <a:pt x="1872" y="1897"/>
                  </a:cubicBezTo>
                  <a:cubicBezTo>
                    <a:pt x="1872" y="1898"/>
                    <a:pt x="1872" y="1898"/>
                    <a:pt x="1872" y="1898"/>
                  </a:cubicBezTo>
                  <a:cubicBezTo>
                    <a:pt x="1872" y="1897"/>
                    <a:pt x="1872" y="1897"/>
                    <a:pt x="1872" y="1897"/>
                  </a:cubicBezTo>
                  <a:cubicBezTo>
                    <a:pt x="1872" y="1897"/>
                    <a:pt x="1872" y="1897"/>
                    <a:pt x="1872" y="1897"/>
                  </a:cubicBezTo>
                  <a:cubicBezTo>
                    <a:pt x="1872" y="1897"/>
                    <a:pt x="1872" y="1897"/>
                    <a:pt x="1872" y="1897"/>
                  </a:cubicBezTo>
                  <a:cubicBezTo>
                    <a:pt x="1872" y="1897"/>
                    <a:pt x="1872" y="1897"/>
                    <a:pt x="1872" y="1897"/>
                  </a:cubicBezTo>
                  <a:cubicBezTo>
                    <a:pt x="1872" y="1897"/>
                    <a:pt x="1872" y="1897"/>
                    <a:pt x="1872" y="1897"/>
                  </a:cubicBezTo>
                  <a:cubicBezTo>
                    <a:pt x="1872" y="1897"/>
                    <a:pt x="1872" y="1897"/>
                    <a:pt x="1872" y="1897"/>
                  </a:cubicBezTo>
                  <a:cubicBezTo>
                    <a:pt x="1872" y="1897"/>
                    <a:pt x="1872" y="1897"/>
                    <a:pt x="1872" y="1897"/>
                  </a:cubicBezTo>
                  <a:cubicBezTo>
                    <a:pt x="1872" y="1897"/>
                    <a:pt x="1871" y="1897"/>
                    <a:pt x="1870" y="1896"/>
                  </a:cubicBezTo>
                  <a:cubicBezTo>
                    <a:pt x="1865" y="1895"/>
                    <a:pt x="1856" y="1891"/>
                    <a:pt x="1844" y="1885"/>
                  </a:cubicBezTo>
                  <a:cubicBezTo>
                    <a:pt x="1799" y="1861"/>
                    <a:pt x="1707" y="1805"/>
                    <a:pt x="1594" y="1734"/>
                  </a:cubicBezTo>
                  <a:cubicBezTo>
                    <a:pt x="1424" y="1628"/>
                    <a:pt x="1207" y="1488"/>
                    <a:pt x="1028" y="1375"/>
                  </a:cubicBezTo>
                  <a:cubicBezTo>
                    <a:pt x="939" y="1318"/>
                    <a:pt x="859" y="1268"/>
                    <a:pt x="799" y="1232"/>
                  </a:cubicBezTo>
                  <a:cubicBezTo>
                    <a:pt x="769" y="1215"/>
                    <a:pt x="744" y="1200"/>
                    <a:pt x="726" y="1190"/>
                  </a:cubicBezTo>
                  <a:cubicBezTo>
                    <a:pt x="716" y="1185"/>
                    <a:pt x="709" y="1181"/>
                    <a:pt x="703" y="1179"/>
                  </a:cubicBezTo>
                  <a:cubicBezTo>
                    <a:pt x="700" y="1177"/>
                    <a:pt x="697" y="1176"/>
                    <a:pt x="695" y="1176"/>
                  </a:cubicBezTo>
                  <a:cubicBezTo>
                    <a:pt x="692" y="1175"/>
                    <a:pt x="691" y="1175"/>
                    <a:pt x="689" y="1175"/>
                  </a:cubicBezTo>
                  <a:cubicBezTo>
                    <a:pt x="688" y="1175"/>
                    <a:pt x="687" y="1175"/>
                    <a:pt x="686" y="1175"/>
                  </a:cubicBezTo>
                  <a:cubicBezTo>
                    <a:pt x="685" y="1175"/>
                    <a:pt x="684" y="1176"/>
                    <a:pt x="684" y="1177"/>
                  </a:cubicBezTo>
                  <a:cubicBezTo>
                    <a:pt x="683" y="1178"/>
                    <a:pt x="683" y="1179"/>
                    <a:pt x="683" y="1180"/>
                  </a:cubicBezTo>
                  <a:cubicBezTo>
                    <a:pt x="683" y="1181"/>
                    <a:pt x="684" y="1182"/>
                    <a:pt x="685" y="1183"/>
                  </a:cubicBezTo>
                  <a:cubicBezTo>
                    <a:pt x="685" y="1183"/>
                    <a:pt x="690" y="1185"/>
                    <a:pt x="698" y="1191"/>
                  </a:cubicBezTo>
                  <a:cubicBezTo>
                    <a:pt x="764" y="1231"/>
                    <a:pt x="1057" y="1412"/>
                    <a:pt x="1335" y="1584"/>
                  </a:cubicBezTo>
                  <a:cubicBezTo>
                    <a:pt x="1474" y="1671"/>
                    <a:pt x="1609" y="1755"/>
                    <a:pt x="1709" y="1818"/>
                  </a:cubicBezTo>
                  <a:cubicBezTo>
                    <a:pt x="1759" y="1849"/>
                    <a:pt x="1800" y="1875"/>
                    <a:pt x="1829" y="1894"/>
                  </a:cubicBezTo>
                  <a:cubicBezTo>
                    <a:pt x="1843" y="1904"/>
                    <a:pt x="1854" y="1911"/>
                    <a:pt x="1862" y="1916"/>
                  </a:cubicBezTo>
                  <a:cubicBezTo>
                    <a:pt x="1866" y="1919"/>
                    <a:pt x="1869" y="1921"/>
                    <a:pt x="1871" y="1922"/>
                  </a:cubicBezTo>
                  <a:cubicBezTo>
                    <a:pt x="1872" y="1923"/>
                    <a:pt x="1872" y="1924"/>
                    <a:pt x="1873" y="1924"/>
                  </a:cubicBezTo>
                  <a:cubicBezTo>
                    <a:pt x="1873" y="1924"/>
                    <a:pt x="1873" y="1924"/>
                    <a:pt x="1873" y="1924"/>
                  </a:cubicBezTo>
                  <a:cubicBezTo>
                    <a:pt x="1873" y="1924"/>
                    <a:pt x="1873" y="1924"/>
                    <a:pt x="1873" y="1924"/>
                  </a:cubicBezTo>
                  <a:cubicBezTo>
                    <a:pt x="1874" y="1923"/>
                    <a:pt x="1874" y="1923"/>
                    <a:pt x="1874" y="1923"/>
                  </a:cubicBezTo>
                  <a:cubicBezTo>
                    <a:pt x="1873" y="1924"/>
                    <a:pt x="1873" y="1924"/>
                    <a:pt x="1873" y="1924"/>
                  </a:cubicBezTo>
                  <a:cubicBezTo>
                    <a:pt x="1873" y="1924"/>
                    <a:pt x="1873" y="1924"/>
                    <a:pt x="1873" y="1924"/>
                  </a:cubicBezTo>
                  <a:cubicBezTo>
                    <a:pt x="1874" y="1923"/>
                    <a:pt x="1874" y="1923"/>
                    <a:pt x="1874" y="1923"/>
                  </a:cubicBezTo>
                  <a:cubicBezTo>
                    <a:pt x="1873" y="1924"/>
                    <a:pt x="1873" y="1924"/>
                    <a:pt x="1873" y="1924"/>
                  </a:cubicBezTo>
                  <a:cubicBezTo>
                    <a:pt x="1876" y="1922"/>
                    <a:pt x="1876" y="1922"/>
                    <a:pt x="1876" y="1922"/>
                  </a:cubicBezTo>
                  <a:cubicBezTo>
                    <a:pt x="1872" y="1922"/>
                    <a:pt x="1872" y="1922"/>
                    <a:pt x="1872" y="1922"/>
                  </a:cubicBezTo>
                  <a:cubicBezTo>
                    <a:pt x="1872" y="1923"/>
                    <a:pt x="1872" y="1924"/>
                    <a:pt x="1873" y="1924"/>
                  </a:cubicBezTo>
                  <a:cubicBezTo>
                    <a:pt x="1876" y="1922"/>
                    <a:pt x="1876" y="1922"/>
                    <a:pt x="1876" y="1922"/>
                  </a:cubicBezTo>
                  <a:cubicBezTo>
                    <a:pt x="1872" y="1922"/>
                    <a:pt x="1872" y="1922"/>
                    <a:pt x="1872" y="1922"/>
                  </a:cubicBezTo>
                  <a:cubicBezTo>
                    <a:pt x="1876" y="1922"/>
                    <a:pt x="1876" y="1922"/>
                    <a:pt x="1876" y="1922"/>
                  </a:cubicBezTo>
                  <a:cubicBezTo>
                    <a:pt x="1873" y="1920"/>
                    <a:pt x="1873" y="1920"/>
                    <a:pt x="1873" y="1920"/>
                  </a:cubicBezTo>
                  <a:cubicBezTo>
                    <a:pt x="1872" y="1921"/>
                    <a:pt x="1872" y="1922"/>
                    <a:pt x="1872" y="1922"/>
                  </a:cubicBezTo>
                  <a:cubicBezTo>
                    <a:pt x="1876" y="1922"/>
                    <a:pt x="1876" y="1922"/>
                    <a:pt x="1876" y="1922"/>
                  </a:cubicBezTo>
                  <a:cubicBezTo>
                    <a:pt x="1873" y="1920"/>
                    <a:pt x="1873" y="1920"/>
                    <a:pt x="1873" y="1920"/>
                  </a:cubicBezTo>
                  <a:cubicBezTo>
                    <a:pt x="1876" y="1922"/>
                    <a:pt x="1876" y="1922"/>
                    <a:pt x="1876" y="1922"/>
                  </a:cubicBezTo>
                  <a:cubicBezTo>
                    <a:pt x="1878" y="1919"/>
                    <a:pt x="1878" y="1919"/>
                    <a:pt x="1878" y="1919"/>
                  </a:cubicBezTo>
                  <a:cubicBezTo>
                    <a:pt x="678" y="1182"/>
                    <a:pt x="678" y="1182"/>
                    <a:pt x="678" y="1182"/>
                  </a:cubicBezTo>
                  <a:cubicBezTo>
                    <a:pt x="676" y="1181"/>
                    <a:pt x="673" y="1181"/>
                    <a:pt x="672" y="1183"/>
                  </a:cubicBezTo>
                  <a:cubicBezTo>
                    <a:pt x="671" y="1184"/>
                    <a:pt x="671" y="1185"/>
                    <a:pt x="671" y="1186"/>
                  </a:cubicBezTo>
                  <a:cubicBezTo>
                    <a:pt x="671" y="1188"/>
                    <a:pt x="672" y="1189"/>
                    <a:pt x="673" y="1191"/>
                  </a:cubicBezTo>
                  <a:cubicBezTo>
                    <a:pt x="674" y="1194"/>
                    <a:pt x="676" y="1196"/>
                    <a:pt x="680" y="1200"/>
                  </a:cubicBezTo>
                  <a:cubicBezTo>
                    <a:pt x="686" y="1206"/>
                    <a:pt x="697" y="1215"/>
                    <a:pt x="710" y="1225"/>
                  </a:cubicBezTo>
                  <a:cubicBezTo>
                    <a:pt x="761" y="1263"/>
                    <a:pt x="859" y="1326"/>
                    <a:pt x="977" y="1400"/>
                  </a:cubicBezTo>
                  <a:cubicBezTo>
                    <a:pt x="1332" y="1622"/>
                    <a:pt x="1870" y="1936"/>
                    <a:pt x="1870" y="1936"/>
                  </a:cubicBezTo>
                  <a:cubicBezTo>
                    <a:pt x="1872" y="1933"/>
                    <a:pt x="1872" y="1933"/>
                    <a:pt x="1872" y="1933"/>
                  </a:cubicBezTo>
                  <a:cubicBezTo>
                    <a:pt x="1869" y="1931"/>
                    <a:pt x="1869" y="1931"/>
                    <a:pt x="1869" y="1931"/>
                  </a:cubicBezTo>
                  <a:cubicBezTo>
                    <a:pt x="1872" y="1933"/>
                    <a:pt x="1872" y="1933"/>
                    <a:pt x="1872" y="1933"/>
                  </a:cubicBezTo>
                  <a:cubicBezTo>
                    <a:pt x="1871" y="1929"/>
                    <a:pt x="1871" y="1929"/>
                    <a:pt x="1871" y="1929"/>
                  </a:cubicBezTo>
                  <a:cubicBezTo>
                    <a:pt x="1870" y="1929"/>
                    <a:pt x="1869" y="1930"/>
                    <a:pt x="1869" y="1931"/>
                  </a:cubicBezTo>
                  <a:cubicBezTo>
                    <a:pt x="1872" y="1933"/>
                    <a:pt x="1872" y="1933"/>
                    <a:pt x="1872" y="1933"/>
                  </a:cubicBezTo>
                  <a:cubicBezTo>
                    <a:pt x="1871" y="1929"/>
                    <a:pt x="1871" y="1929"/>
                    <a:pt x="1871" y="1929"/>
                  </a:cubicBezTo>
                  <a:cubicBezTo>
                    <a:pt x="1872" y="1933"/>
                    <a:pt x="1872" y="1933"/>
                    <a:pt x="1872" y="1933"/>
                  </a:cubicBezTo>
                  <a:cubicBezTo>
                    <a:pt x="1872" y="1929"/>
                    <a:pt x="1872" y="1929"/>
                    <a:pt x="1872" y="1929"/>
                  </a:cubicBezTo>
                  <a:cubicBezTo>
                    <a:pt x="1872" y="1929"/>
                    <a:pt x="1871" y="1929"/>
                    <a:pt x="1871" y="1929"/>
                  </a:cubicBezTo>
                  <a:cubicBezTo>
                    <a:pt x="1872" y="1933"/>
                    <a:pt x="1872" y="1933"/>
                    <a:pt x="1872" y="1933"/>
                  </a:cubicBezTo>
                  <a:cubicBezTo>
                    <a:pt x="1872" y="1929"/>
                    <a:pt x="1872" y="1929"/>
                    <a:pt x="1872" y="1929"/>
                  </a:cubicBezTo>
                  <a:cubicBezTo>
                    <a:pt x="1872" y="1931"/>
                    <a:pt x="1872" y="1931"/>
                    <a:pt x="1872" y="1931"/>
                  </a:cubicBezTo>
                  <a:cubicBezTo>
                    <a:pt x="1873" y="1929"/>
                    <a:pt x="1873" y="1929"/>
                    <a:pt x="1873" y="1929"/>
                  </a:cubicBezTo>
                  <a:cubicBezTo>
                    <a:pt x="1873" y="1929"/>
                    <a:pt x="1873" y="1929"/>
                    <a:pt x="1872" y="1929"/>
                  </a:cubicBezTo>
                  <a:cubicBezTo>
                    <a:pt x="1872" y="1931"/>
                    <a:pt x="1872" y="1931"/>
                    <a:pt x="1872" y="1931"/>
                  </a:cubicBezTo>
                  <a:cubicBezTo>
                    <a:pt x="1873" y="1929"/>
                    <a:pt x="1873" y="1929"/>
                    <a:pt x="1873" y="1929"/>
                  </a:cubicBezTo>
                  <a:cubicBezTo>
                    <a:pt x="1873" y="1929"/>
                    <a:pt x="1872" y="1929"/>
                    <a:pt x="1871" y="1928"/>
                  </a:cubicBezTo>
                  <a:cubicBezTo>
                    <a:pt x="1868" y="1927"/>
                    <a:pt x="1862" y="1923"/>
                    <a:pt x="1852" y="1918"/>
                  </a:cubicBezTo>
                  <a:cubicBezTo>
                    <a:pt x="1783" y="1878"/>
                    <a:pt x="1559" y="1738"/>
                    <a:pt x="1350" y="1608"/>
                  </a:cubicBezTo>
                  <a:cubicBezTo>
                    <a:pt x="1245" y="1544"/>
                    <a:pt x="1145" y="1481"/>
                    <a:pt x="1069" y="1435"/>
                  </a:cubicBezTo>
                  <a:cubicBezTo>
                    <a:pt x="1031" y="1412"/>
                    <a:pt x="1000" y="1393"/>
                    <a:pt x="977" y="1380"/>
                  </a:cubicBezTo>
                  <a:cubicBezTo>
                    <a:pt x="966" y="1373"/>
                    <a:pt x="957" y="1368"/>
                    <a:pt x="951" y="1365"/>
                  </a:cubicBezTo>
                  <a:cubicBezTo>
                    <a:pt x="947" y="1363"/>
                    <a:pt x="945" y="1362"/>
                    <a:pt x="943" y="1361"/>
                  </a:cubicBezTo>
                  <a:cubicBezTo>
                    <a:pt x="942" y="1360"/>
                    <a:pt x="941" y="1360"/>
                    <a:pt x="940" y="1359"/>
                  </a:cubicBezTo>
                  <a:cubicBezTo>
                    <a:pt x="940" y="1359"/>
                    <a:pt x="939" y="1359"/>
                    <a:pt x="939" y="1359"/>
                  </a:cubicBezTo>
                  <a:cubicBezTo>
                    <a:pt x="938" y="1359"/>
                    <a:pt x="938" y="1359"/>
                    <a:pt x="937" y="1359"/>
                  </a:cubicBezTo>
                  <a:cubicBezTo>
                    <a:pt x="937" y="1359"/>
                    <a:pt x="936" y="1359"/>
                    <a:pt x="936" y="1359"/>
                  </a:cubicBezTo>
                  <a:cubicBezTo>
                    <a:pt x="935" y="1359"/>
                    <a:pt x="934" y="1360"/>
                    <a:pt x="934" y="1361"/>
                  </a:cubicBezTo>
                  <a:cubicBezTo>
                    <a:pt x="933" y="1362"/>
                    <a:pt x="933" y="1363"/>
                    <a:pt x="933" y="1364"/>
                  </a:cubicBezTo>
                  <a:cubicBezTo>
                    <a:pt x="933" y="1365"/>
                    <a:pt x="934" y="1366"/>
                    <a:pt x="935" y="1366"/>
                  </a:cubicBezTo>
                  <a:cubicBezTo>
                    <a:pt x="935" y="1366"/>
                    <a:pt x="939" y="1369"/>
                    <a:pt x="946" y="1373"/>
                  </a:cubicBezTo>
                  <a:cubicBezTo>
                    <a:pt x="997" y="1402"/>
                    <a:pt x="1230" y="1538"/>
                    <a:pt x="1449" y="1670"/>
                  </a:cubicBezTo>
                  <a:cubicBezTo>
                    <a:pt x="1559" y="1736"/>
                    <a:pt x="1665" y="1802"/>
                    <a:pt x="1744" y="1853"/>
                  </a:cubicBezTo>
                  <a:cubicBezTo>
                    <a:pt x="1784" y="1879"/>
                    <a:pt x="1817" y="1901"/>
                    <a:pt x="1839" y="1918"/>
                  </a:cubicBezTo>
                  <a:cubicBezTo>
                    <a:pt x="1851" y="1927"/>
                    <a:pt x="1859" y="1934"/>
                    <a:pt x="1865" y="1940"/>
                  </a:cubicBezTo>
                  <a:cubicBezTo>
                    <a:pt x="1868" y="1942"/>
                    <a:pt x="1870" y="1945"/>
                    <a:pt x="1872" y="1947"/>
                  </a:cubicBezTo>
                  <a:cubicBezTo>
                    <a:pt x="1872" y="1947"/>
                    <a:pt x="1873" y="1948"/>
                    <a:pt x="1873" y="1949"/>
                  </a:cubicBezTo>
                  <a:cubicBezTo>
                    <a:pt x="1873" y="1949"/>
                    <a:pt x="1873" y="1949"/>
                    <a:pt x="1873" y="1949"/>
                  </a:cubicBezTo>
                  <a:cubicBezTo>
                    <a:pt x="1873" y="1949"/>
                    <a:pt x="1873" y="1949"/>
                    <a:pt x="1873" y="1949"/>
                  </a:cubicBezTo>
                  <a:cubicBezTo>
                    <a:pt x="1873" y="1949"/>
                    <a:pt x="1873" y="1949"/>
                    <a:pt x="1873" y="1949"/>
                  </a:cubicBezTo>
                  <a:cubicBezTo>
                    <a:pt x="1873" y="1949"/>
                    <a:pt x="1873" y="1949"/>
                    <a:pt x="1873" y="1949"/>
                  </a:cubicBezTo>
                  <a:cubicBezTo>
                    <a:pt x="1873" y="1949"/>
                    <a:pt x="1873" y="1949"/>
                    <a:pt x="1873" y="1949"/>
                  </a:cubicBezTo>
                  <a:cubicBezTo>
                    <a:pt x="1873" y="1949"/>
                    <a:pt x="1873" y="1949"/>
                    <a:pt x="1873" y="1949"/>
                  </a:cubicBezTo>
                  <a:cubicBezTo>
                    <a:pt x="1873" y="1949"/>
                    <a:pt x="1873" y="1949"/>
                    <a:pt x="1873" y="1949"/>
                  </a:cubicBezTo>
                  <a:cubicBezTo>
                    <a:pt x="1874" y="1949"/>
                    <a:pt x="1874" y="1949"/>
                    <a:pt x="1874" y="1949"/>
                  </a:cubicBezTo>
                  <a:cubicBezTo>
                    <a:pt x="1873" y="1949"/>
                    <a:pt x="1873" y="1949"/>
                    <a:pt x="1873" y="1949"/>
                  </a:cubicBezTo>
                  <a:cubicBezTo>
                    <a:pt x="1873" y="1949"/>
                    <a:pt x="1873" y="1949"/>
                    <a:pt x="1873" y="1949"/>
                  </a:cubicBezTo>
                  <a:cubicBezTo>
                    <a:pt x="1874" y="1949"/>
                    <a:pt x="1874" y="1949"/>
                    <a:pt x="1874" y="1949"/>
                  </a:cubicBezTo>
                  <a:cubicBezTo>
                    <a:pt x="1873" y="1949"/>
                    <a:pt x="1873" y="1949"/>
                    <a:pt x="1873" y="1949"/>
                  </a:cubicBezTo>
                  <a:cubicBezTo>
                    <a:pt x="1875" y="1949"/>
                    <a:pt x="1875" y="1949"/>
                    <a:pt x="1875" y="1949"/>
                  </a:cubicBezTo>
                  <a:cubicBezTo>
                    <a:pt x="1874" y="1948"/>
                    <a:pt x="1874" y="1948"/>
                    <a:pt x="1874" y="1948"/>
                  </a:cubicBezTo>
                  <a:cubicBezTo>
                    <a:pt x="1873" y="1949"/>
                    <a:pt x="1873" y="1949"/>
                    <a:pt x="1873" y="1949"/>
                  </a:cubicBezTo>
                  <a:cubicBezTo>
                    <a:pt x="1875" y="1949"/>
                    <a:pt x="1875" y="1949"/>
                    <a:pt x="1875" y="1949"/>
                  </a:cubicBezTo>
                  <a:cubicBezTo>
                    <a:pt x="1874" y="1948"/>
                    <a:pt x="1874" y="1948"/>
                    <a:pt x="1874" y="1948"/>
                  </a:cubicBezTo>
                  <a:cubicBezTo>
                    <a:pt x="1874" y="1948"/>
                    <a:pt x="1874" y="1948"/>
                    <a:pt x="1874" y="1948"/>
                  </a:cubicBezTo>
                  <a:cubicBezTo>
                    <a:pt x="1876" y="1949"/>
                    <a:pt x="1876" y="1949"/>
                    <a:pt x="1876" y="1949"/>
                  </a:cubicBezTo>
                  <a:cubicBezTo>
                    <a:pt x="1875" y="1947"/>
                    <a:pt x="1875" y="1947"/>
                    <a:pt x="1875" y="1947"/>
                  </a:cubicBezTo>
                  <a:cubicBezTo>
                    <a:pt x="1875" y="1947"/>
                    <a:pt x="1874" y="1948"/>
                    <a:pt x="1874" y="1948"/>
                  </a:cubicBezTo>
                  <a:cubicBezTo>
                    <a:pt x="1876" y="1949"/>
                    <a:pt x="1876" y="1949"/>
                    <a:pt x="1876" y="1949"/>
                  </a:cubicBezTo>
                  <a:cubicBezTo>
                    <a:pt x="1875" y="1947"/>
                    <a:pt x="1875" y="1947"/>
                    <a:pt x="1875" y="1947"/>
                  </a:cubicBezTo>
                  <a:cubicBezTo>
                    <a:pt x="1875" y="1948"/>
                    <a:pt x="1875" y="1948"/>
                    <a:pt x="1875" y="1948"/>
                  </a:cubicBezTo>
                  <a:cubicBezTo>
                    <a:pt x="1875" y="1947"/>
                    <a:pt x="1875" y="1947"/>
                    <a:pt x="1875" y="1947"/>
                  </a:cubicBezTo>
                  <a:cubicBezTo>
                    <a:pt x="1875" y="1947"/>
                    <a:pt x="1875" y="1947"/>
                    <a:pt x="1875" y="1947"/>
                  </a:cubicBezTo>
                  <a:cubicBezTo>
                    <a:pt x="1875" y="1948"/>
                    <a:pt x="1875" y="1948"/>
                    <a:pt x="1875" y="1948"/>
                  </a:cubicBezTo>
                  <a:cubicBezTo>
                    <a:pt x="1875" y="1947"/>
                    <a:pt x="1875" y="1947"/>
                    <a:pt x="1875" y="1947"/>
                  </a:cubicBezTo>
                  <a:cubicBezTo>
                    <a:pt x="1875" y="1947"/>
                    <a:pt x="1875" y="1947"/>
                    <a:pt x="1875" y="1947"/>
                  </a:cubicBezTo>
                  <a:cubicBezTo>
                    <a:pt x="1874" y="1947"/>
                    <a:pt x="1872" y="1947"/>
                    <a:pt x="1870" y="1946"/>
                  </a:cubicBezTo>
                  <a:cubicBezTo>
                    <a:pt x="1864" y="1944"/>
                    <a:pt x="1856" y="1940"/>
                    <a:pt x="1846" y="1935"/>
                  </a:cubicBezTo>
                  <a:cubicBezTo>
                    <a:pt x="1807" y="1915"/>
                    <a:pt x="1738" y="1873"/>
                    <a:pt x="1655" y="1821"/>
                  </a:cubicBezTo>
                  <a:cubicBezTo>
                    <a:pt x="1530" y="1743"/>
                    <a:pt x="1375" y="1643"/>
                    <a:pt x="1249" y="1562"/>
                  </a:cubicBezTo>
                  <a:cubicBezTo>
                    <a:pt x="1186" y="1522"/>
                    <a:pt x="1129" y="1487"/>
                    <a:pt x="1088" y="1461"/>
                  </a:cubicBezTo>
                  <a:cubicBezTo>
                    <a:pt x="1067" y="1448"/>
                    <a:pt x="1050" y="1438"/>
                    <a:pt x="1037" y="1431"/>
                  </a:cubicBezTo>
                  <a:cubicBezTo>
                    <a:pt x="1030" y="1428"/>
                    <a:pt x="1025" y="1425"/>
                    <a:pt x="1021" y="1423"/>
                  </a:cubicBezTo>
                  <a:cubicBezTo>
                    <a:pt x="1019" y="1422"/>
                    <a:pt x="1017" y="1421"/>
                    <a:pt x="1016" y="1421"/>
                  </a:cubicBezTo>
                  <a:cubicBezTo>
                    <a:pt x="1014" y="1420"/>
                    <a:pt x="1013" y="1420"/>
                    <a:pt x="1011" y="1420"/>
                  </a:cubicBezTo>
                  <a:cubicBezTo>
                    <a:pt x="1011" y="1420"/>
                    <a:pt x="1010" y="1420"/>
                    <a:pt x="1009" y="1420"/>
                  </a:cubicBezTo>
                  <a:cubicBezTo>
                    <a:pt x="1009" y="1421"/>
                    <a:pt x="1008" y="1421"/>
                    <a:pt x="1007" y="1422"/>
                  </a:cubicBezTo>
                  <a:cubicBezTo>
                    <a:pt x="1007" y="1422"/>
                    <a:pt x="1007" y="1422"/>
                    <a:pt x="1007" y="1422"/>
                  </a:cubicBezTo>
                  <a:cubicBezTo>
                    <a:pt x="1007" y="1423"/>
                    <a:pt x="1006" y="1424"/>
                    <a:pt x="1006" y="1425"/>
                  </a:cubicBezTo>
                  <a:cubicBezTo>
                    <a:pt x="1006" y="1427"/>
                    <a:pt x="1007" y="1428"/>
                    <a:pt x="1008" y="1429"/>
                  </a:cubicBezTo>
                  <a:cubicBezTo>
                    <a:pt x="1009" y="1431"/>
                    <a:pt x="1011" y="1432"/>
                    <a:pt x="1013" y="1435"/>
                  </a:cubicBezTo>
                  <a:cubicBezTo>
                    <a:pt x="1018" y="1439"/>
                    <a:pt x="1025" y="1445"/>
                    <a:pt x="1035" y="1452"/>
                  </a:cubicBezTo>
                  <a:cubicBezTo>
                    <a:pt x="1072" y="1478"/>
                    <a:pt x="1143" y="1524"/>
                    <a:pt x="1228" y="1577"/>
                  </a:cubicBezTo>
                  <a:cubicBezTo>
                    <a:pt x="1357" y="1656"/>
                    <a:pt x="1518" y="1753"/>
                    <a:pt x="1648" y="1831"/>
                  </a:cubicBezTo>
                  <a:cubicBezTo>
                    <a:pt x="1712" y="1870"/>
                    <a:pt x="1769" y="1904"/>
                    <a:pt x="1810" y="1928"/>
                  </a:cubicBezTo>
                  <a:cubicBezTo>
                    <a:pt x="1830" y="1940"/>
                    <a:pt x="1846" y="1950"/>
                    <a:pt x="1857" y="1957"/>
                  </a:cubicBezTo>
                  <a:cubicBezTo>
                    <a:pt x="1863" y="1961"/>
                    <a:pt x="1867" y="1964"/>
                    <a:pt x="1870" y="1965"/>
                  </a:cubicBezTo>
                  <a:cubicBezTo>
                    <a:pt x="1871" y="1966"/>
                    <a:pt x="1872" y="1967"/>
                    <a:pt x="1873" y="1968"/>
                  </a:cubicBezTo>
                  <a:cubicBezTo>
                    <a:pt x="1874" y="1968"/>
                    <a:pt x="1874" y="1968"/>
                    <a:pt x="1874" y="1968"/>
                  </a:cubicBezTo>
                  <a:cubicBezTo>
                    <a:pt x="1875" y="1967"/>
                    <a:pt x="1875" y="1967"/>
                    <a:pt x="1875" y="1967"/>
                  </a:cubicBezTo>
                  <a:cubicBezTo>
                    <a:pt x="1873" y="1968"/>
                    <a:pt x="1873" y="1968"/>
                    <a:pt x="1873" y="1968"/>
                  </a:cubicBezTo>
                  <a:cubicBezTo>
                    <a:pt x="1874" y="1968"/>
                    <a:pt x="1874" y="1968"/>
                    <a:pt x="1874" y="1968"/>
                  </a:cubicBezTo>
                  <a:cubicBezTo>
                    <a:pt x="1875" y="1967"/>
                    <a:pt x="1875" y="1967"/>
                    <a:pt x="1875" y="1967"/>
                  </a:cubicBezTo>
                  <a:cubicBezTo>
                    <a:pt x="1873" y="1968"/>
                    <a:pt x="1873" y="1968"/>
                    <a:pt x="1873" y="1968"/>
                  </a:cubicBezTo>
                  <a:cubicBezTo>
                    <a:pt x="1876" y="1966"/>
                    <a:pt x="1876" y="1966"/>
                    <a:pt x="1876" y="1966"/>
                  </a:cubicBezTo>
                  <a:cubicBezTo>
                    <a:pt x="1873" y="1967"/>
                    <a:pt x="1873" y="1967"/>
                    <a:pt x="1873" y="1967"/>
                  </a:cubicBezTo>
                  <a:cubicBezTo>
                    <a:pt x="1873" y="1968"/>
                    <a:pt x="1873" y="1968"/>
                    <a:pt x="1873" y="1968"/>
                  </a:cubicBezTo>
                  <a:cubicBezTo>
                    <a:pt x="1876" y="1966"/>
                    <a:pt x="1876" y="1966"/>
                    <a:pt x="1876" y="1966"/>
                  </a:cubicBezTo>
                  <a:cubicBezTo>
                    <a:pt x="1873" y="1967"/>
                    <a:pt x="1873" y="1967"/>
                    <a:pt x="1873" y="1967"/>
                  </a:cubicBezTo>
                  <a:cubicBezTo>
                    <a:pt x="1876" y="1965"/>
                    <a:pt x="1876" y="1965"/>
                    <a:pt x="1876" y="1965"/>
                  </a:cubicBezTo>
                  <a:cubicBezTo>
                    <a:pt x="1873" y="1965"/>
                    <a:pt x="1873" y="1965"/>
                    <a:pt x="1873" y="1965"/>
                  </a:cubicBezTo>
                  <a:cubicBezTo>
                    <a:pt x="1873" y="1966"/>
                    <a:pt x="1873" y="1967"/>
                    <a:pt x="1873" y="1967"/>
                  </a:cubicBezTo>
                  <a:cubicBezTo>
                    <a:pt x="1876" y="1965"/>
                    <a:pt x="1876" y="1965"/>
                    <a:pt x="1876" y="1965"/>
                  </a:cubicBezTo>
                  <a:cubicBezTo>
                    <a:pt x="1873" y="1965"/>
                    <a:pt x="1873" y="1965"/>
                    <a:pt x="1873" y="1965"/>
                  </a:cubicBezTo>
                  <a:cubicBezTo>
                    <a:pt x="1877" y="1965"/>
                    <a:pt x="1877" y="1965"/>
                    <a:pt x="1877" y="1965"/>
                  </a:cubicBezTo>
                  <a:cubicBezTo>
                    <a:pt x="1873" y="1964"/>
                    <a:pt x="1873" y="1964"/>
                    <a:pt x="1873" y="1964"/>
                  </a:cubicBezTo>
                  <a:cubicBezTo>
                    <a:pt x="1873" y="1964"/>
                    <a:pt x="1873" y="1965"/>
                    <a:pt x="1873" y="1965"/>
                  </a:cubicBezTo>
                  <a:cubicBezTo>
                    <a:pt x="1877" y="1965"/>
                    <a:pt x="1877" y="1965"/>
                    <a:pt x="1877" y="1965"/>
                  </a:cubicBezTo>
                  <a:cubicBezTo>
                    <a:pt x="1873" y="1964"/>
                    <a:pt x="1873" y="1964"/>
                    <a:pt x="1873" y="1964"/>
                  </a:cubicBezTo>
                  <a:cubicBezTo>
                    <a:pt x="1877" y="1966"/>
                    <a:pt x="1877" y="1966"/>
                    <a:pt x="1877" y="1966"/>
                  </a:cubicBezTo>
                  <a:cubicBezTo>
                    <a:pt x="1873" y="1963"/>
                    <a:pt x="1873" y="1963"/>
                    <a:pt x="1873" y="1963"/>
                  </a:cubicBezTo>
                  <a:cubicBezTo>
                    <a:pt x="1876" y="1965"/>
                    <a:pt x="1876" y="1965"/>
                    <a:pt x="1876" y="1965"/>
                  </a:cubicBezTo>
                  <a:cubicBezTo>
                    <a:pt x="1875" y="1962"/>
                    <a:pt x="1875" y="1962"/>
                    <a:pt x="1875" y="1962"/>
                  </a:cubicBezTo>
                  <a:cubicBezTo>
                    <a:pt x="1874" y="1962"/>
                    <a:pt x="1874" y="1963"/>
                    <a:pt x="1873" y="1963"/>
                  </a:cubicBezTo>
                  <a:cubicBezTo>
                    <a:pt x="1876" y="1965"/>
                    <a:pt x="1876" y="1965"/>
                    <a:pt x="1876" y="1965"/>
                  </a:cubicBezTo>
                  <a:cubicBezTo>
                    <a:pt x="1875" y="1962"/>
                    <a:pt x="1875" y="1962"/>
                    <a:pt x="1875" y="1962"/>
                  </a:cubicBezTo>
                  <a:cubicBezTo>
                    <a:pt x="1875" y="1964"/>
                    <a:pt x="1875" y="1964"/>
                    <a:pt x="1875" y="1964"/>
                  </a:cubicBezTo>
                  <a:cubicBezTo>
                    <a:pt x="1875" y="1962"/>
                    <a:pt x="1875" y="1962"/>
                    <a:pt x="1875" y="1962"/>
                  </a:cubicBezTo>
                  <a:cubicBezTo>
                    <a:pt x="1875" y="1962"/>
                    <a:pt x="1875" y="1962"/>
                    <a:pt x="1875" y="1962"/>
                  </a:cubicBezTo>
                  <a:cubicBezTo>
                    <a:pt x="1875" y="1964"/>
                    <a:pt x="1875" y="1964"/>
                    <a:pt x="1875" y="1964"/>
                  </a:cubicBezTo>
                  <a:cubicBezTo>
                    <a:pt x="1875" y="1962"/>
                    <a:pt x="1875" y="1962"/>
                    <a:pt x="1875" y="1962"/>
                  </a:cubicBezTo>
                  <a:cubicBezTo>
                    <a:pt x="1875" y="1962"/>
                    <a:pt x="1875" y="1962"/>
                    <a:pt x="1875" y="1962"/>
                  </a:cubicBezTo>
                  <a:cubicBezTo>
                    <a:pt x="1875" y="1962"/>
                    <a:pt x="1875" y="1962"/>
                    <a:pt x="1875" y="1962"/>
                  </a:cubicBezTo>
                  <a:cubicBezTo>
                    <a:pt x="1875" y="1962"/>
                    <a:pt x="1875" y="1962"/>
                    <a:pt x="1875" y="1962"/>
                  </a:cubicBezTo>
                  <a:cubicBezTo>
                    <a:pt x="1875" y="1962"/>
                    <a:pt x="1875" y="1962"/>
                    <a:pt x="1875" y="1962"/>
                  </a:cubicBezTo>
                  <a:cubicBezTo>
                    <a:pt x="1875" y="1962"/>
                    <a:pt x="1875" y="1962"/>
                    <a:pt x="1875" y="1962"/>
                  </a:cubicBezTo>
                  <a:cubicBezTo>
                    <a:pt x="1875" y="1962"/>
                    <a:pt x="1875" y="1962"/>
                    <a:pt x="1875" y="1962"/>
                  </a:cubicBezTo>
                  <a:cubicBezTo>
                    <a:pt x="1874" y="1962"/>
                    <a:pt x="1873" y="1962"/>
                    <a:pt x="1870" y="1961"/>
                  </a:cubicBezTo>
                  <a:cubicBezTo>
                    <a:pt x="1865" y="1959"/>
                    <a:pt x="1858" y="1956"/>
                    <a:pt x="1849" y="1951"/>
                  </a:cubicBezTo>
                  <a:cubicBezTo>
                    <a:pt x="1813" y="1932"/>
                    <a:pt x="1748" y="1893"/>
                    <a:pt x="1671" y="1845"/>
                  </a:cubicBezTo>
                  <a:cubicBezTo>
                    <a:pt x="1555" y="1772"/>
                    <a:pt x="1410" y="1679"/>
                    <a:pt x="1292" y="1603"/>
                  </a:cubicBezTo>
                  <a:cubicBezTo>
                    <a:pt x="1233" y="1566"/>
                    <a:pt x="1180" y="1533"/>
                    <a:pt x="1142" y="1509"/>
                  </a:cubicBezTo>
                  <a:cubicBezTo>
                    <a:pt x="1122" y="1497"/>
                    <a:pt x="1106" y="1488"/>
                    <a:pt x="1094" y="1481"/>
                  </a:cubicBezTo>
                  <a:cubicBezTo>
                    <a:pt x="1089" y="1478"/>
                    <a:pt x="1084" y="1475"/>
                    <a:pt x="1080" y="1473"/>
                  </a:cubicBezTo>
                  <a:cubicBezTo>
                    <a:pt x="1078" y="1473"/>
                    <a:pt x="1076" y="1472"/>
                    <a:pt x="1075" y="1471"/>
                  </a:cubicBezTo>
                  <a:cubicBezTo>
                    <a:pt x="1074" y="1471"/>
                    <a:pt x="1073" y="1470"/>
                    <a:pt x="1071" y="1470"/>
                  </a:cubicBezTo>
                  <a:cubicBezTo>
                    <a:pt x="1071" y="1470"/>
                    <a:pt x="1070" y="1470"/>
                    <a:pt x="1069" y="1471"/>
                  </a:cubicBezTo>
                  <a:cubicBezTo>
                    <a:pt x="1068" y="1471"/>
                    <a:pt x="1067" y="1472"/>
                    <a:pt x="1067" y="1473"/>
                  </a:cubicBezTo>
                  <a:cubicBezTo>
                    <a:pt x="1066" y="1474"/>
                    <a:pt x="1066" y="1477"/>
                    <a:pt x="1068" y="1478"/>
                  </a:cubicBezTo>
                  <a:cubicBezTo>
                    <a:pt x="1423" y="1700"/>
                    <a:pt x="1423" y="1700"/>
                    <a:pt x="1423" y="1700"/>
                  </a:cubicBezTo>
                  <a:cubicBezTo>
                    <a:pt x="1143" y="1531"/>
                    <a:pt x="1143" y="1531"/>
                    <a:pt x="1143" y="1531"/>
                  </a:cubicBezTo>
                  <a:cubicBezTo>
                    <a:pt x="1141" y="1530"/>
                    <a:pt x="1139" y="1530"/>
                    <a:pt x="1138" y="1532"/>
                  </a:cubicBezTo>
                  <a:cubicBezTo>
                    <a:pt x="1137" y="1533"/>
                    <a:pt x="1137" y="1534"/>
                    <a:pt x="1137" y="1534"/>
                  </a:cubicBezTo>
                  <a:cubicBezTo>
                    <a:pt x="1137" y="1535"/>
                    <a:pt x="1137" y="1536"/>
                    <a:pt x="1138" y="1537"/>
                  </a:cubicBezTo>
                  <a:cubicBezTo>
                    <a:pt x="1138" y="1538"/>
                    <a:pt x="1139" y="1538"/>
                    <a:pt x="1139" y="1539"/>
                  </a:cubicBezTo>
                  <a:cubicBezTo>
                    <a:pt x="1141" y="1540"/>
                    <a:pt x="1142" y="1542"/>
                    <a:pt x="1145" y="1543"/>
                  </a:cubicBezTo>
                  <a:cubicBezTo>
                    <a:pt x="1154" y="1550"/>
                    <a:pt x="1172" y="1562"/>
                    <a:pt x="1197" y="1578"/>
                  </a:cubicBezTo>
                  <a:cubicBezTo>
                    <a:pt x="1284" y="1633"/>
                    <a:pt x="1454" y="1734"/>
                    <a:pt x="1602" y="1823"/>
                  </a:cubicBezTo>
                  <a:cubicBezTo>
                    <a:pt x="1676" y="1868"/>
                    <a:pt x="1745" y="1909"/>
                    <a:pt x="1795" y="1941"/>
                  </a:cubicBezTo>
                  <a:cubicBezTo>
                    <a:pt x="1820" y="1957"/>
                    <a:pt x="1840" y="1970"/>
                    <a:pt x="1854" y="1980"/>
                  </a:cubicBezTo>
                  <a:cubicBezTo>
                    <a:pt x="1861" y="1984"/>
                    <a:pt x="1867" y="1988"/>
                    <a:pt x="1870" y="1991"/>
                  </a:cubicBezTo>
                  <a:cubicBezTo>
                    <a:pt x="1872" y="1993"/>
                    <a:pt x="1873" y="1994"/>
                    <a:pt x="1874" y="1995"/>
                  </a:cubicBezTo>
                  <a:cubicBezTo>
                    <a:pt x="1874" y="1995"/>
                    <a:pt x="1875" y="1996"/>
                    <a:pt x="1875" y="1996"/>
                  </a:cubicBezTo>
                  <a:cubicBezTo>
                    <a:pt x="1875" y="1996"/>
                    <a:pt x="1875" y="1996"/>
                    <a:pt x="1875" y="1996"/>
                  </a:cubicBezTo>
                  <a:cubicBezTo>
                    <a:pt x="1877" y="1995"/>
                    <a:pt x="1877" y="1995"/>
                    <a:pt x="1877" y="1995"/>
                  </a:cubicBezTo>
                  <a:cubicBezTo>
                    <a:pt x="1874" y="1995"/>
                    <a:pt x="1874" y="1995"/>
                    <a:pt x="1874" y="1995"/>
                  </a:cubicBezTo>
                  <a:cubicBezTo>
                    <a:pt x="1874" y="1995"/>
                    <a:pt x="1875" y="1996"/>
                    <a:pt x="1875" y="1996"/>
                  </a:cubicBezTo>
                  <a:cubicBezTo>
                    <a:pt x="1877" y="1995"/>
                    <a:pt x="1877" y="1995"/>
                    <a:pt x="1877" y="1995"/>
                  </a:cubicBezTo>
                  <a:cubicBezTo>
                    <a:pt x="1874" y="1995"/>
                    <a:pt x="1874" y="1995"/>
                    <a:pt x="1874" y="1995"/>
                  </a:cubicBezTo>
                  <a:cubicBezTo>
                    <a:pt x="1878" y="1995"/>
                    <a:pt x="1878" y="1995"/>
                    <a:pt x="1878" y="1995"/>
                  </a:cubicBezTo>
                  <a:cubicBezTo>
                    <a:pt x="1875" y="1993"/>
                    <a:pt x="1875" y="1993"/>
                    <a:pt x="1875" y="1993"/>
                  </a:cubicBezTo>
                  <a:cubicBezTo>
                    <a:pt x="1875" y="1993"/>
                    <a:pt x="1874" y="1994"/>
                    <a:pt x="1874" y="1995"/>
                  </a:cubicBezTo>
                  <a:cubicBezTo>
                    <a:pt x="1878" y="1995"/>
                    <a:pt x="1878" y="1995"/>
                    <a:pt x="1878" y="1995"/>
                  </a:cubicBezTo>
                  <a:cubicBezTo>
                    <a:pt x="1875" y="1993"/>
                    <a:pt x="1875" y="1993"/>
                    <a:pt x="1875" y="1993"/>
                  </a:cubicBezTo>
                  <a:cubicBezTo>
                    <a:pt x="1878" y="1995"/>
                    <a:pt x="1878" y="1995"/>
                    <a:pt x="1878" y="1995"/>
                  </a:cubicBezTo>
                  <a:cubicBezTo>
                    <a:pt x="1875" y="1993"/>
                    <a:pt x="1875" y="1993"/>
                    <a:pt x="1875" y="1993"/>
                  </a:cubicBezTo>
                  <a:cubicBezTo>
                    <a:pt x="1878" y="1995"/>
                    <a:pt x="1878" y="1995"/>
                    <a:pt x="1878" y="1995"/>
                  </a:cubicBezTo>
                  <a:cubicBezTo>
                    <a:pt x="1877" y="1991"/>
                    <a:pt x="1877" y="1991"/>
                    <a:pt x="1877" y="1991"/>
                  </a:cubicBezTo>
                  <a:cubicBezTo>
                    <a:pt x="1876" y="1991"/>
                    <a:pt x="1876" y="1992"/>
                    <a:pt x="1875" y="1993"/>
                  </a:cubicBezTo>
                  <a:cubicBezTo>
                    <a:pt x="1878" y="1995"/>
                    <a:pt x="1878" y="1995"/>
                    <a:pt x="1878" y="1995"/>
                  </a:cubicBezTo>
                  <a:cubicBezTo>
                    <a:pt x="1877" y="1991"/>
                    <a:pt x="1877" y="1991"/>
                    <a:pt x="1877" y="1991"/>
                  </a:cubicBezTo>
                  <a:cubicBezTo>
                    <a:pt x="1878" y="1994"/>
                    <a:pt x="1878" y="1994"/>
                    <a:pt x="1878" y="1994"/>
                  </a:cubicBezTo>
                  <a:cubicBezTo>
                    <a:pt x="1878" y="1991"/>
                    <a:pt x="1878" y="1991"/>
                    <a:pt x="1878" y="1991"/>
                  </a:cubicBezTo>
                  <a:cubicBezTo>
                    <a:pt x="1878" y="1991"/>
                    <a:pt x="1877" y="1991"/>
                    <a:pt x="1877" y="1991"/>
                  </a:cubicBezTo>
                  <a:cubicBezTo>
                    <a:pt x="1878" y="1994"/>
                    <a:pt x="1878" y="1994"/>
                    <a:pt x="1878" y="1994"/>
                  </a:cubicBezTo>
                  <a:cubicBezTo>
                    <a:pt x="1878" y="1991"/>
                    <a:pt x="1878" y="1991"/>
                    <a:pt x="1878" y="1991"/>
                  </a:cubicBezTo>
                  <a:cubicBezTo>
                    <a:pt x="1878" y="1993"/>
                    <a:pt x="1878" y="1993"/>
                    <a:pt x="1878" y="1993"/>
                  </a:cubicBezTo>
                  <a:cubicBezTo>
                    <a:pt x="1879" y="1991"/>
                    <a:pt x="1879" y="1991"/>
                    <a:pt x="1879" y="1991"/>
                  </a:cubicBezTo>
                  <a:cubicBezTo>
                    <a:pt x="1879" y="1991"/>
                    <a:pt x="1878" y="1991"/>
                    <a:pt x="1878" y="1991"/>
                  </a:cubicBezTo>
                  <a:cubicBezTo>
                    <a:pt x="1878" y="1993"/>
                    <a:pt x="1878" y="1993"/>
                    <a:pt x="1878" y="1993"/>
                  </a:cubicBezTo>
                  <a:cubicBezTo>
                    <a:pt x="1879" y="1991"/>
                    <a:pt x="1879" y="1991"/>
                    <a:pt x="1879" y="1991"/>
                  </a:cubicBezTo>
                  <a:cubicBezTo>
                    <a:pt x="1878" y="1991"/>
                    <a:pt x="1877" y="1990"/>
                    <a:pt x="1875" y="1990"/>
                  </a:cubicBezTo>
                  <a:cubicBezTo>
                    <a:pt x="1868" y="1986"/>
                    <a:pt x="1853" y="1978"/>
                    <a:pt x="1832" y="1966"/>
                  </a:cubicBezTo>
                  <a:cubicBezTo>
                    <a:pt x="1757" y="1923"/>
                    <a:pt x="1610" y="1835"/>
                    <a:pt x="1481" y="1757"/>
                  </a:cubicBezTo>
                  <a:cubicBezTo>
                    <a:pt x="1416" y="1718"/>
                    <a:pt x="1356" y="1682"/>
                    <a:pt x="1312" y="1656"/>
                  </a:cubicBezTo>
                  <a:cubicBezTo>
                    <a:pt x="1291" y="1643"/>
                    <a:pt x="1273" y="1632"/>
                    <a:pt x="1260" y="1624"/>
                  </a:cubicBezTo>
                  <a:cubicBezTo>
                    <a:pt x="1254" y="1621"/>
                    <a:pt x="1249" y="1618"/>
                    <a:pt x="1246" y="1616"/>
                  </a:cubicBezTo>
                  <a:cubicBezTo>
                    <a:pt x="1243" y="1614"/>
                    <a:pt x="1241" y="1613"/>
                    <a:pt x="1241" y="1613"/>
                  </a:cubicBezTo>
                  <a:cubicBezTo>
                    <a:pt x="1239" y="1611"/>
                    <a:pt x="1237" y="1612"/>
                    <a:pt x="1236" y="1614"/>
                  </a:cubicBezTo>
                  <a:cubicBezTo>
                    <a:pt x="1235" y="1616"/>
                    <a:pt x="1235" y="1618"/>
                    <a:pt x="1237" y="1619"/>
                  </a:cubicBezTo>
                  <a:cubicBezTo>
                    <a:pt x="1873" y="2017"/>
                    <a:pt x="1873" y="2017"/>
                    <a:pt x="1873" y="2017"/>
                  </a:cubicBezTo>
                  <a:cubicBezTo>
                    <a:pt x="1875" y="2014"/>
                    <a:pt x="1875" y="2014"/>
                    <a:pt x="1875" y="2014"/>
                  </a:cubicBezTo>
                  <a:cubicBezTo>
                    <a:pt x="1872" y="2011"/>
                    <a:pt x="1872" y="2011"/>
                    <a:pt x="1872" y="2011"/>
                  </a:cubicBezTo>
                  <a:cubicBezTo>
                    <a:pt x="1875" y="2013"/>
                    <a:pt x="1875" y="2013"/>
                    <a:pt x="1875" y="2013"/>
                  </a:cubicBezTo>
                  <a:cubicBezTo>
                    <a:pt x="1874" y="2010"/>
                    <a:pt x="1874" y="2010"/>
                    <a:pt x="1874" y="2010"/>
                  </a:cubicBezTo>
                  <a:cubicBezTo>
                    <a:pt x="1873" y="2010"/>
                    <a:pt x="1872" y="2011"/>
                    <a:pt x="1872" y="2011"/>
                  </a:cubicBezTo>
                  <a:cubicBezTo>
                    <a:pt x="1875" y="2013"/>
                    <a:pt x="1875" y="2013"/>
                    <a:pt x="1875" y="2013"/>
                  </a:cubicBezTo>
                  <a:cubicBezTo>
                    <a:pt x="1874" y="2010"/>
                    <a:pt x="1874" y="2010"/>
                    <a:pt x="1874" y="2010"/>
                  </a:cubicBezTo>
                  <a:cubicBezTo>
                    <a:pt x="1875" y="2013"/>
                    <a:pt x="1875" y="2013"/>
                    <a:pt x="1875" y="2013"/>
                  </a:cubicBezTo>
                  <a:cubicBezTo>
                    <a:pt x="1875" y="2010"/>
                    <a:pt x="1875" y="2010"/>
                    <a:pt x="1875" y="2010"/>
                  </a:cubicBezTo>
                  <a:cubicBezTo>
                    <a:pt x="1875" y="2010"/>
                    <a:pt x="1874" y="2010"/>
                    <a:pt x="1874" y="2010"/>
                  </a:cubicBezTo>
                  <a:cubicBezTo>
                    <a:pt x="1875" y="2013"/>
                    <a:pt x="1875" y="2013"/>
                    <a:pt x="1875" y="2013"/>
                  </a:cubicBezTo>
                  <a:cubicBezTo>
                    <a:pt x="1875" y="2010"/>
                    <a:pt x="1875" y="2010"/>
                    <a:pt x="1875" y="2010"/>
                  </a:cubicBezTo>
                  <a:cubicBezTo>
                    <a:pt x="1875" y="2012"/>
                    <a:pt x="1875" y="2012"/>
                    <a:pt x="1875" y="2012"/>
                  </a:cubicBezTo>
                  <a:cubicBezTo>
                    <a:pt x="1875" y="2010"/>
                    <a:pt x="1875" y="2010"/>
                    <a:pt x="1875" y="2010"/>
                  </a:cubicBezTo>
                  <a:cubicBezTo>
                    <a:pt x="1875" y="2010"/>
                    <a:pt x="1875" y="2010"/>
                    <a:pt x="1875" y="2010"/>
                  </a:cubicBezTo>
                  <a:cubicBezTo>
                    <a:pt x="1875" y="2012"/>
                    <a:pt x="1875" y="2012"/>
                    <a:pt x="1875" y="2012"/>
                  </a:cubicBezTo>
                  <a:cubicBezTo>
                    <a:pt x="1875" y="2010"/>
                    <a:pt x="1875" y="2010"/>
                    <a:pt x="1875" y="2010"/>
                  </a:cubicBezTo>
                  <a:cubicBezTo>
                    <a:pt x="1875" y="2010"/>
                    <a:pt x="1874" y="2009"/>
                    <a:pt x="1873" y="2009"/>
                  </a:cubicBezTo>
                  <a:cubicBezTo>
                    <a:pt x="1866" y="2006"/>
                    <a:pt x="1853" y="1998"/>
                    <a:pt x="1834" y="1988"/>
                  </a:cubicBezTo>
                  <a:cubicBezTo>
                    <a:pt x="1769" y="1950"/>
                    <a:pt x="1640" y="1873"/>
                    <a:pt x="1527" y="1805"/>
                  </a:cubicBezTo>
                  <a:cubicBezTo>
                    <a:pt x="1471" y="1771"/>
                    <a:pt x="1419" y="1739"/>
                    <a:pt x="1380" y="1716"/>
                  </a:cubicBezTo>
                  <a:cubicBezTo>
                    <a:pt x="1361" y="1704"/>
                    <a:pt x="1346" y="1695"/>
                    <a:pt x="1335" y="1688"/>
                  </a:cubicBezTo>
                  <a:cubicBezTo>
                    <a:pt x="1324" y="1681"/>
                    <a:pt x="1318" y="1678"/>
                    <a:pt x="1318" y="1678"/>
                  </a:cubicBezTo>
                  <a:cubicBezTo>
                    <a:pt x="1316" y="1677"/>
                    <a:pt x="1314" y="1677"/>
                    <a:pt x="1313" y="1679"/>
                  </a:cubicBezTo>
                  <a:cubicBezTo>
                    <a:pt x="1312" y="1680"/>
                    <a:pt x="1312" y="1681"/>
                    <a:pt x="1312" y="1682"/>
                  </a:cubicBezTo>
                  <a:cubicBezTo>
                    <a:pt x="1312" y="1683"/>
                    <a:pt x="1313" y="1684"/>
                    <a:pt x="1313" y="1685"/>
                  </a:cubicBezTo>
                  <a:cubicBezTo>
                    <a:pt x="1314" y="1686"/>
                    <a:pt x="1315" y="1688"/>
                    <a:pt x="1317" y="1689"/>
                  </a:cubicBezTo>
                  <a:cubicBezTo>
                    <a:pt x="1320" y="1692"/>
                    <a:pt x="1325" y="1696"/>
                    <a:pt x="1331" y="1701"/>
                  </a:cubicBezTo>
                  <a:cubicBezTo>
                    <a:pt x="1355" y="1719"/>
                    <a:pt x="1401" y="1748"/>
                    <a:pt x="1456" y="1783"/>
                  </a:cubicBezTo>
                  <a:cubicBezTo>
                    <a:pt x="1622" y="1886"/>
                    <a:pt x="1874" y="2034"/>
                    <a:pt x="1874" y="2034"/>
                  </a:cubicBezTo>
                  <a:cubicBezTo>
                    <a:pt x="1876" y="2031"/>
                    <a:pt x="1876" y="2031"/>
                    <a:pt x="1876" y="2031"/>
                  </a:cubicBezTo>
                  <a:cubicBezTo>
                    <a:pt x="1873" y="2029"/>
                    <a:pt x="1873" y="2029"/>
                    <a:pt x="1873" y="2029"/>
                  </a:cubicBezTo>
                  <a:cubicBezTo>
                    <a:pt x="1876" y="2031"/>
                    <a:pt x="1876" y="2031"/>
                    <a:pt x="1876" y="2031"/>
                  </a:cubicBezTo>
                  <a:cubicBezTo>
                    <a:pt x="1875" y="2027"/>
                    <a:pt x="1875" y="2027"/>
                    <a:pt x="1875" y="2027"/>
                  </a:cubicBezTo>
                  <a:cubicBezTo>
                    <a:pt x="1874" y="2027"/>
                    <a:pt x="1873" y="2028"/>
                    <a:pt x="1873" y="2029"/>
                  </a:cubicBezTo>
                  <a:cubicBezTo>
                    <a:pt x="1876" y="2031"/>
                    <a:pt x="1876" y="2031"/>
                    <a:pt x="1876" y="2031"/>
                  </a:cubicBezTo>
                  <a:cubicBezTo>
                    <a:pt x="1875" y="2027"/>
                    <a:pt x="1875" y="2027"/>
                    <a:pt x="1875" y="2027"/>
                  </a:cubicBezTo>
                  <a:cubicBezTo>
                    <a:pt x="1876" y="2031"/>
                    <a:pt x="1876" y="2031"/>
                    <a:pt x="1876" y="2031"/>
                  </a:cubicBezTo>
                  <a:cubicBezTo>
                    <a:pt x="1876" y="2027"/>
                    <a:pt x="1876" y="2027"/>
                    <a:pt x="1876" y="2027"/>
                  </a:cubicBezTo>
                  <a:cubicBezTo>
                    <a:pt x="1875" y="2027"/>
                    <a:pt x="1875" y="2027"/>
                    <a:pt x="1875" y="2027"/>
                  </a:cubicBezTo>
                  <a:cubicBezTo>
                    <a:pt x="1876" y="2031"/>
                    <a:pt x="1876" y="2031"/>
                    <a:pt x="1876" y="2031"/>
                  </a:cubicBezTo>
                  <a:cubicBezTo>
                    <a:pt x="1876" y="2027"/>
                    <a:pt x="1876" y="2027"/>
                    <a:pt x="1876" y="2027"/>
                  </a:cubicBezTo>
                  <a:cubicBezTo>
                    <a:pt x="1876" y="2030"/>
                    <a:pt x="1876" y="2030"/>
                    <a:pt x="1876" y="2030"/>
                  </a:cubicBezTo>
                  <a:cubicBezTo>
                    <a:pt x="1877" y="2027"/>
                    <a:pt x="1877" y="2027"/>
                    <a:pt x="1877" y="2027"/>
                  </a:cubicBezTo>
                  <a:cubicBezTo>
                    <a:pt x="1876" y="2027"/>
                    <a:pt x="1876" y="2027"/>
                    <a:pt x="1876" y="2027"/>
                  </a:cubicBezTo>
                  <a:cubicBezTo>
                    <a:pt x="1876" y="2030"/>
                    <a:pt x="1876" y="2030"/>
                    <a:pt x="1876" y="2030"/>
                  </a:cubicBezTo>
                  <a:cubicBezTo>
                    <a:pt x="1877" y="2027"/>
                    <a:pt x="1877" y="2027"/>
                    <a:pt x="1877" y="2027"/>
                  </a:cubicBezTo>
                  <a:cubicBezTo>
                    <a:pt x="1876" y="2027"/>
                    <a:pt x="1876" y="2027"/>
                    <a:pt x="1876" y="2027"/>
                  </a:cubicBezTo>
                  <a:cubicBezTo>
                    <a:pt x="1877" y="2027"/>
                    <a:pt x="1877" y="2027"/>
                    <a:pt x="1877" y="2027"/>
                  </a:cubicBezTo>
                  <a:cubicBezTo>
                    <a:pt x="1877" y="2027"/>
                    <a:pt x="1877" y="2027"/>
                    <a:pt x="1877" y="2027"/>
                  </a:cubicBezTo>
                  <a:cubicBezTo>
                    <a:pt x="1876" y="2027"/>
                    <a:pt x="1876" y="2027"/>
                    <a:pt x="1876" y="2027"/>
                  </a:cubicBezTo>
                  <a:cubicBezTo>
                    <a:pt x="1877" y="2027"/>
                    <a:pt x="1877" y="2027"/>
                    <a:pt x="1877" y="2027"/>
                  </a:cubicBezTo>
                  <a:cubicBezTo>
                    <a:pt x="1876" y="2027"/>
                    <a:pt x="1875" y="2026"/>
                    <a:pt x="1874" y="2026"/>
                  </a:cubicBezTo>
                  <a:cubicBezTo>
                    <a:pt x="1869" y="2023"/>
                    <a:pt x="1857" y="2017"/>
                    <a:pt x="1841" y="2007"/>
                  </a:cubicBezTo>
                  <a:cubicBezTo>
                    <a:pt x="1784" y="1975"/>
                    <a:pt x="1672" y="1908"/>
                    <a:pt x="1575" y="1850"/>
                  </a:cubicBezTo>
                  <a:cubicBezTo>
                    <a:pt x="1526" y="1821"/>
                    <a:pt x="1481" y="1794"/>
                    <a:pt x="1448" y="1774"/>
                  </a:cubicBezTo>
                  <a:cubicBezTo>
                    <a:pt x="1431" y="1764"/>
                    <a:pt x="1418" y="1756"/>
                    <a:pt x="1408" y="1751"/>
                  </a:cubicBezTo>
                  <a:cubicBezTo>
                    <a:pt x="1399" y="1745"/>
                    <a:pt x="1394" y="1742"/>
                    <a:pt x="1394" y="1742"/>
                  </a:cubicBezTo>
                  <a:cubicBezTo>
                    <a:pt x="1392" y="1741"/>
                    <a:pt x="1390" y="1741"/>
                    <a:pt x="1389" y="1742"/>
                  </a:cubicBezTo>
                  <a:cubicBezTo>
                    <a:pt x="1388" y="1743"/>
                    <a:pt x="1388" y="1744"/>
                    <a:pt x="1388" y="1744"/>
                  </a:cubicBezTo>
                  <a:cubicBezTo>
                    <a:pt x="1388" y="1745"/>
                    <a:pt x="1388" y="1745"/>
                    <a:pt x="1388" y="1745"/>
                  </a:cubicBezTo>
                  <a:cubicBezTo>
                    <a:pt x="1388" y="1746"/>
                    <a:pt x="1388" y="1747"/>
                    <a:pt x="1388" y="1747"/>
                  </a:cubicBezTo>
                  <a:cubicBezTo>
                    <a:pt x="1388" y="1748"/>
                    <a:pt x="1389" y="1748"/>
                    <a:pt x="1389" y="1748"/>
                  </a:cubicBezTo>
                  <a:cubicBezTo>
                    <a:pt x="1389" y="1749"/>
                    <a:pt x="1389" y="1749"/>
                    <a:pt x="1389" y="1749"/>
                  </a:cubicBezTo>
                  <a:cubicBezTo>
                    <a:pt x="1390" y="1749"/>
                    <a:pt x="1391" y="1750"/>
                    <a:pt x="1392" y="1751"/>
                  </a:cubicBezTo>
                  <a:cubicBezTo>
                    <a:pt x="1402" y="1757"/>
                    <a:pt x="1437" y="1779"/>
                    <a:pt x="1483" y="1808"/>
                  </a:cubicBezTo>
                  <a:cubicBezTo>
                    <a:pt x="1623" y="1896"/>
                    <a:pt x="1870" y="2049"/>
                    <a:pt x="1870" y="2049"/>
                  </a:cubicBezTo>
                  <a:cubicBezTo>
                    <a:pt x="1872" y="2046"/>
                    <a:pt x="1872" y="2046"/>
                    <a:pt x="1872" y="2046"/>
                  </a:cubicBezTo>
                  <a:cubicBezTo>
                    <a:pt x="1874" y="2042"/>
                    <a:pt x="1874" y="2042"/>
                    <a:pt x="1874" y="2042"/>
                  </a:cubicBezTo>
                  <a:cubicBezTo>
                    <a:pt x="1874" y="2042"/>
                    <a:pt x="1774" y="1983"/>
                    <a:pt x="1673" y="1925"/>
                  </a:cubicBezTo>
                  <a:cubicBezTo>
                    <a:pt x="1623" y="1895"/>
                    <a:pt x="1572" y="1866"/>
                    <a:pt x="1534" y="1844"/>
                  </a:cubicBezTo>
                  <a:cubicBezTo>
                    <a:pt x="1516" y="1833"/>
                    <a:pt x="1500" y="1823"/>
                    <a:pt x="1489" y="1817"/>
                  </a:cubicBezTo>
                  <a:cubicBezTo>
                    <a:pt x="1483" y="1814"/>
                    <a:pt x="1479" y="1811"/>
                    <a:pt x="1475" y="1809"/>
                  </a:cubicBezTo>
                  <a:cubicBezTo>
                    <a:pt x="1474" y="1809"/>
                    <a:pt x="1473" y="1808"/>
                    <a:pt x="1472" y="1807"/>
                  </a:cubicBezTo>
                  <a:cubicBezTo>
                    <a:pt x="1471" y="1807"/>
                    <a:pt x="1471" y="1807"/>
                    <a:pt x="1471" y="1807"/>
                  </a:cubicBezTo>
                  <a:cubicBezTo>
                    <a:pt x="1470" y="1807"/>
                    <a:pt x="1470" y="1807"/>
                    <a:pt x="1470" y="1807"/>
                  </a:cubicBezTo>
                  <a:cubicBezTo>
                    <a:pt x="1470" y="1807"/>
                    <a:pt x="1470" y="1807"/>
                    <a:pt x="1470" y="1807"/>
                  </a:cubicBezTo>
                  <a:cubicBezTo>
                    <a:pt x="1470" y="1806"/>
                    <a:pt x="1470" y="1806"/>
                    <a:pt x="1470" y="1806"/>
                  </a:cubicBezTo>
                  <a:cubicBezTo>
                    <a:pt x="1470" y="1806"/>
                    <a:pt x="1469" y="1806"/>
                    <a:pt x="1469" y="1806"/>
                  </a:cubicBezTo>
                  <a:cubicBezTo>
                    <a:pt x="1467" y="1806"/>
                    <a:pt x="1466" y="1807"/>
                    <a:pt x="1465" y="1808"/>
                  </a:cubicBezTo>
                  <a:cubicBezTo>
                    <a:pt x="1465" y="1809"/>
                    <a:pt x="1465" y="1810"/>
                    <a:pt x="1465" y="1811"/>
                  </a:cubicBezTo>
                  <a:cubicBezTo>
                    <a:pt x="1465" y="1812"/>
                    <a:pt x="1465" y="1813"/>
                    <a:pt x="1465" y="1814"/>
                  </a:cubicBezTo>
                  <a:cubicBezTo>
                    <a:pt x="1466" y="1815"/>
                    <a:pt x="1467" y="1816"/>
                    <a:pt x="1468" y="1817"/>
                  </a:cubicBezTo>
                  <a:cubicBezTo>
                    <a:pt x="1471" y="1820"/>
                    <a:pt x="1474" y="1823"/>
                    <a:pt x="1479" y="1827"/>
                  </a:cubicBezTo>
                  <a:cubicBezTo>
                    <a:pt x="1496" y="1840"/>
                    <a:pt x="1530" y="1862"/>
                    <a:pt x="1570" y="1887"/>
                  </a:cubicBezTo>
                  <a:cubicBezTo>
                    <a:pt x="1690" y="1962"/>
                    <a:pt x="1873" y="2067"/>
                    <a:pt x="1873" y="2068"/>
                  </a:cubicBezTo>
                  <a:cubicBezTo>
                    <a:pt x="1875" y="2064"/>
                    <a:pt x="1875" y="2064"/>
                    <a:pt x="1875" y="2064"/>
                  </a:cubicBezTo>
                  <a:cubicBezTo>
                    <a:pt x="1875" y="2060"/>
                    <a:pt x="1875" y="2060"/>
                    <a:pt x="1875" y="2060"/>
                  </a:cubicBezTo>
                  <a:cubicBezTo>
                    <a:pt x="1875" y="2064"/>
                    <a:pt x="1875" y="2064"/>
                    <a:pt x="1875" y="2064"/>
                  </a:cubicBezTo>
                  <a:cubicBezTo>
                    <a:pt x="1876" y="2060"/>
                    <a:pt x="1876" y="2060"/>
                    <a:pt x="1876" y="2060"/>
                  </a:cubicBezTo>
                  <a:cubicBezTo>
                    <a:pt x="1876" y="2060"/>
                    <a:pt x="1875" y="2060"/>
                    <a:pt x="1875" y="2060"/>
                  </a:cubicBezTo>
                  <a:cubicBezTo>
                    <a:pt x="1875" y="2064"/>
                    <a:pt x="1875" y="2064"/>
                    <a:pt x="1875" y="2064"/>
                  </a:cubicBezTo>
                  <a:cubicBezTo>
                    <a:pt x="1876" y="2060"/>
                    <a:pt x="1876" y="2060"/>
                    <a:pt x="1876" y="2060"/>
                  </a:cubicBezTo>
                  <a:cubicBezTo>
                    <a:pt x="1875" y="2064"/>
                    <a:pt x="1875" y="2064"/>
                    <a:pt x="1875" y="2064"/>
                  </a:cubicBezTo>
                  <a:cubicBezTo>
                    <a:pt x="1876" y="2060"/>
                    <a:pt x="1876" y="2060"/>
                    <a:pt x="1876" y="2060"/>
                  </a:cubicBezTo>
                  <a:cubicBezTo>
                    <a:pt x="1876" y="2060"/>
                    <a:pt x="1876" y="2060"/>
                    <a:pt x="1876" y="2060"/>
                  </a:cubicBezTo>
                  <a:cubicBezTo>
                    <a:pt x="1875" y="2064"/>
                    <a:pt x="1875" y="2064"/>
                    <a:pt x="1875" y="2064"/>
                  </a:cubicBezTo>
                  <a:cubicBezTo>
                    <a:pt x="1876" y="2060"/>
                    <a:pt x="1876" y="2060"/>
                    <a:pt x="1876" y="2060"/>
                  </a:cubicBezTo>
                  <a:cubicBezTo>
                    <a:pt x="1876" y="2062"/>
                    <a:pt x="1876" y="2062"/>
                    <a:pt x="1876" y="2062"/>
                  </a:cubicBezTo>
                  <a:cubicBezTo>
                    <a:pt x="1877" y="2060"/>
                    <a:pt x="1877" y="2060"/>
                    <a:pt x="1877" y="2060"/>
                  </a:cubicBezTo>
                  <a:cubicBezTo>
                    <a:pt x="1876" y="2060"/>
                    <a:pt x="1876" y="2060"/>
                    <a:pt x="1876" y="2060"/>
                  </a:cubicBezTo>
                  <a:cubicBezTo>
                    <a:pt x="1876" y="2062"/>
                    <a:pt x="1876" y="2062"/>
                    <a:pt x="1876" y="2062"/>
                  </a:cubicBezTo>
                  <a:cubicBezTo>
                    <a:pt x="1877" y="2060"/>
                    <a:pt x="1877" y="2060"/>
                    <a:pt x="1877" y="2060"/>
                  </a:cubicBezTo>
                  <a:cubicBezTo>
                    <a:pt x="1877" y="2060"/>
                    <a:pt x="1876" y="2060"/>
                    <a:pt x="1875" y="2060"/>
                  </a:cubicBezTo>
                  <a:cubicBezTo>
                    <a:pt x="1863" y="2053"/>
                    <a:pt x="1781" y="2005"/>
                    <a:pt x="1702" y="1958"/>
                  </a:cubicBezTo>
                  <a:cubicBezTo>
                    <a:pt x="1662" y="1935"/>
                    <a:pt x="1623" y="1913"/>
                    <a:pt x="1594" y="1896"/>
                  </a:cubicBezTo>
                  <a:cubicBezTo>
                    <a:pt x="1579" y="1887"/>
                    <a:pt x="1567" y="1880"/>
                    <a:pt x="1558" y="1875"/>
                  </a:cubicBezTo>
                  <a:cubicBezTo>
                    <a:pt x="1554" y="1873"/>
                    <a:pt x="1550" y="1871"/>
                    <a:pt x="1548" y="1870"/>
                  </a:cubicBezTo>
                  <a:cubicBezTo>
                    <a:pt x="1547" y="1869"/>
                    <a:pt x="1546" y="1869"/>
                    <a:pt x="1545" y="1868"/>
                  </a:cubicBezTo>
                  <a:cubicBezTo>
                    <a:pt x="1544" y="1868"/>
                    <a:pt x="1544" y="1868"/>
                    <a:pt x="1544" y="1868"/>
                  </a:cubicBezTo>
                  <a:cubicBezTo>
                    <a:pt x="1543" y="1867"/>
                    <a:pt x="1543" y="1867"/>
                    <a:pt x="1543" y="1867"/>
                  </a:cubicBezTo>
                  <a:cubicBezTo>
                    <a:pt x="1543" y="1867"/>
                    <a:pt x="1543" y="1867"/>
                    <a:pt x="1542" y="1867"/>
                  </a:cubicBezTo>
                  <a:cubicBezTo>
                    <a:pt x="1542" y="1867"/>
                    <a:pt x="1541" y="1867"/>
                    <a:pt x="1540" y="1867"/>
                  </a:cubicBezTo>
                  <a:cubicBezTo>
                    <a:pt x="1540" y="1868"/>
                    <a:pt x="1539" y="1868"/>
                    <a:pt x="1538" y="1869"/>
                  </a:cubicBezTo>
                  <a:cubicBezTo>
                    <a:pt x="1537" y="1871"/>
                    <a:pt x="1538" y="1874"/>
                    <a:pt x="1540" y="1875"/>
                  </a:cubicBezTo>
                  <a:cubicBezTo>
                    <a:pt x="1754" y="2009"/>
                    <a:pt x="1754" y="2009"/>
                    <a:pt x="1754" y="2009"/>
                  </a:cubicBezTo>
                  <a:cubicBezTo>
                    <a:pt x="1629" y="1940"/>
                    <a:pt x="1629" y="1940"/>
                    <a:pt x="1629" y="1940"/>
                  </a:cubicBezTo>
                  <a:cubicBezTo>
                    <a:pt x="1627" y="1939"/>
                    <a:pt x="1625" y="1940"/>
                    <a:pt x="1624" y="1942"/>
                  </a:cubicBezTo>
                  <a:cubicBezTo>
                    <a:pt x="1623" y="1944"/>
                    <a:pt x="1624" y="1946"/>
                    <a:pt x="1625" y="1947"/>
                  </a:cubicBezTo>
                  <a:cubicBezTo>
                    <a:pt x="1871" y="2101"/>
                    <a:pt x="1871" y="2101"/>
                    <a:pt x="1871" y="2101"/>
                  </a:cubicBezTo>
                  <a:cubicBezTo>
                    <a:pt x="1873" y="2098"/>
                    <a:pt x="1873" y="2098"/>
                    <a:pt x="1873" y="2098"/>
                  </a:cubicBezTo>
                  <a:cubicBezTo>
                    <a:pt x="1870" y="2095"/>
                    <a:pt x="1870" y="2095"/>
                    <a:pt x="1870" y="2095"/>
                  </a:cubicBezTo>
                  <a:cubicBezTo>
                    <a:pt x="1873" y="2098"/>
                    <a:pt x="1873" y="2098"/>
                    <a:pt x="1873" y="2098"/>
                  </a:cubicBezTo>
                  <a:cubicBezTo>
                    <a:pt x="1872" y="2094"/>
                    <a:pt x="1872" y="2094"/>
                    <a:pt x="1872" y="2094"/>
                  </a:cubicBezTo>
                  <a:cubicBezTo>
                    <a:pt x="1872" y="2094"/>
                    <a:pt x="1871" y="2095"/>
                    <a:pt x="1870" y="2095"/>
                  </a:cubicBezTo>
                  <a:cubicBezTo>
                    <a:pt x="1873" y="2098"/>
                    <a:pt x="1873" y="2098"/>
                    <a:pt x="1873" y="2098"/>
                  </a:cubicBezTo>
                  <a:cubicBezTo>
                    <a:pt x="1872" y="2094"/>
                    <a:pt x="1872" y="2094"/>
                    <a:pt x="1872" y="2094"/>
                  </a:cubicBezTo>
                  <a:cubicBezTo>
                    <a:pt x="1873" y="2097"/>
                    <a:pt x="1873" y="2097"/>
                    <a:pt x="1873" y="2097"/>
                  </a:cubicBezTo>
                  <a:cubicBezTo>
                    <a:pt x="1873" y="2094"/>
                    <a:pt x="1873" y="2094"/>
                    <a:pt x="1873" y="2094"/>
                  </a:cubicBezTo>
                  <a:cubicBezTo>
                    <a:pt x="1873" y="2094"/>
                    <a:pt x="1873" y="2094"/>
                    <a:pt x="1872" y="2094"/>
                  </a:cubicBezTo>
                  <a:cubicBezTo>
                    <a:pt x="1873" y="2097"/>
                    <a:pt x="1873" y="2097"/>
                    <a:pt x="1873" y="2097"/>
                  </a:cubicBezTo>
                  <a:cubicBezTo>
                    <a:pt x="1873" y="2094"/>
                    <a:pt x="1873" y="2094"/>
                    <a:pt x="1873" y="2094"/>
                  </a:cubicBezTo>
                  <a:cubicBezTo>
                    <a:pt x="1873" y="2096"/>
                    <a:pt x="1873" y="2096"/>
                    <a:pt x="1873" y="2096"/>
                  </a:cubicBezTo>
                  <a:cubicBezTo>
                    <a:pt x="1874" y="2094"/>
                    <a:pt x="1874" y="2094"/>
                    <a:pt x="1874" y="2094"/>
                  </a:cubicBezTo>
                  <a:cubicBezTo>
                    <a:pt x="1874" y="2094"/>
                    <a:pt x="1874" y="2094"/>
                    <a:pt x="1873" y="2094"/>
                  </a:cubicBezTo>
                  <a:cubicBezTo>
                    <a:pt x="1873" y="2096"/>
                    <a:pt x="1873" y="2096"/>
                    <a:pt x="1873" y="2096"/>
                  </a:cubicBezTo>
                  <a:cubicBezTo>
                    <a:pt x="1874" y="2094"/>
                    <a:pt x="1874" y="2094"/>
                    <a:pt x="1874" y="2094"/>
                  </a:cubicBezTo>
                  <a:cubicBezTo>
                    <a:pt x="1874" y="2094"/>
                    <a:pt x="1874" y="2094"/>
                    <a:pt x="1873" y="2093"/>
                  </a:cubicBezTo>
                  <a:cubicBezTo>
                    <a:pt x="1871" y="2093"/>
                    <a:pt x="1866" y="2090"/>
                    <a:pt x="1860" y="2087"/>
                  </a:cubicBezTo>
                  <a:cubicBezTo>
                    <a:pt x="1838" y="2076"/>
                    <a:pt x="1797" y="2053"/>
                    <a:pt x="1761" y="2032"/>
                  </a:cubicBezTo>
                  <a:cubicBezTo>
                    <a:pt x="1743" y="2022"/>
                    <a:pt x="1727" y="2013"/>
                    <a:pt x="1715" y="2006"/>
                  </a:cubicBezTo>
                  <a:cubicBezTo>
                    <a:pt x="1709" y="2003"/>
                    <a:pt x="1704" y="2000"/>
                    <a:pt x="1701" y="1998"/>
                  </a:cubicBezTo>
                  <a:cubicBezTo>
                    <a:pt x="1697" y="1996"/>
                    <a:pt x="1695" y="1995"/>
                    <a:pt x="1695" y="1995"/>
                  </a:cubicBezTo>
                  <a:cubicBezTo>
                    <a:pt x="1693" y="1994"/>
                    <a:pt x="1691" y="1995"/>
                    <a:pt x="1690" y="1996"/>
                  </a:cubicBezTo>
                  <a:cubicBezTo>
                    <a:pt x="1689" y="1998"/>
                    <a:pt x="1689" y="2001"/>
                    <a:pt x="1691" y="2002"/>
                  </a:cubicBezTo>
                  <a:cubicBezTo>
                    <a:pt x="1838" y="2093"/>
                    <a:pt x="1838" y="2093"/>
                    <a:pt x="1838" y="2093"/>
                  </a:cubicBezTo>
                  <a:cubicBezTo>
                    <a:pt x="1789" y="2074"/>
                    <a:pt x="1789" y="2074"/>
                    <a:pt x="1789" y="2074"/>
                  </a:cubicBezTo>
                  <a:cubicBezTo>
                    <a:pt x="1787" y="2073"/>
                    <a:pt x="1785" y="2074"/>
                    <a:pt x="1784" y="2075"/>
                  </a:cubicBezTo>
                  <a:cubicBezTo>
                    <a:pt x="1783" y="2076"/>
                    <a:pt x="1783" y="2077"/>
                    <a:pt x="1783" y="2078"/>
                  </a:cubicBezTo>
                  <a:cubicBezTo>
                    <a:pt x="1783" y="2079"/>
                    <a:pt x="1783" y="2079"/>
                    <a:pt x="1784" y="2080"/>
                  </a:cubicBezTo>
                  <a:cubicBezTo>
                    <a:pt x="1784" y="2080"/>
                    <a:pt x="1784" y="2081"/>
                    <a:pt x="1785" y="2081"/>
                  </a:cubicBezTo>
                  <a:cubicBezTo>
                    <a:pt x="1785" y="2082"/>
                    <a:pt x="1786" y="2083"/>
                    <a:pt x="1787" y="2083"/>
                  </a:cubicBezTo>
                  <a:cubicBezTo>
                    <a:pt x="1792" y="2087"/>
                    <a:pt x="1799" y="2091"/>
                    <a:pt x="1808" y="2097"/>
                  </a:cubicBezTo>
                  <a:cubicBezTo>
                    <a:pt x="1835" y="2114"/>
                    <a:pt x="1876" y="2138"/>
                    <a:pt x="1876" y="2138"/>
                  </a:cubicBezTo>
                  <a:cubicBezTo>
                    <a:pt x="1878" y="2134"/>
                    <a:pt x="1878" y="2134"/>
                    <a:pt x="1878" y="2134"/>
                  </a:cubicBezTo>
                  <a:cubicBezTo>
                    <a:pt x="1876" y="2131"/>
                    <a:pt x="1876" y="2131"/>
                    <a:pt x="1876" y="2131"/>
                  </a:cubicBezTo>
                  <a:cubicBezTo>
                    <a:pt x="1863" y="2140"/>
                    <a:pt x="1863" y="2140"/>
                    <a:pt x="1863" y="2140"/>
                  </a:cubicBezTo>
                  <a:cubicBezTo>
                    <a:pt x="1862" y="2141"/>
                    <a:pt x="1861" y="2142"/>
                    <a:pt x="1861" y="2143"/>
                  </a:cubicBezTo>
                  <a:cubicBezTo>
                    <a:pt x="1861" y="2145"/>
                    <a:pt x="1862" y="2146"/>
                    <a:pt x="1863" y="2147"/>
                  </a:cubicBezTo>
                  <a:cubicBezTo>
                    <a:pt x="1876" y="2155"/>
                    <a:pt x="1876" y="2155"/>
                    <a:pt x="1876" y="2155"/>
                  </a:cubicBezTo>
                  <a:cubicBezTo>
                    <a:pt x="1877" y="2156"/>
                    <a:pt x="1880" y="2155"/>
                    <a:pt x="1881" y="2153"/>
                  </a:cubicBezTo>
                  <a:cubicBezTo>
                    <a:pt x="1882" y="2152"/>
                    <a:pt x="1882" y="2149"/>
                    <a:pt x="1880" y="2148"/>
                  </a:cubicBezTo>
                  <a:close/>
                </a:path>
              </a:pathLst>
            </a:custGeom>
            <a:solidFill>
              <a:srgbClr val="70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" name="Freeform 18"/>
            <p:cNvSpPr/>
            <p:nvPr/>
          </p:nvSpPr>
          <p:spPr bwMode="auto">
            <a:xfrm>
              <a:off x="499060" y="3091613"/>
              <a:ext cx="5214895" cy="2887783"/>
            </a:xfrm>
            <a:custGeom>
              <a:avLst/>
              <a:gdLst>
                <a:gd name="T0" fmla="*/ 90 w 3884"/>
                <a:gd name="T1" fmla="*/ 2057 h 2150"/>
                <a:gd name="T2" fmla="*/ 243 w 3884"/>
                <a:gd name="T3" fmla="*/ 2032 h 2150"/>
                <a:gd name="T4" fmla="*/ 364 w 3884"/>
                <a:gd name="T5" fmla="*/ 1972 h 2150"/>
                <a:gd name="T6" fmla="*/ 458 w 3884"/>
                <a:gd name="T7" fmla="*/ 1912 h 2150"/>
                <a:gd name="T8" fmla="*/ 372 w 3884"/>
                <a:gd name="T9" fmla="*/ 1780 h 2150"/>
                <a:gd name="T10" fmla="*/ 464 w 3884"/>
                <a:gd name="T11" fmla="*/ 1699 h 2150"/>
                <a:gd name="T12" fmla="*/ 539 w 3884"/>
                <a:gd name="T13" fmla="*/ 1628 h 2150"/>
                <a:gd name="T14" fmla="*/ 683 w 3884"/>
                <a:gd name="T15" fmla="*/ 1509 h 2150"/>
                <a:gd name="T16" fmla="*/ 765 w 3884"/>
                <a:gd name="T17" fmla="*/ 1432 h 2150"/>
                <a:gd name="T18" fmla="*/ 863 w 3884"/>
                <a:gd name="T19" fmla="*/ 1355 h 2150"/>
                <a:gd name="T20" fmla="*/ 1237 w 3884"/>
                <a:gd name="T21" fmla="*/ 1465 h 2150"/>
                <a:gd name="T22" fmla="*/ 1255 w 3884"/>
                <a:gd name="T23" fmla="*/ 1363 h 2150"/>
                <a:gd name="T24" fmla="*/ 1117 w 3884"/>
                <a:gd name="T25" fmla="*/ 1142 h 2150"/>
                <a:gd name="T26" fmla="*/ 1229 w 3884"/>
                <a:gd name="T27" fmla="*/ 1051 h 2150"/>
                <a:gd name="T28" fmla="*/ 1799 w 3884"/>
                <a:gd name="T29" fmla="*/ 1245 h 2150"/>
                <a:gd name="T30" fmla="*/ 2263 w 3884"/>
                <a:gd name="T31" fmla="*/ 1364 h 2150"/>
                <a:gd name="T32" fmla="*/ 2139 w 3884"/>
                <a:gd name="T33" fmla="*/ 1124 h 2150"/>
                <a:gd name="T34" fmla="*/ 2631 w 3884"/>
                <a:gd name="T35" fmla="*/ 1250 h 2150"/>
                <a:gd name="T36" fmla="*/ 2352 w 3884"/>
                <a:gd name="T37" fmla="*/ 958 h 2150"/>
                <a:gd name="T38" fmla="*/ 2449 w 3884"/>
                <a:gd name="T39" fmla="*/ 881 h 2150"/>
                <a:gd name="T40" fmla="*/ 2559 w 3884"/>
                <a:gd name="T41" fmla="*/ 793 h 2150"/>
                <a:gd name="T42" fmla="*/ 2660 w 3884"/>
                <a:gd name="T43" fmla="*/ 720 h 2150"/>
                <a:gd name="T44" fmla="*/ 3124 w 3884"/>
                <a:gd name="T45" fmla="*/ 855 h 2150"/>
                <a:gd name="T46" fmla="*/ 2874 w 3884"/>
                <a:gd name="T47" fmla="*/ 553 h 2150"/>
                <a:gd name="T48" fmla="*/ 2982 w 3884"/>
                <a:gd name="T49" fmla="*/ 483 h 2150"/>
                <a:gd name="T50" fmla="*/ 3072 w 3884"/>
                <a:gd name="T51" fmla="*/ 408 h 2150"/>
                <a:gd name="T52" fmla="*/ 3191 w 3884"/>
                <a:gd name="T53" fmla="*/ 333 h 2150"/>
                <a:gd name="T54" fmla="*/ 3297 w 3884"/>
                <a:gd name="T55" fmla="*/ 263 h 2150"/>
                <a:gd name="T56" fmla="*/ 3564 w 3884"/>
                <a:gd name="T57" fmla="*/ 293 h 2150"/>
                <a:gd name="T58" fmla="*/ 3525 w 3884"/>
                <a:gd name="T59" fmla="*/ 98 h 2150"/>
                <a:gd name="T60" fmla="*/ 3633 w 3884"/>
                <a:gd name="T61" fmla="*/ 35 h 2150"/>
                <a:gd name="T62" fmla="*/ 3835 w 3884"/>
                <a:gd name="T63" fmla="*/ 174 h 2150"/>
                <a:gd name="T64" fmla="*/ 3510 w 3884"/>
                <a:gd name="T65" fmla="*/ 113 h 2150"/>
                <a:gd name="T66" fmla="*/ 3650 w 3884"/>
                <a:gd name="T67" fmla="*/ 359 h 2150"/>
                <a:gd name="T68" fmla="*/ 3277 w 3884"/>
                <a:gd name="T69" fmla="*/ 265 h 2150"/>
                <a:gd name="T70" fmla="*/ 3177 w 3884"/>
                <a:gd name="T71" fmla="*/ 361 h 2150"/>
                <a:gd name="T72" fmla="*/ 3378 w 3884"/>
                <a:gd name="T73" fmla="*/ 624 h 2150"/>
                <a:gd name="T74" fmla="*/ 3300 w 3884"/>
                <a:gd name="T75" fmla="*/ 684 h 2150"/>
                <a:gd name="T76" fmla="*/ 2872 w 3884"/>
                <a:gd name="T77" fmla="*/ 549 h 2150"/>
                <a:gd name="T78" fmla="*/ 3127 w 3884"/>
                <a:gd name="T79" fmla="*/ 844 h 2150"/>
                <a:gd name="T80" fmla="*/ 2981 w 3884"/>
                <a:gd name="T81" fmla="*/ 865 h 2150"/>
                <a:gd name="T82" fmla="*/ 2948 w 3884"/>
                <a:gd name="T83" fmla="*/ 1003 h 2150"/>
                <a:gd name="T84" fmla="*/ 2822 w 3884"/>
                <a:gd name="T85" fmla="*/ 1103 h 2150"/>
                <a:gd name="T86" fmla="*/ 2745 w 3884"/>
                <a:gd name="T87" fmla="*/ 1167 h 2150"/>
                <a:gd name="T88" fmla="*/ 2264 w 3884"/>
                <a:gd name="T89" fmla="*/ 1031 h 2150"/>
                <a:gd name="T90" fmla="*/ 2520 w 3884"/>
                <a:gd name="T91" fmla="*/ 1359 h 2150"/>
                <a:gd name="T92" fmla="*/ 2044 w 3884"/>
                <a:gd name="T93" fmla="*/ 1198 h 2150"/>
                <a:gd name="T94" fmla="*/ 1956 w 3884"/>
                <a:gd name="T95" fmla="*/ 1277 h 2150"/>
                <a:gd name="T96" fmla="*/ 1397 w 3884"/>
                <a:gd name="T97" fmla="*/ 1063 h 2150"/>
                <a:gd name="T98" fmla="*/ 2166 w 3884"/>
                <a:gd name="T99" fmla="*/ 1651 h 2150"/>
                <a:gd name="T100" fmla="*/ 2037 w 3884"/>
                <a:gd name="T101" fmla="*/ 1747 h 2150"/>
                <a:gd name="T102" fmla="*/ 1492 w 3884"/>
                <a:gd name="T103" fmla="*/ 1538 h 2150"/>
                <a:gd name="T104" fmla="*/ 1222 w 3884"/>
                <a:gd name="T105" fmla="*/ 1481 h 2150"/>
                <a:gd name="T106" fmla="*/ 862 w 3884"/>
                <a:gd name="T107" fmla="*/ 1349 h 2150"/>
                <a:gd name="T108" fmla="*/ 804 w 3884"/>
                <a:gd name="T109" fmla="*/ 1411 h 2150"/>
                <a:gd name="T110" fmla="*/ 973 w 3884"/>
                <a:gd name="T111" fmla="*/ 1626 h 2150"/>
                <a:gd name="T112" fmla="*/ 880 w 3884"/>
                <a:gd name="T113" fmla="*/ 1680 h 2150"/>
                <a:gd name="T114" fmla="*/ 704 w 3884"/>
                <a:gd name="T115" fmla="*/ 1785 h 2150"/>
                <a:gd name="T116" fmla="*/ 562 w 3884"/>
                <a:gd name="T117" fmla="*/ 1862 h 2150"/>
                <a:gd name="T118" fmla="*/ 460 w 3884"/>
                <a:gd name="T119" fmla="*/ 1915 h 2150"/>
                <a:gd name="T120" fmla="*/ 331 w 3884"/>
                <a:gd name="T121" fmla="*/ 1973 h 2150"/>
                <a:gd name="T122" fmla="*/ 149 w 3884"/>
                <a:gd name="T123" fmla="*/ 1998 h 2150"/>
                <a:gd name="T124" fmla="*/ 126 w 3884"/>
                <a:gd name="T125" fmla="*/ 2089 h 2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84" h="2150">
                  <a:moveTo>
                    <a:pt x="12" y="2142"/>
                  </a:moveTo>
                  <a:cubicBezTo>
                    <a:pt x="6" y="2138"/>
                    <a:pt x="6" y="2138"/>
                    <a:pt x="6" y="2138"/>
                  </a:cubicBezTo>
                  <a:cubicBezTo>
                    <a:pt x="4" y="2142"/>
                    <a:pt x="4" y="2142"/>
                    <a:pt x="4" y="2142"/>
                  </a:cubicBezTo>
                  <a:cubicBezTo>
                    <a:pt x="5" y="2145"/>
                    <a:pt x="5" y="2145"/>
                    <a:pt x="5" y="2145"/>
                  </a:cubicBezTo>
                  <a:cubicBezTo>
                    <a:pt x="22" y="2141"/>
                    <a:pt x="22" y="2141"/>
                    <a:pt x="22" y="2141"/>
                  </a:cubicBezTo>
                  <a:cubicBezTo>
                    <a:pt x="24" y="2140"/>
                    <a:pt x="25" y="2139"/>
                    <a:pt x="25" y="2137"/>
                  </a:cubicBezTo>
                  <a:cubicBezTo>
                    <a:pt x="25" y="2136"/>
                    <a:pt x="25" y="2134"/>
                    <a:pt x="23" y="2133"/>
                  </a:cubicBezTo>
                  <a:cubicBezTo>
                    <a:pt x="18" y="2130"/>
                    <a:pt x="18" y="2130"/>
                    <a:pt x="18" y="2130"/>
                  </a:cubicBezTo>
                  <a:cubicBezTo>
                    <a:pt x="16" y="2134"/>
                    <a:pt x="16" y="2134"/>
                    <a:pt x="16" y="2134"/>
                  </a:cubicBezTo>
                  <a:cubicBezTo>
                    <a:pt x="17" y="2138"/>
                    <a:pt x="17" y="2138"/>
                    <a:pt x="17" y="2138"/>
                  </a:cubicBezTo>
                  <a:cubicBezTo>
                    <a:pt x="39" y="2131"/>
                    <a:pt x="39" y="2131"/>
                    <a:pt x="39" y="2131"/>
                  </a:cubicBezTo>
                  <a:cubicBezTo>
                    <a:pt x="40" y="2130"/>
                    <a:pt x="41" y="2129"/>
                    <a:pt x="41" y="2128"/>
                  </a:cubicBezTo>
                  <a:cubicBezTo>
                    <a:pt x="41" y="2126"/>
                    <a:pt x="41" y="2125"/>
                    <a:pt x="39" y="2124"/>
                  </a:cubicBezTo>
                  <a:cubicBezTo>
                    <a:pt x="33" y="2120"/>
                    <a:pt x="33" y="2120"/>
                    <a:pt x="33" y="2120"/>
                  </a:cubicBezTo>
                  <a:cubicBezTo>
                    <a:pt x="31" y="2123"/>
                    <a:pt x="31" y="2123"/>
                    <a:pt x="31" y="2123"/>
                  </a:cubicBezTo>
                  <a:cubicBezTo>
                    <a:pt x="32" y="2127"/>
                    <a:pt x="32" y="2127"/>
                    <a:pt x="32" y="2127"/>
                  </a:cubicBezTo>
                  <a:cubicBezTo>
                    <a:pt x="56" y="2122"/>
                    <a:pt x="56" y="2122"/>
                    <a:pt x="56" y="2122"/>
                  </a:cubicBezTo>
                  <a:cubicBezTo>
                    <a:pt x="58" y="2122"/>
                    <a:pt x="58" y="2121"/>
                    <a:pt x="59" y="2120"/>
                  </a:cubicBezTo>
                  <a:cubicBezTo>
                    <a:pt x="59" y="2120"/>
                    <a:pt x="60" y="2119"/>
                    <a:pt x="60" y="2118"/>
                  </a:cubicBezTo>
                  <a:cubicBezTo>
                    <a:pt x="60" y="2117"/>
                    <a:pt x="59" y="2117"/>
                    <a:pt x="59" y="2117"/>
                  </a:cubicBezTo>
                  <a:cubicBezTo>
                    <a:pt x="59" y="2116"/>
                    <a:pt x="59" y="2116"/>
                    <a:pt x="58" y="2116"/>
                  </a:cubicBezTo>
                  <a:cubicBezTo>
                    <a:pt x="58" y="2115"/>
                    <a:pt x="58" y="2115"/>
                    <a:pt x="58" y="2115"/>
                  </a:cubicBezTo>
                  <a:cubicBezTo>
                    <a:pt x="57" y="2115"/>
                    <a:pt x="57" y="2114"/>
                    <a:pt x="56" y="2114"/>
                  </a:cubicBezTo>
                  <a:cubicBezTo>
                    <a:pt x="54" y="2113"/>
                    <a:pt x="50" y="2110"/>
                    <a:pt x="46" y="2108"/>
                  </a:cubicBezTo>
                  <a:cubicBezTo>
                    <a:pt x="45" y="2107"/>
                    <a:pt x="43" y="2106"/>
                    <a:pt x="42" y="2105"/>
                  </a:cubicBezTo>
                  <a:cubicBezTo>
                    <a:pt x="41" y="2105"/>
                    <a:pt x="41" y="2105"/>
                    <a:pt x="40" y="2104"/>
                  </a:cubicBezTo>
                  <a:cubicBezTo>
                    <a:pt x="40" y="2104"/>
                    <a:pt x="40" y="2104"/>
                    <a:pt x="40" y="2104"/>
                  </a:cubicBezTo>
                  <a:cubicBezTo>
                    <a:pt x="40" y="2104"/>
                    <a:pt x="40" y="2104"/>
                    <a:pt x="40" y="2104"/>
                  </a:cubicBezTo>
                  <a:cubicBezTo>
                    <a:pt x="39" y="2106"/>
                    <a:pt x="39" y="2106"/>
                    <a:pt x="39" y="2106"/>
                  </a:cubicBezTo>
                  <a:cubicBezTo>
                    <a:pt x="40" y="2104"/>
                    <a:pt x="40" y="2104"/>
                    <a:pt x="40" y="2104"/>
                  </a:cubicBezTo>
                  <a:cubicBezTo>
                    <a:pt x="40" y="2104"/>
                    <a:pt x="40" y="2104"/>
                    <a:pt x="40" y="2104"/>
                  </a:cubicBezTo>
                  <a:cubicBezTo>
                    <a:pt x="39" y="2106"/>
                    <a:pt x="39" y="2106"/>
                    <a:pt x="39" y="2106"/>
                  </a:cubicBezTo>
                  <a:cubicBezTo>
                    <a:pt x="40" y="2104"/>
                    <a:pt x="40" y="2104"/>
                    <a:pt x="40" y="2104"/>
                  </a:cubicBezTo>
                  <a:cubicBezTo>
                    <a:pt x="38" y="2107"/>
                    <a:pt x="38" y="2107"/>
                    <a:pt x="38" y="2107"/>
                  </a:cubicBezTo>
                  <a:cubicBezTo>
                    <a:pt x="41" y="2105"/>
                    <a:pt x="41" y="2105"/>
                    <a:pt x="41" y="2105"/>
                  </a:cubicBezTo>
                  <a:cubicBezTo>
                    <a:pt x="40" y="2104"/>
                    <a:pt x="40" y="2104"/>
                    <a:pt x="40" y="2104"/>
                  </a:cubicBezTo>
                  <a:cubicBezTo>
                    <a:pt x="38" y="2107"/>
                    <a:pt x="38" y="2107"/>
                    <a:pt x="38" y="2107"/>
                  </a:cubicBezTo>
                  <a:cubicBezTo>
                    <a:pt x="41" y="2105"/>
                    <a:pt x="41" y="2105"/>
                    <a:pt x="41" y="2105"/>
                  </a:cubicBezTo>
                  <a:cubicBezTo>
                    <a:pt x="38" y="2107"/>
                    <a:pt x="38" y="2107"/>
                    <a:pt x="38" y="2107"/>
                  </a:cubicBezTo>
                  <a:cubicBezTo>
                    <a:pt x="41" y="2106"/>
                    <a:pt x="41" y="2106"/>
                    <a:pt x="41" y="2106"/>
                  </a:cubicBezTo>
                  <a:cubicBezTo>
                    <a:pt x="41" y="2105"/>
                    <a:pt x="41" y="2105"/>
                    <a:pt x="41" y="2105"/>
                  </a:cubicBezTo>
                  <a:cubicBezTo>
                    <a:pt x="38" y="2107"/>
                    <a:pt x="38" y="2107"/>
                    <a:pt x="38" y="2107"/>
                  </a:cubicBezTo>
                  <a:cubicBezTo>
                    <a:pt x="41" y="2106"/>
                    <a:pt x="41" y="2106"/>
                    <a:pt x="41" y="2106"/>
                  </a:cubicBezTo>
                  <a:cubicBezTo>
                    <a:pt x="38" y="2107"/>
                    <a:pt x="38" y="2107"/>
                    <a:pt x="38" y="2107"/>
                  </a:cubicBezTo>
                  <a:cubicBezTo>
                    <a:pt x="42" y="2107"/>
                    <a:pt x="42" y="2107"/>
                    <a:pt x="42" y="2107"/>
                  </a:cubicBezTo>
                  <a:cubicBezTo>
                    <a:pt x="42" y="2106"/>
                    <a:pt x="41" y="2106"/>
                    <a:pt x="41" y="2106"/>
                  </a:cubicBezTo>
                  <a:cubicBezTo>
                    <a:pt x="38" y="2107"/>
                    <a:pt x="38" y="2107"/>
                    <a:pt x="38" y="2107"/>
                  </a:cubicBezTo>
                  <a:cubicBezTo>
                    <a:pt x="42" y="2107"/>
                    <a:pt x="42" y="2107"/>
                    <a:pt x="42" y="2107"/>
                  </a:cubicBezTo>
                  <a:cubicBezTo>
                    <a:pt x="38" y="2107"/>
                    <a:pt x="38" y="2107"/>
                    <a:pt x="38" y="2107"/>
                  </a:cubicBezTo>
                  <a:cubicBezTo>
                    <a:pt x="41" y="2109"/>
                    <a:pt x="41" y="2109"/>
                    <a:pt x="41" y="2109"/>
                  </a:cubicBezTo>
                  <a:cubicBezTo>
                    <a:pt x="41" y="2109"/>
                    <a:pt x="42" y="2108"/>
                    <a:pt x="42" y="2107"/>
                  </a:cubicBezTo>
                  <a:cubicBezTo>
                    <a:pt x="38" y="2107"/>
                    <a:pt x="38" y="2107"/>
                    <a:pt x="38" y="2107"/>
                  </a:cubicBezTo>
                  <a:cubicBezTo>
                    <a:pt x="41" y="2109"/>
                    <a:pt x="41" y="2109"/>
                    <a:pt x="41" y="2109"/>
                  </a:cubicBezTo>
                  <a:cubicBezTo>
                    <a:pt x="38" y="2107"/>
                    <a:pt x="38" y="2107"/>
                    <a:pt x="38" y="2107"/>
                  </a:cubicBezTo>
                  <a:cubicBezTo>
                    <a:pt x="37" y="2111"/>
                    <a:pt x="37" y="2111"/>
                    <a:pt x="37" y="2111"/>
                  </a:cubicBezTo>
                  <a:cubicBezTo>
                    <a:pt x="67" y="2117"/>
                    <a:pt x="67" y="2117"/>
                    <a:pt x="67" y="2117"/>
                  </a:cubicBezTo>
                  <a:cubicBezTo>
                    <a:pt x="69" y="2117"/>
                    <a:pt x="71" y="2116"/>
                    <a:pt x="71" y="2114"/>
                  </a:cubicBezTo>
                  <a:cubicBezTo>
                    <a:pt x="72" y="2112"/>
                    <a:pt x="71" y="2110"/>
                    <a:pt x="70" y="2109"/>
                  </a:cubicBezTo>
                  <a:cubicBezTo>
                    <a:pt x="67" y="2108"/>
                    <a:pt x="67" y="2108"/>
                    <a:pt x="67" y="2108"/>
                  </a:cubicBezTo>
                  <a:cubicBezTo>
                    <a:pt x="87" y="2110"/>
                    <a:pt x="87" y="2110"/>
                    <a:pt x="87" y="2110"/>
                  </a:cubicBezTo>
                  <a:cubicBezTo>
                    <a:pt x="89" y="2110"/>
                    <a:pt x="91" y="2109"/>
                    <a:pt x="92" y="2107"/>
                  </a:cubicBezTo>
                  <a:cubicBezTo>
                    <a:pt x="92" y="2105"/>
                    <a:pt x="92" y="2103"/>
                    <a:pt x="90" y="2102"/>
                  </a:cubicBezTo>
                  <a:cubicBezTo>
                    <a:pt x="90" y="2102"/>
                    <a:pt x="88" y="2101"/>
                    <a:pt x="85" y="2100"/>
                  </a:cubicBezTo>
                  <a:cubicBezTo>
                    <a:pt x="81" y="2097"/>
                    <a:pt x="75" y="2093"/>
                    <a:pt x="70" y="2090"/>
                  </a:cubicBezTo>
                  <a:cubicBezTo>
                    <a:pt x="67" y="2088"/>
                    <a:pt x="65" y="2087"/>
                    <a:pt x="63" y="2086"/>
                  </a:cubicBezTo>
                  <a:cubicBezTo>
                    <a:pt x="62" y="2085"/>
                    <a:pt x="62" y="2085"/>
                    <a:pt x="61" y="2085"/>
                  </a:cubicBezTo>
                  <a:cubicBezTo>
                    <a:pt x="61" y="2084"/>
                    <a:pt x="61" y="2084"/>
                    <a:pt x="61" y="2084"/>
                  </a:cubicBezTo>
                  <a:cubicBezTo>
                    <a:pt x="61" y="2084"/>
                    <a:pt x="61" y="2084"/>
                    <a:pt x="61" y="2084"/>
                  </a:cubicBezTo>
                  <a:cubicBezTo>
                    <a:pt x="59" y="2086"/>
                    <a:pt x="59" y="2086"/>
                    <a:pt x="59" y="2086"/>
                  </a:cubicBezTo>
                  <a:cubicBezTo>
                    <a:pt x="61" y="2085"/>
                    <a:pt x="61" y="2085"/>
                    <a:pt x="61" y="2085"/>
                  </a:cubicBezTo>
                  <a:cubicBezTo>
                    <a:pt x="61" y="2084"/>
                    <a:pt x="61" y="2084"/>
                    <a:pt x="61" y="2084"/>
                  </a:cubicBezTo>
                  <a:cubicBezTo>
                    <a:pt x="59" y="2086"/>
                    <a:pt x="59" y="2086"/>
                    <a:pt x="59" y="2086"/>
                  </a:cubicBezTo>
                  <a:cubicBezTo>
                    <a:pt x="61" y="2085"/>
                    <a:pt x="61" y="2085"/>
                    <a:pt x="61" y="2085"/>
                  </a:cubicBezTo>
                  <a:cubicBezTo>
                    <a:pt x="58" y="2087"/>
                    <a:pt x="58" y="2087"/>
                    <a:pt x="58" y="2087"/>
                  </a:cubicBezTo>
                  <a:cubicBezTo>
                    <a:pt x="62" y="2085"/>
                    <a:pt x="62" y="2085"/>
                    <a:pt x="62" y="2085"/>
                  </a:cubicBezTo>
                  <a:cubicBezTo>
                    <a:pt x="61" y="2085"/>
                    <a:pt x="61" y="2085"/>
                    <a:pt x="61" y="2085"/>
                  </a:cubicBezTo>
                  <a:cubicBezTo>
                    <a:pt x="58" y="2087"/>
                    <a:pt x="58" y="2087"/>
                    <a:pt x="58" y="2087"/>
                  </a:cubicBezTo>
                  <a:cubicBezTo>
                    <a:pt x="62" y="2085"/>
                    <a:pt x="62" y="2085"/>
                    <a:pt x="62" y="2085"/>
                  </a:cubicBezTo>
                  <a:cubicBezTo>
                    <a:pt x="58" y="2087"/>
                    <a:pt x="58" y="2087"/>
                    <a:pt x="58" y="2087"/>
                  </a:cubicBezTo>
                  <a:cubicBezTo>
                    <a:pt x="62" y="2087"/>
                    <a:pt x="62" y="2087"/>
                    <a:pt x="62" y="2087"/>
                  </a:cubicBezTo>
                  <a:cubicBezTo>
                    <a:pt x="62" y="2086"/>
                    <a:pt x="62" y="2086"/>
                    <a:pt x="62" y="2085"/>
                  </a:cubicBezTo>
                  <a:cubicBezTo>
                    <a:pt x="58" y="2087"/>
                    <a:pt x="58" y="2087"/>
                    <a:pt x="58" y="2087"/>
                  </a:cubicBezTo>
                  <a:cubicBezTo>
                    <a:pt x="62" y="2087"/>
                    <a:pt x="62" y="2087"/>
                    <a:pt x="62" y="2087"/>
                  </a:cubicBezTo>
                  <a:cubicBezTo>
                    <a:pt x="58" y="2087"/>
                    <a:pt x="58" y="2087"/>
                    <a:pt x="58" y="2087"/>
                  </a:cubicBezTo>
                  <a:cubicBezTo>
                    <a:pt x="61" y="2089"/>
                    <a:pt x="61" y="2089"/>
                    <a:pt x="61" y="2089"/>
                  </a:cubicBezTo>
                  <a:cubicBezTo>
                    <a:pt x="62" y="2089"/>
                    <a:pt x="62" y="2088"/>
                    <a:pt x="62" y="2087"/>
                  </a:cubicBezTo>
                  <a:cubicBezTo>
                    <a:pt x="58" y="2087"/>
                    <a:pt x="58" y="2087"/>
                    <a:pt x="58" y="2087"/>
                  </a:cubicBezTo>
                  <a:cubicBezTo>
                    <a:pt x="61" y="2089"/>
                    <a:pt x="61" y="2089"/>
                    <a:pt x="61" y="2089"/>
                  </a:cubicBezTo>
                  <a:cubicBezTo>
                    <a:pt x="61" y="2089"/>
                    <a:pt x="61" y="2089"/>
                    <a:pt x="61" y="2089"/>
                  </a:cubicBezTo>
                  <a:cubicBezTo>
                    <a:pt x="58" y="2087"/>
                    <a:pt x="58" y="2087"/>
                    <a:pt x="58" y="2087"/>
                  </a:cubicBezTo>
                  <a:cubicBezTo>
                    <a:pt x="60" y="2091"/>
                    <a:pt x="60" y="2091"/>
                    <a:pt x="60" y="2091"/>
                  </a:cubicBezTo>
                  <a:cubicBezTo>
                    <a:pt x="60" y="2091"/>
                    <a:pt x="61" y="2090"/>
                    <a:pt x="61" y="2089"/>
                  </a:cubicBezTo>
                  <a:cubicBezTo>
                    <a:pt x="58" y="2087"/>
                    <a:pt x="58" y="2087"/>
                    <a:pt x="58" y="2087"/>
                  </a:cubicBezTo>
                  <a:cubicBezTo>
                    <a:pt x="60" y="2091"/>
                    <a:pt x="60" y="2091"/>
                    <a:pt x="60" y="2091"/>
                  </a:cubicBezTo>
                  <a:cubicBezTo>
                    <a:pt x="58" y="2087"/>
                    <a:pt x="58" y="2087"/>
                    <a:pt x="58" y="2087"/>
                  </a:cubicBezTo>
                  <a:cubicBezTo>
                    <a:pt x="59" y="2091"/>
                    <a:pt x="59" y="2091"/>
                    <a:pt x="59" y="2091"/>
                  </a:cubicBezTo>
                  <a:cubicBezTo>
                    <a:pt x="59" y="2091"/>
                    <a:pt x="59" y="2091"/>
                    <a:pt x="60" y="2091"/>
                  </a:cubicBezTo>
                  <a:cubicBezTo>
                    <a:pt x="58" y="2087"/>
                    <a:pt x="58" y="2087"/>
                    <a:pt x="58" y="2087"/>
                  </a:cubicBezTo>
                  <a:cubicBezTo>
                    <a:pt x="59" y="2091"/>
                    <a:pt x="59" y="2091"/>
                    <a:pt x="59" y="2091"/>
                  </a:cubicBezTo>
                  <a:cubicBezTo>
                    <a:pt x="58" y="2088"/>
                    <a:pt x="58" y="2088"/>
                    <a:pt x="58" y="2088"/>
                  </a:cubicBezTo>
                  <a:cubicBezTo>
                    <a:pt x="58" y="2091"/>
                    <a:pt x="58" y="2091"/>
                    <a:pt x="58" y="2091"/>
                  </a:cubicBezTo>
                  <a:cubicBezTo>
                    <a:pt x="59" y="2091"/>
                    <a:pt x="59" y="2091"/>
                    <a:pt x="59" y="2091"/>
                  </a:cubicBezTo>
                  <a:cubicBezTo>
                    <a:pt x="58" y="2088"/>
                    <a:pt x="58" y="2088"/>
                    <a:pt x="58" y="2088"/>
                  </a:cubicBezTo>
                  <a:cubicBezTo>
                    <a:pt x="58" y="2091"/>
                    <a:pt x="58" y="2091"/>
                    <a:pt x="58" y="2091"/>
                  </a:cubicBezTo>
                  <a:cubicBezTo>
                    <a:pt x="58" y="2089"/>
                    <a:pt x="58" y="2089"/>
                    <a:pt x="58" y="2089"/>
                  </a:cubicBezTo>
                  <a:cubicBezTo>
                    <a:pt x="58" y="2091"/>
                    <a:pt x="58" y="2091"/>
                    <a:pt x="58" y="2091"/>
                  </a:cubicBezTo>
                  <a:cubicBezTo>
                    <a:pt x="58" y="2091"/>
                    <a:pt x="58" y="2091"/>
                    <a:pt x="58" y="2091"/>
                  </a:cubicBezTo>
                  <a:cubicBezTo>
                    <a:pt x="58" y="2089"/>
                    <a:pt x="58" y="2089"/>
                    <a:pt x="58" y="2089"/>
                  </a:cubicBezTo>
                  <a:cubicBezTo>
                    <a:pt x="58" y="2091"/>
                    <a:pt x="58" y="2091"/>
                    <a:pt x="58" y="2091"/>
                  </a:cubicBezTo>
                  <a:cubicBezTo>
                    <a:pt x="58" y="2091"/>
                    <a:pt x="59" y="2091"/>
                    <a:pt x="60" y="2092"/>
                  </a:cubicBezTo>
                  <a:cubicBezTo>
                    <a:pt x="65" y="2093"/>
                    <a:pt x="75" y="2095"/>
                    <a:pt x="83" y="2097"/>
                  </a:cubicBezTo>
                  <a:cubicBezTo>
                    <a:pt x="87" y="2098"/>
                    <a:pt x="91" y="2099"/>
                    <a:pt x="94" y="2100"/>
                  </a:cubicBezTo>
                  <a:cubicBezTo>
                    <a:pt x="95" y="2101"/>
                    <a:pt x="96" y="2101"/>
                    <a:pt x="97" y="2101"/>
                  </a:cubicBezTo>
                  <a:cubicBezTo>
                    <a:pt x="97" y="2101"/>
                    <a:pt x="98" y="2101"/>
                    <a:pt x="98" y="2101"/>
                  </a:cubicBezTo>
                  <a:cubicBezTo>
                    <a:pt x="98" y="2101"/>
                    <a:pt x="98" y="2101"/>
                    <a:pt x="98" y="2101"/>
                  </a:cubicBezTo>
                  <a:cubicBezTo>
                    <a:pt x="99" y="2102"/>
                    <a:pt x="99" y="2102"/>
                    <a:pt x="99" y="2102"/>
                  </a:cubicBezTo>
                  <a:cubicBezTo>
                    <a:pt x="99" y="2102"/>
                    <a:pt x="99" y="2102"/>
                    <a:pt x="99" y="2102"/>
                  </a:cubicBezTo>
                  <a:cubicBezTo>
                    <a:pt x="99" y="2102"/>
                    <a:pt x="99" y="2102"/>
                    <a:pt x="99" y="2102"/>
                  </a:cubicBezTo>
                  <a:cubicBezTo>
                    <a:pt x="100" y="2102"/>
                    <a:pt x="100" y="2102"/>
                    <a:pt x="100" y="2102"/>
                  </a:cubicBezTo>
                  <a:cubicBezTo>
                    <a:pt x="100" y="2101"/>
                    <a:pt x="101" y="2101"/>
                    <a:pt x="101" y="2101"/>
                  </a:cubicBezTo>
                  <a:cubicBezTo>
                    <a:pt x="101" y="2101"/>
                    <a:pt x="102" y="2101"/>
                    <a:pt x="103" y="2100"/>
                  </a:cubicBezTo>
                  <a:cubicBezTo>
                    <a:pt x="103" y="2100"/>
                    <a:pt x="103" y="2100"/>
                    <a:pt x="103" y="2100"/>
                  </a:cubicBezTo>
                  <a:cubicBezTo>
                    <a:pt x="103" y="2099"/>
                    <a:pt x="103" y="2098"/>
                    <a:pt x="103" y="2098"/>
                  </a:cubicBezTo>
                  <a:cubicBezTo>
                    <a:pt x="103" y="2096"/>
                    <a:pt x="103" y="2096"/>
                    <a:pt x="103" y="2095"/>
                  </a:cubicBezTo>
                  <a:cubicBezTo>
                    <a:pt x="102" y="2095"/>
                    <a:pt x="102" y="2095"/>
                    <a:pt x="102" y="2094"/>
                  </a:cubicBezTo>
                  <a:cubicBezTo>
                    <a:pt x="102" y="2094"/>
                    <a:pt x="101" y="2094"/>
                    <a:pt x="101" y="2094"/>
                  </a:cubicBezTo>
                  <a:cubicBezTo>
                    <a:pt x="99" y="2093"/>
                    <a:pt x="97" y="2091"/>
                    <a:pt x="94" y="2090"/>
                  </a:cubicBezTo>
                  <a:cubicBezTo>
                    <a:pt x="90" y="2087"/>
                    <a:pt x="85" y="2084"/>
                    <a:pt x="81" y="2082"/>
                  </a:cubicBezTo>
                  <a:cubicBezTo>
                    <a:pt x="79" y="2081"/>
                    <a:pt x="77" y="2080"/>
                    <a:pt x="76" y="2079"/>
                  </a:cubicBezTo>
                  <a:cubicBezTo>
                    <a:pt x="76" y="2078"/>
                    <a:pt x="75" y="2078"/>
                    <a:pt x="75" y="2078"/>
                  </a:cubicBezTo>
                  <a:cubicBezTo>
                    <a:pt x="75" y="2078"/>
                    <a:pt x="75" y="2078"/>
                    <a:pt x="75" y="2078"/>
                  </a:cubicBezTo>
                  <a:cubicBezTo>
                    <a:pt x="73" y="2079"/>
                    <a:pt x="73" y="2079"/>
                    <a:pt x="73" y="2079"/>
                  </a:cubicBezTo>
                  <a:cubicBezTo>
                    <a:pt x="75" y="2078"/>
                    <a:pt x="75" y="2078"/>
                    <a:pt x="75" y="2078"/>
                  </a:cubicBezTo>
                  <a:cubicBezTo>
                    <a:pt x="75" y="2078"/>
                    <a:pt x="75" y="2078"/>
                    <a:pt x="75" y="2078"/>
                  </a:cubicBezTo>
                  <a:cubicBezTo>
                    <a:pt x="73" y="2079"/>
                    <a:pt x="73" y="2079"/>
                    <a:pt x="73" y="2079"/>
                  </a:cubicBezTo>
                  <a:cubicBezTo>
                    <a:pt x="75" y="2078"/>
                    <a:pt x="75" y="2078"/>
                    <a:pt x="75" y="2078"/>
                  </a:cubicBezTo>
                  <a:cubicBezTo>
                    <a:pt x="72" y="2080"/>
                    <a:pt x="72" y="2080"/>
                    <a:pt x="72" y="2080"/>
                  </a:cubicBezTo>
                  <a:cubicBezTo>
                    <a:pt x="75" y="2079"/>
                    <a:pt x="75" y="2079"/>
                    <a:pt x="75" y="2079"/>
                  </a:cubicBezTo>
                  <a:cubicBezTo>
                    <a:pt x="75" y="2078"/>
                    <a:pt x="75" y="2078"/>
                    <a:pt x="75" y="2078"/>
                  </a:cubicBezTo>
                  <a:cubicBezTo>
                    <a:pt x="72" y="2080"/>
                    <a:pt x="72" y="2080"/>
                    <a:pt x="72" y="2080"/>
                  </a:cubicBezTo>
                  <a:cubicBezTo>
                    <a:pt x="75" y="2079"/>
                    <a:pt x="75" y="2079"/>
                    <a:pt x="75" y="2079"/>
                  </a:cubicBezTo>
                  <a:cubicBezTo>
                    <a:pt x="72" y="2080"/>
                    <a:pt x="72" y="2080"/>
                    <a:pt x="72" y="2080"/>
                  </a:cubicBezTo>
                  <a:cubicBezTo>
                    <a:pt x="76" y="2080"/>
                    <a:pt x="76" y="2080"/>
                    <a:pt x="76" y="2080"/>
                  </a:cubicBezTo>
                  <a:cubicBezTo>
                    <a:pt x="76" y="2080"/>
                    <a:pt x="76" y="2079"/>
                    <a:pt x="75" y="2079"/>
                  </a:cubicBezTo>
                  <a:cubicBezTo>
                    <a:pt x="72" y="2080"/>
                    <a:pt x="72" y="2080"/>
                    <a:pt x="72" y="2080"/>
                  </a:cubicBezTo>
                  <a:cubicBezTo>
                    <a:pt x="76" y="2080"/>
                    <a:pt x="76" y="2080"/>
                    <a:pt x="76" y="2080"/>
                  </a:cubicBezTo>
                  <a:cubicBezTo>
                    <a:pt x="72" y="2080"/>
                    <a:pt x="72" y="2080"/>
                    <a:pt x="72" y="2080"/>
                  </a:cubicBezTo>
                  <a:cubicBezTo>
                    <a:pt x="75" y="2082"/>
                    <a:pt x="75" y="2082"/>
                    <a:pt x="75" y="2082"/>
                  </a:cubicBezTo>
                  <a:cubicBezTo>
                    <a:pt x="76" y="2082"/>
                    <a:pt x="76" y="2081"/>
                    <a:pt x="76" y="2080"/>
                  </a:cubicBezTo>
                  <a:cubicBezTo>
                    <a:pt x="72" y="2080"/>
                    <a:pt x="72" y="2080"/>
                    <a:pt x="72" y="2080"/>
                  </a:cubicBezTo>
                  <a:cubicBezTo>
                    <a:pt x="75" y="2082"/>
                    <a:pt x="75" y="2082"/>
                    <a:pt x="75" y="2082"/>
                  </a:cubicBezTo>
                  <a:cubicBezTo>
                    <a:pt x="75" y="2082"/>
                    <a:pt x="75" y="2082"/>
                    <a:pt x="75" y="2082"/>
                  </a:cubicBezTo>
                  <a:cubicBezTo>
                    <a:pt x="72" y="2080"/>
                    <a:pt x="72" y="2080"/>
                    <a:pt x="72" y="2080"/>
                  </a:cubicBezTo>
                  <a:cubicBezTo>
                    <a:pt x="74" y="2084"/>
                    <a:pt x="74" y="2084"/>
                    <a:pt x="74" y="2084"/>
                  </a:cubicBezTo>
                  <a:cubicBezTo>
                    <a:pt x="74" y="2084"/>
                    <a:pt x="75" y="2083"/>
                    <a:pt x="75" y="2082"/>
                  </a:cubicBezTo>
                  <a:cubicBezTo>
                    <a:pt x="72" y="2080"/>
                    <a:pt x="72" y="2080"/>
                    <a:pt x="72" y="2080"/>
                  </a:cubicBezTo>
                  <a:cubicBezTo>
                    <a:pt x="74" y="2084"/>
                    <a:pt x="74" y="2084"/>
                    <a:pt x="74" y="2084"/>
                  </a:cubicBezTo>
                  <a:cubicBezTo>
                    <a:pt x="72" y="2080"/>
                    <a:pt x="72" y="2080"/>
                    <a:pt x="72" y="2080"/>
                  </a:cubicBezTo>
                  <a:cubicBezTo>
                    <a:pt x="72" y="2084"/>
                    <a:pt x="72" y="2084"/>
                    <a:pt x="72" y="2084"/>
                  </a:cubicBezTo>
                  <a:cubicBezTo>
                    <a:pt x="73" y="2084"/>
                    <a:pt x="73" y="2084"/>
                    <a:pt x="74" y="2084"/>
                  </a:cubicBezTo>
                  <a:cubicBezTo>
                    <a:pt x="72" y="2080"/>
                    <a:pt x="72" y="2080"/>
                    <a:pt x="72" y="2080"/>
                  </a:cubicBezTo>
                  <a:cubicBezTo>
                    <a:pt x="72" y="2084"/>
                    <a:pt x="72" y="2084"/>
                    <a:pt x="72" y="2084"/>
                  </a:cubicBezTo>
                  <a:cubicBezTo>
                    <a:pt x="72" y="2080"/>
                    <a:pt x="72" y="2080"/>
                    <a:pt x="72" y="2080"/>
                  </a:cubicBezTo>
                  <a:cubicBezTo>
                    <a:pt x="72" y="2084"/>
                    <a:pt x="72" y="2084"/>
                    <a:pt x="72" y="2084"/>
                  </a:cubicBezTo>
                  <a:cubicBezTo>
                    <a:pt x="72" y="2084"/>
                    <a:pt x="72" y="2084"/>
                    <a:pt x="72" y="2084"/>
                  </a:cubicBezTo>
                  <a:cubicBezTo>
                    <a:pt x="72" y="2080"/>
                    <a:pt x="72" y="2080"/>
                    <a:pt x="72" y="2080"/>
                  </a:cubicBezTo>
                  <a:cubicBezTo>
                    <a:pt x="72" y="2084"/>
                    <a:pt x="72" y="2084"/>
                    <a:pt x="72" y="2084"/>
                  </a:cubicBezTo>
                  <a:cubicBezTo>
                    <a:pt x="72" y="2080"/>
                    <a:pt x="72" y="2080"/>
                    <a:pt x="72" y="2080"/>
                  </a:cubicBezTo>
                  <a:cubicBezTo>
                    <a:pt x="71" y="2084"/>
                    <a:pt x="71" y="2084"/>
                    <a:pt x="71" y="2084"/>
                  </a:cubicBezTo>
                  <a:cubicBezTo>
                    <a:pt x="71" y="2084"/>
                    <a:pt x="71" y="2084"/>
                    <a:pt x="72" y="2084"/>
                  </a:cubicBezTo>
                  <a:cubicBezTo>
                    <a:pt x="72" y="2080"/>
                    <a:pt x="72" y="2080"/>
                    <a:pt x="72" y="2080"/>
                  </a:cubicBezTo>
                  <a:cubicBezTo>
                    <a:pt x="71" y="2084"/>
                    <a:pt x="71" y="2084"/>
                    <a:pt x="71" y="2084"/>
                  </a:cubicBezTo>
                  <a:cubicBezTo>
                    <a:pt x="72" y="2081"/>
                    <a:pt x="72" y="2081"/>
                    <a:pt x="72" y="2081"/>
                  </a:cubicBezTo>
                  <a:cubicBezTo>
                    <a:pt x="71" y="2084"/>
                    <a:pt x="71" y="2084"/>
                    <a:pt x="71" y="2084"/>
                  </a:cubicBezTo>
                  <a:cubicBezTo>
                    <a:pt x="71" y="2084"/>
                    <a:pt x="71" y="2084"/>
                    <a:pt x="71" y="2084"/>
                  </a:cubicBezTo>
                  <a:cubicBezTo>
                    <a:pt x="72" y="2081"/>
                    <a:pt x="72" y="2081"/>
                    <a:pt x="72" y="2081"/>
                  </a:cubicBezTo>
                  <a:cubicBezTo>
                    <a:pt x="71" y="2084"/>
                    <a:pt x="71" y="2084"/>
                    <a:pt x="71" y="2084"/>
                  </a:cubicBezTo>
                  <a:cubicBezTo>
                    <a:pt x="71" y="2084"/>
                    <a:pt x="71" y="2084"/>
                    <a:pt x="71" y="2084"/>
                  </a:cubicBezTo>
                  <a:cubicBezTo>
                    <a:pt x="71" y="2084"/>
                    <a:pt x="74" y="2085"/>
                    <a:pt x="78" y="2087"/>
                  </a:cubicBezTo>
                  <a:cubicBezTo>
                    <a:pt x="84" y="2089"/>
                    <a:pt x="93" y="2091"/>
                    <a:pt x="100" y="2093"/>
                  </a:cubicBezTo>
                  <a:cubicBezTo>
                    <a:pt x="104" y="2095"/>
                    <a:pt x="107" y="2095"/>
                    <a:pt x="110" y="2096"/>
                  </a:cubicBezTo>
                  <a:cubicBezTo>
                    <a:pt x="112" y="2097"/>
                    <a:pt x="113" y="2097"/>
                    <a:pt x="114" y="2097"/>
                  </a:cubicBezTo>
                  <a:cubicBezTo>
                    <a:pt x="115" y="2097"/>
                    <a:pt x="116" y="2097"/>
                    <a:pt x="117" y="2097"/>
                  </a:cubicBezTo>
                  <a:cubicBezTo>
                    <a:pt x="117" y="2097"/>
                    <a:pt x="117" y="2097"/>
                    <a:pt x="118" y="2097"/>
                  </a:cubicBezTo>
                  <a:cubicBezTo>
                    <a:pt x="118" y="2097"/>
                    <a:pt x="118" y="2097"/>
                    <a:pt x="119" y="2097"/>
                  </a:cubicBezTo>
                  <a:cubicBezTo>
                    <a:pt x="119" y="2097"/>
                    <a:pt x="120" y="2096"/>
                    <a:pt x="120" y="2096"/>
                  </a:cubicBezTo>
                  <a:cubicBezTo>
                    <a:pt x="120" y="2095"/>
                    <a:pt x="120" y="2095"/>
                    <a:pt x="120" y="2095"/>
                  </a:cubicBezTo>
                  <a:cubicBezTo>
                    <a:pt x="121" y="2095"/>
                    <a:pt x="121" y="2094"/>
                    <a:pt x="121" y="2093"/>
                  </a:cubicBezTo>
                  <a:cubicBezTo>
                    <a:pt x="121" y="2093"/>
                    <a:pt x="121" y="2092"/>
                    <a:pt x="121" y="2092"/>
                  </a:cubicBezTo>
                  <a:cubicBezTo>
                    <a:pt x="120" y="2091"/>
                    <a:pt x="120" y="2091"/>
                    <a:pt x="120" y="2091"/>
                  </a:cubicBezTo>
                  <a:cubicBezTo>
                    <a:pt x="119" y="2090"/>
                    <a:pt x="119" y="2090"/>
                    <a:pt x="119" y="2090"/>
                  </a:cubicBezTo>
                  <a:cubicBezTo>
                    <a:pt x="119" y="2090"/>
                    <a:pt x="119" y="2090"/>
                    <a:pt x="118" y="2089"/>
                  </a:cubicBezTo>
                  <a:cubicBezTo>
                    <a:pt x="117" y="2088"/>
                    <a:pt x="114" y="2087"/>
                    <a:pt x="110" y="2084"/>
                  </a:cubicBezTo>
                  <a:cubicBezTo>
                    <a:pt x="105" y="2081"/>
                    <a:pt x="97" y="2077"/>
                    <a:pt x="92" y="2073"/>
                  </a:cubicBezTo>
                  <a:cubicBezTo>
                    <a:pt x="89" y="2071"/>
                    <a:pt x="86" y="2070"/>
                    <a:pt x="84" y="2069"/>
                  </a:cubicBezTo>
                  <a:cubicBezTo>
                    <a:pt x="84" y="2068"/>
                    <a:pt x="83" y="2068"/>
                    <a:pt x="82" y="2067"/>
                  </a:cubicBezTo>
                  <a:cubicBezTo>
                    <a:pt x="82" y="2067"/>
                    <a:pt x="82" y="2067"/>
                    <a:pt x="82" y="2067"/>
                  </a:cubicBezTo>
                  <a:cubicBezTo>
                    <a:pt x="82" y="2067"/>
                    <a:pt x="82" y="2067"/>
                    <a:pt x="82" y="2067"/>
                  </a:cubicBezTo>
                  <a:cubicBezTo>
                    <a:pt x="81" y="2069"/>
                    <a:pt x="81" y="2069"/>
                    <a:pt x="81" y="2069"/>
                  </a:cubicBezTo>
                  <a:cubicBezTo>
                    <a:pt x="82" y="2067"/>
                    <a:pt x="82" y="2067"/>
                    <a:pt x="82" y="2067"/>
                  </a:cubicBezTo>
                  <a:cubicBezTo>
                    <a:pt x="82" y="2067"/>
                    <a:pt x="82" y="2067"/>
                    <a:pt x="82" y="2067"/>
                  </a:cubicBezTo>
                  <a:cubicBezTo>
                    <a:pt x="81" y="2069"/>
                    <a:pt x="81" y="2069"/>
                    <a:pt x="81" y="2069"/>
                  </a:cubicBezTo>
                  <a:cubicBezTo>
                    <a:pt x="82" y="2067"/>
                    <a:pt x="82" y="2067"/>
                    <a:pt x="82" y="2067"/>
                  </a:cubicBezTo>
                  <a:cubicBezTo>
                    <a:pt x="80" y="2070"/>
                    <a:pt x="80" y="2070"/>
                    <a:pt x="80" y="2070"/>
                  </a:cubicBezTo>
                  <a:cubicBezTo>
                    <a:pt x="83" y="2068"/>
                    <a:pt x="83" y="2068"/>
                    <a:pt x="83" y="2068"/>
                  </a:cubicBezTo>
                  <a:cubicBezTo>
                    <a:pt x="82" y="2067"/>
                    <a:pt x="82" y="2067"/>
                    <a:pt x="82" y="2067"/>
                  </a:cubicBezTo>
                  <a:cubicBezTo>
                    <a:pt x="80" y="2070"/>
                    <a:pt x="80" y="2070"/>
                    <a:pt x="80" y="2070"/>
                  </a:cubicBezTo>
                  <a:cubicBezTo>
                    <a:pt x="83" y="2068"/>
                    <a:pt x="83" y="2068"/>
                    <a:pt x="83" y="2068"/>
                  </a:cubicBezTo>
                  <a:cubicBezTo>
                    <a:pt x="79" y="2070"/>
                    <a:pt x="79" y="2070"/>
                    <a:pt x="79" y="2070"/>
                  </a:cubicBezTo>
                  <a:cubicBezTo>
                    <a:pt x="83" y="2070"/>
                    <a:pt x="83" y="2070"/>
                    <a:pt x="83" y="2070"/>
                  </a:cubicBezTo>
                  <a:cubicBezTo>
                    <a:pt x="83" y="2069"/>
                    <a:pt x="83" y="2068"/>
                    <a:pt x="83" y="2068"/>
                  </a:cubicBezTo>
                  <a:cubicBezTo>
                    <a:pt x="79" y="2070"/>
                    <a:pt x="79" y="2070"/>
                    <a:pt x="79" y="2070"/>
                  </a:cubicBezTo>
                  <a:cubicBezTo>
                    <a:pt x="83" y="2070"/>
                    <a:pt x="83" y="2070"/>
                    <a:pt x="83" y="2070"/>
                  </a:cubicBezTo>
                  <a:cubicBezTo>
                    <a:pt x="79" y="2070"/>
                    <a:pt x="79" y="2070"/>
                    <a:pt x="79" y="2070"/>
                  </a:cubicBezTo>
                  <a:cubicBezTo>
                    <a:pt x="83" y="2072"/>
                    <a:pt x="83" y="2072"/>
                    <a:pt x="83" y="2072"/>
                  </a:cubicBezTo>
                  <a:cubicBezTo>
                    <a:pt x="83" y="2071"/>
                    <a:pt x="83" y="2071"/>
                    <a:pt x="83" y="2070"/>
                  </a:cubicBezTo>
                  <a:cubicBezTo>
                    <a:pt x="79" y="2070"/>
                    <a:pt x="79" y="2070"/>
                    <a:pt x="79" y="2070"/>
                  </a:cubicBezTo>
                  <a:cubicBezTo>
                    <a:pt x="83" y="2072"/>
                    <a:pt x="83" y="2072"/>
                    <a:pt x="83" y="2072"/>
                  </a:cubicBezTo>
                  <a:cubicBezTo>
                    <a:pt x="83" y="2072"/>
                    <a:pt x="83" y="2072"/>
                    <a:pt x="83" y="2072"/>
                  </a:cubicBezTo>
                  <a:cubicBezTo>
                    <a:pt x="79" y="2070"/>
                    <a:pt x="79" y="2070"/>
                    <a:pt x="79" y="2070"/>
                  </a:cubicBezTo>
                  <a:cubicBezTo>
                    <a:pt x="81" y="2073"/>
                    <a:pt x="81" y="2073"/>
                    <a:pt x="81" y="2073"/>
                  </a:cubicBezTo>
                  <a:cubicBezTo>
                    <a:pt x="82" y="2073"/>
                    <a:pt x="82" y="2073"/>
                    <a:pt x="83" y="2072"/>
                  </a:cubicBezTo>
                  <a:cubicBezTo>
                    <a:pt x="79" y="2070"/>
                    <a:pt x="79" y="2070"/>
                    <a:pt x="79" y="2070"/>
                  </a:cubicBezTo>
                  <a:cubicBezTo>
                    <a:pt x="81" y="2073"/>
                    <a:pt x="81" y="2073"/>
                    <a:pt x="81" y="2073"/>
                  </a:cubicBezTo>
                  <a:cubicBezTo>
                    <a:pt x="79" y="2070"/>
                    <a:pt x="79" y="2070"/>
                    <a:pt x="79" y="2070"/>
                  </a:cubicBezTo>
                  <a:cubicBezTo>
                    <a:pt x="80" y="2074"/>
                    <a:pt x="80" y="2074"/>
                    <a:pt x="80" y="2074"/>
                  </a:cubicBezTo>
                  <a:cubicBezTo>
                    <a:pt x="80" y="2074"/>
                    <a:pt x="81" y="2074"/>
                    <a:pt x="81" y="2073"/>
                  </a:cubicBezTo>
                  <a:cubicBezTo>
                    <a:pt x="79" y="2070"/>
                    <a:pt x="79" y="2070"/>
                    <a:pt x="79" y="2070"/>
                  </a:cubicBezTo>
                  <a:cubicBezTo>
                    <a:pt x="80" y="2074"/>
                    <a:pt x="80" y="2074"/>
                    <a:pt x="80" y="2074"/>
                  </a:cubicBezTo>
                  <a:cubicBezTo>
                    <a:pt x="80" y="2071"/>
                    <a:pt x="80" y="2071"/>
                    <a:pt x="80" y="2071"/>
                  </a:cubicBezTo>
                  <a:cubicBezTo>
                    <a:pt x="80" y="2074"/>
                    <a:pt x="80" y="2074"/>
                    <a:pt x="80" y="2074"/>
                  </a:cubicBezTo>
                  <a:cubicBezTo>
                    <a:pt x="80" y="2074"/>
                    <a:pt x="80" y="2074"/>
                    <a:pt x="80" y="2074"/>
                  </a:cubicBezTo>
                  <a:cubicBezTo>
                    <a:pt x="80" y="2071"/>
                    <a:pt x="80" y="2071"/>
                    <a:pt x="80" y="2071"/>
                  </a:cubicBezTo>
                  <a:cubicBezTo>
                    <a:pt x="80" y="2074"/>
                    <a:pt x="80" y="2074"/>
                    <a:pt x="80" y="2074"/>
                  </a:cubicBezTo>
                  <a:cubicBezTo>
                    <a:pt x="80" y="2072"/>
                    <a:pt x="80" y="2072"/>
                    <a:pt x="80" y="2072"/>
                  </a:cubicBezTo>
                  <a:cubicBezTo>
                    <a:pt x="79" y="2074"/>
                    <a:pt x="79" y="2074"/>
                    <a:pt x="79" y="2074"/>
                  </a:cubicBezTo>
                  <a:cubicBezTo>
                    <a:pt x="80" y="2074"/>
                    <a:pt x="80" y="2074"/>
                    <a:pt x="80" y="2074"/>
                  </a:cubicBezTo>
                  <a:cubicBezTo>
                    <a:pt x="80" y="2072"/>
                    <a:pt x="80" y="2072"/>
                    <a:pt x="80" y="2072"/>
                  </a:cubicBezTo>
                  <a:cubicBezTo>
                    <a:pt x="79" y="2074"/>
                    <a:pt x="79" y="2074"/>
                    <a:pt x="79" y="2074"/>
                  </a:cubicBezTo>
                  <a:cubicBezTo>
                    <a:pt x="79" y="2074"/>
                    <a:pt x="79" y="2074"/>
                    <a:pt x="79" y="2074"/>
                  </a:cubicBezTo>
                  <a:cubicBezTo>
                    <a:pt x="80" y="2074"/>
                    <a:pt x="81" y="2074"/>
                    <a:pt x="83" y="2075"/>
                  </a:cubicBezTo>
                  <a:cubicBezTo>
                    <a:pt x="88" y="2076"/>
                    <a:pt x="99" y="2080"/>
                    <a:pt x="109" y="2084"/>
                  </a:cubicBezTo>
                  <a:cubicBezTo>
                    <a:pt x="114" y="2085"/>
                    <a:pt x="118" y="2087"/>
                    <a:pt x="122" y="2088"/>
                  </a:cubicBezTo>
                  <a:cubicBezTo>
                    <a:pt x="123" y="2088"/>
                    <a:pt x="125" y="2089"/>
                    <a:pt x="126" y="2089"/>
                  </a:cubicBezTo>
                  <a:cubicBezTo>
                    <a:pt x="126" y="2089"/>
                    <a:pt x="127" y="2090"/>
                    <a:pt x="127" y="2090"/>
                  </a:cubicBezTo>
                  <a:cubicBezTo>
                    <a:pt x="128" y="2090"/>
                    <a:pt x="128" y="2090"/>
                    <a:pt x="128" y="2090"/>
                  </a:cubicBezTo>
                  <a:cubicBezTo>
                    <a:pt x="128" y="2090"/>
                    <a:pt x="128" y="2090"/>
                    <a:pt x="129" y="2090"/>
                  </a:cubicBezTo>
                  <a:cubicBezTo>
                    <a:pt x="129" y="2090"/>
                    <a:pt x="130" y="2090"/>
                    <a:pt x="130" y="2090"/>
                  </a:cubicBezTo>
                  <a:cubicBezTo>
                    <a:pt x="130" y="2090"/>
                    <a:pt x="131" y="2090"/>
                    <a:pt x="131" y="2089"/>
                  </a:cubicBezTo>
                  <a:cubicBezTo>
                    <a:pt x="132" y="2089"/>
                    <a:pt x="132" y="2089"/>
                    <a:pt x="132" y="2088"/>
                  </a:cubicBezTo>
                  <a:cubicBezTo>
                    <a:pt x="133" y="2088"/>
                    <a:pt x="133" y="2088"/>
                    <a:pt x="133" y="2088"/>
                  </a:cubicBezTo>
                  <a:cubicBezTo>
                    <a:pt x="133" y="2087"/>
                    <a:pt x="133" y="2086"/>
                    <a:pt x="133" y="2086"/>
                  </a:cubicBezTo>
                  <a:cubicBezTo>
                    <a:pt x="133" y="2085"/>
                    <a:pt x="133" y="2085"/>
                    <a:pt x="133" y="2084"/>
                  </a:cubicBezTo>
                  <a:cubicBezTo>
                    <a:pt x="132" y="2084"/>
                    <a:pt x="132" y="2084"/>
                    <a:pt x="132" y="2083"/>
                  </a:cubicBezTo>
                  <a:cubicBezTo>
                    <a:pt x="132" y="2083"/>
                    <a:pt x="132" y="2083"/>
                    <a:pt x="132" y="2083"/>
                  </a:cubicBezTo>
                  <a:cubicBezTo>
                    <a:pt x="131" y="2082"/>
                    <a:pt x="131" y="2082"/>
                    <a:pt x="131" y="2082"/>
                  </a:cubicBezTo>
                  <a:cubicBezTo>
                    <a:pt x="131" y="2082"/>
                    <a:pt x="130" y="2082"/>
                    <a:pt x="128" y="2081"/>
                  </a:cubicBezTo>
                  <a:cubicBezTo>
                    <a:pt x="123" y="2078"/>
                    <a:pt x="114" y="2072"/>
                    <a:pt x="105" y="2066"/>
                  </a:cubicBezTo>
                  <a:cubicBezTo>
                    <a:pt x="101" y="2064"/>
                    <a:pt x="97" y="2061"/>
                    <a:pt x="94" y="2059"/>
                  </a:cubicBezTo>
                  <a:cubicBezTo>
                    <a:pt x="92" y="2059"/>
                    <a:pt x="91" y="2058"/>
                    <a:pt x="90" y="2057"/>
                  </a:cubicBezTo>
                  <a:cubicBezTo>
                    <a:pt x="90" y="2057"/>
                    <a:pt x="90" y="2057"/>
                    <a:pt x="90" y="2057"/>
                  </a:cubicBezTo>
                  <a:cubicBezTo>
                    <a:pt x="90" y="2057"/>
                    <a:pt x="90" y="2057"/>
                    <a:pt x="90" y="2057"/>
                  </a:cubicBezTo>
                  <a:cubicBezTo>
                    <a:pt x="88" y="2059"/>
                    <a:pt x="88" y="2059"/>
                    <a:pt x="88" y="2059"/>
                  </a:cubicBezTo>
                  <a:cubicBezTo>
                    <a:pt x="90" y="2057"/>
                    <a:pt x="90" y="2057"/>
                    <a:pt x="90" y="2057"/>
                  </a:cubicBezTo>
                  <a:cubicBezTo>
                    <a:pt x="90" y="2057"/>
                    <a:pt x="90" y="2057"/>
                    <a:pt x="90" y="2057"/>
                  </a:cubicBezTo>
                  <a:cubicBezTo>
                    <a:pt x="88" y="2059"/>
                    <a:pt x="88" y="2059"/>
                    <a:pt x="88" y="2059"/>
                  </a:cubicBezTo>
                  <a:cubicBezTo>
                    <a:pt x="90" y="2057"/>
                    <a:pt x="90" y="2057"/>
                    <a:pt x="90" y="2057"/>
                  </a:cubicBezTo>
                  <a:cubicBezTo>
                    <a:pt x="87" y="2059"/>
                    <a:pt x="87" y="2059"/>
                    <a:pt x="87" y="2059"/>
                  </a:cubicBezTo>
                  <a:cubicBezTo>
                    <a:pt x="90" y="2057"/>
                    <a:pt x="90" y="2057"/>
                    <a:pt x="90" y="2057"/>
                  </a:cubicBezTo>
                  <a:cubicBezTo>
                    <a:pt x="90" y="2057"/>
                    <a:pt x="90" y="2057"/>
                    <a:pt x="90" y="2057"/>
                  </a:cubicBezTo>
                  <a:cubicBezTo>
                    <a:pt x="87" y="2059"/>
                    <a:pt x="87" y="2059"/>
                    <a:pt x="87" y="2059"/>
                  </a:cubicBezTo>
                  <a:cubicBezTo>
                    <a:pt x="90" y="2057"/>
                    <a:pt x="90" y="2057"/>
                    <a:pt x="90" y="2057"/>
                  </a:cubicBezTo>
                  <a:cubicBezTo>
                    <a:pt x="87" y="2060"/>
                    <a:pt x="87" y="2060"/>
                    <a:pt x="87" y="2060"/>
                  </a:cubicBezTo>
                  <a:cubicBezTo>
                    <a:pt x="91" y="2060"/>
                    <a:pt x="91" y="2060"/>
                    <a:pt x="91" y="2060"/>
                  </a:cubicBezTo>
                  <a:cubicBezTo>
                    <a:pt x="91" y="2058"/>
                    <a:pt x="90" y="2058"/>
                    <a:pt x="90" y="2057"/>
                  </a:cubicBezTo>
                  <a:cubicBezTo>
                    <a:pt x="87" y="2060"/>
                    <a:pt x="87" y="2060"/>
                    <a:pt x="87" y="2060"/>
                  </a:cubicBezTo>
                  <a:cubicBezTo>
                    <a:pt x="91" y="2060"/>
                    <a:pt x="91" y="2060"/>
                    <a:pt x="91" y="2060"/>
                  </a:cubicBezTo>
                  <a:cubicBezTo>
                    <a:pt x="87" y="2060"/>
                    <a:pt x="87" y="2060"/>
                    <a:pt x="87" y="2060"/>
                  </a:cubicBezTo>
                  <a:cubicBezTo>
                    <a:pt x="90" y="2062"/>
                    <a:pt x="90" y="2062"/>
                    <a:pt x="90" y="2062"/>
                  </a:cubicBezTo>
                  <a:cubicBezTo>
                    <a:pt x="91" y="2061"/>
                    <a:pt x="91" y="2060"/>
                    <a:pt x="91" y="2060"/>
                  </a:cubicBezTo>
                  <a:cubicBezTo>
                    <a:pt x="87" y="2060"/>
                    <a:pt x="87" y="2060"/>
                    <a:pt x="87" y="2060"/>
                  </a:cubicBezTo>
                  <a:cubicBezTo>
                    <a:pt x="90" y="2062"/>
                    <a:pt x="90" y="2062"/>
                    <a:pt x="90" y="2062"/>
                  </a:cubicBezTo>
                  <a:cubicBezTo>
                    <a:pt x="87" y="2060"/>
                    <a:pt x="87" y="2060"/>
                    <a:pt x="87" y="2060"/>
                  </a:cubicBezTo>
                  <a:cubicBezTo>
                    <a:pt x="85" y="2063"/>
                    <a:pt x="85" y="2063"/>
                    <a:pt x="85" y="2063"/>
                  </a:cubicBezTo>
                  <a:cubicBezTo>
                    <a:pt x="85" y="2063"/>
                    <a:pt x="99" y="2069"/>
                    <a:pt x="114" y="2074"/>
                  </a:cubicBezTo>
                  <a:cubicBezTo>
                    <a:pt x="121" y="2077"/>
                    <a:pt x="128" y="2079"/>
                    <a:pt x="134" y="2081"/>
                  </a:cubicBezTo>
                  <a:cubicBezTo>
                    <a:pt x="137" y="2082"/>
                    <a:pt x="140" y="2083"/>
                    <a:pt x="142" y="2084"/>
                  </a:cubicBezTo>
                  <a:cubicBezTo>
                    <a:pt x="143" y="2084"/>
                    <a:pt x="144" y="2084"/>
                    <a:pt x="144" y="2084"/>
                  </a:cubicBezTo>
                  <a:cubicBezTo>
                    <a:pt x="145" y="2085"/>
                    <a:pt x="146" y="2085"/>
                    <a:pt x="147" y="2085"/>
                  </a:cubicBezTo>
                  <a:cubicBezTo>
                    <a:pt x="147" y="2085"/>
                    <a:pt x="147" y="2085"/>
                    <a:pt x="148" y="2085"/>
                  </a:cubicBezTo>
                  <a:cubicBezTo>
                    <a:pt x="148" y="2085"/>
                    <a:pt x="149" y="2084"/>
                    <a:pt x="149" y="2084"/>
                  </a:cubicBezTo>
                  <a:cubicBezTo>
                    <a:pt x="150" y="2084"/>
                    <a:pt x="150" y="2083"/>
                    <a:pt x="150" y="2083"/>
                  </a:cubicBezTo>
                  <a:cubicBezTo>
                    <a:pt x="150" y="2083"/>
                    <a:pt x="150" y="2083"/>
                    <a:pt x="150" y="2083"/>
                  </a:cubicBezTo>
                  <a:cubicBezTo>
                    <a:pt x="151" y="2082"/>
                    <a:pt x="151" y="2081"/>
                    <a:pt x="151" y="2081"/>
                  </a:cubicBezTo>
                  <a:cubicBezTo>
                    <a:pt x="151" y="2080"/>
                    <a:pt x="151" y="2079"/>
                    <a:pt x="151" y="2079"/>
                  </a:cubicBezTo>
                  <a:cubicBezTo>
                    <a:pt x="150" y="2078"/>
                    <a:pt x="150" y="2078"/>
                    <a:pt x="150" y="2078"/>
                  </a:cubicBezTo>
                  <a:cubicBezTo>
                    <a:pt x="150" y="2077"/>
                    <a:pt x="149" y="2077"/>
                    <a:pt x="149" y="2077"/>
                  </a:cubicBezTo>
                  <a:cubicBezTo>
                    <a:pt x="148" y="2076"/>
                    <a:pt x="147" y="2076"/>
                    <a:pt x="145" y="2075"/>
                  </a:cubicBezTo>
                  <a:cubicBezTo>
                    <a:pt x="140" y="2071"/>
                    <a:pt x="129" y="2065"/>
                    <a:pt x="119" y="2059"/>
                  </a:cubicBezTo>
                  <a:cubicBezTo>
                    <a:pt x="114" y="2056"/>
                    <a:pt x="110" y="2053"/>
                    <a:pt x="107" y="2051"/>
                  </a:cubicBezTo>
                  <a:cubicBezTo>
                    <a:pt x="105" y="2050"/>
                    <a:pt x="104" y="2049"/>
                    <a:pt x="103" y="2049"/>
                  </a:cubicBezTo>
                  <a:cubicBezTo>
                    <a:pt x="103" y="2049"/>
                    <a:pt x="102" y="2048"/>
                    <a:pt x="102" y="2048"/>
                  </a:cubicBezTo>
                  <a:cubicBezTo>
                    <a:pt x="102" y="2048"/>
                    <a:pt x="102" y="2048"/>
                    <a:pt x="102" y="2048"/>
                  </a:cubicBezTo>
                  <a:cubicBezTo>
                    <a:pt x="101" y="2050"/>
                    <a:pt x="101" y="2050"/>
                    <a:pt x="101" y="2050"/>
                  </a:cubicBezTo>
                  <a:cubicBezTo>
                    <a:pt x="103" y="2049"/>
                    <a:pt x="103" y="2049"/>
                    <a:pt x="103" y="2049"/>
                  </a:cubicBezTo>
                  <a:cubicBezTo>
                    <a:pt x="102" y="2048"/>
                    <a:pt x="102" y="2048"/>
                    <a:pt x="102" y="2048"/>
                  </a:cubicBezTo>
                  <a:cubicBezTo>
                    <a:pt x="101" y="2050"/>
                    <a:pt x="101" y="2050"/>
                    <a:pt x="101" y="2050"/>
                  </a:cubicBezTo>
                  <a:cubicBezTo>
                    <a:pt x="103" y="2049"/>
                    <a:pt x="103" y="2049"/>
                    <a:pt x="103" y="2049"/>
                  </a:cubicBezTo>
                  <a:cubicBezTo>
                    <a:pt x="100" y="2051"/>
                    <a:pt x="100" y="2051"/>
                    <a:pt x="100" y="2051"/>
                  </a:cubicBezTo>
                  <a:cubicBezTo>
                    <a:pt x="103" y="2049"/>
                    <a:pt x="103" y="2049"/>
                    <a:pt x="103" y="2049"/>
                  </a:cubicBezTo>
                  <a:cubicBezTo>
                    <a:pt x="103" y="2049"/>
                    <a:pt x="103" y="2049"/>
                    <a:pt x="103" y="2049"/>
                  </a:cubicBezTo>
                  <a:cubicBezTo>
                    <a:pt x="100" y="2051"/>
                    <a:pt x="100" y="2051"/>
                    <a:pt x="100" y="2051"/>
                  </a:cubicBezTo>
                  <a:cubicBezTo>
                    <a:pt x="103" y="2049"/>
                    <a:pt x="103" y="2049"/>
                    <a:pt x="103" y="2049"/>
                  </a:cubicBezTo>
                  <a:cubicBezTo>
                    <a:pt x="99" y="2051"/>
                    <a:pt x="99" y="2051"/>
                    <a:pt x="99" y="2051"/>
                  </a:cubicBezTo>
                  <a:cubicBezTo>
                    <a:pt x="103" y="2051"/>
                    <a:pt x="103" y="2051"/>
                    <a:pt x="103" y="2051"/>
                  </a:cubicBezTo>
                  <a:cubicBezTo>
                    <a:pt x="103" y="2050"/>
                    <a:pt x="103" y="2049"/>
                    <a:pt x="103" y="2049"/>
                  </a:cubicBezTo>
                  <a:cubicBezTo>
                    <a:pt x="99" y="2051"/>
                    <a:pt x="99" y="2051"/>
                    <a:pt x="99" y="2051"/>
                  </a:cubicBezTo>
                  <a:cubicBezTo>
                    <a:pt x="103" y="2051"/>
                    <a:pt x="103" y="2051"/>
                    <a:pt x="103" y="2051"/>
                  </a:cubicBezTo>
                  <a:cubicBezTo>
                    <a:pt x="99" y="2051"/>
                    <a:pt x="99" y="2051"/>
                    <a:pt x="99" y="2051"/>
                  </a:cubicBezTo>
                  <a:cubicBezTo>
                    <a:pt x="103" y="2053"/>
                    <a:pt x="103" y="2053"/>
                    <a:pt x="103" y="2053"/>
                  </a:cubicBezTo>
                  <a:cubicBezTo>
                    <a:pt x="103" y="2052"/>
                    <a:pt x="103" y="2051"/>
                    <a:pt x="103" y="2051"/>
                  </a:cubicBezTo>
                  <a:cubicBezTo>
                    <a:pt x="99" y="2051"/>
                    <a:pt x="99" y="2051"/>
                    <a:pt x="99" y="2051"/>
                  </a:cubicBezTo>
                  <a:cubicBezTo>
                    <a:pt x="103" y="2053"/>
                    <a:pt x="103" y="2053"/>
                    <a:pt x="103" y="2053"/>
                  </a:cubicBezTo>
                  <a:cubicBezTo>
                    <a:pt x="103" y="2053"/>
                    <a:pt x="103" y="2053"/>
                    <a:pt x="103" y="2053"/>
                  </a:cubicBezTo>
                  <a:cubicBezTo>
                    <a:pt x="99" y="2051"/>
                    <a:pt x="99" y="2051"/>
                    <a:pt x="99" y="2051"/>
                  </a:cubicBezTo>
                  <a:cubicBezTo>
                    <a:pt x="101" y="2054"/>
                    <a:pt x="101" y="2054"/>
                    <a:pt x="101" y="2054"/>
                  </a:cubicBezTo>
                  <a:cubicBezTo>
                    <a:pt x="102" y="2054"/>
                    <a:pt x="102" y="2053"/>
                    <a:pt x="103" y="2053"/>
                  </a:cubicBezTo>
                  <a:cubicBezTo>
                    <a:pt x="99" y="2051"/>
                    <a:pt x="99" y="2051"/>
                    <a:pt x="99" y="2051"/>
                  </a:cubicBezTo>
                  <a:cubicBezTo>
                    <a:pt x="101" y="2054"/>
                    <a:pt x="101" y="2054"/>
                    <a:pt x="101" y="2054"/>
                  </a:cubicBezTo>
                  <a:cubicBezTo>
                    <a:pt x="99" y="2051"/>
                    <a:pt x="99" y="2051"/>
                    <a:pt x="99" y="2051"/>
                  </a:cubicBezTo>
                  <a:cubicBezTo>
                    <a:pt x="100" y="2055"/>
                    <a:pt x="100" y="2055"/>
                    <a:pt x="100" y="2055"/>
                  </a:cubicBezTo>
                  <a:cubicBezTo>
                    <a:pt x="100" y="2055"/>
                    <a:pt x="101" y="2055"/>
                    <a:pt x="101" y="2054"/>
                  </a:cubicBezTo>
                  <a:cubicBezTo>
                    <a:pt x="99" y="2051"/>
                    <a:pt x="99" y="2051"/>
                    <a:pt x="99" y="2051"/>
                  </a:cubicBezTo>
                  <a:cubicBezTo>
                    <a:pt x="100" y="2055"/>
                    <a:pt x="100" y="2055"/>
                    <a:pt x="100" y="2055"/>
                  </a:cubicBezTo>
                  <a:cubicBezTo>
                    <a:pt x="100" y="2051"/>
                    <a:pt x="100" y="2051"/>
                    <a:pt x="100" y="2051"/>
                  </a:cubicBezTo>
                  <a:cubicBezTo>
                    <a:pt x="100" y="2055"/>
                    <a:pt x="100" y="2055"/>
                    <a:pt x="100" y="2055"/>
                  </a:cubicBezTo>
                  <a:cubicBezTo>
                    <a:pt x="100" y="2055"/>
                    <a:pt x="100" y="2055"/>
                    <a:pt x="100" y="2055"/>
                  </a:cubicBezTo>
                  <a:cubicBezTo>
                    <a:pt x="100" y="2051"/>
                    <a:pt x="100" y="2051"/>
                    <a:pt x="100" y="2051"/>
                  </a:cubicBezTo>
                  <a:cubicBezTo>
                    <a:pt x="100" y="2055"/>
                    <a:pt x="100" y="2055"/>
                    <a:pt x="100" y="2055"/>
                  </a:cubicBezTo>
                  <a:cubicBezTo>
                    <a:pt x="100" y="2053"/>
                    <a:pt x="100" y="2053"/>
                    <a:pt x="100" y="2053"/>
                  </a:cubicBezTo>
                  <a:cubicBezTo>
                    <a:pt x="99" y="2055"/>
                    <a:pt x="99" y="2055"/>
                    <a:pt x="99" y="2055"/>
                  </a:cubicBezTo>
                  <a:cubicBezTo>
                    <a:pt x="100" y="2055"/>
                    <a:pt x="100" y="2055"/>
                    <a:pt x="100" y="2055"/>
                  </a:cubicBezTo>
                  <a:cubicBezTo>
                    <a:pt x="100" y="2053"/>
                    <a:pt x="100" y="2053"/>
                    <a:pt x="100" y="2053"/>
                  </a:cubicBezTo>
                  <a:cubicBezTo>
                    <a:pt x="99" y="2055"/>
                    <a:pt x="99" y="2055"/>
                    <a:pt x="99" y="2055"/>
                  </a:cubicBezTo>
                  <a:cubicBezTo>
                    <a:pt x="99" y="2055"/>
                    <a:pt x="99" y="2055"/>
                    <a:pt x="99" y="2055"/>
                  </a:cubicBezTo>
                  <a:cubicBezTo>
                    <a:pt x="99" y="2055"/>
                    <a:pt x="99" y="2055"/>
                    <a:pt x="99" y="2055"/>
                  </a:cubicBezTo>
                  <a:cubicBezTo>
                    <a:pt x="99" y="2055"/>
                    <a:pt x="99" y="2055"/>
                    <a:pt x="99" y="2055"/>
                  </a:cubicBezTo>
                  <a:cubicBezTo>
                    <a:pt x="99" y="2055"/>
                    <a:pt x="99" y="2055"/>
                    <a:pt x="99" y="2055"/>
                  </a:cubicBezTo>
                  <a:cubicBezTo>
                    <a:pt x="99" y="2055"/>
                    <a:pt x="99" y="2055"/>
                    <a:pt x="99" y="2055"/>
                  </a:cubicBezTo>
                  <a:cubicBezTo>
                    <a:pt x="99" y="2055"/>
                    <a:pt x="101" y="2055"/>
                    <a:pt x="103" y="2056"/>
                  </a:cubicBezTo>
                  <a:cubicBezTo>
                    <a:pt x="109" y="2058"/>
                    <a:pt x="122" y="2063"/>
                    <a:pt x="133" y="2067"/>
                  </a:cubicBezTo>
                  <a:cubicBezTo>
                    <a:pt x="139" y="2070"/>
                    <a:pt x="144" y="2072"/>
                    <a:pt x="149" y="2073"/>
                  </a:cubicBezTo>
                  <a:cubicBezTo>
                    <a:pt x="151" y="2074"/>
                    <a:pt x="153" y="2075"/>
                    <a:pt x="154" y="2075"/>
                  </a:cubicBezTo>
                  <a:cubicBezTo>
                    <a:pt x="155" y="2075"/>
                    <a:pt x="155" y="2076"/>
                    <a:pt x="156" y="2076"/>
                  </a:cubicBezTo>
                  <a:cubicBezTo>
                    <a:pt x="157" y="2076"/>
                    <a:pt x="157" y="2076"/>
                    <a:pt x="157" y="2076"/>
                  </a:cubicBezTo>
                  <a:cubicBezTo>
                    <a:pt x="157" y="2076"/>
                    <a:pt x="157" y="2076"/>
                    <a:pt x="158" y="2076"/>
                  </a:cubicBezTo>
                  <a:cubicBezTo>
                    <a:pt x="158" y="2076"/>
                    <a:pt x="159" y="2076"/>
                    <a:pt x="159" y="2076"/>
                  </a:cubicBezTo>
                  <a:cubicBezTo>
                    <a:pt x="159" y="2076"/>
                    <a:pt x="160" y="2076"/>
                    <a:pt x="160" y="2075"/>
                  </a:cubicBezTo>
                  <a:cubicBezTo>
                    <a:pt x="161" y="2075"/>
                    <a:pt x="161" y="2075"/>
                    <a:pt x="161" y="2074"/>
                  </a:cubicBezTo>
                  <a:cubicBezTo>
                    <a:pt x="161" y="2074"/>
                    <a:pt x="161" y="2074"/>
                    <a:pt x="161" y="2074"/>
                  </a:cubicBezTo>
                  <a:cubicBezTo>
                    <a:pt x="162" y="2073"/>
                    <a:pt x="162" y="2073"/>
                    <a:pt x="162" y="2072"/>
                  </a:cubicBezTo>
                  <a:cubicBezTo>
                    <a:pt x="162" y="2071"/>
                    <a:pt x="162" y="2070"/>
                    <a:pt x="162" y="2070"/>
                  </a:cubicBezTo>
                  <a:cubicBezTo>
                    <a:pt x="161" y="2069"/>
                    <a:pt x="161" y="2069"/>
                    <a:pt x="161" y="2069"/>
                  </a:cubicBezTo>
                  <a:cubicBezTo>
                    <a:pt x="160" y="2068"/>
                    <a:pt x="159" y="2068"/>
                    <a:pt x="159" y="2067"/>
                  </a:cubicBezTo>
                  <a:cubicBezTo>
                    <a:pt x="156" y="2065"/>
                    <a:pt x="152" y="2063"/>
                    <a:pt x="147" y="2060"/>
                  </a:cubicBezTo>
                  <a:cubicBezTo>
                    <a:pt x="139" y="2055"/>
                    <a:pt x="129" y="2049"/>
                    <a:pt x="121" y="2045"/>
                  </a:cubicBezTo>
                  <a:cubicBezTo>
                    <a:pt x="118" y="2042"/>
                    <a:pt x="114" y="2040"/>
                    <a:pt x="112" y="2039"/>
                  </a:cubicBezTo>
                  <a:cubicBezTo>
                    <a:pt x="111" y="2038"/>
                    <a:pt x="110" y="2037"/>
                    <a:pt x="109" y="2037"/>
                  </a:cubicBezTo>
                  <a:cubicBezTo>
                    <a:pt x="109" y="2037"/>
                    <a:pt x="109" y="2037"/>
                    <a:pt x="109" y="2037"/>
                  </a:cubicBezTo>
                  <a:cubicBezTo>
                    <a:pt x="109" y="2037"/>
                    <a:pt x="109" y="2037"/>
                    <a:pt x="109" y="2037"/>
                  </a:cubicBezTo>
                  <a:cubicBezTo>
                    <a:pt x="107" y="2038"/>
                    <a:pt x="107" y="2038"/>
                    <a:pt x="107" y="2038"/>
                  </a:cubicBezTo>
                  <a:cubicBezTo>
                    <a:pt x="109" y="2037"/>
                    <a:pt x="109" y="2037"/>
                    <a:pt x="109" y="2037"/>
                  </a:cubicBezTo>
                  <a:cubicBezTo>
                    <a:pt x="109" y="2037"/>
                    <a:pt x="109" y="2037"/>
                    <a:pt x="109" y="2037"/>
                  </a:cubicBezTo>
                  <a:cubicBezTo>
                    <a:pt x="107" y="2038"/>
                    <a:pt x="107" y="2038"/>
                    <a:pt x="107" y="2038"/>
                  </a:cubicBezTo>
                  <a:cubicBezTo>
                    <a:pt x="109" y="2037"/>
                    <a:pt x="109" y="2037"/>
                    <a:pt x="109" y="2037"/>
                  </a:cubicBezTo>
                  <a:cubicBezTo>
                    <a:pt x="106" y="2039"/>
                    <a:pt x="106" y="2039"/>
                    <a:pt x="106" y="2039"/>
                  </a:cubicBezTo>
                  <a:cubicBezTo>
                    <a:pt x="109" y="2038"/>
                    <a:pt x="109" y="2038"/>
                    <a:pt x="109" y="2038"/>
                  </a:cubicBezTo>
                  <a:cubicBezTo>
                    <a:pt x="109" y="2037"/>
                    <a:pt x="109" y="2037"/>
                    <a:pt x="109" y="2037"/>
                  </a:cubicBezTo>
                  <a:cubicBezTo>
                    <a:pt x="106" y="2039"/>
                    <a:pt x="106" y="2039"/>
                    <a:pt x="106" y="2039"/>
                  </a:cubicBezTo>
                  <a:cubicBezTo>
                    <a:pt x="109" y="2038"/>
                    <a:pt x="109" y="2038"/>
                    <a:pt x="109" y="2038"/>
                  </a:cubicBezTo>
                  <a:cubicBezTo>
                    <a:pt x="106" y="2039"/>
                    <a:pt x="106" y="2039"/>
                    <a:pt x="106" y="2039"/>
                  </a:cubicBezTo>
                  <a:cubicBezTo>
                    <a:pt x="110" y="2039"/>
                    <a:pt x="110" y="2039"/>
                    <a:pt x="110" y="2039"/>
                  </a:cubicBezTo>
                  <a:cubicBezTo>
                    <a:pt x="110" y="2038"/>
                    <a:pt x="109" y="2038"/>
                    <a:pt x="109" y="2038"/>
                  </a:cubicBezTo>
                  <a:cubicBezTo>
                    <a:pt x="106" y="2039"/>
                    <a:pt x="106" y="2039"/>
                    <a:pt x="106" y="2039"/>
                  </a:cubicBezTo>
                  <a:cubicBezTo>
                    <a:pt x="110" y="2039"/>
                    <a:pt x="110" y="2039"/>
                    <a:pt x="110" y="2039"/>
                  </a:cubicBezTo>
                  <a:cubicBezTo>
                    <a:pt x="106" y="2039"/>
                    <a:pt x="106" y="2039"/>
                    <a:pt x="106" y="2039"/>
                  </a:cubicBezTo>
                  <a:cubicBezTo>
                    <a:pt x="109" y="2041"/>
                    <a:pt x="109" y="2041"/>
                    <a:pt x="109" y="2041"/>
                  </a:cubicBezTo>
                  <a:cubicBezTo>
                    <a:pt x="110" y="2041"/>
                    <a:pt x="110" y="2040"/>
                    <a:pt x="110" y="2039"/>
                  </a:cubicBezTo>
                  <a:cubicBezTo>
                    <a:pt x="106" y="2039"/>
                    <a:pt x="106" y="2039"/>
                    <a:pt x="106" y="2039"/>
                  </a:cubicBezTo>
                  <a:cubicBezTo>
                    <a:pt x="109" y="2041"/>
                    <a:pt x="109" y="2041"/>
                    <a:pt x="109" y="2041"/>
                  </a:cubicBezTo>
                  <a:cubicBezTo>
                    <a:pt x="106" y="2039"/>
                    <a:pt x="106" y="2039"/>
                    <a:pt x="106" y="2039"/>
                  </a:cubicBezTo>
                  <a:cubicBezTo>
                    <a:pt x="104" y="2043"/>
                    <a:pt x="104" y="2043"/>
                    <a:pt x="104" y="2043"/>
                  </a:cubicBezTo>
                  <a:cubicBezTo>
                    <a:pt x="104" y="2043"/>
                    <a:pt x="120" y="2050"/>
                    <a:pt x="136" y="2056"/>
                  </a:cubicBezTo>
                  <a:cubicBezTo>
                    <a:pt x="143" y="2060"/>
                    <a:pt x="151" y="2063"/>
                    <a:pt x="157" y="2065"/>
                  </a:cubicBezTo>
                  <a:cubicBezTo>
                    <a:pt x="161" y="2067"/>
                    <a:pt x="163" y="2068"/>
                    <a:pt x="165" y="2068"/>
                  </a:cubicBezTo>
                  <a:cubicBezTo>
                    <a:pt x="166" y="2069"/>
                    <a:pt x="167" y="2069"/>
                    <a:pt x="167" y="2069"/>
                  </a:cubicBezTo>
                  <a:cubicBezTo>
                    <a:pt x="168" y="2070"/>
                    <a:pt x="168" y="2070"/>
                    <a:pt x="168" y="2070"/>
                  </a:cubicBezTo>
                  <a:cubicBezTo>
                    <a:pt x="169" y="2070"/>
                    <a:pt x="169" y="2070"/>
                    <a:pt x="169" y="2070"/>
                  </a:cubicBezTo>
                  <a:cubicBezTo>
                    <a:pt x="169" y="2070"/>
                    <a:pt x="169" y="2070"/>
                    <a:pt x="170" y="2070"/>
                  </a:cubicBezTo>
                  <a:cubicBezTo>
                    <a:pt x="170" y="2070"/>
                    <a:pt x="170" y="2070"/>
                    <a:pt x="171" y="2070"/>
                  </a:cubicBezTo>
                  <a:cubicBezTo>
                    <a:pt x="171" y="2070"/>
                    <a:pt x="171" y="2069"/>
                    <a:pt x="172" y="2069"/>
                  </a:cubicBezTo>
                  <a:cubicBezTo>
                    <a:pt x="172" y="2069"/>
                    <a:pt x="173" y="2069"/>
                    <a:pt x="173" y="2068"/>
                  </a:cubicBezTo>
                  <a:cubicBezTo>
                    <a:pt x="174" y="2067"/>
                    <a:pt x="174" y="2066"/>
                    <a:pt x="174" y="2065"/>
                  </a:cubicBezTo>
                  <a:cubicBezTo>
                    <a:pt x="173" y="2064"/>
                    <a:pt x="173" y="2063"/>
                    <a:pt x="172" y="2062"/>
                  </a:cubicBezTo>
                  <a:cubicBezTo>
                    <a:pt x="148" y="2047"/>
                    <a:pt x="148" y="2047"/>
                    <a:pt x="148" y="2047"/>
                  </a:cubicBezTo>
                  <a:cubicBezTo>
                    <a:pt x="190" y="2063"/>
                    <a:pt x="190" y="2063"/>
                    <a:pt x="190" y="2063"/>
                  </a:cubicBezTo>
                  <a:cubicBezTo>
                    <a:pt x="192" y="2063"/>
                    <a:pt x="194" y="2063"/>
                    <a:pt x="195" y="2061"/>
                  </a:cubicBezTo>
                  <a:cubicBezTo>
                    <a:pt x="196" y="2060"/>
                    <a:pt x="196" y="2060"/>
                    <a:pt x="196" y="2059"/>
                  </a:cubicBezTo>
                  <a:cubicBezTo>
                    <a:pt x="196" y="2058"/>
                    <a:pt x="195" y="2057"/>
                    <a:pt x="195" y="2057"/>
                  </a:cubicBezTo>
                  <a:cubicBezTo>
                    <a:pt x="195" y="2056"/>
                    <a:pt x="194" y="2056"/>
                    <a:pt x="194" y="2055"/>
                  </a:cubicBezTo>
                  <a:cubicBezTo>
                    <a:pt x="194" y="2055"/>
                    <a:pt x="193" y="2054"/>
                    <a:pt x="192" y="2054"/>
                  </a:cubicBezTo>
                  <a:cubicBezTo>
                    <a:pt x="189" y="2052"/>
                    <a:pt x="184" y="2048"/>
                    <a:pt x="178" y="2044"/>
                  </a:cubicBezTo>
                  <a:cubicBezTo>
                    <a:pt x="168" y="2039"/>
                    <a:pt x="156" y="2031"/>
                    <a:pt x="147" y="2026"/>
                  </a:cubicBezTo>
                  <a:cubicBezTo>
                    <a:pt x="142" y="2023"/>
                    <a:pt x="138" y="2021"/>
                    <a:pt x="135" y="2019"/>
                  </a:cubicBezTo>
                  <a:cubicBezTo>
                    <a:pt x="133" y="2018"/>
                    <a:pt x="132" y="2017"/>
                    <a:pt x="132" y="2017"/>
                  </a:cubicBezTo>
                  <a:cubicBezTo>
                    <a:pt x="131" y="2016"/>
                    <a:pt x="131" y="2016"/>
                    <a:pt x="131" y="2016"/>
                  </a:cubicBezTo>
                  <a:cubicBezTo>
                    <a:pt x="131" y="2016"/>
                    <a:pt x="131" y="2016"/>
                    <a:pt x="131" y="2016"/>
                  </a:cubicBezTo>
                  <a:cubicBezTo>
                    <a:pt x="129" y="2018"/>
                    <a:pt x="129" y="2018"/>
                    <a:pt x="129" y="2018"/>
                  </a:cubicBezTo>
                  <a:cubicBezTo>
                    <a:pt x="131" y="2016"/>
                    <a:pt x="131" y="2016"/>
                    <a:pt x="131" y="2016"/>
                  </a:cubicBezTo>
                  <a:cubicBezTo>
                    <a:pt x="131" y="2016"/>
                    <a:pt x="131" y="2016"/>
                    <a:pt x="131" y="2016"/>
                  </a:cubicBezTo>
                  <a:cubicBezTo>
                    <a:pt x="129" y="2018"/>
                    <a:pt x="129" y="2018"/>
                    <a:pt x="129" y="2018"/>
                  </a:cubicBezTo>
                  <a:cubicBezTo>
                    <a:pt x="131" y="2016"/>
                    <a:pt x="131" y="2016"/>
                    <a:pt x="131" y="2016"/>
                  </a:cubicBezTo>
                  <a:cubicBezTo>
                    <a:pt x="128" y="2019"/>
                    <a:pt x="128" y="2019"/>
                    <a:pt x="128" y="2019"/>
                  </a:cubicBezTo>
                  <a:cubicBezTo>
                    <a:pt x="131" y="2017"/>
                    <a:pt x="131" y="2017"/>
                    <a:pt x="131" y="2017"/>
                  </a:cubicBezTo>
                  <a:cubicBezTo>
                    <a:pt x="131" y="2016"/>
                    <a:pt x="131" y="2016"/>
                    <a:pt x="131" y="2016"/>
                  </a:cubicBezTo>
                  <a:cubicBezTo>
                    <a:pt x="128" y="2019"/>
                    <a:pt x="128" y="2019"/>
                    <a:pt x="128" y="2019"/>
                  </a:cubicBezTo>
                  <a:cubicBezTo>
                    <a:pt x="131" y="2017"/>
                    <a:pt x="131" y="2017"/>
                    <a:pt x="131" y="2017"/>
                  </a:cubicBezTo>
                  <a:cubicBezTo>
                    <a:pt x="128" y="2019"/>
                    <a:pt x="128" y="2019"/>
                    <a:pt x="128" y="2019"/>
                  </a:cubicBezTo>
                  <a:cubicBezTo>
                    <a:pt x="132" y="2017"/>
                    <a:pt x="132" y="2017"/>
                    <a:pt x="132" y="2017"/>
                  </a:cubicBezTo>
                  <a:cubicBezTo>
                    <a:pt x="131" y="2017"/>
                    <a:pt x="131" y="2017"/>
                    <a:pt x="131" y="2017"/>
                  </a:cubicBezTo>
                  <a:cubicBezTo>
                    <a:pt x="128" y="2019"/>
                    <a:pt x="128" y="2019"/>
                    <a:pt x="128" y="2019"/>
                  </a:cubicBezTo>
                  <a:cubicBezTo>
                    <a:pt x="132" y="2017"/>
                    <a:pt x="132" y="2017"/>
                    <a:pt x="132" y="2017"/>
                  </a:cubicBezTo>
                  <a:cubicBezTo>
                    <a:pt x="128" y="2019"/>
                    <a:pt x="128" y="2019"/>
                    <a:pt x="128" y="2019"/>
                  </a:cubicBezTo>
                  <a:cubicBezTo>
                    <a:pt x="132" y="2019"/>
                    <a:pt x="132" y="2019"/>
                    <a:pt x="132" y="2019"/>
                  </a:cubicBezTo>
                  <a:cubicBezTo>
                    <a:pt x="132" y="2018"/>
                    <a:pt x="132" y="2018"/>
                    <a:pt x="132" y="2017"/>
                  </a:cubicBezTo>
                  <a:cubicBezTo>
                    <a:pt x="128" y="2019"/>
                    <a:pt x="128" y="2019"/>
                    <a:pt x="128" y="2019"/>
                  </a:cubicBezTo>
                  <a:cubicBezTo>
                    <a:pt x="132" y="2019"/>
                    <a:pt x="132" y="2019"/>
                    <a:pt x="132" y="2019"/>
                  </a:cubicBezTo>
                  <a:cubicBezTo>
                    <a:pt x="128" y="2019"/>
                    <a:pt x="128" y="2019"/>
                    <a:pt x="128" y="2019"/>
                  </a:cubicBezTo>
                  <a:cubicBezTo>
                    <a:pt x="131" y="2022"/>
                    <a:pt x="131" y="2022"/>
                    <a:pt x="131" y="2022"/>
                  </a:cubicBezTo>
                  <a:cubicBezTo>
                    <a:pt x="132" y="2021"/>
                    <a:pt x="132" y="2020"/>
                    <a:pt x="132" y="2019"/>
                  </a:cubicBezTo>
                  <a:cubicBezTo>
                    <a:pt x="128" y="2019"/>
                    <a:pt x="128" y="2019"/>
                    <a:pt x="128" y="2019"/>
                  </a:cubicBezTo>
                  <a:cubicBezTo>
                    <a:pt x="131" y="2022"/>
                    <a:pt x="131" y="2022"/>
                    <a:pt x="131" y="2022"/>
                  </a:cubicBezTo>
                  <a:cubicBezTo>
                    <a:pt x="128" y="2019"/>
                    <a:pt x="128" y="2019"/>
                    <a:pt x="128" y="2019"/>
                  </a:cubicBezTo>
                  <a:cubicBezTo>
                    <a:pt x="127" y="2023"/>
                    <a:pt x="127" y="2023"/>
                    <a:pt x="127" y="2023"/>
                  </a:cubicBezTo>
                  <a:cubicBezTo>
                    <a:pt x="127" y="2023"/>
                    <a:pt x="145" y="2030"/>
                    <a:pt x="163" y="2037"/>
                  </a:cubicBezTo>
                  <a:cubicBezTo>
                    <a:pt x="172" y="2041"/>
                    <a:pt x="181" y="2045"/>
                    <a:pt x="188" y="2047"/>
                  </a:cubicBezTo>
                  <a:cubicBezTo>
                    <a:pt x="191" y="2049"/>
                    <a:pt x="194" y="2050"/>
                    <a:pt x="196" y="2051"/>
                  </a:cubicBezTo>
                  <a:cubicBezTo>
                    <a:pt x="198" y="2051"/>
                    <a:pt x="198" y="2051"/>
                    <a:pt x="199" y="2051"/>
                  </a:cubicBezTo>
                  <a:cubicBezTo>
                    <a:pt x="200" y="2052"/>
                    <a:pt x="200" y="2052"/>
                    <a:pt x="200" y="2052"/>
                  </a:cubicBezTo>
                  <a:cubicBezTo>
                    <a:pt x="200" y="2052"/>
                    <a:pt x="200" y="2052"/>
                    <a:pt x="200" y="2052"/>
                  </a:cubicBezTo>
                  <a:cubicBezTo>
                    <a:pt x="201" y="2052"/>
                    <a:pt x="201" y="2052"/>
                    <a:pt x="201" y="2052"/>
                  </a:cubicBezTo>
                  <a:cubicBezTo>
                    <a:pt x="202" y="2052"/>
                    <a:pt x="202" y="2052"/>
                    <a:pt x="202" y="2052"/>
                  </a:cubicBezTo>
                  <a:cubicBezTo>
                    <a:pt x="203" y="2052"/>
                    <a:pt x="203" y="2052"/>
                    <a:pt x="204" y="2051"/>
                  </a:cubicBezTo>
                  <a:cubicBezTo>
                    <a:pt x="204" y="2051"/>
                    <a:pt x="204" y="2051"/>
                    <a:pt x="205" y="2050"/>
                  </a:cubicBezTo>
                  <a:cubicBezTo>
                    <a:pt x="205" y="2050"/>
                    <a:pt x="205" y="2050"/>
                    <a:pt x="205" y="2050"/>
                  </a:cubicBezTo>
                  <a:cubicBezTo>
                    <a:pt x="205" y="2049"/>
                    <a:pt x="205" y="2049"/>
                    <a:pt x="205" y="2048"/>
                  </a:cubicBezTo>
                  <a:cubicBezTo>
                    <a:pt x="205" y="2047"/>
                    <a:pt x="205" y="2046"/>
                    <a:pt x="205" y="2046"/>
                  </a:cubicBezTo>
                  <a:cubicBezTo>
                    <a:pt x="205" y="2045"/>
                    <a:pt x="204" y="2045"/>
                    <a:pt x="204" y="2045"/>
                  </a:cubicBezTo>
                  <a:cubicBezTo>
                    <a:pt x="203" y="2044"/>
                    <a:pt x="203" y="2043"/>
                    <a:pt x="202" y="2043"/>
                  </a:cubicBezTo>
                  <a:cubicBezTo>
                    <a:pt x="199" y="2040"/>
                    <a:pt x="193" y="2037"/>
                    <a:pt x="187" y="2033"/>
                  </a:cubicBezTo>
                  <a:cubicBezTo>
                    <a:pt x="167" y="2021"/>
                    <a:pt x="138" y="2003"/>
                    <a:pt x="138" y="2003"/>
                  </a:cubicBezTo>
                  <a:cubicBezTo>
                    <a:pt x="136" y="2007"/>
                    <a:pt x="136" y="2007"/>
                    <a:pt x="136" y="2007"/>
                  </a:cubicBezTo>
                  <a:cubicBezTo>
                    <a:pt x="134" y="2010"/>
                    <a:pt x="134" y="2010"/>
                    <a:pt x="134" y="2010"/>
                  </a:cubicBezTo>
                  <a:cubicBezTo>
                    <a:pt x="214" y="2047"/>
                    <a:pt x="214" y="2047"/>
                    <a:pt x="214" y="2047"/>
                  </a:cubicBezTo>
                  <a:cubicBezTo>
                    <a:pt x="216" y="2048"/>
                    <a:pt x="218" y="2047"/>
                    <a:pt x="219" y="2046"/>
                  </a:cubicBezTo>
                  <a:cubicBezTo>
                    <a:pt x="220" y="2044"/>
                    <a:pt x="220" y="2041"/>
                    <a:pt x="218" y="2040"/>
                  </a:cubicBezTo>
                  <a:cubicBezTo>
                    <a:pt x="151" y="1999"/>
                    <a:pt x="151" y="1999"/>
                    <a:pt x="151" y="1999"/>
                  </a:cubicBezTo>
                  <a:cubicBezTo>
                    <a:pt x="149" y="2002"/>
                    <a:pt x="149" y="2002"/>
                    <a:pt x="149" y="2002"/>
                  </a:cubicBezTo>
                  <a:cubicBezTo>
                    <a:pt x="152" y="2004"/>
                    <a:pt x="152" y="2004"/>
                    <a:pt x="152" y="2004"/>
                  </a:cubicBezTo>
                  <a:cubicBezTo>
                    <a:pt x="149" y="2002"/>
                    <a:pt x="149" y="2002"/>
                    <a:pt x="149" y="2002"/>
                  </a:cubicBezTo>
                  <a:cubicBezTo>
                    <a:pt x="151" y="2005"/>
                    <a:pt x="151" y="2005"/>
                    <a:pt x="151" y="2005"/>
                  </a:cubicBezTo>
                  <a:cubicBezTo>
                    <a:pt x="151" y="2005"/>
                    <a:pt x="152" y="2005"/>
                    <a:pt x="152" y="2004"/>
                  </a:cubicBezTo>
                  <a:cubicBezTo>
                    <a:pt x="149" y="2002"/>
                    <a:pt x="149" y="2002"/>
                    <a:pt x="149" y="2002"/>
                  </a:cubicBezTo>
                  <a:cubicBezTo>
                    <a:pt x="151" y="2005"/>
                    <a:pt x="151" y="2005"/>
                    <a:pt x="151" y="2005"/>
                  </a:cubicBezTo>
                  <a:cubicBezTo>
                    <a:pt x="149" y="2002"/>
                    <a:pt x="149" y="2002"/>
                    <a:pt x="149" y="2002"/>
                  </a:cubicBezTo>
                  <a:cubicBezTo>
                    <a:pt x="150" y="2006"/>
                    <a:pt x="150" y="2006"/>
                    <a:pt x="150" y="2006"/>
                  </a:cubicBezTo>
                  <a:cubicBezTo>
                    <a:pt x="150" y="2006"/>
                    <a:pt x="150" y="2006"/>
                    <a:pt x="151" y="2005"/>
                  </a:cubicBezTo>
                  <a:cubicBezTo>
                    <a:pt x="149" y="2002"/>
                    <a:pt x="149" y="2002"/>
                    <a:pt x="149" y="2002"/>
                  </a:cubicBezTo>
                  <a:cubicBezTo>
                    <a:pt x="150" y="2006"/>
                    <a:pt x="150" y="2006"/>
                    <a:pt x="150" y="2006"/>
                  </a:cubicBezTo>
                  <a:cubicBezTo>
                    <a:pt x="149" y="2002"/>
                    <a:pt x="149" y="2002"/>
                    <a:pt x="149" y="2002"/>
                  </a:cubicBezTo>
                  <a:cubicBezTo>
                    <a:pt x="149" y="2006"/>
                    <a:pt x="149" y="2006"/>
                    <a:pt x="149" y="2006"/>
                  </a:cubicBezTo>
                  <a:cubicBezTo>
                    <a:pt x="150" y="2006"/>
                    <a:pt x="150" y="2006"/>
                    <a:pt x="150" y="2006"/>
                  </a:cubicBezTo>
                  <a:cubicBezTo>
                    <a:pt x="149" y="2002"/>
                    <a:pt x="149" y="2002"/>
                    <a:pt x="149" y="2002"/>
                  </a:cubicBezTo>
                  <a:cubicBezTo>
                    <a:pt x="149" y="2006"/>
                    <a:pt x="149" y="2006"/>
                    <a:pt x="149" y="2006"/>
                  </a:cubicBezTo>
                  <a:cubicBezTo>
                    <a:pt x="149" y="2003"/>
                    <a:pt x="149" y="2003"/>
                    <a:pt x="149" y="2003"/>
                  </a:cubicBezTo>
                  <a:cubicBezTo>
                    <a:pt x="148" y="2006"/>
                    <a:pt x="148" y="2006"/>
                    <a:pt x="148" y="2006"/>
                  </a:cubicBezTo>
                  <a:cubicBezTo>
                    <a:pt x="148" y="2006"/>
                    <a:pt x="149" y="2006"/>
                    <a:pt x="149" y="2006"/>
                  </a:cubicBezTo>
                  <a:cubicBezTo>
                    <a:pt x="149" y="2003"/>
                    <a:pt x="149" y="2003"/>
                    <a:pt x="149" y="2003"/>
                  </a:cubicBezTo>
                  <a:cubicBezTo>
                    <a:pt x="148" y="2006"/>
                    <a:pt x="148" y="2006"/>
                    <a:pt x="148" y="2006"/>
                  </a:cubicBezTo>
                  <a:cubicBezTo>
                    <a:pt x="149" y="2005"/>
                    <a:pt x="149" y="2005"/>
                    <a:pt x="149" y="2005"/>
                  </a:cubicBezTo>
                  <a:cubicBezTo>
                    <a:pt x="148" y="2006"/>
                    <a:pt x="148" y="2006"/>
                    <a:pt x="148" y="2006"/>
                  </a:cubicBezTo>
                  <a:cubicBezTo>
                    <a:pt x="148" y="2006"/>
                    <a:pt x="148" y="2006"/>
                    <a:pt x="148" y="2006"/>
                  </a:cubicBezTo>
                  <a:cubicBezTo>
                    <a:pt x="149" y="2005"/>
                    <a:pt x="149" y="2005"/>
                    <a:pt x="149" y="2005"/>
                  </a:cubicBezTo>
                  <a:cubicBezTo>
                    <a:pt x="148" y="2006"/>
                    <a:pt x="148" y="2006"/>
                    <a:pt x="148" y="2006"/>
                  </a:cubicBezTo>
                  <a:cubicBezTo>
                    <a:pt x="148" y="2006"/>
                    <a:pt x="149" y="2006"/>
                    <a:pt x="150" y="2006"/>
                  </a:cubicBezTo>
                  <a:cubicBezTo>
                    <a:pt x="153" y="2007"/>
                    <a:pt x="159" y="2010"/>
                    <a:pt x="166" y="2013"/>
                  </a:cubicBezTo>
                  <a:cubicBezTo>
                    <a:pt x="178" y="2019"/>
                    <a:pt x="192" y="2025"/>
                    <a:pt x="204" y="2030"/>
                  </a:cubicBezTo>
                  <a:cubicBezTo>
                    <a:pt x="210" y="2033"/>
                    <a:pt x="216" y="2035"/>
                    <a:pt x="220" y="2037"/>
                  </a:cubicBezTo>
                  <a:cubicBezTo>
                    <a:pt x="222" y="2038"/>
                    <a:pt x="224" y="2039"/>
                    <a:pt x="226" y="2039"/>
                  </a:cubicBezTo>
                  <a:cubicBezTo>
                    <a:pt x="226" y="2039"/>
                    <a:pt x="227" y="2040"/>
                    <a:pt x="228" y="2040"/>
                  </a:cubicBezTo>
                  <a:cubicBezTo>
                    <a:pt x="228" y="2040"/>
                    <a:pt x="229" y="2040"/>
                    <a:pt x="230" y="2040"/>
                  </a:cubicBezTo>
                  <a:cubicBezTo>
                    <a:pt x="230" y="2040"/>
                    <a:pt x="231" y="2040"/>
                    <a:pt x="231" y="2040"/>
                  </a:cubicBezTo>
                  <a:cubicBezTo>
                    <a:pt x="232" y="2040"/>
                    <a:pt x="233" y="2039"/>
                    <a:pt x="234" y="2038"/>
                  </a:cubicBezTo>
                  <a:cubicBezTo>
                    <a:pt x="234" y="2037"/>
                    <a:pt x="234" y="2036"/>
                    <a:pt x="234" y="2035"/>
                  </a:cubicBezTo>
                  <a:cubicBezTo>
                    <a:pt x="234" y="2034"/>
                    <a:pt x="233" y="2033"/>
                    <a:pt x="232" y="2032"/>
                  </a:cubicBezTo>
                  <a:cubicBezTo>
                    <a:pt x="159" y="1987"/>
                    <a:pt x="159" y="1987"/>
                    <a:pt x="159" y="1987"/>
                  </a:cubicBezTo>
                  <a:cubicBezTo>
                    <a:pt x="157" y="1990"/>
                    <a:pt x="157" y="1990"/>
                    <a:pt x="157" y="1990"/>
                  </a:cubicBezTo>
                  <a:cubicBezTo>
                    <a:pt x="161" y="1992"/>
                    <a:pt x="161" y="1992"/>
                    <a:pt x="161" y="1992"/>
                  </a:cubicBezTo>
                  <a:cubicBezTo>
                    <a:pt x="157" y="1990"/>
                    <a:pt x="157" y="1990"/>
                    <a:pt x="157" y="1990"/>
                  </a:cubicBezTo>
                  <a:cubicBezTo>
                    <a:pt x="159" y="1994"/>
                    <a:pt x="159" y="1994"/>
                    <a:pt x="159" y="1994"/>
                  </a:cubicBezTo>
                  <a:cubicBezTo>
                    <a:pt x="160" y="1993"/>
                    <a:pt x="160" y="1993"/>
                    <a:pt x="161" y="1992"/>
                  </a:cubicBezTo>
                  <a:cubicBezTo>
                    <a:pt x="157" y="1990"/>
                    <a:pt x="157" y="1990"/>
                    <a:pt x="157" y="1990"/>
                  </a:cubicBezTo>
                  <a:cubicBezTo>
                    <a:pt x="159" y="1994"/>
                    <a:pt x="159" y="1994"/>
                    <a:pt x="159" y="1994"/>
                  </a:cubicBezTo>
                  <a:cubicBezTo>
                    <a:pt x="157" y="1990"/>
                    <a:pt x="157" y="1990"/>
                    <a:pt x="157" y="1990"/>
                  </a:cubicBezTo>
                  <a:cubicBezTo>
                    <a:pt x="158" y="1994"/>
                    <a:pt x="158" y="1994"/>
                    <a:pt x="158" y="1994"/>
                  </a:cubicBezTo>
                  <a:cubicBezTo>
                    <a:pt x="158" y="1994"/>
                    <a:pt x="159" y="1994"/>
                    <a:pt x="159" y="1994"/>
                  </a:cubicBezTo>
                  <a:cubicBezTo>
                    <a:pt x="157" y="1990"/>
                    <a:pt x="157" y="1990"/>
                    <a:pt x="157" y="1990"/>
                  </a:cubicBezTo>
                  <a:cubicBezTo>
                    <a:pt x="158" y="1994"/>
                    <a:pt x="158" y="1994"/>
                    <a:pt x="158" y="1994"/>
                  </a:cubicBezTo>
                  <a:cubicBezTo>
                    <a:pt x="157" y="1990"/>
                    <a:pt x="157" y="1990"/>
                    <a:pt x="157" y="1990"/>
                  </a:cubicBezTo>
                  <a:cubicBezTo>
                    <a:pt x="157" y="1994"/>
                    <a:pt x="157" y="1994"/>
                    <a:pt x="157" y="1994"/>
                  </a:cubicBezTo>
                  <a:cubicBezTo>
                    <a:pt x="158" y="1994"/>
                    <a:pt x="158" y="1994"/>
                    <a:pt x="158" y="1994"/>
                  </a:cubicBezTo>
                  <a:cubicBezTo>
                    <a:pt x="157" y="1990"/>
                    <a:pt x="157" y="1990"/>
                    <a:pt x="157" y="1990"/>
                  </a:cubicBezTo>
                  <a:cubicBezTo>
                    <a:pt x="157" y="1994"/>
                    <a:pt x="157" y="1994"/>
                    <a:pt x="157" y="1994"/>
                  </a:cubicBezTo>
                  <a:cubicBezTo>
                    <a:pt x="157" y="1991"/>
                    <a:pt x="157" y="1991"/>
                    <a:pt x="157" y="1991"/>
                  </a:cubicBezTo>
                  <a:cubicBezTo>
                    <a:pt x="157" y="1994"/>
                    <a:pt x="157" y="1994"/>
                    <a:pt x="157" y="1994"/>
                  </a:cubicBezTo>
                  <a:cubicBezTo>
                    <a:pt x="157" y="1994"/>
                    <a:pt x="157" y="1994"/>
                    <a:pt x="157" y="1994"/>
                  </a:cubicBezTo>
                  <a:cubicBezTo>
                    <a:pt x="157" y="1991"/>
                    <a:pt x="157" y="1991"/>
                    <a:pt x="157" y="1991"/>
                  </a:cubicBezTo>
                  <a:cubicBezTo>
                    <a:pt x="157" y="1994"/>
                    <a:pt x="157" y="1994"/>
                    <a:pt x="157" y="1994"/>
                  </a:cubicBezTo>
                  <a:cubicBezTo>
                    <a:pt x="157" y="1993"/>
                    <a:pt x="157" y="1993"/>
                    <a:pt x="157" y="1993"/>
                  </a:cubicBezTo>
                  <a:cubicBezTo>
                    <a:pt x="157" y="1994"/>
                    <a:pt x="157" y="1994"/>
                    <a:pt x="157" y="1994"/>
                  </a:cubicBezTo>
                  <a:cubicBezTo>
                    <a:pt x="157" y="1994"/>
                    <a:pt x="157" y="1994"/>
                    <a:pt x="157" y="1994"/>
                  </a:cubicBezTo>
                  <a:cubicBezTo>
                    <a:pt x="157" y="1993"/>
                    <a:pt x="157" y="1993"/>
                    <a:pt x="157" y="1993"/>
                  </a:cubicBezTo>
                  <a:cubicBezTo>
                    <a:pt x="157" y="1994"/>
                    <a:pt x="157" y="1994"/>
                    <a:pt x="157" y="1994"/>
                  </a:cubicBezTo>
                  <a:cubicBezTo>
                    <a:pt x="157" y="1994"/>
                    <a:pt x="157" y="1994"/>
                    <a:pt x="158" y="1995"/>
                  </a:cubicBezTo>
                  <a:cubicBezTo>
                    <a:pt x="162" y="1996"/>
                    <a:pt x="169" y="1999"/>
                    <a:pt x="177" y="2003"/>
                  </a:cubicBezTo>
                  <a:cubicBezTo>
                    <a:pt x="190" y="2009"/>
                    <a:pt x="206" y="2016"/>
                    <a:pt x="219" y="2022"/>
                  </a:cubicBezTo>
                  <a:cubicBezTo>
                    <a:pt x="226" y="2025"/>
                    <a:pt x="232" y="2027"/>
                    <a:pt x="236" y="2029"/>
                  </a:cubicBezTo>
                  <a:cubicBezTo>
                    <a:pt x="238" y="2030"/>
                    <a:pt x="240" y="2031"/>
                    <a:pt x="241" y="2031"/>
                  </a:cubicBezTo>
                  <a:cubicBezTo>
                    <a:pt x="241" y="2032"/>
                    <a:pt x="242" y="2032"/>
                    <a:pt x="242" y="2032"/>
                  </a:cubicBezTo>
                  <a:cubicBezTo>
                    <a:pt x="243" y="2032"/>
                    <a:pt x="243" y="2032"/>
                    <a:pt x="243" y="2032"/>
                  </a:cubicBezTo>
                  <a:cubicBezTo>
                    <a:pt x="243" y="2032"/>
                    <a:pt x="243" y="2032"/>
                    <a:pt x="243" y="2032"/>
                  </a:cubicBezTo>
                  <a:cubicBezTo>
                    <a:pt x="243" y="2032"/>
                    <a:pt x="243" y="2032"/>
                    <a:pt x="243" y="2032"/>
                  </a:cubicBezTo>
                  <a:cubicBezTo>
                    <a:pt x="243" y="2032"/>
                    <a:pt x="243" y="2032"/>
                    <a:pt x="243" y="2032"/>
                  </a:cubicBezTo>
                  <a:cubicBezTo>
                    <a:pt x="243" y="2032"/>
                    <a:pt x="243" y="2032"/>
                    <a:pt x="243" y="2032"/>
                  </a:cubicBezTo>
                  <a:cubicBezTo>
                    <a:pt x="243" y="2032"/>
                    <a:pt x="243" y="2032"/>
                    <a:pt x="243" y="2032"/>
                  </a:cubicBezTo>
                  <a:cubicBezTo>
                    <a:pt x="244" y="2032"/>
                    <a:pt x="244" y="2033"/>
                    <a:pt x="244" y="2033"/>
                  </a:cubicBezTo>
                  <a:cubicBezTo>
                    <a:pt x="246" y="2033"/>
                    <a:pt x="248" y="2031"/>
                    <a:pt x="248" y="2030"/>
                  </a:cubicBezTo>
                  <a:cubicBezTo>
                    <a:pt x="249" y="2028"/>
                    <a:pt x="248" y="2026"/>
                    <a:pt x="246" y="2025"/>
                  </a:cubicBezTo>
                  <a:cubicBezTo>
                    <a:pt x="226" y="2013"/>
                    <a:pt x="226" y="2013"/>
                    <a:pt x="226" y="2013"/>
                  </a:cubicBezTo>
                  <a:cubicBezTo>
                    <a:pt x="256" y="2027"/>
                    <a:pt x="256" y="2027"/>
                    <a:pt x="256" y="2027"/>
                  </a:cubicBezTo>
                  <a:cubicBezTo>
                    <a:pt x="258" y="2028"/>
                    <a:pt x="260" y="2027"/>
                    <a:pt x="261" y="2025"/>
                  </a:cubicBezTo>
                  <a:cubicBezTo>
                    <a:pt x="263" y="2023"/>
                    <a:pt x="262" y="2021"/>
                    <a:pt x="260" y="2020"/>
                  </a:cubicBezTo>
                  <a:cubicBezTo>
                    <a:pt x="175" y="1967"/>
                    <a:pt x="175" y="1967"/>
                    <a:pt x="175" y="1967"/>
                  </a:cubicBezTo>
                  <a:cubicBezTo>
                    <a:pt x="173" y="1970"/>
                    <a:pt x="173" y="1970"/>
                    <a:pt x="173" y="1970"/>
                  </a:cubicBezTo>
                  <a:cubicBezTo>
                    <a:pt x="177" y="1972"/>
                    <a:pt x="177" y="1972"/>
                    <a:pt x="177" y="1972"/>
                  </a:cubicBezTo>
                  <a:cubicBezTo>
                    <a:pt x="173" y="1970"/>
                    <a:pt x="173" y="1970"/>
                    <a:pt x="173" y="1970"/>
                  </a:cubicBezTo>
                  <a:cubicBezTo>
                    <a:pt x="174" y="1974"/>
                    <a:pt x="174" y="1974"/>
                    <a:pt x="174" y="1974"/>
                  </a:cubicBezTo>
                  <a:cubicBezTo>
                    <a:pt x="175" y="1974"/>
                    <a:pt x="176" y="1973"/>
                    <a:pt x="177" y="1972"/>
                  </a:cubicBezTo>
                  <a:cubicBezTo>
                    <a:pt x="173" y="1970"/>
                    <a:pt x="173" y="1970"/>
                    <a:pt x="173" y="1970"/>
                  </a:cubicBezTo>
                  <a:cubicBezTo>
                    <a:pt x="174" y="1974"/>
                    <a:pt x="174" y="1974"/>
                    <a:pt x="174" y="1974"/>
                  </a:cubicBezTo>
                  <a:cubicBezTo>
                    <a:pt x="173" y="1970"/>
                    <a:pt x="173" y="1970"/>
                    <a:pt x="173" y="1970"/>
                  </a:cubicBezTo>
                  <a:cubicBezTo>
                    <a:pt x="173" y="1974"/>
                    <a:pt x="173" y="1974"/>
                    <a:pt x="173" y="1974"/>
                  </a:cubicBezTo>
                  <a:cubicBezTo>
                    <a:pt x="173" y="1974"/>
                    <a:pt x="174" y="1974"/>
                    <a:pt x="174" y="1974"/>
                  </a:cubicBezTo>
                  <a:cubicBezTo>
                    <a:pt x="173" y="1970"/>
                    <a:pt x="173" y="1970"/>
                    <a:pt x="173" y="1970"/>
                  </a:cubicBezTo>
                  <a:cubicBezTo>
                    <a:pt x="173" y="1974"/>
                    <a:pt x="173" y="1974"/>
                    <a:pt x="173" y="1974"/>
                  </a:cubicBezTo>
                  <a:cubicBezTo>
                    <a:pt x="173" y="1971"/>
                    <a:pt x="173" y="1971"/>
                    <a:pt x="173" y="1971"/>
                  </a:cubicBezTo>
                  <a:cubicBezTo>
                    <a:pt x="173" y="1974"/>
                    <a:pt x="173" y="1974"/>
                    <a:pt x="173" y="1974"/>
                  </a:cubicBezTo>
                  <a:cubicBezTo>
                    <a:pt x="173" y="1974"/>
                    <a:pt x="173" y="1974"/>
                    <a:pt x="173" y="1974"/>
                  </a:cubicBezTo>
                  <a:cubicBezTo>
                    <a:pt x="173" y="1971"/>
                    <a:pt x="173" y="1971"/>
                    <a:pt x="173" y="1971"/>
                  </a:cubicBezTo>
                  <a:cubicBezTo>
                    <a:pt x="173" y="1974"/>
                    <a:pt x="173" y="1974"/>
                    <a:pt x="173" y="1974"/>
                  </a:cubicBezTo>
                  <a:cubicBezTo>
                    <a:pt x="173" y="1973"/>
                    <a:pt x="173" y="1973"/>
                    <a:pt x="173" y="1973"/>
                  </a:cubicBezTo>
                  <a:cubicBezTo>
                    <a:pt x="172" y="1974"/>
                    <a:pt x="172" y="1974"/>
                    <a:pt x="172" y="1974"/>
                  </a:cubicBezTo>
                  <a:cubicBezTo>
                    <a:pt x="173" y="1974"/>
                    <a:pt x="173" y="1974"/>
                    <a:pt x="173" y="1974"/>
                  </a:cubicBezTo>
                  <a:cubicBezTo>
                    <a:pt x="173" y="1973"/>
                    <a:pt x="173" y="1973"/>
                    <a:pt x="173" y="1973"/>
                  </a:cubicBezTo>
                  <a:cubicBezTo>
                    <a:pt x="172" y="1974"/>
                    <a:pt x="172" y="1974"/>
                    <a:pt x="172" y="1974"/>
                  </a:cubicBezTo>
                  <a:cubicBezTo>
                    <a:pt x="173" y="1974"/>
                    <a:pt x="173" y="1974"/>
                    <a:pt x="174" y="1975"/>
                  </a:cubicBezTo>
                  <a:cubicBezTo>
                    <a:pt x="178" y="1976"/>
                    <a:pt x="186" y="1980"/>
                    <a:pt x="195" y="1984"/>
                  </a:cubicBezTo>
                  <a:cubicBezTo>
                    <a:pt x="209" y="1991"/>
                    <a:pt x="227" y="2000"/>
                    <a:pt x="241" y="2007"/>
                  </a:cubicBezTo>
                  <a:cubicBezTo>
                    <a:pt x="249" y="2010"/>
                    <a:pt x="255" y="2014"/>
                    <a:pt x="260" y="2016"/>
                  </a:cubicBezTo>
                  <a:cubicBezTo>
                    <a:pt x="262" y="2017"/>
                    <a:pt x="264" y="2018"/>
                    <a:pt x="266" y="2018"/>
                  </a:cubicBezTo>
                  <a:cubicBezTo>
                    <a:pt x="266" y="2019"/>
                    <a:pt x="267" y="2019"/>
                    <a:pt x="268" y="2019"/>
                  </a:cubicBezTo>
                  <a:cubicBezTo>
                    <a:pt x="268" y="2020"/>
                    <a:pt x="268" y="2020"/>
                    <a:pt x="268" y="2020"/>
                  </a:cubicBezTo>
                  <a:cubicBezTo>
                    <a:pt x="269" y="2020"/>
                    <a:pt x="269" y="2020"/>
                    <a:pt x="269" y="2020"/>
                  </a:cubicBezTo>
                  <a:cubicBezTo>
                    <a:pt x="269" y="2020"/>
                    <a:pt x="269" y="2020"/>
                    <a:pt x="270" y="2020"/>
                  </a:cubicBezTo>
                  <a:cubicBezTo>
                    <a:pt x="270" y="2020"/>
                    <a:pt x="270" y="2020"/>
                    <a:pt x="271" y="2020"/>
                  </a:cubicBezTo>
                  <a:cubicBezTo>
                    <a:pt x="272" y="2019"/>
                    <a:pt x="273" y="2019"/>
                    <a:pt x="273" y="2018"/>
                  </a:cubicBezTo>
                  <a:cubicBezTo>
                    <a:pt x="273" y="2018"/>
                    <a:pt x="273" y="2018"/>
                    <a:pt x="273" y="2018"/>
                  </a:cubicBezTo>
                  <a:cubicBezTo>
                    <a:pt x="274" y="2017"/>
                    <a:pt x="274" y="2016"/>
                    <a:pt x="274" y="2016"/>
                  </a:cubicBezTo>
                  <a:cubicBezTo>
                    <a:pt x="274" y="2014"/>
                    <a:pt x="273" y="2014"/>
                    <a:pt x="273" y="2014"/>
                  </a:cubicBezTo>
                  <a:cubicBezTo>
                    <a:pt x="273" y="2013"/>
                    <a:pt x="273" y="2013"/>
                    <a:pt x="273" y="2013"/>
                  </a:cubicBezTo>
                  <a:cubicBezTo>
                    <a:pt x="272" y="2012"/>
                    <a:pt x="272" y="2012"/>
                    <a:pt x="272" y="2012"/>
                  </a:cubicBezTo>
                  <a:cubicBezTo>
                    <a:pt x="272" y="2012"/>
                    <a:pt x="271" y="2012"/>
                    <a:pt x="270" y="2011"/>
                  </a:cubicBezTo>
                  <a:cubicBezTo>
                    <a:pt x="264" y="2007"/>
                    <a:pt x="244" y="1995"/>
                    <a:pt x="225" y="1984"/>
                  </a:cubicBezTo>
                  <a:cubicBezTo>
                    <a:pt x="215" y="1978"/>
                    <a:pt x="206" y="1972"/>
                    <a:pt x="200" y="1968"/>
                  </a:cubicBezTo>
                  <a:cubicBezTo>
                    <a:pt x="196" y="1966"/>
                    <a:pt x="194" y="1964"/>
                    <a:pt x="192" y="1963"/>
                  </a:cubicBezTo>
                  <a:cubicBezTo>
                    <a:pt x="191" y="1962"/>
                    <a:pt x="190" y="1962"/>
                    <a:pt x="190" y="1961"/>
                  </a:cubicBezTo>
                  <a:cubicBezTo>
                    <a:pt x="190" y="1961"/>
                    <a:pt x="190" y="1961"/>
                    <a:pt x="190" y="1961"/>
                  </a:cubicBezTo>
                  <a:cubicBezTo>
                    <a:pt x="189" y="1961"/>
                    <a:pt x="189" y="1961"/>
                    <a:pt x="189" y="1961"/>
                  </a:cubicBezTo>
                  <a:cubicBezTo>
                    <a:pt x="188" y="1963"/>
                    <a:pt x="188" y="1963"/>
                    <a:pt x="188" y="1963"/>
                  </a:cubicBezTo>
                  <a:cubicBezTo>
                    <a:pt x="190" y="1961"/>
                    <a:pt x="190" y="1961"/>
                    <a:pt x="190" y="1961"/>
                  </a:cubicBezTo>
                  <a:cubicBezTo>
                    <a:pt x="189" y="1961"/>
                    <a:pt x="189" y="1961"/>
                    <a:pt x="189" y="1961"/>
                  </a:cubicBezTo>
                  <a:cubicBezTo>
                    <a:pt x="188" y="1963"/>
                    <a:pt x="188" y="1963"/>
                    <a:pt x="188" y="1963"/>
                  </a:cubicBezTo>
                  <a:cubicBezTo>
                    <a:pt x="190" y="1961"/>
                    <a:pt x="190" y="1961"/>
                    <a:pt x="190" y="1961"/>
                  </a:cubicBezTo>
                  <a:cubicBezTo>
                    <a:pt x="187" y="1963"/>
                    <a:pt x="187" y="1963"/>
                    <a:pt x="187" y="1963"/>
                  </a:cubicBezTo>
                  <a:cubicBezTo>
                    <a:pt x="190" y="1962"/>
                    <a:pt x="190" y="1962"/>
                    <a:pt x="190" y="1962"/>
                  </a:cubicBezTo>
                  <a:cubicBezTo>
                    <a:pt x="190" y="1961"/>
                    <a:pt x="190" y="1961"/>
                    <a:pt x="190" y="1961"/>
                  </a:cubicBezTo>
                  <a:cubicBezTo>
                    <a:pt x="187" y="1963"/>
                    <a:pt x="187" y="1963"/>
                    <a:pt x="187" y="1963"/>
                  </a:cubicBezTo>
                  <a:cubicBezTo>
                    <a:pt x="190" y="1962"/>
                    <a:pt x="190" y="1962"/>
                    <a:pt x="190" y="1962"/>
                  </a:cubicBezTo>
                  <a:cubicBezTo>
                    <a:pt x="187" y="1964"/>
                    <a:pt x="187" y="1964"/>
                    <a:pt x="187" y="1964"/>
                  </a:cubicBezTo>
                  <a:cubicBezTo>
                    <a:pt x="190" y="1964"/>
                    <a:pt x="190" y="1964"/>
                    <a:pt x="190" y="1964"/>
                  </a:cubicBezTo>
                  <a:cubicBezTo>
                    <a:pt x="190" y="1963"/>
                    <a:pt x="190" y="1962"/>
                    <a:pt x="190" y="1962"/>
                  </a:cubicBezTo>
                  <a:cubicBezTo>
                    <a:pt x="187" y="1964"/>
                    <a:pt x="187" y="1964"/>
                    <a:pt x="187" y="1964"/>
                  </a:cubicBezTo>
                  <a:cubicBezTo>
                    <a:pt x="190" y="1964"/>
                    <a:pt x="190" y="1964"/>
                    <a:pt x="190" y="1964"/>
                  </a:cubicBezTo>
                  <a:cubicBezTo>
                    <a:pt x="186" y="1964"/>
                    <a:pt x="186" y="1964"/>
                    <a:pt x="186" y="1964"/>
                  </a:cubicBezTo>
                  <a:cubicBezTo>
                    <a:pt x="190" y="1966"/>
                    <a:pt x="190" y="1966"/>
                    <a:pt x="190" y="1966"/>
                  </a:cubicBezTo>
                  <a:cubicBezTo>
                    <a:pt x="190" y="1965"/>
                    <a:pt x="190" y="1964"/>
                    <a:pt x="190" y="1964"/>
                  </a:cubicBezTo>
                  <a:cubicBezTo>
                    <a:pt x="186" y="1964"/>
                    <a:pt x="186" y="1964"/>
                    <a:pt x="186" y="1964"/>
                  </a:cubicBezTo>
                  <a:cubicBezTo>
                    <a:pt x="190" y="1966"/>
                    <a:pt x="190" y="1966"/>
                    <a:pt x="190" y="1966"/>
                  </a:cubicBezTo>
                  <a:cubicBezTo>
                    <a:pt x="186" y="1964"/>
                    <a:pt x="186" y="1964"/>
                    <a:pt x="186" y="1964"/>
                  </a:cubicBezTo>
                  <a:cubicBezTo>
                    <a:pt x="185" y="1967"/>
                    <a:pt x="185" y="1967"/>
                    <a:pt x="185" y="1967"/>
                  </a:cubicBezTo>
                  <a:cubicBezTo>
                    <a:pt x="281" y="2012"/>
                    <a:pt x="281" y="2012"/>
                    <a:pt x="281" y="2012"/>
                  </a:cubicBezTo>
                  <a:cubicBezTo>
                    <a:pt x="283" y="2013"/>
                    <a:pt x="285" y="2012"/>
                    <a:pt x="286" y="2011"/>
                  </a:cubicBezTo>
                  <a:cubicBezTo>
                    <a:pt x="286" y="2010"/>
                    <a:pt x="287" y="2009"/>
                    <a:pt x="287" y="2008"/>
                  </a:cubicBezTo>
                  <a:cubicBezTo>
                    <a:pt x="287" y="2007"/>
                    <a:pt x="286" y="2006"/>
                    <a:pt x="286" y="2006"/>
                  </a:cubicBezTo>
                  <a:cubicBezTo>
                    <a:pt x="285" y="2005"/>
                    <a:pt x="285" y="2005"/>
                    <a:pt x="285" y="2005"/>
                  </a:cubicBezTo>
                  <a:cubicBezTo>
                    <a:pt x="284" y="2004"/>
                    <a:pt x="283" y="2004"/>
                    <a:pt x="282" y="2003"/>
                  </a:cubicBezTo>
                  <a:cubicBezTo>
                    <a:pt x="278" y="2000"/>
                    <a:pt x="270" y="1996"/>
                    <a:pt x="261" y="1990"/>
                  </a:cubicBezTo>
                  <a:cubicBezTo>
                    <a:pt x="248" y="1982"/>
                    <a:pt x="231" y="1972"/>
                    <a:pt x="217" y="1964"/>
                  </a:cubicBezTo>
                  <a:cubicBezTo>
                    <a:pt x="210" y="1960"/>
                    <a:pt x="204" y="1956"/>
                    <a:pt x="200" y="1953"/>
                  </a:cubicBezTo>
                  <a:cubicBezTo>
                    <a:pt x="198" y="1952"/>
                    <a:pt x="196" y="1951"/>
                    <a:pt x="195" y="1950"/>
                  </a:cubicBezTo>
                  <a:cubicBezTo>
                    <a:pt x="195" y="1950"/>
                    <a:pt x="194" y="1949"/>
                    <a:pt x="194" y="1949"/>
                  </a:cubicBezTo>
                  <a:cubicBezTo>
                    <a:pt x="194" y="1949"/>
                    <a:pt x="194" y="1949"/>
                    <a:pt x="194" y="1949"/>
                  </a:cubicBezTo>
                  <a:cubicBezTo>
                    <a:pt x="193" y="1950"/>
                    <a:pt x="193" y="1950"/>
                    <a:pt x="193" y="1950"/>
                  </a:cubicBezTo>
                  <a:cubicBezTo>
                    <a:pt x="194" y="1949"/>
                    <a:pt x="194" y="1949"/>
                    <a:pt x="194" y="1949"/>
                  </a:cubicBezTo>
                  <a:cubicBezTo>
                    <a:pt x="194" y="1949"/>
                    <a:pt x="194" y="1949"/>
                    <a:pt x="194" y="1949"/>
                  </a:cubicBezTo>
                  <a:cubicBezTo>
                    <a:pt x="193" y="1950"/>
                    <a:pt x="193" y="1950"/>
                    <a:pt x="193" y="1950"/>
                  </a:cubicBezTo>
                  <a:cubicBezTo>
                    <a:pt x="194" y="1949"/>
                    <a:pt x="194" y="1949"/>
                    <a:pt x="194" y="1949"/>
                  </a:cubicBezTo>
                  <a:cubicBezTo>
                    <a:pt x="191" y="1951"/>
                    <a:pt x="191" y="1951"/>
                    <a:pt x="191" y="1951"/>
                  </a:cubicBezTo>
                  <a:cubicBezTo>
                    <a:pt x="195" y="1951"/>
                    <a:pt x="195" y="1951"/>
                    <a:pt x="195" y="1951"/>
                  </a:cubicBezTo>
                  <a:cubicBezTo>
                    <a:pt x="195" y="1950"/>
                    <a:pt x="194" y="1950"/>
                    <a:pt x="194" y="1949"/>
                  </a:cubicBezTo>
                  <a:cubicBezTo>
                    <a:pt x="191" y="1951"/>
                    <a:pt x="191" y="1951"/>
                    <a:pt x="191" y="1951"/>
                  </a:cubicBezTo>
                  <a:cubicBezTo>
                    <a:pt x="195" y="1951"/>
                    <a:pt x="195" y="1951"/>
                    <a:pt x="195" y="1951"/>
                  </a:cubicBezTo>
                  <a:cubicBezTo>
                    <a:pt x="191" y="1951"/>
                    <a:pt x="191" y="1951"/>
                    <a:pt x="191" y="1951"/>
                  </a:cubicBezTo>
                  <a:cubicBezTo>
                    <a:pt x="194" y="1953"/>
                    <a:pt x="194" y="1953"/>
                    <a:pt x="194" y="1953"/>
                  </a:cubicBezTo>
                  <a:cubicBezTo>
                    <a:pt x="195" y="1953"/>
                    <a:pt x="195" y="1952"/>
                    <a:pt x="195" y="1951"/>
                  </a:cubicBezTo>
                  <a:cubicBezTo>
                    <a:pt x="191" y="1951"/>
                    <a:pt x="191" y="1951"/>
                    <a:pt x="191" y="1951"/>
                  </a:cubicBezTo>
                  <a:cubicBezTo>
                    <a:pt x="194" y="1953"/>
                    <a:pt x="194" y="1953"/>
                    <a:pt x="194" y="1953"/>
                  </a:cubicBezTo>
                  <a:cubicBezTo>
                    <a:pt x="191" y="1951"/>
                    <a:pt x="191" y="1951"/>
                    <a:pt x="191" y="1951"/>
                  </a:cubicBezTo>
                  <a:cubicBezTo>
                    <a:pt x="189" y="1955"/>
                    <a:pt x="189" y="1955"/>
                    <a:pt x="189" y="1955"/>
                  </a:cubicBezTo>
                  <a:cubicBezTo>
                    <a:pt x="189" y="1955"/>
                    <a:pt x="216" y="1968"/>
                    <a:pt x="243" y="1981"/>
                  </a:cubicBezTo>
                  <a:cubicBezTo>
                    <a:pt x="256" y="1988"/>
                    <a:pt x="270" y="1995"/>
                    <a:pt x="281" y="2000"/>
                  </a:cubicBezTo>
                  <a:cubicBezTo>
                    <a:pt x="286" y="2002"/>
                    <a:pt x="291" y="2004"/>
                    <a:pt x="294" y="2006"/>
                  </a:cubicBezTo>
                  <a:cubicBezTo>
                    <a:pt x="296" y="2007"/>
                    <a:pt x="297" y="2007"/>
                    <a:pt x="298" y="2008"/>
                  </a:cubicBezTo>
                  <a:cubicBezTo>
                    <a:pt x="299" y="2008"/>
                    <a:pt x="300" y="2008"/>
                    <a:pt x="300" y="2008"/>
                  </a:cubicBezTo>
                  <a:cubicBezTo>
                    <a:pt x="301" y="2008"/>
                    <a:pt x="301" y="2008"/>
                    <a:pt x="302" y="2009"/>
                  </a:cubicBezTo>
                  <a:cubicBezTo>
                    <a:pt x="302" y="2009"/>
                    <a:pt x="303" y="2009"/>
                    <a:pt x="303" y="2008"/>
                  </a:cubicBezTo>
                  <a:cubicBezTo>
                    <a:pt x="304" y="2008"/>
                    <a:pt x="305" y="2008"/>
                    <a:pt x="305" y="2007"/>
                  </a:cubicBezTo>
                  <a:cubicBezTo>
                    <a:pt x="306" y="2006"/>
                    <a:pt x="306" y="2005"/>
                    <a:pt x="306" y="2004"/>
                  </a:cubicBezTo>
                  <a:cubicBezTo>
                    <a:pt x="306" y="2002"/>
                    <a:pt x="305" y="2002"/>
                    <a:pt x="304" y="2001"/>
                  </a:cubicBezTo>
                  <a:cubicBezTo>
                    <a:pt x="304" y="2001"/>
                    <a:pt x="303" y="2000"/>
                    <a:pt x="300" y="1999"/>
                  </a:cubicBezTo>
                  <a:cubicBezTo>
                    <a:pt x="291" y="1993"/>
                    <a:pt x="268" y="1979"/>
                    <a:pt x="247" y="1966"/>
                  </a:cubicBezTo>
                  <a:cubicBezTo>
                    <a:pt x="236" y="1960"/>
                    <a:pt x="227" y="1954"/>
                    <a:pt x="219" y="1949"/>
                  </a:cubicBezTo>
                  <a:cubicBezTo>
                    <a:pt x="216" y="1947"/>
                    <a:pt x="213" y="1945"/>
                    <a:pt x="211" y="1944"/>
                  </a:cubicBezTo>
                  <a:cubicBezTo>
                    <a:pt x="210" y="1943"/>
                    <a:pt x="209" y="1942"/>
                    <a:pt x="209" y="1942"/>
                  </a:cubicBezTo>
                  <a:cubicBezTo>
                    <a:pt x="209" y="1942"/>
                    <a:pt x="209" y="1942"/>
                    <a:pt x="209" y="1942"/>
                  </a:cubicBezTo>
                  <a:cubicBezTo>
                    <a:pt x="209" y="1942"/>
                    <a:pt x="209" y="1942"/>
                    <a:pt x="209" y="1942"/>
                  </a:cubicBezTo>
                  <a:cubicBezTo>
                    <a:pt x="207" y="1943"/>
                    <a:pt x="207" y="1943"/>
                    <a:pt x="207" y="1943"/>
                  </a:cubicBezTo>
                  <a:cubicBezTo>
                    <a:pt x="209" y="1942"/>
                    <a:pt x="209" y="1942"/>
                    <a:pt x="209" y="1942"/>
                  </a:cubicBezTo>
                  <a:cubicBezTo>
                    <a:pt x="209" y="1942"/>
                    <a:pt x="209" y="1942"/>
                    <a:pt x="209" y="1942"/>
                  </a:cubicBezTo>
                  <a:cubicBezTo>
                    <a:pt x="207" y="1943"/>
                    <a:pt x="207" y="1943"/>
                    <a:pt x="207" y="1943"/>
                  </a:cubicBezTo>
                  <a:cubicBezTo>
                    <a:pt x="209" y="1942"/>
                    <a:pt x="209" y="1942"/>
                    <a:pt x="209" y="1942"/>
                  </a:cubicBezTo>
                  <a:cubicBezTo>
                    <a:pt x="206" y="1944"/>
                    <a:pt x="206" y="1944"/>
                    <a:pt x="206" y="1944"/>
                  </a:cubicBezTo>
                  <a:cubicBezTo>
                    <a:pt x="209" y="1943"/>
                    <a:pt x="209" y="1943"/>
                    <a:pt x="209" y="1943"/>
                  </a:cubicBezTo>
                  <a:cubicBezTo>
                    <a:pt x="209" y="1942"/>
                    <a:pt x="209" y="1942"/>
                    <a:pt x="209" y="1942"/>
                  </a:cubicBezTo>
                  <a:cubicBezTo>
                    <a:pt x="206" y="1944"/>
                    <a:pt x="206" y="1944"/>
                    <a:pt x="206" y="1944"/>
                  </a:cubicBezTo>
                  <a:cubicBezTo>
                    <a:pt x="209" y="1943"/>
                    <a:pt x="209" y="1943"/>
                    <a:pt x="209" y="1943"/>
                  </a:cubicBezTo>
                  <a:cubicBezTo>
                    <a:pt x="206" y="1944"/>
                    <a:pt x="206" y="1944"/>
                    <a:pt x="206" y="1944"/>
                  </a:cubicBezTo>
                  <a:cubicBezTo>
                    <a:pt x="209" y="1944"/>
                    <a:pt x="209" y="1944"/>
                    <a:pt x="209" y="1944"/>
                  </a:cubicBezTo>
                  <a:cubicBezTo>
                    <a:pt x="209" y="1943"/>
                    <a:pt x="209" y="1943"/>
                    <a:pt x="209" y="1943"/>
                  </a:cubicBezTo>
                  <a:cubicBezTo>
                    <a:pt x="206" y="1944"/>
                    <a:pt x="206" y="1944"/>
                    <a:pt x="206" y="1944"/>
                  </a:cubicBezTo>
                  <a:cubicBezTo>
                    <a:pt x="209" y="1944"/>
                    <a:pt x="209" y="1944"/>
                    <a:pt x="209" y="1944"/>
                  </a:cubicBezTo>
                  <a:cubicBezTo>
                    <a:pt x="206" y="1944"/>
                    <a:pt x="206" y="1944"/>
                    <a:pt x="206" y="1944"/>
                  </a:cubicBezTo>
                  <a:cubicBezTo>
                    <a:pt x="209" y="1946"/>
                    <a:pt x="209" y="1946"/>
                    <a:pt x="209" y="1946"/>
                  </a:cubicBezTo>
                  <a:cubicBezTo>
                    <a:pt x="209" y="1946"/>
                    <a:pt x="209" y="1945"/>
                    <a:pt x="209" y="1944"/>
                  </a:cubicBezTo>
                  <a:cubicBezTo>
                    <a:pt x="206" y="1944"/>
                    <a:pt x="206" y="1944"/>
                    <a:pt x="206" y="1944"/>
                  </a:cubicBezTo>
                  <a:cubicBezTo>
                    <a:pt x="209" y="1946"/>
                    <a:pt x="209" y="1946"/>
                    <a:pt x="209" y="1946"/>
                  </a:cubicBezTo>
                  <a:cubicBezTo>
                    <a:pt x="205" y="1944"/>
                    <a:pt x="205" y="1944"/>
                    <a:pt x="205" y="1944"/>
                  </a:cubicBezTo>
                  <a:cubicBezTo>
                    <a:pt x="204" y="1948"/>
                    <a:pt x="204" y="1948"/>
                    <a:pt x="204" y="1948"/>
                  </a:cubicBezTo>
                  <a:cubicBezTo>
                    <a:pt x="204" y="1948"/>
                    <a:pt x="231" y="1961"/>
                    <a:pt x="258" y="1973"/>
                  </a:cubicBezTo>
                  <a:cubicBezTo>
                    <a:pt x="272" y="1980"/>
                    <a:pt x="286" y="1986"/>
                    <a:pt x="297" y="1991"/>
                  </a:cubicBezTo>
                  <a:cubicBezTo>
                    <a:pt x="302" y="1994"/>
                    <a:pt x="306" y="1996"/>
                    <a:pt x="309" y="1997"/>
                  </a:cubicBezTo>
                  <a:cubicBezTo>
                    <a:pt x="311" y="1998"/>
                    <a:pt x="312" y="1998"/>
                    <a:pt x="313" y="1999"/>
                  </a:cubicBezTo>
                  <a:cubicBezTo>
                    <a:pt x="314" y="1999"/>
                    <a:pt x="314" y="1999"/>
                    <a:pt x="315" y="1999"/>
                  </a:cubicBezTo>
                  <a:cubicBezTo>
                    <a:pt x="315" y="1999"/>
                    <a:pt x="315" y="1999"/>
                    <a:pt x="315" y="1999"/>
                  </a:cubicBezTo>
                  <a:cubicBezTo>
                    <a:pt x="316" y="2000"/>
                    <a:pt x="316" y="2000"/>
                    <a:pt x="316" y="2000"/>
                  </a:cubicBezTo>
                  <a:cubicBezTo>
                    <a:pt x="316" y="2000"/>
                    <a:pt x="316" y="2000"/>
                    <a:pt x="316" y="2000"/>
                  </a:cubicBezTo>
                  <a:cubicBezTo>
                    <a:pt x="317" y="2000"/>
                    <a:pt x="317" y="2000"/>
                    <a:pt x="318" y="1999"/>
                  </a:cubicBezTo>
                  <a:cubicBezTo>
                    <a:pt x="318" y="1999"/>
                    <a:pt x="318" y="1999"/>
                    <a:pt x="319" y="1999"/>
                  </a:cubicBezTo>
                  <a:cubicBezTo>
                    <a:pt x="319" y="1999"/>
                    <a:pt x="319" y="1998"/>
                    <a:pt x="320" y="1998"/>
                  </a:cubicBezTo>
                  <a:cubicBezTo>
                    <a:pt x="320" y="1997"/>
                    <a:pt x="321" y="1996"/>
                    <a:pt x="320" y="1995"/>
                  </a:cubicBezTo>
                  <a:cubicBezTo>
                    <a:pt x="320" y="1994"/>
                    <a:pt x="319" y="1993"/>
                    <a:pt x="319" y="1992"/>
                  </a:cubicBezTo>
                  <a:cubicBezTo>
                    <a:pt x="219" y="1930"/>
                    <a:pt x="219" y="1930"/>
                    <a:pt x="219" y="1930"/>
                  </a:cubicBezTo>
                  <a:cubicBezTo>
                    <a:pt x="216" y="1933"/>
                    <a:pt x="216" y="1933"/>
                    <a:pt x="216" y="1933"/>
                  </a:cubicBezTo>
                  <a:cubicBezTo>
                    <a:pt x="220" y="1935"/>
                    <a:pt x="220" y="1935"/>
                    <a:pt x="220" y="1935"/>
                  </a:cubicBezTo>
                  <a:cubicBezTo>
                    <a:pt x="217" y="1933"/>
                    <a:pt x="217" y="1933"/>
                    <a:pt x="217" y="1933"/>
                  </a:cubicBezTo>
                  <a:cubicBezTo>
                    <a:pt x="218" y="1937"/>
                    <a:pt x="218" y="1937"/>
                    <a:pt x="218" y="1937"/>
                  </a:cubicBezTo>
                  <a:cubicBezTo>
                    <a:pt x="218" y="1937"/>
                    <a:pt x="219" y="1936"/>
                    <a:pt x="220" y="1935"/>
                  </a:cubicBezTo>
                  <a:cubicBezTo>
                    <a:pt x="217" y="1933"/>
                    <a:pt x="217" y="1933"/>
                    <a:pt x="217" y="1933"/>
                  </a:cubicBezTo>
                  <a:cubicBezTo>
                    <a:pt x="218" y="1937"/>
                    <a:pt x="218" y="1937"/>
                    <a:pt x="218" y="1937"/>
                  </a:cubicBezTo>
                  <a:cubicBezTo>
                    <a:pt x="217" y="1934"/>
                    <a:pt x="217" y="1934"/>
                    <a:pt x="217" y="1934"/>
                  </a:cubicBezTo>
                  <a:cubicBezTo>
                    <a:pt x="217" y="1937"/>
                    <a:pt x="217" y="1937"/>
                    <a:pt x="217" y="1937"/>
                  </a:cubicBezTo>
                  <a:cubicBezTo>
                    <a:pt x="217" y="1937"/>
                    <a:pt x="217" y="1937"/>
                    <a:pt x="218" y="1937"/>
                  </a:cubicBezTo>
                  <a:cubicBezTo>
                    <a:pt x="217" y="1934"/>
                    <a:pt x="217" y="1934"/>
                    <a:pt x="217" y="1934"/>
                  </a:cubicBezTo>
                  <a:cubicBezTo>
                    <a:pt x="217" y="1937"/>
                    <a:pt x="217" y="1937"/>
                    <a:pt x="217" y="1937"/>
                  </a:cubicBezTo>
                  <a:cubicBezTo>
                    <a:pt x="217" y="1936"/>
                    <a:pt x="217" y="1936"/>
                    <a:pt x="217" y="1936"/>
                  </a:cubicBezTo>
                  <a:cubicBezTo>
                    <a:pt x="217" y="1937"/>
                    <a:pt x="217" y="1937"/>
                    <a:pt x="217" y="1937"/>
                  </a:cubicBezTo>
                  <a:cubicBezTo>
                    <a:pt x="217" y="1937"/>
                    <a:pt x="217" y="1937"/>
                    <a:pt x="217" y="1937"/>
                  </a:cubicBezTo>
                  <a:cubicBezTo>
                    <a:pt x="217" y="1936"/>
                    <a:pt x="217" y="1936"/>
                    <a:pt x="217" y="1936"/>
                  </a:cubicBezTo>
                  <a:cubicBezTo>
                    <a:pt x="217" y="1937"/>
                    <a:pt x="217" y="1937"/>
                    <a:pt x="217" y="1937"/>
                  </a:cubicBezTo>
                  <a:cubicBezTo>
                    <a:pt x="217" y="1937"/>
                    <a:pt x="218" y="1937"/>
                    <a:pt x="219" y="1938"/>
                  </a:cubicBezTo>
                  <a:cubicBezTo>
                    <a:pt x="224" y="1939"/>
                    <a:pt x="233" y="1944"/>
                    <a:pt x="244" y="1949"/>
                  </a:cubicBezTo>
                  <a:cubicBezTo>
                    <a:pt x="262" y="1957"/>
                    <a:pt x="283" y="1967"/>
                    <a:pt x="300" y="1976"/>
                  </a:cubicBezTo>
                  <a:cubicBezTo>
                    <a:pt x="309" y="1980"/>
                    <a:pt x="316" y="1984"/>
                    <a:pt x="322" y="1986"/>
                  </a:cubicBezTo>
                  <a:cubicBezTo>
                    <a:pt x="327" y="1989"/>
                    <a:pt x="330" y="1991"/>
                    <a:pt x="330" y="1991"/>
                  </a:cubicBezTo>
                  <a:cubicBezTo>
                    <a:pt x="332" y="1991"/>
                    <a:pt x="334" y="1991"/>
                    <a:pt x="335" y="1989"/>
                  </a:cubicBezTo>
                  <a:cubicBezTo>
                    <a:pt x="337" y="1987"/>
                    <a:pt x="336" y="1985"/>
                    <a:pt x="334" y="1984"/>
                  </a:cubicBezTo>
                  <a:cubicBezTo>
                    <a:pt x="230" y="1918"/>
                    <a:pt x="230" y="1918"/>
                    <a:pt x="230" y="1918"/>
                  </a:cubicBezTo>
                  <a:cubicBezTo>
                    <a:pt x="228" y="1922"/>
                    <a:pt x="228" y="1922"/>
                    <a:pt x="228" y="1922"/>
                  </a:cubicBezTo>
                  <a:cubicBezTo>
                    <a:pt x="231" y="1924"/>
                    <a:pt x="231" y="1924"/>
                    <a:pt x="231" y="1924"/>
                  </a:cubicBezTo>
                  <a:cubicBezTo>
                    <a:pt x="228" y="1922"/>
                    <a:pt x="228" y="1922"/>
                    <a:pt x="228" y="1922"/>
                  </a:cubicBezTo>
                  <a:cubicBezTo>
                    <a:pt x="229" y="1926"/>
                    <a:pt x="229" y="1926"/>
                    <a:pt x="229" y="1926"/>
                  </a:cubicBezTo>
                  <a:cubicBezTo>
                    <a:pt x="229" y="1925"/>
                    <a:pt x="230" y="1925"/>
                    <a:pt x="231" y="1924"/>
                  </a:cubicBezTo>
                  <a:cubicBezTo>
                    <a:pt x="228" y="1922"/>
                    <a:pt x="228" y="1922"/>
                    <a:pt x="228" y="1922"/>
                  </a:cubicBezTo>
                  <a:cubicBezTo>
                    <a:pt x="229" y="1926"/>
                    <a:pt x="229" y="1926"/>
                    <a:pt x="229" y="1926"/>
                  </a:cubicBezTo>
                  <a:cubicBezTo>
                    <a:pt x="228" y="1922"/>
                    <a:pt x="228" y="1922"/>
                    <a:pt x="228" y="1922"/>
                  </a:cubicBezTo>
                  <a:cubicBezTo>
                    <a:pt x="228" y="1926"/>
                    <a:pt x="228" y="1926"/>
                    <a:pt x="228" y="1926"/>
                  </a:cubicBezTo>
                  <a:cubicBezTo>
                    <a:pt x="228" y="1926"/>
                    <a:pt x="228" y="1926"/>
                    <a:pt x="229" y="1926"/>
                  </a:cubicBezTo>
                  <a:cubicBezTo>
                    <a:pt x="228" y="1922"/>
                    <a:pt x="228" y="1922"/>
                    <a:pt x="228" y="1922"/>
                  </a:cubicBezTo>
                  <a:cubicBezTo>
                    <a:pt x="228" y="1926"/>
                    <a:pt x="228" y="1926"/>
                    <a:pt x="228" y="1926"/>
                  </a:cubicBezTo>
                  <a:cubicBezTo>
                    <a:pt x="228" y="1923"/>
                    <a:pt x="228" y="1923"/>
                    <a:pt x="228" y="1923"/>
                  </a:cubicBezTo>
                  <a:cubicBezTo>
                    <a:pt x="227" y="1926"/>
                    <a:pt x="227" y="1926"/>
                    <a:pt x="227" y="1926"/>
                  </a:cubicBezTo>
                  <a:cubicBezTo>
                    <a:pt x="228" y="1926"/>
                    <a:pt x="228" y="1926"/>
                    <a:pt x="228" y="1926"/>
                  </a:cubicBezTo>
                  <a:cubicBezTo>
                    <a:pt x="228" y="1923"/>
                    <a:pt x="228" y="1923"/>
                    <a:pt x="228" y="1923"/>
                  </a:cubicBezTo>
                  <a:cubicBezTo>
                    <a:pt x="227" y="1926"/>
                    <a:pt x="227" y="1926"/>
                    <a:pt x="227" y="1926"/>
                  </a:cubicBezTo>
                  <a:cubicBezTo>
                    <a:pt x="228" y="1926"/>
                    <a:pt x="228" y="1926"/>
                    <a:pt x="228" y="1926"/>
                  </a:cubicBezTo>
                  <a:cubicBezTo>
                    <a:pt x="228" y="1926"/>
                    <a:pt x="229" y="1926"/>
                    <a:pt x="230" y="1927"/>
                  </a:cubicBezTo>
                  <a:cubicBezTo>
                    <a:pt x="235" y="1929"/>
                    <a:pt x="245" y="1933"/>
                    <a:pt x="257" y="1939"/>
                  </a:cubicBezTo>
                  <a:cubicBezTo>
                    <a:pt x="274" y="1947"/>
                    <a:pt x="296" y="1958"/>
                    <a:pt x="313" y="1967"/>
                  </a:cubicBezTo>
                  <a:cubicBezTo>
                    <a:pt x="322" y="1971"/>
                    <a:pt x="329" y="1975"/>
                    <a:pt x="335" y="1978"/>
                  </a:cubicBezTo>
                  <a:cubicBezTo>
                    <a:pt x="340" y="1980"/>
                    <a:pt x="343" y="1982"/>
                    <a:pt x="343" y="1982"/>
                  </a:cubicBezTo>
                  <a:cubicBezTo>
                    <a:pt x="345" y="1983"/>
                    <a:pt x="348" y="1982"/>
                    <a:pt x="349" y="1981"/>
                  </a:cubicBezTo>
                  <a:cubicBezTo>
                    <a:pt x="349" y="1980"/>
                    <a:pt x="349" y="1979"/>
                    <a:pt x="349" y="1978"/>
                  </a:cubicBezTo>
                  <a:cubicBezTo>
                    <a:pt x="349" y="1977"/>
                    <a:pt x="349" y="1977"/>
                    <a:pt x="349" y="1976"/>
                  </a:cubicBezTo>
                  <a:cubicBezTo>
                    <a:pt x="348" y="1975"/>
                    <a:pt x="348" y="1975"/>
                    <a:pt x="347" y="1975"/>
                  </a:cubicBezTo>
                  <a:cubicBezTo>
                    <a:pt x="346" y="1974"/>
                    <a:pt x="346" y="1973"/>
                    <a:pt x="344" y="1972"/>
                  </a:cubicBezTo>
                  <a:cubicBezTo>
                    <a:pt x="339" y="1969"/>
                    <a:pt x="331" y="1963"/>
                    <a:pt x="320" y="1957"/>
                  </a:cubicBezTo>
                  <a:cubicBezTo>
                    <a:pt x="304" y="1947"/>
                    <a:pt x="284" y="1935"/>
                    <a:pt x="268" y="1925"/>
                  </a:cubicBezTo>
                  <a:cubicBezTo>
                    <a:pt x="260" y="1920"/>
                    <a:pt x="252" y="1916"/>
                    <a:pt x="247" y="1913"/>
                  </a:cubicBezTo>
                  <a:cubicBezTo>
                    <a:pt x="245" y="1912"/>
                    <a:pt x="243" y="1910"/>
                    <a:pt x="242" y="1909"/>
                  </a:cubicBezTo>
                  <a:cubicBezTo>
                    <a:pt x="241" y="1909"/>
                    <a:pt x="240" y="1909"/>
                    <a:pt x="240" y="1908"/>
                  </a:cubicBezTo>
                  <a:cubicBezTo>
                    <a:pt x="240" y="1908"/>
                    <a:pt x="240" y="1908"/>
                    <a:pt x="240" y="1908"/>
                  </a:cubicBezTo>
                  <a:cubicBezTo>
                    <a:pt x="240" y="1908"/>
                    <a:pt x="240" y="1908"/>
                    <a:pt x="240" y="1908"/>
                  </a:cubicBezTo>
                  <a:cubicBezTo>
                    <a:pt x="239" y="1910"/>
                    <a:pt x="239" y="1910"/>
                    <a:pt x="239" y="1910"/>
                  </a:cubicBezTo>
                  <a:cubicBezTo>
                    <a:pt x="240" y="1909"/>
                    <a:pt x="240" y="1909"/>
                    <a:pt x="240" y="1909"/>
                  </a:cubicBezTo>
                  <a:cubicBezTo>
                    <a:pt x="240" y="1908"/>
                    <a:pt x="240" y="1908"/>
                    <a:pt x="240" y="1908"/>
                  </a:cubicBezTo>
                  <a:cubicBezTo>
                    <a:pt x="239" y="1910"/>
                    <a:pt x="239" y="1910"/>
                    <a:pt x="239" y="1910"/>
                  </a:cubicBezTo>
                  <a:cubicBezTo>
                    <a:pt x="240" y="1909"/>
                    <a:pt x="240" y="1909"/>
                    <a:pt x="240" y="1909"/>
                  </a:cubicBezTo>
                  <a:cubicBezTo>
                    <a:pt x="238" y="1911"/>
                    <a:pt x="238" y="1911"/>
                    <a:pt x="238" y="1911"/>
                  </a:cubicBezTo>
                  <a:cubicBezTo>
                    <a:pt x="241" y="1909"/>
                    <a:pt x="241" y="1909"/>
                    <a:pt x="241" y="1909"/>
                  </a:cubicBezTo>
                  <a:cubicBezTo>
                    <a:pt x="240" y="1909"/>
                    <a:pt x="240" y="1909"/>
                    <a:pt x="240" y="1909"/>
                  </a:cubicBezTo>
                  <a:cubicBezTo>
                    <a:pt x="238" y="1911"/>
                    <a:pt x="238" y="1911"/>
                    <a:pt x="238" y="1911"/>
                  </a:cubicBezTo>
                  <a:cubicBezTo>
                    <a:pt x="241" y="1909"/>
                    <a:pt x="241" y="1909"/>
                    <a:pt x="241" y="1909"/>
                  </a:cubicBezTo>
                  <a:cubicBezTo>
                    <a:pt x="237" y="1911"/>
                    <a:pt x="237" y="1911"/>
                    <a:pt x="237" y="1911"/>
                  </a:cubicBezTo>
                  <a:cubicBezTo>
                    <a:pt x="241" y="1911"/>
                    <a:pt x="241" y="1911"/>
                    <a:pt x="241" y="1911"/>
                  </a:cubicBezTo>
                  <a:cubicBezTo>
                    <a:pt x="241" y="1910"/>
                    <a:pt x="241" y="1910"/>
                    <a:pt x="241" y="1909"/>
                  </a:cubicBezTo>
                  <a:cubicBezTo>
                    <a:pt x="237" y="1911"/>
                    <a:pt x="237" y="1911"/>
                    <a:pt x="237" y="1911"/>
                  </a:cubicBezTo>
                  <a:cubicBezTo>
                    <a:pt x="241" y="1911"/>
                    <a:pt x="241" y="1911"/>
                    <a:pt x="241" y="1911"/>
                  </a:cubicBezTo>
                  <a:cubicBezTo>
                    <a:pt x="237" y="1911"/>
                    <a:pt x="237" y="1911"/>
                    <a:pt x="237" y="1911"/>
                  </a:cubicBezTo>
                  <a:cubicBezTo>
                    <a:pt x="241" y="1913"/>
                    <a:pt x="241" y="1913"/>
                    <a:pt x="241" y="1913"/>
                  </a:cubicBezTo>
                  <a:cubicBezTo>
                    <a:pt x="241" y="1913"/>
                    <a:pt x="241" y="1912"/>
                    <a:pt x="241" y="1911"/>
                  </a:cubicBezTo>
                  <a:cubicBezTo>
                    <a:pt x="237" y="1911"/>
                    <a:pt x="237" y="1911"/>
                    <a:pt x="237" y="1911"/>
                  </a:cubicBezTo>
                  <a:cubicBezTo>
                    <a:pt x="241" y="1913"/>
                    <a:pt x="241" y="1913"/>
                    <a:pt x="241" y="1913"/>
                  </a:cubicBezTo>
                  <a:cubicBezTo>
                    <a:pt x="241" y="1913"/>
                    <a:pt x="241" y="1913"/>
                    <a:pt x="241" y="1913"/>
                  </a:cubicBezTo>
                  <a:cubicBezTo>
                    <a:pt x="237" y="1911"/>
                    <a:pt x="237" y="1911"/>
                    <a:pt x="237" y="1911"/>
                  </a:cubicBezTo>
                  <a:cubicBezTo>
                    <a:pt x="239" y="1915"/>
                    <a:pt x="239" y="1915"/>
                    <a:pt x="239" y="1915"/>
                  </a:cubicBezTo>
                  <a:cubicBezTo>
                    <a:pt x="239" y="1915"/>
                    <a:pt x="240" y="1914"/>
                    <a:pt x="241" y="1913"/>
                  </a:cubicBezTo>
                  <a:cubicBezTo>
                    <a:pt x="237" y="1911"/>
                    <a:pt x="237" y="1911"/>
                    <a:pt x="237" y="1911"/>
                  </a:cubicBezTo>
                  <a:cubicBezTo>
                    <a:pt x="239" y="1915"/>
                    <a:pt x="239" y="1915"/>
                    <a:pt x="239" y="1915"/>
                  </a:cubicBezTo>
                  <a:cubicBezTo>
                    <a:pt x="237" y="1911"/>
                    <a:pt x="237" y="1911"/>
                    <a:pt x="237" y="1911"/>
                  </a:cubicBezTo>
                  <a:cubicBezTo>
                    <a:pt x="237" y="1915"/>
                    <a:pt x="237" y="1915"/>
                    <a:pt x="237" y="1915"/>
                  </a:cubicBezTo>
                  <a:cubicBezTo>
                    <a:pt x="238" y="1915"/>
                    <a:pt x="238" y="1915"/>
                    <a:pt x="239" y="1915"/>
                  </a:cubicBezTo>
                  <a:cubicBezTo>
                    <a:pt x="237" y="1911"/>
                    <a:pt x="237" y="1911"/>
                    <a:pt x="237" y="1911"/>
                  </a:cubicBezTo>
                  <a:cubicBezTo>
                    <a:pt x="237" y="1915"/>
                    <a:pt x="237" y="1915"/>
                    <a:pt x="237" y="1915"/>
                  </a:cubicBezTo>
                  <a:cubicBezTo>
                    <a:pt x="237" y="1912"/>
                    <a:pt x="237" y="1912"/>
                    <a:pt x="237" y="1912"/>
                  </a:cubicBezTo>
                  <a:cubicBezTo>
                    <a:pt x="237" y="1915"/>
                    <a:pt x="237" y="1915"/>
                    <a:pt x="237" y="1915"/>
                  </a:cubicBezTo>
                  <a:cubicBezTo>
                    <a:pt x="237" y="1915"/>
                    <a:pt x="237" y="1915"/>
                    <a:pt x="237" y="1915"/>
                  </a:cubicBezTo>
                  <a:cubicBezTo>
                    <a:pt x="237" y="1912"/>
                    <a:pt x="237" y="1912"/>
                    <a:pt x="237" y="1912"/>
                  </a:cubicBezTo>
                  <a:cubicBezTo>
                    <a:pt x="237" y="1915"/>
                    <a:pt x="237" y="1915"/>
                    <a:pt x="237" y="1915"/>
                  </a:cubicBezTo>
                  <a:cubicBezTo>
                    <a:pt x="237" y="1915"/>
                    <a:pt x="237" y="1915"/>
                    <a:pt x="237" y="1915"/>
                  </a:cubicBezTo>
                  <a:cubicBezTo>
                    <a:pt x="237" y="1915"/>
                    <a:pt x="238" y="1915"/>
                    <a:pt x="239" y="1916"/>
                  </a:cubicBezTo>
                  <a:cubicBezTo>
                    <a:pt x="244" y="1918"/>
                    <a:pt x="254" y="1923"/>
                    <a:pt x="266" y="1928"/>
                  </a:cubicBezTo>
                  <a:cubicBezTo>
                    <a:pt x="284" y="1937"/>
                    <a:pt x="307" y="1949"/>
                    <a:pt x="325" y="1958"/>
                  </a:cubicBezTo>
                  <a:cubicBezTo>
                    <a:pt x="335" y="1962"/>
                    <a:pt x="343" y="1966"/>
                    <a:pt x="349" y="1969"/>
                  </a:cubicBezTo>
                  <a:cubicBezTo>
                    <a:pt x="352" y="1971"/>
                    <a:pt x="354" y="1972"/>
                    <a:pt x="356" y="1973"/>
                  </a:cubicBezTo>
                  <a:cubicBezTo>
                    <a:pt x="357" y="1973"/>
                    <a:pt x="358" y="1973"/>
                    <a:pt x="358" y="1974"/>
                  </a:cubicBezTo>
                  <a:cubicBezTo>
                    <a:pt x="359" y="1974"/>
                    <a:pt x="359" y="1974"/>
                    <a:pt x="359" y="1974"/>
                  </a:cubicBezTo>
                  <a:cubicBezTo>
                    <a:pt x="359" y="1974"/>
                    <a:pt x="359" y="1974"/>
                    <a:pt x="359" y="1974"/>
                  </a:cubicBezTo>
                  <a:cubicBezTo>
                    <a:pt x="360" y="1974"/>
                    <a:pt x="360" y="1974"/>
                    <a:pt x="361" y="1974"/>
                  </a:cubicBezTo>
                  <a:cubicBezTo>
                    <a:pt x="361" y="1974"/>
                    <a:pt x="361" y="1974"/>
                    <a:pt x="362" y="1974"/>
                  </a:cubicBezTo>
                  <a:cubicBezTo>
                    <a:pt x="362" y="1974"/>
                    <a:pt x="363" y="1973"/>
                    <a:pt x="364" y="1972"/>
                  </a:cubicBezTo>
                  <a:cubicBezTo>
                    <a:pt x="365" y="1971"/>
                    <a:pt x="365" y="1970"/>
                    <a:pt x="364" y="1969"/>
                  </a:cubicBezTo>
                  <a:cubicBezTo>
                    <a:pt x="364" y="1968"/>
                    <a:pt x="364" y="1967"/>
                    <a:pt x="363" y="1967"/>
                  </a:cubicBezTo>
                  <a:cubicBezTo>
                    <a:pt x="251" y="1897"/>
                    <a:pt x="251" y="1897"/>
                    <a:pt x="251" y="1897"/>
                  </a:cubicBezTo>
                  <a:cubicBezTo>
                    <a:pt x="249" y="1901"/>
                    <a:pt x="249" y="1901"/>
                    <a:pt x="249" y="1901"/>
                  </a:cubicBezTo>
                  <a:cubicBezTo>
                    <a:pt x="252" y="1903"/>
                    <a:pt x="252" y="1903"/>
                    <a:pt x="252" y="1903"/>
                  </a:cubicBezTo>
                  <a:cubicBezTo>
                    <a:pt x="249" y="1901"/>
                    <a:pt x="249" y="1901"/>
                    <a:pt x="249" y="1901"/>
                  </a:cubicBezTo>
                  <a:cubicBezTo>
                    <a:pt x="250" y="1904"/>
                    <a:pt x="250" y="1904"/>
                    <a:pt x="250" y="1904"/>
                  </a:cubicBezTo>
                  <a:cubicBezTo>
                    <a:pt x="251" y="1904"/>
                    <a:pt x="252" y="1904"/>
                    <a:pt x="252" y="1903"/>
                  </a:cubicBezTo>
                  <a:cubicBezTo>
                    <a:pt x="249" y="1901"/>
                    <a:pt x="249" y="1901"/>
                    <a:pt x="249" y="1901"/>
                  </a:cubicBezTo>
                  <a:cubicBezTo>
                    <a:pt x="250" y="1904"/>
                    <a:pt x="250" y="1904"/>
                    <a:pt x="250" y="1904"/>
                  </a:cubicBezTo>
                  <a:cubicBezTo>
                    <a:pt x="249" y="1901"/>
                    <a:pt x="249" y="1901"/>
                    <a:pt x="249" y="1901"/>
                  </a:cubicBezTo>
                  <a:cubicBezTo>
                    <a:pt x="249" y="1904"/>
                    <a:pt x="249" y="1904"/>
                    <a:pt x="249" y="1904"/>
                  </a:cubicBezTo>
                  <a:cubicBezTo>
                    <a:pt x="249" y="1904"/>
                    <a:pt x="250" y="1904"/>
                    <a:pt x="250" y="1904"/>
                  </a:cubicBezTo>
                  <a:cubicBezTo>
                    <a:pt x="249" y="1901"/>
                    <a:pt x="249" y="1901"/>
                    <a:pt x="249" y="1901"/>
                  </a:cubicBezTo>
                  <a:cubicBezTo>
                    <a:pt x="249" y="1904"/>
                    <a:pt x="249" y="1904"/>
                    <a:pt x="249" y="1904"/>
                  </a:cubicBezTo>
                  <a:cubicBezTo>
                    <a:pt x="249" y="1902"/>
                    <a:pt x="249" y="1902"/>
                    <a:pt x="249" y="1902"/>
                  </a:cubicBezTo>
                  <a:cubicBezTo>
                    <a:pt x="249" y="1904"/>
                    <a:pt x="249" y="1904"/>
                    <a:pt x="249" y="1904"/>
                  </a:cubicBezTo>
                  <a:cubicBezTo>
                    <a:pt x="249" y="1904"/>
                    <a:pt x="249" y="1904"/>
                    <a:pt x="249" y="1904"/>
                  </a:cubicBezTo>
                  <a:cubicBezTo>
                    <a:pt x="249" y="1902"/>
                    <a:pt x="249" y="1902"/>
                    <a:pt x="249" y="1902"/>
                  </a:cubicBezTo>
                  <a:cubicBezTo>
                    <a:pt x="249" y="1904"/>
                    <a:pt x="249" y="1904"/>
                    <a:pt x="249" y="1904"/>
                  </a:cubicBezTo>
                  <a:cubicBezTo>
                    <a:pt x="249" y="1904"/>
                    <a:pt x="249" y="1904"/>
                    <a:pt x="249" y="1904"/>
                  </a:cubicBezTo>
                  <a:cubicBezTo>
                    <a:pt x="249" y="1905"/>
                    <a:pt x="250" y="1905"/>
                    <a:pt x="252" y="1906"/>
                  </a:cubicBezTo>
                  <a:cubicBezTo>
                    <a:pt x="257" y="1908"/>
                    <a:pt x="268" y="1913"/>
                    <a:pt x="281" y="1919"/>
                  </a:cubicBezTo>
                  <a:cubicBezTo>
                    <a:pt x="300" y="1928"/>
                    <a:pt x="324" y="1940"/>
                    <a:pt x="344" y="1950"/>
                  </a:cubicBezTo>
                  <a:cubicBezTo>
                    <a:pt x="353" y="1955"/>
                    <a:pt x="362" y="1959"/>
                    <a:pt x="368" y="1962"/>
                  </a:cubicBezTo>
                  <a:cubicBezTo>
                    <a:pt x="374" y="1965"/>
                    <a:pt x="378" y="1967"/>
                    <a:pt x="378" y="1967"/>
                  </a:cubicBezTo>
                  <a:cubicBezTo>
                    <a:pt x="380" y="1967"/>
                    <a:pt x="382" y="1967"/>
                    <a:pt x="383" y="1965"/>
                  </a:cubicBezTo>
                  <a:cubicBezTo>
                    <a:pt x="384" y="1963"/>
                    <a:pt x="383" y="1961"/>
                    <a:pt x="382" y="1960"/>
                  </a:cubicBezTo>
                  <a:cubicBezTo>
                    <a:pt x="345" y="1937"/>
                    <a:pt x="345" y="1937"/>
                    <a:pt x="345" y="1937"/>
                  </a:cubicBezTo>
                  <a:cubicBezTo>
                    <a:pt x="386" y="1958"/>
                    <a:pt x="386" y="1958"/>
                    <a:pt x="386" y="1958"/>
                  </a:cubicBezTo>
                  <a:cubicBezTo>
                    <a:pt x="388" y="1959"/>
                    <a:pt x="390" y="1958"/>
                    <a:pt x="391" y="1956"/>
                  </a:cubicBezTo>
                  <a:cubicBezTo>
                    <a:pt x="392" y="1954"/>
                    <a:pt x="391" y="1952"/>
                    <a:pt x="390" y="1951"/>
                  </a:cubicBezTo>
                  <a:cubicBezTo>
                    <a:pt x="363" y="1934"/>
                    <a:pt x="363" y="1934"/>
                    <a:pt x="363" y="1934"/>
                  </a:cubicBezTo>
                  <a:cubicBezTo>
                    <a:pt x="400" y="1954"/>
                    <a:pt x="400" y="1954"/>
                    <a:pt x="400" y="1954"/>
                  </a:cubicBezTo>
                  <a:cubicBezTo>
                    <a:pt x="402" y="1955"/>
                    <a:pt x="404" y="1954"/>
                    <a:pt x="405" y="1952"/>
                  </a:cubicBezTo>
                  <a:cubicBezTo>
                    <a:pt x="406" y="1951"/>
                    <a:pt x="406" y="1951"/>
                    <a:pt x="406" y="1950"/>
                  </a:cubicBezTo>
                  <a:cubicBezTo>
                    <a:pt x="406" y="1949"/>
                    <a:pt x="406" y="1948"/>
                    <a:pt x="405" y="1948"/>
                  </a:cubicBezTo>
                  <a:cubicBezTo>
                    <a:pt x="405" y="1947"/>
                    <a:pt x="405" y="1947"/>
                    <a:pt x="405" y="1947"/>
                  </a:cubicBezTo>
                  <a:cubicBezTo>
                    <a:pt x="404" y="1947"/>
                    <a:pt x="404" y="1946"/>
                    <a:pt x="403" y="1946"/>
                  </a:cubicBezTo>
                  <a:cubicBezTo>
                    <a:pt x="402" y="1945"/>
                    <a:pt x="398" y="1943"/>
                    <a:pt x="394" y="1940"/>
                  </a:cubicBezTo>
                  <a:cubicBezTo>
                    <a:pt x="379" y="1930"/>
                    <a:pt x="350" y="1913"/>
                    <a:pt x="325" y="1897"/>
                  </a:cubicBezTo>
                  <a:cubicBezTo>
                    <a:pt x="312" y="1890"/>
                    <a:pt x="300" y="1882"/>
                    <a:pt x="292" y="1877"/>
                  </a:cubicBezTo>
                  <a:cubicBezTo>
                    <a:pt x="288" y="1874"/>
                    <a:pt x="284" y="1872"/>
                    <a:pt x="282" y="1871"/>
                  </a:cubicBezTo>
                  <a:cubicBezTo>
                    <a:pt x="281" y="1870"/>
                    <a:pt x="280" y="1869"/>
                    <a:pt x="279" y="1869"/>
                  </a:cubicBezTo>
                  <a:cubicBezTo>
                    <a:pt x="279" y="1869"/>
                    <a:pt x="279" y="1869"/>
                    <a:pt x="279" y="1869"/>
                  </a:cubicBezTo>
                  <a:cubicBezTo>
                    <a:pt x="277" y="1870"/>
                    <a:pt x="277" y="1870"/>
                    <a:pt x="277" y="1870"/>
                  </a:cubicBezTo>
                  <a:cubicBezTo>
                    <a:pt x="279" y="1869"/>
                    <a:pt x="279" y="1869"/>
                    <a:pt x="279" y="1869"/>
                  </a:cubicBezTo>
                  <a:cubicBezTo>
                    <a:pt x="279" y="1869"/>
                    <a:pt x="279" y="1869"/>
                    <a:pt x="279" y="1869"/>
                  </a:cubicBezTo>
                  <a:cubicBezTo>
                    <a:pt x="277" y="1870"/>
                    <a:pt x="277" y="1870"/>
                    <a:pt x="277" y="1870"/>
                  </a:cubicBezTo>
                  <a:cubicBezTo>
                    <a:pt x="279" y="1869"/>
                    <a:pt x="279" y="1869"/>
                    <a:pt x="279" y="1869"/>
                  </a:cubicBezTo>
                  <a:cubicBezTo>
                    <a:pt x="276" y="1871"/>
                    <a:pt x="276" y="1871"/>
                    <a:pt x="276" y="1871"/>
                  </a:cubicBezTo>
                  <a:cubicBezTo>
                    <a:pt x="279" y="1869"/>
                    <a:pt x="279" y="1869"/>
                    <a:pt x="279" y="1869"/>
                  </a:cubicBezTo>
                  <a:cubicBezTo>
                    <a:pt x="279" y="1869"/>
                    <a:pt x="279" y="1869"/>
                    <a:pt x="279" y="1869"/>
                  </a:cubicBezTo>
                  <a:cubicBezTo>
                    <a:pt x="276" y="1871"/>
                    <a:pt x="276" y="1871"/>
                    <a:pt x="276" y="1871"/>
                  </a:cubicBezTo>
                  <a:cubicBezTo>
                    <a:pt x="279" y="1869"/>
                    <a:pt x="279" y="1869"/>
                    <a:pt x="279" y="1869"/>
                  </a:cubicBezTo>
                  <a:cubicBezTo>
                    <a:pt x="276" y="1871"/>
                    <a:pt x="276" y="1871"/>
                    <a:pt x="276" y="1871"/>
                  </a:cubicBezTo>
                  <a:cubicBezTo>
                    <a:pt x="280" y="1871"/>
                    <a:pt x="280" y="1871"/>
                    <a:pt x="280" y="1871"/>
                  </a:cubicBezTo>
                  <a:cubicBezTo>
                    <a:pt x="280" y="1870"/>
                    <a:pt x="279" y="1870"/>
                    <a:pt x="279" y="1869"/>
                  </a:cubicBezTo>
                  <a:cubicBezTo>
                    <a:pt x="276" y="1871"/>
                    <a:pt x="276" y="1871"/>
                    <a:pt x="276" y="1871"/>
                  </a:cubicBezTo>
                  <a:cubicBezTo>
                    <a:pt x="280" y="1871"/>
                    <a:pt x="280" y="1871"/>
                    <a:pt x="280" y="1871"/>
                  </a:cubicBezTo>
                  <a:cubicBezTo>
                    <a:pt x="276" y="1871"/>
                    <a:pt x="276" y="1871"/>
                    <a:pt x="276" y="1871"/>
                  </a:cubicBezTo>
                  <a:cubicBezTo>
                    <a:pt x="279" y="1873"/>
                    <a:pt x="279" y="1873"/>
                    <a:pt x="279" y="1873"/>
                  </a:cubicBezTo>
                  <a:cubicBezTo>
                    <a:pt x="280" y="1873"/>
                    <a:pt x="280" y="1872"/>
                    <a:pt x="280" y="1871"/>
                  </a:cubicBezTo>
                  <a:cubicBezTo>
                    <a:pt x="276" y="1871"/>
                    <a:pt x="276" y="1871"/>
                    <a:pt x="276" y="1871"/>
                  </a:cubicBezTo>
                  <a:cubicBezTo>
                    <a:pt x="279" y="1873"/>
                    <a:pt x="279" y="1873"/>
                    <a:pt x="279" y="1873"/>
                  </a:cubicBezTo>
                  <a:cubicBezTo>
                    <a:pt x="279" y="1873"/>
                    <a:pt x="279" y="1873"/>
                    <a:pt x="279" y="1873"/>
                  </a:cubicBezTo>
                  <a:cubicBezTo>
                    <a:pt x="276" y="1871"/>
                    <a:pt x="276" y="1871"/>
                    <a:pt x="276" y="1871"/>
                  </a:cubicBezTo>
                  <a:cubicBezTo>
                    <a:pt x="277" y="1875"/>
                    <a:pt x="277" y="1875"/>
                    <a:pt x="277" y="1875"/>
                  </a:cubicBezTo>
                  <a:cubicBezTo>
                    <a:pt x="278" y="1875"/>
                    <a:pt x="279" y="1874"/>
                    <a:pt x="279" y="1873"/>
                  </a:cubicBezTo>
                  <a:cubicBezTo>
                    <a:pt x="276" y="1871"/>
                    <a:pt x="276" y="1871"/>
                    <a:pt x="276" y="1871"/>
                  </a:cubicBezTo>
                  <a:cubicBezTo>
                    <a:pt x="277" y="1875"/>
                    <a:pt x="277" y="1875"/>
                    <a:pt x="277" y="1875"/>
                  </a:cubicBezTo>
                  <a:cubicBezTo>
                    <a:pt x="276" y="1872"/>
                    <a:pt x="276" y="1872"/>
                    <a:pt x="276" y="1872"/>
                  </a:cubicBezTo>
                  <a:cubicBezTo>
                    <a:pt x="276" y="1875"/>
                    <a:pt x="276" y="1875"/>
                    <a:pt x="276" y="1875"/>
                  </a:cubicBezTo>
                  <a:cubicBezTo>
                    <a:pt x="276" y="1875"/>
                    <a:pt x="277" y="1875"/>
                    <a:pt x="277" y="1875"/>
                  </a:cubicBezTo>
                  <a:cubicBezTo>
                    <a:pt x="276" y="1872"/>
                    <a:pt x="276" y="1872"/>
                    <a:pt x="276" y="1872"/>
                  </a:cubicBezTo>
                  <a:cubicBezTo>
                    <a:pt x="276" y="1875"/>
                    <a:pt x="276" y="1875"/>
                    <a:pt x="276" y="1875"/>
                  </a:cubicBezTo>
                  <a:cubicBezTo>
                    <a:pt x="276" y="1874"/>
                    <a:pt x="276" y="1874"/>
                    <a:pt x="276" y="1874"/>
                  </a:cubicBezTo>
                  <a:cubicBezTo>
                    <a:pt x="276" y="1875"/>
                    <a:pt x="276" y="1875"/>
                    <a:pt x="276" y="1875"/>
                  </a:cubicBezTo>
                  <a:cubicBezTo>
                    <a:pt x="276" y="1875"/>
                    <a:pt x="276" y="1875"/>
                    <a:pt x="276" y="1875"/>
                  </a:cubicBezTo>
                  <a:cubicBezTo>
                    <a:pt x="276" y="1874"/>
                    <a:pt x="276" y="1874"/>
                    <a:pt x="276" y="1874"/>
                  </a:cubicBezTo>
                  <a:cubicBezTo>
                    <a:pt x="276" y="1875"/>
                    <a:pt x="276" y="1875"/>
                    <a:pt x="276" y="1875"/>
                  </a:cubicBezTo>
                  <a:cubicBezTo>
                    <a:pt x="276" y="1875"/>
                    <a:pt x="276" y="1875"/>
                    <a:pt x="276" y="1875"/>
                  </a:cubicBezTo>
                  <a:cubicBezTo>
                    <a:pt x="277" y="1875"/>
                    <a:pt x="278" y="1876"/>
                    <a:pt x="280" y="1876"/>
                  </a:cubicBezTo>
                  <a:cubicBezTo>
                    <a:pt x="286" y="1879"/>
                    <a:pt x="298" y="1884"/>
                    <a:pt x="312" y="1891"/>
                  </a:cubicBezTo>
                  <a:cubicBezTo>
                    <a:pt x="333" y="1902"/>
                    <a:pt x="359" y="1915"/>
                    <a:pt x="380" y="1926"/>
                  </a:cubicBezTo>
                  <a:cubicBezTo>
                    <a:pt x="390" y="1932"/>
                    <a:pt x="399" y="1937"/>
                    <a:pt x="406" y="1940"/>
                  </a:cubicBezTo>
                  <a:cubicBezTo>
                    <a:pt x="412" y="1943"/>
                    <a:pt x="416" y="1946"/>
                    <a:pt x="416" y="1946"/>
                  </a:cubicBezTo>
                  <a:cubicBezTo>
                    <a:pt x="418" y="1947"/>
                    <a:pt x="420" y="1946"/>
                    <a:pt x="421" y="1944"/>
                  </a:cubicBezTo>
                  <a:cubicBezTo>
                    <a:pt x="422" y="1943"/>
                    <a:pt x="422" y="1943"/>
                    <a:pt x="422" y="1942"/>
                  </a:cubicBezTo>
                  <a:cubicBezTo>
                    <a:pt x="422" y="1941"/>
                    <a:pt x="421" y="1940"/>
                    <a:pt x="421" y="1940"/>
                  </a:cubicBezTo>
                  <a:cubicBezTo>
                    <a:pt x="421" y="1939"/>
                    <a:pt x="421" y="1939"/>
                    <a:pt x="420" y="1939"/>
                  </a:cubicBezTo>
                  <a:cubicBezTo>
                    <a:pt x="420" y="1938"/>
                    <a:pt x="420" y="1938"/>
                    <a:pt x="419" y="1938"/>
                  </a:cubicBezTo>
                  <a:cubicBezTo>
                    <a:pt x="417" y="1937"/>
                    <a:pt x="414" y="1934"/>
                    <a:pt x="410" y="1932"/>
                  </a:cubicBezTo>
                  <a:cubicBezTo>
                    <a:pt x="394" y="1922"/>
                    <a:pt x="363" y="1903"/>
                    <a:pt x="337" y="1887"/>
                  </a:cubicBezTo>
                  <a:cubicBezTo>
                    <a:pt x="323" y="1879"/>
                    <a:pt x="311" y="1871"/>
                    <a:pt x="302" y="1866"/>
                  </a:cubicBezTo>
                  <a:cubicBezTo>
                    <a:pt x="298" y="1863"/>
                    <a:pt x="294" y="1861"/>
                    <a:pt x="291" y="1859"/>
                  </a:cubicBezTo>
                  <a:cubicBezTo>
                    <a:pt x="290" y="1858"/>
                    <a:pt x="289" y="1857"/>
                    <a:pt x="289" y="1857"/>
                  </a:cubicBezTo>
                  <a:cubicBezTo>
                    <a:pt x="288" y="1857"/>
                    <a:pt x="288" y="1857"/>
                    <a:pt x="288" y="1857"/>
                  </a:cubicBezTo>
                  <a:cubicBezTo>
                    <a:pt x="287" y="1858"/>
                    <a:pt x="287" y="1858"/>
                    <a:pt x="287" y="1858"/>
                  </a:cubicBezTo>
                  <a:cubicBezTo>
                    <a:pt x="288" y="1857"/>
                    <a:pt x="288" y="1857"/>
                    <a:pt x="288" y="1857"/>
                  </a:cubicBezTo>
                  <a:cubicBezTo>
                    <a:pt x="288" y="1857"/>
                    <a:pt x="288" y="1857"/>
                    <a:pt x="288" y="1857"/>
                  </a:cubicBezTo>
                  <a:cubicBezTo>
                    <a:pt x="287" y="1858"/>
                    <a:pt x="287" y="1858"/>
                    <a:pt x="287" y="1858"/>
                  </a:cubicBezTo>
                  <a:cubicBezTo>
                    <a:pt x="288" y="1857"/>
                    <a:pt x="288" y="1857"/>
                    <a:pt x="288" y="1857"/>
                  </a:cubicBezTo>
                  <a:cubicBezTo>
                    <a:pt x="286" y="1859"/>
                    <a:pt x="286" y="1859"/>
                    <a:pt x="286" y="1859"/>
                  </a:cubicBezTo>
                  <a:cubicBezTo>
                    <a:pt x="289" y="1858"/>
                    <a:pt x="289" y="1858"/>
                    <a:pt x="289" y="1858"/>
                  </a:cubicBezTo>
                  <a:cubicBezTo>
                    <a:pt x="288" y="1857"/>
                    <a:pt x="288" y="1857"/>
                    <a:pt x="288" y="1857"/>
                  </a:cubicBezTo>
                  <a:cubicBezTo>
                    <a:pt x="286" y="1859"/>
                    <a:pt x="286" y="1859"/>
                    <a:pt x="286" y="1859"/>
                  </a:cubicBezTo>
                  <a:cubicBezTo>
                    <a:pt x="289" y="1858"/>
                    <a:pt x="289" y="1858"/>
                    <a:pt x="289" y="1858"/>
                  </a:cubicBezTo>
                  <a:cubicBezTo>
                    <a:pt x="285" y="1859"/>
                    <a:pt x="285" y="1859"/>
                    <a:pt x="285" y="1859"/>
                  </a:cubicBezTo>
                  <a:cubicBezTo>
                    <a:pt x="289" y="1859"/>
                    <a:pt x="289" y="1859"/>
                    <a:pt x="289" y="1859"/>
                  </a:cubicBezTo>
                  <a:cubicBezTo>
                    <a:pt x="289" y="1858"/>
                    <a:pt x="289" y="1858"/>
                    <a:pt x="289" y="1858"/>
                  </a:cubicBezTo>
                  <a:cubicBezTo>
                    <a:pt x="285" y="1859"/>
                    <a:pt x="285" y="1859"/>
                    <a:pt x="285" y="1859"/>
                  </a:cubicBezTo>
                  <a:cubicBezTo>
                    <a:pt x="289" y="1859"/>
                    <a:pt x="289" y="1859"/>
                    <a:pt x="289" y="1859"/>
                  </a:cubicBezTo>
                  <a:cubicBezTo>
                    <a:pt x="285" y="1859"/>
                    <a:pt x="285" y="1859"/>
                    <a:pt x="285" y="1859"/>
                  </a:cubicBezTo>
                  <a:cubicBezTo>
                    <a:pt x="289" y="1861"/>
                    <a:pt x="289" y="1861"/>
                    <a:pt x="289" y="1861"/>
                  </a:cubicBezTo>
                  <a:cubicBezTo>
                    <a:pt x="289" y="1861"/>
                    <a:pt x="289" y="1860"/>
                    <a:pt x="289" y="1859"/>
                  </a:cubicBezTo>
                  <a:cubicBezTo>
                    <a:pt x="285" y="1859"/>
                    <a:pt x="285" y="1859"/>
                    <a:pt x="285" y="1859"/>
                  </a:cubicBezTo>
                  <a:cubicBezTo>
                    <a:pt x="289" y="1861"/>
                    <a:pt x="289" y="1861"/>
                    <a:pt x="289" y="1861"/>
                  </a:cubicBezTo>
                  <a:cubicBezTo>
                    <a:pt x="285" y="1859"/>
                    <a:pt x="285" y="1859"/>
                    <a:pt x="285" y="1859"/>
                  </a:cubicBezTo>
                  <a:cubicBezTo>
                    <a:pt x="283" y="1863"/>
                    <a:pt x="283" y="1863"/>
                    <a:pt x="283" y="1863"/>
                  </a:cubicBezTo>
                  <a:cubicBezTo>
                    <a:pt x="283" y="1863"/>
                    <a:pt x="318" y="1881"/>
                    <a:pt x="354" y="1900"/>
                  </a:cubicBezTo>
                  <a:cubicBezTo>
                    <a:pt x="372" y="1909"/>
                    <a:pt x="390" y="1919"/>
                    <a:pt x="404" y="1926"/>
                  </a:cubicBezTo>
                  <a:cubicBezTo>
                    <a:pt x="411" y="1929"/>
                    <a:pt x="417" y="1932"/>
                    <a:pt x="422" y="1934"/>
                  </a:cubicBezTo>
                  <a:cubicBezTo>
                    <a:pt x="424" y="1935"/>
                    <a:pt x="426" y="1936"/>
                    <a:pt x="427" y="1937"/>
                  </a:cubicBezTo>
                  <a:cubicBezTo>
                    <a:pt x="428" y="1937"/>
                    <a:pt x="429" y="1937"/>
                    <a:pt x="430" y="1938"/>
                  </a:cubicBezTo>
                  <a:cubicBezTo>
                    <a:pt x="430" y="1938"/>
                    <a:pt x="431" y="1938"/>
                    <a:pt x="432" y="1938"/>
                  </a:cubicBezTo>
                  <a:cubicBezTo>
                    <a:pt x="432" y="1938"/>
                    <a:pt x="433" y="1938"/>
                    <a:pt x="433" y="1938"/>
                  </a:cubicBezTo>
                  <a:cubicBezTo>
                    <a:pt x="434" y="1938"/>
                    <a:pt x="435" y="1937"/>
                    <a:pt x="435" y="1936"/>
                  </a:cubicBezTo>
                  <a:cubicBezTo>
                    <a:pt x="436" y="1935"/>
                    <a:pt x="436" y="1934"/>
                    <a:pt x="436" y="1933"/>
                  </a:cubicBezTo>
                  <a:cubicBezTo>
                    <a:pt x="436" y="1932"/>
                    <a:pt x="435" y="1931"/>
                    <a:pt x="434" y="1930"/>
                  </a:cubicBezTo>
                  <a:cubicBezTo>
                    <a:pt x="434" y="1930"/>
                    <a:pt x="432" y="1929"/>
                    <a:pt x="428" y="1927"/>
                  </a:cubicBezTo>
                  <a:cubicBezTo>
                    <a:pt x="415" y="1919"/>
                    <a:pt x="383" y="1900"/>
                    <a:pt x="354" y="1882"/>
                  </a:cubicBezTo>
                  <a:cubicBezTo>
                    <a:pt x="340" y="1873"/>
                    <a:pt x="326" y="1865"/>
                    <a:pt x="316" y="1858"/>
                  </a:cubicBezTo>
                  <a:cubicBezTo>
                    <a:pt x="311" y="1855"/>
                    <a:pt x="307" y="1852"/>
                    <a:pt x="304" y="1850"/>
                  </a:cubicBezTo>
                  <a:cubicBezTo>
                    <a:pt x="303" y="1849"/>
                    <a:pt x="302" y="1849"/>
                    <a:pt x="301" y="1848"/>
                  </a:cubicBezTo>
                  <a:cubicBezTo>
                    <a:pt x="301" y="1848"/>
                    <a:pt x="301" y="1848"/>
                    <a:pt x="301" y="1848"/>
                  </a:cubicBezTo>
                  <a:cubicBezTo>
                    <a:pt x="301" y="1848"/>
                    <a:pt x="301" y="1848"/>
                    <a:pt x="301" y="1848"/>
                  </a:cubicBezTo>
                  <a:cubicBezTo>
                    <a:pt x="300" y="1848"/>
                    <a:pt x="300" y="1848"/>
                    <a:pt x="300" y="1848"/>
                  </a:cubicBezTo>
                  <a:cubicBezTo>
                    <a:pt x="301" y="1848"/>
                    <a:pt x="301" y="1848"/>
                    <a:pt x="301" y="1848"/>
                  </a:cubicBezTo>
                  <a:cubicBezTo>
                    <a:pt x="301" y="1848"/>
                    <a:pt x="301" y="1848"/>
                    <a:pt x="301" y="1848"/>
                  </a:cubicBezTo>
                  <a:cubicBezTo>
                    <a:pt x="300" y="1848"/>
                    <a:pt x="300" y="1848"/>
                    <a:pt x="300" y="1848"/>
                  </a:cubicBezTo>
                  <a:cubicBezTo>
                    <a:pt x="301" y="1848"/>
                    <a:pt x="301" y="1848"/>
                    <a:pt x="301" y="1848"/>
                  </a:cubicBezTo>
                  <a:cubicBezTo>
                    <a:pt x="299" y="1849"/>
                    <a:pt x="299" y="1849"/>
                    <a:pt x="299" y="1849"/>
                  </a:cubicBezTo>
                  <a:cubicBezTo>
                    <a:pt x="301" y="1848"/>
                    <a:pt x="301" y="1848"/>
                    <a:pt x="301" y="1848"/>
                  </a:cubicBezTo>
                  <a:cubicBezTo>
                    <a:pt x="301" y="1848"/>
                    <a:pt x="301" y="1848"/>
                    <a:pt x="301" y="1848"/>
                  </a:cubicBezTo>
                  <a:cubicBezTo>
                    <a:pt x="299" y="1849"/>
                    <a:pt x="299" y="1849"/>
                    <a:pt x="299" y="1849"/>
                  </a:cubicBezTo>
                  <a:cubicBezTo>
                    <a:pt x="301" y="1848"/>
                    <a:pt x="301" y="1848"/>
                    <a:pt x="301" y="1848"/>
                  </a:cubicBezTo>
                  <a:cubicBezTo>
                    <a:pt x="298" y="1850"/>
                    <a:pt x="298" y="1850"/>
                    <a:pt x="298" y="1850"/>
                  </a:cubicBezTo>
                  <a:cubicBezTo>
                    <a:pt x="301" y="1850"/>
                    <a:pt x="301" y="1850"/>
                    <a:pt x="301" y="1850"/>
                  </a:cubicBezTo>
                  <a:cubicBezTo>
                    <a:pt x="301" y="1849"/>
                    <a:pt x="301" y="1848"/>
                    <a:pt x="301" y="1848"/>
                  </a:cubicBezTo>
                  <a:cubicBezTo>
                    <a:pt x="298" y="1850"/>
                    <a:pt x="298" y="1850"/>
                    <a:pt x="298" y="1850"/>
                  </a:cubicBezTo>
                  <a:cubicBezTo>
                    <a:pt x="301" y="1850"/>
                    <a:pt x="301" y="1850"/>
                    <a:pt x="301" y="1850"/>
                  </a:cubicBezTo>
                  <a:cubicBezTo>
                    <a:pt x="297" y="1850"/>
                    <a:pt x="297" y="1850"/>
                    <a:pt x="297" y="1850"/>
                  </a:cubicBezTo>
                  <a:cubicBezTo>
                    <a:pt x="301" y="1852"/>
                    <a:pt x="301" y="1852"/>
                    <a:pt x="301" y="1852"/>
                  </a:cubicBezTo>
                  <a:cubicBezTo>
                    <a:pt x="301" y="1851"/>
                    <a:pt x="301" y="1850"/>
                    <a:pt x="301" y="1850"/>
                  </a:cubicBezTo>
                  <a:cubicBezTo>
                    <a:pt x="297" y="1850"/>
                    <a:pt x="297" y="1850"/>
                    <a:pt x="297" y="1850"/>
                  </a:cubicBezTo>
                  <a:cubicBezTo>
                    <a:pt x="301" y="1852"/>
                    <a:pt x="301" y="1852"/>
                    <a:pt x="301" y="1852"/>
                  </a:cubicBezTo>
                  <a:cubicBezTo>
                    <a:pt x="301" y="1852"/>
                    <a:pt x="301" y="1852"/>
                    <a:pt x="301" y="1852"/>
                  </a:cubicBezTo>
                  <a:cubicBezTo>
                    <a:pt x="297" y="1850"/>
                    <a:pt x="297" y="1850"/>
                    <a:pt x="297" y="1850"/>
                  </a:cubicBezTo>
                  <a:cubicBezTo>
                    <a:pt x="299" y="1853"/>
                    <a:pt x="299" y="1853"/>
                    <a:pt x="299" y="1853"/>
                  </a:cubicBezTo>
                  <a:cubicBezTo>
                    <a:pt x="299" y="1853"/>
                    <a:pt x="300" y="1853"/>
                    <a:pt x="301" y="1852"/>
                  </a:cubicBezTo>
                  <a:cubicBezTo>
                    <a:pt x="297" y="1850"/>
                    <a:pt x="297" y="1850"/>
                    <a:pt x="297" y="1850"/>
                  </a:cubicBezTo>
                  <a:cubicBezTo>
                    <a:pt x="299" y="1853"/>
                    <a:pt x="299" y="1853"/>
                    <a:pt x="299" y="1853"/>
                  </a:cubicBezTo>
                  <a:cubicBezTo>
                    <a:pt x="297" y="1850"/>
                    <a:pt x="297" y="1850"/>
                    <a:pt x="297" y="1850"/>
                  </a:cubicBezTo>
                  <a:cubicBezTo>
                    <a:pt x="297" y="1854"/>
                    <a:pt x="297" y="1854"/>
                    <a:pt x="297" y="1854"/>
                  </a:cubicBezTo>
                  <a:cubicBezTo>
                    <a:pt x="298" y="1854"/>
                    <a:pt x="298" y="1854"/>
                    <a:pt x="299" y="1853"/>
                  </a:cubicBezTo>
                  <a:cubicBezTo>
                    <a:pt x="297" y="1850"/>
                    <a:pt x="297" y="1850"/>
                    <a:pt x="297" y="1850"/>
                  </a:cubicBezTo>
                  <a:cubicBezTo>
                    <a:pt x="297" y="1854"/>
                    <a:pt x="297" y="1854"/>
                    <a:pt x="297" y="1854"/>
                  </a:cubicBezTo>
                  <a:cubicBezTo>
                    <a:pt x="297" y="1850"/>
                    <a:pt x="297" y="1850"/>
                    <a:pt x="297" y="1850"/>
                  </a:cubicBezTo>
                  <a:cubicBezTo>
                    <a:pt x="297" y="1854"/>
                    <a:pt x="297" y="1854"/>
                    <a:pt x="297" y="1854"/>
                  </a:cubicBezTo>
                  <a:cubicBezTo>
                    <a:pt x="297" y="1854"/>
                    <a:pt x="297" y="1854"/>
                    <a:pt x="297" y="1854"/>
                  </a:cubicBezTo>
                  <a:cubicBezTo>
                    <a:pt x="297" y="1850"/>
                    <a:pt x="297" y="1850"/>
                    <a:pt x="297" y="1850"/>
                  </a:cubicBezTo>
                  <a:cubicBezTo>
                    <a:pt x="297" y="1854"/>
                    <a:pt x="297" y="1854"/>
                    <a:pt x="297" y="1854"/>
                  </a:cubicBezTo>
                  <a:cubicBezTo>
                    <a:pt x="297" y="1851"/>
                    <a:pt x="297" y="1851"/>
                    <a:pt x="297" y="1851"/>
                  </a:cubicBezTo>
                  <a:cubicBezTo>
                    <a:pt x="296" y="1854"/>
                    <a:pt x="296" y="1854"/>
                    <a:pt x="296" y="1854"/>
                  </a:cubicBezTo>
                  <a:cubicBezTo>
                    <a:pt x="297" y="1854"/>
                    <a:pt x="297" y="1854"/>
                    <a:pt x="297" y="1854"/>
                  </a:cubicBezTo>
                  <a:cubicBezTo>
                    <a:pt x="297" y="1851"/>
                    <a:pt x="297" y="1851"/>
                    <a:pt x="297" y="1851"/>
                  </a:cubicBezTo>
                  <a:cubicBezTo>
                    <a:pt x="296" y="1854"/>
                    <a:pt x="296" y="1854"/>
                    <a:pt x="296" y="1854"/>
                  </a:cubicBezTo>
                  <a:cubicBezTo>
                    <a:pt x="296" y="1854"/>
                    <a:pt x="296" y="1854"/>
                    <a:pt x="296" y="1854"/>
                  </a:cubicBezTo>
                  <a:cubicBezTo>
                    <a:pt x="297" y="1854"/>
                    <a:pt x="298" y="1854"/>
                    <a:pt x="299" y="1855"/>
                  </a:cubicBezTo>
                  <a:cubicBezTo>
                    <a:pt x="304" y="1858"/>
                    <a:pt x="315" y="1864"/>
                    <a:pt x="329" y="1871"/>
                  </a:cubicBezTo>
                  <a:cubicBezTo>
                    <a:pt x="349" y="1883"/>
                    <a:pt x="376" y="1898"/>
                    <a:pt x="398" y="1910"/>
                  </a:cubicBezTo>
                  <a:cubicBezTo>
                    <a:pt x="409" y="1916"/>
                    <a:pt x="419" y="1922"/>
                    <a:pt x="427" y="1926"/>
                  </a:cubicBezTo>
                  <a:cubicBezTo>
                    <a:pt x="431" y="1927"/>
                    <a:pt x="434" y="1929"/>
                    <a:pt x="437" y="1930"/>
                  </a:cubicBezTo>
                  <a:cubicBezTo>
                    <a:pt x="438" y="1931"/>
                    <a:pt x="439" y="1931"/>
                    <a:pt x="440" y="1932"/>
                  </a:cubicBezTo>
                  <a:cubicBezTo>
                    <a:pt x="441" y="1932"/>
                    <a:pt x="442" y="1932"/>
                    <a:pt x="443" y="1932"/>
                  </a:cubicBezTo>
                  <a:cubicBezTo>
                    <a:pt x="443" y="1932"/>
                    <a:pt x="443" y="1932"/>
                    <a:pt x="443" y="1932"/>
                  </a:cubicBezTo>
                  <a:cubicBezTo>
                    <a:pt x="444" y="1932"/>
                    <a:pt x="444" y="1932"/>
                    <a:pt x="445" y="1932"/>
                  </a:cubicBezTo>
                  <a:cubicBezTo>
                    <a:pt x="445" y="1932"/>
                    <a:pt x="446" y="1931"/>
                    <a:pt x="447" y="1930"/>
                  </a:cubicBezTo>
                  <a:cubicBezTo>
                    <a:pt x="447" y="1930"/>
                    <a:pt x="447" y="1930"/>
                    <a:pt x="447" y="1930"/>
                  </a:cubicBezTo>
                  <a:cubicBezTo>
                    <a:pt x="448" y="1929"/>
                    <a:pt x="448" y="1929"/>
                    <a:pt x="448" y="1928"/>
                  </a:cubicBezTo>
                  <a:cubicBezTo>
                    <a:pt x="448" y="1927"/>
                    <a:pt x="447" y="1927"/>
                    <a:pt x="447" y="1926"/>
                  </a:cubicBezTo>
                  <a:cubicBezTo>
                    <a:pt x="447" y="1926"/>
                    <a:pt x="447" y="1925"/>
                    <a:pt x="447" y="1925"/>
                  </a:cubicBezTo>
                  <a:cubicBezTo>
                    <a:pt x="446" y="1925"/>
                    <a:pt x="446" y="1925"/>
                    <a:pt x="446" y="1925"/>
                  </a:cubicBezTo>
                  <a:cubicBezTo>
                    <a:pt x="446" y="1924"/>
                    <a:pt x="446" y="1924"/>
                    <a:pt x="445" y="1924"/>
                  </a:cubicBezTo>
                  <a:cubicBezTo>
                    <a:pt x="444" y="1923"/>
                    <a:pt x="440" y="1921"/>
                    <a:pt x="436" y="1918"/>
                  </a:cubicBezTo>
                  <a:cubicBezTo>
                    <a:pt x="420" y="1908"/>
                    <a:pt x="388" y="1888"/>
                    <a:pt x="360" y="1871"/>
                  </a:cubicBezTo>
                  <a:cubicBezTo>
                    <a:pt x="346" y="1862"/>
                    <a:pt x="333" y="1854"/>
                    <a:pt x="323" y="1848"/>
                  </a:cubicBezTo>
                  <a:cubicBezTo>
                    <a:pt x="319" y="1845"/>
                    <a:pt x="315" y="1843"/>
                    <a:pt x="312" y="1841"/>
                  </a:cubicBezTo>
                  <a:cubicBezTo>
                    <a:pt x="311" y="1840"/>
                    <a:pt x="310" y="1840"/>
                    <a:pt x="309" y="1839"/>
                  </a:cubicBezTo>
                  <a:cubicBezTo>
                    <a:pt x="308" y="1839"/>
                    <a:pt x="308" y="1839"/>
                    <a:pt x="308" y="1839"/>
                  </a:cubicBezTo>
                  <a:cubicBezTo>
                    <a:pt x="308" y="1839"/>
                    <a:pt x="308" y="1839"/>
                    <a:pt x="308" y="1839"/>
                  </a:cubicBezTo>
                  <a:cubicBezTo>
                    <a:pt x="308" y="1839"/>
                    <a:pt x="308" y="1839"/>
                    <a:pt x="308" y="1839"/>
                  </a:cubicBezTo>
                  <a:cubicBezTo>
                    <a:pt x="307" y="1841"/>
                    <a:pt x="307" y="1841"/>
                    <a:pt x="307" y="1841"/>
                  </a:cubicBezTo>
                  <a:cubicBezTo>
                    <a:pt x="308" y="1839"/>
                    <a:pt x="308" y="1839"/>
                    <a:pt x="308" y="1839"/>
                  </a:cubicBezTo>
                  <a:cubicBezTo>
                    <a:pt x="308" y="1839"/>
                    <a:pt x="308" y="1839"/>
                    <a:pt x="308" y="1839"/>
                  </a:cubicBezTo>
                  <a:cubicBezTo>
                    <a:pt x="307" y="1841"/>
                    <a:pt x="307" y="1841"/>
                    <a:pt x="307" y="1841"/>
                  </a:cubicBezTo>
                  <a:cubicBezTo>
                    <a:pt x="308" y="1839"/>
                    <a:pt x="308" y="1839"/>
                    <a:pt x="308" y="1839"/>
                  </a:cubicBezTo>
                  <a:cubicBezTo>
                    <a:pt x="306" y="1842"/>
                    <a:pt x="306" y="1842"/>
                    <a:pt x="306" y="1842"/>
                  </a:cubicBezTo>
                  <a:cubicBezTo>
                    <a:pt x="308" y="1839"/>
                    <a:pt x="308" y="1839"/>
                    <a:pt x="308" y="1839"/>
                  </a:cubicBezTo>
                  <a:cubicBezTo>
                    <a:pt x="308" y="1839"/>
                    <a:pt x="308" y="1839"/>
                    <a:pt x="308" y="1839"/>
                  </a:cubicBezTo>
                  <a:cubicBezTo>
                    <a:pt x="306" y="1842"/>
                    <a:pt x="306" y="1842"/>
                    <a:pt x="306" y="1842"/>
                  </a:cubicBezTo>
                  <a:cubicBezTo>
                    <a:pt x="308" y="1839"/>
                    <a:pt x="308" y="1839"/>
                    <a:pt x="308" y="1839"/>
                  </a:cubicBezTo>
                  <a:cubicBezTo>
                    <a:pt x="306" y="1842"/>
                    <a:pt x="306" y="1842"/>
                    <a:pt x="306" y="1842"/>
                  </a:cubicBezTo>
                  <a:cubicBezTo>
                    <a:pt x="309" y="1839"/>
                    <a:pt x="309" y="1839"/>
                    <a:pt x="309" y="1839"/>
                  </a:cubicBezTo>
                  <a:cubicBezTo>
                    <a:pt x="308" y="1839"/>
                    <a:pt x="308" y="1839"/>
                    <a:pt x="308" y="1839"/>
                  </a:cubicBezTo>
                  <a:cubicBezTo>
                    <a:pt x="306" y="1842"/>
                    <a:pt x="306" y="1842"/>
                    <a:pt x="306" y="1842"/>
                  </a:cubicBezTo>
                  <a:cubicBezTo>
                    <a:pt x="309" y="1839"/>
                    <a:pt x="309" y="1839"/>
                    <a:pt x="309" y="1839"/>
                  </a:cubicBezTo>
                  <a:cubicBezTo>
                    <a:pt x="306" y="1842"/>
                    <a:pt x="306" y="1842"/>
                    <a:pt x="306" y="1842"/>
                  </a:cubicBezTo>
                  <a:cubicBezTo>
                    <a:pt x="309" y="1840"/>
                    <a:pt x="309" y="1840"/>
                    <a:pt x="309" y="1840"/>
                  </a:cubicBezTo>
                  <a:cubicBezTo>
                    <a:pt x="309" y="1839"/>
                    <a:pt x="309" y="1839"/>
                    <a:pt x="309" y="1839"/>
                  </a:cubicBezTo>
                  <a:cubicBezTo>
                    <a:pt x="306" y="1842"/>
                    <a:pt x="306" y="1842"/>
                    <a:pt x="306" y="1842"/>
                  </a:cubicBezTo>
                  <a:cubicBezTo>
                    <a:pt x="309" y="1840"/>
                    <a:pt x="309" y="1840"/>
                    <a:pt x="309" y="1840"/>
                  </a:cubicBezTo>
                  <a:cubicBezTo>
                    <a:pt x="306" y="1842"/>
                    <a:pt x="306" y="1842"/>
                    <a:pt x="306" y="1842"/>
                  </a:cubicBezTo>
                  <a:cubicBezTo>
                    <a:pt x="310" y="1842"/>
                    <a:pt x="310" y="1842"/>
                    <a:pt x="310" y="1842"/>
                  </a:cubicBezTo>
                  <a:cubicBezTo>
                    <a:pt x="310" y="1841"/>
                    <a:pt x="309" y="1840"/>
                    <a:pt x="309" y="1840"/>
                  </a:cubicBezTo>
                  <a:cubicBezTo>
                    <a:pt x="306" y="1842"/>
                    <a:pt x="306" y="1842"/>
                    <a:pt x="306" y="1842"/>
                  </a:cubicBezTo>
                  <a:cubicBezTo>
                    <a:pt x="310" y="1842"/>
                    <a:pt x="310" y="1842"/>
                    <a:pt x="310" y="1842"/>
                  </a:cubicBezTo>
                  <a:cubicBezTo>
                    <a:pt x="306" y="1842"/>
                    <a:pt x="306" y="1842"/>
                    <a:pt x="306" y="1842"/>
                  </a:cubicBezTo>
                  <a:cubicBezTo>
                    <a:pt x="309" y="1843"/>
                    <a:pt x="309" y="1843"/>
                    <a:pt x="309" y="1843"/>
                  </a:cubicBezTo>
                  <a:cubicBezTo>
                    <a:pt x="310" y="1843"/>
                    <a:pt x="310" y="1842"/>
                    <a:pt x="310" y="1842"/>
                  </a:cubicBezTo>
                  <a:cubicBezTo>
                    <a:pt x="306" y="1842"/>
                    <a:pt x="306" y="1842"/>
                    <a:pt x="306" y="1842"/>
                  </a:cubicBezTo>
                  <a:cubicBezTo>
                    <a:pt x="309" y="1843"/>
                    <a:pt x="309" y="1843"/>
                    <a:pt x="309" y="1843"/>
                  </a:cubicBezTo>
                  <a:cubicBezTo>
                    <a:pt x="306" y="1842"/>
                    <a:pt x="306" y="1842"/>
                    <a:pt x="306" y="1842"/>
                  </a:cubicBezTo>
                  <a:cubicBezTo>
                    <a:pt x="308" y="1845"/>
                    <a:pt x="308" y="1845"/>
                    <a:pt x="308" y="1845"/>
                  </a:cubicBezTo>
                  <a:cubicBezTo>
                    <a:pt x="308" y="1845"/>
                    <a:pt x="309" y="1844"/>
                    <a:pt x="309" y="1843"/>
                  </a:cubicBezTo>
                  <a:cubicBezTo>
                    <a:pt x="306" y="1842"/>
                    <a:pt x="306" y="1842"/>
                    <a:pt x="306" y="1842"/>
                  </a:cubicBezTo>
                  <a:cubicBezTo>
                    <a:pt x="308" y="1845"/>
                    <a:pt x="308" y="1845"/>
                    <a:pt x="308" y="1845"/>
                  </a:cubicBezTo>
                  <a:cubicBezTo>
                    <a:pt x="308" y="1845"/>
                    <a:pt x="309" y="1844"/>
                    <a:pt x="309" y="1844"/>
                  </a:cubicBezTo>
                  <a:cubicBezTo>
                    <a:pt x="306" y="1842"/>
                    <a:pt x="306" y="1842"/>
                    <a:pt x="306" y="1842"/>
                  </a:cubicBezTo>
                  <a:cubicBezTo>
                    <a:pt x="307" y="1845"/>
                    <a:pt x="307" y="1845"/>
                    <a:pt x="307" y="1845"/>
                  </a:cubicBezTo>
                  <a:cubicBezTo>
                    <a:pt x="308" y="1845"/>
                    <a:pt x="309" y="1845"/>
                    <a:pt x="309" y="1844"/>
                  </a:cubicBezTo>
                  <a:cubicBezTo>
                    <a:pt x="306" y="1842"/>
                    <a:pt x="306" y="1842"/>
                    <a:pt x="306" y="1842"/>
                  </a:cubicBezTo>
                  <a:cubicBezTo>
                    <a:pt x="307" y="1845"/>
                    <a:pt x="307" y="1845"/>
                    <a:pt x="307" y="1845"/>
                  </a:cubicBezTo>
                  <a:cubicBezTo>
                    <a:pt x="306" y="1843"/>
                    <a:pt x="306" y="1843"/>
                    <a:pt x="306" y="1843"/>
                  </a:cubicBezTo>
                  <a:cubicBezTo>
                    <a:pt x="306" y="1846"/>
                    <a:pt x="306" y="1846"/>
                    <a:pt x="306" y="1846"/>
                  </a:cubicBezTo>
                  <a:cubicBezTo>
                    <a:pt x="306" y="1846"/>
                    <a:pt x="307" y="1846"/>
                    <a:pt x="307" y="1845"/>
                  </a:cubicBezTo>
                  <a:cubicBezTo>
                    <a:pt x="306" y="1843"/>
                    <a:pt x="306" y="1843"/>
                    <a:pt x="306" y="1843"/>
                  </a:cubicBezTo>
                  <a:cubicBezTo>
                    <a:pt x="306" y="1846"/>
                    <a:pt x="306" y="1846"/>
                    <a:pt x="306" y="1846"/>
                  </a:cubicBezTo>
                  <a:cubicBezTo>
                    <a:pt x="306" y="1845"/>
                    <a:pt x="306" y="1845"/>
                    <a:pt x="306" y="1845"/>
                  </a:cubicBezTo>
                  <a:cubicBezTo>
                    <a:pt x="306" y="1846"/>
                    <a:pt x="306" y="1846"/>
                    <a:pt x="306" y="1846"/>
                  </a:cubicBezTo>
                  <a:cubicBezTo>
                    <a:pt x="306" y="1846"/>
                    <a:pt x="306" y="1846"/>
                    <a:pt x="306" y="1846"/>
                  </a:cubicBezTo>
                  <a:cubicBezTo>
                    <a:pt x="306" y="1845"/>
                    <a:pt x="306" y="1845"/>
                    <a:pt x="306" y="1845"/>
                  </a:cubicBezTo>
                  <a:cubicBezTo>
                    <a:pt x="306" y="1846"/>
                    <a:pt x="306" y="1846"/>
                    <a:pt x="306" y="1846"/>
                  </a:cubicBezTo>
                  <a:cubicBezTo>
                    <a:pt x="306" y="1846"/>
                    <a:pt x="308" y="1846"/>
                    <a:pt x="309" y="1846"/>
                  </a:cubicBezTo>
                  <a:cubicBezTo>
                    <a:pt x="315" y="1849"/>
                    <a:pt x="328" y="1854"/>
                    <a:pt x="343" y="1862"/>
                  </a:cubicBezTo>
                  <a:cubicBezTo>
                    <a:pt x="366" y="1873"/>
                    <a:pt x="395" y="1888"/>
                    <a:pt x="419" y="1901"/>
                  </a:cubicBezTo>
                  <a:cubicBezTo>
                    <a:pt x="430" y="1907"/>
                    <a:pt x="440" y="1912"/>
                    <a:pt x="448" y="1916"/>
                  </a:cubicBezTo>
                  <a:cubicBezTo>
                    <a:pt x="451" y="1918"/>
                    <a:pt x="454" y="1919"/>
                    <a:pt x="457" y="1921"/>
                  </a:cubicBezTo>
                  <a:cubicBezTo>
                    <a:pt x="458" y="1921"/>
                    <a:pt x="458" y="1921"/>
                    <a:pt x="459" y="1922"/>
                  </a:cubicBezTo>
                  <a:cubicBezTo>
                    <a:pt x="460" y="1922"/>
                    <a:pt x="460" y="1922"/>
                    <a:pt x="460" y="1922"/>
                  </a:cubicBezTo>
                  <a:cubicBezTo>
                    <a:pt x="460" y="1922"/>
                    <a:pt x="460" y="1922"/>
                    <a:pt x="460" y="1922"/>
                  </a:cubicBezTo>
                  <a:cubicBezTo>
                    <a:pt x="460" y="1922"/>
                    <a:pt x="460" y="1922"/>
                    <a:pt x="460" y="1922"/>
                  </a:cubicBezTo>
                  <a:cubicBezTo>
                    <a:pt x="461" y="1923"/>
                    <a:pt x="461" y="1923"/>
                    <a:pt x="461" y="1923"/>
                  </a:cubicBezTo>
                  <a:cubicBezTo>
                    <a:pt x="461" y="1923"/>
                    <a:pt x="461" y="1923"/>
                    <a:pt x="462" y="1923"/>
                  </a:cubicBezTo>
                  <a:cubicBezTo>
                    <a:pt x="462" y="1923"/>
                    <a:pt x="462" y="1923"/>
                    <a:pt x="463" y="1922"/>
                  </a:cubicBezTo>
                  <a:cubicBezTo>
                    <a:pt x="463" y="1922"/>
                    <a:pt x="464" y="1922"/>
                    <a:pt x="465" y="1921"/>
                  </a:cubicBezTo>
                  <a:cubicBezTo>
                    <a:pt x="466" y="1920"/>
                    <a:pt x="466" y="1919"/>
                    <a:pt x="466" y="1918"/>
                  </a:cubicBezTo>
                  <a:cubicBezTo>
                    <a:pt x="465" y="1917"/>
                    <a:pt x="465" y="1916"/>
                    <a:pt x="464" y="1915"/>
                  </a:cubicBezTo>
                  <a:cubicBezTo>
                    <a:pt x="464" y="1915"/>
                    <a:pt x="462" y="1914"/>
                    <a:pt x="458" y="1912"/>
                  </a:cubicBezTo>
                  <a:cubicBezTo>
                    <a:pt x="444" y="1903"/>
                    <a:pt x="410" y="1883"/>
                    <a:pt x="380" y="1864"/>
                  </a:cubicBezTo>
                  <a:cubicBezTo>
                    <a:pt x="365" y="1854"/>
                    <a:pt x="351" y="1846"/>
                    <a:pt x="340" y="1839"/>
                  </a:cubicBezTo>
                  <a:cubicBezTo>
                    <a:pt x="335" y="1835"/>
                    <a:pt x="330" y="1833"/>
                    <a:pt x="328" y="1831"/>
                  </a:cubicBezTo>
                  <a:cubicBezTo>
                    <a:pt x="326" y="1830"/>
                    <a:pt x="325" y="1829"/>
                    <a:pt x="324" y="1828"/>
                  </a:cubicBezTo>
                  <a:cubicBezTo>
                    <a:pt x="324" y="1828"/>
                    <a:pt x="324" y="1828"/>
                    <a:pt x="324" y="1828"/>
                  </a:cubicBezTo>
                  <a:cubicBezTo>
                    <a:pt x="324" y="1828"/>
                    <a:pt x="324" y="1828"/>
                    <a:pt x="324" y="1828"/>
                  </a:cubicBezTo>
                  <a:cubicBezTo>
                    <a:pt x="322" y="1830"/>
                    <a:pt x="322" y="1830"/>
                    <a:pt x="322" y="1830"/>
                  </a:cubicBezTo>
                  <a:cubicBezTo>
                    <a:pt x="324" y="1828"/>
                    <a:pt x="324" y="1828"/>
                    <a:pt x="324" y="1828"/>
                  </a:cubicBezTo>
                  <a:cubicBezTo>
                    <a:pt x="324" y="1828"/>
                    <a:pt x="324" y="1828"/>
                    <a:pt x="324" y="1828"/>
                  </a:cubicBezTo>
                  <a:cubicBezTo>
                    <a:pt x="322" y="1830"/>
                    <a:pt x="322" y="1830"/>
                    <a:pt x="322" y="1830"/>
                  </a:cubicBezTo>
                  <a:cubicBezTo>
                    <a:pt x="324" y="1828"/>
                    <a:pt x="324" y="1828"/>
                    <a:pt x="324" y="1828"/>
                  </a:cubicBezTo>
                  <a:cubicBezTo>
                    <a:pt x="321" y="1830"/>
                    <a:pt x="321" y="1830"/>
                    <a:pt x="321" y="1830"/>
                  </a:cubicBezTo>
                  <a:cubicBezTo>
                    <a:pt x="324" y="1829"/>
                    <a:pt x="324" y="1829"/>
                    <a:pt x="324" y="1829"/>
                  </a:cubicBezTo>
                  <a:cubicBezTo>
                    <a:pt x="324" y="1828"/>
                    <a:pt x="324" y="1828"/>
                    <a:pt x="324" y="1828"/>
                  </a:cubicBezTo>
                  <a:cubicBezTo>
                    <a:pt x="321" y="1830"/>
                    <a:pt x="321" y="1830"/>
                    <a:pt x="321" y="1830"/>
                  </a:cubicBezTo>
                  <a:cubicBezTo>
                    <a:pt x="324" y="1829"/>
                    <a:pt x="324" y="1829"/>
                    <a:pt x="324" y="1829"/>
                  </a:cubicBezTo>
                  <a:cubicBezTo>
                    <a:pt x="321" y="1830"/>
                    <a:pt x="321" y="1830"/>
                    <a:pt x="321" y="1830"/>
                  </a:cubicBezTo>
                  <a:cubicBezTo>
                    <a:pt x="325" y="1830"/>
                    <a:pt x="325" y="1830"/>
                    <a:pt x="325" y="1830"/>
                  </a:cubicBezTo>
                  <a:cubicBezTo>
                    <a:pt x="325" y="1829"/>
                    <a:pt x="324" y="1829"/>
                    <a:pt x="324" y="1829"/>
                  </a:cubicBezTo>
                  <a:cubicBezTo>
                    <a:pt x="321" y="1830"/>
                    <a:pt x="321" y="1830"/>
                    <a:pt x="321" y="1830"/>
                  </a:cubicBezTo>
                  <a:cubicBezTo>
                    <a:pt x="325" y="1830"/>
                    <a:pt x="325" y="1830"/>
                    <a:pt x="325" y="1830"/>
                  </a:cubicBezTo>
                  <a:cubicBezTo>
                    <a:pt x="321" y="1830"/>
                    <a:pt x="321" y="1830"/>
                    <a:pt x="321" y="1830"/>
                  </a:cubicBezTo>
                  <a:cubicBezTo>
                    <a:pt x="324" y="1833"/>
                    <a:pt x="324" y="1833"/>
                    <a:pt x="324" y="1833"/>
                  </a:cubicBezTo>
                  <a:cubicBezTo>
                    <a:pt x="324" y="1832"/>
                    <a:pt x="325" y="1831"/>
                    <a:pt x="325" y="1830"/>
                  </a:cubicBezTo>
                  <a:cubicBezTo>
                    <a:pt x="321" y="1830"/>
                    <a:pt x="321" y="1830"/>
                    <a:pt x="321" y="1830"/>
                  </a:cubicBezTo>
                  <a:cubicBezTo>
                    <a:pt x="324" y="1833"/>
                    <a:pt x="324" y="1833"/>
                    <a:pt x="324" y="1833"/>
                  </a:cubicBezTo>
                  <a:cubicBezTo>
                    <a:pt x="324" y="1833"/>
                    <a:pt x="324" y="1833"/>
                    <a:pt x="324" y="1833"/>
                  </a:cubicBezTo>
                  <a:cubicBezTo>
                    <a:pt x="321" y="1831"/>
                    <a:pt x="321" y="1831"/>
                    <a:pt x="321" y="1831"/>
                  </a:cubicBezTo>
                  <a:cubicBezTo>
                    <a:pt x="322" y="1834"/>
                    <a:pt x="322" y="1834"/>
                    <a:pt x="322" y="1834"/>
                  </a:cubicBezTo>
                  <a:cubicBezTo>
                    <a:pt x="323" y="1834"/>
                    <a:pt x="323" y="1834"/>
                    <a:pt x="324" y="1833"/>
                  </a:cubicBezTo>
                  <a:cubicBezTo>
                    <a:pt x="321" y="1831"/>
                    <a:pt x="321" y="1831"/>
                    <a:pt x="321" y="1831"/>
                  </a:cubicBezTo>
                  <a:cubicBezTo>
                    <a:pt x="322" y="1834"/>
                    <a:pt x="322" y="1834"/>
                    <a:pt x="322" y="1834"/>
                  </a:cubicBezTo>
                  <a:cubicBezTo>
                    <a:pt x="321" y="1831"/>
                    <a:pt x="321" y="1831"/>
                    <a:pt x="321" y="1831"/>
                  </a:cubicBezTo>
                  <a:cubicBezTo>
                    <a:pt x="321" y="1834"/>
                    <a:pt x="321" y="1834"/>
                    <a:pt x="321" y="1834"/>
                  </a:cubicBezTo>
                  <a:cubicBezTo>
                    <a:pt x="321" y="1834"/>
                    <a:pt x="321" y="1834"/>
                    <a:pt x="322" y="1834"/>
                  </a:cubicBezTo>
                  <a:cubicBezTo>
                    <a:pt x="321" y="1831"/>
                    <a:pt x="321" y="1831"/>
                    <a:pt x="321" y="1831"/>
                  </a:cubicBezTo>
                  <a:cubicBezTo>
                    <a:pt x="321" y="1834"/>
                    <a:pt x="321" y="1834"/>
                    <a:pt x="321" y="1834"/>
                  </a:cubicBezTo>
                  <a:cubicBezTo>
                    <a:pt x="321" y="1832"/>
                    <a:pt x="321" y="1832"/>
                    <a:pt x="321" y="1832"/>
                  </a:cubicBezTo>
                  <a:cubicBezTo>
                    <a:pt x="321" y="1834"/>
                    <a:pt x="321" y="1834"/>
                    <a:pt x="321" y="1834"/>
                  </a:cubicBezTo>
                  <a:cubicBezTo>
                    <a:pt x="321" y="1834"/>
                    <a:pt x="321" y="1834"/>
                    <a:pt x="321" y="1834"/>
                  </a:cubicBezTo>
                  <a:cubicBezTo>
                    <a:pt x="321" y="1832"/>
                    <a:pt x="321" y="1832"/>
                    <a:pt x="321" y="1832"/>
                  </a:cubicBezTo>
                  <a:cubicBezTo>
                    <a:pt x="321" y="1834"/>
                    <a:pt x="321" y="1834"/>
                    <a:pt x="321" y="1834"/>
                  </a:cubicBezTo>
                  <a:cubicBezTo>
                    <a:pt x="321" y="1834"/>
                    <a:pt x="321" y="1834"/>
                    <a:pt x="321" y="1834"/>
                  </a:cubicBezTo>
                  <a:cubicBezTo>
                    <a:pt x="321" y="1834"/>
                    <a:pt x="321" y="1834"/>
                    <a:pt x="321" y="1834"/>
                  </a:cubicBezTo>
                  <a:cubicBezTo>
                    <a:pt x="321" y="1834"/>
                    <a:pt x="321" y="1834"/>
                    <a:pt x="321" y="1834"/>
                  </a:cubicBezTo>
                  <a:cubicBezTo>
                    <a:pt x="321" y="1834"/>
                    <a:pt x="321" y="1834"/>
                    <a:pt x="321" y="1834"/>
                  </a:cubicBezTo>
                  <a:cubicBezTo>
                    <a:pt x="321" y="1834"/>
                    <a:pt x="321" y="1834"/>
                    <a:pt x="321" y="1834"/>
                  </a:cubicBezTo>
                  <a:cubicBezTo>
                    <a:pt x="321" y="1834"/>
                    <a:pt x="322" y="1835"/>
                    <a:pt x="323" y="1835"/>
                  </a:cubicBezTo>
                  <a:cubicBezTo>
                    <a:pt x="329" y="1838"/>
                    <a:pt x="341" y="1844"/>
                    <a:pt x="356" y="1851"/>
                  </a:cubicBezTo>
                  <a:cubicBezTo>
                    <a:pt x="378" y="1863"/>
                    <a:pt x="406" y="1878"/>
                    <a:pt x="429" y="1890"/>
                  </a:cubicBezTo>
                  <a:cubicBezTo>
                    <a:pt x="440" y="1897"/>
                    <a:pt x="450" y="1902"/>
                    <a:pt x="457" y="1906"/>
                  </a:cubicBezTo>
                  <a:cubicBezTo>
                    <a:pt x="461" y="1908"/>
                    <a:pt x="464" y="1910"/>
                    <a:pt x="466" y="1911"/>
                  </a:cubicBezTo>
                  <a:cubicBezTo>
                    <a:pt x="467" y="1911"/>
                    <a:pt x="468" y="1912"/>
                    <a:pt x="468" y="1912"/>
                  </a:cubicBezTo>
                  <a:cubicBezTo>
                    <a:pt x="469" y="1912"/>
                    <a:pt x="469" y="1912"/>
                    <a:pt x="469" y="1912"/>
                  </a:cubicBezTo>
                  <a:cubicBezTo>
                    <a:pt x="470" y="1913"/>
                    <a:pt x="470" y="1913"/>
                    <a:pt x="470" y="1913"/>
                  </a:cubicBezTo>
                  <a:cubicBezTo>
                    <a:pt x="470" y="1913"/>
                    <a:pt x="470" y="1913"/>
                    <a:pt x="470" y="1913"/>
                  </a:cubicBezTo>
                  <a:cubicBezTo>
                    <a:pt x="470" y="1913"/>
                    <a:pt x="470" y="1913"/>
                    <a:pt x="471" y="1913"/>
                  </a:cubicBezTo>
                  <a:cubicBezTo>
                    <a:pt x="471" y="1913"/>
                    <a:pt x="472" y="1913"/>
                    <a:pt x="472" y="1913"/>
                  </a:cubicBezTo>
                  <a:cubicBezTo>
                    <a:pt x="473" y="1912"/>
                    <a:pt x="474" y="1912"/>
                    <a:pt x="475" y="1911"/>
                  </a:cubicBezTo>
                  <a:cubicBezTo>
                    <a:pt x="475" y="1911"/>
                    <a:pt x="475" y="1911"/>
                    <a:pt x="475" y="1911"/>
                  </a:cubicBezTo>
                  <a:cubicBezTo>
                    <a:pt x="475" y="1910"/>
                    <a:pt x="475" y="1909"/>
                    <a:pt x="475" y="1909"/>
                  </a:cubicBezTo>
                  <a:cubicBezTo>
                    <a:pt x="475" y="1907"/>
                    <a:pt x="475" y="1907"/>
                    <a:pt x="475" y="1907"/>
                  </a:cubicBezTo>
                  <a:cubicBezTo>
                    <a:pt x="474" y="1906"/>
                    <a:pt x="474" y="1906"/>
                    <a:pt x="474" y="1906"/>
                  </a:cubicBezTo>
                  <a:cubicBezTo>
                    <a:pt x="473" y="1905"/>
                    <a:pt x="473" y="1905"/>
                    <a:pt x="473" y="1905"/>
                  </a:cubicBezTo>
                  <a:cubicBezTo>
                    <a:pt x="473" y="1905"/>
                    <a:pt x="472" y="1904"/>
                    <a:pt x="470" y="1903"/>
                  </a:cubicBezTo>
                  <a:cubicBezTo>
                    <a:pt x="460" y="1897"/>
                    <a:pt x="425" y="1876"/>
                    <a:pt x="393" y="1856"/>
                  </a:cubicBezTo>
                  <a:cubicBezTo>
                    <a:pt x="377" y="1846"/>
                    <a:pt x="362" y="1837"/>
                    <a:pt x="351" y="1830"/>
                  </a:cubicBezTo>
                  <a:cubicBezTo>
                    <a:pt x="345" y="1826"/>
                    <a:pt x="340" y="1823"/>
                    <a:pt x="337" y="1821"/>
                  </a:cubicBezTo>
                  <a:cubicBezTo>
                    <a:pt x="336" y="1820"/>
                    <a:pt x="334" y="1819"/>
                    <a:pt x="334" y="1819"/>
                  </a:cubicBezTo>
                  <a:cubicBezTo>
                    <a:pt x="333" y="1818"/>
                    <a:pt x="333" y="1818"/>
                    <a:pt x="333" y="1818"/>
                  </a:cubicBezTo>
                  <a:cubicBezTo>
                    <a:pt x="333" y="1818"/>
                    <a:pt x="333" y="1818"/>
                    <a:pt x="333" y="1818"/>
                  </a:cubicBezTo>
                  <a:cubicBezTo>
                    <a:pt x="331" y="1820"/>
                    <a:pt x="331" y="1820"/>
                    <a:pt x="331" y="1820"/>
                  </a:cubicBezTo>
                  <a:cubicBezTo>
                    <a:pt x="333" y="1818"/>
                    <a:pt x="333" y="1818"/>
                    <a:pt x="333" y="1818"/>
                  </a:cubicBezTo>
                  <a:cubicBezTo>
                    <a:pt x="333" y="1818"/>
                    <a:pt x="333" y="1818"/>
                    <a:pt x="333" y="1818"/>
                  </a:cubicBezTo>
                  <a:cubicBezTo>
                    <a:pt x="331" y="1820"/>
                    <a:pt x="331" y="1820"/>
                    <a:pt x="331" y="1820"/>
                  </a:cubicBezTo>
                  <a:cubicBezTo>
                    <a:pt x="333" y="1818"/>
                    <a:pt x="333" y="1818"/>
                    <a:pt x="333" y="1818"/>
                  </a:cubicBezTo>
                  <a:cubicBezTo>
                    <a:pt x="330" y="1820"/>
                    <a:pt x="330" y="1820"/>
                    <a:pt x="330" y="1820"/>
                  </a:cubicBezTo>
                  <a:cubicBezTo>
                    <a:pt x="334" y="1819"/>
                    <a:pt x="334" y="1819"/>
                    <a:pt x="334" y="1819"/>
                  </a:cubicBezTo>
                  <a:cubicBezTo>
                    <a:pt x="333" y="1818"/>
                    <a:pt x="333" y="1818"/>
                    <a:pt x="333" y="1818"/>
                  </a:cubicBezTo>
                  <a:cubicBezTo>
                    <a:pt x="330" y="1820"/>
                    <a:pt x="330" y="1820"/>
                    <a:pt x="330" y="1820"/>
                  </a:cubicBezTo>
                  <a:cubicBezTo>
                    <a:pt x="334" y="1819"/>
                    <a:pt x="334" y="1819"/>
                    <a:pt x="334" y="1819"/>
                  </a:cubicBezTo>
                  <a:cubicBezTo>
                    <a:pt x="330" y="1821"/>
                    <a:pt x="330" y="1821"/>
                    <a:pt x="330" y="1821"/>
                  </a:cubicBezTo>
                  <a:cubicBezTo>
                    <a:pt x="334" y="1821"/>
                    <a:pt x="334" y="1821"/>
                    <a:pt x="334" y="1821"/>
                  </a:cubicBezTo>
                  <a:cubicBezTo>
                    <a:pt x="334" y="1820"/>
                    <a:pt x="334" y="1819"/>
                    <a:pt x="334" y="1819"/>
                  </a:cubicBezTo>
                  <a:cubicBezTo>
                    <a:pt x="330" y="1821"/>
                    <a:pt x="330" y="1821"/>
                    <a:pt x="330" y="1821"/>
                  </a:cubicBezTo>
                  <a:cubicBezTo>
                    <a:pt x="334" y="1821"/>
                    <a:pt x="334" y="1821"/>
                    <a:pt x="334" y="1821"/>
                  </a:cubicBezTo>
                  <a:cubicBezTo>
                    <a:pt x="330" y="1821"/>
                    <a:pt x="330" y="1821"/>
                    <a:pt x="330" y="1821"/>
                  </a:cubicBezTo>
                  <a:cubicBezTo>
                    <a:pt x="333" y="1823"/>
                    <a:pt x="333" y="1823"/>
                    <a:pt x="333" y="1823"/>
                  </a:cubicBezTo>
                  <a:cubicBezTo>
                    <a:pt x="334" y="1822"/>
                    <a:pt x="334" y="1821"/>
                    <a:pt x="334" y="1821"/>
                  </a:cubicBezTo>
                  <a:cubicBezTo>
                    <a:pt x="330" y="1821"/>
                    <a:pt x="330" y="1821"/>
                    <a:pt x="330" y="1821"/>
                  </a:cubicBezTo>
                  <a:cubicBezTo>
                    <a:pt x="333" y="1823"/>
                    <a:pt x="333" y="1823"/>
                    <a:pt x="333" y="1823"/>
                  </a:cubicBezTo>
                  <a:cubicBezTo>
                    <a:pt x="330" y="1821"/>
                    <a:pt x="330" y="1821"/>
                    <a:pt x="330" y="1821"/>
                  </a:cubicBezTo>
                  <a:cubicBezTo>
                    <a:pt x="328" y="1824"/>
                    <a:pt x="328" y="1824"/>
                    <a:pt x="328" y="1824"/>
                  </a:cubicBezTo>
                  <a:cubicBezTo>
                    <a:pt x="486" y="1908"/>
                    <a:pt x="486" y="1908"/>
                    <a:pt x="486" y="1908"/>
                  </a:cubicBezTo>
                  <a:cubicBezTo>
                    <a:pt x="488" y="1909"/>
                    <a:pt x="490" y="1908"/>
                    <a:pt x="491" y="1906"/>
                  </a:cubicBezTo>
                  <a:cubicBezTo>
                    <a:pt x="492" y="1905"/>
                    <a:pt x="492" y="1905"/>
                    <a:pt x="492" y="1904"/>
                  </a:cubicBezTo>
                  <a:cubicBezTo>
                    <a:pt x="492" y="1903"/>
                    <a:pt x="492" y="1902"/>
                    <a:pt x="491" y="1902"/>
                  </a:cubicBezTo>
                  <a:cubicBezTo>
                    <a:pt x="491" y="1901"/>
                    <a:pt x="490" y="1900"/>
                    <a:pt x="490" y="1900"/>
                  </a:cubicBezTo>
                  <a:cubicBezTo>
                    <a:pt x="489" y="1899"/>
                    <a:pt x="487" y="1898"/>
                    <a:pt x="486" y="1897"/>
                  </a:cubicBezTo>
                  <a:cubicBezTo>
                    <a:pt x="479" y="1892"/>
                    <a:pt x="467" y="1884"/>
                    <a:pt x="452" y="1875"/>
                  </a:cubicBezTo>
                  <a:cubicBezTo>
                    <a:pt x="429" y="1862"/>
                    <a:pt x="401" y="1846"/>
                    <a:pt x="379" y="1832"/>
                  </a:cubicBezTo>
                  <a:cubicBezTo>
                    <a:pt x="368" y="1826"/>
                    <a:pt x="358" y="1820"/>
                    <a:pt x="351" y="1815"/>
                  </a:cubicBezTo>
                  <a:cubicBezTo>
                    <a:pt x="347" y="1813"/>
                    <a:pt x="345" y="1811"/>
                    <a:pt x="343" y="1810"/>
                  </a:cubicBezTo>
                  <a:cubicBezTo>
                    <a:pt x="342" y="1809"/>
                    <a:pt x="341" y="1809"/>
                    <a:pt x="341" y="1808"/>
                  </a:cubicBezTo>
                  <a:cubicBezTo>
                    <a:pt x="341" y="1808"/>
                    <a:pt x="341" y="1808"/>
                    <a:pt x="341" y="1808"/>
                  </a:cubicBezTo>
                  <a:cubicBezTo>
                    <a:pt x="341" y="1808"/>
                    <a:pt x="341" y="1808"/>
                    <a:pt x="341" y="1808"/>
                  </a:cubicBezTo>
                  <a:cubicBezTo>
                    <a:pt x="339" y="1809"/>
                    <a:pt x="339" y="1809"/>
                    <a:pt x="339" y="1809"/>
                  </a:cubicBezTo>
                  <a:cubicBezTo>
                    <a:pt x="341" y="1808"/>
                    <a:pt x="341" y="1808"/>
                    <a:pt x="341" y="1808"/>
                  </a:cubicBezTo>
                  <a:cubicBezTo>
                    <a:pt x="341" y="1808"/>
                    <a:pt x="341" y="1808"/>
                    <a:pt x="341" y="1808"/>
                  </a:cubicBezTo>
                  <a:cubicBezTo>
                    <a:pt x="339" y="1809"/>
                    <a:pt x="339" y="1809"/>
                    <a:pt x="339" y="1809"/>
                  </a:cubicBezTo>
                  <a:cubicBezTo>
                    <a:pt x="341" y="1808"/>
                    <a:pt x="341" y="1808"/>
                    <a:pt x="341" y="1808"/>
                  </a:cubicBezTo>
                  <a:cubicBezTo>
                    <a:pt x="338" y="1810"/>
                    <a:pt x="338" y="1810"/>
                    <a:pt x="338" y="1810"/>
                  </a:cubicBezTo>
                  <a:cubicBezTo>
                    <a:pt x="341" y="1810"/>
                    <a:pt x="341" y="1810"/>
                    <a:pt x="341" y="1810"/>
                  </a:cubicBezTo>
                  <a:cubicBezTo>
                    <a:pt x="341" y="1809"/>
                    <a:pt x="341" y="1809"/>
                    <a:pt x="341" y="1808"/>
                  </a:cubicBezTo>
                  <a:cubicBezTo>
                    <a:pt x="338" y="1810"/>
                    <a:pt x="338" y="1810"/>
                    <a:pt x="338" y="1810"/>
                  </a:cubicBezTo>
                  <a:cubicBezTo>
                    <a:pt x="341" y="1810"/>
                    <a:pt x="341" y="1810"/>
                    <a:pt x="341" y="1810"/>
                  </a:cubicBezTo>
                  <a:cubicBezTo>
                    <a:pt x="338" y="1810"/>
                    <a:pt x="338" y="1810"/>
                    <a:pt x="338" y="1810"/>
                  </a:cubicBezTo>
                  <a:cubicBezTo>
                    <a:pt x="341" y="1812"/>
                    <a:pt x="341" y="1812"/>
                    <a:pt x="341" y="1812"/>
                  </a:cubicBezTo>
                  <a:cubicBezTo>
                    <a:pt x="341" y="1811"/>
                    <a:pt x="341" y="1811"/>
                    <a:pt x="341" y="1810"/>
                  </a:cubicBezTo>
                  <a:cubicBezTo>
                    <a:pt x="338" y="1810"/>
                    <a:pt x="338" y="1810"/>
                    <a:pt x="338" y="1810"/>
                  </a:cubicBezTo>
                  <a:cubicBezTo>
                    <a:pt x="341" y="1812"/>
                    <a:pt x="341" y="1812"/>
                    <a:pt x="341" y="1812"/>
                  </a:cubicBezTo>
                  <a:cubicBezTo>
                    <a:pt x="341" y="1812"/>
                    <a:pt x="341" y="1812"/>
                    <a:pt x="341" y="1812"/>
                  </a:cubicBezTo>
                  <a:cubicBezTo>
                    <a:pt x="337" y="1810"/>
                    <a:pt x="337" y="1810"/>
                    <a:pt x="337" y="1810"/>
                  </a:cubicBezTo>
                  <a:cubicBezTo>
                    <a:pt x="339" y="1814"/>
                    <a:pt x="339" y="1814"/>
                    <a:pt x="339" y="1814"/>
                  </a:cubicBezTo>
                  <a:cubicBezTo>
                    <a:pt x="339" y="1814"/>
                    <a:pt x="340" y="1813"/>
                    <a:pt x="341" y="1812"/>
                  </a:cubicBezTo>
                  <a:cubicBezTo>
                    <a:pt x="337" y="1810"/>
                    <a:pt x="337" y="1810"/>
                    <a:pt x="337" y="1810"/>
                  </a:cubicBezTo>
                  <a:cubicBezTo>
                    <a:pt x="339" y="1814"/>
                    <a:pt x="339" y="1814"/>
                    <a:pt x="339" y="1814"/>
                  </a:cubicBezTo>
                  <a:cubicBezTo>
                    <a:pt x="337" y="1810"/>
                    <a:pt x="337" y="1810"/>
                    <a:pt x="337" y="1810"/>
                  </a:cubicBezTo>
                  <a:cubicBezTo>
                    <a:pt x="337" y="1814"/>
                    <a:pt x="337" y="1814"/>
                    <a:pt x="337" y="1814"/>
                  </a:cubicBezTo>
                  <a:cubicBezTo>
                    <a:pt x="338" y="1814"/>
                    <a:pt x="338" y="1814"/>
                    <a:pt x="339" y="1814"/>
                  </a:cubicBezTo>
                  <a:cubicBezTo>
                    <a:pt x="337" y="1810"/>
                    <a:pt x="337" y="1810"/>
                    <a:pt x="337" y="1810"/>
                  </a:cubicBezTo>
                  <a:cubicBezTo>
                    <a:pt x="337" y="1814"/>
                    <a:pt x="337" y="1814"/>
                    <a:pt x="337" y="1814"/>
                  </a:cubicBezTo>
                  <a:cubicBezTo>
                    <a:pt x="337" y="1810"/>
                    <a:pt x="337" y="1810"/>
                    <a:pt x="337" y="1810"/>
                  </a:cubicBezTo>
                  <a:cubicBezTo>
                    <a:pt x="336" y="1814"/>
                    <a:pt x="336" y="1814"/>
                    <a:pt x="336" y="1814"/>
                  </a:cubicBezTo>
                  <a:cubicBezTo>
                    <a:pt x="337" y="1814"/>
                    <a:pt x="337" y="1814"/>
                    <a:pt x="337" y="1814"/>
                  </a:cubicBezTo>
                  <a:cubicBezTo>
                    <a:pt x="337" y="1810"/>
                    <a:pt x="337" y="1810"/>
                    <a:pt x="337" y="1810"/>
                  </a:cubicBezTo>
                  <a:cubicBezTo>
                    <a:pt x="336" y="1814"/>
                    <a:pt x="336" y="1814"/>
                    <a:pt x="336" y="1814"/>
                  </a:cubicBezTo>
                  <a:cubicBezTo>
                    <a:pt x="337" y="1812"/>
                    <a:pt x="337" y="1812"/>
                    <a:pt x="337" y="1812"/>
                  </a:cubicBezTo>
                  <a:cubicBezTo>
                    <a:pt x="336" y="1814"/>
                    <a:pt x="336" y="1814"/>
                    <a:pt x="336" y="1814"/>
                  </a:cubicBezTo>
                  <a:cubicBezTo>
                    <a:pt x="336" y="1814"/>
                    <a:pt x="336" y="1814"/>
                    <a:pt x="336" y="1814"/>
                  </a:cubicBezTo>
                  <a:cubicBezTo>
                    <a:pt x="337" y="1812"/>
                    <a:pt x="337" y="1812"/>
                    <a:pt x="337" y="1812"/>
                  </a:cubicBezTo>
                  <a:cubicBezTo>
                    <a:pt x="336" y="1814"/>
                    <a:pt x="336" y="1814"/>
                    <a:pt x="336" y="1814"/>
                  </a:cubicBezTo>
                  <a:cubicBezTo>
                    <a:pt x="336" y="1814"/>
                    <a:pt x="336" y="1814"/>
                    <a:pt x="336" y="1814"/>
                  </a:cubicBezTo>
                  <a:cubicBezTo>
                    <a:pt x="337" y="1814"/>
                    <a:pt x="338" y="1814"/>
                    <a:pt x="339" y="1815"/>
                  </a:cubicBezTo>
                  <a:cubicBezTo>
                    <a:pt x="350" y="1821"/>
                    <a:pt x="388" y="1842"/>
                    <a:pt x="424" y="1861"/>
                  </a:cubicBezTo>
                  <a:cubicBezTo>
                    <a:pt x="441" y="1870"/>
                    <a:pt x="459" y="1879"/>
                    <a:pt x="472" y="1886"/>
                  </a:cubicBezTo>
                  <a:cubicBezTo>
                    <a:pt x="479" y="1889"/>
                    <a:pt x="485" y="1892"/>
                    <a:pt x="489" y="1894"/>
                  </a:cubicBezTo>
                  <a:cubicBezTo>
                    <a:pt x="491" y="1895"/>
                    <a:pt x="493" y="1896"/>
                    <a:pt x="495" y="1897"/>
                  </a:cubicBezTo>
                  <a:cubicBezTo>
                    <a:pt x="496" y="1897"/>
                    <a:pt x="496" y="1897"/>
                    <a:pt x="497" y="1897"/>
                  </a:cubicBezTo>
                  <a:cubicBezTo>
                    <a:pt x="498" y="1897"/>
                    <a:pt x="498" y="1898"/>
                    <a:pt x="499" y="1898"/>
                  </a:cubicBezTo>
                  <a:cubicBezTo>
                    <a:pt x="500" y="1898"/>
                    <a:pt x="500" y="1898"/>
                    <a:pt x="501" y="1897"/>
                  </a:cubicBezTo>
                  <a:cubicBezTo>
                    <a:pt x="501" y="1897"/>
                    <a:pt x="502" y="1897"/>
                    <a:pt x="503" y="1896"/>
                  </a:cubicBezTo>
                  <a:cubicBezTo>
                    <a:pt x="504" y="1895"/>
                    <a:pt x="504" y="1894"/>
                    <a:pt x="504" y="1893"/>
                  </a:cubicBezTo>
                  <a:cubicBezTo>
                    <a:pt x="503" y="1892"/>
                    <a:pt x="503" y="1891"/>
                    <a:pt x="502" y="1890"/>
                  </a:cubicBezTo>
                  <a:cubicBezTo>
                    <a:pt x="353" y="1797"/>
                    <a:pt x="353" y="1797"/>
                    <a:pt x="353" y="1797"/>
                  </a:cubicBezTo>
                  <a:cubicBezTo>
                    <a:pt x="351" y="1800"/>
                    <a:pt x="351" y="1800"/>
                    <a:pt x="351" y="1800"/>
                  </a:cubicBezTo>
                  <a:cubicBezTo>
                    <a:pt x="354" y="1802"/>
                    <a:pt x="354" y="1802"/>
                    <a:pt x="354" y="1802"/>
                  </a:cubicBezTo>
                  <a:cubicBezTo>
                    <a:pt x="351" y="1800"/>
                    <a:pt x="351" y="1800"/>
                    <a:pt x="351" y="1800"/>
                  </a:cubicBezTo>
                  <a:cubicBezTo>
                    <a:pt x="352" y="1804"/>
                    <a:pt x="352" y="1804"/>
                    <a:pt x="352" y="1804"/>
                  </a:cubicBezTo>
                  <a:cubicBezTo>
                    <a:pt x="352" y="1804"/>
                    <a:pt x="353" y="1804"/>
                    <a:pt x="354" y="1802"/>
                  </a:cubicBezTo>
                  <a:cubicBezTo>
                    <a:pt x="351" y="1800"/>
                    <a:pt x="351" y="1800"/>
                    <a:pt x="351" y="1800"/>
                  </a:cubicBezTo>
                  <a:cubicBezTo>
                    <a:pt x="352" y="1804"/>
                    <a:pt x="352" y="1804"/>
                    <a:pt x="352" y="1804"/>
                  </a:cubicBezTo>
                  <a:cubicBezTo>
                    <a:pt x="351" y="1800"/>
                    <a:pt x="351" y="1800"/>
                    <a:pt x="351" y="1800"/>
                  </a:cubicBezTo>
                  <a:cubicBezTo>
                    <a:pt x="351" y="1804"/>
                    <a:pt x="351" y="1804"/>
                    <a:pt x="351" y="1804"/>
                  </a:cubicBezTo>
                  <a:cubicBezTo>
                    <a:pt x="351" y="1804"/>
                    <a:pt x="351" y="1804"/>
                    <a:pt x="352" y="1804"/>
                  </a:cubicBezTo>
                  <a:cubicBezTo>
                    <a:pt x="351" y="1800"/>
                    <a:pt x="351" y="1800"/>
                    <a:pt x="351" y="1800"/>
                  </a:cubicBezTo>
                  <a:cubicBezTo>
                    <a:pt x="351" y="1804"/>
                    <a:pt x="351" y="1804"/>
                    <a:pt x="351" y="1804"/>
                  </a:cubicBezTo>
                  <a:cubicBezTo>
                    <a:pt x="351" y="1801"/>
                    <a:pt x="351" y="1801"/>
                    <a:pt x="351" y="1801"/>
                  </a:cubicBezTo>
                  <a:cubicBezTo>
                    <a:pt x="350" y="1804"/>
                    <a:pt x="350" y="1804"/>
                    <a:pt x="350" y="1804"/>
                  </a:cubicBezTo>
                  <a:cubicBezTo>
                    <a:pt x="350" y="1804"/>
                    <a:pt x="350" y="1804"/>
                    <a:pt x="351" y="1804"/>
                  </a:cubicBezTo>
                  <a:cubicBezTo>
                    <a:pt x="351" y="1801"/>
                    <a:pt x="351" y="1801"/>
                    <a:pt x="351" y="1801"/>
                  </a:cubicBezTo>
                  <a:cubicBezTo>
                    <a:pt x="350" y="1804"/>
                    <a:pt x="350" y="1804"/>
                    <a:pt x="350" y="1804"/>
                  </a:cubicBezTo>
                  <a:cubicBezTo>
                    <a:pt x="350" y="1802"/>
                    <a:pt x="350" y="1802"/>
                    <a:pt x="350" y="1802"/>
                  </a:cubicBezTo>
                  <a:cubicBezTo>
                    <a:pt x="350" y="1804"/>
                    <a:pt x="350" y="1804"/>
                    <a:pt x="350" y="1804"/>
                  </a:cubicBezTo>
                  <a:cubicBezTo>
                    <a:pt x="350" y="1804"/>
                    <a:pt x="350" y="1804"/>
                    <a:pt x="350" y="1804"/>
                  </a:cubicBezTo>
                  <a:cubicBezTo>
                    <a:pt x="350" y="1802"/>
                    <a:pt x="350" y="1802"/>
                    <a:pt x="350" y="1802"/>
                  </a:cubicBezTo>
                  <a:cubicBezTo>
                    <a:pt x="350" y="1804"/>
                    <a:pt x="350" y="1804"/>
                    <a:pt x="350" y="1804"/>
                  </a:cubicBezTo>
                  <a:cubicBezTo>
                    <a:pt x="350" y="1804"/>
                    <a:pt x="350" y="1804"/>
                    <a:pt x="350" y="1805"/>
                  </a:cubicBezTo>
                  <a:cubicBezTo>
                    <a:pt x="352" y="1805"/>
                    <a:pt x="356" y="1807"/>
                    <a:pt x="362" y="1810"/>
                  </a:cubicBezTo>
                  <a:cubicBezTo>
                    <a:pt x="382" y="1820"/>
                    <a:pt x="421" y="1840"/>
                    <a:pt x="455" y="1858"/>
                  </a:cubicBezTo>
                  <a:cubicBezTo>
                    <a:pt x="472" y="1867"/>
                    <a:pt x="488" y="1875"/>
                    <a:pt x="500" y="1881"/>
                  </a:cubicBezTo>
                  <a:cubicBezTo>
                    <a:pt x="506" y="1884"/>
                    <a:pt x="510" y="1887"/>
                    <a:pt x="514" y="1888"/>
                  </a:cubicBezTo>
                  <a:cubicBezTo>
                    <a:pt x="516" y="1889"/>
                    <a:pt x="517" y="1890"/>
                    <a:pt x="518" y="1890"/>
                  </a:cubicBezTo>
                  <a:cubicBezTo>
                    <a:pt x="519" y="1891"/>
                    <a:pt x="519" y="1891"/>
                    <a:pt x="520" y="1891"/>
                  </a:cubicBezTo>
                  <a:cubicBezTo>
                    <a:pt x="520" y="1891"/>
                    <a:pt x="520" y="1891"/>
                    <a:pt x="520" y="1891"/>
                  </a:cubicBezTo>
                  <a:cubicBezTo>
                    <a:pt x="521" y="1891"/>
                    <a:pt x="521" y="1891"/>
                    <a:pt x="521" y="1891"/>
                  </a:cubicBezTo>
                  <a:cubicBezTo>
                    <a:pt x="521" y="1891"/>
                    <a:pt x="521" y="1891"/>
                    <a:pt x="522" y="1891"/>
                  </a:cubicBezTo>
                  <a:cubicBezTo>
                    <a:pt x="522" y="1891"/>
                    <a:pt x="522" y="1891"/>
                    <a:pt x="523" y="1891"/>
                  </a:cubicBezTo>
                  <a:cubicBezTo>
                    <a:pt x="523" y="1891"/>
                    <a:pt x="524" y="1891"/>
                    <a:pt x="525" y="1889"/>
                  </a:cubicBezTo>
                  <a:cubicBezTo>
                    <a:pt x="526" y="1889"/>
                    <a:pt x="526" y="1887"/>
                    <a:pt x="526" y="1886"/>
                  </a:cubicBezTo>
                  <a:cubicBezTo>
                    <a:pt x="525" y="1885"/>
                    <a:pt x="525" y="1884"/>
                    <a:pt x="524" y="1884"/>
                  </a:cubicBezTo>
                  <a:cubicBezTo>
                    <a:pt x="524" y="1884"/>
                    <a:pt x="521" y="1882"/>
                    <a:pt x="517" y="1880"/>
                  </a:cubicBezTo>
                  <a:cubicBezTo>
                    <a:pt x="502" y="1871"/>
                    <a:pt x="465" y="1848"/>
                    <a:pt x="431" y="1827"/>
                  </a:cubicBezTo>
                  <a:cubicBezTo>
                    <a:pt x="414" y="1816"/>
                    <a:pt x="399" y="1806"/>
                    <a:pt x="387" y="1799"/>
                  </a:cubicBezTo>
                  <a:cubicBezTo>
                    <a:pt x="381" y="1795"/>
                    <a:pt x="376" y="1792"/>
                    <a:pt x="373" y="1790"/>
                  </a:cubicBezTo>
                  <a:cubicBezTo>
                    <a:pt x="371" y="1789"/>
                    <a:pt x="370" y="1788"/>
                    <a:pt x="369" y="1788"/>
                  </a:cubicBezTo>
                  <a:cubicBezTo>
                    <a:pt x="369" y="1787"/>
                    <a:pt x="369" y="1787"/>
                    <a:pt x="369" y="1787"/>
                  </a:cubicBezTo>
                  <a:cubicBezTo>
                    <a:pt x="368" y="1787"/>
                    <a:pt x="368" y="1787"/>
                    <a:pt x="368" y="1787"/>
                  </a:cubicBezTo>
                  <a:cubicBezTo>
                    <a:pt x="367" y="1789"/>
                    <a:pt x="367" y="1789"/>
                    <a:pt x="367" y="1789"/>
                  </a:cubicBezTo>
                  <a:cubicBezTo>
                    <a:pt x="369" y="1787"/>
                    <a:pt x="369" y="1787"/>
                    <a:pt x="369" y="1787"/>
                  </a:cubicBezTo>
                  <a:cubicBezTo>
                    <a:pt x="368" y="1787"/>
                    <a:pt x="368" y="1787"/>
                    <a:pt x="368" y="1787"/>
                  </a:cubicBezTo>
                  <a:cubicBezTo>
                    <a:pt x="367" y="1789"/>
                    <a:pt x="367" y="1789"/>
                    <a:pt x="367" y="1789"/>
                  </a:cubicBezTo>
                  <a:cubicBezTo>
                    <a:pt x="369" y="1787"/>
                    <a:pt x="369" y="1787"/>
                    <a:pt x="369" y="1787"/>
                  </a:cubicBezTo>
                  <a:cubicBezTo>
                    <a:pt x="366" y="1790"/>
                    <a:pt x="366" y="1790"/>
                    <a:pt x="366" y="1790"/>
                  </a:cubicBezTo>
                  <a:cubicBezTo>
                    <a:pt x="369" y="1788"/>
                    <a:pt x="369" y="1788"/>
                    <a:pt x="369" y="1788"/>
                  </a:cubicBezTo>
                  <a:cubicBezTo>
                    <a:pt x="369" y="1787"/>
                    <a:pt x="369" y="1787"/>
                    <a:pt x="369" y="1787"/>
                  </a:cubicBezTo>
                  <a:cubicBezTo>
                    <a:pt x="366" y="1790"/>
                    <a:pt x="366" y="1790"/>
                    <a:pt x="366" y="1790"/>
                  </a:cubicBezTo>
                  <a:cubicBezTo>
                    <a:pt x="369" y="1788"/>
                    <a:pt x="369" y="1788"/>
                    <a:pt x="369" y="1788"/>
                  </a:cubicBezTo>
                  <a:cubicBezTo>
                    <a:pt x="366" y="1790"/>
                    <a:pt x="366" y="1790"/>
                    <a:pt x="366" y="1790"/>
                  </a:cubicBezTo>
                  <a:cubicBezTo>
                    <a:pt x="370" y="1790"/>
                    <a:pt x="370" y="1790"/>
                    <a:pt x="370" y="1790"/>
                  </a:cubicBezTo>
                  <a:cubicBezTo>
                    <a:pt x="370" y="1789"/>
                    <a:pt x="369" y="1788"/>
                    <a:pt x="369" y="1788"/>
                  </a:cubicBezTo>
                  <a:cubicBezTo>
                    <a:pt x="366" y="1790"/>
                    <a:pt x="366" y="1790"/>
                    <a:pt x="366" y="1790"/>
                  </a:cubicBezTo>
                  <a:cubicBezTo>
                    <a:pt x="370" y="1790"/>
                    <a:pt x="370" y="1790"/>
                    <a:pt x="370" y="1790"/>
                  </a:cubicBezTo>
                  <a:cubicBezTo>
                    <a:pt x="366" y="1790"/>
                    <a:pt x="366" y="1790"/>
                    <a:pt x="366" y="1790"/>
                  </a:cubicBezTo>
                  <a:cubicBezTo>
                    <a:pt x="369" y="1792"/>
                    <a:pt x="369" y="1792"/>
                    <a:pt x="369" y="1792"/>
                  </a:cubicBezTo>
                  <a:cubicBezTo>
                    <a:pt x="370" y="1791"/>
                    <a:pt x="370" y="1790"/>
                    <a:pt x="370" y="1790"/>
                  </a:cubicBezTo>
                  <a:cubicBezTo>
                    <a:pt x="366" y="1790"/>
                    <a:pt x="366" y="1790"/>
                    <a:pt x="366" y="1790"/>
                  </a:cubicBezTo>
                  <a:cubicBezTo>
                    <a:pt x="369" y="1792"/>
                    <a:pt x="369" y="1792"/>
                    <a:pt x="369" y="1792"/>
                  </a:cubicBezTo>
                  <a:cubicBezTo>
                    <a:pt x="369" y="1792"/>
                    <a:pt x="369" y="1792"/>
                    <a:pt x="369" y="1792"/>
                  </a:cubicBezTo>
                  <a:cubicBezTo>
                    <a:pt x="366" y="1790"/>
                    <a:pt x="366" y="1790"/>
                    <a:pt x="366" y="1790"/>
                  </a:cubicBezTo>
                  <a:cubicBezTo>
                    <a:pt x="367" y="1794"/>
                    <a:pt x="367" y="1794"/>
                    <a:pt x="367" y="1794"/>
                  </a:cubicBezTo>
                  <a:cubicBezTo>
                    <a:pt x="368" y="1793"/>
                    <a:pt x="369" y="1793"/>
                    <a:pt x="369" y="1792"/>
                  </a:cubicBezTo>
                  <a:cubicBezTo>
                    <a:pt x="366" y="1790"/>
                    <a:pt x="366" y="1790"/>
                    <a:pt x="366" y="1790"/>
                  </a:cubicBezTo>
                  <a:cubicBezTo>
                    <a:pt x="367" y="1794"/>
                    <a:pt x="367" y="1794"/>
                    <a:pt x="367" y="1794"/>
                  </a:cubicBezTo>
                  <a:cubicBezTo>
                    <a:pt x="366" y="1791"/>
                    <a:pt x="366" y="1791"/>
                    <a:pt x="366" y="1791"/>
                  </a:cubicBezTo>
                  <a:cubicBezTo>
                    <a:pt x="366" y="1794"/>
                    <a:pt x="366" y="1794"/>
                    <a:pt x="366" y="1794"/>
                  </a:cubicBezTo>
                  <a:cubicBezTo>
                    <a:pt x="366" y="1794"/>
                    <a:pt x="367" y="1794"/>
                    <a:pt x="367" y="1794"/>
                  </a:cubicBezTo>
                  <a:cubicBezTo>
                    <a:pt x="366" y="1791"/>
                    <a:pt x="366" y="1791"/>
                    <a:pt x="366" y="1791"/>
                  </a:cubicBezTo>
                  <a:cubicBezTo>
                    <a:pt x="366" y="1794"/>
                    <a:pt x="366" y="1794"/>
                    <a:pt x="366" y="1794"/>
                  </a:cubicBezTo>
                  <a:cubicBezTo>
                    <a:pt x="366" y="1792"/>
                    <a:pt x="366" y="1792"/>
                    <a:pt x="366" y="1792"/>
                  </a:cubicBezTo>
                  <a:cubicBezTo>
                    <a:pt x="366" y="1794"/>
                    <a:pt x="366" y="1794"/>
                    <a:pt x="366" y="1794"/>
                  </a:cubicBezTo>
                  <a:cubicBezTo>
                    <a:pt x="366" y="1794"/>
                    <a:pt x="366" y="1794"/>
                    <a:pt x="366" y="1794"/>
                  </a:cubicBezTo>
                  <a:cubicBezTo>
                    <a:pt x="366" y="1792"/>
                    <a:pt x="366" y="1792"/>
                    <a:pt x="366" y="1792"/>
                  </a:cubicBezTo>
                  <a:cubicBezTo>
                    <a:pt x="366" y="1794"/>
                    <a:pt x="366" y="1794"/>
                    <a:pt x="366" y="1794"/>
                  </a:cubicBezTo>
                  <a:cubicBezTo>
                    <a:pt x="366" y="1793"/>
                    <a:pt x="366" y="1793"/>
                    <a:pt x="366" y="1793"/>
                  </a:cubicBezTo>
                  <a:cubicBezTo>
                    <a:pt x="366" y="1794"/>
                    <a:pt x="366" y="1794"/>
                    <a:pt x="366" y="1794"/>
                  </a:cubicBezTo>
                  <a:cubicBezTo>
                    <a:pt x="366" y="1794"/>
                    <a:pt x="366" y="1794"/>
                    <a:pt x="366" y="1794"/>
                  </a:cubicBezTo>
                  <a:cubicBezTo>
                    <a:pt x="366" y="1793"/>
                    <a:pt x="366" y="1793"/>
                    <a:pt x="366" y="1793"/>
                  </a:cubicBezTo>
                  <a:cubicBezTo>
                    <a:pt x="366" y="1794"/>
                    <a:pt x="366" y="1794"/>
                    <a:pt x="366" y="1794"/>
                  </a:cubicBezTo>
                  <a:cubicBezTo>
                    <a:pt x="366" y="1794"/>
                    <a:pt x="367" y="1794"/>
                    <a:pt x="369" y="1795"/>
                  </a:cubicBezTo>
                  <a:cubicBezTo>
                    <a:pt x="375" y="1797"/>
                    <a:pt x="388" y="1804"/>
                    <a:pt x="403" y="1813"/>
                  </a:cubicBezTo>
                  <a:cubicBezTo>
                    <a:pt x="426" y="1826"/>
                    <a:pt x="455" y="1844"/>
                    <a:pt x="480" y="1858"/>
                  </a:cubicBezTo>
                  <a:cubicBezTo>
                    <a:pt x="492" y="1865"/>
                    <a:pt x="504" y="1871"/>
                    <a:pt x="512" y="1875"/>
                  </a:cubicBezTo>
                  <a:cubicBezTo>
                    <a:pt x="516" y="1878"/>
                    <a:pt x="520" y="1880"/>
                    <a:pt x="523" y="1881"/>
                  </a:cubicBezTo>
                  <a:cubicBezTo>
                    <a:pt x="524" y="1881"/>
                    <a:pt x="526" y="1882"/>
                    <a:pt x="527" y="1882"/>
                  </a:cubicBezTo>
                  <a:cubicBezTo>
                    <a:pt x="528" y="1883"/>
                    <a:pt x="529" y="1883"/>
                    <a:pt x="530" y="1883"/>
                  </a:cubicBezTo>
                  <a:cubicBezTo>
                    <a:pt x="531" y="1883"/>
                    <a:pt x="531" y="1883"/>
                    <a:pt x="532" y="1883"/>
                  </a:cubicBezTo>
                  <a:cubicBezTo>
                    <a:pt x="533" y="1883"/>
                    <a:pt x="534" y="1882"/>
                    <a:pt x="534" y="1881"/>
                  </a:cubicBezTo>
                  <a:cubicBezTo>
                    <a:pt x="535" y="1880"/>
                    <a:pt x="535" y="1879"/>
                    <a:pt x="535" y="1878"/>
                  </a:cubicBezTo>
                  <a:cubicBezTo>
                    <a:pt x="534" y="1877"/>
                    <a:pt x="534" y="1876"/>
                    <a:pt x="533" y="1875"/>
                  </a:cubicBezTo>
                  <a:cubicBezTo>
                    <a:pt x="533" y="1875"/>
                    <a:pt x="530" y="1874"/>
                    <a:pt x="526" y="1871"/>
                  </a:cubicBezTo>
                  <a:cubicBezTo>
                    <a:pt x="511" y="1863"/>
                    <a:pt x="473" y="1840"/>
                    <a:pt x="438" y="1819"/>
                  </a:cubicBezTo>
                  <a:cubicBezTo>
                    <a:pt x="421" y="1809"/>
                    <a:pt x="405" y="1799"/>
                    <a:pt x="393" y="1791"/>
                  </a:cubicBezTo>
                  <a:cubicBezTo>
                    <a:pt x="387" y="1787"/>
                    <a:pt x="382" y="1784"/>
                    <a:pt x="379" y="1781"/>
                  </a:cubicBezTo>
                  <a:cubicBezTo>
                    <a:pt x="377" y="1780"/>
                    <a:pt x="376" y="1779"/>
                    <a:pt x="376" y="1778"/>
                  </a:cubicBezTo>
                  <a:cubicBezTo>
                    <a:pt x="375" y="1778"/>
                    <a:pt x="375" y="1778"/>
                    <a:pt x="375" y="1778"/>
                  </a:cubicBezTo>
                  <a:cubicBezTo>
                    <a:pt x="374" y="1779"/>
                    <a:pt x="374" y="1779"/>
                    <a:pt x="374" y="1779"/>
                  </a:cubicBezTo>
                  <a:cubicBezTo>
                    <a:pt x="375" y="1778"/>
                    <a:pt x="375" y="1778"/>
                    <a:pt x="375" y="1778"/>
                  </a:cubicBezTo>
                  <a:cubicBezTo>
                    <a:pt x="375" y="1778"/>
                    <a:pt x="375" y="1778"/>
                    <a:pt x="375" y="1778"/>
                  </a:cubicBezTo>
                  <a:cubicBezTo>
                    <a:pt x="374" y="1779"/>
                    <a:pt x="374" y="1779"/>
                    <a:pt x="374" y="1779"/>
                  </a:cubicBezTo>
                  <a:cubicBezTo>
                    <a:pt x="375" y="1778"/>
                    <a:pt x="375" y="1778"/>
                    <a:pt x="375" y="1778"/>
                  </a:cubicBezTo>
                  <a:cubicBezTo>
                    <a:pt x="372" y="1780"/>
                    <a:pt x="372" y="1780"/>
                    <a:pt x="372" y="1780"/>
                  </a:cubicBezTo>
                  <a:cubicBezTo>
                    <a:pt x="375" y="1780"/>
                    <a:pt x="375" y="1780"/>
                    <a:pt x="375" y="1780"/>
                  </a:cubicBezTo>
                  <a:cubicBezTo>
                    <a:pt x="375" y="1779"/>
                    <a:pt x="375" y="1778"/>
                    <a:pt x="375" y="1778"/>
                  </a:cubicBezTo>
                  <a:cubicBezTo>
                    <a:pt x="372" y="1780"/>
                    <a:pt x="372" y="1780"/>
                    <a:pt x="372" y="1780"/>
                  </a:cubicBezTo>
                  <a:cubicBezTo>
                    <a:pt x="375" y="1780"/>
                    <a:pt x="375" y="1780"/>
                    <a:pt x="375" y="1780"/>
                  </a:cubicBezTo>
                  <a:cubicBezTo>
                    <a:pt x="372" y="1780"/>
                    <a:pt x="372" y="1780"/>
                    <a:pt x="372" y="1780"/>
                  </a:cubicBezTo>
                  <a:cubicBezTo>
                    <a:pt x="375" y="1781"/>
                    <a:pt x="375" y="1781"/>
                    <a:pt x="375" y="1781"/>
                  </a:cubicBezTo>
                  <a:cubicBezTo>
                    <a:pt x="375" y="1781"/>
                    <a:pt x="375" y="1780"/>
                    <a:pt x="375" y="1780"/>
                  </a:cubicBezTo>
                  <a:cubicBezTo>
                    <a:pt x="372" y="1780"/>
                    <a:pt x="372" y="1780"/>
                    <a:pt x="372" y="1780"/>
                  </a:cubicBezTo>
                  <a:cubicBezTo>
                    <a:pt x="375" y="1781"/>
                    <a:pt x="375" y="1781"/>
                    <a:pt x="375" y="1781"/>
                  </a:cubicBezTo>
                  <a:cubicBezTo>
                    <a:pt x="375" y="1781"/>
                    <a:pt x="375" y="1781"/>
                    <a:pt x="375" y="1781"/>
                  </a:cubicBezTo>
                  <a:cubicBezTo>
                    <a:pt x="372" y="1779"/>
                    <a:pt x="372" y="1779"/>
                    <a:pt x="372" y="1779"/>
                  </a:cubicBezTo>
                  <a:cubicBezTo>
                    <a:pt x="373" y="1783"/>
                    <a:pt x="373" y="1783"/>
                    <a:pt x="373" y="1783"/>
                  </a:cubicBezTo>
                  <a:cubicBezTo>
                    <a:pt x="373" y="1783"/>
                    <a:pt x="374" y="1782"/>
                    <a:pt x="375" y="1781"/>
                  </a:cubicBezTo>
                  <a:cubicBezTo>
                    <a:pt x="372" y="1779"/>
                    <a:pt x="372" y="1779"/>
                    <a:pt x="372" y="1779"/>
                  </a:cubicBezTo>
                  <a:cubicBezTo>
                    <a:pt x="373" y="1783"/>
                    <a:pt x="373" y="1783"/>
                    <a:pt x="373" y="1783"/>
                  </a:cubicBezTo>
                  <a:cubicBezTo>
                    <a:pt x="372" y="1780"/>
                    <a:pt x="372" y="1780"/>
                    <a:pt x="372" y="1780"/>
                  </a:cubicBezTo>
                  <a:cubicBezTo>
                    <a:pt x="372" y="1783"/>
                    <a:pt x="372" y="1783"/>
                    <a:pt x="372" y="1783"/>
                  </a:cubicBezTo>
                  <a:cubicBezTo>
                    <a:pt x="372" y="1783"/>
                    <a:pt x="372" y="1783"/>
                    <a:pt x="373" y="1783"/>
                  </a:cubicBezTo>
                  <a:cubicBezTo>
                    <a:pt x="372" y="1780"/>
                    <a:pt x="372" y="1780"/>
                    <a:pt x="372" y="1780"/>
                  </a:cubicBezTo>
                  <a:cubicBezTo>
                    <a:pt x="372" y="1783"/>
                    <a:pt x="372" y="1783"/>
                    <a:pt x="372" y="1783"/>
                  </a:cubicBezTo>
                  <a:cubicBezTo>
                    <a:pt x="372" y="1781"/>
                    <a:pt x="372" y="1781"/>
                    <a:pt x="372" y="1781"/>
                  </a:cubicBezTo>
                  <a:cubicBezTo>
                    <a:pt x="371" y="1783"/>
                    <a:pt x="371" y="1783"/>
                    <a:pt x="371" y="1783"/>
                  </a:cubicBezTo>
                  <a:cubicBezTo>
                    <a:pt x="371" y="1783"/>
                    <a:pt x="371" y="1783"/>
                    <a:pt x="372" y="1783"/>
                  </a:cubicBezTo>
                  <a:cubicBezTo>
                    <a:pt x="372" y="1781"/>
                    <a:pt x="372" y="1781"/>
                    <a:pt x="372" y="1781"/>
                  </a:cubicBezTo>
                  <a:cubicBezTo>
                    <a:pt x="371" y="1783"/>
                    <a:pt x="371" y="1783"/>
                    <a:pt x="371" y="1783"/>
                  </a:cubicBezTo>
                  <a:cubicBezTo>
                    <a:pt x="371" y="1783"/>
                    <a:pt x="373" y="1784"/>
                    <a:pt x="374" y="1784"/>
                  </a:cubicBezTo>
                  <a:cubicBezTo>
                    <a:pt x="381" y="1787"/>
                    <a:pt x="395" y="1794"/>
                    <a:pt x="412" y="1803"/>
                  </a:cubicBezTo>
                  <a:cubicBezTo>
                    <a:pt x="438" y="1816"/>
                    <a:pt x="470" y="1834"/>
                    <a:pt x="497" y="1848"/>
                  </a:cubicBezTo>
                  <a:cubicBezTo>
                    <a:pt x="510" y="1855"/>
                    <a:pt x="522" y="1861"/>
                    <a:pt x="530" y="1866"/>
                  </a:cubicBezTo>
                  <a:cubicBezTo>
                    <a:pt x="538" y="1870"/>
                    <a:pt x="543" y="1873"/>
                    <a:pt x="543" y="1873"/>
                  </a:cubicBezTo>
                  <a:cubicBezTo>
                    <a:pt x="545" y="1874"/>
                    <a:pt x="548" y="1873"/>
                    <a:pt x="549" y="1871"/>
                  </a:cubicBezTo>
                  <a:cubicBezTo>
                    <a:pt x="550" y="1869"/>
                    <a:pt x="549" y="1867"/>
                    <a:pt x="547" y="1866"/>
                  </a:cubicBezTo>
                  <a:cubicBezTo>
                    <a:pt x="547" y="1866"/>
                    <a:pt x="545" y="1864"/>
                    <a:pt x="540" y="1862"/>
                  </a:cubicBezTo>
                  <a:cubicBezTo>
                    <a:pt x="525" y="1852"/>
                    <a:pt x="487" y="1829"/>
                    <a:pt x="453" y="1808"/>
                  </a:cubicBezTo>
                  <a:cubicBezTo>
                    <a:pt x="436" y="1798"/>
                    <a:pt x="419" y="1787"/>
                    <a:pt x="408" y="1780"/>
                  </a:cubicBezTo>
                  <a:cubicBezTo>
                    <a:pt x="402" y="1776"/>
                    <a:pt x="397" y="1773"/>
                    <a:pt x="393" y="1771"/>
                  </a:cubicBezTo>
                  <a:cubicBezTo>
                    <a:pt x="392" y="1769"/>
                    <a:pt x="390" y="1768"/>
                    <a:pt x="390" y="1768"/>
                  </a:cubicBezTo>
                  <a:cubicBezTo>
                    <a:pt x="389" y="1768"/>
                    <a:pt x="389" y="1767"/>
                    <a:pt x="389" y="1767"/>
                  </a:cubicBezTo>
                  <a:cubicBezTo>
                    <a:pt x="389" y="1767"/>
                    <a:pt x="389" y="1767"/>
                    <a:pt x="389" y="1767"/>
                  </a:cubicBezTo>
                  <a:cubicBezTo>
                    <a:pt x="388" y="1769"/>
                    <a:pt x="388" y="1769"/>
                    <a:pt x="388" y="1769"/>
                  </a:cubicBezTo>
                  <a:cubicBezTo>
                    <a:pt x="389" y="1767"/>
                    <a:pt x="389" y="1767"/>
                    <a:pt x="389" y="1767"/>
                  </a:cubicBezTo>
                  <a:cubicBezTo>
                    <a:pt x="389" y="1767"/>
                    <a:pt x="389" y="1767"/>
                    <a:pt x="389" y="1767"/>
                  </a:cubicBezTo>
                  <a:cubicBezTo>
                    <a:pt x="388" y="1769"/>
                    <a:pt x="388" y="1769"/>
                    <a:pt x="388" y="1769"/>
                  </a:cubicBezTo>
                  <a:cubicBezTo>
                    <a:pt x="389" y="1767"/>
                    <a:pt x="389" y="1767"/>
                    <a:pt x="389" y="1767"/>
                  </a:cubicBezTo>
                  <a:cubicBezTo>
                    <a:pt x="386" y="1770"/>
                    <a:pt x="386" y="1770"/>
                    <a:pt x="386" y="1770"/>
                  </a:cubicBezTo>
                  <a:cubicBezTo>
                    <a:pt x="390" y="1768"/>
                    <a:pt x="390" y="1768"/>
                    <a:pt x="390" y="1768"/>
                  </a:cubicBezTo>
                  <a:cubicBezTo>
                    <a:pt x="389" y="1767"/>
                    <a:pt x="389" y="1767"/>
                    <a:pt x="389" y="1767"/>
                  </a:cubicBezTo>
                  <a:cubicBezTo>
                    <a:pt x="386" y="1770"/>
                    <a:pt x="386" y="1770"/>
                    <a:pt x="386" y="1770"/>
                  </a:cubicBezTo>
                  <a:cubicBezTo>
                    <a:pt x="390" y="1768"/>
                    <a:pt x="390" y="1768"/>
                    <a:pt x="390" y="1768"/>
                  </a:cubicBezTo>
                  <a:cubicBezTo>
                    <a:pt x="386" y="1770"/>
                    <a:pt x="386" y="1770"/>
                    <a:pt x="386" y="1770"/>
                  </a:cubicBezTo>
                  <a:cubicBezTo>
                    <a:pt x="390" y="1770"/>
                    <a:pt x="390" y="1770"/>
                    <a:pt x="390" y="1770"/>
                  </a:cubicBezTo>
                  <a:cubicBezTo>
                    <a:pt x="390" y="1769"/>
                    <a:pt x="390" y="1768"/>
                    <a:pt x="390" y="1768"/>
                  </a:cubicBezTo>
                  <a:cubicBezTo>
                    <a:pt x="386" y="1770"/>
                    <a:pt x="386" y="1770"/>
                    <a:pt x="386" y="1770"/>
                  </a:cubicBezTo>
                  <a:cubicBezTo>
                    <a:pt x="390" y="1770"/>
                    <a:pt x="390" y="1770"/>
                    <a:pt x="390" y="1770"/>
                  </a:cubicBezTo>
                  <a:cubicBezTo>
                    <a:pt x="386" y="1770"/>
                    <a:pt x="386" y="1770"/>
                    <a:pt x="386" y="1770"/>
                  </a:cubicBezTo>
                  <a:cubicBezTo>
                    <a:pt x="389" y="1772"/>
                    <a:pt x="389" y="1772"/>
                    <a:pt x="389" y="1772"/>
                  </a:cubicBezTo>
                  <a:cubicBezTo>
                    <a:pt x="390" y="1771"/>
                    <a:pt x="390" y="1770"/>
                    <a:pt x="390" y="1770"/>
                  </a:cubicBezTo>
                  <a:cubicBezTo>
                    <a:pt x="386" y="1770"/>
                    <a:pt x="386" y="1770"/>
                    <a:pt x="386" y="1770"/>
                  </a:cubicBezTo>
                  <a:cubicBezTo>
                    <a:pt x="389" y="1772"/>
                    <a:pt x="389" y="1772"/>
                    <a:pt x="389" y="1772"/>
                  </a:cubicBezTo>
                  <a:cubicBezTo>
                    <a:pt x="389" y="1772"/>
                    <a:pt x="389" y="1772"/>
                    <a:pt x="389" y="1772"/>
                  </a:cubicBezTo>
                  <a:cubicBezTo>
                    <a:pt x="386" y="1770"/>
                    <a:pt x="386" y="1770"/>
                    <a:pt x="386" y="1770"/>
                  </a:cubicBezTo>
                  <a:cubicBezTo>
                    <a:pt x="387" y="1773"/>
                    <a:pt x="387" y="1773"/>
                    <a:pt x="387" y="1773"/>
                  </a:cubicBezTo>
                  <a:cubicBezTo>
                    <a:pt x="388" y="1773"/>
                    <a:pt x="389" y="1773"/>
                    <a:pt x="389" y="1772"/>
                  </a:cubicBezTo>
                  <a:cubicBezTo>
                    <a:pt x="386" y="1770"/>
                    <a:pt x="386" y="1770"/>
                    <a:pt x="386" y="1770"/>
                  </a:cubicBezTo>
                  <a:cubicBezTo>
                    <a:pt x="387" y="1773"/>
                    <a:pt x="387" y="1773"/>
                    <a:pt x="387" y="1773"/>
                  </a:cubicBezTo>
                  <a:cubicBezTo>
                    <a:pt x="386" y="1770"/>
                    <a:pt x="386" y="1770"/>
                    <a:pt x="386" y="1770"/>
                  </a:cubicBezTo>
                  <a:cubicBezTo>
                    <a:pt x="386" y="1774"/>
                    <a:pt x="386" y="1774"/>
                    <a:pt x="386" y="1774"/>
                  </a:cubicBezTo>
                  <a:cubicBezTo>
                    <a:pt x="386" y="1774"/>
                    <a:pt x="387" y="1774"/>
                    <a:pt x="387" y="1773"/>
                  </a:cubicBezTo>
                  <a:cubicBezTo>
                    <a:pt x="386" y="1770"/>
                    <a:pt x="386" y="1770"/>
                    <a:pt x="386" y="1770"/>
                  </a:cubicBezTo>
                  <a:cubicBezTo>
                    <a:pt x="386" y="1774"/>
                    <a:pt x="386" y="1774"/>
                    <a:pt x="386" y="1774"/>
                  </a:cubicBezTo>
                  <a:cubicBezTo>
                    <a:pt x="386" y="1770"/>
                    <a:pt x="386" y="1770"/>
                    <a:pt x="386" y="1770"/>
                  </a:cubicBezTo>
                  <a:cubicBezTo>
                    <a:pt x="385" y="1774"/>
                    <a:pt x="385" y="1774"/>
                    <a:pt x="385" y="1774"/>
                  </a:cubicBezTo>
                  <a:cubicBezTo>
                    <a:pt x="385" y="1774"/>
                    <a:pt x="385" y="1774"/>
                    <a:pt x="386" y="1774"/>
                  </a:cubicBezTo>
                  <a:cubicBezTo>
                    <a:pt x="386" y="1770"/>
                    <a:pt x="386" y="1770"/>
                    <a:pt x="386" y="1770"/>
                  </a:cubicBezTo>
                  <a:cubicBezTo>
                    <a:pt x="385" y="1774"/>
                    <a:pt x="385" y="1774"/>
                    <a:pt x="385" y="1774"/>
                  </a:cubicBezTo>
                  <a:cubicBezTo>
                    <a:pt x="386" y="1770"/>
                    <a:pt x="386" y="1770"/>
                    <a:pt x="386" y="1770"/>
                  </a:cubicBezTo>
                  <a:cubicBezTo>
                    <a:pt x="384" y="1773"/>
                    <a:pt x="384" y="1773"/>
                    <a:pt x="384" y="1773"/>
                  </a:cubicBezTo>
                  <a:cubicBezTo>
                    <a:pt x="385" y="1774"/>
                    <a:pt x="385" y="1774"/>
                    <a:pt x="385" y="1774"/>
                  </a:cubicBezTo>
                  <a:cubicBezTo>
                    <a:pt x="386" y="1770"/>
                    <a:pt x="386" y="1770"/>
                    <a:pt x="386" y="1770"/>
                  </a:cubicBezTo>
                  <a:cubicBezTo>
                    <a:pt x="384" y="1773"/>
                    <a:pt x="384" y="1773"/>
                    <a:pt x="384" y="1773"/>
                  </a:cubicBezTo>
                  <a:cubicBezTo>
                    <a:pt x="385" y="1773"/>
                    <a:pt x="385" y="1773"/>
                    <a:pt x="385" y="1773"/>
                  </a:cubicBezTo>
                  <a:cubicBezTo>
                    <a:pt x="384" y="1773"/>
                    <a:pt x="384" y="1773"/>
                    <a:pt x="384" y="1773"/>
                  </a:cubicBezTo>
                  <a:cubicBezTo>
                    <a:pt x="384" y="1773"/>
                    <a:pt x="384" y="1773"/>
                    <a:pt x="384" y="1773"/>
                  </a:cubicBezTo>
                  <a:cubicBezTo>
                    <a:pt x="385" y="1773"/>
                    <a:pt x="385" y="1773"/>
                    <a:pt x="385" y="1773"/>
                  </a:cubicBezTo>
                  <a:cubicBezTo>
                    <a:pt x="384" y="1773"/>
                    <a:pt x="384" y="1773"/>
                    <a:pt x="384" y="1773"/>
                  </a:cubicBezTo>
                  <a:cubicBezTo>
                    <a:pt x="384" y="1773"/>
                    <a:pt x="385" y="1774"/>
                    <a:pt x="385" y="1774"/>
                  </a:cubicBezTo>
                  <a:cubicBezTo>
                    <a:pt x="389" y="1776"/>
                    <a:pt x="402" y="1783"/>
                    <a:pt x="419" y="1792"/>
                  </a:cubicBezTo>
                  <a:cubicBezTo>
                    <a:pt x="444" y="1806"/>
                    <a:pt x="478" y="1825"/>
                    <a:pt x="507" y="1841"/>
                  </a:cubicBezTo>
                  <a:cubicBezTo>
                    <a:pt x="521" y="1849"/>
                    <a:pt x="534" y="1856"/>
                    <a:pt x="543" y="1861"/>
                  </a:cubicBezTo>
                  <a:cubicBezTo>
                    <a:pt x="548" y="1863"/>
                    <a:pt x="552" y="1865"/>
                    <a:pt x="555" y="1867"/>
                  </a:cubicBezTo>
                  <a:cubicBezTo>
                    <a:pt x="556" y="1868"/>
                    <a:pt x="557" y="1868"/>
                    <a:pt x="558" y="1869"/>
                  </a:cubicBezTo>
                  <a:cubicBezTo>
                    <a:pt x="558" y="1869"/>
                    <a:pt x="558" y="1869"/>
                    <a:pt x="559" y="1869"/>
                  </a:cubicBezTo>
                  <a:cubicBezTo>
                    <a:pt x="559" y="1869"/>
                    <a:pt x="559" y="1869"/>
                    <a:pt x="559" y="1869"/>
                  </a:cubicBezTo>
                  <a:cubicBezTo>
                    <a:pt x="560" y="1869"/>
                    <a:pt x="560" y="1869"/>
                    <a:pt x="560" y="1869"/>
                  </a:cubicBezTo>
                  <a:cubicBezTo>
                    <a:pt x="560" y="1869"/>
                    <a:pt x="560" y="1869"/>
                    <a:pt x="561" y="1869"/>
                  </a:cubicBezTo>
                  <a:cubicBezTo>
                    <a:pt x="561" y="1869"/>
                    <a:pt x="561" y="1869"/>
                    <a:pt x="562" y="1869"/>
                  </a:cubicBezTo>
                  <a:cubicBezTo>
                    <a:pt x="563" y="1869"/>
                    <a:pt x="564" y="1869"/>
                    <a:pt x="564" y="1868"/>
                  </a:cubicBezTo>
                  <a:cubicBezTo>
                    <a:pt x="564" y="1868"/>
                    <a:pt x="564" y="1868"/>
                    <a:pt x="564" y="1868"/>
                  </a:cubicBezTo>
                  <a:cubicBezTo>
                    <a:pt x="565" y="1867"/>
                    <a:pt x="565" y="1866"/>
                    <a:pt x="565" y="1865"/>
                  </a:cubicBezTo>
                  <a:cubicBezTo>
                    <a:pt x="565" y="1864"/>
                    <a:pt x="564" y="1863"/>
                    <a:pt x="564" y="1863"/>
                  </a:cubicBezTo>
                  <a:cubicBezTo>
                    <a:pt x="564" y="1862"/>
                    <a:pt x="563" y="1862"/>
                    <a:pt x="562" y="1861"/>
                  </a:cubicBezTo>
                  <a:cubicBezTo>
                    <a:pt x="561" y="1860"/>
                    <a:pt x="560" y="1859"/>
                    <a:pt x="558" y="1857"/>
                  </a:cubicBezTo>
                  <a:cubicBezTo>
                    <a:pt x="550" y="1852"/>
                    <a:pt x="537" y="1843"/>
                    <a:pt x="520" y="1833"/>
                  </a:cubicBezTo>
                  <a:cubicBezTo>
                    <a:pt x="469" y="1801"/>
                    <a:pt x="393" y="1756"/>
                    <a:pt x="393" y="1756"/>
                  </a:cubicBezTo>
                  <a:cubicBezTo>
                    <a:pt x="391" y="1759"/>
                    <a:pt x="391" y="1759"/>
                    <a:pt x="391" y="1759"/>
                  </a:cubicBezTo>
                  <a:cubicBezTo>
                    <a:pt x="389" y="1763"/>
                    <a:pt x="389" y="1763"/>
                    <a:pt x="389" y="1763"/>
                  </a:cubicBezTo>
                  <a:cubicBezTo>
                    <a:pt x="575" y="1861"/>
                    <a:pt x="575" y="1861"/>
                    <a:pt x="575" y="1861"/>
                  </a:cubicBezTo>
                  <a:cubicBezTo>
                    <a:pt x="577" y="1862"/>
                    <a:pt x="579" y="1862"/>
                    <a:pt x="580" y="1860"/>
                  </a:cubicBezTo>
                  <a:cubicBezTo>
                    <a:pt x="581" y="1858"/>
                    <a:pt x="581" y="1856"/>
                    <a:pt x="579" y="1854"/>
                  </a:cubicBezTo>
                  <a:cubicBezTo>
                    <a:pt x="579" y="1854"/>
                    <a:pt x="576" y="1853"/>
                    <a:pt x="572" y="1850"/>
                  </a:cubicBezTo>
                  <a:cubicBezTo>
                    <a:pt x="555" y="1840"/>
                    <a:pt x="514" y="1815"/>
                    <a:pt x="478" y="1793"/>
                  </a:cubicBezTo>
                  <a:cubicBezTo>
                    <a:pt x="459" y="1781"/>
                    <a:pt x="442" y="1770"/>
                    <a:pt x="429" y="1762"/>
                  </a:cubicBezTo>
                  <a:cubicBezTo>
                    <a:pt x="423" y="1758"/>
                    <a:pt x="418" y="1755"/>
                    <a:pt x="414" y="1752"/>
                  </a:cubicBezTo>
                  <a:cubicBezTo>
                    <a:pt x="412" y="1751"/>
                    <a:pt x="411" y="1750"/>
                    <a:pt x="410" y="1749"/>
                  </a:cubicBezTo>
                  <a:cubicBezTo>
                    <a:pt x="410" y="1749"/>
                    <a:pt x="409" y="1749"/>
                    <a:pt x="409" y="1749"/>
                  </a:cubicBezTo>
                  <a:cubicBezTo>
                    <a:pt x="409" y="1749"/>
                    <a:pt x="409" y="1749"/>
                    <a:pt x="409" y="1749"/>
                  </a:cubicBezTo>
                  <a:cubicBezTo>
                    <a:pt x="409" y="1749"/>
                    <a:pt x="409" y="1749"/>
                    <a:pt x="409" y="1749"/>
                  </a:cubicBezTo>
                  <a:cubicBezTo>
                    <a:pt x="409" y="1749"/>
                    <a:pt x="409" y="1749"/>
                    <a:pt x="409" y="1749"/>
                  </a:cubicBezTo>
                  <a:cubicBezTo>
                    <a:pt x="409" y="1749"/>
                    <a:pt x="409" y="1749"/>
                    <a:pt x="409" y="1749"/>
                  </a:cubicBezTo>
                  <a:cubicBezTo>
                    <a:pt x="409" y="1749"/>
                    <a:pt x="409" y="1749"/>
                    <a:pt x="409" y="1749"/>
                  </a:cubicBezTo>
                  <a:cubicBezTo>
                    <a:pt x="407" y="1751"/>
                    <a:pt x="407" y="1751"/>
                    <a:pt x="407" y="1751"/>
                  </a:cubicBezTo>
                  <a:cubicBezTo>
                    <a:pt x="409" y="1749"/>
                    <a:pt x="409" y="1749"/>
                    <a:pt x="409" y="1749"/>
                  </a:cubicBezTo>
                  <a:cubicBezTo>
                    <a:pt x="409" y="1749"/>
                    <a:pt x="409" y="1749"/>
                    <a:pt x="409" y="1749"/>
                  </a:cubicBezTo>
                  <a:cubicBezTo>
                    <a:pt x="407" y="1751"/>
                    <a:pt x="407" y="1751"/>
                    <a:pt x="407" y="1751"/>
                  </a:cubicBezTo>
                  <a:cubicBezTo>
                    <a:pt x="409" y="1749"/>
                    <a:pt x="409" y="1749"/>
                    <a:pt x="409" y="1749"/>
                  </a:cubicBezTo>
                  <a:cubicBezTo>
                    <a:pt x="406" y="1751"/>
                    <a:pt x="406" y="1751"/>
                    <a:pt x="406" y="1751"/>
                  </a:cubicBezTo>
                  <a:cubicBezTo>
                    <a:pt x="410" y="1751"/>
                    <a:pt x="410" y="1751"/>
                    <a:pt x="410" y="1751"/>
                  </a:cubicBezTo>
                  <a:cubicBezTo>
                    <a:pt x="410" y="1750"/>
                    <a:pt x="410" y="1749"/>
                    <a:pt x="409" y="1749"/>
                  </a:cubicBezTo>
                  <a:cubicBezTo>
                    <a:pt x="406" y="1751"/>
                    <a:pt x="406" y="1751"/>
                    <a:pt x="406" y="1751"/>
                  </a:cubicBezTo>
                  <a:cubicBezTo>
                    <a:pt x="410" y="1751"/>
                    <a:pt x="410" y="1751"/>
                    <a:pt x="410" y="1751"/>
                  </a:cubicBezTo>
                  <a:cubicBezTo>
                    <a:pt x="406" y="1751"/>
                    <a:pt x="406" y="1751"/>
                    <a:pt x="406" y="1751"/>
                  </a:cubicBezTo>
                  <a:cubicBezTo>
                    <a:pt x="409" y="1753"/>
                    <a:pt x="409" y="1753"/>
                    <a:pt x="409" y="1753"/>
                  </a:cubicBezTo>
                  <a:cubicBezTo>
                    <a:pt x="410" y="1753"/>
                    <a:pt x="410" y="1752"/>
                    <a:pt x="410" y="1751"/>
                  </a:cubicBezTo>
                  <a:cubicBezTo>
                    <a:pt x="406" y="1751"/>
                    <a:pt x="406" y="1751"/>
                    <a:pt x="406" y="1751"/>
                  </a:cubicBezTo>
                  <a:cubicBezTo>
                    <a:pt x="409" y="1753"/>
                    <a:pt x="409" y="1753"/>
                    <a:pt x="409" y="1753"/>
                  </a:cubicBezTo>
                  <a:cubicBezTo>
                    <a:pt x="406" y="1751"/>
                    <a:pt x="406" y="1751"/>
                    <a:pt x="406" y="1751"/>
                  </a:cubicBezTo>
                  <a:cubicBezTo>
                    <a:pt x="404" y="1755"/>
                    <a:pt x="404" y="1755"/>
                    <a:pt x="404" y="1755"/>
                  </a:cubicBezTo>
                  <a:cubicBezTo>
                    <a:pt x="586" y="1851"/>
                    <a:pt x="586" y="1851"/>
                    <a:pt x="586" y="1851"/>
                  </a:cubicBezTo>
                  <a:cubicBezTo>
                    <a:pt x="588" y="1852"/>
                    <a:pt x="590" y="1852"/>
                    <a:pt x="591" y="1850"/>
                  </a:cubicBezTo>
                  <a:cubicBezTo>
                    <a:pt x="592" y="1849"/>
                    <a:pt x="592" y="1848"/>
                    <a:pt x="592" y="1848"/>
                  </a:cubicBezTo>
                  <a:cubicBezTo>
                    <a:pt x="592" y="1847"/>
                    <a:pt x="592" y="1846"/>
                    <a:pt x="591" y="1845"/>
                  </a:cubicBezTo>
                  <a:cubicBezTo>
                    <a:pt x="591" y="1844"/>
                    <a:pt x="590" y="1844"/>
                    <a:pt x="590" y="1843"/>
                  </a:cubicBezTo>
                  <a:cubicBezTo>
                    <a:pt x="589" y="1842"/>
                    <a:pt x="587" y="1841"/>
                    <a:pt x="585" y="1840"/>
                  </a:cubicBezTo>
                  <a:cubicBezTo>
                    <a:pt x="578" y="1834"/>
                    <a:pt x="563" y="1825"/>
                    <a:pt x="546" y="1814"/>
                  </a:cubicBezTo>
                  <a:cubicBezTo>
                    <a:pt x="495" y="1782"/>
                    <a:pt x="417" y="1736"/>
                    <a:pt x="417" y="1736"/>
                  </a:cubicBezTo>
                  <a:cubicBezTo>
                    <a:pt x="415" y="1740"/>
                    <a:pt x="415" y="1740"/>
                    <a:pt x="415" y="1740"/>
                  </a:cubicBezTo>
                  <a:cubicBezTo>
                    <a:pt x="413" y="1743"/>
                    <a:pt x="413" y="1743"/>
                    <a:pt x="413" y="1743"/>
                  </a:cubicBezTo>
                  <a:cubicBezTo>
                    <a:pt x="604" y="1842"/>
                    <a:pt x="604" y="1842"/>
                    <a:pt x="604" y="1842"/>
                  </a:cubicBezTo>
                  <a:cubicBezTo>
                    <a:pt x="606" y="1843"/>
                    <a:pt x="608" y="1842"/>
                    <a:pt x="609" y="1840"/>
                  </a:cubicBezTo>
                  <a:cubicBezTo>
                    <a:pt x="609" y="1840"/>
                    <a:pt x="610" y="1839"/>
                    <a:pt x="610" y="1838"/>
                  </a:cubicBezTo>
                  <a:cubicBezTo>
                    <a:pt x="610" y="1837"/>
                    <a:pt x="609" y="1836"/>
                    <a:pt x="609" y="1836"/>
                  </a:cubicBezTo>
                  <a:cubicBezTo>
                    <a:pt x="608" y="1835"/>
                    <a:pt x="608" y="1835"/>
                    <a:pt x="608" y="1835"/>
                  </a:cubicBezTo>
                  <a:cubicBezTo>
                    <a:pt x="608" y="1834"/>
                    <a:pt x="607" y="1834"/>
                    <a:pt x="606" y="1834"/>
                  </a:cubicBezTo>
                  <a:cubicBezTo>
                    <a:pt x="604" y="1832"/>
                    <a:pt x="600" y="1829"/>
                    <a:pt x="594" y="1825"/>
                  </a:cubicBezTo>
                  <a:cubicBezTo>
                    <a:pt x="573" y="1812"/>
                    <a:pt x="532" y="1788"/>
                    <a:pt x="497" y="1767"/>
                  </a:cubicBezTo>
                  <a:cubicBezTo>
                    <a:pt x="479" y="1756"/>
                    <a:pt x="462" y="1746"/>
                    <a:pt x="450" y="1738"/>
                  </a:cubicBezTo>
                  <a:cubicBezTo>
                    <a:pt x="445" y="1735"/>
                    <a:pt x="440" y="1731"/>
                    <a:pt x="436" y="1729"/>
                  </a:cubicBezTo>
                  <a:cubicBezTo>
                    <a:pt x="435" y="1728"/>
                    <a:pt x="433" y="1727"/>
                    <a:pt x="433" y="1726"/>
                  </a:cubicBezTo>
                  <a:cubicBezTo>
                    <a:pt x="432" y="1726"/>
                    <a:pt x="432" y="1726"/>
                    <a:pt x="432" y="1726"/>
                  </a:cubicBezTo>
                  <a:cubicBezTo>
                    <a:pt x="431" y="1727"/>
                    <a:pt x="431" y="1727"/>
                    <a:pt x="431" y="1727"/>
                  </a:cubicBezTo>
                  <a:cubicBezTo>
                    <a:pt x="432" y="1726"/>
                    <a:pt x="432" y="1726"/>
                    <a:pt x="432" y="1726"/>
                  </a:cubicBezTo>
                  <a:cubicBezTo>
                    <a:pt x="432" y="1726"/>
                    <a:pt x="432" y="1726"/>
                    <a:pt x="432" y="1726"/>
                  </a:cubicBezTo>
                  <a:cubicBezTo>
                    <a:pt x="431" y="1727"/>
                    <a:pt x="431" y="1727"/>
                    <a:pt x="431" y="1727"/>
                  </a:cubicBezTo>
                  <a:cubicBezTo>
                    <a:pt x="432" y="1726"/>
                    <a:pt x="432" y="1726"/>
                    <a:pt x="432" y="1726"/>
                  </a:cubicBezTo>
                  <a:cubicBezTo>
                    <a:pt x="429" y="1728"/>
                    <a:pt x="429" y="1728"/>
                    <a:pt x="429" y="1728"/>
                  </a:cubicBezTo>
                  <a:cubicBezTo>
                    <a:pt x="433" y="1728"/>
                    <a:pt x="433" y="1728"/>
                    <a:pt x="433" y="1728"/>
                  </a:cubicBezTo>
                  <a:cubicBezTo>
                    <a:pt x="433" y="1727"/>
                    <a:pt x="432" y="1726"/>
                    <a:pt x="432" y="1726"/>
                  </a:cubicBezTo>
                  <a:cubicBezTo>
                    <a:pt x="429" y="1728"/>
                    <a:pt x="429" y="1728"/>
                    <a:pt x="429" y="1728"/>
                  </a:cubicBezTo>
                  <a:cubicBezTo>
                    <a:pt x="433" y="1728"/>
                    <a:pt x="433" y="1728"/>
                    <a:pt x="433" y="1728"/>
                  </a:cubicBezTo>
                  <a:cubicBezTo>
                    <a:pt x="429" y="1728"/>
                    <a:pt x="429" y="1728"/>
                    <a:pt x="429" y="1728"/>
                  </a:cubicBezTo>
                  <a:cubicBezTo>
                    <a:pt x="432" y="1730"/>
                    <a:pt x="432" y="1730"/>
                    <a:pt x="432" y="1730"/>
                  </a:cubicBezTo>
                  <a:cubicBezTo>
                    <a:pt x="433" y="1729"/>
                    <a:pt x="433" y="1728"/>
                    <a:pt x="433" y="1728"/>
                  </a:cubicBezTo>
                  <a:cubicBezTo>
                    <a:pt x="429" y="1728"/>
                    <a:pt x="429" y="1728"/>
                    <a:pt x="429" y="1728"/>
                  </a:cubicBezTo>
                  <a:cubicBezTo>
                    <a:pt x="432" y="1730"/>
                    <a:pt x="432" y="1730"/>
                    <a:pt x="432" y="1730"/>
                  </a:cubicBezTo>
                  <a:cubicBezTo>
                    <a:pt x="432" y="1730"/>
                    <a:pt x="432" y="1730"/>
                    <a:pt x="432" y="1730"/>
                  </a:cubicBezTo>
                  <a:cubicBezTo>
                    <a:pt x="429" y="1728"/>
                    <a:pt x="429" y="1728"/>
                    <a:pt x="429" y="1728"/>
                  </a:cubicBezTo>
                  <a:cubicBezTo>
                    <a:pt x="430" y="1731"/>
                    <a:pt x="430" y="1731"/>
                    <a:pt x="430" y="1731"/>
                  </a:cubicBezTo>
                  <a:cubicBezTo>
                    <a:pt x="431" y="1731"/>
                    <a:pt x="432" y="1731"/>
                    <a:pt x="432" y="1730"/>
                  </a:cubicBezTo>
                  <a:cubicBezTo>
                    <a:pt x="429" y="1728"/>
                    <a:pt x="429" y="1728"/>
                    <a:pt x="429" y="1728"/>
                  </a:cubicBezTo>
                  <a:cubicBezTo>
                    <a:pt x="430" y="1731"/>
                    <a:pt x="430" y="1731"/>
                    <a:pt x="430" y="1731"/>
                  </a:cubicBezTo>
                  <a:cubicBezTo>
                    <a:pt x="430" y="1729"/>
                    <a:pt x="430" y="1729"/>
                    <a:pt x="430" y="1729"/>
                  </a:cubicBezTo>
                  <a:cubicBezTo>
                    <a:pt x="430" y="1731"/>
                    <a:pt x="430" y="1731"/>
                    <a:pt x="430" y="1731"/>
                  </a:cubicBezTo>
                  <a:cubicBezTo>
                    <a:pt x="430" y="1731"/>
                    <a:pt x="430" y="1731"/>
                    <a:pt x="430" y="1731"/>
                  </a:cubicBezTo>
                  <a:cubicBezTo>
                    <a:pt x="430" y="1729"/>
                    <a:pt x="430" y="1729"/>
                    <a:pt x="430" y="1729"/>
                  </a:cubicBezTo>
                  <a:cubicBezTo>
                    <a:pt x="430" y="1731"/>
                    <a:pt x="430" y="1731"/>
                    <a:pt x="430" y="1731"/>
                  </a:cubicBezTo>
                  <a:cubicBezTo>
                    <a:pt x="430" y="1731"/>
                    <a:pt x="430" y="1731"/>
                    <a:pt x="430" y="1731"/>
                  </a:cubicBezTo>
                  <a:cubicBezTo>
                    <a:pt x="429" y="1731"/>
                    <a:pt x="429" y="1731"/>
                    <a:pt x="429" y="1731"/>
                  </a:cubicBezTo>
                  <a:cubicBezTo>
                    <a:pt x="430" y="1731"/>
                    <a:pt x="430" y="1731"/>
                    <a:pt x="430" y="1731"/>
                  </a:cubicBezTo>
                  <a:cubicBezTo>
                    <a:pt x="430" y="1731"/>
                    <a:pt x="430" y="1731"/>
                    <a:pt x="430" y="1731"/>
                  </a:cubicBezTo>
                  <a:cubicBezTo>
                    <a:pt x="429" y="1731"/>
                    <a:pt x="429" y="1731"/>
                    <a:pt x="429" y="1731"/>
                  </a:cubicBezTo>
                  <a:cubicBezTo>
                    <a:pt x="430" y="1731"/>
                    <a:pt x="431" y="1732"/>
                    <a:pt x="433" y="1733"/>
                  </a:cubicBezTo>
                  <a:cubicBezTo>
                    <a:pt x="437" y="1734"/>
                    <a:pt x="442" y="1737"/>
                    <a:pt x="449" y="1740"/>
                  </a:cubicBezTo>
                  <a:cubicBezTo>
                    <a:pt x="473" y="1753"/>
                    <a:pt x="514" y="1776"/>
                    <a:pt x="549" y="1795"/>
                  </a:cubicBezTo>
                  <a:cubicBezTo>
                    <a:pt x="567" y="1805"/>
                    <a:pt x="583" y="1814"/>
                    <a:pt x="595" y="1821"/>
                  </a:cubicBezTo>
                  <a:cubicBezTo>
                    <a:pt x="602" y="1825"/>
                    <a:pt x="607" y="1827"/>
                    <a:pt x="611" y="1829"/>
                  </a:cubicBezTo>
                  <a:cubicBezTo>
                    <a:pt x="613" y="1830"/>
                    <a:pt x="615" y="1831"/>
                    <a:pt x="616" y="1831"/>
                  </a:cubicBezTo>
                  <a:cubicBezTo>
                    <a:pt x="617" y="1832"/>
                    <a:pt x="617" y="1832"/>
                    <a:pt x="618" y="1832"/>
                  </a:cubicBezTo>
                  <a:cubicBezTo>
                    <a:pt x="619" y="1832"/>
                    <a:pt x="619" y="1832"/>
                    <a:pt x="620" y="1832"/>
                  </a:cubicBezTo>
                  <a:cubicBezTo>
                    <a:pt x="620" y="1832"/>
                    <a:pt x="621" y="1832"/>
                    <a:pt x="622" y="1832"/>
                  </a:cubicBezTo>
                  <a:cubicBezTo>
                    <a:pt x="622" y="1832"/>
                    <a:pt x="623" y="1831"/>
                    <a:pt x="624" y="1830"/>
                  </a:cubicBezTo>
                  <a:cubicBezTo>
                    <a:pt x="624" y="1830"/>
                    <a:pt x="625" y="1828"/>
                    <a:pt x="624" y="1827"/>
                  </a:cubicBezTo>
                  <a:cubicBezTo>
                    <a:pt x="624" y="1826"/>
                    <a:pt x="623" y="1826"/>
                    <a:pt x="623" y="1825"/>
                  </a:cubicBezTo>
                  <a:cubicBezTo>
                    <a:pt x="442" y="1712"/>
                    <a:pt x="442" y="1712"/>
                    <a:pt x="442" y="1712"/>
                  </a:cubicBezTo>
                  <a:cubicBezTo>
                    <a:pt x="440" y="1716"/>
                    <a:pt x="440" y="1716"/>
                    <a:pt x="440" y="1716"/>
                  </a:cubicBezTo>
                  <a:cubicBezTo>
                    <a:pt x="438" y="1719"/>
                    <a:pt x="438" y="1719"/>
                    <a:pt x="438" y="1719"/>
                  </a:cubicBezTo>
                  <a:cubicBezTo>
                    <a:pt x="438" y="1719"/>
                    <a:pt x="485" y="1746"/>
                    <a:pt x="533" y="1774"/>
                  </a:cubicBezTo>
                  <a:cubicBezTo>
                    <a:pt x="557" y="1787"/>
                    <a:pt x="581" y="1801"/>
                    <a:pt x="600" y="1811"/>
                  </a:cubicBezTo>
                  <a:cubicBezTo>
                    <a:pt x="610" y="1817"/>
                    <a:pt x="618" y="1821"/>
                    <a:pt x="624" y="1824"/>
                  </a:cubicBezTo>
                  <a:cubicBezTo>
                    <a:pt x="627" y="1825"/>
                    <a:pt x="630" y="1827"/>
                    <a:pt x="632" y="1827"/>
                  </a:cubicBezTo>
                  <a:cubicBezTo>
                    <a:pt x="633" y="1828"/>
                    <a:pt x="634" y="1828"/>
                    <a:pt x="635" y="1828"/>
                  </a:cubicBezTo>
                  <a:cubicBezTo>
                    <a:pt x="636" y="1829"/>
                    <a:pt x="636" y="1829"/>
                    <a:pt x="637" y="1829"/>
                  </a:cubicBezTo>
                  <a:cubicBezTo>
                    <a:pt x="638" y="1829"/>
                    <a:pt x="638" y="1829"/>
                    <a:pt x="639" y="1829"/>
                  </a:cubicBezTo>
                  <a:cubicBezTo>
                    <a:pt x="640" y="1828"/>
                    <a:pt x="641" y="1828"/>
                    <a:pt x="641" y="1827"/>
                  </a:cubicBezTo>
                  <a:cubicBezTo>
                    <a:pt x="642" y="1826"/>
                    <a:pt x="642" y="1825"/>
                    <a:pt x="642" y="1824"/>
                  </a:cubicBezTo>
                  <a:cubicBezTo>
                    <a:pt x="642" y="1823"/>
                    <a:pt x="641" y="1822"/>
                    <a:pt x="640" y="1821"/>
                  </a:cubicBezTo>
                  <a:cubicBezTo>
                    <a:pt x="451" y="1703"/>
                    <a:pt x="451" y="1703"/>
                    <a:pt x="451" y="1703"/>
                  </a:cubicBezTo>
                  <a:cubicBezTo>
                    <a:pt x="449" y="1707"/>
                    <a:pt x="449" y="1707"/>
                    <a:pt x="449" y="1707"/>
                  </a:cubicBezTo>
                  <a:cubicBezTo>
                    <a:pt x="453" y="1709"/>
                    <a:pt x="453" y="1709"/>
                    <a:pt x="453" y="1709"/>
                  </a:cubicBezTo>
                  <a:cubicBezTo>
                    <a:pt x="449" y="1707"/>
                    <a:pt x="449" y="1707"/>
                    <a:pt x="449" y="1707"/>
                  </a:cubicBezTo>
                  <a:cubicBezTo>
                    <a:pt x="451" y="1711"/>
                    <a:pt x="451" y="1711"/>
                    <a:pt x="451" y="1711"/>
                  </a:cubicBezTo>
                  <a:cubicBezTo>
                    <a:pt x="451" y="1710"/>
                    <a:pt x="452" y="1710"/>
                    <a:pt x="453" y="1709"/>
                  </a:cubicBezTo>
                  <a:cubicBezTo>
                    <a:pt x="449" y="1707"/>
                    <a:pt x="449" y="1707"/>
                    <a:pt x="449" y="1707"/>
                  </a:cubicBezTo>
                  <a:cubicBezTo>
                    <a:pt x="451" y="1711"/>
                    <a:pt x="451" y="1711"/>
                    <a:pt x="451" y="1711"/>
                  </a:cubicBezTo>
                  <a:cubicBezTo>
                    <a:pt x="450" y="1708"/>
                    <a:pt x="450" y="1708"/>
                    <a:pt x="450" y="1708"/>
                  </a:cubicBezTo>
                  <a:cubicBezTo>
                    <a:pt x="450" y="1711"/>
                    <a:pt x="450" y="1711"/>
                    <a:pt x="450" y="1711"/>
                  </a:cubicBezTo>
                  <a:cubicBezTo>
                    <a:pt x="450" y="1711"/>
                    <a:pt x="450" y="1711"/>
                    <a:pt x="451" y="1711"/>
                  </a:cubicBezTo>
                  <a:cubicBezTo>
                    <a:pt x="450" y="1708"/>
                    <a:pt x="450" y="1708"/>
                    <a:pt x="450" y="1708"/>
                  </a:cubicBezTo>
                  <a:cubicBezTo>
                    <a:pt x="450" y="1711"/>
                    <a:pt x="450" y="1711"/>
                    <a:pt x="450" y="1711"/>
                  </a:cubicBezTo>
                  <a:cubicBezTo>
                    <a:pt x="450" y="1709"/>
                    <a:pt x="450" y="1709"/>
                    <a:pt x="450" y="1709"/>
                  </a:cubicBezTo>
                  <a:cubicBezTo>
                    <a:pt x="449" y="1711"/>
                    <a:pt x="449" y="1711"/>
                    <a:pt x="449" y="1711"/>
                  </a:cubicBezTo>
                  <a:cubicBezTo>
                    <a:pt x="450" y="1711"/>
                    <a:pt x="450" y="1711"/>
                    <a:pt x="450" y="1711"/>
                  </a:cubicBezTo>
                  <a:cubicBezTo>
                    <a:pt x="450" y="1709"/>
                    <a:pt x="450" y="1709"/>
                    <a:pt x="450" y="1709"/>
                  </a:cubicBezTo>
                  <a:cubicBezTo>
                    <a:pt x="449" y="1711"/>
                    <a:pt x="449" y="1711"/>
                    <a:pt x="449" y="1711"/>
                  </a:cubicBezTo>
                  <a:cubicBezTo>
                    <a:pt x="449" y="1711"/>
                    <a:pt x="449" y="1711"/>
                    <a:pt x="449" y="1711"/>
                  </a:cubicBezTo>
                  <a:cubicBezTo>
                    <a:pt x="450" y="1711"/>
                    <a:pt x="451" y="1711"/>
                    <a:pt x="454" y="1712"/>
                  </a:cubicBezTo>
                  <a:cubicBezTo>
                    <a:pt x="462" y="1716"/>
                    <a:pt x="478" y="1724"/>
                    <a:pt x="497" y="1734"/>
                  </a:cubicBezTo>
                  <a:cubicBezTo>
                    <a:pt x="557" y="1765"/>
                    <a:pt x="647" y="1816"/>
                    <a:pt x="647" y="1816"/>
                  </a:cubicBezTo>
                  <a:cubicBezTo>
                    <a:pt x="649" y="1817"/>
                    <a:pt x="651" y="1816"/>
                    <a:pt x="652" y="1814"/>
                  </a:cubicBezTo>
                  <a:cubicBezTo>
                    <a:pt x="653" y="1812"/>
                    <a:pt x="653" y="1810"/>
                    <a:pt x="651" y="1809"/>
                  </a:cubicBezTo>
                  <a:cubicBezTo>
                    <a:pt x="651" y="1809"/>
                    <a:pt x="648" y="1807"/>
                    <a:pt x="643" y="1804"/>
                  </a:cubicBezTo>
                  <a:cubicBezTo>
                    <a:pt x="625" y="1794"/>
                    <a:pt x="581" y="1768"/>
                    <a:pt x="542" y="1744"/>
                  </a:cubicBezTo>
                  <a:cubicBezTo>
                    <a:pt x="522" y="1732"/>
                    <a:pt x="503" y="1720"/>
                    <a:pt x="489" y="1711"/>
                  </a:cubicBezTo>
                  <a:cubicBezTo>
                    <a:pt x="483" y="1707"/>
                    <a:pt x="477" y="1703"/>
                    <a:pt x="473" y="1700"/>
                  </a:cubicBezTo>
                  <a:cubicBezTo>
                    <a:pt x="471" y="1698"/>
                    <a:pt x="470" y="1697"/>
                    <a:pt x="469" y="1696"/>
                  </a:cubicBezTo>
                  <a:cubicBezTo>
                    <a:pt x="469" y="1696"/>
                    <a:pt x="468" y="1696"/>
                    <a:pt x="468" y="1696"/>
                  </a:cubicBezTo>
                  <a:cubicBezTo>
                    <a:pt x="468" y="1696"/>
                    <a:pt x="468" y="1696"/>
                    <a:pt x="468" y="1696"/>
                  </a:cubicBezTo>
                  <a:cubicBezTo>
                    <a:pt x="467" y="1697"/>
                    <a:pt x="467" y="1697"/>
                    <a:pt x="467" y="1697"/>
                  </a:cubicBezTo>
                  <a:cubicBezTo>
                    <a:pt x="468" y="1696"/>
                    <a:pt x="468" y="1696"/>
                    <a:pt x="468" y="1696"/>
                  </a:cubicBezTo>
                  <a:cubicBezTo>
                    <a:pt x="468" y="1696"/>
                    <a:pt x="468" y="1696"/>
                    <a:pt x="468" y="1696"/>
                  </a:cubicBezTo>
                  <a:cubicBezTo>
                    <a:pt x="467" y="1697"/>
                    <a:pt x="467" y="1697"/>
                    <a:pt x="467" y="1697"/>
                  </a:cubicBezTo>
                  <a:cubicBezTo>
                    <a:pt x="468" y="1696"/>
                    <a:pt x="468" y="1696"/>
                    <a:pt x="468" y="1696"/>
                  </a:cubicBezTo>
                  <a:cubicBezTo>
                    <a:pt x="465" y="1697"/>
                    <a:pt x="465" y="1697"/>
                    <a:pt x="465" y="1697"/>
                  </a:cubicBezTo>
                  <a:cubicBezTo>
                    <a:pt x="469" y="1697"/>
                    <a:pt x="469" y="1697"/>
                    <a:pt x="469" y="1697"/>
                  </a:cubicBezTo>
                  <a:cubicBezTo>
                    <a:pt x="469" y="1697"/>
                    <a:pt x="468" y="1696"/>
                    <a:pt x="468" y="1696"/>
                  </a:cubicBezTo>
                  <a:cubicBezTo>
                    <a:pt x="465" y="1697"/>
                    <a:pt x="465" y="1697"/>
                    <a:pt x="465" y="1697"/>
                  </a:cubicBezTo>
                  <a:cubicBezTo>
                    <a:pt x="469" y="1697"/>
                    <a:pt x="469" y="1697"/>
                    <a:pt x="469" y="1697"/>
                  </a:cubicBezTo>
                  <a:cubicBezTo>
                    <a:pt x="465" y="1697"/>
                    <a:pt x="465" y="1697"/>
                    <a:pt x="465" y="1697"/>
                  </a:cubicBezTo>
                  <a:cubicBezTo>
                    <a:pt x="468" y="1699"/>
                    <a:pt x="468" y="1699"/>
                    <a:pt x="468" y="1699"/>
                  </a:cubicBezTo>
                  <a:cubicBezTo>
                    <a:pt x="469" y="1699"/>
                    <a:pt x="469" y="1698"/>
                    <a:pt x="469" y="1697"/>
                  </a:cubicBezTo>
                  <a:cubicBezTo>
                    <a:pt x="465" y="1697"/>
                    <a:pt x="465" y="1697"/>
                    <a:pt x="465" y="1697"/>
                  </a:cubicBezTo>
                  <a:cubicBezTo>
                    <a:pt x="468" y="1699"/>
                    <a:pt x="468" y="1699"/>
                    <a:pt x="468" y="1699"/>
                  </a:cubicBezTo>
                  <a:cubicBezTo>
                    <a:pt x="468" y="1699"/>
                    <a:pt x="468" y="1699"/>
                    <a:pt x="468" y="1699"/>
                  </a:cubicBezTo>
                  <a:cubicBezTo>
                    <a:pt x="465" y="1697"/>
                    <a:pt x="465" y="1697"/>
                    <a:pt x="465" y="1697"/>
                  </a:cubicBezTo>
                  <a:cubicBezTo>
                    <a:pt x="466" y="1701"/>
                    <a:pt x="466" y="1701"/>
                    <a:pt x="466" y="1701"/>
                  </a:cubicBezTo>
                  <a:cubicBezTo>
                    <a:pt x="467" y="1701"/>
                    <a:pt x="467" y="1700"/>
                    <a:pt x="468" y="1699"/>
                  </a:cubicBezTo>
                  <a:cubicBezTo>
                    <a:pt x="465" y="1697"/>
                    <a:pt x="465" y="1697"/>
                    <a:pt x="465" y="1697"/>
                  </a:cubicBezTo>
                  <a:cubicBezTo>
                    <a:pt x="466" y="1701"/>
                    <a:pt x="466" y="1701"/>
                    <a:pt x="466" y="1701"/>
                  </a:cubicBezTo>
                  <a:cubicBezTo>
                    <a:pt x="465" y="1697"/>
                    <a:pt x="465" y="1697"/>
                    <a:pt x="465" y="1697"/>
                  </a:cubicBezTo>
                  <a:cubicBezTo>
                    <a:pt x="465" y="1701"/>
                    <a:pt x="465" y="1701"/>
                    <a:pt x="465" y="1701"/>
                  </a:cubicBezTo>
                  <a:cubicBezTo>
                    <a:pt x="465" y="1701"/>
                    <a:pt x="465" y="1701"/>
                    <a:pt x="466" y="1701"/>
                  </a:cubicBezTo>
                  <a:cubicBezTo>
                    <a:pt x="465" y="1697"/>
                    <a:pt x="465" y="1697"/>
                    <a:pt x="465" y="1697"/>
                  </a:cubicBezTo>
                  <a:cubicBezTo>
                    <a:pt x="465" y="1701"/>
                    <a:pt x="465" y="1701"/>
                    <a:pt x="465" y="1701"/>
                  </a:cubicBezTo>
                  <a:cubicBezTo>
                    <a:pt x="465" y="1698"/>
                    <a:pt x="465" y="1698"/>
                    <a:pt x="465" y="1698"/>
                  </a:cubicBezTo>
                  <a:cubicBezTo>
                    <a:pt x="464" y="1701"/>
                    <a:pt x="464" y="1701"/>
                    <a:pt x="464" y="1701"/>
                  </a:cubicBezTo>
                  <a:cubicBezTo>
                    <a:pt x="464" y="1701"/>
                    <a:pt x="464" y="1701"/>
                    <a:pt x="465" y="1701"/>
                  </a:cubicBezTo>
                  <a:cubicBezTo>
                    <a:pt x="465" y="1698"/>
                    <a:pt x="465" y="1698"/>
                    <a:pt x="465" y="1698"/>
                  </a:cubicBezTo>
                  <a:cubicBezTo>
                    <a:pt x="464" y="1701"/>
                    <a:pt x="464" y="1701"/>
                    <a:pt x="464" y="1701"/>
                  </a:cubicBezTo>
                  <a:cubicBezTo>
                    <a:pt x="464" y="1699"/>
                    <a:pt x="464" y="1699"/>
                    <a:pt x="464" y="1699"/>
                  </a:cubicBezTo>
                  <a:cubicBezTo>
                    <a:pt x="464" y="1701"/>
                    <a:pt x="464" y="1701"/>
                    <a:pt x="464" y="1701"/>
                  </a:cubicBezTo>
                  <a:cubicBezTo>
                    <a:pt x="464" y="1701"/>
                    <a:pt x="464" y="1701"/>
                    <a:pt x="464" y="1701"/>
                  </a:cubicBezTo>
                  <a:cubicBezTo>
                    <a:pt x="464" y="1699"/>
                    <a:pt x="464" y="1699"/>
                    <a:pt x="464" y="1699"/>
                  </a:cubicBezTo>
                  <a:cubicBezTo>
                    <a:pt x="464" y="1701"/>
                    <a:pt x="464" y="1701"/>
                    <a:pt x="464" y="1701"/>
                  </a:cubicBezTo>
                  <a:cubicBezTo>
                    <a:pt x="464" y="1701"/>
                    <a:pt x="464" y="1701"/>
                    <a:pt x="465" y="1701"/>
                  </a:cubicBezTo>
                  <a:cubicBezTo>
                    <a:pt x="467" y="1702"/>
                    <a:pt x="472" y="1705"/>
                    <a:pt x="478" y="1709"/>
                  </a:cubicBezTo>
                  <a:cubicBezTo>
                    <a:pt x="502" y="1721"/>
                    <a:pt x="547" y="1747"/>
                    <a:pt x="586" y="1769"/>
                  </a:cubicBezTo>
                  <a:cubicBezTo>
                    <a:pt x="606" y="1780"/>
                    <a:pt x="624" y="1791"/>
                    <a:pt x="637" y="1798"/>
                  </a:cubicBezTo>
                  <a:cubicBezTo>
                    <a:pt x="644" y="1802"/>
                    <a:pt x="649" y="1805"/>
                    <a:pt x="653" y="1807"/>
                  </a:cubicBezTo>
                  <a:cubicBezTo>
                    <a:pt x="657" y="1810"/>
                    <a:pt x="659" y="1811"/>
                    <a:pt x="659" y="1811"/>
                  </a:cubicBezTo>
                  <a:cubicBezTo>
                    <a:pt x="661" y="1812"/>
                    <a:pt x="663" y="1811"/>
                    <a:pt x="664" y="1809"/>
                  </a:cubicBezTo>
                  <a:cubicBezTo>
                    <a:pt x="666" y="1808"/>
                    <a:pt x="665" y="1805"/>
                    <a:pt x="663" y="1804"/>
                  </a:cubicBezTo>
                  <a:cubicBezTo>
                    <a:pt x="476" y="1687"/>
                    <a:pt x="476" y="1687"/>
                    <a:pt x="476" y="1687"/>
                  </a:cubicBezTo>
                  <a:cubicBezTo>
                    <a:pt x="473" y="1690"/>
                    <a:pt x="473" y="1690"/>
                    <a:pt x="473" y="1690"/>
                  </a:cubicBezTo>
                  <a:cubicBezTo>
                    <a:pt x="477" y="1692"/>
                    <a:pt x="477" y="1692"/>
                    <a:pt x="477" y="1692"/>
                  </a:cubicBezTo>
                  <a:cubicBezTo>
                    <a:pt x="474" y="1690"/>
                    <a:pt x="474" y="1690"/>
                    <a:pt x="474" y="1690"/>
                  </a:cubicBezTo>
                  <a:cubicBezTo>
                    <a:pt x="475" y="1694"/>
                    <a:pt x="475" y="1694"/>
                    <a:pt x="475" y="1694"/>
                  </a:cubicBezTo>
                  <a:cubicBezTo>
                    <a:pt x="475" y="1694"/>
                    <a:pt x="476" y="1693"/>
                    <a:pt x="477" y="1692"/>
                  </a:cubicBezTo>
                  <a:cubicBezTo>
                    <a:pt x="474" y="1690"/>
                    <a:pt x="474" y="1690"/>
                    <a:pt x="474" y="1690"/>
                  </a:cubicBezTo>
                  <a:cubicBezTo>
                    <a:pt x="475" y="1694"/>
                    <a:pt x="475" y="1694"/>
                    <a:pt x="475" y="1694"/>
                  </a:cubicBezTo>
                  <a:cubicBezTo>
                    <a:pt x="474" y="1691"/>
                    <a:pt x="474" y="1691"/>
                    <a:pt x="474" y="1691"/>
                  </a:cubicBezTo>
                  <a:cubicBezTo>
                    <a:pt x="474" y="1694"/>
                    <a:pt x="474" y="1694"/>
                    <a:pt x="474" y="1694"/>
                  </a:cubicBezTo>
                  <a:cubicBezTo>
                    <a:pt x="474" y="1694"/>
                    <a:pt x="474" y="1694"/>
                    <a:pt x="475" y="1694"/>
                  </a:cubicBezTo>
                  <a:cubicBezTo>
                    <a:pt x="474" y="1691"/>
                    <a:pt x="474" y="1691"/>
                    <a:pt x="474" y="1691"/>
                  </a:cubicBezTo>
                  <a:cubicBezTo>
                    <a:pt x="474" y="1694"/>
                    <a:pt x="474" y="1694"/>
                    <a:pt x="474" y="1694"/>
                  </a:cubicBezTo>
                  <a:cubicBezTo>
                    <a:pt x="474" y="1693"/>
                    <a:pt x="474" y="1693"/>
                    <a:pt x="474" y="1693"/>
                  </a:cubicBezTo>
                  <a:cubicBezTo>
                    <a:pt x="474" y="1694"/>
                    <a:pt x="474" y="1694"/>
                    <a:pt x="474" y="1694"/>
                  </a:cubicBezTo>
                  <a:cubicBezTo>
                    <a:pt x="474" y="1694"/>
                    <a:pt x="474" y="1694"/>
                    <a:pt x="474" y="1694"/>
                  </a:cubicBezTo>
                  <a:cubicBezTo>
                    <a:pt x="474" y="1693"/>
                    <a:pt x="474" y="1693"/>
                    <a:pt x="474" y="1693"/>
                  </a:cubicBezTo>
                  <a:cubicBezTo>
                    <a:pt x="474" y="1694"/>
                    <a:pt x="474" y="1694"/>
                    <a:pt x="474" y="1694"/>
                  </a:cubicBezTo>
                  <a:cubicBezTo>
                    <a:pt x="474" y="1694"/>
                    <a:pt x="474" y="1694"/>
                    <a:pt x="475" y="1694"/>
                  </a:cubicBezTo>
                  <a:cubicBezTo>
                    <a:pt x="478" y="1695"/>
                    <a:pt x="483" y="1697"/>
                    <a:pt x="491" y="1701"/>
                  </a:cubicBezTo>
                  <a:cubicBezTo>
                    <a:pt x="516" y="1713"/>
                    <a:pt x="563" y="1739"/>
                    <a:pt x="604" y="1762"/>
                  </a:cubicBezTo>
                  <a:cubicBezTo>
                    <a:pt x="624" y="1773"/>
                    <a:pt x="643" y="1784"/>
                    <a:pt x="656" y="1792"/>
                  </a:cubicBezTo>
                  <a:cubicBezTo>
                    <a:pt x="663" y="1796"/>
                    <a:pt x="669" y="1799"/>
                    <a:pt x="673" y="1801"/>
                  </a:cubicBezTo>
                  <a:cubicBezTo>
                    <a:pt x="676" y="1803"/>
                    <a:pt x="678" y="1804"/>
                    <a:pt x="678" y="1804"/>
                  </a:cubicBezTo>
                  <a:cubicBezTo>
                    <a:pt x="680" y="1805"/>
                    <a:pt x="683" y="1805"/>
                    <a:pt x="684" y="1803"/>
                  </a:cubicBezTo>
                  <a:cubicBezTo>
                    <a:pt x="685" y="1801"/>
                    <a:pt x="684" y="1799"/>
                    <a:pt x="683" y="1798"/>
                  </a:cubicBezTo>
                  <a:cubicBezTo>
                    <a:pt x="488" y="1676"/>
                    <a:pt x="488" y="1676"/>
                    <a:pt x="488" y="1676"/>
                  </a:cubicBezTo>
                  <a:cubicBezTo>
                    <a:pt x="486" y="1679"/>
                    <a:pt x="486" y="1679"/>
                    <a:pt x="486" y="1679"/>
                  </a:cubicBezTo>
                  <a:cubicBezTo>
                    <a:pt x="489" y="1682"/>
                    <a:pt x="489" y="1682"/>
                    <a:pt x="489" y="1682"/>
                  </a:cubicBezTo>
                  <a:cubicBezTo>
                    <a:pt x="486" y="1679"/>
                    <a:pt x="486" y="1679"/>
                    <a:pt x="486" y="1679"/>
                  </a:cubicBezTo>
                  <a:cubicBezTo>
                    <a:pt x="487" y="1683"/>
                    <a:pt x="487" y="1683"/>
                    <a:pt x="487" y="1683"/>
                  </a:cubicBezTo>
                  <a:cubicBezTo>
                    <a:pt x="488" y="1683"/>
                    <a:pt x="489" y="1683"/>
                    <a:pt x="489" y="1682"/>
                  </a:cubicBezTo>
                  <a:cubicBezTo>
                    <a:pt x="486" y="1679"/>
                    <a:pt x="486" y="1679"/>
                    <a:pt x="486" y="1679"/>
                  </a:cubicBezTo>
                  <a:cubicBezTo>
                    <a:pt x="487" y="1683"/>
                    <a:pt x="487" y="1683"/>
                    <a:pt x="487" y="1683"/>
                  </a:cubicBezTo>
                  <a:cubicBezTo>
                    <a:pt x="486" y="1680"/>
                    <a:pt x="486" y="1680"/>
                    <a:pt x="486" y="1680"/>
                  </a:cubicBezTo>
                  <a:cubicBezTo>
                    <a:pt x="486" y="1683"/>
                    <a:pt x="486" y="1683"/>
                    <a:pt x="486" y="1683"/>
                  </a:cubicBezTo>
                  <a:cubicBezTo>
                    <a:pt x="486" y="1683"/>
                    <a:pt x="487" y="1683"/>
                    <a:pt x="487" y="1683"/>
                  </a:cubicBezTo>
                  <a:cubicBezTo>
                    <a:pt x="486" y="1680"/>
                    <a:pt x="486" y="1680"/>
                    <a:pt x="486" y="1680"/>
                  </a:cubicBezTo>
                  <a:cubicBezTo>
                    <a:pt x="486" y="1683"/>
                    <a:pt x="486" y="1683"/>
                    <a:pt x="486" y="1683"/>
                  </a:cubicBezTo>
                  <a:cubicBezTo>
                    <a:pt x="486" y="1680"/>
                    <a:pt x="486" y="1680"/>
                    <a:pt x="486" y="1680"/>
                  </a:cubicBezTo>
                  <a:cubicBezTo>
                    <a:pt x="485" y="1683"/>
                    <a:pt x="485" y="1683"/>
                    <a:pt x="485" y="1683"/>
                  </a:cubicBezTo>
                  <a:cubicBezTo>
                    <a:pt x="485" y="1683"/>
                    <a:pt x="485" y="1683"/>
                    <a:pt x="486" y="1683"/>
                  </a:cubicBezTo>
                  <a:cubicBezTo>
                    <a:pt x="486" y="1680"/>
                    <a:pt x="486" y="1680"/>
                    <a:pt x="486" y="1680"/>
                  </a:cubicBezTo>
                  <a:cubicBezTo>
                    <a:pt x="485" y="1683"/>
                    <a:pt x="485" y="1683"/>
                    <a:pt x="485" y="1683"/>
                  </a:cubicBezTo>
                  <a:cubicBezTo>
                    <a:pt x="486" y="1681"/>
                    <a:pt x="486" y="1681"/>
                    <a:pt x="486" y="1681"/>
                  </a:cubicBezTo>
                  <a:cubicBezTo>
                    <a:pt x="485" y="1683"/>
                    <a:pt x="485" y="1683"/>
                    <a:pt x="485" y="1683"/>
                  </a:cubicBezTo>
                  <a:cubicBezTo>
                    <a:pt x="485" y="1683"/>
                    <a:pt x="485" y="1683"/>
                    <a:pt x="485" y="1683"/>
                  </a:cubicBezTo>
                  <a:cubicBezTo>
                    <a:pt x="486" y="1681"/>
                    <a:pt x="486" y="1681"/>
                    <a:pt x="486" y="1681"/>
                  </a:cubicBezTo>
                  <a:cubicBezTo>
                    <a:pt x="485" y="1683"/>
                    <a:pt x="485" y="1683"/>
                    <a:pt x="485" y="1683"/>
                  </a:cubicBezTo>
                  <a:cubicBezTo>
                    <a:pt x="485" y="1683"/>
                    <a:pt x="485" y="1683"/>
                    <a:pt x="486" y="1684"/>
                  </a:cubicBezTo>
                  <a:cubicBezTo>
                    <a:pt x="488" y="1685"/>
                    <a:pt x="493" y="1687"/>
                    <a:pt x="499" y="1691"/>
                  </a:cubicBezTo>
                  <a:cubicBezTo>
                    <a:pt x="523" y="1704"/>
                    <a:pt x="568" y="1730"/>
                    <a:pt x="610" y="1753"/>
                  </a:cubicBezTo>
                  <a:cubicBezTo>
                    <a:pt x="630" y="1764"/>
                    <a:pt x="650" y="1775"/>
                    <a:pt x="665" y="1783"/>
                  </a:cubicBezTo>
                  <a:cubicBezTo>
                    <a:pt x="672" y="1787"/>
                    <a:pt x="679" y="1790"/>
                    <a:pt x="684" y="1792"/>
                  </a:cubicBezTo>
                  <a:cubicBezTo>
                    <a:pt x="686" y="1793"/>
                    <a:pt x="688" y="1794"/>
                    <a:pt x="690" y="1795"/>
                  </a:cubicBezTo>
                  <a:cubicBezTo>
                    <a:pt x="691" y="1795"/>
                    <a:pt x="692" y="1795"/>
                    <a:pt x="692" y="1795"/>
                  </a:cubicBezTo>
                  <a:cubicBezTo>
                    <a:pt x="693" y="1796"/>
                    <a:pt x="694" y="1796"/>
                    <a:pt x="695" y="1796"/>
                  </a:cubicBezTo>
                  <a:cubicBezTo>
                    <a:pt x="695" y="1796"/>
                    <a:pt x="696" y="1796"/>
                    <a:pt x="696" y="1796"/>
                  </a:cubicBezTo>
                  <a:cubicBezTo>
                    <a:pt x="697" y="1795"/>
                    <a:pt x="698" y="1795"/>
                    <a:pt x="699" y="1794"/>
                  </a:cubicBezTo>
                  <a:cubicBezTo>
                    <a:pt x="699" y="1793"/>
                    <a:pt x="700" y="1792"/>
                    <a:pt x="699" y="1791"/>
                  </a:cubicBezTo>
                  <a:cubicBezTo>
                    <a:pt x="699" y="1790"/>
                    <a:pt x="698" y="1789"/>
                    <a:pt x="697" y="1788"/>
                  </a:cubicBezTo>
                  <a:cubicBezTo>
                    <a:pt x="499" y="1664"/>
                    <a:pt x="499" y="1664"/>
                    <a:pt x="499" y="1664"/>
                  </a:cubicBezTo>
                  <a:cubicBezTo>
                    <a:pt x="497" y="1668"/>
                    <a:pt x="497" y="1668"/>
                    <a:pt x="497" y="1668"/>
                  </a:cubicBezTo>
                  <a:cubicBezTo>
                    <a:pt x="500" y="1670"/>
                    <a:pt x="500" y="1670"/>
                    <a:pt x="500" y="1670"/>
                  </a:cubicBezTo>
                  <a:cubicBezTo>
                    <a:pt x="497" y="1668"/>
                    <a:pt x="497" y="1668"/>
                    <a:pt x="497" y="1668"/>
                  </a:cubicBezTo>
                  <a:cubicBezTo>
                    <a:pt x="498" y="1671"/>
                    <a:pt x="498" y="1671"/>
                    <a:pt x="498" y="1671"/>
                  </a:cubicBezTo>
                  <a:cubicBezTo>
                    <a:pt x="499" y="1671"/>
                    <a:pt x="500" y="1671"/>
                    <a:pt x="500" y="1670"/>
                  </a:cubicBezTo>
                  <a:cubicBezTo>
                    <a:pt x="497" y="1668"/>
                    <a:pt x="497" y="1668"/>
                    <a:pt x="497" y="1668"/>
                  </a:cubicBezTo>
                  <a:cubicBezTo>
                    <a:pt x="498" y="1671"/>
                    <a:pt x="498" y="1671"/>
                    <a:pt x="498" y="1671"/>
                  </a:cubicBezTo>
                  <a:cubicBezTo>
                    <a:pt x="497" y="1668"/>
                    <a:pt x="497" y="1668"/>
                    <a:pt x="497" y="1668"/>
                  </a:cubicBezTo>
                  <a:cubicBezTo>
                    <a:pt x="497" y="1672"/>
                    <a:pt x="497" y="1672"/>
                    <a:pt x="497" y="1672"/>
                  </a:cubicBezTo>
                  <a:cubicBezTo>
                    <a:pt x="497" y="1672"/>
                    <a:pt x="498" y="1672"/>
                    <a:pt x="498" y="1671"/>
                  </a:cubicBezTo>
                  <a:cubicBezTo>
                    <a:pt x="497" y="1668"/>
                    <a:pt x="497" y="1668"/>
                    <a:pt x="497" y="1668"/>
                  </a:cubicBezTo>
                  <a:cubicBezTo>
                    <a:pt x="497" y="1672"/>
                    <a:pt x="497" y="1672"/>
                    <a:pt x="497" y="1672"/>
                  </a:cubicBezTo>
                  <a:cubicBezTo>
                    <a:pt x="497" y="1668"/>
                    <a:pt x="497" y="1668"/>
                    <a:pt x="497" y="1668"/>
                  </a:cubicBezTo>
                  <a:cubicBezTo>
                    <a:pt x="496" y="1672"/>
                    <a:pt x="496" y="1672"/>
                    <a:pt x="496" y="1672"/>
                  </a:cubicBezTo>
                  <a:cubicBezTo>
                    <a:pt x="497" y="1672"/>
                    <a:pt x="497" y="1672"/>
                    <a:pt x="497" y="1672"/>
                  </a:cubicBezTo>
                  <a:cubicBezTo>
                    <a:pt x="497" y="1668"/>
                    <a:pt x="497" y="1668"/>
                    <a:pt x="497" y="1668"/>
                  </a:cubicBezTo>
                  <a:cubicBezTo>
                    <a:pt x="496" y="1672"/>
                    <a:pt x="496" y="1672"/>
                    <a:pt x="496" y="1672"/>
                  </a:cubicBezTo>
                  <a:cubicBezTo>
                    <a:pt x="497" y="1670"/>
                    <a:pt x="497" y="1670"/>
                    <a:pt x="497" y="1670"/>
                  </a:cubicBezTo>
                  <a:cubicBezTo>
                    <a:pt x="496" y="1672"/>
                    <a:pt x="496" y="1672"/>
                    <a:pt x="496" y="1672"/>
                  </a:cubicBezTo>
                  <a:cubicBezTo>
                    <a:pt x="496" y="1672"/>
                    <a:pt x="496" y="1672"/>
                    <a:pt x="496" y="1672"/>
                  </a:cubicBezTo>
                  <a:cubicBezTo>
                    <a:pt x="497" y="1670"/>
                    <a:pt x="497" y="1670"/>
                    <a:pt x="497" y="1670"/>
                  </a:cubicBezTo>
                  <a:cubicBezTo>
                    <a:pt x="496" y="1672"/>
                    <a:pt x="496" y="1672"/>
                    <a:pt x="496" y="1672"/>
                  </a:cubicBezTo>
                  <a:cubicBezTo>
                    <a:pt x="496" y="1672"/>
                    <a:pt x="497" y="1672"/>
                    <a:pt x="497" y="1672"/>
                  </a:cubicBezTo>
                  <a:cubicBezTo>
                    <a:pt x="500" y="1673"/>
                    <a:pt x="505" y="1676"/>
                    <a:pt x="512" y="1680"/>
                  </a:cubicBezTo>
                  <a:cubicBezTo>
                    <a:pt x="537" y="1693"/>
                    <a:pt x="586" y="1721"/>
                    <a:pt x="628" y="1744"/>
                  </a:cubicBezTo>
                  <a:cubicBezTo>
                    <a:pt x="649" y="1756"/>
                    <a:pt x="668" y="1768"/>
                    <a:pt x="683" y="1776"/>
                  </a:cubicBezTo>
                  <a:cubicBezTo>
                    <a:pt x="690" y="1780"/>
                    <a:pt x="695" y="1783"/>
                    <a:pt x="699" y="1785"/>
                  </a:cubicBezTo>
                  <a:cubicBezTo>
                    <a:pt x="703" y="1788"/>
                    <a:pt x="706" y="1789"/>
                    <a:pt x="706" y="1789"/>
                  </a:cubicBezTo>
                  <a:cubicBezTo>
                    <a:pt x="708" y="1790"/>
                    <a:pt x="710" y="1789"/>
                    <a:pt x="711" y="1787"/>
                  </a:cubicBezTo>
                  <a:cubicBezTo>
                    <a:pt x="712" y="1787"/>
                    <a:pt x="712" y="1786"/>
                    <a:pt x="712" y="1785"/>
                  </a:cubicBezTo>
                  <a:cubicBezTo>
                    <a:pt x="712" y="1784"/>
                    <a:pt x="711" y="1784"/>
                    <a:pt x="711" y="1784"/>
                  </a:cubicBezTo>
                  <a:cubicBezTo>
                    <a:pt x="711" y="1783"/>
                    <a:pt x="711" y="1782"/>
                    <a:pt x="710" y="1782"/>
                  </a:cubicBezTo>
                  <a:cubicBezTo>
                    <a:pt x="710" y="1781"/>
                    <a:pt x="709" y="1781"/>
                    <a:pt x="708" y="1780"/>
                  </a:cubicBezTo>
                  <a:cubicBezTo>
                    <a:pt x="706" y="1778"/>
                    <a:pt x="701" y="1775"/>
                    <a:pt x="694" y="1771"/>
                  </a:cubicBezTo>
                  <a:cubicBezTo>
                    <a:pt x="670" y="1756"/>
                    <a:pt x="624" y="1729"/>
                    <a:pt x="583" y="1705"/>
                  </a:cubicBezTo>
                  <a:cubicBezTo>
                    <a:pt x="563" y="1693"/>
                    <a:pt x="544" y="1681"/>
                    <a:pt x="531" y="1673"/>
                  </a:cubicBezTo>
                  <a:cubicBezTo>
                    <a:pt x="524" y="1668"/>
                    <a:pt x="518" y="1665"/>
                    <a:pt x="515" y="1662"/>
                  </a:cubicBezTo>
                  <a:cubicBezTo>
                    <a:pt x="513" y="1661"/>
                    <a:pt x="511" y="1659"/>
                    <a:pt x="510" y="1659"/>
                  </a:cubicBezTo>
                  <a:cubicBezTo>
                    <a:pt x="510" y="1658"/>
                    <a:pt x="510" y="1658"/>
                    <a:pt x="510" y="1658"/>
                  </a:cubicBezTo>
                  <a:cubicBezTo>
                    <a:pt x="509" y="1658"/>
                    <a:pt x="509" y="1658"/>
                    <a:pt x="509" y="1658"/>
                  </a:cubicBezTo>
                  <a:cubicBezTo>
                    <a:pt x="510" y="1658"/>
                    <a:pt x="510" y="1658"/>
                    <a:pt x="510" y="1658"/>
                  </a:cubicBezTo>
                  <a:cubicBezTo>
                    <a:pt x="510" y="1658"/>
                    <a:pt x="510" y="1658"/>
                    <a:pt x="510" y="1658"/>
                  </a:cubicBezTo>
                  <a:cubicBezTo>
                    <a:pt x="509" y="1658"/>
                    <a:pt x="509" y="1658"/>
                    <a:pt x="509" y="1658"/>
                  </a:cubicBezTo>
                  <a:cubicBezTo>
                    <a:pt x="510" y="1658"/>
                    <a:pt x="510" y="1658"/>
                    <a:pt x="510" y="1658"/>
                  </a:cubicBezTo>
                  <a:cubicBezTo>
                    <a:pt x="507" y="1660"/>
                    <a:pt x="507" y="1660"/>
                    <a:pt x="507" y="1660"/>
                  </a:cubicBezTo>
                  <a:cubicBezTo>
                    <a:pt x="510" y="1660"/>
                    <a:pt x="510" y="1660"/>
                    <a:pt x="510" y="1660"/>
                  </a:cubicBezTo>
                  <a:cubicBezTo>
                    <a:pt x="510" y="1658"/>
                    <a:pt x="510" y="1658"/>
                    <a:pt x="510" y="1658"/>
                  </a:cubicBezTo>
                  <a:cubicBezTo>
                    <a:pt x="507" y="1660"/>
                    <a:pt x="507" y="1660"/>
                    <a:pt x="507" y="1660"/>
                  </a:cubicBezTo>
                  <a:cubicBezTo>
                    <a:pt x="510" y="1660"/>
                    <a:pt x="510" y="1660"/>
                    <a:pt x="510" y="1660"/>
                  </a:cubicBezTo>
                  <a:cubicBezTo>
                    <a:pt x="506" y="1660"/>
                    <a:pt x="506" y="1660"/>
                    <a:pt x="506" y="1660"/>
                  </a:cubicBezTo>
                  <a:cubicBezTo>
                    <a:pt x="510" y="1662"/>
                    <a:pt x="510" y="1662"/>
                    <a:pt x="510" y="1662"/>
                  </a:cubicBezTo>
                  <a:cubicBezTo>
                    <a:pt x="510" y="1661"/>
                    <a:pt x="510" y="1660"/>
                    <a:pt x="510" y="1660"/>
                  </a:cubicBezTo>
                  <a:cubicBezTo>
                    <a:pt x="506" y="1660"/>
                    <a:pt x="506" y="1660"/>
                    <a:pt x="506" y="1660"/>
                  </a:cubicBezTo>
                  <a:cubicBezTo>
                    <a:pt x="510" y="1662"/>
                    <a:pt x="510" y="1662"/>
                    <a:pt x="510" y="1662"/>
                  </a:cubicBezTo>
                  <a:cubicBezTo>
                    <a:pt x="510" y="1662"/>
                    <a:pt x="510" y="1662"/>
                    <a:pt x="510" y="1662"/>
                  </a:cubicBezTo>
                  <a:cubicBezTo>
                    <a:pt x="506" y="1660"/>
                    <a:pt x="506" y="1660"/>
                    <a:pt x="506" y="1660"/>
                  </a:cubicBezTo>
                  <a:cubicBezTo>
                    <a:pt x="508" y="1663"/>
                    <a:pt x="508" y="1663"/>
                    <a:pt x="508" y="1663"/>
                  </a:cubicBezTo>
                  <a:cubicBezTo>
                    <a:pt x="508" y="1663"/>
                    <a:pt x="509" y="1663"/>
                    <a:pt x="510" y="1662"/>
                  </a:cubicBezTo>
                  <a:cubicBezTo>
                    <a:pt x="506" y="1660"/>
                    <a:pt x="506" y="1660"/>
                    <a:pt x="506" y="1660"/>
                  </a:cubicBezTo>
                  <a:cubicBezTo>
                    <a:pt x="508" y="1663"/>
                    <a:pt x="508" y="1663"/>
                    <a:pt x="508" y="1663"/>
                  </a:cubicBezTo>
                  <a:cubicBezTo>
                    <a:pt x="506" y="1660"/>
                    <a:pt x="506" y="1660"/>
                    <a:pt x="506" y="1660"/>
                  </a:cubicBezTo>
                  <a:cubicBezTo>
                    <a:pt x="506" y="1663"/>
                    <a:pt x="506" y="1663"/>
                    <a:pt x="506" y="1663"/>
                  </a:cubicBezTo>
                  <a:cubicBezTo>
                    <a:pt x="507" y="1663"/>
                    <a:pt x="507" y="1663"/>
                    <a:pt x="508" y="1663"/>
                  </a:cubicBezTo>
                  <a:cubicBezTo>
                    <a:pt x="506" y="1660"/>
                    <a:pt x="506" y="1660"/>
                    <a:pt x="506" y="1660"/>
                  </a:cubicBezTo>
                  <a:cubicBezTo>
                    <a:pt x="506" y="1663"/>
                    <a:pt x="506" y="1663"/>
                    <a:pt x="506" y="1663"/>
                  </a:cubicBezTo>
                  <a:cubicBezTo>
                    <a:pt x="506" y="1661"/>
                    <a:pt x="506" y="1661"/>
                    <a:pt x="506" y="1661"/>
                  </a:cubicBezTo>
                  <a:cubicBezTo>
                    <a:pt x="506" y="1663"/>
                    <a:pt x="506" y="1663"/>
                    <a:pt x="506" y="1663"/>
                  </a:cubicBezTo>
                  <a:cubicBezTo>
                    <a:pt x="506" y="1663"/>
                    <a:pt x="506" y="1663"/>
                    <a:pt x="506" y="1663"/>
                  </a:cubicBezTo>
                  <a:cubicBezTo>
                    <a:pt x="506" y="1661"/>
                    <a:pt x="506" y="1661"/>
                    <a:pt x="506" y="1661"/>
                  </a:cubicBezTo>
                  <a:cubicBezTo>
                    <a:pt x="506" y="1663"/>
                    <a:pt x="506" y="1663"/>
                    <a:pt x="506" y="1663"/>
                  </a:cubicBezTo>
                  <a:cubicBezTo>
                    <a:pt x="506" y="1663"/>
                    <a:pt x="506" y="1664"/>
                    <a:pt x="507" y="1664"/>
                  </a:cubicBezTo>
                  <a:cubicBezTo>
                    <a:pt x="510" y="1665"/>
                    <a:pt x="515" y="1668"/>
                    <a:pt x="522" y="1672"/>
                  </a:cubicBezTo>
                  <a:cubicBezTo>
                    <a:pt x="547" y="1685"/>
                    <a:pt x="595" y="1712"/>
                    <a:pt x="637" y="1736"/>
                  </a:cubicBezTo>
                  <a:cubicBezTo>
                    <a:pt x="657" y="1748"/>
                    <a:pt x="677" y="1759"/>
                    <a:pt x="691" y="1767"/>
                  </a:cubicBezTo>
                  <a:cubicBezTo>
                    <a:pt x="698" y="1772"/>
                    <a:pt x="703" y="1775"/>
                    <a:pt x="707" y="1777"/>
                  </a:cubicBezTo>
                  <a:cubicBezTo>
                    <a:pt x="711" y="1779"/>
                    <a:pt x="713" y="1781"/>
                    <a:pt x="713" y="1781"/>
                  </a:cubicBezTo>
                  <a:cubicBezTo>
                    <a:pt x="715" y="1782"/>
                    <a:pt x="718" y="1781"/>
                    <a:pt x="719" y="1779"/>
                  </a:cubicBezTo>
                  <a:cubicBezTo>
                    <a:pt x="719" y="1779"/>
                    <a:pt x="719" y="1778"/>
                    <a:pt x="719" y="1777"/>
                  </a:cubicBezTo>
                  <a:cubicBezTo>
                    <a:pt x="719" y="1776"/>
                    <a:pt x="719" y="1775"/>
                    <a:pt x="719" y="1775"/>
                  </a:cubicBezTo>
                  <a:cubicBezTo>
                    <a:pt x="718" y="1774"/>
                    <a:pt x="718" y="1773"/>
                    <a:pt x="717" y="1772"/>
                  </a:cubicBezTo>
                  <a:cubicBezTo>
                    <a:pt x="716" y="1771"/>
                    <a:pt x="714" y="1770"/>
                    <a:pt x="711" y="1768"/>
                  </a:cubicBezTo>
                  <a:cubicBezTo>
                    <a:pt x="703" y="1761"/>
                    <a:pt x="686" y="1751"/>
                    <a:pt x="666" y="1739"/>
                  </a:cubicBezTo>
                  <a:cubicBezTo>
                    <a:pt x="635" y="1721"/>
                    <a:pt x="597" y="1699"/>
                    <a:pt x="567" y="1681"/>
                  </a:cubicBezTo>
                  <a:cubicBezTo>
                    <a:pt x="552" y="1672"/>
                    <a:pt x="538" y="1664"/>
                    <a:pt x="529" y="1658"/>
                  </a:cubicBezTo>
                  <a:cubicBezTo>
                    <a:pt x="524" y="1655"/>
                    <a:pt x="520" y="1652"/>
                    <a:pt x="518" y="1651"/>
                  </a:cubicBezTo>
                  <a:cubicBezTo>
                    <a:pt x="517" y="1650"/>
                    <a:pt x="516" y="1649"/>
                    <a:pt x="515" y="1648"/>
                  </a:cubicBezTo>
                  <a:cubicBezTo>
                    <a:pt x="515" y="1648"/>
                    <a:pt x="515" y="1648"/>
                    <a:pt x="515" y="1648"/>
                  </a:cubicBezTo>
                  <a:cubicBezTo>
                    <a:pt x="515" y="1648"/>
                    <a:pt x="515" y="1648"/>
                    <a:pt x="515" y="1648"/>
                  </a:cubicBezTo>
                  <a:cubicBezTo>
                    <a:pt x="514" y="1649"/>
                    <a:pt x="514" y="1649"/>
                    <a:pt x="514" y="1649"/>
                  </a:cubicBezTo>
                  <a:cubicBezTo>
                    <a:pt x="515" y="1648"/>
                    <a:pt x="515" y="1648"/>
                    <a:pt x="515" y="1648"/>
                  </a:cubicBezTo>
                  <a:cubicBezTo>
                    <a:pt x="515" y="1648"/>
                    <a:pt x="515" y="1648"/>
                    <a:pt x="515" y="1648"/>
                  </a:cubicBezTo>
                  <a:cubicBezTo>
                    <a:pt x="514" y="1649"/>
                    <a:pt x="514" y="1649"/>
                    <a:pt x="514" y="1649"/>
                  </a:cubicBezTo>
                  <a:cubicBezTo>
                    <a:pt x="515" y="1648"/>
                    <a:pt x="515" y="1648"/>
                    <a:pt x="515" y="1648"/>
                  </a:cubicBezTo>
                  <a:cubicBezTo>
                    <a:pt x="512" y="1650"/>
                    <a:pt x="512" y="1650"/>
                    <a:pt x="512" y="1650"/>
                  </a:cubicBezTo>
                  <a:cubicBezTo>
                    <a:pt x="515" y="1650"/>
                    <a:pt x="515" y="1650"/>
                    <a:pt x="515" y="1650"/>
                  </a:cubicBezTo>
                  <a:cubicBezTo>
                    <a:pt x="515" y="1649"/>
                    <a:pt x="515" y="1649"/>
                    <a:pt x="515" y="1648"/>
                  </a:cubicBezTo>
                  <a:cubicBezTo>
                    <a:pt x="512" y="1650"/>
                    <a:pt x="512" y="1650"/>
                    <a:pt x="512" y="1650"/>
                  </a:cubicBezTo>
                  <a:cubicBezTo>
                    <a:pt x="515" y="1650"/>
                    <a:pt x="515" y="1650"/>
                    <a:pt x="515" y="1650"/>
                  </a:cubicBezTo>
                  <a:cubicBezTo>
                    <a:pt x="512" y="1650"/>
                    <a:pt x="512" y="1650"/>
                    <a:pt x="512" y="1650"/>
                  </a:cubicBezTo>
                  <a:cubicBezTo>
                    <a:pt x="515" y="1652"/>
                    <a:pt x="515" y="1652"/>
                    <a:pt x="515" y="1652"/>
                  </a:cubicBezTo>
                  <a:cubicBezTo>
                    <a:pt x="515" y="1651"/>
                    <a:pt x="516" y="1651"/>
                    <a:pt x="515" y="1650"/>
                  </a:cubicBezTo>
                  <a:cubicBezTo>
                    <a:pt x="512" y="1650"/>
                    <a:pt x="512" y="1650"/>
                    <a:pt x="512" y="1650"/>
                  </a:cubicBezTo>
                  <a:cubicBezTo>
                    <a:pt x="515" y="1652"/>
                    <a:pt x="515" y="1652"/>
                    <a:pt x="515" y="1652"/>
                  </a:cubicBezTo>
                  <a:cubicBezTo>
                    <a:pt x="512" y="1650"/>
                    <a:pt x="512" y="1650"/>
                    <a:pt x="512" y="1650"/>
                  </a:cubicBezTo>
                  <a:cubicBezTo>
                    <a:pt x="510" y="1653"/>
                    <a:pt x="510" y="1653"/>
                    <a:pt x="510" y="1653"/>
                  </a:cubicBezTo>
                  <a:cubicBezTo>
                    <a:pt x="733" y="1772"/>
                    <a:pt x="733" y="1772"/>
                    <a:pt x="733" y="1772"/>
                  </a:cubicBezTo>
                  <a:cubicBezTo>
                    <a:pt x="734" y="1773"/>
                    <a:pt x="737" y="1773"/>
                    <a:pt x="738" y="1771"/>
                  </a:cubicBezTo>
                  <a:cubicBezTo>
                    <a:pt x="739" y="1769"/>
                    <a:pt x="738" y="1767"/>
                    <a:pt x="737" y="1765"/>
                  </a:cubicBezTo>
                  <a:cubicBezTo>
                    <a:pt x="737" y="1765"/>
                    <a:pt x="733" y="1763"/>
                    <a:pt x="728" y="1760"/>
                  </a:cubicBezTo>
                  <a:cubicBezTo>
                    <a:pt x="708" y="1748"/>
                    <a:pt x="658" y="1717"/>
                    <a:pt x="614" y="1690"/>
                  </a:cubicBezTo>
                  <a:cubicBezTo>
                    <a:pt x="592" y="1676"/>
                    <a:pt x="571" y="1663"/>
                    <a:pt x="555" y="1653"/>
                  </a:cubicBezTo>
                  <a:cubicBezTo>
                    <a:pt x="547" y="1648"/>
                    <a:pt x="541" y="1644"/>
                    <a:pt x="537" y="1641"/>
                  </a:cubicBezTo>
                  <a:cubicBezTo>
                    <a:pt x="534" y="1640"/>
                    <a:pt x="533" y="1639"/>
                    <a:pt x="532" y="1638"/>
                  </a:cubicBezTo>
                  <a:cubicBezTo>
                    <a:pt x="531" y="1637"/>
                    <a:pt x="531" y="1637"/>
                    <a:pt x="531" y="1637"/>
                  </a:cubicBezTo>
                  <a:cubicBezTo>
                    <a:pt x="530" y="1637"/>
                    <a:pt x="530" y="1637"/>
                    <a:pt x="530" y="1637"/>
                  </a:cubicBezTo>
                  <a:cubicBezTo>
                    <a:pt x="529" y="1638"/>
                    <a:pt x="529" y="1638"/>
                    <a:pt x="529" y="1638"/>
                  </a:cubicBezTo>
                  <a:cubicBezTo>
                    <a:pt x="531" y="1637"/>
                    <a:pt x="531" y="1637"/>
                    <a:pt x="531" y="1637"/>
                  </a:cubicBezTo>
                  <a:cubicBezTo>
                    <a:pt x="530" y="1637"/>
                    <a:pt x="530" y="1637"/>
                    <a:pt x="530" y="1637"/>
                  </a:cubicBezTo>
                  <a:cubicBezTo>
                    <a:pt x="529" y="1638"/>
                    <a:pt x="529" y="1638"/>
                    <a:pt x="529" y="1638"/>
                  </a:cubicBezTo>
                  <a:cubicBezTo>
                    <a:pt x="531" y="1637"/>
                    <a:pt x="531" y="1637"/>
                    <a:pt x="531" y="1637"/>
                  </a:cubicBezTo>
                  <a:cubicBezTo>
                    <a:pt x="528" y="1639"/>
                    <a:pt x="528" y="1639"/>
                    <a:pt x="528" y="1639"/>
                  </a:cubicBezTo>
                  <a:cubicBezTo>
                    <a:pt x="531" y="1638"/>
                    <a:pt x="531" y="1638"/>
                    <a:pt x="531" y="1638"/>
                  </a:cubicBezTo>
                  <a:cubicBezTo>
                    <a:pt x="531" y="1637"/>
                    <a:pt x="531" y="1637"/>
                    <a:pt x="531" y="1637"/>
                  </a:cubicBezTo>
                  <a:cubicBezTo>
                    <a:pt x="528" y="1639"/>
                    <a:pt x="528" y="1639"/>
                    <a:pt x="528" y="1639"/>
                  </a:cubicBezTo>
                  <a:cubicBezTo>
                    <a:pt x="531" y="1638"/>
                    <a:pt x="531" y="1638"/>
                    <a:pt x="531" y="1638"/>
                  </a:cubicBezTo>
                  <a:cubicBezTo>
                    <a:pt x="528" y="1640"/>
                    <a:pt x="528" y="1640"/>
                    <a:pt x="528" y="1640"/>
                  </a:cubicBezTo>
                  <a:cubicBezTo>
                    <a:pt x="532" y="1640"/>
                    <a:pt x="532" y="1640"/>
                    <a:pt x="532" y="1640"/>
                  </a:cubicBezTo>
                  <a:cubicBezTo>
                    <a:pt x="532" y="1638"/>
                    <a:pt x="531" y="1638"/>
                    <a:pt x="531" y="1638"/>
                  </a:cubicBezTo>
                  <a:cubicBezTo>
                    <a:pt x="528" y="1640"/>
                    <a:pt x="528" y="1640"/>
                    <a:pt x="528" y="1640"/>
                  </a:cubicBezTo>
                  <a:cubicBezTo>
                    <a:pt x="532" y="1640"/>
                    <a:pt x="532" y="1640"/>
                    <a:pt x="532" y="1640"/>
                  </a:cubicBezTo>
                  <a:cubicBezTo>
                    <a:pt x="528" y="1640"/>
                    <a:pt x="528" y="1640"/>
                    <a:pt x="528" y="1640"/>
                  </a:cubicBezTo>
                  <a:cubicBezTo>
                    <a:pt x="531" y="1642"/>
                    <a:pt x="531" y="1642"/>
                    <a:pt x="531" y="1642"/>
                  </a:cubicBezTo>
                  <a:cubicBezTo>
                    <a:pt x="531" y="1641"/>
                    <a:pt x="532" y="1640"/>
                    <a:pt x="532" y="1640"/>
                  </a:cubicBezTo>
                  <a:cubicBezTo>
                    <a:pt x="528" y="1640"/>
                    <a:pt x="528" y="1640"/>
                    <a:pt x="528" y="1640"/>
                  </a:cubicBezTo>
                  <a:cubicBezTo>
                    <a:pt x="531" y="1642"/>
                    <a:pt x="531" y="1642"/>
                    <a:pt x="531" y="1642"/>
                  </a:cubicBezTo>
                  <a:cubicBezTo>
                    <a:pt x="531" y="1642"/>
                    <a:pt x="531" y="1642"/>
                    <a:pt x="531" y="1642"/>
                  </a:cubicBezTo>
                  <a:cubicBezTo>
                    <a:pt x="528" y="1640"/>
                    <a:pt x="528" y="1640"/>
                    <a:pt x="528" y="1640"/>
                  </a:cubicBezTo>
                  <a:cubicBezTo>
                    <a:pt x="529" y="1643"/>
                    <a:pt x="529" y="1643"/>
                    <a:pt x="529" y="1643"/>
                  </a:cubicBezTo>
                  <a:cubicBezTo>
                    <a:pt x="530" y="1643"/>
                    <a:pt x="530" y="1643"/>
                    <a:pt x="531" y="1642"/>
                  </a:cubicBezTo>
                  <a:cubicBezTo>
                    <a:pt x="528" y="1640"/>
                    <a:pt x="528" y="1640"/>
                    <a:pt x="528" y="1640"/>
                  </a:cubicBezTo>
                  <a:cubicBezTo>
                    <a:pt x="529" y="1643"/>
                    <a:pt x="529" y="1643"/>
                    <a:pt x="529" y="1643"/>
                  </a:cubicBezTo>
                  <a:cubicBezTo>
                    <a:pt x="528" y="1640"/>
                    <a:pt x="528" y="1640"/>
                    <a:pt x="528" y="1640"/>
                  </a:cubicBezTo>
                  <a:cubicBezTo>
                    <a:pt x="528" y="1644"/>
                    <a:pt x="528" y="1644"/>
                    <a:pt x="528" y="1644"/>
                  </a:cubicBezTo>
                  <a:cubicBezTo>
                    <a:pt x="528" y="1644"/>
                    <a:pt x="528" y="1644"/>
                    <a:pt x="529" y="1643"/>
                  </a:cubicBezTo>
                  <a:cubicBezTo>
                    <a:pt x="528" y="1640"/>
                    <a:pt x="528" y="1640"/>
                    <a:pt x="528" y="1640"/>
                  </a:cubicBezTo>
                  <a:cubicBezTo>
                    <a:pt x="528" y="1644"/>
                    <a:pt x="528" y="1644"/>
                    <a:pt x="528" y="1644"/>
                  </a:cubicBezTo>
                  <a:cubicBezTo>
                    <a:pt x="528" y="1641"/>
                    <a:pt x="528" y="1641"/>
                    <a:pt x="528" y="1641"/>
                  </a:cubicBezTo>
                  <a:cubicBezTo>
                    <a:pt x="528" y="1644"/>
                    <a:pt x="528" y="1644"/>
                    <a:pt x="528" y="1644"/>
                  </a:cubicBezTo>
                  <a:cubicBezTo>
                    <a:pt x="528" y="1644"/>
                    <a:pt x="528" y="1644"/>
                    <a:pt x="528" y="1644"/>
                  </a:cubicBezTo>
                  <a:cubicBezTo>
                    <a:pt x="528" y="1641"/>
                    <a:pt x="528" y="1641"/>
                    <a:pt x="528" y="1641"/>
                  </a:cubicBezTo>
                  <a:cubicBezTo>
                    <a:pt x="528" y="1644"/>
                    <a:pt x="528" y="1644"/>
                    <a:pt x="528" y="1644"/>
                  </a:cubicBezTo>
                  <a:cubicBezTo>
                    <a:pt x="528" y="1643"/>
                    <a:pt x="528" y="1643"/>
                    <a:pt x="528" y="1643"/>
                  </a:cubicBezTo>
                  <a:cubicBezTo>
                    <a:pt x="527" y="1643"/>
                    <a:pt x="527" y="1643"/>
                    <a:pt x="527" y="1643"/>
                  </a:cubicBezTo>
                  <a:cubicBezTo>
                    <a:pt x="528" y="1644"/>
                    <a:pt x="528" y="1644"/>
                    <a:pt x="528" y="1644"/>
                  </a:cubicBezTo>
                  <a:cubicBezTo>
                    <a:pt x="528" y="1643"/>
                    <a:pt x="528" y="1643"/>
                    <a:pt x="528" y="1643"/>
                  </a:cubicBezTo>
                  <a:cubicBezTo>
                    <a:pt x="527" y="1643"/>
                    <a:pt x="527" y="1643"/>
                    <a:pt x="527" y="1643"/>
                  </a:cubicBezTo>
                  <a:cubicBezTo>
                    <a:pt x="527" y="1643"/>
                    <a:pt x="528" y="1644"/>
                    <a:pt x="529" y="1644"/>
                  </a:cubicBezTo>
                  <a:cubicBezTo>
                    <a:pt x="531" y="1645"/>
                    <a:pt x="537" y="1648"/>
                    <a:pt x="545" y="1652"/>
                  </a:cubicBezTo>
                  <a:cubicBezTo>
                    <a:pt x="572" y="1665"/>
                    <a:pt x="623" y="1694"/>
                    <a:pt x="668" y="1719"/>
                  </a:cubicBezTo>
                  <a:cubicBezTo>
                    <a:pt x="690" y="1731"/>
                    <a:pt x="711" y="1743"/>
                    <a:pt x="726" y="1751"/>
                  </a:cubicBezTo>
                  <a:cubicBezTo>
                    <a:pt x="733" y="1755"/>
                    <a:pt x="739" y="1759"/>
                    <a:pt x="744" y="1761"/>
                  </a:cubicBezTo>
                  <a:cubicBezTo>
                    <a:pt x="748" y="1763"/>
                    <a:pt x="750" y="1765"/>
                    <a:pt x="750" y="1765"/>
                  </a:cubicBezTo>
                  <a:cubicBezTo>
                    <a:pt x="752" y="1766"/>
                    <a:pt x="754" y="1765"/>
                    <a:pt x="755" y="1763"/>
                  </a:cubicBezTo>
                  <a:cubicBezTo>
                    <a:pt x="756" y="1763"/>
                    <a:pt x="756" y="1762"/>
                    <a:pt x="756" y="1761"/>
                  </a:cubicBezTo>
                  <a:cubicBezTo>
                    <a:pt x="756" y="1760"/>
                    <a:pt x="756" y="1759"/>
                    <a:pt x="756" y="1759"/>
                  </a:cubicBezTo>
                  <a:cubicBezTo>
                    <a:pt x="755" y="1758"/>
                    <a:pt x="754" y="1757"/>
                    <a:pt x="754" y="1756"/>
                  </a:cubicBezTo>
                  <a:cubicBezTo>
                    <a:pt x="752" y="1755"/>
                    <a:pt x="750" y="1753"/>
                    <a:pt x="748" y="1751"/>
                  </a:cubicBezTo>
                  <a:cubicBezTo>
                    <a:pt x="739" y="1745"/>
                    <a:pt x="721" y="1734"/>
                    <a:pt x="700" y="1721"/>
                  </a:cubicBezTo>
                  <a:cubicBezTo>
                    <a:pt x="668" y="1702"/>
                    <a:pt x="628" y="1680"/>
                    <a:pt x="596" y="1661"/>
                  </a:cubicBezTo>
                  <a:cubicBezTo>
                    <a:pt x="581" y="1651"/>
                    <a:pt x="567" y="1643"/>
                    <a:pt x="557" y="1637"/>
                  </a:cubicBezTo>
                  <a:cubicBezTo>
                    <a:pt x="552" y="1634"/>
                    <a:pt x="548" y="1631"/>
                    <a:pt x="545" y="1629"/>
                  </a:cubicBezTo>
                  <a:cubicBezTo>
                    <a:pt x="544" y="1628"/>
                    <a:pt x="543" y="1627"/>
                    <a:pt x="542" y="1627"/>
                  </a:cubicBezTo>
                  <a:cubicBezTo>
                    <a:pt x="542" y="1626"/>
                    <a:pt x="542" y="1626"/>
                    <a:pt x="542" y="1626"/>
                  </a:cubicBezTo>
                  <a:cubicBezTo>
                    <a:pt x="542" y="1626"/>
                    <a:pt x="542" y="1626"/>
                    <a:pt x="542" y="1626"/>
                  </a:cubicBezTo>
                  <a:cubicBezTo>
                    <a:pt x="541" y="1627"/>
                    <a:pt x="541" y="1627"/>
                    <a:pt x="541" y="1627"/>
                  </a:cubicBezTo>
                  <a:cubicBezTo>
                    <a:pt x="542" y="1627"/>
                    <a:pt x="542" y="1627"/>
                    <a:pt x="542" y="1627"/>
                  </a:cubicBezTo>
                  <a:cubicBezTo>
                    <a:pt x="542" y="1626"/>
                    <a:pt x="542" y="1626"/>
                    <a:pt x="542" y="1626"/>
                  </a:cubicBezTo>
                  <a:cubicBezTo>
                    <a:pt x="541" y="1627"/>
                    <a:pt x="541" y="1627"/>
                    <a:pt x="541" y="1627"/>
                  </a:cubicBezTo>
                  <a:cubicBezTo>
                    <a:pt x="542" y="1627"/>
                    <a:pt x="542" y="1627"/>
                    <a:pt x="542" y="1627"/>
                  </a:cubicBezTo>
                  <a:cubicBezTo>
                    <a:pt x="539" y="1628"/>
                    <a:pt x="539" y="1628"/>
                    <a:pt x="539" y="1628"/>
                  </a:cubicBezTo>
                  <a:cubicBezTo>
                    <a:pt x="542" y="1628"/>
                    <a:pt x="542" y="1628"/>
                    <a:pt x="542" y="1628"/>
                  </a:cubicBezTo>
                  <a:cubicBezTo>
                    <a:pt x="542" y="1627"/>
                    <a:pt x="542" y="1627"/>
                    <a:pt x="542" y="1627"/>
                  </a:cubicBezTo>
                  <a:cubicBezTo>
                    <a:pt x="539" y="1628"/>
                    <a:pt x="539" y="1628"/>
                    <a:pt x="539" y="1628"/>
                  </a:cubicBezTo>
                  <a:cubicBezTo>
                    <a:pt x="542" y="1628"/>
                    <a:pt x="542" y="1628"/>
                    <a:pt x="542" y="1628"/>
                  </a:cubicBezTo>
                  <a:cubicBezTo>
                    <a:pt x="539" y="1628"/>
                    <a:pt x="539" y="1628"/>
                    <a:pt x="539" y="1628"/>
                  </a:cubicBezTo>
                  <a:cubicBezTo>
                    <a:pt x="542" y="1630"/>
                    <a:pt x="542" y="1630"/>
                    <a:pt x="542" y="1630"/>
                  </a:cubicBezTo>
                  <a:cubicBezTo>
                    <a:pt x="542" y="1629"/>
                    <a:pt x="542" y="1629"/>
                    <a:pt x="542" y="1628"/>
                  </a:cubicBezTo>
                  <a:cubicBezTo>
                    <a:pt x="539" y="1628"/>
                    <a:pt x="539" y="1628"/>
                    <a:pt x="539" y="1628"/>
                  </a:cubicBezTo>
                  <a:cubicBezTo>
                    <a:pt x="542" y="1630"/>
                    <a:pt x="542" y="1630"/>
                    <a:pt x="542" y="1630"/>
                  </a:cubicBezTo>
                  <a:cubicBezTo>
                    <a:pt x="542" y="1630"/>
                    <a:pt x="542" y="1630"/>
                    <a:pt x="542" y="1630"/>
                  </a:cubicBezTo>
                  <a:cubicBezTo>
                    <a:pt x="539" y="1628"/>
                    <a:pt x="539" y="1628"/>
                    <a:pt x="539" y="1628"/>
                  </a:cubicBezTo>
                  <a:cubicBezTo>
                    <a:pt x="540" y="1632"/>
                    <a:pt x="540" y="1632"/>
                    <a:pt x="540" y="1632"/>
                  </a:cubicBezTo>
                  <a:cubicBezTo>
                    <a:pt x="540" y="1631"/>
                    <a:pt x="541" y="1631"/>
                    <a:pt x="542" y="1630"/>
                  </a:cubicBezTo>
                  <a:cubicBezTo>
                    <a:pt x="539" y="1628"/>
                    <a:pt x="539" y="1628"/>
                    <a:pt x="539" y="1628"/>
                  </a:cubicBezTo>
                  <a:cubicBezTo>
                    <a:pt x="540" y="1632"/>
                    <a:pt x="540" y="1632"/>
                    <a:pt x="540" y="1632"/>
                  </a:cubicBezTo>
                  <a:cubicBezTo>
                    <a:pt x="539" y="1628"/>
                    <a:pt x="539" y="1628"/>
                    <a:pt x="539" y="1628"/>
                  </a:cubicBezTo>
                  <a:cubicBezTo>
                    <a:pt x="539" y="1632"/>
                    <a:pt x="539" y="1632"/>
                    <a:pt x="539" y="1632"/>
                  </a:cubicBezTo>
                  <a:cubicBezTo>
                    <a:pt x="539" y="1632"/>
                    <a:pt x="539" y="1632"/>
                    <a:pt x="540" y="1632"/>
                  </a:cubicBezTo>
                  <a:cubicBezTo>
                    <a:pt x="539" y="1628"/>
                    <a:pt x="539" y="1628"/>
                    <a:pt x="539" y="1628"/>
                  </a:cubicBezTo>
                  <a:cubicBezTo>
                    <a:pt x="539" y="1632"/>
                    <a:pt x="539" y="1632"/>
                    <a:pt x="539" y="1632"/>
                  </a:cubicBezTo>
                  <a:cubicBezTo>
                    <a:pt x="539" y="1628"/>
                    <a:pt x="539" y="1628"/>
                    <a:pt x="539" y="1628"/>
                  </a:cubicBezTo>
                  <a:cubicBezTo>
                    <a:pt x="538" y="1632"/>
                    <a:pt x="538" y="1632"/>
                    <a:pt x="538" y="1632"/>
                  </a:cubicBezTo>
                  <a:cubicBezTo>
                    <a:pt x="538" y="1632"/>
                    <a:pt x="538" y="1632"/>
                    <a:pt x="539" y="1632"/>
                  </a:cubicBezTo>
                  <a:cubicBezTo>
                    <a:pt x="539" y="1628"/>
                    <a:pt x="539" y="1628"/>
                    <a:pt x="539" y="1628"/>
                  </a:cubicBezTo>
                  <a:cubicBezTo>
                    <a:pt x="538" y="1632"/>
                    <a:pt x="538" y="1632"/>
                    <a:pt x="538" y="1632"/>
                  </a:cubicBezTo>
                  <a:cubicBezTo>
                    <a:pt x="538" y="1629"/>
                    <a:pt x="538" y="1629"/>
                    <a:pt x="538" y="1629"/>
                  </a:cubicBezTo>
                  <a:cubicBezTo>
                    <a:pt x="537" y="1632"/>
                    <a:pt x="537" y="1632"/>
                    <a:pt x="537" y="1632"/>
                  </a:cubicBezTo>
                  <a:cubicBezTo>
                    <a:pt x="538" y="1632"/>
                    <a:pt x="538" y="1632"/>
                    <a:pt x="538" y="1632"/>
                  </a:cubicBezTo>
                  <a:cubicBezTo>
                    <a:pt x="538" y="1629"/>
                    <a:pt x="538" y="1629"/>
                    <a:pt x="538" y="1629"/>
                  </a:cubicBezTo>
                  <a:cubicBezTo>
                    <a:pt x="537" y="1632"/>
                    <a:pt x="537" y="1632"/>
                    <a:pt x="537" y="1632"/>
                  </a:cubicBezTo>
                  <a:cubicBezTo>
                    <a:pt x="537" y="1632"/>
                    <a:pt x="537" y="1632"/>
                    <a:pt x="537" y="1632"/>
                  </a:cubicBezTo>
                  <a:cubicBezTo>
                    <a:pt x="537" y="1632"/>
                    <a:pt x="538" y="1632"/>
                    <a:pt x="538" y="1632"/>
                  </a:cubicBezTo>
                  <a:cubicBezTo>
                    <a:pt x="543" y="1635"/>
                    <a:pt x="560" y="1644"/>
                    <a:pt x="582" y="1656"/>
                  </a:cubicBezTo>
                  <a:cubicBezTo>
                    <a:pt x="615" y="1674"/>
                    <a:pt x="661" y="1699"/>
                    <a:pt x="698" y="1720"/>
                  </a:cubicBezTo>
                  <a:cubicBezTo>
                    <a:pt x="716" y="1730"/>
                    <a:pt x="733" y="1740"/>
                    <a:pt x="745" y="1746"/>
                  </a:cubicBezTo>
                  <a:cubicBezTo>
                    <a:pt x="751" y="1749"/>
                    <a:pt x="755" y="1752"/>
                    <a:pt x="759" y="1754"/>
                  </a:cubicBezTo>
                  <a:cubicBezTo>
                    <a:pt x="762" y="1756"/>
                    <a:pt x="764" y="1757"/>
                    <a:pt x="764" y="1757"/>
                  </a:cubicBezTo>
                  <a:cubicBezTo>
                    <a:pt x="766" y="1758"/>
                    <a:pt x="768" y="1757"/>
                    <a:pt x="769" y="1755"/>
                  </a:cubicBezTo>
                  <a:cubicBezTo>
                    <a:pt x="770" y="1753"/>
                    <a:pt x="770" y="1751"/>
                    <a:pt x="768" y="1750"/>
                  </a:cubicBezTo>
                  <a:cubicBezTo>
                    <a:pt x="551" y="1614"/>
                    <a:pt x="551" y="1614"/>
                    <a:pt x="551" y="1614"/>
                  </a:cubicBezTo>
                  <a:cubicBezTo>
                    <a:pt x="549" y="1618"/>
                    <a:pt x="549" y="1618"/>
                    <a:pt x="549" y="1618"/>
                  </a:cubicBezTo>
                  <a:cubicBezTo>
                    <a:pt x="552" y="1620"/>
                    <a:pt x="552" y="1620"/>
                    <a:pt x="552" y="1620"/>
                  </a:cubicBezTo>
                  <a:cubicBezTo>
                    <a:pt x="549" y="1618"/>
                    <a:pt x="549" y="1618"/>
                    <a:pt x="549" y="1618"/>
                  </a:cubicBezTo>
                  <a:cubicBezTo>
                    <a:pt x="550" y="1621"/>
                    <a:pt x="550" y="1621"/>
                    <a:pt x="550" y="1621"/>
                  </a:cubicBezTo>
                  <a:cubicBezTo>
                    <a:pt x="551" y="1621"/>
                    <a:pt x="552" y="1621"/>
                    <a:pt x="552" y="1620"/>
                  </a:cubicBezTo>
                  <a:cubicBezTo>
                    <a:pt x="549" y="1618"/>
                    <a:pt x="549" y="1618"/>
                    <a:pt x="549" y="1618"/>
                  </a:cubicBezTo>
                  <a:cubicBezTo>
                    <a:pt x="550" y="1621"/>
                    <a:pt x="550" y="1621"/>
                    <a:pt x="550" y="1621"/>
                  </a:cubicBezTo>
                  <a:cubicBezTo>
                    <a:pt x="549" y="1618"/>
                    <a:pt x="549" y="1618"/>
                    <a:pt x="549" y="1618"/>
                  </a:cubicBezTo>
                  <a:cubicBezTo>
                    <a:pt x="549" y="1622"/>
                    <a:pt x="549" y="1622"/>
                    <a:pt x="549" y="1622"/>
                  </a:cubicBezTo>
                  <a:cubicBezTo>
                    <a:pt x="549" y="1622"/>
                    <a:pt x="550" y="1622"/>
                    <a:pt x="550" y="1621"/>
                  </a:cubicBezTo>
                  <a:cubicBezTo>
                    <a:pt x="549" y="1618"/>
                    <a:pt x="549" y="1618"/>
                    <a:pt x="549" y="1618"/>
                  </a:cubicBezTo>
                  <a:cubicBezTo>
                    <a:pt x="549" y="1622"/>
                    <a:pt x="549" y="1622"/>
                    <a:pt x="549" y="1622"/>
                  </a:cubicBezTo>
                  <a:cubicBezTo>
                    <a:pt x="549" y="1619"/>
                    <a:pt x="549" y="1619"/>
                    <a:pt x="549" y="1619"/>
                  </a:cubicBezTo>
                  <a:cubicBezTo>
                    <a:pt x="549" y="1622"/>
                    <a:pt x="549" y="1622"/>
                    <a:pt x="549" y="1622"/>
                  </a:cubicBezTo>
                  <a:cubicBezTo>
                    <a:pt x="549" y="1622"/>
                    <a:pt x="549" y="1622"/>
                    <a:pt x="549" y="1622"/>
                  </a:cubicBezTo>
                  <a:cubicBezTo>
                    <a:pt x="549" y="1619"/>
                    <a:pt x="549" y="1619"/>
                    <a:pt x="549" y="1619"/>
                  </a:cubicBezTo>
                  <a:cubicBezTo>
                    <a:pt x="549" y="1622"/>
                    <a:pt x="549" y="1622"/>
                    <a:pt x="549" y="1622"/>
                  </a:cubicBezTo>
                  <a:cubicBezTo>
                    <a:pt x="549" y="1621"/>
                    <a:pt x="549" y="1621"/>
                    <a:pt x="549" y="1621"/>
                  </a:cubicBezTo>
                  <a:cubicBezTo>
                    <a:pt x="549" y="1622"/>
                    <a:pt x="549" y="1622"/>
                    <a:pt x="549" y="1622"/>
                  </a:cubicBezTo>
                  <a:cubicBezTo>
                    <a:pt x="549" y="1622"/>
                    <a:pt x="549" y="1622"/>
                    <a:pt x="549" y="1622"/>
                  </a:cubicBezTo>
                  <a:cubicBezTo>
                    <a:pt x="549" y="1621"/>
                    <a:pt x="549" y="1621"/>
                    <a:pt x="549" y="1621"/>
                  </a:cubicBezTo>
                  <a:cubicBezTo>
                    <a:pt x="549" y="1622"/>
                    <a:pt x="549" y="1622"/>
                    <a:pt x="549" y="1622"/>
                  </a:cubicBezTo>
                  <a:cubicBezTo>
                    <a:pt x="549" y="1622"/>
                    <a:pt x="549" y="1622"/>
                    <a:pt x="549" y="1622"/>
                  </a:cubicBezTo>
                  <a:cubicBezTo>
                    <a:pt x="549" y="1622"/>
                    <a:pt x="551" y="1622"/>
                    <a:pt x="553" y="1624"/>
                  </a:cubicBezTo>
                  <a:cubicBezTo>
                    <a:pt x="562" y="1628"/>
                    <a:pt x="579" y="1637"/>
                    <a:pt x="600" y="1650"/>
                  </a:cubicBezTo>
                  <a:cubicBezTo>
                    <a:pt x="632" y="1668"/>
                    <a:pt x="673" y="1692"/>
                    <a:pt x="707" y="1711"/>
                  </a:cubicBezTo>
                  <a:cubicBezTo>
                    <a:pt x="724" y="1721"/>
                    <a:pt x="739" y="1730"/>
                    <a:pt x="751" y="1736"/>
                  </a:cubicBezTo>
                  <a:cubicBezTo>
                    <a:pt x="757" y="1739"/>
                    <a:pt x="761" y="1741"/>
                    <a:pt x="765" y="1743"/>
                  </a:cubicBezTo>
                  <a:cubicBezTo>
                    <a:pt x="767" y="1744"/>
                    <a:pt x="768" y="1745"/>
                    <a:pt x="770" y="1745"/>
                  </a:cubicBezTo>
                  <a:cubicBezTo>
                    <a:pt x="770" y="1745"/>
                    <a:pt x="771" y="1746"/>
                    <a:pt x="771" y="1746"/>
                  </a:cubicBezTo>
                  <a:cubicBezTo>
                    <a:pt x="772" y="1746"/>
                    <a:pt x="773" y="1746"/>
                    <a:pt x="773" y="1746"/>
                  </a:cubicBezTo>
                  <a:cubicBezTo>
                    <a:pt x="774" y="1746"/>
                    <a:pt x="774" y="1746"/>
                    <a:pt x="775" y="1746"/>
                  </a:cubicBezTo>
                  <a:cubicBezTo>
                    <a:pt x="776" y="1746"/>
                    <a:pt x="777" y="1745"/>
                    <a:pt x="777" y="1744"/>
                  </a:cubicBezTo>
                  <a:cubicBezTo>
                    <a:pt x="778" y="1743"/>
                    <a:pt x="778" y="1742"/>
                    <a:pt x="778" y="1741"/>
                  </a:cubicBezTo>
                  <a:cubicBezTo>
                    <a:pt x="777" y="1740"/>
                    <a:pt x="777" y="1739"/>
                    <a:pt x="776" y="1739"/>
                  </a:cubicBezTo>
                  <a:cubicBezTo>
                    <a:pt x="560" y="1603"/>
                    <a:pt x="560" y="1603"/>
                    <a:pt x="560" y="1603"/>
                  </a:cubicBezTo>
                  <a:cubicBezTo>
                    <a:pt x="557" y="1607"/>
                    <a:pt x="557" y="1607"/>
                    <a:pt x="557" y="1607"/>
                  </a:cubicBezTo>
                  <a:cubicBezTo>
                    <a:pt x="561" y="1609"/>
                    <a:pt x="561" y="1609"/>
                    <a:pt x="561" y="1609"/>
                  </a:cubicBezTo>
                  <a:cubicBezTo>
                    <a:pt x="557" y="1607"/>
                    <a:pt x="557" y="1607"/>
                    <a:pt x="557" y="1607"/>
                  </a:cubicBezTo>
                  <a:cubicBezTo>
                    <a:pt x="559" y="1610"/>
                    <a:pt x="559" y="1610"/>
                    <a:pt x="559" y="1610"/>
                  </a:cubicBezTo>
                  <a:cubicBezTo>
                    <a:pt x="559" y="1610"/>
                    <a:pt x="560" y="1610"/>
                    <a:pt x="561" y="1609"/>
                  </a:cubicBezTo>
                  <a:cubicBezTo>
                    <a:pt x="557" y="1607"/>
                    <a:pt x="557" y="1607"/>
                    <a:pt x="557" y="1607"/>
                  </a:cubicBezTo>
                  <a:cubicBezTo>
                    <a:pt x="559" y="1610"/>
                    <a:pt x="559" y="1610"/>
                    <a:pt x="559" y="1610"/>
                  </a:cubicBezTo>
                  <a:cubicBezTo>
                    <a:pt x="558" y="1607"/>
                    <a:pt x="558" y="1607"/>
                    <a:pt x="558" y="1607"/>
                  </a:cubicBezTo>
                  <a:cubicBezTo>
                    <a:pt x="558" y="1611"/>
                    <a:pt x="558" y="1611"/>
                    <a:pt x="558" y="1611"/>
                  </a:cubicBezTo>
                  <a:cubicBezTo>
                    <a:pt x="558" y="1611"/>
                    <a:pt x="558" y="1611"/>
                    <a:pt x="559" y="1610"/>
                  </a:cubicBezTo>
                  <a:cubicBezTo>
                    <a:pt x="558" y="1607"/>
                    <a:pt x="558" y="1607"/>
                    <a:pt x="558" y="1607"/>
                  </a:cubicBezTo>
                  <a:cubicBezTo>
                    <a:pt x="558" y="1611"/>
                    <a:pt x="558" y="1611"/>
                    <a:pt x="558" y="1611"/>
                  </a:cubicBezTo>
                  <a:cubicBezTo>
                    <a:pt x="558" y="1608"/>
                    <a:pt x="558" y="1608"/>
                    <a:pt x="558" y="1608"/>
                  </a:cubicBezTo>
                  <a:cubicBezTo>
                    <a:pt x="557" y="1611"/>
                    <a:pt x="557" y="1611"/>
                    <a:pt x="557" y="1611"/>
                  </a:cubicBezTo>
                  <a:cubicBezTo>
                    <a:pt x="557" y="1611"/>
                    <a:pt x="557" y="1611"/>
                    <a:pt x="558" y="1611"/>
                  </a:cubicBezTo>
                  <a:cubicBezTo>
                    <a:pt x="558" y="1608"/>
                    <a:pt x="558" y="1608"/>
                    <a:pt x="558" y="1608"/>
                  </a:cubicBezTo>
                  <a:cubicBezTo>
                    <a:pt x="557" y="1611"/>
                    <a:pt x="557" y="1611"/>
                    <a:pt x="557" y="1611"/>
                  </a:cubicBezTo>
                  <a:cubicBezTo>
                    <a:pt x="557" y="1611"/>
                    <a:pt x="557" y="1611"/>
                    <a:pt x="558" y="1611"/>
                  </a:cubicBezTo>
                  <a:cubicBezTo>
                    <a:pt x="561" y="1612"/>
                    <a:pt x="567" y="1615"/>
                    <a:pt x="575" y="1620"/>
                  </a:cubicBezTo>
                  <a:cubicBezTo>
                    <a:pt x="602" y="1635"/>
                    <a:pt x="655" y="1665"/>
                    <a:pt x="701" y="1691"/>
                  </a:cubicBezTo>
                  <a:cubicBezTo>
                    <a:pt x="725" y="1704"/>
                    <a:pt x="746" y="1716"/>
                    <a:pt x="762" y="1725"/>
                  </a:cubicBezTo>
                  <a:cubicBezTo>
                    <a:pt x="769" y="1729"/>
                    <a:pt x="776" y="1733"/>
                    <a:pt x="780" y="1736"/>
                  </a:cubicBezTo>
                  <a:cubicBezTo>
                    <a:pt x="785" y="1738"/>
                    <a:pt x="787" y="1740"/>
                    <a:pt x="787" y="1740"/>
                  </a:cubicBezTo>
                  <a:cubicBezTo>
                    <a:pt x="789" y="1741"/>
                    <a:pt x="791" y="1740"/>
                    <a:pt x="792" y="1738"/>
                  </a:cubicBezTo>
                  <a:cubicBezTo>
                    <a:pt x="794" y="1736"/>
                    <a:pt x="793" y="1734"/>
                    <a:pt x="791" y="1733"/>
                  </a:cubicBezTo>
                  <a:cubicBezTo>
                    <a:pt x="571" y="1595"/>
                    <a:pt x="571" y="1595"/>
                    <a:pt x="571" y="1595"/>
                  </a:cubicBezTo>
                  <a:cubicBezTo>
                    <a:pt x="569" y="1599"/>
                    <a:pt x="569" y="1599"/>
                    <a:pt x="569" y="1599"/>
                  </a:cubicBezTo>
                  <a:cubicBezTo>
                    <a:pt x="567" y="1602"/>
                    <a:pt x="567" y="1602"/>
                    <a:pt x="567" y="1602"/>
                  </a:cubicBezTo>
                  <a:cubicBezTo>
                    <a:pt x="567" y="1602"/>
                    <a:pt x="623" y="1635"/>
                    <a:pt x="680" y="1667"/>
                  </a:cubicBezTo>
                  <a:cubicBezTo>
                    <a:pt x="709" y="1684"/>
                    <a:pt x="738" y="1700"/>
                    <a:pt x="761" y="1712"/>
                  </a:cubicBezTo>
                  <a:cubicBezTo>
                    <a:pt x="773" y="1719"/>
                    <a:pt x="782" y="1724"/>
                    <a:pt x="790" y="1727"/>
                  </a:cubicBezTo>
                  <a:cubicBezTo>
                    <a:pt x="793" y="1729"/>
                    <a:pt x="797" y="1731"/>
                    <a:pt x="799" y="1732"/>
                  </a:cubicBezTo>
                  <a:cubicBezTo>
                    <a:pt x="800" y="1732"/>
                    <a:pt x="801" y="1732"/>
                    <a:pt x="802" y="1733"/>
                  </a:cubicBezTo>
                  <a:cubicBezTo>
                    <a:pt x="803" y="1733"/>
                    <a:pt x="804" y="1733"/>
                    <a:pt x="805" y="1733"/>
                  </a:cubicBezTo>
                  <a:cubicBezTo>
                    <a:pt x="806" y="1733"/>
                    <a:pt x="806" y="1733"/>
                    <a:pt x="807" y="1733"/>
                  </a:cubicBezTo>
                  <a:cubicBezTo>
                    <a:pt x="808" y="1733"/>
                    <a:pt x="809" y="1732"/>
                    <a:pt x="809" y="1731"/>
                  </a:cubicBezTo>
                  <a:cubicBezTo>
                    <a:pt x="810" y="1730"/>
                    <a:pt x="810" y="1729"/>
                    <a:pt x="810" y="1728"/>
                  </a:cubicBezTo>
                  <a:cubicBezTo>
                    <a:pt x="810" y="1727"/>
                    <a:pt x="809" y="1726"/>
                    <a:pt x="808" y="1726"/>
                  </a:cubicBezTo>
                  <a:cubicBezTo>
                    <a:pt x="695" y="1655"/>
                    <a:pt x="695" y="1655"/>
                    <a:pt x="695" y="1655"/>
                  </a:cubicBezTo>
                  <a:cubicBezTo>
                    <a:pt x="820" y="1723"/>
                    <a:pt x="820" y="1723"/>
                    <a:pt x="820" y="1723"/>
                  </a:cubicBezTo>
                  <a:cubicBezTo>
                    <a:pt x="822" y="1724"/>
                    <a:pt x="824" y="1723"/>
                    <a:pt x="825" y="1721"/>
                  </a:cubicBezTo>
                  <a:cubicBezTo>
                    <a:pt x="826" y="1719"/>
                    <a:pt x="826" y="1717"/>
                    <a:pt x="824" y="1716"/>
                  </a:cubicBezTo>
                  <a:cubicBezTo>
                    <a:pt x="748" y="1669"/>
                    <a:pt x="748" y="1669"/>
                    <a:pt x="748" y="1669"/>
                  </a:cubicBezTo>
                  <a:cubicBezTo>
                    <a:pt x="828" y="1714"/>
                    <a:pt x="828" y="1714"/>
                    <a:pt x="828" y="1714"/>
                  </a:cubicBezTo>
                  <a:cubicBezTo>
                    <a:pt x="830" y="1715"/>
                    <a:pt x="833" y="1714"/>
                    <a:pt x="834" y="1712"/>
                  </a:cubicBezTo>
                  <a:cubicBezTo>
                    <a:pt x="835" y="1710"/>
                    <a:pt x="834" y="1708"/>
                    <a:pt x="832" y="1707"/>
                  </a:cubicBezTo>
                  <a:cubicBezTo>
                    <a:pt x="721" y="1637"/>
                    <a:pt x="721" y="1637"/>
                    <a:pt x="721" y="1637"/>
                  </a:cubicBezTo>
                  <a:cubicBezTo>
                    <a:pt x="848" y="1707"/>
                    <a:pt x="848" y="1707"/>
                    <a:pt x="848" y="1707"/>
                  </a:cubicBezTo>
                  <a:cubicBezTo>
                    <a:pt x="850" y="1708"/>
                    <a:pt x="852" y="1707"/>
                    <a:pt x="853" y="1705"/>
                  </a:cubicBezTo>
                  <a:cubicBezTo>
                    <a:pt x="854" y="1703"/>
                    <a:pt x="854" y="1701"/>
                    <a:pt x="852" y="1700"/>
                  </a:cubicBezTo>
                  <a:cubicBezTo>
                    <a:pt x="617" y="1553"/>
                    <a:pt x="617" y="1553"/>
                    <a:pt x="617" y="1553"/>
                  </a:cubicBezTo>
                  <a:cubicBezTo>
                    <a:pt x="615" y="1556"/>
                    <a:pt x="615" y="1556"/>
                    <a:pt x="615" y="1556"/>
                  </a:cubicBezTo>
                  <a:cubicBezTo>
                    <a:pt x="618" y="1559"/>
                    <a:pt x="618" y="1559"/>
                    <a:pt x="618" y="1559"/>
                  </a:cubicBezTo>
                  <a:cubicBezTo>
                    <a:pt x="615" y="1557"/>
                    <a:pt x="615" y="1557"/>
                    <a:pt x="615" y="1557"/>
                  </a:cubicBezTo>
                  <a:cubicBezTo>
                    <a:pt x="616" y="1560"/>
                    <a:pt x="616" y="1560"/>
                    <a:pt x="616" y="1560"/>
                  </a:cubicBezTo>
                  <a:cubicBezTo>
                    <a:pt x="617" y="1560"/>
                    <a:pt x="618" y="1559"/>
                    <a:pt x="618" y="1559"/>
                  </a:cubicBezTo>
                  <a:cubicBezTo>
                    <a:pt x="615" y="1557"/>
                    <a:pt x="615" y="1557"/>
                    <a:pt x="615" y="1557"/>
                  </a:cubicBezTo>
                  <a:cubicBezTo>
                    <a:pt x="616" y="1560"/>
                    <a:pt x="616" y="1560"/>
                    <a:pt x="616" y="1560"/>
                  </a:cubicBezTo>
                  <a:cubicBezTo>
                    <a:pt x="615" y="1557"/>
                    <a:pt x="615" y="1557"/>
                    <a:pt x="615" y="1557"/>
                  </a:cubicBezTo>
                  <a:cubicBezTo>
                    <a:pt x="615" y="1560"/>
                    <a:pt x="615" y="1560"/>
                    <a:pt x="615" y="1560"/>
                  </a:cubicBezTo>
                  <a:cubicBezTo>
                    <a:pt x="616" y="1560"/>
                    <a:pt x="616" y="1560"/>
                    <a:pt x="616" y="1560"/>
                  </a:cubicBezTo>
                  <a:cubicBezTo>
                    <a:pt x="615" y="1557"/>
                    <a:pt x="615" y="1557"/>
                    <a:pt x="615" y="1557"/>
                  </a:cubicBezTo>
                  <a:cubicBezTo>
                    <a:pt x="615" y="1560"/>
                    <a:pt x="615" y="1560"/>
                    <a:pt x="615" y="1560"/>
                  </a:cubicBezTo>
                  <a:cubicBezTo>
                    <a:pt x="615" y="1559"/>
                    <a:pt x="615" y="1559"/>
                    <a:pt x="615" y="1559"/>
                  </a:cubicBezTo>
                  <a:cubicBezTo>
                    <a:pt x="615" y="1560"/>
                    <a:pt x="615" y="1560"/>
                    <a:pt x="615" y="1560"/>
                  </a:cubicBezTo>
                  <a:cubicBezTo>
                    <a:pt x="615" y="1560"/>
                    <a:pt x="615" y="1560"/>
                    <a:pt x="615" y="1560"/>
                  </a:cubicBezTo>
                  <a:cubicBezTo>
                    <a:pt x="615" y="1559"/>
                    <a:pt x="615" y="1559"/>
                    <a:pt x="615" y="1559"/>
                  </a:cubicBezTo>
                  <a:cubicBezTo>
                    <a:pt x="615" y="1560"/>
                    <a:pt x="615" y="1560"/>
                    <a:pt x="615" y="1560"/>
                  </a:cubicBezTo>
                  <a:cubicBezTo>
                    <a:pt x="615" y="1560"/>
                    <a:pt x="616" y="1560"/>
                    <a:pt x="617" y="1561"/>
                  </a:cubicBezTo>
                  <a:cubicBezTo>
                    <a:pt x="620" y="1562"/>
                    <a:pt x="626" y="1565"/>
                    <a:pt x="635" y="1569"/>
                  </a:cubicBezTo>
                  <a:cubicBezTo>
                    <a:pt x="664" y="1585"/>
                    <a:pt x="719" y="1617"/>
                    <a:pt x="767" y="1645"/>
                  </a:cubicBezTo>
                  <a:cubicBezTo>
                    <a:pt x="791" y="1659"/>
                    <a:pt x="814" y="1673"/>
                    <a:pt x="832" y="1682"/>
                  </a:cubicBezTo>
                  <a:cubicBezTo>
                    <a:pt x="841" y="1687"/>
                    <a:pt x="848" y="1691"/>
                    <a:pt x="854" y="1694"/>
                  </a:cubicBezTo>
                  <a:cubicBezTo>
                    <a:pt x="857" y="1695"/>
                    <a:pt x="859" y="1697"/>
                    <a:pt x="861" y="1697"/>
                  </a:cubicBezTo>
                  <a:cubicBezTo>
                    <a:pt x="862" y="1698"/>
                    <a:pt x="863" y="1698"/>
                    <a:pt x="864" y="1698"/>
                  </a:cubicBezTo>
                  <a:cubicBezTo>
                    <a:pt x="865" y="1699"/>
                    <a:pt x="866" y="1699"/>
                    <a:pt x="867" y="1699"/>
                  </a:cubicBezTo>
                  <a:cubicBezTo>
                    <a:pt x="867" y="1699"/>
                    <a:pt x="868" y="1699"/>
                    <a:pt x="868" y="1698"/>
                  </a:cubicBezTo>
                  <a:cubicBezTo>
                    <a:pt x="869" y="1698"/>
                    <a:pt x="870" y="1698"/>
                    <a:pt x="871" y="1697"/>
                  </a:cubicBezTo>
                  <a:cubicBezTo>
                    <a:pt x="871" y="1697"/>
                    <a:pt x="871" y="1697"/>
                    <a:pt x="871" y="1697"/>
                  </a:cubicBezTo>
                  <a:cubicBezTo>
                    <a:pt x="871" y="1696"/>
                    <a:pt x="871" y="1695"/>
                    <a:pt x="871" y="1694"/>
                  </a:cubicBezTo>
                  <a:cubicBezTo>
                    <a:pt x="871" y="1693"/>
                    <a:pt x="871" y="1692"/>
                    <a:pt x="871" y="1692"/>
                  </a:cubicBezTo>
                  <a:cubicBezTo>
                    <a:pt x="870" y="1691"/>
                    <a:pt x="869" y="1690"/>
                    <a:pt x="869" y="1689"/>
                  </a:cubicBezTo>
                  <a:cubicBezTo>
                    <a:pt x="867" y="1688"/>
                    <a:pt x="865" y="1686"/>
                    <a:pt x="862" y="1684"/>
                  </a:cubicBezTo>
                  <a:cubicBezTo>
                    <a:pt x="852" y="1676"/>
                    <a:pt x="832" y="1664"/>
                    <a:pt x="809" y="1649"/>
                  </a:cubicBezTo>
                  <a:cubicBezTo>
                    <a:pt x="737" y="1604"/>
                    <a:pt x="630" y="1541"/>
                    <a:pt x="630" y="1541"/>
                  </a:cubicBezTo>
                  <a:cubicBezTo>
                    <a:pt x="628" y="1545"/>
                    <a:pt x="628" y="1545"/>
                    <a:pt x="628" y="1545"/>
                  </a:cubicBezTo>
                  <a:cubicBezTo>
                    <a:pt x="631" y="1547"/>
                    <a:pt x="631" y="1547"/>
                    <a:pt x="631" y="1547"/>
                  </a:cubicBezTo>
                  <a:cubicBezTo>
                    <a:pt x="628" y="1545"/>
                    <a:pt x="628" y="1545"/>
                    <a:pt x="628" y="1545"/>
                  </a:cubicBezTo>
                  <a:cubicBezTo>
                    <a:pt x="629" y="1549"/>
                    <a:pt x="629" y="1549"/>
                    <a:pt x="629" y="1549"/>
                  </a:cubicBezTo>
                  <a:cubicBezTo>
                    <a:pt x="629" y="1548"/>
                    <a:pt x="630" y="1548"/>
                    <a:pt x="631" y="1547"/>
                  </a:cubicBezTo>
                  <a:cubicBezTo>
                    <a:pt x="628" y="1545"/>
                    <a:pt x="628" y="1545"/>
                    <a:pt x="628" y="1545"/>
                  </a:cubicBezTo>
                  <a:cubicBezTo>
                    <a:pt x="629" y="1549"/>
                    <a:pt x="629" y="1549"/>
                    <a:pt x="629" y="1549"/>
                  </a:cubicBezTo>
                  <a:cubicBezTo>
                    <a:pt x="628" y="1545"/>
                    <a:pt x="628" y="1545"/>
                    <a:pt x="628" y="1545"/>
                  </a:cubicBezTo>
                  <a:cubicBezTo>
                    <a:pt x="628" y="1549"/>
                    <a:pt x="628" y="1549"/>
                    <a:pt x="628" y="1549"/>
                  </a:cubicBezTo>
                  <a:cubicBezTo>
                    <a:pt x="628" y="1549"/>
                    <a:pt x="628" y="1549"/>
                    <a:pt x="629" y="1549"/>
                  </a:cubicBezTo>
                  <a:cubicBezTo>
                    <a:pt x="628" y="1545"/>
                    <a:pt x="628" y="1545"/>
                    <a:pt x="628" y="1545"/>
                  </a:cubicBezTo>
                  <a:cubicBezTo>
                    <a:pt x="628" y="1549"/>
                    <a:pt x="628" y="1549"/>
                    <a:pt x="628" y="1549"/>
                  </a:cubicBezTo>
                  <a:cubicBezTo>
                    <a:pt x="628" y="1545"/>
                    <a:pt x="628" y="1545"/>
                    <a:pt x="628" y="1545"/>
                  </a:cubicBezTo>
                  <a:cubicBezTo>
                    <a:pt x="627" y="1549"/>
                    <a:pt x="627" y="1549"/>
                    <a:pt x="627" y="1549"/>
                  </a:cubicBezTo>
                  <a:cubicBezTo>
                    <a:pt x="627" y="1549"/>
                    <a:pt x="627" y="1549"/>
                    <a:pt x="628" y="1549"/>
                  </a:cubicBezTo>
                  <a:cubicBezTo>
                    <a:pt x="628" y="1545"/>
                    <a:pt x="628" y="1545"/>
                    <a:pt x="628" y="1545"/>
                  </a:cubicBezTo>
                  <a:cubicBezTo>
                    <a:pt x="627" y="1549"/>
                    <a:pt x="627" y="1549"/>
                    <a:pt x="627" y="1549"/>
                  </a:cubicBezTo>
                  <a:cubicBezTo>
                    <a:pt x="627" y="1546"/>
                    <a:pt x="627" y="1546"/>
                    <a:pt x="627" y="1546"/>
                  </a:cubicBezTo>
                  <a:cubicBezTo>
                    <a:pt x="626" y="1548"/>
                    <a:pt x="626" y="1548"/>
                    <a:pt x="626" y="1548"/>
                  </a:cubicBezTo>
                  <a:cubicBezTo>
                    <a:pt x="627" y="1549"/>
                    <a:pt x="627" y="1549"/>
                    <a:pt x="627" y="1549"/>
                  </a:cubicBezTo>
                  <a:cubicBezTo>
                    <a:pt x="627" y="1546"/>
                    <a:pt x="627" y="1546"/>
                    <a:pt x="627" y="1546"/>
                  </a:cubicBezTo>
                  <a:cubicBezTo>
                    <a:pt x="626" y="1548"/>
                    <a:pt x="626" y="1548"/>
                    <a:pt x="626" y="1548"/>
                  </a:cubicBezTo>
                  <a:cubicBezTo>
                    <a:pt x="626" y="1548"/>
                    <a:pt x="626" y="1548"/>
                    <a:pt x="626" y="1548"/>
                  </a:cubicBezTo>
                  <a:cubicBezTo>
                    <a:pt x="627" y="1549"/>
                    <a:pt x="628" y="1550"/>
                    <a:pt x="631" y="1551"/>
                  </a:cubicBezTo>
                  <a:cubicBezTo>
                    <a:pt x="648" y="1560"/>
                    <a:pt x="708" y="1595"/>
                    <a:pt x="765" y="1626"/>
                  </a:cubicBezTo>
                  <a:cubicBezTo>
                    <a:pt x="793" y="1642"/>
                    <a:pt x="821" y="1658"/>
                    <a:pt x="841" y="1669"/>
                  </a:cubicBezTo>
                  <a:cubicBezTo>
                    <a:pt x="852" y="1675"/>
                    <a:pt x="860" y="1680"/>
                    <a:pt x="867" y="1683"/>
                  </a:cubicBezTo>
                  <a:cubicBezTo>
                    <a:pt x="870" y="1684"/>
                    <a:pt x="873" y="1686"/>
                    <a:pt x="875" y="1687"/>
                  </a:cubicBezTo>
                  <a:cubicBezTo>
                    <a:pt x="876" y="1687"/>
                    <a:pt x="876" y="1687"/>
                    <a:pt x="877" y="1688"/>
                  </a:cubicBezTo>
                  <a:cubicBezTo>
                    <a:pt x="877" y="1688"/>
                    <a:pt x="878" y="1688"/>
                    <a:pt x="878" y="1688"/>
                  </a:cubicBezTo>
                  <a:cubicBezTo>
                    <a:pt x="878" y="1688"/>
                    <a:pt x="879" y="1688"/>
                    <a:pt x="880" y="1688"/>
                  </a:cubicBezTo>
                  <a:cubicBezTo>
                    <a:pt x="880" y="1688"/>
                    <a:pt x="880" y="1688"/>
                    <a:pt x="881" y="1688"/>
                  </a:cubicBezTo>
                  <a:cubicBezTo>
                    <a:pt x="882" y="1688"/>
                    <a:pt x="883" y="1687"/>
                    <a:pt x="883" y="1686"/>
                  </a:cubicBezTo>
                  <a:cubicBezTo>
                    <a:pt x="884" y="1686"/>
                    <a:pt x="884" y="1684"/>
                    <a:pt x="884" y="1683"/>
                  </a:cubicBezTo>
                  <a:cubicBezTo>
                    <a:pt x="883" y="1682"/>
                    <a:pt x="883" y="1682"/>
                    <a:pt x="882" y="1681"/>
                  </a:cubicBezTo>
                  <a:cubicBezTo>
                    <a:pt x="776" y="1615"/>
                    <a:pt x="776" y="1615"/>
                    <a:pt x="776" y="1615"/>
                  </a:cubicBezTo>
                  <a:cubicBezTo>
                    <a:pt x="895" y="1681"/>
                    <a:pt x="895" y="1681"/>
                    <a:pt x="895" y="1681"/>
                  </a:cubicBezTo>
                  <a:cubicBezTo>
                    <a:pt x="897" y="1682"/>
                    <a:pt x="900" y="1682"/>
                    <a:pt x="901" y="1680"/>
                  </a:cubicBezTo>
                  <a:cubicBezTo>
                    <a:pt x="901" y="1679"/>
                    <a:pt x="901" y="1678"/>
                    <a:pt x="901" y="1677"/>
                  </a:cubicBezTo>
                  <a:cubicBezTo>
                    <a:pt x="901" y="1676"/>
                    <a:pt x="901" y="1675"/>
                    <a:pt x="901" y="1675"/>
                  </a:cubicBezTo>
                  <a:cubicBezTo>
                    <a:pt x="900" y="1674"/>
                    <a:pt x="899" y="1673"/>
                    <a:pt x="899" y="1673"/>
                  </a:cubicBezTo>
                  <a:cubicBezTo>
                    <a:pt x="897" y="1671"/>
                    <a:pt x="895" y="1670"/>
                    <a:pt x="892" y="1668"/>
                  </a:cubicBezTo>
                  <a:cubicBezTo>
                    <a:pt x="882" y="1660"/>
                    <a:pt x="862" y="1647"/>
                    <a:pt x="837" y="1632"/>
                  </a:cubicBezTo>
                  <a:cubicBezTo>
                    <a:pt x="765" y="1587"/>
                    <a:pt x="655" y="1522"/>
                    <a:pt x="655" y="1522"/>
                  </a:cubicBezTo>
                  <a:cubicBezTo>
                    <a:pt x="653" y="1525"/>
                    <a:pt x="653" y="1525"/>
                    <a:pt x="653" y="1525"/>
                  </a:cubicBezTo>
                  <a:cubicBezTo>
                    <a:pt x="651" y="1529"/>
                    <a:pt x="651" y="1529"/>
                    <a:pt x="651" y="1529"/>
                  </a:cubicBezTo>
                  <a:cubicBezTo>
                    <a:pt x="651" y="1529"/>
                    <a:pt x="715" y="1564"/>
                    <a:pt x="779" y="1600"/>
                  </a:cubicBezTo>
                  <a:cubicBezTo>
                    <a:pt x="811" y="1617"/>
                    <a:pt x="843" y="1635"/>
                    <a:pt x="868" y="1649"/>
                  </a:cubicBezTo>
                  <a:cubicBezTo>
                    <a:pt x="880" y="1655"/>
                    <a:pt x="890" y="1661"/>
                    <a:pt x="898" y="1665"/>
                  </a:cubicBezTo>
                  <a:cubicBezTo>
                    <a:pt x="901" y="1667"/>
                    <a:pt x="905" y="1668"/>
                    <a:pt x="907" y="1669"/>
                  </a:cubicBezTo>
                  <a:cubicBezTo>
                    <a:pt x="908" y="1670"/>
                    <a:pt x="909" y="1670"/>
                    <a:pt x="909" y="1671"/>
                  </a:cubicBezTo>
                  <a:cubicBezTo>
                    <a:pt x="910" y="1671"/>
                    <a:pt x="910" y="1671"/>
                    <a:pt x="911" y="1671"/>
                  </a:cubicBezTo>
                  <a:cubicBezTo>
                    <a:pt x="911" y="1671"/>
                    <a:pt x="911" y="1671"/>
                    <a:pt x="911" y="1671"/>
                  </a:cubicBezTo>
                  <a:cubicBezTo>
                    <a:pt x="911" y="1671"/>
                    <a:pt x="912" y="1671"/>
                    <a:pt x="912" y="1671"/>
                  </a:cubicBezTo>
                  <a:cubicBezTo>
                    <a:pt x="913" y="1671"/>
                    <a:pt x="913" y="1671"/>
                    <a:pt x="914" y="1671"/>
                  </a:cubicBezTo>
                  <a:cubicBezTo>
                    <a:pt x="914" y="1671"/>
                    <a:pt x="915" y="1670"/>
                    <a:pt x="916" y="1669"/>
                  </a:cubicBezTo>
                  <a:cubicBezTo>
                    <a:pt x="916" y="1669"/>
                    <a:pt x="916" y="1669"/>
                    <a:pt x="916" y="1669"/>
                  </a:cubicBezTo>
                  <a:cubicBezTo>
                    <a:pt x="916" y="1669"/>
                    <a:pt x="916" y="1668"/>
                    <a:pt x="916" y="1667"/>
                  </a:cubicBezTo>
                  <a:cubicBezTo>
                    <a:pt x="916" y="1666"/>
                    <a:pt x="916" y="1666"/>
                    <a:pt x="916" y="1665"/>
                  </a:cubicBezTo>
                  <a:cubicBezTo>
                    <a:pt x="916" y="1665"/>
                    <a:pt x="915" y="1664"/>
                    <a:pt x="915" y="1664"/>
                  </a:cubicBezTo>
                  <a:cubicBezTo>
                    <a:pt x="914" y="1663"/>
                    <a:pt x="914" y="1663"/>
                    <a:pt x="913" y="1662"/>
                  </a:cubicBezTo>
                  <a:cubicBezTo>
                    <a:pt x="910" y="1659"/>
                    <a:pt x="904" y="1655"/>
                    <a:pt x="895" y="1650"/>
                  </a:cubicBezTo>
                  <a:cubicBezTo>
                    <a:pt x="866" y="1630"/>
                    <a:pt x="809" y="1595"/>
                    <a:pt x="760" y="1565"/>
                  </a:cubicBezTo>
                  <a:cubicBezTo>
                    <a:pt x="710" y="1535"/>
                    <a:pt x="668" y="1510"/>
                    <a:pt x="668" y="1510"/>
                  </a:cubicBezTo>
                  <a:cubicBezTo>
                    <a:pt x="666" y="1513"/>
                    <a:pt x="666" y="1513"/>
                    <a:pt x="666" y="1513"/>
                  </a:cubicBezTo>
                  <a:cubicBezTo>
                    <a:pt x="664" y="1517"/>
                    <a:pt x="664" y="1517"/>
                    <a:pt x="664" y="1517"/>
                  </a:cubicBezTo>
                  <a:cubicBezTo>
                    <a:pt x="924" y="1660"/>
                    <a:pt x="924" y="1660"/>
                    <a:pt x="924" y="1660"/>
                  </a:cubicBezTo>
                  <a:cubicBezTo>
                    <a:pt x="925" y="1661"/>
                    <a:pt x="928" y="1660"/>
                    <a:pt x="929" y="1658"/>
                  </a:cubicBezTo>
                  <a:cubicBezTo>
                    <a:pt x="929" y="1657"/>
                    <a:pt x="930" y="1656"/>
                    <a:pt x="929" y="1656"/>
                  </a:cubicBezTo>
                  <a:cubicBezTo>
                    <a:pt x="929" y="1655"/>
                    <a:pt x="929" y="1654"/>
                    <a:pt x="929" y="1653"/>
                  </a:cubicBezTo>
                  <a:cubicBezTo>
                    <a:pt x="928" y="1652"/>
                    <a:pt x="928" y="1652"/>
                    <a:pt x="927" y="1651"/>
                  </a:cubicBezTo>
                  <a:cubicBezTo>
                    <a:pt x="925" y="1649"/>
                    <a:pt x="923" y="1648"/>
                    <a:pt x="920" y="1646"/>
                  </a:cubicBezTo>
                  <a:cubicBezTo>
                    <a:pt x="910" y="1638"/>
                    <a:pt x="890" y="1625"/>
                    <a:pt x="866" y="1610"/>
                  </a:cubicBezTo>
                  <a:cubicBezTo>
                    <a:pt x="830" y="1588"/>
                    <a:pt x="785" y="1561"/>
                    <a:pt x="749" y="1540"/>
                  </a:cubicBezTo>
                  <a:cubicBezTo>
                    <a:pt x="731" y="1529"/>
                    <a:pt x="715" y="1519"/>
                    <a:pt x="704" y="1513"/>
                  </a:cubicBezTo>
                  <a:cubicBezTo>
                    <a:pt x="698" y="1509"/>
                    <a:pt x="693" y="1506"/>
                    <a:pt x="690" y="1505"/>
                  </a:cubicBezTo>
                  <a:cubicBezTo>
                    <a:pt x="689" y="1504"/>
                    <a:pt x="688" y="1503"/>
                    <a:pt x="687" y="1502"/>
                  </a:cubicBezTo>
                  <a:cubicBezTo>
                    <a:pt x="686" y="1502"/>
                    <a:pt x="686" y="1502"/>
                    <a:pt x="686" y="1502"/>
                  </a:cubicBezTo>
                  <a:cubicBezTo>
                    <a:pt x="686" y="1502"/>
                    <a:pt x="686" y="1502"/>
                    <a:pt x="686" y="1502"/>
                  </a:cubicBezTo>
                  <a:cubicBezTo>
                    <a:pt x="684" y="1504"/>
                    <a:pt x="684" y="1504"/>
                    <a:pt x="684" y="1504"/>
                  </a:cubicBezTo>
                  <a:cubicBezTo>
                    <a:pt x="686" y="1502"/>
                    <a:pt x="686" y="1502"/>
                    <a:pt x="686" y="1502"/>
                  </a:cubicBezTo>
                  <a:cubicBezTo>
                    <a:pt x="686" y="1502"/>
                    <a:pt x="686" y="1502"/>
                    <a:pt x="686" y="1502"/>
                  </a:cubicBezTo>
                  <a:cubicBezTo>
                    <a:pt x="684" y="1504"/>
                    <a:pt x="684" y="1504"/>
                    <a:pt x="684" y="1504"/>
                  </a:cubicBezTo>
                  <a:cubicBezTo>
                    <a:pt x="686" y="1502"/>
                    <a:pt x="686" y="1502"/>
                    <a:pt x="686" y="1502"/>
                  </a:cubicBezTo>
                  <a:cubicBezTo>
                    <a:pt x="684" y="1505"/>
                    <a:pt x="684" y="1505"/>
                    <a:pt x="684" y="1505"/>
                  </a:cubicBezTo>
                  <a:cubicBezTo>
                    <a:pt x="687" y="1502"/>
                    <a:pt x="687" y="1502"/>
                    <a:pt x="687" y="1502"/>
                  </a:cubicBezTo>
                  <a:cubicBezTo>
                    <a:pt x="686" y="1502"/>
                    <a:pt x="686" y="1502"/>
                    <a:pt x="686" y="1502"/>
                  </a:cubicBezTo>
                  <a:cubicBezTo>
                    <a:pt x="684" y="1505"/>
                    <a:pt x="684" y="1505"/>
                    <a:pt x="684" y="1505"/>
                  </a:cubicBezTo>
                  <a:cubicBezTo>
                    <a:pt x="687" y="1502"/>
                    <a:pt x="687" y="1502"/>
                    <a:pt x="687" y="1502"/>
                  </a:cubicBezTo>
                  <a:cubicBezTo>
                    <a:pt x="683" y="1505"/>
                    <a:pt x="683" y="1505"/>
                    <a:pt x="683" y="1505"/>
                  </a:cubicBezTo>
                  <a:cubicBezTo>
                    <a:pt x="687" y="1503"/>
                    <a:pt x="687" y="1503"/>
                    <a:pt x="687" y="1503"/>
                  </a:cubicBezTo>
                  <a:cubicBezTo>
                    <a:pt x="687" y="1502"/>
                    <a:pt x="687" y="1502"/>
                    <a:pt x="687" y="1502"/>
                  </a:cubicBezTo>
                  <a:cubicBezTo>
                    <a:pt x="683" y="1505"/>
                    <a:pt x="683" y="1505"/>
                    <a:pt x="683" y="1505"/>
                  </a:cubicBezTo>
                  <a:cubicBezTo>
                    <a:pt x="687" y="1503"/>
                    <a:pt x="687" y="1503"/>
                    <a:pt x="687" y="1503"/>
                  </a:cubicBezTo>
                  <a:cubicBezTo>
                    <a:pt x="683" y="1505"/>
                    <a:pt x="683" y="1505"/>
                    <a:pt x="683" y="1505"/>
                  </a:cubicBezTo>
                  <a:cubicBezTo>
                    <a:pt x="687" y="1505"/>
                    <a:pt x="687" y="1505"/>
                    <a:pt x="687" y="1505"/>
                  </a:cubicBezTo>
                  <a:cubicBezTo>
                    <a:pt x="687" y="1504"/>
                    <a:pt x="687" y="1503"/>
                    <a:pt x="687" y="1503"/>
                  </a:cubicBezTo>
                  <a:cubicBezTo>
                    <a:pt x="683" y="1505"/>
                    <a:pt x="683" y="1505"/>
                    <a:pt x="683" y="1505"/>
                  </a:cubicBezTo>
                  <a:cubicBezTo>
                    <a:pt x="687" y="1505"/>
                    <a:pt x="687" y="1505"/>
                    <a:pt x="687" y="1505"/>
                  </a:cubicBezTo>
                  <a:cubicBezTo>
                    <a:pt x="683" y="1505"/>
                    <a:pt x="683" y="1505"/>
                    <a:pt x="683" y="1505"/>
                  </a:cubicBezTo>
                  <a:cubicBezTo>
                    <a:pt x="687" y="1507"/>
                    <a:pt x="687" y="1507"/>
                    <a:pt x="687" y="1507"/>
                  </a:cubicBezTo>
                  <a:cubicBezTo>
                    <a:pt x="687" y="1506"/>
                    <a:pt x="687" y="1505"/>
                    <a:pt x="687" y="1505"/>
                  </a:cubicBezTo>
                  <a:cubicBezTo>
                    <a:pt x="683" y="1505"/>
                    <a:pt x="683" y="1505"/>
                    <a:pt x="683" y="1505"/>
                  </a:cubicBezTo>
                  <a:cubicBezTo>
                    <a:pt x="687" y="1507"/>
                    <a:pt x="687" y="1507"/>
                    <a:pt x="687" y="1507"/>
                  </a:cubicBezTo>
                  <a:cubicBezTo>
                    <a:pt x="687" y="1507"/>
                    <a:pt x="687" y="1507"/>
                    <a:pt x="687" y="1507"/>
                  </a:cubicBezTo>
                  <a:cubicBezTo>
                    <a:pt x="683" y="1505"/>
                    <a:pt x="683" y="1505"/>
                    <a:pt x="683" y="1505"/>
                  </a:cubicBezTo>
                  <a:cubicBezTo>
                    <a:pt x="685" y="1508"/>
                    <a:pt x="685" y="1508"/>
                    <a:pt x="685" y="1508"/>
                  </a:cubicBezTo>
                  <a:cubicBezTo>
                    <a:pt x="685" y="1508"/>
                    <a:pt x="686" y="1508"/>
                    <a:pt x="687" y="1507"/>
                  </a:cubicBezTo>
                  <a:cubicBezTo>
                    <a:pt x="683" y="1505"/>
                    <a:pt x="683" y="1505"/>
                    <a:pt x="683" y="1505"/>
                  </a:cubicBezTo>
                  <a:cubicBezTo>
                    <a:pt x="685" y="1508"/>
                    <a:pt x="685" y="1508"/>
                    <a:pt x="685" y="1508"/>
                  </a:cubicBezTo>
                  <a:cubicBezTo>
                    <a:pt x="684" y="1505"/>
                    <a:pt x="684" y="1505"/>
                    <a:pt x="684" y="1505"/>
                  </a:cubicBezTo>
                  <a:cubicBezTo>
                    <a:pt x="684" y="1509"/>
                    <a:pt x="684" y="1509"/>
                    <a:pt x="684" y="1509"/>
                  </a:cubicBezTo>
                  <a:cubicBezTo>
                    <a:pt x="684" y="1509"/>
                    <a:pt x="684" y="1509"/>
                    <a:pt x="685" y="1508"/>
                  </a:cubicBezTo>
                  <a:cubicBezTo>
                    <a:pt x="684" y="1505"/>
                    <a:pt x="684" y="1505"/>
                    <a:pt x="684" y="1505"/>
                  </a:cubicBezTo>
                  <a:cubicBezTo>
                    <a:pt x="684" y="1509"/>
                    <a:pt x="684" y="1509"/>
                    <a:pt x="684" y="1509"/>
                  </a:cubicBezTo>
                  <a:cubicBezTo>
                    <a:pt x="684" y="1506"/>
                    <a:pt x="684" y="1506"/>
                    <a:pt x="684" y="1506"/>
                  </a:cubicBezTo>
                  <a:cubicBezTo>
                    <a:pt x="683" y="1509"/>
                    <a:pt x="683" y="1509"/>
                    <a:pt x="683" y="1509"/>
                  </a:cubicBezTo>
                  <a:cubicBezTo>
                    <a:pt x="684" y="1509"/>
                    <a:pt x="684" y="1509"/>
                    <a:pt x="684" y="1509"/>
                  </a:cubicBezTo>
                  <a:cubicBezTo>
                    <a:pt x="684" y="1506"/>
                    <a:pt x="684" y="1506"/>
                    <a:pt x="684" y="1506"/>
                  </a:cubicBezTo>
                  <a:cubicBezTo>
                    <a:pt x="683" y="1509"/>
                    <a:pt x="683" y="1509"/>
                    <a:pt x="683" y="1509"/>
                  </a:cubicBezTo>
                  <a:cubicBezTo>
                    <a:pt x="683" y="1507"/>
                    <a:pt x="683" y="1507"/>
                    <a:pt x="683" y="1507"/>
                  </a:cubicBezTo>
                  <a:cubicBezTo>
                    <a:pt x="683" y="1509"/>
                    <a:pt x="683" y="1509"/>
                    <a:pt x="683" y="1509"/>
                  </a:cubicBezTo>
                  <a:cubicBezTo>
                    <a:pt x="683" y="1509"/>
                    <a:pt x="683" y="1509"/>
                    <a:pt x="683" y="1509"/>
                  </a:cubicBezTo>
                  <a:cubicBezTo>
                    <a:pt x="683" y="1507"/>
                    <a:pt x="683" y="1507"/>
                    <a:pt x="683" y="1507"/>
                  </a:cubicBezTo>
                  <a:cubicBezTo>
                    <a:pt x="683" y="1509"/>
                    <a:pt x="683" y="1509"/>
                    <a:pt x="683" y="1509"/>
                  </a:cubicBezTo>
                  <a:cubicBezTo>
                    <a:pt x="683" y="1509"/>
                    <a:pt x="683" y="1509"/>
                    <a:pt x="683" y="1509"/>
                  </a:cubicBezTo>
                  <a:cubicBezTo>
                    <a:pt x="683" y="1509"/>
                    <a:pt x="685" y="1510"/>
                    <a:pt x="688" y="1511"/>
                  </a:cubicBezTo>
                  <a:cubicBezTo>
                    <a:pt x="697" y="1516"/>
                    <a:pt x="717" y="1527"/>
                    <a:pt x="742" y="1541"/>
                  </a:cubicBezTo>
                  <a:cubicBezTo>
                    <a:pt x="779" y="1563"/>
                    <a:pt x="826" y="1591"/>
                    <a:pt x="864" y="1613"/>
                  </a:cubicBezTo>
                  <a:cubicBezTo>
                    <a:pt x="884" y="1625"/>
                    <a:pt x="901" y="1635"/>
                    <a:pt x="913" y="1642"/>
                  </a:cubicBezTo>
                  <a:cubicBezTo>
                    <a:pt x="920" y="1645"/>
                    <a:pt x="925" y="1648"/>
                    <a:pt x="929" y="1650"/>
                  </a:cubicBezTo>
                  <a:cubicBezTo>
                    <a:pt x="931" y="1651"/>
                    <a:pt x="932" y="1652"/>
                    <a:pt x="933" y="1653"/>
                  </a:cubicBezTo>
                  <a:cubicBezTo>
                    <a:pt x="934" y="1653"/>
                    <a:pt x="934" y="1653"/>
                    <a:pt x="935" y="1653"/>
                  </a:cubicBezTo>
                  <a:cubicBezTo>
                    <a:pt x="936" y="1654"/>
                    <a:pt x="936" y="1654"/>
                    <a:pt x="936" y="1654"/>
                  </a:cubicBezTo>
                  <a:cubicBezTo>
                    <a:pt x="936" y="1654"/>
                    <a:pt x="936" y="1654"/>
                    <a:pt x="937" y="1654"/>
                  </a:cubicBezTo>
                  <a:cubicBezTo>
                    <a:pt x="937" y="1654"/>
                    <a:pt x="938" y="1654"/>
                    <a:pt x="939" y="1653"/>
                  </a:cubicBezTo>
                  <a:cubicBezTo>
                    <a:pt x="939" y="1653"/>
                    <a:pt x="940" y="1653"/>
                    <a:pt x="941" y="1652"/>
                  </a:cubicBezTo>
                  <a:cubicBezTo>
                    <a:pt x="941" y="1651"/>
                    <a:pt x="941" y="1650"/>
                    <a:pt x="941" y="1649"/>
                  </a:cubicBezTo>
                  <a:cubicBezTo>
                    <a:pt x="941" y="1648"/>
                    <a:pt x="940" y="1647"/>
                    <a:pt x="939" y="1646"/>
                  </a:cubicBezTo>
                  <a:cubicBezTo>
                    <a:pt x="689" y="1490"/>
                    <a:pt x="689" y="1490"/>
                    <a:pt x="689" y="1490"/>
                  </a:cubicBezTo>
                  <a:cubicBezTo>
                    <a:pt x="687" y="1493"/>
                    <a:pt x="687" y="1493"/>
                    <a:pt x="687" y="1493"/>
                  </a:cubicBezTo>
                  <a:cubicBezTo>
                    <a:pt x="684" y="1496"/>
                    <a:pt x="684" y="1496"/>
                    <a:pt x="684" y="1496"/>
                  </a:cubicBezTo>
                  <a:cubicBezTo>
                    <a:pt x="685" y="1496"/>
                    <a:pt x="748" y="1534"/>
                    <a:pt x="812" y="1571"/>
                  </a:cubicBezTo>
                  <a:cubicBezTo>
                    <a:pt x="845" y="1590"/>
                    <a:pt x="877" y="1609"/>
                    <a:pt x="902" y="1623"/>
                  </a:cubicBezTo>
                  <a:cubicBezTo>
                    <a:pt x="915" y="1630"/>
                    <a:pt x="925" y="1636"/>
                    <a:pt x="933" y="1640"/>
                  </a:cubicBezTo>
                  <a:cubicBezTo>
                    <a:pt x="937" y="1642"/>
                    <a:pt x="940" y="1643"/>
                    <a:pt x="942" y="1644"/>
                  </a:cubicBezTo>
                  <a:cubicBezTo>
                    <a:pt x="943" y="1645"/>
                    <a:pt x="944" y="1645"/>
                    <a:pt x="945" y="1646"/>
                  </a:cubicBezTo>
                  <a:cubicBezTo>
                    <a:pt x="946" y="1646"/>
                    <a:pt x="946" y="1646"/>
                    <a:pt x="947" y="1646"/>
                  </a:cubicBezTo>
                  <a:cubicBezTo>
                    <a:pt x="947" y="1646"/>
                    <a:pt x="947" y="1646"/>
                    <a:pt x="948" y="1647"/>
                  </a:cubicBezTo>
                  <a:cubicBezTo>
                    <a:pt x="949" y="1647"/>
                    <a:pt x="949" y="1646"/>
                    <a:pt x="950" y="1646"/>
                  </a:cubicBezTo>
                  <a:cubicBezTo>
                    <a:pt x="950" y="1646"/>
                    <a:pt x="951" y="1646"/>
                    <a:pt x="952" y="1645"/>
                  </a:cubicBezTo>
                  <a:cubicBezTo>
                    <a:pt x="952" y="1644"/>
                    <a:pt x="953" y="1643"/>
                    <a:pt x="952" y="1642"/>
                  </a:cubicBezTo>
                  <a:cubicBezTo>
                    <a:pt x="952" y="1640"/>
                    <a:pt x="951" y="1640"/>
                    <a:pt x="950" y="1639"/>
                  </a:cubicBezTo>
                  <a:cubicBezTo>
                    <a:pt x="950" y="1639"/>
                    <a:pt x="947" y="1637"/>
                    <a:pt x="940" y="1633"/>
                  </a:cubicBezTo>
                  <a:cubicBezTo>
                    <a:pt x="916" y="1618"/>
                    <a:pt x="856" y="1583"/>
                    <a:pt x="803" y="1550"/>
                  </a:cubicBezTo>
                  <a:cubicBezTo>
                    <a:pt x="776" y="1534"/>
                    <a:pt x="751" y="1518"/>
                    <a:pt x="732" y="1506"/>
                  </a:cubicBezTo>
                  <a:cubicBezTo>
                    <a:pt x="723" y="1500"/>
                    <a:pt x="715" y="1495"/>
                    <a:pt x="710" y="1491"/>
                  </a:cubicBezTo>
                  <a:cubicBezTo>
                    <a:pt x="707" y="1489"/>
                    <a:pt x="705" y="1488"/>
                    <a:pt x="704" y="1486"/>
                  </a:cubicBezTo>
                  <a:cubicBezTo>
                    <a:pt x="704" y="1486"/>
                    <a:pt x="703" y="1485"/>
                    <a:pt x="703" y="1485"/>
                  </a:cubicBezTo>
                  <a:cubicBezTo>
                    <a:pt x="703" y="1485"/>
                    <a:pt x="703" y="1485"/>
                    <a:pt x="703" y="1485"/>
                  </a:cubicBezTo>
                  <a:cubicBezTo>
                    <a:pt x="701" y="1486"/>
                    <a:pt x="701" y="1486"/>
                    <a:pt x="701" y="1486"/>
                  </a:cubicBezTo>
                  <a:cubicBezTo>
                    <a:pt x="703" y="1486"/>
                    <a:pt x="703" y="1486"/>
                    <a:pt x="703" y="1486"/>
                  </a:cubicBezTo>
                  <a:cubicBezTo>
                    <a:pt x="703" y="1485"/>
                    <a:pt x="703" y="1485"/>
                    <a:pt x="703" y="1485"/>
                  </a:cubicBezTo>
                  <a:cubicBezTo>
                    <a:pt x="701" y="1486"/>
                    <a:pt x="701" y="1486"/>
                    <a:pt x="701" y="1486"/>
                  </a:cubicBezTo>
                  <a:cubicBezTo>
                    <a:pt x="703" y="1486"/>
                    <a:pt x="703" y="1486"/>
                    <a:pt x="703" y="1486"/>
                  </a:cubicBezTo>
                  <a:cubicBezTo>
                    <a:pt x="700" y="1487"/>
                    <a:pt x="700" y="1487"/>
                    <a:pt x="700" y="1487"/>
                  </a:cubicBezTo>
                  <a:cubicBezTo>
                    <a:pt x="703" y="1487"/>
                    <a:pt x="703" y="1487"/>
                    <a:pt x="703" y="1487"/>
                  </a:cubicBezTo>
                  <a:cubicBezTo>
                    <a:pt x="703" y="1486"/>
                    <a:pt x="703" y="1486"/>
                    <a:pt x="703" y="1486"/>
                  </a:cubicBezTo>
                  <a:cubicBezTo>
                    <a:pt x="700" y="1487"/>
                    <a:pt x="700" y="1487"/>
                    <a:pt x="700" y="1487"/>
                  </a:cubicBezTo>
                  <a:cubicBezTo>
                    <a:pt x="703" y="1487"/>
                    <a:pt x="703" y="1487"/>
                    <a:pt x="703" y="1487"/>
                  </a:cubicBezTo>
                  <a:cubicBezTo>
                    <a:pt x="700" y="1487"/>
                    <a:pt x="700" y="1487"/>
                    <a:pt x="700" y="1487"/>
                  </a:cubicBezTo>
                  <a:cubicBezTo>
                    <a:pt x="703" y="1489"/>
                    <a:pt x="703" y="1489"/>
                    <a:pt x="703" y="1489"/>
                  </a:cubicBezTo>
                  <a:cubicBezTo>
                    <a:pt x="703" y="1488"/>
                    <a:pt x="703" y="1488"/>
                    <a:pt x="703" y="1487"/>
                  </a:cubicBezTo>
                  <a:cubicBezTo>
                    <a:pt x="700" y="1487"/>
                    <a:pt x="700" y="1487"/>
                    <a:pt x="700" y="1487"/>
                  </a:cubicBezTo>
                  <a:cubicBezTo>
                    <a:pt x="703" y="1489"/>
                    <a:pt x="703" y="1489"/>
                    <a:pt x="703" y="1489"/>
                  </a:cubicBezTo>
                  <a:cubicBezTo>
                    <a:pt x="703" y="1489"/>
                    <a:pt x="703" y="1489"/>
                    <a:pt x="703" y="1489"/>
                  </a:cubicBezTo>
                  <a:cubicBezTo>
                    <a:pt x="700" y="1487"/>
                    <a:pt x="700" y="1487"/>
                    <a:pt x="700" y="1487"/>
                  </a:cubicBezTo>
                  <a:cubicBezTo>
                    <a:pt x="701" y="1490"/>
                    <a:pt x="701" y="1490"/>
                    <a:pt x="701" y="1490"/>
                  </a:cubicBezTo>
                  <a:cubicBezTo>
                    <a:pt x="702" y="1490"/>
                    <a:pt x="702" y="1490"/>
                    <a:pt x="703" y="1489"/>
                  </a:cubicBezTo>
                  <a:cubicBezTo>
                    <a:pt x="700" y="1487"/>
                    <a:pt x="700" y="1487"/>
                    <a:pt x="700" y="1487"/>
                  </a:cubicBezTo>
                  <a:cubicBezTo>
                    <a:pt x="701" y="1490"/>
                    <a:pt x="701" y="1490"/>
                    <a:pt x="701" y="1490"/>
                  </a:cubicBezTo>
                  <a:cubicBezTo>
                    <a:pt x="700" y="1488"/>
                    <a:pt x="700" y="1488"/>
                    <a:pt x="700" y="1488"/>
                  </a:cubicBezTo>
                  <a:cubicBezTo>
                    <a:pt x="700" y="1491"/>
                    <a:pt x="700" y="1491"/>
                    <a:pt x="700" y="1491"/>
                  </a:cubicBezTo>
                  <a:cubicBezTo>
                    <a:pt x="700" y="1491"/>
                    <a:pt x="701" y="1491"/>
                    <a:pt x="701" y="1490"/>
                  </a:cubicBezTo>
                  <a:cubicBezTo>
                    <a:pt x="700" y="1488"/>
                    <a:pt x="700" y="1488"/>
                    <a:pt x="700" y="1488"/>
                  </a:cubicBezTo>
                  <a:cubicBezTo>
                    <a:pt x="700" y="1491"/>
                    <a:pt x="700" y="1491"/>
                    <a:pt x="700" y="1491"/>
                  </a:cubicBezTo>
                  <a:cubicBezTo>
                    <a:pt x="700" y="1490"/>
                    <a:pt x="700" y="1490"/>
                    <a:pt x="700" y="1490"/>
                  </a:cubicBezTo>
                  <a:cubicBezTo>
                    <a:pt x="700" y="1491"/>
                    <a:pt x="700" y="1491"/>
                    <a:pt x="700" y="1491"/>
                  </a:cubicBezTo>
                  <a:cubicBezTo>
                    <a:pt x="700" y="1491"/>
                    <a:pt x="700" y="1491"/>
                    <a:pt x="700" y="1491"/>
                  </a:cubicBezTo>
                  <a:cubicBezTo>
                    <a:pt x="700" y="1490"/>
                    <a:pt x="700" y="1490"/>
                    <a:pt x="700" y="1490"/>
                  </a:cubicBezTo>
                  <a:cubicBezTo>
                    <a:pt x="700" y="1491"/>
                    <a:pt x="700" y="1491"/>
                    <a:pt x="700" y="1491"/>
                  </a:cubicBezTo>
                  <a:cubicBezTo>
                    <a:pt x="700" y="1491"/>
                    <a:pt x="700" y="1491"/>
                    <a:pt x="700" y="1491"/>
                  </a:cubicBezTo>
                  <a:cubicBezTo>
                    <a:pt x="701" y="1491"/>
                    <a:pt x="703" y="1491"/>
                    <a:pt x="705" y="1493"/>
                  </a:cubicBezTo>
                  <a:cubicBezTo>
                    <a:pt x="711" y="1495"/>
                    <a:pt x="718" y="1499"/>
                    <a:pt x="728" y="1504"/>
                  </a:cubicBezTo>
                  <a:cubicBezTo>
                    <a:pt x="761" y="1522"/>
                    <a:pt x="815" y="1556"/>
                    <a:pt x="863" y="1585"/>
                  </a:cubicBezTo>
                  <a:cubicBezTo>
                    <a:pt x="887" y="1599"/>
                    <a:pt x="909" y="1613"/>
                    <a:pt x="926" y="1622"/>
                  </a:cubicBezTo>
                  <a:cubicBezTo>
                    <a:pt x="934" y="1627"/>
                    <a:pt x="941" y="1631"/>
                    <a:pt x="946" y="1634"/>
                  </a:cubicBezTo>
                  <a:cubicBezTo>
                    <a:pt x="949" y="1635"/>
                    <a:pt x="951" y="1636"/>
                    <a:pt x="953" y="1637"/>
                  </a:cubicBezTo>
                  <a:cubicBezTo>
                    <a:pt x="953" y="1637"/>
                    <a:pt x="954" y="1638"/>
                    <a:pt x="955" y="1638"/>
                  </a:cubicBezTo>
                  <a:cubicBezTo>
                    <a:pt x="956" y="1638"/>
                    <a:pt x="956" y="1639"/>
                    <a:pt x="957" y="1639"/>
                  </a:cubicBezTo>
                  <a:cubicBezTo>
                    <a:pt x="958" y="1639"/>
                    <a:pt x="958" y="1639"/>
                    <a:pt x="959" y="1638"/>
                  </a:cubicBezTo>
                  <a:cubicBezTo>
                    <a:pt x="960" y="1638"/>
                    <a:pt x="961" y="1637"/>
                    <a:pt x="961" y="1637"/>
                  </a:cubicBezTo>
                  <a:cubicBezTo>
                    <a:pt x="961" y="1637"/>
                    <a:pt x="961" y="1637"/>
                    <a:pt x="961" y="1637"/>
                  </a:cubicBezTo>
                  <a:cubicBezTo>
                    <a:pt x="962" y="1636"/>
                    <a:pt x="962" y="1635"/>
                    <a:pt x="962" y="1634"/>
                  </a:cubicBezTo>
                  <a:cubicBezTo>
                    <a:pt x="962" y="1633"/>
                    <a:pt x="961" y="1632"/>
                    <a:pt x="961" y="1632"/>
                  </a:cubicBezTo>
                  <a:cubicBezTo>
                    <a:pt x="960" y="1631"/>
                    <a:pt x="960" y="1630"/>
                    <a:pt x="959" y="1629"/>
                  </a:cubicBezTo>
                  <a:cubicBezTo>
                    <a:pt x="957" y="1628"/>
                    <a:pt x="955" y="1626"/>
                    <a:pt x="952" y="1624"/>
                  </a:cubicBezTo>
                  <a:cubicBezTo>
                    <a:pt x="942" y="1616"/>
                    <a:pt x="921" y="1603"/>
                    <a:pt x="897" y="1587"/>
                  </a:cubicBezTo>
                  <a:cubicBezTo>
                    <a:pt x="824" y="1542"/>
                    <a:pt x="712" y="1476"/>
                    <a:pt x="712" y="1476"/>
                  </a:cubicBezTo>
                  <a:cubicBezTo>
                    <a:pt x="710" y="1480"/>
                    <a:pt x="710" y="1480"/>
                    <a:pt x="710" y="1480"/>
                  </a:cubicBezTo>
                  <a:cubicBezTo>
                    <a:pt x="708" y="1483"/>
                    <a:pt x="708" y="1483"/>
                    <a:pt x="708" y="1483"/>
                  </a:cubicBezTo>
                  <a:cubicBezTo>
                    <a:pt x="973" y="1630"/>
                    <a:pt x="973" y="1630"/>
                    <a:pt x="973" y="1630"/>
                  </a:cubicBezTo>
                  <a:cubicBezTo>
                    <a:pt x="975" y="1631"/>
                    <a:pt x="978" y="1630"/>
                    <a:pt x="979" y="1628"/>
                  </a:cubicBezTo>
                  <a:cubicBezTo>
                    <a:pt x="979" y="1627"/>
                    <a:pt x="979" y="1627"/>
                    <a:pt x="979" y="1626"/>
                  </a:cubicBezTo>
                  <a:cubicBezTo>
                    <a:pt x="979" y="1624"/>
                    <a:pt x="979" y="1624"/>
                    <a:pt x="979" y="1623"/>
                  </a:cubicBezTo>
                  <a:cubicBezTo>
                    <a:pt x="978" y="1622"/>
                    <a:pt x="977" y="1622"/>
                    <a:pt x="976" y="1621"/>
                  </a:cubicBezTo>
                  <a:cubicBezTo>
                    <a:pt x="975" y="1619"/>
                    <a:pt x="973" y="1618"/>
                    <a:pt x="970" y="1616"/>
                  </a:cubicBezTo>
                  <a:cubicBezTo>
                    <a:pt x="959" y="1608"/>
                    <a:pt x="938" y="1594"/>
                    <a:pt x="914" y="1579"/>
                  </a:cubicBezTo>
                  <a:cubicBezTo>
                    <a:pt x="839" y="1532"/>
                    <a:pt x="726" y="1466"/>
                    <a:pt x="726" y="1466"/>
                  </a:cubicBezTo>
                  <a:cubicBezTo>
                    <a:pt x="724" y="1469"/>
                    <a:pt x="724" y="1469"/>
                    <a:pt x="724" y="1469"/>
                  </a:cubicBezTo>
                  <a:cubicBezTo>
                    <a:pt x="728" y="1471"/>
                    <a:pt x="728" y="1471"/>
                    <a:pt x="728" y="1471"/>
                  </a:cubicBezTo>
                  <a:cubicBezTo>
                    <a:pt x="725" y="1469"/>
                    <a:pt x="725" y="1469"/>
                    <a:pt x="725" y="1469"/>
                  </a:cubicBezTo>
                  <a:cubicBezTo>
                    <a:pt x="726" y="1473"/>
                    <a:pt x="726" y="1473"/>
                    <a:pt x="726" y="1473"/>
                  </a:cubicBezTo>
                  <a:cubicBezTo>
                    <a:pt x="726" y="1473"/>
                    <a:pt x="727" y="1472"/>
                    <a:pt x="728" y="1471"/>
                  </a:cubicBezTo>
                  <a:cubicBezTo>
                    <a:pt x="725" y="1469"/>
                    <a:pt x="725" y="1469"/>
                    <a:pt x="725" y="1469"/>
                  </a:cubicBezTo>
                  <a:cubicBezTo>
                    <a:pt x="726" y="1473"/>
                    <a:pt x="726" y="1473"/>
                    <a:pt x="726" y="1473"/>
                  </a:cubicBezTo>
                  <a:cubicBezTo>
                    <a:pt x="725" y="1470"/>
                    <a:pt x="725" y="1470"/>
                    <a:pt x="725" y="1470"/>
                  </a:cubicBezTo>
                  <a:cubicBezTo>
                    <a:pt x="725" y="1473"/>
                    <a:pt x="725" y="1473"/>
                    <a:pt x="725" y="1473"/>
                  </a:cubicBezTo>
                  <a:cubicBezTo>
                    <a:pt x="725" y="1473"/>
                    <a:pt x="725" y="1473"/>
                    <a:pt x="726" y="1473"/>
                  </a:cubicBezTo>
                  <a:cubicBezTo>
                    <a:pt x="725" y="1470"/>
                    <a:pt x="725" y="1470"/>
                    <a:pt x="725" y="1470"/>
                  </a:cubicBezTo>
                  <a:cubicBezTo>
                    <a:pt x="725" y="1473"/>
                    <a:pt x="725" y="1473"/>
                    <a:pt x="725" y="1473"/>
                  </a:cubicBezTo>
                  <a:cubicBezTo>
                    <a:pt x="725" y="1471"/>
                    <a:pt x="725" y="1471"/>
                    <a:pt x="725" y="1471"/>
                  </a:cubicBezTo>
                  <a:cubicBezTo>
                    <a:pt x="724" y="1473"/>
                    <a:pt x="724" y="1473"/>
                    <a:pt x="724" y="1473"/>
                  </a:cubicBezTo>
                  <a:cubicBezTo>
                    <a:pt x="725" y="1473"/>
                    <a:pt x="725" y="1473"/>
                    <a:pt x="725" y="1473"/>
                  </a:cubicBezTo>
                  <a:cubicBezTo>
                    <a:pt x="725" y="1471"/>
                    <a:pt x="725" y="1471"/>
                    <a:pt x="725" y="1471"/>
                  </a:cubicBezTo>
                  <a:cubicBezTo>
                    <a:pt x="724" y="1473"/>
                    <a:pt x="724" y="1473"/>
                    <a:pt x="724" y="1473"/>
                  </a:cubicBezTo>
                  <a:cubicBezTo>
                    <a:pt x="725" y="1472"/>
                    <a:pt x="725" y="1472"/>
                    <a:pt x="725" y="1472"/>
                  </a:cubicBezTo>
                  <a:cubicBezTo>
                    <a:pt x="724" y="1473"/>
                    <a:pt x="724" y="1473"/>
                    <a:pt x="724" y="1473"/>
                  </a:cubicBezTo>
                  <a:cubicBezTo>
                    <a:pt x="724" y="1473"/>
                    <a:pt x="724" y="1473"/>
                    <a:pt x="724" y="1473"/>
                  </a:cubicBezTo>
                  <a:cubicBezTo>
                    <a:pt x="725" y="1472"/>
                    <a:pt x="725" y="1472"/>
                    <a:pt x="725" y="1472"/>
                  </a:cubicBezTo>
                  <a:cubicBezTo>
                    <a:pt x="724" y="1473"/>
                    <a:pt x="724" y="1473"/>
                    <a:pt x="724" y="1473"/>
                  </a:cubicBezTo>
                  <a:cubicBezTo>
                    <a:pt x="724" y="1473"/>
                    <a:pt x="725" y="1473"/>
                    <a:pt x="726" y="1473"/>
                  </a:cubicBezTo>
                  <a:cubicBezTo>
                    <a:pt x="729" y="1475"/>
                    <a:pt x="735" y="1478"/>
                    <a:pt x="744" y="1483"/>
                  </a:cubicBezTo>
                  <a:cubicBezTo>
                    <a:pt x="774" y="1500"/>
                    <a:pt x="831" y="1535"/>
                    <a:pt x="881" y="1566"/>
                  </a:cubicBezTo>
                  <a:cubicBezTo>
                    <a:pt x="907" y="1582"/>
                    <a:pt x="931" y="1596"/>
                    <a:pt x="950" y="1606"/>
                  </a:cubicBezTo>
                  <a:cubicBezTo>
                    <a:pt x="959" y="1612"/>
                    <a:pt x="967" y="1616"/>
                    <a:pt x="973" y="1619"/>
                  </a:cubicBezTo>
                  <a:cubicBezTo>
                    <a:pt x="976" y="1621"/>
                    <a:pt x="979" y="1622"/>
                    <a:pt x="981" y="1623"/>
                  </a:cubicBezTo>
                  <a:cubicBezTo>
                    <a:pt x="982" y="1623"/>
                    <a:pt x="983" y="1623"/>
                    <a:pt x="984" y="1624"/>
                  </a:cubicBezTo>
                  <a:cubicBezTo>
                    <a:pt x="985" y="1624"/>
                    <a:pt x="986" y="1624"/>
                    <a:pt x="987" y="1624"/>
                  </a:cubicBezTo>
                  <a:cubicBezTo>
                    <a:pt x="987" y="1624"/>
                    <a:pt x="988" y="1624"/>
                    <a:pt x="989" y="1624"/>
                  </a:cubicBezTo>
                  <a:cubicBezTo>
                    <a:pt x="989" y="1624"/>
                    <a:pt x="990" y="1623"/>
                    <a:pt x="991" y="1622"/>
                  </a:cubicBezTo>
                  <a:cubicBezTo>
                    <a:pt x="991" y="1622"/>
                    <a:pt x="991" y="1622"/>
                    <a:pt x="991" y="1622"/>
                  </a:cubicBezTo>
                  <a:cubicBezTo>
                    <a:pt x="991" y="1621"/>
                    <a:pt x="992" y="1620"/>
                    <a:pt x="992" y="1620"/>
                  </a:cubicBezTo>
                  <a:cubicBezTo>
                    <a:pt x="992" y="1619"/>
                    <a:pt x="991" y="1618"/>
                    <a:pt x="991" y="1618"/>
                  </a:cubicBezTo>
                  <a:cubicBezTo>
                    <a:pt x="991" y="1617"/>
                    <a:pt x="990" y="1617"/>
                    <a:pt x="990" y="1616"/>
                  </a:cubicBezTo>
                  <a:cubicBezTo>
                    <a:pt x="989" y="1616"/>
                    <a:pt x="989" y="1615"/>
                    <a:pt x="988" y="1614"/>
                  </a:cubicBezTo>
                  <a:cubicBezTo>
                    <a:pt x="985" y="1612"/>
                    <a:pt x="978" y="1608"/>
                    <a:pt x="970" y="1602"/>
                  </a:cubicBezTo>
                  <a:cubicBezTo>
                    <a:pt x="909" y="1562"/>
                    <a:pt x="733" y="1456"/>
                    <a:pt x="733" y="1456"/>
                  </a:cubicBezTo>
                  <a:cubicBezTo>
                    <a:pt x="731" y="1460"/>
                    <a:pt x="731" y="1460"/>
                    <a:pt x="731" y="1460"/>
                  </a:cubicBezTo>
                  <a:cubicBezTo>
                    <a:pt x="734" y="1462"/>
                    <a:pt x="734" y="1462"/>
                    <a:pt x="734" y="1462"/>
                  </a:cubicBezTo>
                  <a:cubicBezTo>
                    <a:pt x="731" y="1460"/>
                    <a:pt x="731" y="1460"/>
                    <a:pt x="731" y="1460"/>
                  </a:cubicBezTo>
                  <a:cubicBezTo>
                    <a:pt x="732" y="1463"/>
                    <a:pt x="732" y="1463"/>
                    <a:pt x="732" y="1463"/>
                  </a:cubicBezTo>
                  <a:cubicBezTo>
                    <a:pt x="733" y="1463"/>
                    <a:pt x="734" y="1463"/>
                    <a:pt x="734" y="1462"/>
                  </a:cubicBezTo>
                  <a:cubicBezTo>
                    <a:pt x="731" y="1460"/>
                    <a:pt x="731" y="1460"/>
                    <a:pt x="731" y="1460"/>
                  </a:cubicBezTo>
                  <a:cubicBezTo>
                    <a:pt x="732" y="1463"/>
                    <a:pt x="732" y="1463"/>
                    <a:pt x="732" y="1463"/>
                  </a:cubicBezTo>
                  <a:cubicBezTo>
                    <a:pt x="731" y="1460"/>
                    <a:pt x="731" y="1460"/>
                    <a:pt x="731" y="1460"/>
                  </a:cubicBezTo>
                  <a:cubicBezTo>
                    <a:pt x="731" y="1463"/>
                    <a:pt x="731" y="1463"/>
                    <a:pt x="731" y="1463"/>
                  </a:cubicBezTo>
                  <a:cubicBezTo>
                    <a:pt x="731" y="1463"/>
                    <a:pt x="732" y="1463"/>
                    <a:pt x="732" y="1463"/>
                  </a:cubicBezTo>
                  <a:cubicBezTo>
                    <a:pt x="731" y="1460"/>
                    <a:pt x="731" y="1460"/>
                    <a:pt x="731" y="1460"/>
                  </a:cubicBezTo>
                  <a:cubicBezTo>
                    <a:pt x="731" y="1463"/>
                    <a:pt x="731" y="1463"/>
                    <a:pt x="731" y="1463"/>
                  </a:cubicBezTo>
                  <a:cubicBezTo>
                    <a:pt x="731" y="1461"/>
                    <a:pt x="731" y="1461"/>
                    <a:pt x="731" y="1461"/>
                  </a:cubicBezTo>
                  <a:cubicBezTo>
                    <a:pt x="731" y="1463"/>
                    <a:pt x="731" y="1463"/>
                    <a:pt x="731" y="1463"/>
                  </a:cubicBezTo>
                  <a:cubicBezTo>
                    <a:pt x="731" y="1463"/>
                    <a:pt x="731" y="1463"/>
                    <a:pt x="731" y="1463"/>
                  </a:cubicBezTo>
                  <a:cubicBezTo>
                    <a:pt x="731" y="1461"/>
                    <a:pt x="731" y="1461"/>
                    <a:pt x="731" y="1461"/>
                  </a:cubicBezTo>
                  <a:cubicBezTo>
                    <a:pt x="731" y="1463"/>
                    <a:pt x="731" y="1463"/>
                    <a:pt x="731" y="1463"/>
                  </a:cubicBezTo>
                  <a:cubicBezTo>
                    <a:pt x="731" y="1462"/>
                    <a:pt x="731" y="1462"/>
                    <a:pt x="731" y="1462"/>
                  </a:cubicBezTo>
                  <a:cubicBezTo>
                    <a:pt x="731" y="1463"/>
                    <a:pt x="731" y="1463"/>
                    <a:pt x="731" y="1463"/>
                  </a:cubicBezTo>
                  <a:cubicBezTo>
                    <a:pt x="731" y="1463"/>
                    <a:pt x="731" y="1463"/>
                    <a:pt x="731" y="1463"/>
                  </a:cubicBezTo>
                  <a:cubicBezTo>
                    <a:pt x="731" y="1462"/>
                    <a:pt x="731" y="1462"/>
                    <a:pt x="731" y="1462"/>
                  </a:cubicBezTo>
                  <a:cubicBezTo>
                    <a:pt x="731" y="1463"/>
                    <a:pt x="731" y="1463"/>
                    <a:pt x="731" y="1463"/>
                  </a:cubicBezTo>
                  <a:cubicBezTo>
                    <a:pt x="731" y="1463"/>
                    <a:pt x="731" y="1464"/>
                    <a:pt x="732" y="1464"/>
                  </a:cubicBezTo>
                  <a:cubicBezTo>
                    <a:pt x="735" y="1465"/>
                    <a:pt x="742" y="1469"/>
                    <a:pt x="751" y="1474"/>
                  </a:cubicBezTo>
                  <a:cubicBezTo>
                    <a:pt x="783" y="1491"/>
                    <a:pt x="843" y="1528"/>
                    <a:pt x="897" y="1559"/>
                  </a:cubicBezTo>
                  <a:cubicBezTo>
                    <a:pt x="923" y="1575"/>
                    <a:pt x="948" y="1590"/>
                    <a:pt x="967" y="1600"/>
                  </a:cubicBezTo>
                  <a:cubicBezTo>
                    <a:pt x="976" y="1606"/>
                    <a:pt x="984" y="1610"/>
                    <a:pt x="990" y="1613"/>
                  </a:cubicBezTo>
                  <a:cubicBezTo>
                    <a:pt x="992" y="1615"/>
                    <a:pt x="995" y="1616"/>
                    <a:pt x="996" y="1617"/>
                  </a:cubicBezTo>
                  <a:cubicBezTo>
                    <a:pt x="997" y="1617"/>
                    <a:pt x="998" y="1618"/>
                    <a:pt x="999" y="1618"/>
                  </a:cubicBezTo>
                  <a:cubicBezTo>
                    <a:pt x="999" y="1618"/>
                    <a:pt x="999" y="1618"/>
                    <a:pt x="999" y="1618"/>
                  </a:cubicBezTo>
                  <a:cubicBezTo>
                    <a:pt x="1000" y="1618"/>
                    <a:pt x="1000" y="1618"/>
                    <a:pt x="1001" y="1619"/>
                  </a:cubicBezTo>
                  <a:cubicBezTo>
                    <a:pt x="1001" y="1619"/>
                    <a:pt x="1002" y="1619"/>
                    <a:pt x="1002" y="1618"/>
                  </a:cubicBezTo>
                  <a:cubicBezTo>
                    <a:pt x="1003" y="1618"/>
                    <a:pt x="1004" y="1618"/>
                    <a:pt x="1005" y="1617"/>
                  </a:cubicBezTo>
                  <a:cubicBezTo>
                    <a:pt x="1005" y="1617"/>
                    <a:pt x="1005" y="1617"/>
                    <a:pt x="1005" y="1617"/>
                  </a:cubicBezTo>
                  <a:cubicBezTo>
                    <a:pt x="1005" y="1616"/>
                    <a:pt x="1005" y="1615"/>
                    <a:pt x="1005" y="1614"/>
                  </a:cubicBezTo>
                  <a:cubicBezTo>
                    <a:pt x="1005" y="1614"/>
                    <a:pt x="1005" y="1613"/>
                    <a:pt x="1005" y="1613"/>
                  </a:cubicBezTo>
                  <a:cubicBezTo>
                    <a:pt x="1004" y="1612"/>
                    <a:pt x="1004" y="1611"/>
                    <a:pt x="1004" y="1611"/>
                  </a:cubicBezTo>
                  <a:cubicBezTo>
                    <a:pt x="1003" y="1610"/>
                    <a:pt x="1002" y="1610"/>
                    <a:pt x="1002" y="1609"/>
                  </a:cubicBezTo>
                  <a:cubicBezTo>
                    <a:pt x="998" y="1606"/>
                    <a:pt x="992" y="1601"/>
                    <a:pt x="983" y="1595"/>
                  </a:cubicBezTo>
                  <a:cubicBezTo>
                    <a:pt x="951" y="1575"/>
                    <a:pt x="890" y="1537"/>
                    <a:pt x="837" y="1505"/>
                  </a:cubicBezTo>
                  <a:cubicBezTo>
                    <a:pt x="784" y="1473"/>
                    <a:pt x="739" y="1446"/>
                    <a:pt x="739" y="1446"/>
                  </a:cubicBezTo>
                  <a:cubicBezTo>
                    <a:pt x="737" y="1449"/>
                    <a:pt x="737" y="1449"/>
                    <a:pt x="737" y="1449"/>
                  </a:cubicBezTo>
                  <a:cubicBezTo>
                    <a:pt x="740" y="1451"/>
                    <a:pt x="740" y="1451"/>
                    <a:pt x="740" y="1451"/>
                  </a:cubicBezTo>
                  <a:cubicBezTo>
                    <a:pt x="737" y="1449"/>
                    <a:pt x="737" y="1449"/>
                    <a:pt x="737" y="1449"/>
                  </a:cubicBezTo>
                  <a:cubicBezTo>
                    <a:pt x="738" y="1453"/>
                    <a:pt x="738" y="1453"/>
                    <a:pt x="738" y="1453"/>
                  </a:cubicBezTo>
                  <a:cubicBezTo>
                    <a:pt x="739" y="1453"/>
                    <a:pt x="739" y="1452"/>
                    <a:pt x="740" y="1451"/>
                  </a:cubicBezTo>
                  <a:cubicBezTo>
                    <a:pt x="737" y="1449"/>
                    <a:pt x="737" y="1449"/>
                    <a:pt x="737" y="1449"/>
                  </a:cubicBezTo>
                  <a:cubicBezTo>
                    <a:pt x="738" y="1453"/>
                    <a:pt x="738" y="1453"/>
                    <a:pt x="738" y="1453"/>
                  </a:cubicBezTo>
                  <a:cubicBezTo>
                    <a:pt x="737" y="1450"/>
                    <a:pt x="737" y="1450"/>
                    <a:pt x="737" y="1450"/>
                  </a:cubicBezTo>
                  <a:cubicBezTo>
                    <a:pt x="737" y="1453"/>
                    <a:pt x="737" y="1453"/>
                    <a:pt x="737" y="1453"/>
                  </a:cubicBezTo>
                  <a:cubicBezTo>
                    <a:pt x="737" y="1453"/>
                    <a:pt x="738" y="1453"/>
                    <a:pt x="738" y="1453"/>
                  </a:cubicBezTo>
                  <a:cubicBezTo>
                    <a:pt x="737" y="1450"/>
                    <a:pt x="737" y="1450"/>
                    <a:pt x="737" y="1450"/>
                  </a:cubicBezTo>
                  <a:cubicBezTo>
                    <a:pt x="737" y="1453"/>
                    <a:pt x="737" y="1453"/>
                    <a:pt x="737" y="1453"/>
                  </a:cubicBezTo>
                  <a:cubicBezTo>
                    <a:pt x="737" y="1452"/>
                    <a:pt x="737" y="1452"/>
                    <a:pt x="737" y="1452"/>
                  </a:cubicBezTo>
                  <a:cubicBezTo>
                    <a:pt x="737" y="1453"/>
                    <a:pt x="737" y="1453"/>
                    <a:pt x="737" y="1453"/>
                  </a:cubicBezTo>
                  <a:cubicBezTo>
                    <a:pt x="737" y="1453"/>
                    <a:pt x="737" y="1453"/>
                    <a:pt x="737" y="1453"/>
                  </a:cubicBezTo>
                  <a:cubicBezTo>
                    <a:pt x="737" y="1452"/>
                    <a:pt x="737" y="1452"/>
                    <a:pt x="737" y="1452"/>
                  </a:cubicBezTo>
                  <a:cubicBezTo>
                    <a:pt x="737" y="1453"/>
                    <a:pt x="737" y="1453"/>
                    <a:pt x="737" y="1453"/>
                  </a:cubicBezTo>
                  <a:cubicBezTo>
                    <a:pt x="737" y="1453"/>
                    <a:pt x="738" y="1453"/>
                    <a:pt x="739" y="1453"/>
                  </a:cubicBezTo>
                  <a:cubicBezTo>
                    <a:pt x="742" y="1455"/>
                    <a:pt x="750" y="1458"/>
                    <a:pt x="759" y="1463"/>
                  </a:cubicBezTo>
                  <a:cubicBezTo>
                    <a:pt x="793" y="1480"/>
                    <a:pt x="856" y="1516"/>
                    <a:pt x="911" y="1548"/>
                  </a:cubicBezTo>
                  <a:cubicBezTo>
                    <a:pt x="939" y="1564"/>
                    <a:pt x="964" y="1579"/>
                    <a:pt x="982" y="1590"/>
                  </a:cubicBezTo>
                  <a:cubicBezTo>
                    <a:pt x="992" y="1595"/>
                    <a:pt x="999" y="1599"/>
                    <a:pt x="1004" y="1603"/>
                  </a:cubicBezTo>
                  <a:cubicBezTo>
                    <a:pt x="1010" y="1606"/>
                    <a:pt x="1013" y="1607"/>
                    <a:pt x="1013" y="1607"/>
                  </a:cubicBezTo>
                  <a:cubicBezTo>
                    <a:pt x="1014" y="1608"/>
                    <a:pt x="1017" y="1608"/>
                    <a:pt x="1018" y="1606"/>
                  </a:cubicBezTo>
                  <a:cubicBezTo>
                    <a:pt x="1018" y="1605"/>
                    <a:pt x="1019" y="1604"/>
                    <a:pt x="1019" y="1604"/>
                  </a:cubicBezTo>
                  <a:cubicBezTo>
                    <a:pt x="1019" y="1603"/>
                    <a:pt x="1018" y="1602"/>
                    <a:pt x="1018" y="1602"/>
                  </a:cubicBezTo>
                  <a:cubicBezTo>
                    <a:pt x="1018" y="1601"/>
                    <a:pt x="1017" y="1601"/>
                    <a:pt x="1017" y="1600"/>
                  </a:cubicBezTo>
                  <a:cubicBezTo>
                    <a:pt x="1016" y="1600"/>
                    <a:pt x="1016" y="1599"/>
                    <a:pt x="1015" y="1598"/>
                  </a:cubicBezTo>
                  <a:cubicBezTo>
                    <a:pt x="1011" y="1596"/>
                    <a:pt x="1005" y="1592"/>
                    <a:pt x="996" y="1586"/>
                  </a:cubicBezTo>
                  <a:cubicBezTo>
                    <a:pt x="964" y="1567"/>
                    <a:pt x="903" y="1531"/>
                    <a:pt x="850" y="1499"/>
                  </a:cubicBezTo>
                  <a:cubicBezTo>
                    <a:pt x="824" y="1483"/>
                    <a:pt x="799" y="1468"/>
                    <a:pt x="781" y="1457"/>
                  </a:cubicBezTo>
                  <a:cubicBezTo>
                    <a:pt x="772" y="1451"/>
                    <a:pt x="765" y="1446"/>
                    <a:pt x="760" y="1443"/>
                  </a:cubicBezTo>
                  <a:cubicBezTo>
                    <a:pt x="757" y="1441"/>
                    <a:pt x="755" y="1439"/>
                    <a:pt x="754" y="1438"/>
                  </a:cubicBezTo>
                  <a:cubicBezTo>
                    <a:pt x="754" y="1438"/>
                    <a:pt x="753" y="1437"/>
                    <a:pt x="753" y="1437"/>
                  </a:cubicBezTo>
                  <a:cubicBezTo>
                    <a:pt x="753" y="1437"/>
                    <a:pt x="753" y="1437"/>
                    <a:pt x="753" y="1437"/>
                  </a:cubicBezTo>
                  <a:cubicBezTo>
                    <a:pt x="753" y="1437"/>
                    <a:pt x="753" y="1437"/>
                    <a:pt x="753" y="1437"/>
                  </a:cubicBezTo>
                  <a:cubicBezTo>
                    <a:pt x="752" y="1438"/>
                    <a:pt x="752" y="1438"/>
                    <a:pt x="752" y="1438"/>
                  </a:cubicBezTo>
                  <a:cubicBezTo>
                    <a:pt x="753" y="1437"/>
                    <a:pt x="753" y="1437"/>
                    <a:pt x="753" y="1437"/>
                  </a:cubicBezTo>
                  <a:cubicBezTo>
                    <a:pt x="753" y="1437"/>
                    <a:pt x="753" y="1437"/>
                    <a:pt x="753" y="1437"/>
                  </a:cubicBezTo>
                  <a:cubicBezTo>
                    <a:pt x="752" y="1438"/>
                    <a:pt x="752" y="1438"/>
                    <a:pt x="752" y="1438"/>
                  </a:cubicBezTo>
                  <a:cubicBezTo>
                    <a:pt x="753" y="1437"/>
                    <a:pt x="753" y="1437"/>
                    <a:pt x="753" y="1437"/>
                  </a:cubicBezTo>
                  <a:cubicBezTo>
                    <a:pt x="750" y="1438"/>
                    <a:pt x="750" y="1438"/>
                    <a:pt x="750" y="1438"/>
                  </a:cubicBezTo>
                  <a:cubicBezTo>
                    <a:pt x="753" y="1438"/>
                    <a:pt x="753" y="1438"/>
                    <a:pt x="753" y="1438"/>
                  </a:cubicBezTo>
                  <a:cubicBezTo>
                    <a:pt x="753" y="1438"/>
                    <a:pt x="753" y="1437"/>
                    <a:pt x="753" y="1437"/>
                  </a:cubicBezTo>
                  <a:cubicBezTo>
                    <a:pt x="750" y="1438"/>
                    <a:pt x="750" y="1438"/>
                    <a:pt x="750" y="1438"/>
                  </a:cubicBezTo>
                  <a:cubicBezTo>
                    <a:pt x="753" y="1438"/>
                    <a:pt x="753" y="1438"/>
                    <a:pt x="753" y="1438"/>
                  </a:cubicBezTo>
                  <a:cubicBezTo>
                    <a:pt x="750" y="1438"/>
                    <a:pt x="750" y="1438"/>
                    <a:pt x="750" y="1438"/>
                  </a:cubicBezTo>
                  <a:cubicBezTo>
                    <a:pt x="753" y="1440"/>
                    <a:pt x="753" y="1440"/>
                    <a:pt x="753" y="1440"/>
                  </a:cubicBezTo>
                  <a:cubicBezTo>
                    <a:pt x="753" y="1440"/>
                    <a:pt x="753" y="1439"/>
                    <a:pt x="753" y="1438"/>
                  </a:cubicBezTo>
                  <a:cubicBezTo>
                    <a:pt x="750" y="1438"/>
                    <a:pt x="750" y="1438"/>
                    <a:pt x="750" y="1438"/>
                  </a:cubicBezTo>
                  <a:cubicBezTo>
                    <a:pt x="753" y="1440"/>
                    <a:pt x="753" y="1440"/>
                    <a:pt x="753" y="1440"/>
                  </a:cubicBezTo>
                  <a:cubicBezTo>
                    <a:pt x="750" y="1438"/>
                    <a:pt x="750" y="1438"/>
                    <a:pt x="750" y="1438"/>
                  </a:cubicBezTo>
                  <a:cubicBezTo>
                    <a:pt x="748" y="1442"/>
                    <a:pt x="748" y="1442"/>
                    <a:pt x="748" y="1442"/>
                  </a:cubicBezTo>
                  <a:cubicBezTo>
                    <a:pt x="1024" y="1598"/>
                    <a:pt x="1024" y="1598"/>
                    <a:pt x="1024" y="1598"/>
                  </a:cubicBezTo>
                  <a:cubicBezTo>
                    <a:pt x="1026" y="1599"/>
                    <a:pt x="1029" y="1598"/>
                    <a:pt x="1030" y="1596"/>
                  </a:cubicBezTo>
                  <a:cubicBezTo>
                    <a:pt x="1030" y="1596"/>
                    <a:pt x="1030" y="1595"/>
                    <a:pt x="1030" y="1594"/>
                  </a:cubicBezTo>
                  <a:cubicBezTo>
                    <a:pt x="1030" y="1593"/>
                    <a:pt x="1030" y="1592"/>
                    <a:pt x="1030" y="1592"/>
                  </a:cubicBezTo>
                  <a:cubicBezTo>
                    <a:pt x="1029" y="1591"/>
                    <a:pt x="1029" y="1591"/>
                    <a:pt x="1029" y="1591"/>
                  </a:cubicBezTo>
                  <a:cubicBezTo>
                    <a:pt x="1028" y="1590"/>
                    <a:pt x="1028" y="1590"/>
                    <a:pt x="1028" y="1590"/>
                  </a:cubicBezTo>
                  <a:cubicBezTo>
                    <a:pt x="1027" y="1590"/>
                    <a:pt x="1025" y="1589"/>
                    <a:pt x="1023" y="1587"/>
                  </a:cubicBezTo>
                  <a:cubicBezTo>
                    <a:pt x="1004" y="1575"/>
                    <a:pt x="940" y="1538"/>
                    <a:pt x="880" y="1502"/>
                  </a:cubicBezTo>
                  <a:cubicBezTo>
                    <a:pt x="851" y="1484"/>
                    <a:pt x="822" y="1467"/>
                    <a:pt x="801" y="1453"/>
                  </a:cubicBezTo>
                  <a:cubicBezTo>
                    <a:pt x="791" y="1446"/>
                    <a:pt x="782" y="1441"/>
                    <a:pt x="776" y="1436"/>
                  </a:cubicBezTo>
                  <a:cubicBezTo>
                    <a:pt x="773" y="1434"/>
                    <a:pt x="771" y="1432"/>
                    <a:pt x="770" y="1431"/>
                  </a:cubicBezTo>
                  <a:cubicBezTo>
                    <a:pt x="769" y="1430"/>
                    <a:pt x="768" y="1430"/>
                    <a:pt x="768" y="1430"/>
                  </a:cubicBezTo>
                  <a:cubicBezTo>
                    <a:pt x="768" y="1429"/>
                    <a:pt x="768" y="1429"/>
                    <a:pt x="768" y="1429"/>
                  </a:cubicBezTo>
                  <a:cubicBezTo>
                    <a:pt x="767" y="1430"/>
                    <a:pt x="767" y="1430"/>
                    <a:pt x="767" y="1430"/>
                  </a:cubicBezTo>
                  <a:cubicBezTo>
                    <a:pt x="768" y="1430"/>
                    <a:pt x="768" y="1430"/>
                    <a:pt x="768" y="1430"/>
                  </a:cubicBezTo>
                  <a:cubicBezTo>
                    <a:pt x="768" y="1429"/>
                    <a:pt x="768" y="1429"/>
                    <a:pt x="768" y="1429"/>
                  </a:cubicBezTo>
                  <a:cubicBezTo>
                    <a:pt x="767" y="1430"/>
                    <a:pt x="767" y="1430"/>
                    <a:pt x="767" y="1430"/>
                  </a:cubicBezTo>
                  <a:cubicBezTo>
                    <a:pt x="768" y="1430"/>
                    <a:pt x="768" y="1430"/>
                    <a:pt x="768" y="1430"/>
                  </a:cubicBezTo>
                  <a:cubicBezTo>
                    <a:pt x="765" y="1431"/>
                    <a:pt x="765" y="1431"/>
                    <a:pt x="765" y="1431"/>
                  </a:cubicBezTo>
                  <a:cubicBezTo>
                    <a:pt x="768" y="1431"/>
                    <a:pt x="768" y="1431"/>
                    <a:pt x="768" y="1431"/>
                  </a:cubicBezTo>
                  <a:cubicBezTo>
                    <a:pt x="768" y="1430"/>
                    <a:pt x="768" y="1430"/>
                    <a:pt x="768" y="1430"/>
                  </a:cubicBezTo>
                  <a:cubicBezTo>
                    <a:pt x="765" y="1431"/>
                    <a:pt x="765" y="1431"/>
                    <a:pt x="765" y="1431"/>
                  </a:cubicBezTo>
                  <a:cubicBezTo>
                    <a:pt x="768" y="1431"/>
                    <a:pt x="768" y="1431"/>
                    <a:pt x="768" y="1431"/>
                  </a:cubicBezTo>
                  <a:cubicBezTo>
                    <a:pt x="765" y="1431"/>
                    <a:pt x="765" y="1431"/>
                    <a:pt x="765" y="1431"/>
                  </a:cubicBezTo>
                  <a:cubicBezTo>
                    <a:pt x="768" y="1433"/>
                    <a:pt x="768" y="1433"/>
                    <a:pt x="768" y="1433"/>
                  </a:cubicBezTo>
                  <a:cubicBezTo>
                    <a:pt x="768" y="1432"/>
                    <a:pt x="768" y="1431"/>
                    <a:pt x="768" y="1431"/>
                  </a:cubicBezTo>
                  <a:cubicBezTo>
                    <a:pt x="765" y="1431"/>
                    <a:pt x="765" y="1431"/>
                    <a:pt x="765" y="1431"/>
                  </a:cubicBezTo>
                  <a:cubicBezTo>
                    <a:pt x="768" y="1433"/>
                    <a:pt x="768" y="1433"/>
                    <a:pt x="768" y="1433"/>
                  </a:cubicBezTo>
                  <a:cubicBezTo>
                    <a:pt x="768" y="1433"/>
                    <a:pt x="768" y="1433"/>
                    <a:pt x="768" y="1433"/>
                  </a:cubicBezTo>
                  <a:cubicBezTo>
                    <a:pt x="765" y="1431"/>
                    <a:pt x="765" y="1431"/>
                    <a:pt x="765" y="1431"/>
                  </a:cubicBezTo>
                  <a:cubicBezTo>
                    <a:pt x="766" y="1434"/>
                    <a:pt x="766" y="1434"/>
                    <a:pt x="766" y="1434"/>
                  </a:cubicBezTo>
                  <a:cubicBezTo>
                    <a:pt x="766" y="1434"/>
                    <a:pt x="767" y="1434"/>
                    <a:pt x="768" y="1433"/>
                  </a:cubicBezTo>
                  <a:cubicBezTo>
                    <a:pt x="765" y="1431"/>
                    <a:pt x="765" y="1431"/>
                    <a:pt x="765" y="1431"/>
                  </a:cubicBezTo>
                  <a:cubicBezTo>
                    <a:pt x="766" y="1434"/>
                    <a:pt x="766" y="1434"/>
                    <a:pt x="766" y="1434"/>
                  </a:cubicBezTo>
                  <a:cubicBezTo>
                    <a:pt x="765" y="1431"/>
                    <a:pt x="765" y="1431"/>
                    <a:pt x="765" y="1431"/>
                  </a:cubicBezTo>
                  <a:cubicBezTo>
                    <a:pt x="765" y="1434"/>
                    <a:pt x="765" y="1434"/>
                    <a:pt x="765" y="1434"/>
                  </a:cubicBezTo>
                  <a:cubicBezTo>
                    <a:pt x="765" y="1434"/>
                    <a:pt x="765" y="1434"/>
                    <a:pt x="766" y="1434"/>
                  </a:cubicBezTo>
                  <a:cubicBezTo>
                    <a:pt x="765" y="1431"/>
                    <a:pt x="765" y="1431"/>
                    <a:pt x="765" y="1431"/>
                  </a:cubicBezTo>
                  <a:cubicBezTo>
                    <a:pt x="765" y="1434"/>
                    <a:pt x="765" y="1434"/>
                    <a:pt x="765" y="1434"/>
                  </a:cubicBezTo>
                  <a:cubicBezTo>
                    <a:pt x="765" y="1432"/>
                    <a:pt x="765" y="1432"/>
                    <a:pt x="765" y="1432"/>
                  </a:cubicBezTo>
                  <a:cubicBezTo>
                    <a:pt x="764" y="1434"/>
                    <a:pt x="764" y="1434"/>
                    <a:pt x="764" y="1434"/>
                  </a:cubicBezTo>
                  <a:cubicBezTo>
                    <a:pt x="765" y="1434"/>
                    <a:pt x="765" y="1434"/>
                    <a:pt x="765" y="1434"/>
                  </a:cubicBezTo>
                  <a:cubicBezTo>
                    <a:pt x="765" y="1432"/>
                    <a:pt x="765" y="1432"/>
                    <a:pt x="765" y="1432"/>
                  </a:cubicBezTo>
                  <a:cubicBezTo>
                    <a:pt x="764" y="1434"/>
                    <a:pt x="764" y="1434"/>
                    <a:pt x="764" y="1434"/>
                  </a:cubicBezTo>
                  <a:cubicBezTo>
                    <a:pt x="765" y="1434"/>
                    <a:pt x="765" y="1434"/>
                    <a:pt x="765" y="1434"/>
                  </a:cubicBezTo>
                  <a:cubicBezTo>
                    <a:pt x="764" y="1434"/>
                    <a:pt x="764" y="1434"/>
                    <a:pt x="764" y="1434"/>
                  </a:cubicBezTo>
                  <a:cubicBezTo>
                    <a:pt x="764" y="1434"/>
                    <a:pt x="764" y="1434"/>
                    <a:pt x="764" y="1434"/>
                  </a:cubicBezTo>
                  <a:cubicBezTo>
                    <a:pt x="765" y="1434"/>
                    <a:pt x="765" y="1434"/>
                    <a:pt x="765" y="1434"/>
                  </a:cubicBezTo>
                  <a:cubicBezTo>
                    <a:pt x="764" y="1434"/>
                    <a:pt x="764" y="1434"/>
                    <a:pt x="764" y="1434"/>
                  </a:cubicBezTo>
                  <a:cubicBezTo>
                    <a:pt x="764" y="1434"/>
                    <a:pt x="765" y="1435"/>
                    <a:pt x="766" y="1435"/>
                  </a:cubicBezTo>
                  <a:cubicBezTo>
                    <a:pt x="769" y="1436"/>
                    <a:pt x="776" y="1440"/>
                    <a:pt x="786" y="1445"/>
                  </a:cubicBezTo>
                  <a:cubicBezTo>
                    <a:pt x="819" y="1462"/>
                    <a:pt x="883" y="1499"/>
                    <a:pt x="938" y="1531"/>
                  </a:cubicBezTo>
                  <a:cubicBezTo>
                    <a:pt x="966" y="1547"/>
                    <a:pt x="992" y="1562"/>
                    <a:pt x="1010" y="1573"/>
                  </a:cubicBezTo>
                  <a:cubicBezTo>
                    <a:pt x="1020" y="1578"/>
                    <a:pt x="1027" y="1583"/>
                    <a:pt x="1033" y="1586"/>
                  </a:cubicBezTo>
                  <a:cubicBezTo>
                    <a:pt x="1038" y="1589"/>
                    <a:pt x="1041" y="1590"/>
                    <a:pt x="1041" y="1590"/>
                  </a:cubicBezTo>
                  <a:cubicBezTo>
                    <a:pt x="1043" y="1592"/>
                    <a:pt x="1045" y="1591"/>
                    <a:pt x="1046" y="1589"/>
                  </a:cubicBezTo>
                  <a:cubicBezTo>
                    <a:pt x="1047" y="1588"/>
                    <a:pt x="1047" y="1588"/>
                    <a:pt x="1047" y="1587"/>
                  </a:cubicBezTo>
                  <a:cubicBezTo>
                    <a:pt x="1047" y="1586"/>
                    <a:pt x="1047" y="1586"/>
                    <a:pt x="1047" y="1585"/>
                  </a:cubicBezTo>
                  <a:cubicBezTo>
                    <a:pt x="1046" y="1585"/>
                    <a:pt x="1046" y="1584"/>
                    <a:pt x="1046" y="1584"/>
                  </a:cubicBezTo>
                  <a:cubicBezTo>
                    <a:pt x="1045" y="1584"/>
                    <a:pt x="1045" y="1584"/>
                    <a:pt x="1045" y="1583"/>
                  </a:cubicBezTo>
                  <a:cubicBezTo>
                    <a:pt x="1044" y="1582"/>
                    <a:pt x="1042" y="1581"/>
                    <a:pt x="1039" y="1579"/>
                  </a:cubicBezTo>
                  <a:cubicBezTo>
                    <a:pt x="1030" y="1573"/>
                    <a:pt x="1008" y="1559"/>
                    <a:pt x="982" y="1543"/>
                  </a:cubicBezTo>
                  <a:cubicBezTo>
                    <a:pt x="904" y="1494"/>
                    <a:pt x="780" y="1418"/>
                    <a:pt x="780" y="1418"/>
                  </a:cubicBezTo>
                  <a:cubicBezTo>
                    <a:pt x="777" y="1421"/>
                    <a:pt x="777" y="1421"/>
                    <a:pt x="777" y="1421"/>
                  </a:cubicBezTo>
                  <a:cubicBezTo>
                    <a:pt x="775" y="1425"/>
                    <a:pt x="775" y="1425"/>
                    <a:pt x="775" y="1425"/>
                  </a:cubicBezTo>
                  <a:cubicBezTo>
                    <a:pt x="775" y="1425"/>
                    <a:pt x="842" y="1464"/>
                    <a:pt x="910" y="1503"/>
                  </a:cubicBezTo>
                  <a:cubicBezTo>
                    <a:pt x="944" y="1523"/>
                    <a:pt x="979" y="1543"/>
                    <a:pt x="1006" y="1558"/>
                  </a:cubicBezTo>
                  <a:cubicBezTo>
                    <a:pt x="1020" y="1565"/>
                    <a:pt x="1032" y="1571"/>
                    <a:pt x="1041" y="1576"/>
                  </a:cubicBezTo>
                  <a:cubicBezTo>
                    <a:pt x="1045" y="1578"/>
                    <a:pt x="1049" y="1580"/>
                    <a:pt x="1052" y="1581"/>
                  </a:cubicBezTo>
                  <a:cubicBezTo>
                    <a:pt x="1053" y="1581"/>
                    <a:pt x="1055" y="1582"/>
                    <a:pt x="1056" y="1582"/>
                  </a:cubicBezTo>
                  <a:cubicBezTo>
                    <a:pt x="1057" y="1583"/>
                    <a:pt x="1058" y="1583"/>
                    <a:pt x="1059" y="1583"/>
                  </a:cubicBezTo>
                  <a:cubicBezTo>
                    <a:pt x="1060" y="1583"/>
                    <a:pt x="1060" y="1583"/>
                    <a:pt x="1061" y="1583"/>
                  </a:cubicBezTo>
                  <a:cubicBezTo>
                    <a:pt x="1062" y="1582"/>
                    <a:pt x="1063" y="1582"/>
                    <a:pt x="1063" y="1581"/>
                  </a:cubicBezTo>
                  <a:cubicBezTo>
                    <a:pt x="1064" y="1580"/>
                    <a:pt x="1064" y="1579"/>
                    <a:pt x="1064" y="1578"/>
                  </a:cubicBezTo>
                  <a:cubicBezTo>
                    <a:pt x="1063" y="1577"/>
                    <a:pt x="1063" y="1576"/>
                    <a:pt x="1062" y="1575"/>
                  </a:cubicBezTo>
                  <a:cubicBezTo>
                    <a:pt x="1062" y="1575"/>
                    <a:pt x="1058" y="1573"/>
                    <a:pt x="1050" y="1568"/>
                  </a:cubicBezTo>
                  <a:cubicBezTo>
                    <a:pt x="1025" y="1553"/>
                    <a:pt x="960" y="1515"/>
                    <a:pt x="902" y="1479"/>
                  </a:cubicBezTo>
                  <a:cubicBezTo>
                    <a:pt x="873" y="1461"/>
                    <a:pt x="846" y="1444"/>
                    <a:pt x="825" y="1431"/>
                  </a:cubicBezTo>
                  <a:cubicBezTo>
                    <a:pt x="815" y="1425"/>
                    <a:pt x="807" y="1419"/>
                    <a:pt x="801" y="1415"/>
                  </a:cubicBezTo>
                  <a:cubicBezTo>
                    <a:pt x="799" y="1413"/>
                    <a:pt x="796" y="1411"/>
                    <a:pt x="795" y="1410"/>
                  </a:cubicBezTo>
                  <a:cubicBezTo>
                    <a:pt x="794" y="1410"/>
                    <a:pt x="794" y="1409"/>
                    <a:pt x="794" y="1409"/>
                  </a:cubicBezTo>
                  <a:cubicBezTo>
                    <a:pt x="794" y="1409"/>
                    <a:pt x="794" y="1409"/>
                    <a:pt x="794" y="1409"/>
                  </a:cubicBezTo>
                  <a:cubicBezTo>
                    <a:pt x="792" y="1410"/>
                    <a:pt x="792" y="1410"/>
                    <a:pt x="792" y="1410"/>
                  </a:cubicBezTo>
                  <a:cubicBezTo>
                    <a:pt x="794" y="1409"/>
                    <a:pt x="794" y="1409"/>
                    <a:pt x="794" y="1409"/>
                  </a:cubicBezTo>
                  <a:cubicBezTo>
                    <a:pt x="794" y="1409"/>
                    <a:pt x="794" y="1409"/>
                    <a:pt x="794" y="1409"/>
                  </a:cubicBezTo>
                  <a:cubicBezTo>
                    <a:pt x="792" y="1410"/>
                    <a:pt x="792" y="1410"/>
                    <a:pt x="792" y="1410"/>
                  </a:cubicBezTo>
                  <a:cubicBezTo>
                    <a:pt x="794" y="1409"/>
                    <a:pt x="794" y="1409"/>
                    <a:pt x="794" y="1409"/>
                  </a:cubicBezTo>
                  <a:cubicBezTo>
                    <a:pt x="791" y="1410"/>
                    <a:pt x="791" y="1410"/>
                    <a:pt x="791" y="1410"/>
                  </a:cubicBezTo>
                  <a:cubicBezTo>
                    <a:pt x="794" y="1410"/>
                    <a:pt x="794" y="1410"/>
                    <a:pt x="794" y="1410"/>
                  </a:cubicBezTo>
                  <a:cubicBezTo>
                    <a:pt x="794" y="1410"/>
                    <a:pt x="794" y="1409"/>
                    <a:pt x="794" y="1409"/>
                  </a:cubicBezTo>
                  <a:cubicBezTo>
                    <a:pt x="791" y="1410"/>
                    <a:pt x="791" y="1410"/>
                    <a:pt x="791" y="1410"/>
                  </a:cubicBezTo>
                  <a:cubicBezTo>
                    <a:pt x="794" y="1410"/>
                    <a:pt x="794" y="1410"/>
                    <a:pt x="794" y="1410"/>
                  </a:cubicBezTo>
                  <a:cubicBezTo>
                    <a:pt x="790" y="1410"/>
                    <a:pt x="790" y="1410"/>
                    <a:pt x="790" y="1410"/>
                  </a:cubicBezTo>
                  <a:cubicBezTo>
                    <a:pt x="794" y="1412"/>
                    <a:pt x="794" y="1412"/>
                    <a:pt x="794" y="1412"/>
                  </a:cubicBezTo>
                  <a:cubicBezTo>
                    <a:pt x="794" y="1412"/>
                    <a:pt x="794" y="1411"/>
                    <a:pt x="794" y="1410"/>
                  </a:cubicBezTo>
                  <a:cubicBezTo>
                    <a:pt x="790" y="1410"/>
                    <a:pt x="790" y="1410"/>
                    <a:pt x="790" y="1410"/>
                  </a:cubicBezTo>
                  <a:cubicBezTo>
                    <a:pt x="794" y="1412"/>
                    <a:pt x="794" y="1412"/>
                    <a:pt x="794" y="1412"/>
                  </a:cubicBezTo>
                  <a:cubicBezTo>
                    <a:pt x="794" y="1412"/>
                    <a:pt x="794" y="1412"/>
                    <a:pt x="794" y="1412"/>
                  </a:cubicBezTo>
                  <a:cubicBezTo>
                    <a:pt x="791" y="1410"/>
                    <a:pt x="791" y="1410"/>
                    <a:pt x="791" y="1410"/>
                  </a:cubicBezTo>
                  <a:cubicBezTo>
                    <a:pt x="792" y="1414"/>
                    <a:pt x="792" y="1414"/>
                    <a:pt x="792" y="1414"/>
                  </a:cubicBezTo>
                  <a:cubicBezTo>
                    <a:pt x="792" y="1414"/>
                    <a:pt x="793" y="1413"/>
                    <a:pt x="794" y="1412"/>
                  </a:cubicBezTo>
                  <a:cubicBezTo>
                    <a:pt x="791" y="1410"/>
                    <a:pt x="791" y="1410"/>
                    <a:pt x="791" y="1410"/>
                  </a:cubicBezTo>
                  <a:cubicBezTo>
                    <a:pt x="792" y="1414"/>
                    <a:pt x="792" y="1414"/>
                    <a:pt x="792" y="1414"/>
                  </a:cubicBezTo>
                  <a:cubicBezTo>
                    <a:pt x="791" y="1411"/>
                    <a:pt x="791" y="1411"/>
                    <a:pt x="791" y="1411"/>
                  </a:cubicBezTo>
                  <a:cubicBezTo>
                    <a:pt x="791" y="1414"/>
                    <a:pt x="791" y="1414"/>
                    <a:pt x="791" y="1414"/>
                  </a:cubicBezTo>
                  <a:cubicBezTo>
                    <a:pt x="791" y="1414"/>
                    <a:pt x="791" y="1414"/>
                    <a:pt x="792" y="1414"/>
                  </a:cubicBezTo>
                  <a:cubicBezTo>
                    <a:pt x="791" y="1411"/>
                    <a:pt x="791" y="1411"/>
                    <a:pt x="791" y="1411"/>
                  </a:cubicBezTo>
                  <a:cubicBezTo>
                    <a:pt x="791" y="1414"/>
                    <a:pt x="791" y="1414"/>
                    <a:pt x="791" y="1414"/>
                  </a:cubicBezTo>
                  <a:cubicBezTo>
                    <a:pt x="791" y="1413"/>
                    <a:pt x="791" y="1413"/>
                    <a:pt x="791" y="1413"/>
                  </a:cubicBezTo>
                  <a:cubicBezTo>
                    <a:pt x="791" y="1414"/>
                    <a:pt x="791" y="1414"/>
                    <a:pt x="791" y="1414"/>
                  </a:cubicBezTo>
                  <a:cubicBezTo>
                    <a:pt x="791" y="1414"/>
                    <a:pt x="791" y="1414"/>
                    <a:pt x="791" y="1414"/>
                  </a:cubicBezTo>
                  <a:cubicBezTo>
                    <a:pt x="791" y="1413"/>
                    <a:pt x="791" y="1413"/>
                    <a:pt x="791" y="1413"/>
                  </a:cubicBezTo>
                  <a:cubicBezTo>
                    <a:pt x="791" y="1414"/>
                    <a:pt x="791" y="1414"/>
                    <a:pt x="791" y="1414"/>
                  </a:cubicBezTo>
                  <a:cubicBezTo>
                    <a:pt x="791" y="1414"/>
                    <a:pt x="791" y="1414"/>
                    <a:pt x="792" y="1414"/>
                  </a:cubicBezTo>
                  <a:cubicBezTo>
                    <a:pt x="796" y="1416"/>
                    <a:pt x="803" y="1419"/>
                    <a:pt x="812" y="1424"/>
                  </a:cubicBezTo>
                  <a:cubicBezTo>
                    <a:pt x="846" y="1442"/>
                    <a:pt x="909" y="1479"/>
                    <a:pt x="965" y="1511"/>
                  </a:cubicBezTo>
                  <a:cubicBezTo>
                    <a:pt x="993" y="1528"/>
                    <a:pt x="1018" y="1543"/>
                    <a:pt x="1037" y="1554"/>
                  </a:cubicBezTo>
                  <a:cubicBezTo>
                    <a:pt x="1047" y="1559"/>
                    <a:pt x="1055" y="1564"/>
                    <a:pt x="1061" y="1567"/>
                  </a:cubicBezTo>
                  <a:cubicBezTo>
                    <a:pt x="1064" y="1569"/>
                    <a:pt x="1066" y="1570"/>
                    <a:pt x="1068" y="1571"/>
                  </a:cubicBezTo>
                  <a:cubicBezTo>
                    <a:pt x="1068" y="1571"/>
                    <a:pt x="1069" y="1572"/>
                    <a:pt x="1070" y="1572"/>
                  </a:cubicBezTo>
                  <a:cubicBezTo>
                    <a:pt x="1071" y="1572"/>
                    <a:pt x="1071" y="1572"/>
                    <a:pt x="1071" y="1572"/>
                  </a:cubicBezTo>
                  <a:cubicBezTo>
                    <a:pt x="1071" y="1572"/>
                    <a:pt x="1071" y="1572"/>
                    <a:pt x="1071" y="1572"/>
                  </a:cubicBezTo>
                  <a:cubicBezTo>
                    <a:pt x="1071" y="1572"/>
                    <a:pt x="1072" y="1573"/>
                    <a:pt x="1072" y="1573"/>
                  </a:cubicBezTo>
                  <a:cubicBezTo>
                    <a:pt x="1073" y="1573"/>
                    <a:pt x="1073" y="1573"/>
                    <a:pt x="1074" y="1572"/>
                  </a:cubicBezTo>
                  <a:cubicBezTo>
                    <a:pt x="1074" y="1572"/>
                    <a:pt x="1075" y="1572"/>
                    <a:pt x="1076" y="1571"/>
                  </a:cubicBezTo>
                  <a:cubicBezTo>
                    <a:pt x="1076" y="1571"/>
                    <a:pt x="1076" y="1571"/>
                    <a:pt x="1076" y="1571"/>
                  </a:cubicBezTo>
                  <a:cubicBezTo>
                    <a:pt x="1076" y="1570"/>
                    <a:pt x="1076" y="1569"/>
                    <a:pt x="1076" y="1568"/>
                  </a:cubicBezTo>
                  <a:cubicBezTo>
                    <a:pt x="1076" y="1567"/>
                    <a:pt x="1076" y="1566"/>
                    <a:pt x="1076" y="1566"/>
                  </a:cubicBezTo>
                  <a:cubicBezTo>
                    <a:pt x="1075" y="1565"/>
                    <a:pt x="1074" y="1564"/>
                    <a:pt x="1074" y="1563"/>
                  </a:cubicBezTo>
                  <a:cubicBezTo>
                    <a:pt x="1072" y="1561"/>
                    <a:pt x="1069" y="1559"/>
                    <a:pt x="1066" y="1557"/>
                  </a:cubicBezTo>
                  <a:cubicBezTo>
                    <a:pt x="1055" y="1548"/>
                    <a:pt x="1032" y="1533"/>
                    <a:pt x="1005" y="1517"/>
                  </a:cubicBezTo>
                  <a:cubicBezTo>
                    <a:pt x="925" y="1466"/>
                    <a:pt x="802" y="1395"/>
                    <a:pt x="802" y="1395"/>
                  </a:cubicBezTo>
                  <a:cubicBezTo>
                    <a:pt x="800" y="1398"/>
                    <a:pt x="800" y="1398"/>
                    <a:pt x="800" y="1398"/>
                  </a:cubicBezTo>
                  <a:cubicBezTo>
                    <a:pt x="804" y="1401"/>
                    <a:pt x="804" y="1401"/>
                    <a:pt x="804" y="1401"/>
                  </a:cubicBezTo>
                  <a:cubicBezTo>
                    <a:pt x="800" y="1399"/>
                    <a:pt x="800" y="1399"/>
                    <a:pt x="800" y="1399"/>
                  </a:cubicBezTo>
                  <a:cubicBezTo>
                    <a:pt x="802" y="1402"/>
                    <a:pt x="802" y="1402"/>
                    <a:pt x="802" y="1402"/>
                  </a:cubicBezTo>
                  <a:cubicBezTo>
                    <a:pt x="802" y="1402"/>
                    <a:pt x="803" y="1402"/>
                    <a:pt x="804" y="1401"/>
                  </a:cubicBezTo>
                  <a:cubicBezTo>
                    <a:pt x="800" y="1399"/>
                    <a:pt x="800" y="1399"/>
                    <a:pt x="800" y="1399"/>
                  </a:cubicBezTo>
                  <a:cubicBezTo>
                    <a:pt x="802" y="1402"/>
                    <a:pt x="802" y="1402"/>
                    <a:pt x="802" y="1402"/>
                  </a:cubicBezTo>
                  <a:cubicBezTo>
                    <a:pt x="800" y="1399"/>
                    <a:pt x="800" y="1399"/>
                    <a:pt x="800" y="1399"/>
                  </a:cubicBezTo>
                  <a:cubicBezTo>
                    <a:pt x="800" y="1402"/>
                    <a:pt x="800" y="1402"/>
                    <a:pt x="800" y="1402"/>
                  </a:cubicBezTo>
                  <a:cubicBezTo>
                    <a:pt x="801" y="1402"/>
                    <a:pt x="801" y="1402"/>
                    <a:pt x="802" y="1402"/>
                  </a:cubicBezTo>
                  <a:cubicBezTo>
                    <a:pt x="800" y="1399"/>
                    <a:pt x="800" y="1399"/>
                    <a:pt x="800" y="1399"/>
                  </a:cubicBezTo>
                  <a:cubicBezTo>
                    <a:pt x="800" y="1402"/>
                    <a:pt x="800" y="1402"/>
                    <a:pt x="800" y="1402"/>
                  </a:cubicBezTo>
                  <a:cubicBezTo>
                    <a:pt x="800" y="1399"/>
                    <a:pt x="800" y="1399"/>
                    <a:pt x="800" y="1399"/>
                  </a:cubicBezTo>
                  <a:cubicBezTo>
                    <a:pt x="800" y="1402"/>
                    <a:pt x="800" y="1402"/>
                    <a:pt x="800" y="1402"/>
                  </a:cubicBezTo>
                  <a:cubicBezTo>
                    <a:pt x="800" y="1402"/>
                    <a:pt x="800" y="1402"/>
                    <a:pt x="800" y="1402"/>
                  </a:cubicBezTo>
                  <a:cubicBezTo>
                    <a:pt x="800" y="1399"/>
                    <a:pt x="800" y="1399"/>
                    <a:pt x="800" y="1399"/>
                  </a:cubicBezTo>
                  <a:cubicBezTo>
                    <a:pt x="800" y="1402"/>
                    <a:pt x="800" y="1402"/>
                    <a:pt x="800" y="1402"/>
                  </a:cubicBezTo>
                  <a:cubicBezTo>
                    <a:pt x="800" y="1401"/>
                    <a:pt x="800" y="1401"/>
                    <a:pt x="800" y="1401"/>
                  </a:cubicBezTo>
                  <a:cubicBezTo>
                    <a:pt x="800" y="1402"/>
                    <a:pt x="800" y="1402"/>
                    <a:pt x="800" y="1402"/>
                  </a:cubicBezTo>
                  <a:cubicBezTo>
                    <a:pt x="800" y="1402"/>
                    <a:pt x="800" y="1402"/>
                    <a:pt x="800" y="1402"/>
                  </a:cubicBezTo>
                  <a:cubicBezTo>
                    <a:pt x="800" y="1401"/>
                    <a:pt x="800" y="1401"/>
                    <a:pt x="800" y="1401"/>
                  </a:cubicBezTo>
                  <a:cubicBezTo>
                    <a:pt x="800" y="1402"/>
                    <a:pt x="800" y="1402"/>
                    <a:pt x="800" y="1402"/>
                  </a:cubicBezTo>
                  <a:cubicBezTo>
                    <a:pt x="800" y="1402"/>
                    <a:pt x="800" y="1402"/>
                    <a:pt x="800" y="1402"/>
                  </a:cubicBezTo>
                  <a:cubicBezTo>
                    <a:pt x="800" y="1403"/>
                    <a:pt x="802" y="1404"/>
                    <a:pt x="805" y="1405"/>
                  </a:cubicBezTo>
                  <a:cubicBezTo>
                    <a:pt x="816" y="1411"/>
                    <a:pt x="838" y="1424"/>
                    <a:pt x="867" y="1440"/>
                  </a:cubicBezTo>
                  <a:cubicBezTo>
                    <a:pt x="909" y="1464"/>
                    <a:pt x="963" y="1496"/>
                    <a:pt x="1007" y="1522"/>
                  </a:cubicBezTo>
                  <a:cubicBezTo>
                    <a:pt x="1029" y="1535"/>
                    <a:pt x="1048" y="1546"/>
                    <a:pt x="1062" y="1554"/>
                  </a:cubicBezTo>
                  <a:cubicBezTo>
                    <a:pt x="1069" y="1559"/>
                    <a:pt x="1075" y="1562"/>
                    <a:pt x="1079" y="1564"/>
                  </a:cubicBezTo>
                  <a:cubicBezTo>
                    <a:pt x="1080" y="1565"/>
                    <a:pt x="1082" y="1566"/>
                    <a:pt x="1083" y="1567"/>
                  </a:cubicBezTo>
                  <a:cubicBezTo>
                    <a:pt x="1084" y="1567"/>
                    <a:pt x="1084" y="1567"/>
                    <a:pt x="1084" y="1567"/>
                  </a:cubicBezTo>
                  <a:cubicBezTo>
                    <a:pt x="1085" y="1568"/>
                    <a:pt x="1085" y="1568"/>
                    <a:pt x="1085" y="1568"/>
                  </a:cubicBezTo>
                  <a:cubicBezTo>
                    <a:pt x="1085" y="1568"/>
                    <a:pt x="1085" y="1568"/>
                    <a:pt x="1085" y="1568"/>
                  </a:cubicBezTo>
                  <a:cubicBezTo>
                    <a:pt x="1086" y="1568"/>
                    <a:pt x="1086" y="1568"/>
                    <a:pt x="1086" y="1568"/>
                  </a:cubicBezTo>
                  <a:cubicBezTo>
                    <a:pt x="1086" y="1568"/>
                    <a:pt x="1086" y="1568"/>
                    <a:pt x="1087" y="1568"/>
                  </a:cubicBezTo>
                  <a:cubicBezTo>
                    <a:pt x="1087" y="1568"/>
                    <a:pt x="1087" y="1568"/>
                    <a:pt x="1088" y="1568"/>
                  </a:cubicBezTo>
                  <a:cubicBezTo>
                    <a:pt x="1089" y="1568"/>
                    <a:pt x="1089" y="1567"/>
                    <a:pt x="1090" y="1567"/>
                  </a:cubicBezTo>
                  <a:cubicBezTo>
                    <a:pt x="1091" y="1566"/>
                    <a:pt x="1091" y="1564"/>
                    <a:pt x="1091" y="1563"/>
                  </a:cubicBezTo>
                  <a:cubicBezTo>
                    <a:pt x="1091" y="1562"/>
                    <a:pt x="1090" y="1561"/>
                    <a:pt x="1089" y="1561"/>
                  </a:cubicBezTo>
                  <a:cubicBezTo>
                    <a:pt x="1089" y="1561"/>
                    <a:pt x="1084" y="1558"/>
                    <a:pt x="1077" y="1554"/>
                  </a:cubicBezTo>
                  <a:cubicBezTo>
                    <a:pt x="1050" y="1538"/>
                    <a:pt x="983" y="1498"/>
                    <a:pt x="923" y="1461"/>
                  </a:cubicBezTo>
                  <a:cubicBezTo>
                    <a:pt x="893" y="1443"/>
                    <a:pt x="864" y="1425"/>
                    <a:pt x="844" y="1411"/>
                  </a:cubicBezTo>
                  <a:cubicBezTo>
                    <a:pt x="833" y="1405"/>
                    <a:pt x="825" y="1399"/>
                    <a:pt x="819" y="1395"/>
                  </a:cubicBezTo>
                  <a:cubicBezTo>
                    <a:pt x="816" y="1393"/>
                    <a:pt x="814" y="1391"/>
                    <a:pt x="812" y="1389"/>
                  </a:cubicBezTo>
                  <a:cubicBezTo>
                    <a:pt x="812" y="1389"/>
                    <a:pt x="811" y="1388"/>
                    <a:pt x="811" y="1388"/>
                  </a:cubicBezTo>
                  <a:cubicBezTo>
                    <a:pt x="811" y="1388"/>
                    <a:pt x="811" y="1388"/>
                    <a:pt x="811" y="1388"/>
                  </a:cubicBezTo>
                  <a:cubicBezTo>
                    <a:pt x="810" y="1389"/>
                    <a:pt x="810" y="1389"/>
                    <a:pt x="810" y="1389"/>
                  </a:cubicBezTo>
                  <a:cubicBezTo>
                    <a:pt x="811" y="1388"/>
                    <a:pt x="811" y="1388"/>
                    <a:pt x="811" y="1388"/>
                  </a:cubicBezTo>
                  <a:cubicBezTo>
                    <a:pt x="811" y="1388"/>
                    <a:pt x="811" y="1388"/>
                    <a:pt x="811" y="1388"/>
                  </a:cubicBezTo>
                  <a:cubicBezTo>
                    <a:pt x="810" y="1389"/>
                    <a:pt x="810" y="1389"/>
                    <a:pt x="810" y="1389"/>
                  </a:cubicBezTo>
                  <a:cubicBezTo>
                    <a:pt x="811" y="1388"/>
                    <a:pt x="811" y="1388"/>
                    <a:pt x="811" y="1388"/>
                  </a:cubicBezTo>
                  <a:cubicBezTo>
                    <a:pt x="808" y="1390"/>
                    <a:pt x="808" y="1390"/>
                    <a:pt x="808" y="1390"/>
                  </a:cubicBezTo>
                  <a:cubicBezTo>
                    <a:pt x="811" y="1390"/>
                    <a:pt x="811" y="1390"/>
                    <a:pt x="811" y="1390"/>
                  </a:cubicBezTo>
                  <a:cubicBezTo>
                    <a:pt x="811" y="1389"/>
                    <a:pt x="811" y="1388"/>
                    <a:pt x="811" y="1388"/>
                  </a:cubicBezTo>
                  <a:cubicBezTo>
                    <a:pt x="808" y="1390"/>
                    <a:pt x="808" y="1390"/>
                    <a:pt x="808" y="1390"/>
                  </a:cubicBezTo>
                  <a:cubicBezTo>
                    <a:pt x="811" y="1390"/>
                    <a:pt x="811" y="1390"/>
                    <a:pt x="811" y="1390"/>
                  </a:cubicBezTo>
                  <a:cubicBezTo>
                    <a:pt x="808" y="1390"/>
                    <a:pt x="808" y="1390"/>
                    <a:pt x="808" y="1390"/>
                  </a:cubicBezTo>
                  <a:cubicBezTo>
                    <a:pt x="811" y="1392"/>
                    <a:pt x="811" y="1392"/>
                    <a:pt x="811" y="1392"/>
                  </a:cubicBezTo>
                  <a:cubicBezTo>
                    <a:pt x="811" y="1391"/>
                    <a:pt x="811" y="1390"/>
                    <a:pt x="811" y="1390"/>
                  </a:cubicBezTo>
                  <a:cubicBezTo>
                    <a:pt x="808" y="1390"/>
                    <a:pt x="808" y="1390"/>
                    <a:pt x="808" y="1390"/>
                  </a:cubicBezTo>
                  <a:cubicBezTo>
                    <a:pt x="811" y="1392"/>
                    <a:pt x="811" y="1392"/>
                    <a:pt x="811" y="1392"/>
                  </a:cubicBezTo>
                  <a:cubicBezTo>
                    <a:pt x="807" y="1389"/>
                    <a:pt x="807" y="1389"/>
                    <a:pt x="807" y="1389"/>
                  </a:cubicBezTo>
                  <a:cubicBezTo>
                    <a:pt x="805" y="1393"/>
                    <a:pt x="805" y="1393"/>
                    <a:pt x="805" y="1393"/>
                  </a:cubicBezTo>
                  <a:cubicBezTo>
                    <a:pt x="805" y="1393"/>
                    <a:pt x="872" y="1434"/>
                    <a:pt x="941" y="1475"/>
                  </a:cubicBezTo>
                  <a:cubicBezTo>
                    <a:pt x="976" y="1496"/>
                    <a:pt x="1011" y="1516"/>
                    <a:pt x="1039" y="1532"/>
                  </a:cubicBezTo>
                  <a:cubicBezTo>
                    <a:pt x="1053" y="1539"/>
                    <a:pt x="1065" y="1546"/>
                    <a:pt x="1074" y="1550"/>
                  </a:cubicBezTo>
                  <a:cubicBezTo>
                    <a:pt x="1078" y="1553"/>
                    <a:pt x="1082" y="1555"/>
                    <a:pt x="1085" y="1556"/>
                  </a:cubicBezTo>
                  <a:cubicBezTo>
                    <a:pt x="1087" y="1556"/>
                    <a:pt x="1088" y="1557"/>
                    <a:pt x="1090" y="1557"/>
                  </a:cubicBezTo>
                  <a:cubicBezTo>
                    <a:pt x="1091" y="1558"/>
                    <a:pt x="1092" y="1558"/>
                    <a:pt x="1093" y="1558"/>
                  </a:cubicBezTo>
                  <a:cubicBezTo>
                    <a:pt x="1094" y="1558"/>
                    <a:pt x="1094" y="1558"/>
                    <a:pt x="1095" y="1558"/>
                  </a:cubicBezTo>
                  <a:cubicBezTo>
                    <a:pt x="1096" y="1557"/>
                    <a:pt x="1097" y="1557"/>
                    <a:pt x="1098" y="1556"/>
                  </a:cubicBezTo>
                  <a:cubicBezTo>
                    <a:pt x="1098" y="1556"/>
                    <a:pt x="1098" y="1556"/>
                    <a:pt x="1098" y="1556"/>
                  </a:cubicBezTo>
                  <a:cubicBezTo>
                    <a:pt x="1098" y="1555"/>
                    <a:pt x="1098" y="1554"/>
                    <a:pt x="1098" y="1554"/>
                  </a:cubicBezTo>
                  <a:cubicBezTo>
                    <a:pt x="1098" y="1553"/>
                    <a:pt x="1098" y="1552"/>
                    <a:pt x="1098" y="1552"/>
                  </a:cubicBezTo>
                  <a:cubicBezTo>
                    <a:pt x="1098" y="1551"/>
                    <a:pt x="1097" y="1551"/>
                    <a:pt x="1097" y="1551"/>
                  </a:cubicBezTo>
                  <a:cubicBezTo>
                    <a:pt x="1097" y="1550"/>
                    <a:pt x="1097" y="1550"/>
                    <a:pt x="1097" y="1550"/>
                  </a:cubicBezTo>
                  <a:cubicBezTo>
                    <a:pt x="1096" y="1550"/>
                    <a:pt x="1096" y="1550"/>
                    <a:pt x="1095" y="1549"/>
                  </a:cubicBezTo>
                  <a:cubicBezTo>
                    <a:pt x="1092" y="1547"/>
                    <a:pt x="1086" y="1543"/>
                    <a:pt x="1077" y="1537"/>
                  </a:cubicBezTo>
                  <a:cubicBezTo>
                    <a:pt x="1014" y="1497"/>
                    <a:pt x="823" y="1379"/>
                    <a:pt x="823" y="1379"/>
                  </a:cubicBezTo>
                  <a:cubicBezTo>
                    <a:pt x="821" y="1383"/>
                    <a:pt x="821" y="1383"/>
                    <a:pt x="821" y="1383"/>
                  </a:cubicBezTo>
                  <a:cubicBezTo>
                    <a:pt x="819" y="1386"/>
                    <a:pt x="819" y="1386"/>
                    <a:pt x="819" y="1386"/>
                  </a:cubicBezTo>
                  <a:cubicBezTo>
                    <a:pt x="819" y="1386"/>
                    <a:pt x="888" y="1427"/>
                    <a:pt x="959" y="1469"/>
                  </a:cubicBezTo>
                  <a:cubicBezTo>
                    <a:pt x="994" y="1489"/>
                    <a:pt x="1030" y="1510"/>
                    <a:pt x="1059" y="1526"/>
                  </a:cubicBezTo>
                  <a:cubicBezTo>
                    <a:pt x="1073" y="1533"/>
                    <a:pt x="1085" y="1540"/>
                    <a:pt x="1094" y="1544"/>
                  </a:cubicBezTo>
                  <a:cubicBezTo>
                    <a:pt x="1099" y="1547"/>
                    <a:pt x="1103" y="1548"/>
                    <a:pt x="1106" y="1550"/>
                  </a:cubicBezTo>
                  <a:cubicBezTo>
                    <a:pt x="1108" y="1550"/>
                    <a:pt x="1109" y="1551"/>
                    <a:pt x="1110" y="1551"/>
                  </a:cubicBezTo>
                  <a:cubicBezTo>
                    <a:pt x="1111" y="1552"/>
                    <a:pt x="1112" y="1552"/>
                    <a:pt x="1114" y="1552"/>
                  </a:cubicBezTo>
                  <a:cubicBezTo>
                    <a:pt x="1114" y="1552"/>
                    <a:pt x="1115" y="1552"/>
                    <a:pt x="1115" y="1552"/>
                  </a:cubicBezTo>
                  <a:cubicBezTo>
                    <a:pt x="1116" y="1551"/>
                    <a:pt x="1117" y="1551"/>
                    <a:pt x="1118" y="1550"/>
                  </a:cubicBezTo>
                  <a:cubicBezTo>
                    <a:pt x="1118" y="1549"/>
                    <a:pt x="1119" y="1548"/>
                    <a:pt x="1118" y="1547"/>
                  </a:cubicBezTo>
                  <a:cubicBezTo>
                    <a:pt x="1118" y="1546"/>
                    <a:pt x="1117" y="1545"/>
                    <a:pt x="1116" y="1544"/>
                  </a:cubicBezTo>
                  <a:cubicBezTo>
                    <a:pt x="1116" y="1544"/>
                    <a:pt x="1112" y="1542"/>
                    <a:pt x="1104" y="1537"/>
                  </a:cubicBezTo>
                  <a:cubicBezTo>
                    <a:pt x="1078" y="1521"/>
                    <a:pt x="1011" y="1480"/>
                    <a:pt x="951" y="1442"/>
                  </a:cubicBezTo>
                  <a:cubicBezTo>
                    <a:pt x="920" y="1424"/>
                    <a:pt x="892" y="1406"/>
                    <a:pt x="871" y="1393"/>
                  </a:cubicBezTo>
                  <a:cubicBezTo>
                    <a:pt x="861" y="1386"/>
                    <a:pt x="852" y="1381"/>
                    <a:pt x="846" y="1377"/>
                  </a:cubicBezTo>
                  <a:cubicBezTo>
                    <a:pt x="843" y="1375"/>
                    <a:pt x="841" y="1373"/>
                    <a:pt x="840" y="1372"/>
                  </a:cubicBezTo>
                  <a:cubicBezTo>
                    <a:pt x="839" y="1371"/>
                    <a:pt x="838" y="1371"/>
                    <a:pt x="838" y="1371"/>
                  </a:cubicBezTo>
                  <a:cubicBezTo>
                    <a:pt x="838" y="1371"/>
                    <a:pt x="838" y="1371"/>
                    <a:pt x="838" y="1371"/>
                  </a:cubicBezTo>
                  <a:cubicBezTo>
                    <a:pt x="838" y="1371"/>
                    <a:pt x="838" y="1371"/>
                    <a:pt x="838" y="1371"/>
                  </a:cubicBezTo>
                  <a:cubicBezTo>
                    <a:pt x="836" y="1372"/>
                    <a:pt x="836" y="1372"/>
                    <a:pt x="836" y="1372"/>
                  </a:cubicBezTo>
                  <a:cubicBezTo>
                    <a:pt x="838" y="1371"/>
                    <a:pt x="838" y="1371"/>
                    <a:pt x="838" y="1371"/>
                  </a:cubicBezTo>
                  <a:cubicBezTo>
                    <a:pt x="838" y="1371"/>
                    <a:pt x="838" y="1371"/>
                    <a:pt x="838" y="1371"/>
                  </a:cubicBezTo>
                  <a:cubicBezTo>
                    <a:pt x="836" y="1372"/>
                    <a:pt x="836" y="1372"/>
                    <a:pt x="836" y="1372"/>
                  </a:cubicBezTo>
                  <a:cubicBezTo>
                    <a:pt x="838" y="1371"/>
                    <a:pt x="838" y="1371"/>
                    <a:pt x="838" y="1371"/>
                  </a:cubicBezTo>
                  <a:cubicBezTo>
                    <a:pt x="835" y="1373"/>
                    <a:pt x="835" y="1373"/>
                    <a:pt x="835" y="1373"/>
                  </a:cubicBezTo>
                  <a:cubicBezTo>
                    <a:pt x="838" y="1371"/>
                    <a:pt x="838" y="1371"/>
                    <a:pt x="838" y="1371"/>
                  </a:cubicBezTo>
                  <a:cubicBezTo>
                    <a:pt x="838" y="1371"/>
                    <a:pt x="838" y="1371"/>
                    <a:pt x="838" y="1371"/>
                  </a:cubicBezTo>
                  <a:cubicBezTo>
                    <a:pt x="835" y="1373"/>
                    <a:pt x="835" y="1373"/>
                    <a:pt x="835" y="1373"/>
                  </a:cubicBezTo>
                  <a:cubicBezTo>
                    <a:pt x="838" y="1371"/>
                    <a:pt x="838" y="1371"/>
                    <a:pt x="838" y="1371"/>
                  </a:cubicBezTo>
                  <a:cubicBezTo>
                    <a:pt x="835" y="1373"/>
                    <a:pt x="835" y="1373"/>
                    <a:pt x="835" y="1373"/>
                  </a:cubicBezTo>
                  <a:cubicBezTo>
                    <a:pt x="839" y="1373"/>
                    <a:pt x="839" y="1373"/>
                    <a:pt x="839" y="1373"/>
                  </a:cubicBezTo>
                  <a:cubicBezTo>
                    <a:pt x="839" y="1372"/>
                    <a:pt x="839" y="1372"/>
                    <a:pt x="838" y="1371"/>
                  </a:cubicBezTo>
                  <a:cubicBezTo>
                    <a:pt x="835" y="1373"/>
                    <a:pt x="835" y="1373"/>
                    <a:pt x="835" y="1373"/>
                  </a:cubicBezTo>
                  <a:cubicBezTo>
                    <a:pt x="839" y="1373"/>
                    <a:pt x="839" y="1373"/>
                    <a:pt x="839" y="1373"/>
                  </a:cubicBezTo>
                  <a:cubicBezTo>
                    <a:pt x="835" y="1373"/>
                    <a:pt x="835" y="1373"/>
                    <a:pt x="835" y="1373"/>
                  </a:cubicBezTo>
                  <a:cubicBezTo>
                    <a:pt x="838" y="1375"/>
                    <a:pt x="838" y="1375"/>
                    <a:pt x="838" y="1375"/>
                  </a:cubicBezTo>
                  <a:cubicBezTo>
                    <a:pt x="839" y="1374"/>
                    <a:pt x="839" y="1374"/>
                    <a:pt x="839" y="1373"/>
                  </a:cubicBezTo>
                  <a:cubicBezTo>
                    <a:pt x="835" y="1373"/>
                    <a:pt x="835" y="1373"/>
                    <a:pt x="835" y="1373"/>
                  </a:cubicBezTo>
                  <a:cubicBezTo>
                    <a:pt x="838" y="1375"/>
                    <a:pt x="838" y="1375"/>
                    <a:pt x="838" y="1375"/>
                  </a:cubicBezTo>
                  <a:cubicBezTo>
                    <a:pt x="835" y="1373"/>
                    <a:pt x="835" y="1373"/>
                    <a:pt x="835" y="1373"/>
                  </a:cubicBezTo>
                  <a:cubicBezTo>
                    <a:pt x="833" y="1376"/>
                    <a:pt x="833" y="1376"/>
                    <a:pt x="833" y="1376"/>
                  </a:cubicBezTo>
                  <a:cubicBezTo>
                    <a:pt x="1125" y="1539"/>
                    <a:pt x="1125" y="1539"/>
                    <a:pt x="1125" y="1539"/>
                  </a:cubicBezTo>
                  <a:cubicBezTo>
                    <a:pt x="1126" y="1540"/>
                    <a:pt x="1129" y="1539"/>
                    <a:pt x="1130" y="1537"/>
                  </a:cubicBezTo>
                  <a:cubicBezTo>
                    <a:pt x="1130" y="1537"/>
                    <a:pt x="1131" y="1536"/>
                    <a:pt x="1131" y="1535"/>
                  </a:cubicBezTo>
                  <a:cubicBezTo>
                    <a:pt x="1131" y="1534"/>
                    <a:pt x="1130" y="1534"/>
                    <a:pt x="1130" y="1533"/>
                  </a:cubicBezTo>
                  <a:cubicBezTo>
                    <a:pt x="1130" y="1533"/>
                    <a:pt x="1129" y="1532"/>
                    <a:pt x="1129" y="1532"/>
                  </a:cubicBezTo>
                  <a:cubicBezTo>
                    <a:pt x="1128" y="1531"/>
                    <a:pt x="1128" y="1530"/>
                    <a:pt x="1127" y="1530"/>
                  </a:cubicBezTo>
                  <a:cubicBezTo>
                    <a:pt x="1123" y="1527"/>
                    <a:pt x="1116" y="1522"/>
                    <a:pt x="1107" y="1516"/>
                  </a:cubicBezTo>
                  <a:cubicBezTo>
                    <a:pt x="1074" y="1494"/>
                    <a:pt x="1009" y="1454"/>
                    <a:pt x="953" y="1420"/>
                  </a:cubicBezTo>
                  <a:cubicBezTo>
                    <a:pt x="897" y="1386"/>
                    <a:pt x="850" y="1358"/>
                    <a:pt x="850" y="1358"/>
                  </a:cubicBezTo>
                  <a:cubicBezTo>
                    <a:pt x="847" y="1361"/>
                    <a:pt x="847" y="1361"/>
                    <a:pt x="847" y="1361"/>
                  </a:cubicBezTo>
                  <a:cubicBezTo>
                    <a:pt x="851" y="1363"/>
                    <a:pt x="851" y="1363"/>
                    <a:pt x="851" y="1363"/>
                  </a:cubicBezTo>
                  <a:cubicBezTo>
                    <a:pt x="848" y="1361"/>
                    <a:pt x="848" y="1361"/>
                    <a:pt x="848" y="1361"/>
                  </a:cubicBezTo>
                  <a:cubicBezTo>
                    <a:pt x="849" y="1365"/>
                    <a:pt x="849" y="1365"/>
                    <a:pt x="849" y="1365"/>
                  </a:cubicBezTo>
                  <a:cubicBezTo>
                    <a:pt x="849" y="1364"/>
                    <a:pt x="850" y="1364"/>
                    <a:pt x="851" y="1363"/>
                  </a:cubicBezTo>
                  <a:cubicBezTo>
                    <a:pt x="848" y="1361"/>
                    <a:pt x="848" y="1361"/>
                    <a:pt x="848" y="1361"/>
                  </a:cubicBezTo>
                  <a:cubicBezTo>
                    <a:pt x="849" y="1365"/>
                    <a:pt x="849" y="1365"/>
                    <a:pt x="849" y="1365"/>
                  </a:cubicBezTo>
                  <a:cubicBezTo>
                    <a:pt x="848" y="1362"/>
                    <a:pt x="848" y="1362"/>
                    <a:pt x="848" y="1362"/>
                  </a:cubicBezTo>
                  <a:cubicBezTo>
                    <a:pt x="848" y="1365"/>
                    <a:pt x="848" y="1365"/>
                    <a:pt x="848" y="1365"/>
                  </a:cubicBezTo>
                  <a:cubicBezTo>
                    <a:pt x="848" y="1365"/>
                    <a:pt x="848" y="1365"/>
                    <a:pt x="849" y="1365"/>
                  </a:cubicBezTo>
                  <a:cubicBezTo>
                    <a:pt x="848" y="1362"/>
                    <a:pt x="848" y="1362"/>
                    <a:pt x="848" y="1362"/>
                  </a:cubicBezTo>
                  <a:cubicBezTo>
                    <a:pt x="848" y="1365"/>
                    <a:pt x="848" y="1365"/>
                    <a:pt x="848" y="1365"/>
                  </a:cubicBezTo>
                  <a:cubicBezTo>
                    <a:pt x="848" y="1363"/>
                    <a:pt x="848" y="1363"/>
                    <a:pt x="848" y="1363"/>
                  </a:cubicBezTo>
                  <a:cubicBezTo>
                    <a:pt x="848" y="1365"/>
                    <a:pt x="848" y="1365"/>
                    <a:pt x="848" y="1365"/>
                  </a:cubicBezTo>
                  <a:cubicBezTo>
                    <a:pt x="848" y="1365"/>
                    <a:pt x="848" y="1365"/>
                    <a:pt x="848" y="1365"/>
                  </a:cubicBezTo>
                  <a:cubicBezTo>
                    <a:pt x="848" y="1363"/>
                    <a:pt x="848" y="1363"/>
                    <a:pt x="848" y="1363"/>
                  </a:cubicBezTo>
                  <a:cubicBezTo>
                    <a:pt x="848" y="1365"/>
                    <a:pt x="848" y="1365"/>
                    <a:pt x="848" y="1365"/>
                  </a:cubicBezTo>
                  <a:cubicBezTo>
                    <a:pt x="848" y="1365"/>
                    <a:pt x="848" y="1365"/>
                    <a:pt x="848" y="1365"/>
                  </a:cubicBezTo>
                  <a:cubicBezTo>
                    <a:pt x="848" y="1365"/>
                    <a:pt x="851" y="1366"/>
                    <a:pt x="854" y="1367"/>
                  </a:cubicBezTo>
                  <a:cubicBezTo>
                    <a:pt x="865" y="1373"/>
                    <a:pt x="888" y="1386"/>
                    <a:pt x="917" y="1402"/>
                  </a:cubicBezTo>
                  <a:cubicBezTo>
                    <a:pt x="960" y="1427"/>
                    <a:pt x="1016" y="1460"/>
                    <a:pt x="1060" y="1486"/>
                  </a:cubicBezTo>
                  <a:cubicBezTo>
                    <a:pt x="1083" y="1500"/>
                    <a:pt x="1103" y="1511"/>
                    <a:pt x="1117" y="1520"/>
                  </a:cubicBezTo>
                  <a:cubicBezTo>
                    <a:pt x="1124" y="1524"/>
                    <a:pt x="1130" y="1527"/>
                    <a:pt x="1134" y="1529"/>
                  </a:cubicBezTo>
                  <a:cubicBezTo>
                    <a:pt x="1136" y="1531"/>
                    <a:pt x="1138" y="1532"/>
                    <a:pt x="1139" y="1532"/>
                  </a:cubicBezTo>
                  <a:cubicBezTo>
                    <a:pt x="1140" y="1533"/>
                    <a:pt x="1140" y="1533"/>
                    <a:pt x="1141" y="1533"/>
                  </a:cubicBezTo>
                  <a:cubicBezTo>
                    <a:pt x="1141" y="1533"/>
                    <a:pt x="1141" y="1533"/>
                    <a:pt x="1141" y="1533"/>
                  </a:cubicBezTo>
                  <a:cubicBezTo>
                    <a:pt x="1142" y="1533"/>
                    <a:pt x="1142" y="1533"/>
                    <a:pt x="1142" y="1533"/>
                  </a:cubicBezTo>
                  <a:cubicBezTo>
                    <a:pt x="1142" y="1533"/>
                    <a:pt x="1142" y="1534"/>
                    <a:pt x="1143" y="1534"/>
                  </a:cubicBezTo>
                  <a:cubicBezTo>
                    <a:pt x="1143" y="1534"/>
                    <a:pt x="1144" y="1534"/>
                    <a:pt x="1144" y="1533"/>
                  </a:cubicBezTo>
                  <a:cubicBezTo>
                    <a:pt x="1145" y="1533"/>
                    <a:pt x="1146" y="1533"/>
                    <a:pt x="1146" y="1532"/>
                  </a:cubicBezTo>
                  <a:cubicBezTo>
                    <a:pt x="1146" y="1532"/>
                    <a:pt x="1146" y="1532"/>
                    <a:pt x="1146" y="1532"/>
                  </a:cubicBezTo>
                  <a:cubicBezTo>
                    <a:pt x="1147" y="1531"/>
                    <a:pt x="1147" y="1530"/>
                    <a:pt x="1147" y="1529"/>
                  </a:cubicBezTo>
                  <a:cubicBezTo>
                    <a:pt x="1147" y="1529"/>
                    <a:pt x="1147" y="1528"/>
                    <a:pt x="1147" y="1528"/>
                  </a:cubicBezTo>
                  <a:cubicBezTo>
                    <a:pt x="1146" y="1527"/>
                    <a:pt x="1146" y="1526"/>
                    <a:pt x="1146" y="1526"/>
                  </a:cubicBezTo>
                  <a:cubicBezTo>
                    <a:pt x="1145" y="1525"/>
                    <a:pt x="1144" y="1525"/>
                    <a:pt x="1143" y="1524"/>
                  </a:cubicBezTo>
                  <a:cubicBezTo>
                    <a:pt x="1139" y="1521"/>
                    <a:pt x="1133" y="1517"/>
                    <a:pt x="1123" y="1511"/>
                  </a:cubicBezTo>
                  <a:cubicBezTo>
                    <a:pt x="1089" y="1490"/>
                    <a:pt x="1024" y="1452"/>
                    <a:pt x="967" y="1418"/>
                  </a:cubicBezTo>
                  <a:cubicBezTo>
                    <a:pt x="939" y="1401"/>
                    <a:pt x="912" y="1385"/>
                    <a:pt x="893" y="1373"/>
                  </a:cubicBezTo>
                  <a:cubicBezTo>
                    <a:pt x="884" y="1367"/>
                    <a:pt x="876" y="1362"/>
                    <a:pt x="871" y="1358"/>
                  </a:cubicBezTo>
                  <a:cubicBezTo>
                    <a:pt x="868" y="1356"/>
                    <a:pt x="866" y="1354"/>
                    <a:pt x="865" y="1353"/>
                  </a:cubicBezTo>
                  <a:cubicBezTo>
                    <a:pt x="864" y="1352"/>
                    <a:pt x="864" y="1352"/>
                    <a:pt x="864" y="1352"/>
                  </a:cubicBezTo>
                  <a:cubicBezTo>
                    <a:pt x="863" y="1352"/>
                    <a:pt x="863" y="1352"/>
                    <a:pt x="863" y="1352"/>
                  </a:cubicBezTo>
                  <a:cubicBezTo>
                    <a:pt x="861" y="1353"/>
                    <a:pt x="861" y="1353"/>
                    <a:pt x="861" y="1353"/>
                  </a:cubicBezTo>
                  <a:cubicBezTo>
                    <a:pt x="864" y="1353"/>
                    <a:pt x="864" y="1353"/>
                    <a:pt x="864" y="1353"/>
                  </a:cubicBezTo>
                  <a:cubicBezTo>
                    <a:pt x="864" y="1352"/>
                    <a:pt x="863" y="1352"/>
                    <a:pt x="863" y="1352"/>
                  </a:cubicBezTo>
                  <a:cubicBezTo>
                    <a:pt x="861" y="1353"/>
                    <a:pt x="861" y="1353"/>
                    <a:pt x="861" y="1353"/>
                  </a:cubicBezTo>
                  <a:cubicBezTo>
                    <a:pt x="864" y="1353"/>
                    <a:pt x="864" y="1353"/>
                    <a:pt x="864" y="1353"/>
                  </a:cubicBezTo>
                  <a:cubicBezTo>
                    <a:pt x="860" y="1353"/>
                    <a:pt x="860" y="1353"/>
                    <a:pt x="860" y="1353"/>
                  </a:cubicBezTo>
                  <a:cubicBezTo>
                    <a:pt x="863" y="1355"/>
                    <a:pt x="863" y="1355"/>
                    <a:pt x="863" y="1355"/>
                  </a:cubicBezTo>
                  <a:cubicBezTo>
                    <a:pt x="864" y="1354"/>
                    <a:pt x="864" y="1353"/>
                    <a:pt x="864" y="1353"/>
                  </a:cubicBezTo>
                  <a:cubicBezTo>
                    <a:pt x="860" y="1353"/>
                    <a:pt x="860" y="1353"/>
                    <a:pt x="860" y="1353"/>
                  </a:cubicBezTo>
                  <a:cubicBezTo>
                    <a:pt x="863" y="1355"/>
                    <a:pt x="863" y="1355"/>
                    <a:pt x="863" y="1355"/>
                  </a:cubicBezTo>
                  <a:cubicBezTo>
                    <a:pt x="860" y="1353"/>
                    <a:pt x="860" y="1353"/>
                    <a:pt x="860" y="1353"/>
                  </a:cubicBezTo>
                  <a:cubicBezTo>
                    <a:pt x="858" y="1356"/>
                    <a:pt x="858" y="1356"/>
                    <a:pt x="858" y="1356"/>
                  </a:cubicBezTo>
                  <a:cubicBezTo>
                    <a:pt x="858" y="1356"/>
                    <a:pt x="929" y="1399"/>
                    <a:pt x="1001" y="1441"/>
                  </a:cubicBezTo>
                  <a:cubicBezTo>
                    <a:pt x="1037" y="1463"/>
                    <a:pt x="1074" y="1484"/>
                    <a:pt x="1102" y="1500"/>
                  </a:cubicBezTo>
                  <a:cubicBezTo>
                    <a:pt x="1116" y="1508"/>
                    <a:pt x="1128" y="1515"/>
                    <a:pt x="1137" y="1520"/>
                  </a:cubicBezTo>
                  <a:cubicBezTo>
                    <a:pt x="1141" y="1522"/>
                    <a:pt x="1145" y="1524"/>
                    <a:pt x="1148" y="1525"/>
                  </a:cubicBezTo>
                  <a:cubicBezTo>
                    <a:pt x="1149" y="1526"/>
                    <a:pt x="1150" y="1526"/>
                    <a:pt x="1151" y="1527"/>
                  </a:cubicBezTo>
                  <a:cubicBezTo>
                    <a:pt x="1152" y="1527"/>
                    <a:pt x="1152" y="1527"/>
                    <a:pt x="1153" y="1527"/>
                  </a:cubicBezTo>
                  <a:cubicBezTo>
                    <a:pt x="1153" y="1527"/>
                    <a:pt x="1153" y="1527"/>
                    <a:pt x="1154" y="1528"/>
                  </a:cubicBezTo>
                  <a:cubicBezTo>
                    <a:pt x="1155" y="1528"/>
                    <a:pt x="1155" y="1527"/>
                    <a:pt x="1156" y="1527"/>
                  </a:cubicBezTo>
                  <a:cubicBezTo>
                    <a:pt x="1156" y="1527"/>
                    <a:pt x="1157" y="1527"/>
                    <a:pt x="1158" y="1526"/>
                  </a:cubicBezTo>
                  <a:cubicBezTo>
                    <a:pt x="1159" y="1525"/>
                    <a:pt x="1159" y="1524"/>
                    <a:pt x="1158" y="1523"/>
                  </a:cubicBezTo>
                  <a:cubicBezTo>
                    <a:pt x="1158" y="1521"/>
                    <a:pt x="1158" y="1521"/>
                    <a:pt x="1157" y="1520"/>
                  </a:cubicBezTo>
                  <a:cubicBezTo>
                    <a:pt x="867" y="1339"/>
                    <a:pt x="867" y="1339"/>
                    <a:pt x="867" y="1339"/>
                  </a:cubicBezTo>
                  <a:cubicBezTo>
                    <a:pt x="865" y="1343"/>
                    <a:pt x="865" y="1343"/>
                    <a:pt x="865" y="1343"/>
                  </a:cubicBezTo>
                  <a:cubicBezTo>
                    <a:pt x="863" y="1346"/>
                    <a:pt x="863" y="1346"/>
                    <a:pt x="863" y="1346"/>
                  </a:cubicBezTo>
                  <a:cubicBezTo>
                    <a:pt x="863" y="1346"/>
                    <a:pt x="937" y="1389"/>
                    <a:pt x="1011" y="1432"/>
                  </a:cubicBezTo>
                  <a:cubicBezTo>
                    <a:pt x="1048" y="1453"/>
                    <a:pt x="1085" y="1475"/>
                    <a:pt x="1113" y="1491"/>
                  </a:cubicBezTo>
                  <a:cubicBezTo>
                    <a:pt x="1127" y="1499"/>
                    <a:pt x="1139" y="1506"/>
                    <a:pt x="1147" y="1510"/>
                  </a:cubicBezTo>
                  <a:cubicBezTo>
                    <a:pt x="1151" y="1513"/>
                    <a:pt x="1155" y="1515"/>
                    <a:pt x="1157" y="1516"/>
                  </a:cubicBezTo>
                  <a:cubicBezTo>
                    <a:pt x="1158" y="1516"/>
                    <a:pt x="1159" y="1517"/>
                    <a:pt x="1160" y="1517"/>
                  </a:cubicBezTo>
                  <a:cubicBezTo>
                    <a:pt x="1161" y="1518"/>
                    <a:pt x="1161" y="1518"/>
                    <a:pt x="1161" y="1518"/>
                  </a:cubicBezTo>
                  <a:cubicBezTo>
                    <a:pt x="1161" y="1518"/>
                    <a:pt x="1161" y="1518"/>
                    <a:pt x="1161" y="1518"/>
                  </a:cubicBezTo>
                  <a:cubicBezTo>
                    <a:pt x="1162" y="1518"/>
                    <a:pt x="1162" y="1518"/>
                    <a:pt x="1162" y="1518"/>
                  </a:cubicBezTo>
                  <a:cubicBezTo>
                    <a:pt x="1162" y="1518"/>
                    <a:pt x="1162" y="1518"/>
                    <a:pt x="1163" y="1518"/>
                  </a:cubicBezTo>
                  <a:cubicBezTo>
                    <a:pt x="1163" y="1518"/>
                    <a:pt x="1163" y="1518"/>
                    <a:pt x="1164" y="1518"/>
                  </a:cubicBezTo>
                  <a:cubicBezTo>
                    <a:pt x="1165" y="1518"/>
                    <a:pt x="1165" y="1517"/>
                    <a:pt x="1166" y="1516"/>
                  </a:cubicBezTo>
                  <a:cubicBezTo>
                    <a:pt x="1167" y="1516"/>
                    <a:pt x="1167" y="1514"/>
                    <a:pt x="1167" y="1513"/>
                  </a:cubicBezTo>
                  <a:cubicBezTo>
                    <a:pt x="1166" y="1512"/>
                    <a:pt x="1166" y="1511"/>
                    <a:pt x="1165" y="1511"/>
                  </a:cubicBezTo>
                  <a:cubicBezTo>
                    <a:pt x="877" y="1331"/>
                    <a:pt x="877" y="1331"/>
                    <a:pt x="877" y="1331"/>
                  </a:cubicBezTo>
                  <a:cubicBezTo>
                    <a:pt x="875" y="1334"/>
                    <a:pt x="875" y="1334"/>
                    <a:pt x="875" y="1334"/>
                  </a:cubicBezTo>
                  <a:cubicBezTo>
                    <a:pt x="878" y="1336"/>
                    <a:pt x="878" y="1336"/>
                    <a:pt x="878" y="1336"/>
                  </a:cubicBezTo>
                  <a:cubicBezTo>
                    <a:pt x="875" y="1335"/>
                    <a:pt x="875" y="1335"/>
                    <a:pt x="875" y="1335"/>
                  </a:cubicBezTo>
                  <a:cubicBezTo>
                    <a:pt x="877" y="1338"/>
                    <a:pt x="877" y="1338"/>
                    <a:pt x="877" y="1338"/>
                  </a:cubicBezTo>
                  <a:cubicBezTo>
                    <a:pt x="877" y="1338"/>
                    <a:pt x="878" y="1337"/>
                    <a:pt x="878" y="1336"/>
                  </a:cubicBezTo>
                  <a:cubicBezTo>
                    <a:pt x="875" y="1335"/>
                    <a:pt x="875" y="1335"/>
                    <a:pt x="875" y="1335"/>
                  </a:cubicBezTo>
                  <a:cubicBezTo>
                    <a:pt x="877" y="1338"/>
                    <a:pt x="877" y="1338"/>
                    <a:pt x="877" y="1338"/>
                  </a:cubicBezTo>
                  <a:cubicBezTo>
                    <a:pt x="876" y="1336"/>
                    <a:pt x="876" y="1336"/>
                    <a:pt x="876" y="1336"/>
                  </a:cubicBezTo>
                  <a:cubicBezTo>
                    <a:pt x="876" y="1338"/>
                    <a:pt x="876" y="1338"/>
                    <a:pt x="876" y="1338"/>
                  </a:cubicBezTo>
                  <a:cubicBezTo>
                    <a:pt x="876" y="1338"/>
                    <a:pt x="876" y="1338"/>
                    <a:pt x="877" y="1338"/>
                  </a:cubicBezTo>
                  <a:cubicBezTo>
                    <a:pt x="876" y="1336"/>
                    <a:pt x="876" y="1336"/>
                    <a:pt x="876" y="1336"/>
                  </a:cubicBezTo>
                  <a:cubicBezTo>
                    <a:pt x="876" y="1338"/>
                    <a:pt x="876" y="1338"/>
                    <a:pt x="876" y="1338"/>
                  </a:cubicBezTo>
                  <a:cubicBezTo>
                    <a:pt x="876" y="1338"/>
                    <a:pt x="876" y="1338"/>
                    <a:pt x="876" y="1338"/>
                  </a:cubicBezTo>
                  <a:cubicBezTo>
                    <a:pt x="876" y="1338"/>
                    <a:pt x="876" y="1338"/>
                    <a:pt x="876" y="1338"/>
                  </a:cubicBezTo>
                  <a:cubicBezTo>
                    <a:pt x="876" y="1338"/>
                    <a:pt x="876" y="1338"/>
                    <a:pt x="876" y="1338"/>
                  </a:cubicBezTo>
                  <a:cubicBezTo>
                    <a:pt x="876" y="1338"/>
                    <a:pt x="876" y="1338"/>
                    <a:pt x="876" y="1338"/>
                  </a:cubicBezTo>
                  <a:cubicBezTo>
                    <a:pt x="876" y="1338"/>
                    <a:pt x="876" y="1338"/>
                    <a:pt x="876" y="1338"/>
                  </a:cubicBezTo>
                  <a:cubicBezTo>
                    <a:pt x="876" y="1338"/>
                    <a:pt x="877" y="1338"/>
                    <a:pt x="878" y="1339"/>
                  </a:cubicBezTo>
                  <a:cubicBezTo>
                    <a:pt x="882" y="1340"/>
                    <a:pt x="889" y="1344"/>
                    <a:pt x="899" y="1349"/>
                  </a:cubicBezTo>
                  <a:cubicBezTo>
                    <a:pt x="935" y="1369"/>
                    <a:pt x="1000" y="1409"/>
                    <a:pt x="1058" y="1445"/>
                  </a:cubicBezTo>
                  <a:cubicBezTo>
                    <a:pt x="1087" y="1463"/>
                    <a:pt x="1114" y="1479"/>
                    <a:pt x="1134" y="1491"/>
                  </a:cubicBezTo>
                  <a:cubicBezTo>
                    <a:pt x="1145" y="1497"/>
                    <a:pt x="1153" y="1502"/>
                    <a:pt x="1159" y="1506"/>
                  </a:cubicBezTo>
                  <a:cubicBezTo>
                    <a:pt x="1163" y="1508"/>
                    <a:pt x="1165" y="1509"/>
                    <a:pt x="1167" y="1510"/>
                  </a:cubicBezTo>
                  <a:cubicBezTo>
                    <a:pt x="1168" y="1510"/>
                    <a:pt x="1169" y="1511"/>
                    <a:pt x="1170" y="1511"/>
                  </a:cubicBezTo>
                  <a:cubicBezTo>
                    <a:pt x="1170" y="1511"/>
                    <a:pt x="1171" y="1511"/>
                    <a:pt x="1171" y="1511"/>
                  </a:cubicBezTo>
                  <a:cubicBezTo>
                    <a:pt x="1172" y="1512"/>
                    <a:pt x="1172" y="1512"/>
                    <a:pt x="1173" y="1512"/>
                  </a:cubicBezTo>
                  <a:cubicBezTo>
                    <a:pt x="1173" y="1512"/>
                    <a:pt x="1174" y="1512"/>
                    <a:pt x="1174" y="1511"/>
                  </a:cubicBezTo>
                  <a:cubicBezTo>
                    <a:pt x="1175" y="1511"/>
                    <a:pt x="1176" y="1511"/>
                    <a:pt x="1177" y="1510"/>
                  </a:cubicBezTo>
                  <a:cubicBezTo>
                    <a:pt x="1177" y="1510"/>
                    <a:pt x="1177" y="1510"/>
                    <a:pt x="1177" y="1510"/>
                  </a:cubicBezTo>
                  <a:cubicBezTo>
                    <a:pt x="1177" y="1509"/>
                    <a:pt x="1177" y="1508"/>
                    <a:pt x="1177" y="1507"/>
                  </a:cubicBezTo>
                  <a:cubicBezTo>
                    <a:pt x="1177" y="1507"/>
                    <a:pt x="1177" y="1506"/>
                    <a:pt x="1177" y="1506"/>
                  </a:cubicBezTo>
                  <a:cubicBezTo>
                    <a:pt x="1176" y="1505"/>
                    <a:pt x="1176" y="1505"/>
                    <a:pt x="1176" y="1505"/>
                  </a:cubicBezTo>
                  <a:cubicBezTo>
                    <a:pt x="1176" y="1504"/>
                    <a:pt x="1175" y="1504"/>
                    <a:pt x="1175" y="1504"/>
                  </a:cubicBezTo>
                  <a:cubicBezTo>
                    <a:pt x="1174" y="1503"/>
                    <a:pt x="1172" y="1501"/>
                    <a:pt x="1169" y="1499"/>
                  </a:cubicBezTo>
                  <a:cubicBezTo>
                    <a:pt x="1158" y="1492"/>
                    <a:pt x="1135" y="1477"/>
                    <a:pt x="1106" y="1459"/>
                  </a:cubicBezTo>
                  <a:cubicBezTo>
                    <a:pt x="1020" y="1405"/>
                    <a:pt x="883" y="1322"/>
                    <a:pt x="883" y="1322"/>
                  </a:cubicBezTo>
                  <a:cubicBezTo>
                    <a:pt x="881" y="1325"/>
                    <a:pt x="881" y="1325"/>
                    <a:pt x="881" y="1325"/>
                  </a:cubicBezTo>
                  <a:cubicBezTo>
                    <a:pt x="879" y="1329"/>
                    <a:pt x="879" y="1329"/>
                    <a:pt x="879" y="1329"/>
                  </a:cubicBezTo>
                  <a:cubicBezTo>
                    <a:pt x="1184" y="1506"/>
                    <a:pt x="1184" y="1506"/>
                    <a:pt x="1184" y="1506"/>
                  </a:cubicBezTo>
                  <a:cubicBezTo>
                    <a:pt x="1186" y="1507"/>
                    <a:pt x="1188" y="1506"/>
                    <a:pt x="1189" y="1504"/>
                  </a:cubicBezTo>
                  <a:cubicBezTo>
                    <a:pt x="1190" y="1504"/>
                    <a:pt x="1190" y="1503"/>
                    <a:pt x="1190" y="1502"/>
                  </a:cubicBezTo>
                  <a:cubicBezTo>
                    <a:pt x="1190" y="1501"/>
                    <a:pt x="1189" y="1500"/>
                    <a:pt x="1189" y="1499"/>
                  </a:cubicBezTo>
                  <a:cubicBezTo>
                    <a:pt x="1188" y="1498"/>
                    <a:pt x="1188" y="1498"/>
                    <a:pt x="1187" y="1497"/>
                  </a:cubicBezTo>
                  <a:cubicBezTo>
                    <a:pt x="1185" y="1495"/>
                    <a:pt x="1183" y="1493"/>
                    <a:pt x="1179" y="1491"/>
                  </a:cubicBezTo>
                  <a:cubicBezTo>
                    <a:pt x="1167" y="1482"/>
                    <a:pt x="1143" y="1466"/>
                    <a:pt x="1114" y="1448"/>
                  </a:cubicBezTo>
                  <a:cubicBezTo>
                    <a:pt x="1028" y="1394"/>
                    <a:pt x="897" y="1317"/>
                    <a:pt x="897" y="1317"/>
                  </a:cubicBezTo>
                  <a:cubicBezTo>
                    <a:pt x="895" y="1321"/>
                    <a:pt x="895" y="1321"/>
                    <a:pt x="895" y="1321"/>
                  </a:cubicBezTo>
                  <a:cubicBezTo>
                    <a:pt x="898" y="1323"/>
                    <a:pt x="898" y="1323"/>
                    <a:pt x="898" y="1323"/>
                  </a:cubicBezTo>
                  <a:cubicBezTo>
                    <a:pt x="896" y="1321"/>
                    <a:pt x="896" y="1321"/>
                    <a:pt x="896" y="1321"/>
                  </a:cubicBezTo>
                  <a:cubicBezTo>
                    <a:pt x="897" y="1324"/>
                    <a:pt x="897" y="1324"/>
                    <a:pt x="897" y="1324"/>
                  </a:cubicBezTo>
                  <a:cubicBezTo>
                    <a:pt x="897" y="1324"/>
                    <a:pt x="898" y="1323"/>
                    <a:pt x="898" y="1323"/>
                  </a:cubicBezTo>
                  <a:cubicBezTo>
                    <a:pt x="896" y="1321"/>
                    <a:pt x="896" y="1321"/>
                    <a:pt x="896" y="1321"/>
                  </a:cubicBezTo>
                  <a:cubicBezTo>
                    <a:pt x="897" y="1324"/>
                    <a:pt x="897" y="1324"/>
                    <a:pt x="897" y="1324"/>
                  </a:cubicBezTo>
                  <a:cubicBezTo>
                    <a:pt x="896" y="1322"/>
                    <a:pt x="896" y="1322"/>
                    <a:pt x="896" y="1322"/>
                  </a:cubicBezTo>
                  <a:cubicBezTo>
                    <a:pt x="896" y="1324"/>
                    <a:pt x="896" y="1324"/>
                    <a:pt x="896" y="1324"/>
                  </a:cubicBezTo>
                  <a:cubicBezTo>
                    <a:pt x="896" y="1324"/>
                    <a:pt x="896" y="1324"/>
                    <a:pt x="897" y="1324"/>
                  </a:cubicBezTo>
                  <a:cubicBezTo>
                    <a:pt x="896" y="1322"/>
                    <a:pt x="896" y="1322"/>
                    <a:pt x="896" y="1322"/>
                  </a:cubicBezTo>
                  <a:cubicBezTo>
                    <a:pt x="896" y="1324"/>
                    <a:pt x="896" y="1324"/>
                    <a:pt x="896" y="1324"/>
                  </a:cubicBezTo>
                  <a:cubicBezTo>
                    <a:pt x="896" y="1324"/>
                    <a:pt x="896" y="1324"/>
                    <a:pt x="896" y="1324"/>
                  </a:cubicBezTo>
                  <a:cubicBezTo>
                    <a:pt x="896" y="1324"/>
                    <a:pt x="897" y="1324"/>
                    <a:pt x="898" y="1325"/>
                  </a:cubicBezTo>
                  <a:cubicBezTo>
                    <a:pt x="902" y="1326"/>
                    <a:pt x="910" y="1330"/>
                    <a:pt x="920" y="1336"/>
                  </a:cubicBezTo>
                  <a:cubicBezTo>
                    <a:pt x="957" y="1355"/>
                    <a:pt x="1024" y="1396"/>
                    <a:pt x="1083" y="1432"/>
                  </a:cubicBezTo>
                  <a:cubicBezTo>
                    <a:pt x="1113" y="1450"/>
                    <a:pt x="1140" y="1466"/>
                    <a:pt x="1161" y="1479"/>
                  </a:cubicBezTo>
                  <a:cubicBezTo>
                    <a:pt x="1171" y="1485"/>
                    <a:pt x="1180" y="1490"/>
                    <a:pt x="1186" y="1493"/>
                  </a:cubicBezTo>
                  <a:cubicBezTo>
                    <a:pt x="1190" y="1495"/>
                    <a:pt x="1192" y="1496"/>
                    <a:pt x="1194" y="1497"/>
                  </a:cubicBezTo>
                  <a:cubicBezTo>
                    <a:pt x="1195" y="1498"/>
                    <a:pt x="1196" y="1498"/>
                    <a:pt x="1197" y="1498"/>
                  </a:cubicBezTo>
                  <a:cubicBezTo>
                    <a:pt x="1197" y="1499"/>
                    <a:pt x="1197" y="1499"/>
                    <a:pt x="1198" y="1499"/>
                  </a:cubicBezTo>
                  <a:cubicBezTo>
                    <a:pt x="1198" y="1499"/>
                    <a:pt x="1199" y="1499"/>
                    <a:pt x="1199" y="1499"/>
                  </a:cubicBezTo>
                  <a:cubicBezTo>
                    <a:pt x="1200" y="1499"/>
                    <a:pt x="1200" y="1499"/>
                    <a:pt x="1201" y="1499"/>
                  </a:cubicBezTo>
                  <a:cubicBezTo>
                    <a:pt x="1202" y="1499"/>
                    <a:pt x="1203" y="1498"/>
                    <a:pt x="1203" y="1497"/>
                  </a:cubicBezTo>
                  <a:cubicBezTo>
                    <a:pt x="1203" y="1497"/>
                    <a:pt x="1203" y="1497"/>
                    <a:pt x="1203" y="1497"/>
                  </a:cubicBezTo>
                  <a:cubicBezTo>
                    <a:pt x="1204" y="1496"/>
                    <a:pt x="1204" y="1496"/>
                    <a:pt x="1204" y="1495"/>
                  </a:cubicBezTo>
                  <a:cubicBezTo>
                    <a:pt x="1204" y="1494"/>
                    <a:pt x="1203" y="1493"/>
                    <a:pt x="1203" y="1493"/>
                  </a:cubicBezTo>
                  <a:cubicBezTo>
                    <a:pt x="1203" y="1492"/>
                    <a:pt x="1202" y="1492"/>
                    <a:pt x="1202" y="1491"/>
                  </a:cubicBezTo>
                  <a:cubicBezTo>
                    <a:pt x="1201" y="1491"/>
                    <a:pt x="1201" y="1490"/>
                    <a:pt x="1200" y="1489"/>
                  </a:cubicBezTo>
                  <a:cubicBezTo>
                    <a:pt x="1196" y="1486"/>
                    <a:pt x="1189" y="1482"/>
                    <a:pt x="1179" y="1475"/>
                  </a:cubicBezTo>
                  <a:cubicBezTo>
                    <a:pt x="1144" y="1453"/>
                    <a:pt x="1076" y="1412"/>
                    <a:pt x="1017" y="1376"/>
                  </a:cubicBezTo>
                  <a:cubicBezTo>
                    <a:pt x="987" y="1359"/>
                    <a:pt x="960" y="1342"/>
                    <a:pt x="940" y="1329"/>
                  </a:cubicBezTo>
                  <a:cubicBezTo>
                    <a:pt x="930" y="1323"/>
                    <a:pt x="922" y="1318"/>
                    <a:pt x="916" y="1314"/>
                  </a:cubicBezTo>
                  <a:cubicBezTo>
                    <a:pt x="914" y="1313"/>
                    <a:pt x="911" y="1311"/>
                    <a:pt x="910" y="1310"/>
                  </a:cubicBezTo>
                  <a:cubicBezTo>
                    <a:pt x="909" y="1309"/>
                    <a:pt x="909" y="1309"/>
                    <a:pt x="909" y="1309"/>
                  </a:cubicBezTo>
                  <a:cubicBezTo>
                    <a:pt x="909" y="1309"/>
                    <a:pt x="909" y="1309"/>
                    <a:pt x="909" y="1309"/>
                  </a:cubicBezTo>
                  <a:cubicBezTo>
                    <a:pt x="907" y="1310"/>
                    <a:pt x="907" y="1310"/>
                    <a:pt x="907" y="1310"/>
                  </a:cubicBezTo>
                  <a:cubicBezTo>
                    <a:pt x="909" y="1309"/>
                    <a:pt x="909" y="1309"/>
                    <a:pt x="909" y="1309"/>
                  </a:cubicBezTo>
                  <a:cubicBezTo>
                    <a:pt x="909" y="1309"/>
                    <a:pt x="909" y="1309"/>
                    <a:pt x="909" y="1309"/>
                  </a:cubicBezTo>
                  <a:cubicBezTo>
                    <a:pt x="907" y="1310"/>
                    <a:pt x="907" y="1310"/>
                    <a:pt x="907" y="1310"/>
                  </a:cubicBezTo>
                  <a:cubicBezTo>
                    <a:pt x="909" y="1309"/>
                    <a:pt x="909" y="1309"/>
                    <a:pt x="909" y="1309"/>
                  </a:cubicBezTo>
                  <a:cubicBezTo>
                    <a:pt x="906" y="1311"/>
                    <a:pt x="906" y="1311"/>
                    <a:pt x="906" y="1311"/>
                  </a:cubicBezTo>
                  <a:cubicBezTo>
                    <a:pt x="909" y="1311"/>
                    <a:pt x="909" y="1311"/>
                    <a:pt x="909" y="1311"/>
                  </a:cubicBezTo>
                  <a:cubicBezTo>
                    <a:pt x="909" y="1310"/>
                    <a:pt x="909" y="1309"/>
                    <a:pt x="909" y="1309"/>
                  </a:cubicBezTo>
                  <a:cubicBezTo>
                    <a:pt x="906" y="1311"/>
                    <a:pt x="906" y="1311"/>
                    <a:pt x="906" y="1311"/>
                  </a:cubicBezTo>
                  <a:cubicBezTo>
                    <a:pt x="909" y="1311"/>
                    <a:pt x="909" y="1311"/>
                    <a:pt x="909" y="1311"/>
                  </a:cubicBezTo>
                  <a:cubicBezTo>
                    <a:pt x="905" y="1311"/>
                    <a:pt x="905" y="1311"/>
                    <a:pt x="905" y="1311"/>
                  </a:cubicBezTo>
                  <a:cubicBezTo>
                    <a:pt x="909" y="1313"/>
                    <a:pt x="909" y="1313"/>
                    <a:pt x="909" y="1313"/>
                  </a:cubicBezTo>
                  <a:cubicBezTo>
                    <a:pt x="909" y="1313"/>
                    <a:pt x="909" y="1312"/>
                    <a:pt x="909" y="1311"/>
                  </a:cubicBezTo>
                  <a:cubicBezTo>
                    <a:pt x="905" y="1311"/>
                    <a:pt x="905" y="1311"/>
                    <a:pt x="905" y="1311"/>
                  </a:cubicBezTo>
                  <a:cubicBezTo>
                    <a:pt x="909" y="1313"/>
                    <a:pt x="909" y="1313"/>
                    <a:pt x="909" y="1313"/>
                  </a:cubicBezTo>
                  <a:cubicBezTo>
                    <a:pt x="909" y="1313"/>
                    <a:pt x="909" y="1313"/>
                    <a:pt x="909" y="1313"/>
                  </a:cubicBezTo>
                  <a:cubicBezTo>
                    <a:pt x="906" y="1311"/>
                    <a:pt x="906" y="1311"/>
                    <a:pt x="906" y="1311"/>
                  </a:cubicBezTo>
                  <a:cubicBezTo>
                    <a:pt x="907" y="1315"/>
                    <a:pt x="907" y="1315"/>
                    <a:pt x="907" y="1315"/>
                  </a:cubicBezTo>
                  <a:cubicBezTo>
                    <a:pt x="907" y="1315"/>
                    <a:pt x="908" y="1314"/>
                    <a:pt x="909" y="1313"/>
                  </a:cubicBezTo>
                  <a:cubicBezTo>
                    <a:pt x="906" y="1311"/>
                    <a:pt x="906" y="1311"/>
                    <a:pt x="906" y="1311"/>
                  </a:cubicBezTo>
                  <a:cubicBezTo>
                    <a:pt x="907" y="1315"/>
                    <a:pt x="907" y="1315"/>
                    <a:pt x="907" y="1315"/>
                  </a:cubicBezTo>
                  <a:cubicBezTo>
                    <a:pt x="906" y="1312"/>
                    <a:pt x="906" y="1312"/>
                    <a:pt x="906" y="1312"/>
                  </a:cubicBezTo>
                  <a:cubicBezTo>
                    <a:pt x="906" y="1315"/>
                    <a:pt x="906" y="1315"/>
                    <a:pt x="906" y="1315"/>
                  </a:cubicBezTo>
                  <a:cubicBezTo>
                    <a:pt x="906" y="1315"/>
                    <a:pt x="906" y="1315"/>
                    <a:pt x="907" y="1315"/>
                  </a:cubicBezTo>
                  <a:cubicBezTo>
                    <a:pt x="906" y="1312"/>
                    <a:pt x="906" y="1312"/>
                    <a:pt x="906" y="1312"/>
                  </a:cubicBezTo>
                  <a:cubicBezTo>
                    <a:pt x="906" y="1315"/>
                    <a:pt x="906" y="1315"/>
                    <a:pt x="906" y="1315"/>
                  </a:cubicBezTo>
                  <a:cubicBezTo>
                    <a:pt x="906" y="1313"/>
                    <a:pt x="906" y="1313"/>
                    <a:pt x="906" y="1313"/>
                  </a:cubicBezTo>
                  <a:cubicBezTo>
                    <a:pt x="905" y="1315"/>
                    <a:pt x="905" y="1315"/>
                    <a:pt x="905" y="1315"/>
                  </a:cubicBezTo>
                  <a:cubicBezTo>
                    <a:pt x="906" y="1315"/>
                    <a:pt x="906" y="1315"/>
                    <a:pt x="906" y="1315"/>
                  </a:cubicBezTo>
                  <a:cubicBezTo>
                    <a:pt x="906" y="1313"/>
                    <a:pt x="906" y="1313"/>
                    <a:pt x="906" y="1313"/>
                  </a:cubicBezTo>
                  <a:cubicBezTo>
                    <a:pt x="905" y="1315"/>
                    <a:pt x="905" y="1315"/>
                    <a:pt x="905" y="1315"/>
                  </a:cubicBezTo>
                  <a:cubicBezTo>
                    <a:pt x="905" y="1315"/>
                    <a:pt x="905" y="1315"/>
                    <a:pt x="905" y="1315"/>
                  </a:cubicBezTo>
                  <a:cubicBezTo>
                    <a:pt x="905" y="1315"/>
                    <a:pt x="905" y="1315"/>
                    <a:pt x="905" y="1315"/>
                  </a:cubicBezTo>
                  <a:cubicBezTo>
                    <a:pt x="905" y="1315"/>
                    <a:pt x="905" y="1315"/>
                    <a:pt x="905" y="1315"/>
                  </a:cubicBezTo>
                  <a:cubicBezTo>
                    <a:pt x="905" y="1315"/>
                    <a:pt x="905" y="1315"/>
                    <a:pt x="905" y="1315"/>
                  </a:cubicBezTo>
                  <a:cubicBezTo>
                    <a:pt x="905" y="1315"/>
                    <a:pt x="905" y="1315"/>
                    <a:pt x="905" y="1315"/>
                  </a:cubicBezTo>
                  <a:cubicBezTo>
                    <a:pt x="905" y="1315"/>
                    <a:pt x="906" y="1315"/>
                    <a:pt x="907" y="1316"/>
                  </a:cubicBezTo>
                  <a:cubicBezTo>
                    <a:pt x="911" y="1317"/>
                    <a:pt x="919" y="1321"/>
                    <a:pt x="929" y="1327"/>
                  </a:cubicBezTo>
                  <a:cubicBezTo>
                    <a:pt x="965" y="1346"/>
                    <a:pt x="1035" y="1387"/>
                    <a:pt x="1095" y="1422"/>
                  </a:cubicBezTo>
                  <a:cubicBezTo>
                    <a:pt x="1125" y="1440"/>
                    <a:pt x="1153" y="1457"/>
                    <a:pt x="1174" y="1469"/>
                  </a:cubicBezTo>
                  <a:cubicBezTo>
                    <a:pt x="1184" y="1475"/>
                    <a:pt x="1192" y="1480"/>
                    <a:pt x="1198" y="1483"/>
                  </a:cubicBezTo>
                  <a:cubicBezTo>
                    <a:pt x="1204" y="1486"/>
                    <a:pt x="1207" y="1488"/>
                    <a:pt x="1207" y="1488"/>
                  </a:cubicBezTo>
                  <a:cubicBezTo>
                    <a:pt x="1209" y="1485"/>
                    <a:pt x="1209" y="1485"/>
                    <a:pt x="1209" y="1485"/>
                  </a:cubicBezTo>
                  <a:cubicBezTo>
                    <a:pt x="1211" y="1481"/>
                    <a:pt x="1211" y="1481"/>
                    <a:pt x="1211" y="1481"/>
                  </a:cubicBezTo>
                  <a:cubicBezTo>
                    <a:pt x="1211" y="1481"/>
                    <a:pt x="1206" y="1479"/>
                    <a:pt x="1198" y="1474"/>
                  </a:cubicBezTo>
                  <a:cubicBezTo>
                    <a:pt x="1170" y="1458"/>
                    <a:pt x="1100" y="1417"/>
                    <a:pt x="1037" y="1378"/>
                  </a:cubicBezTo>
                  <a:cubicBezTo>
                    <a:pt x="1005" y="1359"/>
                    <a:pt x="976" y="1340"/>
                    <a:pt x="954" y="1326"/>
                  </a:cubicBezTo>
                  <a:cubicBezTo>
                    <a:pt x="943" y="1319"/>
                    <a:pt x="934" y="1313"/>
                    <a:pt x="928" y="1308"/>
                  </a:cubicBezTo>
                  <a:cubicBezTo>
                    <a:pt x="925" y="1306"/>
                    <a:pt x="922" y="1304"/>
                    <a:pt x="921" y="1303"/>
                  </a:cubicBezTo>
                  <a:cubicBezTo>
                    <a:pt x="920" y="1302"/>
                    <a:pt x="920" y="1301"/>
                    <a:pt x="919" y="1301"/>
                  </a:cubicBezTo>
                  <a:cubicBezTo>
                    <a:pt x="919" y="1301"/>
                    <a:pt x="919" y="1301"/>
                    <a:pt x="919" y="1301"/>
                  </a:cubicBezTo>
                  <a:cubicBezTo>
                    <a:pt x="919" y="1301"/>
                    <a:pt x="919" y="1301"/>
                    <a:pt x="919" y="1301"/>
                  </a:cubicBezTo>
                  <a:cubicBezTo>
                    <a:pt x="917" y="1302"/>
                    <a:pt x="917" y="1302"/>
                    <a:pt x="917" y="1302"/>
                  </a:cubicBezTo>
                  <a:cubicBezTo>
                    <a:pt x="920" y="1302"/>
                    <a:pt x="920" y="1302"/>
                    <a:pt x="920" y="1302"/>
                  </a:cubicBezTo>
                  <a:cubicBezTo>
                    <a:pt x="920" y="1301"/>
                    <a:pt x="919" y="1301"/>
                    <a:pt x="919" y="1301"/>
                  </a:cubicBezTo>
                  <a:cubicBezTo>
                    <a:pt x="917" y="1302"/>
                    <a:pt x="917" y="1302"/>
                    <a:pt x="917" y="1302"/>
                  </a:cubicBezTo>
                  <a:cubicBezTo>
                    <a:pt x="920" y="1302"/>
                    <a:pt x="920" y="1302"/>
                    <a:pt x="920" y="1302"/>
                  </a:cubicBezTo>
                  <a:cubicBezTo>
                    <a:pt x="916" y="1302"/>
                    <a:pt x="916" y="1302"/>
                    <a:pt x="916" y="1302"/>
                  </a:cubicBezTo>
                  <a:cubicBezTo>
                    <a:pt x="919" y="1304"/>
                    <a:pt x="919" y="1304"/>
                    <a:pt x="919" y="1304"/>
                  </a:cubicBezTo>
                  <a:cubicBezTo>
                    <a:pt x="919" y="1303"/>
                    <a:pt x="920" y="1302"/>
                    <a:pt x="920" y="1302"/>
                  </a:cubicBezTo>
                  <a:cubicBezTo>
                    <a:pt x="916" y="1302"/>
                    <a:pt x="916" y="1302"/>
                    <a:pt x="916" y="1302"/>
                  </a:cubicBezTo>
                  <a:cubicBezTo>
                    <a:pt x="919" y="1304"/>
                    <a:pt x="919" y="1304"/>
                    <a:pt x="919" y="1304"/>
                  </a:cubicBezTo>
                  <a:cubicBezTo>
                    <a:pt x="919" y="1304"/>
                    <a:pt x="919" y="1304"/>
                    <a:pt x="919" y="1304"/>
                  </a:cubicBezTo>
                  <a:cubicBezTo>
                    <a:pt x="916" y="1302"/>
                    <a:pt x="916" y="1302"/>
                    <a:pt x="916" y="1302"/>
                  </a:cubicBezTo>
                  <a:cubicBezTo>
                    <a:pt x="917" y="1305"/>
                    <a:pt x="917" y="1305"/>
                    <a:pt x="917" y="1305"/>
                  </a:cubicBezTo>
                  <a:cubicBezTo>
                    <a:pt x="918" y="1305"/>
                    <a:pt x="919" y="1305"/>
                    <a:pt x="919" y="1304"/>
                  </a:cubicBezTo>
                  <a:cubicBezTo>
                    <a:pt x="916" y="1302"/>
                    <a:pt x="916" y="1302"/>
                    <a:pt x="916" y="1302"/>
                  </a:cubicBezTo>
                  <a:cubicBezTo>
                    <a:pt x="917" y="1305"/>
                    <a:pt x="917" y="1305"/>
                    <a:pt x="917" y="1305"/>
                  </a:cubicBezTo>
                  <a:cubicBezTo>
                    <a:pt x="916" y="1302"/>
                    <a:pt x="916" y="1302"/>
                    <a:pt x="916" y="1302"/>
                  </a:cubicBezTo>
                  <a:cubicBezTo>
                    <a:pt x="916" y="1306"/>
                    <a:pt x="916" y="1306"/>
                    <a:pt x="916" y="1306"/>
                  </a:cubicBezTo>
                  <a:cubicBezTo>
                    <a:pt x="916" y="1306"/>
                    <a:pt x="916" y="1306"/>
                    <a:pt x="917" y="1305"/>
                  </a:cubicBezTo>
                  <a:cubicBezTo>
                    <a:pt x="916" y="1302"/>
                    <a:pt x="916" y="1302"/>
                    <a:pt x="916" y="1302"/>
                  </a:cubicBezTo>
                  <a:cubicBezTo>
                    <a:pt x="916" y="1306"/>
                    <a:pt x="916" y="1306"/>
                    <a:pt x="916" y="1306"/>
                  </a:cubicBezTo>
                  <a:cubicBezTo>
                    <a:pt x="916" y="1302"/>
                    <a:pt x="916" y="1302"/>
                    <a:pt x="916" y="1302"/>
                  </a:cubicBezTo>
                  <a:cubicBezTo>
                    <a:pt x="915" y="1306"/>
                    <a:pt x="915" y="1306"/>
                    <a:pt x="915" y="1306"/>
                  </a:cubicBezTo>
                  <a:cubicBezTo>
                    <a:pt x="915" y="1306"/>
                    <a:pt x="915" y="1306"/>
                    <a:pt x="916" y="1306"/>
                  </a:cubicBezTo>
                  <a:cubicBezTo>
                    <a:pt x="916" y="1302"/>
                    <a:pt x="916" y="1302"/>
                    <a:pt x="916" y="1302"/>
                  </a:cubicBezTo>
                  <a:cubicBezTo>
                    <a:pt x="915" y="1306"/>
                    <a:pt x="915" y="1306"/>
                    <a:pt x="915" y="1306"/>
                  </a:cubicBezTo>
                  <a:cubicBezTo>
                    <a:pt x="915" y="1303"/>
                    <a:pt x="915" y="1303"/>
                    <a:pt x="915" y="1303"/>
                  </a:cubicBezTo>
                  <a:cubicBezTo>
                    <a:pt x="914" y="1305"/>
                    <a:pt x="914" y="1305"/>
                    <a:pt x="914" y="1305"/>
                  </a:cubicBezTo>
                  <a:cubicBezTo>
                    <a:pt x="915" y="1306"/>
                    <a:pt x="915" y="1306"/>
                    <a:pt x="915" y="1306"/>
                  </a:cubicBezTo>
                  <a:cubicBezTo>
                    <a:pt x="915" y="1303"/>
                    <a:pt x="915" y="1303"/>
                    <a:pt x="915" y="1303"/>
                  </a:cubicBezTo>
                  <a:cubicBezTo>
                    <a:pt x="914" y="1305"/>
                    <a:pt x="914" y="1305"/>
                    <a:pt x="914" y="1305"/>
                  </a:cubicBezTo>
                  <a:cubicBezTo>
                    <a:pt x="914" y="1305"/>
                    <a:pt x="915" y="1306"/>
                    <a:pt x="916" y="1306"/>
                  </a:cubicBezTo>
                  <a:cubicBezTo>
                    <a:pt x="919" y="1308"/>
                    <a:pt x="926" y="1312"/>
                    <a:pt x="936" y="1318"/>
                  </a:cubicBezTo>
                  <a:cubicBezTo>
                    <a:pt x="970" y="1338"/>
                    <a:pt x="1039" y="1380"/>
                    <a:pt x="1101" y="1416"/>
                  </a:cubicBezTo>
                  <a:cubicBezTo>
                    <a:pt x="1132" y="1434"/>
                    <a:pt x="1161" y="1451"/>
                    <a:pt x="1183" y="1464"/>
                  </a:cubicBezTo>
                  <a:cubicBezTo>
                    <a:pt x="1194" y="1470"/>
                    <a:pt x="1203" y="1475"/>
                    <a:pt x="1210" y="1479"/>
                  </a:cubicBezTo>
                  <a:cubicBezTo>
                    <a:pt x="1213" y="1480"/>
                    <a:pt x="1216" y="1482"/>
                    <a:pt x="1218" y="1483"/>
                  </a:cubicBezTo>
                  <a:cubicBezTo>
                    <a:pt x="1219" y="1483"/>
                    <a:pt x="1220" y="1484"/>
                    <a:pt x="1221" y="1484"/>
                  </a:cubicBezTo>
                  <a:cubicBezTo>
                    <a:pt x="1222" y="1484"/>
                    <a:pt x="1222" y="1484"/>
                    <a:pt x="1223" y="1484"/>
                  </a:cubicBezTo>
                  <a:cubicBezTo>
                    <a:pt x="1223" y="1484"/>
                    <a:pt x="1223" y="1485"/>
                    <a:pt x="1224" y="1485"/>
                  </a:cubicBezTo>
                  <a:cubicBezTo>
                    <a:pt x="1224" y="1485"/>
                    <a:pt x="1225" y="1485"/>
                    <a:pt x="1226" y="1484"/>
                  </a:cubicBezTo>
                  <a:cubicBezTo>
                    <a:pt x="1226" y="1484"/>
                    <a:pt x="1227" y="1484"/>
                    <a:pt x="1228" y="1483"/>
                  </a:cubicBezTo>
                  <a:cubicBezTo>
                    <a:pt x="1228" y="1483"/>
                    <a:pt x="1228" y="1483"/>
                    <a:pt x="1228" y="1483"/>
                  </a:cubicBezTo>
                  <a:cubicBezTo>
                    <a:pt x="1228" y="1482"/>
                    <a:pt x="1228" y="1481"/>
                    <a:pt x="1228" y="1480"/>
                  </a:cubicBezTo>
                  <a:cubicBezTo>
                    <a:pt x="1228" y="1479"/>
                    <a:pt x="1228" y="1478"/>
                    <a:pt x="1228" y="1478"/>
                  </a:cubicBezTo>
                  <a:cubicBezTo>
                    <a:pt x="1227" y="1477"/>
                    <a:pt x="1226" y="1476"/>
                    <a:pt x="1225" y="1475"/>
                  </a:cubicBezTo>
                  <a:cubicBezTo>
                    <a:pt x="1224" y="1473"/>
                    <a:pt x="1221" y="1471"/>
                    <a:pt x="1217" y="1469"/>
                  </a:cubicBezTo>
                  <a:cubicBezTo>
                    <a:pt x="1205" y="1460"/>
                    <a:pt x="1180" y="1444"/>
                    <a:pt x="1151" y="1426"/>
                  </a:cubicBezTo>
                  <a:cubicBezTo>
                    <a:pt x="1107" y="1399"/>
                    <a:pt x="1051" y="1365"/>
                    <a:pt x="1007" y="1339"/>
                  </a:cubicBezTo>
                  <a:cubicBezTo>
                    <a:pt x="984" y="1325"/>
                    <a:pt x="965" y="1313"/>
                    <a:pt x="951" y="1305"/>
                  </a:cubicBezTo>
                  <a:cubicBezTo>
                    <a:pt x="944" y="1301"/>
                    <a:pt x="939" y="1297"/>
                    <a:pt x="935" y="1295"/>
                  </a:cubicBezTo>
                  <a:cubicBezTo>
                    <a:pt x="933" y="1294"/>
                    <a:pt x="931" y="1293"/>
                    <a:pt x="930" y="1292"/>
                  </a:cubicBezTo>
                  <a:cubicBezTo>
                    <a:pt x="930" y="1292"/>
                    <a:pt x="930" y="1292"/>
                    <a:pt x="930" y="1292"/>
                  </a:cubicBezTo>
                  <a:cubicBezTo>
                    <a:pt x="929" y="1292"/>
                    <a:pt x="929" y="1292"/>
                    <a:pt x="929" y="1292"/>
                  </a:cubicBezTo>
                  <a:cubicBezTo>
                    <a:pt x="928" y="1293"/>
                    <a:pt x="928" y="1293"/>
                    <a:pt x="928" y="1293"/>
                  </a:cubicBezTo>
                  <a:cubicBezTo>
                    <a:pt x="930" y="1292"/>
                    <a:pt x="930" y="1292"/>
                    <a:pt x="930" y="1292"/>
                  </a:cubicBezTo>
                  <a:cubicBezTo>
                    <a:pt x="929" y="1292"/>
                    <a:pt x="929" y="1292"/>
                    <a:pt x="929" y="1292"/>
                  </a:cubicBezTo>
                  <a:cubicBezTo>
                    <a:pt x="928" y="1293"/>
                    <a:pt x="928" y="1293"/>
                    <a:pt x="928" y="1293"/>
                  </a:cubicBezTo>
                  <a:cubicBezTo>
                    <a:pt x="930" y="1292"/>
                    <a:pt x="930" y="1292"/>
                    <a:pt x="930" y="1292"/>
                  </a:cubicBezTo>
                  <a:cubicBezTo>
                    <a:pt x="927" y="1294"/>
                    <a:pt x="927" y="1294"/>
                    <a:pt x="927" y="1294"/>
                  </a:cubicBezTo>
                  <a:cubicBezTo>
                    <a:pt x="930" y="1292"/>
                    <a:pt x="930" y="1292"/>
                    <a:pt x="930" y="1292"/>
                  </a:cubicBezTo>
                  <a:cubicBezTo>
                    <a:pt x="930" y="1292"/>
                    <a:pt x="930" y="1292"/>
                    <a:pt x="930" y="1292"/>
                  </a:cubicBezTo>
                  <a:cubicBezTo>
                    <a:pt x="927" y="1294"/>
                    <a:pt x="927" y="1294"/>
                    <a:pt x="927" y="1294"/>
                  </a:cubicBezTo>
                  <a:cubicBezTo>
                    <a:pt x="930" y="1292"/>
                    <a:pt x="930" y="1292"/>
                    <a:pt x="930" y="1292"/>
                  </a:cubicBezTo>
                  <a:cubicBezTo>
                    <a:pt x="927" y="1294"/>
                    <a:pt x="927" y="1294"/>
                    <a:pt x="927" y="1294"/>
                  </a:cubicBezTo>
                  <a:cubicBezTo>
                    <a:pt x="931" y="1294"/>
                    <a:pt x="931" y="1294"/>
                    <a:pt x="931" y="1294"/>
                  </a:cubicBezTo>
                  <a:cubicBezTo>
                    <a:pt x="931" y="1293"/>
                    <a:pt x="930" y="1293"/>
                    <a:pt x="930" y="1292"/>
                  </a:cubicBezTo>
                  <a:cubicBezTo>
                    <a:pt x="927" y="1294"/>
                    <a:pt x="927" y="1294"/>
                    <a:pt x="927" y="1294"/>
                  </a:cubicBezTo>
                  <a:cubicBezTo>
                    <a:pt x="931" y="1294"/>
                    <a:pt x="931" y="1294"/>
                    <a:pt x="931" y="1294"/>
                  </a:cubicBezTo>
                  <a:cubicBezTo>
                    <a:pt x="927" y="1294"/>
                    <a:pt x="927" y="1294"/>
                    <a:pt x="927" y="1294"/>
                  </a:cubicBezTo>
                  <a:cubicBezTo>
                    <a:pt x="930" y="1297"/>
                    <a:pt x="930" y="1297"/>
                    <a:pt x="930" y="1297"/>
                  </a:cubicBezTo>
                  <a:cubicBezTo>
                    <a:pt x="931" y="1296"/>
                    <a:pt x="931" y="1295"/>
                    <a:pt x="931" y="1294"/>
                  </a:cubicBezTo>
                  <a:cubicBezTo>
                    <a:pt x="927" y="1294"/>
                    <a:pt x="927" y="1294"/>
                    <a:pt x="927" y="1294"/>
                  </a:cubicBezTo>
                  <a:cubicBezTo>
                    <a:pt x="930" y="1297"/>
                    <a:pt x="930" y="1297"/>
                    <a:pt x="930" y="1297"/>
                  </a:cubicBezTo>
                  <a:cubicBezTo>
                    <a:pt x="930" y="1297"/>
                    <a:pt x="930" y="1297"/>
                    <a:pt x="930" y="1297"/>
                  </a:cubicBezTo>
                  <a:cubicBezTo>
                    <a:pt x="927" y="1295"/>
                    <a:pt x="927" y="1295"/>
                    <a:pt x="927" y="1295"/>
                  </a:cubicBezTo>
                  <a:cubicBezTo>
                    <a:pt x="928" y="1298"/>
                    <a:pt x="928" y="1298"/>
                    <a:pt x="928" y="1298"/>
                  </a:cubicBezTo>
                  <a:cubicBezTo>
                    <a:pt x="929" y="1298"/>
                    <a:pt x="930" y="1297"/>
                    <a:pt x="930" y="1297"/>
                  </a:cubicBezTo>
                  <a:cubicBezTo>
                    <a:pt x="927" y="1295"/>
                    <a:pt x="927" y="1295"/>
                    <a:pt x="927" y="1295"/>
                  </a:cubicBezTo>
                  <a:cubicBezTo>
                    <a:pt x="928" y="1298"/>
                    <a:pt x="928" y="1298"/>
                    <a:pt x="928" y="1298"/>
                  </a:cubicBezTo>
                  <a:cubicBezTo>
                    <a:pt x="927" y="1295"/>
                    <a:pt x="927" y="1295"/>
                    <a:pt x="927" y="1295"/>
                  </a:cubicBezTo>
                  <a:cubicBezTo>
                    <a:pt x="927" y="1298"/>
                    <a:pt x="927" y="1298"/>
                    <a:pt x="927" y="1298"/>
                  </a:cubicBezTo>
                  <a:cubicBezTo>
                    <a:pt x="927" y="1298"/>
                    <a:pt x="928" y="1298"/>
                    <a:pt x="928" y="1298"/>
                  </a:cubicBezTo>
                  <a:cubicBezTo>
                    <a:pt x="927" y="1295"/>
                    <a:pt x="927" y="1295"/>
                    <a:pt x="927" y="1295"/>
                  </a:cubicBezTo>
                  <a:cubicBezTo>
                    <a:pt x="927" y="1298"/>
                    <a:pt x="927" y="1298"/>
                    <a:pt x="927" y="1298"/>
                  </a:cubicBezTo>
                  <a:cubicBezTo>
                    <a:pt x="927" y="1297"/>
                    <a:pt x="927" y="1297"/>
                    <a:pt x="927" y="1297"/>
                  </a:cubicBezTo>
                  <a:cubicBezTo>
                    <a:pt x="927" y="1298"/>
                    <a:pt x="927" y="1298"/>
                    <a:pt x="927" y="1298"/>
                  </a:cubicBezTo>
                  <a:cubicBezTo>
                    <a:pt x="927" y="1298"/>
                    <a:pt x="927" y="1298"/>
                    <a:pt x="927" y="1298"/>
                  </a:cubicBezTo>
                  <a:cubicBezTo>
                    <a:pt x="927" y="1297"/>
                    <a:pt x="927" y="1297"/>
                    <a:pt x="927" y="1297"/>
                  </a:cubicBezTo>
                  <a:cubicBezTo>
                    <a:pt x="927" y="1298"/>
                    <a:pt x="927" y="1298"/>
                    <a:pt x="927" y="1298"/>
                  </a:cubicBezTo>
                  <a:cubicBezTo>
                    <a:pt x="927" y="1298"/>
                    <a:pt x="928" y="1298"/>
                    <a:pt x="929" y="1299"/>
                  </a:cubicBezTo>
                  <a:cubicBezTo>
                    <a:pt x="932" y="1300"/>
                    <a:pt x="940" y="1304"/>
                    <a:pt x="950" y="1310"/>
                  </a:cubicBezTo>
                  <a:cubicBezTo>
                    <a:pt x="986" y="1329"/>
                    <a:pt x="1053" y="1370"/>
                    <a:pt x="1113" y="1406"/>
                  </a:cubicBezTo>
                  <a:cubicBezTo>
                    <a:pt x="1144" y="1424"/>
                    <a:pt x="1172" y="1441"/>
                    <a:pt x="1194" y="1453"/>
                  </a:cubicBezTo>
                  <a:cubicBezTo>
                    <a:pt x="1205" y="1459"/>
                    <a:pt x="1214" y="1464"/>
                    <a:pt x="1221" y="1468"/>
                  </a:cubicBezTo>
                  <a:cubicBezTo>
                    <a:pt x="1224" y="1470"/>
                    <a:pt x="1227" y="1471"/>
                    <a:pt x="1230" y="1472"/>
                  </a:cubicBezTo>
                  <a:cubicBezTo>
                    <a:pt x="1231" y="1472"/>
                    <a:pt x="1232" y="1473"/>
                    <a:pt x="1233" y="1473"/>
                  </a:cubicBezTo>
                  <a:cubicBezTo>
                    <a:pt x="1234" y="1473"/>
                    <a:pt x="1235" y="1474"/>
                    <a:pt x="1236" y="1474"/>
                  </a:cubicBezTo>
                  <a:cubicBezTo>
                    <a:pt x="1237" y="1474"/>
                    <a:pt x="1237" y="1474"/>
                    <a:pt x="1238" y="1473"/>
                  </a:cubicBezTo>
                  <a:cubicBezTo>
                    <a:pt x="1239" y="1473"/>
                    <a:pt x="1240" y="1472"/>
                    <a:pt x="1240" y="1471"/>
                  </a:cubicBezTo>
                  <a:cubicBezTo>
                    <a:pt x="1240" y="1471"/>
                    <a:pt x="1240" y="1471"/>
                    <a:pt x="1240" y="1471"/>
                  </a:cubicBezTo>
                  <a:cubicBezTo>
                    <a:pt x="1241" y="1470"/>
                    <a:pt x="1241" y="1470"/>
                    <a:pt x="1241" y="1469"/>
                  </a:cubicBezTo>
                  <a:cubicBezTo>
                    <a:pt x="1241" y="1468"/>
                    <a:pt x="1240" y="1467"/>
                    <a:pt x="1240" y="1467"/>
                  </a:cubicBezTo>
                  <a:cubicBezTo>
                    <a:pt x="1240" y="1466"/>
                    <a:pt x="1239" y="1466"/>
                    <a:pt x="1239" y="1466"/>
                  </a:cubicBezTo>
                  <a:cubicBezTo>
                    <a:pt x="1239" y="1466"/>
                    <a:pt x="1239" y="1466"/>
                    <a:pt x="1239" y="1466"/>
                  </a:cubicBezTo>
                  <a:cubicBezTo>
                    <a:pt x="1238" y="1466"/>
                    <a:pt x="1238" y="1465"/>
                    <a:pt x="1237" y="1465"/>
                  </a:cubicBezTo>
                  <a:cubicBezTo>
                    <a:pt x="1231" y="1461"/>
                    <a:pt x="1210" y="1449"/>
                    <a:pt x="1181" y="1432"/>
                  </a:cubicBezTo>
                  <a:cubicBezTo>
                    <a:pt x="1137" y="1406"/>
                    <a:pt x="1078" y="1371"/>
                    <a:pt x="1029" y="1341"/>
                  </a:cubicBezTo>
                  <a:cubicBezTo>
                    <a:pt x="1004" y="1326"/>
                    <a:pt x="983" y="1312"/>
                    <a:pt x="967" y="1301"/>
                  </a:cubicBezTo>
                  <a:cubicBezTo>
                    <a:pt x="959" y="1296"/>
                    <a:pt x="953" y="1291"/>
                    <a:pt x="949" y="1288"/>
                  </a:cubicBezTo>
                  <a:cubicBezTo>
                    <a:pt x="947" y="1286"/>
                    <a:pt x="945" y="1285"/>
                    <a:pt x="944" y="1284"/>
                  </a:cubicBezTo>
                  <a:cubicBezTo>
                    <a:pt x="944" y="1283"/>
                    <a:pt x="943" y="1283"/>
                    <a:pt x="943" y="1283"/>
                  </a:cubicBezTo>
                  <a:cubicBezTo>
                    <a:pt x="943" y="1283"/>
                    <a:pt x="943" y="1283"/>
                    <a:pt x="943" y="1283"/>
                  </a:cubicBezTo>
                  <a:cubicBezTo>
                    <a:pt x="941" y="1284"/>
                    <a:pt x="941" y="1284"/>
                    <a:pt x="941" y="1284"/>
                  </a:cubicBezTo>
                  <a:cubicBezTo>
                    <a:pt x="943" y="1284"/>
                    <a:pt x="943" y="1284"/>
                    <a:pt x="943" y="1284"/>
                  </a:cubicBezTo>
                  <a:cubicBezTo>
                    <a:pt x="943" y="1283"/>
                    <a:pt x="943" y="1283"/>
                    <a:pt x="943" y="1283"/>
                  </a:cubicBezTo>
                  <a:cubicBezTo>
                    <a:pt x="941" y="1284"/>
                    <a:pt x="941" y="1284"/>
                    <a:pt x="941" y="1284"/>
                  </a:cubicBezTo>
                  <a:cubicBezTo>
                    <a:pt x="943" y="1284"/>
                    <a:pt x="943" y="1284"/>
                    <a:pt x="943" y="1284"/>
                  </a:cubicBezTo>
                  <a:cubicBezTo>
                    <a:pt x="940" y="1284"/>
                    <a:pt x="940" y="1284"/>
                    <a:pt x="940" y="1284"/>
                  </a:cubicBezTo>
                  <a:cubicBezTo>
                    <a:pt x="943" y="1286"/>
                    <a:pt x="943" y="1286"/>
                    <a:pt x="943" y="1286"/>
                  </a:cubicBezTo>
                  <a:cubicBezTo>
                    <a:pt x="943" y="1285"/>
                    <a:pt x="943" y="1284"/>
                    <a:pt x="943" y="1284"/>
                  </a:cubicBezTo>
                  <a:cubicBezTo>
                    <a:pt x="940" y="1284"/>
                    <a:pt x="940" y="1284"/>
                    <a:pt x="940" y="1284"/>
                  </a:cubicBezTo>
                  <a:cubicBezTo>
                    <a:pt x="943" y="1286"/>
                    <a:pt x="943" y="1286"/>
                    <a:pt x="943" y="1286"/>
                  </a:cubicBezTo>
                  <a:cubicBezTo>
                    <a:pt x="943" y="1286"/>
                    <a:pt x="943" y="1286"/>
                    <a:pt x="943" y="1286"/>
                  </a:cubicBezTo>
                  <a:cubicBezTo>
                    <a:pt x="940" y="1284"/>
                    <a:pt x="940" y="1284"/>
                    <a:pt x="940" y="1284"/>
                  </a:cubicBezTo>
                  <a:cubicBezTo>
                    <a:pt x="941" y="1287"/>
                    <a:pt x="941" y="1287"/>
                    <a:pt x="941" y="1287"/>
                  </a:cubicBezTo>
                  <a:cubicBezTo>
                    <a:pt x="942" y="1287"/>
                    <a:pt x="942" y="1287"/>
                    <a:pt x="943" y="1286"/>
                  </a:cubicBezTo>
                  <a:cubicBezTo>
                    <a:pt x="940" y="1284"/>
                    <a:pt x="940" y="1284"/>
                    <a:pt x="940" y="1284"/>
                  </a:cubicBezTo>
                  <a:cubicBezTo>
                    <a:pt x="941" y="1287"/>
                    <a:pt x="941" y="1287"/>
                    <a:pt x="941" y="1287"/>
                  </a:cubicBezTo>
                  <a:cubicBezTo>
                    <a:pt x="940" y="1284"/>
                    <a:pt x="940" y="1284"/>
                    <a:pt x="940" y="1284"/>
                  </a:cubicBezTo>
                  <a:cubicBezTo>
                    <a:pt x="940" y="1288"/>
                    <a:pt x="940" y="1288"/>
                    <a:pt x="940" y="1288"/>
                  </a:cubicBezTo>
                  <a:cubicBezTo>
                    <a:pt x="940" y="1288"/>
                    <a:pt x="940" y="1288"/>
                    <a:pt x="941" y="1287"/>
                  </a:cubicBezTo>
                  <a:cubicBezTo>
                    <a:pt x="940" y="1284"/>
                    <a:pt x="940" y="1284"/>
                    <a:pt x="940" y="1284"/>
                  </a:cubicBezTo>
                  <a:cubicBezTo>
                    <a:pt x="940" y="1288"/>
                    <a:pt x="940" y="1288"/>
                    <a:pt x="940" y="1288"/>
                  </a:cubicBezTo>
                  <a:cubicBezTo>
                    <a:pt x="940" y="1285"/>
                    <a:pt x="940" y="1285"/>
                    <a:pt x="940" y="1285"/>
                  </a:cubicBezTo>
                  <a:cubicBezTo>
                    <a:pt x="939" y="1288"/>
                    <a:pt x="939" y="1288"/>
                    <a:pt x="939" y="1288"/>
                  </a:cubicBezTo>
                  <a:cubicBezTo>
                    <a:pt x="940" y="1288"/>
                    <a:pt x="940" y="1288"/>
                    <a:pt x="940" y="1288"/>
                  </a:cubicBezTo>
                  <a:cubicBezTo>
                    <a:pt x="940" y="1285"/>
                    <a:pt x="940" y="1285"/>
                    <a:pt x="940" y="1285"/>
                  </a:cubicBezTo>
                  <a:cubicBezTo>
                    <a:pt x="939" y="1288"/>
                    <a:pt x="939" y="1288"/>
                    <a:pt x="939" y="1288"/>
                  </a:cubicBezTo>
                  <a:cubicBezTo>
                    <a:pt x="939" y="1287"/>
                    <a:pt x="939" y="1287"/>
                    <a:pt x="939" y="1287"/>
                  </a:cubicBezTo>
                  <a:cubicBezTo>
                    <a:pt x="939" y="1288"/>
                    <a:pt x="939" y="1288"/>
                    <a:pt x="939" y="1288"/>
                  </a:cubicBezTo>
                  <a:cubicBezTo>
                    <a:pt x="939" y="1288"/>
                    <a:pt x="939" y="1288"/>
                    <a:pt x="939" y="1288"/>
                  </a:cubicBezTo>
                  <a:cubicBezTo>
                    <a:pt x="939" y="1287"/>
                    <a:pt x="939" y="1287"/>
                    <a:pt x="939" y="1287"/>
                  </a:cubicBezTo>
                  <a:cubicBezTo>
                    <a:pt x="939" y="1288"/>
                    <a:pt x="939" y="1288"/>
                    <a:pt x="939" y="1288"/>
                  </a:cubicBezTo>
                  <a:cubicBezTo>
                    <a:pt x="939" y="1288"/>
                    <a:pt x="940" y="1288"/>
                    <a:pt x="941" y="1288"/>
                  </a:cubicBezTo>
                  <a:cubicBezTo>
                    <a:pt x="944" y="1290"/>
                    <a:pt x="952" y="1294"/>
                    <a:pt x="962" y="1300"/>
                  </a:cubicBezTo>
                  <a:cubicBezTo>
                    <a:pt x="997" y="1320"/>
                    <a:pt x="1064" y="1362"/>
                    <a:pt x="1125" y="1398"/>
                  </a:cubicBezTo>
                  <a:cubicBezTo>
                    <a:pt x="1156" y="1416"/>
                    <a:pt x="1185" y="1433"/>
                    <a:pt x="1207" y="1446"/>
                  </a:cubicBezTo>
                  <a:cubicBezTo>
                    <a:pt x="1218" y="1452"/>
                    <a:pt x="1228" y="1457"/>
                    <a:pt x="1235" y="1461"/>
                  </a:cubicBezTo>
                  <a:cubicBezTo>
                    <a:pt x="1239" y="1462"/>
                    <a:pt x="1242" y="1464"/>
                    <a:pt x="1244" y="1465"/>
                  </a:cubicBezTo>
                  <a:cubicBezTo>
                    <a:pt x="1246" y="1465"/>
                    <a:pt x="1247" y="1466"/>
                    <a:pt x="1248" y="1466"/>
                  </a:cubicBezTo>
                  <a:cubicBezTo>
                    <a:pt x="1249" y="1466"/>
                    <a:pt x="1250" y="1466"/>
                    <a:pt x="1251" y="1466"/>
                  </a:cubicBezTo>
                  <a:cubicBezTo>
                    <a:pt x="1252" y="1466"/>
                    <a:pt x="1252" y="1466"/>
                    <a:pt x="1253" y="1466"/>
                  </a:cubicBezTo>
                  <a:cubicBezTo>
                    <a:pt x="1254" y="1466"/>
                    <a:pt x="1255" y="1465"/>
                    <a:pt x="1256" y="1464"/>
                  </a:cubicBezTo>
                  <a:cubicBezTo>
                    <a:pt x="1256" y="1464"/>
                    <a:pt x="1256" y="1464"/>
                    <a:pt x="1256" y="1464"/>
                  </a:cubicBezTo>
                  <a:cubicBezTo>
                    <a:pt x="1256" y="1463"/>
                    <a:pt x="1256" y="1462"/>
                    <a:pt x="1256" y="1462"/>
                  </a:cubicBezTo>
                  <a:cubicBezTo>
                    <a:pt x="1256" y="1461"/>
                    <a:pt x="1256" y="1460"/>
                    <a:pt x="1256" y="1459"/>
                  </a:cubicBezTo>
                  <a:cubicBezTo>
                    <a:pt x="1255" y="1458"/>
                    <a:pt x="1254" y="1457"/>
                    <a:pt x="1253" y="1456"/>
                  </a:cubicBezTo>
                  <a:cubicBezTo>
                    <a:pt x="1251" y="1454"/>
                    <a:pt x="1249" y="1452"/>
                    <a:pt x="1245" y="1449"/>
                  </a:cubicBezTo>
                  <a:cubicBezTo>
                    <a:pt x="1232" y="1439"/>
                    <a:pt x="1207" y="1423"/>
                    <a:pt x="1177" y="1404"/>
                  </a:cubicBezTo>
                  <a:cubicBezTo>
                    <a:pt x="1087" y="1348"/>
                    <a:pt x="950" y="1269"/>
                    <a:pt x="950" y="1269"/>
                  </a:cubicBezTo>
                  <a:cubicBezTo>
                    <a:pt x="948" y="1268"/>
                    <a:pt x="946" y="1268"/>
                    <a:pt x="945" y="1270"/>
                  </a:cubicBezTo>
                  <a:cubicBezTo>
                    <a:pt x="944" y="1272"/>
                    <a:pt x="944" y="1274"/>
                    <a:pt x="946" y="1276"/>
                  </a:cubicBezTo>
                  <a:cubicBezTo>
                    <a:pt x="946" y="1276"/>
                    <a:pt x="1024" y="1322"/>
                    <a:pt x="1102" y="1368"/>
                  </a:cubicBezTo>
                  <a:cubicBezTo>
                    <a:pt x="1141" y="1391"/>
                    <a:pt x="1181" y="1414"/>
                    <a:pt x="1210" y="1431"/>
                  </a:cubicBezTo>
                  <a:cubicBezTo>
                    <a:pt x="1225" y="1440"/>
                    <a:pt x="1238" y="1447"/>
                    <a:pt x="1247" y="1452"/>
                  </a:cubicBezTo>
                  <a:cubicBezTo>
                    <a:pt x="1252" y="1455"/>
                    <a:pt x="1255" y="1457"/>
                    <a:pt x="1258" y="1458"/>
                  </a:cubicBezTo>
                  <a:cubicBezTo>
                    <a:pt x="1259" y="1459"/>
                    <a:pt x="1260" y="1459"/>
                    <a:pt x="1261" y="1460"/>
                  </a:cubicBezTo>
                  <a:cubicBezTo>
                    <a:pt x="1261" y="1460"/>
                    <a:pt x="1262" y="1460"/>
                    <a:pt x="1262" y="1460"/>
                  </a:cubicBezTo>
                  <a:cubicBezTo>
                    <a:pt x="1263" y="1461"/>
                    <a:pt x="1263" y="1461"/>
                    <a:pt x="1263" y="1461"/>
                  </a:cubicBezTo>
                  <a:cubicBezTo>
                    <a:pt x="1263" y="1461"/>
                    <a:pt x="1263" y="1461"/>
                    <a:pt x="1264" y="1461"/>
                  </a:cubicBezTo>
                  <a:cubicBezTo>
                    <a:pt x="1264" y="1461"/>
                    <a:pt x="1265" y="1461"/>
                    <a:pt x="1265" y="1460"/>
                  </a:cubicBezTo>
                  <a:cubicBezTo>
                    <a:pt x="1266" y="1460"/>
                    <a:pt x="1267" y="1460"/>
                    <a:pt x="1268" y="1459"/>
                  </a:cubicBezTo>
                  <a:cubicBezTo>
                    <a:pt x="1268" y="1458"/>
                    <a:pt x="1268" y="1457"/>
                    <a:pt x="1268" y="1456"/>
                  </a:cubicBezTo>
                  <a:cubicBezTo>
                    <a:pt x="1268" y="1455"/>
                    <a:pt x="1267" y="1454"/>
                    <a:pt x="1266" y="1453"/>
                  </a:cubicBezTo>
                  <a:cubicBezTo>
                    <a:pt x="1160" y="1387"/>
                    <a:pt x="1160" y="1387"/>
                    <a:pt x="1160" y="1387"/>
                  </a:cubicBezTo>
                  <a:cubicBezTo>
                    <a:pt x="1269" y="1450"/>
                    <a:pt x="1269" y="1450"/>
                    <a:pt x="1269" y="1450"/>
                  </a:cubicBezTo>
                  <a:cubicBezTo>
                    <a:pt x="1271" y="1451"/>
                    <a:pt x="1273" y="1450"/>
                    <a:pt x="1274" y="1449"/>
                  </a:cubicBezTo>
                  <a:cubicBezTo>
                    <a:pt x="1276" y="1447"/>
                    <a:pt x="1275" y="1444"/>
                    <a:pt x="1273" y="1443"/>
                  </a:cubicBezTo>
                  <a:cubicBezTo>
                    <a:pt x="971" y="1254"/>
                    <a:pt x="971" y="1254"/>
                    <a:pt x="971" y="1254"/>
                  </a:cubicBezTo>
                  <a:cubicBezTo>
                    <a:pt x="969" y="1258"/>
                    <a:pt x="969" y="1258"/>
                    <a:pt x="969" y="1258"/>
                  </a:cubicBezTo>
                  <a:cubicBezTo>
                    <a:pt x="972" y="1260"/>
                    <a:pt x="972" y="1260"/>
                    <a:pt x="972" y="1260"/>
                  </a:cubicBezTo>
                  <a:cubicBezTo>
                    <a:pt x="969" y="1258"/>
                    <a:pt x="969" y="1258"/>
                    <a:pt x="969" y="1258"/>
                  </a:cubicBezTo>
                  <a:cubicBezTo>
                    <a:pt x="970" y="1261"/>
                    <a:pt x="970" y="1261"/>
                    <a:pt x="970" y="1261"/>
                  </a:cubicBezTo>
                  <a:cubicBezTo>
                    <a:pt x="971" y="1261"/>
                    <a:pt x="971" y="1261"/>
                    <a:pt x="972" y="1260"/>
                  </a:cubicBezTo>
                  <a:cubicBezTo>
                    <a:pt x="969" y="1258"/>
                    <a:pt x="969" y="1258"/>
                    <a:pt x="969" y="1258"/>
                  </a:cubicBezTo>
                  <a:cubicBezTo>
                    <a:pt x="970" y="1261"/>
                    <a:pt x="970" y="1261"/>
                    <a:pt x="970" y="1261"/>
                  </a:cubicBezTo>
                  <a:cubicBezTo>
                    <a:pt x="969" y="1258"/>
                    <a:pt x="969" y="1258"/>
                    <a:pt x="969" y="1258"/>
                  </a:cubicBezTo>
                  <a:cubicBezTo>
                    <a:pt x="969" y="1261"/>
                    <a:pt x="969" y="1261"/>
                    <a:pt x="969" y="1261"/>
                  </a:cubicBezTo>
                  <a:cubicBezTo>
                    <a:pt x="969" y="1261"/>
                    <a:pt x="969" y="1261"/>
                    <a:pt x="970" y="1261"/>
                  </a:cubicBezTo>
                  <a:cubicBezTo>
                    <a:pt x="969" y="1258"/>
                    <a:pt x="969" y="1258"/>
                    <a:pt x="969" y="1258"/>
                  </a:cubicBezTo>
                  <a:cubicBezTo>
                    <a:pt x="969" y="1261"/>
                    <a:pt x="969" y="1261"/>
                    <a:pt x="969" y="1261"/>
                  </a:cubicBezTo>
                  <a:cubicBezTo>
                    <a:pt x="969" y="1258"/>
                    <a:pt x="969" y="1258"/>
                    <a:pt x="969" y="1258"/>
                  </a:cubicBezTo>
                  <a:cubicBezTo>
                    <a:pt x="968" y="1261"/>
                    <a:pt x="968" y="1261"/>
                    <a:pt x="968" y="1261"/>
                  </a:cubicBezTo>
                  <a:cubicBezTo>
                    <a:pt x="968" y="1261"/>
                    <a:pt x="968" y="1261"/>
                    <a:pt x="969" y="1261"/>
                  </a:cubicBezTo>
                  <a:cubicBezTo>
                    <a:pt x="969" y="1258"/>
                    <a:pt x="969" y="1258"/>
                    <a:pt x="969" y="1258"/>
                  </a:cubicBezTo>
                  <a:cubicBezTo>
                    <a:pt x="968" y="1261"/>
                    <a:pt x="968" y="1261"/>
                    <a:pt x="968" y="1261"/>
                  </a:cubicBezTo>
                  <a:cubicBezTo>
                    <a:pt x="968" y="1260"/>
                    <a:pt x="968" y="1260"/>
                    <a:pt x="968" y="1260"/>
                  </a:cubicBezTo>
                  <a:cubicBezTo>
                    <a:pt x="968" y="1261"/>
                    <a:pt x="968" y="1261"/>
                    <a:pt x="968" y="1261"/>
                  </a:cubicBezTo>
                  <a:cubicBezTo>
                    <a:pt x="968" y="1261"/>
                    <a:pt x="968" y="1261"/>
                    <a:pt x="968" y="1261"/>
                  </a:cubicBezTo>
                  <a:cubicBezTo>
                    <a:pt x="968" y="1260"/>
                    <a:pt x="968" y="1260"/>
                    <a:pt x="968" y="1260"/>
                  </a:cubicBezTo>
                  <a:cubicBezTo>
                    <a:pt x="968" y="1261"/>
                    <a:pt x="968" y="1261"/>
                    <a:pt x="968" y="1261"/>
                  </a:cubicBezTo>
                  <a:cubicBezTo>
                    <a:pt x="968" y="1261"/>
                    <a:pt x="969" y="1262"/>
                    <a:pt x="969" y="1262"/>
                  </a:cubicBezTo>
                  <a:cubicBezTo>
                    <a:pt x="973" y="1264"/>
                    <a:pt x="981" y="1268"/>
                    <a:pt x="991" y="1274"/>
                  </a:cubicBezTo>
                  <a:cubicBezTo>
                    <a:pt x="1029" y="1295"/>
                    <a:pt x="1102" y="1337"/>
                    <a:pt x="1165" y="1375"/>
                  </a:cubicBezTo>
                  <a:cubicBezTo>
                    <a:pt x="1197" y="1394"/>
                    <a:pt x="1227" y="1411"/>
                    <a:pt x="1248" y="1424"/>
                  </a:cubicBezTo>
                  <a:cubicBezTo>
                    <a:pt x="1259" y="1430"/>
                    <a:pt x="1268" y="1435"/>
                    <a:pt x="1274" y="1439"/>
                  </a:cubicBezTo>
                  <a:cubicBezTo>
                    <a:pt x="1280" y="1442"/>
                    <a:pt x="1283" y="1444"/>
                    <a:pt x="1283" y="1444"/>
                  </a:cubicBezTo>
                  <a:cubicBezTo>
                    <a:pt x="1285" y="1446"/>
                    <a:pt x="1288" y="1445"/>
                    <a:pt x="1289" y="1443"/>
                  </a:cubicBezTo>
                  <a:cubicBezTo>
                    <a:pt x="1289" y="1442"/>
                    <a:pt x="1289" y="1442"/>
                    <a:pt x="1289" y="1441"/>
                  </a:cubicBezTo>
                  <a:cubicBezTo>
                    <a:pt x="1289" y="1440"/>
                    <a:pt x="1289" y="1439"/>
                    <a:pt x="1289" y="1439"/>
                  </a:cubicBezTo>
                  <a:cubicBezTo>
                    <a:pt x="1289" y="1438"/>
                    <a:pt x="1288" y="1438"/>
                    <a:pt x="1288" y="1438"/>
                  </a:cubicBezTo>
                  <a:cubicBezTo>
                    <a:pt x="1288" y="1438"/>
                    <a:pt x="1288" y="1438"/>
                    <a:pt x="1288" y="1438"/>
                  </a:cubicBezTo>
                  <a:cubicBezTo>
                    <a:pt x="1287" y="1437"/>
                    <a:pt x="1287" y="1437"/>
                    <a:pt x="1286" y="1436"/>
                  </a:cubicBezTo>
                  <a:cubicBezTo>
                    <a:pt x="1280" y="1432"/>
                    <a:pt x="1257" y="1419"/>
                    <a:pt x="1228" y="1401"/>
                  </a:cubicBezTo>
                  <a:cubicBezTo>
                    <a:pt x="1183" y="1374"/>
                    <a:pt x="1122" y="1337"/>
                    <a:pt x="1071" y="1305"/>
                  </a:cubicBezTo>
                  <a:cubicBezTo>
                    <a:pt x="1046" y="1290"/>
                    <a:pt x="1024" y="1276"/>
                    <a:pt x="1008" y="1265"/>
                  </a:cubicBezTo>
                  <a:cubicBezTo>
                    <a:pt x="1000" y="1260"/>
                    <a:pt x="993" y="1256"/>
                    <a:pt x="989" y="1253"/>
                  </a:cubicBezTo>
                  <a:cubicBezTo>
                    <a:pt x="987" y="1251"/>
                    <a:pt x="985" y="1250"/>
                    <a:pt x="984" y="1249"/>
                  </a:cubicBezTo>
                  <a:cubicBezTo>
                    <a:pt x="983" y="1248"/>
                    <a:pt x="983" y="1248"/>
                    <a:pt x="983" y="1248"/>
                  </a:cubicBezTo>
                  <a:cubicBezTo>
                    <a:pt x="983" y="1248"/>
                    <a:pt x="983" y="1248"/>
                    <a:pt x="983" y="1248"/>
                  </a:cubicBezTo>
                  <a:cubicBezTo>
                    <a:pt x="982" y="1249"/>
                    <a:pt x="982" y="1249"/>
                    <a:pt x="982" y="1249"/>
                  </a:cubicBezTo>
                  <a:cubicBezTo>
                    <a:pt x="983" y="1248"/>
                    <a:pt x="983" y="1248"/>
                    <a:pt x="983" y="1248"/>
                  </a:cubicBezTo>
                  <a:cubicBezTo>
                    <a:pt x="983" y="1248"/>
                    <a:pt x="983" y="1248"/>
                    <a:pt x="983" y="1248"/>
                  </a:cubicBezTo>
                  <a:cubicBezTo>
                    <a:pt x="982" y="1249"/>
                    <a:pt x="982" y="1249"/>
                    <a:pt x="982" y="1249"/>
                  </a:cubicBezTo>
                  <a:cubicBezTo>
                    <a:pt x="983" y="1248"/>
                    <a:pt x="983" y="1248"/>
                    <a:pt x="983" y="1248"/>
                  </a:cubicBezTo>
                  <a:cubicBezTo>
                    <a:pt x="980" y="1250"/>
                    <a:pt x="980" y="1250"/>
                    <a:pt x="980" y="1250"/>
                  </a:cubicBezTo>
                  <a:cubicBezTo>
                    <a:pt x="983" y="1250"/>
                    <a:pt x="983" y="1250"/>
                    <a:pt x="983" y="1250"/>
                  </a:cubicBezTo>
                  <a:cubicBezTo>
                    <a:pt x="983" y="1249"/>
                    <a:pt x="983" y="1249"/>
                    <a:pt x="983" y="1248"/>
                  </a:cubicBezTo>
                  <a:cubicBezTo>
                    <a:pt x="980" y="1250"/>
                    <a:pt x="980" y="1250"/>
                    <a:pt x="980" y="1250"/>
                  </a:cubicBezTo>
                  <a:cubicBezTo>
                    <a:pt x="983" y="1250"/>
                    <a:pt x="983" y="1250"/>
                    <a:pt x="983" y="1250"/>
                  </a:cubicBezTo>
                  <a:cubicBezTo>
                    <a:pt x="980" y="1250"/>
                    <a:pt x="980" y="1250"/>
                    <a:pt x="980" y="1250"/>
                  </a:cubicBezTo>
                  <a:cubicBezTo>
                    <a:pt x="983" y="1252"/>
                    <a:pt x="983" y="1252"/>
                    <a:pt x="983" y="1252"/>
                  </a:cubicBezTo>
                  <a:cubicBezTo>
                    <a:pt x="983" y="1251"/>
                    <a:pt x="983" y="1251"/>
                    <a:pt x="983" y="1250"/>
                  </a:cubicBezTo>
                  <a:cubicBezTo>
                    <a:pt x="980" y="1250"/>
                    <a:pt x="980" y="1250"/>
                    <a:pt x="980" y="1250"/>
                  </a:cubicBezTo>
                  <a:cubicBezTo>
                    <a:pt x="983" y="1252"/>
                    <a:pt x="983" y="1252"/>
                    <a:pt x="983" y="1252"/>
                  </a:cubicBezTo>
                  <a:cubicBezTo>
                    <a:pt x="983" y="1252"/>
                    <a:pt x="983" y="1252"/>
                    <a:pt x="983" y="1252"/>
                  </a:cubicBezTo>
                  <a:cubicBezTo>
                    <a:pt x="980" y="1250"/>
                    <a:pt x="980" y="1250"/>
                    <a:pt x="980" y="1250"/>
                  </a:cubicBezTo>
                  <a:cubicBezTo>
                    <a:pt x="981" y="1254"/>
                    <a:pt x="981" y="1254"/>
                    <a:pt x="981" y="1254"/>
                  </a:cubicBezTo>
                  <a:cubicBezTo>
                    <a:pt x="981" y="1253"/>
                    <a:pt x="982" y="1253"/>
                    <a:pt x="983" y="1252"/>
                  </a:cubicBezTo>
                  <a:cubicBezTo>
                    <a:pt x="980" y="1250"/>
                    <a:pt x="980" y="1250"/>
                    <a:pt x="980" y="1250"/>
                  </a:cubicBezTo>
                  <a:cubicBezTo>
                    <a:pt x="981" y="1254"/>
                    <a:pt x="981" y="1254"/>
                    <a:pt x="981" y="1254"/>
                  </a:cubicBezTo>
                  <a:cubicBezTo>
                    <a:pt x="980" y="1250"/>
                    <a:pt x="980" y="1250"/>
                    <a:pt x="980" y="1250"/>
                  </a:cubicBezTo>
                  <a:cubicBezTo>
                    <a:pt x="980" y="1254"/>
                    <a:pt x="980" y="1254"/>
                    <a:pt x="980" y="1254"/>
                  </a:cubicBezTo>
                  <a:cubicBezTo>
                    <a:pt x="980" y="1254"/>
                    <a:pt x="980" y="1254"/>
                    <a:pt x="981" y="1254"/>
                  </a:cubicBezTo>
                  <a:cubicBezTo>
                    <a:pt x="980" y="1250"/>
                    <a:pt x="980" y="1250"/>
                    <a:pt x="980" y="1250"/>
                  </a:cubicBezTo>
                  <a:cubicBezTo>
                    <a:pt x="980" y="1254"/>
                    <a:pt x="980" y="1254"/>
                    <a:pt x="980" y="1254"/>
                  </a:cubicBezTo>
                  <a:cubicBezTo>
                    <a:pt x="980" y="1252"/>
                    <a:pt x="980" y="1252"/>
                    <a:pt x="980" y="1252"/>
                  </a:cubicBezTo>
                  <a:cubicBezTo>
                    <a:pt x="980" y="1254"/>
                    <a:pt x="980" y="1254"/>
                    <a:pt x="980" y="1254"/>
                  </a:cubicBezTo>
                  <a:cubicBezTo>
                    <a:pt x="980" y="1254"/>
                    <a:pt x="980" y="1254"/>
                    <a:pt x="980" y="1254"/>
                  </a:cubicBezTo>
                  <a:cubicBezTo>
                    <a:pt x="980" y="1252"/>
                    <a:pt x="980" y="1252"/>
                    <a:pt x="980" y="1252"/>
                  </a:cubicBezTo>
                  <a:cubicBezTo>
                    <a:pt x="980" y="1254"/>
                    <a:pt x="980" y="1254"/>
                    <a:pt x="980" y="1254"/>
                  </a:cubicBezTo>
                  <a:cubicBezTo>
                    <a:pt x="980" y="1254"/>
                    <a:pt x="980" y="1254"/>
                    <a:pt x="980" y="1254"/>
                  </a:cubicBezTo>
                  <a:cubicBezTo>
                    <a:pt x="980" y="1254"/>
                    <a:pt x="980" y="1254"/>
                    <a:pt x="981" y="1254"/>
                  </a:cubicBezTo>
                  <a:cubicBezTo>
                    <a:pt x="985" y="1256"/>
                    <a:pt x="994" y="1260"/>
                    <a:pt x="1004" y="1266"/>
                  </a:cubicBezTo>
                  <a:cubicBezTo>
                    <a:pt x="1043" y="1287"/>
                    <a:pt x="1116" y="1329"/>
                    <a:pt x="1179" y="1366"/>
                  </a:cubicBezTo>
                  <a:cubicBezTo>
                    <a:pt x="1211" y="1384"/>
                    <a:pt x="1240" y="1401"/>
                    <a:pt x="1261" y="1414"/>
                  </a:cubicBezTo>
                  <a:cubicBezTo>
                    <a:pt x="1272" y="1420"/>
                    <a:pt x="1281" y="1425"/>
                    <a:pt x="1287" y="1429"/>
                  </a:cubicBezTo>
                  <a:cubicBezTo>
                    <a:pt x="1293" y="1432"/>
                    <a:pt x="1296" y="1434"/>
                    <a:pt x="1296" y="1434"/>
                  </a:cubicBezTo>
                  <a:cubicBezTo>
                    <a:pt x="1298" y="1436"/>
                    <a:pt x="1300" y="1435"/>
                    <a:pt x="1302" y="1433"/>
                  </a:cubicBezTo>
                  <a:cubicBezTo>
                    <a:pt x="1303" y="1431"/>
                    <a:pt x="1302" y="1429"/>
                    <a:pt x="1300" y="1428"/>
                  </a:cubicBezTo>
                  <a:cubicBezTo>
                    <a:pt x="990" y="1234"/>
                    <a:pt x="990" y="1234"/>
                    <a:pt x="990" y="1234"/>
                  </a:cubicBezTo>
                  <a:cubicBezTo>
                    <a:pt x="990" y="1233"/>
                    <a:pt x="988" y="1233"/>
                    <a:pt x="987" y="1234"/>
                  </a:cubicBezTo>
                  <a:cubicBezTo>
                    <a:pt x="986" y="1234"/>
                    <a:pt x="986" y="1234"/>
                    <a:pt x="985" y="1235"/>
                  </a:cubicBezTo>
                  <a:cubicBezTo>
                    <a:pt x="984" y="1236"/>
                    <a:pt x="984" y="1237"/>
                    <a:pt x="984" y="1238"/>
                  </a:cubicBezTo>
                  <a:cubicBezTo>
                    <a:pt x="985" y="1239"/>
                    <a:pt x="985" y="1240"/>
                    <a:pt x="986" y="1241"/>
                  </a:cubicBezTo>
                  <a:cubicBezTo>
                    <a:pt x="986" y="1241"/>
                    <a:pt x="1109" y="1317"/>
                    <a:pt x="1234" y="1393"/>
                  </a:cubicBezTo>
                  <a:cubicBezTo>
                    <a:pt x="1296" y="1431"/>
                    <a:pt x="1359" y="1469"/>
                    <a:pt x="1408" y="1497"/>
                  </a:cubicBezTo>
                  <a:cubicBezTo>
                    <a:pt x="1433" y="1512"/>
                    <a:pt x="1453" y="1524"/>
                    <a:pt x="1469" y="1532"/>
                  </a:cubicBezTo>
                  <a:cubicBezTo>
                    <a:pt x="1477" y="1536"/>
                    <a:pt x="1483" y="1539"/>
                    <a:pt x="1488" y="1542"/>
                  </a:cubicBezTo>
                  <a:cubicBezTo>
                    <a:pt x="1490" y="1543"/>
                    <a:pt x="1492" y="1544"/>
                    <a:pt x="1494" y="1544"/>
                  </a:cubicBezTo>
                  <a:cubicBezTo>
                    <a:pt x="1495" y="1545"/>
                    <a:pt x="1496" y="1545"/>
                    <a:pt x="1496" y="1545"/>
                  </a:cubicBezTo>
                  <a:cubicBezTo>
                    <a:pt x="1497" y="1545"/>
                    <a:pt x="1498" y="1545"/>
                    <a:pt x="1499" y="1546"/>
                  </a:cubicBezTo>
                  <a:cubicBezTo>
                    <a:pt x="1499" y="1545"/>
                    <a:pt x="1500" y="1545"/>
                    <a:pt x="1500" y="1545"/>
                  </a:cubicBezTo>
                  <a:cubicBezTo>
                    <a:pt x="1501" y="1545"/>
                    <a:pt x="1502" y="1544"/>
                    <a:pt x="1503" y="1543"/>
                  </a:cubicBezTo>
                  <a:cubicBezTo>
                    <a:pt x="1503" y="1543"/>
                    <a:pt x="1503" y="1543"/>
                    <a:pt x="1503" y="1543"/>
                  </a:cubicBezTo>
                  <a:cubicBezTo>
                    <a:pt x="1503" y="1543"/>
                    <a:pt x="1503" y="1542"/>
                    <a:pt x="1503" y="1541"/>
                  </a:cubicBezTo>
                  <a:cubicBezTo>
                    <a:pt x="1503" y="1539"/>
                    <a:pt x="1503" y="1539"/>
                    <a:pt x="1502" y="1538"/>
                  </a:cubicBezTo>
                  <a:cubicBezTo>
                    <a:pt x="1502" y="1536"/>
                    <a:pt x="1501" y="1535"/>
                    <a:pt x="1499" y="1534"/>
                  </a:cubicBezTo>
                  <a:cubicBezTo>
                    <a:pt x="1496" y="1531"/>
                    <a:pt x="1492" y="1527"/>
                    <a:pt x="1486" y="1523"/>
                  </a:cubicBezTo>
                  <a:cubicBezTo>
                    <a:pt x="1465" y="1507"/>
                    <a:pt x="1424" y="1482"/>
                    <a:pt x="1375" y="1451"/>
                  </a:cubicBezTo>
                  <a:cubicBezTo>
                    <a:pt x="1302" y="1406"/>
                    <a:pt x="1209" y="1351"/>
                    <a:pt x="1135" y="1307"/>
                  </a:cubicBezTo>
                  <a:cubicBezTo>
                    <a:pt x="1098" y="1285"/>
                    <a:pt x="1065" y="1265"/>
                    <a:pt x="1042" y="1251"/>
                  </a:cubicBezTo>
                  <a:cubicBezTo>
                    <a:pt x="1031" y="1244"/>
                    <a:pt x="1021" y="1239"/>
                    <a:pt x="1015" y="1235"/>
                  </a:cubicBezTo>
                  <a:cubicBezTo>
                    <a:pt x="1012" y="1233"/>
                    <a:pt x="1009" y="1231"/>
                    <a:pt x="1008" y="1230"/>
                  </a:cubicBezTo>
                  <a:cubicBezTo>
                    <a:pt x="1007" y="1229"/>
                    <a:pt x="1006" y="1229"/>
                    <a:pt x="1006" y="1229"/>
                  </a:cubicBezTo>
                  <a:cubicBezTo>
                    <a:pt x="1006" y="1229"/>
                    <a:pt x="1006" y="1229"/>
                    <a:pt x="1006" y="1229"/>
                  </a:cubicBezTo>
                  <a:cubicBezTo>
                    <a:pt x="1006" y="1229"/>
                    <a:pt x="1006" y="1229"/>
                    <a:pt x="1006" y="1229"/>
                  </a:cubicBezTo>
                  <a:cubicBezTo>
                    <a:pt x="1006" y="1229"/>
                    <a:pt x="1006" y="1229"/>
                    <a:pt x="1006" y="1229"/>
                  </a:cubicBezTo>
                  <a:cubicBezTo>
                    <a:pt x="1006" y="1229"/>
                    <a:pt x="1006" y="1229"/>
                    <a:pt x="1006" y="1229"/>
                  </a:cubicBezTo>
                  <a:cubicBezTo>
                    <a:pt x="1006" y="1229"/>
                    <a:pt x="1006" y="1229"/>
                    <a:pt x="1006" y="1229"/>
                  </a:cubicBezTo>
                  <a:cubicBezTo>
                    <a:pt x="1006" y="1229"/>
                    <a:pt x="1006" y="1229"/>
                    <a:pt x="1006" y="1229"/>
                  </a:cubicBezTo>
                  <a:cubicBezTo>
                    <a:pt x="1004" y="1231"/>
                    <a:pt x="1004" y="1231"/>
                    <a:pt x="1004" y="1231"/>
                  </a:cubicBezTo>
                  <a:cubicBezTo>
                    <a:pt x="1006" y="1229"/>
                    <a:pt x="1006" y="1229"/>
                    <a:pt x="1006" y="1229"/>
                  </a:cubicBezTo>
                  <a:cubicBezTo>
                    <a:pt x="1006" y="1229"/>
                    <a:pt x="1006" y="1229"/>
                    <a:pt x="1006" y="1229"/>
                  </a:cubicBezTo>
                  <a:cubicBezTo>
                    <a:pt x="1004" y="1231"/>
                    <a:pt x="1004" y="1231"/>
                    <a:pt x="1004" y="1231"/>
                  </a:cubicBezTo>
                  <a:cubicBezTo>
                    <a:pt x="1006" y="1229"/>
                    <a:pt x="1006" y="1229"/>
                    <a:pt x="1006" y="1229"/>
                  </a:cubicBezTo>
                  <a:cubicBezTo>
                    <a:pt x="1003" y="1231"/>
                    <a:pt x="1003" y="1231"/>
                    <a:pt x="1003" y="1231"/>
                  </a:cubicBezTo>
                  <a:cubicBezTo>
                    <a:pt x="1007" y="1230"/>
                    <a:pt x="1007" y="1230"/>
                    <a:pt x="1007" y="1230"/>
                  </a:cubicBezTo>
                  <a:cubicBezTo>
                    <a:pt x="1006" y="1229"/>
                    <a:pt x="1006" y="1229"/>
                    <a:pt x="1006" y="1229"/>
                  </a:cubicBezTo>
                  <a:cubicBezTo>
                    <a:pt x="1003" y="1231"/>
                    <a:pt x="1003" y="1231"/>
                    <a:pt x="1003" y="1231"/>
                  </a:cubicBezTo>
                  <a:cubicBezTo>
                    <a:pt x="1007" y="1230"/>
                    <a:pt x="1007" y="1230"/>
                    <a:pt x="1007" y="1230"/>
                  </a:cubicBezTo>
                  <a:cubicBezTo>
                    <a:pt x="1003" y="1231"/>
                    <a:pt x="1003" y="1231"/>
                    <a:pt x="1003" y="1231"/>
                  </a:cubicBezTo>
                  <a:cubicBezTo>
                    <a:pt x="1007" y="1231"/>
                    <a:pt x="1007" y="1231"/>
                    <a:pt x="1007" y="1231"/>
                  </a:cubicBezTo>
                  <a:cubicBezTo>
                    <a:pt x="1007" y="1230"/>
                    <a:pt x="1007" y="1230"/>
                    <a:pt x="1007" y="1230"/>
                  </a:cubicBezTo>
                  <a:cubicBezTo>
                    <a:pt x="1003" y="1231"/>
                    <a:pt x="1003" y="1231"/>
                    <a:pt x="1003" y="1231"/>
                  </a:cubicBezTo>
                  <a:cubicBezTo>
                    <a:pt x="1007" y="1231"/>
                    <a:pt x="1007" y="1231"/>
                    <a:pt x="1007" y="1231"/>
                  </a:cubicBezTo>
                  <a:cubicBezTo>
                    <a:pt x="1003" y="1231"/>
                    <a:pt x="1003" y="1231"/>
                    <a:pt x="1003" y="1231"/>
                  </a:cubicBezTo>
                  <a:cubicBezTo>
                    <a:pt x="1006" y="1233"/>
                    <a:pt x="1006" y="1233"/>
                    <a:pt x="1006" y="1233"/>
                  </a:cubicBezTo>
                  <a:cubicBezTo>
                    <a:pt x="1007" y="1233"/>
                    <a:pt x="1007" y="1232"/>
                    <a:pt x="1007" y="1231"/>
                  </a:cubicBezTo>
                  <a:cubicBezTo>
                    <a:pt x="1003" y="1231"/>
                    <a:pt x="1003" y="1231"/>
                    <a:pt x="1003" y="1231"/>
                  </a:cubicBezTo>
                  <a:cubicBezTo>
                    <a:pt x="1006" y="1233"/>
                    <a:pt x="1006" y="1233"/>
                    <a:pt x="1006" y="1233"/>
                  </a:cubicBezTo>
                  <a:cubicBezTo>
                    <a:pt x="1003" y="1231"/>
                    <a:pt x="1003" y="1231"/>
                    <a:pt x="1003" y="1231"/>
                  </a:cubicBezTo>
                  <a:cubicBezTo>
                    <a:pt x="1001" y="1235"/>
                    <a:pt x="1001" y="1235"/>
                    <a:pt x="1001" y="1235"/>
                  </a:cubicBezTo>
                  <a:cubicBezTo>
                    <a:pt x="1001" y="1235"/>
                    <a:pt x="1182" y="1346"/>
                    <a:pt x="1365" y="1458"/>
                  </a:cubicBezTo>
                  <a:cubicBezTo>
                    <a:pt x="1457" y="1514"/>
                    <a:pt x="1549" y="1570"/>
                    <a:pt x="1619" y="1612"/>
                  </a:cubicBezTo>
                  <a:cubicBezTo>
                    <a:pt x="1654" y="1633"/>
                    <a:pt x="1684" y="1651"/>
                    <a:pt x="1705" y="1663"/>
                  </a:cubicBezTo>
                  <a:cubicBezTo>
                    <a:pt x="1716" y="1669"/>
                    <a:pt x="1724" y="1674"/>
                    <a:pt x="1731" y="1677"/>
                  </a:cubicBezTo>
                  <a:cubicBezTo>
                    <a:pt x="1734" y="1679"/>
                    <a:pt x="1736" y="1680"/>
                    <a:pt x="1738" y="1681"/>
                  </a:cubicBezTo>
                  <a:cubicBezTo>
                    <a:pt x="1739" y="1681"/>
                    <a:pt x="1740" y="1682"/>
                    <a:pt x="1741" y="1682"/>
                  </a:cubicBezTo>
                  <a:cubicBezTo>
                    <a:pt x="1741" y="1682"/>
                    <a:pt x="1742" y="1682"/>
                    <a:pt x="1742" y="1682"/>
                  </a:cubicBezTo>
                  <a:cubicBezTo>
                    <a:pt x="1742" y="1682"/>
                    <a:pt x="1743" y="1683"/>
                    <a:pt x="1743" y="1683"/>
                  </a:cubicBezTo>
                  <a:cubicBezTo>
                    <a:pt x="1744" y="1683"/>
                    <a:pt x="1744" y="1683"/>
                    <a:pt x="1745" y="1682"/>
                  </a:cubicBezTo>
                  <a:cubicBezTo>
                    <a:pt x="1746" y="1682"/>
                    <a:pt x="1746" y="1682"/>
                    <a:pt x="1747" y="1681"/>
                  </a:cubicBezTo>
                  <a:cubicBezTo>
                    <a:pt x="1747" y="1681"/>
                    <a:pt x="1747" y="1681"/>
                    <a:pt x="1747" y="1681"/>
                  </a:cubicBezTo>
                  <a:cubicBezTo>
                    <a:pt x="1748" y="1680"/>
                    <a:pt x="1748" y="1679"/>
                    <a:pt x="1748" y="1678"/>
                  </a:cubicBezTo>
                  <a:cubicBezTo>
                    <a:pt x="1748" y="1676"/>
                    <a:pt x="1747" y="1675"/>
                    <a:pt x="1747" y="1675"/>
                  </a:cubicBezTo>
                  <a:cubicBezTo>
                    <a:pt x="1746" y="1673"/>
                    <a:pt x="1744" y="1671"/>
                    <a:pt x="1742" y="1669"/>
                  </a:cubicBezTo>
                  <a:cubicBezTo>
                    <a:pt x="1738" y="1665"/>
                    <a:pt x="1732" y="1660"/>
                    <a:pt x="1723" y="1654"/>
                  </a:cubicBezTo>
                  <a:cubicBezTo>
                    <a:pt x="1692" y="1632"/>
                    <a:pt x="1632" y="1593"/>
                    <a:pt x="1560" y="1548"/>
                  </a:cubicBezTo>
                  <a:cubicBezTo>
                    <a:pt x="1342" y="1412"/>
                    <a:pt x="1013" y="1217"/>
                    <a:pt x="1013" y="1217"/>
                  </a:cubicBezTo>
                  <a:cubicBezTo>
                    <a:pt x="1011" y="1221"/>
                    <a:pt x="1011" y="1221"/>
                    <a:pt x="1011" y="1221"/>
                  </a:cubicBezTo>
                  <a:cubicBezTo>
                    <a:pt x="1014" y="1223"/>
                    <a:pt x="1014" y="1223"/>
                    <a:pt x="1014" y="1223"/>
                  </a:cubicBezTo>
                  <a:cubicBezTo>
                    <a:pt x="1011" y="1221"/>
                    <a:pt x="1011" y="1221"/>
                    <a:pt x="1011" y="1221"/>
                  </a:cubicBezTo>
                  <a:cubicBezTo>
                    <a:pt x="1012" y="1224"/>
                    <a:pt x="1012" y="1224"/>
                    <a:pt x="1012" y="1224"/>
                  </a:cubicBezTo>
                  <a:cubicBezTo>
                    <a:pt x="1013" y="1224"/>
                    <a:pt x="1014" y="1224"/>
                    <a:pt x="1014" y="1223"/>
                  </a:cubicBezTo>
                  <a:cubicBezTo>
                    <a:pt x="1011" y="1221"/>
                    <a:pt x="1011" y="1221"/>
                    <a:pt x="1011" y="1221"/>
                  </a:cubicBezTo>
                  <a:cubicBezTo>
                    <a:pt x="1012" y="1224"/>
                    <a:pt x="1012" y="1224"/>
                    <a:pt x="1012" y="1224"/>
                  </a:cubicBezTo>
                  <a:cubicBezTo>
                    <a:pt x="1011" y="1221"/>
                    <a:pt x="1011" y="1221"/>
                    <a:pt x="1011" y="1221"/>
                  </a:cubicBezTo>
                  <a:cubicBezTo>
                    <a:pt x="1011" y="1225"/>
                    <a:pt x="1011" y="1225"/>
                    <a:pt x="1011" y="1225"/>
                  </a:cubicBezTo>
                  <a:cubicBezTo>
                    <a:pt x="1011" y="1225"/>
                    <a:pt x="1012" y="1225"/>
                    <a:pt x="1012" y="1224"/>
                  </a:cubicBezTo>
                  <a:cubicBezTo>
                    <a:pt x="1011" y="1221"/>
                    <a:pt x="1011" y="1221"/>
                    <a:pt x="1011" y="1221"/>
                  </a:cubicBezTo>
                  <a:cubicBezTo>
                    <a:pt x="1011" y="1225"/>
                    <a:pt x="1011" y="1225"/>
                    <a:pt x="1011" y="1225"/>
                  </a:cubicBezTo>
                  <a:cubicBezTo>
                    <a:pt x="1011" y="1221"/>
                    <a:pt x="1011" y="1221"/>
                    <a:pt x="1011" y="1221"/>
                  </a:cubicBezTo>
                  <a:cubicBezTo>
                    <a:pt x="1010" y="1224"/>
                    <a:pt x="1010" y="1224"/>
                    <a:pt x="1010" y="1224"/>
                  </a:cubicBezTo>
                  <a:cubicBezTo>
                    <a:pt x="1010" y="1224"/>
                    <a:pt x="1010" y="1225"/>
                    <a:pt x="1011" y="1225"/>
                  </a:cubicBezTo>
                  <a:cubicBezTo>
                    <a:pt x="1011" y="1221"/>
                    <a:pt x="1011" y="1221"/>
                    <a:pt x="1011" y="1221"/>
                  </a:cubicBezTo>
                  <a:cubicBezTo>
                    <a:pt x="1010" y="1224"/>
                    <a:pt x="1010" y="1224"/>
                    <a:pt x="1010" y="1224"/>
                  </a:cubicBezTo>
                  <a:cubicBezTo>
                    <a:pt x="1011" y="1221"/>
                    <a:pt x="1011" y="1221"/>
                    <a:pt x="1011" y="1221"/>
                  </a:cubicBezTo>
                  <a:cubicBezTo>
                    <a:pt x="1009" y="1224"/>
                    <a:pt x="1009" y="1224"/>
                    <a:pt x="1009" y="1224"/>
                  </a:cubicBezTo>
                  <a:cubicBezTo>
                    <a:pt x="1010" y="1224"/>
                    <a:pt x="1010" y="1224"/>
                    <a:pt x="1010" y="1224"/>
                  </a:cubicBezTo>
                  <a:cubicBezTo>
                    <a:pt x="1011" y="1221"/>
                    <a:pt x="1011" y="1221"/>
                    <a:pt x="1011" y="1221"/>
                  </a:cubicBezTo>
                  <a:cubicBezTo>
                    <a:pt x="1009" y="1224"/>
                    <a:pt x="1009" y="1224"/>
                    <a:pt x="1009" y="1224"/>
                  </a:cubicBezTo>
                  <a:cubicBezTo>
                    <a:pt x="1010" y="1224"/>
                    <a:pt x="1010" y="1224"/>
                    <a:pt x="1010" y="1224"/>
                  </a:cubicBezTo>
                  <a:cubicBezTo>
                    <a:pt x="1009" y="1224"/>
                    <a:pt x="1009" y="1224"/>
                    <a:pt x="1009" y="1224"/>
                  </a:cubicBezTo>
                  <a:cubicBezTo>
                    <a:pt x="1009" y="1224"/>
                    <a:pt x="1009" y="1224"/>
                    <a:pt x="1009" y="1224"/>
                  </a:cubicBezTo>
                  <a:cubicBezTo>
                    <a:pt x="1010" y="1224"/>
                    <a:pt x="1010" y="1224"/>
                    <a:pt x="1010" y="1224"/>
                  </a:cubicBezTo>
                  <a:cubicBezTo>
                    <a:pt x="1009" y="1224"/>
                    <a:pt x="1009" y="1224"/>
                    <a:pt x="1009" y="1224"/>
                  </a:cubicBezTo>
                  <a:cubicBezTo>
                    <a:pt x="1009" y="1224"/>
                    <a:pt x="1010" y="1225"/>
                    <a:pt x="1011" y="1225"/>
                  </a:cubicBezTo>
                  <a:cubicBezTo>
                    <a:pt x="1016" y="1228"/>
                    <a:pt x="1033" y="1239"/>
                    <a:pt x="1060" y="1255"/>
                  </a:cubicBezTo>
                  <a:cubicBezTo>
                    <a:pt x="1152" y="1313"/>
                    <a:pt x="1355" y="1442"/>
                    <a:pt x="1539" y="1557"/>
                  </a:cubicBezTo>
                  <a:cubicBezTo>
                    <a:pt x="1631" y="1614"/>
                    <a:pt x="1719" y="1668"/>
                    <a:pt x="1785" y="1707"/>
                  </a:cubicBezTo>
                  <a:cubicBezTo>
                    <a:pt x="1818" y="1727"/>
                    <a:pt x="1846" y="1743"/>
                    <a:pt x="1866" y="1754"/>
                  </a:cubicBezTo>
                  <a:cubicBezTo>
                    <a:pt x="1876" y="1760"/>
                    <a:pt x="1885" y="1764"/>
                    <a:pt x="1891" y="1767"/>
                  </a:cubicBezTo>
                  <a:cubicBezTo>
                    <a:pt x="1895" y="1768"/>
                    <a:pt x="1897" y="1770"/>
                    <a:pt x="1900" y="1770"/>
                  </a:cubicBezTo>
                  <a:cubicBezTo>
                    <a:pt x="1901" y="1771"/>
                    <a:pt x="1902" y="1771"/>
                    <a:pt x="1903" y="1771"/>
                  </a:cubicBezTo>
                  <a:cubicBezTo>
                    <a:pt x="1904" y="1772"/>
                    <a:pt x="1904" y="1772"/>
                    <a:pt x="1905" y="1772"/>
                  </a:cubicBezTo>
                  <a:cubicBezTo>
                    <a:pt x="1906" y="1772"/>
                    <a:pt x="1907" y="1772"/>
                    <a:pt x="1908" y="1772"/>
                  </a:cubicBezTo>
                  <a:cubicBezTo>
                    <a:pt x="1908" y="1771"/>
                    <a:pt x="1909" y="1771"/>
                    <a:pt x="1910" y="1770"/>
                  </a:cubicBezTo>
                  <a:cubicBezTo>
                    <a:pt x="1910" y="1770"/>
                    <a:pt x="1910" y="1770"/>
                    <a:pt x="1910" y="1770"/>
                  </a:cubicBezTo>
                  <a:cubicBezTo>
                    <a:pt x="1910" y="1769"/>
                    <a:pt x="1911" y="1768"/>
                    <a:pt x="1911" y="1767"/>
                  </a:cubicBezTo>
                  <a:cubicBezTo>
                    <a:pt x="1911" y="1765"/>
                    <a:pt x="1910" y="1764"/>
                    <a:pt x="1909" y="1763"/>
                  </a:cubicBezTo>
                  <a:cubicBezTo>
                    <a:pt x="1908" y="1761"/>
                    <a:pt x="1906" y="1760"/>
                    <a:pt x="1904" y="1757"/>
                  </a:cubicBezTo>
                  <a:cubicBezTo>
                    <a:pt x="1899" y="1753"/>
                    <a:pt x="1891" y="1748"/>
                    <a:pt x="1881" y="1741"/>
                  </a:cubicBezTo>
                  <a:cubicBezTo>
                    <a:pt x="1844" y="1715"/>
                    <a:pt x="1771" y="1670"/>
                    <a:pt x="1684" y="1618"/>
                  </a:cubicBezTo>
                  <a:cubicBezTo>
                    <a:pt x="1553" y="1539"/>
                    <a:pt x="1388" y="1443"/>
                    <a:pt x="1255" y="1363"/>
                  </a:cubicBezTo>
                  <a:cubicBezTo>
                    <a:pt x="1189" y="1323"/>
                    <a:pt x="1131" y="1288"/>
                    <a:pt x="1090" y="1261"/>
                  </a:cubicBezTo>
                  <a:cubicBezTo>
                    <a:pt x="1069" y="1248"/>
                    <a:pt x="1053" y="1237"/>
                    <a:pt x="1042" y="1228"/>
                  </a:cubicBezTo>
                  <a:cubicBezTo>
                    <a:pt x="1036" y="1224"/>
                    <a:pt x="1032" y="1221"/>
                    <a:pt x="1029" y="1218"/>
                  </a:cubicBezTo>
                  <a:cubicBezTo>
                    <a:pt x="1027" y="1217"/>
                    <a:pt x="1026" y="1216"/>
                    <a:pt x="1026" y="1215"/>
                  </a:cubicBezTo>
                  <a:cubicBezTo>
                    <a:pt x="1025" y="1214"/>
                    <a:pt x="1025" y="1214"/>
                    <a:pt x="1025" y="1214"/>
                  </a:cubicBezTo>
                  <a:cubicBezTo>
                    <a:pt x="1025" y="1214"/>
                    <a:pt x="1025" y="1214"/>
                    <a:pt x="1025" y="1214"/>
                  </a:cubicBezTo>
                  <a:cubicBezTo>
                    <a:pt x="1025" y="1214"/>
                    <a:pt x="1025" y="1214"/>
                    <a:pt x="1025" y="1214"/>
                  </a:cubicBezTo>
                  <a:cubicBezTo>
                    <a:pt x="1025" y="1214"/>
                    <a:pt x="1025" y="1214"/>
                    <a:pt x="1025" y="1214"/>
                  </a:cubicBezTo>
                  <a:cubicBezTo>
                    <a:pt x="1025" y="1214"/>
                    <a:pt x="1025" y="1214"/>
                    <a:pt x="1025" y="1214"/>
                  </a:cubicBezTo>
                  <a:cubicBezTo>
                    <a:pt x="1025" y="1214"/>
                    <a:pt x="1025" y="1214"/>
                    <a:pt x="1025" y="1214"/>
                  </a:cubicBezTo>
                  <a:cubicBezTo>
                    <a:pt x="1024" y="1215"/>
                    <a:pt x="1024" y="1215"/>
                    <a:pt x="1024" y="1215"/>
                  </a:cubicBezTo>
                  <a:cubicBezTo>
                    <a:pt x="1026" y="1215"/>
                    <a:pt x="1026" y="1215"/>
                    <a:pt x="1026" y="1215"/>
                  </a:cubicBezTo>
                  <a:cubicBezTo>
                    <a:pt x="1026" y="1215"/>
                    <a:pt x="1025" y="1214"/>
                    <a:pt x="1025" y="1214"/>
                  </a:cubicBezTo>
                  <a:cubicBezTo>
                    <a:pt x="1024" y="1215"/>
                    <a:pt x="1024" y="1215"/>
                    <a:pt x="1024" y="1215"/>
                  </a:cubicBezTo>
                  <a:cubicBezTo>
                    <a:pt x="1026" y="1215"/>
                    <a:pt x="1026" y="1215"/>
                    <a:pt x="1026" y="1215"/>
                  </a:cubicBezTo>
                  <a:cubicBezTo>
                    <a:pt x="1023" y="1215"/>
                    <a:pt x="1023" y="1215"/>
                    <a:pt x="1023" y="1215"/>
                  </a:cubicBezTo>
                  <a:cubicBezTo>
                    <a:pt x="1025" y="1217"/>
                    <a:pt x="1025" y="1217"/>
                    <a:pt x="1025" y="1217"/>
                  </a:cubicBezTo>
                  <a:cubicBezTo>
                    <a:pt x="1025" y="1216"/>
                    <a:pt x="1026" y="1216"/>
                    <a:pt x="1026" y="1215"/>
                  </a:cubicBezTo>
                  <a:cubicBezTo>
                    <a:pt x="1023" y="1215"/>
                    <a:pt x="1023" y="1215"/>
                    <a:pt x="1023" y="1215"/>
                  </a:cubicBezTo>
                  <a:cubicBezTo>
                    <a:pt x="1025" y="1217"/>
                    <a:pt x="1025" y="1217"/>
                    <a:pt x="1025" y="1217"/>
                  </a:cubicBezTo>
                  <a:cubicBezTo>
                    <a:pt x="1022" y="1215"/>
                    <a:pt x="1022" y="1215"/>
                    <a:pt x="1022" y="1215"/>
                  </a:cubicBezTo>
                  <a:cubicBezTo>
                    <a:pt x="1020" y="1218"/>
                    <a:pt x="1020" y="1218"/>
                    <a:pt x="1020" y="1218"/>
                  </a:cubicBezTo>
                  <a:cubicBezTo>
                    <a:pt x="1020" y="1218"/>
                    <a:pt x="1253" y="1363"/>
                    <a:pt x="1489" y="1507"/>
                  </a:cubicBezTo>
                  <a:cubicBezTo>
                    <a:pt x="1608" y="1580"/>
                    <a:pt x="1727" y="1652"/>
                    <a:pt x="1818" y="1707"/>
                  </a:cubicBezTo>
                  <a:cubicBezTo>
                    <a:pt x="1863" y="1734"/>
                    <a:pt x="1901" y="1756"/>
                    <a:pt x="1929" y="1772"/>
                  </a:cubicBezTo>
                  <a:cubicBezTo>
                    <a:pt x="1943" y="1780"/>
                    <a:pt x="1955" y="1786"/>
                    <a:pt x="1963" y="1791"/>
                  </a:cubicBezTo>
                  <a:cubicBezTo>
                    <a:pt x="1967" y="1793"/>
                    <a:pt x="1970" y="1794"/>
                    <a:pt x="1973" y="1796"/>
                  </a:cubicBezTo>
                  <a:cubicBezTo>
                    <a:pt x="1974" y="1796"/>
                    <a:pt x="1975" y="1797"/>
                    <a:pt x="1976" y="1797"/>
                  </a:cubicBezTo>
                  <a:cubicBezTo>
                    <a:pt x="1977" y="1797"/>
                    <a:pt x="1978" y="1798"/>
                    <a:pt x="1980" y="1798"/>
                  </a:cubicBezTo>
                  <a:cubicBezTo>
                    <a:pt x="1980" y="1798"/>
                    <a:pt x="1980" y="1798"/>
                    <a:pt x="1981" y="1797"/>
                  </a:cubicBezTo>
                  <a:cubicBezTo>
                    <a:pt x="1982" y="1797"/>
                    <a:pt x="1983" y="1797"/>
                    <a:pt x="1983" y="1796"/>
                  </a:cubicBezTo>
                  <a:cubicBezTo>
                    <a:pt x="1983" y="1796"/>
                    <a:pt x="1983" y="1796"/>
                    <a:pt x="1983" y="1796"/>
                  </a:cubicBezTo>
                  <a:cubicBezTo>
                    <a:pt x="1984" y="1795"/>
                    <a:pt x="1984" y="1794"/>
                    <a:pt x="1984" y="1793"/>
                  </a:cubicBezTo>
                  <a:cubicBezTo>
                    <a:pt x="1984" y="1791"/>
                    <a:pt x="1984" y="1790"/>
                    <a:pt x="1983" y="1789"/>
                  </a:cubicBezTo>
                  <a:cubicBezTo>
                    <a:pt x="1982" y="1787"/>
                    <a:pt x="1980" y="1785"/>
                    <a:pt x="1977" y="1782"/>
                  </a:cubicBezTo>
                  <a:cubicBezTo>
                    <a:pt x="1972" y="1777"/>
                    <a:pt x="1964" y="1771"/>
                    <a:pt x="1953" y="1764"/>
                  </a:cubicBezTo>
                  <a:cubicBezTo>
                    <a:pt x="1913" y="1735"/>
                    <a:pt x="1836" y="1688"/>
                    <a:pt x="1742" y="1632"/>
                  </a:cubicBezTo>
                  <a:cubicBezTo>
                    <a:pt x="1603" y="1548"/>
                    <a:pt x="1427" y="1445"/>
                    <a:pt x="1286" y="1361"/>
                  </a:cubicBezTo>
                  <a:cubicBezTo>
                    <a:pt x="1215" y="1319"/>
                    <a:pt x="1153" y="1281"/>
                    <a:pt x="1109" y="1253"/>
                  </a:cubicBezTo>
                  <a:cubicBezTo>
                    <a:pt x="1087" y="1239"/>
                    <a:pt x="1069" y="1227"/>
                    <a:pt x="1057" y="1218"/>
                  </a:cubicBezTo>
                  <a:cubicBezTo>
                    <a:pt x="1051" y="1214"/>
                    <a:pt x="1047" y="1210"/>
                    <a:pt x="1044" y="1208"/>
                  </a:cubicBezTo>
                  <a:cubicBezTo>
                    <a:pt x="1042" y="1206"/>
                    <a:pt x="1041" y="1205"/>
                    <a:pt x="1041" y="1204"/>
                  </a:cubicBezTo>
                  <a:cubicBezTo>
                    <a:pt x="1040" y="1204"/>
                    <a:pt x="1040" y="1204"/>
                    <a:pt x="1040" y="1204"/>
                  </a:cubicBezTo>
                  <a:cubicBezTo>
                    <a:pt x="1040" y="1204"/>
                    <a:pt x="1040" y="1204"/>
                    <a:pt x="1040" y="1204"/>
                  </a:cubicBezTo>
                  <a:cubicBezTo>
                    <a:pt x="1038" y="1204"/>
                    <a:pt x="1038" y="1204"/>
                    <a:pt x="1038" y="1204"/>
                  </a:cubicBezTo>
                  <a:cubicBezTo>
                    <a:pt x="1040" y="1204"/>
                    <a:pt x="1040" y="1204"/>
                    <a:pt x="1040" y="1204"/>
                  </a:cubicBezTo>
                  <a:cubicBezTo>
                    <a:pt x="1040" y="1204"/>
                    <a:pt x="1040" y="1204"/>
                    <a:pt x="1040" y="1204"/>
                  </a:cubicBezTo>
                  <a:cubicBezTo>
                    <a:pt x="1038" y="1204"/>
                    <a:pt x="1038" y="1204"/>
                    <a:pt x="1038" y="1204"/>
                  </a:cubicBezTo>
                  <a:cubicBezTo>
                    <a:pt x="1040" y="1204"/>
                    <a:pt x="1040" y="1204"/>
                    <a:pt x="1040" y="1204"/>
                  </a:cubicBezTo>
                  <a:cubicBezTo>
                    <a:pt x="1037" y="1204"/>
                    <a:pt x="1037" y="1204"/>
                    <a:pt x="1037" y="1204"/>
                  </a:cubicBezTo>
                  <a:cubicBezTo>
                    <a:pt x="1040" y="1206"/>
                    <a:pt x="1040" y="1206"/>
                    <a:pt x="1040" y="1206"/>
                  </a:cubicBezTo>
                  <a:cubicBezTo>
                    <a:pt x="1040" y="1205"/>
                    <a:pt x="1040" y="1205"/>
                    <a:pt x="1040" y="1204"/>
                  </a:cubicBezTo>
                  <a:cubicBezTo>
                    <a:pt x="1037" y="1204"/>
                    <a:pt x="1037" y="1204"/>
                    <a:pt x="1037" y="1204"/>
                  </a:cubicBezTo>
                  <a:cubicBezTo>
                    <a:pt x="1040" y="1206"/>
                    <a:pt x="1040" y="1206"/>
                    <a:pt x="1040" y="1206"/>
                  </a:cubicBezTo>
                  <a:cubicBezTo>
                    <a:pt x="1040" y="1206"/>
                    <a:pt x="1040" y="1206"/>
                    <a:pt x="1040" y="1206"/>
                  </a:cubicBezTo>
                  <a:cubicBezTo>
                    <a:pt x="1038" y="1205"/>
                    <a:pt x="1038" y="1205"/>
                    <a:pt x="1038" y="1205"/>
                  </a:cubicBezTo>
                  <a:cubicBezTo>
                    <a:pt x="1039" y="1207"/>
                    <a:pt x="1039" y="1207"/>
                    <a:pt x="1039" y="1207"/>
                  </a:cubicBezTo>
                  <a:cubicBezTo>
                    <a:pt x="1039" y="1207"/>
                    <a:pt x="1040" y="1207"/>
                    <a:pt x="1040" y="1206"/>
                  </a:cubicBezTo>
                  <a:cubicBezTo>
                    <a:pt x="1038" y="1205"/>
                    <a:pt x="1038" y="1205"/>
                    <a:pt x="1038" y="1205"/>
                  </a:cubicBezTo>
                  <a:cubicBezTo>
                    <a:pt x="1039" y="1207"/>
                    <a:pt x="1039" y="1207"/>
                    <a:pt x="1039" y="1207"/>
                  </a:cubicBezTo>
                  <a:cubicBezTo>
                    <a:pt x="1038" y="1206"/>
                    <a:pt x="1038" y="1206"/>
                    <a:pt x="1038" y="1206"/>
                  </a:cubicBezTo>
                  <a:cubicBezTo>
                    <a:pt x="1039" y="1207"/>
                    <a:pt x="1039" y="1207"/>
                    <a:pt x="1039" y="1207"/>
                  </a:cubicBezTo>
                  <a:cubicBezTo>
                    <a:pt x="1039" y="1207"/>
                    <a:pt x="1039" y="1207"/>
                    <a:pt x="1039" y="1207"/>
                  </a:cubicBezTo>
                  <a:cubicBezTo>
                    <a:pt x="1038" y="1206"/>
                    <a:pt x="1038" y="1206"/>
                    <a:pt x="1038" y="1206"/>
                  </a:cubicBezTo>
                  <a:cubicBezTo>
                    <a:pt x="1039" y="1207"/>
                    <a:pt x="1039" y="1207"/>
                    <a:pt x="1039" y="1207"/>
                  </a:cubicBezTo>
                  <a:cubicBezTo>
                    <a:pt x="1039" y="1207"/>
                    <a:pt x="1039" y="1207"/>
                    <a:pt x="1039" y="1207"/>
                  </a:cubicBezTo>
                  <a:cubicBezTo>
                    <a:pt x="1039" y="1207"/>
                    <a:pt x="1039" y="1207"/>
                    <a:pt x="1039" y="1207"/>
                  </a:cubicBezTo>
                  <a:cubicBezTo>
                    <a:pt x="1039" y="1207"/>
                    <a:pt x="1039" y="1207"/>
                    <a:pt x="1039" y="1207"/>
                  </a:cubicBezTo>
                  <a:cubicBezTo>
                    <a:pt x="1039" y="1207"/>
                    <a:pt x="1039" y="1207"/>
                    <a:pt x="1039" y="1207"/>
                  </a:cubicBezTo>
                  <a:cubicBezTo>
                    <a:pt x="1039" y="1207"/>
                    <a:pt x="1039" y="1207"/>
                    <a:pt x="1039" y="1207"/>
                  </a:cubicBezTo>
                  <a:cubicBezTo>
                    <a:pt x="1039" y="1207"/>
                    <a:pt x="1039" y="1207"/>
                    <a:pt x="1039" y="1207"/>
                  </a:cubicBezTo>
                  <a:cubicBezTo>
                    <a:pt x="1040" y="1207"/>
                    <a:pt x="1042" y="1207"/>
                    <a:pt x="1045" y="1208"/>
                  </a:cubicBezTo>
                  <a:cubicBezTo>
                    <a:pt x="1051" y="1210"/>
                    <a:pt x="1060" y="1214"/>
                    <a:pt x="1071" y="1220"/>
                  </a:cubicBezTo>
                  <a:cubicBezTo>
                    <a:pt x="1114" y="1242"/>
                    <a:pt x="1192" y="1289"/>
                    <a:pt x="1283" y="1346"/>
                  </a:cubicBezTo>
                  <a:cubicBezTo>
                    <a:pt x="1421" y="1432"/>
                    <a:pt x="1592" y="1542"/>
                    <a:pt x="1731" y="1631"/>
                  </a:cubicBezTo>
                  <a:cubicBezTo>
                    <a:pt x="1801" y="1675"/>
                    <a:pt x="1862" y="1714"/>
                    <a:pt x="1907" y="1742"/>
                  </a:cubicBezTo>
                  <a:cubicBezTo>
                    <a:pt x="1930" y="1756"/>
                    <a:pt x="1948" y="1767"/>
                    <a:pt x="1962" y="1775"/>
                  </a:cubicBezTo>
                  <a:cubicBezTo>
                    <a:pt x="1968" y="1779"/>
                    <a:pt x="1974" y="1782"/>
                    <a:pt x="1978" y="1784"/>
                  </a:cubicBezTo>
                  <a:cubicBezTo>
                    <a:pt x="1980" y="1785"/>
                    <a:pt x="1982" y="1786"/>
                    <a:pt x="1983" y="1786"/>
                  </a:cubicBezTo>
                  <a:cubicBezTo>
                    <a:pt x="1984" y="1787"/>
                    <a:pt x="1984" y="1787"/>
                    <a:pt x="1985" y="1787"/>
                  </a:cubicBezTo>
                  <a:cubicBezTo>
                    <a:pt x="1986" y="1787"/>
                    <a:pt x="1986" y="1787"/>
                    <a:pt x="1987" y="1787"/>
                  </a:cubicBezTo>
                  <a:cubicBezTo>
                    <a:pt x="1988" y="1787"/>
                    <a:pt x="1988" y="1787"/>
                    <a:pt x="1989" y="1787"/>
                  </a:cubicBezTo>
                  <a:cubicBezTo>
                    <a:pt x="1990" y="1787"/>
                    <a:pt x="1991" y="1786"/>
                    <a:pt x="1991" y="1785"/>
                  </a:cubicBezTo>
                  <a:cubicBezTo>
                    <a:pt x="1992" y="1785"/>
                    <a:pt x="1992" y="1783"/>
                    <a:pt x="1992" y="1782"/>
                  </a:cubicBezTo>
                  <a:cubicBezTo>
                    <a:pt x="1991" y="1781"/>
                    <a:pt x="1991" y="1780"/>
                    <a:pt x="1990" y="1780"/>
                  </a:cubicBezTo>
                  <a:cubicBezTo>
                    <a:pt x="1043" y="1188"/>
                    <a:pt x="1043" y="1188"/>
                    <a:pt x="1043" y="1188"/>
                  </a:cubicBezTo>
                  <a:cubicBezTo>
                    <a:pt x="1041" y="1192"/>
                    <a:pt x="1041" y="1192"/>
                    <a:pt x="1041" y="1192"/>
                  </a:cubicBezTo>
                  <a:cubicBezTo>
                    <a:pt x="1044" y="1194"/>
                    <a:pt x="1044" y="1194"/>
                    <a:pt x="1044" y="1194"/>
                  </a:cubicBezTo>
                  <a:cubicBezTo>
                    <a:pt x="1042" y="1192"/>
                    <a:pt x="1042" y="1192"/>
                    <a:pt x="1042" y="1192"/>
                  </a:cubicBezTo>
                  <a:cubicBezTo>
                    <a:pt x="1043" y="1195"/>
                    <a:pt x="1043" y="1195"/>
                    <a:pt x="1043" y="1195"/>
                  </a:cubicBezTo>
                  <a:cubicBezTo>
                    <a:pt x="1043" y="1195"/>
                    <a:pt x="1044" y="1194"/>
                    <a:pt x="1044" y="1194"/>
                  </a:cubicBezTo>
                  <a:cubicBezTo>
                    <a:pt x="1042" y="1192"/>
                    <a:pt x="1042" y="1192"/>
                    <a:pt x="1042" y="1192"/>
                  </a:cubicBezTo>
                  <a:cubicBezTo>
                    <a:pt x="1043" y="1195"/>
                    <a:pt x="1043" y="1195"/>
                    <a:pt x="1043" y="1195"/>
                  </a:cubicBezTo>
                  <a:cubicBezTo>
                    <a:pt x="1042" y="1193"/>
                    <a:pt x="1042" y="1193"/>
                    <a:pt x="1042" y="1193"/>
                  </a:cubicBezTo>
                  <a:cubicBezTo>
                    <a:pt x="1042" y="1195"/>
                    <a:pt x="1042" y="1195"/>
                    <a:pt x="1042" y="1195"/>
                  </a:cubicBezTo>
                  <a:cubicBezTo>
                    <a:pt x="1043" y="1195"/>
                    <a:pt x="1043" y="1195"/>
                    <a:pt x="1043" y="1195"/>
                  </a:cubicBezTo>
                  <a:cubicBezTo>
                    <a:pt x="1042" y="1193"/>
                    <a:pt x="1042" y="1193"/>
                    <a:pt x="1042" y="1193"/>
                  </a:cubicBezTo>
                  <a:cubicBezTo>
                    <a:pt x="1042" y="1195"/>
                    <a:pt x="1042" y="1195"/>
                    <a:pt x="1042" y="1195"/>
                  </a:cubicBezTo>
                  <a:cubicBezTo>
                    <a:pt x="1042" y="1195"/>
                    <a:pt x="1042" y="1195"/>
                    <a:pt x="1042" y="1195"/>
                  </a:cubicBezTo>
                  <a:cubicBezTo>
                    <a:pt x="1043" y="1195"/>
                    <a:pt x="1045" y="1195"/>
                    <a:pt x="1048" y="1196"/>
                  </a:cubicBezTo>
                  <a:cubicBezTo>
                    <a:pt x="1053" y="1198"/>
                    <a:pt x="1062" y="1202"/>
                    <a:pt x="1073" y="1208"/>
                  </a:cubicBezTo>
                  <a:cubicBezTo>
                    <a:pt x="1116" y="1230"/>
                    <a:pt x="1194" y="1277"/>
                    <a:pt x="1288" y="1334"/>
                  </a:cubicBezTo>
                  <a:cubicBezTo>
                    <a:pt x="1428" y="1420"/>
                    <a:pt x="1603" y="1531"/>
                    <a:pt x="1745" y="1620"/>
                  </a:cubicBezTo>
                  <a:cubicBezTo>
                    <a:pt x="1815" y="1664"/>
                    <a:pt x="1878" y="1703"/>
                    <a:pt x="1923" y="1731"/>
                  </a:cubicBezTo>
                  <a:cubicBezTo>
                    <a:pt x="1945" y="1746"/>
                    <a:pt x="1964" y="1757"/>
                    <a:pt x="1977" y="1764"/>
                  </a:cubicBezTo>
                  <a:cubicBezTo>
                    <a:pt x="1983" y="1768"/>
                    <a:pt x="1989" y="1771"/>
                    <a:pt x="1992" y="1773"/>
                  </a:cubicBezTo>
                  <a:cubicBezTo>
                    <a:pt x="1994" y="1774"/>
                    <a:pt x="1996" y="1775"/>
                    <a:pt x="1997" y="1776"/>
                  </a:cubicBezTo>
                  <a:cubicBezTo>
                    <a:pt x="1998" y="1776"/>
                    <a:pt x="1998" y="1776"/>
                    <a:pt x="1999" y="1777"/>
                  </a:cubicBezTo>
                  <a:cubicBezTo>
                    <a:pt x="1999" y="1777"/>
                    <a:pt x="2000" y="1777"/>
                    <a:pt x="2001" y="1777"/>
                  </a:cubicBezTo>
                  <a:cubicBezTo>
                    <a:pt x="2001" y="1777"/>
                    <a:pt x="2002" y="1777"/>
                    <a:pt x="2003" y="1777"/>
                  </a:cubicBezTo>
                  <a:cubicBezTo>
                    <a:pt x="2003" y="1777"/>
                    <a:pt x="2004" y="1776"/>
                    <a:pt x="2005" y="1775"/>
                  </a:cubicBezTo>
                  <a:cubicBezTo>
                    <a:pt x="2005" y="1774"/>
                    <a:pt x="2005" y="1773"/>
                    <a:pt x="2005" y="1772"/>
                  </a:cubicBezTo>
                  <a:cubicBezTo>
                    <a:pt x="2005" y="1771"/>
                    <a:pt x="2004" y="1770"/>
                    <a:pt x="2003" y="1769"/>
                  </a:cubicBezTo>
                  <a:cubicBezTo>
                    <a:pt x="2003" y="1769"/>
                    <a:pt x="2000" y="1767"/>
                    <a:pt x="1993" y="1763"/>
                  </a:cubicBezTo>
                  <a:cubicBezTo>
                    <a:pt x="1941" y="1733"/>
                    <a:pt x="1708" y="1596"/>
                    <a:pt x="1488" y="1463"/>
                  </a:cubicBezTo>
                  <a:cubicBezTo>
                    <a:pt x="1378" y="1396"/>
                    <a:pt x="1272" y="1330"/>
                    <a:pt x="1192" y="1279"/>
                  </a:cubicBezTo>
                  <a:cubicBezTo>
                    <a:pt x="1153" y="1253"/>
                    <a:pt x="1120" y="1231"/>
                    <a:pt x="1097" y="1214"/>
                  </a:cubicBezTo>
                  <a:cubicBezTo>
                    <a:pt x="1086" y="1206"/>
                    <a:pt x="1077" y="1199"/>
                    <a:pt x="1071" y="1194"/>
                  </a:cubicBezTo>
                  <a:cubicBezTo>
                    <a:pt x="1068" y="1191"/>
                    <a:pt x="1066" y="1189"/>
                    <a:pt x="1065" y="1187"/>
                  </a:cubicBezTo>
                  <a:cubicBezTo>
                    <a:pt x="1064" y="1186"/>
                    <a:pt x="1064" y="1186"/>
                    <a:pt x="1063" y="1185"/>
                  </a:cubicBezTo>
                  <a:cubicBezTo>
                    <a:pt x="1063" y="1185"/>
                    <a:pt x="1063" y="1185"/>
                    <a:pt x="1063" y="1185"/>
                  </a:cubicBezTo>
                  <a:cubicBezTo>
                    <a:pt x="1063" y="1185"/>
                    <a:pt x="1063" y="1185"/>
                    <a:pt x="1063" y="1185"/>
                  </a:cubicBezTo>
                  <a:cubicBezTo>
                    <a:pt x="1063" y="1185"/>
                    <a:pt x="1063" y="1185"/>
                    <a:pt x="1063" y="1185"/>
                  </a:cubicBezTo>
                  <a:cubicBezTo>
                    <a:pt x="1063" y="1185"/>
                    <a:pt x="1063" y="1185"/>
                    <a:pt x="1063" y="1185"/>
                  </a:cubicBezTo>
                  <a:cubicBezTo>
                    <a:pt x="1063" y="1185"/>
                    <a:pt x="1063" y="1185"/>
                    <a:pt x="1063" y="1185"/>
                  </a:cubicBezTo>
                  <a:cubicBezTo>
                    <a:pt x="1063" y="1185"/>
                    <a:pt x="1063" y="1185"/>
                    <a:pt x="1063" y="1185"/>
                  </a:cubicBezTo>
                  <a:cubicBezTo>
                    <a:pt x="1062" y="1185"/>
                    <a:pt x="1062" y="1185"/>
                    <a:pt x="1062" y="1185"/>
                  </a:cubicBezTo>
                  <a:cubicBezTo>
                    <a:pt x="1063" y="1185"/>
                    <a:pt x="1063" y="1185"/>
                    <a:pt x="1063" y="1185"/>
                  </a:cubicBezTo>
                  <a:cubicBezTo>
                    <a:pt x="1063" y="1185"/>
                    <a:pt x="1063" y="1185"/>
                    <a:pt x="1063" y="1185"/>
                  </a:cubicBezTo>
                  <a:cubicBezTo>
                    <a:pt x="1062" y="1185"/>
                    <a:pt x="1062" y="1185"/>
                    <a:pt x="1062" y="1185"/>
                  </a:cubicBezTo>
                  <a:cubicBezTo>
                    <a:pt x="1063" y="1185"/>
                    <a:pt x="1063" y="1185"/>
                    <a:pt x="1063" y="1185"/>
                  </a:cubicBezTo>
                  <a:cubicBezTo>
                    <a:pt x="1061" y="1185"/>
                    <a:pt x="1061" y="1185"/>
                    <a:pt x="1061" y="1185"/>
                  </a:cubicBezTo>
                  <a:cubicBezTo>
                    <a:pt x="1063" y="1187"/>
                    <a:pt x="1063" y="1187"/>
                    <a:pt x="1063" y="1187"/>
                  </a:cubicBezTo>
                  <a:cubicBezTo>
                    <a:pt x="1063" y="1186"/>
                    <a:pt x="1063" y="1186"/>
                    <a:pt x="1063" y="1185"/>
                  </a:cubicBezTo>
                  <a:cubicBezTo>
                    <a:pt x="1061" y="1185"/>
                    <a:pt x="1061" y="1185"/>
                    <a:pt x="1061" y="1185"/>
                  </a:cubicBezTo>
                  <a:cubicBezTo>
                    <a:pt x="1063" y="1187"/>
                    <a:pt x="1063" y="1187"/>
                    <a:pt x="1063" y="1187"/>
                  </a:cubicBezTo>
                  <a:cubicBezTo>
                    <a:pt x="1059" y="1184"/>
                    <a:pt x="1059" y="1184"/>
                    <a:pt x="1059" y="1184"/>
                  </a:cubicBezTo>
                  <a:cubicBezTo>
                    <a:pt x="1057" y="1188"/>
                    <a:pt x="1057" y="1188"/>
                    <a:pt x="1057" y="1188"/>
                  </a:cubicBezTo>
                  <a:cubicBezTo>
                    <a:pt x="2011" y="1767"/>
                    <a:pt x="2011" y="1767"/>
                    <a:pt x="2011" y="1767"/>
                  </a:cubicBezTo>
                  <a:cubicBezTo>
                    <a:pt x="2012" y="1767"/>
                    <a:pt x="2013" y="1768"/>
                    <a:pt x="2014" y="1767"/>
                  </a:cubicBezTo>
                  <a:cubicBezTo>
                    <a:pt x="2015" y="1767"/>
                    <a:pt x="2016" y="1766"/>
                    <a:pt x="2017" y="1765"/>
                  </a:cubicBezTo>
                  <a:cubicBezTo>
                    <a:pt x="2017" y="1765"/>
                    <a:pt x="2018" y="1763"/>
                    <a:pt x="2017" y="1762"/>
                  </a:cubicBezTo>
                  <a:cubicBezTo>
                    <a:pt x="2017" y="1761"/>
                    <a:pt x="2016" y="1760"/>
                    <a:pt x="2015" y="1760"/>
                  </a:cubicBezTo>
                  <a:cubicBezTo>
                    <a:pt x="2015" y="1760"/>
                    <a:pt x="2012" y="1758"/>
                    <a:pt x="2005" y="1754"/>
                  </a:cubicBezTo>
                  <a:cubicBezTo>
                    <a:pt x="1953" y="1722"/>
                    <a:pt x="1720" y="1582"/>
                    <a:pt x="1500" y="1447"/>
                  </a:cubicBezTo>
                  <a:cubicBezTo>
                    <a:pt x="1390" y="1379"/>
                    <a:pt x="1283" y="1313"/>
                    <a:pt x="1204" y="1262"/>
                  </a:cubicBezTo>
                  <a:cubicBezTo>
                    <a:pt x="1164" y="1237"/>
                    <a:pt x="1131" y="1216"/>
                    <a:pt x="1109" y="1200"/>
                  </a:cubicBezTo>
                  <a:cubicBezTo>
                    <a:pt x="1097" y="1192"/>
                    <a:pt x="1088" y="1185"/>
                    <a:pt x="1082" y="1181"/>
                  </a:cubicBezTo>
                  <a:cubicBezTo>
                    <a:pt x="1079" y="1178"/>
                    <a:pt x="1077" y="1176"/>
                    <a:pt x="1076" y="1175"/>
                  </a:cubicBezTo>
                  <a:cubicBezTo>
                    <a:pt x="1075" y="1174"/>
                    <a:pt x="1075" y="1174"/>
                    <a:pt x="1074" y="1174"/>
                  </a:cubicBezTo>
                  <a:cubicBezTo>
                    <a:pt x="1074" y="1173"/>
                    <a:pt x="1074" y="1173"/>
                    <a:pt x="1074" y="1173"/>
                  </a:cubicBezTo>
                  <a:cubicBezTo>
                    <a:pt x="1074" y="1173"/>
                    <a:pt x="1074" y="1173"/>
                    <a:pt x="1074" y="1173"/>
                  </a:cubicBezTo>
                  <a:cubicBezTo>
                    <a:pt x="1072" y="1175"/>
                    <a:pt x="1072" y="1175"/>
                    <a:pt x="1072" y="1175"/>
                  </a:cubicBezTo>
                  <a:cubicBezTo>
                    <a:pt x="1075" y="1175"/>
                    <a:pt x="1075" y="1175"/>
                    <a:pt x="1075" y="1175"/>
                  </a:cubicBezTo>
                  <a:cubicBezTo>
                    <a:pt x="1075" y="1174"/>
                    <a:pt x="1074" y="1173"/>
                    <a:pt x="1074" y="1173"/>
                  </a:cubicBezTo>
                  <a:cubicBezTo>
                    <a:pt x="1072" y="1175"/>
                    <a:pt x="1072" y="1175"/>
                    <a:pt x="1072" y="1175"/>
                  </a:cubicBezTo>
                  <a:cubicBezTo>
                    <a:pt x="1075" y="1175"/>
                    <a:pt x="1075" y="1175"/>
                    <a:pt x="1075" y="1175"/>
                  </a:cubicBezTo>
                  <a:cubicBezTo>
                    <a:pt x="1071" y="1175"/>
                    <a:pt x="1071" y="1175"/>
                    <a:pt x="1071" y="1175"/>
                  </a:cubicBezTo>
                  <a:cubicBezTo>
                    <a:pt x="1074" y="1176"/>
                    <a:pt x="1074" y="1176"/>
                    <a:pt x="1074" y="1176"/>
                  </a:cubicBezTo>
                  <a:cubicBezTo>
                    <a:pt x="1074" y="1176"/>
                    <a:pt x="1075" y="1175"/>
                    <a:pt x="1075" y="1175"/>
                  </a:cubicBezTo>
                  <a:cubicBezTo>
                    <a:pt x="1071" y="1175"/>
                    <a:pt x="1071" y="1175"/>
                    <a:pt x="1071" y="1175"/>
                  </a:cubicBezTo>
                  <a:cubicBezTo>
                    <a:pt x="1074" y="1176"/>
                    <a:pt x="1074" y="1176"/>
                    <a:pt x="1074" y="1176"/>
                  </a:cubicBezTo>
                  <a:cubicBezTo>
                    <a:pt x="1071" y="1174"/>
                    <a:pt x="1071" y="1174"/>
                    <a:pt x="1071" y="1174"/>
                  </a:cubicBezTo>
                  <a:cubicBezTo>
                    <a:pt x="1069" y="1178"/>
                    <a:pt x="1069" y="1178"/>
                    <a:pt x="1069" y="1178"/>
                  </a:cubicBezTo>
                  <a:cubicBezTo>
                    <a:pt x="2026" y="1760"/>
                    <a:pt x="2026" y="1760"/>
                    <a:pt x="2026" y="1760"/>
                  </a:cubicBezTo>
                  <a:cubicBezTo>
                    <a:pt x="2028" y="1761"/>
                    <a:pt x="2030" y="1761"/>
                    <a:pt x="2032" y="1759"/>
                  </a:cubicBezTo>
                  <a:cubicBezTo>
                    <a:pt x="2032" y="1758"/>
                    <a:pt x="2032" y="1757"/>
                    <a:pt x="2032" y="1756"/>
                  </a:cubicBezTo>
                  <a:cubicBezTo>
                    <a:pt x="2032" y="1754"/>
                    <a:pt x="2032" y="1753"/>
                    <a:pt x="2031" y="1752"/>
                  </a:cubicBezTo>
                  <a:cubicBezTo>
                    <a:pt x="2030" y="1749"/>
                    <a:pt x="2028" y="1747"/>
                    <a:pt x="2025" y="1744"/>
                  </a:cubicBezTo>
                  <a:cubicBezTo>
                    <a:pt x="2020" y="1739"/>
                    <a:pt x="2012" y="1732"/>
                    <a:pt x="2001" y="1724"/>
                  </a:cubicBezTo>
                  <a:cubicBezTo>
                    <a:pt x="1961" y="1694"/>
                    <a:pt x="1884" y="1644"/>
                    <a:pt x="1790" y="1587"/>
                  </a:cubicBezTo>
                  <a:cubicBezTo>
                    <a:pt x="1650" y="1501"/>
                    <a:pt x="1473" y="1396"/>
                    <a:pt x="1332" y="1313"/>
                  </a:cubicBezTo>
                  <a:cubicBezTo>
                    <a:pt x="1261" y="1271"/>
                    <a:pt x="1199" y="1234"/>
                    <a:pt x="1155" y="1208"/>
                  </a:cubicBezTo>
                  <a:cubicBezTo>
                    <a:pt x="1133" y="1194"/>
                    <a:pt x="1115" y="1184"/>
                    <a:pt x="1103" y="1176"/>
                  </a:cubicBezTo>
                  <a:cubicBezTo>
                    <a:pt x="1097" y="1172"/>
                    <a:pt x="1092" y="1169"/>
                    <a:pt x="1089" y="1167"/>
                  </a:cubicBezTo>
                  <a:cubicBezTo>
                    <a:pt x="1088" y="1166"/>
                    <a:pt x="1087" y="1165"/>
                    <a:pt x="1086" y="1164"/>
                  </a:cubicBezTo>
                  <a:cubicBezTo>
                    <a:pt x="1085" y="1164"/>
                    <a:pt x="1085" y="1164"/>
                    <a:pt x="1085" y="1164"/>
                  </a:cubicBezTo>
                  <a:cubicBezTo>
                    <a:pt x="1084" y="1165"/>
                    <a:pt x="1084" y="1165"/>
                    <a:pt x="1084" y="1165"/>
                  </a:cubicBezTo>
                  <a:cubicBezTo>
                    <a:pt x="1086" y="1164"/>
                    <a:pt x="1086" y="1164"/>
                    <a:pt x="1086" y="1164"/>
                  </a:cubicBezTo>
                  <a:cubicBezTo>
                    <a:pt x="1085" y="1164"/>
                    <a:pt x="1085" y="1164"/>
                    <a:pt x="1085" y="1164"/>
                  </a:cubicBezTo>
                  <a:cubicBezTo>
                    <a:pt x="1084" y="1165"/>
                    <a:pt x="1084" y="1165"/>
                    <a:pt x="1084" y="1165"/>
                  </a:cubicBezTo>
                  <a:cubicBezTo>
                    <a:pt x="1086" y="1164"/>
                    <a:pt x="1086" y="1164"/>
                    <a:pt x="1086" y="1164"/>
                  </a:cubicBezTo>
                  <a:cubicBezTo>
                    <a:pt x="1083" y="1166"/>
                    <a:pt x="1083" y="1166"/>
                    <a:pt x="1083" y="1166"/>
                  </a:cubicBezTo>
                  <a:cubicBezTo>
                    <a:pt x="1086" y="1166"/>
                    <a:pt x="1086" y="1166"/>
                    <a:pt x="1086" y="1166"/>
                  </a:cubicBezTo>
                  <a:cubicBezTo>
                    <a:pt x="1086" y="1165"/>
                    <a:pt x="1086" y="1164"/>
                    <a:pt x="1086" y="1164"/>
                  </a:cubicBezTo>
                  <a:cubicBezTo>
                    <a:pt x="1083" y="1166"/>
                    <a:pt x="1083" y="1166"/>
                    <a:pt x="1083" y="1166"/>
                  </a:cubicBezTo>
                  <a:cubicBezTo>
                    <a:pt x="1086" y="1166"/>
                    <a:pt x="1086" y="1166"/>
                    <a:pt x="1086" y="1166"/>
                  </a:cubicBezTo>
                  <a:cubicBezTo>
                    <a:pt x="1082" y="1166"/>
                    <a:pt x="1082" y="1166"/>
                    <a:pt x="1082" y="1166"/>
                  </a:cubicBezTo>
                  <a:cubicBezTo>
                    <a:pt x="1086" y="1168"/>
                    <a:pt x="1086" y="1168"/>
                    <a:pt x="1086" y="1168"/>
                  </a:cubicBezTo>
                  <a:cubicBezTo>
                    <a:pt x="1086" y="1167"/>
                    <a:pt x="1086" y="1166"/>
                    <a:pt x="1086" y="1166"/>
                  </a:cubicBezTo>
                  <a:cubicBezTo>
                    <a:pt x="1082" y="1166"/>
                    <a:pt x="1082" y="1166"/>
                    <a:pt x="1082" y="1166"/>
                  </a:cubicBezTo>
                  <a:cubicBezTo>
                    <a:pt x="1086" y="1168"/>
                    <a:pt x="1086" y="1168"/>
                    <a:pt x="1086" y="1168"/>
                  </a:cubicBezTo>
                  <a:cubicBezTo>
                    <a:pt x="1082" y="1166"/>
                    <a:pt x="1082" y="1166"/>
                    <a:pt x="1082" y="1166"/>
                  </a:cubicBezTo>
                  <a:cubicBezTo>
                    <a:pt x="1080" y="1169"/>
                    <a:pt x="1080" y="1169"/>
                    <a:pt x="1080" y="1169"/>
                  </a:cubicBezTo>
                  <a:cubicBezTo>
                    <a:pt x="1080" y="1169"/>
                    <a:pt x="1310" y="1315"/>
                    <a:pt x="1544" y="1462"/>
                  </a:cubicBezTo>
                  <a:cubicBezTo>
                    <a:pt x="1662" y="1535"/>
                    <a:pt x="1780" y="1608"/>
                    <a:pt x="1871" y="1663"/>
                  </a:cubicBezTo>
                  <a:cubicBezTo>
                    <a:pt x="1917" y="1690"/>
                    <a:pt x="1956" y="1713"/>
                    <a:pt x="1984" y="1729"/>
                  </a:cubicBezTo>
                  <a:cubicBezTo>
                    <a:pt x="1998" y="1737"/>
                    <a:pt x="2010" y="1744"/>
                    <a:pt x="2019" y="1748"/>
                  </a:cubicBezTo>
                  <a:cubicBezTo>
                    <a:pt x="2023" y="1750"/>
                    <a:pt x="2027" y="1752"/>
                    <a:pt x="2030" y="1753"/>
                  </a:cubicBezTo>
                  <a:cubicBezTo>
                    <a:pt x="2031" y="1754"/>
                    <a:pt x="2033" y="1754"/>
                    <a:pt x="2034" y="1754"/>
                  </a:cubicBezTo>
                  <a:cubicBezTo>
                    <a:pt x="2035" y="1755"/>
                    <a:pt x="2036" y="1755"/>
                    <a:pt x="2037" y="1755"/>
                  </a:cubicBezTo>
                  <a:cubicBezTo>
                    <a:pt x="2038" y="1755"/>
                    <a:pt x="2038" y="1755"/>
                    <a:pt x="2039" y="1755"/>
                  </a:cubicBezTo>
                  <a:cubicBezTo>
                    <a:pt x="2040" y="1754"/>
                    <a:pt x="2041" y="1754"/>
                    <a:pt x="2042" y="1753"/>
                  </a:cubicBezTo>
                  <a:cubicBezTo>
                    <a:pt x="2042" y="1752"/>
                    <a:pt x="2042" y="1751"/>
                    <a:pt x="2042" y="1750"/>
                  </a:cubicBezTo>
                  <a:cubicBezTo>
                    <a:pt x="2042" y="1749"/>
                    <a:pt x="2041" y="1748"/>
                    <a:pt x="2040" y="1747"/>
                  </a:cubicBezTo>
                  <a:cubicBezTo>
                    <a:pt x="1668" y="1515"/>
                    <a:pt x="1668" y="1515"/>
                    <a:pt x="1668" y="1515"/>
                  </a:cubicBezTo>
                  <a:cubicBezTo>
                    <a:pt x="2047" y="1745"/>
                    <a:pt x="2047" y="1745"/>
                    <a:pt x="2047" y="1745"/>
                  </a:cubicBezTo>
                  <a:cubicBezTo>
                    <a:pt x="2049" y="1747"/>
                    <a:pt x="2052" y="1746"/>
                    <a:pt x="2053" y="1744"/>
                  </a:cubicBezTo>
                  <a:cubicBezTo>
                    <a:pt x="2053" y="1743"/>
                    <a:pt x="2054" y="1742"/>
                    <a:pt x="2054" y="1741"/>
                  </a:cubicBezTo>
                  <a:cubicBezTo>
                    <a:pt x="2054" y="1739"/>
                    <a:pt x="2053" y="1738"/>
                    <a:pt x="2052" y="1737"/>
                  </a:cubicBezTo>
                  <a:cubicBezTo>
                    <a:pt x="2051" y="1735"/>
                    <a:pt x="2049" y="1732"/>
                    <a:pt x="2046" y="1730"/>
                  </a:cubicBezTo>
                  <a:cubicBezTo>
                    <a:pt x="2041" y="1724"/>
                    <a:pt x="2033" y="1718"/>
                    <a:pt x="2022" y="1709"/>
                  </a:cubicBezTo>
                  <a:cubicBezTo>
                    <a:pt x="1981" y="1679"/>
                    <a:pt x="1904" y="1629"/>
                    <a:pt x="1809" y="1571"/>
                  </a:cubicBezTo>
                  <a:cubicBezTo>
                    <a:pt x="1668" y="1484"/>
                    <a:pt x="1490" y="1379"/>
                    <a:pt x="1348" y="1295"/>
                  </a:cubicBezTo>
                  <a:cubicBezTo>
                    <a:pt x="1277" y="1253"/>
                    <a:pt x="1214" y="1216"/>
                    <a:pt x="1170" y="1189"/>
                  </a:cubicBezTo>
                  <a:cubicBezTo>
                    <a:pt x="1147" y="1175"/>
                    <a:pt x="1130" y="1164"/>
                    <a:pt x="1117" y="1157"/>
                  </a:cubicBezTo>
                  <a:cubicBezTo>
                    <a:pt x="1111" y="1153"/>
                    <a:pt x="1106" y="1150"/>
                    <a:pt x="1103" y="1147"/>
                  </a:cubicBezTo>
                  <a:cubicBezTo>
                    <a:pt x="1102" y="1146"/>
                    <a:pt x="1101" y="1145"/>
                    <a:pt x="1100" y="1145"/>
                  </a:cubicBezTo>
                  <a:cubicBezTo>
                    <a:pt x="1099" y="1144"/>
                    <a:pt x="1099" y="1144"/>
                    <a:pt x="1099" y="1144"/>
                  </a:cubicBezTo>
                  <a:cubicBezTo>
                    <a:pt x="1098" y="1146"/>
                    <a:pt x="1098" y="1146"/>
                    <a:pt x="1098" y="1146"/>
                  </a:cubicBezTo>
                  <a:cubicBezTo>
                    <a:pt x="1100" y="1145"/>
                    <a:pt x="1100" y="1145"/>
                    <a:pt x="1100" y="1145"/>
                  </a:cubicBezTo>
                  <a:cubicBezTo>
                    <a:pt x="1099" y="1144"/>
                    <a:pt x="1099" y="1144"/>
                    <a:pt x="1099" y="1144"/>
                  </a:cubicBezTo>
                  <a:cubicBezTo>
                    <a:pt x="1098" y="1146"/>
                    <a:pt x="1098" y="1146"/>
                    <a:pt x="1098" y="1146"/>
                  </a:cubicBezTo>
                  <a:cubicBezTo>
                    <a:pt x="1100" y="1145"/>
                    <a:pt x="1100" y="1145"/>
                    <a:pt x="1100" y="1145"/>
                  </a:cubicBezTo>
                  <a:cubicBezTo>
                    <a:pt x="1097" y="1147"/>
                    <a:pt x="1097" y="1147"/>
                    <a:pt x="1097" y="1147"/>
                  </a:cubicBezTo>
                  <a:cubicBezTo>
                    <a:pt x="1100" y="1147"/>
                    <a:pt x="1100" y="1147"/>
                    <a:pt x="1100" y="1147"/>
                  </a:cubicBezTo>
                  <a:cubicBezTo>
                    <a:pt x="1100" y="1145"/>
                    <a:pt x="1100" y="1145"/>
                    <a:pt x="1100" y="1145"/>
                  </a:cubicBezTo>
                  <a:cubicBezTo>
                    <a:pt x="1097" y="1147"/>
                    <a:pt x="1097" y="1147"/>
                    <a:pt x="1097" y="1147"/>
                  </a:cubicBezTo>
                  <a:cubicBezTo>
                    <a:pt x="1100" y="1147"/>
                    <a:pt x="1100" y="1147"/>
                    <a:pt x="1100" y="1147"/>
                  </a:cubicBezTo>
                  <a:cubicBezTo>
                    <a:pt x="1096" y="1147"/>
                    <a:pt x="1096" y="1147"/>
                    <a:pt x="1096" y="1147"/>
                  </a:cubicBezTo>
                  <a:cubicBezTo>
                    <a:pt x="1100" y="1149"/>
                    <a:pt x="1100" y="1149"/>
                    <a:pt x="1100" y="1149"/>
                  </a:cubicBezTo>
                  <a:cubicBezTo>
                    <a:pt x="1100" y="1148"/>
                    <a:pt x="1100" y="1147"/>
                    <a:pt x="1100" y="1147"/>
                  </a:cubicBezTo>
                  <a:cubicBezTo>
                    <a:pt x="1096" y="1147"/>
                    <a:pt x="1096" y="1147"/>
                    <a:pt x="1096" y="1147"/>
                  </a:cubicBezTo>
                  <a:cubicBezTo>
                    <a:pt x="1100" y="1149"/>
                    <a:pt x="1100" y="1149"/>
                    <a:pt x="1100" y="1149"/>
                  </a:cubicBezTo>
                  <a:cubicBezTo>
                    <a:pt x="1100" y="1149"/>
                    <a:pt x="1100" y="1149"/>
                    <a:pt x="1100" y="1149"/>
                  </a:cubicBezTo>
                  <a:cubicBezTo>
                    <a:pt x="1098" y="1148"/>
                    <a:pt x="1098" y="1148"/>
                    <a:pt x="1098" y="1148"/>
                  </a:cubicBezTo>
                  <a:cubicBezTo>
                    <a:pt x="1099" y="1149"/>
                    <a:pt x="1099" y="1149"/>
                    <a:pt x="1099" y="1149"/>
                  </a:cubicBezTo>
                  <a:cubicBezTo>
                    <a:pt x="1099" y="1149"/>
                    <a:pt x="1099" y="1149"/>
                    <a:pt x="1100" y="1149"/>
                  </a:cubicBezTo>
                  <a:cubicBezTo>
                    <a:pt x="1098" y="1148"/>
                    <a:pt x="1098" y="1148"/>
                    <a:pt x="1098" y="1148"/>
                  </a:cubicBezTo>
                  <a:cubicBezTo>
                    <a:pt x="1099" y="1149"/>
                    <a:pt x="1099" y="1149"/>
                    <a:pt x="1099" y="1149"/>
                  </a:cubicBezTo>
                  <a:cubicBezTo>
                    <a:pt x="1099" y="1149"/>
                    <a:pt x="1099" y="1149"/>
                    <a:pt x="1099" y="1149"/>
                  </a:cubicBezTo>
                  <a:cubicBezTo>
                    <a:pt x="1099" y="1149"/>
                    <a:pt x="1099" y="1149"/>
                    <a:pt x="1099" y="1149"/>
                  </a:cubicBezTo>
                  <a:cubicBezTo>
                    <a:pt x="1099" y="1149"/>
                    <a:pt x="1099" y="1149"/>
                    <a:pt x="1099" y="1149"/>
                  </a:cubicBezTo>
                  <a:cubicBezTo>
                    <a:pt x="1099" y="1149"/>
                    <a:pt x="1099" y="1149"/>
                    <a:pt x="1099" y="1149"/>
                  </a:cubicBezTo>
                  <a:cubicBezTo>
                    <a:pt x="1099" y="1149"/>
                    <a:pt x="1099" y="1149"/>
                    <a:pt x="1099" y="1149"/>
                  </a:cubicBezTo>
                  <a:cubicBezTo>
                    <a:pt x="1099" y="1149"/>
                    <a:pt x="1099" y="1149"/>
                    <a:pt x="1099" y="1149"/>
                  </a:cubicBezTo>
                  <a:cubicBezTo>
                    <a:pt x="1100" y="1149"/>
                    <a:pt x="1103" y="1150"/>
                    <a:pt x="1106" y="1151"/>
                  </a:cubicBezTo>
                  <a:cubicBezTo>
                    <a:pt x="1112" y="1153"/>
                    <a:pt x="1121" y="1157"/>
                    <a:pt x="1133" y="1163"/>
                  </a:cubicBezTo>
                  <a:cubicBezTo>
                    <a:pt x="1177" y="1185"/>
                    <a:pt x="1255" y="1232"/>
                    <a:pt x="1347" y="1289"/>
                  </a:cubicBezTo>
                  <a:cubicBezTo>
                    <a:pt x="1486" y="1376"/>
                    <a:pt x="1658" y="1487"/>
                    <a:pt x="1799" y="1577"/>
                  </a:cubicBezTo>
                  <a:cubicBezTo>
                    <a:pt x="1869" y="1622"/>
                    <a:pt x="1931" y="1661"/>
                    <a:pt x="1978" y="1689"/>
                  </a:cubicBezTo>
                  <a:cubicBezTo>
                    <a:pt x="2001" y="1703"/>
                    <a:pt x="2020" y="1715"/>
                    <a:pt x="2034" y="1723"/>
                  </a:cubicBezTo>
                  <a:cubicBezTo>
                    <a:pt x="2041" y="1727"/>
                    <a:pt x="2047" y="1730"/>
                    <a:pt x="2052" y="1732"/>
                  </a:cubicBezTo>
                  <a:cubicBezTo>
                    <a:pt x="2054" y="1733"/>
                    <a:pt x="2056" y="1734"/>
                    <a:pt x="2058" y="1734"/>
                  </a:cubicBezTo>
                  <a:cubicBezTo>
                    <a:pt x="2059" y="1735"/>
                    <a:pt x="2061" y="1735"/>
                    <a:pt x="2062" y="1735"/>
                  </a:cubicBezTo>
                  <a:cubicBezTo>
                    <a:pt x="2063" y="1735"/>
                    <a:pt x="2064" y="1735"/>
                    <a:pt x="2064" y="1735"/>
                  </a:cubicBezTo>
                  <a:cubicBezTo>
                    <a:pt x="2065" y="1735"/>
                    <a:pt x="2066" y="1734"/>
                    <a:pt x="2067" y="1733"/>
                  </a:cubicBezTo>
                  <a:cubicBezTo>
                    <a:pt x="2067" y="1732"/>
                    <a:pt x="2068" y="1731"/>
                    <a:pt x="2067" y="1730"/>
                  </a:cubicBezTo>
                  <a:cubicBezTo>
                    <a:pt x="2067" y="1729"/>
                    <a:pt x="2067" y="1728"/>
                    <a:pt x="2066" y="1727"/>
                  </a:cubicBezTo>
                  <a:cubicBezTo>
                    <a:pt x="1118" y="1135"/>
                    <a:pt x="1118" y="1135"/>
                    <a:pt x="1118" y="1135"/>
                  </a:cubicBezTo>
                  <a:cubicBezTo>
                    <a:pt x="1116" y="1138"/>
                    <a:pt x="1116" y="1138"/>
                    <a:pt x="1116" y="1138"/>
                  </a:cubicBezTo>
                  <a:cubicBezTo>
                    <a:pt x="1119" y="1140"/>
                    <a:pt x="1119" y="1140"/>
                    <a:pt x="1119" y="1140"/>
                  </a:cubicBezTo>
                  <a:cubicBezTo>
                    <a:pt x="1116" y="1139"/>
                    <a:pt x="1116" y="1139"/>
                    <a:pt x="1116" y="1139"/>
                  </a:cubicBezTo>
                  <a:cubicBezTo>
                    <a:pt x="1117" y="1142"/>
                    <a:pt x="1117" y="1142"/>
                    <a:pt x="1117" y="1142"/>
                  </a:cubicBezTo>
                  <a:cubicBezTo>
                    <a:pt x="1118" y="1142"/>
                    <a:pt x="1118" y="1141"/>
                    <a:pt x="1119" y="1140"/>
                  </a:cubicBezTo>
                  <a:cubicBezTo>
                    <a:pt x="1116" y="1139"/>
                    <a:pt x="1116" y="1139"/>
                    <a:pt x="1116" y="1139"/>
                  </a:cubicBezTo>
                  <a:cubicBezTo>
                    <a:pt x="1117" y="1142"/>
                    <a:pt x="1117" y="1142"/>
                    <a:pt x="1117" y="1142"/>
                  </a:cubicBezTo>
                  <a:cubicBezTo>
                    <a:pt x="1117" y="1140"/>
                    <a:pt x="1117" y="1140"/>
                    <a:pt x="1117" y="1140"/>
                  </a:cubicBezTo>
                  <a:cubicBezTo>
                    <a:pt x="1117" y="1142"/>
                    <a:pt x="1117" y="1142"/>
                    <a:pt x="1117" y="1142"/>
                  </a:cubicBezTo>
                  <a:cubicBezTo>
                    <a:pt x="1117" y="1142"/>
                    <a:pt x="1117" y="1142"/>
                    <a:pt x="1117" y="1142"/>
                  </a:cubicBezTo>
                  <a:cubicBezTo>
                    <a:pt x="1117" y="1140"/>
                    <a:pt x="1117" y="1140"/>
                    <a:pt x="1117" y="1140"/>
                  </a:cubicBezTo>
                  <a:cubicBezTo>
                    <a:pt x="1117" y="1142"/>
                    <a:pt x="1117" y="1142"/>
                    <a:pt x="1117" y="1142"/>
                  </a:cubicBezTo>
                  <a:cubicBezTo>
                    <a:pt x="1117" y="1141"/>
                    <a:pt x="1117" y="1141"/>
                    <a:pt x="1117" y="1141"/>
                  </a:cubicBezTo>
                  <a:cubicBezTo>
                    <a:pt x="1117" y="1142"/>
                    <a:pt x="1117" y="1142"/>
                    <a:pt x="1117" y="1142"/>
                  </a:cubicBezTo>
                  <a:cubicBezTo>
                    <a:pt x="1117" y="1142"/>
                    <a:pt x="1117" y="1142"/>
                    <a:pt x="1117" y="1142"/>
                  </a:cubicBezTo>
                  <a:cubicBezTo>
                    <a:pt x="1117" y="1141"/>
                    <a:pt x="1117" y="1141"/>
                    <a:pt x="1117" y="1141"/>
                  </a:cubicBezTo>
                  <a:cubicBezTo>
                    <a:pt x="1117" y="1142"/>
                    <a:pt x="1117" y="1142"/>
                    <a:pt x="1117" y="1142"/>
                  </a:cubicBezTo>
                  <a:cubicBezTo>
                    <a:pt x="1117" y="1142"/>
                    <a:pt x="1117" y="1142"/>
                    <a:pt x="1117" y="1142"/>
                  </a:cubicBezTo>
                  <a:cubicBezTo>
                    <a:pt x="1118" y="1142"/>
                    <a:pt x="1120" y="1143"/>
                    <a:pt x="1123" y="1144"/>
                  </a:cubicBezTo>
                  <a:cubicBezTo>
                    <a:pt x="1135" y="1149"/>
                    <a:pt x="1158" y="1162"/>
                    <a:pt x="1189" y="1181"/>
                  </a:cubicBezTo>
                  <a:cubicBezTo>
                    <a:pt x="1298" y="1246"/>
                    <a:pt x="1509" y="1381"/>
                    <a:pt x="1696" y="1500"/>
                  </a:cubicBezTo>
                  <a:cubicBezTo>
                    <a:pt x="1790" y="1559"/>
                    <a:pt x="1878" y="1615"/>
                    <a:pt x="1945" y="1655"/>
                  </a:cubicBezTo>
                  <a:cubicBezTo>
                    <a:pt x="1979" y="1675"/>
                    <a:pt x="2007" y="1692"/>
                    <a:pt x="2028" y="1703"/>
                  </a:cubicBezTo>
                  <a:cubicBezTo>
                    <a:pt x="2039" y="1709"/>
                    <a:pt x="2048" y="1714"/>
                    <a:pt x="2054" y="1717"/>
                  </a:cubicBezTo>
                  <a:cubicBezTo>
                    <a:pt x="2058" y="1718"/>
                    <a:pt x="2061" y="1719"/>
                    <a:pt x="2063" y="1720"/>
                  </a:cubicBezTo>
                  <a:cubicBezTo>
                    <a:pt x="2066" y="1721"/>
                    <a:pt x="2068" y="1722"/>
                    <a:pt x="2070" y="1722"/>
                  </a:cubicBezTo>
                  <a:cubicBezTo>
                    <a:pt x="2071" y="1722"/>
                    <a:pt x="2071" y="1722"/>
                    <a:pt x="2072" y="1721"/>
                  </a:cubicBezTo>
                  <a:cubicBezTo>
                    <a:pt x="2073" y="1721"/>
                    <a:pt x="2074" y="1720"/>
                    <a:pt x="2075" y="1719"/>
                  </a:cubicBezTo>
                  <a:cubicBezTo>
                    <a:pt x="2075" y="1718"/>
                    <a:pt x="2076" y="1717"/>
                    <a:pt x="2075" y="1716"/>
                  </a:cubicBezTo>
                  <a:cubicBezTo>
                    <a:pt x="2075" y="1715"/>
                    <a:pt x="2074" y="1714"/>
                    <a:pt x="2074" y="1714"/>
                  </a:cubicBezTo>
                  <a:cubicBezTo>
                    <a:pt x="1127" y="1122"/>
                    <a:pt x="1127" y="1122"/>
                    <a:pt x="1127" y="1122"/>
                  </a:cubicBezTo>
                  <a:cubicBezTo>
                    <a:pt x="1124" y="1125"/>
                    <a:pt x="1124" y="1125"/>
                    <a:pt x="1124" y="1125"/>
                  </a:cubicBezTo>
                  <a:cubicBezTo>
                    <a:pt x="1128" y="1127"/>
                    <a:pt x="1128" y="1127"/>
                    <a:pt x="1128" y="1127"/>
                  </a:cubicBezTo>
                  <a:cubicBezTo>
                    <a:pt x="1125" y="1126"/>
                    <a:pt x="1125" y="1126"/>
                    <a:pt x="1125" y="1126"/>
                  </a:cubicBezTo>
                  <a:cubicBezTo>
                    <a:pt x="1126" y="1129"/>
                    <a:pt x="1126" y="1129"/>
                    <a:pt x="1126" y="1129"/>
                  </a:cubicBezTo>
                  <a:cubicBezTo>
                    <a:pt x="1127" y="1129"/>
                    <a:pt x="1127" y="1128"/>
                    <a:pt x="1128" y="1127"/>
                  </a:cubicBezTo>
                  <a:cubicBezTo>
                    <a:pt x="1125" y="1126"/>
                    <a:pt x="1125" y="1126"/>
                    <a:pt x="1125" y="1126"/>
                  </a:cubicBezTo>
                  <a:cubicBezTo>
                    <a:pt x="1126" y="1129"/>
                    <a:pt x="1126" y="1129"/>
                    <a:pt x="1126" y="1129"/>
                  </a:cubicBezTo>
                  <a:cubicBezTo>
                    <a:pt x="1126" y="1127"/>
                    <a:pt x="1126" y="1127"/>
                    <a:pt x="1126" y="1127"/>
                  </a:cubicBezTo>
                  <a:cubicBezTo>
                    <a:pt x="1126" y="1129"/>
                    <a:pt x="1126" y="1129"/>
                    <a:pt x="1126" y="1129"/>
                  </a:cubicBezTo>
                  <a:cubicBezTo>
                    <a:pt x="1126" y="1129"/>
                    <a:pt x="1126" y="1129"/>
                    <a:pt x="1126" y="1129"/>
                  </a:cubicBezTo>
                  <a:cubicBezTo>
                    <a:pt x="1126" y="1127"/>
                    <a:pt x="1126" y="1127"/>
                    <a:pt x="1126" y="1127"/>
                  </a:cubicBezTo>
                  <a:cubicBezTo>
                    <a:pt x="1126" y="1129"/>
                    <a:pt x="1126" y="1129"/>
                    <a:pt x="1126" y="1129"/>
                  </a:cubicBezTo>
                  <a:cubicBezTo>
                    <a:pt x="1126" y="1128"/>
                    <a:pt x="1126" y="1128"/>
                    <a:pt x="1126" y="1128"/>
                  </a:cubicBezTo>
                  <a:cubicBezTo>
                    <a:pt x="1126" y="1129"/>
                    <a:pt x="1126" y="1129"/>
                    <a:pt x="1126" y="1129"/>
                  </a:cubicBezTo>
                  <a:cubicBezTo>
                    <a:pt x="1126" y="1129"/>
                    <a:pt x="1126" y="1129"/>
                    <a:pt x="1126" y="1129"/>
                  </a:cubicBezTo>
                  <a:cubicBezTo>
                    <a:pt x="1126" y="1128"/>
                    <a:pt x="1126" y="1128"/>
                    <a:pt x="1126" y="1128"/>
                  </a:cubicBezTo>
                  <a:cubicBezTo>
                    <a:pt x="1126" y="1129"/>
                    <a:pt x="1126" y="1129"/>
                    <a:pt x="1126" y="1129"/>
                  </a:cubicBezTo>
                  <a:cubicBezTo>
                    <a:pt x="1126" y="1129"/>
                    <a:pt x="1126" y="1129"/>
                    <a:pt x="1126" y="1129"/>
                  </a:cubicBezTo>
                  <a:cubicBezTo>
                    <a:pt x="1126" y="1129"/>
                    <a:pt x="1127" y="1129"/>
                    <a:pt x="1127" y="1129"/>
                  </a:cubicBezTo>
                  <a:cubicBezTo>
                    <a:pt x="1131" y="1130"/>
                    <a:pt x="1138" y="1133"/>
                    <a:pt x="1148" y="1138"/>
                  </a:cubicBezTo>
                  <a:cubicBezTo>
                    <a:pt x="1185" y="1157"/>
                    <a:pt x="1261" y="1202"/>
                    <a:pt x="1353" y="1260"/>
                  </a:cubicBezTo>
                  <a:cubicBezTo>
                    <a:pt x="1492" y="1345"/>
                    <a:pt x="1669" y="1458"/>
                    <a:pt x="1814" y="1549"/>
                  </a:cubicBezTo>
                  <a:cubicBezTo>
                    <a:pt x="1887" y="1594"/>
                    <a:pt x="1951" y="1635"/>
                    <a:pt x="1999" y="1663"/>
                  </a:cubicBezTo>
                  <a:cubicBezTo>
                    <a:pt x="2023" y="1678"/>
                    <a:pt x="2042" y="1689"/>
                    <a:pt x="2057" y="1697"/>
                  </a:cubicBezTo>
                  <a:cubicBezTo>
                    <a:pt x="2064" y="1701"/>
                    <a:pt x="2070" y="1704"/>
                    <a:pt x="2074" y="1707"/>
                  </a:cubicBezTo>
                  <a:cubicBezTo>
                    <a:pt x="2076" y="1708"/>
                    <a:pt x="2078" y="1709"/>
                    <a:pt x="2080" y="1709"/>
                  </a:cubicBezTo>
                  <a:cubicBezTo>
                    <a:pt x="2081" y="1709"/>
                    <a:pt x="2081" y="1710"/>
                    <a:pt x="2082" y="1710"/>
                  </a:cubicBezTo>
                  <a:cubicBezTo>
                    <a:pt x="2083" y="1710"/>
                    <a:pt x="2084" y="1710"/>
                    <a:pt x="2084" y="1710"/>
                  </a:cubicBezTo>
                  <a:cubicBezTo>
                    <a:pt x="2085" y="1710"/>
                    <a:pt x="2086" y="1710"/>
                    <a:pt x="2086" y="1710"/>
                  </a:cubicBezTo>
                  <a:cubicBezTo>
                    <a:pt x="2087" y="1710"/>
                    <a:pt x="2088" y="1709"/>
                    <a:pt x="2089" y="1708"/>
                  </a:cubicBezTo>
                  <a:cubicBezTo>
                    <a:pt x="2089" y="1708"/>
                    <a:pt x="2089" y="1708"/>
                    <a:pt x="2089" y="1708"/>
                  </a:cubicBezTo>
                  <a:cubicBezTo>
                    <a:pt x="2089" y="1707"/>
                    <a:pt x="2089" y="1706"/>
                    <a:pt x="2089" y="1705"/>
                  </a:cubicBezTo>
                  <a:cubicBezTo>
                    <a:pt x="2089" y="1703"/>
                    <a:pt x="2089" y="1702"/>
                    <a:pt x="2088" y="1701"/>
                  </a:cubicBezTo>
                  <a:cubicBezTo>
                    <a:pt x="2087" y="1698"/>
                    <a:pt x="2085" y="1696"/>
                    <a:pt x="2082" y="1693"/>
                  </a:cubicBezTo>
                  <a:cubicBezTo>
                    <a:pt x="2077" y="1688"/>
                    <a:pt x="2069" y="1681"/>
                    <a:pt x="2058" y="1673"/>
                  </a:cubicBezTo>
                  <a:cubicBezTo>
                    <a:pt x="2018" y="1642"/>
                    <a:pt x="1941" y="1592"/>
                    <a:pt x="1847" y="1533"/>
                  </a:cubicBezTo>
                  <a:cubicBezTo>
                    <a:pt x="1567" y="1358"/>
                    <a:pt x="1141" y="1112"/>
                    <a:pt x="1141" y="1112"/>
                  </a:cubicBezTo>
                  <a:cubicBezTo>
                    <a:pt x="1139" y="1115"/>
                    <a:pt x="1139" y="1115"/>
                    <a:pt x="1139" y="1115"/>
                  </a:cubicBezTo>
                  <a:cubicBezTo>
                    <a:pt x="1143" y="1117"/>
                    <a:pt x="1143" y="1117"/>
                    <a:pt x="1143" y="1117"/>
                  </a:cubicBezTo>
                  <a:cubicBezTo>
                    <a:pt x="1141" y="1116"/>
                    <a:pt x="1141" y="1116"/>
                    <a:pt x="1141" y="1116"/>
                  </a:cubicBezTo>
                  <a:cubicBezTo>
                    <a:pt x="1142" y="1118"/>
                    <a:pt x="1142" y="1118"/>
                    <a:pt x="1142" y="1118"/>
                  </a:cubicBezTo>
                  <a:cubicBezTo>
                    <a:pt x="1142" y="1118"/>
                    <a:pt x="1143" y="1118"/>
                    <a:pt x="1143" y="1117"/>
                  </a:cubicBezTo>
                  <a:cubicBezTo>
                    <a:pt x="1141" y="1116"/>
                    <a:pt x="1141" y="1116"/>
                    <a:pt x="1141" y="1116"/>
                  </a:cubicBezTo>
                  <a:cubicBezTo>
                    <a:pt x="1142" y="1118"/>
                    <a:pt x="1142" y="1118"/>
                    <a:pt x="1142" y="1118"/>
                  </a:cubicBezTo>
                  <a:cubicBezTo>
                    <a:pt x="1142" y="1117"/>
                    <a:pt x="1142" y="1117"/>
                    <a:pt x="1142" y="1117"/>
                  </a:cubicBezTo>
                  <a:cubicBezTo>
                    <a:pt x="1142" y="1118"/>
                    <a:pt x="1142" y="1118"/>
                    <a:pt x="1142" y="1118"/>
                  </a:cubicBezTo>
                  <a:cubicBezTo>
                    <a:pt x="1142" y="1118"/>
                    <a:pt x="1142" y="1118"/>
                    <a:pt x="1142" y="1118"/>
                  </a:cubicBezTo>
                  <a:cubicBezTo>
                    <a:pt x="1142" y="1117"/>
                    <a:pt x="1142" y="1117"/>
                    <a:pt x="1142" y="1117"/>
                  </a:cubicBezTo>
                  <a:cubicBezTo>
                    <a:pt x="1142" y="1118"/>
                    <a:pt x="1142" y="1118"/>
                    <a:pt x="1142" y="1118"/>
                  </a:cubicBezTo>
                  <a:cubicBezTo>
                    <a:pt x="1142" y="1118"/>
                    <a:pt x="1142" y="1118"/>
                    <a:pt x="1143" y="1118"/>
                  </a:cubicBezTo>
                  <a:cubicBezTo>
                    <a:pt x="1144" y="1118"/>
                    <a:pt x="1146" y="1118"/>
                    <a:pt x="1149" y="1119"/>
                  </a:cubicBezTo>
                  <a:cubicBezTo>
                    <a:pt x="1156" y="1121"/>
                    <a:pt x="1165" y="1125"/>
                    <a:pt x="1177" y="1131"/>
                  </a:cubicBezTo>
                  <a:cubicBezTo>
                    <a:pt x="1220" y="1153"/>
                    <a:pt x="1297" y="1200"/>
                    <a:pt x="1388" y="1258"/>
                  </a:cubicBezTo>
                  <a:cubicBezTo>
                    <a:pt x="1525" y="1344"/>
                    <a:pt x="1694" y="1455"/>
                    <a:pt x="1833" y="1545"/>
                  </a:cubicBezTo>
                  <a:cubicBezTo>
                    <a:pt x="1903" y="1590"/>
                    <a:pt x="1965" y="1629"/>
                    <a:pt x="2012" y="1657"/>
                  </a:cubicBezTo>
                  <a:cubicBezTo>
                    <a:pt x="2035" y="1671"/>
                    <a:pt x="2054" y="1683"/>
                    <a:pt x="2069" y="1691"/>
                  </a:cubicBezTo>
                  <a:cubicBezTo>
                    <a:pt x="2077" y="1695"/>
                    <a:pt x="2083" y="1698"/>
                    <a:pt x="2088" y="1700"/>
                  </a:cubicBezTo>
                  <a:cubicBezTo>
                    <a:pt x="2090" y="1701"/>
                    <a:pt x="2093" y="1702"/>
                    <a:pt x="2094" y="1702"/>
                  </a:cubicBezTo>
                  <a:cubicBezTo>
                    <a:pt x="2096" y="1703"/>
                    <a:pt x="2098" y="1703"/>
                    <a:pt x="2100" y="1703"/>
                  </a:cubicBezTo>
                  <a:cubicBezTo>
                    <a:pt x="2101" y="1703"/>
                    <a:pt x="2101" y="1703"/>
                    <a:pt x="2102" y="1703"/>
                  </a:cubicBezTo>
                  <a:cubicBezTo>
                    <a:pt x="2103" y="1702"/>
                    <a:pt x="2104" y="1702"/>
                    <a:pt x="2105" y="1700"/>
                  </a:cubicBezTo>
                  <a:cubicBezTo>
                    <a:pt x="2106" y="1700"/>
                    <a:pt x="2106" y="1698"/>
                    <a:pt x="2106" y="1697"/>
                  </a:cubicBezTo>
                  <a:cubicBezTo>
                    <a:pt x="2105" y="1696"/>
                    <a:pt x="2105" y="1696"/>
                    <a:pt x="2104" y="1695"/>
                  </a:cubicBezTo>
                  <a:cubicBezTo>
                    <a:pt x="2104" y="1695"/>
                    <a:pt x="2100" y="1693"/>
                    <a:pt x="2093" y="1688"/>
                  </a:cubicBezTo>
                  <a:cubicBezTo>
                    <a:pt x="2041" y="1657"/>
                    <a:pt x="1806" y="1515"/>
                    <a:pt x="1585" y="1378"/>
                  </a:cubicBezTo>
                  <a:cubicBezTo>
                    <a:pt x="1474" y="1310"/>
                    <a:pt x="1366" y="1243"/>
                    <a:pt x="1286" y="1192"/>
                  </a:cubicBezTo>
                  <a:cubicBezTo>
                    <a:pt x="1246" y="1167"/>
                    <a:pt x="1213" y="1145"/>
                    <a:pt x="1190" y="1130"/>
                  </a:cubicBezTo>
                  <a:cubicBezTo>
                    <a:pt x="1179" y="1122"/>
                    <a:pt x="1170" y="1115"/>
                    <a:pt x="1164" y="1111"/>
                  </a:cubicBezTo>
                  <a:cubicBezTo>
                    <a:pt x="1161" y="1109"/>
                    <a:pt x="1159" y="1107"/>
                    <a:pt x="1157" y="1105"/>
                  </a:cubicBezTo>
                  <a:cubicBezTo>
                    <a:pt x="1157" y="1105"/>
                    <a:pt x="1156" y="1104"/>
                    <a:pt x="1156" y="1104"/>
                  </a:cubicBezTo>
                  <a:cubicBezTo>
                    <a:pt x="1156" y="1104"/>
                    <a:pt x="1156" y="1104"/>
                    <a:pt x="1156" y="1104"/>
                  </a:cubicBezTo>
                  <a:cubicBezTo>
                    <a:pt x="1155" y="1105"/>
                    <a:pt x="1155" y="1105"/>
                    <a:pt x="1155" y="1105"/>
                  </a:cubicBezTo>
                  <a:cubicBezTo>
                    <a:pt x="1156" y="1104"/>
                    <a:pt x="1156" y="1104"/>
                    <a:pt x="1156" y="1104"/>
                  </a:cubicBezTo>
                  <a:cubicBezTo>
                    <a:pt x="1156" y="1104"/>
                    <a:pt x="1156" y="1104"/>
                    <a:pt x="1156" y="1104"/>
                  </a:cubicBezTo>
                  <a:cubicBezTo>
                    <a:pt x="1155" y="1105"/>
                    <a:pt x="1155" y="1105"/>
                    <a:pt x="1155" y="1105"/>
                  </a:cubicBezTo>
                  <a:cubicBezTo>
                    <a:pt x="1156" y="1104"/>
                    <a:pt x="1156" y="1104"/>
                    <a:pt x="1156" y="1104"/>
                  </a:cubicBezTo>
                  <a:cubicBezTo>
                    <a:pt x="1153" y="1105"/>
                    <a:pt x="1153" y="1105"/>
                    <a:pt x="1153" y="1105"/>
                  </a:cubicBezTo>
                  <a:cubicBezTo>
                    <a:pt x="1156" y="1105"/>
                    <a:pt x="1156" y="1105"/>
                    <a:pt x="1156" y="1105"/>
                  </a:cubicBezTo>
                  <a:cubicBezTo>
                    <a:pt x="1156" y="1105"/>
                    <a:pt x="1156" y="1104"/>
                    <a:pt x="1156" y="1104"/>
                  </a:cubicBezTo>
                  <a:cubicBezTo>
                    <a:pt x="1153" y="1105"/>
                    <a:pt x="1153" y="1105"/>
                    <a:pt x="1153" y="1105"/>
                  </a:cubicBezTo>
                  <a:cubicBezTo>
                    <a:pt x="1156" y="1105"/>
                    <a:pt x="1156" y="1105"/>
                    <a:pt x="1156" y="1105"/>
                  </a:cubicBezTo>
                  <a:cubicBezTo>
                    <a:pt x="1153" y="1105"/>
                    <a:pt x="1153" y="1105"/>
                    <a:pt x="1153" y="1105"/>
                  </a:cubicBezTo>
                  <a:cubicBezTo>
                    <a:pt x="1156" y="1107"/>
                    <a:pt x="1156" y="1107"/>
                    <a:pt x="1156" y="1107"/>
                  </a:cubicBezTo>
                  <a:cubicBezTo>
                    <a:pt x="1156" y="1107"/>
                    <a:pt x="1156" y="1106"/>
                    <a:pt x="1156" y="1105"/>
                  </a:cubicBezTo>
                  <a:cubicBezTo>
                    <a:pt x="1153" y="1105"/>
                    <a:pt x="1153" y="1105"/>
                    <a:pt x="1153" y="1105"/>
                  </a:cubicBezTo>
                  <a:cubicBezTo>
                    <a:pt x="1156" y="1107"/>
                    <a:pt x="1156" y="1107"/>
                    <a:pt x="1156" y="1107"/>
                  </a:cubicBezTo>
                  <a:cubicBezTo>
                    <a:pt x="1152" y="1105"/>
                    <a:pt x="1152" y="1105"/>
                    <a:pt x="1152" y="1105"/>
                  </a:cubicBezTo>
                  <a:cubicBezTo>
                    <a:pt x="1150" y="1109"/>
                    <a:pt x="1150" y="1109"/>
                    <a:pt x="1150" y="1109"/>
                  </a:cubicBezTo>
                  <a:cubicBezTo>
                    <a:pt x="2112" y="1692"/>
                    <a:pt x="2112" y="1692"/>
                    <a:pt x="2112" y="1692"/>
                  </a:cubicBezTo>
                  <a:cubicBezTo>
                    <a:pt x="2114" y="1689"/>
                    <a:pt x="2114" y="1689"/>
                    <a:pt x="2114" y="1689"/>
                  </a:cubicBezTo>
                  <a:cubicBezTo>
                    <a:pt x="2116" y="1685"/>
                    <a:pt x="2116" y="1685"/>
                    <a:pt x="2116" y="1685"/>
                  </a:cubicBezTo>
                  <a:cubicBezTo>
                    <a:pt x="2116" y="1685"/>
                    <a:pt x="2112" y="1683"/>
                    <a:pt x="2105" y="1679"/>
                  </a:cubicBezTo>
                  <a:cubicBezTo>
                    <a:pt x="2053" y="1648"/>
                    <a:pt x="1818" y="1509"/>
                    <a:pt x="1596" y="1373"/>
                  </a:cubicBezTo>
                  <a:cubicBezTo>
                    <a:pt x="1485" y="1306"/>
                    <a:pt x="1377" y="1239"/>
                    <a:pt x="1297" y="1187"/>
                  </a:cubicBezTo>
                  <a:cubicBezTo>
                    <a:pt x="1258" y="1162"/>
                    <a:pt x="1224" y="1140"/>
                    <a:pt x="1202" y="1123"/>
                  </a:cubicBezTo>
                  <a:cubicBezTo>
                    <a:pt x="1190" y="1115"/>
                    <a:pt x="1181" y="1108"/>
                    <a:pt x="1175" y="1103"/>
                  </a:cubicBezTo>
                  <a:cubicBezTo>
                    <a:pt x="1172" y="1100"/>
                    <a:pt x="1170" y="1098"/>
                    <a:pt x="1168" y="1097"/>
                  </a:cubicBezTo>
                  <a:cubicBezTo>
                    <a:pt x="1168" y="1096"/>
                    <a:pt x="1167" y="1095"/>
                    <a:pt x="1167" y="1095"/>
                  </a:cubicBezTo>
                  <a:cubicBezTo>
                    <a:pt x="1167" y="1095"/>
                    <a:pt x="1167" y="1095"/>
                    <a:pt x="1167" y="1095"/>
                  </a:cubicBezTo>
                  <a:cubicBezTo>
                    <a:pt x="1167" y="1095"/>
                    <a:pt x="1167" y="1095"/>
                    <a:pt x="1167" y="1095"/>
                  </a:cubicBezTo>
                  <a:cubicBezTo>
                    <a:pt x="1165" y="1095"/>
                    <a:pt x="1165" y="1095"/>
                    <a:pt x="1165" y="1095"/>
                  </a:cubicBezTo>
                  <a:cubicBezTo>
                    <a:pt x="1167" y="1095"/>
                    <a:pt x="1167" y="1095"/>
                    <a:pt x="1167" y="1095"/>
                  </a:cubicBezTo>
                  <a:cubicBezTo>
                    <a:pt x="1167" y="1095"/>
                    <a:pt x="1167" y="1095"/>
                    <a:pt x="1167" y="1095"/>
                  </a:cubicBezTo>
                  <a:cubicBezTo>
                    <a:pt x="1165" y="1095"/>
                    <a:pt x="1165" y="1095"/>
                    <a:pt x="1165" y="1095"/>
                  </a:cubicBezTo>
                  <a:cubicBezTo>
                    <a:pt x="1167" y="1095"/>
                    <a:pt x="1167" y="1095"/>
                    <a:pt x="1167" y="1095"/>
                  </a:cubicBezTo>
                  <a:cubicBezTo>
                    <a:pt x="1164" y="1095"/>
                    <a:pt x="1164" y="1095"/>
                    <a:pt x="1164" y="1095"/>
                  </a:cubicBezTo>
                  <a:cubicBezTo>
                    <a:pt x="1167" y="1097"/>
                    <a:pt x="1167" y="1097"/>
                    <a:pt x="1167" y="1097"/>
                  </a:cubicBezTo>
                  <a:cubicBezTo>
                    <a:pt x="1167" y="1096"/>
                    <a:pt x="1167" y="1096"/>
                    <a:pt x="1167" y="1095"/>
                  </a:cubicBezTo>
                  <a:cubicBezTo>
                    <a:pt x="1164" y="1095"/>
                    <a:pt x="1164" y="1095"/>
                    <a:pt x="1164" y="1095"/>
                  </a:cubicBezTo>
                  <a:cubicBezTo>
                    <a:pt x="1167" y="1097"/>
                    <a:pt x="1167" y="1097"/>
                    <a:pt x="1167" y="1097"/>
                  </a:cubicBezTo>
                  <a:cubicBezTo>
                    <a:pt x="1167" y="1097"/>
                    <a:pt x="1167" y="1097"/>
                    <a:pt x="1167" y="1097"/>
                  </a:cubicBezTo>
                  <a:cubicBezTo>
                    <a:pt x="1163" y="1095"/>
                    <a:pt x="1163" y="1095"/>
                    <a:pt x="1163" y="1095"/>
                  </a:cubicBezTo>
                  <a:cubicBezTo>
                    <a:pt x="1165" y="1098"/>
                    <a:pt x="1165" y="1098"/>
                    <a:pt x="1165" y="1098"/>
                  </a:cubicBezTo>
                  <a:cubicBezTo>
                    <a:pt x="1165" y="1098"/>
                    <a:pt x="1166" y="1098"/>
                    <a:pt x="1167" y="1097"/>
                  </a:cubicBezTo>
                  <a:cubicBezTo>
                    <a:pt x="1163" y="1095"/>
                    <a:pt x="1163" y="1095"/>
                    <a:pt x="1163" y="1095"/>
                  </a:cubicBezTo>
                  <a:cubicBezTo>
                    <a:pt x="1165" y="1098"/>
                    <a:pt x="1165" y="1098"/>
                    <a:pt x="1165" y="1098"/>
                  </a:cubicBezTo>
                  <a:cubicBezTo>
                    <a:pt x="1163" y="1095"/>
                    <a:pt x="1163" y="1095"/>
                    <a:pt x="1163" y="1095"/>
                  </a:cubicBezTo>
                  <a:cubicBezTo>
                    <a:pt x="1163" y="1099"/>
                    <a:pt x="1163" y="1099"/>
                    <a:pt x="1163" y="1099"/>
                  </a:cubicBezTo>
                  <a:cubicBezTo>
                    <a:pt x="1164" y="1099"/>
                    <a:pt x="1164" y="1099"/>
                    <a:pt x="1165" y="1098"/>
                  </a:cubicBezTo>
                  <a:cubicBezTo>
                    <a:pt x="1163" y="1095"/>
                    <a:pt x="1163" y="1095"/>
                    <a:pt x="1163" y="1095"/>
                  </a:cubicBezTo>
                  <a:cubicBezTo>
                    <a:pt x="1163" y="1099"/>
                    <a:pt x="1163" y="1099"/>
                    <a:pt x="1163" y="1099"/>
                  </a:cubicBezTo>
                  <a:cubicBezTo>
                    <a:pt x="1163" y="1095"/>
                    <a:pt x="1163" y="1095"/>
                    <a:pt x="1163" y="1095"/>
                  </a:cubicBezTo>
                  <a:cubicBezTo>
                    <a:pt x="1163" y="1098"/>
                    <a:pt x="1163" y="1098"/>
                    <a:pt x="1163" y="1098"/>
                  </a:cubicBezTo>
                  <a:cubicBezTo>
                    <a:pt x="1163" y="1098"/>
                    <a:pt x="1163" y="1099"/>
                    <a:pt x="1163" y="1099"/>
                  </a:cubicBezTo>
                  <a:cubicBezTo>
                    <a:pt x="1163" y="1095"/>
                    <a:pt x="1163" y="1095"/>
                    <a:pt x="1163" y="1095"/>
                  </a:cubicBezTo>
                  <a:cubicBezTo>
                    <a:pt x="1163" y="1098"/>
                    <a:pt x="1163" y="1098"/>
                    <a:pt x="1163" y="1098"/>
                  </a:cubicBezTo>
                  <a:cubicBezTo>
                    <a:pt x="1163" y="1097"/>
                    <a:pt x="1163" y="1097"/>
                    <a:pt x="1163" y="1097"/>
                  </a:cubicBezTo>
                  <a:cubicBezTo>
                    <a:pt x="1163" y="1098"/>
                    <a:pt x="1163" y="1098"/>
                    <a:pt x="1163" y="1098"/>
                  </a:cubicBezTo>
                  <a:cubicBezTo>
                    <a:pt x="1163" y="1098"/>
                    <a:pt x="1163" y="1098"/>
                    <a:pt x="1163" y="1098"/>
                  </a:cubicBezTo>
                  <a:cubicBezTo>
                    <a:pt x="1163" y="1097"/>
                    <a:pt x="1163" y="1097"/>
                    <a:pt x="1163" y="1097"/>
                  </a:cubicBezTo>
                  <a:cubicBezTo>
                    <a:pt x="1163" y="1098"/>
                    <a:pt x="1163" y="1098"/>
                    <a:pt x="1163" y="1098"/>
                  </a:cubicBezTo>
                  <a:cubicBezTo>
                    <a:pt x="1163" y="1098"/>
                    <a:pt x="1163" y="1099"/>
                    <a:pt x="1164" y="1099"/>
                  </a:cubicBezTo>
                  <a:cubicBezTo>
                    <a:pt x="1167" y="1101"/>
                    <a:pt x="1174" y="1104"/>
                    <a:pt x="1183" y="1110"/>
                  </a:cubicBezTo>
                  <a:cubicBezTo>
                    <a:pt x="1255" y="1151"/>
                    <a:pt x="1491" y="1294"/>
                    <a:pt x="1708" y="1426"/>
                  </a:cubicBezTo>
                  <a:cubicBezTo>
                    <a:pt x="1817" y="1493"/>
                    <a:pt x="1921" y="1556"/>
                    <a:pt x="1998" y="1604"/>
                  </a:cubicBezTo>
                  <a:cubicBezTo>
                    <a:pt x="2037" y="1627"/>
                    <a:pt x="2068" y="1647"/>
                    <a:pt x="2090" y="1660"/>
                  </a:cubicBezTo>
                  <a:cubicBezTo>
                    <a:pt x="2113" y="1674"/>
                    <a:pt x="2125" y="1681"/>
                    <a:pt x="2125" y="1681"/>
                  </a:cubicBezTo>
                  <a:cubicBezTo>
                    <a:pt x="2127" y="1678"/>
                    <a:pt x="2127" y="1678"/>
                    <a:pt x="2127" y="1678"/>
                  </a:cubicBezTo>
                  <a:cubicBezTo>
                    <a:pt x="2129" y="1674"/>
                    <a:pt x="2129" y="1674"/>
                    <a:pt x="2129" y="1674"/>
                  </a:cubicBezTo>
                  <a:cubicBezTo>
                    <a:pt x="2129" y="1674"/>
                    <a:pt x="2125" y="1672"/>
                    <a:pt x="2118" y="1668"/>
                  </a:cubicBezTo>
                  <a:cubicBezTo>
                    <a:pt x="2066" y="1638"/>
                    <a:pt x="1831" y="1499"/>
                    <a:pt x="1610" y="1365"/>
                  </a:cubicBezTo>
                  <a:cubicBezTo>
                    <a:pt x="1499" y="1297"/>
                    <a:pt x="1391" y="1231"/>
                    <a:pt x="1311" y="1179"/>
                  </a:cubicBezTo>
                  <a:cubicBezTo>
                    <a:pt x="1271" y="1153"/>
                    <a:pt x="1238" y="1131"/>
                    <a:pt x="1216" y="1114"/>
                  </a:cubicBezTo>
                  <a:cubicBezTo>
                    <a:pt x="1204" y="1106"/>
                    <a:pt x="1195" y="1099"/>
                    <a:pt x="1189" y="1094"/>
                  </a:cubicBezTo>
                  <a:cubicBezTo>
                    <a:pt x="1186" y="1091"/>
                    <a:pt x="1184" y="1089"/>
                    <a:pt x="1183" y="1087"/>
                  </a:cubicBezTo>
                  <a:cubicBezTo>
                    <a:pt x="1182" y="1086"/>
                    <a:pt x="1181" y="1086"/>
                    <a:pt x="1181" y="1085"/>
                  </a:cubicBezTo>
                  <a:cubicBezTo>
                    <a:pt x="1181" y="1085"/>
                    <a:pt x="1181" y="1085"/>
                    <a:pt x="1181" y="1085"/>
                  </a:cubicBezTo>
                  <a:cubicBezTo>
                    <a:pt x="1180" y="1085"/>
                    <a:pt x="1180" y="1085"/>
                    <a:pt x="1180" y="1085"/>
                  </a:cubicBezTo>
                  <a:cubicBezTo>
                    <a:pt x="1181" y="1085"/>
                    <a:pt x="1181" y="1085"/>
                    <a:pt x="1181" y="1085"/>
                  </a:cubicBezTo>
                  <a:cubicBezTo>
                    <a:pt x="1181" y="1085"/>
                    <a:pt x="1181" y="1085"/>
                    <a:pt x="1181" y="1085"/>
                  </a:cubicBezTo>
                  <a:cubicBezTo>
                    <a:pt x="1180" y="1085"/>
                    <a:pt x="1180" y="1085"/>
                    <a:pt x="1180" y="1085"/>
                  </a:cubicBezTo>
                  <a:cubicBezTo>
                    <a:pt x="1181" y="1085"/>
                    <a:pt x="1181" y="1085"/>
                    <a:pt x="1181" y="1085"/>
                  </a:cubicBezTo>
                  <a:cubicBezTo>
                    <a:pt x="1179" y="1085"/>
                    <a:pt x="1179" y="1085"/>
                    <a:pt x="1179" y="1085"/>
                  </a:cubicBezTo>
                  <a:cubicBezTo>
                    <a:pt x="1181" y="1087"/>
                    <a:pt x="1181" y="1087"/>
                    <a:pt x="1181" y="1087"/>
                  </a:cubicBezTo>
                  <a:cubicBezTo>
                    <a:pt x="1181" y="1086"/>
                    <a:pt x="1181" y="1086"/>
                    <a:pt x="1181" y="1085"/>
                  </a:cubicBezTo>
                  <a:cubicBezTo>
                    <a:pt x="1179" y="1085"/>
                    <a:pt x="1179" y="1085"/>
                    <a:pt x="1179" y="1085"/>
                  </a:cubicBezTo>
                  <a:cubicBezTo>
                    <a:pt x="1181" y="1087"/>
                    <a:pt x="1181" y="1087"/>
                    <a:pt x="1181" y="1087"/>
                  </a:cubicBezTo>
                  <a:cubicBezTo>
                    <a:pt x="1177" y="1084"/>
                    <a:pt x="1177" y="1084"/>
                    <a:pt x="1177" y="1084"/>
                  </a:cubicBezTo>
                  <a:cubicBezTo>
                    <a:pt x="1175" y="1088"/>
                    <a:pt x="1175" y="1088"/>
                    <a:pt x="1175" y="1088"/>
                  </a:cubicBezTo>
                  <a:cubicBezTo>
                    <a:pt x="2136" y="1672"/>
                    <a:pt x="2136" y="1672"/>
                    <a:pt x="2136" y="1672"/>
                  </a:cubicBezTo>
                  <a:cubicBezTo>
                    <a:pt x="2138" y="1673"/>
                    <a:pt x="2140" y="1673"/>
                    <a:pt x="2141" y="1671"/>
                  </a:cubicBezTo>
                  <a:cubicBezTo>
                    <a:pt x="2142" y="1669"/>
                    <a:pt x="2142" y="1667"/>
                    <a:pt x="2140" y="1665"/>
                  </a:cubicBezTo>
                  <a:cubicBezTo>
                    <a:pt x="1691" y="1385"/>
                    <a:pt x="1691" y="1385"/>
                    <a:pt x="1691" y="1385"/>
                  </a:cubicBezTo>
                  <a:cubicBezTo>
                    <a:pt x="2150" y="1663"/>
                    <a:pt x="2150" y="1663"/>
                    <a:pt x="2150" y="1663"/>
                  </a:cubicBezTo>
                  <a:cubicBezTo>
                    <a:pt x="2152" y="1664"/>
                    <a:pt x="2154" y="1664"/>
                    <a:pt x="2155" y="1662"/>
                  </a:cubicBezTo>
                  <a:cubicBezTo>
                    <a:pt x="2156" y="1661"/>
                    <a:pt x="2156" y="1660"/>
                    <a:pt x="2156" y="1659"/>
                  </a:cubicBezTo>
                  <a:cubicBezTo>
                    <a:pt x="2156" y="1659"/>
                    <a:pt x="2156" y="1658"/>
                    <a:pt x="2155" y="1658"/>
                  </a:cubicBezTo>
                  <a:cubicBezTo>
                    <a:pt x="2155" y="1657"/>
                    <a:pt x="2155" y="1657"/>
                    <a:pt x="2154" y="1656"/>
                  </a:cubicBezTo>
                  <a:cubicBezTo>
                    <a:pt x="2154" y="1655"/>
                    <a:pt x="2153" y="1655"/>
                    <a:pt x="2152" y="1654"/>
                  </a:cubicBezTo>
                  <a:cubicBezTo>
                    <a:pt x="2149" y="1651"/>
                    <a:pt x="2143" y="1647"/>
                    <a:pt x="2133" y="1640"/>
                  </a:cubicBezTo>
                  <a:cubicBezTo>
                    <a:pt x="2098" y="1617"/>
                    <a:pt x="2023" y="1569"/>
                    <a:pt x="1929" y="1510"/>
                  </a:cubicBezTo>
                  <a:cubicBezTo>
                    <a:pt x="1788" y="1422"/>
                    <a:pt x="1606" y="1310"/>
                    <a:pt x="1459" y="1220"/>
                  </a:cubicBezTo>
                  <a:cubicBezTo>
                    <a:pt x="1386" y="1175"/>
                    <a:pt x="1321" y="1135"/>
                    <a:pt x="1275" y="1107"/>
                  </a:cubicBezTo>
                  <a:cubicBezTo>
                    <a:pt x="1252" y="1092"/>
                    <a:pt x="1233" y="1081"/>
                    <a:pt x="1220" y="1073"/>
                  </a:cubicBezTo>
                  <a:cubicBezTo>
                    <a:pt x="1214" y="1069"/>
                    <a:pt x="1209" y="1066"/>
                    <a:pt x="1206" y="1064"/>
                  </a:cubicBezTo>
                  <a:cubicBezTo>
                    <a:pt x="1204" y="1063"/>
                    <a:pt x="1203" y="1062"/>
                    <a:pt x="1202" y="1061"/>
                  </a:cubicBezTo>
                  <a:cubicBezTo>
                    <a:pt x="1202" y="1061"/>
                    <a:pt x="1201" y="1061"/>
                    <a:pt x="1201" y="1061"/>
                  </a:cubicBezTo>
                  <a:cubicBezTo>
                    <a:pt x="1201" y="1061"/>
                    <a:pt x="1201" y="1061"/>
                    <a:pt x="1201" y="1061"/>
                  </a:cubicBezTo>
                  <a:cubicBezTo>
                    <a:pt x="1200" y="1062"/>
                    <a:pt x="1200" y="1062"/>
                    <a:pt x="1200" y="1062"/>
                  </a:cubicBezTo>
                  <a:cubicBezTo>
                    <a:pt x="1201" y="1061"/>
                    <a:pt x="1201" y="1061"/>
                    <a:pt x="1201" y="1061"/>
                  </a:cubicBezTo>
                  <a:cubicBezTo>
                    <a:pt x="1201" y="1061"/>
                    <a:pt x="1201" y="1061"/>
                    <a:pt x="1201" y="1061"/>
                  </a:cubicBezTo>
                  <a:cubicBezTo>
                    <a:pt x="1200" y="1062"/>
                    <a:pt x="1200" y="1062"/>
                    <a:pt x="1200" y="1062"/>
                  </a:cubicBezTo>
                  <a:cubicBezTo>
                    <a:pt x="1201" y="1061"/>
                    <a:pt x="1201" y="1061"/>
                    <a:pt x="1201" y="1061"/>
                  </a:cubicBezTo>
                  <a:cubicBezTo>
                    <a:pt x="1199" y="1064"/>
                    <a:pt x="1199" y="1064"/>
                    <a:pt x="1199" y="1064"/>
                  </a:cubicBezTo>
                  <a:cubicBezTo>
                    <a:pt x="1202" y="1061"/>
                    <a:pt x="1202" y="1061"/>
                    <a:pt x="1202" y="1061"/>
                  </a:cubicBezTo>
                  <a:cubicBezTo>
                    <a:pt x="1201" y="1061"/>
                    <a:pt x="1201" y="1061"/>
                    <a:pt x="1201" y="1061"/>
                  </a:cubicBezTo>
                  <a:cubicBezTo>
                    <a:pt x="1199" y="1064"/>
                    <a:pt x="1199" y="1064"/>
                    <a:pt x="1199" y="1064"/>
                  </a:cubicBezTo>
                  <a:cubicBezTo>
                    <a:pt x="1202" y="1061"/>
                    <a:pt x="1202" y="1061"/>
                    <a:pt x="1202" y="1061"/>
                  </a:cubicBezTo>
                  <a:cubicBezTo>
                    <a:pt x="1199" y="1064"/>
                    <a:pt x="1199" y="1064"/>
                    <a:pt x="1199" y="1064"/>
                  </a:cubicBezTo>
                  <a:cubicBezTo>
                    <a:pt x="1202" y="1062"/>
                    <a:pt x="1202" y="1062"/>
                    <a:pt x="1202" y="1062"/>
                  </a:cubicBezTo>
                  <a:cubicBezTo>
                    <a:pt x="1202" y="1061"/>
                    <a:pt x="1202" y="1061"/>
                    <a:pt x="1202" y="1061"/>
                  </a:cubicBezTo>
                  <a:cubicBezTo>
                    <a:pt x="1199" y="1064"/>
                    <a:pt x="1199" y="1064"/>
                    <a:pt x="1199" y="1064"/>
                  </a:cubicBezTo>
                  <a:cubicBezTo>
                    <a:pt x="1202" y="1062"/>
                    <a:pt x="1202" y="1062"/>
                    <a:pt x="1202" y="1062"/>
                  </a:cubicBezTo>
                  <a:cubicBezTo>
                    <a:pt x="1199" y="1064"/>
                    <a:pt x="1199" y="1064"/>
                    <a:pt x="1199" y="1064"/>
                  </a:cubicBezTo>
                  <a:cubicBezTo>
                    <a:pt x="1203" y="1064"/>
                    <a:pt x="1203" y="1064"/>
                    <a:pt x="1203" y="1064"/>
                  </a:cubicBezTo>
                  <a:cubicBezTo>
                    <a:pt x="1202" y="1063"/>
                    <a:pt x="1202" y="1062"/>
                    <a:pt x="1202" y="1062"/>
                  </a:cubicBezTo>
                  <a:cubicBezTo>
                    <a:pt x="1199" y="1064"/>
                    <a:pt x="1199" y="1064"/>
                    <a:pt x="1199" y="1064"/>
                  </a:cubicBezTo>
                  <a:cubicBezTo>
                    <a:pt x="1203" y="1064"/>
                    <a:pt x="1203" y="1064"/>
                    <a:pt x="1203" y="1064"/>
                  </a:cubicBezTo>
                  <a:cubicBezTo>
                    <a:pt x="1199" y="1064"/>
                    <a:pt x="1199" y="1064"/>
                    <a:pt x="1199" y="1064"/>
                  </a:cubicBezTo>
                  <a:cubicBezTo>
                    <a:pt x="1196" y="1067"/>
                    <a:pt x="1196" y="1067"/>
                    <a:pt x="1196" y="1067"/>
                  </a:cubicBezTo>
                  <a:cubicBezTo>
                    <a:pt x="1196" y="1067"/>
                    <a:pt x="1431" y="1214"/>
                    <a:pt x="1669" y="1361"/>
                  </a:cubicBezTo>
                  <a:cubicBezTo>
                    <a:pt x="1788" y="1435"/>
                    <a:pt x="1908" y="1508"/>
                    <a:pt x="2000" y="1563"/>
                  </a:cubicBezTo>
                  <a:cubicBezTo>
                    <a:pt x="2046" y="1591"/>
                    <a:pt x="2085" y="1614"/>
                    <a:pt x="2114" y="1630"/>
                  </a:cubicBezTo>
                  <a:cubicBezTo>
                    <a:pt x="2128" y="1638"/>
                    <a:pt x="2140" y="1644"/>
                    <a:pt x="2148" y="1649"/>
                  </a:cubicBezTo>
                  <a:cubicBezTo>
                    <a:pt x="2152" y="1651"/>
                    <a:pt x="2156" y="1652"/>
                    <a:pt x="2159" y="1654"/>
                  </a:cubicBezTo>
                  <a:cubicBezTo>
                    <a:pt x="2160" y="1654"/>
                    <a:pt x="2161" y="1655"/>
                    <a:pt x="2163" y="1655"/>
                  </a:cubicBezTo>
                  <a:cubicBezTo>
                    <a:pt x="2164" y="1655"/>
                    <a:pt x="2165" y="1656"/>
                    <a:pt x="2166" y="1656"/>
                  </a:cubicBezTo>
                  <a:cubicBezTo>
                    <a:pt x="2166" y="1656"/>
                    <a:pt x="2167" y="1656"/>
                    <a:pt x="2168" y="1655"/>
                  </a:cubicBezTo>
                  <a:cubicBezTo>
                    <a:pt x="2168" y="1655"/>
                    <a:pt x="2169" y="1655"/>
                    <a:pt x="2170" y="1654"/>
                  </a:cubicBezTo>
                  <a:cubicBezTo>
                    <a:pt x="2170" y="1653"/>
                    <a:pt x="2171" y="1652"/>
                    <a:pt x="2170" y="1651"/>
                  </a:cubicBezTo>
                  <a:cubicBezTo>
                    <a:pt x="2170" y="1649"/>
                    <a:pt x="2169" y="1649"/>
                    <a:pt x="2169" y="1648"/>
                  </a:cubicBezTo>
                  <a:cubicBezTo>
                    <a:pt x="1213" y="1051"/>
                    <a:pt x="1213" y="1051"/>
                    <a:pt x="1213" y="1051"/>
                  </a:cubicBezTo>
                  <a:cubicBezTo>
                    <a:pt x="1212" y="1050"/>
                    <a:pt x="1211" y="1050"/>
                    <a:pt x="1210" y="1050"/>
                  </a:cubicBezTo>
                  <a:cubicBezTo>
                    <a:pt x="1209" y="1050"/>
                    <a:pt x="1208" y="1051"/>
                    <a:pt x="1207" y="1052"/>
                  </a:cubicBezTo>
                  <a:cubicBezTo>
                    <a:pt x="1207" y="1053"/>
                    <a:pt x="1206" y="1054"/>
                    <a:pt x="1207" y="1055"/>
                  </a:cubicBezTo>
                  <a:cubicBezTo>
                    <a:pt x="1207" y="1056"/>
                    <a:pt x="1208" y="1057"/>
                    <a:pt x="1209" y="1058"/>
                  </a:cubicBezTo>
                  <a:cubicBezTo>
                    <a:pt x="2167" y="1644"/>
                    <a:pt x="2167" y="1644"/>
                    <a:pt x="2167" y="1644"/>
                  </a:cubicBezTo>
                  <a:cubicBezTo>
                    <a:pt x="2169" y="1645"/>
                    <a:pt x="2171" y="1644"/>
                    <a:pt x="2172" y="1642"/>
                  </a:cubicBezTo>
                  <a:cubicBezTo>
                    <a:pt x="2173" y="1642"/>
                    <a:pt x="2173" y="1641"/>
                    <a:pt x="2173" y="1640"/>
                  </a:cubicBezTo>
                  <a:cubicBezTo>
                    <a:pt x="2173" y="1639"/>
                    <a:pt x="2172" y="1639"/>
                    <a:pt x="2172" y="1638"/>
                  </a:cubicBezTo>
                  <a:cubicBezTo>
                    <a:pt x="2172" y="1637"/>
                    <a:pt x="2172" y="1637"/>
                    <a:pt x="2171" y="1637"/>
                  </a:cubicBezTo>
                  <a:cubicBezTo>
                    <a:pt x="2171" y="1636"/>
                    <a:pt x="2170" y="1636"/>
                    <a:pt x="2169" y="1635"/>
                  </a:cubicBezTo>
                  <a:cubicBezTo>
                    <a:pt x="2166" y="1633"/>
                    <a:pt x="2160" y="1629"/>
                    <a:pt x="2150" y="1622"/>
                  </a:cubicBezTo>
                  <a:cubicBezTo>
                    <a:pt x="2081" y="1577"/>
                    <a:pt x="1850" y="1434"/>
                    <a:pt x="1637" y="1302"/>
                  </a:cubicBezTo>
                  <a:cubicBezTo>
                    <a:pt x="1530" y="1236"/>
                    <a:pt x="1428" y="1173"/>
                    <a:pt x="1352" y="1126"/>
                  </a:cubicBezTo>
                  <a:cubicBezTo>
                    <a:pt x="1314" y="1102"/>
                    <a:pt x="1283" y="1083"/>
                    <a:pt x="1261" y="1069"/>
                  </a:cubicBezTo>
                  <a:cubicBezTo>
                    <a:pt x="1250" y="1062"/>
                    <a:pt x="1242" y="1057"/>
                    <a:pt x="1236" y="1053"/>
                  </a:cubicBezTo>
                  <a:cubicBezTo>
                    <a:pt x="1233" y="1051"/>
                    <a:pt x="1231" y="1050"/>
                    <a:pt x="1229" y="1049"/>
                  </a:cubicBezTo>
                  <a:cubicBezTo>
                    <a:pt x="1229" y="1048"/>
                    <a:pt x="1228" y="1048"/>
                    <a:pt x="1228" y="1048"/>
                  </a:cubicBezTo>
                  <a:cubicBezTo>
                    <a:pt x="1228" y="1048"/>
                    <a:pt x="1228" y="1048"/>
                    <a:pt x="1228" y="1048"/>
                  </a:cubicBezTo>
                  <a:cubicBezTo>
                    <a:pt x="1228" y="1048"/>
                    <a:pt x="1228" y="1048"/>
                    <a:pt x="1228" y="1048"/>
                  </a:cubicBezTo>
                  <a:cubicBezTo>
                    <a:pt x="1226" y="1050"/>
                    <a:pt x="1226" y="1050"/>
                    <a:pt x="1226" y="1050"/>
                  </a:cubicBezTo>
                  <a:cubicBezTo>
                    <a:pt x="1228" y="1048"/>
                    <a:pt x="1228" y="1048"/>
                    <a:pt x="1228" y="1048"/>
                  </a:cubicBezTo>
                  <a:cubicBezTo>
                    <a:pt x="1228" y="1048"/>
                    <a:pt x="1228" y="1048"/>
                    <a:pt x="1228" y="1048"/>
                  </a:cubicBezTo>
                  <a:cubicBezTo>
                    <a:pt x="1226" y="1050"/>
                    <a:pt x="1226" y="1050"/>
                    <a:pt x="1226" y="1050"/>
                  </a:cubicBezTo>
                  <a:cubicBezTo>
                    <a:pt x="1228" y="1048"/>
                    <a:pt x="1228" y="1048"/>
                    <a:pt x="1228" y="1048"/>
                  </a:cubicBezTo>
                  <a:cubicBezTo>
                    <a:pt x="1225" y="1050"/>
                    <a:pt x="1225" y="1050"/>
                    <a:pt x="1225" y="1050"/>
                  </a:cubicBezTo>
                  <a:cubicBezTo>
                    <a:pt x="1228" y="1048"/>
                    <a:pt x="1228" y="1048"/>
                    <a:pt x="1228" y="1048"/>
                  </a:cubicBezTo>
                  <a:cubicBezTo>
                    <a:pt x="1228" y="1048"/>
                    <a:pt x="1228" y="1048"/>
                    <a:pt x="1228" y="1048"/>
                  </a:cubicBezTo>
                  <a:cubicBezTo>
                    <a:pt x="1225" y="1050"/>
                    <a:pt x="1225" y="1050"/>
                    <a:pt x="1225" y="1050"/>
                  </a:cubicBezTo>
                  <a:cubicBezTo>
                    <a:pt x="1228" y="1048"/>
                    <a:pt x="1228" y="1048"/>
                    <a:pt x="1228" y="1048"/>
                  </a:cubicBezTo>
                  <a:cubicBezTo>
                    <a:pt x="1225" y="1051"/>
                    <a:pt x="1225" y="1051"/>
                    <a:pt x="1225" y="1051"/>
                  </a:cubicBezTo>
                  <a:cubicBezTo>
                    <a:pt x="1229" y="1051"/>
                    <a:pt x="1229" y="1051"/>
                    <a:pt x="1229" y="1051"/>
                  </a:cubicBezTo>
                  <a:cubicBezTo>
                    <a:pt x="1229" y="1049"/>
                    <a:pt x="1228" y="1049"/>
                    <a:pt x="1228" y="1048"/>
                  </a:cubicBezTo>
                  <a:cubicBezTo>
                    <a:pt x="1225" y="1051"/>
                    <a:pt x="1225" y="1051"/>
                    <a:pt x="1225" y="1051"/>
                  </a:cubicBezTo>
                  <a:cubicBezTo>
                    <a:pt x="1229" y="1051"/>
                    <a:pt x="1229" y="1051"/>
                    <a:pt x="1229" y="1051"/>
                  </a:cubicBezTo>
                  <a:cubicBezTo>
                    <a:pt x="1225" y="1051"/>
                    <a:pt x="1225" y="1051"/>
                    <a:pt x="1225" y="1051"/>
                  </a:cubicBezTo>
                  <a:cubicBezTo>
                    <a:pt x="1228" y="1053"/>
                    <a:pt x="1228" y="1053"/>
                    <a:pt x="1228" y="1053"/>
                  </a:cubicBezTo>
                  <a:cubicBezTo>
                    <a:pt x="1229" y="1052"/>
                    <a:pt x="1229" y="1051"/>
                    <a:pt x="1229" y="1051"/>
                  </a:cubicBezTo>
                  <a:cubicBezTo>
                    <a:pt x="1225" y="1051"/>
                    <a:pt x="1225" y="1051"/>
                    <a:pt x="1225" y="1051"/>
                  </a:cubicBezTo>
                  <a:cubicBezTo>
                    <a:pt x="1228" y="1053"/>
                    <a:pt x="1228" y="1053"/>
                    <a:pt x="1228" y="1053"/>
                  </a:cubicBezTo>
                  <a:cubicBezTo>
                    <a:pt x="1225" y="1051"/>
                    <a:pt x="1225" y="1051"/>
                    <a:pt x="1225" y="1051"/>
                  </a:cubicBezTo>
                  <a:cubicBezTo>
                    <a:pt x="1223" y="1054"/>
                    <a:pt x="1223" y="1054"/>
                    <a:pt x="1223" y="1054"/>
                  </a:cubicBezTo>
                  <a:cubicBezTo>
                    <a:pt x="1223" y="1054"/>
                    <a:pt x="1449" y="1200"/>
                    <a:pt x="1682" y="1345"/>
                  </a:cubicBezTo>
                  <a:cubicBezTo>
                    <a:pt x="1798" y="1418"/>
                    <a:pt x="1917" y="1491"/>
                    <a:pt x="2009" y="1546"/>
                  </a:cubicBezTo>
                  <a:cubicBezTo>
                    <a:pt x="2055" y="1573"/>
                    <a:pt x="2094" y="1596"/>
                    <a:pt x="2124" y="1612"/>
                  </a:cubicBezTo>
                  <a:cubicBezTo>
                    <a:pt x="2139" y="1620"/>
                    <a:pt x="2152" y="1626"/>
                    <a:pt x="2161" y="1630"/>
                  </a:cubicBezTo>
                  <a:cubicBezTo>
                    <a:pt x="2166" y="1633"/>
                    <a:pt x="2170" y="1634"/>
                    <a:pt x="2173" y="1635"/>
                  </a:cubicBezTo>
                  <a:cubicBezTo>
                    <a:pt x="2177" y="1637"/>
                    <a:pt x="2180" y="1637"/>
                    <a:pt x="2182" y="1637"/>
                  </a:cubicBezTo>
                  <a:cubicBezTo>
                    <a:pt x="2183" y="1637"/>
                    <a:pt x="2184" y="1637"/>
                    <a:pt x="2185" y="1637"/>
                  </a:cubicBezTo>
                  <a:cubicBezTo>
                    <a:pt x="2186" y="1637"/>
                    <a:pt x="2187" y="1636"/>
                    <a:pt x="2188" y="1635"/>
                  </a:cubicBezTo>
                  <a:cubicBezTo>
                    <a:pt x="2188" y="1634"/>
                    <a:pt x="2188" y="1633"/>
                    <a:pt x="2188" y="1632"/>
                  </a:cubicBezTo>
                  <a:cubicBezTo>
                    <a:pt x="2188" y="1631"/>
                    <a:pt x="2187" y="1630"/>
                    <a:pt x="2186" y="1629"/>
                  </a:cubicBezTo>
                  <a:cubicBezTo>
                    <a:pt x="1240" y="1038"/>
                    <a:pt x="1240" y="1038"/>
                    <a:pt x="1240" y="1038"/>
                  </a:cubicBezTo>
                  <a:cubicBezTo>
                    <a:pt x="1239" y="1037"/>
                    <a:pt x="1238" y="1037"/>
                    <a:pt x="1237" y="1037"/>
                  </a:cubicBezTo>
                  <a:cubicBezTo>
                    <a:pt x="1236" y="1037"/>
                    <a:pt x="1235" y="1038"/>
                    <a:pt x="1234" y="1039"/>
                  </a:cubicBezTo>
                  <a:cubicBezTo>
                    <a:pt x="1234" y="1040"/>
                    <a:pt x="1234" y="1041"/>
                    <a:pt x="1234" y="1042"/>
                  </a:cubicBezTo>
                  <a:cubicBezTo>
                    <a:pt x="1234" y="1043"/>
                    <a:pt x="1235" y="1044"/>
                    <a:pt x="1236" y="1045"/>
                  </a:cubicBezTo>
                  <a:cubicBezTo>
                    <a:pt x="1236" y="1045"/>
                    <a:pt x="1471" y="1190"/>
                    <a:pt x="1708" y="1336"/>
                  </a:cubicBezTo>
                  <a:cubicBezTo>
                    <a:pt x="1827" y="1409"/>
                    <a:pt x="1945" y="1482"/>
                    <a:pt x="2035" y="1536"/>
                  </a:cubicBezTo>
                  <a:cubicBezTo>
                    <a:pt x="2080" y="1564"/>
                    <a:pt x="2118" y="1587"/>
                    <a:pt x="2145" y="1603"/>
                  </a:cubicBezTo>
                  <a:cubicBezTo>
                    <a:pt x="2159" y="1610"/>
                    <a:pt x="2170" y="1617"/>
                    <a:pt x="2177" y="1621"/>
                  </a:cubicBezTo>
                  <a:cubicBezTo>
                    <a:pt x="2181" y="1623"/>
                    <a:pt x="2184" y="1625"/>
                    <a:pt x="2186" y="1626"/>
                  </a:cubicBezTo>
                  <a:cubicBezTo>
                    <a:pt x="2187" y="1627"/>
                    <a:pt x="2188" y="1627"/>
                    <a:pt x="2189" y="1627"/>
                  </a:cubicBezTo>
                  <a:cubicBezTo>
                    <a:pt x="2189" y="1628"/>
                    <a:pt x="2190" y="1628"/>
                    <a:pt x="2190" y="1628"/>
                  </a:cubicBezTo>
                  <a:cubicBezTo>
                    <a:pt x="2191" y="1628"/>
                    <a:pt x="2191" y="1628"/>
                    <a:pt x="2192" y="1628"/>
                  </a:cubicBezTo>
                  <a:cubicBezTo>
                    <a:pt x="2192" y="1628"/>
                    <a:pt x="2193" y="1628"/>
                    <a:pt x="2193" y="1628"/>
                  </a:cubicBezTo>
                  <a:cubicBezTo>
                    <a:pt x="2194" y="1628"/>
                    <a:pt x="2195" y="1627"/>
                    <a:pt x="2195" y="1626"/>
                  </a:cubicBezTo>
                  <a:cubicBezTo>
                    <a:pt x="2196" y="1625"/>
                    <a:pt x="2196" y="1624"/>
                    <a:pt x="2196" y="1623"/>
                  </a:cubicBezTo>
                  <a:cubicBezTo>
                    <a:pt x="2196" y="1622"/>
                    <a:pt x="2195" y="1621"/>
                    <a:pt x="2194" y="1621"/>
                  </a:cubicBezTo>
                  <a:cubicBezTo>
                    <a:pt x="2194" y="1621"/>
                    <a:pt x="2190" y="1618"/>
                    <a:pt x="2183" y="1614"/>
                  </a:cubicBezTo>
                  <a:cubicBezTo>
                    <a:pt x="2131" y="1584"/>
                    <a:pt x="1897" y="1446"/>
                    <a:pt x="1676" y="1311"/>
                  </a:cubicBezTo>
                  <a:cubicBezTo>
                    <a:pt x="1566" y="1244"/>
                    <a:pt x="1458" y="1177"/>
                    <a:pt x="1379" y="1126"/>
                  </a:cubicBezTo>
                  <a:cubicBezTo>
                    <a:pt x="1339" y="1100"/>
                    <a:pt x="1306" y="1078"/>
                    <a:pt x="1283" y="1062"/>
                  </a:cubicBezTo>
                  <a:cubicBezTo>
                    <a:pt x="1272" y="1053"/>
                    <a:pt x="1263" y="1047"/>
                    <a:pt x="1257" y="1041"/>
                  </a:cubicBezTo>
                  <a:cubicBezTo>
                    <a:pt x="1254" y="1039"/>
                    <a:pt x="1252" y="1036"/>
                    <a:pt x="1250" y="1035"/>
                  </a:cubicBezTo>
                  <a:cubicBezTo>
                    <a:pt x="1250" y="1034"/>
                    <a:pt x="1249" y="1033"/>
                    <a:pt x="1249" y="1033"/>
                  </a:cubicBezTo>
                  <a:cubicBezTo>
                    <a:pt x="1249" y="1033"/>
                    <a:pt x="1249" y="1033"/>
                    <a:pt x="1249" y="1033"/>
                  </a:cubicBezTo>
                  <a:cubicBezTo>
                    <a:pt x="1248" y="1033"/>
                    <a:pt x="1248" y="1033"/>
                    <a:pt x="1248" y="1033"/>
                  </a:cubicBezTo>
                  <a:cubicBezTo>
                    <a:pt x="1249" y="1033"/>
                    <a:pt x="1249" y="1033"/>
                    <a:pt x="1249" y="1033"/>
                  </a:cubicBezTo>
                  <a:cubicBezTo>
                    <a:pt x="1249" y="1033"/>
                    <a:pt x="1249" y="1033"/>
                    <a:pt x="1249" y="1033"/>
                  </a:cubicBezTo>
                  <a:cubicBezTo>
                    <a:pt x="1248" y="1033"/>
                    <a:pt x="1248" y="1033"/>
                    <a:pt x="1248" y="1033"/>
                  </a:cubicBezTo>
                  <a:cubicBezTo>
                    <a:pt x="1249" y="1033"/>
                    <a:pt x="1249" y="1033"/>
                    <a:pt x="1249" y="1033"/>
                  </a:cubicBezTo>
                  <a:cubicBezTo>
                    <a:pt x="1246" y="1033"/>
                    <a:pt x="1246" y="1033"/>
                    <a:pt x="1246" y="1033"/>
                  </a:cubicBezTo>
                  <a:cubicBezTo>
                    <a:pt x="1249" y="1035"/>
                    <a:pt x="1249" y="1035"/>
                    <a:pt x="1249" y="1035"/>
                  </a:cubicBezTo>
                  <a:cubicBezTo>
                    <a:pt x="1249" y="1034"/>
                    <a:pt x="1249" y="1033"/>
                    <a:pt x="1249" y="1033"/>
                  </a:cubicBezTo>
                  <a:cubicBezTo>
                    <a:pt x="1246" y="1033"/>
                    <a:pt x="1246" y="1033"/>
                    <a:pt x="1246" y="1033"/>
                  </a:cubicBezTo>
                  <a:cubicBezTo>
                    <a:pt x="1249" y="1035"/>
                    <a:pt x="1249" y="1035"/>
                    <a:pt x="1249" y="1035"/>
                  </a:cubicBezTo>
                  <a:cubicBezTo>
                    <a:pt x="1249" y="1035"/>
                    <a:pt x="1249" y="1035"/>
                    <a:pt x="1249" y="1035"/>
                  </a:cubicBezTo>
                  <a:cubicBezTo>
                    <a:pt x="1246" y="1033"/>
                    <a:pt x="1246" y="1033"/>
                    <a:pt x="1246" y="1033"/>
                  </a:cubicBezTo>
                  <a:cubicBezTo>
                    <a:pt x="1247" y="1036"/>
                    <a:pt x="1247" y="1036"/>
                    <a:pt x="1247" y="1036"/>
                  </a:cubicBezTo>
                  <a:cubicBezTo>
                    <a:pt x="1247" y="1036"/>
                    <a:pt x="1248" y="1035"/>
                    <a:pt x="1249" y="1035"/>
                  </a:cubicBezTo>
                  <a:cubicBezTo>
                    <a:pt x="1246" y="1033"/>
                    <a:pt x="1246" y="1033"/>
                    <a:pt x="1246" y="1033"/>
                  </a:cubicBezTo>
                  <a:cubicBezTo>
                    <a:pt x="1247" y="1036"/>
                    <a:pt x="1247" y="1036"/>
                    <a:pt x="1247" y="1036"/>
                  </a:cubicBezTo>
                  <a:cubicBezTo>
                    <a:pt x="1246" y="1034"/>
                    <a:pt x="1246" y="1034"/>
                    <a:pt x="1246" y="1034"/>
                  </a:cubicBezTo>
                  <a:cubicBezTo>
                    <a:pt x="1246" y="1036"/>
                    <a:pt x="1246" y="1036"/>
                    <a:pt x="1246" y="1036"/>
                  </a:cubicBezTo>
                  <a:cubicBezTo>
                    <a:pt x="1246" y="1036"/>
                    <a:pt x="1247" y="1036"/>
                    <a:pt x="1247" y="1036"/>
                  </a:cubicBezTo>
                  <a:cubicBezTo>
                    <a:pt x="1246" y="1034"/>
                    <a:pt x="1246" y="1034"/>
                    <a:pt x="1246" y="1034"/>
                  </a:cubicBezTo>
                  <a:cubicBezTo>
                    <a:pt x="1246" y="1036"/>
                    <a:pt x="1246" y="1036"/>
                    <a:pt x="1246" y="1036"/>
                  </a:cubicBezTo>
                  <a:cubicBezTo>
                    <a:pt x="1246" y="1036"/>
                    <a:pt x="1247" y="1036"/>
                    <a:pt x="1248" y="1036"/>
                  </a:cubicBezTo>
                  <a:cubicBezTo>
                    <a:pt x="1251" y="1037"/>
                    <a:pt x="1258" y="1040"/>
                    <a:pt x="1268" y="1045"/>
                  </a:cubicBezTo>
                  <a:cubicBezTo>
                    <a:pt x="1304" y="1064"/>
                    <a:pt x="1379" y="1110"/>
                    <a:pt x="1470" y="1167"/>
                  </a:cubicBezTo>
                  <a:cubicBezTo>
                    <a:pt x="1607" y="1253"/>
                    <a:pt x="1783" y="1366"/>
                    <a:pt x="1927" y="1457"/>
                  </a:cubicBezTo>
                  <a:cubicBezTo>
                    <a:pt x="2000" y="1503"/>
                    <a:pt x="2064" y="1543"/>
                    <a:pt x="2113" y="1572"/>
                  </a:cubicBezTo>
                  <a:cubicBezTo>
                    <a:pt x="2137" y="1587"/>
                    <a:pt x="2157" y="1598"/>
                    <a:pt x="2172" y="1607"/>
                  </a:cubicBezTo>
                  <a:cubicBezTo>
                    <a:pt x="2180" y="1611"/>
                    <a:pt x="2186" y="1614"/>
                    <a:pt x="2191" y="1616"/>
                  </a:cubicBezTo>
                  <a:cubicBezTo>
                    <a:pt x="2193" y="1617"/>
                    <a:pt x="2195" y="1618"/>
                    <a:pt x="2197" y="1618"/>
                  </a:cubicBezTo>
                  <a:cubicBezTo>
                    <a:pt x="2199" y="1619"/>
                    <a:pt x="2200" y="1619"/>
                    <a:pt x="2202" y="1619"/>
                  </a:cubicBezTo>
                  <a:cubicBezTo>
                    <a:pt x="2203" y="1619"/>
                    <a:pt x="2204" y="1619"/>
                    <a:pt x="2204" y="1619"/>
                  </a:cubicBezTo>
                  <a:cubicBezTo>
                    <a:pt x="2205" y="1619"/>
                    <a:pt x="2206" y="1618"/>
                    <a:pt x="2207" y="1617"/>
                  </a:cubicBezTo>
                  <a:cubicBezTo>
                    <a:pt x="2207" y="1617"/>
                    <a:pt x="2207" y="1617"/>
                    <a:pt x="2207" y="1617"/>
                  </a:cubicBezTo>
                  <a:cubicBezTo>
                    <a:pt x="2207" y="1616"/>
                    <a:pt x="2207" y="1615"/>
                    <a:pt x="2207" y="1615"/>
                  </a:cubicBezTo>
                  <a:cubicBezTo>
                    <a:pt x="2207" y="1614"/>
                    <a:pt x="2207" y="1613"/>
                    <a:pt x="2207" y="1613"/>
                  </a:cubicBezTo>
                  <a:cubicBezTo>
                    <a:pt x="2207" y="1612"/>
                    <a:pt x="2206" y="1612"/>
                    <a:pt x="2206" y="1612"/>
                  </a:cubicBezTo>
                  <a:cubicBezTo>
                    <a:pt x="2205" y="1611"/>
                    <a:pt x="2205" y="1611"/>
                    <a:pt x="2205" y="1611"/>
                  </a:cubicBezTo>
                  <a:cubicBezTo>
                    <a:pt x="2204" y="1610"/>
                    <a:pt x="2203" y="1609"/>
                    <a:pt x="2200" y="1608"/>
                  </a:cubicBezTo>
                  <a:cubicBezTo>
                    <a:pt x="2181" y="1594"/>
                    <a:pt x="2112" y="1551"/>
                    <a:pt x="2021" y="1494"/>
                  </a:cubicBezTo>
                  <a:cubicBezTo>
                    <a:pt x="1745" y="1321"/>
                    <a:pt x="1258" y="1020"/>
                    <a:pt x="1258" y="1020"/>
                  </a:cubicBezTo>
                  <a:cubicBezTo>
                    <a:pt x="1257" y="1019"/>
                    <a:pt x="1256" y="1019"/>
                    <a:pt x="1255" y="1019"/>
                  </a:cubicBezTo>
                  <a:cubicBezTo>
                    <a:pt x="1254" y="1019"/>
                    <a:pt x="1253" y="1020"/>
                    <a:pt x="1253" y="1021"/>
                  </a:cubicBezTo>
                  <a:cubicBezTo>
                    <a:pt x="1252" y="1022"/>
                    <a:pt x="1252" y="1023"/>
                    <a:pt x="1252" y="1024"/>
                  </a:cubicBezTo>
                  <a:cubicBezTo>
                    <a:pt x="1253" y="1025"/>
                    <a:pt x="1253" y="1026"/>
                    <a:pt x="1254" y="1026"/>
                  </a:cubicBezTo>
                  <a:cubicBezTo>
                    <a:pt x="1254" y="1026"/>
                    <a:pt x="1489" y="1172"/>
                    <a:pt x="1726" y="1317"/>
                  </a:cubicBezTo>
                  <a:cubicBezTo>
                    <a:pt x="1844" y="1389"/>
                    <a:pt x="1964" y="1462"/>
                    <a:pt x="2055" y="1516"/>
                  </a:cubicBezTo>
                  <a:cubicBezTo>
                    <a:pt x="2100" y="1544"/>
                    <a:pt x="2138" y="1566"/>
                    <a:pt x="2166" y="1582"/>
                  </a:cubicBezTo>
                  <a:cubicBezTo>
                    <a:pt x="2180" y="1590"/>
                    <a:pt x="2191" y="1596"/>
                    <a:pt x="2199" y="1601"/>
                  </a:cubicBezTo>
                  <a:cubicBezTo>
                    <a:pt x="2204" y="1603"/>
                    <a:pt x="2207" y="1604"/>
                    <a:pt x="2209" y="1606"/>
                  </a:cubicBezTo>
                  <a:cubicBezTo>
                    <a:pt x="2211" y="1606"/>
                    <a:pt x="2212" y="1607"/>
                    <a:pt x="2213" y="1607"/>
                  </a:cubicBezTo>
                  <a:cubicBezTo>
                    <a:pt x="2213" y="1607"/>
                    <a:pt x="2214" y="1607"/>
                    <a:pt x="2214" y="1607"/>
                  </a:cubicBezTo>
                  <a:cubicBezTo>
                    <a:pt x="2214" y="1607"/>
                    <a:pt x="2215" y="1608"/>
                    <a:pt x="2216" y="1608"/>
                  </a:cubicBezTo>
                  <a:cubicBezTo>
                    <a:pt x="2216" y="1608"/>
                    <a:pt x="2217" y="1608"/>
                    <a:pt x="2217" y="1607"/>
                  </a:cubicBezTo>
                  <a:cubicBezTo>
                    <a:pt x="2218" y="1607"/>
                    <a:pt x="2219" y="1607"/>
                    <a:pt x="2219" y="1606"/>
                  </a:cubicBezTo>
                  <a:cubicBezTo>
                    <a:pt x="2219" y="1606"/>
                    <a:pt x="2219" y="1606"/>
                    <a:pt x="2219" y="1606"/>
                  </a:cubicBezTo>
                  <a:cubicBezTo>
                    <a:pt x="2220" y="1605"/>
                    <a:pt x="2220" y="1604"/>
                    <a:pt x="2220" y="1603"/>
                  </a:cubicBezTo>
                  <a:cubicBezTo>
                    <a:pt x="2220" y="1602"/>
                    <a:pt x="2220" y="1601"/>
                    <a:pt x="2219" y="1601"/>
                  </a:cubicBezTo>
                  <a:cubicBezTo>
                    <a:pt x="2219" y="1600"/>
                    <a:pt x="2218" y="1599"/>
                    <a:pt x="2217" y="1598"/>
                  </a:cubicBezTo>
                  <a:cubicBezTo>
                    <a:pt x="2216" y="1597"/>
                    <a:pt x="2214" y="1595"/>
                    <a:pt x="2211" y="1593"/>
                  </a:cubicBezTo>
                  <a:cubicBezTo>
                    <a:pt x="2199" y="1584"/>
                    <a:pt x="2176" y="1569"/>
                    <a:pt x="2144" y="1548"/>
                  </a:cubicBezTo>
                  <a:cubicBezTo>
                    <a:pt x="1921" y="1403"/>
                    <a:pt x="1272" y="1009"/>
                    <a:pt x="1272" y="1009"/>
                  </a:cubicBezTo>
                  <a:cubicBezTo>
                    <a:pt x="1270" y="1013"/>
                    <a:pt x="1270" y="1013"/>
                    <a:pt x="1270" y="1013"/>
                  </a:cubicBezTo>
                  <a:cubicBezTo>
                    <a:pt x="1274" y="1015"/>
                    <a:pt x="1274" y="1015"/>
                    <a:pt x="1274" y="1015"/>
                  </a:cubicBezTo>
                  <a:cubicBezTo>
                    <a:pt x="1271" y="1013"/>
                    <a:pt x="1271" y="1013"/>
                    <a:pt x="1271" y="1013"/>
                  </a:cubicBezTo>
                  <a:cubicBezTo>
                    <a:pt x="1272" y="1016"/>
                    <a:pt x="1272" y="1016"/>
                    <a:pt x="1272" y="1016"/>
                  </a:cubicBezTo>
                  <a:cubicBezTo>
                    <a:pt x="1272" y="1016"/>
                    <a:pt x="1273" y="1016"/>
                    <a:pt x="1274" y="1015"/>
                  </a:cubicBezTo>
                  <a:cubicBezTo>
                    <a:pt x="1271" y="1013"/>
                    <a:pt x="1271" y="1013"/>
                    <a:pt x="1271" y="1013"/>
                  </a:cubicBezTo>
                  <a:cubicBezTo>
                    <a:pt x="1272" y="1016"/>
                    <a:pt x="1272" y="1016"/>
                    <a:pt x="1272" y="1016"/>
                  </a:cubicBezTo>
                  <a:cubicBezTo>
                    <a:pt x="1271" y="1013"/>
                    <a:pt x="1271" y="1013"/>
                    <a:pt x="1271" y="1013"/>
                  </a:cubicBezTo>
                  <a:cubicBezTo>
                    <a:pt x="1271" y="1016"/>
                    <a:pt x="1271" y="1016"/>
                    <a:pt x="1271" y="1016"/>
                  </a:cubicBezTo>
                  <a:cubicBezTo>
                    <a:pt x="1271" y="1016"/>
                    <a:pt x="1271" y="1016"/>
                    <a:pt x="1272" y="1016"/>
                  </a:cubicBezTo>
                  <a:cubicBezTo>
                    <a:pt x="1271" y="1013"/>
                    <a:pt x="1271" y="1013"/>
                    <a:pt x="1271" y="1013"/>
                  </a:cubicBezTo>
                  <a:cubicBezTo>
                    <a:pt x="1271" y="1016"/>
                    <a:pt x="1271" y="1016"/>
                    <a:pt x="1271" y="1016"/>
                  </a:cubicBezTo>
                  <a:cubicBezTo>
                    <a:pt x="1271" y="1014"/>
                    <a:pt x="1271" y="1014"/>
                    <a:pt x="1271" y="1014"/>
                  </a:cubicBezTo>
                  <a:cubicBezTo>
                    <a:pt x="1270" y="1016"/>
                    <a:pt x="1270" y="1016"/>
                    <a:pt x="1270" y="1016"/>
                  </a:cubicBezTo>
                  <a:cubicBezTo>
                    <a:pt x="1271" y="1016"/>
                    <a:pt x="1271" y="1016"/>
                    <a:pt x="1271" y="1016"/>
                  </a:cubicBezTo>
                  <a:cubicBezTo>
                    <a:pt x="1271" y="1014"/>
                    <a:pt x="1271" y="1014"/>
                    <a:pt x="1271" y="1014"/>
                  </a:cubicBezTo>
                  <a:cubicBezTo>
                    <a:pt x="1270" y="1016"/>
                    <a:pt x="1270" y="1016"/>
                    <a:pt x="1270" y="1016"/>
                  </a:cubicBezTo>
                  <a:cubicBezTo>
                    <a:pt x="1270" y="1016"/>
                    <a:pt x="1270" y="1016"/>
                    <a:pt x="1270" y="1016"/>
                  </a:cubicBezTo>
                  <a:cubicBezTo>
                    <a:pt x="1270" y="1016"/>
                    <a:pt x="1270" y="1016"/>
                    <a:pt x="1270" y="1016"/>
                  </a:cubicBezTo>
                  <a:cubicBezTo>
                    <a:pt x="1270" y="1016"/>
                    <a:pt x="1270" y="1016"/>
                    <a:pt x="1270" y="1016"/>
                  </a:cubicBezTo>
                  <a:cubicBezTo>
                    <a:pt x="1270" y="1016"/>
                    <a:pt x="1270" y="1016"/>
                    <a:pt x="1270" y="1016"/>
                  </a:cubicBezTo>
                  <a:cubicBezTo>
                    <a:pt x="1270" y="1016"/>
                    <a:pt x="1270" y="1016"/>
                    <a:pt x="1270" y="1016"/>
                  </a:cubicBezTo>
                  <a:cubicBezTo>
                    <a:pt x="1270" y="1016"/>
                    <a:pt x="1271" y="1017"/>
                    <a:pt x="1272" y="1017"/>
                  </a:cubicBezTo>
                  <a:cubicBezTo>
                    <a:pt x="1275" y="1018"/>
                    <a:pt x="1282" y="1022"/>
                    <a:pt x="1292" y="1027"/>
                  </a:cubicBezTo>
                  <a:cubicBezTo>
                    <a:pt x="1329" y="1048"/>
                    <a:pt x="1406" y="1094"/>
                    <a:pt x="1501" y="1152"/>
                  </a:cubicBezTo>
                  <a:cubicBezTo>
                    <a:pt x="1643" y="1238"/>
                    <a:pt x="1825" y="1351"/>
                    <a:pt x="1972" y="1442"/>
                  </a:cubicBezTo>
                  <a:cubicBezTo>
                    <a:pt x="2045" y="1488"/>
                    <a:pt x="2110" y="1528"/>
                    <a:pt x="2156" y="1557"/>
                  </a:cubicBezTo>
                  <a:cubicBezTo>
                    <a:pt x="2179" y="1571"/>
                    <a:pt x="2198" y="1583"/>
                    <a:pt x="2210" y="1591"/>
                  </a:cubicBezTo>
                  <a:cubicBezTo>
                    <a:pt x="2223" y="1599"/>
                    <a:pt x="2230" y="1603"/>
                    <a:pt x="2230" y="1603"/>
                  </a:cubicBezTo>
                  <a:cubicBezTo>
                    <a:pt x="2232" y="1604"/>
                    <a:pt x="2234" y="1603"/>
                    <a:pt x="2236" y="1602"/>
                  </a:cubicBezTo>
                  <a:cubicBezTo>
                    <a:pt x="2236" y="1601"/>
                    <a:pt x="2237" y="1599"/>
                    <a:pt x="2237" y="1598"/>
                  </a:cubicBezTo>
                  <a:cubicBezTo>
                    <a:pt x="2237" y="1597"/>
                    <a:pt x="2236" y="1595"/>
                    <a:pt x="2236" y="1594"/>
                  </a:cubicBezTo>
                  <a:cubicBezTo>
                    <a:pt x="2234" y="1592"/>
                    <a:pt x="2232" y="1589"/>
                    <a:pt x="2230" y="1586"/>
                  </a:cubicBezTo>
                  <a:cubicBezTo>
                    <a:pt x="2224" y="1581"/>
                    <a:pt x="2216" y="1574"/>
                    <a:pt x="2206" y="1566"/>
                  </a:cubicBezTo>
                  <a:cubicBezTo>
                    <a:pt x="2166" y="1535"/>
                    <a:pt x="2090" y="1486"/>
                    <a:pt x="1997" y="1428"/>
                  </a:cubicBezTo>
                  <a:cubicBezTo>
                    <a:pt x="1721" y="1255"/>
                    <a:pt x="1301" y="1013"/>
                    <a:pt x="1301" y="1013"/>
                  </a:cubicBezTo>
                  <a:cubicBezTo>
                    <a:pt x="1299" y="1016"/>
                    <a:pt x="1299" y="1016"/>
                    <a:pt x="1299" y="1016"/>
                  </a:cubicBezTo>
                  <a:cubicBezTo>
                    <a:pt x="1302" y="1018"/>
                    <a:pt x="1302" y="1018"/>
                    <a:pt x="1302" y="1018"/>
                  </a:cubicBezTo>
                  <a:cubicBezTo>
                    <a:pt x="1301" y="1017"/>
                    <a:pt x="1301" y="1017"/>
                    <a:pt x="1301" y="1017"/>
                  </a:cubicBezTo>
                  <a:cubicBezTo>
                    <a:pt x="1301" y="1019"/>
                    <a:pt x="1301" y="1019"/>
                    <a:pt x="1301" y="1019"/>
                  </a:cubicBezTo>
                  <a:cubicBezTo>
                    <a:pt x="1302" y="1019"/>
                    <a:pt x="1302" y="1019"/>
                    <a:pt x="1302" y="1018"/>
                  </a:cubicBezTo>
                  <a:cubicBezTo>
                    <a:pt x="1301" y="1017"/>
                    <a:pt x="1301" y="1017"/>
                    <a:pt x="1301" y="1017"/>
                  </a:cubicBezTo>
                  <a:cubicBezTo>
                    <a:pt x="1301" y="1019"/>
                    <a:pt x="1301" y="1019"/>
                    <a:pt x="1301" y="1019"/>
                  </a:cubicBezTo>
                  <a:cubicBezTo>
                    <a:pt x="1301" y="1019"/>
                    <a:pt x="1301" y="1019"/>
                    <a:pt x="1301" y="1019"/>
                  </a:cubicBezTo>
                  <a:cubicBezTo>
                    <a:pt x="1301" y="1019"/>
                    <a:pt x="1301" y="1019"/>
                    <a:pt x="1301" y="1019"/>
                  </a:cubicBezTo>
                  <a:cubicBezTo>
                    <a:pt x="1301" y="1019"/>
                    <a:pt x="1301" y="1019"/>
                    <a:pt x="1301" y="1019"/>
                  </a:cubicBezTo>
                  <a:cubicBezTo>
                    <a:pt x="1301" y="1019"/>
                    <a:pt x="1301" y="1019"/>
                    <a:pt x="1301" y="1019"/>
                  </a:cubicBezTo>
                  <a:cubicBezTo>
                    <a:pt x="1301" y="1019"/>
                    <a:pt x="1301" y="1019"/>
                    <a:pt x="1301" y="1019"/>
                  </a:cubicBezTo>
                  <a:cubicBezTo>
                    <a:pt x="1302" y="1019"/>
                    <a:pt x="1302" y="1019"/>
                    <a:pt x="1302" y="1019"/>
                  </a:cubicBezTo>
                  <a:cubicBezTo>
                    <a:pt x="1303" y="1019"/>
                    <a:pt x="1306" y="1020"/>
                    <a:pt x="1309" y="1021"/>
                  </a:cubicBezTo>
                  <a:cubicBezTo>
                    <a:pt x="1315" y="1023"/>
                    <a:pt x="1325" y="1027"/>
                    <a:pt x="1336" y="1032"/>
                  </a:cubicBezTo>
                  <a:cubicBezTo>
                    <a:pt x="1381" y="1054"/>
                    <a:pt x="1459" y="1099"/>
                    <a:pt x="1552" y="1156"/>
                  </a:cubicBezTo>
                  <a:cubicBezTo>
                    <a:pt x="1691" y="1240"/>
                    <a:pt x="1862" y="1348"/>
                    <a:pt x="1999" y="1436"/>
                  </a:cubicBezTo>
                  <a:cubicBezTo>
                    <a:pt x="2067" y="1479"/>
                    <a:pt x="2127" y="1518"/>
                    <a:pt x="2169" y="1545"/>
                  </a:cubicBezTo>
                  <a:cubicBezTo>
                    <a:pt x="2190" y="1559"/>
                    <a:pt x="2207" y="1570"/>
                    <a:pt x="2219" y="1578"/>
                  </a:cubicBezTo>
                  <a:cubicBezTo>
                    <a:pt x="2231" y="1585"/>
                    <a:pt x="2237" y="1589"/>
                    <a:pt x="2237" y="1589"/>
                  </a:cubicBezTo>
                  <a:cubicBezTo>
                    <a:pt x="2238" y="1590"/>
                    <a:pt x="2239" y="1590"/>
                    <a:pt x="2240" y="1590"/>
                  </a:cubicBezTo>
                  <a:cubicBezTo>
                    <a:pt x="2241" y="1590"/>
                    <a:pt x="2242" y="1589"/>
                    <a:pt x="2243" y="1588"/>
                  </a:cubicBezTo>
                  <a:cubicBezTo>
                    <a:pt x="2243" y="1587"/>
                    <a:pt x="2243" y="1586"/>
                    <a:pt x="2243" y="1585"/>
                  </a:cubicBezTo>
                  <a:cubicBezTo>
                    <a:pt x="2243" y="1583"/>
                    <a:pt x="2243" y="1582"/>
                    <a:pt x="2242" y="1581"/>
                  </a:cubicBezTo>
                  <a:cubicBezTo>
                    <a:pt x="2241" y="1579"/>
                    <a:pt x="2239" y="1577"/>
                    <a:pt x="2237" y="1575"/>
                  </a:cubicBezTo>
                  <a:cubicBezTo>
                    <a:pt x="2232" y="1570"/>
                    <a:pt x="2225" y="1564"/>
                    <a:pt x="2216" y="1557"/>
                  </a:cubicBezTo>
                  <a:cubicBezTo>
                    <a:pt x="2180" y="1532"/>
                    <a:pt x="2111" y="1489"/>
                    <a:pt x="2028" y="1439"/>
                  </a:cubicBezTo>
                  <a:cubicBezTo>
                    <a:pt x="1904" y="1364"/>
                    <a:pt x="1748" y="1274"/>
                    <a:pt x="1623" y="1199"/>
                  </a:cubicBezTo>
                  <a:cubicBezTo>
                    <a:pt x="1560" y="1162"/>
                    <a:pt x="1505" y="1129"/>
                    <a:pt x="1466" y="1105"/>
                  </a:cubicBezTo>
                  <a:cubicBezTo>
                    <a:pt x="1447" y="1092"/>
                    <a:pt x="1431" y="1082"/>
                    <a:pt x="1420" y="1075"/>
                  </a:cubicBezTo>
                  <a:cubicBezTo>
                    <a:pt x="1415" y="1071"/>
                    <a:pt x="1411" y="1068"/>
                    <a:pt x="1408" y="1065"/>
                  </a:cubicBezTo>
                  <a:cubicBezTo>
                    <a:pt x="1407" y="1064"/>
                    <a:pt x="1406" y="1063"/>
                    <a:pt x="1405" y="1062"/>
                  </a:cubicBezTo>
                  <a:cubicBezTo>
                    <a:pt x="1405" y="1062"/>
                    <a:pt x="1405" y="1062"/>
                    <a:pt x="1405" y="1062"/>
                  </a:cubicBezTo>
                  <a:cubicBezTo>
                    <a:pt x="1403" y="1063"/>
                    <a:pt x="1403" y="1063"/>
                    <a:pt x="1403" y="1063"/>
                  </a:cubicBezTo>
                  <a:cubicBezTo>
                    <a:pt x="1405" y="1063"/>
                    <a:pt x="1405" y="1063"/>
                    <a:pt x="1405" y="1063"/>
                  </a:cubicBezTo>
                  <a:cubicBezTo>
                    <a:pt x="1405" y="1062"/>
                    <a:pt x="1405" y="1062"/>
                    <a:pt x="1405" y="1062"/>
                  </a:cubicBezTo>
                  <a:cubicBezTo>
                    <a:pt x="1403" y="1063"/>
                    <a:pt x="1403" y="1063"/>
                    <a:pt x="1403" y="1063"/>
                  </a:cubicBezTo>
                  <a:cubicBezTo>
                    <a:pt x="1405" y="1063"/>
                    <a:pt x="1405" y="1063"/>
                    <a:pt x="1405" y="1063"/>
                  </a:cubicBezTo>
                  <a:cubicBezTo>
                    <a:pt x="1402" y="1063"/>
                    <a:pt x="1402" y="1063"/>
                    <a:pt x="1402" y="1063"/>
                  </a:cubicBezTo>
                  <a:cubicBezTo>
                    <a:pt x="1405" y="1064"/>
                    <a:pt x="1405" y="1064"/>
                    <a:pt x="1405" y="1064"/>
                  </a:cubicBezTo>
                  <a:cubicBezTo>
                    <a:pt x="1405" y="1064"/>
                    <a:pt x="1405" y="1063"/>
                    <a:pt x="1405" y="1063"/>
                  </a:cubicBezTo>
                  <a:cubicBezTo>
                    <a:pt x="1402" y="1063"/>
                    <a:pt x="1402" y="1063"/>
                    <a:pt x="1402" y="1063"/>
                  </a:cubicBezTo>
                  <a:cubicBezTo>
                    <a:pt x="1405" y="1064"/>
                    <a:pt x="1405" y="1064"/>
                    <a:pt x="1405" y="1064"/>
                  </a:cubicBezTo>
                  <a:cubicBezTo>
                    <a:pt x="1405" y="1064"/>
                    <a:pt x="1405" y="1064"/>
                    <a:pt x="1405" y="1064"/>
                  </a:cubicBezTo>
                  <a:cubicBezTo>
                    <a:pt x="1403" y="1063"/>
                    <a:pt x="1403" y="1063"/>
                    <a:pt x="1403" y="1063"/>
                  </a:cubicBezTo>
                  <a:cubicBezTo>
                    <a:pt x="1404" y="1065"/>
                    <a:pt x="1404" y="1065"/>
                    <a:pt x="1404" y="1065"/>
                  </a:cubicBezTo>
                  <a:cubicBezTo>
                    <a:pt x="1404" y="1065"/>
                    <a:pt x="1404" y="1065"/>
                    <a:pt x="1405" y="1064"/>
                  </a:cubicBezTo>
                  <a:cubicBezTo>
                    <a:pt x="1403" y="1063"/>
                    <a:pt x="1403" y="1063"/>
                    <a:pt x="1403" y="1063"/>
                  </a:cubicBezTo>
                  <a:cubicBezTo>
                    <a:pt x="1404" y="1065"/>
                    <a:pt x="1404" y="1065"/>
                    <a:pt x="1404" y="1065"/>
                  </a:cubicBezTo>
                  <a:cubicBezTo>
                    <a:pt x="1403" y="1064"/>
                    <a:pt x="1403" y="1064"/>
                    <a:pt x="1403" y="1064"/>
                  </a:cubicBezTo>
                  <a:cubicBezTo>
                    <a:pt x="1403" y="1065"/>
                    <a:pt x="1403" y="1065"/>
                    <a:pt x="1403" y="1065"/>
                  </a:cubicBezTo>
                  <a:cubicBezTo>
                    <a:pt x="1404" y="1065"/>
                    <a:pt x="1404" y="1065"/>
                    <a:pt x="1404" y="1065"/>
                  </a:cubicBezTo>
                  <a:cubicBezTo>
                    <a:pt x="1403" y="1064"/>
                    <a:pt x="1403" y="1064"/>
                    <a:pt x="1403" y="1064"/>
                  </a:cubicBezTo>
                  <a:cubicBezTo>
                    <a:pt x="1403" y="1065"/>
                    <a:pt x="1403" y="1065"/>
                    <a:pt x="1403" y="1065"/>
                  </a:cubicBezTo>
                  <a:cubicBezTo>
                    <a:pt x="1403" y="1065"/>
                    <a:pt x="1403" y="1065"/>
                    <a:pt x="1403" y="1065"/>
                  </a:cubicBezTo>
                  <a:cubicBezTo>
                    <a:pt x="1403" y="1065"/>
                    <a:pt x="1403" y="1065"/>
                    <a:pt x="1403" y="1065"/>
                  </a:cubicBezTo>
                  <a:cubicBezTo>
                    <a:pt x="1403" y="1065"/>
                    <a:pt x="1403" y="1065"/>
                    <a:pt x="1403" y="1065"/>
                  </a:cubicBezTo>
                  <a:cubicBezTo>
                    <a:pt x="1403" y="1065"/>
                    <a:pt x="1403" y="1065"/>
                    <a:pt x="1403" y="1065"/>
                  </a:cubicBezTo>
                  <a:cubicBezTo>
                    <a:pt x="1403" y="1065"/>
                    <a:pt x="1403" y="1065"/>
                    <a:pt x="1403" y="1065"/>
                  </a:cubicBezTo>
                  <a:cubicBezTo>
                    <a:pt x="1404" y="1065"/>
                    <a:pt x="1404" y="1065"/>
                    <a:pt x="1404" y="1065"/>
                  </a:cubicBezTo>
                  <a:cubicBezTo>
                    <a:pt x="1405" y="1065"/>
                    <a:pt x="1407" y="1066"/>
                    <a:pt x="1409" y="1067"/>
                  </a:cubicBezTo>
                  <a:cubicBezTo>
                    <a:pt x="1415" y="1069"/>
                    <a:pt x="1423" y="1072"/>
                    <a:pt x="1434" y="1077"/>
                  </a:cubicBezTo>
                  <a:cubicBezTo>
                    <a:pt x="1473" y="1097"/>
                    <a:pt x="1543" y="1138"/>
                    <a:pt x="1626" y="1189"/>
                  </a:cubicBezTo>
                  <a:cubicBezTo>
                    <a:pt x="1751" y="1265"/>
                    <a:pt x="1905" y="1363"/>
                    <a:pt x="2028" y="1442"/>
                  </a:cubicBezTo>
                  <a:cubicBezTo>
                    <a:pt x="2090" y="1481"/>
                    <a:pt x="2144" y="1516"/>
                    <a:pt x="2183" y="1541"/>
                  </a:cubicBezTo>
                  <a:cubicBezTo>
                    <a:pt x="2202" y="1553"/>
                    <a:pt x="2218" y="1563"/>
                    <a:pt x="2229" y="1570"/>
                  </a:cubicBezTo>
                  <a:cubicBezTo>
                    <a:pt x="2234" y="1574"/>
                    <a:pt x="2239" y="1576"/>
                    <a:pt x="2242" y="1578"/>
                  </a:cubicBezTo>
                  <a:cubicBezTo>
                    <a:pt x="2243" y="1579"/>
                    <a:pt x="2244" y="1580"/>
                    <a:pt x="2245" y="1580"/>
                  </a:cubicBezTo>
                  <a:cubicBezTo>
                    <a:pt x="2246" y="1580"/>
                    <a:pt x="2246" y="1581"/>
                    <a:pt x="2246" y="1581"/>
                  </a:cubicBezTo>
                  <a:cubicBezTo>
                    <a:pt x="2247" y="1581"/>
                    <a:pt x="2247" y="1581"/>
                    <a:pt x="2247" y="1581"/>
                  </a:cubicBezTo>
                  <a:cubicBezTo>
                    <a:pt x="2247" y="1581"/>
                    <a:pt x="2247" y="1581"/>
                    <a:pt x="2247" y="1581"/>
                  </a:cubicBezTo>
                  <a:cubicBezTo>
                    <a:pt x="2248" y="1581"/>
                    <a:pt x="2248" y="1581"/>
                    <a:pt x="2248" y="1581"/>
                  </a:cubicBezTo>
                  <a:cubicBezTo>
                    <a:pt x="2249" y="1581"/>
                    <a:pt x="2249" y="1581"/>
                    <a:pt x="2250" y="1581"/>
                  </a:cubicBezTo>
                  <a:cubicBezTo>
                    <a:pt x="2250" y="1581"/>
                    <a:pt x="2251" y="1580"/>
                    <a:pt x="2252" y="1580"/>
                  </a:cubicBezTo>
                  <a:cubicBezTo>
                    <a:pt x="2252" y="1579"/>
                    <a:pt x="2252" y="1579"/>
                    <a:pt x="2252" y="1579"/>
                  </a:cubicBezTo>
                  <a:cubicBezTo>
                    <a:pt x="2252" y="1579"/>
                    <a:pt x="2253" y="1577"/>
                    <a:pt x="2253" y="1577"/>
                  </a:cubicBezTo>
                  <a:cubicBezTo>
                    <a:pt x="2253" y="1575"/>
                    <a:pt x="2252" y="1574"/>
                    <a:pt x="2252" y="1573"/>
                  </a:cubicBezTo>
                  <a:cubicBezTo>
                    <a:pt x="2251" y="1571"/>
                    <a:pt x="2249" y="1569"/>
                    <a:pt x="2247" y="1567"/>
                  </a:cubicBezTo>
                  <a:cubicBezTo>
                    <a:pt x="2243" y="1563"/>
                    <a:pt x="2236" y="1557"/>
                    <a:pt x="2227" y="1551"/>
                  </a:cubicBezTo>
                  <a:cubicBezTo>
                    <a:pt x="2195" y="1526"/>
                    <a:pt x="2133" y="1486"/>
                    <a:pt x="2057" y="1439"/>
                  </a:cubicBezTo>
                  <a:cubicBezTo>
                    <a:pt x="1832" y="1298"/>
                    <a:pt x="1490" y="1098"/>
                    <a:pt x="1490" y="1098"/>
                  </a:cubicBezTo>
                  <a:cubicBezTo>
                    <a:pt x="1488" y="1097"/>
                    <a:pt x="1485" y="1098"/>
                    <a:pt x="1484" y="1100"/>
                  </a:cubicBezTo>
                  <a:cubicBezTo>
                    <a:pt x="1483" y="1102"/>
                    <a:pt x="1484" y="1104"/>
                    <a:pt x="1485" y="1105"/>
                  </a:cubicBezTo>
                  <a:cubicBezTo>
                    <a:pt x="1485" y="1105"/>
                    <a:pt x="1676" y="1223"/>
                    <a:pt x="1868" y="1341"/>
                  </a:cubicBezTo>
                  <a:cubicBezTo>
                    <a:pt x="1964" y="1400"/>
                    <a:pt x="2061" y="1459"/>
                    <a:pt x="2135" y="1503"/>
                  </a:cubicBezTo>
                  <a:cubicBezTo>
                    <a:pt x="2171" y="1525"/>
                    <a:pt x="2202" y="1543"/>
                    <a:pt x="2225" y="1556"/>
                  </a:cubicBezTo>
                  <a:cubicBezTo>
                    <a:pt x="2236" y="1563"/>
                    <a:pt x="2245" y="1568"/>
                    <a:pt x="2252" y="1571"/>
                  </a:cubicBezTo>
                  <a:cubicBezTo>
                    <a:pt x="2255" y="1573"/>
                    <a:pt x="2258" y="1574"/>
                    <a:pt x="2260" y="1575"/>
                  </a:cubicBezTo>
                  <a:cubicBezTo>
                    <a:pt x="2261" y="1576"/>
                    <a:pt x="2262" y="1576"/>
                    <a:pt x="2262" y="1576"/>
                  </a:cubicBezTo>
                  <a:cubicBezTo>
                    <a:pt x="2263" y="1577"/>
                    <a:pt x="2263" y="1577"/>
                    <a:pt x="2264" y="1577"/>
                  </a:cubicBezTo>
                  <a:cubicBezTo>
                    <a:pt x="2264" y="1577"/>
                    <a:pt x="2264" y="1577"/>
                    <a:pt x="2265" y="1577"/>
                  </a:cubicBezTo>
                  <a:cubicBezTo>
                    <a:pt x="2265" y="1577"/>
                    <a:pt x="2266" y="1577"/>
                    <a:pt x="2267" y="1577"/>
                  </a:cubicBezTo>
                  <a:cubicBezTo>
                    <a:pt x="2267" y="1577"/>
                    <a:pt x="2268" y="1576"/>
                    <a:pt x="2269" y="1575"/>
                  </a:cubicBezTo>
                  <a:cubicBezTo>
                    <a:pt x="2269" y="1575"/>
                    <a:pt x="2269" y="1575"/>
                    <a:pt x="2269" y="1575"/>
                  </a:cubicBezTo>
                  <a:cubicBezTo>
                    <a:pt x="2269" y="1574"/>
                    <a:pt x="2270" y="1573"/>
                    <a:pt x="2270" y="1572"/>
                  </a:cubicBezTo>
                  <a:cubicBezTo>
                    <a:pt x="2270" y="1571"/>
                    <a:pt x="2269" y="1570"/>
                    <a:pt x="2269" y="1569"/>
                  </a:cubicBezTo>
                  <a:cubicBezTo>
                    <a:pt x="2268" y="1567"/>
                    <a:pt x="2266" y="1565"/>
                    <a:pt x="2264" y="1563"/>
                  </a:cubicBezTo>
                  <a:cubicBezTo>
                    <a:pt x="2260" y="1559"/>
                    <a:pt x="2254" y="1554"/>
                    <a:pt x="2246" y="1548"/>
                  </a:cubicBezTo>
                  <a:cubicBezTo>
                    <a:pt x="2217" y="1525"/>
                    <a:pt x="2161" y="1489"/>
                    <a:pt x="2093" y="1446"/>
                  </a:cubicBezTo>
                  <a:cubicBezTo>
                    <a:pt x="1888" y="1319"/>
                    <a:pt x="1579" y="1139"/>
                    <a:pt x="1579" y="1139"/>
                  </a:cubicBezTo>
                  <a:cubicBezTo>
                    <a:pt x="1577" y="1138"/>
                    <a:pt x="1574" y="1139"/>
                    <a:pt x="1573" y="1140"/>
                  </a:cubicBezTo>
                  <a:cubicBezTo>
                    <a:pt x="1572" y="1142"/>
                    <a:pt x="1573" y="1145"/>
                    <a:pt x="1574" y="1146"/>
                  </a:cubicBezTo>
                  <a:cubicBezTo>
                    <a:pt x="2271" y="1565"/>
                    <a:pt x="2271" y="1565"/>
                    <a:pt x="2271" y="1565"/>
                  </a:cubicBezTo>
                  <a:cubicBezTo>
                    <a:pt x="2273" y="1566"/>
                    <a:pt x="2275" y="1566"/>
                    <a:pt x="2276" y="1564"/>
                  </a:cubicBezTo>
                  <a:cubicBezTo>
                    <a:pt x="2277" y="1563"/>
                    <a:pt x="2277" y="1562"/>
                    <a:pt x="2277" y="1561"/>
                  </a:cubicBezTo>
                  <a:cubicBezTo>
                    <a:pt x="2277" y="1560"/>
                    <a:pt x="2277" y="1560"/>
                    <a:pt x="2276" y="1559"/>
                  </a:cubicBezTo>
                  <a:cubicBezTo>
                    <a:pt x="2276" y="1558"/>
                    <a:pt x="2275" y="1558"/>
                    <a:pt x="2275" y="1557"/>
                  </a:cubicBezTo>
                  <a:cubicBezTo>
                    <a:pt x="2274" y="1556"/>
                    <a:pt x="2272" y="1555"/>
                    <a:pt x="2270" y="1553"/>
                  </a:cubicBezTo>
                  <a:cubicBezTo>
                    <a:pt x="2263" y="1547"/>
                    <a:pt x="2248" y="1537"/>
                    <a:pt x="2228" y="1524"/>
                  </a:cubicBezTo>
                  <a:cubicBezTo>
                    <a:pt x="2088" y="1431"/>
                    <a:pt x="1680" y="1186"/>
                    <a:pt x="1680" y="1186"/>
                  </a:cubicBezTo>
                  <a:cubicBezTo>
                    <a:pt x="1678" y="1185"/>
                    <a:pt x="1675" y="1186"/>
                    <a:pt x="1674" y="1188"/>
                  </a:cubicBezTo>
                  <a:cubicBezTo>
                    <a:pt x="1673" y="1190"/>
                    <a:pt x="1674" y="1192"/>
                    <a:pt x="1675" y="1193"/>
                  </a:cubicBezTo>
                  <a:cubicBezTo>
                    <a:pt x="1675" y="1193"/>
                    <a:pt x="1827" y="1284"/>
                    <a:pt x="1979" y="1375"/>
                  </a:cubicBezTo>
                  <a:cubicBezTo>
                    <a:pt x="2055" y="1421"/>
                    <a:pt x="2131" y="1466"/>
                    <a:pt x="2188" y="1500"/>
                  </a:cubicBezTo>
                  <a:cubicBezTo>
                    <a:pt x="2217" y="1517"/>
                    <a:pt x="2241" y="1531"/>
                    <a:pt x="2258" y="1541"/>
                  </a:cubicBezTo>
                  <a:cubicBezTo>
                    <a:pt x="2267" y="1546"/>
                    <a:pt x="2274" y="1550"/>
                    <a:pt x="2279" y="1553"/>
                  </a:cubicBezTo>
                  <a:cubicBezTo>
                    <a:pt x="2281" y="1554"/>
                    <a:pt x="2283" y="1555"/>
                    <a:pt x="2284" y="1556"/>
                  </a:cubicBezTo>
                  <a:cubicBezTo>
                    <a:pt x="2285" y="1556"/>
                    <a:pt x="2286" y="1557"/>
                    <a:pt x="2286" y="1557"/>
                  </a:cubicBezTo>
                  <a:cubicBezTo>
                    <a:pt x="2287" y="1557"/>
                    <a:pt x="2287" y="1557"/>
                    <a:pt x="2287" y="1557"/>
                  </a:cubicBezTo>
                  <a:cubicBezTo>
                    <a:pt x="2288" y="1557"/>
                    <a:pt x="2288" y="1557"/>
                    <a:pt x="2288" y="1557"/>
                  </a:cubicBezTo>
                  <a:cubicBezTo>
                    <a:pt x="2288" y="1557"/>
                    <a:pt x="2288" y="1558"/>
                    <a:pt x="2289" y="1558"/>
                  </a:cubicBezTo>
                  <a:cubicBezTo>
                    <a:pt x="2289" y="1558"/>
                    <a:pt x="2289" y="1557"/>
                    <a:pt x="2290" y="1557"/>
                  </a:cubicBezTo>
                  <a:cubicBezTo>
                    <a:pt x="2291" y="1557"/>
                    <a:pt x="2291" y="1557"/>
                    <a:pt x="2292" y="1556"/>
                  </a:cubicBezTo>
                  <a:cubicBezTo>
                    <a:pt x="2292" y="1556"/>
                    <a:pt x="2292" y="1556"/>
                    <a:pt x="2292" y="1556"/>
                  </a:cubicBezTo>
                  <a:cubicBezTo>
                    <a:pt x="2293" y="1555"/>
                    <a:pt x="2293" y="1554"/>
                    <a:pt x="2293" y="1553"/>
                  </a:cubicBezTo>
                  <a:cubicBezTo>
                    <a:pt x="2293" y="1552"/>
                    <a:pt x="2292" y="1551"/>
                    <a:pt x="2292" y="1550"/>
                  </a:cubicBezTo>
                  <a:cubicBezTo>
                    <a:pt x="2291" y="1549"/>
                    <a:pt x="2290" y="1548"/>
                    <a:pt x="2288" y="1546"/>
                  </a:cubicBezTo>
                  <a:cubicBezTo>
                    <a:pt x="2285" y="1544"/>
                    <a:pt x="2281" y="1541"/>
                    <a:pt x="2276" y="1537"/>
                  </a:cubicBezTo>
                  <a:cubicBezTo>
                    <a:pt x="2254" y="1523"/>
                    <a:pt x="2214" y="1498"/>
                    <a:pt x="2165" y="1469"/>
                  </a:cubicBezTo>
                  <a:cubicBezTo>
                    <a:pt x="2092" y="1426"/>
                    <a:pt x="2000" y="1373"/>
                    <a:pt x="1927" y="1328"/>
                  </a:cubicBezTo>
                  <a:cubicBezTo>
                    <a:pt x="1890" y="1306"/>
                    <a:pt x="1858" y="1287"/>
                    <a:pt x="1835" y="1271"/>
                  </a:cubicBezTo>
                  <a:cubicBezTo>
                    <a:pt x="1823" y="1264"/>
                    <a:pt x="1814" y="1258"/>
                    <a:pt x="1808" y="1253"/>
                  </a:cubicBezTo>
                  <a:cubicBezTo>
                    <a:pt x="1805" y="1250"/>
                    <a:pt x="1802" y="1248"/>
                    <a:pt x="1801" y="1247"/>
                  </a:cubicBezTo>
                  <a:cubicBezTo>
                    <a:pt x="1800" y="1246"/>
                    <a:pt x="1800" y="1246"/>
                    <a:pt x="1799" y="1245"/>
                  </a:cubicBezTo>
                  <a:cubicBezTo>
                    <a:pt x="1799" y="1245"/>
                    <a:pt x="1799" y="1245"/>
                    <a:pt x="1799" y="1245"/>
                  </a:cubicBezTo>
                  <a:cubicBezTo>
                    <a:pt x="1799" y="1245"/>
                    <a:pt x="1799" y="1245"/>
                    <a:pt x="1799" y="1245"/>
                  </a:cubicBezTo>
                  <a:cubicBezTo>
                    <a:pt x="1798" y="1246"/>
                    <a:pt x="1798" y="1246"/>
                    <a:pt x="1798" y="1246"/>
                  </a:cubicBezTo>
                  <a:cubicBezTo>
                    <a:pt x="1800" y="1246"/>
                    <a:pt x="1800" y="1246"/>
                    <a:pt x="1800" y="1246"/>
                  </a:cubicBezTo>
                  <a:cubicBezTo>
                    <a:pt x="1800" y="1245"/>
                    <a:pt x="1799" y="1245"/>
                    <a:pt x="1799" y="1245"/>
                  </a:cubicBezTo>
                  <a:cubicBezTo>
                    <a:pt x="1798" y="1246"/>
                    <a:pt x="1798" y="1246"/>
                    <a:pt x="1798" y="1246"/>
                  </a:cubicBezTo>
                  <a:cubicBezTo>
                    <a:pt x="1800" y="1246"/>
                    <a:pt x="1800" y="1246"/>
                    <a:pt x="1800" y="1246"/>
                  </a:cubicBezTo>
                  <a:cubicBezTo>
                    <a:pt x="1796" y="1246"/>
                    <a:pt x="1796" y="1246"/>
                    <a:pt x="1796" y="1246"/>
                  </a:cubicBezTo>
                  <a:cubicBezTo>
                    <a:pt x="1799" y="1248"/>
                    <a:pt x="1799" y="1248"/>
                    <a:pt x="1799" y="1248"/>
                  </a:cubicBezTo>
                  <a:cubicBezTo>
                    <a:pt x="1799" y="1247"/>
                    <a:pt x="1800" y="1246"/>
                    <a:pt x="1800" y="1246"/>
                  </a:cubicBezTo>
                  <a:cubicBezTo>
                    <a:pt x="1796" y="1246"/>
                    <a:pt x="1796" y="1246"/>
                    <a:pt x="1796" y="1246"/>
                  </a:cubicBezTo>
                  <a:cubicBezTo>
                    <a:pt x="1799" y="1248"/>
                    <a:pt x="1799" y="1248"/>
                    <a:pt x="1799" y="1248"/>
                  </a:cubicBezTo>
                  <a:cubicBezTo>
                    <a:pt x="1796" y="1245"/>
                    <a:pt x="1796" y="1245"/>
                    <a:pt x="1796" y="1245"/>
                  </a:cubicBezTo>
                  <a:cubicBezTo>
                    <a:pt x="1794" y="1249"/>
                    <a:pt x="1794" y="1249"/>
                    <a:pt x="1794" y="1249"/>
                  </a:cubicBezTo>
                  <a:cubicBezTo>
                    <a:pt x="2296" y="1544"/>
                    <a:pt x="2296" y="1544"/>
                    <a:pt x="2296" y="1544"/>
                  </a:cubicBezTo>
                  <a:cubicBezTo>
                    <a:pt x="2298" y="1545"/>
                    <a:pt x="2301" y="1544"/>
                    <a:pt x="2302" y="1542"/>
                  </a:cubicBezTo>
                  <a:cubicBezTo>
                    <a:pt x="2303" y="1540"/>
                    <a:pt x="2302" y="1538"/>
                    <a:pt x="2300" y="1537"/>
                  </a:cubicBezTo>
                  <a:cubicBezTo>
                    <a:pt x="2123" y="1426"/>
                    <a:pt x="2123" y="1426"/>
                    <a:pt x="2123" y="1426"/>
                  </a:cubicBezTo>
                  <a:cubicBezTo>
                    <a:pt x="2312" y="1535"/>
                    <a:pt x="2312" y="1535"/>
                    <a:pt x="2312" y="1535"/>
                  </a:cubicBezTo>
                  <a:cubicBezTo>
                    <a:pt x="2314" y="1536"/>
                    <a:pt x="2316" y="1536"/>
                    <a:pt x="2317" y="1534"/>
                  </a:cubicBezTo>
                  <a:cubicBezTo>
                    <a:pt x="2318" y="1533"/>
                    <a:pt x="2318" y="1532"/>
                    <a:pt x="2318" y="1532"/>
                  </a:cubicBezTo>
                  <a:cubicBezTo>
                    <a:pt x="2318" y="1531"/>
                    <a:pt x="2317" y="1530"/>
                    <a:pt x="2317" y="1530"/>
                  </a:cubicBezTo>
                  <a:cubicBezTo>
                    <a:pt x="2317" y="1529"/>
                    <a:pt x="2317" y="1529"/>
                    <a:pt x="2316" y="1529"/>
                  </a:cubicBezTo>
                  <a:cubicBezTo>
                    <a:pt x="2316" y="1528"/>
                    <a:pt x="2316" y="1528"/>
                    <a:pt x="2315" y="1528"/>
                  </a:cubicBezTo>
                  <a:cubicBezTo>
                    <a:pt x="2314" y="1527"/>
                    <a:pt x="2311" y="1525"/>
                    <a:pt x="2308" y="1522"/>
                  </a:cubicBezTo>
                  <a:cubicBezTo>
                    <a:pt x="2294" y="1513"/>
                    <a:pt x="2263" y="1494"/>
                    <a:pt x="2226" y="1470"/>
                  </a:cubicBezTo>
                  <a:cubicBezTo>
                    <a:pt x="2113" y="1400"/>
                    <a:pt x="1935" y="1290"/>
                    <a:pt x="1935" y="1290"/>
                  </a:cubicBezTo>
                  <a:cubicBezTo>
                    <a:pt x="1933" y="1294"/>
                    <a:pt x="1933" y="1294"/>
                    <a:pt x="1933" y="1294"/>
                  </a:cubicBezTo>
                  <a:cubicBezTo>
                    <a:pt x="1931" y="1297"/>
                    <a:pt x="1931" y="1297"/>
                    <a:pt x="1931" y="1297"/>
                  </a:cubicBezTo>
                  <a:cubicBezTo>
                    <a:pt x="2322" y="1523"/>
                    <a:pt x="2322" y="1523"/>
                    <a:pt x="2322" y="1523"/>
                  </a:cubicBezTo>
                  <a:cubicBezTo>
                    <a:pt x="2324" y="1524"/>
                    <a:pt x="2326" y="1523"/>
                    <a:pt x="2327" y="1521"/>
                  </a:cubicBezTo>
                  <a:cubicBezTo>
                    <a:pt x="2328" y="1520"/>
                    <a:pt x="2328" y="1517"/>
                    <a:pt x="2326" y="1516"/>
                  </a:cubicBezTo>
                  <a:cubicBezTo>
                    <a:pt x="1950" y="1281"/>
                    <a:pt x="1950" y="1281"/>
                    <a:pt x="1950" y="1281"/>
                  </a:cubicBezTo>
                  <a:cubicBezTo>
                    <a:pt x="1948" y="1284"/>
                    <a:pt x="1948" y="1284"/>
                    <a:pt x="1948" y="1284"/>
                  </a:cubicBezTo>
                  <a:cubicBezTo>
                    <a:pt x="1951" y="1286"/>
                    <a:pt x="1951" y="1286"/>
                    <a:pt x="1951" y="1286"/>
                  </a:cubicBezTo>
                  <a:cubicBezTo>
                    <a:pt x="1948" y="1285"/>
                    <a:pt x="1948" y="1285"/>
                    <a:pt x="1948" y="1285"/>
                  </a:cubicBezTo>
                  <a:cubicBezTo>
                    <a:pt x="1950" y="1288"/>
                    <a:pt x="1950" y="1288"/>
                    <a:pt x="1950" y="1288"/>
                  </a:cubicBezTo>
                  <a:cubicBezTo>
                    <a:pt x="1950" y="1288"/>
                    <a:pt x="1951" y="1287"/>
                    <a:pt x="1951" y="1286"/>
                  </a:cubicBezTo>
                  <a:cubicBezTo>
                    <a:pt x="1948" y="1285"/>
                    <a:pt x="1948" y="1285"/>
                    <a:pt x="1948" y="1285"/>
                  </a:cubicBezTo>
                  <a:cubicBezTo>
                    <a:pt x="1950" y="1288"/>
                    <a:pt x="1950" y="1288"/>
                    <a:pt x="1950" y="1288"/>
                  </a:cubicBezTo>
                  <a:cubicBezTo>
                    <a:pt x="1949" y="1286"/>
                    <a:pt x="1949" y="1286"/>
                    <a:pt x="1949" y="1286"/>
                  </a:cubicBezTo>
                  <a:cubicBezTo>
                    <a:pt x="1949" y="1288"/>
                    <a:pt x="1949" y="1288"/>
                    <a:pt x="1949" y="1288"/>
                  </a:cubicBezTo>
                  <a:cubicBezTo>
                    <a:pt x="1949" y="1288"/>
                    <a:pt x="1949" y="1288"/>
                    <a:pt x="1950" y="1288"/>
                  </a:cubicBezTo>
                  <a:cubicBezTo>
                    <a:pt x="1949" y="1286"/>
                    <a:pt x="1949" y="1286"/>
                    <a:pt x="1949" y="1286"/>
                  </a:cubicBezTo>
                  <a:cubicBezTo>
                    <a:pt x="1949" y="1288"/>
                    <a:pt x="1949" y="1288"/>
                    <a:pt x="1949" y="1288"/>
                  </a:cubicBezTo>
                  <a:cubicBezTo>
                    <a:pt x="1949" y="1288"/>
                    <a:pt x="1949" y="1288"/>
                    <a:pt x="1949" y="1288"/>
                  </a:cubicBezTo>
                  <a:cubicBezTo>
                    <a:pt x="1949" y="1288"/>
                    <a:pt x="1949" y="1288"/>
                    <a:pt x="1949" y="1288"/>
                  </a:cubicBezTo>
                  <a:cubicBezTo>
                    <a:pt x="1949" y="1288"/>
                    <a:pt x="1949" y="1288"/>
                    <a:pt x="1949" y="1288"/>
                  </a:cubicBezTo>
                  <a:cubicBezTo>
                    <a:pt x="1949" y="1288"/>
                    <a:pt x="1949" y="1288"/>
                    <a:pt x="1949" y="1288"/>
                  </a:cubicBezTo>
                  <a:cubicBezTo>
                    <a:pt x="1949" y="1288"/>
                    <a:pt x="1949" y="1288"/>
                    <a:pt x="1949" y="1288"/>
                  </a:cubicBezTo>
                  <a:cubicBezTo>
                    <a:pt x="1949" y="1288"/>
                    <a:pt x="1950" y="1288"/>
                    <a:pt x="1951" y="1289"/>
                  </a:cubicBezTo>
                  <a:cubicBezTo>
                    <a:pt x="1956" y="1290"/>
                    <a:pt x="1966" y="1295"/>
                    <a:pt x="1980" y="1302"/>
                  </a:cubicBezTo>
                  <a:cubicBezTo>
                    <a:pt x="2027" y="1327"/>
                    <a:pt x="2115" y="1381"/>
                    <a:pt x="2192" y="1427"/>
                  </a:cubicBezTo>
                  <a:cubicBezTo>
                    <a:pt x="2231" y="1451"/>
                    <a:pt x="2267" y="1473"/>
                    <a:pt x="2293" y="1489"/>
                  </a:cubicBezTo>
                  <a:cubicBezTo>
                    <a:pt x="2306" y="1497"/>
                    <a:pt x="2317" y="1503"/>
                    <a:pt x="2324" y="1508"/>
                  </a:cubicBezTo>
                  <a:cubicBezTo>
                    <a:pt x="2328" y="1510"/>
                    <a:pt x="2331" y="1512"/>
                    <a:pt x="2333" y="1513"/>
                  </a:cubicBezTo>
                  <a:cubicBezTo>
                    <a:pt x="2334" y="1513"/>
                    <a:pt x="2335" y="1514"/>
                    <a:pt x="2335" y="1514"/>
                  </a:cubicBezTo>
                  <a:cubicBezTo>
                    <a:pt x="2336" y="1515"/>
                    <a:pt x="2336" y="1515"/>
                    <a:pt x="2336" y="1515"/>
                  </a:cubicBezTo>
                  <a:cubicBezTo>
                    <a:pt x="2336" y="1515"/>
                    <a:pt x="2336" y="1515"/>
                    <a:pt x="2336" y="1515"/>
                  </a:cubicBezTo>
                  <a:cubicBezTo>
                    <a:pt x="2337" y="1515"/>
                    <a:pt x="2337" y="1515"/>
                    <a:pt x="2337" y="1515"/>
                  </a:cubicBezTo>
                  <a:cubicBezTo>
                    <a:pt x="2337" y="1515"/>
                    <a:pt x="2337" y="1515"/>
                    <a:pt x="2338" y="1515"/>
                  </a:cubicBezTo>
                  <a:cubicBezTo>
                    <a:pt x="2338" y="1515"/>
                    <a:pt x="2339" y="1515"/>
                    <a:pt x="2339" y="1515"/>
                  </a:cubicBezTo>
                  <a:cubicBezTo>
                    <a:pt x="2340" y="1515"/>
                    <a:pt x="2341" y="1514"/>
                    <a:pt x="2341" y="1514"/>
                  </a:cubicBezTo>
                  <a:cubicBezTo>
                    <a:pt x="2342" y="1513"/>
                    <a:pt x="2342" y="1512"/>
                    <a:pt x="2342" y="1511"/>
                  </a:cubicBezTo>
                  <a:cubicBezTo>
                    <a:pt x="2342" y="1509"/>
                    <a:pt x="2341" y="1508"/>
                    <a:pt x="2340" y="1508"/>
                  </a:cubicBezTo>
                  <a:cubicBezTo>
                    <a:pt x="2340" y="1508"/>
                    <a:pt x="2334" y="1504"/>
                    <a:pt x="2324" y="1498"/>
                  </a:cubicBezTo>
                  <a:cubicBezTo>
                    <a:pt x="2288" y="1476"/>
                    <a:pt x="2197" y="1422"/>
                    <a:pt x="2116" y="1372"/>
                  </a:cubicBezTo>
                  <a:cubicBezTo>
                    <a:pt x="2075" y="1347"/>
                    <a:pt x="2037" y="1323"/>
                    <a:pt x="2008" y="1305"/>
                  </a:cubicBezTo>
                  <a:cubicBezTo>
                    <a:pt x="1994" y="1296"/>
                    <a:pt x="1983" y="1288"/>
                    <a:pt x="1975" y="1282"/>
                  </a:cubicBezTo>
                  <a:cubicBezTo>
                    <a:pt x="1971" y="1280"/>
                    <a:pt x="1968" y="1277"/>
                    <a:pt x="1966" y="1276"/>
                  </a:cubicBezTo>
                  <a:cubicBezTo>
                    <a:pt x="1965" y="1275"/>
                    <a:pt x="1964" y="1274"/>
                    <a:pt x="1964" y="1274"/>
                  </a:cubicBezTo>
                  <a:cubicBezTo>
                    <a:pt x="1964" y="1274"/>
                    <a:pt x="1964" y="1274"/>
                    <a:pt x="1964" y="1274"/>
                  </a:cubicBezTo>
                  <a:cubicBezTo>
                    <a:pt x="1963" y="1274"/>
                    <a:pt x="1963" y="1274"/>
                    <a:pt x="1963" y="1274"/>
                  </a:cubicBezTo>
                  <a:cubicBezTo>
                    <a:pt x="1962" y="1274"/>
                    <a:pt x="1962" y="1274"/>
                    <a:pt x="1962" y="1274"/>
                  </a:cubicBezTo>
                  <a:cubicBezTo>
                    <a:pt x="1964" y="1274"/>
                    <a:pt x="1964" y="1274"/>
                    <a:pt x="1964" y="1274"/>
                  </a:cubicBezTo>
                  <a:cubicBezTo>
                    <a:pt x="1963" y="1274"/>
                    <a:pt x="1963" y="1274"/>
                    <a:pt x="1963" y="1274"/>
                  </a:cubicBezTo>
                  <a:cubicBezTo>
                    <a:pt x="1962" y="1274"/>
                    <a:pt x="1962" y="1274"/>
                    <a:pt x="1962" y="1274"/>
                  </a:cubicBezTo>
                  <a:cubicBezTo>
                    <a:pt x="1964" y="1274"/>
                    <a:pt x="1964" y="1274"/>
                    <a:pt x="1964" y="1274"/>
                  </a:cubicBezTo>
                  <a:cubicBezTo>
                    <a:pt x="1961" y="1275"/>
                    <a:pt x="1961" y="1275"/>
                    <a:pt x="1961" y="1275"/>
                  </a:cubicBezTo>
                  <a:cubicBezTo>
                    <a:pt x="1964" y="1275"/>
                    <a:pt x="1964" y="1275"/>
                    <a:pt x="1964" y="1275"/>
                  </a:cubicBezTo>
                  <a:cubicBezTo>
                    <a:pt x="1964" y="1274"/>
                    <a:pt x="1964" y="1274"/>
                    <a:pt x="1964" y="1274"/>
                  </a:cubicBezTo>
                  <a:cubicBezTo>
                    <a:pt x="1961" y="1275"/>
                    <a:pt x="1961" y="1275"/>
                    <a:pt x="1961" y="1275"/>
                  </a:cubicBezTo>
                  <a:cubicBezTo>
                    <a:pt x="1964" y="1275"/>
                    <a:pt x="1964" y="1275"/>
                    <a:pt x="1964" y="1275"/>
                  </a:cubicBezTo>
                  <a:cubicBezTo>
                    <a:pt x="1960" y="1275"/>
                    <a:pt x="1960" y="1275"/>
                    <a:pt x="1960" y="1275"/>
                  </a:cubicBezTo>
                  <a:cubicBezTo>
                    <a:pt x="1963" y="1277"/>
                    <a:pt x="1963" y="1277"/>
                    <a:pt x="1963" y="1277"/>
                  </a:cubicBezTo>
                  <a:cubicBezTo>
                    <a:pt x="1964" y="1276"/>
                    <a:pt x="1964" y="1276"/>
                    <a:pt x="1964" y="1275"/>
                  </a:cubicBezTo>
                  <a:cubicBezTo>
                    <a:pt x="1960" y="1275"/>
                    <a:pt x="1960" y="1275"/>
                    <a:pt x="1960" y="1275"/>
                  </a:cubicBezTo>
                  <a:cubicBezTo>
                    <a:pt x="1963" y="1277"/>
                    <a:pt x="1963" y="1277"/>
                    <a:pt x="1963" y="1277"/>
                  </a:cubicBezTo>
                  <a:cubicBezTo>
                    <a:pt x="1960" y="1275"/>
                    <a:pt x="1960" y="1275"/>
                    <a:pt x="1960" y="1275"/>
                  </a:cubicBezTo>
                  <a:cubicBezTo>
                    <a:pt x="1958" y="1278"/>
                    <a:pt x="1958" y="1278"/>
                    <a:pt x="1958" y="1278"/>
                  </a:cubicBezTo>
                  <a:cubicBezTo>
                    <a:pt x="1958" y="1278"/>
                    <a:pt x="2052" y="1335"/>
                    <a:pt x="2148" y="1392"/>
                  </a:cubicBezTo>
                  <a:cubicBezTo>
                    <a:pt x="2196" y="1421"/>
                    <a:pt x="2245" y="1449"/>
                    <a:pt x="2282" y="1471"/>
                  </a:cubicBezTo>
                  <a:cubicBezTo>
                    <a:pt x="2301" y="1481"/>
                    <a:pt x="2317" y="1490"/>
                    <a:pt x="2328" y="1497"/>
                  </a:cubicBezTo>
                  <a:cubicBezTo>
                    <a:pt x="2334" y="1500"/>
                    <a:pt x="2339" y="1502"/>
                    <a:pt x="2342" y="1504"/>
                  </a:cubicBezTo>
                  <a:cubicBezTo>
                    <a:pt x="2344" y="1505"/>
                    <a:pt x="2346" y="1505"/>
                    <a:pt x="2347" y="1506"/>
                  </a:cubicBezTo>
                  <a:cubicBezTo>
                    <a:pt x="2348" y="1506"/>
                    <a:pt x="2348" y="1506"/>
                    <a:pt x="2349" y="1506"/>
                  </a:cubicBezTo>
                  <a:cubicBezTo>
                    <a:pt x="2349" y="1507"/>
                    <a:pt x="2350" y="1507"/>
                    <a:pt x="2351" y="1507"/>
                  </a:cubicBezTo>
                  <a:cubicBezTo>
                    <a:pt x="2351" y="1507"/>
                    <a:pt x="2352" y="1507"/>
                    <a:pt x="2352" y="1507"/>
                  </a:cubicBezTo>
                  <a:cubicBezTo>
                    <a:pt x="2353" y="1506"/>
                    <a:pt x="2354" y="1506"/>
                    <a:pt x="2354" y="1505"/>
                  </a:cubicBezTo>
                  <a:cubicBezTo>
                    <a:pt x="2355" y="1504"/>
                    <a:pt x="2355" y="1503"/>
                    <a:pt x="2355" y="1502"/>
                  </a:cubicBezTo>
                  <a:cubicBezTo>
                    <a:pt x="2355" y="1501"/>
                    <a:pt x="2354" y="1500"/>
                    <a:pt x="2353" y="1499"/>
                  </a:cubicBezTo>
                  <a:cubicBezTo>
                    <a:pt x="1973" y="1262"/>
                    <a:pt x="1973" y="1262"/>
                    <a:pt x="1973" y="1262"/>
                  </a:cubicBezTo>
                  <a:cubicBezTo>
                    <a:pt x="1971" y="1265"/>
                    <a:pt x="1971" y="1265"/>
                    <a:pt x="1971" y="1265"/>
                  </a:cubicBezTo>
                  <a:cubicBezTo>
                    <a:pt x="1974" y="1267"/>
                    <a:pt x="1974" y="1267"/>
                    <a:pt x="1974" y="1267"/>
                  </a:cubicBezTo>
                  <a:cubicBezTo>
                    <a:pt x="1971" y="1265"/>
                    <a:pt x="1971" y="1265"/>
                    <a:pt x="1971" y="1265"/>
                  </a:cubicBezTo>
                  <a:cubicBezTo>
                    <a:pt x="1972" y="1269"/>
                    <a:pt x="1972" y="1269"/>
                    <a:pt x="1972" y="1269"/>
                  </a:cubicBezTo>
                  <a:cubicBezTo>
                    <a:pt x="1973" y="1269"/>
                    <a:pt x="1973" y="1268"/>
                    <a:pt x="1974" y="1267"/>
                  </a:cubicBezTo>
                  <a:cubicBezTo>
                    <a:pt x="1971" y="1265"/>
                    <a:pt x="1971" y="1265"/>
                    <a:pt x="1971" y="1265"/>
                  </a:cubicBezTo>
                  <a:cubicBezTo>
                    <a:pt x="1972" y="1269"/>
                    <a:pt x="1972" y="1269"/>
                    <a:pt x="1972" y="1269"/>
                  </a:cubicBezTo>
                  <a:cubicBezTo>
                    <a:pt x="1971" y="1265"/>
                    <a:pt x="1971" y="1265"/>
                    <a:pt x="1971" y="1265"/>
                  </a:cubicBezTo>
                  <a:cubicBezTo>
                    <a:pt x="1971" y="1269"/>
                    <a:pt x="1971" y="1269"/>
                    <a:pt x="1971" y="1269"/>
                  </a:cubicBezTo>
                  <a:cubicBezTo>
                    <a:pt x="1971" y="1269"/>
                    <a:pt x="1971" y="1269"/>
                    <a:pt x="1972" y="1269"/>
                  </a:cubicBezTo>
                  <a:cubicBezTo>
                    <a:pt x="1971" y="1265"/>
                    <a:pt x="1971" y="1265"/>
                    <a:pt x="1971" y="1265"/>
                  </a:cubicBezTo>
                  <a:cubicBezTo>
                    <a:pt x="1971" y="1269"/>
                    <a:pt x="1971" y="1269"/>
                    <a:pt x="1971" y="1269"/>
                  </a:cubicBezTo>
                  <a:cubicBezTo>
                    <a:pt x="1971" y="1266"/>
                    <a:pt x="1971" y="1266"/>
                    <a:pt x="1971" y="1266"/>
                  </a:cubicBezTo>
                  <a:cubicBezTo>
                    <a:pt x="1970" y="1269"/>
                    <a:pt x="1970" y="1269"/>
                    <a:pt x="1970" y="1269"/>
                  </a:cubicBezTo>
                  <a:cubicBezTo>
                    <a:pt x="1970" y="1269"/>
                    <a:pt x="1970" y="1269"/>
                    <a:pt x="1971" y="1269"/>
                  </a:cubicBezTo>
                  <a:cubicBezTo>
                    <a:pt x="1971" y="1266"/>
                    <a:pt x="1971" y="1266"/>
                    <a:pt x="1971" y="1266"/>
                  </a:cubicBezTo>
                  <a:cubicBezTo>
                    <a:pt x="1970" y="1269"/>
                    <a:pt x="1970" y="1269"/>
                    <a:pt x="1970" y="1269"/>
                  </a:cubicBezTo>
                  <a:cubicBezTo>
                    <a:pt x="1970" y="1269"/>
                    <a:pt x="1970" y="1269"/>
                    <a:pt x="1970" y="1269"/>
                  </a:cubicBezTo>
                  <a:cubicBezTo>
                    <a:pt x="1970" y="1269"/>
                    <a:pt x="1971" y="1269"/>
                    <a:pt x="1972" y="1270"/>
                  </a:cubicBezTo>
                  <a:cubicBezTo>
                    <a:pt x="1977" y="1272"/>
                    <a:pt x="1986" y="1278"/>
                    <a:pt x="1999" y="1285"/>
                  </a:cubicBezTo>
                  <a:cubicBezTo>
                    <a:pt x="2044" y="1311"/>
                    <a:pt x="2132" y="1364"/>
                    <a:pt x="2210" y="1411"/>
                  </a:cubicBezTo>
                  <a:cubicBezTo>
                    <a:pt x="2249" y="1434"/>
                    <a:pt x="2285" y="1456"/>
                    <a:pt x="2312" y="1471"/>
                  </a:cubicBezTo>
                  <a:cubicBezTo>
                    <a:pt x="2326" y="1479"/>
                    <a:pt x="2337" y="1486"/>
                    <a:pt x="2345" y="1490"/>
                  </a:cubicBezTo>
                  <a:cubicBezTo>
                    <a:pt x="2349" y="1492"/>
                    <a:pt x="2352" y="1494"/>
                    <a:pt x="2355" y="1495"/>
                  </a:cubicBezTo>
                  <a:cubicBezTo>
                    <a:pt x="2356" y="1496"/>
                    <a:pt x="2357" y="1497"/>
                    <a:pt x="2358" y="1497"/>
                  </a:cubicBezTo>
                  <a:cubicBezTo>
                    <a:pt x="2358" y="1497"/>
                    <a:pt x="2358" y="1497"/>
                    <a:pt x="2359" y="1497"/>
                  </a:cubicBezTo>
                  <a:cubicBezTo>
                    <a:pt x="2359" y="1497"/>
                    <a:pt x="2360" y="1498"/>
                    <a:pt x="2361" y="1498"/>
                  </a:cubicBezTo>
                  <a:cubicBezTo>
                    <a:pt x="2361" y="1498"/>
                    <a:pt x="2361" y="1498"/>
                    <a:pt x="2362" y="1497"/>
                  </a:cubicBezTo>
                  <a:cubicBezTo>
                    <a:pt x="2363" y="1497"/>
                    <a:pt x="2364" y="1497"/>
                    <a:pt x="2364" y="1496"/>
                  </a:cubicBezTo>
                  <a:cubicBezTo>
                    <a:pt x="2364" y="1496"/>
                    <a:pt x="2364" y="1496"/>
                    <a:pt x="2364" y="1496"/>
                  </a:cubicBezTo>
                  <a:cubicBezTo>
                    <a:pt x="2365" y="1495"/>
                    <a:pt x="2365" y="1494"/>
                    <a:pt x="2365" y="1493"/>
                  </a:cubicBezTo>
                  <a:cubicBezTo>
                    <a:pt x="2365" y="1492"/>
                    <a:pt x="2365" y="1491"/>
                    <a:pt x="2364" y="1490"/>
                  </a:cubicBezTo>
                  <a:cubicBezTo>
                    <a:pt x="2363" y="1489"/>
                    <a:pt x="2363" y="1488"/>
                    <a:pt x="2361" y="1487"/>
                  </a:cubicBezTo>
                  <a:cubicBezTo>
                    <a:pt x="2359" y="1485"/>
                    <a:pt x="2356" y="1482"/>
                    <a:pt x="2351" y="1479"/>
                  </a:cubicBezTo>
                  <a:cubicBezTo>
                    <a:pt x="2335" y="1466"/>
                    <a:pt x="2304" y="1446"/>
                    <a:pt x="2266" y="1423"/>
                  </a:cubicBezTo>
                  <a:cubicBezTo>
                    <a:pt x="2154" y="1352"/>
                    <a:pt x="1983" y="1253"/>
                    <a:pt x="1983" y="1253"/>
                  </a:cubicBezTo>
                  <a:cubicBezTo>
                    <a:pt x="1981" y="1252"/>
                    <a:pt x="1978" y="1252"/>
                    <a:pt x="1977" y="1254"/>
                  </a:cubicBezTo>
                  <a:cubicBezTo>
                    <a:pt x="1976" y="1256"/>
                    <a:pt x="1977" y="1258"/>
                    <a:pt x="1979" y="1260"/>
                  </a:cubicBezTo>
                  <a:cubicBezTo>
                    <a:pt x="2368" y="1489"/>
                    <a:pt x="2368" y="1489"/>
                    <a:pt x="2368" y="1489"/>
                  </a:cubicBezTo>
                  <a:cubicBezTo>
                    <a:pt x="2370" y="1490"/>
                    <a:pt x="2372" y="1489"/>
                    <a:pt x="2373" y="1488"/>
                  </a:cubicBezTo>
                  <a:cubicBezTo>
                    <a:pt x="2374" y="1487"/>
                    <a:pt x="2374" y="1486"/>
                    <a:pt x="2374" y="1485"/>
                  </a:cubicBezTo>
                  <a:cubicBezTo>
                    <a:pt x="2374" y="1484"/>
                    <a:pt x="2373" y="1483"/>
                    <a:pt x="2373" y="1483"/>
                  </a:cubicBezTo>
                  <a:cubicBezTo>
                    <a:pt x="2373" y="1482"/>
                    <a:pt x="2372" y="1482"/>
                    <a:pt x="2372" y="1482"/>
                  </a:cubicBezTo>
                  <a:cubicBezTo>
                    <a:pt x="2371" y="1481"/>
                    <a:pt x="2370" y="1480"/>
                    <a:pt x="2369" y="1479"/>
                  </a:cubicBezTo>
                  <a:cubicBezTo>
                    <a:pt x="2364" y="1476"/>
                    <a:pt x="2355" y="1470"/>
                    <a:pt x="2342" y="1461"/>
                  </a:cubicBezTo>
                  <a:cubicBezTo>
                    <a:pt x="2252" y="1403"/>
                    <a:pt x="1991" y="1244"/>
                    <a:pt x="1991" y="1244"/>
                  </a:cubicBezTo>
                  <a:cubicBezTo>
                    <a:pt x="1989" y="1247"/>
                    <a:pt x="1989" y="1247"/>
                    <a:pt x="1989" y="1247"/>
                  </a:cubicBezTo>
                  <a:cubicBezTo>
                    <a:pt x="1992" y="1250"/>
                    <a:pt x="1992" y="1250"/>
                    <a:pt x="1992" y="1250"/>
                  </a:cubicBezTo>
                  <a:cubicBezTo>
                    <a:pt x="1990" y="1248"/>
                    <a:pt x="1990" y="1248"/>
                    <a:pt x="1990" y="1248"/>
                  </a:cubicBezTo>
                  <a:cubicBezTo>
                    <a:pt x="1991" y="1251"/>
                    <a:pt x="1991" y="1251"/>
                    <a:pt x="1991" y="1251"/>
                  </a:cubicBezTo>
                  <a:cubicBezTo>
                    <a:pt x="1991" y="1251"/>
                    <a:pt x="1992" y="1250"/>
                    <a:pt x="1992" y="1250"/>
                  </a:cubicBezTo>
                  <a:cubicBezTo>
                    <a:pt x="1990" y="1248"/>
                    <a:pt x="1990" y="1248"/>
                    <a:pt x="1990" y="1248"/>
                  </a:cubicBezTo>
                  <a:cubicBezTo>
                    <a:pt x="1991" y="1251"/>
                    <a:pt x="1991" y="1251"/>
                    <a:pt x="1991" y="1251"/>
                  </a:cubicBezTo>
                  <a:cubicBezTo>
                    <a:pt x="1990" y="1249"/>
                    <a:pt x="1990" y="1249"/>
                    <a:pt x="1990" y="1249"/>
                  </a:cubicBezTo>
                  <a:cubicBezTo>
                    <a:pt x="1990" y="1251"/>
                    <a:pt x="1990" y="1251"/>
                    <a:pt x="1990" y="1251"/>
                  </a:cubicBezTo>
                  <a:cubicBezTo>
                    <a:pt x="1990" y="1251"/>
                    <a:pt x="1990" y="1251"/>
                    <a:pt x="1991" y="1251"/>
                  </a:cubicBezTo>
                  <a:cubicBezTo>
                    <a:pt x="1990" y="1249"/>
                    <a:pt x="1990" y="1249"/>
                    <a:pt x="1990" y="1249"/>
                  </a:cubicBezTo>
                  <a:cubicBezTo>
                    <a:pt x="1990" y="1251"/>
                    <a:pt x="1990" y="1251"/>
                    <a:pt x="1990" y="1251"/>
                  </a:cubicBezTo>
                  <a:cubicBezTo>
                    <a:pt x="1991" y="1251"/>
                    <a:pt x="1991" y="1251"/>
                    <a:pt x="1991" y="1251"/>
                  </a:cubicBezTo>
                  <a:cubicBezTo>
                    <a:pt x="1992" y="1251"/>
                    <a:pt x="1995" y="1252"/>
                    <a:pt x="1999" y="1254"/>
                  </a:cubicBezTo>
                  <a:cubicBezTo>
                    <a:pt x="2015" y="1262"/>
                    <a:pt x="2046" y="1279"/>
                    <a:pt x="2083" y="1302"/>
                  </a:cubicBezTo>
                  <a:cubicBezTo>
                    <a:pt x="2139" y="1335"/>
                    <a:pt x="2209" y="1379"/>
                    <a:pt x="2268" y="1415"/>
                  </a:cubicBezTo>
                  <a:cubicBezTo>
                    <a:pt x="2297" y="1432"/>
                    <a:pt x="2323" y="1448"/>
                    <a:pt x="2343" y="1459"/>
                  </a:cubicBezTo>
                  <a:cubicBezTo>
                    <a:pt x="2352" y="1465"/>
                    <a:pt x="2360" y="1470"/>
                    <a:pt x="2367" y="1473"/>
                  </a:cubicBezTo>
                  <a:cubicBezTo>
                    <a:pt x="2370" y="1474"/>
                    <a:pt x="2372" y="1476"/>
                    <a:pt x="2375" y="1476"/>
                  </a:cubicBezTo>
                  <a:cubicBezTo>
                    <a:pt x="2376" y="1477"/>
                    <a:pt x="2377" y="1477"/>
                    <a:pt x="2378" y="1477"/>
                  </a:cubicBezTo>
                  <a:cubicBezTo>
                    <a:pt x="2378" y="1478"/>
                    <a:pt x="2379" y="1478"/>
                    <a:pt x="2380" y="1478"/>
                  </a:cubicBezTo>
                  <a:cubicBezTo>
                    <a:pt x="2381" y="1478"/>
                    <a:pt x="2381" y="1478"/>
                    <a:pt x="2382" y="1478"/>
                  </a:cubicBezTo>
                  <a:cubicBezTo>
                    <a:pt x="2383" y="1477"/>
                    <a:pt x="2384" y="1477"/>
                    <a:pt x="2384" y="1476"/>
                  </a:cubicBezTo>
                  <a:cubicBezTo>
                    <a:pt x="2385" y="1475"/>
                    <a:pt x="2385" y="1474"/>
                    <a:pt x="2385" y="1473"/>
                  </a:cubicBezTo>
                  <a:cubicBezTo>
                    <a:pt x="2385" y="1472"/>
                    <a:pt x="2384" y="1471"/>
                    <a:pt x="2383" y="1470"/>
                  </a:cubicBezTo>
                  <a:cubicBezTo>
                    <a:pt x="2007" y="1235"/>
                    <a:pt x="2007" y="1235"/>
                    <a:pt x="2007" y="1235"/>
                  </a:cubicBezTo>
                  <a:cubicBezTo>
                    <a:pt x="2005" y="1239"/>
                    <a:pt x="2005" y="1239"/>
                    <a:pt x="2005" y="1239"/>
                  </a:cubicBezTo>
                  <a:cubicBezTo>
                    <a:pt x="2008" y="1241"/>
                    <a:pt x="2008" y="1241"/>
                    <a:pt x="2008" y="1241"/>
                  </a:cubicBezTo>
                  <a:cubicBezTo>
                    <a:pt x="2005" y="1239"/>
                    <a:pt x="2005" y="1239"/>
                    <a:pt x="2005" y="1239"/>
                  </a:cubicBezTo>
                  <a:cubicBezTo>
                    <a:pt x="2006" y="1242"/>
                    <a:pt x="2006" y="1242"/>
                    <a:pt x="2006" y="1242"/>
                  </a:cubicBezTo>
                  <a:cubicBezTo>
                    <a:pt x="2007" y="1242"/>
                    <a:pt x="2008" y="1242"/>
                    <a:pt x="2008" y="1241"/>
                  </a:cubicBezTo>
                  <a:cubicBezTo>
                    <a:pt x="2005" y="1239"/>
                    <a:pt x="2005" y="1239"/>
                    <a:pt x="2005" y="1239"/>
                  </a:cubicBezTo>
                  <a:cubicBezTo>
                    <a:pt x="2006" y="1242"/>
                    <a:pt x="2006" y="1242"/>
                    <a:pt x="2006" y="1242"/>
                  </a:cubicBezTo>
                  <a:cubicBezTo>
                    <a:pt x="2005" y="1239"/>
                    <a:pt x="2005" y="1239"/>
                    <a:pt x="2005" y="1239"/>
                  </a:cubicBezTo>
                  <a:cubicBezTo>
                    <a:pt x="2005" y="1243"/>
                    <a:pt x="2005" y="1243"/>
                    <a:pt x="2005" y="1243"/>
                  </a:cubicBezTo>
                  <a:cubicBezTo>
                    <a:pt x="2005" y="1243"/>
                    <a:pt x="2006" y="1243"/>
                    <a:pt x="2006" y="1242"/>
                  </a:cubicBezTo>
                  <a:cubicBezTo>
                    <a:pt x="2005" y="1239"/>
                    <a:pt x="2005" y="1239"/>
                    <a:pt x="2005" y="1239"/>
                  </a:cubicBezTo>
                  <a:cubicBezTo>
                    <a:pt x="2005" y="1243"/>
                    <a:pt x="2005" y="1243"/>
                    <a:pt x="2005" y="1243"/>
                  </a:cubicBezTo>
                  <a:cubicBezTo>
                    <a:pt x="2005" y="1239"/>
                    <a:pt x="2005" y="1239"/>
                    <a:pt x="2005" y="1239"/>
                  </a:cubicBezTo>
                  <a:cubicBezTo>
                    <a:pt x="2004" y="1243"/>
                    <a:pt x="2004" y="1243"/>
                    <a:pt x="2004" y="1243"/>
                  </a:cubicBezTo>
                  <a:cubicBezTo>
                    <a:pt x="2004" y="1243"/>
                    <a:pt x="2004" y="1243"/>
                    <a:pt x="2005" y="1243"/>
                  </a:cubicBezTo>
                  <a:cubicBezTo>
                    <a:pt x="2005" y="1239"/>
                    <a:pt x="2005" y="1239"/>
                    <a:pt x="2005" y="1239"/>
                  </a:cubicBezTo>
                  <a:cubicBezTo>
                    <a:pt x="2004" y="1243"/>
                    <a:pt x="2004" y="1243"/>
                    <a:pt x="2004" y="1243"/>
                  </a:cubicBezTo>
                  <a:cubicBezTo>
                    <a:pt x="2004" y="1240"/>
                    <a:pt x="2004" y="1240"/>
                    <a:pt x="2004" y="1240"/>
                  </a:cubicBezTo>
                  <a:cubicBezTo>
                    <a:pt x="2004" y="1242"/>
                    <a:pt x="2004" y="1242"/>
                    <a:pt x="2004" y="1242"/>
                  </a:cubicBezTo>
                  <a:cubicBezTo>
                    <a:pt x="2004" y="1243"/>
                    <a:pt x="2004" y="1243"/>
                    <a:pt x="2004" y="1243"/>
                  </a:cubicBezTo>
                  <a:cubicBezTo>
                    <a:pt x="2004" y="1240"/>
                    <a:pt x="2004" y="1240"/>
                    <a:pt x="2004" y="1240"/>
                  </a:cubicBezTo>
                  <a:cubicBezTo>
                    <a:pt x="2004" y="1242"/>
                    <a:pt x="2004" y="1242"/>
                    <a:pt x="2004" y="1242"/>
                  </a:cubicBezTo>
                  <a:cubicBezTo>
                    <a:pt x="2004" y="1242"/>
                    <a:pt x="2004" y="1243"/>
                    <a:pt x="2005" y="1243"/>
                  </a:cubicBezTo>
                  <a:cubicBezTo>
                    <a:pt x="2014" y="1248"/>
                    <a:pt x="2042" y="1264"/>
                    <a:pt x="2080" y="1286"/>
                  </a:cubicBezTo>
                  <a:cubicBezTo>
                    <a:pt x="2137" y="1320"/>
                    <a:pt x="2216" y="1366"/>
                    <a:pt x="2280" y="1404"/>
                  </a:cubicBezTo>
                  <a:cubicBezTo>
                    <a:pt x="2312" y="1423"/>
                    <a:pt x="2341" y="1439"/>
                    <a:pt x="2361" y="1451"/>
                  </a:cubicBezTo>
                  <a:cubicBezTo>
                    <a:pt x="2372" y="1458"/>
                    <a:pt x="2380" y="1462"/>
                    <a:pt x="2386" y="1466"/>
                  </a:cubicBezTo>
                  <a:cubicBezTo>
                    <a:pt x="2391" y="1469"/>
                    <a:pt x="2394" y="1471"/>
                    <a:pt x="2394" y="1471"/>
                  </a:cubicBezTo>
                  <a:cubicBezTo>
                    <a:pt x="2396" y="1472"/>
                    <a:pt x="2399" y="1471"/>
                    <a:pt x="2400" y="1470"/>
                  </a:cubicBezTo>
                  <a:cubicBezTo>
                    <a:pt x="2401" y="1468"/>
                    <a:pt x="2400" y="1465"/>
                    <a:pt x="2399" y="1464"/>
                  </a:cubicBezTo>
                  <a:cubicBezTo>
                    <a:pt x="2012" y="1223"/>
                    <a:pt x="2012" y="1223"/>
                    <a:pt x="2012" y="1223"/>
                  </a:cubicBezTo>
                  <a:cubicBezTo>
                    <a:pt x="2010" y="1226"/>
                    <a:pt x="2010" y="1226"/>
                    <a:pt x="2010" y="1226"/>
                  </a:cubicBezTo>
                  <a:cubicBezTo>
                    <a:pt x="2014" y="1228"/>
                    <a:pt x="2014" y="1228"/>
                    <a:pt x="2014" y="1228"/>
                  </a:cubicBezTo>
                  <a:cubicBezTo>
                    <a:pt x="2011" y="1227"/>
                    <a:pt x="2011" y="1227"/>
                    <a:pt x="2011" y="1227"/>
                  </a:cubicBezTo>
                  <a:cubicBezTo>
                    <a:pt x="2012" y="1230"/>
                    <a:pt x="2012" y="1230"/>
                    <a:pt x="2012" y="1230"/>
                  </a:cubicBezTo>
                  <a:cubicBezTo>
                    <a:pt x="2013" y="1230"/>
                    <a:pt x="2013" y="1229"/>
                    <a:pt x="2014" y="1228"/>
                  </a:cubicBezTo>
                  <a:cubicBezTo>
                    <a:pt x="2011" y="1227"/>
                    <a:pt x="2011" y="1227"/>
                    <a:pt x="2011" y="1227"/>
                  </a:cubicBezTo>
                  <a:cubicBezTo>
                    <a:pt x="2012" y="1230"/>
                    <a:pt x="2012" y="1230"/>
                    <a:pt x="2012" y="1230"/>
                  </a:cubicBezTo>
                  <a:cubicBezTo>
                    <a:pt x="2012" y="1228"/>
                    <a:pt x="2012" y="1228"/>
                    <a:pt x="2012" y="1228"/>
                  </a:cubicBezTo>
                  <a:cubicBezTo>
                    <a:pt x="2012" y="1230"/>
                    <a:pt x="2012" y="1230"/>
                    <a:pt x="2012" y="1230"/>
                  </a:cubicBezTo>
                  <a:cubicBezTo>
                    <a:pt x="2012" y="1230"/>
                    <a:pt x="2012" y="1230"/>
                    <a:pt x="2012" y="1230"/>
                  </a:cubicBezTo>
                  <a:cubicBezTo>
                    <a:pt x="2012" y="1228"/>
                    <a:pt x="2012" y="1228"/>
                    <a:pt x="2012" y="1228"/>
                  </a:cubicBezTo>
                  <a:cubicBezTo>
                    <a:pt x="2012" y="1230"/>
                    <a:pt x="2012" y="1230"/>
                    <a:pt x="2012" y="1230"/>
                  </a:cubicBezTo>
                  <a:cubicBezTo>
                    <a:pt x="2012" y="1230"/>
                    <a:pt x="2013" y="1230"/>
                    <a:pt x="2014" y="1230"/>
                  </a:cubicBezTo>
                  <a:cubicBezTo>
                    <a:pt x="2016" y="1231"/>
                    <a:pt x="2020" y="1233"/>
                    <a:pt x="2025" y="1235"/>
                  </a:cubicBezTo>
                  <a:cubicBezTo>
                    <a:pt x="2043" y="1243"/>
                    <a:pt x="2075" y="1262"/>
                    <a:pt x="2113" y="1284"/>
                  </a:cubicBezTo>
                  <a:cubicBezTo>
                    <a:pt x="2171" y="1318"/>
                    <a:pt x="2242" y="1361"/>
                    <a:pt x="2299" y="1396"/>
                  </a:cubicBezTo>
                  <a:cubicBezTo>
                    <a:pt x="2327" y="1413"/>
                    <a:pt x="2352" y="1429"/>
                    <a:pt x="2370" y="1440"/>
                  </a:cubicBezTo>
                  <a:cubicBezTo>
                    <a:pt x="2379" y="1445"/>
                    <a:pt x="2387" y="1450"/>
                    <a:pt x="2392" y="1453"/>
                  </a:cubicBezTo>
                  <a:cubicBezTo>
                    <a:pt x="2394" y="1454"/>
                    <a:pt x="2397" y="1455"/>
                    <a:pt x="2398" y="1456"/>
                  </a:cubicBezTo>
                  <a:cubicBezTo>
                    <a:pt x="2399" y="1457"/>
                    <a:pt x="2400" y="1457"/>
                    <a:pt x="2400" y="1457"/>
                  </a:cubicBezTo>
                  <a:cubicBezTo>
                    <a:pt x="2401" y="1458"/>
                    <a:pt x="2401" y="1458"/>
                    <a:pt x="2401" y="1458"/>
                  </a:cubicBezTo>
                  <a:cubicBezTo>
                    <a:pt x="2401" y="1458"/>
                    <a:pt x="2401" y="1458"/>
                    <a:pt x="2401" y="1458"/>
                  </a:cubicBezTo>
                  <a:cubicBezTo>
                    <a:pt x="2402" y="1458"/>
                    <a:pt x="2402" y="1458"/>
                    <a:pt x="2403" y="1458"/>
                  </a:cubicBezTo>
                  <a:cubicBezTo>
                    <a:pt x="2403" y="1458"/>
                    <a:pt x="2403" y="1458"/>
                    <a:pt x="2404" y="1458"/>
                  </a:cubicBezTo>
                  <a:cubicBezTo>
                    <a:pt x="2405" y="1457"/>
                    <a:pt x="2405" y="1457"/>
                    <a:pt x="2406" y="1456"/>
                  </a:cubicBezTo>
                  <a:cubicBezTo>
                    <a:pt x="2407" y="1455"/>
                    <a:pt x="2407" y="1454"/>
                    <a:pt x="2407" y="1453"/>
                  </a:cubicBezTo>
                  <a:cubicBezTo>
                    <a:pt x="2406" y="1452"/>
                    <a:pt x="2406" y="1451"/>
                    <a:pt x="2405" y="1450"/>
                  </a:cubicBezTo>
                  <a:cubicBezTo>
                    <a:pt x="2405" y="1450"/>
                    <a:pt x="2403" y="1450"/>
                    <a:pt x="2400" y="1448"/>
                  </a:cubicBezTo>
                  <a:cubicBezTo>
                    <a:pt x="2380" y="1436"/>
                    <a:pt x="2287" y="1381"/>
                    <a:pt x="2200" y="1328"/>
                  </a:cubicBezTo>
                  <a:cubicBezTo>
                    <a:pt x="2156" y="1301"/>
                    <a:pt x="2114" y="1275"/>
                    <a:pt x="2082" y="1254"/>
                  </a:cubicBezTo>
                  <a:cubicBezTo>
                    <a:pt x="2067" y="1244"/>
                    <a:pt x="2054" y="1236"/>
                    <a:pt x="2045" y="1229"/>
                  </a:cubicBezTo>
                  <a:cubicBezTo>
                    <a:pt x="2040" y="1226"/>
                    <a:pt x="2037" y="1223"/>
                    <a:pt x="2034" y="1221"/>
                  </a:cubicBezTo>
                  <a:cubicBezTo>
                    <a:pt x="2033" y="1220"/>
                    <a:pt x="2032" y="1220"/>
                    <a:pt x="2032" y="1219"/>
                  </a:cubicBezTo>
                  <a:cubicBezTo>
                    <a:pt x="2032" y="1219"/>
                    <a:pt x="2032" y="1219"/>
                    <a:pt x="2032" y="1219"/>
                  </a:cubicBezTo>
                  <a:cubicBezTo>
                    <a:pt x="2032" y="1219"/>
                    <a:pt x="2032" y="1219"/>
                    <a:pt x="2032" y="1219"/>
                  </a:cubicBezTo>
                  <a:cubicBezTo>
                    <a:pt x="2030" y="1220"/>
                    <a:pt x="2030" y="1220"/>
                    <a:pt x="2030" y="1220"/>
                  </a:cubicBezTo>
                  <a:cubicBezTo>
                    <a:pt x="2032" y="1220"/>
                    <a:pt x="2032" y="1220"/>
                    <a:pt x="2032" y="1220"/>
                  </a:cubicBezTo>
                  <a:cubicBezTo>
                    <a:pt x="2032" y="1219"/>
                    <a:pt x="2032" y="1219"/>
                    <a:pt x="2032" y="1219"/>
                  </a:cubicBezTo>
                  <a:cubicBezTo>
                    <a:pt x="2030" y="1220"/>
                    <a:pt x="2030" y="1220"/>
                    <a:pt x="2030" y="1220"/>
                  </a:cubicBezTo>
                  <a:cubicBezTo>
                    <a:pt x="2032" y="1220"/>
                    <a:pt x="2032" y="1220"/>
                    <a:pt x="2032" y="1220"/>
                  </a:cubicBezTo>
                  <a:cubicBezTo>
                    <a:pt x="2028" y="1220"/>
                    <a:pt x="2028" y="1220"/>
                    <a:pt x="2028" y="1220"/>
                  </a:cubicBezTo>
                  <a:cubicBezTo>
                    <a:pt x="2031" y="1222"/>
                    <a:pt x="2031" y="1222"/>
                    <a:pt x="2031" y="1222"/>
                  </a:cubicBezTo>
                  <a:cubicBezTo>
                    <a:pt x="2032" y="1221"/>
                    <a:pt x="2032" y="1221"/>
                    <a:pt x="2032" y="1220"/>
                  </a:cubicBezTo>
                  <a:cubicBezTo>
                    <a:pt x="2028" y="1220"/>
                    <a:pt x="2028" y="1220"/>
                    <a:pt x="2028" y="1220"/>
                  </a:cubicBezTo>
                  <a:cubicBezTo>
                    <a:pt x="2031" y="1222"/>
                    <a:pt x="2031" y="1222"/>
                    <a:pt x="2031" y="1222"/>
                  </a:cubicBezTo>
                  <a:cubicBezTo>
                    <a:pt x="2031" y="1222"/>
                    <a:pt x="2031" y="1222"/>
                    <a:pt x="2031" y="1222"/>
                  </a:cubicBezTo>
                  <a:cubicBezTo>
                    <a:pt x="2028" y="1220"/>
                    <a:pt x="2028" y="1220"/>
                    <a:pt x="2028" y="1220"/>
                  </a:cubicBezTo>
                  <a:cubicBezTo>
                    <a:pt x="2030" y="1223"/>
                    <a:pt x="2030" y="1223"/>
                    <a:pt x="2030" y="1223"/>
                  </a:cubicBezTo>
                  <a:cubicBezTo>
                    <a:pt x="2030" y="1223"/>
                    <a:pt x="2031" y="1223"/>
                    <a:pt x="2031" y="1222"/>
                  </a:cubicBezTo>
                  <a:cubicBezTo>
                    <a:pt x="2028" y="1220"/>
                    <a:pt x="2028" y="1220"/>
                    <a:pt x="2028" y="1220"/>
                  </a:cubicBezTo>
                  <a:cubicBezTo>
                    <a:pt x="2030" y="1223"/>
                    <a:pt x="2030" y="1223"/>
                    <a:pt x="2030" y="1223"/>
                  </a:cubicBezTo>
                  <a:cubicBezTo>
                    <a:pt x="2028" y="1220"/>
                    <a:pt x="2028" y="1220"/>
                    <a:pt x="2028" y="1220"/>
                  </a:cubicBezTo>
                  <a:cubicBezTo>
                    <a:pt x="2028" y="1224"/>
                    <a:pt x="2028" y="1224"/>
                    <a:pt x="2028" y="1224"/>
                  </a:cubicBezTo>
                  <a:cubicBezTo>
                    <a:pt x="2029" y="1224"/>
                    <a:pt x="2029" y="1224"/>
                    <a:pt x="2030" y="1223"/>
                  </a:cubicBezTo>
                  <a:cubicBezTo>
                    <a:pt x="2028" y="1220"/>
                    <a:pt x="2028" y="1220"/>
                    <a:pt x="2028" y="1220"/>
                  </a:cubicBezTo>
                  <a:cubicBezTo>
                    <a:pt x="2028" y="1224"/>
                    <a:pt x="2028" y="1224"/>
                    <a:pt x="2028" y="1224"/>
                  </a:cubicBezTo>
                  <a:cubicBezTo>
                    <a:pt x="2028" y="1222"/>
                    <a:pt x="2028" y="1222"/>
                    <a:pt x="2028" y="1222"/>
                  </a:cubicBezTo>
                  <a:cubicBezTo>
                    <a:pt x="2028" y="1224"/>
                    <a:pt x="2028" y="1224"/>
                    <a:pt x="2028" y="1224"/>
                  </a:cubicBezTo>
                  <a:cubicBezTo>
                    <a:pt x="2028" y="1224"/>
                    <a:pt x="2028" y="1224"/>
                    <a:pt x="2028" y="1224"/>
                  </a:cubicBezTo>
                  <a:cubicBezTo>
                    <a:pt x="2028" y="1222"/>
                    <a:pt x="2028" y="1222"/>
                    <a:pt x="2028" y="1222"/>
                  </a:cubicBezTo>
                  <a:cubicBezTo>
                    <a:pt x="2028" y="1224"/>
                    <a:pt x="2028" y="1224"/>
                    <a:pt x="2028" y="1224"/>
                  </a:cubicBezTo>
                  <a:cubicBezTo>
                    <a:pt x="2028" y="1224"/>
                    <a:pt x="2028" y="1224"/>
                    <a:pt x="2028" y="1224"/>
                  </a:cubicBezTo>
                  <a:cubicBezTo>
                    <a:pt x="2029" y="1224"/>
                    <a:pt x="2030" y="1224"/>
                    <a:pt x="2031" y="1225"/>
                  </a:cubicBezTo>
                  <a:cubicBezTo>
                    <a:pt x="2036" y="1227"/>
                    <a:pt x="2045" y="1232"/>
                    <a:pt x="2058" y="1240"/>
                  </a:cubicBezTo>
                  <a:cubicBezTo>
                    <a:pt x="2103" y="1266"/>
                    <a:pt x="2187" y="1318"/>
                    <a:pt x="2263" y="1364"/>
                  </a:cubicBezTo>
                  <a:cubicBezTo>
                    <a:pt x="2300" y="1387"/>
                    <a:pt x="2336" y="1408"/>
                    <a:pt x="2364" y="1424"/>
                  </a:cubicBezTo>
                  <a:cubicBezTo>
                    <a:pt x="2378" y="1432"/>
                    <a:pt x="2390" y="1438"/>
                    <a:pt x="2399" y="1443"/>
                  </a:cubicBezTo>
                  <a:cubicBezTo>
                    <a:pt x="2403" y="1445"/>
                    <a:pt x="2407" y="1447"/>
                    <a:pt x="2411" y="1448"/>
                  </a:cubicBezTo>
                  <a:cubicBezTo>
                    <a:pt x="2412" y="1449"/>
                    <a:pt x="2414" y="1449"/>
                    <a:pt x="2415" y="1449"/>
                  </a:cubicBezTo>
                  <a:cubicBezTo>
                    <a:pt x="2416" y="1450"/>
                    <a:pt x="2417" y="1450"/>
                    <a:pt x="2419" y="1450"/>
                  </a:cubicBezTo>
                  <a:cubicBezTo>
                    <a:pt x="2419" y="1450"/>
                    <a:pt x="2420" y="1450"/>
                    <a:pt x="2421" y="1450"/>
                  </a:cubicBezTo>
                  <a:cubicBezTo>
                    <a:pt x="2422" y="1449"/>
                    <a:pt x="2423" y="1449"/>
                    <a:pt x="2424" y="1448"/>
                  </a:cubicBezTo>
                  <a:cubicBezTo>
                    <a:pt x="2424" y="1447"/>
                    <a:pt x="2424" y="1447"/>
                    <a:pt x="2424" y="1447"/>
                  </a:cubicBezTo>
                  <a:cubicBezTo>
                    <a:pt x="2424" y="1447"/>
                    <a:pt x="2424" y="1446"/>
                    <a:pt x="2424" y="1445"/>
                  </a:cubicBezTo>
                  <a:cubicBezTo>
                    <a:pt x="2424" y="1444"/>
                    <a:pt x="2424" y="1444"/>
                    <a:pt x="2424" y="1443"/>
                  </a:cubicBezTo>
                  <a:cubicBezTo>
                    <a:pt x="2423" y="1443"/>
                    <a:pt x="2423" y="1442"/>
                    <a:pt x="2423" y="1442"/>
                  </a:cubicBezTo>
                  <a:cubicBezTo>
                    <a:pt x="2422" y="1442"/>
                    <a:pt x="2422" y="1442"/>
                    <a:pt x="2422" y="1441"/>
                  </a:cubicBezTo>
                  <a:cubicBezTo>
                    <a:pt x="2420" y="1440"/>
                    <a:pt x="2418" y="1439"/>
                    <a:pt x="2414" y="1436"/>
                  </a:cubicBezTo>
                  <a:cubicBezTo>
                    <a:pt x="2386" y="1418"/>
                    <a:pt x="2294" y="1360"/>
                    <a:pt x="2208" y="1307"/>
                  </a:cubicBezTo>
                  <a:cubicBezTo>
                    <a:pt x="2122" y="1254"/>
                    <a:pt x="2044" y="1205"/>
                    <a:pt x="2044" y="1205"/>
                  </a:cubicBezTo>
                  <a:cubicBezTo>
                    <a:pt x="2042" y="1209"/>
                    <a:pt x="2042" y="1209"/>
                    <a:pt x="2042" y="1209"/>
                  </a:cubicBezTo>
                  <a:cubicBezTo>
                    <a:pt x="2045" y="1211"/>
                    <a:pt x="2045" y="1211"/>
                    <a:pt x="2045" y="1211"/>
                  </a:cubicBezTo>
                  <a:cubicBezTo>
                    <a:pt x="2042" y="1209"/>
                    <a:pt x="2042" y="1209"/>
                    <a:pt x="2042" y="1209"/>
                  </a:cubicBezTo>
                  <a:cubicBezTo>
                    <a:pt x="2043" y="1213"/>
                    <a:pt x="2043" y="1213"/>
                    <a:pt x="2043" y="1213"/>
                  </a:cubicBezTo>
                  <a:cubicBezTo>
                    <a:pt x="2044" y="1212"/>
                    <a:pt x="2044" y="1212"/>
                    <a:pt x="2045" y="1211"/>
                  </a:cubicBezTo>
                  <a:cubicBezTo>
                    <a:pt x="2042" y="1209"/>
                    <a:pt x="2042" y="1209"/>
                    <a:pt x="2042" y="1209"/>
                  </a:cubicBezTo>
                  <a:cubicBezTo>
                    <a:pt x="2043" y="1213"/>
                    <a:pt x="2043" y="1213"/>
                    <a:pt x="2043" y="1213"/>
                  </a:cubicBezTo>
                  <a:cubicBezTo>
                    <a:pt x="2042" y="1209"/>
                    <a:pt x="2042" y="1209"/>
                    <a:pt x="2042" y="1209"/>
                  </a:cubicBezTo>
                  <a:cubicBezTo>
                    <a:pt x="2042" y="1213"/>
                    <a:pt x="2042" y="1213"/>
                    <a:pt x="2042" y="1213"/>
                  </a:cubicBezTo>
                  <a:cubicBezTo>
                    <a:pt x="2042" y="1213"/>
                    <a:pt x="2042" y="1213"/>
                    <a:pt x="2043" y="1213"/>
                  </a:cubicBezTo>
                  <a:cubicBezTo>
                    <a:pt x="2042" y="1209"/>
                    <a:pt x="2042" y="1209"/>
                    <a:pt x="2042" y="1209"/>
                  </a:cubicBezTo>
                  <a:cubicBezTo>
                    <a:pt x="2042" y="1213"/>
                    <a:pt x="2042" y="1213"/>
                    <a:pt x="2042" y="1213"/>
                  </a:cubicBezTo>
                  <a:cubicBezTo>
                    <a:pt x="2042" y="1210"/>
                    <a:pt x="2042" y="1210"/>
                    <a:pt x="2042" y="1210"/>
                  </a:cubicBezTo>
                  <a:cubicBezTo>
                    <a:pt x="2041" y="1213"/>
                    <a:pt x="2041" y="1213"/>
                    <a:pt x="2041" y="1213"/>
                  </a:cubicBezTo>
                  <a:cubicBezTo>
                    <a:pt x="2042" y="1213"/>
                    <a:pt x="2042" y="1213"/>
                    <a:pt x="2042" y="1213"/>
                  </a:cubicBezTo>
                  <a:cubicBezTo>
                    <a:pt x="2042" y="1210"/>
                    <a:pt x="2042" y="1210"/>
                    <a:pt x="2042" y="1210"/>
                  </a:cubicBezTo>
                  <a:cubicBezTo>
                    <a:pt x="2041" y="1213"/>
                    <a:pt x="2041" y="1213"/>
                    <a:pt x="2041" y="1213"/>
                  </a:cubicBezTo>
                  <a:cubicBezTo>
                    <a:pt x="2041" y="1213"/>
                    <a:pt x="2041" y="1213"/>
                    <a:pt x="2041" y="1213"/>
                  </a:cubicBezTo>
                  <a:cubicBezTo>
                    <a:pt x="2041" y="1213"/>
                    <a:pt x="2041" y="1213"/>
                    <a:pt x="2041" y="1213"/>
                  </a:cubicBezTo>
                  <a:cubicBezTo>
                    <a:pt x="2041" y="1213"/>
                    <a:pt x="2041" y="1213"/>
                    <a:pt x="2041" y="1213"/>
                  </a:cubicBezTo>
                  <a:cubicBezTo>
                    <a:pt x="2041" y="1213"/>
                    <a:pt x="2041" y="1213"/>
                    <a:pt x="2041" y="1213"/>
                  </a:cubicBezTo>
                  <a:cubicBezTo>
                    <a:pt x="2041" y="1213"/>
                    <a:pt x="2041" y="1213"/>
                    <a:pt x="2041" y="1213"/>
                  </a:cubicBezTo>
                  <a:cubicBezTo>
                    <a:pt x="2041" y="1213"/>
                    <a:pt x="2042" y="1213"/>
                    <a:pt x="2044" y="1214"/>
                  </a:cubicBezTo>
                  <a:cubicBezTo>
                    <a:pt x="2048" y="1216"/>
                    <a:pt x="2058" y="1221"/>
                    <a:pt x="2071" y="1228"/>
                  </a:cubicBezTo>
                  <a:cubicBezTo>
                    <a:pt x="2118" y="1254"/>
                    <a:pt x="2208" y="1307"/>
                    <a:pt x="2287" y="1354"/>
                  </a:cubicBezTo>
                  <a:cubicBezTo>
                    <a:pt x="2326" y="1377"/>
                    <a:pt x="2362" y="1399"/>
                    <a:pt x="2389" y="1414"/>
                  </a:cubicBezTo>
                  <a:cubicBezTo>
                    <a:pt x="2402" y="1422"/>
                    <a:pt x="2413" y="1429"/>
                    <a:pt x="2420" y="1433"/>
                  </a:cubicBezTo>
                  <a:cubicBezTo>
                    <a:pt x="2428" y="1438"/>
                    <a:pt x="2432" y="1440"/>
                    <a:pt x="2432" y="1440"/>
                  </a:cubicBezTo>
                  <a:cubicBezTo>
                    <a:pt x="2434" y="1441"/>
                    <a:pt x="2437" y="1441"/>
                    <a:pt x="2438" y="1439"/>
                  </a:cubicBezTo>
                  <a:cubicBezTo>
                    <a:pt x="2439" y="1437"/>
                    <a:pt x="2438" y="1435"/>
                    <a:pt x="2436" y="1433"/>
                  </a:cubicBezTo>
                  <a:cubicBezTo>
                    <a:pt x="2436" y="1433"/>
                    <a:pt x="2430" y="1430"/>
                    <a:pt x="2420" y="1423"/>
                  </a:cubicBezTo>
                  <a:cubicBezTo>
                    <a:pt x="2383" y="1401"/>
                    <a:pt x="2290" y="1344"/>
                    <a:pt x="2207" y="1293"/>
                  </a:cubicBezTo>
                  <a:cubicBezTo>
                    <a:pt x="2165" y="1267"/>
                    <a:pt x="2126" y="1242"/>
                    <a:pt x="2097" y="1224"/>
                  </a:cubicBezTo>
                  <a:cubicBezTo>
                    <a:pt x="2083" y="1215"/>
                    <a:pt x="2071" y="1207"/>
                    <a:pt x="2063" y="1202"/>
                  </a:cubicBezTo>
                  <a:cubicBezTo>
                    <a:pt x="2059" y="1199"/>
                    <a:pt x="2056" y="1197"/>
                    <a:pt x="2054" y="1195"/>
                  </a:cubicBezTo>
                  <a:cubicBezTo>
                    <a:pt x="2052" y="1194"/>
                    <a:pt x="2052" y="1194"/>
                    <a:pt x="2051" y="1193"/>
                  </a:cubicBezTo>
                  <a:cubicBezTo>
                    <a:pt x="2051" y="1193"/>
                    <a:pt x="2051" y="1193"/>
                    <a:pt x="2051" y="1193"/>
                  </a:cubicBezTo>
                  <a:cubicBezTo>
                    <a:pt x="2051" y="1193"/>
                    <a:pt x="2051" y="1193"/>
                    <a:pt x="2051" y="1193"/>
                  </a:cubicBezTo>
                  <a:cubicBezTo>
                    <a:pt x="2049" y="1195"/>
                    <a:pt x="2049" y="1195"/>
                    <a:pt x="2049" y="1195"/>
                  </a:cubicBezTo>
                  <a:cubicBezTo>
                    <a:pt x="2051" y="1193"/>
                    <a:pt x="2051" y="1193"/>
                    <a:pt x="2051" y="1193"/>
                  </a:cubicBezTo>
                  <a:cubicBezTo>
                    <a:pt x="2051" y="1193"/>
                    <a:pt x="2051" y="1193"/>
                    <a:pt x="2051" y="1193"/>
                  </a:cubicBezTo>
                  <a:cubicBezTo>
                    <a:pt x="2049" y="1195"/>
                    <a:pt x="2049" y="1195"/>
                    <a:pt x="2049" y="1195"/>
                  </a:cubicBezTo>
                  <a:cubicBezTo>
                    <a:pt x="2051" y="1193"/>
                    <a:pt x="2051" y="1193"/>
                    <a:pt x="2051" y="1193"/>
                  </a:cubicBezTo>
                  <a:cubicBezTo>
                    <a:pt x="2048" y="1195"/>
                    <a:pt x="2048" y="1195"/>
                    <a:pt x="2048" y="1195"/>
                  </a:cubicBezTo>
                  <a:cubicBezTo>
                    <a:pt x="2052" y="1195"/>
                    <a:pt x="2052" y="1195"/>
                    <a:pt x="2052" y="1195"/>
                  </a:cubicBezTo>
                  <a:cubicBezTo>
                    <a:pt x="2052" y="1194"/>
                    <a:pt x="2051" y="1194"/>
                    <a:pt x="2051" y="1193"/>
                  </a:cubicBezTo>
                  <a:cubicBezTo>
                    <a:pt x="2048" y="1195"/>
                    <a:pt x="2048" y="1195"/>
                    <a:pt x="2048" y="1195"/>
                  </a:cubicBezTo>
                  <a:cubicBezTo>
                    <a:pt x="2052" y="1195"/>
                    <a:pt x="2052" y="1195"/>
                    <a:pt x="2052" y="1195"/>
                  </a:cubicBezTo>
                  <a:cubicBezTo>
                    <a:pt x="2048" y="1195"/>
                    <a:pt x="2048" y="1195"/>
                    <a:pt x="2048" y="1195"/>
                  </a:cubicBezTo>
                  <a:cubicBezTo>
                    <a:pt x="2051" y="1198"/>
                    <a:pt x="2051" y="1198"/>
                    <a:pt x="2051" y="1198"/>
                  </a:cubicBezTo>
                  <a:cubicBezTo>
                    <a:pt x="2052" y="1197"/>
                    <a:pt x="2052" y="1196"/>
                    <a:pt x="2052" y="1195"/>
                  </a:cubicBezTo>
                  <a:cubicBezTo>
                    <a:pt x="2048" y="1195"/>
                    <a:pt x="2048" y="1195"/>
                    <a:pt x="2048" y="1195"/>
                  </a:cubicBezTo>
                  <a:cubicBezTo>
                    <a:pt x="2051" y="1198"/>
                    <a:pt x="2051" y="1198"/>
                    <a:pt x="2051" y="1198"/>
                  </a:cubicBezTo>
                  <a:cubicBezTo>
                    <a:pt x="2051" y="1197"/>
                    <a:pt x="2051" y="1197"/>
                    <a:pt x="2051" y="1197"/>
                  </a:cubicBezTo>
                  <a:cubicBezTo>
                    <a:pt x="2048" y="1195"/>
                    <a:pt x="2048" y="1195"/>
                    <a:pt x="2048" y="1195"/>
                  </a:cubicBezTo>
                  <a:cubicBezTo>
                    <a:pt x="2049" y="1199"/>
                    <a:pt x="2049" y="1199"/>
                    <a:pt x="2049" y="1199"/>
                  </a:cubicBezTo>
                  <a:cubicBezTo>
                    <a:pt x="2050" y="1199"/>
                    <a:pt x="2051" y="1198"/>
                    <a:pt x="2051" y="1197"/>
                  </a:cubicBezTo>
                  <a:cubicBezTo>
                    <a:pt x="2048" y="1195"/>
                    <a:pt x="2048" y="1195"/>
                    <a:pt x="2048" y="1195"/>
                  </a:cubicBezTo>
                  <a:cubicBezTo>
                    <a:pt x="2049" y="1199"/>
                    <a:pt x="2049" y="1199"/>
                    <a:pt x="2049" y="1199"/>
                  </a:cubicBezTo>
                  <a:cubicBezTo>
                    <a:pt x="2048" y="1196"/>
                    <a:pt x="2048" y="1196"/>
                    <a:pt x="2048" y="1196"/>
                  </a:cubicBezTo>
                  <a:cubicBezTo>
                    <a:pt x="2048" y="1199"/>
                    <a:pt x="2048" y="1199"/>
                    <a:pt x="2048" y="1199"/>
                  </a:cubicBezTo>
                  <a:cubicBezTo>
                    <a:pt x="2048" y="1199"/>
                    <a:pt x="2049" y="1199"/>
                    <a:pt x="2049" y="1199"/>
                  </a:cubicBezTo>
                  <a:cubicBezTo>
                    <a:pt x="2048" y="1196"/>
                    <a:pt x="2048" y="1196"/>
                    <a:pt x="2048" y="1196"/>
                  </a:cubicBezTo>
                  <a:cubicBezTo>
                    <a:pt x="2048" y="1199"/>
                    <a:pt x="2048" y="1199"/>
                    <a:pt x="2048" y="1199"/>
                  </a:cubicBezTo>
                  <a:cubicBezTo>
                    <a:pt x="2048" y="1197"/>
                    <a:pt x="2048" y="1197"/>
                    <a:pt x="2048" y="1197"/>
                  </a:cubicBezTo>
                  <a:cubicBezTo>
                    <a:pt x="2047" y="1199"/>
                    <a:pt x="2047" y="1199"/>
                    <a:pt x="2047" y="1199"/>
                  </a:cubicBezTo>
                  <a:cubicBezTo>
                    <a:pt x="2048" y="1199"/>
                    <a:pt x="2048" y="1199"/>
                    <a:pt x="2048" y="1199"/>
                  </a:cubicBezTo>
                  <a:cubicBezTo>
                    <a:pt x="2048" y="1197"/>
                    <a:pt x="2048" y="1197"/>
                    <a:pt x="2048" y="1197"/>
                  </a:cubicBezTo>
                  <a:cubicBezTo>
                    <a:pt x="2047" y="1199"/>
                    <a:pt x="2047" y="1199"/>
                    <a:pt x="2047" y="1199"/>
                  </a:cubicBezTo>
                  <a:cubicBezTo>
                    <a:pt x="2048" y="1199"/>
                    <a:pt x="2048" y="1199"/>
                    <a:pt x="2048" y="1199"/>
                  </a:cubicBezTo>
                  <a:cubicBezTo>
                    <a:pt x="2047" y="1199"/>
                    <a:pt x="2047" y="1199"/>
                    <a:pt x="2047" y="1199"/>
                  </a:cubicBezTo>
                  <a:cubicBezTo>
                    <a:pt x="2047" y="1199"/>
                    <a:pt x="2047" y="1199"/>
                    <a:pt x="2047" y="1199"/>
                  </a:cubicBezTo>
                  <a:cubicBezTo>
                    <a:pt x="2048" y="1199"/>
                    <a:pt x="2048" y="1199"/>
                    <a:pt x="2048" y="1199"/>
                  </a:cubicBezTo>
                  <a:cubicBezTo>
                    <a:pt x="2047" y="1199"/>
                    <a:pt x="2047" y="1199"/>
                    <a:pt x="2047" y="1199"/>
                  </a:cubicBezTo>
                  <a:cubicBezTo>
                    <a:pt x="2048" y="1199"/>
                    <a:pt x="2048" y="1200"/>
                    <a:pt x="2050" y="1200"/>
                  </a:cubicBezTo>
                  <a:cubicBezTo>
                    <a:pt x="2054" y="1202"/>
                    <a:pt x="2064" y="1208"/>
                    <a:pt x="2077" y="1215"/>
                  </a:cubicBezTo>
                  <a:cubicBezTo>
                    <a:pt x="2122" y="1241"/>
                    <a:pt x="2211" y="1295"/>
                    <a:pt x="2290" y="1343"/>
                  </a:cubicBezTo>
                  <a:cubicBezTo>
                    <a:pt x="2329" y="1366"/>
                    <a:pt x="2366" y="1388"/>
                    <a:pt x="2393" y="1404"/>
                  </a:cubicBezTo>
                  <a:cubicBezTo>
                    <a:pt x="2407" y="1412"/>
                    <a:pt x="2419" y="1419"/>
                    <a:pt x="2428" y="1423"/>
                  </a:cubicBezTo>
                  <a:cubicBezTo>
                    <a:pt x="2432" y="1426"/>
                    <a:pt x="2435" y="1428"/>
                    <a:pt x="2438" y="1429"/>
                  </a:cubicBezTo>
                  <a:cubicBezTo>
                    <a:pt x="2439" y="1429"/>
                    <a:pt x="2441" y="1430"/>
                    <a:pt x="2442" y="1430"/>
                  </a:cubicBezTo>
                  <a:cubicBezTo>
                    <a:pt x="2442" y="1430"/>
                    <a:pt x="2443" y="1431"/>
                    <a:pt x="2443" y="1431"/>
                  </a:cubicBezTo>
                  <a:cubicBezTo>
                    <a:pt x="2444" y="1431"/>
                    <a:pt x="2444" y="1431"/>
                    <a:pt x="2445" y="1431"/>
                  </a:cubicBezTo>
                  <a:cubicBezTo>
                    <a:pt x="2445" y="1431"/>
                    <a:pt x="2446" y="1431"/>
                    <a:pt x="2446" y="1431"/>
                  </a:cubicBezTo>
                  <a:cubicBezTo>
                    <a:pt x="2447" y="1431"/>
                    <a:pt x="2448" y="1430"/>
                    <a:pt x="2449" y="1429"/>
                  </a:cubicBezTo>
                  <a:cubicBezTo>
                    <a:pt x="2449" y="1429"/>
                    <a:pt x="2449" y="1429"/>
                    <a:pt x="2449" y="1429"/>
                  </a:cubicBezTo>
                  <a:cubicBezTo>
                    <a:pt x="2449" y="1428"/>
                    <a:pt x="2449" y="1427"/>
                    <a:pt x="2449" y="1427"/>
                  </a:cubicBezTo>
                  <a:cubicBezTo>
                    <a:pt x="2449" y="1425"/>
                    <a:pt x="2449" y="1424"/>
                    <a:pt x="2448" y="1424"/>
                  </a:cubicBezTo>
                  <a:cubicBezTo>
                    <a:pt x="2448" y="1422"/>
                    <a:pt x="2447" y="1422"/>
                    <a:pt x="2446" y="1420"/>
                  </a:cubicBezTo>
                  <a:cubicBezTo>
                    <a:pt x="2443" y="1418"/>
                    <a:pt x="2440" y="1416"/>
                    <a:pt x="2435" y="1412"/>
                  </a:cubicBezTo>
                  <a:cubicBezTo>
                    <a:pt x="2419" y="1401"/>
                    <a:pt x="2387" y="1381"/>
                    <a:pt x="2349" y="1358"/>
                  </a:cubicBezTo>
                  <a:cubicBezTo>
                    <a:pt x="2292" y="1323"/>
                    <a:pt x="2220" y="1281"/>
                    <a:pt x="2163" y="1246"/>
                  </a:cubicBezTo>
                  <a:cubicBezTo>
                    <a:pt x="2134" y="1229"/>
                    <a:pt x="2109" y="1214"/>
                    <a:pt x="2091" y="1203"/>
                  </a:cubicBezTo>
                  <a:cubicBezTo>
                    <a:pt x="2082" y="1197"/>
                    <a:pt x="2075" y="1193"/>
                    <a:pt x="2070" y="1189"/>
                  </a:cubicBezTo>
                  <a:cubicBezTo>
                    <a:pt x="2068" y="1188"/>
                    <a:pt x="2066" y="1186"/>
                    <a:pt x="2065" y="1185"/>
                  </a:cubicBezTo>
                  <a:cubicBezTo>
                    <a:pt x="2064" y="1185"/>
                    <a:pt x="2064" y="1185"/>
                    <a:pt x="2063" y="1184"/>
                  </a:cubicBezTo>
                  <a:cubicBezTo>
                    <a:pt x="2063" y="1184"/>
                    <a:pt x="2063" y="1184"/>
                    <a:pt x="2063" y="1184"/>
                  </a:cubicBezTo>
                  <a:cubicBezTo>
                    <a:pt x="2063" y="1185"/>
                    <a:pt x="2063" y="1185"/>
                    <a:pt x="2063" y="1185"/>
                  </a:cubicBezTo>
                  <a:cubicBezTo>
                    <a:pt x="2063" y="1184"/>
                    <a:pt x="2063" y="1184"/>
                    <a:pt x="2063" y="1184"/>
                  </a:cubicBezTo>
                  <a:cubicBezTo>
                    <a:pt x="2063" y="1184"/>
                    <a:pt x="2063" y="1184"/>
                    <a:pt x="2063" y="1184"/>
                  </a:cubicBezTo>
                  <a:cubicBezTo>
                    <a:pt x="2063" y="1185"/>
                    <a:pt x="2063" y="1185"/>
                    <a:pt x="2063" y="1185"/>
                  </a:cubicBezTo>
                  <a:cubicBezTo>
                    <a:pt x="2063" y="1184"/>
                    <a:pt x="2063" y="1184"/>
                    <a:pt x="2063" y="1184"/>
                  </a:cubicBezTo>
                  <a:cubicBezTo>
                    <a:pt x="2061" y="1186"/>
                    <a:pt x="2061" y="1186"/>
                    <a:pt x="2061" y="1186"/>
                  </a:cubicBezTo>
                  <a:cubicBezTo>
                    <a:pt x="2064" y="1185"/>
                    <a:pt x="2064" y="1185"/>
                    <a:pt x="2064" y="1185"/>
                  </a:cubicBezTo>
                  <a:cubicBezTo>
                    <a:pt x="2063" y="1184"/>
                    <a:pt x="2063" y="1184"/>
                    <a:pt x="2063" y="1184"/>
                  </a:cubicBezTo>
                  <a:cubicBezTo>
                    <a:pt x="2061" y="1186"/>
                    <a:pt x="2061" y="1186"/>
                    <a:pt x="2061" y="1186"/>
                  </a:cubicBezTo>
                  <a:cubicBezTo>
                    <a:pt x="2064" y="1185"/>
                    <a:pt x="2064" y="1185"/>
                    <a:pt x="2064" y="1185"/>
                  </a:cubicBezTo>
                  <a:cubicBezTo>
                    <a:pt x="2061" y="1186"/>
                    <a:pt x="2061" y="1186"/>
                    <a:pt x="2061" y="1186"/>
                  </a:cubicBezTo>
                  <a:cubicBezTo>
                    <a:pt x="2064" y="1186"/>
                    <a:pt x="2064" y="1186"/>
                    <a:pt x="2064" y="1186"/>
                  </a:cubicBezTo>
                  <a:cubicBezTo>
                    <a:pt x="2064" y="1186"/>
                    <a:pt x="2064" y="1185"/>
                    <a:pt x="2064" y="1185"/>
                  </a:cubicBezTo>
                  <a:cubicBezTo>
                    <a:pt x="2061" y="1186"/>
                    <a:pt x="2061" y="1186"/>
                    <a:pt x="2061" y="1186"/>
                  </a:cubicBezTo>
                  <a:cubicBezTo>
                    <a:pt x="2064" y="1186"/>
                    <a:pt x="2064" y="1186"/>
                    <a:pt x="2064" y="1186"/>
                  </a:cubicBezTo>
                  <a:cubicBezTo>
                    <a:pt x="2060" y="1186"/>
                    <a:pt x="2060" y="1186"/>
                    <a:pt x="2060" y="1186"/>
                  </a:cubicBezTo>
                  <a:cubicBezTo>
                    <a:pt x="2063" y="1188"/>
                    <a:pt x="2063" y="1188"/>
                    <a:pt x="2063" y="1188"/>
                  </a:cubicBezTo>
                  <a:cubicBezTo>
                    <a:pt x="2064" y="1188"/>
                    <a:pt x="2064" y="1187"/>
                    <a:pt x="2064" y="1186"/>
                  </a:cubicBezTo>
                  <a:cubicBezTo>
                    <a:pt x="2060" y="1186"/>
                    <a:pt x="2060" y="1186"/>
                    <a:pt x="2060" y="1186"/>
                  </a:cubicBezTo>
                  <a:cubicBezTo>
                    <a:pt x="2063" y="1188"/>
                    <a:pt x="2063" y="1188"/>
                    <a:pt x="2063" y="1188"/>
                  </a:cubicBezTo>
                  <a:cubicBezTo>
                    <a:pt x="2060" y="1186"/>
                    <a:pt x="2060" y="1186"/>
                    <a:pt x="2060" y="1186"/>
                  </a:cubicBezTo>
                  <a:cubicBezTo>
                    <a:pt x="2058" y="1190"/>
                    <a:pt x="2058" y="1190"/>
                    <a:pt x="2058" y="1190"/>
                  </a:cubicBezTo>
                  <a:cubicBezTo>
                    <a:pt x="2458" y="1419"/>
                    <a:pt x="2458" y="1419"/>
                    <a:pt x="2458" y="1419"/>
                  </a:cubicBezTo>
                  <a:cubicBezTo>
                    <a:pt x="2459" y="1420"/>
                    <a:pt x="2462" y="1419"/>
                    <a:pt x="2463" y="1417"/>
                  </a:cubicBezTo>
                  <a:cubicBezTo>
                    <a:pt x="2463" y="1417"/>
                    <a:pt x="2464" y="1416"/>
                    <a:pt x="2464" y="1415"/>
                  </a:cubicBezTo>
                  <a:cubicBezTo>
                    <a:pt x="2464" y="1414"/>
                    <a:pt x="2463" y="1414"/>
                    <a:pt x="2463" y="1413"/>
                  </a:cubicBezTo>
                  <a:cubicBezTo>
                    <a:pt x="2463" y="1412"/>
                    <a:pt x="2462" y="1412"/>
                    <a:pt x="2462" y="1411"/>
                  </a:cubicBezTo>
                  <a:cubicBezTo>
                    <a:pt x="2461" y="1411"/>
                    <a:pt x="2460" y="1410"/>
                    <a:pt x="2459" y="1409"/>
                  </a:cubicBezTo>
                  <a:cubicBezTo>
                    <a:pt x="2454" y="1405"/>
                    <a:pt x="2445" y="1398"/>
                    <a:pt x="2432" y="1389"/>
                  </a:cubicBezTo>
                  <a:cubicBezTo>
                    <a:pt x="2387" y="1360"/>
                    <a:pt x="2299" y="1306"/>
                    <a:pt x="2222" y="1259"/>
                  </a:cubicBezTo>
                  <a:cubicBezTo>
                    <a:pt x="2145" y="1213"/>
                    <a:pt x="2080" y="1174"/>
                    <a:pt x="2080" y="1174"/>
                  </a:cubicBezTo>
                  <a:cubicBezTo>
                    <a:pt x="2078" y="1177"/>
                    <a:pt x="2078" y="1177"/>
                    <a:pt x="2078" y="1177"/>
                  </a:cubicBezTo>
                  <a:cubicBezTo>
                    <a:pt x="2081" y="1179"/>
                    <a:pt x="2081" y="1179"/>
                    <a:pt x="2081" y="1179"/>
                  </a:cubicBezTo>
                  <a:cubicBezTo>
                    <a:pt x="2078" y="1177"/>
                    <a:pt x="2078" y="1177"/>
                    <a:pt x="2078" y="1177"/>
                  </a:cubicBezTo>
                  <a:cubicBezTo>
                    <a:pt x="2079" y="1181"/>
                    <a:pt x="2079" y="1181"/>
                    <a:pt x="2079" y="1181"/>
                  </a:cubicBezTo>
                  <a:cubicBezTo>
                    <a:pt x="2080" y="1181"/>
                    <a:pt x="2081" y="1180"/>
                    <a:pt x="2081" y="1179"/>
                  </a:cubicBezTo>
                  <a:cubicBezTo>
                    <a:pt x="2078" y="1177"/>
                    <a:pt x="2078" y="1177"/>
                    <a:pt x="2078" y="1177"/>
                  </a:cubicBezTo>
                  <a:cubicBezTo>
                    <a:pt x="2079" y="1181"/>
                    <a:pt x="2079" y="1181"/>
                    <a:pt x="2079" y="1181"/>
                  </a:cubicBezTo>
                  <a:cubicBezTo>
                    <a:pt x="2078" y="1177"/>
                    <a:pt x="2078" y="1177"/>
                    <a:pt x="2078" y="1177"/>
                  </a:cubicBezTo>
                  <a:cubicBezTo>
                    <a:pt x="2078" y="1181"/>
                    <a:pt x="2078" y="1181"/>
                    <a:pt x="2078" y="1181"/>
                  </a:cubicBezTo>
                  <a:cubicBezTo>
                    <a:pt x="2078" y="1181"/>
                    <a:pt x="2079" y="1181"/>
                    <a:pt x="2079" y="1181"/>
                  </a:cubicBezTo>
                  <a:cubicBezTo>
                    <a:pt x="2078" y="1177"/>
                    <a:pt x="2078" y="1177"/>
                    <a:pt x="2078" y="1177"/>
                  </a:cubicBezTo>
                  <a:cubicBezTo>
                    <a:pt x="2078" y="1181"/>
                    <a:pt x="2078" y="1181"/>
                    <a:pt x="2078" y="1181"/>
                  </a:cubicBezTo>
                  <a:cubicBezTo>
                    <a:pt x="2078" y="1178"/>
                    <a:pt x="2078" y="1178"/>
                    <a:pt x="2078" y="1178"/>
                  </a:cubicBezTo>
                  <a:cubicBezTo>
                    <a:pt x="2077" y="1181"/>
                    <a:pt x="2077" y="1181"/>
                    <a:pt x="2077" y="1181"/>
                  </a:cubicBezTo>
                  <a:cubicBezTo>
                    <a:pt x="2077" y="1181"/>
                    <a:pt x="2077" y="1181"/>
                    <a:pt x="2078" y="1181"/>
                  </a:cubicBezTo>
                  <a:cubicBezTo>
                    <a:pt x="2078" y="1178"/>
                    <a:pt x="2078" y="1178"/>
                    <a:pt x="2078" y="1178"/>
                  </a:cubicBezTo>
                  <a:cubicBezTo>
                    <a:pt x="2077" y="1181"/>
                    <a:pt x="2077" y="1181"/>
                    <a:pt x="2077" y="1181"/>
                  </a:cubicBezTo>
                  <a:cubicBezTo>
                    <a:pt x="2077" y="1181"/>
                    <a:pt x="2077" y="1181"/>
                    <a:pt x="2077" y="1181"/>
                  </a:cubicBezTo>
                  <a:cubicBezTo>
                    <a:pt x="2077" y="1181"/>
                    <a:pt x="2078" y="1181"/>
                    <a:pt x="2079" y="1182"/>
                  </a:cubicBezTo>
                  <a:cubicBezTo>
                    <a:pt x="2084" y="1184"/>
                    <a:pt x="2093" y="1190"/>
                    <a:pt x="2106" y="1197"/>
                  </a:cubicBezTo>
                  <a:cubicBezTo>
                    <a:pt x="2152" y="1224"/>
                    <a:pt x="2241" y="1277"/>
                    <a:pt x="2320" y="1323"/>
                  </a:cubicBezTo>
                  <a:cubicBezTo>
                    <a:pt x="2359" y="1347"/>
                    <a:pt x="2396" y="1368"/>
                    <a:pt x="2423" y="1384"/>
                  </a:cubicBezTo>
                  <a:cubicBezTo>
                    <a:pt x="2437" y="1392"/>
                    <a:pt x="2448" y="1399"/>
                    <a:pt x="2456" y="1403"/>
                  </a:cubicBezTo>
                  <a:cubicBezTo>
                    <a:pt x="2460" y="1405"/>
                    <a:pt x="2464" y="1407"/>
                    <a:pt x="2466" y="1408"/>
                  </a:cubicBezTo>
                  <a:cubicBezTo>
                    <a:pt x="2467" y="1409"/>
                    <a:pt x="2468" y="1409"/>
                    <a:pt x="2469" y="1410"/>
                  </a:cubicBezTo>
                  <a:cubicBezTo>
                    <a:pt x="2469" y="1410"/>
                    <a:pt x="2470" y="1410"/>
                    <a:pt x="2470" y="1410"/>
                  </a:cubicBezTo>
                  <a:cubicBezTo>
                    <a:pt x="2471" y="1410"/>
                    <a:pt x="2471" y="1410"/>
                    <a:pt x="2471" y="1410"/>
                  </a:cubicBezTo>
                  <a:cubicBezTo>
                    <a:pt x="2471" y="1410"/>
                    <a:pt x="2471" y="1411"/>
                    <a:pt x="2472" y="1411"/>
                  </a:cubicBezTo>
                  <a:cubicBezTo>
                    <a:pt x="2472" y="1411"/>
                    <a:pt x="2472" y="1411"/>
                    <a:pt x="2473" y="1410"/>
                  </a:cubicBezTo>
                  <a:cubicBezTo>
                    <a:pt x="2474" y="1410"/>
                    <a:pt x="2475" y="1410"/>
                    <a:pt x="2475" y="1409"/>
                  </a:cubicBezTo>
                  <a:cubicBezTo>
                    <a:pt x="2475" y="1409"/>
                    <a:pt x="2475" y="1409"/>
                    <a:pt x="2475" y="1409"/>
                  </a:cubicBezTo>
                  <a:cubicBezTo>
                    <a:pt x="2476" y="1408"/>
                    <a:pt x="2476" y="1407"/>
                    <a:pt x="2476" y="1406"/>
                  </a:cubicBezTo>
                  <a:cubicBezTo>
                    <a:pt x="2476" y="1405"/>
                    <a:pt x="2475" y="1404"/>
                    <a:pt x="2475" y="1403"/>
                  </a:cubicBezTo>
                  <a:cubicBezTo>
                    <a:pt x="2474" y="1402"/>
                    <a:pt x="2473" y="1401"/>
                    <a:pt x="2472" y="1400"/>
                  </a:cubicBezTo>
                  <a:cubicBezTo>
                    <a:pt x="2470" y="1398"/>
                    <a:pt x="2467" y="1395"/>
                    <a:pt x="2462" y="1392"/>
                  </a:cubicBezTo>
                  <a:cubicBezTo>
                    <a:pt x="2446" y="1380"/>
                    <a:pt x="2415" y="1359"/>
                    <a:pt x="2377" y="1336"/>
                  </a:cubicBezTo>
                  <a:cubicBezTo>
                    <a:pt x="2264" y="1265"/>
                    <a:pt x="2092" y="1164"/>
                    <a:pt x="2092" y="1164"/>
                  </a:cubicBezTo>
                  <a:cubicBezTo>
                    <a:pt x="2091" y="1164"/>
                    <a:pt x="2090" y="1164"/>
                    <a:pt x="2089" y="1164"/>
                  </a:cubicBezTo>
                  <a:cubicBezTo>
                    <a:pt x="2088" y="1164"/>
                    <a:pt x="2087" y="1165"/>
                    <a:pt x="2086" y="1166"/>
                  </a:cubicBezTo>
                  <a:cubicBezTo>
                    <a:pt x="2086" y="1167"/>
                    <a:pt x="2086" y="1168"/>
                    <a:pt x="2086" y="1169"/>
                  </a:cubicBezTo>
                  <a:cubicBezTo>
                    <a:pt x="2086" y="1170"/>
                    <a:pt x="2087" y="1171"/>
                    <a:pt x="2088" y="1171"/>
                  </a:cubicBezTo>
                  <a:cubicBezTo>
                    <a:pt x="2477" y="1398"/>
                    <a:pt x="2477" y="1398"/>
                    <a:pt x="2477" y="1398"/>
                  </a:cubicBezTo>
                  <a:cubicBezTo>
                    <a:pt x="2479" y="1399"/>
                    <a:pt x="2481" y="1398"/>
                    <a:pt x="2482" y="1396"/>
                  </a:cubicBezTo>
                  <a:cubicBezTo>
                    <a:pt x="2483" y="1395"/>
                    <a:pt x="2483" y="1394"/>
                    <a:pt x="2483" y="1394"/>
                  </a:cubicBezTo>
                  <a:cubicBezTo>
                    <a:pt x="2483" y="1392"/>
                    <a:pt x="2483" y="1392"/>
                    <a:pt x="2482" y="1391"/>
                  </a:cubicBezTo>
                  <a:cubicBezTo>
                    <a:pt x="2482" y="1390"/>
                    <a:pt x="2481" y="1389"/>
                    <a:pt x="2480" y="1388"/>
                  </a:cubicBezTo>
                  <a:cubicBezTo>
                    <a:pt x="2477" y="1385"/>
                    <a:pt x="2474" y="1383"/>
                    <a:pt x="2470" y="1379"/>
                  </a:cubicBezTo>
                  <a:cubicBezTo>
                    <a:pt x="2453" y="1367"/>
                    <a:pt x="2422" y="1347"/>
                    <a:pt x="2385" y="1324"/>
                  </a:cubicBezTo>
                  <a:cubicBezTo>
                    <a:pt x="2272" y="1254"/>
                    <a:pt x="2102" y="1154"/>
                    <a:pt x="2102" y="1154"/>
                  </a:cubicBezTo>
                  <a:cubicBezTo>
                    <a:pt x="2100" y="1153"/>
                    <a:pt x="2098" y="1153"/>
                    <a:pt x="2096" y="1155"/>
                  </a:cubicBezTo>
                  <a:cubicBezTo>
                    <a:pt x="2095" y="1157"/>
                    <a:pt x="2096" y="1160"/>
                    <a:pt x="2098" y="1161"/>
                  </a:cubicBezTo>
                  <a:cubicBezTo>
                    <a:pt x="2098" y="1161"/>
                    <a:pt x="2194" y="1217"/>
                    <a:pt x="2292" y="1274"/>
                  </a:cubicBezTo>
                  <a:cubicBezTo>
                    <a:pt x="2341" y="1302"/>
                    <a:pt x="2390" y="1330"/>
                    <a:pt x="2427" y="1351"/>
                  </a:cubicBezTo>
                  <a:cubicBezTo>
                    <a:pt x="2446" y="1362"/>
                    <a:pt x="2461" y="1371"/>
                    <a:pt x="2473" y="1377"/>
                  </a:cubicBezTo>
                  <a:cubicBezTo>
                    <a:pt x="2479" y="1380"/>
                    <a:pt x="2483" y="1383"/>
                    <a:pt x="2487" y="1384"/>
                  </a:cubicBezTo>
                  <a:cubicBezTo>
                    <a:pt x="2488" y="1385"/>
                    <a:pt x="2490" y="1386"/>
                    <a:pt x="2491" y="1386"/>
                  </a:cubicBezTo>
                  <a:cubicBezTo>
                    <a:pt x="2491" y="1387"/>
                    <a:pt x="2492" y="1387"/>
                    <a:pt x="2492" y="1387"/>
                  </a:cubicBezTo>
                  <a:cubicBezTo>
                    <a:pt x="2493" y="1387"/>
                    <a:pt x="2493" y="1387"/>
                    <a:pt x="2493" y="1387"/>
                  </a:cubicBezTo>
                  <a:cubicBezTo>
                    <a:pt x="2493" y="1387"/>
                    <a:pt x="2494" y="1387"/>
                    <a:pt x="2494" y="1387"/>
                  </a:cubicBezTo>
                  <a:cubicBezTo>
                    <a:pt x="2495" y="1387"/>
                    <a:pt x="2495" y="1387"/>
                    <a:pt x="2496" y="1387"/>
                  </a:cubicBezTo>
                  <a:cubicBezTo>
                    <a:pt x="2496" y="1387"/>
                    <a:pt x="2497" y="1386"/>
                    <a:pt x="2498" y="1385"/>
                  </a:cubicBezTo>
                  <a:cubicBezTo>
                    <a:pt x="2498" y="1385"/>
                    <a:pt x="2498" y="1385"/>
                    <a:pt x="2498" y="1385"/>
                  </a:cubicBezTo>
                  <a:cubicBezTo>
                    <a:pt x="2498" y="1385"/>
                    <a:pt x="2498" y="1384"/>
                    <a:pt x="2498" y="1383"/>
                  </a:cubicBezTo>
                  <a:cubicBezTo>
                    <a:pt x="2498" y="1382"/>
                    <a:pt x="2498" y="1381"/>
                    <a:pt x="2498" y="1380"/>
                  </a:cubicBezTo>
                  <a:cubicBezTo>
                    <a:pt x="2497" y="1379"/>
                    <a:pt x="2496" y="1378"/>
                    <a:pt x="2495" y="1377"/>
                  </a:cubicBezTo>
                  <a:cubicBezTo>
                    <a:pt x="2493" y="1374"/>
                    <a:pt x="2489" y="1372"/>
                    <a:pt x="2485" y="1368"/>
                  </a:cubicBezTo>
                  <a:cubicBezTo>
                    <a:pt x="2469" y="1356"/>
                    <a:pt x="2438" y="1336"/>
                    <a:pt x="2400" y="1312"/>
                  </a:cubicBezTo>
                  <a:cubicBezTo>
                    <a:pt x="2288" y="1243"/>
                    <a:pt x="2118" y="1144"/>
                    <a:pt x="2118" y="1144"/>
                  </a:cubicBezTo>
                  <a:cubicBezTo>
                    <a:pt x="2116" y="1147"/>
                    <a:pt x="2116" y="1147"/>
                    <a:pt x="2116" y="1147"/>
                  </a:cubicBezTo>
                  <a:cubicBezTo>
                    <a:pt x="2120" y="1149"/>
                    <a:pt x="2120" y="1149"/>
                    <a:pt x="2120" y="1149"/>
                  </a:cubicBezTo>
                  <a:cubicBezTo>
                    <a:pt x="2116" y="1147"/>
                    <a:pt x="2116" y="1147"/>
                    <a:pt x="2116" y="1147"/>
                  </a:cubicBezTo>
                  <a:cubicBezTo>
                    <a:pt x="2118" y="1151"/>
                    <a:pt x="2118" y="1151"/>
                    <a:pt x="2118" y="1151"/>
                  </a:cubicBezTo>
                  <a:cubicBezTo>
                    <a:pt x="2118" y="1151"/>
                    <a:pt x="2119" y="1150"/>
                    <a:pt x="2120" y="1149"/>
                  </a:cubicBezTo>
                  <a:cubicBezTo>
                    <a:pt x="2116" y="1147"/>
                    <a:pt x="2116" y="1147"/>
                    <a:pt x="2116" y="1147"/>
                  </a:cubicBezTo>
                  <a:cubicBezTo>
                    <a:pt x="2118" y="1151"/>
                    <a:pt x="2118" y="1151"/>
                    <a:pt x="2118" y="1151"/>
                  </a:cubicBezTo>
                  <a:cubicBezTo>
                    <a:pt x="2117" y="1147"/>
                    <a:pt x="2117" y="1147"/>
                    <a:pt x="2117" y="1147"/>
                  </a:cubicBezTo>
                  <a:cubicBezTo>
                    <a:pt x="2117" y="1151"/>
                    <a:pt x="2117" y="1151"/>
                    <a:pt x="2117" y="1151"/>
                  </a:cubicBezTo>
                  <a:cubicBezTo>
                    <a:pt x="2117" y="1151"/>
                    <a:pt x="2117" y="1151"/>
                    <a:pt x="2118" y="1151"/>
                  </a:cubicBezTo>
                  <a:cubicBezTo>
                    <a:pt x="2117" y="1147"/>
                    <a:pt x="2117" y="1147"/>
                    <a:pt x="2117" y="1147"/>
                  </a:cubicBezTo>
                  <a:cubicBezTo>
                    <a:pt x="2117" y="1151"/>
                    <a:pt x="2117" y="1151"/>
                    <a:pt x="2117" y="1151"/>
                  </a:cubicBezTo>
                  <a:cubicBezTo>
                    <a:pt x="2117" y="1148"/>
                    <a:pt x="2117" y="1148"/>
                    <a:pt x="2117" y="1148"/>
                  </a:cubicBezTo>
                  <a:cubicBezTo>
                    <a:pt x="2116" y="1151"/>
                    <a:pt x="2116" y="1151"/>
                    <a:pt x="2116" y="1151"/>
                  </a:cubicBezTo>
                  <a:cubicBezTo>
                    <a:pt x="2116" y="1151"/>
                    <a:pt x="2116" y="1151"/>
                    <a:pt x="2117" y="1151"/>
                  </a:cubicBezTo>
                  <a:cubicBezTo>
                    <a:pt x="2117" y="1148"/>
                    <a:pt x="2117" y="1148"/>
                    <a:pt x="2117" y="1148"/>
                  </a:cubicBezTo>
                  <a:cubicBezTo>
                    <a:pt x="2116" y="1151"/>
                    <a:pt x="2116" y="1151"/>
                    <a:pt x="2116" y="1151"/>
                  </a:cubicBezTo>
                  <a:cubicBezTo>
                    <a:pt x="2116" y="1150"/>
                    <a:pt x="2116" y="1150"/>
                    <a:pt x="2116" y="1150"/>
                  </a:cubicBezTo>
                  <a:cubicBezTo>
                    <a:pt x="2116" y="1151"/>
                    <a:pt x="2116" y="1151"/>
                    <a:pt x="2116" y="1151"/>
                  </a:cubicBezTo>
                  <a:cubicBezTo>
                    <a:pt x="2116" y="1151"/>
                    <a:pt x="2116" y="1151"/>
                    <a:pt x="2116" y="1151"/>
                  </a:cubicBezTo>
                  <a:cubicBezTo>
                    <a:pt x="2116" y="1150"/>
                    <a:pt x="2116" y="1150"/>
                    <a:pt x="2116" y="1150"/>
                  </a:cubicBezTo>
                  <a:cubicBezTo>
                    <a:pt x="2116" y="1151"/>
                    <a:pt x="2116" y="1151"/>
                    <a:pt x="2116" y="1151"/>
                  </a:cubicBezTo>
                  <a:cubicBezTo>
                    <a:pt x="2116" y="1151"/>
                    <a:pt x="2117" y="1151"/>
                    <a:pt x="2118" y="1152"/>
                  </a:cubicBezTo>
                  <a:cubicBezTo>
                    <a:pt x="2122" y="1154"/>
                    <a:pt x="2132" y="1159"/>
                    <a:pt x="2145" y="1166"/>
                  </a:cubicBezTo>
                  <a:cubicBezTo>
                    <a:pt x="2189" y="1192"/>
                    <a:pt x="2277" y="1244"/>
                    <a:pt x="2354" y="1290"/>
                  </a:cubicBezTo>
                  <a:cubicBezTo>
                    <a:pt x="2393" y="1313"/>
                    <a:pt x="2429" y="1334"/>
                    <a:pt x="2457" y="1350"/>
                  </a:cubicBezTo>
                  <a:cubicBezTo>
                    <a:pt x="2470" y="1358"/>
                    <a:pt x="2482" y="1364"/>
                    <a:pt x="2490" y="1368"/>
                  </a:cubicBezTo>
                  <a:cubicBezTo>
                    <a:pt x="2495" y="1371"/>
                    <a:pt x="2498" y="1372"/>
                    <a:pt x="2501" y="1374"/>
                  </a:cubicBezTo>
                  <a:cubicBezTo>
                    <a:pt x="2502" y="1374"/>
                    <a:pt x="2503" y="1375"/>
                    <a:pt x="2504" y="1375"/>
                  </a:cubicBezTo>
                  <a:cubicBezTo>
                    <a:pt x="2505" y="1375"/>
                    <a:pt x="2505" y="1375"/>
                    <a:pt x="2506" y="1376"/>
                  </a:cubicBezTo>
                  <a:cubicBezTo>
                    <a:pt x="2506" y="1376"/>
                    <a:pt x="2507" y="1376"/>
                    <a:pt x="2507" y="1376"/>
                  </a:cubicBezTo>
                  <a:cubicBezTo>
                    <a:pt x="2508" y="1376"/>
                    <a:pt x="2508" y="1376"/>
                    <a:pt x="2509" y="1376"/>
                  </a:cubicBezTo>
                  <a:cubicBezTo>
                    <a:pt x="2510" y="1375"/>
                    <a:pt x="2511" y="1375"/>
                    <a:pt x="2511" y="1374"/>
                  </a:cubicBezTo>
                  <a:cubicBezTo>
                    <a:pt x="2512" y="1373"/>
                    <a:pt x="2512" y="1372"/>
                    <a:pt x="2512" y="1371"/>
                  </a:cubicBezTo>
                  <a:cubicBezTo>
                    <a:pt x="2511" y="1370"/>
                    <a:pt x="2511" y="1369"/>
                    <a:pt x="2510" y="1368"/>
                  </a:cubicBezTo>
                  <a:cubicBezTo>
                    <a:pt x="2133" y="1133"/>
                    <a:pt x="2133" y="1133"/>
                    <a:pt x="2133" y="1133"/>
                  </a:cubicBezTo>
                  <a:cubicBezTo>
                    <a:pt x="2130" y="1136"/>
                    <a:pt x="2130" y="1136"/>
                    <a:pt x="2130" y="1136"/>
                  </a:cubicBezTo>
                  <a:cubicBezTo>
                    <a:pt x="2128" y="1139"/>
                    <a:pt x="2128" y="1139"/>
                    <a:pt x="2128" y="1139"/>
                  </a:cubicBezTo>
                  <a:cubicBezTo>
                    <a:pt x="2128" y="1139"/>
                    <a:pt x="2223" y="1196"/>
                    <a:pt x="2320" y="1253"/>
                  </a:cubicBezTo>
                  <a:cubicBezTo>
                    <a:pt x="2368" y="1281"/>
                    <a:pt x="2416" y="1310"/>
                    <a:pt x="2453" y="1331"/>
                  </a:cubicBezTo>
                  <a:cubicBezTo>
                    <a:pt x="2471" y="1342"/>
                    <a:pt x="2487" y="1350"/>
                    <a:pt x="2498" y="1357"/>
                  </a:cubicBezTo>
                  <a:cubicBezTo>
                    <a:pt x="2504" y="1360"/>
                    <a:pt x="2508" y="1362"/>
                    <a:pt x="2512" y="1364"/>
                  </a:cubicBezTo>
                  <a:cubicBezTo>
                    <a:pt x="2513" y="1365"/>
                    <a:pt x="2515" y="1365"/>
                    <a:pt x="2516" y="1366"/>
                  </a:cubicBezTo>
                  <a:cubicBezTo>
                    <a:pt x="2516" y="1366"/>
                    <a:pt x="2517" y="1366"/>
                    <a:pt x="2517" y="1367"/>
                  </a:cubicBezTo>
                  <a:cubicBezTo>
                    <a:pt x="2518" y="1367"/>
                    <a:pt x="2518" y="1367"/>
                    <a:pt x="2518" y="1367"/>
                  </a:cubicBezTo>
                  <a:cubicBezTo>
                    <a:pt x="2518" y="1367"/>
                    <a:pt x="2518" y="1367"/>
                    <a:pt x="2519" y="1367"/>
                  </a:cubicBezTo>
                  <a:cubicBezTo>
                    <a:pt x="2519" y="1367"/>
                    <a:pt x="2520" y="1367"/>
                    <a:pt x="2520" y="1367"/>
                  </a:cubicBezTo>
                  <a:cubicBezTo>
                    <a:pt x="2521" y="1367"/>
                    <a:pt x="2522" y="1366"/>
                    <a:pt x="2523" y="1365"/>
                  </a:cubicBezTo>
                  <a:cubicBezTo>
                    <a:pt x="2523" y="1364"/>
                    <a:pt x="2523" y="1363"/>
                    <a:pt x="2523" y="1362"/>
                  </a:cubicBezTo>
                  <a:cubicBezTo>
                    <a:pt x="2523" y="1361"/>
                    <a:pt x="2522" y="1360"/>
                    <a:pt x="2521" y="1360"/>
                  </a:cubicBezTo>
                  <a:cubicBezTo>
                    <a:pt x="2521" y="1360"/>
                    <a:pt x="2515" y="1356"/>
                    <a:pt x="2505" y="1349"/>
                  </a:cubicBezTo>
                  <a:cubicBezTo>
                    <a:pt x="2469" y="1327"/>
                    <a:pt x="2377" y="1270"/>
                    <a:pt x="2295" y="1219"/>
                  </a:cubicBezTo>
                  <a:cubicBezTo>
                    <a:pt x="2254" y="1193"/>
                    <a:pt x="2216" y="1169"/>
                    <a:pt x="2187" y="1151"/>
                  </a:cubicBezTo>
                  <a:cubicBezTo>
                    <a:pt x="2173" y="1142"/>
                    <a:pt x="2161" y="1135"/>
                    <a:pt x="2153" y="1130"/>
                  </a:cubicBezTo>
                  <a:cubicBezTo>
                    <a:pt x="2149" y="1127"/>
                    <a:pt x="2146" y="1125"/>
                    <a:pt x="2144" y="1124"/>
                  </a:cubicBezTo>
                  <a:cubicBezTo>
                    <a:pt x="2143" y="1123"/>
                    <a:pt x="2142" y="1123"/>
                    <a:pt x="2141" y="1122"/>
                  </a:cubicBezTo>
                  <a:cubicBezTo>
                    <a:pt x="2141" y="1122"/>
                    <a:pt x="2141" y="1122"/>
                    <a:pt x="2141" y="1122"/>
                  </a:cubicBezTo>
                  <a:cubicBezTo>
                    <a:pt x="2141" y="1122"/>
                    <a:pt x="2141" y="1122"/>
                    <a:pt x="2141" y="1122"/>
                  </a:cubicBezTo>
                  <a:cubicBezTo>
                    <a:pt x="2139" y="1124"/>
                    <a:pt x="2139" y="1124"/>
                    <a:pt x="2139" y="1124"/>
                  </a:cubicBezTo>
                  <a:cubicBezTo>
                    <a:pt x="2141" y="1122"/>
                    <a:pt x="2141" y="1122"/>
                    <a:pt x="2141" y="1122"/>
                  </a:cubicBezTo>
                  <a:cubicBezTo>
                    <a:pt x="2141" y="1122"/>
                    <a:pt x="2141" y="1122"/>
                    <a:pt x="2141" y="1122"/>
                  </a:cubicBezTo>
                  <a:cubicBezTo>
                    <a:pt x="2139" y="1124"/>
                    <a:pt x="2139" y="1124"/>
                    <a:pt x="2139" y="1124"/>
                  </a:cubicBezTo>
                  <a:cubicBezTo>
                    <a:pt x="2141" y="1122"/>
                    <a:pt x="2141" y="1122"/>
                    <a:pt x="2141" y="1122"/>
                  </a:cubicBezTo>
                  <a:cubicBezTo>
                    <a:pt x="2139" y="1125"/>
                    <a:pt x="2139" y="1125"/>
                    <a:pt x="2139" y="1125"/>
                  </a:cubicBezTo>
                  <a:cubicBezTo>
                    <a:pt x="2142" y="1122"/>
                    <a:pt x="2142" y="1122"/>
                    <a:pt x="2142" y="1122"/>
                  </a:cubicBezTo>
                  <a:cubicBezTo>
                    <a:pt x="2141" y="1122"/>
                    <a:pt x="2141" y="1122"/>
                    <a:pt x="2141" y="1122"/>
                  </a:cubicBezTo>
                  <a:cubicBezTo>
                    <a:pt x="2139" y="1125"/>
                    <a:pt x="2139" y="1125"/>
                    <a:pt x="2139" y="1125"/>
                  </a:cubicBezTo>
                  <a:cubicBezTo>
                    <a:pt x="2142" y="1122"/>
                    <a:pt x="2142" y="1122"/>
                    <a:pt x="2142" y="1122"/>
                  </a:cubicBezTo>
                  <a:cubicBezTo>
                    <a:pt x="2138" y="1125"/>
                    <a:pt x="2138" y="1125"/>
                    <a:pt x="2138" y="1125"/>
                  </a:cubicBezTo>
                  <a:cubicBezTo>
                    <a:pt x="2142" y="1123"/>
                    <a:pt x="2142" y="1123"/>
                    <a:pt x="2142" y="1123"/>
                  </a:cubicBezTo>
                  <a:cubicBezTo>
                    <a:pt x="2142" y="1122"/>
                    <a:pt x="2142" y="1122"/>
                    <a:pt x="2142" y="1122"/>
                  </a:cubicBezTo>
                  <a:cubicBezTo>
                    <a:pt x="2138" y="1125"/>
                    <a:pt x="2138" y="1125"/>
                    <a:pt x="2138" y="1125"/>
                  </a:cubicBezTo>
                  <a:cubicBezTo>
                    <a:pt x="2142" y="1123"/>
                    <a:pt x="2142" y="1123"/>
                    <a:pt x="2142" y="1123"/>
                  </a:cubicBezTo>
                  <a:cubicBezTo>
                    <a:pt x="2138" y="1125"/>
                    <a:pt x="2138" y="1125"/>
                    <a:pt x="2138" y="1125"/>
                  </a:cubicBezTo>
                  <a:cubicBezTo>
                    <a:pt x="2142" y="1125"/>
                    <a:pt x="2142" y="1125"/>
                    <a:pt x="2142" y="1125"/>
                  </a:cubicBezTo>
                  <a:cubicBezTo>
                    <a:pt x="2142" y="1124"/>
                    <a:pt x="2142" y="1123"/>
                    <a:pt x="2142" y="1123"/>
                  </a:cubicBezTo>
                  <a:cubicBezTo>
                    <a:pt x="2138" y="1125"/>
                    <a:pt x="2138" y="1125"/>
                    <a:pt x="2138" y="1125"/>
                  </a:cubicBezTo>
                  <a:cubicBezTo>
                    <a:pt x="2142" y="1125"/>
                    <a:pt x="2142" y="1125"/>
                    <a:pt x="2142" y="1125"/>
                  </a:cubicBezTo>
                  <a:cubicBezTo>
                    <a:pt x="2138" y="1125"/>
                    <a:pt x="2138" y="1125"/>
                    <a:pt x="2138" y="1125"/>
                  </a:cubicBezTo>
                  <a:cubicBezTo>
                    <a:pt x="2142" y="1127"/>
                    <a:pt x="2142" y="1127"/>
                    <a:pt x="2142" y="1127"/>
                  </a:cubicBezTo>
                  <a:cubicBezTo>
                    <a:pt x="2139" y="1125"/>
                    <a:pt x="2139" y="1125"/>
                    <a:pt x="2139" y="1125"/>
                  </a:cubicBezTo>
                  <a:cubicBezTo>
                    <a:pt x="2140" y="1128"/>
                    <a:pt x="2140" y="1128"/>
                    <a:pt x="2140" y="1128"/>
                  </a:cubicBezTo>
                  <a:cubicBezTo>
                    <a:pt x="2141" y="1128"/>
                    <a:pt x="2141" y="1128"/>
                    <a:pt x="2142" y="1127"/>
                  </a:cubicBezTo>
                  <a:cubicBezTo>
                    <a:pt x="2139" y="1125"/>
                    <a:pt x="2139" y="1125"/>
                    <a:pt x="2139" y="1125"/>
                  </a:cubicBezTo>
                  <a:cubicBezTo>
                    <a:pt x="2140" y="1128"/>
                    <a:pt x="2140" y="1128"/>
                    <a:pt x="2140" y="1128"/>
                  </a:cubicBezTo>
                  <a:cubicBezTo>
                    <a:pt x="2140" y="1127"/>
                    <a:pt x="2140" y="1127"/>
                    <a:pt x="2140" y="1127"/>
                  </a:cubicBezTo>
                  <a:cubicBezTo>
                    <a:pt x="2140" y="1128"/>
                    <a:pt x="2140" y="1128"/>
                    <a:pt x="2140" y="1128"/>
                  </a:cubicBezTo>
                  <a:cubicBezTo>
                    <a:pt x="2140" y="1128"/>
                    <a:pt x="2140" y="1128"/>
                    <a:pt x="2140" y="1128"/>
                  </a:cubicBezTo>
                  <a:cubicBezTo>
                    <a:pt x="2140" y="1127"/>
                    <a:pt x="2140" y="1127"/>
                    <a:pt x="2140" y="1127"/>
                  </a:cubicBezTo>
                  <a:cubicBezTo>
                    <a:pt x="2140" y="1128"/>
                    <a:pt x="2140" y="1128"/>
                    <a:pt x="2140" y="1128"/>
                  </a:cubicBezTo>
                  <a:cubicBezTo>
                    <a:pt x="2140" y="1128"/>
                    <a:pt x="2140" y="1128"/>
                    <a:pt x="2140" y="1128"/>
                  </a:cubicBezTo>
                  <a:cubicBezTo>
                    <a:pt x="2140" y="1128"/>
                    <a:pt x="2140" y="1128"/>
                    <a:pt x="2140" y="1128"/>
                  </a:cubicBezTo>
                  <a:cubicBezTo>
                    <a:pt x="2140" y="1128"/>
                    <a:pt x="2140" y="1128"/>
                    <a:pt x="2140" y="1128"/>
                  </a:cubicBezTo>
                  <a:cubicBezTo>
                    <a:pt x="2140" y="1128"/>
                    <a:pt x="2140" y="1128"/>
                    <a:pt x="2140" y="1128"/>
                  </a:cubicBezTo>
                  <a:cubicBezTo>
                    <a:pt x="2140" y="1128"/>
                    <a:pt x="2140" y="1128"/>
                    <a:pt x="2140" y="1128"/>
                  </a:cubicBezTo>
                  <a:cubicBezTo>
                    <a:pt x="2140" y="1128"/>
                    <a:pt x="2140" y="1128"/>
                    <a:pt x="2140" y="1128"/>
                  </a:cubicBezTo>
                  <a:cubicBezTo>
                    <a:pt x="2140" y="1128"/>
                    <a:pt x="2141" y="1129"/>
                    <a:pt x="2142" y="1129"/>
                  </a:cubicBezTo>
                  <a:cubicBezTo>
                    <a:pt x="2145" y="1130"/>
                    <a:pt x="2149" y="1131"/>
                    <a:pt x="2154" y="1133"/>
                  </a:cubicBezTo>
                  <a:cubicBezTo>
                    <a:pt x="2172" y="1142"/>
                    <a:pt x="2205" y="1160"/>
                    <a:pt x="2244" y="1182"/>
                  </a:cubicBezTo>
                  <a:cubicBezTo>
                    <a:pt x="2302" y="1216"/>
                    <a:pt x="2373" y="1259"/>
                    <a:pt x="2430" y="1294"/>
                  </a:cubicBezTo>
                  <a:cubicBezTo>
                    <a:pt x="2458" y="1311"/>
                    <a:pt x="2483" y="1326"/>
                    <a:pt x="2500" y="1337"/>
                  </a:cubicBezTo>
                  <a:cubicBezTo>
                    <a:pt x="2509" y="1343"/>
                    <a:pt x="2516" y="1347"/>
                    <a:pt x="2521" y="1350"/>
                  </a:cubicBezTo>
                  <a:cubicBezTo>
                    <a:pt x="2526" y="1353"/>
                    <a:pt x="2529" y="1355"/>
                    <a:pt x="2529" y="1355"/>
                  </a:cubicBezTo>
                  <a:cubicBezTo>
                    <a:pt x="2530" y="1356"/>
                    <a:pt x="2533" y="1355"/>
                    <a:pt x="2534" y="1353"/>
                  </a:cubicBezTo>
                  <a:cubicBezTo>
                    <a:pt x="2535" y="1353"/>
                    <a:pt x="2535" y="1352"/>
                    <a:pt x="2535" y="1351"/>
                  </a:cubicBezTo>
                  <a:cubicBezTo>
                    <a:pt x="2535" y="1350"/>
                    <a:pt x="2534" y="1350"/>
                    <a:pt x="2534" y="1349"/>
                  </a:cubicBezTo>
                  <a:cubicBezTo>
                    <a:pt x="2534" y="1348"/>
                    <a:pt x="2534" y="1348"/>
                    <a:pt x="2533" y="1347"/>
                  </a:cubicBezTo>
                  <a:cubicBezTo>
                    <a:pt x="2532" y="1346"/>
                    <a:pt x="2531" y="1346"/>
                    <a:pt x="2530" y="1345"/>
                  </a:cubicBezTo>
                  <a:cubicBezTo>
                    <a:pt x="2525" y="1341"/>
                    <a:pt x="2516" y="1334"/>
                    <a:pt x="2503" y="1326"/>
                  </a:cubicBezTo>
                  <a:cubicBezTo>
                    <a:pt x="2458" y="1296"/>
                    <a:pt x="2371" y="1242"/>
                    <a:pt x="2295" y="1196"/>
                  </a:cubicBezTo>
                  <a:cubicBezTo>
                    <a:pt x="2219" y="1150"/>
                    <a:pt x="2154" y="1111"/>
                    <a:pt x="2154" y="1111"/>
                  </a:cubicBezTo>
                  <a:cubicBezTo>
                    <a:pt x="2153" y="1111"/>
                    <a:pt x="2152" y="1110"/>
                    <a:pt x="2151" y="1111"/>
                  </a:cubicBezTo>
                  <a:cubicBezTo>
                    <a:pt x="2150" y="1111"/>
                    <a:pt x="2149" y="1112"/>
                    <a:pt x="2148" y="1112"/>
                  </a:cubicBezTo>
                  <a:cubicBezTo>
                    <a:pt x="2148" y="1113"/>
                    <a:pt x="2148" y="1114"/>
                    <a:pt x="2148" y="1116"/>
                  </a:cubicBezTo>
                  <a:cubicBezTo>
                    <a:pt x="2148" y="1117"/>
                    <a:pt x="2149" y="1117"/>
                    <a:pt x="2150" y="1118"/>
                  </a:cubicBezTo>
                  <a:cubicBezTo>
                    <a:pt x="2538" y="1348"/>
                    <a:pt x="2538" y="1348"/>
                    <a:pt x="2538" y="1348"/>
                  </a:cubicBezTo>
                  <a:cubicBezTo>
                    <a:pt x="2540" y="1349"/>
                    <a:pt x="2542" y="1349"/>
                    <a:pt x="2544" y="1347"/>
                  </a:cubicBezTo>
                  <a:cubicBezTo>
                    <a:pt x="2544" y="1346"/>
                    <a:pt x="2544" y="1345"/>
                    <a:pt x="2544" y="1344"/>
                  </a:cubicBezTo>
                  <a:cubicBezTo>
                    <a:pt x="2544" y="1343"/>
                    <a:pt x="2544" y="1342"/>
                    <a:pt x="2543" y="1341"/>
                  </a:cubicBezTo>
                  <a:cubicBezTo>
                    <a:pt x="2543" y="1340"/>
                    <a:pt x="2542" y="1339"/>
                    <a:pt x="2541" y="1338"/>
                  </a:cubicBezTo>
                  <a:cubicBezTo>
                    <a:pt x="2538" y="1336"/>
                    <a:pt x="2535" y="1333"/>
                    <a:pt x="2531" y="1330"/>
                  </a:cubicBezTo>
                  <a:cubicBezTo>
                    <a:pt x="2514" y="1318"/>
                    <a:pt x="2483" y="1297"/>
                    <a:pt x="2445" y="1274"/>
                  </a:cubicBezTo>
                  <a:cubicBezTo>
                    <a:pt x="2332" y="1203"/>
                    <a:pt x="2161" y="1103"/>
                    <a:pt x="2161" y="1103"/>
                  </a:cubicBezTo>
                  <a:cubicBezTo>
                    <a:pt x="2160" y="1102"/>
                    <a:pt x="2159" y="1102"/>
                    <a:pt x="2158" y="1102"/>
                  </a:cubicBezTo>
                  <a:cubicBezTo>
                    <a:pt x="2156" y="1103"/>
                    <a:pt x="2156" y="1103"/>
                    <a:pt x="2155" y="1104"/>
                  </a:cubicBezTo>
                  <a:cubicBezTo>
                    <a:pt x="2155" y="1105"/>
                    <a:pt x="2154" y="1106"/>
                    <a:pt x="2155" y="1107"/>
                  </a:cubicBezTo>
                  <a:cubicBezTo>
                    <a:pt x="2155" y="1108"/>
                    <a:pt x="2156" y="1109"/>
                    <a:pt x="2157" y="1110"/>
                  </a:cubicBezTo>
                  <a:cubicBezTo>
                    <a:pt x="2554" y="1341"/>
                    <a:pt x="2554" y="1341"/>
                    <a:pt x="2554" y="1341"/>
                  </a:cubicBezTo>
                  <a:cubicBezTo>
                    <a:pt x="2556" y="1342"/>
                    <a:pt x="2558" y="1341"/>
                    <a:pt x="2559" y="1339"/>
                  </a:cubicBezTo>
                  <a:cubicBezTo>
                    <a:pt x="2560" y="1339"/>
                    <a:pt x="2560" y="1338"/>
                    <a:pt x="2560" y="1337"/>
                  </a:cubicBezTo>
                  <a:cubicBezTo>
                    <a:pt x="2560" y="1336"/>
                    <a:pt x="2559" y="1335"/>
                    <a:pt x="2559" y="1334"/>
                  </a:cubicBezTo>
                  <a:cubicBezTo>
                    <a:pt x="2558" y="1333"/>
                    <a:pt x="2557" y="1332"/>
                    <a:pt x="2556" y="1330"/>
                  </a:cubicBezTo>
                  <a:cubicBezTo>
                    <a:pt x="2554" y="1328"/>
                    <a:pt x="2551" y="1325"/>
                    <a:pt x="2546" y="1322"/>
                  </a:cubicBezTo>
                  <a:cubicBezTo>
                    <a:pt x="2530" y="1310"/>
                    <a:pt x="2499" y="1289"/>
                    <a:pt x="2461" y="1266"/>
                  </a:cubicBezTo>
                  <a:cubicBezTo>
                    <a:pt x="2347" y="1195"/>
                    <a:pt x="2176" y="1095"/>
                    <a:pt x="2176" y="1095"/>
                  </a:cubicBezTo>
                  <a:cubicBezTo>
                    <a:pt x="2174" y="1094"/>
                    <a:pt x="2171" y="1094"/>
                    <a:pt x="2170" y="1096"/>
                  </a:cubicBezTo>
                  <a:cubicBezTo>
                    <a:pt x="2169" y="1098"/>
                    <a:pt x="2170" y="1101"/>
                    <a:pt x="2171" y="1102"/>
                  </a:cubicBezTo>
                  <a:cubicBezTo>
                    <a:pt x="2563" y="1331"/>
                    <a:pt x="2563" y="1331"/>
                    <a:pt x="2563" y="1331"/>
                  </a:cubicBezTo>
                  <a:cubicBezTo>
                    <a:pt x="2565" y="1332"/>
                    <a:pt x="2567" y="1332"/>
                    <a:pt x="2568" y="1330"/>
                  </a:cubicBezTo>
                  <a:cubicBezTo>
                    <a:pt x="2570" y="1328"/>
                    <a:pt x="2569" y="1326"/>
                    <a:pt x="2567" y="1324"/>
                  </a:cubicBezTo>
                  <a:cubicBezTo>
                    <a:pt x="2188" y="1088"/>
                    <a:pt x="2188" y="1088"/>
                    <a:pt x="2188" y="1088"/>
                  </a:cubicBezTo>
                  <a:cubicBezTo>
                    <a:pt x="2186" y="1091"/>
                    <a:pt x="2186" y="1091"/>
                    <a:pt x="2186" y="1091"/>
                  </a:cubicBezTo>
                  <a:cubicBezTo>
                    <a:pt x="2190" y="1093"/>
                    <a:pt x="2190" y="1093"/>
                    <a:pt x="2190" y="1093"/>
                  </a:cubicBezTo>
                  <a:cubicBezTo>
                    <a:pt x="2187" y="1092"/>
                    <a:pt x="2187" y="1092"/>
                    <a:pt x="2187" y="1092"/>
                  </a:cubicBezTo>
                  <a:cubicBezTo>
                    <a:pt x="2188" y="1095"/>
                    <a:pt x="2188" y="1095"/>
                    <a:pt x="2188" y="1095"/>
                  </a:cubicBezTo>
                  <a:cubicBezTo>
                    <a:pt x="2188" y="1095"/>
                    <a:pt x="2189" y="1094"/>
                    <a:pt x="2190" y="1093"/>
                  </a:cubicBezTo>
                  <a:cubicBezTo>
                    <a:pt x="2187" y="1092"/>
                    <a:pt x="2187" y="1092"/>
                    <a:pt x="2187" y="1092"/>
                  </a:cubicBezTo>
                  <a:cubicBezTo>
                    <a:pt x="2188" y="1095"/>
                    <a:pt x="2188" y="1095"/>
                    <a:pt x="2188" y="1095"/>
                  </a:cubicBezTo>
                  <a:cubicBezTo>
                    <a:pt x="2187" y="1093"/>
                    <a:pt x="2187" y="1093"/>
                    <a:pt x="2187" y="1093"/>
                  </a:cubicBezTo>
                  <a:cubicBezTo>
                    <a:pt x="2187" y="1095"/>
                    <a:pt x="2187" y="1095"/>
                    <a:pt x="2187" y="1095"/>
                  </a:cubicBezTo>
                  <a:cubicBezTo>
                    <a:pt x="2187" y="1095"/>
                    <a:pt x="2187" y="1095"/>
                    <a:pt x="2188" y="1095"/>
                  </a:cubicBezTo>
                  <a:cubicBezTo>
                    <a:pt x="2187" y="1093"/>
                    <a:pt x="2187" y="1093"/>
                    <a:pt x="2187" y="1093"/>
                  </a:cubicBezTo>
                  <a:cubicBezTo>
                    <a:pt x="2187" y="1095"/>
                    <a:pt x="2187" y="1095"/>
                    <a:pt x="2187" y="1095"/>
                  </a:cubicBezTo>
                  <a:cubicBezTo>
                    <a:pt x="2187" y="1095"/>
                    <a:pt x="2187" y="1095"/>
                    <a:pt x="2187" y="1095"/>
                  </a:cubicBezTo>
                  <a:cubicBezTo>
                    <a:pt x="2188" y="1095"/>
                    <a:pt x="2189" y="1095"/>
                    <a:pt x="2190" y="1096"/>
                  </a:cubicBezTo>
                  <a:cubicBezTo>
                    <a:pt x="2195" y="1097"/>
                    <a:pt x="2206" y="1102"/>
                    <a:pt x="2219" y="1110"/>
                  </a:cubicBezTo>
                  <a:cubicBezTo>
                    <a:pt x="2266" y="1135"/>
                    <a:pt x="2353" y="1187"/>
                    <a:pt x="2428" y="1233"/>
                  </a:cubicBezTo>
                  <a:cubicBezTo>
                    <a:pt x="2466" y="1257"/>
                    <a:pt x="2501" y="1278"/>
                    <a:pt x="2527" y="1294"/>
                  </a:cubicBezTo>
                  <a:cubicBezTo>
                    <a:pt x="2539" y="1302"/>
                    <a:pt x="2550" y="1308"/>
                    <a:pt x="2557" y="1312"/>
                  </a:cubicBezTo>
                  <a:cubicBezTo>
                    <a:pt x="2561" y="1315"/>
                    <a:pt x="2564" y="1316"/>
                    <a:pt x="2566" y="1318"/>
                  </a:cubicBezTo>
                  <a:cubicBezTo>
                    <a:pt x="2567" y="1318"/>
                    <a:pt x="2568" y="1319"/>
                    <a:pt x="2568" y="1319"/>
                  </a:cubicBezTo>
                  <a:cubicBezTo>
                    <a:pt x="2569" y="1319"/>
                    <a:pt x="2569" y="1319"/>
                    <a:pt x="2569" y="1319"/>
                  </a:cubicBezTo>
                  <a:cubicBezTo>
                    <a:pt x="2569" y="1320"/>
                    <a:pt x="2569" y="1320"/>
                    <a:pt x="2569" y="1320"/>
                  </a:cubicBezTo>
                  <a:cubicBezTo>
                    <a:pt x="2570" y="1320"/>
                    <a:pt x="2570" y="1320"/>
                    <a:pt x="2570" y="1320"/>
                  </a:cubicBezTo>
                  <a:cubicBezTo>
                    <a:pt x="2570" y="1320"/>
                    <a:pt x="2570" y="1320"/>
                    <a:pt x="2571" y="1320"/>
                  </a:cubicBezTo>
                  <a:cubicBezTo>
                    <a:pt x="2571" y="1320"/>
                    <a:pt x="2572" y="1320"/>
                    <a:pt x="2572" y="1320"/>
                  </a:cubicBezTo>
                  <a:cubicBezTo>
                    <a:pt x="2573" y="1320"/>
                    <a:pt x="2574" y="1319"/>
                    <a:pt x="2574" y="1319"/>
                  </a:cubicBezTo>
                  <a:cubicBezTo>
                    <a:pt x="2575" y="1318"/>
                    <a:pt x="2575" y="1317"/>
                    <a:pt x="2575" y="1315"/>
                  </a:cubicBezTo>
                  <a:cubicBezTo>
                    <a:pt x="2575" y="1314"/>
                    <a:pt x="2574" y="1313"/>
                    <a:pt x="2573" y="1313"/>
                  </a:cubicBezTo>
                  <a:cubicBezTo>
                    <a:pt x="2199" y="1079"/>
                    <a:pt x="2199" y="1079"/>
                    <a:pt x="2199" y="1079"/>
                  </a:cubicBezTo>
                  <a:cubicBezTo>
                    <a:pt x="2197" y="1082"/>
                    <a:pt x="2197" y="1082"/>
                    <a:pt x="2197" y="1082"/>
                  </a:cubicBezTo>
                  <a:cubicBezTo>
                    <a:pt x="2200" y="1084"/>
                    <a:pt x="2200" y="1084"/>
                    <a:pt x="2200" y="1084"/>
                  </a:cubicBezTo>
                  <a:cubicBezTo>
                    <a:pt x="2198" y="1083"/>
                    <a:pt x="2198" y="1083"/>
                    <a:pt x="2198" y="1083"/>
                  </a:cubicBezTo>
                  <a:cubicBezTo>
                    <a:pt x="2199" y="1086"/>
                    <a:pt x="2199" y="1086"/>
                    <a:pt x="2199" y="1086"/>
                  </a:cubicBezTo>
                  <a:cubicBezTo>
                    <a:pt x="2199" y="1085"/>
                    <a:pt x="2200" y="1085"/>
                    <a:pt x="2200" y="1084"/>
                  </a:cubicBezTo>
                  <a:cubicBezTo>
                    <a:pt x="2198" y="1083"/>
                    <a:pt x="2198" y="1083"/>
                    <a:pt x="2198" y="1083"/>
                  </a:cubicBezTo>
                  <a:cubicBezTo>
                    <a:pt x="2199" y="1086"/>
                    <a:pt x="2199" y="1086"/>
                    <a:pt x="2199" y="1086"/>
                  </a:cubicBezTo>
                  <a:cubicBezTo>
                    <a:pt x="2198" y="1084"/>
                    <a:pt x="2198" y="1084"/>
                    <a:pt x="2198" y="1084"/>
                  </a:cubicBezTo>
                  <a:cubicBezTo>
                    <a:pt x="2198" y="1086"/>
                    <a:pt x="2198" y="1086"/>
                    <a:pt x="2198" y="1086"/>
                  </a:cubicBezTo>
                  <a:cubicBezTo>
                    <a:pt x="2199" y="1086"/>
                    <a:pt x="2199" y="1086"/>
                    <a:pt x="2199" y="1086"/>
                  </a:cubicBezTo>
                  <a:cubicBezTo>
                    <a:pt x="2198" y="1084"/>
                    <a:pt x="2198" y="1084"/>
                    <a:pt x="2198" y="1084"/>
                  </a:cubicBezTo>
                  <a:cubicBezTo>
                    <a:pt x="2198" y="1086"/>
                    <a:pt x="2198" y="1086"/>
                    <a:pt x="2198" y="1086"/>
                  </a:cubicBezTo>
                  <a:cubicBezTo>
                    <a:pt x="2198" y="1085"/>
                    <a:pt x="2198" y="1085"/>
                    <a:pt x="2198" y="1085"/>
                  </a:cubicBezTo>
                  <a:cubicBezTo>
                    <a:pt x="2198" y="1086"/>
                    <a:pt x="2198" y="1086"/>
                    <a:pt x="2198" y="1086"/>
                  </a:cubicBezTo>
                  <a:cubicBezTo>
                    <a:pt x="2198" y="1086"/>
                    <a:pt x="2198" y="1086"/>
                    <a:pt x="2198" y="1086"/>
                  </a:cubicBezTo>
                  <a:cubicBezTo>
                    <a:pt x="2198" y="1085"/>
                    <a:pt x="2198" y="1085"/>
                    <a:pt x="2198" y="1085"/>
                  </a:cubicBezTo>
                  <a:cubicBezTo>
                    <a:pt x="2198" y="1086"/>
                    <a:pt x="2198" y="1086"/>
                    <a:pt x="2198" y="1086"/>
                  </a:cubicBezTo>
                  <a:cubicBezTo>
                    <a:pt x="2198" y="1086"/>
                    <a:pt x="2198" y="1086"/>
                    <a:pt x="2198" y="1086"/>
                  </a:cubicBezTo>
                  <a:cubicBezTo>
                    <a:pt x="2199" y="1086"/>
                    <a:pt x="2199" y="1086"/>
                    <a:pt x="2201" y="1086"/>
                  </a:cubicBezTo>
                  <a:cubicBezTo>
                    <a:pt x="2203" y="1087"/>
                    <a:pt x="2207" y="1088"/>
                    <a:pt x="2212" y="1091"/>
                  </a:cubicBezTo>
                  <a:cubicBezTo>
                    <a:pt x="2230" y="1099"/>
                    <a:pt x="2263" y="1117"/>
                    <a:pt x="2301" y="1140"/>
                  </a:cubicBezTo>
                  <a:cubicBezTo>
                    <a:pt x="2359" y="1173"/>
                    <a:pt x="2429" y="1217"/>
                    <a:pt x="2486" y="1251"/>
                  </a:cubicBezTo>
                  <a:cubicBezTo>
                    <a:pt x="2514" y="1269"/>
                    <a:pt x="2538" y="1284"/>
                    <a:pt x="2556" y="1295"/>
                  </a:cubicBezTo>
                  <a:cubicBezTo>
                    <a:pt x="2564" y="1301"/>
                    <a:pt x="2571" y="1305"/>
                    <a:pt x="2576" y="1308"/>
                  </a:cubicBezTo>
                  <a:cubicBezTo>
                    <a:pt x="2581" y="1311"/>
                    <a:pt x="2584" y="1313"/>
                    <a:pt x="2584" y="1313"/>
                  </a:cubicBezTo>
                  <a:cubicBezTo>
                    <a:pt x="2586" y="1309"/>
                    <a:pt x="2586" y="1309"/>
                    <a:pt x="2586" y="1309"/>
                  </a:cubicBezTo>
                  <a:cubicBezTo>
                    <a:pt x="2588" y="1306"/>
                    <a:pt x="2588" y="1306"/>
                    <a:pt x="2588" y="1306"/>
                  </a:cubicBezTo>
                  <a:cubicBezTo>
                    <a:pt x="2588" y="1306"/>
                    <a:pt x="2582" y="1302"/>
                    <a:pt x="2572" y="1296"/>
                  </a:cubicBezTo>
                  <a:cubicBezTo>
                    <a:pt x="2535" y="1274"/>
                    <a:pt x="2445" y="1220"/>
                    <a:pt x="2363" y="1169"/>
                  </a:cubicBezTo>
                  <a:cubicBezTo>
                    <a:pt x="2322" y="1144"/>
                    <a:pt x="2284" y="1120"/>
                    <a:pt x="2255" y="1102"/>
                  </a:cubicBezTo>
                  <a:cubicBezTo>
                    <a:pt x="2241" y="1093"/>
                    <a:pt x="2229" y="1085"/>
                    <a:pt x="2221" y="1080"/>
                  </a:cubicBezTo>
                  <a:cubicBezTo>
                    <a:pt x="2217" y="1077"/>
                    <a:pt x="2214" y="1074"/>
                    <a:pt x="2212" y="1073"/>
                  </a:cubicBezTo>
                  <a:cubicBezTo>
                    <a:pt x="2211" y="1072"/>
                    <a:pt x="2211" y="1071"/>
                    <a:pt x="2210" y="1071"/>
                  </a:cubicBezTo>
                  <a:cubicBezTo>
                    <a:pt x="2210" y="1071"/>
                    <a:pt x="2210" y="1071"/>
                    <a:pt x="2210" y="1071"/>
                  </a:cubicBezTo>
                  <a:cubicBezTo>
                    <a:pt x="2210" y="1071"/>
                    <a:pt x="2210" y="1071"/>
                    <a:pt x="2210" y="1071"/>
                  </a:cubicBezTo>
                  <a:cubicBezTo>
                    <a:pt x="2209" y="1072"/>
                    <a:pt x="2209" y="1072"/>
                    <a:pt x="2209" y="1072"/>
                  </a:cubicBezTo>
                  <a:cubicBezTo>
                    <a:pt x="2210" y="1071"/>
                    <a:pt x="2210" y="1071"/>
                    <a:pt x="2210" y="1071"/>
                  </a:cubicBezTo>
                  <a:cubicBezTo>
                    <a:pt x="2210" y="1071"/>
                    <a:pt x="2210" y="1071"/>
                    <a:pt x="2210" y="1071"/>
                  </a:cubicBezTo>
                  <a:cubicBezTo>
                    <a:pt x="2209" y="1072"/>
                    <a:pt x="2209" y="1072"/>
                    <a:pt x="2209" y="1072"/>
                  </a:cubicBezTo>
                  <a:cubicBezTo>
                    <a:pt x="2210" y="1071"/>
                    <a:pt x="2210" y="1071"/>
                    <a:pt x="2210" y="1071"/>
                  </a:cubicBezTo>
                  <a:cubicBezTo>
                    <a:pt x="2207" y="1072"/>
                    <a:pt x="2207" y="1072"/>
                    <a:pt x="2207" y="1072"/>
                  </a:cubicBezTo>
                  <a:cubicBezTo>
                    <a:pt x="2211" y="1072"/>
                    <a:pt x="2211" y="1072"/>
                    <a:pt x="2211" y="1072"/>
                  </a:cubicBezTo>
                  <a:cubicBezTo>
                    <a:pt x="2211" y="1072"/>
                    <a:pt x="2210" y="1071"/>
                    <a:pt x="2210" y="1071"/>
                  </a:cubicBezTo>
                  <a:cubicBezTo>
                    <a:pt x="2207" y="1072"/>
                    <a:pt x="2207" y="1072"/>
                    <a:pt x="2207" y="1072"/>
                  </a:cubicBezTo>
                  <a:cubicBezTo>
                    <a:pt x="2211" y="1072"/>
                    <a:pt x="2211" y="1072"/>
                    <a:pt x="2211" y="1072"/>
                  </a:cubicBezTo>
                  <a:cubicBezTo>
                    <a:pt x="2207" y="1072"/>
                    <a:pt x="2207" y="1072"/>
                    <a:pt x="2207" y="1072"/>
                  </a:cubicBezTo>
                  <a:cubicBezTo>
                    <a:pt x="2210" y="1074"/>
                    <a:pt x="2210" y="1074"/>
                    <a:pt x="2210" y="1074"/>
                  </a:cubicBezTo>
                  <a:cubicBezTo>
                    <a:pt x="2210" y="1074"/>
                    <a:pt x="2211" y="1073"/>
                    <a:pt x="2211" y="1072"/>
                  </a:cubicBezTo>
                  <a:cubicBezTo>
                    <a:pt x="2207" y="1072"/>
                    <a:pt x="2207" y="1072"/>
                    <a:pt x="2207" y="1072"/>
                  </a:cubicBezTo>
                  <a:cubicBezTo>
                    <a:pt x="2210" y="1074"/>
                    <a:pt x="2210" y="1074"/>
                    <a:pt x="2210" y="1074"/>
                  </a:cubicBezTo>
                  <a:cubicBezTo>
                    <a:pt x="2207" y="1072"/>
                    <a:pt x="2207" y="1072"/>
                    <a:pt x="2207" y="1072"/>
                  </a:cubicBezTo>
                  <a:cubicBezTo>
                    <a:pt x="2205" y="1076"/>
                    <a:pt x="2205" y="1076"/>
                    <a:pt x="2205" y="1076"/>
                  </a:cubicBezTo>
                  <a:cubicBezTo>
                    <a:pt x="2598" y="1304"/>
                    <a:pt x="2598" y="1304"/>
                    <a:pt x="2598" y="1304"/>
                  </a:cubicBezTo>
                  <a:cubicBezTo>
                    <a:pt x="2600" y="1306"/>
                    <a:pt x="2602" y="1305"/>
                    <a:pt x="2603" y="1303"/>
                  </a:cubicBezTo>
                  <a:cubicBezTo>
                    <a:pt x="2604" y="1301"/>
                    <a:pt x="2604" y="1299"/>
                    <a:pt x="2602" y="1297"/>
                  </a:cubicBezTo>
                  <a:cubicBezTo>
                    <a:pt x="2602" y="1297"/>
                    <a:pt x="2600" y="1297"/>
                    <a:pt x="2598" y="1295"/>
                  </a:cubicBezTo>
                  <a:cubicBezTo>
                    <a:pt x="2577" y="1282"/>
                    <a:pt x="2482" y="1226"/>
                    <a:pt x="2393" y="1172"/>
                  </a:cubicBezTo>
                  <a:cubicBezTo>
                    <a:pt x="2348" y="1145"/>
                    <a:pt x="2305" y="1118"/>
                    <a:pt x="2273" y="1097"/>
                  </a:cubicBezTo>
                  <a:cubicBezTo>
                    <a:pt x="2256" y="1087"/>
                    <a:pt x="2243" y="1078"/>
                    <a:pt x="2234" y="1071"/>
                  </a:cubicBezTo>
                  <a:cubicBezTo>
                    <a:pt x="2229" y="1068"/>
                    <a:pt x="2226" y="1065"/>
                    <a:pt x="2224" y="1063"/>
                  </a:cubicBezTo>
                  <a:cubicBezTo>
                    <a:pt x="2222" y="1062"/>
                    <a:pt x="2222" y="1062"/>
                    <a:pt x="2221" y="1061"/>
                  </a:cubicBezTo>
                  <a:cubicBezTo>
                    <a:pt x="2221" y="1061"/>
                    <a:pt x="2221" y="1061"/>
                    <a:pt x="2221" y="1061"/>
                  </a:cubicBezTo>
                  <a:cubicBezTo>
                    <a:pt x="2221" y="1061"/>
                    <a:pt x="2221" y="1061"/>
                    <a:pt x="2221" y="1061"/>
                  </a:cubicBezTo>
                  <a:cubicBezTo>
                    <a:pt x="2219" y="1062"/>
                    <a:pt x="2219" y="1062"/>
                    <a:pt x="2219" y="1062"/>
                  </a:cubicBezTo>
                  <a:cubicBezTo>
                    <a:pt x="2221" y="1062"/>
                    <a:pt x="2221" y="1062"/>
                    <a:pt x="2221" y="1062"/>
                  </a:cubicBezTo>
                  <a:cubicBezTo>
                    <a:pt x="2221" y="1061"/>
                    <a:pt x="2221" y="1061"/>
                    <a:pt x="2221" y="1061"/>
                  </a:cubicBezTo>
                  <a:cubicBezTo>
                    <a:pt x="2219" y="1062"/>
                    <a:pt x="2219" y="1062"/>
                    <a:pt x="2219" y="1062"/>
                  </a:cubicBezTo>
                  <a:cubicBezTo>
                    <a:pt x="2221" y="1062"/>
                    <a:pt x="2221" y="1062"/>
                    <a:pt x="2221" y="1062"/>
                  </a:cubicBezTo>
                  <a:cubicBezTo>
                    <a:pt x="2218" y="1062"/>
                    <a:pt x="2218" y="1062"/>
                    <a:pt x="2218" y="1062"/>
                  </a:cubicBezTo>
                  <a:cubicBezTo>
                    <a:pt x="2221" y="1064"/>
                    <a:pt x="2221" y="1064"/>
                    <a:pt x="2221" y="1064"/>
                  </a:cubicBezTo>
                  <a:cubicBezTo>
                    <a:pt x="2221" y="1063"/>
                    <a:pt x="2221" y="1063"/>
                    <a:pt x="2221" y="1062"/>
                  </a:cubicBezTo>
                  <a:cubicBezTo>
                    <a:pt x="2218" y="1062"/>
                    <a:pt x="2218" y="1062"/>
                    <a:pt x="2218" y="1062"/>
                  </a:cubicBezTo>
                  <a:cubicBezTo>
                    <a:pt x="2221" y="1064"/>
                    <a:pt x="2221" y="1064"/>
                    <a:pt x="2221" y="1064"/>
                  </a:cubicBezTo>
                  <a:cubicBezTo>
                    <a:pt x="2221" y="1064"/>
                    <a:pt x="2221" y="1064"/>
                    <a:pt x="2221" y="1064"/>
                  </a:cubicBezTo>
                  <a:cubicBezTo>
                    <a:pt x="2217" y="1062"/>
                    <a:pt x="2217" y="1062"/>
                    <a:pt x="2217" y="1062"/>
                  </a:cubicBezTo>
                  <a:cubicBezTo>
                    <a:pt x="2219" y="1066"/>
                    <a:pt x="2219" y="1066"/>
                    <a:pt x="2219" y="1066"/>
                  </a:cubicBezTo>
                  <a:cubicBezTo>
                    <a:pt x="2219" y="1065"/>
                    <a:pt x="2220" y="1065"/>
                    <a:pt x="2221" y="1064"/>
                  </a:cubicBezTo>
                  <a:cubicBezTo>
                    <a:pt x="2217" y="1062"/>
                    <a:pt x="2217" y="1062"/>
                    <a:pt x="2217" y="1062"/>
                  </a:cubicBezTo>
                  <a:cubicBezTo>
                    <a:pt x="2219" y="1066"/>
                    <a:pt x="2219" y="1066"/>
                    <a:pt x="2219" y="1066"/>
                  </a:cubicBezTo>
                  <a:cubicBezTo>
                    <a:pt x="2217" y="1062"/>
                    <a:pt x="2217" y="1062"/>
                    <a:pt x="2217" y="1062"/>
                  </a:cubicBezTo>
                  <a:cubicBezTo>
                    <a:pt x="2217" y="1066"/>
                    <a:pt x="2217" y="1066"/>
                    <a:pt x="2217" y="1066"/>
                  </a:cubicBezTo>
                  <a:cubicBezTo>
                    <a:pt x="2218" y="1066"/>
                    <a:pt x="2218" y="1066"/>
                    <a:pt x="2219" y="1066"/>
                  </a:cubicBezTo>
                  <a:cubicBezTo>
                    <a:pt x="2217" y="1062"/>
                    <a:pt x="2217" y="1062"/>
                    <a:pt x="2217" y="1062"/>
                  </a:cubicBezTo>
                  <a:cubicBezTo>
                    <a:pt x="2217" y="1066"/>
                    <a:pt x="2217" y="1066"/>
                    <a:pt x="2217" y="1066"/>
                  </a:cubicBezTo>
                  <a:cubicBezTo>
                    <a:pt x="2217" y="1063"/>
                    <a:pt x="2217" y="1063"/>
                    <a:pt x="2217" y="1063"/>
                  </a:cubicBezTo>
                  <a:cubicBezTo>
                    <a:pt x="2217" y="1066"/>
                    <a:pt x="2217" y="1066"/>
                    <a:pt x="2217" y="1066"/>
                  </a:cubicBezTo>
                  <a:cubicBezTo>
                    <a:pt x="2217" y="1066"/>
                    <a:pt x="2217" y="1066"/>
                    <a:pt x="2217" y="1066"/>
                  </a:cubicBezTo>
                  <a:cubicBezTo>
                    <a:pt x="2217" y="1063"/>
                    <a:pt x="2217" y="1063"/>
                    <a:pt x="2217" y="1063"/>
                  </a:cubicBezTo>
                  <a:cubicBezTo>
                    <a:pt x="2217" y="1066"/>
                    <a:pt x="2217" y="1066"/>
                    <a:pt x="2217" y="1066"/>
                  </a:cubicBezTo>
                  <a:cubicBezTo>
                    <a:pt x="2217" y="1065"/>
                    <a:pt x="2217" y="1065"/>
                    <a:pt x="2217" y="1065"/>
                  </a:cubicBezTo>
                  <a:cubicBezTo>
                    <a:pt x="2217" y="1066"/>
                    <a:pt x="2217" y="1066"/>
                    <a:pt x="2217" y="1066"/>
                  </a:cubicBezTo>
                  <a:cubicBezTo>
                    <a:pt x="2217" y="1066"/>
                    <a:pt x="2217" y="1066"/>
                    <a:pt x="2217" y="1066"/>
                  </a:cubicBezTo>
                  <a:cubicBezTo>
                    <a:pt x="2217" y="1065"/>
                    <a:pt x="2217" y="1065"/>
                    <a:pt x="2217" y="1065"/>
                  </a:cubicBezTo>
                  <a:cubicBezTo>
                    <a:pt x="2217" y="1066"/>
                    <a:pt x="2217" y="1066"/>
                    <a:pt x="2217" y="1066"/>
                  </a:cubicBezTo>
                  <a:cubicBezTo>
                    <a:pt x="2217" y="1066"/>
                    <a:pt x="2218" y="1066"/>
                    <a:pt x="2219" y="1067"/>
                  </a:cubicBezTo>
                  <a:cubicBezTo>
                    <a:pt x="2223" y="1069"/>
                    <a:pt x="2233" y="1074"/>
                    <a:pt x="2246" y="1082"/>
                  </a:cubicBezTo>
                  <a:cubicBezTo>
                    <a:pt x="2292" y="1108"/>
                    <a:pt x="2383" y="1161"/>
                    <a:pt x="2461" y="1208"/>
                  </a:cubicBezTo>
                  <a:cubicBezTo>
                    <a:pt x="2501" y="1232"/>
                    <a:pt x="2537" y="1253"/>
                    <a:pt x="2564" y="1269"/>
                  </a:cubicBezTo>
                  <a:cubicBezTo>
                    <a:pt x="2577" y="1277"/>
                    <a:pt x="2588" y="1284"/>
                    <a:pt x="2596" y="1288"/>
                  </a:cubicBezTo>
                  <a:cubicBezTo>
                    <a:pt x="2603" y="1293"/>
                    <a:pt x="2607" y="1295"/>
                    <a:pt x="2607" y="1295"/>
                  </a:cubicBezTo>
                  <a:cubicBezTo>
                    <a:pt x="2609" y="1296"/>
                    <a:pt x="2612" y="1296"/>
                    <a:pt x="2613" y="1294"/>
                  </a:cubicBezTo>
                  <a:cubicBezTo>
                    <a:pt x="2613" y="1293"/>
                    <a:pt x="2614" y="1292"/>
                    <a:pt x="2614" y="1292"/>
                  </a:cubicBezTo>
                  <a:cubicBezTo>
                    <a:pt x="2614" y="1290"/>
                    <a:pt x="2613" y="1289"/>
                    <a:pt x="2613" y="1289"/>
                  </a:cubicBezTo>
                  <a:cubicBezTo>
                    <a:pt x="2612" y="1287"/>
                    <a:pt x="2611" y="1287"/>
                    <a:pt x="2610" y="1285"/>
                  </a:cubicBezTo>
                  <a:cubicBezTo>
                    <a:pt x="2608" y="1283"/>
                    <a:pt x="2604" y="1281"/>
                    <a:pt x="2600" y="1277"/>
                  </a:cubicBezTo>
                  <a:cubicBezTo>
                    <a:pt x="2583" y="1266"/>
                    <a:pt x="2552" y="1246"/>
                    <a:pt x="2514" y="1223"/>
                  </a:cubicBezTo>
                  <a:cubicBezTo>
                    <a:pt x="2457" y="1189"/>
                    <a:pt x="2386" y="1147"/>
                    <a:pt x="2328" y="1113"/>
                  </a:cubicBezTo>
                  <a:cubicBezTo>
                    <a:pt x="2299" y="1096"/>
                    <a:pt x="2274" y="1081"/>
                    <a:pt x="2256" y="1070"/>
                  </a:cubicBezTo>
                  <a:cubicBezTo>
                    <a:pt x="2248" y="1064"/>
                    <a:pt x="2240" y="1059"/>
                    <a:pt x="2236" y="1056"/>
                  </a:cubicBezTo>
                  <a:cubicBezTo>
                    <a:pt x="2233" y="1054"/>
                    <a:pt x="2231" y="1053"/>
                    <a:pt x="2230" y="1052"/>
                  </a:cubicBezTo>
                  <a:cubicBezTo>
                    <a:pt x="2230" y="1051"/>
                    <a:pt x="2229" y="1051"/>
                    <a:pt x="2229" y="1051"/>
                  </a:cubicBezTo>
                  <a:cubicBezTo>
                    <a:pt x="2229" y="1051"/>
                    <a:pt x="2229" y="1051"/>
                    <a:pt x="2229" y="1051"/>
                  </a:cubicBezTo>
                  <a:cubicBezTo>
                    <a:pt x="2229" y="1051"/>
                    <a:pt x="2229" y="1051"/>
                    <a:pt x="2229" y="1051"/>
                  </a:cubicBezTo>
                  <a:cubicBezTo>
                    <a:pt x="2229" y="1051"/>
                    <a:pt x="2229" y="1051"/>
                    <a:pt x="2229" y="1051"/>
                  </a:cubicBezTo>
                  <a:cubicBezTo>
                    <a:pt x="2229" y="1051"/>
                    <a:pt x="2229" y="1051"/>
                    <a:pt x="2229" y="1051"/>
                  </a:cubicBezTo>
                  <a:cubicBezTo>
                    <a:pt x="2229" y="1051"/>
                    <a:pt x="2229" y="1051"/>
                    <a:pt x="2229" y="1051"/>
                  </a:cubicBezTo>
                  <a:cubicBezTo>
                    <a:pt x="2229" y="1051"/>
                    <a:pt x="2229" y="1051"/>
                    <a:pt x="2229" y="1051"/>
                  </a:cubicBezTo>
                  <a:cubicBezTo>
                    <a:pt x="2227" y="1052"/>
                    <a:pt x="2227" y="1052"/>
                    <a:pt x="2227" y="1052"/>
                  </a:cubicBezTo>
                  <a:cubicBezTo>
                    <a:pt x="2230" y="1052"/>
                    <a:pt x="2230" y="1052"/>
                    <a:pt x="2230" y="1052"/>
                  </a:cubicBezTo>
                  <a:cubicBezTo>
                    <a:pt x="2230" y="1051"/>
                    <a:pt x="2229" y="1051"/>
                    <a:pt x="2229" y="1051"/>
                  </a:cubicBezTo>
                  <a:cubicBezTo>
                    <a:pt x="2227" y="1052"/>
                    <a:pt x="2227" y="1052"/>
                    <a:pt x="2227" y="1052"/>
                  </a:cubicBezTo>
                  <a:cubicBezTo>
                    <a:pt x="2230" y="1052"/>
                    <a:pt x="2230" y="1052"/>
                    <a:pt x="2230" y="1052"/>
                  </a:cubicBezTo>
                  <a:cubicBezTo>
                    <a:pt x="2226" y="1052"/>
                    <a:pt x="2226" y="1052"/>
                    <a:pt x="2226" y="1052"/>
                  </a:cubicBezTo>
                  <a:cubicBezTo>
                    <a:pt x="2229" y="1054"/>
                    <a:pt x="2229" y="1054"/>
                    <a:pt x="2229" y="1054"/>
                  </a:cubicBezTo>
                  <a:cubicBezTo>
                    <a:pt x="2229" y="1054"/>
                    <a:pt x="2230" y="1053"/>
                    <a:pt x="2230" y="1052"/>
                  </a:cubicBezTo>
                  <a:cubicBezTo>
                    <a:pt x="2226" y="1052"/>
                    <a:pt x="2226" y="1052"/>
                    <a:pt x="2226" y="1052"/>
                  </a:cubicBezTo>
                  <a:cubicBezTo>
                    <a:pt x="2229" y="1054"/>
                    <a:pt x="2229" y="1054"/>
                    <a:pt x="2229" y="1054"/>
                  </a:cubicBezTo>
                  <a:cubicBezTo>
                    <a:pt x="2226" y="1052"/>
                    <a:pt x="2226" y="1052"/>
                    <a:pt x="2226" y="1052"/>
                  </a:cubicBezTo>
                  <a:cubicBezTo>
                    <a:pt x="2224" y="1055"/>
                    <a:pt x="2224" y="1055"/>
                    <a:pt x="2224" y="1055"/>
                  </a:cubicBezTo>
                  <a:cubicBezTo>
                    <a:pt x="2224" y="1055"/>
                    <a:pt x="2318" y="1113"/>
                    <a:pt x="2414" y="1171"/>
                  </a:cubicBezTo>
                  <a:cubicBezTo>
                    <a:pt x="2463" y="1199"/>
                    <a:pt x="2511" y="1228"/>
                    <a:pt x="2550" y="1250"/>
                  </a:cubicBezTo>
                  <a:cubicBezTo>
                    <a:pt x="2569" y="1260"/>
                    <a:pt x="2585" y="1269"/>
                    <a:pt x="2597" y="1276"/>
                  </a:cubicBezTo>
                  <a:cubicBezTo>
                    <a:pt x="2603" y="1279"/>
                    <a:pt x="2608" y="1281"/>
                    <a:pt x="2612" y="1283"/>
                  </a:cubicBezTo>
                  <a:cubicBezTo>
                    <a:pt x="2614" y="1284"/>
                    <a:pt x="2616" y="1285"/>
                    <a:pt x="2617" y="1285"/>
                  </a:cubicBezTo>
                  <a:cubicBezTo>
                    <a:pt x="2618" y="1285"/>
                    <a:pt x="2618" y="1286"/>
                    <a:pt x="2619" y="1286"/>
                  </a:cubicBezTo>
                  <a:cubicBezTo>
                    <a:pt x="2620" y="1286"/>
                    <a:pt x="2620" y="1286"/>
                    <a:pt x="2621" y="1286"/>
                  </a:cubicBezTo>
                  <a:cubicBezTo>
                    <a:pt x="2622" y="1286"/>
                    <a:pt x="2622" y="1286"/>
                    <a:pt x="2623" y="1286"/>
                  </a:cubicBezTo>
                  <a:cubicBezTo>
                    <a:pt x="2624" y="1286"/>
                    <a:pt x="2625" y="1285"/>
                    <a:pt x="2625" y="1284"/>
                  </a:cubicBezTo>
                  <a:cubicBezTo>
                    <a:pt x="2626" y="1283"/>
                    <a:pt x="2626" y="1282"/>
                    <a:pt x="2626" y="1281"/>
                  </a:cubicBezTo>
                  <a:cubicBezTo>
                    <a:pt x="2626" y="1280"/>
                    <a:pt x="2625" y="1279"/>
                    <a:pt x="2624" y="1278"/>
                  </a:cubicBezTo>
                  <a:cubicBezTo>
                    <a:pt x="2483" y="1190"/>
                    <a:pt x="2483" y="1190"/>
                    <a:pt x="2483" y="1190"/>
                  </a:cubicBezTo>
                  <a:cubicBezTo>
                    <a:pt x="2628" y="1275"/>
                    <a:pt x="2628" y="1275"/>
                    <a:pt x="2628" y="1275"/>
                  </a:cubicBezTo>
                  <a:cubicBezTo>
                    <a:pt x="2630" y="1276"/>
                    <a:pt x="2632" y="1276"/>
                    <a:pt x="2633" y="1274"/>
                  </a:cubicBezTo>
                  <a:cubicBezTo>
                    <a:pt x="2635" y="1272"/>
                    <a:pt x="2634" y="1270"/>
                    <a:pt x="2632" y="1268"/>
                  </a:cubicBezTo>
                  <a:cubicBezTo>
                    <a:pt x="2250" y="1030"/>
                    <a:pt x="2250" y="1030"/>
                    <a:pt x="2250" y="1030"/>
                  </a:cubicBezTo>
                  <a:cubicBezTo>
                    <a:pt x="2248" y="1033"/>
                    <a:pt x="2248" y="1033"/>
                    <a:pt x="2248" y="1033"/>
                  </a:cubicBezTo>
                  <a:cubicBezTo>
                    <a:pt x="2246" y="1036"/>
                    <a:pt x="2246" y="1036"/>
                    <a:pt x="2246" y="1036"/>
                  </a:cubicBezTo>
                  <a:cubicBezTo>
                    <a:pt x="2246" y="1036"/>
                    <a:pt x="2342" y="1094"/>
                    <a:pt x="2440" y="1152"/>
                  </a:cubicBezTo>
                  <a:cubicBezTo>
                    <a:pt x="2488" y="1181"/>
                    <a:pt x="2538" y="1209"/>
                    <a:pt x="2576" y="1231"/>
                  </a:cubicBezTo>
                  <a:cubicBezTo>
                    <a:pt x="2595" y="1242"/>
                    <a:pt x="2611" y="1251"/>
                    <a:pt x="2622" y="1257"/>
                  </a:cubicBezTo>
                  <a:cubicBezTo>
                    <a:pt x="2628" y="1260"/>
                    <a:pt x="2633" y="1263"/>
                    <a:pt x="2637" y="1265"/>
                  </a:cubicBezTo>
                  <a:cubicBezTo>
                    <a:pt x="2638" y="1265"/>
                    <a:pt x="2640" y="1266"/>
                    <a:pt x="2641" y="1267"/>
                  </a:cubicBezTo>
                  <a:cubicBezTo>
                    <a:pt x="2642" y="1267"/>
                    <a:pt x="2642" y="1267"/>
                    <a:pt x="2643" y="1267"/>
                  </a:cubicBezTo>
                  <a:cubicBezTo>
                    <a:pt x="2644" y="1267"/>
                    <a:pt x="2644" y="1268"/>
                    <a:pt x="2645" y="1268"/>
                  </a:cubicBezTo>
                  <a:cubicBezTo>
                    <a:pt x="2645" y="1268"/>
                    <a:pt x="2646" y="1268"/>
                    <a:pt x="2646" y="1267"/>
                  </a:cubicBezTo>
                  <a:cubicBezTo>
                    <a:pt x="2647" y="1267"/>
                    <a:pt x="2648" y="1267"/>
                    <a:pt x="2649" y="1266"/>
                  </a:cubicBezTo>
                  <a:cubicBezTo>
                    <a:pt x="2649" y="1265"/>
                    <a:pt x="2649" y="1264"/>
                    <a:pt x="2649" y="1263"/>
                  </a:cubicBezTo>
                  <a:cubicBezTo>
                    <a:pt x="2649" y="1262"/>
                    <a:pt x="2648" y="1261"/>
                    <a:pt x="2647" y="1260"/>
                  </a:cubicBezTo>
                  <a:cubicBezTo>
                    <a:pt x="2647" y="1260"/>
                    <a:pt x="2641" y="1256"/>
                    <a:pt x="2631" y="1250"/>
                  </a:cubicBezTo>
                  <a:cubicBezTo>
                    <a:pt x="2595" y="1228"/>
                    <a:pt x="2504" y="1172"/>
                    <a:pt x="2422" y="1122"/>
                  </a:cubicBezTo>
                  <a:cubicBezTo>
                    <a:pt x="2382" y="1096"/>
                    <a:pt x="2343" y="1072"/>
                    <a:pt x="2315" y="1054"/>
                  </a:cubicBezTo>
                  <a:cubicBezTo>
                    <a:pt x="2301" y="1045"/>
                    <a:pt x="2289" y="1038"/>
                    <a:pt x="2281" y="1032"/>
                  </a:cubicBezTo>
                  <a:cubicBezTo>
                    <a:pt x="2277" y="1030"/>
                    <a:pt x="2274" y="1028"/>
                    <a:pt x="2272" y="1026"/>
                  </a:cubicBezTo>
                  <a:cubicBezTo>
                    <a:pt x="2271" y="1025"/>
                    <a:pt x="2270" y="1025"/>
                    <a:pt x="2270" y="1024"/>
                  </a:cubicBezTo>
                  <a:cubicBezTo>
                    <a:pt x="2269" y="1024"/>
                    <a:pt x="2269" y="1024"/>
                    <a:pt x="2269" y="1024"/>
                  </a:cubicBezTo>
                  <a:cubicBezTo>
                    <a:pt x="2269" y="1024"/>
                    <a:pt x="2269" y="1024"/>
                    <a:pt x="2269" y="1024"/>
                  </a:cubicBezTo>
                  <a:cubicBezTo>
                    <a:pt x="2268" y="1026"/>
                    <a:pt x="2268" y="1026"/>
                    <a:pt x="2268" y="1026"/>
                  </a:cubicBezTo>
                  <a:cubicBezTo>
                    <a:pt x="2269" y="1025"/>
                    <a:pt x="2269" y="1025"/>
                    <a:pt x="2269" y="1025"/>
                  </a:cubicBezTo>
                  <a:cubicBezTo>
                    <a:pt x="2269" y="1024"/>
                    <a:pt x="2269" y="1024"/>
                    <a:pt x="2269" y="1024"/>
                  </a:cubicBezTo>
                  <a:cubicBezTo>
                    <a:pt x="2268" y="1026"/>
                    <a:pt x="2268" y="1026"/>
                    <a:pt x="2268" y="1026"/>
                  </a:cubicBezTo>
                  <a:cubicBezTo>
                    <a:pt x="2269" y="1025"/>
                    <a:pt x="2269" y="1025"/>
                    <a:pt x="2269" y="1025"/>
                  </a:cubicBezTo>
                  <a:cubicBezTo>
                    <a:pt x="2267" y="1026"/>
                    <a:pt x="2267" y="1026"/>
                    <a:pt x="2267" y="1026"/>
                  </a:cubicBezTo>
                  <a:cubicBezTo>
                    <a:pt x="2270" y="1025"/>
                    <a:pt x="2270" y="1025"/>
                    <a:pt x="2270" y="1025"/>
                  </a:cubicBezTo>
                  <a:cubicBezTo>
                    <a:pt x="2269" y="1025"/>
                    <a:pt x="2269" y="1025"/>
                    <a:pt x="2269" y="1025"/>
                  </a:cubicBezTo>
                  <a:cubicBezTo>
                    <a:pt x="2267" y="1026"/>
                    <a:pt x="2267" y="1026"/>
                    <a:pt x="2267" y="1026"/>
                  </a:cubicBezTo>
                  <a:cubicBezTo>
                    <a:pt x="2270" y="1025"/>
                    <a:pt x="2270" y="1025"/>
                    <a:pt x="2270" y="1025"/>
                  </a:cubicBezTo>
                  <a:cubicBezTo>
                    <a:pt x="2266" y="1027"/>
                    <a:pt x="2266" y="1027"/>
                    <a:pt x="2266" y="1027"/>
                  </a:cubicBezTo>
                  <a:cubicBezTo>
                    <a:pt x="2270" y="1027"/>
                    <a:pt x="2270" y="1027"/>
                    <a:pt x="2270" y="1027"/>
                  </a:cubicBezTo>
                  <a:cubicBezTo>
                    <a:pt x="2270" y="1026"/>
                    <a:pt x="2270" y="1025"/>
                    <a:pt x="2270" y="1025"/>
                  </a:cubicBezTo>
                  <a:cubicBezTo>
                    <a:pt x="2266" y="1027"/>
                    <a:pt x="2266" y="1027"/>
                    <a:pt x="2266" y="1027"/>
                  </a:cubicBezTo>
                  <a:cubicBezTo>
                    <a:pt x="2270" y="1027"/>
                    <a:pt x="2270" y="1027"/>
                    <a:pt x="2270" y="1027"/>
                  </a:cubicBezTo>
                  <a:cubicBezTo>
                    <a:pt x="2266" y="1027"/>
                    <a:pt x="2266" y="1027"/>
                    <a:pt x="2266" y="1027"/>
                  </a:cubicBezTo>
                  <a:cubicBezTo>
                    <a:pt x="2269" y="1029"/>
                    <a:pt x="2269" y="1029"/>
                    <a:pt x="2269" y="1029"/>
                  </a:cubicBezTo>
                  <a:cubicBezTo>
                    <a:pt x="2270" y="1028"/>
                    <a:pt x="2270" y="1027"/>
                    <a:pt x="2270" y="1027"/>
                  </a:cubicBezTo>
                  <a:cubicBezTo>
                    <a:pt x="2266" y="1027"/>
                    <a:pt x="2266" y="1027"/>
                    <a:pt x="2266" y="1027"/>
                  </a:cubicBezTo>
                  <a:cubicBezTo>
                    <a:pt x="2269" y="1029"/>
                    <a:pt x="2269" y="1029"/>
                    <a:pt x="2269" y="1029"/>
                  </a:cubicBezTo>
                  <a:cubicBezTo>
                    <a:pt x="2270" y="1029"/>
                    <a:pt x="2270" y="1029"/>
                    <a:pt x="2270" y="1029"/>
                  </a:cubicBezTo>
                  <a:cubicBezTo>
                    <a:pt x="2266" y="1027"/>
                    <a:pt x="2266" y="1027"/>
                    <a:pt x="2266" y="1027"/>
                  </a:cubicBezTo>
                  <a:cubicBezTo>
                    <a:pt x="2268" y="1030"/>
                    <a:pt x="2268" y="1030"/>
                    <a:pt x="2268" y="1030"/>
                  </a:cubicBezTo>
                  <a:cubicBezTo>
                    <a:pt x="2268" y="1030"/>
                    <a:pt x="2269" y="1030"/>
                    <a:pt x="2270" y="1029"/>
                  </a:cubicBezTo>
                  <a:cubicBezTo>
                    <a:pt x="2266" y="1027"/>
                    <a:pt x="2266" y="1027"/>
                    <a:pt x="2266" y="1027"/>
                  </a:cubicBezTo>
                  <a:cubicBezTo>
                    <a:pt x="2268" y="1030"/>
                    <a:pt x="2268" y="1030"/>
                    <a:pt x="2268" y="1030"/>
                  </a:cubicBezTo>
                  <a:cubicBezTo>
                    <a:pt x="2267" y="1028"/>
                    <a:pt x="2267" y="1028"/>
                    <a:pt x="2267" y="1028"/>
                  </a:cubicBezTo>
                  <a:cubicBezTo>
                    <a:pt x="2267" y="1030"/>
                    <a:pt x="2267" y="1030"/>
                    <a:pt x="2267" y="1030"/>
                  </a:cubicBezTo>
                  <a:cubicBezTo>
                    <a:pt x="2267" y="1030"/>
                    <a:pt x="2267" y="1030"/>
                    <a:pt x="2268" y="1030"/>
                  </a:cubicBezTo>
                  <a:cubicBezTo>
                    <a:pt x="2267" y="1028"/>
                    <a:pt x="2267" y="1028"/>
                    <a:pt x="2267" y="1028"/>
                  </a:cubicBezTo>
                  <a:cubicBezTo>
                    <a:pt x="2267" y="1030"/>
                    <a:pt x="2267" y="1030"/>
                    <a:pt x="2267" y="1030"/>
                  </a:cubicBezTo>
                  <a:cubicBezTo>
                    <a:pt x="2267" y="1029"/>
                    <a:pt x="2267" y="1029"/>
                    <a:pt x="2267" y="1029"/>
                  </a:cubicBezTo>
                  <a:cubicBezTo>
                    <a:pt x="2267" y="1030"/>
                    <a:pt x="2267" y="1030"/>
                    <a:pt x="2267" y="1030"/>
                  </a:cubicBezTo>
                  <a:cubicBezTo>
                    <a:pt x="2267" y="1030"/>
                    <a:pt x="2267" y="1030"/>
                    <a:pt x="2267" y="1030"/>
                  </a:cubicBezTo>
                  <a:cubicBezTo>
                    <a:pt x="2267" y="1029"/>
                    <a:pt x="2267" y="1029"/>
                    <a:pt x="2267" y="1029"/>
                  </a:cubicBezTo>
                  <a:cubicBezTo>
                    <a:pt x="2267" y="1030"/>
                    <a:pt x="2267" y="1030"/>
                    <a:pt x="2267" y="1030"/>
                  </a:cubicBezTo>
                  <a:cubicBezTo>
                    <a:pt x="2267" y="1030"/>
                    <a:pt x="2267" y="1030"/>
                    <a:pt x="2267" y="1030"/>
                  </a:cubicBezTo>
                  <a:cubicBezTo>
                    <a:pt x="2267" y="1030"/>
                    <a:pt x="2268" y="1031"/>
                    <a:pt x="2269" y="1031"/>
                  </a:cubicBezTo>
                  <a:cubicBezTo>
                    <a:pt x="2274" y="1033"/>
                    <a:pt x="2284" y="1038"/>
                    <a:pt x="2297" y="1045"/>
                  </a:cubicBezTo>
                  <a:cubicBezTo>
                    <a:pt x="2343" y="1070"/>
                    <a:pt x="2431" y="1122"/>
                    <a:pt x="2508" y="1168"/>
                  </a:cubicBezTo>
                  <a:cubicBezTo>
                    <a:pt x="2546" y="1191"/>
                    <a:pt x="2581" y="1212"/>
                    <a:pt x="2607" y="1228"/>
                  </a:cubicBezTo>
                  <a:cubicBezTo>
                    <a:pt x="2620" y="1235"/>
                    <a:pt x="2630" y="1242"/>
                    <a:pt x="2638" y="1246"/>
                  </a:cubicBezTo>
                  <a:cubicBezTo>
                    <a:pt x="2645" y="1251"/>
                    <a:pt x="2649" y="1253"/>
                    <a:pt x="2649" y="1253"/>
                  </a:cubicBezTo>
                  <a:cubicBezTo>
                    <a:pt x="2651" y="1254"/>
                    <a:pt x="2653" y="1254"/>
                    <a:pt x="2654" y="1252"/>
                  </a:cubicBezTo>
                  <a:cubicBezTo>
                    <a:pt x="2656" y="1250"/>
                    <a:pt x="2655" y="1248"/>
                    <a:pt x="2653" y="1246"/>
                  </a:cubicBezTo>
                  <a:cubicBezTo>
                    <a:pt x="2276" y="1010"/>
                    <a:pt x="2276" y="1010"/>
                    <a:pt x="2276" y="1010"/>
                  </a:cubicBezTo>
                  <a:cubicBezTo>
                    <a:pt x="2273" y="1014"/>
                    <a:pt x="2273" y="1014"/>
                    <a:pt x="2273" y="1014"/>
                  </a:cubicBezTo>
                  <a:cubicBezTo>
                    <a:pt x="2277" y="1016"/>
                    <a:pt x="2277" y="1016"/>
                    <a:pt x="2277" y="1016"/>
                  </a:cubicBezTo>
                  <a:cubicBezTo>
                    <a:pt x="2273" y="1014"/>
                    <a:pt x="2273" y="1014"/>
                    <a:pt x="2273" y="1014"/>
                  </a:cubicBezTo>
                  <a:cubicBezTo>
                    <a:pt x="2275" y="1018"/>
                    <a:pt x="2275" y="1018"/>
                    <a:pt x="2275" y="1018"/>
                  </a:cubicBezTo>
                  <a:cubicBezTo>
                    <a:pt x="2275" y="1017"/>
                    <a:pt x="2276" y="1017"/>
                    <a:pt x="2277" y="1016"/>
                  </a:cubicBezTo>
                  <a:cubicBezTo>
                    <a:pt x="2273" y="1014"/>
                    <a:pt x="2273" y="1014"/>
                    <a:pt x="2273" y="1014"/>
                  </a:cubicBezTo>
                  <a:cubicBezTo>
                    <a:pt x="2275" y="1018"/>
                    <a:pt x="2275" y="1018"/>
                    <a:pt x="2275" y="1018"/>
                  </a:cubicBezTo>
                  <a:cubicBezTo>
                    <a:pt x="2274" y="1014"/>
                    <a:pt x="2274" y="1014"/>
                    <a:pt x="2274" y="1014"/>
                  </a:cubicBezTo>
                  <a:cubicBezTo>
                    <a:pt x="2274" y="1018"/>
                    <a:pt x="2274" y="1018"/>
                    <a:pt x="2274" y="1018"/>
                  </a:cubicBezTo>
                  <a:cubicBezTo>
                    <a:pt x="2274" y="1018"/>
                    <a:pt x="2274" y="1018"/>
                    <a:pt x="2275" y="1018"/>
                  </a:cubicBezTo>
                  <a:cubicBezTo>
                    <a:pt x="2274" y="1014"/>
                    <a:pt x="2274" y="1014"/>
                    <a:pt x="2274" y="1014"/>
                  </a:cubicBezTo>
                  <a:cubicBezTo>
                    <a:pt x="2274" y="1018"/>
                    <a:pt x="2274" y="1018"/>
                    <a:pt x="2274" y="1018"/>
                  </a:cubicBezTo>
                  <a:cubicBezTo>
                    <a:pt x="2274" y="1015"/>
                    <a:pt x="2274" y="1015"/>
                    <a:pt x="2274" y="1015"/>
                  </a:cubicBezTo>
                  <a:cubicBezTo>
                    <a:pt x="2273" y="1018"/>
                    <a:pt x="2273" y="1018"/>
                    <a:pt x="2273" y="1018"/>
                  </a:cubicBezTo>
                  <a:cubicBezTo>
                    <a:pt x="2273" y="1018"/>
                    <a:pt x="2273" y="1018"/>
                    <a:pt x="2274" y="1018"/>
                  </a:cubicBezTo>
                  <a:cubicBezTo>
                    <a:pt x="2274" y="1015"/>
                    <a:pt x="2274" y="1015"/>
                    <a:pt x="2274" y="1015"/>
                  </a:cubicBezTo>
                  <a:cubicBezTo>
                    <a:pt x="2273" y="1018"/>
                    <a:pt x="2273" y="1018"/>
                    <a:pt x="2273" y="1018"/>
                  </a:cubicBezTo>
                  <a:cubicBezTo>
                    <a:pt x="2273" y="1017"/>
                    <a:pt x="2273" y="1017"/>
                    <a:pt x="2273" y="1017"/>
                  </a:cubicBezTo>
                  <a:cubicBezTo>
                    <a:pt x="2273" y="1018"/>
                    <a:pt x="2273" y="1018"/>
                    <a:pt x="2273" y="1018"/>
                  </a:cubicBezTo>
                  <a:cubicBezTo>
                    <a:pt x="2273" y="1018"/>
                    <a:pt x="2273" y="1018"/>
                    <a:pt x="2273" y="1018"/>
                  </a:cubicBezTo>
                  <a:cubicBezTo>
                    <a:pt x="2273" y="1017"/>
                    <a:pt x="2273" y="1017"/>
                    <a:pt x="2273" y="1017"/>
                  </a:cubicBezTo>
                  <a:cubicBezTo>
                    <a:pt x="2273" y="1018"/>
                    <a:pt x="2273" y="1018"/>
                    <a:pt x="2273" y="1018"/>
                  </a:cubicBezTo>
                  <a:cubicBezTo>
                    <a:pt x="2273" y="1018"/>
                    <a:pt x="2273" y="1018"/>
                    <a:pt x="2275" y="1019"/>
                  </a:cubicBezTo>
                  <a:cubicBezTo>
                    <a:pt x="2279" y="1021"/>
                    <a:pt x="2288" y="1026"/>
                    <a:pt x="2301" y="1033"/>
                  </a:cubicBezTo>
                  <a:cubicBezTo>
                    <a:pt x="2347" y="1059"/>
                    <a:pt x="2437" y="1112"/>
                    <a:pt x="2516" y="1159"/>
                  </a:cubicBezTo>
                  <a:cubicBezTo>
                    <a:pt x="2555" y="1182"/>
                    <a:pt x="2592" y="1203"/>
                    <a:pt x="2618" y="1219"/>
                  </a:cubicBezTo>
                  <a:cubicBezTo>
                    <a:pt x="2632" y="1227"/>
                    <a:pt x="2642" y="1234"/>
                    <a:pt x="2650" y="1238"/>
                  </a:cubicBezTo>
                  <a:cubicBezTo>
                    <a:pt x="2658" y="1243"/>
                    <a:pt x="2662" y="1245"/>
                    <a:pt x="2662" y="1245"/>
                  </a:cubicBezTo>
                  <a:cubicBezTo>
                    <a:pt x="2664" y="1246"/>
                    <a:pt x="2666" y="1246"/>
                    <a:pt x="2667" y="1244"/>
                  </a:cubicBezTo>
                  <a:cubicBezTo>
                    <a:pt x="2668" y="1242"/>
                    <a:pt x="2668" y="1239"/>
                    <a:pt x="2666" y="1238"/>
                  </a:cubicBezTo>
                  <a:cubicBezTo>
                    <a:pt x="2292" y="1004"/>
                    <a:pt x="2292" y="1004"/>
                    <a:pt x="2292" y="1004"/>
                  </a:cubicBezTo>
                  <a:cubicBezTo>
                    <a:pt x="2290" y="1008"/>
                    <a:pt x="2290" y="1008"/>
                    <a:pt x="2290" y="1008"/>
                  </a:cubicBezTo>
                  <a:cubicBezTo>
                    <a:pt x="2293" y="1010"/>
                    <a:pt x="2293" y="1010"/>
                    <a:pt x="2293" y="1010"/>
                  </a:cubicBezTo>
                  <a:cubicBezTo>
                    <a:pt x="2290" y="1008"/>
                    <a:pt x="2290" y="1008"/>
                    <a:pt x="2290" y="1008"/>
                  </a:cubicBezTo>
                  <a:cubicBezTo>
                    <a:pt x="2291" y="1011"/>
                    <a:pt x="2291" y="1011"/>
                    <a:pt x="2291" y="1011"/>
                  </a:cubicBezTo>
                  <a:cubicBezTo>
                    <a:pt x="2292" y="1011"/>
                    <a:pt x="2293" y="1011"/>
                    <a:pt x="2293" y="1010"/>
                  </a:cubicBezTo>
                  <a:cubicBezTo>
                    <a:pt x="2290" y="1008"/>
                    <a:pt x="2290" y="1008"/>
                    <a:pt x="2290" y="1008"/>
                  </a:cubicBezTo>
                  <a:cubicBezTo>
                    <a:pt x="2291" y="1011"/>
                    <a:pt x="2291" y="1011"/>
                    <a:pt x="2291" y="1011"/>
                  </a:cubicBezTo>
                  <a:cubicBezTo>
                    <a:pt x="2290" y="1009"/>
                    <a:pt x="2290" y="1009"/>
                    <a:pt x="2290" y="1009"/>
                  </a:cubicBezTo>
                  <a:cubicBezTo>
                    <a:pt x="2290" y="1012"/>
                    <a:pt x="2290" y="1012"/>
                    <a:pt x="2290" y="1012"/>
                  </a:cubicBezTo>
                  <a:cubicBezTo>
                    <a:pt x="2291" y="1012"/>
                    <a:pt x="2291" y="1012"/>
                    <a:pt x="2291" y="1011"/>
                  </a:cubicBezTo>
                  <a:cubicBezTo>
                    <a:pt x="2290" y="1009"/>
                    <a:pt x="2290" y="1009"/>
                    <a:pt x="2290" y="1009"/>
                  </a:cubicBezTo>
                  <a:cubicBezTo>
                    <a:pt x="2290" y="1012"/>
                    <a:pt x="2290" y="1012"/>
                    <a:pt x="2290" y="1012"/>
                  </a:cubicBezTo>
                  <a:cubicBezTo>
                    <a:pt x="2290" y="1011"/>
                    <a:pt x="2290" y="1011"/>
                    <a:pt x="2290" y="1011"/>
                  </a:cubicBezTo>
                  <a:cubicBezTo>
                    <a:pt x="2290" y="1012"/>
                    <a:pt x="2290" y="1012"/>
                    <a:pt x="2290" y="1012"/>
                  </a:cubicBezTo>
                  <a:cubicBezTo>
                    <a:pt x="2290" y="1012"/>
                    <a:pt x="2290" y="1012"/>
                    <a:pt x="2290" y="1012"/>
                  </a:cubicBezTo>
                  <a:cubicBezTo>
                    <a:pt x="2290" y="1011"/>
                    <a:pt x="2290" y="1011"/>
                    <a:pt x="2290" y="1011"/>
                  </a:cubicBezTo>
                  <a:cubicBezTo>
                    <a:pt x="2290" y="1012"/>
                    <a:pt x="2290" y="1012"/>
                    <a:pt x="2290" y="1012"/>
                  </a:cubicBezTo>
                  <a:cubicBezTo>
                    <a:pt x="2290" y="1012"/>
                    <a:pt x="2290" y="1012"/>
                    <a:pt x="2290" y="1012"/>
                  </a:cubicBezTo>
                  <a:cubicBezTo>
                    <a:pt x="2291" y="1012"/>
                    <a:pt x="2292" y="1012"/>
                    <a:pt x="2293" y="1013"/>
                  </a:cubicBezTo>
                  <a:cubicBezTo>
                    <a:pt x="2298" y="1015"/>
                    <a:pt x="2309" y="1020"/>
                    <a:pt x="2322" y="1027"/>
                  </a:cubicBezTo>
                  <a:cubicBezTo>
                    <a:pt x="2369" y="1052"/>
                    <a:pt x="2456" y="1104"/>
                    <a:pt x="2532" y="1149"/>
                  </a:cubicBezTo>
                  <a:cubicBezTo>
                    <a:pt x="2570" y="1172"/>
                    <a:pt x="2605" y="1193"/>
                    <a:pt x="2630" y="1209"/>
                  </a:cubicBezTo>
                  <a:cubicBezTo>
                    <a:pt x="2643" y="1216"/>
                    <a:pt x="2653" y="1223"/>
                    <a:pt x="2660" y="1227"/>
                  </a:cubicBezTo>
                  <a:cubicBezTo>
                    <a:pt x="2668" y="1231"/>
                    <a:pt x="2672" y="1234"/>
                    <a:pt x="2672" y="1234"/>
                  </a:cubicBezTo>
                  <a:cubicBezTo>
                    <a:pt x="2674" y="1235"/>
                    <a:pt x="2676" y="1234"/>
                    <a:pt x="2677" y="1233"/>
                  </a:cubicBezTo>
                  <a:cubicBezTo>
                    <a:pt x="2678" y="1231"/>
                    <a:pt x="2678" y="1228"/>
                    <a:pt x="2676" y="1227"/>
                  </a:cubicBezTo>
                  <a:cubicBezTo>
                    <a:pt x="2304" y="995"/>
                    <a:pt x="2304" y="995"/>
                    <a:pt x="2304" y="995"/>
                  </a:cubicBezTo>
                  <a:cubicBezTo>
                    <a:pt x="2302" y="998"/>
                    <a:pt x="2302" y="998"/>
                    <a:pt x="2302" y="998"/>
                  </a:cubicBezTo>
                  <a:cubicBezTo>
                    <a:pt x="2305" y="1000"/>
                    <a:pt x="2305" y="1000"/>
                    <a:pt x="2305" y="1000"/>
                  </a:cubicBezTo>
                  <a:cubicBezTo>
                    <a:pt x="2302" y="998"/>
                    <a:pt x="2302" y="998"/>
                    <a:pt x="2302" y="998"/>
                  </a:cubicBezTo>
                  <a:cubicBezTo>
                    <a:pt x="2303" y="1002"/>
                    <a:pt x="2303" y="1002"/>
                    <a:pt x="2303" y="1002"/>
                  </a:cubicBezTo>
                  <a:cubicBezTo>
                    <a:pt x="2304" y="1001"/>
                    <a:pt x="2305" y="1001"/>
                    <a:pt x="2305" y="1000"/>
                  </a:cubicBezTo>
                  <a:cubicBezTo>
                    <a:pt x="2302" y="998"/>
                    <a:pt x="2302" y="998"/>
                    <a:pt x="2302" y="998"/>
                  </a:cubicBezTo>
                  <a:cubicBezTo>
                    <a:pt x="2303" y="1002"/>
                    <a:pt x="2303" y="1002"/>
                    <a:pt x="2303" y="1002"/>
                  </a:cubicBezTo>
                  <a:cubicBezTo>
                    <a:pt x="2303" y="999"/>
                    <a:pt x="2303" y="999"/>
                    <a:pt x="2303" y="999"/>
                  </a:cubicBezTo>
                  <a:cubicBezTo>
                    <a:pt x="2303" y="1002"/>
                    <a:pt x="2303" y="1002"/>
                    <a:pt x="2303" y="1002"/>
                  </a:cubicBezTo>
                  <a:cubicBezTo>
                    <a:pt x="2303" y="1002"/>
                    <a:pt x="2303" y="1002"/>
                    <a:pt x="2303" y="1002"/>
                  </a:cubicBezTo>
                  <a:cubicBezTo>
                    <a:pt x="2303" y="999"/>
                    <a:pt x="2303" y="999"/>
                    <a:pt x="2303" y="999"/>
                  </a:cubicBezTo>
                  <a:cubicBezTo>
                    <a:pt x="2303" y="1002"/>
                    <a:pt x="2303" y="1002"/>
                    <a:pt x="2303" y="1002"/>
                  </a:cubicBezTo>
                  <a:cubicBezTo>
                    <a:pt x="2303" y="1001"/>
                    <a:pt x="2303" y="1001"/>
                    <a:pt x="2303" y="1001"/>
                  </a:cubicBezTo>
                  <a:cubicBezTo>
                    <a:pt x="2303" y="1002"/>
                    <a:pt x="2303" y="1002"/>
                    <a:pt x="2303" y="1002"/>
                  </a:cubicBezTo>
                  <a:cubicBezTo>
                    <a:pt x="2303" y="1002"/>
                    <a:pt x="2303" y="1002"/>
                    <a:pt x="2303" y="1002"/>
                  </a:cubicBezTo>
                  <a:cubicBezTo>
                    <a:pt x="2303" y="1001"/>
                    <a:pt x="2303" y="1001"/>
                    <a:pt x="2303" y="1001"/>
                  </a:cubicBezTo>
                  <a:cubicBezTo>
                    <a:pt x="2303" y="1002"/>
                    <a:pt x="2303" y="1002"/>
                    <a:pt x="2303" y="1002"/>
                  </a:cubicBezTo>
                  <a:cubicBezTo>
                    <a:pt x="2303" y="1002"/>
                    <a:pt x="2303" y="1002"/>
                    <a:pt x="2303" y="1002"/>
                  </a:cubicBezTo>
                  <a:cubicBezTo>
                    <a:pt x="2303" y="1002"/>
                    <a:pt x="2304" y="1002"/>
                    <a:pt x="2305" y="1003"/>
                  </a:cubicBezTo>
                  <a:cubicBezTo>
                    <a:pt x="2311" y="1005"/>
                    <a:pt x="2321" y="1010"/>
                    <a:pt x="2334" y="1017"/>
                  </a:cubicBezTo>
                  <a:cubicBezTo>
                    <a:pt x="2381" y="1042"/>
                    <a:pt x="2467" y="1095"/>
                    <a:pt x="2542" y="1141"/>
                  </a:cubicBezTo>
                  <a:cubicBezTo>
                    <a:pt x="2580" y="1164"/>
                    <a:pt x="2615" y="1186"/>
                    <a:pt x="2640" y="1201"/>
                  </a:cubicBezTo>
                  <a:cubicBezTo>
                    <a:pt x="2653" y="1209"/>
                    <a:pt x="2663" y="1216"/>
                    <a:pt x="2670" y="1220"/>
                  </a:cubicBezTo>
                  <a:cubicBezTo>
                    <a:pt x="2674" y="1222"/>
                    <a:pt x="2677" y="1224"/>
                    <a:pt x="2679" y="1225"/>
                  </a:cubicBezTo>
                  <a:cubicBezTo>
                    <a:pt x="2680" y="1226"/>
                    <a:pt x="2680" y="1226"/>
                    <a:pt x="2681" y="1227"/>
                  </a:cubicBezTo>
                  <a:cubicBezTo>
                    <a:pt x="2682" y="1227"/>
                    <a:pt x="2682" y="1227"/>
                    <a:pt x="2682" y="1227"/>
                  </a:cubicBezTo>
                  <a:cubicBezTo>
                    <a:pt x="2682" y="1227"/>
                    <a:pt x="2682" y="1227"/>
                    <a:pt x="2682" y="1227"/>
                  </a:cubicBezTo>
                  <a:cubicBezTo>
                    <a:pt x="2682" y="1227"/>
                    <a:pt x="2682" y="1227"/>
                    <a:pt x="2682" y="1227"/>
                  </a:cubicBezTo>
                  <a:cubicBezTo>
                    <a:pt x="2683" y="1228"/>
                    <a:pt x="2683" y="1228"/>
                    <a:pt x="2683" y="1228"/>
                  </a:cubicBezTo>
                  <a:cubicBezTo>
                    <a:pt x="2683" y="1228"/>
                    <a:pt x="2683" y="1228"/>
                    <a:pt x="2684" y="1228"/>
                  </a:cubicBezTo>
                  <a:cubicBezTo>
                    <a:pt x="2685" y="1228"/>
                    <a:pt x="2687" y="1227"/>
                    <a:pt x="2687" y="1226"/>
                  </a:cubicBezTo>
                  <a:cubicBezTo>
                    <a:pt x="2688" y="1225"/>
                    <a:pt x="2688" y="1224"/>
                    <a:pt x="2688" y="1224"/>
                  </a:cubicBezTo>
                  <a:cubicBezTo>
                    <a:pt x="2688" y="1223"/>
                    <a:pt x="2688" y="1222"/>
                    <a:pt x="2687" y="1222"/>
                  </a:cubicBezTo>
                  <a:cubicBezTo>
                    <a:pt x="2687" y="1221"/>
                    <a:pt x="2687" y="1221"/>
                    <a:pt x="2687" y="1221"/>
                  </a:cubicBezTo>
                  <a:cubicBezTo>
                    <a:pt x="2686" y="1220"/>
                    <a:pt x="2686" y="1220"/>
                    <a:pt x="2686" y="1220"/>
                  </a:cubicBezTo>
                  <a:cubicBezTo>
                    <a:pt x="2684" y="1219"/>
                    <a:pt x="2682" y="1217"/>
                    <a:pt x="2678" y="1214"/>
                  </a:cubicBezTo>
                  <a:cubicBezTo>
                    <a:pt x="2650" y="1196"/>
                    <a:pt x="2558" y="1139"/>
                    <a:pt x="2473" y="1086"/>
                  </a:cubicBezTo>
                  <a:cubicBezTo>
                    <a:pt x="2388" y="1033"/>
                    <a:pt x="2309" y="985"/>
                    <a:pt x="2309" y="985"/>
                  </a:cubicBezTo>
                  <a:cubicBezTo>
                    <a:pt x="2307" y="988"/>
                    <a:pt x="2307" y="988"/>
                    <a:pt x="2307" y="988"/>
                  </a:cubicBezTo>
                  <a:cubicBezTo>
                    <a:pt x="2305" y="992"/>
                    <a:pt x="2305" y="992"/>
                    <a:pt x="2305" y="992"/>
                  </a:cubicBezTo>
                  <a:cubicBezTo>
                    <a:pt x="2693" y="1217"/>
                    <a:pt x="2693" y="1217"/>
                    <a:pt x="2693" y="1217"/>
                  </a:cubicBezTo>
                  <a:cubicBezTo>
                    <a:pt x="2695" y="1218"/>
                    <a:pt x="2697" y="1217"/>
                    <a:pt x="2698" y="1215"/>
                  </a:cubicBezTo>
                  <a:cubicBezTo>
                    <a:pt x="2699" y="1214"/>
                    <a:pt x="2699" y="1214"/>
                    <a:pt x="2699" y="1213"/>
                  </a:cubicBezTo>
                  <a:cubicBezTo>
                    <a:pt x="2699" y="1212"/>
                    <a:pt x="2699" y="1212"/>
                    <a:pt x="2699" y="1211"/>
                  </a:cubicBezTo>
                  <a:cubicBezTo>
                    <a:pt x="2698" y="1211"/>
                    <a:pt x="2698" y="1210"/>
                    <a:pt x="2698" y="1210"/>
                  </a:cubicBezTo>
                  <a:cubicBezTo>
                    <a:pt x="2697" y="1210"/>
                    <a:pt x="2697" y="1209"/>
                    <a:pt x="2697" y="1209"/>
                  </a:cubicBezTo>
                  <a:cubicBezTo>
                    <a:pt x="2695" y="1208"/>
                    <a:pt x="2693" y="1206"/>
                    <a:pt x="2689" y="1204"/>
                  </a:cubicBezTo>
                  <a:cubicBezTo>
                    <a:pt x="2675" y="1194"/>
                    <a:pt x="2645" y="1175"/>
                    <a:pt x="2608" y="1152"/>
                  </a:cubicBezTo>
                  <a:cubicBezTo>
                    <a:pt x="2498" y="1083"/>
                    <a:pt x="2322" y="975"/>
                    <a:pt x="2322" y="975"/>
                  </a:cubicBezTo>
                  <a:cubicBezTo>
                    <a:pt x="2320" y="979"/>
                    <a:pt x="2320" y="979"/>
                    <a:pt x="2320" y="979"/>
                  </a:cubicBezTo>
                  <a:cubicBezTo>
                    <a:pt x="2324" y="981"/>
                    <a:pt x="2324" y="981"/>
                    <a:pt x="2324" y="981"/>
                  </a:cubicBezTo>
                  <a:cubicBezTo>
                    <a:pt x="2321" y="979"/>
                    <a:pt x="2321" y="979"/>
                    <a:pt x="2321" y="979"/>
                  </a:cubicBezTo>
                  <a:cubicBezTo>
                    <a:pt x="2322" y="982"/>
                    <a:pt x="2322" y="982"/>
                    <a:pt x="2322" y="982"/>
                  </a:cubicBezTo>
                  <a:cubicBezTo>
                    <a:pt x="2322" y="982"/>
                    <a:pt x="2323" y="982"/>
                    <a:pt x="2324" y="981"/>
                  </a:cubicBezTo>
                  <a:cubicBezTo>
                    <a:pt x="2321" y="979"/>
                    <a:pt x="2321" y="979"/>
                    <a:pt x="2321" y="979"/>
                  </a:cubicBezTo>
                  <a:cubicBezTo>
                    <a:pt x="2322" y="982"/>
                    <a:pt x="2322" y="982"/>
                    <a:pt x="2322" y="982"/>
                  </a:cubicBezTo>
                  <a:cubicBezTo>
                    <a:pt x="2321" y="981"/>
                    <a:pt x="2321" y="981"/>
                    <a:pt x="2321" y="981"/>
                  </a:cubicBezTo>
                  <a:cubicBezTo>
                    <a:pt x="2321" y="982"/>
                    <a:pt x="2321" y="982"/>
                    <a:pt x="2321" y="982"/>
                  </a:cubicBezTo>
                  <a:cubicBezTo>
                    <a:pt x="2321" y="982"/>
                    <a:pt x="2321" y="983"/>
                    <a:pt x="2322" y="982"/>
                  </a:cubicBezTo>
                  <a:cubicBezTo>
                    <a:pt x="2321" y="981"/>
                    <a:pt x="2321" y="981"/>
                    <a:pt x="2321" y="981"/>
                  </a:cubicBezTo>
                  <a:cubicBezTo>
                    <a:pt x="2321" y="982"/>
                    <a:pt x="2321" y="982"/>
                    <a:pt x="2321" y="982"/>
                  </a:cubicBezTo>
                  <a:cubicBezTo>
                    <a:pt x="2321" y="982"/>
                    <a:pt x="2322" y="983"/>
                    <a:pt x="2323" y="983"/>
                  </a:cubicBezTo>
                  <a:cubicBezTo>
                    <a:pt x="2326" y="984"/>
                    <a:pt x="2329" y="985"/>
                    <a:pt x="2334" y="988"/>
                  </a:cubicBezTo>
                  <a:cubicBezTo>
                    <a:pt x="2352" y="996"/>
                    <a:pt x="2385" y="1014"/>
                    <a:pt x="2424" y="1036"/>
                  </a:cubicBezTo>
                  <a:cubicBezTo>
                    <a:pt x="2482" y="1070"/>
                    <a:pt x="2554" y="1113"/>
                    <a:pt x="2612" y="1148"/>
                  </a:cubicBezTo>
                  <a:cubicBezTo>
                    <a:pt x="2640" y="1165"/>
                    <a:pt x="2665" y="1181"/>
                    <a:pt x="2683" y="1191"/>
                  </a:cubicBezTo>
                  <a:cubicBezTo>
                    <a:pt x="2692" y="1197"/>
                    <a:pt x="2699" y="1201"/>
                    <a:pt x="2704" y="1204"/>
                  </a:cubicBezTo>
                  <a:cubicBezTo>
                    <a:pt x="2709" y="1207"/>
                    <a:pt x="2712" y="1209"/>
                    <a:pt x="2712" y="1209"/>
                  </a:cubicBezTo>
                  <a:cubicBezTo>
                    <a:pt x="2714" y="1206"/>
                    <a:pt x="2714" y="1206"/>
                    <a:pt x="2714" y="1206"/>
                  </a:cubicBezTo>
                  <a:cubicBezTo>
                    <a:pt x="2716" y="1202"/>
                    <a:pt x="2716" y="1202"/>
                    <a:pt x="2716" y="1202"/>
                  </a:cubicBezTo>
                  <a:cubicBezTo>
                    <a:pt x="2716" y="1202"/>
                    <a:pt x="2714" y="1201"/>
                    <a:pt x="2712" y="1200"/>
                  </a:cubicBezTo>
                  <a:cubicBezTo>
                    <a:pt x="2691" y="1187"/>
                    <a:pt x="2597" y="1132"/>
                    <a:pt x="2509" y="1078"/>
                  </a:cubicBezTo>
                  <a:cubicBezTo>
                    <a:pt x="2465" y="1051"/>
                    <a:pt x="2422" y="1025"/>
                    <a:pt x="2390" y="1004"/>
                  </a:cubicBezTo>
                  <a:cubicBezTo>
                    <a:pt x="2374" y="994"/>
                    <a:pt x="2361" y="985"/>
                    <a:pt x="2352" y="979"/>
                  </a:cubicBezTo>
                  <a:cubicBezTo>
                    <a:pt x="2347" y="975"/>
                    <a:pt x="2344" y="973"/>
                    <a:pt x="2342" y="971"/>
                  </a:cubicBezTo>
                  <a:cubicBezTo>
                    <a:pt x="2340" y="970"/>
                    <a:pt x="2340" y="969"/>
                    <a:pt x="2339" y="968"/>
                  </a:cubicBezTo>
                  <a:cubicBezTo>
                    <a:pt x="2339" y="968"/>
                    <a:pt x="2339" y="968"/>
                    <a:pt x="2339" y="968"/>
                  </a:cubicBezTo>
                  <a:cubicBezTo>
                    <a:pt x="2339" y="968"/>
                    <a:pt x="2339" y="968"/>
                    <a:pt x="2339" y="968"/>
                  </a:cubicBezTo>
                  <a:cubicBezTo>
                    <a:pt x="2337" y="969"/>
                    <a:pt x="2337" y="969"/>
                    <a:pt x="2337" y="969"/>
                  </a:cubicBezTo>
                  <a:cubicBezTo>
                    <a:pt x="2339" y="969"/>
                    <a:pt x="2339" y="969"/>
                    <a:pt x="2339" y="969"/>
                  </a:cubicBezTo>
                  <a:cubicBezTo>
                    <a:pt x="2339" y="968"/>
                    <a:pt x="2339" y="968"/>
                    <a:pt x="2339" y="968"/>
                  </a:cubicBezTo>
                  <a:cubicBezTo>
                    <a:pt x="2337" y="969"/>
                    <a:pt x="2337" y="969"/>
                    <a:pt x="2337" y="969"/>
                  </a:cubicBezTo>
                  <a:cubicBezTo>
                    <a:pt x="2339" y="969"/>
                    <a:pt x="2339" y="969"/>
                    <a:pt x="2339" y="969"/>
                  </a:cubicBezTo>
                  <a:cubicBezTo>
                    <a:pt x="2336" y="969"/>
                    <a:pt x="2336" y="969"/>
                    <a:pt x="2336" y="969"/>
                  </a:cubicBezTo>
                  <a:cubicBezTo>
                    <a:pt x="2339" y="971"/>
                    <a:pt x="2339" y="971"/>
                    <a:pt x="2339" y="971"/>
                  </a:cubicBezTo>
                  <a:cubicBezTo>
                    <a:pt x="2339" y="970"/>
                    <a:pt x="2339" y="970"/>
                    <a:pt x="2339" y="969"/>
                  </a:cubicBezTo>
                  <a:cubicBezTo>
                    <a:pt x="2336" y="969"/>
                    <a:pt x="2336" y="969"/>
                    <a:pt x="2336" y="969"/>
                  </a:cubicBezTo>
                  <a:cubicBezTo>
                    <a:pt x="2339" y="971"/>
                    <a:pt x="2339" y="971"/>
                    <a:pt x="2339" y="971"/>
                  </a:cubicBezTo>
                  <a:cubicBezTo>
                    <a:pt x="2335" y="969"/>
                    <a:pt x="2335" y="969"/>
                    <a:pt x="2335" y="969"/>
                  </a:cubicBezTo>
                  <a:cubicBezTo>
                    <a:pt x="2333" y="972"/>
                    <a:pt x="2333" y="972"/>
                    <a:pt x="2333" y="972"/>
                  </a:cubicBezTo>
                  <a:cubicBezTo>
                    <a:pt x="2718" y="1200"/>
                    <a:pt x="2718" y="1200"/>
                    <a:pt x="2718" y="1200"/>
                  </a:cubicBezTo>
                  <a:cubicBezTo>
                    <a:pt x="2720" y="1201"/>
                    <a:pt x="2723" y="1200"/>
                    <a:pt x="2724" y="1199"/>
                  </a:cubicBezTo>
                  <a:cubicBezTo>
                    <a:pt x="2725" y="1197"/>
                    <a:pt x="2724" y="1194"/>
                    <a:pt x="2722" y="1193"/>
                  </a:cubicBezTo>
                  <a:cubicBezTo>
                    <a:pt x="2722" y="1193"/>
                    <a:pt x="2721" y="1192"/>
                    <a:pt x="2718" y="1191"/>
                  </a:cubicBezTo>
                  <a:cubicBezTo>
                    <a:pt x="2697" y="1178"/>
                    <a:pt x="2604" y="1123"/>
                    <a:pt x="2516" y="1069"/>
                  </a:cubicBezTo>
                  <a:cubicBezTo>
                    <a:pt x="2472" y="1042"/>
                    <a:pt x="2429" y="1015"/>
                    <a:pt x="2397" y="995"/>
                  </a:cubicBezTo>
                  <a:cubicBezTo>
                    <a:pt x="2381" y="985"/>
                    <a:pt x="2368" y="976"/>
                    <a:pt x="2359" y="970"/>
                  </a:cubicBezTo>
                  <a:cubicBezTo>
                    <a:pt x="2354" y="966"/>
                    <a:pt x="2351" y="964"/>
                    <a:pt x="2349" y="962"/>
                  </a:cubicBezTo>
                  <a:cubicBezTo>
                    <a:pt x="2347" y="961"/>
                    <a:pt x="2347" y="960"/>
                    <a:pt x="2346" y="959"/>
                  </a:cubicBezTo>
                  <a:cubicBezTo>
                    <a:pt x="2346" y="959"/>
                    <a:pt x="2346" y="959"/>
                    <a:pt x="2346" y="959"/>
                  </a:cubicBezTo>
                  <a:cubicBezTo>
                    <a:pt x="2346" y="959"/>
                    <a:pt x="2346" y="959"/>
                    <a:pt x="2346" y="959"/>
                  </a:cubicBezTo>
                  <a:cubicBezTo>
                    <a:pt x="2344" y="961"/>
                    <a:pt x="2344" y="961"/>
                    <a:pt x="2344" y="961"/>
                  </a:cubicBezTo>
                  <a:cubicBezTo>
                    <a:pt x="2346" y="961"/>
                    <a:pt x="2346" y="961"/>
                    <a:pt x="2346" y="961"/>
                  </a:cubicBezTo>
                  <a:cubicBezTo>
                    <a:pt x="2346" y="959"/>
                    <a:pt x="2346" y="959"/>
                    <a:pt x="2346" y="959"/>
                  </a:cubicBezTo>
                  <a:cubicBezTo>
                    <a:pt x="2344" y="961"/>
                    <a:pt x="2344" y="961"/>
                    <a:pt x="2344" y="961"/>
                  </a:cubicBezTo>
                  <a:cubicBezTo>
                    <a:pt x="2346" y="961"/>
                    <a:pt x="2346" y="961"/>
                    <a:pt x="2346" y="961"/>
                  </a:cubicBezTo>
                  <a:cubicBezTo>
                    <a:pt x="2343" y="961"/>
                    <a:pt x="2343" y="961"/>
                    <a:pt x="2343" y="961"/>
                  </a:cubicBezTo>
                  <a:cubicBezTo>
                    <a:pt x="2346" y="962"/>
                    <a:pt x="2346" y="962"/>
                    <a:pt x="2346" y="962"/>
                  </a:cubicBezTo>
                  <a:cubicBezTo>
                    <a:pt x="2346" y="962"/>
                    <a:pt x="2346" y="961"/>
                    <a:pt x="2346" y="961"/>
                  </a:cubicBezTo>
                  <a:cubicBezTo>
                    <a:pt x="2343" y="961"/>
                    <a:pt x="2343" y="961"/>
                    <a:pt x="2343" y="961"/>
                  </a:cubicBezTo>
                  <a:cubicBezTo>
                    <a:pt x="2346" y="962"/>
                    <a:pt x="2346" y="962"/>
                    <a:pt x="2346" y="962"/>
                  </a:cubicBezTo>
                  <a:cubicBezTo>
                    <a:pt x="2342" y="960"/>
                    <a:pt x="2342" y="960"/>
                    <a:pt x="2342" y="960"/>
                  </a:cubicBezTo>
                  <a:cubicBezTo>
                    <a:pt x="2340" y="964"/>
                    <a:pt x="2340" y="964"/>
                    <a:pt x="2340" y="964"/>
                  </a:cubicBezTo>
                  <a:cubicBezTo>
                    <a:pt x="2729" y="1194"/>
                    <a:pt x="2729" y="1194"/>
                    <a:pt x="2729" y="1194"/>
                  </a:cubicBezTo>
                  <a:cubicBezTo>
                    <a:pt x="2730" y="1195"/>
                    <a:pt x="2731" y="1195"/>
                    <a:pt x="2732" y="1194"/>
                  </a:cubicBezTo>
                  <a:cubicBezTo>
                    <a:pt x="2733" y="1194"/>
                    <a:pt x="2734" y="1193"/>
                    <a:pt x="2735" y="1192"/>
                  </a:cubicBezTo>
                  <a:cubicBezTo>
                    <a:pt x="2735" y="1192"/>
                    <a:pt x="2735" y="1191"/>
                    <a:pt x="2735" y="1191"/>
                  </a:cubicBezTo>
                  <a:cubicBezTo>
                    <a:pt x="2735" y="1189"/>
                    <a:pt x="2735" y="1189"/>
                    <a:pt x="2734" y="1188"/>
                  </a:cubicBezTo>
                  <a:cubicBezTo>
                    <a:pt x="2734" y="1188"/>
                    <a:pt x="2734" y="1188"/>
                    <a:pt x="2734" y="1188"/>
                  </a:cubicBezTo>
                  <a:cubicBezTo>
                    <a:pt x="2733" y="1187"/>
                    <a:pt x="2733" y="1187"/>
                    <a:pt x="2733" y="1187"/>
                  </a:cubicBezTo>
                  <a:cubicBezTo>
                    <a:pt x="2733" y="1187"/>
                    <a:pt x="2732" y="1186"/>
                    <a:pt x="2731" y="1186"/>
                  </a:cubicBezTo>
                  <a:cubicBezTo>
                    <a:pt x="2723" y="1181"/>
                    <a:pt x="2696" y="1165"/>
                    <a:pt x="2659" y="1143"/>
                  </a:cubicBezTo>
                  <a:cubicBezTo>
                    <a:pt x="2604" y="1110"/>
                    <a:pt x="2528" y="1065"/>
                    <a:pt x="2466" y="1027"/>
                  </a:cubicBezTo>
                  <a:cubicBezTo>
                    <a:pt x="2435" y="1007"/>
                    <a:pt x="2407" y="990"/>
                    <a:pt x="2387" y="977"/>
                  </a:cubicBezTo>
                  <a:cubicBezTo>
                    <a:pt x="2377" y="970"/>
                    <a:pt x="2369" y="964"/>
                    <a:pt x="2364" y="960"/>
                  </a:cubicBezTo>
                  <a:cubicBezTo>
                    <a:pt x="2361" y="958"/>
                    <a:pt x="2359" y="956"/>
                    <a:pt x="2358" y="955"/>
                  </a:cubicBezTo>
                  <a:cubicBezTo>
                    <a:pt x="2357" y="954"/>
                    <a:pt x="2357" y="954"/>
                    <a:pt x="2356" y="954"/>
                  </a:cubicBezTo>
                  <a:cubicBezTo>
                    <a:pt x="2356" y="953"/>
                    <a:pt x="2356" y="953"/>
                    <a:pt x="2356" y="953"/>
                  </a:cubicBezTo>
                  <a:cubicBezTo>
                    <a:pt x="2355" y="954"/>
                    <a:pt x="2355" y="954"/>
                    <a:pt x="2355" y="954"/>
                  </a:cubicBezTo>
                  <a:cubicBezTo>
                    <a:pt x="2357" y="954"/>
                    <a:pt x="2357" y="954"/>
                    <a:pt x="2357" y="954"/>
                  </a:cubicBezTo>
                  <a:cubicBezTo>
                    <a:pt x="2356" y="953"/>
                    <a:pt x="2356" y="953"/>
                    <a:pt x="2356" y="953"/>
                  </a:cubicBezTo>
                  <a:cubicBezTo>
                    <a:pt x="2355" y="954"/>
                    <a:pt x="2355" y="954"/>
                    <a:pt x="2355" y="954"/>
                  </a:cubicBezTo>
                  <a:cubicBezTo>
                    <a:pt x="2357" y="954"/>
                    <a:pt x="2357" y="954"/>
                    <a:pt x="2357" y="954"/>
                  </a:cubicBezTo>
                  <a:cubicBezTo>
                    <a:pt x="2354" y="955"/>
                    <a:pt x="2354" y="955"/>
                    <a:pt x="2354" y="955"/>
                  </a:cubicBezTo>
                  <a:cubicBezTo>
                    <a:pt x="2357" y="955"/>
                    <a:pt x="2357" y="955"/>
                    <a:pt x="2357" y="955"/>
                  </a:cubicBezTo>
                  <a:cubicBezTo>
                    <a:pt x="2357" y="954"/>
                    <a:pt x="2357" y="954"/>
                    <a:pt x="2357" y="954"/>
                  </a:cubicBezTo>
                  <a:cubicBezTo>
                    <a:pt x="2354" y="955"/>
                    <a:pt x="2354" y="955"/>
                    <a:pt x="2354" y="955"/>
                  </a:cubicBezTo>
                  <a:cubicBezTo>
                    <a:pt x="2357" y="955"/>
                    <a:pt x="2357" y="955"/>
                    <a:pt x="2357" y="955"/>
                  </a:cubicBezTo>
                  <a:cubicBezTo>
                    <a:pt x="2353" y="955"/>
                    <a:pt x="2353" y="955"/>
                    <a:pt x="2353" y="955"/>
                  </a:cubicBezTo>
                  <a:cubicBezTo>
                    <a:pt x="2356" y="956"/>
                    <a:pt x="2356" y="956"/>
                    <a:pt x="2356" y="956"/>
                  </a:cubicBezTo>
                  <a:cubicBezTo>
                    <a:pt x="2357" y="956"/>
                    <a:pt x="2357" y="955"/>
                    <a:pt x="2357" y="955"/>
                  </a:cubicBezTo>
                  <a:cubicBezTo>
                    <a:pt x="2353" y="955"/>
                    <a:pt x="2353" y="955"/>
                    <a:pt x="2353" y="955"/>
                  </a:cubicBezTo>
                  <a:cubicBezTo>
                    <a:pt x="2356" y="956"/>
                    <a:pt x="2356" y="956"/>
                    <a:pt x="2356" y="956"/>
                  </a:cubicBezTo>
                  <a:cubicBezTo>
                    <a:pt x="2356" y="956"/>
                    <a:pt x="2356" y="956"/>
                    <a:pt x="2356" y="956"/>
                  </a:cubicBezTo>
                  <a:cubicBezTo>
                    <a:pt x="2353" y="954"/>
                    <a:pt x="2353" y="954"/>
                    <a:pt x="2353" y="954"/>
                  </a:cubicBezTo>
                  <a:cubicBezTo>
                    <a:pt x="2354" y="958"/>
                    <a:pt x="2354" y="958"/>
                    <a:pt x="2354" y="958"/>
                  </a:cubicBezTo>
                  <a:cubicBezTo>
                    <a:pt x="2355" y="958"/>
                    <a:pt x="2356" y="957"/>
                    <a:pt x="2356" y="956"/>
                  </a:cubicBezTo>
                  <a:cubicBezTo>
                    <a:pt x="2353" y="954"/>
                    <a:pt x="2353" y="954"/>
                    <a:pt x="2353" y="954"/>
                  </a:cubicBezTo>
                  <a:cubicBezTo>
                    <a:pt x="2354" y="958"/>
                    <a:pt x="2354" y="958"/>
                    <a:pt x="2354" y="958"/>
                  </a:cubicBezTo>
                  <a:cubicBezTo>
                    <a:pt x="2353" y="954"/>
                    <a:pt x="2353" y="954"/>
                    <a:pt x="2353" y="954"/>
                  </a:cubicBezTo>
                  <a:cubicBezTo>
                    <a:pt x="2353" y="958"/>
                    <a:pt x="2353" y="958"/>
                    <a:pt x="2353" y="958"/>
                  </a:cubicBezTo>
                  <a:cubicBezTo>
                    <a:pt x="2353" y="958"/>
                    <a:pt x="2353" y="958"/>
                    <a:pt x="2354" y="958"/>
                  </a:cubicBezTo>
                  <a:cubicBezTo>
                    <a:pt x="2353" y="954"/>
                    <a:pt x="2353" y="954"/>
                    <a:pt x="2353" y="954"/>
                  </a:cubicBezTo>
                  <a:cubicBezTo>
                    <a:pt x="2353" y="958"/>
                    <a:pt x="2353" y="958"/>
                    <a:pt x="2353" y="958"/>
                  </a:cubicBezTo>
                  <a:cubicBezTo>
                    <a:pt x="2353" y="954"/>
                    <a:pt x="2353" y="954"/>
                    <a:pt x="2353" y="954"/>
                  </a:cubicBezTo>
                  <a:cubicBezTo>
                    <a:pt x="2352" y="958"/>
                    <a:pt x="2352" y="958"/>
                    <a:pt x="2352" y="958"/>
                  </a:cubicBezTo>
                  <a:cubicBezTo>
                    <a:pt x="2352" y="958"/>
                    <a:pt x="2352" y="958"/>
                    <a:pt x="2353" y="958"/>
                  </a:cubicBezTo>
                  <a:cubicBezTo>
                    <a:pt x="2353" y="954"/>
                    <a:pt x="2353" y="954"/>
                    <a:pt x="2353" y="954"/>
                  </a:cubicBezTo>
                  <a:cubicBezTo>
                    <a:pt x="2352" y="958"/>
                    <a:pt x="2352" y="958"/>
                    <a:pt x="2352" y="958"/>
                  </a:cubicBezTo>
                  <a:cubicBezTo>
                    <a:pt x="2352" y="956"/>
                    <a:pt x="2352" y="956"/>
                    <a:pt x="2352" y="956"/>
                  </a:cubicBezTo>
                  <a:cubicBezTo>
                    <a:pt x="2351" y="958"/>
                    <a:pt x="2351" y="958"/>
                    <a:pt x="2351" y="958"/>
                  </a:cubicBezTo>
                  <a:cubicBezTo>
                    <a:pt x="2352" y="958"/>
                    <a:pt x="2352" y="958"/>
                    <a:pt x="2352" y="958"/>
                  </a:cubicBezTo>
                  <a:cubicBezTo>
                    <a:pt x="2352" y="956"/>
                    <a:pt x="2352" y="956"/>
                    <a:pt x="2352" y="956"/>
                  </a:cubicBezTo>
                  <a:cubicBezTo>
                    <a:pt x="2351" y="958"/>
                    <a:pt x="2351" y="958"/>
                    <a:pt x="2351" y="958"/>
                  </a:cubicBezTo>
                  <a:cubicBezTo>
                    <a:pt x="2351" y="958"/>
                    <a:pt x="2352" y="958"/>
                    <a:pt x="2353" y="959"/>
                  </a:cubicBezTo>
                  <a:cubicBezTo>
                    <a:pt x="2361" y="963"/>
                    <a:pt x="2389" y="979"/>
                    <a:pt x="2427" y="1001"/>
                  </a:cubicBezTo>
                  <a:cubicBezTo>
                    <a:pt x="2483" y="1034"/>
                    <a:pt x="2561" y="1079"/>
                    <a:pt x="2624" y="1116"/>
                  </a:cubicBezTo>
                  <a:cubicBezTo>
                    <a:pt x="2656" y="1135"/>
                    <a:pt x="2684" y="1151"/>
                    <a:pt x="2704" y="1163"/>
                  </a:cubicBezTo>
                  <a:cubicBezTo>
                    <a:pt x="2715" y="1169"/>
                    <a:pt x="2723" y="1174"/>
                    <a:pt x="2728" y="1177"/>
                  </a:cubicBezTo>
                  <a:cubicBezTo>
                    <a:pt x="2734" y="1180"/>
                    <a:pt x="2737" y="1182"/>
                    <a:pt x="2737" y="1182"/>
                  </a:cubicBezTo>
                  <a:cubicBezTo>
                    <a:pt x="2739" y="1183"/>
                    <a:pt x="2741" y="1183"/>
                    <a:pt x="2743" y="1181"/>
                  </a:cubicBezTo>
                  <a:cubicBezTo>
                    <a:pt x="2743" y="1180"/>
                    <a:pt x="2743" y="1179"/>
                    <a:pt x="2743" y="1178"/>
                  </a:cubicBezTo>
                  <a:cubicBezTo>
                    <a:pt x="2743" y="1177"/>
                    <a:pt x="2743" y="1176"/>
                    <a:pt x="2742" y="1176"/>
                  </a:cubicBezTo>
                  <a:cubicBezTo>
                    <a:pt x="2742" y="1174"/>
                    <a:pt x="2741" y="1174"/>
                    <a:pt x="2740" y="1172"/>
                  </a:cubicBezTo>
                  <a:cubicBezTo>
                    <a:pt x="2737" y="1170"/>
                    <a:pt x="2734" y="1168"/>
                    <a:pt x="2730" y="1165"/>
                  </a:cubicBezTo>
                  <a:cubicBezTo>
                    <a:pt x="2714" y="1153"/>
                    <a:pt x="2683" y="1134"/>
                    <a:pt x="2647" y="1111"/>
                  </a:cubicBezTo>
                  <a:cubicBezTo>
                    <a:pt x="2536" y="1042"/>
                    <a:pt x="2369" y="942"/>
                    <a:pt x="2369" y="942"/>
                  </a:cubicBezTo>
                  <a:cubicBezTo>
                    <a:pt x="2367" y="946"/>
                    <a:pt x="2367" y="946"/>
                    <a:pt x="2367" y="946"/>
                  </a:cubicBezTo>
                  <a:cubicBezTo>
                    <a:pt x="2367" y="950"/>
                    <a:pt x="2367" y="950"/>
                    <a:pt x="2367" y="950"/>
                  </a:cubicBezTo>
                  <a:cubicBezTo>
                    <a:pt x="2367" y="946"/>
                    <a:pt x="2367" y="946"/>
                    <a:pt x="2367" y="946"/>
                  </a:cubicBezTo>
                  <a:cubicBezTo>
                    <a:pt x="2366" y="950"/>
                    <a:pt x="2366" y="950"/>
                    <a:pt x="2366" y="950"/>
                  </a:cubicBezTo>
                  <a:cubicBezTo>
                    <a:pt x="2366" y="950"/>
                    <a:pt x="2366" y="950"/>
                    <a:pt x="2367" y="950"/>
                  </a:cubicBezTo>
                  <a:cubicBezTo>
                    <a:pt x="2367" y="946"/>
                    <a:pt x="2367" y="946"/>
                    <a:pt x="2367" y="946"/>
                  </a:cubicBezTo>
                  <a:cubicBezTo>
                    <a:pt x="2366" y="950"/>
                    <a:pt x="2366" y="950"/>
                    <a:pt x="2366" y="950"/>
                  </a:cubicBezTo>
                  <a:cubicBezTo>
                    <a:pt x="2367" y="946"/>
                    <a:pt x="2367" y="946"/>
                    <a:pt x="2367" y="946"/>
                  </a:cubicBezTo>
                  <a:cubicBezTo>
                    <a:pt x="2365" y="950"/>
                    <a:pt x="2365" y="950"/>
                    <a:pt x="2365" y="950"/>
                  </a:cubicBezTo>
                  <a:cubicBezTo>
                    <a:pt x="2366" y="950"/>
                    <a:pt x="2366" y="950"/>
                    <a:pt x="2366" y="950"/>
                  </a:cubicBezTo>
                  <a:cubicBezTo>
                    <a:pt x="2367" y="946"/>
                    <a:pt x="2367" y="946"/>
                    <a:pt x="2367" y="946"/>
                  </a:cubicBezTo>
                  <a:cubicBezTo>
                    <a:pt x="2365" y="950"/>
                    <a:pt x="2365" y="950"/>
                    <a:pt x="2365" y="950"/>
                  </a:cubicBezTo>
                  <a:cubicBezTo>
                    <a:pt x="2366" y="947"/>
                    <a:pt x="2366" y="947"/>
                    <a:pt x="2366" y="947"/>
                  </a:cubicBezTo>
                  <a:cubicBezTo>
                    <a:pt x="2365" y="949"/>
                    <a:pt x="2365" y="949"/>
                    <a:pt x="2365" y="949"/>
                  </a:cubicBezTo>
                  <a:cubicBezTo>
                    <a:pt x="2365" y="950"/>
                    <a:pt x="2365" y="950"/>
                    <a:pt x="2365" y="950"/>
                  </a:cubicBezTo>
                  <a:cubicBezTo>
                    <a:pt x="2366" y="947"/>
                    <a:pt x="2366" y="947"/>
                    <a:pt x="2366" y="947"/>
                  </a:cubicBezTo>
                  <a:cubicBezTo>
                    <a:pt x="2365" y="949"/>
                    <a:pt x="2365" y="949"/>
                    <a:pt x="2365" y="949"/>
                  </a:cubicBezTo>
                  <a:cubicBezTo>
                    <a:pt x="2365" y="949"/>
                    <a:pt x="2365" y="949"/>
                    <a:pt x="2365" y="949"/>
                  </a:cubicBezTo>
                  <a:cubicBezTo>
                    <a:pt x="2365" y="950"/>
                    <a:pt x="2366" y="950"/>
                    <a:pt x="2367" y="950"/>
                  </a:cubicBezTo>
                  <a:cubicBezTo>
                    <a:pt x="2381" y="959"/>
                    <a:pt x="2469" y="1014"/>
                    <a:pt x="2558" y="1067"/>
                  </a:cubicBezTo>
                  <a:cubicBezTo>
                    <a:pt x="2602" y="1094"/>
                    <a:pt x="2646" y="1119"/>
                    <a:pt x="2680" y="1139"/>
                  </a:cubicBezTo>
                  <a:cubicBezTo>
                    <a:pt x="2698" y="1149"/>
                    <a:pt x="2713" y="1157"/>
                    <a:pt x="2724" y="1162"/>
                  </a:cubicBezTo>
                  <a:cubicBezTo>
                    <a:pt x="2730" y="1165"/>
                    <a:pt x="2734" y="1167"/>
                    <a:pt x="2738" y="1169"/>
                  </a:cubicBezTo>
                  <a:cubicBezTo>
                    <a:pt x="2740" y="1170"/>
                    <a:pt x="2742" y="1170"/>
                    <a:pt x="2743" y="1171"/>
                  </a:cubicBezTo>
                  <a:cubicBezTo>
                    <a:pt x="2745" y="1171"/>
                    <a:pt x="2746" y="1171"/>
                    <a:pt x="2748" y="1171"/>
                  </a:cubicBezTo>
                  <a:cubicBezTo>
                    <a:pt x="2748" y="1171"/>
                    <a:pt x="2749" y="1171"/>
                    <a:pt x="2750" y="1171"/>
                  </a:cubicBezTo>
                  <a:cubicBezTo>
                    <a:pt x="2751" y="1171"/>
                    <a:pt x="2752" y="1170"/>
                    <a:pt x="2752" y="1169"/>
                  </a:cubicBezTo>
                  <a:cubicBezTo>
                    <a:pt x="2752" y="1169"/>
                    <a:pt x="2752" y="1169"/>
                    <a:pt x="2752" y="1169"/>
                  </a:cubicBezTo>
                  <a:cubicBezTo>
                    <a:pt x="2753" y="1168"/>
                    <a:pt x="2753" y="1167"/>
                    <a:pt x="2753" y="1167"/>
                  </a:cubicBezTo>
                  <a:cubicBezTo>
                    <a:pt x="2753" y="1165"/>
                    <a:pt x="2753" y="1165"/>
                    <a:pt x="2752" y="1164"/>
                  </a:cubicBezTo>
                  <a:cubicBezTo>
                    <a:pt x="2752" y="1163"/>
                    <a:pt x="2751" y="1162"/>
                    <a:pt x="2749" y="1160"/>
                  </a:cubicBezTo>
                  <a:cubicBezTo>
                    <a:pt x="2747" y="1158"/>
                    <a:pt x="2744" y="1155"/>
                    <a:pt x="2740" y="1152"/>
                  </a:cubicBezTo>
                  <a:cubicBezTo>
                    <a:pt x="2724" y="1140"/>
                    <a:pt x="2693" y="1120"/>
                    <a:pt x="2656" y="1097"/>
                  </a:cubicBezTo>
                  <a:cubicBezTo>
                    <a:pt x="2545" y="1028"/>
                    <a:pt x="2377" y="930"/>
                    <a:pt x="2377" y="930"/>
                  </a:cubicBezTo>
                  <a:cubicBezTo>
                    <a:pt x="2375" y="929"/>
                    <a:pt x="2373" y="929"/>
                    <a:pt x="2372" y="931"/>
                  </a:cubicBezTo>
                  <a:cubicBezTo>
                    <a:pt x="2370" y="933"/>
                    <a:pt x="2371" y="936"/>
                    <a:pt x="2373" y="937"/>
                  </a:cubicBezTo>
                  <a:cubicBezTo>
                    <a:pt x="2762" y="1167"/>
                    <a:pt x="2762" y="1167"/>
                    <a:pt x="2762" y="1167"/>
                  </a:cubicBezTo>
                  <a:cubicBezTo>
                    <a:pt x="2764" y="1168"/>
                    <a:pt x="2767" y="1167"/>
                    <a:pt x="2768" y="1165"/>
                  </a:cubicBezTo>
                  <a:cubicBezTo>
                    <a:pt x="2768" y="1165"/>
                    <a:pt x="2769" y="1164"/>
                    <a:pt x="2769" y="1163"/>
                  </a:cubicBezTo>
                  <a:cubicBezTo>
                    <a:pt x="2768" y="1162"/>
                    <a:pt x="2768" y="1161"/>
                    <a:pt x="2768" y="1161"/>
                  </a:cubicBezTo>
                  <a:cubicBezTo>
                    <a:pt x="2767" y="1160"/>
                    <a:pt x="2767" y="1160"/>
                    <a:pt x="2767" y="1159"/>
                  </a:cubicBezTo>
                  <a:cubicBezTo>
                    <a:pt x="2766" y="1159"/>
                    <a:pt x="2765" y="1158"/>
                    <a:pt x="2764" y="1157"/>
                  </a:cubicBezTo>
                  <a:cubicBezTo>
                    <a:pt x="2759" y="1153"/>
                    <a:pt x="2750" y="1147"/>
                    <a:pt x="2737" y="1138"/>
                  </a:cubicBezTo>
                  <a:cubicBezTo>
                    <a:pt x="2692" y="1109"/>
                    <a:pt x="2605" y="1055"/>
                    <a:pt x="2528" y="1009"/>
                  </a:cubicBezTo>
                  <a:cubicBezTo>
                    <a:pt x="2490" y="986"/>
                    <a:pt x="2455" y="964"/>
                    <a:pt x="2429" y="948"/>
                  </a:cubicBezTo>
                  <a:cubicBezTo>
                    <a:pt x="2416" y="940"/>
                    <a:pt x="2406" y="934"/>
                    <a:pt x="2398" y="930"/>
                  </a:cubicBezTo>
                  <a:cubicBezTo>
                    <a:pt x="2395" y="927"/>
                    <a:pt x="2392" y="926"/>
                    <a:pt x="2390" y="924"/>
                  </a:cubicBezTo>
                  <a:cubicBezTo>
                    <a:pt x="2389" y="924"/>
                    <a:pt x="2388" y="923"/>
                    <a:pt x="2388" y="923"/>
                  </a:cubicBezTo>
                  <a:cubicBezTo>
                    <a:pt x="2387" y="923"/>
                    <a:pt x="2387" y="923"/>
                    <a:pt x="2387" y="923"/>
                  </a:cubicBezTo>
                  <a:cubicBezTo>
                    <a:pt x="2387" y="923"/>
                    <a:pt x="2387" y="923"/>
                    <a:pt x="2387" y="923"/>
                  </a:cubicBezTo>
                  <a:cubicBezTo>
                    <a:pt x="2386" y="924"/>
                    <a:pt x="2386" y="924"/>
                    <a:pt x="2386" y="924"/>
                  </a:cubicBezTo>
                  <a:cubicBezTo>
                    <a:pt x="2387" y="923"/>
                    <a:pt x="2387" y="923"/>
                    <a:pt x="2387" y="923"/>
                  </a:cubicBezTo>
                  <a:cubicBezTo>
                    <a:pt x="2387" y="923"/>
                    <a:pt x="2387" y="923"/>
                    <a:pt x="2387" y="923"/>
                  </a:cubicBezTo>
                  <a:cubicBezTo>
                    <a:pt x="2386" y="924"/>
                    <a:pt x="2386" y="924"/>
                    <a:pt x="2386" y="924"/>
                  </a:cubicBezTo>
                  <a:cubicBezTo>
                    <a:pt x="2387" y="923"/>
                    <a:pt x="2387" y="923"/>
                    <a:pt x="2387" y="923"/>
                  </a:cubicBezTo>
                  <a:cubicBezTo>
                    <a:pt x="2385" y="926"/>
                    <a:pt x="2385" y="926"/>
                    <a:pt x="2385" y="926"/>
                  </a:cubicBezTo>
                  <a:cubicBezTo>
                    <a:pt x="2388" y="923"/>
                    <a:pt x="2388" y="923"/>
                    <a:pt x="2388" y="923"/>
                  </a:cubicBezTo>
                  <a:cubicBezTo>
                    <a:pt x="2387" y="923"/>
                    <a:pt x="2387" y="923"/>
                    <a:pt x="2387" y="923"/>
                  </a:cubicBezTo>
                  <a:cubicBezTo>
                    <a:pt x="2385" y="926"/>
                    <a:pt x="2385" y="926"/>
                    <a:pt x="2385" y="926"/>
                  </a:cubicBezTo>
                  <a:cubicBezTo>
                    <a:pt x="2388" y="923"/>
                    <a:pt x="2388" y="923"/>
                    <a:pt x="2388" y="923"/>
                  </a:cubicBezTo>
                  <a:cubicBezTo>
                    <a:pt x="2385" y="926"/>
                    <a:pt x="2385" y="926"/>
                    <a:pt x="2385" y="926"/>
                  </a:cubicBezTo>
                  <a:cubicBezTo>
                    <a:pt x="2388" y="923"/>
                    <a:pt x="2388" y="923"/>
                    <a:pt x="2388" y="923"/>
                  </a:cubicBezTo>
                  <a:cubicBezTo>
                    <a:pt x="2388" y="923"/>
                    <a:pt x="2388" y="923"/>
                    <a:pt x="2388" y="923"/>
                  </a:cubicBezTo>
                  <a:cubicBezTo>
                    <a:pt x="2385" y="926"/>
                    <a:pt x="2385" y="926"/>
                    <a:pt x="2385" y="926"/>
                  </a:cubicBezTo>
                  <a:cubicBezTo>
                    <a:pt x="2388" y="923"/>
                    <a:pt x="2388" y="923"/>
                    <a:pt x="2388" y="923"/>
                  </a:cubicBezTo>
                  <a:cubicBezTo>
                    <a:pt x="2385" y="926"/>
                    <a:pt x="2385" y="926"/>
                    <a:pt x="2385" y="926"/>
                  </a:cubicBezTo>
                  <a:cubicBezTo>
                    <a:pt x="2388" y="924"/>
                    <a:pt x="2388" y="924"/>
                    <a:pt x="2388" y="924"/>
                  </a:cubicBezTo>
                  <a:cubicBezTo>
                    <a:pt x="2388" y="923"/>
                    <a:pt x="2388" y="923"/>
                    <a:pt x="2388" y="923"/>
                  </a:cubicBezTo>
                  <a:cubicBezTo>
                    <a:pt x="2385" y="926"/>
                    <a:pt x="2385" y="926"/>
                    <a:pt x="2385" y="926"/>
                  </a:cubicBezTo>
                  <a:cubicBezTo>
                    <a:pt x="2388" y="924"/>
                    <a:pt x="2388" y="924"/>
                    <a:pt x="2388" y="924"/>
                  </a:cubicBezTo>
                  <a:cubicBezTo>
                    <a:pt x="2385" y="926"/>
                    <a:pt x="2385" y="926"/>
                    <a:pt x="2385" y="926"/>
                  </a:cubicBezTo>
                  <a:cubicBezTo>
                    <a:pt x="2389" y="926"/>
                    <a:pt x="2389" y="926"/>
                    <a:pt x="2389" y="926"/>
                  </a:cubicBezTo>
                  <a:cubicBezTo>
                    <a:pt x="2389" y="925"/>
                    <a:pt x="2389" y="924"/>
                    <a:pt x="2388" y="924"/>
                  </a:cubicBezTo>
                  <a:cubicBezTo>
                    <a:pt x="2385" y="926"/>
                    <a:pt x="2385" y="926"/>
                    <a:pt x="2385" y="926"/>
                  </a:cubicBezTo>
                  <a:cubicBezTo>
                    <a:pt x="2389" y="926"/>
                    <a:pt x="2389" y="926"/>
                    <a:pt x="2389" y="926"/>
                  </a:cubicBezTo>
                  <a:cubicBezTo>
                    <a:pt x="2385" y="926"/>
                    <a:pt x="2385" y="926"/>
                    <a:pt x="2385" y="926"/>
                  </a:cubicBezTo>
                  <a:cubicBezTo>
                    <a:pt x="2388" y="928"/>
                    <a:pt x="2388" y="928"/>
                    <a:pt x="2388" y="928"/>
                  </a:cubicBezTo>
                  <a:cubicBezTo>
                    <a:pt x="2385" y="926"/>
                    <a:pt x="2385" y="926"/>
                    <a:pt x="2385" y="926"/>
                  </a:cubicBezTo>
                  <a:cubicBezTo>
                    <a:pt x="2386" y="930"/>
                    <a:pt x="2386" y="930"/>
                    <a:pt x="2386" y="930"/>
                  </a:cubicBezTo>
                  <a:cubicBezTo>
                    <a:pt x="2387" y="930"/>
                    <a:pt x="2388" y="929"/>
                    <a:pt x="2388" y="928"/>
                  </a:cubicBezTo>
                  <a:cubicBezTo>
                    <a:pt x="2385" y="926"/>
                    <a:pt x="2385" y="926"/>
                    <a:pt x="2385" y="926"/>
                  </a:cubicBezTo>
                  <a:cubicBezTo>
                    <a:pt x="2386" y="930"/>
                    <a:pt x="2386" y="930"/>
                    <a:pt x="2386" y="930"/>
                  </a:cubicBezTo>
                  <a:cubicBezTo>
                    <a:pt x="2385" y="926"/>
                    <a:pt x="2385" y="926"/>
                    <a:pt x="2385" y="926"/>
                  </a:cubicBezTo>
                  <a:cubicBezTo>
                    <a:pt x="2385" y="930"/>
                    <a:pt x="2385" y="930"/>
                    <a:pt x="2385" y="930"/>
                  </a:cubicBezTo>
                  <a:cubicBezTo>
                    <a:pt x="2385" y="930"/>
                    <a:pt x="2386" y="930"/>
                    <a:pt x="2386" y="930"/>
                  </a:cubicBezTo>
                  <a:cubicBezTo>
                    <a:pt x="2385" y="926"/>
                    <a:pt x="2385" y="926"/>
                    <a:pt x="2385" y="926"/>
                  </a:cubicBezTo>
                  <a:cubicBezTo>
                    <a:pt x="2385" y="930"/>
                    <a:pt x="2385" y="930"/>
                    <a:pt x="2385" y="930"/>
                  </a:cubicBezTo>
                  <a:cubicBezTo>
                    <a:pt x="2385" y="926"/>
                    <a:pt x="2385" y="926"/>
                    <a:pt x="2385" y="926"/>
                  </a:cubicBezTo>
                  <a:cubicBezTo>
                    <a:pt x="2384" y="930"/>
                    <a:pt x="2384" y="930"/>
                    <a:pt x="2384" y="930"/>
                  </a:cubicBezTo>
                  <a:cubicBezTo>
                    <a:pt x="2384" y="930"/>
                    <a:pt x="2384" y="930"/>
                    <a:pt x="2385" y="930"/>
                  </a:cubicBezTo>
                  <a:cubicBezTo>
                    <a:pt x="2385" y="926"/>
                    <a:pt x="2385" y="926"/>
                    <a:pt x="2385" y="926"/>
                  </a:cubicBezTo>
                  <a:cubicBezTo>
                    <a:pt x="2384" y="930"/>
                    <a:pt x="2384" y="930"/>
                    <a:pt x="2384" y="930"/>
                  </a:cubicBezTo>
                  <a:cubicBezTo>
                    <a:pt x="2385" y="928"/>
                    <a:pt x="2385" y="928"/>
                    <a:pt x="2385" y="928"/>
                  </a:cubicBezTo>
                  <a:cubicBezTo>
                    <a:pt x="2384" y="930"/>
                    <a:pt x="2384" y="930"/>
                    <a:pt x="2384" y="930"/>
                  </a:cubicBezTo>
                  <a:cubicBezTo>
                    <a:pt x="2384" y="930"/>
                    <a:pt x="2384" y="930"/>
                    <a:pt x="2384" y="930"/>
                  </a:cubicBezTo>
                  <a:cubicBezTo>
                    <a:pt x="2385" y="928"/>
                    <a:pt x="2385" y="928"/>
                    <a:pt x="2385" y="928"/>
                  </a:cubicBezTo>
                  <a:cubicBezTo>
                    <a:pt x="2384" y="930"/>
                    <a:pt x="2384" y="930"/>
                    <a:pt x="2384" y="930"/>
                  </a:cubicBezTo>
                  <a:cubicBezTo>
                    <a:pt x="2384" y="930"/>
                    <a:pt x="2385" y="930"/>
                    <a:pt x="2385" y="931"/>
                  </a:cubicBezTo>
                  <a:cubicBezTo>
                    <a:pt x="2389" y="933"/>
                    <a:pt x="2398" y="938"/>
                    <a:pt x="2411" y="945"/>
                  </a:cubicBezTo>
                  <a:cubicBezTo>
                    <a:pt x="2454" y="971"/>
                    <a:pt x="2541" y="1023"/>
                    <a:pt x="2620" y="1070"/>
                  </a:cubicBezTo>
                  <a:cubicBezTo>
                    <a:pt x="2659" y="1093"/>
                    <a:pt x="2696" y="1114"/>
                    <a:pt x="2724" y="1130"/>
                  </a:cubicBezTo>
                  <a:cubicBezTo>
                    <a:pt x="2738" y="1138"/>
                    <a:pt x="2750" y="1144"/>
                    <a:pt x="2759" y="1148"/>
                  </a:cubicBezTo>
                  <a:cubicBezTo>
                    <a:pt x="2763" y="1151"/>
                    <a:pt x="2767" y="1152"/>
                    <a:pt x="2770" y="1154"/>
                  </a:cubicBezTo>
                  <a:cubicBezTo>
                    <a:pt x="2771" y="1154"/>
                    <a:pt x="2773" y="1155"/>
                    <a:pt x="2774" y="1155"/>
                  </a:cubicBezTo>
                  <a:cubicBezTo>
                    <a:pt x="2775" y="1156"/>
                    <a:pt x="2776" y="1156"/>
                    <a:pt x="2777" y="1156"/>
                  </a:cubicBezTo>
                  <a:cubicBezTo>
                    <a:pt x="2778" y="1156"/>
                    <a:pt x="2778" y="1156"/>
                    <a:pt x="2779" y="1156"/>
                  </a:cubicBezTo>
                  <a:cubicBezTo>
                    <a:pt x="2780" y="1155"/>
                    <a:pt x="2780" y="1155"/>
                    <a:pt x="2781" y="1154"/>
                  </a:cubicBezTo>
                  <a:cubicBezTo>
                    <a:pt x="2782" y="1153"/>
                    <a:pt x="2782" y="1152"/>
                    <a:pt x="2782" y="1151"/>
                  </a:cubicBezTo>
                  <a:cubicBezTo>
                    <a:pt x="2781" y="1150"/>
                    <a:pt x="2781" y="1149"/>
                    <a:pt x="2780" y="1148"/>
                  </a:cubicBezTo>
                  <a:cubicBezTo>
                    <a:pt x="2780" y="1148"/>
                    <a:pt x="2774" y="1145"/>
                    <a:pt x="2764" y="1139"/>
                  </a:cubicBezTo>
                  <a:cubicBezTo>
                    <a:pt x="2728" y="1117"/>
                    <a:pt x="2638" y="1063"/>
                    <a:pt x="2557" y="1014"/>
                  </a:cubicBezTo>
                  <a:cubicBezTo>
                    <a:pt x="2517" y="989"/>
                    <a:pt x="2479" y="965"/>
                    <a:pt x="2451" y="947"/>
                  </a:cubicBezTo>
                  <a:cubicBezTo>
                    <a:pt x="2437" y="938"/>
                    <a:pt x="2426" y="931"/>
                    <a:pt x="2418" y="925"/>
                  </a:cubicBezTo>
                  <a:cubicBezTo>
                    <a:pt x="2414" y="922"/>
                    <a:pt x="2411" y="920"/>
                    <a:pt x="2409" y="918"/>
                  </a:cubicBezTo>
                  <a:cubicBezTo>
                    <a:pt x="2408" y="917"/>
                    <a:pt x="2407" y="917"/>
                    <a:pt x="2407" y="916"/>
                  </a:cubicBezTo>
                  <a:cubicBezTo>
                    <a:pt x="2407" y="916"/>
                    <a:pt x="2407" y="916"/>
                    <a:pt x="2407" y="916"/>
                  </a:cubicBezTo>
                  <a:cubicBezTo>
                    <a:pt x="2406" y="916"/>
                    <a:pt x="2406" y="916"/>
                    <a:pt x="2406" y="916"/>
                  </a:cubicBezTo>
                  <a:cubicBezTo>
                    <a:pt x="2405" y="917"/>
                    <a:pt x="2405" y="917"/>
                    <a:pt x="2405" y="917"/>
                  </a:cubicBezTo>
                  <a:cubicBezTo>
                    <a:pt x="2407" y="916"/>
                    <a:pt x="2407" y="916"/>
                    <a:pt x="2407" y="916"/>
                  </a:cubicBezTo>
                  <a:cubicBezTo>
                    <a:pt x="2406" y="916"/>
                    <a:pt x="2406" y="916"/>
                    <a:pt x="2406" y="916"/>
                  </a:cubicBezTo>
                  <a:cubicBezTo>
                    <a:pt x="2405" y="917"/>
                    <a:pt x="2405" y="917"/>
                    <a:pt x="2405" y="917"/>
                  </a:cubicBezTo>
                  <a:cubicBezTo>
                    <a:pt x="2407" y="916"/>
                    <a:pt x="2407" y="916"/>
                    <a:pt x="2407" y="916"/>
                  </a:cubicBezTo>
                  <a:cubicBezTo>
                    <a:pt x="2404" y="918"/>
                    <a:pt x="2404" y="918"/>
                    <a:pt x="2404" y="918"/>
                  </a:cubicBezTo>
                  <a:cubicBezTo>
                    <a:pt x="2407" y="918"/>
                    <a:pt x="2407" y="918"/>
                    <a:pt x="2407" y="918"/>
                  </a:cubicBezTo>
                  <a:cubicBezTo>
                    <a:pt x="2407" y="917"/>
                    <a:pt x="2407" y="916"/>
                    <a:pt x="2407" y="916"/>
                  </a:cubicBezTo>
                  <a:cubicBezTo>
                    <a:pt x="2404" y="918"/>
                    <a:pt x="2404" y="918"/>
                    <a:pt x="2404" y="918"/>
                  </a:cubicBezTo>
                  <a:cubicBezTo>
                    <a:pt x="2407" y="918"/>
                    <a:pt x="2407" y="918"/>
                    <a:pt x="2407" y="918"/>
                  </a:cubicBezTo>
                  <a:cubicBezTo>
                    <a:pt x="2403" y="918"/>
                    <a:pt x="2403" y="918"/>
                    <a:pt x="2403" y="918"/>
                  </a:cubicBezTo>
                  <a:cubicBezTo>
                    <a:pt x="2406" y="920"/>
                    <a:pt x="2406" y="920"/>
                    <a:pt x="2406" y="920"/>
                  </a:cubicBezTo>
                  <a:cubicBezTo>
                    <a:pt x="2407" y="919"/>
                    <a:pt x="2407" y="918"/>
                    <a:pt x="2407" y="918"/>
                  </a:cubicBezTo>
                  <a:cubicBezTo>
                    <a:pt x="2403" y="918"/>
                    <a:pt x="2403" y="918"/>
                    <a:pt x="2403" y="918"/>
                  </a:cubicBezTo>
                  <a:cubicBezTo>
                    <a:pt x="2406" y="920"/>
                    <a:pt x="2406" y="920"/>
                    <a:pt x="2406" y="920"/>
                  </a:cubicBezTo>
                  <a:cubicBezTo>
                    <a:pt x="2403" y="917"/>
                    <a:pt x="2403" y="917"/>
                    <a:pt x="2403" y="917"/>
                  </a:cubicBezTo>
                  <a:cubicBezTo>
                    <a:pt x="2401" y="921"/>
                    <a:pt x="2401" y="921"/>
                    <a:pt x="2401" y="921"/>
                  </a:cubicBezTo>
                  <a:cubicBezTo>
                    <a:pt x="2790" y="1143"/>
                    <a:pt x="2790" y="1143"/>
                    <a:pt x="2790" y="1143"/>
                  </a:cubicBezTo>
                  <a:cubicBezTo>
                    <a:pt x="2792" y="1144"/>
                    <a:pt x="2794" y="1144"/>
                    <a:pt x="2795" y="1142"/>
                  </a:cubicBezTo>
                  <a:cubicBezTo>
                    <a:pt x="2796" y="1140"/>
                    <a:pt x="2796" y="1138"/>
                    <a:pt x="2794" y="1136"/>
                  </a:cubicBezTo>
                  <a:cubicBezTo>
                    <a:pt x="2415" y="900"/>
                    <a:pt x="2415" y="900"/>
                    <a:pt x="2415" y="900"/>
                  </a:cubicBezTo>
                  <a:cubicBezTo>
                    <a:pt x="2413" y="903"/>
                    <a:pt x="2413" y="903"/>
                    <a:pt x="2413" y="903"/>
                  </a:cubicBezTo>
                  <a:cubicBezTo>
                    <a:pt x="2416" y="905"/>
                    <a:pt x="2416" y="905"/>
                    <a:pt x="2416" y="905"/>
                  </a:cubicBezTo>
                  <a:cubicBezTo>
                    <a:pt x="2413" y="903"/>
                    <a:pt x="2413" y="903"/>
                    <a:pt x="2413" y="903"/>
                  </a:cubicBezTo>
                  <a:cubicBezTo>
                    <a:pt x="2415" y="907"/>
                    <a:pt x="2415" y="907"/>
                    <a:pt x="2415" y="907"/>
                  </a:cubicBezTo>
                  <a:cubicBezTo>
                    <a:pt x="2415" y="907"/>
                    <a:pt x="2416" y="906"/>
                    <a:pt x="2416" y="905"/>
                  </a:cubicBezTo>
                  <a:cubicBezTo>
                    <a:pt x="2413" y="903"/>
                    <a:pt x="2413" y="903"/>
                    <a:pt x="2413" y="903"/>
                  </a:cubicBezTo>
                  <a:cubicBezTo>
                    <a:pt x="2415" y="907"/>
                    <a:pt x="2415" y="907"/>
                    <a:pt x="2415" y="907"/>
                  </a:cubicBezTo>
                  <a:cubicBezTo>
                    <a:pt x="2414" y="904"/>
                    <a:pt x="2414" y="904"/>
                    <a:pt x="2414" y="904"/>
                  </a:cubicBezTo>
                  <a:cubicBezTo>
                    <a:pt x="2414" y="907"/>
                    <a:pt x="2414" y="907"/>
                    <a:pt x="2414" y="907"/>
                  </a:cubicBezTo>
                  <a:cubicBezTo>
                    <a:pt x="2414" y="907"/>
                    <a:pt x="2414" y="907"/>
                    <a:pt x="2415" y="907"/>
                  </a:cubicBezTo>
                  <a:cubicBezTo>
                    <a:pt x="2414" y="904"/>
                    <a:pt x="2414" y="904"/>
                    <a:pt x="2414" y="904"/>
                  </a:cubicBezTo>
                  <a:cubicBezTo>
                    <a:pt x="2414" y="907"/>
                    <a:pt x="2414" y="907"/>
                    <a:pt x="2414" y="907"/>
                  </a:cubicBezTo>
                  <a:cubicBezTo>
                    <a:pt x="2414" y="906"/>
                    <a:pt x="2414" y="906"/>
                    <a:pt x="2414" y="906"/>
                  </a:cubicBezTo>
                  <a:cubicBezTo>
                    <a:pt x="2414" y="907"/>
                    <a:pt x="2414" y="907"/>
                    <a:pt x="2414" y="907"/>
                  </a:cubicBezTo>
                  <a:cubicBezTo>
                    <a:pt x="2414" y="907"/>
                    <a:pt x="2414" y="907"/>
                    <a:pt x="2414" y="907"/>
                  </a:cubicBezTo>
                  <a:cubicBezTo>
                    <a:pt x="2414" y="906"/>
                    <a:pt x="2414" y="906"/>
                    <a:pt x="2414" y="906"/>
                  </a:cubicBezTo>
                  <a:cubicBezTo>
                    <a:pt x="2414" y="907"/>
                    <a:pt x="2414" y="907"/>
                    <a:pt x="2414" y="907"/>
                  </a:cubicBezTo>
                  <a:cubicBezTo>
                    <a:pt x="2414" y="907"/>
                    <a:pt x="2414" y="907"/>
                    <a:pt x="2414" y="907"/>
                  </a:cubicBezTo>
                  <a:cubicBezTo>
                    <a:pt x="2414" y="907"/>
                    <a:pt x="2414" y="907"/>
                    <a:pt x="2414" y="907"/>
                  </a:cubicBezTo>
                  <a:cubicBezTo>
                    <a:pt x="2414" y="907"/>
                    <a:pt x="2414" y="907"/>
                    <a:pt x="2414" y="907"/>
                  </a:cubicBezTo>
                  <a:cubicBezTo>
                    <a:pt x="2414" y="907"/>
                    <a:pt x="2414" y="907"/>
                    <a:pt x="2414" y="907"/>
                  </a:cubicBezTo>
                  <a:cubicBezTo>
                    <a:pt x="2414" y="907"/>
                    <a:pt x="2414" y="907"/>
                    <a:pt x="2414" y="907"/>
                  </a:cubicBezTo>
                  <a:cubicBezTo>
                    <a:pt x="2414" y="907"/>
                    <a:pt x="2415" y="907"/>
                    <a:pt x="2416" y="908"/>
                  </a:cubicBezTo>
                  <a:cubicBezTo>
                    <a:pt x="2421" y="910"/>
                    <a:pt x="2430" y="915"/>
                    <a:pt x="2444" y="922"/>
                  </a:cubicBezTo>
                  <a:cubicBezTo>
                    <a:pt x="2490" y="947"/>
                    <a:pt x="2577" y="1000"/>
                    <a:pt x="2654" y="1046"/>
                  </a:cubicBezTo>
                  <a:cubicBezTo>
                    <a:pt x="2692" y="1069"/>
                    <a:pt x="2728" y="1091"/>
                    <a:pt x="2755" y="1107"/>
                  </a:cubicBezTo>
                  <a:cubicBezTo>
                    <a:pt x="2768" y="1114"/>
                    <a:pt x="2779" y="1121"/>
                    <a:pt x="2787" y="1125"/>
                  </a:cubicBezTo>
                  <a:cubicBezTo>
                    <a:pt x="2791" y="1128"/>
                    <a:pt x="2794" y="1129"/>
                    <a:pt x="2797" y="1131"/>
                  </a:cubicBezTo>
                  <a:cubicBezTo>
                    <a:pt x="2798" y="1131"/>
                    <a:pt x="2799" y="1132"/>
                    <a:pt x="2800" y="1132"/>
                  </a:cubicBezTo>
                  <a:cubicBezTo>
                    <a:pt x="2800" y="1132"/>
                    <a:pt x="2801" y="1132"/>
                    <a:pt x="2801" y="1133"/>
                  </a:cubicBezTo>
                  <a:cubicBezTo>
                    <a:pt x="2802" y="1133"/>
                    <a:pt x="2802" y="1133"/>
                    <a:pt x="2803" y="1133"/>
                  </a:cubicBezTo>
                  <a:cubicBezTo>
                    <a:pt x="2803" y="1133"/>
                    <a:pt x="2804" y="1133"/>
                    <a:pt x="2804" y="1133"/>
                  </a:cubicBezTo>
                  <a:cubicBezTo>
                    <a:pt x="2805" y="1132"/>
                    <a:pt x="2806" y="1132"/>
                    <a:pt x="2807" y="1131"/>
                  </a:cubicBezTo>
                  <a:cubicBezTo>
                    <a:pt x="2807" y="1131"/>
                    <a:pt x="2807" y="1131"/>
                    <a:pt x="2807" y="1131"/>
                  </a:cubicBezTo>
                  <a:cubicBezTo>
                    <a:pt x="2807" y="1130"/>
                    <a:pt x="2807" y="1129"/>
                    <a:pt x="2807" y="1129"/>
                  </a:cubicBezTo>
                  <a:cubicBezTo>
                    <a:pt x="2807" y="1128"/>
                    <a:pt x="2807" y="1127"/>
                    <a:pt x="2807" y="1127"/>
                  </a:cubicBezTo>
                  <a:cubicBezTo>
                    <a:pt x="2806" y="1126"/>
                    <a:pt x="2806" y="1126"/>
                    <a:pt x="2806" y="1126"/>
                  </a:cubicBezTo>
                  <a:cubicBezTo>
                    <a:pt x="2806" y="1126"/>
                    <a:pt x="2806" y="1126"/>
                    <a:pt x="2806" y="1126"/>
                  </a:cubicBezTo>
                  <a:cubicBezTo>
                    <a:pt x="2805" y="1125"/>
                    <a:pt x="2804" y="1125"/>
                    <a:pt x="2803" y="1124"/>
                  </a:cubicBezTo>
                  <a:cubicBezTo>
                    <a:pt x="2799" y="1121"/>
                    <a:pt x="2791" y="1116"/>
                    <a:pt x="2778" y="1108"/>
                  </a:cubicBezTo>
                  <a:cubicBezTo>
                    <a:pt x="2693" y="1053"/>
                    <a:pt x="2431" y="892"/>
                    <a:pt x="2431" y="892"/>
                  </a:cubicBezTo>
                  <a:cubicBezTo>
                    <a:pt x="2429" y="895"/>
                    <a:pt x="2429" y="895"/>
                    <a:pt x="2429" y="895"/>
                  </a:cubicBezTo>
                  <a:cubicBezTo>
                    <a:pt x="2433" y="897"/>
                    <a:pt x="2433" y="897"/>
                    <a:pt x="2433" y="897"/>
                  </a:cubicBezTo>
                  <a:cubicBezTo>
                    <a:pt x="2430" y="896"/>
                    <a:pt x="2430" y="896"/>
                    <a:pt x="2430" y="896"/>
                  </a:cubicBezTo>
                  <a:cubicBezTo>
                    <a:pt x="2431" y="899"/>
                    <a:pt x="2431" y="899"/>
                    <a:pt x="2431" y="899"/>
                  </a:cubicBezTo>
                  <a:cubicBezTo>
                    <a:pt x="2432" y="899"/>
                    <a:pt x="2432" y="898"/>
                    <a:pt x="2433" y="897"/>
                  </a:cubicBezTo>
                  <a:cubicBezTo>
                    <a:pt x="2430" y="896"/>
                    <a:pt x="2430" y="896"/>
                    <a:pt x="2430" y="896"/>
                  </a:cubicBezTo>
                  <a:cubicBezTo>
                    <a:pt x="2431" y="899"/>
                    <a:pt x="2431" y="899"/>
                    <a:pt x="2431" y="899"/>
                  </a:cubicBezTo>
                  <a:cubicBezTo>
                    <a:pt x="2431" y="897"/>
                    <a:pt x="2431" y="897"/>
                    <a:pt x="2431" y="897"/>
                  </a:cubicBezTo>
                  <a:cubicBezTo>
                    <a:pt x="2431" y="899"/>
                    <a:pt x="2431" y="899"/>
                    <a:pt x="2431" y="899"/>
                  </a:cubicBezTo>
                  <a:cubicBezTo>
                    <a:pt x="2431" y="899"/>
                    <a:pt x="2431" y="899"/>
                    <a:pt x="2431" y="899"/>
                  </a:cubicBezTo>
                  <a:cubicBezTo>
                    <a:pt x="2431" y="897"/>
                    <a:pt x="2431" y="897"/>
                    <a:pt x="2431" y="897"/>
                  </a:cubicBezTo>
                  <a:cubicBezTo>
                    <a:pt x="2431" y="899"/>
                    <a:pt x="2431" y="899"/>
                    <a:pt x="2431" y="899"/>
                  </a:cubicBezTo>
                  <a:cubicBezTo>
                    <a:pt x="2431" y="899"/>
                    <a:pt x="2431" y="899"/>
                    <a:pt x="2431" y="899"/>
                  </a:cubicBezTo>
                  <a:cubicBezTo>
                    <a:pt x="2433" y="899"/>
                    <a:pt x="2436" y="900"/>
                    <a:pt x="2440" y="902"/>
                  </a:cubicBezTo>
                  <a:cubicBezTo>
                    <a:pt x="2456" y="909"/>
                    <a:pt x="2487" y="927"/>
                    <a:pt x="2524" y="949"/>
                  </a:cubicBezTo>
                  <a:cubicBezTo>
                    <a:pt x="2580" y="982"/>
                    <a:pt x="2651" y="1025"/>
                    <a:pt x="2707" y="1060"/>
                  </a:cubicBezTo>
                  <a:cubicBezTo>
                    <a:pt x="2736" y="1078"/>
                    <a:pt x="2760" y="1094"/>
                    <a:pt x="2778" y="1105"/>
                  </a:cubicBezTo>
                  <a:cubicBezTo>
                    <a:pt x="2787" y="1110"/>
                    <a:pt x="2794" y="1115"/>
                    <a:pt x="2799" y="1118"/>
                  </a:cubicBezTo>
                  <a:cubicBezTo>
                    <a:pt x="2803" y="1121"/>
                    <a:pt x="2806" y="1122"/>
                    <a:pt x="2806" y="1122"/>
                  </a:cubicBezTo>
                  <a:cubicBezTo>
                    <a:pt x="2807" y="1123"/>
                    <a:pt x="2808" y="1123"/>
                    <a:pt x="2809" y="1123"/>
                  </a:cubicBezTo>
                  <a:cubicBezTo>
                    <a:pt x="2810" y="1123"/>
                    <a:pt x="2811" y="1122"/>
                    <a:pt x="2812" y="1121"/>
                  </a:cubicBezTo>
                  <a:cubicBezTo>
                    <a:pt x="2812" y="1120"/>
                    <a:pt x="2812" y="1120"/>
                    <a:pt x="2812" y="1119"/>
                  </a:cubicBezTo>
                  <a:cubicBezTo>
                    <a:pt x="2812" y="1118"/>
                    <a:pt x="2812" y="1117"/>
                    <a:pt x="2812" y="1117"/>
                  </a:cubicBezTo>
                  <a:cubicBezTo>
                    <a:pt x="2811" y="1116"/>
                    <a:pt x="2811" y="1116"/>
                    <a:pt x="2811" y="1116"/>
                  </a:cubicBezTo>
                  <a:cubicBezTo>
                    <a:pt x="2811" y="1116"/>
                    <a:pt x="2810" y="1115"/>
                    <a:pt x="2810" y="1115"/>
                  </a:cubicBezTo>
                  <a:cubicBezTo>
                    <a:pt x="2808" y="1114"/>
                    <a:pt x="2806" y="1112"/>
                    <a:pt x="2802" y="1110"/>
                  </a:cubicBezTo>
                  <a:cubicBezTo>
                    <a:pt x="2775" y="1093"/>
                    <a:pt x="2684" y="1038"/>
                    <a:pt x="2599" y="987"/>
                  </a:cubicBezTo>
                  <a:cubicBezTo>
                    <a:pt x="2557" y="961"/>
                    <a:pt x="2516" y="936"/>
                    <a:pt x="2487" y="917"/>
                  </a:cubicBezTo>
                  <a:cubicBezTo>
                    <a:pt x="2472" y="908"/>
                    <a:pt x="2459" y="900"/>
                    <a:pt x="2451" y="894"/>
                  </a:cubicBezTo>
                  <a:cubicBezTo>
                    <a:pt x="2447" y="891"/>
                    <a:pt x="2443" y="889"/>
                    <a:pt x="2441" y="887"/>
                  </a:cubicBezTo>
                  <a:cubicBezTo>
                    <a:pt x="2440" y="886"/>
                    <a:pt x="2439" y="885"/>
                    <a:pt x="2439" y="885"/>
                  </a:cubicBezTo>
                  <a:cubicBezTo>
                    <a:pt x="2439" y="885"/>
                    <a:pt x="2439" y="885"/>
                    <a:pt x="2439" y="885"/>
                  </a:cubicBezTo>
                  <a:cubicBezTo>
                    <a:pt x="2439" y="884"/>
                    <a:pt x="2439" y="884"/>
                    <a:pt x="2439" y="884"/>
                  </a:cubicBezTo>
                  <a:cubicBezTo>
                    <a:pt x="2436" y="886"/>
                    <a:pt x="2436" y="886"/>
                    <a:pt x="2436" y="886"/>
                  </a:cubicBezTo>
                  <a:cubicBezTo>
                    <a:pt x="2439" y="886"/>
                    <a:pt x="2439" y="886"/>
                    <a:pt x="2439" y="886"/>
                  </a:cubicBezTo>
                  <a:cubicBezTo>
                    <a:pt x="2439" y="885"/>
                    <a:pt x="2439" y="885"/>
                    <a:pt x="2439" y="884"/>
                  </a:cubicBezTo>
                  <a:cubicBezTo>
                    <a:pt x="2436" y="886"/>
                    <a:pt x="2436" y="886"/>
                    <a:pt x="2436" y="886"/>
                  </a:cubicBezTo>
                  <a:cubicBezTo>
                    <a:pt x="2439" y="886"/>
                    <a:pt x="2439" y="886"/>
                    <a:pt x="2439" y="886"/>
                  </a:cubicBezTo>
                  <a:cubicBezTo>
                    <a:pt x="2435" y="886"/>
                    <a:pt x="2435" y="886"/>
                    <a:pt x="2435" y="886"/>
                  </a:cubicBezTo>
                  <a:cubicBezTo>
                    <a:pt x="2438" y="888"/>
                    <a:pt x="2438" y="888"/>
                    <a:pt x="2438" y="888"/>
                  </a:cubicBezTo>
                  <a:cubicBezTo>
                    <a:pt x="2439" y="887"/>
                    <a:pt x="2439" y="887"/>
                    <a:pt x="2439" y="886"/>
                  </a:cubicBezTo>
                  <a:cubicBezTo>
                    <a:pt x="2435" y="886"/>
                    <a:pt x="2435" y="886"/>
                    <a:pt x="2435" y="886"/>
                  </a:cubicBezTo>
                  <a:cubicBezTo>
                    <a:pt x="2438" y="888"/>
                    <a:pt x="2438" y="888"/>
                    <a:pt x="2438" y="888"/>
                  </a:cubicBezTo>
                  <a:cubicBezTo>
                    <a:pt x="2435" y="886"/>
                    <a:pt x="2435" y="886"/>
                    <a:pt x="2435" y="886"/>
                  </a:cubicBezTo>
                  <a:cubicBezTo>
                    <a:pt x="2433" y="889"/>
                    <a:pt x="2433" y="889"/>
                    <a:pt x="2433" y="889"/>
                  </a:cubicBezTo>
                  <a:cubicBezTo>
                    <a:pt x="2433" y="889"/>
                    <a:pt x="2527" y="946"/>
                    <a:pt x="2621" y="1002"/>
                  </a:cubicBezTo>
                  <a:cubicBezTo>
                    <a:pt x="2668" y="1030"/>
                    <a:pt x="2716" y="1058"/>
                    <a:pt x="2752" y="1079"/>
                  </a:cubicBezTo>
                  <a:cubicBezTo>
                    <a:pt x="2771" y="1090"/>
                    <a:pt x="2786" y="1099"/>
                    <a:pt x="2797" y="1105"/>
                  </a:cubicBezTo>
                  <a:cubicBezTo>
                    <a:pt x="2803" y="1108"/>
                    <a:pt x="2807" y="1111"/>
                    <a:pt x="2810" y="1112"/>
                  </a:cubicBezTo>
                  <a:cubicBezTo>
                    <a:pt x="2812" y="1113"/>
                    <a:pt x="2813" y="1114"/>
                    <a:pt x="2814" y="1114"/>
                  </a:cubicBezTo>
                  <a:cubicBezTo>
                    <a:pt x="2815" y="1114"/>
                    <a:pt x="2815" y="1115"/>
                    <a:pt x="2816" y="1115"/>
                  </a:cubicBezTo>
                  <a:cubicBezTo>
                    <a:pt x="2817" y="1115"/>
                    <a:pt x="2817" y="1115"/>
                    <a:pt x="2817" y="1115"/>
                  </a:cubicBezTo>
                  <a:cubicBezTo>
                    <a:pt x="2817" y="1115"/>
                    <a:pt x="2817" y="1115"/>
                    <a:pt x="2818" y="1115"/>
                  </a:cubicBezTo>
                  <a:cubicBezTo>
                    <a:pt x="2818" y="1115"/>
                    <a:pt x="2819" y="1115"/>
                    <a:pt x="2819" y="1115"/>
                  </a:cubicBezTo>
                  <a:cubicBezTo>
                    <a:pt x="2820" y="1115"/>
                    <a:pt x="2821" y="1114"/>
                    <a:pt x="2821" y="1113"/>
                  </a:cubicBezTo>
                  <a:cubicBezTo>
                    <a:pt x="2821" y="1113"/>
                    <a:pt x="2821" y="1113"/>
                    <a:pt x="2821" y="1113"/>
                  </a:cubicBezTo>
                  <a:cubicBezTo>
                    <a:pt x="2822" y="1112"/>
                    <a:pt x="2822" y="1112"/>
                    <a:pt x="2822" y="1111"/>
                  </a:cubicBezTo>
                  <a:cubicBezTo>
                    <a:pt x="2822" y="1109"/>
                    <a:pt x="2822" y="1109"/>
                    <a:pt x="2821" y="1108"/>
                  </a:cubicBezTo>
                  <a:cubicBezTo>
                    <a:pt x="2821" y="1107"/>
                    <a:pt x="2820" y="1106"/>
                    <a:pt x="2819" y="1105"/>
                  </a:cubicBezTo>
                  <a:cubicBezTo>
                    <a:pt x="2816" y="1103"/>
                    <a:pt x="2813" y="1101"/>
                    <a:pt x="2809" y="1098"/>
                  </a:cubicBezTo>
                  <a:cubicBezTo>
                    <a:pt x="2793" y="1086"/>
                    <a:pt x="2763" y="1067"/>
                    <a:pt x="2727" y="1044"/>
                  </a:cubicBezTo>
                  <a:cubicBezTo>
                    <a:pt x="2617" y="976"/>
                    <a:pt x="2451" y="877"/>
                    <a:pt x="2451" y="877"/>
                  </a:cubicBezTo>
                  <a:cubicBezTo>
                    <a:pt x="2449" y="881"/>
                    <a:pt x="2449" y="881"/>
                    <a:pt x="2449" y="881"/>
                  </a:cubicBezTo>
                  <a:cubicBezTo>
                    <a:pt x="2453" y="883"/>
                    <a:pt x="2453" y="883"/>
                    <a:pt x="2453" y="883"/>
                  </a:cubicBezTo>
                  <a:cubicBezTo>
                    <a:pt x="2449" y="881"/>
                    <a:pt x="2449" y="881"/>
                    <a:pt x="2449" y="881"/>
                  </a:cubicBezTo>
                  <a:cubicBezTo>
                    <a:pt x="2451" y="884"/>
                    <a:pt x="2451" y="884"/>
                    <a:pt x="2451" y="884"/>
                  </a:cubicBezTo>
                  <a:cubicBezTo>
                    <a:pt x="2451" y="884"/>
                    <a:pt x="2452" y="884"/>
                    <a:pt x="2453" y="883"/>
                  </a:cubicBezTo>
                  <a:cubicBezTo>
                    <a:pt x="2449" y="881"/>
                    <a:pt x="2449" y="881"/>
                    <a:pt x="2449" y="881"/>
                  </a:cubicBezTo>
                  <a:cubicBezTo>
                    <a:pt x="2451" y="884"/>
                    <a:pt x="2451" y="884"/>
                    <a:pt x="2451" y="884"/>
                  </a:cubicBezTo>
                  <a:cubicBezTo>
                    <a:pt x="2449" y="881"/>
                    <a:pt x="2449" y="881"/>
                    <a:pt x="2449" y="881"/>
                  </a:cubicBezTo>
                  <a:cubicBezTo>
                    <a:pt x="2449" y="885"/>
                    <a:pt x="2449" y="885"/>
                    <a:pt x="2449" y="885"/>
                  </a:cubicBezTo>
                  <a:cubicBezTo>
                    <a:pt x="2450" y="885"/>
                    <a:pt x="2450" y="885"/>
                    <a:pt x="2451" y="884"/>
                  </a:cubicBezTo>
                  <a:cubicBezTo>
                    <a:pt x="2449" y="881"/>
                    <a:pt x="2449" y="881"/>
                    <a:pt x="2449" y="881"/>
                  </a:cubicBezTo>
                  <a:cubicBezTo>
                    <a:pt x="2449" y="885"/>
                    <a:pt x="2449" y="885"/>
                    <a:pt x="2449" y="885"/>
                  </a:cubicBezTo>
                  <a:cubicBezTo>
                    <a:pt x="2449" y="881"/>
                    <a:pt x="2449" y="881"/>
                    <a:pt x="2449" y="881"/>
                  </a:cubicBezTo>
                  <a:cubicBezTo>
                    <a:pt x="2448" y="885"/>
                    <a:pt x="2448" y="885"/>
                    <a:pt x="2448" y="885"/>
                  </a:cubicBezTo>
                  <a:cubicBezTo>
                    <a:pt x="2449" y="885"/>
                    <a:pt x="2449" y="885"/>
                    <a:pt x="2449" y="885"/>
                  </a:cubicBezTo>
                  <a:cubicBezTo>
                    <a:pt x="2449" y="881"/>
                    <a:pt x="2449" y="881"/>
                    <a:pt x="2449" y="881"/>
                  </a:cubicBezTo>
                  <a:cubicBezTo>
                    <a:pt x="2448" y="885"/>
                    <a:pt x="2448" y="885"/>
                    <a:pt x="2448" y="885"/>
                  </a:cubicBezTo>
                  <a:cubicBezTo>
                    <a:pt x="2448" y="884"/>
                    <a:pt x="2448" y="884"/>
                    <a:pt x="2448" y="884"/>
                  </a:cubicBezTo>
                  <a:cubicBezTo>
                    <a:pt x="2448" y="885"/>
                    <a:pt x="2448" y="885"/>
                    <a:pt x="2448" y="885"/>
                  </a:cubicBezTo>
                  <a:cubicBezTo>
                    <a:pt x="2448" y="885"/>
                    <a:pt x="2448" y="885"/>
                    <a:pt x="2448" y="885"/>
                  </a:cubicBezTo>
                  <a:cubicBezTo>
                    <a:pt x="2448" y="884"/>
                    <a:pt x="2448" y="884"/>
                    <a:pt x="2448" y="884"/>
                  </a:cubicBezTo>
                  <a:cubicBezTo>
                    <a:pt x="2448" y="885"/>
                    <a:pt x="2448" y="885"/>
                    <a:pt x="2448" y="885"/>
                  </a:cubicBezTo>
                  <a:cubicBezTo>
                    <a:pt x="2449" y="885"/>
                    <a:pt x="2449" y="885"/>
                    <a:pt x="2451" y="886"/>
                  </a:cubicBezTo>
                  <a:cubicBezTo>
                    <a:pt x="2455" y="888"/>
                    <a:pt x="2464" y="893"/>
                    <a:pt x="2477" y="900"/>
                  </a:cubicBezTo>
                  <a:cubicBezTo>
                    <a:pt x="2521" y="926"/>
                    <a:pt x="2608" y="977"/>
                    <a:pt x="2683" y="1023"/>
                  </a:cubicBezTo>
                  <a:cubicBezTo>
                    <a:pt x="2721" y="1045"/>
                    <a:pt x="2756" y="1066"/>
                    <a:pt x="2782" y="1081"/>
                  </a:cubicBezTo>
                  <a:cubicBezTo>
                    <a:pt x="2794" y="1089"/>
                    <a:pt x="2805" y="1095"/>
                    <a:pt x="2812" y="1099"/>
                  </a:cubicBezTo>
                  <a:cubicBezTo>
                    <a:pt x="2819" y="1104"/>
                    <a:pt x="2823" y="1106"/>
                    <a:pt x="2823" y="1106"/>
                  </a:cubicBezTo>
                  <a:cubicBezTo>
                    <a:pt x="2825" y="1107"/>
                    <a:pt x="2828" y="1107"/>
                    <a:pt x="2829" y="1105"/>
                  </a:cubicBezTo>
                  <a:cubicBezTo>
                    <a:pt x="2829" y="1104"/>
                    <a:pt x="2829" y="1103"/>
                    <a:pt x="2829" y="1102"/>
                  </a:cubicBezTo>
                  <a:cubicBezTo>
                    <a:pt x="2829" y="1101"/>
                    <a:pt x="2829" y="1100"/>
                    <a:pt x="2829" y="1100"/>
                  </a:cubicBezTo>
                  <a:cubicBezTo>
                    <a:pt x="2828" y="1098"/>
                    <a:pt x="2827" y="1097"/>
                    <a:pt x="2826" y="1096"/>
                  </a:cubicBezTo>
                  <a:cubicBezTo>
                    <a:pt x="2824" y="1094"/>
                    <a:pt x="2821" y="1091"/>
                    <a:pt x="2816" y="1088"/>
                  </a:cubicBezTo>
                  <a:cubicBezTo>
                    <a:pt x="2800" y="1076"/>
                    <a:pt x="2770" y="1056"/>
                    <a:pt x="2733" y="1033"/>
                  </a:cubicBezTo>
                  <a:cubicBezTo>
                    <a:pt x="2623" y="965"/>
                    <a:pt x="2456" y="867"/>
                    <a:pt x="2456" y="867"/>
                  </a:cubicBezTo>
                  <a:cubicBezTo>
                    <a:pt x="2454" y="871"/>
                    <a:pt x="2454" y="871"/>
                    <a:pt x="2454" y="871"/>
                  </a:cubicBezTo>
                  <a:cubicBezTo>
                    <a:pt x="2457" y="873"/>
                    <a:pt x="2457" y="873"/>
                    <a:pt x="2457" y="873"/>
                  </a:cubicBezTo>
                  <a:cubicBezTo>
                    <a:pt x="2454" y="871"/>
                    <a:pt x="2454" y="871"/>
                    <a:pt x="2454" y="871"/>
                  </a:cubicBezTo>
                  <a:cubicBezTo>
                    <a:pt x="2455" y="875"/>
                    <a:pt x="2455" y="875"/>
                    <a:pt x="2455" y="875"/>
                  </a:cubicBezTo>
                  <a:cubicBezTo>
                    <a:pt x="2456" y="874"/>
                    <a:pt x="2457" y="874"/>
                    <a:pt x="2457" y="873"/>
                  </a:cubicBezTo>
                  <a:cubicBezTo>
                    <a:pt x="2454" y="871"/>
                    <a:pt x="2454" y="871"/>
                    <a:pt x="2454" y="871"/>
                  </a:cubicBezTo>
                  <a:cubicBezTo>
                    <a:pt x="2455" y="875"/>
                    <a:pt x="2455" y="875"/>
                    <a:pt x="2455" y="875"/>
                  </a:cubicBezTo>
                  <a:cubicBezTo>
                    <a:pt x="2454" y="871"/>
                    <a:pt x="2454" y="871"/>
                    <a:pt x="2454" y="871"/>
                  </a:cubicBezTo>
                  <a:cubicBezTo>
                    <a:pt x="2454" y="875"/>
                    <a:pt x="2454" y="875"/>
                    <a:pt x="2454" y="875"/>
                  </a:cubicBezTo>
                  <a:cubicBezTo>
                    <a:pt x="2454" y="875"/>
                    <a:pt x="2455" y="875"/>
                    <a:pt x="2455" y="875"/>
                  </a:cubicBezTo>
                  <a:cubicBezTo>
                    <a:pt x="2454" y="871"/>
                    <a:pt x="2454" y="871"/>
                    <a:pt x="2454" y="871"/>
                  </a:cubicBezTo>
                  <a:cubicBezTo>
                    <a:pt x="2454" y="875"/>
                    <a:pt x="2454" y="875"/>
                    <a:pt x="2454" y="875"/>
                  </a:cubicBezTo>
                  <a:cubicBezTo>
                    <a:pt x="2454" y="871"/>
                    <a:pt x="2454" y="871"/>
                    <a:pt x="2454" y="871"/>
                  </a:cubicBezTo>
                  <a:cubicBezTo>
                    <a:pt x="2453" y="875"/>
                    <a:pt x="2453" y="875"/>
                    <a:pt x="2453" y="875"/>
                  </a:cubicBezTo>
                  <a:cubicBezTo>
                    <a:pt x="2453" y="875"/>
                    <a:pt x="2453" y="875"/>
                    <a:pt x="2454" y="875"/>
                  </a:cubicBezTo>
                  <a:cubicBezTo>
                    <a:pt x="2454" y="871"/>
                    <a:pt x="2454" y="871"/>
                    <a:pt x="2454" y="871"/>
                  </a:cubicBezTo>
                  <a:cubicBezTo>
                    <a:pt x="2453" y="875"/>
                    <a:pt x="2453" y="875"/>
                    <a:pt x="2453" y="875"/>
                  </a:cubicBezTo>
                  <a:cubicBezTo>
                    <a:pt x="2453" y="875"/>
                    <a:pt x="2453" y="875"/>
                    <a:pt x="2453" y="875"/>
                  </a:cubicBezTo>
                  <a:cubicBezTo>
                    <a:pt x="2453" y="875"/>
                    <a:pt x="2454" y="875"/>
                    <a:pt x="2455" y="876"/>
                  </a:cubicBezTo>
                  <a:cubicBezTo>
                    <a:pt x="2460" y="878"/>
                    <a:pt x="2469" y="883"/>
                    <a:pt x="2482" y="891"/>
                  </a:cubicBezTo>
                  <a:cubicBezTo>
                    <a:pt x="2527" y="917"/>
                    <a:pt x="2616" y="969"/>
                    <a:pt x="2693" y="1015"/>
                  </a:cubicBezTo>
                  <a:cubicBezTo>
                    <a:pt x="2732" y="1038"/>
                    <a:pt x="2768" y="1060"/>
                    <a:pt x="2794" y="1075"/>
                  </a:cubicBezTo>
                  <a:cubicBezTo>
                    <a:pt x="2807" y="1083"/>
                    <a:pt x="2818" y="1089"/>
                    <a:pt x="2825" y="1094"/>
                  </a:cubicBezTo>
                  <a:cubicBezTo>
                    <a:pt x="2833" y="1098"/>
                    <a:pt x="2837" y="1101"/>
                    <a:pt x="2837" y="1101"/>
                  </a:cubicBezTo>
                  <a:cubicBezTo>
                    <a:pt x="2839" y="1102"/>
                    <a:pt x="2841" y="1101"/>
                    <a:pt x="2842" y="1099"/>
                  </a:cubicBezTo>
                  <a:cubicBezTo>
                    <a:pt x="2843" y="1097"/>
                    <a:pt x="2843" y="1095"/>
                    <a:pt x="2841" y="1094"/>
                  </a:cubicBezTo>
                  <a:cubicBezTo>
                    <a:pt x="2643" y="970"/>
                    <a:pt x="2643" y="970"/>
                    <a:pt x="2643" y="970"/>
                  </a:cubicBezTo>
                  <a:cubicBezTo>
                    <a:pt x="2851" y="1089"/>
                    <a:pt x="2851" y="1089"/>
                    <a:pt x="2851" y="1089"/>
                  </a:cubicBezTo>
                  <a:cubicBezTo>
                    <a:pt x="2853" y="1090"/>
                    <a:pt x="2855" y="1089"/>
                    <a:pt x="2856" y="1087"/>
                  </a:cubicBezTo>
                  <a:cubicBezTo>
                    <a:pt x="2857" y="1086"/>
                    <a:pt x="2857" y="1083"/>
                    <a:pt x="2855" y="1082"/>
                  </a:cubicBezTo>
                  <a:cubicBezTo>
                    <a:pt x="2855" y="1082"/>
                    <a:pt x="2849" y="1078"/>
                    <a:pt x="2839" y="1072"/>
                  </a:cubicBezTo>
                  <a:cubicBezTo>
                    <a:pt x="2803" y="1050"/>
                    <a:pt x="2714" y="995"/>
                    <a:pt x="2633" y="945"/>
                  </a:cubicBezTo>
                  <a:cubicBezTo>
                    <a:pt x="2593" y="920"/>
                    <a:pt x="2555" y="896"/>
                    <a:pt x="2527" y="878"/>
                  </a:cubicBezTo>
                  <a:cubicBezTo>
                    <a:pt x="2513" y="870"/>
                    <a:pt x="2502" y="862"/>
                    <a:pt x="2494" y="857"/>
                  </a:cubicBezTo>
                  <a:cubicBezTo>
                    <a:pt x="2490" y="855"/>
                    <a:pt x="2487" y="853"/>
                    <a:pt x="2485" y="851"/>
                  </a:cubicBezTo>
                  <a:cubicBezTo>
                    <a:pt x="2484" y="850"/>
                    <a:pt x="2483" y="850"/>
                    <a:pt x="2483" y="850"/>
                  </a:cubicBezTo>
                  <a:cubicBezTo>
                    <a:pt x="2482" y="849"/>
                    <a:pt x="2482" y="849"/>
                    <a:pt x="2482" y="849"/>
                  </a:cubicBezTo>
                  <a:cubicBezTo>
                    <a:pt x="2482" y="849"/>
                    <a:pt x="2482" y="849"/>
                    <a:pt x="2482" y="849"/>
                  </a:cubicBezTo>
                  <a:cubicBezTo>
                    <a:pt x="2481" y="851"/>
                    <a:pt x="2481" y="851"/>
                    <a:pt x="2481" y="851"/>
                  </a:cubicBezTo>
                  <a:cubicBezTo>
                    <a:pt x="2482" y="850"/>
                    <a:pt x="2482" y="850"/>
                    <a:pt x="2482" y="850"/>
                  </a:cubicBezTo>
                  <a:cubicBezTo>
                    <a:pt x="2482" y="849"/>
                    <a:pt x="2482" y="849"/>
                    <a:pt x="2482" y="849"/>
                  </a:cubicBezTo>
                  <a:cubicBezTo>
                    <a:pt x="2481" y="851"/>
                    <a:pt x="2481" y="851"/>
                    <a:pt x="2481" y="851"/>
                  </a:cubicBezTo>
                  <a:cubicBezTo>
                    <a:pt x="2482" y="850"/>
                    <a:pt x="2482" y="850"/>
                    <a:pt x="2482" y="850"/>
                  </a:cubicBezTo>
                  <a:cubicBezTo>
                    <a:pt x="2480" y="852"/>
                    <a:pt x="2480" y="852"/>
                    <a:pt x="2480" y="852"/>
                  </a:cubicBezTo>
                  <a:cubicBezTo>
                    <a:pt x="2483" y="850"/>
                    <a:pt x="2483" y="850"/>
                    <a:pt x="2483" y="850"/>
                  </a:cubicBezTo>
                  <a:cubicBezTo>
                    <a:pt x="2482" y="850"/>
                    <a:pt x="2482" y="850"/>
                    <a:pt x="2482" y="850"/>
                  </a:cubicBezTo>
                  <a:cubicBezTo>
                    <a:pt x="2480" y="852"/>
                    <a:pt x="2480" y="852"/>
                    <a:pt x="2480" y="852"/>
                  </a:cubicBezTo>
                  <a:cubicBezTo>
                    <a:pt x="2483" y="850"/>
                    <a:pt x="2483" y="850"/>
                    <a:pt x="2483" y="850"/>
                  </a:cubicBezTo>
                  <a:cubicBezTo>
                    <a:pt x="2479" y="852"/>
                    <a:pt x="2479" y="852"/>
                    <a:pt x="2479" y="852"/>
                  </a:cubicBezTo>
                  <a:cubicBezTo>
                    <a:pt x="2483" y="852"/>
                    <a:pt x="2483" y="852"/>
                    <a:pt x="2483" y="852"/>
                  </a:cubicBezTo>
                  <a:cubicBezTo>
                    <a:pt x="2483" y="851"/>
                    <a:pt x="2483" y="850"/>
                    <a:pt x="2483" y="850"/>
                  </a:cubicBezTo>
                  <a:cubicBezTo>
                    <a:pt x="2479" y="852"/>
                    <a:pt x="2479" y="852"/>
                    <a:pt x="2479" y="852"/>
                  </a:cubicBezTo>
                  <a:cubicBezTo>
                    <a:pt x="2483" y="852"/>
                    <a:pt x="2483" y="852"/>
                    <a:pt x="2483" y="852"/>
                  </a:cubicBezTo>
                  <a:cubicBezTo>
                    <a:pt x="2479" y="852"/>
                    <a:pt x="2479" y="852"/>
                    <a:pt x="2479" y="852"/>
                  </a:cubicBezTo>
                  <a:cubicBezTo>
                    <a:pt x="2482" y="855"/>
                    <a:pt x="2482" y="855"/>
                    <a:pt x="2482" y="855"/>
                  </a:cubicBezTo>
                  <a:cubicBezTo>
                    <a:pt x="2483" y="853"/>
                    <a:pt x="2483" y="852"/>
                    <a:pt x="2483" y="852"/>
                  </a:cubicBezTo>
                  <a:cubicBezTo>
                    <a:pt x="2479" y="852"/>
                    <a:pt x="2479" y="852"/>
                    <a:pt x="2479" y="852"/>
                  </a:cubicBezTo>
                  <a:cubicBezTo>
                    <a:pt x="2482" y="855"/>
                    <a:pt x="2482" y="855"/>
                    <a:pt x="2482" y="855"/>
                  </a:cubicBezTo>
                  <a:cubicBezTo>
                    <a:pt x="2483" y="854"/>
                    <a:pt x="2483" y="854"/>
                    <a:pt x="2483" y="854"/>
                  </a:cubicBezTo>
                  <a:cubicBezTo>
                    <a:pt x="2480" y="852"/>
                    <a:pt x="2480" y="852"/>
                    <a:pt x="2480" y="852"/>
                  </a:cubicBezTo>
                  <a:cubicBezTo>
                    <a:pt x="2481" y="856"/>
                    <a:pt x="2481" y="856"/>
                    <a:pt x="2481" y="856"/>
                  </a:cubicBezTo>
                  <a:cubicBezTo>
                    <a:pt x="2481" y="855"/>
                    <a:pt x="2482" y="855"/>
                    <a:pt x="2483" y="854"/>
                  </a:cubicBezTo>
                  <a:cubicBezTo>
                    <a:pt x="2480" y="852"/>
                    <a:pt x="2480" y="852"/>
                    <a:pt x="2480" y="852"/>
                  </a:cubicBezTo>
                  <a:cubicBezTo>
                    <a:pt x="2481" y="856"/>
                    <a:pt x="2481" y="856"/>
                    <a:pt x="2481" y="856"/>
                  </a:cubicBezTo>
                  <a:cubicBezTo>
                    <a:pt x="2480" y="853"/>
                    <a:pt x="2480" y="853"/>
                    <a:pt x="2480" y="853"/>
                  </a:cubicBezTo>
                  <a:cubicBezTo>
                    <a:pt x="2480" y="856"/>
                    <a:pt x="2480" y="856"/>
                    <a:pt x="2480" y="856"/>
                  </a:cubicBezTo>
                  <a:cubicBezTo>
                    <a:pt x="2480" y="856"/>
                    <a:pt x="2480" y="856"/>
                    <a:pt x="2481" y="856"/>
                  </a:cubicBezTo>
                  <a:cubicBezTo>
                    <a:pt x="2480" y="853"/>
                    <a:pt x="2480" y="853"/>
                    <a:pt x="2480" y="853"/>
                  </a:cubicBezTo>
                  <a:cubicBezTo>
                    <a:pt x="2480" y="856"/>
                    <a:pt x="2480" y="856"/>
                    <a:pt x="2480" y="856"/>
                  </a:cubicBezTo>
                  <a:cubicBezTo>
                    <a:pt x="2480" y="854"/>
                    <a:pt x="2480" y="854"/>
                    <a:pt x="2480" y="854"/>
                  </a:cubicBezTo>
                  <a:cubicBezTo>
                    <a:pt x="2480" y="856"/>
                    <a:pt x="2480" y="856"/>
                    <a:pt x="2480" y="856"/>
                  </a:cubicBezTo>
                  <a:cubicBezTo>
                    <a:pt x="2480" y="856"/>
                    <a:pt x="2480" y="856"/>
                    <a:pt x="2480" y="856"/>
                  </a:cubicBezTo>
                  <a:cubicBezTo>
                    <a:pt x="2480" y="854"/>
                    <a:pt x="2480" y="854"/>
                    <a:pt x="2480" y="854"/>
                  </a:cubicBezTo>
                  <a:cubicBezTo>
                    <a:pt x="2480" y="856"/>
                    <a:pt x="2480" y="856"/>
                    <a:pt x="2480" y="856"/>
                  </a:cubicBezTo>
                  <a:cubicBezTo>
                    <a:pt x="2480" y="856"/>
                    <a:pt x="2480" y="856"/>
                    <a:pt x="2480" y="856"/>
                  </a:cubicBezTo>
                  <a:cubicBezTo>
                    <a:pt x="2480" y="856"/>
                    <a:pt x="2480" y="856"/>
                    <a:pt x="2480" y="856"/>
                  </a:cubicBezTo>
                  <a:cubicBezTo>
                    <a:pt x="2480" y="856"/>
                    <a:pt x="2480" y="856"/>
                    <a:pt x="2480" y="856"/>
                  </a:cubicBezTo>
                  <a:cubicBezTo>
                    <a:pt x="2480" y="856"/>
                    <a:pt x="2480" y="856"/>
                    <a:pt x="2480" y="856"/>
                  </a:cubicBezTo>
                  <a:cubicBezTo>
                    <a:pt x="2480" y="856"/>
                    <a:pt x="2480" y="856"/>
                    <a:pt x="2480" y="856"/>
                  </a:cubicBezTo>
                  <a:cubicBezTo>
                    <a:pt x="2480" y="856"/>
                    <a:pt x="2481" y="856"/>
                    <a:pt x="2482" y="857"/>
                  </a:cubicBezTo>
                  <a:cubicBezTo>
                    <a:pt x="2487" y="858"/>
                    <a:pt x="2497" y="863"/>
                    <a:pt x="2510" y="870"/>
                  </a:cubicBezTo>
                  <a:cubicBezTo>
                    <a:pt x="2556" y="895"/>
                    <a:pt x="2644" y="947"/>
                    <a:pt x="2720" y="993"/>
                  </a:cubicBezTo>
                  <a:cubicBezTo>
                    <a:pt x="2758" y="1015"/>
                    <a:pt x="2793" y="1036"/>
                    <a:pt x="2819" y="1052"/>
                  </a:cubicBezTo>
                  <a:cubicBezTo>
                    <a:pt x="2832" y="1060"/>
                    <a:pt x="2843" y="1066"/>
                    <a:pt x="2850" y="1070"/>
                  </a:cubicBezTo>
                  <a:cubicBezTo>
                    <a:pt x="2854" y="1073"/>
                    <a:pt x="2857" y="1074"/>
                    <a:pt x="2859" y="1076"/>
                  </a:cubicBezTo>
                  <a:cubicBezTo>
                    <a:pt x="2860" y="1076"/>
                    <a:pt x="2860" y="1077"/>
                    <a:pt x="2861" y="1077"/>
                  </a:cubicBezTo>
                  <a:cubicBezTo>
                    <a:pt x="2862" y="1077"/>
                    <a:pt x="2862" y="1077"/>
                    <a:pt x="2862" y="1077"/>
                  </a:cubicBezTo>
                  <a:cubicBezTo>
                    <a:pt x="2862" y="1077"/>
                    <a:pt x="2862" y="1077"/>
                    <a:pt x="2862" y="1077"/>
                  </a:cubicBezTo>
                  <a:cubicBezTo>
                    <a:pt x="2862" y="1078"/>
                    <a:pt x="2862" y="1078"/>
                    <a:pt x="2862" y="1078"/>
                  </a:cubicBezTo>
                  <a:cubicBezTo>
                    <a:pt x="2863" y="1078"/>
                    <a:pt x="2863" y="1078"/>
                    <a:pt x="2863" y="1078"/>
                  </a:cubicBezTo>
                  <a:cubicBezTo>
                    <a:pt x="2863" y="1078"/>
                    <a:pt x="2863" y="1078"/>
                    <a:pt x="2864" y="1078"/>
                  </a:cubicBezTo>
                  <a:cubicBezTo>
                    <a:pt x="2865" y="1078"/>
                    <a:pt x="2866" y="1077"/>
                    <a:pt x="2867" y="1076"/>
                  </a:cubicBezTo>
                  <a:cubicBezTo>
                    <a:pt x="2868" y="1075"/>
                    <a:pt x="2868" y="1074"/>
                    <a:pt x="2868" y="1074"/>
                  </a:cubicBezTo>
                  <a:cubicBezTo>
                    <a:pt x="2868" y="1073"/>
                    <a:pt x="2868" y="1072"/>
                    <a:pt x="2867" y="1072"/>
                  </a:cubicBezTo>
                  <a:cubicBezTo>
                    <a:pt x="2867" y="1071"/>
                    <a:pt x="2867" y="1071"/>
                    <a:pt x="2867" y="1071"/>
                  </a:cubicBezTo>
                  <a:cubicBezTo>
                    <a:pt x="2866" y="1070"/>
                    <a:pt x="2866" y="1070"/>
                    <a:pt x="2866" y="1070"/>
                  </a:cubicBezTo>
                  <a:cubicBezTo>
                    <a:pt x="2864" y="1069"/>
                    <a:pt x="2862" y="1067"/>
                    <a:pt x="2858" y="1064"/>
                  </a:cubicBezTo>
                  <a:cubicBezTo>
                    <a:pt x="2844" y="1055"/>
                    <a:pt x="2815" y="1037"/>
                    <a:pt x="2779" y="1014"/>
                  </a:cubicBezTo>
                  <a:cubicBezTo>
                    <a:pt x="2671" y="946"/>
                    <a:pt x="2499" y="841"/>
                    <a:pt x="2499" y="841"/>
                  </a:cubicBezTo>
                  <a:cubicBezTo>
                    <a:pt x="2497" y="845"/>
                    <a:pt x="2497" y="845"/>
                    <a:pt x="2497" y="845"/>
                  </a:cubicBezTo>
                  <a:cubicBezTo>
                    <a:pt x="2500" y="847"/>
                    <a:pt x="2500" y="847"/>
                    <a:pt x="2500" y="847"/>
                  </a:cubicBezTo>
                  <a:cubicBezTo>
                    <a:pt x="2498" y="845"/>
                    <a:pt x="2498" y="845"/>
                    <a:pt x="2498" y="845"/>
                  </a:cubicBezTo>
                  <a:cubicBezTo>
                    <a:pt x="2499" y="848"/>
                    <a:pt x="2499" y="848"/>
                    <a:pt x="2499" y="848"/>
                  </a:cubicBezTo>
                  <a:cubicBezTo>
                    <a:pt x="2499" y="848"/>
                    <a:pt x="2500" y="848"/>
                    <a:pt x="2500" y="847"/>
                  </a:cubicBezTo>
                  <a:cubicBezTo>
                    <a:pt x="2498" y="845"/>
                    <a:pt x="2498" y="845"/>
                    <a:pt x="2498" y="845"/>
                  </a:cubicBezTo>
                  <a:cubicBezTo>
                    <a:pt x="2499" y="848"/>
                    <a:pt x="2499" y="848"/>
                    <a:pt x="2499" y="848"/>
                  </a:cubicBezTo>
                  <a:cubicBezTo>
                    <a:pt x="2498" y="846"/>
                    <a:pt x="2498" y="846"/>
                    <a:pt x="2498" y="846"/>
                  </a:cubicBezTo>
                  <a:cubicBezTo>
                    <a:pt x="2498" y="848"/>
                    <a:pt x="2498" y="848"/>
                    <a:pt x="2498" y="848"/>
                  </a:cubicBezTo>
                  <a:cubicBezTo>
                    <a:pt x="2498" y="848"/>
                    <a:pt x="2498" y="848"/>
                    <a:pt x="2499" y="848"/>
                  </a:cubicBezTo>
                  <a:cubicBezTo>
                    <a:pt x="2498" y="846"/>
                    <a:pt x="2498" y="846"/>
                    <a:pt x="2498" y="846"/>
                  </a:cubicBezTo>
                  <a:cubicBezTo>
                    <a:pt x="2498" y="848"/>
                    <a:pt x="2498" y="848"/>
                    <a:pt x="2498" y="848"/>
                  </a:cubicBezTo>
                  <a:cubicBezTo>
                    <a:pt x="2498" y="848"/>
                    <a:pt x="2498" y="848"/>
                    <a:pt x="2498" y="848"/>
                  </a:cubicBezTo>
                  <a:cubicBezTo>
                    <a:pt x="2498" y="848"/>
                    <a:pt x="2498" y="848"/>
                    <a:pt x="2498" y="848"/>
                  </a:cubicBezTo>
                  <a:cubicBezTo>
                    <a:pt x="2498" y="848"/>
                    <a:pt x="2498" y="848"/>
                    <a:pt x="2498" y="848"/>
                  </a:cubicBezTo>
                  <a:cubicBezTo>
                    <a:pt x="2498" y="848"/>
                    <a:pt x="2498" y="848"/>
                    <a:pt x="2498" y="848"/>
                  </a:cubicBezTo>
                  <a:cubicBezTo>
                    <a:pt x="2498" y="848"/>
                    <a:pt x="2498" y="848"/>
                    <a:pt x="2498" y="848"/>
                  </a:cubicBezTo>
                  <a:cubicBezTo>
                    <a:pt x="2498" y="848"/>
                    <a:pt x="2499" y="848"/>
                    <a:pt x="2500" y="849"/>
                  </a:cubicBezTo>
                  <a:cubicBezTo>
                    <a:pt x="2505" y="850"/>
                    <a:pt x="2515" y="855"/>
                    <a:pt x="2528" y="862"/>
                  </a:cubicBezTo>
                  <a:cubicBezTo>
                    <a:pt x="2574" y="886"/>
                    <a:pt x="2660" y="936"/>
                    <a:pt x="2735" y="981"/>
                  </a:cubicBezTo>
                  <a:cubicBezTo>
                    <a:pt x="2772" y="1003"/>
                    <a:pt x="2807" y="1024"/>
                    <a:pt x="2832" y="1039"/>
                  </a:cubicBezTo>
                  <a:cubicBezTo>
                    <a:pt x="2844" y="1047"/>
                    <a:pt x="2855" y="1053"/>
                    <a:pt x="2862" y="1057"/>
                  </a:cubicBezTo>
                  <a:cubicBezTo>
                    <a:pt x="2869" y="1062"/>
                    <a:pt x="2873" y="1064"/>
                    <a:pt x="2873" y="1064"/>
                  </a:cubicBezTo>
                  <a:cubicBezTo>
                    <a:pt x="2875" y="1065"/>
                    <a:pt x="2877" y="1065"/>
                    <a:pt x="2878" y="1063"/>
                  </a:cubicBezTo>
                  <a:cubicBezTo>
                    <a:pt x="2879" y="1062"/>
                    <a:pt x="2879" y="1061"/>
                    <a:pt x="2879" y="1061"/>
                  </a:cubicBezTo>
                  <a:cubicBezTo>
                    <a:pt x="2879" y="1059"/>
                    <a:pt x="2878" y="1059"/>
                    <a:pt x="2878" y="1058"/>
                  </a:cubicBezTo>
                  <a:cubicBezTo>
                    <a:pt x="2878" y="1058"/>
                    <a:pt x="2877" y="1057"/>
                    <a:pt x="2877" y="1057"/>
                  </a:cubicBezTo>
                  <a:cubicBezTo>
                    <a:pt x="2876" y="1056"/>
                    <a:pt x="2875" y="1055"/>
                    <a:pt x="2874" y="1055"/>
                  </a:cubicBezTo>
                  <a:cubicBezTo>
                    <a:pt x="2870" y="1051"/>
                    <a:pt x="2861" y="1045"/>
                    <a:pt x="2848" y="1037"/>
                  </a:cubicBezTo>
                  <a:cubicBezTo>
                    <a:pt x="2805" y="1010"/>
                    <a:pt x="2721" y="959"/>
                    <a:pt x="2648" y="915"/>
                  </a:cubicBezTo>
                  <a:cubicBezTo>
                    <a:pt x="2611" y="893"/>
                    <a:pt x="2577" y="872"/>
                    <a:pt x="2552" y="857"/>
                  </a:cubicBezTo>
                  <a:cubicBezTo>
                    <a:pt x="2540" y="849"/>
                    <a:pt x="2530" y="842"/>
                    <a:pt x="2523" y="838"/>
                  </a:cubicBezTo>
                  <a:cubicBezTo>
                    <a:pt x="2519" y="835"/>
                    <a:pt x="2517" y="833"/>
                    <a:pt x="2515" y="832"/>
                  </a:cubicBezTo>
                  <a:cubicBezTo>
                    <a:pt x="2514" y="831"/>
                    <a:pt x="2513" y="831"/>
                    <a:pt x="2513" y="831"/>
                  </a:cubicBezTo>
                  <a:cubicBezTo>
                    <a:pt x="2513" y="831"/>
                    <a:pt x="2513" y="831"/>
                    <a:pt x="2513" y="831"/>
                  </a:cubicBezTo>
                  <a:cubicBezTo>
                    <a:pt x="2513" y="831"/>
                    <a:pt x="2513" y="831"/>
                    <a:pt x="2513" y="831"/>
                  </a:cubicBezTo>
                  <a:cubicBezTo>
                    <a:pt x="2511" y="832"/>
                    <a:pt x="2511" y="832"/>
                    <a:pt x="2511" y="832"/>
                  </a:cubicBezTo>
                  <a:cubicBezTo>
                    <a:pt x="2513" y="831"/>
                    <a:pt x="2513" y="831"/>
                    <a:pt x="2513" y="831"/>
                  </a:cubicBezTo>
                  <a:cubicBezTo>
                    <a:pt x="2513" y="831"/>
                    <a:pt x="2513" y="831"/>
                    <a:pt x="2513" y="831"/>
                  </a:cubicBezTo>
                  <a:cubicBezTo>
                    <a:pt x="2511" y="832"/>
                    <a:pt x="2511" y="832"/>
                    <a:pt x="2511" y="832"/>
                  </a:cubicBezTo>
                  <a:cubicBezTo>
                    <a:pt x="2513" y="831"/>
                    <a:pt x="2513" y="831"/>
                    <a:pt x="2513" y="831"/>
                  </a:cubicBezTo>
                  <a:cubicBezTo>
                    <a:pt x="2510" y="833"/>
                    <a:pt x="2510" y="833"/>
                    <a:pt x="2510" y="833"/>
                  </a:cubicBezTo>
                  <a:cubicBezTo>
                    <a:pt x="2514" y="833"/>
                    <a:pt x="2514" y="833"/>
                    <a:pt x="2514" y="833"/>
                  </a:cubicBezTo>
                  <a:cubicBezTo>
                    <a:pt x="2514" y="832"/>
                    <a:pt x="2513" y="831"/>
                    <a:pt x="2513" y="831"/>
                  </a:cubicBezTo>
                  <a:cubicBezTo>
                    <a:pt x="2510" y="833"/>
                    <a:pt x="2510" y="833"/>
                    <a:pt x="2510" y="833"/>
                  </a:cubicBezTo>
                  <a:cubicBezTo>
                    <a:pt x="2514" y="833"/>
                    <a:pt x="2514" y="833"/>
                    <a:pt x="2514" y="833"/>
                  </a:cubicBezTo>
                  <a:cubicBezTo>
                    <a:pt x="2510" y="833"/>
                    <a:pt x="2510" y="833"/>
                    <a:pt x="2510" y="833"/>
                  </a:cubicBezTo>
                  <a:cubicBezTo>
                    <a:pt x="2513" y="835"/>
                    <a:pt x="2513" y="835"/>
                    <a:pt x="2513" y="835"/>
                  </a:cubicBezTo>
                  <a:cubicBezTo>
                    <a:pt x="2513" y="834"/>
                    <a:pt x="2514" y="833"/>
                    <a:pt x="2514" y="833"/>
                  </a:cubicBezTo>
                  <a:cubicBezTo>
                    <a:pt x="2510" y="833"/>
                    <a:pt x="2510" y="833"/>
                    <a:pt x="2510" y="833"/>
                  </a:cubicBezTo>
                  <a:cubicBezTo>
                    <a:pt x="2513" y="835"/>
                    <a:pt x="2513" y="835"/>
                    <a:pt x="2513" y="835"/>
                  </a:cubicBezTo>
                  <a:cubicBezTo>
                    <a:pt x="2513" y="835"/>
                    <a:pt x="2513" y="835"/>
                    <a:pt x="2513" y="835"/>
                  </a:cubicBezTo>
                  <a:cubicBezTo>
                    <a:pt x="2510" y="833"/>
                    <a:pt x="2510" y="833"/>
                    <a:pt x="2510" y="833"/>
                  </a:cubicBezTo>
                  <a:cubicBezTo>
                    <a:pt x="2511" y="836"/>
                    <a:pt x="2511" y="836"/>
                    <a:pt x="2511" y="836"/>
                  </a:cubicBezTo>
                  <a:cubicBezTo>
                    <a:pt x="2512" y="836"/>
                    <a:pt x="2512" y="835"/>
                    <a:pt x="2513" y="835"/>
                  </a:cubicBezTo>
                  <a:cubicBezTo>
                    <a:pt x="2510" y="833"/>
                    <a:pt x="2510" y="833"/>
                    <a:pt x="2510" y="833"/>
                  </a:cubicBezTo>
                  <a:cubicBezTo>
                    <a:pt x="2511" y="836"/>
                    <a:pt x="2511" y="836"/>
                    <a:pt x="2511" y="836"/>
                  </a:cubicBezTo>
                  <a:cubicBezTo>
                    <a:pt x="2510" y="833"/>
                    <a:pt x="2510" y="833"/>
                    <a:pt x="2510" y="833"/>
                  </a:cubicBezTo>
                  <a:cubicBezTo>
                    <a:pt x="2510" y="836"/>
                    <a:pt x="2510" y="836"/>
                    <a:pt x="2510" y="836"/>
                  </a:cubicBezTo>
                  <a:cubicBezTo>
                    <a:pt x="2510" y="836"/>
                    <a:pt x="2511" y="836"/>
                    <a:pt x="2511" y="836"/>
                  </a:cubicBezTo>
                  <a:cubicBezTo>
                    <a:pt x="2510" y="833"/>
                    <a:pt x="2510" y="833"/>
                    <a:pt x="2510" y="833"/>
                  </a:cubicBezTo>
                  <a:cubicBezTo>
                    <a:pt x="2510" y="836"/>
                    <a:pt x="2510" y="836"/>
                    <a:pt x="2510" y="836"/>
                  </a:cubicBezTo>
                  <a:cubicBezTo>
                    <a:pt x="2510" y="835"/>
                    <a:pt x="2510" y="835"/>
                    <a:pt x="2510" y="835"/>
                  </a:cubicBezTo>
                  <a:cubicBezTo>
                    <a:pt x="2510" y="836"/>
                    <a:pt x="2510" y="836"/>
                    <a:pt x="2510" y="836"/>
                  </a:cubicBezTo>
                  <a:cubicBezTo>
                    <a:pt x="2510" y="836"/>
                    <a:pt x="2510" y="836"/>
                    <a:pt x="2510" y="836"/>
                  </a:cubicBezTo>
                  <a:cubicBezTo>
                    <a:pt x="2510" y="835"/>
                    <a:pt x="2510" y="835"/>
                    <a:pt x="2510" y="835"/>
                  </a:cubicBezTo>
                  <a:cubicBezTo>
                    <a:pt x="2510" y="836"/>
                    <a:pt x="2510" y="836"/>
                    <a:pt x="2510" y="836"/>
                  </a:cubicBezTo>
                  <a:cubicBezTo>
                    <a:pt x="2510" y="836"/>
                    <a:pt x="2511" y="836"/>
                    <a:pt x="2512" y="837"/>
                  </a:cubicBezTo>
                  <a:cubicBezTo>
                    <a:pt x="2516" y="839"/>
                    <a:pt x="2526" y="844"/>
                    <a:pt x="2538" y="851"/>
                  </a:cubicBezTo>
                  <a:cubicBezTo>
                    <a:pt x="2582" y="876"/>
                    <a:pt x="2666" y="927"/>
                    <a:pt x="2740" y="973"/>
                  </a:cubicBezTo>
                  <a:cubicBezTo>
                    <a:pt x="2777" y="996"/>
                    <a:pt x="2812" y="1017"/>
                    <a:pt x="2839" y="1032"/>
                  </a:cubicBezTo>
                  <a:cubicBezTo>
                    <a:pt x="2852" y="1040"/>
                    <a:pt x="2864" y="1046"/>
                    <a:pt x="2872" y="1051"/>
                  </a:cubicBezTo>
                  <a:cubicBezTo>
                    <a:pt x="2876" y="1053"/>
                    <a:pt x="2880" y="1055"/>
                    <a:pt x="2883" y="1056"/>
                  </a:cubicBezTo>
                  <a:cubicBezTo>
                    <a:pt x="2884" y="1057"/>
                    <a:pt x="2885" y="1057"/>
                    <a:pt x="2886" y="1058"/>
                  </a:cubicBezTo>
                  <a:cubicBezTo>
                    <a:pt x="2887" y="1058"/>
                    <a:pt x="2888" y="1058"/>
                    <a:pt x="2890" y="1058"/>
                  </a:cubicBezTo>
                  <a:cubicBezTo>
                    <a:pt x="2890" y="1058"/>
                    <a:pt x="2891" y="1058"/>
                    <a:pt x="2891" y="1058"/>
                  </a:cubicBezTo>
                  <a:cubicBezTo>
                    <a:pt x="2892" y="1058"/>
                    <a:pt x="2893" y="1057"/>
                    <a:pt x="2894" y="1056"/>
                  </a:cubicBezTo>
                  <a:cubicBezTo>
                    <a:pt x="2894" y="1055"/>
                    <a:pt x="2894" y="1054"/>
                    <a:pt x="2894" y="1053"/>
                  </a:cubicBezTo>
                  <a:cubicBezTo>
                    <a:pt x="2894" y="1052"/>
                    <a:pt x="2893" y="1051"/>
                    <a:pt x="2892" y="1051"/>
                  </a:cubicBezTo>
                  <a:cubicBezTo>
                    <a:pt x="2721" y="944"/>
                    <a:pt x="2721" y="944"/>
                    <a:pt x="2721" y="944"/>
                  </a:cubicBezTo>
                  <a:cubicBezTo>
                    <a:pt x="2897" y="1045"/>
                    <a:pt x="2897" y="1045"/>
                    <a:pt x="2897" y="1045"/>
                  </a:cubicBezTo>
                  <a:cubicBezTo>
                    <a:pt x="2899" y="1047"/>
                    <a:pt x="2902" y="1046"/>
                    <a:pt x="2903" y="1044"/>
                  </a:cubicBezTo>
                  <a:cubicBezTo>
                    <a:pt x="2904" y="1042"/>
                    <a:pt x="2903" y="1040"/>
                    <a:pt x="2901" y="1039"/>
                  </a:cubicBezTo>
                  <a:cubicBezTo>
                    <a:pt x="2532" y="808"/>
                    <a:pt x="2532" y="808"/>
                    <a:pt x="2532" y="808"/>
                  </a:cubicBezTo>
                  <a:cubicBezTo>
                    <a:pt x="2530" y="811"/>
                    <a:pt x="2530" y="811"/>
                    <a:pt x="2530" y="811"/>
                  </a:cubicBezTo>
                  <a:cubicBezTo>
                    <a:pt x="2530" y="815"/>
                    <a:pt x="2530" y="815"/>
                    <a:pt x="2530" y="815"/>
                  </a:cubicBezTo>
                  <a:cubicBezTo>
                    <a:pt x="2530" y="811"/>
                    <a:pt x="2530" y="811"/>
                    <a:pt x="2530" y="811"/>
                  </a:cubicBezTo>
                  <a:cubicBezTo>
                    <a:pt x="2529" y="815"/>
                    <a:pt x="2529" y="815"/>
                    <a:pt x="2529" y="815"/>
                  </a:cubicBezTo>
                  <a:cubicBezTo>
                    <a:pt x="2529" y="815"/>
                    <a:pt x="2529" y="815"/>
                    <a:pt x="2530" y="815"/>
                  </a:cubicBezTo>
                  <a:cubicBezTo>
                    <a:pt x="2530" y="811"/>
                    <a:pt x="2530" y="811"/>
                    <a:pt x="2530" y="811"/>
                  </a:cubicBezTo>
                  <a:cubicBezTo>
                    <a:pt x="2529" y="815"/>
                    <a:pt x="2529" y="815"/>
                    <a:pt x="2529" y="815"/>
                  </a:cubicBezTo>
                  <a:cubicBezTo>
                    <a:pt x="2530" y="812"/>
                    <a:pt x="2530" y="812"/>
                    <a:pt x="2530" y="812"/>
                  </a:cubicBezTo>
                  <a:cubicBezTo>
                    <a:pt x="2528" y="815"/>
                    <a:pt x="2528" y="815"/>
                    <a:pt x="2528" y="815"/>
                  </a:cubicBezTo>
                  <a:cubicBezTo>
                    <a:pt x="2529" y="815"/>
                    <a:pt x="2529" y="815"/>
                    <a:pt x="2529" y="815"/>
                  </a:cubicBezTo>
                  <a:cubicBezTo>
                    <a:pt x="2530" y="812"/>
                    <a:pt x="2530" y="812"/>
                    <a:pt x="2530" y="812"/>
                  </a:cubicBezTo>
                  <a:cubicBezTo>
                    <a:pt x="2528" y="815"/>
                    <a:pt x="2528" y="815"/>
                    <a:pt x="2528" y="815"/>
                  </a:cubicBezTo>
                  <a:cubicBezTo>
                    <a:pt x="2529" y="813"/>
                    <a:pt x="2529" y="813"/>
                    <a:pt x="2529" y="813"/>
                  </a:cubicBezTo>
                  <a:cubicBezTo>
                    <a:pt x="2528" y="815"/>
                    <a:pt x="2528" y="815"/>
                    <a:pt x="2528" y="815"/>
                  </a:cubicBezTo>
                  <a:cubicBezTo>
                    <a:pt x="2528" y="815"/>
                    <a:pt x="2528" y="815"/>
                    <a:pt x="2528" y="815"/>
                  </a:cubicBezTo>
                  <a:cubicBezTo>
                    <a:pt x="2529" y="813"/>
                    <a:pt x="2529" y="813"/>
                    <a:pt x="2529" y="813"/>
                  </a:cubicBezTo>
                  <a:cubicBezTo>
                    <a:pt x="2528" y="815"/>
                    <a:pt x="2528" y="815"/>
                    <a:pt x="2528" y="815"/>
                  </a:cubicBezTo>
                  <a:cubicBezTo>
                    <a:pt x="2528" y="815"/>
                    <a:pt x="2529" y="815"/>
                    <a:pt x="2530" y="816"/>
                  </a:cubicBezTo>
                  <a:cubicBezTo>
                    <a:pt x="2537" y="820"/>
                    <a:pt x="2565" y="836"/>
                    <a:pt x="2601" y="857"/>
                  </a:cubicBezTo>
                  <a:cubicBezTo>
                    <a:pt x="2656" y="890"/>
                    <a:pt x="2732" y="934"/>
                    <a:pt x="2795" y="971"/>
                  </a:cubicBezTo>
                  <a:cubicBezTo>
                    <a:pt x="2826" y="990"/>
                    <a:pt x="2854" y="1006"/>
                    <a:pt x="2874" y="1018"/>
                  </a:cubicBezTo>
                  <a:cubicBezTo>
                    <a:pt x="2894" y="1030"/>
                    <a:pt x="2906" y="1037"/>
                    <a:pt x="2906" y="1037"/>
                  </a:cubicBezTo>
                  <a:cubicBezTo>
                    <a:pt x="2908" y="1038"/>
                    <a:pt x="2911" y="1037"/>
                    <a:pt x="2912" y="1036"/>
                  </a:cubicBezTo>
                  <a:cubicBezTo>
                    <a:pt x="2913" y="1034"/>
                    <a:pt x="2912" y="1031"/>
                    <a:pt x="2910" y="1030"/>
                  </a:cubicBezTo>
                  <a:cubicBezTo>
                    <a:pt x="2546" y="802"/>
                    <a:pt x="2546" y="802"/>
                    <a:pt x="2546" y="802"/>
                  </a:cubicBezTo>
                  <a:cubicBezTo>
                    <a:pt x="2544" y="806"/>
                    <a:pt x="2544" y="806"/>
                    <a:pt x="2544" y="806"/>
                  </a:cubicBezTo>
                  <a:cubicBezTo>
                    <a:pt x="2547" y="808"/>
                    <a:pt x="2547" y="808"/>
                    <a:pt x="2547" y="808"/>
                  </a:cubicBezTo>
                  <a:cubicBezTo>
                    <a:pt x="2544" y="806"/>
                    <a:pt x="2544" y="806"/>
                    <a:pt x="2544" y="806"/>
                  </a:cubicBezTo>
                  <a:cubicBezTo>
                    <a:pt x="2545" y="810"/>
                    <a:pt x="2545" y="810"/>
                    <a:pt x="2545" y="810"/>
                  </a:cubicBezTo>
                  <a:cubicBezTo>
                    <a:pt x="2546" y="809"/>
                    <a:pt x="2547" y="809"/>
                    <a:pt x="2547" y="808"/>
                  </a:cubicBezTo>
                  <a:cubicBezTo>
                    <a:pt x="2544" y="806"/>
                    <a:pt x="2544" y="806"/>
                    <a:pt x="2544" y="806"/>
                  </a:cubicBezTo>
                  <a:cubicBezTo>
                    <a:pt x="2545" y="810"/>
                    <a:pt x="2545" y="810"/>
                    <a:pt x="2545" y="810"/>
                  </a:cubicBezTo>
                  <a:cubicBezTo>
                    <a:pt x="2544" y="806"/>
                    <a:pt x="2544" y="806"/>
                    <a:pt x="2544" y="806"/>
                  </a:cubicBezTo>
                  <a:cubicBezTo>
                    <a:pt x="2544" y="810"/>
                    <a:pt x="2544" y="810"/>
                    <a:pt x="2544" y="810"/>
                  </a:cubicBezTo>
                  <a:cubicBezTo>
                    <a:pt x="2544" y="810"/>
                    <a:pt x="2545" y="810"/>
                    <a:pt x="2545" y="810"/>
                  </a:cubicBezTo>
                  <a:cubicBezTo>
                    <a:pt x="2544" y="806"/>
                    <a:pt x="2544" y="806"/>
                    <a:pt x="2544" y="806"/>
                  </a:cubicBezTo>
                  <a:cubicBezTo>
                    <a:pt x="2544" y="810"/>
                    <a:pt x="2544" y="810"/>
                    <a:pt x="2544" y="810"/>
                  </a:cubicBezTo>
                  <a:cubicBezTo>
                    <a:pt x="2544" y="807"/>
                    <a:pt x="2544" y="807"/>
                    <a:pt x="2544" y="807"/>
                  </a:cubicBezTo>
                  <a:cubicBezTo>
                    <a:pt x="2543" y="810"/>
                    <a:pt x="2543" y="810"/>
                    <a:pt x="2543" y="810"/>
                  </a:cubicBezTo>
                  <a:cubicBezTo>
                    <a:pt x="2543" y="810"/>
                    <a:pt x="2544" y="810"/>
                    <a:pt x="2544" y="810"/>
                  </a:cubicBezTo>
                  <a:cubicBezTo>
                    <a:pt x="2544" y="807"/>
                    <a:pt x="2544" y="807"/>
                    <a:pt x="2544" y="807"/>
                  </a:cubicBezTo>
                  <a:cubicBezTo>
                    <a:pt x="2543" y="810"/>
                    <a:pt x="2543" y="810"/>
                    <a:pt x="2543" y="810"/>
                  </a:cubicBezTo>
                  <a:cubicBezTo>
                    <a:pt x="2544" y="809"/>
                    <a:pt x="2544" y="809"/>
                    <a:pt x="2544" y="809"/>
                  </a:cubicBezTo>
                  <a:cubicBezTo>
                    <a:pt x="2543" y="810"/>
                    <a:pt x="2543" y="810"/>
                    <a:pt x="2543" y="810"/>
                  </a:cubicBezTo>
                  <a:cubicBezTo>
                    <a:pt x="2543" y="810"/>
                    <a:pt x="2543" y="810"/>
                    <a:pt x="2543" y="810"/>
                  </a:cubicBezTo>
                  <a:cubicBezTo>
                    <a:pt x="2544" y="809"/>
                    <a:pt x="2544" y="809"/>
                    <a:pt x="2544" y="809"/>
                  </a:cubicBezTo>
                  <a:cubicBezTo>
                    <a:pt x="2543" y="810"/>
                    <a:pt x="2543" y="810"/>
                    <a:pt x="2543" y="810"/>
                  </a:cubicBezTo>
                  <a:cubicBezTo>
                    <a:pt x="2543" y="810"/>
                    <a:pt x="2544" y="810"/>
                    <a:pt x="2545" y="811"/>
                  </a:cubicBezTo>
                  <a:cubicBezTo>
                    <a:pt x="2549" y="813"/>
                    <a:pt x="2559" y="818"/>
                    <a:pt x="2571" y="825"/>
                  </a:cubicBezTo>
                  <a:cubicBezTo>
                    <a:pt x="2616" y="849"/>
                    <a:pt x="2703" y="900"/>
                    <a:pt x="2779" y="944"/>
                  </a:cubicBezTo>
                  <a:cubicBezTo>
                    <a:pt x="2817" y="967"/>
                    <a:pt x="2853" y="987"/>
                    <a:pt x="2879" y="1002"/>
                  </a:cubicBezTo>
                  <a:cubicBezTo>
                    <a:pt x="2891" y="1010"/>
                    <a:pt x="2902" y="1016"/>
                    <a:pt x="2909" y="1020"/>
                  </a:cubicBezTo>
                  <a:cubicBezTo>
                    <a:pt x="2917" y="1025"/>
                    <a:pt x="2921" y="1027"/>
                    <a:pt x="2921" y="1027"/>
                  </a:cubicBezTo>
                  <a:cubicBezTo>
                    <a:pt x="2922" y="1027"/>
                    <a:pt x="2923" y="1028"/>
                    <a:pt x="2924" y="1027"/>
                  </a:cubicBezTo>
                  <a:cubicBezTo>
                    <a:pt x="2925" y="1027"/>
                    <a:pt x="2926" y="1026"/>
                    <a:pt x="2926" y="1026"/>
                  </a:cubicBezTo>
                  <a:cubicBezTo>
                    <a:pt x="2927" y="1025"/>
                    <a:pt x="2927" y="1024"/>
                    <a:pt x="2927" y="1022"/>
                  </a:cubicBezTo>
                  <a:cubicBezTo>
                    <a:pt x="2926" y="1021"/>
                    <a:pt x="2926" y="1021"/>
                    <a:pt x="2925" y="1020"/>
                  </a:cubicBezTo>
                  <a:cubicBezTo>
                    <a:pt x="2925" y="1020"/>
                    <a:pt x="2923" y="1019"/>
                    <a:pt x="2921" y="1018"/>
                  </a:cubicBezTo>
                  <a:cubicBezTo>
                    <a:pt x="2900" y="1006"/>
                    <a:pt x="2809" y="953"/>
                    <a:pt x="2724" y="901"/>
                  </a:cubicBezTo>
                  <a:cubicBezTo>
                    <a:pt x="2681" y="875"/>
                    <a:pt x="2639" y="849"/>
                    <a:pt x="2608" y="829"/>
                  </a:cubicBezTo>
                  <a:cubicBezTo>
                    <a:pt x="2593" y="819"/>
                    <a:pt x="2580" y="810"/>
                    <a:pt x="2571" y="804"/>
                  </a:cubicBezTo>
                  <a:cubicBezTo>
                    <a:pt x="2567" y="800"/>
                    <a:pt x="2563" y="798"/>
                    <a:pt x="2561" y="796"/>
                  </a:cubicBezTo>
                  <a:cubicBezTo>
                    <a:pt x="2560" y="795"/>
                    <a:pt x="2559" y="794"/>
                    <a:pt x="2559" y="793"/>
                  </a:cubicBezTo>
                  <a:cubicBezTo>
                    <a:pt x="2559" y="793"/>
                    <a:pt x="2559" y="793"/>
                    <a:pt x="2559" y="793"/>
                  </a:cubicBezTo>
                  <a:cubicBezTo>
                    <a:pt x="2558" y="793"/>
                    <a:pt x="2558" y="793"/>
                    <a:pt x="2558" y="793"/>
                  </a:cubicBezTo>
                  <a:cubicBezTo>
                    <a:pt x="2557" y="793"/>
                    <a:pt x="2557" y="793"/>
                    <a:pt x="2557" y="793"/>
                  </a:cubicBezTo>
                  <a:cubicBezTo>
                    <a:pt x="2559" y="793"/>
                    <a:pt x="2559" y="793"/>
                    <a:pt x="2559" y="793"/>
                  </a:cubicBezTo>
                  <a:cubicBezTo>
                    <a:pt x="2558" y="793"/>
                    <a:pt x="2558" y="793"/>
                    <a:pt x="2558" y="793"/>
                  </a:cubicBezTo>
                  <a:cubicBezTo>
                    <a:pt x="2557" y="793"/>
                    <a:pt x="2557" y="793"/>
                    <a:pt x="2557" y="793"/>
                  </a:cubicBezTo>
                  <a:cubicBezTo>
                    <a:pt x="2559" y="793"/>
                    <a:pt x="2559" y="793"/>
                    <a:pt x="2559" y="793"/>
                  </a:cubicBezTo>
                  <a:cubicBezTo>
                    <a:pt x="2556" y="794"/>
                    <a:pt x="2556" y="794"/>
                    <a:pt x="2556" y="794"/>
                  </a:cubicBezTo>
                  <a:cubicBezTo>
                    <a:pt x="2559" y="794"/>
                    <a:pt x="2559" y="794"/>
                    <a:pt x="2559" y="794"/>
                  </a:cubicBezTo>
                  <a:cubicBezTo>
                    <a:pt x="2559" y="794"/>
                    <a:pt x="2559" y="793"/>
                    <a:pt x="2559" y="793"/>
                  </a:cubicBezTo>
                  <a:cubicBezTo>
                    <a:pt x="2556" y="794"/>
                    <a:pt x="2556" y="794"/>
                    <a:pt x="2556" y="794"/>
                  </a:cubicBezTo>
                  <a:cubicBezTo>
                    <a:pt x="2559" y="794"/>
                    <a:pt x="2559" y="794"/>
                    <a:pt x="2559" y="794"/>
                  </a:cubicBezTo>
                  <a:cubicBezTo>
                    <a:pt x="2555" y="794"/>
                    <a:pt x="2555" y="794"/>
                    <a:pt x="2555" y="794"/>
                  </a:cubicBezTo>
                  <a:cubicBezTo>
                    <a:pt x="2558" y="796"/>
                    <a:pt x="2558" y="796"/>
                    <a:pt x="2558" y="796"/>
                  </a:cubicBezTo>
                  <a:cubicBezTo>
                    <a:pt x="2559" y="795"/>
                    <a:pt x="2559" y="794"/>
                    <a:pt x="2559" y="794"/>
                  </a:cubicBezTo>
                  <a:cubicBezTo>
                    <a:pt x="2555" y="794"/>
                    <a:pt x="2555" y="794"/>
                    <a:pt x="2555" y="794"/>
                  </a:cubicBezTo>
                  <a:cubicBezTo>
                    <a:pt x="2558" y="796"/>
                    <a:pt x="2558" y="796"/>
                    <a:pt x="2558" y="796"/>
                  </a:cubicBezTo>
                  <a:cubicBezTo>
                    <a:pt x="2555" y="794"/>
                    <a:pt x="2555" y="794"/>
                    <a:pt x="2555" y="794"/>
                  </a:cubicBezTo>
                  <a:cubicBezTo>
                    <a:pt x="2555" y="798"/>
                    <a:pt x="2555" y="798"/>
                    <a:pt x="2555" y="798"/>
                  </a:cubicBezTo>
                  <a:cubicBezTo>
                    <a:pt x="2555" y="794"/>
                    <a:pt x="2555" y="794"/>
                    <a:pt x="2555" y="794"/>
                  </a:cubicBezTo>
                  <a:cubicBezTo>
                    <a:pt x="2554" y="797"/>
                    <a:pt x="2554" y="797"/>
                    <a:pt x="2554" y="797"/>
                  </a:cubicBezTo>
                  <a:cubicBezTo>
                    <a:pt x="2554" y="798"/>
                    <a:pt x="2554" y="798"/>
                    <a:pt x="2555" y="798"/>
                  </a:cubicBezTo>
                  <a:cubicBezTo>
                    <a:pt x="2555" y="794"/>
                    <a:pt x="2555" y="794"/>
                    <a:pt x="2555" y="794"/>
                  </a:cubicBezTo>
                  <a:cubicBezTo>
                    <a:pt x="2554" y="797"/>
                    <a:pt x="2554" y="797"/>
                    <a:pt x="2554" y="797"/>
                  </a:cubicBezTo>
                  <a:cubicBezTo>
                    <a:pt x="2555" y="794"/>
                    <a:pt x="2555" y="794"/>
                    <a:pt x="2555" y="794"/>
                  </a:cubicBezTo>
                  <a:cubicBezTo>
                    <a:pt x="2553" y="797"/>
                    <a:pt x="2553" y="797"/>
                    <a:pt x="2553" y="797"/>
                  </a:cubicBezTo>
                  <a:cubicBezTo>
                    <a:pt x="2553" y="797"/>
                    <a:pt x="2553" y="797"/>
                    <a:pt x="2554" y="797"/>
                  </a:cubicBezTo>
                  <a:cubicBezTo>
                    <a:pt x="2555" y="794"/>
                    <a:pt x="2555" y="794"/>
                    <a:pt x="2555" y="794"/>
                  </a:cubicBezTo>
                  <a:cubicBezTo>
                    <a:pt x="2553" y="797"/>
                    <a:pt x="2553" y="797"/>
                    <a:pt x="2553" y="797"/>
                  </a:cubicBezTo>
                  <a:cubicBezTo>
                    <a:pt x="2553" y="797"/>
                    <a:pt x="2554" y="798"/>
                    <a:pt x="2555" y="798"/>
                  </a:cubicBezTo>
                  <a:cubicBezTo>
                    <a:pt x="2562" y="802"/>
                    <a:pt x="2589" y="818"/>
                    <a:pt x="2625" y="839"/>
                  </a:cubicBezTo>
                  <a:cubicBezTo>
                    <a:pt x="2679" y="871"/>
                    <a:pt x="2754" y="915"/>
                    <a:pt x="2817" y="952"/>
                  </a:cubicBezTo>
                  <a:cubicBezTo>
                    <a:pt x="2848" y="970"/>
                    <a:pt x="2876" y="986"/>
                    <a:pt x="2896" y="998"/>
                  </a:cubicBezTo>
                  <a:cubicBezTo>
                    <a:pt x="2906" y="1004"/>
                    <a:pt x="2914" y="1008"/>
                    <a:pt x="2920" y="1012"/>
                  </a:cubicBezTo>
                  <a:cubicBezTo>
                    <a:pt x="2923" y="1013"/>
                    <a:pt x="2926" y="1015"/>
                    <a:pt x="2927" y="1016"/>
                  </a:cubicBezTo>
                  <a:cubicBezTo>
                    <a:pt x="2928" y="1016"/>
                    <a:pt x="2929" y="1016"/>
                    <a:pt x="2930" y="1017"/>
                  </a:cubicBezTo>
                  <a:cubicBezTo>
                    <a:pt x="2931" y="1017"/>
                    <a:pt x="2931" y="1017"/>
                    <a:pt x="2931" y="1017"/>
                  </a:cubicBezTo>
                  <a:cubicBezTo>
                    <a:pt x="2931" y="1017"/>
                    <a:pt x="2931" y="1017"/>
                    <a:pt x="2931" y="1017"/>
                  </a:cubicBezTo>
                  <a:cubicBezTo>
                    <a:pt x="2931" y="1017"/>
                    <a:pt x="2932" y="1017"/>
                    <a:pt x="2932" y="1017"/>
                  </a:cubicBezTo>
                  <a:cubicBezTo>
                    <a:pt x="2932" y="1017"/>
                    <a:pt x="2933" y="1017"/>
                    <a:pt x="2933" y="1017"/>
                  </a:cubicBezTo>
                  <a:cubicBezTo>
                    <a:pt x="2934" y="1017"/>
                    <a:pt x="2935" y="1016"/>
                    <a:pt x="2936" y="1015"/>
                  </a:cubicBezTo>
                  <a:cubicBezTo>
                    <a:pt x="2936" y="1015"/>
                    <a:pt x="2936" y="1013"/>
                    <a:pt x="2936" y="1012"/>
                  </a:cubicBezTo>
                  <a:cubicBezTo>
                    <a:pt x="2936" y="1011"/>
                    <a:pt x="2935" y="1010"/>
                    <a:pt x="2934" y="1010"/>
                  </a:cubicBezTo>
                  <a:cubicBezTo>
                    <a:pt x="2572" y="784"/>
                    <a:pt x="2572" y="784"/>
                    <a:pt x="2572" y="784"/>
                  </a:cubicBezTo>
                  <a:cubicBezTo>
                    <a:pt x="2570" y="787"/>
                    <a:pt x="2570" y="787"/>
                    <a:pt x="2570" y="787"/>
                  </a:cubicBezTo>
                  <a:cubicBezTo>
                    <a:pt x="2574" y="789"/>
                    <a:pt x="2574" y="789"/>
                    <a:pt x="2574" y="789"/>
                  </a:cubicBezTo>
                  <a:cubicBezTo>
                    <a:pt x="2570" y="787"/>
                    <a:pt x="2570" y="787"/>
                    <a:pt x="2570" y="787"/>
                  </a:cubicBezTo>
                  <a:cubicBezTo>
                    <a:pt x="2572" y="791"/>
                    <a:pt x="2572" y="791"/>
                    <a:pt x="2572" y="791"/>
                  </a:cubicBezTo>
                  <a:cubicBezTo>
                    <a:pt x="2572" y="791"/>
                    <a:pt x="2573" y="790"/>
                    <a:pt x="2574" y="789"/>
                  </a:cubicBezTo>
                  <a:cubicBezTo>
                    <a:pt x="2570" y="787"/>
                    <a:pt x="2570" y="787"/>
                    <a:pt x="2570" y="787"/>
                  </a:cubicBezTo>
                  <a:cubicBezTo>
                    <a:pt x="2572" y="791"/>
                    <a:pt x="2572" y="791"/>
                    <a:pt x="2572" y="791"/>
                  </a:cubicBezTo>
                  <a:cubicBezTo>
                    <a:pt x="2571" y="788"/>
                    <a:pt x="2571" y="788"/>
                    <a:pt x="2571" y="788"/>
                  </a:cubicBezTo>
                  <a:cubicBezTo>
                    <a:pt x="2571" y="791"/>
                    <a:pt x="2571" y="791"/>
                    <a:pt x="2571" y="791"/>
                  </a:cubicBezTo>
                  <a:cubicBezTo>
                    <a:pt x="2571" y="791"/>
                    <a:pt x="2571" y="791"/>
                    <a:pt x="2572" y="791"/>
                  </a:cubicBezTo>
                  <a:cubicBezTo>
                    <a:pt x="2571" y="788"/>
                    <a:pt x="2571" y="788"/>
                    <a:pt x="2571" y="788"/>
                  </a:cubicBezTo>
                  <a:cubicBezTo>
                    <a:pt x="2571" y="791"/>
                    <a:pt x="2571" y="791"/>
                    <a:pt x="2571" y="791"/>
                  </a:cubicBezTo>
                  <a:cubicBezTo>
                    <a:pt x="2571" y="789"/>
                    <a:pt x="2571" y="789"/>
                    <a:pt x="2571" y="789"/>
                  </a:cubicBezTo>
                  <a:cubicBezTo>
                    <a:pt x="2570" y="791"/>
                    <a:pt x="2570" y="791"/>
                    <a:pt x="2570" y="791"/>
                  </a:cubicBezTo>
                  <a:cubicBezTo>
                    <a:pt x="2571" y="791"/>
                    <a:pt x="2571" y="791"/>
                    <a:pt x="2571" y="791"/>
                  </a:cubicBezTo>
                  <a:cubicBezTo>
                    <a:pt x="2571" y="789"/>
                    <a:pt x="2571" y="789"/>
                    <a:pt x="2571" y="789"/>
                  </a:cubicBezTo>
                  <a:cubicBezTo>
                    <a:pt x="2570" y="791"/>
                    <a:pt x="2570" y="791"/>
                    <a:pt x="2570" y="791"/>
                  </a:cubicBezTo>
                  <a:cubicBezTo>
                    <a:pt x="2570" y="791"/>
                    <a:pt x="2570" y="791"/>
                    <a:pt x="2570" y="791"/>
                  </a:cubicBezTo>
                  <a:cubicBezTo>
                    <a:pt x="2571" y="791"/>
                    <a:pt x="2572" y="791"/>
                    <a:pt x="2573" y="792"/>
                  </a:cubicBezTo>
                  <a:cubicBezTo>
                    <a:pt x="2578" y="794"/>
                    <a:pt x="2587" y="799"/>
                    <a:pt x="2600" y="806"/>
                  </a:cubicBezTo>
                  <a:cubicBezTo>
                    <a:pt x="2645" y="831"/>
                    <a:pt x="2731" y="881"/>
                    <a:pt x="2805" y="925"/>
                  </a:cubicBezTo>
                  <a:cubicBezTo>
                    <a:pt x="2842" y="947"/>
                    <a:pt x="2877" y="967"/>
                    <a:pt x="2903" y="982"/>
                  </a:cubicBezTo>
                  <a:cubicBezTo>
                    <a:pt x="2915" y="989"/>
                    <a:pt x="2926" y="995"/>
                    <a:pt x="2933" y="1000"/>
                  </a:cubicBezTo>
                  <a:cubicBezTo>
                    <a:pt x="2937" y="1002"/>
                    <a:pt x="2940" y="1003"/>
                    <a:pt x="2942" y="1004"/>
                  </a:cubicBezTo>
                  <a:cubicBezTo>
                    <a:pt x="2943" y="1005"/>
                    <a:pt x="2944" y="1005"/>
                    <a:pt x="2945" y="1006"/>
                  </a:cubicBezTo>
                  <a:cubicBezTo>
                    <a:pt x="2945" y="1006"/>
                    <a:pt x="2946" y="1006"/>
                    <a:pt x="2946" y="1006"/>
                  </a:cubicBezTo>
                  <a:cubicBezTo>
                    <a:pt x="2947" y="1006"/>
                    <a:pt x="2947" y="1006"/>
                    <a:pt x="2947" y="1006"/>
                  </a:cubicBezTo>
                  <a:cubicBezTo>
                    <a:pt x="2947" y="1006"/>
                    <a:pt x="2947" y="1007"/>
                    <a:pt x="2948" y="1007"/>
                  </a:cubicBezTo>
                  <a:cubicBezTo>
                    <a:pt x="2948" y="1007"/>
                    <a:pt x="2948" y="1007"/>
                    <a:pt x="2949" y="1006"/>
                  </a:cubicBezTo>
                  <a:cubicBezTo>
                    <a:pt x="2950" y="1006"/>
                    <a:pt x="2951" y="1006"/>
                    <a:pt x="2951" y="1005"/>
                  </a:cubicBezTo>
                  <a:cubicBezTo>
                    <a:pt x="2952" y="1004"/>
                    <a:pt x="2952" y="1003"/>
                    <a:pt x="2952" y="1002"/>
                  </a:cubicBezTo>
                  <a:cubicBezTo>
                    <a:pt x="2951" y="1001"/>
                    <a:pt x="2951" y="1000"/>
                    <a:pt x="2950" y="999"/>
                  </a:cubicBezTo>
                  <a:cubicBezTo>
                    <a:pt x="2950" y="999"/>
                    <a:pt x="2944" y="996"/>
                    <a:pt x="2934" y="990"/>
                  </a:cubicBezTo>
                  <a:cubicBezTo>
                    <a:pt x="2900" y="969"/>
                    <a:pt x="2813" y="917"/>
                    <a:pt x="2734" y="869"/>
                  </a:cubicBezTo>
                  <a:cubicBezTo>
                    <a:pt x="2695" y="845"/>
                    <a:pt x="2658" y="822"/>
                    <a:pt x="2631" y="804"/>
                  </a:cubicBezTo>
                  <a:cubicBezTo>
                    <a:pt x="2618" y="795"/>
                    <a:pt x="2607" y="788"/>
                    <a:pt x="2599" y="783"/>
                  </a:cubicBezTo>
                  <a:cubicBezTo>
                    <a:pt x="2595" y="780"/>
                    <a:pt x="2592" y="778"/>
                    <a:pt x="2590" y="776"/>
                  </a:cubicBezTo>
                  <a:cubicBezTo>
                    <a:pt x="2589" y="775"/>
                    <a:pt x="2589" y="775"/>
                    <a:pt x="2588" y="774"/>
                  </a:cubicBezTo>
                  <a:cubicBezTo>
                    <a:pt x="2588" y="774"/>
                    <a:pt x="2588" y="774"/>
                    <a:pt x="2588" y="774"/>
                  </a:cubicBezTo>
                  <a:cubicBezTo>
                    <a:pt x="2588" y="774"/>
                    <a:pt x="2588" y="774"/>
                    <a:pt x="2588" y="774"/>
                  </a:cubicBezTo>
                  <a:cubicBezTo>
                    <a:pt x="2587" y="775"/>
                    <a:pt x="2587" y="775"/>
                    <a:pt x="2587" y="775"/>
                  </a:cubicBezTo>
                  <a:cubicBezTo>
                    <a:pt x="2588" y="774"/>
                    <a:pt x="2588" y="774"/>
                    <a:pt x="2588" y="774"/>
                  </a:cubicBezTo>
                  <a:cubicBezTo>
                    <a:pt x="2588" y="774"/>
                    <a:pt x="2588" y="774"/>
                    <a:pt x="2588" y="774"/>
                  </a:cubicBezTo>
                  <a:cubicBezTo>
                    <a:pt x="2587" y="775"/>
                    <a:pt x="2587" y="775"/>
                    <a:pt x="2587" y="775"/>
                  </a:cubicBezTo>
                  <a:cubicBezTo>
                    <a:pt x="2588" y="774"/>
                    <a:pt x="2588" y="774"/>
                    <a:pt x="2588" y="774"/>
                  </a:cubicBezTo>
                  <a:cubicBezTo>
                    <a:pt x="2585" y="776"/>
                    <a:pt x="2585" y="776"/>
                    <a:pt x="2585" y="776"/>
                  </a:cubicBezTo>
                  <a:cubicBezTo>
                    <a:pt x="2589" y="776"/>
                    <a:pt x="2589" y="776"/>
                    <a:pt x="2589" y="776"/>
                  </a:cubicBezTo>
                  <a:cubicBezTo>
                    <a:pt x="2589" y="775"/>
                    <a:pt x="2588" y="775"/>
                    <a:pt x="2588" y="774"/>
                  </a:cubicBezTo>
                  <a:cubicBezTo>
                    <a:pt x="2585" y="776"/>
                    <a:pt x="2585" y="776"/>
                    <a:pt x="2585" y="776"/>
                  </a:cubicBezTo>
                  <a:cubicBezTo>
                    <a:pt x="2589" y="776"/>
                    <a:pt x="2589" y="776"/>
                    <a:pt x="2589" y="776"/>
                  </a:cubicBezTo>
                  <a:cubicBezTo>
                    <a:pt x="2585" y="776"/>
                    <a:pt x="2585" y="776"/>
                    <a:pt x="2585" y="776"/>
                  </a:cubicBezTo>
                  <a:cubicBezTo>
                    <a:pt x="2588" y="778"/>
                    <a:pt x="2588" y="778"/>
                    <a:pt x="2588" y="778"/>
                  </a:cubicBezTo>
                  <a:cubicBezTo>
                    <a:pt x="2588" y="777"/>
                    <a:pt x="2589" y="776"/>
                    <a:pt x="2589" y="776"/>
                  </a:cubicBezTo>
                  <a:cubicBezTo>
                    <a:pt x="2585" y="776"/>
                    <a:pt x="2585" y="776"/>
                    <a:pt x="2585" y="776"/>
                  </a:cubicBezTo>
                  <a:cubicBezTo>
                    <a:pt x="2588" y="778"/>
                    <a:pt x="2588" y="778"/>
                    <a:pt x="2588" y="778"/>
                  </a:cubicBezTo>
                  <a:cubicBezTo>
                    <a:pt x="2588" y="778"/>
                    <a:pt x="2588" y="778"/>
                    <a:pt x="2588" y="778"/>
                  </a:cubicBezTo>
                  <a:cubicBezTo>
                    <a:pt x="2585" y="776"/>
                    <a:pt x="2585" y="776"/>
                    <a:pt x="2585" y="776"/>
                  </a:cubicBezTo>
                  <a:cubicBezTo>
                    <a:pt x="2586" y="779"/>
                    <a:pt x="2586" y="779"/>
                    <a:pt x="2586" y="779"/>
                  </a:cubicBezTo>
                  <a:cubicBezTo>
                    <a:pt x="2587" y="779"/>
                    <a:pt x="2588" y="779"/>
                    <a:pt x="2588" y="778"/>
                  </a:cubicBezTo>
                  <a:cubicBezTo>
                    <a:pt x="2585" y="776"/>
                    <a:pt x="2585" y="776"/>
                    <a:pt x="2585" y="776"/>
                  </a:cubicBezTo>
                  <a:cubicBezTo>
                    <a:pt x="2586" y="779"/>
                    <a:pt x="2586" y="779"/>
                    <a:pt x="2586" y="779"/>
                  </a:cubicBezTo>
                  <a:cubicBezTo>
                    <a:pt x="2585" y="776"/>
                    <a:pt x="2585" y="776"/>
                    <a:pt x="2585" y="776"/>
                  </a:cubicBezTo>
                  <a:cubicBezTo>
                    <a:pt x="2585" y="779"/>
                    <a:pt x="2585" y="779"/>
                    <a:pt x="2585" y="779"/>
                  </a:cubicBezTo>
                  <a:cubicBezTo>
                    <a:pt x="2585" y="779"/>
                    <a:pt x="2586" y="779"/>
                    <a:pt x="2586" y="779"/>
                  </a:cubicBezTo>
                  <a:cubicBezTo>
                    <a:pt x="2585" y="776"/>
                    <a:pt x="2585" y="776"/>
                    <a:pt x="2585" y="776"/>
                  </a:cubicBezTo>
                  <a:cubicBezTo>
                    <a:pt x="2585" y="779"/>
                    <a:pt x="2585" y="779"/>
                    <a:pt x="2585" y="779"/>
                  </a:cubicBezTo>
                  <a:cubicBezTo>
                    <a:pt x="2585" y="778"/>
                    <a:pt x="2585" y="778"/>
                    <a:pt x="2585" y="778"/>
                  </a:cubicBezTo>
                  <a:cubicBezTo>
                    <a:pt x="2585" y="779"/>
                    <a:pt x="2585" y="779"/>
                    <a:pt x="2585" y="779"/>
                  </a:cubicBezTo>
                  <a:cubicBezTo>
                    <a:pt x="2585" y="779"/>
                    <a:pt x="2585" y="779"/>
                    <a:pt x="2585" y="779"/>
                  </a:cubicBezTo>
                  <a:cubicBezTo>
                    <a:pt x="2585" y="778"/>
                    <a:pt x="2585" y="778"/>
                    <a:pt x="2585" y="778"/>
                  </a:cubicBezTo>
                  <a:cubicBezTo>
                    <a:pt x="2585" y="779"/>
                    <a:pt x="2585" y="779"/>
                    <a:pt x="2585" y="779"/>
                  </a:cubicBezTo>
                  <a:cubicBezTo>
                    <a:pt x="2585" y="779"/>
                    <a:pt x="2586" y="780"/>
                    <a:pt x="2587" y="780"/>
                  </a:cubicBezTo>
                  <a:cubicBezTo>
                    <a:pt x="2591" y="782"/>
                    <a:pt x="2600" y="787"/>
                    <a:pt x="2612" y="793"/>
                  </a:cubicBezTo>
                  <a:cubicBezTo>
                    <a:pt x="2655" y="817"/>
                    <a:pt x="2736" y="867"/>
                    <a:pt x="2808" y="911"/>
                  </a:cubicBezTo>
                  <a:cubicBezTo>
                    <a:pt x="2845" y="933"/>
                    <a:pt x="2879" y="953"/>
                    <a:pt x="2905" y="968"/>
                  </a:cubicBezTo>
                  <a:cubicBezTo>
                    <a:pt x="2918" y="976"/>
                    <a:pt x="2930" y="982"/>
                    <a:pt x="2938" y="986"/>
                  </a:cubicBezTo>
                  <a:cubicBezTo>
                    <a:pt x="2942" y="988"/>
                    <a:pt x="2946" y="990"/>
                    <a:pt x="2949" y="991"/>
                  </a:cubicBezTo>
                  <a:cubicBezTo>
                    <a:pt x="2951" y="992"/>
                    <a:pt x="2952" y="992"/>
                    <a:pt x="2953" y="992"/>
                  </a:cubicBezTo>
                  <a:cubicBezTo>
                    <a:pt x="2954" y="993"/>
                    <a:pt x="2955" y="993"/>
                    <a:pt x="2956" y="993"/>
                  </a:cubicBezTo>
                  <a:cubicBezTo>
                    <a:pt x="2957" y="993"/>
                    <a:pt x="2958" y="993"/>
                    <a:pt x="2958" y="993"/>
                  </a:cubicBezTo>
                  <a:cubicBezTo>
                    <a:pt x="2959" y="992"/>
                    <a:pt x="2960" y="992"/>
                    <a:pt x="2961" y="991"/>
                  </a:cubicBezTo>
                  <a:cubicBezTo>
                    <a:pt x="2961" y="990"/>
                    <a:pt x="2962" y="989"/>
                    <a:pt x="2961" y="988"/>
                  </a:cubicBezTo>
                  <a:cubicBezTo>
                    <a:pt x="2961" y="987"/>
                    <a:pt x="2961" y="986"/>
                    <a:pt x="2960" y="985"/>
                  </a:cubicBezTo>
                  <a:cubicBezTo>
                    <a:pt x="2960" y="985"/>
                    <a:pt x="2954" y="982"/>
                    <a:pt x="2944" y="976"/>
                  </a:cubicBezTo>
                  <a:cubicBezTo>
                    <a:pt x="2909" y="954"/>
                    <a:pt x="2822" y="901"/>
                    <a:pt x="2744" y="853"/>
                  </a:cubicBezTo>
                  <a:cubicBezTo>
                    <a:pt x="2705" y="829"/>
                    <a:pt x="2668" y="806"/>
                    <a:pt x="2641" y="788"/>
                  </a:cubicBezTo>
                  <a:cubicBezTo>
                    <a:pt x="2627" y="780"/>
                    <a:pt x="2616" y="772"/>
                    <a:pt x="2608" y="767"/>
                  </a:cubicBezTo>
                  <a:cubicBezTo>
                    <a:pt x="2605" y="765"/>
                    <a:pt x="2602" y="763"/>
                    <a:pt x="2600" y="761"/>
                  </a:cubicBezTo>
                  <a:cubicBezTo>
                    <a:pt x="2599" y="760"/>
                    <a:pt x="2598" y="760"/>
                    <a:pt x="2597" y="760"/>
                  </a:cubicBezTo>
                  <a:cubicBezTo>
                    <a:pt x="2597" y="759"/>
                    <a:pt x="2597" y="759"/>
                    <a:pt x="2597" y="759"/>
                  </a:cubicBezTo>
                  <a:cubicBezTo>
                    <a:pt x="2597" y="759"/>
                    <a:pt x="2597" y="759"/>
                    <a:pt x="2597" y="759"/>
                  </a:cubicBezTo>
                  <a:cubicBezTo>
                    <a:pt x="2596" y="761"/>
                    <a:pt x="2596" y="761"/>
                    <a:pt x="2596" y="761"/>
                  </a:cubicBezTo>
                  <a:cubicBezTo>
                    <a:pt x="2597" y="760"/>
                    <a:pt x="2597" y="760"/>
                    <a:pt x="2597" y="760"/>
                  </a:cubicBezTo>
                  <a:cubicBezTo>
                    <a:pt x="2597" y="759"/>
                    <a:pt x="2597" y="759"/>
                    <a:pt x="2597" y="759"/>
                  </a:cubicBezTo>
                  <a:cubicBezTo>
                    <a:pt x="2596" y="761"/>
                    <a:pt x="2596" y="761"/>
                    <a:pt x="2596" y="761"/>
                  </a:cubicBezTo>
                  <a:cubicBezTo>
                    <a:pt x="2597" y="760"/>
                    <a:pt x="2597" y="760"/>
                    <a:pt x="2597" y="760"/>
                  </a:cubicBezTo>
                  <a:cubicBezTo>
                    <a:pt x="2594" y="762"/>
                    <a:pt x="2594" y="762"/>
                    <a:pt x="2594" y="762"/>
                  </a:cubicBezTo>
                  <a:cubicBezTo>
                    <a:pt x="2598" y="762"/>
                    <a:pt x="2598" y="762"/>
                    <a:pt x="2598" y="762"/>
                  </a:cubicBezTo>
                  <a:cubicBezTo>
                    <a:pt x="2598" y="760"/>
                    <a:pt x="2598" y="760"/>
                    <a:pt x="2597" y="760"/>
                  </a:cubicBezTo>
                  <a:cubicBezTo>
                    <a:pt x="2594" y="762"/>
                    <a:pt x="2594" y="762"/>
                    <a:pt x="2594" y="762"/>
                  </a:cubicBezTo>
                  <a:cubicBezTo>
                    <a:pt x="2598" y="762"/>
                    <a:pt x="2598" y="762"/>
                    <a:pt x="2598" y="762"/>
                  </a:cubicBezTo>
                  <a:cubicBezTo>
                    <a:pt x="2594" y="762"/>
                    <a:pt x="2594" y="762"/>
                    <a:pt x="2594" y="762"/>
                  </a:cubicBezTo>
                  <a:cubicBezTo>
                    <a:pt x="2597" y="764"/>
                    <a:pt x="2597" y="764"/>
                    <a:pt x="2597" y="764"/>
                  </a:cubicBezTo>
                  <a:cubicBezTo>
                    <a:pt x="2598" y="763"/>
                    <a:pt x="2598" y="762"/>
                    <a:pt x="2598" y="762"/>
                  </a:cubicBezTo>
                  <a:cubicBezTo>
                    <a:pt x="2594" y="762"/>
                    <a:pt x="2594" y="762"/>
                    <a:pt x="2594" y="762"/>
                  </a:cubicBezTo>
                  <a:cubicBezTo>
                    <a:pt x="2597" y="764"/>
                    <a:pt x="2597" y="764"/>
                    <a:pt x="2597" y="764"/>
                  </a:cubicBezTo>
                  <a:cubicBezTo>
                    <a:pt x="2594" y="762"/>
                    <a:pt x="2594" y="762"/>
                    <a:pt x="2594" y="762"/>
                  </a:cubicBezTo>
                  <a:cubicBezTo>
                    <a:pt x="2592" y="765"/>
                    <a:pt x="2592" y="765"/>
                    <a:pt x="2592" y="765"/>
                  </a:cubicBezTo>
                  <a:cubicBezTo>
                    <a:pt x="2975" y="984"/>
                    <a:pt x="2975" y="984"/>
                    <a:pt x="2975" y="984"/>
                  </a:cubicBezTo>
                  <a:cubicBezTo>
                    <a:pt x="2977" y="985"/>
                    <a:pt x="2979" y="985"/>
                    <a:pt x="2980" y="983"/>
                  </a:cubicBezTo>
                  <a:cubicBezTo>
                    <a:pt x="2981" y="982"/>
                    <a:pt x="2981" y="981"/>
                    <a:pt x="2981" y="981"/>
                  </a:cubicBezTo>
                  <a:cubicBezTo>
                    <a:pt x="2981" y="980"/>
                    <a:pt x="2981" y="979"/>
                    <a:pt x="2981" y="979"/>
                  </a:cubicBezTo>
                  <a:cubicBezTo>
                    <a:pt x="2980" y="978"/>
                    <a:pt x="2980" y="978"/>
                    <a:pt x="2980" y="978"/>
                  </a:cubicBezTo>
                  <a:cubicBezTo>
                    <a:pt x="2980" y="977"/>
                    <a:pt x="2979" y="977"/>
                    <a:pt x="2979" y="977"/>
                  </a:cubicBezTo>
                  <a:cubicBezTo>
                    <a:pt x="2977" y="976"/>
                    <a:pt x="2975" y="974"/>
                    <a:pt x="2971" y="971"/>
                  </a:cubicBezTo>
                  <a:cubicBezTo>
                    <a:pt x="2958" y="962"/>
                    <a:pt x="2929" y="944"/>
                    <a:pt x="2893" y="922"/>
                  </a:cubicBezTo>
                  <a:cubicBezTo>
                    <a:pt x="2839" y="888"/>
                    <a:pt x="2769" y="846"/>
                    <a:pt x="2713" y="811"/>
                  </a:cubicBezTo>
                  <a:cubicBezTo>
                    <a:pt x="2685" y="794"/>
                    <a:pt x="2660" y="779"/>
                    <a:pt x="2642" y="767"/>
                  </a:cubicBezTo>
                  <a:cubicBezTo>
                    <a:pt x="2633" y="762"/>
                    <a:pt x="2626" y="757"/>
                    <a:pt x="2621" y="754"/>
                  </a:cubicBezTo>
                  <a:cubicBezTo>
                    <a:pt x="2619" y="753"/>
                    <a:pt x="2617" y="751"/>
                    <a:pt x="2616" y="751"/>
                  </a:cubicBezTo>
                  <a:cubicBezTo>
                    <a:pt x="2615" y="750"/>
                    <a:pt x="2615" y="750"/>
                    <a:pt x="2615" y="750"/>
                  </a:cubicBezTo>
                  <a:cubicBezTo>
                    <a:pt x="2614" y="750"/>
                    <a:pt x="2614" y="750"/>
                    <a:pt x="2614" y="750"/>
                  </a:cubicBezTo>
                  <a:cubicBezTo>
                    <a:pt x="2613" y="751"/>
                    <a:pt x="2613" y="751"/>
                    <a:pt x="2613" y="751"/>
                  </a:cubicBezTo>
                  <a:cubicBezTo>
                    <a:pt x="2615" y="750"/>
                    <a:pt x="2615" y="750"/>
                    <a:pt x="2615" y="750"/>
                  </a:cubicBezTo>
                  <a:cubicBezTo>
                    <a:pt x="2614" y="750"/>
                    <a:pt x="2614" y="750"/>
                    <a:pt x="2614" y="750"/>
                  </a:cubicBezTo>
                  <a:cubicBezTo>
                    <a:pt x="2613" y="751"/>
                    <a:pt x="2613" y="751"/>
                    <a:pt x="2613" y="751"/>
                  </a:cubicBezTo>
                  <a:cubicBezTo>
                    <a:pt x="2615" y="750"/>
                    <a:pt x="2615" y="750"/>
                    <a:pt x="2615" y="750"/>
                  </a:cubicBezTo>
                  <a:cubicBezTo>
                    <a:pt x="2612" y="752"/>
                    <a:pt x="2612" y="752"/>
                    <a:pt x="2612" y="752"/>
                  </a:cubicBezTo>
                  <a:cubicBezTo>
                    <a:pt x="2615" y="750"/>
                    <a:pt x="2615" y="750"/>
                    <a:pt x="2615" y="750"/>
                  </a:cubicBezTo>
                  <a:cubicBezTo>
                    <a:pt x="2615" y="750"/>
                    <a:pt x="2615" y="750"/>
                    <a:pt x="2615" y="750"/>
                  </a:cubicBezTo>
                  <a:cubicBezTo>
                    <a:pt x="2612" y="752"/>
                    <a:pt x="2612" y="752"/>
                    <a:pt x="2612" y="752"/>
                  </a:cubicBezTo>
                  <a:cubicBezTo>
                    <a:pt x="2615" y="750"/>
                    <a:pt x="2615" y="750"/>
                    <a:pt x="2615" y="750"/>
                  </a:cubicBezTo>
                  <a:cubicBezTo>
                    <a:pt x="2612" y="752"/>
                    <a:pt x="2612" y="752"/>
                    <a:pt x="2612" y="752"/>
                  </a:cubicBezTo>
                  <a:cubicBezTo>
                    <a:pt x="2616" y="752"/>
                    <a:pt x="2616" y="752"/>
                    <a:pt x="2616" y="752"/>
                  </a:cubicBezTo>
                  <a:cubicBezTo>
                    <a:pt x="2615" y="751"/>
                    <a:pt x="2615" y="751"/>
                    <a:pt x="2615" y="750"/>
                  </a:cubicBezTo>
                  <a:cubicBezTo>
                    <a:pt x="2612" y="752"/>
                    <a:pt x="2612" y="752"/>
                    <a:pt x="2612" y="752"/>
                  </a:cubicBezTo>
                  <a:cubicBezTo>
                    <a:pt x="2616" y="752"/>
                    <a:pt x="2616" y="752"/>
                    <a:pt x="2616" y="752"/>
                  </a:cubicBezTo>
                  <a:cubicBezTo>
                    <a:pt x="2612" y="752"/>
                    <a:pt x="2612" y="752"/>
                    <a:pt x="2612" y="752"/>
                  </a:cubicBezTo>
                  <a:cubicBezTo>
                    <a:pt x="2615" y="755"/>
                    <a:pt x="2615" y="755"/>
                    <a:pt x="2615" y="755"/>
                  </a:cubicBezTo>
                  <a:cubicBezTo>
                    <a:pt x="2615" y="754"/>
                    <a:pt x="2616" y="753"/>
                    <a:pt x="2616" y="752"/>
                  </a:cubicBezTo>
                  <a:cubicBezTo>
                    <a:pt x="2612" y="752"/>
                    <a:pt x="2612" y="752"/>
                    <a:pt x="2612" y="752"/>
                  </a:cubicBezTo>
                  <a:cubicBezTo>
                    <a:pt x="2615" y="755"/>
                    <a:pt x="2615" y="755"/>
                    <a:pt x="2615" y="755"/>
                  </a:cubicBezTo>
                  <a:cubicBezTo>
                    <a:pt x="2612" y="752"/>
                    <a:pt x="2612" y="752"/>
                    <a:pt x="2612" y="752"/>
                  </a:cubicBezTo>
                  <a:cubicBezTo>
                    <a:pt x="2610" y="756"/>
                    <a:pt x="2610" y="756"/>
                    <a:pt x="2610" y="756"/>
                  </a:cubicBezTo>
                  <a:cubicBezTo>
                    <a:pt x="2987" y="973"/>
                    <a:pt x="2987" y="973"/>
                    <a:pt x="2987" y="973"/>
                  </a:cubicBezTo>
                  <a:cubicBezTo>
                    <a:pt x="2988" y="974"/>
                    <a:pt x="2991" y="973"/>
                    <a:pt x="2992" y="971"/>
                  </a:cubicBezTo>
                  <a:cubicBezTo>
                    <a:pt x="2992" y="971"/>
                    <a:pt x="2993" y="970"/>
                    <a:pt x="2993" y="969"/>
                  </a:cubicBezTo>
                  <a:cubicBezTo>
                    <a:pt x="2992" y="968"/>
                    <a:pt x="2992" y="967"/>
                    <a:pt x="2992" y="967"/>
                  </a:cubicBezTo>
                  <a:cubicBezTo>
                    <a:pt x="2991" y="966"/>
                    <a:pt x="2991" y="966"/>
                    <a:pt x="2991" y="966"/>
                  </a:cubicBezTo>
                  <a:cubicBezTo>
                    <a:pt x="2990" y="965"/>
                    <a:pt x="2989" y="964"/>
                    <a:pt x="2988" y="963"/>
                  </a:cubicBezTo>
                  <a:cubicBezTo>
                    <a:pt x="2983" y="960"/>
                    <a:pt x="2974" y="954"/>
                    <a:pt x="2962" y="946"/>
                  </a:cubicBezTo>
                  <a:cubicBezTo>
                    <a:pt x="2876" y="891"/>
                    <a:pt x="2627" y="739"/>
                    <a:pt x="2627" y="739"/>
                  </a:cubicBezTo>
                  <a:cubicBezTo>
                    <a:pt x="2625" y="738"/>
                    <a:pt x="2623" y="738"/>
                    <a:pt x="2622" y="740"/>
                  </a:cubicBezTo>
                  <a:cubicBezTo>
                    <a:pt x="2621" y="742"/>
                    <a:pt x="2621" y="744"/>
                    <a:pt x="2623" y="746"/>
                  </a:cubicBezTo>
                  <a:cubicBezTo>
                    <a:pt x="2623" y="746"/>
                    <a:pt x="2710" y="800"/>
                    <a:pt x="2799" y="854"/>
                  </a:cubicBezTo>
                  <a:cubicBezTo>
                    <a:pt x="2844" y="881"/>
                    <a:pt x="2889" y="909"/>
                    <a:pt x="2925" y="929"/>
                  </a:cubicBezTo>
                  <a:cubicBezTo>
                    <a:pt x="2943" y="939"/>
                    <a:pt x="2958" y="948"/>
                    <a:pt x="2970" y="954"/>
                  </a:cubicBezTo>
                  <a:cubicBezTo>
                    <a:pt x="2976" y="957"/>
                    <a:pt x="2981" y="959"/>
                    <a:pt x="2985" y="961"/>
                  </a:cubicBezTo>
                  <a:cubicBezTo>
                    <a:pt x="2987" y="962"/>
                    <a:pt x="2988" y="962"/>
                    <a:pt x="2990" y="963"/>
                  </a:cubicBezTo>
                  <a:cubicBezTo>
                    <a:pt x="2991" y="963"/>
                    <a:pt x="2992" y="964"/>
                    <a:pt x="2994" y="964"/>
                  </a:cubicBezTo>
                  <a:cubicBezTo>
                    <a:pt x="2995" y="964"/>
                    <a:pt x="2995" y="963"/>
                    <a:pt x="2996" y="963"/>
                  </a:cubicBezTo>
                  <a:cubicBezTo>
                    <a:pt x="2997" y="963"/>
                    <a:pt x="2998" y="962"/>
                    <a:pt x="2998" y="961"/>
                  </a:cubicBezTo>
                  <a:cubicBezTo>
                    <a:pt x="2999" y="961"/>
                    <a:pt x="2999" y="960"/>
                    <a:pt x="2999" y="959"/>
                  </a:cubicBezTo>
                  <a:cubicBezTo>
                    <a:pt x="2999" y="958"/>
                    <a:pt x="2999" y="957"/>
                    <a:pt x="2998" y="957"/>
                  </a:cubicBezTo>
                  <a:cubicBezTo>
                    <a:pt x="2998" y="956"/>
                    <a:pt x="2998" y="956"/>
                    <a:pt x="2998" y="956"/>
                  </a:cubicBezTo>
                  <a:cubicBezTo>
                    <a:pt x="2997" y="956"/>
                    <a:pt x="2997" y="956"/>
                    <a:pt x="2997" y="956"/>
                  </a:cubicBezTo>
                  <a:cubicBezTo>
                    <a:pt x="2997" y="955"/>
                    <a:pt x="2997" y="955"/>
                    <a:pt x="2997" y="955"/>
                  </a:cubicBezTo>
                  <a:cubicBezTo>
                    <a:pt x="2995" y="954"/>
                    <a:pt x="2988" y="950"/>
                    <a:pt x="2977" y="943"/>
                  </a:cubicBezTo>
                  <a:cubicBezTo>
                    <a:pt x="2900" y="894"/>
                    <a:pt x="2634" y="729"/>
                    <a:pt x="2634" y="729"/>
                  </a:cubicBezTo>
                  <a:cubicBezTo>
                    <a:pt x="2632" y="732"/>
                    <a:pt x="2632" y="732"/>
                    <a:pt x="2632" y="732"/>
                  </a:cubicBezTo>
                  <a:cubicBezTo>
                    <a:pt x="2636" y="735"/>
                    <a:pt x="2636" y="735"/>
                    <a:pt x="2636" y="735"/>
                  </a:cubicBezTo>
                  <a:cubicBezTo>
                    <a:pt x="2633" y="733"/>
                    <a:pt x="2633" y="733"/>
                    <a:pt x="2633" y="733"/>
                  </a:cubicBezTo>
                  <a:cubicBezTo>
                    <a:pt x="2634" y="736"/>
                    <a:pt x="2634" y="736"/>
                    <a:pt x="2634" y="736"/>
                  </a:cubicBezTo>
                  <a:cubicBezTo>
                    <a:pt x="2634" y="736"/>
                    <a:pt x="2635" y="735"/>
                    <a:pt x="2636" y="735"/>
                  </a:cubicBezTo>
                  <a:cubicBezTo>
                    <a:pt x="2633" y="733"/>
                    <a:pt x="2633" y="733"/>
                    <a:pt x="2633" y="733"/>
                  </a:cubicBezTo>
                  <a:cubicBezTo>
                    <a:pt x="2634" y="736"/>
                    <a:pt x="2634" y="736"/>
                    <a:pt x="2634" y="736"/>
                  </a:cubicBezTo>
                  <a:cubicBezTo>
                    <a:pt x="2633" y="734"/>
                    <a:pt x="2633" y="734"/>
                    <a:pt x="2633" y="734"/>
                  </a:cubicBezTo>
                  <a:cubicBezTo>
                    <a:pt x="2634" y="736"/>
                    <a:pt x="2634" y="736"/>
                    <a:pt x="2634" y="736"/>
                  </a:cubicBezTo>
                  <a:cubicBezTo>
                    <a:pt x="2634" y="736"/>
                    <a:pt x="2634" y="736"/>
                    <a:pt x="2634" y="736"/>
                  </a:cubicBezTo>
                  <a:cubicBezTo>
                    <a:pt x="2633" y="734"/>
                    <a:pt x="2633" y="734"/>
                    <a:pt x="2633" y="734"/>
                  </a:cubicBezTo>
                  <a:cubicBezTo>
                    <a:pt x="2634" y="736"/>
                    <a:pt x="2634" y="736"/>
                    <a:pt x="2634" y="736"/>
                  </a:cubicBezTo>
                  <a:cubicBezTo>
                    <a:pt x="2633" y="735"/>
                    <a:pt x="2633" y="735"/>
                    <a:pt x="2633" y="735"/>
                  </a:cubicBezTo>
                  <a:cubicBezTo>
                    <a:pt x="2633" y="736"/>
                    <a:pt x="2633" y="736"/>
                    <a:pt x="2633" y="736"/>
                  </a:cubicBezTo>
                  <a:cubicBezTo>
                    <a:pt x="2634" y="736"/>
                    <a:pt x="2634" y="736"/>
                    <a:pt x="2634" y="736"/>
                  </a:cubicBezTo>
                  <a:cubicBezTo>
                    <a:pt x="2633" y="735"/>
                    <a:pt x="2633" y="735"/>
                    <a:pt x="2633" y="735"/>
                  </a:cubicBezTo>
                  <a:cubicBezTo>
                    <a:pt x="2633" y="736"/>
                    <a:pt x="2633" y="736"/>
                    <a:pt x="2633" y="736"/>
                  </a:cubicBezTo>
                  <a:cubicBezTo>
                    <a:pt x="2634" y="736"/>
                    <a:pt x="2634" y="736"/>
                    <a:pt x="2636" y="736"/>
                  </a:cubicBezTo>
                  <a:cubicBezTo>
                    <a:pt x="2638" y="737"/>
                    <a:pt x="2642" y="739"/>
                    <a:pt x="2647" y="741"/>
                  </a:cubicBezTo>
                  <a:cubicBezTo>
                    <a:pt x="2664" y="749"/>
                    <a:pt x="2696" y="766"/>
                    <a:pt x="2733" y="787"/>
                  </a:cubicBezTo>
                  <a:cubicBezTo>
                    <a:pt x="2788" y="819"/>
                    <a:pt x="2857" y="860"/>
                    <a:pt x="2911" y="893"/>
                  </a:cubicBezTo>
                  <a:cubicBezTo>
                    <a:pt x="2938" y="909"/>
                    <a:pt x="2962" y="924"/>
                    <a:pt x="2979" y="934"/>
                  </a:cubicBezTo>
                  <a:cubicBezTo>
                    <a:pt x="2988" y="939"/>
                    <a:pt x="2994" y="944"/>
                    <a:pt x="2999" y="946"/>
                  </a:cubicBezTo>
                  <a:cubicBezTo>
                    <a:pt x="3004" y="949"/>
                    <a:pt x="3006" y="951"/>
                    <a:pt x="3006" y="951"/>
                  </a:cubicBezTo>
                  <a:cubicBezTo>
                    <a:pt x="3007" y="951"/>
                    <a:pt x="3008" y="952"/>
                    <a:pt x="3009" y="951"/>
                  </a:cubicBezTo>
                  <a:cubicBezTo>
                    <a:pt x="3010" y="951"/>
                    <a:pt x="3011" y="950"/>
                    <a:pt x="3012" y="949"/>
                  </a:cubicBezTo>
                  <a:cubicBezTo>
                    <a:pt x="3012" y="949"/>
                    <a:pt x="3012" y="948"/>
                    <a:pt x="3012" y="947"/>
                  </a:cubicBezTo>
                  <a:cubicBezTo>
                    <a:pt x="3012" y="946"/>
                    <a:pt x="3012" y="946"/>
                    <a:pt x="3012" y="945"/>
                  </a:cubicBezTo>
                  <a:cubicBezTo>
                    <a:pt x="3011" y="945"/>
                    <a:pt x="3011" y="945"/>
                    <a:pt x="3011" y="944"/>
                  </a:cubicBezTo>
                  <a:cubicBezTo>
                    <a:pt x="3010" y="944"/>
                    <a:pt x="3010" y="944"/>
                    <a:pt x="3010" y="944"/>
                  </a:cubicBezTo>
                  <a:cubicBezTo>
                    <a:pt x="3009" y="943"/>
                    <a:pt x="3006" y="941"/>
                    <a:pt x="3003" y="939"/>
                  </a:cubicBezTo>
                  <a:cubicBezTo>
                    <a:pt x="2976" y="921"/>
                    <a:pt x="2889" y="867"/>
                    <a:pt x="2808" y="816"/>
                  </a:cubicBezTo>
                  <a:cubicBezTo>
                    <a:pt x="2727" y="766"/>
                    <a:pt x="2652" y="720"/>
                    <a:pt x="2652" y="720"/>
                  </a:cubicBezTo>
                  <a:cubicBezTo>
                    <a:pt x="2650" y="724"/>
                    <a:pt x="2650" y="724"/>
                    <a:pt x="2650" y="724"/>
                  </a:cubicBezTo>
                  <a:cubicBezTo>
                    <a:pt x="2648" y="727"/>
                    <a:pt x="2648" y="727"/>
                    <a:pt x="2648" y="727"/>
                  </a:cubicBezTo>
                  <a:cubicBezTo>
                    <a:pt x="3018" y="944"/>
                    <a:pt x="3018" y="944"/>
                    <a:pt x="3018" y="944"/>
                  </a:cubicBezTo>
                  <a:cubicBezTo>
                    <a:pt x="3019" y="945"/>
                    <a:pt x="3022" y="945"/>
                    <a:pt x="3023" y="943"/>
                  </a:cubicBezTo>
                  <a:cubicBezTo>
                    <a:pt x="3024" y="941"/>
                    <a:pt x="3024" y="939"/>
                    <a:pt x="3022" y="937"/>
                  </a:cubicBezTo>
                  <a:cubicBezTo>
                    <a:pt x="2663" y="713"/>
                    <a:pt x="2663" y="713"/>
                    <a:pt x="2663" y="713"/>
                  </a:cubicBezTo>
                  <a:cubicBezTo>
                    <a:pt x="2661" y="717"/>
                    <a:pt x="2661" y="717"/>
                    <a:pt x="2661" y="717"/>
                  </a:cubicBezTo>
                  <a:cubicBezTo>
                    <a:pt x="2664" y="719"/>
                    <a:pt x="2664" y="719"/>
                    <a:pt x="2664" y="719"/>
                  </a:cubicBezTo>
                  <a:cubicBezTo>
                    <a:pt x="2661" y="717"/>
                    <a:pt x="2661" y="717"/>
                    <a:pt x="2661" y="717"/>
                  </a:cubicBezTo>
                  <a:cubicBezTo>
                    <a:pt x="2662" y="720"/>
                    <a:pt x="2662" y="720"/>
                    <a:pt x="2662" y="720"/>
                  </a:cubicBezTo>
                  <a:cubicBezTo>
                    <a:pt x="2663" y="720"/>
                    <a:pt x="2664" y="720"/>
                    <a:pt x="2664" y="719"/>
                  </a:cubicBezTo>
                  <a:cubicBezTo>
                    <a:pt x="2661" y="717"/>
                    <a:pt x="2661" y="717"/>
                    <a:pt x="2661" y="717"/>
                  </a:cubicBezTo>
                  <a:cubicBezTo>
                    <a:pt x="2662" y="720"/>
                    <a:pt x="2662" y="720"/>
                    <a:pt x="2662" y="720"/>
                  </a:cubicBezTo>
                  <a:cubicBezTo>
                    <a:pt x="2661" y="717"/>
                    <a:pt x="2661" y="717"/>
                    <a:pt x="2661" y="717"/>
                  </a:cubicBezTo>
                  <a:cubicBezTo>
                    <a:pt x="2661" y="721"/>
                    <a:pt x="2661" y="721"/>
                    <a:pt x="2661" y="721"/>
                  </a:cubicBezTo>
                  <a:cubicBezTo>
                    <a:pt x="2661" y="721"/>
                    <a:pt x="2662" y="721"/>
                    <a:pt x="2662" y="720"/>
                  </a:cubicBezTo>
                  <a:cubicBezTo>
                    <a:pt x="2661" y="717"/>
                    <a:pt x="2661" y="717"/>
                    <a:pt x="2661" y="717"/>
                  </a:cubicBezTo>
                  <a:cubicBezTo>
                    <a:pt x="2661" y="721"/>
                    <a:pt x="2661" y="721"/>
                    <a:pt x="2661" y="721"/>
                  </a:cubicBezTo>
                  <a:cubicBezTo>
                    <a:pt x="2661" y="717"/>
                    <a:pt x="2661" y="717"/>
                    <a:pt x="2661" y="717"/>
                  </a:cubicBezTo>
                  <a:cubicBezTo>
                    <a:pt x="2660" y="721"/>
                    <a:pt x="2660" y="721"/>
                    <a:pt x="2660" y="721"/>
                  </a:cubicBezTo>
                  <a:cubicBezTo>
                    <a:pt x="2660" y="721"/>
                    <a:pt x="2660" y="721"/>
                    <a:pt x="2661" y="721"/>
                  </a:cubicBezTo>
                  <a:cubicBezTo>
                    <a:pt x="2661" y="717"/>
                    <a:pt x="2661" y="717"/>
                    <a:pt x="2661" y="717"/>
                  </a:cubicBezTo>
                  <a:cubicBezTo>
                    <a:pt x="2660" y="721"/>
                    <a:pt x="2660" y="721"/>
                    <a:pt x="2660" y="721"/>
                  </a:cubicBezTo>
                  <a:cubicBezTo>
                    <a:pt x="2660" y="720"/>
                    <a:pt x="2660" y="720"/>
                    <a:pt x="2660" y="720"/>
                  </a:cubicBezTo>
                  <a:cubicBezTo>
                    <a:pt x="2660" y="721"/>
                    <a:pt x="2660" y="721"/>
                    <a:pt x="2660" y="721"/>
                  </a:cubicBezTo>
                  <a:cubicBezTo>
                    <a:pt x="2660" y="721"/>
                    <a:pt x="2660" y="721"/>
                    <a:pt x="2660" y="721"/>
                  </a:cubicBezTo>
                  <a:cubicBezTo>
                    <a:pt x="2660" y="720"/>
                    <a:pt x="2660" y="720"/>
                    <a:pt x="2660" y="720"/>
                  </a:cubicBezTo>
                  <a:cubicBezTo>
                    <a:pt x="2660" y="721"/>
                    <a:pt x="2660" y="721"/>
                    <a:pt x="2660" y="721"/>
                  </a:cubicBezTo>
                  <a:cubicBezTo>
                    <a:pt x="2660" y="721"/>
                    <a:pt x="2661" y="721"/>
                    <a:pt x="2662" y="722"/>
                  </a:cubicBezTo>
                  <a:cubicBezTo>
                    <a:pt x="2667" y="724"/>
                    <a:pt x="2676" y="729"/>
                    <a:pt x="2688" y="736"/>
                  </a:cubicBezTo>
                  <a:cubicBezTo>
                    <a:pt x="2731" y="760"/>
                    <a:pt x="2816" y="808"/>
                    <a:pt x="2889" y="851"/>
                  </a:cubicBezTo>
                  <a:cubicBezTo>
                    <a:pt x="2926" y="872"/>
                    <a:pt x="2961" y="892"/>
                    <a:pt x="2986" y="907"/>
                  </a:cubicBezTo>
                  <a:cubicBezTo>
                    <a:pt x="2998" y="914"/>
                    <a:pt x="3009" y="920"/>
                    <a:pt x="3016" y="924"/>
                  </a:cubicBezTo>
                  <a:cubicBezTo>
                    <a:pt x="3020" y="926"/>
                    <a:pt x="3023" y="928"/>
                    <a:pt x="3025" y="929"/>
                  </a:cubicBezTo>
                  <a:cubicBezTo>
                    <a:pt x="3026" y="929"/>
                    <a:pt x="3026" y="930"/>
                    <a:pt x="3027" y="930"/>
                  </a:cubicBezTo>
                  <a:cubicBezTo>
                    <a:pt x="3028" y="930"/>
                    <a:pt x="3028" y="930"/>
                    <a:pt x="3028" y="930"/>
                  </a:cubicBezTo>
                  <a:cubicBezTo>
                    <a:pt x="3028" y="931"/>
                    <a:pt x="3028" y="931"/>
                    <a:pt x="3028" y="931"/>
                  </a:cubicBezTo>
                  <a:cubicBezTo>
                    <a:pt x="3029" y="931"/>
                    <a:pt x="3029" y="931"/>
                    <a:pt x="3029" y="931"/>
                  </a:cubicBezTo>
                  <a:cubicBezTo>
                    <a:pt x="3029" y="931"/>
                    <a:pt x="3029" y="931"/>
                    <a:pt x="3030" y="931"/>
                  </a:cubicBezTo>
                  <a:cubicBezTo>
                    <a:pt x="3030" y="931"/>
                    <a:pt x="3030" y="931"/>
                    <a:pt x="3031" y="931"/>
                  </a:cubicBezTo>
                  <a:cubicBezTo>
                    <a:pt x="3031" y="931"/>
                    <a:pt x="3032" y="930"/>
                    <a:pt x="3033" y="929"/>
                  </a:cubicBezTo>
                  <a:cubicBezTo>
                    <a:pt x="3033" y="929"/>
                    <a:pt x="3033" y="929"/>
                    <a:pt x="3033" y="929"/>
                  </a:cubicBezTo>
                  <a:cubicBezTo>
                    <a:pt x="3034" y="928"/>
                    <a:pt x="3034" y="927"/>
                    <a:pt x="3034" y="927"/>
                  </a:cubicBezTo>
                  <a:cubicBezTo>
                    <a:pt x="3034" y="925"/>
                    <a:pt x="3033" y="924"/>
                    <a:pt x="3033" y="924"/>
                  </a:cubicBezTo>
                  <a:cubicBezTo>
                    <a:pt x="3032" y="923"/>
                    <a:pt x="3031" y="922"/>
                    <a:pt x="3030" y="921"/>
                  </a:cubicBezTo>
                  <a:cubicBezTo>
                    <a:pt x="3028" y="918"/>
                    <a:pt x="3025" y="916"/>
                    <a:pt x="3021" y="913"/>
                  </a:cubicBezTo>
                  <a:cubicBezTo>
                    <a:pt x="3006" y="901"/>
                    <a:pt x="2977" y="883"/>
                    <a:pt x="2942" y="861"/>
                  </a:cubicBezTo>
                  <a:cubicBezTo>
                    <a:pt x="2890" y="828"/>
                    <a:pt x="2824" y="789"/>
                    <a:pt x="2771" y="758"/>
                  </a:cubicBezTo>
                  <a:cubicBezTo>
                    <a:pt x="2745" y="742"/>
                    <a:pt x="2722" y="728"/>
                    <a:pt x="2705" y="718"/>
                  </a:cubicBezTo>
                  <a:cubicBezTo>
                    <a:pt x="2697" y="714"/>
                    <a:pt x="2690" y="710"/>
                    <a:pt x="2686" y="707"/>
                  </a:cubicBezTo>
                  <a:cubicBezTo>
                    <a:pt x="2683" y="706"/>
                    <a:pt x="2682" y="705"/>
                    <a:pt x="2680" y="704"/>
                  </a:cubicBezTo>
                  <a:cubicBezTo>
                    <a:pt x="2680" y="704"/>
                    <a:pt x="2679" y="703"/>
                    <a:pt x="2679" y="703"/>
                  </a:cubicBezTo>
                  <a:cubicBezTo>
                    <a:pt x="2679" y="703"/>
                    <a:pt x="2679" y="703"/>
                    <a:pt x="2679" y="703"/>
                  </a:cubicBezTo>
                  <a:cubicBezTo>
                    <a:pt x="2678" y="705"/>
                    <a:pt x="2678" y="705"/>
                    <a:pt x="2678" y="705"/>
                  </a:cubicBezTo>
                  <a:cubicBezTo>
                    <a:pt x="2679" y="703"/>
                    <a:pt x="2679" y="703"/>
                    <a:pt x="2679" y="703"/>
                  </a:cubicBezTo>
                  <a:cubicBezTo>
                    <a:pt x="2679" y="703"/>
                    <a:pt x="2679" y="703"/>
                    <a:pt x="2679" y="703"/>
                  </a:cubicBezTo>
                  <a:cubicBezTo>
                    <a:pt x="2678" y="705"/>
                    <a:pt x="2678" y="705"/>
                    <a:pt x="2678" y="705"/>
                  </a:cubicBezTo>
                  <a:cubicBezTo>
                    <a:pt x="2679" y="703"/>
                    <a:pt x="2679" y="703"/>
                    <a:pt x="2679" y="703"/>
                  </a:cubicBezTo>
                  <a:cubicBezTo>
                    <a:pt x="2677" y="706"/>
                    <a:pt x="2677" y="706"/>
                    <a:pt x="2677" y="706"/>
                  </a:cubicBezTo>
                  <a:cubicBezTo>
                    <a:pt x="2679" y="703"/>
                    <a:pt x="2679" y="703"/>
                    <a:pt x="2679" y="703"/>
                  </a:cubicBezTo>
                  <a:cubicBezTo>
                    <a:pt x="2679" y="703"/>
                    <a:pt x="2679" y="703"/>
                    <a:pt x="2679" y="703"/>
                  </a:cubicBezTo>
                  <a:cubicBezTo>
                    <a:pt x="2677" y="706"/>
                    <a:pt x="2677" y="706"/>
                    <a:pt x="2677" y="706"/>
                  </a:cubicBezTo>
                  <a:cubicBezTo>
                    <a:pt x="2679" y="703"/>
                    <a:pt x="2679" y="703"/>
                    <a:pt x="2679" y="703"/>
                  </a:cubicBezTo>
                  <a:cubicBezTo>
                    <a:pt x="2677" y="706"/>
                    <a:pt x="2677" y="706"/>
                    <a:pt x="2677" y="706"/>
                  </a:cubicBezTo>
                  <a:cubicBezTo>
                    <a:pt x="2680" y="704"/>
                    <a:pt x="2680" y="704"/>
                    <a:pt x="2680" y="704"/>
                  </a:cubicBezTo>
                  <a:cubicBezTo>
                    <a:pt x="2679" y="703"/>
                    <a:pt x="2679" y="703"/>
                    <a:pt x="2679" y="703"/>
                  </a:cubicBezTo>
                  <a:cubicBezTo>
                    <a:pt x="2677" y="706"/>
                    <a:pt x="2677" y="706"/>
                    <a:pt x="2677" y="706"/>
                  </a:cubicBezTo>
                  <a:cubicBezTo>
                    <a:pt x="2680" y="704"/>
                    <a:pt x="2680" y="704"/>
                    <a:pt x="2680" y="704"/>
                  </a:cubicBezTo>
                  <a:cubicBezTo>
                    <a:pt x="2677" y="706"/>
                    <a:pt x="2677" y="706"/>
                    <a:pt x="2677" y="706"/>
                  </a:cubicBezTo>
                  <a:cubicBezTo>
                    <a:pt x="2680" y="704"/>
                    <a:pt x="2680" y="704"/>
                    <a:pt x="2680" y="704"/>
                  </a:cubicBezTo>
                  <a:cubicBezTo>
                    <a:pt x="2680" y="704"/>
                    <a:pt x="2680" y="704"/>
                    <a:pt x="2680" y="704"/>
                  </a:cubicBezTo>
                  <a:cubicBezTo>
                    <a:pt x="2677" y="706"/>
                    <a:pt x="2677" y="706"/>
                    <a:pt x="2677" y="706"/>
                  </a:cubicBezTo>
                  <a:cubicBezTo>
                    <a:pt x="2680" y="704"/>
                    <a:pt x="2680" y="704"/>
                    <a:pt x="2680" y="704"/>
                  </a:cubicBezTo>
                  <a:cubicBezTo>
                    <a:pt x="2677" y="706"/>
                    <a:pt x="2677" y="706"/>
                    <a:pt x="2677" y="706"/>
                  </a:cubicBezTo>
                  <a:cubicBezTo>
                    <a:pt x="2681" y="706"/>
                    <a:pt x="2681" y="706"/>
                    <a:pt x="2681" y="706"/>
                  </a:cubicBezTo>
                  <a:cubicBezTo>
                    <a:pt x="2681" y="705"/>
                    <a:pt x="2680" y="705"/>
                    <a:pt x="2680" y="704"/>
                  </a:cubicBezTo>
                  <a:cubicBezTo>
                    <a:pt x="2677" y="706"/>
                    <a:pt x="2677" y="706"/>
                    <a:pt x="2677" y="706"/>
                  </a:cubicBezTo>
                  <a:cubicBezTo>
                    <a:pt x="2681" y="706"/>
                    <a:pt x="2681" y="706"/>
                    <a:pt x="2681" y="706"/>
                  </a:cubicBezTo>
                  <a:cubicBezTo>
                    <a:pt x="2677" y="706"/>
                    <a:pt x="2677" y="706"/>
                    <a:pt x="2677" y="706"/>
                  </a:cubicBezTo>
                  <a:cubicBezTo>
                    <a:pt x="2675" y="710"/>
                    <a:pt x="2675" y="710"/>
                    <a:pt x="2675" y="710"/>
                  </a:cubicBezTo>
                  <a:cubicBezTo>
                    <a:pt x="3036" y="922"/>
                    <a:pt x="3036" y="922"/>
                    <a:pt x="3036" y="922"/>
                  </a:cubicBezTo>
                  <a:cubicBezTo>
                    <a:pt x="3037" y="923"/>
                    <a:pt x="3038" y="923"/>
                    <a:pt x="3039" y="923"/>
                  </a:cubicBezTo>
                  <a:cubicBezTo>
                    <a:pt x="3040" y="922"/>
                    <a:pt x="3041" y="922"/>
                    <a:pt x="3041" y="921"/>
                  </a:cubicBezTo>
                  <a:cubicBezTo>
                    <a:pt x="3042" y="920"/>
                    <a:pt x="3042" y="919"/>
                    <a:pt x="3042" y="918"/>
                  </a:cubicBezTo>
                  <a:cubicBezTo>
                    <a:pt x="3041" y="917"/>
                    <a:pt x="3041" y="916"/>
                    <a:pt x="3040" y="915"/>
                  </a:cubicBezTo>
                  <a:cubicBezTo>
                    <a:pt x="3040" y="915"/>
                    <a:pt x="3034" y="912"/>
                    <a:pt x="3024" y="907"/>
                  </a:cubicBezTo>
                  <a:cubicBezTo>
                    <a:pt x="2990" y="887"/>
                    <a:pt x="2905" y="837"/>
                    <a:pt x="2828" y="790"/>
                  </a:cubicBezTo>
                  <a:cubicBezTo>
                    <a:pt x="2790" y="767"/>
                    <a:pt x="2754" y="744"/>
                    <a:pt x="2727" y="727"/>
                  </a:cubicBezTo>
                  <a:cubicBezTo>
                    <a:pt x="2714" y="718"/>
                    <a:pt x="2703" y="711"/>
                    <a:pt x="2696" y="705"/>
                  </a:cubicBezTo>
                  <a:cubicBezTo>
                    <a:pt x="2692" y="702"/>
                    <a:pt x="2689" y="700"/>
                    <a:pt x="2687" y="698"/>
                  </a:cubicBezTo>
                  <a:cubicBezTo>
                    <a:pt x="2686" y="697"/>
                    <a:pt x="2686" y="697"/>
                    <a:pt x="2686" y="696"/>
                  </a:cubicBezTo>
                  <a:cubicBezTo>
                    <a:pt x="2685" y="696"/>
                    <a:pt x="2685" y="696"/>
                    <a:pt x="2685" y="696"/>
                  </a:cubicBezTo>
                  <a:cubicBezTo>
                    <a:pt x="2685" y="696"/>
                    <a:pt x="2685" y="696"/>
                    <a:pt x="2685" y="696"/>
                  </a:cubicBezTo>
                  <a:cubicBezTo>
                    <a:pt x="2683" y="697"/>
                    <a:pt x="2683" y="697"/>
                    <a:pt x="2683" y="697"/>
                  </a:cubicBezTo>
                  <a:cubicBezTo>
                    <a:pt x="2686" y="697"/>
                    <a:pt x="2686" y="697"/>
                    <a:pt x="2686" y="697"/>
                  </a:cubicBezTo>
                  <a:cubicBezTo>
                    <a:pt x="2685" y="696"/>
                    <a:pt x="2685" y="696"/>
                    <a:pt x="2685" y="696"/>
                  </a:cubicBezTo>
                  <a:cubicBezTo>
                    <a:pt x="2683" y="697"/>
                    <a:pt x="2683" y="697"/>
                    <a:pt x="2683" y="697"/>
                  </a:cubicBezTo>
                  <a:cubicBezTo>
                    <a:pt x="2686" y="697"/>
                    <a:pt x="2686" y="697"/>
                    <a:pt x="2686" y="697"/>
                  </a:cubicBezTo>
                  <a:cubicBezTo>
                    <a:pt x="2682" y="697"/>
                    <a:pt x="2682" y="697"/>
                    <a:pt x="2682" y="697"/>
                  </a:cubicBezTo>
                  <a:cubicBezTo>
                    <a:pt x="2685" y="699"/>
                    <a:pt x="2685" y="699"/>
                    <a:pt x="2685" y="699"/>
                  </a:cubicBezTo>
                  <a:cubicBezTo>
                    <a:pt x="2685" y="698"/>
                    <a:pt x="2686" y="697"/>
                    <a:pt x="2686" y="697"/>
                  </a:cubicBezTo>
                  <a:cubicBezTo>
                    <a:pt x="2682" y="697"/>
                    <a:pt x="2682" y="697"/>
                    <a:pt x="2682" y="697"/>
                  </a:cubicBezTo>
                  <a:cubicBezTo>
                    <a:pt x="2685" y="699"/>
                    <a:pt x="2685" y="699"/>
                    <a:pt x="2685" y="699"/>
                  </a:cubicBezTo>
                  <a:cubicBezTo>
                    <a:pt x="2682" y="696"/>
                    <a:pt x="2682" y="696"/>
                    <a:pt x="2682" y="696"/>
                  </a:cubicBezTo>
                  <a:cubicBezTo>
                    <a:pt x="2680" y="700"/>
                    <a:pt x="2680" y="700"/>
                    <a:pt x="2680" y="700"/>
                  </a:cubicBezTo>
                  <a:cubicBezTo>
                    <a:pt x="2680" y="700"/>
                    <a:pt x="2772" y="753"/>
                    <a:pt x="2864" y="807"/>
                  </a:cubicBezTo>
                  <a:cubicBezTo>
                    <a:pt x="2910" y="833"/>
                    <a:pt x="2956" y="860"/>
                    <a:pt x="2991" y="880"/>
                  </a:cubicBezTo>
                  <a:cubicBezTo>
                    <a:pt x="3008" y="890"/>
                    <a:pt x="3023" y="899"/>
                    <a:pt x="3033" y="904"/>
                  </a:cubicBezTo>
                  <a:cubicBezTo>
                    <a:pt x="3038" y="907"/>
                    <a:pt x="3042" y="910"/>
                    <a:pt x="3045" y="911"/>
                  </a:cubicBezTo>
                  <a:cubicBezTo>
                    <a:pt x="3047" y="912"/>
                    <a:pt x="3048" y="913"/>
                    <a:pt x="3048" y="913"/>
                  </a:cubicBezTo>
                  <a:cubicBezTo>
                    <a:pt x="3049" y="913"/>
                    <a:pt x="3049" y="913"/>
                    <a:pt x="3049" y="914"/>
                  </a:cubicBezTo>
                  <a:cubicBezTo>
                    <a:pt x="3050" y="914"/>
                    <a:pt x="3050" y="914"/>
                    <a:pt x="3050" y="914"/>
                  </a:cubicBezTo>
                  <a:cubicBezTo>
                    <a:pt x="3050" y="914"/>
                    <a:pt x="3050" y="914"/>
                    <a:pt x="3050" y="914"/>
                  </a:cubicBezTo>
                  <a:cubicBezTo>
                    <a:pt x="3051" y="914"/>
                    <a:pt x="3051" y="914"/>
                    <a:pt x="3052" y="914"/>
                  </a:cubicBezTo>
                  <a:cubicBezTo>
                    <a:pt x="3052" y="914"/>
                    <a:pt x="3052" y="914"/>
                    <a:pt x="3053" y="914"/>
                  </a:cubicBezTo>
                  <a:cubicBezTo>
                    <a:pt x="3053" y="914"/>
                    <a:pt x="3054" y="913"/>
                    <a:pt x="3055" y="913"/>
                  </a:cubicBezTo>
                  <a:cubicBezTo>
                    <a:pt x="3055" y="912"/>
                    <a:pt x="3055" y="912"/>
                    <a:pt x="3055" y="912"/>
                  </a:cubicBezTo>
                  <a:cubicBezTo>
                    <a:pt x="3055" y="912"/>
                    <a:pt x="3056" y="911"/>
                    <a:pt x="3056" y="910"/>
                  </a:cubicBezTo>
                  <a:cubicBezTo>
                    <a:pt x="3056" y="909"/>
                    <a:pt x="3055" y="908"/>
                    <a:pt x="3055" y="908"/>
                  </a:cubicBezTo>
                  <a:cubicBezTo>
                    <a:pt x="3055" y="907"/>
                    <a:pt x="3054" y="907"/>
                    <a:pt x="3054" y="906"/>
                  </a:cubicBezTo>
                  <a:cubicBezTo>
                    <a:pt x="3053" y="906"/>
                    <a:pt x="3052" y="905"/>
                    <a:pt x="3051" y="904"/>
                  </a:cubicBezTo>
                  <a:cubicBezTo>
                    <a:pt x="3047" y="900"/>
                    <a:pt x="3038" y="894"/>
                    <a:pt x="3026" y="887"/>
                  </a:cubicBezTo>
                  <a:cubicBezTo>
                    <a:pt x="2984" y="860"/>
                    <a:pt x="2902" y="811"/>
                    <a:pt x="2831" y="768"/>
                  </a:cubicBezTo>
                  <a:cubicBezTo>
                    <a:pt x="2795" y="746"/>
                    <a:pt x="2762" y="726"/>
                    <a:pt x="2738" y="711"/>
                  </a:cubicBezTo>
                  <a:cubicBezTo>
                    <a:pt x="2726" y="704"/>
                    <a:pt x="2716" y="697"/>
                    <a:pt x="2710" y="693"/>
                  </a:cubicBezTo>
                  <a:cubicBezTo>
                    <a:pt x="2706" y="691"/>
                    <a:pt x="2704" y="689"/>
                    <a:pt x="2702" y="688"/>
                  </a:cubicBezTo>
                  <a:cubicBezTo>
                    <a:pt x="2701" y="687"/>
                    <a:pt x="2700" y="687"/>
                    <a:pt x="2700" y="686"/>
                  </a:cubicBezTo>
                  <a:cubicBezTo>
                    <a:pt x="2700" y="686"/>
                    <a:pt x="2700" y="686"/>
                    <a:pt x="2700" y="686"/>
                  </a:cubicBezTo>
                  <a:cubicBezTo>
                    <a:pt x="2700" y="686"/>
                    <a:pt x="2700" y="686"/>
                    <a:pt x="2700" y="686"/>
                  </a:cubicBezTo>
                  <a:cubicBezTo>
                    <a:pt x="2699" y="688"/>
                    <a:pt x="2699" y="688"/>
                    <a:pt x="2699" y="688"/>
                  </a:cubicBezTo>
                  <a:cubicBezTo>
                    <a:pt x="2700" y="687"/>
                    <a:pt x="2700" y="687"/>
                    <a:pt x="2700" y="687"/>
                  </a:cubicBezTo>
                  <a:cubicBezTo>
                    <a:pt x="2700" y="686"/>
                    <a:pt x="2700" y="686"/>
                    <a:pt x="2700" y="686"/>
                  </a:cubicBezTo>
                  <a:cubicBezTo>
                    <a:pt x="2699" y="688"/>
                    <a:pt x="2699" y="688"/>
                    <a:pt x="2699" y="688"/>
                  </a:cubicBezTo>
                  <a:cubicBezTo>
                    <a:pt x="2700" y="687"/>
                    <a:pt x="2700" y="687"/>
                    <a:pt x="2700" y="687"/>
                  </a:cubicBezTo>
                  <a:cubicBezTo>
                    <a:pt x="2697" y="688"/>
                    <a:pt x="2697" y="688"/>
                    <a:pt x="2697" y="688"/>
                  </a:cubicBezTo>
                  <a:cubicBezTo>
                    <a:pt x="2701" y="688"/>
                    <a:pt x="2701" y="688"/>
                    <a:pt x="2701" y="688"/>
                  </a:cubicBezTo>
                  <a:cubicBezTo>
                    <a:pt x="2701" y="687"/>
                    <a:pt x="2700" y="687"/>
                    <a:pt x="2700" y="687"/>
                  </a:cubicBezTo>
                  <a:cubicBezTo>
                    <a:pt x="2697" y="688"/>
                    <a:pt x="2697" y="688"/>
                    <a:pt x="2697" y="688"/>
                  </a:cubicBezTo>
                  <a:cubicBezTo>
                    <a:pt x="2701" y="688"/>
                    <a:pt x="2701" y="688"/>
                    <a:pt x="2701" y="688"/>
                  </a:cubicBezTo>
                  <a:cubicBezTo>
                    <a:pt x="2697" y="688"/>
                    <a:pt x="2697" y="688"/>
                    <a:pt x="2697" y="688"/>
                  </a:cubicBezTo>
                  <a:cubicBezTo>
                    <a:pt x="2700" y="691"/>
                    <a:pt x="2700" y="691"/>
                    <a:pt x="2700" y="691"/>
                  </a:cubicBezTo>
                  <a:cubicBezTo>
                    <a:pt x="2701" y="690"/>
                    <a:pt x="2701" y="689"/>
                    <a:pt x="2701" y="688"/>
                  </a:cubicBezTo>
                  <a:cubicBezTo>
                    <a:pt x="2697" y="688"/>
                    <a:pt x="2697" y="688"/>
                    <a:pt x="2697" y="688"/>
                  </a:cubicBezTo>
                  <a:cubicBezTo>
                    <a:pt x="2700" y="691"/>
                    <a:pt x="2700" y="691"/>
                    <a:pt x="2700" y="691"/>
                  </a:cubicBezTo>
                  <a:cubicBezTo>
                    <a:pt x="2697" y="688"/>
                    <a:pt x="2697" y="688"/>
                    <a:pt x="2697" y="688"/>
                  </a:cubicBezTo>
                  <a:cubicBezTo>
                    <a:pt x="2695" y="692"/>
                    <a:pt x="2695" y="692"/>
                    <a:pt x="2695" y="692"/>
                  </a:cubicBezTo>
                  <a:cubicBezTo>
                    <a:pt x="2695" y="692"/>
                    <a:pt x="2784" y="745"/>
                    <a:pt x="2874" y="797"/>
                  </a:cubicBezTo>
                  <a:cubicBezTo>
                    <a:pt x="2919" y="824"/>
                    <a:pt x="2964" y="850"/>
                    <a:pt x="2999" y="870"/>
                  </a:cubicBezTo>
                  <a:cubicBezTo>
                    <a:pt x="3016" y="880"/>
                    <a:pt x="3030" y="888"/>
                    <a:pt x="3040" y="894"/>
                  </a:cubicBezTo>
                  <a:cubicBezTo>
                    <a:pt x="3046" y="897"/>
                    <a:pt x="3050" y="899"/>
                    <a:pt x="3053" y="901"/>
                  </a:cubicBezTo>
                  <a:cubicBezTo>
                    <a:pt x="3054" y="901"/>
                    <a:pt x="3055" y="902"/>
                    <a:pt x="3056" y="902"/>
                  </a:cubicBezTo>
                  <a:cubicBezTo>
                    <a:pt x="3057" y="903"/>
                    <a:pt x="3057" y="903"/>
                    <a:pt x="3057" y="903"/>
                  </a:cubicBezTo>
                  <a:cubicBezTo>
                    <a:pt x="3058" y="903"/>
                    <a:pt x="3058" y="903"/>
                    <a:pt x="3058" y="903"/>
                  </a:cubicBezTo>
                  <a:cubicBezTo>
                    <a:pt x="3058" y="903"/>
                    <a:pt x="3058" y="903"/>
                    <a:pt x="3059" y="903"/>
                  </a:cubicBezTo>
                  <a:cubicBezTo>
                    <a:pt x="3060" y="903"/>
                    <a:pt x="3060" y="903"/>
                    <a:pt x="3061" y="903"/>
                  </a:cubicBezTo>
                  <a:cubicBezTo>
                    <a:pt x="3061" y="903"/>
                    <a:pt x="3062" y="903"/>
                    <a:pt x="3063" y="902"/>
                  </a:cubicBezTo>
                  <a:cubicBezTo>
                    <a:pt x="3063" y="901"/>
                    <a:pt x="3064" y="900"/>
                    <a:pt x="3063" y="899"/>
                  </a:cubicBezTo>
                  <a:cubicBezTo>
                    <a:pt x="3063" y="898"/>
                    <a:pt x="3062" y="897"/>
                    <a:pt x="3062" y="896"/>
                  </a:cubicBezTo>
                  <a:cubicBezTo>
                    <a:pt x="2933" y="816"/>
                    <a:pt x="2933" y="816"/>
                    <a:pt x="2933" y="816"/>
                  </a:cubicBezTo>
                  <a:cubicBezTo>
                    <a:pt x="3070" y="896"/>
                    <a:pt x="3070" y="896"/>
                    <a:pt x="3070" y="896"/>
                  </a:cubicBezTo>
                  <a:cubicBezTo>
                    <a:pt x="3072" y="897"/>
                    <a:pt x="3074" y="896"/>
                    <a:pt x="3076" y="894"/>
                  </a:cubicBezTo>
                  <a:cubicBezTo>
                    <a:pt x="3076" y="894"/>
                    <a:pt x="3076" y="893"/>
                    <a:pt x="3076" y="892"/>
                  </a:cubicBezTo>
                  <a:cubicBezTo>
                    <a:pt x="3076" y="891"/>
                    <a:pt x="3076" y="891"/>
                    <a:pt x="3076" y="890"/>
                  </a:cubicBezTo>
                  <a:cubicBezTo>
                    <a:pt x="3075" y="889"/>
                    <a:pt x="3075" y="889"/>
                    <a:pt x="3075" y="889"/>
                  </a:cubicBezTo>
                  <a:cubicBezTo>
                    <a:pt x="3074" y="888"/>
                    <a:pt x="3073" y="887"/>
                    <a:pt x="3072" y="886"/>
                  </a:cubicBezTo>
                  <a:cubicBezTo>
                    <a:pt x="3067" y="883"/>
                    <a:pt x="3059" y="877"/>
                    <a:pt x="3047" y="869"/>
                  </a:cubicBezTo>
                  <a:cubicBezTo>
                    <a:pt x="2963" y="814"/>
                    <a:pt x="2721" y="668"/>
                    <a:pt x="2721" y="668"/>
                  </a:cubicBezTo>
                  <a:cubicBezTo>
                    <a:pt x="2719" y="672"/>
                    <a:pt x="2719" y="672"/>
                    <a:pt x="2719" y="672"/>
                  </a:cubicBezTo>
                  <a:cubicBezTo>
                    <a:pt x="2722" y="674"/>
                    <a:pt x="2722" y="674"/>
                    <a:pt x="2722" y="674"/>
                  </a:cubicBezTo>
                  <a:cubicBezTo>
                    <a:pt x="2719" y="672"/>
                    <a:pt x="2719" y="672"/>
                    <a:pt x="2719" y="672"/>
                  </a:cubicBezTo>
                  <a:cubicBezTo>
                    <a:pt x="2721" y="675"/>
                    <a:pt x="2721" y="675"/>
                    <a:pt x="2721" y="675"/>
                  </a:cubicBezTo>
                  <a:cubicBezTo>
                    <a:pt x="2721" y="675"/>
                    <a:pt x="2722" y="675"/>
                    <a:pt x="2722" y="674"/>
                  </a:cubicBezTo>
                  <a:cubicBezTo>
                    <a:pt x="2719" y="672"/>
                    <a:pt x="2719" y="672"/>
                    <a:pt x="2719" y="672"/>
                  </a:cubicBezTo>
                  <a:cubicBezTo>
                    <a:pt x="2721" y="675"/>
                    <a:pt x="2721" y="675"/>
                    <a:pt x="2721" y="675"/>
                  </a:cubicBezTo>
                  <a:cubicBezTo>
                    <a:pt x="2719" y="672"/>
                    <a:pt x="2719" y="672"/>
                    <a:pt x="2719" y="672"/>
                  </a:cubicBezTo>
                  <a:cubicBezTo>
                    <a:pt x="2719" y="676"/>
                    <a:pt x="2719" y="676"/>
                    <a:pt x="2719" y="676"/>
                  </a:cubicBezTo>
                  <a:cubicBezTo>
                    <a:pt x="2720" y="676"/>
                    <a:pt x="2720" y="676"/>
                    <a:pt x="2721" y="675"/>
                  </a:cubicBezTo>
                  <a:cubicBezTo>
                    <a:pt x="2719" y="672"/>
                    <a:pt x="2719" y="672"/>
                    <a:pt x="2719" y="672"/>
                  </a:cubicBezTo>
                  <a:cubicBezTo>
                    <a:pt x="2719" y="676"/>
                    <a:pt x="2719" y="676"/>
                    <a:pt x="2719" y="676"/>
                  </a:cubicBezTo>
                  <a:cubicBezTo>
                    <a:pt x="2719" y="673"/>
                    <a:pt x="2719" y="673"/>
                    <a:pt x="2719" y="673"/>
                  </a:cubicBezTo>
                  <a:cubicBezTo>
                    <a:pt x="2719" y="676"/>
                    <a:pt x="2719" y="676"/>
                    <a:pt x="2719" y="676"/>
                  </a:cubicBezTo>
                  <a:cubicBezTo>
                    <a:pt x="2719" y="676"/>
                    <a:pt x="2719" y="676"/>
                    <a:pt x="2719" y="676"/>
                  </a:cubicBezTo>
                  <a:cubicBezTo>
                    <a:pt x="2719" y="673"/>
                    <a:pt x="2719" y="673"/>
                    <a:pt x="2719" y="673"/>
                  </a:cubicBezTo>
                  <a:cubicBezTo>
                    <a:pt x="2719" y="676"/>
                    <a:pt x="2719" y="676"/>
                    <a:pt x="2719" y="676"/>
                  </a:cubicBezTo>
                  <a:cubicBezTo>
                    <a:pt x="2719" y="676"/>
                    <a:pt x="2719" y="676"/>
                    <a:pt x="2719" y="676"/>
                  </a:cubicBezTo>
                  <a:cubicBezTo>
                    <a:pt x="2719" y="676"/>
                    <a:pt x="2720" y="676"/>
                    <a:pt x="2721" y="676"/>
                  </a:cubicBezTo>
                  <a:cubicBezTo>
                    <a:pt x="2726" y="678"/>
                    <a:pt x="2735" y="683"/>
                    <a:pt x="2747" y="690"/>
                  </a:cubicBezTo>
                  <a:cubicBezTo>
                    <a:pt x="2790" y="713"/>
                    <a:pt x="2873" y="762"/>
                    <a:pt x="2946" y="805"/>
                  </a:cubicBezTo>
                  <a:cubicBezTo>
                    <a:pt x="2982" y="826"/>
                    <a:pt x="3015" y="846"/>
                    <a:pt x="3040" y="860"/>
                  </a:cubicBezTo>
                  <a:cubicBezTo>
                    <a:pt x="3052" y="867"/>
                    <a:pt x="3062" y="873"/>
                    <a:pt x="3069" y="877"/>
                  </a:cubicBezTo>
                  <a:cubicBezTo>
                    <a:pt x="3075" y="881"/>
                    <a:pt x="3079" y="884"/>
                    <a:pt x="3079" y="884"/>
                  </a:cubicBezTo>
                  <a:cubicBezTo>
                    <a:pt x="3081" y="885"/>
                    <a:pt x="3084" y="884"/>
                    <a:pt x="3085" y="882"/>
                  </a:cubicBezTo>
                  <a:cubicBezTo>
                    <a:pt x="3085" y="882"/>
                    <a:pt x="3085" y="881"/>
                    <a:pt x="3085" y="880"/>
                  </a:cubicBezTo>
                  <a:cubicBezTo>
                    <a:pt x="3085" y="879"/>
                    <a:pt x="3085" y="879"/>
                    <a:pt x="3085" y="878"/>
                  </a:cubicBezTo>
                  <a:cubicBezTo>
                    <a:pt x="3085" y="877"/>
                    <a:pt x="3084" y="877"/>
                    <a:pt x="3084" y="877"/>
                  </a:cubicBezTo>
                  <a:cubicBezTo>
                    <a:pt x="3083" y="876"/>
                    <a:pt x="3082" y="875"/>
                    <a:pt x="3081" y="874"/>
                  </a:cubicBezTo>
                  <a:cubicBezTo>
                    <a:pt x="3077" y="871"/>
                    <a:pt x="3068" y="865"/>
                    <a:pt x="3056" y="857"/>
                  </a:cubicBezTo>
                  <a:cubicBezTo>
                    <a:pt x="2974" y="803"/>
                    <a:pt x="2736" y="660"/>
                    <a:pt x="2736" y="660"/>
                  </a:cubicBezTo>
                  <a:cubicBezTo>
                    <a:pt x="2734" y="663"/>
                    <a:pt x="2734" y="663"/>
                    <a:pt x="2734" y="663"/>
                  </a:cubicBezTo>
                  <a:cubicBezTo>
                    <a:pt x="2737" y="665"/>
                    <a:pt x="2737" y="665"/>
                    <a:pt x="2737" y="665"/>
                  </a:cubicBezTo>
                  <a:cubicBezTo>
                    <a:pt x="2734" y="663"/>
                    <a:pt x="2734" y="663"/>
                    <a:pt x="2734" y="663"/>
                  </a:cubicBezTo>
                  <a:cubicBezTo>
                    <a:pt x="2735" y="667"/>
                    <a:pt x="2735" y="667"/>
                    <a:pt x="2735" y="667"/>
                  </a:cubicBezTo>
                  <a:cubicBezTo>
                    <a:pt x="2735" y="666"/>
                    <a:pt x="2736" y="666"/>
                    <a:pt x="2737" y="665"/>
                  </a:cubicBezTo>
                  <a:cubicBezTo>
                    <a:pt x="2734" y="663"/>
                    <a:pt x="2734" y="663"/>
                    <a:pt x="2734" y="663"/>
                  </a:cubicBezTo>
                  <a:cubicBezTo>
                    <a:pt x="2735" y="667"/>
                    <a:pt x="2735" y="667"/>
                    <a:pt x="2735" y="667"/>
                  </a:cubicBezTo>
                  <a:cubicBezTo>
                    <a:pt x="2734" y="663"/>
                    <a:pt x="2734" y="663"/>
                    <a:pt x="2734" y="663"/>
                  </a:cubicBezTo>
                  <a:cubicBezTo>
                    <a:pt x="2734" y="667"/>
                    <a:pt x="2734" y="667"/>
                    <a:pt x="2734" y="667"/>
                  </a:cubicBezTo>
                  <a:cubicBezTo>
                    <a:pt x="2734" y="667"/>
                    <a:pt x="2734" y="667"/>
                    <a:pt x="2735" y="667"/>
                  </a:cubicBezTo>
                  <a:cubicBezTo>
                    <a:pt x="2734" y="663"/>
                    <a:pt x="2734" y="663"/>
                    <a:pt x="2734" y="663"/>
                  </a:cubicBezTo>
                  <a:cubicBezTo>
                    <a:pt x="2734" y="667"/>
                    <a:pt x="2734" y="667"/>
                    <a:pt x="2734" y="667"/>
                  </a:cubicBezTo>
                  <a:cubicBezTo>
                    <a:pt x="2734" y="665"/>
                    <a:pt x="2734" y="665"/>
                    <a:pt x="2734" y="665"/>
                  </a:cubicBezTo>
                  <a:cubicBezTo>
                    <a:pt x="2733" y="667"/>
                    <a:pt x="2733" y="667"/>
                    <a:pt x="2733" y="667"/>
                  </a:cubicBezTo>
                  <a:cubicBezTo>
                    <a:pt x="2734" y="667"/>
                    <a:pt x="2734" y="667"/>
                    <a:pt x="2734" y="667"/>
                  </a:cubicBezTo>
                  <a:cubicBezTo>
                    <a:pt x="2734" y="665"/>
                    <a:pt x="2734" y="665"/>
                    <a:pt x="2734" y="665"/>
                  </a:cubicBezTo>
                  <a:cubicBezTo>
                    <a:pt x="2733" y="667"/>
                    <a:pt x="2733" y="667"/>
                    <a:pt x="2733" y="667"/>
                  </a:cubicBezTo>
                  <a:cubicBezTo>
                    <a:pt x="2733" y="667"/>
                    <a:pt x="2733" y="667"/>
                    <a:pt x="2733" y="667"/>
                  </a:cubicBezTo>
                  <a:cubicBezTo>
                    <a:pt x="2733" y="667"/>
                    <a:pt x="2733" y="667"/>
                    <a:pt x="2733" y="667"/>
                  </a:cubicBezTo>
                  <a:cubicBezTo>
                    <a:pt x="2733" y="667"/>
                    <a:pt x="2733" y="667"/>
                    <a:pt x="2733" y="667"/>
                  </a:cubicBezTo>
                  <a:cubicBezTo>
                    <a:pt x="2733" y="667"/>
                    <a:pt x="2733" y="667"/>
                    <a:pt x="2733" y="667"/>
                  </a:cubicBezTo>
                  <a:cubicBezTo>
                    <a:pt x="2733" y="667"/>
                    <a:pt x="2733" y="667"/>
                    <a:pt x="2733" y="667"/>
                  </a:cubicBezTo>
                  <a:cubicBezTo>
                    <a:pt x="2734" y="667"/>
                    <a:pt x="2734" y="667"/>
                    <a:pt x="2735" y="668"/>
                  </a:cubicBezTo>
                  <a:cubicBezTo>
                    <a:pt x="2740" y="670"/>
                    <a:pt x="2749" y="674"/>
                    <a:pt x="2761" y="681"/>
                  </a:cubicBezTo>
                  <a:cubicBezTo>
                    <a:pt x="2804" y="705"/>
                    <a:pt x="2887" y="754"/>
                    <a:pt x="2959" y="796"/>
                  </a:cubicBezTo>
                  <a:cubicBezTo>
                    <a:pt x="2995" y="818"/>
                    <a:pt x="3028" y="838"/>
                    <a:pt x="3052" y="852"/>
                  </a:cubicBezTo>
                  <a:cubicBezTo>
                    <a:pt x="3064" y="859"/>
                    <a:pt x="3074" y="865"/>
                    <a:pt x="3081" y="869"/>
                  </a:cubicBezTo>
                  <a:cubicBezTo>
                    <a:pt x="3088" y="873"/>
                    <a:pt x="3092" y="876"/>
                    <a:pt x="3092" y="876"/>
                  </a:cubicBezTo>
                  <a:cubicBezTo>
                    <a:pt x="3094" y="877"/>
                    <a:pt x="3096" y="876"/>
                    <a:pt x="3097" y="874"/>
                  </a:cubicBezTo>
                  <a:cubicBezTo>
                    <a:pt x="3098" y="873"/>
                    <a:pt x="3098" y="870"/>
                    <a:pt x="3096" y="869"/>
                  </a:cubicBezTo>
                  <a:cubicBezTo>
                    <a:pt x="2745" y="650"/>
                    <a:pt x="2745" y="650"/>
                    <a:pt x="2745" y="650"/>
                  </a:cubicBezTo>
                  <a:cubicBezTo>
                    <a:pt x="2743" y="653"/>
                    <a:pt x="2743" y="653"/>
                    <a:pt x="2743" y="653"/>
                  </a:cubicBezTo>
                  <a:cubicBezTo>
                    <a:pt x="2746" y="655"/>
                    <a:pt x="2746" y="655"/>
                    <a:pt x="2746" y="655"/>
                  </a:cubicBezTo>
                  <a:cubicBezTo>
                    <a:pt x="2743" y="653"/>
                    <a:pt x="2743" y="653"/>
                    <a:pt x="2743" y="653"/>
                  </a:cubicBezTo>
                  <a:cubicBezTo>
                    <a:pt x="2745" y="657"/>
                    <a:pt x="2745" y="657"/>
                    <a:pt x="2745" y="657"/>
                  </a:cubicBezTo>
                  <a:cubicBezTo>
                    <a:pt x="2745" y="657"/>
                    <a:pt x="2746" y="656"/>
                    <a:pt x="2746" y="655"/>
                  </a:cubicBezTo>
                  <a:cubicBezTo>
                    <a:pt x="2743" y="653"/>
                    <a:pt x="2743" y="653"/>
                    <a:pt x="2743" y="653"/>
                  </a:cubicBezTo>
                  <a:cubicBezTo>
                    <a:pt x="2745" y="657"/>
                    <a:pt x="2745" y="657"/>
                    <a:pt x="2745" y="657"/>
                  </a:cubicBezTo>
                  <a:cubicBezTo>
                    <a:pt x="2744" y="654"/>
                    <a:pt x="2744" y="654"/>
                    <a:pt x="2744" y="654"/>
                  </a:cubicBezTo>
                  <a:cubicBezTo>
                    <a:pt x="2744" y="657"/>
                    <a:pt x="2744" y="657"/>
                    <a:pt x="2744" y="657"/>
                  </a:cubicBezTo>
                  <a:cubicBezTo>
                    <a:pt x="2744" y="657"/>
                    <a:pt x="2744" y="657"/>
                    <a:pt x="2745" y="657"/>
                  </a:cubicBezTo>
                  <a:cubicBezTo>
                    <a:pt x="2744" y="654"/>
                    <a:pt x="2744" y="654"/>
                    <a:pt x="2744" y="654"/>
                  </a:cubicBezTo>
                  <a:cubicBezTo>
                    <a:pt x="2744" y="657"/>
                    <a:pt x="2744" y="657"/>
                    <a:pt x="2744" y="657"/>
                  </a:cubicBezTo>
                  <a:cubicBezTo>
                    <a:pt x="2744" y="656"/>
                    <a:pt x="2744" y="656"/>
                    <a:pt x="2744" y="656"/>
                  </a:cubicBezTo>
                  <a:cubicBezTo>
                    <a:pt x="2744" y="657"/>
                    <a:pt x="2744" y="657"/>
                    <a:pt x="2744" y="657"/>
                  </a:cubicBezTo>
                  <a:cubicBezTo>
                    <a:pt x="2744" y="657"/>
                    <a:pt x="2744" y="657"/>
                    <a:pt x="2744" y="657"/>
                  </a:cubicBezTo>
                  <a:cubicBezTo>
                    <a:pt x="2744" y="656"/>
                    <a:pt x="2744" y="656"/>
                    <a:pt x="2744" y="656"/>
                  </a:cubicBezTo>
                  <a:cubicBezTo>
                    <a:pt x="2744" y="657"/>
                    <a:pt x="2744" y="657"/>
                    <a:pt x="2744" y="657"/>
                  </a:cubicBezTo>
                  <a:cubicBezTo>
                    <a:pt x="2744" y="657"/>
                    <a:pt x="2745" y="657"/>
                    <a:pt x="2746" y="658"/>
                  </a:cubicBezTo>
                  <a:cubicBezTo>
                    <a:pt x="2750" y="659"/>
                    <a:pt x="2759" y="664"/>
                    <a:pt x="2771" y="671"/>
                  </a:cubicBezTo>
                  <a:cubicBezTo>
                    <a:pt x="2814" y="694"/>
                    <a:pt x="2894" y="743"/>
                    <a:pt x="2965" y="786"/>
                  </a:cubicBezTo>
                  <a:cubicBezTo>
                    <a:pt x="3000" y="808"/>
                    <a:pt x="3033" y="828"/>
                    <a:pt x="3058" y="842"/>
                  </a:cubicBezTo>
                  <a:cubicBezTo>
                    <a:pt x="3071" y="850"/>
                    <a:pt x="3081" y="856"/>
                    <a:pt x="3088" y="860"/>
                  </a:cubicBezTo>
                  <a:cubicBezTo>
                    <a:pt x="3092" y="862"/>
                    <a:pt x="3095" y="864"/>
                    <a:pt x="3098" y="865"/>
                  </a:cubicBezTo>
                  <a:cubicBezTo>
                    <a:pt x="3099" y="865"/>
                    <a:pt x="3100" y="866"/>
                    <a:pt x="3101" y="866"/>
                  </a:cubicBezTo>
                  <a:cubicBezTo>
                    <a:pt x="3101" y="866"/>
                    <a:pt x="3102" y="866"/>
                    <a:pt x="3102" y="867"/>
                  </a:cubicBezTo>
                  <a:cubicBezTo>
                    <a:pt x="3103" y="867"/>
                    <a:pt x="3103" y="867"/>
                    <a:pt x="3104" y="867"/>
                  </a:cubicBezTo>
                  <a:cubicBezTo>
                    <a:pt x="3104" y="867"/>
                    <a:pt x="3105" y="867"/>
                    <a:pt x="3105" y="867"/>
                  </a:cubicBezTo>
                  <a:cubicBezTo>
                    <a:pt x="3106" y="866"/>
                    <a:pt x="3107" y="866"/>
                    <a:pt x="3107" y="865"/>
                  </a:cubicBezTo>
                  <a:cubicBezTo>
                    <a:pt x="3107" y="865"/>
                    <a:pt x="3107" y="865"/>
                    <a:pt x="3107" y="865"/>
                  </a:cubicBezTo>
                  <a:cubicBezTo>
                    <a:pt x="3108" y="864"/>
                    <a:pt x="3108" y="863"/>
                    <a:pt x="3108" y="863"/>
                  </a:cubicBezTo>
                  <a:cubicBezTo>
                    <a:pt x="3108" y="862"/>
                    <a:pt x="3108" y="861"/>
                    <a:pt x="3108" y="861"/>
                  </a:cubicBezTo>
                  <a:cubicBezTo>
                    <a:pt x="3107" y="860"/>
                    <a:pt x="3107" y="859"/>
                    <a:pt x="3106" y="859"/>
                  </a:cubicBezTo>
                  <a:cubicBezTo>
                    <a:pt x="3106" y="858"/>
                    <a:pt x="3105" y="857"/>
                    <a:pt x="3104" y="857"/>
                  </a:cubicBezTo>
                  <a:cubicBezTo>
                    <a:pt x="3099" y="853"/>
                    <a:pt x="3090" y="847"/>
                    <a:pt x="3079" y="839"/>
                  </a:cubicBezTo>
                  <a:cubicBezTo>
                    <a:pt x="3037" y="812"/>
                    <a:pt x="2956" y="763"/>
                    <a:pt x="2885" y="720"/>
                  </a:cubicBezTo>
                  <a:cubicBezTo>
                    <a:pt x="2850" y="699"/>
                    <a:pt x="2817" y="679"/>
                    <a:pt x="2793" y="664"/>
                  </a:cubicBezTo>
                  <a:cubicBezTo>
                    <a:pt x="2781" y="657"/>
                    <a:pt x="2772" y="651"/>
                    <a:pt x="2765" y="647"/>
                  </a:cubicBezTo>
                  <a:cubicBezTo>
                    <a:pt x="2762" y="644"/>
                    <a:pt x="2759" y="643"/>
                    <a:pt x="2757" y="642"/>
                  </a:cubicBezTo>
                  <a:cubicBezTo>
                    <a:pt x="2756" y="641"/>
                    <a:pt x="2756" y="641"/>
                    <a:pt x="2755" y="640"/>
                  </a:cubicBezTo>
                  <a:cubicBezTo>
                    <a:pt x="2755" y="640"/>
                    <a:pt x="2755" y="640"/>
                    <a:pt x="2755" y="640"/>
                  </a:cubicBezTo>
                  <a:cubicBezTo>
                    <a:pt x="2755" y="640"/>
                    <a:pt x="2755" y="640"/>
                    <a:pt x="2755" y="640"/>
                  </a:cubicBezTo>
                  <a:cubicBezTo>
                    <a:pt x="2754" y="642"/>
                    <a:pt x="2754" y="642"/>
                    <a:pt x="2754" y="642"/>
                  </a:cubicBezTo>
                  <a:cubicBezTo>
                    <a:pt x="2755" y="640"/>
                    <a:pt x="2755" y="640"/>
                    <a:pt x="2755" y="640"/>
                  </a:cubicBezTo>
                  <a:cubicBezTo>
                    <a:pt x="2755" y="640"/>
                    <a:pt x="2755" y="640"/>
                    <a:pt x="2755" y="640"/>
                  </a:cubicBezTo>
                  <a:cubicBezTo>
                    <a:pt x="2754" y="642"/>
                    <a:pt x="2754" y="642"/>
                    <a:pt x="2754" y="642"/>
                  </a:cubicBezTo>
                  <a:cubicBezTo>
                    <a:pt x="2755" y="640"/>
                    <a:pt x="2755" y="640"/>
                    <a:pt x="2755" y="640"/>
                  </a:cubicBezTo>
                  <a:cubicBezTo>
                    <a:pt x="2753" y="643"/>
                    <a:pt x="2753" y="643"/>
                    <a:pt x="2753" y="643"/>
                  </a:cubicBezTo>
                  <a:cubicBezTo>
                    <a:pt x="2756" y="641"/>
                    <a:pt x="2756" y="641"/>
                    <a:pt x="2756" y="641"/>
                  </a:cubicBezTo>
                  <a:cubicBezTo>
                    <a:pt x="2755" y="640"/>
                    <a:pt x="2755" y="640"/>
                    <a:pt x="2755" y="640"/>
                  </a:cubicBezTo>
                  <a:cubicBezTo>
                    <a:pt x="2753" y="643"/>
                    <a:pt x="2753" y="643"/>
                    <a:pt x="2753" y="643"/>
                  </a:cubicBezTo>
                  <a:cubicBezTo>
                    <a:pt x="2756" y="641"/>
                    <a:pt x="2756" y="641"/>
                    <a:pt x="2756" y="641"/>
                  </a:cubicBezTo>
                  <a:cubicBezTo>
                    <a:pt x="2752" y="643"/>
                    <a:pt x="2752" y="643"/>
                    <a:pt x="2752" y="643"/>
                  </a:cubicBezTo>
                  <a:cubicBezTo>
                    <a:pt x="2756" y="643"/>
                    <a:pt x="2756" y="643"/>
                    <a:pt x="2756" y="643"/>
                  </a:cubicBezTo>
                  <a:cubicBezTo>
                    <a:pt x="2756" y="642"/>
                    <a:pt x="2756" y="641"/>
                    <a:pt x="2756" y="641"/>
                  </a:cubicBezTo>
                  <a:cubicBezTo>
                    <a:pt x="2752" y="643"/>
                    <a:pt x="2752" y="643"/>
                    <a:pt x="2752" y="643"/>
                  </a:cubicBezTo>
                  <a:cubicBezTo>
                    <a:pt x="2756" y="643"/>
                    <a:pt x="2756" y="643"/>
                    <a:pt x="2756" y="643"/>
                  </a:cubicBezTo>
                  <a:cubicBezTo>
                    <a:pt x="2752" y="643"/>
                    <a:pt x="2752" y="643"/>
                    <a:pt x="2752" y="643"/>
                  </a:cubicBezTo>
                  <a:cubicBezTo>
                    <a:pt x="2755" y="646"/>
                    <a:pt x="2755" y="646"/>
                    <a:pt x="2755" y="646"/>
                  </a:cubicBezTo>
                  <a:cubicBezTo>
                    <a:pt x="2756" y="645"/>
                    <a:pt x="2756" y="644"/>
                    <a:pt x="2756" y="643"/>
                  </a:cubicBezTo>
                  <a:cubicBezTo>
                    <a:pt x="2752" y="643"/>
                    <a:pt x="2752" y="643"/>
                    <a:pt x="2752" y="643"/>
                  </a:cubicBezTo>
                  <a:cubicBezTo>
                    <a:pt x="2755" y="646"/>
                    <a:pt x="2755" y="646"/>
                    <a:pt x="2755" y="646"/>
                  </a:cubicBezTo>
                  <a:cubicBezTo>
                    <a:pt x="2752" y="643"/>
                    <a:pt x="2752" y="643"/>
                    <a:pt x="2752" y="643"/>
                  </a:cubicBezTo>
                  <a:cubicBezTo>
                    <a:pt x="2750" y="646"/>
                    <a:pt x="2750" y="646"/>
                    <a:pt x="2750" y="646"/>
                  </a:cubicBezTo>
                  <a:cubicBezTo>
                    <a:pt x="3118" y="856"/>
                    <a:pt x="3118" y="856"/>
                    <a:pt x="3118" y="856"/>
                  </a:cubicBezTo>
                  <a:cubicBezTo>
                    <a:pt x="3120" y="857"/>
                    <a:pt x="3123" y="856"/>
                    <a:pt x="3124" y="855"/>
                  </a:cubicBezTo>
                  <a:cubicBezTo>
                    <a:pt x="3124" y="854"/>
                    <a:pt x="3124" y="853"/>
                    <a:pt x="3124" y="852"/>
                  </a:cubicBezTo>
                  <a:cubicBezTo>
                    <a:pt x="3124" y="851"/>
                    <a:pt x="3124" y="851"/>
                    <a:pt x="3124" y="850"/>
                  </a:cubicBezTo>
                  <a:cubicBezTo>
                    <a:pt x="3123" y="850"/>
                    <a:pt x="3123" y="850"/>
                    <a:pt x="3123" y="849"/>
                  </a:cubicBezTo>
                  <a:cubicBezTo>
                    <a:pt x="3122" y="849"/>
                    <a:pt x="3122" y="849"/>
                    <a:pt x="3122" y="849"/>
                  </a:cubicBezTo>
                  <a:cubicBezTo>
                    <a:pt x="3121" y="848"/>
                    <a:pt x="3118" y="846"/>
                    <a:pt x="3115" y="844"/>
                  </a:cubicBezTo>
                  <a:cubicBezTo>
                    <a:pt x="3089" y="827"/>
                    <a:pt x="3004" y="774"/>
                    <a:pt x="2925" y="725"/>
                  </a:cubicBezTo>
                  <a:cubicBezTo>
                    <a:pt x="2846" y="676"/>
                    <a:pt x="2774" y="631"/>
                    <a:pt x="2774" y="631"/>
                  </a:cubicBezTo>
                  <a:cubicBezTo>
                    <a:pt x="2773" y="631"/>
                    <a:pt x="2772" y="631"/>
                    <a:pt x="2771" y="631"/>
                  </a:cubicBezTo>
                  <a:cubicBezTo>
                    <a:pt x="2770" y="631"/>
                    <a:pt x="2769" y="632"/>
                    <a:pt x="2768" y="633"/>
                  </a:cubicBezTo>
                  <a:cubicBezTo>
                    <a:pt x="2768" y="633"/>
                    <a:pt x="2768" y="635"/>
                    <a:pt x="2768" y="636"/>
                  </a:cubicBezTo>
                  <a:cubicBezTo>
                    <a:pt x="2768" y="637"/>
                    <a:pt x="2769" y="638"/>
                    <a:pt x="2770" y="638"/>
                  </a:cubicBezTo>
                  <a:cubicBezTo>
                    <a:pt x="2770" y="638"/>
                    <a:pt x="2855" y="690"/>
                    <a:pt x="2942" y="743"/>
                  </a:cubicBezTo>
                  <a:cubicBezTo>
                    <a:pt x="2986" y="769"/>
                    <a:pt x="3030" y="795"/>
                    <a:pt x="3064" y="815"/>
                  </a:cubicBezTo>
                  <a:cubicBezTo>
                    <a:pt x="3080" y="825"/>
                    <a:pt x="3095" y="833"/>
                    <a:pt x="3106" y="839"/>
                  </a:cubicBezTo>
                  <a:cubicBezTo>
                    <a:pt x="3111" y="842"/>
                    <a:pt x="3115" y="844"/>
                    <a:pt x="3119" y="845"/>
                  </a:cubicBezTo>
                  <a:cubicBezTo>
                    <a:pt x="3120" y="846"/>
                    <a:pt x="3122" y="847"/>
                    <a:pt x="3123" y="847"/>
                  </a:cubicBezTo>
                  <a:cubicBezTo>
                    <a:pt x="3124" y="848"/>
                    <a:pt x="3124" y="848"/>
                    <a:pt x="3125" y="848"/>
                  </a:cubicBezTo>
                  <a:cubicBezTo>
                    <a:pt x="3125" y="848"/>
                    <a:pt x="3126" y="848"/>
                    <a:pt x="3127" y="848"/>
                  </a:cubicBezTo>
                  <a:cubicBezTo>
                    <a:pt x="3127" y="848"/>
                    <a:pt x="3127" y="848"/>
                    <a:pt x="3128" y="848"/>
                  </a:cubicBezTo>
                  <a:cubicBezTo>
                    <a:pt x="3129" y="848"/>
                    <a:pt x="3130" y="847"/>
                    <a:pt x="3130" y="846"/>
                  </a:cubicBezTo>
                  <a:cubicBezTo>
                    <a:pt x="3131" y="845"/>
                    <a:pt x="3131" y="844"/>
                    <a:pt x="3131" y="843"/>
                  </a:cubicBezTo>
                  <a:cubicBezTo>
                    <a:pt x="3131" y="842"/>
                    <a:pt x="3130" y="841"/>
                    <a:pt x="3129" y="841"/>
                  </a:cubicBezTo>
                  <a:cubicBezTo>
                    <a:pt x="2968" y="740"/>
                    <a:pt x="2968" y="740"/>
                    <a:pt x="2968" y="740"/>
                  </a:cubicBezTo>
                  <a:cubicBezTo>
                    <a:pt x="3135" y="836"/>
                    <a:pt x="3135" y="836"/>
                    <a:pt x="3135" y="836"/>
                  </a:cubicBezTo>
                  <a:cubicBezTo>
                    <a:pt x="3137" y="837"/>
                    <a:pt x="3139" y="836"/>
                    <a:pt x="3140" y="835"/>
                  </a:cubicBezTo>
                  <a:cubicBezTo>
                    <a:pt x="3141" y="834"/>
                    <a:pt x="3141" y="833"/>
                    <a:pt x="3141" y="832"/>
                  </a:cubicBezTo>
                  <a:cubicBezTo>
                    <a:pt x="3141" y="831"/>
                    <a:pt x="3141" y="831"/>
                    <a:pt x="3140" y="830"/>
                  </a:cubicBezTo>
                  <a:cubicBezTo>
                    <a:pt x="3140" y="830"/>
                    <a:pt x="3140" y="829"/>
                    <a:pt x="3139" y="829"/>
                  </a:cubicBezTo>
                  <a:cubicBezTo>
                    <a:pt x="3138" y="828"/>
                    <a:pt x="3138" y="827"/>
                    <a:pt x="3136" y="826"/>
                  </a:cubicBezTo>
                  <a:cubicBezTo>
                    <a:pt x="3132" y="823"/>
                    <a:pt x="3124" y="817"/>
                    <a:pt x="3112" y="809"/>
                  </a:cubicBezTo>
                  <a:cubicBezTo>
                    <a:pt x="3071" y="783"/>
                    <a:pt x="2992" y="734"/>
                    <a:pt x="2923" y="692"/>
                  </a:cubicBezTo>
                  <a:cubicBezTo>
                    <a:pt x="2888" y="672"/>
                    <a:pt x="2856" y="652"/>
                    <a:pt x="2833" y="638"/>
                  </a:cubicBezTo>
                  <a:cubicBezTo>
                    <a:pt x="2821" y="631"/>
                    <a:pt x="2812" y="625"/>
                    <a:pt x="2805" y="621"/>
                  </a:cubicBezTo>
                  <a:cubicBezTo>
                    <a:pt x="2802" y="619"/>
                    <a:pt x="2799" y="617"/>
                    <a:pt x="2798" y="616"/>
                  </a:cubicBezTo>
                  <a:cubicBezTo>
                    <a:pt x="2797" y="616"/>
                    <a:pt x="2796" y="615"/>
                    <a:pt x="2796" y="615"/>
                  </a:cubicBezTo>
                  <a:cubicBezTo>
                    <a:pt x="2796" y="615"/>
                    <a:pt x="2796" y="615"/>
                    <a:pt x="2796" y="615"/>
                  </a:cubicBezTo>
                  <a:cubicBezTo>
                    <a:pt x="2796" y="615"/>
                    <a:pt x="2796" y="615"/>
                    <a:pt x="2796" y="615"/>
                  </a:cubicBezTo>
                  <a:cubicBezTo>
                    <a:pt x="2794" y="616"/>
                    <a:pt x="2794" y="616"/>
                    <a:pt x="2794" y="616"/>
                  </a:cubicBezTo>
                  <a:cubicBezTo>
                    <a:pt x="2796" y="615"/>
                    <a:pt x="2796" y="615"/>
                    <a:pt x="2796" y="615"/>
                  </a:cubicBezTo>
                  <a:cubicBezTo>
                    <a:pt x="2796" y="615"/>
                    <a:pt x="2796" y="615"/>
                    <a:pt x="2796" y="615"/>
                  </a:cubicBezTo>
                  <a:cubicBezTo>
                    <a:pt x="2794" y="616"/>
                    <a:pt x="2794" y="616"/>
                    <a:pt x="2794" y="616"/>
                  </a:cubicBezTo>
                  <a:cubicBezTo>
                    <a:pt x="2796" y="615"/>
                    <a:pt x="2796" y="615"/>
                    <a:pt x="2796" y="615"/>
                  </a:cubicBezTo>
                  <a:cubicBezTo>
                    <a:pt x="2793" y="617"/>
                    <a:pt x="2793" y="617"/>
                    <a:pt x="2793" y="617"/>
                  </a:cubicBezTo>
                  <a:cubicBezTo>
                    <a:pt x="2796" y="615"/>
                    <a:pt x="2796" y="615"/>
                    <a:pt x="2796" y="615"/>
                  </a:cubicBezTo>
                  <a:cubicBezTo>
                    <a:pt x="2796" y="615"/>
                    <a:pt x="2796" y="615"/>
                    <a:pt x="2796" y="615"/>
                  </a:cubicBezTo>
                  <a:cubicBezTo>
                    <a:pt x="2793" y="617"/>
                    <a:pt x="2793" y="617"/>
                    <a:pt x="2793" y="617"/>
                  </a:cubicBezTo>
                  <a:cubicBezTo>
                    <a:pt x="2796" y="615"/>
                    <a:pt x="2796" y="615"/>
                    <a:pt x="2796" y="615"/>
                  </a:cubicBezTo>
                  <a:cubicBezTo>
                    <a:pt x="2793" y="618"/>
                    <a:pt x="2793" y="618"/>
                    <a:pt x="2793" y="618"/>
                  </a:cubicBezTo>
                  <a:cubicBezTo>
                    <a:pt x="2797" y="618"/>
                    <a:pt x="2797" y="618"/>
                    <a:pt x="2797" y="618"/>
                  </a:cubicBezTo>
                  <a:cubicBezTo>
                    <a:pt x="2797" y="616"/>
                    <a:pt x="2796" y="616"/>
                    <a:pt x="2796" y="615"/>
                  </a:cubicBezTo>
                  <a:cubicBezTo>
                    <a:pt x="2793" y="618"/>
                    <a:pt x="2793" y="618"/>
                    <a:pt x="2793" y="618"/>
                  </a:cubicBezTo>
                  <a:cubicBezTo>
                    <a:pt x="2797" y="618"/>
                    <a:pt x="2797" y="618"/>
                    <a:pt x="2797" y="618"/>
                  </a:cubicBezTo>
                  <a:cubicBezTo>
                    <a:pt x="2793" y="618"/>
                    <a:pt x="2793" y="618"/>
                    <a:pt x="2793" y="618"/>
                  </a:cubicBezTo>
                  <a:cubicBezTo>
                    <a:pt x="2796" y="620"/>
                    <a:pt x="2796" y="620"/>
                    <a:pt x="2796" y="620"/>
                  </a:cubicBezTo>
                  <a:cubicBezTo>
                    <a:pt x="2797" y="619"/>
                    <a:pt x="2797" y="618"/>
                    <a:pt x="2797" y="618"/>
                  </a:cubicBezTo>
                  <a:cubicBezTo>
                    <a:pt x="2793" y="618"/>
                    <a:pt x="2793" y="618"/>
                    <a:pt x="2793" y="618"/>
                  </a:cubicBezTo>
                  <a:cubicBezTo>
                    <a:pt x="2796" y="620"/>
                    <a:pt x="2796" y="620"/>
                    <a:pt x="2796" y="620"/>
                  </a:cubicBezTo>
                  <a:cubicBezTo>
                    <a:pt x="2793" y="618"/>
                    <a:pt x="2793" y="618"/>
                    <a:pt x="2793" y="618"/>
                  </a:cubicBezTo>
                  <a:cubicBezTo>
                    <a:pt x="2791" y="621"/>
                    <a:pt x="2791" y="621"/>
                    <a:pt x="2791" y="621"/>
                  </a:cubicBezTo>
                  <a:cubicBezTo>
                    <a:pt x="2791" y="621"/>
                    <a:pt x="2874" y="672"/>
                    <a:pt x="2960" y="724"/>
                  </a:cubicBezTo>
                  <a:cubicBezTo>
                    <a:pt x="3003" y="750"/>
                    <a:pt x="3046" y="775"/>
                    <a:pt x="3081" y="795"/>
                  </a:cubicBezTo>
                  <a:cubicBezTo>
                    <a:pt x="3098" y="804"/>
                    <a:pt x="3112" y="812"/>
                    <a:pt x="3123" y="818"/>
                  </a:cubicBezTo>
                  <a:cubicBezTo>
                    <a:pt x="3129" y="821"/>
                    <a:pt x="3134" y="823"/>
                    <a:pt x="3137" y="825"/>
                  </a:cubicBezTo>
                  <a:cubicBezTo>
                    <a:pt x="3139" y="825"/>
                    <a:pt x="3141" y="826"/>
                    <a:pt x="3142" y="826"/>
                  </a:cubicBezTo>
                  <a:cubicBezTo>
                    <a:pt x="3144" y="827"/>
                    <a:pt x="3145" y="827"/>
                    <a:pt x="3146" y="827"/>
                  </a:cubicBezTo>
                  <a:cubicBezTo>
                    <a:pt x="3147" y="827"/>
                    <a:pt x="3147" y="827"/>
                    <a:pt x="3148" y="827"/>
                  </a:cubicBezTo>
                  <a:cubicBezTo>
                    <a:pt x="3149" y="827"/>
                    <a:pt x="3150" y="826"/>
                    <a:pt x="3150" y="825"/>
                  </a:cubicBezTo>
                  <a:cubicBezTo>
                    <a:pt x="3150" y="825"/>
                    <a:pt x="3150" y="825"/>
                    <a:pt x="3150" y="825"/>
                  </a:cubicBezTo>
                  <a:cubicBezTo>
                    <a:pt x="3151" y="824"/>
                    <a:pt x="3151" y="823"/>
                    <a:pt x="3151" y="823"/>
                  </a:cubicBezTo>
                  <a:cubicBezTo>
                    <a:pt x="3151" y="821"/>
                    <a:pt x="3151" y="821"/>
                    <a:pt x="3150" y="820"/>
                  </a:cubicBezTo>
                  <a:cubicBezTo>
                    <a:pt x="3150" y="819"/>
                    <a:pt x="3149" y="818"/>
                    <a:pt x="3148" y="817"/>
                  </a:cubicBezTo>
                  <a:cubicBezTo>
                    <a:pt x="3146" y="815"/>
                    <a:pt x="3143" y="813"/>
                    <a:pt x="3139" y="810"/>
                  </a:cubicBezTo>
                  <a:cubicBezTo>
                    <a:pt x="3124" y="800"/>
                    <a:pt x="3096" y="783"/>
                    <a:pt x="3061" y="763"/>
                  </a:cubicBezTo>
                  <a:cubicBezTo>
                    <a:pt x="3010" y="732"/>
                    <a:pt x="2946" y="695"/>
                    <a:pt x="2894" y="664"/>
                  </a:cubicBezTo>
                  <a:cubicBezTo>
                    <a:pt x="2868" y="649"/>
                    <a:pt x="2846" y="635"/>
                    <a:pt x="2830" y="624"/>
                  </a:cubicBezTo>
                  <a:cubicBezTo>
                    <a:pt x="2822" y="619"/>
                    <a:pt x="2815" y="615"/>
                    <a:pt x="2811" y="611"/>
                  </a:cubicBezTo>
                  <a:cubicBezTo>
                    <a:pt x="2809" y="610"/>
                    <a:pt x="2807" y="608"/>
                    <a:pt x="2806" y="607"/>
                  </a:cubicBezTo>
                  <a:cubicBezTo>
                    <a:pt x="2806" y="607"/>
                    <a:pt x="2805" y="606"/>
                    <a:pt x="2805" y="606"/>
                  </a:cubicBezTo>
                  <a:cubicBezTo>
                    <a:pt x="2805" y="606"/>
                    <a:pt x="2805" y="606"/>
                    <a:pt x="2805" y="606"/>
                  </a:cubicBezTo>
                  <a:cubicBezTo>
                    <a:pt x="2803" y="607"/>
                    <a:pt x="2803" y="607"/>
                    <a:pt x="2803" y="607"/>
                  </a:cubicBezTo>
                  <a:cubicBezTo>
                    <a:pt x="2806" y="607"/>
                    <a:pt x="2806" y="607"/>
                    <a:pt x="2806" y="607"/>
                  </a:cubicBezTo>
                  <a:cubicBezTo>
                    <a:pt x="2806" y="607"/>
                    <a:pt x="2805" y="606"/>
                    <a:pt x="2805" y="606"/>
                  </a:cubicBezTo>
                  <a:cubicBezTo>
                    <a:pt x="2803" y="607"/>
                    <a:pt x="2803" y="607"/>
                    <a:pt x="2803" y="607"/>
                  </a:cubicBezTo>
                  <a:cubicBezTo>
                    <a:pt x="2806" y="607"/>
                    <a:pt x="2806" y="607"/>
                    <a:pt x="2806" y="607"/>
                  </a:cubicBezTo>
                  <a:cubicBezTo>
                    <a:pt x="2802" y="607"/>
                    <a:pt x="2802" y="607"/>
                    <a:pt x="2802" y="607"/>
                  </a:cubicBezTo>
                  <a:cubicBezTo>
                    <a:pt x="2805" y="609"/>
                    <a:pt x="2805" y="609"/>
                    <a:pt x="2805" y="609"/>
                  </a:cubicBezTo>
                  <a:cubicBezTo>
                    <a:pt x="2805" y="609"/>
                    <a:pt x="2806" y="608"/>
                    <a:pt x="2806" y="607"/>
                  </a:cubicBezTo>
                  <a:cubicBezTo>
                    <a:pt x="2802" y="607"/>
                    <a:pt x="2802" y="607"/>
                    <a:pt x="2802" y="607"/>
                  </a:cubicBezTo>
                  <a:cubicBezTo>
                    <a:pt x="2805" y="609"/>
                    <a:pt x="2805" y="609"/>
                    <a:pt x="2805" y="609"/>
                  </a:cubicBezTo>
                  <a:cubicBezTo>
                    <a:pt x="2805" y="609"/>
                    <a:pt x="2805" y="609"/>
                    <a:pt x="2805" y="609"/>
                  </a:cubicBezTo>
                  <a:cubicBezTo>
                    <a:pt x="2802" y="607"/>
                    <a:pt x="2802" y="607"/>
                    <a:pt x="2802" y="607"/>
                  </a:cubicBezTo>
                  <a:cubicBezTo>
                    <a:pt x="2803" y="611"/>
                    <a:pt x="2803" y="611"/>
                    <a:pt x="2803" y="611"/>
                  </a:cubicBezTo>
                  <a:cubicBezTo>
                    <a:pt x="2804" y="611"/>
                    <a:pt x="2805" y="610"/>
                    <a:pt x="2805" y="609"/>
                  </a:cubicBezTo>
                  <a:cubicBezTo>
                    <a:pt x="2802" y="607"/>
                    <a:pt x="2802" y="607"/>
                    <a:pt x="2802" y="607"/>
                  </a:cubicBezTo>
                  <a:cubicBezTo>
                    <a:pt x="2803" y="611"/>
                    <a:pt x="2803" y="611"/>
                    <a:pt x="2803" y="611"/>
                  </a:cubicBezTo>
                  <a:cubicBezTo>
                    <a:pt x="2802" y="608"/>
                    <a:pt x="2802" y="608"/>
                    <a:pt x="2802" y="608"/>
                  </a:cubicBezTo>
                  <a:cubicBezTo>
                    <a:pt x="2802" y="611"/>
                    <a:pt x="2802" y="611"/>
                    <a:pt x="2802" y="611"/>
                  </a:cubicBezTo>
                  <a:cubicBezTo>
                    <a:pt x="2802" y="611"/>
                    <a:pt x="2803" y="611"/>
                    <a:pt x="2803" y="611"/>
                  </a:cubicBezTo>
                  <a:cubicBezTo>
                    <a:pt x="2802" y="608"/>
                    <a:pt x="2802" y="608"/>
                    <a:pt x="2802" y="608"/>
                  </a:cubicBezTo>
                  <a:cubicBezTo>
                    <a:pt x="2802" y="611"/>
                    <a:pt x="2802" y="611"/>
                    <a:pt x="2802" y="611"/>
                  </a:cubicBezTo>
                  <a:cubicBezTo>
                    <a:pt x="2802" y="610"/>
                    <a:pt x="2802" y="610"/>
                    <a:pt x="2802" y="610"/>
                  </a:cubicBezTo>
                  <a:cubicBezTo>
                    <a:pt x="2802" y="611"/>
                    <a:pt x="2802" y="611"/>
                    <a:pt x="2802" y="611"/>
                  </a:cubicBezTo>
                  <a:cubicBezTo>
                    <a:pt x="2802" y="611"/>
                    <a:pt x="2802" y="611"/>
                    <a:pt x="2802" y="611"/>
                  </a:cubicBezTo>
                  <a:cubicBezTo>
                    <a:pt x="2802" y="610"/>
                    <a:pt x="2802" y="610"/>
                    <a:pt x="2802" y="610"/>
                  </a:cubicBezTo>
                  <a:cubicBezTo>
                    <a:pt x="2802" y="611"/>
                    <a:pt x="2802" y="611"/>
                    <a:pt x="2802" y="611"/>
                  </a:cubicBezTo>
                  <a:cubicBezTo>
                    <a:pt x="2802" y="611"/>
                    <a:pt x="2803" y="611"/>
                    <a:pt x="2804" y="612"/>
                  </a:cubicBezTo>
                  <a:cubicBezTo>
                    <a:pt x="2809" y="613"/>
                    <a:pt x="2818" y="618"/>
                    <a:pt x="2830" y="625"/>
                  </a:cubicBezTo>
                  <a:cubicBezTo>
                    <a:pt x="2874" y="648"/>
                    <a:pt x="2956" y="697"/>
                    <a:pt x="3028" y="740"/>
                  </a:cubicBezTo>
                  <a:cubicBezTo>
                    <a:pt x="3064" y="761"/>
                    <a:pt x="3098" y="781"/>
                    <a:pt x="3122" y="796"/>
                  </a:cubicBezTo>
                  <a:cubicBezTo>
                    <a:pt x="3134" y="803"/>
                    <a:pt x="3144" y="809"/>
                    <a:pt x="3151" y="813"/>
                  </a:cubicBezTo>
                  <a:cubicBezTo>
                    <a:pt x="3157" y="817"/>
                    <a:pt x="3161" y="820"/>
                    <a:pt x="3161" y="820"/>
                  </a:cubicBezTo>
                  <a:cubicBezTo>
                    <a:pt x="3163" y="821"/>
                    <a:pt x="3166" y="820"/>
                    <a:pt x="3167" y="818"/>
                  </a:cubicBezTo>
                  <a:cubicBezTo>
                    <a:pt x="3168" y="817"/>
                    <a:pt x="3167" y="814"/>
                    <a:pt x="3165" y="813"/>
                  </a:cubicBezTo>
                  <a:cubicBezTo>
                    <a:pt x="3165" y="813"/>
                    <a:pt x="3160" y="810"/>
                    <a:pt x="3151" y="804"/>
                  </a:cubicBezTo>
                  <a:cubicBezTo>
                    <a:pt x="3117" y="784"/>
                    <a:pt x="3034" y="733"/>
                    <a:pt x="2960" y="687"/>
                  </a:cubicBezTo>
                  <a:cubicBezTo>
                    <a:pt x="2922" y="664"/>
                    <a:pt x="2887" y="642"/>
                    <a:pt x="2861" y="625"/>
                  </a:cubicBezTo>
                  <a:cubicBezTo>
                    <a:pt x="2848" y="617"/>
                    <a:pt x="2838" y="610"/>
                    <a:pt x="2830" y="605"/>
                  </a:cubicBezTo>
                  <a:cubicBezTo>
                    <a:pt x="2827" y="603"/>
                    <a:pt x="2824" y="601"/>
                    <a:pt x="2822" y="599"/>
                  </a:cubicBezTo>
                  <a:cubicBezTo>
                    <a:pt x="2821" y="599"/>
                    <a:pt x="2820" y="598"/>
                    <a:pt x="2820" y="598"/>
                  </a:cubicBezTo>
                  <a:cubicBezTo>
                    <a:pt x="2820" y="597"/>
                    <a:pt x="2820" y="597"/>
                    <a:pt x="2820" y="597"/>
                  </a:cubicBezTo>
                  <a:cubicBezTo>
                    <a:pt x="2820" y="597"/>
                    <a:pt x="2820" y="597"/>
                    <a:pt x="2820" y="597"/>
                  </a:cubicBezTo>
                  <a:cubicBezTo>
                    <a:pt x="2819" y="599"/>
                    <a:pt x="2819" y="599"/>
                    <a:pt x="2819" y="599"/>
                  </a:cubicBezTo>
                  <a:cubicBezTo>
                    <a:pt x="2820" y="598"/>
                    <a:pt x="2820" y="598"/>
                    <a:pt x="2820" y="598"/>
                  </a:cubicBezTo>
                  <a:cubicBezTo>
                    <a:pt x="2820" y="597"/>
                    <a:pt x="2820" y="597"/>
                    <a:pt x="2820" y="597"/>
                  </a:cubicBezTo>
                  <a:cubicBezTo>
                    <a:pt x="2819" y="599"/>
                    <a:pt x="2819" y="599"/>
                    <a:pt x="2819" y="599"/>
                  </a:cubicBezTo>
                  <a:cubicBezTo>
                    <a:pt x="2820" y="598"/>
                    <a:pt x="2820" y="598"/>
                    <a:pt x="2820" y="598"/>
                  </a:cubicBezTo>
                  <a:cubicBezTo>
                    <a:pt x="2817" y="600"/>
                    <a:pt x="2817" y="600"/>
                    <a:pt x="2817" y="600"/>
                  </a:cubicBezTo>
                  <a:cubicBezTo>
                    <a:pt x="2820" y="598"/>
                    <a:pt x="2820" y="598"/>
                    <a:pt x="2820" y="598"/>
                  </a:cubicBezTo>
                  <a:cubicBezTo>
                    <a:pt x="2820" y="598"/>
                    <a:pt x="2820" y="598"/>
                    <a:pt x="2820" y="598"/>
                  </a:cubicBezTo>
                  <a:cubicBezTo>
                    <a:pt x="2817" y="600"/>
                    <a:pt x="2817" y="600"/>
                    <a:pt x="2817" y="600"/>
                  </a:cubicBezTo>
                  <a:cubicBezTo>
                    <a:pt x="2820" y="598"/>
                    <a:pt x="2820" y="598"/>
                    <a:pt x="2820" y="598"/>
                  </a:cubicBezTo>
                  <a:cubicBezTo>
                    <a:pt x="2817" y="600"/>
                    <a:pt x="2817" y="600"/>
                    <a:pt x="2817" y="600"/>
                  </a:cubicBezTo>
                  <a:cubicBezTo>
                    <a:pt x="2821" y="600"/>
                    <a:pt x="2821" y="600"/>
                    <a:pt x="2821" y="600"/>
                  </a:cubicBezTo>
                  <a:cubicBezTo>
                    <a:pt x="2821" y="599"/>
                    <a:pt x="2820" y="599"/>
                    <a:pt x="2820" y="598"/>
                  </a:cubicBezTo>
                  <a:cubicBezTo>
                    <a:pt x="2817" y="600"/>
                    <a:pt x="2817" y="600"/>
                    <a:pt x="2817" y="600"/>
                  </a:cubicBezTo>
                  <a:cubicBezTo>
                    <a:pt x="2821" y="600"/>
                    <a:pt x="2821" y="600"/>
                    <a:pt x="2821" y="600"/>
                  </a:cubicBezTo>
                  <a:cubicBezTo>
                    <a:pt x="2817" y="600"/>
                    <a:pt x="2817" y="600"/>
                    <a:pt x="2817" y="600"/>
                  </a:cubicBezTo>
                  <a:cubicBezTo>
                    <a:pt x="2820" y="602"/>
                    <a:pt x="2820" y="602"/>
                    <a:pt x="2820" y="602"/>
                  </a:cubicBezTo>
                  <a:cubicBezTo>
                    <a:pt x="2821" y="601"/>
                    <a:pt x="2821" y="600"/>
                    <a:pt x="2821" y="600"/>
                  </a:cubicBezTo>
                  <a:cubicBezTo>
                    <a:pt x="2817" y="600"/>
                    <a:pt x="2817" y="600"/>
                    <a:pt x="2817" y="600"/>
                  </a:cubicBezTo>
                  <a:cubicBezTo>
                    <a:pt x="2820" y="602"/>
                    <a:pt x="2820" y="602"/>
                    <a:pt x="2820" y="602"/>
                  </a:cubicBezTo>
                  <a:cubicBezTo>
                    <a:pt x="2817" y="600"/>
                    <a:pt x="2817" y="600"/>
                    <a:pt x="2817" y="600"/>
                  </a:cubicBezTo>
                  <a:cubicBezTo>
                    <a:pt x="2815" y="603"/>
                    <a:pt x="2815" y="603"/>
                    <a:pt x="2815" y="603"/>
                  </a:cubicBezTo>
                  <a:cubicBezTo>
                    <a:pt x="3170" y="810"/>
                    <a:pt x="3170" y="810"/>
                    <a:pt x="3170" y="810"/>
                  </a:cubicBezTo>
                  <a:cubicBezTo>
                    <a:pt x="3172" y="812"/>
                    <a:pt x="3174" y="811"/>
                    <a:pt x="3176" y="809"/>
                  </a:cubicBezTo>
                  <a:cubicBezTo>
                    <a:pt x="3177" y="807"/>
                    <a:pt x="3176" y="805"/>
                    <a:pt x="3174" y="804"/>
                  </a:cubicBezTo>
                  <a:cubicBezTo>
                    <a:pt x="2826" y="586"/>
                    <a:pt x="2826" y="586"/>
                    <a:pt x="2826" y="586"/>
                  </a:cubicBezTo>
                  <a:cubicBezTo>
                    <a:pt x="2823" y="589"/>
                    <a:pt x="2823" y="589"/>
                    <a:pt x="2823" y="589"/>
                  </a:cubicBezTo>
                  <a:cubicBezTo>
                    <a:pt x="2827" y="591"/>
                    <a:pt x="2827" y="591"/>
                    <a:pt x="2827" y="591"/>
                  </a:cubicBezTo>
                  <a:cubicBezTo>
                    <a:pt x="2824" y="589"/>
                    <a:pt x="2824" y="589"/>
                    <a:pt x="2824" y="589"/>
                  </a:cubicBezTo>
                  <a:cubicBezTo>
                    <a:pt x="2825" y="593"/>
                    <a:pt x="2825" y="593"/>
                    <a:pt x="2825" y="593"/>
                  </a:cubicBezTo>
                  <a:cubicBezTo>
                    <a:pt x="2826" y="593"/>
                    <a:pt x="2826" y="592"/>
                    <a:pt x="2827" y="591"/>
                  </a:cubicBezTo>
                  <a:cubicBezTo>
                    <a:pt x="2824" y="589"/>
                    <a:pt x="2824" y="589"/>
                    <a:pt x="2824" y="589"/>
                  </a:cubicBezTo>
                  <a:cubicBezTo>
                    <a:pt x="2825" y="593"/>
                    <a:pt x="2825" y="593"/>
                    <a:pt x="2825" y="593"/>
                  </a:cubicBezTo>
                  <a:cubicBezTo>
                    <a:pt x="2824" y="590"/>
                    <a:pt x="2824" y="590"/>
                    <a:pt x="2824" y="590"/>
                  </a:cubicBezTo>
                  <a:cubicBezTo>
                    <a:pt x="2824" y="593"/>
                    <a:pt x="2824" y="593"/>
                    <a:pt x="2824" y="593"/>
                  </a:cubicBezTo>
                  <a:cubicBezTo>
                    <a:pt x="2824" y="593"/>
                    <a:pt x="2825" y="593"/>
                    <a:pt x="2825" y="593"/>
                  </a:cubicBezTo>
                  <a:cubicBezTo>
                    <a:pt x="2824" y="590"/>
                    <a:pt x="2824" y="590"/>
                    <a:pt x="2824" y="590"/>
                  </a:cubicBezTo>
                  <a:cubicBezTo>
                    <a:pt x="2824" y="593"/>
                    <a:pt x="2824" y="593"/>
                    <a:pt x="2824" y="593"/>
                  </a:cubicBezTo>
                  <a:cubicBezTo>
                    <a:pt x="2824" y="592"/>
                    <a:pt x="2824" y="592"/>
                    <a:pt x="2824" y="592"/>
                  </a:cubicBezTo>
                  <a:cubicBezTo>
                    <a:pt x="2824" y="593"/>
                    <a:pt x="2824" y="593"/>
                    <a:pt x="2824" y="593"/>
                  </a:cubicBezTo>
                  <a:cubicBezTo>
                    <a:pt x="2824" y="593"/>
                    <a:pt x="2824" y="593"/>
                    <a:pt x="2824" y="593"/>
                  </a:cubicBezTo>
                  <a:cubicBezTo>
                    <a:pt x="2824" y="592"/>
                    <a:pt x="2824" y="592"/>
                    <a:pt x="2824" y="592"/>
                  </a:cubicBezTo>
                  <a:cubicBezTo>
                    <a:pt x="2824" y="593"/>
                    <a:pt x="2824" y="593"/>
                    <a:pt x="2824" y="593"/>
                  </a:cubicBezTo>
                  <a:cubicBezTo>
                    <a:pt x="2824" y="593"/>
                    <a:pt x="2824" y="593"/>
                    <a:pt x="2824" y="593"/>
                  </a:cubicBezTo>
                  <a:cubicBezTo>
                    <a:pt x="2824" y="593"/>
                    <a:pt x="2825" y="593"/>
                    <a:pt x="2827" y="594"/>
                  </a:cubicBezTo>
                  <a:cubicBezTo>
                    <a:pt x="2831" y="596"/>
                    <a:pt x="2840" y="600"/>
                    <a:pt x="2852" y="607"/>
                  </a:cubicBezTo>
                  <a:cubicBezTo>
                    <a:pt x="2893" y="630"/>
                    <a:pt x="2971" y="679"/>
                    <a:pt x="3039" y="721"/>
                  </a:cubicBezTo>
                  <a:cubicBezTo>
                    <a:pt x="3073" y="742"/>
                    <a:pt x="3105" y="762"/>
                    <a:pt x="3130" y="776"/>
                  </a:cubicBezTo>
                  <a:cubicBezTo>
                    <a:pt x="3142" y="783"/>
                    <a:pt x="3152" y="789"/>
                    <a:pt x="3160" y="793"/>
                  </a:cubicBezTo>
                  <a:cubicBezTo>
                    <a:pt x="3164" y="795"/>
                    <a:pt x="3167" y="797"/>
                    <a:pt x="3169" y="798"/>
                  </a:cubicBezTo>
                  <a:cubicBezTo>
                    <a:pt x="3171" y="799"/>
                    <a:pt x="3172" y="799"/>
                    <a:pt x="3173" y="800"/>
                  </a:cubicBezTo>
                  <a:cubicBezTo>
                    <a:pt x="3174" y="800"/>
                    <a:pt x="3175" y="800"/>
                    <a:pt x="3176" y="800"/>
                  </a:cubicBezTo>
                  <a:cubicBezTo>
                    <a:pt x="3176" y="800"/>
                    <a:pt x="3177" y="800"/>
                    <a:pt x="3178" y="800"/>
                  </a:cubicBezTo>
                  <a:cubicBezTo>
                    <a:pt x="3178" y="800"/>
                    <a:pt x="3179" y="799"/>
                    <a:pt x="3180" y="798"/>
                  </a:cubicBezTo>
                  <a:cubicBezTo>
                    <a:pt x="3181" y="797"/>
                    <a:pt x="3181" y="796"/>
                    <a:pt x="3181" y="795"/>
                  </a:cubicBezTo>
                  <a:cubicBezTo>
                    <a:pt x="3180" y="794"/>
                    <a:pt x="3180" y="793"/>
                    <a:pt x="3179" y="793"/>
                  </a:cubicBezTo>
                  <a:cubicBezTo>
                    <a:pt x="2839" y="580"/>
                    <a:pt x="2839" y="580"/>
                    <a:pt x="2839" y="580"/>
                  </a:cubicBezTo>
                  <a:cubicBezTo>
                    <a:pt x="2837" y="584"/>
                    <a:pt x="2837" y="584"/>
                    <a:pt x="2837" y="584"/>
                  </a:cubicBezTo>
                  <a:cubicBezTo>
                    <a:pt x="2835" y="587"/>
                    <a:pt x="2835" y="587"/>
                    <a:pt x="2835" y="587"/>
                  </a:cubicBezTo>
                  <a:cubicBezTo>
                    <a:pt x="2835" y="587"/>
                    <a:pt x="2919" y="638"/>
                    <a:pt x="3005" y="689"/>
                  </a:cubicBezTo>
                  <a:cubicBezTo>
                    <a:pt x="3048" y="715"/>
                    <a:pt x="3091" y="740"/>
                    <a:pt x="3125" y="760"/>
                  </a:cubicBezTo>
                  <a:cubicBezTo>
                    <a:pt x="3141" y="769"/>
                    <a:pt x="3156" y="777"/>
                    <a:pt x="3166" y="783"/>
                  </a:cubicBezTo>
                  <a:cubicBezTo>
                    <a:pt x="3171" y="786"/>
                    <a:pt x="3176" y="788"/>
                    <a:pt x="3179" y="789"/>
                  </a:cubicBezTo>
                  <a:cubicBezTo>
                    <a:pt x="3181" y="790"/>
                    <a:pt x="3182" y="791"/>
                    <a:pt x="3183" y="791"/>
                  </a:cubicBezTo>
                  <a:cubicBezTo>
                    <a:pt x="3184" y="792"/>
                    <a:pt x="3184" y="792"/>
                    <a:pt x="3185" y="792"/>
                  </a:cubicBezTo>
                  <a:cubicBezTo>
                    <a:pt x="3185" y="792"/>
                    <a:pt x="3186" y="792"/>
                    <a:pt x="3187" y="792"/>
                  </a:cubicBezTo>
                  <a:cubicBezTo>
                    <a:pt x="3187" y="792"/>
                    <a:pt x="3188" y="792"/>
                    <a:pt x="3188" y="792"/>
                  </a:cubicBezTo>
                  <a:cubicBezTo>
                    <a:pt x="3189" y="792"/>
                    <a:pt x="3190" y="791"/>
                    <a:pt x="3190" y="790"/>
                  </a:cubicBezTo>
                  <a:cubicBezTo>
                    <a:pt x="3191" y="790"/>
                    <a:pt x="3191" y="790"/>
                    <a:pt x="3191" y="790"/>
                  </a:cubicBezTo>
                  <a:cubicBezTo>
                    <a:pt x="3191" y="789"/>
                    <a:pt x="3191" y="789"/>
                    <a:pt x="3191" y="788"/>
                  </a:cubicBezTo>
                  <a:cubicBezTo>
                    <a:pt x="3191" y="787"/>
                    <a:pt x="3191" y="787"/>
                    <a:pt x="3191" y="786"/>
                  </a:cubicBezTo>
                  <a:cubicBezTo>
                    <a:pt x="3190" y="785"/>
                    <a:pt x="3190" y="785"/>
                    <a:pt x="3190" y="785"/>
                  </a:cubicBezTo>
                  <a:cubicBezTo>
                    <a:pt x="3190" y="785"/>
                    <a:pt x="3189" y="784"/>
                    <a:pt x="3189" y="784"/>
                  </a:cubicBezTo>
                  <a:cubicBezTo>
                    <a:pt x="3188" y="783"/>
                    <a:pt x="3185" y="781"/>
                    <a:pt x="3182" y="779"/>
                  </a:cubicBezTo>
                  <a:cubicBezTo>
                    <a:pt x="3170" y="771"/>
                    <a:pt x="3143" y="754"/>
                    <a:pt x="3109" y="733"/>
                  </a:cubicBezTo>
                  <a:cubicBezTo>
                    <a:pt x="3010" y="671"/>
                    <a:pt x="2852" y="574"/>
                    <a:pt x="2852" y="574"/>
                  </a:cubicBezTo>
                  <a:cubicBezTo>
                    <a:pt x="2850" y="577"/>
                    <a:pt x="2850" y="577"/>
                    <a:pt x="2850" y="577"/>
                  </a:cubicBezTo>
                  <a:cubicBezTo>
                    <a:pt x="2848" y="581"/>
                    <a:pt x="2848" y="581"/>
                    <a:pt x="2848" y="581"/>
                  </a:cubicBezTo>
                  <a:cubicBezTo>
                    <a:pt x="3200" y="783"/>
                    <a:pt x="3200" y="783"/>
                    <a:pt x="3200" y="783"/>
                  </a:cubicBezTo>
                  <a:cubicBezTo>
                    <a:pt x="3202" y="784"/>
                    <a:pt x="3204" y="784"/>
                    <a:pt x="3205" y="782"/>
                  </a:cubicBezTo>
                  <a:cubicBezTo>
                    <a:pt x="3206" y="781"/>
                    <a:pt x="3206" y="780"/>
                    <a:pt x="3206" y="780"/>
                  </a:cubicBezTo>
                  <a:cubicBezTo>
                    <a:pt x="3206" y="779"/>
                    <a:pt x="3206" y="778"/>
                    <a:pt x="3205" y="778"/>
                  </a:cubicBezTo>
                  <a:cubicBezTo>
                    <a:pt x="3205" y="777"/>
                    <a:pt x="3205" y="776"/>
                    <a:pt x="3204" y="776"/>
                  </a:cubicBezTo>
                  <a:cubicBezTo>
                    <a:pt x="3203" y="775"/>
                    <a:pt x="3203" y="775"/>
                    <a:pt x="3201" y="774"/>
                  </a:cubicBezTo>
                  <a:cubicBezTo>
                    <a:pt x="3197" y="770"/>
                    <a:pt x="3189" y="765"/>
                    <a:pt x="3177" y="757"/>
                  </a:cubicBezTo>
                  <a:cubicBezTo>
                    <a:pt x="3137" y="732"/>
                    <a:pt x="3059" y="686"/>
                    <a:pt x="2991" y="645"/>
                  </a:cubicBezTo>
                  <a:cubicBezTo>
                    <a:pt x="2957" y="625"/>
                    <a:pt x="2925" y="606"/>
                    <a:pt x="2902" y="591"/>
                  </a:cubicBezTo>
                  <a:cubicBezTo>
                    <a:pt x="2890" y="584"/>
                    <a:pt x="2881" y="578"/>
                    <a:pt x="2875" y="573"/>
                  </a:cubicBezTo>
                  <a:cubicBezTo>
                    <a:pt x="2871" y="571"/>
                    <a:pt x="2869" y="569"/>
                    <a:pt x="2867" y="568"/>
                  </a:cubicBezTo>
                  <a:cubicBezTo>
                    <a:pt x="2867" y="567"/>
                    <a:pt x="2866" y="567"/>
                    <a:pt x="2866" y="566"/>
                  </a:cubicBezTo>
                  <a:cubicBezTo>
                    <a:pt x="2866" y="566"/>
                    <a:pt x="2866" y="566"/>
                    <a:pt x="2866" y="566"/>
                  </a:cubicBezTo>
                  <a:cubicBezTo>
                    <a:pt x="2865" y="566"/>
                    <a:pt x="2865" y="566"/>
                    <a:pt x="2865" y="566"/>
                  </a:cubicBezTo>
                  <a:cubicBezTo>
                    <a:pt x="2866" y="566"/>
                    <a:pt x="2866" y="566"/>
                    <a:pt x="2866" y="566"/>
                  </a:cubicBezTo>
                  <a:cubicBezTo>
                    <a:pt x="2866" y="566"/>
                    <a:pt x="2866" y="566"/>
                    <a:pt x="2866" y="566"/>
                  </a:cubicBezTo>
                  <a:cubicBezTo>
                    <a:pt x="2865" y="566"/>
                    <a:pt x="2865" y="566"/>
                    <a:pt x="2865" y="566"/>
                  </a:cubicBezTo>
                  <a:cubicBezTo>
                    <a:pt x="2866" y="566"/>
                    <a:pt x="2866" y="566"/>
                    <a:pt x="2866" y="566"/>
                  </a:cubicBezTo>
                  <a:cubicBezTo>
                    <a:pt x="2863" y="568"/>
                    <a:pt x="2863" y="568"/>
                    <a:pt x="2863" y="568"/>
                  </a:cubicBezTo>
                  <a:cubicBezTo>
                    <a:pt x="2866" y="568"/>
                    <a:pt x="2866" y="568"/>
                    <a:pt x="2866" y="568"/>
                  </a:cubicBezTo>
                  <a:cubicBezTo>
                    <a:pt x="2866" y="567"/>
                    <a:pt x="2866" y="566"/>
                    <a:pt x="2866" y="566"/>
                  </a:cubicBezTo>
                  <a:cubicBezTo>
                    <a:pt x="2863" y="568"/>
                    <a:pt x="2863" y="568"/>
                    <a:pt x="2863" y="568"/>
                  </a:cubicBezTo>
                  <a:cubicBezTo>
                    <a:pt x="2866" y="568"/>
                    <a:pt x="2866" y="568"/>
                    <a:pt x="2866" y="568"/>
                  </a:cubicBezTo>
                  <a:cubicBezTo>
                    <a:pt x="2863" y="568"/>
                    <a:pt x="2863" y="568"/>
                    <a:pt x="2863" y="568"/>
                  </a:cubicBezTo>
                  <a:cubicBezTo>
                    <a:pt x="2866" y="570"/>
                    <a:pt x="2866" y="570"/>
                    <a:pt x="2866" y="570"/>
                  </a:cubicBezTo>
                  <a:cubicBezTo>
                    <a:pt x="2866" y="569"/>
                    <a:pt x="2866" y="568"/>
                    <a:pt x="2866" y="568"/>
                  </a:cubicBezTo>
                  <a:cubicBezTo>
                    <a:pt x="2863" y="568"/>
                    <a:pt x="2863" y="568"/>
                    <a:pt x="2863" y="568"/>
                  </a:cubicBezTo>
                  <a:cubicBezTo>
                    <a:pt x="2866" y="570"/>
                    <a:pt x="2866" y="570"/>
                    <a:pt x="2866" y="570"/>
                  </a:cubicBezTo>
                  <a:cubicBezTo>
                    <a:pt x="2866" y="570"/>
                    <a:pt x="2866" y="570"/>
                    <a:pt x="2866" y="570"/>
                  </a:cubicBezTo>
                  <a:cubicBezTo>
                    <a:pt x="2862" y="568"/>
                    <a:pt x="2862" y="568"/>
                    <a:pt x="2862" y="568"/>
                  </a:cubicBezTo>
                  <a:cubicBezTo>
                    <a:pt x="2864" y="571"/>
                    <a:pt x="2864" y="571"/>
                    <a:pt x="2864" y="571"/>
                  </a:cubicBezTo>
                  <a:cubicBezTo>
                    <a:pt x="2864" y="571"/>
                    <a:pt x="2865" y="571"/>
                    <a:pt x="2866" y="570"/>
                  </a:cubicBezTo>
                  <a:cubicBezTo>
                    <a:pt x="2862" y="568"/>
                    <a:pt x="2862" y="568"/>
                    <a:pt x="2862" y="568"/>
                  </a:cubicBezTo>
                  <a:cubicBezTo>
                    <a:pt x="2864" y="571"/>
                    <a:pt x="2864" y="571"/>
                    <a:pt x="2864" y="571"/>
                  </a:cubicBezTo>
                  <a:cubicBezTo>
                    <a:pt x="2862" y="568"/>
                    <a:pt x="2862" y="568"/>
                    <a:pt x="2862" y="568"/>
                  </a:cubicBezTo>
                  <a:cubicBezTo>
                    <a:pt x="2862" y="572"/>
                    <a:pt x="2862" y="572"/>
                    <a:pt x="2862" y="572"/>
                  </a:cubicBezTo>
                  <a:cubicBezTo>
                    <a:pt x="2863" y="572"/>
                    <a:pt x="2863" y="572"/>
                    <a:pt x="2864" y="571"/>
                  </a:cubicBezTo>
                  <a:cubicBezTo>
                    <a:pt x="2862" y="568"/>
                    <a:pt x="2862" y="568"/>
                    <a:pt x="2862" y="568"/>
                  </a:cubicBezTo>
                  <a:cubicBezTo>
                    <a:pt x="2862" y="572"/>
                    <a:pt x="2862" y="572"/>
                    <a:pt x="2862" y="572"/>
                  </a:cubicBezTo>
                  <a:cubicBezTo>
                    <a:pt x="2862" y="569"/>
                    <a:pt x="2862" y="569"/>
                    <a:pt x="2862" y="569"/>
                  </a:cubicBezTo>
                  <a:cubicBezTo>
                    <a:pt x="2862" y="571"/>
                    <a:pt x="2862" y="571"/>
                    <a:pt x="2862" y="571"/>
                  </a:cubicBezTo>
                  <a:cubicBezTo>
                    <a:pt x="2862" y="571"/>
                    <a:pt x="2862" y="572"/>
                    <a:pt x="2862" y="572"/>
                  </a:cubicBezTo>
                  <a:cubicBezTo>
                    <a:pt x="2862" y="569"/>
                    <a:pt x="2862" y="569"/>
                    <a:pt x="2862" y="569"/>
                  </a:cubicBezTo>
                  <a:cubicBezTo>
                    <a:pt x="2862" y="571"/>
                    <a:pt x="2862" y="571"/>
                    <a:pt x="2862" y="571"/>
                  </a:cubicBezTo>
                  <a:cubicBezTo>
                    <a:pt x="2862" y="571"/>
                    <a:pt x="2862" y="571"/>
                    <a:pt x="2862" y="571"/>
                  </a:cubicBezTo>
                  <a:cubicBezTo>
                    <a:pt x="2862" y="571"/>
                    <a:pt x="2862" y="571"/>
                    <a:pt x="2862" y="571"/>
                  </a:cubicBezTo>
                  <a:cubicBezTo>
                    <a:pt x="2862" y="571"/>
                    <a:pt x="2862" y="571"/>
                    <a:pt x="2862" y="571"/>
                  </a:cubicBezTo>
                  <a:cubicBezTo>
                    <a:pt x="2862" y="571"/>
                    <a:pt x="2862" y="571"/>
                    <a:pt x="2862" y="571"/>
                  </a:cubicBezTo>
                  <a:cubicBezTo>
                    <a:pt x="2862" y="571"/>
                    <a:pt x="2862" y="571"/>
                    <a:pt x="2862" y="571"/>
                  </a:cubicBezTo>
                  <a:cubicBezTo>
                    <a:pt x="2862" y="571"/>
                    <a:pt x="2862" y="572"/>
                    <a:pt x="2863" y="572"/>
                  </a:cubicBezTo>
                  <a:cubicBezTo>
                    <a:pt x="2867" y="574"/>
                    <a:pt x="2876" y="579"/>
                    <a:pt x="2888" y="585"/>
                  </a:cubicBezTo>
                  <a:cubicBezTo>
                    <a:pt x="2929" y="608"/>
                    <a:pt x="3010" y="654"/>
                    <a:pt x="3080" y="695"/>
                  </a:cubicBezTo>
                  <a:cubicBezTo>
                    <a:pt x="3116" y="715"/>
                    <a:pt x="3148" y="734"/>
                    <a:pt x="3172" y="748"/>
                  </a:cubicBezTo>
                  <a:cubicBezTo>
                    <a:pt x="3184" y="755"/>
                    <a:pt x="3194" y="760"/>
                    <a:pt x="3200" y="764"/>
                  </a:cubicBezTo>
                  <a:cubicBezTo>
                    <a:pt x="3207" y="768"/>
                    <a:pt x="3211" y="770"/>
                    <a:pt x="3211" y="771"/>
                  </a:cubicBezTo>
                  <a:cubicBezTo>
                    <a:pt x="3213" y="772"/>
                    <a:pt x="3215" y="771"/>
                    <a:pt x="3216" y="769"/>
                  </a:cubicBezTo>
                  <a:cubicBezTo>
                    <a:pt x="3217" y="768"/>
                    <a:pt x="3217" y="768"/>
                    <a:pt x="3217" y="767"/>
                  </a:cubicBezTo>
                  <a:cubicBezTo>
                    <a:pt x="3217" y="766"/>
                    <a:pt x="3216" y="765"/>
                    <a:pt x="3216" y="765"/>
                  </a:cubicBezTo>
                  <a:cubicBezTo>
                    <a:pt x="3216" y="764"/>
                    <a:pt x="3215" y="764"/>
                    <a:pt x="3215" y="763"/>
                  </a:cubicBezTo>
                  <a:cubicBezTo>
                    <a:pt x="3214" y="763"/>
                    <a:pt x="3213" y="762"/>
                    <a:pt x="3212" y="761"/>
                  </a:cubicBezTo>
                  <a:cubicBezTo>
                    <a:pt x="3208" y="758"/>
                    <a:pt x="3200" y="752"/>
                    <a:pt x="3188" y="745"/>
                  </a:cubicBezTo>
                  <a:cubicBezTo>
                    <a:pt x="3148" y="720"/>
                    <a:pt x="3069" y="674"/>
                    <a:pt x="3000" y="632"/>
                  </a:cubicBezTo>
                  <a:cubicBezTo>
                    <a:pt x="2966" y="612"/>
                    <a:pt x="2934" y="592"/>
                    <a:pt x="2911" y="577"/>
                  </a:cubicBezTo>
                  <a:cubicBezTo>
                    <a:pt x="2900" y="570"/>
                    <a:pt x="2890" y="564"/>
                    <a:pt x="2884" y="559"/>
                  </a:cubicBezTo>
                  <a:cubicBezTo>
                    <a:pt x="2880" y="557"/>
                    <a:pt x="2878" y="555"/>
                    <a:pt x="2876" y="554"/>
                  </a:cubicBezTo>
                  <a:cubicBezTo>
                    <a:pt x="2876" y="553"/>
                    <a:pt x="2875" y="553"/>
                    <a:pt x="2875" y="552"/>
                  </a:cubicBezTo>
                  <a:cubicBezTo>
                    <a:pt x="2875" y="552"/>
                    <a:pt x="2875" y="552"/>
                    <a:pt x="2875" y="552"/>
                  </a:cubicBezTo>
                  <a:cubicBezTo>
                    <a:pt x="2874" y="553"/>
                    <a:pt x="2874" y="553"/>
                    <a:pt x="2874" y="553"/>
                  </a:cubicBezTo>
                  <a:cubicBezTo>
                    <a:pt x="2875" y="552"/>
                    <a:pt x="2875" y="552"/>
                    <a:pt x="2875" y="552"/>
                  </a:cubicBezTo>
                  <a:cubicBezTo>
                    <a:pt x="2875" y="552"/>
                    <a:pt x="2875" y="552"/>
                    <a:pt x="2875" y="552"/>
                  </a:cubicBezTo>
                  <a:cubicBezTo>
                    <a:pt x="2874" y="553"/>
                    <a:pt x="2874" y="553"/>
                    <a:pt x="2874" y="553"/>
                  </a:cubicBezTo>
                  <a:cubicBezTo>
                    <a:pt x="2875" y="552"/>
                    <a:pt x="2875" y="552"/>
                    <a:pt x="2875" y="552"/>
                  </a:cubicBezTo>
                  <a:cubicBezTo>
                    <a:pt x="2872" y="554"/>
                    <a:pt x="2872" y="554"/>
                    <a:pt x="2872" y="554"/>
                  </a:cubicBezTo>
                  <a:cubicBezTo>
                    <a:pt x="2875" y="554"/>
                    <a:pt x="2875" y="554"/>
                    <a:pt x="2875" y="554"/>
                  </a:cubicBezTo>
                  <a:cubicBezTo>
                    <a:pt x="2875" y="553"/>
                    <a:pt x="2875" y="552"/>
                    <a:pt x="2875" y="552"/>
                  </a:cubicBezTo>
                  <a:cubicBezTo>
                    <a:pt x="2872" y="554"/>
                    <a:pt x="2872" y="554"/>
                    <a:pt x="2872" y="554"/>
                  </a:cubicBezTo>
                  <a:cubicBezTo>
                    <a:pt x="2875" y="554"/>
                    <a:pt x="2875" y="554"/>
                    <a:pt x="2875" y="554"/>
                  </a:cubicBezTo>
                  <a:cubicBezTo>
                    <a:pt x="2872" y="554"/>
                    <a:pt x="2872" y="554"/>
                    <a:pt x="2872" y="554"/>
                  </a:cubicBezTo>
                  <a:cubicBezTo>
                    <a:pt x="2875" y="556"/>
                    <a:pt x="2875" y="556"/>
                    <a:pt x="2875" y="556"/>
                  </a:cubicBezTo>
                  <a:cubicBezTo>
                    <a:pt x="2875" y="555"/>
                    <a:pt x="2875" y="554"/>
                    <a:pt x="2875" y="554"/>
                  </a:cubicBezTo>
                  <a:cubicBezTo>
                    <a:pt x="2872" y="554"/>
                    <a:pt x="2872" y="554"/>
                    <a:pt x="2872" y="554"/>
                  </a:cubicBezTo>
                  <a:cubicBezTo>
                    <a:pt x="2875" y="556"/>
                    <a:pt x="2875" y="556"/>
                    <a:pt x="2875" y="556"/>
                  </a:cubicBezTo>
                  <a:cubicBezTo>
                    <a:pt x="2875" y="556"/>
                    <a:pt x="2875" y="556"/>
                    <a:pt x="2875" y="556"/>
                  </a:cubicBezTo>
                  <a:cubicBezTo>
                    <a:pt x="2872" y="554"/>
                    <a:pt x="2872" y="554"/>
                    <a:pt x="2872" y="554"/>
                  </a:cubicBezTo>
                  <a:cubicBezTo>
                    <a:pt x="2873" y="557"/>
                    <a:pt x="2873" y="557"/>
                    <a:pt x="2873" y="557"/>
                  </a:cubicBezTo>
                  <a:cubicBezTo>
                    <a:pt x="2873" y="557"/>
                    <a:pt x="2874" y="557"/>
                    <a:pt x="2875" y="556"/>
                  </a:cubicBezTo>
                  <a:cubicBezTo>
                    <a:pt x="2872" y="554"/>
                    <a:pt x="2872" y="554"/>
                    <a:pt x="2872" y="554"/>
                  </a:cubicBezTo>
                  <a:cubicBezTo>
                    <a:pt x="2873" y="557"/>
                    <a:pt x="2873" y="557"/>
                    <a:pt x="2873" y="557"/>
                  </a:cubicBezTo>
                  <a:cubicBezTo>
                    <a:pt x="2872" y="555"/>
                    <a:pt x="2872" y="555"/>
                    <a:pt x="2872" y="555"/>
                  </a:cubicBezTo>
                  <a:cubicBezTo>
                    <a:pt x="2872" y="557"/>
                    <a:pt x="2872" y="557"/>
                    <a:pt x="2872" y="557"/>
                  </a:cubicBezTo>
                  <a:cubicBezTo>
                    <a:pt x="2872" y="557"/>
                    <a:pt x="2872" y="557"/>
                    <a:pt x="2873" y="557"/>
                  </a:cubicBezTo>
                  <a:cubicBezTo>
                    <a:pt x="2872" y="555"/>
                    <a:pt x="2872" y="555"/>
                    <a:pt x="2872" y="555"/>
                  </a:cubicBezTo>
                  <a:cubicBezTo>
                    <a:pt x="2872" y="557"/>
                    <a:pt x="2872" y="557"/>
                    <a:pt x="2872" y="557"/>
                  </a:cubicBezTo>
                  <a:cubicBezTo>
                    <a:pt x="2872" y="556"/>
                    <a:pt x="2872" y="556"/>
                    <a:pt x="2872" y="556"/>
                  </a:cubicBezTo>
                  <a:cubicBezTo>
                    <a:pt x="2872" y="557"/>
                    <a:pt x="2872" y="557"/>
                    <a:pt x="2872" y="557"/>
                  </a:cubicBezTo>
                  <a:cubicBezTo>
                    <a:pt x="2872" y="557"/>
                    <a:pt x="2872" y="557"/>
                    <a:pt x="2872" y="557"/>
                  </a:cubicBezTo>
                  <a:cubicBezTo>
                    <a:pt x="2872" y="556"/>
                    <a:pt x="2872" y="556"/>
                    <a:pt x="2872" y="556"/>
                  </a:cubicBezTo>
                  <a:cubicBezTo>
                    <a:pt x="2872" y="557"/>
                    <a:pt x="2872" y="557"/>
                    <a:pt x="2872" y="557"/>
                  </a:cubicBezTo>
                  <a:cubicBezTo>
                    <a:pt x="2872" y="557"/>
                    <a:pt x="2872" y="557"/>
                    <a:pt x="2872" y="557"/>
                  </a:cubicBezTo>
                  <a:cubicBezTo>
                    <a:pt x="2872" y="557"/>
                    <a:pt x="2873" y="558"/>
                    <a:pt x="2874" y="558"/>
                  </a:cubicBezTo>
                  <a:cubicBezTo>
                    <a:pt x="2879" y="560"/>
                    <a:pt x="2888" y="564"/>
                    <a:pt x="2900" y="571"/>
                  </a:cubicBezTo>
                  <a:cubicBezTo>
                    <a:pt x="2943" y="594"/>
                    <a:pt x="3025" y="642"/>
                    <a:pt x="3095" y="684"/>
                  </a:cubicBezTo>
                  <a:cubicBezTo>
                    <a:pt x="3131" y="705"/>
                    <a:pt x="3163" y="725"/>
                    <a:pt x="3187" y="739"/>
                  </a:cubicBezTo>
                  <a:cubicBezTo>
                    <a:pt x="3199" y="746"/>
                    <a:pt x="3209" y="752"/>
                    <a:pt x="3215" y="756"/>
                  </a:cubicBezTo>
                  <a:cubicBezTo>
                    <a:pt x="3222" y="760"/>
                    <a:pt x="3226" y="762"/>
                    <a:pt x="3226" y="762"/>
                  </a:cubicBezTo>
                  <a:cubicBezTo>
                    <a:pt x="3228" y="764"/>
                    <a:pt x="3230" y="763"/>
                    <a:pt x="3231" y="761"/>
                  </a:cubicBezTo>
                  <a:cubicBezTo>
                    <a:pt x="3232" y="759"/>
                    <a:pt x="3232" y="757"/>
                    <a:pt x="3230" y="756"/>
                  </a:cubicBezTo>
                  <a:cubicBezTo>
                    <a:pt x="2889" y="543"/>
                    <a:pt x="2889" y="543"/>
                    <a:pt x="2889" y="543"/>
                  </a:cubicBezTo>
                  <a:cubicBezTo>
                    <a:pt x="2887" y="546"/>
                    <a:pt x="2887" y="546"/>
                    <a:pt x="2887" y="546"/>
                  </a:cubicBezTo>
                  <a:cubicBezTo>
                    <a:pt x="2890" y="548"/>
                    <a:pt x="2890" y="548"/>
                    <a:pt x="2890" y="548"/>
                  </a:cubicBezTo>
                  <a:cubicBezTo>
                    <a:pt x="2887" y="546"/>
                    <a:pt x="2887" y="546"/>
                    <a:pt x="2887" y="546"/>
                  </a:cubicBezTo>
                  <a:cubicBezTo>
                    <a:pt x="2888" y="550"/>
                    <a:pt x="2888" y="550"/>
                    <a:pt x="2888" y="550"/>
                  </a:cubicBezTo>
                  <a:cubicBezTo>
                    <a:pt x="2889" y="549"/>
                    <a:pt x="2890" y="549"/>
                    <a:pt x="2890" y="548"/>
                  </a:cubicBezTo>
                  <a:cubicBezTo>
                    <a:pt x="2887" y="546"/>
                    <a:pt x="2887" y="546"/>
                    <a:pt x="2887" y="546"/>
                  </a:cubicBezTo>
                  <a:cubicBezTo>
                    <a:pt x="2888" y="550"/>
                    <a:pt x="2888" y="550"/>
                    <a:pt x="2888" y="550"/>
                  </a:cubicBezTo>
                  <a:cubicBezTo>
                    <a:pt x="2887" y="546"/>
                    <a:pt x="2887" y="546"/>
                    <a:pt x="2887" y="546"/>
                  </a:cubicBezTo>
                  <a:cubicBezTo>
                    <a:pt x="2887" y="550"/>
                    <a:pt x="2887" y="550"/>
                    <a:pt x="2887" y="550"/>
                  </a:cubicBezTo>
                  <a:cubicBezTo>
                    <a:pt x="2887" y="550"/>
                    <a:pt x="2888" y="550"/>
                    <a:pt x="2888" y="550"/>
                  </a:cubicBezTo>
                  <a:cubicBezTo>
                    <a:pt x="2887" y="546"/>
                    <a:pt x="2887" y="546"/>
                    <a:pt x="2887" y="546"/>
                  </a:cubicBezTo>
                  <a:cubicBezTo>
                    <a:pt x="2887" y="550"/>
                    <a:pt x="2887" y="550"/>
                    <a:pt x="2887" y="550"/>
                  </a:cubicBezTo>
                  <a:cubicBezTo>
                    <a:pt x="2887" y="546"/>
                    <a:pt x="2887" y="546"/>
                    <a:pt x="2887" y="546"/>
                  </a:cubicBezTo>
                  <a:cubicBezTo>
                    <a:pt x="2886" y="550"/>
                    <a:pt x="2886" y="550"/>
                    <a:pt x="2886" y="550"/>
                  </a:cubicBezTo>
                  <a:cubicBezTo>
                    <a:pt x="2886" y="550"/>
                    <a:pt x="2886" y="550"/>
                    <a:pt x="2887" y="550"/>
                  </a:cubicBezTo>
                  <a:cubicBezTo>
                    <a:pt x="2887" y="546"/>
                    <a:pt x="2887" y="546"/>
                    <a:pt x="2887" y="546"/>
                  </a:cubicBezTo>
                  <a:cubicBezTo>
                    <a:pt x="2886" y="550"/>
                    <a:pt x="2886" y="550"/>
                    <a:pt x="2886" y="550"/>
                  </a:cubicBezTo>
                  <a:cubicBezTo>
                    <a:pt x="2887" y="547"/>
                    <a:pt x="2887" y="547"/>
                    <a:pt x="2887" y="547"/>
                  </a:cubicBezTo>
                  <a:cubicBezTo>
                    <a:pt x="2886" y="550"/>
                    <a:pt x="2886" y="550"/>
                    <a:pt x="2886" y="550"/>
                  </a:cubicBezTo>
                  <a:cubicBezTo>
                    <a:pt x="2886" y="550"/>
                    <a:pt x="2886" y="550"/>
                    <a:pt x="2886" y="550"/>
                  </a:cubicBezTo>
                  <a:cubicBezTo>
                    <a:pt x="2887" y="547"/>
                    <a:pt x="2887" y="547"/>
                    <a:pt x="2887" y="547"/>
                  </a:cubicBezTo>
                  <a:cubicBezTo>
                    <a:pt x="2886" y="550"/>
                    <a:pt x="2886" y="550"/>
                    <a:pt x="2886" y="550"/>
                  </a:cubicBezTo>
                  <a:cubicBezTo>
                    <a:pt x="2886" y="550"/>
                    <a:pt x="2886" y="550"/>
                    <a:pt x="2887" y="550"/>
                  </a:cubicBezTo>
                  <a:cubicBezTo>
                    <a:pt x="2894" y="554"/>
                    <a:pt x="2920" y="569"/>
                    <a:pt x="2953" y="588"/>
                  </a:cubicBezTo>
                  <a:cubicBezTo>
                    <a:pt x="3004" y="617"/>
                    <a:pt x="3074" y="657"/>
                    <a:pt x="3131" y="690"/>
                  </a:cubicBezTo>
                  <a:cubicBezTo>
                    <a:pt x="3160" y="706"/>
                    <a:pt x="3185" y="721"/>
                    <a:pt x="3203" y="731"/>
                  </a:cubicBezTo>
                  <a:cubicBezTo>
                    <a:pt x="3212" y="737"/>
                    <a:pt x="3220" y="741"/>
                    <a:pt x="3225" y="744"/>
                  </a:cubicBezTo>
                  <a:cubicBezTo>
                    <a:pt x="3230" y="747"/>
                    <a:pt x="3233" y="748"/>
                    <a:pt x="3233" y="748"/>
                  </a:cubicBezTo>
                  <a:cubicBezTo>
                    <a:pt x="3234" y="749"/>
                    <a:pt x="3235" y="749"/>
                    <a:pt x="3237" y="748"/>
                  </a:cubicBezTo>
                  <a:cubicBezTo>
                    <a:pt x="3238" y="748"/>
                    <a:pt x="3239" y="746"/>
                    <a:pt x="3239" y="745"/>
                  </a:cubicBezTo>
                  <a:cubicBezTo>
                    <a:pt x="3239" y="744"/>
                    <a:pt x="3238" y="744"/>
                    <a:pt x="3238" y="743"/>
                  </a:cubicBezTo>
                  <a:cubicBezTo>
                    <a:pt x="3238" y="743"/>
                    <a:pt x="3238" y="742"/>
                    <a:pt x="3238" y="742"/>
                  </a:cubicBezTo>
                  <a:cubicBezTo>
                    <a:pt x="3237" y="742"/>
                    <a:pt x="3237" y="742"/>
                    <a:pt x="3237" y="742"/>
                  </a:cubicBezTo>
                  <a:cubicBezTo>
                    <a:pt x="3237" y="742"/>
                    <a:pt x="3237" y="742"/>
                    <a:pt x="3237" y="742"/>
                  </a:cubicBezTo>
                  <a:cubicBezTo>
                    <a:pt x="3236" y="741"/>
                    <a:pt x="3236" y="741"/>
                    <a:pt x="3235" y="740"/>
                  </a:cubicBezTo>
                  <a:cubicBezTo>
                    <a:pt x="3222" y="732"/>
                    <a:pt x="3138" y="681"/>
                    <a:pt x="3058" y="631"/>
                  </a:cubicBezTo>
                  <a:cubicBezTo>
                    <a:pt x="3018" y="606"/>
                    <a:pt x="2978" y="582"/>
                    <a:pt x="2949" y="563"/>
                  </a:cubicBezTo>
                  <a:cubicBezTo>
                    <a:pt x="2934" y="554"/>
                    <a:pt x="2922" y="546"/>
                    <a:pt x="2914" y="541"/>
                  </a:cubicBezTo>
                  <a:cubicBezTo>
                    <a:pt x="2910" y="538"/>
                    <a:pt x="2906" y="536"/>
                    <a:pt x="2904" y="534"/>
                  </a:cubicBezTo>
                  <a:cubicBezTo>
                    <a:pt x="2903" y="533"/>
                    <a:pt x="2902" y="533"/>
                    <a:pt x="2902" y="532"/>
                  </a:cubicBezTo>
                  <a:cubicBezTo>
                    <a:pt x="2901" y="532"/>
                    <a:pt x="2901" y="532"/>
                    <a:pt x="2901" y="532"/>
                  </a:cubicBezTo>
                  <a:cubicBezTo>
                    <a:pt x="2901" y="532"/>
                    <a:pt x="2901" y="532"/>
                    <a:pt x="2901" y="532"/>
                  </a:cubicBezTo>
                  <a:cubicBezTo>
                    <a:pt x="2900" y="534"/>
                    <a:pt x="2900" y="534"/>
                    <a:pt x="2900" y="534"/>
                  </a:cubicBezTo>
                  <a:cubicBezTo>
                    <a:pt x="2901" y="532"/>
                    <a:pt x="2901" y="532"/>
                    <a:pt x="2901" y="532"/>
                  </a:cubicBezTo>
                  <a:cubicBezTo>
                    <a:pt x="2901" y="532"/>
                    <a:pt x="2901" y="532"/>
                    <a:pt x="2901" y="532"/>
                  </a:cubicBezTo>
                  <a:cubicBezTo>
                    <a:pt x="2900" y="534"/>
                    <a:pt x="2900" y="534"/>
                    <a:pt x="2900" y="534"/>
                  </a:cubicBezTo>
                  <a:cubicBezTo>
                    <a:pt x="2901" y="532"/>
                    <a:pt x="2901" y="532"/>
                    <a:pt x="2901" y="532"/>
                  </a:cubicBezTo>
                  <a:cubicBezTo>
                    <a:pt x="2899" y="535"/>
                    <a:pt x="2899" y="535"/>
                    <a:pt x="2899" y="535"/>
                  </a:cubicBezTo>
                  <a:cubicBezTo>
                    <a:pt x="2902" y="533"/>
                    <a:pt x="2902" y="533"/>
                    <a:pt x="2902" y="533"/>
                  </a:cubicBezTo>
                  <a:cubicBezTo>
                    <a:pt x="2901" y="532"/>
                    <a:pt x="2901" y="532"/>
                    <a:pt x="2901" y="532"/>
                  </a:cubicBezTo>
                  <a:cubicBezTo>
                    <a:pt x="2899" y="535"/>
                    <a:pt x="2899" y="535"/>
                    <a:pt x="2899" y="535"/>
                  </a:cubicBezTo>
                  <a:cubicBezTo>
                    <a:pt x="2902" y="533"/>
                    <a:pt x="2902" y="533"/>
                    <a:pt x="2902" y="533"/>
                  </a:cubicBezTo>
                  <a:cubicBezTo>
                    <a:pt x="2898" y="535"/>
                    <a:pt x="2898" y="535"/>
                    <a:pt x="2898" y="535"/>
                  </a:cubicBezTo>
                  <a:cubicBezTo>
                    <a:pt x="2902" y="535"/>
                    <a:pt x="2902" y="535"/>
                    <a:pt x="2902" y="535"/>
                  </a:cubicBezTo>
                  <a:cubicBezTo>
                    <a:pt x="2902" y="534"/>
                    <a:pt x="2902" y="533"/>
                    <a:pt x="2902" y="533"/>
                  </a:cubicBezTo>
                  <a:cubicBezTo>
                    <a:pt x="2898" y="535"/>
                    <a:pt x="2898" y="535"/>
                    <a:pt x="2898" y="535"/>
                  </a:cubicBezTo>
                  <a:cubicBezTo>
                    <a:pt x="2902" y="535"/>
                    <a:pt x="2902" y="535"/>
                    <a:pt x="2902" y="535"/>
                  </a:cubicBezTo>
                  <a:cubicBezTo>
                    <a:pt x="2898" y="535"/>
                    <a:pt x="2898" y="535"/>
                    <a:pt x="2898" y="535"/>
                  </a:cubicBezTo>
                  <a:cubicBezTo>
                    <a:pt x="2901" y="537"/>
                    <a:pt x="2901" y="537"/>
                    <a:pt x="2901" y="537"/>
                  </a:cubicBezTo>
                  <a:cubicBezTo>
                    <a:pt x="2902" y="536"/>
                    <a:pt x="2902" y="535"/>
                    <a:pt x="2902" y="535"/>
                  </a:cubicBezTo>
                  <a:cubicBezTo>
                    <a:pt x="2898" y="535"/>
                    <a:pt x="2898" y="535"/>
                    <a:pt x="2898" y="535"/>
                  </a:cubicBezTo>
                  <a:cubicBezTo>
                    <a:pt x="2901" y="537"/>
                    <a:pt x="2901" y="537"/>
                    <a:pt x="2901" y="537"/>
                  </a:cubicBezTo>
                  <a:cubicBezTo>
                    <a:pt x="2898" y="535"/>
                    <a:pt x="2898" y="535"/>
                    <a:pt x="2898" y="535"/>
                  </a:cubicBezTo>
                  <a:cubicBezTo>
                    <a:pt x="2896" y="538"/>
                    <a:pt x="2896" y="538"/>
                    <a:pt x="2896" y="538"/>
                  </a:cubicBezTo>
                  <a:cubicBezTo>
                    <a:pt x="2896" y="538"/>
                    <a:pt x="2981" y="588"/>
                    <a:pt x="3066" y="638"/>
                  </a:cubicBezTo>
                  <a:cubicBezTo>
                    <a:pt x="3109" y="663"/>
                    <a:pt x="3152" y="688"/>
                    <a:pt x="3185" y="707"/>
                  </a:cubicBezTo>
                  <a:cubicBezTo>
                    <a:pt x="3202" y="716"/>
                    <a:pt x="3216" y="724"/>
                    <a:pt x="3226" y="729"/>
                  </a:cubicBezTo>
                  <a:cubicBezTo>
                    <a:pt x="3231" y="732"/>
                    <a:pt x="3235" y="734"/>
                    <a:pt x="3239" y="736"/>
                  </a:cubicBezTo>
                  <a:cubicBezTo>
                    <a:pt x="3240" y="737"/>
                    <a:pt x="3241" y="737"/>
                    <a:pt x="3243" y="738"/>
                  </a:cubicBezTo>
                  <a:cubicBezTo>
                    <a:pt x="3243" y="738"/>
                    <a:pt x="3244" y="738"/>
                    <a:pt x="3244" y="738"/>
                  </a:cubicBezTo>
                  <a:cubicBezTo>
                    <a:pt x="3245" y="738"/>
                    <a:pt x="3245" y="738"/>
                    <a:pt x="3246" y="738"/>
                  </a:cubicBezTo>
                  <a:cubicBezTo>
                    <a:pt x="3246" y="738"/>
                    <a:pt x="3247" y="738"/>
                    <a:pt x="3247" y="738"/>
                  </a:cubicBezTo>
                  <a:cubicBezTo>
                    <a:pt x="3248" y="738"/>
                    <a:pt x="3249" y="737"/>
                    <a:pt x="3250" y="737"/>
                  </a:cubicBezTo>
                  <a:cubicBezTo>
                    <a:pt x="3250" y="736"/>
                    <a:pt x="3250" y="736"/>
                    <a:pt x="3250" y="736"/>
                  </a:cubicBezTo>
                  <a:cubicBezTo>
                    <a:pt x="3250" y="736"/>
                    <a:pt x="3250" y="735"/>
                    <a:pt x="3250" y="734"/>
                  </a:cubicBezTo>
                  <a:cubicBezTo>
                    <a:pt x="3250" y="733"/>
                    <a:pt x="3250" y="732"/>
                    <a:pt x="3250" y="731"/>
                  </a:cubicBezTo>
                  <a:cubicBezTo>
                    <a:pt x="3249" y="730"/>
                    <a:pt x="3248" y="729"/>
                    <a:pt x="3247" y="728"/>
                  </a:cubicBezTo>
                  <a:cubicBezTo>
                    <a:pt x="3245" y="726"/>
                    <a:pt x="3242" y="724"/>
                    <a:pt x="3238" y="721"/>
                  </a:cubicBezTo>
                  <a:cubicBezTo>
                    <a:pt x="3224" y="710"/>
                    <a:pt x="3197" y="692"/>
                    <a:pt x="3164" y="672"/>
                  </a:cubicBezTo>
                  <a:cubicBezTo>
                    <a:pt x="3065" y="610"/>
                    <a:pt x="2916" y="523"/>
                    <a:pt x="2916" y="523"/>
                  </a:cubicBezTo>
                  <a:cubicBezTo>
                    <a:pt x="2914" y="522"/>
                    <a:pt x="2912" y="523"/>
                    <a:pt x="2911" y="525"/>
                  </a:cubicBezTo>
                  <a:cubicBezTo>
                    <a:pt x="2910" y="527"/>
                    <a:pt x="2910" y="529"/>
                    <a:pt x="2912" y="530"/>
                  </a:cubicBezTo>
                  <a:cubicBezTo>
                    <a:pt x="3258" y="732"/>
                    <a:pt x="3258" y="732"/>
                    <a:pt x="3258" y="732"/>
                  </a:cubicBezTo>
                  <a:cubicBezTo>
                    <a:pt x="3260" y="733"/>
                    <a:pt x="3263" y="733"/>
                    <a:pt x="3264" y="731"/>
                  </a:cubicBezTo>
                  <a:cubicBezTo>
                    <a:pt x="3265" y="729"/>
                    <a:pt x="3264" y="727"/>
                    <a:pt x="3262" y="725"/>
                  </a:cubicBezTo>
                  <a:cubicBezTo>
                    <a:pt x="3262" y="725"/>
                    <a:pt x="3257" y="722"/>
                    <a:pt x="3248" y="717"/>
                  </a:cubicBezTo>
                  <a:cubicBezTo>
                    <a:pt x="3216" y="698"/>
                    <a:pt x="3135" y="650"/>
                    <a:pt x="3063" y="606"/>
                  </a:cubicBezTo>
                  <a:cubicBezTo>
                    <a:pt x="3026" y="584"/>
                    <a:pt x="2992" y="563"/>
                    <a:pt x="2967" y="546"/>
                  </a:cubicBezTo>
                  <a:cubicBezTo>
                    <a:pt x="2954" y="538"/>
                    <a:pt x="2944" y="531"/>
                    <a:pt x="2937" y="526"/>
                  </a:cubicBezTo>
                  <a:cubicBezTo>
                    <a:pt x="2933" y="523"/>
                    <a:pt x="2931" y="521"/>
                    <a:pt x="2929" y="519"/>
                  </a:cubicBezTo>
                  <a:cubicBezTo>
                    <a:pt x="2928" y="519"/>
                    <a:pt x="2928" y="518"/>
                    <a:pt x="2927" y="518"/>
                  </a:cubicBezTo>
                  <a:cubicBezTo>
                    <a:pt x="2927" y="517"/>
                    <a:pt x="2927" y="517"/>
                    <a:pt x="2927" y="517"/>
                  </a:cubicBezTo>
                  <a:cubicBezTo>
                    <a:pt x="2927" y="517"/>
                    <a:pt x="2927" y="517"/>
                    <a:pt x="2927" y="517"/>
                  </a:cubicBezTo>
                  <a:cubicBezTo>
                    <a:pt x="2926" y="518"/>
                    <a:pt x="2926" y="518"/>
                    <a:pt x="2926" y="518"/>
                  </a:cubicBezTo>
                  <a:cubicBezTo>
                    <a:pt x="2927" y="518"/>
                    <a:pt x="2927" y="518"/>
                    <a:pt x="2927" y="518"/>
                  </a:cubicBezTo>
                  <a:cubicBezTo>
                    <a:pt x="2927" y="517"/>
                    <a:pt x="2927" y="517"/>
                    <a:pt x="2927" y="517"/>
                  </a:cubicBezTo>
                  <a:cubicBezTo>
                    <a:pt x="2926" y="518"/>
                    <a:pt x="2926" y="518"/>
                    <a:pt x="2926" y="518"/>
                  </a:cubicBezTo>
                  <a:cubicBezTo>
                    <a:pt x="2927" y="518"/>
                    <a:pt x="2927" y="518"/>
                    <a:pt x="2927" y="518"/>
                  </a:cubicBezTo>
                  <a:cubicBezTo>
                    <a:pt x="2925" y="519"/>
                    <a:pt x="2925" y="519"/>
                    <a:pt x="2925" y="519"/>
                  </a:cubicBezTo>
                  <a:cubicBezTo>
                    <a:pt x="2927" y="519"/>
                    <a:pt x="2927" y="519"/>
                    <a:pt x="2927" y="519"/>
                  </a:cubicBezTo>
                  <a:cubicBezTo>
                    <a:pt x="2927" y="518"/>
                    <a:pt x="2927" y="518"/>
                    <a:pt x="2927" y="518"/>
                  </a:cubicBezTo>
                  <a:cubicBezTo>
                    <a:pt x="2925" y="519"/>
                    <a:pt x="2925" y="519"/>
                    <a:pt x="2925" y="519"/>
                  </a:cubicBezTo>
                  <a:cubicBezTo>
                    <a:pt x="2927" y="519"/>
                    <a:pt x="2927" y="519"/>
                    <a:pt x="2927" y="519"/>
                  </a:cubicBezTo>
                  <a:cubicBezTo>
                    <a:pt x="2924" y="519"/>
                    <a:pt x="2924" y="519"/>
                    <a:pt x="2924" y="519"/>
                  </a:cubicBezTo>
                  <a:cubicBezTo>
                    <a:pt x="2927" y="520"/>
                    <a:pt x="2927" y="520"/>
                    <a:pt x="2927" y="520"/>
                  </a:cubicBezTo>
                  <a:cubicBezTo>
                    <a:pt x="2927" y="520"/>
                    <a:pt x="2927" y="519"/>
                    <a:pt x="2927" y="519"/>
                  </a:cubicBezTo>
                  <a:cubicBezTo>
                    <a:pt x="2924" y="519"/>
                    <a:pt x="2924" y="519"/>
                    <a:pt x="2924" y="519"/>
                  </a:cubicBezTo>
                  <a:cubicBezTo>
                    <a:pt x="2927" y="520"/>
                    <a:pt x="2927" y="520"/>
                    <a:pt x="2927" y="520"/>
                  </a:cubicBezTo>
                  <a:cubicBezTo>
                    <a:pt x="2923" y="518"/>
                    <a:pt x="2923" y="518"/>
                    <a:pt x="2923" y="518"/>
                  </a:cubicBezTo>
                  <a:cubicBezTo>
                    <a:pt x="2921" y="522"/>
                    <a:pt x="2921" y="522"/>
                    <a:pt x="2921" y="522"/>
                  </a:cubicBezTo>
                  <a:cubicBezTo>
                    <a:pt x="2921" y="522"/>
                    <a:pt x="3005" y="572"/>
                    <a:pt x="3090" y="623"/>
                  </a:cubicBezTo>
                  <a:cubicBezTo>
                    <a:pt x="3132" y="648"/>
                    <a:pt x="3175" y="673"/>
                    <a:pt x="3208" y="692"/>
                  </a:cubicBezTo>
                  <a:cubicBezTo>
                    <a:pt x="3225" y="701"/>
                    <a:pt x="3239" y="709"/>
                    <a:pt x="3249" y="715"/>
                  </a:cubicBezTo>
                  <a:cubicBezTo>
                    <a:pt x="3254" y="718"/>
                    <a:pt x="3259" y="720"/>
                    <a:pt x="3262" y="721"/>
                  </a:cubicBezTo>
                  <a:cubicBezTo>
                    <a:pt x="3264" y="722"/>
                    <a:pt x="3265" y="723"/>
                    <a:pt x="3266" y="723"/>
                  </a:cubicBezTo>
                  <a:cubicBezTo>
                    <a:pt x="3267" y="723"/>
                    <a:pt x="3267" y="724"/>
                    <a:pt x="3268" y="724"/>
                  </a:cubicBezTo>
                  <a:cubicBezTo>
                    <a:pt x="3268" y="724"/>
                    <a:pt x="3269" y="724"/>
                    <a:pt x="3270" y="724"/>
                  </a:cubicBezTo>
                  <a:cubicBezTo>
                    <a:pt x="3270" y="724"/>
                    <a:pt x="3271" y="724"/>
                    <a:pt x="3271" y="724"/>
                  </a:cubicBezTo>
                  <a:cubicBezTo>
                    <a:pt x="3272" y="724"/>
                    <a:pt x="3273" y="723"/>
                    <a:pt x="3274" y="722"/>
                  </a:cubicBezTo>
                  <a:cubicBezTo>
                    <a:pt x="3274" y="721"/>
                    <a:pt x="3274" y="720"/>
                    <a:pt x="3274" y="719"/>
                  </a:cubicBezTo>
                  <a:cubicBezTo>
                    <a:pt x="3274" y="718"/>
                    <a:pt x="3273" y="717"/>
                    <a:pt x="3272" y="717"/>
                  </a:cubicBezTo>
                  <a:cubicBezTo>
                    <a:pt x="2939" y="508"/>
                    <a:pt x="2939" y="508"/>
                    <a:pt x="2939" y="508"/>
                  </a:cubicBezTo>
                  <a:cubicBezTo>
                    <a:pt x="2937" y="512"/>
                    <a:pt x="2937" y="512"/>
                    <a:pt x="2937" y="512"/>
                  </a:cubicBezTo>
                  <a:cubicBezTo>
                    <a:pt x="2940" y="514"/>
                    <a:pt x="2940" y="514"/>
                    <a:pt x="2940" y="514"/>
                  </a:cubicBezTo>
                  <a:cubicBezTo>
                    <a:pt x="2937" y="512"/>
                    <a:pt x="2937" y="512"/>
                    <a:pt x="2937" y="512"/>
                  </a:cubicBezTo>
                  <a:cubicBezTo>
                    <a:pt x="2938" y="515"/>
                    <a:pt x="2938" y="515"/>
                    <a:pt x="2938" y="515"/>
                  </a:cubicBezTo>
                  <a:cubicBezTo>
                    <a:pt x="2939" y="515"/>
                    <a:pt x="2940" y="515"/>
                    <a:pt x="2940" y="514"/>
                  </a:cubicBezTo>
                  <a:cubicBezTo>
                    <a:pt x="2937" y="512"/>
                    <a:pt x="2937" y="512"/>
                    <a:pt x="2937" y="512"/>
                  </a:cubicBezTo>
                  <a:cubicBezTo>
                    <a:pt x="2938" y="515"/>
                    <a:pt x="2938" y="515"/>
                    <a:pt x="2938" y="515"/>
                  </a:cubicBezTo>
                  <a:cubicBezTo>
                    <a:pt x="2937" y="512"/>
                    <a:pt x="2937" y="512"/>
                    <a:pt x="2937" y="512"/>
                  </a:cubicBezTo>
                  <a:cubicBezTo>
                    <a:pt x="2937" y="516"/>
                    <a:pt x="2937" y="516"/>
                    <a:pt x="2937" y="516"/>
                  </a:cubicBezTo>
                  <a:cubicBezTo>
                    <a:pt x="2937" y="516"/>
                    <a:pt x="2937" y="516"/>
                    <a:pt x="2938" y="515"/>
                  </a:cubicBezTo>
                  <a:cubicBezTo>
                    <a:pt x="2937" y="512"/>
                    <a:pt x="2937" y="512"/>
                    <a:pt x="2937" y="512"/>
                  </a:cubicBezTo>
                  <a:cubicBezTo>
                    <a:pt x="2937" y="516"/>
                    <a:pt x="2937" y="516"/>
                    <a:pt x="2937" y="516"/>
                  </a:cubicBezTo>
                  <a:cubicBezTo>
                    <a:pt x="2937" y="512"/>
                    <a:pt x="2937" y="512"/>
                    <a:pt x="2937" y="512"/>
                  </a:cubicBezTo>
                  <a:cubicBezTo>
                    <a:pt x="2936" y="515"/>
                    <a:pt x="2936" y="515"/>
                    <a:pt x="2936" y="515"/>
                  </a:cubicBezTo>
                  <a:cubicBezTo>
                    <a:pt x="2936" y="515"/>
                    <a:pt x="2936" y="516"/>
                    <a:pt x="2937" y="516"/>
                  </a:cubicBezTo>
                  <a:cubicBezTo>
                    <a:pt x="2937" y="512"/>
                    <a:pt x="2937" y="512"/>
                    <a:pt x="2937" y="512"/>
                  </a:cubicBezTo>
                  <a:cubicBezTo>
                    <a:pt x="2936" y="515"/>
                    <a:pt x="2936" y="515"/>
                    <a:pt x="2936" y="515"/>
                  </a:cubicBezTo>
                  <a:cubicBezTo>
                    <a:pt x="2936" y="514"/>
                    <a:pt x="2936" y="514"/>
                    <a:pt x="2936" y="514"/>
                  </a:cubicBezTo>
                  <a:cubicBezTo>
                    <a:pt x="2936" y="515"/>
                    <a:pt x="2936" y="515"/>
                    <a:pt x="2936" y="515"/>
                  </a:cubicBezTo>
                  <a:cubicBezTo>
                    <a:pt x="2936" y="515"/>
                    <a:pt x="2936" y="515"/>
                    <a:pt x="2936" y="515"/>
                  </a:cubicBezTo>
                  <a:cubicBezTo>
                    <a:pt x="2936" y="514"/>
                    <a:pt x="2936" y="514"/>
                    <a:pt x="2936" y="514"/>
                  </a:cubicBezTo>
                  <a:cubicBezTo>
                    <a:pt x="2936" y="515"/>
                    <a:pt x="2936" y="515"/>
                    <a:pt x="2936" y="515"/>
                  </a:cubicBezTo>
                  <a:cubicBezTo>
                    <a:pt x="2936" y="515"/>
                    <a:pt x="2937" y="516"/>
                    <a:pt x="2938" y="516"/>
                  </a:cubicBezTo>
                  <a:cubicBezTo>
                    <a:pt x="2941" y="518"/>
                    <a:pt x="2949" y="522"/>
                    <a:pt x="2960" y="529"/>
                  </a:cubicBezTo>
                  <a:cubicBezTo>
                    <a:pt x="2999" y="551"/>
                    <a:pt x="3076" y="597"/>
                    <a:pt x="3144" y="637"/>
                  </a:cubicBezTo>
                  <a:cubicBezTo>
                    <a:pt x="3178" y="657"/>
                    <a:pt x="3210" y="675"/>
                    <a:pt x="3233" y="689"/>
                  </a:cubicBezTo>
                  <a:cubicBezTo>
                    <a:pt x="3245" y="696"/>
                    <a:pt x="3255" y="701"/>
                    <a:pt x="3263" y="705"/>
                  </a:cubicBezTo>
                  <a:cubicBezTo>
                    <a:pt x="3266" y="707"/>
                    <a:pt x="3269" y="709"/>
                    <a:pt x="3271" y="710"/>
                  </a:cubicBezTo>
                  <a:cubicBezTo>
                    <a:pt x="3272" y="710"/>
                    <a:pt x="3273" y="711"/>
                    <a:pt x="3274" y="711"/>
                  </a:cubicBezTo>
                  <a:cubicBezTo>
                    <a:pt x="3275" y="711"/>
                    <a:pt x="3275" y="711"/>
                    <a:pt x="3275" y="711"/>
                  </a:cubicBezTo>
                  <a:cubicBezTo>
                    <a:pt x="3276" y="711"/>
                    <a:pt x="3276" y="712"/>
                    <a:pt x="3277" y="712"/>
                  </a:cubicBezTo>
                  <a:cubicBezTo>
                    <a:pt x="3277" y="712"/>
                    <a:pt x="3278" y="712"/>
                    <a:pt x="3279" y="711"/>
                  </a:cubicBezTo>
                  <a:cubicBezTo>
                    <a:pt x="3279" y="711"/>
                    <a:pt x="3280" y="711"/>
                    <a:pt x="3281" y="710"/>
                  </a:cubicBezTo>
                  <a:cubicBezTo>
                    <a:pt x="3281" y="710"/>
                    <a:pt x="3281" y="710"/>
                    <a:pt x="3281" y="710"/>
                  </a:cubicBezTo>
                  <a:cubicBezTo>
                    <a:pt x="3281" y="709"/>
                    <a:pt x="3281" y="708"/>
                    <a:pt x="3281" y="707"/>
                  </a:cubicBezTo>
                  <a:cubicBezTo>
                    <a:pt x="3281" y="706"/>
                    <a:pt x="3281" y="706"/>
                    <a:pt x="3281" y="705"/>
                  </a:cubicBezTo>
                  <a:cubicBezTo>
                    <a:pt x="3280" y="705"/>
                    <a:pt x="3280" y="704"/>
                    <a:pt x="3280" y="704"/>
                  </a:cubicBezTo>
                  <a:cubicBezTo>
                    <a:pt x="3279" y="703"/>
                    <a:pt x="3278" y="702"/>
                    <a:pt x="3277" y="701"/>
                  </a:cubicBezTo>
                  <a:cubicBezTo>
                    <a:pt x="3273" y="698"/>
                    <a:pt x="3265" y="693"/>
                    <a:pt x="3254" y="686"/>
                  </a:cubicBezTo>
                  <a:cubicBezTo>
                    <a:pt x="3215" y="662"/>
                    <a:pt x="3140" y="618"/>
                    <a:pt x="3074" y="579"/>
                  </a:cubicBezTo>
                  <a:cubicBezTo>
                    <a:pt x="3041" y="560"/>
                    <a:pt x="3011" y="541"/>
                    <a:pt x="2988" y="527"/>
                  </a:cubicBezTo>
                  <a:cubicBezTo>
                    <a:pt x="2977" y="520"/>
                    <a:pt x="2968" y="514"/>
                    <a:pt x="2962" y="509"/>
                  </a:cubicBezTo>
                  <a:cubicBezTo>
                    <a:pt x="2959" y="507"/>
                    <a:pt x="2957" y="505"/>
                    <a:pt x="2955" y="504"/>
                  </a:cubicBezTo>
                  <a:cubicBezTo>
                    <a:pt x="2955" y="503"/>
                    <a:pt x="2954" y="503"/>
                    <a:pt x="2954" y="502"/>
                  </a:cubicBezTo>
                  <a:cubicBezTo>
                    <a:pt x="2954" y="502"/>
                    <a:pt x="2954" y="502"/>
                    <a:pt x="2954" y="502"/>
                  </a:cubicBezTo>
                  <a:cubicBezTo>
                    <a:pt x="2954" y="502"/>
                    <a:pt x="2954" y="502"/>
                    <a:pt x="2954" y="502"/>
                  </a:cubicBezTo>
                  <a:cubicBezTo>
                    <a:pt x="2952" y="503"/>
                    <a:pt x="2952" y="503"/>
                    <a:pt x="2952" y="503"/>
                  </a:cubicBezTo>
                  <a:cubicBezTo>
                    <a:pt x="2954" y="503"/>
                    <a:pt x="2954" y="503"/>
                    <a:pt x="2954" y="503"/>
                  </a:cubicBezTo>
                  <a:cubicBezTo>
                    <a:pt x="2954" y="503"/>
                    <a:pt x="2954" y="502"/>
                    <a:pt x="2954" y="502"/>
                  </a:cubicBezTo>
                  <a:cubicBezTo>
                    <a:pt x="2952" y="503"/>
                    <a:pt x="2952" y="503"/>
                    <a:pt x="2952" y="503"/>
                  </a:cubicBezTo>
                  <a:cubicBezTo>
                    <a:pt x="2954" y="503"/>
                    <a:pt x="2954" y="503"/>
                    <a:pt x="2954" y="503"/>
                  </a:cubicBezTo>
                  <a:cubicBezTo>
                    <a:pt x="2951" y="503"/>
                    <a:pt x="2951" y="503"/>
                    <a:pt x="2951" y="503"/>
                  </a:cubicBezTo>
                  <a:cubicBezTo>
                    <a:pt x="2953" y="505"/>
                    <a:pt x="2953" y="505"/>
                    <a:pt x="2953" y="505"/>
                  </a:cubicBezTo>
                  <a:cubicBezTo>
                    <a:pt x="2954" y="505"/>
                    <a:pt x="2954" y="504"/>
                    <a:pt x="2954" y="503"/>
                  </a:cubicBezTo>
                  <a:cubicBezTo>
                    <a:pt x="2951" y="503"/>
                    <a:pt x="2951" y="503"/>
                    <a:pt x="2951" y="503"/>
                  </a:cubicBezTo>
                  <a:cubicBezTo>
                    <a:pt x="2953" y="505"/>
                    <a:pt x="2953" y="505"/>
                    <a:pt x="2953" y="505"/>
                  </a:cubicBezTo>
                  <a:cubicBezTo>
                    <a:pt x="2950" y="503"/>
                    <a:pt x="2950" y="503"/>
                    <a:pt x="2950" y="503"/>
                  </a:cubicBezTo>
                  <a:cubicBezTo>
                    <a:pt x="2948" y="506"/>
                    <a:pt x="2948" y="506"/>
                    <a:pt x="2948" y="506"/>
                  </a:cubicBezTo>
                  <a:cubicBezTo>
                    <a:pt x="2948" y="506"/>
                    <a:pt x="3031" y="555"/>
                    <a:pt x="3115" y="603"/>
                  </a:cubicBezTo>
                  <a:cubicBezTo>
                    <a:pt x="3157" y="627"/>
                    <a:pt x="3200" y="651"/>
                    <a:pt x="3232" y="669"/>
                  </a:cubicBezTo>
                  <a:cubicBezTo>
                    <a:pt x="3248" y="678"/>
                    <a:pt x="3262" y="686"/>
                    <a:pt x="3272" y="691"/>
                  </a:cubicBezTo>
                  <a:cubicBezTo>
                    <a:pt x="3277" y="694"/>
                    <a:pt x="3281" y="696"/>
                    <a:pt x="3284" y="697"/>
                  </a:cubicBezTo>
                  <a:cubicBezTo>
                    <a:pt x="3285" y="698"/>
                    <a:pt x="3287" y="699"/>
                    <a:pt x="3288" y="699"/>
                  </a:cubicBezTo>
                  <a:cubicBezTo>
                    <a:pt x="3288" y="699"/>
                    <a:pt x="3289" y="700"/>
                    <a:pt x="3289" y="700"/>
                  </a:cubicBezTo>
                  <a:cubicBezTo>
                    <a:pt x="3290" y="700"/>
                    <a:pt x="3290" y="700"/>
                    <a:pt x="3291" y="700"/>
                  </a:cubicBezTo>
                  <a:cubicBezTo>
                    <a:pt x="3291" y="700"/>
                    <a:pt x="3292" y="700"/>
                    <a:pt x="3292" y="700"/>
                  </a:cubicBezTo>
                  <a:cubicBezTo>
                    <a:pt x="3293" y="700"/>
                    <a:pt x="3294" y="699"/>
                    <a:pt x="3294" y="698"/>
                  </a:cubicBezTo>
                  <a:cubicBezTo>
                    <a:pt x="3295" y="697"/>
                    <a:pt x="3295" y="696"/>
                    <a:pt x="3295" y="695"/>
                  </a:cubicBezTo>
                  <a:cubicBezTo>
                    <a:pt x="3295" y="694"/>
                    <a:pt x="3294" y="693"/>
                    <a:pt x="3293" y="693"/>
                  </a:cubicBezTo>
                  <a:cubicBezTo>
                    <a:pt x="3293" y="693"/>
                    <a:pt x="3288" y="689"/>
                    <a:pt x="3279" y="684"/>
                  </a:cubicBezTo>
                  <a:cubicBezTo>
                    <a:pt x="3248" y="665"/>
                    <a:pt x="3169" y="618"/>
                    <a:pt x="3098" y="574"/>
                  </a:cubicBezTo>
                  <a:cubicBezTo>
                    <a:pt x="3063" y="553"/>
                    <a:pt x="3029" y="532"/>
                    <a:pt x="3005" y="516"/>
                  </a:cubicBezTo>
                  <a:cubicBezTo>
                    <a:pt x="2992" y="508"/>
                    <a:pt x="2982" y="501"/>
                    <a:pt x="2975" y="496"/>
                  </a:cubicBezTo>
                  <a:cubicBezTo>
                    <a:pt x="2972" y="494"/>
                    <a:pt x="2969" y="492"/>
                    <a:pt x="2968" y="491"/>
                  </a:cubicBezTo>
                  <a:cubicBezTo>
                    <a:pt x="2967" y="490"/>
                    <a:pt x="2966" y="489"/>
                    <a:pt x="2966" y="489"/>
                  </a:cubicBezTo>
                  <a:cubicBezTo>
                    <a:pt x="2966" y="489"/>
                    <a:pt x="2966" y="489"/>
                    <a:pt x="2966" y="489"/>
                  </a:cubicBezTo>
                  <a:cubicBezTo>
                    <a:pt x="2966" y="489"/>
                    <a:pt x="2966" y="489"/>
                    <a:pt x="2966" y="489"/>
                  </a:cubicBezTo>
                  <a:cubicBezTo>
                    <a:pt x="2964" y="490"/>
                    <a:pt x="2964" y="490"/>
                    <a:pt x="2964" y="490"/>
                  </a:cubicBezTo>
                  <a:cubicBezTo>
                    <a:pt x="2966" y="489"/>
                    <a:pt x="2966" y="489"/>
                    <a:pt x="2966" y="489"/>
                  </a:cubicBezTo>
                  <a:cubicBezTo>
                    <a:pt x="2966" y="489"/>
                    <a:pt x="2966" y="489"/>
                    <a:pt x="2966" y="489"/>
                  </a:cubicBezTo>
                  <a:cubicBezTo>
                    <a:pt x="2964" y="490"/>
                    <a:pt x="2964" y="490"/>
                    <a:pt x="2964" y="490"/>
                  </a:cubicBezTo>
                  <a:cubicBezTo>
                    <a:pt x="2966" y="489"/>
                    <a:pt x="2966" y="489"/>
                    <a:pt x="2966" y="489"/>
                  </a:cubicBezTo>
                  <a:cubicBezTo>
                    <a:pt x="2963" y="491"/>
                    <a:pt x="2963" y="491"/>
                    <a:pt x="2963" y="491"/>
                  </a:cubicBezTo>
                  <a:cubicBezTo>
                    <a:pt x="2966" y="491"/>
                    <a:pt x="2966" y="491"/>
                    <a:pt x="2966" y="491"/>
                  </a:cubicBezTo>
                  <a:cubicBezTo>
                    <a:pt x="2966" y="490"/>
                    <a:pt x="2966" y="489"/>
                    <a:pt x="2966" y="489"/>
                  </a:cubicBezTo>
                  <a:cubicBezTo>
                    <a:pt x="2963" y="491"/>
                    <a:pt x="2963" y="491"/>
                    <a:pt x="2963" y="491"/>
                  </a:cubicBezTo>
                  <a:cubicBezTo>
                    <a:pt x="2966" y="491"/>
                    <a:pt x="2966" y="491"/>
                    <a:pt x="2966" y="491"/>
                  </a:cubicBezTo>
                  <a:cubicBezTo>
                    <a:pt x="2962" y="491"/>
                    <a:pt x="2962" y="491"/>
                    <a:pt x="2962" y="491"/>
                  </a:cubicBezTo>
                  <a:cubicBezTo>
                    <a:pt x="2966" y="493"/>
                    <a:pt x="2966" y="493"/>
                    <a:pt x="2966" y="493"/>
                  </a:cubicBezTo>
                  <a:cubicBezTo>
                    <a:pt x="2966" y="492"/>
                    <a:pt x="2966" y="491"/>
                    <a:pt x="2966" y="491"/>
                  </a:cubicBezTo>
                  <a:cubicBezTo>
                    <a:pt x="2962" y="491"/>
                    <a:pt x="2962" y="491"/>
                    <a:pt x="2962" y="491"/>
                  </a:cubicBezTo>
                  <a:cubicBezTo>
                    <a:pt x="2966" y="493"/>
                    <a:pt x="2966" y="493"/>
                    <a:pt x="2966" y="493"/>
                  </a:cubicBezTo>
                  <a:cubicBezTo>
                    <a:pt x="2962" y="490"/>
                    <a:pt x="2962" y="490"/>
                    <a:pt x="2962" y="490"/>
                  </a:cubicBezTo>
                  <a:cubicBezTo>
                    <a:pt x="2960" y="494"/>
                    <a:pt x="2960" y="494"/>
                    <a:pt x="2960" y="494"/>
                  </a:cubicBezTo>
                  <a:cubicBezTo>
                    <a:pt x="2960" y="494"/>
                    <a:pt x="3042" y="542"/>
                    <a:pt x="3125" y="591"/>
                  </a:cubicBezTo>
                  <a:cubicBezTo>
                    <a:pt x="3167" y="615"/>
                    <a:pt x="3208" y="640"/>
                    <a:pt x="3241" y="658"/>
                  </a:cubicBezTo>
                  <a:cubicBezTo>
                    <a:pt x="3257" y="667"/>
                    <a:pt x="3270" y="674"/>
                    <a:pt x="3280" y="680"/>
                  </a:cubicBezTo>
                  <a:cubicBezTo>
                    <a:pt x="3285" y="682"/>
                    <a:pt x="3289" y="685"/>
                    <a:pt x="3292" y="686"/>
                  </a:cubicBezTo>
                  <a:cubicBezTo>
                    <a:pt x="3294" y="687"/>
                    <a:pt x="3295" y="687"/>
                    <a:pt x="3296" y="688"/>
                  </a:cubicBezTo>
                  <a:cubicBezTo>
                    <a:pt x="3297" y="688"/>
                    <a:pt x="3297" y="688"/>
                    <a:pt x="3298" y="688"/>
                  </a:cubicBezTo>
                  <a:cubicBezTo>
                    <a:pt x="3298" y="688"/>
                    <a:pt x="3299" y="689"/>
                    <a:pt x="3300" y="689"/>
                  </a:cubicBezTo>
                  <a:cubicBezTo>
                    <a:pt x="3300" y="689"/>
                    <a:pt x="3300" y="689"/>
                    <a:pt x="3301" y="688"/>
                  </a:cubicBezTo>
                  <a:cubicBezTo>
                    <a:pt x="3302" y="688"/>
                    <a:pt x="3302" y="688"/>
                    <a:pt x="3303" y="687"/>
                  </a:cubicBezTo>
                  <a:cubicBezTo>
                    <a:pt x="3304" y="686"/>
                    <a:pt x="3304" y="685"/>
                    <a:pt x="3304" y="684"/>
                  </a:cubicBezTo>
                  <a:cubicBezTo>
                    <a:pt x="3303" y="683"/>
                    <a:pt x="3303" y="682"/>
                    <a:pt x="3302" y="681"/>
                  </a:cubicBezTo>
                  <a:cubicBezTo>
                    <a:pt x="3302" y="681"/>
                    <a:pt x="3297" y="678"/>
                    <a:pt x="3288" y="673"/>
                  </a:cubicBezTo>
                  <a:cubicBezTo>
                    <a:pt x="3257" y="655"/>
                    <a:pt x="3180" y="609"/>
                    <a:pt x="3111" y="567"/>
                  </a:cubicBezTo>
                  <a:cubicBezTo>
                    <a:pt x="3076" y="546"/>
                    <a:pt x="3044" y="526"/>
                    <a:pt x="3020" y="510"/>
                  </a:cubicBezTo>
                  <a:cubicBezTo>
                    <a:pt x="3008" y="502"/>
                    <a:pt x="2998" y="495"/>
                    <a:pt x="2991" y="490"/>
                  </a:cubicBezTo>
                  <a:cubicBezTo>
                    <a:pt x="2988" y="488"/>
                    <a:pt x="2985" y="486"/>
                    <a:pt x="2984" y="484"/>
                  </a:cubicBezTo>
                  <a:cubicBezTo>
                    <a:pt x="2983" y="484"/>
                    <a:pt x="2982" y="483"/>
                    <a:pt x="2982" y="483"/>
                  </a:cubicBezTo>
                  <a:cubicBezTo>
                    <a:pt x="2982" y="483"/>
                    <a:pt x="2982" y="483"/>
                    <a:pt x="2982" y="483"/>
                  </a:cubicBezTo>
                  <a:cubicBezTo>
                    <a:pt x="2982" y="483"/>
                    <a:pt x="2982" y="483"/>
                    <a:pt x="2982" y="483"/>
                  </a:cubicBezTo>
                  <a:cubicBezTo>
                    <a:pt x="2982" y="483"/>
                    <a:pt x="2982" y="483"/>
                    <a:pt x="2982" y="483"/>
                  </a:cubicBezTo>
                  <a:cubicBezTo>
                    <a:pt x="2982" y="483"/>
                    <a:pt x="2982" y="483"/>
                    <a:pt x="2982" y="483"/>
                  </a:cubicBezTo>
                  <a:cubicBezTo>
                    <a:pt x="2982" y="483"/>
                    <a:pt x="2982" y="483"/>
                    <a:pt x="2982" y="483"/>
                  </a:cubicBezTo>
                  <a:cubicBezTo>
                    <a:pt x="2982" y="483"/>
                    <a:pt x="2982" y="483"/>
                    <a:pt x="2982" y="483"/>
                  </a:cubicBezTo>
                  <a:cubicBezTo>
                    <a:pt x="2980" y="484"/>
                    <a:pt x="2980" y="484"/>
                    <a:pt x="2980" y="484"/>
                  </a:cubicBezTo>
                  <a:cubicBezTo>
                    <a:pt x="2982" y="484"/>
                    <a:pt x="2982" y="484"/>
                    <a:pt x="2982" y="484"/>
                  </a:cubicBezTo>
                  <a:cubicBezTo>
                    <a:pt x="2982" y="483"/>
                    <a:pt x="2982" y="483"/>
                    <a:pt x="2982" y="483"/>
                  </a:cubicBezTo>
                  <a:cubicBezTo>
                    <a:pt x="2980" y="484"/>
                    <a:pt x="2980" y="484"/>
                    <a:pt x="2980" y="484"/>
                  </a:cubicBezTo>
                  <a:cubicBezTo>
                    <a:pt x="2982" y="484"/>
                    <a:pt x="2982" y="484"/>
                    <a:pt x="2982" y="484"/>
                  </a:cubicBezTo>
                  <a:cubicBezTo>
                    <a:pt x="2979" y="484"/>
                    <a:pt x="2979" y="484"/>
                    <a:pt x="2979" y="484"/>
                  </a:cubicBezTo>
                  <a:cubicBezTo>
                    <a:pt x="2982" y="486"/>
                    <a:pt x="2982" y="486"/>
                    <a:pt x="2982" y="486"/>
                  </a:cubicBezTo>
                  <a:cubicBezTo>
                    <a:pt x="2982" y="485"/>
                    <a:pt x="2982" y="484"/>
                    <a:pt x="2982" y="484"/>
                  </a:cubicBezTo>
                  <a:cubicBezTo>
                    <a:pt x="2979" y="484"/>
                    <a:pt x="2979" y="484"/>
                    <a:pt x="2979" y="484"/>
                  </a:cubicBezTo>
                  <a:cubicBezTo>
                    <a:pt x="2982" y="486"/>
                    <a:pt x="2982" y="486"/>
                    <a:pt x="2982" y="486"/>
                  </a:cubicBezTo>
                  <a:cubicBezTo>
                    <a:pt x="2982" y="486"/>
                    <a:pt x="2982" y="486"/>
                    <a:pt x="2982" y="486"/>
                  </a:cubicBezTo>
                  <a:cubicBezTo>
                    <a:pt x="2978" y="484"/>
                    <a:pt x="2978" y="484"/>
                    <a:pt x="2978" y="484"/>
                  </a:cubicBezTo>
                  <a:cubicBezTo>
                    <a:pt x="2980" y="487"/>
                    <a:pt x="2980" y="487"/>
                    <a:pt x="2980" y="487"/>
                  </a:cubicBezTo>
                  <a:cubicBezTo>
                    <a:pt x="2980" y="487"/>
                    <a:pt x="2981" y="487"/>
                    <a:pt x="2982" y="486"/>
                  </a:cubicBezTo>
                  <a:cubicBezTo>
                    <a:pt x="2978" y="484"/>
                    <a:pt x="2978" y="484"/>
                    <a:pt x="2978" y="484"/>
                  </a:cubicBezTo>
                  <a:cubicBezTo>
                    <a:pt x="2980" y="487"/>
                    <a:pt x="2980" y="487"/>
                    <a:pt x="2980" y="487"/>
                  </a:cubicBezTo>
                  <a:cubicBezTo>
                    <a:pt x="2979" y="484"/>
                    <a:pt x="2979" y="484"/>
                    <a:pt x="2979" y="484"/>
                  </a:cubicBezTo>
                  <a:cubicBezTo>
                    <a:pt x="2979" y="488"/>
                    <a:pt x="2979" y="488"/>
                    <a:pt x="2979" y="488"/>
                  </a:cubicBezTo>
                  <a:cubicBezTo>
                    <a:pt x="2979" y="488"/>
                    <a:pt x="2979" y="488"/>
                    <a:pt x="2980" y="487"/>
                  </a:cubicBezTo>
                  <a:cubicBezTo>
                    <a:pt x="2979" y="484"/>
                    <a:pt x="2979" y="484"/>
                    <a:pt x="2979" y="484"/>
                  </a:cubicBezTo>
                  <a:cubicBezTo>
                    <a:pt x="2979" y="488"/>
                    <a:pt x="2979" y="488"/>
                    <a:pt x="2979" y="488"/>
                  </a:cubicBezTo>
                  <a:cubicBezTo>
                    <a:pt x="2979" y="485"/>
                    <a:pt x="2979" y="485"/>
                    <a:pt x="2979" y="485"/>
                  </a:cubicBezTo>
                  <a:cubicBezTo>
                    <a:pt x="2978" y="488"/>
                    <a:pt x="2978" y="488"/>
                    <a:pt x="2978" y="488"/>
                  </a:cubicBezTo>
                  <a:cubicBezTo>
                    <a:pt x="2979" y="488"/>
                    <a:pt x="2979" y="488"/>
                    <a:pt x="2979" y="488"/>
                  </a:cubicBezTo>
                  <a:cubicBezTo>
                    <a:pt x="2979" y="485"/>
                    <a:pt x="2979" y="485"/>
                    <a:pt x="2979" y="485"/>
                  </a:cubicBezTo>
                  <a:cubicBezTo>
                    <a:pt x="2978" y="488"/>
                    <a:pt x="2978" y="488"/>
                    <a:pt x="2978" y="488"/>
                  </a:cubicBezTo>
                  <a:cubicBezTo>
                    <a:pt x="2978" y="487"/>
                    <a:pt x="2978" y="487"/>
                    <a:pt x="2978" y="487"/>
                  </a:cubicBezTo>
                  <a:cubicBezTo>
                    <a:pt x="2978" y="488"/>
                    <a:pt x="2978" y="488"/>
                    <a:pt x="2978" y="488"/>
                  </a:cubicBezTo>
                  <a:cubicBezTo>
                    <a:pt x="2978" y="488"/>
                    <a:pt x="2978" y="488"/>
                    <a:pt x="2978" y="488"/>
                  </a:cubicBezTo>
                  <a:cubicBezTo>
                    <a:pt x="2978" y="487"/>
                    <a:pt x="2978" y="487"/>
                    <a:pt x="2978" y="487"/>
                  </a:cubicBezTo>
                  <a:cubicBezTo>
                    <a:pt x="2978" y="488"/>
                    <a:pt x="2978" y="488"/>
                    <a:pt x="2978" y="488"/>
                  </a:cubicBezTo>
                  <a:cubicBezTo>
                    <a:pt x="2978" y="488"/>
                    <a:pt x="2979" y="488"/>
                    <a:pt x="2980" y="488"/>
                  </a:cubicBezTo>
                  <a:cubicBezTo>
                    <a:pt x="2984" y="490"/>
                    <a:pt x="2992" y="494"/>
                    <a:pt x="3003" y="501"/>
                  </a:cubicBezTo>
                  <a:cubicBezTo>
                    <a:pt x="3043" y="522"/>
                    <a:pt x="3120" y="568"/>
                    <a:pt x="3187" y="607"/>
                  </a:cubicBezTo>
                  <a:cubicBezTo>
                    <a:pt x="3221" y="627"/>
                    <a:pt x="3252" y="646"/>
                    <a:pt x="3275" y="659"/>
                  </a:cubicBezTo>
                  <a:cubicBezTo>
                    <a:pt x="3287" y="666"/>
                    <a:pt x="3296" y="671"/>
                    <a:pt x="3302" y="675"/>
                  </a:cubicBezTo>
                  <a:cubicBezTo>
                    <a:pt x="3306" y="677"/>
                    <a:pt x="3308" y="679"/>
                    <a:pt x="3310" y="680"/>
                  </a:cubicBezTo>
                  <a:cubicBezTo>
                    <a:pt x="3311" y="680"/>
                    <a:pt x="3312" y="681"/>
                    <a:pt x="3312" y="681"/>
                  </a:cubicBezTo>
                  <a:cubicBezTo>
                    <a:pt x="3313" y="681"/>
                    <a:pt x="3313" y="681"/>
                    <a:pt x="3313" y="681"/>
                  </a:cubicBezTo>
                  <a:cubicBezTo>
                    <a:pt x="3313" y="681"/>
                    <a:pt x="3313" y="681"/>
                    <a:pt x="3313" y="681"/>
                  </a:cubicBezTo>
                  <a:cubicBezTo>
                    <a:pt x="3313" y="682"/>
                    <a:pt x="3313" y="682"/>
                    <a:pt x="3313" y="682"/>
                  </a:cubicBezTo>
                  <a:cubicBezTo>
                    <a:pt x="3314" y="682"/>
                    <a:pt x="3314" y="682"/>
                    <a:pt x="3314" y="682"/>
                  </a:cubicBezTo>
                  <a:cubicBezTo>
                    <a:pt x="3314" y="682"/>
                    <a:pt x="3314" y="682"/>
                    <a:pt x="3315" y="682"/>
                  </a:cubicBezTo>
                  <a:cubicBezTo>
                    <a:pt x="3317" y="682"/>
                    <a:pt x="3318" y="681"/>
                    <a:pt x="3319" y="679"/>
                  </a:cubicBezTo>
                  <a:cubicBezTo>
                    <a:pt x="3319" y="677"/>
                    <a:pt x="3318" y="675"/>
                    <a:pt x="3317" y="674"/>
                  </a:cubicBezTo>
                  <a:cubicBezTo>
                    <a:pt x="2989" y="470"/>
                    <a:pt x="2989" y="470"/>
                    <a:pt x="2989" y="470"/>
                  </a:cubicBezTo>
                  <a:cubicBezTo>
                    <a:pt x="2987" y="473"/>
                    <a:pt x="2987" y="473"/>
                    <a:pt x="2987" y="473"/>
                  </a:cubicBezTo>
                  <a:cubicBezTo>
                    <a:pt x="2991" y="475"/>
                    <a:pt x="2991" y="475"/>
                    <a:pt x="2991" y="475"/>
                  </a:cubicBezTo>
                  <a:cubicBezTo>
                    <a:pt x="2987" y="473"/>
                    <a:pt x="2987" y="473"/>
                    <a:pt x="2987" y="473"/>
                  </a:cubicBezTo>
                  <a:cubicBezTo>
                    <a:pt x="2989" y="477"/>
                    <a:pt x="2989" y="477"/>
                    <a:pt x="2989" y="477"/>
                  </a:cubicBezTo>
                  <a:cubicBezTo>
                    <a:pt x="2989" y="477"/>
                    <a:pt x="2990" y="476"/>
                    <a:pt x="2991" y="475"/>
                  </a:cubicBezTo>
                  <a:cubicBezTo>
                    <a:pt x="2987" y="473"/>
                    <a:pt x="2987" y="473"/>
                    <a:pt x="2987" y="473"/>
                  </a:cubicBezTo>
                  <a:cubicBezTo>
                    <a:pt x="2989" y="477"/>
                    <a:pt x="2989" y="477"/>
                    <a:pt x="2989" y="477"/>
                  </a:cubicBezTo>
                  <a:cubicBezTo>
                    <a:pt x="2987" y="473"/>
                    <a:pt x="2987" y="473"/>
                    <a:pt x="2987" y="473"/>
                  </a:cubicBezTo>
                  <a:cubicBezTo>
                    <a:pt x="2987" y="477"/>
                    <a:pt x="2987" y="477"/>
                    <a:pt x="2987" y="477"/>
                  </a:cubicBezTo>
                  <a:cubicBezTo>
                    <a:pt x="2988" y="477"/>
                    <a:pt x="2988" y="477"/>
                    <a:pt x="2989" y="477"/>
                  </a:cubicBezTo>
                  <a:cubicBezTo>
                    <a:pt x="2987" y="473"/>
                    <a:pt x="2987" y="473"/>
                    <a:pt x="2987" y="473"/>
                  </a:cubicBezTo>
                  <a:cubicBezTo>
                    <a:pt x="2987" y="477"/>
                    <a:pt x="2987" y="477"/>
                    <a:pt x="2987" y="477"/>
                  </a:cubicBezTo>
                  <a:cubicBezTo>
                    <a:pt x="2987" y="474"/>
                    <a:pt x="2987" y="474"/>
                    <a:pt x="2987" y="474"/>
                  </a:cubicBezTo>
                  <a:cubicBezTo>
                    <a:pt x="2986" y="477"/>
                    <a:pt x="2986" y="477"/>
                    <a:pt x="2986" y="477"/>
                  </a:cubicBezTo>
                  <a:cubicBezTo>
                    <a:pt x="2986" y="477"/>
                    <a:pt x="2987" y="477"/>
                    <a:pt x="2987" y="477"/>
                  </a:cubicBezTo>
                  <a:cubicBezTo>
                    <a:pt x="2987" y="474"/>
                    <a:pt x="2987" y="474"/>
                    <a:pt x="2987" y="474"/>
                  </a:cubicBezTo>
                  <a:cubicBezTo>
                    <a:pt x="2986" y="477"/>
                    <a:pt x="2986" y="477"/>
                    <a:pt x="2986" y="477"/>
                  </a:cubicBezTo>
                  <a:cubicBezTo>
                    <a:pt x="2987" y="476"/>
                    <a:pt x="2987" y="476"/>
                    <a:pt x="2987" y="476"/>
                  </a:cubicBezTo>
                  <a:cubicBezTo>
                    <a:pt x="2986" y="477"/>
                    <a:pt x="2986" y="477"/>
                    <a:pt x="2986" y="477"/>
                  </a:cubicBezTo>
                  <a:cubicBezTo>
                    <a:pt x="2986" y="477"/>
                    <a:pt x="2986" y="477"/>
                    <a:pt x="2986" y="477"/>
                  </a:cubicBezTo>
                  <a:cubicBezTo>
                    <a:pt x="2987" y="476"/>
                    <a:pt x="2987" y="476"/>
                    <a:pt x="2987" y="476"/>
                  </a:cubicBezTo>
                  <a:cubicBezTo>
                    <a:pt x="2986" y="477"/>
                    <a:pt x="2986" y="477"/>
                    <a:pt x="2986" y="477"/>
                  </a:cubicBezTo>
                  <a:cubicBezTo>
                    <a:pt x="2986" y="477"/>
                    <a:pt x="2987" y="477"/>
                    <a:pt x="2988" y="478"/>
                  </a:cubicBezTo>
                  <a:cubicBezTo>
                    <a:pt x="2991" y="480"/>
                    <a:pt x="2999" y="484"/>
                    <a:pt x="3010" y="490"/>
                  </a:cubicBezTo>
                  <a:cubicBezTo>
                    <a:pt x="3049" y="512"/>
                    <a:pt x="3126" y="556"/>
                    <a:pt x="3193" y="595"/>
                  </a:cubicBezTo>
                  <a:cubicBezTo>
                    <a:pt x="3227" y="614"/>
                    <a:pt x="3259" y="633"/>
                    <a:pt x="3282" y="646"/>
                  </a:cubicBezTo>
                  <a:cubicBezTo>
                    <a:pt x="3294" y="652"/>
                    <a:pt x="3304" y="658"/>
                    <a:pt x="3311" y="662"/>
                  </a:cubicBezTo>
                  <a:cubicBezTo>
                    <a:pt x="3314" y="663"/>
                    <a:pt x="3317" y="665"/>
                    <a:pt x="3319" y="666"/>
                  </a:cubicBezTo>
                  <a:cubicBezTo>
                    <a:pt x="3320" y="666"/>
                    <a:pt x="3321" y="667"/>
                    <a:pt x="3321" y="667"/>
                  </a:cubicBezTo>
                  <a:cubicBezTo>
                    <a:pt x="3322" y="668"/>
                    <a:pt x="3322" y="668"/>
                    <a:pt x="3322" y="668"/>
                  </a:cubicBezTo>
                  <a:cubicBezTo>
                    <a:pt x="3323" y="668"/>
                    <a:pt x="3323" y="668"/>
                    <a:pt x="3323" y="668"/>
                  </a:cubicBezTo>
                  <a:cubicBezTo>
                    <a:pt x="3323" y="668"/>
                    <a:pt x="3324" y="668"/>
                    <a:pt x="3324" y="668"/>
                  </a:cubicBezTo>
                  <a:cubicBezTo>
                    <a:pt x="3324" y="668"/>
                    <a:pt x="3325" y="668"/>
                    <a:pt x="3326" y="668"/>
                  </a:cubicBezTo>
                  <a:cubicBezTo>
                    <a:pt x="3326" y="668"/>
                    <a:pt x="3327" y="667"/>
                    <a:pt x="3328" y="666"/>
                  </a:cubicBezTo>
                  <a:cubicBezTo>
                    <a:pt x="3328" y="666"/>
                    <a:pt x="3328" y="666"/>
                    <a:pt x="3328" y="666"/>
                  </a:cubicBezTo>
                  <a:cubicBezTo>
                    <a:pt x="3328" y="665"/>
                    <a:pt x="3328" y="664"/>
                    <a:pt x="3328" y="664"/>
                  </a:cubicBezTo>
                  <a:cubicBezTo>
                    <a:pt x="3328" y="663"/>
                    <a:pt x="3328" y="662"/>
                    <a:pt x="3328" y="662"/>
                  </a:cubicBezTo>
                  <a:cubicBezTo>
                    <a:pt x="3328" y="661"/>
                    <a:pt x="3327" y="661"/>
                    <a:pt x="3327" y="660"/>
                  </a:cubicBezTo>
                  <a:cubicBezTo>
                    <a:pt x="3326" y="659"/>
                    <a:pt x="3325" y="659"/>
                    <a:pt x="3324" y="658"/>
                  </a:cubicBezTo>
                  <a:cubicBezTo>
                    <a:pt x="3320" y="654"/>
                    <a:pt x="3312" y="649"/>
                    <a:pt x="3301" y="642"/>
                  </a:cubicBezTo>
                  <a:cubicBezTo>
                    <a:pt x="3263" y="617"/>
                    <a:pt x="3190" y="572"/>
                    <a:pt x="3125" y="533"/>
                  </a:cubicBezTo>
                  <a:cubicBezTo>
                    <a:pt x="3093" y="514"/>
                    <a:pt x="3063" y="496"/>
                    <a:pt x="3041" y="483"/>
                  </a:cubicBezTo>
                  <a:cubicBezTo>
                    <a:pt x="3030" y="476"/>
                    <a:pt x="3022" y="470"/>
                    <a:pt x="3015" y="467"/>
                  </a:cubicBezTo>
                  <a:cubicBezTo>
                    <a:pt x="3012" y="465"/>
                    <a:pt x="3010" y="463"/>
                    <a:pt x="3008" y="462"/>
                  </a:cubicBezTo>
                  <a:cubicBezTo>
                    <a:pt x="3008" y="462"/>
                    <a:pt x="3007" y="461"/>
                    <a:pt x="3007" y="461"/>
                  </a:cubicBezTo>
                  <a:cubicBezTo>
                    <a:pt x="3007" y="461"/>
                    <a:pt x="3007" y="461"/>
                    <a:pt x="3007" y="461"/>
                  </a:cubicBezTo>
                  <a:cubicBezTo>
                    <a:pt x="3007" y="461"/>
                    <a:pt x="3007" y="461"/>
                    <a:pt x="3007" y="461"/>
                  </a:cubicBezTo>
                  <a:cubicBezTo>
                    <a:pt x="3005" y="462"/>
                    <a:pt x="3005" y="462"/>
                    <a:pt x="3005" y="462"/>
                  </a:cubicBezTo>
                  <a:cubicBezTo>
                    <a:pt x="3007" y="461"/>
                    <a:pt x="3007" y="461"/>
                    <a:pt x="3007" y="461"/>
                  </a:cubicBezTo>
                  <a:cubicBezTo>
                    <a:pt x="3007" y="461"/>
                    <a:pt x="3007" y="461"/>
                    <a:pt x="3007" y="461"/>
                  </a:cubicBezTo>
                  <a:cubicBezTo>
                    <a:pt x="3005" y="462"/>
                    <a:pt x="3005" y="462"/>
                    <a:pt x="3005" y="462"/>
                  </a:cubicBezTo>
                  <a:cubicBezTo>
                    <a:pt x="3007" y="461"/>
                    <a:pt x="3007" y="461"/>
                    <a:pt x="3007" y="461"/>
                  </a:cubicBezTo>
                  <a:cubicBezTo>
                    <a:pt x="3004" y="463"/>
                    <a:pt x="3004" y="463"/>
                    <a:pt x="3004" y="463"/>
                  </a:cubicBezTo>
                  <a:cubicBezTo>
                    <a:pt x="3007" y="461"/>
                    <a:pt x="3007" y="461"/>
                    <a:pt x="3007" y="461"/>
                  </a:cubicBezTo>
                  <a:cubicBezTo>
                    <a:pt x="3007" y="461"/>
                    <a:pt x="3007" y="461"/>
                    <a:pt x="3007" y="461"/>
                  </a:cubicBezTo>
                  <a:cubicBezTo>
                    <a:pt x="3004" y="463"/>
                    <a:pt x="3004" y="463"/>
                    <a:pt x="3004" y="463"/>
                  </a:cubicBezTo>
                  <a:cubicBezTo>
                    <a:pt x="3007" y="461"/>
                    <a:pt x="3007" y="461"/>
                    <a:pt x="3007" y="461"/>
                  </a:cubicBezTo>
                  <a:cubicBezTo>
                    <a:pt x="3004" y="464"/>
                    <a:pt x="3004" y="464"/>
                    <a:pt x="3004" y="464"/>
                  </a:cubicBezTo>
                  <a:cubicBezTo>
                    <a:pt x="3008" y="464"/>
                    <a:pt x="3008" y="464"/>
                    <a:pt x="3008" y="464"/>
                  </a:cubicBezTo>
                  <a:cubicBezTo>
                    <a:pt x="3008" y="462"/>
                    <a:pt x="3007" y="462"/>
                    <a:pt x="3007" y="461"/>
                  </a:cubicBezTo>
                  <a:cubicBezTo>
                    <a:pt x="3004" y="464"/>
                    <a:pt x="3004" y="464"/>
                    <a:pt x="3004" y="464"/>
                  </a:cubicBezTo>
                  <a:cubicBezTo>
                    <a:pt x="3008" y="464"/>
                    <a:pt x="3008" y="464"/>
                    <a:pt x="3008" y="464"/>
                  </a:cubicBezTo>
                  <a:cubicBezTo>
                    <a:pt x="3004" y="464"/>
                    <a:pt x="3004" y="464"/>
                    <a:pt x="3004" y="464"/>
                  </a:cubicBezTo>
                  <a:cubicBezTo>
                    <a:pt x="3007" y="466"/>
                    <a:pt x="3007" y="466"/>
                    <a:pt x="3007" y="466"/>
                  </a:cubicBezTo>
                  <a:cubicBezTo>
                    <a:pt x="3007" y="465"/>
                    <a:pt x="3008" y="464"/>
                    <a:pt x="3008" y="464"/>
                  </a:cubicBezTo>
                  <a:cubicBezTo>
                    <a:pt x="3004" y="464"/>
                    <a:pt x="3004" y="464"/>
                    <a:pt x="3004" y="464"/>
                  </a:cubicBezTo>
                  <a:cubicBezTo>
                    <a:pt x="3007" y="466"/>
                    <a:pt x="3007" y="466"/>
                    <a:pt x="3007" y="466"/>
                  </a:cubicBezTo>
                  <a:cubicBezTo>
                    <a:pt x="3004" y="464"/>
                    <a:pt x="3004" y="464"/>
                    <a:pt x="3004" y="464"/>
                  </a:cubicBezTo>
                  <a:cubicBezTo>
                    <a:pt x="3002" y="467"/>
                    <a:pt x="3002" y="467"/>
                    <a:pt x="3002" y="467"/>
                  </a:cubicBezTo>
                  <a:cubicBezTo>
                    <a:pt x="3330" y="659"/>
                    <a:pt x="3330" y="659"/>
                    <a:pt x="3330" y="659"/>
                  </a:cubicBezTo>
                  <a:cubicBezTo>
                    <a:pt x="3332" y="660"/>
                    <a:pt x="3335" y="660"/>
                    <a:pt x="3336" y="658"/>
                  </a:cubicBezTo>
                  <a:cubicBezTo>
                    <a:pt x="3336" y="657"/>
                    <a:pt x="3336" y="656"/>
                    <a:pt x="3336" y="656"/>
                  </a:cubicBezTo>
                  <a:cubicBezTo>
                    <a:pt x="3336" y="655"/>
                    <a:pt x="3336" y="654"/>
                    <a:pt x="3336" y="654"/>
                  </a:cubicBezTo>
                  <a:cubicBezTo>
                    <a:pt x="3335" y="653"/>
                    <a:pt x="3335" y="653"/>
                    <a:pt x="3335" y="652"/>
                  </a:cubicBezTo>
                  <a:cubicBezTo>
                    <a:pt x="3334" y="652"/>
                    <a:pt x="3333" y="651"/>
                    <a:pt x="3332" y="650"/>
                  </a:cubicBezTo>
                  <a:cubicBezTo>
                    <a:pt x="3328" y="647"/>
                    <a:pt x="3320" y="642"/>
                    <a:pt x="3310" y="635"/>
                  </a:cubicBezTo>
                  <a:cubicBezTo>
                    <a:pt x="3234" y="586"/>
                    <a:pt x="3015" y="453"/>
                    <a:pt x="3015" y="453"/>
                  </a:cubicBezTo>
                  <a:cubicBezTo>
                    <a:pt x="3015" y="452"/>
                    <a:pt x="3013" y="452"/>
                    <a:pt x="3012" y="453"/>
                  </a:cubicBezTo>
                  <a:cubicBezTo>
                    <a:pt x="3011" y="453"/>
                    <a:pt x="3010" y="453"/>
                    <a:pt x="3010" y="454"/>
                  </a:cubicBezTo>
                  <a:cubicBezTo>
                    <a:pt x="3009" y="455"/>
                    <a:pt x="3009" y="456"/>
                    <a:pt x="3009" y="457"/>
                  </a:cubicBezTo>
                  <a:cubicBezTo>
                    <a:pt x="3010" y="458"/>
                    <a:pt x="3010" y="459"/>
                    <a:pt x="3011" y="460"/>
                  </a:cubicBezTo>
                  <a:cubicBezTo>
                    <a:pt x="3011" y="460"/>
                    <a:pt x="3092" y="508"/>
                    <a:pt x="3174" y="556"/>
                  </a:cubicBezTo>
                  <a:cubicBezTo>
                    <a:pt x="3215" y="580"/>
                    <a:pt x="3256" y="604"/>
                    <a:pt x="3287" y="622"/>
                  </a:cubicBezTo>
                  <a:cubicBezTo>
                    <a:pt x="3303" y="631"/>
                    <a:pt x="3316" y="639"/>
                    <a:pt x="3325" y="644"/>
                  </a:cubicBezTo>
                  <a:cubicBezTo>
                    <a:pt x="3330" y="647"/>
                    <a:pt x="3334" y="649"/>
                    <a:pt x="3336" y="650"/>
                  </a:cubicBezTo>
                  <a:cubicBezTo>
                    <a:pt x="3338" y="651"/>
                    <a:pt x="3339" y="652"/>
                    <a:pt x="3340" y="652"/>
                  </a:cubicBezTo>
                  <a:cubicBezTo>
                    <a:pt x="3340" y="652"/>
                    <a:pt x="3340" y="652"/>
                    <a:pt x="3341" y="653"/>
                  </a:cubicBezTo>
                  <a:cubicBezTo>
                    <a:pt x="3341" y="653"/>
                    <a:pt x="3341" y="653"/>
                    <a:pt x="3341" y="653"/>
                  </a:cubicBezTo>
                  <a:cubicBezTo>
                    <a:pt x="3342" y="653"/>
                    <a:pt x="3342" y="653"/>
                    <a:pt x="3343" y="653"/>
                  </a:cubicBezTo>
                  <a:cubicBezTo>
                    <a:pt x="3343" y="653"/>
                    <a:pt x="3344" y="653"/>
                    <a:pt x="3344" y="653"/>
                  </a:cubicBezTo>
                  <a:cubicBezTo>
                    <a:pt x="3345" y="653"/>
                    <a:pt x="3346" y="652"/>
                    <a:pt x="3346" y="651"/>
                  </a:cubicBezTo>
                  <a:cubicBezTo>
                    <a:pt x="3346" y="651"/>
                    <a:pt x="3346" y="651"/>
                    <a:pt x="3346" y="651"/>
                  </a:cubicBezTo>
                  <a:cubicBezTo>
                    <a:pt x="3347" y="650"/>
                    <a:pt x="3347" y="650"/>
                    <a:pt x="3347" y="649"/>
                  </a:cubicBezTo>
                  <a:cubicBezTo>
                    <a:pt x="3347" y="648"/>
                    <a:pt x="3347" y="647"/>
                    <a:pt x="3346" y="647"/>
                  </a:cubicBezTo>
                  <a:cubicBezTo>
                    <a:pt x="3346" y="646"/>
                    <a:pt x="3346" y="646"/>
                    <a:pt x="3345" y="645"/>
                  </a:cubicBezTo>
                  <a:cubicBezTo>
                    <a:pt x="3345" y="645"/>
                    <a:pt x="3344" y="644"/>
                    <a:pt x="3343" y="643"/>
                  </a:cubicBezTo>
                  <a:cubicBezTo>
                    <a:pt x="3339" y="640"/>
                    <a:pt x="3331" y="635"/>
                    <a:pt x="3320" y="628"/>
                  </a:cubicBezTo>
                  <a:cubicBezTo>
                    <a:pt x="3282" y="604"/>
                    <a:pt x="3209" y="561"/>
                    <a:pt x="3145" y="522"/>
                  </a:cubicBezTo>
                  <a:cubicBezTo>
                    <a:pt x="3113" y="503"/>
                    <a:pt x="3083" y="485"/>
                    <a:pt x="3062" y="472"/>
                  </a:cubicBezTo>
                  <a:cubicBezTo>
                    <a:pt x="3051" y="465"/>
                    <a:pt x="3042" y="459"/>
                    <a:pt x="3036" y="455"/>
                  </a:cubicBezTo>
                  <a:cubicBezTo>
                    <a:pt x="3033" y="453"/>
                    <a:pt x="3031" y="451"/>
                    <a:pt x="3029" y="450"/>
                  </a:cubicBezTo>
                  <a:cubicBezTo>
                    <a:pt x="3029" y="449"/>
                    <a:pt x="3028" y="449"/>
                    <a:pt x="3028" y="449"/>
                  </a:cubicBezTo>
                  <a:cubicBezTo>
                    <a:pt x="3028" y="448"/>
                    <a:pt x="3028" y="448"/>
                    <a:pt x="3028" y="448"/>
                  </a:cubicBezTo>
                  <a:cubicBezTo>
                    <a:pt x="3027" y="449"/>
                    <a:pt x="3027" y="449"/>
                    <a:pt x="3027" y="449"/>
                  </a:cubicBezTo>
                  <a:cubicBezTo>
                    <a:pt x="3028" y="449"/>
                    <a:pt x="3028" y="449"/>
                    <a:pt x="3028" y="449"/>
                  </a:cubicBezTo>
                  <a:cubicBezTo>
                    <a:pt x="3028" y="448"/>
                    <a:pt x="3028" y="448"/>
                    <a:pt x="3028" y="448"/>
                  </a:cubicBezTo>
                  <a:cubicBezTo>
                    <a:pt x="3027" y="449"/>
                    <a:pt x="3027" y="449"/>
                    <a:pt x="3027" y="449"/>
                  </a:cubicBezTo>
                  <a:cubicBezTo>
                    <a:pt x="3028" y="449"/>
                    <a:pt x="3028" y="449"/>
                    <a:pt x="3028" y="449"/>
                  </a:cubicBezTo>
                  <a:cubicBezTo>
                    <a:pt x="3025" y="450"/>
                    <a:pt x="3025" y="450"/>
                    <a:pt x="3025" y="450"/>
                  </a:cubicBezTo>
                  <a:cubicBezTo>
                    <a:pt x="3028" y="450"/>
                    <a:pt x="3028" y="450"/>
                    <a:pt x="3028" y="450"/>
                  </a:cubicBezTo>
                  <a:cubicBezTo>
                    <a:pt x="3028" y="449"/>
                    <a:pt x="3028" y="449"/>
                    <a:pt x="3028" y="449"/>
                  </a:cubicBezTo>
                  <a:cubicBezTo>
                    <a:pt x="3025" y="450"/>
                    <a:pt x="3025" y="450"/>
                    <a:pt x="3025" y="450"/>
                  </a:cubicBezTo>
                  <a:cubicBezTo>
                    <a:pt x="3028" y="450"/>
                    <a:pt x="3028" y="450"/>
                    <a:pt x="3028" y="450"/>
                  </a:cubicBezTo>
                  <a:cubicBezTo>
                    <a:pt x="3025" y="450"/>
                    <a:pt x="3025" y="450"/>
                    <a:pt x="3025" y="450"/>
                  </a:cubicBezTo>
                  <a:cubicBezTo>
                    <a:pt x="3028" y="452"/>
                    <a:pt x="3028" y="452"/>
                    <a:pt x="3028" y="452"/>
                  </a:cubicBezTo>
                  <a:cubicBezTo>
                    <a:pt x="3028" y="451"/>
                    <a:pt x="3028" y="451"/>
                    <a:pt x="3028" y="450"/>
                  </a:cubicBezTo>
                  <a:cubicBezTo>
                    <a:pt x="3025" y="450"/>
                    <a:pt x="3025" y="450"/>
                    <a:pt x="3025" y="450"/>
                  </a:cubicBezTo>
                  <a:cubicBezTo>
                    <a:pt x="3028" y="452"/>
                    <a:pt x="3028" y="452"/>
                    <a:pt x="3028" y="452"/>
                  </a:cubicBezTo>
                  <a:cubicBezTo>
                    <a:pt x="3024" y="450"/>
                    <a:pt x="3024" y="450"/>
                    <a:pt x="3024" y="450"/>
                  </a:cubicBezTo>
                  <a:cubicBezTo>
                    <a:pt x="3022" y="453"/>
                    <a:pt x="3022" y="453"/>
                    <a:pt x="3022" y="453"/>
                  </a:cubicBezTo>
                  <a:cubicBezTo>
                    <a:pt x="3022" y="453"/>
                    <a:pt x="3104" y="501"/>
                    <a:pt x="3187" y="550"/>
                  </a:cubicBezTo>
                  <a:cubicBezTo>
                    <a:pt x="3228" y="574"/>
                    <a:pt x="3269" y="598"/>
                    <a:pt x="3300" y="616"/>
                  </a:cubicBezTo>
                  <a:cubicBezTo>
                    <a:pt x="3316" y="625"/>
                    <a:pt x="3329" y="632"/>
                    <a:pt x="3338" y="637"/>
                  </a:cubicBezTo>
                  <a:cubicBezTo>
                    <a:pt x="3342" y="640"/>
                    <a:pt x="3346" y="642"/>
                    <a:pt x="3349" y="644"/>
                  </a:cubicBezTo>
                  <a:cubicBezTo>
                    <a:pt x="3350" y="644"/>
                    <a:pt x="3351" y="645"/>
                    <a:pt x="3352" y="645"/>
                  </a:cubicBezTo>
                  <a:cubicBezTo>
                    <a:pt x="3352" y="646"/>
                    <a:pt x="3352" y="646"/>
                    <a:pt x="3352" y="646"/>
                  </a:cubicBezTo>
                  <a:cubicBezTo>
                    <a:pt x="3353" y="646"/>
                    <a:pt x="3353" y="646"/>
                    <a:pt x="3353" y="646"/>
                  </a:cubicBezTo>
                  <a:cubicBezTo>
                    <a:pt x="3353" y="646"/>
                    <a:pt x="3353" y="646"/>
                    <a:pt x="3353" y="646"/>
                  </a:cubicBezTo>
                  <a:cubicBezTo>
                    <a:pt x="3354" y="646"/>
                    <a:pt x="3354" y="646"/>
                    <a:pt x="3354" y="646"/>
                  </a:cubicBezTo>
                  <a:cubicBezTo>
                    <a:pt x="3354" y="646"/>
                    <a:pt x="3354" y="646"/>
                    <a:pt x="3355" y="646"/>
                  </a:cubicBezTo>
                  <a:cubicBezTo>
                    <a:pt x="3356" y="646"/>
                    <a:pt x="3357" y="645"/>
                    <a:pt x="3358" y="644"/>
                  </a:cubicBezTo>
                  <a:cubicBezTo>
                    <a:pt x="3358" y="644"/>
                    <a:pt x="3359" y="643"/>
                    <a:pt x="3359" y="642"/>
                  </a:cubicBezTo>
                  <a:cubicBezTo>
                    <a:pt x="3359" y="641"/>
                    <a:pt x="3358" y="640"/>
                    <a:pt x="3358" y="639"/>
                  </a:cubicBezTo>
                  <a:cubicBezTo>
                    <a:pt x="3357" y="638"/>
                    <a:pt x="3356" y="637"/>
                    <a:pt x="3355" y="637"/>
                  </a:cubicBezTo>
                  <a:cubicBezTo>
                    <a:pt x="3353" y="635"/>
                    <a:pt x="3351" y="633"/>
                    <a:pt x="3347" y="630"/>
                  </a:cubicBezTo>
                  <a:cubicBezTo>
                    <a:pt x="3333" y="620"/>
                    <a:pt x="3307" y="603"/>
                    <a:pt x="3276" y="583"/>
                  </a:cubicBezTo>
                  <a:cubicBezTo>
                    <a:pt x="3181" y="524"/>
                    <a:pt x="3037" y="439"/>
                    <a:pt x="3037" y="439"/>
                  </a:cubicBezTo>
                  <a:cubicBezTo>
                    <a:pt x="3035" y="443"/>
                    <a:pt x="3035" y="443"/>
                    <a:pt x="3035" y="443"/>
                  </a:cubicBezTo>
                  <a:cubicBezTo>
                    <a:pt x="3039" y="445"/>
                    <a:pt x="3039" y="445"/>
                    <a:pt x="3039" y="445"/>
                  </a:cubicBezTo>
                  <a:cubicBezTo>
                    <a:pt x="3035" y="443"/>
                    <a:pt x="3035" y="443"/>
                    <a:pt x="3035" y="443"/>
                  </a:cubicBezTo>
                  <a:cubicBezTo>
                    <a:pt x="3037" y="446"/>
                    <a:pt x="3037" y="446"/>
                    <a:pt x="3037" y="446"/>
                  </a:cubicBezTo>
                  <a:cubicBezTo>
                    <a:pt x="3037" y="446"/>
                    <a:pt x="3038" y="446"/>
                    <a:pt x="3039" y="445"/>
                  </a:cubicBezTo>
                  <a:cubicBezTo>
                    <a:pt x="3035" y="443"/>
                    <a:pt x="3035" y="443"/>
                    <a:pt x="3035" y="443"/>
                  </a:cubicBezTo>
                  <a:cubicBezTo>
                    <a:pt x="3037" y="446"/>
                    <a:pt x="3037" y="446"/>
                    <a:pt x="3037" y="446"/>
                  </a:cubicBezTo>
                  <a:cubicBezTo>
                    <a:pt x="3035" y="443"/>
                    <a:pt x="3035" y="443"/>
                    <a:pt x="3035" y="443"/>
                  </a:cubicBezTo>
                  <a:cubicBezTo>
                    <a:pt x="3035" y="447"/>
                    <a:pt x="3035" y="447"/>
                    <a:pt x="3035" y="447"/>
                  </a:cubicBezTo>
                  <a:cubicBezTo>
                    <a:pt x="3036" y="447"/>
                    <a:pt x="3036" y="447"/>
                    <a:pt x="3037" y="446"/>
                  </a:cubicBezTo>
                  <a:cubicBezTo>
                    <a:pt x="3035" y="443"/>
                    <a:pt x="3035" y="443"/>
                    <a:pt x="3035" y="443"/>
                  </a:cubicBezTo>
                  <a:cubicBezTo>
                    <a:pt x="3035" y="447"/>
                    <a:pt x="3035" y="447"/>
                    <a:pt x="3035" y="447"/>
                  </a:cubicBezTo>
                  <a:cubicBezTo>
                    <a:pt x="3035" y="444"/>
                    <a:pt x="3035" y="444"/>
                    <a:pt x="3035" y="444"/>
                  </a:cubicBezTo>
                  <a:cubicBezTo>
                    <a:pt x="3035" y="447"/>
                    <a:pt x="3035" y="447"/>
                    <a:pt x="3035" y="447"/>
                  </a:cubicBezTo>
                  <a:cubicBezTo>
                    <a:pt x="3035" y="447"/>
                    <a:pt x="3035" y="447"/>
                    <a:pt x="3035" y="447"/>
                  </a:cubicBezTo>
                  <a:cubicBezTo>
                    <a:pt x="3035" y="444"/>
                    <a:pt x="3035" y="444"/>
                    <a:pt x="3035" y="444"/>
                  </a:cubicBezTo>
                  <a:cubicBezTo>
                    <a:pt x="3035" y="447"/>
                    <a:pt x="3035" y="447"/>
                    <a:pt x="3035" y="447"/>
                  </a:cubicBezTo>
                  <a:cubicBezTo>
                    <a:pt x="3035" y="446"/>
                    <a:pt x="3035" y="446"/>
                    <a:pt x="3035" y="446"/>
                  </a:cubicBezTo>
                  <a:cubicBezTo>
                    <a:pt x="3035" y="446"/>
                    <a:pt x="3035" y="446"/>
                    <a:pt x="3035" y="446"/>
                  </a:cubicBezTo>
                  <a:cubicBezTo>
                    <a:pt x="3035" y="447"/>
                    <a:pt x="3035" y="447"/>
                    <a:pt x="3035" y="447"/>
                  </a:cubicBezTo>
                  <a:cubicBezTo>
                    <a:pt x="3035" y="446"/>
                    <a:pt x="3035" y="446"/>
                    <a:pt x="3035" y="446"/>
                  </a:cubicBezTo>
                  <a:cubicBezTo>
                    <a:pt x="3035" y="446"/>
                    <a:pt x="3035" y="446"/>
                    <a:pt x="3035" y="446"/>
                  </a:cubicBezTo>
                  <a:cubicBezTo>
                    <a:pt x="3035" y="446"/>
                    <a:pt x="3035" y="447"/>
                    <a:pt x="3036" y="447"/>
                  </a:cubicBezTo>
                  <a:cubicBezTo>
                    <a:pt x="3040" y="449"/>
                    <a:pt x="3048" y="453"/>
                    <a:pt x="3058" y="459"/>
                  </a:cubicBezTo>
                  <a:cubicBezTo>
                    <a:pt x="3095" y="480"/>
                    <a:pt x="3166" y="523"/>
                    <a:pt x="3230" y="561"/>
                  </a:cubicBezTo>
                  <a:cubicBezTo>
                    <a:pt x="3262" y="580"/>
                    <a:pt x="3293" y="598"/>
                    <a:pt x="3316" y="611"/>
                  </a:cubicBezTo>
                  <a:cubicBezTo>
                    <a:pt x="3328" y="617"/>
                    <a:pt x="3338" y="622"/>
                    <a:pt x="3346" y="626"/>
                  </a:cubicBezTo>
                  <a:cubicBezTo>
                    <a:pt x="3349" y="628"/>
                    <a:pt x="3353" y="629"/>
                    <a:pt x="3355" y="630"/>
                  </a:cubicBezTo>
                  <a:cubicBezTo>
                    <a:pt x="3357" y="631"/>
                    <a:pt x="3358" y="631"/>
                    <a:pt x="3359" y="632"/>
                  </a:cubicBezTo>
                  <a:cubicBezTo>
                    <a:pt x="3360" y="632"/>
                    <a:pt x="3361" y="632"/>
                    <a:pt x="3362" y="632"/>
                  </a:cubicBezTo>
                  <a:cubicBezTo>
                    <a:pt x="3363" y="632"/>
                    <a:pt x="3363" y="632"/>
                    <a:pt x="3364" y="632"/>
                  </a:cubicBezTo>
                  <a:cubicBezTo>
                    <a:pt x="3365" y="632"/>
                    <a:pt x="3366" y="631"/>
                    <a:pt x="3367" y="630"/>
                  </a:cubicBezTo>
                  <a:cubicBezTo>
                    <a:pt x="3367" y="629"/>
                    <a:pt x="3367" y="628"/>
                    <a:pt x="3367" y="627"/>
                  </a:cubicBezTo>
                  <a:cubicBezTo>
                    <a:pt x="3367" y="626"/>
                    <a:pt x="3366" y="625"/>
                    <a:pt x="3365" y="624"/>
                  </a:cubicBezTo>
                  <a:cubicBezTo>
                    <a:pt x="3220" y="534"/>
                    <a:pt x="3220" y="534"/>
                    <a:pt x="3220" y="534"/>
                  </a:cubicBezTo>
                  <a:cubicBezTo>
                    <a:pt x="3378" y="624"/>
                    <a:pt x="3378" y="624"/>
                    <a:pt x="3378" y="624"/>
                  </a:cubicBezTo>
                  <a:cubicBezTo>
                    <a:pt x="3380" y="625"/>
                    <a:pt x="3382" y="624"/>
                    <a:pt x="3383" y="622"/>
                  </a:cubicBezTo>
                  <a:cubicBezTo>
                    <a:pt x="3384" y="620"/>
                    <a:pt x="3384" y="618"/>
                    <a:pt x="3382" y="617"/>
                  </a:cubicBezTo>
                  <a:cubicBezTo>
                    <a:pt x="3382" y="617"/>
                    <a:pt x="3377" y="614"/>
                    <a:pt x="3368" y="608"/>
                  </a:cubicBezTo>
                  <a:cubicBezTo>
                    <a:pt x="3338" y="589"/>
                    <a:pt x="3261" y="542"/>
                    <a:pt x="3192" y="499"/>
                  </a:cubicBezTo>
                  <a:cubicBezTo>
                    <a:pt x="3158" y="478"/>
                    <a:pt x="3126" y="458"/>
                    <a:pt x="3102" y="443"/>
                  </a:cubicBezTo>
                  <a:cubicBezTo>
                    <a:pt x="3090" y="435"/>
                    <a:pt x="3080" y="429"/>
                    <a:pt x="3073" y="424"/>
                  </a:cubicBezTo>
                  <a:cubicBezTo>
                    <a:pt x="3070" y="422"/>
                    <a:pt x="3067" y="420"/>
                    <a:pt x="3065" y="419"/>
                  </a:cubicBezTo>
                  <a:cubicBezTo>
                    <a:pt x="3064" y="419"/>
                    <a:pt x="3064" y="418"/>
                    <a:pt x="3063" y="418"/>
                  </a:cubicBezTo>
                  <a:cubicBezTo>
                    <a:pt x="3063" y="418"/>
                    <a:pt x="3063" y="418"/>
                    <a:pt x="3063" y="418"/>
                  </a:cubicBezTo>
                  <a:cubicBezTo>
                    <a:pt x="3063" y="418"/>
                    <a:pt x="3063" y="418"/>
                    <a:pt x="3063" y="418"/>
                  </a:cubicBezTo>
                  <a:cubicBezTo>
                    <a:pt x="3062" y="419"/>
                    <a:pt x="3062" y="419"/>
                    <a:pt x="3062" y="419"/>
                  </a:cubicBezTo>
                  <a:cubicBezTo>
                    <a:pt x="3063" y="418"/>
                    <a:pt x="3063" y="418"/>
                    <a:pt x="3063" y="418"/>
                  </a:cubicBezTo>
                  <a:cubicBezTo>
                    <a:pt x="3063" y="418"/>
                    <a:pt x="3063" y="418"/>
                    <a:pt x="3063" y="418"/>
                  </a:cubicBezTo>
                  <a:cubicBezTo>
                    <a:pt x="3062" y="419"/>
                    <a:pt x="3062" y="419"/>
                    <a:pt x="3062" y="419"/>
                  </a:cubicBezTo>
                  <a:cubicBezTo>
                    <a:pt x="3063" y="418"/>
                    <a:pt x="3063" y="418"/>
                    <a:pt x="3063" y="418"/>
                  </a:cubicBezTo>
                  <a:cubicBezTo>
                    <a:pt x="3061" y="420"/>
                    <a:pt x="3061" y="420"/>
                    <a:pt x="3061" y="420"/>
                  </a:cubicBezTo>
                  <a:cubicBezTo>
                    <a:pt x="3064" y="418"/>
                    <a:pt x="3064" y="418"/>
                    <a:pt x="3064" y="418"/>
                  </a:cubicBezTo>
                  <a:cubicBezTo>
                    <a:pt x="3063" y="418"/>
                    <a:pt x="3063" y="418"/>
                    <a:pt x="3063" y="418"/>
                  </a:cubicBezTo>
                  <a:cubicBezTo>
                    <a:pt x="3061" y="420"/>
                    <a:pt x="3061" y="420"/>
                    <a:pt x="3061" y="420"/>
                  </a:cubicBezTo>
                  <a:cubicBezTo>
                    <a:pt x="3064" y="418"/>
                    <a:pt x="3064" y="418"/>
                    <a:pt x="3064" y="418"/>
                  </a:cubicBezTo>
                  <a:cubicBezTo>
                    <a:pt x="3060" y="420"/>
                    <a:pt x="3060" y="420"/>
                    <a:pt x="3060" y="420"/>
                  </a:cubicBezTo>
                  <a:cubicBezTo>
                    <a:pt x="3064" y="420"/>
                    <a:pt x="3064" y="420"/>
                    <a:pt x="3064" y="420"/>
                  </a:cubicBezTo>
                  <a:cubicBezTo>
                    <a:pt x="3064" y="419"/>
                    <a:pt x="3064" y="419"/>
                    <a:pt x="3064" y="418"/>
                  </a:cubicBezTo>
                  <a:cubicBezTo>
                    <a:pt x="3060" y="420"/>
                    <a:pt x="3060" y="420"/>
                    <a:pt x="3060" y="420"/>
                  </a:cubicBezTo>
                  <a:cubicBezTo>
                    <a:pt x="3064" y="420"/>
                    <a:pt x="3064" y="420"/>
                    <a:pt x="3064" y="420"/>
                  </a:cubicBezTo>
                  <a:cubicBezTo>
                    <a:pt x="3060" y="420"/>
                    <a:pt x="3060" y="420"/>
                    <a:pt x="3060" y="420"/>
                  </a:cubicBezTo>
                  <a:cubicBezTo>
                    <a:pt x="3064" y="421"/>
                    <a:pt x="3064" y="421"/>
                    <a:pt x="3064" y="421"/>
                  </a:cubicBezTo>
                  <a:cubicBezTo>
                    <a:pt x="3064" y="421"/>
                    <a:pt x="3064" y="421"/>
                    <a:pt x="3064" y="420"/>
                  </a:cubicBezTo>
                  <a:cubicBezTo>
                    <a:pt x="3060" y="420"/>
                    <a:pt x="3060" y="420"/>
                    <a:pt x="3060" y="420"/>
                  </a:cubicBezTo>
                  <a:cubicBezTo>
                    <a:pt x="3064" y="421"/>
                    <a:pt x="3064" y="421"/>
                    <a:pt x="3064" y="421"/>
                  </a:cubicBezTo>
                  <a:cubicBezTo>
                    <a:pt x="3060" y="420"/>
                    <a:pt x="3060" y="420"/>
                    <a:pt x="3060" y="420"/>
                  </a:cubicBezTo>
                  <a:cubicBezTo>
                    <a:pt x="3063" y="423"/>
                    <a:pt x="3063" y="423"/>
                    <a:pt x="3063" y="423"/>
                  </a:cubicBezTo>
                  <a:cubicBezTo>
                    <a:pt x="3064" y="423"/>
                    <a:pt x="3064" y="422"/>
                    <a:pt x="3064" y="421"/>
                  </a:cubicBezTo>
                  <a:cubicBezTo>
                    <a:pt x="3060" y="420"/>
                    <a:pt x="3060" y="420"/>
                    <a:pt x="3060" y="420"/>
                  </a:cubicBezTo>
                  <a:cubicBezTo>
                    <a:pt x="3063" y="423"/>
                    <a:pt x="3063" y="423"/>
                    <a:pt x="3063" y="423"/>
                  </a:cubicBezTo>
                  <a:cubicBezTo>
                    <a:pt x="3060" y="420"/>
                    <a:pt x="3060" y="420"/>
                    <a:pt x="3060" y="420"/>
                  </a:cubicBezTo>
                  <a:cubicBezTo>
                    <a:pt x="3058" y="424"/>
                    <a:pt x="3058" y="424"/>
                    <a:pt x="3058" y="424"/>
                  </a:cubicBezTo>
                  <a:cubicBezTo>
                    <a:pt x="3385" y="614"/>
                    <a:pt x="3385" y="614"/>
                    <a:pt x="3385" y="614"/>
                  </a:cubicBezTo>
                  <a:cubicBezTo>
                    <a:pt x="3387" y="615"/>
                    <a:pt x="3389" y="614"/>
                    <a:pt x="3391" y="612"/>
                  </a:cubicBezTo>
                  <a:cubicBezTo>
                    <a:pt x="3391" y="612"/>
                    <a:pt x="3391" y="611"/>
                    <a:pt x="3391" y="610"/>
                  </a:cubicBezTo>
                  <a:cubicBezTo>
                    <a:pt x="3391" y="609"/>
                    <a:pt x="3391" y="608"/>
                    <a:pt x="3390" y="607"/>
                  </a:cubicBezTo>
                  <a:cubicBezTo>
                    <a:pt x="3390" y="606"/>
                    <a:pt x="3389" y="605"/>
                    <a:pt x="3388" y="604"/>
                  </a:cubicBezTo>
                  <a:cubicBezTo>
                    <a:pt x="3386" y="602"/>
                    <a:pt x="3383" y="600"/>
                    <a:pt x="3380" y="597"/>
                  </a:cubicBezTo>
                  <a:cubicBezTo>
                    <a:pt x="3366" y="587"/>
                    <a:pt x="3340" y="570"/>
                    <a:pt x="3309" y="551"/>
                  </a:cubicBezTo>
                  <a:cubicBezTo>
                    <a:pt x="3215" y="492"/>
                    <a:pt x="3072" y="408"/>
                    <a:pt x="3072" y="408"/>
                  </a:cubicBezTo>
                  <a:cubicBezTo>
                    <a:pt x="3071" y="408"/>
                    <a:pt x="3070" y="408"/>
                    <a:pt x="3069" y="408"/>
                  </a:cubicBezTo>
                  <a:cubicBezTo>
                    <a:pt x="3068" y="408"/>
                    <a:pt x="3067" y="409"/>
                    <a:pt x="3066" y="410"/>
                  </a:cubicBezTo>
                  <a:cubicBezTo>
                    <a:pt x="3066" y="411"/>
                    <a:pt x="3066" y="412"/>
                    <a:pt x="3066" y="413"/>
                  </a:cubicBezTo>
                  <a:cubicBezTo>
                    <a:pt x="3066" y="414"/>
                    <a:pt x="3067" y="415"/>
                    <a:pt x="3068" y="415"/>
                  </a:cubicBezTo>
                  <a:cubicBezTo>
                    <a:pt x="3393" y="604"/>
                    <a:pt x="3393" y="604"/>
                    <a:pt x="3393" y="604"/>
                  </a:cubicBezTo>
                  <a:cubicBezTo>
                    <a:pt x="3395" y="605"/>
                    <a:pt x="3397" y="605"/>
                    <a:pt x="3399" y="603"/>
                  </a:cubicBezTo>
                  <a:cubicBezTo>
                    <a:pt x="3399" y="602"/>
                    <a:pt x="3399" y="601"/>
                    <a:pt x="3399" y="601"/>
                  </a:cubicBezTo>
                  <a:cubicBezTo>
                    <a:pt x="3399" y="599"/>
                    <a:pt x="3399" y="599"/>
                    <a:pt x="3399" y="598"/>
                  </a:cubicBezTo>
                  <a:cubicBezTo>
                    <a:pt x="3398" y="598"/>
                    <a:pt x="3398" y="597"/>
                    <a:pt x="3397" y="597"/>
                  </a:cubicBezTo>
                  <a:cubicBezTo>
                    <a:pt x="3397" y="597"/>
                    <a:pt x="3396" y="596"/>
                    <a:pt x="3395" y="595"/>
                  </a:cubicBezTo>
                  <a:cubicBezTo>
                    <a:pt x="3391" y="592"/>
                    <a:pt x="3383" y="587"/>
                    <a:pt x="3373" y="580"/>
                  </a:cubicBezTo>
                  <a:cubicBezTo>
                    <a:pt x="3299" y="533"/>
                    <a:pt x="3086" y="403"/>
                    <a:pt x="3086" y="403"/>
                  </a:cubicBezTo>
                  <a:cubicBezTo>
                    <a:pt x="3084" y="406"/>
                    <a:pt x="3084" y="406"/>
                    <a:pt x="3084" y="406"/>
                  </a:cubicBezTo>
                  <a:cubicBezTo>
                    <a:pt x="3087" y="408"/>
                    <a:pt x="3087" y="408"/>
                    <a:pt x="3087" y="408"/>
                  </a:cubicBezTo>
                  <a:cubicBezTo>
                    <a:pt x="3084" y="406"/>
                    <a:pt x="3084" y="406"/>
                    <a:pt x="3084" y="406"/>
                  </a:cubicBezTo>
                  <a:cubicBezTo>
                    <a:pt x="3085" y="410"/>
                    <a:pt x="3085" y="410"/>
                    <a:pt x="3085" y="410"/>
                  </a:cubicBezTo>
                  <a:cubicBezTo>
                    <a:pt x="3086" y="410"/>
                    <a:pt x="3087" y="409"/>
                    <a:pt x="3087" y="408"/>
                  </a:cubicBezTo>
                  <a:cubicBezTo>
                    <a:pt x="3084" y="406"/>
                    <a:pt x="3084" y="406"/>
                    <a:pt x="3084" y="406"/>
                  </a:cubicBezTo>
                  <a:cubicBezTo>
                    <a:pt x="3085" y="410"/>
                    <a:pt x="3085" y="410"/>
                    <a:pt x="3085" y="410"/>
                  </a:cubicBezTo>
                  <a:cubicBezTo>
                    <a:pt x="3084" y="407"/>
                    <a:pt x="3084" y="407"/>
                    <a:pt x="3084" y="407"/>
                  </a:cubicBezTo>
                  <a:cubicBezTo>
                    <a:pt x="3084" y="410"/>
                    <a:pt x="3084" y="410"/>
                    <a:pt x="3084" y="410"/>
                  </a:cubicBezTo>
                  <a:cubicBezTo>
                    <a:pt x="3084" y="410"/>
                    <a:pt x="3085" y="410"/>
                    <a:pt x="3085" y="410"/>
                  </a:cubicBezTo>
                  <a:cubicBezTo>
                    <a:pt x="3084" y="407"/>
                    <a:pt x="3084" y="407"/>
                    <a:pt x="3084" y="407"/>
                  </a:cubicBezTo>
                  <a:cubicBezTo>
                    <a:pt x="3084" y="410"/>
                    <a:pt x="3084" y="410"/>
                    <a:pt x="3084" y="410"/>
                  </a:cubicBezTo>
                  <a:cubicBezTo>
                    <a:pt x="3084" y="408"/>
                    <a:pt x="3084" y="408"/>
                    <a:pt x="3084" y="408"/>
                  </a:cubicBezTo>
                  <a:cubicBezTo>
                    <a:pt x="3084" y="410"/>
                    <a:pt x="3084" y="410"/>
                    <a:pt x="3084" y="410"/>
                  </a:cubicBezTo>
                  <a:cubicBezTo>
                    <a:pt x="3084" y="410"/>
                    <a:pt x="3084" y="410"/>
                    <a:pt x="3084" y="410"/>
                  </a:cubicBezTo>
                  <a:cubicBezTo>
                    <a:pt x="3084" y="408"/>
                    <a:pt x="3084" y="408"/>
                    <a:pt x="3084" y="408"/>
                  </a:cubicBezTo>
                  <a:cubicBezTo>
                    <a:pt x="3084" y="410"/>
                    <a:pt x="3084" y="410"/>
                    <a:pt x="3084" y="410"/>
                  </a:cubicBezTo>
                  <a:cubicBezTo>
                    <a:pt x="3084" y="410"/>
                    <a:pt x="3084" y="410"/>
                    <a:pt x="3084" y="410"/>
                  </a:cubicBezTo>
                  <a:cubicBezTo>
                    <a:pt x="3084" y="410"/>
                    <a:pt x="3084" y="410"/>
                    <a:pt x="3084" y="410"/>
                  </a:cubicBezTo>
                  <a:cubicBezTo>
                    <a:pt x="3084" y="410"/>
                    <a:pt x="3084" y="410"/>
                    <a:pt x="3084" y="410"/>
                  </a:cubicBezTo>
                  <a:cubicBezTo>
                    <a:pt x="3084" y="410"/>
                    <a:pt x="3084" y="410"/>
                    <a:pt x="3084" y="410"/>
                  </a:cubicBezTo>
                  <a:cubicBezTo>
                    <a:pt x="3084" y="410"/>
                    <a:pt x="3084" y="410"/>
                    <a:pt x="3084" y="410"/>
                  </a:cubicBezTo>
                  <a:cubicBezTo>
                    <a:pt x="3084" y="410"/>
                    <a:pt x="3084" y="410"/>
                    <a:pt x="3085" y="411"/>
                  </a:cubicBezTo>
                  <a:cubicBezTo>
                    <a:pt x="3089" y="412"/>
                    <a:pt x="3097" y="417"/>
                    <a:pt x="3108" y="423"/>
                  </a:cubicBezTo>
                  <a:cubicBezTo>
                    <a:pt x="3145" y="444"/>
                    <a:pt x="3216" y="488"/>
                    <a:pt x="3280" y="526"/>
                  </a:cubicBezTo>
                  <a:cubicBezTo>
                    <a:pt x="3312" y="546"/>
                    <a:pt x="3341" y="563"/>
                    <a:pt x="3364" y="576"/>
                  </a:cubicBezTo>
                  <a:cubicBezTo>
                    <a:pt x="3375" y="583"/>
                    <a:pt x="3385" y="588"/>
                    <a:pt x="3392" y="592"/>
                  </a:cubicBezTo>
                  <a:cubicBezTo>
                    <a:pt x="3396" y="594"/>
                    <a:pt x="3399" y="595"/>
                    <a:pt x="3401" y="596"/>
                  </a:cubicBezTo>
                  <a:cubicBezTo>
                    <a:pt x="3402" y="597"/>
                    <a:pt x="3403" y="597"/>
                    <a:pt x="3404" y="598"/>
                  </a:cubicBezTo>
                  <a:cubicBezTo>
                    <a:pt x="3405" y="598"/>
                    <a:pt x="3406" y="598"/>
                    <a:pt x="3407" y="598"/>
                  </a:cubicBezTo>
                  <a:cubicBezTo>
                    <a:pt x="3408" y="598"/>
                    <a:pt x="3408" y="598"/>
                    <a:pt x="3409" y="598"/>
                  </a:cubicBezTo>
                  <a:cubicBezTo>
                    <a:pt x="3410" y="598"/>
                    <a:pt x="3411" y="597"/>
                    <a:pt x="3411" y="596"/>
                  </a:cubicBezTo>
                  <a:cubicBezTo>
                    <a:pt x="3411" y="596"/>
                    <a:pt x="3411" y="596"/>
                    <a:pt x="3411" y="596"/>
                  </a:cubicBezTo>
                  <a:cubicBezTo>
                    <a:pt x="3412" y="595"/>
                    <a:pt x="3412" y="595"/>
                    <a:pt x="3412" y="594"/>
                  </a:cubicBezTo>
                  <a:cubicBezTo>
                    <a:pt x="3412" y="593"/>
                    <a:pt x="3412" y="592"/>
                    <a:pt x="3411" y="591"/>
                  </a:cubicBezTo>
                  <a:cubicBezTo>
                    <a:pt x="3411" y="590"/>
                    <a:pt x="3410" y="589"/>
                    <a:pt x="3409" y="588"/>
                  </a:cubicBezTo>
                  <a:cubicBezTo>
                    <a:pt x="3407" y="586"/>
                    <a:pt x="3404" y="584"/>
                    <a:pt x="3400" y="582"/>
                  </a:cubicBezTo>
                  <a:cubicBezTo>
                    <a:pt x="3387" y="572"/>
                    <a:pt x="3361" y="556"/>
                    <a:pt x="3329" y="537"/>
                  </a:cubicBezTo>
                  <a:cubicBezTo>
                    <a:pt x="3282" y="508"/>
                    <a:pt x="3223" y="474"/>
                    <a:pt x="3176" y="445"/>
                  </a:cubicBezTo>
                  <a:cubicBezTo>
                    <a:pt x="3152" y="431"/>
                    <a:pt x="3132" y="419"/>
                    <a:pt x="3117" y="410"/>
                  </a:cubicBezTo>
                  <a:cubicBezTo>
                    <a:pt x="3109" y="405"/>
                    <a:pt x="3104" y="401"/>
                    <a:pt x="3100" y="398"/>
                  </a:cubicBezTo>
                  <a:cubicBezTo>
                    <a:pt x="3098" y="397"/>
                    <a:pt x="3096" y="396"/>
                    <a:pt x="3095" y="395"/>
                  </a:cubicBezTo>
                  <a:cubicBezTo>
                    <a:pt x="3095" y="395"/>
                    <a:pt x="3094" y="394"/>
                    <a:pt x="3094" y="394"/>
                  </a:cubicBezTo>
                  <a:cubicBezTo>
                    <a:pt x="3094" y="394"/>
                    <a:pt x="3094" y="394"/>
                    <a:pt x="3094" y="394"/>
                  </a:cubicBezTo>
                  <a:cubicBezTo>
                    <a:pt x="3093" y="395"/>
                    <a:pt x="3093" y="395"/>
                    <a:pt x="3093" y="395"/>
                  </a:cubicBezTo>
                  <a:cubicBezTo>
                    <a:pt x="3095" y="395"/>
                    <a:pt x="3095" y="395"/>
                    <a:pt x="3095" y="395"/>
                  </a:cubicBezTo>
                  <a:cubicBezTo>
                    <a:pt x="3094" y="394"/>
                    <a:pt x="3094" y="394"/>
                    <a:pt x="3094" y="394"/>
                  </a:cubicBezTo>
                  <a:cubicBezTo>
                    <a:pt x="3093" y="395"/>
                    <a:pt x="3093" y="395"/>
                    <a:pt x="3093" y="395"/>
                  </a:cubicBezTo>
                  <a:cubicBezTo>
                    <a:pt x="3095" y="395"/>
                    <a:pt x="3095" y="395"/>
                    <a:pt x="3095" y="395"/>
                  </a:cubicBezTo>
                  <a:cubicBezTo>
                    <a:pt x="3092" y="396"/>
                    <a:pt x="3092" y="396"/>
                    <a:pt x="3092" y="396"/>
                  </a:cubicBezTo>
                  <a:cubicBezTo>
                    <a:pt x="3095" y="396"/>
                    <a:pt x="3095" y="396"/>
                    <a:pt x="3095" y="396"/>
                  </a:cubicBezTo>
                  <a:cubicBezTo>
                    <a:pt x="3095" y="395"/>
                    <a:pt x="3095" y="395"/>
                    <a:pt x="3095" y="395"/>
                  </a:cubicBezTo>
                  <a:cubicBezTo>
                    <a:pt x="3092" y="396"/>
                    <a:pt x="3092" y="396"/>
                    <a:pt x="3092" y="396"/>
                  </a:cubicBezTo>
                  <a:cubicBezTo>
                    <a:pt x="3095" y="396"/>
                    <a:pt x="3095" y="396"/>
                    <a:pt x="3095" y="396"/>
                  </a:cubicBezTo>
                  <a:cubicBezTo>
                    <a:pt x="3091" y="396"/>
                    <a:pt x="3091" y="396"/>
                    <a:pt x="3091" y="396"/>
                  </a:cubicBezTo>
                  <a:cubicBezTo>
                    <a:pt x="3094" y="398"/>
                    <a:pt x="3094" y="398"/>
                    <a:pt x="3094" y="398"/>
                  </a:cubicBezTo>
                  <a:cubicBezTo>
                    <a:pt x="3095" y="398"/>
                    <a:pt x="3095" y="397"/>
                    <a:pt x="3095" y="396"/>
                  </a:cubicBezTo>
                  <a:cubicBezTo>
                    <a:pt x="3091" y="396"/>
                    <a:pt x="3091" y="396"/>
                    <a:pt x="3091" y="396"/>
                  </a:cubicBezTo>
                  <a:cubicBezTo>
                    <a:pt x="3094" y="398"/>
                    <a:pt x="3094" y="398"/>
                    <a:pt x="3094" y="398"/>
                  </a:cubicBezTo>
                  <a:cubicBezTo>
                    <a:pt x="3091" y="396"/>
                    <a:pt x="3091" y="396"/>
                    <a:pt x="3091" y="396"/>
                  </a:cubicBezTo>
                  <a:cubicBezTo>
                    <a:pt x="3089" y="399"/>
                    <a:pt x="3089" y="399"/>
                    <a:pt x="3089" y="399"/>
                  </a:cubicBezTo>
                  <a:cubicBezTo>
                    <a:pt x="3089" y="399"/>
                    <a:pt x="3167" y="446"/>
                    <a:pt x="3247" y="492"/>
                  </a:cubicBezTo>
                  <a:cubicBezTo>
                    <a:pt x="3286" y="515"/>
                    <a:pt x="3327" y="538"/>
                    <a:pt x="3358" y="555"/>
                  </a:cubicBezTo>
                  <a:cubicBezTo>
                    <a:pt x="3373" y="564"/>
                    <a:pt x="3387" y="571"/>
                    <a:pt x="3396" y="576"/>
                  </a:cubicBezTo>
                  <a:cubicBezTo>
                    <a:pt x="3401" y="579"/>
                    <a:pt x="3405" y="581"/>
                    <a:pt x="3408" y="582"/>
                  </a:cubicBezTo>
                  <a:cubicBezTo>
                    <a:pt x="3410" y="583"/>
                    <a:pt x="3411" y="584"/>
                    <a:pt x="3412" y="584"/>
                  </a:cubicBezTo>
                  <a:cubicBezTo>
                    <a:pt x="3413" y="584"/>
                    <a:pt x="3413" y="584"/>
                    <a:pt x="3414" y="585"/>
                  </a:cubicBezTo>
                  <a:cubicBezTo>
                    <a:pt x="3415" y="585"/>
                    <a:pt x="3415" y="585"/>
                    <a:pt x="3416" y="585"/>
                  </a:cubicBezTo>
                  <a:cubicBezTo>
                    <a:pt x="3416" y="585"/>
                    <a:pt x="3417" y="585"/>
                    <a:pt x="3417" y="585"/>
                  </a:cubicBezTo>
                  <a:cubicBezTo>
                    <a:pt x="3418" y="584"/>
                    <a:pt x="3419" y="584"/>
                    <a:pt x="3420" y="583"/>
                  </a:cubicBezTo>
                  <a:cubicBezTo>
                    <a:pt x="3420" y="582"/>
                    <a:pt x="3420" y="581"/>
                    <a:pt x="3420" y="580"/>
                  </a:cubicBezTo>
                  <a:cubicBezTo>
                    <a:pt x="3420" y="579"/>
                    <a:pt x="3419" y="578"/>
                    <a:pt x="3418" y="577"/>
                  </a:cubicBezTo>
                  <a:cubicBezTo>
                    <a:pt x="3110" y="385"/>
                    <a:pt x="3110" y="385"/>
                    <a:pt x="3110" y="385"/>
                  </a:cubicBezTo>
                  <a:cubicBezTo>
                    <a:pt x="3108" y="388"/>
                    <a:pt x="3108" y="388"/>
                    <a:pt x="3108" y="388"/>
                  </a:cubicBezTo>
                  <a:cubicBezTo>
                    <a:pt x="3112" y="390"/>
                    <a:pt x="3112" y="390"/>
                    <a:pt x="3112" y="390"/>
                  </a:cubicBezTo>
                  <a:cubicBezTo>
                    <a:pt x="3109" y="389"/>
                    <a:pt x="3109" y="389"/>
                    <a:pt x="3109" y="389"/>
                  </a:cubicBezTo>
                  <a:cubicBezTo>
                    <a:pt x="3110" y="392"/>
                    <a:pt x="3110" y="392"/>
                    <a:pt x="3110" y="392"/>
                  </a:cubicBezTo>
                  <a:cubicBezTo>
                    <a:pt x="3110" y="392"/>
                    <a:pt x="3111" y="391"/>
                    <a:pt x="3112" y="390"/>
                  </a:cubicBezTo>
                  <a:cubicBezTo>
                    <a:pt x="3109" y="389"/>
                    <a:pt x="3109" y="389"/>
                    <a:pt x="3109" y="389"/>
                  </a:cubicBezTo>
                  <a:cubicBezTo>
                    <a:pt x="3110" y="392"/>
                    <a:pt x="3110" y="392"/>
                    <a:pt x="3110" y="392"/>
                  </a:cubicBezTo>
                  <a:cubicBezTo>
                    <a:pt x="3109" y="389"/>
                    <a:pt x="3109" y="389"/>
                    <a:pt x="3109" y="389"/>
                  </a:cubicBezTo>
                  <a:cubicBezTo>
                    <a:pt x="3109" y="392"/>
                    <a:pt x="3109" y="392"/>
                    <a:pt x="3109" y="392"/>
                  </a:cubicBezTo>
                  <a:cubicBezTo>
                    <a:pt x="3109" y="392"/>
                    <a:pt x="3109" y="392"/>
                    <a:pt x="3110" y="392"/>
                  </a:cubicBezTo>
                  <a:cubicBezTo>
                    <a:pt x="3109" y="389"/>
                    <a:pt x="3109" y="389"/>
                    <a:pt x="3109" y="389"/>
                  </a:cubicBezTo>
                  <a:cubicBezTo>
                    <a:pt x="3109" y="392"/>
                    <a:pt x="3109" y="392"/>
                    <a:pt x="3109" y="392"/>
                  </a:cubicBezTo>
                  <a:cubicBezTo>
                    <a:pt x="3109" y="391"/>
                    <a:pt x="3109" y="391"/>
                    <a:pt x="3109" y="391"/>
                  </a:cubicBezTo>
                  <a:cubicBezTo>
                    <a:pt x="3109" y="392"/>
                    <a:pt x="3109" y="392"/>
                    <a:pt x="3109" y="392"/>
                  </a:cubicBezTo>
                  <a:cubicBezTo>
                    <a:pt x="3109" y="392"/>
                    <a:pt x="3109" y="392"/>
                    <a:pt x="3109" y="392"/>
                  </a:cubicBezTo>
                  <a:cubicBezTo>
                    <a:pt x="3109" y="391"/>
                    <a:pt x="3109" y="391"/>
                    <a:pt x="3109" y="391"/>
                  </a:cubicBezTo>
                  <a:cubicBezTo>
                    <a:pt x="3109" y="392"/>
                    <a:pt x="3109" y="392"/>
                    <a:pt x="3109" y="392"/>
                  </a:cubicBezTo>
                  <a:cubicBezTo>
                    <a:pt x="3109" y="392"/>
                    <a:pt x="3109" y="392"/>
                    <a:pt x="3109" y="392"/>
                  </a:cubicBezTo>
                  <a:cubicBezTo>
                    <a:pt x="3109" y="392"/>
                    <a:pt x="3110" y="392"/>
                    <a:pt x="3111" y="393"/>
                  </a:cubicBezTo>
                  <a:cubicBezTo>
                    <a:pt x="3115" y="394"/>
                    <a:pt x="3124" y="399"/>
                    <a:pt x="3134" y="404"/>
                  </a:cubicBezTo>
                  <a:cubicBezTo>
                    <a:pt x="3172" y="425"/>
                    <a:pt x="3242" y="468"/>
                    <a:pt x="3305" y="505"/>
                  </a:cubicBezTo>
                  <a:cubicBezTo>
                    <a:pt x="3336" y="524"/>
                    <a:pt x="3366" y="542"/>
                    <a:pt x="3388" y="554"/>
                  </a:cubicBezTo>
                  <a:cubicBezTo>
                    <a:pt x="3400" y="561"/>
                    <a:pt x="3409" y="566"/>
                    <a:pt x="3417" y="570"/>
                  </a:cubicBezTo>
                  <a:cubicBezTo>
                    <a:pt x="3420" y="571"/>
                    <a:pt x="3424" y="573"/>
                    <a:pt x="3426" y="574"/>
                  </a:cubicBezTo>
                  <a:cubicBezTo>
                    <a:pt x="3427" y="574"/>
                    <a:pt x="3429" y="575"/>
                    <a:pt x="3430" y="575"/>
                  </a:cubicBezTo>
                  <a:cubicBezTo>
                    <a:pt x="3431" y="575"/>
                    <a:pt x="3432" y="576"/>
                    <a:pt x="3433" y="576"/>
                  </a:cubicBezTo>
                  <a:cubicBezTo>
                    <a:pt x="3433" y="576"/>
                    <a:pt x="3434" y="576"/>
                    <a:pt x="3435" y="575"/>
                  </a:cubicBezTo>
                  <a:cubicBezTo>
                    <a:pt x="3435" y="575"/>
                    <a:pt x="3436" y="574"/>
                    <a:pt x="3437" y="573"/>
                  </a:cubicBezTo>
                  <a:cubicBezTo>
                    <a:pt x="3437" y="573"/>
                    <a:pt x="3437" y="573"/>
                    <a:pt x="3437" y="573"/>
                  </a:cubicBezTo>
                  <a:cubicBezTo>
                    <a:pt x="3438" y="573"/>
                    <a:pt x="3438" y="572"/>
                    <a:pt x="3438" y="571"/>
                  </a:cubicBezTo>
                  <a:cubicBezTo>
                    <a:pt x="3438" y="570"/>
                    <a:pt x="3437" y="570"/>
                    <a:pt x="3437" y="569"/>
                  </a:cubicBezTo>
                  <a:cubicBezTo>
                    <a:pt x="3437" y="568"/>
                    <a:pt x="3436" y="568"/>
                    <a:pt x="3436" y="568"/>
                  </a:cubicBezTo>
                  <a:cubicBezTo>
                    <a:pt x="3435" y="567"/>
                    <a:pt x="3435" y="566"/>
                    <a:pt x="3434" y="566"/>
                  </a:cubicBezTo>
                  <a:cubicBezTo>
                    <a:pt x="3430" y="562"/>
                    <a:pt x="3422" y="557"/>
                    <a:pt x="3411" y="550"/>
                  </a:cubicBezTo>
                  <a:cubicBezTo>
                    <a:pt x="3337" y="502"/>
                    <a:pt x="3122" y="372"/>
                    <a:pt x="3122" y="372"/>
                  </a:cubicBezTo>
                  <a:cubicBezTo>
                    <a:pt x="3120" y="376"/>
                    <a:pt x="3120" y="376"/>
                    <a:pt x="3120" y="376"/>
                  </a:cubicBezTo>
                  <a:cubicBezTo>
                    <a:pt x="3124" y="378"/>
                    <a:pt x="3124" y="378"/>
                    <a:pt x="3124" y="378"/>
                  </a:cubicBezTo>
                  <a:cubicBezTo>
                    <a:pt x="3121" y="376"/>
                    <a:pt x="3121" y="376"/>
                    <a:pt x="3121" y="376"/>
                  </a:cubicBezTo>
                  <a:cubicBezTo>
                    <a:pt x="3122" y="379"/>
                    <a:pt x="3122" y="379"/>
                    <a:pt x="3122" y="379"/>
                  </a:cubicBezTo>
                  <a:cubicBezTo>
                    <a:pt x="3122" y="379"/>
                    <a:pt x="3123" y="378"/>
                    <a:pt x="3124" y="378"/>
                  </a:cubicBezTo>
                  <a:cubicBezTo>
                    <a:pt x="3121" y="376"/>
                    <a:pt x="3121" y="376"/>
                    <a:pt x="3121" y="376"/>
                  </a:cubicBezTo>
                  <a:cubicBezTo>
                    <a:pt x="3122" y="379"/>
                    <a:pt x="3122" y="379"/>
                    <a:pt x="3122" y="379"/>
                  </a:cubicBezTo>
                  <a:cubicBezTo>
                    <a:pt x="3121" y="376"/>
                    <a:pt x="3121" y="376"/>
                    <a:pt x="3121" y="376"/>
                  </a:cubicBezTo>
                  <a:cubicBezTo>
                    <a:pt x="3121" y="379"/>
                    <a:pt x="3121" y="379"/>
                    <a:pt x="3121" y="379"/>
                  </a:cubicBezTo>
                  <a:cubicBezTo>
                    <a:pt x="3121" y="379"/>
                    <a:pt x="3121" y="379"/>
                    <a:pt x="3122" y="379"/>
                  </a:cubicBezTo>
                  <a:cubicBezTo>
                    <a:pt x="3121" y="376"/>
                    <a:pt x="3121" y="376"/>
                    <a:pt x="3121" y="376"/>
                  </a:cubicBezTo>
                  <a:cubicBezTo>
                    <a:pt x="3121" y="379"/>
                    <a:pt x="3121" y="379"/>
                    <a:pt x="3121" y="379"/>
                  </a:cubicBezTo>
                  <a:cubicBezTo>
                    <a:pt x="3121" y="378"/>
                    <a:pt x="3121" y="378"/>
                    <a:pt x="3121" y="378"/>
                  </a:cubicBezTo>
                  <a:cubicBezTo>
                    <a:pt x="3121" y="379"/>
                    <a:pt x="3121" y="379"/>
                    <a:pt x="3121" y="379"/>
                  </a:cubicBezTo>
                  <a:cubicBezTo>
                    <a:pt x="3121" y="379"/>
                    <a:pt x="3121" y="379"/>
                    <a:pt x="3121" y="379"/>
                  </a:cubicBezTo>
                  <a:cubicBezTo>
                    <a:pt x="3121" y="378"/>
                    <a:pt x="3121" y="378"/>
                    <a:pt x="3121" y="378"/>
                  </a:cubicBezTo>
                  <a:cubicBezTo>
                    <a:pt x="3121" y="379"/>
                    <a:pt x="3121" y="379"/>
                    <a:pt x="3121" y="379"/>
                  </a:cubicBezTo>
                  <a:cubicBezTo>
                    <a:pt x="3121" y="379"/>
                    <a:pt x="3121" y="379"/>
                    <a:pt x="3122" y="380"/>
                  </a:cubicBezTo>
                  <a:cubicBezTo>
                    <a:pt x="3126" y="381"/>
                    <a:pt x="3134" y="385"/>
                    <a:pt x="3145" y="391"/>
                  </a:cubicBezTo>
                  <a:cubicBezTo>
                    <a:pt x="3182" y="412"/>
                    <a:pt x="3253" y="455"/>
                    <a:pt x="3316" y="492"/>
                  </a:cubicBezTo>
                  <a:cubicBezTo>
                    <a:pt x="3348" y="511"/>
                    <a:pt x="3378" y="528"/>
                    <a:pt x="3400" y="541"/>
                  </a:cubicBezTo>
                  <a:cubicBezTo>
                    <a:pt x="3411" y="548"/>
                    <a:pt x="3421" y="553"/>
                    <a:pt x="3428" y="557"/>
                  </a:cubicBezTo>
                  <a:cubicBezTo>
                    <a:pt x="3431" y="558"/>
                    <a:pt x="3434" y="560"/>
                    <a:pt x="3436" y="561"/>
                  </a:cubicBezTo>
                  <a:cubicBezTo>
                    <a:pt x="3438" y="561"/>
                    <a:pt x="3439" y="562"/>
                    <a:pt x="3439" y="562"/>
                  </a:cubicBezTo>
                  <a:cubicBezTo>
                    <a:pt x="3440" y="562"/>
                    <a:pt x="3441" y="563"/>
                    <a:pt x="3442" y="563"/>
                  </a:cubicBezTo>
                  <a:cubicBezTo>
                    <a:pt x="3443" y="563"/>
                    <a:pt x="3443" y="563"/>
                    <a:pt x="3444" y="562"/>
                  </a:cubicBezTo>
                  <a:cubicBezTo>
                    <a:pt x="3445" y="562"/>
                    <a:pt x="3445" y="562"/>
                    <a:pt x="3446" y="561"/>
                  </a:cubicBezTo>
                  <a:cubicBezTo>
                    <a:pt x="3447" y="560"/>
                    <a:pt x="3447" y="559"/>
                    <a:pt x="3447" y="558"/>
                  </a:cubicBezTo>
                  <a:cubicBezTo>
                    <a:pt x="3446" y="557"/>
                    <a:pt x="3446" y="556"/>
                    <a:pt x="3445" y="555"/>
                  </a:cubicBezTo>
                  <a:cubicBezTo>
                    <a:pt x="3445" y="555"/>
                    <a:pt x="3440" y="552"/>
                    <a:pt x="3431" y="547"/>
                  </a:cubicBezTo>
                  <a:cubicBezTo>
                    <a:pt x="3402" y="530"/>
                    <a:pt x="3328" y="487"/>
                    <a:pt x="3261" y="446"/>
                  </a:cubicBezTo>
                  <a:cubicBezTo>
                    <a:pt x="3228" y="426"/>
                    <a:pt x="3197" y="406"/>
                    <a:pt x="3174" y="391"/>
                  </a:cubicBezTo>
                  <a:cubicBezTo>
                    <a:pt x="3162" y="384"/>
                    <a:pt x="3153" y="377"/>
                    <a:pt x="3146" y="372"/>
                  </a:cubicBezTo>
                  <a:cubicBezTo>
                    <a:pt x="3143" y="370"/>
                    <a:pt x="3141" y="368"/>
                    <a:pt x="3139" y="366"/>
                  </a:cubicBezTo>
                  <a:cubicBezTo>
                    <a:pt x="3138" y="366"/>
                    <a:pt x="3138" y="365"/>
                    <a:pt x="3138" y="365"/>
                  </a:cubicBezTo>
                  <a:cubicBezTo>
                    <a:pt x="3137" y="365"/>
                    <a:pt x="3137" y="365"/>
                    <a:pt x="3137" y="365"/>
                  </a:cubicBezTo>
                  <a:cubicBezTo>
                    <a:pt x="3137" y="365"/>
                    <a:pt x="3137" y="365"/>
                    <a:pt x="3137" y="365"/>
                  </a:cubicBezTo>
                  <a:cubicBezTo>
                    <a:pt x="3137" y="365"/>
                    <a:pt x="3137" y="365"/>
                    <a:pt x="3137" y="365"/>
                  </a:cubicBezTo>
                  <a:cubicBezTo>
                    <a:pt x="3137" y="365"/>
                    <a:pt x="3137" y="365"/>
                    <a:pt x="3137" y="365"/>
                  </a:cubicBezTo>
                  <a:cubicBezTo>
                    <a:pt x="3137" y="365"/>
                    <a:pt x="3137" y="365"/>
                    <a:pt x="3137" y="365"/>
                  </a:cubicBezTo>
                  <a:cubicBezTo>
                    <a:pt x="3137" y="365"/>
                    <a:pt x="3137" y="365"/>
                    <a:pt x="3137" y="365"/>
                  </a:cubicBezTo>
                  <a:cubicBezTo>
                    <a:pt x="3135" y="366"/>
                    <a:pt x="3135" y="366"/>
                    <a:pt x="3135" y="366"/>
                  </a:cubicBezTo>
                  <a:cubicBezTo>
                    <a:pt x="3138" y="366"/>
                    <a:pt x="3138" y="366"/>
                    <a:pt x="3138" y="366"/>
                  </a:cubicBezTo>
                  <a:cubicBezTo>
                    <a:pt x="3138" y="365"/>
                    <a:pt x="3137" y="365"/>
                    <a:pt x="3137" y="365"/>
                  </a:cubicBezTo>
                  <a:cubicBezTo>
                    <a:pt x="3135" y="366"/>
                    <a:pt x="3135" y="366"/>
                    <a:pt x="3135" y="366"/>
                  </a:cubicBezTo>
                  <a:cubicBezTo>
                    <a:pt x="3138" y="366"/>
                    <a:pt x="3138" y="366"/>
                    <a:pt x="3138" y="366"/>
                  </a:cubicBezTo>
                  <a:cubicBezTo>
                    <a:pt x="3134" y="366"/>
                    <a:pt x="3134" y="366"/>
                    <a:pt x="3134" y="366"/>
                  </a:cubicBezTo>
                  <a:cubicBezTo>
                    <a:pt x="3137" y="368"/>
                    <a:pt x="3137" y="368"/>
                    <a:pt x="3137" y="368"/>
                  </a:cubicBezTo>
                  <a:cubicBezTo>
                    <a:pt x="3138" y="367"/>
                    <a:pt x="3138" y="366"/>
                    <a:pt x="3138" y="366"/>
                  </a:cubicBezTo>
                  <a:cubicBezTo>
                    <a:pt x="3134" y="366"/>
                    <a:pt x="3134" y="366"/>
                    <a:pt x="3134" y="366"/>
                  </a:cubicBezTo>
                  <a:cubicBezTo>
                    <a:pt x="3137" y="368"/>
                    <a:pt x="3137" y="368"/>
                    <a:pt x="3137" y="368"/>
                  </a:cubicBezTo>
                  <a:cubicBezTo>
                    <a:pt x="3134" y="366"/>
                    <a:pt x="3134" y="366"/>
                    <a:pt x="3134" y="366"/>
                  </a:cubicBezTo>
                  <a:cubicBezTo>
                    <a:pt x="3132" y="369"/>
                    <a:pt x="3132" y="369"/>
                    <a:pt x="3132" y="369"/>
                  </a:cubicBezTo>
                  <a:cubicBezTo>
                    <a:pt x="3454" y="550"/>
                    <a:pt x="3454" y="550"/>
                    <a:pt x="3454" y="550"/>
                  </a:cubicBezTo>
                  <a:cubicBezTo>
                    <a:pt x="3456" y="551"/>
                    <a:pt x="3458" y="550"/>
                    <a:pt x="3460" y="548"/>
                  </a:cubicBezTo>
                  <a:cubicBezTo>
                    <a:pt x="3461" y="547"/>
                    <a:pt x="3460" y="544"/>
                    <a:pt x="3458" y="543"/>
                  </a:cubicBezTo>
                  <a:cubicBezTo>
                    <a:pt x="3338" y="468"/>
                    <a:pt x="3338" y="468"/>
                    <a:pt x="3338" y="468"/>
                  </a:cubicBezTo>
                  <a:cubicBezTo>
                    <a:pt x="3465" y="541"/>
                    <a:pt x="3465" y="541"/>
                    <a:pt x="3465" y="541"/>
                  </a:cubicBezTo>
                  <a:cubicBezTo>
                    <a:pt x="3466" y="541"/>
                    <a:pt x="3467" y="542"/>
                    <a:pt x="3468" y="541"/>
                  </a:cubicBezTo>
                  <a:cubicBezTo>
                    <a:pt x="3469" y="541"/>
                    <a:pt x="3470" y="540"/>
                    <a:pt x="3470" y="539"/>
                  </a:cubicBezTo>
                  <a:cubicBezTo>
                    <a:pt x="3471" y="539"/>
                    <a:pt x="3471" y="538"/>
                    <a:pt x="3471" y="537"/>
                  </a:cubicBezTo>
                  <a:cubicBezTo>
                    <a:pt x="3471" y="537"/>
                    <a:pt x="3471" y="536"/>
                    <a:pt x="3471" y="536"/>
                  </a:cubicBezTo>
                  <a:cubicBezTo>
                    <a:pt x="3470" y="535"/>
                    <a:pt x="3470" y="535"/>
                    <a:pt x="3470" y="535"/>
                  </a:cubicBezTo>
                  <a:cubicBezTo>
                    <a:pt x="3469" y="534"/>
                    <a:pt x="3469" y="534"/>
                    <a:pt x="3469" y="534"/>
                  </a:cubicBezTo>
                  <a:cubicBezTo>
                    <a:pt x="3469" y="534"/>
                    <a:pt x="3468" y="533"/>
                    <a:pt x="3467" y="533"/>
                  </a:cubicBezTo>
                  <a:cubicBezTo>
                    <a:pt x="3464" y="531"/>
                    <a:pt x="3457" y="526"/>
                    <a:pt x="3447" y="520"/>
                  </a:cubicBezTo>
                  <a:cubicBezTo>
                    <a:pt x="3378" y="476"/>
                    <a:pt x="3168" y="346"/>
                    <a:pt x="3168" y="346"/>
                  </a:cubicBezTo>
                  <a:cubicBezTo>
                    <a:pt x="3166" y="349"/>
                    <a:pt x="3166" y="349"/>
                    <a:pt x="3166" y="349"/>
                  </a:cubicBezTo>
                  <a:cubicBezTo>
                    <a:pt x="3169" y="351"/>
                    <a:pt x="3169" y="351"/>
                    <a:pt x="3169" y="351"/>
                  </a:cubicBezTo>
                  <a:cubicBezTo>
                    <a:pt x="3167" y="350"/>
                    <a:pt x="3167" y="350"/>
                    <a:pt x="3167" y="350"/>
                  </a:cubicBezTo>
                  <a:cubicBezTo>
                    <a:pt x="3168" y="353"/>
                    <a:pt x="3168" y="353"/>
                    <a:pt x="3168" y="353"/>
                  </a:cubicBezTo>
                  <a:cubicBezTo>
                    <a:pt x="3168" y="353"/>
                    <a:pt x="3169" y="352"/>
                    <a:pt x="3169" y="351"/>
                  </a:cubicBezTo>
                  <a:cubicBezTo>
                    <a:pt x="3167" y="350"/>
                    <a:pt x="3167" y="350"/>
                    <a:pt x="3167" y="350"/>
                  </a:cubicBezTo>
                  <a:cubicBezTo>
                    <a:pt x="3168" y="353"/>
                    <a:pt x="3168" y="353"/>
                    <a:pt x="3168" y="353"/>
                  </a:cubicBezTo>
                  <a:cubicBezTo>
                    <a:pt x="3167" y="351"/>
                    <a:pt x="3167" y="351"/>
                    <a:pt x="3167" y="351"/>
                  </a:cubicBezTo>
                  <a:cubicBezTo>
                    <a:pt x="3167" y="353"/>
                    <a:pt x="3167" y="353"/>
                    <a:pt x="3167" y="353"/>
                  </a:cubicBezTo>
                  <a:cubicBezTo>
                    <a:pt x="3167" y="353"/>
                    <a:pt x="3167" y="353"/>
                    <a:pt x="3168" y="353"/>
                  </a:cubicBezTo>
                  <a:cubicBezTo>
                    <a:pt x="3167" y="351"/>
                    <a:pt x="3167" y="351"/>
                    <a:pt x="3167" y="351"/>
                  </a:cubicBezTo>
                  <a:cubicBezTo>
                    <a:pt x="3167" y="353"/>
                    <a:pt x="3167" y="353"/>
                    <a:pt x="3167" y="353"/>
                  </a:cubicBezTo>
                  <a:cubicBezTo>
                    <a:pt x="3167" y="353"/>
                    <a:pt x="3167" y="353"/>
                    <a:pt x="3167" y="353"/>
                  </a:cubicBezTo>
                  <a:cubicBezTo>
                    <a:pt x="3167" y="353"/>
                    <a:pt x="3167" y="353"/>
                    <a:pt x="3167" y="353"/>
                  </a:cubicBezTo>
                  <a:cubicBezTo>
                    <a:pt x="3167" y="353"/>
                    <a:pt x="3167" y="353"/>
                    <a:pt x="3167" y="353"/>
                  </a:cubicBezTo>
                  <a:cubicBezTo>
                    <a:pt x="3167" y="353"/>
                    <a:pt x="3167" y="353"/>
                    <a:pt x="3167" y="353"/>
                  </a:cubicBezTo>
                  <a:cubicBezTo>
                    <a:pt x="3167" y="353"/>
                    <a:pt x="3167" y="353"/>
                    <a:pt x="3167" y="353"/>
                  </a:cubicBezTo>
                  <a:cubicBezTo>
                    <a:pt x="3167" y="353"/>
                    <a:pt x="3168" y="353"/>
                    <a:pt x="3169" y="353"/>
                  </a:cubicBezTo>
                  <a:cubicBezTo>
                    <a:pt x="3173" y="355"/>
                    <a:pt x="3181" y="359"/>
                    <a:pt x="3192" y="364"/>
                  </a:cubicBezTo>
                  <a:cubicBezTo>
                    <a:pt x="3230" y="384"/>
                    <a:pt x="3302" y="425"/>
                    <a:pt x="3363" y="462"/>
                  </a:cubicBezTo>
                  <a:cubicBezTo>
                    <a:pt x="3394" y="480"/>
                    <a:pt x="3423" y="497"/>
                    <a:pt x="3443" y="510"/>
                  </a:cubicBezTo>
                  <a:cubicBezTo>
                    <a:pt x="3454" y="516"/>
                    <a:pt x="3462" y="521"/>
                    <a:pt x="3468" y="525"/>
                  </a:cubicBezTo>
                  <a:cubicBezTo>
                    <a:pt x="3474" y="528"/>
                    <a:pt x="3477" y="530"/>
                    <a:pt x="3477" y="530"/>
                  </a:cubicBezTo>
                  <a:cubicBezTo>
                    <a:pt x="3479" y="531"/>
                    <a:pt x="3480" y="531"/>
                    <a:pt x="3481" y="530"/>
                  </a:cubicBezTo>
                  <a:cubicBezTo>
                    <a:pt x="3483" y="529"/>
                    <a:pt x="3483" y="528"/>
                    <a:pt x="3483" y="527"/>
                  </a:cubicBezTo>
                  <a:cubicBezTo>
                    <a:pt x="3483" y="526"/>
                    <a:pt x="3483" y="525"/>
                    <a:pt x="3483" y="525"/>
                  </a:cubicBezTo>
                  <a:cubicBezTo>
                    <a:pt x="3483" y="524"/>
                    <a:pt x="3482" y="524"/>
                    <a:pt x="3482" y="524"/>
                  </a:cubicBezTo>
                  <a:cubicBezTo>
                    <a:pt x="3482" y="523"/>
                    <a:pt x="3482" y="523"/>
                    <a:pt x="3482" y="523"/>
                  </a:cubicBezTo>
                  <a:cubicBezTo>
                    <a:pt x="3481" y="523"/>
                    <a:pt x="3481" y="523"/>
                    <a:pt x="3481" y="523"/>
                  </a:cubicBezTo>
                  <a:cubicBezTo>
                    <a:pt x="3479" y="522"/>
                    <a:pt x="3473" y="518"/>
                    <a:pt x="3464" y="513"/>
                  </a:cubicBezTo>
                  <a:cubicBezTo>
                    <a:pt x="3432" y="493"/>
                    <a:pt x="3360" y="450"/>
                    <a:pt x="3297" y="410"/>
                  </a:cubicBezTo>
                  <a:cubicBezTo>
                    <a:pt x="3265" y="391"/>
                    <a:pt x="3235" y="372"/>
                    <a:pt x="3213" y="358"/>
                  </a:cubicBezTo>
                  <a:cubicBezTo>
                    <a:pt x="3202" y="351"/>
                    <a:pt x="3193" y="345"/>
                    <a:pt x="3187" y="341"/>
                  </a:cubicBezTo>
                  <a:cubicBezTo>
                    <a:pt x="3184" y="339"/>
                    <a:pt x="3182" y="337"/>
                    <a:pt x="3180" y="336"/>
                  </a:cubicBezTo>
                  <a:cubicBezTo>
                    <a:pt x="3179" y="335"/>
                    <a:pt x="3179" y="335"/>
                    <a:pt x="3179" y="335"/>
                  </a:cubicBezTo>
                  <a:cubicBezTo>
                    <a:pt x="3179" y="335"/>
                    <a:pt x="3179" y="335"/>
                    <a:pt x="3179" y="335"/>
                  </a:cubicBezTo>
                  <a:cubicBezTo>
                    <a:pt x="3177" y="336"/>
                    <a:pt x="3177" y="336"/>
                    <a:pt x="3177" y="336"/>
                  </a:cubicBezTo>
                  <a:cubicBezTo>
                    <a:pt x="3179" y="335"/>
                    <a:pt x="3179" y="335"/>
                    <a:pt x="3179" y="335"/>
                  </a:cubicBezTo>
                  <a:cubicBezTo>
                    <a:pt x="3179" y="335"/>
                    <a:pt x="3179" y="335"/>
                    <a:pt x="3179" y="335"/>
                  </a:cubicBezTo>
                  <a:cubicBezTo>
                    <a:pt x="3177" y="336"/>
                    <a:pt x="3177" y="336"/>
                    <a:pt x="3177" y="336"/>
                  </a:cubicBezTo>
                  <a:cubicBezTo>
                    <a:pt x="3179" y="335"/>
                    <a:pt x="3179" y="335"/>
                    <a:pt x="3179" y="335"/>
                  </a:cubicBezTo>
                  <a:cubicBezTo>
                    <a:pt x="3176" y="337"/>
                    <a:pt x="3176" y="337"/>
                    <a:pt x="3176" y="337"/>
                  </a:cubicBezTo>
                  <a:cubicBezTo>
                    <a:pt x="3179" y="337"/>
                    <a:pt x="3179" y="337"/>
                    <a:pt x="3179" y="337"/>
                  </a:cubicBezTo>
                  <a:cubicBezTo>
                    <a:pt x="3179" y="335"/>
                    <a:pt x="3179" y="335"/>
                    <a:pt x="3179" y="335"/>
                  </a:cubicBezTo>
                  <a:cubicBezTo>
                    <a:pt x="3176" y="337"/>
                    <a:pt x="3176" y="337"/>
                    <a:pt x="3176" y="337"/>
                  </a:cubicBezTo>
                  <a:cubicBezTo>
                    <a:pt x="3179" y="337"/>
                    <a:pt x="3179" y="337"/>
                    <a:pt x="3179" y="337"/>
                  </a:cubicBezTo>
                  <a:cubicBezTo>
                    <a:pt x="3175" y="337"/>
                    <a:pt x="3175" y="337"/>
                    <a:pt x="3175" y="337"/>
                  </a:cubicBezTo>
                  <a:cubicBezTo>
                    <a:pt x="3178" y="339"/>
                    <a:pt x="3178" y="339"/>
                    <a:pt x="3178" y="339"/>
                  </a:cubicBezTo>
                  <a:cubicBezTo>
                    <a:pt x="3179" y="338"/>
                    <a:pt x="3179" y="337"/>
                    <a:pt x="3179" y="337"/>
                  </a:cubicBezTo>
                  <a:cubicBezTo>
                    <a:pt x="3175" y="337"/>
                    <a:pt x="3175" y="337"/>
                    <a:pt x="3175" y="337"/>
                  </a:cubicBezTo>
                  <a:cubicBezTo>
                    <a:pt x="3178" y="339"/>
                    <a:pt x="3178" y="339"/>
                    <a:pt x="3178" y="339"/>
                  </a:cubicBezTo>
                  <a:cubicBezTo>
                    <a:pt x="3179" y="339"/>
                    <a:pt x="3179" y="339"/>
                    <a:pt x="3179" y="339"/>
                  </a:cubicBezTo>
                  <a:cubicBezTo>
                    <a:pt x="3175" y="337"/>
                    <a:pt x="3175" y="337"/>
                    <a:pt x="3175" y="337"/>
                  </a:cubicBezTo>
                  <a:cubicBezTo>
                    <a:pt x="3177" y="340"/>
                    <a:pt x="3177" y="340"/>
                    <a:pt x="3177" y="340"/>
                  </a:cubicBezTo>
                  <a:cubicBezTo>
                    <a:pt x="3177" y="340"/>
                    <a:pt x="3178" y="340"/>
                    <a:pt x="3179" y="339"/>
                  </a:cubicBezTo>
                  <a:cubicBezTo>
                    <a:pt x="3175" y="337"/>
                    <a:pt x="3175" y="337"/>
                    <a:pt x="3175" y="337"/>
                  </a:cubicBezTo>
                  <a:cubicBezTo>
                    <a:pt x="3177" y="340"/>
                    <a:pt x="3177" y="340"/>
                    <a:pt x="3177" y="340"/>
                  </a:cubicBezTo>
                  <a:cubicBezTo>
                    <a:pt x="3176" y="337"/>
                    <a:pt x="3176" y="337"/>
                    <a:pt x="3176" y="337"/>
                  </a:cubicBezTo>
                  <a:cubicBezTo>
                    <a:pt x="3176" y="340"/>
                    <a:pt x="3176" y="340"/>
                    <a:pt x="3176" y="340"/>
                  </a:cubicBezTo>
                  <a:cubicBezTo>
                    <a:pt x="3176" y="340"/>
                    <a:pt x="3176" y="340"/>
                    <a:pt x="3177" y="340"/>
                  </a:cubicBezTo>
                  <a:cubicBezTo>
                    <a:pt x="3176" y="337"/>
                    <a:pt x="3176" y="337"/>
                    <a:pt x="3176" y="337"/>
                  </a:cubicBezTo>
                  <a:cubicBezTo>
                    <a:pt x="3176" y="340"/>
                    <a:pt x="3176" y="340"/>
                    <a:pt x="3176" y="340"/>
                  </a:cubicBezTo>
                  <a:cubicBezTo>
                    <a:pt x="3176" y="339"/>
                    <a:pt x="3176" y="339"/>
                    <a:pt x="3176" y="339"/>
                  </a:cubicBezTo>
                  <a:cubicBezTo>
                    <a:pt x="3175" y="340"/>
                    <a:pt x="3175" y="340"/>
                    <a:pt x="3175" y="340"/>
                  </a:cubicBezTo>
                  <a:cubicBezTo>
                    <a:pt x="3176" y="340"/>
                    <a:pt x="3176" y="340"/>
                    <a:pt x="3176" y="340"/>
                  </a:cubicBezTo>
                  <a:cubicBezTo>
                    <a:pt x="3176" y="339"/>
                    <a:pt x="3176" y="339"/>
                    <a:pt x="3176" y="339"/>
                  </a:cubicBezTo>
                  <a:cubicBezTo>
                    <a:pt x="3175" y="340"/>
                    <a:pt x="3175" y="340"/>
                    <a:pt x="3175" y="340"/>
                  </a:cubicBezTo>
                  <a:cubicBezTo>
                    <a:pt x="3175" y="340"/>
                    <a:pt x="3176" y="341"/>
                    <a:pt x="3177" y="341"/>
                  </a:cubicBezTo>
                  <a:cubicBezTo>
                    <a:pt x="3181" y="342"/>
                    <a:pt x="3189" y="346"/>
                    <a:pt x="3199" y="352"/>
                  </a:cubicBezTo>
                  <a:cubicBezTo>
                    <a:pt x="3237" y="372"/>
                    <a:pt x="3309" y="413"/>
                    <a:pt x="3371" y="450"/>
                  </a:cubicBezTo>
                  <a:cubicBezTo>
                    <a:pt x="3402" y="468"/>
                    <a:pt x="3431" y="485"/>
                    <a:pt x="3452" y="498"/>
                  </a:cubicBezTo>
                  <a:cubicBezTo>
                    <a:pt x="3463" y="504"/>
                    <a:pt x="3471" y="509"/>
                    <a:pt x="3477" y="513"/>
                  </a:cubicBezTo>
                  <a:cubicBezTo>
                    <a:pt x="3483" y="516"/>
                    <a:pt x="3486" y="518"/>
                    <a:pt x="3486" y="518"/>
                  </a:cubicBezTo>
                  <a:cubicBezTo>
                    <a:pt x="3488" y="519"/>
                    <a:pt x="3491" y="519"/>
                    <a:pt x="3492" y="517"/>
                  </a:cubicBezTo>
                  <a:cubicBezTo>
                    <a:pt x="3492" y="516"/>
                    <a:pt x="3493" y="515"/>
                    <a:pt x="3493" y="514"/>
                  </a:cubicBezTo>
                  <a:cubicBezTo>
                    <a:pt x="3493" y="514"/>
                    <a:pt x="3492" y="513"/>
                    <a:pt x="3492" y="513"/>
                  </a:cubicBezTo>
                  <a:cubicBezTo>
                    <a:pt x="3492" y="512"/>
                    <a:pt x="3491" y="511"/>
                    <a:pt x="3491" y="511"/>
                  </a:cubicBezTo>
                  <a:cubicBezTo>
                    <a:pt x="3490" y="510"/>
                    <a:pt x="3490" y="510"/>
                    <a:pt x="3489" y="509"/>
                  </a:cubicBezTo>
                  <a:cubicBezTo>
                    <a:pt x="3485" y="506"/>
                    <a:pt x="3477" y="501"/>
                    <a:pt x="3467" y="494"/>
                  </a:cubicBezTo>
                  <a:cubicBezTo>
                    <a:pt x="3433" y="471"/>
                    <a:pt x="3364" y="429"/>
                    <a:pt x="3305" y="393"/>
                  </a:cubicBezTo>
                  <a:cubicBezTo>
                    <a:pt x="3246" y="357"/>
                    <a:pt x="3195" y="326"/>
                    <a:pt x="3195" y="326"/>
                  </a:cubicBezTo>
                  <a:cubicBezTo>
                    <a:pt x="3193" y="330"/>
                    <a:pt x="3193" y="330"/>
                    <a:pt x="3193" y="330"/>
                  </a:cubicBezTo>
                  <a:cubicBezTo>
                    <a:pt x="3191" y="333"/>
                    <a:pt x="3191" y="333"/>
                    <a:pt x="3191" y="333"/>
                  </a:cubicBezTo>
                  <a:cubicBezTo>
                    <a:pt x="3495" y="511"/>
                    <a:pt x="3495" y="511"/>
                    <a:pt x="3495" y="511"/>
                  </a:cubicBezTo>
                  <a:cubicBezTo>
                    <a:pt x="3497" y="512"/>
                    <a:pt x="3500" y="512"/>
                    <a:pt x="3501" y="510"/>
                  </a:cubicBezTo>
                  <a:cubicBezTo>
                    <a:pt x="3501" y="509"/>
                    <a:pt x="3501" y="508"/>
                    <a:pt x="3501" y="508"/>
                  </a:cubicBezTo>
                  <a:cubicBezTo>
                    <a:pt x="3501" y="506"/>
                    <a:pt x="3501" y="505"/>
                    <a:pt x="3501" y="505"/>
                  </a:cubicBezTo>
                  <a:cubicBezTo>
                    <a:pt x="3500" y="504"/>
                    <a:pt x="3499" y="503"/>
                    <a:pt x="3498" y="502"/>
                  </a:cubicBezTo>
                  <a:cubicBezTo>
                    <a:pt x="3496" y="501"/>
                    <a:pt x="3494" y="499"/>
                    <a:pt x="3490" y="496"/>
                  </a:cubicBezTo>
                  <a:cubicBezTo>
                    <a:pt x="3478" y="488"/>
                    <a:pt x="3454" y="473"/>
                    <a:pt x="3425" y="455"/>
                  </a:cubicBezTo>
                  <a:cubicBezTo>
                    <a:pt x="3381" y="429"/>
                    <a:pt x="3326" y="397"/>
                    <a:pt x="3282" y="371"/>
                  </a:cubicBezTo>
                  <a:cubicBezTo>
                    <a:pt x="3260" y="357"/>
                    <a:pt x="3241" y="346"/>
                    <a:pt x="3227" y="337"/>
                  </a:cubicBezTo>
                  <a:cubicBezTo>
                    <a:pt x="3220" y="333"/>
                    <a:pt x="3215" y="329"/>
                    <a:pt x="3211" y="326"/>
                  </a:cubicBezTo>
                  <a:cubicBezTo>
                    <a:pt x="3209" y="325"/>
                    <a:pt x="3208" y="324"/>
                    <a:pt x="3207" y="323"/>
                  </a:cubicBezTo>
                  <a:cubicBezTo>
                    <a:pt x="3207" y="323"/>
                    <a:pt x="3206" y="322"/>
                    <a:pt x="3206" y="322"/>
                  </a:cubicBezTo>
                  <a:cubicBezTo>
                    <a:pt x="3205" y="323"/>
                    <a:pt x="3205" y="323"/>
                    <a:pt x="3205" y="323"/>
                  </a:cubicBezTo>
                  <a:cubicBezTo>
                    <a:pt x="3207" y="323"/>
                    <a:pt x="3207" y="323"/>
                    <a:pt x="3207" y="323"/>
                  </a:cubicBezTo>
                  <a:cubicBezTo>
                    <a:pt x="3206" y="322"/>
                    <a:pt x="3206" y="322"/>
                    <a:pt x="3206" y="322"/>
                  </a:cubicBezTo>
                  <a:cubicBezTo>
                    <a:pt x="3205" y="323"/>
                    <a:pt x="3205" y="323"/>
                    <a:pt x="3205" y="323"/>
                  </a:cubicBezTo>
                  <a:cubicBezTo>
                    <a:pt x="3207" y="323"/>
                    <a:pt x="3207" y="323"/>
                    <a:pt x="3207" y="323"/>
                  </a:cubicBezTo>
                  <a:cubicBezTo>
                    <a:pt x="3204" y="324"/>
                    <a:pt x="3204" y="324"/>
                    <a:pt x="3204" y="324"/>
                  </a:cubicBezTo>
                  <a:cubicBezTo>
                    <a:pt x="3207" y="324"/>
                    <a:pt x="3207" y="324"/>
                    <a:pt x="3207" y="324"/>
                  </a:cubicBezTo>
                  <a:cubicBezTo>
                    <a:pt x="3207" y="323"/>
                    <a:pt x="3207" y="323"/>
                    <a:pt x="3207" y="323"/>
                  </a:cubicBezTo>
                  <a:cubicBezTo>
                    <a:pt x="3204" y="324"/>
                    <a:pt x="3204" y="324"/>
                    <a:pt x="3204" y="324"/>
                  </a:cubicBezTo>
                  <a:cubicBezTo>
                    <a:pt x="3207" y="324"/>
                    <a:pt x="3207" y="324"/>
                    <a:pt x="3207" y="324"/>
                  </a:cubicBezTo>
                  <a:cubicBezTo>
                    <a:pt x="3203" y="324"/>
                    <a:pt x="3203" y="324"/>
                    <a:pt x="3203" y="324"/>
                  </a:cubicBezTo>
                  <a:cubicBezTo>
                    <a:pt x="3206" y="326"/>
                    <a:pt x="3206" y="326"/>
                    <a:pt x="3206" y="326"/>
                  </a:cubicBezTo>
                  <a:cubicBezTo>
                    <a:pt x="3207" y="325"/>
                    <a:pt x="3207" y="325"/>
                    <a:pt x="3207" y="324"/>
                  </a:cubicBezTo>
                  <a:cubicBezTo>
                    <a:pt x="3203" y="324"/>
                    <a:pt x="3203" y="324"/>
                    <a:pt x="3203" y="324"/>
                  </a:cubicBezTo>
                  <a:cubicBezTo>
                    <a:pt x="3206" y="326"/>
                    <a:pt x="3206" y="326"/>
                    <a:pt x="3206" y="326"/>
                  </a:cubicBezTo>
                  <a:cubicBezTo>
                    <a:pt x="3206" y="326"/>
                    <a:pt x="3206" y="326"/>
                    <a:pt x="3206" y="326"/>
                  </a:cubicBezTo>
                  <a:cubicBezTo>
                    <a:pt x="3203" y="324"/>
                    <a:pt x="3203" y="324"/>
                    <a:pt x="3203" y="324"/>
                  </a:cubicBezTo>
                  <a:cubicBezTo>
                    <a:pt x="3204" y="327"/>
                    <a:pt x="3204" y="327"/>
                    <a:pt x="3204" y="327"/>
                  </a:cubicBezTo>
                  <a:cubicBezTo>
                    <a:pt x="3205" y="327"/>
                    <a:pt x="3206" y="327"/>
                    <a:pt x="3206" y="326"/>
                  </a:cubicBezTo>
                  <a:cubicBezTo>
                    <a:pt x="3203" y="324"/>
                    <a:pt x="3203" y="324"/>
                    <a:pt x="3203" y="324"/>
                  </a:cubicBezTo>
                  <a:cubicBezTo>
                    <a:pt x="3204" y="327"/>
                    <a:pt x="3204" y="327"/>
                    <a:pt x="3204" y="327"/>
                  </a:cubicBezTo>
                  <a:cubicBezTo>
                    <a:pt x="3204" y="325"/>
                    <a:pt x="3204" y="325"/>
                    <a:pt x="3204" y="325"/>
                  </a:cubicBezTo>
                  <a:cubicBezTo>
                    <a:pt x="3204" y="328"/>
                    <a:pt x="3204" y="328"/>
                    <a:pt x="3204" y="328"/>
                  </a:cubicBezTo>
                  <a:cubicBezTo>
                    <a:pt x="3204" y="328"/>
                    <a:pt x="3204" y="328"/>
                    <a:pt x="3204" y="327"/>
                  </a:cubicBezTo>
                  <a:cubicBezTo>
                    <a:pt x="3204" y="325"/>
                    <a:pt x="3204" y="325"/>
                    <a:pt x="3204" y="325"/>
                  </a:cubicBezTo>
                  <a:cubicBezTo>
                    <a:pt x="3204" y="328"/>
                    <a:pt x="3204" y="328"/>
                    <a:pt x="3204" y="328"/>
                  </a:cubicBezTo>
                  <a:cubicBezTo>
                    <a:pt x="3204" y="327"/>
                    <a:pt x="3204" y="327"/>
                    <a:pt x="3204" y="327"/>
                  </a:cubicBezTo>
                  <a:cubicBezTo>
                    <a:pt x="3203" y="328"/>
                    <a:pt x="3203" y="328"/>
                    <a:pt x="3203" y="328"/>
                  </a:cubicBezTo>
                  <a:cubicBezTo>
                    <a:pt x="3204" y="328"/>
                    <a:pt x="3204" y="328"/>
                    <a:pt x="3204" y="328"/>
                  </a:cubicBezTo>
                  <a:cubicBezTo>
                    <a:pt x="3204" y="327"/>
                    <a:pt x="3204" y="327"/>
                    <a:pt x="3204" y="327"/>
                  </a:cubicBezTo>
                  <a:cubicBezTo>
                    <a:pt x="3203" y="328"/>
                    <a:pt x="3203" y="328"/>
                    <a:pt x="3203" y="328"/>
                  </a:cubicBezTo>
                  <a:cubicBezTo>
                    <a:pt x="3204" y="328"/>
                    <a:pt x="3204" y="328"/>
                    <a:pt x="3205" y="328"/>
                  </a:cubicBezTo>
                  <a:cubicBezTo>
                    <a:pt x="3209" y="329"/>
                    <a:pt x="3217" y="333"/>
                    <a:pt x="3227" y="339"/>
                  </a:cubicBezTo>
                  <a:cubicBezTo>
                    <a:pt x="3263" y="358"/>
                    <a:pt x="3330" y="398"/>
                    <a:pt x="3390" y="434"/>
                  </a:cubicBezTo>
                  <a:cubicBezTo>
                    <a:pt x="3419" y="451"/>
                    <a:pt x="3447" y="468"/>
                    <a:pt x="3467" y="480"/>
                  </a:cubicBezTo>
                  <a:cubicBezTo>
                    <a:pt x="3478" y="486"/>
                    <a:pt x="3486" y="491"/>
                    <a:pt x="3492" y="494"/>
                  </a:cubicBezTo>
                  <a:cubicBezTo>
                    <a:pt x="3496" y="496"/>
                    <a:pt x="3498" y="497"/>
                    <a:pt x="3500" y="498"/>
                  </a:cubicBezTo>
                  <a:cubicBezTo>
                    <a:pt x="3501" y="499"/>
                    <a:pt x="3502" y="499"/>
                    <a:pt x="3502" y="499"/>
                  </a:cubicBezTo>
                  <a:cubicBezTo>
                    <a:pt x="3503" y="499"/>
                    <a:pt x="3503" y="500"/>
                    <a:pt x="3503" y="500"/>
                  </a:cubicBezTo>
                  <a:cubicBezTo>
                    <a:pt x="3504" y="500"/>
                    <a:pt x="3504" y="500"/>
                    <a:pt x="3505" y="500"/>
                  </a:cubicBezTo>
                  <a:cubicBezTo>
                    <a:pt x="3505" y="500"/>
                    <a:pt x="3506" y="500"/>
                    <a:pt x="3506" y="500"/>
                  </a:cubicBezTo>
                  <a:cubicBezTo>
                    <a:pt x="3507" y="499"/>
                    <a:pt x="3508" y="499"/>
                    <a:pt x="3508" y="498"/>
                  </a:cubicBezTo>
                  <a:cubicBezTo>
                    <a:pt x="3509" y="497"/>
                    <a:pt x="3509" y="496"/>
                    <a:pt x="3509" y="495"/>
                  </a:cubicBezTo>
                  <a:cubicBezTo>
                    <a:pt x="3509" y="494"/>
                    <a:pt x="3508" y="493"/>
                    <a:pt x="3507" y="492"/>
                  </a:cubicBezTo>
                  <a:cubicBezTo>
                    <a:pt x="3214" y="309"/>
                    <a:pt x="3214" y="309"/>
                    <a:pt x="3214" y="309"/>
                  </a:cubicBezTo>
                  <a:cubicBezTo>
                    <a:pt x="3212" y="313"/>
                    <a:pt x="3212" y="313"/>
                    <a:pt x="3212" y="313"/>
                  </a:cubicBezTo>
                  <a:cubicBezTo>
                    <a:pt x="3210" y="316"/>
                    <a:pt x="3210" y="316"/>
                    <a:pt x="3210" y="316"/>
                  </a:cubicBezTo>
                  <a:cubicBezTo>
                    <a:pt x="3210" y="316"/>
                    <a:pt x="3286" y="359"/>
                    <a:pt x="3363" y="403"/>
                  </a:cubicBezTo>
                  <a:cubicBezTo>
                    <a:pt x="3401" y="424"/>
                    <a:pt x="3439" y="446"/>
                    <a:pt x="3468" y="462"/>
                  </a:cubicBezTo>
                  <a:cubicBezTo>
                    <a:pt x="3483" y="470"/>
                    <a:pt x="3495" y="477"/>
                    <a:pt x="3504" y="481"/>
                  </a:cubicBezTo>
                  <a:cubicBezTo>
                    <a:pt x="3508" y="484"/>
                    <a:pt x="3511" y="486"/>
                    <a:pt x="3514" y="487"/>
                  </a:cubicBezTo>
                  <a:cubicBezTo>
                    <a:pt x="3515" y="488"/>
                    <a:pt x="3516" y="488"/>
                    <a:pt x="3517" y="488"/>
                  </a:cubicBezTo>
                  <a:cubicBezTo>
                    <a:pt x="3517" y="489"/>
                    <a:pt x="3517" y="489"/>
                    <a:pt x="3518" y="489"/>
                  </a:cubicBezTo>
                  <a:cubicBezTo>
                    <a:pt x="3518" y="489"/>
                    <a:pt x="3518" y="489"/>
                    <a:pt x="3518" y="489"/>
                  </a:cubicBezTo>
                  <a:cubicBezTo>
                    <a:pt x="3519" y="489"/>
                    <a:pt x="3519" y="489"/>
                    <a:pt x="3519" y="489"/>
                  </a:cubicBezTo>
                  <a:cubicBezTo>
                    <a:pt x="3519" y="489"/>
                    <a:pt x="3519" y="489"/>
                    <a:pt x="3520" y="489"/>
                  </a:cubicBezTo>
                  <a:cubicBezTo>
                    <a:pt x="3520" y="489"/>
                    <a:pt x="3520" y="489"/>
                    <a:pt x="3521" y="489"/>
                  </a:cubicBezTo>
                  <a:cubicBezTo>
                    <a:pt x="3522" y="489"/>
                    <a:pt x="3522" y="488"/>
                    <a:pt x="3523" y="488"/>
                  </a:cubicBezTo>
                  <a:cubicBezTo>
                    <a:pt x="3524" y="487"/>
                    <a:pt x="3524" y="486"/>
                    <a:pt x="3524" y="485"/>
                  </a:cubicBezTo>
                  <a:cubicBezTo>
                    <a:pt x="3523" y="483"/>
                    <a:pt x="3523" y="482"/>
                    <a:pt x="3522" y="482"/>
                  </a:cubicBezTo>
                  <a:cubicBezTo>
                    <a:pt x="3522" y="482"/>
                    <a:pt x="3517" y="479"/>
                    <a:pt x="3509" y="474"/>
                  </a:cubicBezTo>
                  <a:cubicBezTo>
                    <a:pt x="3481" y="457"/>
                    <a:pt x="3410" y="414"/>
                    <a:pt x="3347" y="374"/>
                  </a:cubicBezTo>
                  <a:cubicBezTo>
                    <a:pt x="3315" y="355"/>
                    <a:pt x="3285" y="336"/>
                    <a:pt x="3263" y="322"/>
                  </a:cubicBezTo>
                  <a:cubicBezTo>
                    <a:pt x="3252" y="315"/>
                    <a:pt x="3243" y="309"/>
                    <a:pt x="3237" y="305"/>
                  </a:cubicBezTo>
                  <a:cubicBezTo>
                    <a:pt x="3233" y="303"/>
                    <a:pt x="3231" y="301"/>
                    <a:pt x="3229" y="300"/>
                  </a:cubicBezTo>
                  <a:cubicBezTo>
                    <a:pt x="3229" y="299"/>
                    <a:pt x="3228" y="299"/>
                    <a:pt x="3228" y="299"/>
                  </a:cubicBezTo>
                  <a:cubicBezTo>
                    <a:pt x="3228" y="298"/>
                    <a:pt x="3228" y="298"/>
                    <a:pt x="3228" y="298"/>
                  </a:cubicBezTo>
                  <a:cubicBezTo>
                    <a:pt x="3228" y="299"/>
                    <a:pt x="3228" y="299"/>
                    <a:pt x="3228" y="299"/>
                  </a:cubicBezTo>
                  <a:cubicBezTo>
                    <a:pt x="3228" y="298"/>
                    <a:pt x="3228" y="298"/>
                    <a:pt x="3228" y="298"/>
                  </a:cubicBezTo>
                  <a:cubicBezTo>
                    <a:pt x="3228" y="298"/>
                    <a:pt x="3228" y="298"/>
                    <a:pt x="3228" y="298"/>
                  </a:cubicBezTo>
                  <a:cubicBezTo>
                    <a:pt x="3228" y="299"/>
                    <a:pt x="3228" y="299"/>
                    <a:pt x="3228" y="299"/>
                  </a:cubicBezTo>
                  <a:cubicBezTo>
                    <a:pt x="3228" y="298"/>
                    <a:pt x="3228" y="298"/>
                    <a:pt x="3228" y="298"/>
                  </a:cubicBezTo>
                  <a:cubicBezTo>
                    <a:pt x="3226" y="300"/>
                    <a:pt x="3226" y="300"/>
                    <a:pt x="3226" y="300"/>
                  </a:cubicBezTo>
                  <a:cubicBezTo>
                    <a:pt x="3228" y="299"/>
                    <a:pt x="3228" y="299"/>
                    <a:pt x="3228" y="299"/>
                  </a:cubicBezTo>
                  <a:cubicBezTo>
                    <a:pt x="3228" y="298"/>
                    <a:pt x="3228" y="298"/>
                    <a:pt x="3228" y="298"/>
                  </a:cubicBezTo>
                  <a:cubicBezTo>
                    <a:pt x="3226" y="300"/>
                    <a:pt x="3226" y="300"/>
                    <a:pt x="3226" y="300"/>
                  </a:cubicBezTo>
                  <a:cubicBezTo>
                    <a:pt x="3228" y="299"/>
                    <a:pt x="3228" y="299"/>
                    <a:pt x="3228" y="299"/>
                  </a:cubicBezTo>
                  <a:cubicBezTo>
                    <a:pt x="3225" y="301"/>
                    <a:pt x="3225" y="301"/>
                    <a:pt x="3225" y="301"/>
                  </a:cubicBezTo>
                  <a:cubicBezTo>
                    <a:pt x="3228" y="301"/>
                    <a:pt x="3228" y="301"/>
                    <a:pt x="3228" y="301"/>
                  </a:cubicBezTo>
                  <a:cubicBezTo>
                    <a:pt x="3228" y="300"/>
                    <a:pt x="3228" y="299"/>
                    <a:pt x="3228" y="299"/>
                  </a:cubicBezTo>
                  <a:cubicBezTo>
                    <a:pt x="3225" y="301"/>
                    <a:pt x="3225" y="301"/>
                    <a:pt x="3225" y="301"/>
                  </a:cubicBezTo>
                  <a:cubicBezTo>
                    <a:pt x="3228" y="301"/>
                    <a:pt x="3228" y="301"/>
                    <a:pt x="3228" y="301"/>
                  </a:cubicBezTo>
                  <a:cubicBezTo>
                    <a:pt x="3225" y="301"/>
                    <a:pt x="3225" y="301"/>
                    <a:pt x="3225" y="301"/>
                  </a:cubicBezTo>
                  <a:cubicBezTo>
                    <a:pt x="3228" y="303"/>
                    <a:pt x="3228" y="303"/>
                    <a:pt x="3228" y="303"/>
                  </a:cubicBezTo>
                  <a:cubicBezTo>
                    <a:pt x="3228" y="302"/>
                    <a:pt x="3228" y="301"/>
                    <a:pt x="3228" y="301"/>
                  </a:cubicBezTo>
                  <a:cubicBezTo>
                    <a:pt x="3225" y="301"/>
                    <a:pt x="3225" y="301"/>
                    <a:pt x="3225" y="301"/>
                  </a:cubicBezTo>
                  <a:cubicBezTo>
                    <a:pt x="3228" y="303"/>
                    <a:pt x="3228" y="303"/>
                    <a:pt x="3228" y="303"/>
                  </a:cubicBezTo>
                  <a:cubicBezTo>
                    <a:pt x="3224" y="301"/>
                    <a:pt x="3224" y="301"/>
                    <a:pt x="3224" y="301"/>
                  </a:cubicBezTo>
                  <a:cubicBezTo>
                    <a:pt x="3223" y="304"/>
                    <a:pt x="3223" y="304"/>
                    <a:pt x="3223" y="304"/>
                  </a:cubicBezTo>
                  <a:cubicBezTo>
                    <a:pt x="3531" y="480"/>
                    <a:pt x="3531" y="480"/>
                    <a:pt x="3531" y="480"/>
                  </a:cubicBezTo>
                  <a:cubicBezTo>
                    <a:pt x="3533" y="482"/>
                    <a:pt x="3535" y="481"/>
                    <a:pt x="3537" y="479"/>
                  </a:cubicBezTo>
                  <a:cubicBezTo>
                    <a:pt x="3538" y="477"/>
                    <a:pt x="3537" y="475"/>
                    <a:pt x="3535" y="474"/>
                  </a:cubicBezTo>
                  <a:cubicBezTo>
                    <a:pt x="3246" y="293"/>
                    <a:pt x="3246" y="293"/>
                    <a:pt x="3246" y="293"/>
                  </a:cubicBezTo>
                  <a:cubicBezTo>
                    <a:pt x="3244" y="296"/>
                    <a:pt x="3244" y="296"/>
                    <a:pt x="3244" y="296"/>
                  </a:cubicBezTo>
                  <a:cubicBezTo>
                    <a:pt x="3247" y="298"/>
                    <a:pt x="3247" y="298"/>
                    <a:pt x="3247" y="298"/>
                  </a:cubicBezTo>
                  <a:cubicBezTo>
                    <a:pt x="3244" y="296"/>
                    <a:pt x="3244" y="296"/>
                    <a:pt x="3244" y="296"/>
                  </a:cubicBezTo>
                  <a:cubicBezTo>
                    <a:pt x="3245" y="300"/>
                    <a:pt x="3245" y="300"/>
                    <a:pt x="3245" y="300"/>
                  </a:cubicBezTo>
                  <a:cubicBezTo>
                    <a:pt x="3245" y="300"/>
                    <a:pt x="3246" y="299"/>
                    <a:pt x="3247" y="298"/>
                  </a:cubicBezTo>
                  <a:cubicBezTo>
                    <a:pt x="3244" y="296"/>
                    <a:pt x="3244" y="296"/>
                    <a:pt x="3244" y="296"/>
                  </a:cubicBezTo>
                  <a:cubicBezTo>
                    <a:pt x="3245" y="300"/>
                    <a:pt x="3245" y="300"/>
                    <a:pt x="3245" y="300"/>
                  </a:cubicBezTo>
                  <a:cubicBezTo>
                    <a:pt x="3244" y="296"/>
                    <a:pt x="3244" y="296"/>
                    <a:pt x="3244" y="296"/>
                  </a:cubicBezTo>
                  <a:cubicBezTo>
                    <a:pt x="3244" y="300"/>
                    <a:pt x="3244" y="300"/>
                    <a:pt x="3244" y="300"/>
                  </a:cubicBezTo>
                  <a:cubicBezTo>
                    <a:pt x="3244" y="300"/>
                    <a:pt x="3244" y="300"/>
                    <a:pt x="3245" y="300"/>
                  </a:cubicBezTo>
                  <a:cubicBezTo>
                    <a:pt x="3244" y="296"/>
                    <a:pt x="3244" y="296"/>
                    <a:pt x="3244" y="296"/>
                  </a:cubicBezTo>
                  <a:cubicBezTo>
                    <a:pt x="3244" y="300"/>
                    <a:pt x="3244" y="300"/>
                    <a:pt x="3244" y="300"/>
                  </a:cubicBezTo>
                  <a:cubicBezTo>
                    <a:pt x="3244" y="297"/>
                    <a:pt x="3244" y="297"/>
                    <a:pt x="3244" y="297"/>
                  </a:cubicBezTo>
                  <a:cubicBezTo>
                    <a:pt x="3243" y="300"/>
                    <a:pt x="3243" y="300"/>
                    <a:pt x="3243" y="300"/>
                  </a:cubicBezTo>
                  <a:cubicBezTo>
                    <a:pt x="3243" y="300"/>
                    <a:pt x="3243" y="300"/>
                    <a:pt x="3244" y="300"/>
                  </a:cubicBezTo>
                  <a:cubicBezTo>
                    <a:pt x="3244" y="297"/>
                    <a:pt x="3244" y="297"/>
                    <a:pt x="3244" y="297"/>
                  </a:cubicBezTo>
                  <a:cubicBezTo>
                    <a:pt x="3243" y="300"/>
                    <a:pt x="3243" y="300"/>
                    <a:pt x="3243" y="300"/>
                  </a:cubicBezTo>
                  <a:cubicBezTo>
                    <a:pt x="3243" y="298"/>
                    <a:pt x="3243" y="298"/>
                    <a:pt x="3243" y="298"/>
                  </a:cubicBezTo>
                  <a:cubicBezTo>
                    <a:pt x="3243" y="300"/>
                    <a:pt x="3243" y="300"/>
                    <a:pt x="3243" y="300"/>
                  </a:cubicBezTo>
                  <a:cubicBezTo>
                    <a:pt x="3243" y="300"/>
                    <a:pt x="3243" y="300"/>
                    <a:pt x="3243" y="300"/>
                  </a:cubicBezTo>
                  <a:cubicBezTo>
                    <a:pt x="3243" y="298"/>
                    <a:pt x="3243" y="298"/>
                    <a:pt x="3243" y="298"/>
                  </a:cubicBezTo>
                  <a:cubicBezTo>
                    <a:pt x="3243" y="300"/>
                    <a:pt x="3243" y="300"/>
                    <a:pt x="3243" y="300"/>
                  </a:cubicBezTo>
                  <a:cubicBezTo>
                    <a:pt x="3243" y="300"/>
                    <a:pt x="3243" y="300"/>
                    <a:pt x="3243" y="300"/>
                  </a:cubicBezTo>
                  <a:cubicBezTo>
                    <a:pt x="3243" y="300"/>
                    <a:pt x="3245" y="301"/>
                    <a:pt x="3248" y="303"/>
                  </a:cubicBezTo>
                  <a:cubicBezTo>
                    <a:pt x="3259" y="308"/>
                    <a:pt x="3283" y="321"/>
                    <a:pt x="3312" y="338"/>
                  </a:cubicBezTo>
                  <a:cubicBezTo>
                    <a:pt x="3357" y="362"/>
                    <a:pt x="3414" y="394"/>
                    <a:pt x="3460" y="420"/>
                  </a:cubicBezTo>
                  <a:cubicBezTo>
                    <a:pt x="3483" y="433"/>
                    <a:pt x="3503" y="445"/>
                    <a:pt x="3517" y="453"/>
                  </a:cubicBezTo>
                  <a:cubicBezTo>
                    <a:pt x="3525" y="457"/>
                    <a:pt x="3530" y="460"/>
                    <a:pt x="3534" y="463"/>
                  </a:cubicBezTo>
                  <a:cubicBezTo>
                    <a:pt x="3538" y="465"/>
                    <a:pt x="3540" y="466"/>
                    <a:pt x="3540" y="466"/>
                  </a:cubicBezTo>
                  <a:cubicBezTo>
                    <a:pt x="3542" y="467"/>
                    <a:pt x="3545" y="467"/>
                    <a:pt x="3546" y="465"/>
                  </a:cubicBezTo>
                  <a:cubicBezTo>
                    <a:pt x="3547" y="463"/>
                    <a:pt x="3546" y="460"/>
                    <a:pt x="3544" y="459"/>
                  </a:cubicBezTo>
                  <a:cubicBezTo>
                    <a:pt x="3544" y="459"/>
                    <a:pt x="3540" y="457"/>
                    <a:pt x="3532" y="452"/>
                  </a:cubicBezTo>
                  <a:cubicBezTo>
                    <a:pt x="3505" y="436"/>
                    <a:pt x="3436" y="395"/>
                    <a:pt x="3374" y="357"/>
                  </a:cubicBezTo>
                  <a:cubicBezTo>
                    <a:pt x="3343" y="338"/>
                    <a:pt x="3314" y="320"/>
                    <a:pt x="3292" y="306"/>
                  </a:cubicBezTo>
                  <a:cubicBezTo>
                    <a:pt x="3281" y="299"/>
                    <a:pt x="3273" y="293"/>
                    <a:pt x="3267" y="289"/>
                  </a:cubicBezTo>
                  <a:cubicBezTo>
                    <a:pt x="3264" y="286"/>
                    <a:pt x="3261" y="285"/>
                    <a:pt x="3260" y="283"/>
                  </a:cubicBezTo>
                  <a:cubicBezTo>
                    <a:pt x="3259" y="283"/>
                    <a:pt x="3259" y="282"/>
                    <a:pt x="3258" y="282"/>
                  </a:cubicBezTo>
                  <a:cubicBezTo>
                    <a:pt x="3258" y="282"/>
                    <a:pt x="3258" y="282"/>
                    <a:pt x="3258" y="282"/>
                  </a:cubicBezTo>
                  <a:cubicBezTo>
                    <a:pt x="3257" y="282"/>
                    <a:pt x="3257" y="282"/>
                    <a:pt x="3257" y="282"/>
                  </a:cubicBezTo>
                  <a:cubicBezTo>
                    <a:pt x="3259" y="282"/>
                    <a:pt x="3259" y="282"/>
                    <a:pt x="3259" y="282"/>
                  </a:cubicBezTo>
                  <a:cubicBezTo>
                    <a:pt x="3258" y="282"/>
                    <a:pt x="3258" y="282"/>
                    <a:pt x="3258" y="282"/>
                  </a:cubicBezTo>
                  <a:cubicBezTo>
                    <a:pt x="3257" y="282"/>
                    <a:pt x="3257" y="282"/>
                    <a:pt x="3257" y="282"/>
                  </a:cubicBezTo>
                  <a:cubicBezTo>
                    <a:pt x="3259" y="282"/>
                    <a:pt x="3259" y="282"/>
                    <a:pt x="3259" y="282"/>
                  </a:cubicBezTo>
                  <a:cubicBezTo>
                    <a:pt x="3256" y="283"/>
                    <a:pt x="3256" y="283"/>
                    <a:pt x="3256" y="283"/>
                  </a:cubicBezTo>
                  <a:cubicBezTo>
                    <a:pt x="3259" y="283"/>
                    <a:pt x="3259" y="283"/>
                    <a:pt x="3259" y="283"/>
                  </a:cubicBezTo>
                  <a:cubicBezTo>
                    <a:pt x="3259" y="283"/>
                    <a:pt x="3259" y="282"/>
                    <a:pt x="3259" y="282"/>
                  </a:cubicBezTo>
                  <a:cubicBezTo>
                    <a:pt x="3256" y="283"/>
                    <a:pt x="3256" y="283"/>
                    <a:pt x="3256" y="283"/>
                  </a:cubicBezTo>
                  <a:cubicBezTo>
                    <a:pt x="3259" y="283"/>
                    <a:pt x="3259" y="283"/>
                    <a:pt x="3259" y="283"/>
                  </a:cubicBezTo>
                  <a:cubicBezTo>
                    <a:pt x="3255" y="283"/>
                    <a:pt x="3255" y="283"/>
                    <a:pt x="3255" y="283"/>
                  </a:cubicBezTo>
                  <a:cubicBezTo>
                    <a:pt x="3258" y="285"/>
                    <a:pt x="3258" y="285"/>
                    <a:pt x="3258" y="285"/>
                  </a:cubicBezTo>
                  <a:cubicBezTo>
                    <a:pt x="3259" y="284"/>
                    <a:pt x="3259" y="284"/>
                    <a:pt x="3259" y="283"/>
                  </a:cubicBezTo>
                  <a:cubicBezTo>
                    <a:pt x="3255" y="283"/>
                    <a:pt x="3255" y="283"/>
                    <a:pt x="3255" y="283"/>
                  </a:cubicBezTo>
                  <a:cubicBezTo>
                    <a:pt x="3258" y="285"/>
                    <a:pt x="3258" y="285"/>
                    <a:pt x="3258" y="285"/>
                  </a:cubicBezTo>
                  <a:cubicBezTo>
                    <a:pt x="3255" y="283"/>
                    <a:pt x="3255" y="283"/>
                    <a:pt x="3255" y="283"/>
                  </a:cubicBezTo>
                  <a:cubicBezTo>
                    <a:pt x="3253" y="286"/>
                    <a:pt x="3253" y="286"/>
                    <a:pt x="3253" y="286"/>
                  </a:cubicBezTo>
                  <a:cubicBezTo>
                    <a:pt x="3551" y="454"/>
                    <a:pt x="3551" y="454"/>
                    <a:pt x="3551" y="454"/>
                  </a:cubicBezTo>
                  <a:cubicBezTo>
                    <a:pt x="3553" y="455"/>
                    <a:pt x="3556" y="454"/>
                    <a:pt x="3557" y="453"/>
                  </a:cubicBezTo>
                  <a:cubicBezTo>
                    <a:pt x="3558" y="451"/>
                    <a:pt x="3557" y="448"/>
                    <a:pt x="3555" y="447"/>
                  </a:cubicBezTo>
                  <a:cubicBezTo>
                    <a:pt x="3275" y="272"/>
                    <a:pt x="3275" y="272"/>
                    <a:pt x="3275" y="272"/>
                  </a:cubicBezTo>
                  <a:cubicBezTo>
                    <a:pt x="3273" y="275"/>
                    <a:pt x="3273" y="275"/>
                    <a:pt x="3273" y="275"/>
                  </a:cubicBezTo>
                  <a:cubicBezTo>
                    <a:pt x="3277" y="278"/>
                    <a:pt x="3277" y="278"/>
                    <a:pt x="3277" y="278"/>
                  </a:cubicBezTo>
                  <a:cubicBezTo>
                    <a:pt x="3273" y="276"/>
                    <a:pt x="3273" y="276"/>
                    <a:pt x="3273" y="276"/>
                  </a:cubicBezTo>
                  <a:cubicBezTo>
                    <a:pt x="3275" y="279"/>
                    <a:pt x="3275" y="279"/>
                    <a:pt x="3275" y="279"/>
                  </a:cubicBezTo>
                  <a:cubicBezTo>
                    <a:pt x="3275" y="279"/>
                    <a:pt x="3276" y="279"/>
                    <a:pt x="3277" y="278"/>
                  </a:cubicBezTo>
                  <a:cubicBezTo>
                    <a:pt x="3273" y="276"/>
                    <a:pt x="3273" y="276"/>
                    <a:pt x="3273" y="276"/>
                  </a:cubicBezTo>
                  <a:cubicBezTo>
                    <a:pt x="3275" y="279"/>
                    <a:pt x="3275" y="279"/>
                    <a:pt x="3275" y="279"/>
                  </a:cubicBezTo>
                  <a:cubicBezTo>
                    <a:pt x="3273" y="276"/>
                    <a:pt x="3273" y="276"/>
                    <a:pt x="3273" y="276"/>
                  </a:cubicBezTo>
                  <a:cubicBezTo>
                    <a:pt x="3273" y="279"/>
                    <a:pt x="3273" y="279"/>
                    <a:pt x="3273" y="279"/>
                  </a:cubicBezTo>
                  <a:cubicBezTo>
                    <a:pt x="3274" y="279"/>
                    <a:pt x="3274" y="279"/>
                    <a:pt x="3275" y="279"/>
                  </a:cubicBezTo>
                  <a:cubicBezTo>
                    <a:pt x="3273" y="276"/>
                    <a:pt x="3273" y="276"/>
                    <a:pt x="3273" y="276"/>
                  </a:cubicBezTo>
                  <a:cubicBezTo>
                    <a:pt x="3273" y="279"/>
                    <a:pt x="3273" y="279"/>
                    <a:pt x="3273" y="279"/>
                  </a:cubicBezTo>
                  <a:cubicBezTo>
                    <a:pt x="3273" y="276"/>
                    <a:pt x="3273" y="276"/>
                    <a:pt x="3273" y="276"/>
                  </a:cubicBezTo>
                  <a:cubicBezTo>
                    <a:pt x="3272" y="279"/>
                    <a:pt x="3272" y="279"/>
                    <a:pt x="3272" y="279"/>
                  </a:cubicBezTo>
                  <a:cubicBezTo>
                    <a:pt x="3273" y="279"/>
                    <a:pt x="3273" y="279"/>
                    <a:pt x="3273" y="279"/>
                  </a:cubicBezTo>
                  <a:cubicBezTo>
                    <a:pt x="3273" y="276"/>
                    <a:pt x="3273" y="276"/>
                    <a:pt x="3273" y="276"/>
                  </a:cubicBezTo>
                  <a:cubicBezTo>
                    <a:pt x="3272" y="279"/>
                    <a:pt x="3272" y="279"/>
                    <a:pt x="3272" y="279"/>
                  </a:cubicBezTo>
                  <a:cubicBezTo>
                    <a:pt x="3273" y="278"/>
                    <a:pt x="3273" y="278"/>
                    <a:pt x="3273" y="278"/>
                  </a:cubicBezTo>
                  <a:cubicBezTo>
                    <a:pt x="3272" y="279"/>
                    <a:pt x="3272" y="279"/>
                    <a:pt x="3272" y="279"/>
                  </a:cubicBezTo>
                  <a:cubicBezTo>
                    <a:pt x="3272" y="279"/>
                    <a:pt x="3272" y="279"/>
                    <a:pt x="3272" y="279"/>
                  </a:cubicBezTo>
                  <a:cubicBezTo>
                    <a:pt x="3273" y="278"/>
                    <a:pt x="3273" y="278"/>
                    <a:pt x="3273" y="278"/>
                  </a:cubicBezTo>
                  <a:cubicBezTo>
                    <a:pt x="3272" y="279"/>
                    <a:pt x="3272" y="279"/>
                    <a:pt x="3272" y="279"/>
                  </a:cubicBezTo>
                  <a:cubicBezTo>
                    <a:pt x="3272" y="279"/>
                    <a:pt x="3272" y="279"/>
                    <a:pt x="3272" y="279"/>
                  </a:cubicBezTo>
                  <a:cubicBezTo>
                    <a:pt x="3272" y="279"/>
                    <a:pt x="3273" y="280"/>
                    <a:pt x="3274" y="280"/>
                  </a:cubicBezTo>
                  <a:cubicBezTo>
                    <a:pt x="3277" y="282"/>
                    <a:pt x="3284" y="286"/>
                    <a:pt x="3294" y="291"/>
                  </a:cubicBezTo>
                  <a:cubicBezTo>
                    <a:pt x="3327" y="311"/>
                    <a:pt x="3391" y="350"/>
                    <a:pt x="3449" y="384"/>
                  </a:cubicBezTo>
                  <a:cubicBezTo>
                    <a:pt x="3478" y="401"/>
                    <a:pt x="3505" y="417"/>
                    <a:pt x="3526" y="428"/>
                  </a:cubicBezTo>
                  <a:cubicBezTo>
                    <a:pt x="3536" y="434"/>
                    <a:pt x="3545" y="439"/>
                    <a:pt x="3552" y="442"/>
                  </a:cubicBezTo>
                  <a:cubicBezTo>
                    <a:pt x="3555" y="444"/>
                    <a:pt x="3558" y="445"/>
                    <a:pt x="3560" y="446"/>
                  </a:cubicBezTo>
                  <a:cubicBezTo>
                    <a:pt x="3561" y="447"/>
                    <a:pt x="3562" y="447"/>
                    <a:pt x="3563" y="447"/>
                  </a:cubicBezTo>
                  <a:cubicBezTo>
                    <a:pt x="3564" y="448"/>
                    <a:pt x="3565" y="448"/>
                    <a:pt x="3566" y="448"/>
                  </a:cubicBezTo>
                  <a:cubicBezTo>
                    <a:pt x="3567" y="448"/>
                    <a:pt x="3567" y="448"/>
                    <a:pt x="3568" y="448"/>
                  </a:cubicBezTo>
                  <a:cubicBezTo>
                    <a:pt x="3569" y="447"/>
                    <a:pt x="3570" y="447"/>
                    <a:pt x="3570" y="446"/>
                  </a:cubicBezTo>
                  <a:cubicBezTo>
                    <a:pt x="3570" y="446"/>
                    <a:pt x="3570" y="446"/>
                    <a:pt x="3570" y="446"/>
                  </a:cubicBezTo>
                  <a:cubicBezTo>
                    <a:pt x="3571" y="445"/>
                    <a:pt x="3571" y="444"/>
                    <a:pt x="3571" y="444"/>
                  </a:cubicBezTo>
                  <a:cubicBezTo>
                    <a:pt x="3571" y="442"/>
                    <a:pt x="3570" y="441"/>
                    <a:pt x="3570" y="441"/>
                  </a:cubicBezTo>
                  <a:cubicBezTo>
                    <a:pt x="3569" y="440"/>
                    <a:pt x="3569" y="439"/>
                    <a:pt x="3568" y="438"/>
                  </a:cubicBezTo>
                  <a:cubicBezTo>
                    <a:pt x="3566" y="437"/>
                    <a:pt x="3564" y="435"/>
                    <a:pt x="3560" y="433"/>
                  </a:cubicBezTo>
                  <a:cubicBezTo>
                    <a:pt x="3548" y="424"/>
                    <a:pt x="3525" y="409"/>
                    <a:pt x="3496" y="392"/>
                  </a:cubicBezTo>
                  <a:cubicBezTo>
                    <a:pt x="3454" y="366"/>
                    <a:pt x="3400" y="334"/>
                    <a:pt x="3358" y="308"/>
                  </a:cubicBezTo>
                  <a:cubicBezTo>
                    <a:pt x="3336" y="295"/>
                    <a:pt x="3317" y="284"/>
                    <a:pt x="3304" y="276"/>
                  </a:cubicBezTo>
                  <a:cubicBezTo>
                    <a:pt x="3297" y="272"/>
                    <a:pt x="3292" y="268"/>
                    <a:pt x="3288" y="266"/>
                  </a:cubicBezTo>
                  <a:cubicBezTo>
                    <a:pt x="3287" y="265"/>
                    <a:pt x="3285" y="264"/>
                    <a:pt x="3284" y="263"/>
                  </a:cubicBezTo>
                  <a:cubicBezTo>
                    <a:pt x="3284" y="263"/>
                    <a:pt x="3284" y="262"/>
                    <a:pt x="3284" y="262"/>
                  </a:cubicBezTo>
                  <a:cubicBezTo>
                    <a:pt x="3284" y="262"/>
                    <a:pt x="3284" y="262"/>
                    <a:pt x="3284" y="262"/>
                  </a:cubicBezTo>
                  <a:cubicBezTo>
                    <a:pt x="3282" y="264"/>
                    <a:pt x="3282" y="264"/>
                    <a:pt x="3282" y="264"/>
                  </a:cubicBezTo>
                  <a:cubicBezTo>
                    <a:pt x="3284" y="263"/>
                    <a:pt x="3284" y="263"/>
                    <a:pt x="3284" y="263"/>
                  </a:cubicBezTo>
                  <a:cubicBezTo>
                    <a:pt x="3284" y="262"/>
                    <a:pt x="3284" y="262"/>
                    <a:pt x="3284" y="262"/>
                  </a:cubicBezTo>
                  <a:cubicBezTo>
                    <a:pt x="3282" y="264"/>
                    <a:pt x="3282" y="264"/>
                    <a:pt x="3282" y="264"/>
                  </a:cubicBezTo>
                  <a:cubicBezTo>
                    <a:pt x="3284" y="263"/>
                    <a:pt x="3284" y="263"/>
                    <a:pt x="3284" y="263"/>
                  </a:cubicBezTo>
                  <a:cubicBezTo>
                    <a:pt x="3281" y="265"/>
                    <a:pt x="3281" y="265"/>
                    <a:pt x="3281" y="265"/>
                  </a:cubicBezTo>
                  <a:cubicBezTo>
                    <a:pt x="3284" y="263"/>
                    <a:pt x="3284" y="263"/>
                    <a:pt x="3284" y="263"/>
                  </a:cubicBezTo>
                  <a:cubicBezTo>
                    <a:pt x="3284" y="263"/>
                    <a:pt x="3284" y="263"/>
                    <a:pt x="3284" y="263"/>
                  </a:cubicBezTo>
                  <a:cubicBezTo>
                    <a:pt x="3281" y="265"/>
                    <a:pt x="3281" y="265"/>
                    <a:pt x="3281" y="265"/>
                  </a:cubicBezTo>
                  <a:cubicBezTo>
                    <a:pt x="3284" y="263"/>
                    <a:pt x="3284" y="263"/>
                    <a:pt x="3284" y="263"/>
                  </a:cubicBezTo>
                  <a:cubicBezTo>
                    <a:pt x="3281" y="265"/>
                    <a:pt x="3281" y="265"/>
                    <a:pt x="3281" y="265"/>
                  </a:cubicBezTo>
                  <a:cubicBezTo>
                    <a:pt x="3285" y="265"/>
                    <a:pt x="3285" y="265"/>
                    <a:pt x="3285" y="265"/>
                  </a:cubicBezTo>
                  <a:cubicBezTo>
                    <a:pt x="3285" y="264"/>
                    <a:pt x="3284" y="264"/>
                    <a:pt x="3284" y="263"/>
                  </a:cubicBezTo>
                  <a:cubicBezTo>
                    <a:pt x="3281" y="265"/>
                    <a:pt x="3281" y="265"/>
                    <a:pt x="3281" y="265"/>
                  </a:cubicBezTo>
                  <a:cubicBezTo>
                    <a:pt x="3285" y="265"/>
                    <a:pt x="3285" y="265"/>
                    <a:pt x="3285" y="265"/>
                  </a:cubicBezTo>
                  <a:cubicBezTo>
                    <a:pt x="3281" y="265"/>
                    <a:pt x="3281" y="265"/>
                    <a:pt x="3281" y="265"/>
                  </a:cubicBezTo>
                  <a:cubicBezTo>
                    <a:pt x="3284" y="267"/>
                    <a:pt x="3284" y="267"/>
                    <a:pt x="3284" y="267"/>
                  </a:cubicBezTo>
                  <a:cubicBezTo>
                    <a:pt x="3284" y="266"/>
                    <a:pt x="3285" y="265"/>
                    <a:pt x="3285" y="265"/>
                  </a:cubicBezTo>
                  <a:cubicBezTo>
                    <a:pt x="3281" y="265"/>
                    <a:pt x="3281" y="265"/>
                    <a:pt x="3281" y="265"/>
                  </a:cubicBezTo>
                  <a:cubicBezTo>
                    <a:pt x="3284" y="267"/>
                    <a:pt x="3284" y="267"/>
                    <a:pt x="3284" y="267"/>
                  </a:cubicBezTo>
                  <a:cubicBezTo>
                    <a:pt x="3281" y="265"/>
                    <a:pt x="3281" y="265"/>
                    <a:pt x="3281" y="265"/>
                  </a:cubicBezTo>
                  <a:cubicBezTo>
                    <a:pt x="3279" y="268"/>
                    <a:pt x="3279" y="268"/>
                    <a:pt x="3279" y="268"/>
                  </a:cubicBezTo>
                  <a:cubicBezTo>
                    <a:pt x="3279" y="268"/>
                    <a:pt x="3350" y="311"/>
                    <a:pt x="3423" y="353"/>
                  </a:cubicBezTo>
                  <a:cubicBezTo>
                    <a:pt x="3460" y="374"/>
                    <a:pt x="3496" y="395"/>
                    <a:pt x="3524" y="411"/>
                  </a:cubicBezTo>
                  <a:cubicBezTo>
                    <a:pt x="3538" y="419"/>
                    <a:pt x="3550" y="426"/>
                    <a:pt x="3559" y="430"/>
                  </a:cubicBezTo>
                  <a:cubicBezTo>
                    <a:pt x="3563" y="433"/>
                    <a:pt x="3566" y="434"/>
                    <a:pt x="3569" y="436"/>
                  </a:cubicBezTo>
                  <a:cubicBezTo>
                    <a:pt x="3570" y="436"/>
                    <a:pt x="3571" y="437"/>
                    <a:pt x="3572" y="437"/>
                  </a:cubicBezTo>
                  <a:cubicBezTo>
                    <a:pt x="3573" y="437"/>
                    <a:pt x="3573" y="438"/>
                    <a:pt x="3573" y="438"/>
                  </a:cubicBezTo>
                  <a:cubicBezTo>
                    <a:pt x="3574" y="438"/>
                    <a:pt x="3574" y="438"/>
                    <a:pt x="3574" y="438"/>
                  </a:cubicBezTo>
                  <a:cubicBezTo>
                    <a:pt x="3574" y="438"/>
                    <a:pt x="3575" y="438"/>
                    <a:pt x="3575" y="438"/>
                  </a:cubicBezTo>
                  <a:cubicBezTo>
                    <a:pt x="3576" y="438"/>
                    <a:pt x="3576" y="438"/>
                    <a:pt x="3577" y="438"/>
                  </a:cubicBezTo>
                  <a:cubicBezTo>
                    <a:pt x="3577" y="438"/>
                    <a:pt x="3578" y="437"/>
                    <a:pt x="3579" y="436"/>
                  </a:cubicBezTo>
                  <a:cubicBezTo>
                    <a:pt x="3579" y="436"/>
                    <a:pt x="3579" y="436"/>
                    <a:pt x="3579" y="436"/>
                  </a:cubicBezTo>
                  <a:cubicBezTo>
                    <a:pt x="3579" y="435"/>
                    <a:pt x="3579" y="434"/>
                    <a:pt x="3579" y="434"/>
                  </a:cubicBezTo>
                  <a:cubicBezTo>
                    <a:pt x="3579" y="433"/>
                    <a:pt x="3579" y="432"/>
                    <a:pt x="3579" y="431"/>
                  </a:cubicBezTo>
                  <a:cubicBezTo>
                    <a:pt x="3578" y="430"/>
                    <a:pt x="3577" y="429"/>
                    <a:pt x="3576" y="428"/>
                  </a:cubicBezTo>
                  <a:cubicBezTo>
                    <a:pt x="3575" y="427"/>
                    <a:pt x="3572" y="425"/>
                    <a:pt x="3569" y="422"/>
                  </a:cubicBezTo>
                  <a:cubicBezTo>
                    <a:pt x="3557" y="413"/>
                    <a:pt x="3534" y="399"/>
                    <a:pt x="3506" y="383"/>
                  </a:cubicBezTo>
                  <a:cubicBezTo>
                    <a:pt x="3465" y="358"/>
                    <a:pt x="3412" y="329"/>
                    <a:pt x="3371" y="304"/>
                  </a:cubicBezTo>
                  <a:cubicBezTo>
                    <a:pt x="3350" y="292"/>
                    <a:pt x="3331" y="281"/>
                    <a:pt x="3318" y="272"/>
                  </a:cubicBezTo>
                  <a:cubicBezTo>
                    <a:pt x="3312" y="268"/>
                    <a:pt x="3307" y="264"/>
                    <a:pt x="3303" y="262"/>
                  </a:cubicBezTo>
                  <a:cubicBezTo>
                    <a:pt x="3301" y="260"/>
                    <a:pt x="3300" y="259"/>
                    <a:pt x="3299" y="259"/>
                  </a:cubicBezTo>
                  <a:cubicBezTo>
                    <a:pt x="3299" y="258"/>
                    <a:pt x="3299" y="258"/>
                    <a:pt x="3299" y="258"/>
                  </a:cubicBezTo>
                  <a:cubicBezTo>
                    <a:pt x="3298" y="259"/>
                    <a:pt x="3298" y="259"/>
                    <a:pt x="3298" y="259"/>
                  </a:cubicBezTo>
                  <a:cubicBezTo>
                    <a:pt x="3299" y="258"/>
                    <a:pt x="3299" y="258"/>
                    <a:pt x="3299" y="258"/>
                  </a:cubicBezTo>
                  <a:cubicBezTo>
                    <a:pt x="3299" y="258"/>
                    <a:pt x="3299" y="258"/>
                    <a:pt x="3299" y="258"/>
                  </a:cubicBezTo>
                  <a:cubicBezTo>
                    <a:pt x="3298" y="259"/>
                    <a:pt x="3298" y="259"/>
                    <a:pt x="3298" y="259"/>
                  </a:cubicBezTo>
                  <a:cubicBezTo>
                    <a:pt x="3299" y="258"/>
                    <a:pt x="3299" y="258"/>
                    <a:pt x="3299" y="258"/>
                  </a:cubicBezTo>
                  <a:cubicBezTo>
                    <a:pt x="3296" y="259"/>
                    <a:pt x="3296" y="259"/>
                    <a:pt x="3296" y="259"/>
                  </a:cubicBezTo>
                  <a:cubicBezTo>
                    <a:pt x="3299" y="259"/>
                    <a:pt x="3299" y="259"/>
                    <a:pt x="3299" y="259"/>
                  </a:cubicBezTo>
                  <a:cubicBezTo>
                    <a:pt x="3299" y="259"/>
                    <a:pt x="3299" y="258"/>
                    <a:pt x="3299" y="258"/>
                  </a:cubicBezTo>
                  <a:cubicBezTo>
                    <a:pt x="3296" y="259"/>
                    <a:pt x="3296" y="259"/>
                    <a:pt x="3296" y="259"/>
                  </a:cubicBezTo>
                  <a:cubicBezTo>
                    <a:pt x="3299" y="259"/>
                    <a:pt x="3299" y="259"/>
                    <a:pt x="3299" y="259"/>
                  </a:cubicBezTo>
                  <a:cubicBezTo>
                    <a:pt x="3296" y="259"/>
                    <a:pt x="3296" y="259"/>
                    <a:pt x="3296" y="259"/>
                  </a:cubicBezTo>
                  <a:cubicBezTo>
                    <a:pt x="3299" y="261"/>
                    <a:pt x="3299" y="261"/>
                    <a:pt x="3299" y="261"/>
                  </a:cubicBezTo>
                  <a:cubicBezTo>
                    <a:pt x="3299" y="261"/>
                    <a:pt x="3299" y="260"/>
                    <a:pt x="3299" y="259"/>
                  </a:cubicBezTo>
                  <a:cubicBezTo>
                    <a:pt x="3296" y="259"/>
                    <a:pt x="3296" y="259"/>
                    <a:pt x="3296" y="259"/>
                  </a:cubicBezTo>
                  <a:cubicBezTo>
                    <a:pt x="3299" y="261"/>
                    <a:pt x="3299" y="261"/>
                    <a:pt x="3299" y="261"/>
                  </a:cubicBezTo>
                  <a:cubicBezTo>
                    <a:pt x="3299" y="261"/>
                    <a:pt x="3299" y="261"/>
                    <a:pt x="3299" y="261"/>
                  </a:cubicBezTo>
                  <a:cubicBezTo>
                    <a:pt x="3295" y="259"/>
                    <a:pt x="3295" y="259"/>
                    <a:pt x="3295" y="259"/>
                  </a:cubicBezTo>
                  <a:cubicBezTo>
                    <a:pt x="3297" y="263"/>
                    <a:pt x="3297" y="263"/>
                    <a:pt x="3297" y="263"/>
                  </a:cubicBezTo>
                  <a:cubicBezTo>
                    <a:pt x="3297" y="262"/>
                    <a:pt x="3298" y="262"/>
                    <a:pt x="3299" y="261"/>
                  </a:cubicBezTo>
                  <a:cubicBezTo>
                    <a:pt x="3295" y="259"/>
                    <a:pt x="3295" y="259"/>
                    <a:pt x="3295" y="259"/>
                  </a:cubicBezTo>
                  <a:cubicBezTo>
                    <a:pt x="3297" y="263"/>
                    <a:pt x="3297" y="263"/>
                    <a:pt x="3297" y="263"/>
                  </a:cubicBezTo>
                  <a:cubicBezTo>
                    <a:pt x="3296" y="260"/>
                    <a:pt x="3296" y="260"/>
                    <a:pt x="3296" y="260"/>
                  </a:cubicBezTo>
                  <a:cubicBezTo>
                    <a:pt x="3296" y="263"/>
                    <a:pt x="3296" y="263"/>
                    <a:pt x="3296" y="263"/>
                  </a:cubicBezTo>
                  <a:cubicBezTo>
                    <a:pt x="3296" y="263"/>
                    <a:pt x="3296" y="263"/>
                    <a:pt x="3297" y="263"/>
                  </a:cubicBezTo>
                  <a:cubicBezTo>
                    <a:pt x="3296" y="260"/>
                    <a:pt x="3296" y="260"/>
                    <a:pt x="3296" y="260"/>
                  </a:cubicBezTo>
                  <a:cubicBezTo>
                    <a:pt x="3296" y="263"/>
                    <a:pt x="3296" y="263"/>
                    <a:pt x="3296" y="263"/>
                  </a:cubicBezTo>
                  <a:cubicBezTo>
                    <a:pt x="3296" y="261"/>
                    <a:pt x="3296" y="261"/>
                    <a:pt x="3296" y="261"/>
                  </a:cubicBezTo>
                  <a:cubicBezTo>
                    <a:pt x="3295" y="263"/>
                    <a:pt x="3295" y="263"/>
                    <a:pt x="3295" y="263"/>
                  </a:cubicBezTo>
                  <a:cubicBezTo>
                    <a:pt x="3296" y="263"/>
                    <a:pt x="3296" y="263"/>
                    <a:pt x="3296" y="263"/>
                  </a:cubicBezTo>
                  <a:cubicBezTo>
                    <a:pt x="3296" y="261"/>
                    <a:pt x="3296" y="261"/>
                    <a:pt x="3296" y="261"/>
                  </a:cubicBezTo>
                  <a:cubicBezTo>
                    <a:pt x="3295" y="263"/>
                    <a:pt x="3295" y="263"/>
                    <a:pt x="3295" y="263"/>
                  </a:cubicBezTo>
                  <a:cubicBezTo>
                    <a:pt x="3295" y="263"/>
                    <a:pt x="3295" y="263"/>
                    <a:pt x="3295" y="263"/>
                  </a:cubicBezTo>
                  <a:cubicBezTo>
                    <a:pt x="3296" y="263"/>
                    <a:pt x="3298" y="264"/>
                    <a:pt x="3301" y="265"/>
                  </a:cubicBezTo>
                  <a:cubicBezTo>
                    <a:pt x="3312" y="270"/>
                    <a:pt x="3335" y="283"/>
                    <a:pt x="3362" y="299"/>
                  </a:cubicBezTo>
                  <a:cubicBezTo>
                    <a:pt x="3403" y="324"/>
                    <a:pt x="3456" y="355"/>
                    <a:pt x="3500" y="381"/>
                  </a:cubicBezTo>
                  <a:cubicBezTo>
                    <a:pt x="3521" y="394"/>
                    <a:pt x="3541" y="405"/>
                    <a:pt x="3555" y="413"/>
                  </a:cubicBezTo>
                  <a:cubicBezTo>
                    <a:pt x="3562" y="417"/>
                    <a:pt x="3568" y="421"/>
                    <a:pt x="3572" y="423"/>
                  </a:cubicBezTo>
                  <a:cubicBezTo>
                    <a:pt x="3574" y="424"/>
                    <a:pt x="3576" y="425"/>
                    <a:pt x="3578" y="426"/>
                  </a:cubicBezTo>
                  <a:cubicBezTo>
                    <a:pt x="3578" y="426"/>
                    <a:pt x="3579" y="426"/>
                    <a:pt x="3579" y="426"/>
                  </a:cubicBezTo>
                  <a:cubicBezTo>
                    <a:pt x="3580" y="427"/>
                    <a:pt x="3580" y="427"/>
                    <a:pt x="3580" y="427"/>
                  </a:cubicBezTo>
                  <a:cubicBezTo>
                    <a:pt x="3581" y="427"/>
                    <a:pt x="3581" y="427"/>
                    <a:pt x="3582" y="427"/>
                  </a:cubicBezTo>
                  <a:cubicBezTo>
                    <a:pt x="3582" y="427"/>
                    <a:pt x="3583" y="427"/>
                    <a:pt x="3583" y="427"/>
                  </a:cubicBezTo>
                  <a:cubicBezTo>
                    <a:pt x="3584" y="426"/>
                    <a:pt x="3585" y="426"/>
                    <a:pt x="3585" y="425"/>
                  </a:cubicBezTo>
                  <a:cubicBezTo>
                    <a:pt x="3585" y="425"/>
                    <a:pt x="3585" y="425"/>
                    <a:pt x="3585" y="425"/>
                  </a:cubicBezTo>
                  <a:cubicBezTo>
                    <a:pt x="3586" y="424"/>
                    <a:pt x="3586" y="423"/>
                    <a:pt x="3586" y="423"/>
                  </a:cubicBezTo>
                  <a:cubicBezTo>
                    <a:pt x="3586" y="421"/>
                    <a:pt x="3585" y="420"/>
                    <a:pt x="3585" y="420"/>
                  </a:cubicBezTo>
                  <a:cubicBezTo>
                    <a:pt x="3584" y="419"/>
                    <a:pt x="3584" y="418"/>
                    <a:pt x="3583" y="418"/>
                  </a:cubicBezTo>
                  <a:cubicBezTo>
                    <a:pt x="3581" y="416"/>
                    <a:pt x="3579" y="414"/>
                    <a:pt x="3576" y="412"/>
                  </a:cubicBezTo>
                  <a:cubicBezTo>
                    <a:pt x="3563" y="404"/>
                    <a:pt x="3541" y="389"/>
                    <a:pt x="3513" y="372"/>
                  </a:cubicBezTo>
                  <a:cubicBezTo>
                    <a:pt x="3471" y="347"/>
                    <a:pt x="3419" y="316"/>
                    <a:pt x="3377" y="291"/>
                  </a:cubicBezTo>
                  <a:cubicBezTo>
                    <a:pt x="3356" y="278"/>
                    <a:pt x="3338" y="267"/>
                    <a:pt x="3325" y="259"/>
                  </a:cubicBezTo>
                  <a:cubicBezTo>
                    <a:pt x="3319" y="255"/>
                    <a:pt x="3313" y="252"/>
                    <a:pt x="3310" y="249"/>
                  </a:cubicBezTo>
                  <a:cubicBezTo>
                    <a:pt x="3308" y="248"/>
                    <a:pt x="3307" y="247"/>
                    <a:pt x="3306" y="246"/>
                  </a:cubicBezTo>
                  <a:cubicBezTo>
                    <a:pt x="3306" y="246"/>
                    <a:pt x="3305" y="246"/>
                    <a:pt x="3305" y="246"/>
                  </a:cubicBezTo>
                  <a:cubicBezTo>
                    <a:pt x="3305" y="246"/>
                    <a:pt x="3305" y="246"/>
                    <a:pt x="3305" y="246"/>
                  </a:cubicBezTo>
                  <a:cubicBezTo>
                    <a:pt x="3305" y="246"/>
                    <a:pt x="3305" y="246"/>
                    <a:pt x="3305" y="246"/>
                  </a:cubicBezTo>
                  <a:cubicBezTo>
                    <a:pt x="3305" y="246"/>
                    <a:pt x="3305" y="246"/>
                    <a:pt x="3305" y="246"/>
                  </a:cubicBezTo>
                  <a:cubicBezTo>
                    <a:pt x="3305" y="246"/>
                    <a:pt x="3305" y="246"/>
                    <a:pt x="3305" y="246"/>
                  </a:cubicBezTo>
                  <a:cubicBezTo>
                    <a:pt x="3305" y="246"/>
                    <a:pt x="3305" y="246"/>
                    <a:pt x="3305" y="246"/>
                  </a:cubicBezTo>
                  <a:cubicBezTo>
                    <a:pt x="3303" y="247"/>
                    <a:pt x="3303" y="247"/>
                    <a:pt x="3303" y="247"/>
                  </a:cubicBezTo>
                  <a:cubicBezTo>
                    <a:pt x="3306" y="246"/>
                    <a:pt x="3306" y="246"/>
                    <a:pt x="3306" y="246"/>
                  </a:cubicBezTo>
                  <a:cubicBezTo>
                    <a:pt x="3305" y="246"/>
                    <a:pt x="3305" y="246"/>
                    <a:pt x="3305" y="246"/>
                  </a:cubicBezTo>
                  <a:cubicBezTo>
                    <a:pt x="3303" y="247"/>
                    <a:pt x="3303" y="247"/>
                    <a:pt x="3303" y="247"/>
                  </a:cubicBezTo>
                  <a:cubicBezTo>
                    <a:pt x="3306" y="246"/>
                    <a:pt x="3306" y="246"/>
                    <a:pt x="3306" y="246"/>
                  </a:cubicBezTo>
                  <a:cubicBezTo>
                    <a:pt x="3302" y="248"/>
                    <a:pt x="3302" y="248"/>
                    <a:pt x="3302" y="248"/>
                  </a:cubicBezTo>
                  <a:cubicBezTo>
                    <a:pt x="3306" y="248"/>
                    <a:pt x="3306" y="248"/>
                    <a:pt x="3306" y="248"/>
                  </a:cubicBezTo>
                  <a:cubicBezTo>
                    <a:pt x="3306" y="247"/>
                    <a:pt x="3306" y="246"/>
                    <a:pt x="3306" y="246"/>
                  </a:cubicBezTo>
                  <a:cubicBezTo>
                    <a:pt x="3302" y="248"/>
                    <a:pt x="3302" y="248"/>
                    <a:pt x="3302" y="248"/>
                  </a:cubicBezTo>
                  <a:cubicBezTo>
                    <a:pt x="3306" y="248"/>
                    <a:pt x="3306" y="248"/>
                    <a:pt x="3306" y="248"/>
                  </a:cubicBezTo>
                  <a:cubicBezTo>
                    <a:pt x="3302" y="248"/>
                    <a:pt x="3302" y="248"/>
                    <a:pt x="3302" y="248"/>
                  </a:cubicBezTo>
                  <a:cubicBezTo>
                    <a:pt x="3305" y="250"/>
                    <a:pt x="3305" y="250"/>
                    <a:pt x="3305" y="250"/>
                  </a:cubicBezTo>
                  <a:cubicBezTo>
                    <a:pt x="3306" y="249"/>
                    <a:pt x="3306" y="249"/>
                    <a:pt x="3306" y="248"/>
                  </a:cubicBezTo>
                  <a:cubicBezTo>
                    <a:pt x="3302" y="248"/>
                    <a:pt x="3302" y="248"/>
                    <a:pt x="3302" y="248"/>
                  </a:cubicBezTo>
                  <a:cubicBezTo>
                    <a:pt x="3305" y="250"/>
                    <a:pt x="3305" y="250"/>
                    <a:pt x="3305" y="250"/>
                  </a:cubicBezTo>
                  <a:cubicBezTo>
                    <a:pt x="3302" y="248"/>
                    <a:pt x="3302" y="248"/>
                    <a:pt x="3302" y="248"/>
                  </a:cubicBezTo>
                  <a:cubicBezTo>
                    <a:pt x="3300" y="251"/>
                    <a:pt x="3300" y="251"/>
                    <a:pt x="3300" y="251"/>
                  </a:cubicBezTo>
                  <a:cubicBezTo>
                    <a:pt x="3595" y="417"/>
                    <a:pt x="3595" y="417"/>
                    <a:pt x="3595" y="417"/>
                  </a:cubicBezTo>
                  <a:cubicBezTo>
                    <a:pt x="3597" y="418"/>
                    <a:pt x="3600" y="418"/>
                    <a:pt x="3601" y="416"/>
                  </a:cubicBezTo>
                  <a:cubicBezTo>
                    <a:pt x="3602" y="414"/>
                    <a:pt x="3601" y="411"/>
                    <a:pt x="3600" y="410"/>
                  </a:cubicBezTo>
                  <a:cubicBezTo>
                    <a:pt x="3320" y="236"/>
                    <a:pt x="3320" y="236"/>
                    <a:pt x="3320" y="236"/>
                  </a:cubicBezTo>
                  <a:cubicBezTo>
                    <a:pt x="3318" y="239"/>
                    <a:pt x="3318" y="239"/>
                    <a:pt x="3318" y="239"/>
                  </a:cubicBezTo>
                  <a:cubicBezTo>
                    <a:pt x="3321" y="241"/>
                    <a:pt x="3321" y="241"/>
                    <a:pt x="3321" y="241"/>
                  </a:cubicBezTo>
                  <a:cubicBezTo>
                    <a:pt x="3318" y="239"/>
                    <a:pt x="3318" y="239"/>
                    <a:pt x="3318" y="239"/>
                  </a:cubicBezTo>
                  <a:cubicBezTo>
                    <a:pt x="3319" y="243"/>
                    <a:pt x="3319" y="243"/>
                    <a:pt x="3319" y="243"/>
                  </a:cubicBezTo>
                  <a:cubicBezTo>
                    <a:pt x="3320" y="242"/>
                    <a:pt x="3321" y="242"/>
                    <a:pt x="3321" y="241"/>
                  </a:cubicBezTo>
                  <a:cubicBezTo>
                    <a:pt x="3318" y="239"/>
                    <a:pt x="3318" y="239"/>
                    <a:pt x="3318" y="239"/>
                  </a:cubicBezTo>
                  <a:cubicBezTo>
                    <a:pt x="3319" y="243"/>
                    <a:pt x="3319" y="243"/>
                    <a:pt x="3319" y="243"/>
                  </a:cubicBezTo>
                  <a:cubicBezTo>
                    <a:pt x="3318" y="240"/>
                    <a:pt x="3318" y="240"/>
                    <a:pt x="3318" y="240"/>
                  </a:cubicBezTo>
                  <a:cubicBezTo>
                    <a:pt x="3318" y="243"/>
                    <a:pt x="3318" y="243"/>
                    <a:pt x="3318" y="243"/>
                  </a:cubicBezTo>
                  <a:cubicBezTo>
                    <a:pt x="3318" y="243"/>
                    <a:pt x="3319" y="243"/>
                    <a:pt x="3319" y="243"/>
                  </a:cubicBezTo>
                  <a:cubicBezTo>
                    <a:pt x="3318" y="240"/>
                    <a:pt x="3318" y="240"/>
                    <a:pt x="3318" y="240"/>
                  </a:cubicBezTo>
                  <a:cubicBezTo>
                    <a:pt x="3318" y="243"/>
                    <a:pt x="3318" y="243"/>
                    <a:pt x="3318" y="243"/>
                  </a:cubicBezTo>
                  <a:cubicBezTo>
                    <a:pt x="3318" y="241"/>
                    <a:pt x="3318" y="241"/>
                    <a:pt x="3318" y="241"/>
                  </a:cubicBezTo>
                  <a:cubicBezTo>
                    <a:pt x="3318" y="243"/>
                    <a:pt x="3318" y="243"/>
                    <a:pt x="3318" y="243"/>
                  </a:cubicBezTo>
                  <a:cubicBezTo>
                    <a:pt x="3318" y="243"/>
                    <a:pt x="3318" y="243"/>
                    <a:pt x="3318" y="243"/>
                  </a:cubicBezTo>
                  <a:cubicBezTo>
                    <a:pt x="3318" y="241"/>
                    <a:pt x="3318" y="241"/>
                    <a:pt x="3318" y="241"/>
                  </a:cubicBezTo>
                  <a:cubicBezTo>
                    <a:pt x="3318" y="243"/>
                    <a:pt x="3318" y="243"/>
                    <a:pt x="3318" y="243"/>
                  </a:cubicBezTo>
                  <a:cubicBezTo>
                    <a:pt x="3318" y="243"/>
                    <a:pt x="3318" y="243"/>
                    <a:pt x="3318" y="243"/>
                  </a:cubicBezTo>
                  <a:cubicBezTo>
                    <a:pt x="3319" y="243"/>
                    <a:pt x="3321" y="244"/>
                    <a:pt x="3324" y="245"/>
                  </a:cubicBezTo>
                  <a:cubicBezTo>
                    <a:pt x="3335" y="250"/>
                    <a:pt x="3358" y="263"/>
                    <a:pt x="3387" y="279"/>
                  </a:cubicBezTo>
                  <a:cubicBezTo>
                    <a:pt x="3429" y="303"/>
                    <a:pt x="3483" y="334"/>
                    <a:pt x="3527" y="360"/>
                  </a:cubicBezTo>
                  <a:cubicBezTo>
                    <a:pt x="3549" y="372"/>
                    <a:pt x="3568" y="383"/>
                    <a:pt x="3582" y="391"/>
                  </a:cubicBezTo>
                  <a:cubicBezTo>
                    <a:pt x="3588" y="395"/>
                    <a:pt x="3594" y="399"/>
                    <a:pt x="3598" y="401"/>
                  </a:cubicBezTo>
                  <a:cubicBezTo>
                    <a:pt x="3601" y="403"/>
                    <a:pt x="3603" y="404"/>
                    <a:pt x="3603" y="404"/>
                  </a:cubicBezTo>
                  <a:cubicBezTo>
                    <a:pt x="3605" y="405"/>
                    <a:pt x="3608" y="405"/>
                    <a:pt x="3609" y="403"/>
                  </a:cubicBezTo>
                  <a:cubicBezTo>
                    <a:pt x="3610" y="401"/>
                    <a:pt x="3609" y="399"/>
                    <a:pt x="3608" y="397"/>
                  </a:cubicBezTo>
                  <a:cubicBezTo>
                    <a:pt x="3543" y="357"/>
                    <a:pt x="3543" y="357"/>
                    <a:pt x="3543" y="357"/>
                  </a:cubicBezTo>
                  <a:cubicBezTo>
                    <a:pt x="3614" y="398"/>
                    <a:pt x="3614" y="398"/>
                    <a:pt x="3614" y="398"/>
                  </a:cubicBezTo>
                  <a:cubicBezTo>
                    <a:pt x="3615" y="399"/>
                    <a:pt x="3618" y="398"/>
                    <a:pt x="3619" y="397"/>
                  </a:cubicBezTo>
                  <a:cubicBezTo>
                    <a:pt x="3620" y="395"/>
                    <a:pt x="3620" y="392"/>
                    <a:pt x="3618" y="391"/>
                  </a:cubicBezTo>
                  <a:cubicBezTo>
                    <a:pt x="3618" y="391"/>
                    <a:pt x="3613" y="389"/>
                    <a:pt x="3606" y="384"/>
                  </a:cubicBezTo>
                  <a:cubicBezTo>
                    <a:pt x="3579" y="368"/>
                    <a:pt x="3513" y="327"/>
                    <a:pt x="3454" y="290"/>
                  </a:cubicBezTo>
                  <a:cubicBezTo>
                    <a:pt x="3424" y="272"/>
                    <a:pt x="3396" y="254"/>
                    <a:pt x="3376" y="241"/>
                  </a:cubicBezTo>
                  <a:cubicBezTo>
                    <a:pt x="3365" y="235"/>
                    <a:pt x="3357" y="229"/>
                    <a:pt x="3351" y="225"/>
                  </a:cubicBezTo>
                  <a:cubicBezTo>
                    <a:pt x="3348" y="223"/>
                    <a:pt x="3346" y="222"/>
                    <a:pt x="3344" y="221"/>
                  </a:cubicBezTo>
                  <a:cubicBezTo>
                    <a:pt x="3343" y="220"/>
                    <a:pt x="3343" y="220"/>
                    <a:pt x="3343" y="220"/>
                  </a:cubicBezTo>
                  <a:cubicBezTo>
                    <a:pt x="3343" y="220"/>
                    <a:pt x="3343" y="220"/>
                    <a:pt x="3343" y="220"/>
                  </a:cubicBezTo>
                  <a:cubicBezTo>
                    <a:pt x="3343" y="220"/>
                    <a:pt x="3343" y="220"/>
                    <a:pt x="3343" y="220"/>
                  </a:cubicBezTo>
                  <a:cubicBezTo>
                    <a:pt x="3343" y="220"/>
                    <a:pt x="3343" y="220"/>
                    <a:pt x="3343" y="220"/>
                  </a:cubicBezTo>
                  <a:cubicBezTo>
                    <a:pt x="3343" y="220"/>
                    <a:pt x="3343" y="220"/>
                    <a:pt x="3343" y="220"/>
                  </a:cubicBezTo>
                  <a:cubicBezTo>
                    <a:pt x="3343" y="220"/>
                    <a:pt x="3343" y="220"/>
                    <a:pt x="3343" y="220"/>
                  </a:cubicBezTo>
                  <a:cubicBezTo>
                    <a:pt x="3343" y="220"/>
                    <a:pt x="3343" y="220"/>
                    <a:pt x="3343" y="220"/>
                  </a:cubicBezTo>
                  <a:cubicBezTo>
                    <a:pt x="3341" y="221"/>
                    <a:pt x="3341" y="221"/>
                    <a:pt x="3341" y="221"/>
                  </a:cubicBezTo>
                  <a:cubicBezTo>
                    <a:pt x="3343" y="220"/>
                    <a:pt x="3343" y="220"/>
                    <a:pt x="3343" y="220"/>
                  </a:cubicBezTo>
                  <a:cubicBezTo>
                    <a:pt x="3343" y="220"/>
                    <a:pt x="3343" y="220"/>
                    <a:pt x="3343" y="220"/>
                  </a:cubicBezTo>
                  <a:cubicBezTo>
                    <a:pt x="3341" y="221"/>
                    <a:pt x="3341" y="221"/>
                    <a:pt x="3341" y="221"/>
                  </a:cubicBezTo>
                  <a:cubicBezTo>
                    <a:pt x="3343" y="220"/>
                    <a:pt x="3343" y="220"/>
                    <a:pt x="3343" y="220"/>
                  </a:cubicBezTo>
                  <a:cubicBezTo>
                    <a:pt x="3340" y="222"/>
                    <a:pt x="3340" y="222"/>
                    <a:pt x="3340" y="222"/>
                  </a:cubicBezTo>
                  <a:cubicBezTo>
                    <a:pt x="3343" y="220"/>
                    <a:pt x="3343" y="220"/>
                    <a:pt x="3343" y="220"/>
                  </a:cubicBezTo>
                  <a:cubicBezTo>
                    <a:pt x="3343" y="220"/>
                    <a:pt x="3343" y="220"/>
                    <a:pt x="3343" y="220"/>
                  </a:cubicBezTo>
                  <a:cubicBezTo>
                    <a:pt x="3340" y="222"/>
                    <a:pt x="3340" y="222"/>
                    <a:pt x="3340" y="222"/>
                  </a:cubicBezTo>
                  <a:cubicBezTo>
                    <a:pt x="3343" y="220"/>
                    <a:pt x="3343" y="220"/>
                    <a:pt x="3343" y="220"/>
                  </a:cubicBezTo>
                  <a:cubicBezTo>
                    <a:pt x="3340" y="222"/>
                    <a:pt x="3340" y="222"/>
                    <a:pt x="3340" y="222"/>
                  </a:cubicBezTo>
                  <a:cubicBezTo>
                    <a:pt x="3344" y="222"/>
                    <a:pt x="3344" y="222"/>
                    <a:pt x="3344" y="222"/>
                  </a:cubicBezTo>
                  <a:cubicBezTo>
                    <a:pt x="3343" y="221"/>
                    <a:pt x="3343" y="221"/>
                    <a:pt x="3343" y="220"/>
                  </a:cubicBezTo>
                  <a:cubicBezTo>
                    <a:pt x="3340" y="222"/>
                    <a:pt x="3340" y="222"/>
                    <a:pt x="3340" y="222"/>
                  </a:cubicBezTo>
                  <a:cubicBezTo>
                    <a:pt x="3344" y="222"/>
                    <a:pt x="3344" y="222"/>
                    <a:pt x="3344" y="222"/>
                  </a:cubicBezTo>
                  <a:cubicBezTo>
                    <a:pt x="3340" y="222"/>
                    <a:pt x="3340" y="222"/>
                    <a:pt x="3340" y="222"/>
                  </a:cubicBezTo>
                  <a:cubicBezTo>
                    <a:pt x="3343" y="224"/>
                    <a:pt x="3343" y="224"/>
                    <a:pt x="3343" y="224"/>
                  </a:cubicBezTo>
                  <a:cubicBezTo>
                    <a:pt x="3343" y="224"/>
                    <a:pt x="3344" y="223"/>
                    <a:pt x="3344" y="222"/>
                  </a:cubicBezTo>
                  <a:cubicBezTo>
                    <a:pt x="3340" y="222"/>
                    <a:pt x="3340" y="222"/>
                    <a:pt x="3340" y="222"/>
                  </a:cubicBezTo>
                  <a:cubicBezTo>
                    <a:pt x="3343" y="224"/>
                    <a:pt x="3343" y="224"/>
                    <a:pt x="3343" y="224"/>
                  </a:cubicBezTo>
                  <a:cubicBezTo>
                    <a:pt x="3340" y="222"/>
                    <a:pt x="3340" y="222"/>
                    <a:pt x="3340" y="222"/>
                  </a:cubicBezTo>
                  <a:cubicBezTo>
                    <a:pt x="3337" y="226"/>
                    <a:pt x="3337" y="226"/>
                    <a:pt x="3337" y="226"/>
                  </a:cubicBezTo>
                  <a:cubicBezTo>
                    <a:pt x="3337" y="226"/>
                    <a:pt x="3405" y="266"/>
                    <a:pt x="3475" y="307"/>
                  </a:cubicBezTo>
                  <a:cubicBezTo>
                    <a:pt x="3509" y="328"/>
                    <a:pt x="3545" y="348"/>
                    <a:pt x="3572" y="364"/>
                  </a:cubicBezTo>
                  <a:cubicBezTo>
                    <a:pt x="3586" y="372"/>
                    <a:pt x="3598" y="378"/>
                    <a:pt x="3607" y="383"/>
                  </a:cubicBezTo>
                  <a:cubicBezTo>
                    <a:pt x="3612" y="385"/>
                    <a:pt x="3616" y="387"/>
                    <a:pt x="3619" y="388"/>
                  </a:cubicBezTo>
                  <a:cubicBezTo>
                    <a:pt x="3620" y="388"/>
                    <a:pt x="3621" y="389"/>
                    <a:pt x="3623" y="389"/>
                  </a:cubicBezTo>
                  <a:cubicBezTo>
                    <a:pt x="3624" y="390"/>
                    <a:pt x="3625" y="390"/>
                    <a:pt x="3626" y="390"/>
                  </a:cubicBezTo>
                  <a:cubicBezTo>
                    <a:pt x="3627" y="390"/>
                    <a:pt x="3627" y="390"/>
                    <a:pt x="3628" y="390"/>
                  </a:cubicBezTo>
                  <a:cubicBezTo>
                    <a:pt x="3629" y="389"/>
                    <a:pt x="3630" y="389"/>
                    <a:pt x="3630" y="388"/>
                  </a:cubicBezTo>
                  <a:cubicBezTo>
                    <a:pt x="3631" y="387"/>
                    <a:pt x="3631" y="386"/>
                    <a:pt x="3631" y="385"/>
                  </a:cubicBezTo>
                  <a:cubicBezTo>
                    <a:pt x="3630" y="384"/>
                    <a:pt x="3630" y="383"/>
                    <a:pt x="3629" y="382"/>
                  </a:cubicBezTo>
                  <a:cubicBezTo>
                    <a:pt x="3629" y="382"/>
                    <a:pt x="3625" y="380"/>
                    <a:pt x="3617" y="375"/>
                  </a:cubicBezTo>
                  <a:cubicBezTo>
                    <a:pt x="3591" y="360"/>
                    <a:pt x="3526" y="322"/>
                    <a:pt x="3468" y="286"/>
                  </a:cubicBezTo>
                  <a:cubicBezTo>
                    <a:pt x="3439" y="269"/>
                    <a:pt x="3411" y="251"/>
                    <a:pt x="3391" y="238"/>
                  </a:cubicBezTo>
                  <a:cubicBezTo>
                    <a:pt x="3381" y="232"/>
                    <a:pt x="3373" y="226"/>
                    <a:pt x="3367" y="222"/>
                  </a:cubicBezTo>
                  <a:cubicBezTo>
                    <a:pt x="3364" y="220"/>
                    <a:pt x="3362" y="218"/>
                    <a:pt x="3361" y="217"/>
                  </a:cubicBezTo>
                  <a:cubicBezTo>
                    <a:pt x="3360" y="216"/>
                    <a:pt x="3360" y="216"/>
                    <a:pt x="3359" y="215"/>
                  </a:cubicBezTo>
                  <a:cubicBezTo>
                    <a:pt x="3359" y="215"/>
                    <a:pt x="3359" y="215"/>
                    <a:pt x="3359" y="215"/>
                  </a:cubicBezTo>
                  <a:cubicBezTo>
                    <a:pt x="3358" y="216"/>
                    <a:pt x="3358" y="216"/>
                    <a:pt x="3358" y="216"/>
                  </a:cubicBezTo>
                  <a:cubicBezTo>
                    <a:pt x="3359" y="215"/>
                    <a:pt x="3359" y="215"/>
                    <a:pt x="3359" y="215"/>
                  </a:cubicBezTo>
                  <a:cubicBezTo>
                    <a:pt x="3359" y="215"/>
                    <a:pt x="3359" y="215"/>
                    <a:pt x="3359" y="215"/>
                  </a:cubicBezTo>
                  <a:cubicBezTo>
                    <a:pt x="3358" y="216"/>
                    <a:pt x="3358" y="216"/>
                    <a:pt x="3358" y="216"/>
                  </a:cubicBezTo>
                  <a:cubicBezTo>
                    <a:pt x="3359" y="215"/>
                    <a:pt x="3359" y="215"/>
                    <a:pt x="3359" y="215"/>
                  </a:cubicBezTo>
                  <a:cubicBezTo>
                    <a:pt x="3357" y="217"/>
                    <a:pt x="3357" y="217"/>
                    <a:pt x="3357" y="217"/>
                  </a:cubicBezTo>
                  <a:cubicBezTo>
                    <a:pt x="3360" y="217"/>
                    <a:pt x="3360" y="217"/>
                    <a:pt x="3360" y="217"/>
                  </a:cubicBezTo>
                  <a:cubicBezTo>
                    <a:pt x="3360" y="216"/>
                    <a:pt x="3360" y="216"/>
                    <a:pt x="3359" y="215"/>
                  </a:cubicBezTo>
                  <a:cubicBezTo>
                    <a:pt x="3357" y="217"/>
                    <a:pt x="3357" y="217"/>
                    <a:pt x="3357" y="217"/>
                  </a:cubicBezTo>
                  <a:cubicBezTo>
                    <a:pt x="3360" y="217"/>
                    <a:pt x="3360" y="217"/>
                    <a:pt x="3360" y="217"/>
                  </a:cubicBezTo>
                  <a:cubicBezTo>
                    <a:pt x="3356" y="217"/>
                    <a:pt x="3356" y="217"/>
                    <a:pt x="3356" y="217"/>
                  </a:cubicBezTo>
                  <a:cubicBezTo>
                    <a:pt x="3359" y="219"/>
                    <a:pt x="3359" y="219"/>
                    <a:pt x="3359" y="219"/>
                  </a:cubicBezTo>
                  <a:cubicBezTo>
                    <a:pt x="3360" y="218"/>
                    <a:pt x="3360" y="217"/>
                    <a:pt x="3360" y="217"/>
                  </a:cubicBezTo>
                  <a:cubicBezTo>
                    <a:pt x="3356" y="217"/>
                    <a:pt x="3356" y="217"/>
                    <a:pt x="3356" y="217"/>
                  </a:cubicBezTo>
                  <a:cubicBezTo>
                    <a:pt x="3359" y="219"/>
                    <a:pt x="3359" y="219"/>
                    <a:pt x="3359" y="219"/>
                  </a:cubicBezTo>
                  <a:cubicBezTo>
                    <a:pt x="3356" y="216"/>
                    <a:pt x="3356" y="216"/>
                    <a:pt x="3356" y="216"/>
                  </a:cubicBezTo>
                  <a:cubicBezTo>
                    <a:pt x="3354" y="220"/>
                    <a:pt x="3354" y="220"/>
                    <a:pt x="3354" y="220"/>
                  </a:cubicBezTo>
                  <a:cubicBezTo>
                    <a:pt x="3354" y="220"/>
                    <a:pt x="3422" y="259"/>
                    <a:pt x="3491" y="299"/>
                  </a:cubicBezTo>
                  <a:cubicBezTo>
                    <a:pt x="3526" y="319"/>
                    <a:pt x="3560" y="338"/>
                    <a:pt x="3587" y="353"/>
                  </a:cubicBezTo>
                  <a:cubicBezTo>
                    <a:pt x="3600" y="361"/>
                    <a:pt x="3611" y="367"/>
                    <a:pt x="3619" y="371"/>
                  </a:cubicBezTo>
                  <a:cubicBezTo>
                    <a:pt x="3623" y="373"/>
                    <a:pt x="3626" y="375"/>
                    <a:pt x="3629" y="376"/>
                  </a:cubicBezTo>
                  <a:cubicBezTo>
                    <a:pt x="3630" y="377"/>
                    <a:pt x="3631" y="377"/>
                    <a:pt x="3632" y="378"/>
                  </a:cubicBezTo>
                  <a:cubicBezTo>
                    <a:pt x="3632" y="378"/>
                    <a:pt x="3632" y="378"/>
                    <a:pt x="3633" y="378"/>
                  </a:cubicBezTo>
                  <a:cubicBezTo>
                    <a:pt x="3633" y="378"/>
                    <a:pt x="3633" y="378"/>
                    <a:pt x="3633" y="378"/>
                  </a:cubicBezTo>
                  <a:cubicBezTo>
                    <a:pt x="3634" y="378"/>
                    <a:pt x="3634" y="378"/>
                    <a:pt x="3634" y="378"/>
                  </a:cubicBezTo>
                  <a:cubicBezTo>
                    <a:pt x="3635" y="378"/>
                    <a:pt x="3635" y="378"/>
                    <a:pt x="3636" y="378"/>
                  </a:cubicBezTo>
                  <a:cubicBezTo>
                    <a:pt x="3636" y="378"/>
                    <a:pt x="3637" y="377"/>
                    <a:pt x="3638" y="377"/>
                  </a:cubicBezTo>
                  <a:cubicBezTo>
                    <a:pt x="3638" y="376"/>
                    <a:pt x="3639" y="375"/>
                    <a:pt x="3638" y="374"/>
                  </a:cubicBezTo>
                  <a:cubicBezTo>
                    <a:pt x="3638" y="372"/>
                    <a:pt x="3638" y="372"/>
                    <a:pt x="3637" y="371"/>
                  </a:cubicBezTo>
                  <a:cubicBezTo>
                    <a:pt x="3562" y="324"/>
                    <a:pt x="3562" y="324"/>
                    <a:pt x="3562" y="324"/>
                  </a:cubicBezTo>
                  <a:cubicBezTo>
                    <a:pt x="3643" y="371"/>
                    <a:pt x="3643" y="371"/>
                    <a:pt x="3643" y="371"/>
                  </a:cubicBezTo>
                  <a:cubicBezTo>
                    <a:pt x="3644" y="372"/>
                    <a:pt x="3647" y="371"/>
                    <a:pt x="3648" y="369"/>
                  </a:cubicBezTo>
                  <a:cubicBezTo>
                    <a:pt x="3648" y="369"/>
                    <a:pt x="3649" y="368"/>
                    <a:pt x="3649" y="367"/>
                  </a:cubicBezTo>
                  <a:cubicBezTo>
                    <a:pt x="3649" y="366"/>
                    <a:pt x="3648" y="365"/>
                    <a:pt x="3648" y="365"/>
                  </a:cubicBezTo>
                  <a:cubicBezTo>
                    <a:pt x="3647" y="363"/>
                    <a:pt x="3647" y="363"/>
                    <a:pt x="3646" y="362"/>
                  </a:cubicBezTo>
                  <a:cubicBezTo>
                    <a:pt x="3644" y="360"/>
                    <a:pt x="3642" y="358"/>
                    <a:pt x="3639" y="356"/>
                  </a:cubicBezTo>
                  <a:cubicBezTo>
                    <a:pt x="3627" y="347"/>
                    <a:pt x="3605" y="333"/>
                    <a:pt x="3579" y="317"/>
                  </a:cubicBezTo>
                  <a:cubicBezTo>
                    <a:pt x="3500" y="267"/>
                    <a:pt x="3380" y="197"/>
                    <a:pt x="3380" y="197"/>
                  </a:cubicBezTo>
                  <a:cubicBezTo>
                    <a:pt x="3378" y="201"/>
                    <a:pt x="3378" y="201"/>
                    <a:pt x="3378" y="201"/>
                  </a:cubicBezTo>
                  <a:cubicBezTo>
                    <a:pt x="3381" y="203"/>
                    <a:pt x="3381" y="203"/>
                    <a:pt x="3381" y="203"/>
                  </a:cubicBezTo>
                  <a:cubicBezTo>
                    <a:pt x="3378" y="201"/>
                    <a:pt x="3378" y="201"/>
                    <a:pt x="3378" y="201"/>
                  </a:cubicBezTo>
                  <a:cubicBezTo>
                    <a:pt x="3379" y="204"/>
                    <a:pt x="3379" y="204"/>
                    <a:pt x="3379" y="204"/>
                  </a:cubicBezTo>
                  <a:cubicBezTo>
                    <a:pt x="3380" y="204"/>
                    <a:pt x="3381" y="204"/>
                    <a:pt x="3381" y="203"/>
                  </a:cubicBezTo>
                  <a:cubicBezTo>
                    <a:pt x="3378" y="201"/>
                    <a:pt x="3378" y="201"/>
                    <a:pt x="3378" y="201"/>
                  </a:cubicBezTo>
                  <a:cubicBezTo>
                    <a:pt x="3379" y="204"/>
                    <a:pt x="3379" y="204"/>
                    <a:pt x="3379" y="204"/>
                  </a:cubicBezTo>
                  <a:cubicBezTo>
                    <a:pt x="3378" y="201"/>
                    <a:pt x="3378" y="201"/>
                    <a:pt x="3378" y="201"/>
                  </a:cubicBezTo>
                  <a:cubicBezTo>
                    <a:pt x="3378" y="205"/>
                    <a:pt x="3378" y="205"/>
                    <a:pt x="3378" y="205"/>
                  </a:cubicBezTo>
                  <a:cubicBezTo>
                    <a:pt x="3378" y="205"/>
                    <a:pt x="3379" y="205"/>
                    <a:pt x="3379" y="204"/>
                  </a:cubicBezTo>
                  <a:cubicBezTo>
                    <a:pt x="3378" y="201"/>
                    <a:pt x="3378" y="201"/>
                    <a:pt x="3378" y="201"/>
                  </a:cubicBezTo>
                  <a:cubicBezTo>
                    <a:pt x="3378" y="205"/>
                    <a:pt x="3378" y="205"/>
                    <a:pt x="3378" y="205"/>
                  </a:cubicBezTo>
                  <a:cubicBezTo>
                    <a:pt x="3378" y="201"/>
                    <a:pt x="3378" y="201"/>
                    <a:pt x="3378" y="201"/>
                  </a:cubicBezTo>
                  <a:cubicBezTo>
                    <a:pt x="3377" y="205"/>
                    <a:pt x="3377" y="205"/>
                    <a:pt x="3377" y="205"/>
                  </a:cubicBezTo>
                  <a:cubicBezTo>
                    <a:pt x="3377" y="205"/>
                    <a:pt x="3377" y="205"/>
                    <a:pt x="3378" y="205"/>
                  </a:cubicBezTo>
                  <a:cubicBezTo>
                    <a:pt x="3378" y="201"/>
                    <a:pt x="3378" y="201"/>
                    <a:pt x="3378" y="201"/>
                  </a:cubicBezTo>
                  <a:cubicBezTo>
                    <a:pt x="3377" y="205"/>
                    <a:pt x="3377" y="205"/>
                    <a:pt x="3377" y="205"/>
                  </a:cubicBezTo>
                  <a:cubicBezTo>
                    <a:pt x="3378" y="202"/>
                    <a:pt x="3378" y="202"/>
                    <a:pt x="3378" y="202"/>
                  </a:cubicBezTo>
                  <a:cubicBezTo>
                    <a:pt x="3377" y="204"/>
                    <a:pt x="3377" y="204"/>
                    <a:pt x="3377" y="204"/>
                  </a:cubicBezTo>
                  <a:cubicBezTo>
                    <a:pt x="3377" y="205"/>
                    <a:pt x="3377" y="205"/>
                    <a:pt x="3377" y="205"/>
                  </a:cubicBezTo>
                  <a:cubicBezTo>
                    <a:pt x="3378" y="202"/>
                    <a:pt x="3378" y="202"/>
                    <a:pt x="3378" y="202"/>
                  </a:cubicBezTo>
                  <a:cubicBezTo>
                    <a:pt x="3377" y="204"/>
                    <a:pt x="3377" y="204"/>
                    <a:pt x="3377" y="204"/>
                  </a:cubicBezTo>
                  <a:cubicBezTo>
                    <a:pt x="3377" y="204"/>
                    <a:pt x="3377" y="204"/>
                    <a:pt x="3377" y="204"/>
                  </a:cubicBezTo>
                  <a:cubicBezTo>
                    <a:pt x="3377" y="204"/>
                    <a:pt x="3377" y="204"/>
                    <a:pt x="3377" y="204"/>
                  </a:cubicBezTo>
                  <a:cubicBezTo>
                    <a:pt x="3377" y="204"/>
                    <a:pt x="3377" y="204"/>
                    <a:pt x="3377" y="204"/>
                  </a:cubicBezTo>
                  <a:cubicBezTo>
                    <a:pt x="3377" y="204"/>
                    <a:pt x="3377" y="204"/>
                    <a:pt x="3377" y="204"/>
                  </a:cubicBezTo>
                  <a:cubicBezTo>
                    <a:pt x="3377" y="204"/>
                    <a:pt x="3377" y="204"/>
                    <a:pt x="3377" y="204"/>
                  </a:cubicBezTo>
                  <a:cubicBezTo>
                    <a:pt x="3377" y="204"/>
                    <a:pt x="3377" y="205"/>
                    <a:pt x="3378" y="205"/>
                  </a:cubicBezTo>
                  <a:cubicBezTo>
                    <a:pt x="3381" y="207"/>
                    <a:pt x="3387" y="210"/>
                    <a:pt x="3396" y="216"/>
                  </a:cubicBezTo>
                  <a:cubicBezTo>
                    <a:pt x="3426" y="234"/>
                    <a:pt x="3486" y="271"/>
                    <a:pt x="3541" y="303"/>
                  </a:cubicBezTo>
                  <a:cubicBezTo>
                    <a:pt x="3568" y="319"/>
                    <a:pt x="3593" y="334"/>
                    <a:pt x="3613" y="345"/>
                  </a:cubicBezTo>
                  <a:cubicBezTo>
                    <a:pt x="3623" y="351"/>
                    <a:pt x="3632" y="355"/>
                    <a:pt x="3638" y="359"/>
                  </a:cubicBezTo>
                  <a:cubicBezTo>
                    <a:pt x="3642" y="360"/>
                    <a:pt x="3644" y="361"/>
                    <a:pt x="3647" y="362"/>
                  </a:cubicBezTo>
                  <a:cubicBezTo>
                    <a:pt x="3648" y="363"/>
                    <a:pt x="3649" y="363"/>
                    <a:pt x="3650" y="363"/>
                  </a:cubicBezTo>
                  <a:cubicBezTo>
                    <a:pt x="3651" y="364"/>
                    <a:pt x="3652" y="364"/>
                    <a:pt x="3653" y="364"/>
                  </a:cubicBezTo>
                  <a:cubicBezTo>
                    <a:pt x="3653" y="364"/>
                    <a:pt x="3654" y="364"/>
                    <a:pt x="3654" y="364"/>
                  </a:cubicBezTo>
                  <a:cubicBezTo>
                    <a:pt x="3655" y="363"/>
                    <a:pt x="3656" y="363"/>
                    <a:pt x="3657" y="362"/>
                  </a:cubicBezTo>
                  <a:cubicBezTo>
                    <a:pt x="3657" y="362"/>
                    <a:pt x="3657" y="362"/>
                    <a:pt x="3657" y="362"/>
                  </a:cubicBezTo>
                  <a:cubicBezTo>
                    <a:pt x="3657" y="361"/>
                    <a:pt x="3658" y="360"/>
                    <a:pt x="3658" y="359"/>
                  </a:cubicBezTo>
                  <a:cubicBezTo>
                    <a:pt x="3657" y="358"/>
                    <a:pt x="3657" y="357"/>
                    <a:pt x="3657" y="357"/>
                  </a:cubicBezTo>
                  <a:cubicBezTo>
                    <a:pt x="3656" y="356"/>
                    <a:pt x="3655" y="355"/>
                    <a:pt x="3655" y="354"/>
                  </a:cubicBezTo>
                  <a:cubicBezTo>
                    <a:pt x="3653" y="353"/>
                    <a:pt x="3651" y="351"/>
                    <a:pt x="3647" y="349"/>
                  </a:cubicBezTo>
                  <a:cubicBezTo>
                    <a:pt x="3636" y="340"/>
                    <a:pt x="3614" y="326"/>
                    <a:pt x="3588" y="310"/>
                  </a:cubicBezTo>
                  <a:cubicBezTo>
                    <a:pt x="3548" y="285"/>
                    <a:pt x="3498" y="255"/>
                    <a:pt x="3458" y="231"/>
                  </a:cubicBezTo>
                  <a:cubicBezTo>
                    <a:pt x="3438" y="219"/>
                    <a:pt x="3420" y="209"/>
                    <a:pt x="3408" y="201"/>
                  </a:cubicBezTo>
                  <a:cubicBezTo>
                    <a:pt x="3401" y="197"/>
                    <a:pt x="3396" y="194"/>
                    <a:pt x="3393" y="192"/>
                  </a:cubicBezTo>
                  <a:cubicBezTo>
                    <a:pt x="3391" y="191"/>
                    <a:pt x="3390" y="190"/>
                    <a:pt x="3389" y="190"/>
                  </a:cubicBezTo>
                  <a:cubicBezTo>
                    <a:pt x="3389" y="190"/>
                    <a:pt x="3388" y="189"/>
                    <a:pt x="3388" y="189"/>
                  </a:cubicBezTo>
                  <a:cubicBezTo>
                    <a:pt x="3388" y="189"/>
                    <a:pt x="3388" y="189"/>
                    <a:pt x="3388" y="189"/>
                  </a:cubicBezTo>
                  <a:cubicBezTo>
                    <a:pt x="3387" y="191"/>
                    <a:pt x="3387" y="191"/>
                    <a:pt x="3387" y="191"/>
                  </a:cubicBezTo>
                  <a:cubicBezTo>
                    <a:pt x="3388" y="189"/>
                    <a:pt x="3388" y="189"/>
                    <a:pt x="3388" y="189"/>
                  </a:cubicBezTo>
                  <a:cubicBezTo>
                    <a:pt x="3388" y="189"/>
                    <a:pt x="3388" y="189"/>
                    <a:pt x="3388" y="189"/>
                  </a:cubicBezTo>
                  <a:cubicBezTo>
                    <a:pt x="3387" y="191"/>
                    <a:pt x="3387" y="191"/>
                    <a:pt x="3387" y="191"/>
                  </a:cubicBezTo>
                  <a:cubicBezTo>
                    <a:pt x="3388" y="189"/>
                    <a:pt x="3388" y="189"/>
                    <a:pt x="3388" y="189"/>
                  </a:cubicBezTo>
                  <a:cubicBezTo>
                    <a:pt x="3386" y="192"/>
                    <a:pt x="3386" y="192"/>
                    <a:pt x="3386" y="192"/>
                  </a:cubicBezTo>
                  <a:cubicBezTo>
                    <a:pt x="3389" y="190"/>
                    <a:pt x="3389" y="190"/>
                    <a:pt x="3389" y="190"/>
                  </a:cubicBezTo>
                  <a:cubicBezTo>
                    <a:pt x="3388" y="189"/>
                    <a:pt x="3388" y="189"/>
                    <a:pt x="3388" y="189"/>
                  </a:cubicBezTo>
                  <a:cubicBezTo>
                    <a:pt x="3386" y="192"/>
                    <a:pt x="3386" y="192"/>
                    <a:pt x="3386" y="192"/>
                  </a:cubicBezTo>
                  <a:cubicBezTo>
                    <a:pt x="3389" y="190"/>
                    <a:pt x="3389" y="190"/>
                    <a:pt x="3389" y="190"/>
                  </a:cubicBezTo>
                  <a:cubicBezTo>
                    <a:pt x="3386" y="192"/>
                    <a:pt x="3386" y="192"/>
                    <a:pt x="3386" y="192"/>
                  </a:cubicBezTo>
                  <a:cubicBezTo>
                    <a:pt x="3389" y="190"/>
                    <a:pt x="3389" y="190"/>
                    <a:pt x="3389" y="190"/>
                  </a:cubicBezTo>
                  <a:cubicBezTo>
                    <a:pt x="3389" y="190"/>
                    <a:pt x="3389" y="190"/>
                    <a:pt x="3389" y="190"/>
                  </a:cubicBezTo>
                  <a:cubicBezTo>
                    <a:pt x="3386" y="192"/>
                    <a:pt x="3386" y="192"/>
                    <a:pt x="3386" y="192"/>
                  </a:cubicBezTo>
                  <a:cubicBezTo>
                    <a:pt x="3389" y="190"/>
                    <a:pt x="3389" y="190"/>
                    <a:pt x="3389" y="190"/>
                  </a:cubicBezTo>
                  <a:cubicBezTo>
                    <a:pt x="3386" y="192"/>
                    <a:pt x="3386" y="192"/>
                    <a:pt x="3386" y="192"/>
                  </a:cubicBezTo>
                  <a:cubicBezTo>
                    <a:pt x="3390" y="192"/>
                    <a:pt x="3390" y="192"/>
                    <a:pt x="3390" y="192"/>
                  </a:cubicBezTo>
                  <a:cubicBezTo>
                    <a:pt x="3390" y="191"/>
                    <a:pt x="3389" y="191"/>
                    <a:pt x="3389" y="190"/>
                  </a:cubicBezTo>
                  <a:cubicBezTo>
                    <a:pt x="3386" y="192"/>
                    <a:pt x="3386" y="192"/>
                    <a:pt x="3386" y="192"/>
                  </a:cubicBezTo>
                  <a:cubicBezTo>
                    <a:pt x="3390" y="192"/>
                    <a:pt x="3390" y="192"/>
                    <a:pt x="3390" y="192"/>
                  </a:cubicBezTo>
                  <a:cubicBezTo>
                    <a:pt x="3386" y="192"/>
                    <a:pt x="3386" y="192"/>
                    <a:pt x="3386" y="192"/>
                  </a:cubicBezTo>
                  <a:cubicBezTo>
                    <a:pt x="3389" y="194"/>
                    <a:pt x="3389" y="194"/>
                    <a:pt x="3389" y="194"/>
                  </a:cubicBezTo>
                  <a:cubicBezTo>
                    <a:pt x="3386" y="192"/>
                    <a:pt x="3386" y="192"/>
                    <a:pt x="3386" y="192"/>
                  </a:cubicBezTo>
                  <a:cubicBezTo>
                    <a:pt x="3387" y="196"/>
                    <a:pt x="3387" y="196"/>
                    <a:pt x="3387" y="196"/>
                  </a:cubicBezTo>
                  <a:cubicBezTo>
                    <a:pt x="3388" y="196"/>
                    <a:pt x="3388" y="195"/>
                    <a:pt x="3389" y="194"/>
                  </a:cubicBezTo>
                  <a:cubicBezTo>
                    <a:pt x="3386" y="192"/>
                    <a:pt x="3386" y="192"/>
                    <a:pt x="3386" y="192"/>
                  </a:cubicBezTo>
                  <a:cubicBezTo>
                    <a:pt x="3387" y="196"/>
                    <a:pt x="3387" y="196"/>
                    <a:pt x="3387" y="196"/>
                  </a:cubicBezTo>
                  <a:cubicBezTo>
                    <a:pt x="3386" y="193"/>
                    <a:pt x="3386" y="193"/>
                    <a:pt x="3386" y="193"/>
                  </a:cubicBezTo>
                  <a:cubicBezTo>
                    <a:pt x="3386" y="196"/>
                    <a:pt x="3386" y="196"/>
                    <a:pt x="3386" y="196"/>
                  </a:cubicBezTo>
                  <a:cubicBezTo>
                    <a:pt x="3386" y="196"/>
                    <a:pt x="3387" y="196"/>
                    <a:pt x="3387" y="196"/>
                  </a:cubicBezTo>
                  <a:cubicBezTo>
                    <a:pt x="3386" y="193"/>
                    <a:pt x="3386" y="193"/>
                    <a:pt x="3386" y="193"/>
                  </a:cubicBezTo>
                  <a:cubicBezTo>
                    <a:pt x="3386" y="196"/>
                    <a:pt x="3386" y="196"/>
                    <a:pt x="3386" y="196"/>
                  </a:cubicBezTo>
                  <a:cubicBezTo>
                    <a:pt x="3386" y="195"/>
                    <a:pt x="3386" y="195"/>
                    <a:pt x="3386" y="195"/>
                  </a:cubicBezTo>
                  <a:cubicBezTo>
                    <a:pt x="3386" y="196"/>
                    <a:pt x="3386" y="196"/>
                    <a:pt x="3386" y="196"/>
                  </a:cubicBezTo>
                  <a:cubicBezTo>
                    <a:pt x="3386" y="196"/>
                    <a:pt x="3386" y="196"/>
                    <a:pt x="3386" y="196"/>
                  </a:cubicBezTo>
                  <a:cubicBezTo>
                    <a:pt x="3386" y="195"/>
                    <a:pt x="3386" y="195"/>
                    <a:pt x="3386" y="195"/>
                  </a:cubicBezTo>
                  <a:cubicBezTo>
                    <a:pt x="3386" y="196"/>
                    <a:pt x="3386" y="196"/>
                    <a:pt x="3386" y="196"/>
                  </a:cubicBezTo>
                  <a:cubicBezTo>
                    <a:pt x="3386" y="196"/>
                    <a:pt x="3387" y="196"/>
                    <a:pt x="3388" y="196"/>
                  </a:cubicBezTo>
                  <a:cubicBezTo>
                    <a:pt x="3392" y="198"/>
                    <a:pt x="3399" y="201"/>
                    <a:pt x="3409" y="206"/>
                  </a:cubicBezTo>
                  <a:cubicBezTo>
                    <a:pt x="3443" y="224"/>
                    <a:pt x="3508" y="261"/>
                    <a:pt x="3564" y="293"/>
                  </a:cubicBezTo>
                  <a:cubicBezTo>
                    <a:pt x="3592" y="309"/>
                    <a:pt x="3617" y="324"/>
                    <a:pt x="3636" y="335"/>
                  </a:cubicBezTo>
                  <a:cubicBezTo>
                    <a:pt x="3646" y="340"/>
                    <a:pt x="3653" y="345"/>
                    <a:pt x="3659" y="348"/>
                  </a:cubicBezTo>
                  <a:cubicBezTo>
                    <a:pt x="3664" y="351"/>
                    <a:pt x="3667" y="353"/>
                    <a:pt x="3667" y="353"/>
                  </a:cubicBezTo>
                  <a:cubicBezTo>
                    <a:pt x="3669" y="354"/>
                    <a:pt x="3671" y="353"/>
                    <a:pt x="3672" y="352"/>
                  </a:cubicBezTo>
                  <a:cubicBezTo>
                    <a:pt x="3673" y="350"/>
                    <a:pt x="3673" y="347"/>
                    <a:pt x="3671" y="346"/>
                  </a:cubicBezTo>
                  <a:cubicBezTo>
                    <a:pt x="3671" y="346"/>
                    <a:pt x="3667" y="344"/>
                    <a:pt x="3660" y="339"/>
                  </a:cubicBezTo>
                  <a:cubicBezTo>
                    <a:pt x="3634" y="324"/>
                    <a:pt x="3571" y="285"/>
                    <a:pt x="3514" y="250"/>
                  </a:cubicBezTo>
                  <a:cubicBezTo>
                    <a:pt x="3486" y="232"/>
                    <a:pt x="3459" y="215"/>
                    <a:pt x="3439" y="203"/>
                  </a:cubicBezTo>
                  <a:cubicBezTo>
                    <a:pt x="3430" y="196"/>
                    <a:pt x="3422" y="191"/>
                    <a:pt x="3416" y="188"/>
                  </a:cubicBezTo>
                  <a:cubicBezTo>
                    <a:pt x="3413" y="186"/>
                    <a:pt x="3411" y="184"/>
                    <a:pt x="3410" y="183"/>
                  </a:cubicBezTo>
                  <a:cubicBezTo>
                    <a:pt x="3409" y="183"/>
                    <a:pt x="3408" y="182"/>
                    <a:pt x="3408" y="182"/>
                  </a:cubicBezTo>
                  <a:cubicBezTo>
                    <a:pt x="3408" y="182"/>
                    <a:pt x="3408" y="182"/>
                    <a:pt x="3408" y="182"/>
                  </a:cubicBezTo>
                  <a:cubicBezTo>
                    <a:pt x="3408" y="182"/>
                    <a:pt x="3408" y="182"/>
                    <a:pt x="3408" y="182"/>
                  </a:cubicBezTo>
                  <a:cubicBezTo>
                    <a:pt x="3406" y="184"/>
                    <a:pt x="3406" y="184"/>
                    <a:pt x="3406" y="184"/>
                  </a:cubicBezTo>
                  <a:cubicBezTo>
                    <a:pt x="3408" y="182"/>
                    <a:pt x="3408" y="182"/>
                    <a:pt x="3408" y="182"/>
                  </a:cubicBezTo>
                  <a:cubicBezTo>
                    <a:pt x="3408" y="182"/>
                    <a:pt x="3408" y="182"/>
                    <a:pt x="3408" y="182"/>
                  </a:cubicBezTo>
                  <a:cubicBezTo>
                    <a:pt x="3406" y="184"/>
                    <a:pt x="3406" y="184"/>
                    <a:pt x="3406" y="184"/>
                  </a:cubicBezTo>
                  <a:cubicBezTo>
                    <a:pt x="3408" y="182"/>
                    <a:pt x="3408" y="182"/>
                    <a:pt x="3408" y="182"/>
                  </a:cubicBezTo>
                  <a:cubicBezTo>
                    <a:pt x="3405" y="185"/>
                    <a:pt x="3405" y="185"/>
                    <a:pt x="3405" y="185"/>
                  </a:cubicBezTo>
                  <a:cubicBezTo>
                    <a:pt x="3409" y="183"/>
                    <a:pt x="3409" y="183"/>
                    <a:pt x="3409" y="183"/>
                  </a:cubicBezTo>
                  <a:cubicBezTo>
                    <a:pt x="3408" y="182"/>
                    <a:pt x="3408" y="182"/>
                    <a:pt x="3408" y="182"/>
                  </a:cubicBezTo>
                  <a:cubicBezTo>
                    <a:pt x="3405" y="185"/>
                    <a:pt x="3405" y="185"/>
                    <a:pt x="3405" y="185"/>
                  </a:cubicBezTo>
                  <a:cubicBezTo>
                    <a:pt x="3409" y="183"/>
                    <a:pt x="3409" y="183"/>
                    <a:pt x="3409" y="183"/>
                  </a:cubicBezTo>
                  <a:cubicBezTo>
                    <a:pt x="3405" y="185"/>
                    <a:pt x="3405" y="185"/>
                    <a:pt x="3405" y="185"/>
                  </a:cubicBezTo>
                  <a:cubicBezTo>
                    <a:pt x="3409" y="185"/>
                    <a:pt x="3409" y="185"/>
                    <a:pt x="3409" y="185"/>
                  </a:cubicBezTo>
                  <a:cubicBezTo>
                    <a:pt x="3409" y="184"/>
                    <a:pt x="3409" y="183"/>
                    <a:pt x="3409" y="183"/>
                  </a:cubicBezTo>
                  <a:cubicBezTo>
                    <a:pt x="3405" y="185"/>
                    <a:pt x="3405" y="185"/>
                    <a:pt x="3405" y="185"/>
                  </a:cubicBezTo>
                  <a:cubicBezTo>
                    <a:pt x="3409" y="185"/>
                    <a:pt x="3409" y="185"/>
                    <a:pt x="3409" y="185"/>
                  </a:cubicBezTo>
                  <a:cubicBezTo>
                    <a:pt x="3405" y="185"/>
                    <a:pt x="3405" y="185"/>
                    <a:pt x="3405" y="185"/>
                  </a:cubicBezTo>
                  <a:cubicBezTo>
                    <a:pt x="3409" y="186"/>
                    <a:pt x="3409" y="186"/>
                    <a:pt x="3409" y="186"/>
                  </a:cubicBezTo>
                  <a:cubicBezTo>
                    <a:pt x="3409" y="185"/>
                    <a:pt x="3409" y="185"/>
                    <a:pt x="3409" y="185"/>
                  </a:cubicBezTo>
                  <a:cubicBezTo>
                    <a:pt x="3405" y="185"/>
                    <a:pt x="3405" y="185"/>
                    <a:pt x="3405" y="185"/>
                  </a:cubicBezTo>
                  <a:cubicBezTo>
                    <a:pt x="3409" y="186"/>
                    <a:pt x="3409" y="186"/>
                    <a:pt x="3409" y="186"/>
                  </a:cubicBezTo>
                  <a:cubicBezTo>
                    <a:pt x="3405" y="185"/>
                    <a:pt x="3405" y="185"/>
                    <a:pt x="3405" y="185"/>
                  </a:cubicBezTo>
                  <a:cubicBezTo>
                    <a:pt x="3408" y="187"/>
                    <a:pt x="3408" y="187"/>
                    <a:pt x="3408" y="187"/>
                  </a:cubicBezTo>
                  <a:cubicBezTo>
                    <a:pt x="3409" y="187"/>
                    <a:pt x="3409" y="186"/>
                    <a:pt x="3409" y="186"/>
                  </a:cubicBezTo>
                  <a:cubicBezTo>
                    <a:pt x="3405" y="185"/>
                    <a:pt x="3405" y="185"/>
                    <a:pt x="3405" y="185"/>
                  </a:cubicBezTo>
                  <a:cubicBezTo>
                    <a:pt x="3408" y="187"/>
                    <a:pt x="3408" y="187"/>
                    <a:pt x="3408" y="187"/>
                  </a:cubicBezTo>
                  <a:cubicBezTo>
                    <a:pt x="3405" y="185"/>
                    <a:pt x="3405" y="185"/>
                    <a:pt x="3405" y="185"/>
                  </a:cubicBezTo>
                  <a:cubicBezTo>
                    <a:pt x="3403" y="188"/>
                    <a:pt x="3403" y="188"/>
                    <a:pt x="3403" y="188"/>
                  </a:cubicBezTo>
                  <a:cubicBezTo>
                    <a:pt x="3672" y="340"/>
                    <a:pt x="3672" y="340"/>
                    <a:pt x="3672" y="340"/>
                  </a:cubicBezTo>
                  <a:cubicBezTo>
                    <a:pt x="3674" y="341"/>
                    <a:pt x="3676" y="340"/>
                    <a:pt x="3677" y="338"/>
                  </a:cubicBezTo>
                  <a:cubicBezTo>
                    <a:pt x="3678" y="337"/>
                    <a:pt x="3678" y="334"/>
                    <a:pt x="3676" y="333"/>
                  </a:cubicBezTo>
                  <a:cubicBezTo>
                    <a:pt x="3417" y="171"/>
                    <a:pt x="3417" y="171"/>
                    <a:pt x="3417" y="171"/>
                  </a:cubicBezTo>
                  <a:cubicBezTo>
                    <a:pt x="3415" y="174"/>
                    <a:pt x="3415" y="174"/>
                    <a:pt x="3415" y="174"/>
                  </a:cubicBezTo>
                  <a:cubicBezTo>
                    <a:pt x="3413" y="178"/>
                    <a:pt x="3413" y="178"/>
                    <a:pt x="3413" y="178"/>
                  </a:cubicBezTo>
                  <a:cubicBezTo>
                    <a:pt x="3413" y="178"/>
                    <a:pt x="3477" y="217"/>
                    <a:pt x="3544" y="256"/>
                  </a:cubicBezTo>
                  <a:cubicBezTo>
                    <a:pt x="3577" y="275"/>
                    <a:pt x="3611" y="295"/>
                    <a:pt x="3637" y="309"/>
                  </a:cubicBezTo>
                  <a:cubicBezTo>
                    <a:pt x="3650" y="317"/>
                    <a:pt x="3661" y="323"/>
                    <a:pt x="3669" y="327"/>
                  </a:cubicBezTo>
                  <a:cubicBezTo>
                    <a:pt x="3673" y="329"/>
                    <a:pt x="3677" y="331"/>
                    <a:pt x="3679" y="332"/>
                  </a:cubicBezTo>
                  <a:cubicBezTo>
                    <a:pt x="3681" y="333"/>
                    <a:pt x="3682" y="333"/>
                    <a:pt x="3683" y="334"/>
                  </a:cubicBezTo>
                  <a:cubicBezTo>
                    <a:pt x="3683" y="334"/>
                    <a:pt x="3684" y="334"/>
                    <a:pt x="3684" y="334"/>
                  </a:cubicBezTo>
                  <a:cubicBezTo>
                    <a:pt x="3685" y="334"/>
                    <a:pt x="3685" y="334"/>
                    <a:pt x="3686" y="334"/>
                  </a:cubicBezTo>
                  <a:cubicBezTo>
                    <a:pt x="3686" y="334"/>
                    <a:pt x="3687" y="334"/>
                    <a:pt x="3688" y="334"/>
                  </a:cubicBezTo>
                  <a:cubicBezTo>
                    <a:pt x="3688" y="334"/>
                    <a:pt x="3689" y="333"/>
                    <a:pt x="3690" y="332"/>
                  </a:cubicBezTo>
                  <a:cubicBezTo>
                    <a:pt x="3690" y="331"/>
                    <a:pt x="3691" y="330"/>
                    <a:pt x="3690" y="329"/>
                  </a:cubicBezTo>
                  <a:cubicBezTo>
                    <a:pt x="3690" y="328"/>
                    <a:pt x="3689" y="327"/>
                    <a:pt x="3689" y="327"/>
                  </a:cubicBezTo>
                  <a:cubicBezTo>
                    <a:pt x="3571" y="253"/>
                    <a:pt x="3571" y="253"/>
                    <a:pt x="3571" y="253"/>
                  </a:cubicBezTo>
                  <a:cubicBezTo>
                    <a:pt x="3695" y="323"/>
                    <a:pt x="3695" y="323"/>
                    <a:pt x="3695" y="323"/>
                  </a:cubicBezTo>
                  <a:cubicBezTo>
                    <a:pt x="3697" y="324"/>
                    <a:pt x="3700" y="324"/>
                    <a:pt x="3701" y="322"/>
                  </a:cubicBezTo>
                  <a:cubicBezTo>
                    <a:pt x="3701" y="321"/>
                    <a:pt x="3701" y="320"/>
                    <a:pt x="3701" y="320"/>
                  </a:cubicBezTo>
                  <a:cubicBezTo>
                    <a:pt x="3701" y="319"/>
                    <a:pt x="3701" y="318"/>
                    <a:pt x="3701" y="318"/>
                  </a:cubicBezTo>
                  <a:cubicBezTo>
                    <a:pt x="3700" y="317"/>
                    <a:pt x="3700" y="317"/>
                    <a:pt x="3700" y="316"/>
                  </a:cubicBezTo>
                  <a:cubicBezTo>
                    <a:pt x="3699" y="316"/>
                    <a:pt x="3699" y="315"/>
                    <a:pt x="3698" y="314"/>
                  </a:cubicBezTo>
                  <a:cubicBezTo>
                    <a:pt x="3694" y="312"/>
                    <a:pt x="3688" y="307"/>
                    <a:pt x="3679" y="302"/>
                  </a:cubicBezTo>
                  <a:cubicBezTo>
                    <a:pt x="3648" y="282"/>
                    <a:pt x="3588" y="246"/>
                    <a:pt x="3535" y="214"/>
                  </a:cubicBezTo>
                  <a:cubicBezTo>
                    <a:pt x="3509" y="198"/>
                    <a:pt x="3485" y="183"/>
                    <a:pt x="3467" y="172"/>
                  </a:cubicBezTo>
                  <a:cubicBezTo>
                    <a:pt x="3458" y="167"/>
                    <a:pt x="3451" y="162"/>
                    <a:pt x="3446" y="159"/>
                  </a:cubicBezTo>
                  <a:cubicBezTo>
                    <a:pt x="3444" y="157"/>
                    <a:pt x="3442" y="156"/>
                    <a:pt x="3441" y="155"/>
                  </a:cubicBezTo>
                  <a:cubicBezTo>
                    <a:pt x="3440" y="155"/>
                    <a:pt x="3439" y="154"/>
                    <a:pt x="3439" y="154"/>
                  </a:cubicBezTo>
                  <a:cubicBezTo>
                    <a:pt x="3439" y="154"/>
                    <a:pt x="3439" y="154"/>
                    <a:pt x="3439" y="154"/>
                  </a:cubicBezTo>
                  <a:cubicBezTo>
                    <a:pt x="3438" y="156"/>
                    <a:pt x="3438" y="156"/>
                    <a:pt x="3438" y="156"/>
                  </a:cubicBezTo>
                  <a:cubicBezTo>
                    <a:pt x="3439" y="154"/>
                    <a:pt x="3439" y="154"/>
                    <a:pt x="3439" y="154"/>
                  </a:cubicBezTo>
                  <a:cubicBezTo>
                    <a:pt x="3439" y="154"/>
                    <a:pt x="3439" y="154"/>
                    <a:pt x="3439" y="154"/>
                  </a:cubicBezTo>
                  <a:cubicBezTo>
                    <a:pt x="3438" y="156"/>
                    <a:pt x="3438" y="156"/>
                    <a:pt x="3438" y="156"/>
                  </a:cubicBezTo>
                  <a:cubicBezTo>
                    <a:pt x="3439" y="154"/>
                    <a:pt x="3439" y="154"/>
                    <a:pt x="3439" y="154"/>
                  </a:cubicBezTo>
                  <a:cubicBezTo>
                    <a:pt x="3437" y="156"/>
                    <a:pt x="3437" y="156"/>
                    <a:pt x="3437" y="156"/>
                  </a:cubicBezTo>
                  <a:cubicBezTo>
                    <a:pt x="3440" y="155"/>
                    <a:pt x="3440" y="155"/>
                    <a:pt x="3440" y="155"/>
                  </a:cubicBezTo>
                  <a:cubicBezTo>
                    <a:pt x="3439" y="154"/>
                    <a:pt x="3439" y="154"/>
                    <a:pt x="3439" y="154"/>
                  </a:cubicBezTo>
                  <a:cubicBezTo>
                    <a:pt x="3437" y="156"/>
                    <a:pt x="3437" y="156"/>
                    <a:pt x="3437" y="156"/>
                  </a:cubicBezTo>
                  <a:cubicBezTo>
                    <a:pt x="3440" y="155"/>
                    <a:pt x="3440" y="155"/>
                    <a:pt x="3440" y="155"/>
                  </a:cubicBezTo>
                  <a:cubicBezTo>
                    <a:pt x="3436" y="157"/>
                    <a:pt x="3436" y="157"/>
                    <a:pt x="3436" y="157"/>
                  </a:cubicBezTo>
                  <a:cubicBezTo>
                    <a:pt x="3440" y="157"/>
                    <a:pt x="3440" y="157"/>
                    <a:pt x="3440" y="157"/>
                  </a:cubicBezTo>
                  <a:cubicBezTo>
                    <a:pt x="3440" y="156"/>
                    <a:pt x="3440" y="155"/>
                    <a:pt x="3440" y="155"/>
                  </a:cubicBezTo>
                  <a:cubicBezTo>
                    <a:pt x="3436" y="157"/>
                    <a:pt x="3436" y="157"/>
                    <a:pt x="3436" y="157"/>
                  </a:cubicBezTo>
                  <a:cubicBezTo>
                    <a:pt x="3440" y="157"/>
                    <a:pt x="3440" y="157"/>
                    <a:pt x="3440" y="157"/>
                  </a:cubicBezTo>
                  <a:cubicBezTo>
                    <a:pt x="3436" y="157"/>
                    <a:pt x="3436" y="157"/>
                    <a:pt x="3436" y="157"/>
                  </a:cubicBezTo>
                  <a:cubicBezTo>
                    <a:pt x="3439" y="159"/>
                    <a:pt x="3439" y="159"/>
                    <a:pt x="3439" y="159"/>
                  </a:cubicBezTo>
                  <a:cubicBezTo>
                    <a:pt x="3440" y="158"/>
                    <a:pt x="3440" y="157"/>
                    <a:pt x="3440" y="157"/>
                  </a:cubicBezTo>
                  <a:cubicBezTo>
                    <a:pt x="3436" y="157"/>
                    <a:pt x="3436" y="157"/>
                    <a:pt x="3436" y="157"/>
                  </a:cubicBezTo>
                  <a:cubicBezTo>
                    <a:pt x="3439" y="159"/>
                    <a:pt x="3439" y="159"/>
                    <a:pt x="3439" y="159"/>
                  </a:cubicBezTo>
                  <a:cubicBezTo>
                    <a:pt x="3440" y="159"/>
                    <a:pt x="3440" y="159"/>
                    <a:pt x="3440" y="159"/>
                  </a:cubicBezTo>
                  <a:cubicBezTo>
                    <a:pt x="3436" y="157"/>
                    <a:pt x="3436" y="157"/>
                    <a:pt x="3436" y="157"/>
                  </a:cubicBezTo>
                  <a:cubicBezTo>
                    <a:pt x="3438" y="160"/>
                    <a:pt x="3438" y="160"/>
                    <a:pt x="3438" y="160"/>
                  </a:cubicBezTo>
                  <a:cubicBezTo>
                    <a:pt x="3438" y="160"/>
                    <a:pt x="3439" y="160"/>
                    <a:pt x="3440" y="159"/>
                  </a:cubicBezTo>
                  <a:cubicBezTo>
                    <a:pt x="3436" y="157"/>
                    <a:pt x="3436" y="157"/>
                    <a:pt x="3436" y="157"/>
                  </a:cubicBezTo>
                  <a:cubicBezTo>
                    <a:pt x="3438" y="160"/>
                    <a:pt x="3438" y="160"/>
                    <a:pt x="3438" y="160"/>
                  </a:cubicBezTo>
                  <a:cubicBezTo>
                    <a:pt x="3436" y="157"/>
                    <a:pt x="3436" y="157"/>
                    <a:pt x="3436" y="157"/>
                  </a:cubicBezTo>
                  <a:cubicBezTo>
                    <a:pt x="3436" y="160"/>
                    <a:pt x="3436" y="160"/>
                    <a:pt x="3436" y="160"/>
                  </a:cubicBezTo>
                  <a:cubicBezTo>
                    <a:pt x="3437" y="160"/>
                    <a:pt x="3437" y="160"/>
                    <a:pt x="3438" y="160"/>
                  </a:cubicBezTo>
                  <a:cubicBezTo>
                    <a:pt x="3436" y="157"/>
                    <a:pt x="3436" y="157"/>
                    <a:pt x="3436" y="157"/>
                  </a:cubicBezTo>
                  <a:cubicBezTo>
                    <a:pt x="3436" y="160"/>
                    <a:pt x="3436" y="160"/>
                    <a:pt x="3436" y="160"/>
                  </a:cubicBezTo>
                  <a:cubicBezTo>
                    <a:pt x="3436" y="158"/>
                    <a:pt x="3436" y="158"/>
                    <a:pt x="3436" y="158"/>
                  </a:cubicBezTo>
                  <a:cubicBezTo>
                    <a:pt x="3436" y="160"/>
                    <a:pt x="3436" y="160"/>
                    <a:pt x="3436" y="160"/>
                  </a:cubicBezTo>
                  <a:cubicBezTo>
                    <a:pt x="3436" y="160"/>
                    <a:pt x="3436" y="160"/>
                    <a:pt x="3436" y="160"/>
                  </a:cubicBezTo>
                  <a:cubicBezTo>
                    <a:pt x="3436" y="158"/>
                    <a:pt x="3436" y="158"/>
                    <a:pt x="3436" y="158"/>
                  </a:cubicBezTo>
                  <a:cubicBezTo>
                    <a:pt x="3436" y="160"/>
                    <a:pt x="3436" y="160"/>
                    <a:pt x="3436" y="160"/>
                  </a:cubicBezTo>
                  <a:cubicBezTo>
                    <a:pt x="3436" y="159"/>
                    <a:pt x="3436" y="159"/>
                    <a:pt x="3436" y="159"/>
                  </a:cubicBezTo>
                  <a:cubicBezTo>
                    <a:pt x="3436" y="160"/>
                    <a:pt x="3436" y="160"/>
                    <a:pt x="3436" y="160"/>
                  </a:cubicBezTo>
                  <a:cubicBezTo>
                    <a:pt x="3436" y="160"/>
                    <a:pt x="3436" y="160"/>
                    <a:pt x="3436" y="160"/>
                  </a:cubicBezTo>
                  <a:cubicBezTo>
                    <a:pt x="3436" y="159"/>
                    <a:pt x="3436" y="159"/>
                    <a:pt x="3436" y="159"/>
                  </a:cubicBezTo>
                  <a:cubicBezTo>
                    <a:pt x="3436" y="160"/>
                    <a:pt x="3436" y="160"/>
                    <a:pt x="3436" y="160"/>
                  </a:cubicBezTo>
                  <a:cubicBezTo>
                    <a:pt x="3436" y="160"/>
                    <a:pt x="3436" y="161"/>
                    <a:pt x="3437" y="161"/>
                  </a:cubicBezTo>
                  <a:cubicBezTo>
                    <a:pt x="3440" y="162"/>
                    <a:pt x="3447" y="166"/>
                    <a:pt x="3456" y="171"/>
                  </a:cubicBezTo>
                  <a:cubicBezTo>
                    <a:pt x="3488" y="188"/>
                    <a:pt x="3550" y="223"/>
                    <a:pt x="3604" y="253"/>
                  </a:cubicBezTo>
                  <a:cubicBezTo>
                    <a:pt x="3631" y="269"/>
                    <a:pt x="3656" y="283"/>
                    <a:pt x="3674" y="293"/>
                  </a:cubicBezTo>
                  <a:cubicBezTo>
                    <a:pt x="3683" y="299"/>
                    <a:pt x="3691" y="303"/>
                    <a:pt x="3696" y="306"/>
                  </a:cubicBezTo>
                  <a:cubicBezTo>
                    <a:pt x="3699" y="307"/>
                    <a:pt x="3701" y="308"/>
                    <a:pt x="3702" y="309"/>
                  </a:cubicBezTo>
                  <a:cubicBezTo>
                    <a:pt x="3703" y="310"/>
                    <a:pt x="3703" y="310"/>
                    <a:pt x="3704" y="310"/>
                  </a:cubicBezTo>
                  <a:cubicBezTo>
                    <a:pt x="3705" y="311"/>
                    <a:pt x="3705" y="311"/>
                    <a:pt x="3705" y="311"/>
                  </a:cubicBezTo>
                  <a:cubicBezTo>
                    <a:pt x="3705" y="311"/>
                    <a:pt x="3705" y="311"/>
                    <a:pt x="3705" y="311"/>
                  </a:cubicBezTo>
                  <a:cubicBezTo>
                    <a:pt x="3705" y="311"/>
                    <a:pt x="3705" y="311"/>
                    <a:pt x="3705" y="311"/>
                  </a:cubicBezTo>
                  <a:cubicBezTo>
                    <a:pt x="3706" y="311"/>
                    <a:pt x="3706" y="311"/>
                    <a:pt x="3706" y="311"/>
                  </a:cubicBezTo>
                  <a:cubicBezTo>
                    <a:pt x="3708" y="311"/>
                    <a:pt x="3710" y="310"/>
                    <a:pt x="3710" y="308"/>
                  </a:cubicBezTo>
                  <a:cubicBezTo>
                    <a:pt x="3711" y="306"/>
                    <a:pt x="3710" y="305"/>
                    <a:pt x="3709" y="304"/>
                  </a:cubicBezTo>
                  <a:cubicBezTo>
                    <a:pt x="3458" y="147"/>
                    <a:pt x="3458" y="147"/>
                    <a:pt x="3458" y="147"/>
                  </a:cubicBezTo>
                  <a:cubicBezTo>
                    <a:pt x="3456" y="150"/>
                    <a:pt x="3456" y="150"/>
                    <a:pt x="3456" y="150"/>
                  </a:cubicBezTo>
                  <a:cubicBezTo>
                    <a:pt x="3454" y="154"/>
                    <a:pt x="3454" y="154"/>
                    <a:pt x="3454" y="154"/>
                  </a:cubicBezTo>
                  <a:cubicBezTo>
                    <a:pt x="3454" y="154"/>
                    <a:pt x="3516" y="191"/>
                    <a:pt x="3579" y="228"/>
                  </a:cubicBezTo>
                  <a:cubicBezTo>
                    <a:pt x="3611" y="246"/>
                    <a:pt x="3643" y="265"/>
                    <a:pt x="3668" y="279"/>
                  </a:cubicBezTo>
                  <a:cubicBezTo>
                    <a:pt x="3681" y="286"/>
                    <a:pt x="3691" y="292"/>
                    <a:pt x="3699" y="296"/>
                  </a:cubicBezTo>
                  <a:cubicBezTo>
                    <a:pt x="3703" y="298"/>
                    <a:pt x="3707" y="299"/>
                    <a:pt x="3709" y="300"/>
                  </a:cubicBezTo>
                  <a:cubicBezTo>
                    <a:pt x="3710" y="301"/>
                    <a:pt x="3711" y="301"/>
                    <a:pt x="3712" y="302"/>
                  </a:cubicBezTo>
                  <a:cubicBezTo>
                    <a:pt x="3713" y="302"/>
                    <a:pt x="3713" y="302"/>
                    <a:pt x="3714" y="302"/>
                  </a:cubicBezTo>
                  <a:cubicBezTo>
                    <a:pt x="3714" y="302"/>
                    <a:pt x="3715" y="302"/>
                    <a:pt x="3715" y="302"/>
                  </a:cubicBezTo>
                  <a:cubicBezTo>
                    <a:pt x="3716" y="302"/>
                    <a:pt x="3716" y="302"/>
                    <a:pt x="3717" y="302"/>
                  </a:cubicBezTo>
                  <a:cubicBezTo>
                    <a:pt x="3718" y="302"/>
                    <a:pt x="3719" y="301"/>
                    <a:pt x="3719" y="300"/>
                  </a:cubicBezTo>
                  <a:cubicBezTo>
                    <a:pt x="3720" y="300"/>
                    <a:pt x="3720" y="298"/>
                    <a:pt x="3720" y="297"/>
                  </a:cubicBezTo>
                  <a:cubicBezTo>
                    <a:pt x="3720" y="296"/>
                    <a:pt x="3719" y="295"/>
                    <a:pt x="3718" y="295"/>
                  </a:cubicBezTo>
                  <a:cubicBezTo>
                    <a:pt x="3464" y="136"/>
                    <a:pt x="3464" y="136"/>
                    <a:pt x="3464" y="136"/>
                  </a:cubicBezTo>
                  <a:cubicBezTo>
                    <a:pt x="3461" y="139"/>
                    <a:pt x="3461" y="139"/>
                    <a:pt x="3461" y="139"/>
                  </a:cubicBezTo>
                  <a:cubicBezTo>
                    <a:pt x="3459" y="143"/>
                    <a:pt x="3459" y="143"/>
                    <a:pt x="3459" y="143"/>
                  </a:cubicBezTo>
                  <a:cubicBezTo>
                    <a:pt x="3459" y="143"/>
                    <a:pt x="3523" y="180"/>
                    <a:pt x="3587" y="217"/>
                  </a:cubicBezTo>
                  <a:cubicBezTo>
                    <a:pt x="3620" y="236"/>
                    <a:pt x="3652" y="254"/>
                    <a:pt x="3678" y="268"/>
                  </a:cubicBezTo>
                  <a:cubicBezTo>
                    <a:pt x="3690" y="275"/>
                    <a:pt x="3701" y="281"/>
                    <a:pt x="3709" y="285"/>
                  </a:cubicBezTo>
                  <a:cubicBezTo>
                    <a:pt x="3713" y="287"/>
                    <a:pt x="3717" y="289"/>
                    <a:pt x="3719" y="290"/>
                  </a:cubicBezTo>
                  <a:cubicBezTo>
                    <a:pt x="3721" y="290"/>
                    <a:pt x="3722" y="291"/>
                    <a:pt x="3723" y="291"/>
                  </a:cubicBezTo>
                  <a:cubicBezTo>
                    <a:pt x="3723" y="291"/>
                    <a:pt x="3724" y="291"/>
                    <a:pt x="3724" y="292"/>
                  </a:cubicBezTo>
                  <a:cubicBezTo>
                    <a:pt x="3725" y="292"/>
                    <a:pt x="3725" y="292"/>
                    <a:pt x="3726" y="292"/>
                  </a:cubicBezTo>
                  <a:cubicBezTo>
                    <a:pt x="3726" y="292"/>
                    <a:pt x="3727" y="292"/>
                    <a:pt x="3727" y="292"/>
                  </a:cubicBezTo>
                  <a:cubicBezTo>
                    <a:pt x="3728" y="291"/>
                    <a:pt x="3729" y="291"/>
                    <a:pt x="3730" y="290"/>
                  </a:cubicBezTo>
                  <a:cubicBezTo>
                    <a:pt x="3730" y="289"/>
                    <a:pt x="3730" y="288"/>
                    <a:pt x="3730" y="287"/>
                  </a:cubicBezTo>
                  <a:cubicBezTo>
                    <a:pt x="3730" y="286"/>
                    <a:pt x="3729" y="285"/>
                    <a:pt x="3728" y="284"/>
                  </a:cubicBezTo>
                  <a:cubicBezTo>
                    <a:pt x="3477" y="127"/>
                    <a:pt x="3477" y="127"/>
                    <a:pt x="3477" y="127"/>
                  </a:cubicBezTo>
                  <a:cubicBezTo>
                    <a:pt x="3475" y="131"/>
                    <a:pt x="3475" y="131"/>
                    <a:pt x="3475" y="131"/>
                  </a:cubicBezTo>
                  <a:cubicBezTo>
                    <a:pt x="3479" y="133"/>
                    <a:pt x="3479" y="133"/>
                    <a:pt x="3479" y="133"/>
                  </a:cubicBezTo>
                  <a:cubicBezTo>
                    <a:pt x="3476" y="131"/>
                    <a:pt x="3476" y="131"/>
                    <a:pt x="3476" y="131"/>
                  </a:cubicBezTo>
                  <a:cubicBezTo>
                    <a:pt x="3477" y="134"/>
                    <a:pt x="3477" y="134"/>
                    <a:pt x="3477" y="134"/>
                  </a:cubicBezTo>
                  <a:cubicBezTo>
                    <a:pt x="3477" y="134"/>
                    <a:pt x="3478" y="134"/>
                    <a:pt x="3479" y="133"/>
                  </a:cubicBezTo>
                  <a:cubicBezTo>
                    <a:pt x="3476" y="131"/>
                    <a:pt x="3476" y="131"/>
                    <a:pt x="3476" y="131"/>
                  </a:cubicBezTo>
                  <a:cubicBezTo>
                    <a:pt x="3477" y="134"/>
                    <a:pt x="3477" y="134"/>
                    <a:pt x="3477" y="134"/>
                  </a:cubicBezTo>
                  <a:cubicBezTo>
                    <a:pt x="3476" y="132"/>
                    <a:pt x="3476" y="132"/>
                    <a:pt x="3476" y="132"/>
                  </a:cubicBezTo>
                  <a:cubicBezTo>
                    <a:pt x="3476" y="135"/>
                    <a:pt x="3476" y="135"/>
                    <a:pt x="3476" y="135"/>
                  </a:cubicBezTo>
                  <a:cubicBezTo>
                    <a:pt x="3476" y="135"/>
                    <a:pt x="3476" y="135"/>
                    <a:pt x="3477" y="134"/>
                  </a:cubicBezTo>
                  <a:cubicBezTo>
                    <a:pt x="3476" y="132"/>
                    <a:pt x="3476" y="132"/>
                    <a:pt x="3476" y="132"/>
                  </a:cubicBezTo>
                  <a:cubicBezTo>
                    <a:pt x="3476" y="135"/>
                    <a:pt x="3476" y="135"/>
                    <a:pt x="3476" y="135"/>
                  </a:cubicBezTo>
                  <a:cubicBezTo>
                    <a:pt x="3476" y="134"/>
                    <a:pt x="3476" y="134"/>
                    <a:pt x="3476" y="134"/>
                  </a:cubicBezTo>
                  <a:cubicBezTo>
                    <a:pt x="3476" y="135"/>
                    <a:pt x="3476" y="135"/>
                    <a:pt x="3476" y="135"/>
                  </a:cubicBezTo>
                  <a:cubicBezTo>
                    <a:pt x="3476" y="135"/>
                    <a:pt x="3476" y="135"/>
                    <a:pt x="3476" y="135"/>
                  </a:cubicBezTo>
                  <a:cubicBezTo>
                    <a:pt x="3476" y="134"/>
                    <a:pt x="3476" y="134"/>
                    <a:pt x="3476" y="134"/>
                  </a:cubicBezTo>
                  <a:cubicBezTo>
                    <a:pt x="3476" y="135"/>
                    <a:pt x="3476" y="135"/>
                    <a:pt x="3476" y="135"/>
                  </a:cubicBezTo>
                  <a:cubicBezTo>
                    <a:pt x="3476" y="135"/>
                    <a:pt x="3477" y="135"/>
                    <a:pt x="3478" y="135"/>
                  </a:cubicBezTo>
                  <a:cubicBezTo>
                    <a:pt x="3481" y="136"/>
                    <a:pt x="3488" y="139"/>
                    <a:pt x="3497" y="144"/>
                  </a:cubicBezTo>
                  <a:cubicBezTo>
                    <a:pt x="3529" y="160"/>
                    <a:pt x="3589" y="194"/>
                    <a:pt x="3640" y="225"/>
                  </a:cubicBezTo>
                  <a:cubicBezTo>
                    <a:pt x="3665" y="240"/>
                    <a:pt x="3689" y="254"/>
                    <a:pt x="3706" y="264"/>
                  </a:cubicBezTo>
                  <a:cubicBezTo>
                    <a:pt x="3715" y="270"/>
                    <a:pt x="3722" y="274"/>
                    <a:pt x="3727" y="277"/>
                  </a:cubicBezTo>
                  <a:cubicBezTo>
                    <a:pt x="3732" y="280"/>
                    <a:pt x="3734" y="281"/>
                    <a:pt x="3734" y="281"/>
                  </a:cubicBezTo>
                  <a:cubicBezTo>
                    <a:pt x="3736" y="283"/>
                    <a:pt x="3739" y="282"/>
                    <a:pt x="3740" y="280"/>
                  </a:cubicBezTo>
                  <a:cubicBezTo>
                    <a:pt x="3740" y="279"/>
                    <a:pt x="3741" y="279"/>
                    <a:pt x="3741" y="278"/>
                  </a:cubicBezTo>
                  <a:cubicBezTo>
                    <a:pt x="3741" y="277"/>
                    <a:pt x="3740" y="276"/>
                    <a:pt x="3740" y="276"/>
                  </a:cubicBezTo>
                  <a:cubicBezTo>
                    <a:pt x="3740" y="275"/>
                    <a:pt x="3739" y="275"/>
                    <a:pt x="3739" y="275"/>
                  </a:cubicBezTo>
                  <a:cubicBezTo>
                    <a:pt x="3738" y="274"/>
                    <a:pt x="3738" y="273"/>
                    <a:pt x="3737" y="273"/>
                  </a:cubicBezTo>
                  <a:cubicBezTo>
                    <a:pt x="3734" y="270"/>
                    <a:pt x="3728" y="266"/>
                    <a:pt x="3719" y="261"/>
                  </a:cubicBezTo>
                  <a:cubicBezTo>
                    <a:pt x="3661" y="222"/>
                    <a:pt x="3492" y="121"/>
                    <a:pt x="3492" y="121"/>
                  </a:cubicBezTo>
                  <a:cubicBezTo>
                    <a:pt x="3490" y="124"/>
                    <a:pt x="3490" y="124"/>
                    <a:pt x="3490" y="124"/>
                  </a:cubicBezTo>
                  <a:cubicBezTo>
                    <a:pt x="3488" y="127"/>
                    <a:pt x="3488" y="127"/>
                    <a:pt x="3488" y="127"/>
                  </a:cubicBezTo>
                  <a:cubicBezTo>
                    <a:pt x="3745" y="274"/>
                    <a:pt x="3745" y="274"/>
                    <a:pt x="3745" y="274"/>
                  </a:cubicBezTo>
                  <a:cubicBezTo>
                    <a:pt x="3747" y="275"/>
                    <a:pt x="3749" y="274"/>
                    <a:pt x="3750" y="272"/>
                  </a:cubicBezTo>
                  <a:cubicBezTo>
                    <a:pt x="3751" y="272"/>
                    <a:pt x="3751" y="271"/>
                    <a:pt x="3751" y="270"/>
                  </a:cubicBezTo>
                  <a:cubicBezTo>
                    <a:pt x="3751" y="269"/>
                    <a:pt x="3750" y="269"/>
                    <a:pt x="3750" y="268"/>
                  </a:cubicBezTo>
                  <a:cubicBezTo>
                    <a:pt x="3750" y="268"/>
                    <a:pt x="3750" y="267"/>
                    <a:pt x="3749" y="267"/>
                  </a:cubicBezTo>
                  <a:cubicBezTo>
                    <a:pt x="3749" y="266"/>
                    <a:pt x="3748" y="266"/>
                    <a:pt x="3747" y="265"/>
                  </a:cubicBezTo>
                  <a:cubicBezTo>
                    <a:pt x="3744" y="262"/>
                    <a:pt x="3738" y="258"/>
                    <a:pt x="3730" y="253"/>
                  </a:cubicBezTo>
                  <a:cubicBezTo>
                    <a:pt x="3700" y="233"/>
                    <a:pt x="3644" y="199"/>
                    <a:pt x="3594" y="169"/>
                  </a:cubicBezTo>
                  <a:cubicBezTo>
                    <a:pt x="3545" y="138"/>
                    <a:pt x="3503" y="113"/>
                    <a:pt x="3503" y="113"/>
                  </a:cubicBezTo>
                  <a:cubicBezTo>
                    <a:pt x="3501" y="117"/>
                    <a:pt x="3501" y="117"/>
                    <a:pt x="3501" y="117"/>
                  </a:cubicBezTo>
                  <a:cubicBezTo>
                    <a:pt x="3504" y="119"/>
                    <a:pt x="3504" y="119"/>
                    <a:pt x="3504" y="119"/>
                  </a:cubicBezTo>
                  <a:cubicBezTo>
                    <a:pt x="3501" y="117"/>
                    <a:pt x="3501" y="117"/>
                    <a:pt x="3501" y="117"/>
                  </a:cubicBezTo>
                  <a:cubicBezTo>
                    <a:pt x="3502" y="120"/>
                    <a:pt x="3502" y="120"/>
                    <a:pt x="3502" y="120"/>
                  </a:cubicBezTo>
                  <a:cubicBezTo>
                    <a:pt x="3503" y="120"/>
                    <a:pt x="3504" y="120"/>
                    <a:pt x="3504" y="119"/>
                  </a:cubicBezTo>
                  <a:cubicBezTo>
                    <a:pt x="3501" y="117"/>
                    <a:pt x="3501" y="117"/>
                    <a:pt x="3501" y="117"/>
                  </a:cubicBezTo>
                  <a:cubicBezTo>
                    <a:pt x="3502" y="120"/>
                    <a:pt x="3502" y="120"/>
                    <a:pt x="3502" y="120"/>
                  </a:cubicBezTo>
                  <a:cubicBezTo>
                    <a:pt x="3501" y="118"/>
                    <a:pt x="3501" y="118"/>
                    <a:pt x="3501" y="118"/>
                  </a:cubicBezTo>
                  <a:cubicBezTo>
                    <a:pt x="3501" y="120"/>
                    <a:pt x="3501" y="120"/>
                    <a:pt x="3501" y="120"/>
                  </a:cubicBezTo>
                  <a:cubicBezTo>
                    <a:pt x="3502" y="120"/>
                    <a:pt x="3502" y="120"/>
                    <a:pt x="3502" y="120"/>
                  </a:cubicBezTo>
                  <a:cubicBezTo>
                    <a:pt x="3501" y="118"/>
                    <a:pt x="3501" y="118"/>
                    <a:pt x="3501" y="118"/>
                  </a:cubicBezTo>
                  <a:cubicBezTo>
                    <a:pt x="3501" y="120"/>
                    <a:pt x="3501" y="120"/>
                    <a:pt x="3501" y="120"/>
                  </a:cubicBezTo>
                  <a:cubicBezTo>
                    <a:pt x="3501" y="119"/>
                    <a:pt x="3501" y="119"/>
                    <a:pt x="3501" y="119"/>
                  </a:cubicBezTo>
                  <a:cubicBezTo>
                    <a:pt x="3501" y="120"/>
                    <a:pt x="3501" y="120"/>
                    <a:pt x="3501" y="120"/>
                  </a:cubicBezTo>
                  <a:cubicBezTo>
                    <a:pt x="3501" y="120"/>
                    <a:pt x="3501" y="120"/>
                    <a:pt x="3501" y="120"/>
                  </a:cubicBezTo>
                  <a:cubicBezTo>
                    <a:pt x="3501" y="119"/>
                    <a:pt x="3501" y="119"/>
                    <a:pt x="3501" y="119"/>
                  </a:cubicBezTo>
                  <a:cubicBezTo>
                    <a:pt x="3501" y="120"/>
                    <a:pt x="3501" y="120"/>
                    <a:pt x="3501" y="120"/>
                  </a:cubicBezTo>
                  <a:cubicBezTo>
                    <a:pt x="3501" y="120"/>
                    <a:pt x="3502" y="121"/>
                    <a:pt x="3503" y="121"/>
                  </a:cubicBezTo>
                  <a:cubicBezTo>
                    <a:pt x="3506" y="122"/>
                    <a:pt x="3512" y="125"/>
                    <a:pt x="3521" y="130"/>
                  </a:cubicBezTo>
                  <a:cubicBezTo>
                    <a:pt x="3551" y="146"/>
                    <a:pt x="3607" y="180"/>
                    <a:pt x="3656" y="210"/>
                  </a:cubicBezTo>
                  <a:cubicBezTo>
                    <a:pt x="3681" y="225"/>
                    <a:pt x="3705" y="238"/>
                    <a:pt x="3722" y="249"/>
                  </a:cubicBezTo>
                  <a:cubicBezTo>
                    <a:pt x="3731" y="254"/>
                    <a:pt x="3738" y="258"/>
                    <a:pt x="3744" y="261"/>
                  </a:cubicBezTo>
                  <a:cubicBezTo>
                    <a:pt x="3747" y="262"/>
                    <a:pt x="3749" y="263"/>
                    <a:pt x="3751" y="264"/>
                  </a:cubicBezTo>
                  <a:cubicBezTo>
                    <a:pt x="3752" y="265"/>
                    <a:pt x="3753" y="265"/>
                    <a:pt x="3753" y="265"/>
                  </a:cubicBezTo>
                  <a:cubicBezTo>
                    <a:pt x="3754" y="266"/>
                    <a:pt x="3755" y="266"/>
                    <a:pt x="3756" y="266"/>
                  </a:cubicBezTo>
                  <a:cubicBezTo>
                    <a:pt x="3756" y="266"/>
                    <a:pt x="3757" y="266"/>
                    <a:pt x="3758" y="266"/>
                  </a:cubicBezTo>
                  <a:cubicBezTo>
                    <a:pt x="3758" y="265"/>
                    <a:pt x="3759" y="265"/>
                    <a:pt x="3760" y="264"/>
                  </a:cubicBezTo>
                  <a:cubicBezTo>
                    <a:pt x="3760" y="263"/>
                    <a:pt x="3760" y="262"/>
                    <a:pt x="3760" y="261"/>
                  </a:cubicBezTo>
                  <a:cubicBezTo>
                    <a:pt x="3760" y="260"/>
                    <a:pt x="3759" y="259"/>
                    <a:pt x="3758" y="258"/>
                  </a:cubicBezTo>
                  <a:cubicBezTo>
                    <a:pt x="3758" y="258"/>
                    <a:pt x="3755" y="256"/>
                    <a:pt x="3748" y="252"/>
                  </a:cubicBezTo>
                  <a:cubicBezTo>
                    <a:pt x="3724" y="237"/>
                    <a:pt x="3666" y="202"/>
                    <a:pt x="3613" y="169"/>
                  </a:cubicBezTo>
                  <a:cubicBezTo>
                    <a:pt x="3586" y="153"/>
                    <a:pt x="3561" y="137"/>
                    <a:pt x="3543" y="125"/>
                  </a:cubicBezTo>
                  <a:cubicBezTo>
                    <a:pt x="3534" y="119"/>
                    <a:pt x="3526" y="115"/>
                    <a:pt x="3521" y="111"/>
                  </a:cubicBezTo>
                  <a:cubicBezTo>
                    <a:pt x="3518" y="109"/>
                    <a:pt x="3516" y="108"/>
                    <a:pt x="3515" y="107"/>
                  </a:cubicBezTo>
                  <a:cubicBezTo>
                    <a:pt x="3515" y="106"/>
                    <a:pt x="3514" y="106"/>
                    <a:pt x="3514" y="106"/>
                  </a:cubicBezTo>
                  <a:cubicBezTo>
                    <a:pt x="3514" y="106"/>
                    <a:pt x="3514" y="106"/>
                    <a:pt x="3514" y="106"/>
                  </a:cubicBezTo>
                  <a:cubicBezTo>
                    <a:pt x="3512" y="107"/>
                    <a:pt x="3512" y="107"/>
                    <a:pt x="3512" y="107"/>
                  </a:cubicBezTo>
                  <a:cubicBezTo>
                    <a:pt x="3514" y="106"/>
                    <a:pt x="3514" y="106"/>
                    <a:pt x="3514" y="106"/>
                  </a:cubicBezTo>
                  <a:cubicBezTo>
                    <a:pt x="3514" y="106"/>
                    <a:pt x="3514" y="106"/>
                    <a:pt x="3514" y="106"/>
                  </a:cubicBezTo>
                  <a:cubicBezTo>
                    <a:pt x="3512" y="107"/>
                    <a:pt x="3512" y="107"/>
                    <a:pt x="3512" y="107"/>
                  </a:cubicBezTo>
                  <a:cubicBezTo>
                    <a:pt x="3514" y="106"/>
                    <a:pt x="3514" y="106"/>
                    <a:pt x="3514" y="106"/>
                  </a:cubicBezTo>
                  <a:cubicBezTo>
                    <a:pt x="3511" y="108"/>
                    <a:pt x="3511" y="108"/>
                    <a:pt x="3511" y="108"/>
                  </a:cubicBezTo>
                  <a:cubicBezTo>
                    <a:pt x="3514" y="107"/>
                    <a:pt x="3514" y="107"/>
                    <a:pt x="3514" y="107"/>
                  </a:cubicBezTo>
                  <a:cubicBezTo>
                    <a:pt x="3514" y="106"/>
                    <a:pt x="3514" y="106"/>
                    <a:pt x="3514" y="106"/>
                  </a:cubicBezTo>
                  <a:cubicBezTo>
                    <a:pt x="3511" y="108"/>
                    <a:pt x="3511" y="108"/>
                    <a:pt x="3511" y="108"/>
                  </a:cubicBezTo>
                  <a:cubicBezTo>
                    <a:pt x="3514" y="107"/>
                    <a:pt x="3514" y="107"/>
                    <a:pt x="3514" y="107"/>
                  </a:cubicBezTo>
                  <a:cubicBezTo>
                    <a:pt x="3511" y="108"/>
                    <a:pt x="3511" y="108"/>
                    <a:pt x="3511" y="108"/>
                  </a:cubicBezTo>
                  <a:cubicBezTo>
                    <a:pt x="3515" y="108"/>
                    <a:pt x="3515" y="108"/>
                    <a:pt x="3515" y="108"/>
                  </a:cubicBezTo>
                  <a:cubicBezTo>
                    <a:pt x="3515" y="107"/>
                    <a:pt x="3514" y="107"/>
                    <a:pt x="3514" y="107"/>
                  </a:cubicBezTo>
                  <a:cubicBezTo>
                    <a:pt x="3511" y="108"/>
                    <a:pt x="3511" y="108"/>
                    <a:pt x="3511" y="108"/>
                  </a:cubicBezTo>
                  <a:cubicBezTo>
                    <a:pt x="3515" y="108"/>
                    <a:pt x="3515" y="108"/>
                    <a:pt x="3515" y="108"/>
                  </a:cubicBezTo>
                  <a:cubicBezTo>
                    <a:pt x="3511" y="108"/>
                    <a:pt x="3511" y="108"/>
                    <a:pt x="3511" y="108"/>
                  </a:cubicBezTo>
                  <a:cubicBezTo>
                    <a:pt x="3514" y="110"/>
                    <a:pt x="3514" y="110"/>
                    <a:pt x="3514" y="110"/>
                  </a:cubicBezTo>
                  <a:cubicBezTo>
                    <a:pt x="3515" y="110"/>
                    <a:pt x="3515" y="109"/>
                    <a:pt x="3515" y="108"/>
                  </a:cubicBezTo>
                  <a:cubicBezTo>
                    <a:pt x="3511" y="108"/>
                    <a:pt x="3511" y="108"/>
                    <a:pt x="3511" y="108"/>
                  </a:cubicBezTo>
                  <a:cubicBezTo>
                    <a:pt x="3514" y="110"/>
                    <a:pt x="3514" y="110"/>
                    <a:pt x="3514" y="110"/>
                  </a:cubicBezTo>
                  <a:cubicBezTo>
                    <a:pt x="3511" y="108"/>
                    <a:pt x="3511" y="108"/>
                    <a:pt x="3511" y="108"/>
                  </a:cubicBezTo>
                  <a:cubicBezTo>
                    <a:pt x="3509" y="112"/>
                    <a:pt x="3509" y="112"/>
                    <a:pt x="3509" y="112"/>
                  </a:cubicBezTo>
                  <a:cubicBezTo>
                    <a:pt x="3509" y="112"/>
                    <a:pt x="3569" y="147"/>
                    <a:pt x="3631" y="183"/>
                  </a:cubicBezTo>
                  <a:cubicBezTo>
                    <a:pt x="3662" y="201"/>
                    <a:pt x="3694" y="219"/>
                    <a:pt x="3719" y="233"/>
                  </a:cubicBezTo>
                  <a:cubicBezTo>
                    <a:pt x="3732" y="239"/>
                    <a:pt x="3743" y="245"/>
                    <a:pt x="3751" y="249"/>
                  </a:cubicBezTo>
                  <a:cubicBezTo>
                    <a:pt x="3755" y="251"/>
                    <a:pt x="3759" y="252"/>
                    <a:pt x="3762" y="254"/>
                  </a:cubicBezTo>
                  <a:cubicBezTo>
                    <a:pt x="3763" y="254"/>
                    <a:pt x="3765" y="255"/>
                    <a:pt x="3766" y="255"/>
                  </a:cubicBezTo>
                  <a:cubicBezTo>
                    <a:pt x="3767" y="255"/>
                    <a:pt x="3768" y="255"/>
                    <a:pt x="3769" y="255"/>
                  </a:cubicBezTo>
                  <a:cubicBezTo>
                    <a:pt x="3770" y="255"/>
                    <a:pt x="3771" y="255"/>
                    <a:pt x="3771" y="255"/>
                  </a:cubicBezTo>
                  <a:cubicBezTo>
                    <a:pt x="3772" y="255"/>
                    <a:pt x="3773" y="254"/>
                    <a:pt x="3774" y="253"/>
                  </a:cubicBezTo>
                  <a:cubicBezTo>
                    <a:pt x="3774" y="252"/>
                    <a:pt x="3775" y="251"/>
                    <a:pt x="3774" y="250"/>
                  </a:cubicBezTo>
                  <a:cubicBezTo>
                    <a:pt x="3774" y="249"/>
                    <a:pt x="3773" y="248"/>
                    <a:pt x="3772" y="248"/>
                  </a:cubicBezTo>
                  <a:cubicBezTo>
                    <a:pt x="3527" y="94"/>
                    <a:pt x="3527" y="94"/>
                    <a:pt x="3527" y="94"/>
                  </a:cubicBezTo>
                  <a:cubicBezTo>
                    <a:pt x="3525" y="98"/>
                    <a:pt x="3525" y="98"/>
                    <a:pt x="3525" y="98"/>
                  </a:cubicBezTo>
                  <a:cubicBezTo>
                    <a:pt x="3529" y="100"/>
                    <a:pt x="3529" y="100"/>
                    <a:pt x="3529" y="100"/>
                  </a:cubicBezTo>
                  <a:cubicBezTo>
                    <a:pt x="3525" y="98"/>
                    <a:pt x="3525" y="98"/>
                    <a:pt x="3525" y="98"/>
                  </a:cubicBezTo>
                  <a:cubicBezTo>
                    <a:pt x="3527" y="102"/>
                    <a:pt x="3527" y="102"/>
                    <a:pt x="3527" y="102"/>
                  </a:cubicBezTo>
                  <a:cubicBezTo>
                    <a:pt x="3527" y="101"/>
                    <a:pt x="3528" y="101"/>
                    <a:pt x="3529" y="100"/>
                  </a:cubicBezTo>
                  <a:cubicBezTo>
                    <a:pt x="3525" y="98"/>
                    <a:pt x="3525" y="98"/>
                    <a:pt x="3525" y="98"/>
                  </a:cubicBezTo>
                  <a:cubicBezTo>
                    <a:pt x="3527" y="102"/>
                    <a:pt x="3527" y="102"/>
                    <a:pt x="3527" y="102"/>
                  </a:cubicBezTo>
                  <a:cubicBezTo>
                    <a:pt x="3525" y="98"/>
                    <a:pt x="3525" y="98"/>
                    <a:pt x="3525" y="98"/>
                  </a:cubicBezTo>
                  <a:cubicBezTo>
                    <a:pt x="3525" y="102"/>
                    <a:pt x="3525" y="102"/>
                    <a:pt x="3525" y="102"/>
                  </a:cubicBezTo>
                  <a:cubicBezTo>
                    <a:pt x="3525" y="102"/>
                    <a:pt x="3526" y="102"/>
                    <a:pt x="3527" y="102"/>
                  </a:cubicBezTo>
                  <a:cubicBezTo>
                    <a:pt x="3525" y="98"/>
                    <a:pt x="3525" y="98"/>
                    <a:pt x="3525" y="98"/>
                  </a:cubicBezTo>
                  <a:cubicBezTo>
                    <a:pt x="3525" y="102"/>
                    <a:pt x="3525" y="102"/>
                    <a:pt x="3525" y="102"/>
                  </a:cubicBezTo>
                  <a:cubicBezTo>
                    <a:pt x="3525" y="98"/>
                    <a:pt x="3525" y="98"/>
                    <a:pt x="3525" y="98"/>
                  </a:cubicBezTo>
                  <a:cubicBezTo>
                    <a:pt x="3524" y="102"/>
                    <a:pt x="3524" y="102"/>
                    <a:pt x="3524" y="102"/>
                  </a:cubicBezTo>
                  <a:cubicBezTo>
                    <a:pt x="3524" y="102"/>
                    <a:pt x="3524" y="102"/>
                    <a:pt x="3525" y="102"/>
                  </a:cubicBezTo>
                  <a:cubicBezTo>
                    <a:pt x="3525" y="98"/>
                    <a:pt x="3525" y="98"/>
                    <a:pt x="3525" y="98"/>
                  </a:cubicBezTo>
                  <a:cubicBezTo>
                    <a:pt x="3524" y="102"/>
                    <a:pt x="3524" y="102"/>
                    <a:pt x="3524" y="102"/>
                  </a:cubicBezTo>
                  <a:cubicBezTo>
                    <a:pt x="3525" y="100"/>
                    <a:pt x="3525" y="100"/>
                    <a:pt x="3525" y="100"/>
                  </a:cubicBezTo>
                  <a:cubicBezTo>
                    <a:pt x="3524" y="102"/>
                    <a:pt x="3524" y="102"/>
                    <a:pt x="3524" y="102"/>
                  </a:cubicBezTo>
                  <a:cubicBezTo>
                    <a:pt x="3524" y="102"/>
                    <a:pt x="3524" y="102"/>
                    <a:pt x="3524" y="102"/>
                  </a:cubicBezTo>
                  <a:cubicBezTo>
                    <a:pt x="3525" y="100"/>
                    <a:pt x="3525" y="100"/>
                    <a:pt x="3525" y="100"/>
                  </a:cubicBezTo>
                  <a:cubicBezTo>
                    <a:pt x="3524" y="102"/>
                    <a:pt x="3524" y="102"/>
                    <a:pt x="3524" y="102"/>
                  </a:cubicBezTo>
                  <a:cubicBezTo>
                    <a:pt x="3524" y="102"/>
                    <a:pt x="3525" y="102"/>
                    <a:pt x="3525" y="102"/>
                  </a:cubicBezTo>
                  <a:cubicBezTo>
                    <a:pt x="3528" y="104"/>
                    <a:pt x="3534" y="107"/>
                    <a:pt x="3542" y="112"/>
                  </a:cubicBezTo>
                  <a:cubicBezTo>
                    <a:pt x="3571" y="128"/>
                    <a:pt x="3627" y="162"/>
                    <a:pt x="3677" y="191"/>
                  </a:cubicBezTo>
                  <a:cubicBezTo>
                    <a:pt x="3702" y="205"/>
                    <a:pt x="3726" y="219"/>
                    <a:pt x="3743" y="229"/>
                  </a:cubicBezTo>
                  <a:cubicBezTo>
                    <a:pt x="3752" y="234"/>
                    <a:pt x="3759" y="238"/>
                    <a:pt x="3764" y="240"/>
                  </a:cubicBezTo>
                  <a:cubicBezTo>
                    <a:pt x="3766" y="242"/>
                    <a:pt x="3769" y="243"/>
                    <a:pt x="3770" y="244"/>
                  </a:cubicBezTo>
                  <a:cubicBezTo>
                    <a:pt x="3771" y="244"/>
                    <a:pt x="3772" y="244"/>
                    <a:pt x="3772" y="245"/>
                  </a:cubicBezTo>
                  <a:cubicBezTo>
                    <a:pt x="3773" y="245"/>
                    <a:pt x="3773" y="245"/>
                    <a:pt x="3773" y="245"/>
                  </a:cubicBezTo>
                  <a:cubicBezTo>
                    <a:pt x="3773" y="245"/>
                    <a:pt x="3774" y="245"/>
                    <a:pt x="3775" y="245"/>
                  </a:cubicBezTo>
                  <a:cubicBezTo>
                    <a:pt x="3775" y="245"/>
                    <a:pt x="3775" y="245"/>
                    <a:pt x="3776" y="245"/>
                  </a:cubicBezTo>
                  <a:cubicBezTo>
                    <a:pt x="3777" y="245"/>
                    <a:pt x="3777" y="244"/>
                    <a:pt x="3778" y="243"/>
                  </a:cubicBezTo>
                  <a:cubicBezTo>
                    <a:pt x="3779" y="243"/>
                    <a:pt x="3779" y="241"/>
                    <a:pt x="3779" y="240"/>
                  </a:cubicBezTo>
                  <a:cubicBezTo>
                    <a:pt x="3778" y="239"/>
                    <a:pt x="3778" y="238"/>
                    <a:pt x="3777" y="238"/>
                  </a:cubicBezTo>
                  <a:cubicBezTo>
                    <a:pt x="3777" y="238"/>
                    <a:pt x="3773" y="236"/>
                    <a:pt x="3767" y="232"/>
                  </a:cubicBezTo>
                  <a:cubicBezTo>
                    <a:pt x="3744" y="218"/>
                    <a:pt x="3687" y="183"/>
                    <a:pt x="3636" y="151"/>
                  </a:cubicBezTo>
                  <a:cubicBezTo>
                    <a:pt x="3610" y="135"/>
                    <a:pt x="3586" y="120"/>
                    <a:pt x="3568" y="109"/>
                  </a:cubicBezTo>
                  <a:cubicBezTo>
                    <a:pt x="3559" y="103"/>
                    <a:pt x="3552" y="99"/>
                    <a:pt x="3547" y="95"/>
                  </a:cubicBezTo>
                  <a:cubicBezTo>
                    <a:pt x="3545" y="94"/>
                    <a:pt x="3543" y="92"/>
                    <a:pt x="3541" y="91"/>
                  </a:cubicBezTo>
                  <a:cubicBezTo>
                    <a:pt x="3541" y="91"/>
                    <a:pt x="3540" y="90"/>
                    <a:pt x="3540" y="90"/>
                  </a:cubicBezTo>
                  <a:cubicBezTo>
                    <a:pt x="3540" y="90"/>
                    <a:pt x="3540" y="90"/>
                    <a:pt x="3540" y="90"/>
                  </a:cubicBezTo>
                  <a:cubicBezTo>
                    <a:pt x="3539" y="92"/>
                    <a:pt x="3539" y="92"/>
                    <a:pt x="3539" y="92"/>
                  </a:cubicBezTo>
                  <a:cubicBezTo>
                    <a:pt x="3540" y="90"/>
                    <a:pt x="3540" y="90"/>
                    <a:pt x="3540" y="90"/>
                  </a:cubicBezTo>
                  <a:cubicBezTo>
                    <a:pt x="3540" y="90"/>
                    <a:pt x="3540" y="90"/>
                    <a:pt x="3540" y="90"/>
                  </a:cubicBezTo>
                  <a:cubicBezTo>
                    <a:pt x="3539" y="92"/>
                    <a:pt x="3539" y="92"/>
                    <a:pt x="3539" y="92"/>
                  </a:cubicBezTo>
                  <a:cubicBezTo>
                    <a:pt x="3540" y="90"/>
                    <a:pt x="3540" y="90"/>
                    <a:pt x="3540" y="90"/>
                  </a:cubicBezTo>
                  <a:cubicBezTo>
                    <a:pt x="3537" y="93"/>
                    <a:pt x="3537" y="93"/>
                    <a:pt x="3537" y="93"/>
                  </a:cubicBezTo>
                  <a:cubicBezTo>
                    <a:pt x="3541" y="91"/>
                    <a:pt x="3541" y="91"/>
                    <a:pt x="3541" y="91"/>
                  </a:cubicBezTo>
                  <a:cubicBezTo>
                    <a:pt x="3540" y="90"/>
                    <a:pt x="3540" y="90"/>
                    <a:pt x="3540" y="90"/>
                  </a:cubicBezTo>
                  <a:cubicBezTo>
                    <a:pt x="3537" y="93"/>
                    <a:pt x="3537" y="93"/>
                    <a:pt x="3537" y="93"/>
                  </a:cubicBezTo>
                  <a:cubicBezTo>
                    <a:pt x="3541" y="91"/>
                    <a:pt x="3541" y="91"/>
                    <a:pt x="3541" y="91"/>
                  </a:cubicBezTo>
                  <a:cubicBezTo>
                    <a:pt x="3537" y="93"/>
                    <a:pt x="3537" y="93"/>
                    <a:pt x="3537" y="93"/>
                  </a:cubicBezTo>
                  <a:cubicBezTo>
                    <a:pt x="3541" y="93"/>
                    <a:pt x="3541" y="93"/>
                    <a:pt x="3541" y="93"/>
                  </a:cubicBezTo>
                  <a:cubicBezTo>
                    <a:pt x="3541" y="92"/>
                    <a:pt x="3541" y="91"/>
                    <a:pt x="3541" y="91"/>
                  </a:cubicBezTo>
                  <a:cubicBezTo>
                    <a:pt x="3537" y="93"/>
                    <a:pt x="3537" y="93"/>
                    <a:pt x="3537" y="93"/>
                  </a:cubicBezTo>
                  <a:cubicBezTo>
                    <a:pt x="3541" y="93"/>
                    <a:pt x="3541" y="93"/>
                    <a:pt x="3541" y="93"/>
                  </a:cubicBezTo>
                  <a:cubicBezTo>
                    <a:pt x="3537" y="93"/>
                    <a:pt x="3537" y="93"/>
                    <a:pt x="3537" y="93"/>
                  </a:cubicBezTo>
                  <a:cubicBezTo>
                    <a:pt x="3540" y="95"/>
                    <a:pt x="3540" y="95"/>
                    <a:pt x="3540" y="95"/>
                  </a:cubicBezTo>
                  <a:cubicBezTo>
                    <a:pt x="3541" y="94"/>
                    <a:pt x="3541" y="93"/>
                    <a:pt x="3541" y="93"/>
                  </a:cubicBezTo>
                  <a:cubicBezTo>
                    <a:pt x="3537" y="93"/>
                    <a:pt x="3537" y="93"/>
                    <a:pt x="3537" y="93"/>
                  </a:cubicBezTo>
                  <a:cubicBezTo>
                    <a:pt x="3540" y="95"/>
                    <a:pt x="3540" y="95"/>
                    <a:pt x="3540" y="95"/>
                  </a:cubicBezTo>
                  <a:cubicBezTo>
                    <a:pt x="3537" y="93"/>
                    <a:pt x="3537" y="93"/>
                    <a:pt x="3537" y="93"/>
                  </a:cubicBezTo>
                  <a:cubicBezTo>
                    <a:pt x="3535" y="96"/>
                    <a:pt x="3535" y="96"/>
                    <a:pt x="3535" y="96"/>
                  </a:cubicBezTo>
                  <a:cubicBezTo>
                    <a:pt x="3535" y="96"/>
                    <a:pt x="3594" y="130"/>
                    <a:pt x="3655" y="164"/>
                  </a:cubicBezTo>
                  <a:cubicBezTo>
                    <a:pt x="3685" y="182"/>
                    <a:pt x="3716" y="199"/>
                    <a:pt x="3739" y="212"/>
                  </a:cubicBezTo>
                  <a:cubicBezTo>
                    <a:pt x="3751" y="218"/>
                    <a:pt x="3761" y="223"/>
                    <a:pt x="3769" y="227"/>
                  </a:cubicBezTo>
                  <a:cubicBezTo>
                    <a:pt x="3772" y="229"/>
                    <a:pt x="3775" y="230"/>
                    <a:pt x="3778" y="231"/>
                  </a:cubicBezTo>
                  <a:cubicBezTo>
                    <a:pt x="3779" y="232"/>
                    <a:pt x="3780" y="232"/>
                    <a:pt x="3781" y="233"/>
                  </a:cubicBezTo>
                  <a:cubicBezTo>
                    <a:pt x="3781" y="233"/>
                    <a:pt x="3781" y="233"/>
                    <a:pt x="3782" y="233"/>
                  </a:cubicBezTo>
                  <a:cubicBezTo>
                    <a:pt x="3782" y="233"/>
                    <a:pt x="3783" y="233"/>
                    <a:pt x="3783" y="233"/>
                  </a:cubicBezTo>
                  <a:cubicBezTo>
                    <a:pt x="3784" y="233"/>
                    <a:pt x="3784" y="233"/>
                    <a:pt x="3785" y="233"/>
                  </a:cubicBezTo>
                  <a:cubicBezTo>
                    <a:pt x="3785" y="233"/>
                    <a:pt x="3786" y="232"/>
                    <a:pt x="3787" y="231"/>
                  </a:cubicBezTo>
                  <a:cubicBezTo>
                    <a:pt x="3788" y="231"/>
                    <a:pt x="3788" y="229"/>
                    <a:pt x="3787" y="228"/>
                  </a:cubicBezTo>
                  <a:cubicBezTo>
                    <a:pt x="3787" y="227"/>
                    <a:pt x="3787" y="226"/>
                    <a:pt x="3786" y="226"/>
                  </a:cubicBezTo>
                  <a:cubicBezTo>
                    <a:pt x="3786" y="226"/>
                    <a:pt x="3782" y="224"/>
                    <a:pt x="3776" y="220"/>
                  </a:cubicBezTo>
                  <a:cubicBezTo>
                    <a:pt x="3753" y="206"/>
                    <a:pt x="3698" y="172"/>
                    <a:pt x="3648" y="141"/>
                  </a:cubicBezTo>
                  <a:cubicBezTo>
                    <a:pt x="3623" y="125"/>
                    <a:pt x="3599" y="111"/>
                    <a:pt x="3582" y="100"/>
                  </a:cubicBezTo>
                  <a:cubicBezTo>
                    <a:pt x="3573" y="94"/>
                    <a:pt x="3566" y="90"/>
                    <a:pt x="3561" y="86"/>
                  </a:cubicBezTo>
                  <a:cubicBezTo>
                    <a:pt x="3559" y="85"/>
                    <a:pt x="3557" y="83"/>
                    <a:pt x="3556" y="83"/>
                  </a:cubicBezTo>
                  <a:cubicBezTo>
                    <a:pt x="3555" y="82"/>
                    <a:pt x="3555" y="82"/>
                    <a:pt x="3554" y="82"/>
                  </a:cubicBezTo>
                  <a:cubicBezTo>
                    <a:pt x="3554" y="82"/>
                    <a:pt x="3554" y="82"/>
                    <a:pt x="3554" y="82"/>
                  </a:cubicBezTo>
                  <a:cubicBezTo>
                    <a:pt x="3553" y="83"/>
                    <a:pt x="3553" y="83"/>
                    <a:pt x="3553" y="83"/>
                  </a:cubicBezTo>
                  <a:cubicBezTo>
                    <a:pt x="3554" y="82"/>
                    <a:pt x="3554" y="82"/>
                    <a:pt x="3554" y="82"/>
                  </a:cubicBezTo>
                  <a:cubicBezTo>
                    <a:pt x="3554" y="82"/>
                    <a:pt x="3554" y="82"/>
                    <a:pt x="3554" y="82"/>
                  </a:cubicBezTo>
                  <a:cubicBezTo>
                    <a:pt x="3553" y="83"/>
                    <a:pt x="3553" y="83"/>
                    <a:pt x="3553" y="83"/>
                  </a:cubicBezTo>
                  <a:cubicBezTo>
                    <a:pt x="3554" y="82"/>
                    <a:pt x="3554" y="82"/>
                    <a:pt x="3554" y="82"/>
                  </a:cubicBezTo>
                  <a:cubicBezTo>
                    <a:pt x="3552" y="84"/>
                    <a:pt x="3552" y="84"/>
                    <a:pt x="3552" y="84"/>
                  </a:cubicBezTo>
                  <a:cubicBezTo>
                    <a:pt x="3555" y="82"/>
                    <a:pt x="3555" y="82"/>
                    <a:pt x="3555" y="82"/>
                  </a:cubicBezTo>
                  <a:cubicBezTo>
                    <a:pt x="3554" y="82"/>
                    <a:pt x="3554" y="82"/>
                    <a:pt x="3554" y="82"/>
                  </a:cubicBezTo>
                  <a:cubicBezTo>
                    <a:pt x="3552" y="84"/>
                    <a:pt x="3552" y="84"/>
                    <a:pt x="3552" y="84"/>
                  </a:cubicBezTo>
                  <a:cubicBezTo>
                    <a:pt x="3555" y="82"/>
                    <a:pt x="3555" y="82"/>
                    <a:pt x="3555" y="82"/>
                  </a:cubicBezTo>
                  <a:cubicBezTo>
                    <a:pt x="3551" y="84"/>
                    <a:pt x="3551" y="84"/>
                    <a:pt x="3551" y="84"/>
                  </a:cubicBezTo>
                  <a:cubicBezTo>
                    <a:pt x="3555" y="84"/>
                    <a:pt x="3555" y="84"/>
                    <a:pt x="3555" y="84"/>
                  </a:cubicBezTo>
                  <a:cubicBezTo>
                    <a:pt x="3555" y="83"/>
                    <a:pt x="3555" y="83"/>
                    <a:pt x="3555" y="82"/>
                  </a:cubicBezTo>
                  <a:cubicBezTo>
                    <a:pt x="3551" y="84"/>
                    <a:pt x="3551" y="84"/>
                    <a:pt x="3551" y="84"/>
                  </a:cubicBezTo>
                  <a:cubicBezTo>
                    <a:pt x="3555" y="84"/>
                    <a:pt x="3555" y="84"/>
                    <a:pt x="3555" y="84"/>
                  </a:cubicBezTo>
                  <a:cubicBezTo>
                    <a:pt x="3551" y="84"/>
                    <a:pt x="3551" y="84"/>
                    <a:pt x="3551" y="84"/>
                  </a:cubicBezTo>
                  <a:cubicBezTo>
                    <a:pt x="3555" y="85"/>
                    <a:pt x="3555" y="85"/>
                    <a:pt x="3555" y="85"/>
                  </a:cubicBezTo>
                  <a:cubicBezTo>
                    <a:pt x="3555" y="85"/>
                    <a:pt x="3555" y="84"/>
                    <a:pt x="3555" y="84"/>
                  </a:cubicBezTo>
                  <a:cubicBezTo>
                    <a:pt x="3551" y="84"/>
                    <a:pt x="3551" y="84"/>
                    <a:pt x="3551" y="84"/>
                  </a:cubicBezTo>
                  <a:cubicBezTo>
                    <a:pt x="3555" y="85"/>
                    <a:pt x="3555" y="85"/>
                    <a:pt x="3555" y="85"/>
                  </a:cubicBezTo>
                  <a:cubicBezTo>
                    <a:pt x="3551" y="84"/>
                    <a:pt x="3551" y="84"/>
                    <a:pt x="3551" y="84"/>
                  </a:cubicBezTo>
                  <a:cubicBezTo>
                    <a:pt x="3554" y="87"/>
                    <a:pt x="3554" y="87"/>
                    <a:pt x="3554" y="87"/>
                  </a:cubicBezTo>
                  <a:cubicBezTo>
                    <a:pt x="3555" y="86"/>
                    <a:pt x="3555" y="86"/>
                    <a:pt x="3555" y="85"/>
                  </a:cubicBezTo>
                  <a:cubicBezTo>
                    <a:pt x="3551" y="84"/>
                    <a:pt x="3551" y="84"/>
                    <a:pt x="3551" y="84"/>
                  </a:cubicBezTo>
                  <a:cubicBezTo>
                    <a:pt x="3554" y="87"/>
                    <a:pt x="3554" y="87"/>
                    <a:pt x="3554" y="87"/>
                  </a:cubicBezTo>
                  <a:cubicBezTo>
                    <a:pt x="3551" y="84"/>
                    <a:pt x="3551" y="84"/>
                    <a:pt x="3551" y="84"/>
                  </a:cubicBezTo>
                  <a:cubicBezTo>
                    <a:pt x="3549" y="88"/>
                    <a:pt x="3549" y="88"/>
                    <a:pt x="3549" y="88"/>
                  </a:cubicBezTo>
                  <a:cubicBezTo>
                    <a:pt x="3549" y="88"/>
                    <a:pt x="3609" y="122"/>
                    <a:pt x="3670" y="156"/>
                  </a:cubicBezTo>
                  <a:cubicBezTo>
                    <a:pt x="3700" y="173"/>
                    <a:pt x="3731" y="190"/>
                    <a:pt x="3755" y="203"/>
                  </a:cubicBezTo>
                  <a:cubicBezTo>
                    <a:pt x="3766" y="209"/>
                    <a:pt x="3776" y="214"/>
                    <a:pt x="3784" y="218"/>
                  </a:cubicBezTo>
                  <a:cubicBezTo>
                    <a:pt x="3787" y="220"/>
                    <a:pt x="3790" y="221"/>
                    <a:pt x="3792" y="222"/>
                  </a:cubicBezTo>
                  <a:cubicBezTo>
                    <a:pt x="3794" y="223"/>
                    <a:pt x="3795" y="223"/>
                    <a:pt x="3795" y="224"/>
                  </a:cubicBezTo>
                  <a:cubicBezTo>
                    <a:pt x="3796" y="224"/>
                    <a:pt x="3796" y="224"/>
                    <a:pt x="3796" y="224"/>
                  </a:cubicBezTo>
                  <a:cubicBezTo>
                    <a:pt x="3797" y="224"/>
                    <a:pt x="3797" y="224"/>
                    <a:pt x="3798" y="224"/>
                  </a:cubicBezTo>
                  <a:cubicBezTo>
                    <a:pt x="3798" y="224"/>
                    <a:pt x="3799" y="224"/>
                    <a:pt x="3799" y="224"/>
                  </a:cubicBezTo>
                  <a:cubicBezTo>
                    <a:pt x="3800" y="224"/>
                    <a:pt x="3801" y="223"/>
                    <a:pt x="3802" y="222"/>
                  </a:cubicBezTo>
                  <a:cubicBezTo>
                    <a:pt x="3802" y="222"/>
                    <a:pt x="3802" y="222"/>
                    <a:pt x="3802" y="222"/>
                  </a:cubicBezTo>
                  <a:cubicBezTo>
                    <a:pt x="3802" y="222"/>
                    <a:pt x="3802" y="221"/>
                    <a:pt x="3802" y="220"/>
                  </a:cubicBezTo>
                  <a:cubicBezTo>
                    <a:pt x="3802" y="219"/>
                    <a:pt x="3802" y="218"/>
                    <a:pt x="3801" y="217"/>
                  </a:cubicBezTo>
                  <a:cubicBezTo>
                    <a:pt x="3801" y="217"/>
                    <a:pt x="3800" y="216"/>
                    <a:pt x="3799" y="215"/>
                  </a:cubicBezTo>
                  <a:cubicBezTo>
                    <a:pt x="3798" y="214"/>
                    <a:pt x="3796" y="212"/>
                    <a:pt x="3793" y="211"/>
                  </a:cubicBezTo>
                  <a:cubicBezTo>
                    <a:pt x="3783" y="204"/>
                    <a:pt x="3764" y="192"/>
                    <a:pt x="3740" y="178"/>
                  </a:cubicBezTo>
                  <a:cubicBezTo>
                    <a:pt x="3705" y="157"/>
                    <a:pt x="3661" y="131"/>
                    <a:pt x="3626" y="110"/>
                  </a:cubicBezTo>
                  <a:cubicBezTo>
                    <a:pt x="3608" y="99"/>
                    <a:pt x="3593" y="90"/>
                    <a:pt x="3582" y="82"/>
                  </a:cubicBezTo>
                  <a:cubicBezTo>
                    <a:pt x="3576" y="79"/>
                    <a:pt x="3572" y="76"/>
                    <a:pt x="3569" y="74"/>
                  </a:cubicBezTo>
                  <a:cubicBezTo>
                    <a:pt x="3567" y="73"/>
                    <a:pt x="3566" y="72"/>
                    <a:pt x="3566" y="71"/>
                  </a:cubicBezTo>
                  <a:cubicBezTo>
                    <a:pt x="3565" y="71"/>
                    <a:pt x="3565" y="71"/>
                    <a:pt x="3565" y="71"/>
                  </a:cubicBezTo>
                  <a:cubicBezTo>
                    <a:pt x="3565" y="71"/>
                    <a:pt x="3565" y="71"/>
                    <a:pt x="3565" y="71"/>
                  </a:cubicBezTo>
                  <a:cubicBezTo>
                    <a:pt x="3565" y="71"/>
                    <a:pt x="3565" y="71"/>
                    <a:pt x="3565" y="71"/>
                  </a:cubicBezTo>
                  <a:cubicBezTo>
                    <a:pt x="3565" y="71"/>
                    <a:pt x="3565" y="71"/>
                    <a:pt x="3565" y="71"/>
                  </a:cubicBezTo>
                  <a:cubicBezTo>
                    <a:pt x="3565" y="71"/>
                    <a:pt x="3565" y="71"/>
                    <a:pt x="3565" y="71"/>
                  </a:cubicBezTo>
                  <a:cubicBezTo>
                    <a:pt x="3565" y="71"/>
                    <a:pt x="3565" y="71"/>
                    <a:pt x="3565" y="71"/>
                  </a:cubicBezTo>
                  <a:cubicBezTo>
                    <a:pt x="3565" y="71"/>
                    <a:pt x="3565" y="71"/>
                    <a:pt x="3565" y="71"/>
                  </a:cubicBezTo>
                  <a:cubicBezTo>
                    <a:pt x="3563" y="73"/>
                    <a:pt x="3563" y="73"/>
                    <a:pt x="3563" y="73"/>
                  </a:cubicBezTo>
                  <a:cubicBezTo>
                    <a:pt x="3566" y="73"/>
                    <a:pt x="3566" y="73"/>
                    <a:pt x="3566" y="73"/>
                  </a:cubicBezTo>
                  <a:cubicBezTo>
                    <a:pt x="3566" y="71"/>
                    <a:pt x="3565" y="71"/>
                    <a:pt x="3565" y="71"/>
                  </a:cubicBezTo>
                  <a:cubicBezTo>
                    <a:pt x="3563" y="73"/>
                    <a:pt x="3563" y="73"/>
                    <a:pt x="3563" y="73"/>
                  </a:cubicBezTo>
                  <a:cubicBezTo>
                    <a:pt x="3566" y="73"/>
                    <a:pt x="3566" y="73"/>
                    <a:pt x="3566" y="73"/>
                  </a:cubicBezTo>
                  <a:cubicBezTo>
                    <a:pt x="3562" y="73"/>
                    <a:pt x="3562" y="73"/>
                    <a:pt x="3562" y="73"/>
                  </a:cubicBezTo>
                  <a:cubicBezTo>
                    <a:pt x="3565" y="75"/>
                    <a:pt x="3565" y="75"/>
                    <a:pt x="3565" y="75"/>
                  </a:cubicBezTo>
                  <a:cubicBezTo>
                    <a:pt x="3565" y="74"/>
                    <a:pt x="3566" y="73"/>
                    <a:pt x="3566" y="73"/>
                  </a:cubicBezTo>
                  <a:cubicBezTo>
                    <a:pt x="3562" y="73"/>
                    <a:pt x="3562" y="73"/>
                    <a:pt x="3562" y="73"/>
                  </a:cubicBezTo>
                  <a:cubicBezTo>
                    <a:pt x="3565" y="75"/>
                    <a:pt x="3565" y="75"/>
                    <a:pt x="3565" y="75"/>
                  </a:cubicBezTo>
                  <a:cubicBezTo>
                    <a:pt x="3562" y="72"/>
                    <a:pt x="3562" y="72"/>
                    <a:pt x="3562" y="72"/>
                  </a:cubicBezTo>
                  <a:cubicBezTo>
                    <a:pt x="3560" y="76"/>
                    <a:pt x="3560" y="76"/>
                    <a:pt x="3560" y="76"/>
                  </a:cubicBezTo>
                  <a:cubicBezTo>
                    <a:pt x="3807" y="214"/>
                    <a:pt x="3807" y="214"/>
                    <a:pt x="3807" y="214"/>
                  </a:cubicBezTo>
                  <a:cubicBezTo>
                    <a:pt x="3809" y="215"/>
                    <a:pt x="3811" y="214"/>
                    <a:pt x="3812" y="212"/>
                  </a:cubicBezTo>
                  <a:cubicBezTo>
                    <a:pt x="3813" y="211"/>
                    <a:pt x="3813" y="208"/>
                    <a:pt x="3811" y="207"/>
                  </a:cubicBezTo>
                  <a:cubicBezTo>
                    <a:pt x="3686" y="129"/>
                    <a:pt x="3686" y="129"/>
                    <a:pt x="3686" y="129"/>
                  </a:cubicBezTo>
                  <a:cubicBezTo>
                    <a:pt x="3818" y="200"/>
                    <a:pt x="3818" y="200"/>
                    <a:pt x="3818" y="200"/>
                  </a:cubicBezTo>
                  <a:cubicBezTo>
                    <a:pt x="3820" y="201"/>
                    <a:pt x="3822" y="200"/>
                    <a:pt x="3823" y="198"/>
                  </a:cubicBezTo>
                  <a:cubicBezTo>
                    <a:pt x="3824" y="198"/>
                    <a:pt x="3824" y="197"/>
                    <a:pt x="3824" y="196"/>
                  </a:cubicBezTo>
                  <a:cubicBezTo>
                    <a:pt x="3824" y="195"/>
                    <a:pt x="3823" y="195"/>
                    <a:pt x="3823" y="195"/>
                  </a:cubicBezTo>
                  <a:cubicBezTo>
                    <a:pt x="3823" y="194"/>
                    <a:pt x="3823" y="194"/>
                    <a:pt x="3823" y="193"/>
                  </a:cubicBezTo>
                  <a:cubicBezTo>
                    <a:pt x="3822" y="193"/>
                    <a:pt x="3822" y="193"/>
                    <a:pt x="3822" y="193"/>
                  </a:cubicBezTo>
                  <a:cubicBezTo>
                    <a:pt x="3821" y="192"/>
                    <a:pt x="3819" y="191"/>
                    <a:pt x="3817" y="190"/>
                  </a:cubicBezTo>
                  <a:cubicBezTo>
                    <a:pt x="3800" y="179"/>
                    <a:pt x="3745" y="145"/>
                    <a:pt x="3694" y="114"/>
                  </a:cubicBezTo>
                  <a:cubicBezTo>
                    <a:pt x="3669" y="98"/>
                    <a:pt x="3644" y="83"/>
                    <a:pt x="3626" y="72"/>
                  </a:cubicBezTo>
                  <a:cubicBezTo>
                    <a:pt x="3617" y="66"/>
                    <a:pt x="3609" y="61"/>
                    <a:pt x="3604" y="58"/>
                  </a:cubicBezTo>
                  <a:cubicBezTo>
                    <a:pt x="3602" y="56"/>
                    <a:pt x="3600" y="55"/>
                    <a:pt x="3598" y="54"/>
                  </a:cubicBezTo>
                  <a:cubicBezTo>
                    <a:pt x="3598" y="53"/>
                    <a:pt x="3597" y="53"/>
                    <a:pt x="3597" y="53"/>
                  </a:cubicBezTo>
                  <a:cubicBezTo>
                    <a:pt x="3597" y="53"/>
                    <a:pt x="3597" y="53"/>
                    <a:pt x="3597" y="53"/>
                  </a:cubicBezTo>
                  <a:cubicBezTo>
                    <a:pt x="3597" y="53"/>
                    <a:pt x="3597" y="53"/>
                    <a:pt x="3597" y="53"/>
                  </a:cubicBezTo>
                  <a:cubicBezTo>
                    <a:pt x="3597" y="53"/>
                    <a:pt x="3597" y="53"/>
                    <a:pt x="3597" y="53"/>
                  </a:cubicBezTo>
                  <a:cubicBezTo>
                    <a:pt x="3597" y="53"/>
                    <a:pt x="3597" y="53"/>
                    <a:pt x="3597" y="53"/>
                  </a:cubicBezTo>
                  <a:cubicBezTo>
                    <a:pt x="3597" y="53"/>
                    <a:pt x="3597" y="53"/>
                    <a:pt x="3597" y="53"/>
                  </a:cubicBezTo>
                  <a:cubicBezTo>
                    <a:pt x="3597" y="53"/>
                    <a:pt x="3597" y="53"/>
                    <a:pt x="3597" y="53"/>
                  </a:cubicBezTo>
                  <a:cubicBezTo>
                    <a:pt x="3595" y="55"/>
                    <a:pt x="3595" y="55"/>
                    <a:pt x="3595" y="55"/>
                  </a:cubicBezTo>
                  <a:cubicBezTo>
                    <a:pt x="3597" y="53"/>
                    <a:pt x="3597" y="53"/>
                    <a:pt x="3597" y="53"/>
                  </a:cubicBezTo>
                  <a:cubicBezTo>
                    <a:pt x="3597" y="53"/>
                    <a:pt x="3597" y="53"/>
                    <a:pt x="3597" y="53"/>
                  </a:cubicBezTo>
                  <a:cubicBezTo>
                    <a:pt x="3595" y="55"/>
                    <a:pt x="3595" y="55"/>
                    <a:pt x="3595" y="55"/>
                  </a:cubicBezTo>
                  <a:cubicBezTo>
                    <a:pt x="3597" y="53"/>
                    <a:pt x="3597" y="53"/>
                    <a:pt x="3597" y="53"/>
                  </a:cubicBezTo>
                  <a:cubicBezTo>
                    <a:pt x="3594" y="55"/>
                    <a:pt x="3594" y="55"/>
                    <a:pt x="3594" y="55"/>
                  </a:cubicBezTo>
                  <a:cubicBezTo>
                    <a:pt x="3598" y="54"/>
                    <a:pt x="3598" y="54"/>
                    <a:pt x="3598" y="54"/>
                  </a:cubicBezTo>
                  <a:cubicBezTo>
                    <a:pt x="3597" y="53"/>
                    <a:pt x="3597" y="53"/>
                    <a:pt x="3597" y="53"/>
                  </a:cubicBezTo>
                  <a:cubicBezTo>
                    <a:pt x="3594" y="55"/>
                    <a:pt x="3594" y="55"/>
                    <a:pt x="3594" y="55"/>
                  </a:cubicBezTo>
                  <a:cubicBezTo>
                    <a:pt x="3598" y="54"/>
                    <a:pt x="3598" y="54"/>
                    <a:pt x="3598" y="54"/>
                  </a:cubicBezTo>
                  <a:cubicBezTo>
                    <a:pt x="3594" y="55"/>
                    <a:pt x="3594" y="55"/>
                    <a:pt x="3594" y="55"/>
                  </a:cubicBezTo>
                  <a:cubicBezTo>
                    <a:pt x="3598" y="55"/>
                    <a:pt x="3598" y="55"/>
                    <a:pt x="3598" y="55"/>
                  </a:cubicBezTo>
                  <a:cubicBezTo>
                    <a:pt x="3598" y="55"/>
                    <a:pt x="3598" y="54"/>
                    <a:pt x="3598" y="54"/>
                  </a:cubicBezTo>
                  <a:cubicBezTo>
                    <a:pt x="3594" y="55"/>
                    <a:pt x="3594" y="55"/>
                    <a:pt x="3594" y="55"/>
                  </a:cubicBezTo>
                  <a:cubicBezTo>
                    <a:pt x="3598" y="55"/>
                    <a:pt x="3598" y="55"/>
                    <a:pt x="3598" y="55"/>
                  </a:cubicBezTo>
                  <a:cubicBezTo>
                    <a:pt x="3594" y="55"/>
                    <a:pt x="3594" y="55"/>
                    <a:pt x="3594" y="55"/>
                  </a:cubicBezTo>
                  <a:cubicBezTo>
                    <a:pt x="3597" y="58"/>
                    <a:pt x="3597" y="58"/>
                    <a:pt x="3597" y="58"/>
                  </a:cubicBezTo>
                  <a:cubicBezTo>
                    <a:pt x="3598" y="57"/>
                    <a:pt x="3598" y="56"/>
                    <a:pt x="3598" y="55"/>
                  </a:cubicBezTo>
                  <a:cubicBezTo>
                    <a:pt x="3594" y="55"/>
                    <a:pt x="3594" y="55"/>
                    <a:pt x="3594" y="55"/>
                  </a:cubicBezTo>
                  <a:cubicBezTo>
                    <a:pt x="3597" y="58"/>
                    <a:pt x="3597" y="58"/>
                    <a:pt x="3597" y="58"/>
                  </a:cubicBezTo>
                  <a:cubicBezTo>
                    <a:pt x="3594" y="55"/>
                    <a:pt x="3594" y="55"/>
                    <a:pt x="3594" y="55"/>
                  </a:cubicBezTo>
                  <a:cubicBezTo>
                    <a:pt x="3592" y="59"/>
                    <a:pt x="3592" y="59"/>
                    <a:pt x="3592" y="59"/>
                  </a:cubicBezTo>
                  <a:cubicBezTo>
                    <a:pt x="3828" y="193"/>
                    <a:pt x="3828" y="193"/>
                    <a:pt x="3828" y="193"/>
                  </a:cubicBezTo>
                  <a:cubicBezTo>
                    <a:pt x="3830" y="194"/>
                    <a:pt x="3831" y="194"/>
                    <a:pt x="3832" y="193"/>
                  </a:cubicBezTo>
                  <a:cubicBezTo>
                    <a:pt x="3833" y="192"/>
                    <a:pt x="3834" y="191"/>
                    <a:pt x="3834" y="190"/>
                  </a:cubicBezTo>
                  <a:cubicBezTo>
                    <a:pt x="3834" y="189"/>
                    <a:pt x="3834" y="188"/>
                    <a:pt x="3834" y="188"/>
                  </a:cubicBezTo>
                  <a:cubicBezTo>
                    <a:pt x="3834" y="187"/>
                    <a:pt x="3833" y="187"/>
                    <a:pt x="3833" y="187"/>
                  </a:cubicBezTo>
                  <a:cubicBezTo>
                    <a:pt x="3833" y="186"/>
                    <a:pt x="3833" y="186"/>
                    <a:pt x="3833" y="186"/>
                  </a:cubicBezTo>
                  <a:cubicBezTo>
                    <a:pt x="3832" y="186"/>
                    <a:pt x="3832" y="186"/>
                    <a:pt x="3831" y="185"/>
                  </a:cubicBezTo>
                  <a:cubicBezTo>
                    <a:pt x="3829" y="184"/>
                    <a:pt x="3823" y="180"/>
                    <a:pt x="3816" y="175"/>
                  </a:cubicBezTo>
                  <a:cubicBezTo>
                    <a:pt x="3764" y="142"/>
                    <a:pt x="3604" y="43"/>
                    <a:pt x="3604" y="43"/>
                  </a:cubicBezTo>
                  <a:cubicBezTo>
                    <a:pt x="3602" y="47"/>
                    <a:pt x="3602" y="47"/>
                    <a:pt x="3602" y="47"/>
                  </a:cubicBezTo>
                  <a:cubicBezTo>
                    <a:pt x="3600" y="50"/>
                    <a:pt x="3600" y="50"/>
                    <a:pt x="3600" y="50"/>
                  </a:cubicBezTo>
                  <a:cubicBezTo>
                    <a:pt x="3600" y="50"/>
                    <a:pt x="3657" y="83"/>
                    <a:pt x="3715" y="115"/>
                  </a:cubicBezTo>
                  <a:cubicBezTo>
                    <a:pt x="3744" y="131"/>
                    <a:pt x="3773" y="147"/>
                    <a:pt x="3796" y="159"/>
                  </a:cubicBezTo>
                  <a:cubicBezTo>
                    <a:pt x="3807" y="165"/>
                    <a:pt x="3816" y="170"/>
                    <a:pt x="3824" y="174"/>
                  </a:cubicBezTo>
                  <a:cubicBezTo>
                    <a:pt x="3827" y="176"/>
                    <a:pt x="3830" y="177"/>
                    <a:pt x="3832" y="178"/>
                  </a:cubicBezTo>
                  <a:cubicBezTo>
                    <a:pt x="3833" y="179"/>
                    <a:pt x="3834" y="179"/>
                    <a:pt x="3835" y="179"/>
                  </a:cubicBezTo>
                  <a:cubicBezTo>
                    <a:pt x="3836" y="179"/>
                    <a:pt x="3836" y="180"/>
                    <a:pt x="3836" y="180"/>
                  </a:cubicBezTo>
                  <a:cubicBezTo>
                    <a:pt x="3837" y="180"/>
                    <a:pt x="3837" y="180"/>
                    <a:pt x="3838" y="180"/>
                  </a:cubicBezTo>
                  <a:cubicBezTo>
                    <a:pt x="3838" y="180"/>
                    <a:pt x="3839" y="180"/>
                    <a:pt x="3839" y="180"/>
                  </a:cubicBezTo>
                  <a:cubicBezTo>
                    <a:pt x="3840" y="179"/>
                    <a:pt x="3841" y="179"/>
                    <a:pt x="3842" y="178"/>
                  </a:cubicBezTo>
                  <a:cubicBezTo>
                    <a:pt x="3842" y="178"/>
                    <a:pt x="3842" y="178"/>
                    <a:pt x="3842" y="178"/>
                  </a:cubicBezTo>
                  <a:cubicBezTo>
                    <a:pt x="3842" y="177"/>
                    <a:pt x="3842" y="176"/>
                    <a:pt x="3842" y="176"/>
                  </a:cubicBezTo>
                  <a:cubicBezTo>
                    <a:pt x="3842" y="174"/>
                    <a:pt x="3842" y="174"/>
                    <a:pt x="3842" y="174"/>
                  </a:cubicBezTo>
                  <a:cubicBezTo>
                    <a:pt x="3841" y="173"/>
                    <a:pt x="3841" y="173"/>
                    <a:pt x="3841" y="172"/>
                  </a:cubicBezTo>
                  <a:cubicBezTo>
                    <a:pt x="3840" y="172"/>
                    <a:pt x="3839" y="171"/>
                    <a:pt x="3839" y="171"/>
                  </a:cubicBezTo>
                  <a:cubicBezTo>
                    <a:pt x="3836" y="169"/>
                    <a:pt x="3830" y="165"/>
                    <a:pt x="3823" y="161"/>
                  </a:cubicBezTo>
                  <a:cubicBezTo>
                    <a:pt x="3797" y="145"/>
                    <a:pt x="3746" y="115"/>
                    <a:pt x="3702" y="88"/>
                  </a:cubicBezTo>
                  <a:cubicBezTo>
                    <a:pt x="3680" y="75"/>
                    <a:pt x="3659" y="63"/>
                    <a:pt x="3644" y="53"/>
                  </a:cubicBezTo>
                  <a:cubicBezTo>
                    <a:pt x="3637" y="48"/>
                    <a:pt x="3631" y="44"/>
                    <a:pt x="3627" y="41"/>
                  </a:cubicBezTo>
                  <a:cubicBezTo>
                    <a:pt x="3625" y="40"/>
                    <a:pt x="3623" y="38"/>
                    <a:pt x="3622" y="38"/>
                  </a:cubicBezTo>
                  <a:cubicBezTo>
                    <a:pt x="3622" y="37"/>
                    <a:pt x="3622" y="37"/>
                    <a:pt x="3621" y="37"/>
                  </a:cubicBezTo>
                  <a:cubicBezTo>
                    <a:pt x="3621" y="37"/>
                    <a:pt x="3621" y="37"/>
                    <a:pt x="3621" y="37"/>
                  </a:cubicBezTo>
                  <a:cubicBezTo>
                    <a:pt x="3621" y="37"/>
                    <a:pt x="3621" y="37"/>
                    <a:pt x="3621" y="37"/>
                  </a:cubicBezTo>
                  <a:cubicBezTo>
                    <a:pt x="3621" y="37"/>
                    <a:pt x="3621" y="37"/>
                    <a:pt x="3621" y="37"/>
                  </a:cubicBezTo>
                  <a:cubicBezTo>
                    <a:pt x="3621" y="37"/>
                    <a:pt x="3621" y="37"/>
                    <a:pt x="3621" y="37"/>
                  </a:cubicBezTo>
                  <a:cubicBezTo>
                    <a:pt x="3621" y="37"/>
                    <a:pt x="3621" y="37"/>
                    <a:pt x="3621" y="37"/>
                  </a:cubicBezTo>
                  <a:cubicBezTo>
                    <a:pt x="3619" y="38"/>
                    <a:pt x="3619" y="38"/>
                    <a:pt x="3619" y="38"/>
                  </a:cubicBezTo>
                  <a:cubicBezTo>
                    <a:pt x="3622" y="38"/>
                    <a:pt x="3622" y="38"/>
                    <a:pt x="3622" y="38"/>
                  </a:cubicBezTo>
                  <a:cubicBezTo>
                    <a:pt x="3622" y="37"/>
                    <a:pt x="3621" y="37"/>
                    <a:pt x="3621" y="37"/>
                  </a:cubicBezTo>
                  <a:cubicBezTo>
                    <a:pt x="3619" y="38"/>
                    <a:pt x="3619" y="38"/>
                    <a:pt x="3619" y="38"/>
                  </a:cubicBezTo>
                  <a:cubicBezTo>
                    <a:pt x="3622" y="38"/>
                    <a:pt x="3622" y="38"/>
                    <a:pt x="3622" y="38"/>
                  </a:cubicBezTo>
                  <a:cubicBezTo>
                    <a:pt x="3618" y="38"/>
                    <a:pt x="3618" y="38"/>
                    <a:pt x="3618" y="38"/>
                  </a:cubicBezTo>
                  <a:cubicBezTo>
                    <a:pt x="3621" y="40"/>
                    <a:pt x="3621" y="40"/>
                    <a:pt x="3621" y="40"/>
                  </a:cubicBezTo>
                  <a:cubicBezTo>
                    <a:pt x="3622" y="40"/>
                    <a:pt x="3622" y="39"/>
                    <a:pt x="3622" y="38"/>
                  </a:cubicBezTo>
                  <a:cubicBezTo>
                    <a:pt x="3618" y="38"/>
                    <a:pt x="3618" y="38"/>
                    <a:pt x="3618" y="38"/>
                  </a:cubicBezTo>
                  <a:cubicBezTo>
                    <a:pt x="3621" y="40"/>
                    <a:pt x="3621" y="40"/>
                    <a:pt x="3621" y="40"/>
                  </a:cubicBezTo>
                  <a:cubicBezTo>
                    <a:pt x="3618" y="38"/>
                    <a:pt x="3618" y="38"/>
                    <a:pt x="3618" y="38"/>
                  </a:cubicBezTo>
                  <a:cubicBezTo>
                    <a:pt x="3616" y="42"/>
                    <a:pt x="3616" y="42"/>
                    <a:pt x="3616" y="42"/>
                  </a:cubicBezTo>
                  <a:cubicBezTo>
                    <a:pt x="3616" y="42"/>
                    <a:pt x="3674" y="74"/>
                    <a:pt x="3731" y="106"/>
                  </a:cubicBezTo>
                  <a:cubicBezTo>
                    <a:pt x="3760" y="122"/>
                    <a:pt x="3789" y="138"/>
                    <a:pt x="3811" y="150"/>
                  </a:cubicBezTo>
                  <a:cubicBezTo>
                    <a:pt x="3822" y="156"/>
                    <a:pt x="3831" y="161"/>
                    <a:pt x="3837" y="165"/>
                  </a:cubicBezTo>
                  <a:cubicBezTo>
                    <a:pt x="3841" y="167"/>
                    <a:pt x="3843" y="168"/>
                    <a:pt x="3845" y="169"/>
                  </a:cubicBezTo>
                  <a:cubicBezTo>
                    <a:pt x="3846" y="169"/>
                    <a:pt x="3847" y="170"/>
                    <a:pt x="3847" y="170"/>
                  </a:cubicBezTo>
                  <a:cubicBezTo>
                    <a:pt x="3848" y="170"/>
                    <a:pt x="3848" y="170"/>
                    <a:pt x="3848" y="170"/>
                  </a:cubicBezTo>
                  <a:cubicBezTo>
                    <a:pt x="3848" y="171"/>
                    <a:pt x="3848" y="171"/>
                    <a:pt x="3848" y="171"/>
                  </a:cubicBezTo>
                  <a:cubicBezTo>
                    <a:pt x="3848" y="171"/>
                    <a:pt x="3848" y="171"/>
                    <a:pt x="3848" y="171"/>
                  </a:cubicBezTo>
                  <a:cubicBezTo>
                    <a:pt x="3849" y="171"/>
                    <a:pt x="3849" y="171"/>
                    <a:pt x="3849" y="171"/>
                  </a:cubicBezTo>
                  <a:cubicBezTo>
                    <a:pt x="3849" y="171"/>
                    <a:pt x="3849" y="171"/>
                    <a:pt x="3850" y="171"/>
                  </a:cubicBezTo>
                  <a:cubicBezTo>
                    <a:pt x="3851" y="171"/>
                    <a:pt x="3852" y="170"/>
                    <a:pt x="3852" y="170"/>
                  </a:cubicBezTo>
                  <a:cubicBezTo>
                    <a:pt x="3853" y="169"/>
                    <a:pt x="3854" y="168"/>
                    <a:pt x="3854" y="167"/>
                  </a:cubicBezTo>
                  <a:cubicBezTo>
                    <a:pt x="3854" y="166"/>
                    <a:pt x="3853" y="165"/>
                    <a:pt x="3853" y="165"/>
                  </a:cubicBezTo>
                  <a:cubicBezTo>
                    <a:pt x="3853" y="164"/>
                    <a:pt x="3853" y="164"/>
                    <a:pt x="3852" y="164"/>
                  </a:cubicBezTo>
                  <a:cubicBezTo>
                    <a:pt x="3852" y="164"/>
                    <a:pt x="3852" y="164"/>
                    <a:pt x="3852" y="164"/>
                  </a:cubicBezTo>
                  <a:cubicBezTo>
                    <a:pt x="3852" y="163"/>
                    <a:pt x="3851" y="163"/>
                    <a:pt x="3851" y="163"/>
                  </a:cubicBezTo>
                  <a:cubicBezTo>
                    <a:pt x="3846" y="160"/>
                    <a:pt x="3830" y="150"/>
                    <a:pt x="3809" y="137"/>
                  </a:cubicBezTo>
                  <a:cubicBezTo>
                    <a:pt x="3746" y="97"/>
                    <a:pt x="3635" y="28"/>
                    <a:pt x="3635" y="28"/>
                  </a:cubicBezTo>
                  <a:cubicBezTo>
                    <a:pt x="3633" y="31"/>
                    <a:pt x="3633" y="31"/>
                    <a:pt x="3633" y="31"/>
                  </a:cubicBezTo>
                  <a:cubicBezTo>
                    <a:pt x="3636" y="34"/>
                    <a:pt x="3636" y="34"/>
                    <a:pt x="3636" y="34"/>
                  </a:cubicBezTo>
                  <a:cubicBezTo>
                    <a:pt x="3633" y="32"/>
                    <a:pt x="3633" y="32"/>
                    <a:pt x="3633" y="32"/>
                  </a:cubicBezTo>
                  <a:cubicBezTo>
                    <a:pt x="3634" y="35"/>
                    <a:pt x="3634" y="35"/>
                    <a:pt x="3634" y="35"/>
                  </a:cubicBezTo>
                  <a:cubicBezTo>
                    <a:pt x="3635" y="35"/>
                    <a:pt x="3636" y="34"/>
                    <a:pt x="3636" y="34"/>
                  </a:cubicBezTo>
                  <a:cubicBezTo>
                    <a:pt x="3633" y="32"/>
                    <a:pt x="3633" y="32"/>
                    <a:pt x="3633" y="32"/>
                  </a:cubicBezTo>
                  <a:cubicBezTo>
                    <a:pt x="3634" y="35"/>
                    <a:pt x="3634" y="35"/>
                    <a:pt x="3634" y="35"/>
                  </a:cubicBezTo>
                  <a:cubicBezTo>
                    <a:pt x="3633" y="32"/>
                    <a:pt x="3633" y="32"/>
                    <a:pt x="3633" y="32"/>
                  </a:cubicBezTo>
                  <a:cubicBezTo>
                    <a:pt x="3633" y="35"/>
                    <a:pt x="3633" y="35"/>
                    <a:pt x="3633" y="35"/>
                  </a:cubicBezTo>
                  <a:cubicBezTo>
                    <a:pt x="3633" y="35"/>
                    <a:pt x="3634" y="35"/>
                    <a:pt x="3634" y="35"/>
                  </a:cubicBezTo>
                  <a:cubicBezTo>
                    <a:pt x="3633" y="32"/>
                    <a:pt x="3633" y="32"/>
                    <a:pt x="3633" y="32"/>
                  </a:cubicBezTo>
                  <a:cubicBezTo>
                    <a:pt x="3633" y="35"/>
                    <a:pt x="3633" y="35"/>
                    <a:pt x="3633" y="35"/>
                  </a:cubicBezTo>
                  <a:cubicBezTo>
                    <a:pt x="3633" y="33"/>
                    <a:pt x="3633" y="33"/>
                    <a:pt x="3633" y="33"/>
                  </a:cubicBezTo>
                  <a:cubicBezTo>
                    <a:pt x="3633" y="35"/>
                    <a:pt x="3633" y="35"/>
                    <a:pt x="3633" y="35"/>
                  </a:cubicBezTo>
                  <a:cubicBezTo>
                    <a:pt x="3633" y="35"/>
                    <a:pt x="3633" y="35"/>
                    <a:pt x="3633" y="35"/>
                  </a:cubicBezTo>
                  <a:cubicBezTo>
                    <a:pt x="3633" y="33"/>
                    <a:pt x="3633" y="33"/>
                    <a:pt x="3633" y="33"/>
                  </a:cubicBezTo>
                  <a:cubicBezTo>
                    <a:pt x="3633" y="35"/>
                    <a:pt x="3633" y="35"/>
                    <a:pt x="3633" y="35"/>
                  </a:cubicBezTo>
                  <a:cubicBezTo>
                    <a:pt x="3633" y="35"/>
                    <a:pt x="3633" y="35"/>
                    <a:pt x="3633" y="35"/>
                  </a:cubicBezTo>
                  <a:cubicBezTo>
                    <a:pt x="3633" y="35"/>
                    <a:pt x="3633" y="35"/>
                    <a:pt x="3633" y="35"/>
                  </a:cubicBezTo>
                  <a:cubicBezTo>
                    <a:pt x="3633" y="35"/>
                    <a:pt x="3633" y="35"/>
                    <a:pt x="3633" y="35"/>
                  </a:cubicBezTo>
                  <a:cubicBezTo>
                    <a:pt x="3633" y="35"/>
                    <a:pt x="3633" y="35"/>
                    <a:pt x="3633" y="35"/>
                  </a:cubicBezTo>
                  <a:cubicBezTo>
                    <a:pt x="3633" y="35"/>
                    <a:pt x="3633" y="35"/>
                    <a:pt x="3633" y="35"/>
                  </a:cubicBezTo>
                  <a:cubicBezTo>
                    <a:pt x="3633" y="35"/>
                    <a:pt x="3633" y="36"/>
                    <a:pt x="3634" y="36"/>
                  </a:cubicBezTo>
                  <a:cubicBezTo>
                    <a:pt x="3637" y="37"/>
                    <a:pt x="3642" y="40"/>
                    <a:pt x="3650" y="44"/>
                  </a:cubicBezTo>
                  <a:cubicBezTo>
                    <a:pt x="3675" y="58"/>
                    <a:pt x="3724" y="87"/>
                    <a:pt x="3768" y="112"/>
                  </a:cubicBezTo>
                  <a:cubicBezTo>
                    <a:pt x="3789" y="124"/>
                    <a:pt x="3810" y="136"/>
                    <a:pt x="3826" y="144"/>
                  </a:cubicBezTo>
                  <a:cubicBezTo>
                    <a:pt x="3834" y="149"/>
                    <a:pt x="3840" y="152"/>
                    <a:pt x="3845" y="155"/>
                  </a:cubicBezTo>
                  <a:cubicBezTo>
                    <a:pt x="3848" y="156"/>
                    <a:pt x="3850" y="157"/>
                    <a:pt x="3852" y="157"/>
                  </a:cubicBezTo>
                  <a:cubicBezTo>
                    <a:pt x="3853" y="158"/>
                    <a:pt x="3854" y="158"/>
                    <a:pt x="3855" y="158"/>
                  </a:cubicBezTo>
                  <a:cubicBezTo>
                    <a:pt x="3855" y="158"/>
                    <a:pt x="3856" y="159"/>
                    <a:pt x="3857" y="159"/>
                  </a:cubicBezTo>
                  <a:cubicBezTo>
                    <a:pt x="3857" y="159"/>
                    <a:pt x="3858" y="159"/>
                    <a:pt x="3859" y="158"/>
                  </a:cubicBezTo>
                  <a:cubicBezTo>
                    <a:pt x="3859" y="158"/>
                    <a:pt x="3860" y="158"/>
                    <a:pt x="3861" y="157"/>
                  </a:cubicBezTo>
                  <a:cubicBezTo>
                    <a:pt x="3861" y="157"/>
                    <a:pt x="3861" y="157"/>
                    <a:pt x="3861" y="157"/>
                  </a:cubicBezTo>
                  <a:cubicBezTo>
                    <a:pt x="3862" y="156"/>
                    <a:pt x="3862" y="155"/>
                    <a:pt x="3862" y="154"/>
                  </a:cubicBezTo>
                  <a:cubicBezTo>
                    <a:pt x="3862" y="154"/>
                    <a:pt x="3861" y="153"/>
                    <a:pt x="3861" y="153"/>
                  </a:cubicBezTo>
                  <a:cubicBezTo>
                    <a:pt x="3861" y="152"/>
                    <a:pt x="3861" y="152"/>
                    <a:pt x="3860" y="151"/>
                  </a:cubicBezTo>
                  <a:cubicBezTo>
                    <a:pt x="3860" y="151"/>
                    <a:pt x="3859" y="150"/>
                    <a:pt x="3858" y="149"/>
                  </a:cubicBezTo>
                  <a:cubicBezTo>
                    <a:pt x="3856" y="147"/>
                    <a:pt x="3850" y="143"/>
                    <a:pt x="3843" y="138"/>
                  </a:cubicBezTo>
                  <a:cubicBezTo>
                    <a:pt x="3818" y="122"/>
                    <a:pt x="3768" y="91"/>
                    <a:pt x="3725" y="65"/>
                  </a:cubicBezTo>
                  <a:cubicBezTo>
                    <a:pt x="3682" y="39"/>
                    <a:pt x="3646" y="17"/>
                    <a:pt x="3646" y="17"/>
                  </a:cubicBezTo>
                  <a:cubicBezTo>
                    <a:pt x="3644" y="21"/>
                    <a:pt x="3644" y="21"/>
                    <a:pt x="3644" y="21"/>
                  </a:cubicBezTo>
                  <a:cubicBezTo>
                    <a:pt x="3642" y="24"/>
                    <a:pt x="3642" y="24"/>
                    <a:pt x="3642" y="24"/>
                  </a:cubicBezTo>
                  <a:cubicBezTo>
                    <a:pt x="3866" y="151"/>
                    <a:pt x="3866" y="151"/>
                    <a:pt x="3866" y="151"/>
                  </a:cubicBezTo>
                  <a:cubicBezTo>
                    <a:pt x="3868" y="152"/>
                    <a:pt x="3870" y="151"/>
                    <a:pt x="3871" y="149"/>
                  </a:cubicBezTo>
                  <a:cubicBezTo>
                    <a:pt x="3872" y="148"/>
                    <a:pt x="3872" y="148"/>
                    <a:pt x="3872" y="147"/>
                  </a:cubicBezTo>
                  <a:cubicBezTo>
                    <a:pt x="3872" y="146"/>
                    <a:pt x="3872" y="146"/>
                    <a:pt x="3871" y="145"/>
                  </a:cubicBezTo>
                  <a:cubicBezTo>
                    <a:pt x="3871" y="144"/>
                    <a:pt x="3871" y="144"/>
                    <a:pt x="3871" y="144"/>
                  </a:cubicBezTo>
                  <a:cubicBezTo>
                    <a:pt x="3870" y="143"/>
                    <a:pt x="3869" y="143"/>
                    <a:pt x="3869" y="142"/>
                  </a:cubicBezTo>
                  <a:cubicBezTo>
                    <a:pt x="3866" y="140"/>
                    <a:pt x="3861" y="136"/>
                    <a:pt x="3854" y="131"/>
                  </a:cubicBezTo>
                  <a:cubicBezTo>
                    <a:pt x="3829" y="115"/>
                    <a:pt x="3781" y="85"/>
                    <a:pt x="3739" y="60"/>
                  </a:cubicBezTo>
                  <a:cubicBezTo>
                    <a:pt x="3697" y="34"/>
                    <a:pt x="3661" y="13"/>
                    <a:pt x="3661" y="13"/>
                  </a:cubicBezTo>
                  <a:cubicBezTo>
                    <a:pt x="3659" y="16"/>
                    <a:pt x="3659" y="16"/>
                    <a:pt x="3659" y="16"/>
                  </a:cubicBezTo>
                  <a:cubicBezTo>
                    <a:pt x="3662" y="19"/>
                    <a:pt x="3662" y="19"/>
                    <a:pt x="3662" y="19"/>
                  </a:cubicBezTo>
                  <a:cubicBezTo>
                    <a:pt x="3659" y="17"/>
                    <a:pt x="3659" y="17"/>
                    <a:pt x="3659" y="17"/>
                  </a:cubicBezTo>
                  <a:cubicBezTo>
                    <a:pt x="3660" y="20"/>
                    <a:pt x="3660" y="20"/>
                    <a:pt x="3660" y="20"/>
                  </a:cubicBezTo>
                  <a:cubicBezTo>
                    <a:pt x="3661" y="20"/>
                    <a:pt x="3662" y="19"/>
                    <a:pt x="3662" y="19"/>
                  </a:cubicBezTo>
                  <a:cubicBezTo>
                    <a:pt x="3659" y="17"/>
                    <a:pt x="3659" y="17"/>
                    <a:pt x="3659" y="17"/>
                  </a:cubicBezTo>
                  <a:cubicBezTo>
                    <a:pt x="3660" y="20"/>
                    <a:pt x="3660" y="20"/>
                    <a:pt x="3660" y="20"/>
                  </a:cubicBezTo>
                  <a:cubicBezTo>
                    <a:pt x="3660" y="18"/>
                    <a:pt x="3660" y="18"/>
                    <a:pt x="3660" y="18"/>
                  </a:cubicBezTo>
                  <a:cubicBezTo>
                    <a:pt x="3660" y="20"/>
                    <a:pt x="3660" y="20"/>
                    <a:pt x="3660" y="20"/>
                  </a:cubicBezTo>
                  <a:cubicBezTo>
                    <a:pt x="3660" y="20"/>
                    <a:pt x="3660" y="20"/>
                    <a:pt x="3660" y="20"/>
                  </a:cubicBezTo>
                  <a:cubicBezTo>
                    <a:pt x="3660" y="18"/>
                    <a:pt x="3660" y="18"/>
                    <a:pt x="3660" y="18"/>
                  </a:cubicBezTo>
                  <a:cubicBezTo>
                    <a:pt x="3660" y="20"/>
                    <a:pt x="3660" y="20"/>
                    <a:pt x="3660" y="20"/>
                  </a:cubicBezTo>
                  <a:cubicBezTo>
                    <a:pt x="3660" y="20"/>
                    <a:pt x="3660" y="20"/>
                    <a:pt x="3660" y="20"/>
                  </a:cubicBezTo>
                  <a:cubicBezTo>
                    <a:pt x="3660" y="20"/>
                    <a:pt x="3660" y="20"/>
                    <a:pt x="3660" y="20"/>
                  </a:cubicBezTo>
                  <a:cubicBezTo>
                    <a:pt x="3660" y="20"/>
                    <a:pt x="3660" y="20"/>
                    <a:pt x="3660" y="20"/>
                  </a:cubicBezTo>
                  <a:cubicBezTo>
                    <a:pt x="3660" y="20"/>
                    <a:pt x="3660" y="20"/>
                    <a:pt x="3660" y="20"/>
                  </a:cubicBezTo>
                  <a:cubicBezTo>
                    <a:pt x="3660" y="20"/>
                    <a:pt x="3660" y="20"/>
                    <a:pt x="3660" y="20"/>
                  </a:cubicBezTo>
                  <a:cubicBezTo>
                    <a:pt x="3660" y="20"/>
                    <a:pt x="3662" y="21"/>
                    <a:pt x="3664" y="22"/>
                  </a:cubicBezTo>
                  <a:cubicBezTo>
                    <a:pt x="3668" y="23"/>
                    <a:pt x="3675" y="26"/>
                    <a:pt x="3684" y="31"/>
                  </a:cubicBezTo>
                  <a:cubicBezTo>
                    <a:pt x="3713" y="45"/>
                    <a:pt x="3762" y="72"/>
                    <a:pt x="3803" y="95"/>
                  </a:cubicBezTo>
                  <a:cubicBezTo>
                    <a:pt x="3824" y="107"/>
                    <a:pt x="3842" y="118"/>
                    <a:pt x="3856" y="126"/>
                  </a:cubicBezTo>
                  <a:cubicBezTo>
                    <a:pt x="3863" y="130"/>
                    <a:pt x="3868" y="133"/>
                    <a:pt x="3872" y="135"/>
                  </a:cubicBezTo>
                  <a:cubicBezTo>
                    <a:pt x="3876" y="137"/>
                    <a:pt x="3878" y="138"/>
                    <a:pt x="3878" y="138"/>
                  </a:cubicBezTo>
                  <a:cubicBezTo>
                    <a:pt x="3880" y="140"/>
                    <a:pt x="3883" y="139"/>
                    <a:pt x="3884" y="137"/>
                  </a:cubicBezTo>
                  <a:cubicBezTo>
                    <a:pt x="3884" y="136"/>
                    <a:pt x="3884" y="135"/>
                    <a:pt x="3884" y="135"/>
                  </a:cubicBezTo>
                  <a:cubicBezTo>
                    <a:pt x="3884" y="134"/>
                    <a:pt x="3884" y="133"/>
                    <a:pt x="3884" y="132"/>
                  </a:cubicBezTo>
                  <a:cubicBezTo>
                    <a:pt x="3883" y="131"/>
                    <a:pt x="3883" y="131"/>
                    <a:pt x="3882" y="130"/>
                  </a:cubicBezTo>
                  <a:cubicBezTo>
                    <a:pt x="3880" y="129"/>
                    <a:pt x="3879" y="127"/>
                    <a:pt x="3876" y="125"/>
                  </a:cubicBezTo>
                  <a:cubicBezTo>
                    <a:pt x="3867" y="119"/>
                    <a:pt x="3850" y="108"/>
                    <a:pt x="3829" y="96"/>
                  </a:cubicBezTo>
                  <a:cubicBezTo>
                    <a:pt x="3798" y="78"/>
                    <a:pt x="3760" y="56"/>
                    <a:pt x="3729" y="38"/>
                  </a:cubicBezTo>
                  <a:cubicBezTo>
                    <a:pt x="3713" y="28"/>
                    <a:pt x="3699" y="20"/>
                    <a:pt x="3690" y="14"/>
                  </a:cubicBezTo>
                  <a:cubicBezTo>
                    <a:pt x="3685" y="11"/>
                    <a:pt x="3681" y="8"/>
                    <a:pt x="3679" y="6"/>
                  </a:cubicBezTo>
                  <a:cubicBezTo>
                    <a:pt x="3677" y="5"/>
                    <a:pt x="3676" y="4"/>
                    <a:pt x="3676" y="4"/>
                  </a:cubicBezTo>
                  <a:cubicBezTo>
                    <a:pt x="3676" y="4"/>
                    <a:pt x="3676" y="4"/>
                    <a:pt x="3676" y="4"/>
                  </a:cubicBezTo>
                  <a:cubicBezTo>
                    <a:pt x="3676" y="4"/>
                    <a:pt x="3676" y="4"/>
                    <a:pt x="3676" y="4"/>
                  </a:cubicBezTo>
                  <a:cubicBezTo>
                    <a:pt x="3673" y="5"/>
                    <a:pt x="3673" y="5"/>
                    <a:pt x="3673" y="5"/>
                  </a:cubicBezTo>
                  <a:cubicBezTo>
                    <a:pt x="3676" y="5"/>
                    <a:pt x="3676" y="5"/>
                    <a:pt x="3676" y="5"/>
                  </a:cubicBezTo>
                  <a:cubicBezTo>
                    <a:pt x="3676" y="4"/>
                    <a:pt x="3676" y="4"/>
                    <a:pt x="3676" y="4"/>
                  </a:cubicBezTo>
                  <a:cubicBezTo>
                    <a:pt x="3673" y="5"/>
                    <a:pt x="3673" y="5"/>
                    <a:pt x="3673" y="5"/>
                  </a:cubicBezTo>
                  <a:cubicBezTo>
                    <a:pt x="3676" y="5"/>
                    <a:pt x="3676" y="5"/>
                    <a:pt x="3676" y="5"/>
                  </a:cubicBezTo>
                  <a:cubicBezTo>
                    <a:pt x="3672" y="5"/>
                    <a:pt x="3672" y="5"/>
                    <a:pt x="3672" y="5"/>
                  </a:cubicBezTo>
                  <a:cubicBezTo>
                    <a:pt x="3675" y="7"/>
                    <a:pt x="3675" y="7"/>
                    <a:pt x="3675" y="7"/>
                  </a:cubicBezTo>
                  <a:cubicBezTo>
                    <a:pt x="3676" y="6"/>
                    <a:pt x="3676" y="6"/>
                    <a:pt x="3676" y="5"/>
                  </a:cubicBezTo>
                  <a:cubicBezTo>
                    <a:pt x="3672" y="5"/>
                    <a:pt x="3672" y="5"/>
                    <a:pt x="3672" y="5"/>
                  </a:cubicBezTo>
                  <a:cubicBezTo>
                    <a:pt x="3675" y="7"/>
                    <a:pt x="3675" y="7"/>
                    <a:pt x="3675" y="7"/>
                  </a:cubicBezTo>
                  <a:cubicBezTo>
                    <a:pt x="3677" y="5"/>
                    <a:pt x="3676" y="3"/>
                    <a:pt x="3674" y="2"/>
                  </a:cubicBezTo>
                  <a:cubicBezTo>
                    <a:pt x="3672" y="0"/>
                    <a:pt x="3670" y="1"/>
                    <a:pt x="3669" y="3"/>
                  </a:cubicBezTo>
                  <a:cubicBezTo>
                    <a:pt x="3668" y="4"/>
                    <a:pt x="3668" y="4"/>
                    <a:pt x="3668" y="5"/>
                  </a:cubicBezTo>
                  <a:cubicBezTo>
                    <a:pt x="3668" y="6"/>
                    <a:pt x="3668" y="7"/>
                    <a:pt x="3669" y="8"/>
                  </a:cubicBezTo>
                  <a:cubicBezTo>
                    <a:pt x="3669" y="9"/>
                    <a:pt x="3670" y="9"/>
                    <a:pt x="3670" y="10"/>
                  </a:cubicBezTo>
                  <a:cubicBezTo>
                    <a:pt x="3672" y="11"/>
                    <a:pt x="3674" y="13"/>
                    <a:pt x="3676" y="14"/>
                  </a:cubicBezTo>
                  <a:cubicBezTo>
                    <a:pt x="3685" y="21"/>
                    <a:pt x="3702" y="31"/>
                    <a:pt x="3723" y="44"/>
                  </a:cubicBezTo>
                  <a:cubicBezTo>
                    <a:pt x="3754" y="62"/>
                    <a:pt x="3793" y="84"/>
                    <a:pt x="3824" y="102"/>
                  </a:cubicBezTo>
                  <a:cubicBezTo>
                    <a:pt x="3839" y="111"/>
                    <a:pt x="3853" y="120"/>
                    <a:pt x="3863" y="126"/>
                  </a:cubicBezTo>
                  <a:cubicBezTo>
                    <a:pt x="3867" y="129"/>
                    <a:pt x="3871" y="132"/>
                    <a:pt x="3874" y="134"/>
                  </a:cubicBezTo>
                  <a:cubicBezTo>
                    <a:pt x="3875" y="135"/>
                    <a:pt x="3876" y="135"/>
                    <a:pt x="3876" y="136"/>
                  </a:cubicBezTo>
                  <a:cubicBezTo>
                    <a:pt x="3877" y="136"/>
                    <a:pt x="3877" y="136"/>
                    <a:pt x="3877" y="136"/>
                  </a:cubicBezTo>
                  <a:cubicBezTo>
                    <a:pt x="3877" y="136"/>
                    <a:pt x="3877" y="136"/>
                    <a:pt x="3877" y="136"/>
                  </a:cubicBezTo>
                  <a:cubicBezTo>
                    <a:pt x="3879" y="135"/>
                    <a:pt x="3879" y="135"/>
                    <a:pt x="3879" y="135"/>
                  </a:cubicBezTo>
                  <a:cubicBezTo>
                    <a:pt x="3876" y="135"/>
                    <a:pt x="3876" y="135"/>
                    <a:pt x="3876" y="135"/>
                  </a:cubicBezTo>
                  <a:cubicBezTo>
                    <a:pt x="3876" y="136"/>
                    <a:pt x="3877" y="136"/>
                    <a:pt x="3877" y="136"/>
                  </a:cubicBezTo>
                  <a:cubicBezTo>
                    <a:pt x="3879" y="135"/>
                    <a:pt x="3879" y="135"/>
                    <a:pt x="3879" y="135"/>
                  </a:cubicBezTo>
                  <a:cubicBezTo>
                    <a:pt x="3876" y="135"/>
                    <a:pt x="3876" y="135"/>
                    <a:pt x="3876" y="135"/>
                  </a:cubicBezTo>
                  <a:cubicBezTo>
                    <a:pt x="3880" y="135"/>
                    <a:pt x="3880" y="135"/>
                    <a:pt x="3880" y="135"/>
                  </a:cubicBezTo>
                  <a:cubicBezTo>
                    <a:pt x="3877" y="133"/>
                    <a:pt x="3877" y="133"/>
                    <a:pt x="3877" y="133"/>
                  </a:cubicBezTo>
                  <a:cubicBezTo>
                    <a:pt x="3876" y="133"/>
                    <a:pt x="3876" y="134"/>
                    <a:pt x="3876" y="135"/>
                  </a:cubicBezTo>
                  <a:cubicBezTo>
                    <a:pt x="3880" y="135"/>
                    <a:pt x="3880" y="135"/>
                    <a:pt x="3880" y="135"/>
                  </a:cubicBezTo>
                  <a:cubicBezTo>
                    <a:pt x="3877" y="133"/>
                    <a:pt x="3877" y="133"/>
                    <a:pt x="3877" y="133"/>
                  </a:cubicBezTo>
                  <a:cubicBezTo>
                    <a:pt x="3880" y="135"/>
                    <a:pt x="3880" y="135"/>
                    <a:pt x="3880" y="135"/>
                  </a:cubicBezTo>
                  <a:cubicBezTo>
                    <a:pt x="3882" y="132"/>
                    <a:pt x="3882" y="132"/>
                    <a:pt x="3882" y="132"/>
                  </a:cubicBezTo>
                  <a:cubicBezTo>
                    <a:pt x="3882" y="132"/>
                    <a:pt x="3831" y="102"/>
                    <a:pt x="3778" y="72"/>
                  </a:cubicBezTo>
                  <a:cubicBezTo>
                    <a:pt x="3751" y="57"/>
                    <a:pt x="3724" y="42"/>
                    <a:pt x="3702" y="31"/>
                  </a:cubicBezTo>
                  <a:cubicBezTo>
                    <a:pt x="3692" y="26"/>
                    <a:pt x="3682" y="21"/>
                    <a:pt x="3675" y="18"/>
                  </a:cubicBezTo>
                  <a:cubicBezTo>
                    <a:pt x="3672" y="16"/>
                    <a:pt x="3668" y="15"/>
                    <a:pt x="3666" y="14"/>
                  </a:cubicBezTo>
                  <a:cubicBezTo>
                    <a:pt x="3665" y="13"/>
                    <a:pt x="3664" y="13"/>
                    <a:pt x="3663" y="13"/>
                  </a:cubicBezTo>
                  <a:cubicBezTo>
                    <a:pt x="3662" y="12"/>
                    <a:pt x="3661" y="12"/>
                    <a:pt x="3660" y="12"/>
                  </a:cubicBezTo>
                  <a:cubicBezTo>
                    <a:pt x="3659" y="12"/>
                    <a:pt x="3659" y="12"/>
                    <a:pt x="3658" y="12"/>
                  </a:cubicBezTo>
                  <a:cubicBezTo>
                    <a:pt x="3657" y="13"/>
                    <a:pt x="3656" y="13"/>
                    <a:pt x="3655" y="14"/>
                  </a:cubicBezTo>
                  <a:cubicBezTo>
                    <a:pt x="3655" y="15"/>
                    <a:pt x="3655" y="16"/>
                    <a:pt x="3655" y="17"/>
                  </a:cubicBezTo>
                  <a:cubicBezTo>
                    <a:pt x="3655" y="18"/>
                    <a:pt x="3656" y="19"/>
                    <a:pt x="3657" y="20"/>
                  </a:cubicBezTo>
                  <a:cubicBezTo>
                    <a:pt x="3657" y="20"/>
                    <a:pt x="3660" y="22"/>
                    <a:pt x="3666" y="25"/>
                  </a:cubicBezTo>
                  <a:cubicBezTo>
                    <a:pt x="3686" y="37"/>
                    <a:pt x="3736" y="67"/>
                    <a:pt x="3781" y="95"/>
                  </a:cubicBezTo>
                  <a:cubicBezTo>
                    <a:pt x="3803" y="109"/>
                    <a:pt x="3824" y="122"/>
                    <a:pt x="3840" y="132"/>
                  </a:cubicBezTo>
                  <a:cubicBezTo>
                    <a:pt x="3848" y="137"/>
                    <a:pt x="3854" y="141"/>
                    <a:pt x="3859" y="145"/>
                  </a:cubicBezTo>
                  <a:cubicBezTo>
                    <a:pt x="3861" y="146"/>
                    <a:pt x="3862" y="147"/>
                    <a:pt x="3863" y="148"/>
                  </a:cubicBezTo>
                  <a:cubicBezTo>
                    <a:pt x="3864" y="149"/>
                    <a:pt x="3864" y="149"/>
                    <a:pt x="3864" y="149"/>
                  </a:cubicBezTo>
                  <a:cubicBezTo>
                    <a:pt x="3864" y="149"/>
                    <a:pt x="3864" y="149"/>
                    <a:pt x="3864" y="149"/>
                  </a:cubicBezTo>
                  <a:cubicBezTo>
                    <a:pt x="3866" y="148"/>
                    <a:pt x="3866" y="148"/>
                    <a:pt x="3866" y="148"/>
                  </a:cubicBezTo>
                  <a:cubicBezTo>
                    <a:pt x="3864" y="149"/>
                    <a:pt x="3864" y="149"/>
                    <a:pt x="3864" y="149"/>
                  </a:cubicBezTo>
                  <a:cubicBezTo>
                    <a:pt x="3864" y="149"/>
                    <a:pt x="3864" y="149"/>
                    <a:pt x="3864" y="149"/>
                  </a:cubicBezTo>
                  <a:cubicBezTo>
                    <a:pt x="3866" y="148"/>
                    <a:pt x="3866" y="148"/>
                    <a:pt x="3866" y="148"/>
                  </a:cubicBezTo>
                  <a:cubicBezTo>
                    <a:pt x="3864" y="149"/>
                    <a:pt x="3864" y="149"/>
                    <a:pt x="3864" y="149"/>
                  </a:cubicBezTo>
                  <a:cubicBezTo>
                    <a:pt x="3867" y="147"/>
                    <a:pt x="3867" y="147"/>
                    <a:pt x="3867" y="147"/>
                  </a:cubicBezTo>
                  <a:cubicBezTo>
                    <a:pt x="3864" y="147"/>
                    <a:pt x="3864" y="147"/>
                    <a:pt x="3864" y="147"/>
                  </a:cubicBezTo>
                  <a:cubicBezTo>
                    <a:pt x="3864" y="148"/>
                    <a:pt x="3864" y="149"/>
                    <a:pt x="3864" y="149"/>
                  </a:cubicBezTo>
                  <a:cubicBezTo>
                    <a:pt x="3867" y="147"/>
                    <a:pt x="3867" y="147"/>
                    <a:pt x="3867" y="147"/>
                  </a:cubicBezTo>
                  <a:cubicBezTo>
                    <a:pt x="3864" y="147"/>
                    <a:pt x="3864" y="147"/>
                    <a:pt x="3864" y="147"/>
                  </a:cubicBezTo>
                  <a:cubicBezTo>
                    <a:pt x="3868" y="147"/>
                    <a:pt x="3868" y="147"/>
                    <a:pt x="3868" y="147"/>
                  </a:cubicBezTo>
                  <a:cubicBezTo>
                    <a:pt x="3864" y="145"/>
                    <a:pt x="3864" y="145"/>
                    <a:pt x="3864" y="145"/>
                  </a:cubicBezTo>
                  <a:cubicBezTo>
                    <a:pt x="3864" y="146"/>
                    <a:pt x="3864" y="146"/>
                    <a:pt x="3864" y="147"/>
                  </a:cubicBezTo>
                  <a:cubicBezTo>
                    <a:pt x="3868" y="147"/>
                    <a:pt x="3868" y="147"/>
                    <a:pt x="3868" y="147"/>
                  </a:cubicBezTo>
                  <a:cubicBezTo>
                    <a:pt x="3864" y="145"/>
                    <a:pt x="3864" y="145"/>
                    <a:pt x="3864" y="145"/>
                  </a:cubicBezTo>
                  <a:cubicBezTo>
                    <a:pt x="3868" y="147"/>
                    <a:pt x="3868" y="147"/>
                    <a:pt x="3868" y="147"/>
                  </a:cubicBezTo>
                  <a:cubicBezTo>
                    <a:pt x="3870" y="144"/>
                    <a:pt x="3870" y="144"/>
                    <a:pt x="3870" y="144"/>
                  </a:cubicBezTo>
                  <a:cubicBezTo>
                    <a:pt x="3646" y="17"/>
                    <a:pt x="3646" y="17"/>
                    <a:pt x="3646" y="17"/>
                  </a:cubicBezTo>
                  <a:cubicBezTo>
                    <a:pt x="3644" y="16"/>
                    <a:pt x="3641" y="17"/>
                    <a:pt x="3640" y="19"/>
                  </a:cubicBezTo>
                  <a:cubicBezTo>
                    <a:pt x="3639" y="21"/>
                    <a:pt x="3640" y="23"/>
                    <a:pt x="3642" y="24"/>
                  </a:cubicBezTo>
                  <a:cubicBezTo>
                    <a:pt x="3642" y="24"/>
                    <a:pt x="3645" y="26"/>
                    <a:pt x="3651" y="30"/>
                  </a:cubicBezTo>
                  <a:cubicBezTo>
                    <a:pt x="3671" y="42"/>
                    <a:pt x="3723" y="73"/>
                    <a:pt x="3769" y="101"/>
                  </a:cubicBezTo>
                  <a:cubicBezTo>
                    <a:pt x="3792" y="115"/>
                    <a:pt x="3813" y="129"/>
                    <a:pt x="3829" y="139"/>
                  </a:cubicBezTo>
                  <a:cubicBezTo>
                    <a:pt x="3837" y="144"/>
                    <a:pt x="3844" y="149"/>
                    <a:pt x="3848" y="152"/>
                  </a:cubicBezTo>
                  <a:cubicBezTo>
                    <a:pt x="3850" y="153"/>
                    <a:pt x="3852" y="155"/>
                    <a:pt x="3853" y="155"/>
                  </a:cubicBezTo>
                  <a:cubicBezTo>
                    <a:pt x="3854" y="156"/>
                    <a:pt x="3854" y="156"/>
                    <a:pt x="3854" y="156"/>
                  </a:cubicBezTo>
                  <a:cubicBezTo>
                    <a:pt x="3854" y="156"/>
                    <a:pt x="3854" y="156"/>
                    <a:pt x="3854" y="156"/>
                  </a:cubicBezTo>
                  <a:cubicBezTo>
                    <a:pt x="3855" y="155"/>
                    <a:pt x="3855" y="155"/>
                    <a:pt x="3855" y="155"/>
                  </a:cubicBezTo>
                  <a:cubicBezTo>
                    <a:pt x="3854" y="156"/>
                    <a:pt x="3854" y="156"/>
                    <a:pt x="3854" y="156"/>
                  </a:cubicBezTo>
                  <a:cubicBezTo>
                    <a:pt x="3854" y="156"/>
                    <a:pt x="3854" y="156"/>
                    <a:pt x="3854" y="156"/>
                  </a:cubicBezTo>
                  <a:cubicBezTo>
                    <a:pt x="3855" y="155"/>
                    <a:pt x="3855" y="155"/>
                    <a:pt x="3855" y="155"/>
                  </a:cubicBezTo>
                  <a:cubicBezTo>
                    <a:pt x="3854" y="156"/>
                    <a:pt x="3854" y="156"/>
                    <a:pt x="3854" y="156"/>
                  </a:cubicBezTo>
                  <a:cubicBezTo>
                    <a:pt x="3857" y="154"/>
                    <a:pt x="3857" y="154"/>
                    <a:pt x="3857" y="154"/>
                  </a:cubicBezTo>
                  <a:cubicBezTo>
                    <a:pt x="3854" y="154"/>
                    <a:pt x="3854" y="154"/>
                    <a:pt x="3854" y="154"/>
                  </a:cubicBezTo>
                  <a:cubicBezTo>
                    <a:pt x="3854" y="155"/>
                    <a:pt x="3854" y="156"/>
                    <a:pt x="3854" y="156"/>
                  </a:cubicBezTo>
                  <a:cubicBezTo>
                    <a:pt x="3857" y="154"/>
                    <a:pt x="3857" y="154"/>
                    <a:pt x="3857" y="154"/>
                  </a:cubicBezTo>
                  <a:cubicBezTo>
                    <a:pt x="3854" y="154"/>
                    <a:pt x="3854" y="154"/>
                    <a:pt x="3854" y="154"/>
                  </a:cubicBezTo>
                  <a:cubicBezTo>
                    <a:pt x="3857" y="154"/>
                    <a:pt x="3857" y="154"/>
                    <a:pt x="3857" y="154"/>
                  </a:cubicBezTo>
                  <a:cubicBezTo>
                    <a:pt x="3854" y="152"/>
                    <a:pt x="3854" y="152"/>
                    <a:pt x="3854" y="152"/>
                  </a:cubicBezTo>
                  <a:cubicBezTo>
                    <a:pt x="3854" y="153"/>
                    <a:pt x="3854" y="154"/>
                    <a:pt x="3854" y="154"/>
                  </a:cubicBezTo>
                  <a:cubicBezTo>
                    <a:pt x="3857" y="154"/>
                    <a:pt x="3857" y="154"/>
                    <a:pt x="3857" y="154"/>
                  </a:cubicBezTo>
                  <a:cubicBezTo>
                    <a:pt x="3854" y="152"/>
                    <a:pt x="3854" y="152"/>
                    <a:pt x="3854" y="152"/>
                  </a:cubicBezTo>
                  <a:cubicBezTo>
                    <a:pt x="3854" y="152"/>
                    <a:pt x="3854" y="152"/>
                    <a:pt x="3854" y="152"/>
                  </a:cubicBezTo>
                  <a:cubicBezTo>
                    <a:pt x="3857" y="154"/>
                    <a:pt x="3857" y="154"/>
                    <a:pt x="3857" y="154"/>
                  </a:cubicBezTo>
                  <a:cubicBezTo>
                    <a:pt x="3856" y="151"/>
                    <a:pt x="3856" y="151"/>
                    <a:pt x="3856" y="151"/>
                  </a:cubicBezTo>
                  <a:cubicBezTo>
                    <a:pt x="3856" y="151"/>
                    <a:pt x="3855" y="151"/>
                    <a:pt x="3854" y="152"/>
                  </a:cubicBezTo>
                  <a:cubicBezTo>
                    <a:pt x="3857" y="154"/>
                    <a:pt x="3857" y="154"/>
                    <a:pt x="3857" y="154"/>
                  </a:cubicBezTo>
                  <a:cubicBezTo>
                    <a:pt x="3856" y="151"/>
                    <a:pt x="3856" y="151"/>
                    <a:pt x="3856" y="151"/>
                  </a:cubicBezTo>
                  <a:cubicBezTo>
                    <a:pt x="3857" y="154"/>
                    <a:pt x="3857" y="154"/>
                    <a:pt x="3857" y="154"/>
                  </a:cubicBezTo>
                  <a:cubicBezTo>
                    <a:pt x="3857" y="151"/>
                    <a:pt x="3857" y="151"/>
                    <a:pt x="3857" y="151"/>
                  </a:cubicBezTo>
                  <a:cubicBezTo>
                    <a:pt x="3857" y="151"/>
                    <a:pt x="3857" y="151"/>
                    <a:pt x="3856" y="151"/>
                  </a:cubicBezTo>
                  <a:cubicBezTo>
                    <a:pt x="3857" y="154"/>
                    <a:pt x="3857" y="154"/>
                    <a:pt x="3857" y="154"/>
                  </a:cubicBezTo>
                  <a:cubicBezTo>
                    <a:pt x="3857" y="151"/>
                    <a:pt x="3857" y="151"/>
                    <a:pt x="3857" y="151"/>
                  </a:cubicBezTo>
                  <a:cubicBezTo>
                    <a:pt x="3857" y="152"/>
                    <a:pt x="3857" y="152"/>
                    <a:pt x="3857" y="152"/>
                  </a:cubicBezTo>
                  <a:cubicBezTo>
                    <a:pt x="3857" y="151"/>
                    <a:pt x="3857" y="151"/>
                    <a:pt x="3857" y="151"/>
                  </a:cubicBezTo>
                  <a:cubicBezTo>
                    <a:pt x="3857" y="151"/>
                    <a:pt x="3857" y="151"/>
                    <a:pt x="3857" y="151"/>
                  </a:cubicBezTo>
                  <a:cubicBezTo>
                    <a:pt x="3857" y="152"/>
                    <a:pt x="3857" y="152"/>
                    <a:pt x="3857" y="152"/>
                  </a:cubicBezTo>
                  <a:cubicBezTo>
                    <a:pt x="3857" y="151"/>
                    <a:pt x="3857" y="151"/>
                    <a:pt x="3857" y="151"/>
                  </a:cubicBezTo>
                  <a:cubicBezTo>
                    <a:pt x="3857" y="151"/>
                    <a:pt x="3857" y="151"/>
                    <a:pt x="3856" y="150"/>
                  </a:cubicBezTo>
                  <a:cubicBezTo>
                    <a:pt x="3853" y="149"/>
                    <a:pt x="3847" y="147"/>
                    <a:pt x="3840" y="143"/>
                  </a:cubicBezTo>
                  <a:cubicBezTo>
                    <a:pt x="3813" y="129"/>
                    <a:pt x="3764" y="100"/>
                    <a:pt x="3720" y="75"/>
                  </a:cubicBezTo>
                  <a:cubicBezTo>
                    <a:pt x="3698" y="62"/>
                    <a:pt x="3678" y="51"/>
                    <a:pt x="3663" y="42"/>
                  </a:cubicBezTo>
                  <a:cubicBezTo>
                    <a:pt x="3655" y="38"/>
                    <a:pt x="3648" y="34"/>
                    <a:pt x="3644" y="32"/>
                  </a:cubicBezTo>
                  <a:cubicBezTo>
                    <a:pt x="3641" y="30"/>
                    <a:pt x="3639" y="29"/>
                    <a:pt x="3638" y="29"/>
                  </a:cubicBezTo>
                  <a:cubicBezTo>
                    <a:pt x="3637" y="28"/>
                    <a:pt x="3636" y="28"/>
                    <a:pt x="3636" y="28"/>
                  </a:cubicBezTo>
                  <a:cubicBezTo>
                    <a:pt x="3635" y="28"/>
                    <a:pt x="3635" y="28"/>
                    <a:pt x="3635" y="28"/>
                  </a:cubicBezTo>
                  <a:cubicBezTo>
                    <a:pt x="3634" y="27"/>
                    <a:pt x="3634" y="27"/>
                    <a:pt x="3633" y="27"/>
                  </a:cubicBezTo>
                  <a:cubicBezTo>
                    <a:pt x="3633" y="27"/>
                    <a:pt x="3632" y="27"/>
                    <a:pt x="3632" y="28"/>
                  </a:cubicBezTo>
                  <a:cubicBezTo>
                    <a:pt x="3631" y="28"/>
                    <a:pt x="3630" y="28"/>
                    <a:pt x="3630" y="29"/>
                  </a:cubicBezTo>
                  <a:cubicBezTo>
                    <a:pt x="3628" y="31"/>
                    <a:pt x="3629" y="34"/>
                    <a:pt x="3631" y="35"/>
                  </a:cubicBezTo>
                  <a:cubicBezTo>
                    <a:pt x="3631" y="35"/>
                    <a:pt x="3634" y="37"/>
                    <a:pt x="3640" y="41"/>
                  </a:cubicBezTo>
                  <a:cubicBezTo>
                    <a:pt x="3661" y="54"/>
                    <a:pt x="3713" y="86"/>
                    <a:pt x="3759" y="115"/>
                  </a:cubicBezTo>
                  <a:cubicBezTo>
                    <a:pt x="3783" y="129"/>
                    <a:pt x="3805" y="143"/>
                    <a:pt x="3821" y="153"/>
                  </a:cubicBezTo>
                  <a:cubicBezTo>
                    <a:pt x="3829" y="158"/>
                    <a:pt x="3836" y="163"/>
                    <a:pt x="3840" y="166"/>
                  </a:cubicBezTo>
                  <a:cubicBezTo>
                    <a:pt x="3843" y="167"/>
                    <a:pt x="3844" y="168"/>
                    <a:pt x="3846" y="169"/>
                  </a:cubicBezTo>
                  <a:cubicBezTo>
                    <a:pt x="3846" y="169"/>
                    <a:pt x="3847" y="170"/>
                    <a:pt x="3847" y="170"/>
                  </a:cubicBezTo>
                  <a:cubicBezTo>
                    <a:pt x="3847" y="170"/>
                    <a:pt x="3847" y="170"/>
                    <a:pt x="3847" y="170"/>
                  </a:cubicBezTo>
                  <a:cubicBezTo>
                    <a:pt x="3849" y="168"/>
                    <a:pt x="3849" y="168"/>
                    <a:pt x="3849" y="168"/>
                  </a:cubicBezTo>
                  <a:cubicBezTo>
                    <a:pt x="3847" y="170"/>
                    <a:pt x="3847" y="170"/>
                    <a:pt x="3847" y="170"/>
                  </a:cubicBezTo>
                  <a:cubicBezTo>
                    <a:pt x="3847" y="170"/>
                    <a:pt x="3847" y="170"/>
                    <a:pt x="3847" y="170"/>
                  </a:cubicBezTo>
                  <a:cubicBezTo>
                    <a:pt x="3849" y="168"/>
                    <a:pt x="3849" y="168"/>
                    <a:pt x="3849" y="168"/>
                  </a:cubicBezTo>
                  <a:cubicBezTo>
                    <a:pt x="3847" y="170"/>
                    <a:pt x="3847" y="170"/>
                    <a:pt x="3847" y="170"/>
                  </a:cubicBezTo>
                  <a:cubicBezTo>
                    <a:pt x="3849" y="167"/>
                    <a:pt x="3849" y="167"/>
                    <a:pt x="3849" y="167"/>
                  </a:cubicBezTo>
                  <a:cubicBezTo>
                    <a:pt x="3847" y="169"/>
                    <a:pt x="3847" y="169"/>
                    <a:pt x="3847" y="169"/>
                  </a:cubicBezTo>
                  <a:cubicBezTo>
                    <a:pt x="3847" y="170"/>
                    <a:pt x="3847" y="170"/>
                    <a:pt x="3847" y="170"/>
                  </a:cubicBezTo>
                  <a:cubicBezTo>
                    <a:pt x="3849" y="167"/>
                    <a:pt x="3849" y="167"/>
                    <a:pt x="3849" y="167"/>
                  </a:cubicBezTo>
                  <a:cubicBezTo>
                    <a:pt x="3847" y="169"/>
                    <a:pt x="3847" y="169"/>
                    <a:pt x="3847" y="169"/>
                  </a:cubicBezTo>
                  <a:cubicBezTo>
                    <a:pt x="3850" y="167"/>
                    <a:pt x="3850" y="167"/>
                    <a:pt x="3850" y="167"/>
                  </a:cubicBezTo>
                  <a:cubicBezTo>
                    <a:pt x="3846" y="169"/>
                    <a:pt x="3846" y="169"/>
                    <a:pt x="3846" y="169"/>
                  </a:cubicBezTo>
                  <a:cubicBezTo>
                    <a:pt x="3847" y="169"/>
                    <a:pt x="3847" y="169"/>
                    <a:pt x="3847" y="169"/>
                  </a:cubicBezTo>
                  <a:cubicBezTo>
                    <a:pt x="3850" y="167"/>
                    <a:pt x="3850" y="167"/>
                    <a:pt x="3850" y="167"/>
                  </a:cubicBezTo>
                  <a:cubicBezTo>
                    <a:pt x="3846" y="169"/>
                    <a:pt x="3846" y="169"/>
                    <a:pt x="3846" y="169"/>
                  </a:cubicBezTo>
                  <a:cubicBezTo>
                    <a:pt x="3850" y="167"/>
                    <a:pt x="3850" y="167"/>
                    <a:pt x="3850" y="167"/>
                  </a:cubicBezTo>
                  <a:cubicBezTo>
                    <a:pt x="3846" y="167"/>
                    <a:pt x="3846" y="167"/>
                    <a:pt x="3846" y="167"/>
                  </a:cubicBezTo>
                  <a:cubicBezTo>
                    <a:pt x="3846" y="168"/>
                    <a:pt x="3846" y="169"/>
                    <a:pt x="3846" y="169"/>
                  </a:cubicBezTo>
                  <a:cubicBezTo>
                    <a:pt x="3850" y="167"/>
                    <a:pt x="3850" y="167"/>
                    <a:pt x="3850" y="167"/>
                  </a:cubicBezTo>
                  <a:cubicBezTo>
                    <a:pt x="3846" y="167"/>
                    <a:pt x="3846" y="167"/>
                    <a:pt x="3846" y="167"/>
                  </a:cubicBezTo>
                  <a:cubicBezTo>
                    <a:pt x="3850" y="167"/>
                    <a:pt x="3850" y="167"/>
                    <a:pt x="3850" y="167"/>
                  </a:cubicBezTo>
                  <a:cubicBezTo>
                    <a:pt x="3850" y="163"/>
                    <a:pt x="3850" y="163"/>
                    <a:pt x="3850" y="163"/>
                  </a:cubicBezTo>
                  <a:cubicBezTo>
                    <a:pt x="3850" y="167"/>
                    <a:pt x="3850" y="167"/>
                    <a:pt x="3850" y="167"/>
                  </a:cubicBezTo>
                  <a:cubicBezTo>
                    <a:pt x="3851" y="163"/>
                    <a:pt x="3851" y="163"/>
                    <a:pt x="3851" y="163"/>
                  </a:cubicBezTo>
                  <a:cubicBezTo>
                    <a:pt x="3850" y="163"/>
                    <a:pt x="3850" y="163"/>
                    <a:pt x="3850" y="163"/>
                  </a:cubicBezTo>
                  <a:cubicBezTo>
                    <a:pt x="3850" y="167"/>
                    <a:pt x="3850" y="167"/>
                    <a:pt x="3850" y="167"/>
                  </a:cubicBezTo>
                  <a:cubicBezTo>
                    <a:pt x="3851" y="163"/>
                    <a:pt x="3851" y="163"/>
                    <a:pt x="3851" y="163"/>
                  </a:cubicBezTo>
                  <a:cubicBezTo>
                    <a:pt x="3850" y="166"/>
                    <a:pt x="3850" y="166"/>
                    <a:pt x="3850" y="166"/>
                  </a:cubicBezTo>
                  <a:cubicBezTo>
                    <a:pt x="3851" y="163"/>
                    <a:pt x="3851" y="163"/>
                    <a:pt x="3851" y="163"/>
                  </a:cubicBezTo>
                  <a:cubicBezTo>
                    <a:pt x="3851" y="163"/>
                    <a:pt x="3851" y="163"/>
                    <a:pt x="3851" y="163"/>
                  </a:cubicBezTo>
                  <a:cubicBezTo>
                    <a:pt x="3850" y="166"/>
                    <a:pt x="3850" y="166"/>
                    <a:pt x="3850" y="166"/>
                  </a:cubicBezTo>
                  <a:cubicBezTo>
                    <a:pt x="3851" y="163"/>
                    <a:pt x="3851" y="163"/>
                    <a:pt x="3851" y="163"/>
                  </a:cubicBezTo>
                  <a:cubicBezTo>
                    <a:pt x="3851" y="164"/>
                    <a:pt x="3851" y="164"/>
                    <a:pt x="3851" y="164"/>
                  </a:cubicBezTo>
                  <a:cubicBezTo>
                    <a:pt x="3851" y="163"/>
                    <a:pt x="3851" y="163"/>
                    <a:pt x="3851" y="163"/>
                  </a:cubicBezTo>
                  <a:cubicBezTo>
                    <a:pt x="3851" y="163"/>
                    <a:pt x="3851" y="163"/>
                    <a:pt x="3851" y="163"/>
                  </a:cubicBezTo>
                  <a:cubicBezTo>
                    <a:pt x="3851" y="164"/>
                    <a:pt x="3851" y="164"/>
                    <a:pt x="3851" y="164"/>
                  </a:cubicBezTo>
                  <a:cubicBezTo>
                    <a:pt x="3851" y="163"/>
                    <a:pt x="3851" y="163"/>
                    <a:pt x="3851" y="163"/>
                  </a:cubicBezTo>
                  <a:cubicBezTo>
                    <a:pt x="3851" y="163"/>
                    <a:pt x="3851" y="163"/>
                    <a:pt x="3850" y="163"/>
                  </a:cubicBezTo>
                  <a:cubicBezTo>
                    <a:pt x="3845" y="160"/>
                    <a:pt x="3828" y="151"/>
                    <a:pt x="3806" y="138"/>
                  </a:cubicBezTo>
                  <a:cubicBezTo>
                    <a:pt x="3772" y="120"/>
                    <a:pt x="3726" y="94"/>
                    <a:pt x="3688" y="72"/>
                  </a:cubicBezTo>
                  <a:cubicBezTo>
                    <a:pt x="3669" y="62"/>
                    <a:pt x="3652" y="52"/>
                    <a:pt x="3639" y="46"/>
                  </a:cubicBezTo>
                  <a:cubicBezTo>
                    <a:pt x="3633" y="42"/>
                    <a:pt x="3629" y="39"/>
                    <a:pt x="3625" y="38"/>
                  </a:cubicBezTo>
                  <a:cubicBezTo>
                    <a:pt x="3622" y="36"/>
                    <a:pt x="3620" y="35"/>
                    <a:pt x="3620" y="35"/>
                  </a:cubicBezTo>
                  <a:cubicBezTo>
                    <a:pt x="3618" y="34"/>
                    <a:pt x="3616" y="34"/>
                    <a:pt x="3615" y="36"/>
                  </a:cubicBezTo>
                  <a:cubicBezTo>
                    <a:pt x="3614" y="37"/>
                    <a:pt x="3614" y="38"/>
                    <a:pt x="3614" y="38"/>
                  </a:cubicBezTo>
                  <a:cubicBezTo>
                    <a:pt x="3614" y="40"/>
                    <a:pt x="3614" y="40"/>
                    <a:pt x="3615" y="41"/>
                  </a:cubicBezTo>
                  <a:cubicBezTo>
                    <a:pt x="3615" y="42"/>
                    <a:pt x="3616" y="42"/>
                    <a:pt x="3617" y="43"/>
                  </a:cubicBezTo>
                  <a:cubicBezTo>
                    <a:pt x="3618" y="44"/>
                    <a:pt x="3620" y="46"/>
                    <a:pt x="3622" y="48"/>
                  </a:cubicBezTo>
                  <a:cubicBezTo>
                    <a:pt x="3632" y="55"/>
                    <a:pt x="3650" y="66"/>
                    <a:pt x="3672" y="79"/>
                  </a:cubicBezTo>
                  <a:cubicBezTo>
                    <a:pt x="3704" y="99"/>
                    <a:pt x="3746" y="124"/>
                    <a:pt x="3778" y="143"/>
                  </a:cubicBezTo>
                  <a:cubicBezTo>
                    <a:pt x="3795" y="153"/>
                    <a:pt x="3809" y="162"/>
                    <a:pt x="3820" y="168"/>
                  </a:cubicBezTo>
                  <a:cubicBezTo>
                    <a:pt x="3825" y="171"/>
                    <a:pt x="3829" y="174"/>
                    <a:pt x="3832" y="176"/>
                  </a:cubicBezTo>
                  <a:cubicBezTo>
                    <a:pt x="3833" y="177"/>
                    <a:pt x="3834" y="177"/>
                    <a:pt x="3835" y="178"/>
                  </a:cubicBezTo>
                  <a:cubicBezTo>
                    <a:pt x="3835" y="178"/>
                    <a:pt x="3835" y="178"/>
                    <a:pt x="3835" y="178"/>
                  </a:cubicBezTo>
                  <a:cubicBezTo>
                    <a:pt x="3837" y="177"/>
                    <a:pt x="3837" y="177"/>
                    <a:pt x="3837" y="177"/>
                  </a:cubicBezTo>
                  <a:cubicBezTo>
                    <a:pt x="3835" y="178"/>
                    <a:pt x="3835" y="178"/>
                    <a:pt x="3835" y="178"/>
                  </a:cubicBezTo>
                  <a:cubicBezTo>
                    <a:pt x="3835" y="178"/>
                    <a:pt x="3835" y="178"/>
                    <a:pt x="3835" y="178"/>
                  </a:cubicBezTo>
                  <a:cubicBezTo>
                    <a:pt x="3837" y="177"/>
                    <a:pt x="3837" y="177"/>
                    <a:pt x="3837" y="177"/>
                  </a:cubicBezTo>
                  <a:cubicBezTo>
                    <a:pt x="3835" y="178"/>
                    <a:pt x="3835" y="178"/>
                    <a:pt x="3835" y="178"/>
                  </a:cubicBezTo>
                  <a:cubicBezTo>
                    <a:pt x="3838" y="176"/>
                    <a:pt x="3838" y="176"/>
                    <a:pt x="3838" y="176"/>
                  </a:cubicBezTo>
                  <a:cubicBezTo>
                    <a:pt x="3835" y="177"/>
                    <a:pt x="3835" y="177"/>
                    <a:pt x="3835" y="177"/>
                  </a:cubicBezTo>
                  <a:cubicBezTo>
                    <a:pt x="3835" y="178"/>
                    <a:pt x="3835" y="178"/>
                    <a:pt x="3835" y="178"/>
                  </a:cubicBezTo>
                  <a:cubicBezTo>
                    <a:pt x="3838" y="176"/>
                    <a:pt x="3838" y="176"/>
                    <a:pt x="3838" y="176"/>
                  </a:cubicBezTo>
                  <a:cubicBezTo>
                    <a:pt x="3835" y="177"/>
                    <a:pt x="3835" y="177"/>
                    <a:pt x="3835" y="177"/>
                  </a:cubicBezTo>
                  <a:cubicBezTo>
                    <a:pt x="3838" y="176"/>
                    <a:pt x="3838" y="176"/>
                    <a:pt x="3838" y="176"/>
                  </a:cubicBezTo>
                  <a:cubicBezTo>
                    <a:pt x="3834" y="176"/>
                    <a:pt x="3834" y="176"/>
                    <a:pt x="3834" y="176"/>
                  </a:cubicBezTo>
                  <a:cubicBezTo>
                    <a:pt x="3834" y="177"/>
                    <a:pt x="3834" y="177"/>
                    <a:pt x="3835" y="177"/>
                  </a:cubicBezTo>
                  <a:cubicBezTo>
                    <a:pt x="3838" y="176"/>
                    <a:pt x="3838" y="176"/>
                    <a:pt x="3838" y="176"/>
                  </a:cubicBezTo>
                  <a:cubicBezTo>
                    <a:pt x="3834" y="176"/>
                    <a:pt x="3834" y="176"/>
                    <a:pt x="3834" y="176"/>
                  </a:cubicBezTo>
                  <a:cubicBezTo>
                    <a:pt x="3838" y="176"/>
                    <a:pt x="3838" y="176"/>
                    <a:pt x="3838" y="176"/>
                  </a:cubicBezTo>
                  <a:cubicBezTo>
                    <a:pt x="3835" y="174"/>
                    <a:pt x="3835" y="174"/>
                    <a:pt x="3835" y="174"/>
                  </a:cubicBezTo>
                  <a:cubicBezTo>
                    <a:pt x="3834" y="174"/>
                    <a:pt x="3834" y="175"/>
                    <a:pt x="3834" y="176"/>
                  </a:cubicBezTo>
                  <a:cubicBezTo>
                    <a:pt x="3838" y="176"/>
                    <a:pt x="3838" y="176"/>
                    <a:pt x="3838" y="176"/>
                  </a:cubicBezTo>
                  <a:cubicBezTo>
                    <a:pt x="3835" y="174"/>
                    <a:pt x="3835" y="174"/>
                    <a:pt x="3835" y="174"/>
                  </a:cubicBezTo>
                  <a:cubicBezTo>
                    <a:pt x="3838" y="176"/>
                    <a:pt x="3838" y="176"/>
                    <a:pt x="3838" y="176"/>
                  </a:cubicBezTo>
                  <a:cubicBezTo>
                    <a:pt x="3835" y="174"/>
                    <a:pt x="3835" y="174"/>
                    <a:pt x="3835" y="174"/>
                  </a:cubicBezTo>
                  <a:cubicBezTo>
                    <a:pt x="3838" y="176"/>
                    <a:pt x="3838" y="176"/>
                    <a:pt x="3838" y="176"/>
                  </a:cubicBezTo>
                  <a:cubicBezTo>
                    <a:pt x="3837" y="172"/>
                    <a:pt x="3837" y="172"/>
                    <a:pt x="3837" y="172"/>
                  </a:cubicBezTo>
                  <a:cubicBezTo>
                    <a:pt x="3836" y="172"/>
                    <a:pt x="3835" y="173"/>
                    <a:pt x="3835" y="174"/>
                  </a:cubicBezTo>
                  <a:cubicBezTo>
                    <a:pt x="3838" y="176"/>
                    <a:pt x="3838" y="176"/>
                    <a:pt x="3838" y="176"/>
                  </a:cubicBezTo>
                  <a:cubicBezTo>
                    <a:pt x="3837" y="172"/>
                    <a:pt x="3837" y="172"/>
                    <a:pt x="3837" y="172"/>
                  </a:cubicBezTo>
                  <a:cubicBezTo>
                    <a:pt x="3838" y="175"/>
                    <a:pt x="3838" y="175"/>
                    <a:pt x="3838" y="175"/>
                  </a:cubicBezTo>
                  <a:cubicBezTo>
                    <a:pt x="3838" y="172"/>
                    <a:pt x="3838" y="172"/>
                    <a:pt x="3838" y="172"/>
                  </a:cubicBezTo>
                  <a:cubicBezTo>
                    <a:pt x="3838" y="172"/>
                    <a:pt x="3837" y="172"/>
                    <a:pt x="3837" y="172"/>
                  </a:cubicBezTo>
                  <a:cubicBezTo>
                    <a:pt x="3838" y="175"/>
                    <a:pt x="3838" y="175"/>
                    <a:pt x="3838" y="175"/>
                  </a:cubicBezTo>
                  <a:cubicBezTo>
                    <a:pt x="3838" y="172"/>
                    <a:pt x="3838" y="172"/>
                    <a:pt x="3838" y="172"/>
                  </a:cubicBezTo>
                  <a:cubicBezTo>
                    <a:pt x="3838" y="174"/>
                    <a:pt x="3838" y="174"/>
                    <a:pt x="3838" y="174"/>
                  </a:cubicBezTo>
                  <a:cubicBezTo>
                    <a:pt x="3838" y="172"/>
                    <a:pt x="3838" y="172"/>
                    <a:pt x="3838" y="172"/>
                  </a:cubicBezTo>
                  <a:cubicBezTo>
                    <a:pt x="3838" y="172"/>
                    <a:pt x="3838" y="172"/>
                    <a:pt x="3838" y="172"/>
                  </a:cubicBezTo>
                  <a:cubicBezTo>
                    <a:pt x="3838" y="174"/>
                    <a:pt x="3838" y="174"/>
                    <a:pt x="3838" y="174"/>
                  </a:cubicBezTo>
                  <a:cubicBezTo>
                    <a:pt x="3838" y="172"/>
                    <a:pt x="3838" y="172"/>
                    <a:pt x="3838" y="172"/>
                  </a:cubicBezTo>
                  <a:cubicBezTo>
                    <a:pt x="3838" y="173"/>
                    <a:pt x="3838" y="173"/>
                    <a:pt x="3838" y="173"/>
                  </a:cubicBezTo>
                  <a:cubicBezTo>
                    <a:pt x="3838" y="172"/>
                    <a:pt x="3838" y="172"/>
                    <a:pt x="3838" y="172"/>
                  </a:cubicBezTo>
                  <a:cubicBezTo>
                    <a:pt x="3838" y="172"/>
                    <a:pt x="3838" y="172"/>
                    <a:pt x="3838" y="172"/>
                  </a:cubicBezTo>
                  <a:cubicBezTo>
                    <a:pt x="3838" y="173"/>
                    <a:pt x="3838" y="173"/>
                    <a:pt x="3838" y="173"/>
                  </a:cubicBezTo>
                  <a:cubicBezTo>
                    <a:pt x="3838" y="172"/>
                    <a:pt x="3838" y="172"/>
                    <a:pt x="3838" y="172"/>
                  </a:cubicBezTo>
                  <a:cubicBezTo>
                    <a:pt x="3838" y="172"/>
                    <a:pt x="3838" y="172"/>
                    <a:pt x="3837" y="171"/>
                  </a:cubicBezTo>
                  <a:cubicBezTo>
                    <a:pt x="3834" y="170"/>
                    <a:pt x="3828" y="167"/>
                    <a:pt x="3820" y="163"/>
                  </a:cubicBezTo>
                  <a:cubicBezTo>
                    <a:pt x="3792" y="149"/>
                    <a:pt x="3738" y="119"/>
                    <a:pt x="3691" y="92"/>
                  </a:cubicBezTo>
                  <a:cubicBezTo>
                    <a:pt x="3667" y="79"/>
                    <a:pt x="3645" y="67"/>
                    <a:pt x="3630" y="58"/>
                  </a:cubicBezTo>
                  <a:cubicBezTo>
                    <a:pt x="3622" y="53"/>
                    <a:pt x="3615" y="50"/>
                    <a:pt x="3611" y="47"/>
                  </a:cubicBezTo>
                  <a:cubicBezTo>
                    <a:pt x="3606" y="45"/>
                    <a:pt x="3604" y="43"/>
                    <a:pt x="3604" y="43"/>
                  </a:cubicBezTo>
                  <a:cubicBezTo>
                    <a:pt x="3602" y="42"/>
                    <a:pt x="3599" y="43"/>
                    <a:pt x="3598" y="45"/>
                  </a:cubicBezTo>
                  <a:cubicBezTo>
                    <a:pt x="3597" y="47"/>
                    <a:pt x="3598" y="49"/>
                    <a:pt x="3600" y="50"/>
                  </a:cubicBezTo>
                  <a:cubicBezTo>
                    <a:pt x="3600" y="50"/>
                    <a:pt x="3603" y="52"/>
                    <a:pt x="3610" y="56"/>
                  </a:cubicBezTo>
                  <a:cubicBezTo>
                    <a:pt x="3631" y="70"/>
                    <a:pt x="3686" y="104"/>
                    <a:pt x="3735" y="134"/>
                  </a:cubicBezTo>
                  <a:cubicBezTo>
                    <a:pt x="3760" y="150"/>
                    <a:pt x="3783" y="164"/>
                    <a:pt x="3800" y="175"/>
                  </a:cubicBezTo>
                  <a:cubicBezTo>
                    <a:pt x="3809" y="180"/>
                    <a:pt x="3816" y="185"/>
                    <a:pt x="3820" y="188"/>
                  </a:cubicBezTo>
                  <a:cubicBezTo>
                    <a:pt x="3823" y="189"/>
                    <a:pt x="3825" y="191"/>
                    <a:pt x="3826" y="191"/>
                  </a:cubicBezTo>
                  <a:cubicBezTo>
                    <a:pt x="3827" y="192"/>
                    <a:pt x="3827" y="192"/>
                    <a:pt x="3827" y="192"/>
                  </a:cubicBezTo>
                  <a:cubicBezTo>
                    <a:pt x="3828" y="193"/>
                    <a:pt x="3828" y="193"/>
                    <a:pt x="3828" y="193"/>
                  </a:cubicBezTo>
                  <a:cubicBezTo>
                    <a:pt x="3828" y="193"/>
                    <a:pt x="3828" y="193"/>
                    <a:pt x="3828" y="193"/>
                  </a:cubicBezTo>
                  <a:cubicBezTo>
                    <a:pt x="3829" y="191"/>
                    <a:pt x="3829" y="191"/>
                    <a:pt x="3829" y="191"/>
                  </a:cubicBezTo>
                  <a:cubicBezTo>
                    <a:pt x="3827" y="192"/>
                    <a:pt x="3827" y="192"/>
                    <a:pt x="3827" y="192"/>
                  </a:cubicBezTo>
                  <a:cubicBezTo>
                    <a:pt x="3828" y="193"/>
                    <a:pt x="3828" y="193"/>
                    <a:pt x="3828" y="193"/>
                  </a:cubicBezTo>
                  <a:cubicBezTo>
                    <a:pt x="3829" y="191"/>
                    <a:pt x="3829" y="191"/>
                    <a:pt x="3829" y="191"/>
                  </a:cubicBezTo>
                  <a:cubicBezTo>
                    <a:pt x="3827" y="192"/>
                    <a:pt x="3827" y="192"/>
                    <a:pt x="3827" y="192"/>
                  </a:cubicBezTo>
                  <a:cubicBezTo>
                    <a:pt x="3830" y="190"/>
                    <a:pt x="3830" y="190"/>
                    <a:pt x="3830" y="190"/>
                  </a:cubicBezTo>
                  <a:cubicBezTo>
                    <a:pt x="3827" y="192"/>
                    <a:pt x="3827" y="192"/>
                    <a:pt x="3827" y="192"/>
                  </a:cubicBezTo>
                  <a:cubicBezTo>
                    <a:pt x="3827" y="192"/>
                    <a:pt x="3827" y="192"/>
                    <a:pt x="3827" y="192"/>
                  </a:cubicBezTo>
                  <a:cubicBezTo>
                    <a:pt x="3830" y="190"/>
                    <a:pt x="3830" y="190"/>
                    <a:pt x="3830" y="190"/>
                  </a:cubicBezTo>
                  <a:cubicBezTo>
                    <a:pt x="3827" y="192"/>
                    <a:pt x="3827" y="192"/>
                    <a:pt x="3827" y="192"/>
                  </a:cubicBezTo>
                  <a:cubicBezTo>
                    <a:pt x="3830" y="190"/>
                    <a:pt x="3830" y="190"/>
                    <a:pt x="3830" y="190"/>
                  </a:cubicBezTo>
                  <a:cubicBezTo>
                    <a:pt x="3827" y="191"/>
                    <a:pt x="3827" y="191"/>
                    <a:pt x="3827" y="191"/>
                  </a:cubicBezTo>
                  <a:cubicBezTo>
                    <a:pt x="3827" y="192"/>
                    <a:pt x="3827" y="192"/>
                    <a:pt x="3827" y="192"/>
                  </a:cubicBezTo>
                  <a:cubicBezTo>
                    <a:pt x="3830" y="190"/>
                    <a:pt x="3830" y="190"/>
                    <a:pt x="3830" y="190"/>
                  </a:cubicBezTo>
                  <a:cubicBezTo>
                    <a:pt x="3827" y="191"/>
                    <a:pt x="3827" y="191"/>
                    <a:pt x="3827" y="191"/>
                  </a:cubicBezTo>
                  <a:cubicBezTo>
                    <a:pt x="3830" y="190"/>
                    <a:pt x="3830" y="190"/>
                    <a:pt x="3830" y="190"/>
                  </a:cubicBezTo>
                  <a:cubicBezTo>
                    <a:pt x="3826" y="190"/>
                    <a:pt x="3826" y="190"/>
                    <a:pt x="3826" y="190"/>
                  </a:cubicBezTo>
                  <a:cubicBezTo>
                    <a:pt x="3826" y="190"/>
                    <a:pt x="3826" y="191"/>
                    <a:pt x="3827" y="191"/>
                  </a:cubicBezTo>
                  <a:cubicBezTo>
                    <a:pt x="3830" y="190"/>
                    <a:pt x="3830" y="190"/>
                    <a:pt x="3830" y="190"/>
                  </a:cubicBezTo>
                  <a:cubicBezTo>
                    <a:pt x="3826" y="190"/>
                    <a:pt x="3826" y="190"/>
                    <a:pt x="3826" y="190"/>
                  </a:cubicBezTo>
                  <a:cubicBezTo>
                    <a:pt x="3830" y="190"/>
                    <a:pt x="3830" y="190"/>
                    <a:pt x="3830" y="190"/>
                  </a:cubicBezTo>
                  <a:cubicBezTo>
                    <a:pt x="3832" y="186"/>
                    <a:pt x="3832" y="186"/>
                    <a:pt x="3832" y="186"/>
                  </a:cubicBezTo>
                  <a:cubicBezTo>
                    <a:pt x="3596" y="52"/>
                    <a:pt x="3596" y="52"/>
                    <a:pt x="3596" y="52"/>
                  </a:cubicBezTo>
                  <a:cubicBezTo>
                    <a:pt x="3594" y="51"/>
                    <a:pt x="3592" y="51"/>
                    <a:pt x="3591" y="53"/>
                  </a:cubicBezTo>
                  <a:cubicBezTo>
                    <a:pt x="3590" y="54"/>
                    <a:pt x="3590" y="55"/>
                    <a:pt x="3590" y="55"/>
                  </a:cubicBezTo>
                  <a:cubicBezTo>
                    <a:pt x="3590" y="56"/>
                    <a:pt x="3590" y="57"/>
                    <a:pt x="3590" y="57"/>
                  </a:cubicBezTo>
                  <a:cubicBezTo>
                    <a:pt x="3591" y="58"/>
                    <a:pt x="3591" y="58"/>
                    <a:pt x="3591" y="58"/>
                  </a:cubicBezTo>
                  <a:cubicBezTo>
                    <a:pt x="3591" y="59"/>
                    <a:pt x="3592" y="59"/>
                    <a:pt x="3592" y="59"/>
                  </a:cubicBezTo>
                  <a:cubicBezTo>
                    <a:pt x="3593" y="60"/>
                    <a:pt x="3594" y="61"/>
                    <a:pt x="3597" y="62"/>
                  </a:cubicBezTo>
                  <a:cubicBezTo>
                    <a:pt x="3605" y="68"/>
                    <a:pt x="3623" y="79"/>
                    <a:pt x="3645" y="93"/>
                  </a:cubicBezTo>
                  <a:cubicBezTo>
                    <a:pt x="3679" y="114"/>
                    <a:pt x="3722" y="140"/>
                    <a:pt x="3756" y="161"/>
                  </a:cubicBezTo>
                  <a:cubicBezTo>
                    <a:pt x="3774" y="172"/>
                    <a:pt x="3789" y="181"/>
                    <a:pt x="3800" y="188"/>
                  </a:cubicBezTo>
                  <a:cubicBezTo>
                    <a:pt x="3806" y="192"/>
                    <a:pt x="3810" y="194"/>
                    <a:pt x="3813" y="196"/>
                  </a:cubicBezTo>
                  <a:cubicBezTo>
                    <a:pt x="3814" y="197"/>
                    <a:pt x="3816" y="198"/>
                    <a:pt x="3816" y="199"/>
                  </a:cubicBezTo>
                  <a:cubicBezTo>
                    <a:pt x="3817" y="199"/>
                    <a:pt x="3817" y="199"/>
                    <a:pt x="3817" y="199"/>
                  </a:cubicBezTo>
                  <a:cubicBezTo>
                    <a:pt x="3817" y="199"/>
                    <a:pt x="3817" y="199"/>
                    <a:pt x="3817" y="199"/>
                  </a:cubicBezTo>
                  <a:cubicBezTo>
                    <a:pt x="3817" y="199"/>
                    <a:pt x="3817" y="199"/>
                    <a:pt x="3817" y="199"/>
                  </a:cubicBezTo>
                  <a:cubicBezTo>
                    <a:pt x="3817" y="199"/>
                    <a:pt x="3817" y="199"/>
                    <a:pt x="3817" y="199"/>
                  </a:cubicBezTo>
                  <a:cubicBezTo>
                    <a:pt x="3817" y="199"/>
                    <a:pt x="3817" y="199"/>
                    <a:pt x="3817" y="199"/>
                  </a:cubicBezTo>
                  <a:cubicBezTo>
                    <a:pt x="3817" y="199"/>
                    <a:pt x="3817" y="199"/>
                    <a:pt x="3817" y="199"/>
                  </a:cubicBezTo>
                  <a:cubicBezTo>
                    <a:pt x="3819" y="197"/>
                    <a:pt x="3819" y="197"/>
                    <a:pt x="3819" y="197"/>
                  </a:cubicBezTo>
                  <a:cubicBezTo>
                    <a:pt x="3817" y="199"/>
                    <a:pt x="3817" y="199"/>
                    <a:pt x="3817" y="199"/>
                  </a:cubicBezTo>
                  <a:cubicBezTo>
                    <a:pt x="3817" y="199"/>
                    <a:pt x="3817" y="199"/>
                    <a:pt x="3817" y="199"/>
                  </a:cubicBezTo>
                  <a:cubicBezTo>
                    <a:pt x="3819" y="197"/>
                    <a:pt x="3819" y="197"/>
                    <a:pt x="3819" y="197"/>
                  </a:cubicBezTo>
                  <a:cubicBezTo>
                    <a:pt x="3817" y="199"/>
                    <a:pt x="3817" y="199"/>
                    <a:pt x="3817" y="199"/>
                  </a:cubicBezTo>
                  <a:cubicBezTo>
                    <a:pt x="3819" y="197"/>
                    <a:pt x="3819" y="197"/>
                    <a:pt x="3819" y="197"/>
                  </a:cubicBezTo>
                  <a:cubicBezTo>
                    <a:pt x="3816" y="198"/>
                    <a:pt x="3816" y="198"/>
                    <a:pt x="3816" y="198"/>
                  </a:cubicBezTo>
                  <a:cubicBezTo>
                    <a:pt x="3817" y="199"/>
                    <a:pt x="3817" y="199"/>
                    <a:pt x="3817" y="199"/>
                  </a:cubicBezTo>
                  <a:cubicBezTo>
                    <a:pt x="3819" y="197"/>
                    <a:pt x="3819" y="197"/>
                    <a:pt x="3819" y="197"/>
                  </a:cubicBezTo>
                  <a:cubicBezTo>
                    <a:pt x="3816" y="198"/>
                    <a:pt x="3816" y="198"/>
                    <a:pt x="3816" y="198"/>
                  </a:cubicBezTo>
                  <a:cubicBezTo>
                    <a:pt x="3820" y="196"/>
                    <a:pt x="3820" y="196"/>
                    <a:pt x="3820" y="196"/>
                  </a:cubicBezTo>
                  <a:cubicBezTo>
                    <a:pt x="3816" y="196"/>
                    <a:pt x="3816" y="196"/>
                    <a:pt x="3816" y="196"/>
                  </a:cubicBezTo>
                  <a:cubicBezTo>
                    <a:pt x="3816" y="197"/>
                    <a:pt x="3816" y="198"/>
                    <a:pt x="3816" y="198"/>
                  </a:cubicBezTo>
                  <a:cubicBezTo>
                    <a:pt x="3820" y="196"/>
                    <a:pt x="3820" y="196"/>
                    <a:pt x="3820" y="196"/>
                  </a:cubicBezTo>
                  <a:cubicBezTo>
                    <a:pt x="3816" y="196"/>
                    <a:pt x="3816" y="196"/>
                    <a:pt x="3816" y="196"/>
                  </a:cubicBezTo>
                  <a:cubicBezTo>
                    <a:pt x="3820" y="196"/>
                    <a:pt x="3820" y="196"/>
                    <a:pt x="3820" y="196"/>
                  </a:cubicBezTo>
                  <a:cubicBezTo>
                    <a:pt x="3816" y="194"/>
                    <a:pt x="3816" y="194"/>
                    <a:pt x="3816" y="194"/>
                  </a:cubicBezTo>
                  <a:cubicBezTo>
                    <a:pt x="3816" y="195"/>
                    <a:pt x="3816" y="196"/>
                    <a:pt x="3816" y="196"/>
                  </a:cubicBezTo>
                  <a:cubicBezTo>
                    <a:pt x="3820" y="196"/>
                    <a:pt x="3820" y="196"/>
                    <a:pt x="3820" y="196"/>
                  </a:cubicBezTo>
                  <a:cubicBezTo>
                    <a:pt x="3816" y="194"/>
                    <a:pt x="3816" y="194"/>
                    <a:pt x="3816" y="194"/>
                  </a:cubicBezTo>
                  <a:cubicBezTo>
                    <a:pt x="3820" y="196"/>
                    <a:pt x="3820" y="196"/>
                    <a:pt x="3820" y="196"/>
                  </a:cubicBezTo>
                  <a:cubicBezTo>
                    <a:pt x="3822" y="193"/>
                    <a:pt x="3822" y="193"/>
                    <a:pt x="3822" y="193"/>
                  </a:cubicBezTo>
                  <a:cubicBezTo>
                    <a:pt x="3580" y="63"/>
                    <a:pt x="3580" y="63"/>
                    <a:pt x="3580" y="63"/>
                  </a:cubicBezTo>
                  <a:cubicBezTo>
                    <a:pt x="3578" y="62"/>
                    <a:pt x="3576" y="62"/>
                    <a:pt x="3575" y="64"/>
                  </a:cubicBezTo>
                  <a:cubicBezTo>
                    <a:pt x="3574" y="66"/>
                    <a:pt x="3574" y="69"/>
                    <a:pt x="3576" y="70"/>
                  </a:cubicBezTo>
                  <a:cubicBezTo>
                    <a:pt x="3670" y="128"/>
                    <a:pt x="3670" y="128"/>
                    <a:pt x="3670" y="128"/>
                  </a:cubicBezTo>
                  <a:cubicBezTo>
                    <a:pt x="3564" y="69"/>
                    <a:pt x="3564" y="69"/>
                    <a:pt x="3564" y="69"/>
                  </a:cubicBezTo>
                  <a:cubicBezTo>
                    <a:pt x="3562" y="68"/>
                    <a:pt x="3559" y="68"/>
                    <a:pt x="3558" y="70"/>
                  </a:cubicBezTo>
                  <a:cubicBezTo>
                    <a:pt x="3558" y="71"/>
                    <a:pt x="3558" y="72"/>
                    <a:pt x="3558" y="73"/>
                  </a:cubicBezTo>
                  <a:cubicBezTo>
                    <a:pt x="3558" y="74"/>
                    <a:pt x="3558" y="75"/>
                    <a:pt x="3558" y="75"/>
                  </a:cubicBezTo>
                  <a:cubicBezTo>
                    <a:pt x="3559" y="76"/>
                    <a:pt x="3560" y="77"/>
                    <a:pt x="3560" y="77"/>
                  </a:cubicBezTo>
                  <a:cubicBezTo>
                    <a:pt x="3562" y="79"/>
                    <a:pt x="3564" y="80"/>
                    <a:pt x="3567" y="82"/>
                  </a:cubicBezTo>
                  <a:cubicBezTo>
                    <a:pt x="3577" y="89"/>
                    <a:pt x="3596" y="101"/>
                    <a:pt x="3620" y="115"/>
                  </a:cubicBezTo>
                  <a:cubicBezTo>
                    <a:pt x="3655" y="136"/>
                    <a:pt x="3699" y="162"/>
                    <a:pt x="3734" y="183"/>
                  </a:cubicBezTo>
                  <a:cubicBezTo>
                    <a:pt x="3752" y="194"/>
                    <a:pt x="3767" y="203"/>
                    <a:pt x="3778" y="210"/>
                  </a:cubicBezTo>
                  <a:cubicBezTo>
                    <a:pt x="3784" y="214"/>
                    <a:pt x="3788" y="217"/>
                    <a:pt x="3791" y="219"/>
                  </a:cubicBezTo>
                  <a:cubicBezTo>
                    <a:pt x="3793" y="220"/>
                    <a:pt x="3794" y="221"/>
                    <a:pt x="3794" y="221"/>
                  </a:cubicBezTo>
                  <a:cubicBezTo>
                    <a:pt x="3795" y="222"/>
                    <a:pt x="3795" y="222"/>
                    <a:pt x="3795" y="222"/>
                  </a:cubicBezTo>
                  <a:cubicBezTo>
                    <a:pt x="3795" y="222"/>
                    <a:pt x="3795" y="222"/>
                    <a:pt x="3795" y="222"/>
                  </a:cubicBezTo>
                  <a:cubicBezTo>
                    <a:pt x="3795" y="222"/>
                    <a:pt x="3795" y="222"/>
                    <a:pt x="3795" y="222"/>
                  </a:cubicBezTo>
                  <a:cubicBezTo>
                    <a:pt x="3795" y="222"/>
                    <a:pt x="3795" y="222"/>
                    <a:pt x="3795" y="222"/>
                  </a:cubicBezTo>
                  <a:cubicBezTo>
                    <a:pt x="3795" y="222"/>
                    <a:pt x="3795" y="222"/>
                    <a:pt x="3795" y="222"/>
                  </a:cubicBezTo>
                  <a:cubicBezTo>
                    <a:pt x="3795" y="222"/>
                    <a:pt x="3795" y="222"/>
                    <a:pt x="3795" y="222"/>
                  </a:cubicBezTo>
                  <a:cubicBezTo>
                    <a:pt x="3795" y="222"/>
                    <a:pt x="3795" y="222"/>
                    <a:pt x="3795" y="222"/>
                  </a:cubicBezTo>
                  <a:cubicBezTo>
                    <a:pt x="3797" y="220"/>
                    <a:pt x="3797" y="220"/>
                    <a:pt x="3797" y="220"/>
                  </a:cubicBezTo>
                  <a:cubicBezTo>
                    <a:pt x="3795" y="221"/>
                    <a:pt x="3795" y="221"/>
                    <a:pt x="3795" y="221"/>
                  </a:cubicBezTo>
                  <a:cubicBezTo>
                    <a:pt x="3795" y="222"/>
                    <a:pt x="3795" y="222"/>
                    <a:pt x="3795" y="222"/>
                  </a:cubicBezTo>
                  <a:cubicBezTo>
                    <a:pt x="3797" y="220"/>
                    <a:pt x="3797" y="220"/>
                    <a:pt x="3797" y="220"/>
                  </a:cubicBezTo>
                  <a:cubicBezTo>
                    <a:pt x="3795" y="221"/>
                    <a:pt x="3795" y="221"/>
                    <a:pt x="3795" y="221"/>
                  </a:cubicBezTo>
                  <a:cubicBezTo>
                    <a:pt x="3798" y="220"/>
                    <a:pt x="3798" y="220"/>
                    <a:pt x="3798" y="220"/>
                  </a:cubicBezTo>
                  <a:cubicBezTo>
                    <a:pt x="3794" y="220"/>
                    <a:pt x="3794" y="220"/>
                    <a:pt x="3794" y="220"/>
                  </a:cubicBezTo>
                  <a:cubicBezTo>
                    <a:pt x="3794" y="221"/>
                    <a:pt x="3794" y="221"/>
                    <a:pt x="3795" y="221"/>
                  </a:cubicBezTo>
                  <a:cubicBezTo>
                    <a:pt x="3798" y="220"/>
                    <a:pt x="3798" y="220"/>
                    <a:pt x="3798" y="220"/>
                  </a:cubicBezTo>
                  <a:cubicBezTo>
                    <a:pt x="3794" y="220"/>
                    <a:pt x="3794" y="220"/>
                    <a:pt x="3794" y="220"/>
                  </a:cubicBezTo>
                  <a:cubicBezTo>
                    <a:pt x="3798" y="220"/>
                    <a:pt x="3798" y="220"/>
                    <a:pt x="3798" y="220"/>
                  </a:cubicBezTo>
                  <a:cubicBezTo>
                    <a:pt x="3795" y="218"/>
                    <a:pt x="3795" y="218"/>
                    <a:pt x="3795" y="218"/>
                  </a:cubicBezTo>
                  <a:cubicBezTo>
                    <a:pt x="3794" y="219"/>
                    <a:pt x="3794" y="220"/>
                    <a:pt x="3794" y="220"/>
                  </a:cubicBezTo>
                  <a:cubicBezTo>
                    <a:pt x="3798" y="220"/>
                    <a:pt x="3798" y="220"/>
                    <a:pt x="3798" y="220"/>
                  </a:cubicBezTo>
                  <a:cubicBezTo>
                    <a:pt x="3795" y="218"/>
                    <a:pt x="3795" y="218"/>
                    <a:pt x="3795" y="218"/>
                  </a:cubicBezTo>
                  <a:cubicBezTo>
                    <a:pt x="3798" y="220"/>
                    <a:pt x="3798" y="220"/>
                    <a:pt x="3798" y="220"/>
                  </a:cubicBezTo>
                  <a:cubicBezTo>
                    <a:pt x="3795" y="218"/>
                    <a:pt x="3795" y="218"/>
                    <a:pt x="3795" y="218"/>
                  </a:cubicBezTo>
                  <a:cubicBezTo>
                    <a:pt x="3798" y="220"/>
                    <a:pt x="3798" y="220"/>
                    <a:pt x="3798" y="220"/>
                  </a:cubicBezTo>
                  <a:cubicBezTo>
                    <a:pt x="3797" y="216"/>
                    <a:pt x="3797" y="216"/>
                    <a:pt x="3797" y="216"/>
                  </a:cubicBezTo>
                  <a:cubicBezTo>
                    <a:pt x="3796" y="217"/>
                    <a:pt x="3795" y="217"/>
                    <a:pt x="3795" y="218"/>
                  </a:cubicBezTo>
                  <a:cubicBezTo>
                    <a:pt x="3798" y="220"/>
                    <a:pt x="3798" y="220"/>
                    <a:pt x="3798" y="220"/>
                  </a:cubicBezTo>
                  <a:cubicBezTo>
                    <a:pt x="3797" y="216"/>
                    <a:pt x="3797" y="216"/>
                    <a:pt x="3797" y="216"/>
                  </a:cubicBezTo>
                  <a:cubicBezTo>
                    <a:pt x="3798" y="220"/>
                    <a:pt x="3798" y="220"/>
                    <a:pt x="3798" y="220"/>
                  </a:cubicBezTo>
                  <a:cubicBezTo>
                    <a:pt x="3798" y="216"/>
                    <a:pt x="3798" y="216"/>
                    <a:pt x="3798" y="216"/>
                  </a:cubicBezTo>
                  <a:cubicBezTo>
                    <a:pt x="3798" y="216"/>
                    <a:pt x="3797" y="216"/>
                    <a:pt x="3797" y="216"/>
                  </a:cubicBezTo>
                  <a:cubicBezTo>
                    <a:pt x="3798" y="220"/>
                    <a:pt x="3798" y="220"/>
                    <a:pt x="3798" y="220"/>
                  </a:cubicBezTo>
                  <a:cubicBezTo>
                    <a:pt x="3798" y="216"/>
                    <a:pt x="3798" y="216"/>
                    <a:pt x="3798" y="216"/>
                  </a:cubicBezTo>
                  <a:cubicBezTo>
                    <a:pt x="3798" y="219"/>
                    <a:pt x="3798" y="219"/>
                    <a:pt x="3798" y="219"/>
                  </a:cubicBezTo>
                  <a:cubicBezTo>
                    <a:pt x="3799" y="216"/>
                    <a:pt x="3799" y="216"/>
                    <a:pt x="3799" y="216"/>
                  </a:cubicBezTo>
                  <a:cubicBezTo>
                    <a:pt x="3798" y="216"/>
                    <a:pt x="3798" y="216"/>
                    <a:pt x="3798" y="216"/>
                  </a:cubicBezTo>
                  <a:cubicBezTo>
                    <a:pt x="3798" y="219"/>
                    <a:pt x="3798" y="219"/>
                    <a:pt x="3798" y="219"/>
                  </a:cubicBezTo>
                  <a:cubicBezTo>
                    <a:pt x="3799" y="216"/>
                    <a:pt x="3799" y="216"/>
                    <a:pt x="3799" y="216"/>
                  </a:cubicBezTo>
                  <a:cubicBezTo>
                    <a:pt x="3798" y="218"/>
                    <a:pt x="3798" y="218"/>
                    <a:pt x="3798" y="218"/>
                  </a:cubicBezTo>
                  <a:cubicBezTo>
                    <a:pt x="3799" y="216"/>
                    <a:pt x="3799" y="216"/>
                    <a:pt x="3799" y="216"/>
                  </a:cubicBezTo>
                  <a:cubicBezTo>
                    <a:pt x="3799" y="216"/>
                    <a:pt x="3799" y="216"/>
                    <a:pt x="3799" y="216"/>
                  </a:cubicBezTo>
                  <a:cubicBezTo>
                    <a:pt x="3798" y="218"/>
                    <a:pt x="3798" y="218"/>
                    <a:pt x="3798" y="218"/>
                  </a:cubicBezTo>
                  <a:cubicBezTo>
                    <a:pt x="3799" y="216"/>
                    <a:pt x="3799" y="216"/>
                    <a:pt x="3799" y="216"/>
                  </a:cubicBezTo>
                  <a:cubicBezTo>
                    <a:pt x="3799" y="216"/>
                    <a:pt x="3799" y="216"/>
                    <a:pt x="3799" y="216"/>
                  </a:cubicBezTo>
                  <a:cubicBezTo>
                    <a:pt x="3798" y="216"/>
                    <a:pt x="3796" y="215"/>
                    <a:pt x="3794" y="214"/>
                  </a:cubicBezTo>
                  <a:cubicBezTo>
                    <a:pt x="3784" y="210"/>
                    <a:pt x="3765" y="199"/>
                    <a:pt x="3740" y="186"/>
                  </a:cubicBezTo>
                  <a:cubicBezTo>
                    <a:pt x="3704" y="165"/>
                    <a:pt x="3657" y="139"/>
                    <a:pt x="3619" y="118"/>
                  </a:cubicBezTo>
                  <a:cubicBezTo>
                    <a:pt x="3601" y="107"/>
                    <a:pt x="3584" y="98"/>
                    <a:pt x="3572" y="91"/>
                  </a:cubicBezTo>
                  <a:cubicBezTo>
                    <a:pt x="3566" y="88"/>
                    <a:pt x="3562" y="85"/>
                    <a:pt x="3558" y="84"/>
                  </a:cubicBezTo>
                  <a:cubicBezTo>
                    <a:pt x="3555" y="82"/>
                    <a:pt x="3553" y="81"/>
                    <a:pt x="3553" y="81"/>
                  </a:cubicBezTo>
                  <a:cubicBezTo>
                    <a:pt x="3552" y="80"/>
                    <a:pt x="3549" y="80"/>
                    <a:pt x="3548" y="82"/>
                  </a:cubicBezTo>
                  <a:cubicBezTo>
                    <a:pt x="3548" y="82"/>
                    <a:pt x="3548" y="83"/>
                    <a:pt x="3547" y="83"/>
                  </a:cubicBezTo>
                  <a:cubicBezTo>
                    <a:pt x="3547" y="84"/>
                    <a:pt x="3547" y="84"/>
                    <a:pt x="3547" y="84"/>
                  </a:cubicBezTo>
                  <a:cubicBezTo>
                    <a:pt x="3547" y="85"/>
                    <a:pt x="3548" y="86"/>
                    <a:pt x="3548" y="86"/>
                  </a:cubicBezTo>
                  <a:cubicBezTo>
                    <a:pt x="3548" y="87"/>
                    <a:pt x="3548" y="87"/>
                    <a:pt x="3548" y="87"/>
                  </a:cubicBezTo>
                  <a:cubicBezTo>
                    <a:pt x="3549" y="87"/>
                    <a:pt x="3549" y="88"/>
                    <a:pt x="3549" y="88"/>
                  </a:cubicBezTo>
                  <a:cubicBezTo>
                    <a:pt x="3550" y="89"/>
                    <a:pt x="3552" y="90"/>
                    <a:pt x="3554" y="91"/>
                  </a:cubicBezTo>
                  <a:cubicBezTo>
                    <a:pt x="3563" y="97"/>
                    <a:pt x="3581" y="109"/>
                    <a:pt x="3604" y="123"/>
                  </a:cubicBezTo>
                  <a:cubicBezTo>
                    <a:pt x="3673" y="166"/>
                    <a:pt x="3781" y="233"/>
                    <a:pt x="3781" y="233"/>
                  </a:cubicBezTo>
                  <a:cubicBezTo>
                    <a:pt x="3784" y="229"/>
                    <a:pt x="3784" y="229"/>
                    <a:pt x="3784" y="229"/>
                  </a:cubicBezTo>
                  <a:cubicBezTo>
                    <a:pt x="3780" y="227"/>
                    <a:pt x="3780" y="227"/>
                    <a:pt x="3780" y="227"/>
                  </a:cubicBezTo>
                  <a:cubicBezTo>
                    <a:pt x="3783" y="229"/>
                    <a:pt x="3783" y="229"/>
                    <a:pt x="3783" y="229"/>
                  </a:cubicBezTo>
                  <a:cubicBezTo>
                    <a:pt x="3782" y="226"/>
                    <a:pt x="3782" y="226"/>
                    <a:pt x="3782" y="226"/>
                  </a:cubicBezTo>
                  <a:cubicBezTo>
                    <a:pt x="3782" y="226"/>
                    <a:pt x="3781" y="226"/>
                    <a:pt x="3780" y="227"/>
                  </a:cubicBezTo>
                  <a:cubicBezTo>
                    <a:pt x="3783" y="229"/>
                    <a:pt x="3783" y="229"/>
                    <a:pt x="3783" y="229"/>
                  </a:cubicBezTo>
                  <a:cubicBezTo>
                    <a:pt x="3782" y="226"/>
                    <a:pt x="3782" y="226"/>
                    <a:pt x="3782" y="226"/>
                  </a:cubicBezTo>
                  <a:cubicBezTo>
                    <a:pt x="3783" y="229"/>
                    <a:pt x="3783" y="229"/>
                    <a:pt x="3783" y="229"/>
                  </a:cubicBezTo>
                  <a:cubicBezTo>
                    <a:pt x="3783" y="225"/>
                    <a:pt x="3783" y="225"/>
                    <a:pt x="3783" y="225"/>
                  </a:cubicBezTo>
                  <a:cubicBezTo>
                    <a:pt x="3783" y="225"/>
                    <a:pt x="3783" y="225"/>
                    <a:pt x="3782" y="226"/>
                  </a:cubicBezTo>
                  <a:cubicBezTo>
                    <a:pt x="3783" y="229"/>
                    <a:pt x="3783" y="229"/>
                    <a:pt x="3783" y="229"/>
                  </a:cubicBezTo>
                  <a:cubicBezTo>
                    <a:pt x="3783" y="225"/>
                    <a:pt x="3783" y="225"/>
                    <a:pt x="3783" y="225"/>
                  </a:cubicBezTo>
                  <a:cubicBezTo>
                    <a:pt x="3783" y="228"/>
                    <a:pt x="3783" y="228"/>
                    <a:pt x="3783" y="228"/>
                  </a:cubicBezTo>
                  <a:cubicBezTo>
                    <a:pt x="3784" y="225"/>
                    <a:pt x="3784" y="225"/>
                    <a:pt x="3784" y="225"/>
                  </a:cubicBezTo>
                  <a:cubicBezTo>
                    <a:pt x="3783" y="225"/>
                    <a:pt x="3783" y="225"/>
                    <a:pt x="3783" y="225"/>
                  </a:cubicBezTo>
                  <a:cubicBezTo>
                    <a:pt x="3783" y="228"/>
                    <a:pt x="3783" y="228"/>
                    <a:pt x="3783" y="228"/>
                  </a:cubicBezTo>
                  <a:cubicBezTo>
                    <a:pt x="3784" y="225"/>
                    <a:pt x="3784" y="225"/>
                    <a:pt x="3784" y="225"/>
                  </a:cubicBezTo>
                  <a:cubicBezTo>
                    <a:pt x="3784" y="226"/>
                    <a:pt x="3784" y="226"/>
                    <a:pt x="3784" y="226"/>
                  </a:cubicBezTo>
                  <a:cubicBezTo>
                    <a:pt x="3784" y="225"/>
                    <a:pt x="3784" y="225"/>
                    <a:pt x="3784" y="225"/>
                  </a:cubicBezTo>
                  <a:cubicBezTo>
                    <a:pt x="3784" y="225"/>
                    <a:pt x="3784" y="225"/>
                    <a:pt x="3784" y="225"/>
                  </a:cubicBezTo>
                  <a:cubicBezTo>
                    <a:pt x="3784" y="226"/>
                    <a:pt x="3784" y="226"/>
                    <a:pt x="3784" y="226"/>
                  </a:cubicBezTo>
                  <a:cubicBezTo>
                    <a:pt x="3784" y="225"/>
                    <a:pt x="3784" y="225"/>
                    <a:pt x="3784" y="225"/>
                  </a:cubicBezTo>
                  <a:cubicBezTo>
                    <a:pt x="3784" y="225"/>
                    <a:pt x="3783" y="225"/>
                    <a:pt x="3783" y="225"/>
                  </a:cubicBezTo>
                  <a:cubicBezTo>
                    <a:pt x="3780" y="224"/>
                    <a:pt x="3773" y="221"/>
                    <a:pt x="3765" y="216"/>
                  </a:cubicBezTo>
                  <a:cubicBezTo>
                    <a:pt x="3736" y="201"/>
                    <a:pt x="3679" y="169"/>
                    <a:pt x="3630" y="141"/>
                  </a:cubicBezTo>
                  <a:cubicBezTo>
                    <a:pt x="3605" y="127"/>
                    <a:pt x="3583" y="114"/>
                    <a:pt x="3566" y="105"/>
                  </a:cubicBezTo>
                  <a:cubicBezTo>
                    <a:pt x="3558" y="100"/>
                    <a:pt x="3551" y="96"/>
                    <a:pt x="3546" y="93"/>
                  </a:cubicBezTo>
                  <a:cubicBezTo>
                    <a:pt x="3542" y="91"/>
                    <a:pt x="3539" y="89"/>
                    <a:pt x="3539" y="89"/>
                  </a:cubicBezTo>
                  <a:cubicBezTo>
                    <a:pt x="3537" y="88"/>
                    <a:pt x="3535" y="89"/>
                    <a:pt x="3534" y="90"/>
                  </a:cubicBezTo>
                  <a:cubicBezTo>
                    <a:pt x="3533" y="91"/>
                    <a:pt x="3533" y="92"/>
                    <a:pt x="3533" y="93"/>
                  </a:cubicBezTo>
                  <a:cubicBezTo>
                    <a:pt x="3533" y="94"/>
                    <a:pt x="3533" y="95"/>
                    <a:pt x="3534" y="95"/>
                  </a:cubicBezTo>
                  <a:cubicBezTo>
                    <a:pt x="3534" y="96"/>
                    <a:pt x="3534" y="96"/>
                    <a:pt x="3535" y="96"/>
                  </a:cubicBezTo>
                  <a:cubicBezTo>
                    <a:pt x="3535" y="97"/>
                    <a:pt x="3536" y="97"/>
                    <a:pt x="3537" y="98"/>
                  </a:cubicBezTo>
                  <a:cubicBezTo>
                    <a:pt x="3540" y="100"/>
                    <a:pt x="3545" y="104"/>
                    <a:pt x="3554" y="109"/>
                  </a:cubicBezTo>
                  <a:cubicBezTo>
                    <a:pt x="3610" y="145"/>
                    <a:pt x="3773" y="245"/>
                    <a:pt x="3773" y="245"/>
                  </a:cubicBezTo>
                  <a:cubicBezTo>
                    <a:pt x="3775" y="241"/>
                    <a:pt x="3775" y="241"/>
                    <a:pt x="3775" y="241"/>
                  </a:cubicBezTo>
                  <a:cubicBezTo>
                    <a:pt x="3771" y="239"/>
                    <a:pt x="3771" y="239"/>
                    <a:pt x="3771" y="239"/>
                  </a:cubicBezTo>
                  <a:cubicBezTo>
                    <a:pt x="3775" y="241"/>
                    <a:pt x="3775" y="241"/>
                    <a:pt x="3775" y="241"/>
                  </a:cubicBezTo>
                  <a:cubicBezTo>
                    <a:pt x="3773" y="237"/>
                    <a:pt x="3773" y="237"/>
                    <a:pt x="3773" y="237"/>
                  </a:cubicBezTo>
                  <a:cubicBezTo>
                    <a:pt x="3773" y="238"/>
                    <a:pt x="3772" y="238"/>
                    <a:pt x="3771" y="239"/>
                  </a:cubicBezTo>
                  <a:cubicBezTo>
                    <a:pt x="3775" y="241"/>
                    <a:pt x="3775" y="241"/>
                    <a:pt x="3775" y="241"/>
                  </a:cubicBezTo>
                  <a:cubicBezTo>
                    <a:pt x="3773" y="237"/>
                    <a:pt x="3773" y="237"/>
                    <a:pt x="3773" y="237"/>
                  </a:cubicBezTo>
                  <a:cubicBezTo>
                    <a:pt x="3775" y="241"/>
                    <a:pt x="3775" y="241"/>
                    <a:pt x="3775" y="241"/>
                  </a:cubicBezTo>
                  <a:cubicBezTo>
                    <a:pt x="3775" y="237"/>
                    <a:pt x="3775" y="237"/>
                    <a:pt x="3775" y="237"/>
                  </a:cubicBezTo>
                  <a:cubicBezTo>
                    <a:pt x="3774" y="237"/>
                    <a:pt x="3774" y="237"/>
                    <a:pt x="3773" y="237"/>
                  </a:cubicBezTo>
                  <a:cubicBezTo>
                    <a:pt x="3775" y="241"/>
                    <a:pt x="3775" y="241"/>
                    <a:pt x="3775" y="241"/>
                  </a:cubicBezTo>
                  <a:cubicBezTo>
                    <a:pt x="3775" y="237"/>
                    <a:pt x="3775" y="237"/>
                    <a:pt x="3775" y="237"/>
                  </a:cubicBezTo>
                  <a:cubicBezTo>
                    <a:pt x="3775" y="241"/>
                    <a:pt x="3775" y="241"/>
                    <a:pt x="3775" y="241"/>
                  </a:cubicBezTo>
                  <a:cubicBezTo>
                    <a:pt x="3775" y="237"/>
                    <a:pt x="3775" y="237"/>
                    <a:pt x="3775" y="237"/>
                  </a:cubicBezTo>
                  <a:cubicBezTo>
                    <a:pt x="3775" y="237"/>
                    <a:pt x="3775" y="237"/>
                    <a:pt x="3775" y="237"/>
                  </a:cubicBezTo>
                  <a:cubicBezTo>
                    <a:pt x="3775" y="241"/>
                    <a:pt x="3775" y="241"/>
                    <a:pt x="3775" y="241"/>
                  </a:cubicBezTo>
                  <a:cubicBezTo>
                    <a:pt x="3775" y="237"/>
                    <a:pt x="3775" y="237"/>
                    <a:pt x="3775" y="237"/>
                  </a:cubicBezTo>
                  <a:cubicBezTo>
                    <a:pt x="3775" y="239"/>
                    <a:pt x="3775" y="239"/>
                    <a:pt x="3775" y="239"/>
                  </a:cubicBezTo>
                  <a:cubicBezTo>
                    <a:pt x="3776" y="237"/>
                    <a:pt x="3776" y="237"/>
                    <a:pt x="3776" y="237"/>
                  </a:cubicBezTo>
                  <a:cubicBezTo>
                    <a:pt x="3775" y="237"/>
                    <a:pt x="3775" y="237"/>
                    <a:pt x="3775" y="237"/>
                  </a:cubicBezTo>
                  <a:cubicBezTo>
                    <a:pt x="3775" y="239"/>
                    <a:pt x="3775" y="239"/>
                    <a:pt x="3775" y="239"/>
                  </a:cubicBezTo>
                  <a:cubicBezTo>
                    <a:pt x="3776" y="237"/>
                    <a:pt x="3776" y="237"/>
                    <a:pt x="3776" y="237"/>
                  </a:cubicBezTo>
                  <a:cubicBezTo>
                    <a:pt x="3775" y="237"/>
                    <a:pt x="3775" y="237"/>
                    <a:pt x="3774" y="237"/>
                  </a:cubicBezTo>
                  <a:cubicBezTo>
                    <a:pt x="3771" y="235"/>
                    <a:pt x="3765" y="232"/>
                    <a:pt x="3757" y="227"/>
                  </a:cubicBezTo>
                  <a:cubicBezTo>
                    <a:pt x="3727" y="211"/>
                    <a:pt x="3671" y="178"/>
                    <a:pt x="3621" y="148"/>
                  </a:cubicBezTo>
                  <a:cubicBezTo>
                    <a:pt x="3596" y="134"/>
                    <a:pt x="3573" y="120"/>
                    <a:pt x="3556" y="110"/>
                  </a:cubicBezTo>
                  <a:cubicBezTo>
                    <a:pt x="3547" y="106"/>
                    <a:pt x="3540" y="102"/>
                    <a:pt x="3535" y="99"/>
                  </a:cubicBezTo>
                  <a:cubicBezTo>
                    <a:pt x="3533" y="97"/>
                    <a:pt x="3531" y="96"/>
                    <a:pt x="3529" y="95"/>
                  </a:cubicBezTo>
                  <a:cubicBezTo>
                    <a:pt x="3529" y="95"/>
                    <a:pt x="3528" y="95"/>
                    <a:pt x="3528" y="95"/>
                  </a:cubicBezTo>
                  <a:cubicBezTo>
                    <a:pt x="3527" y="94"/>
                    <a:pt x="3527" y="94"/>
                    <a:pt x="3527" y="94"/>
                  </a:cubicBezTo>
                  <a:cubicBezTo>
                    <a:pt x="3526" y="94"/>
                    <a:pt x="3526" y="94"/>
                    <a:pt x="3526" y="94"/>
                  </a:cubicBezTo>
                  <a:cubicBezTo>
                    <a:pt x="3526" y="94"/>
                    <a:pt x="3526" y="94"/>
                    <a:pt x="3525" y="94"/>
                  </a:cubicBezTo>
                  <a:cubicBezTo>
                    <a:pt x="3525" y="94"/>
                    <a:pt x="3524" y="94"/>
                    <a:pt x="3524" y="94"/>
                  </a:cubicBezTo>
                  <a:cubicBezTo>
                    <a:pt x="3523" y="94"/>
                    <a:pt x="3522" y="95"/>
                    <a:pt x="3522" y="96"/>
                  </a:cubicBezTo>
                  <a:cubicBezTo>
                    <a:pt x="3521" y="98"/>
                    <a:pt x="3521" y="100"/>
                    <a:pt x="3523" y="101"/>
                  </a:cubicBezTo>
                  <a:cubicBezTo>
                    <a:pt x="3768" y="254"/>
                    <a:pt x="3768" y="254"/>
                    <a:pt x="3768" y="254"/>
                  </a:cubicBezTo>
                  <a:cubicBezTo>
                    <a:pt x="3770" y="251"/>
                    <a:pt x="3770" y="251"/>
                    <a:pt x="3770" y="251"/>
                  </a:cubicBezTo>
                  <a:cubicBezTo>
                    <a:pt x="3767" y="249"/>
                    <a:pt x="3767" y="249"/>
                    <a:pt x="3767" y="249"/>
                  </a:cubicBezTo>
                  <a:cubicBezTo>
                    <a:pt x="3770" y="251"/>
                    <a:pt x="3770" y="251"/>
                    <a:pt x="3770" y="251"/>
                  </a:cubicBezTo>
                  <a:cubicBezTo>
                    <a:pt x="3769" y="248"/>
                    <a:pt x="3769" y="248"/>
                    <a:pt x="3769" y="248"/>
                  </a:cubicBezTo>
                  <a:cubicBezTo>
                    <a:pt x="3768" y="248"/>
                    <a:pt x="3767" y="248"/>
                    <a:pt x="3767" y="249"/>
                  </a:cubicBezTo>
                  <a:cubicBezTo>
                    <a:pt x="3770" y="251"/>
                    <a:pt x="3770" y="251"/>
                    <a:pt x="3770" y="251"/>
                  </a:cubicBezTo>
                  <a:cubicBezTo>
                    <a:pt x="3769" y="248"/>
                    <a:pt x="3769" y="248"/>
                    <a:pt x="3769" y="248"/>
                  </a:cubicBezTo>
                  <a:cubicBezTo>
                    <a:pt x="3769" y="249"/>
                    <a:pt x="3769" y="249"/>
                    <a:pt x="3769" y="249"/>
                  </a:cubicBezTo>
                  <a:cubicBezTo>
                    <a:pt x="3769" y="247"/>
                    <a:pt x="3769" y="247"/>
                    <a:pt x="3769" y="247"/>
                  </a:cubicBezTo>
                  <a:cubicBezTo>
                    <a:pt x="3769" y="247"/>
                    <a:pt x="3769" y="247"/>
                    <a:pt x="3769" y="248"/>
                  </a:cubicBezTo>
                  <a:cubicBezTo>
                    <a:pt x="3769" y="249"/>
                    <a:pt x="3769" y="249"/>
                    <a:pt x="3769" y="249"/>
                  </a:cubicBezTo>
                  <a:cubicBezTo>
                    <a:pt x="3769" y="247"/>
                    <a:pt x="3769" y="247"/>
                    <a:pt x="3769" y="247"/>
                  </a:cubicBezTo>
                  <a:cubicBezTo>
                    <a:pt x="3769" y="247"/>
                    <a:pt x="3769" y="247"/>
                    <a:pt x="3769" y="247"/>
                  </a:cubicBezTo>
                  <a:cubicBezTo>
                    <a:pt x="3769" y="247"/>
                    <a:pt x="3767" y="247"/>
                    <a:pt x="3764" y="246"/>
                  </a:cubicBezTo>
                  <a:cubicBezTo>
                    <a:pt x="3759" y="244"/>
                    <a:pt x="3751" y="240"/>
                    <a:pt x="3741" y="235"/>
                  </a:cubicBezTo>
                  <a:cubicBezTo>
                    <a:pt x="3706" y="217"/>
                    <a:pt x="3649" y="185"/>
                    <a:pt x="3601" y="157"/>
                  </a:cubicBezTo>
                  <a:cubicBezTo>
                    <a:pt x="3577" y="143"/>
                    <a:pt x="3555" y="130"/>
                    <a:pt x="3539" y="120"/>
                  </a:cubicBezTo>
                  <a:cubicBezTo>
                    <a:pt x="3531" y="115"/>
                    <a:pt x="3524" y="112"/>
                    <a:pt x="3520" y="109"/>
                  </a:cubicBezTo>
                  <a:cubicBezTo>
                    <a:pt x="3515" y="106"/>
                    <a:pt x="3513" y="105"/>
                    <a:pt x="3513" y="105"/>
                  </a:cubicBezTo>
                  <a:cubicBezTo>
                    <a:pt x="3511" y="104"/>
                    <a:pt x="3509" y="104"/>
                    <a:pt x="3507" y="106"/>
                  </a:cubicBezTo>
                  <a:cubicBezTo>
                    <a:pt x="3507" y="107"/>
                    <a:pt x="3507" y="108"/>
                    <a:pt x="3507" y="108"/>
                  </a:cubicBezTo>
                  <a:cubicBezTo>
                    <a:pt x="3507" y="109"/>
                    <a:pt x="3507" y="110"/>
                    <a:pt x="3507" y="110"/>
                  </a:cubicBezTo>
                  <a:cubicBezTo>
                    <a:pt x="3508" y="111"/>
                    <a:pt x="3508" y="111"/>
                    <a:pt x="3508" y="112"/>
                  </a:cubicBezTo>
                  <a:cubicBezTo>
                    <a:pt x="3509" y="112"/>
                    <a:pt x="3509" y="113"/>
                    <a:pt x="3510" y="113"/>
                  </a:cubicBezTo>
                  <a:cubicBezTo>
                    <a:pt x="3513" y="116"/>
                    <a:pt x="3519" y="120"/>
                    <a:pt x="3528" y="125"/>
                  </a:cubicBezTo>
                  <a:cubicBezTo>
                    <a:pt x="3586" y="163"/>
                    <a:pt x="3754" y="265"/>
                    <a:pt x="3754" y="265"/>
                  </a:cubicBezTo>
                  <a:cubicBezTo>
                    <a:pt x="3756" y="262"/>
                    <a:pt x="3756" y="262"/>
                    <a:pt x="3756" y="262"/>
                  </a:cubicBezTo>
                  <a:cubicBezTo>
                    <a:pt x="3753" y="260"/>
                    <a:pt x="3753" y="260"/>
                    <a:pt x="3753" y="260"/>
                  </a:cubicBezTo>
                  <a:cubicBezTo>
                    <a:pt x="3756" y="262"/>
                    <a:pt x="3756" y="262"/>
                    <a:pt x="3756" y="262"/>
                  </a:cubicBezTo>
                  <a:cubicBezTo>
                    <a:pt x="3755" y="258"/>
                    <a:pt x="3755" y="258"/>
                    <a:pt x="3755" y="258"/>
                  </a:cubicBezTo>
                  <a:cubicBezTo>
                    <a:pt x="3754" y="258"/>
                    <a:pt x="3753" y="259"/>
                    <a:pt x="3753" y="260"/>
                  </a:cubicBezTo>
                  <a:cubicBezTo>
                    <a:pt x="3756" y="262"/>
                    <a:pt x="3756" y="262"/>
                    <a:pt x="3756" y="262"/>
                  </a:cubicBezTo>
                  <a:cubicBezTo>
                    <a:pt x="3755" y="258"/>
                    <a:pt x="3755" y="258"/>
                    <a:pt x="3755" y="258"/>
                  </a:cubicBezTo>
                  <a:cubicBezTo>
                    <a:pt x="3756" y="261"/>
                    <a:pt x="3756" y="261"/>
                    <a:pt x="3756" y="261"/>
                  </a:cubicBezTo>
                  <a:cubicBezTo>
                    <a:pt x="3756" y="258"/>
                    <a:pt x="3756" y="258"/>
                    <a:pt x="3756" y="258"/>
                  </a:cubicBezTo>
                  <a:cubicBezTo>
                    <a:pt x="3756" y="258"/>
                    <a:pt x="3755" y="258"/>
                    <a:pt x="3755" y="258"/>
                  </a:cubicBezTo>
                  <a:cubicBezTo>
                    <a:pt x="3756" y="261"/>
                    <a:pt x="3756" y="261"/>
                    <a:pt x="3756" y="261"/>
                  </a:cubicBezTo>
                  <a:cubicBezTo>
                    <a:pt x="3756" y="258"/>
                    <a:pt x="3756" y="258"/>
                    <a:pt x="3756" y="258"/>
                  </a:cubicBezTo>
                  <a:cubicBezTo>
                    <a:pt x="3756" y="260"/>
                    <a:pt x="3756" y="260"/>
                    <a:pt x="3756" y="260"/>
                  </a:cubicBezTo>
                  <a:cubicBezTo>
                    <a:pt x="3756" y="258"/>
                    <a:pt x="3756" y="258"/>
                    <a:pt x="3756" y="258"/>
                  </a:cubicBezTo>
                  <a:cubicBezTo>
                    <a:pt x="3756" y="258"/>
                    <a:pt x="3756" y="258"/>
                    <a:pt x="3756" y="258"/>
                  </a:cubicBezTo>
                  <a:cubicBezTo>
                    <a:pt x="3756" y="260"/>
                    <a:pt x="3756" y="260"/>
                    <a:pt x="3756" y="260"/>
                  </a:cubicBezTo>
                  <a:cubicBezTo>
                    <a:pt x="3756" y="258"/>
                    <a:pt x="3756" y="258"/>
                    <a:pt x="3756" y="258"/>
                  </a:cubicBezTo>
                  <a:cubicBezTo>
                    <a:pt x="3756" y="258"/>
                    <a:pt x="3756" y="258"/>
                    <a:pt x="3756" y="258"/>
                  </a:cubicBezTo>
                  <a:cubicBezTo>
                    <a:pt x="3756" y="258"/>
                    <a:pt x="3754" y="257"/>
                    <a:pt x="3752" y="256"/>
                  </a:cubicBezTo>
                  <a:cubicBezTo>
                    <a:pt x="3742" y="251"/>
                    <a:pt x="3723" y="240"/>
                    <a:pt x="3699" y="226"/>
                  </a:cubicBezTo>
                  <a:cubicBezTo>
                    <a:pt x="3662" y="204"/>
                    <a:pt x="3616" y="176"/>
                    <a:pt x="3577" y="153"/>
                  </a:cubicBezTo>
                  <a:cubicBezTo>
                    <a:pt x="3558" y="142"/>
                    <a:pt x="3541" y="132"/>
                    <a:pt x="3528" y="124"/>
                  </a:cubicBezTo>
                  <a:cubicBezTo>
                    <a:pt x="3521" y="121"/>
                    <a:pt x="3516" y="118"/>
                    <a:pt x="3511" y="116"/>
                  </a:cubicBezTo>
                  <a:cubicBezTo>
                    <a:pt x="3509" y="115"/>
                    <a:pt x="3507" y="114"/>
                    <a:pt x="3506" y="113"/>
                  </a:cubicBezTo>
                  <a:cubicBezTo>
                    <a:pt x="3505" y="113"/>
                    <a:pt x="3504" y="113"/>
                    <a:pt x="3504" y="113"/>
                  </a:cubicBezTo>
                  <a:cubicBezTo>
                    <a:pt x="3503" y="113"/>
                    <a:pt x="3502" y="112"/>
                    <a:pt x="3501" y="112"/>
                  </a:cubicBezTo>
                  <a:cubicBezTo>
                    <a:pt x="3501" y="112"/>
                    <a:pt x="3500" y="112"/>
                    <a:pt x="3500" y="113"/>
                  </a:cubicBezTo>
                  <a:cubicBezTo>
                    <a:pt x="3499" y="113"/>
                    <a:pt x="3498" y="114"/>
                    <a:pt x="3497" y="115"/>
                  </a:cubicBezTo>
                  <a:cubicBezTo>
                    <a:pt x="3497" y="115"/>
                    <a:pt x="3497" y="117"/>
                    <a:pt x="3497" y="118"/>
                  </a:cubicBezTo>
                  <a:cubicBezTo>
                    <a:pt x="3497" y="119"/>
                    <a:pt x="3498" y="120"/>
                    <a:pt x="3499" y="120"/>
                  </a:cubicBezTo>
                  <a:cubicBezTo>
                    <a:pt x="3499" y="120"/>
                    <a:pt x="3503" y="122"/>
                    <a:pt x="3509" y="126"/>
                  </a:cubicBezTo>
                  <a:cubicBezTo>
                    <a:pt x="3533" y="141"/>
                    <a:pt x="3592" y="176"/>
                    <a:pt x="3645" y="209"/>
                  </a:cubicBezTo>
                  <a:cubicBezTo>
                    <a:pt x="3671" y="225"/>
                    <a:pt x="3696" y="240"/>
                    <a:pt x="3714" y="252"/>
                  </a:cubicBezTo>
                  <a:cubicBezTo>
                    <a:pt x="3724" y="258"/>
                    <a:pt x="3731" y="263"/>
                    <a:pt x="3736" y="267"/>
                  </a:cubicBezTo>
                  <a:cubicBezTo>
                    <a:pt x="3739" y="269"/>
                    <a:pt x="3741" y="270"/>
                    <a:pt x="3742" y="271"/>
                  </a:cubicBezTo>
                  <a:cubicBezTo>
                    <a:pt x="3743" y="272"/>
                    <a:pt x="3743" y="272"/>
                    <a:pt x="3743" y="272"/>
                  </a:cubicBezTo>
                  <a:cubicBezTo>
                    <a:pt x="3743" y="272"/>
                    <a:pt x="3743" y="272"/>
                    <a:pt x="3743" y="272"/>
                  </a:cubicBezTo>
                  <a:cubicBezTo>
                    <a:pt x="3745" y="271"/>
                    <a:pt x="3745" y="271"/>
                    <a:pt x="3745" y="271"/>
                  </a:cubicBezTo>
                  <a:cubicBezTo>
                    <a:pt x="3743" y="272"/>
                    <a:pt x="3743" y="272"/>
                    <a:pt x="3743" y="272"/>
                  </a:cubicBezTo>
                  <a:cubicBezTo>
                    <a:pt x="3743" y="272"/>
                    <a:pt x="3743" y="272"/>
                    <a:pt x="3743" y="272"/>
                  </a:cubicBezTo>
                  <a:cubicBezTo>
                    <a:pt x="3745" y="271"/>
                    <a:pt x="3745" y="271"/>
                    <a:pt x="3745" y="271"/>
                  </a:cubicBezTo>
                  <a:cubicBezTo>
                    <a:pt x="3743" y="272"/>
                    <a:pt x="3743" y="272"/>
                    <a:pt x="3743" y="272"/>
                  </a:cubicBezTo>
                  <a:cubicBezTo>
                    <a:pt x="3746" y="270"/>
                    <a:pt x="3746" y="270"/>
                    <a:pt x="3746" y="270"/>
                  </a:cubicBezTo>
                  <a:cubicBezTo>
                    <a:pt x="3743" y="270"/>
                    <a:pt x="3743" y="270"/>
                    <a:pt x="3743" y="270"/>
                  </a:cubicBezTo>
                  <a:cubicBezTo>
                    <a:pt x="3743" y="271"/>
                    <a:pt x="3743" y="272"/>
                    <a:pt x="3743" y="272"/>
                  </a:cubicBezTo>
                  <a:cubicBezTo>
                    <a:pt x="3746" y="270"/>
                    <a:pt x="3746" y="270"/>
                    <a:pt x="3746" y="270"/>
                  </a:cubicBezTo>
                  <a:cubicBezTo>
                    <a:pt x="3743" y="270"/>
                    <a:pt x="3743" y="270"/>
                    <a:pt x="3743" y="270"/>
                  </a:cubicBezTo>
                  <a:cubicBezTo>
                    <a:pt x="3746" y="270"/>
                    <a:pt x="3746" y="270"/>
                    <a:pt x="3746" y="270"/>
                  </a:cubicBezTo>
                  <a:cubicBezTo>
                    <a:pt x="3743" y="268"/>
                    <a:pt x="3743" y="268"/>
                    <a:pt x="3743" y="268"/>
                  </a:cubicBezTo>
                  <a:cubicBezTo>
                    <a:pt x="3743" y="269"/>
                    <a:pt x="3743" y="270"/>
                    <a:pt x="3743" y="270"/>
                  </a:cubicBezTo>
                  <a:cubicBezTo>
                    <a:pt x="3746" y="270"/>
                    <a:pt x="3746" y="270"/>
                    <a:pt x="3746" y="270"/>
                  </a:cubicBezTo>
                  <a:cubicBezTo>
                    <a:pt x="3743" y="268"/>
                    <a:pt x="3743" y="268"/>
                    <a:pt x="3743" y="268"/>
                  </a:cubicBezTo>
                  <a:cubicBezTo>
                    <a:pt x="3747" y="270"/>
                    <a:pt x="3747" y="270"/>
                    <a:pt x="3747" y="270"/>
                  </a:cubicBezTo>
                  <a:cubicBezTo>
                    <a:pt x="3749" y="267"/>
                    <a:pt x="3749" y="267"/>
                    <a:pt x="3749" y="267"/>
                  </a:cubicBezTo>
                  <a:cubicBezTo>
                    <a:pt x="3492" y="120"/>
                    <a:pt x="3492" y="120"/>
                    <a:pt x="3492" y="120"/>
                  </a:cubicBezTo>
                  <a:cubicBezTo>
                    <a:pt x="3490" y="119"/>
                    <a:pt x="3488" y="120"/>
                    <a:pt x="3487" y="122"/>
                  </a:cubicBezTo>
                  <a:cubicBezTo>
                    <a:pt x="3485" y="124"/>
                    <a:pt x="3486" y="126"/>
                    <a:pt x="3488" y="127"/>
                  </a:cubicBezTo>
                  <a:cubicBezTo>
                    <a:pt x="3488" y="127"/>
                    <a:pt x="3492" y="130"/>
                    <a:pt x="3498" y="134"/>
                  </a:cubicBezTo>
                  <a:cubicBezTo>
                    <a:pt x="3522" y="148"/>
                    <a:pt x="3581" y="184"/>
                    <a:pt x="3634" y="216"/>
                  </a:cubicBezTo>
                  <a:cubicBezTo>
                    <a:pt x="3661" y="233"/>
                    <a:pt x="3686" y="248"/>
                    <a:pt x="3704" y="260"/>
                  </a:cubicBezTo>
                  <a:cubicBezTo>
                    <a:pt x="3713" y="266"/>
                    <a:pt x="3721" y="271"/>
                    <a:pt x="3726" y="275"/>
                  </a:cubicBezTo>
                  <a:cubicBezTo>
                    <a:pt x="3729" y="276"/>
                    <a:pt x="3731" y="278"/>
                    <a:pt x="3732" y="279"/>
                  </a:cubicBezTo>
                  <a:cubicBezTo>
                    <a:pt x="3733" y="279"/>
                    <a:pt x="3733" y="280"/>
                    <a:pt x="3733" y="280"/>
                  </a:cubicBezTo>
                  <a:cubicBezTo>
                    <a:pt x="3733" y="280"/>
                    <a:pt x="3733" y="280"/>
                    <a:pt x="3733" y="280"/>
                  </a:cubicBezTo>
                  <a:cubicBezTo>
                    <a:pt x="3735" y="279"/>
                    <a:pt x="3735" y="279"/>
                    <a:pt x="3735" y="279"/>
                  </a:cubicBezTo>
                  <a:cubicBezTo>
                    <a:pt x="3733" y="280"/>
                    <a:pt x="3733" y="280"/>
                    <a:pt x="3733" y="280"/>
                  </a:cubicBezTo>
                  <a:cubicBezTo>
                    <a:pt x="3733" y="280"/>
                    <a:pt x="3733" y="280"/>
                    <a:pt x="3733" y="280"/>
                  </a:cubicBezTo>
                  <a:cubicBezTo>
                    <a:pt x="3735" y="279"/>
                    <a:pt x="3735" y="279"/>
                    <a:pt x="3735" y="279"/>
                  </a:cubicBezTo>
                  <a:cubicBezTo>
                    <a:pt x="3733" y="280"/>
                    <a:pt x="3733" y="280"/>
                    <a:pt x="3733" y="280"/>
                  </a:cubicBezTo>
                  <a:cubicBezTo>
                    <a:pt x="3736" y="278"/>
                    <a:pt x="3736" y="278"/>
                    <a:pt x="3736" y="278"/>
                  </a:cubicBezTo>
                  <a:cubicBezTo>
                    <a:pt x="3733" y="278"/>
                    <a:pt x="3733" y="278"/>
                    <a:pt x="3733" y="278"/>
                  </a:cubicBezTo>
                  <a:cubicBezTo>
                    <a:pt x="3733" y="279"/>
                    <a:pt x="3733" y="280"/>
                    <a:pt x="3733" y="280"/>
                  </a:cubicBezTo>
                  <a:cubicBezTo>
                    <a:pt x="3736" y="278"/>
                    <a:pt x="3736" y="278"/>
                    <a:pt x="3736" y="278"/>
                  </a:cubicBezTo>
                  <a:cubicBezTo>
                    <a:pt x="3733" y="278"/>
                    <a:pt x="3733" y="278"/>
                    <a:pt x="3733" y="278"/>
                  </a:cubicBezTo>
                  <a:cubicBezTo>
                    <a:pt x="3736" y="278"/>
                    <a:pt x="3736" y="278"/>
                    <a:pt x="3736" y="278"/>
                  </a:cubicBezTo>
                  <a:cubicBezTo>
                    <a:pt x="3733" y="276"/>
                    <a:pt x="3733" y="276"/>
                    <a:pt x="3733" y="276"/>
                  </a:cubicBezTo>
                  <a:cubicBezTo>
                    <a:pt x="3733" y="277"/>
                    <a:pt x="3733" y="277"/>
                    <a:pt x="3733" y="278"/>
                  </a:cubicBezTo>
                  <a:cubicBezTo>
                    <a:pt x="3736" y="278"/>
                    <a:pt x="3736" y="278"/>
                    <a:pt x="3736" y="278"/>
                  </a:cubicBezTo>
                  <a:cubicBezTo>
                    <a:pt x="3733" y="276"/>
                    <a:pt x="3733" y="276"/>
                    <a:pt x="3733" y="276"/>
                  </a:cubicBezTo>
                  <a:cubicBezTo>
                    <a:pt x="3737" y="278"/>
                    <a:pt x="3737" y="278"/>
                    <a:pt x="3737" y="278"/>
                  </a:cubicBezTo>
                  <a:cubicBezTo>
                    <a:pt x="3739" y="275"/>
                    <a:pt x="3739" y="275"/>
                    <a:pt x="3739" y="275"/>
                  </a:cubicBezTo>
                  <a:cubicBezTo>
                    <a:pt x="3739" y="275"/>
                    <a:pt x="3678" y="238"/>
                    <a:pt x="3615" y="201"/>
                  </a:cubicBezTo>
                  <a:cubicBezTo>
                    <a:pt x="3583" y="182"/>
                    <a:pt x="3551" y="164"/>
                    <a:pt x="3526" y="150"/>
                  </a:cubicBezTo>
                  <a:cubicBezTo>
                    <a:pt x="3513" y="143"/>
                    <a:pt x="3503" y="137"/>
                    <a:pt x="3494" y="133"/>
                  </a:cubicBezTo>
                  <a:cubicBezTo>
                    <a:pt x="3490" y="131"/>
                    <a:pt x="3486" y="130"/>
                    <a:pt x="3483" y="128"/>
                  </a:cubicBezTo>
                  <a:cubicBezTo>
                    <a:pt x="3482" y="128"/>
                    <a:pt x="3481" y="127"/>
                    <a:pt x="3480" y="127"/>
                  </a:cubicBezTo>
                  <a:cubicBezTo>
                    <a:pt x="3478" y="127"/>
                    <a:pt x="3477" y="127"/>
                    <a:pt x="3476" y="127"/>
                  </a:cubicBezTo>
                  <a:cubicBezTo>
                    <a:pt x="3476" y="127"/>
                    <a:pt x="3475" y="127"/>
                    <a:pt x="3474" y="127"/>
                  </a:cubicBezTo>
                  <a:cubicBezTo>
                    <a:pt x="3474" y="127"/>
                    <a:pt x="3473" y="128"/>
                    <a:pt x="3472" y="129"/>
                  </a:cubicBezTo>
                  <a:cubicBezTo>
                    <a:pt x="3471" y="131"/>
                    <a:pt x="3471" y="133"/>
                    <a:pt x="3473" y="134"/>
                  </a:cubicBezTo>
                  <a:cubicBezTo>
                    <a:pt x="3724" y="291"/>
                    <a:pt x="3724" y="291"/>
                    <a:pt x="3724" y="291"/>
                  </a:cubicBezTo>
                  <a:cubicBezTo>
                    <a:pt x="3726" y="288"/>
                    <a:pt x="3726" y="288"/>
                    <a:pt x="3726" y="288"/>
                  </a:cubicBezTo>
                  <a:cubicBezTo>
                    <a:pt x="3723" y="286"/>
                    <a:pt x="3723" y="286"/>
                    <a:pt x="3723" y="286"/>
                  </a:cubicBezTo>
                  <a:cubicBezTo>
                    <a:pt x="3726" y="288"/>
                    <a:pt x="3726" y="288"/>
                    <a:pt x="3726" y="288"/>
                  </a:cubicBezTo>
                  <a:cubicBezTo>
                    <a:pt x="3725" y="284"/>
                    <a:pt x="3725" y="284"/>
                    <a:pt x="3725" y="284"/>
                  </a:cubicBezTo>
                  <a:cubicBezTo>
                    <a:pt x="3724" y="284"/>
                    <a:pt x="3723" y="285"/>
                    <a:pt x="3723" y="286"/>
                  </a:cubicBezTo>
                  <a:cubicBezTo>
                    <a:pt x="3726" y="288"/>
                    <a:pt x="3726" y="288"/>
                    <a:pt x="3726" y="288"/>
                  </a:cubicBezTo>
                  <a:cubicBezTo>
                    <a:pt x="3725" y="284"/>
                    <a:pt x="3725" y="284"/>
                    <a:pt x="3725" y="284"/>
                  </a:cubicBezTo>
                  <a:cubicBezTo>
                    <a:pt x="3726" y="287"/>
                    <a:pt x="3726" y="287"/>
                    <a:pt x="3726" y="287"/>
                  </a:cubicBezTo>
                  <a:cubicBezTo>
                    <a:pt x="3726" y="284"/>
                    <a:pt x="3726" y="284"/>
                    <a:pt x="3726" y="284"/>
                  </a:cubicBezTo>
                  <a:cubicBezTo>
                    <a:pt x="3726" y="284"/>
                    <a:pt x="3725" y="284"/>
                    <a:pt x="3725" y="284"/>
                  </a:cubicBezTo>
                  <a:cubicBezTo>
                    <a:pt x="3726" y="287"/>
                    <a:pt x="3726" y="287"/>
                    <a:pt x="3726" y="287"/>
                  </a:cubicBezTo>
                  <a:cubicBezTo>
                    <a:pt x="3726" y="284"/>
                    <a:pt x="3726" y="284"/>
                    <a:pt x="3726" y="284"/>
                  </a:cubicBezTo>
                  <a:cubicBezTo>
                    <a:pt x="3726" y="286"/>
                    <a:pt x="3726" y="286"/>
                    <a:pt x="3726" y="286"/>
                  </a:cubicBezTo>
                  <a:cubicBezTo>
                    <a:pt x="3726" y="284"/>
                    <a:pt x="3726" y="284"/>
                    <a:pt x="3726" y="284"/>
                  </a:cubicBezTo>
                  <a:cubicBezTo>
                    <a:pt x="3726" y="284"/>
                    <a:pt x="3726" y="284"/>
                    <a:pt x="3726" y="284"/>
                  </a:cubicBezTo>
                  <a:cubicBezTo>
                    <a:pt x="3726" y="286"/>
                    <a:pt x="3726" y="286"/>
                    <a:pt x="3726" y="286"/>
                  </a:cubicBezTo>
                  <a:cubicBezTo>
                    <a:pt x="3726" y="284"/>
                    <a:pt x="3726" y="284"/>
                    <a:pt x="3726" y="284"/>
                  </a:cubicBezTo>
                  <a:cubicBezTo>
                    <a:pt x="3726" y="284"/>
                    <a:pt x="3726" y="284"/>
                    <a:pt x="3726" y="284"/>
                  </a:cubicBezTo>
                  <a:cubicBezTo>
                    <a:pt x="3726" y="284"/>
                    <a:pt x="3726" y="284"/>
                    <a:pt x="3726" y="284"/>
                  </a:cubicBezTo>
                  <a:cubicBezTo>
                    <a:pt x="3726" y="284"/>
                    <a:pt x="3726" y="284"/>
                    <a:pt x="3726" y="284"/>
                  </a:cubicBezTo>
                  <a:cubicBezTo>
                    <a:pt x="3726" y="284"/>
                    <a:pt x="3726" y="284"/>
                    <a:pt x="3726" y="284"/>
                  </a:cubicBezTo>
                  <a:cubicBezTo>
                    <a:pt x="3726" y="284"/>
                    <a:pt x="3726" y="284"/>
                    <a:pt x="3726" y="284"/>
                  </a:cubicBezTo>
                  <a:cubicBezTo>
                    <a:pt x="3726" y="284"/>
                    <a:pt x="3725" y="284"/>
                    <a:pt x="3725" y="283"/>
                  </a:cubicBezTo>
                  <a:cubicBezTo>
                    <a:pt x="3721" y="282"/>
                    <a:pt x="3714" y="279"/>
                    <a:pt x="3705" y="274"/>
                  </a:cubicBezTo>
                  <a:cubicBezTo>
                    <a:pt x="3673" y="257"/>
                    <a:pt x="3613" y="222"/>
                    <a:pt x="3560" y="192"/>
                  </a:cubicBezTo>
                  <a:cubicBezTo>
                    <a:pt x="3534" y="177"/>
                    <a:pt x="3510" y="163"/>
                    <a:pt x="3492" y="153"/>
                  </a:cubicBezTo>
                  <a:cubicBezTo>
                    <a:pt x="3483" y="148"/>
                    <a:pt x="3476" y="143"/>
                    <a:pt x="3471" y="140"/>
                  </a:cubicBezTo>
                  <a:cubicBezTo>
                    <a:pt x="3466" y="137"/>
                    <a:pt x="3463" y="136"/>
                    <a:pt x="3463" y="136"/>
                  </a:cubicBezTo>
                  <a:cubicBezTo>
                    <a:pt x="3462" y="135"/>
                    <a:pt x="3459" y="135"/>
                    <a:pt x="3458" y="137"/>
                  </a:cubicBezTo>
                  <a:cubicBezTo>
                    <a:pt x="3457" y="139"/>
                    <a:pt x="3457" y="142"/>
                    <a:pt x="3459" y="143"/>
                  </a:cubicBezTo>
                  <a:cubicBezTo>
                    <a:pt x="3714" y="302"/>
                    <a:pt x="3714" y="302"/>
                    <a:pt x="3714" y="302"/>
                  </a:cubicBezTo>
                  <a:cubicBezTo>
                    <a:pt x="3716" y="298"/>
                    <a:pt x="3716" y="298"/>
                    <a:pt x="3716" y="298"/>
                  </a:cubicBezTo>
                  <a:cubicBezTo>
                    <a:pt x="3712" y="296"/>
                    <a:pt x="3712" y="296"/>
                    <a:pt x="3712" y="296"/>
                  </a:cubicBezTo>
                  <a:cubicBezTo>
                    <a:pt x="3716" y="298"/>
                    <a:pt x="3716" y="298"/>
                    <a:pt x="3716" y="298"/>
                  </a:cubicBezTo>
                  <a:cubicBezTo>
                    <a:pt x="3714" y="295"/>
                    <a:pt x="3714" y="295"/>
                    <a:pt x="3714" y="295"/>
                  </a:cubicBezTo>
                  <a:cubicBezTo>
                    <a:pt x="3714" y="295"/>
                    <a:pt x="3713" y="295"/>
                    <a:pt x="3712" y="296"/>
                  </a:cubicBezTo>
                  <a:cubicBezTo>
                    <a:pt x="3716" y="298"/>
                    <a:pt x="3716" y="298"/>
                    <a:pt x="3716" y="298"/>
                  </a:cubicBezTo>
                  <a:cubicBezTo>
                    <a:pt x="3714" y="295"/>
                    <a:pt x="3714" y="295"/>
                    <a:pt x="3714" y="295"/>
                  </a:cubicBezTo>
                  <a:cubicBezTo>
                    <a:pt x="3715" y="298"/>
                    <a:pt x="3715" y="298"/>
                    <a:pt x="3715" y="298"/>
                  </a:cubicBezTo>
                  <a:cubicBezTo>
                    <a:pt x="3715" y="294"/>
                    <a:pt x="3715" y="294"/>
                    <a:pt x="3715" y="294"/>
                  </a:cubicBezTo>
                  <a:cubicBezTo>
                    <a:pt x="3715" y="294"/>
                    <a:pt x="3715" y="294"/>
                    <a:pt x="3714" y="295"/>
                  </a:cubicBezTo>
                  <a:cubicBezTo>
                    <a:pt x="3715" y="298"/>
                    <a:pt x="3715" y="298"/>
                    <a:pt x="3715" y="298"/>
                  </a:cubicBezTo>
                  <a:cubicBezTo>
                    <a:pt x="3715" y="294"/>
                    <a:pt x="3715" y="294"/>
                    <a:pt x="3715" y="294"/>
                  </a:cubicBezTo>
                  <a:cubicBezTo>
                    <a:pt x="3715" y="296"/>
                    <a:pt x="3715" y="296"/>
                    <a:pt x="3715" y="296"/>
                  </a:cubicBezTo>
                  <a:cubicBezTo>
                    <a:pt x="3716" y="294"/>
                    <a:pt x="3716" y="294"/>
                    <a:pt x="3716" y="294"/>
                  </a:cubicBezTo>
                  <a:cubicBezTo>
                    <a:pt x="3715" y="294"/>
                    <a:pt x="3715" y="294"/>
                    <a:pt x="3715" y="294"/>
                  </a:cubicBezTo>
                  <a:cubicBezTo>
                    <a:pt x="3715" y="296"/>
                    <a:pt x="3715" y="296"/>
                    <a:pt x="3715" y="296"/>
                  </a:cubicBezTo>
                  <a:cubicBezTo>
                    <a:pt x="3716" y="294"/>
                    <a:pt x="3716" y="294"/>
                    <a:pt x="3716" y="294"/>
                  </a:cubicBezTo>
                  <a:cubicBezTo>
                    <a:pt x="3716" y="295"/>
                    <a:pt x="3716" y="295"/>
                    <a:pt x="3716" y="295"/>
                  </a:cubicBezTo>
                  <a:cubicBezTo>
                    <a:pt x="3716" y="294"/>
                    <a:pt x="3716" y="294"/>
                    <a:pt x="3716" y="294"/>
                  </a:cubicBezTo>
                  <a:cubicBezTo>
                    <a:pt x="3716" y="294"/>
                    <a:pt x="3716" y="294"/>
                    <a:pt x="3716" y="294"/>
                  </a:cubicBezTo>
                  <a:cubicBezTo>
                    <a:pt x="3716" y="295"/>
                    <a:pt x="3716" y="295"/>
                    <a:pt x="3716" y="295"/>
                  </a:cubicBezTo>
                  <a:cubicBezTo>
                    <a:pt x="3716" y="294"/>
                    <a:pt x="3716" y="294"/>
                    <a:pt x="3716" y="294"/>
                  </a:cubicBezTo>
                  <a:cubicBezTo>
                    <a:pt x="3716" y="294"/>
                    <a:pt x="3715" y="294"/>
                    <a:pt x="3714" y="294"/>
                  </a:cubicBezTo>
                  <a:cubicBezTo>
                    <a:pt x="3711" y="293"/>
                    <a:pt x="3704" y="289"/>
                    <a:pt x="3695" y="284"/>
                  </a:cubicBezTo>
                  <a:cubicBezTo>
                    <a:pt x="3664" y="268"/>
                    <a:pt x="3604" y="233"/>
                    <a:pt x="3553" y="203"/>
                  </a:cubicBezTo>
                  <a:cubicBezTo>
                    <a:pt x="3527" y="188"/>
                    <a:pt x="3503" y="174"/>
                    <a:pt x="3486" y="164"/>
                  </a:cubicBezTo>
                  <a:cubicBezTo>
                    <a:pt x="3477" y="159"/>
                    <a:pt x="3470" y="154"/>
                    <a:pt x="3466" y="152"/>
                  </a:cubicBezTo>
                  <a:cubicBezTo>
                    <a:pt x="3461" y="149"/>
                    <a:pt x="3458" y="147"/>
                    <a:pt x="3458" y="147"/>
                  </a:cubicBezTo>
                  <a:cubicBezTo>
                    <a:pt x="3456" y="146"/>
                    <a:pt x="3454" y="146"/>
                    <a:pt x="3452" y="148"/>
                  </a:cubicBezTo>
                  <a:cubicBezTo>
                    <a:pt x="3451" y="150"/>
                    <a:pt x="3452" y="153"/>
                    <a:pt x="3454" y="154"/>
                  </a:cubicBezTo>
                  <a:cubicBezTo>
                    <a:pt x="3704" y="310"/>
                    <a:pt x="3704" y="310"/>
                    <a:pt x="3704" y="310"/>
                  </a:cubicBezTo>
                  <a:cubicBezTo>
                    <a:pt x="3706" y="307"/>
                    <a:pt x="3706" y="307"/>
                    <a:pt x="3706" y="307"/>
                  </a:cubicBezTo>
                  <a:cubicBezTo>
                    <a:pt x="3706" y="303"/>
                    <a:pt x="3706" y="303"/>
                    <a:pt x="3706" y="303"/>
                  </a:cubicBezTo>
                  <a:cubicBezTo>
                    <a:pt x="3706" y="307"/>
                    <a:pt x="3706" y="307"/>
                    <a:pt x="3706" y="307"/>
                  </a:cubicBezTo>
                  <a:cubicBezTo>
                    <a:pt x="3707" y="303"/>
                    <a:pt x="3707" y="303"/>
                    <a:pt x="3707" y="303"/>
                  </a:cubicBezTo>
                  <a:cubicBezTo>
                    <a:pt x="3707" y="303"/>
                    <a:pt x="3707" y="303"/>
                    <a:pt x="3706" y="303"/>
                  </a:cubicBezTo>
                  <a:cubicBezTo>
                    <a:pt x="3706" y="307"/>
                    <a:pt x="3706" y="307"/>
                    <a:pt x="3706" y="307"/>
                  </a:cubicBezTo>
                  <a:cubicBezTo>
                    <a:pt x="3707" y="303"/>
                    <a:pt x="3707" y="303"/>
                    <a:pt x="3707" y="303"/>
                  </a:cubicBezTo>
                  <a:cubicBezTo>
                    <a:pt x="3707" y="306"/>
                    <a:pt x="3707" y="306"/>
                    <a:pt x="3707" y="306"/>
                  </a:cubicBezTo>
                  <a:cubicBezTo>
                    <a:pt x="3708" y="303"/>
                    <a:pt x="3708" y="303"/>
                    <a:pt x="3708" y="303"/>
                  </a:cubicBezTo>
                  <a:cubicBezTo>
                    <a:pt x="3707" y="303"/>
                    <a:pt x="3707" y="303"/>
                    <a:pt x="3707" y="303"/>
                  </a:cubicBezTo>
                  <a:cubicBezTo>
                    <a:pt x="3707" y="306"/>
                    <a:pt x="3707" y="306"/>
                    <a:pt x="3707" y="306"/>
                  </a:cubicBezTo>
                  <a:cubicBezTo>
                    <a:pt x="3708" y="303"/>
                    <a:pt x="3708" y="303"/>
                    <a:pt x="3708" y="303"/>
                  </a:cubicBezTo>
                  <a:cubicBezTo>
                    <a:pt x="3708" y="303"/>
                    <a:pt x="3707" y="303"/>
                    <a:pt x="3707" y="303"/>
                  </a:cubicBezTo>
                  <a:cubicBezTo>
                    <a:pt x="3701" y="300"/>
                    <a:pt x="3682" y="289"/>
                    <a:pt x="3657" y="274"/>
                  </a:cubicBezTo>
                  <a:cubicBezTo>
                    <a:pt x="3618" y="252"/>
                    <a:pt x="3565" y="222"/>
                    <a:pt x="3521" y="197"/>
                  </a:cubicBezTo>
                  <a:cubicBezTo>
                    <a:pt x="3499" y="185"/>
                    <a:pt x="3479" y="174"/>
                    <a:pt x="3464" y="166"/>
                  </a:cubicBezTo>
                  <a:cubicBezTo>
                    <a:pt x="3457" y="162"/>
                    <a:pt x="3451" y="159"/>
                    <a:pt x="3446" y="156"/>
                  </a:cubicBezTo>
                  <a:cubicBezTo>
                    <a:pt x="3444" y="155"/>
                    <a:pt x="3442" y="154"/>
                    <a:pt x="3441" y="154"/>
                  </a:cubicBezTo>
                  <a:cubicBezTo>
                    <a:pt x="3440" y="153"/>
                    <a:pt x="3439" y="153"/>
                    <a:pt x="3439" y="153"/>
                  </a:cubicBezTo>
                  <a:cubicBezTo>
                    <a:pt x="3438" y="153"/>
                    <a:pt x="3438" y="153"/>
                    <a:pt x="3438" y="153"/>
                  </a:cubicBezTo>
                  <a:cubicBezTo>
                    <a:pt x="3437" y="153"/>
                    <a:pt x="3437" y="152"/>
                    <a:pt x="3436" y="152"/>
                  </a:cubicBezTo>
                  <a:cubicBezTo>
                    <a:pt x="3436" y="152"/>
                    <a:pt x="3436" y="152"/>
                    <a:pt x="3435" y="153"/>
                  </a:cubicBezTo>
                  <a:cubicBezTo>
                    <a:pt x="3434" y="153"/>
                    <a:pt x="3433" y="153"/>
                    <a:pt x="3433" y="154"/>
                  </a:cubicBezTo>
                  <a:cubicBezTo>
                    <a:pt x="3436" y="156"/>
                    <a:pt x="3436" y="156"/>
                    <a:pt x="3436" y="156"/>
                  </a:cubicBezTo>
                  <a:cubicBezTo>
                    <a:pt x="3433" y="154"/>
                    <a:pt x="3433" y="154"/>
                    <a:pt x="3433" y="154"/>
                  </a:cubicBezTo>
                  <a:cubicBezTo>
                    <a:pt x="3432" y="155"/>
                    <a:pt x="3432" y="156"/>
                    <a:pt x="3432" y="157"/>
                  </a:cubicBezTo>
                  <a:cubicBezTo>
                    <a:pt x="3432" y="158"/>
                    <a:pt x="3433" y="158"/>
                    <a:pt x="3433" y="159"/>
                  </a:cubicBezTo>
                  <a:cubicBezTo>
                    <a:pt x="3433" y="160"/>
                    <a:pt x="3434" y="160"/>
                    <a:pt x="3434" y="160"/>
                  </a:cubicBezTo>
                  <a:cubicBezTo>
                    <a:pt x="3434" y="161"/>
                    <a:pt x="3435" y="161"/>
                    <a:pt x="3436" y="162"/>
                  </a:cubicBezTo>
                  <a:cubicBezTo>
                    <a:pt x="3439" y="164"/>
                    <a:pt x="3446" y="168"/>
                    <a:pt x="3455" y="174"/>
                  </a:cubicBezTo>
                  <a:cubicBezTo>
                    <a:pt x="3485" y="193"/>
                    <a:pt x="3546" y="229"/>
                    <a:pt x="3598" y="261"/>
                  </a:cubicBezTo>
                  <a:cubicBezTo>
                    <a:pt x="3624" y="277"/>
                    <a:pt x="3649" y="292"/>
                    <a:pt x="3666" y="303"/>
                  </a:cubicBezTo>
                  <a:cubicBezTo>
                    <a:pt x="3675" y="309"/>
                    <a:pt x="3682" y="313"/>
                    <a:pt x="3687" y="317"/>
                  </a:cubicBezTo>
                  <a:cubicBezTo>
                    <a:pt x="3690" y="318"/>
                    <a:pt x="3692" y="320"/>
                    <a:pt x="3693" y="321"/>
                  </a:cubicBezTo>
                  <a:cubicBezTo>
                    <a:pt x="3693" y="321"/>
                    <a:pt x="3694" y="322"/>
                    <a:pt x="3694" y="322"/>
                  </a:cubicBezTo>
                  <a:cubicBezTo>
                    <a:pt x="3694" y="322"/>
                    <a:pt x="3694" y="322"/>
                    <a:pt x="3694" y="322"/>
                  </a:cubicBezTo>
                  <a:cubicBezTo>
                    <a:pt x="3696" y="320"/>
                    <a:pt x="3696" y="320"/>
                    <a:pt x="3696" y="320"/>
                  </a:cubicBezTo>
                  <a:cubicBezTo>
                    <a:pt x="3694" y="321"/>
                    <a:pt x="3694" y="321"/>
                    <a:pt x="3694" y="321"/>
                  </a:cubicBezTo>
                  <a:cubicBezTo>
                    <a:pt x="3694" y="322"/>
                    <a:pt x="3694" y="322"/>
                    <a:pt x="3694" y="322"/>
                  </a:cubicBezTo>
                  <a:cubicBezTo>
                    <a:pt x="3696" y="320"/>
                    <a:pt x="3696" y="320"/>
                    <a:pt x="3696" y="320"/>
                  </a:cubicBezTo>
                  <a:cubicBezTo>
                    <a:pt x="3694" y="321"/>
                    <a:pt x="3694" y="321"/>
                    <a:pt x="3694" y="321"/>
                  </a:cubicBezTo>
                  <a:cubicBezTo>
                    <a:pt x="3697" y="320"/>
                    <a:pt x="3697" y="320"/>
                    <a:pt x="3697" y="320"/>
                  </a:cubicBezTo>
                  <a:cubicBezTo>
                    <a:pt x="3693" y="320"/>
                    <a:pt x="3693" y="320"/>
                    <a:pt x="3693" y="320"/>
                  </a:cubicBezTo>
                  <a:cubicBezTo>
                    <a:pt x="3693" y="321"/>
                    <a:pt x="3694" y="321"/>
                    <a:pt x="3694" y="321"/>
                  </a:cubicBezTo>
                  <a:cubicBezTo>
                    <a:pt x="3697" y="320"/>
                    <a:pt x="3697" y="320"/>
                    <a:pt x="3697" y="320"/>
                  </a:cubicBezTo>
                  <a:cubicBezTo>
                    <a:pt x="3693" y="320"/>
                    <a:pt x="3693" y="320"/>
                    <a:pt x="3693" y="320"/>
                  </a:cubicBezTo>
                  <a:cubicBezTo>
                    <a:pt x="3697" y="320"/>
                    <a:pt x="3697" y="320"/>
                    <a:pt x="3697" y="320"/>
                  </a:cubicBezTo>
                  <a:cubicBezTo>
                    <a:pt x="3694" y="318"/>
                    <a:pt x="3694" y="318"/>
                    <a:pt x="3694" y="318"/>
                  </a:cubicBezTo>
                  <a:cubicBezTo>
                    <a:pt x="3694" y="318"/>
                    <a:pt x="3693" y="319"/>
                    <a:pt x="3693" y="320"/>
                  </a:cubicBezTo>
                  <a:cubicBezTo>
                    <a:pt x="3697" y="320"/>
                    <a:pt x="3697" y="320"/>
                    <a:pt x="3697" y="320"/>
                  </a:cubicBezTo>
                  <a:cubicBezTo>
                    <a:pt x="3694" y="318"/>
                    <a:pt x="3694" y="318"/>
                    <a:pt x="3694" y="318"/>
                  </a:cubicBezTo>
                  <a:cubicBezTo>
                    <a:pt x="3697" y="320"/>
                    <a:pt x="3697" y="320"/>
                    <a:pt x="3697" y="320"/>
                  </a:cubicBezTo>
                  <a:cubicBezTo>
                    <a:pt x="3699" y="316"/>
                    <a:pt x="3699" y="316"/>
                    <a:pt x="3699" y="316"/>
                  </a:cubicBezTo>
                  <a:cubicBezTo>
                    <a:pt x="3428" y="164"/>
                    <a:pt x="3428" y="164"/>
                    <a:pt x="3428" y="164"/>
                  </a:cubicBezTo>
                  <a:cubicBezTo>
                    <a:pt x="3426" y="163"/>
                    <a:pt x="3423" y="163"/>
                    <a:pt x="3422" y="165"/>
                  </a:cubicBezTo>
                  <a:cubicBezTo>
                    <a:pt x="3421" y="167"/>
                    <a:pt x="3422" y="170"/>
                    <a:pt x="3423" y="171"/>
                  </a:cubicBezTo>
                  <a:cubicBezTo>
                    <a:pt x="3684" y="334"/>
                    <a:pt x="3684" y="334"/>
                    <a:pt x="3684" y="334"/>
                  </a:cubicBezTo>
                  <a:cubicBezTo>
                    <a:pt x="3686" y="330"/>
                    <a:pt x="3686" y="330"/>
                    <a:pt x="3686" y="330"/>
                  </a:cubicBezTo>
                  <a:cubicBezTo>
                    <a:pt x="3683" y="328"/>
                    <a:pt x="3683" y="328"/>
                    <a:pt x="3683" y="328"/>
                  </a:cubicBezTo>
                  <a:cubicBezTo>
                    <a:pt x="3686" y="330"/>
                    <a:pt x="3686" y="330"/>
                    <a:pt x="3686" y="330"/>
                  </a:cubicBezTo>
                  <a:cubicBezTo>
                    <a:pt x="3685" y="327"/>
                    <a:pt x="3685" y="327"/>
                    <a:pt x="3685" y="327"/>
                  </a:cubicBezTo>
                  <a:cubicBezTo>
                    <a:pt x="3684" y="327"/>
                    <a:pt x="3684" y="327"/>
                    <a:pt x="3683" y="328"/>
                  </a:cubicBezTo>
                  <a:cubicBezTo>
                    <a:pt x="3686" y="330"/>
                    <a:pt x="3686" y="330"/>
                    <a:pt x="3686" y="330"/>
                  </a:cubicBezTo>
                  <a:cubicBezTo>
                    <a:pt x="3685" y="327"/>
                    <a:pt x="3685" y="327"/>
                    <a:pt x="3685" y="327"/>
                  </a:cubicBezTo>
                  <a:cubicBezTo>
                    <a:pt x="3686" y="330"/>
                    <a:pt x="3686" y="330"/>
                    <a:pt x="3686" y="330"/>
                  </a:cubicBezTo>
                  <a:cubicBezTo>
                    <a:pt x="3686" y="326"/>
                    <a:pt x="3686" y="326"/>
                    <a:pt x="3686" y="326"/>
                  </a:cubicBezTo>
                  <a:cubicBezTo>
                    <a:pt x="3686" y="326"/>
                    <a:pt x="3685" y="326"/>
                    <a:pt x="3685" y="327"/>
                  </a:cubicBezTo>
                  <a:cubicBezTo>
                    <a:pt x="3686" y="330"/>
                    <a:pt x="3686" y="330"/>
                    <a:pt x="3686" y="330"/>
                  </a:cubicBezTo>
                  <a:cubicBezTo>
                    <a:pt x="3686" y="326"/>
                    <a:pt x="3686" y="326"/>
                    <a:pt x="3686" y="326"/>
                  </a:cubicBezTo>
                  <a:cubicBezTo>
                    <a:pt x="3686" y="328"/>
                    <a:pt x="3686" y="328"/>
                    <a:pt x="3686" y="328"/>
                  </a:cubicBezTo>
                  <a:cubicBezTo>
                    <a:pt x="3686" y="326"/>
                    <a:pt x="3686" y="326"/>
                    <a:pt x="3686" y="326"/>
                  </a:cubicBezTo>
                  <a:cubicBezTo>
                    <a:pt x="3686" y="326"/>
                    <a:pt x="3686" y="326"/>
                    <a:pt x="3686" y="326"/>
                  </a:cubicBezTo>
                  <a:cubicBezTo>
                    <a:pt x="3686" y="328"/>
                    <a:pt x="3686" y="328"/>
                    <a:pt x="3686" y="328"/>
                  </a:cubicBezTo>
                  <a:cubicBezTo>
                    <a:pt x="3686" y="326"/>
                    <a:pt x="3686" y="326"/>
                    <a:pt x="3686" y="326"/>
                  </a:cubicBezTo>
                  <a:cubicBezTo>
                    <a:pt x="3686" y="326"/>
                    <a:pt x="3686" y="326"/>
                    <a:pt x="3686" y="326"/>
                  </a:cubicBezTo>
                  <a:cubicBezTo>
                    <a:pt x="3686" y="326"/>
                    <a:pt x="3684" y="325"/>
                    <a:pt x="3681" y="324"/>
                  </a:cubicBezTo>
                  <a:cubicBezTo>
                    <a:pt x="3670" y="319"/>
                    <a:pt x="3648" y="307"/>
                    <a:pt x="3621" y="292"/>
                  </a:cubicBezTo>
                  <a:cubicBezTo>
                    <a:pt x="3541" y="246"/>
                    <a:pt x="3417" y="171"/>
                    <a:pt x="3417" y="171"/>
                  </a:cubicBezTo>
                  <a:cubicBezTo>
                    <a:pt x="3415" y="170"/>
                    <a:pt x="3412" y="171"/>
                    <a:pt x="3411" y="172"/>
                  </a:cubicBezTo>
                  <a:cubicBezTo>
                    <a:pt x="3410" y="174"/>
                    <a:pt x="3411" y="177"/>
                    <a:pt x="3412" y="178"/>
                  </a:cubicBezTo>
                  <a:cubicBezTo>
                    <a:pt x="3519" y="245"/>
                    <a:pt x="3519" y="245"/>
                    <a:pt x="3519" y="245"/>
                  </a:cubicBezTo>
                  <a:cubicBezTo>
                    <a:pt x="3407" y="181"/>
                    <a:pt x="3407" y="181"/>
                    <a:pt x="3407" y="181"/>
                  </a:cubicBezTo>
                  <a:cubicBezTo>
                    <a:pt x="3405" y="180"/>
                    <a:pt x="3403" y="181"/>
                    <a:pt x="3402" y="182"/>
                  </a:cubicBezTo>
                  <a:cubicBezTo>
                    <a:pt x="3401" y="183"/>
                    <a:pt x="3401" y="183"/>
                    <a:pt x="3401" y="184"/>
                  </a:cubicBezTo>
                  <a:cubicBezTo>
                    <a:pt x="3401" y="184"/>
                    <a:pt x="3401" y="184"/>
                    <a:pt x="3401" y="185"/>
                  </a:cubicBezTo>
                  <a:cubicBezTo>
                    <a:pt x="3401" y="186"/>
                    <a:pt x="3401" y="186"/>
                    <a:pt x="3401" y="187"/>
                  </a:cubicBezTo>
                  <a:cubicBezTo>
                    <a:pt x="3402" y="187"/>
                    <a:pt x="3402" y="187"/>
                    <a:pt x="3402" y="188"/>
                  </a:cubicBezTo>
                  <a:cubicBezTo>
                    <a:pt x="3403" y="188"/>
                    <a:pt x="3403" y="188"/>
                    <a:pt x="3403" y="188"/>
                  </a:cubicBezTo>
                  <a:cubicBezTo>
                    <a:pt x="3404" y="189"/>
                    <a:pt x="3406" y="190"/>
                    <a:pt x="3409" y="192"/>
                  </a:cubicBezTo>
                  <a:cubicBezTo>
                    <a:pt x="3418" y="199"/>
                    <a:pt x="3439" y="212"/>
                    <a:pt x="3465" y="228"/>
                  </a:cubicBezTo>
                  <a:cubicBezTo>
                    <a:pt x="3543" y="277"/>
                    <a:pt x="3667" y="353"/>
                    <a:pt x="3667" y="353"/>
                  </a:cubicBezTo>
                  <a:cubicBezTo>
                    <a:pt x="3669" y="349"/>
                    <a:pt x="3669" y="349"/>
                    <a:pt x="3669" y="349"/>
                  </a:cubicBezTo>
                  <a:cubicBezTo>
                    <a:pt x="3671" y="346"/>
                    <a:pt x="3671" y="346"/>
                    <a:pt x="3671" y="346"/>
                  </a:cubicBezTo>
                  <a:cubicBezTo>
                    <a:pt x="3671" y="346"/>
                    <a:pt x="3604" y="307"/>
                    <a:pt x="3535" y="267"/>
                  </a:cubicBezTo>
                  <a:cubicBezTo>
                    <a:pt x="3501" y="248"/>
                    <a:pt x="3466" y="228"/>
                    <a:pt x="3439" y="213"/>
                  </a:cubicBezTo>
                  <a:cubicBezTo>
                    <a:pt x="3425" y="206"/>
                    <a:pt x="3413" y="199"/>
                    <a:pt x="3405" y="195"/>
                  </a:cubicBezTo>
                  <a:cubicBezTo>
                    <a:pt x="3400" y="193"/>
                    <a:pt x="3396" y="191"/>
                    <a:pt x="3394" y="190"/>
                  </a:cubicBezTo>
                  <a:cubicBezTo>
                    <a:pt x="3392" y="189"/>
                    <a:pt x="3391" y="189"/>
                    <a:pt x="3390" y="189"/>
                  </a:cubicBezTo>
                  <a:cubicBezTo>
                    <a:pt x="3388" y="188"/>
                    <a:pt x="3388" y="188"/>
                    <a:pt x="3386" y="188"/>
                  </a:cubicBezTo>
                  <a:cubicBezTo>
                    <a:pt x="3386" y="188"/>
                    <a:pt x="3385" y="188"/>
                    <a:pt x="3385" y="188"/>
                  </a:cubicBezTo>
                  <a:cubicBezTo>
                    <a:pt x="3384" y="188"/>
                    <a:pt x="3383" y="189"/>
                    <a:pt x="3382" y="190"/>
                  </a:cubicBezTo>
                  <a:cubicBezTo>
                    <a:pt x="3382" y="191"/>
                    <a:pt x="3382" y="191"/>
                    <a:pt x="3382" y="192"/>
                  </a:cubicBezTo>
                  <a:cubicBezTo>
                    <a:pt x="3382" y="193"/>
                    <a:pt x="3382" y="194"/>
                    <a:pt x="3382" y="194"/>
                  </a:cubicBezTo>
                  <a:cubicBezTo>
                    <a:pt x="3382" y="195"/>
                    <a:pt x="3383" y="195"/>
                    <a:pt x="3383" y="195"/>
                  </a:cubicBezTo>
                  <a:cubicBezTo>
                    <a:pt x="3383" y="195"/>
                    <a:pt x="3383" y="195"/>
                    <a:pt x="3383" y="195"/>
                  </a:cubicBezTo>
                  <a:cubicBezTo>
                    <a:pt x="3384" y="196"/>
                    <a:pt x="3384" y="196"/>
                    <a:pt x="3385" y="197"/>
                  </a:cubicBezTo>
                  <a:cubicBezTo>
                    <a:pt x="3388" y="198"/>
                    <a:pt x="3394" y="202"/>
                    <a:pt x="3403" y="208"/>
                  </a:cubicBezTo>
                  <a:cubicBezTo>
                    <a:pt x="3434" y="226"/>
                    <a:pt x="3496" y="263"/>
                    <a:pt x="3550" y="296"/>
                  </a:cubicBezTo>
                  <a:cubicBezTo>
                    <a:pt x="3577" y="313"/>
                    <a:pt x="3603" y="328"/>
                    <a:pt x="3621" y="340"/>
                  </a:cubicBezTo>
                  <a:cubicBezTo>
                    <a:pt x="3630" y="346"/>
                    <a:pt x="3638" y="351"/>
                    <a:pt x="3643" y="355"/>
                  </a:cubicBezTo>
                  <a:cubicBezTo>
                    <a:pt x="3646" y="357"/>
                    <a:pt x="3648" y="359"/>
                    <a:pt x="3649" y="360"/>
                  </a:cubicBezTo>
                  <a:cubicBezTo>
                    <a:pt x="3649" y="360"/>
                    <a:pt x="3650" y="361"/>
                    <a:pt x="3650" y="361"/>
                  </a:cubicBezTo>
                  <a:cubicBezTo>
                    <a:pt x="3650" y="361"/>
                    <a:pt x="3650" y="361"/>
                    <a:pt x="3650" y="361"/>
                  </a:cubicBezTo>
                  <a:cubicBezTo>
                    <a:pt x="3652" y="359"/>
                    <a:pt x="3652" y="359"/>
                    <a:pt x="3652" y="359"/>
                  </a:cubicBezTo>
                  <a:cubicBezTo>
                    <a:pt x="3650" y="359"/>
                    <a:pt x="3650" y="359"/>
                    <a:pt x="3650" y="359"/>
                  </a:cubicBezTo>
                  <a:cubicBezTo>
                    <a:pt x="3650" y="361"/>
                    <a:pt x="3650" y="361"/>
                    <a:pt x="3650" y="361"/>
                  </a:cubicBezTo>
                  <a:cubicBezTo>
                    <a:pt x="3652" y="359"/>
                    <a:pt x="3652" y="359"/>
                    <a:pt x="3652" y="359"/>
                  </a:cubicBezTo>
                  <a:cubicBezTo>
                    <a:pt x="3650" y="359"/>
                    <a:pt x="3650" y="359"/>
                    <a:pt x="3650" y="359"/>
                  </a:cubicBezTo>
                  <a:cubicBezTo>
                    <a:pt x="3653" y="359"/>
                    <a:pt x="3653" y="359"/>
                    <a:pt x="3653" y="359"/>
                  </a:cubicBezTo>
                  <a:cubicBezTo>
                    <a:pt x="3650" y="357"/>
                    <a:pt x="3650" y="357"/>
                    <a:pt x="3650" y="357"/>
                  </a:cubicBezTo>
                  <a:cubicBezTo>
                    <a:pt x="3650" y="358"/>
                    <a:pt x="3650" y="359"/>
                    <a:pt x="3650" y="359"/>
                  </a:cubicBezTo>
                  <a:cubicBezTo>
                    <a:pt x="3653" y="359"/>
                    <a:pt x="3653" y="359"/>
                    <a:pt x="3653" y="359"/>
                  </a:cubicBezTo>
                  <a:cubicBezTo>
                    <a:pt x="3650" y="357"/>
                    <a:pt x="3650" y="357"/>
                    <a:pt x="3650" y="357"/>
                  </a:cubicBezTo>
                  <a:cubicBezTo>
                    <a:pt x="3650" y="357"/>
                    <a:pt x="3650" y="357"/>
                    <a:pt x="3650" y="357"/>
                  </a:cubicBezTo>
                  <a:cubicBezTo>
                    <a:pt x="3653" y="359"/>
                    <a:pt x="3653" y="359"/>
                    <a:pt x="3653" y="359"/>
                  </a:cubicBezTo>
                  <a:cubicBezTo>
                    <a:pt x="3652" y="356"/>
                    <a:pt x="3652" y="356"/>
                    <a:pt x="3652" y="356"/>
                  </a:cubicBezTo>
                  <a:cubicBezTo>
                    <a:pt x="3651" y="356"/>
                    <a:pt x="3651" y="357"/>
                    <a:pt x="3650" y="357"/>
                  </a:cubicBezTo>
                  <a:cubicBezTo>
                    <a:pt x="3653" y="359"/>
                    <a:pt x="3653" y="359"/>
                    <a:pt x="3653" y="359"/>
                  </a:cubicBezTo>
                  <a:cubicBezTo>
                    <a:pt x="3652" y="356"/>
                    <a:pt x="3652" y="356"/>
                    <a:pt x="3652" y="356"/>
                  </a:cubicBezTo>
                  <a:cubicBezTo>
                    <a:pt x="3653" y="358"/>
                    <a:pt x="3653" y="358"/>
                    <a:pt x="3653" y="358"/>
                  </a:cubicBezTo>
                  <a:cubicBezTo>
                    <a:pt x="3653" y="356"/>
                    <a:pt x="3653" y="356"/>
                    <a:pt x="3653" y="356"/>
                  </a:cubicBezTo>
                  <a:cubicBezTo>
                    <a:pt x="3653" y="356"/>
                    <a:pt x="3652" y="356"/>
                    <a:pt x="3652" y="356"/>
                  </a:cubicBezTo>
                  <a:cubicBezTo>
                    <a:pt x="3653" y="358"/>
                    <a:pt x="3653" y="358"/>
                    <a:pt x="3653" y="358"/>
                  </a:cubicBezTo>
                  <a:cubicBezTo>
                    <a:pt x="3653" y="356"/>
                    <a:pt x="3653" y="356"/>
                    <a:pt x="3653" y="356"/>
                  </a:cubicBezTo>
                  <a:cubicBezTo>
                    <a:pt x="3653" y="356"/>
                    <a:pt x="3653" y="356"/>
                    <a:pt x="3653" y="356"/>
                  </a:cubicBezTo>
                  <a:cubicBezTo>
                    <a:pt x="3653" y="356"/>
                    <a:pt x="3653" y="356"/>
                    <a:pt x="3653" y="356"/>
                  </a:cubicBezTo>
                  <a:cubicBezTo>
                    <a:pt x="3653" y="356"/>
                    <a:pt x="3653" y="356"/>
                    <a:pt x="3653" y="356"/>
                  </a:cubicBezTo>
                  <a:cubicBezTo>
                    <a:pt x="3653" y="356"/>
                    <a:pt x="3653" y="356"/>
                    <a:pt x="3653" y="356"/>
                  </a:cubicBezTo>
                  <a:cubicBezTo>
                    <a:pt x="3653" y="356"/>
                    <a:pt x="3653" y="356"/>
                    <a:pt x="3653" y="356"/>
                  </a:cubicBezTo>
                  <a:cubicBezTo>
                    <a:pt x="3653" y="356"/>
                    <a:pt x="3652" y="356"/>
                    <a:pt x="3651" y="355"/>
                  </a:cubicBezTo>
                  <a:cubicBezTo>
                    <a:pt x="3648" y="354"/>
                    <a:pt x="3640" y="351"/>
                    <a:pt x="3631" y="346"/>
                  </a:cubicBezTo>
                  <a:cubicBezTo>
                    <a:pt x="3598" y="328"/>
                    <a:pt x="3536" y="291"/>
                    <a:pt x="3482" y="258"/>
                  </a:cubicBezTo>
                  <a:cubicBezTo>
                    <a:pt x="3454" y="242"/>
                    <a:pt x="3429" y="227"/>
                    <a:pt x="3411" y="215"/>
                  </a:cubicBezTo>
                  <a:cubicBezTo>
                    <a:pt x="3402" y="210"/>
                    <a:pt x="3394" y="205"/>
                    <a:pt x="3389" y="202"/>
                  </a:cubicBezTo>
                  <a:cubicBezTo>
                    <a:pt x="3386" y="201"/>
                    <a:pt x="3384" y="199"/>
                    <a:pt x="3382" y="198"/>
                  </a:cubicBezTo>
                  <a:cubicBezTo>
                    <a:pt x="3382" y="198"/>
                    <a:pt x="3381" y="198"/>
                    <a:pt x="3380" y="197"/>
                  </a:cubicBezTo>
                  <a:cubicBezTo>
                    <a:pt x="3380" y="197"/>
                    <a:pt x="3380" y="197"/>
                    <a:pt x="3380" y="197"/>
                  </a:cubicBezTo>
                  <a:cubicBezTo>
                    <a:pt x="3379" y="197"/>
                    <a:pt x="3379" y="197"/>
                    <a:pt x="3379" y="197"/>
                  </a:cubicBezTo>
                  <a:cubicBezTo>
                    <a:pt x="3379" y="197"/>
                    <a:pt x="3379" y="197"/>
                    <a:pt x="3378" y="197"/>
                  </a:cubicBezTo>
                  <a:cubicBezTo>
                    <a:pt x="3378" y="197"/>
                    <a:pt x="3377" y="197"/>
                    <a:pt x="3376" y="197"/>
                  </a:cubicBezTo>
                  <a:cubicBezTo>
                    <a:pt x="3376" y="197"/>
                    <a:pt x="3375" y="198"/>
                    <a:pt x="3374" y="199"/>
                  </a:cubicBezTo>
                  <a:cubicBezTo>
                    <a:pt x="3374" y="199"/>
                    <a:pt x="3374" y="201"/>
                    <a:pt x="3374" y="202"/>
                  </a:cubicBezTo>
                  <a:cubicBezTo>
                    <a:pt x="3374" y="203"/>
                    <a:pt x="3375" y="204"/>
                    <a:pt x="3376" y="204"/>
                  </a:cubicBezTo>
                  <a:cubicBezTo>
                    <a:pt x="3376" y="204"/>
                    <a:pt x="3380" y="207"/>
                    <a:pt x="3387" y="211"/>
                  </a:cubicBezTo>
                  <a:cubicBezTo>
                    <a:pt x="3413" y="226"/>
                    <a:pt x="3477" y="263"/>
                    <a:pt x="3534" y="298"/>
                  </a:cubicBezTo>
                  <a:cubicBezTo>
                    <a:pt x="3563" y="316"/>
                    <a:pt x="3590" y="333"/>
                    <a:pt x="3610" y="346"/>
                  </a:cubicBezTo>
                  <a:cubicBezTo>
                    <a:pt x="3620" y="352"/>
                    <a:pt x="3628" y="358"/>
                    <a:pt x="3633" y="362"/>
                  </a:cubicBezTo>
                  <a:cubicBezTo>
                    <a:pt x="3636" y="364"/>
                    <a:pt x="3638" y="366"/>
                    <a:pt x="3640" y="367"/>
                  </a:cubicBezTo>
                  <a:cubicBezTo>
                    <a:pt x="3640" y="368"/>
                    <a:pt x="3641" y="368"/>
                    <a:pt x="3641" y="368"/>
                  </a:cubicBezTo>
                  <a:cubicBezTo>
                    <a:pt x="3641" y="368"/>
                    <a:pt x="3641" y="368"/>
                    <a:pt x="3641" y="368"/>
                  </a:cubicBezTo>
                  <a:cubicBezTo>
                    <a:pt x="3642" y="368"/>
                    <a:pt x="3642" y="368"/>
                    <a:pt x="3642" y="368"/>
                  </a:cubicBezTo>
                  <a:cubicBezTo>
                    <a:pt x="3641" y="368"/>
                    <a:pt x="3641" y="368"/>
                    <a:pt x="3641" y="368"/>
                  </a:cubicBezTo>
                  <a:cubicBezTo>
                    <a:pt x="3641" y="368"/>
                    <a:pt x="3641" y="368"/>
                    <a:pt x="3641" y="368"/>
                  </a:cubicBezTo>
                  <a:cubicBezTo>
                    <a:pt x="3642" y="368"/>
                    <a:pt x="3642" y="368"/>
                    <a:pt x="3642" y="368"/>
                  </a:cubicBezTo>
                  <a:cubicBezTo>
                    <a:pt x="3641" y="368"/>
                    <a:pt x="3641" y="368"/>
                    <a:pt x="3641" y="368"/>
                  </a:cubicBezTo>
                  <a:cubicBezTo>
                    <a:pt x="3644" y="367"/>
                    <a:pt x="3644" y="367"/>
                    <a:pt x="3644" y="367"/>
                  </a:cubicBezTo>
                  <a:cubicBezTo>
                    <a:pt x="3641" y="367"/>
                    <a:pt x="3641" y="367"/>
                    <a:pt x="3641" y="367"/>
                  </a:cubicBezTo>
                  <a:cubicBezTo>
                    <a:pt x="3641" y="368"/>
                    <a:pt x="3641" y="368"/>
                    <a:pt x="3641" y="368"/>
                  </a:cubicBezTo>
                  <a:cubicBezTo>
                    <a:pt x="3644" y="367"/>
                    <a:pt x="3644" y="367"/>
                    <a:pt x="3644" y="367"/>
                  </a:cubicBezTo>
                  <a:cubicBezTo>
                    <a:pt x="3641" y="367"/>
                    <a:pt x="3641" y="367"/>
                    <a:pt x="3641" y="367"/>
                  </a:cubicBezTo>
                  <a:cubicBezTo>
                    <a:pt x="3644" y="367"/>
                    <a:pt x="3644" y="367"/>
                    <a:pt x="3644" y="367"/>
                  </a:cubicBezTo>
                  <a:cubicBezTo>
                    <a:pt x="3641" y="365"/>
                    <a:pt x="3641" y="365"/>
                    <a:pt x="3641" y="365"/>
                  </a:cubicBezTo>
                  <a:cubicBezTo>
                    <a:pt x="3641" y="366"/>
                    <a:pt x="3641" y="367"/>
                    <a:pt x="3641" y="367"/>
                  </a:cubicBezTo>
                  <a:cubicBezTo>
                    <a:pt x="3644" y="367"/>
                    <a:pt x="3644" y="367"/>
                    <a:pt x="3644" y="367"/>
                  </a:cubicBezTo>
                  <a:cubicBezTo>
                    <a:pt x="3641" y="365"/>
                    <a:pt x="3641" y="365"/>
                    <a:pt x="3641" y="365"/>
                  </a:cubicBezTo>
                  <a:cubicBezTo>
                    <a:pt x="3645" y="367"/>
                    <a:pt x="3645" y="367"/>
                    <a:pt x="3645" y="367"/>
                  </a:cubicBezTo>
                  <a:cubicBezTo>
                    <a:pt x="3647" y="364"/>
                    <a:pt x="3647" y="364"/>
                    <a:pt x="3647" y="364"/>
                  </a:cubicBezTo>
                  <a:cubicBezTo>
                    <a:pt x="3370" y="204"/>
                    <a:pt x="3370" y="204"/>
                    <a:pt x="3370" y="204"/>
                  </a:cubicBezTo>
                  <a:cubicBezTo>
                    <a:pt x="3368" y="203"/>
                    <a:pt x="3366" y="204"/>
                    <a:pt x="3365" y="206"/>
                  </a:cubicBezTo>
                  <a:cubicBezTo>
                    <a:pt x="3364" y="208"/>
                    <a:pt x="3364" y="210"/>
                    <a:pt x="3366" y="211"/>
                  </a:cubicBezTo>
                  <a:cubicBezTo>
                    <a:pt x="3632" y="378"/>
                    <a:pt x="3632" y="378"/>
                    <a:pt x="3632" y="378"/>
                  </a:cubicBezTo>
                  <a:cubicBezTo>
                    <a:pt x="3635" y="374"/>
                    <a:pt x="3635" y="374"/>
                    <a:pt x="3635" y="374"/>
                  </a:cubicBezTo>
                  <a:cubicBezTo>
                    <a:pt x="3631" y="372"/>
                    <a:pt x="3631" y="372"/>
                    <a:pt x="3631" y="372"/>
                  </a:cubicBezTo>
                  <a:cubicBezTo>
                    <a:pt x="3635" y="374"/>
                    <a:pt x="3635" y="374"/>
                    <a:pt x="3635" y="374"/>
                  </a:cubicBezTo>
                  <a:cubicBezTo>
                    <a:pt x="3633" y="371"/>
                    <a:pt x="3633" y="371"/>
                    <a:pt x="3633" y="371"/>
                  </a:cubicBezTo>
                  <a:cubicBezTo>
                    <a:pt x="3633" y="371"/>
                    <a:pt x="3632" y="371"/>
                    <a:pt x="3631" y="372"/>
                  </a:cubicBezTo>
                  <a:cubicBezTo>
                    <a:pt x="3635" y="374"/>
                    <a:pt x="3635" y="374"/>
                    <a:pt x="3635" y="374"/>
                  </a:cubicBezTo>
                  <a:cubicBezTo>
                    <a:pt x="3633" y="371"/>
                    <a:pt x="3633" y="371"/>
                    <a:pt x="3633" y="371"/>
                  </a:cubicBezTo>
                  <a:cubicBezTo>
                    <a:pt x="3634" y="374"/>
                    <a:pt x="3634" y="374"/>
                    <a:pt x="3634" y="374"/>
                  </a:cubicBezTo>
                  <a:cubicBezTo>
                    <a:pt x="3634" y="370"/>
                    <a:pt x="3634" y="370"/>
                    <a:pt x="3634" y="370"/>
                  </a:cubicBezTo>
                  <a:cubicBezTo>
                    <a:pt x="3634" y="370"/>
                    <a:pt x="3634" y="370"/>
                    <a:pt x="3633" y="371"/>
                  </a:cubicBezTo>
                  <a:cubicBezTo>
                    <a:pt x="3634" y="374"/>
                    <a:pt x="3634" y="374"/>
                    <a:pt x="3634" y="374"/>
                  </a:cubicBezTo>
                  <a:cubicBezTo>
                    <a:pt x="3634" y="370"/>
                    <a:pt x="3634" y="370"/>
                    <a:pt x="3634" y="370"/>
                  </a:cubicBezTo>
                  <a:cubicBezTo>
                    <a:pt x="3634" y="374"/>
                    <a:pt x="3634" y="374"/>
                    <a:pt x="3634" y="374"/>
                  </a:cubicBezTo>
                  <a:cubicBezTo>
                    <a:pt x="3635" y="370"/>
                    <a:pt x="3635" y="370"/>
                    <a:pt x="3635" y="370"/>
                  </a:cubicBezTo>
                  <a:cubicBezTo>
                    <a:pt x="3635" y="370"/>
                    <a:pt x="3635" y="370"/>
                    <a:pt x="3634" y="370"/>
                  </a:cubicBezTo>
                  <a:cubicBezTo>
                    <a:pt x="3634" y="374"/>
                    <a:pt x="3634" y="374"/>
                    <a:pt x="3634" y="374"/>
                  </a:cubicBezTo>
                  <a:cubicBezTo>
                    <a:pt x="3635" y="370"/>
                    <a:pt x="3635" y="370"/>
                    <a:pt x="3635" y="370"/>
                  </a:cubicBezTo>
                  <a:cubicBezTo>
                    <a:pt x="3635" y="372"/>
                    <a:pt x="3635" y="372"/>
                    <a:pt x="3635" y="372"/>
                  </a:cubicBezTo>
                  <a:cubicBezTo>
                    <a:pt x="3635" y="371"/>
                    <a:pt x="3635" y="371"/>
                    <a:pt x="3635" y="371"/>
                  </a:cubicBezTo>
                  <a:cubicBezTo>
                    <a:pt x="3635" y="370"/>
                    <a:pt x="3635" y="370"/>
                    <a:pt x="3635" y="370"/>
                  </a:cubicBezTo>
                  <a:cubicBezTo>
                    <a:pt x="3635" y="372"/>
                    <a:pt x="3635" y="372"/>
                    <a:pt x="3635" y="372"/>
                  </a:cubicBezTo>
                  <a:cubicBezTo>
                    <a:pt x="3635" y="371"/>
                    <a:pt x="3635" y="371"/>
                    <a:pt x="3635" y="371"/>
                  </a:cubicBezTo>
                  <a:cubicBezTo>
                    <a:pt x="3635" y="370"/>
                    <a:pt x="3635" y="370"/>
                    <a:pt x="3635" y="370"/>
                  </a:cubicBezTo>
                  <a:cubicBezTo>
                    <a:pt x="3635" y="370"/>
                    <a:pt x="3635" y="370"/>
                    <a:pt x="3634" y="370"/>
                  </a:cubicBezTo>
                  <a:cubicBezTo>
                    <a:pt x="3631" y="368"/>
                    <a:pt x="3624" y="365"/>
                    <a:pt x="3614" y="359"/>
                  </a:cubicBezTo>
                  <a:cubicBezTo>
                    <a:pt x="3581" y="341"/>
                    <a:pt x="3517" y="305"/>
                    <a:pt x="3461" y="272"/>
                  </a:cubicBezTo>
                  <a:cubicBezTo>
                    <a:pt x="3433" y="256"/>
                    <a:pt x="3407" y="242"/>
                    <a:pt x="3389" y="231"/>
                  </a:cubicBezTo>
                  <a:cubicBezTo>
                    <a:pt x="3379" y="225"/>
                    <a:pt x="3371" y="221"/>
                    <a:pt x="3366" y="218"/>
                  </a:cubicBezTo>
                  <a:cubicBezTo>
                    <a:pt x="3361" y="215"/>
                    <a:pt x="3358" y="213"/>
                    <a:pt x="3358" y="213"/>
                  </a:cubicBezTo>
                  <a:cubicBezTo>
                    <a:pt x="3356" y="212"/>
                    <a:pt x="3354" y="212"/>
                    <a:pt x="3352" y="214"/>
                  </a:cubicBezTo>
                  <a:cubicBezTo>
                    <a:pt x="3352" y="215"/>
                    <a:pt x="3352" y="216"/>
                    <a:pt x="3352" y="217"/>
                  </a:cubicBezTo>
                  <a:cubicBezTo>
                    <a:pt x="3352" y="218"/>
                    <a:pt x="3352" y="219"/>
                    <a:pt x="3352" y="219"/>
                  </a:cubicBezTo>
                  <a:cubicBezTo>
                    <a:pt x="3353" y="220"/>
                    <a:pt x="3354" y="221"/>
                    <a:pt x="3355" y="222"/>
                  </a:cubicBezTo>
                  <a:cubicBezTo>
                    <a:pt x="3356" y="224"/>
                    <a:pt x="3359" y="225"/>
                    <a:pt x="3362" y="228"/>
                  </a:cubicBezTo>
                  <a:cubicBezTo>
                    <a:pt x="3373" y="237"/>
                    <a:pt x="3396" y="251"/>
                    <a:pt x="3422" y="268"/>
                  </a:cubicBezTo>
                  <a:cubicBezTo>
                    <a:pt x="3503" y="318"/>
                    <a:pt x="3625" y="389"/>
                    <a:pt x="3625" y="389"/>
                  </a:cubicBezTo>
                  <a:cubicBezTo>
                    <a:pt x="3627" y="386"/>
                    <a:pt x="3627" y="386"/>
                    <a:pt x="3627" y="386"/>
                  </a:cubicBezTo>
                  <a:cubicBezTo>
                    <a:pt x="3623" y="384"/>
                    <a:pt x="3623" y="384"/>
                    <a:pt x="3623" y="384"/>
                  </a:cubicBezTo>
                  <a:cubicBezTo>
                    <a:pt x="3626" y="385"/>
                    <a:pt x="3626" y="385"/>
                    <a:pt x="3626" y="385"/>
                  </a:cubicBezTo>
                  <a:cubicBezTo>
                    <a:pt x="3625" y="382"/>
                    <a:pt x="3625" y="382"/>
                    <a:pt x="3625" y="382"/>
                  </a:cubicBezTo>
                  <a:cubicBezTo>
                    <a:pt x="3625" y="382"/>
                    <a:pt x="3624" y="383"/>
                    <a:pt x="3623" y="384"/>
                  </a:cubicBezTo>
                  <a:cubicBezTo>
                    <a:pt x="3626" y="385"/>
                    <a:pt x="3626" y="385"/>
                    <a:pt x="3626" y="385"/>
                  </a:cubicBezTo>
                  <a:cubicBezTo>
                    <a:pt x="3625" y="382"/>
                    <a:pt x="3625" y="382"/>
                    <a:pt x="3625" y="382"/>
                  </a:cubicBezTo>
                  <a:cubicBezTo>
                    <a:pt x="3626" y="385"/>
                    <a:pt x="3626" y="385"/>
                    <a:pt x="3626" y="385"/>
                  </a:cubicBezTo>
                  <a:cubicBezTo>
                    <a:pt x="3626" y="382"/>
                    <a:pt x="3626" y="382"/>
                    <a:pt x="3626" y="382"/>
                  </a:cubicBezTo>
                  <a:cubicBezTo>
                    <a:pt x="3626" y="382"/>
                    <a:pt x="3626" y="382"/>
                    <a:pt x="3625" y="382"/>
                  </a:cubicBezTo>
                  <a:cubicBezTo>
                    <a:pt x="3626" y="385"/>
                    <a:pt x="3626" y="385"/>
                    <a:pt x="3626" y="385"/>
                  </a:cubicBezTo>
                  <a:cubicBezTo>
                    <a:pt x="3626" y="382"/>
                    <a:pt x="3626" y="382"/>
                    <a:pt x="3626" y="382"/>
                  </a:cubicBezTo>
                  <a:cubicBezTo>
                    <a:pt x="3626" y="383"/>
                    <a:pt x="3626" y="383"/>
                    <a:pt x="3626" y="383"/>
                  </a:cubicBezTo>
                  <a:cubicBezTo>
                    <a:pt x="3626" y="382"/>
                    <a:pt x="3626" y="382"/>
                    <a:pt x="3626" y="382"/>
                  </a:cubicBezTo>
                  <a:cubicBezTo>
                    <a:pt x="3626" y="382"/>
                    <a:pt x="3626" y="382"/>
                    <a:pt x="3626" y="382"/>
                  </a:cubicBezTo>
                  <a:cubicBezTo>
                    <a:pt x="3626" y="383"/>
                    <a:pt x="3626" y="383"/>
                    <a:pt x="3626" y="383"/>
                  </a:cubicBezTo>
                  <a:cubicBezTo>
                    <a:pt x="3626" y="382"/>
                    <a:pt x="3626" y="382"/>
                    <a:pt x="3626" y="382"/>
                  </a:cubicBezTo>
                  <a:cubicBezTo>
                    <a:pt x="3626" y="382"/>
                    <a:pt x="3626" y="382"/>
                    <a:pt x="3626" y="382"/>
                  </a:cubicBezTo>
                  <a:cubicBezTo>
                    <a:pt x="3625" y="382"/>
                    <a:pt x="3623" y="381"/>
                    <a:pt x="3620" y="380"/>
                  </a:cubicBezTo>
                  <a:cubicBezTo>
                    <a:pt x="3609" y="375"/>
                    <a:pt x="3585" y="362"/>
                    <a:pt x="3557" y="346"/>
                  </a:cubicBezTo>
                  <a:cubicBezTo>
                    <a:pt x="3515" y="322"/>
                    <a:pt x="3461" y="290"/>
                    <a:pt x="3417" y="264"/>
                  </a:cubicBezTo>
                  <a:cubicBezTo>
                    <a:pt x="3396" y="251"/>
                    <a:pt x="3377" y="240"/>
                    <a:pt x="3363" y="232"/>
                  </a:cubicBezTo>
                  <a:cubicBezTo>
                    <a:pt x="3357" y="228"/>
                    <a:pt x="3351" y="224"/>
                    <a:pt x="3347" y="222"/>
                  </a:cubicBezTo>
                  <a:cubicBezTo>
                    <a:pt x="3344" y="220"/>
                    <a:pt x="3342" y="219"/>
                    <a:pt x="3342" y="219"/>
                  </a:cubicBezTo>
                  <a:cubicBezTo>
                    <a:pt x="3340" y="218"/>
                    <a:pt x="3338" y="218"/>
                    <a:pt x="3336" y="220"/>
                  </a:cubicBezTo>
                  <a:cubicBezTo>
                    <a:pt x="3336" y="221"/>
                    <a:pt x="3336" y="222"/>
                    <a:pt x="3336" y="222"/>
                  </a:cubicBezTo>
                  <a:cubicBezTo>
                    <a:pt x="3336" y="223"/>
                    <a:pt x="3336" y="223"/>
                    <a:pt x="3336" y="224"/>
                  </a:cubicBezTo>
                  <a:cubicBezTo>
                    <a:pt x="3336" y="225"/>
                    <a:pt x="3336" y="225"/>
                    <a:pt x="3337" y="225"/>
                  </a:cubicBezTo>
                  <a:cubicBezTo>
                    <a:pt x="3337" y="225"/>
                    <a:pt x="3337" y="226"/>
                    <a:pt x="3338" y="226"/>
                  </a:cubicBezTo>
                  <a:cubicBezTo>
                    <a:pt x="3339" y="227"/>
                    <a:pt x="3341" y="228"/>
                    <a:pt x="3343" y="230"/>
                  </a:cubicBezTo>
                  <a:cubicBezTo>
                    <a:pt x="3354" y="237"/>
                    <a:pt x="3375" y="251"/>
                    <a:pt x="3403" y="268"/>
                  </a:cubicBezTo>
                  <a:cubicBezTo>
                    <a:pt x="3484" y="319"/>
                    <a:pt x="3613" y="398"/>
                    <a:pt x="3613" y="398"/>
                  </a:cubicBezTo>
                  <a:cubicBezTo>
                    <a:pt x="3616" y="395"/>
                    <a:pt x="3616" y="395"/>
                    <a:pt x="3616" y="395"/>
                  </a:cubicBezTo>
                  <a:cubicBezTo>
                    <a:pt x="3618" y="391"/>
                    <a:pt x="3618" y="391"/>
                    <a:pt x="3618" y="391"/>
                  </a:cubicBezTo>
                  <a:cubicBezTo>
                    <a:pt x="3334" y="227"/>
                    <a:pt x="3334" y="227"/>
                    <a:pt x="3334" y="227"/>
                  </a:cubicBezTo>
                  <a:cubicBezTo>
                    <a:pt x="3333" y="226"/>
                    <a:pt x="3330" y="226"/>
                    <a:pt x="3329" y="228"/>
                  </a:cubicBezTo>
                  <a:cubicBezTo>
                    <a:pt x="3328" y="230"/>
                    <a:pt x="3328" y="232"/>
                    <a:pt x="3330" y="234"/>
                  </a:cubicBezTo>
                  <a:cubicBezTo>
                    <a:pt x="3603" y="404"/>
                    <a:pt x="3603" y="404"/>
                    <a:pt x="3603" y="404"/>
                  </a:cubicBezTo>
                  <a:cubicBezTo>
                    <a:pt x="3605" y="401"/>
                    <a:pt x="3605" y="401"/>
                    <a:pt x="3605" y="401"/>
                  </a:cubicBezTo>
                  <a:cubicBezTo>
                    <a:pt x="3607" y="397"/>
                    <a:pt x="3607" y="397"/>
                    <a:pt x="3607" y="397"/>
                  </a:cubicBezTo>
                  <a:cubicBezTo>
                    <a:pt x="3607" y="397"/>
                    <a:pt x="3539" y="357"/>
                    <a:pt x="3469" y="316"/>
                  </a:cubicBezTo>
                  <a:cubicBezTo>
                    <a:pt x="3433" y="296"/>
                    <a:pt x="3398" y="276"/>
                    <a:pt x="3370" y="261"/>
                  </a:cubicBezTo>
                  <a:cubicBezTo>
                    <a:pt x="3357" y="253"/>
                    <a:pt x="3345" y="247"/>
                    <a:pt x="3336" y="242"/>
                  </a:cubicBezTo>
                  <a:cubicBezTo>
                    <a:pt x="3332" y="240"/>
                    <a:pt x="3328" y="238"/>
                    <a:pt x="3325" y="237"/>
                  </a:cubicBezTo>
                  <a:cubicBezTo>
                    <a:pt x="3324" y="236"/>
                    <a:pt x="3322" y="236"/>
                    <a:pt x="3321" y="235"/>
                  </a:cubicBezTo>
                  <a:cubicBezTo>
                    <a:pt x="3321" y="235"/>
                    <a:pt x="3320" y="235"/>
                    <a:pt x="3320" y="235"/>
                  </a:cubicBezTo>
                  <a:cubicBezTo>
                    <a:pt x="3319" y="235"/>
                    <a:pt x="3319" y="235"/>
                    <a:pt x="3318" y="235"/>
                  </a:cubicBezTo>
                  <a:cubicBezTo>
                    <a:pt x="3318" y="235"/>
                    <a:pt x="3317" y="235"/>
                    <a:pt x="3317" y="235"/>
                  </a:cubicBezTo>
                  <a:cubicBezTo>
                    <a:pt x="3316" y="235"/>
                    <a:pt x="3315" y="236"/>
                    <a:pt x="3314" y="237"/>
                  </a:cubicBezTo>
                  <a:cubicBezTo>
                    <a:pt x="3313" y="239"/>
                    <a:pt x="3314" y="241"/>
                    <a:pt x="3316" y="242"/>
                  </a:cubicBezTo>
                  <a:cubicBezTo>
                    <a:pt x="3451" y="327"/>
                    <a:pt x="3451" y="327"/>
                    <a:pt x="3451" y="327"/>
                  </a:cubicBezTo>
                  <a:cubicBezTo>
                    <a:pt x="3304" y="244"/>
                    <a:pt x="3304" y="244"/>
                    <a:pt x="3304" y="244"/>
                  </a:cubicBezTo>
                  <a:cubicBezTo>
                    <a:pt x="3302" y="243"/>
                    <a:pt x="3300" y="244"/>
                    <a:pt x="3299" y="246"/>
                  </a:cubicBezTo>
                  <a:cubicBezTo>
                    <a:pt x="3298" y="246"/>
                    <a:pt x="3298" y="247"/>
                    <a:pt x="3298" y="248"/>
                  </a:cubicBezTo>
                  <a:cubicBezTo>
                    <a:pt x="3298" y="249"/>
                    <a:pt x="3298" y="250"/>
                    <a:pt x="3299" y="250"/>
                  </a:cubicBezTo>
                  <a:cubicBezTo>
                    <a:pt x="3299" y="251"/>
                    <a:pt x="3299" y="251"/>
                    <a:pt x="3300" y="251"/>
                  </a:cubicBezTo>
                  <a:cubicBezTo>
                    <a:pt x="3300" y="252"/>
                    <a:pt x="3301" y="253"/>
                    <a:pt x="3302" y="253"/>
                  </a:cubicBezTo>
                  <a:cubicBezTo>
                    <a:pt x="3306" y="256"/>
                    <a:pt x="3312" y="260"/>
                    <a:pt x="3322" y="266"/>
                  </a:cubicBezTo>
                  <a:cubicBezTo>
                    <a:pt x="3355" y="287"/>
                    <a:pt x="3420" y="325"/>
                    <a:pt x="3476" y="359"/>
                  </a:cubicBezTo>
                  <a:cubicBezTo>
                    <a:pt x="3504" y="376"/>
                    <a:pt x="3530" y="392"/>
                    <a:pt x="3549" y="404"/>
                  </a:cubicBezTo>
                  <a:cubicBezTo>
                    <a:pt x="3558" y="410"/>
                    <a:pt x="3566" y="415"/>
                    <a:pt x="3571" y="419"/>
                  </a:cubicBezTo>
                  <a:cubicBezTo>
                    <a:pt x="3574" y="421"/>
                    <a:pt x="3576" y="422"/>
                    <a:pt x="3577" y="423"/>
                  </a:cubicBezTo>
                  <a:cubicBezTo>
                    <a:pt x="3578" y="424"/>
                    <a:pt x="3578" y="424"/>
                    <a:pt x="3578" y="424"/>
                  </a:cubicBezTo>
                  <a:cubicBezTo>
                    <a:pt x="3579" y="424"/>
                    <a:pt x="3579" y="424"/>
                    <a:pt x="3579" y="424"/>
                  </a:cubicBezTo>
                  <a:cubicBezTo>
                    <a:pt x="3580" y="423"/>
                    <a:pt x="3580" y="423"/>
                    <a:pt x="3580" y="423"/>
                  </a:cubicBezTo>
                  <a:cubicBezTo>
                    <a:pt x="3578" y="424"/>
                    <a:pt x="3578" y="424"/>
                    <a:pt x="3578" y="424"/>
                  </a:cubicBezTo>
                  <a:cubicBezTo>
                    <a:pt x="3579" y="424"/>
                    <a:pt x="3579" y="424"/>
                    <a:pt x="3579" y="424"/>
                  </a:cubicBezTo>
                  <a:cubicBezTo>
                    <a:pt x="3580" y="423"/>
                    <a:pt x="3580" y="423"/>
                    <a:pt x="3580" y="423"/>
                  </a:cubicBezTo>
                  <a:cubicBezTo>
                    <a:pt x="3578" y="424"/>
                    <a:pt x="3578" y="424"/>
                    <a:pt x="3578" y="424"/>
                  </a:cubicBezTo>
                  <a:cubicBezTo>
                    <a:pt x="3581" y="423"/>
                    <a:pt x="3581" y="423"/>
                    <a:pt x="3581" y="423"/>
                  </a:cubicBezTo>
                  <a:cubicBezTo>
                    <a:pt x="3578" y="423"/>
                    <a:pt x="3578" y="423"/>
                    <a:pt x="3578" y="423"/>
                  </a:cubicBezTo>
                  <a:cubicBezTo>
                    <a:pt x="3578" y="423"/>
                    <a:pt x="3578" y="424"/>
                    <a:pt x="3578" y="424"/>
                  </a:cubicBezTo>
                  <a:cubicBezTo>
                    <a:pt x="3581" y="423"/>
                    <a:pt x="3581" y="423"/>
                    <a:pt x="3581" y="423"/>
                  </a:cubicBezTo>
                  <a:cubicBezTo>
                    <a:pt x="3578" y="423"/>
                    <a:pt x="3578" y="423"/>
                    <a:pt x="3578" y="423"/>
                  </a:cubicBezTo>
                  <a:cubicBezTo>
                    <a:pt x="3582" y="423"/>
                    <a:pt x="3582" y="423"/>
                    <a:pt x="3582" y="423"/>
                  </a:cubicBezTo>
                  <a:cubicBezTo>
                    <a:pt x="3579" y="421"/>
                    <a:pt x="3579" y="421"/>
                    <a:pt x="3579" y="421"/>
                  </a:cubicBezTo>
                  <a:cubicBezTo>
                    <a:pt x="3578" y="421"/>
                    <a:pt x="3578" y="422"/>
                    <a:pt x="3578" y="423"/>
                  </a:cubicBezTo>
                  <a:cubicBezTo>
                    <a:pt x="3582" y="423"/>
                    <a:pt x="3582" y="423"/>
                    <a:pt x="3582" y="423"/>
                  </a:cubicBezTo>
                  <a:cubicBezTo>
                    <a:pt x="3579" y="421"/>
                    <a:pt x="3579" y="421"/>
                    <a:pt x="3579" y="421"/>
                  </a:cubicBezTo>
                  <a:cubicBezTo>
                    <a:pt x="3582" y="423"/>
                    <a:pt x="3582" y="423"/>
                    <a:pt x="3582" y="423"/>
                  </a:cubicBezTo>
                  <a:cubicBezTo>
                    <a:pt x="3579" y="421"/>
                    <a:pt x="3579" y="421"/>
                    <a:pt x="3579" y="421"/>
                  </a:cubicBezTo>
                  <a:cubicBezTo>
                    <a:pt x="3582" y="423"/>
                    <a:pt x="3582" y="423"/>
                    <a:pt x="3582" y="423"/>
                  </a:cubicBezTo>
                  <a:cubicBezTo>
                    <a:pt x="3581" y="419"/>
                    <a:pt x="3581" y="419"/>
                    <a:pt x="3581" y="419"/>
                  </a:cubicBezTo>
                  <a:cubicBezTo>
                    <a:pt x="3580" y="419"/>
                    <a:pt x="3579" y="420"/>
                    <a:pt x="3579" y="421"/>
                  </a:cubicBezTo>
                  <a:cubicBezTo>
                    <a:pt x="3582" y="423"/>
                    <a:pt x="3582" y="423"/>
                    <a:pt x="3582" y="423"/>
                  </a:cubicBezTo>
                  <a:cubicBezTo>
                    <a:pt x="3581" y="419"/>
                    <a:pt x="3581" y="419"/>
                    <a:pt x="3581" y="419"/>
                  </a:cubicBezTo>
                  <a:cubicBezTo>
                    <a:pt x="3582" y="422"/>
                    <a:pt x="3582" y="422"/>
                    <a:pt x="3582" y="422"/>
                  </a:cubicBezTo>
                  <a:cubicBezTo>
                    <a:pt x="3582" y="419"/>
                    <a:pt x="3582" y="419"/>
                    <a:pt x="3582" y="419"/>
                  </a:cubicBezTo>
                  <a:cubicBezTo>
                    <a:pt x="3582" y="419"/>
                    <a:pt x="3581" y="419"/>
                    <a:pt x="3581" y="419"/>
                  </a:cubicBezTo>
                  <a:cubicBezTo>
                    <a:pt x="3582" y="422"/>
                    <a:pt x="3582" y="422"/>
                    <a:pt x="3582" y="422"/>
                  </a:cubicBezTo>
                  <a:cubicBezTo>
                    <a:pt x="3582" y="419"/>
                    <a:pt x="3582" y="419"/>
                    <a:pt x="3582" y="419"/>
                  </a:cubicBezTo>
                  <a:cubicBezTo>
                    <a:pt x="3582" y="422"/>
                    <a:pt x="3582" y="422"/>
                    <a:pt x="3582" y="422"/>
                  </a:cubicBezTo>
                  <a:cubicBezTo>
                    <a:pt x="3582" y="419"/>
                    <a:pt x="3582" y="419"/>
                    <a:pt x="3582" y="419"/>
                  </a:cubicBezTo>
                  <a:cubicBezTo>
                    <a:pt x="3582" y="419"/>
                    <a:pt x="3582" y="419"/>
                    <a:pt x="3582" y="419"/>
                  </a:cubicBezTo>
                  <a:cubicBezTo>
                    <a:pt x="3582" y="422"/>
                    <a:pt x="3582" y="422"/>
                    <a:pt x="3582" y="422"/>
                  </a:cubicBezTo>
                  <a:cubicBezTo>
                    <a:pt x="3582" y="419"/>
                    <a:pt x="3582" y="419"/>
                    <a:pt x="3582" y="419"/>
                  </a:cubicBezTo>
                  <a:cubicBezTo>
                    <a:pt x="3582" y="420"/>
                    <a:pt x="3582" y="420"/>
                    <a:pt x="3582" y="420"/>
                  </a:cubicBezTo>
                  <a:cubicBezTo>
                    <a:pt x="3582" y="419"/>
                    <a:pt x="3582" y="419"/>
                    <a:pt x="3582" y="419"/>
                  </a:cubicBezTo>
                  <a:cubicBezTo>
                    <a:pt x="3582" y="419"/>
                    <a:pt x="3582" y="419"/>
                    <a:pt x="3582" y="419"/>
                  </a:cubicBezTo>
                  <a:cubicBezTo>
                    <a:pt x="3582" y="420"/>
                    <a:pt x="3582" y="420"/>
                    <a:pt x="3582" y="420"/>
                  </a:cubicBezTo>
                  <a:cubicBezTo>
                    <a:pt x="3582" y="419"/>
                    <a:pt x="3582" y="419"/>
                    <a:pt x="3582" y="419"/>
                  </a:cubicBezTo>
                  <a:cubicBezTo>
                    <a:pt x="3582" y="419"/>
                    <a:pt x="3582" y="419"/>
                    <a:pt x="3581" y="418"/>
                  </a:cubicBezTo>
                  <a:cubicBezTo>
                    <a:pt x="3578" y="417"/>
                    <a:pt x="3571" y="413"/>
                    <a:pt x="3561" y="408"/>
                  </a:cubicBezTo>
                  <a:cubicBezTo>
                    <a:pt x="3529" y="389"/>
                    <a:pt x="3465" y="351"/>
                    <a:pt x="3409" y="318"/>
                  </a:cubicBezTo>
                  <a:cubicBezTo>
                    <a:pt x="3381" y="301"/>
                    <a:pt x="3354" y="285"/>
                    <a:pt x="3334" y="274"/>
                  </a:cubicBezTo>
                  <a:cubicBezTo>
                    <a:pt x="3324" y="268"/>
                    <a:pt x="3315" y="264"/>
                    <a:pt x="3309" y="260"/>
                  </a:cubicBezTo>
                  <a:cubicBezTo>
                    <a:pt x="3306" y="259"/>
                    <a:pt x="3303" y="257"/>
                    <a:pt x="3301" y="256"/>
                  </a:cubicBezTo>
                  <a:cubicBezTo>
                    <a:pt x="3300" y="256"/>
                    <a:pt x="3299" y="256"/>
                    <a:pt x="3298" y="255"/>
                  </a:cubicBezTo>
                  <a:cubicBezTo>
                    <a:pt x="3298" y="255"/>
                    <a:pt x="3297" y="255"/>
                    <a:pt x="3296" y="255"/>
                  </a:cubicBezTo>
                  <a:cubicBezTo>
                    <a:pt x="3295" y="255"/>
                    <a:pt x="3295" y="255"/>
                    <a:pt x="3294" y="255"/>
                  </a:cubicBezTo>
                  <a:cubicBezTo>
                    <a:pt x="3293" y="255"/>
                    <a:pt x="3292" y="256"/>
                    <a:pt x="3292" y="257"/>
                  </a:cubicBezTo>
                  <a:cubicBezTo>
                    <a:pt x="3295" y="259"/>
                    <a:pt x="3295" y="259"/>
                    <a:pt x="3295" y="259"/>
                  </a:cubicBezTo>
                  <a:cubicBezTo>
                    <a:pt x="3292" y="257"/>
                    <a:pt x="3292" y="257"/>
                    <a:pt x="3292" y="257"/>
                  </a:cubicBezTo>
                  <a:cubicBezTo>
                    <a:pt x="3291" y="258"/>
                    <a:pt x="3291" y="259"/>
                    <a:pt x="3291" y="259"/>
                  </a:cubicBezTo>
                  <a:cubicBezTo>
                    <a:pt x="3291" y="261"/>
                    <a:pt x="3292" y="261"/>
                    <a:pt x="3292" y="262"/>
                  </a:cubicBezTo>
                  <a:cubicBezTo>
                    <a:pt x="3293" y="263"/>
                    <a:pt x="3293" y="264"/>
                    <a:pt x="3294" y="265"/>
                  </a:cubicBezTo>
                  <a:cubicBezTo>
                    <a:pt x="3296" y="266"/>
                    <a:pt x="3298" y="268"/>
                    <a:pt x="3302" y="271"/>
                  </a:cubicBezTo>
                  <a:cubicBezTo>
                    <a:pt x="3314" y="279"/>
                    <a:pt x="3337" y="293"/>
                    <a:pt x="3364" y="310"/>
                  </a:cubicBezTo>
                  <a:cubicBezTo>
                    <a:pt x="3406" y="334"/>
                    <a:pt x="3458" y="364"/>
                    <a:pt x="3500" y="389"/>
                  </a:cubicBezTo>
                  <a:cubicBezTo>
                    <a:pt x="3521" y="401"/>
                    <a:pt x="3539" y="412"/>
                    <a:pt x="3552" y="421"/>
                  </a:cubicBezTo>
                  <a:cubicBezTo>
                    <a:pt x="3559" y="425"/>
                    <a:pt x="3564" y="428"/>
                    <a:pt x="3567" y="431"/>
                  </a:cubicBezTo>
                  <a:cubicBezTo>
                    <a:pt x="3569" y="432"/>
                    <a:pt x="3570" y="433"/>
                    <a:pt x="3571" y="434"/>
                  </a:cubicBezTo>
                  <a:cubicBezTo>
                    <a:pt x="3571" y="435"/>
                    <a:pt x="3572" y="435"/>
                    <a:pt x="3572" y="435"/>
                  </a:cubicBezTo>
                  <a:cubicBezTo>
                    <a:pt x="3572" y="435"/>
                    <a:pt x="3572" y="435"/>
                    <a:pt x="3572" y="435"/>
                  </a:cubicBezTo>
                  <a:cubicBezTo>
                    <a:pt x="3572" y="435"/>
                    <a:pt x="3572" y="435"/>
                    <a:pt x="3572" y="435"/>
                  </a:cubicBezTo>
                  <a:cubicBezTo>
                    <a:pt x="3572" y="435"/>
                    <a:pt x="3572" y="435"/>
                    <a:pt x="3572" y="435"/>
                  </a:cubicBezTo>
                  <a:cubicBezTo>
                    <a:pt x="3572" y="435"/>
                    <a:pt x="3572" y="435"/>
                    <a:pt x="3572" y="435"/>
                  </a:cubicBezTo>
                  <a:cubicBezTo>
                    <a:pt x="3572" y="435"/>
                    <a:pt x="3572" y="435"/>
                    <a:pt x="3572" y="435"/>
                  </a:cubicBezTo>
                  <a:cubicBezTo>
                    <a:pt x="3574" y="434"/>
                    <a:pt x="3574" y="434"/>
                    <a:pt x="3574" y="434"/>
                  </a:cubicBezTo>
                  <a:cubicBezTo>
                    <a:pt x="3571" y="434"/>
                    <a:pt x="3571" y="434"/>
                    <a:pt x="3571" y="434"/>
                  </a:cubicBezTo>
                  <a:cubicBezTo>
                    <a:pt x="3571" y="434"/>
                    <a:pt x="3572" y="435"/>
                    <a:pt x="3572" y="435"/>
                  </a:cubicBezTo>
                  <a:cubicBezTo>
                    <a:pt x="3574" y="434"/>
                    <a:pt x="3574" y="434"/>
                    <a:pt x="3574" y="434"/>
                  </a:cubicBezTo>
                  <a:cubicBezTo>
                    <a:pt x="3571" y="434"/>
                    <a:pt x="3571" y="434"/>
                    <a:pt x="3571" y="434"/>
                  </a:cubicBezTo>
                  <a:cubicBezTo>
                    <a:pt x="3575" y="434"/>
                    <a:pt x="3575" y="434"/>
                    <a:pt x="3575" y="434"/>
                  </a:cubicBezTo>
                  <a:cubicBezTo>
                    <a:pt x="3572" y="432"/>
                    <a:pt x="3572" y="432"/>
                    <a:pt x="3572" y="432"/>
                  </a:cubicBezTo>
                  <a:cubicBezTo>
                    <a:pt x="3572" y="432"/>
                    <a:pt x="3571" y="433"/>
                    <a:pt x="3571" y="434"/>
                  </a:cubicBezTo>
                  <a:cubicBezTo>
                    <a:pt x="3575" y="434"/>
                    <a:pt x="3575" y="434"/>
                    <a:pt x="3575" y="434"/>
                  </a:cubicBezTo>
                  <a:cubicBezTo>
                    <a:pt x="3572" y="432"/>
                    <a:pt x="3572" y="432"/>
                    <a:pt x="3572" y="432"/>
                  </a:cubicBezTo>
                  <a:cubicBezTo>
                    <a:pt x="3575" y="434"/>
                    <a:pt x="3575" y="434"/>
                    <a:pt x="3575" y="434"/>
                  </a:cubicBezTo>
                  <a:cubicBezTo>
                    <a:pt x="3572" y="432"/>
                    <a:pt x="3572" y="432"/>
                    <a:pt x="3572" y="432"/>
                  </a:cubicBezTo>
                  <a:cubicBezTo>
                    <a:pt x="3575" y="434"/>
                    <a:pt x="3575" y="434"/>
                    <a:pt x="3575" y="434"/>
                  </a:cubicBezTo>
                  <a:cubicBezTo>
                    <a:pt x="3574" y="430"/>
                    <a:pt x="3574" y="430"/>
                    <a:pt x="3574" y="430"/>
                  </a:cubicBezTo>
                  <a:cubicBezTo>
                    <a:pt x="3573" y="430"/>
                    <a:pt x="3573" y="431"/>
                    <a:pt x="3572" y="432"/>
                  </a:cubicBezTo>
                  <a:cubicBezTo>
                    <a:pt x="3575" y="434"/>
                    <a:pt x="3575" y="434"/>
                    <a:pt x="3575" y="434"/>
                  </a:cubicBezTo>
                  <a:cubicBezTo>
                    <a:pt x="3574" y="430"/>
                    <a:pt x="3574" y="430"/>
                    <a:pt x="3574" y="430"/>
                  </a:cubicBezTo>
                  <a:cubicBezTo>
                    <a:pt x="3575" y="434"/>
                    <a:pt x="3575" y="434"/>
                    <a:pt x="3575" y="434"/>
                  </a:cubicBezTo>
                  <a:cubicBezTo>
                    <a:pt x="3575" y="430"/>
                    <a:pt x="3575" y="430"/>
                    <a:pt x="3575" y="430"/>
                  </a:cubicBezTo>
                  <a:cubicBezTo>
                    <a:pt x="3575" y="430"/>
                    <a:pt x="3575" y="430"/>
                    <a:pt x="3574" y="430"/>
                  </a:cubicBezTo>
                  <a:cubicBezTo>
                    <a:pt x="3575" y="434"/>
                    <a:pt x="3575" y="434"/>
                    <a:pt x="3575" y="434"/>
                  </a:cubicBezTo>
                  <a:cubicBezTo>
                    <a:pt x="3575" y="430"/>
                    <a:pt x="3575" y="430"/>
                    <a:pt x="3575" y="430"/>
                  </a:cubicBezTo>
                  <a:cubicBezTo>
                    <a:pt x="3575" y="433"/>
                    <a:pt x="3575" y="433"/>
                    <a:pt x="3575" y="433"/>
                  </a:cubicBezTo>
                  <a:cubicBezTo>
                    <a:pt x="3576" y="430"/>
                    <a:pt x="3576" y="430"/>
                    <a:pt x="3576" y="430"/>
                  </a:cubicBezTo>
                  <a:cubicBezTo>
                    <a:pt x="3576" y="430"/>
                    <a:pt x="3576" y="430"/>
                    <a:pt x="3575" y="430"/>
                  </a:cubicBezTo>
                  <a:cubicBezTo>
                    <a:pt x="3575" y="433"/>
                    <a:pt x="3575" y="433"/>
                    <a:pt x="3575" y="433"/>
                  </a:cubicBezTo>
                  <a:cubicBezTo>
                    <a:pt x="3576" y="430"/>
                    <a:pt x="3576" y="430"/>
                    <a:pt x="3576" y="430"/>
                  </a:cubicBezTo>
                  <a:cubicBezTo>
                    <a:pt x="3576" y="431"/>
                    <a:pt x="3576" y="431"/>
                    <a:pt x="3576" y="431"/>
                  </a:cubicBezTo>
                  <a:cubicBezTo>
                    <a:pt x="3576" y="430"/>
                    <a:pt x="3576" y="430"/>
                    <a:pt x="3576" y="430"/>
                  </a:cubicBezTo>
                  <a:cubicBezTo>
                    <a:pt x="3576" y="430"/>
                    <a:pt x="3576" y="430"/>
                    <a:pt x="3576" y="430"/>
                  </a:cubicBezTo>
                  <a:cubicBezTo>
                    <a:pt x="3576" y="431"/>
                    <a:pt x="3576" y="431"/>
                    <a:pt x="3576" y="431"/>
                  </a:cubicBezTo>
                  <a:cubicBezTo>
                    <a:pt x="3576" y="430"/>
                    <a:pt x="3576" y="430"/>
                    <a:pt x="3576" y="430"/>
                  </a:cubicBezTo>
                  <a:cubicBezTo>
                    <a:pt x="3576" y="430"/>
                    <a:pt x="3575" y="430"/>
                    <a:pt x="3574" y="430"/>
                  </a:cubicBezTo>
                  <a:cubicBezTo>
                    <a:pt x="3571" y="428"/>
                    <a:pt x="3564" y="424"/>
                    <a:pt x="3554" y="419"/>
                  </a:cubicBezTo>
                  <a:cubicBezTo>
                    <a:pt x="3519" y="399"/>
                    <a:pt x="3451" y="360"/>
                    <a:pt x="3392" y="326"/>
                  </a:cubicBezTo>
                  <a:cubicBezTo>
                    <a:pt x="3363" y="308"/>
                    <a:pt x="3335" y="292"/>
                    <a:pt x="3315" y="280"/>
                  </a:cubicBezTo>
                  <a:cubicBezTo>
                    <a:pt x="3305" y="275"/>
                    <a:pt x="3297" y="270"/>
                    <a:pt x="3291" y="266"/>
                  </a:cubicBezTo>
                  <a:cubicBezTo>
                    <a:pt x="3286" y="263"/>
                    <a:pt x="3283" y="261"/>
                    <a:pt x="3283" y="261"/>
                  </a:cubicBezTo>
                  <a:cubicBezTo>
                    <a:pt x="3281" y="260"/>
                    <a:pt x="3278" y="261"/>
                    <a:pt x="3277" y="262"/>
                  </a:cubicBezTo>
                  <a:cubicBezTo>
                    <a:pt x="3277" y="263"/>
                    <a:pt x="3277" y="264"/>
                    <a:pt x="3277" y="265"/>
                  </a:cubicBezTo>
                  <a:cubicBezTo>
                    <a:pt x="3277" y="266"/>
                    <a:pt x="3277" y="267"/>
                    <a:pt x="3277" y="267"/>
                  </a:cubicBezTo>
                  <a:cubicBezTo>
                    <a:pt x="3278" y="268"/>
                    <a:pt x="3278" y="268"/>
                    <a:pt x="3278" y="268"/>
                  </a:cubicBezTo>
                  <a:cubicBezTo>
                    <a:pt x="3279" y="269"/>
                    <a:pt x="3280" y="269"/>
                    <a:pt x="3281" y="270"/>
                  </a:cubicBezTo>
                  <a:cubicBezTo>
                    <a:pt x="3284" y="273"/>
                    <a:pt x="3291" y="277"/>
                    <a:pt x="3301" y="283"/>
                  </a:cubicBezTo>
                  <a:cubicBezTo>
                    <a:pt x="3335" y="304"/>
                    <a:pt x="3401" y="343"/>
                    <a:pt x="3458" y="378"/>
                  </a:cubicBezTo>
                  <a:cubicBezTo>
                    <a:pt x="3487" y="396"/>
                    <a:pt x="3514" y="412"/>
                    <a:pt x="3533" y="424"/>
                  </a:cubicBezTo>
                  <a:cubicBezTo>
                    <a:pt x="3543" y="431"/>
                    <a:pt x="3551" y="436"/>
                    <a:pt x="3556" y="440"/>
                  </a:cubicBezTo>
                  <a:cubicBezTo>
                    <a:pt x="3559" y="441"/>
                    <a:pt x="3561" y="443"/>
                    <a:pt x="3562" y="444"/>
                  </a:cubicBezTo>
                  <a:cubicBezTo>
                    <a:pt x="3563" y="445"/>
                    <a:pt x="3563" y="445"/>
                    <a:pt x="3563" y="445"/>
                  </a:cubicBezTo>
                  <a:cubicBezTo>
                    <a:pt x="3563" y="445"/>
                    <a:pt x="3563" y="445"/>
                    <a:pt x="3563" y="445"/>
                  </a:cubicBezTo>
                  <a:cubicBezTo>
                    <a:pt x="3565" y="444"/>
                    <a:pt x="3565" y="444"/>
                    <a:pt x="3565" y="444"/>
                  </a:cubicBezTo>
                  <a:cubicBezTo>
                    <a:pt x="3563" y="445"/>
                    <a:pt x="3563" y="445"/>
                    <a:pt x="3563" y="445"/>
                  </a:cubicBezTo>
                  <a:cubicBezTo>
                    <a:pt x="3563" y="445"/>
                    <a:pt x="3563" y="445"/>
                    <a:pt x="3563" y="445"/>
                  </a:cubicBezTo>
                  <a:cubicBezTo>
                    <a:pt x="3565" y="444"/>
                    <a:pt x="3565" y="444"/>
                    <a:pt x="3565" y="444"/>
                  </a:cubicBezTo>
                  <a:cubicBezTo>
                    <a:pt x="3563" y="445"/>
                    <a:pt x="3563" y="445"/>
                    <a:pt x="3563" y="445"/>
                  </a:cubicBezTo>
                  <a:cubicBezTo>
                    <a:pt x="3566" y="444"/>
                    <a:pt x="3566" y="444"/>
                    <a:pt x="3566" y="444"/>
                  </a:cubicBezTo>
                  <a:cubicBezTo>
                    <a:pt x="3563" y="444"/>
                    <a:pt x="3563" y="444"/>
                    <a:pt x="3563" y="444"/>
                  </a:cubicBezTo>
                  <a:cubicBezTo>
                    <a:pt x="3563" y="444"/>
                    <a:pt x="3563" y="445"/>
                    <a:pt x="3563" y="445"/>
                  </a:cubicBezTo>
                  <a:cubicBezTo>
                    <a:pt x="3566" y="444"/>
                    <a:pt x="3566" y="444"/>
                    <a:pt x="3566" y="444"/>
                  </a:cubicBezTo>
                  <a:cubicBezTo>
                    <a:pt x="3563" y="444"/>
                    <a:pt x="3563" y="444"/>
                    <a:pt x="3563" y="444"/>
                  </a:cubicBezTo>
                  <a:cubicBezTo>
                    <a:pt x="3567" y="444"/>
                    <a:pt x="3567" y="444"/>
                    <a:pt x="3567" y="444"/>
                  </a:cubicBezTo>
                  <a:cubicBezTo>
                    <a:pt x="3563" y="442"/>
                    <a:pt x="3563" y="442"/>
                    <a:pt x="3563" y="442"/>
                  </a:cubicBezTo>
                  <a:cubicBezTo>
                    <a:pt x="3563" y="442"/>
                    <a:pt x="3563" y="443"/>
                    <a:pt x="3563" y="444"/>
                  </a:cubicBezTo>
                  <a:cubicBezTo>
                    <a:pt x="3567" y="444"/>
                    <a:pt x="3567" y="444"/>
                    <a:pt x="3567" y="444"/>
                  </a:cubicBezTo>
                  <a:cubicBezTo>
                    <a:pt x="3563" y="442"/>
                    <a:pt x="3563" y="442"/>
                    <a:pt x="3563" y="442"/>
                  </a:cubicBezTo>
                  <a:cubicBezTo>
                    <a:pt x="3563" y="442"/>
                    <a:pt x="3563" y="442"/>
                    <a:pt x="3563" y="442"/>
                  </a:cubicBezTo>
                  <a:cubicBezTo>
                    <a:pt x="3566" y="443"/>
                    <a:pt x="3566" y="443"/>
                    <a:pt x="3566" y="443"/>
                  </a:cubicBezTo>
                  <a:cubicBezTo>
                    <a:pt x="3565" y="440"/>
                    <a:pt x="3565" y="440"/>
                    <a:pt x="3565" y="440"/>
                  </a:cubicBezTo>
                  <a:cubicBezTo>
                    <a:pt x="3565" y="440"/>
                    <a:pt x="3564" y="441"/>
                    <a:pt x="3563" y="442"/>
                  </a:cubicBezTo>
                  <a:cubicBezTo>
                    <a:pt x="3566" y="443"/>
                    <a:pt x="3566" y="443"/>
                    <a:pt x="3566" y="443"/>
                  </a:cubicBezTo>
                  <a:cubicBezTo>
                    <a:pt x="3565" y="440"/>
                    <a:pt x="3565" y="440"/>
                    <a:pt x="3565" y="440"/>
                  </a:cubicBezTo>
                  <a:cubicBezTo>
                    <a:pt x="3566" y="443"/>
                    <a:pt x="3566" y="443"/>
                    <a:pt x="3566" y="443"/>
                  </a:cubicBezTo>
                  <a:cubicBezTo>
                    <a:pt x="3566" y="440"/>
                    <a:pt x="3566" y="440"/>
                    <a:pt x="3566" y="440"/>
                  </a:cubicBezTo>
                  <a:cubicBezTo>
                    <a:pt x="3566" y="440"/>
                    <a:pt x="3566" y="440"/>
                    <a:pt x="3565" y="440"/>
                  </a:cubicBezTo>
                  <a:cubicBezTo>
                    <a:pt x="3566" y="443"/>
                    <a:pt x="3566" y="443"/>
                    <a:pt x="3566" y="443"/>
                  </a:cubicBezTo>
                  <a:cubicBezTo>
                    <a:pt x="3566" y="440"/>
                    <a:pt x="3566" y="440"/>
                    <a:pt x="3566" y="440"/>
                  </a:cubicBezTo>
                  <a:cubicBezTo>
                    <a:pt x="3566" y="441"/>
                    <a:pt x="3566" y="441"/>
                    <a:pt x="3566" y="441"/>
                  </a:cubicBezTo>
                  <a:cubicBezTo>
                    <a:pt x="3566" y="440"/>
                    <a:pt x="3566" y="440"/>
                    <a:pt x="3566" y="440"/>
                  </a:cubicBezTo>
                  <a:cubicBezTo>
                    <a:pt x="3566" y="440"/>
                    <a:pt x="3566" y="440"/>
                    <a:pt x="3566" y="440"/>
                  </a:cubicBezTo>
                  <a:cubicBezTo>
                    <a:pt x="3566" y="441"/>
                    <a:pt x="3566" y="441"/>
                    <a:pt x="3566" y="441"/>
                  </a:cubicBezTo>
                  <a:cubicBezTo>
                    <a:pt x="3566" y="440"/>
                    <a:pt x="3566" y="440"/>
                    <a:pt x="3566" y="440"/>
                  </a:cubicBezTo>
                  <a:cubicBezTo>
                    <a:pt x="3566" y="440"/>
                    <a:pt x="3566" y="440"/>
                    <a:pt x="3565" y="439"/>
                  </a:cubicBezTo>
                  <a:cubicBezTo>
                    <a:pt x="3561" y="438"/>
                    <a:pt x="3553" y="434"/>
                    <a:pt x="3543" y="429"/>
                  </a:cubicBezTo>
                  <a:cubicBezTo>
                    <a:pt x="3508" y="410"/>
                    <a:pt x="3442" y="371"/>
                    <a:pt x="3385" y="336"/>
                  </a:cubicBezTo>
                  <a:cubicBezTo>
                    <a:pt x="3356" y="319"/>
                    <a:pt x="3329" y="303"/>
                    <a:pt x="3309" y="291"/>
                  </a:cubicBezTo>
                  <a:cubicBezTo>
                    <a:pt x="3299" y="285"/>
                    <a:pt x="3291" y="281"/>
                    <a:pt x="3285" y="277"/>
                  </a:cubicBezTo>
                  <a:cubicBezTo>
                    <a:pt x="3282" y="275"/>
                    <a:pt x="3280" y="274"/>
                    <a:pt x="3278" y="273"/>
                  </a:cubicBezTo>
                  <a:cubicBezTo>
                    <a:pt x="3277" y="273"/>
                    <a:pt x="3276" y="272"/>
                    <a:pt x="3276" y="272"/>
                  </a:cubicBezTo>
                  <a:cubicBezTo>
                    <a:pt x="3275" y="272"/>
                    <a:pt x="3275" y="272"/>
                    <a:pt x="3275" y="272"/>
                  </a:cubicBezTo>
                  <a:cubicBezTo>
                    <a:pt x="3274" y="272"/>
                    <a:pt x="3274" y="272"/>
                    <a:pt x="3274" y="272"/>
                  </a:cubicBezTo>
                  <a:cubicBezTo>
                    <a:pt x="3274" y="272"/>
                    <a:pt x="3274" y="271"/>
                    <a:pt x="3273" y="271"/>
                  </a:cubicBezTo>
                  <a:cubicBezTo>
                    <a:pt x="3273" y="271"/>
                    <a:pt x="3272" y="271"/>
                    <a:pt x="3272" y="272"/>
                  </a:cubicBezTo>
                  <a:cubicBezTo>
                    <a:pt x="3271" y="272"/>
                    <a:pt x="3270" y="272"/>
                    <a:pt x="3270" y="273"/>
                  </a:cubicBezTo>
                  <a:cubicBezTo>
                    <a:pt x="3269" y="275"/>
                    <a:pt x="3269" y="278"/>
                    <a:pt x="3271" y="279"/>
                  </a:cubicBezTo>
                  <a:cubicBezTo>
                    <a:pt x="3407" y="364"/>
                    <a:pt x="3407" y="364"/>
                    <a:pt x="3407" y="364"/>
                  </a:cubicBezTo>
                  <a:cubicBezTo>
                    <a:pt x="3257" y="279"/>
                    <a:pt x="3257" y="279"/>
                    <a:pt x="3257" y="279"/>
                  </a:cubicBezTo>
                  <a:cubicBezTo>
                    <a:pt x="3255" y="278"/>
                    <a:pt x="3253" y="279"/>
                    <a:pt x="3251" y="281"/>
                  </a:cubicBezTo>
                  <a:cubicBezTo>
                    <a:pt x="3251" y="282"/>
                    <a:pt x="3251" y="283"/>
                    <a:pt x="3251" y="283"/>
                  </a:cubicBezTo>
                  <a:cubicBezTo>
                    <a:pt x="3251" y="285"/>
                    <a:pt x="3251" y="285"/>
                    <a:pt x="3252" y="286"/>
                  </a:cubicBezTo>
                  <a:cubicBezTo>
                    <a:pt x="3252" y="287"/>
                    <a:pt x="3253" y="288"/>
                    <a:pt x="3254" y="289"/>
                  </a:cubicBezTo>
                  <a:cubicBezTo>
                    <a:pt x="3256" y="290"/>
                    <a:pt x="3258" y="292"/>
                    <a:pt x="3261" y="295"/>
                  </a:cubicBezTo>
                  <a:cubicBezTo>
                    <a:pt x="3274" y="304"/>
                    <a:pt x="3297" y="319"/>
                    <a:pt x="3326" y="337"/>
                  </a:cubicBezTo>
                  <a:cubicBezTo>
                    <a:pt x="3411" y="390"/>
                    <a:pt x="3540" y="466"/>
                    <a:pt x="3540" y="466"/>
                  </a:cubicBezTo>
                  <a:cubicBezTo>
                    <a:pt x="3542" y="463"/>
                    <a:pt x="3542" y="463"/>
                    <a:pt x="3542" y="463"/>
                  </a:cubicBezTo>
                  <a:cubicBezTo>
                    <a:pt x="3544" y="459"/>
                    <a:pt x="3544" y="459"/>
                    <a:pt x="3544" y="459"/>
                  </a:cubicBezTo>
                  <a:cubicBezTo>
                    <a:pt x="3544" y="459"/>
                    <a:pt x="3471" y="418"/>
                    <a:pt x="3397" y="376"/>
                  </a:cubicBezTo>
                  <a:cubicBezTo>
                    <a:pt x="3360" y="355"/>
                    <a:pt x="3323" y="334"/>
                    <a:pt x="3294" y="319"/>
                  </a:cubicBezTo>
                  <a:cubicBezTo>
                    <a:pt x="3280" y="311"/>
                    <a:pt x="3268" y="304"/>
                    <a:pt x="3260" y="300"/>
                  </a:cubicBezTo>
                  <a:cubicBezTo>
                    <a:pt x="3255" y="297"/>
                    <a:pt x="3252" y="296"/>
                    <a:pt x="3250" y="294"/>
                  </a:cubicBezTo>
                  <a:cubicBezTo>
                    <a:pt x="3248" y="294"/>
                    <a:pt x="3247" y="293"/>
                    <a:pt x="3247" y="293"/>
                  </a:cubicBezTo>
                  <a:cubicBezTo>
                    <a:pt x="3246" y="293"/>
                    <a:pt x="3246" y="293"/>
                    <a:pt x="3245" y="292"/>
                  </a:cubicBezTo>
                  <a:cubicBezTo>
                    <a:pt x="3245" y="292"/>
                    <a:pt x="3245" y="292"/>
                    <a:pt x="3245" y="292"/>
                  </a:cubicBezTo>
                  <a:cubicBezTo>
                    <a:pt x="3245" y="292"/>
                    <a:pt x="3244" y="292"/>
                    <a:pt x="3244" y="292"/>
                  </a:cubicBezTo>
                  <a:cubicBezTo>
                    <a:pt x="3243" y="292"/>
                    <a:pt x="3243" y="292"/>
                    <a:pt x="3242" y="292"/>
                  </a:cubicBezTo>
                  <a:cubicBezTo>
                    <a:pt x="3242" y="292"/>
                    <a:pt x="3241" y="293"/>
                    <a:pt x="3240" y="294"/>
                  </a:cubicBezTo>
                  <a:cubicBezTo>
                    <a:pt x="3239" y="296"/>
                    <a:pt x="3240" y="298"/>
                    <a:pt x="3241" y="299"/>
                  </a:cubicBezTo>
                  <a:cubicBezTo>
                    <a:pt x="3360" y="374"/>
                    <a:pt x="3360" y="374"/>
                    <a:pt x="3360" y="374"/>
                  </a:cubicBezTo>
                  <a:cubicBezTo>
                    <a:pt x="3226" y="297"/>
                    <a:pt x="3226" y="297"/>
                    <a:pt x="3226" y="297"/>
                  </a:cubicBezTo>
                  <a:cubicBezTo>
                    <a:pt x="3225" y="296"/>
                    <a:pt x="3222" y="297"/>
                    <a:pt x="3221" y="299"/>
                  </a:cubicBezTo>
                  <a:cubicBezTo>
                    <a:pt x="3221" y="299"/>
                    <a:pt x="3220" y="300"/>
                    <a:pt x="3220" y="301"/>
                  </a:cubicBezTo>
                  <a:cubicBezTo>
                    <a:pt x="3221" y="302"/>
                    <a:pt x="3221" y="303"/>
                    <a:pt x="3221" y="303"/>
                  </a:cubicBezTo>
                  <a:cubicBezTo>
                    <a:pt x="3222" y="304"/>
                    <a:pt x="3222" y="304"/>
                    <a:pt x="3222" y="304"/>
                  </a:cubicBezTo>
                  <a:cubicBezTo>
                    <a:pt x="3223" y="305"/>
                    <a:pt x="3224" y="306"/>
                    <a:pt x="3225" y="306"/>
                  </a:cubicBezTo>
                  <a:cubicBezTo>
                    <a:pt x="3228" y="309"/>
                    <a:pt x="3236" y="314"/>
                    <a:pt x="3246" y="320"/>
                  </a:cubicBezTo>
                  <a:cubicBezTo>
                    <a:pt x="3315" y="365"/>
                    <a:pt x="3518" y="489"/>
                    <a:pt x="3518" y="489"/>
                  </a:cubicBezTo>
                  <a:cubicBezTo>
                    <a:pt x="3520" y="485"/>
                    <a:pt x="3520" y="485"/>
                    <a:pt x="3520" y="485"/>
                  </a:cubicBezTo>
                  <a:cubicBezTo>
                    <a:pt x="3517" y="483"/>
                    <a:pt x="3517" y="483"/>
                    <a:pt x="3517" y="483"/>
                  </a:cubicBezTo>
                  <a:cubicBezTo>
                    <a:pt x="3520" y="485"/>
                    <a:pt x="3520" y="485"/>
                    <a:pt x="3520" y="485"/>
                  </a:cubicBezTo>
                  <a:cubicBezTo>
                    <a:pt x="3518" y="482"/>
                    <a:pt x="3518" y="482"/>
                    <a:pt x="3518" y="482"/>
                  </a:cubicBezTo>
                  <a:cubicBezTo>
                    <a:pt x="3518" y="482"/>
                    <a:pt x="3517" y="482"/>
                    <a:pt x="3517" y="483"/>
                  </a:cubicBezTo>
                  <a:cubicBezTo>
                    <a:pt x="3520" y="485"/>
                    <a:pt x="3520" y="485"/>
                    <a:pt x="3520" y="485"/>
                  </a:cubicBezTo>
                  <a:cubicBezTo>
                    <a:pt x="3518" y="482"/>
                    <a:pt x="3518" y="482"/>
                    <a:pt x="3518" y="482"/>
                  </a:cubicBezTo>
                  <a:cubicBezTo>
                    <a:pt x="3520" y="485"/>
                    <a:pt x="3520" y="485"/>
                    <a:pt x="3520" y="485"/>
                  </a:cubicBezTo>
                  <a:cubicBezTo>
                    <a:pt x="3520" y="481"/>
                    <a:pt x="3520" y="481"/>
                    <a:pt x="3520" y="481"/>
                  </a:cubicBezTo>
                  <a:cubicBezTo>
                    <a:pt x="3519" y="481"/>
                    <a:pt x="3519" y="481"/>
                    <a:pt x="3518" y="482"/>
                  </a:cubicBezTo>
                  <a:cubicBezTo>
                    <a:pt x="3520" y="485"/>
                    <a:pt x="3520" y="485"/>
                    <a:pt x="3520" y="485"/>
                  </a:cubicBezTo>
                  <a:cubicBezTo>
                    <a:pt x="3520" y="481"/>
                    <a:pt x="3520" y="481"/>
                    <a:pt x="3520" y="481"/>
                  </a:cubicBezTo>
                  <a:cubicBezTo>
                    <a:pt x="3520" y="485"/>
                    <a:pt x="3520" y="485"/>
                    <a:pt x="3520" y="485"/>
                  </a:cubicBezTo>
                  <a:cubicBezTo>
                    <a:pt x="3521" y="481"/>
                    <a:pt x="3521" y="481"/>
                    <a:pt x="3521" y="481"/>
                  </a:cubicBezTo>
                  <a:cubicBezTo>
                    <a:pt x="3520" y="481"/>
                    <a:pt x="3520" y="481"/>
                    <a:pt x="3520" y="481"/>
                  </a:cubicBezTo>
                  <a:cubicBezTo>
                    <a:pt x="3520" y="485"/>
                    <a:pt x="3520" y="485"/>
                    <a:pt x="3520" y="485"/>
                  </a:cubicBezTo>
                  <a:cubicBezTo>
                    <a:pt x="3521" y="481"/>
                    <a:pt x="3521" y="481"/>
                    <a:pt x="3521" y="481"/>
                  </a:cubicBezTo>
                  <a:cubicBezTo>
                    <a:pt x="3520" y="484"/>
                    <a:pt x="3520" y="484"/>
                    <a:pt x="3520" y="484"/>
                  </a:cubicBezTo>
                  <a:cubicBezTo>
                    <a:pt x="3521" y="482"/>
                    <a:pt x="3521" y="482"/>
                    <a:pt x="3521" y="482"/>
                  </a:cubicBezTo>
                  <a:cubicBezTo>
                    <a:pt x="3521" y="481"/>
                    <a:pt x="3521" y="481"/>
                    <a:pt x="3521" y="481"/>
                  </a:cubicBezTo>
                  <a:cubicBezTo>
                    <a:pt x="3520" y="484"/>
                    <a:pt x="3520" y="484"/>
                    <a:pt x="3520" y="484"/>
                  </a:cubicBezTo>
                  <a:cubicBezTo>
                    <a:pt x="3521" y="482"/>
                    <a:pt x="3521" y="482"/>
                    <a:pt x="3521" y="482"/>
                  </a:cubicBezTo>
                  <a:cubicBezTo>
                    <a:pt x="3521" y="482"/>
                    <a:pt x="3520" y="481"/>
                    <a:pt x="3520" y="481"/>
                  </a:cubicBezTo>
                  <a:cubicBezTo>
                    <a:pt x="3516" y="479"/>
                    <a:pt x="3509" y="475"/>
                    <a:pt x="3499" y="470"/>
                  </a:cubicBezTo>
                  <a:cubicBezTo>
                    <a:pt x="3463" y="450"/>
                    <a:pt x="3392" y="410"/>
                    <a:pt x="3330" y="375"/>
                  </a:cubicBezTo>
                  <a:cubicBezTo>
                    <a:pt x="3299" y="357"/>
                    <a:pt x="3270" y="341"/>
                    <a:pt x="3249" y="329"/>
                  </a:cubicBezTo>
                  <a:cubicBezTo>
                    <a:pt x="3238" y="323"/>
                    <a:pt x="3229" y="318"/>
                    <a:pt x="3223" y="315"/>
                  </a:cubicBezTo>
                  <a:cubicBezTo>
                    <a:pt x="3217" y="311"/>
                    <a:pt x="3214" y="309"/>
                    <a:pt x="3214" y="309"/>
                  </a:cubicBezTo>
                  <a:cubicBezTo>
                    <a:pt x="3212" y="308"/>
                    <a:pt x="3210" y="309"/>
                    <a:pt x="3209" y="311"/>
                  </a:cubicBezTo>
                  <a:cubicBezTo>
                    <a:pt x="3208" y="313"/>
                    <a:pt x="3208" y="315"/>
                    <a:pt x="3210" y="316"/>
                  </a:cubicBezTo>
                  <a:cubicBezTo>
                    <a:pt x="3503" y="499"/>
                    <a:pt x="3503" y="499"/>
                    <a:pt x="3503" y="499"/>
                  </a:cubicBezTo>
                  <a:cubicBezTo>
                    <a:pt x="3505" y="496"/>
                    <a:pt x="3505" y="496"/>
                    <a:pt x="3505" y="496"/>
                  </a:cubicBezTo>
                  <a:cubicBezTo>
                    <a:pt x="3502" y="494"/>
                    <a:pt x="3502" y="494"/>
                    <a:pt x="3502" y="494"/>
                  </a:cubicBezTo>
                  <a:cubicBezTo>
                    <a:pt x="3505" y="496"/>
                    <a:pt x="3505" y="496"/>
                    <a:pt x="3505" y="496"/>
                  </a:cubicBezTo>
                  <a:cubicBezTo>
                    <a:pt x="3504" y="492"/>
                    <a:pt x="3504" y="492"/>
                    <a:pt x="3504" y="492"/>
                  </a:cubicBezTo>
                  <a:cubicBezTo>
                    <a:pt x="3503" y="492"/>
                    <a:pt x="3502" y="493"/>
                    <a:pt x="3502" y="494"/>
                  </a:cubicBezTo>
                  <a:cubicBezTo>
                    <a:pt x="3505" y="496"/>
                    <a:pt x="3505" y="496"/>
                    <a:pt x="3505" y="496"/>
                  </a:cubicBezTo>
                  <a:cubicBezTo>
                    <a:pt x="3504" y="492"/>
                    <a:pt x="3504" y="492"/>
                    <a:pt x="3504" y="492"/>
                  </a:cubicBezTo>
                  <a:cubicBezTo>
                    <a:pt x="3505" y="496"/>
                    <a:pt x="3505" y="496"/>
                    <a:pt x="3505" y="496"/>
                  </a:cubicBezTo>
                  <a:cubicBezTo>
                    <a:pt x="3505" y="492"/>
                    <a:pt x="3505" y="492"/>
                    <a:pt x="3505" y="492"/>
                  </a:cubicBezTo>
                  <a:cubicBezTo>
                    <a:pt x="3505" y="492"/>
                    <a:pt x="3504" y="492"/>
                    <a:pt x="3504" y="492"/>
                  </a:cubicBezTo>
                  <a:cubicBezTo>
                    <a:pt x="3505" y="496"/>
                    <a:pt x="3505" y="496"/>
                    <a:pt x="3505" y="496"/>
                  </a:cubicBezTo>
                  <a:cubicBezTo>
                    <a:pt x="3505" y="492"/>
                    <a:pt x="3505" y="492"/>
                    <a:pt x="3505" y="492"/>
                  </a:cubicBezTo>
                  <a:cubicBezTo>
                    <a:pt x="3505" y="495"/>
                    <a:pt x="3505" y="495"/>
                    <a:pt x="3505" y="495"/>
                  </a:cubicBezTo>
                  <a:cubicBezTo>
                    <a:pt x="3506" y="492"/>
                    <a:pt x="3506" y="492"/>
                    <a:pt x="3506" y="492"/>
                  </a:cubicBezTo>
                  <a:cubicBezTo>
                    <a:pt x="3506" y="492"/>
                    <a:pt x="3505" y="492"/>
                    <a:pt x="3505" y="492"/>
                  </a:cubicBezTo>
                  <a:cubicBezTo>
                    <a:pt x="3505" y="495"/>
                    <a:pt x="3505" y="495"/>
                    <a:pt x="3505" y="495"/>
                  </a:cubicBezTo>
                  <a:cubicBezTo>
                    <a:pt x="3506" y="492"/>
                    <a:pt x="3506" y="492"/>
                    <a:pt x="3506" y="492"/>
                  </a:cubicBezTo>
                  <a:cubicBezTo>
                    <a:pt x="3505" y="493"/>
                    <a:pt x="3505" y="493"/>
                    <a:pt x="3505" y="493"/>
                  </a:cubicBezTo>
                  <a:cubicBezTo>
                    <a:pt x="3506" y="492"/>
                    <a:pt x="3506" y="492"/>
                    <a:pt x="3506" y="492"/>
                  </a:cubicBezTo>
                  <a:cubicBezTo>
                    <a:pt x="3506" y="492"/>
                    <a:pt x="3506" y="492"/>
                    <a:pt x="3506" y="492"/>
                  </a:cubicBezTo>
                  <a:cubicBezTo>
                    <a:pt x="3505" y="493"/>
                    <a:pt x="3505" y="493"/>
                    <a:pt x="3505" y="493"/>
                  </a:cubicBezTo>
                  <a:cubicBezTo>
                    <a:pt x="3506" y="492"/>
                    <a:pt x="3506" y="492"/>
                    <a:pt x="3506" y="492"/>
                  </a:cubicBezTo>
                  <a:cubicBezTo>
                    <a:pt x="3506" y="492"/>
                    <a:pt x="3506" y="492"/>
                    <a:pt x="3506" y="492"/>
                  </a:cubicBezTo>
                  <a:cubicBezTo>
                    <a:pt x="3505" y="492"/>
                    <a:pt x="3503" y="491"/>
                    <a:pt x="3500" y="489"/>
                  </a:cubicBezTo>
                  <a:cubicBezTo>
                    <a:pt x="3489" y="483"/>
                    <a:pt x="3466" y="470"/>
                    <a:pt x="3438" y="453"/>
                  </a:cubicBezTo>
                  <a:cubicBezTo>
                    <a:pt x="3395" y="428"/>
                    <a:pt x="3340" y="394"/>
                    <a:pt x="3294" y="367"/>
                  </a:cubicBezTo>
                  <a:cubicBezTo>
                    <a:pt x="3271" y="354"/>
                    <a:pt x="3250" y="342"/>
                    <a:pt x="3234" y="334"/>
                  </a:cubicBezTo>
                  <a:cubicBezTo>
                    <a:pt x="3226" y="329"/>
                    <a:pt x="3220" y="326"/>
                    <a:pt x="3215" y="324"/>
                  </a:cubicBezTo>
                  <a:cubicBezTo>
                    <a:pt x="3212" y="322"/>
                    <a:pt x="3210" y="321"/>
                    <a:pt x="3208" y="321"/>
                  </a:cubicBezTo>
                  <a:cubicBezTo>
                    <a:pt x="3208" y="320"/>
                    <a:pt x="3207" y="320"/>
                    <a:pt x="3206" y="320"/>
                  </a:cubicBezTo>
                  <a:cubicBezTo>
                    <a:pt x="3205" y="320"/>
                    <a:pt x="3204" y="320"/>
                    <a:pt x="3204" y="320"/>
                  </a:cubicBezTo>
                  <a:cubicBezTo>
                    <a:pt x="3203" y="320"/>
                    <a:pt x="3203" y="320"/>
                    <a:pt x="3202" y="320"/>
                  </a:cubicBezTo>
                  <a:cubicBezTo>
                    <a:pt x="3201" y="320"/>
                    <a:pt x="3200" y="321"/>
                    <a:pt x="3200" y="322"/>
                  </a:cubicBezTo>
                  <a:cubicBezTo>
                    <a:pt x="3203" y="324"/>
                    <a:pt x="3203" y="324"/>
                    <a:pt x="3203" y="324"/>
                  </a:cubicBezTo>
                  <a:cubicBezTo>
                    <a:pt x="3200" y="322"/>
                    <a:pt x="3200" y="322"/>
                    <a:pt x="3200" y="322"/>
                  </a:cubicBezTo>
                  <a:cubicBezTo>
                    <a:pt x="3199" y="322"/>
                    <a:pt x="3199" y="323"/>
                    <a:pt x="3199" y="324"/>
                  </a:cubicBezTo>
                  <a:cubicBezTo>
                    <a:pt x="3199" y="325"/>
                    <a:pt x="3199" y="326"/>
                    <a:pt x="3200" y="327"/>
                  </a:cubicBezTo>
                  <a:cubicBezTo>
                    <a:pt x="3200" y="328"/>
                    <a:pt x="3201" y="328"/>
                    <a:pt x="3202" y="329"/>
                  </a:cubicBezTo>
                  <a:cubicBezTo>
                    <a:pt x="3204" y="331"/>
                    <a:pt x="3206" y="333"/>
                    <a:pt x="3210" y="335"/>
                  </a:cubicBezTo>
                  <a:cubicBezTo>
                    <a:pt x="3222" y="344"/>
                    <a:pt x="3247" y="359"/>
                    <a:pt x="3276" y="376"/>
                  </a:cubicBezTo>
                  <a:cubicBezTo>
                    <a:pt x="3319" y="402"/>
                    <a:pt x="3374" y="435"/>
                    <a:pt x="3418" y="461"/>
                  </a:cubicBezTo>
                  <a:cubicBezTo>
                    <a:pt x="3440" y="474"/>
                    <a:pt x="3459" y="486"/>
                    <a:pt x="3473" y="495"/>
                  </a:cubicBezTo>
                  <a:cubicBezTo>
                    <a:pt x="3480" y="499"/>
                    <a:pt x="3486" y="503"/>
                    <a:pt x="3489" y="505"/>
                  </a:cubicBezTo>
                  <a:cubicBezTo>
                    <a:pt x="3491" y="507"/>
                    <a:pt x="3492" y="508"/>
                    <a:pt x="3493" y="509"/>
                  </a:cubicBezTo>
                  <a:cubicBezTo>
                    <a:pt x="3494" y="509"/>
                    <a:pt x="3494" y="509"/>
                    <a:pt x="3494" y="509"/>
                  </a:cubicBezTo>
                  <a:cubicBezTo>
                    <a:pt x="3495" y="508"/>
                    <a:pt x="3495" y="508"/>
                    <a:pt x="3495" y="508"/>
                  </a:cubicBezTo>
                  <a:cubicBezTo>
                    <a:pt x="3494" y="509"/>
                    <a:pt x="3494" y="509"/>
                    <a:pt x="3494" y="509"/>
                  </a:cubicBezTo>
                  <a:cubicBezTo>
                    <a:pt x="3494" y="509"/>
                    <a:pt x="3494" y="509"/>
                    <a:pt x="3494" y="509"/>
                  </a:cubicBezTo>
                  <a:cubicBezTo>
                    <a:pt x="3495" y="508"/>
                    <a:pt x="3495" y="508"/>
                    <a:pt x="3495" y="508"/>
                  </a:cubicBezTo>
                  <a:cubicBezTo>
                    <a:pt x="3494" y="509"/>
                    <a:pt x="3494" y="509"/>
                    <a:pt x="3494" y="509"/>
                  </a:cubicBezTo>
                  <a:cubicBezTo>
                    <a:pt x="3497" y="508"/>
                    <a:pt x="3497" y="508"/>
                    <a:pt x="3497" y="508"/>
                  </a:cubicBezTo>
                  <a:cubicBezTo>
                    <a:pt x="3493" y="508"/>
                    <a:pt x="3493" y="508"/>
                    <a:pt x="3493" y="508"/>
                  </a:cubicBezTo>
                  <a:cubicBezTo>
                    <a:pt x="3493" y="508"/>
                    <a:pt x="3494" y="509"/>
                    <a:pt x="3494" y="509"/>
                  </a:cubicBezTo>
                  <a:cubicBezTo>
                    <a:pt x="3497" y="508"/>
                    <a:pt x="3497" y="508"/>
                    <a:pt x="3497" y="508"/>
                  </a:cubicBezTo>
                  <a:cubicBezTo>
                    <a:pt x="3493" y="508"/>
                    <a:pt x="3493" y="508"/>
                    <a:pt x="3493" y="508"/>
                  </a:cubicBezTo>
                  <a:cubicBezTo>
                    <a:pt x="3497" y="508"/>
                    <a:pt x="3497" y="508"/>
                    <a:pt x="3497" y="508"/>
                  </a:cubicBezTo>
                  <a:cubicBezTo>
                    <a:pt x="3494" y="506"/>
                    <a:pt x="3494" y="506"/>
                    <a:pt x="3494" y="506"/>
                  </a:cubicBezTo>
                  <a:cubicBezTo>
                    <a:pt x="3494" y="506"/>
                    <a:pt x="3493" y="507"/>
                    <a:pt x="3493" y="508"/>
                  </a:cubicBezTo>
                  <a:cubicBezTo>
                    <a:pt x="3497" y="508"/>
                    <a:pt x="3497" y="508"/>
                    <a:pt x="3497" y="508"/>
                  </a:cubicBezTo>
                  <a:cubicBezTo>
                    <a:pt x="3494" y="506"/>
                    <a:pt x="3494" y="506"/>
                    <a:pt x="3494" y="506"/>
                  </a:cubicBezTo>
                  <a:cubicBezTo>
                    <a:pt x="3497" y="508"/>
                    <a:pt x="3497" y="508"/>
                    <a:pt x="3497" y="508"/>
                  </a:cubicBezTo>
                  <a:cubicBezTo>
                    <a:pt x="3499" y="504"/>
                    <a:pt x="3499" y="504"/>
                    <a:pt x="3499" y="504"/>
                  </a:cubicBezTo>
                  <a:cubicBezTo>
                    <a:pt x="3195" y="326"/>
                    <a:pt x="3195" y="326"/>
                    <a:pt x="3195" y="326"/>
                  </a:cubicBezTo>
                  <a:cubicBezTo>
                    <a:pt x="3193" y="325"/>
                    <a:pt x="3191" y="326"/>
                    <a:pt x="3190" y="328"/>
                  </a:cubicBezTo>
                  <a:cubicBezTo>
                    <a:pt x="3188" y="330"/>
                    <a:pt x="3189" y="332"/>
                    <a:pt x="3191" y="333"/>
                  </a:cubicBezTo>
                  <a:cubicBezTo>
                    <a:pt x="3191" y="333"/>
                    <a:pt x="3196" y="336"/>
                    <a:pt x="3204" y="341"/>
                  </a:cubicBezTo>
                  <a:cubicBezTo>
                    <a:pt x="3232" y="358"/>
                    <a:pt x="3303" y="401"/>
                    <a:pt x="3366" y="440"/>
                  </a:cubicBezTo>
                  <a:cubicBezTo>
                    <a:pt x="3398" y="459"/>
                    <a:pt x="3428" y="478"/>
                    <a:pt x="3450" y="492"/>
                  </a:cubicBezTo>
                  <a:cubicBezTo>
                    <a:pt x="3461" y="499"/>
                    <a:pt x="3470" y="505"/>
                    <a:pt x="3476" y="510"/>
                  </a:cubicBezTo>
                  <a:cubicBezTo>
                    <a:pt x="3479" y="512"/>
                    <a:pt x="3482" y="514"/>
                    <a:pt x="3483" y="515"/>
                  </a:cubicBezTo>
                  <a:cubicBezTo>
                    <a:pt x="3484" y="515"/>
                    <a:pt x="3485" y="516"/>
                    <a:pt x="3485" y="516"/>
                  </a:cubicBezTo>
                  <a:cubicBezTo>
                    <a:pt x="3485" y="516"/>
                    <a:pt x="3485" y="516"/>
                    <a:pt x="3485" y="516"/>
                  </a:cubicBezTo>
                  <a:cubicBezTo>
                    <a:pt x="3486" y="516"/>
                    <a:pt x="3486" y="516"/>
                    <a:pt x="3486" y="516"/>
                  </a:cubicBezTo>
                  <a:cubicBezTo>
                    <a:pt x="3485" y="516"/>
                    <a:pt x="3485" y="516"/>
                    <a:pt x="3485" y="516"/>
                  </a:cubicBezTo>
                  <a:cubicBezTo>
                    <a:pt x="3485" y="516"/>
                    <a:pt x="3485" y="516"/>
                    <a:pt x="3485" y="516"/>
                  </a:cubicBezTo>
                  <a:cubicBezTo>
                    <a:pt x="3486" y="516"/>
                    <a:pt x="3486" y="516"/>
                    <a:pt x="3486" y="516"/>
                  </a:cubicBezTo>
                  <a:cubicBezTo>
                    <a:pt x="3485" y="516"/>
                    <a:pt x="3485" y="516"/>
                    <a:pt x="3485" y="516"/>
                  </a:cubicBezTo>
                  <a:cubicBezTo>
                    <a:pt x="3487" y="515"/>
                    <a:pt x="3487" y="515"/>
                    <a:pt x="3487" y="515"/>
                  </a:cubicBezTo>
                  <a:cubicBezTo>
                    <a:pt x="3485" y="516"/>
                    <a:pt x="3485" y="516"/>
                    <a:pt x="3485" y="516"/>
                  </a:cubicBezTo>
                  <a:cubicBezTo>
                    <a:pt x="3485" y="516"/>
                    <a:pt x="3485" y="516"/>
                    <a:pt x="3485" y="516"/>
                  </a:cubicBezTo>
                  <a:cubicBezTo>
                    <a:pt x="3487" y="515"/>
                    <a:pt x="3487" y="515"/>
                    <a:pt x="3487" y="515"/>
                  </a:cubicBezTo>
                  <a:cubicBezTo>
                    <a:pt x="3485" y="516"/>
                    <a:pt x="3485" y="516"/>
                    <a:pt x="3485" y="516"/>
                  </a:cubicBezTo>
                  <a:cubicBezTo>
                    <a:pt x="3488" y="514"/>
                    <a:pt x="3488" y="514"/>
                    <a:pt x="3488" y="514"/>
                  </a:cubicBezTo>
                  <a:cubicBezTo>
                    <a:pt x="3485" y="514"/>
                    <a:pt x="3485" y="514"/>
                    <a:pt x="3485" y="514"/>
                  </a:cubicBezTo>
                  <a:cubicBezTo>
                    <a:pt x="3485" y="515"/>
                    <a:pt x="3485" y="516"/>
                    <a:pt x="3485" y="516"/>
                  </a:cubicBezTo>
                  <a:cubicBezTo>
                    <a:pt x="3488" y="514"/>
                    <a:pt x="3488" y="514"/>
                    <a:pt x="3488" y="514"/>
                  </a:cubicBezTo>
                  <a:cubicBezTo>
                    <a:pt x="3485" y="514"/>
                    <a:pt x="3485" y="514"/>
                    <a:pt x="3485" y="514"/>
                  </a:cubicBezTo>
                  <a:cubicBezTo>
                    <a:pt x="3488" y="514"/>
                    <a:pt x="3488" y="514"/>
                    <a:pt x="3488" y="514"/>
                  </a:cubicBezTo>
                  <a:cubicBezTo>
                    <a:pt x="3485" y="512"/>
                    <a:pt x="3485" y="512"/>
                    <a:pt x="3485" y="512"/>
                  </a:cubicBezTo>
                  <a:cubicBezTo>
                    <a:pt x="3485" y="513"/>
                    <a:pt x="3485" y="514"/>
                    <a:pt x="3485" y="514"/>
                  </a:cubicBezTo>
                  <a:cubicBezTo>
                    <a:pt x="3488" y="514"/>
                    <a:pt x="3488" y="514"/>
                    <a:pt x="3488" y="514"/>
                  </a:cubicBezTo>
                  <a:cubicBezTo>
                    <a:pt x="3485" y="512"/>
                    <a:pt x="3485" y="512"/>
                    <a:pt x="3485" y="512"/>
                  </a:cubicBezTo>
                  <a:cubicBezTo>
                    <a:pt x="3488" y="515"/>
                    <a:pt x="3488" y="515"/>
                    <a:pt x="3488" y="515"/>
                  </a:cubicBezTo>
                  <a:cubicBezTo>
                    <a:pt x="3491" y="511"/>
                    <a:pt x="3491" y="511"/>
                    <a:pt x="3491" y="511"/>
                  </a:cubicBezTo>
                  <a:cubicBezTo>
                    <a:pt x="3491" y="511"/>
                    <a:pt x="3416" y="467"/>
                    <a:pt x="3339" y="422"/>
                  </a:cubicBezTo>
                  <a:cubicBezTo>
                    <a:pt x="3301" y="400"/>
                    <a:pt x="3262" y="377"/>
                    <a:pt x="3232" y="361"/>
                  </a:cubicBezTo>
                  <a:cubicBezTo>
                    <a:pt x="3217" y="352"/>
                    <a:pt x="3204" y="345"/>
                    <a:pt x="3195" y="340"/>
                  </a:cubicBezTo>
                  <a:cubicBezTo>
                    <a:pt x="3190" y="338"/>
                    <a:pt x="3186" y="336"/>
                    <a:pt x="3183" y="335"/>
                  </a:cubicBezTo>
                  <a:cubicBezTo>
                    <a:pt x="3181" y="334"/>
                    <a:pt x="3180" y="333"/>
                    <a:pt x="3179" y="333"/>
                  </a:cubicBezTo>
                  <a:cubicBezTo>
                    <a:pt x="3178" y="333"/>
                    <a:pt x="3178" y="333"/>
                    <a:pt x="3177" y="333"/>
                  </a:cubicBezTo>
                  <a:cubicBezTo>
                    <a:pt x="3177" y="332"/>
                    <a:pt x="3176" y="332"/>
                    <a:pt x="3176" y="332"/>
                  </a:cubicBezTo>
                  <a:cubicBezTo>
                    <a:pt x="3175" y="332"/>
                    <a:pt x="3175" y="332"/>
                    <a:pt x="3174" y="333"/>
                  </a:cubicBezTo>
                  <a:cubicBezTo>
                    <a:pt x="3173" y="333"/>
                    <a:pt x="3172" y="333"/>
                    <a:pt x="3172" y="334"/>
                  </a:cubicBezTo>
                  <a:cubicBezTo>
                    <a:pt x="3175" y="336"/>
                    <a:pt x="3175" y="336"/>
                    <a:pt x="3175" y="336"/>
                  </a:cubicBezTo>
                  <a:cubicBezTo>
                    <a:pt x="3172" y="334"/>
                    <a:pt x="3172" y="334"/>
                    <a:pt x="3172" y="334"/>
                  </a:cubicBezTo>
                  <a:cubicBezTo>
                    <a:pt x="3171" y="335"/>
                    <a:pt x="3171" y="336"/>
                    <a:pt x="3171" y="337"/>
                  </a:cubicBezTo>
                  <a:cubicBezTo>
                    <a:pt x="3171" y="338"/>
                    <a:pt x="3171" y="338"/>
                    <a:pt x="3172" y="339"/>
                  </a:cubicBezTo>
                  <a:cubicBezTo>
                    <a:pt x="3172" y="339"/>
                    <a:pt x="3172" y="340"/>
                    <a:pt x="3173" y="340"/>
                  </a:cubicBezTo>
                  <a:cubicBezTo>
                    <a:pt x="3173" y="341"/>
                    <a:pt x="3174" y="341"/>
                    <a:pt x="3175" y="342"/>
                  </a:cubicBezTo>
                  <a:cubicBezTo>
                    <a:pt x="3179" y="345"/>
                    <a:pt x="3187" y="351"/>
                    <a:pt x="3197" y="357"/>
                  </a:cubicBezTo>
                  <a:cubicBezTo>
                    <a:pt x="3233" y="381"/>
                    <a:pt x="3303" y="424"/>
                    <a:pt x="3364" y="461"/>
                  </a:cubicBezTo>
                  <a:cubicBezTo>
                    <a:pt x="3395" y="480"/>
                    <a:pt x="3423" y="497"/>
                    <a:pt x="3444" y="509"/>
                  </a:cubicBezTo>
                  <a:cubicBezTo>
                    <a:pt x="3454" y="516"/>
                    <a:pt x="3462" y="521"/>
                    <a:pt x="3468" y="524"/>
                  </a:cubicBezTo>
                  <a:cubicBezTo>
                    <a:pt x="3471" y="526"/>
                    <a:pt x="3473" y="528"/>
                    <a:pt x="3475" y="528"/>
                  </a:cubicBezTo>
                  <a:cubicBezTo>
                    <a:pt x="3476" y="529"/>
                    <a:pt x="3476" y="529"/>
                    <a:pt x="3477" y="530"/>
                  </a:cubicBezTo>
                  <a:cubicBezTo>
                    <a:pt x="3477" y="530"/>
                    <a:pt x="3477" y="530"/>
                    <a:pt x="3477" y="530"/>
                  </a:cubicBezTo>
                  <a:cubicBezTo>
                    <a:pt x="3477" y="530"/>
                    <a:pt x="3477" y="530"/>
                    <a:pt x="3477" y="530"/>
                  </a:cubicBezTo>
                  <a:cubicBezTo>
                    <a:pt x="3477" y="530"/>
                    <a:pt x="3477" y="530"/>
                    <a:pt x="3477" y="530"/>
                  </a:cubicBezTo>
                  <a:cubicBezTo>
                    <a:pt x="3477" y="530"/>
                    <a:pt x="3477" y="530"/>
                    <a:pt x="3477" y="530"/>
                  </a:cubicBezTo>
                  <a:cubicBezTo>
                    <a:pt x="3477" y="530"/>
                    <a:pt x="3477" y="530"/>
                    <a:pt x="3477" y="530"/>
                  </a:cubicBezTo>
                  <a:cubicBezTo>
                    <a:pt x="3477" y="530"/>
                    <a:pt x="3477" y="530"/>
                    <a:pt x="3477" y="530"/>
                  </a:cubicBezTo>
                  <a:cubicBezTo>
                    <a:pt x="3479" y="527"/>
                    <a:pt x="3479" y="527"/>
                    <a:pt x="3479" y="527"/>
                  </a:cubicBezTo>
                  <a:cubicBezTo>
                    <a:pt x="3477" y="530"/>
                    <a:pt x="3477" y="530"/>
                    <a:pt x="3477" y="530"/>
                  </a:cubicBezTo>
                  <a:cubicBezTo>
                    <a:pt x="3477" y="530"/>
                    <a:pt x="3477" y="530"/>
                    <a:pt x="3477" y="530"/>
                  </a:cubicBezTo>
                  <a:cubicBezTo>
                    <a:pt x="3479" y="527"/>
                    <a:pt x="3479" y="527"/>
                    <a:pt x="3479" y="527"/>
                  </a:cubicBezTo>
                  <a:cubicBezTo>
                    <a:pt x="3477" y="530"/>
                    <a:pt x="3477" y="530"/>
                    <a:pt x="3477" y="530"/>
                  </a:cubicBezTo>
                  <a:cubicBezTo>
                    <a:pt x="3479" y="527"/>
                    <a:pt x="3479" y="527"/>
                    <a:pt x="3479" y="527"/>
                  </a:cubicBezTo>
                  <a:cubicBezTo>
                    <a:pt x="3476" y="529"/>
                    <a:pt x="3476" y="529"/>
                    <a:pt x="3476" y="529"/>
                  </a:cubicBezTo>
                  <a:cubicBezTo>
                    <a:pt x="3477" y="530"/>
                    <a:pt x="3477" y="530"/>
                    <a:pt x="3477" y="530"/>
                  </a:cubicBezTo>
                  <a:cubicBezTo>
                    <a:pt x="3479" y="527"/>
                    <a:pt x="3479" y="527"/>
                    <a:pt x="3479" y="527"/>
                  </a:cubicBezTo>
                  <a:cubicBezTo>
                    <a:pt x="3476" y="529"/>
                    <a:pt x="3476" y="529"/>
                    <a:pt x="3476" y="529"/>
                  </a:cubicBezTo>
                  <a:cubicBezTo>
                    <a:pt x="3479" y="527"/>
                    <a:pt x="3479" y="527"/>
                    <a:pt x="3479" y="527"/>
                  </a:cubicBezTo>
                  <a:cubicBezTo>
                    <a:pt x="3476" y="529"/>
                    <a:pt x="3476" y="529"/>
                    <a:pt x="3476" y="529"/>
                  </a:cubicBezTo>
                  <a:cubicBezTo>
                    <a:pt x="3476" y="529"/>
                    <a:pt x="3476" y="529"/>
                    <a:pt x="3476" y="529"/>
                  </a:cubicBezTo>
                  <a:cubicBezTo>
                    <a:pt x="3479" y="527"/>
                    <a:pt x="3479" y="527"/>
                    <a:pt x="3479" y="527"/>
                  </a:cubicBezTo>
                  <a:cubicBezTo>
                    <a:pt x="3476" y="529"/>
                    <a:pt x="3476" y="529"/>
                    <a:pt x="3476" y="529"/>
                  </a:cubicBezTo>
                  <a:cubicBezTo>
                    <a:pt x="3479" y="527"/>
                    <a:pt x="3479" y="527"/>
                    <a:pt x="3479" y="527"/>
                  </a:cubicBezTo>
                  <a:cubicBezTo>
                    <a:pt x="3475" y="527"/>
                    <a:pt x="3475" y="527"/>
                    <a:pt x="3475" y="527"/>
                  </a:cubicBezTo>
                  <a:cubicBezTo>
                    <a:pt x="3475" y="528"/>
                    <a:pt x="3476" y="528"/>
                    <a:pt x="3476" y="529"/>
                  </a:cubicBezTo>
                  <a:cubicBezTo>
                    <a:pt x="3479" y="527"/>
                    <a:pt x="3479" y="527"/>
                    <a:pt x="3479" y="527"/>
                  </a:cubicBezTo>
                  <a:cubicBezTo>
                    <a:pt x="3475" y="527"/>
                    <a:pt x="3475" y="527"/>
                    <a:pt x="3475" y="527"/>
                  </a:cubicBezTo>
                  <a:cubicBezTo>
                    <a:pt x="3479" y="527"/>
                    <a:pt x="3479" y="527"/>
                    <a:pt x="3479" y="527"/>
                  </a:cubicBezTo>
                  <a:cubicBezTo>
                    <a:pt x="3481" y="523"/>
                    <a:pt x="3481" y="523"/>
                    <a:pt x="3481" y="523"/>
                  </a:cubicBezTo>
                  <a:cubicBezTo>
                    <a:pt x="3481" y="523"/>
                    <a:pt x="3408" y="479"/>
                    <a:pt x="3333" y="434"/>
                  </a:cubicBezTo>
                  <a:cubicBezTo>
                    <a:pt x="3295" y="412"/>
                    <a:pt x="3256" y="390"/>
                    <a:pt x="3226" y="373"/>
                  </a:cubicBezTo>
                  <a:cubicBezTo>
                    <a:pt x="3211" y="365"/>
                    <a:pt x="3198" y="358"/>
                    <a:pt x="3188" y="353"/>
                  </a:cubicBezTo>
                  <a:cubicBezTo>
                    <a:pt x="3183" y="351"/>
                    <a:pt x="3179" y="349"/>
                    <a:pt x="3175" y="347"/>
                  </a:cubicBezTo>
                  <a:cubicBezTo>
                    <a:pt x="3173" y="347"/>
                    <a:pt x="3172" y="346"/>
                    <a:pt x="3171" y="346"/>
                  </a:cubicBezTo>
                  <a:cubicBezTo>
                    <a:pt x="3169" y="345"/>
                    <a:pt x="3168" y="345"/>
                    <a:pt x="3167" y="345"/>
                  </a:cubicBezTo>
                  <a:cubicBezTo>
                    <a:pt x="3166" y="345"/>
                    <a:pt x="3166" y="345"/>
                    <a:pt x="3165" y="345"/>
                  </a:cubicBezTo>
                  <a:cubicBezTo>
                    <a:pt x="3164" y="346"/>
                    <a:pt x="3163" y="346"/>
                    <a:pt x="3163" y="347"/>
                  </a:cubicBezTo>
                  <a:cubicBezTo>
                    <a:pt x="3162" y="348"/>
                    <a:pt x="3162" y="349"/>
                    <a:pt x="3162" y="350"/>
                  </a:cubicBezTo>
                  <a:cubicBezTo>
                    <a:pt x="3162" y="351"/>
                    <a:pt x="3163" y="352"/>
                    <a:pt x="3164" y="353"/>
                  </a:cubicBezTo>
                  <a:cubicBezTo>
                    <a:pt x="3164" y="353"/>
                    <a:pt x="3169" y="356"/>
                    <a:pt x="3177" y="361"/>
                  </a:cubicBezTo>
                  <a:cubicBezTo>
                    <a:pt x="3206" y="379"/>
                    <a:pt x="3278" y="423"/>
                    <a:pt x="3342" y="464"/>
                  </a:cubicBezTo>
                  <a:cubicBezTo>
                    <a:pt x="3375" y="484"/>
                    <a:pt x="3405" y="503"/>
                    <a:pt x="3428" y="517"/>
                  </a:cubicBezTo>
                  <a:cubicBezTo>
                    <a:pt x="3439" y="524"/>
                    <a:pt x="3448" y="530"/>
                    <a:pt x="3455" y="534"/>
                  </a:cubicBezTo>
                  <a:cubicBezTo>
                    <a:pt x="3458" y="536"/>
                    <a:pt x="3460" y="538"/>
                    <a:pt x="3462" y="539"/>
                  </a:cubicBezTo>
                  <a:cubicBezTo>
                    <a:pt x="3463" y="539"/>
                    <a:pt x="3464" y="540"/>
                    <a:pt x="3464" y="540"/>
                  </a:cubicBezTo>
                  <a:cubicBezTo>
                    <a:pt x="3464" y="540"/>
                    <a:pt x="3464" y="540"/>
                    <a:pt x="3464" y="540"/>
                  </a:cubicBezTo>
                  <a:cubicBezTo>
                    <a:pt x="3464" y="540"/>
                    <a:pt x="3464" y="540"/>
                    <a:pt x="3464" y="540"/>
                  </a:cubicBezTo>
                  <a:cubicBezTo>
                    <a:pt x="3465" y="539"/>
                    <a:pt x="3465" y="539"/>
                    <a:pt x="3465" y="539"/>
                  </a:cubicBezTo>
                  <a:cubicBezTo>
                    <a:pt x="3464" y="540"/>
                    <a:pt x="3464" y="540"/>
                    <a:pt x="3464" y="540"/>
                  </a:cubicBezTo>
                  <a:cubicBezTo>
                    <a:pt x="3464" y="540"/>
                    <a:pt x="3464" y="540"/>
                    <a:pt x="3464" y="540"/>
                  </a:cubicBezTo>
                  <a:cubicBezTo>
                    <a:pt x="3465" y="539"/>
                    <a:pt x="3465" y="539"/>
                    <a:pt x="3465" y="539"/>
                  </a:cubicBezTo>
                  <a:cubicBezTo>
                    <a:pt x="3464" y="540"/>
                    <a:pt x="3464" y="540"/>
                    <a:pt x="3464" y="540"/>
                  </a:cubicBezTo>
                  <a:cubicBezTo>
                    <a:pt x="3467" y="538"/>
                    <a:pt x="3467" y="538"/>
                    <a:pt x="3467" y="538"/>
                  </a:cubicBezTo>
                  <a:cubicBezTo>
                    <a:pt x="3464" y="540"/>
                    <a:pt x="3464" y="540"/>
                    <a:pt x="3464" y="540"/>
                  </a:cubicBezTo>
                  <a:cubicBezTo>
                    <a:pt x="3464" y="540"/>
                    <a:pt x="3464" y="540"/>
                    <a:pt x="3464" y="540"/>
                  </a:cubicBezTo>
                  <a:cubicBezTo>
                    <a:pt x="3467" y="538"/>
                    <a:pt x="3467" y="538"/>
                    <a:pt x="3467" y="538"/>
                  </a:cubicBezTo>
                  <a:cubicBezTo>
                    <a:pt x="3464" y="540"/>
                    <a:pt x="3464" y="540"/>
                    <a:pt x="3464" y="540"/>
                  </a:cubicBezTo>
                  <a:cubicBezTo>
                    <a:pt x="3467" y="537"/>
                    <a:pt x="3467" y="537"/>
                    <a:pt x="3467" y="537"/>
                  </a:cubicBezTo>
                  <a:cubicBezTo>
                    <a:pt x="3463" y="539"/>
                    <a:pt x="3463" y="539"/>
                    <a:pt x="3463" y="539"/>
                  </a:cubicBezTo>
                  <a:cubicBezTo>
                    <a:pt x="3464" y="540"/>
                    <a:pt x="3464" y="540"/>
                    <a:pt x="3464" y="540"/>
                  </a:cubicBezTo>
                  <a:cubicBezTo>
                    <a:pt x="3467" y="537"/>
                    <a:pt x="3467" y="537"/>
                    <a:pt x="3467" y="537"/>
                  </a:cubicBezTo>
                  <a:cubicBezTo>
                    <a:pt x="3463" y="539"/>
                    <a:pt x="3463" y="539"/>
                    <a:pt x="3463" y="539"/>
                  </a:cubicBezTo>
                  <a:cubicBezTo>
                    <a:pt x="3467" y="537"/>
                    <a:pt x="3467" y="537"/>
                    <a:pt x="3467" y="537"/>
                  </a:cubicBezTo>
                  <a:cubicBezTo>
                    <a:pt x="3463" y="537"/>
                    <a:pt x="3463" y="537"/>
                    <a:pt x="3463" y="537"/>
                  </a:cubicBezTo>
                  <a:cubicBezTo>
                    <a:pt x="3463" y="538"/>
                    <a:pt x="3463" y="539"/>
                    <a:pt x="3463" y="539"/>
                  </a:cubicBezTo>
                  <a:cubicBezTo>
                    <a:pt x="3467" y="537"/>
                    <a:pt x="3467" y="537"/>
                    <a:pt x="3467" y="537"/>
                  </a:cubicBezTo>
                  <a:cubicBezTo>
                    <a:pt x="3463" y="537"/>
                    <a:pt x="3463" y="537"/>
                    <a:pt x="3463" y="537"/>
                  </a:cubicBezTo>
                  <a:cubicBezTo>
                    <a:pt x="3467" y="537"/>
                    <a:pt x="3467" y="537"/>
                    <a:pt x="3467" y="537"/>
                  </a:cubicBezTo>
                  <a:cubicBezTo>
                    <a:pt x="3463" y="536"/>
                    <a:pt x="3463" y="536"/>
                    <a:pt x="3463" y="536"/>
                  </a:cubicBezTo>
                  <a:cubicBezTo>
                    <a:pt x="3463" y="536"/>
                    <a:pt x="3463" y="537"/>
                    <a:pt x="3463" y="537"/>
                  </a:cubicBezTo>
                  <a:cubicBezTo>
                    <a:pt x="3467" y="537"/>
                    <a:pt x="3467" y="537"/>
                    <a:pt x="3467" y="537"/>
                  </a:cubicBezTo>
                  <a:cubicBezTo>
                    <a:pt x="3463" y="536"/>
                    <a:pt x="3463" y="536"/>
                    <a:pt x="3463" y="536"/>
                  </a:cubicBezTo>
                  <a:cubicBezTo>
                    <a:pt x="3467" y="537"/>
                    <a:pt x="3467" y="537"/>
                    <a:pt x="3467" y="537"/>
                  </a:cubicBezTo>
                  <a:cubicBezTo>
                    <a:pt x="3469" y="534"/>
                    <a:pt x="3469" y="534"/>
                    <a:pt x="3469" y="534"/>
                  </a:cubicBezTo>
                  <a:cubicBezTo>
                    <a:pt x="3153" y="352"/>
                    <a:pt x="3153" y="352"/>
                    <a:pt x="3153" y="352"/>
                  </a:cubicBezTo>
                  <a:cubicBezTo>
                    <a:pt x="3151" y="351"/>
                    <a:pt x="3149" y="352"/>
                    <a:pt x="3148" y="354"/>
                  </a:cubicBezTo>
                  <a:cubicBezTo>
                    <a:pt x="3147" y="356"/>
                    <a:pt x="3147" y="358"/>
                    <a:pt x="3149" y="359"/>
                  </a:cubicBezTo>
                  <a:cubicBezTo>
                    <a:pt x="3310" y="460"/>
                    <a:pt x="3310" y="460"/>
                    <a:pt x="3310" y="460"/>
                  </a:cubicBezTo>
                  <a:cubicBezTo>
                    <a:pt x="3136" y="362"/>
                    <a:pt x="3136" y="362"/>
                    <a:pt x="3136" y="362"/>
                  </a:cubicBezTo>
                  <a:cubicBezTo>
                    <a:pt x="3134" y="361"/>
                    <a:pt x="3132" y="362"/>
                    <a:pt x="3130" y="363"/>
                  </a:cubicBezTo>
                  <a:cubicBezTo>
                    <a:pt x="3130" y="364"/>
                    <a:pt x="3130" y="365"/>
                    <a:pt x="3130" y="366"/>
                  </a:cubicBezTo>
                  <a:cubicBezTo>
                    <a:pt x="3130" y="367"/>
                    <a:pt x="3130" y="368"/>
                    <a:pt x="3130" y="368"/>
                  </a:cubicBezTo>
                  <a:cubicBezTo>
                    <a:pt x="3131" y="370"/>
                    <a:pt x="3132" y="370"/>
                    <a:pt x="3133" y="371"/>
                  </a:cubicBezTo>
                  <a:cubicBezTo>
                    <a:pt x="3135" y="373"/>
                    <a:pt x="3137" y="376"/>
                    <a:pt x="3141" y="378"/>
                  </a:cubicBezTo>
                  <a:cubicBezTo>
                    <a:pt x="3154" y="388"/>
                    <a:pt x="3180" y="405"/>
                    <a:pt x="3210" y="424"/>
                  </a:cubicBezTo>
                  <a:cubicBezTo>
                    <a:pt x="3302" y="481"/>
                    <a:pt x="3441" y="562"/>
                    <a:pt x="3441" y="562"/>
                  </a:cubicBezTo>
                  <a:cubicBezTo>
                    <a:pt x="3443" y="559"/>
                    <a:pt x="3443" y="559"/>
                    <a:pt x="3443" y="559"/>
                  </a:cubicBezTo>
                  <a:cubicBezTo>
                    <a:pt x="3439" y="556"/>
                    <a:pt x="3439" y="556"/>
                    <a:pt x="3439" y="556"/>
                  </a:cubicBezTo>
                  <a:cubicBezTo>
                    <a:pt x="3442" y="558"/>
                    <a:pt x="3442" y="558"/>
                    <a:pt x="3442" y="558"/>
                  </a:cubicBezTo>
                  <a:cubicBezTo>
                    <a:pt x="3441" y="555"/>
                    <a:pt x="3441" y="555"/>
                    <a:pt x="3441" y="555"/>
                  </a:cubicBezTo>
                  <a:cubicBezTo>
                    <a:pt x="3441" y="555"/>
                    <a:pt x="3440" y="556"/>
                    <a:pt x="3439" y="556"/>
                  </a:cubicBezTo>
                  <a:cubicBezTo>
                    <a:pt x="3442" y="558"/>
                    <a:pt x="3442" y="558"/>
                    <a:pt x="3442" y="558"/>
                  </a:cubicBezTo>
                  <a:cubicBezTo>
                    <a:pt x="3441" y="555"/>
                    <a:pt x="3441" y="555"/>
                    <a:pt x="3441" y="555"/>
                  </a:cubicBezTo>
                  <a:cubicBezTo>
                    <a:pt x="3442" y="558"/>
                    <a:pt x="3442" y="558"/>
                    <a:pt x="3442" y="558"/>
                  </a:cubicBezTo>
                  <a:cubicBezTo>
                    <a:pt x="3442" y="555"/>
                    <a:pt x="3442" y="555"/>
                    <a:pt x="3442" y="555"/>
                  </a:cubicBezTo>
                  <a:cubicBezTo>
                    <a:pt x="3442" y="555"/>
                    <a:pt x="3442" y="555"/>
                    <a:pt x="3441" y="555"/>
                  </a:cubicBezTo>
                  <a:cubicBezTo>
                    <a:pt x="3442" y="558"/>
                    <a:pt x="3442" y="558"/>
                    <a:pt x="3442" y="558"/>
                  </a:cubicBezTo>
                  <a:cubicBezTo>
                    <a:pt x="3442" y="555"/>
                    <a:pt x="3442" y="555"/>
                    <a:pt x="3442" y="555"/>
                  </a:cubicBezTo>
                  <a:cubicBezTo>
                    <a:pt x="3442" y="557"/>
                    <a:pt x="3442" y="557"/>
                    <a:pt x="3442" y="557"/>
                  </a:cubicBezTo>
                  <a:cubicBezTo>
                    <a:pt x="3443" y="555"/>
                    <a:pt x="3443" y="555"/>
                    <a:pt x="3443" y="555"/>
                  </a:cubicBezTo>
                  <a:cubicBezTo>
                    <a:pt x="3442" y="555"/>
                    <a:pt x="3442" y="555"/>
                    <a:pt x="3442" y="555"/>
                  </a:cubicBezTo>
                  <a:cubicBezTo>
                    <a:pt x="3442" y="557"/>
                    <a:pt x="3442" y="557"/>
                    <a:pt x="3442" y="557"/>
                  </a:cubicBezTo>
                  <a:cubicBezTo>
                    <a:pt x="3443" y="555"/>
                    <a:pt x="3443" y="555"/>
                    <a:pt x="3443" y="555"/>
                  </a:cubicBezTo>
                  <a:cubicBezTo>
                    <a:pt x="3443" y="555"/>
                    <a:pt x="3443" y="555"/>
                    <a:pt x="3443" y="555"/>
                  </a:cubicBezTo>
                  <a:cubicBezTo>
                    <a:pt x="3442" y="555"/>
                    <a:pt x="3439" y="554"/>
                    <a:pt x="3436" y="552"/>
                  </a:cubicBezTo>
                  <a:cubicBezTo>
                    <a:pt x="3424" y="546"/>
                    <a:pt x="3399" y="532"/>
                    <a:pt x="3369" y="514"/>
                  </a:cubicBezTo>
                  <a:cubicBezTo>
                    <a:pt x="3323" y="487"/>
                    <a:pt x="3264" y="451"/>
                    <a:pt x="3215" y="423"/>
                  </a:cubicBezTo>
                  <a:cubicBezTo>
                    <a:pt x="3191" y="408"/>
                    <a:pt x="3169" y="396"/>
                    <a:pt x="3153" y="386"/>
                  </a:cubicBezTo>
                  <a:cubicBezTo>
                    <a:pt x="3144" y="382"/>
                    <a:pt x="3137" y="378"/>
                    <a:pt x="3132" y="376"/>
                  </a:cubicBezTo>
                  <a:cubicBezTo>
                    <a:pt x="3130" y="374"/>
                    <a:pt x="3128" y="373"/>
                    <a:pt x="3126" y="373"/>
                  </a:cubicBezTo>
                  <a:cubicBezTo>
                    <a:pt x="3125" y="372"/>
                    <a:pt x="3124" y="372"/>
                    <a:pt x="3123" y="372"/>
                  </a:cubicBezTo>
                  <a:cubicBezTo>
                    <a:pt x="3123" y="372"/>
                    <a:pt x="3122" y="371"/>
                    <a:pt x="3121" y="371"/>
                  </a:cubicBezTo>
                  <a:cubicBezTo>
                    <a:pt x="3120" y="371"/>
                    <a:pt x="3120" y="371"/>
                    <a:pt x="3119" y="372"/>
                  </a:cubicBezTo>
                  <a:cubicBezTo>
                    <a:pt x="3119" y="372"/>
                    <a:pt x="3118" y="372"/>
                    <a:pt x="3117" y="373"/>
                  </a:cubicBezTo>
                  <a:cubicBezTo>
                    <a:pt x="3116" y="374"/>
                    <a:pt x="3116" y="375"/>
                    <a:pt x="3117" y="376"/>
                  </a:cubicBezTo>
                  <a:cubicBezTo>
                    <a:pt x="3117" y="377"/>
                    <a:pt x="3117" y="378"/>
                    <a:pt x="3118" y="379"/>
                  </a:cubicBezTo>
                  <a:cubicBezTo>
                    <a:pt x="3118" y="379"/>
                    <a:pt x="3123" y="382"/>
                    <a:pt x="3132" y="387"/>
                  </a:cubicBezTo>
                  <a:cubicBezTo>
                    <a:pt x="3162" y="405"/>
                    <a:pt x="3237" y="451"/>
                    <a:pt x="3304" y="493"/>
                  </a:cubicBezTo>
                  <a:cubicBezTo>
                    <a:pt x="3338" y="513"/>
                    <a:pt x="3370" y="533"/>
                    <a:pt x="3393" y="548"/>
                  </a:cubicBezTo>
                  <a:cubicBezTo>
                    <a:pt x="3405" y="556"/>
                    <a:pt x="3414" y="562"/>
                    <a:pt x="3421" y="566"/>
                  </a:cubicBezTo>
                  <a:cubicBezTo>
                    <a:pt x="3424" y="569"/>
                    <a:pt x="3427" y="571"/>
                    <a:pt x="3429" y="572"/>
                  </a:cubicBezTo>
                  <a:cubicBezTo>
                    <a:pt x="3429" y="572"/>
                    <a:pt x="3430" y="573"/>
                    <a:pt x="3430" y="573"/>
                  </a:cubicBezTo>
                  <a:cubicBezTo>
                    <a:pt x="3430" y="573"/>
                    <a:pt x="3430" y="573"/>
                    <a:pt x="3430" y="573"/>
                  </a:cubicBezTo>
                  <a:cubicBezTo>
                    <a:pt x="3430" y="573"/>
                    <a:pt x="3430" y="573"/>
                    <a:pt x="3430" y="573"/>
                  </a:cubicBezTo>
                  <a:cubicBezTo>
                    <a:pt x="3432" y="572"/>
                    <a:pt x="3432" y="572"/>
                    <a:pt x="3432" y="572"/>
                  </a:cubicBezTo>
                  <a:cubicBezTo>
                    <a:pt x="3430" y="573"/>
                    <a:pt x="3430" y="573"/>
                    <a:pt x="3430" y="573"/>
                  </a:cubicBezTo>
                  <a:cubicBezTo>
                    <a:pt x="3430" y="573"/>
                    <a:pt x="3430" y="573"/>
                    <a:pt x="3430" y="573"/>
                  </a:cubicBezTo>
                  <a:cubicBezTo>
                    <a:pt x="3432" y="572"/>
                    <a:pt x="3432" y="572"/>
                    <a:pt x="3432" y="572"/>
                  </a:cubicBezTo>
                  <a:cubicBezTo>
                    <a:pt x="3430" y="573"/>
                    <a:pt x="3430" y="573"/>
                    <a:pt x="3430" y="573"/>
                  </a:cubicBezTo>
                  <a:cubicBezTo>
                    <a:pt x="3433" y="571"/>
                    <a:pt x="3433" y="571"/>
                    <a:pt x="3433" y="571"/>
                  </a:cubicBezTo>
                  <a:cubicBezTo>
                    <a:pt x="3430" y="571"/>
                    <a:pt x="3430" y="571"/>
                    <a:pt x="3430" y="571"/>
                  </a:cubicBezTo>
                  <a:cubicBezTo>
                    <a:pt x="3430" y="572"/>
                    <a:pt x="3430" y="573"/>
                    <a:pt x="3430" y="573"/>
                  </a:cubicBezTo>
                  <a:cubicBezTo>
                    <a:pt x="3433" y="571"/>
                    <a:pt x="3433" y="571"/>
                    <a:pt x="3433" y="571"/>
                  </a:cubicBezTo>
                  <a:cubicBezTo>
                    <a:pt x="3430" y="571"/>
                    <a:pt x="3430" y="571"/>
                    <a:pt x="3430" y="571"/>
                  </a:cubicBezTo>
                  <a:cubicBezTo>
                    <a:pt x="3434" y="571"/>
                    <a:pt x="3434" y="571"/>
                    <a:pt x="3434" y="571"/>
                  </a:cubicBezTo>
                  <a:cubicBezTo>
                    <a:pt x="3430" y="569"/>
                    <a:pt x="3430" y="569"/>
                    <a:pt x="3430" y="569"/>
                  </a:cubicBezTo>
                  <a:cubicBezTo>
                    <a:pt x="3430" y="570"/>
                    <a:pt x="3430" y="571"/>
                    <a:pt x="3430" y="571"/>
                  </a:cubicBezTo>
                  <a:cubicBezTo>
                    <a:pt x="3434" y="571"/>
                    <a:pt x="3434" y="571"/>
                    <a:pt x="3434" y="571"/>
                  </a:cubicBezTo>
                  <a:cubicBezTo>
                    <a:pt x="3430" y="569"/>
                    <a:pt x="3430" y="569"/>
                    <a:pt x="3430" y="569"/>
                  </a:cubicBezTo>
                  <a:cubicBezTo>
                    <a:pt x="3434" y="571"/>
                    <a:pt x="3434" y="571"/>
                    <a:pt x="3434" y="571"/>
                  </a:cubicBezTo>
                  <a:cubicBezTo>
                    <a:pt x="3430" y="569"/>
                    <a:pt x="3430" y="569"/>
                    <a:pt x="3430" y="569"/>
                  </a:cubicBezTo>
                  <a:cubicBezTo>
                    <a:pt x="3433" y="571"/>
                    <a:pt x="3433" y="571"/>
                    <a:pt x="3433" y="571"/>
                  </a:cubicBezTo>
                  <a:cubicBezTo>
                    <a:pt x="3432" y="568"/>
                    <a:pt x="3432" y="568"/>
                    <a:pt x="3432" y="568"/>
                  </a:cubicBezTo>
                  <a:cubicBezTo>
                    <a:pt x="3432" y="568"/>
                    <a:pt x="3431" y="568"/>
                    <a:pt x="3430" y="569"/>
                  </a:cubicBezTo>
                  <a:cubicBezTo>
                    <a:pt x="3433" y="571"/>
                    <a:pt x="3433" y="571"/>
                    <a:pt x="3433" y="571"/>
                  </a:cubicBezTo>
                  <a:cubicBezTo>
                    <a:pt x="3432" y="568"/>
                    <a:pt x="3432" y="568"/>
                    <a:pt x="3432" y="568"/>
                  </a:cubicBezTo>
                  <a:cubicBezTo>
                    <a:pt x="3433" y="570"/>
                    <a:pt x="3433" y="570"/>
                    <a:pt x="3433" y="570"/>
                  </a:cubicBezTo>
                  <a:cubicBezTo>
                    <a:pt x="3433" y="568"/>
                    <a:pt x="3433" y="568"/>
                    <a:pt x="3433" y="568"/>
                  </a:cubicBezTo>
                  <a:cubicBezTo>
                    <a:pt x="3433" y="568"/>
                    <a:pt x="3432" y="568"/>
                    <a:pt x="3432" y="568"/>
                  </a:cubicBezTo>
                  <a:cubicBezTo>
                    <a:pt x="3433" y="570"/>
                    <a:pt x="3433" y="570"/>
                    <a:pt x="3433" y="570"/>
                  </a:cubicBezTo>
                  <a:cubicBezTo>
                    <a:pt x="3433" y="568"/>
                    <a:pt x="3433" y="568"/>
                    <a:pt x="3433" y="568"/>
                  </a:cubicBezTo>
                  <a:cubicBezTo>
                    <a:pt x="3433" y="568"/>
                    <a:pt x="3433" y="568"/>
                    <a:pt x="3433" y="568"/>
                  </a:cubicBezTo>
                  <a:cubicBezTo>
                    <a:pt x="3433" y="568"/>
                    <a:pt x="3433" y="568"/>
                    <a:pt x="3433" y="568"/>
                  </a:cubicBezTo>
                  <a:cubicBezTo>
                    <a:pt x="3433" y="568"/>
                    <a:pt x="3433" y="568"/>
                    <a:pt x="3433" y="568"/>
                  </a:cubicBezTo>
                  <a:cubicBezTo>
                    <a:pt x="3433" y="568"/>
                    <a:pt x="3433" y="568"/>
                    <a:pt x="3433" y="568"/>
                  </a:cubicBezTo>
                  <a:cubicBezTo>
                    <a:pt x="3433" y="568"/>
                    <a:pt x="3433" y="568"/>
                    <a:pt x="3433" y="568"/>
                  </a:cubicBezTo>
                  <a:cubicBezTo>
                    <a:pt x="3433" y="568"/>
                    <a:pt x="3432" y="568"/>
                    <a:pt x="3431" y="567"/>
                  </a:cubicBezTo>
                  <a:cubicBezTo>
                    <a:pt x="3427" y="566"/>
                    <a:pt x="3419" y="562"/>
                    <a:pt x="3408" y="556"/>
                  </a:cubicBezTo>
                  <a:cubicBezTo>
                    <a:pt x="3370" y="536"/>
                    <a:pt x="3300" y="493"/>
                    <a:pt x="3237" y="455"/>
                  </a:cubicBezTo>
                  <a:cubicBezTo>
                    <a:pt x="3205" y="436"/>
                    <a:pt x="3175" y="419"/>
                    <a:pt x="3153" y="406"/>
                  </a:cubicBezTo>
                  <a:cubicBezTo>
                    <a:pt x="3141" y="399"/>
                    <a:pt x="3132" y="394"/>
                    <a:pt x="3125" y="390"/>
                  </a:cubicBezTo>
                  <a:cubicBezTo>
                    <a:pt x="3121" y="388"/>
                    <a:pt x="3118" y="387"/>
                    <a:pt x="3115" y="386"/>
                  </a:cubicBezTo>
                  <a:cubicBezTo>
                    <a:pt x="3114" y="385"/>
                    <a:pt x="3113" y="385"/>
                    <a:pt x="3112" y="385"/>
                  </a:cubicBezTo>
                  <a:cubicBezTo>
                    <a:pt x="3111" y="384"/>
                    <a:pt x="3110" y="384"/>
                    <a:pt x="3109" y="384"/>
                  </a:cubicBezTo>
                  <a:cubicBezTo>
                    <a:pt x="3108" y="384"/>
                    <a:pt x="3108" y="384"/>
                    <a:pt x="3107" y="384"/>
                  </a:cubicBezTo>
                  <a:cubicBezTo>
                    <a:pt x="3106" y="385"/>
                    <a:pt x="3105" y="385"/>
                    <a:pt x="3105" y="386"/>
                  </a:cubicBezTo>
                  <a:cubicBezTo>
                    <a:pt x="3104" y="388"/>
                    <a:pt x="3104" y="391"/>
                    <a:pt x="3106" y="392"/>
                  </a:cubicBezTo>
                  <a:cubicBezTo>
                    <a:pt x="3414" y="584"/>
                    <a:pt x="3414" y="584"/>
                    <a:pt x="3414" y="584"/>
                  </a:cubicBezTo>
                  <a:cubicBezTo>
                    <a:pt x="3416" y="581"/>
                    <a:pt x="3416" y="581"/>
                    <a:pt x="3416" y="581"/>
                  </a:cubicBezTo>
                  <a:cubicBezTo>
                    <a:pt x="3413" y="579"/>
                    <a:pt x="3413" y="579"/>
                    <a:pt x="3413" y="579"/>
                  </a:cubicBezTo>
                  <a:cubicBezTo>
                    <a:pt x="3416" y="581"/>
                    <a:pt x="3416" y="581"/>
                    <a:pt x="3416" y="581"/>
                  </a:cubicBezTo>
                  <a:cubicBezTo>
                    <a:pt x="3415" y="577"/>
                    <a:pt x="3415" y="577"/>
                    <a:pt x="3415" y="577"/>
                  </a:cubicBezTo>
                  <a:cubicBezTo>
                    <a:pt x="3414" y="577"/>
                    <a:pt x="3413" y="578"/>
                    <a:pt x="3413" y="579"/>
                  </a:cubicBezTo>
                  <a:cubicBezTo>
                    <a:pt x="3416" y="581"/>
                    <a:pt x="3416" y="581"/>
                    <a:pt x="3416" y="581"/>
                  </a:cubicBezTo>
                  <a:cubicBezTo>
                    <a:pt x="3415" y="577"/>
                    <a:pt x="3415" y="577"/>
                    <a:pt x="3415" y="577"/>
                  </a:cubicBezTo>
                  <a:cubicBezTo>
                    <a:pt x="3416" y="580"/>
                    <a:pt x="3416" y="580"/>
                    <a:pt x="3416" y="580"/>
                  </a:cubicBezTo>
                  <a:cubicBezTo>
                    <a:pt x="3416" y="577"/>
                    <a:pt x="3416" y="577"/>
                    <a:pt x="3416" y="577"/>
                  </a:cubicBezTo>
                  <a:cubicBezTo>
                    <a:pt x="3416" y="577"/>
                    <a:pt x="3415" y="577"/>
                    <a:pt x="3415" y="577"/>
                  </a:cubicBezTo>
                  <a:cubicBezTo>
                    <a:pt x="3416" y="580"/>
                    <a:pt x="3416" y="580"/>
                    <a:pt x="3416" y="580"/>
                  </a:cubicBezTo>
                  <a:cubicBezTo>
                    <a:pt x="3416" y="577"/>
                    <a:pt x="3416" y="577"/>
                    <a:pt x="3416" y="577"/>
                  </a:cubicBezTo>
                  <a:cubicBezTo>
                    <a:pt x="3416" y="579"/>
                    <a:pt x="3416" y="579"/>
                    <a:pt x="3416" y="579"/>
                  </a:cubicBezTo>
                  <a:cubicBezTo>
                    <a:pt x="3416" y="577"/>
                    <a:pt x="3416" y="577"/>
                    <a:pt x="3416" y="577"/>
                  </a:cubicBezTo>
                  <a:cubicBezTo>
                    <a:pt x="3416" y="577"/>
                    <a:pt x="3416" y="577"/>
                    <a:pt x="3416" y="577"/>
                  </a:cubicBezTo>
                  <a:cubicBezTo>
                    <a:pt x="3416" y="579"/>
                    <a:pt x="3416" y="579"/>
                    <a:pt x="3416" y="579"/>
                  </a:cubicBezTo>
                  <a:cubicBezTo>
                    <a:pt x="3416" y="577"/>
                    <a:pt x="3416" y="577"/>
                    <a:pt x="3416" y="577"/>
                  </a:cubicBezTo>
                  <a:cubicBezTo>
                    <a:pt x="3416" y="577"/>
                    <a:pt x="3416" y="577"/>
                    <a:pt x="3416" y="577"/>
                  </a:cubicBezTo>
                  <a:cubicBezTo>
                    <a:pt x="3415" y="577"/>
                    <a:pt x="3413" y="576"/>
                    <a:pt x="3410" y="574"/>
                  </a:cubicBezTo>
                  <a:cubicBezTo>
                    <a:pt x="3397" y="568"/>
                    <a:pt x="3371" y="554"/>
                    <a:pt x="3339" y="536"/>
                  </a:cubicBezTo>
                  <a:cubicBezTo>
                    <a:pt x="3291" y="508"/>
                    <a:pt x="3229" y="473"/>
                    <a:pt x="3180" y="444"/>
                  </a:cubicBezTo>
                  <a:cubicBezTo>
                    <a:pt x="3155" y="429"/>
                    <a:pt x="3133" y="416"/>
                    <a:pt x="3118" y="407"/>
                  </a:cubicBezTo>
                  <a:cubicBezTo>
                    <a:pt x="3110" y="403"/>
                    <a:pt x="3104" y="399"/>
                    <a:pt x="3100" y="396"/>
                  </a:cubicBezTo>
                  <a:cubicBezTo>
                    <a:pt x="3095" y="394"/>
                    <a:pt x="3093" y="393"/>
                    <a:pt x="3093" y="393"/>
                  </a:cubicBezTo>
                  <a:cubicBezTo>
                    <a:pt x="3091" y="391"/>
                    <a:pt x="3089" y="392"/>
                    <a:pt x="3088" y="394"/>
                  </a:cubicBezTo>
                  <a:cubicBezTo>
                    <a:pt x="3087" y="395"/>
                    <a:pt x="3087" y="395"/>
                    <a:pt x="3087" y="396"/>
                  </a:cubicBezTo>
                  <a:cubicBezTo>
                    <a:pt x="3087" y="397"/>
                    <a:pt x="3087" y="398"/>
                    <a:pt x="3087" y="398"/>
                  </a:cubicBezTo>
                  <a:cubicBezTo>
                    <a:pt x="3088" y="399"/>
                    <a:pt x="3088" y="399"/>
                    <a:pt x="3088" y="400"/>
                  </a:cubicBezTo>
                  <a:cubicBezTo>
                    <a:pt x="3089" y="400"/>
                    <a:pt x="3090" y="401"/>
                    <a:pt x="3091" y="402"/>
                  </a:cubicBezTo>
                  <a:cubicBezTo>
                    <a:pt x="3095" y="405"/>
                    <a:pt x="3103" y="410"/>
                    <a:pt x="3114" y="417"/>
                  </a:cubicBezTo>
                  <a:cubicBezTo>
                    <a:pt x="3151" y="441"/>
                    <a:pt x="3224" y="483"/>
                    <a:pt x="3288" y="521"/>
                  </a:cubicBezTo>
                  <a:cubicBezTo>
                    <a:pt x="3320" y="540"/>
                    <a:pt x="3349" y="558"/>
                    <a:pt x="3371" y="571"/>
                  </a:cubicBezTo>
                  <a:cubicBezTo>
                    <a:pt x="3381" y="578"/>
                    <a:pt x="3390" y="584"/>
                    <a:pt x="3396" y="588"/>
                  </a:cubicBezTo>
                  <a:cubicBezTo>
                    <a:pt x="3399" y="591"/>
                    <a:pt x="3401" y="592"/>
                    <a:pt x="3403" y="594"/>
                  </a:cubicBezTo>
                  <a:cubicBezTo>
                    <a:pt x="3404" y="594"/>
                    <a:pt x="3404" y="595"/>
                    <a:pt x="3404" y="595"/>
                  </a:cubicBezTo>
                  <a:cubicBezTo>
                    <a:pt x="3404" y="595"/>
                    <a:pt x="3404" y="595"/>
                    <a:pt x="3404" y="595"/>
                  </a:cubicBezTo>
                  <a:cubicBezTo>
                    <a:pt x="3405" y="594"/>
                    <a:pt x="3405" y="594"/>
                    <a:pt x="3405" y="594"/>
                  </a:cubicBezTo>
                  <a:cubicBezTo>
                    <a:pt x="3404" y="595"/>
                    <a:pt x="3404" y="595"/>
                    <a:pt x="3404" y="595"/>
                  </a:cubicBezTo>
                  <a:cubicBezTo>
                    <a:pt x="3404" y="595"/>
                    <a:pt x="3404" y="595"/>
                    <a:pt x="3404" y="595"/>
                  </a:cubicBezTo>
                  <a:cubicBezTo>
                    <a:pt x="3405" y="594"/>
                    <a:pt x="3405" y="594"/>
                    <a:pt x="3405" y="594"/>
                  </a:cubicBezTo>
                  <a:cubicBezTo>
                    <a:pt x="3404" y="595"/>
                    <a:pt x="3404" y="595"/>
                    <a:pt x="3404" y="595"/>
                  </a:cubicBezTo>
                  <a:cubicBezTo>
                    <a:pt x="3407" y="594"/>
                    <a:pt x="3407" y="594"/>
                    <a:pt x="3407" y="594"/>
                  </a:cubicBezTo>
                  <a:cubicBezTo>
                    <a:pt x="3404" y="594"/>
                    <a:pt x="3404" y="594"/>
                    <a:pt x="3404" y="594"/>
                  </a:cubicBezTo>
                  <a:cubicBezTo>
                    <a:pt x="3404" y="594"/>
                    <a:pt x="3404" y="595"/>
                    <a:pt x="3404" y="595"/>
                  </a:cubicBezTo>
                  <a:cubicBezTo>
                    <a:pt x="3407" y="594"/>
                    <a:pt x="3407" y="594"/>
                    <a:pt x="3407" y="594"/>
                  </a:cubicBezTo>
                  <a:cubicBezTo>
                    <a:pt x="3404" y="594"/>
                    <a:pt x="3404" y="594"/>
                    <a:pt x="3404" y="594"/>
                  </a:cubicBezTo>
                  <a:cubicBezTo>
                    <a:pt x="3407" y="594"/>
                    <a:pt x="3407" y="594"/>
                    <a:pt x="3407" y="594"/>
                  </a:cubicBezTo>
                  <a:cubicBezTo>
                    <a:pt x="3405" y="592"/>
                    <a:pt x="3405" y="592"/>
                    <a:pt x="3405" y="592"/>
                  </a:cubicBezTo>
                  <a:cubicBezTo>
                    <a:pt x="3404" y="593"/>
                    <a:pt x="3404" y="593"/>
                    <a:pt x="3404" y="594"/>
                  </a:cubicBezTo>
                  <a:cubicBezTo>
                    <a:pt x="3407" y="594"/>
                    <a:pt x="3407" y="594"/>
                    <a:pt x="3407" y="594"/>
                  </a:cubicBezTo>
                  <a:cubicBezTo>
                    <a:pt x="3405" y="592"/>
                    <a:pt x="3405" y="592"/>
                    <a:pt x="3405" y="592"/>
                  </a:cubicBezTo>
                  <a:cubicBezTo>
                    <a:pt x="3405" y="592"/>
                    <a:pt x="3405" y="592"/>
                    <a:pt x="3405" y="592"/>
                  </a:cubicBezTo>
                  <a:cubicBezTo>
                    <a:pt x="3408" y="594"/>
                    <a:pt x="3408" y="594"/>
                    <a:pt x="3408" y="594"/>
                  </a:cubicBezTo>
                  <a:cubicBezTo>
                    <a:pt x="3406" y="590"/>
                    <a:pt x="3406" y="590"/>
                    <a:pt x="3406" y="590"/>
                  </a:cubicBezTo>
                  <a:cubicBezTo>
                    <a:pt x="3406" y="591"/>
                    <a:pt x="3405" y="591"/>
                    <a:pt x="3405" y="592"/>
                  </a:cubicBezTo>
                  <a:cubicBezTo>
                    <a:pt x="3408" y="594"/>
                    <a:pt x="3408" y="594"/>
                    <a:pt x="3408" y="594"/>
                  </a:cubicBezTo>
                  <a:cubicBezTo>
                    <a:pt x="3406" y="590"/>
                    <a:pt x="3406" y="590"/>
                    <a:pt x="3406" y="590"/>
                  </a:cubicBezTo>
                  <a:cubicBezTo>
                    <a:pt x="3407" y="593"/>
                    <a:pt x="3407" y="593"/>
                    <a:pt x="3407" y="593"/>
                  </a:cubicBezTo>
                  <a:cubicBezTo>
                    <a:pt x="3407" y="590"/>
                    <a:pt x="3407" y="590"/>
                    <a:pt x="3407" y="590"/>
                  </a:cubicBezTo>
                  <a:cubicBezTo>
                    <a:pt x="3407" y="590"/>
                    <a:pt x="3407" y="590"/>
                    <a:pt x="3406" y="590"/>
                  </a:cubicBezTo>
                  <a:cubicBezTo>
                    <a:pt x="3407" y="593"/>
                    <a:pt x="3407" y="593"/>
                    <a:pt x="3407" y="593"/>
                  </a:cubicBezTo>
                  <a:cubicBezTo>
                    <a:pt x="3407" y="590"/>
                    <a:pt x="3407" y="590"/>
                    <a:pt x="3407" y="590"/>
                  </a:cubicBezTo>
                  <a:cubicBezTo>
                    <a:pt x="3407" y="592"/>
                    <a:pt x="3407" y="592"/>
                    <a:pt x="3407" y="592"/>
                  </a:cubicBezTo>
                  <a:cubicBezTo>
                    <a:pt x="3408" y="590"/>
                    <a:pt x="3408" y="590"/>
                    <a:pt x="3408" y="590"/>
                  </a:cubicBezTo>
                  <a:cubicBezTo>
                    <a:pt x="3407" y="590"/>
                    <a:pt x="3407" y="590"/>
                    <a:pt x="3407" y="590"/>
                  </a:cubicBezTo>
                  <a:cubicBezTo>
                    <a:pt x="3407" y="592"/>
                    <a:pt x="3407" y="592"/>
                    <a:pt x="3407" y="592"/>
                  </a:cubicBezTo>
                  <a:cubicBezTo>
                    <a:pt x="3408" y="590"/>
                    <a:pt x="3408" y="590"/>
                    <a:pt x="3408" y="590"/>
                  </a:cubicBezTo>
                  <a:cubicBezTo>
                    <a:pt x="3408" y="590"/>
                    <a:pt x="3407" y="590"/>
                    <a:pt x="3406" y="590"/>
                  </a:cubicBezTo>
                  <a:cubicBezTo>
                    <a:pt x="3402" y="588"/>
                    <a:pt x="3394" y="584"/>
                    <a:pt x="3383" y="578"/>
                  </a:cubicBezTo>
                  <a:cubicBezTo>
                    <a:pt x="3345" y="557"/>
                    <a:pt x="3273" y="513"/>
                    <a:pt x="3210" y="475"/>
                  </a:cubicBezTo>
                  <a:cubicBezTo>
                    <a:pt x="3178" y="455"/>
                    <a:pt x="3148" y="437"/>
                    <a:pt x="3126" y="424"/>
                  </a:cubicBezTo>
                  <a:cubicBezTo>
                    <a:pt x="3115" y="417"/>
                    <a:pt x="3105" y="412"/>
                    <a:pt x="3098" y="408"/>
                  </a:cubicBezTo>
                  <a:cubicBezTo>
                    <a:pt x="3095" y="406"/>
                    <a:pt x="3092" y="405"/>
                    <a:pt x="3090" y="404"/>
                  </a:cubicBezTo>
                  <a:cubicBezTo>
                    <a:pt x="3089" y="403"/>
                    <a:pt x="3088" y="403"/>
                    <a:pt x="3087" y="403"/>
                  </a:cubicBezTo>
                  <a:cubicBezTo>
                    <a:pt x="3086" y="403"/>
                    <a:pt x="3086" y="402"/>
                    <a:pt x="3086" y="402"/>
                  </a:cubicBezTo>
                  <a:cubicBezTo>
                    <a:pt x="3085" y="402"/>
                    <a:pt x="3085" y="402"/>
                    <a:pt x="3084" y="402"/>
                  </a:cubicBezTo>
                  <a:cubicBezTo>
                    <a:pt x="3084" y="402"/>
                    <a:pt x="3083" y="402"/>
                    <a:pt x="3083" y="402"/>
                  </a:cubicBezTo>
                  <a:cubicBezTo>
                    <a:pt x="3082" y="403"/>
                    <a:pt x="3081" y="403"/>
                    <a:pt x="3080" y="404"/>
                  </a:cubicBezTo>
                  <a:cubicBezTo>
                    <a:pt x="3080" y="405"/>
                    <a:pt x="3080" y="406"/>
                    <a:pt x="3080" y="407"/>
                  </a:cubicBezTo>
                  <a:cubicBezTo>
                    <a:pt x="3080" y="408"/>
                    <a:pt x="3081" y="409"/>
                    <a:pt x="3082" y="410"/>
                  </a:cubicBezTo>
                  <a:cubicBezTo>
                    <a:pt x="3082" y="410"/>
                    <a:pt x="3087" y="413"/>
                    <a:pt x="3095" y="418"/>
                  </a:cubicBezTo>
                  <a:cubicBezTo>
                    <a:pt x="3125" y="436"/>
                    <a:pt x="3199" y="481"/>
                    <a:pt x="3266" y="523"/>
                  </a:cubicBezTo>
                  <a:cubicBezTo>
                    <a:pt x="3300" y="544"/>
                    <a:pt x="3332" y="564"/>
                    <a:pt x="3355" y="578"/>
                  </a:cubicBezTo>
                  <a:cubicBezTo>
                    <a:pt x="3366" y="586"/>
                    <a:pt x="3376" y="592"/>
                    <a:pt x="3383" y="596"/>
                  </a:cubicBezTo>
                  <a:cubicBezTo>
                    <a:pt x="3386" y="599"/>
                    <a:pt x="3388" y="600"/>
                    <a:pt x="3390" y="602"/>
                  </a:cubicBezTo>
                  <a:cubicBezTo>
                    <a:pt x="3391" y="602"/>
                    <a:pt x="3392" y="603"/>
                    <a:pt x="3392" y="603"/>
                  </a:cubicBezTo>
                  <a:cubicBezTo>
                    <a:pt x="3392" y="603"/>
                    <a:pt x="3392" y="603"/>
                    <a:pt x="3392" y="603"/>
                  </a:cubicBezTo>
                  <a:cubicBezTo>
                    <a:pt x="3392" y="603"/>
                    <a:pt x="3392" y="603"/>
                    <a:pt x="3392" y="603"/>
                  </a:cubicBezTo>
                  <a:cubicBezTo>
                    <a:pt x="3394" y="601"/>
                    <a:pt x="3394" y="601"/>
                    <a:pt x="3394" y="601"/>
                  </a:cubicBezTo>
                  <a:cubicBezTo>
                    <a:pt x="3392" y="603"/>
                    <a:pt x="3392" y="603"/>
                    <a:pt x="3392" y="603"/>
                  </a:cubicBezTo>
                  <a:cubicBezTo>
                    <a:pt x="3392" y="603"/>
                    <a:pt x="3392" y="603"/>
                    <a:pt x="3392" y="603"/>
                  </a:cubicBezTo>
                  <a:cubicBezTo>
                    <a:pt x="3394" y="601"/>
                    <a:pt x="3394" y="601"/>
                    <a:pt x="3394" y="601"/>
                  </a:cubicBezTo>
                  <a:cubicBezTo>
                    <a:pt x="3392" y="603"/>
                    <a:pt x="3392" y="603"/>
                    <a:pt x="3392" y="603"/>
                  </a:cubicBezTo>
                  <a:cubicBezTo>
                    <a:pt x="3395" y="601"/>
                    <a:pt x="3395" y="601"/>
                    <a:pt x="3395" y="601"/>
                  </a:cubicBezTo>
                  <a:cubicBezTo>
                    <a:pt x="3391" y="601"/>
                    <a:pt x="3391" y="601"/>
                    <a:pt x="3391" y="601"/>
                  </a:cubicBezTo>
                  <a:cubicBezTo>
                    <a:pt x="3391" y="602"/>
                    <a:pt x="3392" y="602"/>
                    <a:pt x="3392" y="603"/>
                  </a:cubicBezTo>
                  <a:cubicBezTo>
                    <a:pt x="3395" y="601"/>
                    <a:pt x="3395" y="601"/>
                    <a:pt x="3395" y="601"/>
                  </a:cubicBezTo>
                  <a:cubicBezTo>
                    <a:pt x="3391" y="601"/>
                    <a:pt x="3391" y="601"/>
                    <a:pt x="3391" y="601"/>
                  </a:cubicBezTo>
                  <a:cubicBezTo>
                    <a:pt x="3395" y="601"/>
                    <a:pt x="3395" y="601"/>
                    <a:pt x="3395" y="601"/>
                  </a:cubicBezTo>
                  <a:cubicBezTo>
                    <a:pt x="3392" y="599"/>
                    <a:pt x="3392" y="599"/>
                    <a:pt x="3392" y="599"/>
                  </a:cubicBezTo>
                  <a:cubicBezTo>
                    <a:pt x="3391" y="599"/>
                    <a:pt x="3391" y="600"/>
                    <a:pt x="3391" y="601"/>
                  </a:cubicBezTo>
                  <a:cubicBezTo>
                    <a:pt x="3395" y="601"/>
                    <a:pt x="3395" y="601"/>
                    <a:pt x="3395" y="601"/>
                  </a:cubicBezTo>
                  <a:cubicBezTo>
                    <a:pt x="3392" y="599"/>
                    <a:pt x="3392" y="599"/>
                    <a:pt x="3392" y="599"/>
                  </a:cubicBezTo>
                  <a:cubicBezTo>
                    <a:pt x="3395" y="601"/>
                    <a:pt x="3395" y="601"/>
                    <a:pt x="3395" y="601"/>
                  </a:cubicBezTo>
                  <a:cubicBezTo>
                    <a:pt x="3397" y="597"/>
                    <a:pt x="3397" y="597"/>
                    <a:pt x="3397" y="597"/>
                  </a:cubicBezTo>
                  <a:cubicBezTo>
                    <a:pt x="3072" y="408"/>
                    <a:pt x="3072" y="408"/>
                    <a:pt x="3072" y="408"/>
                  </a:cubicBezTo>
                  <a:cubicBezTo>
                    <a:pt x="3070" y="407"/>
                    <a:pt x="3067" y="408"/>
                    <a:pt x="3066" y="410"/>
                  </a:cubicBezTo>
                  <a:cubicBezTo>
                    <a:pt x="3065" y="412"/>
                    <a:pt x="3066" y="414"/>
                    <a:pt x="3068" y="415"/>
                  </a:cubicBezTo>
                  <a:cubicBezTo>
                    <a:pt x="3068" y="415"/>
                    <a:pt x="3073" y="418"/>
                    <a:pt x="3081" y="423"/>
                  </a:cubicBezTo>
                  <a:cubicBezTo>
                    <a:pt x="3112" y="441"/>
                    <a:pt x="3188" y="486"/>
                    <a:pt x="3256" y="528"/>
                  </a:cubicBezTo>
                  <a:cubicBezTo>
                    <a:pt x="3290" y="548"/>
                    <a:pt x="3322" y="569"/>
                    <a:pt x="3346" y="584"/>
                  </a:cubicBezTo>
                  <a:cubicBezTo>
                    <a:pt x="3358" y="592"/>
                    <a:pt x="3368" y="598"/>
                    <a:pt x="3374" y="603"/>
                  </a:cubicBezTo>
                  <a:cubicBezTo>
                    <a:pt x="3378" y="606"/>
                    <a:pt x="3380" y="608"/>
                    <a:pt x="3382" y="609"/>
                  </a:cubicBezTo>
                  <a:cubicBezTo>
                    <a:pt x="3383" y="610"/>
                    <a:pt x="3383" y="611"/>
                    <a:pt x="3383" y="611"/>
                  </a:cubicBezTo>
                  <a:cubicBezTo>
                    <a:pt x="3383" y="611"/>
                    <a:pt x="3383" y="611"/>
                    <a:pt x="3383" y="611"/>
                  </a:cubicBezTo>
                  <a:cubicBezTo>
                    <a:pt x="3383" y="611"/>
                    <a:pt x="3383" y="611"/>
                    <a:pt x="3383" y="611"/>
                  </a:cubicBezTo>
                  <a:cubicBezTo>
                    <a:pt x="3383" y="611"/>
                    <a:pt x="3383" y="611"/>
                    <a:pt x="3383" y="611"/>
                  </a:cubicBezTo>
                  <a:cubicBezTo>
                    <a:pt x="3383" y="611"/>
                    <a:pt x="3383" y="611"/>
                    <a:pt x="3383" y="611"/>
                  </a:cubicBezTo>
                  <a:cubicBezTo>
                    <a:pt x="3383" y="611"/>
                    <a:pt x="3383" y="611"/>
                    <a:pt x="3383" y="611"/>
                  </a:cubicBezTo>
                  <a:cubicBezTo>
                    <a:pt x="3383" y="611"/>
                    <a:pt x="3383" y="611"/>
                    <a:pt x="3383" y="611"/>
                  </a:cubicBezTo>
                  <a:cubicBezTo>
                    <a:pt x="3386" y="610"/>
                    <a:pt x="3386" y="610"/>
                    <a:pt x="3386" y="610"/>
                  </a:cubicBezTo>
                  <a:cubicBezTo>
                    <a:pt x="3383" y="610"/>
                    <a:pt x="3383" y="610"/>
                    <a:pt x="3383" y="610"/>
                  </a:cubicBezTo>
                  <a:cubicBezTo>
                    <a:pt x="3383" y="611"/>
                    <a:pt x="3383" y="611"/>
                    <a:pt x="3383" y="611"/>
                  </a:cubicBezTo>
                  <a:cubicBezTo>
                    <a:pt x="3386" y="610"/>
                    <a:pt x="3386" y="610"/>
                    <a:pt x="3386" y="610"/>
                  </a:cubicBezTo>
                  <a:cubicBezTo>
                    <a:pt x="3383" y="610"/>
                    <a:pt x="3383" y="610"/>
                    <a:pt x="3383" y="610"/>
                  </a:cubicBezTo>
                  <a:cubicBezTo>
                    <a:pt x="3387" y="610"/>
                    <a:pt x="3387" y="610"/>
                    <a:pt x="3387" y="610"/>
                  </a:cubicBezTo>
                  <a:cubicBezTo>
                    <a:pt x="3384" y="608"/>
                    <a:pt x="3384" y="608"/>
                    <a:pt x="3384" y="608"/>
                  </a:cubicBezTo>
                  <a:cubicBezTo>
                    <a:pt x="3383" y="609"/>
                    <a:pt x="3383" y="609"/>
                    <a:pt x="3383" y="610"/>
                  </a:cubicBezTo>
                  <a:cubicBezTo>
                    <a:pt x="3387" y="610"/>
                    <a:pt x="3387" y="610"/>
                    <a:pt x="3387" y="610"/>
                  </a:cubicBezTo>
                  <a:cubicBezTo>
                    <a:pt x="3384" y="608"/>
                    <a:pt x="3384" y="608"/>
                    <a:pt x="3384" y="608"/>
                  </a:cubicBezTo>
                  <a:cubicBezTo>
                    <a:pt x="3387" y="610"/>
                    <a:pt x="3387" y="610"/>
                    <a:pt x="3387" y="610"/>
                  </a:cubicBezTo>
                  <a:cubicBezTo>
                    <a:pt x="3389" y="607"/>
                    <a:pt x="3389" y="607"/>
                    <a:pt x="3389" y="607"/>
                  </a:cubicBezTo>
                  <a:cubicBezTo>
                    <a:pt x="3062" y="417"/>
                    <a:pt x="3062" y="417"/>
                    <a:pt x="3062" y="417"/>
                  </a:cubicBezTo>
                  <a:cubicBezTo>
                    <a:pt x="3061" y="416"/>
                    <a:pt x="3059" y="416"/>
                    <a:pt x="3057" y="418"/>
                  </a:cubicBezTo>
                  <a:cubicBezTo>
                    <a:pt x="3057" y="418"/>
                    <a:pt x="3057" y="419"/>
                    <a:pt x="3056" y="420"/>
                  </a:cubicBezTo>
                  <a:cubicBezTo>
                    <a:pt x="3056" y="420"/>
                    <a:pt x="3056" y="420"/>
                    <a:pt x="3056" y="420"/>
                  </a:cubicBezTo>
                  <a:cubicBezTo>
                    <a:pt x="3056" y="422"/>
                    <a:pt x="3057" y="422"/>
                    <a:pt x="3057" y="423"/>
                  </a:cubicBezTo>
                  <a:cubicBezTo>
                    <a:pt x="3057" y="423"/>
                    <a:pt x="3058" y="423"/>
                    <a:pt x="3058" y="424"/>
                  </a:cubicBezTo>
                  <a:cubicBezTo>
                    <a:pt x="3059" y="424"/>
                    <a:pt x="3059" y="424"/>
                    <a:pt x="3059" y="424"/>
                  </a:cubicBezTo>
                  <a:cubicBezTo>
                    <a:pt x="3060" y="425"/>
                    <a:pt x="3062" y="427"/>
                    <a:pt x="3065" y="429"/>
                  </a:cubicBezTo>
                  <a:cubicBezTo>
                    <a:pt x="3089" y="444"/>
                    <a:pt x="3167" y="493"/>
                    <a:pt x="3239" y="538"/>
                  </a:cubicBezTo>
                  <a:cubicBezTo>
                    <a:pt x="3311" y="583"/>
                    <a:pt x="3378" y="624"/>
                    <a:pt x="3378" y="624"/>
                  </a:cubicBezTo>
                  <a:cubicBezTo>
                    <a:pt x="3380" y="620"/>
                    <a:pt x="3380" y="620"/>
                    <a:pt x="3380" y="620"/>
                  </a:cubicBezTo>
                  <a:cubicBezTo>
                    <a:pt x="3382" y="617"/>
                    <a:pt x="3382" y="617"/>
                    <a:pt x="3382" y="617"/>
                  </a:cubicBezTo>
                  <a:cubicBezTo>
                    <a:pt x="3052" y="429"/>
                    <a:pt x="3052" y="429"/>
                    <a:pt x="3052" y="429"/>
                  </a:cubicBezTo>
                  <a:cubicBezTo>
                    <a:pt x="3050" y="428"/>
                    <a:pt x="3048" y="428"/>
                    <a:pt x="3047" y="430"/>
                  </a:cubicBezTo>
                  <a:cubicBezTo>
                    <a:pt x="3046" y="432"/>
                    <a:pt x="3046" y="435"/>
                    <a:pt x="3048" y="436"/>
                  </a:cubicBezTo>
                  <a:cubicBezTo>
                    <a:pt x="3361" y="631"/>
                    <a:pt x="3361" y="631"/>
                    <a:pt x="3361" y="631"/>
                  </a:cubicBezTo>
                  <a:cubicBezTo>
                    <a:pt x="3363" y="628"/>
                    <a:pt x="3363" y="628"/>
                    <a:pt x="3363" y="628"/>
                  </a:cubicBezTo>
                  <a:cubicBezTo>
                    <a:pt x="3360" y="626"/>
                    <a:pt x="3360" y="626"/>
                    <a:pt x="3360" y="626"/>
                  </a:cubicBezTo>
                  <a:cubicBezTo>
                    <a:pt x="3363" y="627"/>
                    <a:pt x="3363" y="627"/>
                    <a:pt x="3363" y="627"/>
                  </a:cubicBezTo>
                  <a:cubicBezTo>
                    <a:pt x="3361" y="624"/>
                    <a:pt x="3361" y="624"/>
                    <a:pt x="3361" y="624"/>
                  </a:cubicBezTo>
                  <a:cubicBezTo>
                    <a:pt x="3361" y="624"/>
                    <a:pt x="3360" y="625"/>
                    <a:pt x="3360" y="626"/>
                  </a:cubicBezTo>
                  <a:cubicBezTo>
                    <a:pt x="3363" y="627"/>
                    <a:pt x="3363" y="627"/>
                    <a:pt x="3363" y="627"/>
                  </a:cubicBezTo>
                  <a:cubicBezTo>
                    <a:pt x="3361" y="624"/>
                    <a:pt x="3361" y="624"/>
                    <a:pt x="3361" y="624"/>
                  </a:cubicBezTo>
                  <a:cubicBezTo>
                    <a:pt x="3362" y="626"/>
                    <a:pt x="3362" y="626"/>
                    <a:pt x="3362" y="626"/>
                  </a:cubicBezTo>
                  <a:cubicBezTo>
                    <a:pt x="3362" y="624"/>
                    <a:pt x="3362" y="624"/>
                    <a:pt x="3362" y="624"/>
                  </a:cubicBezTo>
                  <a:cubicBezTo>
                    <a:pt x="3362" y="624"/>
                    <a:pt x="3362" y="624"/>
                    <a:pt x="3361" y="624"/>
                  </a:cubicBezTo>
                  <a:cubicBezTo>
                    <a:pt x="3362" y="626"/>
                    <a:pt x="3362" y="626"/>
                    <a:pt x="3362" y="626"/>
                  </a:cubicBezTo>
                  <a:cubicBezTo>
                    <a:pt x="3362" y="624"/>
                    <a:pt x="3362" y="624"/>
                    <a:pt x="3362" y="624"/>
                  </a:cubicBezTo>
                  <a:cubicBezTo>
                    <a:pt x="3362" y="624"/>
                    <a:pt x="3362" y="624"/>
                    <a:pt x="3362" y="624"/>
                  </a:cubicBezTo>
                  <a:cubicBezTo>
                    <a:pt x="3362" y="624"/>
                    <a:pt x="3362" y="624"/>
                    <a:pt x="3362" y="624"/>
                  </a:cubicBezTo>
                  <a:cubicBezTo>
                    <a:pt x="3362" y="624"/>
                    <a:pt x="3362" y="624"/>
                    <a:pt x="3362" y="624"/>
                  </a:cubicBezTo>
                  <a:cubicBezTo>
                    <a:pt x="3362" y="624"/>
                    <a:pt x="3362" y="624"/>
                    <a:pt x="3362" y="624"/>
                  </a:cubicBezTo>
                  <a:cubicBezTo>
                    <a:pt x="3362" y="624"/>
                    <a:pt x="3362" y="624"/>
                    <a:pt x="3362" y="624"/>
                  </a:cubicBezTo>
                  <a:cubicBezTo>
                    <a:pt x="3362" y="624"/>
                    <a:pt x="3361" y="624"/>
                    <a:pt x="3360" y="624"/>
                  </a:cubicBezTo>
                  <a:cubicBezTo>
                    <a:pt x="3356" y="622"/>
                    <a:pt x="3348" y="618"/>
                    <a:pt x="3337" y="613"/>
                  </a:cubicBezTo>
                  <a:cubicBezTo>
                    <a:pt x="3297" y="592"/>
                    <a:pt x="3225" y="549"/>
                    <a:pt x="3160" y="510"/>
                  </a:cubicBezTo>
                  <a:cubicBezTo>
                    <a:pt x="3128" y="491"/>
                    <a:pt x="3099" y="473"/>
                    <a:pt x="3076" y="460"/>
                  </a:cubicBezTo>
                  <a:cubicBezTo>
                    <a:pt x="3065" y="454"/>
                    <a:pt x="3056" y="449"/>
                    <a:pt x="3049" y="445"/>
                  </a:cubicBezTo>
                  <a:cubicBezTo>
                    <a:pt x="3046" y="443"/>
                    <a:pt x="3043" y="441"/>
                    <a:pt x="3041" y="440"/>
                  </a:cubicBezTo>
                  <a:cubicBezTo>
                    <a:pt x="3040" y="440"/>
                    <a:pt x="3039" y="440"/>
                    <a:pt x="3038" y="439"/>
                  </a:cubicBezTo>
                  <a:cubicBezTo>
                    <a:pt x="3038" y="439"/>
                    <a:pt x="3037" y="439"/>
                    <a:pt x="3037" y="439"/>
                  </a:cubicBezTo>
                  <a:cubicBezTo>
                    <a:pt x="3037" y="439"/>
                    <a:pt x="3036" y="439"/>
                    <a:pt x="3035" y="439"/>
                  </a:cubicBezTo>
                  <a:cubicBezTo>
                    <a:pt x="3035" y="439"/>
                    <a:pt x="3035" y="439"/>
                    <a:pt x="3034" y="439"/>
                  </a:cubicBezTo>
                  <a:cubicBezTo>
                    <a:pt x="3033" y="439"/>
                    <a:pt x="3032" y="440"/>
                    <a:pt x="3032" y="441"/>
                  </a:cubicBezTo>
                  <a:cubicBezTo>
                    <a:pt x="3031" y="441"/>
                    <a:pt x="3031" y="443"/>
                    <a:pt x="3031" y="444"/>
                  </a:cubicBezTo>
                  <a:cubicBezTo>
                    <a:pt x="3032" y="445"/>
                    <a:pt x="3032" y="446"/>
                    <a:pt x="3033" y="446"/>
                  </a:cubicBezTo>
                  <a:cubicBezTo>
                    <a:pt x="3033" y="446"/>
                    <a:pt x="3038" y="449"/>
                    <a:pt x="3047" y="454"/>
                  </a:cubicBezTo>
                  <a:cubicBezTo>
                    <a:pt x="3077" y="472"/>
                    <a:pt x="3154" y="518"/>
                    <a:pt x="3223" y="560"/>
                  </a:cubicBezTo>
                  <a:cubicBezTo>
                    <a:pt x="3257" y="581"/>
                    <a:pt x="3289" y="601"/>
                    <a:pt x="3313" y="617"/>
                  </a:cubicBezTo>
                  <a:cubicBezTo>
                    <a:pt x="3325" y="625"/>
                    <a:pt x="3335" y="631"/>
                    <a:pt x="3342" y="636"/>
                  </a:cubicBezTo>
                  <a:cubicBezTo>
                    <a:pt x="3345" y="638"/>
                    <a:pt x="3348" y="640"/>
                    <a:pt x="3349" y="642"/>
                  </a:cubicBezTo>
                  <a:cubicBezTo>
                    <a:pt x="3350" y="642"/>
                    <a:pt x="3351" y="643"/>
                    <a:pt x="3351" y="643"/>
                  </a:cubicBezTo>
                  <a:cubicBezTo>
                    <a:pt x="3351" y="644"/>
                    <a:pt x="3351" y="644"/>
                    <a:pt x="3351" y="644"/>
                  </a:cubicBezTo>
                  <a:cubicBezTo>
                    <a:pt x="3351" y="644"/>
                    <a:pt x="3351" y="644"/>
                    <a:pt x="3351" y="644"/>
                  </a:cubicBezTo>
                  <a:cubicBezTo>
                    <a:pt x="3353" y="642"/>
                    <a:pt x="3353" y="642"/>
                    <a:pt x="3353" y="642"/>
                  </a:cubicBezTo>
                  <a:cubicBezTo>
                    <a:pt x="3351" y="642"/>
                    <a:pt x="3351" y="642"/>
                    <a:pt x="3351" y="642"/>
                  </a:cubicBezTo>
                  <a:cubicBezTo>
                    <a:pt x="3351" y="643"/>
                    <a:pt x="3351" y="643"/>
                    <a:pt x="3351" y="644"/>
                  </a:cubicBezTo>
                  <a:cubicBezTo>
                    <a:pt x="3353" y="642"/>
                    <a:pt x="3353" y="642"/>
                    <a:pt x="3353" y="642"/>
                  </a:cubicBezTo>
                  <a:cubicBezTo>
                    <a:pt x="3351" y="642"/>
                    <a:pt x="3351" y="642"/>
                    <a:pt x="3351" y="642"/>
                  </a:cubicBezTo>
                  <a:cubicBezTo>
                    <a:pt x="3354" y="642"/>
                    <a:pt x="3354" y="642"/>
                    <a:pt x="3354" y="642"/>
                  </a:cubicBezTo>
                  <a:cubicBezTo>
                    <a:pt x="3351" y="640"/>
                    <a:pt x="3351" y="640"/>
                    <a:pt x="3351" y="640"/>
                  </a:cubicBezTo>
                  <a:cubicBezTo>
                    <a:pt x="3351" y="641"/>
                    <a:pt x="3351" y="641"/>
                    <a:pt x="3351" y="642"/>
                  </a:cubicBezTo>
                  <a:cubicBezTo>
                    <a:pt x="3354" y="642"/>
                    <a:pt x="3354" y="642"/>
                    <a:pt x="3354" y="642"/>
                  </a:cubicBezTo>
                  <a:cubicBezTo>
                    <a:pt x="3351" y="640"/>
                    <a:pt x="3351" y="640"/>
                    <a:pt x="3351" y="640"/>
                  </a:cubicBezTo>
                  <a:cubicBezTo>
                    <a:pt x="3355" y="642"/>
                    <a:pt x="3355" y="642"/>
                    <a:pt x="3355" y="642"/>
                  </a:cubicBezTo>
                  <a:cubicBezTo>
                    <a:pt x="3355" y="638"/>
                    <a:pt x="3355" y="638"/>
                    <a:pt x="3355" y="638"/>
                  </a:cubicBezTo>
                  <a:cubicBezTo>
                    <a:pt x="3355" y="642"/>
                    <a:pt x="3355" y="642"/>
                    <a:pt x="3355" y="642"/>
                  </a:cubicBezTo>
                  <a:cubicBezTo>
                    <a:pt x="3356" y="638"/>
                    <a:pt x="3356" y="638"/>
                    <a:pt x="3356" y="638"/>
                  </a:cubicBezTo>
                  <a:cubicBezTo>
                    <a:pt x="3355" y="638"/>
                    <a:pt x="3355" y="638"/>
                    <a:pt x="3355" y="638"/>
                  </a:cubicBezTo>
                  <a:cubicBezTo>
                    <a:pt x="3355" y="642"/>
                    <a:pt x="3355" y="642"/>
                    <a:pt x="3355" y="642"/>
                  </a:cubicBezTo>
                  <a:cubicBezTo>
                    <a:pt x="3356" y="638"/>
                    <a:pt x="3356" y="638"/>
                    <a:pt x="3356" y="638"/>
                  </a:cubicBezTo>
                  <a:cubicBezTo>
                    <a:pt x="3355" y="641"/>
                    <a:pt x="3355" y="641"/>
                    <a:pt x="3355" y="641"/>
                  </a:cubicBezTo>
                  <a:cubicBezTo>
                    <a:pt x="3356" y="638"/>
                    <a:pt x="3356" y="638"/>
                    <a:pt x="3356" y="638"/>
                  </a:cubicBezTo>
                  <a:cubicBezTo>
                    <a:pt x="3356" y="638"/>
                    <a:pt x="3356" y="638"/>
                    <a:pt x="3356" y="638"/>
                  </a:cubicBezTo>
                  <a:cubicBezTo>
                    <a:pt x="3355" y="641"/>
                    <a:pt x="3355" y="641"/>
                    <a:pt x="3355" y="641"/>
                  </a:cubicBezTo>
                  <a:cubicBezTo>
                    <a:pt x="3356" y="638"/>
                    <a:pt x="3356" y="638"/>
                    <a:pt x="3356" y="638"/>
                  </a:cubicBezTo>
                  <a:cubicBezTo>
                    <a:pt x="3356" y="638"/>
                    <a:pt x="3356" y="638"/>
                    <a:pt x="3355" y="638"/>
                  </a:cubicBezTo>
                  <a:cubicBezTo>
                    <a:pt x="3348" y="634"/>
                    <a:pt x="3324" y="620"/>
                    <a:pt x="3292" y="602"/>
                  </a:cubicBezTo>
                  <a:cubicBezTo>
                    <a:pt x="3244" y="574"/>
                    <a:pt x="3178" y="535"/>
                    <a:pt x="3123" y="503"/>
                  </a:cubicBezTo>
                  <a:cubicBezTo>
                    <a:pt x="3096" y="487"/>
                    <a:pt x="3072" y="473"/>
                    <a:pt x="3054" y="463"/>
                  </a:cubicBezTo>
                  <a:cubicBezTo>
                    <a:pt x="3046" y="458"/>
                    <a:pt x="3039" y="454"/>
                    <a:pt x="3034" y="451"/>
                  </a:cubicBezTo>
                  <a:cubicBezTo>
                    <a:pt x="3029" y="448"/>
                    <a:pt x="3026" y="447"/>
                    <a:pt x="3026" y="447"/>
                  </a:cubicBezTo>
                  <a:cubicBezTo>
                    <a:pt x="3025" y="445"/>
                    <a:pt x="3022" y="446"/>
                    <a:pt x="3021" y="448"/>
                  </a:cubicBezTo>
                  <a:cubicBezTo>
                    <a:pt x="3020" y="449"/>
                    <a:pt x="3020" y="449"/>
                    <a:pt x="3020" y="450"/>
                  </a:cubicBezTo>
                  <a:cubicBezTo>
                    <a:pt x="3020" y="452"/>
                    <a:pt x="3021" y="452"/>
                    <a:pt x="3021" y="453"/>
                  </a:cubicBezTo>
                  <a:cubicBezTo>
                    <a:pt x="3022" y="454"/>
                    <a:pt x="3023" y="455"/>
                    <a:pt x="3024" y="456"/>
                  </a:cubicBezTo>
                  <a:cubicBezTo>
                    <a:pt x="3026" y="457"/>
                    <a:pt x="3028" y="459"/>
                    <a:pt x="3032" y="462"/>
                  </a:cubicBezTo>
                  <a:cubicBezTo>
                    <a:pt x="3046" y="471"/>
                    <a:pt x="3072" y="487"/>
                    <a:pt x="3103" y="507"/>
                  </a:cubicBezTo>
                  <a:cubicBezTo>
                    <a:pt x="3150" y="535"/>
                    <a:pt x="3210" y="570"/>
                    <a:pt x="3257" y="599"/>
                  </a:cubicBezTo>
                  <a:cubicBezTo>
                    <a:pt x="3281" y="613"/>
                    <a:pt x="3302" y="626"/>
                    <a:pt x="3317" y="635"/>
                  </a:cubicBezTo>
                  <a:cubicBezTo>
                    <a:pt x="3324" y="640"/>
                    <a:pt x="3330" y="644"/>
                    <a:pt x="3334" y="647"/>
                  </a:cubicBezTo>
                  <a:cubicBezTo>
                    <a:pt x="3336" y="648"/>
                    <a:pt x="3338" y="649"/>
                    <a:pt x="3339" y="650"/>
                  </a:cubicBezTo>
                  <a:cubicBezTo>
                    <a:pt x="3339" y="650"/>
                    <a:pt x="3339" y="651"/>
                    <a:pt x="3339" y="651"/>
                  </a:cubicBezTo>
                  <a:cubicBezTo>
                    <a:pt x="3339" y="651"/>
                    <a:pt x="3339" y="651"/>
                    <a:pt x="3339" y="651"/>
                  </a:cubicBezTo>
                  <a:cubicBezTo>
                    <a:pt x="3341" y="650"/>
                    <a:pt x="3341" y="650"/>
                    <a:pt x="3341" y="650"/>
                  </a:cubicBezTo>
                  <a:cubicBezTo>
                    <a:pt x="3339" y="651"/>
                    <a:pt x="3339" y="651"/>
                    <a:pt x="3339" y="651"/>
                  </a:cubicBezTo>
                  <a:cubicBezTo>
                    <a:pt x="3339" y="651"/>
                    <a:pt x="3339" y="651"/>
                    <a:pt x="3339" y="651"/>
                  </a:cubicBezTo>
                  <a:cubicBezTo>
                    <a:pt x="3341" y="650"/>
                    <a:pt x="3341" y="650"/>
                    <a:pt x="3341" y="650"/>
                  </a:cubicBezTo>
                  <a:cubicBezTo>
                    <a:pt x="3339" y="651"/>
                    <a:pt x="3339" y="651"/>
                    <a:pt x="3339" y="651"/>
                  </a:cubicBezTo>
                  <a:cubicBezTo>
                    <a:pt x="3342" y="649"/>
                    <a:pt x="3342" y="649"/>
                    <a:pt x="3342" y="649"/>
                  </a:cubicBezTo>
                  <a:cubicBezTo>
                    <a:pt x="3339" y="649"/>
                    <a:pt x="3339" y="649"/>
                    <a:pt x="3339" y="649"/>
                  </a:cubicBezTo>
                  <a:cubicBezTo>
                    <a:pt x="3339" y="650"/>
                    <a:pt x="3339" y="650"/>
                    <a:pt x="3339" y="651"/>
                  </a:cubicBezTo>
                  <a:cubicBezTo>
                    <a:pt x="3342" y="649"/>
                    <a:pt x="3342" y="649"/>
                    <a:pt x="3342" y="649"/>
                  </a:cubicBezTo>
                  <a:cubicBezTo>
                    <a:pt x="3339" y="649"/>
                    <a:pt x="3339" y="649"/>
                    <a:pt x="3339" y="649"/>
                  </a:cubicBezTo>
                  <a:cubicBezTo>
                    <a:pt x="3343" y="649"/>
                    <a:pt x="3343" y="649"/>
                    <a:pt x="3343" y="649"/>
                  </a:cubicBezTo>
                  <a:cubicBezTo>
                    <a:pt x="3339" y="647"/>
                    <a:pt x="3339" y="647"/>
                    <a:pt x="3339" y="647"/>
                  </a:cubicBezTo>
                  <a:cubicBezTo>
                    <a:pt x="3339" y="648"/>
                    <a:pt x="3339" y="648"/>
                    <a:pt x="3339" y="649"/>
                  </a:cubicBezTo>
                  <a:cubicBezTo>
                    <a:pt x="3343" y="649"/>
                    <a:pt x="3343" y="649"/>
                    <a:pt x="3343" y="649"/>
                  </a:cubicBezTo>
                  <a:cubicBezTo>
                    <a:pt x="3339" y="647"/>
                    <a:pt x="3339" y="647"/>
                    <a:pt x="3339" y="647"/>
                  </a:cubicBezTo>
                  <a:cubicBezTo>
                    <a:pt x="3343" y="649"/>
                    <a:pt x="3343" y="649"/>
                    <a:pt x="3343" y="649"/>
                  </a:cubicBezTo>
                  <a:cubicBezTo>
                    <a:pt x="3340" y="647"/>
                    <a:pt x="3340" y="647"/>
                    <a:pt x="3340" y="647"/>
                  </a:cubicBezTo>
                  <a:cubicBezTo>
                    <a:pt x="3343" y="649"/>
                    <a:pt x="3343" y="649"/>
                    <a:pt x="3343" y="649"/>
                  </a:cubicBezTo>
                  <a:cubicBezTo>
                    <a:pt x="3342" y="645"/>
                    <a:pt x="3342" y="645"/>
                    <a:pt x="3342" y="645"/>
                  </a:cubicBezTo>
                  <a:cubicBezTo>
                    <a:pt x="3341" y="645"/>
                    <a:pt x="3340" y="646"/>
                    <a:pt x="3340" y="647"/>
                  </a:cubicBezTo>
                  <a:cubicBezTo>
                    <a:pt x="3343" y="649"/>
                    <a:pt x="3343" y="649"/>
                    <a:pt x="3343" y="649"/>
                  </a:cubicBezTo>
                  <a:cubicBezTo>
                    <a:pt x="3342" y="645"/>
                    <a:pt x="3342" y="645"/>
                    <a:pt x="3342" y="645"/>
                  </a:cubicBezTo>
                  <a:cubicBezTo>
                    <a:pt x="3343" y="649"/>
                    <a:pt x="3343" y="649"/>
                    <a:pt x="3343" y="649"/>
                  </a:cubicBezTo>
                  <a:cubicBezTo>
                    <a:pt x="3343" y="645"/>
                    <a:pt x="3343" y="645"/>
                    <a:pt x="3343" y="645"/>
                  </a:cubicBezTo>
                  <a:cubicBezTo>
                    <a:pt x="3342" y="645"/>
                    <a:pt x="3342" y="645"/>
                    <a:pt x="3342" y="645"/>
                  </a:cubicBezTo>
                  <a:cubicBezTo>
                    <a:pt x="3343" y="649"/>
                    <a:pt x="3343" y="649"/>
                    <a:pt x="3343" y="649"/>
                  </a:cubicBezTo>
                  <a:cubicBezTo>
                    <a:pt x="3343" y="645"/>
                    <a:pt x="3343" y="645"/>
                    <a:pt x="3343" y="645"/>
                  </a:cubicBezTo>
                  <a:cubicBezTo>
                    <a:pt x="3343" y="648"/>
                    <a:pt x="3343" y="648"/>
                    <a:pt x="3343" y="648"/>
                  </a:cubicBezTo>
                  <a:cubicBezTo>
                    <a:pt x="3344" y="645"/>
                    <a:pt x="3344" y="645"/>
                    <a:pt x="3344" y="645"/>
                  </a:cubicBezTo>
                  <a:cubicBezTo>
                    <a:pt x="3344" y="645"/>
                    <a:pt x="3343" y="645"/>
                    <a:pt x="3343" y="645"/>
                  </a:cubicBezTo>
                  <a:cubicBezTo>
                    <a:pt x="3343" y="648"/>
                    <a:pt x="3343" y="648"/>
                    <a:pt x="3343" y="648"/>
                  </a:cubicBezTo>
                  <a:cubicBezTo>
                    <a:pt x="3344" y="645"/>
                    <a:pt x="3344" y="645"/>
                    <a:pt x="3344" y="645"/>
                  </a:cubicBezTo>
                  <a:cubicBezTo>
                    <a:pt x="3343" y="647"/>
                    <a:pt x="3343" y="647"/>
                    <a:pt x="3343" y="647"/>
                  </a:cubicBezTo>
                  <a:cubicBezTo>
                    <a:pt x="3344" y="645"/>
                    <a:pt x="3344" y="645"/>
                    <a:pt x="3344" y="645"/>
                  </a:cubicBezTo>
                  <a:cubicBezTo>
                    <a:pt x="3344" y="645"/>
                    <a:pt x="3344" y="645"/>
                    <a:pt x="3344" y="645"/>
                  </a:cubicBezTo>
                  <a:cubicBezTo>
                    <a:pt x="3343" y="647"/>
                    <a:pt x="3343" y="647"/>
                    <a:pt x="3343" y="647"/>
                  </a:cubicBezTo>
                  <a:cubicBezTo>
                    <a:pt x="3344" y="645"/>
                    <a:pt x="3344" y="645"/>
                    <a:pt x="3344" y="645"/>
                  </a:cubicBezTo>
                  <a:cubicBezTo>
                    <a:pt x="3344" y="645"/>
                    <a:pt x="3343" y="645"/>
                    <a:pt x="3342" y="644"/>
                  </a:cubicBezTo>
                  <a:cubicBezTo>
                    <a:pt x="3339" y="643"/>
                    <a:pt x="3331" y="638"/>
                    <a:pt x="3320" y="632"/>
                  </a:cubicBezTo>
                  <a:cubicBezTo>
                    <a:pt x="3281" y="610"/>
                    <a:pt x="3205" y="565"/>
                    <a:pt x="3139" y="526"/>
                  </a:cubicBezTo>
                  <a:cubicBezTo>
                    <a:pt x="3106" y="506"/>
                    <a:pt x="3075" y="488"/>
                    <a:pt x="3052" y="475"/>
                  </a:cubicBezTo>
                  <a:cubicBezTo>
                    <a:pt x="3041" y="468"/>
                    <a:pt x="3032" y="463"/>
                    <a:pt x="3025" y="459"/>
                  </a:cubicBezTo>
                  <a:cubicBezTo>
                    <a:pt x="3019" y="455"/>
                    <a:pt x="3015" y="453"/>
                    <a:pt x="3015" y="453"/>
                  </a:cubicBezTo>
                  <a:cubicBezTo>
                    <a:pt x="3014" y="452"/>
                    <a:pt x="3011" y="453"/>
                    <a:pt x="3010" y="454"/>
                  </a:cubicBezTo>
                  <a:cubicBezTo>
                    <a:pt x="3009" y="456"/>
                    <a:pt x="3009" y="459"/>
                    <a:pt x="3011" y="460"/>
                  </a:cubicBezTo>
                  <a:cubicBezTo>
                    <a:pt x="3011" y="460"/>
                    <a:pt x="3016" y="463"/>
                    <a:pt x="3025" y="468"/>
                  </a:cubicBezTo>
                  <a:cubicBezTo>
                    <a:pt x="3056" y="487"/>
                    <a:pt x="3132" y="533"/>
                    <a:pt x="3201" y="576"/>
                  </a:cubicBezTo>
                  <a:cubicBezTo>
                    <a:pt x="3235" y="597"/>
                    <a:pt x="3267" y="617"/>
                    <a:pt x="3291" y="633"/>
                  </a:cubicBezTo>
                  <a:cubicBezTo>
                    <a:pt x="3303" y="640"/>
                    <a:pt x="3313" y="646"/>
                    <a:pt x="3320" y="651"/>
                  </a:cubicBezTo>
                  <a:cubicBezTo>
                    <a:pt x="3323" y="653"/>
                    <a:pt x="3326" y="655"/>
                    <a:pt x="3327" y="656"/>
                  </a:cubicBezTo>
                  <a:cubicBezTo>
                    <a:pt x="3328" y="657"/>
                    <a:pt x="3329" y="658"/>
                    <a:pt x="3329" y="658"/>
                  </a:cubicBezTo>
                  <a:cubicBezTo>
                    <a:pt x="3329" y="658"/>
                    <a:pt x="3329" y="658"/>
                    <a:pt x="3329" y="658"/>
                  </a:cubicBezTo>
                  <a:cubicBezTo>
                    <a:pt x="3329" y="658"/>
                    <a:pt x="3329" y="658"/>
                    <a:pt x="3329" y="658"/>
                  </a:cubicBezTo>
                  <a:cubicBezTo>
                    <a:pt x="3329" y="658"/>
                    <a:pt x="3329" y="658"/>
                    <a:pt x="3329" y="658"/>
                  </a:cubicBezTo>
                  <a:cubicBezTo>
                    <a:pt x="3329" y="658"/>
                    <a:pt x="3329" y="658"/>
                    <a:pt x="3329" y="658"/>
                  </a:cubicBezTo>
                  <a:cubicBezTo>
                    <a:pt x="3329" y="658"/>
                    <a:pt x="3329" y="658"/>
                    <a:pt x="3329" y="658"/>
                  </a:cubicBezTo>
                  <a:cubicBezTo>
                    <a:pt x="3329" y="658"/>
                    <a:pt x="3329" y="658"/>
                    <a:pt x="3329" y="658"/>
                  </a:cubicBezTo>
                  <a:cubicBezTo>
                    <a:pt x="3331" y="656"/>
                    <a:pt x="3331" y="656"/>
                    <a:pt x="3331" y="656"/>
                  </a:cubicBezTo>
                  <a:cubicBezTo>
                    <a:pt x="3329" y="658"/>
                    <a:pt x="3329" y="658"/>
                    <a:pt x="3329" y="658"/>
                  </a:cubicBezTo>
                  <a:cubicBezTo>
                    <a:pt x="3329" y="658"/>
                    <a:pt x="3329" y="658"/>
                    <a:pt x="3329" y="658"/>
                  </a:cubicBezTo>
                  <a:cubicBezTo>
                    <a:pt x="3331" y="656"/>
                    <a:pt x="3331" y="656"/>
                    <a:pt x="3331" y="656"/>
                  </a:cubicBezTo>
                  <a:cubicBezTo>
                    <a:pt x="3329" y="658"/>
                    <a:pt x="3329" y="658"/>
                    <a:pt x="3329" y="658"/>
                  </a:cubicBezTo>
                  <a:cubicBezTo>
                    <a:pt x="3332" y="656"/>
                    <a:pt x="3332" y="656"/>
                    <a:pt x="3332" y="656"/>
                  </a:cubicBezTo>
                  <a:cubicBezTo>
                    <a:pt x="3328" y="656"/>
                    <a:pt x="3328" y="656"/>
                    <a:pt x="3328" y="656"/>
                  </a:cubicBezTo>
                  <a:cubicBezTo>
                    <a:pt x="3328" y="657"/>
                    <a:pt x="3329" y="657"/>
                    <a:pt x="3329" y="658"/>
                  </a:cubicBezTo>
                  <a:cubicBezTo>
                    <a:pt x="3332" y="656"/>
                    <a:pt x="3332" y="656"/>
                    <a:pt x="3332" y="656"/>
                  </a:cubicBezTo>
                  <a:cubicBezTo>
                    <a:pt x="3328" y="656"/>
                    <a:pt x="3328" y="656"/>
                    <a:pt x="3328" y="656"/>
                  </a:cubicBezTo>
                  <a:cubicBezTo>
                    <a:pt x="3332" y="656"/>
                    <a:pt x="3332" y="656"/>
                    <a:pt x="3332" y="656"/>
                  </a:cubicBezTo>
                  <a:cubicBezTo>
                    <a:pt x="3329" y="654"/>
                    <a:pt x="3329" y="654"/>
                    <a:pt x="3329" y="654"/>
                  </a:cubicBezTo>
                  <a:cubicBezTo>
                    <a:pt x="3329" y="654"/>
                    <a:pt x="3328" y="655"/>
                    <a:pt x="3328" y="656"/>
                  </a:cubicBezTo>
                  <a:cubicBezTo>
                    <a:pt x="3332" y="656"/>
                    <a:pt x="3332" y="656"/>
                    <a:pt x="3332" y="656"/>
                  </a:cubicBezTo>
                  <a:cubicBezTo>
                    <a:pt x="3329" y="654"/>
                    <a:pt x="3329" y="654"/>
                    <a:pt x="3329" y="654"/>
                  </a:cubicBezTo>
                  <a:cubicBezTo>
                    <a:pt x="3332" y="656"/>
                    <a:pt x="3332" y="656"/>
                    <a:pt x="3332" y="656"/>
                  </a:cubicBezTo>
                  <a:cubicBezTo>
                    <a:pt x="3334" y="652"/>
                    <a:pt x="3334" y="652"/>
                    <a:pt x="3334" y="652"/>
                  </a:cubicBezTo>
                  <a:cubicBezTo>
                    <a:pt x="3006" y="460"/>
                    <a:pt x="3006" y="460"/>
                    <a:pt x="3006" y="460"/>
                  </a:cubicBezTo>
                  <a:cubicBezTo>
                    <a:pt x="3004" y="459"/>
                    <a:pt x="3002" y="460"/>
                    <a:pt x="3001" y="461"/>
                  </a:cubicBezTo>
                  <a:cubicBezTo>
                    <a:pt x="3000" y="462"/>
                    <a:pt x="3000" y="463"/>
                    <a:pt x="3000" y="464"/>
                  </a:cubicBezTo>
                  <a:cubicBezTo>
                    <a:pt x="3000" y="465"/>
                    <a:pt x="3000" y="465"/>
                    <a:pt x="3000" y="466"/>
                  </a:cubicBezTo>
                  <a:cubicBezTo>
                    <a:pt x="3001" y="466"/>
                    <a:pt x="3001" y="466"/>
                    <a:pt x="3001" y="467"/>
                  </a:cubicBezTo>
                  <a:cubicBezTo>
                    <a:pt x="3002" y="467"/>
                    <a:pt x="3002" y="467"/>
                    <a:pt x="3002" y="467"/>
                  </a:cubicBezTo>
                  <a:cubicBezTo>
                    <a:pt x="3003" y="468"/>
                    <a:pt x="3005" y="470"/>
                    <a:pt x="3009" y="472"/>
                  </a:cubicBezTo>
                  <a:cubicBezTo>
                    <a:pt x="3032" y="487"/>
                    <a:pt x="3110" y="534"/>
                    <a:pt x="3183" y="578"/>
                  </a:cubicBezTo>
                  <a:cubicBezTo>
                    <a:pt x="3219" y="600"/>
                    <a:pt x="3254" y="621"/>
                    <a:pt x="3280" y="638"/>
                  </a:cubicBezTo>
                  <a:cubicBezTo>
                    <a:pt x="3293" y="646"/>
                    <a:pt x="3303" y="653"/>
                    <a:pt x="3310" y="658"/>
                  </a:cubicBezTo>
                  <a:cubicBezTo>
                    <a:pt x="3314" y="660"/>
                    <a:pt x="3317" y="662"/>
                    <a:pt x="3319" y="664"/>
                  </a:cubicBezTo>
                  <a:cubicBezTo>
                    <a:pt x="3320" y="664"/>
                    <a:pt x="3320" y="665"/>
                    <a:pt x="3321" y="665"/>
                  </a:cubicBezTo>
                  <a:cubicBezTo>
                    <a:pt x="3321" y="666"/>
                    <a:pt x="3321" y="666"/>
                    <a:pt x="3321" y="666"/>
                  </a:cubicBezTo>
                  <a:cubicBezTo>
                    <a:pt x="3321" y="666"/>
                    <a:pt x="3321" y="666"/>
                    <a:pt x="3321" y="666"/>
                  </a:cubicBezTo>
                  <a:cubicBezTo>
                    <a:pt x="3321" y="666"/>
                    <a:pt x="3321" y="666"/>
                    <a:pt x="3321" y="666"/>
                  </a:cubicBezTo>
                  <a:cubicBezTo>
                    <a:pt x="3321" y="666"/>
                    <a:pt x="3321" y="666"/>
                    <a:pt x="3321" y="666"/>
                  </a:cubicBezTo>
                  <a:cubicBezTo>
                    <a:pt x="3321" y="666"/>
                    <a:pt x="3321" y="666"/>
                    <a:pt x="3321" y="666"/>
                  </a:cubicBezTo>
                  <a:cubicBezTo>
                    <a:pt x="3321" y="666"/>
                    <a:pt x="3321" y="666"/>
                    <a:pt x="3321" y="666"/>
                  </a:cubicBezTo>
                  <a:cubicBezTo>
                    <a:pt x="3323" y="664"/>
                    <a:pt x="3323" y="664"/>
                    <a:pt x="3323" y="664"/>
                  </a:cubicBezTo>
                  <a:cubicBezTo>
                    <a:pt x="3321" y="665"/>
                    <a:pt x="3321" y="665"/>
                    <a:pt x="3321" y="665"/>
                  </a:cubicBezTo>
                  <a:cubicBezTo>
                    <a:pt x="3321" y="666"/>
                    <a:pt x="3321" y="666"/>
                    <a:pt x="3321" y="666"/>
                  </a:cubicBezTo>
                  <a:cubicBezTo>
                    <a:pt x="3323" y="664"/>
                    <a:pt x="3323" y="664"/>
                    <a:pt x="3323" y="664"/>
                  </a:cubicBezTo>
                  <a:cubicBezTo>
                    <a:pt x="3321" y="665"/>
                    <a:pt x="3321" y="665"/>
                    <a:pt x="3321" y="665"/>
                  </a:cubicBezTo>
                  <a:cubicBezTo>
                    <a:pt x="3324" y="664"/>
                    <a:pt x="3324" y="664"/>
                    <a:pt x="3324" y="664"/>
                  </a:cubicBezTo>
                  <a:cubicBezTo>
                    <a:pt x="3320" y="664"/>
                    <a:pt x="3320" y="664"/>
                    <a:pt x="3320" y="664"/>
                  </a:cubicBezTo>
                  <a:cubicBezTo>
                    <a:pt x="3320" y="665"/>
                    <a:pt x="3320" y="665"/>
                    <a:pt x="3321" y="665"/>
                  </a:cubicBezTo>
                  <a:cubicBezTo>
                    <a:pt x="3324" y="664"/>
                    <a:pt x="3324" y="664"/>
                    <a:pt x="3324" y="664"/>
                  </a:cubicBezTo>
                  <a:cubicBezTo>
                    <a:pt x="3320" y="664"/>
                    <a:pt x="3320" y="664"/>
                    <a:pt x="3320" y="664"/>
                  </a:cubicBezTo>
                  <a:cubicBezTo>
                    <a:pt x="3324" y="664"/>
                    <a:pt x="3324" y="664"/>
                    <a:pt x="3324" y="664"/>
                  </a:cubicBezTo>
                  <a:cubicBezTo>
                    <a:pt x="3321" y="662"/>
                    <a:pt x="3321" y="662"/>
                    <a:pt x="3321" y="662"/>
                  </a:cubicBezTo>
                  <a:cubicBezTo>
                    <a:pt x="3320" y="662"/>
                    <a:pt x="3320" y="663"/>
                    <a:pt x="3320" y="664"/>
                  </a:cubicBezTo>
                  <a:cubicBezTo>
                    <a:pt x="3324" y="664"/>
                    <a:pt x="3324" y="664"/>
                    <a:pt x="3324" y="664"/>
                  </a:cubicBezTo>
                  <a:cubicBezTo>
                    <a:pt x="3321" y="662"/>
                    <a:pt x="3321" y="662"/>
                    <a:pt x="3321" y="662"/>
                  </a:cubicBezTo>
                  <a:cubicBezTo>
                    <a:pt x="3324" y="664"/>
                    <a:pt x="3324" y="664"/>
                    <a:pt x="3324" y="664"/>
                  </a:cubicBezTo>
                  <a:cubicBezTo>
                    <a:pt x="3321" y="662"/>
                    <a:pt x="3321" y="662"/>
                    <a:pt x="3321" y="662"/>
                  </a:cubicBezTo>
                  <a:cubicBezTo>
                    <a:pt x="3324" y="664"/>
                    <a:pt x="3324" y="664"/>
                    <a:pt x="3324" y="664"/>
                  </a:cubicBezTo>
                  <a:cubicBezTo>
                    <a:pt x="3323" y="660"/>
                    <a:pt x="3323" y="660"/>
                    <a:pt x="3323" y="660"/>
                  </a:cubicBezTo>
                  <a:cubicBezTo>
                    <a:pt x="3322" y="660"/>
                    <a:pt x="3322" y="661"/>
                    <a:pt x="3321" y="662"/>
                  </a:cubicBezTo>
                  <a:cubicBezTo>
                    <a:pt x="3324" y="664"/>
                    <a:pt x="3324" y="664"/>
                    <a:pt x="3324" y="664"/>
                  </a:cubicBezTo>
                  <a:cubicBezTo>
                    <a:pt x="3323" y="660"/>
                    <a:pt x="3323" y="660"/>
                    <a:pt x="3323" y="660"/>
                  </a:cubicBezTo>
                  <a:cubicBezTo>
                    <a:pt x="3324" y="664"/>
                    <a:pt x="3324" y="664"/>
                    <a:pt x="3324" y="664"/>
                  </a:cubicBezTo>
                  <a:cubicBezTo>
                    <a:pt x="3324" y="660"/>
                    <a:pt x="3324" y="660"/>
                    <a:pt x="3324" y="660"/>
                  </a:cubicBezTo>
                  <a:cubicBezTo>
                    <a:pt x="3324" y="660"/>
                    <a:pt x="3324" y="660"/>
                    <a:pt x="3323" y="660"/>
                  </a:cubicBezTo>
                  <a:cubicBezTo>
                    <a:pt x="3324" y="664"/>
                    <a:pt x="3324" y="664"/>
                    <a:pt x="3324" y="664"/>
                  </a:cubicBezTo>
                  <a:cubicBezTo>
                    <a:pt x="3324" y="660"/>
                    <a:pt x="3324" y="660"/>
                    <a:pt x="3324" y="660"/>
                  </a:cubicBezTo>
                  <a:cubicBezTo>
                    <a:pt x="3324" y="663"/>
                    <a:pt x="3324" y="663"/>
                    <a:pt x="3324" y="663"/>
                  </a:cubicBezTo>
                  <a:cubicBezTo>
                    <a:pt x="3325" y="660"/>
                    <a:pt x="3325" y="660"/>
                    <a:pt x="3325" y="660"/>
                  </a:cubicBezTo>
                  <a:cubicBezTo>
                    <a:pt x="3325" y="660"/>
                    <a:pt x="3325" y="660"/>
                    <a:pt x="3324" y="660"/>
                  </a:cubicBezTo>
                  <a:cubicBezTo>
                    <a:pt x="3324" y="663"/>
                    <a:pt x="3324" y="663"/>
                    <a:pt x="3324" y="663"/>
                  </a:cubicBezTo>
                  <a:cubicBezTo>
                    <a:pt x="3325" y="660"/>
                    <a:pt x="3325" y="660"/>
                    <a:pt x="3325" y="660"/>
                  </a:cubicBezTo>
                  <a:cubicBezTo>
                    <a:pt x="3325" y="661"/>
                    <a:pt x="3325" y="661"/>
                    <a:pt x="3325" y="661"/>
                  </a:cubicBezTo>
                  <a:cubicBezTo>
                    <a:pt x="3325" y="660"/>
                    <a:pt x="3325" y="660"/>
                    <a:pt x="3325" y="660"/>
                  </a:cubicBezTo>
                  <a:cubicBezTo>
                    <a:pt x="3325" y="660"/>
                    <a:pt x="3325" y="660"/>
                    <a:pt x="3325" y="660"/>
                  </a:cubicBezTo>
                  <a:cubicBezTo>
                    <a:pt x="3325" y="661"/>
                    <a:pt x="3325" y="661"/>
                    <a:pt x="3325" y="661"/>
                  </a:cubicBezTo>
                  <a:cubicBezTo>
                    <a:pt x="3325" y="660"/>
                    <a:pt x="3325" y="660"/>
                    <a:pt x="3325" y="660"/>
                  </a:cubicBezTo>
                  <a:cubicBezTo>
                    <a:pt x="3325" y="660"/>
                    <a:pt x="3324" y="660"/>
                    <a:pt x="3323" y="659"/>
                  </a:cubicBezTo>
                  <a:cubicBezTo>
                    <a:pt x="3320" y="658"/>
                    <a:pt x="3312" y="653"/>
                    <a:pt x="3301" y="647"/>
                  </a:cubicBezTo>
                  <a:cubicBezTo>
                    <a:pt x="3262" y="625"/>
                    <a:pt x="3185" y="581"/>
                    <a:pt x="3117" y="542"/>
                  </a:cubicBezTo>
                  <a:cubicBezTo>
                    <a:pt x="3084" y="523"/>
                    <a:pt x="3052" y="505"/>
                    <a:pt x="3029" y="491"/>
                  </a:cubicBezTo>
                  <a:cubicBezTo>
                    <a:pt x="3017" y="485"/>
                    <a:pt x="3007" y="479"/>
                    <a:pt x="3001" y="476"/>
                  </a:cubicBezTo>
                  <a:cubicBezTo>
                    <a:pt x="2997" y="474"/>
                    <a:pt x="2994" y="472"/>
                    <a:pt x="2992" y="471"/>
                  </a:cubicBezTo>
                  <a:cubicBezTo>
                    <a:pt x="2991" y="471"/>
                    <a:pt x="2991" y="470"/>
                    <a:pt x="2990" y="470"/>
                  </a:cubicBezTo>
                  <a:cubicBezTo>
                    <a:pt x="2989" y="470"/>
                    <a:pt x="2989" y="470"/>
                    <a:pt x="2989" y="470"/>
                  </a:cubicBezTo>
                  <a:cubicBezTo>
                    <a:pt x="2988" y="469"/>
                    <a:pt x="2988" y="469"/>
                    <a:pt x="2988" y="469"/>
                  </a:cubicBezTo>
                  <a:cubicBezTo>
                    <a:pt x="2988" y="469"/>
                    <a:pt x="2988" y="469"/>
                    <a:pt x="2987" y="469"/>
                  </a:cubicBezTo>
                  <a:cubicBezTo>
                    <a:pt x="2987" y="469"/>
                    <a:pt x="2987" y="469"/>
                    <a:pt x="2986" y="469"/>
                  </a:cubicBezTo>
                  <a:cubicBezTo>
                    <a:pt x="2985" y="470"/>
                    <a:pt x="2984" y="470"/>
                    <a:pt x="2984" y="471"/>
                  </a:cubicBezTo>
                  <a:cubicBezTo>
                    <a:pt x="2983" y="473"/>
                    <a:pt x="2983" y="475"/>
                    <a:pt x="2985" y="477"/>
                  </a:cubicBezTo>
                  <a:cubicBezTo>
                    <a:pt x="3313" y="681"/>
                    <a:pt x="3313" y="681"/>
                    <a:pt x="3313" y="681"/>
                  </a:cubicBezTo>
                  <a:cubicBezTo>
                    <a:pt x="3315" y="678"/>
                    <a:pt x="3315" y="678"/>
                    <a:pt x="3315" y="678"/>
                  </a:cubicBezTo>
                  <a:cubicBezTo>
                    <a:pt x="3315" y="674"/>
                    <a:pt x="3315" y="674"/>
                    <a:pt x="3315" y="674"/>
                  </a:cubicBezTo>
                  <a:cubicBezTo>
                    <a:pt x="3315" y="678"/>
                    <a:pt x="3315" y="678"/>
                    <a:pt x="3315" y="678"/>
                  </a:cubicBezTo>
                  <a:cubicBezTo>
                    <a:pt x="3316" y="674"/>
                    <a:pt x="3316" y="674"/>
                    <a:pt x="3316" y="674"/>
                  </a:cubicBezTo>
                  <a:cubicBezTo>
                    <a:pt x="3316" y="674"/>
                    <a:pt x="3315" y="674"/>
                    <a:pt x="3315" y="674"/>
                  </a:cubicBezTo>
                  <a:cubicBezTo>
                    <a:pt x="3315" y="678"/>
                    <a:pt x="3315" y="678"/>
                    <a:pt x="3315" y="678"/>
                  </a:cubicBezTo>
                  <a:cubicBezTo>
                    <a:pt x="3316" y="674"/>
                    <a:pt x="3316" y="674"/>
                    <a:pt x="3316" y="674"/>
                  </a:cubicBezTo>
                  <a:cubicBezTo>
                    <a:pt x="3315" y="677"/>
                    <a:pt x="3315" y="677"/>
                    <a:pt x="3315" y="677"/>
                  </a:cubicBezTo>
                  <a:cubicBezTo>
                    <a:pt x="3316" y="674"/>
                    <a:pt x="3316" y="674"/>
                    <a:pt x="3316" y="674"/>
                  </a:cubicBezTo>
                  <a:cubicBezTo>
                    <a:pt x="3316" y="674"/>
                    <a:pt x="3316" y="674"/>
                    <a:pt x="3316" y="674"/>
                  </a:cubicBezTo>
                  <a:cubicBezTo>
                    <a:pt x="3315" y="677"/>
                    <a:pt x="3315" y="677"/>
                    <a:pt x="3315" y="677"/>
                  </a:cubicBezTo>
                  <a:cubicBezTo>
                    <a:pt x="3316" y="674"/>
                    <a:pt x="3316" y="674"/>
                    <a:pt x="3316" y="674"/>
                  </a:cubicBezTo>
                  <a:cubicBezTo>
                    <a:pt x="3315" y="676"/>
                    <a:pt x="3315" y="676"/>
                    <a:pt x="3315" y="676"/>
                  </a:cubicBezTo>
                  <a:cubicBezTo>
                    <a:pt x="3316" y="674"/>
                    <a:pt x="3316" y="674"/>
                    <a:pt x="3316" y="674"/>
                  </a:cubicBezTo>
                  <a:cubicBezTo>
                    <a:pt x="3316" y="674"/>
                    <a:pt x="3316" y="674"/>
                    <a:pt x="3316" y="674"/>
                  </a:cubicBezTo>
                  <a:cubicBezTo>
                    <a:pt x="3315" y="676"/>
                    <a:pt x="3315" y="676"/>
                    <a:pt x="3315" y="676"/>
                  </a:cubicBezTo>
                  <a:cubicBezTo>
                    <a:pt x="3316" y="674"/>
                    <a:pt x="3316" y="674"/>
                    <a:pt x="3316" y="674"/>
                  </a:cubicBezTo>
                  <a:cubicBezTo>
                    <a:pt x="3316" y="674"/>
                    <a:pt x="3316" y="674"/>
                    <a:pt x="3315" y="673"/>
                  </a:cubicBezTo>
                  <a:cubicBezTo>
                    <a:pt x="3309" y="670"/>
                    <a:pt x="3285" y="656"/>
                    <a:pt x="3254" y="637"/>
                  </a:cubicBezTo>
                  <a:cubicBezTo>
                    <a:pt x="3206" y="609"/>
                    <a:pt x="3140" y="570"/>
                    <a:pt x="3084" y="537"/>
                  </a:cubicBezTo>
                  <a:cubicBezTo>
                    <a:pt x="3056" y="521"/>
                    <a:pt x="3032" y="507"/>
                    <a:pt x="3013" y="497"/>
                  </a:cubicBezTo>
                  <a:cubicBezTo>
                    <a:pt x="3004" y="492"/>
                    <a:pt x="2996" y="487"/>
                    <a:pt x="2990" y="484"/>
                  </a:cubicBezTo>
                  <a:cubicBezTo>
                    <a:pt x="2988" y="483"/>
                    <a:pt x="2985" y="482"/>
                    <a:pt x="2983" y="481"/>
                  </a:cubicBezTo>
                  <a:cubicBezTo>
                    <a:pt x="2983" y="481"/>
                    <a:pt x="2982" y="480"/>
                    <a:pt x="2981" y="480"/>
                  </a:cubicBezTo>
                  <a:cubicBezTo>
                    <a:pt x="2981" y="480"/>
                    <a:pt x="2980" y="480"/>
                    <a:pt x="2980" y="480"/>
                  </a:cubicBezTo>
                  <a:cubicBezTo>
                    <a:pt x="2980" y="480"/>
                    <a:pt x="2979" y="480"/>
                    <a:pt x="2979" y="480"/>
                  </a:cubicBezTo>
                  <a:cubicBezTo>
                    <a:pt x="2978" y="480"/>
                    <a:pt x="2978" y="480"/>
                    <a:pt x="2977" y="480"/>
                  </a:cubicBezTo>
                  <a:cubicBezTo>
                    <a:pt x="2976" y="480"/>
                    <a:pt x="2976" y="481"/>
                    <a:pt x="2975" y="482"/>
                  </a:cubicBezTo>
                  <a:cubicBezTo>
                    <a:pt x="2975" y="482"/>
                    <a:pt x="2975" y="482"/>
                    <a:pt x="2975" y="482"/>
                  </a:cubicBezTo>
                  <a:cubicBezTo>
                    <a:pt x="2974" y="482"/>
                    <a:pt x="2974" y="483"/>
                    <a:pt x="2974" y="484"/>
                  </a:cubicBezTo>
                  <a:cubicBezTo>
                    <a:pt x="2974" y="485"/>
                    <a:pt x="2975" y="486"/>
                    <a:pt x="2975" y="487"/>
                  </a:cubicBezTo>
                  <a:cubicBezTo>
                    <a:pt x="2976" y="488"/>
                    <a:pt x="2976" y="489"/>
                    <a:pt x="2977" y="490"/>
                  </a:cubicBezTo>
                  <a:cubicBezTo>
                    <a:pt x="2979" y="491"/>
                    <a:pt x="2982" y="494"/>
                    <a:pt x="2986" y="496"/>
                  </a:cubicBezTo>
                  <a:cubicBezTo>
                    <a:pt x="3000" y="507"/>
                    <a:pt x="3026" y="524"/>
                    <a:pt x="3058" y="544"/>
                  </a:cubicBezTo>
                  <a:cubicBezTo>
                    <a:pt x="3153" y="603"/>
                    <a:pt x="3298" y="688"/>
                    <a:pt x="3298" y="688"/>
                  </a:cubicBezTo>
                  <a:cubicBezTo>
                    <a:pt x="3300" y="685"/>
                    <a:pt x="3300" y="685"/>
                    <a:pt x="3300" y="685"/>
                  </a:cubicBezTo>
                  <a:cubicBezTo>
                    <a:pt x="3296" y="682"/>
                    <a:pt x="3296" y="682"/>
                    <a:pt x="3296" y="682"/>
                  </a:cubicBezTo>
                  <a:cubicBezTo>
                    <a:pt x="3300" y="684"/>
                    <a:pt x="3300" y="684"/>
                    <a:pt x="3300" y="684"/>
                  </a:cubicBezTo>
                  <a:cubicBezTo>
                    <a:pt x="3298" y="681"/>
                    <a:pt x="3298" y="681"/>
                    <a:pt x="3298" y="681"/>
                  </a:cubicBezTo>
                  <a:cubicBezTo>
                    <a:pt x="3298" y="681"/>
                    <a:pt x="3297" y="681"/>
                    <a:pt x="3296" y="682"/>
                  </a:cubicBezTo>
                  <a:cubicBezTo>
                    <a:pt x="3300" y="684"/>
                    <a:pt x="3300" y="684"/>
                    <a:pt x="3300" y="684"/>
                  </a:cubicBezTo>
                  <a:cubicBezTo>
                    <a:pt x="3298" y="681"/>
                    <a:pt x="3298" y="681"/>
                    <a:pt x="3298" y="681"/>
                  </a:cubicBezTo>
                  <a:cubicBezTo>
                    <a:pt x="3300" y="684"/>
                    <a:pt x="3300" y="684"/>
                    <a:pt x="3300" y="684"/>
                  </a:cubicBezTo>
                  <a:cubicBezTo>
                    <a:pt x="3300" y="681"/>
                    <a:pt x="3300" y="681"/>
                    <a:pt x="3300" y="681"/>
                  </a:cubicBezTo>
                  <a:cubicBezTo>
                    <a:pt x="3299" y="681"/>
                    <a:pt x="3299" y="681"/>
                    <a:pt x="3298" y="681"/>
                  </a:cubicBezTo>
                  <a:cubicBezTo>
                    <a:pt x="3300" y="684"/>
                    <a:pt x="3300" y="684"/>
                    <a:pt x="3300" y="684"/>
                  </a:cubicBezTo>
                  <a:cubicBezTo>
                    <a:pt x="3300" y="681"/>
                    <a:pt x="3300" y="681"/>
                    <a:pt x="3300" y="681"/>
                  </a:cubicBezTo>
                  <a:cubicBezTo>
                    <a:pt x="3300" y="683"/>
                    <a:pt x="3300" y="683"/>
                    <a:pt x="3300" y="683"/>
                  </a:cubicBezTo>
                  <a:cubicBezTo>
                    <a:pt x="3300" y="681"/>
                    <a:pt x="3300" y="681"/>
                    <a:pt x="3300" y="681"/>
                  </a:cubicBezTo>
                  <a:cubicBezTo>
                    <a:pt x="3300" y="681"/>
                    <a:pt x="3300" y="681"/>
                    <a:pt x="3300" y="681"/>
                  </a:cubicBezTo>
                  <a:cubicBezTo>
                    <a:pt x="3300" y="683"/>
                    <a:pt x="3300" y="683"/>
                    <a:pt x="3300" y="683"/>
                  </a:cubicBezTo>
                  <a:cubicBezTo>
                    <a:pt x="3300" y="681"/>
                    <a:pt x="3300" y="681"/>
                    <a:pt x="3300" y="681"/>
                  </a:cubicBezTo>
                  <a:cubicBezTo>
                    <a:pt x="3300" y="681"/>
                    <a:pt x="3300" y="681"/>
                    <a:pt x="3300" y="681"/>
                  </a:cubicBezTo>
                  <a:cubicBezTo>
                    <a:pt x="3300" y="681"/>
                    <a:pt x="3300" y="681"/>
                    <a:pt x="3300" y="681"/>
                  </a:cubicBezTo>
                  <a:cubicBezTo>
                    <a:pt x="3300" y="681"/>
                    <a:pt x="3300" y="681"/>
                    <a:pt x="3300" y="681"/>
                  </a:cubicBezTo>
                  <a:cubicBezTo>
                    <a:pt x="3300" y="681"/>
                    <a:pt x="3300" y="681"/>
                    <a:pt x="3300" y="681"/>
                  </a:cubicBezTo>
                  <a:cubicBezTo>
                    <a:pt x="3300" y="681"/>
                    <a:pt x="3300" y="681"/>
                    <a:pt x="3300" y="681"/>
                  </a:cubicBezTo>
                  <a:cubicBezTo>
                    <a:pt x="3300" y="681"/>
                    <a:pt x="3299" y="680"/>
                    <a:pt x="3298" y="680"/>
                  </a:cubicBezTo>
                  <a:cubicBezTo>
                    <a:pt x="3294" y="678"/>
                    <a:pt x="3286" y="674"/>
                    <a:pt x="3274" y="667"/>
                  </a:cubicBezTo>
                  <a:cubicBezTo>
                    <a:pt x="3234" y="645"/>
                    <a:pt x="3157" y="600"/>
                    <a:pt x="3089" y="561"/>
                  </a:cubicBezTo>
                  <a:cubicBezTo>
                    <a:pt x="3055" y="541"/>
                    <a:pt x="3024" y="522"/>
                    <a:pt x="3001" y="509"/>
                  </a:cubicBezTo>
                  <a:cubicBezTo>
                    <a:pt x="2990" y="502"/>
                    <a:pt x="2981" y="497"/>
                    <a:pt x="2974" y="493"/>
                  </a:cubicBezTo>
                  <a:cubicBezTo>
                    <a:pt x="2968" y="489"/>
                    <a:pt x="2964" y="487"/>
                    <a:pt x="2964" y="487"/>
                  </a:cubicBezTo>
                  <a:cubicBezTo>
                    <a:pt x="2962" y="486"/>
                    <a:pt x="2960" y="487"/>
                    <a:pt x="2959" y="488"/>
                  </a:cubicBezTo>
                  <a:cubicBezTo>
                    <a:pt x="2958" y="489"/>
                    <a:pt x="2958" y="490"/>
                    <a:pt x="2958" y="491"/>
                  </a:cubicBezTo>
                  <a:cubicBezTo>
                    <a:pt x="2958" y="491"/>
                    <a:pt x="2958" y="492"/>
                    <a:pt x="2959" y="492"/>
                  </a:cubicBezTo>
                  <a:cubicBezTo>
                    <a:pt x="2959" y="493"/>
                    <a:pt x="2959" y="494"/>
                    <a:pt x="2960" y="494"/>
                  </a:cubicBezTo>
                  <a:cubicBezTo>
                    <a:pt x="2960" y="495"/>
                    <a:pt x="2961" y="496"/>
                    <a:pt x="2962" y="497"/>
                  </a:cubicBezTo>
                  <a:cubicBezTo>
                    <a:pt x="2967" y="500"/>
                    <a:pt x="2975" y="506"/>
                    <a:pt x="2986" y="513"/>
                  </a:cubicBezTo>
                  <a:cubicBezTo>
                    <a:pt x="3025" y="539"/>
                    <a:pt x="3101" y="585"/>
                    <a:pt x="3167" y="626"/>
                  </a:cubicBezTo>
                  <a:cubicBezTo>
                    <a:pt x="3233" y="666"/>
                    <a:pt x="3289" y="699"/>
                    <a:pt x="3289" y="699"/>
                  </a:cubicBezTo>
                  <a:cubicBezTo>
                    <a:pt x="3291" y="696"/>
                    <a:pt x="3291" y="696"/>
                    <a:pt x="3291" y="696"/>
                  </a:cubicBezTo>
                  <a:cubicBezTo>
                    <a:pt x="3288" y="694"/>
                    <a:pt x="3288" y="694"/>
                    <a:pt x="3288" y="694"/>
                  </a:cubicBezTo>
                  <a:cubicBezTo>
                    <a:pt x="3291" y="696"/>
                    <a:pt x="3291" y="696"/>
                    <a:pt x="3291" y="696"/>
                  </a:cubicBezTo>
                  <a:cubicBezTo>
                    <a:pt x="3290" y="692"/>
                    <a:pt x="3290" y="692"/>
                    <a:pt x="3290" y="692"/>
                  </a:cubicBezTo>
                  <a:cubicBezTo>
                    <a:pt x="3289" y="692"/>
                    <a:pt x="3288" y="693"/>
                    <a:pt x="3288" y="694"/>
                  </a:cubicBezTo>
                  <a:cubicBezTo>
                    <a:pt x="3291" y="696"/>
                    <a:pt x="3291" y="696"/>
                    <a:pt x="3291" y="696"/>
                  </a:cubicBezTo>
                  <a:cubicBezTo>
                    <a:pt x="3290" y="692"/>
                    <a:pt x="3290" y="692"/>
                    <a:pt x="3290" y="692"/>
                  </a:cubicBezTo>
                  <a:cubicBezTo>
                    <a:pt x="3291" y="696"/>
                    <a:pt x="3291" y="696"/>
                    <a:pt x="3291" y="696"/>
                  </a:cubicBezTo>
                  <a:cubicBezTo>
                    <a:pt x="3291" y="692"/>
                    <a:pt x="3291" y="692"/>
                    <a:pt x="3291" y="692"/>
                  </a:cubicBezTo>
                  <a:cubicBezTo>
                    <a:pt x="3291" y="692"/>
                    <a:pt x="3290" y="692"/>
                    <a:pt x="3290" y="692"/>
                  </a:cubicBezTo>
                  <a:cubicBezTo>
                    <a:pt x="3291" y="696"/>
                    <a:pt x="3291" y="696"/>
                    <a:pt x="3291" y="696"/>
                  </a:cubicBezTo>
                  <a:cubicBezTo>
                    <a:pt x="3291" y="692"/>
                    <a:pt x="3291" y="692"/>
                    <a:pt x="3291" y="692"/>
                  </a:cubicBezTo>
                  <a:cubicBezTo>
                    <a:pt x="3291" y="695"/>
                    <a:pt x="3291" y="695"/>
                    <a:pt x="3291" y="695"/>
                  </a:cubicBezTo>
                  <a:cubicBezTo>
                    <a:pt x="3291" y="692"/>
                    <a:pt x="3291" y="692"/>
                    <a:pt x="3291" y="692"/>
                  </a:cubicBezTo>
                  <a:cubicBezTo>
                    <a:pt x="3291" y="692"/>
                    <a:pt x="3291" y="692"/>
                    <a:pt x="3291" y="692"/>
                  </a:cubicBezTo>
                  <a:cubicBezTo>
                    <a:pt x="3291" y="695"/>
                    <a:pt x="3291" y="695"/>
                    <a:pt x="3291" y="695"/>
                  </a:cubicBezTo>
                  <a:cubicBezTo>
                    <a:pt x="3291" y="692"/>
                    <a:pt x="3291" y="692"/>
                    <a:pt x="3291" y="692"/>
                  </a:cubicBezTo>
                  <a:cubicBezTo>
                    <a:pt x="3291" y="693"/>
                    <a:pt x="3291" y="693"/>
                    <a:pt x="3291" y="693"/>
                  </a:cubicBezTo>
                  <a:cubicBezTo>
                    <a:pt x="3292" y="692"/>
                    <a:pt x="3292" y="692"/>
                    <a:pt x="3292" y="692"/>
                  </a:cubicBezTo>
                  <a:cubicBezTo>
                    <a:pt x="3291" y="692"/>
                    <a:pt x="3291" y="692"/>
                    <a:pt x="3291" y="692"/>
                  </a:cubicBezTo>
                  <a:cubicBezTo>
                    <a:pt x="3291" y="693"/>
                    <a:pt x="3291" y="693"/>
                    <a:pt x="3291" y="693"/>
                  </a:cubicBezTo>
                  <a:cubicBezTo>
                    <a:pt x="3292" y="692"/>
                    <a:pt x="3292" y="692"/>
                    <a:pt x="3292" y="692"/>
                  </a:cubicBezTo>
                  <a:cubicBezTo>
                    <a:pt x="3291" y="692"/>
                    <a:pt x="3291" y="692"/>
                    <a:pt x="3290" y="691"/>
                  </a:cubicBezTo>
                  <a:cubicBezTo>
                    <a:pt x="3286" y="690"/>
                    <a:pt x="3277" y="685"/>
                    <a:pt x="3266" y="679"/>
                  </a:cubicBezTo>
                  <a:cubicBezTo>
                    <a:pt x="3226" y="657"/>
                    <a:pt x="3147" y="612"/>
                    <a:pt x="3079" y="573"/>
                  </a:cubicBezTo>
                  <a:cubicBezTo>
                    <a:pt x="3045" y="553"/>
                    <a:pt x="3013" y="535"/>
                    <a:pt x="2990" y="521"/>
                  </a:cubicBezTo>
                  <a:cubicBezTo>
                    <a:pt x="2978" y="515"/>
                    <a:pt x="2969" y="509"/>
                    <a:pt x="2962" y="505"/>
                  </a:cubicBezTo>
                  <a:cubicBezTo>
                    <a:pt x="2956" y="502"/>
                    <a:pt x="2952" y="500"/>
                    <a:pt x="2952" y="500"/>
                  </a:cubicBezTo>
                  <a:cubicBezTo>
                    <a:pt x="2950" y="498"/>
                    <a:pt x="2948" y="499"/>
                    <a:pt x="2947" y="501"/>
                  </a:cubicBezTo>
                  <a:cubicBezTo>
                    <a:pt x="2946" y="502"/>
                    <a:pt x="2946" y="503"/>
                    <a:pt x="2946" y="503"/>
                  </a:cubicBezTo>
                  <a:cubicBezTo>
                    <a:pt x="2946" y="505"/>
                    <a:pt x="2946" y="505"/>
                    <a:pt x="2947" y="506"/>
                  </a:cubicBezTo>
                  <a:cubicBezTo>
                    <a:pt x="2947" y="507"/>
                    <a:pt x="2948" y="508"/>
                    <a:pt x="2949" y="509"/>
                  </a:cubicBezTo>
                  <a:cubicBezTo>
                    <a:pt x="2951" y="511"/>
                    <a:pt x="2954" y="513"/>
                    <a:pt x="2958" y="516"/>
                  </a:cubicBezTo>
                  <a:cubicBezTo>
                    <a:pt x="2972" y="527"/>
                    <a:pt x="2999" y="543"/>
                    <a:pt x="3031" y="563"/>
                  </a:cubicBezTo>
                  <a:cubicBezTo>
                    <a:pt x="3080" y="592"/>
                    <a:pt x="3141" y="628"/>
                    <a:pt x="3190" y="657"/>
                  </a:cubicBezTo>
                  <a:cubicBezTo>
                    <a:pt x="3214" y="671"/>
                    <a:pt x="3235" y="684"/>
                    <a:pt x="3251" y="694"/>
                  </a:cubicBezTo>
                  <a:cubicBezTo>
                    <a:pt x="3258" y="698"/>
                    <a:pt x="3264" y="702"/>
                    <a:pt x="3269" y="705"/>
                  </a:cubicBezTo>
                  <a:cubicBezTo>
                    <a:pt x="3271" y="707"/>
                    <a:pt x="3272" y="708"/>
                    <a:pt x="3273" y="709"/>
                  </a:cubicBezTo>
                  <a:cubicBezTo>
                    <a:pt x="3274" y="709"/>
                    <a:pt x="3274" y="709"/>
                    <a:pt x="3274" y="709"/>
                  </a:cubicBezTo>
                  <a:cubicBezTo>
                    <a:pt x="3274" y="709"/>
                    <a:pt x="3274" y="709"/>
                    <a:pt x="3274" y="709"/>
                  </a:cubicBezTo>
                  <a:cubicBezTo>
                    <a:pt x="3275" y="708"/>
                    <a:pt x="3275" y="708"/>
                    <a:pt x="3275" y="708"/>
                  </a:cubicBezTo>
                  <a:cubicBezTo>
                    <a:pt x="3274" y="709"/>
                    <a:pt x="3274" y="709"/>
                    <a:pt x="3274" y="709"/>
                  </a:cubicBezTo>
                  <a:cubicBezTo>
                    <a:pt x="3274" y="709"/>
                    <a:pt x="3274" y="709"/>
                    <a:pt x="3274" y="709"/>
                  </a:cubicBezTo>
                  <a:cubicBezTo>
                    <a:pt x="3275" y="708"/>
                    <a:pt x="3275" y="708"/>
                    <a:pt x="3275" y="708"/>
                  </a:cubicBezTo>
                  <a:cubicBezTo>
                    <a:pt x="3274" y="709"/>
                    <a:pt x="3274" y="709"/>
                    <a:pt x="3274" y="709"/>
                  </a:cubicBezTo>
                  <a:cubicBezTo>
                    <a:pt x="3277" y="707"/>
                    <a:pt x="3277" y="707"/>
                    <a:pt x="3277" y="707"/>
                  </a:cubicBezTo>
                  <a:cubicBezTo>
                    <a:pt x="3273" y="707"/>
                    <a:pt x="3273" y="707"/>
                    <a:pt x="3273" y="707"/>
                  </a:cubicBezTo>
                  <a:cubicBezTo>
                    <a:pt x="3273" y="708"/>
                    <a:pt x="3274" y="709"/>
                    <a:pt x="3274" y="709"/>
                  </a:cubicBezTo>
                  <a:cubicBezTo>
                    <a:pt x="3277" y="707"/>
                    <a:pt x="3277" y="707"/>
                    <a:pt x="3277" y="707"/>
                  </a:cubicBezTo>
                  <a:cubicBezTo>
                    <a:pt x="3273" y="707"/>
                    <a:pt x="3273" y="707"/>
                    <a:pt x="3273" y="707"/>
                  </a:cubicBezTo>
                  <a:cubicBezTo>
                    <a:pt x="3277" y="707"/>
                    <a:pt x="3277" y="707"/>
                    <a:pt x="3277" y="707"/>
                  </a:cubicBezTo>
                  <a:cubicBezTo>
                    <a:pt x="3274" y="705"/>
                    <a:pt x="3274" y="705"/>
                    <a:pt x="3274" y="705"/>
                  </a:cubicBezTo>
                  <a:cubicBezTo>
                    <a:pt x="3273" y="706"/>
                    <a:pt x="3273" y="707"/>
                    <a:pt x="3273" y="707"/>
                  </a:cubicBezTo>
                  <a:cubicBezTo>
                    <a:pt x="3277" y="707"/>
                    <a:pt x="3277" y="707"/>
                    <a:pt x="3277" y="707"/>
                  </a:cubicBezTo>
                  <a:cubicBezTo>
                    <a:pt x="3274" y="705"/>
                    <a:pt x="3274" y="705"/>
                    <a:pt x="3274" y="705"/>
                  </a:cubicBezTo>
                  <a:cubicBezTo>
                    <a:pt x="3277" y="707"/>
                    <a:pt x="3277" y="707"/>
                    <a:pt x="3277" y="707"/>
                  </a:cubicBezTo>
                  <a:cubicBezTo>
                    <a:pt x="3274" y="705"/>
                    <a:pt x="3274" y="705"/>
                    <a:pt x="3274" y="705"/>
                  </a:cubicBezTo>
                  <a:cubicBezTo>
                    <a:pt x="3277" y="707"/>
                    <a:pt x="3277" y="707"/>
                    <a:pt x="3277" y="707"/>
                  </a:cubicBezTo>
                  <a:cubicBezTo>
                    <a:pt x="3276" y="704"/>
                    <a:pt x="3276" y="704"/>
                    <a:pt x="3276" y="704"/>
                  </a:cubicBezTo>
                  <a:cubicBezTo>
                    <a:pt x="3275" y="704"/>
                    <a:pt x="3275" y="704"/>
                    <a:pt x="3274" y="705"/>
                  </a:cubicBezTo>
                  <a:cubicBezTo>
                    <a:pt x="3277" y="707"/>
                    <a:pt x="3277" y="707"/>
                    <a:pt x="3277" y="707"/>
                  </a:cubicBezTo>
                  <a:cubicBezTo>
                    <a:pt x="3276" y="704"/>
                    <a:pt x="3276" y="704"/>
                    <a:pt x="3276" y="704"/>
                  </a:cubicBezTo>
                  <a:cubicBezTo>
                    <a:pt x="3277" y="707"/>
                    <a:pt x="3277" y="707"/>
                    <a:pt x="3277" y="707"/>
                  </a:cubicBezTo>
                  <a:cubicBezTo>
                    <a:pt x="3277" y="704"/>
                    <a:pt x="3277" y="704"/>
                    <a:pt x="3277" y="704"/>
                  </a:cubicBezTo>
                  <a:cubicBezTo>
                    <a:pt x="3277" y="704"/>
                    <a:pt x="3276" y="704"/>
                    <a:pt x="3276" y="704"/>
                  </a:cubicBezTo>
                  <a:cubicBezTo>
                    <a:pt x="3277" y="707"/>
                    <a:pt x="3277" y="707"/>
                    <a:pt x="3277" y="707"/>
                  </a:cubicBezTo>
                  <a:cubicBezTo>
                    <a:pt x="3277" y="704"/>
                    <a:pt x="3277" y="704"/>
                    <a:pt x="3277" y="704"/>
                  </a:cubicBezTo>
                  <a:cubicBezTo>
                    <a:pt x="3277" y="706"/>
                    <a:pt x="3277" y="706"/>
                    <a:pt x="3277" y="706"/>
                  </a:cubicBezTo>
                  <a:cubicBezTo>
                    <a:pt x="3278" y="704"/>
                    <a:pt x="3278" y="704"/>
                    <a:pt x="3278" y="704"/>
                  </a:cubicBezTo>
                  <a:cubicBezTo>
                    <a:pt x="3277" y="704"/>
                    <a:pt x="3277" y="704"/>
                    <a:pt x="3277" y="704"/>
                  </a:cubicBezTo>
                  <a:cubicBezTo>
                    <a:pt x="3277" y="706"/>
                    <a:pt x="3277" y="706"/>
                    <a:pt x="3277" y="706"/>
                  </a:cubicBezTo>
                  <a:cubicBezTo>
                    <a:pt x="3278" y="704"/>
                    <a:pt x="3278" y="704"/>
                    <a:pt x="3278" y="704"/>
                  </a:cubicBezTo>
                  <a:cubicBezTo>
                    <a:pt x="3278" y="704"/>
                    <a:pt x="3278" y="704"/>
                    <a:pt x="3278" y="704"/>
                  </a:cubicBezTo>
                  <a:cubicBezTo>
                    <a:pt x="3278" y="704"/>
                    <a:pt x="3278" y="704"/>
                    <a:pt x="3278" y="704"/>
                  </a:cubicBezTo>
                  <a:cubicBezTo>
                    <a:pt x="3278" y="704"/>
                    <a:pt x="3278" y="704"/>
                    <a:pt x="3278" y="704"/>
                  </a:cubicBezTo>
                  <a:cubicBezTo>
                    <a:pt x="3278" y="704"/>
                    <a:pt x="3278" y="704"/>
                    <a:pt x="3278" y="704"/>
                  </a:cubicBezTo>
                  <a:cubicBezTo>
                    <a:pt x="3278" y="704"/>
                    <a:pt x="3278" y="704"/>
                    <a:pt x="3278" y="704"/>
                  </a:cubicBezTo>
                  <a:cubicBezTo>
                    <a:pt x="3278" y="704"/>
                    <a:pt x="3277" y="703"/>
                    <a:pt x="3276" y="703"/>
                  </a:cubicBezTo>
                  <a:cubicBezTo>
                    <a:pt x="3272" y="701"/>
                    <a:pt x="3264" y="697"/>
                    <a:pt x="3252" y="690"/>
                  </a:cubicBezTo>
                  <a:cubicBezTo>
                    <a:pt x="3212" y="668"/>
                    <a:pt x="3135" y="622"/>
                    <a:pt x="3068" y="582"/>
                  </a:cubicBezTo>
                  <a:cubicBezTo>
                    <a:pt x="3034" y="562"/>
                    <a:pt x="3002" y="544"/>
                    <a:pt x="2979" y="530"/>
                  </a:cubicBezTo>
                  <a:cubicBezTo>
                    <a:pt x="2967" y="523"/>
                    <a:pt x="2957" y="518"/>
                    <a:pt x="2950" y="514"/>
                  </a:cubicBezTo>
                  <a:cubicBezTo>
                    <a:pt x="2947" y="512"/>
                    <a:pt x="2944" y="511"/>
                    <a:pt x="2942" y="510"/>
                  </a:cubicBezTo>
                  <a:cubicBezTo>
                    <a:pt x="2941" y="509"/>
                    <a:pt x="2940" y="509"/>
                    <a:pt x="2940" y="508"/>
                  </a:cubicBezTo>
                  <a:cubicBezTo>
                    <a:pt x="2939" y="508"/>
                    <a:pt x="2939" y="508"/>
                    <a:pt x="2939" y="508"/>
                  </a:cubicBezTo>
                  <a:cubicBezTo>
                    <a:pt x="2938" y="508"/>
                    <a:pt x="2938" y="508"/>
                    <a:pt x="2938" y="508"/>
                  </a:cubicBezTo>
                  <a:cubicBezTo>
                    <a:pt x="2938" y="508"/>
                    <a:pt x="2937" y="508"/>
                    <a:pt x="2937" y="508"/>
                  </a:cubicBezTo>
                  <a:cubicBezTo>
                    <a:pt x="2936" y="508"/>
                    <a:pt x="2936" y="508"/>
                    <a:pt x="2935" y="508"/>
                  </a:cubicBezTo>
                  <a:cubicBezTo>
                    <a:pt x="2935" y="508"/>
                    <a:pt x="2934" y="509"/>
                    <a:pt x="2933" y="509"/>
                  </a:cubicBezTo>
                  <a:cubicBezTo>
                    <a:pt x="2932" y="511"/>
                    <a:pt x="2933" y="514"/>
                    <a:pt x="2935" y="515"/>
                  </a:cubicBezTo>
                  <a:cubicBezTo>
                    <a:pt x="3268" y="723"/>
                    <a:pt x="3268" y="723"/>
                    <a:pt x="3268" y="723"/>
                  </a:cubicBezTo>
                  <a:cubicBezTo>
                    <a:pt x="3270" y="720"/>
                    <a:pt x="3270" y="720"/>
                    <a:pt x="3270" y="720"/>
                  </a:cubicBezTo>
                  <a:cubicBezTo>
                    <a:pt x="3267" y="718"/>
                    <a:pt x="3267" y="718"/>
                    <a:pt x="3267" y="718"/>
                  </a:cubicBezTo>
                  <a:cubicBezTo>
                    <a:pt x="3270" y="720"/>
                    <a:pt x="3270" y="720"/>
                    <a:pt x="3270" y="720"/>
                  </a:cubicBezTo>
                  <a:cubicBezTo>
                    <a:pt x="3269" y="716"/>
                    <a:pt x="3269" y="716"/>
                    <a:pt x="3269" y="716"/>
                  </a:cubicBezTo>
                  <a:cubicBezTo>
                    <a:pt x="3268" y="716"/>
                    <a:pt x="3267" y="717"/>
                    <a:pt x="3267" y="718"/>
                  </a:cubicBezTo>
                  <a:cubicBezTo>
                    <a:pt x="3270" y="720"/>
                    <a:pt x="3270" y="720"/>
                    <a:pt x="3270" y="720"/>
                  </a:cubicBezTo>
                  <a:cubicBezTo>
                    <a:pt x="3269" y="716"/>
                    <a:pt x="3269" y="716"/>
                    <a:pt x="3269" y="716"/>
                  </a:cubicBezTo>
                  <a:cubicBezTo>
                    <a:pt x="3270" y="719"/>
                    <a:pt x="3270" y="719"/>
                    <a:pt x="3270" y="719"/>
                  </a:cubicBezTo>
                  <a:cubicBezTo>
                    <a:pt x="3270" y="716"/>
                    <a:pt x="3270" y="716"/>
                    <a:pt x="3270" y="716"/>
                  </a:cubicBezTo>
                  <a:cubicBezTo>
                    <a:pt x="3270" y="716"/>
                    <a:pt x="3269" y="716"/>
                    <a:pt x="3269" y="716"/>
                  </a:cubicBezTo>
                  <a:cubicBezTo>
                    <a:pt x="3270" y="719"/>
                    <a:pt x="3270" y="719"/>
                    <a:pt x="3270" y="719"/>
                  </a:cubicBezTo>
                  <a:cubicBezTo>
                    <a:pt x="3270" y="716"/>
                    <a:pt x="3270" y="716"/>
                    <a:pt x="3270" y="716"/>
                  </a:cubicBezTo>
                  <a:cubicBezTo>
                    <a:pt x="3270" y="718"/>
                    <a:pt x="3270" y="718"/>
                    <a:pt x="3270" y="718"/>
                  </a:cubicBezTo>
                  <a:cubicBezTo>
                    <a:pt x="3270" y="716"/>
                    <a:pt x="3270" y="716"/>
                    <a:pt x="3270" y="716"/>
                  </a:cubicBezTo>
                  <a:cubicBezTo>
                    <a:pt x="3270" y="716"/>
                    <a:pt x="3270" y="716"/>
                    <a:pt x="3270" y="716"/>
                  </a:cubicBezTo>
                  <a:cubicBezTo>
                    <a:pt x="3270" y="718"/>
                    <a:pt x="3270" y="718"/>
                    <a:pt x="3270" y="718"/>
                  </a:cubicBezTo>
                  <a:cubicBezTo>
                    <a:pt x="3270" y="716"/>
                    <a:pt x="3270" y="716"/>
                    <a:pt x="3270" y="716"/>
                  </a:cubicBezTo>
                  <a:cubicBezTo>
                    <a:pt x="3270" y="716"/>
                    <a:pt x="3270" y="716"/>
                    <a:pt x="3270" y="716"/>
                  </a:cubicBezTo>
                  <a:cubicBezTo>
                    <a:pt x="3269" y="716"/>
                    <a:pt x="3267" y="715"/>
                    <a:pt x="3263" y="713"/>
                  </a:cubicBezTo>
                  <a:cubicBezTo>
                    <a:pt x="3250" y="707"/>
                    <a:pt x="3222" y="691"/>
                    <a:pt x="3188" y="671"/>
                  </a:cubicBezTo>
                  <a:cubicBezTo>
                    <a:pt x="3136" y="641"/>
                    <a:pt x="3071" y="602"/>
                    <a:pt x="3018" y="571"/>
                  </a:cubicBezTo>
                  <a:cubicBezTo>
                    <a:pt x="2992" y="555"/>
                    <a:pt x="2969" y="541"/>
                    <a:pt x="2952" y="531"/>
                  </a:cubicBezTo>
                  <a:cubicBezTo>
                    <a:pt x="2944" y="526"/>
                    <a:pt x="2937" y="522"/>
                    <a:pt x="2933" y="519"/>
                  </a:cubicBezTo>
                  <a:cubicBezTo>
                    <a:pt x="2928" y="516"/>
                    <a:pt x="2926" y="515"/>
                    <a:pt x="2926" y="515"/>
                  </a:cubicBezTo>
                  <a:cubicBezTo>
                    <a:pt x="2924" y="514"/>
                    <a:pt x="2921" y="514"/>
                    <a:pt x="2920" y="516"/>
                  </a:cubicBezTo>
                  <a:cubicBezTo>
                    <a:pt x="2920" y="517"/>
                    <a:pt x="2919" y="518"/>
                    <a:pt x="2919" y="519"/>
                  </a:cubicBezTo>
                  <a:cubicBezTo>
                    <a:pt x="2919" y="520"/>
                    <a:pt x="2920" y="521"/>
                    <a:pt x="2920" y="521"/>
                  </a:cubicBezTo>
                  <a:cubicBezTo>
                    <a:pt x="2921" y="522"/>
                    <a:pt x="2922" y="523"/>
                    <a:pt x="2923" y="524"/>
                  </a:cubicBezTo>
                  <a:cubicBezTo>
                    <a:pt x="2925" y="526"/>
                    <a:pt x="2928" y="529"/>
                    <a:pt x="2932" y="532"/>
                  </a:cubicBezTo>
                  <a:cubicBezTo>
                    <a:pt x="2946" y="542"/>
                    <a:pt x="2974" y="560"/>
                    <a:pt x="3007" y="581"/>
                  </a:cubicBezTo>
                  <a:cubicBezTo>
                    <a:pt x="3107" y="643"/>
                    <a:pt x="3258" y="732"/>
                    <a:pt x="3258" y="732"/>
                  </a:cubicBezTo>
                  <a:cubicBezTo>
                    <a:pt x="3259" y="733"/>
                    <a:pt x="3260" y="733"/>
                    <a:pt x="3261" y="733"/>
                  </a:cubicBezTo>
                  <a:cubicBezTo>
                    <a:pt x="3262" y="732"/>
                    <a:pt x="3263" y="732"/>
                    <a:pt x="3264" y="731"/>
                  </a:cubicBezTo>
                  <a:cubicBezTo>
                    <a:pt x="3264" y="730"/>
                    <a:pt x="3265" y="729"/>
                    <a:pt x="3264" y="728"/>
                  </a:cubicBezTo>
                  <a:cubicBezTo>
                    <a:pt x="3264" y="727"/>
                    <a:pt x="3263" y="726"/>
                    <a:pt x="3262" y="725"/>
                  </a:cubicBezTo>
                  <a:cubicBezTo>
                    <a:pt x="2916" y="523"/>
                    <a:pt x="2916" y="523"/>
                    <a:pt x="2916" y="523"/>
                  </a:cubicBezTo>
                  <a:cubicBezTo>
                    <a:pt x="2915" y="523"/>
                    <a:pt x="2914" y="523"/>
                    <a:pt x="2913" y="523"/>
                  </a:cubicBezTo>
                  <a:cubicBezTo>
                    <a:pt x="2912" y="523"/>
                    <a:pt x="2911" y="524"/>
                    <a:pt x="2911" y="525"/>
                  </a:cubicBezTo>
                  <a:cubicBezTo>
                    <a:pt x="2910" y="526"/>
                    <a:pt x="2910" y="527"/>
                    <a:pt x="2910" y="528"/>
                  </a:cubicBezTo>
                  <a:cubicBezTo>
                    <a:pt x="2911" y="529"/>
                    <a:pt x="2911" y="530"/>
                    <a:pt x="2912" y="530"/>
                  </a:cubicBezTo>
                  <a:cubicBezTo>
                    <a:pt x="2912" y="530"/>
                    <a:pt x="2917" y="533"/>
                    <a:pt x="2926" y="539"/>
                  </a:cubicBezTo>
                  <a:cubicBezTo>
                    <a:pt x="2958" y="557"/>
                    <a:pt x="3038" y="604"/>
                    <a:pt x="3109" y="647"/>
                  </a:cubicBezTo>
                  <a:cubicBezTo>
                    <a:pt x="3145" y="669"/>
                    <a:pt x="3179" y="690"/>
                    <a:pt x="3203" y="706"/>
                  </a:cubicBezTo>
                  <a:cubicBezTo>
                    <a:pt x="3216" y="714"/>
                    <a:pt x="3226" y="721"/>
                    <a:pt x="3233" y="727"/>
                  </a:cubicBezTo>
                  <a:cubicBezTo>
                    <a:pt x="3236" y="729"/>
                    <a:pt x="3239" y="731"/>
                    <a:pt x="3241" y="733"/>
                  </a:cubicBezTo>
                  <a:cubicBezTo>
                    <a:pt x="3241" y="734"/>
                    <a:pt x="3242" y="735"/>
                    <a:pt x="3242" y="735"/>
                  </a:cubicBezTo>
                  <a:cubicBezTo>
                    <a:pt x="3242" y="735"/>
                    <a:pt x="3242" y="735"/>
                    <a:pt x="3242" y="735"/>
                  </a:cubicBezTo>
                  <a:cubicBezTo>
                    <a:pt x="3242" y="735"/>
                    <a:pt x="3242" y="735"/>
                    <a:pt x="3242" y="735"/>
                  </a:cubicBezTo>
                  <a:cubicBezTo>
                    <a:pt x="3243" y="735"/>
                    <a:pt x="3243" y="735"/>
                    <a:pt x="3243" y="735"/>
                  </a:cubicBezTo>
                  <a:cubicBezTo>
                    <a:pt x="3242" y="735"/>
                    <a:pt x="3242" y="735"/>
                    <a:pt x="3242" y="735"/>
                  </a:cubicBezTo>
                  <a:cubicBezTo>
                    <a:pt x="3242" y="735"/>
                    <a:pt x="3242" y="735"/>
                    <a:pt x="3242" y="735"/>
                  </a:cubicBezTo>
                  <a:cubicBezTo>
                    <a:pt x="3243" y="735"/>
                    <a:pt x="3243" y="735"/>
                    <a:pt x="3243" y="735"/>
                  </a:cubicBezTo>
                  <a:cubicBezTo>
                    <a:pt x="3242" y="735"/>
                    <a:pt x="3242" y="735"/>
                    <a:pt x="3242" y="735"/>
                  </a:cubicBezTo>
                  <a:cubicBezTo>
                    <a:pt x="3245" y="734"/>
                    <a:pt x="3245" y="734"/>
                    <a:pt x="3245" y="734"/>
                  </a:cubicBezTo>
                  <a:cubicBezTo>
                    <a:pt x="3242" y="734"/>
                    <a:pt x="3242" y="734"/>
                    <a:pt x="3242" y="734"/>
                  </a:cubicBezTo>
                  <a:cubicBezTo>
                    <a:pt x="3242" y="734"/>
                    <a:pt x="3242" y="735"/>
                    <a:pt x="3242" y="735"/>
                  </a:cubicBezTo>
                  <a:cubicBezTo>
                    <a:pt x="3245" y="734"/>
                    <a:pt x="3245" y="734"/>
                    <a:pt x="3245" y="734"/>
                  </a:cubicBezTo>
                  <a:cubicBezTo>
                    <a:pt x="3242" y="734"/>
                    <a:pt x="3242" y="734"/>
                    <a:pt x="3242" y="734"/>
                  </a:cubicBezTo>
                  <a:cubicBezTo>
                    <a:pt x="3246" y="734"/>
                    <a:pt x="3246" y="734"/>
                    <a:pt x="3246" y="734"/>
                  </a:cubicBezTo>
                  <a:cubicBezTo>
                    <a:pt x="3243" y="732"/>
                    <a:pt x="3243" y="732"/>
                    <a:pt x="3243" y="732"/>
                  </a:cubicBezTo>
                  <a:cubicBezTo>
                    <a:pt x="3242" y="733"/>
                    <a:pt x="3242" y="734"/>
                    <a:pt x="3242" y="734"/>
                  </a:cubicBezTo>
                  <a:cubicBezTo>
                    <a:pt x="3246" y="734"/>
                    <a:pt x="3246" y="734"/>
                    <a:pt x="3246" y="734"/>
                  </a:cubicBezTo>
                  <a:cubicBezTo>
                    <a:pt x="3243" y="732"/>
                    <a:pt x="3243" y="732"/>
                    <a:pt x="3243" y="732"/>
                  </a:cubicBezTo>
                  <a:cubicBezTo>
                    <a:pt x="3243" y="732"/>
                    <a:pt x="3243" y="732"/>
                    <a:pt x="3243" y="732"/>
                  </a:cubicBezTo>
                  <a:cubicBezTo>
                    <a:pt x="3246" y="734"/>
                    <a:pt x="3246" y="734"/>
                    <a:pt x="3246" y="734"/>
                  </a:cubicBezTo>
                  <a:cubicBezTo>
                    <a:pt x="3245" y="731"/>
                    <a:pt x="3245" y="731"/>
                    <a:pt x="3245" y="731"/>
                  </a:cubicBezTo>
                  <a:cubicBezTo>
                    <a:pt x="3244" y="731"/>
                    <a:pt x="3243" y="731"/>
                    <a:pt x="3243" y="732"/>
                  </a:cubicBezTo>
                  <a:cubicBezTo>
                    <a:pt x="3246" y="734"/>
                    <a:pt x="3246" y="734"/>
                    <a:pt x="3246" y="734"/>
                  </a:cubicBezTo>
                  <a:cubicBezTo>
                    <a:pt x="3245" y="731"/>
                    <a:pt x="3245" y="731"/>
                    <a:pt x="3245" y="731"/>
                  </a:cubicBezTo>
                  <a:cubicBezTo>
                    <a:pt x="3246" y="734"/>
                    <a:pt x="3246" y="734"/>
                    <a:pt x="3246" y="734"/>
                  </a:cubicBezTo>
                  <a:cubicBezTo>
                    <a:pt x="3246" y="730"/>
                    <a:pt x="3246" y="730"/>
                    <a:pt x="3246" y="730"/>
                  </a:cubicBezTo>
                  <a:cubicBezTo>
                    <a:pt x="3246" y="730"/>
                    <a:pt x="3245" y="730"/>
                    <a:pt x="3245" y="731"/>
                  </a:cubicBezTo>
                  <a:cubicBezTo>
                    <a:pt x="3246" y="734"/>
                    <a:pt x="3246" y="734"/>
                    <a:pt x="3246" y="734"/>
                  </a:cubicBezTo>
                  <a:cubicBezTo>
                    <a:pt x="3246" y="730"/>
                    <a:pt x="3246" y="730"/>
                    <a:pt x="3246" y="730"/>
                  </a:cubicBezTo>
                  <a:cubicBezTo>
                    <a:pt x="3246" y="733"/>
                    <a:pt x="3246" y="733"/>
                    <a:pt x="3246" y="733"/>
                  </a:cubicBezTo>
                  <a:cubicBezTo>
                    <a:pt x="3246" y="730"/>
                    <a:pt x="3246" y="730"/>
                    <a:pt x="3246" y="730"/>
                  </a:cubicBezTo>
                  <a:cubicBezTo>
                    <a:pt x="3246" y="730"/>
                    <a:pt x="3246" y="730"/>
                    <a:pt x="3246" y="730"/>
                  </a:cubicBezTo>
                  <a:cubicBezTo>
                    <a:pt x="3246" y="733"/>
                    <a:pt x="3246" y="733"/>
                    <a:pt x="3246" y="733"/>
                  </a:cubicBezTo>
                  <a:cubicBezTo>
                    <a:pt x="3246" y="730"/>
                    <a:pt x="3246" y="730"/>
                    <a:pt x="3246" y="730"/>
                  </a:cubicBezTo>
                  <a:cubicBezTo>
                    <a:pt x="3246" y="731"/>
                    <a:pt x="3246" y="731"/>
                    <a:pt x="3246" y="731"/>
                  </a:cubicBezTo>
                  <a:cubicBezTo>
                    <a:pt x="3246" y="730"/>
                    <a:pt x="3246" y="730"/>
                    <a:pt x="3246" y="730"/>
                  </a:cubicBezTo>
                  <a:cubicBezTo>
                    <a:pt x="3246" y="730"/>
                    <a:pt x="3246" y="730"/>
                    <a:pt x="3246" y="730"/>
                  </a:cubicBezTo>
                  <a:cubicBezTo>
                    <a:pt x="3246" y="731"/>
                    <a:pt x="3246" y="731"/>
                    <a:pt x="3246" y="731"/>
                  </a:cubicBezTo>
                  <a:cubicBezTo>
                    <a:pt x="3246" y="730"/>
                    <a:pt x="3246" y="730"/>
                    <a:pt x="3246" y="730"/>
                  </a:cubicBezTo>
                  <a:cubicBezTo>
                    <a:pt x="3246" y="730"/>
                    <a:pt x="3246" y="730"/>
                    <a:pt x="3245" y="730"/>
                  </a:cubicBezTo>
                  <a:cubicBezTo>
                    <a:pt x="3240" y="728"/>
                    <a:pt x="3232" y="723"/>
                    <a:pt x="3220" y="717"/>
                  </a:cubicBezTo>
                  <a:cubicBezTo>
                    <a:pt x="3178" y="694"/>
                    <a:pt x="3099" y="648"/>
                    <a:pt x="3029" y="607"/>
                  </a:cubicBezTo>
                  <a:cubicBezTo>
                    <a:pt x="2994" y="587"/>
                    <a:pt x="2962" y="568"/>
                    <a:pt x="2939" y="554"/>
                  </a:cubicBezTo>
                  <a:cubicBezTo>
                    <a:pt x="2927" y="547"/>
                    <a:pt x="2917" y="541"/>
                    <a:pt x="2911" y="537"/>
                  </a:cubicBezTo>
                  <a:cubicBezTo>
                    <a:pt x="2904" y="533"/>
                    <a:pt x="2900" y="531"/>
                    <a:pt x="2900" y="531"/>
                  </a:cubicBezTo>
                  <a:cubicBezTo>
                    <a:pt x="2899" y="530"/>
                    <a:pt x="2896" y="531"/>
                    <a:pt x="2895" y="532"/>
                  </a:cubicBezTo>
                  <a:cubicBezTo>
                    <a:pt x="2894" y="533"/>
                    <a:pt x="2894" y="534"/>
                    <a:pt x="2894" y="535"/>
                  </a:cubicBezTo>
                  <a:cubicBezTo>
                    <a:pt x="2894" y="536"/>
                    <a:pt x="2895" y="536"/>
                    <a:pt x="2895" y="537"/>
                  </a:cubicBezTo>
                  <a:cubicBezTo>
                    <a:pt x="2895" y="537"/>
                    <a:pt x="2895" y="537"/>
                    <a:pt x="2895" y="538"/>
                  </a:cubicBezTo>
                  <a:cubicBezTo>
                    <a:pt x="2896" y="538"/>
                    <a:pt x="2896" y="538"/>
                    <a:pt x="2896" y="539"/>
                  </a:cubicBezTo>
                  <a:cubicBezTo>
                    <a:pt x="2898" y="540"/>
                    <a:pt x="2900" y="541"/>
                    <a:pt x="2903" y="543"/>
                  </a:cubicBezTo>
                  <a:cubicBezTo>
                    <a:pt x="2916" y="552"/>
                    <a:pt x="2943" y="569"/>
                    <a:pt x="2976" y="589"/>
                  </a:cubicBezTo>
                  <a:cubicBezTo>
                    <a:pt x="3025" y="620"/>
                    <a:pt x="3090" y="660"/>
                    <a:pt x="3141" y="692"/>
                  </a:cubicBezTo>
                  <a:cubicBezTo>
                    <a:pt x="3167" y="708"/>
                    <a:pt x="3190" y="722"/>
                    <a:pt x="3206" y="732"/>
                  </a:cubicBezTo>
                  <a:cubicBezTo>
                    <a:pt x="3215" y="737"/>
                    <a:pt x="3221" y="741"/>
                    <a:pt x="3226" y="744"/>
                  </a:cubicBezTo>
                  <a:cubicBezTo>
                    <a:pt x="3228" y="745"/>
                    <a:pt x="3230" y="746"/>
                    <a:pt x="3231" y="747"/>
                  </a:cubicBezTo>
                  <a:cubicBezTo>
                    <a:pt x="3231" y="748"/>
                    <a:pt x="3232" y="748"/>
                    <a:pt x="3232" y="748"/>
                  </a:cubicBezTo>
                  <a:cubicBezTo>
                    <a:pt x="3232" y="748"/>
                    <a:pt x="3232" y="748"/>
                    <a:pt x="3232" y="748"/>
                  </a:cubicBezTo>
                  <a:cubicBezTo>
                    <a:pt x="3233" y="747"/>
                    <a:pt x="3233" y="747"/>
                    <a:pt x="3233" y="747"/>
                  </a:cubicBezTo>
                  <a:cubicBezTo>
                    <a:pt x="3232" y="748"/>
                    <a:pt x="3232" y="748"/>
                    <a:pt x="3232" y="748"/>
                  </a:cubicBezTo>
                  <a:cubicBezTo>
                    <a:pt x="3232" y="748"/>
                    <a:pt x="3232" y="748"/>
                    <a:pt x="3232" y="748"/>
                  </a:cubicBezTo>
                  <a:cubicBezTo>
                    <a:pt x="3233" y="747"/>
                    <a:pt x="3233" y="747"/>
                    <a:pt x="3233" y="747"/>
                  </a:cubicBezTo>
                  <a:cubicBezTo>
                    <a:pt x="3232" y="748"/>
                    <a:pt x="3232" y="748"/>
                    <a:pt x="3232" y="748"/>
                  </a:cubicBezTo>
                  <a:cubicBezTo>
                    <a:pt x="3234" y="745"/>
                    <a:pt x="3234" y="745"/>
                    <a:pt x="3234" y="745"/>
                  </a:cubicBezTo>
                  <a:cubicBezTo>
                    <a:pt x="3232" y="748"/>
                    <a:pt x="3232" y="748"/>
                    <a:pt x="3232" y="748"/>
                  </a:cubicBezTo>
                  <a:cubicBezTo>
                    <a:pt x="3232" y="748"/>
                    <a:pt x="3232" y="748"/>
                    <a:pt x="3232" y="748"/>
                  </a:cubicBezTo>
                  <a:cubicBezTo>
                    <a:pt x="3234" y="745"/>
                    <a:pt x="3234" y="745"/>
                    <a:pt x="3234" y="745"/>
                  </a:cubicBezTo>
                  <a:cubicBezTo>
                    <a:pt x="3232" y="748"/>
                    <a:pt x="3232" y="748"/>
                    <a:pt x="3232" y="748"/>
                  </a:cubicBezTo>
                  <a:cubicBezTo>
                    <a:pt x="3235" y="745"/>
                    <a:pt x="3235" y="745"/>
                    <a:pt x="3235" y="745"/>
                  </a:cubicBezTo>
                  <a:cubicBezTo>
                    <a:pt x="3232" y="747"/>
                    <a:pt x="3232" y="747"/>
                    <a:pt x="3232" y="747"/>
                  </a:cubicBezTo>
                  <a:cubicBezTo>
                    <a:pt x="3232" y="748"/>
                    <a:pt x="3232" y="748"/>
                    <a:pt x="3232" y="748"/>
                  </a:cubicBezTo>
                  <a:cubicBezTo>
                    <a:pt x="3235" y="745"/>
                    <a:pt x="3235" y="745"/>
                    <a:pt x="3235" y="745"/>
                  </a:cubicBezTo>
                  <a:cubicBezTo>
                    <a:pt x="3232" y="747"/>
                    <a:pt x="3232" y="747"/>
                    <a:pt x="3232" y="747"/>
                  </a:cubicBezTo>
                  <a:cubicBezTo>
                    <a:pt x="3235" y="745"/>
                    <a:pt x="3235" y="745"/>
                    <a:pt x="3235" y="745"/>
                  </a:cubicBezTo>
                  <a:cubicBezTo>
                    <a:pt x="3231" y="747"/>
                    <a:pt x="3231" y="747"/>
                    <a:pt x="3231" y="747"/>
                  </a:cubicBezTo>
                  <a:cubicBezTo>
                    <a:pt x="3232" y="747"/>
                    <a:pt x="3232" y="747"/>
                    <a:pt x="3232" y="747"/>
                  </a:cubicBezTo>
                  <a:cubicBezTo>
                    <a:pt x="3235" y="745"/>
                    <a:pt x="3235" y="745"/>
                    <a:pt x="3235" y="745"/>
                  </a:cubicBezTo>
                  <a:cubicBezTo>
                    <a:pt x="3231" y="747"/>
                    <a:pt x="3231" y="747"/>
                    <a:pt x="3231" y="747"/>
                  </a:cubicBezTo>
                  <a:cubicBezTo>
                    <a:pt x="3235" y="745"/>
                    <a:pt x="3235" y="745"/>
                    <a:pt x="3235" y="745"/>
                  </a:cubicBezTo>
                  <a:cubicBezTo>
                    <a:pt x="3231" y="745"/>
                    <a:pt x="3231" y="745"/>
                    <a:pt x="3231" y="745"/>
                  </a:cubicBezTo>
                  <a:cubicBezTo>
                    <a:pt x="3231" y="746"/>
                    <a:pt x="3231" y="747"/>
                    <a:pt x="3231" y="747"/>
                  </a:cubicBezTo>
                  <a:cubicBezTo>
                    <a:pt x="3235" y="745"/>
                    <a:pt x="3235" y="745"/>
                    <a:pt x="3235" y="745"/>
                  </a:cubicBezTo>
                  <a:cubicBezTo>
                    <a:pt x="3231" y="745"/>
                    <a:pt x="3231" y="745"/>
                    <a:pt x="3231" y="745"/>
                  </a:cubicBezTo>
                  <a:cubicBezTo>
                    <a:pt x="3235" y="745"/>
                    <a:pt x="3235" y="745"/>
                    <a:pt x="3235" y="745"/>
                  </a:cubicBezTo>
                  <a:cubicBezTo>
                    <a:pt x="3237" y="741"/>
                    <a:pt x="3237" y="741"/>
                    <a:pt x="3237" y="741"/>
                  </a:cubicBezTo>
                  <a:cubicBezTo>
                    <a:pt x="3237" y="741"/>
                    <a:pt x="3150" y="692"/>
                    <a:pt x="3064" y="642"/>
                  </a:cubicBezTo>
                  <a:cubicBezTo>
                    <a:pt x="3020" y="617"/>
                    <a:pt x="2977" y="592"/>
                    <a:pt x="2944" y="574"/>
                  </a:cubicBezTo>
                  <a:cubicBezTo>
                    <a:pt x="2928" y="564"/>
                    <a:pt x="2914" y="556"/>
                    <a:pt x="2905" y="551"/>
                  </a:cubicBezTo>
                  <a:cubicBezTo>
                    <a:pt x="2900" y="548"/>
                    <a:pt x="2896" y="546"/>
                    <a:pt x="2893" y="545"/>
                  </a:cubicBezTo>
                  <a:cubicBezTo>
                    <a:pt x="2892" y="544"/>
                    <a:pt x="2891" y="543"/>
                    <a:pt x="2890" y="543"/>
                  </a:cubicBezTo>
                  <a:cubicBezTo>
                    <a:pt x="2890" y="543"/>
                    <a:pt x="2889" y="543"/>
                    <a:pt x="2889" y="542"/>
                  </a:cubicBezTo>
                  <a:cubicBezTo>
                    <a:pt x="2889" y="542"/>
                    <a:pt x="2889" y="542"/>
                    <a:pt x="2889" y="542"/>
                  </a:cubicBezTo>
                  <a:cubicBezTo>
                    <a:pt x="2888" y="542"/>
                    <a:pt x="2888" y="542"/>
                    <a:pt x="2888" y="542"/>
                  </a:cubicBezTo>
                  <a:cubicBezTo>
                    <a:pt x="2888" y="542"/>
                    <a:pt x="2888" y="542"/>
                    <a:pt x="2887" y="542"/>
                  </a:cubicBezTo>
                  <a:cubicBezTo>
                    <a:pt x="2887" y="542"/>
                    <a:pt x="2886" y="542"/>
                    <a:pt x="2886" y="542"/>
                  </a:cubicBezTo>
                  <a:cubicBezTo>
                    <a:pt x="2885" y="542"/>
                    <a:pt x="2884" y="543"/>
                    <a:pt x="2883" y="544"/>
                  </a:cubicBezTo>
                  <a:cubicBezTo>
                    <a:pt x="2882" y="546"/>
                    <a:pt x="2883" y="548"/>
                    <a:pt x="2885" y="549"/>
                  </a:cubicBezTo>
                  <a:cubicBezTo>
                    <a:pt x="3226" y="762"/>
                    <a:pt x="3226" y="762"/>
                    <a:pt x="3226" y="762"/>
                  </a:cubicBezTo>
                  <a:cubicBezTo>
                    <a:pt x="3228" y="759"/>
                    <a:pt x="3228" y="759"/>
                    <a:pt x="3228" y="759"/>
                  </a:cubicBezTo>
                  <a:cubicBezTo>
                    <a:pt x="3230" y="756"/>
                    <a:pt x="3230" y="756"/>
                    <a:pt x="3230" y="756"/>
                  </a:cubicBezTo>
                  <a:cubicBezTo>
                    <a:pt x="3230" y="756"/>
                    <a:pt x="3145" y="704"/>
                    <a:pt x="3059" y="653"/>
                  </a:cubicBezTo>
                  <a:cubicBezTo>
                    <a:pt x="3015" y="627"/>
                    <a:pt x="2971" y="601"/>
                    <a:pt x="2937" y="582"/>
                  </a:cubicBezTo>
                  <a:cubicBezTo>
                    <a:pt x="2920" y="572"/>
                    <a:pt x="2905" y="564"/>
                    <a:pt x="2894" y="559"/>
                  </a:cubicBezTo>
                  <a:cubicBezTo>
                    <a:pt x="2889" y="556"/>
                    <a:pt x="2884" y="554"/>
                    <a:pt x="2880" y="552"/>
                  </a:cubicBezTo>
                  <a:cubicBezTo>
                    <a:pt x="2879" y="551"/>
                    <a:pt x="2877" y="551"/>
                    <a:pt x="2876" y="550"/>
                  </a:cubicBezTo>
                  <a:cubicBezTo>
                    <a:pt x="2874" y="550"/>
                    <a:pt x="2873" y="549"/>
                    <a:pt x="2872" y="549"/>
                  </a:cubicBezTo>
                  <a:cubicBezTo>
                    <a:pt x="2871" y="549"/>
                    <a:pt x="2871" y="549"/>
                    <a:pt x="2870" y="550"/>
                  </a:cubicBezTo>
                  <a:cubicBezTo>
                    <a:pt x="2869" y="550"/>
                    <a:pt x="2868" y="550"/>
                    <a:pt x="2868" y="551"/>
                  </a:cubicBezTo>
                  <a:cubicBezTo>
                    <a:pt x="2871" y="554"/>
                    <a:pt x="2871" y="554"/>
                    <a:pt x="2871" y="554"/>
                  </a:cubicBezTo>
                  <a:cubicBezTo>
                    <a:pt x="2868" y="551"/>
                    <a:pt x="2868" y="551"/>
                    <a:pt x="2868" y="551"/>
                  </a:cubicBezTo>
                  <a:cubicBezTo>
                    <a:pt x="2867" y="552"/>
                    <a:pt x="2867" y="553"/>
                    <a:pt x="2867" y="554"/>
                  </a:cubicBezTo>
                  <a:cubicBezTo>
                    <a:pt x="2867" y="555"/>
                    <a:pt x="2868" y="556"/>
                    <a:pt x="2868" y="557"/>
                  </a:cubicBezTo>
                  <a:cubicBezTo>
                    <a:pt x="2869" y="558"/>
                    <a:pt x="2870" y="558"/>
                    <a:pt x="2871" y="559"/>
                  </a:cubicBezTo>
                  <a:cubicBezTo>
                    <a:pt x="2873" y="561"/>
                    <a:pt x="2876" y="563"/>
                    <a:pt x="2880" y="566"/>
                  </a:cubicBezTo>
                  <a:cubicBezTo>
                    <a:pt x="2894" y="577"/>
                    <a:pt x="2922" y="594"/>
                    <a:pt x="2956" y="615"/>
                  </a:cubicBezTo>
                  <a:cubicBezTo>
                    <a:pt x="3007" y="645"/>
                    <a:pt x="3070" y="683"/>
                    <a:pt x="3121" y="714"/>
                  </a:cubicBezTo>
                  <a:cubicBezTo>
                    <a:pt x="3147" y="729"/>
                    <a:pt x="3169" y="743"/>
                    <a:pt x="3185" y="753"/>
                  </a:cubicBezTo>
                  <a:cubicBezTo>
                    <a:pt x="3193" y="758"/>
                    <a:pt x="3199" y="762"/>
                    <a:pt x="3204" y="765"/>
                  </a:cubicBezTo>
                  <a:cubicBezTo>
                    <a:pt x="3206" y="766"/>
                    <a:pt x="3208" y="767"/>
                    <a:pt x="3209" y="768"/>
                  </a:cubicBezTo>
                  <a:cubicBezTo>
                    <a:pt x="3209" y="769"/>
                    <a:pt x="3209" y="769"/>
                    <a:pt x="3210" y="769"/>
                  </a:cubicBezTo>
                  <a:cubicBezTo>
                    <a:pt x="3210" y="769"/>
                    <a:pt x="3210" y="769"/>
                    <a:pt x="3210" y="769"/>
                  </a:cubicBezTo>
                  <a:cubicBezTo>
                    <a:pt x="3211" y="768"/>
                    <a:pt x="3211" y="768"/>
                    <a:pt x="3211" y="768"/>
                  </a:cubicBezTo>
                  <a:cubicBezTo>
                    <a:pt x="3209" y="769"/>
                    <a:pt x="3209" y="769"/>
                    <a:pt x="3209" y="769"/>
                  </a:cubicBezTo>
                  <a:cubicBezTo>
                    <a:pt x="3210" y="769"/>
                    <a:pt x="3210" y="769"/>
                    <a:pt x="3210" y="769"/>
                  </a:cubicBezTo>
                  <a:cubicBezTo>
                    <a:pt x="3211" y="768"/>
                    <a:pt x="3211" y="768"/>
                    <a:pt x="3211" y="768"/>
                  </a:cubicBezTo>
                  <a:cubicBezTo>
                    <a:pt x="3209" y="769"/>
                    <a:pt x="3209" y="769"/>
                    <a:pt x="3209" y="769"/>
                  </a:cubicBezTo>
                  <a:cubicBezTo>
                    <a:pt x="3212" y="767"/>
                    <a:pt x="3212" y="767"/>
                    <a:pt x="3212" y="767"/>
                  </a:cubicBezTo>
                  <a:cubicBezTo>
                    <a:pt x="3209" y="767"/>
                    <a:pt x="3209" y="767"/>
                    <a:pt x="3209" y="767"/>
                  </a:cubicBezTo>
                  <a:cubicBezTo>
                    <a:pt x="3209" y="768"/>
                    <a:pt x="3209" y="768"/>
                    <a:pt x="3209" y="769"/>
                  </a:cubicBezTo>
                  <a:cubicBezTo>
                    <a:pt x="3212" y="767"/>
                    <a:pt x="3212" y="767"/>
                    <a:pt x="3212" y="767"/>
                  </a:cubicBezTo>
                  <a:cubicBezTo>
                    <a:pt x="3209" y="767"/>
                    <a:pt x="3209" y="767"/>
                    <a:pt x="3209" y="767"/>
                  </a:cubicBezTo>
                  <a:cubicBezTo>
                    <a:pt x="3213" y="767"/>
                    <a:pt x="3213" y="767"/>
                    <a:pt x="3213" y="767"/>
                  </a:cubicBezTo>
                  <a:cubicBezTo>
                    <a:pt x="3209" y="765"/>
                    <a:pt x="3209" y="765"/>
                    <a:pt x="3209" y="765"/>
                  </a:cubicBezTo>
                  <a:cubicBezTo>
                    <a:pt x="3209" y="766"/>
                    <a:pt x="3209" y="766"/>
                    <a:pt x="3209" y="767"/>
                  </a:cubicBezTo>
                  <a:cubicBezTo>
                    <a:pt x="3213" y="767"/>
                    <a:pt x="3213" y="767"/>
                    <a:pt x="3213" y="767"/>
                  </a:cubicBezTo>
                  <a:cubicBezTo>
                    <a:pt x="3209" y="765"/>
                    <a:pt x="3209" y="765"/>
                    <a:pt x="3209" y="765"/>
                  </a:cubicBezTo>
                  <a:cubicBezTo>
                    <a:pt x="3213" y="767"/>
                    <a:pt x="3213" y="767"/>
                    <a:pt x="3213" y="767"/>
                  </a:cubicBezTo>
                  <a:cubicBezTo>
                    <a:pt x="3215" y="764"/>
                    <a:pt x="3215" y="764"/>
                    <a:pt x="3215" y="764"/>
                  </a:cubicBezTo>
                  <a:cubicBezTo>
                    <a:pt x="3215" y="764"/>
                    <a:pt x="3129" y="714"/>
                    <a:pt x="3043" y="664"/>
                  </a:cubicBezTo>
                  <a:cubicBezTo>
                    <a:pt x="2999" y="639"/>
                    <a:pt x="2956" y="614"/>
                    <a:pt x="2922" y="595"/>
                  </a:cubicBezTo>
                  <a:cubicBezTo>
                    <a:pt x="2906" y="586"/>
                    <a:pt x="2892" y="578"/>
                    <a:pt x="2882" y="573"/>
                  </a:cubicBezTo>
                  <a:cubicBezTo>
                    <a:pt x="2877" y="570"/>
                    <a:pt x="2872" y="568"/>
                    <a:pt x="2869" y="566"/>
                  </a:cubicBezTo>
                  <a:cubicBezTo>
                    <a:pt x="2868" y="565"/>
                    <a:pt x="2867" y="565"/>
                    <a:pt x="2866" y="564"/>
                  </a:cubicBezTo>
                  <a:cubicBezTo>
                    <a:pt x="2865" y="564"/>
                    <a:pt x="2865" y="564"/>
                    <a:pt x="2864" y="564"/>
                  </a:cubicBezTo>
                  <a:cubicBezTo>
                    <a:pt x="2864" y="564"/>
                    <a:pt x="2864" y="564"/>
                    <a:pt x="2864" y="564"/>
                  </a:cubicBezTo>
                  <a:cubicBezTo>
                    <a:pt x="2863" y="564"/>
                    <a:pt x="2863" y="564"/>
                    <a:pt x="2862" y="564"/>
                  </a:cubicBezTo>
                  <a:cubicBezTo>
                    <a:pt x="2862" y="564"/>
                    <a:pt x="2862" y="564"/>
                    <a:pt x="2861" y="564"/>
                  </a:cubicBezTo>
                  <a:cubicBezTo>
                    <a:pt x="2860" y="564"/>
                    <a:pt x="2859" y="564"/>
                    <a:pt x="2859" y="565"/>
                  </a:cubicBezTo>
                  <a:cubicBezTo>
                    <a:pt x="2862" y="568"/>
                    <a:pt x="2862" y="568"/>
                    <a:pt x="2862" y="568"/>
                  </a:cubicBezTo>
                  <a:cubicBezTo>
                    <a:pt x="2859" y="565"/>
                    <a:pt x="2859" y="565"/>
                    <a:pt x="2859" y="565"/>
                  </a:cubicBezTo>
                  <a:cubicBezTo>
                    <a:pt x="2858" y="566"/>
                    <a:pt x="2858" y="567"/>
                    <a:pt x="2858" y="568"/>
                  </a:cubicBezTo>
                  <a:cubicBezTo>
                    <a:pt x="2858" y="569"/>
                    <a:pt x="2859" y="570"/>
                    <a:pt x="2859" y="571"/>
                  </a:cubicBezTo>
                  <a:cubicBezTo>
                    <a:pt x="2860" y="572"/>
                    <a:pt x="2861" y="572"/>
                    <a:pt x="2862" y="573"/>
                  </a:cubicBezTo>
                  <a:cubicBezTo>
                    <a:pt x="2864" y="575"/>
                    <a:pt x="2867" y="577"/>
                    <a:pt x="2871" y="580"/>
                  </a:cubicBezTo>
                  <a:cubicBezTo>
                    <a:pt x="2885" y="590"/>
                    <a:pt x="2913" y="607"/>
                    <a:pt x="2946" y="628"/>
                  </a:cubicBezTo>
                  <a:cubicBezTo>
                    <a:pt x="2997" y="658"/>
                    <a:pt x="3060" y="696"/>
                    <a:pt x="3111" y="726"/>
                  </a:cubicBezTo>
                  <a:cubicBezTo>
                    <a:pt x="3136" y="741"/>
                    <a:pt x="3158" y="755"/>
                    <a:pt x="3174" y="765"/>
                  </a:cubicBezTo>
                  <a:cubicBezTo>
                    <a:pt x="3182" y="770"/>
                    <a:pt x="3189" y="774"/>
                    <a:pt x="3193" y="777"/>
                  </a:cubicBezTo>
                  <a:cubicBezTo>
                    <a:pt x="3195" y="779"/>
                    <a:pt x="3197" y="780"/>
                    <a:pt x="3198" y="781"/>
                  </a:cubicBezTo>
                  <a:cubicBezTo>
                    <a:pt x="3198" y="781"/>
                    <a:pt x="3198" y="781"/>
                    <a:pt x="3198" y="782"/>
                  </a:cubicBezTo>
                  <a:cubicBezTo>
                    <a:pt x="3198" y="781"/>
                    <a:pt x="3198" y="781"/>
                    <a:pt x="3198" y="781"/>
                  </a:cubicBezTo>
                  <a:cubicBezTo>
                    <a:pt x="3198" y="782"/>
                    <a:pt x="3198" y="782"/>
                    <a:pt x="3198" y="782"/>
                  </a:cubicBezTo>
                  <a:cubicBezTo>
                    <a:pt x="3198" y="782"/>
                    <a:pt x="3198" y="782"/>
                    <a:pt x="3198" y="782"/>
                  </a:cubicBezTo>
                  <a:cubicBezTo>
                    <a:pt x="3198" y="781"/>
                    <a:pt x="3198" y="781"/>
                    <a:pt x="3198" y="781"/>
                  </a:cubicBezTo>
                  <a:cubicBezTo>
                    <a:pt x="3198" y="782"/>
                    <a:pt x="3198" y="782"/>
                    <a:pt x="3198" y="782"/>
                  </a:cubicBezTo>
                  <a:cubicBezTo>
                    <a:pt x="3200" y="780"/>
                    <a:pt x="3200" y="780"/>
                    <a:pt x="3200" y="780"/>
                  </a:cubicBezTo>
                  <a:cubicBezTo>
                    <a:pt x="3198" y="781"/>
                    <a:pt x="3198" y="781"/>
                    <a:pt x="3198" y="781"/>
                  </a:cubicBezTo>
                  <a:cubicBezTo>
                    <a:pt x="3198" y="782"/>
                    <a:pt x="3198" y="782"/>
                    <a:pt x="3198" y="782"/>
                  </a:cubicBezTo>
                  <a:cubicBezTo>
                    <a:pt x="3200" y="780"/>
                    <a:pt x="3200" y="780"/>
                    <a:pt x="3200" y="780"/>
                  </a:cubicBezTo>
                  <a:cubicBezTo>
                    <a:pt x="3198" y="781"/>
                    <a:pt x="3198" y="781"/>
                    <a:pt x="3198" y="781"/>
                  </a:cubicBezTo>
                  <a:cubicBezTo>
                    <a:pt x="3201" y="780"/>
                    <a:pt x="3201" y="780"/>
                    <a:pt x="3201" y="780"/>
                  </a:cubicBezTo>
                  <a:cubicBezTo>
                    <a:pt x="3198" y="780"/>
                    <a:pt x="3198" y="780"/>
                    <a:pt x="3198" y="780"/>
                  </a:cubicBezTo>
                  <a:cubicBezTo>
                    <a:pt x="3198" y="780"/>
                    <a:pt x="3198" y="781"/>
                    <a:pt x="3198" y="781"/>
                  </a:cubicBezTo>
                  <a:cubicBezTo>
                    <a:pt x="3201" y="780"/>
                    <a:pt x="3201" y="780"/>
                    <a:pt x="3201" y="780"/>
                  </a:cubicBezTo>
                  <a:cubicBezTo>
                    <a:pt x="3198" y="780"/>
                    <a:pt x="3198" y="780"/>
                    <a:pt x="3198" y="780"/>
                  </a:cubicBezTo>
                  <a:cubicBezTo>
                    <a:pt x="3202" y="780"/>
                    <a:pt x="3202" y="780"/>
                    <a:pt x="3202" y="780"/>
                  </a:cubicBezTo>
                  <a:cubicBezTo>
                    <a:pt x="3198" y="778"/>
                    <a:pt x="3198" y="778"/>
                    <a:pt x="3198" y="778"/>
                  </a:cubicBezTo>
                  <a:cubicBezTo>
                    <a:pt x="3198" y="778"/>
                    <a:pt x="3198" y="779"/>
                    <a:pt x="3198" y="780"/>
                  </a:cubicBezTo>
                  <a:cubicBezTo>
                    <a:pt x="3202" y="780"/>
                    <a:pt x="3202" y="780"/>
                    <a:pt x="3202" y="780"/>
                  </a:cubicBezTo>
                  <a:cubicBezTo>
                    <a:pt x="3198" y="778"/>
                    <a:pt x="3198" y="778"/>
                    <a:pt x="3198" y="778"/>
                  </a:cubicBezTo>
                  <a:cubicBezTo>
                    <a:pt x="3202" y="780"/>
                    <a:pt x="3202" y="780"/>
                    <a:pt x="3202" y="780"/>
                  </a:cubicBezTo>
                  <a:cubicBezTo>
                    <a:pt x="3204" y="776"/>
                    <a:pt x="3204" y="776"/>
                    <a:pt x="3204" y="776"/>
                  </a:cubicBezTo>
                  <a:cubicBezTo>
                    <a:pt x="2852" y="574"/>
                    <a:pt x="2852" y="574"/>
                    <a:pt x="2852" y="574"/>
                  </a:cubicBezTo>
                  <a:cubicBezTo>
                    <a:pt x="2850" y="573"/>
                    <a:pt x="2847" y="573"/>
                    <a:pt x="2846" y="575"/>
                  </a:cubicBezTo>
                  <a:cubicBezTo>
                    <a:pt x="2845" y="577"/>
                    <a:pt x="2846" y="579"/>
                    <a:pt x="2847" y="580"/>
                  </a:cubicBezTo>
                  <a:cubicBezTo>
                    <a:pt x="2847" y="580"/>
                    <a:pt x="2853" y="584"/>
                    <a:pt x="2862" y="589"/>
                  </a:cubicBezTo>
                  <a:cubicBezTo>
                    <a:pt x="2894" y="609"/>
                    <a:pt x="2975" y="659"/>
                    <a:pt x="3048" y="704"/>
                  </a:cubicBezTo>
                  <a:cubicBezTo>
                    <a:pt x="3084" y="727"/>
                    <a:pt x="3118" y="748"/>
                    <a:pt x="3144" y="764"/>
                  </a:cubicBezTo>
                  <a:cubicBezTo>
                    <a:pt x="3156" y="772"/>
                    <a:pt x="3167" y="779"/>
                    <a:pt x="3174" y="783"/>
                  </a:cubicBezTo>
                  <a:cubicBezTo>
                    <a:pt x="3177" y="786"/>
                    <a:pt x="3180" y="788"/>
                    <a:pt x="3182" y="789"/>
                  </a:cubicBezTo>
                  <a:cubicBezTo>
                    <a:pt x="3183" y="790"/>
                    <a:pt x="3183" y="790"/>
                    <a:pt x="3184" y="790"/>
                  </a:cubicBezTo>
                  <a:cubicBezTo>
                    <a:pt x="3184" y="791"/>
                    <a:pt x="3184" y="791"/>
                    <a:pt x="3184" y="791"/>
                  </a:cubicBezTo>
                  <a:cubicBezTo>
                    <a:pt x="3184" y="791"/>
                    <a:pt x="3184" y="791"/>
                    <a:pt x="3184" y="791"/>
                  </a:cubicBezTo>
                  <a:cubicBezTo>
                    <a:pt x="3186" y="789"/>
                    <a:pt x="3186" y="789"/>
                    <a:pt x="3186" y="789"/>
                  </a:cubicBezTo>
                  <a:cubicBezTo>
                    <a:pt x="3184" y="790"/>
                    <a:pt x="3184" y="790"/>
                    <a:pt x="3184" y="790"/>
                  </a:cubicBezTo>
                  <a:cubicBezTo>
                    <a:pt x="3184" y="791"/>
                    <a:pt x="3184" y="791"/>
                    <a:pt x="3184" y="791"/>
                  </a:cubicBezTo>
                  <a:cubicBezTo>
                    <a:pt x="3186" y="789"/>
                    <a:pt x="3186" y="789"/>
                    <a:pt x="3186" y="789"/>
                  </a:cubicBezTo>
                  <a:cubicBezTo>
                    <a:pt x="3184" y="790"/>
                    <a:pt x="3184" y="790"/>
                    <a:pt x="3184" y="790"/>
                  </a:cubicBezTo>
                  <a:cubicBezTo>
                    <a:pt x="3187" y="788"/>
                    <a:pt x="3187" y="788"/>
                    <a:pt x="3187" y="788"/>
                  </a:cubicBezTo>
                  <a:cubicBezTo>
                    <a:pt x="3183" y="790"/>
                    <a:pt x="3183" y="790"/>
                    <a:pt x="3183" y="790"/>
                  </a:cubicBezTo>
                  <a:cubicBezTo>
                    <a:pt x="3184" y="790"/>
                    <a:pt x="3184" y="790"/>
                    <a:pt x="3184" y="790"/>
                  </a:cubicBezTo>
                  <a:cubicBezTo>
                    <a:pt x="3187" y="788"/>
                    <a:pt x="3187" y="788"/>
                    <a:pt x="3187" y="788"/>
                  </a:cubicBezTo>
                  <a:cubicBezTo>
                    <a:pt x="3183" y="790"/>
                    <a:pt x="3183" y="790"/>
                    <a:pt x="3183" y="790"/>
                  </a:cubicBezTo>
                  <a:cubicBezTo>
                    <a:pt x="3187" y="788"/>
                    <a:pt x="3187" y="788"/>
                    <a:pt x="3187" y="788"/>
                  </a:cubicBezTo>
                  <a:cubicBezTo>
                    <a:pt x="3183" y="788"/>
                    <a:pt x="3183" y="788"/>
                    <a:pt x="3183" y="788"/>
                  </a:cubicBezTo>
                  <a:cubicBezTo>
                    <a:pt x="3183" y="789"/>
                    <a:pt x="3183" y="789"/>
                    <a:pt x="3183" y="790"/>
                  </a:cubicBezTo>
                  <a:cubicBezTo>
                    <a:pt x="3187" y="788"/>
                    <a:pt x="3187" y="788"/>
                    <a:pt x="3187" y="788"/>
                  </a:cubicBezTo>
                  <a:cubicBezTo>
                    <a:pt x="3183" y="788"/>
                    <a:pt x="3183" y="788"/>
                    <a:pt x="3183" y="788"/>
                  </a:cubicBezTo>
                  <a:cubicBezTo>
                    <a:pt x="3187" y="788"/>
                    <a:pt x="3187" y="788"/>
                    <a:pt x="3187" y="788"/>
                  </a:cubicBezTo>
                  <a:cubicBezTo>
                    <a:pt x="3184" y="786"/>
                    <a:pt x="3184" y="786"/>
                    <a:pt x="3184" y="786"/>
                  </a:cubicBezTo>
                  <a:cubicBezTo>
                    <a:pt x="3183" y="787"/>
                    <a:pt x="3183" y="787"/>
                    <a:pt x="3183" y="788"/>
                  </a:cubicBezTo>
                  <a:cubicBezTo>
                    <a:pt x="3187" y="788"/>
                    <a:pt x="3187" y="788"/>
                    <a:pt x="3187" y="788"/>
                  </a:cubicBezTo>
                  <a:cubicBezTo>
                    <a:pt x="3184" y="786"/>
                    <a:pt x="3184" y="786"/>
                    <a:pt x="3184" y="786"/>
                  </a:cubicBezTo>
                  <a:cubicBezTo>
                    <a:pt x="3187" y="788"/>
                    <a:pt x="3187" y="788"/>
                    <a:pt x="3187" y="788"/>
                  </a:cubicBezTo>
                  <a:cubicBezTo>
                    <a:pt x="3184" y="786"/>
                    <a:pt x="3184" y="786"/>
                    <a:pt x="3184" y="786"/>
                  </a:cubicBezTo>
                  <a:cubicBezTo>
                    <a:pt x="3187" y="788"/>
                    <a:pt x="3187" y="788"/>
                    <a:pt x="3187" y="788"/>
                  </a:cubicBezTo>
                  <a:cubicBezTo>
                    <a:pt x="3186" y="784"/>
                    <a:pt x="3186" y="784"/>
                    <a:pt x="3186" y="784"/>
                  </a:cubicBezTo>
                  <a:cubicBezTo>
                    <a:pt x="3185" y="785"/>
                    <a:pt x="3184" y="785"/>
                    <a:pt x="3184" y="786"/>
                  </a:cubicBezTo>
                  <a:cubicBezTo>
                    <a:pt x="3187" y="788"/>
                    <a:pt x="3187" y="788"/>
                    <a:pt x="3187" y="788"/>
                  </a:cubicBezTo>
                  <a:cubicBezTo>
                    <a:pt x="3186" y="784"/>
                    <a:pt x="3186" y="784"/>
                    <a:pt x="3186" y="784"/>
                  </a:cubicBezTo>
                  <a:cubicBezTo>
                    <a:pt x="3187" y="787"/>
                    <a:pt x="3187" y="787"/>
                    <a:pt x="3187" y="787"/>
                  </a:cubicBezTo>
                  <a:cubicBezTo>
                    <a:pt x="3187" y="784"/>
                    <a:pt x="3187" y="784"/>
                    <a:pt x="3187" y="784"/>
                  </a:cubicBezTo>
                  <a:cubicBezTo>
                    <a:pt x="3187" y="784"/>
                    <a:pt x="3186" y="784"/>
                    <a:pt x="3186" y="784"/>
                  </a:cubicBezTo>
                  <a:cubicBezTo>
                    <a:pt x="3187" y="787"/>
                    <a:pt x="3187" y="787"/>
                    <a:pt x="3187" y="787"/>
                  </a:cubicBezTo>
                  <a:cubicBezTo>
                    <a:pt x="3187" y="784"/>
                    <a:pt x="3187" y="784"/>
                    <a:pt x="3187" y="784"/>
                  </a:cubicBezTo>
                  <a:cubicBezTo>
                    <a:pt x="3187" y="786"/>
                    <a:pt x="3187" y="786"/>
                    <a:pt x="3187" y="786"/>
                  </a:cubicBezTo>
                  <a:cubicBezTo>
                    <a:pt x="3187" y="784"/>
                    <a:pt x="3187" y="784"/>
                    <a:pt x="3187" y="784"/>
                  </a:cubicBezTo>
                  <a:cubicBezTo>
                    <a:pt x="3187" y="784"/>
                    <a:pt x="3187" y="784"/>
                    <a:pt x="3187" y="784"/>
                  </a:cubicBezTo>
                  <a:cubicBezTo>
                    <a:pt x="3187" y="786"/>
                    <a:pt x="3187" y="786"/>
                    <a:pt x="3187" y="786"/>
                  </a:cubicBezTo>
                  <a:cubicBezTo>
                    <a:pt x="3187" y="784"/>
                    <a:pt x="3187" y="784"/>
                    <a:pt x="3187" y="784"/>
                  </a:cubicBezTo>
                  <a:cubicBezTo>
                    <a:pt x="3187" y="784"/>
                    <a:pt x="3187" y="784"/>
                    <a:pt x="3187" y="784"/>
                  </a:cubicBezTo>
                  <a:cubicBezTo>
                    <a:pt x="3187" y="784"/>
                    <a:pt x="3186" y="784"/>
                    <a:pt x="3185" y="783"/>
                  </a:cubicBezTo>
                  <a:cubicBezTo>
                    <a:pt x="3180" y="781"/>
                    <a:pt x="3171" y="776"/>
                    <a:pt x="3159" y="770"/>
                  </a:cubicBezTo>
                  <a:cubicBezTo>
                    <a:pt x="3116" y="746"/>
                    <a:pt x="3036" y="699"/>
                    <a:pt x="2967" y="657"/>
                  </a:cubicBezTo>
                  <a:cubicBezTo>
                    <a:pt x="2932" y="637"/>
                    <a:pt x="2900" y="617"/>
                    <a:pt x="2877" y="603"/>
                  </a:cubicBezTo>
                  <a:cubicBezTo>
                    <a:pt x="2865" y="596"/>
                    <a:pt x="2856" y="590"/>
                    <a:pt x="2849" y="586"/>
                  </a:cubicBezTo>
                  <a:cubicBezTo>
                    <a:pt x="2843" y="582"/>
                    <a:pt x="2839" y="580"/>
                    <a:pt x="2839" y="580"/>
                  </a:cubicBezTo>
                  <a:cubicBezTo>
                    <a:pt x="2837" y="579"/>
                    <a:pt x="2835" y="580"/>
                    <a:pt x="2834" y="582"/>
                  </a:cubicBezTo>
                  <a:cubicBezTo>
                    <a:pt x="2832" y="583"/>
                    <a:pt x="2833" y="586"/>
                    <a:pt x="2835" y="587"/>
                  </a:cubicBezTo>
                  <a:cubicBezTo>
                    <a:pt x="3174" y="799"/>
                    <a:pt x="3174" y="799"/>
                    <a:pt x="3174" y="799"/>
                  </a:cubicBezTo>
                  <a:cubicBezTo>
                    <a:pt x="3177" y="796"/>
                    <a:pt x="3177" y="796"/>
                    <a:pt x="3177" y="796"/>
                  </a:cubicBezTo>
                  <a:cubicBezTo>
                    <a:pt x="3173" y="794"/>
                    <a:pt x="3173" y="794"/>
                    <a:pt x="3173" y="794"/>
                  </a:cubicBezTo>
                  <a:cubicBezTo>
                    <a:pt x="3176" y="796"/>
                    <a:pt x="3176" y="796"/>
                    <a:pt x="3176" y="796"/>
                  </a:cubicBezTo>
                  <a:cubicBezTo>
                    <a:pt x="3175" y="792"/>
                    <a:pt x="3175" y="792"/>
                    <a:pt x="3175" y="792"/>
                  </a:cubicBezTo>
                  <a:cubicBezTo>
                    <a:pt x="3175" y="792"/>
                    <a:pt x="3174" y="793"/>
                    <a:pt x="3173" y="794"/>
                  </a:cubicBezTo>
                  <a:cubicBezTo>
                    <a:pt x="3176" y="796"/>
                    <a:pt x="3176" y="796"/>
                    <a:pt x="3176" y="796"/>
                  </a:cubicBezTo>
                  <a:cubicBezTo>
                    <a:pt x="3175" y="792"/>
                    <a:pt x="3175" y="792"/>
                    <a:pt x="3175" y="792"/>
                  </a:cubicBezTo>
                  <a:cubicBezTo>
                    <a:pt x="3176" y="795"/>
                    <a:pt x="3176" y="795"/>
                    <a:pt x="3176" y="795"/>
                  </a:cubicBezTo>
                  <a:cubicBezTo>
                    <a:pt x="3176" y="792"/>
                    <a:pt x="3176" y="792"/>
                    <a:pt x="3176" y="792"/>
                  </a:cubicBezTo>
                  <a:cubicBezTo>
                    <a:pt x="3176" y="792"/>
                    <a:pt x="3176" y="792"/>
                    <a:pt x="3175" y="792"/>
                  </a:cubicBezTo>
                  <a:cubicBezTo>
                    <a:pt x="3176" y="795"/>
                    <a:pt x="3176" y="795"/>
                    <a:pt x="3176" y="795"/>
                  </a:cubicBezTo>
                  <a:cubicBezTo>
                    <a:pt x="3176" y="792"/>
                    <a:pt x="3176" y="792"/>
                    <a:pt x="3176" y="792"/>
                  </a:cubicBezTo>
                  <a:cubicBezTo>
                    <a:pt x="3176" y="793"/>
                    <a:pt x="3176" y="793"/>
                    <a:pt x="3176" y="793"/>
                  </a:cubicBezTo>
                  <a:cubicBezTo>
                    <a:pt x="3176" y="792"/>
                    <a:pt x="3176" y="792"/>
                    <a:pt x="3176" y="792"/>
                  </a:cubicBezTo>
                  <a:cubicBezTo>
                    <a:pt x="3176" y="792"/>
                    <a:pt x="3176" y="792"/>
                    <a:pt x="3176" y="792"/>
                  </a:cubicBezTo>
                  <a:cubicBezTo>
                    <a:pt x="3176" y="793"/>
                    <a:pt x="3176" y="793"/>
                    <a:pt x="3176" y="793"/>
                  </a:cubicBezTo>
                  <a:cubicBezTo>
                    <a:pt x="3176" y="792"/>
                    <a:pt x="3176" y="792"/>
                    <a:pt x="3176" y="792"/>
                  </a:cubicBezTo>
                  <a:cubicBezTo>
                    <a:pt x="3176" y="792"/>
                    <a:pt x="3175" y="792"/>
                    <a:pt x="3174" y="792"/>
                  </a:cubicBezTo>
                  <a:cubicBezTo>
                    <a:pt x="3170" y="790"/>
                    <a:pt x="3161" y="785"/>
                    <a:pt x="3150" y="779"/>
                  </a:cubicBezTo>
                  <a:cubicBezTo>
                    <a:pt x="3109" y="755"/>
                    <a:pt x="3032" y="707"/>
                    <a:pt x="2963" y="665"/>
                  </a:cubicBezTo>
                  <a:cubicBezTo>
                    <a:pt x="2929" y="643"/>
                    <a:pt x="2896" y="624"/>
                    <a:pt x="2872" y="609"/>
                  </a:cubicBezTo>
                  <a:cubicBezTo>
                    <a:pt x="2859" y="602"/>
                    <a:pt x="2849" y="596"/>
                    <a:pt x="2841" y="592"/>
                  </a:cubicBezTo>
                  <a:cubicBezTo>
                    <a:pt x="2837" y="590"/>
                    <a:pt x="2834" y="588"/>
                    <a:pt x="2831" y="587"/>
                  </a:cubicBezTo>
                  <a:cubicBezTo>
                    <a:pt x="2830" y="586"/>
                    <a:pt x="2828" y="586"/>
                    <a:pt x="2827" y="585"/>
                  </a:cubicBezTo>
                  <a:cubicBezTo>
                    <a:pt x="2826" y="585"/>
                    <a:pt x="2825" y="585"/>
                    <a:pt x="2824" y="585"/>
                  </a:cubicBezTo>
                  <a:cubicBezTo>
                    <a:pt x="2824" y="585"/>
                    <a:pt x="2823" y="585"/>
                    <a:pt x="2822" y="585"/>
                  </a:cubicBezTo>
                  <a:cubicBezTo>
                    <a:pt x="2822" y="585"/>
                    <a:pt x="2821" y="586"/>
                    <a:pt x="2820" y="587"/>
                  </a:cubicBezTo>
                  <a:cubicBezTo>
                    <a:pt x="2819" y="589"/>
                    <a:pt x="2819" y="591"/>
                    <a:pt x="2821" y="593"/>
                  </a:cubicBezTo>
                  <a:cubicBezTo>
                    <a:pt x="2948" y="672"/>
                    <a:pt x="2948" y="672"/>
                    <a:pt x="2948" y="672"/>
                  </a:cubicBezTo>
                  <a:cubicBezTo>
                    <a:pt x="2819" y="596"/>
                    <a:pt x="2819" y="596"/>
                    <a:pt x="2819" y="596"/>
                  </a:cubicBezTo>
                  <a:cubicBezTo>
                    <a:pt x="2817" y="595"/>
                    <a:pt x="2815" y="596"/>
                    <a:pt x="2813" y="597"/>
                  </a:cubicBezTo>
                  <a:cubicBezTo>
                    <a:pt x="2813" y="598"/>
                    <a:pt x="2813" y="599"/>
                    <a:pt x="2813" y="600"/>
                  </a:cubicBezTo>
                  <a:cubicBezTo>
                    <a:pt x="2813" y="601"/>
                    <a:pt x="2813" y="602"/>
                    <a:pt x="2813" y="602"/>
                  </a:cubicBezTo>
                  <a:cubicBezTo>
                    <a:pt x="2814" y="603"/>
                    <a:pt x="2814" y="603"/>
                    <a:pt x="2814" y="603"/>
                  </a:cubicBezTo>
                  <a:cubicBezTo>
                    <a:pt x="2815" y="604"/>
                    <a:pt x="2816" y="605"/>
                    <a:pt x="2817" y="606"/>
                  </a:cubicBezTo>
                  <a:cubicBezTo>
                    <a:pt x="2822" y="609"/>
                    <a:pt x="2830" y="614"/>
                    <a:pt x="2842" y="622"/>
                  </a:cubicBezTo>
                  <a:cubicBezTo>
                    <a:pt x="2924" y="675"/>
                    <a:pt x="3161" y="820"/>
                    <a:pt x="3161" y="820"/>
                  </a:cubicBezTo>
                  <a:cubicBezTo>
                    <a:pt x="3162" y="820"/>
                    <a:pt x="3163" y="821"/>
                    <a:pt x="3164" y="820"/>
                  </a:cubicBezTo>
                  <a:cubicBezTo>
                    <a:pt x="3165" y="820"/>
                    <a:pt x="3166" y="819"/>
                    <a:pt x="3167" y="818"/>
                  </a:cubicBezTo>
                  <a:cubicBezTo>
                    <a:pt x="3167" y="818"/>
                    <a:pt x="3168" y="816"/>
                    <a:pt x="3167" y="815"/>
                  </a:cubicBezTo>
                  <a:cubicBezTo>
                    <a:pt x="3167" y="814"/>
                    <a:pt x="3166" y="814"/>
                    <a:pt x="3165" y="813"/>
                  </a:cubicBezTo>
                  <a:cubicBezTo>
                    <a:pt x="3165" y="813"/>
                    <a:pt x="3079" y="761"/>
                    <a:pt x="2991" y="708"/>
                  </a:cubicBezTo>
                  <a:cubicBezTo>
                    <a:pt x="2947" y="682"/>
                    <a:pt x="2902" y="656"/>
                    <a:pt x="2867" y="636"/>
                  </a:cubicBezTo>
                  <a:cubicBezTo>
                    <a:pt x="2850" y="626"/>
                    <a:pt x="2835" y="618"/>
                    <a:pt x="2824" y="612"/>
                  </a:cubicBezTo>
                  <a:cubicBezTo>
                    <a:pt x="2819" y="609"/>
                    <a:pt x="2814" y="607"/>
                    <a:pt x="2811" y="606"/>
                  </a:cubicBezTo>
                  <a:cubicBezTo>
                    <a:pt x="2809" y="605"/>
                    <a:pt x="2807" y="604"/>
                    <a:pt x="2806" y="604"/>
                  </a:cubicBezTo>
                  <a:cubicBezTo>
                    <a:pt x="2805" y="603"/>
                    <a:pt x="2805" y="603"/>
                    <a:pt x="2804" y="603"/>
                  </a:cubicBezTo>
                  <a:cubicBezTo>
                    <a:pt x="2804" y="603"/>
                    <a:pt x="2803" y="603"/>
                    <a:pt x="2802" y="603"/>
                  </a:cubicBezTo>
                  <a:cubicBezTo>
                    <a:pt x="2802" y="603"/>
                    <a:pt x="2801" y="603"/>
                    <a:pt x="2801" y="603"/>
                  </a:cubicBezTo>
                  <a:cubicBezTo>
                    <a:pt x="2800" y="603"/>
                    <a:pt x="2799" y="604"/>
                    <a:pt x="2798" y="605"/>
                  </a:cubicBezTo>
                  <a:cubicBezTo>
                    <a:pt x="2798" y="605"/>
                    <a:pt x="2798" y="605"/>
                    <a:pt x="2798" y="605"/>
                  </a:cubicBezTo>
                  <a:cubicBezTo>
                    <a:pt x="2798" y="606"/>
                    <a:pt x="2798" y="607"/>
                    <a:pt x="2798" y="607"/>
                  </a:cubicBezTo>
                  <a:cubicBezTo>
                    <a:pt x="2798" y="609"/>
                    <a:pt x="2798" y="609"/>
                    <a:pt x="2798" y="610"/>
                  </a:cubicBezTo>
                  <a:cubicBezTo>
                    <a:pt x="2799" y="611"/>
                    <a:pt x="2800" y="612"/>
                    <a:pt x="2801" y="613"/>
                  </a:cubicBezTo>
                  <a:cubicBezTo>
                    <a:pt x="2803" y="615"/>
                    <a:pt x="2806" y="618"/>
                    <a:pt x="2810" y="621"/>
                  </a:cubicBezTo>
                  <a:cubicBezTo>
                    <a:pt x="2825" y="631"/>
                    <a:pt x="2853" y="649"/>
                    <a:pt x="2887" y="669"/>
                  </a:cubicBezTo>
                  <a:cubicBezTo>
                    <a:pt x="2939" y="700"/>
                    <a:pt x="3003" y="737"/>
                    <a:pt x="3055" y="768"/>
                  </a:cubicBezTo>
                  <a:cubicBezTo>
                    <a:pt x="3080" y="783"/>
                    <a:pt x="3103" y="797"/>
                    <a:pt x="3119" y="807"/>
                  </a:cubicBezTo>
                  <a:cubicBezTo>
                    <a:pt x="3127" y="812"/>
                    <a:pt x="3134" y="816"/>
                    <a:pt x="3138" y="820"/>
                  </a:cubicBezTo>
                  <a:cubicBezTo>
                    <a:pt x="3140" y="821"/>
                    <a:pt x="3142" y="822"/>
                    <a:pt x="3143" y="823"/>
                  </a:cubicBezTo>
                  <a:cubicBezTo>
                    <a:pt x="3143" y="824"/>
                    <a:pt x="3143" y="824"/>
                    <a:pt x="3144" y="824"/>
                  </a:cubicBezTo>
                  <a:cubicBezTo>
                    <a:pt x="3144" y="824"/>
                    <a:pt x="3144" y="824"/>
                    <a:pt x="3144" y="824"/>
                  </a:cubicBezTo>
                  <a:cubicBezTo>
                    <a:pt x="3146" y="823"/>
                    <a:pt x="3146" y="823"/>
                    <a:pt x="3146" y="823"/>
                  </a:cubicBezTo>
                  <a:cubicBezTo>
                    <a:pt x="3143" y="823"/>
                    <a:pt x="3143" y="823"/>
                    <a:pt x="3143" y="823"/>
                  </a:cubicBezTo>
                  <a:cubicBezTo>
                    <a:pt x="3143" y="824"/>
                    <a:pt x="3143" y="824"/>
                    <a:pt x="3144" y="824"/>
                  </a:cubicBezTo>
                  <a:cubicBezTo>
                    <a:pt x="3146" y="823"/>
                    <a:pt x="3146" y="823"/>
                    <a:pt x="3146" y="823"/>
                  </a:cubicBezTo>
                  <a:cubicBezTo>
                    <a:pt x="3143" y="823"/>
                    <a:pt x="3143" y="823"/>
                    <a:pt x="3143" y="823"/>
                  </a:cubicBezTo>
                  <a:cubicBezTo>
                    <a:pt x="3147" y="823"/>
                    <a:pt x="3147" y="823"/>
                    <a:pt x="3147" y="823"/>
                  </a:cubicBezTo>
                  <a:cubicBezTo>
                    <a:pt x="3144" y="821"/>
                    <a:pt x="3144" y="821"/>
                    <a:pt x="3144" y="821"/>
                  </a:cubicBezTo>
                  <a:cubicBezTo>
                    <a:pt x="3143" y="821"/>
                    <a:pt x="3143" y="822"/>
                    <a:pt x="3143" y="823"/>
                  </a:cubicBezTo>
                  <a:cubicBezTo>
                    <a:pt x="3147" y="823"/>
                    <a:pt x="3147" y="823"/>
                    <a:pt x="3147" y="823"/>
                  </a:cubicBezTo>
                  <a:cubicBezTo>
                    <a:pt x="3144" y="821"/>
                    <a:pt x="3144" y="821"/>
                    <a:pt x="3144" y="821"/>
                  </a:cubicBezTo>
                  <a:cubicBezTo>
                    <a:pt x="3144" y="821"/>
                    <a:pt x="3144" y="821"/>
                    <a:pt x="3144" y="821"/>
                  </a:cubicBezTo>
                  <a:cubicBezTo>
                    <a:pt x="3147" y="823"/>
                    <a:pt x="3147" y="823"/>
                    <a:pt x="3147" y="823"/>
                  </a:cubicBezTo>
                  <a:cubicBezTo>
                    <a:pt x="3145" y="819"/>
                    <a:pt x="3145" y="819"/>
                    <a:pt x="3145" y="819"/>
                  </a:cubicBezTo>
                  <a:cubicBezTo>
                    <a:pt x="3145" y="820"/>
                    <a:pt x="3144" y="820"/>
                    <a:pt x="3144" y="821"/>
                  </a:cubicBezTo>
                  <a:cubicBezTo>
                    <a:pt x="3147" y="823"/>
                    <a:pt x="3147" y="823"/>
                    <a:pt x="3147" y="823"/>
                  </a:cubicBezTo>
                  <a:cubicBezTo>
                    <a:pt x="3145" y="819"/>
                    <a:pt x="3145" y="819"/>
                    <a:pt x="3145" y="819"/>
                  </a:cubicBezTo>
                  <a:cubicBezTo>
                    <a:pt x="3146" y="822"/>
                    <a:pt x="3146" y="822"/>
                    <a:pt x="3146" y="822"/>
                  </a:cubicBezTo>
                  <a:cubicBezTo>
                    <a:pt x="3146" y="819"/>
                    <a:pt x="3146" y="819"/>
                    <a:pt x="3146" y="819"/>
                  </a:cubicBezTo>
                  <a:cubicBezTo>
                    <a:pt x="3146" y="819"/>
                    <a:pt x="3146" y="819"/>
                    <a:pt x="3145" y="819"/>
                  </a:cubicBezTo>
                  <a:cubicBezTo>
                    <a:pt x="3146" y="822"/>
                    <a:pt x="3146" y="822"/>
                    <a:pt x="3146" y="822"/>
                  </a:cubicBezTo>
                  <a:cubicBezTo>
                    <a:pt x="3146" y="819"/>
                    <a:pt x="3146" y="819"/>
                    <a:pt x="3146" y="819"/>
                  </a:cubicBezTo>
                  <a:cubicBezTo>
                    <a:pt x="3146" y="820"/>
                    <a:pt x="3146" y="820"/>
                    <a:pt x="3146" y="820"/>
                  </a:cubicBezTo>
                  <a:cubicBezTo>
                    <a:pt x="3146" y="819"/>
                    <a:pt x="3146" y="819"/>
                    <a:pt x="3146" y="819"/>
                  </a:cubicBezTo>
                  <a:cubicBezTo>
                    <a:pt x="3146" y="819"/>
                    <a:pt x="3146" y="819"/>
                    <a:pt x="3146" y="819"/>
                  </a:cubicBezTo>
                  <a:cubicBezTo>
                    <a:pt x="3146" y="820"/>
                    <a:pt x="3146" y="820"/>
                    <a:pt x="3146" y="820"/>
                  </a:cubicBezTo>
                  <a:cubicBezTo>
                    <a:pt x="3146" y="819"/>
                    <a:pt x="3146" y="819"/>
                    <a:pt x="3146" y="819"/>
                  </a:cubicBezTo>
                  <a:cubicBezTo>
                    <a:pt x="3146" y="819"/>
                    <a:pt x="3145" y="819"/>
                    <a:pt x="3144" y="819"/>
                  </a:cubicBezTo>
                  <a:cubicBezTo>
                    <a:pt x="3142" y="818"/>
                    <a:pt x="3139" y="816"/>
                    <a:pt x="3134" y="814"/>
                  </a:cubicBezTo>
                  <a:cubicBezTo>
                    <a:pt x="3118" y="806"/>
                    <a:pt x="3088" y="790"/>
                    <a:pt x="3053" y="770"/>
                  </a:cubicBezTo>
                  <a:cubicBezTo>
                    <a:pt x="3001" y="739"/>
                    <a:pt x="2936" y="700"/>
                    <a:pt x="2885" y="669"/>
                  </a:cubicBezTo>
                  <a:cubicBezTo>
                    <a:pt x="2859" y="653"/>
                    <a:pt x="2837" y="640"/>
                    <a:pt x="2820" y="630"/>
                  </a:cubicBezTo>
                  <a:cubicBezTo>
                    <a:pt x="2812" y="625"/>
                    <a:pt x="2806" y="621"/>
                    <a:pt x="2802" y="618"/>
                  </a:cubicBezTo>
                  <a:cubicBezTo>
                    <a:pt x="2797" y="616"/>
                    <a:pt x="2795" y="614"/>
                    <a:pt x="2795" y="614"/>
                  </a:cubicBezTo>
                  <a:cubicBezTo>
                    <a:pt x="2793" y="613"/>
                    <a:pt x="2791" y="613"/>
                    <a:pt x="2790" y="615"/>
                  </a:cubicBezTo>
                  <a:cubicBezTo>
                    <a:pt x="2789" y="616"/>
                    <a:pt x="2789" y="617"/>
                    <a:pt x="2789" y="618"/>
                  </a:cubicBezTo>
                  <a:cubicBezTo>
                    <a:pt x="2789" y="618"/>
                    <a:pt x="2789" y="619"/>
                    <a:pt x="2789" y="619"/>
                  </a:cubicBezTo>
                  <a:cubicBezTo>
                    <a:pt x="2789" y="620"/>
                    <a:pt x="2790" y="620"/>
                    <a:pt x="2790" y="620"/>
                  </a:cubicBezTo>
                  <a:cubicBezTo>
                    <a:pt x="2790" y="621"/>
                    <a:pt x="2790" y="621"/>
                    <a:pt x="2790" y="621"/>
                  </a:cubicBezTo>
                  <a:cubicBezTo>
                    <a:pt x="2791" y="621"/>
                    <a:pt x="2792" y="622"/>
                    <a:pt x="2793" y="622"/>
                  </a:cubicBezTo>
                  <a:cubicBezTo>
                    <a:pt x="2796" y="625"/>
                    <a:pt x="2804" y="630"/>
                    <a:pt x="2815" y="637"/>
                  </a:cubicBezTo>
                  <a:cubicBezTo>
                    <a:pt x="2855" y="661"/>
                    <a:pt x="2935" y="709"/>
                    <a:pt x="3005" y="752"/>
                  </a:cubicBezTo>
                  <a:cubicBezTo>
                    <a:pt x="3040" y="773"/>
                    <a:pt x="3072" y="793"/>
                    <a:pt x="3096" y="808"/>
                  </a:cubicBezTo>
                  <a:cubicBezTo>
                    <a:pt x="3108" y="816"/>
                    <a:pt x="3117" y="822"/>
                    <a:pt x="3124" y="827"/>
                  </a:cubicBezTo>
                  <a:cubicBezTo>
                    <a:pt x="3127" y="829"/>
                    <a:pt x="3130" y="831"/>
                    <a:pt x="3132" y="833"/>
                  </a:cubicBezTo>
                  <a:cubicBezTo>
                    <a:pt x="3132" y="833"/>
                    <a:pt x="3133" y="834"/>
                    <a:pt x="3133" y="834"/>
                  </a:cubicBezTo>
                  <a:cubicBezTo>
                    <a:pt x="3133" y="834"/>
                    <a:pt x="3133" y="834"/>
                    <a:pt x="3133" y="834"/>
                  </a:cubicBezTo>
                  <a:cubicBezTo>
                    <a:pt x="3133" y="834"/>
                    <a:pt x="3133" y="834"/>
                    <a:pt x="3133" y="834"/>
                  </a:cubicBezTo>
                  <a:cubicBezTo>
                    <a:pt x="3135" y="833"/>
                    <a:pt x="3135" y="833"/>
                    <a:pt x="3135" y="833"/>
                  </a:cubicBezTo>
                  <a:cubicBezTo>
                    <a:pt x="3133" y="834"/>
                    <a:pt x="3133" y="834"/>
                    <a:pt x="3133" y="834"/>
                  </a:cubicBezTo>
                  <a:cubicBezTo>
                    <a:pt x="3133" y="834"/>
                    <a:pt x="3133" y="834"/>
                    <a:pt x="3133" y="834"/>
                  </a:cubicBezTo>
                  <a:cubicBezTo>
                    <a:pt x="3135" y="833"/>
                    <a:pt x="3135" y="833"/>
                    <a:pt x="3135" y="833"/>
                  </a:cubicBezTo>
                  <a:cubicBezTo>
                    <a:pt x="3133" y="834"/>
                    <a:pt x="3133" y="834"/>
                    <a:pt x="3133" y="834"/>
                  </a:cubicBezTo>
                  <a:cubicBezTo>
                    <a:pt x="3136" y="832"/>
                    <a:pt x="3136" y="832"/>
                    <a:pt x="3136" y="832"/>
                  </a:cubicBezTo>
                  <a:cubicBezTo>
                    <a:pt x="3133" y="832"/>
                    <a:pt x="3133" y="832"/>
                    <a:pt x="3133" y="832"/>
                  </a:cubicBezTo>
                  <a:cubicBezTo>
                    <a:pt x="3133" y="833"/>
                    <a:pt x="3133" y="834"/>
                    <a:pt x="3133" y="834"/>
                  </a:cubicBezTo>
                  <a:cubicBezTo>
                    <a:pt x="3136" y="832"/>
                    <a:pt x="3136" y="832"/>
                    <a:pt x="3136" y="832"/>
                  </a:cubicBezTo>
                  <a:cubicBezTo>
                    <a:pt x="3133" y="832"/>
                    <a:pt x="3133" y="832"/>
                    <a:pt x="3133" y="832"/>
                  </a:cubicBezTo>
                  <a:cubicBezTo>
                    <a:pt x="3137" y="832"/>
                    <a:pt x="3137" y="832"/>
                    <a:pt x="3137" y="832"/>
                  </a:cubicBezTo>
                  <a:cubicBezTo>
                    <a:pt x="3133" y="830"/>
                    <a:pt x="3133" y="830"/>
                    <a:pt x="3133" y="830"/>
                  </a:cubicBezTo>
                  <a:cubicBezTo>
                    <a:pt x="3133" y="831"/>
                    <a:pt x="3133" y="832"/>
                    <a:pt x="3133" y="832"/>
                  </a:cubicBezTo>
                  <a:cubicBezTo>
                    <a:pt x="3137" y="832"/>
                    <a:pt x="3137" y="832"/>
                    <a:pt x="3137" y="832"/>
                  </a:cubicBezTo>
                  <a:cubicBezTo>
                    <a:pt x="3133" y="830"/>
                    <a:pt x="3133" y="830"/>
                    <a:pt x="3133" y="830"/>
                  </a:cubicBezTo>
                  <a:cubicBezTo>
                    <a:pt x="3137" y="832"/>
                    <a:pt x="3137" y="832"/>
                    <a:pt x="3137" y="832"/>
                  </a:cubicBezTo>
                  <a:cubicBezTo>
                    <a:pt x="3139" y="829"/>
                    <a:pt x="3139" y="829"/>
                    <a:pt x="3139" y="829"/>
                  </a:cubicBezTo>
                  <a:cubicBezTo>
                    <a:pt x="2782" y="624"/>
                    <a:pt x="2782" y="624"/>
                    <a:pt x="2782" y="624"/>
                  </a:cubicBezTo>
                  <a:cubicBezTo>
                    <a:pt x="2780" y="623"/>
                    <a:pt x="2777" y="623"/>
                    <a:pt x="2776" y="625"/>
                  </a:cubicBezTo>
                  <a:cubicBezTo>
                    <a:pt x="2775" y="627"/>
                    <a:pt x="2776" y="629"/>
                    <a:pt x="2778" y="630"/>
                  </a:cubicBezTo>
                  <a:cubicBezTo>
                    <a:pt x="3125" y="847"/>
                    <a:pt x="3125" y="847"/>
                    <a:pt x="3125" y="847"/>
                  </a:cubicBezTo>
                  <a:cubicBezTo>
                    <a:pt x="3127" y="844"/>
                    <a:pt x="3127" y="844"/>
                    <a:pt x="3127" y="844"/>
                  </a:cubicBezTo>
                  <a:cubicBezTo>
                    <a:pt x="3123" y="842"/>
                    <a:pt x="3123" y="842"/>
                    <a:pt x="3123" y="842"/>
                  </a:cubicBezTo>
                  <a:cubicBezTo>
                    <a:pt x="3127" y="844"/>
                    <a:pt x="3127" y="844"/>
                    <a:pt x="3127" y="844"/>
                  </a:cubicBezTo>
                  <a:cubicBezTo>
                    <a:pt x="3125" y="840"/>
                    <a:pt x="3125" y="840"/>
                    <a:pt x="3125" y="840"/>
                  </a:cubicBezTo>
                  <a:cubicBezTo>
                    <a:pt x="3125" y="841"/>
                    <a:pt x="3124" y="841"/>
                    <a:pt x="3123" y="842"/>
                  </a:cubicBezTo>
                  <a:cubicBezTo>
                    <a:pt x="3127" y="844"/>
                    <a:pt x="3127" y="844"/>
                    <a:pt x="3127" y="844"/>
                  </a:cubicBezTo>
                  <a:cubicBezTo>
                    <a:pt x="3125" y="840"/>
                    <a:pt x="3125" y="840"/>
                    <a:pt x="3125" y="840"/>
                  </a:cubicBezTo>
                  <a:cubicBezTo>
                    <a:pt x="3127" y="843"/>
                    <a:pt x="3127" y="843"/>
                    <a:pt x="3127" y="843"/>
                  </a:cubicBezTo>
                  <a:cubicBezTo>
                    <a:pt x="3127" y="840"/>
                    <a:pt x="3127" y="840"/>
                    <a:pt x="3127" y="840"/>
                  </a:cubicBezTo>
                  <a:cubicBezTo>
                    <a:pt x="3126" y="840"/>
                    <a:pt x="3126" y="840"/>
                    <a:pt x="3125" y="840"/>
                  </a:cubicBezTo>
                  <a:cubicBezTo>
                    <a:pt x="3127" y="843"/>
                    <a:pt x="3127" y="843"/>
                    <a:pt x="3127" y="843"/>
                  </a:cubicBezTo>
                  <a:cubicBezTo>
                    <a:pt x="3127" y="840"/>
                    <a:pt x="3127" y="840"/>
                    <a:pt x="3127" y="840"/>
                  </a:cubicBezTo>
                  <a:cubicBezTo>
                    <a:pt x="3127" y="842"/>
                    <a:pt x="3127" y="842"/>
                    <a:pt x="3127" y="842"/>
                  </a:cubicBezTo>
                  <a:cubicBezTo>
                    <a:pt x="3127" y="840"/>
                    <a:pt x="3127" y="840"/>
                    <a:pt x="3127" y="840"/>
                  </a:cubicBezTo>
                  <a:cubicBezTo>
                    <a:pt x="3127" y="840"/>
                    <a:pt x="3127" y="840"/>
                    <a:pt x="3127" y="840"/>
                  </a:cubicBezTo>
                  <a:cubicBezTo>
                    <a:pt x="3127" y="842"/>
                    <a:pt x="3127" y="842"/>
                    <a:pt x="3127" y="842"/>
                  </a:cubicBezTo>
                  <a:cubicBezTo>
                    <a:pt x="3127" y="840"/>
                    <a:pt x="3127" y="840"/>
                    <a:pt x="3127" y="840"/>
                  </a:cubicBezTo>
                  <a:cubicBezTo>
                    <a:pt x="3127" y="840"/>
                    <a:pt x="3127" y="840"/>
                    <a:pt x="3127" y="840"/>
                  </a:cubicBezTo>
                  <a:cubicBezTo>
                    <a:pt x="3126" y="840"/>
                    <a:pt x="3125" y="840"/>
                    <a:pt x="3124" y="839"/>
                  </a:cubicBezTo>
                  <a:cubicBezTo>
                    <a:pt x="3120" y="837"/>
                    <a:pt x="3110" y="832"/>
                    <a:pt x="3098" y="825"/>
                  </a:cubicBezTo>
                  <a:cubicBezTo>
                    <a:pt x="3055" y="801"/>
                    <a:pt x="2974" y="753"/>
                    <a:pt x="2904" y="710"/>
                  </a:cubicBezTo>
                  <a:cubicBezTo>
                    <a:pt x="2869" y="689"/>
                    <a:pt x="2836" y="669"/>
                    <a:pt x="2812" y="655"/>
                  </a:cubicBezTo>
                  <a:cubicBezTo>
                    <a:pt x="2801" y="648"/>
                    <a:pt x="2791" y="642"/>
                    <a:pt x="2784" y="638"/>
                  </a:cubicBezTo>
                  <a:cubicBezTo>
                    <a:pt x="2778" y="634"/>
                    <a:pt x="2774" y="631"/>
                    <a:pt x="2774" y="631"/>
                  </a:cubicBezTo>
                  <a:cubicBezTo>
                    <a:pt x="2772" y="630"/>
                    <a:pt x="2770" y="631"/>
                    <a:pt x="2768" y="633"/>
                  </a:cubicBezTo>
                  <a:cubicBezTo>
                    <a:pt x="2767" y="634"/>
                    <a:pt x="2768" y="637"/>
                    <a:pt x="2770" y="638"/>
                  </a:cubicBezTo>
                  <a:cubicBezTo>
                    <a:pt x="2770" y="638"/>
                    <a:pt x="2775" y="641"/>
                    <a:pt x="2785" y="647"/>
                  </a:cubicBezTo>
                  <a:cubicBezTo>
                    <a:pt x="2818" y="668"/>
                    <a:pt x="2901" y="720"/>
                    <a:pt x="2976" y="766"/>
                  </a:cubicBezTo>
                  <a:cubicBezTo>
                    <a:pt x="3014" y="790"/>
                    <a:pt x="3049" y="812"/>
                    <a:pt x="3075" y="828"/>
                  </a:cubicBezTo>
                  <a:cubicBezTo>
                    <a:pt x="3088" y="836"/>
                    <a:pt x="3099" y="843"/>
                    <a:pt x="3107" y="848"/>
                  </a:cubicBezTo>
                  <a:cubicBezTo>
                    <a:pt x="3110" y="850"/>
                    <a:pt x="3113" y="852"/>
                    <a:pt x="3115" y="853"/>
                  </a:cubicBezTo>
                  <a:cubicBezTo>
                    <a:pt x="3116" y="854"/>
                    <a:pt x="3117" y="855"/>
                    <a:pt x="3117" y="855"/>
                  </a:cubicBezTo>
                  <a:cubicBezTo>
                    <a:pt x="3117" y="855"/>
                    <a:pt x="3117" y="855"/>
                    <a:pt x="3117" y="855"/>
                  </a:cubicBezTo>
                  <a:cubicBezTo>
                    <a:pt x="3117" y="855"/>
                    <a:pt x="3117" y="855"/>
                    <a:pt x="3117" y="855"/>
                  </a:cubicBezTo>
                  <a:cubicBezTo>
                    <a:pt x="3119" y="854"/>
                    <a:pt x="3119" y="854"/>
                    <a:pt x="3119" y="854"/>
                  </a:cubicBezTo>
                  <a:cubicBezTo>
                    <a:pt x="3117" y="855"/>
                    <a:pt x="3117" y="855"/>
                    <a:pt x="3117" y="855"/>
                  </a:cubicBezTo>
                  <a:cubicBezTo>
                    <a:pt x="3117" y="855"/>
                    <a:pt x="3117" y="855"/>
                    <a:pt x="3117" y="855"/>
                  </a:cubicBezTo>
                  <a:cubicBezTo>
                    <a:pt x="3119" y="854"/>
                    <a:pt x="3119" y="854"/>
                    <a:pt x="3119" y="854"/>
                  </a:cubicBezTo>
                  <a:cubicBezTo>
                    <a:pt x="3117" y="855"/>
                    <a:pt x="3117" y="855"/>
                    <a:pt x="3117" y="855"/>
                  </a:cubicBezTo>
                  <a:cubicBezTo>
                    <a:pt x="3120" y="853"/>
                    <a:pt x="3120" y="853"/>
                    <a:pt x="3120" y="853"/>
                  </a:cubicBezTo>
                  <a:cubicBezTo>
                    <a:pt x="3117" y="855"/>
                    <a:pt x="3117" y="855"/>
                    <a:pt x="3117" y="855"/>
                  </a:cubicBezTo>
                  <a:cubicBezTo>
                    <a:pt x="3117" y="855"/>
                    <a:pt x="3117" y="855"/>
                    <a:pt x="3117" y="855"/>
                  </a:cubicBezTo>
                  <a:cubicBezTo>
                    <a:pt x="3120" y="853"/>
                    <a:pt x="3120" y="853"/>
                    <a:pt x="3120" y="853"/>
                  </a:cubicBezTo>
                  <a:cubicBezTo>
                    <a:pt x="3117" y="855"/>
                    <a:pt x="3117" y="855"/>
                    <a:pt x="3117" y="855"/>
                  </a:cubicBezTo>
                  <a:cubicBezTo>
                    <a:pt x="3120" y="852"/>
                    <a:pt x="3120" y="852"/>
                    <a:pt x="3120" y="852"/>
                  </a:cubicBezTo>
                  <a:cubicBezTo>
                    <a:pt x="3116" y="852"/>
                    <a:pt x="3116" y="852"/>
                    <a:pt x="3116" y="852"/>
                  </a:cubicBezTo>
                  <a:cubicBezTo>
                    <a:pt x="3116" y="854"/>
                    <a:pt x="3117" y="854"/>
                    <a:pt x="3117" y="855"/>
                  </a:cubicBezTo>
                  <a:cubicBezTo>
                    <a:pt x="3120" y="852"/>
                    <a:pt x="3120" y="852"/>
                    <a:pt x="3120" y="852"/>
                  </a:cubicBezTo>
                  <a:cubicBezTo>
                    <a:pt x="3116" y="852"/>
                    <a:pt x="3116" y="852"/>
                    <a:pt x="3116" y="852"/>
                  </a:cubicBezTo>
                  <a:cubicBezTo>
                    <a:pt x="3120" y="852"/>
                    <a:pt x="3120" y="852"/>
                    <a:pt x="3120" y="852"/>
                  </a:cubicBezTo>
                  <a:cubicBezTo>
                    <a:pt x="3117" y="850"/>
                    <a:pt x="3117" y="850"/>
                    <a:pt x="3117" y="850"/>
                  </a:cubicBezTo>
                  <a:cubicBezTo>
                    <a:pt x="3116" y="851"/>
                    <a:pt x="3116" y="852"/>
                    <a:pt x="3116" y="852"/>
                  </a:cubicBezTo>
                  <a:cubicBezTo>
                    <a:pt x="3120" y="852"/>
                    <a:pt x="3120" y="852"/>
                    <a:pt x="3120" y="852"/>
                  </a:cubicBezTo>
                  <a:cubicBezTo>
                    <a:pt x="3117" y="850"/>
                    <a:pt x="3117" y="850"/>
                    <a:pt x="3117" y="850"/>
                  </a:cubicBezTo>
                  <a:cubicBezTo>
                    <a:pt x="3120" y="852"/>
                    <a:pt x="3120" y="852"/>
                    <a:pt x="3120" y="852"/>
                  </a:cubicBezTo>
                  <a:cubicBezTo>
                    <a:pt x="3122" y="849"/>
                    <a:pt x="3122" y="849"/>
                    <a:pt x="3122" y="849"/>
                  </a:cubicBezTo>
                  <a:cubicBezTo>
                    <a:pt x="2754" y="639"/>
                    <a:pt x="2754" y="639"/>
                    <a:pt x="2754" y="639"/>
                  </a:cubicBezTo>
                  <a:cubicBezTo>
                    <a:pt x="2753" y="639"/>
                    <a:pt x="2751" y="639"/>
                    <a:pt x="2749" y="640"/>
                  </a:cubicBezTo>
                  <a:cubicBezTo>
                    <a:pt x="2748" y="641"/>
                    <a:pt x="2748" y="642"/>
                    <a:pt x="2748" y="643"/>
                  </a:cubicBezTo>
                  <a:cubicBezTo>
                    <a:pt x="2748" y="644"/>
                    <a:pt x="2749" y="645"/>
                    <a:pt x="2749" y="645"/>
                  </a:cubicBezTo>
                  <a:cubicBezTo>
                    <a:pt x="2749" y="646"/>
                    <a:pt x="2749" y="646"/>
                    <a:pt x="2750" y="646"/>
                  </a:cubicBezTo>
                  <a:cubicBezTo>
                    <a:pt x="2751" y="647"/>
                    <a:pt x="2751" y="647"/>
                    <a:pt x="2751" y="647"/>
                  </a:cubicBezTo>
                  <a:cubicBezTo>
                    <a:pt x="2752" y="648"/>
                    <a:pt x="2754" y="649"/>
                    <a:pt x="2758" y="652"/>
                  </a:cubicBezTo>
                  <a:cubicBezTo>
                    <a:pt x="2784" y="668"/>
                    <a:pt x="2870" y="720"/>
                    <a:pt x="2949" y="768"/>
                  </a:cubicBezTo>
                  <a:cubicBezTo>
                    <a:pt x="2989" y="793"/>
                    <a:pt x="3027" y="816"/>
                    <a:pt x="3055" y="834"/>
                  </a:cubicBezTo>
                  <a:cubicBezTo>
                    <a:pt x="3069" y="843"/>
                    <a:pt x="3081" y="850"/>
                    <a:pt x="3089" y="856"/>
                  </a:cubicBezTo>
                  <a:cubicBezTo>
                    <a:pt x="3093" y="859"/>
                    <a:pt x="3096" y="861"/>
                    <a:pt x="3098" y="862"/>
                  </a:cubicBezTo>
                  <a:cubicBezTo>
                    <a:pt x="3099" y="863"/>
                    <a:pt x="3100" y="864"/>
                    <a:pt x="3100" y="864"/>
                  </a:cubicBezTo>
                  <a:cubicBezTo>
                    <a:pt x="3101" y="864"/>
                    <a:pt x="3101" y="864"/>
                    <a:pt x="3101" y="864"/>
                  </a:cubicBezTo>
                  <a:cubicBezTo>
                    <a:pt x="3101" y="865"/>
                    <a:pt x="3101" y="865"/>
                    <a:pt x="3101" y="865"/>
                  </a:cubicBezTo>
                  <a:cubicBezTo>
                    <a:pt x="3102" y="864"/>
                    <a:pt x="3102" y="864"/>
                    <a:pt x="3102" y="864"/>
                  </a:cubicBezTo>
                  <a:cubicBezTo>
                    <a:pt x="3100" y="864"/>
                    <a:pt x="3100" y="864"/>
                    <a:pt x="3100" y="864"/>
                  </a:cubicBezTo>
                  <a:cubicBezTo>
                    <a:pt x="3101" y="865"/>
                    <a:pt x="3101" y="865"/>
                    <a:pt x="3101" y="865"/>
                  </a:cubicBezTo>
                  <a:cubicBezTo>
                    <a:pt x="3102" y="864"/>
                    <a:pt x="3102" y="864"/>
                    <a:pt x="3102" y="864"/>
                  </a:cubicBezTo>
                  <a:cubicBezTo>
                    <a:pt x="3100" y="864"/>
                    <a:pt x="3100" y="864"/>
                    <a:pt x="3100" y="864"/>
                  </a:cubicBezTo>
                  <a:cubicBezTo>
                    <a:pt x="3103" y="863"/>
                    <a:pt x="3103" y="863"/>
                    <a:pt x="3103" y="863"/>
                  </a:cubicBezTo>
                  <a:cubicBezTo>
                    <a:pt x="3100" y="863"/>
                    <a:pt x="3100" y="863"/>
                    <a:pt x="3100" y="863"/>
                  </a:cubicBezTo>
                  <a:cubicBezTo>
                    <a:pt x="3100" y="864"/>
                    <a:pt x="3100" y="864"/>
                    <a:pt x="3100" y="864"/>
                  </a:cubicBezTo>
                  <a:cubicBezTo>
                    <a:pt x="3103" y="863"/>
                    <a:pt x="3103" y="863"/>
                    <a:pt x="3103" y="863"/>
                  </a:cubicBezTo>
                  <a:cubicBezTo>
                    <a:pt x="3100" y="863"/>
                    <a:pt x="3100" y="863"/>
                    <a:pt x="3100" y="863"/>
                  </a:cubicBezTo>
                  <a:cubicBezTo>
                    <a:pt x="3104" y="863"/>
                    <a:pt x="3104" y="863"/>
                    <a:pt x="3104" y="863"/>
                  </a:cubicBezTo>
                  <a:cubicBezTo>
                    <a:pt x="3101" y="861"/>
                    <a:pt x="3101" y="861"/>
                    <a:pt x="3101" y="861"/>
                  </a:cubicBezTo>
                  <a:cubicBezTo>
                    <a:pt x="3100" y="861"/>
                    <a:pt x="3100" y="862"/>
                    <a:pt x="3100" y="863"/>
                  </a:cubicBezTo>
                  <a:cubicBezTo>
                    <a:pt x="3104" y="863"/>
                    <a:pt x="3104" y="863"/>
                    <a:pt x="3104" y="863"/>
                  </a:cubicBezTo>
                  <a:cubicBezTo>
                    <a:pt x="3101" y="861"/>
                    <a:pt x="3101" y="861"/>
                    <a:pt x="3101" y="861"/>
                  </a:cubicBezTo>
                  <a:cubicBezTo>
                    <a:pt x="3101" y="861"/>
                    <a:pt x="3101" y="861"/>
                    <a:pt x="3101" y="861"/>
                  </a:cubicBezTo>
                  <a:cubicBezTo>
                    <a:pt x="3104" y="863"/>
                    <a:pt x="3104" y="863"/>
                    <a:pt x="3104" y="863"/>
                  </a:cubicBezTo>
                  <a:cubicBezTo>
                    <a:pt x="3103" y="859"/>
                    <a:pt x="3103" y="859"/>
                    <a:pt x="3103" y="859"/>
                  </a:cubicBezTo>
                  <a:cubicBezTo>
                    <a:pt x="3102" y="859"/>
                    <a:pt x="3101" y="860"/>
                    <a:pt x="3101" y="861"/>
                  </a:cubicBezTo>
                  <a:cubicBezTo>
                    <a:pt x="3104" y="863"/>
                    <a:pt x="3104" y="863"/>
                    <a:pt x="3104" y="863"/>
                  </a:cubicBezTo>
                  <a:cubicBezTo>
                    <a:pt x="3103" y="859"/>
                    <a:pt x="3103" y="859"/>
                    <a:pt x="3103" y="859"/>
                  </a:cubicBezTo>
                  <a:cubicBezTo>
                    <a:pt x="3104" y="862"/>
                    <a:pt x="3104" y="862"/>
                    <a:pt x="3104" y="862"/>
                  </a:cubicBezTo>
                  <a:cubicBezTo>
                    <a:pt x="3104" y="859"/>
                    <a:pt x="3104" y="859"/>
                    <a:pt x="3104" y="859"/>
                  </a:cubicBezTo>
                  <a:cubicBezTo>
                    <a:pt x="3104" y="859"/>
                    <a:pt x="3103" y="859"/>
                    <a:pt x="3103" y="859"/>
                  </a:cubicBezTo>
                  <a:cubicBezTo>
                    <a:pt x="3104" y="862"/>
                    <a:pt x="3104" y="862"/>
                    <a:pt x="3104" y="862"/>
                  </a:cubicBezTo>
                  <a:cubicBezTo>
                    <a:pt x="3104" y="859"/>
                    <a:pt x="3104" y="859"/>
                    <a:pt x="3104" y="859"/>
                  </a:cubicBezTo>
                  <a:cubicBezTo>
                    <a:pt x="3104" y="861"/>
                    <a:pt x="3104" y="861"/>
                    <a:pt x="3104" y="861"/>
                  </a:cubicBezTo>
                  <a:cubicBezTo>
                    <a:pt x="3104" y="859"/>
                    <a:pt x="3104" y="859"/>
                    <a:pt x="3104" y="859"/>
                  </a:cubicBezTo>
                  <a:cubicBezTo>
                    <a:pt x="3104" y="859"/>
                    <a:pt x="3104" y="859"/>
                    <a:pt x="3104" y="859"/>
                  </a:cubicBezTo>
                  <a:cubicBezTo>
                    <a:pt x="3104" y="861"/>
                    <a:pt x="3104" y="861"/>
                    <a:pt x="3104" y="861"/>
                  </a:cubicBezTo>
                  <a:cubicBezTo>
                    <a:pt x="3104" y="859"/>
                    <a:pt x="3104" y="859"/>
                    <a:pt x="3104" y="859"/>
                  </a:cubicBezTo>
                  <a:cubicBezTo>
                    <a:pt x="3104" y="860"/>
                    <a:pt x="3104" y="860"/>
                    <a:pt x="3104" y="860"/>
                  </a:cubicBezTo>
                  <a:cubicBezTo>
                    <a:pt x="3104" y="859"/>
                    <a:pt x="3104" y="859"/>
                    <a:pt x="3104" y="859"/>
                  </a:cubicBezTo>
                  <a:cubicBezTo>
                    <a:pt x="3104" y="859"/>
                    <a:pt x="3104" y="859"/>
                    <a:pt x="3104" y="859"/>
                  </a:cubicBezTo>
                  <a:cubicBezTo>
                    <a:pt x="3104" y="860"/>
                    <a:pt x="3104" y="860"/>
                    <a:pt x="3104" y="860"/>
                  </a:cubicBezTo>
                  <a:cubicBezTo>
                    <a:pt x="3104" y="859"/>
                    <a:pt x="3104" y="859"/>
                    <a:pt x="3104" y="859"/>
                  </a:cubicBezTo>
                  <a:cubicBezTo>
                    <a:pt x="3104" y="859"/>
                    <a:pt x="3103" y="859"/>
                    <a:pt x="3103" y="858"/>
                  </a:cubicBezTo>
                  <a:cubicBezTo>
                    <a:pt x="3099" y="856"/>
                    <a:pt x="3090" y="852"/>
                    <a:pt x="3078" y="845"/>
                  </a:cubicBezTo>
                  <a:cubicBezTo>
                    <a:pt x="3037" y="821"/>
                    <a:pt x="2958" y="772"/>
                    <a:pt x="2887" y="729"/>
                  </a:cubicBezTo>
                  <a:cubicBezTo>
                    <a:pt x="2851" y="708"/>
                    <a:pt x="2818" y="688"/>
                    <a:pt x="2792" y="673"/>
                  </a:cubicBezTo>
                  <a:cubicBezTo>
                    <a:pt x="2779" y="666"/>
                    <a:pt x="2769" y="660"/>
                    <a:pt x="2761" y="656"/>
                  </a:cubicBezTo>
                  <a:cubicBezTo>
                    <a:pt x="2757" y="654"/>
                    <a:pt x="2753" y="652"/>
                    <a:pt x="2750" y="651"/>
                  </a:cubicBezTo>
                  <a:cubicBezTo>
                    <a:pt x="2749" y="650"/>
                    <a:pt x="2748" y="650"/>
                    <a:pt x="2747" y="650"/>
                  </a:cubicBezTo>
                  <a:cubicBezTo>
                    <a:pt x="2746" y="649"/>
                    <a:pt x="2745" y="649"/>
                    <a:pt x="2744" y="649"/>
                  </a:cubicBezTo>
                  <a:cubicBezTo>
                    <a:pt x="2743" y="649"/>
                    <a:pt x="2743" y="649"/>
                    <a:pt x="2742" y="649"/>
                  </a:cubicBezTo>
                  <a:cubicBezTo>
                    <a:pt x="2741" y="649"/>
                    <a:pt x="2740" y="650"/>
                    <a:pt x="2740" y="651"/>
                  </a:cubicBezTo>
                  <a:cubicBezTo>
                    <a:pt x="2739" y="653"/>
                    <a:pt x="2739" y="655"/>
                    <a:pt x="2741" y="657"/>
                  </a:cubicBezTo>
                  <a:cubicBezTo>
                    <a:pt x="3092" y="876"/>
                    <a:pt x="3092" y="876"/>
                    <a:pt x="3092" y="876"/>
                  </a:cubicBezTo>
                  <a:cubicBezTo>
                    <a:pt x="3094" y="872"/>
                    <a:pt x="3094" y="872"/>
                    <a:pt x="3094" y="872"/>
                  </a:cubicBezTo>
                  <a:cubicBezTo>
                    <a:pt x="3096" y="869"/>
                    <a:pt x="3096" y="869"/>
                    <a:pt x="3096" y="869"/>
                  </a:cubicBezTo>
                  <a:cubicBezTo>
                    <a:pt x="3096" y="869"/>
                    <a:pt x="3009" y="817"/>
                    <a:pt x="2920" y="764"/>
                  </a:cubicBezTo>
                  <a:cubicBezTo>
                    <a:pt x="2876" y="738"/>
                    <a:pt x="2831" y="712"/>
                    <a:pt x="2797" y="692"/>
                  </a:cubicBezTo>
                  <a:cubicBezTo>
                    <a:pt x="2780" y="682"/>
                    <a:pt x="2765" y="674"/>
                    <a:pt x="2754" y="668"/>
                  </a:cubicBezTo>
                  <a:cubicBezTo>
                    <a:pt x="2749" y="665"/>
                    <a:pt x="2745" y="663"/>
                    <a:pt x="2741" y="662"/>
                  </a:cubicBezTo>
                  <a:cubicBezTo>
                    <a:pt x="2740" y="661"/>
                    <a:pt x="2738" y="660"/>
                    <a:pt x="2737" y="660"/>
                  </a:cubicBezTo>
                  <a:cubicBezTo>
                    <a:pt x="2737" y="660"/>
                    <a:pt x="2736" y="659"/>
                    <a:pt x="2736" y="659"/>
                  </a:cubicBezTo>
                  <a:cubicBezTo>
                    <a:pt x="2735" y="659"/>
                    <a:pt x="2735" y="659"/>
                    <a:pt x="2734" y="659"/>
                  </a:cubicBezTo>
                  <a:cubicBezTo>
                    <a:pt x="2733" y="659"/>
                    <a:pt x="2733" y="659"/>
                    <a:pt x="2732" y="659"/>
                  </a:cubicBezTo>
                  <a:cubicBezTo>
                    <a:pt x="2732" y="659"/>
                    <a:pt x="2731" y="660"/>
                    <a:pt x="2730" y="661"/>
                  </a:cubicBezTo>
                  <a:cubicBezTo>
                    <a:pt x="2730" y="662"/>
                    <a:pt x="2729" y="663"/>
                    <a:pt x="2730" y="664"/>
                  </a:cubicBezTo>
                  <a:cubicBezTo>
                    <a:pt x="2730" y="665"/>
                    <a:pt x="2731" y="666"/>
                    <a:pt x="2731" y="666"/>
                  </a:cubicBezTo>
                  <a:cubicBezTo>
                    <a:pt x="2731" y="666"/>
                    <a:pt x="2737" y="670"/>
                    <a:pt x="2746" y="675"/>
                  </a:cubicBezTo>
                  <a:cubicBezTo>
                    <a:pt x="2780" y="695"/>
                    <a:pt x="2863" y="746"/>
                    <a:pt x="2938" y="792"/>
                  </a:cubicBezTo>
                  <a:cubicBezTo>
                    <a:pt x="2975" y="815"/>
                    <a:pt x="3011" y="837"/>
                    <a:pt x="3037" y="854"/>
                  </a:cubicBezTo>
                  <a:cubicBezTo>
                    <a:pt x="3050" y="862"/>
                    <a:pt x="3060" y="869"/>
                    <a:pt x="3068" y="874"/>
                  </a:cubicBezTo>
                  <a:cubicBezTo>
                    <a:pt x="3071" y="877"/>
                    <a:pt x="3074" y="879"/>
                    <a:pt x="3076" y="880"/>
                  </a:cubicBezTo>
                  <a:cubicBezTo>
                    <a:pt x="3077" y="881"/>
                    <a:pt x="3077" y="882"/>
                    <a:pt x="3078" y="882"/>
                  </a:cubicBezTo>
                  <a:cubicBezTo>
                    <a:pt x="3078" y="882"/>
                    <a:pt x="3078" y="882"/>
                    <a:pt x="3078" y="882"/>
                  </a:cubicBezTo>
                  <a:cubicBezTo>
                    <a:pt x="3078" y="882"/>
                    <a:pt x="3078" y="882"/>
                    <a:pt x="3078" y="882"/>
                  </a:cubicBezTo>
                  <a:cubicBezTo>
                    <a:pt x="3080" y="881"/>
                    <a:pt x="3080" y="881"/>
                    <a:pt x="3080" y="881"/>
                  </a:cubicBezTo>
                  <a:cubicBezTo>
                    <a:pt x="3078" y="882"/>
                    <a:pt x="3078" y="882"/>
                    <a:pt x="3078" y="882"/>
                  </a:cubicBezTo>
                  <a:cubicBezTo>
                    <a:pt x="3078" y="882"/>
                    <a:pt x="3078" y="882"/>
                    <a:pt x="3078" y="882"/>
                  </a:cubicBezTo>
                  <a:cubicBezTo>
                    <a:pt x="3080" y="881"/>
                    <a:pt x="3080" y="881"/>
                    <a:pt x="3080" y="881"/>
                  </a:cubicBezTo>
                  <a:cubicBezTo>
                    <a:pt x="3078" y="882"/>
                    <a:pt x="3078" y="882"/>
                    <a:pt x="3078" y="882"/>
                  </a:cubicBezTo>
                  <a:cubicBezTo>
                    <a:pt x="3081" y="880"/>
                    <a:pt x="3081" y="880"/>
                    <a:pt x="3081" y="880"/>
                  </a:cubicBezTo>
                  <a:cubicBezTo>
                    <a:pt x="3077" y="880"/>
                    <a:pt x="3077" y="880"/>
                    <a:pt x="3077" y="880"/>
                  </a:cubicBezTo>
                  <a:cubicBezTo>
                    <a:pt x="3077" y="881"/>
                    <a:pt x="3078" y="881"/>
                    <a:pt x="3078" y="882"/>
                  </a:cubicBezTo>
                  <a:cubicBezTo>
                    <a:pt x="3081" y="880"/>
                    <a:pt x="3081" y="880"/>
                    <a:pt x="3081" y="880"/>
                  </a:cubicBezTo>
                  <a:cubicBezTo>
                    <a:pt x="3077" y="880"/>
                    <a:pt x="3077" y="880"/>
                    <a:pt x="3077" y="880"/>
                  </a:cubicBezTo>
                  <a:cubicBezTo>
                    <a:pt x="3081" y="880"/>
                    <a:pt x="3081" y="880"/>
                    <a:pt x="3081" y="880"/>
                  </a:cubicBezTo>
                  <a:cubicBezTo>
                    <a:pt x="3078" y="878"/>
                    <a:pt x="3078" y="878"/>
                    <a:pt x="3078" y="878"/>
                  </a:cubicBezTo>
                  <a:cubicBezTo>
                    <a:pt x="3078" y="879"/>
                    <a:pt x="3077" y="880"/>
                    <a:pt x="3077" y="880"/>
                  </a:cubicBezTo>
                  <a:cubicBezTo>
                    <a:pt x="3081" y="880"/>
                    <a:pt x="3081" y="880"/>
                    <a:pt x="3081" y="880"/>
                  </a:cubicBezTo>
                  <a:cubicBezTo>
                    <a:pt x="3078" y="878"/>
                    <a:pt x="3078" y="878"/>
                    <a:pt x="3078" y="878"/>
                  </a:cubicBezTo>
                  <a:cubicBezTo>
                    <a:pt x="3081" y="880"/>
                    <a:pt x="3081" y="880"/>
                    <a:pt x="3081" y="880"/>
                  </a:cubicBezTo>
                  <a:cubicBezTo>
                    <a:pt x="3083" y="877"/>
                    <a:pt x="3083" y="877"/>
                    <a:pt x="3083" y="877"/>
                  </a:cubicBezTo>
                  <a:cubicBezTo>
                    <a:pt x="3083" y="877"/>
                    <a:pt x="2996" y="825"/>
                    <a:pt x="2907" y="772"/>
                  </a:cubicBezTo>
                  <a:cubicBezTo>
                    <a:pt x="2862" y="746"/>
                    <a:pt x="2818" y="720"/>
                    <a:pt x="2783" y="701"/>
                  </a:cubicBezTo>
                  <a:cubicBezTo>
                    <a:pt x="2766" y="691"/>
                    <a:pt x="2751" y="683"/>
                    <a:pt x="2740" y="677"/>
                  </a:cubicBezTo>
                  <a:cubicBezTo>
                    <a:pt x="2735" y="674"/>
                    <a:pt x="2730" y="672"/>
                    <a:pt x="2727" y="670"/>
                  </a:cubicBezTo>
                  <a:cubicBezTo>
                    <a:pt x="2725" y="669"/>
                    <a:pt x="2724" y="669"/>
                    <a:pt x="2723" y="668"/>
                  </a:cubicBezTo>
                  <a:cubicBezTo>
                    <a:pt x="2722" y="668"/>
                    <a:pt x="2722" y="668"/>
                    <a:pt x="2721" y="668"/>
                  </a:cubicBezTo>
                  <a:cubicBezTo>
                    <a:pt x="2721" y="668"/>
                    <a:pt x="2720" y="668"/>
                    <a:pt x="2719" y="668"/>
                  </a:cubicBezTo>
                  <a:cubicBezTo>
                    <a:pt x="2719" y="668"/>
                    <a:pt x="2719" y="668"/>
                    <a:pt x="2718" y="668"/>
                  </a:cubicBezTo>
                  <a:cubicBezTo>
                    <a:pt x="2717" y="668"/>
                    <a:pt x="2716" y="669"/>
                    <a:pt x="2716" y="670"/>
                  </a:cubicBezTo>
                  <a:cubicBezTo>
                    <a:pt x="2715" y="670"/>
                    <a:pt x="2715" y="672"/>
                    <a:pt x="2715" y="673"/>
                  </a:cubicBezTo>
                  <a:cubicBezTo>
                    <a:pt x="2715" y="674"/>
                    <a:pt x="2716" y="675"/>
                    <a:pt x="2717" y="675"/>
                  </a:cubicBezTo>
                  <a:cubicBezTo>
                    <a:pt x="2717" y="675"/>
                    <a:pt x="2723" y="678"/>
                    <a:pt x="2732" y="684"/>
                  </a:cubicBezTo>
                  <a:cubicBezTo>
                    <a:pt x="2766" y="705"/>
                    <a:pt x="2850" y="756"/>
                    <a:pt x="2926" y="803"/>
                  </a:cubicBezTo>
                  <a:cubicBezTo>
                    <a:pt x="2964" y="826"/>
                    <a:pt x="3000" y="849"/>
                    <a:pt x="3027" y="866"/>
                  </a:cubicBezTo>
                  <a:cubicBezTo>
                    <a:pt x="3040" y="874"/>
                    <a:pt x="3051" y="881"/>
                    <a:pt x="3058" y="886"/>
                  </a:cubicBezTo>
                  <a:cubicBezTo>
                    <a:pt x="3062" y="889"/>
                    <a:pt x="3065" y="891"/>
                    <a:pt x="3067" y="892"/>
                  </a:cubicBezTo>
                  <a:cubicBezTo>
                    <a:pt x="3068" y="893"/>
                    <a:pt x="3068" y="894"/>
                    <a:pt x="3069" y="894"/>
                  </a:cubicBezTo>
                  <a:cubicBezTo>
                    <a:pt x="3069" y="894"/>
                    <a:pt x="3069" y="894"/>
                    <a:pt x="3069" y="894"/>
                  </a:cubicBezTo>
                  <a:cubicBezTo>
                    <a:pt x="3069" y="894"/>
                    <a:pt x="3069" y="894"/>
                    <a:pt x="3069" y="894"/>
                  </a:cubicBezTo>
                  <a:cubicBezTo>
                    <a:pt x="3070" y="893"/>
                    <a:pt x="3070" y="893"/>
                    <a:pt x="3070" y="893"/>
                  </a:cubicBezTo>
                  <a:cubicBezTo>
                    <a:pt x="3069" y="894"/>
                    <a:pt x="3069" y="894"/>
                    <a:pt x="3069" y="894"/>
                  </a:cubicBezTo>
                  <a:cubicBezTo>
                    <a:pt x="3069" y="894"/>
                    <a:pt x="3069" y="894"/>
                    <a:pt x="3069" y="894"/>
                  </a:cubicBezTo>
                  <a:cubicBezTo>
                    <a:pt x="3070" y="893"/>
                    <a:pt x="3070" y="893"/>
                    <a:pt x="3070" y="893"/>
                  </a:cubicBezTo>
                  <a:cubicBezTo>
                    <a:pt x="3069" y="894"/>
                    <a:pt x="3069" y="894"/>
                    <a:pt x="3069" y="894"/>
                  </a:cubicBezTo>
                  <a:cubicBezTo>
                    <a:pt x="3072" y="892"/>
                    <a:pt x="3072" y="892"/>
                    <a:pt x="3072" y="892"/>
                  </a:cubicBezTo>
                  <a:cubicBezTo>
                    <a:pt x="3068" y="892"/>
                    <a:pt x="3068" y="892"/>
                    <a:pt x="3068" y="892"/>
                  </a:cubicBezTo>
                  <a:cubicBezTo>
                    <a:pt x="3068" y="893"/>
                    <a:pt x="3069" y="894"/>
                    <a:pt x="3069" y="894"/>
                  </a:cubicBezTo>
                  <a:cubicBezTo>
                    <a:pt x="3072" y="892"/>
                    <a:pt x="3072" y="892"/>
                    <a:pt x="3072" y="892"/>
                  </a:cubicBezTo>
                  <a:cubicBezTo>
                    <a:pt x="3068" y="892"/>
                    <a:pt x="3068" y="892"/>
                    <a:pt x="3068" y="892"/>
                  </a:cubicBezTo>
                  <a:cubicBezTo>
                    <a:pt x="3072" y="892"/>
                    <a:pt x="3072" y="892"/>
                    <a:pt x="3072" y="892"/>
                  </a:cubicBezTo>
                  <a:cubicBezTo>
                    <a:pt x="3069" y="890"/>
                    <a:pt x="3069" y="890"/>
                    <a:pt x="3069" y="890"/>
                  </a:cubicBezTo>
                  <a:cubicBezTo>
                    <a:pt x="3068" y="891"/>
                    <a:pt x="3068" y="892"/>
                    <a:pt x="3068" y="892"/>
                  </a:cubicBezTo>
                  <a:cubicBezTo>
                    <a:pt x="3072" y="892"/>
                    <a:pt x="3072" y="892"/>
                    <a:pt x="3072" y="892"/>
                  </a:cubicBezTo>
                  <a:cubicBezTo>
                    <a:pt x="3069" y="890"/>
                    <a:pt x="3069" y="890"/>
                    <a:pt x="3069" y="890"/>
                  </a:cubicBezTo>
                  <a:cubicBezTo>
                    <a:pt x="3072" y="892"/>
                    <a:pt x="3072" y="892"/>
                    <a:pt x="3072" y="892"/>
                  </a:cubicBezTo>
                  <a:cubicBezTo>
                    <a:pt x="3074" y="889"/>
                    <a:pt x="3074" y="889"/>
                    <a:pt x="3074" y="889"/>
                  </a:cubicBezTo>
                  <a:cubicBezTo>
                    <a:pt x="2711" y="677"/>
                    <a:pt x="2711" y="677"/>
                    <a:pt x="2711" y="677"/>
                  </a:cubicBezTo>
                  <a:cubicBezTo>
                    <a:pt x="2710" y="676"/>
                    <a:pt x="2707" y="677"/>
                    <a:pt x="2706" y="679"/>
                  </a:cubicBezTo>
                  <a:cubicBezTo>
                    <a:pt x="2705" y="681"/>
                    <a:pt x="2705" y="683"/>
                    <a:pt x="2707" y="684"/>
                  </a:cubicBezTo>
                  <a:cubicBezTo>
                    <a:pt x="3057" y="903"/>
                    <a:pt x="3057" y="903"/>
                    <a:pt x="3057" y="903"/>
                  </a:cubicBezTo>
                  <a:cubicBezTo>
                    <a:pt x="3059" y="899"/>
                    <a:pt x="3059" y="899"/>
                    <a:pt x="3059" y="899"/>
                  </a:cubicBezTo>
                  <a:cubicBezTo>
                    <a:pt x="3056" y="897"/>
                    <a:pt x="3056" y="897"/>
                    <a:pt x="3056" y="897"/>
                  </a:cubicBezTo>
                  <a:cubicBezTo>
                    <a:pt x="3059" y="899"/>
                    <a:pt x="3059" y="899"/>
                    <a:pt x="3059" y="899"/>
                  </a:cubicBezTo>
                  <a:cubicBezTo>
                    <a:pt x="3058" y="896"/>
                    <a:pt x="3058" y="896"/>
                    <a:pt x="3058" y="896"/>
                  </a:cubicBezTo>
                  <a:cubicBezTo>
                    <a:pt x="3058" y="896"/>
                    <a:pt x="3057" y="896"/>
                    <a:pt x="3056" y="897"/>
                  </a:cubicBezTo>
                  <a:cubicBezTo>
                    <a:pt x="3059" y="899"/>
                    <a:pt x="3059" y="899"/>
                    <a:pt x="3059" y="899"/>
                  </a:cubicBezTo>
                  <a:cubicBezTo>
                    <a:pt x="3058" y="896"/>
                    <a:pt x="3058" y="896"/>
                    <a:pt x="3058" y="896"/>
                  </a:cubicBezTo>
                  <a:cubicBezTo>
                    <a:pt x="3059" y="899"/>
                    <a:pt x="3059" y="899"/>
                    <a:pt x="3059" y="899"/>
                  </a:cubicBezTo>
                  <a:cubicBezTo>
                    <a:pt x="3059" y="895"/>
                    <a:pt x="3059" y="895"/>
                    <a:pt x="3059" y="895"/>
                  </a:cubicBezTo>
                  <a:cubicBezTo>
                    <a:pt x="3059" y="895"/>
                    <a:pt x="3059" y="895"/>
                    <a:pt x="3058" y="896"/>
                  </a:cubicBezTo>
                  <a:cubicBezTo>
                    <a:pt x="3059" y="899"/>
                    <a:pt x="3059" y="899"/>
                    <a:pt x="3059" y="899"/>
                  </a:cubicBezTo>
                  <a:cubicBezTo>
                    <a:pt x="3059" y="895"/>
                    <a:pt x="3059" y="895"/>
                    <a:pt x="3059" y="895"/>
                  </a:cubicBezTo>
                  <a:cubicBezTo>
                    <a:pt x="3059" y="899"/>
                    <a:pt x="3059" y="899"/>
                    <a:pt x="3059" y="899"/>
                  </a:cubicBezTo>
                  <a:cubicBezTo>
                    <a:pt x="3060" y="896"/>
                    <a:pt x="3060" y="896"/>
                    <a:pt x="3060" y="896"/>
                  </a:cubicBezTo>
                  <a:cubicBezTo>
                    <a:pt x="3060" y="896"/>
                    <a:pt x="3060" y="896"/>
                    <a:pt x="3059" y="895"/>
                  </a:cubicBezTo>
                  <a:cubicBezTo>
                    <a:pt x="3059" y="899"/>
                    <a:pt x="3059" y="899"/>
                    <a:pt x="3059" y="899"/>
                  </a:cubicBezTo>
                  <a:cubicBezTo>
                    <a:pt x="3060" y="896"/>
                    <a:pt x="3060" y="896"/>
                    <a:pt x="3060" y="896"/>
                  </a:cubicBezTo>
                  <a:cubicBezTo>
                    <a:pt x="3060" y="897"/>
                    <a:pt x="3060" y="897"/>
                    <a:pt x="3060" y="897"/>
                  </a:cubicBezTo>
                  <a:cubicBezTo>
                    <a:pt x="3060" y="896"/>
                    <a:pt x="3060" y="896"/>
                    <a:pt x="3060" y="896"/>
                  </a:cubicBezTo>
                  <a:cubicBezTo>
                    <a:pt x="3060" y="896"/>
                    <a:pt x="3060" y="896"/>
                    <a:pt x="3060" y="896"/>
                  </a:cubicBezTo>
                  <a:cubicBezTo>
                    <a:pt x="3060" y="897"/>
                    <a:pt x="3060" y="897"/>
                    <a:pt x="3060" y="897"/>
                  </a:cubicBezTo>
                  <a:cubicBezTo>
                    <a:pt x="3060" y="896"/>
                    <a:pt x="3060" y="896"/>
                    <a:pt x="3060" y="896"/>
                  </a:cubicBezTo>
                  <a:cubicBezTo>
                    <a:pt x="3060" y="896"/>
                    <a:pt x="3060" y="895"/>
                    <a:pt x="3059" y="895"/>
                  </a:cubicBezTo>
                  <a:cubicBezTo>
                    <a:pt x="3055" y="893"/>
                    <a:pt x="3046" y="888"/>
                    <a:pt x="3034" y="881"/>
                  </a:cubicBezTo>
                  <a:cubicBezTo>
                    <a:pt x="2992" y="857"/>
                    <a:pt x="2908" y="808"/>
                    <a:pt x="2835" y="765"/>
                  </a:cubicBezTo>
                  <a:cubicBezTo>
                    <a:pt x="2798" y="744"/>
                    <a:pt x="2764" y="724"/>
                    <a:pt x="2739" y="709"/>
                  </a:cubicBezTo>
                  <a:cubicBezTo>
                    <a:pt x="2727" y="702"/>
                    <a:pt x="2717" y="696"/>
                    <a:pt x="2710" y="691"/>
                  </a:cubicBezTo>
                  <a:cubicBezTo>
                    <a:pt x="2703" y="687"/>
                    <a:pt x="2699" y="685"/>
                    <a:pt x="2699" y="685"/>
                  </a:cubicBezTo>
                  <a:cubicBezTo>
                    <a:pt x="2697" y="684"/>
                    <a:pt x="2695" y="684"/>
                    <a:pt x="2693" y="686"/>
                  </a:cubicBezTo>
                  <a:cubicBezTo>
                    <a:pt x="2693" y="687"/>
                    <a:pt x="2693" y="688"/>
                    <a:pt x="2693" y="688"/>
                  </a:cubicBezTo>
                  <a:cubicBezTo>
                    <a:pt x="2693" y="690"/>
                    <a:pt x="2693" y="690"/>
                    <a:pt x="2693" y="691"/>
                  </a:cubicBezTo>
                  <a:cubicBezTo>
                    <a:pt x="2694" y="691"/>
                    <a:pt x="2694" y="692"/>
                    <a:pt x="2695" y="692"/>
                  </a:cubicBezTo>
                  <a:cubicBezTo>
                    <a:pt x="2695" y="693"/>
                    <a:pt x="2696" y="694"/>
                    <a:pt x="2697" y="694"/>
                  </a:cubicBezTo>
                  <a:cubicBezTo>
                    <a:pt x="2702" y="698"/>
                    <a:pt x="2711" y="703"/>
                    <a:pt x="2723" y="711"/>
                  </a:cubicBezTo>
                  <a:cubicBezTo>
                    <a:pt x="2764" y="737"/>
                    <a:pt x="2846" y="786"/>
                    <a:pt x="2917" y="829"/>
                  </a:cubicBezTo>
                  <a:cubicBezTo>
                    <a:pt x="2953" y="851"/>
                    <a:pt x="2986" y="871"/>
                    <a:pt x="3010" y="886"/>
                  </a:cubicBezTo>
                  <a:cubicBezTo>
                    <a:pt x="3022" y="894"/>
                    <a:pt x="3032" y="900"/>
                    <a:pt x="3039" y="905"/>
                  </a:cubicBezTo>
                  <a:cubicBezTo>
                    <a:pt x="3042" y="907"/>
                    <a:pt x="3045" y="909"/>
                    <a:pt x="3046" y="910"/>
                  </a:cubicBezTo>
                  <a:cubicBezTo>
                    <a:pt x="3047" y="911"/>
                    <a:pt x="3048" y="911"/>
                    <a:pt x="3048" y="912"/>
                  </a:cubicBezTo>
                  <a:cubicBezTo>
                    <a:pt x="3048" y="912"/>
                    <a:pt x="3048" y="912"/>
                    <a:pt x="3048" y="912"/>
                  </a:cubicBezTo>
                  <a:cubicBezTo>
                    <a:pt x="3048" y="912"/>
                    <a:pt x="3048" y="912"/>
                    <a:pt x="3048" y="912"/>
                  </a:cubicBezTo>
                  <a:cubicBezTo>
                    <a:pt x="3050" y="911"/>
                    <a:pt x="3050" y="911"/>
                    <a:pt x="3050" y="911"/>
                  </a:cubicBezTo>
                  <a:cubicBezTo>
                    <a:pt x="3048" y="912"/>
                    <a:pt x="3048" y="912"/>
                    <a:pt x="3048" y="912"/>
                  </a:cubicBezTo>
                  <a:cubicBezTo>
                    <a:pt x="3048" y="912"/>
                    <a:pt x="3048" y="912"/>
                    <a:pt x="3048" y="912"/>
                  </a:cubicBezTo>
                  <a:cubicBezTo>
                    <a:pt x="3050" y="911"/>
                    <a:pt x="3050" y="911"/>
                    <a:pt x="3050" y="911"/>
                  </a:cubicBezTo>
                  <a:cubicBezTo>
                    <a:pt x="3048" y="912"/>
                    <a:pt x="3048" y="912"/>
                    <a:pt x="3048" y="912"/>
                  </a:cubicBezTo>
                  <a:cubicBezTo>
                    <a:pt x="3051" y="910"/>
                    <a:pt x="3051" y="910"/>
                    <a:pt x="3051" y="910"/>
                  </a:cubicBezTo>
                  <a:cubicBezTo>
                    <a:pt x="3048" y="910"/>
                    <a:pt x="3048" y="910"/>
                    <a:pt x="3048" y="910"/>
                  </a:cubicBezTo>
                  <a:cubicBezTo>
                    <a:pt x="3048" y="911"/>
                    <a:pt x="3048" y="911"/>
                    <a:pt x="3048" y="912"/>
                  </a:cubicBezTo>
                  <a:cubicBezTo>
                    <a:pt x="3051" y="910"/>
                    <a:pt x="3051" y="910"/>
                    <a:pt x="3051" y="910"/>
                  </a:cubicBezTo>
                  <a:cubicBezTo>
                    <a:pt x="3048" y="910"/>
                    <a:pt x="3048" y="910"/>
                    <a:pt x="3048" y="910"/>
                  </a:cubicBezTo>
                  <a:cubicBezTo>
                    <a:pt x="3051" y="910"/>
                    <a:pt x="3051" y="910"/>
                    <a:pt x="3051" y="910"/>
                  </a:cubicBezTo>
                  <a:cubicBezTo>
                    <a:pt x="3048" y="908"/>
                    <a:pt x="3048" y="908"/>
                    <a:pt x="3048" y="908"/>
                  </a:cubicBezTo>
                  <a:cubicBezTo>
                    <a:pt x="3048" y="909"/>
                    <a:pt x="3048" y="909"/>
                    <a:pt x="3048" y="910"/>
                  </a:cubicBezTo>
                  <a:cubicBezTo>
                    <a:pt x="3051" y="910"/>
                    <a:pt x="3051" y="910"/>
                    <a:pt x="3051" y="910"/>
                  </a:cubicBezTo>
                  <a:cubicBezTo>
                    <a:pt x="3048" y="908"/>
                    <a:pt x="3048" y="908"/>
                    <a:pt x="3048" y="908"/>
                  </a:cubicBezTo>
                  <a:cubicBezTo>
                    <a:pt x="3052" y="910"/>
                    <a:pt x="3052" y="910"/>
                    <a:pt x="3052" y="910"/>
                  </a:cubicBezTo>
                  <a:cubicBezTo>
                    <a:pt x="3049" y="907"/>
                    <a:pt x="3049" y="907"/>
                    <a:pt x="3049" y="907"/>
                  </a:cubicBezTo>
                  <a:cubicBezTo>
                    <a:pt x="3052" y="910"/>
                    <a:pt x="3052" y="910"/>
                    <a:pt x="3052" y="910"/>
                  </a:cubicBezTo>
                  <a:cubicBezTo>
                    <a:pt x="3050" y="906"/>
                    <a:pt x="3050" y="906"/>
                    <a:pt x="3050" y="906"/>
                  </a:cubicBezTo>
                  <a:cubicBezTo>
                    <a:pt x="3050" y="907"/>
                    <a:pt x="3049" y="907"/>
                    <a:pt x="3049" y="907"/>
                  </a:cubicBezTo>
                  <a:cubicBezTo>
                    <a:pt x="3052" y="910"/>
                    <a:pt x="3052" y="910"/>
                    <a:pt x="3052" y="910"/>
                  </a:cubicBezTo>
                  <a:cubicBezTo>
                    <a:pt x="3050" y="906"/>
                    <a:pt x="3050" y="906"/>
                    <a:pt x="3050" y="906"/>
                  </a:cubicBezTo>
                  <a:cubicBezTo>
                    <a:pt x="3052" y="910"/>
                    <a:pt x="3052" y="910"/>
                    <a:pt x="3052" y="910"/>
                  </a:cubicBezTo>
                  <a:cubicBezTo>
                    <a:pt x="3052" y="906"/>
                    <a:pt x="3052" y="906"/>
                    <a:pt x="3052" y="906"/>
                  </a:cubicBezTo>
                  <a:cubicBezTo>
                    <a:pt x="3051" y="906"/>
                    <a:pt x="3051" y="906"/>
                    <a:pt x="3050" y="906"/>
                  </a:cubicBezTo>
                  <a:cubicBezTo>
                    <a:pt x="3052" y="910"/>
                    <a:pt x="3052" y="910"/>
                    <a:pt x="3052" y="910"/>
                  </a:cubicBezTo>
                  <a:cubicBezTo>
                    <a:pt x="3052" y="906"/>
                    <a:pt x="3052" y="906"/>
                    <a:pt x="3052" y="906"/>
                  </a:cubicBezTo>
                  <a:cubicBezTo>
                    <a:pt x="3052" y="910"/>
                    <a:pt x="3052" y="910"/>
                    <a:pt x="3052" y="910"/>
                  </a:cubicBezTo>
                  <a:cubicBezTo>
                    <a:pt x="3053" y="906"/>
                    <a:pt x="3053" y="906"/>
                    <a:pt x="3053" y="906"/>
                  </a:cubicBezTo>
                  <a:cubicBezTo>
                    <a:pt x="3053" y="906"/>
                    <a:pt x="3052" y="906"/>
                    <a:pt x="3052" y="906"/>
                  </a:cubicBezTo>
                  <a:cubicBezTo>
                    <a:pt x="3052" y="910"/>
                    <a:pt x="3052" y="910"/>
                    <a:pt x="3052" y="910"/>
                  </a:cubicBezTo>
                  <a:cubicBezTo>
                    <a:pt x="3053" y="906"/>
                    <a:pt x="3053" y="906"/>
                    <a:pt x="3053" y="906"/>
                  </a:cubicBezTo>
                  <a:cubicBezTo>
                    <a:pt x="3052" y="909"/>
                    <a:pt x="3052" y="909"/>
                    <a:pt x="3052" y="909"/>
                  </a:cubicBezTo>
                  <a:cubicBezTo>
                    <a:pt x="3053" y="906"/>
                    <a:pt x="3053" y="906"/>
                    <a:pt x="3053" y="906"/>
                  </a:cubicBezTo>
                  <a:cubicBezTo>
                    <a:pt x="3053" y="906"/>
                    <a:pt x="3053" y="906"/>
                    <a:pt x="3053" y="906"/>
                  </a:cubicBezTo>
                  <a:cubicBezTo>
                    <a:pt x="3052" y="909"/>
                    <a:pt x="3052" y="909"/>
                    <a:pt x="3052" y="909"/>
                  </a:cubicBezTo>
                  <a:cubicBezTo>
                    <a:pt x="3053" y="906"/>
                    <a:pt x="3053" y="906"/>
                    <a:pt x="3053" y="906"/>
                  </a:cubicBezTo>
                  <a:cubicBezTo>
                    <a:pt x="3053" y="906"/>
                    <a:pt x="3052" y="906"/>
                    <a:pt x="3051" y="905"/>
                  </a:cubicBezTo>
                  <a:cubicBezTo>
                    <a:pt x="3044" y="901"/>
                    <a:pt x="3017" y="886"/>
                    <a:pt x="2981" y="865"/>
                  </a:cubicBezTo>
                  <a:cubicBezTo>
                    <a:pt x="2927" y="834"/>
                    <a:pt x="2853" y="791"/>
                    <a:pt x="2792" y="756"/>
                  </a:cubicBezTo>
                  <a:cubicBezTo>
                    <a:pt x="2761" y="738"/>
                    <a:pt x="2734" y="722"/>
                    <a:pt x="2715" y="711"/>
                  </a:cubicBezTo>
                  <a:cubicBezTo>
                    <a:pt x="2705" y="705"/>
                    <a:pt x="2697" y="701"/>
                    <a:pt x="2692" y="698"/>
                  </a:cubicBezTo>
                  <a:cubicBezTo>
                    <a:pt x="2687" y="695"/>
                    <a:pt x="2684" y="693"/>
                    <a:pt x="2684" y="693"/>
                  </a:cubicBezTo>
                  <a:cubicBezTo>
                    <a:pt x="2682" y="692"/>
                    <a:pt x="2679" y="692"/>
                    <a:pt x="2678" y="694"/>
                  </a:cubicBezTo>
                  <a:cubicBezTo>
                    <a:pt x="2678" y="695"/>
                    <a:pt x="2678" y="696"/>
                    <a:pt x="2678" y="697"/>
                  </a:cubicBezTo>
                  <a:cubicBezTo>
                    <a:pt x="2678" y="698"/>
                    <a:pt x="2678" y="699"/>
                    <a:pt x="2678" y="699"/>
                  </a:cubicBezTo>
                  <a:cubicBezTo>
                    <a:pt x="2679" y="701"/>
                    <a:pt x="2680" y="702"/>
                    <a:pt x="2681" y="703"/>
                  </a:cubicBezTo>
                  <a:cubicBezTo>
                    <a:pt x="2683" y="705"/>
                    <a:pt x="2686" y="708"/>
                    <a:pt x="2690" y="711"/>
                  </a:cubicBezTo>
                  <a:cubicBezTo>
                    <a:pt x="2706" y="723"/>
                    <a:pt x="2735" y="742"/>
                    <a:pt x="2770" y="764"/>
                  </a:cubicBezTo>
                  <a:cubicBezTo>
                    <a:pt x="2876" y="829"/>
                    <a:pt x="3036" y="922"/>
                    <a:pt x="3036" y="922"/>
                  </a:cubicBezTo>
                  <a:cubicBezTo>
                    <a:pt x="3038" y="923"/>
                    <a:pt x="3040" y="923"/>
                    <a:pt x="3041" y="921"/>
                  </a:cubicBezTo>
                  <a:cubicBezTo>
                    <a:pt x="3042" y="919"/>
                    <a:pt x="3042" y="917"/>
                    <a:pt x="3040" y="915"/>
                  </a:cubicBezTo>
                  <a:cubicBezTo>
                    <a:pt x="2679" y="703"/>
                    <a:pt x="2679" y="703"/>
                    <a:pt x="2679" y="703"/>
                  </a:cubicBezTo>
                  <a:cubicBezTo>
                    <a:pt x="2677" y="702"/>
                    <a:pt x="2676" y="702"/>
                    <a:pt x="2675" y="703"/>
                  </a:cubicBezTo>
                  <a:cubicBezTo>
                    <a:pt x="2673" y="703"/>
                    <a:pt x="2673" y="705"/>
                    <a:pt x="2673" y="706"/>
                  </a:cubicBezTo>
                  <a:cubicBezTo>
                    <a:pt x="2673" y="707"/>
                    <a:pt x="2673" y="707"/>
                    <a:pt x="2673" y="708"/>
                  </a:cubicBezTo>
                  <a:cubicBezTo>
                    <a:pt x="2673" y="708"/>
                    <a:pt x="2673" y="709"/>
                    <a:pt x="2674" y="709"/>
                  </a:cubicBezTo>
                  <a:cubicBezTo>
                    <a:pt x="2674" y="709"/>
                    <a:pt x="2674" y="709"/>
                    <a:pt x="2674" y="709"/>
                  </a:cubicBezTo>
                  <a:cubicBezTo>
                    <a:pt x="2675" y="710"/>
                    <a:pt x="2675" y="710"/>
                    <a:pt x="2675" y="710"/>
                  </a:cubicBezTo>
                  <a:cubicBezTo>
                    <a:pt x="2675" y="710"/>
                    <a:pt x="2675" y="710"/>
                    <a:pt x="2676" y="711"/>
                  </a:cubicBezTo>
                  <a:cubicBezTo>
                    <a:pt x="2690" y="719"/>
                    <a:pt x="2778" y="770"/>
                    <a:pt x="2862" y="821"/>
                  </a:cubicBezTo>
                  <a:cubicBezTo>
                    <a:pt x="2904" y="847"/>
                    <a:pt x="2946" y="872"/>
                    <a:pt x="2977" y="892"/>
                  </a:cubicBezTo>
                  <a:cubicBezTo>
                    <a:pt x="2992" y="902"/>
                    <a:pt x="3005" y="911"/>
                    <a:pt x="3013" y="917"/>
                  </a:cubicBezTo>
                  <a:cubicBezTo>
                    <a:pt x="3018" y="920"/>
                    <a:pt x="3021" y="923"/>
                    <a:pt x="3023" y="925"/>
                  </a:cubicBezTo>
                  <a:cubicBezTo>
                    <a:pt x="3025" y="926"/>
                    <a:pt x="3025" y="927"/>
                    <a:pt x="3026" y="927"/>
                  </a:cubicBezTo>
                  <a:cubicBezTo>
                    <a:pt x="3026" y="928"/>
                    <a:pt x="3026" y="928"/>
                    <a:pt x="3026" y="928"/>
                  </a:cubicBezTo>
                  <a:cubicBezTo>
                    <a:pt x="3026" y="928"/>
                    <a:pt x="3026" y="928"/>
                    <a:pt x="3026" y="928"/>
                  </a:cubicBezTo>
                  <a:cubicBezTo>
                    <a:pt x="3028" y="927"/>
                    <a:pt x="3028" y="927"/>
                    <a:pt x="3028" y="927"/>
                  </a:cubicBezTo>
                  <a:cubicBezTo>
                    <a:pt x="3026" y="927"/>
                    <a:pt x="3026" y="927"/>
                    <a:pt x="3026" y="927"/>
                  </a:cubicBezTo>
                  <a:cubicBezTo>
                    <a:pt x="3026" y="927"/>
                    <a:pt x="3026" y="928"/>
                    <a:pt x="3026" y="928"/>
                  </a:cubicBezTo>
                  <a:cubicBezTo>
                    <a:pt x="3028" y="927"/>
                    <a:pt x="3028" y="927"/>
                    <a:pt x="3028" y="927"/>
                  </a:cubicBezTo>
                  <a:cubicBezTo>
                    <a:pt x="3026" y="927"/>
                    <a:pt x="3026" y="927"/>
                    <a:pt x="3026" y="927"/>
                  </a:cubicBezTo>
                  <a:cubicBezTo>
                    <a:pt x="3029" y="927"/>
                    <a:pt x="3029" y="927"/>
                    <a:pt x="3029" y="927"/>
                  </a:cubicBezTo>
                  <a:cubicBezTo>
                    <a:pt x="3026" y="925"/>
                    <a:pt x="3026" y="925"/>
                    <a:pt x="3026" y="925"/>
                  </a:cubicBezTo>
                  <a:cubicBezTo>
                    <a:pt x="3026" y="925"/>
                    <a:pt x="3026" y="926"/>
                    <a:pt x="3026" y="927"/>
                  </a:cubicBezTo>
                  <a:cubicBezTo>
                    <a:pt x="3029" y="927"/>
                    <a:pt x="3029" y="927"/>
                    <a:pt x="3029" y="927"/>
                  </a:cubicBezTo>
                  <a:cubicBezTo>
                    <a:pt x="3026" y="925"/>
                    <a:pt x="3026" y="925"/>
                    <a:pt x="3026" y="925"/>
                  </a:cubicBezTo>
                  <a:cubicBezTo>
                    <a:pt x="3030" y="927"/>
                    <a:pt x="3030" y="927"/>
                    <a:pt x="3030" y="927"/>
                  </a:cubicBezTo>
                  <a:cubicBezTo>
                    <a:pt x="3027" y="924"/>
                    <a:pt x="3027" y="924"/>
                    <a:pt x="3027" y="924"/>
                  </a:cubicBezTo>
                  <a:cubicBezTo>
                    <a:pt x="3030" y="927"/>
                    <a:pt x="3030" y="927"/>
                    <a:pt x="3030" y="927"/>
                  </a:cubicBezTo>
                  <a:cubicBezTo>
                    <a:pt x="3029" y="923"/>
                    <a:pt x="3029" y="923"/>
                    <a:pt x="3029" y="923"/>
                  </a:cubicBezTo>
                  <a:cubicBezTo>
                    <a:pt x="3028" y="923"/>
                    <a:pt x="3027" y="924"/>
                    <a:pt x="3027" y="924"/>
                  </a:cubicBezTo>
                  <a:cubicBezTo>
                    <a:pt x="3030" y="927"/>
                    <a:pt x="3030" y="927"/>
                    <a:pt x="3030" y="927"/>
                  </a:cubicBezTo>
                  <a:cubicBezTo>
                    <a:pt x="3029" y="923"/>
                    <a:pt x="3029" y="923"/>
                    <a:pt x="3029" y="923"/>
                  </a:cubicBezTo>
                  <a:cubicBezTo>
                    <a:pt x="3030" y="927"/>
                    <a:pt x="3030" y="927"/>
                    <a:pt x="3030" y="927"/>
                  </a:cubicBezTo>
                  <a:cubicBezTo>
                    <a:pt x="3030" y="923"/>
                    <a:pt x="3030" y="923"/>
                    <a:pt x="3030" y="923"/>
                  </a:cubicBezTo>
                  <a:cubicBezTo>
                    <a:pt x="3029" y="923"/>
                    <a:pt x="3029" y="923"/>
                    <a:pt x="3029" y="923"/>
                  </a:cubicBezTo>
                  <a:cubicBezTo>
                    <a:pt x="3030" y="927"/>
                    <a:pt x="3030" y="927"/>
                    <a:pt x="3030" y="927"/>
                  </a:cubicBezTo>
                  <a:cubicBezTo>
                    <a:pt x="3030" y="923"/>
                    <a:pt x="3030" y="923"/>
                    <a:pt x="3030" y="923"/>
                  </a:cubicBezTo>
                  <a:cubicBezTo>
                    <a:pt x="3030" y="927"/>
                    <a:pt x="3030" y="927"/>
                    <a:pt x="3030" y="927"/>
                  </a:cubicBezTo>
                  <a:cubicBezTo>
                    <a:pt x="3031" y="923"/>
                    <a:pt x="3031" y="923"/>
                    <a:pt x="3031" y="923"/>
                  </a:cubicBezTo>
                  <a:cubicBezTo>
                    <a:pt x="3031" y="923"/>
                    <a:pt x="3030" y="923"/>
                    <a:pt x="3030" y="923"/>
                  </a:cubicBezTo>
                  <a:cubicBezTo>
                    <a:pt x="3030" y="927"/>
                    <a:pt x="3030" y="927"/>
                    <a:pt x="3030" y="927"/>
                  </a:cubicBezTo>
                  <a:cubicBezTo>
                    <a:pt x="3031" y="923"/>
                    <a:pt x="3031" y="923"/>
                    <a:pt x="3031" y="923"/>
                  </a:cubicBezTo>
                  <a:cubicBezTo>
                    <a:pt x="3030" y="925"/>
                    <a:pt x="3030" y="925"/>
                    <a:pt x="3030" y="925"/>
                  </a:cubicBezTo>
                  <a:cubicBezTo>
                    <a:pt x="3031" y="923"/>
                    <a:pt x="3031" y="923"/>
                    <a:pt x="3031" y="923"/>
                  </a:cubicBezTo>
                  <a:cubicBezTo>
                    <a:pt x="3031" y="923"/>
                    <a:pt x="3031" y="923"/>
                    <a:pt x="3031" y="923"/>
                  </a:cubicBezTo>
                  <a:cubicBezTo>
                    <a:pt x="3030" y="925"/>
                    <a:pt x="3030" y="925"/>
                    <a:pt x="3030" y="925"/>
                  </a:cubicBezTo>
                  <a:cubicBezTo>
                    <a:pt x="3031" y="923"/>
                    <a:pt x="3031" y="923"/>
                    <a:pt x="3031" y="923"/>
                  </a:cubicBezTo>
                  <a:cubicBezTo>
                    <a:pt x="3031" y="923"/>
                    <a:pt x="3030" y="923"/>
                    <a:pt x="3029" y="922"/>
                  </a:cubicBezTo>
                  <a:cubicBezTo>
                    <a:pt x="3022" y="918"/>
                    <a:pt x="2995" y="903"/>
                    <a:pt x="2960" y="883"/>
                  </a:cubicBezTo>
                  <a:cubicBezTo>
                    <a:pt x="2907" y="852"/>
                    <a:pt x="2834" y="810"/>
                    <a:pt x="2773" y="775"/>
                  </a:cubicBezTo>
                  <a:cubicBezTo>
                    <a:pt x="2743" y="758"/>
                    <a:pt x="2716" y="742"/>
                    <a:pt x="2696" y="731"/>
                  </a:cubicBezTo>
                  <a:cubicBezTo>
                    <a:pt x="2686" y="725"/>
                    <a:pt x="2678" y="721"/>
                    <a:pt x="2673" y="718"/>
                  </a:cubicBezTo>
                  <a:cubicBezTo>
                    <a:pt x="2670" y="716"/>
                    <a:pt x="2667" y="715"/>
                    <a:pt x="2666" y="714"/>
                  </a:cubicBezTo>
                  <a:cubicBezTo>
                    <a:pt x="2665" y="714"/>
                    <a:pt x="2664" y="714"/>
                    <a:pt x="2663" y="713"/>
                  </a:cubicBezTo>
                  <a:cubicBezTo>
                    <a:pt x="2663" y="713"/>
                    <a:pt x="2663" y="713"/>
                    <a:pt x="2663" y="713"/>
                  </a:cubicBezTo>
                  <a:cubicBezTo>
                    <a:pt x="2662" y="713"/>
                    <a:pt x="2662" y="713"/>
                    <a:pt x="2662" y="713"/>
                  </a:cubicBezTo>
                  <a:cubicBezTo>
                    <a:pt x="2662" y="713"/>
                    <a:pt x="2661" y="713"/>
                    <a:pt x="2661" y="713"/>
                  </a:cubicBezTo>
                  <a:cubicBezTo>
                    <a:pt x="2661" y="713"/>
                    <a:pt x="2660" y="713"/>
                    <a:pt x="2660" y="713"/>
                  </a:cubicBezTo>
                  <a:cubicBezTo>
                    <a:pt x="2659" y="713"/>
                    <a:pt x="2658" y="714"/>
                    <a:pt x="2657" y="715"/>
                  </a:cubicBezTo>
                  <a:cubicBezTo>
                    <a:pt x="2656" y="716"/>
                    <a:pt x="2657" y="719"/>
                    <a:pt x="2659" y="720"/>
                  </a:cubicBezTo>
                  <a:cubicBezTo>
                    <a:pt x="2768" y="788"/>
                    <a:pt x="2768" y="788"/>
                    <a:pt x="2768" y="788"/>
                  </a:cubicBezTo>
                  <a:cubicBezTo>
                    <a:pt x="2652" y="720"/>
                    <a:pt x="2652" y="720"/>
                    <a:pt x="2652" y="720"/>
                  </a:cubicBezTo>
                  <a:cubicBezTo>
                    <a:pt x="2650" y="719"/>
                    <a:pt x="2648" y="720"/>
                    <a:pt x="2647" y="722"/>
                  </a:cubicBezTo>
                  <a:cubicBezTo>
                    <a:pt x="2646" y="724"/>
                    <a:pt x="2646" y="726"/>
                    <a:pt x="2648" y="727"/>
                  </a:cubicBezTo>
                  <a:cubicBezTo>
                    <a:pt x="2648" y="727"/>
                    <a:pt x="2654" y="731"/>
                    <a:pt x="2664" y="737"/>
                  </a:cubicBezTo>
                  <a:cubicBezTo>
                    <a:pt x="2698" y="758"/>
                    <a:pt x="2783" y="811"/>
                    <a:pt x="2861" y="859"/>
                  </a:cubicBezTo>
                  <a:cubicBezTo>
                    <a:pt x="2899" y="883"/>
                    <a:pt x="2935" y="905"/>
                    <a:pt x="2962" y="922"/>
                  </a:cubicBezTo>
                  <a:cubicBezTo>
                    <a:pt x="2976" y="931"/>
                    <a:pt x="2987" y="938"/>
                    <a:pt x="2994" y="943"/>
                  </a:cubicBezTo>
                  <a:cubicBezTo>
                    <a:pt x="2998" y="945"/>
                    <a:pt x="3001" y="947"/>
                    <a:pt x="3003" y="948"/>
                  </a:cubicBezTo>
                  <a:cubicBezTo>
                    <a:pt x="3004" y="949"/>
                    <a:pt x="3005" y="950"/>
                    <a:pt x="3005" y="950"/>
                  </a:cubicBezTo>
                  <a:cubicBezTo>
                    <a:pt x="3005" y="950"/>
                    <a:pt x="3005" y="950"/>
                    <a:pt x="3005" y="950"/>
                  </a:cubicBezTo>
                  <a:cubicBezTo>
                    <a:pt x="3005" y="950"/>
                    <a:pt x="3005" y="950"/>
                    <a:pt x="3005" y="950"/>
                  </a:cubicBezTo>
                  <a:cubicBezTo>
                    <a:pt x="3007" y="949"/>
                    <a:pt x="3007" y="949"/>
                    <a:pt x="3007" y="949"/>
                  </a:cubicBezTo>
                  <a:cubicBezTo>
                    <a:pt x="3005" y="950"/>
                    <a:pt x="3005" y="950"/>
                    <a:pt x="3005" y="950"/>
                  </a:cubicBezTo>
                  <a:cubicBezTo>
                    <a:pt x="3005" y="950"/>
                    <a:pt x="3005" y="950"/>
                    <a:pt x="3005" y="950"/>
                  </a:cubicBezTo>
                  <a:cubicBezTo>
                    <a:pt x="3007" y="949"/>
                    <a:pt x="3007" y="949"/>
                    <a:pt x="3007" y="949"/>
                  </a:cubicBezTo>
                  <a:cubicBezTo>
                    <a:pt x="3005" y="950"/>
                    <a:pt x="3005" y="950"/>
                    <a:pt x="3005" y="950"/>
                  </a:cubicBezTo>
                  <a:cubicBezTo>
                    <a:pt x="3008" y="948"/>
                    <a:pt x="3008" y="948"/>
                    <a:pt x="3008" y="948"/>
                  </a:cubicBezTo>
                  <a:cubicBezTo>
                    <a:pt x="3005" y="949"/>
                    <a:pt x="3005" y="949"/>
                    <a:pt x="3005" y="949"/>
                  </a:cubicBezTo>
                  <a:cubicBezTo>
                    <a:pt x="3005" y="950"/>
                    <a:pt x="3005" y="950"/>
                    <a:pt x="3005" y="950"/>
                  </a:cubicBezTo>
                  <a:cubicBezTo>
                    <a:pt x="3008" y="948"/>
                    <a:pt x="3008" y="948"/>
                    <a:pt x="3008" y="948"/>
                  </a:cubicBezTo>
                  <a:cubicBezTo>
                    <a:pt x="3005" y="949"/>
                    <a:pt x="3005" y="949"/>
                    <a:pt x="3005" y="949"/>
                  </a:cubicBezTo>
                  <a:cubicBezTo>
                    <a:pt x="3008" y="947"/>
                    <a:pt x="3008" y="947"/>
                    <a:pt x="3008" y="947"/>
                  </a:cubicBezTo>
                  <a:cubicBezTo>
                    <a:pt x="3004" y="947"/>
                    <a:pt x="3004" y="947"/>
                    <a:pt x="3004" y="947"/>
                  </a:cubicBezTo>
                  <a:cubicBezTo>
                    <a:pt x="3004" y="949"/>
                    <a:pt x="3005" y="949"/>
                    <a:pt x="3005" y="949"/>
                  </a:cubicBezTo>
                  <a:cubicBezTo>
                    <a:pt x="3008" y="947"/>
                    <a:pt x="3008" y="947"/>
                    <a:pt x="3008" y="947"/>
                  </a:cubicBezTo>
                  <a:cubicBezTo>
                    <a:pt x="3004" y="947"/>
                    <a:pt x="3004" y="947"/>
                    <a:pt x="3004" y="947"/>
                  </a:cubicBezTo>
                  <a:cubicBezTo>
                    <a:pt x="3008" y="947"/>
                    <a:pt x="3008" y="947"/>
                    <a:pt x="3008" y="947"/>
                  </a:cubicBezTo>
                  <a:cubicBezTo>
                    <a:pt x="3005" y="945"/>
                    <a:pt x="3005" y="945"/>
                    <a:pt x="3005" y="945"/>
                  </a:cubicBezTo>
                  <a:cubicBezTo>
                    <a:pt x="3004" y="946"/>
                    <a:pt x="3004" y="947"/>
                    <a:pt x="3004" y="947"/>
                  </a:cubicBezTo>
                  <a:cubicBezTo>
                    <a:pt x="3008" y="947"/>
                    <a:pt x="3008" y="947"/>
                    <a:pt x="3008" y="947"/>
                  </a:cubicBezTo>
                  <a:cubicBezTo>
                    <a:pt x="3005" y="945"/>
                    <a:pt x="3005" y="945"/>
                    <a:pt x="3005" y="945"/>
                  </a:cubicBezTo>
                  <a:cubicBezTo>
                    <a:pt x="3008" y="947"/>
                    <a:pt x="3008" y="947"/>
                    <a:pt x="3008" y="947"/>
                  </a:cubicBezTo>
                  <a:cubicBezTo>
                    <a:pt x="3010" y="944"/>
                    <a:pt x="3010" y="944"/>
                    <a:pt x="3010" y="944"/>
                  </a:cubicBezTo>
                  <a:cubicBezTo>
                    <a:pt x="3010" y="944"/>
                    <a:pt x="2923" y="890"/>
                    <a:pt x="2832" y="836"/>
                  </a:cubicBezTo>
                  <a:cubicBezTo>
                    <a:pt x="2787" y="809"/>
                    <a:pt x="2741" y="782"/>
                    <a:pt x="2705" y="762"/>
                  </a:cubicBezTo>
                  <a:cubicBezTo>
                    <a:pt x="2687" y="752"/>
                    <a:pt x="2671" y="744"/>
                    <a:pt x="2659" y="738"/>
                  </a:cubicBezTo>
                  <a:cubicBezTo>
                    <a:pt x="2653" y="735"/>
                    <a:pt x="2647" y="732"/>
                    <a:pt x="2643" y="731"/>
                  </a:cubicBezTo>
                  <a:cubicBezTo>
                    <a:pt x="2641" y="730"/>
                    <a:pt x="2640" y="729"/>
                    <a:pt x="2638" y="729"/>
                  </a:cubicBezTo>
                  <a:cubicBezTo>
                    <a:pt x="2636" y="728"/>
                    <a:pt x="2635" y="728"/>
                    <a:pt x="2633" y="728"/>
                  </a:cubicBezTo>
                  <a:cubicBezTo>
                    <a:pt x="2633" y="728"/>
                    <a:pt x="2632" y="728"/>
                    <a:pt x="2631" y="728"/>
                  </a:cubicBezTo>
                  <a:cubicBezTo>
                    <a:pt x="2630" y="729"/>
                    <a:pt x="2629" y="729"/>
                    <a:pt x="2629" y="730"/>
                  </a:cubicBezTo>
                  <a:cubicBezTo>
                    <a:pt x="2628" y="731"/>
                    <a:pt x="2628" y="732"/>
                    <a:pt x="2628" y="733"/>
                  </a:cubicBezTo>
                  <a:cubicBezTo>
                    <a:pt x="2628" y="734"/>
                    <a:pt x="2629" y="735"/>
                    <a:pt x="2630" y="736"/>
                  </a:cubicBezTo>
                  <a:cubicBezTo>
                    <a:pt x="2630" y="736"/>
                    <a:pt x="2636" y="739"/>
                    <a:pt x="2646" y="746"/>
                  </a:cubicBezTo>
                  <a:cubicBezTo>
                    <a:pt x="2680" y="767"/>
                    <a:pt x="2767" y="821"/>
                    <a:pt x="2845" y="870"/>
                  </a:cubicBezTo>
                  <a:cubicBezTo>
                    <a:pt x="2884" y="894"/>
                    <a:pt x="2921" y="917"/>
                    <a:pt x="2948" y="934"/>
                  </a:cubicBezTo>
                  <a:cubicBezTo>
                    <a:pt x="2962" y="943"/>
                    <a:pt x="2973" y="950"/>
                    <a:pt x="2981" y="955"/>
                  </a:cubicBezTo>
                  <a:cubicBezTo>
                    <a:pt x="2985" y="957"/>
                    <a:pt x="2988" y="959"/>
                    <a:pt x="2990" y="960"/>
                  </a:cubicBezTo>
                  <a:cubicBezTo>
                    <a:pt x="2991" y="961"/>
                    <a:pt x="2991" y="962"/>
                    <a:pt x="2992" y="962"/>
                  </a:cubicBezTo>
                  <a:cubicBezTo>
                    <a:pt x="2993" y="962"/>
                    <a:pt x="2993" y="962"/>
                    <a:pt x="2993" y="962"/>
                  </a:cubicBezTo>
                  <a:cubicBezTo>
                    <a:pt x="2993" y="962"/>
                    <a:pt x="2993" y="962"/>
                    <a:pt x="2993" y="962"/>
                  </a:cubicBezTo>
                  <a:cubicBezTo>
                    <a:pt x="2995" y="960"/>
                    <a:pt x="2995" y="960"/>
                    <a:pt x="2995" y="960"/>
                  </a:cubicBezTo>
                  <a:cubicBezTo>
                    <a:pt x="2992" y="962"/>
                    <a:pt x="2992" y="962"/>
                    <a:pt x="2992" y="962"/>
                  </a:cubicBezTo>
                  <a:cubicBezTo>
                    <a:pt x="2993" y="962"/>
                    <a:pt x="2993" y="962"/>
                    <a:pt x="2993" y="962"/>
                  </a:cubicBezTo>
                  <a:cubicBezTo>
                    <a:pt x="2995" y="960"/>
                    <a:pt x="2995" y="960"/>
                    <a:pt x="2995" y="960"/>
                  </a:cubicBezTo>
                  <a:cubicBezTo>
                    <a:pt x="2992" y="962"/>
                    <a:pt x="2992" y="962"/>
                    <a:pt x="2992" y="962"/>
                  </a:cubicBezTo>
                  <a:cubicBezTo>
                    <a:pt x="2995" y="959"/>
                    <a:pt x="2995" y="959"/>
                    <a:pt x="2995" y="959"/>
                  </a:cubicBezTo>
                  <a:cubicBezTo>
                    <a:pt x="2992" y="962"/>
                    <a:pt x="2992" y="962"/>
                    <a:pt x="2992" y="962"/>
                  </a:cubicBezTo>
                  <a:cubicBezTo>
                    <a:pt x="2992" y="962"/>
                    <a:pt x="2992" y="962"/>
                    <a:pt x="2992" y="962"/>
                  </a:cubicBezTo>
                  <a:cubicBezTo>
                    <a:pt x="2995" y="959"/>
                    <a:pt x="2995" y="959"/>
                    <a:pt x="2995" y="959"/>
                  </a:cubicBezTo>
                  <a:cubicBezTo>
                    <a:pt x="2992" y="962"/>
                    <a:pt x="2992" y="962"/>
                    <a:pt x="2992" y="962"/>
                  </a:cubicBezTo>
                  <a:cubicBezTo>
                    <a:pt x="2995" y="959"/>
                    <a:pt x="2995" y="959"/>
                    <a:pt x="2995" y="959"/>
                  </a:cubicBezTo>
                  <a:cubicBezTo>
                    <a:pt x="2992" y="961"/>
                    <a:pt x="2992" y="961"/>
                    <a:pt x="2992" y="961"/>
                  </a:cubicBezTo>
                  <a:cubicBezTo>
                    <a:pt x="2992" y="962"/>
                    <a:pt x="2992" y="962"/>
                    <a:pt x="2992" y="962"/>
                  </a:cubicBezTo>
                  <a:cubicBezTo>
                    <a:pt x="2995" y="959"/>
                    <a:pt x="2995" y="959"/>
                    <a:pt x="2995" y="959"/>
                  </a:cubicBezTo>
                  <a:cubicBezTo>
                    <a:pt x="2992" y="961"/>
                    <a:pt x="2992" y="961"/>
                    <a:pt x="2992" y="961"/>
                  </a:cubicBezTo>
                  <a:cubicBezTo>
                    <a:pt x="2995" y="959"/>
                    <a:pt x="2995" y="959"/>
                    <a:pt x="2995" y="959"/>
                  </a:cubicBezTo>
                  <a:cubicBezTo>
                    <a:pt x="2991" y="959"/>
                    <a:pt x="2991" y="959"/>
                    <a:pt x="2991" y="959"/>
                  </a:cubicBezTo>
                  <a:cubicBezTo>
                    <a:pt x="2991" y="960"/>
                    <a:pt x="2991" y="961"/>
                    <a:pt x="2992" y="961"/>
                  </a:cubicBezTo>
                  <a:cubicBezTo>
                    <a:pt x="2995" y="959"/>
                    <a:pt x="2995" y="959"/>
                    <a:pt x="2995" y="959"/>
                  </a:cubicBezTo>
                  <a:cubicBezTo>
                    <a:pt x="2991" y="959"/>
                    <a:pt x="2991" y="959"/>
                    <a:pt x="2991" y="959"/>
                  </a:cubicBezTo>
                  <a:cubicBezTo>
                    <a:pt x="2995" y="959"/>
                    <a:pt x="2995" y="959"/>
                    <a:pt x="2995" y="959"/>
                  </a:cubicBezTo>
                  <a:cubicBezTo>
                    <a:pt x="2992" y="957"/>
                    <a:pt x="2992" y="957"/>
                    <a:pt x="2992" y="957"/>
                  </a:cubicBezTo>
                  <a:cubicBezTo>
                    <a:pt x="2994" y="959"/>
                    <a:pt x="2994" y="959"/>
                    <a:pt x="2994" y="959"/>
                  </a:cubicBezTo>
                  <a:cubicBezTo>
                    <a:pt x="2993" y="956"/>
                    <a:pt x="2993" y="956"/>
                    <a:pt x="2993" y="956"/>
                  </a:cubicBezTo>
                  <a:cubicBezTo>
                    <a:pt x="2993" y="956"/>
                    <a:pt x="2992" y="956"/>
                    <a:pt x="2992" y="957"/>
                  </a:cubicBezTo>
                  <a:cubicBezTo>
                    <a:pt x="2994" y="959"/>
                    <a:pt x="2994" y="959"/>
                    <a:pt x="2994" y="959"/>
                  </a:cubicBezTo>
                  <a:cubicBezTo>
                    <a:pt x="2993" y="956"/>
                    <a:pt x="2993" y="956"/>
                    <a:pt x="2993" y="956"/>
                  </a:cubicBezTo>
                  <a:cubicBezTo>
                    <a:pt x="2994" y="958"/>
                    <a:pt x="2994" y="958"/>
                    <a:pt x="2994" y="958"/>
                  </a:cubicBezTo>
                  <a:cubicBezTo>
                    <a:pt x="2994" y="956"/>
                    <a:pt x="2994" y="956"/>
                    <a:pt x="2994" y="956"/>
                  </a:cubicBezTo>
                  <a:cubicBezTo>
                    <a:pt x="2994" y="956"/>
                    <a:pt x="2994" y="956"/>
                    <a:pt x="2993" y="956"/>
                  </a:cubicBezTo>
                  <a:cubicBezTo>
                    <a:pt x="2994" y="958"/>
                    <a:pt x="2994" y="958"/>
                    <a:pt x="2994" y="958"/>
                  </a:cubicBezTo>
                  <a:cubicBezTo>
                    <a:pt x="2994" y="956"/>
                    <a:pt x="2994" y="956"/>
                    <a:pt x="2994" y="956"/>
                  </a:cubicBezTo>
                  <a:cubicBezTo>
                    <a:pt x="2994" y="956"/>
                    <a:pt x="2994" y="956"/>
                    <a:pt x="2994" y="956"/>
                  </a:cubicBezTo>
                  <a:cubicBezTo>
                    <a:pt x="2993" y="955"/>
                    <a:pt x="2992" y="955"/>
                    <a:pt x="2991" y="955"/>
                  </a:cubicBezTo>
                  <a:cubicBezTo>
                    <a:pt x="2986" y="953"/>
                    <a:pt x="2976" y="948"/>
                    <a:pt x="2963" y="941"/>
                  </a:cubicBezTo>
                  <a:cubicBezTo>
                    <a:pt x="2918" y="917"/>
                    <a:pt x="2834" y="866"/>
                    <a:pt x="2761" y="822"/>
                  </a:cubicBezTo>
                  <a:cubicBezTo>
                    <a:pt x="2725" y="800"/>
                    <a:pt x="2691" y="779"/>
                    <a:pt x="2667" y="764"/>
                  </a:cubicBezTo>
                  <a:cubicBezTo>
                    <a:pt x="2655" y="756"/>
                    <a:pt x="2645" y="750"/>
                    <a:pt x="2638" y="746"/>
                  </a:cubicBezTo>
                  <a:cubicBezTo>
                    <a:pt x="2631" y="741"/>
                    <a:pt x="2627" y="739"/>
                    <a:pt x="2627" y="739"/>
                  </a:cubicBezTo>
                  <a:cubicBezTo>
                    <a:pt x="2625" y="742"/>
                    <a:pt x="2625" y="742"/>
                    <a:pt x="2625" y="742"/>
                  </a:cubicBezTo>
                  <a:cubicBezTo>
                    <a:pt x="2623" y="746"/>
                    <a:pt x="2623" y="746"/>
                    <a:pt x="2623" y="746"/>
                  </a:cubicBezTo>
                  <a:cubicBezTo>
                    <a:pt x="2623" y="746"/>
                    <a:pt x="2629" y="749"/>
                    <a:pt x="2639" y="755"/>
                  </a:cubicBezTo>
                  <a:cubicBezTo>
                    <a:pt x="2674" y="776"/>
                    <a:pt x="2760" y="830"/>
                    <a:pt x="2839" y="878"/>
                  </a:cubicBezTo>
                  <a:cubicBezTo>
                    <a:pt x="2878" y="902"/>
                    <a:pt x="2915" y="925"/>
                    <a:pt x="2942" y="943"/>
                  </a:cubicBezTo>
                  <a:cubicBezTo>
                    <a:pt x="2955" y="951"/>
                    <a:pt x="2967" y="959"/>
                    <a:pt x="2974" y="964"/>
                  </a:cubicBezTo>
                  <a:cubicBezTo>
                    <a:pt x="2978" y="966"/>
                    <a:pt x="2981" y="968"/>
                    <a:pt x="2983" y="970"/>
                  </a:cubicBezTo>
                  <a:cubicBezTo>
                    <a:pt x="2984" y="970"/>
                    <a:pt x="2985" y="971"/>
                    <a:pt x="2985" y="971"/>
                  </a:cubicBezTo>
                  <a:cubicBezTo>
                    <a:pt x="2985" y="972"/>
                    <a:pt x="2985" y="972"/>
                    <a:pt x="2985" y="972"/>
                  </a:cubicBezTo>
                  <a:cubicBezTo>
                    <a:pt x="2985" y="972"/>
                    <a:pt x="2985" y="972"/>
                    <a:pt x="2985" y="972"/>
                  </a:cubicBezTo>
                  <a:cubicBezTo>
                    <a:pt x="2987" y="970"/>
                    <a:pt x="2987" y="970"/>
                    <a:pt x="2987" y="970"/>
                  </a:cubicBezTo>
                  <a:cubicBezTo>
                    <a:pt x="2985" y="971"/>
                    <a:pt x="2985" y="971"/>
                    <a:pt x="2985" y="971"/>
                  </a:cubicBezTo>
                  <a:cubicBezTo>
                    <a:pt x="2985" y="972"/>
                    <a:pt x="2985" y="972"/>
                    <a:pt x="2985" y="972"/>
                  </a:cubicBezTo>
                  <a:cubicBezTo>
                    <a:pt x="2987" y="970"/>
                    <a:pt x="2987" y="970"/>
                    <a:pt x="2987" y="970"/>
                  </a:cubicBezTo>
                  <a:cubicBezTo>
                    <a:pt x="2985" y="971"/>
                    <a:pt x="2985" y="971"/>
                    <a:pt x="2985" y="971"/>
                  </a:cubicBezTo>
                  <a:cubicBezTo>
                    <a:pt x="2988" y="969"/>
                    <a:pt x="2988" y="969"/>
                    <a:pt x="2988" y="969"/>
                  </a:cubicBezTo>
                  <a:cubicBezTo>
                    <a:pt x="2985" y="969"/>
                    <a:pt x="2985" y="969"/>
                    <a:pt x="2985" y="969"/>
                  </a:cubicBezTo>
                  <a:cubicBezTo>
                    <a:pt x="2985" y="971"/>
                    <a:pt x="2985" y="971"/>
                    <a:pt x="2985" y="971"/>
                  </a:cubicBezTo>
                  <a:cubicBezTo>
                    <a:pt x="2988" y="969"/>
                    <a:pt x="2988" y="969"/>
                    <a:pt x="2988" y="969"/>
                  </a:cubicBezTo>
                  <a:cubicBezTo>
                    <a:pt x="2985" y="969"/>
                    <a:pt x="2985" y="969"/>
                    <a:pt x="2985" y="969"/>
                  </a:cubicBezTo>
                  <a:cubicBezTo>
                    <a:pt x="2988" y="969"/>
                    <a:pt x="2988" y="969"/>
                    <a:pt x="2988" y="969"/>
                  </a:cubicBezTo>
                  <a:cubicBezTo>
                    <a:pt x="2985" y="967"/>
                    <a:pt x="2985" y="967"/>
                    <a:pt x="2985" y="967"/>
                  </a:cubicBezTo>
                  <a:cubicBezTo>
                    <a:pt x="2985" y="968"/>
                    <a:pt x="2985" y="969"/>
                    <a:pt x="2985" y="969"/>
                  </a:cubicBezTo>
                  <a:cubicBezTo>
                    <a:pt x="2988" y="969"/>
                    <a:pt x="2988" y="969"/>
                    <a:pt x="2988" y="969"/>
                  </a:cubicBezTo>
                  <a:cubicBezTo>
                    <a:pt x="2985" y="967"/>
                    <a:pt x="2985" y="967"/>
                    <a:pt x="2985" y="967"/>
                  </a:cubicBezTo>
                  <a:cubicBezTo>
                    <a:pt x="2989" y="969"/>
                    <a:pt x="2989" y="969"/>
                    <a:pt x="2989" y="969"/>
                  </a:cubicBezTo>
                  <a:cubicBezTo>
                    <a:pt x="2991" y="966"/>
                    <a:pt x="2991" y="966"/>
                    <a:pt x="2991" y="966"/>
                  </a:cubicBezTo>
                  <a:cubicBezTo>
                    <a:pt x="2614" y="749"/>
                    <a:pt x="2614" y="749"/>
                    <a:pt x="2614" y="749"/>
                  </a:cubicBezTo>
                  <a:cubicBezTo>
                    <a:pt x="2612" y="748"/>
                    <a:pt x="2610" y="748"/>
                    <a:pt x="2608" y="750"/>
                  </a:cubicBezTo>
                  <a:cubicBezTo>
                    <a:pt x="2608" y="751"/>
                    <a:pt x="2608" y="752"/>
                    <a:pt x="2608" y="752"/>
                  </a:cubicBezTo>
                  <a:cubicBezTo>
                    <a:pt x="2608" y="753"/>
                    <a:pt x="2608" y="754"/>
                    <a:pt x="2608" y="754"/>
                  </a:cubicBezTo>
                  <a:cubicBezTo>
                    <a:pt x="2608" y="755"/>
                    <a:pt x="2609" y="755"/>
                    <a:pt x="2609" y="755"/>
                  </a:cubicBezTo>
                  <a:cubicBezTo>
                    <a:pt x="2609" y="756"/>
                    <a:pt x="2610" y="756"/>
                    <a:pt x="2610" y="756"/>
                  </a:cubicBezTo>
                  <a:cubicBezTo>
                    <a:pt x="2611" y="757"/>
                    <a:pt x="2614" y="759"/>
                    <a:pt x="2617" y="761"/>
                  </a:cubicBezTo>
                  <a:cubicBezTo>
                    <a:pt x="2644" y="779"/>
                    <a:pt x="2734" y="833"/>
                    <a:pt x="2816" y="884"/>
                  </a:cubicBezTo>
                  <a:cubicBezTo>
                    <a:pt x="2858" y="909"/>
                    <a:pt x="2897" y="934"/>
                    <a:pt x="2927" y="952"/>
                  </a:cubicBezTo>
                  <a:cubicBezTo>
                    <a:pt x="2941" y="961"/>
                    <a:pt x="2953" y="969"/>
                    <a:pt x="2962" y="975"/>
                  </a:cubicBezTo>
                  <a:cubicBezTo>
                    <a:pt x="2966" y="977"/>
                    <a:pt x="2969" y="980"/>
                    <a:pt x="2971" y="981"/>
                  </a:cubicBezTo>
                  <a:cubicBezTo>
                    <a:pt x="2972" y="982"/>
                    <a:pt x="2973" y="982"/>
                    <a:pt x="2974" y="983"/>
                  </a:cubicBezTo>
                  <a:cubicBezTo>
                    <a:pt x="2974" y="983"/>
                    <a:pt x="2974" y="983"/>
                    <a:pt x="2974" y="983"/>
                  </a:cubicBezTo>
                  <a:cubicBezTo>
                    <a:pt x="2974" y="983"/>
                    <a:pt x="2974" y="983"/>
                    <a:pt x="2974" y="983"/>
                  </a:cubicBezTo>
                  <a:cubicBezTo>
                    <a:pt x="2975" y="982"/>
                    <a:pt x="2975" y="982"/>
                    <a:pt x="2975" y="982"/>
                  </a:cubicBezTo>
                  <a:cubicBezTo>
                    <a:pt x="2974" y="983"/>
                    <a:pt x="2974" y="983"/>
                    <a:pt x="2974" y="983"/>
                  </a:cubicBezTo>
                  <a:cubicBezTo>
                    <a:pt x="2974" y="983"/>
                    <a:pt x="2974" y="983"/>
                    <a:pt x="2974" y="983"/>
                  </a:cubicBezTo>
                  <a:cubicBezTo>
                    <a:pt x="2975" y="982"/>
                    <a:pt x="2975" y="982"/>
                    <a:pt x="2975" y="982"/>
                  </a:cubicBezTo>
                  <a:cubicBezTo>
                    <a:pt x="2974" y="983"/>
                    <a:pt x="2974" y="983"/>
                    <a:pt x="2974" y="983"/>
                  </a:cubicBezTo>
                  <a:cubicBezTo>
                    <a:pt x="2977" y="981"/>
                    <a:pt x="2977" y="981"/>
                    <a:pt x="2977" y="981"/>
                  </a:cubicBezTo>
                  <a:cubicBezTo>
                    <a:pt x="2973" y="982"/>
                    <a:pt x="2973" y="982"/>
                    <a:pt x="2973" y="982"/>
                  </a:cubicBezTo>
                  <a:cubicBezTo>
                    <a:pt x="2974" y="983"/>
                    <a:pt x="2974" y="983"/>
                    <a:pt x="2974" y="983"/>
                  </a:cubicBezTo>
                  <a:cubicBezTo>
                    <a:pt x="2977" y="981"/>
                    <a:pt x="2977" y="981"/>
                    <a:pt x="2977" y="981"/>
                  </a:cubicBezTo>
                  <a:cubicBezTo>
                    <a:pt x="2973" y="982"/>
                    <a:pt x="2973" y="982"/>
                    <a:pt x="2973" y="982"/>
                  </a:cubicBezTo>
                  <a:cubicBezTo>
                    <a:pt x="2977" y="981"/>
                    <a:pt x="2977" y="981"/>
                    <a:pt x="2977" y="981"/>
                  </a:cubicBezTo>
                  <a:cubicBezTo>
                    <a:pt x="2973" y="981"/>
                    <a:pt x="2973" y="981"/>
                    <a:pt x="2973" y="981"/>
                  </a:cubicBezTo>
                  <a:cubicBezTo>
                    <a:pt x="2973" y="981"/>
                    <a:pt x="2973" y="982"/>
                    <a:pt x="2973" y="982"/>
                  </a:cubicBezTo>
                  <a:cubicBezTo>
                    <a:pt x="2977" y="981"/>
                    <a:pt x="2977" y="981"/>
                    <a:pt x="2977" y="981"/>
                  </a:cubicBezTo>
                  <a:cubicBezTo>
                    <a:pt x="2973" y="981"/>
                    <a:pt x="2973" y="981"/>
                    <a:pt x="2973" y="981"/>
                  </a:cubicBezTo>
                  <a:cubicBezTo>
                    <a:pt x="2977" y="981"/>
                    <a:pt x="2977" y="981"/>
                    <a:pt x="2977" y="981"/>
                  </a:cubicBezTo>
                  <a:cubicBezTo>
                    <a:pt x="2974" y="979"/>
                    <a:pt x="2974" y="979"/>
                    <a:pt x="2974" y="979"/>
                  </a:cubicBezTo>
                  <a:cubicBezTo>
                    <a:pt x="2973" y="979"/>
                    <a:pt x="2973" y="980"/>
                    <a:pt x="2973" y="981"/>
                  </a:cubicBezTo>
                  <a:cubicBezTo>
                    <a:pt x="2977" y="981"/>
                    <a:pt x="2977" y="981"/>
                    <a:pt x="2977" y="981"/>
                  </a:cubicBezTo>
                  <a:cubicBezTo>
                    <a:pt x="2974" y="979"/>
                    <a:pt x="2974" y="979"/>
                    <a:pt x="2974" y="979"/>
                  </a:cubicBezTo>
                  <a:cubicBezTo>
                    <a:pt x="2977" y="981"/>
                    <a:pt x="2977" y="981"/>
                    <a:pt x="2977" y="981"/>
                  </a:cubicBezTo>
                  <a:cubicBezTo>
                    <a:pt x="2979" y="977"/>
                    <a:pt x="2979" y="977"/>
                    <a:pt x="2979" y="977"/>
                  </a:cubicBezTo>
                  <a:cubicBezTo>
                    <a:pt x="2596" y="758"/>
                    <a:pt x="2596" y="758"/>
                    <a:pt x="2596" y="758"/>
                  </a:cubicBezTo>
                  <a:cubicBezTo>
                    <a:pt x="2594" y="757"/>
                    <a:pt x="2592" y="758"/>
                    <a:pt x="2591" y="759"/>
                  </a:cubicBezTo>
                  <a:cubicBezTo>
                    <a:pt x="2590" y="760"/>
                    <a:pt x="2590" y="761"/>
                    <a:pt x="2590" y="762"/>
                  </a:cubicBezTo>
                  <a:cubicBezTo>
                    <a:pt x="2590" y="763"/>
                    <a:pt x="2590" y="763"/>
                    <a:pt x="2591" y="764"/>
                  </a:cubicBezTo>
                  <a:cubicBezTo>
                    <a:pt x="2591" y="765"/>
                    <a:pt x="2591" y="765"/>
                    <a:pt x="2592" y="765"/>
                  </a:cubicBezTo>
                  <a:cubicBezTo>
                    <a:pt x="2593" y="766"/>
                    <a:pt x="2593" y="767"/>
                    <a:pt x="2595" y="768"/>
                  </a:cubicBezTo>
                  <a:cubicBezTo>
                    <a:pt x="2599" y="771"/>
                    <a:pt x="2608" y="777"/>
                    <a:pt x="2620" y="785"/>
                  </a:cubicBezTo>
                  <a:cubicBezTo>
                    <a:pt x="2706" y="840"/>
                    <a:pt x="2955" y="992"/>
                    <a:pt x="2955" y="992"/>
                  </a:cubicBezTo>
                  <a:cubicBezTo>
                    <a:pt x="2958" y="989"/>
                    <a:pt x="2958" y="989"/>
                    <a:pt x="2958" y="989"/>
                  </a:cubicBezTo>
                  <a:cubicBezTo>
                    <a:pt x="2954" y="987"/>
                    <a:pt x="2954" y="987"/>
                    <a:pt x="2954" y="987"/>
                  </a:cubicBezTo>
                  <a:cubicBezTo>
                    <a:pt x="2957" y="988"/>
                    <a:pt x="2957" y="988"/>
                    <a:pt x="2957" y="988"/>
                  </a:cubicBezTo>
                  <a:cubicBezTo>
                    <a:pt x="2956" y="985"/>
                    <a:pt x="2956" y="985"/>
                    <a:pt x="2956" y="985"/>
                  </a:cubicBezTo>
                  <a:cubicBezTo>
                    <a:pt x="2955" y="985"/>
                    <a:pt x="2955" y="986"/>
                    <a:pt x="2954" y="987"/>
                  </a:cubicBezTo>
                  <a:cubicBezTo>
                    <a:pt x="2957" y="988"/>
                    <a:pt x="2957" y="988"/>
                    <a:pt x="2957" y="988"/>
                  </a:cubicBezTo>
                  <a:cubicBezTo>
                    <a:pt x="2956" y="985"/>
                    <a:pt x="2956" y="985"/>
                    <a:pt x="2956" y="985"/>
                  </a:cubicBezTo>
                  <a:cubicBezTo>
                    <a:pt x="2956" y="987"/>
                    <a:pt x="2956" y="987"/>
                    <a:pt x="2956" y="987"/>
                  </a:cubicBezTo>
                  <a:cubicBezTo>
                    <a:pt x="2956" y="985"/>
                    <a:pt x="2956" y="985"/>
                    <a:pt x="2956" y="985"/>
                  </a:cubicBezTo>
                  <a:cubicBezTo>
                    <a:pt x="2956" y="985"/>
                    <a:pt x="2956" y="985"/>
                    <a:pt x="2956" y="985"/>
                  </a:cubicBezTo>
                  <a:cubicBezTo>
                    <a:pt x="2956" y="987"/>
                    <a:pt x="2956" y="987"/>
                    <a:pt x="2956" y="987"/>
                  </a:cubicBezTo>
                  <a:cubicBezTo>
                    <a:pt x="2956" y="985"/>
                    <a:pt x="2956" y="985"/>
                    <a:pt x="2956" y="985"/>
                  </a:cubicBezTo>
                  <a:cubicBezTo>
                    <a:pt x="2956" y="985"/>
                    <a:pt x="2956" y="985"/>
                    <a:pt x="2956" y="985"/>
                  </a:cubicBezTo>
                  <a:cubicBezTo>
                    <a:pt x="2956" y="985"/>
                    <a:pt x="2955" y="985"/>
                    <a:pt x="2954" y="984"/>
                  </a:cubicBezTo>
                  <a:cubicBezTo>
                    <a:pt x="2950" y="983"/>
                    <a:pt x="2940" y="978"/>
                    <a:pt x="2928" y="972"/>
                  </a:cubicBezTo>
                  <a:cubicBezTo>
                    <a:pt x="2884" y="948"/>
                    <a:pt x="2802" y="898"/>
                    <a:pt x="2730" y="854"/>
                  </a:cubicBezTo>
                  <a:cubicBezTo>
                    <a:pt x="2693" y="832"/>
                    <a:pt x="2659" y="812"/>
                    <a:pt x="2634" y="797"/>
                  </a:cubicBezTo>
                  <a:cubicBezTo>
                    <a:pt x="2621" y="789"/>
                    <a:pt x="2610" y="783"/>
                    <a:pt x="2602" y="779"/>
                  </a:cubicBezTo>
                  <a:cubicBezTo>
                    <a:pt x="2598" y="776"/>
                    <a:pt x="2595" y="775"/>
                    <a:pt x="2592" y="774"/>
                  </a:cubicBezTo>
                  <a:cubicBezTo>
                    <a:pt x="2591" y="773"/>
                    <a:pt x="2589" y="772"/>
                    <a:pt x="2588" y="772"/>
                  </a:cubicBezTo>
                  <a:cubicBezTo>
                    <a:pt x="2587" y="772"/>
                    <a:pt x="2586" y="771"/>
                    <a:pt x="2585" y="771"/>
                  </a:cubicBezTo>
                  <a:cubicBezTo>
                    <a:pt x="2585" y="771"/>
                    <a:pt x="2584" y="771"/>
                    <a:pt x="2583" y="772"/>
                  </a:cubicBezTo>
                  <a:cubicBezTo>
                    <a:pt x="2583" y="772"/>
                    <a:pt x="2582" y="773"/>
                    <a:pt x="2581" y="774"/>
                  </a:cubicBezTo>
                  <a:cubicBezTo>
                    <a:pt x="2585" y="776"/>
                    <a:pt x="2585" y="776"/>
                    <a:pt x="2585" y="776"/>
                  </a:cubicBezTo>
                  <a:cubicBezTo>
                    <a:pt x="2581" y="773"/>
                    <a:pt x="2581" y="773"/>
                    <a:pt x="2581" y="773"/>
                  </a:cubicBezTo>
                  <a:cubicBezTo>
                    <a:pt x="2581" y="774"/>
                    <a:pt x="2581" y="775"/>
                    <a:pt x="2581" y="776"/>
                  </a:cubicBezTo>
                  <a:cubicBezTo>
                    <a:pt x="2581" y="777"/>
                    <a:pt x="2581" y="777"/>
                    <a:pt x="2581" y="778"/>
                  </a:cubicBezTo>
                  <a:cubicBezTo>
                    <a:pt x="2581" y="778"/>
                    <a:pt x="2582" y="779"/>
                    <a:pt x="2582" y="779"/>
                  </a:cubicBezTo>
                  <a:cubicBezTo>
                    <a:pt x="2583" y="780"/>
                    <a:pt x="2584" y="781"/>
                    <a:pt x="2585" y="782"/>
                  </a:cubicBezTo>
                  <a:cubicBezTo>
                    <a:pt x="2590" y="786"/>
                    <a:pt x="2599" y="792"/>
                    <a:pt x="2611" y="800"/>
                  </a:cubicBezTo>
                  <a:cubicBezTo>
                    <a:pt x="2654" y="829"/>
                    <a:pt x="2738" y="880"/>
                    <a:pt x="2811" y="925"/>
                  </a:cubicBezTo>
                  <a:cubicBezTo>
                    <a:pt x="2884" y="969"/>
                    <a:pt x="2946" y="1006"/>
                    <a:pt x="2946" y="1006"/>
                  </a:cubicBezTo>
                  <a:cubicBezTo>
                    <a:pt x="2948" y="1003"/>
                    <a:pt x="2948" y="1003"/>
                    <a:pt x="2948" y="1003"/>
                  </a:cubicBezTo>
                  <a:cubicBezTo>
                    <a:pt x="2945" y="1000"/>
                    <a:pt x="2945" y="1000"/>
                    <a:pt x="2945" y="1000"/>
                  </a:cubicBezTo>
                  <a:cubicBezTo>
                    <a:pt x="2948" y="1003"/>
                    <a:pt x="2948" y="1003"/>
                    <a:pt x="2948" y="1003"/>
                  </a:cubicBezTo>
                  <a:cubicBezTo>
                    <a:pt x="2947" y="999"/>
                    <a:pt x="2947" y="999"/>
                    <a:pt x="2947" y="999"/>
                  </a:cubicBezTo>
                  <a:cubicBezTo>
                    <a:pt x="2946" y="999"/>
                    <a:pt x="2945" y="999"/>
                    <a:pt x="2945" y="1000"/>
                  </a:cubicBezTo>
                  <a:cubicBezTo>
                    <a:pt x="2948" y="1003"/>
                    <a:pt x="2948" y="1003"/>
                    <a:pt x="2948" y="1003"/>
                  </a:cubicBezTo>
                  <a:cubicBezTo>
                    <a:pt x="2947" y="999"/>
                    <a:pt x="2947" y="999"/>
                    <a:pt x="2947" y="999"/>
                  </a:cubicBezTo>
                  <a:cubicBezTo>
                    <a:pt x="2948" y="1002"/>
                    <a:pt x="2948" y="1002"/>
                    <a:pt x="2948" y="1002"/>
                  </a:cubicBezTo>
                  <a:cubicBezTo>
                    <a:pt x="2948" y="999"/>
                    <a:pt x="2948" y="999"/>
                    <a:pt x="2948" y="999"/>
                  </a:cubicBezTo>
                  <a:cubicBezTo>
                    <a:pt x="2948" y="999"/>
                    <a:pt x="2947" y="999"/>
                    <a:pt x="2947" y="999"/>
                  </a:cubicBezTo>
                  <a:cubicBezTo>
                    <a:pt x="2948" y="1002"/>
                    <a:pt x="2948" y="1002"/>
                    <a:pt x="2948" y="1002"/>
                  </a:cubicBezTo>
                  <a:cubicBezTo>
                    <a:pt x="2948" y="999"/>
                    <a:pt x="2948" y="999"/>
                    <a:pt x="2948" y="999"/>
                  </a:cubicBezTo>
                  <a:cubicBezTo>
                    <a:pt x="2948" y="1002"/>
                    <a:pt x="2948" y="1002"/>
                    <a:pt x="2948" y="1002"/>
                  </a:cubicBezTo>
                  <a:cubicBezTo>
                    <a:pt x="2949" y="999"/>
                    <a:pt x="2949" y="999"/>
                    <a:pt x="2949" y="999"/>
                  </a:cubicBezTo>
                  <a:cubicBezTo>
                    <a:pt x="2949" y="999"/>
                    <a:pt x="2949" y="999"/>
                    <a:pt x="2948" y="999"/>
                  </a:cubicBezTo>
                  <a:cubicBezTo>
                    <a:pt x="2948" y="1002"/>
                    <a:pt x="2948" y="1002"/>
                    <a:pt x="2948" y="1002"/>
                  </a:cubicBezTo>
                  <a:cubicBezTo>
                    <a:pt x="2949" y="999"/>
                    <a:pt x="2949" y="999"/>
                    <a:pt x="2949" y="999"/>
                  </a:cubicBezTo>
                  <a:cubicBezTo>
                    <a:pt x="2948" y="1000"/>
                    <a:pt x="2948" y="1000"/>
                    <a:pt x="2948" y="1000"/>
                  </a:cubicBezTo>
                  <a:cubicBezTo>
                    <a:pt x="2949" y="999"/>
                    <a:pt x="2949" y="999"/>
                    <a:pt x="2949" y="999"/>
                  </a:cubicBezTo>
                  <a:cubicBezTo>
                    <a:pt x="2949" y="999"/>
                    <a:pt x="2949" y="999"/>
                    <a:pt x="2949" y="999"/>
                  </a:cubicBezTo>
                  <a:cubicBezTo>
                    <a:pt x="2948" y="1000"/>
                    <a:pt x="2948" y="1000"/>
                    <a:pt x="2948" y="1000"/>
                  </a:cubicBezTo>
                  <a:cubicBezTo>
                    <a:pt x="2949" y="999"/>
                    <a:pt x="2949" y="999"/>
                    <a:pt x="2949" y="999"/>
                  </a:cubicBezTo>
                  <a:cubicBezTo>
                    <a:pt x="2949" y="999"/>
                    <a:pt x="2948" y="998"/>
                    <a:pt x="2947" y="998"/>
                  </a:cubicBezTo>
                  <a:cubicBezTo>
                    <a:pt x="2943" y="996"/>
                    <a:pt x="2934" y="991"/>
                    <a:pt x="2922" y="984"/>
                  </a:cubicBezTo>
                  <a:cubicBezTo>
                    <a:pt x="2880" y="959"/>
                    <a:pt x="2795" y="909"/>
                    <a:pt x="2719" y="865"/>
                  </a:cubicBezTo>
                  <a:cubicBezTo>
                    <a:pt x="2682" y="843"/>
                    <a:pt x="2646" y="823"/>
                    <a:pt x="2620" y="808"/>
                  </a:cubicBezTo>
                  <a:cubicBezTo>
                    <a:pt x="2606" y="800"/>
                    <a:pt x="2595" y="794"/>
                    <a:pt x="2587" y="790"/>
                  </a:cubicBezTo>
                  <a:cubicBezTo>
                    <a:pt x="2583" y="788"/>
                    <a:pt x="2580" y="786"/>
                    <a:pt x="2577" y="785"/>
                  </a:cubicBezTo>
                  <a:cubicBezTo>
                    <a:pt x="2576" y="784"/>
                    <a:pt x="2575" y="784"/>
                    <a:pt x="2574" y="784"/>
                  </a:cubicBezTo>
                  <a:cubicBezTo>
                    <a:pt x="2573" y="783"/>
                    <a:pt x="2573" y="783"/>
                    <a:pt x="2572" y="783"/>
                  </a:cubicBezTo>
                  <a:cubicBezTo>
                    <a:pt x="2572" y="783"/>
                    <a:pt x="2571" y="783"/>
                    <a:pt x="2571" y="783"/>
                  </a:cubicBezTo>
                  <a:cubicBezTo>
                    <a:pt x="2570" y="783"/>
                    <a:pt x="2570" y="783"/>
                    <a:pt x="2569" y="783"/>
                  </a:cubicBezTo>
                  <a:cubicBezTo>
                    <a:pt x="2568" y="783"/>
                    <a:pt x="2567" y="784"/>
                    <a:pt x="2567" y="785"/>
                  </a:cubicBezTo>
                  <a:cubicBezTo>
                    <a:pt x="2566" y="787"/>
                    <a:pt x="2566" y="789"/>
                    <a:pt x="2568" y="790"/>
                  </a:cubicBezTo>
                  <a:cubicBezTo>
                    <a:pt x="2930" y="1017"/>
                    <a:pt x="2930" y="1017"/>
                    <a:pt x="2930" y="1017"/>
                  </a:cubicBezTo>
                  <a:cubicBezTo>
                    <a:pt x="2932" y="1013"/>
                    <a:pt x="2932" y="1013"/>
                    <a:pt x="2932" y="1013"/>
                  </a:cubicBezTo>
                  <a:cubicBezTo>
                    <a:pt x="2929" y="1011"/>
                    <a:pt x="2929" y="1011"/>
                    <a:pt x="2929" y="1011"/>
                  </a:cubicBezTo>
                  <a:cubicBezTo>
                    <a:pt x="2932" y="1013"/>
                    <a:pt x="2932" y="1013"/>
                    <a:pt x="2932" y="1013"/>
                  </a:cubicBezTo>
                  <a:cubicBezTo>
                    <a:pt x="2931" y="1009"/>
                    <a:pt x="2931" y="1009"/>
                    <a:pt x="2931" y="1009"/>
                  </a:cubicBezTo>
                  <a:cubicBezTo>
                    <a:pt x="2930" y="1010"/>
                    <a:pt x="2930" y="1010"/>
                    <a:pt x="2929" y="1011"/>
                  </a:cubicBezTo>
                  <a:cubicBezTo>
                    <a:pt x="2932" y="1013"/>
                    <a:pt x="2932" y="1013"/>
                    <a:pt x="2932" y="1013"/>
                  </a:cubicBezTo>
                  <a:cubicBezTo>
                    <a:pt x="2931" y="1009"/>
                    <a:pt x="2931" y="1009"/>
                    <a:pt x="2931" y="1009"/>
                  </a:cubicBezTo>
                  <a:cubicBezTo>
                    <a:pt x="2932" y="1013"/>
                    <a:pt x="2932" y="1013"/>
                    <a:pt x="2932" y="1013"/>
                  </a:cubicBezTo>
                  <a:cubicBezTo>
                    <a:pt x="2932" y="1009"/>
                    <a:pt x="2932" y="1009"/>
                    <a:pt x="2932" y="1009"/>
                  </a:cubicBezTo>
                  <a:cubicBezTo>
                    <a:pt x="2932" y="1009"/>
                    <a:pt x="2932" y="1009"/>
                    <a:pt x="2931" y="1009"/>
                  </a:cubicBezTo>
                  <a:cubicBezTo>
                    <a:pt x="2932" y="1013"/>
                    <a:pt x="2932" y="1013"/>
                    <a:pt x="2932" y="1013"/>
                  </a:cubicBezTo>
                  <a:cubicBezTo>
                    <a:pt x="2932" y="1009"/>
                    <a:pt x="2932" y="1009"/>
                    <a:pt x="2932" y="1009"/>
                  </a:cubicBezTo>
                  <a:cubicBezTo>
                    <a:pt x="2932" y="1013"/>
                    <a:pt x="2932" y="1013"/>
                    <a:pt x="2932" y="1013"/>
                  </a:cubicBezTo>
                  <a:cubicBezTo>
                    <a:pt x="2933" y="1009"/>
                    <a:pt x="2933" y="1009"/>
                    <a:pt x="2933" y="1009"/>
                  </a:cubicBezTo>
                  <a:cubicBezTo>
                    <a:pt x="2933" y="1009"/>
                    <a:pt x="2933" y="1009"/>
                    <a:pt x="2932" y="1009"/>
                  </a:cubicBezTo>
                  <a:cubicBezTo>
                    <a:pt x="2932" y="1013"/>
                    <a:pt x="2932" y="1013"/>
                    <a:pt x="2932" y="1013"/>
                  </a:cubicBezTo>
                  <a:cubicBezTo>
                    <a:pt x="2933" y="1009"/>
                    <a:pt x="2933" y="1009"/>
                    <a:pt x="2933" y="1009"/>
                  </a:cubicBezTo>
                  <a:cubicBezTo>
                    <a:pt x="2933" y="1009"/>
                    <a:pt x="2933" y="1009"/>
                    <a:pt x="2933" y="1009"/>
                  </a:cubicBezTo>
                  <a:cubicBezTo>
                    <a:pt x="2933" y="1009"/>
                    <a:pt x="2933" y="1009"/>
                    <a:pt x="2933" y="1009"/>
                  </a:cubicBezTo>
                  <a:cubicBezTo>
                    <a:pt x="2933" y="1009"/>
                    <a:pt x="2933" y="1009"/>
                    <a:pt x="2933" y="1009"/>
                  </a:cubicBezTo>
                  <a:cubicBezTo>
                    <a:pt x="2933" y="1009"/>
                    <a:pt x="2933" y="1009"/>
                    <a:pt x="2933" y="1009"/>
                  </a:cubicBezTo>
                  <a:cubicBezTo>
                    <a:pt x="2933" y="1009"/>
                    <a:pt x="2933" y="1009"/>
                    <a:pt x="2933" y="1009"/>
                  </a:cubicBezTo>
                  <a:cubicBezTo>
                    <a:pt x="2933" y="1009"/>
                    <a:pt x="2932" y="1009"/>
                    <a:pt x="2931" y="1008"/>
                  </a:cubicBezTo>
                  <a:cubicBezTo>
                    <a:pt x="2927" y="1006"/>
                    <a:pt x="2917" y="1001"/>
                    <a:pt x="2905" y="994"/>
                  </a:cubicBezTo>
                  <a:cubicBezTo>
                    <a:pt x="2860" y="968"/>
                    <a:pt x="2774" y="918"/>
                    <a:pt x="2698" y="873"/>
                  </a:cubicBezTo>
                  <a:cubicBezTo>
                    <a:pt x="2660" y="851"/>
                    <a:pt x="2625" y="830"/>
                    <a:pt x="2599" y="815"/>
                  </a:cubicBezTo>
                  <a:cubicBezTo>
                    <a:pt x="2586" y="807"/>
                    <a:pt x="2576" y="801"/>
                    <a:pt x="2569" y="797"/>
                  </a:cubicBezTo>
                  <a:cubicBezTo>
                    <a:pt x="2565" y="795"/>
                    <a:pt x="2562" y="793"/>
                    <a:pt x="2560" y="792"/>
                  </a:cubicBezTo>
                  <a:cubicBezTo>
                    <a:pt x="2559" y="791"/>
                    <a:pt x="2558" y="791"/>
                    <a:pt x="2558" y="791"/>
                  </a:cubicBezTo>
                  <a:cubicBezTo>
                    <a:pt x="2557" y="790"/>
                    <a:pt x="2557" y="790"/>
                    <a:pt x="2557" y="790"/>
                  </a:cubicBezTo>
                  <a:cubicBezTo>
                    <a:pt x="2556" y="790"/>
                    <a:pt x="2556" y="790"/>
                    <a:pt x="2556" y="790"/>
                  </a:cubicBezTo>
                  <a:cubicBezTo>
                    <a:pt x="2556" y="790"/>
                    <a:pt x="2556" y="790"/>
                    <a:pt x="2556" y="790"/>
                  </a:cubicBezTo>
                  <a:cubicBezTo>
                    <a:pt x="2556" y="790"/>
                    <a:pt x="2556" y="790"/>
                    <a:pt x="2555" y="790"/>
                  </a:cubicBezTo>
                  <a:cubicBezTo>
                    <a:pt x="2553" y="790"/>
                    <a:pt x="2552" y="790"/>
                    <a:pt x="2551" y="791"/>
                  </a:cubicBezTo>
                  <a:cubicBezTo>
                    <a:pt x="2551" y="792"/>
                    <a:pt x="2551" y="793"/>
                    <a:pt x="2551" y="794"/>
                  </a:cubicBezTo>
                  <a:cubicBezTo>
                    <a:pt x="2551" y="795"/>
                    <a:pt x="2551" y="796"/>
                    <a:pt x="2551" y="797"/>
                  </a:cubicBezTo>
                  <a:cubicBezTo>
                    <a:pt x="2552" y="798"/>
                    <a:pt x="2553" y="799"/>
                    <a:pt x="2554" y="800"/>
                  </a:cubicBezTo>
                  <a:cubicBezTo>
                    <a:pt x="2556" y="802"/>
                    <a:pt x="2560" y="805"/>
                    <a:pt x="2564" y="808"/>
                  </a:cubicBezTo>
                  <a:cubicBezTo>
                    <a:pt x="2580" y="820"/>
                    <a:pt x="2610" y="840"/>
                    <a:pt x="2646" y="862"/>
                  </a:cubicBezTo>
                  <a:cubicBezTo>
                    <a:pt x="2755" y="931"/>
                    <a:pt x="2921" y="1027"/>
                    <a:pt x="2921" y="1027"/>
                  </a:cubicBezTo>
                  <a:cubicBezTo>
                    <a:pt x="2923" y="1028"/>
                    <a:pt x="2925" y="1027"/>
                    <a:pt x="2926" y="1026"/>
                  </a:cubicBezTo>
                  <a:cubicBezTo>
                    <a:pt x="2927" y="1024"/>
                    <a:pt x="2927" y="1021"/>
                    <a:pt x="2925" y="1020"/>
                  </a:cubicBezTo>
                  <a:cubicBezTo>
                    <a:pt x="2925" y="1020"/>
                    <a:pt x="2832" y="966"/>
                    <a:pt x="2738" y="911"/>
                  </a:cubicBezTo>
                  <a:cubicBezTo>
                    <a:pt x="2691" y="884"/>
                    <a:pt x="2644" y="857"/>
                    <a:pt x="2608" y="836"/>
                  </a:cubicBezTo>
                  <a:cubicBezTo>
                    <a:pt x="2590" y="826"/>
                    <a:pt x="2575" y="818"/>
                    <a:pt x="2564" y="812"/>
                  </a:cubicBezTo>
                  <a:cubicBezTo>
                    <a:pt x="2559" y="809"/>
                    <a:pt x="2555" y="806"/>
                    <a:pt x="2551" y="805"/>
                  </a:cubicBezTo>
                  <a:cubicBezTo>
                    <a:pt x="2550" y="804"/>
                    <a:pt x="2549" y="803"/>
                    <a:pt x="2548" y="803"/>
                  </a:cubicBezTo>
                  <a:cubicBezTo>
                    <a:pt x="2547" y="803"/>
                    <a:pt x="2547" y="802"/>
                    <a:pt x="2546" y="802"/>
                  </a:cubicBezTo>
                  <a:cubicBezTo>
                    <a:pt x="2545" y="802"/>
                    <a:pt x="2545" y="802"/>
                    <a:pt x="2545" y="802"/>
                  </a:cubicBezTo>
                  <a:cubicBezTo>
                    <a:pt x="2545" y="802"/>
                    <a:pt x="2545" y="802"/>
                    <a:pt x="2544" y="802"/>
                  </a:cubicBezTo>
                  <a:cubicBezTo>
                    <a:pt x="2544" y="802"/>
                    <a:pt x="2543" y="802"/>
                    <a:pt x="2543" y="802"/>
                  </a:cubicBezTo>
                  <a:cubicBezTo>
                    <a:pt x="2542" y="802"/>
                    <a:pt x="2541" y="803"/>
                    <a:pt x="2541" y="804"/>
                  </a:cubicBezTo>
                  <a:cubicBezTo>
                    <a:pt x="2540" y="806"/>
                    <a:pt x="2540" y="808"/>
                    <a:pt x="2542" y="809"/>
                  </a:cubicBezTo>
                  <a:cubicBezTo>
                    <a:pt x="2906" y="1037"/>
                    <a:pt x="2906" y="1037"/>
                    <a:pt x="2906" y="1037"/>
                  </a:cubicBezTo>
                  <a:cubicBezTo>
                    <a:pt x="2908" y="1033"/>
                    <a:pt x="2908" y="1033"/>
                    <a:pt x="2908" y="1033"/>
                  </a:cubicBezTo>
                  <a:cubicBezTo>
                    <a:pt x="2910" y="1030"/>
                    <a:pt x="2910" y="1030"/>
                    <a:pt x="2910" y="1030"/>
                  </a:cubicBezTo>
                  <a:cubicBezTo>
                    <a:pt x="2910" y="1030"/>
                    <a:pt x="2816" y="974"/>
                    <a:pt x="2722" y="919"/>
                  </a:cubicBezTo>
                  <a:cubicBezTo>
                    <a:pt x="2675" y="891"/>
                    <a:pt x="2627" y="863"/>
                    <a:pt x="2592" y="843"/>
                  </a:cubicBezTo>
                  <a:cubicBezTo>
                    <a:pt x="2574" y="832"/>
                    <a:pt x="2559" y="823"/>
                    <a:pt x="2549" y="817"/>
                  </a:cubicBezTo>
                  <a:cubicBezTo>
                    <a:pt x="2543" y="814"/>
                    <a:pt x="2539" y="812"/>
                    <a:pt x="2536" y="810"/>
                  </a:cubicBezTo>
                  <a:cubicBezTo>
                    <a:pt x="2535" y="809"/>
                    <a:pt x="2534" y="809"/>
                    <a:pt x="2533" y="808"/>
                  </a:cubicBezTo>
                  <a:cubicBezTo>
                    <a:pt x="2533" y="808"/>
                    <a:pt x="2532" y="808"/>
                    <a:pt x="2532" y="808"/>
                  </a:cubicBezTo>
                  <a:cubicBezTo>
                    <a:pt x="2532" y="808"/>
                    <a:pt x="2532" y="808"/>
                    <a:pt x="2532" y="808"/>
                  </a:cubicBezTo>
                  <a:cubicBezTo>
                    <a:pt x="2531" y="808"/>
                    <a:pt x="2531" y="808"/>
                    <a:pt x="2531" y="808"/>
                  </a:cubicBezTo>
                  <a:cubicBezTo>
                    <a:pt x="2531" y="807"/>
                    <a:pt x="2531" y="807"/>
                    <a:pt x="2531" y="807"/>
                  </a:cubicBezTo>
                  <a:cubicBezTo>
                    <a:pt x="2531" y="807"/>
                    <a:pt x="2531" y="807"/>
                    <a:pt x="2530" y="807"/>
                  </a:cubicBezTo>
                  <a:cubicBezTo>
                    <a:pt x="2528" y="807"/>
                    <a:pt x="2527" y="808"/>
                    <a:pt x="2526" y="810"/>
                  </a:cubicBezTo>
                  <a:cubicBezTo>
                    <a:pt x="2526" y="812"/>
                    <a:pt x="2526" y="814"/>
                    <a:pt x="2528" y="815"/>
                  </a:cubicBezTo>
                  <a:cubicBezTo>
                    <a:pt x="2701" y="923"/>
                    <a:pt x="2701" y="923"/>
                    <a:pt x="2701" y="923"/>
                  </a:cubicBezTo>
                  <a:cubicBezTo>
                    <a:pt x="2525" y="821"/>
                    <a:pt x="2525" y="821"/>
                    <a:pt x="2525" y="821"/>
                  </a:cubicBezTo>
                  <a:cubicBezTo>
                    <a:pt x="2523" y="820"/>
                    <a:pt x="2520" y="820"/>
                    <a:pt x="2519" y="822"/>
                  </a:cubicBezTo>
                  <a:cubicBezTo>
                    <a:pt x="2518" y="824"/>
                    <a:pt x="2519" y="827"/>
                    <a:pt x="2521" y="828"/>
                  </a:cubicBezTo>
                  <a:cubicBezTo>
                    <a:pt x="2888" y="1057"/>
                    <a:pt x="2888" y="1057"/>
                    <a:pt x="2888" y="1057"/>
                  </a:cubicBezTo>
                  <a:cubicBezTo>
                    <a:pt x="2890" y="1054"/>
                    <a:pt x="2890" y="1054"/>
                    <a:pt x="2890" y="1054"/>
                  </a:cubicBezTo>
                  <a:cubicBezTo>
                    <a:pt x="2887" y="1052"/>
                    <a:pt x="2887" y="1052"/>
                    <a:pt x="2887" y="1052"/>
                  </a:cubicBezTo>
                  <a:cubicBezTo>
                    <a:pt x="2890" y="1054"/>
                    <a:pt x="2890" y="1054"/>
                    <a:pt x="2890" y="1054"/>
                  </a:cubicBezTo>
                  <a:cubicBezTo>
                    <a:pt x="2889" y="1050"/>
                    <a:pt x="2889" y="1050"/>
                    <a:pt x="2889" y="1050"/>
                  </a:cubicBezTo>
                  <a:cubicBezTo>
                    <a:pt x="2888" y="1051"/>
                    <a:pt x="2887" y="1051"/>
                    <a:pt x="2887" y="1052"/>
                  </a:cubicBezTo>
                  <a:cubicBezTo>
                    <a:pt x="2890" y="1054"/>
                    <a:pt x="2890" y="1054"/>
                    <a:pt x="2890" y="1054"/>
                  </a:cubicBezTo>
                  <a:cubicBezTo>
                    <a:pt x="2889" y="1050"/>
                    <a:pt x="2889" y="1050"/>
                    <a:pt x="2889" y="1050"/>
                  </a:cubicBezTo>
                  <a:cubicBezTo>
                    <a:pt x="2890" y="1053"/>
                    <a:pt x="2890" y="1053"/>
                    <a:pt x="2890" y="1053"/>
                  </a:cubicBezTo>
                  <a:cubicBezTo>
                    <a:pt x="2890" y="1050"/>
                    <a:pt x="2890" y="1050"/>
                    <a:pt x="2890" y="1050"/>
                  </a:cubicBezTo>
                  <a:cubicBezTo>
                    <a:pt x="2889" y="1050"/>
                    <a:pt x="2889" y="1050"/>
                    <a:pt x="2889" y="1050"/>
                  </a:cubicBezTo>
                  <a:cubicBezTo>
                    <a:pt x="2890" y="1053"/>
                    <a:pt x="2890" y="1053"/>
                    <a:pt x="2890" y="1053"/>
                  </a:cubicBezTo>
                  <a:cubicBezTo>
                    <a:pt x="2890" y="1050"/>
                    <a:pt x="2890" y="1050"/>
                    <a:pt x="2890" y="1050"/>
                  </a:cubicBezTo>
                  <a:cubicBezTo>
                    <a:pt x="2890" y="1051"/>
                    <a:pt x="2890" y="1051"/>
                    <a:pt x="2890" y="1051"/>
                  </a:cubicBezTo>
                  <a:cubicBezTo>
                    <a:pt x="2890" y="1050"/>
                    <a:pt x="2890" y="1050"/>
                    <a:pt x="2890" y="1050"/>
                  </a:cubicBezTo>
                  <a:cubicBezTo>
                    <a:pt x="2890" y="1050"/>
                    <a:pt x="2890" y="1050"/>
                    <a:pt x="2890" y="1050"/>
                  </a:cubicBezTo>
                  <a:cubicBezTo>
                    <a:pt x="2890" y="1051"/>
                    <a:pt x="2890" y="1051"/>
                    <a:pt x="2890" y="1051"/>
                  </a:cubicBezTo>
                  <a:cubicBezTo>
                    <a:pt x="2890" y="1050"/>
                    <a:pt x="2890" y="1050"/>
                    <a:pt x="2890" y="1050"/>
                  </a:cubicBezTo>
                  <a:cubicBezTo>
                    <a:pt x="2890" y="1050"/>
                    <a:pt x="2889" y="1050"/>
                    <a:pt x="2888" y="1050"/>
                  </a:cubicBezTo>
                  <a:cubicBezTo>
                    <a:pt x="2883" y="1048"/>
                    <a:pt x="2873" y="1043"/>
                    <a:pt x="2861" y="1036"/>
                  </a:cubicBezTo>
                  <a:cubicBezTo>
                    <a:pt x="2817" y="1011"/>
                    <a:pt x="2733" y="959"/>
                    <a:pt x="2658" y="914"/>
                  </a:cubicBezTo>
                  <a:cubicBezTo>
                    <a:pt x="2621" y="891"/>
                    <a:pt x="2586" y="870"/>
                    <a:pt x="2560" y="854"/>
                  </a:cubicBezTo>
                  <a:cubicBezTo>
                    <a:pt x="2547" y="846"/>
                    <a:pt x="2536" y="840"/>
                    <a:pt x="2527" y="836"/>
                  </a:cubicBezTo>
                  <a:cubicBezTo>
                    <a:pt x="2523" y="833"/>
                    <a:pt x="2520" y="832"/>
                    <a:pt x="2517" y="830"/>
                  </a:cubicBezTo>
                  <a:cubicBezTo>
                    <a:pt x="2516" y="830"/>
                    <a:pt x="2514" y="829"/>
                    <a:pt x="2513" y="829"/>
                  </a:cubicBezTo>
                  <a:cubicBezTo>
                    <a:pt x="2512" y="829"/>
                    <a:pt x="2511" y="828"/>
                    <a:pt x="2510" y="828"/>
                  </a:cubicBezTo>
                  <a:cubicBezTo>
                    <a:pt x="2510" y="828"/>
                    <a:pt x="2509" y="828"/>
                    <a:pt x="2508" y="829"/>
                  </a:cubicBezTo>
                  <a:cubicBezTo>
                    <a:pt x="2508" y="829"/>
                    <a:pt x="2507" y="829"/>
                    <a:pt x="2506" y="830"/>
                  </a:cubicBezTo>
                  <a:cubicBezTo>
                    <a:pt x="2510" y="832"/>
                    <a:pt x="2510" y="832"/>
                    <a:pt x="2510" y="832"/>
                  </a:cubicBezTo>
                  <a:cubicBezTo>
                    <a:pt x="2506" y="830"/>
                    <a:pt x="2506" y="830"/>
                    <a:pt x="2506" y="830"/>
                  </a:cubicBezTo>
                  <a:cubicBezTo>
                    <a:pt x="2506" y="831"/>
                    <a:pt x="2506" y="832"/>
                    <a:pt x="2506" y="833"/>
                  </a:cubicBezTo>
                  <a:cubicBezTo>
                    <a:pt x="2506" y="834"/>
                    <a:pt x="2506" y="834"/>
                    <a:pt x="2506" y="835"/>
                  </a:cubicBezTo>
                  <a:cubicBezTo>
                    <a:pt x="2507" y="835"/>
                    <a:pt x="2507" y="836"/>
                    <a:pt x="2507" y="836"/>
                  </a:cubicBezTo>
                  <a:cubicBezTo>
                    <a:pt x="2508" y="837"/>
                    <a:pt x="2509" y="838"/>
                    <a:pt x="2510" y="839"/>
                  </a:cubicBezTo>
                  <a:cubicBezTo>
                    <a:pt x="2515" y="842"/>
                    <a:pt x="2524" y="848"/>
                    <a:pt x="2536" y="856"/>
                  </a:cubicBezTo>
                  <a:cubicBezTo>
                    <a:pt x="2579" y="883"/>
                    <a:pt x="2663" y="934"/>
                    <a:pt x="2737" y="978"/>
                  </a:cubicBezTo>
                  <a:cubicBezTo>
                    <a:pt x="2773" y="1001"/>
                    <a:pt x="2807" y="1021"/>
                    <a:pt x="2832" y="1037"/>
                  </a:cubicBezTo>
                  <a:cubicBezTo>
                    <a:pt x="2845" y="1044"/>
                    <a:pt x="2855" y="1051"/>
                    <a:pt x="2862" y="1056"/>
                  </a:cubicBezTo>
                  <a:cubicBezTo>
                    <a:pt x="2865" y="1058"/>
                    <a:pt x="2868" y="1060"/>
                    <a:pt x="2870" y="1061"/>
                  </a:cubicBezTo>
                  <a:cubicBezTo>
                    <a:pt x="2870" y="1062"/>
                    <a:pt x="2871" y="1062"/>
                    <a:pt x="2871" y="1063"/>
                  </a:cubicBezTo>
                  <a:cubicBezTo>
                    <a:pt x="2871" y="1063"/>
                    <a:pt x="2871" y="1063"/>
                    <a:pt x="2871" y="1063"/>
                  </a:cubicBezTo>
                  <a:cubicBezTo>
                    <a:pt x="2871" y="1063"/>
                    <a:pt x="2871" y="1063"/>
                    <a:pt x="2871" y="1063"/>
                  </a:cubicBezTo>
                  <a:cubicBezTo>
                    <a:pt x="2873" y="1061"/>
                    <a:pt x="2873" y="1061"/>
                    <a:pt x="2873" y="1061"/>
                  </a:cubicBezTo>
                  <a:cubicBezTo>
                    <a:pt x="2871" y="1062"/>
                    <a:pt x="2871" y="1062"/>
                    <a:pt x="2871" y="1062"/>
                  </a:cubicBezTo>
                  <a:cubicBezTo>
                    <a:pt x="2871" y="1063"/>
                    <a:pt x="2871" y="1063"/>
                    <a:pt x="2871" y="1063"/>
                  </a:cubicBezTo>
                  <a:cubicBezTo>
                    <a:pt x="2873" y="1061"/>
                    <a:pt x="2873" y="1061"/>
                    <a:pt x="2873" y="1061"/>
                  </a:cubicBezTo>
                  <a:cubicBezTo>
                    <a:pt x="2871" y="1062"/>
                    <a:pt x="2871" y="1062"/>
                    <a:pt x="2871" y="1062"/>
                  </a:cubicBezTo>
                  <a:cubicBezTo>
                    <a:pt x="2874" y="1061"/>
                    <a:pt x="2874" y="1061"/>
                    <a:pt x="2874" y="1061"/>
                  </a:cubicBezTo>
                  <a:cubicBezTo>
                    <a:pt x="2871" y="1061"/>
                    <a:pt x="2871" y="1061"/>
                    <a:pt x="2871" y="1061"/>
                  </a:cubicBezTo>
                  <a:cubicBezTo>
                    <a:pt x="2871" y="1062"/>
                    <a:pt x="2871" y="1062"/>
                    <a:pt x="2871" y="1062"/>
                  </a:cubicBezTo>
                  <a:cubicBezTo>
                    <a:pt x="2874" y="1061"/>
                    <a:pt x="2874" y="1061"/>
                    <a:pt x="2874" y="1061"/>
                  </a:cubicBezTo>
                  <a:cubicBezTo>
                    <a:pt x="2871" y="1061"/>
                    <a:pt x="2871" y="1061"/>
                    <a:pt x="2871" y="1061"/>
                  </a:cubicBezTo>
                  <a:cubicBezTo>
                    <a:pt x="2875" y="1061"/>
                    <a:pt x="2875" y="1061"/>
                    <a:pt x="2875" y="1061"/>
                  </a:cubicBezTo>
                  <a:cubicBezTo>
                    <a:pt x="2871" y="1059"/>
                    <a:pt x="2871" y="1059"/>
                    <a:pt x="2871" y="1059"/>
                  </a:cubicBezTo>
                  <a:cubicBezTo>
                    <a:pt x="2871" y="1059"/>
                    <a:pt x="2871" y="1060"/>
                    <a:pt x="2871" y="1061"/>
                  </a:cubicBezTo>
                  <a:cubicBezTo>
                    <a:pt x="2875" y="1061"/>
                    <a:pt x="2875" y="1061"/>
                    <a:pt x="2875" y="1061"/>
                  </a:cubicBezTo>
                  <a:cubicBezTo>
                    <a:pt x="2871" y="1059"/>
                    <a:pt x="2871" y="1059"/>
                    <a:pt x="2871" y="1059"/>
                  </a:cubicBezTo>
                  <a:cubicBezTo>
                    <a:pt x="2875" y="1061"/>
                    <a:pt x="2875" y="1061"/>
                    <a:pt x="2875" y="1061"/>
                  </a:cubicBezTo>
                  <a:cubicBezTo>
                    <a:pt x="2877" y="1057"/>
                    <a:pt x="2877" y="1057"/>
                    <a:pt x="2877" y="1057"/>
                  </a:cubicBezTo>
                  <a:cubicBezTo>
                    <a:pt x="2877" y="1057"/>
                    <a:pt x="2788" y="1003"/>
                    <a:pt x="2697" y="949"/>
                  </a:cubicBezTo>
                  <a:cubicBezTo>
                    <a:pt x="2651" y="922"/>
                    <a:pt x="2604" y="895"/>
                    <a:pt x="2568" y="875"/>
                  </a:cubicBezTo>
                  <a:cubicBezTo>
                    <a:pt x="2550" y="864"/>
                    <a:pt x="2534" y="856"/>
                    <a:pt x="2522" y="850"/>
                  </a:cubicBezTo>
                  <a:cubicBezTo>
                    <a:pt x="2516" y="847"/>
                    <a:pt x="2511" y="845"/>
                    <a:pt x="2507" y="843"/>
                  </a:cubicBezTo>
                  <a:cubicBezTo>
                    <a:pt x="2505" y="842"/>
                    <a:pt x="2504" y="842"/>
                    <a:pt x="2502" y="841"/>
                  </a:cubicBezTo>
                  <a:cubicBezTo>
                    <a:pt x="2501" y="841"/>
                    <a:pt x="2499" y="840"/>
                    <a:pt x="2498" y="840"/>
                  </a:cubicBezTo>
                  <a:cubicBezTo>
                    <a:pt x="2497" y="840"/>
                    <a:pt x="2497" y="840"/>
                    <a:pt x="2496" y="841"/>
                  </a:cubicBezTo>
                  <a:cubicBezTo>
                    <a:pt x="2495" y="841"/>
                    <a:pt x="2494" y="841"/>
                    <a:pt x="2494" y="843"/>
                  </a:cubicBezTo>
                  <a:cubicBezTo>
                    <a:pt x="2493" y="843"/>
                    <a:pt x="2493" y="845"/>
                    <a:pt x="2493" y="846"/>
                  </a:cubicBezTo>
                  <a:cubicBezTo>
                    <a:pt x="2493" y="847"/>
                    <a:pt x="2494" y="848"/>
                    <a:pt x="2495" y="848"/>
                  </a:cubicBezTo>
                  <a:cubicBezTo>
                    <a:pt x="2495" y="848"/>
                    <a:pt x="2501" y="852"/>
                    <a:pt x="2511" y="858"/>
                  </a:cubicBezTo>
                  <a:cubicBezTo>
                    <a:pt x="2546" y="879"/>
                    <a:pt x="2633" y="933"/>
                    <a:pt x="2712" y="982"/>
                  </a:cubicBezTo>
                  <a:cubicBezTo>
                    <a:pt x="2752" y="1007"/>
                    <a:pt x="2789" y="1030"/>
                    <a:pt x="2817" y="1047"/>
                  </a:cubicBezTo>
                  <a:cubicBezTo>
                    <a:pt x="2830" y="1056"/>
                    <a:pt x="2842" y="1063"/>
                    <a:pt x="2849" y="1068"/>
                  </a:cubicBezTo>
                  <a:cubicBezTo>
                    <a:pt x="2853" y="1071"/>
                    <a:pt x="2856" y="1073"/>
                    <a:pt x="2858" y="1074"/>
                  </a:cubicBezTo>
                  <a:cubicBezTo>
                    <a:pt x="2859" y="1075"/>
                    <a:pt x="2860" y="1076"/>
                    <a:pt x="2860" y="1076"/>
                  </a:cubicBezTo>
                  <a:cubicBezTo>
                    <a:pt x="2861" y="1076"/>
                    <a:pt x="2861" y="1076"/>
                    <a:pt x="2861" y="1076"/>
                  </a:cubicBezTo>
                  <a:cubicBezTo>
                    <a:pt x="2861" y="1076"/>
                    <a:pt x="2861" y="1076"/>
                    <a:pt x="2861" y="1076"/>
                  </a:cubicBezTo>
                  <a:cubicBezTo>
                    <a:pt x="2862" y="1075"/>
                    <a:pt x="2862" y="1075"/>
                    <a:pt x="2862" y="1075"/>
                  </a:cubicBezTo>
                  <a:cubicBezTo>
                    <a:pt x="2860" y="1076"/>
                    <a:pt x="2860" y="1076"/>
                    <a:pt x="2860" y="1076"/>
                  </a:cubicBezTo>
                  <a:cubicBezTo>
                    <a:pt x="2861" y="1076"/>
                    <a:pt x="2861" y="1076"/>
                    <a:pt x="2861" y="1076"/>
                  </a:cubicBezTo>
                  <a:cubicBezTo>
                    <a:pt x="2862" y="1075"/>
                    <a:pt x="2862" y="1075"/>
                    <a:pt x="2862" y="1075"/>
                  </a:cubicBezTo>
                  <a:cubicBezTo>
                    <a:pt x="2860" y="1076"/>
                    <a:pt x="2860" y="1076"/>
                    <a:pt x="2860" y="1076"/>
                  </a:cubicBezTo>
                  <a:cubicBezTo>
                    <a:pt x="2863" y="1074"/>
                    <a:pt x="2863" y="1074"/>
                    <a:pt x="2863" y="1074"/>
                  </a:cubicBezTo>
                  <a:cubicBezTo>
                    <a:pt x="2860" y="1075"/>
                    <a:pt x="2860" y="1075"/>
                    <a:pt x="2860" y="1075"/>
                  </a:cubicBezTo>
                  <a:cubicBezTo>
                    <a:pt x="2860" y="1076"/>
                    <a:pt x="2860" y="1076"/>
                    <a:pt x="2860" y="1076"/>
                  </a:cubicBezTo>
                  <a:cubicBezTo>
                    <a:pt x="2863" y="1074"/>
                    <a:pt x="2863" y="1074"/>
                    <a:pt x="2863" y="1074"/>
                  </a:cubicBezTo>
                  <a:cubicBezTo>
                    <a:pt x="2860" y="1075"/>
                    <a:pt x="2860" y="1075"/>
                    <a:pt x="2860" y="1075"/>
                  </a:cubicBezTo>
                  <a:cubicBezTo>
                    <a:pt x="2864" y="1074"/>
                    <a:pt x="2864" y="1074"/>
                    <a:pt x="2864" y="1074"/>
                  </a:cubicBezTo>
                  <a:cubicBezTo>
                    <a:pt x="2860" y="1074"/>
                    <a:pt x="2860" y="1074"/>
                    <a:pt x="2860" y="1074"/>
                  </a:cubicBezTo>
                  <a:cubicBezTo>
                    <a:pt x="2860" y="1075"/>
                    <a:pt x="2860" y="1075"/>
                    <a:pt x="2860" y="1075"/>
                  </a:cubicBezTo>
                  <a:cubicBezTo>
                    <a:pt x="2864" y="1074"/>
                    <a:pt x="2864" y="1074"/>
                    <a:pt x="2864" y="1074"/>
                  </a:cubicBezTo>
                  <a:cubicBezTo>
                    <a:pt x="2860" y="1074"/>
                    <a:pt x="2860" y="1074"/>
                    <a:pt x="2860" y="1074"/>
                  </a:cubicBezTo>
                  <a:cubicBezTo>
                    <a:pt x="2864" y="1074"/>
                    <a:pt x="2864" y="1074"/>
                    <a:pt x="2864" y="1074"/>
                  </a:cubicBezTo>
                  <a:cubicBezTo>
                    <a:pt x="2860" y="1072"/>
                    <a:pt x="2860" y="1072"/>
                    <a:pt x="2860" y="1072"/>
                  </a:cubicBezTo>
                  <a:cubicBezTo>
                    <a:pt x="2860" y="1072"/>
                    <a:pt x="2860" y="1073"/>
                    <a:pt x="2860" y="1074"/>
                  </a:cubicBezTo>
                  <a:cubicBezTo>
                    <a:pt x="2864" y="1074"/>
                    <a:pt x="2864" y="1074"/>
                    <a:pt x="2864" y="1074"/>
                  </a:cubicBezTo>
                  <a:cubicBezTo>
                    <a:pt x="2860" y="1072"/>
                    <a:pt x="2860" y="1072"/>
                    <a:pt x="2860" y="1072"/>
                  </a:cubicBezTo>
                  <a:cubicBezTo>
                    <a:pt x="2864" y="1074"/>
                    <a:pt x="2864" y="1074"/>
                    <a:pt x="2864" y="1074"/>
                  </a:cubicBezTo>
                  <a:cubicBezTo>
                    <a:pt x="2864" y="1070"/>
                    <a:pt x="2864" y="1070"/>
                    <a:pt x="2864" y="1070"/>
                  </a:cubicBezTo>
                  <a:cubicBezTo>
                    <a:pt x="2864" y="1074"/>
                    <a:pt x="2864" y="1074"/>
                    <a:pt x="2864" y="1074"/>
                  </a:cubicBezTo>
                  <a:cubicBezTo>
                    <a:pt x="2865" y="1070"/>
                    <a:pt x="2865" y="1070"/>
                    <a:pt x="2865" y="1070"/>
                  </a:cubicBezTo>
                  <a:cubicBezTo>
                    <a:pt x="2865" y="1070"/>
                    <a:pt x="2864" y="1070"/>
                    <a:pt x="2864" y="1070"/>
                  </a:cubicBezTo>
                  <a:cubicBezTo>
                    <a:pt x="2864" y="1074"/>
                    <a:pt x="2864" y="1074"/>
                    <a:pt x="2864" y="1074"/>
                  </a:cubicBezTo>
                  <a:cubicBezTo>
                    <a:pt x="2865" y="1070"/>
                    <a:pt x="2865" y="1070"/>
                    <a:pt x="2865" y="1070"/>
                  </a:cubicBezTo>
                  <a:cubicBezTo>
                    <a:pt x="2864" y="1073"/>
                    <a:pt x="2864" y="1073"/>
                    <a:pt x="2864" y="1073"/>
                  </a:cubicBezTo>
                  <a:cubicBezTo>
                    <a:pt x="2865" y="1070"/>
                    <a:pt x="2865" y="1070"/>
                    <a:pt x="2865" y="1070"/>
                  </a:cubicBezTo>
                  <a:cubicBezTo>
                    <a:pt x="2865" y="1070"/>
                    <a:pt x="2865" y="1070"/>
                    <a:pt x="2865" y="1070"/>
                  </a:cubicBezTo>
                  <a:cubicBezTo>
                    <a:pt x="2864" y="1073"/>
                    <a:pt x="2864" y="1073"/>
                    <a:pt x="2864" y="1073"/>
                  </a:cubicBezTo>
                  <a:cubicBezTo>
                    <a:pt x="2865" y="1070"/>
                    <a:pt x="2865" y="1070"/>
                    <a:pt x="2865" y="1070"/>
                  </a:cubicBezTo>
                  <a:cubicBezTo>
                    <a:pt x="2864" y="1072"/>
                    <a:pt x="2864" y="1072"/>
                    <a:pt x="2864" y="1072"/>
                  </a:cubicBezTo>
                  <a:cubicBezTo>
                    <a:pt x="2865" y="1070"/>
                    <a:pt x="2865" y="1070"/>
                    <a:pt x="2865" y="1070"/>
                  </a:cubicBezTo>
                  <a:cubicBezTo>
                    <a:pt x="2865" y="1070"/>
                    <a:pt x="2865" y="1070"/>
                    <a:pt x="2865" y="1070"/>
                  </a:cubicBezTo>
                  <a:cubicBezTo>
                    <a:pt x="2864" y="1072"/>
                    <a:pt x="2864" y="1072"/>
                    <a:pt x="2864" y="1072"/>
                  </a:cubicBezTo>
                  <a:cubicBezTo>
                    <a:pt x="2865" y="1070"/>
                    <a:pt x="2865" y="1070"/>
                    <a:pt x="2865" y="1070"/>
                  </a:cubicBezTo>
                  <a:cubicBezTo>
                    <a:pt x="2865" y="1070"/>
                    <a:pt x="2865" y="1070"/>
                    <a:pt x="2864" y="1069"/>
                  </a:cubicBezTo>
                  <a:cubicBezTo>
                    <a:pt x="2857" y="1065"/>
                    <a:pt x="2830" y="1049"/>
                    <a:pt x="2794" y="1028"/>
                  </a:cubicBezTo>
                  <a:cubicBezTo>
                    <a:pt x="2741" y="996"/>
                    <a:pt x="2666" y="951"/>
                    <a:pt x="2603" y="914"/>
                  </a:cubicBezTo>
                  <a:cubicBezTo>
                    <a:pt x="2571" y="895"/>
                    <a:pt x="2542" y="879"/>
                    <a:pt x="2521" y="867"/>
                  </a:cubicBezTo>
                  <a:cubicBezTo>
                    <a:pt x="2510" y="861"/>
                    <a:pt x="2501" y="857"/>
                    <a:pt x="2494" y="853"/>
                  </a:cubicBezTo>
                  <a:cubicBezTo>
                    <a:pt x="2491" y="852"/>
                    <a:pt x="2488" y="850"/>
                    <a:pt x="2486" y="849"/>
                  </a:cubicBezTo>
                  <a:cubicBezTo>
                    <a:pt x="2485" y="849"/>
                    <a:pt x="2484" y="849"/>
                    <a:pt x="2483" y="848"/>
                  </a:cubicBezTo>
                  <a:cubicBezTo>
                    <a:pt x="2482" y="848"/>
                    <a:pt x="2481" y="848"/>
                    <a:pt x="2480" y="848"/>
                  </a:cubicBezTo>
                  <a:cubicBezTo>
                    <a:pt x="2479" y="848"/>
                    <a:pt x="2479" y="848"/>
                    <a:pt x="2478" y="848"/>
                  </a:cubicBezTo>
                  <a:cubicBezTo>
                    <a:pt x="2478" y="848"/>
                    <a:pt x="2477" y="849"/>
                    <a:pt x="2476" y="850"/>
                  </a:cubicBezTo>
                  <a:cubicBezTo>
                    <a:pt x="2479" y="852"/>
                    <a:pt x="2479" y="852"/>
                    <a:pt x="2479" y="852"/>
                  </a:cubicBezTo>
                  <a:cubicBezTo>
                    <a:pt x="2476" y="850"/>
                    <a:pt x="2476" y="850"/>
                    <a:pt x="2476" y="850"/>
                  </a:cubicBezTo>
                  <a:cubicBezTo>
                    <a:pt x="2475" y="851"/>
                    <a:pt x="2475" y="852"/>
                    <a:pt x="2475" y="852"/>
                  </a:cubicBezTo>
                  <a:cubicBezTo>
                    <a:pt x="2475" y="853"/>
                    <a:pt x="2476" y="854"/>
                    <a:pt x="2476" y="854"/>
                  </a:cubicBezTo>
                  <a:cubicBezTo>
                    <a:pt x="2476" y="855"/>
                    <a:pt x="2477" y="855"/>
                    <a:pt x="2477" y="855"/>
                  </a:cubicBezTo>
                  <a:cubicBezTo>
                    <a:pt x="2477" y="855"/>
                    <a:pt x="2477" y="856"/>
                    <a:pt x="2478" y="856"/>
                  </a:cubicBezTo>
                  <a:cubicBezTo>
                    <a:pt x="2479" y="857"/>
                    <a:pt x="2482" y="859"/>
                    <a:pt x="2485" y="861"/>
                  </a:cubicBezTo>
                  <a:cubicBezTo>
                    <a:pt x="2513" y="879"/>
                    <a:pt x="2604" y="936"/>
                    <a:pt x="2688" y="988"/>
                  </a:cubicBezTo>
                  <a:cubicBezTo>
                    <a:pt x="2773" y="1041"/>
                    <a:pt x="2851" y="1089"/>
                    <a:pt x="2851" y="1089"/>
                  </a:cubicBezTo>
                  <a:cubicBezTo>
                    <a:pt x="2853" y="1085"/>
                    <a:pt x="2853" y="1085"/>
                    <a:pt x="2853" y="1085"/>
                  </a:cubicBezTo>
                  <a:cubicBezTo>
                    <a:pt x="2855" y="1082"/>
                    <a:pt x="2855" y="1082"/>
                    <a:pt x="2855" y="1082"/>
                  </a:cubicBezTo>
                  <a:cubicBezTo>
                    <a:pt x="2470" y="862"/>
                    <a:pt x="2470" y="862"/>
                    <a:pt x="2470" y="862"/>
                  </a:cubicBezTo>
                  <a:cubicBezTo>
                    <a:pt x="2468" y="861"/>
                    <a:pt x="2465" y="861"/>
                    <a:pt x="2464" y="863"/>
                  </a:cubicBezTo>
                  <a:cubicBezTo>
                    <a:pt x="2463" y="865"/>
                    <a:pt x="2464" y="868"/>
                    <a:pt x="2466" y="869"/>
                  </a:cubicBezTo>
                  <a:cubicBezTo>
                    <a:pt x="2837" y="1101"/>
                    <a:pt x="2837" y="1101"/>
                    <a:pt x="2837" y="1101"/>
                  </a:cubicBezTo>
                  <a:cubicBezTo>
                    <a:pt x="2839" y="1097"/>
                    <a:pt x="2839" y="1097"/>
                    <a:pt x="2839" y="1097"/>
                  </a:cubicBezTo>
                  <a:cubicBezTo>
                    <a:pt x="2841" y="1094"/>
                    <a:pt x="2841" y="1094"/>
                    <a:pt x="2841" y="1094"/>
                  </a:cubicBezTo>
                  <a:cubicBezTo>
                    <a:pt x="2841" y="1094"/>
                    <a:pt x="2746" y="1037"/>
                    <a:pt x="2650" y="981"/>
                  </a:cubicBezTo>
                  <a:cubicBezTo>
                    <a:pt x="2603" y="952"/>
                    <a:pt x="2555" y="924"/>
                    <a:pt x="2518" y="903"/>
                  </a:cubicBezTo>
                  <a:cubicBezTo>
                    <a:pt x="2500" y="892"/>
                    <a:pt x="2485" y="883"/>
                    <a:pt x="2474" y="877"/>
                  </a:cubicBezTo>
                  <a:cubicBezTo>
                    <a:pt x="2469" y="874"/>
                    <a:pt x="2464" y="872"/>
                    <a:pt x="2461" y="870"/>
                  </a:cubicBezTo>
                  <a:cubicBezTo>
                    <a:pt x="2460" y="869"/>
                    <a:pt x="2458" y="868"/>
                    <a:pt x="2457" y="868"/>
                  </a:cubicBezTo>
                  <a:cubicBezTo>
                    <a:pt x="2457" y="868"/>
                    <a:pt x="2457" y="867"/>
                    <a:pt x="2456" y="867"/>
                  </a:cubicBezTo>
                  <a:cubicBezTo>
                    <a:pt x="2456" y="867"/>
                    <a:pt x="2456" y="867"/>
                    <a:pt x="2456" y="867"/>
                  </a:cubicBezTo>
                  <a:cubicBezTo>
                    <a:pt x="2455" y="867"/>
                    <a:pt x="2455" y="867"/>
                    <a:pt x="2454" y="867"/>
                  </a:cubicBezTo>
                  <a:cubicBezTo>
                    <a:pt x="2454" y="867"/>
                    <a:pt x="2453" y="867"/>
                    <a:pt x="2453" y="867"/>
                  </a:cubicBezTo>
                  <a:cubicBezTo>
                    <a:pt x="2452" y="867"/>
                    <a:pt x="2451" y="868"/>
                    <a:pt x="2451" y="869"/>
                  </a:cubicBezTo>
                  <a:cubicBezTo>
                    <a:pt x="2450" y="870"/>
                    <a:pt x="2450" y="871"/>
                    <a:pt x="2450" y="872"/>
                  </a:cubicBezTo>
                  <a:cubicBezTo>
                    <a:pt x="2450" y="873"/>
                    <a:pt x="2451" y="874"/>
                    <a:pt x="2452" y="874"/>
                  </a:cubicBezTo>
                  <a:cubicBezTo>
                    <a:pt x="2452" y="874"/>
                    <a:pt x="2454" y="875"/>
                    <a:pt x="2456" y="877"/>
                  </a:cubicBezTo>
                  <a:cubicBezTo>
                    <a:pt x="2477" y="889"/>
                    <a:pt x="2568" y="942"/>
                    <a:pt x="2655" y="995"/>
                  </a:cubicBezTo>
                  <a:cubicBezTo>
                    <a:pt x="2698" y="1021"/>
                    <a:pt x="2740" y="1047"/>
                    <a:pt x="2772" y="1067"/>
                  </a:cubicBezTo>
                  <a:cubicBezTo>
                    <a:pt x="2787" y="1077"/>
                    <a:pt x="2800" y="1086"/>
                    <a:pt x="2809" y="1093"/>
                  </a:cubicBezTo>
                  <a:cubicBezTo>
                    <a:pt x="2813" y="1096"/>
                    <a:pt x="2817" y="1099"/>
                    <a:pt x="2819" y="1101"/>
                  </a:cubicBezTo>
                  <a:cubicBezTo>
                    <a:pt x="2820" y="1102"/>
                    <a:pt x="2821" y="1103"/>
                    <a:pt x="2821" y="1103"/>
                  </a:cubicBezTo>
                  <a:cubicBezTo>
                    <a:pt x="2822" y="1103"/>
                    <a:pt x="2822" y="1103"/>
                    <a:pt x="2822" y="1103"/>
                  </a:cubicBezTo>
                  <a:cubicBezTo>
                    <a:pt x="2822" y="1103"/>
                    <a:pt x="2822" y="1103"/>
                    <a:pt x="2822" y="1103"/>
                  </a:cubicBezTo>
                  <a:cubicBezTo>
                    <a:pt x="2823" y="1103"/>
                    <a:pt x="2823" y="1103"/>
                    <a:pt x="2823" y="1103"/>
                  </a:cubicBezTo>
                  <a:cubicBezTo>
                    <a:pt x="2822" y="1103"/>
                    <a:pt x="2822" y="1103"/>
                    <a:pt x="2822" y="1103"/>
                  </a:cubicBezTo>
                  <a:cubicBezTo>
                    <a:pt x="2822" y="1103"/>
                    <a:pt x="2822" y="1103"/>
                    <a:pt x="2822" y="1103"/>
                  </a:cubicBezTo>
                  <a:cubicBezTo>
                    <a:pt x="2823" y="1103"/>
                    <a:pt x="2823" y="1103"/>
                    <a:pt x="2823" y="1103"/>
                  </a:cubicBezTo>
                  <a:cubicBezTo>
                    <a:pt x="2822" y="1103"/>
                    <a:pt x="2822" y="1103"/>
                    <a:pt x="2822" y="1103"/>
                  </a:cubicBezTo>
                  <a:cubicBezTo>
                    <a:pt x="2824" y="1102"/>
                    <a:pt x="2824" y="1102"/>
                    <a:pt x="2824" y="1102"/>
                  </a:cubicBezTo>
                  <a:cubicBezTo>
                    <a:pt x="2821" y="1102"/>
                    <a:pt x="2821" y="1102"/>
                    <a:pt x="2821" y="1102"/>
                  </a:cubicBezTo>
                  <a:cubicBezTo>
                    <a:pt x="2821" y="1103"/>
                    <a:pt x="2822" y="1103"/>
                    <a:pt x="2822" y="1103"/>
                  </a:cubicBezTo>
                  <a:cubicBezTo>
                    <a:pt x="2824" y="1102"/>
                    <a:pt x="2824" y="1102"/>
                    <a:pt x="2824" y="1102"/>
                  </a:cubicBezTo>
                  <a:cubicBezTo>
                    <a:pt x="2821" y="1102"/>
                    <a:pt x="2821" y="1102"/>
                    <a:pt x="2821" y="1102"/>
                  </a:cubicBezTo>
                  <a:cubicBezTo>
                    <a:pt x="2825" y="1102"/>
                    <a:pt x="2825" y="1102"/>
                    <a:pt x="2825" y="1102"/>
                  </a:cubicBezTo>
                  <a:cubicBezTo>
                    <a:pt x="2822" y="1101"/>
                    <a:pt x="2822" y="1101"/>
                    <a:pt x="2822" y="1101"/>
                  </a:cubicBezTo>
                  <a:cubicBezTo>
                    <a:pt x="2822" y="1101"/>
                    <a:pt x="2821" y="1102"/>
                    <a:pt x="2821" y="1102"/>
                  </a:cubicBezTo>
                  <a:cubicBezTo>
                    <a:pt x="2825" y="1102"/>
                    <a:pt x="2825" y="1102"/>
                    <a:pt x="2825" y="1102"/>
                  </a:cubicBezTo>
                  <a:cubicBezTo>
                    <a:pt x="2822" y="1101"/>
                    <a:pt x="2822" y="1101"/>
                    <a:pt x="2822" y="1101"/>
                  </a:cubicBezTo>
                  <a:cubicBezTo>
                    <a:pt x="2825" y="1103"/>
                    <a:pt x="2825" y="1103"/>
                    <a:pt x="2825" y="1103"/>
                  </a:cubicBezTo>
                  <a:cubicBezTo>
                    <a:pt x="2827" y="1099"/>
                    <a:pt x="2827" y="1099"/>
                    <a:pt x="2827" y="1099"/>
                  </a:cubicBezTo>
                  <a:cubicBezTo>
                    <a:pt x="2827" y="1099"/>
                    <a:pt x="2735" y="1044"/>
                    <a:pt x="2641" y="988"/>
                  </a:cubicBezTo>
                  <a:cubicBezTo>
                    <a:pt x="2595" y="961"/>
                    <a:pt x="2548" y="933"/>
                    <a:pt x="2512" y="912"/>
                  </a:cubicBezTo>
                  <a:cubicBezTo>
                    <a:pt x="2495" y="902"/>
                    <a:pt x="2480" y="893"/>
                    <a:pt x="2469" y="887"/>
                  </a:cubicBezTo>
                  <a:cubicBezTo>
                    <a:pt x="2464" y="884"/>
                    <a:pt x="2459" y="881"/>
                    <a:pt x="2456" y="880"/>
                  </a:cubicBezTo>
                  <a:cubicBezTo>
                    <a:pt x="2455" y="879"/>
                    <a:pt x="2454" y="878"/>
                    <a:pt x="2453" y="878"/>
                  </a:cubicBezTo>
                  <a:cubicBezTo>
                    <a:pt x="2452" y="877"/>
                    <a:pt x="2452" y="877"/>
                    <a:pt x="2451" y="877"/>
                  </a:cubicBezTo>
                  <a:cubicBezTo>
                    <a:pt x="2451" y="877"/>
                    <a:pt x="2451" y="877"/>
                    <a:pt x="2451" y="877"/>
                  </a:cubicBezTo>
                  <a:cubicBezTo>
                    <a:pt x="2450" y="877"/>
                    <a:pt x="2450" y="877"/>
                    <a:pt x="2449" y="877"/>
                  </a:cubicBezTo>
                  <a:cubicBezTo>
                    <a:pt x="2449" y="877"/>
                    <a:pt x="2449" y="877"/>
                    <a:pt x="2448" y="877"/>
                  </a:cubicBezTo>
                  <a:cubicBezTo>
                    <a:pt x="2447" y="877"/>
                    <a:pt x="2447" y="878"/>
                    <a:pt x="2446" y="879"/>
                  </a:cubicBezTo>
                  <a:cubicBezTo>
                    <a:pt x="2445" y="880"/>
                    <a:pt x="2445" y="881"/>
                    <a:pt x="2445" y="882"/>
                  </a:cubicBezTo>
                  <a:cubicBezTo>
                    <a:pt x="2446" y="883"/>
                    <a:pt x="2446" y="884"/>
                    <a:pt x="2447" y="884"/>
                  </a:cubicBezTo>
                  <a:cubicBezTo>
                    <a:pt x="2447" y="884"/>
                    <a:pt x="2453" y="888"/>
                    <a:pt x="2463" y="894"/>
                  </a:cubicBezTo>
                  <a:cubicBezTo>
                    <a:pt x="2498" y="915"/>
                    <a:pt x="2587" y="967"/>
                    <a:pt x="2666" y="1016"/>
                  </a:cubicBezTo>
                  <a:cubicBezTo>
                    <a:pt x="2706" y="1040"/>
                    <a:pt x="2743" y="1064"/>
                    <a:pt x="2771" y="1081"/>
                  </a:cubicBezTo>
                  <a:cubicBezTo>
                    <a:pt x="2785" y="1090"/>
                    <a:pt x="2796" y="1098"/>
                    <a:pt x="2804" y="1103"/>
                  </a:cubicBezTo>
                  <a:cubicBezTo>
                    <a:pt x="2807" y="1106"/>
                    <a:pt x="2810" y="1109"/>
                    <a:pt x="2812" y="1110"/>
                  </a:cubicBezTo>
                  <a:cubicBezTo>
                    <a:pt x="2813" y="1111"/>
                    <a:pt x="2814" y="1112"/>
                    <a:pt x="2814" y="1112"/>
                  </a:cubicBezTo>
                  <a:cubicBezTo>
                    <a:pt x="2814" y="1112"/>
                    <a:pt x="2814" y="1112"/>
                    <a:pt x="2814" y="1112"/>
                  </a:cubicBezTo>
                  <a:cubicBezTo>
                    <a:pt x="2814" y="1112"/>
                    <a:pt x="2814" y="1112"/>
                    <a:pt x="2814" y="1112"/>
                  </a:cubicBezTo>
                  <a:cubicBezTo>
                    <a:pt x="2816" y="1112"/>
                    <a:pt x="2816" y="1112"/>
                    <a:pt x="2816" y="1112"/>
                  </a:cubicBezTo>
                  <a:cubicBezTo>
                    <a:pt x="2814" y="1112"/>
                    <a:pt x="2814" y="1112"/>
                    <a:pt x="2814" y="1112"/>
                  </a:cubicBezTo>
                  <a:cubicBezTo>
                    <a:pt x="2814" y="1112"/>
                    <a:pt x="2814" y="1112"/>
                    <a:pt x="2814" y="1112"/>
                  </a:cubicBezTo>
                  <a:cubicBezTo>
                    <a:pt x="2816" y="1112"/>
                    <a:pt x="2816" y="1112"/>
                    <a:pt x="2816" y="1112"/>
                  </a:cubicBezTo>
                  <a:cubicBezTo>
                    <a:pt x="2814" y="1112"/>
                    <a:pt x="2814" y="1112"/>
                    <a:pt x="2814" y="1112"/>
                  </a:cubicBezTo>
                  <a:cubicBezTo>
                    <a:pt x="2817" y="1111"/>
                    <a:pt x="2817" y="1111"/>
                    <a:pt x="2817" y="1111"/>
                  </a:cubicBezTo>
                  <a:cubicBezTo>
                    <a:pt x="2814" y="1111"/>
                    <a:pt x="2814" y="1111"/>
                    <a:pt x="2814" y="1111"/>
                  </a:cubicBezTo>
                  <a:cubicBezTo>
                    <a:pt x="2814" y="1112"/>
                    <a:pt x="2814" y="1112"/>
                    <a:pt x="2814" y="1112"/>
                  </a:cubicBezTo>
                  <a:cubicBezTo>
                    <a:pt x="2817" y="1111"/>
                    <a:pt x="2817" y="1111"/>
                    <a:pt x="2817" y="1111"/>
                  </a:cubicBezTo>
                  <a:cubicBezTo>
                    <a:pt x="2814" y="1111"/>
                    <a:pt x="2814" y="1111"/>
                    <a:pt x="2814" y="1111"/>
                  </a:cubicBezTo>
                  <a:cubicBezTo>
                    <a:pt x="2818" y="1111"/>
                    <a:pt x="2818" y="1111"/>
                    <a:pt x="2818" y="1111"/>
                  </a:cubicBezTo>
                  <a:cubicBezTo>
                    <a:pt x="2815" y="1109"/>
                    <a:pt x="2815" y="1109"/>
                    <a:pt x="2815" y="1109"/>
                  </a:cubicBezTo>
                  <a:cubicBezTo>
                    <a:pt x="2814" y="1110"/>
                    <a:pt x="2814" y="1110"/>
                    <a:pt x="2814" y="1111"/>
                  </a:cubicBezTo>
                  <a:cubicBezTo>
                    <a:pt x="2818" y="1111"/>
                    <a:pt x="2818" y="1111"/>
                    <a:pt x="2818" y="1111"/>
                  </a:cubicBezTo>
                  <a:cubicBezTo>
                    <a:pt x="2815" y="1109"/>
                    <a:pt x="2815" y="1109"/>
                    <a:pt x="2815" y="1109"/>
                  </a:cubicBezTo>
                  <a:cubicBezTo>
                    <a:pt x="2815" y="1109"/>
                    <a:pt x="2815" y="1109"/>
                    <a:pt x="2815" y="1109"/>
                  </a:cubicBezTo>
                  <a:cubicBezTo>
                    <a:pt x="2818" y="1111"/>
                    <a:pt x="2818" y="1111"/>
                    <a:pt x="2818" y="1111"/>
                  </a:cubicBezTo>
                  <a:cubicBezTo>
                    <a:pt x="2817" y="1107"/>
                    <a:pt x="2817" y="1107"/>
                    <a:pt x="2817" y="1107"/>
                  </a:cubicBezTo>
                  <a:cubicBezTo>
                    <a:pt x="2816" y="1108"/>
                    <a:pt x="2815" y="1108"/>
                    <a:pt x="2815" y="1109"/>
                  </a:cubicBezTo>
                  <a:cubicBezTo>
                    <a:pt x="2818" y="1111"/>
                    <a:pt x="2818" y="1111"/>
                    <a:pt x="2818" y="1111"/>
                  </a:cubicBezTo>
                  <a:cubicBezTo>
                    <a:pt x="2817" y="1107"/>
                    <a:pt x="2817" y="1107"/>
                    <a:pt x="2817" y="1107"/>
                  </a:cubicBezTo>
                  <a:cubicBezTo>
                    <a:pt x="2818" y="1111"/>
                    <a:pt x="2818" y="1111"/>
                    <a:pt x="2818" y="1111"/>
                  </a:cubicBezTo>
                  <a:cubicBezTo>
                    <a:pt x="2818" y="1107"/>
                    <a:pt x="2818" y="1107"/>
                    <a:pt x="2818" y="1107"/>
                  </a:cubicBezTo>
                  <a:cubicBezTo>
                    <a:pt x="2818" y="1107"/>
                    <a:pt x="2817" y="1107"/>
                    <a:pt x="2817" y="1107"/>
                  </a:cubicBezTo>
                  <a:cubicBezTo>
                    <a:pt x="2818" y="1111"/>
                    <a:pt x="2818" y="1111"/>
                    <a:pt x="2818" y="1111"/>
                  </a:cubicBezTo>
                  <a:cubicBezTo>
                    <a:pt x="2818" y="1107"/>
                    <a:pt x="2818" y="1107"/>
                    <a:pt x="2818" y="1107"/>
                  </a:cubicBezTo>
                  <a:cubicBezTo>
                    <a:pt x="2818" y="1110"/>
                    <a:pt x="2818" y="1110"/>
                    <a:pt x="2818" y="1110"/>
                  </a:cubicBezTo>
                  <a:cubicBezTo>
                    <a:pt x="2819" y="1107"/>
                    <a:pt x="2819" y="1107"/>
                    <a:pt x="2819" y="1107"/>
                  </a:cubicBezTo>
                  <a:cubicBezTo>
                    <a:pt x="2819" y="1107"/>
                    <a:pt x="2818" y="1107"/>
                    <a:pt x="2818" y="1107"/>
                  </a:cubicBezTo>
                  <a:cubicBezTo>
                    <a:pt x="2818" y="1110"/>
                    <a:pt x="2818" y="1110"/>
                    <a:pt x="2818" y="1110"/>
                  </a:cubicBezTo>
                  <a:cubicBezTo>
                    <a:pt x="2819" y="1107"/>
                    <a:pt x="2819" y="1107"/>
                    <a:pt x="2819" y="1107"/>
                  </a:cubicBezTo>
                  <a:cubicBezTo>
                    <a:pt x="2818" y="1108"/>
                    <a:pt x="2818" y="1108"/>
                    <a:pt x="2818" y="1108"/>
                  </a:cubicBezTo>
                  <a:cubicBezTo>
                    <a:pt x="2819" y="1107"/>
                    <a:pt x="2819" y="1107"/>
                    <a:pt x="2819" y="1107"/>
                  </a:cubicBezTo>
                  <a:cubicBezTo>
                    <a:pt x="2819" y="1107"/>
                    <a:pt x="2819" y="1107"/>
                    <a:pt x="2819" y="1107"/>
                  </a:cubicBezTo>
                  <a:cubicBezTo>
                    <a:pt x="2818" y="1108"/>
                    <a:pt x="2818" y="1108"/>
                    <a:pt x="2818" y="1108"/>
                  </a:cubicBezTo>
                  <a:cubicBezTo>
                    <a:pt x="2819" y="1107"/>
                    <a:pt x="2819" y="1107"/>
                    <a:pt x="2819" y="1107"/>
                  </a:cubicBezTo>
                  <a:cubicBezTo>
                    <a:pt x="2819" y="1107"/>
                    <a:pt x="2818" y="1107"/>
                    <a:pt x="2817" y="1106"/>
                  </a:cubicBezTo>
                  <a:cubicBezTo>
                    <a:pt x="2812" y="1104"/>
                    <a:pt x="2803" y="1099"/>
                    <a:pt x="2790" y="1092"/>
                  </a:cubicBezTo>
                  <a:cubicBezTo>
                    <a:pt x="2745" y="1066"/>
                    <a:pt x="2657" y="1014"/>
                    <a:pt x="2580" y="968"/>
                  </a:cubicBezTo>
                  <a:cubicBezTo>
                    <a:pt x="2541" y="945"/>
                    <a:pt x="2506" y="924"/>
                    <a:pt x="2480" y="908"/>
                  </a:cubicBezTo>
                  <a:cubicBezTo>
                    <a:pt x="2467" y="900"/>
                    <a:pt x="2456" y="894"/>
                    <a:pt x="2449" y="889"/>
                  </a:cubicBezTo>
                  <a:cubicBezTo>
                    <a:pt x="2441" y="885"/>
                    <a:pt x="2437" y="882"/>
                    <a:pt x="2437" y="882"/>
                  </a:cubicBezTo>
                  <a:cubicBezTo>
                    <a:pt x="2435" y="881"/>
                    <a:pt x="2433" y="882"/>
                    <a:pt x="2432" y="884"/>
                  </a:cubicBezTo>
                  <a:cubicBezTo>
                    <a:pt x="2431" y="884"/>
                    <a:pt x="2431" y="885"/>
                    <a:pt x="2431" y="886"/>
                  </a:cubicBezTo>
                  <a:cubicBezTo>
                    <a:pt x="2431" y="888"/>
                    <a:pt x="2432" y="888"/>
                    <a:pt x="2432" y="889"/>
                  </a:cubicBezTo>
                  <a:cubicBezTo>
                    <a:pt x="2433" y="890"/>
                    <a:pt x="2434" y="891"/>
                    <a:pt x="2435" y="892"/>
                  </a:cubicBezTo>
                  <a:cubicBezTo>
                    <a:pt x="2437" y="894"/>
                    <a:pt x="2440" y="896"/>
                    <a:pt x="2444" y="899"/>
                  </a:cubicBezTo>
                  <a:cubicBezTo>
                    <a:pt x="2460" y="911"/>
                    <a:pt x="2491" y="930"/>
                    <a:pt x="2528" y="953"/>
                  </a:cubicBezTo>
                  <a:cubicBezTo>
                    <a:pt x="2583" y="987"/>
                    <a:pt x="2653" y="1029"/>
                    <a:pt x="2708" y="1062"/>
                  </a:cubicBezTo>
                  <a:cubicBezTo>
                    <a:pt x="2736" y="1079"/>
                    <a:pt x="2761" y="1094"/>
                    <a:pt x="2778" y="1105"/>
                  </a:cubicBezTo>
                  <a:cubicBezTo>
                    <a:pt x="2787" y="1110"/>
                    <a:pt x="2794" y="1114"/>
                    <a:pt x="2799" y="1117"/>
                  </a:cubicBezTo>
                  <a:cubicBezTo>
                    <a:pt x="2801" y="1119"/>
                    <a:pt x="2803" y="1120"/>
                    <a:pt x="2804" y="1121"/>
                  </a:cubicBezTo>
                  <a:cubicBezTo>
                    <a:pt x="2805" y="1121"/>
                    <a:pt x="2805" y="1122"/>
                    <a:pt x="2805" y="1122"/>
                  </a:cubicBezTo>
                  <a:cubicBezTo>
                    <a:pt x="2805" y="1122"/>
                    <a:pt x="2805" y="1122"/>
                    <a:pt x="2805" y="1122"/>
                  </a:cubicBezTo>
                  <a:cubicBezTo>
                    <a:pt x="2808" y="1119"/>
                    <a:pt x="2808" y="1119"/>
                    <a:pt x="2808" y="1119"/>
                  </a:cubicBezTo>
                  <a:cubicBezTo>
                    <a:pt x="2805" y="1121"/>
                    <a:pt x="2805" y="1121"/>
                    <a:pt x="2805" y="1121"/>
                  </a:cubicBezTo>
                  <a:cubicBezTo>
                    <a:pt x="2805" y="1122"/>
                    <a:pt x="2805" y="1122"/>
                    <a:pt x="2805" y="1122"/>
                  </a:cubicBezTo>
                  <a:cubicBezTo>
                    <a:pt x="2808" y="1119"/>
                    <a:pt x="2808" y="1119"/>
                    <a:pt x="2808" y="1119"/>
                  </a:cubicBezTo>
                  <a:cubicBezTo>
                    <a:pt x="2805" y="1121"/>
                    <a:pt x="2805" y="1121"/>
                    <a:pt x="2805" y="1121"/>
                  </a:cubicBezTo>
                  <a:cubicBezTo>
                    <a:pt x="2808" y="1119"/>
                    <a:pt x="2808" y="1119"/>
                    <a:pt x="2808" y="1119"/>
                  </a:cubicBezTo>
                  <a:cubicBezTo>
                    <a:pt x="2805" y="1121"/>
                    <a:pt x="2805" y="1121"/>
                    <a:pt x="2805" y="1121"/>
                  </a:cubicBezTo>
                  <a:cubicBezTo>
                    <a:pt x="2805" y="1121"/>
                    <a:pt x="2805" y="1121"/>
                    <a:pt x="2805" y="1121"/>
                  </a:cubicBezTo>
                  <a:cubicBezTo>
                    <a:pt x="2808" y="1119"/>
                    <a:pt x="2808" y="1119"/>
                    <a:pt x="2808" y="1119"/>
                  </a:cubicBezTo>
                  <a:cubicBezTo>
                    <a:pt x="2805" y="1121"/>
                    <a:pt x="2805" y="1121"/>
                    <a:pt x="2805" y="1121"/>
                  </a:cubicBezTo>
                  <a:cubicBezTo>
                    <a:pt x="2808" y="1119"/>
                    <a:pt x="2808" y="1119"/>
                    <a:pt x="2808" y="1119"/>
                  </a:cubicBezTo>
                  <a:cubicBezTo>
                    <a:pt x="2804" y="1119"/>
                    <a:pt x="2804" y="1119"/>
                    <a:pt x="2804" y="1119"/>
                  </a:cubicBezTo>
                  <a:cubicBezTo>
                    <a:pt x="2804" y="1120"/>
                    <a:pt x="2804" y="1120"/>
                    <a:pt x="2805" y="1121"/>
                  </a:cubicBezTo>
                  <a:cubicBezTo>
                    <a:pt x="2808" y="1119"/>
                    <a:pt x="2808" y="1119"/>
                    <a:pt x="2808" y="1119"/>
                  </a:cubicBezTo>
                  <a:cubicBezTo>
                    <a:pt x="2804" y="1119"/>
                    <a:pt x="2804" y="1119"/>
                    <a:pt x="2804" y="1119"/>
                  </a:cubicBezTo>
                  <a:cubicBezTo>
                    <a:pt x="2808" y="1119"/>
                    <a:pt x="2808" y="1119"/>
                    <a:pt x="2808" y="1119"/>
                  </a:cubicBezTo>
                  <a:cubicBezTo>
                    <a:pt x="2805" y="1117"/>
                    <a:pt x="2805" y="1117"/>
                    <a:pt x="2805" y="1117"/>
                  </a:cubicBezTo>
                  <a:cubicBezTo>
                    <a:pt x="2804" y="1118"/>
                    <a:pt x="2804" y="1119"/>
                    <a:pt x="2804" y="1119"/>
                  </a:cubicBezTo>
                  <a:cubicBezTo>
                    <a:pt x="2808" y="1119"/>
                    <a:pt x="2808" y="1119"/>
                    <a:pt x="2808" y="1119"/>
                  </a:cubicBezTo>
                  <a:cubicBezTo>
                    <a:pt x="2805" y="1117"/>
                    <a:pt x="2805" y="1117"/>
                    <a:pt x="2805" y="1117"/>
                  </a:cubicBezTo>
                  <a:cubicBezTo>
                    <a:pt x="2808" y="1119"/>
                    <a:pt x="2808" y="1119"/>
                    <a:pt x="2808" y="1119"/>
                  </a:cubicBezTo>
                  <a:cubicBezTo>
                    <a:pt x="2810" y="1116"/>
                    <a:pt x="2810" y="1116"/>
                    <a:pt x="2810" y="1116"/>
                  </a:cubicBezTo>
                  <a:cubicBezTo>
                    <a:pt x="2810" y="1116"/>
                    <a:pt x="2722" y="1060"/>
                    <a:pt x="2630" y="1004"/>
                  </a:cubicBezTo>
                  <a:cubicBezTo>
                    <a:pt x="2585" y="975"/>
                    <a:pt x="2538" y="947"/>
                    <a:pt x="2502" y="926"/>
                  </a:cubicBezTo>
                  <a:cubicBezTo>
                    <a:pt x="2483" y="916"/>
                    <a:pt x="2467" y="907"/>
                    <a:pt x="2455" y="901"/>
                  </a:cubicBezTo>
                  <a:cubicBezTo>
                    <a:pt x="2449" y="898"/>
                    <a:pt x="2444" y="895"/>
                    <a:pt x="2440" y="894"/>
                  </a:cubicBezTo>
                  <a:cubicBezTo>
                    <a:pt x="2438" y="893"/>
                    <a:pt x="2436" y="892"/>
                    <a:pt x="2435" y="892"/>
                  </a:cubicBezTo>
                  <a:cubicBezTo>
                    <a:pt x="2433" y="891"/>
                    <a:pt x="2432" y="891"/>
                    <a:pt x="2431" y="891"/>
                  </a:cubicBezTo>
                  <a:cubicBezTo>
                    <a:pt x="2430" y="891"/>
                    <a:pt x="2429" y="891"/>
                    <a:pt x="2428" y="891"/>
                  </a:cubicBezTo>
                  <a:cubicBezTo>
                    <a:pt x="2428" y="891"/>
                    <a:pt x="2427" y="892"/>
                    <a:pt x="2426" y="893"/>
                  </a:cubicBezTo>
                  <a:cubicBezTo>
                    <a:pt x="2425" y="894"/>
                    <a:pt x="2425" y="895"/>
                    <a:pt x="2425" y="896"/>
                  </a:cubicBezTo>
                  <a:cubicBezTo>
                    <a:pt x="2426" y="897"/>
                    <a:pt x="2426" y="898"/>
                    <a:pt x="2427" y="899"/>
                  </a:cubicBezTo>
                  <a:cubicBezTo>
                    <a:pt x="2427" y="899"/>
                    <a:pt x="2433" y="902"/>
                    <a:pt x="2443" y="909"/>
                  </a:cubicBezTo>
                  <a:cubicBezTo>
                    <a:pt x="2479" y="931"/>
                    <a:pt x="2569" y="986"/>
                    <a:pt x="2649" y="1036"/>
                  </a:cubicBezTo>
                  <a:cubicBezTo>
                    <a:pt x="2689" y="1061"/>
                    <a:pt x="2727" y="1085"/>
                    <a:pt x="2755" y="1103"/>
                  </a:cubicBezTo>
                  <a:cubicBezTo>
                    <a:pt x="2769" y="1111"/>
                    <a:pt x="2781" y="1119"/>
                    <a:pt x="2789" y="1124"/>
                  </a:cubicBezTo>
                  <a:cubicBezTo>
                    <a:pt x="2793" y="1126"/>
                    <a:pt x="2796" y="1128"/>
                    <a:pt x="2798" y="1130"/>
                  </a:cubicBezTo>
                  <a:cubicBezTo>
                    <a:pt x="2799" y="1130"/>
                    <a:pt x="2800" y="1131"/>
                    <a:pt x="2800" y="1131"/>
                  </a:cubicBezTo>
                  <a:cubicBezTo>
                    <a:pt x="2800" y="1132"/>
                    <a:pt x="2800" y="1132"/>
                    <a:pt x="2800" y="1132"/>
                  </a:cubicBezTo>
                  <a:cubicBezTo>
                    <a:pt x="2802" y="1130"/>
                    <a:pt x="2802" y="1130"/>
                    <a:pt x="2802" y="1130"/>
                  </a:cubicBezTo>
                  <a:cubicBezTo>
                    <a:pt x="2800" y="1131"/>
                    <a:pt x="2800" y="1131"/>
                    <a:pt x="2800" y="1131"/>
                  </a:cubicBezTo>
                  <a:cubicBezTo>
                    <a:pt x="2800" y="1132"/>
                    <a:pt x="2800" y="1132"/>
                    <a:pt x="2800" y="1132"/>
                  </a:cubicBezTo>
                  <a:cubicBezTo>
                    <a:pt x="2802" y="1130"/>
                    <a:pt x="2802" y="1130"/>
                    <a:pt x="2802" y="1130"/>
                  </a:cubicBezTo>
                  <a:cubicBezTo>
                    <a:pt x="2800" y="1131"/>
                    <a:pt x="2800" y="1131"/>
                    <a:pt x="2800" y="1131"/>
                  </a:cubicBezTo>
                  <a:cubicBezTo>
                    <a:pt x="2803" y="1129"/>
                    <a:pt x="2803" y="1129"/>
                    <a:pt x="2803" y="1129"/>
                  </a:cubicBezTo>
                  <a:cubicBezTo>
                    <a:pt x="2800" y="1131"/>
                    <a:pt x="2800" y="1131"/>
                    <a:pt x="2800" y="1131"/>
                  </a:cubicBezTo>
                  <a:cubicBezTo>
                    <a:pt x="2800" y="1131"/>
                    <a:pt x="2800" y="1131"/>
                    <a:pt x="2800" y="1131"/>
                  </a:cubicBezTo>
                  <a:cubicBezTo>
                    <a:pt x="2803" y="1129"/>
                    <a:pt x="2803" y="1129"/>
                    <a:pt x="2803" y="1129"/>
                  </a:cubicBezTo>
                  <a:cubicBezTo>
                    <a:pt x="2800" y="1131"/>
                    <a:pt x="2800" y="1131"/>
                    <a:pt x="2800" y="1131"/>
                  </a:cubicBezTo>
                  <a:cubicBezTo>
                    <a:pt x="2803" y="1129"/>
                    <a:pt x="2803" y="1129"/>
                    <a:pt x="2803" y="1129"/>
                  </a:cubicBezTo>
                  <a:cubicBezTo>
                    <a:pt x="2799" y="1129"/>
                    <a:pt x="2799" y="1129"/>
                    <a:pt x="2799" y="1129"/>
                  </a:cubicBezTo>
                  <a:cubicBezTo>
                    <a:pt x="2799" y="1130"/>
                    <a:pt x="2800" y="1131"/>
                    <a:pt x="2800" y="1131"/>
                  </a:cubicBezTo>
                  <a:cubicBezTo>
                    <a:pt x="2803" y="1129"/>
                    <a:pt x="2803" y="1129"/>
                    <a:pt x="2803" y="1129"/>
                  </a:cubicBezTo>
                  <a:cubicBezTo>
                    <a:pt x="2799" y="1129"/>
                    <a:pt x="2799" y="1129"/>
                    <a:pt x="2799" y="1129"/>
                  </a:cubicBezTo>
                  <a:cubicBezTo>
                    <a:pt x="2803" y="1129"/>
                    <a:pt x="2803" y="1129"/>
                    <a:pt x="2803" y="1129"/>
                  </a:cubicBezTo>
                  <a:cubicBezTo>
                    <a:pt x="2800" y="1127"/>
                    <a:pt x="2800" y="1127"/>
                    <a:pt x="2800" y="1127"/>
                  </a:cubicBezTo>
                  <a:cubicBezTo>
                    <a:pt x="2799" y="1128"/>
                    <a:pt x="2799" y="1128"/>
                    <a:pt x="2799" y="1129"/>
                  </a:cubicBezTo>
                  <a:cubicBezTo>
                    <a:pt x="2803" y="1129"/>
                    <a:pt x="2803" y="1129"/>
                    <a:pt x="2803" y="1129"/>
                  </a:cubicBezTo>
                  <a:cubicBezTo>
                    <a:pt x="2800" y="1127"/>
                    <a:pt x="2800" y="1127"/>
                    <a:pt x="2800" y="1127"/>
                  </a:cubicBezTo>
                  <a:cubicBezTo>
                    <a:pt x="2803" y="1129"/>
                    <a:pt x="2803" y="1129"/>
                    <a:pt x="2803" y="1129"/>
                  </a:cubicBezTo>
                  <a:cubicBezTo>
                    <a:pt x="2800" y="1127"/>
                    <a:pt x="2800" y="1127"/>
                    <a:pt x="2800" y="1127"/>
                  </a:cubicBezTo>
                  <a:cubicBezTo>
                    <a:pt x="2803" y="1129"/>
                    <a:pt x="2803" y="1129"/>
                    <a:pt x="2803" y="1129"/>
                  </a:cubicBezTo>
                  <a:cubicBezTo>
                    <a:pt x="2802" y="1125"/>
                    <a:pt x="2802" y="1125"/>
                    <a:pt x="2802" y="1125"/>
                  </a:cubicBezTo>
                  <a:cubicBezTo>
                    <a:pt x="2801" y="1125"/>
                    <a:pt x="2800" y="1126"/>
                    <a:pt x="2800" y="1127"/>
                  </a:cubicBezTo>
                  <a:cubicBezTo>
                    <a:pt x="2803" y="1129"/>
                    <a:pt x="2803" y="1129"/>
                    <a:pt x="2803" y="1129"/>
                  </a:cubicBezTo>
                  <a:cubicBezTo>
                    <a:pt x="2802" y="1125"/>
                    <a:pt x="2802" y="1125"/>
                    <a:pt x="2802" y="1125"/>
                  </a:cubicBezTo>
                  <a:cubicBezTo>
                    <a:pt x="2803" y="1129"/>
                    <a:pt x="2803" y="1129"/>
                    <a:pt x="2803" y="1129"/>
                  </a:cubicBezTo>
                  <a:cubicBezTo>
                    <a:pt x="2803" y="1125"/>
                    <a:pt x="2803" y="1125"/>
                    <a:pt x="2803" y="1125"/>
                  </a:cubicBezTo>
                  <a:cubicBezTo>
                    <a:pt x="2803" y="1125"/>
                    <a:pt x="2802" y="1125"/>
                    <a:pt x="2802" y="1125"/>
                  </a:cubicBezTo>
                  <a:cubicBezTo>
                    <a:pt x="2803" y="1129"/>
                    <a:pt x="2803" y="1129"/>
                    <a:pt x="2803" y="1129"/>
                  </a:cubicBezTo>
                  <a:cubicBezTo>
                    <a:pt x="2803" y="1125"/>
                    <a:pt x="2803" y="1125"/>
                    <a:pt x="2803" y="1125"/>
                  </a:cubicBezTo>
                  <a:cubicBezTo>
                    <a:pt x="2803" y="1128"/>
                    <a:pt x="2803" y="1128"/>
                    <a:pt x="2803" y="1128"/>
                  </a:cubicBezTo>
                  <a:cubicBezTo>
                    <a:pt x="2804" y="1125"/>
                    <a:pt x="2804" y="1125"/>
                    <a:pt x="2804" y="1125"/>
                  </a:cubicBezTo>
                  <a:cubicBezTo>
                    <a:pt x="2804" y="1125"/>
                    <a:pt x="2803" y="1125"/>
                    <a:pt x="2803" y="1125"/>
                  </a:cubicBezTo>
                  <a:cubicBezTo>
                    <a:pt x="2803" y="1128"/>
                    <a:pt x="2803" y="1128"/>
                    <a:pt x="2803" y="1128"/>
                  </a:cubicBezTo>
                  <a:cubicBezTo>
                    <a:pt x="2804" y="1125"/>
                    <a:pt x="2804" y="1125"/>
                    <a:pt x="2804" y="1125"/>
                  </a:cubicBezTo>
                  <a:cubicBezTo>
                    <a:pt x="2803" y="1126"/>
                    <a:pt x="2803" y="1126"/>
                    <a:pt x="2803" y="1126"/>
                  </a:cubicBezTo>
                  <a:cubicBezTo>
                    <a:pt x="2804" y="1125"/>
                    <a:pt x="2804" y="1125"/>
                    <a:pt x="2804" y="1125"/>
                  </a:cubicBezTo>
                  <a:cubicBezTo>
                    <a:pt x="2804" y="1125"/>
                    <a:pt x="2804" y="1125"/>
                    <a:pt x="2804" y="1125"/>
                  </a:cubicBezTo>
                  <a:cubicBezTo>
                    <a:pt x="2803" y="1126"/>
                    <a:pt x="2803" y="1126"/>
                    <a:pt x="2803" y="1126"/>
                  </a:cubicBezTo>
                  <a:cubicBezTo>
                    <a:pt x="2804" y="1125"/>
                    <a:pt x="2804" y="1125"/>
                    <a:pt x="2804" y="1125"/>
                  </a:cubicBezTo>
                  <a:cubicBezTo>
                    <a:pt x="2804" y="1125"/>
                    <a:pt x="2803" y="1125"/>
                    <a:pt x="2802" y="1124"/>
                  </a:cubicBezTo>
                  <a:cubicBezTo>
                    <a:pt x="2797" y="1122"/>
                    <a:pt x="2788" y="1117"/>
                    <a:pt x="2776" y="1109"/>
                  </a:cubicBezTo>
                  <a:cubicBezTo>
                    <a:pt x="2732" y="1084"/>
                    <a:pt x="2645" y="1031"/>
                    <a:pt x="2568" y="985"/>
                  </a:cubicBezTo>
                  <a:cubicBezTo>
                    <a:pt x="2530" y="962"/>
                    <a:pt x="2493" y="941"/>
                    <a:pt x="2466" y="925"/>
                  </a:cubicBezTo>
                  <a:cubicBezTo>
                    <a:pt x="2452" y="917"/>
                    <a:pt x="2440" y="911"/>
                    <a:pt x="2432" y="906"/>
                  </a:cubicBezTo>
                  <a:cubicBezTo>
                    <a:pt x="2427" y="904"/>
                    <a:pt x="2424" y="902"/>
                    <a:pt x="2421" y="901"/>
                  </a:cubicBezTo>
                  <a:cubicBezTo>
                    <a:pt x="2419" y="901"/>
                    <a:pt x="2418" y="900"/>
                    <a:pt x="2417" y="900"/>
                  </a:cubicBezTo>
                  <a:cubicBezTo>
                    <a:pt x="2416" y="899"/>
                    <a:pt x="2415" y="899"/>
                    <a:pt x="2414" y="899"/>
                  </a:cubicBezTo>
                  <a:cubicBezTo>
                    <a:pt x="2413" y="899"/>
                    <a:pt x="2413" y="899"/>
                    <a:pt x="2412" y="899"/>
                  </a:cubicBezTo>
                  <a:cubicBezTo>
                    <a:pt x="2411" y="900"/>
                    <a:pt x="2410" y="900"/>
                    <a:pt x="2410" y="901"/>
                  </a:cubicBezTo>
                  <a:cubicBezTo>
                    <a:pt x="2409" y="903"/>
                    <a:pt x="2409" y="905"/>
                    <a:pt x="2411" y="907"/>
                  </a:cubicBezTo>
                  <a:cubicBezTo>
                    <a:pt x="2615" y="1034"/>
                    <a:pt x="2615" y="1034"/>
                    <a:pt x="2615" y="1034"/>
                  </a:cubicBezTo>
                  <a:cubicBezTo>
                    <a:pt x="2405" y="914"/>
                    <a:pt x="2405" y="914"/>
                    <a:pt x="2405" y="914"/>
                  </a:cubicBezTo>
                  <a:cubicBezTo>
                    <a:pt x="2403" y="913"/>
                    <a:pt x="2401" y="913"/>
                    <a:pt x="2400" y="915"/>
                  </a:cubicBezTo>
                  <a:cubicBezTo>
                    <a:pt x="2399" y="916"/>
                    <a:pt x="2399" y="917"/>
                    <a:pt x="2399" y="918"/>
                  </a:cubicBezTo>
                  <a:cubicBezTo>
                    <a:pt x="2399" y="919"/>
                    <a:pt x="2399" y="920"/>
                    <a:pt x="2400" y="920"/>
                  </a:cubicBezTo>
                  <a:cubicBezTo>
                    <a:pt x="2401" y="922"/>
                    <a:pt x="2401" y="922"/>
                    <a:pt x="2403" y="923"/>
                  </a:cubicBezTo>
                  <a:cubicBezTo>
                    <a:pt x="2405" y="925"/>
                    <a:pt x="2408" y="928"/>
                    <a:pt x="2412" y="931"/>
                  </a:cubicBezTo>
                  <a:cubicBezTo>
                    <a:pt x="2428" y="942"/>
                    <a:pt x="2459" y="962"/>
                    <a:pt x="2496" y="985"/>
                  </a:cubicBezTo>
                  <a:cubicBezTo>
                    <a:pt x="2607" y="1055"/>
                    <a:pt x="2776" y="1155"/>
                    <a:pt x="2776" y="1155"/>
                  </a:cubicBezTo>
                  <a:cubicBezTo>
                    <a:pt x="2778" y="1152"/>
                    <a:pt x="2778" y="1152"/>
                    <a:pt x="2778" y="1152"/>
                  </a:cubicBezTo>
                  <a:cubicBezTo>
                    <a:pt x="2774" y="1149"/>
                    <a:pt x="2774" y="1149"/>
                    <a:pt x="2774" y="1149"/>
                  </a:cubicBezTo>
                  <a:cubicBezTo>
                    <a:pt x="2777" y="1151"/>
                    <a:pt x="2777" y="1151"/>
                    <a:pt x="2777" y="1151"/>
                  </a:cubicBezTo>
                  <a:cubicBezTo>
                    <a:pt x="2776" y="1148"/>
                    <a:pt x="2776" y="1148"/>
                    <a:pt x="2776" y="1148"/>
                  </a:cubicBezTo>
                  <a:cubicBezTo>
                    <a:pt x="2776" y="1148"/>
                    <a:pt x="2775" y="1149"/>
                    <a:pt x="2774" y="1149"/>
                  </a:cubicBezTo>
                  <a:cubicBezTo>
                    <a:pt x="2777" y="1151"/>
                    <a:pt x="2777" y="1151"/>
                    <a:pt x="2777" y="1151"/>
                  </a:cubicBezTo>
                  <a:cubicBezTo>
                    <a:pt x="2776" y="1148"/>
                    <a:pt x="2776" y="1148"/>
                    <a:pt x="2776" y="1148"/>
                  </a:cubicBezTo>
                  <a:cubicBezTo>
                    <a:pt x="2777" y="1151"/>
                    <a:pt x="2777" y="1151"/>
                    <a:pt x="2777" y="1151"/>
                  </a:cubicBezTo>
                  <a:cubicBezTo>
                    <a:pt x="2777" y="1148"/>
                    <a:pt x="2777" y="1148"/>
                    <a:pt x="2777" y="1148"/>
                  </a:cubicBezTo>
                  <a:cubicBezTo>
                    <a:pt x="2777" y="1148"/>
                    <a:pt x="2777" y="1148"/>
                    <a:pt x="2776" y="1148"/>
                  </a:cubicBezTo>
                  <a:cubicBezTo>
                    <a:pt x="2777" y="1151"/>
                    <a:pt x="2777" y="1151"/>
                    <a:pt x="2777" y="1151"/>
                  </a:cubicBezTo>
                  <a:cubicBezTo>
                    <a:pt x="2777" y="1148"/>
                    <a:pt x="2777" y="1148"/>
                    <a:pt x="2777" y="1148"/>
                  </a:cubicBezTo>
                  <a:cubicBezTo>
                    <a:pt x="2777" y="1149"/>
                    <a:pt x="2777" y="1149"/>
                    <a:pt x="2777" y="1149"/>
                  </a:cubicBezTo>
                  <a:cubicBezTo>
                    <a:pt x="2777" y="1148"/>
                    <a:pt x="2777" y="1148"/>
                    <a:pt x="2777" y="1148"/>
                  </a:cubicBezTo>
                  <a:cubicBezTo>
                    <a:pt x="2777" y="1148"/>
                    <a:pt x="2777" y="1148"/>
                    <a:pt x="2777" y="1148"/>
                  </a:cubicBezTo>
                  <a:cubicBezTo>
                    <a:pt x="2777" y="1149"/>
                    <a:pt x="2777" y="1149"/>
                    <a:pt x="2777" y="1149"/>
                  </a:cubicBezTo>
                  <a:cubicBezTo>
                    <a:pt x="2777" y="1148"/>
                    <a:pt x="2777" y="1148"/>
                    <a:pt x="2777" y="1148"/>
                  </a:cubicBezTo>
                  <a:cubicBezTo>
                    <a:pt x="2777" y="1148"/>
                    <a:pt x="2777" y="1148"/>
                    <a:pt x="2777" y="1148"/>
                  </a:cubicBezTo>
                  <a:cubicBezTo>
                    <a:pt x="2777" y="1148"/>
                    <a:pt x="2776" y="1148"/>
                    <a:pt x="2775" y="1147"/>
                  </a:cubicBezTo>
                  <a:cubicBezTo>
                    <a:pt x="2770" y="1145"/>
                    <a:pt x="2760" y="1140"/>
                    <a:pt x="2746" y="1133"/>
                  </a:cubicBezTo>
                  <a:cubicBezTo>
                    <a:pt x="2700" y="1108"/>
                    <a:pt x="2610" y="1055"/>
                    <a:pt x="2533" y="1009"/>
                  </a:cubicBezTo>
                  <a:cubicBezTo>
                    <a:pt x="2494" y="986"/>
                    <a:pt x="2458" y="964"/>
                    <a:pt x="2431" y="948"/>
                  </a:cubicBezTo>
                  <a:cubicBezTo>
                    <a:pt x="2418" y="940"/>
                    <a:pt x="2407" y="934"/>
                    <a:pt x="2400" y="929"/>
                  </a:cubicBezTo>
                  <a:cubicBezTo>
                    <a:pt x="2396" y="927"/>
                    <a:pt x="2393" y="925"/>
                    <a:pt x="2390" y="924"/>
                  </a:cubicBezTo>
                  <a:cubicBezTo>
                    <a:pt x="2389" y="924"/>
                    <a:pt x="2389" y="923"/>
                    <a:pt x="2388" y="923"/>
                  </a:cubicBezTo>
                  <a:cubicBezTo>
                    <a:pt x="2387" y="922"/>
                    <a:pt x="2387" y="922"/>
                    <a:pt x="2387" y="922"/>
                  </a:cubicBezTo>
                  <a:cubicBezTo>
                    <a:pt x="2386" y="922"/>
                    <a:pt x="2386" y="922"/>
                    <a:pt x="2386" y="922"/>
                  </a:cubicBezTo>
                  <a:cubicBezTo>
                    <a:pt x="2386" y="922"/>
                    <a:pt x="2386" y="922"/>
                    <a:pt x="2385" y="922"/>
                  </a:cubicBezTo>
                  <a:cubicBezTo>
                    <a:pt x="2385" y="922"/>
                    <a:pt x="2384" y="922"/>
                    <a:pt x="2384" y="922"/>
                  </a:cubicBezTo>
                  <a:cubicBezTo>
                    <a:pt x="2383" y="922"/>
                    <a:pt x="2382" y="923"/>
                    <a:pt x="2382" y="924"/>
                  </a:cubicBezTo>
                  <a:cubicBezTo>
                    <a:pt x="2381" y="924"/>
                    <a:pt x="2381" y="925"/>
                    <a:pt x="2381" y="926"/>
                  </a:cubicBezTo>
                  <a:cubicBezTo>
                    <a:pt x="2381" y="927"/>
                    <a:pt x="2381" y="927"/>
                    <a:pt x="2381" y="928"/>
                  </a:cubicBezTo>
                  <a:cubicBezTo>
                    <a:pt x="2382" y="928"/>
                    <a:pt x="2382" y="928"/>
                    <a:pt x="2382" y="929"/>
                  </a:cubicBezTo>
                  <a:cubicBezTo>
                    <a:pt x="2382" y="929"/>
                    <a:pt x="2382" y="929"/>
                    <a:pt x="2382" y="929"/>
                  </a:cubicBezTo>
                  <a:cubicBezTo>
                    <a:pt x="2383" y="929"/>
                    <a:pt x="2383" y="929"/>
                    <a:pt x="2383" y="929"/>
                  </a:cubicBezTo>
                  <a:cubicBezTo>
                    <a:pt x="2383" y="930"/>
                    <a:pt x="2384" y="930"/>
                    <a:pt x="2385" y="931"/>
                  </a:cubicBezTo>
                  <a:cubicBezTo>
                    <a:pt x="2400" y="940"/>
                    <a:pt x="2494" y="997"/>
                    <a:pt x="2585" y="1053"/>
                  </a:cubicBezTo>
                  <a:cubicBezTo>
                    <a:pt x="2630" y="1081"/>
                    <a:pt x="2674" y="1108"/>
                    <a:pt x="2707" y="1129"/>
                  </a:cubicBezTo>
                  <a:cubicBezTo>
                    <a:pt x="2724" y="1140"/>
                    <a:pt x="2738" y="1149"/>
                    <a:pt x="2747" y="1155"/>
                  </a:cubicBezTo>
                  <a:cubicBezTo>
                    <a:pt x="2752" y="1158"/>
                    <a:pt x="2756" y="1161"/>
                    <a:pt x="2758" y="1163"/>
                  </a:cubicBezTo>
                  <a:cubicBezTo>
                    <a:pt x="2759" y="1164"/>
                    <a:pt x="2760" y="1164"/>
                    <a:pt x="2761" y="1165"/>
                  </a:cubicBezTo>
                  <a:cubicBezTo>
                    <a:pt x="2761" y="1165"/>
                    <a:pt x="2761" y="1165"/>
                    <a:pt x="2761" y="1165"/>
                  </a:cubicBezTo>
                  <a:cubicBezTo>
                    <a:pt x="2761" y="1165"/>
                    <a:pt x="2761" y="1165"/>
                    <a:pt x="2761" y="1165"/>
                  </a:cubicBezTo>
                  <a:cubicBezTo>
                    <a:pt x="2763" y="1164"/>
                    <a:pt x="2763" y="1164"/>
                    <a:pt x="2763" y="1164"/>
                  </a:cubicBezTo>
                  <a:cubicBezTo>
                    <a:pt x="2761" y="1165"/>
                    <a:pt x="2761" y="1165"/>
                    <a:pt x="2761" y="1165"/>
                  </a:cubicBezTo>
                  <a:cubicBezTo>
                    <a:pt x="2761" y="1165"/>
                    <a:pt x="2761" y="1165"/>
                    <a:pt x="2761" y="1165"/>
                  </a:cubicBezTo>
                  <a:cubicBezTo>
                    <a:pt x="2763" y="1164"/>
                    <a:pt x="2763" y="1164"/>
                    <a:pt x="2763" y="1164"/>
                  </a:cubicBezTo>
                  <a:cubicBezTo>
                    <a:pt x="2761" y="1165"/>
                    <a:pt x="2761" y="1165"/>
                    <a:pt x="2761" y="1165"/>
                  </a:cubicBezTo>
                  <a:cubicBezTo>
                    <a:pt x="2764" y="1163"/>
                    <a:pt x="2764" y="1163"/>
                    <a:pt x="2764" y="1163"/>
                  </a:cubicBezTo>
                  <a:cubicBezTo>
                    <a:pt x="2761" y="1163"/>
                    <a:pt x="2761" y="1163"/>
                    <a:pt x="2761" y="1163"/>
                  </a:cubicBezTo>
                  <a:cubicBezTo>
                    <a:pt x="2761" y="1164"/>
                    <a:pt x="2761" y="1165"/>
                    <a:pt x="2761" y="1165"/>
                  </a:cubicBezTo>
                  <a:cubicBezTo>
                    <a:pt x="2764" y="1163"/>
                    <a:pt x="2764" y="1163"/>
                    <a:pt x="2764" y="1163"/>
                  </a:cubicBezTo>
                  <a:cubicBezTo>
                    <a:pt x="2761" y="1163"/>
                    <a:pt x="2761" y="1163"/>
                    <a:pt x="2761" y="1163"/>
                  </a:cubicBezTo>
                  <a:cubicBezTo>
                    <a:pt x="2764" y="1163"/>
                    <a:pt x="2764" y="1163"/>
                    <a:pt x="2764" y="1163"/>
                  </a:cubicBezTo>
                  <a:cubicBezTo>
                    <a:pt x="2761" y="1161"/>
                    <a:pt x="2761" y="1161"/>
                    <a:pt x="2761" y="1161"/>
                  </a:cubicBezTo>
                  <a:cubicBezTo>
                    <a:pt x="2761" y="1162"/>
                    <a:pt x="2760" y="1162"/>
                    <a:pt x="2761" y="1163"/>
                  </a:cubicBezTo>
                  <a:cubicBezTo>
                    <a:pt x="2764" y="1163"/>
                    <a:pt x="2764" y="1163"/>
                    <a:pt x="2764" y="1163"/>
                  </a:cubicBezTo>
                  <a:cubicBezTo>
                    <a:pt x="2761" y="1161"/>
                    <a:pt x="2761" y="1161"/>
                    <a:pt x="2761" y="1161"/>
                  </a:cubicBezTo>
                  <a:cubicBezTo>
                    <a:pt x="2764" y="1163"/>
                    <a:pt x="2764" y="1163"/>
                    <a:pt x="2764" y="1163"/>
                  </a:cubicBezTo>
                  <a:cubicBezTo>
                    <a:pt x="2767" y="1160"/>
                    <a:pt x="2767" y="1160"/>
                    <a:pt x="2767" y="1160"/>
                  </a:cubicBezTo>
                  <a:cubicBezTo>
                    <a:pt x="2377" y="930"/>
                    <a:pt x="2377" y="930"/>
                    <a:pt x="2377" y="930"/>
                  </a:cubicBezTo>
                  <a:cubicBezTo>
                    <a:pt x="2376" y="929"/>
                    <a:pt x="2375" y="929"/>
                    <a:pt x="2374" y="930"/>
                  </a:cubicBezTo>
                  <a:cubicBezTo>
                    <a:pt x="2373" y="930"/>
                    <a:pt x="2372" y="930"/>
                    <a:pt x="2372" y="931"/>
                  </a:cubicBezTo>
                  <a:cubicBezTo>
                    <a:pt x="2371" y="932"/>
                    <a:pt x="2371" y="933"/>
                    <a:pt x="2371" y="934"/>
                  </a:cubicBezTo>
                  <a:cubicBezTo>
                    <a:pt x="2371" y="935"/>
                    <a:pt x="2372" y="936"/>
                    <a:pt x="2373" y="937"/>
                  </a:cubicBezTo>
                  <a:cubicBezTo>
                    <a:pt x="2373" y="937"/>
                    <a:pt x="2374" y="938"/>
                    <a:pt x="2377" y="939"/>
                  </a:cubicBezTo>
                  <a:cubicBezTo>
                    <a:pt x="2398" y="951"/>
                    <a:pt x="2490" y="1005"/>
                    <a:pt x="2577" y="1058"/>
                  </a:cubicBezTo>
                  <a:cubicBezTo>
                    <a:pt x="2621" y="1084"/>
                    <a:pt x="2663" y="1111"/>
                    <a:pt x="2695" y="1131"/>
                  </a:cubicBezTo>
                  <a:cubicBezTo>
                    <a:pt x="2710" y="1141"/>
                    <a:pt x="2723" y="1150"/>
                    <a:pt x="2732" y="1157"/>
                  </a:cubicBezTo>
                  <a:cubicBezTo>
                    <a:pt x="2737" y="1160"/>
                    <a:pt x="2740" y="1163"/>
                    <a:pt x="2743" y="1165"/>
                  </a:cubicBezTo>
                  <a:cubicBezTo>
                    <a:pt x="2744" y="1166"/>
                    <a:pt x="2744" y="1167"/>
                    <a:pt x="2745" y="1167"/>
                  </a:cubicBezTo>
                  <a:cubicBezTo>
                    <a:pt x="2745" y="1167"/>
                    <a:pt x="2745" y="1167"/>
                    <a:pt x="2745" y="1167"/>
                  </a:cubicBezTo>
                  <a:cubicBezTo>
                    <a:pt x="2745" y="1168"/>
                    <a:pt x="2745" y="1168"/>
                    <a:pt x="2745" y="1168"/>
                  </a:cubicBezTo>
                  <a:cubicBezTo>
                    <a:pt x="2746" y="1167"/>
                    <a:pt x="2746" y="1167"/>
                    <a:pt x="2746" y="1167"/>
                  </a:cubicBezTo>
                  <a:cubicBezTo>
                    <a:pt x="2745" y="1167"/>
                    <a:pt x="2745" y="1167"/>
                    <a:pt x="2745" y="1167"/>
                  </a:cubicBezTo>
                  <a:cubicBezTo>
                    <a:pt x="2745" y="1168"/>
                    <a:pt x="2745" y="1168"/>
                    <a:pt x="2745" y="1168"/>
                  </a:cubicBezTo>
                  <a:cubicBezTo>
                    <a:pt x="2746" y="1167"/>
                    <a:pt x="2746" y="1167"/>
                    <a:pt x="2746" y="1167"/>
                  </a:cubicBezTo>
                  <a:cubicBezTo>
                    <a:pt x="2745" y="1167"/>
                    <a:pt x="2745" y="1167"/>
                    <a:pt x="2745" y="1167"/>
                  </a:cubicBezTo>
                  <a:cubicBezTo>
                    <a:pt x="2748" y="1167"/>
                    <a:pt x="2748" y="1167"/>
                    <a:pt x="2748" y="1167"/>
                  </a:cubicBezTo>
                  <a:cubicBezTo>
                    <a:pt x="2745" y="1167"/>
                    <a:pt x="2745" y="1167"/>
                    <a:pt x="2745" y="1167"/>
                  </a:cubicBezTo>
                  <a:cubicBezTo>
                    <a:pt x="2745" y="1167"/>
                    <a:pt x="2745" y="1167"/>
                    <a:pt x="2745" y="1167"/>
                  </a:cubicBezTo>
                  <a:cubicBezTo>
                    <a:pt x="2748" y="1167"/>
                    <a:pt x="2748" y="1167"/>
                    <a:pt x="2748" y="1167"/>
                  </a:cubicBezTo>
                  <a:cubicBezTo>
                    <a:pt x="2745" y="1167"/>
                    <a:pt x="2745" y="1167"/>
                    <a:pt x="2745" y="1167"/>
                  </a:cubicBezTo>
                  <a:cubicBezTo>
                    <a:pt x="2748" y="1167"/>
                    <a:pt x="2748" y="1167"/>
                    <a:pt x="2748" y="1167"/>
                  </a:cubicBezTo>
                  <a:cubicBezTo>
                    <a:pt x="2745" y="1165"/>
                    <a:pt x="2745" y="1165"/>
                    <a:pt x="2745" y="1165"/>
                  </a:cubicBezTo>
                  <a:cubicBezTo>
                    <a:pt x="2745" y="1165"/>
                    <a:pt x="2745" y="1166"/>
                    <a:pt x="2745" y="1167"/>
                  </a:cubicBezTo>
                  <a:cubicBezTo>
                    <a:pt x="2748" y="1167"/>
                    <a:pt x="2748" y="1167"/>
                    <a:pt x="2748" y="1167"/>
                  </a:cubicBezTo>
                  <a:cubicBezTo>
                    <a:pt x="2745" y="1165"/>
                    <a:pt x="2745" y="1165"/>
                    <a:pt x="2745" y="1165"/>
                  </a:cubicBezTo>
                  <a:cubicBezTo>
                    <a:pt x="2745" y="1165"/>
                    <a:pt x="2745" y="1165"/>
                    <a:pt x="2745" y="1165"/>
                  </a:cubicBezTo>
                  <a:cubicBezTo>
                    <a:pt x="2748" y="1167"/>
                    <a:pt x="2748" y="1167"/>
                    <a:pt x="2748" y="1167"/>
                  </a:cubicBezTo>
                  <a:cubicBezTo>
                    <a:pt x="2747" y="1164"/>
                    <a:pt x="2747" y="1164"/>
                    <a:pt x="2747" y="1164"/>
                  </a:cubicBezTo>
                  <a:cubicBezTo>
                    <a:pt x="2747" y="1164"/>
                    <a:pt x="2746" y="1164"/>
                    <a:pt x="2745" y="1165"/>
                  </a:cubicBezTo>
                  <a:cubicBezTo>
                    <a:pt x="2748" y="1167"/>
                    <a:pt x="2748" y="1167"/>
                    <a:pt x="2748" y="1167"/>
                  </a:cubicBezTo>
                  <a:cubicBezTo>
                    <a:pt x="2747" y="1164"/>
                    <a:pt x="2747" y="1164"/>
                    <a:pt x="2747" y="1164"/>
                  </a:cubicBezTo>
                  <a:cubicBezTo>
                    <a:pt x="2748" y="1165"/>
                    <a:pt x="2748" y="1165"/>
                    <a:pt x="2748" y="1165"/>
                  </a:cubicBezTo>
                  <a:cubicBezTo>
                    <a:pt x="2748" y="1163"/>
                    <a:pt x="2748" y="1163"/>
                    <a:pt x="2748" y="1163"/>
                  </a:cubicBezTo>
                  <a:cubicBezTo>
                    <a:pt x="2748" y="1163"/>
                    <a:pt x="2747" y="1163"/>
                    <a:pt x="2747" y="1164"/>
                  </a:cubicBezTo>
                  <a:cubicBezTo>
                    <a:pt x="2748" y="1165"/>
                    <a:pt x="2748" y="1165"/>
                    <a:pt x="2748" y="1165"/>
                  </a:cubicBezTo>
                  <a:cubicBezTo>
                    <a:pt x="2748" y="1163"/>
                    <a:pt x="2748" y="1163"/>
                    <a:pt x="2748" y="1163"/>
                  </a:cubicBezTo>
                  <a:cubicBezTo>
                    <a:pt x="2748" y="1163"/>
                    <a:pt x="2747" y="1163"/>
                    <a:pt x="2746" y="1163"/>
                  </a:cubicBezTo>
                  <a:cubicBezTo>
                    <a:pt x="2743" y="1162"/>
                    <a:pt x="2739" y="1161"/>
                    <a:pt x="2735" y="1159"/>
                  </a:cubicBezTo>
                  <a:cubicBezTo>
                    <a:pt x="2717" y="1150"/>
                    <a:pt x="2685" y="1133"/>
                    <a:pt x="2647" y="1111"/>
                  </a:cubicBezTo>
                  <a:cubicBezTo>
                    <a:pt x="2591" y="1078"/>
                    <a:pt x="2521" y="1036"/>
                    <a:pt x="2466" y="1002"/>
                  </a:cubicBezTo>
                  <a:cubicBezTo>
                    <a:pt x="2438" y="985"/>
                    <a:pt x="2414" y="970"/>
                    <a:pt x="2397" y="960"/>
                  </a:cubicBezTo>
                  <a:cubicBezTo>
                    <a:pt x="2388" y="954"/>
                    <a:pt x="2381" y="950"/>
                    <a:pt x="2376" y="947"/>
                  </a:cubicBezTo>
                  <a:cubicBezTo>
                    <a:pt x="2374" y="946"/>
                    <a:pt x="2372" y="944"/>
                    <a:pt x="2371" y="944"/>
                  </a:cubicBezTo>
                  <a:cubicBezTo>
                    <a:pt x="2370" y="943"/>
                    <a:pt x="2370" y="943"/>
                    <a:pt x="2369" y="943"/>
                  </a:cubicBezTo>
                  <a:cubicBezTo>
                    <a:pt x="2369" y="943"/>
                    <a:pt x="2369" y="943"/>
                    <a:pt x="2369" y="943"/>
                  </a:cubicBezTo>
                  <a:cubicBezTo>
                    <a:pt x="2369" y="942"/>
                    <a:pt x="2369" y="942"/>
                    <a:pt x="2369" y="942"/>
                  </a:cubicBezTo>
                  <a:cubicBezTo>
                    <a:pt x="2368" y="942"/>
                    <a:pt x="2368" y="942"/>
                    <a:pt x="2368" y="942"/>
                  </a:cubicBezTo>
                  <a:cubicBezTo>
                    <a:pt x="2368" y="942"/>
                    <a:pt x="2368" y="942"/>
                    <a:pt x="2368" y="942"/>
                  </a:cubicBezTo>
                  <a:cubicBezTo>
                    <a:pt x="2368" y="942"/>
                    <a:pt x="2368" y="942"/>
                    <a:pt x="2367" y="942"/>
                  </a:cubicBezTo>
                  <a:cubicBezTo>
                    <a:pt x="2365" y="942"/>
                    <a:pt x="2363" y="943"/>
                    <a:pt x="2363" y="945"/>
                  </a:cubicBezTo>
                  <a:cubicBezTo>
                    <a:pt x="2362" y="947"/>
                    <a:pt x="2363" y="948"/>
                    <a:pt x="2365" y="949"/>
                  </a:cubicBezTo>
                  <a:cubicBezTo>
                    <a:pt x="2365" y="949"/>
                    <a:pt x="2371" y="953"/>
                    <a:pt x="2381" y="959"/>
                  </a:cubicBezTo>
                  <a:cubicBezTo>
                    <a:pt x="2416" y="980"/>
                    <a:pt x="2505" y="1033"/>
                    <a:pt x="2586" y="1082"/>
                  </a:cubicBezTo>
                  <a:cubicBezTo>
                    <a:pt x="2626" y="1107"/>
                    <a:pt x="2664" y="1130"/>
                    <a:pt x="2691" y="1148"/>
                  </a:cubicBezTo>
                  <a:cubicBezTo>
                    <a:pt x="2705" y="1157"/>
                    <a:pt x="2717" y="1165"/>
                    <a:pt x="2724" y="1171"/>
                  </a:cubicBezTo>
                  <a:cubicBezTo>
                    <a:pt x="2728" y="1174"/>
                    <a:pt x="2731" y="1176"/>
                    <a:pt x="2733" y="1178"/>
                  </a:cubicBezTo>
                  <a:cubicBezTo>
                    <a:pt x="2734" y="1178"/>
                    <a:pt x="2735" y="1179"/>
                    <a:pt x="2735" y="1180"/>
                  </a:cubicBezTo>
                  <a:cubicBezTo>
                    <a:pt x="2736" y="1180"/>
                    <a:pt x="2736" y="1180"/>
                    <a:pt x="2736" y="1180"/>
                  </a:cubicBezTo>
                  <a:cubicBezTo>
                    <a:pt x="2736" y="1180"/>
                    <a:pt x="2736" y="1180"/>
                    <a:pt x="2736" y="1180"/>
                  </a:cubicBezTo>
                  <a:cubicBezTo>
                    <a:pt x="2737" y="1179"/>
                    <a:pt x="2737" y="1179"/>
                    <a:pt x="2737" y="1179"/>
                  </a:cubicBezTo>
                  <a:cubicBezTo>
                    <a:pt x="2735" y="1180"/>
                    <a:pt x="2735" y="1180"/>
                    <a:pt x="2735" y="1180"/>
                  </a:cubicBezTo>
                  <a:cubicBezTo>
                    <a:pt x="2736" y="1180"/>
                    <a:pt x="2736" y="1180"/>
                    <a:pt x="2736" y="1180"/>
                  </a:cubicBezTo>
                  <a:cubicBezTo>
                    <a:pt x="2737" y="1179"/>
                    <a:pt x="2737" y="1179"/>
                    <a:pt x="2737" y="1179"/>
                  </a:cubicBezTo>
                  <a:cubicBezTo>
                    <a:pt x="2735" y="1180"/>
                    <a:pt x="2735" y="1180"/>
                    <a:pt x="2735" y="1180"/>
                  </a:cubicBezTo>
                  <a:cubicBezTo>
                    <a:pt x="2738" y="1178"/>
                    <a:pt x="2738" y="1178"/>
                    <a:pt x="2738" y="1178"/>
                  </a:cubicBezTo>
                  <a:cubicBezTo>
                    <a:pt x="2735" y="1178"/>
                    <a:pt x="2735" y="1178"/>
                    <a:pt x="2735" y="1178"/>
                  </a:cubicBezTo>
                  <a:cubicBezTo>
                    <a:pt x="2735" y="1179"/>
                    <a:pt x="2735" y="1179"/>
                    <a:pt x="2735" y="1180"/>
                  </a:cubicBezTo>
                  <a:cubicBezTo>
                    <a:pt x="2738" y="1178"/>
                    <a:pt x="2738" y="1178"/>
                    <a:pt x="2738" y="1178"/>
                  </a:cubicBezTo>
                  <a:cubicBezTo>
                    <a:pt x="2735" y="1178"/>
                    <a:pt x="2735" y="1178"/>
                    <a:pt x="2735" y="1178"/>
                  </a:cubicBezTo>
                  <a:cubicBezTo>
                    <a:pt x="2739" y="1178"/>
                    <a:pt x="2739" y="1178"/>
                    <a:pt x="2739" y="1178"/>
                  </a:cubicBezTo>
                  <a:cubicBezTo>
                    <a:pt x="2736" y="1176"/>
                    <a:pt x="2736" y="1176"/>
                    <a:pt x="2736" y="1176"/>
                  </a:cubicBezTo>
                  <a:cubicBezTo>
                    <a:pt x="2735" y="1177"/>
                    <a:pt x="2735" y="1178"/>
                    <a:pt x="2735" y="1178"/>
                  </a:cubicBezTo>
                  <a:cubicBezTo>
                    <a:pt x="2739" y="1178"/>
                    <a:pt x="2739" y="1178"/>
                    <a:pt x="2739" y="1178"/>
                  </a:cubicBezTo>
                  <a:cubicBezTo>
                    <a:pt x="2736" y="1176"/>
                    <a:pt x="2736" y="1176"/>
                    <a:pt x="2736" y="1176"/>
                  </a:cubicBezTo>
                  <a:cubicBezTo>
                    <a:pt x="2739" y="1179"/>
                    <a:pt x="2739" y="1179"/>
                    <a:pt x="2739" y="1179"/>
                  </a:cubicBezTo>
                  <a:cubicBezTo>
                    <a:pt x="2741" y="1175"/>
                    <a:pt x="2741" y="1175"/>
                    <a:pt x="2741" y="1175"/>
                  </a:cubicBezTo>
                  <a:cubicBezTo>
                    <a:pt x="2741" y="1175"/>
                    <a:pt x="2645" y="1119"/>
                    <a:pt x="2549" y="1063"/>
                  </a:cubicBezTo>
                  <a:cubicBezTo>
                    <a:pt x="2501" y="1035"/>
                    <a:pt x="2453" y="1007"/>
                    <a:pt x="2416" y="986"/>
                  </a:cubicBezTo>
                  <a:cubicBezTo>
                    <a:pt x="2398" y="975"/>
                    <a:pt x="2383" y="967"/>
                    <a:pt x="2372" y="960"/>
                  </a:cubicBezTo>
                  <a:cubicBezTo>
                    <a:pt x="2367" y="957"/>
                    <a:pt x="2362" y="955"/>
                    <a:pt x="2359" y="953"/>
                  </a:cubicBezTo>
                  <a:cubicBezTo>
                    <a:pt x="2358" y="952"/>
                    <a:pt x="2357" y="952"/>
                    <a:pt x="2356" y="951"/>
                  </a:cubicBezTo>
                  <a:cubicBezTo>
                    <a:pt x="2356" y="951"/>
                    <a:pt x="2355" y="951"/>
                    <a:pt x="2355" y="951"/>
                  </a:cubicBezTo>
                  <a:cubicBezTo>
                    <a:pt x="2354" y="951"/>
                    <a:pt x="2354" y="951"/>
                    <a:pt x="2354" y="951"/>
                  </a:cubicBezTo>
                  <a:cubicBezTo>
                    <a:pt x="2354" y="950"/>
                    <a:pt x="2354" y="950"/>
                    <a:pt x="2354" y="950"/>
                  </a:cubicBezTo>
                  <a:cubicBezTo>
                    <a:pt x="2354" y="950"/>
                    <a:pt x="2354" y="950"/>
                    <a:pt x="2353" y="950"/>
                  </a:cubicBezTo>
                  <a:cubicBezTo>
                    <a:pt x="2352" y="950"/>
                    <a:pt x="2352" y="950"/>
                    <a:pt x="2351" y="950"/>
                  </a:cubicBezTo>
                  <a:cubicBezTo>
                    <a:pt x="2351" y="951"/>
                    <a:pt x="2350" y="951"/>
                    <a:pt x="2349" y="952"/>
                  </a:cubicBezTo>
                  <a:cubicBezTo>
                    <a:pt x="2353" y="954"/>
                    <a:pt x="2353" y="954"/>
                    <a:pt x="2353" y="954"/>
                  </a:cubicBezTo>
                  <a:cubicBezTo>
                    <a:pt x="2349" y="952"/>
                    <a:pt x="2349" y="952"/>
                    <a:pt x="2349" y="952"/>
                  </a:cubicBezTo>
                  <a:cubicBezTo>
                    <a:pt x="2349" y="953"/>
                    <a:pt x="2349" y="954"/>
                    <a:pt x="2349" y="955"/>
                  </a:cubicBezTo>
                  <a:cubicBezTo>
                    <a:pt x="2349" y="956"/>
                    <a:pt x="2349" y="957"/>
                    <a:pt x="2349" y="957"/>
                  </a:cubicBezTo>
                  <a:cubicBezTo>
                    <a:pt x="2350" y="959"/>
                    <a:pt x="2351" y="960"/>
                    <a:pt x="2352" y="961"/>
                  </a:cubicBezTo>
                  <a:cubicBezTo>
                    <a:pt x="2354" y="963"/>
                    <a:pt x="2358" y="966"/>
                    <a:pt x="2362" y="969"/>
                  </a:cubicBezTo>
                  <a:cubicBezTo>
                    <a:pt x="2378" y="981"/>
                    <a:pt x="2409" y="1001"/>
                    <a:pt x="2447" y="1024"/>
                  </a:cubicBezTo>
                  <a:cubicBezTo>
                    <a:pt x="2503" y="1059"/>
                    <a:pt x="2573" y="1101"/>
                    <a:pt x="2630" y="1135"/>
                  </a:cubicBezTo>
                  <a:cubicBezTo>
                    <a:pt x="2658" y="1152"/>
                    <a:pt x="2683" y="1166"/>
                    <a:pt x="2701" y="1177"/>
                  </a:cubicBezTo>
                  <a:cubicBezTo>
                    <a:pt x="2709" y="1182"/>
                    <a:pt x="2717" y="1186"/>
                    <a:pt x="2721" y="1189"/>
                  </a:cubicBezTo>
                  <a:cubicBezTo>
                    <a:pt x="2724" y="1191"/>
                    <a:pt x="2726" y="1192"/>
                    <a:pt x="2727" y="1193"/>
                  </a:cubicBezTo>
                  <a:cubicBezTo>
                    <a:pt x="2728" y="1193"/>
                    <a:pt x="2728" y="1193"/>
                    <a:pt x="2728" y="1193"/>
                  </a:cubicBezTo>
                  <a:cubicBezTo>
                    <a:pt x="2728" y="1194"/>
                    <a:pt x="2728" y="1194"/>
                    <a:pt x="2728" y="1194"/>
                  </a:cubicBezTo>
                  <a:cubicBezTo>
                    <a:pt x="2728" y="1194"/>
                    <a:pt x="2728" y="1194"/>
                    <a:pt x="2728" y="1194"/>
                  </a:cubicBezTo>
                  <a:cubicBezTo>
                    <a:pt x="2730" y="1192"/>
                    <a:pt x="2730" y="1192"/>
                    <a:pt x="2730" y="1192"/>
                  </a:cubicBezTo>
                  <a:cubicBezTo>
                    <a:pt x="2728" y="1193"/>
                    <a:pt x="2728" y="1193"/>
                    <a:pt x="2728" y="1193"/>
                  </a:cubicBezTo>
                  <a:cubicBezTo>
                    <a:pt x="2728" y="1194"/>
                    <a:pt x="2728" y="1194"/>
                    <a:pt x="2728" y="1194"/>
                  </a:cubicBezTo>
                  <a:cubicBezTo>
                    <a:pt x="2730" y="1192"/>
                    <a:pt x="2730" y="1192"/>
                    <a:pt x="2730" y="1192"/>
                  </a:cubicBezTo>
                  <a:cubicBezTo>
                    <a:pt x="2728" y="1193"/>
                    <a:pt x="2728" y="1193"/>
                    <a:pt x="2728" y="1193"/>
                  </a:cubicBezTo>
                  <a:cubicBezTo>
                    <a:pt x="2731" y="1191"/>
                    <a:pt x="2731" y="1191"/>
                    <a:pt x="2731" y="1191"/>
                  </a:cubicBezTo>
                  <a:cubicBezTo>
                    <a:pt x="2728" y="1193"/>
                    <a:pt x="2728" y="1193"/>
                    <a:pt x="2728" y="1193"/>
                  </a:cubicBezTo>
                  <a:cubicBezTo>
                    <a:pt x="2728" y="1193"/>
                    <a:pt x="2728" y="1193"/>
                    <a:pt x="2728" y="1193"/>
                  </a:cubicBezTo>
                  <a:cubicBezTo>
                    <a:pt x="2731" y="1191"/>
                    <a:pt x="2731" y="1191"/>
                    <a:pt x="2731" y="1191"/>
                  </a:cubicBezTo>
                  <a:cubicBezTo>
                    <a:pt x="2728" y="1193"/>
                    <a:pt x="2728" y="1193"/>
                    <a:pt x="2728" y="1193"/>
                  </a:cubicBezTo>
                  <a:cubicBezTo>
                    <a:pt x="2731" y="1191"/>
                    <a:pt x="2731" y="1191"/>
                    <a:pt x="2731" y="1191"/>
                  </a:cubicBezTo>
                  <a:cubicBezTo>
                    <a:pt x="2727" y="1192"/>
                    <a:pt x="2727" y="1192"/>
                    <a:pt x="2727" y="1192"/>
                  </a:cubicBezTo>
                  <a:cubicBezTo>
                    <a:pt x="2728" y="1193"/>
                    <a:pt x="2728" y="1193"/>
                    <a:pt x="2728" y="1193"/>
                  </a:cubicBezTo>
                  <a:cubicBezTo>
                    <a:pt x="2731" y="1191"/>
                    <a:pt x="2731" y="1191"/>
                    <a:pt x="2731" y="1191"/>
                  </a:cubicBezTo>
                  <a:cubicBezTo>
                    <a:pt x="2727" y="1192"/>
                    <a:pt x="2727" y="1192"/>
                    <a:pt x="2727" y="1192"/>
                  </a:cubicBezTo>
                  <a:cubicBezTo>
                    <a:pt x="2731" y="1191"/>
                    <a:pt x="2731" y="1191"/>
                    <a:pt x="2731" y="1191"/>
                  </a:cubicBezTo>
                  <a:cubicBezTo>
                    <a:pt x="2727" y="1191"/>
                    <a:pt x="2727" y="1191"/>
                    <a:pt x="2727" y="1191"/>
                  </a:cubicBezTo>
                  <a:cubicBezTo>
                    <a:pt x="2727" y="1192"/>
                    <a:pt x="2727" y="1192"/>
                    <a:pt x="2727" y="1192"/>
                  </a:cubicBezTo>
                  <a:cubicBezTo>
                    <a:pt x="2731" y="1191"/>
                    <a:pt x="2731" y="1191"/>
                    <a:pt x="2731" y="1191"/>
                  </a:cubicBezTo>
                  <a:cubicBezTo>
                    <a:pt x="2727" y="1191"/>
                    <a:pt x="2727" y="1191"/>
                    <a:pt x="2727" y="1191"/>
                  </a:cubicBezTo>
                  <a:cubicBezTo>
                    <a:pt x="2731" y="1191"/>
                    <a:pt x="2731" y="1191"/>
                    <a:pt x="2731" y="1191"/>
                  </a:cubicBezTo>
                  <a:cubicBezTo>
                    <a:pt x="2727" y="1189"/>
                    <a:pt x="2727" y="1189"/>
                    <a:pt x="2727" y="1189"/>
                  </a:cubicBezTo>
                  <a:cubicBezTo>
                    <a:pt x="2727" y="1190"/>
                    <a:pt x="2727" y="1190"/>
                    <a:pt x="2727" y="1191"/>
                  </a:cubicBezTo>
                  <a:cubicBezTo>
                    <a:pt x="2731" y="1191"/>
                    <a:pt x="2731" y="1191"/>
                    <a:pt x="2731" y="1191"/>
                  </a:cubicBezTo>
                  <a:cubicBezTo>
                    <a:pt x="2727" y="1189"/>
                    <a:pt x="2727" y="1189"/>
                    <a:pt x="2727" y="1189"/>
                  </a:cubicBezTo>
                  <a:cubicBezTo>
                    <a:pt x="2731" y="1191"/>
                    <a:pt x="2731" y="1191"/>
                    <a:pt x="2731" y="1191"/>
                  </a:cubicBezTo>
                  <a:cubicBezTo>
                    <a:pt x="2733" y="1187"/>
                    <a:pt x="2733" y="1187"/>
                    <a:pt x="2733" y="1187"/>
                  </a:cubicBezTo>
                  <a:cubicBezTo>
                    <a:pt x="2344" y="957"/>
                    <a:pt x="2344" y="957"/>
                    <a:pt x="2344" y="957"/>
                  </a:cubicBezTo>
                  <a:cubicBezTo>
                    <a:pt x="2342" y="956"/>
                    <a:pt x="2340" y="956"/>
                    <a:pt x="2339" y="958"/>
                  </a:cubicBezTo>
                  <a:cubicBezTo>
                    <a:pt x="2338" y="959"/>
                    <a:pt x="2338" y="960"/>
                    <a:pt x="2338" y="961"/>
                  </a:cubicBezTo>
                  <a:cubicBezTo>
                    <a:pt x="2338" y="962"/>
                    <a:pt x="2339" y="963"/>
                    <a:pt x="2339" y="963"/>
                  </a:cubicBezTo>
                  <a:cubicBezTo>
                    <a:pt x="2340" y="965"/>
                    <a:pt x="2341" y="965"/>
                    <a:pt x="2342" y="966"/>
                  </a:cubicBezTo>
                  <a:cubicBezTo>
                    <a:pt x="2344" y="969"/>
                    <a:pt x="2347" y="971"/>
                    <a:pt x="2352" y="974"/>
                  </a:cubicBezTo>
                  <a:cubicBezTo>
                    <a:pt x="2368" y="986"/>
                    <a:pt x="2399" y="1006"/>
                    <a:pt x="2436" y="1029"/>
                  </a:cubicBezTo>
                  <a:cubicBezTo>
                    <a:pt x="2548" y="1099"/>
                    <a:pt x="2718" y="1200"/>
                    <a:pt x="2718" y="1200"/>
                  </a:cubicBezTo>
                  <a:cubicBezTo>
                    <a:pt x="2719" y="1201"/>
                    <a:pt x="2720" y="1201"/>
                    <a:pt x="2721" y="1200"/>
                  </a:cubicBezTo>
                  <a:cubicBezTo>
                    <a:pt x="2722" y="1200"/>
                    <a:pt x="2723" y="1199"/>
                    <a:pt x="2724" y="1199"/>
                  </a:cubicBezTo>
                  <a:cubicBezTo>
                    <a:pt x="2724" y="1198"/>
                    <a:pt x="2724" y="1197"/>
                    <a:pt x="2724" y="1196"/>
                  </a:cubicBezTo>
                  <a:cubicBezTo>
                    <a:pt x="2724" y="1194"/>
                    <a:pt x="2723" y="1194"/>
                    <a:pt x="2722" y="1193"/>
                  </a:cubicBezTo>
                  <a:cubicBezTo>
                    <a:pt x="2337" y="966"/>
                    <a:pt x="2337" y="966"/>
                    <a:pt x="2337" y="966"/>
                  </a:cubicBezTo>
                  <a:cubicBezTo>
                    <a:pt x="2335" y="964"/>
                    <a:pt x="2333" y="965"/>
                    <a:pt x="2332" y="967"/>
                  </a:cubicBezTo>
                  <a:cubicBezTo>
                    <a:pt x="2331" y="968"/>
                    <a:pt x="2331" y="969"/>
                    <a:pt x="2331" y="969"/>
                  </a:cubicBezTo>
                  <a:cubicBezTo>
                    <a:pt x="2331" y="971"/>
                    <a:pt x="2332" y="971"/>
                    <a:pt x="2332" y="972"/>
                  </a:cubicBezTo>
                  <a:cubicBezTo>
                    <a:pt x="2333" y="973"/>
                    <a:pt x="2334" y="974"/>
                    <a:pt x="2335" y="975"/>
                  </a:cubicBezTo>
                  <a:cubicBezTo>
                    <a:pt x="2337" y="978"/>
                    <a:pt x="2340" y="980"/>
                    <a:pt x="2345" y="983"/>
                  </a:cubicBezTo>
                  <a:cubicBezTo>
                    <a:pt x="2361" y="995"/>
                    <a:pt x="2392" y="1015"/>
                    <a:pt x="2429" y="1039"/>
                  </a:cubicBezTo>
                  <a:cubicBezTo>
                    <a:pt x="2542" y="1109"/>
                    <a:pt x="2712" y="1209"/>
                    <a:pt x="2712" y="1209"/>
                  </a:cubicBezTo>
                  <a:cubicBezTo>
                    <a:pt x="2714" y="1210"/>
                    <a:pt x="2716" y="1210"/>
                    <a:pt x="2717" y="1208"/>
                  </a:cubicBezTo>
                  <a:cubicBezTo>
                    <a:pt x="2718" y="1206"/>
                    <a:pt x="2718" y="1203"/>
                    <a:pt x="2716" y="1202"/>
                  </a:cubicBezTo>
                  <a:cubicBezTo>
                    <a:pt x="2716" y="1202"/>
                    <a:pt x="2624" y="1145"/>
                    <a:pt x="2529" y="1089"/>
                  </a:cubicBezTo>
                  <a:cubicBezTo>
                    <a:pt x="2481" y="1060"/>
                    <a:pt x="2433" y="1032"/>
                    <a:pt x="2395" y="1010"/>
                  </a:cubicBezTo>
                  <a:cubicBezTo>
                    <a:pt x="2376" y="1000"/>
                    <a:pt x="2359" y="991"/>
                    <a:pt x="2347" y="985"/>
                  </a:cubicBezTo>
                  <a:cubicBezTo>
                    <a:pt x="2341" y="982"/>
                    <a:pt x="2335" y="979"/>
                    <a:pt x="2331" y="977"/>
                  </a:cubicBezTo>
                  <a:cubicBezTo>
                    <a:pt x="2329" y="976"/>
                    <a:pt x="2327" y="976"/>
                    <a:pt x="2326" y="975"/>
                  </a:cubicBezTo>
                  <a:cubicBezTo>
                    <a:pt x="2324" y="975"/>
                    <a:pt x="2323" y="975"/>
                    <a:pt x="2321" y="974"/>
                  </a:cubicBezTo>
                  <a:cubicBezTo>
                    <a:pt x="2321" y="974"/>
                    <a:pt x="2320" y="975"/>
                    <a:pt x="2319" y="975"/>
                  </a:cubicBezTo>
                  <a:cubicBezTo>
                    <a:pt x="2318" y="975"/>
                    <a:pt x="2317" y="976"/>
                    <a:pt x="2317" y="977"/>
                  </a:cubicBezTo>
                  <a:cubicBezTo>
                    <a:pt x="2316" y="978"/>
                    <a:pt x="2316" y="979"/>
                    <a:pt x="2316" y="980"/>
                  </a:cubicBezTo>
                  <a:cubicBezTo>
                    <a:pt x="2316" y="981"/>
                    <a:pt x="2317" y="982"/>
                    <a:pt x="2318" y="982"/>
                  </a:cubicBezTo>
                  <a:cubicBezTo>
                    <a:pt x="2318" y="982"/>
                    <a:pt x="2324" y="986"/>
                    <a:pt x="2334" y="992"/>
                  </a:cubicBezTo>
                  <a:cubicBezTo>
                    <a:pt x="2370" y="1014"/>
                    <a:pt x="2460" y="1069"/>
                    <a:pt x="2540" y="1119"/>
                  </a:cubicBezTo>
                  <a:cubicBezTo>
                    <a:pt x="2581" y="1144"/>
                    <a:pt x="2619" y="1168"/>
                    <a:pt x="2647" y="1186"/>
                  </a:cubicBezTo>
                  <a:cubicBezTo>
                    <a:pt x="2661" y="1195"/>
                    <a:pt x="2672" y="1202"/>
                    <a:pt x="2680" y="1207"/>
                  </a:cubicBezTo>
                  <a:cubicBezTo>
                    <a:pt x="2684" y="1210"/>
                    <a:pt x="2687" y="1212"/>
                    <a:pt x="2689" y="1214"/>
                  </a:cubicBezTo>
                  <a:cubicBezTo>
                    <a:pt x="2690" y="1214"/>
                    <a:pt x="2691" y="1215"/>
                    <a:pt x="2692" y="1215"/>
                  </a:cubicBezTo>
                  <a:cubicBezTo>
                    <a:pt x="2692" y="1215"/>
                    <a:pt x="2692" y="1215"/>
                    <a:pt x="2692" y="1215"/>
                  </a:cubicBezTo>
                  <a:cubicBezTo>
                    <a:pt x="2692" y="1215"/>
                    <a:pt x="2692" y="1215"/>
                    <a:pt x="2692" y="1215"/>
                  </a:cubicBezTo>
                  <a:cubicBezTo>
                    <a:pt x="2693" y="1214"/>
                    <a:pt x="2693" y="1214"/>
                    <a:pt x="2693" y="1214"/>
                  </a:cubicBezTo>
                  <a:cubicBezTo>
                    <a:pt x="2692" y="1215"/>
                    <a:pt x="2692" y="1215"/>
                    <a:pt x="2692" y="1215"/>
                  </a:cubicBezTo>
                  <a:cubicBezTo>
                    <a:pt x="2692" y="1215"/>
                    <a:pt x="2692" y="1215"/>
                    <a:pt x="2692" y="1215"/>
                  </a:cubicBezTo>
                  <a:cubicBezTo>
                    <a:pt x="2693" y="1214"/>
                    <a:pt x="2693" y="1214"/>
                    <a:pt x="2693" y="1214"/>
                  </a:cubicBezTo>
                  <a:cubicBezTo>
                    <a:pt x="2692" y="1215"/>
                    <a:pt x="2692" y="1215"/>
                    <a:pt x="2692" y="1215"/>
                  </a:cubicBezTo>
                  <a:cubicBezTo>
                    <a:pt x="2694" y="1213"/>
                    <a:pt x="2694" y="1213"/>
                    <a:pt x="2694" y="1213"/>
                  </a:cubicBezTo>
                  <a:cubicBezTo>
                    <a:pt x="2691" y="1215"/>
                    <a:pt x="2691" y="1215"/>
                    <a:pt x="2691" y="1215"/>
                  </a:cubicBezTo>
                  <a:cubicBezTo>
                    <a:pt x="2692" y="1215"/>
                    <a:pt x="2692" y="1215"/>
                    <a:pt x="2692" y="1215"/>
                  </a:cubicBezTo>
                  <a:cubicBezTo>
                    <a:pt x="2694" y="1213"/>
                    <a:pt x="2694" y="1213"/>
                    <a:pt x="2694" y="1213"/>
                  </a:cubicBezTo>
                  <a:cubicBezTo>
                    <a:pt x="2691" y="1215"/>
                    <a:pt x="2691" y="1215"/>
                    <a:pt x="2691" y="1215"/>
                  </a:cubicBezTo>
                  <a:cubicBezTo>
                    <a:pt x="2695" y="1213"/>
                    <a:pt x="2695" y="1213"/>
                    <a:pt x="2695" y="1213"/>
                  </a:cubicBezTo>
                  <a:cubicBezTo>
                    <a:pt x="2691" y="1213"/>
                    <a:pt x="2691" y="1213"/>
                    <a:pt x="2691" y="1213"/>
                  </a:cubicBezTo>
                  <a:cubicBezTo>
                    <a:pt x="2691" y="1214"/>
                    <a:pt x="2691" y="1214"/>
                    <a:pt x="2691" y="1215"/>
                  </a:cubicBezTo>
                  <a:cubicBezTo>
                    <a:pt x="2695" y="1213"/>
                    <a:pt x="2695" y="1213"/>
                    <a:pt x="2695" y="1213"/>
                  </a:cubicBezTo>
                  <a:cubicBezTo>
                    <a:pt x="2691" y="1213"/>
                    <a:pt x="2691" y="1213"/>
                    <a:pt x="2691" y="1213"/>
                  </a:cubicBezTo>
                  <a:cubicBezTo>
                    <a:pt x="2695" y="1213"/>
                    <a:pt x="2695" y="1213"/>
                    <a:pt x="2695" y="1213"/>
                  </a:cubicBezTo>
                  <a:cubicBezTo>
                    <a:pt x="2692" y="1211"/>
                    <a:pt x="2692" y="1211"/>
                    <a:pt x="2692" y="1211"/>
                  </a:cubicBezTo>
                  <a:cubicBezTo>
                    <a:pt x="2691" y="1212"/>
                    <a:pt x="2691" y="1213"/>
                    <a:pt x="2691" y="1213"/>
                  </a:cubicBezTo>
                  <a:cubicBezTo>
                    <a:pt x="2695" y="1213"/>
                    <a:pt x="2695" y="1213"/>
                    <a:pt x="2695" y="1213"/>
                  </a:cubicBezTo>
                  <a:cubicBezTo>
                    <a:pt x="2692" y="1211"/>
                    <a:pt x="2692" y="1211"/>
                    <a:pt x="2692" y="1211"/>
                  </a:cubicBezTo>
                  <a:cubicBezTo>
                    <a:pt x="2695" y="1213"/>
                    <a:pt x="2695" y="1213"/>
                    <a:pt x="2695" y="1213"/>
                  </a:cubicBezTo>
                  <a:cubicBezTo>
                    <a:pt x="2697" y="1210"/>
                    <a:pt x="2697" y="1210"/>
                    <a:pt x="2697" y="1210"/>
                  </a:cubicBezTo>
                  <a:cubicBezTo>
                    <a:pt x="2309" y="985"/>
                    <a:pt x="2309" y="985"/>
                    <a:pt x="2309" y="985"/>
                  </a:cubicBezTo>
                  <a:cubicBezTo>
                    <a:pt x="2307" y="984"/>
                    <a:pt x="2305" y="984"/>
                    <a:pt x="2304" y="986"/>
                  </a:cubicBezTo>
                  <a:cubicBezTo>
                    <a:pt x="2303" y="988"/>
                    <a:pt x="2303" y="991"/>
                    <a:pt x="2305" y="992"/>
                  </a:cubicBezTo>
                  <a:cubicBezTo>
                    <a:pt x="2305" y="992"/>
                    <a:pt x="2311" y="995"/>
                    <a:pt x="2321" y="1002"/>
                  </a:cubicBezTo>
                  <a:cubicBezTo>
                    <a:pt x="2357" y="1024"/>
                    <a:pt x="2447" y="1079"/>
                    <a:pt x="2529" y="1130"/>
                  </a:cubicBezTo>
                  <a:cubicBezTo>
                    <a:pt x="2569" y="1155"/>
                    <a:pt x="2607" y="1179"/>
                    <a:pt x="2636" y="1197"/>
                  </a:cubicBezTo>
                  <a:cubicBezTo>
                    <a:pt x="2650" y="1206"/>
                    <a:pt x="2661" y="1213"/>
                    <a:pt x="2669" y="1218"/>
                  </a:cubicBezTo>
                  <a:cubicBezTo>
                    <a:pt x="2673" y="1221"/>
                    <a:pt x="2676" y="1223"/>
                    <a:pt x="2678" y="1224"/>
                  </a:cubicBezTo>
                  <a:cubicBezTo>
                    <a:pt x="2679" y="1225"/>
                    <a:pt x="2680" y="1226"/>
                    <a:pt x="2681" y="1226"/>
                  </a:cubicBezTo>
                  <a:cubicBezTo>
                    <a:pt x="2681" y="1226"/>
                    <a:pt x="2681" y="1226"/>
                    <a:pt x="2681" y="1226"/>
                  </a:cubicBezTo>
                  <a:cubicBezTo>
                    <a:pt x="2681" y="1226"/>
                    <a:pt x="2681" y="1226"/>
                    <a:pt x="2681" y="1226"/>
                  </a:cubicBezTo>
                  <a:cubicBezTo>
                    <a:pt x="2683" y="1224"/>
                    <a:pt x="2683" y="1224"/>
                    <a:pt x="2683" y="1224"/>
                  </a:cubicBezTo>
                  <a:cubicBezTo>
                    <a:pt x="2680" y="1226"/>
                    <a:pt x="2680" y="1226"/>
                    <a:pt x="2680" y="1226"/>
                  </a:cubicBezTo>
                  <a:cubicBezTo>
                    <a:pt x="2681" y="1226"/>
                    <a:pt x="2681" y="1226"/>
                    <a:pt x="2681" y="1226"/>
                  </a:cubicBezTo>
                  <a:cubicBezTo>
                    <a:pt x="2683" y="1224"/>
                    <a:pt x="2683" y="1224"/>
                    <a:pt x="2683" y="1224"/>
                  </a:cubicBezTo>
                  <a:cubicBezTo>
                    <a:pt x="2680" y="1226"/>
                    <a:pt x="2680" y="1226"/>
                    <a:pt x="2680" y="1226"/>
                  </a:cubicBezTo>
                  <a:cubicBezTo>
                    <a:pt x="2684" y="1224"/>
                    <a:pt x="2684" y="1224"/>
                    <a:pt x="2684" y="1224"/>
                  </a:cubicBezTo>
                  <a:cubicBezTo>
                    <a:pt x="2680" y="1224"/>
                    <a:pt x="2680" y="1224"/>
                    <a:pt x="2680" y="1224"/>
                  </a:cubicBezTo>
                  <a:cubicBezTo>
                    <a:pt x="2680" y="1225"/>
                    <a:pt x="2680" y="1226"/>
                    <a:pt x="2680" y="1226"/>
                  </a:cubicBezTo>
                  <a:cubicBezTo>
                    <a:pt x="2684" y="1224"/>
                    <a:pt x="2684" y="1224"/>
                    <a:pt x="2684" y="1224"/>
                  </a:cubicBezTo>
                  <a:cubicBezTo>
                    <a:pt x="2680" y="1224"/>
                    <a:pt x="2680" y="1224"/>
                    <a:pt x="2680" y="1224"/>
                  </a:cubicBezTo>
                  <a:cubicBezTo>
                    <a:pt x="2684" y="1224"/>
                    <a:pt x="2684" y="1224"/>
                    <a:pt x="2684" y="1224"/>
                  </a:cubicBezTo>
                  <a:cubicBezTo>
                    <a:pt x="2680" y="1222"/>
                    <a:pt x="2680" y="1222"/>
                    <a:pt x="2680" y="1222"/>
                  </a:cubicBezTo>
                  <a:cubicBezTo>
                    <a:pt x="2680" y="1222"/>
                    <a:pt x="2680" y="1223"/>
                    <a:pt x="2680" y="1224"/>
                  </a:cubicBezTo>
                  <a:cubicBezTo>
                    <a:pt x="2684" y="1224"/>
                    <a:pt x="2684" y="1224"/>
                    <a:pt x="2684" y="1224"/>
                  </a:cubicBezTo>
                  <a:cubicBezTo>
                    <a:pt x="2680" y="1222"/>
                    <a:pt x="2680" y="1222"/>
                    <a:pt x="2680" y="1222"/>
                  </a:cubicBezTo>
                  <a:cubicBezTo>
                    <a:pt x="2684" y="1224"/>
                    <a:pt x="2684" y="1224"/>
                    <a:pt x="2684" y="1224"/>
                  </a:cubicBezTo>
                  <a:cubicBezTo>
                    <a:pt x="2684" y="1220"/>
                    <a:pt x="2684" y="1220"/>
                    <a:pt x="2684" y="1220"/>
                  </a:cubicBezTo>
                  <a:cubicBezTo>
                    <a:pt x="2684" y="1224"/>
                    <a:pt x="2684" y="1224"/>
                    <a:pt x="2684" y="1224"/>
                  </a:cubicBezTo>
                  <a:cubicBezTo>
                    <a:pt x="2685" y="1220"/>
                    <a:pt x="2685" y="1220"/>
                    <a:pt x="2685" y="1220"/>
                  </a:cubicBezTo>
                  <a:cubicBezTo>
                    <a:pt x="2685" y="1220"/>
                    <a:pt x="2685" y="1220"/>
                    <a:pt x="2684" y="1220"/>
                  </a:cubicBezTo>
                  <a:cubicBezTo>
                    <a:pt x="2684" y="1224"/>
                    <a:pt x="2684" y="1224"/>
                    <a:pt x="2684" y="1224"/>
                  </a:cubicBezTo>
                  <a:cubicBezTo>
                    <a:pt x="2685" y="1220"/>
                    <a:pt x="2685" y="1220"/>
                    <a:pt x="2685" y="1220"/>
                  </a:cubicBezTo>
                  <a:cubicBezTo>
                    <a:pt x="2684" y="1223"/>
                    <a:pt x="2684" y="1223"/>
                    <a:pt x="2684" y="1223"/>
                  </a:cubicBezTo>
                  <a:cubicBezTo>
                    <a:pt x="2685" y="1220"/>
                    <a:pt x="2685" y="1220"/>
                    <a:pt x="2685" y="1220"/>
                  </a:cubicBezTo>
                  <a:cubicBezTo>
                    <a:pt x="2685" y="1220"/>
                    <a:pt x="2685" y="1220"/>
                    <a:pt x="2685" y="1220"/>
                  </a:cubicBezTo>
                  <a:cubicBezTo>
                    <a:pt x="2684" y="1223"/>
                    <a:pt x="2684" y="1223"/>
                    <a:pt x="2684" y="1223"/>
                  </a:cubicBezTo>
                  <a:cubicBezTo>
                    <a:pt x="2685" y="1220"/>
                    <a:pt x="2685" y="1220"/>
                    <a:pt x="2685" y="1220"/>
                  </a:cubicBezTo>
                  <a:cubicBezTo>
                    <a:pt x="2685" y="1222"/>
                    <a:pt x="2685" y="1222"/>
                    <a:pt x="2685" y="1222"/>
                  </a:cubicBezTo>
                  <a:cubicBezTo>
                    <a:pt x="2686" y="1220"/>
                    <a:pt x="2686" y="1220"/>
                    <a:pt x="2686" y="1220"/>
                  </a:cubicBezTo>
                  <a:cubicBezTo>
                    <a:pt x="2685" y="1220"/>
                    <a:pt x="2685" y="1220"/>
                    <a:pt x="2685" y="1220"/>
                  </a:cubicBezTo>
                  <a:cubicBezTo>
                    <a:pt x="2685" y="1222"/>
                    <a:pt x="2685" y="1222"/>
                    <a:pt x="2685" y="1222"/>
                  </a:cubicBezTo>
                  <a:cubicBezTo>
                    <a:pt x="2686" y="1220"/>
                    <a:pt x="2686" y="1220"/>
                    <a:pt x="2686" y="1220"/>
                  </a:cubicBezTo>
                  <a:cubicBezTo>
                    <a:pt x="2686" y="1220"/>
                    <a:pt x="2685" y="1220"/>
                    <a:pt x="2684" y="1219"/>
                  </a:cubicBezTo>
                  <a:cubicBezTo>
                    <a:pt x="2677" y="1215"/>
                    <a:pt x="2651" y="1199"/>
                    <a:pt x="2616" y="1177"/>
                  </a:cubicBezTo>
                  <a:cubicBezTo>
                    <a:pt x="2563" y="1144"/>
                    <a:pt x="2489" y="1098"/>
                    <a:pt x="2426" y="1061"/>
                  </a:cubicBezTo>
                  <a:cubicBezTo>
                    <a:pt x="2395" y="1042"/>
                    <a:pt x="2366" y="1026"/>
                    <a:pt x="2345" y="1014"/>
                  </a:cubicBezTo>
                  <a:cubicBezTo>
                    <a:pt x="2334" y="1008"/>
                    <a:pt x="2325" y="1003"/>
                    <a:pt x="2318" y="999"/>
                  </a:cubicBezTo>
                  <a:cubicBezTo>
                    <a:pt x="2314" y="998"/>
                    <a:pt x="2311" y="996"/>
                    <a:pt x="2309" y="995"/>
                  </a:cubicBezTo>
                  <a:cubicBezTo>
                    <a:pt x="2308" y="995"/>
                    <a:pt x="2307" y="995"/>
                    <a:pt x="2306" y="994"/>
                  </a:cubicBezTo>
                  <a:cubicBezTo>
                    <a:pt x="2305" y="994"/>
                    <a:pt x="2304" y="994"/>
                    <a:pt x="2303" y="994"/>
                  </a:cubicBezTo>
                  <a:cubicBezTo>
                    <a:pt x="2302" y="994"/>
                    <a:pt x="2302" y="994"/>
                    <a:pt x="2301" y="994"/>
                  </a:cubicBezTo>
                  <a:cubicBezTo>
                    <a:pt x="2300" y="994"/>
                    <a:pt x="2299" y="995"/>
                    <a:pt x="2298" y="996"/>
                  </a:cubicBezTo>
                  <a:cubicBezTo>
                    <a:pt x="2297" y="998"/>
                    <a:pt x="2298" y="1000"/>
                    <a:pt x="2300" y="1002"/>
                  </a:cubicBezTo>
                  <a:cubicBezTo>
                    <a:pt x="2672" y="1234"/>
                    <a:pt x="2672" y="1234"/>
                    <a:pt x="2672" y="1234"/>
                  </a:cubicBezTo>
                  <a:cubicBezTo>
                    <a:pt x="2673" y="1234"/>
                    <a:pt x="2674" y="1235"/>
                    <a:pt x="2675" y="1234"/>
                  </a:cubicBezTo>
                  <a:cubicBezTo>
                    <a:pt x="2676" y="1234"/>
                    <a:pt x="2677" y="1234"/>
                    <a:pt x="2677" y="1233"/>
                  </a:cubicBezTo>
                  <a:cubicBezTo>
                    <a:pt x="2678" y="1232"/>
                    <a:pt x="2678" y="1231"/>
                    <a:pt x="2678" y="1230"/>
                  </a:cubicBezTo>
                  <a:cubicBezTo>
                    <a:pt x="2677" y="1229"/>
                    <a:pt x="2677" y="1228"/>
                    <a:pt x="2676" y="1227"/>
                  </a:cubicBezTo>
                  <a:cubicBezTo>
                    <a:pt x="2676" y="1227"/>
                    <a:pt x="2585" y="1171"/>
                    <a:pt x="2491" y="1116"/>
                  </a:cubicBezTo>
                  <a:cubicBezTo>
                    <a:pt x="2444" y="1088"/>
                    <a:pt x="2397" y="1060"/>
                    <a:pt x="2360" y="1039"/>
                  </a:cubicBezTo>
                  <a:cubicBezTo>
                    <a:pt x="2342" y="1028"/>
                    <a:pt x="2326" y="1020"/>
                    <a:pt x="2314" y="1014"/>
                  </a:cubicBezTo>
                  <a:cubicBezTo>
                    <a:pt x="2308" y="1011"/>
                    <a:pt x="2303" y="1008"/>
                    <a:pt x="2299" y="1006"/>
                  </a:cubicBezTo>
                  <a:cubicBezTo>
                    <a:pt x="2297" y="1006"/>
                    <a:pt x="2296" y="1005"/>
                    <a:pt x="2294" y="1004"/>
                  </a:cubicBezTo>
                  <a:cubicBezTo>
                    <a:pt x="2293" y="1004"/>
                    <a:pt x="2292" y="1004"/>
                    <a:pt x="2290" y="1004"/>
                  </a:cubicBezTo>
                  <a:cubicBezTo>
                    <a:pt x="2290" y="1004"/>
                    <a:pt x="2289" y="1004"/>
                    <a:pt x="2289" y="1004"/>
                  </a:cubicBezTo>
                  <a:cubicBezTo>
                    <a:pt x="2288" y="1004"/>
                    <a:pt x="2287" y="1005"/>
                    <a:pt x="2286" y="1006"/>
                  </a:cubicBezTo>
                  <a:cubicBezTo>
                    <a:pt x="2285" y="1008"/>
                    <a:pt x="2286" y="1010"/>
                    <a:pt x="2288" y="1011"/>
                  </a:cubicBezTo>
                  <a:cubicBezTo>
                    <a:pt x="2662" y="1245"/>
                    <a:pt x="2662" y="1245"/>
                    <a:pt x="2662" y="1245"/>
                  </a:cubicBezTo>
                  <a:cubicBezTo>
                    <a:pt x="2664" y="1242"/>
                    <a:pt x="2664" y="1242"/>
                    <a:pt x="2664" y="1242"/>
                  </a:cubicBezTo>
                  <a:cubicBezTo>
                    <a:pt x="2666" y="1238"/>
                    <a:pt x="2666" y="1238"/>
                    <a:pt x="2666" y="1238"/>
                  </a:cubicBezTo>
                  <a:cubicBezTo>
                    <a:pt x="2666" y="1238"/>
                    <a:pt x="2570" y="1181"/>
                    <a:pt x="2473" y="1124"/>
                  </a:cubicBezTo>
                  <a:cubicBezTo>
                    <a:pt x="2425" y="1096"/>
                    <a:pt x="2376" y="1067"/>
                    <a:pt x="2339" y="1046"/>
                  </a:cubicBezTo>
                  <a:cubicBezTo>
                    <a:pt x="2321" y="1035"/>
                    <a:pt x="2305" y="1026"/>
                    <a:pt x="2294" y="1020"/>
                  </a:cubicBezTo>
                  <a:cubicBezTo>
                    <a:pt x="2289" y="1017"/>
                    <a:pt x="2284" y="1014"/>
                    <a:pt x="2281" y="1013"/>
                  </a:cubicBezTo>
                  <a:cubicBezTo>
                    <a:pt x="2279" y="1012"/>
                    <a:pt x="2278" y="1011"/>
                    <a:pt x="2277" y="1011"/>
                  </a:cubicBezTo>
                  <a:cubicBezTo>
                    <a:pt x="2276" y="1011"/>
                    <a:pt x="2276" y="1010"/>
                    <a:pt x="2276" y="1010"/>
                  </a:cubicBezTo>
                  <a:cubicBezTo>
                    <a:pt x="2275" y="1010"/>
                    <a:pt x="2275" y="1010"/>
                    <a:pt x="2275" y="1010"/>
                  </a:cubicBezTo>
                  <a:cubicBezTo>
                    <a:pt x="2275" y="1010"/>
                    <a:pt x="2274" y="1010"/>
                    <a:pt x="2274" y="1010"/>
                  </a:cubicBezTo>
                  <a:cubicBezTo>
                    <a:pt x="2273" y="1010"/>
                    <a:pt x="2273" y="1010"/>
                    <a:pt x="2272" y="1010"/>
                  </a:cubicBezTo>
                  <a:cubicBezTo>
                    <a:pt x="2272" y="1010"/>
                    <a:pt x="2271" y="1011"/>
                    <a:pt x="2270" y="1012"/>
                  </a:cubicBezTo>
                  <a:cubicBezTo>
                    <a:pt x="2269" y="1014"/>
                    <a:pt x="2269" y="1016"/>
                    <a:pt x="2271" y="1017"/>
                  </a:cubicBezTo>
                  <a:cubicBezTo>
                    <a:pt x="2649" y="1253"/>
                    <a:pt x="2649" y="1253"/>
                    <a:pt x="2649" y="1253"/>
                  </a:cubicBezTo>
                  <a:cubicBezTo>
                    <a:pt x="2651" y="1250"/>
                    <a:pt x="2651" y="1250"/>
                    <a:pt x="2651" y="1250"/>
                  </a:cubicBezTo>
                  <a:cubicBezTo>
                    <a:pt x="2653" y="1246"/>
                    <a:pt x="2653" y="1246"/>
                    <a:pt x="2653" y="1246"/>
                  </a:cubicBezTo>
                  <a:cubicBezTo>
                    <a:pt x="2653" y="1246"/>
                    <a:pt x="2562" y="1190"/>
                    <a:pt x="2468" y="1135"/>
                  </a:cubicBezTo>
                  <a:cubicBezTo>
                    <a:pt x="2421" y="1107"/>
                    <a:pt x="2373" y="1079"/>
                    <a:pt x="2336" y="1058"/>
                  </a:cubicBezTo>
                  <a:cubicBezTo>
                    <a:pt x="2318" y="1047"/>
                    <a:pt x="2302" y="1039"/>
                    <a:pt x="2290" y="1032"/>
                  </a:cubicBezTo>
                  <a:cubicBezTo>
                    <a:pt x="2284" y="1029"/>
                    <a:pt x="2279" y="1027"/>
                    <a:pt x="2276" y="1025"/>
                  </a:cubicBezTo>
                  <a:cubicBezTo>
                    <a:pt x="2274" y="1024"/>
                    <a:pt x="2272" y="1024"/>
                    <a:pt x="2271" y="1023"/>
                  </a:cubicBezTo>
                  <a:cubicBezTo>
                    <a:pt x="2270" y="1023"/>
                    <a:pt x="2269" y="1023"/>
                    <a:pt x="2269" y="1023"/>
                  </a:cubicBezTo>
                  <a:cubicBezTo>
                    <a:pt x="2268" y="1023"/>
                    <a:pt x="2268" y="1022"/>
                    <a:pt x="2267" y="1022"/>
                  </a:cubicBezTo>
                  <a:cubicBezTo>
                    <a:pt x="2266" y="1022"/>
                    <a:pt x="2266" y="1022"/>
                    <a:pt x="2265" y="1023"/>
                  </a:cubicBezTo>
                  <a:cubicBezTo>
                    <a:pt x="2264" y="1023"/>
                    <a:pt x="2263" y="1023"/>
                    <a:pt x="2263" y="1024"/>
                  </a:cubicBezTo>
                  <a:cubicBezTo>
                    <a:pt x="2266" y="1027"/>
                    <a:pt x="2266" y="1027"/>
                    <a:pt x="2266" y="1027"/>
                  </a:cubicBezTo>
                  <a:cubicBezTo>
                    <a:pt x="2263" y="1024"/>
                    <a:pt x="2263" y="1024"/>
                    <a:pt x="2263" y="1024"/>
                  </a:cubicBezTo>
                  <a:cubicBezTo>
                    <a:pt x="2262" y="1025"/>
                    <a:pt x="2262" y="1026"/>
                    <a:pt x="2262" y="1027"/>
                  </a:cubicBezTo>
                  <a:cubicBezTo>
                    <a:pt x="2262" y="1027"/>
                    <a:pt x="2262" y="1028"/>
                    <a:pt x="2262" y="1028"/>
                  </a:cubicBezTo>
                  <a:cubicBezTo>
                    <a:pt x="2263" y="1029"/>
                    <a:pt x="2263" y="1029"/>
                    <a:pt x="2263" y="1030"/>
                  </a:cubicBezTo>
                  <a:cubicBezTo>
                    <a:pt x="2264" y="1030"/>
                    <a:pt x="2264" y="1030"/>
                    <a:pt x="2264" y="1031"/>
                  </a:cubicBezTo>
                  <a:cubicBezTo>
                    <a:pt x="2266" y="1032"/>
                    <a:pt x="2268" y="1034"/>
                    <a:pt x="2272" y="1036"/>
                  </a:cubicBezTo>
                  <a:cubicBezTo>
                    <a:pt x="2286" y="1046"/>
                    <a:pt x="2316" y="1065"/>
                    <a:pt x="2354" y="1088"/>
                  </a:cubicBezTo>
                  <a:cubicBezTo>
                    <a:pt x="2466" y="1158"/>
                    <a:pt x="2643" y="1267"/>
                    <a:pt x="2643" y="1267"/>
                  </a:cubicBezTo>
                  <a:cubicBezTo>
                    <a:pt x="2645" y="1264"/>
                    <a:pt x="2645" y="1264"/>
                    <a:pt x="2645" y="1264"/>
                  </a:cubicBezTo>
                  <a:cubicBezTo>
                    <a:pt x="2642" y="1261"/>
                    <a:pt x="2642" y="1261"/>
                    <a:pt x="2642" y="1261"/>
                  </a:cubicBezTo>
                  <a:cubicBezTo>
                    <a:pt x="2645" y="1263"/>
                    <a:pt x="2645" y="1263"/>
                    <a:pt x="2645" y="1263"/>
                  </a:cubicBezTo>
                  <a:cubicBezTo>
                    <a:pt x="2644" y="1260"/>
                    <a:pt x="2644" y="1260"/>
                    <a:pt x="2644" y="1260"/>
                  </a:cubicBezTo>
                  <a:cubicBezTo>
                    <a:pt x="2643" y="1260"/>
                    <a:pt x="2642" y="1260"/>
                    <a:pt x="2642" y="1261"/>
                  </a:cubicBezTo>
                  <a:cubicBezTo>
                    <a:pt x="2645" y="1263"/>
                    <a:pt x="2645" y="1263"/>
                    <a:pt x="2645" y="1263"/>
                  </a:cubicBezTo>
                  <a:cubicBezTo>
                    <a:pt x="2644" y="1260"/>
                    <a:pt x="2644" y="1260"/>
                    <a:pt x="2644" y="1260"/>
                  </a:cubicBezTo>
                  <a:cubicBezTo>
                    <a:pt x="2645" y="1263"/>
                    <a:pt x="2645" y="1263"/>
                    <a:pt x="2645" y="1263"/>
                  </a:cubicBezTo>
                  <a:cubicBezTo>
                    <a:pt x="2645" y="1260"/>
                    <a:pt x="2645" y="1260"/>
                    <a:pt x="2645" y="1260"/>
                  </a:cubicBezTo>
                  <a:cubicBezTo>
                    <a:pt x="2645" y="1260"/>
                    <a:pt x="2644" y="1260"/>
                    <a:pt x="2644" y="1260"/>
                  </a:cubicBezTo>
                  <a:cubicBezTo>
                    <a:pt x="2645" y="1263"/>
                    <a:pt x="2645" y="1263"/>
                    <a:pt x="2645" y="1263"/>
                  </a:cubicBezTo>
                  <a:cubicBezTo>
                    <a:pt x="2645" y="1260"/>
                    <a:pt x="2645" y="1260"/>
                    <a:pt x="2645" y="1260"/>
                  </a:cubicBezTo>
                  <a:cubicBezTo>
                    <a:pt x="2645" y="1262"/>
                    <a:pt x="2645" y="1262"/>
                    <a:pt x="2645" y="1262"/>
                  </a:cubicBezTo>
                  <a:cubicBezTo>
                    <a:pt x="2645" y="1260"/>
                    <a:pt x="2645" y="1260"/>
                    <a:pt x="2645" y="1260"/>
                  </a:cubicBezTo>
                  <a:cubicBezTo>
                    <a:pt x="2645" y="1260"/>
                    <a:pt x="2645" y="1260"/>
                    <a:pt x="2645" y="1260"/>
                  </a:cubicBezTo>
                  <a:cubicBezTo>
                    <a:pt x="2645" y="1262"/>
                    <a:pt x="2645" y="1262"/>
                    <a:pt x="2645" y="1262"/>
                  </a:cubicBezTo>
                  <a:cubicBezTo>
                    <a:pt x="2645" y="1260"/>
                    <a:pt x="2645" y="1260"/>
                    <a:pt x="2645" y="1260"/>
                  </a:cubicBezTo>
                  <a:cubicBezTo>
                    <a:pt x="2645" y="1260"/>
                    <a:pt x="2645" y="1260"/>
                    <a:pt x="2645" y="1260"/>
                  </a:cubicBezTo>
                  <a:cubicBezTo>
                    <a:pt x="2645" y="1259"/>
                    <a:pt x="2644" y="1259"/>
                    <a:pt x="2643" y="1259"/>
                  </a:cubicBezTo>
                  <a:cubicBezTo>
                    <a:pt x="2637" y="1256"/>
                    <a:pt x="2627" y="1251"/>
                    <a:pt x="2613" y="1243"/>
                  </a:cubicBezTo>
                  <a:cubicBezTo>
                    <a:pt x="2566" y="1217"/>
                    <a:pt x="2475" y="1163"/>
                    <a:pt x="2396" y="1117"/>
                  </a:cubicBezTo>
                  <a:cubicBezTo>
                    <a:pt x="2356" y="1093"/>
                    <a:pt x="2320" y="1071"/>
                    <a:pt x="2293" y="1056"/>
                  </a:cubicBezTo>
                  <a:cubicBezTo>
                    <a:pt x="2280" y="1048"/>
                    <a:pt x="2269" y="1041"/>
                    <a:pt x="2262" y="1037"/>
                  </a:cubicBezTo>
                  <a:cubicBezTo>
                    <a:pt x="2254" y="1032"/>
                    <a:pt x="2250" y="1030"/>
                    <a:pt x="2250" y="1030"/>
                  </a:cubicBezTo>
                  <a:cubicBezTo>
                    <a:pt x="2248" y="1028"/>
                    <a:pt x="2245" y="1029"/>
                    <a:pt x="2244" y="1031"/>
                  </a:cubicBezTo>
                  <a:cubicBezTo>
                    <a:pt x="2243" y="1033"/>
                    <a:pt x="2244" y="1035"/>
                    <a:pt x="2246" y="1036"/>
                  </a:cubicBezTo>
                  <a:cubicBezTo>
                    <a:pt x="2387" y="1125"/>
                    <a:pt x="2387" y="1125"/>
                    <a:pt x="2387" y="1125"/>
                  </a:cubicBezTo>
                  <a:cubicBezTo>
                    <a:pt x="2242" y="1040"/>
                    <a:pt x="2242" y="1040"/>
                    <a:pt x="2242" y="1040"/>
                  </a:cubicBezTo>
                  <a:cubicBezTo>
                    <a:pt x="2240" y="1039"/>
                    <a:pt x="2237" y="1039"/>
                    <a:pt x="2236" y="1041"/>
                  </a:cubicBezTo>
                  <a:cubicBezTo>
                    <a:pt x="2235" y="1043"/>
                    <a:pt x="2236" y="1045"/>
                    <a:pt x="2238" y="1046"/>
                  </a:cubicBezTo>
                  <a:cubicBezTo>
                    <a:pt x="2620" y="1285"/>
                    <a:pt x="2620" y="1285"/>
                    <a:pt x="2620" y="1285"/>
                  </a:cubicBezTo>
                  <a:cubicBezTo>
                    <a:pt x="2622" y="1282"/>
                    <a:pt x="2622" y="1282"/>
                    <a:pt x="2622" y="1282"/>
                  </a:cubicBezTo>
                  <a:cubicBezTo>
                    <a:pt x="2618" y="1280"/>
                    <a:pt x="2618" y="1280"/>
                    <a:pt x="2618" y="1280"/>
                  </a:cubicBezTo>
                  <a:cubicBezTo>
                    <a:pt x="2621" y="1282"/>
                    <a:pt x="2621" y="1282"/>
                    <a:pt x="2621" y="1282"/>
                  </a:cubicBezTo>
                  <a:cubicBezTo>
                    <a:pt x="2620" y="1278"/>
                    <a:pt x="2620" y="1278"/>
                    <a:pt x="2620" y="1278"/>
                  </a:cubicBezTo>
                  <a:cubicBezTo>
                    <a:pt x="2620" y="1278"/>
                    <a:pt x="2619" y="1279"/>
                    <a:pt x="2618" y="1280"/>
                  </a:cubicBezTo>
                  <a:cubicBezTo>
                    <a:pt x="2621" y="1282"/>
                    <a:pt x="2621" y="1282"/>
                    <a:pt x="2621" y="1282"/>
                  </a:cubicBezTo>
                  <a:cubicBezTo>
                    <a:pt x="2620" y="1278"/>
                    <a:pt x="2620" y="1278"/>
                    <a:pt x="2620" y="1278"/>
                  </a:cubicBezTo>
                  <a:cubicBezTo>
                    <a:pt x="2621" y="1281"/>
                    <a:pt x="2621" y="1281"/>
                    <a:pt x="2621" y="1281"/>
                  </a:cubicBezTo>
                  <a:cubicBezTo>
                    <a:pt x="2621" y="1278"/>
                    <a:pt x="2621" y="1278"/>
                    <a:pt x="2621" y="1278"/>
                  </a:cubicBezTo>
                  <a:cubicBezTo>
                    <a:pt x="2621" y="1278"/>
                    <a:pt x="2621" y="1278"/>
                    <a:pt x="2620" y="1278"/>
                  </a:cubicBezTo>
                  <a:cubicBezTo>
                    <a:pt x="2621" y="1281"/>
                    <a:pt x="2621" y="1281"/>
                    <a:pt x="2621" y="1281"/>
                  </a:cubicBezTo>
                  <a:cubicBezTo>
                    <a:pt x="2621" y="1278"/>
                    <a:pt x="2621" y="1278"/>
                    <a:pt x="2621" y="1278"/>
                  </a:cubicBezTo>
                  <a:cubicBezTo>
                    <a:pt x="2621" y="1279"/>
                    <a:pt x="2621" y="1279"/>
                    <a:pt x="2621" y="1279"/>
                  </a:cubicBezTo>
                  <a:cubicBezTo>
                    <a:pt x="2621" y="1278"/>
                    <a:pt x="2621" y="1278"/>
                    <a:pt x="2621" y="1278"/>
                  </a:cubicBezTo>
                  <a:cubicBezTo>
                    <a:pt x="2621" y="1278"/>
                    <a:pt x="2621" y="1278"/>
                    <a:pt x="2621" y="1278"/>
                  </a:cubicBezTo>
                  <a:cubicBezTo>
                    <a:pt x="2621" y="1279"/>
                    <a:pt x="2621" y="1279"/>
                    <a:pt x="2621" y="1279"/>
                  </a:cubicBezTo>
                  <a:cubicBezTo>
                    <a:pt x="2621" y="1278"/>
                    <a:pt x="2621" y="1278"/>
                    <a:pt x="2621" y="1278"/>
                  </a:cubicBezTo>
                  <a:cubicBezTo>
                    <a:pt x="2621" y="1278"/>
                    <a:pt x="2621" y="1278"/>
                    <a:pt x="2621" y="1278"/>
                  </a:cubicBezTo>
                  <a:cubicBezTo>
                    <a:pt x="2621" y="1278"/>
                    <a:pt x="2620" y="1278"/>
                    <a:pt x="2618" y="1277"/>
                  </a:cubicBezTo>
                  <a:cubicBezTo>
                    <a:pt x="2613" y="1275"/>
                    <a:pt x="2603" y="1270"/>
                    <a:pt x="2589" y="1262"/>
                  </a:cubicBezTo>
                  <a:cubicBezTo>
                    <a:pt x="2541" y="1236"/>
                    <a:pt x="2450" y="1183"/>
                    <a:pt x="2372" y="1136"/>
                  </a:cubicBezTo>
                  <a:cubicBezTo>
                    <a:pt x="2333" y="1112"/>
                    <a:pt x="2297" y="1091"/>
                    <a:pt x="2271" y="1075"/>
                  </a:cubicBezTo>
                  <a:cubicBezTo>
                    <a:pt x="2257" y="1067"/>
                    <a:pt x="2247" y="1060"/>
                    <a:pt x="2239" y="1056"/>
                  </a:cubicBezTo>
                  <a:cubicBezTo>
                    <a:pt x="2232" y="1051"/>
                    <a:pt x="2228" y="1049"/>
                    <a:pt x="2228" y="1049"/>
                  </a:cubicBezTo>
                  <a:cubicBezTo>
                    <a:pt x="2226" y="1047"/>
                    <a:pt x="2223" y="1048"/>
                    <a:pt x="2222" y="1050"/>
                  </a:cubicBezTo>
                  <a:cubicBezTo>
                    <a:pt x="2222" y="1051"/>
                    <a:pt x="2222" y="1052"/>
                    <a:pt x="2222" y="1052"/>
                  </a:cubicBezTo>
                  <a:cubicBezTo>
                    <a:pt x="2222" y="1054"/>
                    <a:pt x="2222" y="1055"/>
                    <a:pt x="2223" y="1055"/>
                  </a:cubicBezTo>
                  <a:cubicBezTo>
                    <a:pt x="2223" y="1056"/>
                    <a:pt x="2224" y="1057"/>
                    <a:pt x="2225" y="1058"/>
                  </a:cubicBezTo>
                  <a:cubicBezTo>
                    <a:pt x="2228" y="1060"/>
                    <a:pt x="2231" y="1062"/>
                    <a:pt x="2235" y="1065"/>
                  </a:cubicBezTo>
                  <a:cubicBezTo>
                    <a:pt x="2252" y="1077"/>
                    <a:pt x="2283" y="1096"/>
                    <a:pt x="2321" y="1118"/>
                  </a:cubicBezTo>
                  <a:cubicBezTo>
                    <a:pt x="2378" y="1152"/>
                    <a:pt x="2450" y="1194"/>
                    <a:pt x="2507" y="1228"/>
                  </a:cubicBezTo>
                  <a:cubicBezTo>
                    <a:pt x="2536" y="1246"/>
                    <a:pt x="2561" y="1261"/>
                    <a:pt x="2579" y="1273"/>
                  </a:cubicBezTo>
                  <a:cubicBezTo>
                    <a:pt x="2588" y="1279"/>
                    <a:pt x="2595" y="1283"/>
                    <a:pt x="2600" y="1287"/>
                  </a:cubicBezTo>
                  <a:cubicBezTo>
                    <a:pt x="2602" y="1289"/>
                    <a:pt x="2604" y="1290"/>
                    <a:pt x="2605" y="1292"/>
                  </a:cubicBezTo>
                  <a:cubicBezTo>
                    <a:pt x="2605" y="1292"/>
                    <a:pt x="2606" y="1293"/>
                    <a:pt x="2606" y="1293"/>
                  </a:cubicBezTo>
                  <a:cubicBezTo>
                    <a:pt x="2606" y="1293"/>
                    <a:pt x="2606" y="1293"/>
                    <a:pt x="2606" y="1293"/>
                  </a:cubicBezTo>
                  <a:cubicBezTo>
                    <a:pt x="2608" y="1292"/>
                    <a:pt x="2608" y="1292"/>
                    <a:pt x="2608" y="1292"/>
                  </a:cubicBezTo>
                  <a:cubicBezTo>
                    <a:pt x="2606" y="1292"/>
                    <a:pt x="2606" y="1292"/>
                    <a:pt x="2606" y="1292"/>
                  </a:cubicBezTo>
                  <a:cubicBezTo>
                    <a:pt x="2606" y="1292"/>
                    <a:pt x="2606" y="1293"/>
                    <a:pt x="2606" y="1293"/>
                  </a:cubicBezTo>
                  <a:cubicBezTo>
                    <a:pt x="2608" y="1292"/>
                    <a:pt x="2608" y="1292"/>
                    <a:pt x="2608" y="1292"/>
                  </a:cubicBezTo>
                  <a:cubicBezTo>
                    <a:pt x="2606" y="1292"/>
                    <a:pt x="2606" y="1292"/>
                    <a:pt x="2606" y="1292"/>
                  </a:cubicBezTo>
                  <a:cubicBezTo>
                    <a:pt x="2609" y="1292"/>
                    <a:pt x="2609" y="1292"/>
                    <a:pt x="2609" y="1292"/>
                  </a:cubicBezTo>
                  <a:cubicBezTo>
                    <a:pt x="2606" y="1290"/>
                    <a:pt x="2606" y="1290"/>
                    <a:pt x="2606" y="1290"/>
                  </a:cubicBezTo>
                  <a:cubicBezTo>
                    <a:pt x="2606" y="1290"/>
                    <a:pt x="2606" y="1291"/>
                    <a:pt x="2606" y="1292"/>
                  </a:cubicBezTo>
                  <a:cubicBezTo>
                    <a:pt x="2609" y="1292"/>
                    <a:pt x="2609" y="1292"/>
                    <a:pt x="2609" y="1292"/>
                  </a:cubicBezTo>
                  <a:cubicBezTo>
                    <a:pt x="2606" y="1290"/>
                    <a:pt x="2606" y="1290"/>
                    <a:pt x="2606" y="1290"/>
                  </a:cubicBezTo>
                  <a:cubicBezTo>
                    <a:pt x="2610" y="1292"/>
                    <a:pt x="2610" y="1292"/>
                    <a:pt x="2610" y="1292"/>
                  </a:cubicBezTo>
                  <a:cubicBezTo>
                    <a:pt x="2612" y="1288"/>
                    <a:pt x="2612" y="1288"/>
                    <a:pt x="2612" y="1288"/>
                  </a:cubicBezTo>
                  <a:cubicBezTo>
                    <a:pt x="2612" y="1288"/>
                    <a:pt x="2516" y="1231"/>
                    <a:pt x="2419" y="1173"/>
                  </a:cubicBezTo>
                  <a:cubicBezTo>
                    <a:pt x="2370" y="1145"/>
                    <a:pt x="2322" y="1116"/>
                    <a:pt x="2284" y="1094"/>
                  </a:cubicBezTo>
                  <a:cubicBezTo>
                    <a:pt x="2266" y="1084"/>
                    <a:pt x="2250" y="1075"/>
                    <a:pt x="2239" y="1068"/>
                  </a:cubicBezTo>
                  <a:cubicBezTo>
                    <a:pt x="2233" y="1065"/>
                    <a:pt x="2228" y="1063"/>
                    <a:pt x="2225" y="1061"/>
                  </a:cubicBezTo>
                  <a:cubicBezTo>
                    <a:pt x="2223" y="1060"/>
                    <a:pt x="2222" y="1059"/>
                    <a:pt x="2221" y="1059"/>
                  </a:cubicBezTo>
                  <a:cubicBezTo>
                    <a:pt x="2220" y="1059"/>
                    <a:pt x="2220" y="1058"/>
                    <a:pt x="2219" y="1058"/>
                  </a:cubicBezTo>
                  <a:cubicBezTo>
                    <a:pt x="2219" y="1058"/>
                    <a:pt x="2219" y="1058"/>
                    <a:pt x="2219" y="1058"/>
                  </a:cubicBezTo>
                  <a:cubicBezTo>
                    <a:pt x="2218" y="1058"/>
                    <a:pt x="2218" y="1058"/>
                    <a:pt x="2217" y="1058"/>
                  </a:cubicBezTo>
                  <a:cubicBezTo>
                    <a:pt x="2217" y="1058"/>
                    <a:pt x="2217" y="1058"/>
                    <a:pt x="2216" y="1058"/>
                  </a:cubicBezTo>
                  <a:cubicBezTo>
                    <a:pt x="2215" y="1058"/>
                    <a:pt x="2214" y="1059"/>
                    <a:pt x="2214" y="1060"/>
                  </a:cubicBezTo>
                  <a:cubicBezTo>
                    <a:pt x="2214" y="1060"/>
                    <a:pt x="2214" y="1060"/>
                    <a:pt x="2214" y="1060"/>
                  </a:cubicBezTo>
                  <a:cubicBezTo>
                    <a:pt x="2213" y="1061"/>
                    <a:pt x="2213" y="1061"/>
                    <a:pt x="2213" y="1062"/>
                  </a:cubicBezTo>
                  <a:cubicBezTo>
                    <a:pt x="2213" y="1064"/>
                    <a:pt x="2214" y="1064"/>
                    <a:pt x="2214" y="1065"/>
                  </a:cubicBezTo>
                  <a:cubicBezTo>
                    <a:pt x="2215" y="1066"/>
                    <a:pt x="2216" y="1067"/>
                    <a:pt x="2217" y="1068"/>
                  </a:cubicBezTo>
                  <a:cubicBezTo>
                    <a:pt x="2219" y="1070"/>
                    <a:pt x="2222" y="1073"/>
                    <a:pt x="2227" y="1076"/>
                  </a:cubicBezTo>
                  <a:cubicBezTo>
                    <a:pt x="2243" y="1088"/>
                    <a:pt x="2274" y="1108"/>
                    <a:pt x="2312" y="1132"/>
                  </a:cubicBezTo>
                  <a:cubicBezTo>
                    <a:pt x="2426" y="1203"/>
                    <a:pt x="2598" y="1304"/>
                    <a:pt x="2598" y="1304"/>
                  </a:cubicBezTo>
                  <a:cubicBezTo>
                    <a:pt x="2599" y="1305"/>
                    <a:pt x="2600" y="1305"/>
                    <a:pt x="2601" y="1305"/>
                  </a:cubicBezTo>
                  <a:cubicBezTo>
                    <a:pt x="2602" y="1305"/>
                    <a:pt x="2603" y="1304"/>
                    <a:pt x="2603" y="1303"/>
                  </a:cubicBezTo>
                  <a:cubicBezTo>
                    <a:pt x="2604" y="1302"/>
                    <a:pt x="2604" y="1301"/>
                    <a:pt x="2604" y="1300"/>
                  </a:cubicBezTo>
                  <a:cubicBezTo>
                    <a:pt x="2603" y="1299"/>
                    <a:pt x="2603" y="1298"/>
                    <a:pt x="2602" y="1297"/>
                  </a:cubicBezTo>
                  <a:cubicBezTo>
                    <a:pt x="2209" y="1069"/>
                    <a:pt x="2209" y="1069"/>
                    <a:pt x="2209" y="1069"/>
                  </a:cubicBezTo>
                  <a:cubicBezTo>
                    <a:pt x="2207" y="1068"/>
                    <a:pt x="2204" y="1068"/>
                    <a:pt x="2203" y="1070"/>
                  </a:cubicBezTo>
                  <a:cubicBezTo>
                    <a:pt x="2203" y="1071"/>
                    <a:pt x="2203" y="1072"/>
                    <a:pt x="2203" y="1072"/>
                  </a:cubicBezTo>
                  <a:cubicBezTo>
                    <a:pt x="2203" y="1073"/>
                    <a:pt x="2203" y="1074"/>
                    <a:pt x="2203" y="1074"/>
                  </a:cubicBezTo>
                  <a:cubicBezTo>
                    <a:pt x="2203" y="1075"/>
                    <a:pt x="2204" y="1076"/>
                    <a:pt x="2204" y="1076"/>
                  </a:cubicBezTo>
                  <a:cubicBezTo>
                    <a:pt x="2205" y="1077"/>
                    <a:pt x="2206" y="1078"/>
                    <a:pt x="2207" y="1079"/>
                  </a:cubicBezTo>
                  <a:cubicBezTo>
                    <a:pt x="2212" y="1083"/>
                    <a:pt x="2221" y="1089"/>
                    <a:pt x="2234" y="1098"/>
                  </a:cubicBezTo>
                  <a:cubicBezTo>
                    <a:pt x="2279" y="1128"/>
                    <a:pt x="2366" y="1181"/>
                    <a:pt x="2443" y="1227"/>
                  </a:cubicBezTo>
                  <a:cubicBezTo>
                    <a:pt x="2519" y="1274"/>
                    <a:pt x="2584" y="1313"/>
                    <a:pt x="2584" y="1313"/>
                  </a:cubicBezTo>
                  <a:cubicBezTo>
                    <a:pt x="2586" y="1314"/>
                    <a:pt x="2588" y="1313"/>
                    <a:pt x="2589" y="1311"/>
                  </a:cubicBezTo>
                  <a:cubicBezTo>
                    <a:pt x="2590" y="1309"/>
                    <a:pt x="2590" y="1307"/>
                    <a:pt x="2588" y="1306"/>
                  </a:cubicBezTo>
                  <a:cubicBezTo>
                    <a:pt x="2588" y="1306"/>
                    <a:pt x="2498" y="1249"/>
                    <a:pt x="2404" y="1192"/>
                  </a:cubicBezTo>
                  <a:cubicBezTo>
                    <a:pt x="2358" y="1164"/>
                    <a:pt x="2310" y="1135"/>
                    <a:pt x="2272" y="1114"/>
                  </a:cubicBezTo>
                  <a:cubicBezTo>
                    <a:pt x="2253" y="1103"/>
                    <a:pt x="2237" y="1094"/>
                    <a:pt x="2225" y="1088"/>
                  </a:cubicBezTo>
                  <a:cubicBezTo>
                    <a:pt x="2218" y="1085"/>
                    <a:pt x="2213" y="1082"/>
                    <a:pt x="2209" y="1080"/>
                  </a:cubicBezTo>
                  <a:cubicBezTo>
                    <a:pt x="2207" y="1080"/>
                    <a:pt x="2205" y="1079"/>
                    <a:pt x="2203" y="1078"/>
                  </a:cubicBezTo>
                  <a:cubicBezTo>
                    <a:pt x="2201" y="1078"/>
                    <a:pt x="2200" y="1078"/>
                    <a:pt x="2198" y="1078"/>
                  </a:cubicBezTo>
                  <a:cubicBezTo>
                    <a:pt x="2198" y="1078"/>
                    <a:pt x="2197" y="1078"/>
                    <a:pt x="2196" y="1078"/>
                  </a:cubicBezTo>
                  <a:cubicBezTo>
                    <a:pt x="2195" y="1078"/>
                    <a:pt x="2194" y="1079"/>
                    <a:pt x="2193" y="1080"/>
                  </a:cubicBezTo>
                  <a:cubicBezTo>
                    <a:pt x="2192" y="1082"/>
                    <a:pt x="2193" y="1084"/>
                    <a:pt x="2195" y="1086"/>
                  </a:cubicBezTo>
                  <a:cubicBezTo>
                    <a:pt x="2569" y="1319"/>
                    <a:pt x="2569" y="1319"/>
                    <a:pt x="2569" y="1319"/>
                  </a:cubicBezTo>
                  <a:cubicBezTo>
                    <a:pt x="2571" y="1316"/>
                    <a:pt x="2571" y="1316"/>
                    <a:pt x="2571" y="1316"/>
                  </a:cubicBezTo>
                  <a:cubicBezTo>
                    <a:pt x="2568" y="1313"/>
                    <a:pt x="2568" y="1313"/>
                    <a:pt x="2568" y="1313"/>
                  </a:cubicBezTo>
                  <a:cubicBezTo>
                    <a:pt x="2571" y="1316"/>
                    <a:pt x="2571" y="1316"/>
                    <a:pt x="2571" y="1316"/>
                  </a:cubicBezTo>
                  <a:cubicBezTo>
                    <a:pt x="2570" y="1312"/>
                    <a:pt x="2570" y="1312"/>
                    <a:pt x="2570" y="1312"/>
                  </a:cubicBezTo>
                  <a:cubicBezTo>
                    <a:pt x="2569" y="1312"/>
                    <a:pt x="2569" y="1313"/>
                    <a:pt x="2568" y="1313"/>
                  </a:cubicBezTo>
                  <a:cubicBezTo>
                    <a:pt x="2571" y="1316"/>
                    <a:pt x="2571" y="1316"/>
                    <a:pt x="2571" y="1316"/>
                  </a:cubicBezTo>
                  <a:cubicBezTo>
                    <a:pt x="2570" y="1312"/>
                    <a:pt x="2570" y="1312"/>
                    <a:pt x="2570" y="1312"/>
                  </a:cubicBezTo>
                  <a:cubicBezTo>
                    <a:pt x="2571" y="1316"/>
                    <a:pt x="2571" y="1316"/>
                    <a:pt x="2571" y="1316"/>
                  </a:cubicBezTo>
                  <a:cubicBezTo>
                    <a:pt x="2571" y="1312"/>
                    <a:pt x="2571" y="1312"/>
                    <a:pt x="2571" y="1312"/>
                  </a:cubicBezTo>
                  <a:cubicBezTo>
                    <a:pt x="2571" y="1312"/>
                    <a:pt x="2570" y="1312"/>
                    <a:pt x="2570" y="1312"/>
                  </a:cubicBezTo>
                  <a:cubicBezTo>
                    <a:pt x="2571" y="1316"/>
                    <a:pt x="2571" y="1316"/>
                    <a:pt x="2571" y="1316"/>
                  </a:cubicBezTo>
                  <a:cubicBezTo>
                    <a:pt x="2571" y="1312"/>
                    <a:pt x="2571" y="1312"/>
                    <a:pt x="2571" y="1312"/>
                  </a:cubicBezTo>
                  <a:cubicBezTo>
                    <a:pt x="2571" y="1316"/>
                    <a:pt x="2571" y="1316"/>
                    <a:pt x="2571" y="1316"/>
                  </a:cubicBezTo>
                  <a:cubicBezTo>
                    <a:pt x="2572" y="1312"/>
                    <a:pt x="2572" y="1312"/>
                    <a:pt x="2572" y="1312"/>
                  </a:cubicBezTo>
                  <a:cubicBezTo>
                    <a:pt x="2572" y="1312"/>
                    <a:pt x="2572" y="1312"/>
                    <a:pt x="2571" y="1312"/>
                  </a:cubicBezTo>
                  <a:cubicBezTo>
                    <a:pt x="2571" y="1316"/>
                    <a:pt x="2571" y="1316"/>
                    <a:pt x="2571" y="1316"/>
                  </a:cubicBezTo>
                  <a:cubicBezTo>
                    <a:pt x="2572" y="1312"/>
                    <a:pt x="2572" y="1312"/>
                    <a:pt x="2572" y="1312"/>
                  </a:cubicBezTo>
                  <a:cubicBezTo>
                    <a:pt x="2572" y="1315"/>
                    <a:pt x="2572" y="1315"/>
                    <a:pt x="2572" y="1315"/>
                  </a:cubicBezTo>
                  <a:cubicBezTo>
                    <a:pt x="2573" y="1312"/>
                    <a:pt x="2573" y="1312"/>
                    <a:pt x="2573" y="1312"/>
                  </a:cubicBezTo>
                  <a:cubicBezTo>
                    <a:pt x="2572" y="1312"/>
                    <a:pt x="2572" y="1312"/>
                    <a:pt x="2572" y="1312"/>
                  </a:cubicBezTo>
                  <a:cubicBezTo>
                    <a:pt x="2572" y="1315"/>
                    <a:pt x="2572" y="1315"/>
                    <a:pt x="2572" y="1315"/>
                  </a:cubicBezTo>
                  <a:cubicBezTo>
                    <a:pt x="2573" y="1312"/>
                    <a:pt x="2573" y="1312"/>
                    <a:pt x="2573" y="1312"/>
                  </a:cubicBezTo>
                  <a:cubicBezTo>
                    <a:pt x="2573" y="1312"/>
                    <a:pt x="2572" y="1312"/>
                    <a:pt x="2571" y="1311"/>
                  </a:cubicBezTo>
                  <a:cubicBezTo>
                    <a:pt x="2563" y="1307"/>
                    <a:pt x="2537" y="1291"/>
                    <a:pt x="2502" y="1269"/>
                  </a:cubicBezTo>
                  <a:cubicBezTo>
                    <a:pt x="2449" y="1236"/>
                    <a:pt x="2375" y="1191"/>
                    <a:pt x="2312" y="1154"/>
                  </a:cubicBezTo>
                  <a:cubicBezTo>
                    <a:pt x="2280" y="1135"/>
                    <a:pt x="2252" y="1118"/>
                    <a:pt x="2230" y="1106"/>
                  </a:cubicBezTo>
                  <a:cubicBezTo>
                    <a:pt x="2219" y="1100"/>
                    <a:pt x="2210" y="1096"/>
                    <a:pt x="2203" y="1092"/>
                  </a:cubicBezTo>
                  <a:cubicBezTo>
                    <a:pt x="2199" y="1091"/>
                    <a:pt x="2196" y="1089"/>
                    <a:pt x="2194" y="1088"/>
                  </a:cubicBezTo>
                  <a:cubicBezTo>
                    <a:pt x="2192" y="1088"/>
                    <a:pt x="2191" y="1088"/>
                    <a:pt x="2190" y="1087"/>
                  </a:cubicBezTo>
                  <a:cubicBezTo>
                    <a:pt x="2189" y="1087"/>
                    <a:pt x="2188" y="1087"/>
                    <a:pt x="2187" y="1087"/>
                  </a:cubicBezTo>
                  <a:cubicBezTo>
                    <a:pt x="2187" y="1087"/>
                    <a:pt x="2186" y="1087"/>
                    <a:pt x="2185" y="1087"/>
                  </a:cubicBezTo>
                  <a:cubicBezTo>
                    <a:pt x="2184" y="1087"/>
                    <a:pt x="2183" y="1088"/>
                    <a:pt x="2183" y="1089"/>
                  </a:cubicBezTo>
                  <a:cubicBezTo>
                    <a:pt x="2182" y="1091"/>
                    <a:pt x="2182" y="1093"/>
                    <a:pt x="2184" y="1095"/>
                  </a:cubicBezTo>
                  <a:cubicBezTo>
                    <a:pt x="2323" y="1181"/>
                    <a:pt x="2323" y="1181"/>
                    <a:pt x="2323" y="1181"/>
                  </a:cubicBezTo>
                  <a:cubicBezTo>
                    <a:pt x="2176" y="1095"/>
                    <a:pt x="2176" y="1095"/>
                    <a:pt x="2176" y="1095"/>
                  </a:cubicBezTo>
                  <a:cubicBezTo>
                    <a:pt x="2175" y="1094"/>
                    <a:pt x="2174" y="1094"/>
                    <a:pt x="2173" y="1095"/>
                  </a:cubicBezTo>
                  <a:cubicBezTo>
                    <a:pt x="2171" y="1095"/>
                    <a:pt x="2171" y="1095"/>
                    <a:pt x="2170" y="1096"/>
                  </a:cubicBezTo>
                  <a:cubicBezTo>
                    <a:pt x="2170" y="1097"/>
                    <a:pt x="2169" y="1098"/>
                    <a:pt x="2170" y="1099"/>
                  </a:cubicBezTo>
                  <a:cubicBezTo>
                    <a:pt x="2170" y="1100"/>
                    <a:pt x="2171" y="1101"/>
                    <a:pt x="2172" y="1102"/>
                  </a:cubicBezTo>
                  <a:cubicBezTo>
                    <a:pt x="2172" y="1102"/>
                    <a:pt x="2173" y="1103"/>
                    <a:pt x="2176" y="1104"/>
                  </a:cubicBezTo>
                  <a:cubicBezTo>
                    <a:pt x="2197" y="1117"/>
                    <a:pt x="2291" y="1172"/>
                    <a:pt x="2381" y="1226"/>
                  </a:cubicBezTo>
                  <a:cubicBezTo>
                    <a:pt x="2425" y="1253"/>
                    <a:pt x="2468" y="1279"/>
                    <a:pt x="2501" y="1300"/>
                  </a:cubicBezTo>
                  <a:cubicBezTo>
                    <a:pt x="2517" y="1311"/>
                    <a:pt x="2530" y="1320"/>
                    <a:pt x="2539" y="1326"/>
                  </a:cubicBezTo>
                  <a:cubicBezTo>
                    <a:pt x="2544" y="1330"/>
                    <a:pt x="2547" y="1333"/>
                    <a:pt x="2549" y="1335"/>
                  </a:cubicBezTo>
                  <a:cubicBezTo>
                    <a:pt x="2550" y="1336"/>
                    <a:pt x="2551" y="1337"/>
                    <a:pt x="2552" y="1337"/>
                  </a:cubicBezTo>
                  <a:cubicBezTo>
                    <a:pt x="2552" y="1338"/>
                    <a:pt x="2552" y="1338"/>
                    <a:pt x="2552" y="1338"/>
                  </a:cubicBezTo>
                  <a:cubicBezTo>
                    <a:pt x="2554" y="1337"/>
                    <a:pt x="2554" y="1337"/>
                    <a:pt x="2554" y="1337"/>
                  </a:cubicBezTo>
                  <a:cubicBezTo>
                    <a:pt x="2552" y="1337"/>
                    <a:pt x="2552" y="1337"/>
                    <a:pt x="2552" y="1337"/>
                  </a:cubicBezTo>
                  <a:cubicBezTo>
                    <a:pt x="2552" y="1337"/>
                    <a:pt x="2552" y="1338"/>
                    <a:pt x="2552" y="1338"/>
                  </a:cubicBezTo>
                  <a:cubicBezTo>
                    <a:pt x="2554" y="1337"/>
                    <a:pt x="2554" y="1337"/>
                    <a:pt x="2554" y="1337"/>
                  </a:cubicBezTo>
                  <a:cubicBezTo>
                    <a:pt x="2552" y="1337"/>
                    <a:pt x="2552" y="1337"/>
                    <a:pt x="2552" y="1337"/>
                  </a:cubicBezTo>
                  <a:cubicBezTo>
                    <a:pt x="2555" y="1337"/>
                    <a:pt x="2555" y="1337"/>
                    <a:pt x="2555" y="1337"/>
                  </a:cubicBezTo>
                  <a:cubicBezTo>
                    <a:pt x="2552" y="1335"/>
                    <a:pt x="2552" y="1335"/>
                    <a:pt x="2552" y="1335"/>
                  </a:cubicBezTo>
                  <a:cubicBezTo>
                    <a:pt x="2552" y="1336"/>
                    <a:pt x="2552" y="1336"/>
                    <a:pt x="2552" y="1337"/>
                  </a:cubicBezTo>
                  <a:cubicBezTo>
                    <a:pt x="2555" y="1337"/>
                    <a:pt x="2555" y="1337"/>
                    <a:pt x="2555" y="1337"/>
                  </a:cubicBezTo>
                  <a:cubicBezTo>
                    <a:pt x="2552" y="1335"/>
                    <a:pt x="2552" y="1335"/>
                    <a:pt x="2552" y="1335"/>
                  </a:cubicBezTo>
                  <a:cubicBezTo>
                    <a:pt x="2556" y="1337"/>
                    <a:pt x="2556" y="1337"/>
                    <a:pt x="2556" y="1337"/>
                  </a:cubicBezTo>
                  <a:cubicBezTo>
                    <a:pt x="2558" y="1334"/>
                    <a:pt x="2558" y="1334"/>
                    <a:pt x="2558" y="1334"/>
                  </a:cubicBezTo>
                  <a:cubicBezTo>
                    <a:pt x="2161" y="1103"/>
                    <a:pt x="2161" y="1103"/>
                    <a:pt x="2161" y="1103"/>
                  </a:cubicBezTo>
                  <a:cubicBezTo>
                    <a:pt x="2159" y="1102"/>
                    <a:pt x="2156" y="1102"/>
                    <a:pt x="2155" y="1104"/>
                  </a:cubicBezTo>
                  <a:cubicBezTo>
                    <a:pt x="2154" y="1106"/>
                    <a:pt x="2155" y="1108"/>
                    <a:pt x="2156" y="1110"/>
                  </a:cubicBezTo>
                  <a:cubicBezTo>
                    <a:pt x="2156" y="1110"/>
                    <a:pt x="2158" y="1110"/>
                    <a:pt x="2161" y="1112"/>
                  </a:cubicBezTo>
                  <a:cubicBezTo>
                    <a:pt x="2182" y="1124"/>
                    <a:pt x="2276" y="1180"/>
                    <a:pt x="2365" y="1234"/>
                  </a:cubicBezTo>
                  <a:cubicBezTo>
                    <a:pt x="2410" y="1261"/>
                    <a:pt x="2453" y="1288"/>
                    <a:pt x="2485" y="1309"/>
                  </a:cubicBezTo>
                  <a:cubicBezTo>
                    <a:pt x="2501" y="1319"/>
                    <a:pt x="2514" y="1328"/>
                    <a:pt x="2523" y="1334"/>
                  </a:cubicBezTo>
                  <a:cubicBezTo>
                    <a:pt x="2528" y="1338"/>
                    <a:pt x="2531" y="1341"/>
                    <a:pt x="2534" y="1343"/>
                  </a:cubicBezTo>
                  <a:cubicBezTo>
                    <a:pt x="2535" y="1344"/>
                    <a:pt x="2536" y="1345"/>
                    <a:pt x="2536" y="1345"/>
                  </a:cubicBezTo>
                  <a:cubicBezTo>
                    <a:pt x="2536" y="1345"/>
                    <a:pt x="2536" y="1345"/>
                    <a:pt x="2536" y="1345"/>
                  </a:cubicBezTo>
                  <a:cubicBezTo>
                    <a:pt x="2536" y="1345"/>
                    <a:pt x="2536" y="1345"/>
                    <a:pt x="2536" y="1345"/>
                  </a:cubicBezTo>
                  <a:cubicBezTo>
                    <a:pt x="2537" y="1345"/>
                    <a:pt x="2537" y="1345"/>
                    <a:pt x="2537" y="1345"/>
                  </a:cubicBezTo>
                  <a:cubicBezTo>
                    <a:pt x="2536" y="1345"/>
                    <a:pt x="2536" y="1345"/>
                    <a:pt x="2536" y="1345"/>
                  </a:cubicBezTo>
                  <a:cubicBezTo>
                    <a:pt x="2536" y="1345"/>
                    <a:pt x="2536" y="1345"/>
                    <a:pt x="2536" y="1345"/>
                  </a:cubicBezTo>
                  <a:cubicBezTo>
                    <a:pt x="2537" y="1345"/>
                    <a:pt x="2537" y="1345"/>
                    <a:pt x="2537" y="1345"/>
                  </a:cubicBezTo>
                  <a:cubicBezTo>
                    <a:pt x="2536" y="1345"/>
                    <a:pt x="2536" y="1345"/>
                    <a:pt x="2536" y="1345"/>
                  </a:cubicBezTo>
                  <a:cubicBezTo>
                    <a:pt x="2539" y="1344"/>
                    <a:pt x="2539" y="1344"/>
                    <a:pt x="2539" y="1344"/>
                  </a:cubicBezTo>
                  <a:cubicBezTo>
                    <a:pt x="2536" y="1344"/>
                    <a:pt x="2536" y="1344"/>
                    <a:pt x="2536" y="1344"/>
                  </a:cubicBezTo>
                  <a:cubicBezTo>
                    <a:pt x="2536" y="1345"/>
                    <a:pt x="2536" y="1345"/>
                    <a:pt x="2536" y="1345"/>
                  </a:cubicBezTo>
                  <a:cubicBezTo>
                    <a:pt x="2539" y="1344"/>
                    <a:pt x="2539" y="1344"/>
                    <a:pt x="2539" y="1344"/>
                  </a:cubicBezTo>
                  <a:cubicBezTo>
                    <a:pt x="2536" y="1344"/>
                    <a:pt x="2536" y="1344"/>
                    <a:pt x="2536" y="1344"/>
                  </a:cubicBezTo>
                  <a:cubicBezTo>
                    <a:pt x="2540" y="1344"/>
                    <a:pt x="2540" y="1344"/>
                    <a:pt x="2540" y="1344"/>
                  </a:cubicBezTo>
                  <a:cubicBezTo>
                    <a:pt x="2537" y="1342"/>
                    <a:pt x="2537" y="1342"/>
                    <a:pt x="2537" y="1342"/>
                  </a:cubicBezTo>
                  <a:cubicBezTo>
                    <a:pt x="2536" y="1343"/>
                    <a:pt x="2536" y="1344"/>
                    <a:pt x="2536" y="1344"/>
                  </a:cubicBezTo>
                  <a:cubicBezTo>
                    <a:pt x="2540" y="1344"/>
                    <a:pt x="2540" y="1344"/>
                    <a:pt x="2540" y="1344"/>
                  </a:cubicBezTo>
                  <a:cubicBezTo>
                    <a:pt x="2537" y="1342"/>
                    <a:pt x="2537" y="1342"/>
                    <a:pt x="2537" y="1342"/>
                  </a:cubicBezTo>
                  <a:cubicBezTo>
                    <a:pt x="2540" y="1345"/>
                    <a:pt x="2540" y="1345"/>
                    <a:pt x="2540" y="1345"/>
                  </a:cubicBezTo>
                  <a:cubicBezTo>
                    <a:pt x="2542" y="1341"/>
                    <a:pt x="2542" y="1341"/>
                    <a:pt x="2542" y="1341"/>
                  </a:cubicBezTo>
                  <a:cubicBezTo>
                    <a:pt x="2154" y="1111"/>
                    <a:pt x="2154" y="1111"/>
                    <a:pt x="2154" y="1111"/>
                  </a:cubicBezTo>
                  <a:cubicBezTo>
                    <a:pt x="2152" y="1110"/>
                    <a:pt x="2150" y="1111"/>
                    <a:pt x="2148" y="1112"/>
                  </a:cubicBezTo>
                  <a:cubicBezTo>
                    <a:pt x="2147" y="1114"/>
                    <a:pt x="2148" y="1117"/>
                    <a:pt x="2150" y="1118"/>
                  </a:cubicBezTo>
                  <a:cubicBezTo>
                    <a:pt x="2150" y="1118"/>
                    <a:pt x="2156" y="1121"/>
                    <a:pt x="2166" y="1128"/>
                  </a:cubicBezTo>
                  <a:cubicBezTo>
                    <a:pt x="2202" y="1149"/>
                    <a:pt x="2293" y="1204"/>
                    <a:pt x="2375" y="1254"/>
                  </a:cubicBezTo>
                  <a:cubicBezTo>
                    <a:pt x="2415" y="1279"/>
                    <a:pt x="2454" y="1303"/>
                    <a:pt x="2482" y="1322"/>
                  </a:cubicBezTo>
                  <a:cubicBezTo>
                    <a:pt x="2496" y="1331"/>
                    <a:pt x="2508" y="1338"/>
                    <a:pt x="2516" y="1344"/>
                  </a:cubicBezTo>
                  <a:cubicBezTo>
                    <a:pt x="2520" y="1347"/>
                    <a:pt x="2523" y="1349"/>
                    <a:pt x="2525" y="1351"/>
                  </a:cubicBezTo>
                  <a:cubicBezTo>
                    <a:pt x="2526" y="1352"/>
                    <a:pt x="2527" y="1352"/>
                    <a:pt x="2527" y="1353"/>
                  </a:cubicBezTo>
                  <a:cubicBezTo>
                    <a:pt x="2527" y="1353"/>
                    <a:pt x="2527" y="1353"/>
                    <a:pt x="2527" y="1353"/>
                  </a:cubicBezTo>
                  <a:cubicBezTo>
                    <a:pt x="2527" y="1353"/>
                    <a:pt x="2527" y="1353"/>
                    <a:pt x="2527" y="1353"/>
                  </a:cubicBezTo>
                  <a:cubicBezTo>
                    <a:pt x="2528" y="1352"/>
                    <a:pt x="2528" y="1352"/>
                    <a:pt x="2528" y="1352"/>
                  </a:cubicBezTo>
                  <a:cubicBezTo>
                    <a:pt x="2527" y="1353"/>
                    <a:pt x="2527" y="1353"/>
                    <a:pt x="2527" y="1353"/>
                  </a:cubicBezTo>
                  <a:cubicBezTo>
                    <a:pt x="2527" y="1353"/>
                    <a:pt x="2527" y="1353"/>
                    <a:pt x="2527" y="1353"/>
                  </a:cubicBezTo>
                  <a:cubicBezTo>
                    <a:pt x="2528" y="1352"/>
                    <a:pt x="2528" y="1352"/>
                    <a:pt x="2528" y="1352"/>
                  </a:cubicBezTo>
                  <a:cubicBezTo>
                    <a:pt x="2527" y="1353"/>
                    <a:pt x="2527" y="1353"/>
                    <a:pt x="2527" y="1353"/>
                  </a:cubicBezTo>
                  <a:cubicBezTo>
                    <a:pt x="2530" y="1351"/>
                    <a:pt x="2530" y="1351"/>
                    <a:pt x="2530" y="1351"/>
                  </a:cubicBezTo>
                  <a:cubicBezTo>
                    <a:pt x="2527" y="1351"/>
                    <a:pt x="2527" y="1351"/>
                    <a:pt x="2527" y="1351"/>
                  </a:cubicBezTo>
                  <a:cubicBezTo>
                    <a:pt x="2527" y="1352"/>
                    <a:pt x="2527" y="1352"/>
                    <a:pt x="2527" y="1353"/>
                  </a:cubicBezTo>
                  <a:cubicBezTo>
                    <a:pt x="2530" y="1351"/>
                    <a:pt x="2530" y="1351"/>
                    <a:pt x="2530" y="1351"/>
                  </a:cubicBezTo>
                  <a:cubicBezTo>
                    <a:pt x="2527" y="1351"/>
                    <a:pt x="2527" y="1351"/>
                    <a:pt x="2527" y="1351"/>
                  </a:cubicBezTo>
                  <a:cubicBezTo>
                    <a:pt x="2530" y="1351"/>
                    <a:pt x="2530" y="1351"/>
                    <a:pt x="2530" y="1351"/>
                  </a:cubicBezTo>
                  <a:cubicBezTo>
                    <a:pt x="2527" y="1349"/>
                    <a:pt x="2527" y="1349"/>
                    <a:pt x="2527" y="1349"/>
                  </a:cubicBezTo>
                  <a:cubicBezTo>
                    <a:pt x="2527" y="1350"/>
                    <a:pt x="2527" y="1351"/>
                    <a:pt x="2527" y="1351"/>
                  </a:cubicBezTo>
                  <a:cubicBezTo>
                    <a:pt x="2530" y="1351"/>
                    <a:pt x="2530" y="1351"/>
                    <a:pt x="2530" y="1351"/>
                  </a:cubicBezTo>
                  <a:cubicBezTo>
                    <a:pt x="2527" y="1349"/>
                    <a:pt x="2527" y="1349"/>
                    <a:pt x="2527" y="1349"/>
                  </a:cubicBezTo>
                  <a:cubicBezTo>
                    <a:pt x="2531" y="1351"/>
                    <a:pt x="2531" y="1351"/>
                    <a:pt x="2531" y="1351"/>
                  </a:cubicBezTo>
                  <a:cubicBezTo>
                    <a:pt x="2533" y="1348"/>
                    <a:pt x="2533" y="1348"/>
                    <a:pt x="2533" y="1348"/>
                  </a:cubicBezTo>
                  <a:cubicBezTo>
                    <a:pt x="2533" y="1348"/>
                    <a:pt x="2442" y="1291"/>
                    <a:pt x="2348" y="1234"/>
                  </a:cubicBezTo>
                  <a:cubicBezTo>
                    <a:pt x="2300" y="1206"/>
                    <a:pt x="2252" y="1178"/>
                    <a:pt x="2214" y="1156"/>
                  </a:cubicBezTo>
                  <a:cubicBezTo>
                    <a:pt x="2195" y="1146"/>
                    <a:pt x="2179" y="1137"/>
                    <a:pt x="2166" y="1131"/>
                  </a:cubicBezTo>
                  <a:cubicBezTo>
                    <a:pt x="2160" y="1127"/>
                    <a:pt x="2155" y="1125"/>
                    <a:pt x="2150" y="1123"/>
                  </a:cubicBezTo>
                  <a:cubicBezTo>
                    <a:pt x="2148" y="1122"/>
                    <a:pt x="2146" y="1122"/>
                    <a:pt x="2145" y="1121"/>
                  </a:cubicBezTo>
                  <a:cubicBezTo>
                    <a:pt x="2143" y="1121"/>
                    <a:pt x="2141" y="1120"/>
                    <a:pt x="2140" y="1120"/>
                  </a:cubicBezTo>
                  <a:cubicBezTo>
                    <a:pt x="2139" y="1120"/>
                    <a:pt x="2138" y="1120"/>
                    <a:pt x="2138" y="1121"/>
                  </a:cubicBezTo>
                  <a:cubicBezTo>
                    <a:pt x="2137" y="1121"/>
                    <a:pt x="2136" y="1122"/>
                    <a:pt x="2135" y="1123"/>
                  </a:cubicBezTo>
                  <a:cubicBezTo>
                    <a:pt x="2135" y="1123"/>
                    <a:pt x="2134" y="1124"/>
                    <a:pt x="2134" y="1125"/>
                  </a:cubicBezTo>
                  <a:cubicBezTo>
                    <a:pt x="2134" y="1126"/>
                    <a:pt x="2135" y="1126"/>
                    <a:pt x="2135" y="1127"/>
                  </a:cubicBezTo>
                  <a:cubicBezTo>
                    <a:pt x="2135" y="1127"/>
                    <a:pt x="2135" y="1127"/>
                    <a:pt x="2135" y="1128"/>
                  </a:cubicBezTo>
                  <a:cubicBezTo>
                    <a:pt x="2136" y="1128"/>
                    <a:pt x="2136" y="1128"/>
                    <a:pt x="2136" y="1128"/>
                  </a:cubicBezTo>
                  <a:cubicBezTo>
                    <a:pt x="2137" y="1129"/>
                    <a:pt x="2137" y="1129"/>
                    <a:pt x="2137" y="1129"/>
                  </a:cubicBezTo>
                  <a:cubicBezTo>
                    <a:pt x="2138" y="1129"/>
                    <a:pt x="2140" y="1131"/>
                    <a:pt x="2144" y="1133"/>
                  </a:cubicBezTo>
                  <a:cubicBezTo>
                    <a:pt x="2197" y="1167"/>
                    <a:pt x="2517" y="1366"/>
                    <a:pt x="2517" y="1366"/>
                  </a:cubicBezTo>
                  <a:cubicBezTo>
                    <a:pt x="2519" y="1363"/>
                    <a:pt x="2519" y="1363"/>
                    <a:pt x="2519" y="1363"/>
                  </a:cubicBezTo>
                  <a:cubicBezTo>
                    <a:pt x="2516" y="1361"/>
                    <a:pt x="2516" y="1361"/>
                    <a:pt x="2516" y="1361"/>
                  </a:cubicBezTo>
                  <a:cubicBezTo>
                    <a:pt x="2519" y="1363"/>
                    <a:pt x="2519" y="1363"/>
                    <a:pt x="2519" y="1363"/>
                  </a:cubicBezTo>
                  <a:cubicBezTo>
                    <a:pt x="2518" y="1359"/>
                    <a:pt x="2518" y="1359"/>
                    <a:pt x="2518" y="1359"/>
                  </a:cubicBezTo>
                  <a:cubicBezTo>
                    <a:pt x="2517" y="1359"/>
                    <a:pt x="2516" y="1360"/>
                    <a:pt x="2516" y="1361"/>
                  </a:cubicBezTo>
                  <a:cubicBezTo>
                    <a:pt x="2519" y="1363"/>
                    <a:pt x="2519" y="1363"/>
                    <a:pt x="2519" y="1363"/>
                  </a:cubicBezTo>
                  <a:cubicBezTo>
                    <a:pt x="2518" y="1359"/>
                    <a:pt x="2518" y="1359"/>
                    <a:pt x="2518" y="1359"/>
                  </a:cubicBezTo>
                  <a:cubicBezTo>
                    <a:pt x="2519" y="1363"/>
                    <a:pt x="2519" y="1363"/>
                    <a:pt x="2519" y="1363"/>
                  </a:cubicBezTo>
                  <a:cubicBezTo>
                    <a:pt x="2519" y="1359"/>
                    <a:pt x="2519" y="1359"/>
                    <a:pt x="2519" y="1359"/>
                  </a:cubicBezTo>
                  <a:cubicBezTo>
                    <a:pt x="2519" y="1359"/>
                    <a:pt x="2518" y="1359"/>
                    <a:pt x="2518" y="1359"/>
                  </a:cubicBezTo>
                  <a:cubicBezTo>
                    <a:pt x="2519" y="1363"/>
                    <a:pt x="2519" y="1363"/>
                    <a:pt x="2519" y="1363"/>
                  </a:cubicBezTo>
                  <a:cubicBezTo>
                    <a:pt x="2519" y="1359"/>
                    <a:pt x="2519" y="1359"/>
                    <a:pt x="2519" y="1359"/>
                  </a:cubicBezTo>
                  <a:cubicBezTo>
                    <a:pt x="2519" y="1362"/>
                    <a:pt x="2519" y="1362"/>
                    <a:pt x="2519" y="1362"/>
                  </a:cubicBezTo>
                  <a:cubicBezTo>
                    <a:pt x="2520" y="1359"/>
                    <a:pt x="2520" y="1359"/>
                    <a:pt x="2520" y="1359"/>
                  </a:cubicBezTo>
                  <a:cubicBezTo>
                    <a:pt x="2520" y="1359"/>
                    <a:pt x="2520" y="1359"/>
                    <a:pt x="2519" y="1359"/>
                  </a:cubicBezTo>
                  <a:cubicBezTo>
                    <a:pt x="2519" y="1362"/>
                    <a:pt x="2519" y="1362"/>
                    <a:pt x="2519" y="1362"/>
                  </a:cubicBezTo>
                  <a:cubicBezTo>
                    <a:pt x="2520" y="1359"/>
                    <a:pt x="2520" y="1359"/>
                    <a:pt x="2520" y="1359"/>
                  </a:cubicBezTo>
                  <a:cubicBezTo>
                    <a:pt x="2520" y="1360"/>
                    <a:pt x="2520" y="1360"/>
                    <a:pt x="2520" y="1360"/>
                  </a:cubicBezTo>
                  <a:cubicBezTo>
                    <a:pt x="2520" y="1359"/>
                    <a:pt x="2520" y="1359"/>
                    <a:pt x="2520" y="1359"/>
                  </a:cubicBezTo>
                  <a:cubicBezTo>
                    <a:pt x="2520" y="1359"/>
                    <a:pt x="2520" y="1359"/>
                    <a:pt x="2520" y="1359"/>
                  </a:cubicBezTo>
                  <a:cubicBezTo>
                    <a:pt x="2520" y="1360"/>
                    <a:pt x="2520" y="1360"/>
                    <a:pt x="2520" y="1360"/>
                  </a:cubicBezTo>
                  <a:cubicBezTo>
                    <a:pt x="2520" y="1359"/>
                    <a:pt x="2520" y="1359"/>
                    <a:pt x="2520" y="1359"/>
                  </a:cubicBezTo>
                  <a:cubicBezTo>
                    <a:pt x="2520" y="1359"/>
                    <a:pt x="2519" y="1359"/>
                    <a:pt x="2518" y="1358"/>
                  </a:cubicBezTo>
                  <a:cubicBezTo>
                    <a:pt x="2513" y="1356"/>
                    <a:pt x="2504" y="1351"/>
                    <a:pt x="2491" y="1343"/>
                  </a:cubicBezTo>
                  <a:cubicBezTo>
                    <a:pt x="2445" y="1318"/>
                    <a:pt x="2356" y="1265"/>
                    <a:pt x="2277" y="1219"/>
                  </a:cubicBezTo>
                  <a:cubicBezTo>
                    <a:pt x="2238" y="1195"/>
                    <a:pt x="2202" y="1174"/>
                    <a:pt x="2176" y="1158"/>
                  </a:cubicBezTo>
                  <a:cubicBezTo>
                    <a:pt x="2162" y="1150"/>
                    <a:pt x="2152" y="1144"/>
                    <a:pt x="2144" y="1139"/>
                  </a:cubicBezTo>
                  <a:cubicBezTo>
                    <a:pt x="2137" y="1135"/>
                    <a:pt x="2133" y="1132"/>
                    <a:pt x="2133" y="1132"/>
                  </a:cubicBezTo>
                  <a:cubicBezTo>
                    <a:pt x="2131" y="1131"/>
                    <a:pt x="2128" y="1132"/>
                    <a:pt x="2127" y="1134"/>
                  </a:cubicBezTo>
                  <a:cubicBezTo>
                    <a:pt x="2126" y="1136"/>
                    <a:pt x="2127" y="1138"/>
                    <a:pt x="2128" y="1139"/>
                  </a:cubicBezTo>
                  <a:cubicBezTo>
                    <a:pt x="2506" y="1375"/>
                    <a:pt x="2506" y="1375"/>
                    <a:pt x="2506" y="1375"/>
                  </a:cubicBezTo>
                  <a:cubicBezTo>
                    <a:pt x="2508" y="1372"/>
                    <a:pt x="2508" y="1372"/>
                    <a:pt x="2508" y="1372"/>
                  </a:cubicBezTo>
                  <a:cubicBezTo>
                    <a:pt x="2504" y="1370"/>
                    <a:pt x="2504" y="1370"/>
                    <a:pt x="2504" y="1370"/>
                  </a:cubicBezTo>
                  <a:cubicBezTo>
                    <a:pt x="2508" y="1372"/>
                    <a:pt x="2508" y="1372"/>
                    <a:pt x="2508" y="1372"/>
                  </a:cubicBezTo>
                  <a:cubicBezTo>
                    <a:pt x="2506" y="1368"/>
                    <a:pt x="2506" y="1368"/>
                    <a:pt x="2506" y="1368"/>
                  </a:cubicBezTo>
                  <a:cubicBezTo>
                    <a:pt x="2506" y="1368"/>
                    <a:pt x="2505" y="1369"/>
                    <a:pt x="2504" y="1370"/>
                  </a:cubicBezTo>
                  <a:cubicBezTo>
                    <a:pt x="2508" y="1372"/>
                    <a:pt x="2508" y="1372"/>
                    <a:pt x="2508" y="1372"/>
                  </a:cubicBezTo>
                  <a:cubicBezTo>
                    <a:pt x="2506" y="1368"/>
                    <a:pt x="2506" y="1368"/>
                    <a:pt x="2506" y="1368"/>
                  </a:cubicBezTo>
                  <a:cubicBezTo>
                    <a:pt x="2507" y="1371"/>
                    <a:pt x="2507" y="1371"/>
                    <a:pt x="2507" y="1371"/>
                  </a:cubicBezTo>
                  <a:cubicBezTo>
                    <a:pt x="2507" y="1368"/>
                    <a:pt x="2507" y="1368"/>
                    <a:pt x="2507" y="1368"/>
                  </a:cubicBezTo>
                  <a:cubicBezTo>
                    <a:pt x="2507" y="1368"/>
                    <a:pt x="2507" y="1368"/>
                    <a:pt x="2506" y="1368"/>
                  </a:cubicBezTo>
                  <a:cubicBezTo>
                    <a:pt x="2507" y="1371"/>
                    <a:pt x="2507" y="1371"/>
                    <a:pt x="2507" y="1371"/>
                  </a:cubicBezTo>
                  <a:cubicBezTo>
                    <a:pt x="2507" y="1368"/>
                    <a:pt x="2507" y="1368"/>
                    <a:pt x="2507" y="1368"/>
                  </a:cubicBezTo>
                  <a:cubicBezTo>
                    <a:pt x="2507" y="1370"/>
                    <a:pt x="2507" y="1370"/>
                    <a:pt x="2507" y="1370"/>
                  </a:cubicBezTo>
                  <a:cubicBezTo>
                    <a:pt x="2508" y="1368"/>
                    <a:pt x="2508" y="1368"/>
                    <a:pt x="2508" y="1368"/>
                  </a:cubicBezTo>
                  <a:cubicBezTo>
                    <a:pt x="2507" y="1368"/>
                    <a:pt x="2507" y="1368"/>
                    <a:pt x="2507" y="1368"/>
                  </a:cubicBezTo>
                  <a:cubicBezTo>
                    <a:pt x="2507" y="1370"/>
                    <a:pt x="2507" y="1370"/>
                    <a:pt x="2507" y="1370"/>
                  </a:cubicBezTo>
                  <a:cubicBezTo>
                    <a:pt x="2508" y="1368"/>
                    <a:pt x="2508" y="1368"/>
                    <a:pt x="2508" y="1368"/>
                  </a:cubicBezTo>
                  <a:cubicBezTo>
                    <a:pt x="2508" y="1368"/>
                    <a:pt x="2507" y="1368"/>
                    <a:pt x="2506" y="1367"/>
                  </a:cubicBezTo>
                  <a:cubicBezTo>
                    <a:pt x="2501" y="1365"/>
                    <a:pt x="2492" y="1360"/>
                    <a:pt x="2479" y="1353"/>
                  </a:cubicBezTo>
                  <a:cubicBezTo>
                    <a:pt x="2433" y="1328"/>
                    <a:pt x="2345" y="1275"/>
                    <a:pt x="2268" y="1229"/>
                  </a:cubicBezTo>
                  <a:cubicBezTo>
                    <a:pt x="2229" y="1206"/>
                    <a:pt x="2193" y="1185"/>
                    <a:pt x="2166" y="1169"/>
                  </a:cubicBezTo>
                  <a:cubicBezTo>
                    <a:pt x="2152" y="1161"/>
                    <a:pt x="2141" y="1155"/>
                    <a:pt x="2133" y="1150"/>
                  </a:cubicBezTo>
                  <a:cubicBezTo>
                    <a:pt x="2129" y="1148"/>
                    <a:pt x="2125" y="1146"/>
                    <a:pt x="2123" y="1145"/>
                  </a:cubicBezTo>
                  <a:cubicBezTo>
                    <a:pt x="2121" y="1145"/>
                    <a:pt x="2120" y="1144"/>
                    <a:pt x="2120" y="1144"/>
                  </a:cubicBezTo>
                  <a:cubicBezTo>
                    <a:pt x="2119" y="1144"/>
                    <a:pt x="2119" y="1143"/>
                    <a:pt x="2118" y="1143"/>
                  </a:cubicBezTo>
                  <a:cubicBezTo>
                    <a:pt x="2118" y="1143"/>
                    <a:pt x="2117" y="1143"/>
                    <a:pt x="2117" y="1143"/>
                  </a:cubicBezTo>
                  <a:cubicBezTo>
                    <a:pt x="2116" y="1143"/>
                    <a:pt x="2116" y="1143"/>
                    <a:pt x="2115" y="1143"/>
                  </a:cubicBezTo>
                  <a:cubicBezTo>
                    <a:pt x="2114" y="1143"/>
                    <a:pt x="2114" y="1144"/>
                    <a:pt x="2113" y="1145"/>
                  </a:cubicBezTo>
                  <a:cubicBezTo>
                    <a:pt x="2112" y="1146"/>
                    <a:pt x="2112" y="1147"/>
                    <a:pt x="2112" y="1148"/>
                  </a:cubicBezTo>
                  <a:cubicBezTo>
                    <a:pt x="2113" y="1149"/>
                    <a:pt x="2113" y="1150"/>
                    <a:pt x="2114" y="1151"/>
                  </a:cubicBezTo>
                  <a:cubicBezTo>
                    <a:pt x="2114" y="1151"/>
                    <a:pt x="2116" y="1151"/>
                    <a:pt x="2119" y="1153"/>
                  </a:cubicBezTo>
                  <a:cubicBezTo>
                    <a:pt x="2139" y="1165"/>
                    <a:pt x="2233" y="1220"/>
                    <a:pt x="2321" y="1273"/>
                  </a:cubicBezTo>
                  <a:cubicBezTo>
                    <a:pt x="2365" y="1300"/>
                    <a:pt x="2408" y="1326"/>
                    <a:pt x="2440" y="1347"/>
                  </a:cubicBezTo>
                  <a:cubicBezTo>
                    <a:pt x="2456" y="1357"/>
                    <a:pt x="2469" y="1366"/>
                    <a:pt x="2478" y="1373"/>
                  </a:cubicBezTo>
                  <a:cubicBezTo>
                    <a:pt x="2482" y="1376"/>
                    <a:pt x="2486" y="1379"/>
                    <a:pt x="2488" y="1381"/>
                  </a:cubicBezTo>
                  <a:cubicBezTo>
                    <a:pt x="2489" y="1382"/>
                    <a:pt x="2490" y="1383"/>
                    <a:pt x="2490" y="1383"/>
                  </a:cubicBezTo>
                  <a:cubicBezTo>
                    <a:pt x="2491" y="1384"/>
                    <a:pt x="2491" y="1384"/>
                    <a:pt x="2491" y="1384"/>
                  </a:cubicBezTo>
                  <a:cubicBezTo>
                    <a:pt x="2491" y="1384"/>
                    <a:pt x="2491" y="1384"/>
                    <a:pt x="2491" y="1384"/>
                  </a:cubicBezTo>
                  <a:cubicBezTo>
                    <a:pt x="2491" y="1383"/>
                    <a:pt x="2491" y="1383"/>
                    <a:pt x="2491" y="1383"/>
                  </a:cubicBezTo>
                  <a:cubicBezTo>
                    <a:pt x="2491" y="1384"/>
                    <a:pt x="2491" y="1384"/>
                    <a:pt x="2491" y="1384"/>
                  </a:cubicBezTo>
                  <a:cubicBezTo>
                    <a:pt x="2491" y="1384"/>
                    <a:pt x="2491" y="1384"/>
                    <a:pt x="2491" y="1384"/>
                  </a:cubicBezTo>
                  <a:cubicBezTo>
                    <a:pt x="2491" y="1383"/>
                    <a:pt x="2491" y="1383"/>
                    <a:pt x="2491" y="1383"/>
                  </a:cubicBezTo>
                  <a:cubicBezTo>
                    <a:pt x="2491" y="1384"/>
                    <a:pt x="2491" y="1384"/>
                    <a:pt x="2491" y="1384"/>
                  </a:cubicBezTo>
                  <a:cubicBezTo>
                    <a:pt x="2493" y="1383"/>
                    <a:pt x="2493" y="1383"/>
                    <a:pt x="2493" y="1383"/>
                  </a:cubicBezTo>
                  <a:cubicBezTo>
                    <a:pt x="2490" y="1383"/>
                    <a:pt x="2490" y="1383"/>
                    <a:pt x="2490" y="1383"/>
                  </a:cubicBezTo>
                  <a:cubicBezTo>
                    <a:pt x="2490" y="1383"/>
                    <a:pt x="2490" y="1383"/>
                    <a:pt x="2491" y="1384"/>
                  </a:cubicBezTo>
                  <a:cubicBezTo>
                    <a:pt x="2493" y="1383"/>
                    <a:pt x="2493" y="1383"/>
                    <a:pt x="2493" y="1383"/>
                  </a:cubicBezTo>
                  <a:cubicBezTo>
                    <a:pt x="2490" y="1383"/>
                    <a:pt x="2490" y="1383"/>
                    <a:pt x="2490" y="1383"/>
                  </a:cubicBezTo>
                  <a:cubicBezTo>
                    <a:pt x="2494" y="1383"/>
                    <a:pt x="2494" y="1383"/>
                    <a:pt x="2494" y="1383"/>
                  </a:cubicBezTo>
                  <a:cubicBezTo>
                    <a:pt x="2491" y="1381"/>
                    <a:pt x="2491" y="1381"/>
                    <a:pt x="2491" y="1381"/>
                  </a:cubicBezTo>
                  <a:cubicBezTo>
                    <a:pt x="2491" y="1382"/>
                    <a:pt x="2490" y="1382"/>
                    <a:pt x="2490" y="1383"/>
                  </a:cubicBezTo>
                  <a:cubicBezTo>
                    <a:pt x="2494" y="1383"/>
                    <a:pt x="2494" y="1383"/>
                    <a:pt x="2494" y="1383"/>
                  </a:cubicBezTo>
                  <a:cubicBezTo>
                    <a:pt x="2491" y="1381"/>
                    <a:pt x="2491" y="1381"/>
                    <a:pt x="2491" y="1381"/>
                  </a:cubicBezTo>
                  <a:cubicBezTo>
                    <a:pt x="2491" y="1381"/>
                    <a:pt x="2491" y="1381"/>
                    <a:pt x="2491" y="1381"/>
                  </a:cubicBezTo>
                  <a:cubicBezTo>
                    <a:pt x="2494" y="1383"/>
                    <a:pt x="2494" y="1383"/>
                    <a:pt x="2494" y="1383"/>
                  </a:cubicBezTo>
                  <a:cubicBezTo>
                    <a:pt x="2493" y="1379"/>
                    <a:pt x="2493" y="1379"/>
                    <a:pt x="2493" y="1379"/>
                  </a:cubicBezTo>
                  <a:cubicBezTo>
                    <a:pt x="2492" y="1380"/>
                    <a:pt x="2492" y="1380"/>
                    <a:pt x="2491" y="1381"/>
                  </a:cubicBezTo>
                  <a:cubicBezTo>
                    <a:pt x="2494" y="1383"/>
                    <a:pt x="2494" y="1383"/>
                    <a:pt x="2494" y="1383"/>
                  </a:cubicBezTo>
                  <a:cubicBezTo>
                    <a:pt x="2493" y="1379"/>
                    <a:pt x="2493" y="1379"/>
                    <a:pt x="2493" y="1379"/>
                  </a:cubicBezTo>
                  <a:cubicBezTo>
                    <a:pt x="2494" y="1383"/>
                    <a:pt x="2494" y="1383"/>
                    <a:pt x="2494" y="1383"/>
                  </a:cubicBezTo>
                  <a:cubicBezTo>
                    <a:pt x="2494" y="1379"/>
                    <a:pt x="2494" y="1379"/>
                    <a:pt x="2494" y="1379"/>
                  </a:cubicBezTo>
                  <a:cubicBezTo>
                    <a:pt x="2494" y="1379"/>
                    <a:pt x="2494" y="1379"/>
                    <a:pt x="2493" y="1379"/>
                  </a:cubicBezTo>
                  <a:cubicBezTo>
                    <a:pt x="2494" y="1383"/>
                    <a:pt x="2494" y="1383"/>
                    <a:pt x="2494" y="1383"/>
                  </a:cubicBezTo>
                  <a:cubicBezTo>
                    <a:pt x="2494" y="1379"/>
                    <a:pt x="2494" y="1379"/>
                    <a:pt x="2494" y="1379"/>
                  </a:cubicBezTo>
                  <a:cubicBezTo>
                    <a:pt x="2494" y="1382"/>
                    <a:pt x="2494" y="1382"/>
                    <a:pt x="2494" y="1382"/>
                  </a:cubicBezTo>
                  <a:cubicBezTo>
                    <a:pt x="2495" y="1379"/>
                    <a:pt x="2495" y="1379"/>
                    <a:pt x="2495" y="1379"/>
                  </a:cubicBezTo>
                  <a:cubicBezTo>
                    <a:pt x="2495" y="1379"/>
                    <a:pt x="2495" y="1379"/>
                    <a:pt x="2494" y="1379"/>
                  </a:cubicBezTo>
                  <a:cubicBezTo>
                    <a:pt x="2494" y="1382"/>
                    <a:pt x="2494" y="1382"/>
                    <a:pt x="2494" y="1382"/>
                  </a:cubicBezTo>
                  <a:cubicBezTo>
                    <a:pt x="2495" y="1379"/>
                    <a:pt x="2495" y="1379"/>
                    <a:pt x="2495" y="1379"/>
                  </a:cubicBezTo>
                  <a:cubicBezTo>
                    <a:pt x="2495" y="1380"/>
                    <a:pt x="2495" y="1380"/>
                    <a:pt x="2495" y="1380"/>
                  </a:cubicBezTo>
                  <a:cubicBezTo>
                    <a:pt x="2495" y="1379"/>
                    <a:pt x="2495" y="1379"/>
                    <a:pt x="2495" y="1379"/>
                  </a:cubicBezTo>
                  <a:cubicBezTo>
                    <a:pt x="2495" y="1379"/>
                    <a:pt x="2495" y="1379"/>
                    <a:pt x="2495" y="1379"/>
                  </a:cubicBezTo>
                  <a:cubicBezTo>
                    <a:pt x="2495" y="1380"/>
                    <a:pt x="2495" y="1380"/>
                    <a:pt x="2495" y="1380"/>
                  </a:cubicBezTo>
                  <a:cubicBezTo>
                    <a:pt x="2495" y="1379"/>
                    <a:pt x="2495" y="1379"/>
                    <a:pt x="2495" y="1379"/>
                  </a:cubicBezTo>
                  <a:cubicBezTo>
                    <a:pt x="2495" y="1379"/>
                    <a:pt x="2494" y="1379"/>
                    <a:pt x="2493" y="1378"/>
                  </a:cubicBezTo>
                  <a:cubicBezTo>
                    <a:pt x="2488" y="1376"/>
                    <a:pt x="2479" y="1371"/>
                    <a:pt x="2465" y="1364"/>
                  </a:cubicBezTo>
                  <a:cubicBezTo>
                    <a:pt x="2419" y="1338"/>
                    <a:pt x="2328" y="1286"/>
                    <a:pt x="2249" y="1239"/>
                  </a:cubicBezTo>
                  <a:cubicBezTo>
                    <a:pt x="2209" y="1216"/>
                    <a:pt x="2172" y="1195"/>
                    <a:pt x="2146" y="1179"/>
                  </a:cubicBezTo>
                  <a:cubicBezTo>
                    <a:pt x="2132" y="1171"/>
                    <a:pt x="2121" y="1165"/>
                    <a:pt x="2114" y="1161"/>
                  </a:cubicBezTo>
                  <a:cubicBezTo>
                    <a:pt x="2106" y="1156"/>
                    <a:pt x="2102" y="1154"/>
                    <a:pt x="2102" y="1154"/>
                  </a:cubicBezTo>
                  <a:cubicBezTo>
                    <a:pt x="2101" y="1153"/>
                    <a:pt x="2100" y="1153"/>
                    <a:pt x="2099" y="1153"/>
                  </a:cubicBezTo>
                  <a:cubicBezTo>
                    <a:pt x="2098" y="1154"/>
                    <a:pt x="2097" y="1154"/>
                    <a:pt x="2096" y="1155"/>
                  </a:cubicBezTo>
                  <a:cubicBezTo>
                    <a:pt x="2096" y="1156"/>
                    <a:pt x="2096" y="1157"/>
                    <a:pt x="2096" y="1158"/>
                  </a:cubicBezTo>
                  <a:cubicBezTo>
                    <a:pt x="2096" y="1159"/>
                    <a:pt x="2097" y="1160"/>
                    <a:pt x="2098" y="1161"/>
                  </a:cubicBezTo>
                  <a:cubicBezTo>
                    <a:pt x="2098" y="1161"/>
                    <a:pt x="2099" y="1161"/>
                    <a:pt x="2102" y="1163"/>
                  </a:cubicBezTo>
                  <a:cubicBezTo>
                    <a:pt x="2123" y="1175"/>
                    <a:pt x="2217" y="1230"/>
                    <a:pt x="2305" y="1284"/>
                  </a:cubicBezTo>
                  <a:cubicBezTo>
                    <a:pt x="2349" y="1311"/>
                    <a:pt x="2392" y="1338"/>
                    <a:pt x="2424" y="1358"/>
                  </a:cubicBezTo>
                  <a:cubicBezTo>
                    <a:pt x="2440" y="1369"/>
                    <a:pt x="2453" y="1377"/>
                    <a:pt x="2462" y="1384"/>
                  </a:cubicBezTo>
                  <a:cubicBezTo>
                    <a:pt x="2467" y="1387"/>
                    <a:pt x="2470" y="1390"/>
                    <a:pt x="2473" y="1392"/>
                  </a:cubicBezTo>
                  <a:cubicBezTo>
                    <a:pt x="2474" y="1393"/>
                    <a:pt x="2475" y="1394"/>
                    <a:pt x="2475" y="1395"/>
                  </a:cubicBezTo>
                  <a:cubicBezTo>
                    <a:pt x="2475" y="1395"/>
                    <a:pt x="2475" y="1395"/>
                    <a:pt x="2475" y="1395"/>
                  </a:cubicBezTo>
                  <a:cubicBezTo>
                    <a:pt x="2475" y="1395"/>
                    <a:pt x="2475" y="1395"/>
                    <a:pt x="2475" y="1395"/>
                  </a:cubicBezTo>
                  <a:cubicBezTo>
                    <a:pt x="2476" y="1394"/>
                    <a:pt x="2476" y="1394"/>
                    <a:pt x="2476" y="1394"/>
                  </a:cubicBezTo>
                  <a:cubicBezTo>
                    <a:pt x="2475" y="1395"/>
                    <a:pt x="2475" y="1395"/>
                    <a:pt x="2475" y="1395"/>
                  </a:cubicBezTo>
                  <a:cubicBezTo>
                    <a:pt x="2475" y="1395"/>
                    <a:pt x="2475" y="1395"/>
                    <a:pt x="2475" y="1395"/>
                  </a:cubicBezTo>
                  <a:cubicBezTo>
                    <a:pt x="2476" y="1394"/>
                    <a:pt x="2476" y="1394"/>
                    <a:pt x="2476" y="1394"/>
                  </a:cubicBezTo>
                  <a:cubicBezTo>
                    <a:pt x="2475" y="1395"/>
                    <a:pt x="2475" y="1395"/>
                    <a:pt x="2475" y="1395"/>
                  </a:cubicBezTo>
                  <a:cubicBezTo>
                    <a:pt x="2478" y="1394"/>
                    <a:pt x="2478" y="1394"/>
                    <a:pt x="2478" y="1394"/>
                  </a:cubicBezTo>
                  <a:cubicBezTo>
                    <a:pt x="2475" y="1394"/>
                    <a:pt x="2475" y="1394"/>
                    <a:pt x="2475" y="1394"/>
                  </a:cubicBezTo>
                  <a:cubicBezTo>
                    <a:pt x="2475" y="1394"/>
                    <a:pt x="2475" y="1395"/>
                    <a:pt x="2475" y="1395"/>
                  </a:cubicBezTo>
                  <a:cubicBezTo>
                    <a:pt x="2478" y="1394"/>
                    <a:pt x="2478" y="1394"/>
                    <a:pt x="2478" y="1394"/>
                  </a:cubicBezTo>
                  <a:cubicBezTo>
                    <a:pt x="2475" y="1394"/>
                    <a:pt x="2475" y="1394"/>
                    <a:pt x="2475" y="1394"/>
                  </a:cubicBezTo>
                  <a:cubicBezTo>
                    <a:pt x="2479" y="1394"/>
                    <a:pt x="2479" y="1394"/>
                    <a:pt x="2479" y="1394"/>
                  </a:cubicBezTo>
                  <a:cubicBezTo>
                    <a:pt x="2476" y="1392"/>
                    <a:pt x="2476" y="1392"/>
                    <a:pt x="2476" y="1392"/>
                  </a:cubicBezTo>
                  <a:cubicBezTo>
                    <a:pt x="2475" y="1393"/>
                    <a:pt x="2475" y="1393"/>
                    <a:pt x="2475" y="1394"/>
                  </a:cubicBezTo>
                  <a:cubicBezTo>
                    <a:pt x="2479" y="1394"/>
                    <a:pt x="2479" y="1394"/>
                    <a:pt x="2479" y="1394"/>
                  </a:cubicBezTo>
                  <a:cubicBezTo>
                    <a:pt x="2476" y="1392"/>
                    <a:pt x="2476" y="1392"/>
                    <a:pt x="2476" y="1392"/>
                  </a:cubicBezTo>
                  <a:cubicBezTo>
                    <a:pt x="2479" y="1394"/>
                    <a:pt x="2479" y="1394"/>
                    <a:pt x="2479" y="1394"/>
                  </a:cubicBezTo>
                  <a:cubicBezTo>
                    <a:pt x="2481" y="1391"/>
                    <a:pt x="2481" y="1391"/>
                    <a:pt x="2481" y="1391"/>
                  </a:cubicBezTo>
                  <a:cubicBezTo>
                    <a:pt x="2092" y="1164"/>
                    <a:pt x="2092" y="1164"/>
                    <a:pt x="2092" y="1164"/>
                  </a:cubicBezTo>
                  <a:cubicBezTo>
                    <a:pt x="2090" y="1163"/>
                    <a:pt x="2087" y="1164"/>
                    <a:pt x="2086" y="1166"/>
                  </a:cubicBezTo>
                  <a:cubicBezTo>
                    <a:pt x="2085" y="1168"/>
                    <a:pt x="2086" y="1170"/>
                    <a:pt x="2088" y="1171"/>
                  </a:cubicBezTo>
                  <a:cubicBezTo>
                    <a:pt x="2088" y="1171"/>
                    <a:pt x="2089" y="1172"/>
                    <a:pt x="2092" y="1174"/>
                  </a:cubicBezTo>
                  <a:cubicBezTo>
                    <a:pt x="2113" y="1186"/>
                    <a:pt x="2207" y="1242"/>
                    <a:pt x="2297" y="1296"/>
                  </a:cubicBezTo>
                  <a:cubicBezTo>
                    <a:pt x="2341" y="1323"/>
                    <a:pt x="2384" y="1350"/>
                    <a:pt x="2417" y="1370"/>
                  </a:cubicBezTo>
                  <a:cubicBezTo>
                    <a:pt x="2433" y="1381"/>
                    <a:pt x="2446" y="1390"/>
                    <a:pt x="2455" y="1396"/>
                  </a:cubicBezTo>
                  <a:cubicBezTo>
                    <a:pt x="2460" y="1400"/>
                    <a:pt x="2463" y="1402"/>
                    <a:pt x="2465" y="1405"/>
                  </a:cubicBezTo>
                  <a:cubicBezTo>
                    <a:pt x="2467" y="1406"/>
                    <a:pt x="2467" y="1406"/>
                    <a:pt x="2468" y="1407"/>
                  </a:cubicBezTo>
                  <a:cubicBezTo>
                    <a:pt x="2468" y="1407"/>
                    <a:pt x="2468" y="1407"/>
                    <a:pt x="2468" y="1407"/>
                  </a:cubicBezTo>
                  <a:cubicBezTo>
                    <a:pt x="2468" y="1407"/>
                    <a:pt x="2468" y="1407"/>
                    <a:pt x="2468" y="1407"/>
                  </a:cubicBezTo>
                  <a:cubicBezTo>
                    <a:pt x="2469" y="1407"/>
                    <a:pt x="2469" y="1407"/>
                    <a:pt x="2469" y="1407"/>
                  </a:cubicBezTo>
                  <a:cubicBezTo>
                    <a:pt x="2468" y="1407"/>
                    <a:pt x="2468" y="1407"/>
                    <a:pt x="2468" y="1407"/>
                  </a:cubicBezTo>
                  <a:cubicBezTo>
                    <a:pt x="2468" y="1407"/>
                    <a:pt x="2468" y="1407"/>
                    <a:pt x="2468" y="1407"/>
                  </a:cubicBezTo>
                  <a:cubicBezTo>
                    <a:pt x="2469" y="1407"/>
                    <a:pt x="2469" y="1407"/>
                    <a:pt x="2469" y="1407"/>
                  </a:cubicBezTo>
                  <a:cubicBezTo>
                    <a:pt x="2468" y="1407"/>
                    <a:pt x="2468" y="1407"/>
                    <a:pt x="2468" y="1407"/>
                  </a:cubicBezTo>
                  <a:cubicBezTo>
                    <a:pt x="2471" y="1406"/>
                    <a:pt x="2471" y="1406"/>
                    <a:pt x="2471" y="1406"/>
                  </a:cubicBezTo>
                  <a:cubicBezTo>
                    <a:pt x="2468" y="1406"/>
                    <a:pt x="2468" y="1406"/>
                    <a:pt x="2468" y="1406"/>
                  </a:cubicBezTo>
                  <a:cubicBezTo>
                    <a:pt x="2468" y="1407"/>
                    <a:pt x="2468" y="1407"/>
                    <a:pt x="2468" y="1407"/>
                  </a:cubicBezTo>
                  <a:cubicBezTo>
                    <a:pt x="2471" y="1406"/>
                    <a:pt x="2471" y="1406"/>
                    <a:pt x="2471" y="1406"/>
                  </a:cubicBezTo>
                  <a:cubicBezTo>
                    <a:pt x="2468" y="1406"/>
                    <a:pt x="2468" y="1406"/>
                    <a:pt x="2468" y="1406"/>
                  </a:cubicBezTo>
                  <a:cubicBezTo>
                    <a:pt x="2471" y="1406"/>
                    <a:pt x="2471" y="1406"/>
                    <a:pt x="2471" y="1406"/>
                  </a:cubicBezTo>
                  <a:cubicBezTo>
                    <a:pt x="2468" y="1404"/>
                    <a:pt x="2468" y="1404"/>
                    <a:pt x="2468" y="1404"/>
                  </a:cubicBezTo>
                  <a:cubicBezTo>
                    <a:pt x="2468" y="1405"/>
                    <a:pt x="2468" y="1406"/>
                    <a:pt x="2468" y="1406"/>
                  </a:cubicBezTo>
                  <a:cubicBezTo>
                    <a:pt x="2471" y="1406"/>
                    <a:pt x="2471" y="1406"/>
                    <a:pt x="2471" y="1406"/>
                  </a:cubicBezTo>
                  <a:cubicBezTo>
                    <a:pt x="2468" y="1404"/>
                    <a:pt x="2468" y="1404"/>
                    <a:pt x="2468" y="1404"/>
                  </a:cubicBezTo>
                  <a:cubicBezTo>
                    <a:pt x="2472" y="1406"/>
                    <a:pt x="2472" y="1406"/>
                    <a:pt x="2472" y="1406"/>
                  </a:cubicBezTo>
                  <a:cubicBezTo>
                    <a:pt x="2468" y="1404"/>
                    <a:pt x="2468" y="1404"/>
                    <a:pt x="2468" y="1404"/>
                  </a:cubicBezTo>
                  <a:cubicBezTo>
                    <a:pt x="2472" y="1406"/>
                    <a:pt x="2472" y="1406"/>
                    <a:pt x="2472" y="1406"/>
                  </a:cubicBezTo>
                  <a:cubicBezTo>
                    <a:pt x="2470" y="1403"/>
                    <a:pt x="2470" y="1403"/>
                    <a:pt x="2470" y="1403"/>
                  </a:cubicBezTo>
                  <a:cubicBezTo>
                    <a:pt x="2470" y="1403"/>
                    <a:pt x="2469" y="1403"/>
                    <a:pt x="2468" y="1404"/>
                  </a:cubicBezTo>
                  <a:cubicBezTo>
                    <a:pt x="2472" y="1406"/>
                    <a:pt x="2472" y="1406"/>
                    <a:pt x="2472" y="1406"/>
                  </a:cubicBezTo>
                  <a:cubicBezTo>
                    <a:pt x="2470" y="1403"/>
                    <a:pt x="2470" y="1403"/>
                    <a:pt x="2470" y="1403"/>
                  </a:cubicBezTo>
                  <a:cubicBezTo>
                    <a:pt x="2472" y="1406"/>
                    <a:pt x="2472" y="1406"/>
                    <a:pt x="2472" y="1406"/>
                  </a:cubicBezTo>
                  <a:cubicBezTo>
                    <a:pt x="2472" y="1403"/>
                    <a:pt x="2472" y="1403"/>
                    <a:pt x="2472" y="1403"/>
                  </a:cubicBezTo>
                  <a:cubicBezTo>
                    <a:pt x="2471" y="1403"/>
                    <a:pt x="2471" y="1403"/>
                    <a:pt x="2470" y="1403"/>
                  </a:cubicBezTo>
                  <a:cubicBezTo>
                    <a:pt x="2472" y="1406"/>
                    <a:pt x="2472" y="1406"/>
                    <a:pt x="2472" y="1406"/>
                  </a:cubicBezTo>
                  <a:cubicBezTo>
                    <a:pt x="2472" y="1403"/>
                    <a:pt x="2472" y="1403"/>
                    <a:pt x="2472" y="1403"/>
                  </a:cubicBezTo>
                  <a:cubicBezTo>
                    <a:pt x="2472" y="1406"/>
                    <a:pt x="2472" y="1406"/>
                    <a:pt x="2472" y="1406"/>
                  </a:cubicBezTo>
                  <a:cubicBezTo>
                    <a:pt x="2473" y="1403"/>
                    <a:pt x="2473" y="1403"/>
                    <a:pt x="2473" y="1403"/>
                  </a:cubicBezTo>
                  <a:cubicBezTo>
                    <a:pt x="2472" y="1403"/>
                    <a:pt x="2472" y="1403"/>
                    <a:pt x="2472" y="1403"/>
                  </a:cubicBezTo>
                  <a:cubicBezTo>
                    <a:pt x="2472" y="1406"/>
                    <a:pt x="2472" y="1406"/>
                    <a:pt x="2472" y="1406"/>
                  </a:cubicBezTo>
                  <a:cubicBezTo>
                    <a:pt x="2473" y="1403"/>
                    <a:pt x="2473" y="1403"/>
                    <a:pt x="2473" y="1403"/>
                  </a:cubicBezTo>
                  <a:cubicBezTo>
                    <a:pt x="2472" y="1404"/>
                    <a:pt x="2472" y="1404"/>
                    <a:pt x="2472" y="1404"/>
                  </a:cubicBezTo>
                  <a:cubicBezTo>
                    <a:pt x="2473" y="1403"/>
                    <a:pt x="2473" y="1403"/>
                    <a:pt x="2473" y="1403"/>
                  </a:cubicBezTo>
                  <a:cubicBezTo>
                    <a:pt x="2473" y="1403"/>
                    <a:pt x="2473" y="1403"/>
                    <a:pt x="2473" y="1403"/>
                  </a:cubicBezTo>
                  <a:cubicBezTo>
                    <a:pt x="2472" y="1404"/>
                    <a:pt x="2472" y="1404"/>
                    <a:pt x="2472" y="1404"/>
                  </a:cubicBezTo>
                  <a:cubicBezTo>
                    <a:pt x="2473" y="1403"/>
                    <a:pt x="2473" y="1403"/>
                    <a:pt x="2473" y="1403"/>
                  </a:cubicBezTo>
                  <a:cubicBezTo>
                    <a:pt x="2473" y="1403"/>
                    <a:pt x="2472" y="1402"/>
                    <a:pt x="2471" y="1402"/>
                  </a:cubicBezTo>
                  <a:cubicBezTo>
                    <a:pt x="2466" y="1400"/>
                    <a:pt x="2457" y="1394"/>
                    <a:pt x="2444" y="1387"/>
                  </a:cubicBezTo>
                  <a:cubicBezTo>
                    <a:pt x="2399" y="1361"/>
                    <a:pt x="2309" y="1307"/>
                    <a:pt x="2230" y="1261"/>
                  </a:cubicBezTo>
                  <a:cubicBezTo>
                    <a:pt x="2190" y="1237"/>
                    <a:pt x="2153" y="1215"/>
                    <a:pt x="2126" y="1199"/>
                  </a:cubicBezTo>
                  <a:cubicBezTo>
                    <a:pt x="2112" y="1192"/>
                    <a:pt x="2101" y="1185"/>
                    <a:pt x="2093" y="1180"/>
                  </a:cubicBezTo>
                  <a:cubicBezTo>
                    <a:pt x="2089" y="1178"/>
                    <a:pt x="2086" y="1176"/>
                    <a:pt x="2084" y="1175"/>
                  </a:cubicBezTo>
                  <a:cubicBezTo>
                    <a:pt x="2083" y="1175"/>
                    <a:pt x="2082" y="1174"/>
                    <a:pt x="2081" y="1174"/>
                  </a:cubicBezTo>
                  <a:cubicBezTo>
                    <a:pt x="2081" y="1174"/>
                    <a:pt x="2080" y="1173"/>
                    <a:pt x="2080" y="1173"/>
                  </a:cubicBezTo>
                  <a:cubicBezTo>
                    <a:pt x="2079" y="1173"/>
                    <a:pt x="2079" y="1173"/>
                    <a:pt x="2079" y="1173"/>
                  </a:cubicBezTo>
                  <a:cubicBezTo>
                    <a:pt x="2079" y="1173"/>
                    <a:pt x="2079" y="1173"/>
                    <a:pt x="2078" y="1173"/>
                  </a:cubicBezTo>
                  <a:cubicBezTo>
                    <a:pt x="2078" y="1173"/>
                    <a:pt x="2077" y="1173"/>
                    <a:pt x="2077" y="1173"/>
                  </a:cubicBezTo>
                  <a:cubicBezTo>
                    <a:pt x="2076" y="1173"/>
                    <a:pt x="2075" y="1174"/>
                    <a:pt x="2075" y="1175"/>
                  </a:cubicBezTo>
                  <a:cubicBezTo>
                    <a:pt x="2074" y="1176"/>
                    <a:pt x="2074" y="1177"/>
                    <a:pt x="2074" y="1178"/>
                  </a:cubicBezTo>
                  <a:cubicBezTo>
                    <a:pt x="2074" y="1179"/>
                    <a:pt x="2075" y="1180"/>
                    <a:pt x="2076" y="1180"/>
                  </a:cubicBezTo>
                  <a:cubicBezTo>
                    <a:pt x="2076" y="1180"/>
                    <a:pt x="2077" y="1181"/>
                    <a:pt x="2080" y="1183"/>
                  </a:cubicBezTo>
                  <a:cubicBezTo>
                    <a:pt x="2101" y="1195"/>
                    <a:pt x="2196" y="1252"/>
                    <a:pt x="2285" y="1307"/>
                  </a:cubicBezTo>
                  <a:cubicBezTo>
                    <a:pt x="2329" y="1334"/>
                    <a:pt x="2372" y="1361"/>
                    <a:pt x="2404" y="1381"/>
                  </a:cubicBezTo>
                  <a:cubicBezTo>
                    <a:pt x="2420" y="1391"/>
                    <a:pt x="2434" y="1400"/>
                    <a:pt x="2443" y="1407"/>
                  </a:cubicBezTo>
                  <a:cubicBezTo>
                    <a:pt x="2447" y="1410"/>
                    <a:pt x="2451" y="1412"/>
                    <a:pt x="2453" y="1414"/>
                  </a:cubicBezTo>
                  <a:cubicBezTo>
                    <a:pt x="2454" y="1415"/>
                    <a:pt x="2455" y="1416"/>
                    <a:pt x="2456" y="1416"/>
                  </a:cubicBezTo>
                  <a:cubicBezTo>
                    <a:pt x="2456" y="1417"/>
                    <a:pt x="2456" y="1417"/>
                    <a:pt x="2456" y="1417"/>
                  </a:cubicBezTo>
                  <a:cubicBezTo>
                    <a:pt x="2456" y="1417"/>
                    <a:pt x="2456" y="1417"/>
                    <a:pt x="2456" y="1417"/>
                  </a:cubicBezTo>
                  <a:cubicBezTo>
                    <a:pt x="2457" y="1416"/>
                    <a:pt x="2457" y="1416"/>
                    <a:pt x="2457" y="1416"/>
                  </a:cubicBezTo>
                  <a:cubicBezTo>
                    <a:pt x="2456" y="1416"/>
                    <a:pt x="2456" y="1416"/>
                    <a:pt x="2456" y="1416"/>
                  </a:cubicBezTo>
                  <a:cubicBezTo>
                    <a:pt x="2456" y="1417"/>
                    <a:pt x="2456" y="1417"/>
                    <a:pt x="2456" y="1417"/>
                  </a:cubicBezTo>
                  <a:cubicBezTo>
                    <a:pt x="2457" y="1416"/>
                    <a:pt x="2457" y="1416"/>
                    <a:pt x="2457" y="1416"/>
                  </a:cubicBezTo>
                  <a:cubicBezTo>
                    <a:pt x="2456" y="1416"/>
                    <a:pt x="2456" y="1416"/>
                    <a:pt x="2456" y="1416"/>
                  </a:cubicBezTo>
                  <a:cubicBezTo>
                    <a:pt x="2459" y="1415"/>
                    <a:pt x="2459" y="1415"/>
                    <a:pt x="2459" y="1415"/>
                  </a:cubicBezTo>
                  <a:cubicBezTo>
                    <a:pt x="2456" y="1415"/>
                    <a:pt x="2456" y="1415"/>
                    <a:pt x="2456" y="1415"/>
                  </a:cubicBezTo>
                  <a:cubicBezTo>
                    <a:pt x="2456" y="1416"/>
                    <a:pt x="2456" y="1416"/>
                    <a:pt x="2456" y="1416"/>
                  </a:cubicBezTo>
                  <a:cubicBezTo>
                    <a:pt x="2459" y="1415"/>
                    <a:pt x="2459" y="1415"/>
                    <a:pt x="2459" y="1415"/>
                  </a:cubicBezTo>
                  <a:cubicBezTo>
                    <a:pt x="2456" y="1415"/>
                    <a:pt x="2456" y="1415"/>
                    <a:pt x="2456" y="1415"/>
                  </a:cubicBezTo>
                  <a:cubicBezTo>
                    <a:pt x="2459" y="1415"/>
                    <a:pt x="2459" y="1415"/>
                    <a:pt x="2459" y="1415"/>
                  </a:cubicBezTo>
                  <a:cubicBezTo>
                    <a:pt x="2456" y="1413"/>
                    <a:pt x="2456" y="1413"/>
                    <a:pt x="2456" y="1413"/>
                  </a:cubicBezTo>
                  <a:cubicBezTo>
                    <a:pt x="2456" y="1414"/>
                    <a:pt x="2456" y="1415"/>
                    <a:pt x="2456" y="1415"/>
                  </a:cubicBezTo>
                  <a:cubicBezTo>
                    <a:pt x="2459" y="1415"/>
                    <a:pt x="2459" y="1415"/>
                    <a:pt x="2459" y="1415"/>
                  </a:cubicBezTo>
                  <a:cubicBezTo>
                    <a:pt x="2456" y="1413"/>
                    <a:pt x="2456" y="1413"/>
                    <a:pt x="2456" y="1413"/>
                  </a:cubicBezTo>
                  <a:cubicBezTo>
                    <a:pt x="2460" y="1415"/>
                    <a:pt x="2460" y="1415"/>
                    <a:pt x="2460" y="1415"/>
                  </a:cubicBezTo>
                  <a:cubicBezTo>
                    <a:pt x="2461" y="1412"/>
                    <a:pt x="2461" y="1412"/>
                    <a:pt x="2461" y="1412"/>
                  </a:cubicBezTo>
                  <a:cubicBezTo>
                    <a:pt x="2062" y="1183"/>
                    <a:pt x="2062" y="1183"/>
                    <a:pt x="2062" y="1183"/>
                  </a:cubicBezTo>
                  <a:cubicBezTo>
                    <a:pt x="2060" y="1182"/>
                    <a:pt x="2058" y="1182"/>
                    <a:pt x="2057" y="1184"/>
                  </a:cubicBezTo>
                  <a:cubicBezTo>
                    <a:pt x="2056" y="1185"/>
                    <a:pt x="2056" y="1186"/>
                    <a:pt x="2056" y="1186"/>
                  </a:cubicBezTo>
                  <a:cubicBezTo>
                    <a:pt x="2056" y="1187"/>
                    <a:pt x="2056" y="1188"/>
                    <a:pt x="2057" y="1188"/>
                  </a:cubicBezTo>
                  <a:cubicBezTo>
                    <a:pt x="2057" y="1189"/>
                    <a:pt x="2057" y="1190"/>
                    <a:pt x="2058" y="1190"/>
                  </a:cubicBezTo>
                  <a:cubicBezTo>
                    <a:pt x="2059" y="1191"/>
                    <a:pt x="2060" y="1192"/>
                    <a:pt x="2061" y="1193"/>
                  </a:cubicBezTo>
                  <a:cubicBezTo>
                    <a:pt x="2066" y="1196"/>
                    <a:pt x="2075" y="1203"/>
                    <a:pt x="2088" y="1211"/>
                  </a:cubicBezTo>
                  <a:cubicBezTo>
                    <a:pt x="2134" y="1239"/>
                    <a:pt x="2222" y="1291"/>
                    <a:pt x="2300" y="1337"/>
                  </a:cubicBezTo>
                  <a:cubicBezTo>
                    <a:pt x="2338" y="1360"/>
                    <a:pt x="2374" y="1382"/>
                    <a:pt x="2400" y="1399"/>
                  </a:cubicBezTo>
                  <a:cubicBezTo>
                    <a:pt x="2413" y="1407"/>
                    <a:pt x="2424" y="1414"/>
                    <a:pt x="2431" y="1419"/>
                  </a:cubicBezTo>
                  <a:cubicBezTo>
                    <a:pt x="2435" y="1422"/>
                    <a:pt x="2438" y="1424"/>
                    <a:pt x="2440" y="1426"/>
                  </a:cubicBezTo>
                  <a:cubicBezTo>
                    <a:pt x="2440" y="1427"/>
                    <a:pt x="2441" y="1427"/>
                    <a:pt x="2441" y="1428"/>
                  </a:cubicBezTo>
                  <a:cubicBezTo>
                    <a:pt x="2441" y="1428"/>
                    <a:pt x="2441" y="1428"/>
                    <a:pt x="2441" y="1428"/>
                  </a:cubicBezTo>
                  <a:cubicBezTo>
                    <a:pt x="2441" y="1428"/>
                    <a:pt x="2441" y="1428"/>
                    <a:pt x="2441" y="1428"/>
                  </a:cubicBezTo>
                  <a:cubicBezTo>
                    <a:pt x="2443" y="1427"/>
                    <a:pt x="2443" y="1427"/>
                    <a:pt x="2443" y="1427"/>
                  </a:cubicBezTo>
                  <a:cubicBezTo>
                    <a:pt x="2441" y="1428"/>
                    <a:pt x="2441" y="1428"/>
                    <a:pt x="2441" y="1428"/>
                  </a:cubicBezTo>
                  <a:cubicBezTo>
                    <a:pt x="2441" y="1428"/>
                    <a:pt x="2441" y="1428"/>
                    <a:pt x="2441" y="1428"/>
                  </a:cubicBezTo>
                  <a:cubicBezTo>
                    <a:pt x="2443" y="1427"/>
                    <a:pt x="2443" y="1427"/>
                    <a:pt x="2443" y="1427"/>
                  </a:cubicBezTo>
                  <a:cubicBezTo>
                    <a:pt x="2441" y="1428"/>
                    <a:pt x="2441" y="1428"/>
                    <a:pt x="2441" y="1428"/>
                  </a:cubicBezTo>
                  <a:cubicBezTo>
                    <a:pt x="2444" y="1427"/>
                    <a:pt x="2444" y="1427"/>
                    <a:pt x="2444" y="1427"/>
                  </a:cubicBezTo>
                  <a:cubicBezTo>
                    <a:pt x="2441" y="1427"/>
                    <a:pt x="2441" y="1427"/>
                    <a:pt x="2441" y="1427"/>
                  </a:cubicBezTo>
                  <a:cubicBezTo>
                    <a:pt x="2441" y="1427"/>
                    <a:pt x="2441" y="1427"/>
                    <a:pt x="2441" y="1428"/>
                  </a:cubicBezTo>
                  <a:cubicBezTo>
                    <a:pt x="2444" y="1427"/>
                    <a:pt x="2444" y="1427"/>
                    <a:pt x="2444" y="1427"/>
                  </a:cubicBezTo>
                  <a:cubicBezTo>
                    <a:pt x="2441" y="1427"/>
                    <a:pt x="2441" y="1427"/>
                    <a:pt x="2441" y="1427"/>
                  </a:cubicBezTo>
                  <a:cubicBezTo>
                    <a:pt x="2445" y="1427"/>
                    <a:pt x="2445" y="1427"/>
                    <a:pt x="2445" y="1427"/>
                  </a:cubicBezTo>
                  <a:cubicBezTo>
                    <a:pt x="2442" y="1425"/>
                    <a:pt x="2442" y="1425"/>
                    <a:pt x="2442" y="1425"/>
                  </a:cubicBezTo>
                  <a:cubicBezTo>
                    <a:pt x="2441" y="1425"/>
                    <a:pt x="2441" y="1426"/>
                    <a:pt x="2441" y="1427"/>
                  </a:cubicBezTo>
                  <a:cubicBezTo>
                    <a:pt x="2445" y="1427"/>
                    <a:pt x="2445" y="1427"/>
                    <a:pt x="2445" y="1427"/>
                  </a:cubicBezTo>
                  <a:cubicBezTo>
                    <a:pt x="2442" y="1425"/>
                    <a:pt x="2442" y="1425"/>
                    <a:pt x="2442" y="1425"/>
                  </a:cubicBezTo>
                  <a:cubicBezTo>
                    <a:pt x="2442" y="1425"/>
                    <a:pt x="2442" y="1425"/>
                    <a:pt x="2442" y="1425"/>
                  </a:cubicBezTo>
                  <a:cubicBezTo>
                    <a:pt x="2445" y="1427"/>
                    <a:pt x="2445" y="1427"/>
                    <a:pt x="2445" y="1427"/>
                  </a:cubicBezTo>
                  <a:cubicBezTo>
                    <a:pt x="2444" y="1423"/>
                    <a:pt x="2444" y="1423"/>
                    <a:pt x="2444" y="1423"/>
                  </a:cubicBezTo>
                  <a:cubicBezTo>
                    <a:pt x="2443" y="1423"/>
                    <a:pt x="2442" y="1424"/>
                    <a:pt x="2442" y="1425"/>
                  </a:cubicBezTo>
                  <a:cubicBezTo>
                    <a:pt x="2445" y="1427"/>
                    <a:pt x="2445" y="1427"/>
                    <a:pt x="2445" y="1427"/>
                  </a:cubicBezTo>
                  <a:cubicBezTo>
                    <a:pt x="2444" y="1423"/>
                    <a:pt x="2444" y="1423"/>
                    <a:pt x="2444" y="1423"/>
                  </a:cubicBezTo>
                  <a:cubicBezTo>
                    <a:pt x="2445" y="1426"/>
                    <a:pt x="2445" y="1426"/>
                    <a:pt x="2445" y="1426"/>
                  </a:cubicBezTo>
                  <a:cubicBezTo>
                    <a:pt x="2445" y="1423"/>
                    <a:pt x="2445" y="1423"/>
                    <a:pt x="2445" y="1423"/>
                  </a:cubicBezTo>
                  <a:cubicBezTo>
                    <a:pt x="2445" y="1423"/>
                    <a:pt x="2444" y="1423"/>
                    <a:pt x="2444" y="1423"/>
                  </a:cubicBezTo>
                  <a:cubicBezTo>
                    <a:pt x="2445" y="1426"/>
                    <a:pt x="2445" y="1426"/>
                    <a:pt x="2445" y="1426"/>
                  </a:cubicBezTo>
                  <a:cubicBezTo>
                    <a:pt x="2445" y="1423"/>
                    <a:pt x="2445" y="1423"/>
                    <a:pt x="2445" y="1423"/>
                  </a:cubicBezTo>
                  <a:cubicBezTo>
                    <a:pt x="2445" y="1425"/>
                    <a:pt x="2445" y="1425"/>
                    <a:pt x="2445" y="1425"/>
                  </a:cubicBezTo>
                  <a:cubicBezTo>
                    <a:pt x="2445" y="1423"/>
                    <a:pt x="2445" y="1423"/>
                    <a:pt x="2445" y="1423"/>
                  </a:cubicBezTo>
                  <a:cubicBezTo>
                    <a:pt x="2445" y="1423"/>
                    <a:pt x="2445" y="1423"/>
                    <a:pt x="2445" y="1423"/>
                  </a:cubicBezTo>
                  <a:cubicBezTo>
                    <a:pt x="2445" y="1425"/>
                    <a:pt x="2445" y="1425"/>
                    <a:pt x="2445" y="1425"/>
                  </a:cubicBezTo>
                  <a:cubicBezTo>
                    <a:pt x="2445" y="1423"/>
                    <a:pt x="2445" y="1423"/>
                    <a:pt x="2445" y="1423"/>
                  </a:cubicBezTo>
                  <a:cubicBezTo>
                    <a:pt x="2445" y="1423"/>
                    <a:pt x="2444" y="1423"/>
                    <a:pt x="2443" y="1422"/>
                  </a:cubicBezTo>
                  <a:cubicBezTo>
                    <a:pt x="2439" y="1420"/>
                    <a:pt x="2429" y="1415"/>
                    <a:pt x="2416" y="1408"/>
                  </a:cubicBezTo>
                  <a:cubicBezTo>
                    <a:pt x="2370" y="1382"/>
                    <a:pt x="2281" y="1328"/>
                    <a:pt x="2202" y="1280"/>
                  </a:cubicBezTo>
                  <a:cubicBezTo>
                    <a:pt x="2162" y="1257"/>
                    <a:pt x="2126" y="1234"/>
                    <a:pt x="2098" y="1218"/>
                  </a:cubicBezTo>
                  <a:cubicBezTo>
                    <a:pt x="2084" y="1210"/>
                    <a:pt x="2073" y="1204"/>
                    <a:pt x="2064" y="1199"/>
                  </a:cubicBezTo>
                  <a:cubicBezTo>
                    <a:pt x="2060" y="1197"/>
                    <a:pt x="2057" y="1195"/>
                    <a:pt x="2054" y="1194"/>
                  </a:cubicBezTo>
                  <a:cubicBezTo>
                    <a:pt x="2053" y="1193"/>
                    <a:pt x="2052" y="1192"/>
                    <a:pt x="2051" y="1192"/>
                  </a:cubicBezTo>
                  <a:cubicBezTo>
                    <a:pt x="2051" y="1192"/>
                    <a:pt x="2050" y="1192"/>
                    <a:pt x="2050" y="1192"/>
                  </a:cubicBezTo>
                  <a:cubicBezTo>
                    <a:pt x="2049" y="1191"/>
                    <a:pt x="2049" y="1191"/>
                    <a:pt x="2048" y="1191"/>
                  </a:cubicBezTo>
                  <a:cubicBezTo>
                    <a:pt x="2048" y="1191"/>
                    <a:pt x="2047" y="1191"/>
                    <a:pt x="2047" y="1192"/>
                  </a:cubicBezTo>
                  <a:cubicBezTo>
                    <a:pt x="2046" y="1192"/>
                    <a:pt x="2045" y="1192"/>
                    <a:pt x="2044" y="1193"/>
                  </a:cubicBezTo>
                  <a:cubicBezTo>
                    <a:pt x="2048" y="1195"/>
                    <a:pt x="2048" y="1195"/>
                    <a:pt x="2048" y="1195"/>
                  </a:cubicBezTo>
                  <a:cubicBezTo>
                    <a:pt x="2044" y="1193"/>
                    <a:pt x="2044" y="1193"/>
                    <a:pt x="2044" y="1193"/>
                  </a:cubicBezTo>
                  <a:cubicBezTo>
                    <a:pt x="2044" y="1194"/>
                    <a:pt x="2044" y="1195"/>
                    <a:pt x="2044" y="1195"/>
                  </a:cubicBezTo>
                  <a:cubicBezTo>
                    <a:pt x="2044" y="1197"/>
                    <a:pt x="2044" y="1197"/>
                    <a:pt x="2044" y="1198"/>
                  </a:cubicBezTo>
                  <a:cubicBezTo>
                    <a:pt x="2045" y="1198"/>
                    <a:pt x="2045" y="1199"/>
                    <a:pt x="2046" y="1199"/>
                  </a:cubicBezTo>
                  <a:cubicBezTo>
                    <a:pt x="2046" y="1200"/>
                    <a:pt x="2047" y="1201"/>
                    <a:pt x="2049" y="1202"/>
                  </a:cubicBezTo>
                  <a:cubicBezTo>
                    <a:pt x="2054" y="1205"/>
                    <a:pt x="2063" y="1211"/>
                    <a:pt x="2076" y="1220"/>
                  </a:cubicBezTo>
                  <a:cubicBezTo>
                    <a:pt x="2167" y="1279"/>
                    <a:pt x="2432" y="1440"/>
                    <a:pt x="2432" y="1440"/>
                  </a:cubicBezTo>
                  <a:cubicBezTo>
                    <a:pt x="2433" y="1441"/>
                    <a:pt x="2434" y="1441"/>
                    <a:pt x="2435" y="1441"/>
                  </a:cubicBezTo>
                  <a:cubicBezTo>
                    <a:pt x="2436" y="1440"/>
                    <a:pt x="2437" y="1440"/>
                    <a:pt x="2438" y="1439"/>
                  </a:cubicBezTo>
                  <a:cubicBezTo>
                    <a:pt x="2438" y="1438"/>
                    <a:pt x="2438" y="1437"/>
                    <a:pt x="2438" y="1436"/>
                  </a:cubicBezTo>
                  <a:cubicBezTo>
                    <a:pt x="2438" y="1435"/>
                    <a:pt x="2437" y="1434"/>
                    <a:pt x="2436" y="1433"/>
                  </a:cubicBezTo>
                  <a:cubicBezTo>
                    <a:pt x="2436" y="1433"/>
                    <a:pt x="2341" y="1376"/>
                    <a:pt x="2244" y="1319"/>
                  </a:cubicBezTo>
                  <a:cubicBezTo>
                    <a:pt x="2196" y="1291"/>
                    <a:pt x="2147" y="1262"/>
                    <a:pt x="2110" y="1241"/>
                  </a:cubicBezTo>
                  <a:cubicBezTo>
                    <a:pt x="2091" y="1230"/>
                    <a:pt x="2075" y="1221"/>
                    <a:pt x="2064" y="1215"/>
                  </a:cubicBezTo>
                  <a:cubicBezTo>
                    <a:pt x="2058" y="1212"/>
                    <a:pt x="2053" y="1210"/>
                    <a:pt x="2050" y="1208"/>
                  </a:cubicBezTo>
                  <a:cubicBezTo>
                    <a:pt x="2048" y="1207"/>
                    <a:pt x="2047" y="1206"/>
                    <a:pt x="2045" y="1206"/>
                  </a:cubicBezTo>
                  <a:cubicBezTo>
                    <a:pt x="2045" y="1206"/>
                    <a:pt x="2044" y="1205"/>
                    <a:pt x="2044" y="1205"/>
                  </a:cubicBezTo>
                  <a:cubicBezTo>
                    <a:pt x="2043" y="1205"/>
                    <a:pt x="2043" y="1205"/>
                    <a:pt x="2042" y="1205"/>
                  </a:cubicBezTo>
                  <a:cubicBezTo>
                    <a:pt x="2041" y="1205"/>
                    <a:pt x="2041" y="1205"/>
                    <a:pt x="2040" y="1205"/>
                  </a:cubicBezTo>
                  <a:cubicBezTo>
                    <a:pt x="2040" y="1205"/>
                    <a:pt x="2039" y="1206"/>
                    <a:pt x="2038" y="1207"/>
                  </a:cubicBezTo>
                  <a:cubicBezTo>
                    <a:pt x="2038" y="1208"/>
                    <a:pt x="2037" y="1209"/>
                    <a:pt x="2038" y="1210"/>
                  </a:cubicBezTo>
                  <a:cubicBezTo>
                    <a:pt x="2038" y="1211"/>
                    <a:pt x="2039" y="1212"/>
                    <a:pt x="2040" y="1212"/>
                  </a:cubicBezTo>
                  <a:cubicBezTo>
                    <a:pt x="2040" y="1212"/>
                    <a:pt x="2045" y="1216"/>
                    <a:pt x="2056" y="1222"/>
                  </a:cubicBezTo>
                  <a:cubicBezTo>
                    <a:pt x="2092" y="1245"/>
                    <a:pt x="2183" y="1301"/>
                    <a:pt x="2264" y="1351"/>
                  </a:cubicBezTo>
                  <a:cubicBezTo>
                    <a:pt x="2305" y="1377"/>
                    <a:pt x="2343" y="1401"/>
                    <a:pt x="2372" y="1419"/>
                  </a:cubicBezTo>
                  <a:cubicBezTo>
                    <a:pt x="2386" y="1428"/>
                    <a:pt x="2397" y="1435"/>
                    <a:pt x="2405" y="1440"/>
                  </a:cubicBezTo>
                  <a:cubicBezTo>
                    <a:pt x="2409" y="1443"/>
                    <a:pt x="2413" y="1445"/>
                    <a:pt x="2415" y="1446"/>
                  </a:cubicBezTo>
                  <a:cubicBezTo>
                    <a:pt x="2416" y="1447"/>
                    <a:pt x="2416" y="1448"/>
                    <a:pt x="2417" y="1448"/>
                  </a:cubicBezTo>
                  <a:cubicBezTo>
                    <a:pt x="2417" y="1448"/>
                    <a:pt x="2417" y="1448"/>
                    <a:pt x="2417" y="1448"/>
                  </a:cubicBezTo>
                  <a:cubicBezTo>
                    <a:pt x="2419" y="1446"/>
                    <a:pt x="2419" y="1446"/>
                    <a:pt x="2419" y="1446"/>
                  </a:cubicBezTo>
                  <a:cubicBezTo>
                    <a:pt x="2417" y="1448"/>
                    <a:pt x="2417" y="1448"/>
                    <a:pt x="2417" y="1448"/>
                  </a:cubicBezTo>
                  <a:cubicBezTo>
                    <a:pt x="2417" y="1448"/>
                    <a:pt x="2417" y="1448"/>
                    <a:pt x="2417" y="1448"/>
                  </a:cubicBezTo>
                  <a:cubicBezTo>
                    <a:pt x="2419" y="1446"/>
                    <a:pt x="2419" y="1446"/>
                    <a:pt x="2419" y="1446"/>
                  </a:cubicBezTo>
                  <a:cubicBezTo>
                    <a:pt x="2417" y="1448"/>
                    <a:pt x="2417" y="1448"/>
                    <a:pt x="2417" y="1448"/>
                  </a:cubicBezTo>
                  <a:cubicBezTo>
                    <a:pt x="2420" y="1446"/>
                    <a:pt x="2420" y="1446"/>
                    <a:pt x="2420" y="1446"/>
                  </a:cubicBezTo>
                  <a:cubicBezTo>
                    <a:pt x="2417" y="1447"/>
                    <a:pt x="2417" y="1447"/>
                    <a:pt x="2417" y="1447"/>
                  </a:cubicBezTo>
                  <a:cubicBezTo>
                    <a:pt x="2417" y="1448"/>
                    <a:pt x="2417" y="1448"/>
                    <a:pt x="2417" y="1448"/>
                  </a:cubicBezTo>
                  <a:cubicBezTo>
                    <a:pt x="2420" y="1446"/>
                    <a:pt x="2420" y="1446"/>
                    <a:pt x="2420" y="1446"/>
                  </a:cubicBezTo>
                  <a:cubicBezTo>
                    <a:pt x="2417" y="1447"/>
                    <a:pt x="2417" y="1447"/>
                    <a:pt x="2417" y="1447"/>
                  </a:cubicBezTo>
                  <a:cubicBezTo>
                    <a:pt x="2420" y="1445"/>
                    <a:pt x="2420" y="1445"/>
                    <a:pt x="2420" y="1445"/>
                  </a:cubicBezTo>
                  <a:cubicBezTo>
                    <a:pt x="2416" y="1445"/>
                    <a:pt x="2416" y="1445"/>
                    <a:pt x="2416" y="1445"/>
                  </a:cubicBezTo>
                  <a:cubicBezTo>
                    <a:pt x="2416" y="1447"/>
                    <a:pt x="2417" y="1447"/>
                    <a:pt x="2417" y="1447"/>
                  </a:cubicBezTo>
                  <a:cubicBezTo>
                    <a:pt x="2420" y="1445"/>
                    <a:pt x="2420" y="1445"/>
                    <a:pt x="2420" y="1445"/>
                  </a:cubicBezTo>
                  <a:cubicBezTo>
                    <a:pt x="2416" y="1445"/>
                    <a:pt x="2416" y="1445"/>
                    <a:pt x="2416" y="1445"/>
                  </a:cubicBezTo>
                  <a:cubicBezTo>
                    <a:pt x="2420" y="1445"/>
                    <a:pt x="2420" y="1445"/>
                    <a:pt x="2420" y="1445"/>
                  </a:cubicBezTo>
                  <a:cubicBezTo>
                    <a:pt x="2417" y="1443"/>
                    <a:pt x="2417" y="1443"/>
                    <a:pt x="2417" y="1443"/>
                  </a:cubicBezTo>
                  <a:cubicBezTo>
                    <a:pt x="2416" y="1444"/>
                    <a:pt x="2416" y="1445"/>
                    <a:pt x="2416" y="1445"/>
                  </a:cubicBezTo>
                  <a:cubicBezTo>
                    <a:pt x="2420" y="1445"/>
                    <a:pt x="2420" y="1445"/>
                    <a:pt x="2420" y="1445"/>
                  </a:cubicBezTo>
                  <a:cubicBezTo>
                    <a:pt x="2417" y="1443"/>
                    <a:pt x="2417" y="1443"/>
                    <a:pt x="2417" y="1443"/>
                  </a:cubicBezTo>
                  <a:cubicBezTo>
                    <a:pt x="2420" y="1445"/>
                    <a:pt x="2420" y="1445"/>
                    <a:pt x="2420" y="1445"/>
                  </a:cubicBezTo>
                  <a:cubicBezTo>
                    <a:pt x="2417" y="1443"/>
                    <a:pt x="2417" y="1443"/>
                    <a:pt x="2417" y="1443"/>
                  </a:cubicBezTo>
                  <a:cubicBezTo>
                    <a:pt x="2419" y="1445"/>
                    <a:pt x="2419" y="1445"/>
                    <a:pt x="2419" y="1445"/>
                  </a:cubicBezTo>
                  <a:cubicBezTo>
                    <a:pt x="2418" y="1442"/>
                    <a:pt x="2418" y="1442"/>
                    <a:pt x="2418" y="1442"/>
                  </a:cubicBezTo>
                  <a:cubicBezTo>
                    <a:pt x="2418" y="1442"/>
                    <a:pt x="2417" y="1443"/>
                    <a:pt x="2417" y="1443"/>
                  </a:cubicBezTo>
                  <a:cubicBezTo>
                    <a:pt x="2419" y="1445"/>
                    <a:pt x="2419" y="1445"/>
                    <a:pt x="2419" y="1445"/>
                  </a:cubicBezTo>
                  <a:cubicBezTo>
                    <a:pt x="2418" y="1442"/>
                    <a:pt x="2418" y="1442"/>
                    <a:pt x="2418" y="1442"/>
                  </a:cubicBezTo>
                  <a:cubicBezTo>
                    <a:pt x="2419" y="1444"/>
                    <a:pt x="2419" y="1444"/>
                    <a:pt x="2419" y="1444"/>
                  </a:cubicBezTo>
                  <a:cubicBezTo>
                    <a:pt x="2419" y="1442"/>
                    <a:pt x="2419" y="1442"/>
                    <a:pt x="2419" y="1442"/>
                  </a:cubicBezTo>
                  <a:cubicBezTo>
                    <a:pt x="2418" y="1442"/>
                    <a:pt x="2418" y="1442"/>
                    <a:pt x="2418" y="1442"/>
                  </a:cubicBezTo>
                  <a:cubicBezTo>
                    <a:pt x="2419" y="1444"/>
                    <a:pt x="2419" y="1444"/>
                    <a:pt x="2419" y="1444"/>
                  </a:cubicBezTo>
                  <a:cubicBezTo>
                    <a:pt x="2419" y="1442"/>
                    <a:pt x="2419" y="1442"/>
                    <a:pt x="2419" y="1442"/>
                  </a:cubicBezTo>
                  <a:cubicBezTo>
                    <a:pt x="2419" y="1443"/>
                    <a:pt x="2419" y="1443"/>
                    <a:pt x="2419" y="1443"/>
                  </a:cubicBezTo>
                  <a:cubicBezTo>
                    <a:pt x="2419" y="1442"/>
                    <a:pt x="2419" y="1442"/>
                    <a:pt x="2419" y="1442"/>
                  </a:cubicBezTo>
                  <a:cubicBezTo>
                    <a:pt x="2419" y="1442"/>
                    <a:pt x="2419" y="1442"/>
                    <a:pt x="2419" y="1442"/>
                  </a:cubicBezTo>
                  <a:cubicBezTo>
                    <a:pt x="2419" y="1443"/>
                    <a:pt x="2419" y="1443"/>
                    <a:pt x="2419" y="1443"/>
                  </a:cubicBezTo>
                  <a:cubicBezTo>
                    <a:pt x="2419" y="1442"/>
                    <a:pt x="2419" y="1442"/>
                    <a:pt x="2419" y="1442"/>
                  </a:cubicBezTo>
                  <a:cubicBezTo>
                    <a:pt x="2419" y="1442"/>
                    <a:pt x="2419" y="1442"/>
                    <a:pt x="2419" y="1442"/>
                  </a:cubicBezTo>
                  <a:cubicBezTo>
                    <a:pt x="2419" y="1442"/>
                    <a:pt x="2418" y="1442"/>
                    <a:pt x="2416" y="1441"/>
                  </a:cubicBezTo>
                  <a:cubicBezTo>
                    <a:pt x="2414" y="1441"/>
                    <a:pt x="2410" y="1439"/>
                    <a:pt x="2405" y="1437"/>
                  </a:cubicBezTo>
                  <a:cubicBezTo>
                    <a:pt x="2388" y="1429"/>
                    <a:pt x="2356" y="1410"/>
                    <a:pt x="2318" y="1388"/>
                  </a:cubicBezTo>
                  <a:cubicBezTo>
                    <a:pt x="2262" y="1355"/>
                    <a:pt x="2192" y="1312"/>
                    <a:pt x="2136" y="1277"/>
                  </a:cubicBezTo>
                  <a:cubicBezTo>
                    <a:pt x="2107" y="1260"/>
                    <a:pt x="2082" y="1245"/>
                    <a:pt x="2064" y="1234"/>
                  </a:cubicBezTo>
                  <a:cubicBezTo>
                    <a:pt x="2054" y="1228"/>
                    <a:pt x="2047" y="1224"/>
                    <a:pt x="2041" y="1221"/>
                  </a:cubicBezTo>
                  <a:cubicBezTo>
                    <a:pt x="2038" y="1219"/>
                    <a:pt x="2036" y="1218"/>
                    <a:pt x="2034" y="1217"/>
                  </a:cubicBezTo>
                  <a:cubicBezTo>
                    <a:pt x="2033" y="1217"/>
                    <a:pt x="2032" y="1216"/>
                    <a:pt x="2031" y="1216"/>
                  </a:cubicBezTo>
                  <a:cubicBezTo>
                    <a:pt x="2030" y="1216"/>
                    <a:pt x="2030" y="1216"/>
                    <a:pt x="2028" y="1216"/>
                  </a:cubicBezTo>
                  <a:cubicBezTo>
                    <a:pt x="2028" y="1216"/>
                    <a:pt x="2028" y="1216"/>
                    <a:pt x="2027" y="1216"/>
                  </a:cubicBezTo>
                  <a:cubicBezTo>
                    <a:pt x="2026" y="1216"/>
                    <a:pt x="2025" y="1217"/>
                    <a:pt x="2025" y="1218"/>
                  </a:cubicBezTo>
                  <a:cubicBezTo>
                    <a:pt x="2025" y="1218"/>
                    <a:pt x="2025" y="1218"/>
                    <a:pt x="2025" y="1218"/>
                  </a:cubicBezTo>
                  <a:cubicBezTo>
                    <a:pt x="2024" y="1218"/>
                    <a:pt x="2024" y="1219"/>
                    <a:pt x="2024" y="1220"/>
                  </a:cubicBezTo>
                  <a:cubicBezTo>
                    <a:pt x="2024" y="1222"/>
                    <a:pt x="2024" y="1222"/>
                    <a:pt x="2025" y="1223"/>
                  </a:cubicBezTo>
                  <a:cubicBezTo>
                    <a:pt x="2026" y="1224"/>
                    <a:pt x="2026" y="1225"/>
                    <a:pt x="2028" y="1226"/>
                  </a:cubicBezTo>
                  <a:cubicBezTo>
                    <a:pt x="2030" y="1228"/>
                    <a:pt x="2033" y="1231"/>
                    <a:pt x="2037" y="1234"/>
                  </a:cubicBezTo>
                  <a:cubicBezTo>
                    <a:pt x="2053" y="1246"/>
                    <a:pt x="2084" y="1265"/>
                    <a:pt x="2121" y="1288"/>
                  </a:cubicBezTo>
                  <a:cubicBezTo>
                    <a:pt x="2232" y="1358"/>
                    <a:pt x="2401" y="1457"/>
                    <a:pt x="2401" y="1457"/>
                  </a:cubicBezTo>
                  <a:cubicBezTo>
                    <a:pt x="2403" y="1454"/>
                    <a:pt x="2403" y="1454"/>
                    <a:pt x="2403" y="1454"/>
                  </a:cubicBezTo>
                  <a:cubicBezTo>
                    <a:pt x="2399" y="1452"/>
                    <a:pt x="2399" y="1452"/>
                    <a:pt x="2399" y="1452"/>
                  </a:cubicBezTo>
                  <a:cubicBezTo>
                    <a:pt x="2403" y="1454"/>
                    <a:pt x="2403" y="1454"/>
                    <a:pt x="2403" y="1454"/>
                  </a:cubicBezTo>
                  <a:cubicBezTo>
                    <a:pt x="2401" y="1450"/>
                    <a:pt x="2401" y="1450"/>
                    <a:pt x="2401" y="1450"/>
                  </a:cubicBezTo>
                  <a:cubicBezTo>
                    <a:pt x="2401" y="1450"/>
                    <a:pt x="2400" y="1451"/>
                    <a:pt x="2399" y="1452"/>
                  </a:cubicBezTo>
                  <a:cubicBezTo>
                    <a:pt x="2403" y="1454"/>
                    <a:pt x="2403" y="1454"/>
                    <a:pt x="2403" y="1454"/>
                  </a:cubicBezTo>
                  <a:cubicBezTo>
                    <a:pt x="2401" y="1450"/>
                    <a:pt x="2401" y="1450"/>
                    <a:pt x="2401" y="1450"/>
                  </a:cubicBezTo>
                  <a:cubicBezTo>
                    <a:pt x="2403" y="1454"/>
                    <a:pt x="2403" y="1454"/>
                    <a:pt x="2403" y="1454"/>
                  </a:cubicBezTo>
                  <a:cubicBezTo>
                    <a:pt x="2403" y="1450"/>
                    <a:pt x="2403" y="1450"/>
                    <a:pt x="2403" y="1450"/>
                  </a:cubicBezTo>
                  <a:cubicBezTo>
                    <a:pt x="2402" y="1450"/>
                    <a:pt x="2402" y="1450"/>
                    <a:pt x="2401" y="1450"/>
                  </a:cubicBezTo>
                  <a:cubicBezTo>
                    <a:pt x="2403" y="1454"/>
                    <a:pt x="2403" y="1454"/>
                    <a:pt x="2403" y="1454"/>
                  </a:cubicBezTo>
                  <a:cubicBezTo>
                    <a:pt x="2403" y="1450"/>
                    <a:pt x="2403" y="1450"/>
                    <a:pt x="2403" y="1450"/>
                  </a:cubicBezTo>
                  <a:cubicBezTo>
                    <a:pt x="2403" y="1453"/>
                    <a:pt x="2403" y="1453"/>
                    <a:pt x="2403" y="1453"/>
                  </a:cubicBezTo>
                  <a:cubicBezTo>
                    <a:pt x="2404" y="1450"/>
                    <a:pt x="2404" y="1450"/>
                    <a:pt x="2404" y="1450"/>
                  </a:cubicBezTo>
                  <a:cubicBezTo>
                    <a:pt x="2403" y="1450"/>
                    <a:pt x="2403" y="1450"/>
                    <a:pt x="2403" y="1450"/>
                  </a:cubicBezTo>
                  <a:cubicBezTo>
                    <a:pt x="2403" y="1453"/>
                    <a:pt x="2403" y="1453"/>
                    <a:pt x="2403" y="1453"/>
                  </a:cubicBezTo>
                  <a:cubicBezTo>
                    <a:pt x="2404" y="1450"/>
                    <a:pt x="2404" y="1450"/>
                    <a:pt x="2404" y="1450"/>
                  </a:cubicBezTo>
                  <a:cubicBezTo>
                    <a:pt x="2403" y="1451"/>
                    <a:pt x="2403" y="1451"/>
                    <a:pt x="2403" y="1451"/>
                  </a:cubicBezTo>
                  <a:cubicBezTo>
                    <a:pt x="2404" y="1450"/>
                    <a:pt x="2404" y="1450"/>
                    <a:pt x="2404" y="1450"/>
                  </a:cubicBezTo>
                  <a:cubicBezTo>
                    <a:pt x="2404" y="1450"/>
                    <a:pt x="2404" y="1450"/>
                    <a:pt x="2404" y="1450"/>
                  </a:cubicBezTo>
                  <a:cubicBezTo>
                    <a:pt x="2403" y="1451"/>
                    <a:pt x="2403" y="1451"/>
                    <a:pt x="2403" y="1451"/>
                  </a:cubicBezTo>
                  <a:cubicBezTo>
                    <a:pt x="2404" y="1450"/>
                    <a:pt x="2404" y="1450"/>
                    <a:pt x="2404" y="1450"/>
                  </a:cubicBezTo>
                  <a:cubicBezTo>
                    <a:pt x="2404" y="1450"/>
                    <a:pt x="2403" y="1450"/>
                    <a:pt x="2402" y="1449"/>
                  </a:cubicBezTo>
                  <a:cubicBezTo>
                    <a:pt x="2398" y="1447"/>
                    <a:pt x="2389" y="1442"/>
                    <a:pt x="2377" y="1434"/>
                  </a:cubicBezTo>
                  <a:cubicBezTo>
                    <a:pt x="2334" y="1408"/>
                    <a:pt x="2248" y="1355"/>
                    <a:pt x="2171" y="1309"/>
                  </a:cubicBezTo>
                  <a:cubicBezTo>
                    <a:pt x="2132" y="1286"/>
                    <a:pt x="2095" y="1264"/>
                    <a:pt x="2067" y="1248"/>
                  </a:cubicBezTo>
                  <a:cubicBezTo>
                    <a:pt x="2053" y="1240"/>
                    <a:pt x="2041" y="1234"/>
                    <a:pt x="2031" y="1229"/>
                  </a:cubicBezTo>
                  <a:cubicBezTo>
                    <a:pt x="2027" y="1227"/>
                    <a:pt x="2023" y="1225"/>
                    <a:pt x="2020" y="1224"/>
                  </a:cubicBezTo>
                  <a:cubicBezTo>
                    <a:pt x="2018" y="1223"/>
                    <a:pt x="2017" y="1223"/>
                    <a:pt x="2015" y="1222"/>
                  </a:cubicBezTo>
                  <a:cubicBezTo>
                    <a:pt x="2014" y="1222"/>
                    <a:pt x="2013" y="1222"/>
                    <a:pt x="2012" y="1222"/>
                  </a:cubicBezTo>
                  <a:cubicBezTo>
                    <a:pt x="2011" y="1222"/>
                    <a:pt x="2010" y="1222"/>
                    <a:pt x="2009" y="1222"/>
                  </a:cubicBezTo>
                  <a:cubicBezTo>
                    <a:pt x="2009" y="1222"/>
                    <a:pt x="2008" y="1223"/>
                    <a:pt x="2007" y="1224"/>
                  </a:cubicBezTo>
                  <a:cubicBezTo>
                    <a:pt x="2006" y="1226"/>
                    <a:pt x="2006" y="1228"/>
                    <a:pt x="2008" y="1230"/>
                  </a:cubicBezTo>
                  <a:cubicBezTo>
                    <a:pt x="2394" y="1471"/>
                    <a:pt x="2394" y="1471"/>
                    <a:pt x="2394" y="1471"/>
                  </a:cubicBezTo>
                  <a:cubicBezTo>
                    <a:pt x="2396" y="1468"/>
                    <a:pt x="2396" y="1468"/>
                    <a:pt x="2396" y="1468"/>
                  </a:cubicBezTo>
                  <a:cubicBezTo>
                    <a:pt x="2398" y="1464"/>
                    <a:pt x="2398" y="1464"/>
                    <a:pt x="2398" y="1464"/>
                  </a:cubicBezTo>
                  <a:cubicBezTo>
                    <a:pt x="2398" y="1464"/>
                    <a:pt x="2301" y="1407"/>
                    <a:pt x="2204" y="1350"/>
                  </a:cubicBezTo>
                  <a:cubicBezTo>
                    <a:pt x="2155" y="1321"/>
                    <a:pt x="2106" y="1292"/>
                    <a:pt x="2070" y="1271"/>
                  </a:cubicBezTo>
                  <a:cubicBezTo>
                    <a:pt x="2051" y="1260"/>
                    <a:pt x="2036" y="1251"/>
                    <a:pt x="2025" y="1245"/>
                  </a:cubicBezTo>
                  <a:cubicBezTo>
                    <a:pt x="2019" y="1242"/>
                    <a:pt x="2015" y="1239"/>
                    <a:pt x="2012" y="1238"/>
                  </a:cubicBezTo>
                  <a:cubicBezTo>
                    <a:pt x="2010" y="1237"/>
                    <a:pt x="2009" y="1236"/>
                    <a:pt x="2008" y="1236"/>
                  </a:cubicBezTo>
                  <a:cubicBezTo>
                    <a:pt x="2008" y="1236"/>
                    <a:pt x="2007" y="1235"/>
                    <a:pt x="2007" y="1235"/>
                  </a:cubicBezTo>
                  <a:cubicBezTo>
                    <a:pt x="2006" y="1235"/>
                    <a:pt x="2006" y="1235"/>
                    <a:pt x="2006" y="1235"/>
                  </a:cubicBezTo>
                  <a:cubicBezTo>
                    <a:pt x="2006" y="1235"/>
                    <a:pt x="2006" y="1235"/>
                    <a:pt x="2006" y="1235"/>
                  </a:cubicBezTo>
                  <a:cubicBezTo>
                    <a:pt x="2006" y="1235"/>
                    <a:pt x="2006" y="1235"/>
                    <a:pt x="2005" y="1235"/>
                  </a:cubicBezTo>
                  <a:cubicBezTo>
                    <a:pt x="2005" y="1235"/>
                    <a:pt x="2004" y="1235"/>
                    <a:pt x="2004" y="1235"/>
                  </a:cubicBezTo>
                  <a:cubicBezTo>
                    <a:pt x="2003" y="1235"/>
                    <a:pt x="2002" y="1236"/>
                    <a:pt x="2001" y="1237"/>
                  </a:cubicBezTo>
                  <a:cubicBezTo>
                    <a:pt x="2000" y="1238"/>
                    <a:pt x="2001" y="1241"/>
                    <a:pt x="2003" y="1242"/>
                  </a:cubicBezTo>
                  <a:cubicBezTo>
                    <a:pt x="2379" y="1477"/>
                    <a:pt x="2379" y="1477"/>
                    <a:pt x="2379" y="1477"/>
                  </a:cubicBezTo>
                  <a:cubicBezTo>
                    <a:pt x="2381" y="1474"/>
                    <a:pt x="2381" y="1474"/>
                    <a:pt x="2381" y="1474"/>
                  </a:cubicBezTo>
                  <a:cubicBezTo>
                    <a:pt x="2378" y="1472"/>
                    <a:pt x="2378" y="1472"/>
                    <a:pt x="2378" y="1472"/>
                  </a:cubicBezTo>
                  <a:cubicBezTo>
                    <a:pt x="2381" y="1473"/>
                    <a:pt x="2381" y="1473"/>
                    <a:pt x="2381" y="1473"/>
                  </a:cubicBezTo>
                  <a:cubicBezTo>
                    <a:pt x="2379" y="1470"/>
                    <a:pt x="2379" y="1470"/>
                    <a:pt x="2379" y="1470"/>
                  </a:cubicBezTo>
                  <a:cubicBezTo>
                    <a:pt x="2379" y="1470"/>
                    <a:pt x="2378" y="1471"/>
                    <a:pt x="2378" y="1472"/>
                  </a:cubicBezTo>
                  <a:cubicBezTo>
                    <a:pt x="2381" y="1473"/>
                    <a:pt x="2381" y="1473"/>
                    <a:pt x="2381" y="1473"/>
                  </a:cubicBezTo>
                  <a:cubicBezTo>
                    <a:pt x="2379" y="1470"/>
                    <a:pt x="2379" y="1470"/>
                    <a:pt x="2379" y="1470"/>
                  </a:cubicBezTo>
                  <a:cubicBezTo>
                    <a:pt x="2380" y="1473"/>
                    <a:pt x="2380" y="1473"/>
                    <a:pt x="2380" y="1473"/>
                  </a:cubicBezTo>
                  <a:cubicBezTo>
                    <a:pt x="2380" y="1470"/>
                    <a:pt x="2380" y="1470"/>
                    <a:pt x="2380" y="1470"/>
                  </a:cubicBezTo>
                  <a:cubicBezTo>
                    <a:pt x="2380" y="1470"/>
                    <a:pt x="2380" y="1470"/>
                    <a:pt x="2379" y="1470"/>
                  </a:cubicBezTo>
                  <a:cubicBezTo>
                    <a:pt x="2380" y="1473"/>
                    <a:pt x="2380" y="1473"/>
                    <a:pt x="2380" y="1473"/>
                  </a:cubicBezTo>
                  <a:cubicBezTo>
                    <a:pt x="2380" y="1470"/>
                    <a:pt x="2380" y="1470"/>
                    <a:pt x="2380" y="1470"/>
                  </a:cubicBezTo>
                  <a:cubicBezTo>
                    <a:pt x="2380" y="1471"/>
                    <a:pt x="2380" y="1471"/>
                    <a:pt x="2380" y="1471"/>
                  </a:cubicBezTo>
                  <a:cubicBezTo>
                    <a:pt x="2380" y="1470"/>
                    <a:pt x="2380" y="1470"/>
                    <a:pt x="2380" y="1470"/>
                  </a:cubicBezTo>
                  <a:cubicBezTo>
                    <a:pt x="2380" y="1470"/>
                    <a:pt x="2380" y="1470"/>
                    <a:pt x="2380" y="1470"/>
                  </a:cubicBezTo>
                  <a:cubicBezTo>
                    <a:pt x="2380" y="1471"/>
                    <a:pt x="2380" y="1471"/>
                    <a:pt x="2380" y="1471"/>
                  </a:cubicBezTo>
                  <a:cubicBezTo>
                    <a:pt x="2380" y="1470"/>
                    <a:pt x="2380" y="1470"/>
                    <a:pt x="2380" y="1470"/>
                  </a:cubicBezTo>
                  <a:cubicBezTo>
                    <a:pt x="2380" y="1470"/>
                    <a:pt x="2380" y="1470"/>
                    <a:pt x="2380" y="1470"/>
                  </a:cubicBezTo>
                  <a:cubicBezTo>
                    <a:pt x="2380" y="1470"/>
                    <a:pt x="2379" y="1470"/>
                    <a:pt x="2378" y="1469"/>
                  </a:cubicBezTo>
                  <a:cubicBezTo>
                    <a:pt x="2373" y="1467"/>
                    <a:pt x="2364" y="1462"/>
                    <a:pt x="2351" y="1455"/>
                  </a:cubicBezTo>
                  <a:cubicBezTo>
                    <a:pt x="2306" y="1430"/>
                    <a:pt x="2222" y="1377"/>
                    <a:pt x="2146" y="1330"/>
                  </a:cubicBezTo>
                  <a:cubicBezTo>
                    <a:pt x="2107" y="1307"/>
                    <a:pt x="2072" y="1285"/>
                    <a:pt x="2044" y="1269"/>
                  </a:cubicBezTo>
                  <a:cubicBezTo>
                    <a:pt x="2030" y="1261"/>
                    <a:pt x="2018" y="1255"/>
                    <a:pt x="2009" y="1250"/>
                  </a:cubicBezTo>
                  <a:cubicBezTo>
                    <a:pt x="2005" y="1248"/>
                    <a:pt x="2001" y="1246"/>
                    <a:pt x="1998" y="1245"/>
                  </a:cubicBezTo>
                  <a:cubicBezTo>
                    <a:pt x="1996" y="1244"/>
                    <a:pt x="1995" y="1244"/>
                    <a:pt x="1994" y="1244"/>
                  </a:cubicBezTo>
                  <a:cubicBezTo>
                    <a:pt x="1992" y="1243"/>
                    <a:pt x="1991" y="1243"/>
                    <a:pt x="1990" y="1243"/>
                  </a:cubicBezTo>
                  <a:cubicBezTo>
                    <a:pt x="1989" y="1243"/>
                    <a:pt x="1989" y="1243"/>
                    <a:pt x="1988" y="1243"/>
                  </a:cubicBezTo>
                  <a:cubicBezTo>
                    <a:pt x="1987" y="1244"/>
                    <a:pt x="1986" y="1244"/>
                    <a:pt x="1986" y="1245"/>
                  </a:cubicBezTo>
                  <a:cubicBezTo>
                    <a:pt x="1985" y="1246"/>
                    <a:pt x="1985" y="1247"/>
                    <a:pt x="1985" y="1248"/>
                  </a:cubicBezTo>
                  <a:cubicBezTo>
                    <a:pt x="1985" y="1249"/>
                    <a:pt x="1986" y="1250"/>
                    <a:pt x="1987" y="1251"/>
                  </a:cubicBezTo>
                  <a:cubicBezTo>
                    <a:pt x="1987" y="1251"/>
                    <a:pt x="1993" y="1254"/>
                    <a:pt x="2003" y="1261"/>
                  </a:cubicBezTo>
                  <a:cubicBezTo>
                    <a:pt x="2040" y="1283"/>
                    <a:pt x="2131" y="1339"/>
                    <a:pt x="2213" y="1390"/>
                  </a:cubicBezTo>
                  <a:cubicBezTo>
                    <a:pt x="2254" y="1415"/>
                    <a:pt x="2293" y="1439"/>
                    <a:pt x="2321" y="1458"/>
                  </a:cubicBezTo>
                  <a:cubicBezTo>
                    <a:pt x="2335" y="1467"/>
                    <a:pt x="2347" y="1474"/>
                    <a:pt x="2355" y="1479"/>
                  </a:cubicBezTo>
                  <a:cubicBezTo>
                    <a:pt x="2359" y="1482"/>
                    <a:pt x="2362" y="1484"/>
                    <a:pt x="2364" y="1486"/>
                  </a:cubicBezTo>
                  <a:cubicBezTo>
                    <a:pt x="2365" y="1487"/>
                    <a:pt x="2366" y="1487"/>
                    <a:pt x="2367" y="1488"/>
                  </a:cubicBezTo>
                  <a:cubicBezTo>
                    <a:pt x="2367" y="1488"/>
                    <a:pt x="2367" y="1488"/>
                    <a:pt x="2367" y="1488"/>
                  </a:cubicBezTo>
                  <a:cubicBezTo>
                    <a:pt x="2367" y="1488"/>
                    <a:pt x="2367" y="1488"/>
                    <a:pt x="2367" y="1488"/>
                  </a:cubicBezTo>
                  <a:cubicBezTo>
                    <a:pt x="2368" y="1486"/>
                    <a:pt x="2368" y="1486"/>
                    <a:pt x="2368" y="1486"/>
                  </a:cubicBezTo>
                  <a:cubicBezTo>
                    <a:pt x="2367" y="1488"/>
                    <a:pt x="2367" y="1488"/>
                    <a:pt x="2367" y="1488"/>
                  </a:cubicBezTo>
                  <a:cubicBezTo>
                    <a:pt x="2367" y="1488"/>
                    <a:pt x="2367" y="1488"/>
                    <a:pt x="2367" y="1488"/>
                  </a:cubicBezTo>
                  <a:cubicBezTo>
                    <a:pt x="2368" y="1486"/>
                    <a:pt x="2368" y="1486"/>
                    <a:pt x="2368" y="1486"/>
                  </a:cubicBezTo>
                  <a:cubicBezTo>
                    <a:pt x="2367" y="1488"/>
                    <a:pt x="2367" y="1488"/>
                    <a:pt x="2367" y="1488"/>
                  </a:cubicBezTo>
                  <a:cubicBezTo>
                    <a:pt x="2370" y="1485"/>
                    <a:pt x="2370" y="1485"/>
                    <a:pt x="2370" y="1485"/>
                  </a:cubicBezTo>
                  <a:cubicBezTo>
                    <a:pt x="2366" y="1485"/>
                    <a:pt x="2366" y="1485"/>
                    <a:pt x="2366" y="1485"/>
                  </a:cubicBezTo>
                  <a:cubicBezTo>
                    <a:pt x="2366" y="1487"/>
                    <a:pt x="2366" y="1487"/>
                    <a:pt x="2367" y="1488"/>
                  </a:cubicBezTo>
                  <a:cubicBezTo>
                    <a:pt x="2370" y="1485"/>
                    <a:pt x="2370" y="1485"/>
                    <a:pt x="2370" y="1485"/>
                  </a:cubicBezTo>
                  <a:cubicBezTo>
                    <a:pt x="2366" y="1485"/>
                    <a:pt x="2366" y="1485"/>
                    <a:pt x="2366" y="1485"/>
                  </a:cubicBezTo>
                  <a:cubicBezTo>
                    <a:pt x="2370" y="1485"/>
                    <a:pt x="2370" y="1485"/>
                    <a:pt x="2370" y="1485"/>
                  </a:cubicBezTo>
                  <a:cubicBezTo>
                    <a:pt x="2367" y="1483"/>
                    <a:pt x="2367" y="1483"/>
                    <a:pt x="2367" y="1483"/>
                  </a:cubicBezTo>
                  <a:cubicBezTo>
                    <a:pt x="2366" y="1484"/>
                    <a:pt x="2366" y="1485"/>
                    <a:pt x="2366" y="1485"/>
                  </a:cubicBezTo>
                  <a:cubicBezTo>
                    <a:pt x="2370" y="1485"/>
                    <a:pt x="2370" y="1485"/>
                    <a:pt x="2370" y="1485"/>
                  </a:cubicBezTo>
                  <a:cubicBezTo>
                    <a:pt x="2367" y="1483"/>
                    <a:pt x="2367" y="1483"/>
                    <a:pt x="2367" y="1483"/>
                  </a:cubicBezTo>
                  <a:cubicBezTo>
                    <a:pt x="2370" y="1486"/>
                    <a:pt x="2370" y="1486"/>
                    <a:pt x="2370" y="1486"/>
                  </a:cubicBezTo>
                  <a:cubicBezTo>
                    <a:pt x="2372" y="1482"/>
                    <a:pt x="2372" y="1482"/>
                    <a:pt x="2372" y="1482"/>
                  </a:cubicBezTo>
                  <a:cubicBezTo>
                    <a:pt x="1983" y="1253"/>
                    <a:pt x="1983" y="1253"/>
                    <a:pt x="1983" y="1253"/>
                  </a:cubicBezTo>
                  <a:cubicBezTo>
                    <a:pt x="1982" y="1252"/>
                    <a:pt x="1981" y="1252"/>
                    <a:pt x="1980" y="1252"/>
                  </a:cubicBezTo>
                  <a:cubicBezTo>
                    <a:pt x="1979" y="1252"/>
                    <a:pt x="1978" y="1253"/>
                    <a:pt x="1977" y="1254"/>
                  </a:cubicBezTo>
                  <a:cubicBezTo>
                    <a:pt x="1977" y="1255"/>
                    <a:pt x="1977" y="1256"/>
                    <a:pt x="1977" y="1257"/>
                  </a:cubicBezTo>
                  <a:cubicBezTo>
                    <a:pt x="1977" y="1258"/>
                    <a:pt x="1978" y="1259"/>
                    <a:pt x="1979" y="1260"/>
                  </a:cubicBezTo>
                  <a:cubicBezTo>
                    <a:pt x="1979" y="1260"/>
                    <a:pt x="2074" y="1315"/>
                    <a:pt x="2169" y="1372"/>
                  </a:cubicBezTo>
                  <a:cubicBezTo>
                    <a:pt x="2216" y="1401"/>
                    <a:pt x="2264" y="1430"/>
                    <a:pt x="2299" y="1453"/>
                  </a:cubicBezTo>
                  <a:cubicBezTo>
                    <a:pt x="2317" y="1464"/>
                    <a:pt x="2332" y="1474"/>
                    <a:pt x="2342" y="1482"/>
                  </a:cubicBezTo>
                  <a:cubicBezTo>
                    <a:pt x="2347" y="1486"/>
                    <a:pt x="2351" y="1489"/>
                    <a:pt x="2354" y="1491"/>
                  </a:cubicBezTo>
                  <a:cubicBezTo>
                    <a:pt x="2355" y="1492"/>
                    <a:pt x="2356" y="1493"/>
                    <a:pt x="2357" y="1494"/>
                  </a:cubicBezTo>
                  <a:cubicBezTo>
                    <a:pt x="2357" y="1494"/>
                    <a:pt x="2357" y="1494"/>
                    <a:pt x="2357" y="1494"/>
                  </a:cubicBezTo>
                  <a:cubicBezTo>
                    <a:pt x="2359" y="1493"/>
                    <a:pt x="2359" y="1493"/>
                    <a:pt x="2359" y="1493"/>
                  </a:cubicBezTo>
                  <a:cubicBezTo>
                    <a:pt x="2357" y="1493"/>
                    <a:pt x="2357" y="1493"/>
                    <a:pt x="2357" y="1493"/>
                  </a:cubicBezTo>
                  <a:cubicBezTo>
                    <a:pt x="2357" y="1494"/>
                    <a:pt x="2357" y="1494"/>
                    <a:pt x="2357" y="1494"/>
                  </a:cubicBezTo>
                  <a:cubicBezTo>
                    <a:pt x="2359" y="1493"/>
                    <a:pt x="2359" y="1493"/>
                    <a:pt x="2359" y="1493"/>
                  </a:cubicBezTo>
                  <a:cubicBezTo>
                    <a:pt x="2357" y="1493"/>
                    <a:pt x="2357" y="1493"/>
                    <a:pt x="2357" y="1493"/>
                  </a:cubicBezTo>
                  <a:cubicBezTo>
                    <a:pt x="2360" y="1493"/>
                    <a:pt x="2360" y="1493"/>
                    <a:pt x="2360" y="1493"/>
                  </a:cubicBezTo>
                  <a:cubicBezTo>
                    <a:pt x="2357" y="1492"/>
                    <a:pt x="2357" y="1492"/>
                    <a:pt x="2357" y="1492"/>
                  </a:cubicBezTo>
                  <a:cubicBezTo>
                    <a:pt x="2357" y="1492"/>
                    <a:pt x="2357" y="1493"/>
                    <a:pt x="2357" y="1493"/>
                  </a:cubicBezTo>
                  <a:cubicBezTo>
                    <a:pt x="2360" y="1493"/>
                    <a:pt x="2360" y="1493"/>
                    <a:pt x="2360" y="1493"/>
                  </a:cubicBezTo>
                  <a:cubicBezTo>
                    <a:pt x="2357" y="1492"/>
                    <a:pt x="2357" y="1492"/>
                    <a:pt x="2357" y="1492"/>
                  </a:cubicBezTo>
                  <a:cubicBezTo>
                    <a:pt x="2361" y="1494"/>
                    <a:pt x="2361" y="1494"/>
                    <a:pt x="2361" y="1494"/>
                  </a:cubicBezTo>
                  <a:cubicBezTo>
                    <a:pt x="2357" y="1491"/>
                    <a:pt x="2357" y="1491"/>
                    <a:pt x="2357" y="1491"/>
                  </a:cubicBezTo>
                  <a:cubicBezTo>
                    <a:pt x="2361" y="1494"/>
                    <a:pt x="2361" y="1494"/>
                    <a:pt x="2361" y="1494"/>
                  </a:cubicBezTo>
                  <a:cubicBezTo>
                    <a:pt x="2359" y="1490"/>
                    <a:pt x="2359" y="1490"/>
                    <a:pt x="2359" y="1490"/>
                  </a:cubicBezTo>
                  <a:cubicBezTo>
                    <a:pt x="2359" y="1490"/>
                    <a:pt x="2358" y="1491"/>
                    <a:pt x="2357" y="1491"/>
                  </a:cubicBezTo>
                  <a:cubicBezTo>
                    <a:pt x="2361" y="1494"/>
                    <a:pt x="2361" y="1494"/>
                    <a:pt x="2361" y="1494"/>
                  </a:cubicBezTo>
                  <a:cubicBezTo>
                    <a:pt x="2359" y="1490"/>
                    <a:pt x="2359" y="1490"/>
                    <a:pt x="2359" y="1490"/>
                  </a:cubicBezTo>
                  <a:cubicBezTo>
                    <a:pt x="2361" y="1493"/>
                    <a:pt x="2361" y="1493"/>
                    <a:pt x="2361" y="1493"/>
                  </a:cubicBezTo>
                  <a:cubicBezTo>
                    <a:pt x="2361" y="1490"/>
                    <a:pt x="2361" y="1490"/>
                    <a:pt x="2361" y="1490"/>
                  </a:cubicBezTo>
                  <a:cubicBezTo>
                    <a:pt x="2360" y="1490"/>
                    <a:pt x="2360" y="1490"/>
                    <a:pt x="2359" y="1490"/>
                  </a:cubicBezTo>
                  <a:cubicBezTo>
                    <a:pt x="2361" y="1493"/>
                    <a:pt x="2361" y="1493"/>
                    <a:pt x="2361" y="1493"/>
                  </a:cubicBezTo>
                  <a:cubicBezTo>
                    <a:pt x="2361" y="1490"/>
                    <a:pt x="2361" y="1490"/>
                    <a:pt x="2361" y="1490"/>
                  </a:cubicBezTo>
                  <a:cubicBezTo>
                    <a:pt x="2361" y="1493"/>
                    <a:pt x="2361" y="1493"/>
                    <a:pt x="2361" y="1493"/>
                  </a:cubicBezTo>
                  <a:cubicBezTo>
                    <a:pt x="2361" y="1490"/>
                    <a:pt x="2361" y="1490"/>
                    <a:pt x="2361" y="1490"/>
                  </a:cubicBezTo>
                  <a:cubicBezTo>
                    <a:pt x="2361" y="1490"/>
                    <a:pt x="2361" y="1490"/>
                    <a:pt x="2361" y="1490"/>
                  </a:cubicBezTo>
                  <a:cubicBezTo>
                    <a:pt x="2361" y="1493"/>
                    <a:pt x="2361" y="1493"/>
                    <a:pt x="2361" y="1493"/>
                  </a:cubicBezTo>
                  <a:cubicBezTo>
                    <a:pt x="2361" y="1490"/>
                    <a:pt x="2361" y="1490"/>
                    <a:pt x="2361" y="1490"/>
                  </a:cubicBezTo>
                  <a:cubicBezTo>
                    <a:pt x="2361" y="1490"/>
                    <a:pt x="2361" y="1490"/>
                    <a:pt x="2361" y="1490"/>
                  </a:cubicBezTo>
                  <a:cubicBezTo>
                    <a:pt x="2361" y="1490"/>
                    <a:pt x="2361" y="1490"/>
                    <a:pt x="2361" y="1490"/>
                  </a:cubicBezTo>
                  <a:cubicBezTo>
                    <a:pt x="2361" y="1490"/>
                    <a:pt x="2361" y="1490"/>
                    <a:pt x="2361" y="1490"/>
                  </a:cubicBezTo>
                  <a:cubicBezTo>
                    <a:pt x="2361" y="1490"/>
                    <a:pt x="2361" y="1490"/>
                    <a:pt x="2361" y="1490"/>
                  </a:cubicBezTo>
                  <a:cubicBezTo>
                    <a:pt x="2361" y="1490"/>
                    <a:pt x="2361" y="1490"/>
                    <a:pt x="2361" y="1490"/>
                  </a:cubicBezTo>
                  <a:cubicBezTo>
                    <a:pt x="2361" y="1490"/>
                    <a:pt x="2361" y="1489"/>
                    <a:pt x="2359" y="1489"/>
                  </a:cubicBezTo>
                  <a:cubicBezTo>
                    <a:pt x="2355" y="1487"/>
                    <a:pt x="2346" y="1482"/>
                    <a:pt x="2333" y="1474"/>
                  </a:cubicBezTo>
                  <a:cubicBezTo>
                    <a:pt x="2288" y="1448"/>
                    <a:pt x="2199" y="1395"/>
                    <a:pt x="2121" y="1348"/>
                  </a:cubicBezTo>
                  <a:cubicBezTo>
                    <a:pt x="2082" y="1325"/>
                    <a:pt x="2046" y="1303"/>
                    <a:pt x="2019" y="1287"/>
                  </a:cubicBezTo>
                  <a:cubicBezTo>
                    <a:pt x="2005" y="1279"/>
                    <a:pt x="1994" y="1273"/>
                    <a:pt x="1986" y="1268"/>
                  </a:cubicBezTo>
                  <a:cubicBezTo>
                    <a:pt x="1982" y="1266"/>
                    <a:pt x="1979" y="1264"/>
                    <a:pt x="1977" y="1263"/>
                  </a:cubicBezTo>
                  <a:cubicBezTo>
                    <a:pt x="1975" y="1263"/>
                    <a:pt x="1974" y="1262"/>
                    <a:pt x="1974" y="1262"/>
                  </a:cubicBezTo>
                  <a:cubicBezTo>
                    <a:pt x="1973" y="1262"/>
                    <a:pt x="1973" y="1261"/>
                    <a:pt x="1973" y="1261"/>
                  </a:cubicBezTo>
                  <a:cubicBezTo>
                    <a:pt x="1972" y="1261"/>
                    <a:pt x="1972" y="1261"/>
                    <a:pt x="1972" y="1261"/>
                  </a:cubicBezTo>
                  <a:cubicBezTo>
                    <a:pt x="1972" y="1261"/>
                    <a:pt x="1971" y="1261"/>
                    <a:pt x="1971" y="1261"/>
                  </a:cubicBezTo>
                  <a:cubicBezTo>
                    <a:pt x="1970" y="1261"/>
                    <a:pt x="1970" y="1261"/>
                    <a:pt x="1969" y="1261"/>
                  </a:cubicBezTo>
                  <a:cubicBezTo>
                    <a:pt x="1969" y="1261"/>
                    <a:pt x="1968" y="1262"/>
                    <a:pt x="1967" y="1263"/>
                  </a:cubicBezTo>
                  <a:cubicBezTo>
                    <a:pt x="1966" y="1265"/>
                    <a:pt x="1967" y="1267"/>
                    <a:pt x="1969" y="1268"/>
                  </a:cubicBezTo>
                  <a:cubicBezTo>
                    <a:pt x="2349" y="1506"/>
                    <a:pt x="2349" y="1506"/>
                    <a:pt x="2349" y="1506"/>
                  </a:cubicBezTo>
                  <a:cubicBezTo>
                    <a:pt x="2351" y="1503"/>
                    <a:pt x="2351" y="1503"/>
                    <a:pt x="2351" y="1503"/>
                  </a:cubicBezTo>
                  <a:cubicBezTo>
                    <a:pt x="2348" y="1501"/>
                    <a:pt x="2348" y="1501"/>
                    <a:pt x="2348" y="1501"/>
                  </a:cubicBezTo>
                  <a:cubicBezTo>
                    <a:pt x="2351" y="1503"/>
                    <a:pt x="2351" y="1503"/>
                    <a:pt x="2351" y="1503"/>
                  </a:cubicBezTo>
                  <a:cubicBezTo>
                    <a:pt x="2350" y="1499"/>
                    <a:pt x="2350" y="1499"/>
                    <a:pt x="2350" y="1499"/>
                  </a:cubicBezTo>
                  <a:cubicBezTo>
                    <a:pt x="2349" y="1499"/>
                    <a:pt x="2348" y="1500"/>
                    <a:pt x="2348" y="1501"/>
                  </a:cubicBezTo>
                  <a:cubicBezTo>
                    <a:pt x="2351" y="1503"/>
                    <a:pt x="2351" y="1503"/>
                    <a:pt x="2351" y="1503"/>
                  </a:cubicBezTo>
                  <a:cubicBezTo>
                    <a:pt x="2350" y="1499"/>
                    <a:pt x="2350" y="1499"/>
                    <a:pt x="2350" y="1499"/>
                  </a:cubicBezTo>
                  <a:cubicBezTo>
                    <a:pt x="2351" y="1502"/>
                    <a:pt x="2351" y="1502"/>
                    <a:pt x="2351" y="1502"/>
                  </a:cubicBezTo>
                  <a:cubicBezTo>
                    <a:pt x="2351" y="1499"/>
                    <a:pt x="2351" y="1499"/>
                    <a:pt x="2351" y="1499"/>
                  </a:cubicBezTo>
                  <a:cubicBezTo>
                    <a:pt x="2350" y="1499"/>
                    <a:pt x="2350" y="1499"/>
                    <a:pt x="2350" y="1499"/>
                  </a:cubicBezTo>
                  <a:cubicBezTo>
                    <a:pt x="2351" y="1502"/>
                    <a:pt x="2351" y="1502"/>
                    <a:pt x="2351" y="1502"/>
                  </a:cubicBezTo>
                  <a:cubicBezTo>
                    <a:pt x="2351" y="1499"/>
                    <a:pt x="2351" y="1499"/>
                    <a:pt x="2351" y="1499"/>
                  </a:cubicBezTo>
                  <a:cubicBezTo>
                    <a:pt x="2351" y="1501"/>
                    <a:pt x="2351" y="1501"/>
                    <a:pt x="2351" y="1501"/>
                  </a:cubicBezTo>
                  <a:cubicBezTo>
                    <a:pt x="2351" y="1499"/>
                    <a:pt x="2351" y="1499"/>
                    <a:pt x="2351" y="1499"/>
                  </a:cubicBezTo>
                  <a:cubicBezTo>
                    <a:pt x="2351" y="1499"/>
                    <a:pt x="2351" y="1499"/>
                    <a:pt x="2351" y="1499"/>
                  </a:cubicBezTo>
                  <a:cubicBezTo>
                    <a:pt x="2351" y="1501"/>
                    <a:pt x="2351" y="1501"/>
                    <a:pt x="2351" y="1501"/>
                  </a:cubicBezTo>
                  <a:cubicBezTo>
                    <a:pt x="2351" y="1499"/>
                    <a:pt x="2351" y="1499"/>
                    <a:pt x="2351" y="1499"/>
                  </a:cubicBezTo>
                  <a:cubicBezTo>
                    <a:pt x="2351" y="1499"/>
                    <a:pt x="2351" y="1499"/>
                    <a:pt x="2351" y="1499"/>
                  </a:cubicBezTo>
                  <a:cubicBezTo>
                    <a:pt x="2351" y="1499"/>
                    <a:pt x="2350" y="1498"/>
                    <a:pt x="2348" y="1498"/>
                  </a:cubicBezTo>
                  <a:cubicBezTo>
                    <a:pt x="2343" y="1495"/>
                    <a:pt x="2333" y="1490"/>
                    <a:pt x="2320" y="1483"/>
                  </a:cubicBezTo>
                  <a:cubicBezTo>
                    <a:pt x="2272" y="1456"/>
                    <a:pt x="2183" y="1404"/>
                    <a:pt x="2105" y="1357"/>
                  </a:cubicBezTo>
                  <a:cubicBezTo>
                    <a:pt x="2067" y="1334"/>
                    <a:pt x="2031" y="1313"/>
                    <a:pt x="2005" y="1297"/>
                  </a:cubicBezTo>
                  <a:cubicBezTo>
                    <a:pt x="1992" y="1289"/>
                    <a:pt x="1981" y="1283"/>
                    <a:pt x="1974" y="1278"/>
                  </a:cubicBezTo>
                  <a:cubicBezTo>
                    <a:pt x="1966" y="1274"/>
                    <a:pt x="1962" y="1272"/>
                    <a:pt x="1962" y="1272"/>
                  </a:cubicBezTo>
                  <a:cubicBezTo>
                    <a:pt x="1960" y="1270"/>
                    <a:pt x="1958" y="1271"/>
                    <a:pt x="1957" y="1273"/>
                  </a:cubicBezTo>
                  <a:cubicBezTo>
                    <a:pt x="1956" y="1274"/>
                    <a:pt x="1956" y="1275"/>
                    <a:pt x="1956" y="1275"/>
                  </a:cubicBezTo>
                  <a:cubicBezTo>
                    <a:pt x="1956" y="1276"/>
                    <a:pt x="1956" y="1277"/>
                    <a:pt x="1956" y="1277"/>
                  </a:cubicBezTo>
                  <a:cubicBezTo>
                    <a:pt x="1957" y="1278"/>
                    <a:pt x="1957" y="1278"/>
                    <a:pt x="1957" y="1279"/>
                  </a:cubicBezTo>
                  <a:cubicBezTo>
                    <a:pt x="1958" y="1280"/>
                    <a:pt x="1959" y="1281"/>
                    <a:pt x="1961" y="1282"/>
                  </a:cubicBezTo>
                  <a:cubicBezTo>
                    <a:pt x="1965" y="1286"/>
                    <a:pt x="1975" y="1292"/>
                    <a:pt x="1987" y="1301"/>
                  </a:cubicBezTo>
                  <a:cubicBezTo>
                    <a:pt x="2032" y="1330"/>
                    <a:pt x="2119" y="1384"/>
                    <a:pt x="2195" y="1430"/>
                  </a:cubicBezTo>
                  <a:cubicBezTo>
                    <a:pt x="2271" y="1476"/>
                    <a:pt x="2336" y="1515"/>
                    <a:pt x="2336" y="1515"/>
                  </a:cubicBezTo>
                  <a:cubicBezTo>
                    <a:pt x="2338" y="1511"/>
                    <a:pt x="2338" y="1511"/>
                    <a:pt x="2338" y="1511"/>
                  </a:cubicBezTo>
                  <a:cubicBezTo>
                    <a:pt x="2335" y="1509"/>
                    <a:pt x="2335" y="1509"/>
                    <a:pt x="2335" y="1509"/>
                  </a:cubicBezTo>
                  <a:cubicBezTo>
                    <a:pt x="2338" y="1511"/>
                    <a:pt x="2338" y="1511"/>
                    <a:pt x="2338" y="1511"/>
                  </a:cubicBezTo>
                  <a:cubicBezTo>
                    <a:pt x="2337" y="1507"/>
                    <a:pt x="2337" y="1507"/>
                    <a:pt x="2337" y="1507"/>
                  </a:cubicBezTo>
                  <a:cubicBezTo>
                    <a:pt x="2336" y="1508"/>
                    <a:pt x="2336" y="1508"/>
                    <a:pt x="2335" y="1509"/>
                  </a:cubicBezTo>
                  <a:cubicBezTo>
                    <a:pt x="2338" y="1511"/>
                    <a:pt x="2338" y="1511"/>
                    <a:pt x="2338" y="1511"/>
                  </a:cubicBezTo>
                  <a:cubicBezTo>
                    <a:pt x="2337" y="1507"/>
                    <a:pt x="2337" y="1507"/>
                    <a:pt x="2337" y="1507"/>
                  </a:cubicBezTo>
                  <a:cubicBezTo>
                    <a:pt x="2338" y="1511"/>
                    <a:pt x="2338" y="1511"/>
                    <a:pt x="2338" y="1511"/>
                  </a:cubicBezTo>
                  <a:cubicBezTo>
                    <a:pt x="2338" y="1507"/>
                    <a:pt x="2338" y="1507"/>
                    <a:pt x="2338" y="1507"/>
                  </a:cubicBezTo>
                  <a:cubicBezTo>
                    <a:pt x="2338" y="1507"/>
                    <a:pt x="2337" y="1507"/>
                    <a:pt x="2337" y="1507"/>
                  </a:cubicBezTo>
                  <a:cubicBezTo>
                    <a:pt x="2338" y="1511"/>
                    <a:pt x="2338" y="1511"/>
                    <a:pt x="2338" y="1511"/>
                  </a:cubicBezTo>
                  <a:cubicBezTo>
                    <a:pt x="2338" y="1507"/>
                    <a:pt x="2338" y="1507"/>
                    <a:pt x="2338" y="1507"/>
                  </a:cubicBezTo>
                  <a:cubicBezTo>
                    <a:pt x="2338" y="1511"/>
                    <a:pt x="2338" y="1511"/>
                    <a:pt x="2338" y="1511"/>
                  </a:cubicBezTo>
                  <a:cubicBezTo>
                    <a:pt x="2339" y="1507"/>
                    <a:pt x="2339" y="1507"/>
                    <a:pt x="2339" y="1507"/>
                  </a:cubicBezTo>
                  <a:cubicBezTo>
                    <a:pt x="2339" y="1507"/>
                    <a:pt x="2339" y="1507"/>
                    <a:pt x="2338" y="1507"/>
                  </a:cubicBezTo>
                  <a:cubicBezTo>
                    <a:pt x="2338" y="1511"/>
                    <a:pt x="2338" y="1511"/>
                    <a:pt x="2338" y="1511"/>
                  </a:cubicBezTo>
                  <a:cubicBezTo>
                    <a:pt x="2339" y="1507"/>
                    <a:pt x="2339" y="1507"/>
                    <a:pt x="2339" y="1507"/>
                  </a:cubicBezTo>
                  <a:cubicBezTo>
                    <a:pt x="2338" y="1510"/>
                    <a:pt x="2338" y="1510"/>
                    <a:pt x="2338" y="1510"/>
                  </a:cubicBezTo>
                  <a:cubicBezTo>
                    <a:pt x="2340" y="1508"/>
                    <a:pt x="2340" y="1508"/>
                    <a:pt x="2340" y="1508"/>
                  </a:cubicBezTo>
                  <a:cubicBezTo>
                    <a:pt x="2340" y="1508"/>
                    <a:pt x="2340" y="1508"/>
                    <a:pt x="2339" y="1507"/>
                  </a:cubicBezTo>
                  <a:cubicBezTo>
                    <a:pt x="2338" y="1510"/>
                    <a:pt x="2338" y="1510"/>
                    <a:pt x="2338" y="1510"/>
                  </a:cubicBezTo>
                  <a:cubicBezTo>
                    <a:pt x="2340" y="1508"/>
                    <a:pt x="2340" y="1508"/>
                    <a:pt x="2340" y="1508"/>
                  </a:cubicBezTo>
                  <a:cubicBezTo>
                    <a:pt x="2340" y="1508"/>
                    <a:pt x="2339" y="1507"/>
                    <a:pt x="2338" y="1507"/>
                  </a:cubicBezTo>
                  <a:cubicBezTo>
                    <a:pt x="2331" y="1503"/>
                    <a:pt x="2304" y="1486"/>
                    <a:pt x="2268" y="1464"/>
                  </a:cubicBezTo>
                  <a:cubicBezTo>
                    <a:pt x="2214" y="1431"/>
                    <a:pt x="2139" y="1385"/>
                    <a:pt x="2075" y="1348"/>
                  </a:cubicBezTo>
                  <a:cubicBezTo>
                    <a:pt x="2043" y="1329"/>
                    <a:pt x="2014" y="1312"/>
                    <a:pt x="1992" y="1300"/>
                  </a:cubicBezTo>
                  <a:cubicBezTo>
                    <a:pt x="1981" y="1294"/>
                    <a:pt x="1972" y="1289"/>
                    <a:pt x="1964" y="1286"/>
                  </a:cubicBezTo>
                  <a:cubicBezTo>
                    <a:pt x="1961" y="1284"/>
                    <a:pt x="1958" y="1283"/>
                    <a:pt x="1955" y="1282"/>
                  </a:cubicBezTo>
                  <a:cubicBezTo>
                    <a:pt x="1954" y="1281"/>
                    <a:pt x="1953" y="1281"/>
                    <a:pt x="1952" y="1280"/>
                  </a:cubicBezTo>
                  <a:cubicBezTo>
                    <a:pt x="1951" y="1280"/>
                    <a:pt x="1950" y="1280"/>
                    <a:pt x="1949" y="1280"/>
                  </a:cubicBezTo>
                  <a:cubicBezTo>
                    <a:pt x="1948" y="1280"/>
                    <a:pt x="1948" y="1280"/>
                    <a:pt x="1947" y="1280"/>
                  </a:cubicBezTo>
                  <a:cubicBezTo>
                    <a:pt x="1946" y="1281"/>
                    <a:pt x="1945" y="1281"/>
                    <a:pt x="1945" y="1282"/>
                  </a:cubicBezTo>
                  <a:cubicBezTo>
                    <a:pt x="1943" y="1284"/>
                    <a:pt x="1944" y="1287"/>
                    <a:pt x="1946" y="1288"/>
                  </a:cubicBezTo>
                  <a:cubicBezTo>
                    <a:pt x="2130" y="1403"/>
                    <a:pt x="2130" y="1403"/>
                    <a:pt x="2130" y="1403"/>
                  </a:cubicBezTo>
                  <a:cubicBezTo>
                    <a:pt x="1935" y="1290"/>
                    <a:pt x="1935" y="1290"/>
                    <a:pt x="1935" y="1290"/>
                  </a:cubicBezTo>
                  <a:cubicBezTo>
                    <a:pt x="1933" y="1289"/>
                    <a:pt x="1930" y="1290"/>
                    <a:pt x="1929" y="1291"/>
                  </a:cubicBezTo>
                  <a:cubicBezTo>
                    <a:pt x="1928" y="1293"/>
                    <a:pt x="1929" y="1296"/>
                    <a:pt x="1930" y="1297"/>
                  </a:cubicBezTo>
                  <a:cubicBezTo>
                    <a:pt x="1930" y="1297"/>
                    <a:pt x="1936" y="1301"/>
                    <a:pt x="1947" y="1307"/>
                  </a:cubicBezTo>
                  <a:cubicBezTo>
                    <a:pt x="1983" y="1329"/>
                    <a:pt x="2074" y="1386"/>
                    <a:pt x="2157" y="1437"/>
                  </a:cubicBezTo>
                  <a:cubicBezTo>
                    <a:pt x="2198" y="1462"/>
                    <a:pt x="2236" y="1486"/>
                    <a:pt x="2265" y="1504"/>
                  </a:cubicBezTo>
                  <a:cubicBezTo>
                    <a:pt x="2279" y="1513"/>
                    <a:pt x="2291" y="1521"/>
                    <a:pt x="2299" y="1526"/>
                  </a:cubicBezTo>
                  <a:cubicBezTo>
                    <a:pt x="2303" y="1529"/>
                    <a:pt x="2306" y="1531"/>
                    <a:pt x="2308" y="1532"/>
                  </a:cubicBezTo>
                  <a:cubicBezTo>
                    <a:pt x="2309" y="1533"/>
                    <a:pt x="2310" y="1534"/>
                    <a:pt x="2310" y="1534"/>
                  </a:cubicBezTo>
                  <a:cubicBezTo>
                    <a:pt x="2311" y="1534"/>
                    <a:pt x="2311" y="1534"/>
                    <a:pt x="2311" y="1534"/>
                  </a:cubicBezTo>
                  <a:cubicBezTo>
                    <a:pt x="2311" y="1534"/>
                    <a:pt x="2311" y="1534"/>
                    <a:pt x="2311" y="1534"/>
                  </a:cubicBezTo>
                  <a:cubicBezTo>
                    <a:pt x="2312" y="1533"/>
                    <a:pt x="2312" y="1533"/>
                    <a:pt x="2312" y="1533"/>
                  </a:cubicBezTo>
                  <a:cubicBezTo>
                    <a:pt x="2310" y="1534"/>
                    <a:pt x="2310" y="1534"/>
                    <a:pt x="2310" y="1534"/>
                  </a:cubicBezTo>
                  <a:cubicBezTo>
                    <a:pt x="2311" y="1534"/>
                    <a:pt x="2311" y="1534"/>
                    <a:pt x="2311" y="1534"/>
                  </a:cubicBezTo>
                  <a:cubicBezTo>
                    <a:pt x="2312" y="1533"/>
                    <a:pt x="2312" y="1533"/>
                    <a:pt x="2312" y="1533"/>
                  </a:cubicBezTo>
                  <a:cubicBezTo>
                    <a:pt x="2310" y="1534"/>
                    <a:pt x="2310" y="1534"/>
                    <a:pt x="2310" y="1534"/>
                  </a:cubicBezTo>
                  <a:cubicBezTo>
                    <a:pt x="2313" y="1532"/>
                    <a:pt x="2313" y="1532"/>
                    <a:pt x="2313" y="1532"/>
                  </a:cubicBezTo>
                  <a:cubicBezTo>
                    <a:pt x="2310" y="1533"/>
                    <a:pt x="2310" y="1533"/>
                    <a:pt x="2310" y="1533"/>
                  </a:cubicBezTo>
                  <a:cubicBezTo>
                    <a:pt x="2310" y="1534"/>
                    <a:pt x="2310" y="1534"/>
                    <a:pt x="2310" y="1534"/>
                  </a:cubicBezTo>
                  <a:cubicBezTo>
                    <a:pt x="2313" y="1532"/>
                    <a:pt x="2313" y="1532"/>
                    <a:pt x="2313" y="1532"/>
                  </a:cubicBezTo>
                  <a:cubicBezTo>
                    <a:pt x="2310" y="1533"/>
                    <a:pt x="2310" y="1533"/>
                    <a:pt x="2310" y="1533"/>
                  </a:cubicBezTo>
                  <a:cubicBezTo>
                    <a:pt x="2314" y="1532"/>
                    <a:pt x="2314" y="1532"/>
                    <a:pt x="2314" y="1532"/>
                  </a:cubicBezTo>
                  <a:cubicBezTo>
                    <a:pt x="2310" y="1532"/>
                    <a:pt x="2310" y="1532"/>
                    <a:pt x="2310" y="1532"/>
                  </a:cubicBezTo>
                  <a:cubicBezTo>
                    <a:pt x="2310" y="1533"/>
                    <a:pt x="2310" y="1533"/>
                    <a:pt x="2310" y="1533"/>
                  </a:cubicBezTo>
                  <a:cubicBezTo>
                    <a:pt x="2314" y="1532"/>
                    <a:pt x="2314" y="1532"/>
                    <a:pt x="2314" y="1532"/>
                  </a:cubicBezTo>
                  <a:cubicBezTo>
                    <a:pt x="2310" y="1532"/>
                    <a:pt x="2310" y="1532"/>
                    <a:pt x="2310" y="1532"/>
                  </a:cubicBezTo>
                  <a:cubicBezTo>
                    <a:pt x="2314" y="1532"/>
                    <a:pt x="2314" y="1532"/>
                    <a:pt x="2314" y="1532"/>
                  </a:cubicBezTo>
                  <a:cubicBezTo>
                    <a:pt x="2310" y="1530"/>
                    <a:pt x="2310" y="1530"/>
                    <a:pt x="2310" y="1530"/>
                  </a:cubicBezTo>
                  <a:cubicBezTo>
                    <a:pt x="2310" y="1530"/>
                    <a:pt x="2310" y="1531"/>
                    <a:pt x="2310" y="1532"/>
                  </a:cubicBezTo>
                  <a:cubicBezTo>
                    <a:pt x="2314" y="1532"/>
                    <a:pt x="2314" y="1532"/>
                    <a:pt x="2314" y="1532"/>
                  </a:cubicBezTo>
                  <a:cubicBezTo>
                    <a:pt x="2310" y="1530"/>
                    <a:pt x="2310" y="1530"/>
                    <a:pt x="2310" y="1530"/>
                  </a:cubicBezTo>
                  <a:cubicBezTo>
                    <a:pt x="2314" y="1532"/>
                    <a:pt x="2314" y="1532"/>
                    <a:pt x="2314" y="1532"/>
                  </a:cubicBezTo>
                  <a:cubicBezTo>
                    <a:pt x="2316" y="1528"/>
                    <a:pt x="2316" y="1528"/>
                    <a:pt x="2316" y="1528"/>
                  </a:cubicBezTo>
                  <a:cubicBezTo>
                    <a:pt x="1924" y="1301"/>
                    <a:pt x="1924" y="1301"/>
                    <a:pt x="1924" y="1301"/>
                  </a:cubicBezTo>
                  <a:cubicBezTo>
                    <a:pt x="1922" y="1300"/>
                    <a:pt x="1919" y="1301"/>
                    <a:pt x="1918" y="1303"/>
                  </a:cubicBezTo>
                  <a:cubicBezTo>
                    <a:pt x="1917" y="1305"/>
                    <a:pt x="1918" y="1307"/>
                    <a:pt x="1920" y="1308"/>
                  </a:cubicBezTo>
                  <a:cubicBezTo>
                    <a:pt x="2054" y="1392"/>
                    <a:pt x="2054" y="1392"/>
                    <a:pt x="2054" y="1392"/>
                  </a:cubicBezTo>
                  <a:cubicBezTo>
                    <a:pt x="1798" y="1242"/>
                    <a:pt x="1798" y="1242"/>
                    <a:pt x="1798" y="1242"/>
                  </a:cubicBezTo>
                  <a:cubicBezTo>
                    <a:pt x="1796" y="1241"/>
                    <a:pt x="1793" y="1241"/>
                    <a:pt x="1792" y="1243"/>
                  </a:cubicBezTo>
                  <a:cubicBezTo>
                    <a:pt x="1792" y="1244"/>
                    <a:pt x="1792" y="1245"/>
                    <a:pt x="1792" y="1246"/>
                  </a:cubicBezTo>
                  <a:cubicBezTo>
                    <a:pt x="1792" y="1247"/>
                    <a:pt x="1792" y="1248"/>
                    <a:pt x="1792" y="1249"/>
                  </a:cubicBezTo>
                  <a:cubicBezTo>
                    <a:pt x="1793" y="1250"/>
                    <a:pt x="1794" y="1252"/>
                    <a:pt x="1796" y="1253"/>
                  </a:cubicBezTo>
                  <a:cubicBezTo>
                    <a:pt x="1799" y="1256"/>
                    <a:pt x="1803" y="1259"/>
                    <a:pt x="1809" y="1263"/>
                  </a:cubicBezTo>
                  <a:cubicBezTo>
                    <a:pt x="1830" y="1279"/>
                    <a:pt x="1870" y="1304"/>
                    <a:pt x="1919" y="1333"/>
                  </a:cubicBezTo>
                  <a:cubicBezTo>
                    <a:pt x="1992" y="1377"/>
                    <a:pt x="2084" y="1430"/>
                    <a:pt x="2158" y="1474"/>
                  </a:cubicBezTo>
                  <a:cubicBezTo>
                    <a:pt x="2194" y="1496"/>
                    <a:pt x="2227" y="1515"/>
                    <a:pt x="2250" y="1530"/>
                  </a:cubicBezTo>
                  <a:cubicBezTo>
                    <a:pt x="2261" y="1537"/>
                    <a:pt x="2270" y="1543"/>
                    <a:pt x="2277" y="1548"/>
                  </a:cubicBezTo>
                  <a:cubicBezTo>
                    <a:pt x="2280" y="1550"/>
                    <a:pt x="2282" y="1552"/>
                    <a:pt x="2284" y="1553"/>
                  </a:cubicBezTo>
                  <a:cubicBezTo>
                    <a:pt x="2284" y="1554"/>
                    <a:pt x="2285" y="1554"/>
                    <a:pt x="2285" y="1554"/>
                  </a:cubicBezTo>
                  <a:cubicBezTo>
                    <a:pt x="2285" y="1555"/>
                    <a:pt x="2285" y="1555"/>
                    <a:pt x="2285" y="1555"/>
                  </a:cubicBezTo>
                  <a:cubicBezTo>
                    <a:pt x="2286" y="1554"/>
                    <a:pt x="2286" y="1554"/>
                    <a:pt x="2286" y="1554"/>
                  </a:cubicBezTo>
                  <a:cubicBezTo>
                    <a:pt x="2285" y="1554"/>
                    <a:pt x="2285" y="1554"/>
                    <a:pt x="2285" y="1554"/>
                  </a:cubicBezTo>
                  <a:cubicBezTo>
                    <a:pt x="2285" y="1555"/>
                    <a:pt x="2285" y="1555"/>
                    <a:pt x="2285" y="1555"/>
                  </a:cubicBezTo>
                  <a:cubicBezTo>
                    <a:pt x="2286" y="1554"/>
                    <a:pt x="2286" y="1554"/>
                    <a:pt x="2286" y="1554"/>
                  </a:cubicBezTo>
                  <a:cubicBezTo>
                    <a:pt x="2285" y="1554"/>
                    <a:pt x="2285" y="1554"/>
                    <a:pt x="2285" y="1554"/>
                  </a:cubicBezTo>
                  <a:cubicBezTo>
                    <a:pt x="2288" y="1553"/>
                    <a:pt x="2288" y="1553"/>
                    <a:pt x="2288" y="1553"/>
                  </a:cubicBezTo>
                  <a:cubicBezTo>
                    <a:pt x="2285" y="1553"/>
                    <a:pt x="2285" y="1553"/>
                    <a:pt x="2285" y="1553"/>
                  </a:cubicBezTo>
                  <a:cubicBezTo>
                    <a:pt x="2285" y="1554"/>
                    <a:pt x="2285" y="1554"/>
                    <a:pt x="2285" y="1554"/>
                  </a:cubicBezTo>
                  <a:cubicBezTo>
                    <a:pt x="2288" y="1553"/>
                    <a:pt x="2288" y="1553"/>
                    <a:pt x="2288" y="1553"/>
                  </a:cubicBezTo>
                  <a:cubicBezTo>
                    <a:pt x="2285" y="1553"/>
                    <a:pt x="2285" y="1553"/>
                    <a:pt x="2285" y="1553"/>
                  </a:cubicBezTo>
                  <a:cubicBezTo>
                    <a:pt x="2288" y="1553"/>
                    <a:pt x="2288" y="1553"/>
                    <a:pt x="2288" y="1553"/>
                  </a:cubicBezTo>
                  <a:cubicBezTo>
                    <a:pt x="2285" y="1551"/>
                    <a:pt x="2285" y="1551"/>
                    <a:pt x="2285" y="1551"/>
                  </a:cubicBezTo>
                  <a:cubicBezTo>
                    <a:pt x="2285" y="1552"/>
                    <a:pt x="2285" y="1553"/>
                    <a:pt x="2285" y="1553"/>
                  </a:cubicBezTo>
                  <a:cubicBezTo>
                    <a:pt x="2288" y="1553"/>
                    <a:pt x="2288" y="1553"/>
                    <a:pt x="2288" y="1553"/>
                  </a:cubicBezTo>
                  <a:cubicBezTo>
                    <a:pt x="2285" y="1551"/>
                    <a:pt x="2285" y="1551"/>
                    <a:pt x="2285" y="1551"/>
                  </a:cubicBezTo>
                  <a:cubicBezTo>
                    <a:pt x="2289" y="1553"/>
                    <a:pt x="2289" y="1553"/>
                    <a:pt x="2289" y="1553"/>
                  </a:cubicBezTo>
                  <a:cubicBezTo>
                    <a:pt x="2285" y="1551"/>
                    <a:pt x="2285" y="1551"/>
                    <a:pt x="2285" y="1551"/>
                  </a:cubicBezTo>
                  <a:cubicBezTo>
                    <a:pt x="2289" y="1553"/>
                    <a:pt x="2289" y="1553"/>
                    <a:pt x="2289" y="1553"/>
                  </a:cubicBezTo>
                  <a:cubicBezTo>
                    <a:pt x="2287" y="1550"/>
                    <a:pt x="2287" y="1550"/>
                    <a:pt x="2287" y="1550"/>
                  </a:cubicBezTo>
                  <a:cubicBezTo>
                    <a:pt x="2287" y="1550"/>
                    <a:pt x="2286" y="1550"/>
                    <a:pt x="2285" y="1551"/>
                  </a:cubicBezTo>
                  <a:cubicBezTo>
                    <a:pt x="2289" y="1553"/>
                    <a:pt x="2289" y="1553"/>
                    <a:pt x="2289" y="1553"/>
                  </a:cubicBezTo>
                  <a:cubicBezTo>
                    <a:pt x="2287" y="1550"/>
                    <a:pt x="2287" y="1550"/>
                    <a:pt x="2287" y="1550"/>
                  </a:cubicBezTo>
                  <a:cubicBezTo>
                    <a:pt x="2289" y="1553"/>
                    <a:pt x="2289" y="1553"/>
                    <a:pt x="2289" y="1553"/>
                  </a:cubicBezTo>
                  <a:cubicBezTo>
                    <a:pt x="2289" y="1550"/>
                    <a:pt x="2289" y="1550"/>
                    <a:pt x="2289" y="1550"/>
                  </a:cubicBezTo>
                  <a:cubicBezTo>
                    <a:pt x="2288" y="1550"/>
                    <a:pt x="2288" y="1550"/>
                    <a:pt x="2287" y="1550"/>
                  </a:cubicBezTo>
                  <a:cubicBezTo>
                    <a:pt x="2289" y="1553"/>
                    <a:pt x="2289" y="1553"/>
                    <a:pt x="2289" y="1553"/>
                  </a:cubicBezTo>
                  <a:cubicBezTo>
                    <a:pt x="2289" y="1550"/>
                    <a:pt x="2289" y="1550"/>
                    <a:pt x="2289" y="1550"/>
                  </a:cubicBezTo>
                  <a:cubicBezTo>
                    <a:pt x="2289" y="1553"/>
                    <a:pt x="2289" y="1553"/>
                    <a:pt x="2289" y="1553"/>
                  </a:cubicBezTo>
                  <a:cubicBezTo>
                    <a:pt x="2289" y="1550"/>
                    <a:pt x="2289" y="1550"/>
                    <a:pt x="2289" y="1550"/>
                  </a:cubicBezTo>
                  <a:cubicBezTo>
                    <a:pt x="2289" y="1550"/>
                    <a:pt x="2289" y="1550"/>
                    <a:pt x="2289" y="1550"/>
                  </a:cubicBezTo>
                  <a:cubicBezTo>
                    <a:pt x="2289" y="1553"/>
                    <a:pt x="2289" y="1553"/>
                    <a:pt x="2289" y="1553"/>
                  </a:cubicBezTo>
                  <a:cubicBezTo>
                    <a:pt x="2289" y="1550"/>
                    <a:pt x="2289" y="1550"/>
                    <a:pt x="2289" y="1550"/>
                  </a:cubicBezTo>
                  <a:cubicBezTo>
                    <a:pt x="2289" y="1552"/>
                    <a:pt x="2289" y="1552"/>
                    <a:pt x="2289" y="1552"/>
                  </a:cubicBezTo>
                  <a:cubicBezTo>
                    <a:pt x="2290" y="1550"/>
                    <a:pt x="2290" y="1550"/>
                    <a:pt x="2290" y="1550"/>
                  </a:cubicBezTo>
                  <a:cubicBezTo>
                    <a:pt x="2289" y="1550"/>
                    <a:pt x="2289" y="1550"/>
                    <a:pt x="2289" y="1550"/>
                  </a:cubicBezTo>
                  <a:cubicBezTo>
                    <a:pt x="2289" y="1552"/>
                    <a:pt x="2289" y="1552"/>
                    <a:pt x="2289" y="1552"/>
                  </a:cubicBezTo>
                  <a:cubicBezTo>
                    <a:pt x="2290" y="1550"/>
                    <a:pt x="2290" y="1550"/>
                    <a:pt x="2290" y="1550"/>
                  </a:cubicBezTo>
                  <a:cubicBezTo>
                    <a:pt x="2290" y="1550"/>
                    <a:pt x="2290" y="1550"/>
                    <a:pt x="2290" y="1550"/>
                  </a:cubicBezTo>
                  <a:cubicBezTo>
                    <a:pt x="2290" y="1550"/>
                    <a:pt x="2290" y="1550"/>
                    <a:pt x="2290" y="1550"/>
                  </a:cubicBezTo>
                  <a:cubicBezTo>
                    <a:pt x="2290" y="1550"/>
                    <a:pt x="2290" y="1550"/>
                    <a:pt x="2290" y="1550"/>
                  </a:cubicBezTo>
                  <a:cubicBezTo>
                    <a:pt x="2290" y="1550"/>
                    <a:pt x="2290" y="1550"/>
                    <a:pt x="2290" y="1550"/>
                  </a:cubicBezTo>
                  <a:cubicBezTo>
                    <a:pt x="2290" y="1550"/>
                    <a:pt x="2290" y="1550"/>
                    <a:pt x="2290" y="1550"/>
                  </a:cubicBezTo>
                  <a:cubicBezTo>
                    <a:pt x="2290" y="1550"/>
                    <a:pt x="2288" y="1549"/>
                    <a:pt x="2287" y="1548"/>
                  </a:cubicBezTo>
                  <a:cubicBezTo>
                    <a:pt x="2281" y="1545"/>
                    <a:pt x="2266" y="1537"/>
                    <a:pt x="2246" y="1525"/>
                  </a:cubicBezTo>
                  <a:cubicBezTo>
                    <a:pt x="2176" y="1484"/>
                    <a:pt x="2034" y="1399"/>
                    <a:pt x="1910" y="1325"/>
                  </a:cubicBezTo>
                  <a:cubicBezTo>
                    <a:pt x="1848" y="1288"/>
                    <a:pt x="1790" y="1253"/>
                    <a:pt x="1748" y="1228"/>
                  </a:cubicBezTo>
                  <a:cubicBezTo>
                    <a:pt x="1727" y="1215"/>
                    <a:pt x="1710" y="1205"/>
                    <a:pt x="1698" y="1197"/>
                  </a:cubicBezTo>
                  <a:cubicBezTo>
                    <a:pt x="1692" y="1194"/>
                    <a:pt x="1688" y="1191"/>
                    <a:pt x="1684" y="1189"/>
                  </a:cubicBezTo>
                  <a:cubicBezTo>
                    <a:pt x="1681" y="1187"/>
                    <a:pt x="1680" y="1186"/>
                    <a:pt x="1680" y="1186"/>
                  </a:cubicBezTo>
                  <a:cubicBezTo>
                    <a:pt x="1679" y="1186"/>
                    <a:pt x="1678" y="1186"/>
                    <a:pt x="1677" y="1186"/>
                  </a:cubicBezTo>
                  <a:cubicBezTo>
                    <a:pt x="1676" y="1186"/>
                    <a:pt x="1675" y="1187"/>
                    <a:pt x="1674" y="1188"/>
                  </a:cubicBezTo>
                  <a:cubicBezTo>
                    <a:pt x="1674" y="1189"/>
                    <a:pt x="1673" y="1190"/>
                    <a:pt x="1674" y="1191"/>
                  </a:cubicBezTo>
                  <a:cubicBezTo>
                    <a:pt x="1674" y="1192"/>
                    <a:pt x="1675" y="1193"/>
                    <a:pt x="1675" y="1193"/>
                  </a:cubicBezTo>
                  <a:cubicBezTo>
                    <a:pt x="1676" y="1193"/>
                    <a:pt x="1678" y="1195"/>
                    <a:pt x="1682" y="1197"/>
                  </a:cubicBezTo>
                  <a:cubicBezTo>
                    <a:pt x="1715" y="1217"/>
                    <a:pt x="1862" y="1305"/>
                    <a:pt x="2001" y="1391"/>
                  </a:cubicBezTo>
                  <a:cubicBezTo>
                    <a:pt x="2070" y="1433"/>
                    <a:pt x="2138" y="1475"/>
                    <a:pt x="2188" y="1507"/>
                  </a:cubicBezTo>
                  <a:cubicBezTo>
                    <a:pt x="2213" y="1523"/>
                    <a:pt x="2234" y="1537"/>
                    <a:pt x="2248" y="1547"/>
                  </a:cubicBezTo>
                  <a:cubicBezTo>
                    <a:pt x="2255" y="1552"/>
                    <a:pt x="2261" y="1556"/>
                    <a:pt x="2264" y="1559"/>
                  </a:cubicBezTo>
                  <a:cubicBezTo>
                    <a:pt x="2266" y="1560"/>
                    <a:pt x="2268" y="1561"/>
                    <a:pt x="2268" y="1562"/>
                  </a:cubicBezTo>
                  <a:cubicBezTo>
                    <a:pt x="2269" y="1562"/>
                    <a:pt x="2269" y="1563"/>
                    <a:pt x="2269" y="1563"/>
                  </a:cubicBezTo>
                  <a:cubicBezTo>
                    <a:pt x="2269" y="1563"/>
                    <a:pt x="2269" y="1563"/>
                    <a:pt x="2269" y="1563"/>
                  </a:cubicBezTo>
                  <a:cubicBezTo>
                    <a:pt x="2271" y="1561"/>
                    <a:pt x="2271" y="1561"/>
                    <a:pt x="2271" y="1561"/>
                  </a:cubicBezTo>
                  <a:cubicBezTo>
                    <a:pt x="2269" y="1561"/>
                    <a:pt x="2269" y="1561"/>
                    <a:pt x="2269" y="1561"/>
                  </a:cubicBezTo>
                  <a:cubicBezTo>
                    <a:pt x="2269" y="1563"/>
                    <a:pt x="2269" y="1563"/>
                    <a:pt x="2269" y="1563"/>
                  </a:cubicBezTo>
                  <a:cubicBezTo>
                    <a:pt x="2271" y="1561"/>
                    <a:pt x="2271" y="1561"/>
                    <a:pt x="2271" y="1561"/>
                  </a:cubicBezTo>
                  <a:cubicBezTo>
                    <a:pt x="2269" y="1561"/>
                    <a:pt x="2269" y="1561"/>
                    <a:pt x="2269" y="1561"/>
                  </a:cubicBezTo>
                  <a:cubicBezTo>
                    <a:pt x="2272" y="1561"/>
                    <a:pt x="2272" y="1561"/>
                    <a:pt x="2272" y="1561"/>
                  </a:cubicBezTo>
                  <a:cubicBezTo>
                    <a:pt x="2269" y="1560"/>
                    <a:pt x="2269" y="1560"/>
                    <a:pt x="2269" y="1560"/>
                  </a:cubicBezTo>
                  <a:cubicBezTo>
                    <a:pt x="2269" y="1560"/>
                    <a:pt x="2269" y="1561"/>
                    <a:pt x="2269" y="1561"/>
                  </a:cubicBezTo>
                  <a:cubicBezTo>
                    <a:pt x="2272" y="1561"/>
                    <a:pt x="2272" y="1561"/>
                    <a:pt x="2272" y="1561"/>
                  </a:cubicBezTo>
                  <a:cubicBezTo>
                    <a:pt x="2269" y="1560"/>
                    <a:pt x="2269" y="1560"/>
                    <a:pt x="2269" y="1560"/>
                  </a:cubicBezTo>
                  <a:cubicBezTo>
                    <a:pt x="2273" y="1562"/>
                    <a:pt x="2273" y="1562"/>
                    <a:pt x="2273" y="1562"/>
                  </a:cubicBezTo>
                  <a:cubicBezTo>
                    <a:pt x="2275" y="1558"/>
                    <a:pt x="2275" y="1558"/>
                    <a:pt x="2275" y="1558"/>
                  </a:cubicBezTo>
                  <a:cubicBezTo>
                    <a:pt x="1579" y="1139"/>
                    <a:pt x="1579" y="1139"/>
                    <a:pt x="1579" y="1139"/>
                  </a:cubicBezTo>
                  <a:cubicBezTo>
                    <a:pt x="1576" y="1142"/>
                    <a:pt x="1576" y="1142"/>
                    <a:pt x="1576" y="1142"/>
                  </a:cubicBezTo>
                  <a:cubicBezTo>
                    <a:pt x="1574" y="1146"/>
                    <a:pt x="1574" y="1146"/>
                    <a:pt x="1574" y="1146"/>
                  </a:cubicBezTo>
                  <a:cubicBezTo>
                    <a:pt x="1574" y="1146"/>
                    <a:pt x="1577" y="1147"/>
                    <a:pt x="1582" y="1150"/>
                  </a:cubicBezTo>
                  <a:cubicBezTo>
                    <a:pt x="1620" y="1172"/>
                    <a:pt x="1790" y="1272"/>
                    <a:pt x="1951" y="1369"/>
                  </a:cubicBezTo>
                  <a:cubicBezTo>
                    <a:pt x="2032" y="1418"/>
                    <a:pt x="2110" y="1466"/>
                    <a:pt x="2168" y="1503"/>
                  </a:cubicBezTo>
                  <a:cubicBezTo>
                    <a:pt x="2196" y="1522"/>
                    <a:pt x="2220" y="1538"/>
                    <a:pt x="2237" y="1551"/>
                  </a:cubicBezTo>
                  <a:cubicBezTo>
                    <a:pt x="2245" y="1557"/>
                    <a:pt x="2252" y="1562"/>
                    <a:pt x="2256" y="1566"/>
                  </a:cubicBezTo>
                  <a:cubicBezTo>
                    <a:pt x="2258" y="1568"/>
                    <a:pt x="2260" y="1570"/>
                    <a:pt x="2261" y="1571"/>
                  </a:cubicBezTo>
                  <a:cubicBezTo>
                    <a:pt x="2261" y="1572"/>
                    <a:pt x="2261" y="1572"/>
                    <a:pt x="2262" y="1572"/>
                  </a:cubicBezTo>
                  <a:cubicBezTo>
                    <a:pt x="2262" y="1572"/>
                    <a:pt x="2262" y="1572"/>
                    <a:pt x="2262" y="1572"/>
                  </a:cubicBezTo>
                  <a:cubicBezTo>
                    <a:pt x="2262" y="1572"/>
                    <a:pt x="2262" y="1572"/>
                    <a:pt x="2262" y="1572"/>
                  </a:cubicBezTo>
                  <a:cubicBezTo>
                    <a:pt x="2262" y="1572"/>
                    <a:pt x="2262" y="1572"/>
                    <a:pt x="2262" y="1572"/>
                  </a:cubicBezTo>
                  <a:cubicBezTo>
                    <a:pt x="2262" y="1572"/>
                    <a:pt x="2262" y="1572"/>
                    <a:pt x="2262" y="1572"/>
                  </a:cubicBezTo>
                  <a:cubicBezTo>
                    <a:pt x="2262" y="1572"/>
                    <a:pt x="2262" y="1572"/>
                    <a:pt x="2262" y="1572"/>
                  </a:cubicBezTo>
                  <a:cubicBezTo>
                    <a:pt x="2262" y="1572"/>
                    <a:pt x="2262" y="1572"/>
                    <a:pt x="2262" y="1572"/>
                  </a:cubicBezTo>
                  <a:cubicBezTo>
                    <a:pt x="2263" y="1572"/>
                    <a:pt x="2263" y="1572"/>
                    <a:pt x="2263" y="1572"/>
                  </a:cubicBezTo>
                  <a:cubicBezTo>
                    <a:pt x="2262" y="1572"/>
                    <a:pt x="2262" y="1572"/>
                    <a:pt x="2262" y="1572"/>
                  </a:cubicBezTo>
                  <a:cubicBezTo>
                    <a:pt x="2262" y="1572"/>
                    <a:pt x="2262" y="1572"/>
                    <a:pt x="2262" y="1572"/>
                  </a:cubicBezTo>
                  <a:cubicBezTo>
                    <a:pt x="2263" y="1572"/>
                    <a:pt x="2263" y="1572"/>
                    <a:pt x="2263" y="1572"/>
                  </a:cubicBezTo>
                  <a:cubicBezTo>
                    <a:pt x="2262" y="1572"/>
                    <a:pt x="2262" y="1572"/>
                    <a:pt x="2262" y="1572"/>
                  </a:cubicBezTo>
                  <a:cubicBezTo>
                    <a:pt x="2264" y="1572"/>
                    <a:pt x="2264" y="1572"/>
                    <a:pt x="2264" y="1572"/>
                  </a:cubicBezTo>
                  <a:cubicBezTo>
                    <a:pt x="2262" y="1571"/>
                    <a:pt x="2262" y="1571"/>
                    <a:pt x="2262" y="1571"/>
                  </a:cubicBezTo>
                  <a:cubicBezTo>
                    <a:pt x="2262" y="1571"/>
                    <a:pt x="2262" y="1572"/>
                    <a:pt x="2262" y="1572"/>
                  </a:cubicBezTo>
                  <a:cubicBezTo>
                    <a:pt x="2264" y="1572"/>
                    <a:pt x="2264" y="1572"/>
                    <a:pt x="2264" y="1572"/>
                  </a:cubicBezTo>
                  <a:cubicBezTo>
                    <a:pt x="2262" y="1571"/>
                    <a:pt x="2262" y="1571"/>
                    <a:pt x="2262" y="1571"/>
                  </a:cubicBezTo>
                  <a:cubicBezTo>
                    <a:pt x="2262" y="1571"/>
                    <a:pt x="2262" y="1571"/>
                    <a:pt x="2262" y="1571"/>
                  </a:cubicBezTo>
                  <a:cubicBezTo>
                    <a:pt x="2265" y="1573"/>
                    <a:pt x="2265" y="1573"/>
                    <a:pt x="2265" y="1573"/>
                  </a:cubicBezTo>
                  <a:cubicBezTo>
                    <a:pt x="2264" y="1569"/>
                    <a:pt x="2264" y="1569"/>
                    <a:pt x="2264" y="1569"/>
                  </a:cubicBezTo>
                  <a:cubicBezTo>
                    <a:pt x="2263" y="1569"/>
                    <a:pt x="2263" y="1570"/>
                    <a:pt x="2262" y="1571"/>
                  </a:cubicBezTo>
                  <a:cubicBezTo>
                    <a:pt x="2265" y="1573"/>
                    <a:pt x="2265" y="1573"/>
                    <a:pt x="2265" y="1573"/>
                  </a:cubicBezTo>
                  <a:cubicBezTo>
                    <a:pt x="2264" y="1569"/>
                    <a:pt x="2264" y="1569"/>
                    <a:pt x="2264" y="1569"/>
                  </a:cubicBezTo>
                  <a:cubicBezTo>
                    <a:pt x="2265" y="1572"/>
                    <a:pt x="2265" y="1572"/>
                    <a:pt x="2265" y="1572"/>
                  </a:cubicBezTo>
                  <a:cubicBezTo>
                    <a:pt x="2265" y="1569"/>
                    <a:pt x="2265" y="1569"/>
                    <a:pt x="2265" y="1569"/>
                  </a:cubicBezTo>
                  <a:cubicBezTo>
                    <a:pt x="2265" y="1569"/>
                    <a:pt x="2264" y="1569"/>
                    <a:pt x="2264" y="1569"/>
                  </a:cubicBezTo>
                  <a:cubicBezTo>
                    <a:pt x="2265" y="1572"/>
                    <a:pt x="2265" y="1572"/>
                    <a:pt x="2265" y="1572"/>
                  </a:cubicBezTo>
                  <a:cubicBezTo>
                    <a:pt x="2265" y="1569"/>
                    <a:pt x="2265" y="1569"/>
                    <a:pt x="2265" y="1569"/>
                  </a:cubicBezTo>
                  <a:cubicBezTo>
                    <a:pt x="2265" y="1572"/>
                    <a:pt x="2265" y="1572"/>
                    <a:pt x="2265" y="1572"/>
                  </a:cubicBezTo>
                  <a:cubicBezTo>
                    <a:pt x="2265" y="1569"/>
                    <a:pt x="2265" y="1569"/>
                    <a:pt x="2265" y="1569"/>
                  </a:cubicBezTo>
                  <a:cubicBezTo>
                    <a:pt x="2265" y="1569"/>
                    <a:pt x="2265" y="1569"/>
                    <a:pt x="2265" y="1569"/>
                  </a:cubicBezTo>
                  <a:cubicBezTo>
                    <a:pt x="2265" y="1572"/>
                    <a:pt x="2265" y="1572"/>
                    <a:pt x="2265" y="1572"/>
                  </a:cubicBezTo>
                  <a:cubicBezTo>
                    <a:pt x="2265" y="1569"/>
                    <a:pt x="2265" y="1569"/>
                    <a:pt x="2265" y="1569"/>
                  </a:cubicBezTo>
                  <a:cubicBezTo>
                    <a:pt x="2265" y="1570"/>
                    <a:pt x="2265" y="1570"/>
                    <a:pt x="2265" y="1570"/>
                  </a:cubicBezTo>
                  <a:cubicBezTo>
                    <a:pt x="2266" y="1569"/>
                    <a:pt x="2266" y="1569"/>
                    <a:pt x="2266" y="1569"/>
                  </a:cubicBezTo>
                  <a:cubicBezTo>
                    <a:pt x="2265" y="1569"/>
                    <a:pt x="2265" y="1569"/>
                    <a:pt x="2265" y="1569"/>
                  </a:cubicBezTo>
                  <a:cubicBezTo>
                    <a:pt x="2265" y="1570"/>
                    <a:pt x="2265" y="1570"/>
                    <a:pt x="2265" y="1570"/>
                  </a:cubicBezTo>
                  <a:cubicBezTo>
                    <a:pt x="2266" y="1569"/>
                    <a:pt x="2266" y="1569"/>
                    <a:pt x="2266" y="1569"/>
                  </a:cubicBezTo>
                  <a:cubicBezTo>
                    <a:pt x="2265" y="1569"/>
                    <a:pt x="2264" y="1568"/>
                    <a:pt x="2262" y="1567"/>
                  </a:cubicBezTo>
                  <a:cubicBezTo>
                    <a:pt x="2253" y="1563"/>
                    <a:pt x="2235" y="1553"/>
                    <a:pt x="2209" y="1538"/>
                  </a:cubicBezTo>
                  <a:cubicBezTo>
                    <a:pt x="2118" y="1485"/>
                    <a:pt x="1939" y="1375"/>
                    <a:pt x="1781" y="1278"/>
                  </a:cubicBezTo>
                  <a:cubicBezTo>
                    <a:pt x="1703" y="1230"/>
                    <a:pt x="1630" y="1185"/>
                    <a:pt x="1577" y="1152"/>
                  </a:cubicBezTo>
                  <a:cubicBezTo>
                    <a:pt x="1550" y="1136"/>
                    <a:pt x="1528" y="1122"/>
                    <a:pt x="1513" y="1113"/>
                  </a:cubicBezTo>
                  <a:cubicBezTo>
                    <a:pt x="1506" y="1108"/>
                    <a:pt x="1500" y="1105"/>
                    <a:pt x="1496" y="1102"/>
                  </a:cubicBezTo>
                  <a:cubicBezTo>
                    <a:pt x="1492" y="1100"/>
                    <a:pt x="1490" y="1098"/>
                    <a:pt x="1490" y="1098"/>
                  </a:cubicBezTo>
                  <a:cubicBezTo>
                    <a:pt x="1488" y="1102"/>
                    <a:pt x="1488" y="1102"/>
                    <a:pt x="1488" y="1102"/>
                  </a:cubicBezTo>
                  <a:cubicBezTo>
                    <a:pt x="1486" y="1105"/>
                    <a:pt x="1486" y="1105"/>
                    <a:pt x="1486" y="1105"/>
                  </a:cubicBezTo>
                  <a:cubicBezTo>
                    <a:pt x="1486" y="1105"/>
                    <a:pt x="1489" y="1107"/>
                    <a:pt x="1494" y="1110"/>
                  </a:cubicBezTo>
                  <a:cubicBezTo>
                    <a:pt x="1536" y="1135"/>
                    <a:pt x="1724" y="1245"/>
                    <a:pt x="1902" y="1352"/>
                  </a:cubicBezTo>
                  <a:cubicBezTo>
                    <a:pt x="1991" y="1406"/>
                    <a:pt x="2077" y="1459"/>
                    <a:pt x="2141" y="1501"/>
                  </a:cubicBezTo>
                  <a:cubicBezTo>
                    <a:pt x="2173" y="1522"/>
                    <a:pt x="2199" y="1540"/>
                    <a:pt x="2217" y="1553"/>
                  </a:cubicBezTo>
                  <a:cubicBezTo>
                    <a:pt x="2227" y="1560"/>
                    <a:pt x="2234" y="1566"/>
                    <a:pt x="2238" y="1570"/>
                  </a:cubicBezTo>
                  <a:cubicBezTo>
                    <a:pt x="2241" y="1572"/>
                    <a:pt x="2243" y="1574"/>
                    <a:pt x="2244" y="1575"/>
                  </a:cubicBezTo>
                  <a:cubicBezTo>
                    <a:pt x="2244" y="1576"/>
                    <a:pt x="2245" y="1576"/>
                    <a:pt x="2245" y="1577"/>
                  </a:cubicBezTo>
                  <a:cubicBezTo>
                    <a:pt x="2245" y="1577"/>
                    <a:pt x="2245" y="1577"/>
                    <a:pt x="2245" y="1577"/>
                  </a:cubicBezTo>
                  <a:cubicBezTo>
                    <a:pt x="2246" y="1577"/>
                    <a:pt x="2246" y="1577"/>
                    <a:pt x="2246" y="1577"/>
                  </a:cubicBezTo>
                  <a:cubicBezTo>
                    <a:pt x="2245" y="1577"/>
                    <a:pt x="2245" y="1577"/>
                    <a:pt x="2245" y="1577"/>
                  </a:cubicBezTo>
                  <a:cubicBezTo>
                    <a:pt x="2245" y="1577"/>
                    <a:pt x="2245" y="1577"/>
                    <a:pt x="2245" y="1577"/>
                  </a:cubicBezTo>
                  <a:cubicBezTo>
                    <a:pt x="2246" y="1577"/>
                    <a:pt x="2246" y="1577"/>
                    <a:pt x="2246" y="1577"/>
                  </a:cubicBezTo>
                  <a:cubicBezTo>
                    <a:pt x="2245" y="1577"/>
                    <a:pt x="2245" y="1577"/>
                    <a:pt x="2245" y="1577"/>
                  </a:cubicBezTo>
                  <a:cubicBezTo>
                    <a:pt x="2247" y="1577"/>
                    <a:pt x="2247" y="1577"/>
                    <a:pt x="2247" y="1577"/>
                  </a:cubicBezTo>
                  <a:cubicBezTo>
                    <a:pt x="2245" y="1575"/>
                    <a:pt x="2245" y="1575"/>
                    <a:pt x="2245" y="1575"/>
                  </a:cubicBezTo>
                  <a:cubicBezTo>
                    <a:pt x="2245" y="1576"/>
                    <a:pt x="2245" y="1576"/>
                    <a:pt x="2245" y="1577"/>
                  </a:cubicBezTo>
                  <a:cubicBezTo>
                    <a:pt x="2247" y="1577"/>
                    <a:pt x="2247" y="1577"/>
                    <a:pt x="2247" y="1577"/>
                  </a:cubicBezTo>
                  <a:cubicBezTo>
                    <a:pt x="2245" y="1575"/>
                    <a:pt x="2245" y="1575"/>
                    <a:pt x="2245" y="1575"/>
                  </a:cubicBezTo>
                  <a:cubicBezTo>
                    <a:pt x="2248" y="1577"/>
                    <a:pt x="2248" y="1577"/>
                    <a:pt x="2248" y="1577"/>
                  </a:cubicBezTo>
                  <a:cubicBezTo>
                    <a:pt x="2245" y="1575"/>
                    <a:pt x="2245" y="1575"/>
                    <a:pt x="2245" y="1575"/>
                  </a:cubicBezTo>
                  <a:cubicBezTo>
                    <a:pt x="2248" y="1577"/>
                    <a:pt x="2248" y="1577"/>
                    <a:pt x="2248" y="1577"/>
                  </a:cubicBezTo>
                  <a:cubicBezTo>
                    <a:pt x="2247" y="1574"/>
                    <a:pt x="2247" y="1574"/>
                    <a:pt x="2247" y="1574"/>
                  </a:cubicBezTo>
                  <a:cubicBezTo>
                    <a:pt x="2247" y="1574"/>
                    <a:pt x="2246" y="1574"/>
                    <a:pt x="2245" y="1575"/>
                  </a:cubicBezTo>
                  <a:cubicBezTo>
                    <a:pt x="2248" y="1577"/>
                    <a:pt x="2248" y="1577"/>
                    <a:pt x="2248" y="1577"/>
                  </a:cubicBezTo>
                  <a:cubicBezTo>
                    <a:pt x="2247" y="1574"/>
                    <a:pt x="2247" y="1574"/>
                    <a:pt x="2247" y="1574"/>
                  </a:cubicBezTo>
                  <a:cubicBezTo>
                    <a:pt x="2248" y="1577"/>
                    <a:pt x="2248" y="1577"/>
                    <a:pt x="2248" y="1577"/>
                  </a:cubicBezTo>
                  <a:cubicBezTo>
                    <a:pt x="2248" y="1573"/>
                    <a:pt x="2248" y="1573"/>
                    <a:pt x="2248" y="1573"/>
                  </a:cubicBezTo>
                  <a:cubicBezTo>
                    <a:pt x="2248" y="1573"/>
                    <a:pt x="2248" y="1573"/>
                    <a:pt x="2247" y="1574"/>
                  </a:cubicBezTo>
                  <a:cubicBezTo>
                    <a:pt x="2248" y="1577"/>
                    <a:pt x="2248" y="1577"/>
                    <a:pt x="2248" y="1577"/>
                  </a:cubicBezTo>
                  <a:cubicBezTo>
                    <a:pt x="2248" y="1573"/>
                    <a:pt x="2248" y="1573"/>
                    <a:pt x="2248" y="1573"/>
                  </a:cubicBezTo>
                  <a:cubicBezTo>
                    <a:pt x="2248" y="1577"/>
                    <a:pt x="2248" y="1577"/>
                    <a:pt x="2248" y="1577"/>
                  </a:cubicBezTo>
                  <a:cubicBezTo>
                    <a:pt x="2250" y="1574"/>
                    <a:pt x="2250" y="1574"/>
                    <a:pt x="2250" y="1574"/>
                  </a:cubicBezTo>
                  <a:cubicBezTo>
                    <a:pt x="2249" y="1573"/>
                    <a:pt x="2249" y="1573"/>
                    <a:pt x="2248" y="1573"/>
                  </a:cubicBezTo>
                  <a:cubicBezTo>
                    <a:pt x="2248" y="1577"/>
                    <a:pt x="2248" y="1577"/>
                    <a:pt x="2248" y="1577"/>
                  </a:cubicBezTo>
                  <a:cubicBezTo>
                    <a:pt x="2250" y="1574"/>
                    <a:pt x="2250" y="1574"/>
                    <a:pt x="2250" y="1574"/>
                  </a:cubicBezTo>
                  <a:cubicBezTo>
                    <a:pt x="2249" y="1575"/>
                    <a:pt x="2249" y="1575"/>
                    <a:pt x="2249" y="1575"/>
                  </a:cubicBezTo>
                  <a:cubicBezTo>
                    <a:pt x="2250" y="1574"/>
                    <a:pt x="2250" y="1574"/>
                    <a:pt x="2250" y="1574"/>
                  </a:cubicBezTo>
                  <a:cubicBezTo>
                    <a:pt x="2250" y="1574"/>
                    <a:pt x="2250" y="1574"/>
                    <a:pt x="2250" y="1574"/>
                  </a:cubicBezTo>
                  <a:cubicBezTo>
                    <a:pt x="2249" y="1575"/>
                    <a:pt x="2249" y="1575"/>
                    <a:pt x="2249" y="1575"/>
                  </a:cubicBezTo>
                  <a:cubicBezTo>
                    <a:pt x="2250" y="1574"/>
                    <a:pt x="2250" y="1574"/>
                    <a:pt x="2250" y="1574"/>
                  </a:cubicBezTo>
                  <a:cubicBezTo>
                    <a:pt x="2250" y="1574"/>
                    <a:pt x="2249" y="1573"/>
                    <a:pt x="2249" y="1573"/>
                  </a:cubicBezTo>
                  <a:cubicBezTo>
                    <a:pt x="2246" y="1572"/>
                    <a:pt x="2241" y="1568"/>
                    <a:pt x="2233" y="1564"/>
                  </a:cubicBezTo>
                  <a:cubicBezTo>
                    <a:pt x="2175" y="1527"/>
                    <a:pt x="1980" y="1401"/>
                    <a:pt x="1794" y="1283"/>
                  </a:cubicBezTo>
                  <a:cubicBezTo>
                    <a:pt x="1701" y="1225"/>
                    <a:pt x="1610" y="1168"/>
                    <a:pt x="1539" y="1127"/>
                  </a:cubicBezTo>
                  <a:cubicBezTo>
                    <a:pt x="1503" y="1106"/>
                    <a:pt x="1473" y="1089"/>
                    <a:pt x="1450" y="1077"/>
                  </a:cubicBezTo>
                  <a:cubicBezTo>
                    <a:pt x="1438" y="1071"/>
                    <a:pt x="1429" y="1066"/>
                    <a:pt x="1421" y="1063"/>
                  </a:cubicBezTo>
                  <a:cubicBezTo>
                    <a:pt x="1417" y="1061"/>
                    <a:pt x="1414" y="1060"/>
                    <a:pt x="1411" y="1059"/>
                  </a:cubicBezTo>
                  <a:cubicBezTo>
                    <a:pt x="1408" y="1058"/>
                    <a:pt x="1406" y="1057"/>
                    <a:pt x="1404" y="1057"/>
                  </a:cubicBezTo>
                  <a:cubicBezTo>
                    <a:pt x="1403" y="1057"/>
                    <a:pt x="1402" y="1058"/>
                    <a:pt x="1401" y="1058"/>
                  </a:cubicBezTo>
                  <a:cubicBezTo>
                    <a:pt x="1400" y="1058"/>
                    <a:pt x="1399" y="1059"/>
                    <a:pt x="1398" y="1060"/>
                  </a:cubicBezTo>
                  <a:cubicBezTo>
                    <a:pt x="1398" y="1060"/>
                    <a:pt x="1398" y="1060"/>
                    <a:pt x="1398" y="1060"/>
                  </a:cubicBezTo>
                  <a:cubicBezTo>
                    <a:pt x="1397" y="1061"/>
                    <a:pt x="1397" y="1062"/>
                    <a:pt x="1397" y="1063"/>
                  </a:cubicBezTo>
                  <a:cubicBezTo>
                    <a:pt x="1397" y="1065"/>
                    <a:pt x="1398" y="1066"/>
                    <a:pt x="1398" y="1067"/>
                  </a:cubicBezTo>
                  <a:cubicBezTo>
                    <a:pt x="1400" y="1068"/>
                    <a:pt x="1401" y="1070"/>
                    <a:pt x="1404" y="1072"/>
                  </a:cubicBezTo>
                  <a:cubicBezTo>
                    <a:pt x="1408" y="1076"/>
                    <a:pt x="1416" y="1081"/>
                    <a:pt x="1425" y="1088"/>
                  </a:cubicBezTo>
                  <a:cubicBezTo>
                    <a:pt x="1461" y="1112"/>
                    <a:pt x="1529" y="1153"/>
                    <a:pt x="1612" y="1202"/>
                  </a:cubicBezTo>
                  <a:cubicBezTo>
                    <a:pt x="1736" y="1276"/>
                    <a:pt x="1893" y="1367"/>
                    <a:pt x="2018" y="1442"/>
                  </a:cubicBezTo>
                  <a:cubicBezTo>
                    <a:pt x="2081" y="1480"/>
                    <a:pt x="2135" y="1513"/>
                    <a:pt x="2174" y="1539"/>
                  </a:cubicBezTo>
                  <a:cubicBezTo>
                    <a:pt x="2194" y="1552"/>
                    <a:pt x="2210" y="1563"/>
                    <a:pt x="2220" y="1571"/>
                  </a:cubicBezTo>
                  <a:cubicBezTo>
                    <a:pt x="2226" y="1575"/>
                    <a:pt x="2230" y="1579"/>
                    <a:pt x="2232" y="1581"/>
                  </a:cubicBezTo>
                  <a:cubicBezTo>
                    <a:pt x="2234" y="1583"/>
                    <a:pt x="2235" y="1584"/>
                    <a:pt x="2235" y="1585"/>
                  </a:cubicBezTo>
                  <a:cubicBezTo>
                    <a:pt x="2235" y="1585"/>
                    <a:pt x="2235" y="1585"/>
                    <a:pt x="2235" y="1585"/>
                  </a:cubicBezTo>
                  <a:cubicBezTo>
                    <a:pt x="2235" y="1585"/>
                    <a:pt x="2235" y="1585"/>
                    <a:pt x="2235" y="1585"/>
                  </a:cubicBezTo>
                  <a:cubicBezTo>
                    <a:pt x="2236" y="1585"/>
                    <a:pt x="2236" y="1585"/>
                    <a:pt x="2236" y="1585"/>
                  </a:cubicBezTo>
                  <a:cubicBezTo>
                    <a:pt x="2235" y="1585"/>
                    <a:pt x="2235" y="1585"/>
                    <a:pt x="2235" y="1585"/>
                  </a:cubicBezTo>
                  <a:cubicBezTo>
                    <a:pt x="2235" y="1585"/>
                    <a:pt x="2235" y="1585"/>
                    <a:pt x="2235" y="1585"/>
                  </a:cubicBezTo>
                  <a:cubicBezTo>
                    <a:pt x="2236" y="1585"/>
                    <a:pt x="2236" y="1585"/>
                    <a:pt x="2236" y="1585"/>
                  </a:cubicBezTo>
                  <a:cubicBezTo>
                    <a:pt x="2235" y="1585"/>
                    <a:pt x="2235" y="1585"/>
                    <a:pt x="2235" y="1585"/>
                  </a:cubicBezTo>
                  <a:cubicBezTo>
                    <a:pt x="2238" y="1585"/>
                    <a:pt x="2238" y="1585"/>
                    <a:pt x="2238" y="1585"/>
                  </a:cubicBezTo>
                  <a:cubicBezTo>
                    <a:pt x="2236" y="1584"/>
                    <a:pt x="2236" y="1584"/>
                    <a:pt x="2236" y="1584"/>
                  </a:cubicBezTo>
                  <a:cubicBezTo>
                    <a:pt x="2236" y="1584"/>
                    <a:pt x="2235" y="1585"/>
                    <a:pt x="2235" y="1585"/>
                  </a:cubicBezTo>
                  <a:cubicBezTo>
                    <a:pt x="2238" y="1585"/>
                    <a:pt x="2238" y="1585"/>
                    <a:pt x="2238" y="1585"/>
                  </a:cubicBezTo>
                  <a:cubicBezTo>
                    <a:pt x="2236" y="1584"/>
                    <a:pt x="2236" y="1584"/>
                    <a:pt x="2236" y="1584"/>
                  </a:cubicBezTo>
                  <a:cubicBezTo>
                    <a:pt x="2239" y="1586"/>
                    <a:pt x="2239" y="1586"/>
                    <a:pt x="2239" y="1586"/>
                  </a:cubicBezTo>
                  <a:cubicBezTo>
                    <a:pt x="2241" y="1583"/>
                    <a:pt x="2241" y="1583"/>
                    <a:pt x="2241" y="1583"/>
                  </a:cubicBezTo>
                  <a:cubicBezTo>
                    <a:pt x="2241" y="1583"/>
                    <a:pt x="2022" y="1440"/>
                    <a:pt x="1796" y="1297"/>
                  </a:cubicBezTo>
                  <a:cubicBezTo>
                    <a:pt x="1682" y="1226"/>
                    <a:pt x="1567" y="1154"/>
                    <a:pt x="1476" y="1101"/>
                  </a:cubicBezTo>
                  <a:cubicBezTo>
                    <a:pt x="1431" y="1074"/>
                    <a:pt x="1391" y="1052"/>
                    <a:pt x="1362" y="1036"/>
                  </a:cubicBezTo>
                  <a:cubicBezTo>
                    <a:pt x="1347" y="1028"/>
                    <a:pt x="1334" y="1022"/>
                    <a:pt x="1324" y="1018"/>
                  </a:cubicBezTo>
                  <a:cubicBezTo>
                    <a:pt x="1319" y="1016"/>
                    <a:pt x="1315" y="1014"/>
                    <a:pt x="1311" y="1013"/>
                  </a:cubicBezTo>
                  <a:cubicBezTo>
                    <a:pt x="1308" y="1012"/>
                    <a:pt x="1305" y="1011"/>
                    <a:pt x="1302" y="1011"/>
                  </a:cubicBezTo>
                  <a:cubicBezTo>
                    <a:pt x="1301" y="1011"/>
                    <a:pt x="1300" y="1011"/>
                    <a:pt x="1299" y="1012"/>
                  </a:cubicBezTo>
                  <a:cubicBezTo>
                    <a:pt x="1298" y="1012"/>
                    <a:pt x="1296" y="1013"/>
                    <a:pt x="1296" y="1014"/>
                  </a:cubicBezTo>
                  <a:cubicBezTo>
                    <a:pt x="1295" y="1015"/>
                    <a:pt x="1295" y="1016"/>
                    <a:pt x="1295" y="1017"/>
                  </a:cubicBezTo>
                  <a:cubicBezTo>
                    <a:pt x="1295" y="1018"/>
                    <a:pt x="1296" y="1019"/>
                    <a:pt x="1297" y="1020"/>
                  </a:cubicBezTo>
                  <a:cubicBezTo>
                    <a:pt x="1297" y="1020"/>
                    <a:pt x="1301" y="1022"/>
                    <a:pt x="1307" y="1026"/>
                  </a:cubicBezTo>
                  <a:cubicBezTo>
                    <a:pt x="1359" y="1056"/>
                    <a:pt x="1590" y="1189"/>
                    <a:pt x="1807" y="1321"/>
                  </a:cubicBezTo>
                  <a:cubicBezTo>
                    <a:pt x="1916" y="1387"/>
                    <a:pt x="2022" y="1452"/>
                    <a:pt x="2101" y="1503"/>
                  </a:cubicBezTo>
                  <a:cubicBezTo>
                    <a:pt x="2140" y="1529"/>
                    <a:pt x="2172" y="1551"/>
                    <a:pt x="2195" y="1568"/>
                  </a:cubicBezTo>
                  <a:cubicBezTo>
                    <a:pt x="2206" y="1576"/>
                    <a:pt x="2215" y="1583"/>
                    <a:pt x="2221" y="1589"/>
                  </a:cubicBezTo>
                  <a:cubicBezTo>
                    <a:pt x="2224" y="1592"/>
                    <a:pt x="2226" y="1594"/>
                    <a:pt x="2227" y="1596"/>
                  </a:cubicBezTo>
                  <a:cubicBezTo>
                    <a:pt x="2228" y="1597"/>
                    <a:pt x="2228" y="1597"/>
                    <a:pt x="2228" y="1598"/>
                  </a:cubicBezTo>
                  <a:cubicBezTo>
                    <a:pt x="2229" y="1598"/>
                    <a:pt x="2229" y="1598"/>
                    <a:pt x="2229" y="1598"/>
                  </a:cubicBezTo>
                  <a:cubicBezTo>
                    <a:pt x="2229" y="1598"/>
                    <a:pt x="2229" y="1598"/>
                    <a:pt x="2229" y="1598"/>
                  </a:cubicBezTo>
                  <a:cubicBezTo>
                    <a:pt x="2229" y="1598"/>
                    <a:pt x="2229" y="1598"/>
                    <a:pt x="2229" y="1598"/>
                  </a:cubicBezTo>
                  <a:cubicBezTo>
                    <a:pt x="2229" y="1598"/>
                    <a:pt x="2229" y="1598"/>
                    <a:pt x="2229" y="1598"/>
                  </a:cubicBezTo>
                  <a:cubicBezTo>
                    <a:pt x="2229" y="1598"/>
                    <a:pt x="2229" y="1598"/>
                    <a:pt x="2229" y="1598"/>
                  </a:cubicBezTo>
                  <a:cubicBezTo>
                    <a:pt x="2229" y="1598"/>
                    <a:pt x="2229" y="1598"/>
                    <a:pt x="2229" y="1598"/>
                  </a:cubicBezTo>
                  <a:cubicBezTo>
                    <a:pt x="2229" y="1598"/>
                    <a:pt x="2229" y="1598"/>
                    <a:pt x="2229" y="1598"/>
                  </a:cubicBezTo>
                  <a:cubicBezTo>
                    <a:pt x="2230" y="1598"/>
                    <a:pt x="2230" y="1598"/>
                    <a:pt x="2230" y="1598"/>
                  </a:cubicBezTo>
                  <a:cubicBezTo>
                    <a:pt x="2229" y="1597"/>
                    <a:pt x="2229" y="1597"/>
                    <a:pt x="2229" y="1597"/>
                  </a:cubicBezTo>
                  <a:cubicBezTo>
                    <a:pt x="2229" y="1598"/>
                    <a:pt x="2229" y="1598"/>
                    <a:pt x="2229" y="1598"/>
                  </a:cubicBezTo>
                  <a:cubicBezTo>
                    <a:pt x="2230" y="1598"/>
                    <a:pt x="2230" y="1598"/>
                    <a:pt x="2230" y="1598"/>
                  </a:cubicBezTo>
                  <a:cubicBezTo>
                    <a:pt x="2229" y="1597"/>
                    <a:pt x="2229" y="1597"/>
                    <a:pt x="2229" y="1597"/>
                  </a:cubicBezTo>
                  <a:cubicBezTo>
                    <a:pt x="2232" y="1599"/>
                    <a:pt x="2232" y="1599"/>
                    <a:pt x="2232" y="1599"/>
                  </a:cubicBezTo>
                  <a:cubicBezTo>
                    <a:pt x="2234" y="1596"/>
                    <a:pt x="2234" y="1596"/>
                    <a:pt x="2234" y="1596"/>
                  </a:cubicBezTo>
                  <a:cubicBezTo>
                    <a:pt x="2234" y="1596"/>
                    <a:pt x="1999" y="1449"/>
                    <a:pt x="1762" y="1303"/>
                  </a:cubicBezTo>
                  <a:cubicBezTo>
                    <a:pt x="1643" y="1229"/>
                    <a:pt x="1523" y="1156"/>
                    <a:pt x="1432" y="1101"/>
                  </a:cubicBezTo>
                  <a:cubicBezTo>
                    <a:pt x="1387" y="1073"/>
                    <a:pt x="1348" y="1050"/>
                    <a:pt x="1320" y="1034"/>
                  </a:cubicBezTo>
                  <a:cubicBezTo>
                    <a:pt x="1306" y="1026"/>
                    <a:pt x="1295" y="1020"/>
                    <a:pt x="1287" y="1016"/>
                  </a:cubicBezTo>
                  <a:cubicBezTo>
                    <a:pt x="1283" y="1013"/>
                    <a:pt x="1280" y="1012"/>
                    <a:pt x="1277" y="1011"/>
                  </a:cubicBezTo>
                  <a:cubicBezTo>
                    <a:pt x="1276" y="1010"/>
                    <a:pt x="1275" y="1009"/>
                    <a:pt x="1274" y="1009"/>
                  </a:cubicBezTo>
                  <a:cubicBezTo>
                    <a:pt x="1273" y="1009"/>
                    <a:pt x="1273" y="1009"/>
                    <a:pt x="1272" y="1009"/>
                  </a:cubicBezTo>
                  <a:cubicBezTo>
                    <a:pt x="1272" y="1009"/>
                    <a:pt x="1271" y="1008"/>
                    <a:pt x="1271" y="1008"/>
                  </a:cubicBezTo>
                  <a:cubicBezTo>
                    <a:pt x="1270" y="1008"/>
                    <a:pt x="1270" y="1008"/>
                    <a:pt x="1269" y="1009"/>
                  </a:cubicBezTo>
                  <a:cubicBezTo>
                    <a:pt x="1269" y="1009"/>
                    <a:pt x="1268" y="1009"/>
                    <a:pt x="1267" y="1010"/>
                  </a:cubicBezTo>
                  <a:cubicBezTo>
                    <a:pt x="1266" y="1011"/>
                    <a:pt x="1266" y="1012"/>
                    <a:pt x="1266" y="1014"/>
                  </a:cubicBezTo>
                  <a:cubicBezTo>
                    <a:pt x="1267" y="1015"/>
                    <a:pt x="1267" y="1015"/>
                    <a:pt x="1268" y="1016"/>
                  </a:cubicBezTo>
                  <a:cubicBezTo>
                    <a:pt x="1268" y="1016"/>
                    <a:pt x="1272" y="1018"/>
                    <a:pt x="1279" y="1022"/>
                  </a:cubicBezTo>
                  <a:cubicBezTo>
                    <a:pt x="1331" y="1054"/>
                    <a:pt x="1565" y="1196"/>
                    <a:pt x="1785" y="1333"/>
                  </a:cubicBezTo>
                  <a:cubicBezTo>
                    <a:pt x="1896" y="1401"/>
                    <a:pt x="2003" y="1467"/>
                    <a:pt x="2082" y="1518"/>
                  </a:cubicBezTo>
                  <a:cubicBezTo>
                    <a:pt x="2122" y="1543"/>
                    <a:pt x="2155" y="1564"/>
                    <a:pt x="2178" y="1580"/>
                  </a:cubicBezTo>
                  <a:cubicBezTo>
                    <a:pt x="2189" y="1588"/>
                    <a:pt x="2198" y="1594"/>
                    <a:pt x="2204" y="1598"/>
                  </a:cubicBezTo>
                  <a:cubicBezTo>
                    <a:pt x="2207" y="1600"/>
                    <a:pt x="2210" y="1602"/>
                    <a:pt x="2211" y="1603"/>
                  </a:cubicBezTo>
                  <a:cubicBezTo>
                    <a:pt x="2212" y="1604"/>
                    <a:pt x="2212" y="1605"/>
                    <a:pt x="2212" y="1605"/>
                  </a:cubicBezTo>
                  <a:cubicBezTo>
                    <a:pt x="2212" y="1605"/>
                    <a:pt x="2212" y="1605"/>
                    <a:pt x="2212" y="1605"/>
                  </a:cubicBezTo>
                  <a:cubicBezTo>
                    <a:pt x="2214" y="1604"/>
                    <a:pt x="2214" y="1604"/>
                    <a:pt x="2214" y="1604"/>
                  </a:cubicBezTo>
                  <a:cubicBezTo>
                    <a:pt x="2212" y="1605"/>
                    <a:pt x="2212" y="1605"/>
                    <a:pt x="2212" y="1605"/>
                  </a:cubicBezTo>
                  <a:cubicBezTo>
                    <a:pt x="2212" y="1605"/>
                    <a:pt x="2212" y="1605"/>
                    <a:pt x="2212" y="1605"/>
                  </a:cubicBezTo>
                  <a:cubicBezTo>
                    <a:pt x="2214" y="1604"/>
                    <a:pt x="2214" y="1604"/>
                    <a:pt x="2214" y="1604"/>
                  </a:cubicBezTo>
                  <a:cubicBezTo>
                    <a:pt x="2212" y="1605"/>
                    <a:pt x="2212" y="1605"/>
                    <a:pt x="2212" y="1605"/>
                  </a:cubicBezTo>
                  <a:cubicBezTo>
                    <a:pt x="2215" y="1603"/>
                    <a:pt x="2215" y="1603"/>
                    <a:pt x="2215" y="1603"/>
                  </a:cubicBezTo>
                  <a:cubicBezTo>
                    <a:pt x="2212" y="1603"/>
                    <a:pt x="2212" y="1603"/>
                    <a:pt x="2212" y="1603"/>
                  </a:cubicBezTo>
                  <a:cubicBezTo>
                    <a:pt x="2212" y="1604"/>
                    <a:pt x="2212" y="1604"/>
                    <a:pt x="2212" y="1605"/>
                  </a:cubicBezTo>
                  <a:cubicBezTo>
                    <a:pt x="2215" y="1603"/>
                    <a:pt x="2215" y="1603"/>
                    <a:pt x="2215" y="1603"/>
                  </a:cubicBezTo>
                  <a:cubicBezTo>
                    <a:pt x="2212" y="1603"/>
                    <a:pt x="2212" y="1603"/>
                    <a:pt x="2212" y="1603"/>
                  </a:cubicBezTo>
                  <a:cubicBezTo>
                    <a:pt x="2216" y="1603"/>
                    <a:pt x="2216" y="1603"/>
                    <a:pt x="2216" y="1603"/>
                  </a:cubicBezTo>
                  <a:cubicBezTo>
                    <a:pt x="2213" y="1601"/>
                    <a:pt x="2213" y="1601"/>
                    <a:pt x="2213" y="1601"/>
                  </a:cubicBezTo>
                  <a:cubicBezTo>
                    <a:pt x="2212" y="1602"/>
                    <a:pt x="2212" y="1603"/>
                    <a:pt x="2212" y="1603"/>
                  </a:cubicBezTo>
                  <a:cubicBezTo>
                    <a:pt x="2216" y="1603"/>
                    <a:pt x="2216" y="1603"/>
                    <a:pt x="2216" y="1603"/>
                  </a:cubicBezTo>
                  <a:cubicBezTo>
                    <a:pt x="2213" y="1601"/>
                    <a:pt x="2213" y="1601"/>
                    <a:pt x="2213" y="1601"/>
                  </a:cubicBezTo>
                  <a:cubicBezTo>
                    <a:pt x="2213" y="1601"/>
                    <a:pt x="2213" y="1601"/>
                    <a:pt x="2213" y="1601"/>
                  </a:cubicBezTo>
                  <a:cubicBezTo>
                    <a:pt x="2216" y="1603"/>
                    <a:pt x="2216" y="1603"/>
                    <a:pt x="2216" y="1603"/>
                  </a:cubicBezTo>
                  <a:cubicBezTo>
                    <a:pt x="2215" y="1600"/>
                    <a:pt x="2215" y="1600"/>
                    <a:pt x="2215" y="1600"/>
                  </a:cubicBezTo>
                  <a:cubicBezTo>
                    <a:pt x="2214" y="1600"/>
                    <a:pt x="2213" y="1600"/>
                    <a:pt x="2213" y="1601"/>
                  </a:cubicBezTo>
                  <a:cubicBezTo>
                    <a:pt x="2216" y="1603"/>
                    <a:pt x="2216" y="1603"/>
                    <a:pt x="2216" y="1603"/>
                  </a:cubicBezTo>
                  <a:cubicBezTo>
                    <a:pt x="2215" y="1600"/>
                    <a:pt x="2215" y="1600"/>
                    <a:pt x="2215" y="1600"/>
                  </a:cubicBezTo>
                  <a:cubicBezTo>
                    <a:pt x="2216" y="1603"/>
                    <a:pt x="2216" y="1603"/>
                    <a:pt x="2216" y="1603"/>
                  </a:cubicBezTo>
                  <a:cubicBezTo>
                    <a:pt x="2216" y="1600"/>
                    <a:pt x="2216" y="1600"/>
                    <a:pt x="2216" y="1600"/>
                  </a:cubicBezTo>
                  <a:cubicBezTo>
                    <a:pt x="2215" y="1600"/>
                    <a:pt x="2215" y="1600"/>
                    <a:pt x="2215" y="1600"/>
                  </a:cubicBezTo>
                  <a:cubicBezTo>
                    <a:pt x="2216" y="1603"/>
                    <a:pt x="2216" y="1603"/>
                    <a:pt x="2216" y="1603"/>
                  </a:cubicBezTo>
                  <a:cubicBezTo>
                    <a:pt x="2216" y="1600"/>
                    <a:pt x="2216" y="1600"/>
                    <a:pt x="2216" y="1600"/>
                  </a:cubicBezTo>
                  <a:cubicBezTo>
                    <a:pt x="2216" y="1602"/>
                    <a:pt x="2216" y="1602"/>
                    <a:pt x="2216" y="1602"/>
                  </a:cubicBezTo>
                  <a:cubicBezTo>
                    <a:pt x="2216" y="1600"/>
                    <a:pt x="2216" y="1600"/>
                    <a:pt x="2216" y="1600"/>
                  </a:cubicBezTo>
                  <a:cubicBezTo>
                    <a:pt x="2216" y="1600"/>
                    <a:pt x="2216" y="1600"/>
                    <a:pt x="2216" y="1600"/>
                  </a:cubicBezTo>
                  <a:cubicBezTo>
                    <a:pt x="2216" y="1602"/>
                    <a:pt x="2216" y="1602"/>
                    <a:pt x="2216" y="1602"/>
                  </a:cubicBezTo>
                  <a:cubicBezTo>
                    <a:pt x="2216" y="1600"/>
                    <a:pt x="2216" y="1600"/>
                    <a:pt x="2216" y="1600"/>
                  </a:cubicBezTo>
                  <a:cubicBezTo>
                    <a:pt x="2216" y="1600"/>
                    <a:pt x="2216" y="1600"/>
                    <a:pt x="2216" y="1600"/>
                  </a:cubicBezTo>
                  <a:cubicBezTo>
                    <a:pt x="2216" y="1600"/>
                    <a:pt x="2216" y="1600"/>
                    <a:pt x="2216" y="1600"/>
                  </a:cubicBezTo>
                  <a:cubicBezTo>
                    <a:pt x="2216" y="1600"/>
                    <a:pt x="2216" y="1600"/>
                    <a:pt x="2216" y="1600"/>
                  </a:cubicBezTo>
                  <a:cubicBezTo>
                    <a:pt x="2216" y="1600"/>
                    <a:pt x="2216" y="1600"/>
                    <a:pt x="2216" y="1600"/>
                  </a:cubicBezTo>
                  <a:cubicBezTo>
                    <a:pt x="2216" y="1600"/>
                    <a:pt x="2216" y="1600"/>
                    <a:pt x="2216" y="1600"/>
                  </a:cubicBezTo>
                  <a:cubicBezTo>
                    <a:pt x="2216" y="1600"/>
                    <a:pt x="2215" y="1599"/>
                    <a:pt x="2215" y="1599"/>
                  </a:cubicBezTo>
                  <a:cubicBezTo>
                    <a:pt x="2211" y="1598"/>
                    <a:pt x="2204" y="1594"/>
                    <a:pt x="2195" y="1589"/>
                  </a:cubicBezTo>
                  <a:cubicBezTo>
                    <a:pt x="2158" y="1569"/>
                    <a:pt x="2081" y="1523"/>
                    <a:pt x="1986" y="1466"/>
                  </a:cubicBezTo>
                  <a:cubicBezTo>
                    <a:pt x="1844" y="1380"/>
                    <a:pt x="1662" y="1269"/>
                    <a:pt x="1516" y="1178"/>
                  </a:cubicBezTo>
                  <a:cubicBezTo>
                    <a:pt x="1443" y="1133"/>
                    <a:pt x="1378" y="1094"/>
                    <a:pt x="1332" y="1065"/>
                  </a:cubicBezTo>
                  <a:cubicBezTo>
                    <a:pt x="1309" y="1051"/>
                    <a:pt x="1291" y="1040"/>
                    <a:pt x="1278" y="1032"/>
                  </a:cubicBezTo>
                  <a:cubicBezTo>
                    <a:pt x="1272" y="1028"/>
                    <a:pt x="1267" y="1025"/>
                    <a:pt x="1263" y="1023"/>
                  </a:cubicBezTo>
                  <a:cubicBezTo>
                    <a:pt x="1260" y="1021"/>
                    <a:pt x="1258" y="1020"/>
                    <a:pt x="1258" y="1020"/>
                  </a:cubicBezTo>
                  <a:cubicBezTo>
                    <a:pt x="1256" y="1018"/>
                    <a:pt x="1254" y="1019"/>
                    <a:pt x="1253" y="1021"/>
                  </a:cubicBezTo>
                  <a:cubicBezTo>
                    <a:pt x="1252" y="1023"/>
                    <a:pt x="1252" y="1025"/>
                    <a:pt x="1254" y="1026"/>
                  </a:cubicBezTo>
                  <a:cubicBezTo>
                    <a:pt x="1254" y="1026"/>
                    <a:pt x="1258" y="1029"/>
                    <a:pt x="1265" y="1033"/>
                  </a:cubicBezTo>
                  <a:cubicBezTo>
                    <a:pt x="1317" y="1065"/>
                    <a:pt x="1551" y="1210"/>
                    <a:pt x="1772" y="1348"/>
                  </a:cubicBezTo>
                  <a:cubicBezTo>
                    <a:pt x="1883" y="1417"/>
                    <a:pt x="1990" y="1484"/>
                    <a:pt x="2070" y="1534"/>
                  </a:cubicBezTo>
                  <a:cubicBezTo>
                    <a:pt x="2109" y="1559"/>
                    <a:pt x="2142" y="1580"/>
                    <a:pt x="2165" y="1594"/>
                  </a:cubicBezTo>
                  <a:cubicBezTo>
                    <a:pt x="2177" y="1602"/>
                    <a:pt x="2186" y="1608"/>
                    <a:pt x="2192" y="1612"/>
                  </a:cubicBezTo>
                  <a:cubicBezTo>
                    <a:pt x="2195" y="1614"/>
                    <a:pt x="2197" y="1615"/>
                    <a:pt x="2199" y="1616"/>
                  </a:cubicBezTo>
                  <a:cubicBezTo>
                    <a:pt x="2200" y="1617"/>
                    <a:pt x="2200" y="1617"/>
                    <a:pt x="2200" y="1617"/>
                  </a:cubicBezTo>
                  <a:cubicBezTo>
                    <a:pt x="2201" y="1618"/>
                    <a:pt x="2201" y="1618"/>
                    <a:pt x="2201" y="1618"/>
                  </a:cubicBezTo>
                  <a:cubicBezTo>
                    <a:pt x="2201" y="1618"/>
                    <a:pt x="2201" y="1618"/>
                    <a:pt x="2201" y="1618"/>
                  </a:cubicBezTo>
                  <a:cubicBezTo>
                    <a:pt x="2202" y="1616"/>
                    <a:pt x="2202" y="1616"/>
                    <a:pt x="2202" y="1616"/>
                  </a:cubicBezTo>
                  <a:cubicBezTo>
                    <a:pt x="2200" y="1617"/>
                    <a:pt x="2200" y="1617"/>
                    <a:pt x="2200" y="1617"/>
                  </a:cubicBezTo>
                  <a:cubicBezTo>
                    <a:pt x="2201" y="1618"/>
                    <a:pt x="2201" y="1618"/>
                    <a:pt x="2201" y="1618"/>
                  </a:cubicBezTo>
                  <a:cubicBezTo>
                    <a:pt x="2202" y="1616"/>
                    <a:pt x="2202" y="1616"/>
                    <a:pt x="2202" y="1616"/>
                  </a:cubicBezTo>
                  <a:cubicBezTo>
                    <a:pt x="2200" y="1617"/>
                    <a:pt x="2200" y="1617"/>
                    <a:pt x="2200" y="1617"/>
                  </a:cubicBezTo>
                  <a:cubicBezTo>
                    <a:pt x="2203" y="1615"/>
                    <a:pt x="2203" y="1615"/>
                    <a:pt x="2203" y="1615"/>
                  </a:cubicBezTo>
                  <a:cubicBezTo>
                    <a:pt x="2200" y="1617"/>
                    <a:pt x="2200" y="1617"/>
                    <a:pt x="2200" y="1617"/>
                  </a:cubicBezTo>
                  <a:cubicBezTo>
                    <a:pt x="2200" y="1617"/>
                    <a:pt x="2200" y="1617"/>
                    <a:pt x="2200" y="1617"/>
                  </a:cubicBezTo>
                  <a:cubicBezTo>
                    <a:pt x="2203" y="1615"/>
                    <a:pt x="2203" y="1615"/>
                    <a:pt x="2203" y="1615"/>
                  </a:cubicBezTo>
                  <a:cubicBezTo>
                    <a:pt x="2200" y="1617"/>
                    <a:pt x="2200" y="1617"/>
                    <a:pt x="2200" y="1617"/>
                  </a:cubicBezTo>
                  <a:cubicBezTo>
                    <a:pt x="2203" y="1615"/>
                    <a:pt x="2203" y="1615"/>
                    <a:pt x="2203" y="1615"/>
                  </a:cubicBezTo>
                  <a:cubicBezTo>
                    <a:pt x="2199" y="1615"/>
                    <a:pt x="2199" y="1615"/>
                    <a:pt x="2199" y="1615"/>
                  </a:cubicBezTo>
                  <a:cubicBezTo>
                    <a:pt x="2200" y="1616"/>
                    <a:pt x="2200" y="1616"/>
                    <a:pt x="2200" y="1617"/>
                  </a:cubicBezTo>
                  <a:cubicBezTo>
                    <a:pt x="2203" y="1615"/>
                    <a:pt x="2203" y="1615"/>
                    <a:pt x="2203" y="1615"/>
                  </a:cubicBezTo>
                  <a:cubicBezTo>
                    <a:pt x="2199" y="1615"/>
                    <a:pt x="2199" y="1615"/>
                    <a:pt x="2199" y="1615"/>
                  </a:cubicBezTo>
                  <a:cubicBezTo>
                    <a:pt x="2203" y="1615"/>
                    <a:pt x="2203" y="1615"/>
                    <a:pt x="2203" y="1615"/>
                  </a:cubicBezTo>
                  <a:cubicBezTo>
                    <a:pt x="2200" y="1613"/>
                    <a:pt x="2200" y="1613"/>
                    <a:pt x="2200" y="1613"/>
                  </a:cubicBezTo>
                  <a:cubicBezTo>
                    <a:pt x="2200" y="1613"/>
                    <a:pt x="2199" y="1614"/>
                    <a:pt x="2199" y="1615"/>
                  </a:cubicBezTo>
                  <a:cubicBezTo>
                    <a:pt x="2203" y="1615"/>
                    <a:pt x="2203" y="1615"/>
                    <a:pt x="2203" y="1615"/>
                  </a:cubicBezTo>
                  <a:cubicBezTo>
                    <a:pt x="2200" y="1613"/>
                    <a:pt x="2200" y="1613"/>
                    <a:pt x="2200" y="1613"/>
                  </a:cubicBezTo>
                  <a:cubicBezTo>
                    <a:pt x="2203" y="1615"/>
                    <a:pt x="2203" y="1615"/>
                    <a:pt x="2203" y="1615"/>
                  </a:cubicBezTo>
                  <a:cubicBezTo>
                    <a:pt x="2200" y="1613"/>
                    <a:pt x="2200" y="1613"/>
                    <a:pt x="2200" y="1613"/>
                  </a:cubicBezTo>
                  <a:cubicBezTo>
                    <a:pt x="2203" y="1614"/>
                    <a:pt x="2203" y="1614"/>
                    <a:pt x="2203" y="1614"/>
                  </a:cubicBezTo>
                  <a:cubicBezTo>
                    <a:pt x="2202" y="1611"/>
                    <a:pt x="2202" y="1611"/>
                    <a:pt x="2202" y="1611"/>
                  </a:cubicBezTo>
                  <a:cubicBezTo>
                    <a:pt x="2201" y="1612"/>
                    <a:pt x="2201" y="1612"/>
                    <a:pt x="2200" y="1613"/>
                  </a:cubicBezTo>
                  <a:cubicBezTo>
                    <a:pt x="2203" y="1614"/>
                    <a:pt x="2203" y="1614"/>
                    <a:pt x="2203" y="1614"/>
                  </a:cubicBezTo>
                  <a:cubicBezTo>
                    <a:pt x="2202" y="1611"/>
                    <a:pt x="2202" y="1611"/>
                    <a:pt x="2202" y="1611"/>
                  </a:cubicBezTo>
                  <a:cubicBezTo>
                    <a:pt x="2202" y="1613"/>
                    <a:pt x="2202" y="1613"/>
                    <a:pt x="2202" y="1613"/>
                  </a:cubicBezTo>
                  <a:cubicBezTo>
                    <a:pt x="2202" y="1611"/>
                    <a:pt x="2202" y="1611"/>
                    <a:pt x="2202" y="1611"/>
                  </a:cubicBezTo>
                  <a:cubicBezTo>
                    <a:pt x="2202" y="1611"/>
                    <a:pt x="2202" y="1611"/>
                    <a:pt x="2202" y="1611"/>
                  </a:cubicBezTo>
                  <a:cubicBezTo>
                    <a:pt x="2202" y="1613"/>
                    <a:pt x="2202" y="1613"/>
                    <a:pt x="2202" y="1613"/>
                  </a:cubicBezTo>
                  <a:cubicBezTo>
                    <a:pt x="2202" y="1611"/>
                    <a:pt x="2202" y="1611"/>
                    <a:pt x="2202" y="1611"/>
                  </a:cubicBezTo>
                  <a:cubicBezTo>
                    <a:pt x="2202" y="1611"/>
                    <a:pt x="2202" y="1611"/>
                    <a:pt x="2201" y="1611"/>
                  </a:cubicBezTo>
                  <a:cubicBezTo>
                    <a:pt x="2197" y="1610"/>
                    <a:pt x="2190" y="1607"/>
                    <a:pt x="2181" y="1602"/>
                  </a:cubicBezTo>
                  <a:cubicBezTo>
                    <a:pt x="2144" y="1583"/>
                    <a:pt x="2070" y="1537"/>
                    <a:pt x="1978" y="1480"/>
                  </a:cubicBezTo>
                  <a:cubicBezTo>
                    <a:pt x="1841" y="1394"/>
                    <a:pt x="1666" y="1281"/>
                    <a:pt x="1521" y="1190"/>
                  </a:cubicBezTo>
                  <a:cubicBezTo>
                    <a:pt x="1449" y="1144"/>
                    <a:pt x="1384" y="1104"/>
                    <a:pt x="1336" y="1075"/>
                  </a:cubicBezTo>
                  <a:cubicBezTo>
                    <a:pt x="1311" y="1060"/>
                    <a:pt x="1291" y="1049"/>
                    <a:pt x="1276" y="1041"/>
                  </a:cubicBezTo>
                  <a:cubicBezTo>
                    <a:pt x="1269" y="1037"/>
                    <a:pt x="1263" y="1034"/>
                    <a:pt x="1258" y="1031"/>
                  </a:cubicBezTo>
                  <a:cubicBezTo>
                    <a:pt x="1255" y="1030"/>
                    <a:pt x="1253" y="1030"/>
                    <a:pt x="1251" y="1029"/>
                  </a:cubicBezTo>
                  <a:cubicBezTo>
                    <a:pt x="1250" y="1028"/>
                    <a:pt x="1248" y="1028"/>
                    <a:pt x="1246" y="1028"/>
                  </a:cubicBezTo>
                  <a:cubicBezTo>
                    <a:pt x="1246" y="1028"/>
                    <a:pt x="1245" y="1028"/>
                    <a:pt x="1244" y="1028"/>
                  </a:cubicBezTo>
                  <a:cubicBezTo>
                    <a:pt x="1243" y="1029"/>
                    <a:pt x="1242" y="1029"/>
                    <a:pt x="1242" y="1030"/>
                  </a:cubicBezTo>
                  <a:cubicBezTo>
                    <a:pt x="1242" y="1030"/>
                    <a:pt x="1242" y="1030"/>
                    <a:pt x="1242" y="1030"/>
                  </a:cubicBezTo>
                  <a:cubicBezTo>
                    <a:pt x="1241" y="1031"/>
                    <a:pt x="1241" y="1032"/>
                    <a:pt x="1241" y="1033"/>
                  </a:cubicBezTo>
                  <a:cubicBezTo>
                    <a:pt x="1241" y="1035"/>
                    <a:pt x="1242" y="1036"/>
                    <a:pt x="1242" y="1037"/>
                  </a:cubicBezTo>
                  <a:cubicBezTo>
                    <a:pt x="1243" y="1039"/>
                    <a:pt x="1245" y="1041"/>
                    <a:pt x="1248" y="1044"/>
                  </a:cubicBezTo>
                  <a:cubicBezTo>
                    <a:pt x="1253" y="1049"/>
                    <a:pt x="1261" y="1056"/>
                    <a:pt x="1272" y="1064"/>
                  </a:cubicBezTo>
                  <a:cubicBezTo>
                    <a:pt x="1313" y="1093"/>
                    <a:pt x="1390" y="1143"/>
                    <a:pt x="1484" y="1202"/>
                  </a:cubicBezTo>
                  <a:cubicBezTo>
                    <a:pt x="1764" y="1377"/>
                    <a:pt x="2190" y="1628"/>
                    <a:pt x="2190" y="1628"/>
                  </a:cubicBezTo>
                  <a:cubicBezTo>
                    <a:pt x="2192" y="1624"/>
                    <a:pt x="2192" y="1624"/>
                    <a:pt x="2192" y="1624"/>
                  </a:cubicBezTo>
                  <a:cubicBezTo>
                    <a:pt x="2189" y="1622"/>
                    <a:pt x="2189" y="1622"/>
                    <a:pt x="2189" y="1622"/>
                  </a:cubicBezTo>
                  <a:cubicBezTo>
                    <a:pt x="2192" y="1624"/>
                    <a:pt x="2192" y="1624"/>
                    <a:pt x="2192" y="1624"/>
                  </a:cubicBezTo>
                  <a:cubicBezTo>
                    <a:pt x="2191" y="1620"/>
                    <a:pt x="2191" y="1620"/>
                    <a:pt x="2191" y="1620"/>
                  </a:cubicBezTo>
                  <a:cubicBezTo>
                    <a:pt x="2190" y="1621"/>
                    <a:pt x="2189" y="1621"/>
                    <a:pt x="2189" y="1622"/>
                  </a:cubicBezTo>
                  <a:cubicBezTo>
                    <a:pt x="2192" y="1624"/>
                    <a:pt x="2192" y="1624"/>
                    <a:pt x="2192" y="1624"/>
                  </a:cubicBezTo>
                  <a:cubicBezTo>
                    <a:pt x="2191" y="1620"/>
                    <a:pt x="2191" y="1620"/>
                    <a:pt x="2191" y="1620"/>
                  </a:cubicBezTo>
                  <a:cubicBezTo>
                    <a:pt x="2192" y="1624"/>
                    <a:pt x="2192" y="1624"/>
                    <a:pt x="2192" y="1624"/>
                  </a:cubicBezTo>
                  <a:cubicBezTo>
                    <a:pt x="2192" y="1620"/>
                    <a:pt x="2192" y="1620"/>
                    <a:pt x="2192" y="1620"/>
                  </a:cubicBezTo>
                  <a:cubicBezTo>
                    <a:pt x="2192" y="1620"/>
                    <a:pt x="2191" y="1620"/>
                    <a:pt x="2191" y="1620"/>
                  </a:cubicBezTo>
                  <a:cubicBezTo>
                    <a:pt x="2192" y="1624"/>
                    <a:pt x="2192" y="1624"/>
                    <a:pt x="2192" y="1624"/>
                  </a:cubicBezTo>
                  <a:cubicBezTo>
                    <a:pt x="2192" y="1620"/>
                    <a:pt x="2192" y="1620"/>
                    <a:pt x="2192" y="1620"/>
                  </a:cubicBezTo>
                  <a:cubicBezTo>
                    <a:pt x="2192" y="1623"/>
                    <a:pt x="2192" y="1623"/>
                    <a:pt x="2192" y="1623"/>
                  </a:cubicBezTo>
                  <a:cubicBezTo>
                    <a:pt x="2193" y="1620"/>
                    <a:pt x="2193" y="1620"/>
                    <a:pt x="2193" y="1620"/>
                  </a:cubicBezTo>
                  <a:cubicBezTo>
                    <a:pt x="2193" y="1620"/>
                    <a:pt x="2193" y="1620"/>
                    <a:pt x="2192" y="1620"/>
                  </a:cubicBezTo>
                  <a:cubicBezTo>
                    <a:pt x="2192" y="1623"/>
                    <a:pt x="2192" y="1623"/>
                    <a:pt x="2192" y="1623"/>
                  </a:cubicBezTo>
                  <a:cubicBezTo>
                    <a:pt x="2193" y="1620"/>
                    <a:pt x="2193" y="1620"/>
                    <a:pt x="2193" y="1620"/>
                  </a:cubicBezTo>
                  <a:cubicBezTo>
                    <a:pt x="2193" y="1620"/>
                    <a:pt x="2192" y="1620"/>
                    <a:pt x="2191" y="1620"/>
                  </a:cubicBezTo>
                  <a:cubicBezTo>
                    <a:pt x="2188" y="1618"/>
                    <a:pt x="2181" y="1614"/>
                    <a:pt x="2172" y="1609"/>
                  </a:cubicBezTo>
                  <a:cubicBezTo>
                    <a:pt x="2101" y="1568"/>
                    <a:pt x="1868" y="1425"/>
                    <a:pt x="1652" y="1292"/>
                  </a:cubicBezTo>
                  <a:cubicBezTo>
                    <a:pt x="1545" y="1226"/>
                    <a:pt x="1442" y="1163"/>
                    <a:pt x="1365" y="1115"/>
                  </a:cubicBezTo>
                  <a:cubicBezTo>
                    <a:pt x="1327" y="1092"/>
                    <a:pt x="1296" y="1072"/>
                    <a:pt x="1274" y="1059"/>
                  </a:cubicBezTo>
                  <a:cubicBezTo>
                    <a:pt x="1263" y="1052"/>
                    <a:pt x="1255" y="1047"/>
                    <a:pt x="1249" y="1043"/>
                  </a:cubicBezTo>
                  <a:cubicBezTo>
                    <a:pt x="1243" y="1040"/>
                    <a:pt x="1240" y="1038"/>
                    <a:pt x="1240" y="1038"/>
                  </a:cubicBezTo>
                  <a:cubicBezTo>
                    <a:pt x="1238" y="1037"/>
                    <a:pt x="1236" y="1037"/>
                    <a:pt x="1234" y="1039"/>
                  </a:cubicBezTo>
                  <a:cubicBezTo>
                    <a:pt x="1233" y="1041"/>
                    <a:pt x="1234" y="1043"/>
                    <a:pt x="1236" y="1045"/>
                  </a:cubicBezTo>
                  <a:cubicBezTo>
                    <a:pt x="2182" y="1636"/>
                    <a:pt x="2182" y="1636"/>
                    <a:pt x="2182" y="1636"/>
                  </a:cubicBezTo>
                  <a:cubicBezTo>
                    <a:pt x="2184" y="1633"/>
                    <a:pt x="2184" y="1633"/>
                    <a:pt x="2184" y="1633"/>
                  </a:cubicBezTo>
                  <a:cubicBezTo>
                    <a:pt x="2181" y="1630"/>
                    <a:pt x="2181" y="1630"/>
                    <a:pt x="2181" y="1630"/>
                  </a:cubicBezTo>
                  <a:cubicBezTo>
                    <a:pt x="2183" y="1632"/>
                    <a:pt x="2183" y="1632"/>
                    <a:pt x="2183" y="1632"/>
                  </a:cubicBezTo>
                  <a:cubicBezTo>
                    <a:pt x="2182" y="1629"/>
                    <a:pt x="2182" y="1629"/>
                    <a:pt x="2182" y="1629"/>
                  </a:cubicBezTo>
                  <a:cubicBezTo>
                    <a:pt x="2182" y="1629"/>
                    <a:pt x="2181" y="1630"/>
                    <a:pt x="2181" y="1630"/>
                  </a:cubicBezTo>
                  <a:cubicBezTo>
                    <a:pt x="2183" y="1632"/>
                    <a:pt x="2183" y="1632"/>
                    <a:pt x="2183" y="1632"/>
                  </a:cubicBezTo>
                  <a:cubicBezTo>
                    <a:pt x="2182" y="1629"/>
                    <a:pt x="2182" y="1629"/>
                    <a:pt x="2182" y="1629"/>
                  </a:cubicBezTo>
                  <a:cubicBezTo>
                    <a:pt x="2182" y="1630"/>
                    <a:pt x="2182" y="1630"/>
                    <a:pt x="2182" y="1630"/>
                  </a:cubicBezTo>
                  <a:cubicBezTo>
                    <a:pt x="2182" y="1629"/>
                    <a:pt x="2182" y="1629"/>
                    <a:pt x="2182" y="1629"/>
                  </a:cubicBezTo>
                  <a:cubicBezTo>
                    <a:pt x="2182" y="1629"/>
                    <a:pt x="2182" y="1629"/>
                    <a:pt x="2182" y="1629"/>
                  </a:cubicBezTo>
                  <a:cubicBezTo>
                    <a:pt x="2182" y="1630"/>
                    <a:pt x="2182" y="1630"/>
                    <a:pt x="2182" y="1630"/>
                  </a:cubicBezTo>
                  <a:cubicBezTo>
                    <a:pt x="2182" y="1629"/>
                    <a:pt x="2182" y="1629"/>
                    <a:pt x="2182" y="1629"/>
                  </a:cubicBezTo>
                  <a:cubicBezTo>
                    <a:pt x="2182" y="1629"/>
                    <a:pt x="2182" y="1629"/>
                    <a:pt x="2182" y="1629"/>
                  </a:cubicBezTo>
                  <a:cubicBezTo>
                    <a:pt x="2181" y="1629"/>
                    <a:pt x="2179" y="1629"/>
                    <a:pt x="2176" y="1628"/>
                  </a:cubicBezTo>
                  <a:cubicBezTo>
                    <a:pt x="2170" y="1626"/>
                    <a:pt x="2161" y="1622"/>
                    <a:pt x="2149" y="1616"/>
                  </a:cubicBezTo>
                  <a:cubicBezTo>
                    <a:pt x="2106" y="1594"/>
                    <a:pt x="2026" y="1547"/>
                    <a:pt x="1931" y="1490"/>
                  </a:cubicBezTo>
                  <a:cubicBezTo>
                    <a:pt x="1789" y="1404"/>
                    <a:pt x="1613" y="1293"/>
                    <a:pt x="1473" y="1204"/>
                  </a:cubicBezTo>
                  <a:cubicBezTo>
                    <a:pt x="1402" y="1159"/>
                    <a:pt x="1341" y="1120"/>
                    <a:pt x="1297" y="1092"/>
                  </a:cubicBezTo>
                  <a:cubicBezTo>
                    <a:pt x="1275" y="1078"/>
                    <a:pt x="1258" y="1067"/>
                    <a:pt x="1246" y="1059"/>
                  </a:cubicBezTo>
                  <a:cubicBezTo>
                    <a:pt x="1240" y="1055"/>
                    <a:pt x="1235" y="1052"/>
                    <a:pt x="1232" y="1050"/>
                  </a:cubicBezTo>
                  <a:cubicBezTo>
                    <a:pt x="1229" y="1048"/>
                    <a:pt x="1227" y="1047"/>
                    <a:pt x="1227" y="1047"/>
                  </a:cubicBezTo>
                  <a:cubicBezTo>
                    <a:pt x="1225" y="1046"/>
                    <a:pt x="1223" y="1046"/>
                    <a:pt x="1222" y="1048"/>
                  </a:cubicBezTo>
                  <a:cubicBezTo>
                    <a:pt x="1221" y="1049"/>
                    <a:pt x="1221" y="1050"/>
                    <a:pt x="1221" y="1051"/>
                  </a:cubicBezTo>
                  <a:cubicBezTo>
                    <a:pt x="1221" y="1052"/>
                    <a:pt x="1221" y="1052"/>
                    <a:pt x="1222" y="1053"/>
                  </a:cubicBezTo>
                  <a:cubicBezTo>
                    <a:pt x="1222" y="1053"/>
                    <a:pt x="1222" y="1053"/>
                    <a:pt x="1222" y="1054"/>
                  </a:cubicBezTo>
                  <a:cubicBezTo>
                    <a:pt x="1223" y="1054"/>
                    <a:pt x="1223" y="1054"/>
                    <a:pt x="1223" y="1054"/>
                  </a:cubicBezTo>
                  <a:cubicBezTo>
                    <a:pt x="1224" y="1055"/>
                    <a:pt x="1226" y="1056"/>
                    <a:pt x="1228" y="1058"/>
                  </a:cubicBezTo>
                  <a:cubicBezTo>
                    <a:pt x="1247" y="1070"/>
                    <a:pt x="1316" y="1113"/>
                    <a:pt x="1407" y="1169"/>
                  </a:cubicBezTo>
                  <a:cubicBezTo>
                    <a:pt x="1545" y="1254"/>
                    <a:pt x="1734" y="1372"/>
                    <a:pt x="1890" y="1468"/>
                  </a:cubicBezTo>
                  <a:cubicBezTo>
                    <a:pt x="1968" y="1516"/>
                    <a:pt x="2037" y="1560"/>
                    <a:pt x="2087" y="1591"/>
                  </a:cubicBezTo>
                  <a:cubicBezTo>
                    <a:pt x="2112" y="1607"/>
                    <a:pt x="2132" y="1620"/>
                    <a:pt x="2145" y="1629"/>
                  </a:cubicBezTo>
                  <a:cubicBezTo>
                    <a:pt x="2152" y="1633"/>
                    <a:pt x="2157" y="1637"/>
                    <a:pt x="2161" y="1639"/>
                  </a:cubicBezTo>
                  <a:cubicBezTo>
                    <a:pt x="2163" y="1640"/>
                    <a:pt x="2164" y="1641"/>
                    <a:pt x="2165" y="1642"/>
                  </a:cubicBezTo>
                  <a:cubicBezTo>
                    <a:pt x="2165" y="1642"/>
                    <a:pt x="2166" y="1643"/>
                    <a:pt x="2166" y="1643"/>
                  </a:cubicBezTo>
                  <a:cubicBezTo>
                    <a:pt x="2166" y="1643"/>
                    <a:pt x="2166" y="1643"/>
                    <a:pt x="2166" y="1643"/>
                  </a:cubicBezTo>
                  <a:cubicBezTo>
                    <a:pt x="2167" y="1641"/>
                    <a:pt x="2167" y="1641"/>
                    <a:pt x="2167" y="1641"/>
                  </a:cubicBezTo>
                  <a:cubicBezTo>
                    <a:pt x="2166" y="1642"/>
                    <a:pt x="2166" y="1642"/>
                    <a:pt x="2166" y="1642"/>
                  </a:cubicBezTo>
                  <a:cubicBezTo>
                    <a:pt x="2166" y="1643"/>
                    <a:pt x="2166" y="1643"/>
                    <a:pt x="2166" y="1643"/>
                  </a:cubicBezTo>
                  <a:cubicBezTo>
                    <a:pt x="2167" y="1641"/>
                    <a:pt x="2167" y="1641"/>
                    <a:pt x="2167" y="1641"/>
                  </a:cubicBezTo>
                  <a:cubicBezTo>
                    <a:pt x="2166" y="1642"/>
                    <a:pt x="2166" y="1642"/>
                    <a:pt x="2166" y="1642"/>
                  </a:cubicBezTo>
                  <a:cubicBezTo>
                    <a:pt x="2168" y="1641"/>
                    <a:pt x="2168" y="1641"/>
                    <a:pt x="2168" y="1641"/>
                  </a:cubicBezTo>
                  <a:cubicBezTo>
                    <a:pt x="2165" y="1642"/>
                    <a:pt x="2165" y="1642"/>
                    <a:pt x="2165" y="1642"/>
                  </a:cubicBezTo>
                  <a:cubicBezTo>
                    <a:pt x="2166" y="1642"/>
                    <a:pt x="2166" y="1642"/>
                    <a:pt x="2166" y="1642"/>
                  </a:cubicBezTo>
                  <a:cubicBezTo>
                    <a:pt x="2168" y="1641"/>
                    <a:pt x="2168" y="1641"/>
                    <a:pt x="2168" y="1641"/>
                  </a:cubicBezTo>
                  <a:cubicBezTo>
                    <a:pt x="2165" y="1642"/>
                    <a:pt x="2165" y="1642"/>
                    <a:pt x="2165" y="1642"/>
                  </a:cubicBezTo>
                  <a:cubicBezTo>
                    <a:pt x="2169" y="1640"/>
                    <a:pt x="2169" y="1640"/>
                    <a:pt x="2169" y="1640"/>
                  </a:cubicBezTo>
                  <a:cubicBezTo>
                    <a:pt x="2165" y="1640"/>
                    <a:pt x="2165" y="1640"/>
                    <a:pt x="2165" y="1640"/>
                  </a:cubicBezTo>
                  <a:cubicBezTo>
                    <a:pt x="2165" y="1641"/>
                    <a:pt x="2165" y="1642"/>
                    <a:pt x="2165" y="1642"/>
                  </a:cubicBezTo>
                  <a:cubicBezTo>
                    <a:pt x="2169" y="1640"/>
                    <a:pt x="2169" y="1640"/>
                    <a:pt x="2169" y="1640"/>
                  </a:cubicBezTo>
                  <a:cubicBezTo>
                    <a:pt x="2165" y="1640"/>
                    <a:pt x="2165" y="1640"/>
                    <a:pt x="2165" y="1640"/>
                  </a:cubicBezTo>
                  <a:cubicBezTo>
                    <a:pt x="2169" y="1640"/>
                    <a:pt x="2169" y="1640"/>
                    <a:pt x="2169" y="1640"/>
                  </a:cubicBezTo>
                  <a:cubicBezTo>
                    <a:pt x="2165" y="1638"/>
                    <a:pt x="2165" y="1638"/>
                    <a:pt x="2165" y="1638"/>
                  </a:cubicBezTo>
                  <a:cubicBezTo>
                    <a:pt x="2165" y="1639"/>
                    <a:pt x="2165" y="1640"/>
                    <a:pt x="2165" y="1640"/>
                  </a:cubicBezTo>
                  <a:cubicBezTo>
                    <a:pt x="2169" y="1640"/>
                    <a:pt x="2169" y="1640"/>
                    <a:pt x="2169" y="1640"/>
                  </a:cubicBezTo>
                  <a:cubicBezTo>
                    <a:pt x="2165" y="1638"/>
                    <a:pt x="2165" y="1638"/>
                    <a:pt x="2165" y="1638"/>
                  </a:cubicBezTo>
                  <a:cubicBezTo>
                    <a:pt x="2169" y="1640"/>
                    <a:pt x="2169" y="1640"/>
                    <a:pt x="2169" y="1640"/>
                  </a:cubicBezTo>
                  <a:cubicBezTo>
                    <a:pt x="2171" y="1637"/>
                    <a:pt x="2171" y="1637"/>
                    <a:pt x="2171" y="1637"/>
                  </a:cubicBezTo>
                  <a:cubicBezTo>
                    <a:pt x="1213" y="1051"/>
                    <a:pt x="1213" y="1051"/>
                    <a:pt x="1213" y="1051"/>
                  </a:cubicBezTo>
                  <a:cubicBezTo>
                    <a:pt x="1211" y="1050"/>
                    <a:pt x="1208" y="1050"/>
                    <a:pt x="1207" y="1052"/>
                  </a:cubicBezTo>
                  <a:cubicBezTo>
                    <a:pt x="1206" y="1054"/>
                    <a:pt x="1207" y="1056"/>
                    <a:pt x="1208" y="1058"/>
                  </a:cubicBezTo>
                  <a:cubicBezTo>
                    <a:pt x="2164" y="1655"/>
                    <a:pt x="2164" y="1655"/>
                    <a:pt x="2164" y="1655"/>
                  </a:cubicBezTo>
                  <a:cubicBezTo>
                    <a:pt x="2166" y="1651"/>
                    <a:pt x="2166" y="1651"/>
                    <a:pt x="2166" y="1651"/>
                  </a:cubicBezTo>
                  <a:cubicBezTo>
                    <a:pt x="2163" y="1649"/>
                    <a:pt x="2163" y="1649"/>
                    <a:pt x="2163" y="1649"/>
                  </a:cubicBezTo>
                  <a:cubicBezTo>
                    <a:pt x="2166" y="1651"/>
                    <a:pt x="2166" y="1651"/>
                    <a:pt x="2166" y="1651"/>
                  </a:cubicBezTo>
                  <a:cubicBezTo>
                    <a:pt x="2165" y="1648"/>
                    <a:pt x="2165" y="1648"/>
                    <a:pt x="2165" y="1648"/>
                  </a:cubicBezTo>
                  <a:cubicBezTo>
                    <a:pt x="2164" y="1648"/>
                    <a:pt x="2164" y="1648"/>
                    <a:pt x="2163" y="1649"/>
                  </a:cubicBezTo>
                  <a:cubicBezTo>
                    <a:pt x="2166" y="1651"/>
                    <a:pt x="2166" y="1651"/>
                    <a:pt x="2166" y="1651"/>
                  </a:cubicBezTo>
                  <a:cubicBezTo>
                    <a:pt x="2165" y="1648"/>
                    <a:pt x="2165" y="1648"/>
                    <a:pt x="2165" y="1648"/>
                  </a:cubicBezTo>
                  <a:cubicBezTo>
                    <a:pt x="2166" y="1650"/>
                    <a:pt x="2166" y="1650"/>
                    <a:pt x="2166" y="1650"/>
                  </a:cubicBezTo>
                  <a:cubicBezTo>
                    <a:pt x="2166" y="1648"/>
                    <a:pt x="2166" y="1648"/>
                    <a:pt x="2166" y="1648"/>
                  </a:cubicBezTo>
                  <a:cubicBezTo>
                    <a:pt x="2166" y="1648"/>
                    <a:pt x="2165" y="1648"/>
                    <a:pt x="2165" y="1648"/>
                  </a:cubicBezTo>
                  <a:cubicBezTo>
                    <a:pt x="2166" y="1650"/>
                    <a:pt x="2166" y="1650"/>
                    <a:pt x="2166" y="1650"/>
                  </a:cubicBezTo>
                  <a:cubicBezTo>
                    <a:pt x="2166" y="1648"/>
                    <a:pt x="2166" y="1648"/>
                    <a:pt x="2166" y="1648"/>
                  </a:cubicBezTo>
                  <a:cubicBezTo>
                    <a:pt x="2166" y="1648"/>
                    <a:pt x="2166" y="1648"/>
                    <a:pt x="2166" y="1648"/>
                  </a:cubicBezTo>
                  <a:cubicBezTo>
                    <a:pt x="2166" y="1648"/>
                    <a:pt x="2166" y="1648"/>
                    <a:pt x="2166" y="1648"/>
                  </a:cubicBezTo>
                  <a:cubicBezTo>
                    <a:pt x="2166" y="1648"/>
                    <a:pt x="2166" y="1648"/>
                    <a:pt x="2166" y="1648"/>
                  </a:cubicBezTo>
                  <a:cubicBezTo>
                    <a:pt x="2166" y="1648"/>
                    <a:pt x="2166" y="1648"/>
                    <a:pt x="2166" y="1648"/>
                  </a:cubicBezTo>
                  <a:cubicBezTo>
                    <a:pt x="2166" y="1648"/>
                    <a:pt x="2166" y="1648"/>
                    <a:pt x="2166" y="1648"/>
                  </a:cubicBezTo>
                  <a:cubicBezTo>
                    <a:pt x="2166" y="1648"/>
                    <a:pt x="2165" y="1648"/>
                    <a:pt x="2164" y="1647"/>
                  </a:cubicBezTo>
                  <a:cubicBezTo>
                    <a:pt x="2161" y="1646"/>
                    <a:pt x="2154" y="1643"/>
                    <a:pt x="2144" y="1637"/>
                  </a:cubicBezTo>
                  <a:cubicBezTo>
                    <a:pt x="2106" y="1617"/>
                    <a:pt x="2028" y="1571"/>
                    <a:pt x="1933" y="1513"/>
                  </a:cubicBezTo>
                  <a:cubicBezTo>
                    <a:pt x="1789" y="1427"/>
                    <a:pt x="1606" y="1313"/>
                    <a:pt x="1459" y="1222"/>
                  </a:cubicBezTo>
                  <a:cubicBezTo>
                    <a:pt x="1386" y="1176"/>
                    <a:pt x="1321" y="1136"/>
                    <a:pt x="1275" y="1107"/>
                  </a:cubicBezTo>
                  <a:cubicBezTo>
                    <a:pt x="1252" y="1092"/>
                    <a:pt x="1233" y="1081"/>
                    <a:pt x="1220" y="1073"/>
                  </a:cubicBezTo>
                  <a:cubicBezTo>
                    <a:pt x="1214" y="1069"/>
                    <a:pt x="1209" y="1066"/>
                    <a:pt x="1206" y="1064"/>
                  </a:cubicBezTo>
                  <a:cubicBezTo>
                    <a:pt x="1202" y="1062"/>
                    <a:pt x="1201" y="1060"/>
                    <a:pt x="1201" y="1060"/>
                  </a:cubicBezTo>
                  <a:cubicBezTo>
                    <a:pt x="1199" y="1060"/>
                    <a:pt x="1198" y="1060"/>
                    <a:pt x="1197" y="1060"/>
                  </a:cubicBezTo>
                  <a:cubicBezTo>
                    <a:pt x="1195" y="1061"/>
                    <a:pt x="1195" y="1062"/>
                    <a:pt x="1195" y="1064"/>
                  </a:cubicBezTo>
                  <a:cubicBezTo>
                    <a:pt x="1195" y="1065"/>
                    <a:pt x="1195" y="1066"/>
                    <a:pt x="1195" y="1066"/>
                  </a:cubicBezTo>
                  <a:cubicBezTo>
                    <a:pt x="1195" y="1067"/>
                    <a:pt x="1196" y="1067"/>
                    <a:pt x="1196" y="1067"/>
                  </a:cubicBezTo>
                  <a:cubicBezTo>
                    <a:pt x="1196" y="1067"/>
                    <a:pt x="1196" y="1067"/>
                    <a:pt x="1196" y="1067"/>
                  </a:cubicBezTo>
                  <a:cubicBezTo>
                    <a:pt x="1197" y="1067"/>
                    <a:pt x="1197" y="1068"/>
                    <a:pt x="1198" y="1068"/>
                  </a:cubicBezTo>
                  <a:cubicBezTo>
                    <a:pt x="1203" y="1072"/>
                    <a:pt x="1222" y="1083"/>
                    <a:pt x="1250" y="1101"/>
                  </a:cubicBezTo>
                  <a:cubicBezTo>
                    <a:pt x="1351" y="1163"/>
                    <a:pt x="1576" y="1301"/>
                    <a:pt x="1776" y="1425"/>
                  </a:cubicBezTo>
                  <a:cubicBezTo>
                    <a:pt x="1876" y="1486"/>
                    <a:pt x="1969" y="1545"/>
                    <a:pt x="2038" y="1588"/>
                  </a:cubicBezTo>
                  <a:cubicBezTo>
                    <a:pt x="2072" y="1610"/>
                    <a:pt x="2100" y="1628"/>
                    <a:pt x="2119" y="1641"/>
                  </a:cubicBezTo>
                  <a:cubicBezTo>
                    <a:pt x="2129" y="1647"/>
                    <a:pt x="2137" y="1652"/>
                    <a:pt x="2142" y="1656"/>
                  </a:cubicBezTo>
                  <a:cubicBezTo>
                    <a:pt x="2144" y="1658"/>
                    <a:pt x="2146" y="1659"/>
                    <a:pt x="2147" y="1660"/>
                  </a:cubicBezTo>
                  <a:cubicBezTo>
                    <a:pt x="2148" y="1661"/>
                    <a:pt x="2148" y="1661"/>
                    <a:pt x="2148" y="1661"/>
                  </a:cubicBezTo>
                  <a:cubicBezTo>
                    <a:pt x="2148" y="1661"/>
                    <a:pt x="2148" y="1661"/>
                    <a:pt x="2148" y="1661"/>
                  </a:cubicBezTo>
                  <a:cubicBezTo>
                    <a:pt x="2150" y="1660"/>
                    <a:pt x="2150" y="1660"/>
                    <a:pt x="2150" y="1660"/>
                  </a:cubicBezTo>
                  <a:cubicBezTo>
                    <a:pt x="2148" y="1661"/>
                    <a:pt x="2148" y="1661"/>
                    <a:pt x="2148" y="1661"/>
                  </a:cubicBezTo>
                  <a:cubicBezTo>
                    <a:pt x="2148" y="1661"/>
                    <a:pt x="2148" y="1661"/>
                    <a:pt x="2148" y="1661"/>
                  </a:cubicBezTo>
                  <a:cubicBezTo>
                    <a:pt x="2150" y="1660"/>
                    <a:pt x="2150" y="1660"/>
                    <a:pt x="2150" y="1660"/>
                  </a:cubicBezTo>
                  <a:cubicBezTo>
                    <a:pt x="2148" y="1661"/>
                    <a:pt x="2148" y="1661"/>
                    <a:pt x="2148" y="1661"/>
                  </a:cubicBezTo>
                  <a:cubicBezTo>
                    <a:pt x="2151" y="1659"/>
                    <a:pt x="2151" y="1659"/>
                    <a:pt x="2151" y="1659"/>
                  </a:cubicBezTo>
                  <a:cubicBezTo>
                    <a:pt x="2148" y="1659"/>
                    <a:pt x="2148" y="1659"/>
                    <a:pt x="2148" y="1659"/>
                  </a:cubicBezTo>
                  <a:cubicBezTo>
                    <a:pt x="2148" y="1660"/>
                    <a:pt x="2148" y="1661"/>
                    <a:pt x="2148" y="1661"/>
                  </a:cubicBezTo>
                  <a:cubicBezTo>
                    <a:pt x="2151" y="1659"/>
                    <a:pt x="2151" y="1659"/>
                    <a:pt x="2151" y="1659"/>
                  </a:cubicBezTo>
                  <a:cubicBezTo>
                    <a:pt x="2148" y="1659"/>
                    <a:pt x="2148" y="1659"/>
                    <a:pt x="2148" y="1659"/>
                  </a:cubicBezTo>
                  <a:cubicBezTo>
                    <a:pt x="2152" y="1659"/>
                    <a:pt x="2152" y="1659"/>
                    <a:pt x="2152" y="1659"/>
                  </a:cubicBezTo>
                  <a:cubicBezTo>
                    <a:pt x="2148" y="1657"/>
                    <a:pt x="2148" y="1657"/>
                    <a:pt x="2148" y="1657"/>
                  </a:cubicBezTo>
                  <a:cubicBezTo>
                    <a:pt x="2148" y="1658"/>
                    <a:pt x="2148" y="1659"/>
                    <a:pt x="2148" y="1659"/>
                  </a:cubicBezTo>
                  <a:cubicBezTo>
                    <a:pt x="2152" y="1659"/>
                    <a:pt x="2152" y="1659"/>
                    <a:pt x="2152" y="1659"/>
                  </a:cubicBezTo>
                  <a:cubicBezTo>
                    <a:pt x="2148" y="1657"/>
                    <a:pt x="2148" y="1657"/>
                    <a:pt x="2148" y="1657"/>
                  </a:cubicBezTo>
                  <a:cubicBezTo>
                    <a:pt x="2152" y="1660"/>
                    <a:pt x="2152" y="1660"/>
                    <a:pt x="2152" y="1660"/>
                  </a:cubicBezTo>
                  <a:cubicBezTo>
                    <a:pt x="2154" y="1656"/>
                    <a:pt x="2154" y="1656"/>
                    <a:pt x="2154" y="1656"/>
                  </a:cubicBezTo>
                  <a:cubicBezTo>
                    <a:pt x="1193" y="1074"/>
                    <a:pt x="1193" y="1074"/>
                    <a:pt x="1193" y="1074"/>
                  </a:cubicBezTo>
                  <a:cubicBezTo>
                    <a:pt x="1191" y="1073"/>
                    <a:pt x="1189" y="1073"/>
                    <a:pt x="1188" y="1075"/>
                  </a:cubicBezTo>
                  <a:cubicBezTo>
                    <a:pt x="1187" y="1077"/>
                    <a:pt x="1187" y="1080"/>
                    <a:pt x="1189" y="1081"/>
                  </a:cubicBezTo>
                  <a:cubicBezTo>
                    <a:pt x="1565" y="1316"/>
                    <a:pt x="1565" y="1316"/>
                    <a:pt x="1565" y="1316"/>
                  </a:cubicBezTo>
                  <a:cubicBezTo>
                    <a:pt x="1179" y="1081"/>
                    <a:pt x="1179" y="1081"/>
                    <a:pt x="1179" y="1081"/>
                  </a:cubicBezTo>
                  <a:cubicBezTo>
                    <a:pt x="1178" y="1080"/>
                    <a:pt x="1175" y="1080"/>
                    <a:pt x="1174" y="1082"/>
                  </a:cubicBezTo>
                  <a:cubicBezTo>
                    <a:pt x="1173" y="1083"/>
                    <a:pt x="1173" y="1084"/>
                    <a:pt x="1173" y="1085"/>
                  </a:cubicBezTo>
                  <a:cubicBezTo>
                    <a:pt x="1173" y="1087"/>
                    <a:pt x="1174" y="1088"/>
                    <a:pt x="1174" y="1089"/>
                  </a:cubicBezTo>
                  <a:cubicBezTo>
                    <a:pt x="1176" y="1091"/>
                    <a:pt x="1178" y="1094"/>
                    <a:pt x="1180" y="1096"/>
                  </a:cubicBezTo>
                  <a:cubicBezTo>
                    <a:pt x="1186" y="1101"/>
                    <a:pt x="1194" y="1108"/>
                    <a:pt x="1205" y="1116"/>
                  </a:cubicBezTo>
                  <a:cubicBezTo>
                    <a:pt x="1245" y="1146"/>
                    <a:pt x="1323" y="1197"/>
                    <a:pt x="1416" y="1255"/>
                  </a:cubicBezTo>
                  <a:cubicBezTo>
                    <a:pt x="1698" y="1431"/>
                    <a:pt x="2125" y="1681"/>
                    <a:pt x="2125" y="1681"/>
                  </a:cubicBezTo>
                  <a:cubicBezTo>
                    <a:pt x="2127" y="1682"/>
                    <a:pt x="2129" y="1682"/>
                    <a:pt x="2131" y="1680"/>
                  </a:cubicBezTo>
                  <a:cubicBezTo>
                    <a:pt x="2132" y="1678"/>
                    <a:pt x="2131" y="1676"/>
                    <a:pt x="2129" y="1674"/>
                  </a:cubicBezTo>
                  <a:cubicBezTo>
                    <a:pt x="2129" y="1674"/>
                    <a:pt x="1891" y="1529"/>
                    <a:pt x="1652" y="1383"/>
                  </a:cubicBezTo>
                  <a:cubicBezTo>
                    <a:pt x="1532" y="1310"/>
                    <a:pt x="1412" y="1237"/>
                    <a:pt x="1321" y="1182"/>
                  </a:cubicBezTo>
                  <a:cubicBezTo>
                    <a:pt x="1276" y="1155"/>
                    <a:pt x="1238" y="1132"/>
                    <a:pt x="1210" y="1116"/>
                  </a:cubicBezTo>
                  <a:cubicBezTo>
                    <a:pt x="1197" y="1108"/>
                    <a:pt x="1186" y="1102"/>
                    <a:pt x="1178" y="1098"/>
                  </a:cubicBezTo>
                  <a:cubicBezTo>
                    <a:pt x="1174" y="1095"/>
                    <a:pt x="1171" y="1094"/>
                    <a:pt x="1169" y="1093"/>
                  </a:cubicBezTo>
                  <a:cubicBezTo>
                    <a:pt x="1168" y="1092"/>
                    <a:pt x="1167" y="1092"/>
                    <a:pt x="1166" y="1091"/>
                  </a:cubicBezTo>
                  <a:cubicBezTo>
                    <a:pt x="1166" y="1091"/>
                    <a:pt x="1165" y="1091"/>
                    <a:pt x="1165" y="1091"/>
                  </a:cubicBezTo>
                  <a:cubicBezTo>
                    <a:pt x="1165" y="1091"/>
                    <a:pt x="1164" y="1091"/>
                    <a:pt x="1163" y="1091"/>
                  </a:cubicBezTo>
                  <a:cubicBezTo>
                    <a:pt x="1163" y="1091"/>
                    <a:pt x="1163" y="1091"/>
                    <a:pt x="1162" y="1091"/>
                  </a:cubicBezTo>
                  <a:cubicBezTo>
                    <a:pt x="1161" y="1091"/>
                    <a:pt x="1160" y="1092"/>
                    <a:pt x="1160" y="1092"/>
                  </a:cubicBezTo>
                  <a:cubicBezTo>
                    <a:pt x="1160" y="1092"/>
                    <a:pt x="1160" y="1092"/>
                    <a:pt x="1160" y="1092"/>
                  </a:cubicBezTo>
                  <a:cubicBezTo>
                    <a:pt x="1159" y="1093"/>
                    <a:pt x="1159" y="1094"/>
                    <a:pt x="1159" y="1095"/>
                  </a:cubicBezTo>
                  <a:cubicBezTo>
                    <a:pt x="1159" y="1097"/>
                    <a:pt x="1160" y="1098"/>
                    <a:pt x="1160" y="1099"/>
                  </a:cubicBezTo>
                  <a:cubicBezTo>
                    <a:pt x="1162" y="1101"/>
                    <a:pt x="1164" y="1103"/>
                    <a:pt x="1166" y="1106"/>
                  </a:cubicBezTo>
                  <a:cubicBezTo>
                    <a:pt x="1172" y="1111"/>
                    <a:pt x="1180" y="1117"/>
                    <a:pt x="1190" y="1125"/>
                  </a:cubicBezTo>
                  <a:cubicBezTo>
                    <a:pt x="1231" y="1155"/>
                    <a:pt x="1309" y="1205"/>
                    <a:pt x="1403" y="1263"/>
                  </a:cubicBezTo>
                  <a:cubicBezTo>
                    <a:pt x="1684" y="1440"/>
                    <a:pt x="2112" y="1692"/>
                    <a:pt x="2112" y="1692"/>
                  </a:cubicBezTo>
                  <a:cubicBezTo>
                    <a:pt x="2114" y="1693"/>
                    <a:pt x="2116" y="1693"/>
                    <a:pt x="2118" y="1691"/>
                  </a:cubicBezTo>
                  <a:cubicBezTo>
                    <a:pt x="2119" y="1689"/>
                    <a:pt x="2118" y="1686"/>
                    <a:pt x="2116" y="1685"/>
                  </a:cubicBezTo>
                  <a:cubicBezTo>
                    <a:pt x="1154" y="1102"/>
                    <a:pt x="1154" y="1102"/>
                    <a:pt x="1154" y="1102"/>
                  </a:cubicBezTo>
                  <a:cubicBezTo>
                    <a:pt x="1152" y="1101"/>
                    <a:pt x="1150" y="1101"/>
                    <a:pt x="1149" y="1103"/>
                  </a:cubicBezTo>
                  <a:cubicBezTo>
                    <a:pt x="1148" y="1104"/>
                    <a:pt x="1148" y="1105"/>
                    <a:pt x="1148" y="1105"/>
                  </a:cubicBezTo>
                  <a:cubicBezTo>
                    <a:pt x="1148" y="1107"/>
                    <a:pt x="1149" y="1107"/>
                    <a:pt x="1149" y="1108"/>
                  </a:cubicBezTo>
                  <a:cubicBezTo>
                    <a:pt x="1149" y="1109"/>
                    <a:pt x="1150" y="1109"/>
                    <a:pt x="1151" y="1110"/>
                  </a:cubicBezTo>
                  <a:cubicBezTo>
                    <a:pt x="1152" y="1112"/>
                    <a:pt x="1155" y="1114"/>
                    <a:pt x="1158" y="1116"/>
                  </a:cubicBezTo>
                  <a:cubicBezTo>
                    <a:pt x="1169" y="1125"/>
                    <a:pt x="1193" y="1141"/>
                    <a:pt x="1225" y="1162"/>
                  </a:cubicBezTo>
                  <a:cubicBezTo>
                    <a:pt x="1449" y="1308"/>
                    <a:pt x="2100" y="1702"/>
                    <a:pt x="2100" y="1702"/>
                  </a:cubicBezTo>
                  <a:cubicBezTo>
                    <a:pt x="2102" y="1698"/>
                    <a:pt x="2102" y="1698"/>
                    <a:pt x="2102" y="1698"/>
                  </a:cubicBezTo>
                  <a:cubicBezTo>
                    <a:pt x="2098" y="1696"/>
                    <a:pt x="2098" y="1696"/>
                    <a:pt x="2098" y="1696"/>
                  </a:cubicBezTo>
                  <a:cubicBezTo>
                    <a:pt x="2100" y="1698"/>
                    <a:pt x="2100" y="1698"/>
                    <a:pt x="2100" y="1698"/>
                  </a:cubicBezTo>
                  <a:cubicBezTo>
                    <a:pt x="2100" y="1695"/>
                    <a:pt x="2100" y="1695"/>
                    <a:pt x="2100" y="1695"/>
                  </a:cubicBezTo>
                  <a:cubicBezTo>
                    <a:pt x="2099" y="1695"/>
                    <a:pt x="2099" y="1696"/>
                    <a:pt x="2098" y="1696"/>
                  </a:cubicBezTo>
                  <a:cubicBezTo>
                    <a:pt x="2100" y="1698"/>
                    <a:pt x="2100" y="1698"/>
                    <a:pt x="2100" y="1698"/>
                  </a:cubicBezTo>
                  <a:cubicBezTo>
                    <a:pt x="2100" y="1695"/>
                    <a:pt x="2100" y="1695"/>
                    <a:pt x="2100" y="1695"/>
                  </a:cubicBezTo>
                  <a:cubicBezTo>
                    <a:pt x="2100" y="1696"/>
                    <a:pt x="2100" y="1696"/>
                    <a:pt x="2100" y="1696"/>
                  </a:cubicBezTo>
                  <a:cubicBezTo>
                    <a:pt x="2100" y="1695"/>
                    <a:pt x="2100" y="1695"/>
                    <a:pt x="2100" y="1695"/>
                  </a:cubicBezTo>
                  <a:cubicBezTo>
                    <a:pt x="2100" y="1695"/>
                    <a:pt x="2100" y="1695"/>
                    <a:pt x="2100" y="1695"/>
                  </a:cubicBezTo>
                  <a:cubicBezTo>
                    <a:pt x="2100" y="1696"/>
                    <a:pt x="2100" y="1696"/>
                    <a:pt x="2100" y="1696"/>
                  </a:cubicBezTo>
                  <a:cubicBezTo>
                    <a:pt x="2100" y="1695"/>
                    <a:pt x="2100" y="1695"/>
                    <a:pt x="2100" y="1695"/>
                  </a:cubicBezTo>
                  <a:cubicBezTo>
                    <a:pt x="2100" y="1695"/>
                    <a:pt x="2100" y="1695"/>
                    <a:pt x="2100" y="1695"/>
                  </a:cubicBezTo>
                  <a:cubicBezTo>
                    <a:pt x="2100" y="1695"/>
                    <a:pt x="2100" y="1695"/>
                    <a:pt x="2100" y="1695"/>
                  </a:cubicBezTo>
                  <a:cubicBezTo>
                    <a:pt x="2100" y="1695"/>
                    <a:pt x="2100" y="1695"/>
                    <a:pt x="2100" y="1695"/>
                  </a:cubicBezTo>
                  <a:cubicBezTo>
                    <a:pt x="2100" y="1695"/>
                    <a:pt x="2100" y="1695"/>
                    <a:pt x="2100" y="1695"/>
                  </a:cubicBezTo>
                  <a:cubicBezTo>
                    <a:pt x="2100" y="1695"/>
                    <a:pt x="2100" y="1695"/>
                    <a:pt x="2100" y="1695"/>
                  </a:cubicBezTo>
                  <a:cubicBezTo>
                    <a:pt x="2100" y="1695"/>
                    <a:pt x="2100" y="1695"/>
                    <a:pt x="2100" y="1695"/>
                  </a:cubicBezTo>
                  <a:cubicBezTo>
                    <a:pt x="2099" y="1695"/>
                    <a:pt x="2097" y="1695"/>
                    <a:pt x="2094" y="1694"/>
                  </a:cubicBezTo>
                  <a:cubicBezTo>
                    <a:pt x="2089" y="1692"/>
                    <a:pt x="2080" y="1688"/>
                    <a:pt x="2070" y="1682"/>
                  </a:cubicBezTo>
                  <a:cubicBezTo>
                    <a:pt x="2029" y="1660"/>
                    <a:pt x="1954" y="1613"/>
                    <a:pt x="1864" y="1555"/>
                  </a:cubicBezTo>
                  <a:cubicBezTo>
                    <a:pt x="1729" y="1469"/>
                    <a:pt x="1560" y="1357"/>
                    <a:pt x="1419" y="1268"/>
                  </a:cubicBezTo>
                  <a:cubicBezTo>
                    <a:pt x="1348" y="1223"/>
                    <a:pt x="1285" y="1184"/>
                    <a:pt x="1237" y="1155"/>
                  </a:cubicBezTo>
                  <a:cubicBezTo>
                    <a:pt x="1213" y="1141"/>
                    <a:pt x="1192" y="1130"/>
                    <a:pt x="1176" y="1122"/>
                  </a:cubicBezTo>
                  <a:cubicBezTo>
                    <a:pt x="1168" y="1118"/>
                    <a:pt x="1162" y="1115"/>
                    <a:pt x="1156" y="1113"/>
                  </a:cubicBezTo>
                  <a:cubicBezTo>
                    <a:pt x="1151" y="1111"/>
                    <a:pt x="1146" y="1110"/>
                    <a:pt x="1143" y="1110"/>
                  </a:cubicBezTo>
                  <a:cubicBezTo>
                    <a:pt x="1142" y="1110"/>
                    <a:pt x="1140" y="1110"/>
                    <a:pt x="1139" y="1110"/>
                  </a:cubicBezTo>
                  <a:cubicBezTo>
                    <a:pt x="1138" y="1111"/>
                    <a:pt x="1137" y="1112"/>
                    <a:pt x="1136" y="1113"/>
                  </a:cubicBezTo>
                  <a:cubicBezTo>
                    <a:pt x="1135" y="1114"/>
                    <a:pt x="1135" y="1115"/>
                    <a:pt x="1136" y="1116"/>
                  </a:cubicBezTo>
                  <a:cubicBezTo>
                    <a:pt x="1136" y="1117"/>
                    <a:pt x="1136" y="1118"/>
                    <a:pt x="1137" y="1118"/>
                  </a:cubicBezTo>
                  <a:cubicBezTo>
                    <a:pt x="1137" y="1118"/>
                    <a:pt x="1141" y="1121"/>
                    <a:pt x="1148" y="1125"/>
                  </a:cubicBezTo>
                  <a:cubicBezTo>
                    <a:pt x="1200" y="1155"/>
                    <a:pt x="1434" y="1291"/>
                    <a:pt x="1655" y="1425"/>
                  </a:cubicBezTo>
                  <a:cubicBezTo>
                    <a:pt x="1765" y="1492"/>
                    <a:pt x="1872" y="1558"/>
                    <a:pt x="1952" y="1609"/>
                  </a:cubicBezTo>
                  <a:cubicBezTo>
                    <a:pt x="1991" y="1635"/>
                    <a:pt x="2024" y="1658"/>
                    <a:pt x="2047" y="1674"/>
                  </a:cubicBezTo>
                  <a:cubicBezTo>
                    <a:pt x="2058" y="1683"/>
                    <a:pt x="2067" y="1690"/>
                    <a:pt x="2073" y="1696"/>
                  </a:cubicBezTo>
                  <a:cubicBezTo>
                    <a:pt x="2076" y="1698"/>
                    <a:pt x="2079" y="1701"/>
                    <a:pt x="2080" y="1702"/>
                  </a:cubicBezTo>
                  <a:cubicBezTo>
                    <a:pt x="2081" y="1703"/>
                    <a:pt x="2081" y="1704"/>
                    <a:pt x="2081" y="1705"/>
                  </a:cubicBezTo>
                  <a:cubicBezTo>
                    <a:pt x="2081" y="1705"/>
                    <a:pt x="2081" y="1705"/>
                    <a:pt x="2081" y="1705"/>
                  </a:cubicBezTo>
                  <a:cubicBezTo>
                    <a:pt x="2081" y="1705"/>
                    <a:pt x="2081" y="1705"/>
                    <a:pt x="2081" y="1705"/>
                  </a:cubicBezTo>
                  <a:cubicBezTo>
                    <a:pt x="2082" y="1705"/>
                    <a:pt x="2082" y="1705"/>
                    <a:pt x="2082" y="1705"/>
                  </a:cubicBezTo>
                  <a:cubicBezTo>
                    <a:pt x="2081" y="1705"/>
                    <a:pt x="2081" y="1705"/>
                    <a:pt x="2081" y="1705"/>
                  </a:cubicBezTo>
                  <a:cubicBezTo>
                    <a:pt x="2081" y="1705"/>
                    <a:pt x="2081" y="1705"/>
                    <a:pt x="2081" y="1705"/>
                  </a:cubicBezTo>
                  <a:cubicBezTo>
                    <a:pt x="2082" y="1705"/>
                    <a:pt x="2082" y="1705"/>
                    <a:pt x="2082" y="1705"/>
                  </a:cubicBezTo>
                  <a:cubicBezTo>
                    <a:pt x="2081" y="1705"/>
                    <a:pt x="2081" y="1705"/>
                    <a:pt x="2081" y="1705"/>
                  </a:cubicBezTo>
                  <a:cubicBezTo>
                    <a:pt x="2083" y="1705"/>
                    <a:pt x="2083" y="1705"/>
                    <a:pt x="2083" y="1705"/>
                  </a:cubicBezTo>
                  <a:cubicBezTo>
                    <a:pt x="2082" y="1704"/>
                    <a:pt x="2082" y="1704"/>
                    <a:pt x="2082" y="1704"/>
                  </a:cubicBezTo>
                  <a:cubicBezTo>
                    <a:pt x="2081" y="1704"/>
                    <a:pt x="2081" y="1705"/>
                    <a:pt x="2081" y="1705"/>
                  </a:cubicBezTo>
                  <a:cubicBezTo>
                    <a:pt x="2083" y="1705"/>
                    <a:pt x="2083" y="1705"/>
                    <a:pt x="2083" y="1705"/>
                  </a:cubicBezTo>
                  <a:cubicBezTo>
                    <a:pt x="2082" y="1704"/>
                    <a:pt x="2082" y="1704"/>
                    <a:pt x="2082" y="1704"/>
                  </a:cubicBezTo>
                  <a:cubicBezTo>
                    <a:pt x="2082" y="1704"/>
                    <a:pt x="2082" y="1704"/>
                    <a:pt x="2082" y="1704"/>
                  </a:cubicBezTo>
                  <a:cubicBezTo>
                    <a:pt x="2085" y="1706"/>
                    <a:pt x="2085" y="1706"/>
                    <a:pt x="2085" y="1706"/>
                  </a:cubicBezTo>
                  <a:cubicBezTo>
                    <a:pt x="2084" y="1702"/>
                    <a:pt x="2084" y="1702"/>
                    <a:pt x="2084" y="1702"/>
                  </a:cubicBezTo>
                  <a:cubicBezTo>
                    <a:pt x="2083" y="1703"/>
                    <a:pt x="2082" y="1703"/>
                    <a:pt x="2082" y="1704"/>
                  </a:cubicBezTo>
                  <a:cubicBezTo>
                    <a:pt x="2085" y="1706"/>
                    <a:pt x="2085" y="1706"/>
                    <a:pt x="2085" y="1706"/>
                  </a:cubicBezTo>
                  <a:cubicBezTo>
                    <a:pt x="2084" y="1702"/>
                    <a:pt x="2084" y="1702"/>
                    <a:pt x="2084" y="1702"/>
                  </a:cubicBezTo>
                  <a:cubicBezTo>
                    <a:pt x="2084" y="1705"/>
                    <a:pt x="2084" y="1705"/>
                    <a:pt x="2084" y="1705"/>
                  </a:cubicBezTo>
                  <a:cubicBezTo>
                    <a:pt x="2084" y="1702"/>
                    <a:pt x="2084" y="1702"/>
                    <a:pt x="2084" y="1702"/>
                  </a:cubicBezTo>
                  <a:cubicBezTo>
                    <a:pt x="2084" y="1702"/>
                    <a:pt x="2084" y="1702"/>
                    <a:pt x="2084" y="1702"/>
                  </a:cubicBezTo>
                  <a:cubicBezTo>
                    <a:pt x="2084" y="1705"/>
                    <a:pt x="2084" y="1705"/>
                    <a:pt x="2084" y="1705"/>
                  </a:cubicBezTo>
                  <a:cubicBezTo>
                    <a:pt x="2084" y="1702"/>
                    <a:pt x="2084" y="1702"/>
                    <a:pt x="2084" y="1702"/>
                  </a:cubicBezTo>
                  <a:cubicBezTo>
                    <a:pt x="2084" y="1703"/>
                    <a:pt x="2084" y="1703"/>
                    <a:pt x="2084" y="1703"/>
                  </a:cubicBezTo>
                  <a:cubicBezTo>
                    <a:pt x="2085" y="1702"/>
                    <a:pt x="2085" y="1702"/>
                    <a:pt x="2085" y="1702"/>
                  </a:cubicBezTo>
                  <a:cubicBezTo>
                    <a:pt x="2084" y="1702"/>
                    <a:pt x="2084" y="1702"/>
                    <a:pt x="2084" y="1702"/>
                  </a:cubicBezTo>
                  <a:cubicBezTo>
                    <a:pt x="2084" y="1703"/>
                    <a:pt x="2084" y="1703"/>
                    <a:pt x="2084" y="1703"/>
                  </a:cubicBezTo>
                  <a:cubicBezTo>
                    <a:pt x="2085" y="1702"/>
                    <a:pt x="2085" y="1702"/>
                    <a:pt x="2085" y="1702"/>
                  </a:cubicBezTo>
                  <a:cubicBezTo>
                    <a:pt x="2085" y="1702"/>
                    <a:pt x="2084" y="1702"/>
                    <a:pt x="2083" y="1702"/>
                  </a:cubicBezTo>
                  <a:cubicBezTo>
                    <a:pt x="2080" y="1701"/>
                    <a:pt x="2073" y="1697"/>
                    <a:pt x="2063" y="1692"/>
                  </a:cubicBezTo>
                  <a:cubicBezTo>
                    <a:pt x="2028" y="1672"/>
                    <a:pt x="1953" y="1627"/>
                    <a:pt x="1862" y="1569"/>
                  </a:cubicBezTo>
                  <a:cubicBezTo>
                    <a:pt x="1725" y="1484"/>
                    <a:pt x="1549" y="1372"/>
                    <a:pt x="1403" y="1281"/>
                  </a:cubicBezTo>
                  <a:cubicBezTo>
                    <a:pt x="1330" y="1236"/>
                    <a:pt x="1265" y="1196"/>
                    <a:pt x="1216" y="1167"/>
                  </a:cubicBezTo>
                  <a:cubicBezTo>
                    <a:pt x="1192" y="1153"/>
                    <a:pt x="1171" y="1141"/>
                    <a:pt x="1156" y="1133"/>
                  </a:cubicBezTo>
                  <a:cubicBezTo>
                    <a:pt x="1149" y="1129"/>
                    <a:pt x="1142" y="1126"/>
                    <a:pt x="1137" y="1124"/>
                  </a:cubicBezTo>
                  <a:cubicBezTo>
                    <a:pt x="1135" y="1123"/>
                    <a:pt x="1133" y="1122"/>
                    <a:pt x="1131" y="1122"/>
                  </a:cubicBezTo>
                  <a:cubicBezTo>
                    <a:pt x="1129" y="1121"/>
                    <a:pt x="1127" y="1121"/>
                    <a:pt x="1126" y="1121"/>
                  </a:cubicBezTo>
                  <a:cubicBezTo>
                    <a:pt x="1125" y="1121"/>
                    <a:pt x="1124" y="1121"/>
                    <a:pt x="1124" y="1121"/>
                  </a:cubicBezTo>
                  <a:cubicBezTo>
                    <a:pt x="1123" y="1121"/>
                    <a:pt x="1122" y="1122"/>
                    <a:pt x="1121" y="1123"/>
                  </a:cubicBezTo>
                  <a:cubicBezTo>
                    <a:pt x="1120" y="1125"/>
                    <a:pt x="1120" y="1128"/>
                    <a:pt x="1122" y="1129"/>
                  </a:cubicBezTo>
                  <a:cubicBezTo>
                    <a:pt x="2069" y="1720"/>
                    <a:pt x="2069" y="1720"/>
                    <a:pt x="2069" y="1720"/>
                  </a:cubicBezTo>
                  <a:cubicBezTo>
                    <a:pt x="2071" y="1717"/>
                    <a:pt x="2071" y="1717"/>
                    <a:pt x="2071" y="1717"/>
                  </a:cubicBezTo>
                  <a:cubicBezTo>
                    <a:pt x="2068" y="1715"/>
                    <a:pt x="2068" y="1715"/>
                    <a:pt x="2068" y="1715"/>
                  </a:cubicBezTo>
                  <a:cubicBezTo>
                    <a:pt x="2070" y="1716"/>
                    <a:pt x="2070" y="1716"/>
                    <a:pt x="2070" y="1716"/>
                  </a:cubicBezTo>
                  <a:cubicBezTo>
                    <a:pt x="2069" y="1714"/>
                    <a:pt x="2069" y="1714"/>
                    <a:pt x="2069" y="1714"/>
                  </a:cubicBezTo>
                  <a:cubicBezTo>
                    <a:pt x="2069" y="1714"/>
                    <a:pt x="2068" y="1714"/>
                    <a:pt x="2068" y="1715"/>
                  </a:cubicBezTo>
                  <a:cubicBezTo>
                    <a:pt x="2070" y="1716"/>
                    <a:pt x="2070" y="1716"/>
                    <a:pt x="2070" y="1716"/>
                  </a:cubicBezTo>
                  <a:cubicBezTo>
                    <a:pt x="2069" y="1714"/>
                    <a:pt x="2069" y="1714"/>
                    <a:pt x="2069" y="1714"/>
                  </a:cubicBezTo>
                  <a:cubicBezTo>
                    <a:pt x="2070" y="1715"/>
                    <a:pt x="2070" y="1715"/>
                    <a:pt x="2070" y="1715"/>
                  </a:cubicBezTo>
                  <a:cubicBezTo>
                    <a:pt x="2070" y="1714"/>
                    <a:pt x="2070" y="1714"/>
                    <a:pt x="2070" y="1714"/>
                  </a:cubicBezTo>
                  <a:cubicBezTo>
                    <a:pt x="2069" y="1714"/>
                    <a:pt x="2069" y="1714"/>
                    <a:pt x="2069" y="1714"/>
                  </a:cubicBezTo>
                  <a:cubicBezTo>
                    <a:pt x="2070" y="1715"/>
                    <a:pt x="2070" y="1715"/>
                    <a:pt x="2070" y="1715"/>
                  </a:cubicBezTo>
                  <a:cubicBezTo>
                    <a:pt x="2070" y="1714"/>
                    <a:pt x="2070" y="1714"/>
                    <a:pt x="2070" y="1714"/>
                  </a:cubicBezTo>
                  <a:cubicBezTo>
                    <a:pt x="2070" y="1714"/>
                    <a:pt x="2070" y="1714"/>
                    <a:pt x="2070" y="1714"/>
                  </a:cubicBezTo>
                  <a:cubicBezTo>
                    <a:pt x="2070" y="1714"/>
                    <a:pt x="2070" y="1714"/>
                    <a:pt x="2070" y="1714"/>
                  </a:cubicBezTo>
                  <a:cubicBezTo>
                    <a:pt x="2070" y="1714"/>
                    <a:pt x="2070" y="1714"/>
                    <a:pt x="2070" y="1714"/>
                  </a:cubicBezTo>
                  <a:cubicBezTo>
                    <a:pt x="2070" y="1714"/>
                    <a:pt x="2070" y="1714"/>
                    <a:pt x="2070" y="1714"/>
                  </a:cubicBezTo>
                  <a:cubicBezTo>
                    <a:pt x="2070" y="1714"/>
                    <a:pt x="2070" y="1714"/>
                    <a:pt x="2070" y="1714"/>
                  </a:cubicBezTo>
                  <a:cubicBezTo>
                    <a:pt x="2069" y="1714"/>
                    <a:pt x="2067" y="1713"/>
                    <a:pt x="2065" y="1712"/>
                  </a:cubicBezTo>
                  <a:cubicBezTo>
                    <a:pt x="2059" y="1710"/>
                    <a:pt x="2051" y="1706"/>
                    <a:pt x="2040" y="1700"/>
                  </a:cubicBezTo>
                  <a:cubicBezTo>
                    <a:pt x="1998" y="1679"/>
                    <a:pt x="1922" y="1632"/>
                    <a:pt x="1830" y="1575"/>
                  </a:cubicBezTo>
                  <a:cubicBezTo>
                    <a:pt x="1693" y="1489"/>
                    <a:pt x="1521" y="1379"/>
                    <a:pt x="1381" y="1291"/>
                  </a:cubicBezTo>
                  <a:cubicBezTo>
                    <a:pt x="1310" y="1246"/>
                    <a:pt x="1248" y="1207"/>
                    <a:pt x="1201" y="1179"/>
                  </a:cubicBezTo>
                  <a:cubicBezTo>
                    <a:pt x="1178" y="1165"/>
                    <a:pt x="1159" y="1154"/>
                    <a:pt x="1145" y="1146"/>
                  </a:cubicBezTo>
                  <a:cubicBezTo>
                    <a:pt x="1138" y="1143"/>
                    <a:pt x="1132" y="1140"/>
                    <a:pt x="1127" y="1137"/>
                  </a:cubicBezTo>
                  <a:cubicBezTo>
                    <a:pt x="1125" y="1136"/>
                    <a:pt x="1123" y="1136"/>
                    <a:pt x="1121" y="1135"/>
                  </a:cubicBezTo>
                  <a:cubicBezTo>
                    <a:pt x="1119" y="1134"/>
                    <a:pt x="1118" y="1134"/>
                    <a:pt x="1117" y="1134"/>
                  </a:cubicBezTo>
                  <a:cubicBezTo>
                    <a:pt x="1116" y="1134"/>
                    <a:pt x="1115" y="1134"/>
                    <a:pt x="1115" y="1134"/>
                  </a:cubicBezTo>
                  <a:cubicBezTo>
                    <a:pt x="1114" y="1135"/>
                    <a:pt x="1113" y="1135"/>
                    <a:pt x="1112" y="1136"/>
                  </a:cubicBezTo>
                  <a:cubicBezTo>
                    <a:pt x="1111" y="1138"/>
                    <a:pt x="1112" y="1141"/>
                    <a:pt x="1113" y="1142"/>
                  </a:cubicBezTo>
                  <a:cubicBezTo>
                    <a:pt x="2061" y="1734"/>
                    <a:pt x="2061" y="1734"/>
                    <a:pt x="2061" y="1734"/>
                  </a:cubicBezTo>
                  <a:cubicBezTo>
                    <a:pt x="2063" y="1731"/>
                    <a:pt x="2063" y="1731"/>
                    <a:pt x="2063" y="1731"/>
                  </a:cubicBezTo>
                  <a:cubicBezTo>
                    <a:pt x="2060" y="1729"/>
                    <a:pt x="2060" y="1729"/>
                    <a:pt x="2060" y="1729"/>
                  </a:cubicBezTo>
                  <a:cubicBezTo>
                    <a:pt x="2063" y="1730"/>
                    <a:pt x="2063" y="1730"/>
                    <a:pt x="2063" y="1730"/>
                  </a:cubicBezTo>
                  <a:cubicBezTo>
                    <a:pt x="2062" y="1727"/>
                    <a:pt x="2062" y="1727"/>
                    <a:pt x="2062" y="1727"/>
                  </a:cubicBezTo>
                  <a:cubicBezTo>
                    <a:pt x="2061" y="1727"/>
                    <a:pt x="2061" y="1728"/>
                    <a:pt x="2060" y="1729"/>
                  </a:cubicBezTo>
                  <a:cubicBezTo>
                    <a:pt x="2063" y="1730"/>
                    <a:pt x="2063" y="1730"/>
                    <a:pt x="2063" y="1730"/>
                  </a:cubicBezTo>
                  <a:cubicBezTo>
                    <a:pt x="2062" y="1727"/>
                    <a:pt x="2062" y="1727"/>
                    <a:pt x="2062" y="1727"/>
                  </a:cubicBezTo>
                  <a:cubicBezTo>
                    <a:pt x="2062" y="1729"/>
                    <a:pt x="2062" y="1729"/>
                    <a:pt x="2062" y="1729"/>
                  </a:cubicBezTo>
                  <a:cubicBezTo>
                    <a:pt x="2062" y="1727"/>
                    <a:pt x="2062" y="1727"/>
                    <a:pt x="2062" y="1727"/>
                  </a:cubicBezTo>
                  <a:cubicBezTo>
                    <a:pt x="2062" y="1727"/>
                    <a:pt x="2062" y="1727"/>
                    <a:pt x="2062" y="1727"/>
                  </a:cubicBezTo>
                  <a:cubicBezTo>
                    <a:pt x="2062" y="1729"/>
                    <a:pt x="2062" y="1729"/>
                    <a:pt x="2062" y="1729"/>
                  </a:cubicBezTo>
                  <a:cubicBezTo>
                    <a:pt x="2062" y="1727"/>
                    <a:pt x="2062" y="1727"/>
                    <a:pt x="2062" y="1727"/>
                  </a:cubicBezTo>
                  <a:cubicBezTo>
                    <a:pt x="2062" y="1727"/>
                    <a:pt x="2062" y="1727"/>
                    <a:pt x="2062" y="1727"/>
                  </a:cubicBezTo>
                  <a:cubicBezTo>
                    <a:pt x="2062" y="1727"/>
                    <a:pt x="2060" y="1727"/>
                    <a:pt x="2057" y="1725"/>
                  </a:cubicBezTo>
                  <a:cubicBezTo>
                    <a:pt x="2052" y="1723"/>
                    <a:pt x="2043" y="1719"/>
                    <a:pt x="2033" y="1713"/>
                  </a:cubicBezTo>
                  <a:cubicBezTo>
                    <a:pt x="1992" y="1690"/>
                    <a:pt x="1917" y="1643"/>
                    <a:pt x="1826" y="1585"/>
                  </a:cubicBezTo>
                  <a:cubicBezTo>
                    <a:pt x="1690" y="1498"/>
                    <a:pt x="1519" y="1388"/>
                    <a:pt x="1377" y="1299"/>
                  </a:cubicBezTo>
                  <a:cubicBezTo>
                    <a:pt x="1306" y="1254"/>
                    <a:pt x="1242" y="1215"/>
                    <a:pt x="1193" y="1187"/>
                  </a:cubicBezTo>
                  <a:cubicBezTo>
                    <a:pt x="1169" y="1173"/>
                    <a:pt x="1148" y="1162"/>
                    <a:pt x="1132" y="1154"/>
                  </a:cubicBezTo>
                  <a:cubicBezTo>
                    <a:pt x="1125" y="1150"/>
                    <a:pt x="1118" y="1147"/>
                    <a:pt x="1112" y="1145"/>
                  </a:cubicBezTo>
                  <a:cubicBezTo>
                    <a:pt x="1107" y="1143"/>
                    <a:pt x="1103" y="1141"/>
                    <a:pt x="1099" y="1141"/>
                  </a:cubicBezTo>
                  <a:cubicBezTo>
                    <a:pt x="1098" y="1141"/>
                    <a:pt x="1097" y="1142"/>
                    <a:pt x="1096" y="1142"/>
                  </a:cubicBezTo>
                  <a:cubicBezTo>
                    <a:pt x="1095" y="1142"/>
                    <a:pt x="1094" y="1143"/>
                    <a:pt x="1093" y="1144"/>
                  </a:cubicBezTo>
                  <a:cubicBezTo>
                    <a:pt x="1096" y="1147"/>
                    <a:pt x="1096" y="1147"/>
                    <a:pt x="1096" y="1147"/>
                  </a:cubicBezTo>
                  <a:cubicBezTo>
                    <a:pt x="1093" y="1144"/>
                    <a:pt x="1093" y="1144"/>
                    <a:pt x="1093" y="1144"/>
                  </a:cubicBezTo>
                  <a:cubicBezTo>
                    <a:pt x="1092" y="1145"/>
                    <a:pt x="1092" y="1146"/>
                    <a:pt x="1092" y="1147"/>
                  </a:cubicBezTo>
                  <a:cubicBezTo>
                    <a:pt x="1092" y="1148"/>
                    <a:pt x="1092" y="1148"/>
                    <a:pt x="1093" y="1149"/>
                  </a:cubicBezTo>
                  <a:cubicBezTo>
                    <a:pt x="1093" y="1149"/>
                    <a:pt x="1093" y="1150"/>
                    <a:pt x="1094" y="1150"/>
                  </a:cubicBezTo>
                  <a:cubicBezTo>
                    <a:pt x="1094" y="1151"/>
                    <a:pt x="1095" y="1151"/>
                    <a:pt x="1096" y="1152"/>
                  </a:cubicBezTo>
                  <a:cubicBezTo>
                    <a:pt x="1099" y="1154"/>
                    <a:pt x="1106" y="1159"/>
                    <a:pt x="1115" y="1164"/>
                  </a:cubicBezTo>
                  <a:cubicBezTo>
                    <a:pt x="1150" y="1187"/>
                    <a:pt x="1226" y="1232"/>
                    <a:pt x="1320" y="1287"/>
                  </a:cubicBezTo>
                  <a:cubicBezTo>
                    <a:pt x="1460" y="1371"/>
                    <a:pt x="1642" y="1478"/>
                    <a:pt x="1789" y="1568"/>
                  </a:cubicBezTo>
                  <a:cubicBezTo>
                    <a:pt x="1863" y="1613"/>
                    <a:pt x="1927" y="1654"/>
                    <a:pt x="1973" y="1685"/>
                  </a:cubicBezTo>
                  <a:cubicBezTo>
                    <a:pt x="1996" y="1700"/>
                    <a:pt x="2015" y="1714"/>
                    <a:pt x="2027" y="1724"/>
                  </a:cubicBezTo>
                  <a:cubicBezTo>
                    <a:pt x="2034" y="1729"/>
                    <a:pt x="2038" y="1733"/>
                    <a:pt x="2042" y="1736"/>
                  </a:cubicBezTo>
                  <a:cubicBezTo>
                    <a:pt x="2043" y="1738"/>
                    <a:pt x="2044" y="1739"/>
                    <a:pt x="2045" y="1740"/>
                  </a:cubicBezTo>
                  <a:cubicBezTo>
                    <a:pt x="2045" y="1741"/>
                    <a:pt x="2045" y="1741"/>
                    <a:pt x="2046" y="1741"/>
                  </a:cubicBezTo>
                  <a:cubicBezTo>
                    <a:pt x="2046" y="1741"/>
                    <a:pt x="2046" y="1741"/>
                    <a:pt x="2046" y="1741"/>
                  </a:cubicBezTo>
                  <a:cubicBezTo>
                    <a:pt x="2046" y="1741"/>
                    <a:pt x="2046" y="1741"/>
                    <a:pt x="2046" y="1741"/>
                  </a:cubicBezTo>
                  <a:cubicBezTo>
                    <a:pt x="2046" y="1741"/>
                    <a:pt x="2046" y="1741"/>
                    <a:pt x="2046" y="1741"/>
                  </a:cubicBezTo>
                  <a:cubicBezTo>
                    <a:pt x="2046" y="1741"/>
                    <a:pt x="2046" y="1741"/>
                    <a:pt x="2046" y="1741"/>
                  </a:cubicBezTo>
                  <a:cubicBezTo>
                    <a:pt x="2046" y="1741"/>
                    <a:pt x="2046" y="1741"/>
                    <a:pt x="2046" y="1741"/>
                  </a:cubicBezTo>
                  <a:cubicBezTo>
                    <a:pt x="2046" y="1741"/>
                    <a:pt x="2046" y="1741"/>
                    <a:pt x="2046" y="1741"/>
                  </a:cubicBezTo>
                  <a:cubicBezTo>
                    <a:pt x="2048" y="1741"/>
                    <a:pt x="2048" y="1741"/>
                    <a:pt x="2048" y="1741"/>
                  </a:cubicBezTo>
                  <a:cubicBezTo>
                    <a:pt x="2046" y="1740"/>
                    <a:pt x="2046" y="1740"/>
                    <a:pt x="2046" y="1740"/>
                  </a:cubicBezTo>
                  <a:cubicBezTo>
                    <a:pt x="2046" y="1740"/>
                    <a:pt x="2046" y="1741"/>
                    <a:pt x="2046" y="1741"/>
                  </a:cubicBezTo>
                  <a:cubicBezTo>
                    <a:pt x="2048" y="1741"/>
                    <a:pt x="2048" y="1741"/>
                    <a:pt x="2048" y="1741"/>
                  </a:cubicBezTo>
                  <a:cubicBezTo>
                    <a:pt x="2046" y="1740"/>
                    <a:pt x="2046" y="1740"/>
                    <a:pt x="2046" y="1740"/>
                  </a:cubicBezTo>
                  <a:cubicBezTo>
                    <a:pt x="2049" y="1742"/>
                    <a:pt x="2049" y="1742"/>
                    <a:pt x="2049" y="1742"/>
                  </a:cubicBezTo>
                  <a:cubicBezTo>
                    <a:pt x="2051" y="1739"/>
                    <a:pt x="2051" y="1739"/>
                    <a:pt x="2051" y="1739"/>
                  </a:cubicBezTo>
                  <a:cubicBezTo>
                    <a:pt x="1090" y="1154"/>
                    <a:pt x="1090" y="1154"/>
                    <a:pt x="1090" y="1154"/>
                  </a:cubicBezTo>
                  <a:cubicBezTo>
                    <a:pt x="1088" y="1152"/>
                    <a:pt x="1086" y="1153"/>
                    <a:pt x="1085" y="1155"/>
                  </a:cubicBezTo>
                  <a:cubicBezTo>
                    <a:pt x="1084" y="1157"/>
                    <a:pt x="1084" y="1159"/>
                    <a:pt x="1086" y="1160"/>
                  </a:cubicBezTo>
                  <a:cubicBezTo>
                    <a:pt x="2036" y="1754"/>
                    <a:pt x="2036" y="1754"/>
                    <a:pt x="2036" y="1754"/>
                  </a:cubicBezTo>
                  <a:cubicBezTo>
                    <a:pt x="2038" y="1751"/>
                    <a:pt x="2038" y="1751"/>
                    <a:pt x="2038" y="1751"/>
                  </a:cubicBezTo>
                  <a:cubicBezTo>
                    <a:pt x="2035" y="1749"/>
                    <a:pt x="2035" y="1749"/>
                    <a:pt x="2035" y="1749"/>
                  </a:cubicBezTo>
                  <a:cubicBezTo>
                    <a:pt x="2038" y="1750"/>
                    <a:pt x="2038" y="1750"/>
                    <a:pt x="2038" y="1750"/>
                  </a:cubicBezTo>
                  <a:cubicBezTo>
                    <a:pt x="2036" y="1747"/>
                    <a:pt x="2036" y="1747"/>
                    <a:pt x="2036" y="1747"/>
                  </a:cubicBezTo>
                  <a:cubicBezTo>
                    <a:pt x="2036" y="1747"/>
                    <a:pt x="2035" y="1748"/>
                    <a:pt x="2035" y="1749"/>
                  </a:cubicBezTo>
                  <a:cubicBezTo>
                    <a:pt x="2038" y="1750"/>
                    <a:pt x="2038" y="1750"/>
                    <a:pt x="2038" y="1750"/>
                  </a:cubicBezTo>
                  <a:cubicBezTo>
                    <a:pt x="2036" y="1747"/>
                    <a:pt x="2036" y="1747"/>
                    <a:pt x="2036" y="1747"/>
                  </a:cubicBezTo>
                  <a:cubicBezTo>
                    <a:pt x="2037" y="1749"/>
                    <a:pt x="2037" y="1749"/>
                    <a:pt x="2037" y="1749"/>
                  </a:cubicBezTo>
                  <a:cubicBezTo>
                    <a:pt x="2037" y="1747"/>
                    <a:pt x="2037" y="1747"/>
                    <a:pt x="2037" y="1747"/>
                  </a:cubicBezTo>
                  <a:cubicBezTo>
                    <a:pt x="2037" y="1747"/>
                    <a:pt x="2037" y="1747"/>
                    <a:pt x="2036" y="1747"/>
                  </a:cubicBezTo>
                  <a:cubicBezTo>
                    <a:pt x="2037" y="1749"/>
                    <a:pt x="2037" y="1749"/>
                    <a:pt x="2037" y="1749"/>
                  </a:cubicBezTo>
                  <a:cubicBezTo>
                    <a:pt x="2037" y="1747"/>
                    <a:pt x="2037" y="1747"/>
                    <a:pt x="2037" y="1747"/>
                  </a:cubicBezTo>
                  <a:cubicBezTo>
                    <a:pt x="2037" y="1747"/>
                    <a:pt x="2037" y="1747"/>
                    <a:pt x="2037" y="1747"/>
                  </a:cubicBezTo>
                  <a:cubicBezTo>
                    <a:pt x="2037" y="1747"/>
                    <a:pt x="2037" y="1747"/>
                    <a:pt x="2037" y="1747"/>
                  </a:cubicBezTo>
                  <a:cubicBezTo>
                    <a:pt x="2037" y="1747"/>
                    <a:pt x="2037" y="1747"/>
                    <a:pt x="2037" y="1747"/>
                  </a:cubicBezTo>
                  <a:cubicBezTo>
                    <a:pt x="2037" y="1747"/>
                    <a:pt x="2037" y="1747"/>
                    <a:pt x="2037" y="1747"/>
                  </a:cubicBezTo>
                  <a:cubicBezTo>
                    <a:pt x="2037" y="1747"/>
                    <a:pt x="2037" y="1747"/>
                    <a:pt x="2037" y="1747"/>
                  </a:cubicBezTo>
                  <a:cubicBezTo>
                    <a:pt x="2037" y="1747"/>
                    <a:pt x="2037" y="1747"/>
                    <a:pt x="2036" y="1747"/>
                  </a:cubicBezTo>
                  <a:cubicBezTo>
                    <a:pt x="2032" y="1746"/>
                    <a:pt x="2025" y="1742"/>
                    <a:pt x="2015" y="1737"/>
                  </a:cubicBezTo>
                  <a:cubicBezTo>
                    <a:pt x="1978" y="1718"/>
                    <a:pt x="1901" y="1672"/>
                    <a:pt x="1806" y="1614"/>
                  </a:cubicBezTo>
                  <a:cubicBezTo>
                    <a:pt x="1665" y="1528"/>
                    <a:pt x="1484" y="1415"/>
                    <a:pt x="1339" y="1324"/>
                  </a:cubicBezTo>
                  <a:cubicBezTo>
                    <a:pt x="1267" y="1278"/>
                    <a:pt x="1203" y="1238"/>
                    <a:pt x="1157" y="1209"/>
                  </a:cubicBezTo>
                  <a:cubicBezTo>
                    <a:pt x="1135" y="1194"/>
                    <a:pt x="1116" y="1183"/>
                    <a:pt x="1104" y="1175"/>
                  </a:cubicBezTo>
                  <a:cubicBezTo>
                    <a:pt x="1097" y="1171"/>
                    <a:pt x="1093" y="1168"/>
                    <a:pt x="1089" y="1166"/>
                  </a:cubicBezTo>
                  <a:cubicBezTo>
                    <a:pt x="1086" y="1163"/>
                    <a:pt x="1084" y="1162"/>
                    <a:pt x="1084" y="1162"/>
                  </a:cubicBezTo>
                  <a:cubicBezTo>
                    <a:pt x="1082" y="1161"/>
                    <a:pt x="1080" y="1162"/>
                    <a:pt x="1079" y="1164"/>
                  </a:cubicBezTo>
                  <a:cubicBezTo>
                    <a:pt x="1078" y="1164"/>
                    <a:pt x="1078" y="1165"/>
                    <a:pt x="1078" y="1166"/>
                  </a:cubicBezTo>
                  <a:cubicBezTo>
                    <a:pt x="1078" y="1167"/>
                    <a:pt x="1078" y="1167"/>
                    <a:pt x="1079" y="1168"/>
                  </a:cubicBezTo>
                  <a:cubicBezTo>
                    <a:pt x="1079" y="1169"/>
                    <a:pt x="1079" y="1169"/>
                    <a:pt x="1080" y="1169"/>
                  </a:cubicBezTo>
                  <a:cubicBezTo>
                    <a:pt x="1080" y="1170"/>
                    <a:pt x="1081" y="1170"/>
                    <a:pt x="1082" y="1171"/>
                  </a:cubicBezTo>
                  <a:cubicBezTo>
                    <a:pt x="1085" y="1174"/>
                    <a:pt x="1091" y="1178"/>
                    <a:pt x="1101" y="1184"/>
                  </a:cubicBezTo>
                  <a:cubicBezTo>
                    <a:pt x="1135" y="1206"/>
                    <a:pt x="1211" y="1250"/>
                    <a:pt x="1304" y="1306"/>
                  </a:cubicBezTo>
                  <a:cubicBezTo>
                    <a:pt x="1444" y="1388"/>
                    <a:pt x="1624" y="1495"/>
                    <a:pt x="1770" y="1584"/>
                  </a:cubicBezTo>
                  <a:cubicBezTo>
                    <a:pt x="1843" y="1629"/>
                    <a:pt x="1907" y="1669"/>
                    <a:pt x="1953" y="1700"/>
                  </a:cubicBezTo>
                  <a:cubicBezTo>
                    <a:pt x="1976" y="1715"/>
                    <a:pt x="1994" y="1728"/>
                    <a:pt x="2006" y="1738"/>
                  </a:cubicBezTo>
                  <a:cubicBezTo>
                    <a:pt x="2013" y="1743"/>
                    <a:pt x="2017" y="1747"/>
                    <a:pt x="2020" y="1751"/>
                  </a:cubicBezTo>
                  <a:cubicBezTo>
                    <a:pt x="2022" y="1752"/>
                    <a:pt x="2023" y="1754"/>
                    <a:pt x="2024" y="1755"/>
                  </a:cubicBezTo>
                  <a:cubicBezTo>
                    <a:pt x="2024" y="1755"/>
                    <a:pt x="2024" y="1756"/>
                    <a:pt x="2024" y="1756"/>
                  </a:cubicBezTo>
                  <a:cubicBezTo>
                    <a:pt x="2024" y="1756"/>
                    <a:pt x="2024" y="1756"/>
                    <a:pt x="2024" y="1756"/>
                  </a:cubicBezTo>
                  <a:cubicBezTo>
                    <a:pt x="2025" y="1756"/>
                    <a:pt x="2025" y="1756"/>
                    <a:pt x="2025" y="1756"/>
                  </a:cubicBezTo>
                  <a:cubicBezTo>
                    <a:pt x="2024" y="1756"/>
                    <a:pt x="2024" y="1756"/>
                    <a:pt x="2024" y="1756"/>
                  </a:cubicBezTo>
                  <a:cubicBezTo>
                    <a:pt x="2024" y="1756"/>
                    <a:pt x="2024" y="1756"/>
                    <a:pt x="2024" y="1756"/>
                  </a:cubicBezTo>
                  <a:cubicBezTo>
                    <a:pt x="2025" y="1756"/>
                    <a:pt x="2025" y="1756"/>
                    <a:pt x="2025" y="1756"/>
                  </a:cubicBezTo>
                  <a:cubicBezTo>
                    <a:pt x="2024" y="1756"/>
                    <a:pt x="2024" y="1756"/>
                    <a:pt x="2024" y="1756"/>
                  </a:cubicBezTo>
                  <a:cubicBezTo>
                    <a:pt x="2026" y="1756"/>
                    <a:pt x="2026" y="1756"/>
                    <a:pt x="2026" y="1756"/>
                  </a:cubicBezTo>
                  <a:cubicBezTo>
                    <a:pt x="2025" y="1755"/>
                    <a:pt x="2025" y="1755"/>
                    <a:pt x="2025" y="1755"/>
                  </a:cubicBezTo>
                  <a:cubicBezTo>
                    <a:pt x="2025" y="1755"/>
                    <a:pt x="2024" y="1756"/>
                    <a:pt x="2024" y="1756"/>
                  </a:cubicBezTo>
                  <a:cubicBezTo>
                    <a:pt x="2026" y="1756"/>
                    <a:pt x="2026" y="1756"/>
                    <a:pt x="2026" y="1756"/>
                  </a:cubicBezTo>
                  <a:cubicBezTo>
                    <a:pt x="2025" y="1755"/>
                    <a:pt x="2025" y="1755"/>
                    <a:pt x="2025" y="1755"/>
                  </a:cubicBezTo>
                  <a:cubicBezTo>
                    <a:pt x="2028" y="1757"/>
                    <a:pt x="2028" y="1757"/>
                    <a:pt x="2028" y="1757"/>
                  </a:cubicBezTo>
                  <a:cubicBezTo>
                    <a:pt x="2030" y="1753"/>
                    <a:pt x="2030" y="1753"/>
                    <a:pt x="2030" y="1753"/>
                  </a:cubicBezTo>
                  <a:cubicBezTo>
                    <a:pt x="1073" y="1171"/>
                    <a:pt x="1073" y="1171"/>
                    <a:pt x="1073" y="1171"/>
                  </a:cubicBezTo>
                  <a:cubicBezTo>
                    <a:pt x="1071" y="1170"/>
                    <a:pt x="1068" y="1170"/>
                    <a:pt x="1067" y="1172"/>
                  </a:cubicBezTo>
                  <a:cubicBezTo>
                    <a:pt x="1067" y="1173"/>
                    <a:pt x="1067" y="1174"/>
                    <a:pt x="1067" y="1175"/>
                  </a:cubicBezTo>
                  <a:cubicBezTo>
                    <a:pt x="1067" y="1176"/>
                    <a:pt x="1067" y="1176"/>
                    <a:pt x="1067" y="1177"/>
                  </a:cubicBezTo>
                  <a:cubicBezTo>
                    <a:pt x="1068" y="1178"/>
                    <a:pt x="1068" y="1179"/>
                    <a:pt x="1069" y="1180"/>
                  </a:cubicBezTo>
                  <a:cubicBezTo>
                    <a:pt x="1071" y="1181"/>
                    <a:pt x="1073" y="1183"/>
                    <a:pt x="1076" y="1186"/>
                  </a:cubicBezTo>
                  <a:cubicBezTo>
                    <a:pt x="1088" y="1195"/>
                    <a:pt x="1111" y="1211"/>
                    <a:pt x="1143" y="1232"/>
                  </a:cubicBezTo>
                  <a:cubicBezTo>
                    <a:pt x="1365" y="1379"/>
                    <a:pt x="2011" y="1767"/>
                    <a:pt x="2011" y="1767"/>
                  </a:cubicBezTo>
                  <a:cubicBezTo>
                    <a:pt x="2013" y="1768"/>
                    <a:pt x="2016" y="1767"/>
                    <a:pt x="2017" y="1765"/>
                  </a:cubicBezTo>
                  <a:cubicBezTo>
                    <a:pt x="2018" y="1764"/>
                    <a:pt x="2017" y="1761"/>
                    <a:pt x="2016" y="1760"/>
                  </a:cubicBezTo>
                  <a:cubicBezTo>
                    <a:pt x="1061" y="1181"/>
                    <a:pt x="1061" y="1181"/>
                    <a:pt x="1061" y="1181"/>
                  </a:cubicBezTo>
                  <a:cubicBezTo>
                    <a:pt x="1060" y="1180"/>
                    <a:pt x="1057" y="1180"/>
                    <a:pt x="1056" y="1182"/>
                  </a:cubicBezTo>
                  <a:cubicBezTo>
                    <a:pt x="1055" y="1183"/>
                    <a:pt x="1055" y="1184"/>
                    <a:pt x="1055" y="1185"/>
                  </a:cubicBezTo>
                  <a:cubicBezTo>
                    <a:pt x="1055" y="1187"/>
                    <a:pt x="1056" y="1188"/>
                    <a:pt x="1056" y="1189"/>
                  </a:cubicBezTo>
                  <a:cubicBezTo>
                    <a:pt x="1058" y="1192"/>
                    <a:pt x="1060" y="1194"/>
                    <a:pt x="1062" y="1196"/>
                  </a:cubicBezTo>
                  <a:cubicBezTo>
                    <a:pt x="1067" y="1202"/>
                    <a:pt x="1076" y="1208"/>
                    <a:pt x="1086" y="1216"/>
                  </a:cubicBezTo>
                  <a:cubicBezTo>
                    <a:pt x="1126" y="1246"/>
                    <a:pt x="1203" y="1296"/>
                    <a:pt x="1296" y="1354"/>
                  </a:cubicBezTo>
                  <a:cubicBezTo>
                    <a:pt x="1576" y="1529"/>
                    <a:pt x="1999" y="1776"/>
                    <a:pt x="1999" y="1776"/>
                  </a:cubicBezTo>
                  <a:cubicBezTo>
                    <a:pt x="2001" y="1773"/>
                    <a:pt x="2001" y="1773"/>
                    <a:pt x="2001" y="1773"/>
                  </a:cubicBezTo>
                  <a:cubicBezTo>
                    <a:pt x="1998" y="1771"/>
                    <a:pt x="1998" y="1771"/>
                    <a:pt x="1998" y="1771"/>
                  </a:cubicBezTo>
                  <a:cubicBezTo>
                    <a:pt x="2001" y="1773"/>
                    <a:pt x="2001" y="1773"/>
                    <a:pt x="2001" y="1773"/>
                  </a:cubicBezTo>
                  <a:cubicBezTo>
                    <a:pt x="2000" y="1769"/>
                    <a:pt x="2000" y="1769"/>
                    <a:pt x="2000" y="1769"/>
                  </a:cubicBezTo>
                  <a:cubicBezTo>
                    <a:pt x="1999" y="1769"/>
                    <a:pt x="1998" y="1770"/>
                    <a:pt x="1998" y="1771"/>
                  </a:cubicBezTo>
                  <a:cubicBezTo>
                    <a:pt x="2001" y="1773"/>
                    <a:pt x="2001" y="1773"/>
                    <a:pt x="2001" y="1773"/>
                  </a:cubicBezTo>
                  <a:cubicBezTo>
                    <a:pt x="2000" y="1769"/>
                    <a:pt x="2000" y="1769"/>
                    <a:pt x="2000" y="1769"/>
                  </a:cubicBezTo>
                  <a:cubicBezTo>
                    <a:pt x="2001" y="1773"/>
                    <a:pt x="2001" y="1773"/>
                    <a:pt x="2001" y="1773"/>
                  </a:cubicBezTo>
                  <a:cubicBezTo>
                    <a:pt x="2001" y="1769"/>
                    <a:pt x="2001" y="1769"/>
                    <a:pt x="2001" y="1769"/>
                  </a:cubicBezTo>
                  <a:cubicBezTo>
                    <a:pt x="2001" y="1769"/>
                    <a:pt x="2000" y="1769"/>
                    <a:pt x="2000" y="1769"/>
                  </a:cubicBezTo>
                  <a:cubicBezTo>
                    <a:pt x="2001" y="1773"/>
                    <a:pt x="2001" y="1773"/>
                    <a:pt x="2001" y="1773"/>
                  </a:cubicBezTo>
                  <a:cubicBezTo>
                    <a:pt x="2001" y="1769"/>
                    <a:pt x="2001" y="1769"/>
                    <a:pt x="2001" y="1769"/>
                  </a:cubicBezTo>
                  <a:cubicBezTo>
                    <a:pt x="2001" y="1771"/>
                    <a:pt x="2001" y="1771"/>
                    <a:pt x="2001" y="1771"/>
                  </a:cubicBezTo>
                  <a:cubicBezTo>
                    <a:pt x="2002" y="1769"/>
                    <a:pt x="2002" y="1769"/>
                    <a:pt x="2002" y="1769"/>
                  </a:cubicBezTo>
                  <a:cubicBezTo>
                    <a:pt x="2002" y="1769"/>
                    <a:pt x="2002" y="1769"/>
                    <a:pt x="2001" y="1769"/>
                  </a:cubicBezTo>
                  <a:cubicBezTo>
                    <a:pt x="2001" y="1771"/>
                    <a:pt x="2001" y="1771"/>
                    <a:pt x="2001" y="1771"/>
                  </a:cubicBezTo>
                  <a:cubicBezTo>
                    <a:pt x="2002" y="1769"/>
                    <a:pt x="2002" y="1769"/>
                    <a:pt x="2002" y="1769"/>
                  </a:cubicBezTo>
                  <a:cubicBezTo>
                    <a:pt x="2002" y="1769"/>
                    <a:pt x="2001" y="1769"/>
                    <a:pt x="2000" y="1768"/>
                  </a:cubicBezTo>
                  <a:cubicBezTo>
                    <a:pt x="1997" y="1767"/>
                    <a:pt x="1991" y="1763"/>
                    <a:pt x="1981" y="1758"/>
                  </a:cubicBezTo>
                  <a:cubicBezTo>
                    <a:pt x="1912" y="1717"/>
                    <a:pt x="1688" y="1574"/>
                    <a:pt x="1476" y="1442"/>
                  </a:cubicBezTo>
                  <a:cubicBezTo>
                    <a:pt x="1371" y="1376"/>
                    <a:pt x="1268" y="1312"/>
                    <a:pt x="1189" y="1265"/>
                  </a:cubicBezTo>
                  <a:cubicBezTo>
                    <a:pt x="1149" y="1241"/>
                    <a:pt x="1116" y="1222"/>
                    <a:pt x="1091" y="1209"/>
                  </a:cubicBezTo>
                  <a:cubicBezTo>
                    <a:pt x="1078" y="1202"/>
                    <a:pt x="1068" y="1196"/>
                    <a:pt x="1060" y="1193"/>
                  </a:cubicBezTo>
                  <a:cubicBezTo>
                    <a:pt x="1056" y="1191"/>
                    <a:pt x="1053" y="1190"/>
                    <a:pt x="1050" y="1189"/>
                  </a:cubicBezTo>
                  <a:cubicBezTo>
                    <a:pt x="1047" y="1188"/>
                    <a:pt x="1045" y="1187"/>
                    <a:pt x="1042" y="1187"/>
                  </a:cubicBezTo>
                  <a:cubicBezTo>
                    <a:pt x="1042" y="1187"/>
                    <a:pt x="1041" y="1187"/>
                    <a:pt x="1040" y="1187"/>
                  </a:cubicBezTo>
                  <a:cubicBezTo>
                    <a:pt x="1039" y="1188"/>
                    <a:pt x="1038" y="1188"/>
                    <a:pt x="1037" y="1189"/>
                  </a:cubicBezTo>
                  <a:cubicBezTo>
                    <a:pt x="1036" y="1191"/>
                    <a:pt x="1037" y="1194"/>
                    <a:pt x="1039" y="1195"/>
                  </a:cubicBezTo>
                  <a:cubicBezTo>
                    <a:pt x="1986" y="1787"/>
                    <a:pt x="1986" y="1787"/>
                    <a:pt x="1986" y="1787"/>
                  </a:cubicBezTo>
                  <a:cubicBezTo>
                    <a:pt x="1988" y="1783"/>
                    <a:pt x="1988" y="1783"/>
                    <a:pt x="1988" y="1783"/>
                  </a:cubicBezTo>
                  <a:cubicBezTo>
                    <a:pt x="1984" y="1781"/>
                    <a:pt x="1984" y="1781"/>
                    <a:pt x="1984" y="1781"/>
                  </a:cubicBezTo>
                  <a:cubicBezTo>
                    <a:pt x="1988" y="1783"/>
                    <a:pt x="1988" y="1783"/>
                    <a:pt x="1988" y="1783"/>
                  </a:cubicBezTo>
                  <a:cubicBezTo>
                    <a:pt x="1986" y="1780"/>
                    <a:pt x="1986" y="1780"/>
                    <a:pt x="1986" y="1780"/>
                  </a:cubicBezTo>
                  <a:cubicBezTo>
                    <a:pt x="1986" y="1780"/>
                    <a:pt x="1985" y="1780"/>
                    <a:pt x="1984" y="1781"/>
                  </a:cubicBezTo>
                  <a:cubicBezTo>
                    <a:pt x="1988" y="1783"/>
                    <a:pt x="1988" y="1783"/>
                    <a:pt x="1988" y="1783"/>
                  </a:cubicBezTo>
                  <a:cubicBezTo>
                    <a:pt x="1986" y="1780"/>
                    <a:pt x="1986" y="1780"/>
                    <a:pt x="1986" y="1780"/>
                  </a:cubicBezTo>
                  <a:cubicBezTo>
                    <a:pt x="1987" y="1783"/>
                    <a:pt x="1987" y="1783"/>
                    <a:pt x="1987" y="1783"/>
                  </a:cubicBezTo>
                  <a:cubicBezTo>
                    <a:pt x="1987" y="1779"/>
                    <a:pt x="1987" y="1779"/>
                    <a:pt x="1987" y="1779"/>
                  </a:cubicBezTo>
                  <a:cubicBezTo>
                    <a:pt x="1987" y="1779"/>
                    <a:pt x="1987" y="1779"/>
                    <a:pt x="1986" y="1780"/>
                  </a:cubicBezTo>
                  <a:cubicBezTo>
                    <a:pt x="1987" y="1783"/>
                    <a:pt x="1987" y="1783"/>
                    <a:pt x="1987" y="1783"/>
                  </a:cubicBezTo>
                  <a:cubicBezTo>
                    <a:pt x="1987" y="1779"/>
                    <a:pt x="1987" y="1779"/>
                    <a:pt x="1987" y="1779"/>
                  </a:cubicBezTo>
                  <a:cubicBezTo>
                    <a:pt x="1987" y="1781"/>
                    <a:pt x="1987" y="1781"/>
                    <a:pt x="1987" y="1781"/>
                  </a:cubicBezTo>
                  <a:cubicBezTo>
                    <a:pt x="1988" y="1779"/>
                    <a:pt x="1988" y="1779"/>
                    <a:pt x="1988" y="1779"/>
                  </a:cubicBezTo>
                  <a:cubicBezTo>
                    <a:pt x="1987" y="1779"/>
                    <a:pt x="1987" y="1779"/>
                    <a:pt x="1987" y="1779"/>
                  </a:cubicBezTo>
                  <a:cubicBezTo>
                    <a:pt x="1987" y="1781"/>
                    <a:pt x="1987" y="1781"/>
                    <a:pt x="1987" y="1781"/>
                  </a:cubicBezTo>
                  <a:cubicBezTo>
                    <a:pt x="1988" y="1779"/>
                    <a:pt x="1988" y="1779"/>
                    <a:pt x="1988" y="1779"/>
                  </a:cubicBezTo>
                  <a:cubicBezTo>
                    <a:pt x="1987" y="1779"/>
                    <a:pt x="1987" y="1779"/>
                    <a:pt x="1987" y="1779"/>
                  </a:cubicBezTo>
                  <a:cubicBezTo>
                    <a:pt x="1987" y="1779"/>
                    <a:pt x="1985" y="1779"/>
                    <a:pt x="1982" y="1777"/>
                  </a:cubicBezTo>
                  <a:cubicBezTo>
                    <a:pt x="1972" y="1772"/>
                    <a:pt x="1950" y="1759"/>
                    <a:pt x="1920" y="1741"/>
                  </a:cubicBezTo>
                  <a:cubicBezTo>
                    <a:pt x="1814" y="1676"/>
                    <a:pt x="1606" y="1540"/>
                    <a:pt x="1418" y="1421"/>
                  </a:cubicBezTo>
                  <a:cubicBezTo>
                    <a:pt x="1325" y="1362"/>
                    <a:pt x="1236" y="1306"/>
                    <a:pt x="1168" y="1266"/>
                  </a:cubicBezTo>
                  <a:cubicBezTo>
                    <a:pt x="1134" y="1245"/>
                    <a:pt x="1105" y="1229"/>
                    <a:pt x="1083" y="1217"/>
                  </a:cubicBezTo>
                  <a:cubicBezTo>
                    <a:pt x="1072" y="1212"/>
                    <a:pt x="1063" y="1207"/>
                    <a:pt x="1056" y="1204"/>
                  </a:cubicBezTo>
                  <a:cubicBezTo>
                    <a:pt x="1052" y="1202"/>
                    <a:pt x="1049" y="1201"/>
                    <a:pt x="1046" y="1200"/>
                  </a:cubicBezTo>
                  <a:cubicBezTo>
                    <a:pt x="1043" y="1199"/>
                    <a:pt x="1041" y="1199"/>
                    <a:pt x="1039" y="1199"/>
                  </a:cubicBezTo>
                  <a:cubicBezTo>
                    <a:pt x="1038" y="1199"/>
                    <a:pt x="1037" y="1199"/>
                    <a:pt x="1036" y="1199"/>
                  </a:cubicBezTo>
                  <a:cubicBezTo>
                    <a:pt x="1035" y="1200"/>
                    <a:pt x="1034" y="1201"/>
                    <a:pt x="1033" y="1202"/>
                  </a:cubicBezTo>
                  <a:cubicBezTo>
                    <a:pt x="1033" y="1202"/>
                    <a:pt x="1033" y="1202"/>
                    <a:pt x="1033" y="1202"/>
                  </a:cubicBezTo>
                  <a:cubicBezTo>
                    <a:pt x="1033" y="1203"/>
                    <a:pt x="1032" y="1204"/>
                    <a:pt x="1032" y="1204"/>
                  </a:cubicBezTo>
                  <a:cubicBezTo>
                    <a:pt x="1032" y="1206"/>
                    <a:pt x="1033" y="1207"/>
                    <a:pt x="1034" y="1208"/>
                  </a:cubicBezTo>
                  <a:cubicBezTo>
                    <a:pt x="1035" y="1210"/>
                    <a:pt x="1037" y="1212"/>
                    <a:pt x="1040" y="1215"/>
                  </a:cubicBezTo>
                  <a:cubicBezTo>
                    <a:pt x="1045" y="1219"/>
                    <a:pt x="1053" y="1225"/>
                    <a:pt x="1064" y="1233"/>
                  </a:cubicBezTo>
                  <a:cubicBezTo>
                    <a:pt x="1104" y="1260"/>
                    <a:pt x="1181" y="1308"/>
                    <a:pt x="1274" y="1363"/>
                  </a:cubicBezTo>
                  <a:cubicBezTo>
                    <a:pt x="1414" y="1447"/>
                    <a:pt x="1590" y="1550"/>
                    <a:pt x="1731" y="1634"/>
                  </a:cubicBezTo>
                  <a:cubicBezTo>
                    <a:pt x="1802" y="1677"/>
                    <a:pt x="1863" y="1714"/>
                    <a:pt x="1907" y="1743"/>
                  </a:cubicBezTo>
                  <a:cubicBezTo>
                    <a:pt x="1929" y="1757"/>
                    <a:pt x="1947" y="1769"/>
                    <a:pt x="1959" y="1778"/>
                  </a:cubicBezTo>
                  <a:cubicBezTo>
                    <a:pt x="1965" y="1782"/>
                    <a:pt x="1970" y="1786"/>
                    <a:pt x="1973" y="1789"/>
                  </a:cubicBezTo>
                  <a:cubicBezTo>
                    <a:pt x="1974" y="1790"/>
                    <a:pt x="1975" y="1792"/>
                    <a:pt x="1976" y="1792"/>
                  </a:cubicBezTo>
                  <a:cubicBezTo>
                    <a:pt x="1976" y="1793"/>
                    <a:pt x="1976" y="1793"/>
                    <a:pt x="1976" y="1793"/>
                  </a:cubicBezTo>
                  <a:cubicBezTo>
                    <a:pt x="1976" y="1793"/>
                    <a:pt x="1976" y="1793"/>
                    <a:pt x="1976" y="1793"/>
                  </a:cubicBezTo>
                  <a:cubicBezTo>
                    <a:pt x="1978" y="1793"/>
                    <a:pt x="1978" y="1793"/>
                    <a:pt x="1978" y="1793"/>
                  </a:cubicBezTo>
                  <a:cubicBezTo>
                    <a:pt x="1976" y="1793"/>
                    <a:pt x="1976" y="1793"/>
                    <a:pt x="1976" y="1793"/>
                  </a:cubicBezTo>
                  <a:cubicBezTo>
                    <a:pt x="1976" y="1793"/>
                    <a:pt x="1976" y="1793"/>
                    <a:pt x="1976" y="1793"/>
                  </a:cubicBezTo>
                  <a:cubicBezTo>
                    <a:pt x="1978" y="1793"/>
                    <a:pt x="1978" y="1793"/>
                    <a:pt x="1978" y="1793"/>
                  </a:cubicBezTo>
                  <a:cubicBezTo>
                    <a:pt x="1976" y="1793"/>
                    <a:pt x="1976" y="1793"/>
                    <a:pt x="1976" y="1793"/>
                  </a:cubicBezTo>
                  <a:cubicBezTo>
                    <a:pt x="1979" y="1793"/>
                    <a:pt x="1979" y="1793"/>
                    <a:pt x="1979" y="1793"/>
                  </a:cubicBezTo>
                  <a:cubicBezTo>
                    <a:pt x="1977" y="1791"/>
                    <a:pt x="1977" y="1791"/>
                    <a:pt x="1977" y="1791"/>
                  </a:cubicBezTo>
                  <a:cubicBezTo>
                    <a:pt x="1976" y="1792"/>
                    <a:pt x="1976" y="1792"/>
                    <a:pt x="1976" y="1793"/>
                  </a:cubicBezTo>
                  <a:cubicBezTo>
                    <a:pt x="1979" y="1793"/>
                    <a:pt x="1979" y="1793"/>
                    <a:pt x="1979" y="1793"/>
                  </a:cubicBezTo>
                  <a:cubicBezTo>
                    <a:pt x="1977" y="1791"/>
                    <a:pt x="1977" y="1791"/>
                    <a:pt x="1977" y="1791"/>
                  </a:cubicBezTo>
                  <a:cubicBezTo>
                    <a:pt x="1977" y="1791"/>
                    <a:pt x="1977" y="1791"/>
                    <a:pt x="1977" y="1791"/>
                  </a:cubicBezTo>
                  <a:cubicBezTo>
                    <a:pt x="1980" y="1793"/>
                    <a:pt x="1980" y="1793"/>
                    <a:pt x="1980" y="1793"/>
                  </a:cubicBezTo>
                  <a:cubicBezTo>
                    <a:pt x="1979" y="1790"/>
                    <a:pt x="1979" y="1790"/>
                    <a:pt x="1979" y="1790"/>
                  </a:cubicBezTo>
                  <a:cubicBezTo>
                    <a:pt x="1978" y="1790"/>
                    <a:pt x="1977" y="1790"/>
                    <a:pt x="1977" y="1791"/>
                  </a:cubicBezTo>
                  <a:cubicBezTo>
                    <a:pt x="1980" y="1793"/>
                    <a:pt x="1980" y="1793"/>
                    <a:pt x="1980" y="1793"/>
                  </a:cubicBezTo>
                  <a:cubicBezTo>
                    <a:pt x="1979" y="1790"/>
                    <a:pt x="1979" y="1790"/>
                    <a:pt x="1979" y="1790"/>
                  </a:cubicBezTo>
                  <a:cubicBezTo>
                    <a:pt x="1980" y="1793"/>
                    <a:pt x="1980" y="1793"/>
                    <a:pt x="1980" y="1793"/>
                  </a:cubicBezTo>
                  <a:cubicBezTo>
                    <a:pt x="1980" y="1790"/>
                    <a:pt x="1980" y="1790"/>
                    <a:pt x="1980" y="1790"/>
                  </a:cubicBezTo>
                  <a:cubicBezTo>
                    <a:pt x="1979" y="1790"/>
                    <a:pt x="1979" y="1790"/>
                    <a:pt x="1979" y="1790"/>
                  </a:cubicBezTo>
                  <a:cubicBezTo>
                    <a:pt x="1980" y="1793"/>
                    <a:pt x="1980" y="1793"/>
                    <a:pt x="1980" y="1793"/>
                  </a:cubicBezTo>
                  <a:cubicBezTo>
                    <a:pt x="1980" y="1790"/>
                    <a:pt x="1980" y="1790"/>
                    <a:pt x="1980" y="1790"/>
                  </a:cubicBezTo>
                  <a:cubicBezTo>
                    <a:pt x="1980" y="1791"/>
                    <a:pt x="1980" y="1791"/>
                    <a:pt x="1980" y="1791"/>
                  </a:cubicBezTo>
                  <a:cubicBezTo>
                    <a:pt x="1980" y="1790"/>
                    <a:pt x="1980" y="1790"/>
                    <a:pt x="1980" y="1790"/>
                  </a:cubicBezTo>
                  <a:cubicBezTo>
                    <a:pt x="1980" y="1790"/>
                    <a:pt x="1980" y="1790"/>
                    <a:pt x="1980" y="1790"/>
                  </a:cubicBezTo>
                  <a:cubicBezTo>
                    <a:pt x="1980" y="1791"/>
                    <a:pt x="1980" y="1791"/>
                    <a:pt x="1980" y="1791"/>
                  </a:cubicBezTo>
                  <a:cubicBezTo>
                    <a:pt x="1980" y="1790"/>
                    <a:pt x="1980" y="1790"/>
                    <a:pt x="1980" y="1790"/>
                  </a:cubicBezTo>
                  <a:cubicBezTo>
                    <a:pt x="1980" y="1790"/>
                    <a:pt x="1980" y="1790"/>
                    <a:pt x="1980" y="1790"/>
                  </a:cubicBezTo>
                  <a:cubicBezTo>
                    <a:pt x="1979" y="1789"/>
                    <a:pt x="1977" y="1789"/>
                    <a:pt x="1974" y="1787"/>
                  </a:cubicBezTo>
                  <a:cubicBezTo>
                    <a:pt x="1964" y="1782"/>
                    <a:pt x="1940" y="1769"/>
                    <a:pt x="1908" y="1751"/>
                  </a:cubicBezTo>
                  <a:cubicBezTo>
                    <a:pt x="1796" y="1686"/>
                    <a:pt x="1575" y="1551"/>
                    <a:pt x="1382" y="1432"/>
                  </a:cubicBezTo>
                  <a:cubicBezTo>
                    <a:pt x="1285" y="1373"/>
                    <a:pt x="1196" y="1318"/>
                    <a:pt x="1130" y="1277"/>
                  </a:cubicBezTo>
                  <a:cubicBezTo>
                    <a:pt x="1098" y="1257"/>
                    <a:pt x="1071" y="1240"/>
                    <a:pt x="1053" y="1229"/>
                  </a:cubicBezTo>
                  <a:cubicBezTo>
                    <a:pt x="1043" y="1223"/>
                    <a:pt x="1036" y="1219"/>
                    <a:pt x="1031" y="1216"/>
                  </a:cubicBezTo>
                  <a:cubicBezTo>
                    <a:pt x="1026" y="1213"/>
                    <a:pt x="1024" y="1211"/>
                    <a:pt x="1024" y="1211"/>
                  </a:cubicBezTo>
                  <a:cubicBezTo>
                    <a:pt x="1022" y="1210"/>
                    <a:pt x="1019" y="1211"/>
                    <a:pt x="1018" y="1212"/>
                  </a:cubicBezTo>
                  <a:cubicBezTo>
                    <a:pt x="1018" y="1213"/>
                    <a:pt x="1018" y="1214"/>
                    <a:pt x="1018" y="1215"/>
                  </a:cubicBezTo>
                  <a:cubicBezTo>
                    <a:pt x="1018" y="1217"/>
                    <a:pt x="1018" y="1218"/>
                    <a:pt x="1019" y="1219"/>
                  </a:cubicBezTo>
                  <a:cubicBezTo>
                    <a:pt x="1020" y="1221"/>
                    <a:pt x="1022" y="1223"/>
                    <a:pt x="1024" y="1225"/>
                  </a:cubicBezTo>
                  <a:cubicBezTo>
                    <a:pt x="1029" y="1229"/>
                    <a:pt x="1037" y="1235"/>
                    <a:pt x="1047" y="1242"/>
                  </a:cubicBezTo>
                  <a:cubicBezTo>
                    <a:pt x="1085" y="1269"/>
                    <a:pt x="1157" y="1313"/>
                    <a:pt x="1244" y="1366"/>
                  </a:cubicBezTo>
                  <a:cubicBezTo>
                    <a:pt x="1376" y="1445"/>
                    <a:pt x="1541" y="1542"/>
                    <a:pt x="1673" y="1621"/>
                  </a:cubicBezTo>
                  <a:cubicBezTo>
                    <a:pt x="1739" y="1660"/>
                    <a:pt x="1797" y="1696"/>
                    <a:pt x="1838" y="1722"/>
                  </a:cubicBezTo>
                  <a:cubicBezTo>
                    <a:pt x="1859" y="1735"/>
                    <a:pt x="1875" y="1746"/>
                    <a:pt x="1887" y="1754"/>
                  </a:cubicBezTo>
                  <a:cubicBezTo>
                    <a:pt x="1892" y="1758"/>
                    <a:pt x="1897" y="1762"/>
                    <a:pt x="1899" y="1764"/>
                  </a:cubicBezTo>
                  <a:cubicBezTo>
                    <a:pt x="1901" y="1766"/>
                    <a:pt x="1902" y="1767"/>
                    <a:pt x="1902" y="1767"/>
                  </a:cubicBezTo>
                  <a:cubicBezTo>
                    <a:pt x="1903" y="1768"/>
                    <a:pt x="1903" y="1768"/>
                    <a:pt x="1903" y="1768"/>
                  </a:cubicBezTo>
                  <a:cubicBezTo>
                    <a:pt x="1904" y="1767"/>
                    <a:pt x="1904" y="1767"/>
                    <a:pt x="1904" y="1767"/>
                  </a:cubicBezTo>
                  <a:cubicBezTo>
                    <a:pt x="1903" y="1768"/>
                    <a:pt x="1903" y="1768"/>
                    <a:pt x="1903" y="1768"/>
                  </a:cubicBezTo>
                  <a:cubicBezTo>
                    <a:pt x="1903" y="1768"/>
                    <a:pt x="1903" y="1768"/>
                    <a:pt x="1903" y="1768"/>
                  </a:cubicBezTo>
                  <a:cubicBezTo>
                    <a:pt x="1904" y="1767"/>
                    <a:pt x="1904" y="1767"/>
                    <a:pt x="1904" y="1767"/>
                  </a:cubicBezTo>
                  <a:cubicBezTo>
                    <a:pt x="1903" y="1768"/>
                    <a:pt x="1903" y="1768"/>
                    <a:pt x="1903" y="1768"/>
                  </a:cubicBezTo>
                  <a:cubicBezTo>
                    <a:pt x="1905" y="1767"/>
                    <a:pt x="1905" y="1767"/>
                    <a:pt x="1905" y="1767"/>
                  </a:cubicBezTo>
                  <a:cubicBezTo>
                    <a:pt x="1903" y="1767"/>
                    <a:pt x="1903" y="1767"/>
                    <a:pt x="1903" y="1767"/>
                  </a:cubicBezTo>
                  <a:cubicBezTo>
                    <a:pt x="1903" y="1768"/>
                    <a:pt x="1903" y="1768"/>
                    <a:pt x="1903" y="1768"/>
                  </a:cubicBezTo>
                  <a:cubicBezTo>
                    <a:pt x="1905" y="1767"/>
                    <a:pt x="1905" y="1767"/>
                    <a:pt x="1905" y="1767"/>
                  </a:cubicBezTo>
                  <a:cubicBezTo>
                    <a:pt x="1903" y="1767"/>
                    <a:pt x="1903" y="1767"/>
                    <a:pt x="1903" y="1767"/>
                  </a:cubicBezTo>
                  <a:cubicBezTo>
                    <a:pt x="1906" y="1767"/>
                    <a:pt x="1906" y="1767"/>
                    <a:pt x="1906" y="1767"/>
                  </a:cubicBezTo>
                  <a:cubicBezTo>
                    <a:pt x="1903" y="1765"/>
                    <a:pt x="1903" y="1765"/>
                    <a:pt x="1903" y="1765"/>
                  </a:cubicBezTo>
                  <a:cubicBezTo>
                    <a:pt x="1903" y="1766"/>
                    <a:pt x="1903" y="1767"/>
                    <a:pt x="1903" y="1767"/>
                  </a:cubicBezTo>
                  <a:cubicBezTo>
                    <a:pt x="1906" y="1767"/>
                    <a:pt x="1906" y="1767"/>
                    <a:pt x="1906" y="1767"/>
                  </a:cubicBezTo>
                  <a:cubicBezTo>
                    <a:pt x="1903" y="1765"/>
                    <a:pt x="1903" y="1765"/>
                    <a:pt x="1903" y="1765"/>
                  </a:cubicBezTo>
                  <a:cubicBezTo>
                    <a:pt x="1903" y="1765"/>
                    <a:pt x="1903" y="1765"/>
                    <a:pt x="1903" y="1765"/>
                  </a:cubicBezTo>
                  <a:cubicBezTo>
                    <a:pt x="1906" y="1767"/>
                    <a:pt x="1906" y="1767"/>
                    <a:pt x="1906" y="1767"/>
                  </a:cubicBezTo>
                  <a:cubicBezTo>
                    <a:pt x="1905" y="1764"/>
                    <a:pt x="1905" y="1764"/>
                    <a:pt x="1905" y="1764"/>
                  </a:cubicBezTo>
                  <a:cubicBezTo>
                    <a:pt x="1904" y="1764"/>
                    <a:pt x="1904" y="1765"/>
                    <a:pt x="1903" y="1765"/>
                  </a:cubicBezTo>
                  <a:cubicBezTo>
                    <a:pt x="1906" y="1767"/>
                    <a:pt x="1906" y="1767"/>
                    <a:pt x="1906" y="1767"/>
                  </a:cubicBezTo>
                  <a:cubicBezTo>
                    <a:pt x="1905" y="1764"/>
                    <a:pt x="1905" y="1764"/>
                    <a:pt x="1905" y="1764"/>
                  </a:cubicBezTo>
                  <a:cubicBezTo>
                    <a:pt x="1905" y="1766"/>
                    <a:pt x="1905" y="1766"/>
                    <a:pt x="1905" y="1766"/>
                  </a:cubicBezTo>
                  <a:cubicBezTo>
                    <a:pt x="1905" y="1764"/>
                    <a:pt x="1905" y="1764"/>
                    <a:pt x="1905" y="1764"/>
                  </a:cubicBezTo>
                  <a:cubicBezTo>
                    <a:pt x="1905" y="1764"/>
                    <a:pt x="1905" y="1764"/>
                    <a:pt x="1905" y="1764"/>
                  </a:cubicBezTo>
                  <a:cubicBezTo>
                    <a:pt x="1905" y="1766"/>
                    <a:pt x="1905" y="1766"/>
                    <a:pt x="1905" y="1766"/>
                  </a:cubicBezTo>
                  <a:cubicBezTo>
                    <a:pt x="1905" y="1764"/>
                    <a:pt x="1905" y="1764"/>
                    <a:pt x="1905" y="1764"/>
                  </a:cubicBezTo>
                  <a:cubicBezTo>
                    <a:pt x="1905" y="1764"/>
                    <a:pt x="1905" y="1764"/>
                    <a:pt x="1905" y="1764"/>
                  </a:cubicBezTo>
                  <a:cubicBezTo>
                    <a:pt x="1905" y="1764"/>
                    <a:pt x="1903" y="1763"/>
                    <a:pt x="1900" y="1762"/>
                  </a:cubicBezTo>
                  <a:cubicBezTo>
                    <a:pt x="1895" y="1760"/>
                    <a:pt x="1887" y="1756"/>
                    <a:pt x="1876" y="1750"/>
                  </a:cubicBezTo>
                  <a:cubicBezTo>
                    <a:pt x="1837" y="1729"/>
                    <a:pt x="1763" y="1685"/>
                    <a:pt x="1675" y="1631"/>
                  </a:cubicBezTo>
                  <a:cubicBezTo>
                    <a:pt x="1543" y="1550"/>
                    <a:pt x="1378" y="1447"/>
                    <a:pt x="1246" y="1363"/>
                  </a:cubicBezTo>
                  <a:cubicBezTo>
                    <a:pt x="1180" y="1322"/>
                    <a:pt x="1122" y="1285"/>
                    <a:pt x="1081" y="1259"/>
                  </a:cubicBezTo>
                  <a:cubicBezTo>
                    <a:pt x="1060" y="1246"/>
                    <a:pt x="1043" y="1236"/>
                    <a:pt x="1031" y="1228"/>
                  </a:cubicBezTo>
                  <a:cubicBezTo>
                    <a:pt x="1026" y="1225"/>
                    <a:pt x="1021" y="1222"/>
                    <a:pt x="1018" y="1220"/>
                  </a:cubicBezTo>
                  <a:cubicBezTo>
                    <a:pt x="1016" y="1219"/>
                    <a:pt x="1015" y="1218"/>
                    <a:pt x="1014" y="1218"/>
                  </a:cubicBezTo>
                  <a:cubicBezTo>
                    <a:pt x="1014" y="1218"/>
                    <a:pt x="1013" y="1217"/>
                    <a:pt x="1013" y="1217"/>
                  </a:cubicBezTo>
                  <a:cubicBezTo>
                    <a:pt x="1013" y="1217"/>
                    <a:pt x="1013" y="1217"/>
                    <a:pt x="1013" y="1217"/>
                  </a:cubicBezTo>
                  <a:cubicBezTo>
                    <a:pt x="1012" y="1217"/>
                    <a:pt x="1012" y="1217"/>
                    <a:pt x="1012" y="1217"/>
                  </a:cubicBezTo>
                  <a:cubicBezTo>
                    <a:pt x="1012" y="1217"/>
                    <a:pt x="1012" y="1217"/>
                    <a:pt x="1011" y="1217"/>
                  </a:cubicBezTo>
                  <a:cubicBezTo>
                    <a:pt x="1011" y="1217"/>
                    <a:pt x="1010" y="1217"/>
                    <a:pt x="1009" y="1217"/>
                  </a:cubicBezTo>
                  <a:cubicBezTo>
                    <a:pt x="1009" y="1217"/>
                    <a:pt x="1008" y="1218"/>
                    <a:pt x="1007" y="1218"/>
                  </a:cubicBezTo>
                  <a:cubicBezTo>
                    <a:pt x="1007" y="1219"/>
                    <a:pt x="1007" y="1220"/>
                    <a:pt x="1007" y="1222"/>
                  </a:cubicBezTo>
                  <a:cubicBezTo>
                    <a:pt x="1007" y="1223"/>
                    <a:pt x="1008" y="1223"/>
                    <a:pt x="1009" y="1224"/>
                  </a:cubicBezTo>
                  <a:cubicBezTo>
                    <a:pt x="1009" y="1224"/>
                    <a:pt x="1012" y="1226"/>
                    <a:pt x="1017" y="1229"/>
                  </a:cubicBezTo>
                  <a:cubicBezTo>
                    <a:pt x="1057" y="1253"/>
                    <a:pt x="1238" y="1360"/>
                    <a:pt x="1410" y="1465"/>
                  </a:cubicBezTo>
                  <a:cubicBezTo>
                    <a:pt x="1495" y="1517"/>
                    <a:pt x="1578" y="1568"/>
                    <a:pt x="1640" y="1608"/>
                  </a:cubicBezTo>
                  <a:cubicBezTo>
                    <a:pt x="1671" y="1628"/>
                    <a:pt x="1696" y="1645"/>
                    <a:pt x="1714" y="1657"/>
                  </a:cubicBezTo>
                  <a:cubicBezTo>
                    <a:pt x="1722" y="1664"/>
                    <a:pt x="1729" y="1669"/>
                    <a:pt x="1734" y="1673"/>
                  </a:cubicBezTo>
                  <a:cubicBezTo>
                    <a:pt x="1736" y="1675"/>
                    <a:pt x="1738" y="1676"/>
                    <a:pt x="1739" y="1678"/>
                  </a:cubicBezTo>
                  <a:cubicBezTo>
                    <a:pt x="1739" y="1678"/>
                    <a:pt x="1740" y="1679"/>
                    <a:pt x="1740" y="1679"/>
                  </a:cubicBezTo>
                  <a:cubicBezTo>
                    <a:pt x="1740" y="1679"/>
                    <a:pt x="1740" y="1679"/>
                    <a:pt x="1740" y="1679"/>
                  </a:cubicBezTo>
                  <a:cubicBezTo>
                    <a:pt x="1741" y="1678"/>
                    <a:pt x="1741" y="1678"/>
                    <a:pt x="1741" y="1678"/>
                  </a:cubicBezTo>
                  <a:cubicBezTo>
                    <a:pt x="1740" y="1679"/>
                    <a:pt x="1740" y="1679"/>
                    <a:pt x="1740" y="1679"/>
                  </a:cubicBezTo>
                  <a:cubicBezTo>
                    <a:pt x="1740" y="1679"/>
                    <a:pt x="1740" y="1679"/>
                    <a:pt x="1740" y="1679"/>
                  </a:cubicBezTo>
                  <a:cubicBezTo>
                    <a:pt x="1741" y="1678"/>
                    <a:pt x="1741" y="1678"/>
                    <a:pt x="1741" y="1678"/>
                  </a:cubicBezTo>
                  <a:cubicBezTo>
                    <a:pt x="1740" y="1679"/>
                    <a:pt x="1740" y="1679"/>
                    <a:pt x="1740" y="1679"/>
                  </a:cubicBezTo>
                  <a:cubicBezTo>
                    <a:pt x="1742" y="1678"/>
                    <a:pt x="1742" y="1678"/>
                    <a:pt x="1742" y="1678"/>
                  </a:cubicBezTo>
                  <a:cubicBezTo>
                    <a:pt x="1740" y="1678"/>
                    <a:pt x="1740" y="1678"/>
                    <a:pt x="1740" y="1678"/>
                  </a:cubicBezTo>
                  <a:cubicBezTo>
                    <a:pt x="1740" y="1679"/>
                    <a:pt x="1740" y="1679"/>
                    <a:pt x="1740" y="1679"/>
                  </a:cubicBezTo>
                  <a:cubicBezTo>
                    <a:pt x="1742" y="1678"/>
                    <a:pt x="1742" y="1678"/>
                    <a:pt x="1742" y="1678"/>
                  </a:cubicBezTo>
                  <a:cubicBezTo>
                    <a:pt x="1740" y="1678"/>
                    <a:pt x="1740" y="1678"/>
                    <a:pt x="1740" y="1678"/>
                  </a:cubicBezTo>
                  <a:cubicBezTo>
                    <a:pt x="1743" y="1678"/>
                    <a:pt x="1743" y="1678"/>
                    <a:pt x="1743" y="1678"/>
                  </a:cubicBezTo>
                  <a:cubicBezTo>
                    <a:pt x="1740" y="1676"/>
                    <a:pt x="1740" y="1676"/>
                    <a:pt x="1740" y="1676"/>
                  </a:cubicBezTo>
                  <a:cubicBezTo>
                    <a:pt x="1740" y="1677"/>
                    <a:pt x="1740" y="1678"/>
                    <a:pt x="1740" y="1678"/>
                  </a:cubicBezTo>
                  <a:cubicBezTo>
                    <a:pt x="1743" y="1678"/>
                    <a:pt x="1743" y="1678"/>
                    <a:pt x="1743" y="1678"/>
                  </a:cubicBezTo>
                  <a:cubicBezTo>
                    <a:pt x="1740" y="1676"/>
                    <a:pt x="1740" y="1676"/>
                    <a:pt x="1740" y="1676"/>
                  </a:cubicBezTo>
                  <a:cubicBezTo>
                    <a:pt x="1740" y="1676"/>
                    <a:pt x="1740" y="1676"/>
                    <a:pt x="1740" y="1676"/>
                  </a:cubicBezTo>
                  <a:cubicBezTo>
                    <a:pt x="1744" y="1678"/>
                    <a:pt x="1744" y="1678"/>
                    <a:pt x="1744" y="1678"/>
                  </a:cubicBezTo>
                  <a:cubicBezTo>
                    <a:pt x="1742" y="1675"/>
                    <a:pt x="1742" y="1675"/>
                    <a:pt x="1742" y="1675"/>
                  </a:cubicBezTo>
                  <a:cubicBezTo>
                    <a:pt x="1742" y="1675"/>
                    <a:pt x="1741" y="1675"/>
                    <a:pt x="1740" y="1676"/>
                  </a:cubicBezTo>
                  <a:cubicBezTo>
                    <a:pt x="1744" y="1678"/>
                    <a:pt x="1744" y="1678"/>
                    <a:pt x="1744" y="1678"/>
                  </a:cubicBezTo>
                  <a:cubicBezTo>
                    <a:pt x="1742" y="1675"/>
                    <a:pt x="1742" y="1675"/>
                    <a:pt x="1742" y="1675"/>
                  </a:cubicBezTo>
                  <a:cubicBezTo>
                    <a:pt x="1743" y="1678"/>
                    <a:pt x="1743" y="1678"/>
                    <a:pt x="1743" y="1678"/>
                  </a:cubicBezTo>
                  <a:cubicBezTo>
                    <a:pt x="1743" y="1675"/>
                    <a:pt x="1743" y="1675"/>
                    <a:pt x="1743" y="1675"/>
                  </a:cubicBezTo>
                  <a:cubicBezTo>
                    <a:pt x="1743" y="1675"/>
                    <a:pt x="1743" y="1675"/>
                    <a:pt x="1742" y="1675"/>
                  </a:cubicBezTo>
                  <a:cubicBezTo>
                    <a:pt x="1743" y="1678"/>
                    <a:pt x="1743" y="1678"/>
                    <a:pt x="1743" y="1678"/>
                  </a:cubicBezTo>
                  <a:cubicBezTo>
                    <a:pt x="1743" y="1675"/>
                    <a:pt x="1743" y="1675"/>
                    <a:pt x="1743" y="1675"/>
                  </a:cubicBezTo>
                  <a:cubicBezTo>
                    <a:pt x="1743" y="1677"/>
                    <a:pt x="1743" y="1677"/>
                    <a:pt x="1743" y="1677"/>
                  </a:cubicBezTo>
                  <a:cubicBezTo>
                    <a:pt x="1744" y="1675"/>
                    <a:pt x="1744" y="1675"/>
                    <a:pt x="1744" y="1675"/>
                  </a:cubicBezTo>
                  <a:cubicBezTo>
                    <a:pt x="1744" y="1675"/>
                    <a:pt x="1744" y="1675"/>
                    <a:pt x="1743" y="1675"/>
                  </a:cubicBezTo>
                  <a:cubicBezTo>
                    <a:pt x="1743" y="1677"/>
                    <a:pt x="1743" y="1677"/>
                    <a:pt x="1743" y="1677"/>
                  </a:cubicBezTo>
                  <a:cubicBezTo>
                    <a:pt x="1744" y="1675"/>
                    <a:pt x="1744" y="1675"/>
                    <a:pt x="1744" y="1675"/>
                  </a:cubicBezTo>
                  <a:cubicBezTo>
                    <a:pt x="1744" y="1675"/>
                    <a:pt x="1742" y="1674"/>
                    <a:pt x="1740" y="1673"/>
                  </a:cubicBezTo>
                  <a:cubicBezTo>
                    <a:pt x="1732" y="1669"/>
                    <a:pt x="1714" y="1659"/>
                    <a:pt x="1690" y="1645"/>
                  </a:cubicBezTo>
                  <a:cubicBezTo>
                    <a:pt x="1604" y="1595"/>
                    <a:pt x="1432" y="1490"/>
                    <a:pt x="1283" y="1399"/>
                  </a:cubicBezTo>
                  <a:cubicBezTo>
                    <a:pt x="1208" y="1353"/>
                    <a:pt x="1138" y="1310"/>
                    <a:pt x="1088" y="1279"/>
                  </a:cubicBezTo>
                  <a:cubicBezTo>
                    <a:pt x="1062" y="1263"/>
                    <a:pt x="1042" y="1250"/>
                    <a:pt x="1027" y="1242"/>
                  </a:cubicBezTo>
                  <a:cubicBezTo>
                    <a:pt x="1020" y="1237"/>
                    <a:pt x="1015" y="1234"/>
                    <a:pt x="1011" y="1231"/>
                  </a:cubicBezTo>
                  <a:cubicBezTo>
                    <a:pt x="1007" y="1229"/>
                    <a:pt x="1005" y="1228"/>
                    <a:pt x="1005" y="1228"/>
                  </a:cubicBezTo>
                  <a:cubicBezTo>
                    <a:pt x="1003" y="1227"/>
                    <a:pt x="1001" y="1227"/>
                    <a:pt x="1000" y="1229"/>
                  </a:cubicBezTo>
                  <a:cubicBezTo>
                    <a:pt x="999" y="1230"/>
                    <a:pt x="999" y="1230"/>
                    <a:pt x="999" y="1231"/>
                  </a:cubicBezTo>
                  <a:cubicBezTo>
                    <a:pt x="999" y="1232"/>
                    <a:pt x="999" y="1233"/>
                    <a:pt x="999" y="1233"/>
                  </a:cubicBezTo>
                  <a:cubicBezTo>
                    <a:pt x="1000" y="1234"/>
                    <a:pt x="1000" y="1234"/>
                    <a:pt x="1000" y="1234"/>
                  </a:cubicBezTo>
                  <a:cubicBezTo>
                    <a:pt x="1001" y="1235"/>
                    <a:pt x="1001" y="1235"/>
                    <a:pt x="1002" y="1235"/>
                  </a:cubicBezTo>
                  <a:cubicBezTo>
                    <a:pt x="1003" y="1237"/>
                    <a:pt x="1007" y="1239"/>
                    <a:pt x="1012" y="1242"/>
                  </a:cubicBezTo>
                  <a:cubicBezTo>
                    <a:pt x="1048" y="1265"/>
                    <a:pt x="1169" y="1336"/>
                    <a:pt x="1282" y="1404"/>
                  </a:cubicBezTo>
                  <a:cubicBezTo>
                    <a:pt x="1338" y="1438"/>
                    <a:pt x="1392" y="1470"/>
                    <a:pt x="1432" y="1496"/>
                  </a:cubicBezTo>
                  <a:cubicBezTo>
                    <a:pt x="1451" y="1509"/>
                    <a:pt x="1468" y="1520"/>
                    <a:pt x="1479" y="1528"/>
                  </a:cubicBezTo>
                  <a:cubicBezTo>
                    <a:pt x="1485" y="1532"/>
                    <a:pt x="1489" y="1535"/>
                    <a:pt x="1492" y="1538"/>
                  </a:cubicBezTo>
                  <a:cubicBezTo>
                    <a:pt x="1493" y="1539"/>
                    <a:pt x="1494" y="1540"/>
                    <a:pt x="1495" y="1541"/>
                  </a:cubicBezTo>
                  <a:cubicBezTo>
                    <a:pt x="1495" y="1542"/>
                    <a:pt x="1495" y="1542"/>
                    <a:pt x="1495" y="1542"/>
                  </a:cubicBezTo>
                  <a:cubicBezTo>
                    <a:pt x="1496" y="1541"/>
                    <a:pt x="1496" y="1541"/>
                    <a:pt x="1496" y="1541"/>
                  </a:cubicBezTo>
                  <a:cubicBezTo>
                    <a:pt x="1495" y="1542"/>
                    <a:pt x="1495" y="1542"/>
                    <a:pt x="1495" y="1542"/>
                  </a:cubicBezTo>
                  <a:cubicBezTo>
                    <a:pt x="1495" y="1542"/>
                    <a:pt x="1495" y="1542"/>
                    <a:pt x="1495" y="1542"/>
                  </a:cubicBezTo>
                  <a:cubicBezTo>
                    <a:pt x="1496" y="1541"/>
                    <a:pt x="1496" y="1541"/>
                    <a:pt x="1496" y="1541"/>
                  </a:cubicBezTo>
                  <a:cubicBezTo>
                    <a:pt x="1495" y="1542"/>
                    <a:pt x="1495" y="1542"/>
                    <a:pt x="1495" y="1542"/>
                  </a:cubicBezTo>
                  <a:cubicBezTo>
                    <a:pt x="1498" y="1541"/>
                    <a:pt x="1498" y="1541"/>
                    <a:pt x="1498" y="1541"/>
                  </a:cubicBezTo>
                  <a:cubicBezTo>
                    <a:pt x="1495" y="1541"/>
                    <a:pt x="1495" y="1541"/>
                    <a:pt x="1495" y="1541"/>
                  </a:cubicBezTo>
                  <a:cubicBezTo>
                    <a:pt x="1495" y="1542"/>
                    <a:pt x="1495" y="1542"/>
                    <a:pt x="1495" y="1542"/>
                  </a:cubicBezTo>
                  <a:cubicBezTo>
                    <a:pt x="1498" y="1541"/>
                    <a:pt x="1498" y="1541"/>
                    <a:pt x="1498" y="1541"/>
                  </a:cubicBezTo>
                  <a:cubicBezTo>
                    <a:pt x="1495" y="1541"/>
                    <a:pt x="1495" y="1541"/>
                    <a:pt x="1495" y="1541"/>
                  </a:cubicBezTo>
                  <a:cubicBezTo>
                    <a:pt x="1498" y="1541"/>
                    <a:pt x="1498" y="1541"/>
                    <a:pt x="1498" y="1541"/>
                  </a:cubicBezTo>
                  <a:cubicBezTo>
                    <a:pt x="1496" y="1539"/>
                    <a:pt x="1496" y="1539"/>
                    <a:pt x="1496" y="1539"/>
                  </a:cubicBezTo>
                  <a:cubicBezTo>
                    <a:pt x="1495" y="1540"/>
                    <a:pt x="1495" y="1540"/>
                    <a:pt x="1495" y="1541"/>
                  </a:cubicBezTo>
                  <a:cubicBezTo>
                    <a:pt x="1498" y="1541"/>
                    <a:pt x="1498" y="1541"/>
                    <a:pt x="1498" y="1541"/>
                  </a:cubicBezTo>
                  <a:cubicBezTo>
                    <a:pt x="1496" y="1539"/>
                    <a:pt x="1496" y="1539"/>
                    <a:pt x="1496" y="1539"/>
                  </a:cubicBezTo>
                  <a:cubicBezTo>
                    <a:pt x="1496" y="1539"/>
                    <a:pt x="1496" y="1539"/>
                    <a:pt x="1496" y="1539"/>
                  </a:cubicBezTo>
                  <a:cubicBezTo>
                    <a:pt x="1499" y="1541"/>
                    <a:pt x="1499" y="1541"/>
                    <a:pt x="1499" y="1541"/>
                  </a:cubicBezTo>
                  <a:cubicBezTo>
                    <a:pt x="1498" y="1538"/>
                    <a:pt x="1498" y="1538"/>
                    <a:pt x="1498" y="1538"/>
                  </a:cubicBezTo>
                  <a:cubicBezTo>
                    <a:pt x="1497" y="1538"/>
                    <a:pt x="1496" y="1538"/>
                    <a:pt x="1496" y="1539"/>
                  </a:cubicBezTo>
                  <a:cubicBezTo>
                    <a:pt x="1499" y="1541"/>
                    <a:pt x="1499" y="1541"/>
                    <a:pt x="1499" y="1541"/>
                  </a:cubicBezTo>
                  <a:cubicBezTo>
                    <a:pt x="1498" y="1538"/>
                    <a:pt x="1498" y="1538"/>
                    <a:pt x="1498" y="1538"/>
                  </a:cubicBezTo>
                  <a:cubicBezTo>
                    <a:pt x="1499" y="1540"/>
                    <a:pt x="1499" y="1540"/>
                    <a:pt x="1499" y="1540"/>
                  </a:cubicBezTo>
                  <a:cubicBezTo>
                    <a:pt x="1499" y="1538"/>
                    <a:pt x="1499" y="1538"/>
                    <a:pt x="1499" y="1538"/>
                  </a:cubicBezTo>
                  <a:cubicBezTo>
                    <a:pt x="1498" y="1538"/>
                    <a:pt x="1498" y="1538"/>
                    <a:pt x="1498" y="1538"/>
                  </a:cubicBezTo>
                  <a:cubicBezTo>
                    <a:pt x="1499" y="1540"/>
                    <a:pt x="1499" y="1540"/>
                    <a:pt x="1499" y="1540"/>
                  </a:cubicBezTo>
                  <a:cubicBezTo>
                    <a:pt x="1499" y="1538"/>
                    <a:pt x="1499" y="1538"/>
                    <a:pt x="1499" y="1538"/>
                  </a:cubicBezTo>
                  <a:cubicBezTo>
                    <a:pt x="1499" y="1539"/>
                    <a:pt x="1499" y="1539"/>
                    <a:pt x="1499" y="1539"/>
                  </a:cubicBezTo>
                  <a:cubicBezTo>
                    <a:pt x="1499" y="1538"/>
                    <a:pt x="1499" y="1538"/>
                    <a:pt x="1499" y="1538"/>
                  </a:cubicBezTo>
                  <a:cubicBezTo>
                    <a:pt x="1499" y="1538"/>
                    <a:pt x="1499" y="1538"/>
                    <a:pt x="1499" y="1538"/>
                  </a:cubicBezTo>
                  <a:cubicBezTo>
                    <a:pt x="1499" y="1539"/>
                    <a:pt x="1499" y="1539"/>
                    <a:pt x="1499" y="1539"/>
                  </a:cubicBezTo>
                  <a:cubicBezTo>
                    <a:pt x="1499" y="1538"/>
                    <a:pt x="1499" y="1538"/>
                    <a:pt x="1499" y="1538"/>
                  </a:cubicBezTo>
                  <a:cubicBezTo>
                    <a:pt x="1499" y="1537"/>
                    <a:pt x="1499" y="1537"/>
                    <a:pt x="1499" y="1537"/>
                  </a:cubicBezTo>
                  <a:cubicBezTo>
                    <a:pt x="1498" y="1537"/>
                    <a:pt x="1497" y="1537"/>
                    <a:pt x="1495" y="1536"/>
                  </a:cubicBezTo>
                  <a:cubicBezTo>
                    <a:pt x="1488" y="1533"/>
                    <a:pt x="1475" y="1526"/>
                    <a:pt x="1458" y="1517"/>
                  </a:cubicBezTo>
                  <a:cubicBezTo>
                    <a:pt x="1396" y="1482"/>
                    <a:pt x="1279" y="1411"/>
                    <a:pt x="1178" y="1349"/>
                  </a:cubicBezTo>
                  <a:cubicBezTo>
                    <a:pt x="1127" y="1318"/>
                    <a:pt x="1080" y="1290"/>
                    <a:pt x="1046" y="1268"/>
                  </a:cubicBezTo>
                  <a:cubicBezTo>
                    <a:pt x="1029" y="1258"/>
                    <a:pt x="1015" y="1249"/>
                    <a:pt x="1005" y="1243"/>
                  </a:cubicBezTo>
                  <a:cubicBezTo>
                    <a:pt x="996" y="1237"/>
                    <a:pt x="990" y="1234"/>
                    <a:pt x="990" y="1234"/>
                  </a:cubicBezTo>
                  <a:cubicBezTo>
                    <a:pt x="989" y="1233"/>
                    <a:pt x="986" y="1233"/>
                    <a:pt x="985" y="1235"/>
                  </a:cubicBezTo>
                  <a:cubicBezTo>
                    <a:pt x="984" y="1237"/>
                    <a:pt x="984" y="1240"/>
                    <a:pt x="986" y="1241"/>
                  </a:cubicBezTo>
                  <a:cubicBezTo>
                    <a:pt x="1296" y="1434"/>
                    <a:pt x="1296" y="1434"/>
                    <a:pt x="1296" y="1434"/>
                  </a:cubicBezTo>
                  <a:cubicBezTo>
                    <a:pt x="1298" y="1431"/>
                    <a:pt x="1298" y="1431"/>
                    <a:pt x="1298" y="1431"/>
                  </a:cubicBezTo>
                  <a:cubicBezTo>
                    <a:pt x="1300" y="1428"/>
                    <a:pt x="1300" y="1428"/>
                    <a:pt x="1300" y="1428"/>
                  </a:cubicBezTo>
                  <a:cubicBezTo>
                    <a:pt x="1300" y="1428"/>
                    <a:pt x="1224" y="1382"/>
                    <a:pt x="1146" y="1337"/>
                  </a:cubicBezTo>
                  <a:cubicBezTo>
                    <a:pt x="1107" y="1314"/>
                    <a:pt x="1067" y="1292"/>
                    <a:pt x="1037" y="1275"/>
                  </a:cubicBezTo>
                  <a:cubicBezTo>
                    <a:pt x="1021" y="1266"/>
                    <a:pt x="1008" y="1259"/>
                    <a:pt x="999" y="1254"/>
                  </a:cubicBezTo>
                  <a:cubicBezTo>
                    <a:pt x="994" y="1251"/>
                    <a:pt x="990" y="1250"/>
                    <a:pt x="987" y="1248"/>
                  </a:cubicBezTo>
                  <a:cubicBezTo>
                    <a:pt x="986" y="1247"/>
                    <a:pt x="984" y="1247"/>
                    <a:pt x="983" y="1247"/>
                  </a:cubicBezTo>
                  <a:cubicBezTo>
                    <a:pt x="983" y="1246"/>
                    <a:pt x="982" y="1246"/>
                    <a:pt x="982" y="1246"/>
                  </a:cubicBezTo>
                  <a:cubicBezTo>
                    <a:pt x="981" y="1246"/>
                    <a:pt x="981" y="1246"/>
                    <a:pt x="980" y="1246"/>
                  </a:cubicBezTo>
                  <a:cubicBezTo>
                    <a:pt x="979" y="1246"/>
                    <a:pt x="979" y="1246"/>
                    <a:pt x="978" y="1246"/>
                  </a:cubicBezTo>
                  <a:cubicBezTo>
                    <a:pt x="978" y="1246"/>
                    <a:pt x="977" y="1247"/>
                    <a:pt x="976" y="1248"/>
                  </a:cubicBezTo>
                  <a:cubicBezTo>
                    <a:pt x="976" y="1248"/>
                    <a:pt x="976" y="1248"/>
                    <a:pt x="976" y="1248"/>
                  </a:cubicBezTo>
                  <a:cubicBezTo>
                    <a:pt x="976" y="1248"/>
                    <a:pt x="975" y="1249"/>
                    <a:pt x="975" y="1250"/>
                  </a:cubicBezTo>
                  <a:cubicBezTo>
                    <a:pt x="975" y="1251"/>
                    <a:pt x="976" y="1251"/>
                    <a:pt x="976" y="1252"/>
                  </a:cubicBezTo>
                  <a:cubicBezTo>
                    <a:pt x="976" y="1253"/>
                    <a:pt x="977" y="1253"/>
                    <a:pt x="977" y="1253"/>
                  </a:cubicBezTo>
                  <a:cubicBezTo>
                    <a:pt x="978" y="1254"/>
                    <a:pt x="978" y="1255"/>
                    <a:pt x="980" y="1256"/>
                  </a:cubicBezTo>
                  <a:cubicBezTo>
                    <a:pt x="983" y="1259"/>
                    <a:pt x="991" y="1264"/>
                    <a:pt x="1001" y="1271"/>
                  </a:cubicBezTo>
                  <a:cubicBezTo>
                    <a:pt x="1038" y="1294"/>
                    <a:pt x="1108" y="1338"/>
                    <a:pt x="1169" y="1375"/>
                  </a:cubicBezTo>
                  <a:cubicBezTo>
                    <a:pt x="1200" y="1394"/>
                    <a:pt x="1229" y="1411"/>
                    <a:pt x="1249" y="1423"/>
                  </a:cubicBezTo>
                  <a:cubicBezTo>
                    <a:pt x="1260" y="1430"/>
                    <a:pt x="1268" y="1435"/>
                    <a:pt x="1274" y="1439"/>
                  </a:cubicBezTo>
                  <a:cubicBezTo>
                    <a:pt x="1277" y="1440"/>
                    <a:pt x="1279" y="1442"/>
                    <a:pt x="1281" y="1443"/>
                  </a:cubicBezTo>
                  <a:cubicBezTo>
                    <a:pt x="1282" y="1443"/>
                    <a:pt x="1282" y="1444"/>
                    <a:pt x="1283" y="1444"/>
                  </a:cubicBezTo>
                  <a:cubicBezTo>
                    <a:pt x="1283" y="1444"/>
                    <a:pt x="1283" y="1444"/>
                    <a:pt x="1283" y="1444"/>
                  </a:cubicBezTo>
                  <a:cubicBezTo>
                    <a:pt x="1283" y="1444"/>
                    <a:pt x="1283" y="1444"/>
                    <a:pt x="1283" y="1444"/>
                  </a:cubicBezTo>
                  <a:cubicBezTo>
                    <a:pt x="1284" y="1442"/>
                    <a:pt x="1284" y="1442"/>
                    <a:pt x="1284" y="1442"/>
                  </a:cubicBezTo>
                  <a:cubicBezTo>
                    <a:pt x="1283" y="1444"/>
                    <a:pt x="1283" y="1444"/>
                    <a:pt x="1283" y="1444"/>
                  </a:cubicBezTo>
                  <a:cubicBezTo>
                    <a:pt x="1283" y="1444"/>
                    <a:pt x="1283" y="1444"/>
                    <a:pt x="1283" y="1444"/>
                  </a:cubicBezTo>
                  <a:cubicBezTo>
                    <a:pt x="1284" y="1442"/>
                    <a:pt x="1284" y="1442"/>
                    <a:pt x="1284" y="1442"/>
                  </a:cubicBezTo>
                  <a:cubicBezTo>
                    <a:pt x="1283" y="1444"/>
                    <a:pt x="1283" y="1444"/>
                    <a:pt x="1283" y="1444"/>
                  </a:cubicBezTo>
                  <a:cubicBezTo>
                    <a:pt x="1285" y="1441"/>
                    <a:pt x="1285" y="1441"/>
                    <a:pt x="1285" y="1441"/>
                  </a:cubicBezTo>
                  <a:cubicBezTo>
                    <a:pt x="1282" y="1443"/>
                    <a:pt x="1282" y="1443"/>
                    <a:pt x="1282" y="1443"/>
                  </a:cubicBezTo>
                  <a:cubicBezTo>
                    <a:pt x="1283" y="1444"/>
                    <a:pt x="1283" y="1444"/>
                    <a:pt x="1283" y="1444"/>
                  </a:cubicBezTo>
                  <a:cubicBezTo>
                    <a:pt x="1285" y="1441"/>
                    <a:pt x="1285" y="1441"/>
                    <a:pt x="1285" y="1441"/>
                  </a:cubicBezTo>
                  <a:cubicBezTo>
                    <a:pt x="1282" y="1443"/>
                    <a:pt x="1282" y="1443"/>
                    <a:pt x="1282" y="1443"/>
                  </a:cubicBezTo>
                  <a:cubicBezTo>
                    <a:pt x="1285" y="1441"/>
                    <a:pt x="1285" y="1441"/>
                    <a:pt x="1285" y="1441"/>
                  </a:cubicBezTo>
                  <a:cubicBezTo>
                    <a:pt x="1282" y="1443"/>
                    <a:pt x="1282" y="1443"/>
                    <a:pt x="1282" y="1443"/>
                  </a:cubicBezTo>
                  <a:cubicBezTo>
                    <a:pt x="1282" y="1443"/>
                    <a:pt x="1282" y="1443"/>
                    <a:pt x="1282" y="1443"/>
                  </a:cubicBezTo>
                  <a:cubicBezTo>
                    <a:pt x="1285" y="1441"/>
                    <a:pt x="1285" y="1441"/>
                    <a:pt x="1285" y="1441"/>
                  </a:cubicBezTo>
                  <a:cubicBezTo>
                    <a:pt x="1282" y="1443"/>
                    <a:pt x="1282" y="1443"/>
                    <a:pt x="1282" y="1443"/>
                  </a:cubicBezTo>
                  <a:cubicBezTo>
                    <a:pt x="1285" y="1441"/>
                    <a:pt x="1285" y="1441"/>
                    <a:pt x="1285" y="1441"/>
                  </a:cubicBezTo>
                  <a:cubicBezTo>
                    <a:pt x="1281" y="1441"/>
                    <a:pt x="1281" y="1441"/>
                    <a:pt x="1281" y="1441"/>
                  </a:cubicBezTo>
                  <a:cubicBezTo>
                    <a:pt x="1281" y="1442"/>
                    <a:pt x="1282" y="1443"/>
                    <a:pt x="1282" y="1443"/>
                  </a:cubicBezTo>
                  <a:cubicBezTo>
                    <a:pt x="1285" y="1441"/>
                    <a:pt x="1285" y="1441"/>
                    <a:pt x="1285" y="1441"/>
                  </a:cubicBezTo>
                  <a:cubicBezTo>
                    <a:pt x="1281" y="1441"/>
                    <a:pt x="1281" y="1441"/>
                    <a:pt x="1281" y="1441"/>
                  </a:cubicBezTo>
                  <a:cubicBezTo>
                    <a:pt x="1285" y="1441"/>
                    <a:pt x="1285" y="1441"/>
                    <a:pt x="1285" y="1441"/>
                  </a:cubicBezTo>
                  <a:cubicBezTo>
                    <a:pt x="1282" y="1439"/>
                    <a:pt x="1282" y="1439"/>
                    <a:pt x="1282" y="1439"/>
                  </a:cubicBezTo>
                  <a:cubicBezTo>
                    <a:pt x="1282" y="1440"/>
                    <a:pt x="1281" y="1441"/>
                    <a:pt x="1281" y="1441"/>
                  </a:cubicBezTo>
                  <a:cubicBezTo>
                    <a:pt x="1285" y="1441"/>
                    <a:pt x="1285" y="1441"/>
                    <a:pt x="1285" y="1441"/>
                  </a:cubicBezTo>
                  <a:cubicBezTo>
                    <a:pt x="1282" y="1439"/>
                    <a:pt x="1282" y="1439"/>
                    <a:pt x="1282" y="1439"/>
                  </a:cubicBezTo>
                  <a:cubicBezTo>
                    <a:pt x="1285" y="1441"/>
                    <a:pt x="1285" y="1441"/>
                    <a:pt x="1285" y="1441"/>
                  </a:cubicBezTo>
                  <a:cubicBezTo>
                    <a:pt x="1287" y="1438"/>
                    <a:pt x="1287" y="1438"/>
                    <a:pt x="1287" y="1438"/>
                  </a:cubicBezTo>
                  <a:cubicBezTo>
                    <a:pt x="1287" y="1438"/>
                    <a:pt x="1210" y="1392"/>
                    <a:pt x="1132" y="1346"/>
                  </a:cubicBezTo>
                  <a:cubicBezTo>
                    <a:pt x="1092" y="1323"/>
                    <a:pt x="1053" y="1300"/>
                    <a:pt x="1023" y="1283"/>
                  </a:cubicBezTo>
                  <a:cubicBezTo>
                    <a:pt x="1008" y="1274"/>
                    <a:pt x="995" y="1267"/>
                    <a:pt x="986" y="1262"/>
                  </a:cubicBezTo>
                  <a:cubicBezTo>
                    <a:pt x="982" y="1259"/>
                    <a:pt x="978" y="1257"/>
                    <a:pt x="975" y="1256"/>
                  </a:cubicBezTo>
                  <a:cubicBezTo>
                    <a:pt x="974" y="1255"/>
                    <a:pt x="973" y="1255"/>
                    <a:pt x="972" y="1254"/>
                  </a:cubicBezTo>
                  <a:cubicBezTo>
                    <a:pt x="971" y="1254"/>
                    <a:pt x="971" y="1254"/>
                    <a:pt x="971" y="1254"/>
                  </a:cubicBezTo>
                  <a:cubicBezTo>
                    <a:pt x="970" y="1254"/>
                    <a:pt x="970" y="1254"/>
                    <a:pt x="970" y="1254"/>
                  </a:cubicBezTo>
                  <a:cubicBezTo>
                    <a:pt x="970" y="1254"/>
                    <a:pt x="969" y="1254"/>
                    <a:pt x="969" y="1253"/>
                  </a:cubicBezTo>
                  <a:cubicBezTo>
                    <a:pt x="968" y="1253"/>
                    <a:pt x="968" y="1254"/>
                    <a:pt x="967" y="1254"/>
                  </a:cubicBezTo>
                  <a:cubicBezTo>
                    <a:pt x="967" y="1254"/>
                    <a:pt x="966" y="1254"/>
                    <a:pt x="965" y="1255"/>
                  </a:cubicBezTo>
                  <a:cubicBezTo>
                    <a:pt x="964" y="1257"/>
                    <a:pt x="965" y="1260"/>
                    <a:pt x="966" y="1261"/>
                  </a:cubicBezTo>
                  <a:cubicBezTo>
                    <a:pt x="1067" y="1324"/>
                    <a:pt x="1067" y="1324"/>
                    <a:pt x="1067" y="1324"/>
                  </a:cubicBezTo>
                  <a:cubicBezTo>
                    <a:pt x="958" y="1261"/>
                    <a:pt x="958" y="1261"/>
                    <a:pt x="958" y="1261"/>
                  </a:cubicBezTo>
                  <a:cubicBezTo>
                    <a:pt x="956" y="1260"/>
                    <a:pt x="954" y="1260"/>
                    <a:pt x="953" y="1262"/>
                  </a:cubicBezTo>
                  <a:cubicBezTo>
                    <a:pt x="952" y="1264"/>
                    <a:pt x="952" y="1266"/>
                    <a:pt x="954" y="1268"/>
                  </a:cubicBezTo>
                  <a:cubicBezTo>
                    <a:pt x="1262" y="1460"/>
                    <a:pt x="1262" y="1460"/>
                    <a:pt x="1262" y="1460"/>
                  </a:cubicBezTo>
                  <a:cubicBezTo>
                    <a:pt x="1264" y="1457"/>
                    <a:pt x="1264" y="1457"/>
                    <a:pt x="1264" y="1457"/>
                  </a:cubicBezTo>
                  <a:cubicBezTo>
                    <a:pt x="1261" y="1455"/>
                    <a:pt x="1261" y="1455"/>
                    <a:pt x="1261" y="1455"/>
                  </a:cubicBezTo>
                  <a:cubicBezTo>
                    <a:pt x="1264" y="1457"/>
                    <a:pt x="1264" y="1457"/>
                    <a:pt x="1264" y="1457"/>
                  </a:cubicBezTo>
                  <a:cubicBezTo>
                    <a:pt x="1263" y="1453"/>
                    <a:pt x="1263" y="1453"/>
                    <a:pt x="1263" y="1453"/>
                  </a:cubicBezTo>
                  <a:cubicBezTo>
                    <a:pt x="1262" y="1453"/>
                    <a:pt x="1261" y="1454"/>
                    <a:pt x="1261" y="1455"/>
                  </a:cubicBezTo>
                  <a:cubicBezTo>
                    <a:pt x="1264" y="1457"/>
                    <a:pt x="1264" y="1457"/>
                    <a:pt x="1264" y="1457"/>
                  </a:cubicBezTo>
                  <a:cubicBezTo>
                    <a:pt x="1263" y="1453"/>
                    <a:pt x="1263" y="1453"/>
                    <a:pt x="1263" y="1453"/>
                  </a:cubicBezTo>
                  <a:cubicBezTo>
                    <a:pt x="1264" y="1457"/>
                    <a:pt x="1264" y="1457"/>
                    <a:pt x="1264" y="1457"/>
                  </a:cubicBezTo>
                  <a:cubicBezTo>
                    <a:pt x="1264" y="1453"/>
                    <a:pt x="1264" y="1453"/>
                    <a:pt x="1264" y="1453"/>
                  </a:cubicBezTo>
                  <a:cubicBezTo>
                    <a:pt x="1264" y="1453"/>
                    <a:pt x="1263" y="1453"/>
                    <a:pt x="1263" y="1453"/>
                  </a:cubicBezTo>
                  <a:cubicBezTo>
                    <a:pt x="1264" y="1457"/>
                    <a:pt x="1264" y="1457"/>
                    <a:pt x="1264" y="1457"/>
                  </a:cubicBezTo>
                  <a:cubicBezTo>
                    <a:pt x="1264" y="1453"/>
                    <a:pt x="1264" y="1453"/>
                    <a:pt x="1264" y="1453"/>
                  </a:cubicBezTo>
                  <a:cubicBezTo>
                    <a:pt x="1264" y="1456"/>
                    <a:pt x="1264" y="1456"/>
                    <a:pt x="1264" y="1456"/>
                  </a:cubicBezTo>
                  <a:cubicBezTo>
                    <a:pt x="1265" y="1453"/>
                    <a:pt x="1265" y="1453"/>
                    <a:pt x="1265" y="1453"/>
                  </a:cubicBezTo>
                  <a:cubicBezTo>
                    <a:pt x="1265" y="1453"/>
                    <a:pt x="1265" y="1453"/>
                    <a:pt x="1264" y="1453"/>
                  </a:cubicBezTo>
                  <a:cubicBezTo>
                    <a:pt x="1264" y="1456"/>
                    <a:pt x="1264" y="1456"/>
                    <a:pt x="1264" y="1456"/>
                  </a:cubicBezTo>
                  <a:cubicBezTo>
                    <a:pt x="1265" y="1453"/>
                    <a:pt x="1265" y="1453"/>
                    <a:pt x="1265" y="1453"/>
                  </a:cubicBezTo>
                  <a:cubicBezTo>
                    <a:pt x="1265" y="1454"/>
                    <a:pt x="1265" y="1454"/>
                    <a:pt x="1265" y="1454"/>
                  </a:cubicBezTo>
                  <a:cubicBezTo>
                    <a:pt x="1265" y="1453"/>
                    <a:pt x="1265" y="1453"/>
                    <a:pt x="1265" y="1453"/>
                  </a:cubicBezTo>
                  <a:cubicBezTo>
                    <a:pt x="1265" y="1453"/>
                    <a:pt x="1265" y="1453"/>
                    <a:pt x="1265" y="1453"/>
                  </a:cubicBezTo>
                  <a:cubicBezTo>
                    <a:pt x="1265" y="1454"/>
                    <a:pt x="1265" y="1454"/>
                    <a:pt x="1265" y="1454"/>
                  </a:cubicBezTo>
                  <a:cubicBezTo>
                    <a:pt x="1265" y="1453"/>
                    <a:pt x="1265" y="1453"/>
                    <a:pt x="1265" y="1453"/>
                  </a:cubicBezTo>
                  <a:cubicBezTo>
                    <a:pt x="1265" y="1453"/>
                    <a:pt x="1264" y="1453"/>
                    <a:pt x="1264" y="1452"/>
                  </a:cubicBezTo>
                  <a:cubicBezTo>
                    <a:pt x="1260" y="1450"/>
                    <a:pt x="1253" y="1446"/>
                    <a:pt x="1242" y="1440"/>
                  </a:cubicBezTo>
                  <a:cubicBezTo>
                    <a:pt x="1205" y="1419"/>
                    <a:pt x="1132" y="1376"/>
                    <a:pt x="1068" y="1339"/>
                  </a:cubicBezTo>
                  <a:cubicBezTo>
                    <a:pt x="1037" y="1320"/>
                    <a:pt x="1007" y="1302"/>
                    <a:pt x="985" y="1290"/>
                  </a:cubicBezTo>
                  <a:cubicBezTo>
                    <a:pt x="975" y="1283"/>
                    <a:pt x="966" y="1278"/>
                    <a:pt x="960" y="1274"/>
                  </a:cubicBezTo>
                  <a:cubicBezTo>
                    <a:pt x="954" y="1271"/>
                    <a:pt x="950" y="1269"/>
                    <a:pt x="950" y="1269"/>
                  </a:cubicBezTo>
                  <a:cubicBezTo>
                    <a:pt x="948" y="1272"/>
                    <a:pt x="948" y="1272"/>
                    <a:pt x="948" y="1272"/>
                  </a:cubicBezTo>
                  <a:cubicBezTo>
                    <a:pt x="946" y="1276"/>
                    <a:pt x="946" y="1276"/>
                    <a:pt x="946" y="1276"/>
                  </a:cubicBezTo>
                  <a:cubicBezTo>
                    <a:pt x="946" y="1276"/>
                    <a:pt x="951" y="1278"/>
                    <a:pt x="959" y="1283"/>
                  </a:cubicBezTo>
                  <a:cubicBezTo>
                    <a:pt x="988" y="1300"/>
                    <a:pt x="1061" y="1343"/>
                    <a:pt x="1126" y="1383"/>
                  </a:cubicBezTo>
                  <a:cubicBezTo>
                    <a:pt x="1159" y="1402"/>
                    <a:pt x="1190" y="1422"/>
                    <a:pt x="1213" y="1437"/>
                  </a:cubicBezTo>
                  <a:cubicBezTo>
                    <a:pt x="1224" y="1444"/>
                    <a:pt x="1233" y="1450"/>
                    <a:pt x="1240" y="1455"/>
                  </a:cubicBezTo>
                  <a:cubicBezTo>
                    <a:pt x="1243" y="1458"/>
                    <a:pt x="1245" y="1460"/>
                    <a:pt x="1247" y="1461"/>
                  </a:cubicBezTo>
                  <a:cubicBezTo>
                    <a:pt x="1248" y="1462"/>
                    <a:pt x="1248" y="1462"/>
                    <a:pt x="1248" y="1463"/>
                  </a:cubicBezTo>
                  <a:cubicBezTo>
                    <a:pt x="1248" y="1463"/>
                    <a:pt x="1248" y="1463"/>
                    <a:pt x="1248" y="1463"/>
                  </a:cubicBezTo>
                  <a:cubicBezTo>
                    <a:pt x="1249" y="1463"/>
                    <a:pt x="1249" y="1463"/>
                    <a:pt x="1249" y="1463"/>
                  </a:cubicBezTo>
                  <a:cubicBezTo>
                    <a:pt x="1248" y="1463"/>
                    <a:pt x="1248" y="1463"/>
                    <a:pt x="1248" y="1463"/>
                  </a:cubicBezTo>
                  <a:cubicBezTo>
                    <a:pt x="1248" y="1463"/>
                    <a:pt x="1248" y="1463"/>
                    <a:pt x="1248" y="1463"/>
                  </a:cubicBezTo>
                  <a:cubicBezTo>
                    <a:pt x="1249" y="1463"/>
                    <a:pt x="1249" y="1463"/>
                    <a:pt x="1249" y="1463"/>
                  </a:cubicBezTo>
                  <a:cubicBezTo>
                    <a:pt x="1248" y="1463"/>
                    <a:pt x="1248" y="1463"/>
                    <a:pt x="1248" y="1463"/>
                  </a:cubicBezTo>
                  <a:cubicBezTo>
                    <a:pt x="1251" y="1462"/>
                    <a:pt x="1251" y="1462"/>
                    <a:pt x="1251" y="1462"/>
                  </a:cubicBezTo>
                  <a:cubicBezTo>
                    <a:pt x="1248" y="1462"/>
                    <a:pt x="1248" y="1462"/>
                    <a:pt x="1248" y="1462"/>
                  </a:cubicBezTo>
                  <a:cubicBezTo>
                    <a:pt x="1248" y="1462"/>
                    <a:pt x="1248" y="1463"/>
                    <a:pt x="1248" y="1463"/>
                  </a:cubicBezTo>
                  <a:cubicBezTo>
                    <a:pt x="1251" y="1462"/>
                    <a:pt x="1251" y="1462"/>
                    <a:pt x="1251" y="1462"/>
                  </a:cubicBezTo>
                  <a:cubicBezTo>
                    <a:pt x="1248" y="1462"/>
                    <a:pt x="1248" y="1462"/>
                    <a:pt x="1248" y="1462"/>
                  </a:cubicBezTo>
                  <a:cubicBezTo>
                    <a:pt x="1252" y="1462"/>
                    <a:pt x="1252" y="1462"/>
                    <a:pt x="1252" y="1462"/>
                  </a:cubicBezTo>
                  <a:cubicBezTo>
                    <a:pt x="1249" y="1460"/>
                    <a:pt x="1249" y="1460"/>
                    <a:pt x="1249" y="1460"/>
                  </a:cubicBezTo>
                  <a:cubicBezTo>
                    <a:pt x="1248" y="1461"/>
                    <a:pt x="1248" y="1461"/>
                    <a:pt x="1248" y="1462"/>
                  </a:cubicBezTo>
                  <a:cubicBezTo>
                    <a:pt x="1252" y="1462"/>
                    <a:pt x="1252" y="1462"/>
                    <a:pt x="1252" y="1462"/>
                  </a:cubicBezTo>
                  <a:cubicBezTo>
                    <a:pt x="1249" y="1460"/>
                    <a:pt x="1249" y="1460"/>
                    <a:pt x="1249" y="1460"/>
                  </a:cubicBezTo>
                  <a:cubicBezTo>
                    <a:pt x="1249" y="1460"/>
                    <a:pt x="1249" y="1460"/>
                    <a:pt x="1249" y="1460"/>
                  </a:cubicBezTo>
                  <a:cubicBezTo>
                    <a:pt x="1252" y="1462"/>
                    <a:pt x="1252" y="1462"/>
                    <a:pt x="1252" y="1462"/>
                  </a:cubicBezTo>
                  <a:cubicBezTo>
                    <a:pt x="1250" y="1459"/>
                    <a:pt x="1250" y="1459"/>
                    <a:pt x="1250" y="1459"/>
                  </a:cubicBezTo>
                  <a:cubicBezTo>
                    <a:pt x="1250" y="1459"/>
                    <a:pt x="1249" y="1459"/>
                    <a:pt x="1249" y="1460"/>
                  </a:cubicBezTo>
                  <a:cubicBezTo>
                    <a:pt x="1252" y="1462"/>
                    <a:pt x="1252" y="1462"/>
                    <a:pt x="1252" y="1462"/>
                  </a:cubicBezTo>
                  <a:cubicBezTo>
                    <a:pt x="1250" y="1459"/>
                    <a:pt x="1250" y="1459"/>
                    <a:pt x="1250" y="1459"/>
                  </a:cubicBezTo>
                  <a:cubicBezTo>
                    <a:pt x="1251" y="1461"/>
                    <a:pt x="1251" y="1461"/>
                    <a:pt x="1251" y="1461"/>
                  </a:cubicBezTo>
                  <a:cubicBezTo>
                    <a:pt x="1251" y="1458"/>
                    <a:pt x="1251" y="1458"/>
                    <a:pt x="1251" y="1458"/>
                  </a:cubicBezTo>
                  <a:cubicBezTo>
                    <a:pt x="1251" y="1458"/>
                    <a:pt x="1251" y="1458"/>
                    <a:pt x="1250" y="1459"/>
                  </a:cubicBezTo>
                  <a:cubicBezTo>
                    <a:pt x="1251" y="1461"/>
                    <a:pt x="1251" y="1461"/>
                    <a:pt x="1251" y="1461"/>
                  </a:cubicBezTo>
                  <a:cubicBezTo>
                    <a:pt x="1251" y="1458"/>
                    <a:pt x="1251" y="1458"/>
                    <a:pt x="1251" y="1458"/>
                  </a:cubicBezTo>
                  <a:cubicBezTo>
                    <a:pt x="1251" y="1458"/>
                    <a:pt x="1251" y="1458"/>
                    <a:pt x="1251" y="1458"/>
                  </a:cubicBezTo>
                  <a:cubicBezTo>
                    <a:pt x="1251" y="1458"/>
                    <a:pt x="1251" y="1458"/>
                    <a:pt x="1251" y="1458"/>
                  </a:cubicBezTo>
                  <a:cubicBezTo>
                    <a:pt x="1251" y="1458"/>
                    <a:pt x="1251" y="1458"/>
                    <a:pt x="1251" y="1458"/>
                  </a:cubicBezTo>
                  <a:cubicBezTo>
                    <a:pt x="1251" y="1458"/>
                    <a:pt x="1251" y="1458"/>
                    <a:pt x="1251" y="1458"/>
                  </a:cubicBezTo>
                  <a:cubicBezTo>
                    <a:pt x="1251" y="1458"/>
                    <a:pt x="1251" y="1458"/>
                    <a:pt x="1251" y="1458"/>
                  </a:cubicBezTo>
                  <a:cubicBezTo>
                    <a:pt x="1251" y="1458"/>
                    <a:pt x="1250" y="1458"/>
                    <a:pt x="1249" y="1458"/>
                  </a:cubicBezTo>
                  <a:cubicBezTo>
                    <a:pt x="1245" y="1457"/>
                    <a:pt x="1237" y="1453"/>
                    <a:pt x="1227" y="1447"/>
                  </a:cubicBezTo>
                  <a:cubicBezTo>
                    <a:pt x="1189" y="1428"/>
                    <a:pt x="1120" y="1386"/>
                    <a:pt x="1059" y="1349"/>
                  </a:cubicBezTo>
                  <a:cubicBezTo>
                    <a:pt x="1029" y="1330"/>
                    <a:pt x="1001" y="1313"/>
                    <a:pt x="979" y="1301"/>
                  </a:cubicBezTo>
                  <a:cubicBezTo>
                    <a:pt x="969" y="1294"/>
                    <a:pt x="960" y="1289"/>
                    <a:pt x="953" y="1286"/>
                  </a:cubicBezTo>
                  <a:cubicBezTo>
                    <a:pt x="950" y="1284"/>
                    <a:pt x="947" y="1282"/>
                    <a:pt x="945" y="1281"/>
                  </a:cubicBezTo>
                  <a:cubicBezTo>
                    <a:pt x="944" y="1281"/>
                    <a:pt x="943" y="1281"/>
                    <a:pt x="943" y="1280"/>
                  </a:cubicBezTo>
                  <a:cubicBezTo>
                    <a:pt x="942" y="1280"/>
                    <a:pt x="942" y="1280"/>
                    <a:pt x="941" y="1280"/>
                  </a:cubicBezTo>
                  <a:cubicBezTo>
                    <a:pt x="941" y="1280"/>
                    <a:pt x="941" y="1280"/>
                    <a:pt x="940" y="1280"/>
                  </a:cubicBezTo>
                  <a:cubicBezTo>
                    <a:pt x="939" y="1280"/>
                    <a:pt x="939" y="1280"/>
                    <a:pt x="938" y="1280"/>
                  </a:cubicBezTo>
                  <a:cubicBezTo>
                    <a:pt x="938" y="1280"/>
                    <a:pt x="937" y="1281"/>
                    <a:pt x="936" y="1282"/>
                  </a:cubicBezTo>
                  <a:cubicBezTo>
                    <a:pt x="936" y="1282"/>
                    <a:pt x="936" y="1282"/>
                    <a:pt x="936" y="1282"/>
                  </a:cubicBezTo>
                  <a:cubicBezTo>
                    <a:pt x="936" y="1282"/>
                    <a:pt x="935" y="1283"/>
                    <a:pt x="935" y="1284"/>
                  </a:cubicBezTo>
                  <a:cubicBezTo>
                    <a:pt x="936" y="1285"/>
                    <a:pt x="936" y="1286"/>
                    <a:pt x="936" y="1287"/>
                  </a:cubicBezTo>
                  <a:cubicBezTo>
                    <a:pt x="937" y="1288"/>
                    <a:pt x="938" y="1289"/>
                    <a:pt x="938" y="1290"/>
                  </a:cubicBezTo>
                  <a:cubicBezTo>
                    <a:pt x="940" y="1292"/>
                    <a:pt x="943" y="1294"/>
                    <a:pt x="946" y="1296"/>
                  </a:cubicBezTo>
                  <a:cubicBezTo>
                    <a:pt x="959" y="1306"/>
                    <a:pt x="984" y="1322"/>
                    <a:pt x="1013" y="1340"/>
                  </a:cubicBezTo>
                  <a:cubicBezTo>
                    <a:pt x="1057" y="1368"/>
                    <a:pt x="1112" y="1401"/>
                    <a:pt x="1157" y="1427"/>
                  </a:cubicBezTo>
                  <a:cubicBezTo>
                    <a:pt x="1179" y="1440"/>
                    <a:pt x="1199" y="1451"/>
                    <a:pt x="1212" y="1459"/>
                  </a:cubicBezTo>
                  <a:cubicBezTo>
                    <a:pt x="1219" y="1464"/>
                    <a:pt x="1225" y="1467"/>
                    <a:pt x="1229" y="1469"/>
                  </a:cubicBezTo>
                  <a:cubicBezTo>
                    <a:pt x="1231" y="1470"/>
                    <a:pt x="1232" y="1471"/>
                    <a:pt x="1233" y="1472"/>
                  </a:cubicBezTo>
                  <a:cubicBezTo>
                    <a:pt x="1234" y="1472"/>
                    <a:pt x="1234" y="1472"/>
                    <a:pt x="1234" y="1472"/>
                  </a:cubicBezTo>
                  <a:cubicBezTo>
                    <a:pt x="1234" y="1472"/>
                    <a:pt x="1234" y="1472"/>
                    <a:pt x="1234" y="1472"/>
                  </a:cubicBezTo>
                  <a:cubicBezTo>
                    <a:pt x="1234" y="1472"/>
                    <a:pt x="1234" y="1472"/>
                    <a:pt x="1234" y="1472"/>
                  </a:cubicBezTo>
                  <a:cubicBezTo>
                    <a:pt x="1236" y="1470"/>
                    <a:pt x="1236" y="1470"/>
                    <a:pt x="1236" y="1470"/>
                  </a:cubicBezTo>
                  <a:cubicBezTo>
                    <a:pt x="1234" y="1472"/>
                    <a:pt x="1234" y="1472"/>
                    <a:pt x="1234" y="1472"/>
                  </a:cubicBezTo>
                  <a:cubicBezTo>
                    <a:pt x="1234" y="1472"/>
                    <a:pt x="1234" y="1472"/>
                    <a:pt x="1234" y="1472"/>
                  </a:cubicBezTo>
                  <a:cubicBezTo>
                    <a:pt x="1236" y="1470"/>
                    <a:pt x="1236" y="1470"/>
                    <a:pt x="1236" y="1470"/>
                  </a:cubicBezTo>
                  <a:cubicBezTo>
                    <a:pt x="1234" y="1472"/>
                    <a:pt x="1234" y="1472"/>
                    <a:pt x="1234" y="1472"/>
                  </a:cubicBezTo>
                  <a:cubicBezTo>
                    <a:pt x="1237" y="1469"/>
                    <a:pt x="1237" y="1469"/>
                    <a:pt x="1237" y="1469"/>
                  </a:cubicBezTo>
                  <a:cubicBezTo>
                    <a:pt x="1234" y="1472"/>
                    <a:pt x="1234" y="1472"/>
                    <a:pt x="1234" y="1472"/>
                  </a:cubicBezTo>
                  <a:cubicBezTo>
                    <a:pt x="1234" y="1472"/>
                    <a:pt x="1234" y="1472"/>
                    <a:pt x="1234" y="1472"/>
                  </a:cubicBezTo>
                  <a:cubicBezTo>
                    <a:pt x="1237" y="1469"/>
                    <a:pt x="1237" y="1469"/>
                    <a:pt x="1237" y="1469"/>
                  </a:cubicBezTo>
                  <a:cubicBezTo>
                    <a:pt x="1234" y="1472"/>
                    <a:pt x="1234" y="1472"/>
                    <a:pt x="1234" y="1472"/>
                  </a:cubicBezTo>
                  <a:cubicBezTo>
                    <a:pt x="1237" y="1469"/>
                    <a:pt x="1237" y="1469"/>
                    <a:pt x="1237" y="1469"/>
                  </a:cubicBezTo>
                  <a:cubicBezTo>
                    <a:pt x="1233" y="1471"/>
                    <a:pt x="1233" y="1471"/>
                    <a:pt x="1233" y="1471"/>
                  </a:cubicBezTo>
                  <a:cubicBezTo>
                    <a:pt x="1234" y="1472"/>
                    <a:pt x="1234" y="1472"/>
                    <a:pt x="1234" y="1472"/>
                  </a:cubicBezTo>
                  <a:cubicBezTo>
                    <a:pt x="1237" y="1469"/>
                    <a:pt x="1237" y="1469"/>
                    <a:pt x="1237" y="1469"/>
                  </a:cubicBezTo>
                  <a:cubicBezTo>
                    <a:pt x="1233" y="1471"/>
                    <a:pt x="1233" y="1471"/>
                    <a:pt x="1233" y="1471"/>
                  </a:cubicBezTo>
                  <a:cubicBezTo>
                    <a:pt x="1237" y="1469"/>
                    <a:pt x="1237" y="1469"/>
                    <a:pt x="1237" y="1469"/>
                  </a:cubicBezTo>
                  <a:cubicBezTo>
                    <a:pt x="1233" y="1469"/>
                    <a:pt x="1233" y="1469"/>
                    <a:pt x="1233" y="1469"/>
                  </a:cubicBezTo>
                  <a:cubicBezTo>
                    <a:pt x="1233" y="1470"/>
                    <a:pt x="1233" y="1471"/>
                    <a:pt x="1233" y="1471"/>
                  </a:cubicBezTo>
                  <a:cubicBezTo>
                    <a:pt x="1237" y="1469"/>
                    <a:pt x="1237" y="1469"/>
                    <a:pt x="1237" y="1469"/>
                  </a:cubicBezTo>
                  <a:cubicBezTo>
                    <a:pt x="1233" y="1469"/>
                    <a:pt x="1233" y="1469"/>
                    <a:pt x="1233" y="1469"/>
                  </a:cubicBezTo>
                  <a:cubicBezTo>
                    <a:pt x="1237" y="1469"/>
                    <a:pt x="1237" y="1469"/>
                    <a:pt x="1237" y="1469"/>
                  </a:cubicBezTo>
                  <a:cubicBezTo>
                    <a:pt x="1233" y="1467"/>
                    <a:pt x="1233" y="1467"/>
                    <a:pt x="1233" y="1467"/>
                  </a:cubicBezTo>
                  <a:cubicBezTo>
                    <a:pt x="1233" y="1468"/>
                    <a:pt x="1233" y="1469"/>
                    <a:pt x="1233" y="1469"/>
                  </a:cubicBezTo>
                  <a:cubicBezTo>
                    <a:pt x="1237" y="1469"/>
                    <a:pt x="1237" y="1469"/>
                    <a:pt x="1237" y="1469"/>
                  </a:cubicBezTo>
                  <a:cubicBezTo>
                    <a:pt x="1233" y="1467"/>
                    <a:pt x="1233" y="1467"/>
                    <a:pt x="1233" y="1467"/>
                  </a:cubicBezTo>
                  <a:cubicBezTo>
                    <a:pt x="1237" y="1469"/>
                    <a:pt x="1237" y="1469"/>
                    <a:pt x="1237" y="1469"/>
                  </a:cubicBezTo>
                  <a:cubicBezTo>
                    <a:pt x="1233" y="1467"/>
                    <a:pt x="1233" y="1467"/>
                    <a:pt x="1233" y="1467"/>
                  </a:cubicBezTo>
                  <a:cubicBezTo>
                    <a:pt x="1236" y="1469"/>
                    <a:pt x="1236" y="1469"/>
                    <a:pt x="1236" y="1469"/>
                  </a:cubicBezTo>
                  <a:cubicBezTo>
                    <a:pt x="1235" y="1466"/>
                    <a:pt x="1235" y="1466"/>
                    <a:pt x="1235" y="1466"/>
                  </a:cubicBezTo>
                  <a:cubicBezTo>
                    <a:pt x="1235" y="1466"/>
                    <a:pt x="1234" y="1466"/>
                    <a:pt x="1233" y="1467"/>
                  </a:cubicBezTo>
                  <a:cubicBezTo>
                    <a:pt x="1236" y="1469"/>
                    <a:pt x="1236" y="1469"/>
                    <a:pt x="1236" y="1469"/>
                  </a:cubicBezTo>
                  <a:cubicBezTo>
                    <a:pt x="1235" y="1466"/>
                    <a:pt x="1235" y="1466"/>
                    <a:pt x="1235" y="1466"/>
                  </a:cubicBezTo>
                  <a:cubicBezTo>
                    <a:pt x="1236" y="1468"/>
                    <a:pt x="1236" y="1468"/>
                    <a:pt x="1236" y="1468"/>
                  </a:cubicBezTo>
                  <a:cubicBezTo>
                    <a:pt x="1236" y="1466"/>
                    <a:pt x="1236" y="1466"/>
                    <a:pt x="1236" y="1466"/>
                  </a:cubicBezTo>
                  <a:cubicBezTo>
                    <a:pt x="1236" y="1466"/>
                    <a:pt x="1236" y="1466"/>
                    <a:pt x="1235" y="1466"/>
                  </a:cubicBezTo>
                  <a:cubicBezTo>
                    <a:pt x="1236" y="1468"/>
                    <a:pt x="1236" y="1468"/>
                    <a:pt x="1236" y="1468"/>
                  </a:cubicBezTo>
                  <a:cubicBezTo>
                    <a:pt x="1236" y="1466"/>
                    <a:pt x="1236" y="1466"/>
                    <a:pt x="1236" y="1466"/>
                  </a:cubicBezTo>
                  <a:cubicBezTo>
                    <a:pt x="1236" y="1467"/>
                    <a:pt x="1236" y="1467"/>
                    <a:pt x="1236" y="1467"/>
                  </a:cubicBezTo>
                  <a:cubicBezTo>
                    <a:pt x="1236" y="1466"/>
                    <a:pt x="1236" y="1466"/>
                    <a:pt x="1236" y="1466"/>
                  </a:cubicBezTo>
                  <a:cubicBezTo>
                    <a:pt x="1236" y="1466"/>
                    <a:pt x="1236" y="1466"/>
                    <a:pt x="1236" y="1466"/>
                  </a:cubicBezTo>
                  <a:cubicBezTo>
                    <a:pt x="1236" y="1467"/>
                    <a:pt x="1236" y="1467"/>
                    <a:pt x="1236" y="1467"/>
                  </a:cubicBezTo>
                  <a:cubicBezTo>
                    <a:pt x="1236" y="1466"/>
                    <a:pt x="1236" y="1466"/>
                    <a:pt x="1236" y="1466"/>
                  </a:cubicBezTo>
                  <a:cubicBezTo>
                    <a:pt x="1236" y="1466"/>
                    <a:pt x="1236" y="1466"/>
                    <a:pt x="1236" y="1466"/>
                  </a:cubicBezTo>
                  <a:cubicBezTo>
                    <a:pt x="1235" y="1466"/>
                    <a:pt x="1233" y="1465"/>
                    <a:pt x="1230" y="1463"/>
                  </a:cubicBezTo>
                  <a:cubicBezTo>
                    <a:pt x="1218" y="1458"/>
                    <a:pt x="1194" y="1444"/>
                    <a:pt x="1165" y="1427"/>
                  </a:cubicBezTo>
                  <a:cubicBezTo>
                    <a:pt x="1121" y="1401"/>
                    <a:pt x="1064" y="1367"/>
                    <a:pt x="1018" y="1340"/>
                  </a:cubicBezTo>
                  <a:cubicBezTo>
                    <a:pt x="994" y="1326"/>
                    <a:pt x="974" y="1314"/>
                    <a:pt x="958" y="1305"/>
                  </a:cubicBezTo>
                  <a:cubicBezTo>
                    <a:pt x="950" y="1300"/>
                    <a:pt x="943" y="1297"/>
                    <a:pt x="938" y="1294"/>
                  </a:cubicBezTo>
                  <a:cubicBezTo>
                    <a:pt x="936" y="1293"/>
                    <a:pt x="934" y="1292"/>
                    <a:pt x="932" y="1291"/>
                  </a:cubicBezTo>
                  <a:cubicBezTo>
                    <a:pt x="931" y="1291"/>
                    <a:pt x="930" y="1291"/>
                    <a:pt x="930" y="1291"/>
                  </a:cubicBezTo>
                  <a:cubicBezTo>
                    <a:pt x="929" y="1290"/>
                    <a:pt x="928" y="1290"/>
                    <a:pt x="927" y="1290"/>
                  </a:cubicBezTo>
                  <a:cubicBezTo>
                    <a:pt x="927" y="1290"/>
                    <a:pt x="926" y="1290"/>
                    <a:pt x="926" y="1290"/>
                  </a:cubicBezTo>
                  <a:cubicBezTo>
                    <a:pt x="925" y="1291"/>
                    <a:pt x="924" y="1291"/>
                    <a:pt x="923" y="1292"/>
                  </a:cubicBezTo>
                  <a:cubicBezTo>
                    <a:pt x="927" y="1294"/>
                    <a:pt x="927" y="1294"/>
                    <a:pt x="927" y="1294"/>
                  </a:cubicBezTo>
                  <a:cubicBezTo>
                    <a:pt x="923" y="1292"/>
                    <a:pt x="923" y="1292"/>
                    <a:pt x="923" y="1292"/>
                  </a:cubicBezTo>
                  <a:cubicBezTo>
                    <a:pt x="923" y="1293"/>
                    <a:pt x="923" y="1294"/>
                    <a:pt x="923" y="1294"/>
                  </a:cubicBezTo>
                  <a:cubicBezTo>
                    <a:pt x="923" y="1296"/>
                    <a:pt x="923" y="1296"/>
                    <a:pt x="923" y="1297"/>
                  </a:cubicBezTo>
                  <a:cubicBezTo>
                    <a:pt x="924" y="1297"/>
                    <a:pt x="924" y="1297"/>
                    <a:pt x="924" y="1298"/>
                  </a:cubicBezTo>
                  <a:cubicBezTo>
                    <a:pt x="925" y="1298"/>
                    <a:pt x="925" y="1298"/>
                    <a:pt x="925" y="1298"/>
                  </a:cubicBezTo>
                  <a:cubicBezTo>
                    <a:pt x="926" y="1299"/>
                    <a:pt x="928" y="1300"/>
                    <a:pt x="931" y="1302"/>
                  </a:cubicBezTo>
                  <a:cubicBezTo>
                    <a:pt x="953" y="1316"/>
                    <a:pt x="1026" y="1359"/>
                    <a:pt x="1093" y="1400"/>
                  </a:cubicBezTo>
                  <a:cubicBezTo>
                    <a:pt x="1127" y="1420"/>
                    <a:pt x="1159" y="1440"/>
                    <a:pt x="1183" y="1455"/>
                  </a:cubicBezTo>
                  <a:cubicBezTo>
                    <a:pt x="1195" y="1463"/>
                    <a:pt x="1205" y="1470"/>
                    <a:pt x="1211" y="1474"/>
                  </a:cubicBezTo>
                  <a:cubicBezTo>
                    <a:pt x="1215" y="1477"/>
                    <a:pt x="1217" y="1479"/>
                    <a:pt x="1219" y="1480"/>
                  </a:cubicBezTo>
                  <a:cubicBezTo>
                    <a:pt x="1220" y="1481"/>
                    <a:pt x="1221" y="1481"/>
                    <a:pt x="1221" y="1482"/>
                  </a:cubicBezTo>
                  <a:cubicBezTo>
                    <a:pt x="1221" y="1482"/>
                    <a:pt x="1221" y="1482"/>
                    <a:pt x="1221" y="1482"/>
                  </a:cubicBezTo>
                  <a:cubicBezTo>
                    <a:pt x="1221" y="1482"/>
                    <a:pt x="1221" y="1482"/>
                    <a:pt x="1221" y="1482"/>
                  </a:cubicBezTo>
                  <a:cubicBezTo>
                    <a:pt x="1222" y="1481"/>
                    <a:pt x="1222" y="1481"/>
                    <a:pt x="1222" y="1481"/>
                  </a:cubicBezTo>
                  <a:cubicBezTo>
                    <a:pt x="1221" y="1482"/>
                    <a:pt x="1221" y="1482"/>
                    <a:pt x="1221" y="1482"/>
                  </a:cubicBezTo>
                  <a:cubicBezTo>
                    <a:pt x="1221" y="1482"/>
                    <a:pt x="1221" y="1482"/>
                    <a:pt x="1221" y="1482"/>
                  </a:cubicBezTo>
                  <a:cubicBezTo>
                    <a:pt x="1222" y="1481"/>
                    <a:pt x="1222" y="1481"/>
                    <a:pt x="1222" y="1481"/>
                  </a:cubicBezTo>
                  <a:cubicBezTo>
                    <a:pt x="1221" y="1482"/>
                    <a:pt x="1221" y="1482"/>
                    <a:pt x="1221" y="1482"/>
                  </a:cubicBezTo>
                  <a:cubicBezTo>
                    <a:pt x="1224" y="1480"/>
                    <a:pt x="1224" y="1480"/>
                    <a:pt x="1224" y="1480"/>
                  </a:cubicBezTo>
                  <a:cubicBezTo>
                    <a:pt x="1220" y="1480"/>
                    <a:pt x="1220" y="1480"/>
                    <a:pt x="1220" y="1480"/>
                  </a:cubicBezTo>
                  <a:cubicBezTo>
                    <a:pt x="1220" y="1481"/>
                    <a:pt x="1221" y="1481"/>
                    <a:pt x="1221" y="1482"/>
                  </a:cubicBezTo>
                  <a:cubicBezTo>
                    <a:pt x="1224" y="1480"/>
                    <a:pt x="1224" y="1480"/>
                    <a:pt x="1224" y="1480"/>
                  </a:cubicBezTo>
                  <a:cubicBezTo>
                    <a:pt x="1220" y="1480"/>
                    <a:pt x="1220" y="1480"/>
                    <a:pt x="1220" y="1480"/>
                  </a:cubicBezTo>
                  <a:cubicBezTo>
                    <a:pt x="1224" y="1480"/>
                    <a:pt x="1224" y="1480"/>
                    <a:pt x="1224" y="1480"/>
                  </a:cubicBezTo>
                  <a:cubicBezTo>
                    <a:pt x="1221" y="1478"/>
                    <a:pt x="1221" y="1478"/>
                    <a:pt x="1221" y="1478"/>
                  </a:cubicBezTo>
                  <a:cubicBezTo>
                    <a:pt x="1221" y="1479"/>
                    <a:pt x="1220" y="1480"/>
                    <a:pt x="1220" y="1480"/>
                  </a:cubicBezTo>
                  <a:cubicBezTo>
                    <a:pt x="1224" y="1480"/>
                    <a:pt x="1224" y="1480"/>
                    <a:pt x="1224" y="1480"/>
                  </a:cubicBezTo>
                  <a:cubicBezTo>
                    <a:pt x="1221" y="1478"/>
                    <a:pt x="1221" y="1478"/>
                    <a:pt x="1221" y="1478"/>
                  </a:cubicBezTo>
                  <a:cubicBezTo>
                    <a:pt x="1221" y="1478"/>
                    <a:pt x="1221" y="1478"/>
                    <a:pt x="1221" y="1478"/>
                  </a:cubicBezTo>
                  <a:cubicBezTo>
                    <a:pt x="1224" y="1480"/>
                    <a:pt x="1224" y="1480"/>
                    <a:pt x="1224" y="1480"/>
                  </a:cubicBezTo>
                  <a:cubicBezTo>
                    <a:pt x="1223" y="1477"/>
                    <a:pt x="1223" y="1477"/>
                    <a:pt x="1223" y="1477"/>
                  </a:cubicBezTo>
                  <a:cubicBezTo>
                    <a:pt x="1222" y="1477"/>
                    <a:pt x="1222" y="1477"/>
                    <a:pt x="1221" y="1478"/>
                  </a:cubicBezTo>
                  <a:cubicBezTo>
                    <a:pt x="1224" y="1480"/>
                    <a:pt x="1224" y="1480"/>
                    <a:pt x="1224" y="1480"/>
                  </a:cubicBezTo>
                  <a:cubicBezTo>
                    <a:pt x="1223" y="1477"/>
                    <a:pt x="1223" y="1477"/>
                    <a:pt x="1223" y="1477"/>
                  </a:cubicBezTo>
                  <a:cubicBezTo>
                    <a:pt x="1224" y="1480"/>
                    <a:pt x="1224" y="1480"/>
                    <a:pt x="1224" y="1480"/>
                  </a:cubicBezTo>
                  <a:cubicBezTo>
                    <a:pt x="1224" y="1477"/>
                    <a:pt x="1224" y="1477"/>
                    <a:pt x="1224" y="1477"/>
                  </a:cubicBezTo>
                  <a:cubicBezTo>
                    <a:pt x="1224" y="1477"/>
                    <a:pt x="1224" y="1477"/>
                    <a:pt x="1223" y="1477"/>
                  </a:cubicBezTo>
                  <a:cubicBezTo>
                    <a:pt x="1224" y="1480"/>
                    <a:pt x="1224" y="1480"/>
                    <a:pt x="1224" y="1480"/>
                  </a:cubicBezTo>
                  <a:cubicBezTo>
                    <a:pt x="1224" y="1477"/>
                    <a:pt x="1224" y="1477"/>
                    <a:pt x="1224" y="1477"/>
                  </a:cubicBezTo>
                  <a:cubicBezTo>
                    <a:pt x="1224" y="1478"/>
                    <a:pt x="1224" y="1478"/>
                    <a:pt x="1224" y="1478"/>
                  </a:cubicBezTo>
                  <a:cubicBezTo>
                    <a:pt x="1224" y="1477"/>
                    <a:pt x="1224" y="1477"/>
                    <a:pt x="1224" y="1477"/>
                  </a:cubicBezTo>
                  <a:cubicBezTo>
                    <a:pt x="1224" y="1477"/>
                    <a:pt x="1224" y="1477"/>
                    <a:pt x="1224" y="1477"/>
                  </a:cubicBezTo>
                  <a:cubicBezTo>
                    <a:pt x="1224" y="1478"/>
                    <a:pt x="1224" y="1478"/>
                    <a:pt x="1224" y="1478"/>
                  </a:cubicBezTo>
                  <a:cubicBezTo>
                    <a:pt x="1224" y="1477"/>
                    <a:pt x="1224" y="1477"/>
                    <a:pt x="1224" y="1477"/>
                  </a:cubicBezTo>
                  <a:cubicBezTo>
                    <a:pt x="1224" y="1477"/>
                    <a:pt x="1224" y="1477"/>
                    <a:pt x="1224" y="1477"/>
                  </a:cubicBezTo>
                  <a:cubicBezTo>
                    <a:pt x="1224" y="1477"/>
                    <a:pt x="1223" y="1476"/>
                    <a:pt x="1223" y="1476"/>
                  </a:cubicBezTo>
                  <a:cubicBezTo>
                    <a:pt x="1219" y="1474"/>
                    <a:pt x="1211" y="1470"/>
                    <a:pt x="1200" y="1464"/>
                  </a:cubicBezTo>
                  <a:cubicBezTo>
                    <a:pt x="1163" y="1444"/>
                    <a:pt x="1093" y="1403"/>
                    <a:pt x="1032" y="1366"/>
                  </a:cubicBezTo>
                  <a:cubicBezTo>
                    <a:pt x="1002" y="1348"/>
                    <a:pt x="973" y="1331"/>
                    <a:pt x="953" y="1318"/>
                  </a:cubicBezTo>
                  <a:cubicBezTo>
                    <a:pt x="942" y="1312"/>
                    <a:pt x="934" y="1307"/>
                    <a:pt x="928" y="1304"/>
                  </a:cubicBezTo>
                  <a:cubicBezTo>
                    <a:pt x="925" y="1302"/>
                    <a:pt x="922" y="1301"/>
                    <a:pt x="920" y="1300"/>
                  </a:cubicBezTo>
                  <a:cubicBezTo>
                    <a:pt x="920" y="1299"/>
                    <a:pt x="919" y="1299"/>
                    <a:pt x="918" y="1298"/>
                  </a:cubicBezTo>
                  <a:cubicBezTo>
                    <a:pt x="918" y="1298"/>
                    <a:pt x="918" y="1298"/>
                    <a:pt x="918" y="1298"/>
                  </a:cubicBezTo>
                  <a:cubicBezTo>
                    <a:pt x="917" y="1298"/>
                    <a:pt x="917" y="1298"/>
                    <a:pt x="917" y="1298"/>
                  </a:cubicBezTo>
                  <a:cubicBezTo>
                    <a:pt x="917" y="1298"/>
                    <a:pt x="917" y="1298"/>
                    <a:pt x="917" y="1298"/>
                  </a:cubicBezTo>
                  <a:cubicBezTo>
                    <a:pt x="917" y="1298"/>
                    <a:pt x="916" y="1298"/>
                    <a:pt x="916" y="1298"/>
                  </a:cubicBezTo>
                  <a:cubicBezTo>
                    <a:pt x="915" y="1298"/>
                    <a:pt x="915" y="1298"/>
                    <a:pt x="914" y="1298"/>
                  </a:cubicBezTo>
                  <a:cubicBezTo>
                    <a:pt x="914" y="1298"/>
                    <a:pt x="913" y="1299"/>
                    <a:pt x="912" y="1300"/>
                  </a:cubicBezTo>
                  <a:cubicBezTo>
                    <a:pt x="912" y="1300"/>
                    <a:pt x="912" y="1300"/>
                    <a:pt x="912" y="1300"/>
                  </a:cubicBezTo>
                  <a:cubicBezTo>
                    <a:pt x="912" y="1300"/>
                    <a:pt x="912" y="1301"/>
                    <a:pt x="912" y="1302"/>
                  </a:cubicBezTo>
                  <a:cubicBezTo>
                    <a:pt x="912" y="1303"/>
                    <a:pt x="912" y="1304"/>
                    <a:pt x="912" y="1305"/>
                  </a:cubicBezTo>
                  <a:cubicBezTo>
                    <a:pt x="913" y="1306"/>
                    <a:pt x="914" y="1307"/>
                    <a:pt x="915" y="1308"/>
                  </a:cubicBezTo>
                  <a:cubicBezTo>
                    <a:pt x="916" y="1309"/>
                    <a:pt x="919" y="1312"/>
                    <a:pt x="922" y="1314"/>
                  </a:cubicBezTo>
                  <a:cubicBezTo>
                    <a:pt x="935" y="1324"/>
                    <a:pt x="959" y="1339"/>
                    <a:pt x="988" y="1357"/>
                  </a:cubicBezTo>
                  <a:cubicBezTo>
                    <a:pt x="1075" y="1412"/>
                    <a:pt x="1207" y="1488"/>
                    <a:pt x="1207" y="1488"/>
                  </a:cubicBezTo>
                  <a:cubicBezTo>
                    <a:pt x="1209" y="1489"/>
                    <a:pt x="1211" y="1489"/>
                    <a:pt x="1212" y="1487"/>
                  </a:cubicBezTo>
                  <a:cubicBezTo>
                    <a:pt x="1213" y="1485"/>
                    <a:pt x="1213" y="1483"/>
                    <a:pt x="1211" y="1481"/>
                  </a:cubicBezTo>
                  <a:cubicBezTo>
                    <a:pt x="1211" y="1481"/>
                    <a:pt x="1138" y="1438"/>
                    <a:pt x="1064" y="1394"/>
                  </a:cubicBezTo>
                  <a:cubicBezTo>
                    <a:pt x="1026" y="1373"/>
                    <a:pt x="989" y="1351"/>
                    <a:pt x="960" y="1335"/>
                  </a:cubicBezTo>
                  <a:cubicBezTo>
                    <a:pt x="945" y="1326"/>
                    <a:pt x="933" y="1320"/>
                    <a:pt x="924" y="1315"/>
                  </a:cubicBezTo>
                  <a:cubicBezTo>
                    <a:pt x="919" y="1312"/>
                    <a:pt x="915" y="1311"/>
                    <a:pt x="913" y="1309"/>
                  </a:cubicBezTo>
                  <a:cubicBezTo>
                    <a:pt x="911" y="1309"/>
                    <a:pt x="910" y="1308"/>
                    <a:pt x="909" y="1308"/>
                  </a:cubicBezTo>
                  <a:cubicBezTo>
                    <a:pt x="908" y="1307"/>
                    <a:pt x="908" y="1307"/>
                    <a:pt x="907" y="1307"/>
                  </a:cubicBezTo>
                  <a:cubicBezTo>
                    <a:pt x="907" y="1307"/>
                    <a:pt x="906" y="1307"/>
                    <a:pt x="906" y="1307"/>
                  </a:cubicBezTo>
                  <a:cubicBezTo>
                    <a:pt x="905" y="1307"/>
                    <a:pt x="905" y="1307"/>
                    <a:pt x="904" y="1307"/>
                  </a:cubicBezTo>
                  <a:cubicBezTo>
                    <a:pt x="904" y="1307"/>
                    <a:pt x="903" y="1308"/>
                    <a:pt x="902" y="1309"/>
                  </a:cubicBezTo>
                  <a:cubicBezTo>
                    <a:pt x="905" y="1311"/>
                    <a:pt x="905" y="1311"/>
                    <a:pt x="905" y="1311"/>
                  </a:cubicBezTo>
                  <a:cubicBezTo>
                    <a:pt x="902" y="1309"/>
                    <a:pt x="902" y="1309"/>
                    <a:pt x="902" y="1309"/>
                  </a:cubicBezTo>
                  <a:cubicBezTo>
                    <a:pt x="902" y="1310"/>
                    <a:pt x="901" y="1310"/>
                    <a:pt x="901" y="1311"/>
                  </a:cubicBezTo>
                  <a:cubicBezTo>
                    <a:pt x="901" y="1312"/>
                    <a:pt x="902" y="1313"/>
                    <a:pt x="902" y="1313"/>
                  </a:cubicBezTo>
                  <a:cubicBezTo>
                    <a:pt x="902" y="1314"/>
                    <a:pt x="903" y="1314"/>
                    <a:pt x="903" y="1315"/>
                  </a:cubicBezTo>
                  <a:cubicBezTo>
                    <a:pt x="904" y="1315"/>
                    <a:pt x="904" y="1316"/>
                    <a:pt x="905" y="1317"/>
                  </a:cubicBezTo>
                  <a:cubicBezTo>
                    <a:pt x="909" y="1319"/>
                    <a:pt x="916" y="1324"/>
                    <a:pt x="926" y="1330"/>
                  </a:cubicBezTo>
                  <a:cubicBezTo>
                    <a:pt x="961" y="1352"/>
                    <a:pt x="1029" y="1393"/>
                    <a:pt x="1088" y="1429"/>
                  </a:cubicBezTo>
                  <a:cubicBezTo>
                    <a:pt x="1118" y="1447"/>
                    <a:pt x="1145" y="1464"/>
                    <a:pt x="1165" y="1476"/>
                  </a:cubicBezTo>
                  <a:cubicBezTo>
                    <a:pt x="1175" y="1482"/>
                    <a:pt x="1183" y="1488"/>
                    <a:pt x="1189" y="1491"/>
                  </a:cubicBezTo>
                  <a:cubicBezTo>
                    <a:pt x="1191" y="1493"/>
                    <a:pt x="1194" y="1495"/>
                    <a:pt x="1195" y="1496"/>
                  </a:cubicBezTo>
                  <a:cubicBezTo>
                    <a:pt x="1196" y="1496"/>
                    <a:pt x="1196" y="1497"/>
                    <a:pt x="1196" y="1497"/>
                  </a:cubicBezTo>
                  <a:cubicBezTo>
                    <a:pt x="1196" y="1497"/>
                    <a:pt x="1196" y="1497"/>
                    <a:pt x="1196" y="1497"/>
                  </a:cubicBezTo>
                  <a:cubicBezTo>
                    <a:pt x="1198" y="1496"/>
                    <a:pt x="1198" y="1496"/>
                    <a:pt x="1198" y="1496"/>
                  </a:cubicBezTo>
                  <a:cubicBezTo>
                    <a:pt x="1196" y="1497"/>
                    <a:pt x="1196" y="1497"/>
                    <a:pt x="1196" y="1497"/>
                  </a:cubicBezTo>
                  <a:cubicBezTo>
                    <a:pt x="1196" y="1497"/>
                    <a:pt x="1196" y="1497"/>
                    <a:pt x="1196" y="1497"/>
                  </a:cubicBezTo>
                  <a:cubicBezTo>
                    <a:pt x="1198" y="1496"/>
                    <a:pt x="1198" y="1496"/>
                    <a:pt x="1198" y="1496"/>
                  </a:cubicBezTo>
                  <a:cubicBezTo>
                    <a:pt x="1196" y="1497"/>
                    <a:pt x="1196" y="1497"/>
                    <a:pt x="1196" y="1497"/>
                  </a:cubicBezTo>
                  <a:cubicBezTo>
                    <a:pt x="1199" y="1495"/>
                    <a:pt x="1199" y="1495"/>
                    <a:pt x="1199" y="1495"/>
                  </a:cubicBezTo>
                  <a:cubicBezTo>
                    <a:pt x="1196" y="1495"/>
                    <a:pt x="1196" y="1495"/>
                    <a:pt x="1196" y="1495"/>
                  </a:cubicBezTo>
                  <a:cubicBezTo>
                    <a:pt x="1196" y="1496"/>
                    <a:pt x="1196" y="1497"/>
                    <a:pt x="1196" y="1497"/>
                  </a:cubicBezTo>
                  <a:cubicBezTo>
                    <a:pt x="1199" y="1495"/>
                    <a:pt x="1199" y="1495"/>
                    <a:pt x="1199" y="1495"/>
                  </a:cubicBezTo>
                  <a:cubicBezTo>
                    <a:pt x="1196" y="1495"/>
                    <a:pt x="1196" y="1495"/>
                    <a:pt x="1196" y="1495"/>
                  </a:cubicBezTo>
                  <a:cubicBezTo>
                    <a:pt x="1200" y="1495"/>
                    <a:pt x="1200" y="1495"/>
                    <a:pt x="1200" y="1495"/>
                  </a:cubicBezTo>
                  <a:cubicBezTo>
                    <a:pt x="1196" y="1493"/>
                    <a:pt x="1196" y="1493"/>
                    <a:pt x="1196" y="1493"/>
                  </a:cubicBezTo>
                  <a:cubicBezTo>
                    <a:pt x="1196" y="1494"/>
                    <a:pt x="1196" y="1494"/>
                    <a:pt x="1196" y="1495"/>
                  </a:cubicBezTo>
                  <a:cubicBezTo>
                    <a:pt x="1200" y="1495"/>
                    <a:pt x="1200" y="1495"/>
                    <a:pt x="1200" y="1495"/>
                  </a:cubicBezTo>
                  <a:cubicBezTo>
                    <a:pt x="1196" y="1493"/>
                    <a:pt x="1196" y="1493"/>
                    <a:pt x="1196" y="1493"/>
                  </a:cubicBezTo>
                  <a:cubicBezTo>
                    <a:pt x="1196" y="1493"/>
                    <a:pt x="1196" y="1493"/>
                    <a:pt x="1196" y="1493"/>
                  </a:cubicBezTo>
                  <a:cubicBezTo>
                    <a:pt x="1200" y="1495"/>
                    <a:pt x="1200" y="1495"/>
                    <a:pt x="1200" y="1495"/>
                  </a:cubicBezTo>
                  <a:cubicBezTo>
                    <a:pt x="1198" y="1491"/>
                    <a:pt x="1198" y="1491"/>
                    <a:pt x="1198" y="1491"/>
                  </a:cubicBezTo>
                  <a:cubicBezTo>
                    <a:pt x="1198" y="1491"/>
                    <a:pt x="1197" y="1492"/>
                    <a:pt x="1196" y="1493"/>
                  </a:cubicBezTo>
                  <a:cubicBezTo>
                    <a:pt x="1200" y="1495"/>
                    <a:pt x="1200" y="1495"/>
                    <a:pt x="1200" y="1495"/>
                  </a:cubicBezTo>
                  <a:cubicBezTo>
                    <a:pt x="1198" y="1491"/>
                    <a:pt x="1198" y="1491"/>
                    <a:pt x="1198" y="1491"/>
                  </a:cubicBezTo>
                  <a:cubicBezTo>
                    <a:pt x="1199" y="1495"/>
                    <a:pt x="1199" y="1495"/>
                    <a:pt x="1199" y="1495"/>
                  </a:cubicBezTo>
                  <a:cubicBezTo>
                    <a:pt x="1199" y="1491"/>
                    <a:pt x="1199" y="1491"/>
                    <a:pt x="1199" y="1491"/>
                  </a:cubicBezTo>
                  <a:cubicBezTo>
                    <a:pt x="1199" y="1491"/>
                    <a:pt x="1199" y="1491"/>
                    <a:pt x="1198" y="1491"/>
                  </a:cubicBezTo>
                  <a:cubicBezTo>
                    <a:pt x="1199" y="1495"/>
                    <a:pt x="1199" y="1495"/>
                    <a:pt x="1199" y="1495"/>
                  </a:cubicBezTo>
                  <a:cubicBezTo>
                    <a:pt x="1199" y="1491"/>
                    <a:pt x="1199" y="1491"/>
                    <a:pt x="1199" y="1491"/>
                  </a:cubicBezTo>
                  <a:cubicBezTo>
                    <a:pt x="1199" y="1494"/>
                    <a:pt x="1199" y="1494"/>
                    <a:pt x="1199" y="1494"/>
                  </a:cubicBezTo>
                  <a:cubicBezTo>
                    <a:pt x="1200" y="1491"/>
                    <a:pt x="1200" y="1491"/>
                    <a:pt x="1200" y="1491"/>
                  </a:cubicBezTo>
                  <a:cubicBezTo>
                    <a:pt x="1199" y="1491"/>
                    <a:pt x="1199" y="1491"/>
                    <a:pt x="1199" y="1491"/>
                  </a:cubicBezTo>
                  <a:cubicBezTo>
                    <a:pt x="1199" y="1494"/>
                    <a:pt x="1199" y="1494"/>
                    <a:pt x="1199" y="1494"/>
                  </a:cubicBezTo>
                  <a:cubicBezTo>
                    <a:pt x="1200" y="1491"/>
                    <a:pt x="1200" y="1491"/>
                    <a:pt x="1200" y="1491"/>
                  </a:cubicBezTo>
                  <a:cubicBezTo>
                    <a:pt x="1200" y="1492"/>
                    <a:pt x="1200" y="1492"/>
                    <a:pt x="1200" y="1492"/>
                  </a:cubicBezTo>
                  <a:cubicBezTo>
                    <a:pt x="1200" y="1491"/>
                    <a:pt x="1200" y="1491"/>
                    <a:pt x="1200" y="1491"/>
                  </a:cubicBezTo>
                  <a:cubicBezTo>
                    <a:pt x="1200" y="1491"/>
                    <a:pt x="1200" y="1491"/>
                    <a:pt x="1200" y="1491"/>
                  </a:cubicBezTo>
                  <a:cubicBezTo>
                    <a:pt x="1200" y="1492"/>
                    <a:pt x="1200" y="1492"/>
                    <a:pt x="1200" y="1492"/>
                  </a:cubicBezTo>
                  <a:cubicBezTo>
                    <a:pt x="1200" y="1491"/>
                    <a:pt x="1200" y="1491"/>
                    <a:pt x="1200" y="1491"/>
                  </a:cubicBezTo>
                  <a:cubicBezTo>
                    <a:pt x="1200" y="1491"/>
                    <a:pt x="1199" y="1491"/>
                    <a:pt x="1199" y="1490"/>
                  </a:cubicBezTo>
                  <a:cubicBezTo>
                    <a:pt x="1195" y="1489"/>
                    <a:pt x="1188" y="1485"/>
                    <a:pt x="1178" y="1479"/>
                  </a:cubicBezTo>
                  <a:cubicBezTo>
                    <a:pt x="1144" y="1459"/>
                    <a:pt x="1078" y="1419"/>
                    <a:pt x="1018" y="1383"/>
                  </a:cubicBezTo>
                  <a:cubicBezTo>
                    <a:pt x="988" y="1365"/>
                    <a:pt x="960" y="1349"/>
                    <a:pt x="939" y="1337"/>
                  </a:cubicBezTo>
                  <a:cubicBezTo>
                    <a:pt x="928" y="1330"/>
                    <a:pt x="919" y="1326"/>
                    <a:pt x="911" y="1322"/>
                  </a:cubicBezTo>
                  <a:cubicBezTo>
                    <a:pt x="908" y="1320"/>
                    <a:pt x="905" y="1319"/>
                    <a:pt x="902" y="1318"/>
                  </a:cubicBezTo>
                  <a:cubicBezTo>
                    <a:pt x="901" y="1317"/>
                    <a:pt x="900" y="1317"/>
                    <a:pt x="899" y="1317"/>
                  </a:cubicBezTo>
                  <a:cubicBezTo>
                    <a:pt x="898" y="1316"/>
                    <a:pt x="897" y="1316"/>
                    <a:pt x="896" y="1316"/>
                  </a:cubicBezTo>
                  <a:cubicBezTo>
                    <a:pt x="895" y="1316"/>
                    <a:pt x="895" y="1316"/>
                    <a:pt x="894" y="1317"/>
                  </a:cubicBezTo>
                  <a:cubicBezTo>
                    <a:pt x="893" y="1317"/>
                    <a:pt x="892" y="1317"/>
                    <a:pt x="892" y="1318"/>
                  </a:cubicBezTo>
                  <a:cubicBezTo>
                    <a:pt x="891" y="1319"/>
                    <a:pt x="891" y="1320"/>
                    <a:pt x="891" y="1322"/>
                  </a:cubicBezTo>
                  <a:cubicBezTo>
                    <a:pt x="891" y="1323"/>
                    <a:pt x="892" y="1323"/>
                    <a:pt x="893" y="1324"/>
                  </a:cubicBezTo>
                  <a:cubicBezTo>
                    <a:pt x="893" y="1324"/>
                    <a:pt x="898" y="1327"/>
                    <a:pt x="906" y="1331"/>
                  </a:cubicBezTo>
                  <a:cubicBezTo>
                    <a:pt x="933" y="1348"/>
                    <a:pt x="1003" y="1389"/>
                    <a:pt x="1066" y="1428"/>
                  </a:cubicBezTo>
                  <a:cubicBezTo>
                    <a:pt x="1097" y="1447"/>
                    <a:pt x="1126" y="1465"/>
                    <a:pt x="1148" y="1479"/>
                  </a:cubicBezTo>
                  <a:cubicBezTo>
                    <a:pt x="1159" y="1486"/>
                    <a:pt x="1168" y="1492"/>
                    <a:pt x="1174" y="1497"/>
                  </a:cubicBezTo>
                  <a:cubicBezTo>
                    <a:pt x="1177" y="1499"/>
                    <a:pt x="1179" y="1501"/>
                    <a:pt x="1181" y="1502"/>
                  </a:cubicBezTo>
                  <a:cubicBezTo>
                    <a:pt x="1182" y="1503"/>
                    <a:pt x="1182" y="1503"/>
                    <a:pt x="1182" y="1504"/>
                  </a:cubicBezTo>
                  <a:cubicBezTo>
                    <a:pt x="1182" y="1504"/>
                    <a:pt x="1182" y="1504"/>
                    <a:pt x="1182" y="1504"/>
                  </a:cubicBezTo>
                  <a:cubicBezTo>
                    <a:pt x="1183" y="1503"/>
                    <a:pt x="1183" y="1503"/>
                    <a:pt x="1183" y="1503"/>
                  </a:cubicBezTo>
                  <a:cubicBezTo>
                    <a:pt x="1182" y="1503"/>
                    <a:pt x="1182" y="1503"/>
                    <a:pt x="1182" y="1503"/>
                  </a:cubicBezTo>
                  <a:cubicBezTo>
                    <a:pt x="1182" y="1504"/>
                    <a:pt x="1182" y="1504"/>
                    <a:pt x="1182" y="1504"/>
                  </a:cubicBezTo>
                  <a:cubicBezTo>
                    <a:pt x="1183" y="1503"/>
                    <a:pt x="1183" y="1503"/>
                    <a:pt x="1183" y="1503"/>
                  </a:cubicBezTo>
                  <a:cubicBezTo>
                    <a:pt x="1182" y="1503"/>
                    <a:pt x="1182" y="1503"/>
                    <a:pt x="1182" y="1503"/>
                  </a:cubicBezTo>
                  <a:cubicBezTo>
                    <a:pt x="1185" y="1502"/>
                    <a:pt x="1185" y="1502"/>
                    <a:pt x="1185" y="1502"/>
                  </a:cubicBezTo>
                  <a:cubicBezTo>
                    <a:pt x="1182" y="1502"/>
                    <a:pt x="1182" y="1502"/>
                    <a:pt x="1182" y="1502"/>
                  </a:cubicBezTo>
                  <a:cubicBezTo>
                    <a:pt x="1182" y="1503"/>
                    <a:pt x="1182" y="1503"/>
                    <a:pt x="1182" y="1503"/>
                  </a:cubicBezTo>
                  <a:cubicBezTo>
                    <a:pt x="1185" y="1502"/>
                    <a:pt x="1185" y="1502"/>
                    <a:pt x="1185" y="1502"/>
                  </a:cubicBezTo>
                  <a:cubicBezTo>
                    <a:pt x="1182" y="1502"/>
                    <a:pt x="1182" y="1502"/>
                    <a:pt x="1182" y="1502"/>
                  </a:cubicBezTo>
                  <a:cubicBezTo>
                    <a:pt x="1186" y="1502"/>
                    <a:pt x="1186" y="1502"/>
                    <a:pt x="1186" y="1502"/>
                  </a:cubicBezTo>
                  <a:cubicBezTo>
                    <a:pt x="1183" y="1500"/>
                    <a:pt x="1183" y="1500"/>
                    <a:pt x="1183" y="1500"/>
                  </a:cubicBezTo>
                  <a:cubicBezTo>
                    <a:pt x="1182" y="1501"/>
                    <a:pt x="1182" y="1502"/>
                    <a:pt x="1182" y="1502"/>
                  </a:cubicBezTo>
                  <a:cubicBezTo>
                    <a:pt x="1186" y="1502"/>
                    <a:pt x="1186" y="1502"/>
                    <a:pt x="1186" y="1502"/>
                  </a:cubicBezTo>
                  <a:cubicBezTo>
                    <a:pt x="1183" y="1500"/>
                    <a:pt x="1183" y="1500"/>
                    <a:pt x="1183" y="1500"/>
                  </a:cubicBezTo>
                  <a:cubicBezTo>
                    <a:pt x="1186" y="1502"/>
                    <a:pt x="1186" y="1502"/>
                    <a:pt x="1186" y="1502"/>
                  </a:cubicBezTo>
                  <a:cubicBezTo>
                    <a:pt x="1188" y="1499"/>
                    <a:pt x="1188" y="1499"/>
                    <a:pt x="1188" y="1499"/>
                  </a:cubicBezTo>
                  <a:cubicBezTo>
                    <a:pt x="883" y="1322"/>
                    <a:pt x="883" y="1322"/>
                    <a:pt x="883" y="1322"/>
                  </a:cubicBezTo>
                  <a:cubicBezTo>
                    <a:pt x="881" y="1321"/>
                    <a:pt x="879" y="1321"/>
                    <a:pt x="878" y="1323"/>
                  </a:cubicBezTo>
                  <a:cubicBezTo>
                    <a:pt x="877" y="1325"/>
                    <a:pt x="877" y="1327"/>
                    <a:pt x="879" y="1329"/>
                  </a:cubicBezTo>
                  <a:cubicBezTo>
                    <a:pt x="879" y="1329"/>
                    <a:pt x="884" y="1331"/>
                    <a:pt x="892" y="1336"/>
                  </a:cubicBezTo>
                  <a:cubicBezTo>
                    <a:pt x="920" y="1353"/>
                    <a:pt x="989" y="1396"/>
                    <a:pt x="1052" y="1435"/>
                  </a:cubicBezTo>
                  <a:cubicBezTo>
                    <a:pt x="1084" y="1455"/>
                    <a:pt x="1113" y="1473"/>
                    <a:pt x="1135" y="1487"/>
                  </a:cubicBezTo>
                  <a:cubicBezTo>
                    <a:pt x="1146" y="1494"/>
                    <a:pt x="1155" y="1500"/>
                    <a:pt x="1161" y="1504"/>
                  </a:cubicBezTo>
                  <a:cubicBezTo>
                    <a:pt x="1164" y="1506"/>
                    <a:pt x="1167" y="1508"/>
                    <a:pt x="1168" y="1509"/>
                  </a:cubicBezTo>
                  <a:cubicBezTo>
                    <a:pt x="1169" y="1509"/>
                    <a:pt x="1170" y="1510"/>
                    <a:pt x="1170" y="1510"/>
                  </a:cubicBezTo>
                  <a:cubicBezTo>
                    <a:pt x="1170" y="1510"/>
                    <a:pt x="1170" y="1510"/>
                    <a:pt x="1170" y="1510"/>
                  </a:cubicBezTo>
                  <a:cubicBezTo>
                    <a:pt x="1170" y="1510"/>
                    <a:pt x="1170" y="1510"/>
                    <a:pt x="1170" y="1510"/>
                  </a:cubicBezTo>
                  <a:cubicBezTo>
                    <a:pt x="1172" y="1509"/>
                    <a:pt x="1172" y="1509"/>
                    <a:pt x="1172" y="1509"/>
                  </a:cubicBezTo>
                  <a:cubicBezTo>
                    <a:pt x="1170" y="1510"/>
                    <a:pt x="1170" y="1510"/>
                    <a:pt x="1170" y="1510"/>
                  </a:cubicBezTo>
                  <a:cubicBezTo>
                    <a:pt x="1170" y="1510"/>
                    <a:pt x="1170" y="1510"/>
                    <a:pt x="1170" y="1510"/>
                  </a:cubicBezTo>
                  <a:cubicBezTo>
                    <a:pt x="1172" y="1509"/>
                    <a:pt x="1172" y="1509"/>
                    <a:pt x="1172" y="1509"/>
                  </a:cubicBezTo>
                  <a:cubicBezTo>
                    <a:pt x="1170" y="1510"/>
                    <a:pt x="1170" y="1510"/>
                    <a:pt x="1170" y="1510"/>
                  </a:cubicBezTo>
                  <a:cubicBezTo>
                    <a:pt x="1173" y="1508"/>
                    <a:pt x="1173" y="1508"/>
                    <a:pt x="1173" y="1508"/>
                  </a:cubicBezTo>
                  <a:cubicBezTo>
                    <a:pt x="1170" y="1509"/>
                    <a:pt x="1170" y="1509"/>
                    <a:pt x="1170" y="1509"/>
                  </a:cubicBezTo>
                  <a:cubicBezTo>
                    <a:pt x="1170" y="1510"/>
                    <a:pt x="1170" y="1510"/>
                    <a:pt x="1170" y="1510"/>
                  </a:cubicBezTo>
                  <a:cubicBezTo>
                    <a:pt x="1173" y="1508"/>
                    <a:pt x="1173" y="1508"/>
                    <a:pt x="1173" y="1508"/>
                  </a:cubicBezTo>
                  <a:cubicBezTo>
                    <a:pt x="1170" y="1509"/>
                    <a:pt x="1170" y="1509"/>
                    <a:pt x="1170" y="1509"/>
                  </a:cubicBezTo>
                  <a:cubicBezTo>
                    <a:pt x="1173" y="1507"/>
                    <a:pt x="1173" y="1507"/>
                    <a:pt x="1173" y="1507"/>
                  </a:cubicBezTo>
                  <a:cubicBezTo>
                    <a:pt x="1169" y="1507"/>
                    <a:pt x="1169" y="1507"/>
                    <a:pt x="1169" y="1507"/>
                  </a:cubicBezTo>
                  <a:cubicBezTo>
                    <a:pt x="1169" y="1509"/>
                    <a:pt x="1169" y="1509"/>
                    <a:pt x="1170" y="1509"/>
                  </a:cubicBezTo>
                  <a:cubicBezTo>
                    <a:pt x="1173" y="1507"/>
                    <a:pt x="1173" y="1507"/>
                    <a:pt x="1173" y="1507"/>
                  </a:cubicBezTo>
                  <a:cubicBezTo>
                    <a:pt x="1169" y="1507"/>
                    <a:pt x="1169" y="1507"/>
                    <a:pt x="1169" y="1507"/>
                  </a:cubicBezTo>
                  <a:cubicBezTo>
                    <a:pt x="1173" y="1507"/>
                    <a:pt x="1173" y="1507"/>
                    <a:pt x="1173" y="1507"/>
                  </a:cubicBezTo>
                  <a:cubicBezTo>
                    <a:pt x="1170" y="1505"/>
                    <a:pt x="1170" y="1505"/>
                    <a:pt x="1170" y="1505"/>
                  </a:cubicBezTo>
                  <a:cubicBezTo>
                    <a:pt x="1169" y="1506"/>
                    <a:pt x="1169" y="1507"/>
                    <a:pt x="1169" y="1507"/>
                  </a:cubicBezTo>
                  <a:cubicBezTo>
                    <a:pt x="1173" y="1507"/>
                    <a:pt x="1173" y="1507"/>
                    <a:pt x="1173" y="1507"/>
                  </a:cubicBezTo>
                  <a:cubicBezTo>
                    <a:pt x="1170" y="1505"/>
                    <a:pt x="1170" y="1505"/>
                    <a:pt x="1170" y="1505"/>
                  </a:cubicBezTo>
                  <a:cubicBezTo>
                    <a:pt x="1170" y="1505"/>
                    <a:pt x="1170" y="1505"/>
                    <a:pt x="1170" y="1505"/>
                  </a:cubicBezTo>
                  <a:cubicBezTo>
                    <a:pt x="1173" y="1507"/>
                    <a:pt x="1173" y="1507"/>
                    <a:pt x="1173" y="1507"/>
                  </a:cubicBezTo>
                  <a:cubicBezTo>
                    <a:pt x="1172" y="1504"/>
                    <a:pt x="1172" y="1504"/>
                    <a:pt x="1172" y="1504"/>
                  </a:cubicBezTo>
                  <a:cubicBezTo>
                    <a:pt x="1171" y="1504"/>
                    <a:pt x="1170" y="1505"/>
                    <a:pt x="1170" y="1505"/>
                  </a:cubicBezTo>
                  <a:cubicBezTo>
                    <a:pt x="1173" y="1507"/>
                    <a:pt x="1173" y="1507"/>
                    <a:pt x="1173" y="1507"/>
                  </a:cubicBezTo>
                  <a:cubicBezTo>
                    <a:pt x="1172" y="1504"/>
                    <a:pt x="1172" y="1504"/>
                    <a:pt x="1172" y="1504"/>
                  </a:cubicBezTo>
                  <a:cubicBezTo>
                    <a:pt x="1173" y="1507"/>
                    <a:pt x="1173" y="1507"/>
                    <a:pt x="1173" y="1507"/>
                  </a:cubicBezTo>
                  <a:cubicBezTo>
                    <a:pt x="1173" y="1504"/>
                    <a:pt x="1173" y="1504"/>
                    <a:pt x="1173" y="1504"/>
                  </a:cubicBezTo>
                  <a:cubicBezTo>
                    <a:pt x="1173" y="1504"/>
                    <a:pt x="1172" y="1504"/>
                    <a:pt x="1172" y="1504"/>
                  </a:cubicBezTo>
                  <a:cubicBezTo>
                    <a:pt x="1173" y="1507"/>
                    <a:pt x="1173" y="1507"/>
                    <a:pt x="1173" y="1507"/>
                  </a:cubicBezTo>
                  <a:cubicBezTo>
                    <a:pt x="1173" y="1504"/>
                    <a:pt x="1173" y="1504"/>
                    <a:pt x="1173" y="1504"/>
                  </a:cubicBezTo>
                  <a:cubicBezTo>
                    <a:pt x="1173" y="1506"/>
                    <a:pt x="1173" y="1506"/>
                    <a:pt x="1173" y="1506"/>
                  </a:cubicBezTo>
                  <a:cubicBezTo>
                    <a:pt x="1173" y="1504"/>
                    <a:pt x="1173" y="1504"/>
                    <a:pt x="1173" y="1504"/>
                  </a:cubicBezTo>
                  <a:cubicBezTo>
                    <a:pt x="1173" y="1504"/>
                    <a:pt x="1173" y="1504"/>
                    <a:pt x="1173" y="1504"/>
                  </a:cubicBezTo>
                  <a:cubicBezTo>
                    <a:pt x="1173" y="1506"/>
                    <a:pt x="1173" y="1506"/>
                    <a:pt x="1173" y="1506"/>
                  </a:cubicBezTo>
                  <a:cubicBezTo>
                    <a:pt x="1173" y="1504"/>
                    <a:pt x="1173" y="1504"/>
                    <a:pt x="1173" y="1504"/>
                  </a:cubicBezTo>
                  <a:cubicBezTo>
                    <a:pt x="1173" y="1504"/>
                    <a:pt x="1173" y="1504"/>
                    <a:pt x="1173" y="1504"/>
                  </a:cubicBezTo>
                  <a:cubicBezTo>
                    <a:pt x="1173" y="1504"/>
                    <a:pt x="1173" y="1504"/>
                    <a:pt x="1173" y="1504"/>
                  </a:cubicBezTo>
                  <a:cubicBezTo>
                    <a:pt x="1173" y="1504"/>
                    <a:pt x="1173" y="1504"/>
                    <a:pt x="1173" y="1504"/>
                  </a:cubicBezTo>
                  <a:cubicBezTo>
                    <a:pt x="1173" y="1504"/>
                    <a:pt x="1173" y="1504"/>
                    <a:pt x="1173" y="1504"/>
                  </a:cubicBezTo>
                  <a:cubicBezTo>
                    <a:pt x="1173" y="1504"/>
                    <a:pt x="1173" y="1504"/>
                    <a:pt x="1173" y="1504"/>
                  </a:cubicBezTo>
                  <a:cubicBezTo>
                    <a:pt x="1173" y="1504"/>
                    <a:pt x="1173" y="1503"/>
                    <a:pt x="1172" y="1503"/>
                  </a:cubicBezTo>
                  <a:cubicBezTo>
                    <a:pt x="1168" y="1502"/>
                    <a:pt x="1161" y="1498"/>
                    <a:pt x="1151" y="1492"/>
                  </a:cubicBezTo>
                  <a:cubicBezTo>
                    <a:pt x="1117" y="1472"/>
                    <a:pt x="1053" y="1432"/>
                    <a:pt x="995" y="1396"/>
                  </a:cubicBezTo>
                  <a:cubicBezTo>
                    <a:pt x="966" y="1379"/>
                    <a:pt x="939" y="1362"/>
                    <a:pt x="917" y="1350"/>
                  </a:cubicBezTo>
                  <a:cubicBezTo>
                    <a:pt x="907" y="1344"/>
                    <a:pt x="898" y="1339"/>
                    <a:pt x="891" y="1336"/>
                  </a:cubicBezTo>
                  <a:cubicBezTo>
                    <a:pt x="887" y="1334"/>
                    <a:pt x="884" y="1333"/>
                    <a:pt x="882" y="1332"/>
                  </a:cubicBezTo>
                  <a:cubicBezTo>
                    <a:pt x="881" y="1331"/>
                    <a:pt x="880" y="1331"/>
                    <a:pt x="879" y="1330"/>
                  </a:cubicBezTo>
                  <a:cubicBezTo>
                    <a:pt x="878" y="1330"/>
                    <a:pt x="877" y="1330"/>
                    <a:pt x="876" y="1330"/>
                  </a:cubicBezTo>
                  <a:cubicBezTo>
                    <a:pt x="875" y="1330"/>
                    <a:pt x="875" y="1330"/>
                    <a:pt x="874" y="1330"/>
                  </a:cubicBezTo>
                  <a:cubicBezTo>
                    <a:pt x="873" y="1331"/>
                    <a:pt x="872" y="1331"/>
                    <a:pt x="871" y="1332"/>
                  </a:cubicBezTo>
                  <a:cubicBezTo>
                    <a:pt x="870" y="1334"/>
                    <a:pt x="871" y="1337"/>
                    <a:pt x="873" y="1338"/>
                  </a:cubicBezTo>
                  <a:cubicBezTo>
                    <a:pt x="1161" y="1518"/>
                    <a:pt x="1161" y="1518"/>
                    <a:pt x="1161" y="1518"/>
                  </a:cubicBezTo>
                  <a:cubicBezTo>
                    <a:pt x="1163" y="1514"/>
                    <a:pt x="1163" y="1514"/>
                    <a:pt x="1163" y="1514"/>
                  </a:cubicBezTo>
                  <a:cubicBezTo>
                    <a:pt x="1159" y="1512"/>
                    <a:pt x="1159" y="1512"/>
                    <a:pt x="1159" y="1512"/>
                  </a:cubicBezTo>
                  <a:cubicBezTo>
                    <a:pt x="1163" y="1514"/>
                    <a:pt x="1163" y="1514"/>
                    <a:pt x="1163" y="1514"/>
                  </a:cubicBezTo>
                  <a:cubicBezTo>
                    <a:pt x="1161" y="1510"/>
                    <a:pt x="1161" y="1510"/>
                    <a:pt x="1161" y="1510"/>
                  </a:cubicBezTo>
                  <a:cubicBezTo>
                    <a:pt x="1161" y="1511"/>
                    <a:pt x="1160" y="1511"/>
                    <a:pt x="1159" y="1512"/>
                  </a:cubicBezTo>
                  <a:cubicBezTo>
                    <a:pt x="1163" y="1514"/>
                    <a:pt x="1163" y="1514"/>
                    <a:pt x="1163" y="1514"/>
                  </a:cubicBezTo>
                  <a:cubicBezTo>
                    <a:pt x="1161" y="1510"/>
                    <a:pt x="1161" y="1510"/>
                    <a:pt x="1161" y="1510"/>
                  </a:cubicBezTo>
                  <a:cubicBezTo>
                    <a:pt x="1163" y="1514"/>
                    <a:pt x="1163" y="1514"/>
                    <a:pt x="1163" y="1514"/>
                  </a:cubicBezTo>
                  <a:cubicBezTo>
                    <a:pt x="1163" y="1510"/>
                    <a:pt x="1163" y="1510"/>
                    <a:pt x="1163" y="1510"/>
                  </a:cubicBezTo>
                  <a:cubicBezTo>
                    <a:pt x="1162" y="1510"/>
                    <a:pt x="1162" y="1510"/>
                    <a:pt x="1161" y="1510"/>
                  </a:cubicBezTo>
                  <a:cubicBezTo>
                    <a:pt x="1163" y="1514"/>
                    <a:pt x="1163" y="1514"/>
                    <a:pt x="1163" y="1514"/>
                  </a:cubicBezTo>
                  <a:cubicBezTo>
                    <a:pt x="1163" y="1510"/>
                    <a:pt x="1163" y="1510"/>
                    <a:pt x="1163" y="1510"/>
                  </a:cubicBezTo>
                  <a:cubicBezTo>
                    <a:pt x="1163" y="1514"/>
                    <a:pt x="1163" y="1514"/>
                    <a:pt x="1163" y="1514"/>
                  </a:cubicBezTo>
                  <a:cubicBezTo>
                    <a:pt x="1164" y="1510"/>
                    <a:pt x="1164" y="1510"/>
                    <a:pt x="1164" y="1510"/>
                  </a:cubicBezTo>
                  <a:cubicBezTo>
                    <a:pt x="1164" y="1510"/>
                    <a:pt x="1163" y="1510"/>
                    <a:pt x="1163" y="1510"/>
                  </a:cubicBezTo>
                  <a:cubicBezTo>
                    <a:pt x="1163" y="1514"/>
                    <a:pt x="1163" y="1514"/>
                    <a:pt x="1163" y="1514"/>
                  </a:cubicBezTo>
                  <a:cubicBezTo>
                    <a:pt x="1164" y="1510"/>
                    <a:pt x="1164" y="1510"/>
                    <a:pt x="1164" y="1510"/>
                  </a:cubicBezTo>
                  <a:cubicBezTo>
                    <a:pt x="1163" y="1513"/>
                    <a:pt x="1163" y="1513"/>
                    <a:pt x="1163" y="1513"/>
                  </a:cubicBezTo>
                  <a:cubicBezTo>
                    <a:pt x="1164" y="1510"/>
                    <a:pt x="1164" y="1510"/>
                    <a:pt x="1164" y="1510"/>
                  </a:cubicBezTo>
                  <a:cubicBezTo>
                    <a:pt x="1164" y="1510"/>
                    <a:pt x="1164" y="1510"/>
                    <a:pt x="1164" y="1510"/>
                  </a:cubicBezTo>
                  <a:cubicBezTo>
                    <a:pt x="1163" y="1513"/>
                    <a:pt x="1163" y="1513"/>
                    <a:pt x="1163" y="1513"/>
                  </a:cubicBezTo>
                  <a:cubicBezTo>
                    <a:pt x="1164" y="1510"/>
                    <a:pt x="1164" y="1510"/>
                    <a:pt x="1164" y="1510"/>
                  </a:cubicBezTo>
                  <a:cubicBezTo>
                    <a:pt x="1164" y="1510"/>
                    <a:pt x="1163" y="1510"/>
                    <a:pt x="1163" y="1510"/>
                  </a:cubicBezTo>
                  <a:cubicBezTo>
                    <a:pt x="1157" y="1507"/>
                    <a:pt x="1135" y="1494"/>
                    <a:pt x="1106" y="1478"/>
                  </a:cubicBezTo>
                  <a:cubicBezTo>
                    <a:pt x="1063" y="1453"/>
                    <a:pt x="1003" y="1418"/>
                    <a:pt x="954" y="1390"/>
                  </a:cubicBezTo>
                  <a:cubicBezTo>
                    <a:pt x="930" y="1375"/>
                    <a:pt x="908" y="1363"/>
                    <a:pt x="892" y="1354"/>
                  </a:cubicBezTo>
                  <a:cubicBezTo>
                    <a:pt x="884" y="1349"/>
                    <a:pt x="878" y="1346"/>
                    <a:pt x="874" y="1343"/>
                  </a:cubicBezTo>
                  <a:cubicBezTo>
                    <a:pt x="870" y="1340"/>
                    <a:pt x="867" y="1339"/>
                    <a:pt x="867" y="1339"/>
                  </a:cubicBezTo>
                  <a:cubicBezTo>
                    <a:pt x="865" y="1338"/>
                    <a:pt x="863" y="1339"/>
                    <a:pt x="862" y="1340"/>
                  </a:cubicBezTo>
                  <a:cubicBezTo>
                    <a:pt x="861" y="1342"/>
                    <a:pt x="861" y="1345"/>
                    <a:pt x="863" y="1346"/>
                  </a:cubicBezTo>
                  <a:cubicBezTo>
                    <a:pt x="1152" y="1527"/>
                    <a:pt x="1152" y="1527"/>
                    <a:pt x="1152" y="1527"/>
                  </a:cubicBezTo>
                  <a:cubicBezTo>
                    <a:pt x="1155" y="1523"/>
                    <a:pt x="1155" y="1523"/>
                    <a:pt x="1155" y="1523"/>
                  </a:cubicBezTo>
                  <a:cubicBezTo>
                    <a:pt x="1151" y="1521"/>
                    <a:pt x="1151" y="1521"/>
                    <a:pt x="1151" y="1521"/>
                  </a:cubicBezTo>
                  <a:cubicBezTo>
                    <a:pt x="1154" y="1523"/>
                    <a:pt x="1154" y="1523"/>
                    <a:pt x="1154" y="1523"/>
                  </a:cubicBezTo>
                  <a:cubicBezTo>
                    <a:pt x="1153" y="1520"/>
                    <a:pt x="1153" y="1520"/>
                    <a:pt x="1153" y="1520"/>
                  </a:cubicBezTo>
                  <a:cubicBezTo>
                    <a:pt x="1153" y="1520"/>
                    <a:pt x="1152" y="1520"/>
                    <a:pt x="1151" y="1521"/>
                  </a:cubicBezTo>
                  <a:cubicBezTo>
                    <a:pt x="1154" y="1523"/>
                    <a:pt x="1154" y="1523"/>
                    <a:pt x="1154" y="1523"/>
                  </a:cubicBezTo>
                  <a:cubicBezTo>
                    <a:pt x="1153" y="1520"/>
                    <a:pt x="1153" y="1520"/>
                    <a:pt x="1153" y="1520"/>
                  </a:cubicBezTo>
                  <a:cubicBezTo>
                    <a:pt x="1154" y="1523"/>
                    <a:pt x="1154" y="1523"/>
                    <a:pt x="1154" y="1523"/>
                  </a:cubicBezTo>
                  <a:cubicBezTo>
                    <a:pt x="1154" y="1520"/>
                    <a:pt x="1154" y="1520"/>
                    <a:pt x="1154" y="1520"/>
                  </a:cubicBezTo>
                  <a:cubicBezTo>
                    <a:pt x="1154" y="1520"/>
                    <a:pt x="1154" y="1520"/>
                    <a:pt x="1153" y="1520"/>
                  </a:cubicBezTo>
                  <a:cubicBezTo>
                    <a:pt x="1154" y="1523"/>
                    <a:pt x="1154" y="1523"/>
                    <a:pt x="1154" y="1523"/>
                  </a:cubicBezTo>
                  <a:cubicBezTo>
                    <a:pt x="1154" y="1520"/>
                    <a:pt x="1154" y="1520"/>
                    <a:pt x="1154" y="1520"/>
                  </a:cubicBezTo>
                  <a:cubicBezTo>
                    <a:pt x="1154" y="1522"/>
                    <a:pt x="1154" y="1522"/>
                    <a:pt x="1154" y="1522"/>
                  </a:cubicBezTo>
                  <a:cubicBezTo>
                    <a:pt x="1155" y="1520"/>
                    <a:pt x="1155" y="1520"/>
                    <a:pt x="1155" y="1520"/>
                  </a:cubicBezTo>
                  <a:cubicBezTo>
                    <a:pt x="1154" y="1520"/>
                    <a:pt x="1154" y="1520"/>
                    <a:pt x="1154" y="1520"/>
                  </a:cubicBezTo>
                  <a:cubicBezTo>
                    <a:pt x="1154" y="1522"/>
                    <a:pt x="1154" y="1522"/>
                    <a:pt x="1154" y="1522"/>
                  </a:cubicBezTo>
                  <a:cubicBezTo>
                    <a:pt x="1155" y="1520"/>
                    <a:pt x="1155" y="1520"/>
                    <a:pt x="1155" y="1520"/>
                  </a:cubicBezTo>
                  <a:cubicBezTo>
                    <a:pt x="1155" y="1520"/>
                    <a:pt x="1155" y="1520"/>
                    <a:pt x="1155" y="1520"/>
                  </a:cubicBezTo>
                  <a:cubicBezTo>
                    <a:pt x="1155" y="1520"/>
                    <a:pt x="1155" y="1520"/>
                    <a:pt x="1155" y="1520"/>
                  </a:cubicBezTo>
                  <a:cubicBezTo>
                    <a:pt x="1155" y="1520"/>
                    <a:pt x="1155" y="1520"/>
                    <a:pt x="1155" y="1520"/>
                  </a:cubicBezTo>
                  <a:cubicBezTo>
                    <a:pt x="1155" y="1520"/>
                    <a:pt x="1155" y="1520"/>
                    <a:pt x="1155" y="1520"/>
                  </a:cubicBezTo>
                  <a:cubicBezTo>
                    <a:pt x="1155" y="1520"/>
                    <a:pt x="1155" y="1520"/>
                    <a:pt x="1155" y="1520"/>
                  </a:cubicBezTo>
                  <a:cubicBezTo>
                    <a:pt x="1155" y="1520"/>
                    <a:pt x="1154" y="1519"/>
                    <a:pt x="1153" y="1519"/>
                  </a:cubicBezTo>
                  <a:cubicBezTo>
                    <a:pt x="1149" y="1517"/>
                    <a:pt x="1142" y="1513"/>
                    <a:pt x="1132" y="1508"/>
                  </a:cubicBezTo>
                  <a:cubicBezTo>
                    <a:pt x="1097" y="1489"/>
                    <a:pt x="1029" y="1449"/>
                    <a:pt x="970" y="1414"/>
                  </a:cubicBezTo>
                  <a:cubicBezTo>
                    <a:pt x="941" y="1397"/>
                    <a:pt x="914" y="1380"/>
                    <a:pt x="894" y="1368"/>
                  </a:cubicBezTo>
                  <a:cubicBezTo>
                    <a:pt x="884" y="1363"/>
                    <a:pt x="876" y="1358"/>
                    <a:pt x="871" y="1354"/>
                  </a:cubicBezTo>
                  <a:cubicBezTo>
                    <a:pt x="865" y="1351"/>
                    <a:pt x="862" y="1349"/>
                    <a:pt x="862" y="1349"/>
                  </a:cubicBezTo>
                  <a:cubicBezTo>
                    <a:pt x="860" y="1348"/>
                    <a:pt x="858" y="1349"/>
                    <a:pt x="856" y="1350"/>
                  </a:cubicBezTo>
                  <a:cubicBezTo>
                    <a:pt x="856" y="1351"/>
                    <a:pt x="856" y="1352"/>
                    <a:pt x="856" y="1353"/>
                  </a:cubicBezTo>
                  <a:cubicBezTo>
                    <a:pt x="856" y="1354"/>
                    <a:pt x="856" y="1355"/>
                    <a:pt x="856" y="1355"/>
                  </a:cubicBezTo>
                  <a:cubicBezTo>
                    <a:pt x="857" y="1357"/>
                    <a:pt x="858" y="1357"/>
                    <a:pt x="859" y="1358"/>
                  </a:cubicBezTo>
                  <a:cubicBezTo>
                    <a:pt x="860" y="1360"/>
                    <a:pt x="863" y="1362"/>
                    <a:pt x="866" y="1364"/>
                  </a:cubicBezTo>
                  <a:cubicBezTo>
                    <a:pt x="879" y="1373"/>
                    <a:pt x="902" y="1388"/>
                    <a:pt x="930" y="1405"/>
                  </a:cubicBezTo>
                  <a:cubicBezTo>
                    <a:pt x="972" y="1430"/>
                    <a:pt x="1025" y="1461"/>
                    <a:pt x="1067" y="1486"/>
                  </a:cubicBezTo>
                  <a:cubicBezTo>
                    <a:pt x="1088" y="1499"/>
                    <a:pt x="1107" y="1510"/>
                    <a:pt x="1120" y="1518"/>
                  </a:cubicBezTo>
                  <a:cubicBezTo>
                    <a:pt x="1126" y="1522"/>
                    <a:pt x="1132" y="1526"/>
                    <a:pt x="1135" y="1528"/>
                  </a:cubicBezTo>
                  <a:cubicBezTo>
                    <a:pt x="1137" y="1529"/>
                    <a:pt x="1138" y="1530"/>
                    <a:pt x="1139" y="1531"/>
                  </a:cubicBezTo>
                  <a:cubicBezTo>
                    <a:pt x="1139" y="1531"/>
                    <a:pt x="1140" y="1531"/>
                    <a:pt x="1140" y="1531"/>
                  </a:cubicBezTo>
                  <a:cubicBezTo>
                    <a:pt x="1141" y="1530"/>
                    <a:pt x="1141" y="1530"/>
                    <a:pt x="1141" y="1530"/>
                  </a:cubicBezTo>
                  <a:cubicBezTo>
                    <a:pt x="1140" y="1531"/>
                    <a:pt x="1140" y="1531"/>
                    <a:pt x="1140" y="1531"/>
                  </a:cubicBezTo>
                  <a:cubicBezTo>
                    <a:pt x="1140" y="1531"/>
                    <a:pt x="1140" y="1531"/>
                    <a:pt x="1140" y="1531"/>
                  </a:cubicBezTo>
                  <a:cubicBezTo>
                    <a:pt x="1141" y="1530"/>
                    <a:pt x="1141" y="1530"/>
                    <a:pt x="1141" y="1530"/>
                  </a:cubicBezTo>
                  <a:cubicBezTo>
                    <a:pt x="1140" y="1531"/>
                    <a:pt x="1140" y="1531"/>
                    <a:pt x="1140" y="1531"/>
                  </a:cubicBezTo>
                  <a:cubicBezTo>
                    <a:pt x="1143" y="1529"/>
                    <a:pt x="1143" y="1529"/>
                    <a:pt x="1143" y="1529"/>
                  </a:cubicBezTo>
                  <a:cubicBezTo>
                    <a:pt x="1139" y="1529"/>
                    <a:pt x="1139" y="1529"/>
                    <a:pt x="1139" y="1529"/>
                  </a:cubicBezTo>
                  <a:cubicBezTo>
                    <a:pt x="1139" y="1531"/>
                    <a:pt x="1139" y="1531"/>
                    <a:pt x="1140" y="1531"/>
                  </a:cubicBezTo>
                  <a:cubicBezTo>
                    <a:pt x="1143" y="1529"/>
                    <a:pt x="1143" y="1529"/>
                    <a:pt x="1143" y="1529"/>
                  </a:cubicBezTo>
                  <a:cubicBezTo>
                    <a:pt x="1139" y="1529"/>
                    <a:pt x="1139" y="1529"/>
                    <a:pt x="1139" y="1529"/>
                  </a:cubicBezTo>
                  <a:cubicBezTo>
                    <a:pt x="1143" y="1529"/>
                    <a:pt x="1143" y="1529"/>
                    <a:pt x="1143" y="1529"/>
                  </a:cubicBezTo>
                  <a:cubicBezTo>
                    <a:pt x="1140" y="1527"/>
                    <a:pt x="1140" y="1527"/>
                    <a:pt x="1140" y="1527"/>
                  </a:cubicBezTo>
                  <a:cubicBezTo>
                    <a:pt x="1139" y="1528"/>
                    <a:pt x="1139" y="1529"/>
                    <a:pt x="1139" y="1529"/>
                  </a:cubicBezTo>
                  <a:cubicBezTo>
                    <a:pt x="1143" y="1529"/>
                    <a:pt x="1143" y="1529"/>
                    <a:pt x="1143" y="1529"/>
                  </a:cubicBezTo>
                  <a:cubicBezTo>
                    <a:pt x="1140" y="1527"/>
                    <a:pt x="1140" y="1527"/>
                    <a:pt x="1140" y="1527"/>
                  </a:cubicBezTo>
                  <a:cubicBezTo>
                    <a:pt x="1143" y="1530"/>
                    <a:pt x="1143" y="1530"/>
                    <a:pt x="1143" y="1530"/>
                  </a:cubicBezTo>
                  <a:cubicBezTo>
                    <a:pt x="1140" y="1527"/>
                    <a:pt x="1140" y="1527"/>
                    <a:pt x="1140" y="1527"/>
                  </a:cubicBezTo>
                  <a:cubicBezTo>
                    <a:pt x="1143" y="1530"/>
                    <a:pt x="1143" y="1530"/>
                    <a:pt x="1143" y="1530"/>
                  </a:cubicBezTo>
                  <a:cubicBezTo>
                    <a:pt x="1142" y="1526"/>
                    <a:pt x="1142" y="1526"/>
                    <a:pt x="1142" y="1526"/>
                  </a:cubicBezTo>
                  <a:cubicBezTo>
                    <a:pt x="1141" y="1526"/>
                    <a:pt x="1140" y="1526"/>
                    <a:pt x="1140" y="1527"/>
                  </a:cubicBezTo>
                  <a:cubicBezTo>
                    <a:pt x="1143" y="1530"/>
                    <a:pt x="1143" y="1530"/>
                    <a:pt x="1143" y="1530"/>
                  </a:cubicBezTo>
                  <a:cubicBezTo>
                    <a:pt x="1142" y="1526"/>
                    <a:pt x="1142" y="1526"/>
                    <a:pt x="1142" y="1526"/>
                  </a:cubicBezTo>
                  <a:cubicBezTo>
                    <a:pt x="1143" y="1529"/>
                    <a:pt x="1143" y="1529"/>
                    <a:pt x="1143" y="1529"/>
                  </a:cubicBezTo>
                  <a:cubicBezTo>
                    <a:pt x="1143" y="1526"/>
                    <a:pt x="1143" y="1526"/>
                    <a:pt x="1143" y="1526"/>
                  </a:cubicBezTo>
                  <a:cubicBezTo>
                    <a:pt x="1143" y="1526"/>
                    <a:pt x="1142" y="1526"/>
                    <a:pt x="1142" y="1526"/>
                  </a:cubicBezTo>
                  <a:cubicBezTo>
                    <a:pt x="1143" y="1529"/>
                    <a:pt x="1143" y="1529"/>
                    <a:pt x="1143" y="1529"/>
                  </a:cubicBezTo>
                  <a:cubicBezTo>
                    <a:pt x="1143" y="1526"/>
                    <a:pt x="1143" y="1526"/>
                    <a:pt x="1143" y="1526"/>
                  </a:cubicBezTo>
                  <a:cubicBezTo>
                    <a:pt x="1143" y="1529"/>
                    <a:pt x="1143" y="1529"/>
                    <a:pt x="1143" y="1529"/>
                  </a:cubicBezTo>
                  <a:cubicBezTo>
                    <a:pt x="1144" y="1526"/>
                    <a:pt x="1144" y="1526"/>
                    <a:pt x="1144" y="1526"/>
                  </a:cubicBezTo>
                  <a:cubicBezTo>
                    <a:pt x="1144" y="1526"/>
                    <a:pt x="1144" y="1526"/>
                    <a:pt x="1143" y="1526"/>
                  </a:cubicBezTo>
                  <a:cubicBezTo>
                    <a:pt x="1143" y="1529"/>
                    <a:pt x="1143" y="1529"/>
                    <a:pt x="1143" y="1529"/>
                  </a:cubicBezTo>
                  <a:cubicBezTo>
                    <a:pt x="1144" y="1526"/>
                    <a:pt x="1144" y="1526"/>
                    <a:pt x="1144" y="1526"/>
                  </a:cubicBezTo>
                  <a:cubicBezTo>
                    <a:pt x="1143" y="1527"/>
                    <a:pt x="1143" y="1527"/>
                    <a:pt x="1143" y="1527"/>
                  </a:cubicBezTo>
                  <a:cubicBezTo>
                    <a:pt x="1144" y="1526"/>
                    <a:pt x="1144" y="1526"/>
                    <a:pt x="1144" y="1526"/>
                  </a:cubicBezTo>
                  <a:cubicBezTo>
                    <a:pt x="1144" y="1526"/>
                    <a:pt x="1144" y="1526"/>
                    <a:pt x="1144" y="1526"/>
                  </a:cubicBezTo>
                  <a:cubicBezTo>
                    <a:pt x="1143" y="1527"/>
                    <a:pt x="1143" y="1527"/>
                    <a:pt x="1143" y="1527"/>
                  </a:cubicBezTo>
                  <a:cubicBezTo>
                    <a:pt x="1144" y="1526"/>
                    <a:pt x="1144" y="1526"/>
                    <a:pt x="1144" y="1526"/>
                  </a:cubicBezTo>
                  <a:cubicBezTo>
                    <a:pt x="1144" y="1526"/>
                    <a:pt x="1144" y="1526"/>
                    <a:pt x="1144" y="1526"/>
                  </a:cubicBezTo>
                  <a:cubicBezTo>
                    <a:pt x="1144" y="1526"/>
                    <a:pt x="1143" y="1525"/>
                    <a:pt x="1143" y="1525"/>
                  </a:cubicBezTo>
                  <a:cubicBezTo>
                    <a:pt x="1139" y="1523"/>
                    <a:pt x="1132" y="1519"/>
                    <a:pt x="1123" y="1514"/>
                  </a:cubicBezTo>
                  <a:cubicBezTo>
                    <a:pt x="1089" y="1494"/>
                    <a:pt x="1024" y="1455"/>
                    <a:pt x="965" y="1421"/>
                  </a:cubicBezTo>
                  <a:cubicBezTo>
                    <a:pt x="936" y="1404"/>
                    <a:pt x="908" y="1388"/>
                    <a:pt x="887" y="1376"/>
                  </a:cubicBezTo>
                  <a:cubicBezTo>
                    <a:pt x="877" y="1370"/>
                    <a:pt x="868" y="1366"/>
                    <a:pt x="862" y="1362"/>
                  </a:cubicBezTo>
                  <a:cubicBezTo>
                    <a:pt x="858" y="1361"/>
                    <a:pt x="856" y="1359"/>
                    <a:pt x="854" y="1358"/>
                  </a:cubicBezTo>
                  <a:cubicBezTo>
                    <a:pt x="852" y="1358"/>
                    <a:pt x="851" y="1358"/>
                    <a:pt x="851" y="1357"/>
                  </a:cubicBezTo>
                  <a:cubicBezTo>
                    <a:pt x="850" y="1357"/>
                    <a:pt x="849" y="1357"/>
                    <a:pt x="848" y="1357"/>
                  </a:cubicBezTo>
                  <a:cubicBezTo>
                    <a:pt x="847" y="1357"/>
                    <a:pt x="847" y="1357"/>
                    <a:pt x="846" y="1357"/>
                  </a:cubicBezTo>
                  <a:cubicBezTo>
                    <a:pt x="846" y="1357"/>
                    <a:pt x="845" y="1358"/>
                    <a:pt x="844" y="1359"/>
                  </a:cubicBezTo>
                  <a:cubicBezTo>
                    <a:pt x="843" y="1360"/>
                    <a:pt x="843" y="1361"/>
                    <a:pt x="844" y="1362"/>
                  </a:cubicBezTo>
                  <a:cubicBezTo>
                    <a:pt x="844" y="1363"/>
                    <a:pt x="844" y="1364"/>
                    <a:pt x="845" y="1364"/>
                  </a:cubicBezTo>
                  <a:cubicBezTo>
                    <a:pt x="845" y="1364"/>
                    <a:pt x="850" y="1367"/>
                    <a:pt x="857" y="1372"/>
                  </a:cubicBezTo>
                  <a:cubicBezTo>
                    <a:pt x="884" y="1388"/>
                    <a:pt x="951" y="1428"/>
                    <a:pt x="1011" y="1465"/>
                  </a:cubicBezTo>
                  <a:cubicBezTo>
                    <a:pt x="1041" y="1483"/>
                    <a:pt x="1069" y="1501"/>
                    <a:pt x="1090" y="1515"/>
                  </a:cubicBezTo>
                  <a:cubicBezTo>
                    <a:pt x="1101" y="1521"/>
                    <a:pt x="1109" y="1527"/>
                    <a:pt x="1115" y="1531"/>
                  </a:cubicBezTo>
                  <a:cubicBezTo>
                    <a:pt x="1118" y="1533"/>
                    <a:pt x="1120" y="1535"/>
                    <a:pt x="1122" y="1536"/>
                  </a:cubicBezTo>
                  <a:cubicBezTo>
                    <a:pt x="1122" y="1536"/>
                    <a:pt x="1123" y="1537"/>
                    <a:pt x="1123" y="1537"/>
                  </a:cubicBezTo>
                  <a:cubicBezTo>
                    <a:pt x="1123" y="1537"/>
                    <a:pt x="1123" y="1537"/>
                    <a:pt x="1123" y="1537"/>
                  </a:cubicBezTo>
                  <a:cubicBezTo>
                    <a:pt x="1124" y="1536"/>
                    <a:pt x="1124" y="1536"/>
                    <a:pt x="1124" y="1536"/>
                  </a:cubicBezTo>
                  <a:cubicBezTo>
                    <a:pt x="1123" y="1537"/>
                    <a:pt x="1123" y="1537"/>
                    <a:pt x="1123" y="1537"/>
                  </a:cubicBezTo>
                  <a:cubicBezTo>
                    <a:pt x="1123" y="1537"/>
                    <a:pt x="1123" y="1537"/>
                    <a:pt x="1123" y="1537"/>
                  </a:cubicBezTo>
                  <a:cubicBezTo>
                    <a:pt x="1124" y="1536"/>
                    <a:pt x="1124" y="1536"/>
                    <a:pt x="1124" y="1536"/>
                  </a:cubicBezTo>
                  <a:cubicBezTo>
                    <a:pt x="1123" y="1537"/>
                    <a:pt x="1123" y="1537"/>
                    <a:pt x="1123" y="1537"/>
                  </a:cubicBezTo>
                  <a:cubicBezTo>
                    <a:pt x="1126" y="1535"/>
                    <a:pt x="1126" y="1535"/>
                    <a:pt x="1126" y="1535"/>
                  </a:cubicBezTo>
                  <a:cubicBezTo>
                    <a:pt x="1123" y="1535"/>
                    <a:pt x="1123" y="1535"/>
                    <a:pt x="1123" y="1535"/>
                  </a:cubicBezTo>
                  <a:cubicBezTo>
                    <a:pt x="1123" y="1536"/>
                    <a:pt x="1123" y="1537"/>
                    <a:pt x="1123" y="1537"/>
                  </a:cubicBezTo>
                  <a:cubicBezTo>
                    <a:pt x="1126" y="1535"/>
                    <a:pt x="1126" y="1535"/>
                    <a:pt x="1126" y="1535"/>
                  </a:cubicBezTo>
                  <a:cubicBezTo>
                    <a:pt x="1123" y="1535"/>
                    <a:pt x="1123" y="1535"/>
                    <a:pt x="1123" y="1535"/>
                  </a:cubicBezTo>
                  <a:cubicBezTo>
                    <a:pt x="1126" y="1535"/>
                    <a:pt x="1126" y="1535"/>
                    <a:pt x="1126" y="1535"/>
                  </a:cubicBezTo>
                  <a:cubicBezTo>
                    <a:pt x="1123" y="1533"/>
                    <a:pt x="1123" y="1533"/>
                    <a:pt x="1123" y="1533"/>
                  </a:cubicBezTo>
                  <a:cubicBezTo>
                    <a:pt x="1123" y="1534"/>
                    <a:pt x="1123" y="1535"/>
                    <a:pt x="1123" y="1535"/>
                  </a:cubicBezTo>
                  <a:cubicBezTo>
                    <a:pt x="1126" y="1535"/>
                    <a:pt x="1126" y="1535"/>
                    <a:pt x="1126" y="1535"/>
                  </a:cubicBezTo>
                  <a:cubicBezTo>
                    <a:pt x="1123" y="1533"/>
                    <a:pt x="1123" y="1533"/>
                    <a:pt x="1123" y="1533"/>
                  </a:cubicBezTo>
                  <a:cubicBezTo>
                    <a:pt x="1127" y="1535"/>
                    <a:pt x="1127" y="1535"/>
                    <a:pt x="1127" y="1535"/>
                  </a:cubicBezTo>
                  <a:cubicBezTo>
                    <a:pt x="1128" y="1532"/>
                    <a:pt x="1128" y="1532"/>
                    <a:pt x="1128" y="1532"/>
                  </a:cubicBezTo>
                  <a:cubicBezTo>
                    <a:pt x="837" y="1369"/>
                    <a:pt x="837" y="1369"/>
                    <a:pt x="837" y="1369"/>
                  </a:cubicBezTo>
                  <a:cubicBezTo>
                    <a:pt x="835" y="1368"/>
                    <a:pt x="833" y="1369"/>
                    <a:pt x="831" y="1371"/>
                  </a:cubicBezTo>
                  <a:cubicBezTo>
                    <a:pt x="831" y="1372"/>
                    <a:pt x="831" y="1372"/>
                    <a:pt x="831" y="1373"/>
                  </a:cubicBezTo>
                  <a:cubicBezTo>
                    <a:pt x="831" y="1374"/>
                    <a:pt x="831" y="1375"/>
                    <a:pt x="831" y="1375"/>
                  </a:cubicBezTo>
                  <a:cubicBezTo>
                    <a:pt x="832" y="1376"/>
                    <a:pt x="832" y="1376"/>
                    <a:pt x="832" y="1376"/>
                  </a:cubicBezTo>
                  <a:cubicBezTo>
                    <a:pt x="833" y="1377"/>
                    <a:pt x="834" y="1378"/>
                    <a:pt x="835" y="1378"/>
                  </a:cubicBezTo>
                  <a:cubicBezTo>
                    <a:pt x="838" y="1381"/>
                    <a:pt x="845" y="1385"/>
                    <a:pt x="855" y="1392"/>
                  </a:cubicBezTo>
                  <a:cubicBezTo>
                    <a:pt x="921" y="1434"/>
                    <a:pt x="1112" y="1551"/>
                    <a:pt x="1112" y="1551"/>
                  </a:cubicBezTo>
                  <a:cubicBezTo>
                    <a:pt x="1114" y="1548"/>
                    <a:pt x="1114" y="1548"/>
                    <a:pt x="1114" y="1548"/>
                  </a:cubicBezTo>
                  <a:cubicBezTo>
                    <a:pt x="1111" y="1546"/>
                    <a:pt x="1111" y="1546"/>
                    <a:pt x="1111" y="1546"/>
                  </a:cubicBezTo>
                  <a:cubicBezTo>
                    <a:pt x="1114" y="1547"/>
                    <a:pt x="1114" y="1547"/>
                    <a:pt x="1114" y="1547"/>
                  </a:cubicBezTo>
                  <a:cubicBezTo>
                    <a:pt x="1113" y="1544"/>
                    <a:pt x="1113" y="1544"/>
                    <a:pt x="1113" y="1544"/>
                  </a:cubicBezTo>
                  <a:cubicBezTo>
                    <a:pt x="1112" y="1544"/>
                    <a:pt x="1112" y="1545"/>
                    <a:pt x="1111" y="1546"/>
                  </a:cubicBezTo>
                  <a:cubicBezTo>
                    <a:pt x="1114" y="1547"/>
                    <a:pt x="1114" y="1547"/>
                    <a:pt x="1114" y="1547"/>
                  </a:cubicBezTo>
                  <a:cubicBezTo>
                    <a:pt x="1113" y="1544"/>
                    <a:pt x="1113" y="1544"/>
                    <a:pt x="1113" y="1544"/>
                  </a:cubicBezTo>
                  <a:cubicBezTo>
                    <a:pt x="1114" y="1546"/>
                    <a:pt x="1114" y="1546"/>
                    <a:pt x="1114" y="1546"/>
                  </a:cubicBezTo>
                  <a:cubicBezTo>
                    <a:pt x="1114" y="1544"/>
                    <a:pt x="1114" y="1544"/>
                    <a:pt x="1114" y="1544"/>
                  </a:cubicBezTo>
                  <a:cubicBezTo>
                    <a:pt x="1114" y="1544"/>
                    <a:pt x="1113" y="1544"/>
                    <a:pt x="1113" y="1544"/>
                  </a:cubicBezTo>
                  <a:cubicBezTo>
                    <a:pt x="1114" y="1546"/>
                    <a:pt x="1114" y="1546"/>
                    <a:pt x="1114" y="1546"/>
                  </a:cubicBezTo>
                  <a:cubicBezTo>
                    <a:pt x="1114" y="1544"/>
                    <a:pt x="1114" y="1544"/>
                    <a:pt x="1114" y="1544"/>
                  </a:cubicBezTo>
                  <a:cubicBezTo>
                    <a:pt x="1114" y="1545"/>
                    <a:pt x="1114" y="1545"/>
                    <a:pt x="1114" y="1545"/>
                  </a:cubicBezTo>
                  <a:cubicBezTo>
                    <a:pt x="1114" y="1544"/>
                    <a:pt x="1114" y="1544"/>
                    <a:pt x="1114" y="1544"/>
                  </a:cubicBezTo>
                  <a:cubicBezTo>
                    <a:pt x="1114" y="1544"/>
                    <a:pt x="1114" y="1544"/>
                    <a:pt x="1114" y="1544"/>
                  </a:cubicBezTo>
                  <a:cubicBezTo>
                    <a:pt x="1114" y="1545"/>
                    <a:pt x="1114" y="1545"/>
                    <a:pt x="1114" y="1545"/>
                  </a:cubicBezTo>
                  <a:cubicBezTo>
                    <a:pt x="1114" y="1544"/>
                    <a:pt x="1114" y="1544"/>
                    <a:pt x="1114" y="1544"/>
                  </a:cubicBezTo>
                  <a:cubicBezTo>
                    <a:pt x="1114" y="1544"/>
                    <a:pt x="1113" y="1544"/>
                    <a:pt x="1112" y="1544"/>
                  </a:cubicBezTo>
                  <a:cubicBezTo>
                    <a:pt x="1108" y="1542"/>
                    <a:pt x="1101" y="1539"/>
                    <a:pt x="1091" y="1534"/>
                  </a:cubicBezTo>
                  <a:cubicBezTo>
                    <a:pt x="1055" y="1515"/>
                    <a:pt x="988" y="1477"/>
                    <a:pt x="930" y="1443"/>
                  </a:cubicBezTo>
                  <a:cubicBezTo>
                    <a:pt x="901" y="1426"/>
                    <a:pt x="874" y="1410"/>
                    <a:pt x="855" y="1398"/>
                  </a:cubicBezTo>
                  <a:cubicBezTo>
                    <a:pt x="845" y="1392"/>
                    <a:pt x="837" y="1388"/>
                    <a:pt x="831" y="1384"/>
                  </a:cubicBezTo>
                  <a:cubicBezTo>
                    <a:pt x="826" y="1381"/>
                    <a:pt x="823" y="1379"/>
                    <a:pt x="823" y="1379"/>
                  </a:cubicBezTo>
                  <a:cubicBezTo>
                    <a:pt x="821" y="1378"/>
                    <a:pt x="818" y="1379"/>
                    <a:pt x="817" y="1381"/>
                  </a:cubicBezTo>
                  <a:cubicBezTo>
                    <a:pt x="816" y="1382"/>
                    <a:pt x="817" y="1385"/>
                    <a:pt x="819" y="1386"/>
                  </a:cubicBezTo>
                  <a:cubicBezTo>
                    <a:pt x="819" y="1386"/>
                    <a:pt x="823" y="1389"/>
                    <a:pt x="830" y="1393"/>
                  </a:cubicBezTo>
                  <a:cubicBezTo>
                    <a:pt x="856" y="1410"/>
                    <a:pt x="922" y="1450"/>
                    <a:pt x="981" y="1487"/>
                  </a:cubicBezTo>
                  <a:cubicBezTo>
                    <a:pt x="1010" y="1505"/>
                    <a:pt x="1038" y="1522"/>
                    <a:pt x="1059" y="1535"/>
                  </a:cubicBezTo>
                  <a:cubicBezTo>
                    <a:pt x="1069" y="1542"/>
                    <a:pt x="1077" y="1547"/>
                    <a:pt x="1083" y="1551"/>
                  </a:cubicBezTo>
                  <a:cubicBezTo>
                    <a:pt x="1086" y="1553"/>
                    <a:pt x="1088" y="1554"/>
                    <a:pt x="1090" y="1555"/>
                  </a:cubicBezTo>
                  <a:cubicBezTo>
                    <a:pt x="1090" y="1556"/>
                    <a:pt x="1091" y="1556"/>
                    <a:pt x="1091" y="1556"/>
                  </a:cubicBezTo>
                  <a:cubicBezTo>
                    <a:pt x="1091" y="1556"/>
                    <a:pt x="1091" y="1556"/>
                    <a:pt x="1091" y="1556"/>
                  </a:cubicBezTo>
                  <a:cubicBezTo>
                    <a:pt x="1091" y="1556"/>
                    <a:pt x="1091" y="1556"/>
                    <a:pt x="1091" y="1556"/>
                  </a:cubicBezTo>
                  <a:cubicBezTo>
                    <a:pt x="1093" y="1555"/>
                    <a:pt x="1093" y="1555"/>
                    <a:pt x="1093" y="1555"/>
                  </a:cubicBezTo>
                  <a:cubicBezTo>
                    <a:pt x="1091" y="1556"/>
                    <a:pt x="1091" y="1556"/>
                    <a:pt x="1091" y="1556"/>
                  </a:cubicBezTo>
                  <a:cubicBezTo>
                    <a:pt x="1091" y="1556"/>
                    <a:pt x="1091" y="1556"/>
                    <a:pt x="1091" y="1556"/>
                  </a:cubicBezTo>
                  <a:cubicBezTo>
                    <a:pt x="1093" y="1555"/>
                    <a:pt x="1093" y="1555"/>
                    <a:pt x="1093" y="1555"/>
                  </a:cubicBezTo>
                  <a:cubicBezTo>
                    <a:pt x="1091" y="1556"/>
                    <a:pt x="1091" y="1556"/>
                    <a:pt x="1091" y="1556"/>
                  </a:cubicBezTo>
                  <a:cubicBezTo>
                    <a:pt x="1094" y="1554"/>
                    <a:pt x="1094" y="1554"/>
                    <a:pt x="1094" y="1554"/>
                  </a:cubicBezTo>
                  <a:cubicBezTo>
                    <a:pt x="1091" y="1556"/>
                    <a:pt x="1091" y="1556"/>
                    <a:pt x="1091" y="1556"/>
                  </a:cubicBezTo>
                  <a:cubicBezTo>
                    <a:pt x="1091" y="1556"/>
                    <a:pt x="1091" y="1556"/>
                    <a:pt x="1091" y="1556"/>
                  </a:cubicBezTo>
                  <a:cubicBezTo>
                    <a:pt x="1094" y="1554"/>
                    <a:pt x="1094" y="1554"/>
                    <a:pt x="1094" y="1554"/>
                  </a:cubicBezTo>
                  <a:cubicBezTo>
                    <a:pt x="1091" y="1556"/>
                    <a:pt x="1091" y="1556"/>
                    <a:pt x="1091" y="1556"/>
                  </a:cubicBezTo>
                  <a:cubicBezTo>
                    <a:pt x="1094" y="1554"/>
                    <a:pt x="1094" y="1554"/>
                    <a:pt x="1094" y="1554"/>
                  </a:cubicBezTo>
                  <a:cubicBezTo>
                    <a:pt x="1090" y="1554"/>
                    <a:pt x="1090" y="1554"/>
                    <a:pt x="1090" y="1554"/>
                  </a:cubicBezTo>
                  <a:cubicBezTo>
                    <a:pt x="1090" y="1555"/>
                    <a:pt x="1091" y="1555"/>
                    <a:pt x="1091" y="1556"/>
                  </a:cubicBezTo>
                  <a:cubicBezTo>
                    <a:pt x="1094" y="1554"/>
                    <a:pt x="1094" y="1554"/>
                    <a:pt x="1094" y="1554"/>
                  </a:cubicBezTo>
                  <a:cubicBezTo>
                    <a:pt x="1090" y="1554"/>
                    <a:pt x="1090" y="1554"/>
                    <a:pt x="1090" y="1554"/>
                  </a:cubicBezTo>
                  <a:cubicBezTo>
                    <a:pt x="1094" y="1554"/>
                    <a:pt x="1094" y="1554"/>
                    <a:pt x="1094" y="1554"/>
                  </a:cubicBezTo>
                  <a:cubicBezTo>
                    <a:pt x="1091" y="1552"/>
                    <a:pt x="1091" y="1552"/>
                    <a:pt x="1091" y="1552"/>
                  </a:cubicBezTo>
                  <a:cubicBezTo>
                    <a:pt x="1090" y="1552"/>
                    <a:pt x="1090" y="1553"/>
                    <a:pt x="1090" y="1554"/>
                  </a:cubicBezTo>
                  <a:cubicBezTo>
                    <a:pt x="1094" y="1554"/>
                    <a:pt x="1094" y="1554"/>
                    <a:pt x="1094" y="1554"/>
                  </a:cubicBezTo>
                  <a:cubicBezTo>
                    <a:pt x="1091" y="1552"/>
                    <a:pt x="1091" y="1552"/>
                    <a:pt x="1091" y="1552"/>
                  </a:cubicBezTo>
                  <a:cubicBezTo>
                    <a:pt x="1094" y="1554"/>
                    <a:pt x="1094" y="1554"/>
                    <a:pt x="1094" y="1554"/>
                  </a:cubicBezTo>
                  <a:cubicBezTo>
                    <a:pt x="1091" y="1551"/>
                    <a:pt x="1091" y="1551"/>
                    <a:pt x="1091" y="1551"/>
                  </a:cubicBezTo>
                  <a:cubicBezTo>
                    <a:pt x="1094" y="1553"/>
                    <a:pt x="1094" y="1553"/>
                    <a:pt x="1094" y="1553"/>
                  </a:cubicBezTo>
                  <a:cubicBezTo>
                    <a:pt x="1093" y="1550"/>
                    <a:pt x="1093" y="1550"/>
                    <a:pt x="1093" y="1550"/>
                  </a:cubicBezTo>
                  <a:cubicBezTo>
                    <a:pt x="1092" y="1550"/>
                    <a:pt x="1091" y="1551"/>
                    <a:pt x="1091" y="1551"/>
                  </a:cubicBezTo>
                  <a:cubicBezTo>
                    <a:pt x="1094" y="1553"/>
                    <a:pt x="1094" y="1553"/>
                    <a:pt x="1094" y="1553"/>
                  </a:cubicBezTo>
                  <a:cubicBezTo>
                    <a:pt x="1093" y="1550"/>
                    <a:pt x="1093" y="1550"/>
                    <a:pt x="1093" y="1550"/>
                  </a:cubicBezTo>
                  <a:cubicBezTo>
                    <a:pt x="1093" y="1552"/>
                    <a:pt x="1093" y="1552"/>
                    <a:pt x="1093" y="1552"/>
                  </a:cubicBezTo>
                  <a:cubicBezTo>
                    <a:pt x="1093" y="1550"/>
                    <a:pt x="1093" y="1550"/>
                    <a:pt x="1093" y="1550"/>
                  </a:cubicBezTo>
                  <a:cubicBezTo>
                    <a:pt x="1093" y="1550"/>
                    <a:pt x="1093" y="1550"/>
                    <a:pt x="1093" y="1550"/>
                  </a:cubicBezTo>
                  <a:cubicBezTo>
                    <a:pt x="1093" y="1552"/>
                    <a:pt x="1093" y="1552"/>
                    <a:pt x="1093" y="1552"/>
                  </a:cubicBezTo>
                  <a:cubicBezTo>
                    <a:pt x="1093" y="1550"/>
                    <a:pt x="1093" y="1550"/>
                    <a:pt x="1093" y="1550"/>
                  </a:cubicBezTo>
                  <a:cubicBezTo>
                    <a:pt x="1093" y="1550"/>
                    <a:pt x="1093" y="1550"/>
                    <a:pt x="1093" y="1550"/>
                  </a:cubicBezTo>
                  <a:cubicBezTo>
                    <a:pt x="1093" y="1550"/>
                    <a:pt x="1093" y="1550"/>
                    <a:pt x="1093" y="1550"/>
                  </a:cubicBezTo>
                  <a:cubicBezTo>
                    <a:pt x="1093" y="1550"/>
                    <a:pt x="1093" y="1550"/>
                    <a:pt x="1093" y="1550"/>
                  </a:cubicBezTo>
                  <a:cubicBezTo>
                    <a:pt x="1093" y="1550"/>
                    <a:pt x="1093" y="1550"/>
                    <a:pt x="1093" y="1550"/>
                  </a:cubicBezTo>
                  <a:cubicBezTo>
                    <a:pt x="1093" y="1550"/>
                    <a:pt x="1093" y="1550"/>
                    <a:pt x="1093" y="1550"/>
                  </a:cubicBezTo>
                  <a:cubicBezTo>
                    <a:pt x="1093" y="1550"/>
                    <a:pt x="1093" y="1550"/>
                    <a:pt x="1092" y="1550"/>
                  </a:cubicBezTo>
                  <a:cubicBezTo>
                    <a:pt x="1088" y="1548"/>
                    <a:pt x="1080" y="1545"/>
                    <a:pt x="1070" y="1540"/>
                  </a:cubicBezTo>
                  <a:cubicBezTo>
                    <a:pt x="1035" y="1522"/>
                    <a:pt x="970" y="1483"/>
                    <a:pt x="913" y="1449"/>
                  </a:cubicBezTo>
                  <a:cubicBezTo>
                    <a:pt x="885" y="1432"/>
                    <a:pt x="859" y="1416"/>
                    <a:pt x="840" y="1405"/>
                  </a:cubicBezTo>
                  <a:cubicBezTo>
                    <a:pt x="831" y="1399"/>
                    <a:pt x="823" y="1394"/>
                    <a:pt x="818" y="1391"/>
                  </a:cubicBezTo>
                  <a:cubicBezTo>
                    <a:pt x="812" y="1388"/>
                    <a:pt x="809" y="1386"/>
                    <a:pt x="809" y="1386"/>
                  </a:cubicBezTo>
                  <a:cubicBezTo>
                    <a:pt x="807" y="1385"/>
                    <a:pt x="805" y="1385"/>
                    <a:pt x="804" y="1387"/>
                  </a:cubicBezTo>
                  <a:cubicBezTo>
                    <a:pt x="803" y="1388"/>
                    <a:pt x="803" y="1389"/>
                    <a:pt x="803" y="1390"/>
                  </a:cubicBezTo>
                  <a:cubicBezTo>
                    <a:pt x="803" y="1391"/>
                    <a:pt x="804" y="1392"/>
                    <a:pt x="804" y="1392"/>
                  </a:cubicBezTo>
                  <a:cubicBezTo>
                    <a:pt x="805" y="1393"/>
                    <a:pt x="805" y="1394"/>
                    <a:pt x="806" y="1395"/>
                  </a:cubicBezTo>
                  <a:cubicBezTo>
                    <a:pt x="808" y="1396"/>
                    <a:pt x="810" y="1398"/>
                    <a:pt x="814" y="1401"/>
                  </a:cubicBezTo>
                  <a:cubicBezTo>
                    <a:pt x="826" y="1410"/>
                    <a:pt x="848" y="1424"/>
                    <a:pt x="876" y="1442"/>
                  </a:cubicBezTo>
                  <a:cubicBezTo>
                    <a:pt x="959" y="1493"/>
                    <a:pt x="1085" y="1568"/>
                    <a:pt x="1085" y="1568"/>
                  </a:cubicBezTo>
                  <a:cubicBezTo>
                    <a:pt x="1087" y="1564"/>
                    <a:pt x="1087" y="1564"/>
                    <a:pt x="1087" y="1564"/>
                  </a:cubicBezTo>
                  <a:cubicBezTo>
                    <a:pt x="1084" y="1562"/>
                    <a:pt x="1084" y="1562"/>
                    <a:pt x="1084" y="1562"/>
                  </a:cubicBezTo>
                  <a:cubicBezTo>
                    <a:pt x="1087" y="1564"/>
                    <a:pt x="1087" y="1564"/>
                    <a:pt x="1087" y="1564"/>
                  </a:cubicBezTo>
                  <a:cubicBezTo>
                    <a:pt x="1086" y="1560"/>
                    <a:pt x="1086" y="1560"/>
                    <a:pt x="1086" y="1560"/>
                  </a:cubicBezTo>
                  <a:cubicBezTo>
                    <a:pt x="1085" y="1560"/>
                    <a:pt x="1084" y="1561"/>
                    <a:pt x="1084" y="1562"/>
                  </a:cubicBezTo>
                  <a:cubicBezTo>
                    <a:pt x="1087" y="1564"/>
                    <a:pt x="1087" y="1564"/>
                    <a:pt x="1087" y="1564"/>
                  </a:cubicBezTo>
                  <a:cubicBezTo>
                    <a:pt x="1086" y="1560"/>
                    <a:pt x="1086" y="1560"/>
                    <a:pt x="1086" y="1560"/>
                  </a:cubicBezTo>
                  <a:cubicBezTo>
                    <a:pt x="1087" y="1564"/>
                    <a:pt x="1087" y="1564"/>
                    <a:pt x="1087" y="1564"/>
                  </a:cubicBezTo>
                  <a:cubicBezTo>
                    <a:pt x="1087" y="1560"/>
                    <a:pt x="1087" y="1560"/>
                    <a:pt x="1087" y="1560"/>
                  </a:cubicBezTo>
                  <a:cubicBezTo>
                    <a:pt x="1087" y="1560"/>
                    <a:pt x="1086" y="1560"/>
                    <a:pt x="1086" y="1560"/>
                  </a:cubicBezTo>
                  <a:cubicBezTo>
                    <a:pt x="1087" y="1564"/>
                    <a:pt x="1087" y="1564"/>
                    <a:pt x="1087" y="1564"/>
                  </a:cubicBezTo>
                  <a:cubicBezTo>
                    <a:pt x="1087" y="1560"/>
                    <a:pt x="1087" y="1560"/>
                    <a:pt x="1087" y="1560"/>
                  </a:cubicBezTo>
                  <a:cubicBezTo>
                    <a:pt x="1087" y="1564"/>
                    <a:pt x="1087" y="1564"/>
                    <a:pt x="1087" y="1564"/>
                  </a:cubicBezTo>
                  <a:cubicBezTo>
                    <a:pt x="1088" y="1560"/>
                    <a:pt x="1088" y="1560"/>
                    <a:pt x="1088" y="1560"/>
                  </a:cubicBezTo>
                  <a:cubicBezTo>
                    <a:pt x="1087" y="1560"/>
                    <a:pt x="1087" y="1560"/>
                    <a:pt x="1087" y="1560"/>
                  </a:cubicBezTo>
                  <a:cubicBezTo>
                    <a:pt x="1087" y="1564"/>
                    <a:pt x="1087" y="1564"/>
                    <a:pt x="1087" y="1564"/>
                  </a:cubicBezTo>
                  <a:cubicBezTo>
                    <a:pt x="1088" y="1560"/>
                    <a:pt x="1088" y="1560"/>
                    <a:pt x="1088" y="1560"/>
                  </a:cubicBezTo>
                  <a:cubicBezTo>
                    <a:pt x="1087" y="1563"/>
                    <a:pt x="1087" y="1563"/>
                    <a:pt x="1087" y="1563"/>
                  </a:cubicBezTo>
                  <a:cubicBezTo>
                    <a:pt x="1088" y="1560"/>
                    <a:pt x="1088" y="1560"/>
                    <a:pt x="1088" y="1560"/>
                  </a:cubicBezTo>
                  <a:cubicBezTo>
                    <a:pt x="1088" y="1560"/>
                    <a:pt x="1088" y="1560"/>
                    <a:pt x="1088" y="1560"/>
                  </a:cubicBezTo>
                  <a:cubicBezTo>
                    <a:pt x="1087" y="1563"/>
                    <a:pt x="1087" y="1563"/>
                    <a:pt x="1087" y="1563"/>
                  </a:cubicBezTo>
                  <a:cubicBezTo>
                    <a:pt x="1088" y="1560"/>
                    <a:pt x="1088" y="1560"/>
                    <a:pt x="1088" y="1560"/>
                  </a:cubicBezTo>
                  <a:cubicBezTo>
                    <a:pt x="1088" y="1561"/>
                    <a:pt x="1088" y="1561"/>
                    <a:pt x="1088" y="1561"/>
                  </a:cubicBezTo>
                  <a:cubicBezTo>
                    <a:pt x="1088" y="1560"/>
                    <a:pt x="1088" y="1560"/>
                    <a:pt x="1088" y="1560"/>
                  </a:cubicBezTo>
                  <a:cubicBezTo>
                    <a:pt x="1088" y="1560"/>
                    <a:pt x="1088" y="1560"/>
                    <a:pt x="1088" y="1560"/>
                  </a:cubicBezTo>
                  <a:cubicBezTo>
                    <a:pt x="1088" y="1561"/>
                    <a:pt x="1088" y="1561"/>
                    <a:pt x="1088" y="1561"/>
                  </a:cubicBezTo>
                  <a:cubicBezTo>
                    <a:pt x="1088" y="1560"/>
                    <a:pt x="1088" y="1560"/>
                    <a:pt x="1088" y="1560"/>
                  </a:cubicBezTo>
                  <a:cubicBezTo>
                    <a:pt x="1088" y="1560"/>
                    <a:pt x="1088" y="1560"/>
                    <a:pt x="1087" y="1560"/>
                  </a:cubicBezTo>
                  <a:cubicBezTo>
                    <a:pt x="1081" y="1556"/>
                    <a:pt x="1061" y="1544"/>
                    <a:pt x="1033" y="1528"/>
                  </a:cubicBezTo>
                  <a:cubicBezTo>
                    <a:pt x="992" y="1504"/>
                    <a:pt x="936" y="1471"/>
                    <a:pt x="889" y="1444"/>
                  </a:cubicBezTo>
                  <a:cubicBezTo>
                    <a:pt x="865" y="1430"/>
                    <a:pt x="844" y="1418"/>
                    <a:pt x="829" y="1409"/>
                  </a:cubicBezTo>
                  <a:cubicBezTo>
                    <a:pt x="821" y="1405"/>
                    <a:pt x="815" y="1401"/>
                    <a:pt x="810" y="1399"/>
                  </a:cubicBezTo>
                  <a:cubicBezTo>
                    <a:pt x="808" y="1397"/>
                    <a:pt x="806" y="1396"/>
                    <a:pt x="804" y="1396"/>
                  </a:cubicBezTo>
                  <a:cubicBezTo>
                    <a:pt x="804" y="1395"/>
                    <a:pt x="803" y="1395"/>
                    <a:pt x="803" y="1395"/>
                  </a:cubicBezTo>
                  <a:cubicBezTo>
                    <a:pt x="802" y="1395"/>
                    <a:pt x="802" y="1395"/>
                    <a:pt x="802" y="1395"/>
                  </a:cubicBezTo>
                  <a:cubicBezTo>
                    <a:pt x="801" y="1395"/>
                    <a:pt x="801" y="1394"/>
                    <a:pt x="800" y="1394"/>
                  </a:cubicBezTo>
                  <a:cubicBezTo>
                    <a:pt x="800" y="1394"/>
                    <a:pt x="800" y="1394"/>
                    <a:pt x="799" y="1395"/>
                  </a:cubicBezTo>
                  <a:cubicBezTo>
                    <a:pt x="798" y="1395"/>
                    <a:pt x="797" y="1395"/>
                    <a:pt x="797" y="1396"/>
                  </a:cubicBezTo>
                  <a:cubicBezTo>
                    <a:pt x="796" y="1397"/>
                    <a:pt x="796" y="1398"/>
                    <a:pt x="796" y="1399"/>
                  </a:cubicBezTo>
                  <a:cubicBezTo>
                    <a:pt x="797" y="1400"/>
                    <a:pt x="797" y="1401"/>
                    <a:pt x="798" y="1402"/>
                  </a:cubicBezTo>
                  <a:cubicBezTo>
                    <a:pt x="798" y="1402"/>
                    <a:pt x="802" y="1404"/>
                    <a:pt x="810" y="1409"/>
                  </a:cubicBezTo>
                  <a:cubicBezTo>
                    <a:pt x="836" y="1424"/>
                    <a:pt x="901" y="1462"/>
                    <a:pt x="960" y="1498"/>
                  </a:cubicBezTo>
                  <a:cubicBezTo>
                    <a:pt x="989" y="1516"/>
                    <a:pt x="1017" y="1533"/>
                    <a:pt x="1037" y="1546"/>
                  </a:cubicBezTo>
                  <a:cubicBezTo>
                    <a:pt x="1047" y="1553"/>
                    <a:pt x="1055" y="1559"/>
                    <a:pt x="1061" y="1563"/>
                  </a:cubicBezTo>
                  <a:cubicBezTo>
                    <a:pt x="1064" y="1565"/>
                    <a:pt x="1066" y="1567"/>
                    <a:pt x="1067" y="1568"/>
                  </a:cubicBezTo>
                  <a:cubicBezTo>
                    <a:pt x="1068" y="1569"/>
                    <a:pt x="1068" y="1569"/>
                    <a:pt x="1069" y="1569"/>
                  </a:cubicBezTo>
                  <a:cubicBezTo>
                    <a:pt x="1069" y="1570"/>
                    <a:pt x="1069" y="1570"/>
                    <a:pt x="1069" y="1570"/>
                  </a:cubicBezTo>
                  <a:cubicBezTo>
                    <a:pt x="1070" y="1569"/>
                    <a:pt x="1070" y="1569"/>
                    <a:pt x="1070" y="1569"/>
                  </a:cubicBezTo>
                  <a:cubicBezTo>
                    <a:pt x="1069" y="1569"/>
                    <a:pt x="1069" y="1569"/>
                    <a:pt x="1069" y="1569"/>
                  </a:cubicBezTo>
                  <a:cubicBezTo>
                    <a:pt x="1069" y="1570"/>
                    <a:pt x="1069" y="1570"/>
                    <a:pt x="1069" y="1570"/>
                  </a:cubicBezTo>
                  <a:cubicBezTo>
                    <a:pt x="1070" y="1569"/>
                    <a:pt x="1070" y="1569"/>
                    <a:pt x="1070" y="1569"/>
                  </a:cubicBezTo>
                  <a:cubicBezTo>
                    <a:pt x="1069" y="1569"/>
                    <a:pt x="1069" y="1569"/>
                    <a:pt x="1069" y="1569"/>
                  </a:cubicBezTo>
                  <a:cubicBezTo>
                    <a:pt x="1071" y="1568"/>
                    <a:pt x="1071" y="1568"/>
                    <a:pt x="1071" y="1568"/>
                  </a:cubicBezTo>
                  <a:cubicBezTo>
                    <a:pt x="1068" y="1568"/>
                    <a:pt x="1068" y="1568"/>
                    <a:pt x="1068" y="1568"/>
                  </a:cubicBezTo>
                  <a:cubicBezTo>
                    <a:pt x="1068" y="1569"/>
                    <a:pt x="1069" y="1569"/>
                    <a:pt x="1069" y="1569"/>
                  </a:cubicBezTo>
                  <a:cubicBezTo>
                    <a:pt x="1071" y="1568"/>
                    <a:pt x="1071" y="1568"/>
                    <a:pt x="1071" y="1568"/>
                  </a:cubicBezTo>
                  <a:cubicBezTo>
                    <a:pt x="1068" y="1568"/>
                    <a:pt x="1068" y="1568"/>
                    <a:pt x="1068" y="1568"/>
                  </a:cubicBezTo>
                  <a:cubicBezTo>
                    <a:pt x="1072" y="1568"/>
                    <a:pt x="1072" y="1568"/>
                    <a:pt x="1072" y="1568"/>
                  </a:cubicBezTo>
                  <a:cubicBezTo>
                    <a:pt x="1069" y="1566"/>
                    <a:pt x="1069" y="1566"/>
                    <a:pt x="1069" y="1566"/>
                  </a:cubicBezTo>
                  <a:cubicBezTo>
                    <a:pt x="1069" y="1567"/>
                    <a:pt x="1068" y="1568"/>
                    <a:pt x="1068" y="1568"/>
                  </a:cubicBezTo>
                  <a:cubicBezTo>
                    <a:pt x="1072" y="1568"/>
                    <a:pt x="1072" y="1568"/>
                    <a:pt x="1072" y="1568"/>
                  </a:cubicBezTo>
                  <a:cubicBezTo>
                    <a:pt x="1069" y="1566"/>
                    <a:pt x="1069" y="1566"/>
                    <a:pt x="1069" y="1566"/>
                  </a:cubicBezTo>
                  <a:cubicBezTo>
                    <a:pt x="1072" y="1569"/>
                    <a:pt x="1072" y="1569"/>
                    <a:pt x="1072" y="1569"/>
                  </a:cubicBezTo>
                  <a:cubicBezTo>
                    <a:pt x="1069" y="1566"/>
                    <a:pt x="1069" y="1566"/>
                    <a:pt x="1069" y="1566"/>
                  </a:cubicBezTo>
                  <a:cubicBezTo>
                    <a:pt x="1072" y="1569"/>
                    <a:pt x="1072" y="1569"/>
                    <a:pt x="1072" y="1569"/>
                  </a:cubicBezTo>
                  <a:cubicBezTo>
                    <a:pt x="1071" y="1565"/>
                    <a:pt x="1071" y="1565"/>
                    <a:pt x="1071" y="1565"/>
                  </a:cubicBezTo>
                  <a:cubicBezTo>
                    <a:pt x="1070" y="1565"/>
                    <a:pt x="1070" y="1565"/>
                    <a:pt x="1069" y="1566"/>
                  </a:cubicBezTo>
                  <a:cubicBezTo>
                    <a:pt x="1072" y="1569"/>
                    <a:pt x="1072" y="1569"/>
                    <a:pt x="1072" y="1569"/>
                  </a:cubicBezTo>
                  <a:cubicBezTo>
                    <a:pt x="1071" y="1565"/>
                    <a:pt x="1071" y="1565"/>
                    <a:pt x="1071" y="1565"/>
                  </a:cubicBezTo>
                  <a:cubicBezTo>
                    <a:pt x="1072" y="1568"/>
                    <a:pt x="1072" y="1568"/>
                    <a:pt x="1072" y="1568"/>
                  </a:cubicBezTo>
                  <a:cubicBezTo>
                    <a:pt x="1072" y="1565"/>
                    <a:pt x="1072" y="1565"/>
                    <a:pt x="1072" y="1565"/>
                  </a:cubicBezTo>
                  <a:cubicBezTo>
                    <a:pt x="1072" y="1565"/>
                    <a:pt x="1072" y="1565"/>
                    <a:pt x="1071" y="1565"/>
                  </a:cubicBezTo>
                  <a:cubicBezTo>
                    <a:pt x="1072" y="1568"/>
                    <a:pt x="1072" y="1568"/>
                    <a:pt x="1072" y="1568"/>
                  </a:cubicBezTo>
                  <a:cubicBezTo>
                    <a:pt x="1072" y="1565"/>
                    <a:pt x="1072" y="1565"/>
                    <a:pt x="1072" y="1565"/>
                  </a:cubicBezTo>
                  <a:cubicBezTo>
                    <a:pt x="1072" y="1568"/>
                    <a:pt x="1072" y="1568"/>
                    <a:pt x="1072" y="1568"/>
                  </a:cubicBezTo>
                  <a:cubicBezTo>
                    <a:pt x="1073" y="1565"/>
                    <a:pt x="1073" y="1565"/>
                    <a:pt x="1073" y="1565"/>
                  </a:cubicBezTo>
                  <a:cubicBezTo>
                    <a:pt x="1073" y="1565"/>
                    <a:pt x="1073" y="1565"/>
                    <a:pt x="1072" y="1565"/>
                  </a:cubicBezTo>
                  <a:cubicBezTo>
                    <a:pt x="1072" y="1568"/>
                    <a:pt x="1072" y="1568"/>
                    <a:pt x="1072" y="1568"/>
                  </a:cubicBezTo>
                  <a:cubicBezTo>
                    <a:pt x="1073" y="1565"/>
                    <a:pt x="1073" y="1565"/>
                    <a:pt x="1073" y="1565"/>
                  </a:cubicBezTo>
                  <a:cubicBezTo>
                    <a:pt x="1073" y="1566"/>
                    <a:pt x="1073" y="1566"/>
                    <a:pt x="1073" y="1566"/>
                  </a:cubicBezTo>
                  <a:cubicBezTo>
                    <a:pt x="1073" y="1565"/>
                    <a:pt x="1073" y="1565"/>
                    <a:pt x="1073" y="1565"/>
                  </a:cubicBezTo>
                  <a:cubicBezTo>
                    <a:pt x="1073" y="1565"/>
                    <a:pt x="1073" y="1565"/>
                    <a:pt x="1073" y="1565"/>
                  </a:cubicBezTo>
                  <a:cubicBezTo>
                    <a:pt x="1073" y="1566"/>
                    <a:pt x="1073" y="1566"/>
                    <a:pt x="1073" y="1566"/>
                  </a:cubicBezTo>
                  <a:cubicBezTo>
                    <a:pt x="1073" y="1565"/>
                    <a:pt x="1073" y="1565"/>
                    <a:pt x="1073" y="1565"/>
                  </a:cubicBezTo>
                  <a:cubicBezTo>
                    <a:pt x="1073" y="1565"/>
                    <a:pt x="1073" y="1565"/>
                    <a:pt x="1073" y="1565"/>
                  </a:cubicBezTo>
                  <a:cubicBezTo>
                    <a:pt x="1073" y="1565"/>
                    <a:pt x="1073" y="1565"/>
                    <a:pt x="1073" y="1565"/>
                  </a:cubicBezTo>
                  <a:cubicBezTo>
                    <a:pt x="1073" y="1565"/>
                    <a:pt x="1073" y="1565"/>
                    <a:pt x="1073" y="1565"/>
                  </a:cubicBezTo>
                  <a:cubicBezTo>
                    <a:pt x="1073" y="1565"/>
                    <a:pt x="1073" y="1565"/>
                    <a:pt x="1073" y="1565"/>
                  </a:cubicBezTo>
                  <a:cubicBezTo>
                    <a:pt x="1073" y="1565"/>
                    <a:pt x="1073" y="1565"/>
                    <a:pt x="1073" y="1565"/>
                  </a:cubicBezTo>
                  <a:cubicBezTo>
                    <a:pt x="1073" y="1565"/>
                    <a:pt x="1072" y="1564"/>
                    <a:pt x="1072" y="1564"/>
                  </a:cubicBezTo>
                  <a:cubicBezTo>
                    <a:pt x="1069" y="1562"/>
                    <a:pt x="1062" y="1559"/>
                    <a:pt x="1053" y="1553"/>
                  </a:cubicBezTo>
                  <a:cubicBezTo>
                    <a:pt x="1021" y="1535"/>
                    <a:pt x="959" y="1498"/>
                    <a:pt x="903" y="1466"/>
                  </a:cubicBezTo>
                  <a:cubicBezTo>
                    <a:pt x="875" y="1450"/>
                    <a:pt x="849" y="1435"/>
                    <a:pt x="829" y="1424"/>
                  </a:cubicBezTo>
                  <a:cubicBezTo>
                    <a:pt x="819" y="1419"/>
                    <a:pt x="811" y="1414"/>
                    <a:pt x="804" y="1411"/>
                  </a:cubicBezTo>
                  <a:cubicBezTo>
                    <a:pt x="801" y="1410"/>
                    <a:pt x="799" y="1408"/>
                    <a:pt x="796" y="1407"/>
                  </a:cubicBezTo>
                  <a:cubicBezTo>
                    <a:pt x="795" y="1407"/>
                    <a:pt x="794" y="1407"/>
                    <a:pt x="793" y="1406"/>
                  </a:cubicBezTo>
                  <a:cubicBezTo>
                    <a:pt x="793" y="1406"/>
                    <a:pt x="792" y="1406"/>
                    <a:pt x="791" y="1406"/>
                  </a:cubicBezTo>
                  <a:cubicBezTo>
                    <a:pt x="790" y="1406"/>
                    <a:pt x="790" y="1406"/>
                    <a:pt x="789" y="1406"/>
                  </a:cubicBezTo>
                  <a:cubicBezTo>
                    <a:pt x="788" y="1406"/>
                    <a:pt x="787" y="1407"/>
                    <a:pt x="787" y="1408"/>
                  </a:cubicBezTo>
                  <a:cubicBezTo>
                    <a:pt x="787" y="1408"/>
                    <a:pt x="787" y="1408"/>
                    <a:pt x="787" y="1408"/>
                  </a:cubicBezTo>
                  <a:cubicBezTo>
                    <a:pt x="786" y="1409"/>
                    <a:pt x="786" y="1410"/>
                    <a:pt x="786" y="1410"/>
                  </a:cubicBezTo>
                  <a:cubicBezTo>
                    <a:pt x="786" y="1412"/>
                    <a:pt x="787" y="1412"/>
                    <a:pt x="787" y="1413"/>
                  </a:cubicBezTo>
                  <a:cubicBezTo>
                    <a:pt x="788" y="1414"/>
                    <a:pt x="788" y="1415"/>
                    <a:pt x="789" y="1415"/>
                  </a:cubicBezTo>
                  <a:cubicBezTo>
                    <a:pt x="791" y="1417"/>
                    <a:pt x="793" y="1419"/>
                    <a:pt x="796" y="1421"/>
                  </a:cubicBezTo>
                  <a:cubicBezTo>
                    <a:pt x="808" y="1430"/>
                    <a:pt x="830" y="1444"/>
                    <a:pt x="857" y="1461"/>
                  </a:cubicBezTo>
                  <a:cubicBezTo>
                    <a:pt x="937" y="1511"/>
                    <a:pt x="1058" y="1582"/>
                    <a:pt x="1058" y="1582"/>
                  </a:cubicBezTo>
                  <a:cubicBezTo>
                    <a:pt x="1060" y="1579"/>
                    <a:pt x="1060" y="1579"/>
                    <a:pt x="1060" y="1579"/>
                  </a:cubicBezTo>
                  <a:cubicBezTo>
                    <a:pt x="1056" y="1577"/>
                    <a:pt x="1056" y="1577"/>
                    <a:pt x="1056" y="1577"/>
                  </a:cubicBezTo>
                  <a:cubicBezTo>
                    <a:pt x="1059" y="1578"/>
                    <a:pt x="1059" y="1578"/>
                    <a:pt x="1059" y="1578"/>
                  </a:cubicBezTo>
                  <a:cubicBezTo>
                    <a:pt x="1058" y="1575"/>
                    <a:pt x="1058" y="1575"/>
                    <a:pt x="1058" y="1575"/>
                  </a:cubicBezTo>
                  <a:cubicBezTo>
                    <a:pt x="1058" y="1575"/>
                    <a:pt x="1057" y="1576"/>
                    <a:pt x="1056" y="1577"/>
                  </a:cubicBezTo>
                  <a:cubicBezTo>
                    <a:pt x="1059" y="1578"/>
                    <a:pt x="1059" y="1578"/>
                    <a:pt x="1059" y="1578"/>
                  </a:cubicBezTo>
                  <a:cubicBezTo>
                    <a:pt x="1058" y="1575"/>
                    <a:pt x="1058" y="1575"/>
                    <a:pt x="1058" y="1575"/>
                  </a:cubicBezTo>
                  <a:cubicBezTo>
                    <a:pt x="1059" y="1577"/>
                    <a:pt x="1059" y="1577"/>
                    <a:pt x="1059" y="1577"/>
                  </a:cubicBezTo>
                  <a:cubicBezTo>
                    <a:pt x="1059" y="1575"/>
                    <a:pt x="1059" y="1575"/>
                    <a:pt x="1059" y="1575"/>
                  </a:cubicBezTo>
                  <a:cubicBezTo>
                    <a:pt x="1059" y="1575"/>
                    <a:pt x="1059" y="1575"/>
                    <a:pt x="1058" y="1575"/>
                  </a:cubicBezTo>
                  <a:cubicBezTo>
                    <a:pt x="1059" y="1577"/>
                    <a:pt x="1059" y="1577"/>
                    <a:pt x="1059" y="1577"/>
                  </a:cubicBezTo>
                  <a:cubicBezTo>
                    <a:pt x="1059" y="1575"/>
                    <a:pt x="1059" y="1575"/>
                    <a:pt x="1059" y="1575"/>
                  </a:cubicBezTo>
                  <a:cubicBezTo>
                    <a:pt x="1059" y="1576"/>
                    <a:pt x="1059" y="1576"/>
                    <a:pt x="1059" y="1576"/>
                  </a:cubicBezTo>
                  <a:cubicBezTo>
                    <a:pt x="1059" y="1575"/>
                    <a:pt x="1059" y="1575"/>
                    <a:pt x="1059" y="1575"/>
                  </a:cubicBezTo>
                  <a:cubicBezTo>
                    <a:pt x="1059" y="1575"/>
                    <a:pt x="1059" y="1575"/>
                    <a:pt x="1059" y="1575"/>
                  </a:cubicBezTo>
                  <a:cubicBezTo>
                    <a:pt x="1059" y="1576"/>
                    <a:pt x="1059" y="1576"/>
                    <a:pt x="1059" y="1576"/>
                  </a:cubicBezTo>
                  <a:cubicBezTo>
                    <a:pt x="1059" y="1575"/>
                    <a:pt x="1059" y="1575"/>
                    <a:pt x="1059" y="1575"/>
                  </a:cubicBezTo>
                  <a:cubicBezTo>
                    <a:pt x="1059" y="1575"/>
                    <a:pt x="1059" y="1575"/>
                    <a:pt x="1059" y="1575"/>
                  </a:cubicBezTo>
                  <a:cubicBezTo>
                    <a:pt x="1058" y="1575"/>
                    <a:pt x="1056" y="1574"/>
                    <a:pt x="1053" y="1573"/>
                  </a:cubicBezTo>
                  <a:cubicBezTo>
                    <a:pt x="1042" y="1568"/>
                    <a:pt x="1019" y="1556"/>
                    <a:pt x="991" y="1540"/>
                  </a:cubicBezTo>
                  <a:cubicBezTo>
                    <a:pt x="949" y="1517"/>
                    <a:pt x="896" y="1486"/>
                    <a:pt x="854" y="1462"/>
                  </a:cubicBezTo>
                  <a:cubicBezTo>
                    <a:pt x="833" y="1449"/>
                    <a:pt x="814" y="1438"/>
                    <a:pt x="801" y="1430"/>
                  </a:cubicBezTo>
                  <a:cubicBezTo>
                    <a:pt x="794" y="1426"/>
                    <a:pt x="789" y="1423"/>
                    <a:pt x="785" y="1421"/>
                  </a:cubicBezTo>
                  <a:cubicBezTo>
                    <a:pt x="781" y="1419"/>
                    <a:pt x="779" y="1418"/>
                    <a:pt x="779" y="1418"/>
                  </a:cubicBezTo>
                  <a:cubicBezTo>
                    <a:pt x="778" y="1417"/>
                    <a:pt x="775" y="1417"/>
                    <a:pt x="774" y="1419"/>
                  </a:cubicBezTo>
                  <a:cubicBezTo>
                    <a:pt x="773" y="1421"/>
                    <a:pt x="773" y="1423"/>
                    <a:pt x="775" y="1424"/>
                  </a:cubicBezTo>
                  <a:cubicBezTo>
                    <a:pt x="775" y="1424"/>
                    <a:pt x="779" y="1427"/>
                    <a:pt x="787" y="1431"/>
                  </a:cubicBezTo>
                  <a:cubicBezTo>
                    <a:pt x="812" y="1447"/>
                    <a:pt x="876" y="1486"/>
                    <a:pt x="933" y="1521"/>
                  </a:cubicBezTo>
                  <a:cubicBezTo>
                    <a:pt x="961" y="1539"/>
                    <a:pt x="988" y="1556"/>
                    <a:pt x="1008" y="1569"/>
                  </a:cubicBezTo>
                  <a:cubicBezTo>
                    <a:pt x="1018" y="1575"/>
                    <a:pt x="1026" y="1580"/>
                    <a:pt x="1032" y="1584"/>
                  </a:cubicBezTo>
                  <a:cubicBezTo>
                    <a:pt x="1035" y="1586"/>
                    <a:pt x="1037" y="1587"/>
                    <a:pt x="1038" y="1588"/>
                  </a:cubicBezTo>
                  <a:cubicBezTo>
                    <a:pt x="1039" y="1589"/>
                    <a:pt x="1039" y="1589"/>
                    <a:pt x="1040" y="1589"/>
                  </a:cubicBezTo>
                  <a:cubicBezTo>
                    <a:pt x="1040" y="1589"/>
                    <a:pt x="1040" y="1589"/>
                    <a:pt x="1040" y="1589"/>
                  </a:cubicBezTo>
                  <a:cubicBezTo>
                    <a:pt x="1040" y="1589"/>
                    <a:pt x="1040" y="1589"/>
                    <a:pt x="1040" y="1589"/>
                  </a:cubicBezTo>
                  <a:cubicBezTo>
                    <a:pt x="1041" y="1588"/>
                    <a:pt x="1041" y="1588"/>
                    <a:pt x="1041" y="1588"/>
                  </a:cubicBezTo>
                  <a:cubicBezTo>
                    <a:pt x="1040" y="1589"/>
                    <a:pt x="1040" y="1589"/>
                    <a:pt x="1040" y="1589"/>
                  </a:cubicBezTo>
                  <a:cubicBezTo>
                    <a:pt x="1040" y="1589"/>
                    <a:pt x="1040" y="1589"/>
                    <a:pt x="1040" y="1589"/>
                  </a:cubicBezTo>
                  <a:cubicBezTo>
                    <a:pt x="1041" y="1588"/>
                    <a:pt x="1041" y="1588"/>
                    <a:pt x="1041" y="1588"/>
                  </a:cubicBezTo>
                  <a:cubicBezTo>
                    <a:pt x="1040" y="1589"/>
                    <a:pt x="1040" y="1589"/>
                    <a:pt x="1040" y="1589"/>
                  </a:cubicBezTo>
                  <a:cubicBezTo>
                    <a:pt x="1042" y="1587"/>
                    <a:pt x="1042" y="1587"/>
                    <a:pt x="1042" y="1587"/>
                  </a:cubicBezTo>
                  <a:cubicBezTo>
                    <a:pt x="1039" y="1589"/>
                    <a:pt x="1039" y="1589"/>
                    <a:pt x="1039" y="1589"/>
                  </a:cubicBezTo>
                  <a:cubicBezTo>
                    <a:pt x="1040" y="1589"/>
                    <a:pt x="1040" y="1589"/>
                    <a:pt x="1040" y="1589"/>
                  </a:cubicBezTo>
                  <a:cubicBezTo>
                    <a:pt x="1042" y="1587"/>
                    <a:pt x="1042" y="1587"/>
                    <a:pt x="1042" y="1587"/>
                  </a:cubicBezTo>
                  <a:cubicBezTo>
                    <a:pt x="1039" y="1589"/>
                    <a:pt x="1039" y="1589"/>
                    <a:pt x="1039" y="1589"/>
                  </a:cubicBezTo>
                  <a:cubicBezTo>
                    <a:pt x="1043" y="1587"/>
                    <a:pt x="1043" y="1587"/>
                    <a:pt x="1043" y="1587"/>
                  </a:cubicBezTo>
                  <a:cubicBezTo>
                    <a:pt x="1039" y="1587"/>
                    <a:pt x="1039" y="1587"/>
                    <a:pt x="1039" y="1587"/>
                  </a:cubicBezTo>
                  <a:cubicBezTo>
                    <a:pt x="1039" y="1588"/>
                    <a:pt x="1039" y="1588"/>
                    <a:pt x="1039" y="1589"/>
                  </a:cubicBezTo>
                  <a:cubicBezTo>
                    <a:pt x="1043" y="1587"/>
                    <a:pt x="1043" y="1587"/>
                    <a:pt x="1043" y="1587"/>
                  </a:cubicBezTo>
                  <a:cubicBezTo>
                    <a:pt x="1039" y="1587"/>
                    <a:pt x="1039" y="1587"/>
                    <a:pt x="1039" y="1587"/>
                  </a:cubicBezTo>
                  <a:cubicBezTo>
                    <a:pt x="1043" y="1587"/>
                    <a:pt x="1043" y="1587"/>
                    <a:pt x="1043" y="1587"/>
                  </a:cubicBezTo>
                  <a:cubicBezTo>
                    <a:pt x="1040" y="1585"/>
                    <a:pt x="1040" y="1585"/>
                    <a:pt x="1040" y="1585"/>
                  </a:cubicBezTo>
                  <a:cubicBezTo>
                    <a:pt x="1039" y="1586"/>
                    <a:pt x="1039" y="1586"/>
                    <a:pt x="1039" y="1587"/>
                  </a:cubicBezTo>
                  <a:cubicBezTo>
                    <a:pt x="1043" y="1587"/>
                    <a:pt x="1043" y="1587"/>
                    <a:pt x="1043" y="1587"/>
                  </a:cubicBezTo>
                  <a:cubicBezTo>
                    <a:pt x="1040" y="1585"/>
                    <a:pt x="1040" y="1585"/>
                    <a:pt x="1040" y="1585"/>
                  </a:cubicBezTo>
                  <a:cubicBezTo>
                    <a:pt x="1043" y="1587"/>
                    <a:pt x="1043" y="1587"/>
                    <a:pt x="1043" y="1587"/>
                  </a:cubicBezTo>
                  <a:cubicBezTo>
                    <a:pt x="1045" y="1584"/>
                    <a:pt x="1045" y="1584"/>
                    <a:pt x="1045" y="1584"/>
                  </a:cubicBezTo>
                  <a:cubicBezTo>
                    <a:pt x="1045" y="1583"/>
                    <a:pt x="978" y="1544"/>
                    <a:pt x="910" y="1505"/>
                  </a:cubicBezTo>
                  <a:cubicBezTo>
                    <a:pt x="876" y="1486"/>
                    <a:pt x="841" y="1466"/>
                    <a:pt x="815" y="1451"/>
                  </a:cubicBezTo>
                  <a:cubicBezTo>
                    <a:pt x="801" y="1444"/>
                    <a:pt x="790" y="1438"/>
                    <a:pt x="782" y="1434"/>
                  </a:cubicBezTo>
                  <a:cubicBezTo>
                    <a:pt x="777" y="1431"/>
                    <a:pt x="774" y="1430"/>
                    <a:pt x="771" y="1429"/>
                  </a:cubicBezTo>
                  <a:cubicBezTo>
                    <a:pt x="770" y="1428"/>
                    <a:pt x="769" y="1428"/>
                    <a:pt x="768" y="1427"/>
                  </a:cubicBezTo>
                  <a:cubicBezTo>
                    <a:pt x="767" y="1427"/>
                    <a:pt x="767" y="1427"/>
                    <a:pt x="766" y="1427"/>
                  </a:cubicBezTo>
                  <a:cubicBezTo>
                    <a:pt x="766" y="1427"/>
                    <a:pt x="766" y="1426"/>
                    <a:pt x="765" y="1426"/>
                  </a:cubicBezTo>
                  <a:cubicBezTo>
                    <a:pt x="764" y="1426"/>
                    <a:pt x="764" y="1426"/>
                    <a:pt x="763" y="1427"/>
                  </a:cubicBezTo>
                  <a:cubicBezTo>
                    <a:pt x="763" y="1427"/>
                    <a:pt x="762" y="1427"/>
                    <a:pt x="761" y="1428"/>
                  </a:cubicBezTo>
                  <a:cubicBezTo>
                    <a:pt x="761" y="1428"/>
                    <a:pt x="761" y="1428"/>
                    <a:pt x="761" y="1428"/>
                  </a:cubicBezTo>
                  <a:cubicBezTo>
                    <a:pt x="761" y="1429"/>
                    <a:pt x="760" y="1430"/>
                    <a:pt x="760" y="1431"/>
                  </a:cubicBezTo>
                  <a:cubicBezTo>
                    <a:pt x="760" y="1432"/>
                    <a:pt x="761" y="1433"/>
                    <a:pt x="761" y="1433"/>
                  </a:cubicBezTo>
                  <a:cubicBezTo>
                    <a:pt x="762" y="1434"/>
                    <a:pt x="762" y="1435"/>
                    <a:pt x="763" y="1436"/>
                  </a:cubicBezTo>
                  <a:cubicBezTo>
                    <a:pt x="765" y="1438"/>
                    <a:pt x="767" y="1440"/>
                    <a:pt x="770" y="1442"/>
                  </a:cubicBezTo>
                  <a:cubicBezTo>
                    <a:pt x="782" y="1450"/>
                    <a:pt x="803" y="1464"/>
                    <a:pt x="829" y="1480"/>
                  </a:cubicBezTo>
                  <a:cubicBezTo>
                    <a:pt x="868" y="1504"/>
                    <a:pt x="917" y="1533"/>
                    <a:pt x="956" y="1556"/>
                  </a:cubicBezTo>
                  <a:cubicBezTo>
                    <a:pt x="975" y="1568"/>
                    <a:pt x="993" y="1578"/>
                    <a:pt x="1005" y="1585"/>
                  </a:cubicBezTo>
                  <a:cubicBezTo>
                    <a:pt x="1011" y="1589"/>
                    <a:pt x="1016" y="1592"/>
                    <a:pt x="1019" y="1594"/>
                  </a:cubicBezTo>
                  <a:cubicBezTo>
                    <a:pt x="1021" y="1595"/>
                    <a:pt x="1022" y="1596"/>
                    <a:pt x="1023" y="1597"/>
                  </a:cubicBezTo>
                  <a:cubicBezTo>
                    <a:pt x="1023" y="1597"/>
                    <a:pt x="1024" y="1597"/>
                    <a:pt x="1024" y="1597"/>
                  </a:cubicBezTo>
                  <a:cubicBezTo>
                    <a:pt x="1024" y="1597"/>
                    <a:pt x="1024" y="1597"/>
                    <a:pt x="1024" y="1597"/>
                  </a:cubicBezTo>
                  <a:cubicBezTo>
                    <a:pt x="1025" y="1595"/>
                    <a:pt x="1025" y="1595"/>
                    <a:pt x="1025" y="1595"/>
                  </a:cubicBezTo>
                  <a:cubicBezTo>
                    <a:pt x="1023" y="1597"/>
                    <a:pt x="1023" y="1597"/>
                    <a:pt x="1023" y="1597"/>
                  </a:cubicBezTo>
                  <a:cubicBezTo>
                    <a:pt x="1024" y="1597"/>
                    <a:pt x="1024" y="1597"/>
                    <a:pt x="1024" y="1597"/>
                  </a:cubicBezTo>
                  <a:cubicBezTo>
                    <a:pt x="1025" y="1595"/>
                    <a:pt x="1025" y="1595"/>
                    <a:pt x="1025" y="1595"/>
                  </a:cubicBezTo>
                  <a:cubicBezTo>
                    <a:pt x="1023" y="1597"/>
                    <a:pt x="1023" y="1597"/>
                    <a:pt x="1023" y="1597"/>
                  </a:cubicBezTo>
                  <a:cubicBezTo>
                    <a:pt x="1026" y="1594"/>
                    <a:pt x="1026" y="1594"/>
                    <a:pt x="1026" y="1594"/>
                  </a:cubicBezTo>
                  <a:cubicBezTo>
                    <a:pt x="1023" y="1596"/>
                    <a:pt x="1023" y="1596"/>
                    <a:pt x="1023" y="1596"/>
                  </a:cubicBezTo>
                  <a:cubicBezTo>
                    <a:pt x="1023" y="1597"/>
                    <a:pt x="1023" y="1597"/>
                    <a:pt x="1023" y="1597"/>
                  </a:cubicBezTo>
                  <a:cubicBezTo>
                    <a:pt x="1026" y="1594"/>
                    <a:pt x="1026" y="1594"/>
                    <a:pt x="1026" y="1594"/>
                  </a:cubicBezTo>
                  <a:cubicBezTo>
                    <a:pt x="1023" y="1596"/>
                    <a:pt x="1023" y="1596"/>
                    <a:pt x="1023" y="1596"/>
                  </a:cubicBezTo>
                  <a:cubicBezTo>
                    <a:pt x="1026" y="1594"/>
                    <a:pt x="1026" y="1594"/>
                    <a:pt x="1026" y="1594"/>
                  </a:cubicBezTo>
                  <a:cubicBezTo>
                    <a:pt x="1022" y="1594"/>
                    <a:pt x="1022" y="1594"/>
                    <a:pt x="1022" y="1594"/>
                  </a:cubicBezTo>
                  <a:cubicBezTo>
                    <a:pt x="1022" y="1596"/>
                    <a:pt x="1023" y="1596"/>
                    <a:pt x="1023" y="1596"/>
                  </a:cubicBezTo>
                  <a:cubicBezTo>
                    <a:pt x="1026" y="1594"/>
                    <a:pt x="1026" y="1594"/>
                    <a:pt x="1026" y="1594"/>
                  </a:cubicBezTo>
                  <a:cubicBezTo>
                    <a:pt x="1022" y="1594"/>
                    <a:pt x="1022" y="1594"/>
                    <a:pt x="1022" y="1594"/>
                  </a:cubicBezTo>
                  <a:cubicBezTo>
                    <a:pt x="1026" y="1594"/>
                    <a:pt x="1026" y="1594"/>
                    <a:pt x="1026" y="1594"/>
                  </a:cubicBezTo>
                  <a:cubicBezTo>
                    <a:pt x="1023" y="1592"/>
                    <a:pt x="1023" y="1592"/>
                    <a:pt x="1023" y="1592"/>
                  </a:cubicBezTo>
                  <a:cubicBezTo>
                    <a:pt x="1023" y="1593"/>
                    <a:pt x="1022" y="1594"/>
                    <a:pt x="1022" y="1594"/>
                  </a:cubicBezTo>
                  <a:cubicBezTo>
                    <a:pt x="1026" y="1594"/>
                    <a:pt x="1026" y="1594"/>
                    <a:pt x="1026" y="1594"/>
                  </a:cubicBezTo>
                  <a:cubicBezTo>
                    <a:pt x="1023" y="1592"/>
                    <a:pt x="1023" y="1592"/>
                    <a:pt x="1023" y="1592"/>
                  </a:cubicBezTo>
                  <a:cubicBezTo>
                    <a:pt x="1026" y="1594"/>
                    <a:pt x="1026" y="1594"/>
                    <a:pt x="1026" y="1594"/>
                  </a:cubicBezTo>
                  <a:cubicBezTo>
                    <a:pt x="1028" y="1591"/>
                    <a:pt x="1028" y="1591"/>
                    <a:pt x="1028" y="1591"/>
                  </a:cubicBezTo>
                  <a:cubicBezTo>
                    <a:pt x="751" y="1435"/>
                    <a:pt x="751" y="1435"/>
                    <a:pt x="751" y="1435"/>
                  </a:cubicBezTo>
                  <a:cubicBezTo>
                    <a:pt x="750" y="1434"/>
                    <a:pt x="747" y="1434"/>
                    <a:pt x="746" y="1436"/>
                  </a:cubicBezTo>
                  <a:cubicBezTo>
                    <a:pt x="746" y="1437"/>
                    <a:pt x="745" y="1438"/>
                    <a:pt x="745" y="1438"/>
                  </a:cubicBezTo>
                  <a:cubicBezTo>
                    <a:pt x="745" y="1440"/>
                    <a:pt x="746" y="1440"/>
                    <a:pt x="746" y="1441"/>
                  </a:cubicBezTo>
                  <a:cubicBezTo>
                    <a:pt x="747" y="1442"/>
                    <a:pt x="747" y="1443"/>
                    <a:pt x="748" y="1444"/>
                  </a:cubicBezTo>
                  <a:cubicBezTo>
                    <a:pt x="750" y="1445"/>
                    <a:pt x="752" y="1447"/>
                    <a:pt x="755" y="1449"/>
                  </a:cubicBezTo>
                  <a:cubicBezTo>
                    <a:pt x="767" y="1458"/>
                    <a:pt x="789" y="1471"/>
                    <a:pt x="815" y="1487"/>
                  </a:cubicBezTo>
                  <a:cubicBezTo>
                    <a:pt x="854" y="1511"/>
                    <a:pt x="904" y="1540"/>
                    <a:pt x="943" y="1564"/>
                  </a:cubicBezTo>
                  <a:cubicBezTo>
                    <a:pt x="963" y="1575"/>
                    <a:pt x="980" y="1586"/>
                    <a:pt x="993" y="1594"/>
                  </a:cubicBezTo>
                  <a:cubicBezTo>
                    <a:pt x="999" y="1597"/>
                    <a:pt x="1004" y="1601"/>
                    <a:pt x="1007" y="1603"/>
                  </a:cubicBezTo>
                  <a:cubicBezTo>
                    <a:pt x="1009" y="1604"/>
                    <a:pt x="1010" y="1605"/>
                    <a:pt x="1011" y="1605"/>
                  </a:cubicBezTo>
                  <a:cubicBezTo>
                    <a:pt x="1011" y="1606"/>
                    <a:pt x="1011" y="1606"/>
                    <a:pt x="1011" y="1606"/>
                  </a:cubicBezTo>
                  <a:cubicBezTo>
                    <a:pt x="1013" y="1605"/>
                    <a:pt x="1013" y="1605"/>
                    <a:pt x="1013" y="1605"/>
                  </a:cubicBezTo>
                  <a:cubicBezTo>
                    <a:pt x="1011" y="1606"/>
                    <a:pt x="1011" y="1606"/>
                    <a:pt x="1011" y="1606"/>
                  </a:cubicBezTo>
                  <a:cubicBezTo>
                    <a:pt x="1011" y="1606"/>
                    <a:pt x="1011" y="1606"/>
                    <a:pt x="1011" y="1606"/>
                  </a:cubicBezTo>
                  <a:cubicBezTo>
                    <a:pt x="1013" y="1605"/>
                    <a:pt x="1013" y="1605"/>
                    <a:pt x="1013" y="1605"/>
                  </a:cubicBezTo>
                  <a:cubicBezTo>
                    <a:pt x="1011" y="1606"/>
                    <a:pt x="1011" y="1606"/>
                    <a:pt x="1011" y="1606"/>
                  </a:cubicBezTo>
                  <a:cubicBezTo>
                    <a:pt x="1014" y="1604"/>
                    <a:pt x="1014" y="1604"/>
                    <a:pt x="1014" y="1604"/>
                  </a:cubicBezTo>
                  <a:cubicBezTo>
                    <a:pt x="1011" y="1604"/>
                    <a:pt x="1011" y="1604"/>
                    <a:pt x="1011" y="1604"/>
                  </a:cubicBezTo>
                  <a:cubicBezTo>
                    <a:pt x="1011" y="1605"/>
                    <a:pt x="1011" y="1605"/>
                    <a:pt x="1011" y="1606"/>
                  </a:cubicBezTo>
                  <a:cubicBezTo>
                    <a:pt x="1014" y="1604"/>
                    <a:pt x="1014" y="1604"/>
                    <a:pt x="1014" y="1604"/>
                  </a:cubicBezTo>
                  <a:cubicBezTo>
                    <a:pt x="1011" y="1604"/>
                    <a:pt x="1011" y="1604"/>
                    <a:pt x="1011" y="1604"/>
                  </a:cubicBezTo>
                  <a:cubicBezTo>
                    <a:pt x="1014" y="1604"/>
                    <a:pt x="1014" y="1604"/>
                    <a:pt x="1014" y="1604"/>
                  </a:cubicBezTo>
                  <a:cubicBezTo>
                    <a:pt x="1011" y="1602"/>
                    <a:pt x="1011" y="1602"/>
                    <a:pt x="1011" y="1602"/>
                  </a:cubicBezTo>
                  <a:cubicBezTo>
                    <a:pt x="1011" y="1602"/>
                    <a:pt x="1011" y="1603"/>
                    <a:pt x="1011" y="1604"/>
                  </a:cubicBezTo>
                  <a:cubicBezTo>
                    <a:pt x="1014" y="1604"/>
                    <a:pt x="1014" y="1604"/>
                    <a:pt x="1014" y="1604"/>
                  </a:cubicBezTo>
                  <a:cubicBezTo>
                    <a:pt x="1011" y="1602"/>
                    <a:pt x="1011" y="1602"/>
                    <a:pt x="1011" y="1602"/>
                  </a:cubicBezTo>
                  <a:cubicBezTo>
                    <a:pt x="1015" y="1604"/>
                    <a:pt x="1015" y="1604"/>
                    <a:pt x="1015" y="1604"/>
                  </a:cubicBezTo>
                  <a:cubicBezTo>
                    <a:pt x="1017" y="1600"/>
                    <a:pt x="1017" y="1600"/>
                    <a:pt x="1017" y="1600"/>
                  </a:cubicBezTo>
                  <a:cubicBezTo>
                    <a:pt x="1017" y="1600"/>
                    <a:pt x="951" y="1562"/>
                    <a:pt x="883" y="1523"/>
                  </a:cubicBezTo>
                  <a:cubicBezTo>
                    <a:pt x="850" y="1504"/>
                    <a:pt x="815" y="1484"/>
                    <a:pt x="789" y="1470"/>
                  </a:cubicBezTo>
                  <a:cubicBezTo>
                    <a:pt x="775" y="1462"/>
                    <a:pt x="764" y="1456"/>
                    <a:pt x="755" y="1452"/>
                  </a:cubicBezTo>
                  <a:cubicBezTo>
                    <a:pt x="751" y="1450"/>
                    <a:pt x="747" y="1448"/>
                    <a:pt x="744" y="1447"/>
                  </a:cubicBezTo>
                  <a:cubicBezTo>
                    <a:pt x="743" y="1446"/>
                    <a:pt x="742" y="1446"/>
                    <a:pt x="740" y="1446"/>
                  </a:cubicBezTo>
                  <a:cubicBezTo>
                    <a:pt x="739" y="1445"/>
                    <a:pt x="738" y="1445"/>
                    <a:pt x="737" y="1445"/>
                  </a:cubicBezTo>
                  <a:cubicBezTo>
                    <a:pt x="737" y="1445"/>
                    <a:pt x="736" y="1445"/>
                    <a:pt x="736" y="1445"/>
                  </a:cubicBezTo>
                  <a:cubicBezTo>
                    <a:pt x="735" y="1445"/>
                    <a:pt x="734" y="1446"/>
                    <a:pt x="733" y="1447"/>
                  </a:cubicBezTo>
                  <a:cubicBezTo>
                    <a:pt x="733" y="1448"/>
                    <a:pt x="732" y="1449"/>
                    <a:pt x="733" y="1450"/>
                  </a:cubicBezTo>
                  <a:cubicBezTo>
                    <a:pt x="733" y="1451"/>
                    <a:pt x="734" y="1452"/>
                    <a:pt x="735" y="1453"/>
                  </a:cubicBezTo>
                  <a:cubicBezTo>
                    <a:pt x="735" y="1453"/>
                    <a:pt x="739" y="1455"/>
                    <a:pt x="746" y="1459"/>
                  </a:cubicBezTo>
                  <a:cubicBezTo>
                    <a:pt x="771" y="1475"/>
                    <a:pt x="835" y="1513"/>
                    <a:pt x="891" y="1548"/>
                  </a:cubicBezTo>
                  <a:cubicBezTo>
                    <a:pt x="920" y="1565"/>
                    <a:pt x="947" y="1582"/>
                    <a:pt x="967" y="1595"/>
                  </a:cubicBezTo>
                  <a:cubicBezTo>
                    <a:pt x="976" y="1601"/>
                    <a:pt x="985" y="1606"/>
                    <a:pt x="990" y="1610"/>
                  </a:cubicBezTo>
                  <a:cubicBezTo>
                    <a:pt x="993" y="1612"/>
                    <a:pt x="995" y="1614"/>
                    <a:pt x="996" y="1615"/>
                  </a:cubicBezTo>
                  <a:cubicBezTo>
                    <a:pt x="997" y="1616"/>
                    <a:pt x="997" y="1616"/>
                    <a:pt x="998" y="1616"/>
                  </a:cubicBezTo>
                  <a:cubicBezTo>
                    <a:pt x="998" y="1616"/>
                    <a:pt x="998" y="1616"/>
                    <a:pt x="998" y="1616"/>
                  </a:cubicBezTo>
                  <a:cubicBezTo>
                    <a:pt x="999" y="1615"/>
                    <a:pt x="999" y="1615"/>
                    <a:pt x="999" y="1615"/>
                  </a:cubicBezTo>
                  <a:cubicBezTo>
                    <a:pt x="998" y="1616"/>
                    <a:pt x="998" y="1616"/>
                    <a:pt x="998" y="1616"/>
                  </a:cubicBezTo>
                  <a:cubicBezTo>
                    <a:pt x="998" y="1616"/>
                    <a:pt x="998" y="1616"/>
                    <a:pt x="998" y="1616"/>
                  </a:cubicBezTo>
                  <a:cubicBezTo>
                    <a:pt x="999" y="1615"/>
                    <a:pt x="999" y="1615"/>
                    <a:pt x="999" y="1615"/>
                  </a:cubicBezTo>
                  <a:cubicBezTo>
                    <a:pt x="998" y="1616"/>
                    <a:pt x="998" y="1616"/>
                    <a:pt x="998" y="1616"/>
                  </a:cubicBezTo>
                  <a:cubicBezTo>
                    <a:pt x="1001" y="1614"/>
                    <a:pt x="1001" y="1614"/>
                    <a:pt x="1001" y="1614"/>
                  </a:cubicBezTo>
                  <a:cubicBezTo>
                    <a:pt x="997" y="1614"/>
                    <a:pt x="997" y="1614"/>
                    <a:pt x="997" y="1614"/>
                  </a:cubicBezTo>
                  <a:cubicBezTo>
                    <a:pt x="997" y="1615"/>
                    <a:pt x="997" y="1616"/>
                    <a:pt x="998" y="1616"/>
                  </a:cubicBezTo>
                  <a:cubicBezTo>
                    <a:pt x="1001" y="1614"/>
                    <a:pt x="1001" y="1614"/>
                    <a:pt x="1001" y="1614"/>
                  </a:cubicBezTo>
                  <a:cubicBezTo>
                    <a:pt x="997" y="1614"/>
                    <a:pt x="997" y="1614"/>
                    <a:pt x="997" y="1614"/>
                  </a:cubicBezTo>
                  <a:cubicBezTo>
                    <a:pt x="1001" y="1614"/>
                    <a:pt x="1001" y="1614"/>
                    <a:pt x="1001" y="1614"/>
                  </a:cubicBezTo>
                  <a:cubicBezTo>
                    <a:pt x="998" y="1612"/>
                    <a:pt x="998" y="1612"/>
                    <a:pt x="998" y="1612"/>
                  </a:cubicBezTo>
                  <a:cubicBezTo>
                    <a:pt x="997" y="1613"/>
                    <a:pt x="997" y="1614"/>
                    <a:pt x="997" y="1614"/>
                  </a:cubicBezTo>
                  <a:cubicBezTo>
                    <a:pt x="1001" y="1614"/>
                    <a:pt x="1001" y="1614"/>
                    <a:pt x="1001" y="1614"/>
                  </a:cubicBezTo>
                  <a:cubicBezTo>
                    <a:pt x="998" y="1612"/>
                    <a:pt x="998" y="1612"/>
                    <a:pt x="998" y="1612"/>
                  </a:cubicBezTo>
                  <a:cubicBezTo>
                    <a:pt x="998" y="1612"/>
                    <a:pt x="998" y="1612"/>
                    <a:pt x="998" y="1612"/>
                  </a:cubicBezTo>
                  <a:cubicBezTo>
                    <a:pt x="1001" y="1614"/>
                    <a:pt x="1001" y="1614"/>
                    <a:pt x="1001" y="1614"/>
                  </a:cubicBezTo>
                  <a:cubicBezTo>
                    <a:pt x="1000" y="1611"/>
                    <a:pt x="1000" y="1611"/>
                    <a:pt x="1000" y="1611"/>
                  </a:cubicBezTo>
                  <a:cubicBezTo>
                    <a:pt x="999" y="1611"/>
                    <a:pt x="998" y="1611"/>
                    <a:pt x="998" y="1612"/>
                  </a:cubicBezTo>
                  <a:cubicBezTo>
                    <a:pt x="1001" y="1614"/>
                    <a:pt x="1001" y="1614"/>
                    <a:pt x="1001" y="1614"/>
                  </a:cubicBezTo>
                  <a:cubicBezTo>
                    <a:pt x="1000" y="1611"/>
                    <a:pt x="1000" y="1611"/>
                    <a:pt x="1000" y="1611"/>
                  </a:cubicBezTo>
                  <a:cubicBezTo>
                    <a:pt x="1001" y="1614"/>
                    <a:pt x="1001" y="1614"/>
                    <a:pt x="1001" y="1614"/>
                  </a:cubicBezTo>
                  <a:cubicBezTo>
                    <a:pt x="1001" y="1611"/>
                    <a:pt x="1001" y="1611"/>
                    <a:pt x="1001" y="1611"/>
                  </a:cubicBezTo>
                  <a:cubicBezTo>
                    <a:pt x="1001" y="1611"/>
                    <a:pt x="1000" y="1611"/>
                    <a:pt x="1000" y="1611"/>
                  </a:cubicBezTo>
                  <a:cubicBezTo>
                    <a:pt x="1001" y="1614"/>
                    <a:pt x="1001" y="1614"/>
                    <a:pt x="1001" y="1614"/>
                  </a:cubicBezTo>
                  <a:cubicBezTo>
                    <a:pt x="1001" y="1611"/>
                    <a:pt x="1001" y="1611"/>
                    <a:pt x="1001" y="1611"/>
                  </a:cubicBezTo>
                  <a:cubicBezTo>
                    <a:pt x="1001" y="1614"/>
                    <a:pt x="1001" y="1614"/>
                    <a:pt x="1001" y="1614"/>
                  </a:cubicBezTo>
                  <a:cubicBezTo>
                    <a:pt x="1002" y="1611"/>
                    <a:pt x="1002" y="1611"/>
                    <a:pt x="1002" y="1611"/>
                  </a:cubicBezTo>
                  <a:cubicBezTo>
                    <a:pt x="1002" y="1611"/>
                    <a:pt x="1002" y="1611"/>
                    <a:pt x="1001" y="1611"/>
                  </a:cubicBezTo>
                  <a:cubicBezTo>
                    <a:pt x="1001" y="1614"/>
                    <a:pt x="1001" y="1614"/>
                    <a:pt x="1001" y="1614"/>
                  </a:cubicBezTo>
                  <a:cubicBezTo>
                    <a:pt x="1002" y="1611"/>
                    <a:pt x="1002" y="1611"/>
                    <a:pt x="1002" y="1611"/>
                  </a:cubicBezTo>
                  <a:cubicBezTo>
                    <a:pt x="1001" y="1612"/>
                    <a:pt x="1001" y="1612"/>
                    <a:pt x="1001" y="1612"/>
                  </a:cubicBezTo>
                  <a:cubicBezTo>
                    <a:pt x="1002" y="1611"/>
                    <a:pt x="1002" y="1611"/>
                    <a:pt x="1002" y="1611"/>
                  </a:cubicBezTo>
                  <a:cubicBezTo>
                    <a:pt x="1002" y="1611"/>
                    <a:pt x="1002" y="1611"/>
                    <a:pt x="1002" y="1611"/>
                  </a:cubicBezTo>
                  <a:cubicBezTo>
                    <a:pt x="1001" y="1612"/>
                    <a:pt x="1001" y="1612"/>
                    <a:pt x="1001" y="1612"/>
                  </a:cubicBezTo>
                  <a:cubicBezTo>
                    <a:pt x="1002" y="1611"/>
                    <a:pt x="1002" y="1611"/>
                    <a:pt x="1002" y="1611"/>
                  </a:cubicBezTo>
                  <a:cubicBezTo>
                    <a:pt x="1002" y="1611"/>
                    <a:pt x="1002" y="1611"/>
                    <a:pt x="1002" y="1611"/>
                  </a:cubicBezTo>
                  <a:cubicBezTo>
                    <a:pt x="1002" y="1611"/>
                    <a:pt x="1002" y="1611"/>
                    <a:pt x="1002" y="1611"/>
                  </a:cubicBezTo>
                  <a:cubicBezTo>
                    <a:pt x="1002" y="1611"/>
                    <a:pt x="1002" y="1611"/>
                    <a:pt x="1002" y="1611"/>
                  </a:cubicBezTo>
                  <a:cubicBezTo>
                    <a:pt x="1002" y="1611"/>
                    <a:pt x="1002" y="1611"/>
                    <a:pt x="1002" y="1611"/>
                  </a:cubicBezTo>
                  <a:cubicBezTo>
                    <a:pt x="1002" y="1611"/>
                    <a:pt x="1002" y="1611"/>
                    <a:pt x="1002" y="1611"/>
                  </a:cubicBezTo>
                  <a:cubicBezTo>
                    <a:pt x="1002" y="1611"/>
                    <a:pt x="1001" y="1610"/>
                    <a:pt x="1000" y="1610"/>
                  </a:cubicBezTo>
                  <a:cubicBezTo>
                    <a:pt x="997" y="1608"/>
                    <a:pt x="991" y="1605"/>
                    <a:pt x="982" y="1600"/>
                  </a:cubicBezTo>
                  <a:cubicBezTo>
                    <a:pt x="951" y="1582"/>
                    <a:pt x="890" y="1546"/>
                    <a:pt x="837" y="1514"/>
                  </a:cubicBezTo>
                  <a:cubicBezTo>
                    <a:pt x="810" y="1499"/>
                    <a:pt x="785" y="1484"/>
                    <a:pt x="766" y="1473"/>
                  </a:cubicBezTo>
                  <a:cubicBezTo>
                    <a:pt x="757" y="1468"/>
                    <a:pt x="749" y="1464"/>
                    <a:pt x="743" y="1461"/>
                  </a:cubicBezTo>
                  <a:cubicBezTo>
                    <a:pt x="740" y="1459"/>
                    <a:pt x="738" y="1458"/>
                    <a:pt x="736" y="1457"/>
                  </a:cubicBezTo>
                  <a:cubicBezTo>
                    <a:pt x="735" y="1457"/>
                    <a:pt x="734" y="1456"/>
                    <a:pt x="734" y="1456"/>
                  </a:cubicBezTo>
                  <a:cubicBezTo>
                    <a:pt x="733" y="1456"/>
                    <a:pt x="733" y="1456"/>
                    <a:pt x="733" y="1456"/>
                  </a:cubicBezTo>
                  <a:cubicBezTo>
                    <a:pt x="732" y="1456"/>
                    <a:pt x="732" y="1455"/>
                    <a:pt x="731" y="1455"/>
                  </a:cubicBezTo>
                  <a:cubicBezTo>
                    <a:pt x="731" y="1455"/>
                    <a:pt x="730" y="1455"/>
                    <a:pt x="730" y="1456"/>
                  </a:cubicBezTo>
                  <a:cubicBezTo>
                    <a:pt x="729" y="1456"/>
                    <a:pt x="728" y="1456"/>
                    <a:pt x="728" y="1457"/>
                  </a:cubicBezTo>
                  <a:cubicBezTo>
                    <a:pt x="727" y="1458"/>
                    <a:pt x="727" y="1459"/>
                    <a:pt x="727" y="1460"/>
                  </a:cubicBezTo>
                  <a:cubicBezTo>
                    <a:pt x="727" y="1462"/>
                    <a:pt x="728" y="1462"/>
                    <a:pt x="729" y="1463"/>
                  </a:cubicBezTo>
                  <a:cubicBezTo>
                    <a:pt x="729" y="1463"/>
                    <a:pt x="733" y="1465"/>
                    <a:pt x="740" y="1470"/>
                  </a:cubicBezTo>
                  <a:cubicBezTo>
                    <a:pt x="764" y="1484"/>
                    <a:pt x="826" y="1522"/>
                    <a:pt x="881" y="1556"/>
                  </a:cubicBezTo>
                  <a:cubicBezTo>
                    <a:pt x="909" y="1573"/>
                    <a:pt x="935" y="1589"/>
                    <a:pt x="954" y="1601"/>
                  </a:cubicBezTo>
                  <a:cubicBezTo>
                    <a:pt x="964" y="1607"/>
                    <a:pt x="971" y="1613"/>
                    <a:pt x="977" y="1616"/>
                  </a:cubicBezTo>
                  <a:cubicBezTo>
                    <a:pt x="979" y="1618"/>
                    <a:pt x="982" y="1620"/>
                    <a:pt x="983" y="1621"/>
                  </a:cubicBezTo>
                  <a:cubicBezTo>
                    <a:pt x="984" y="1621"/>
                    <a:pt x="984" y="1622"/>
                    <a:pt x="984" y="1622"/>
                  </a:cubicBezTo>
                  <a:cubicBezTo>
                    <a:pt x="984" y="1622"/>
                    <a:pt x="984" y="1622"/>
                    <a:pt x="984" y="1622"/>
                  </a:cubicBezTo>
                  <a:cubicBezTo>
                    <a:pt x="986" y="1621"/>
                    <a:pt x="986" y="1621"/>
                    <a:pt x="986" y="1621"/>
                  </a:cubicBezTo>
                  <a:cubicBezTo>
                    <a:pt x="984" y="1622"/>
                    <a:pt x="984" y="1622"/>
                    <a:pt x="984" y="1622"/>
                  </a:cubicBezTo>
                  <a:cubicBezTo>
                    <a:pt x="984" y="1622"/>
                    <a:pt x="984" y="1622"/>
                    <a:pt x="984" y="1622"/>
                  </a:cubicBezTo>
                  <a:cubicBezTo>
                    <a:pt x="986" y="1621"/>
                    <a:pt x="986" y="1621"/>
                    <a:pt x="986" y="1621"/>
                  </a:cubicBezTo>
                  <a:cubicBezTo>
                    <a:pt x="984" y="1622"/>
                    <a:pt x="984" y="1622"/>
                    <a:pt x="984" y="1622"/>
                  </a:cubicBezTo>
                  <a:cubicBezTo>
                    <a:pt x="987" y="1620"/>
                    <a:pt x="987" y="1620"/>
                    <a:pt x="987" y="1620"/>
                  </a:cubicBezTo>
                  <a:cubicBezTo>
                    <a:pt x="984" y="1620"/>
                    <a:pt x="984" y="1620"/>
                    <a:pt x="984" y="1620"/>
                  </a:cubicBezTo>
                  <a:cubicBezTo>
                    <a:pt x="984" y="1621"/>
                    <a:pt x="984" y="1621"/>
                    <a:pt x="984" y="1622"/>
                  </a:cubicBezTo>
                  <a:cubicBezTo>
                    <a:pt x="987" y="1620"/>
                    <a:pt x="987" y="1620"/>
                    <a:pt x="987" y="1620"/>
                  </a:cubicBezTo>
                  <a:cubicBezTo>
                    <a:pt x="984" y="1620"/>
                    <a:pt x="984" y="1620"/>
                    <a:pt x="984" y="1620"/>
                  </a:cubicBezTo>
                  <a:cubicBezTo>
                    <a:pt x="987" y="1620"/>
                    <a:pt x="987" y="1620"/>
                    <a:pt x="987" y="1620"/>
                  </a:cubicBezTo>
                  <a:cubicBezTo>
                    <a:pt x="984" y="1618"/>
                    <a:pt x="984" y="1618"/>
                    <a:pt x="984" y="1618"/>
                  </a:cubicBezTo>
                  <a:cubicBezTo>
                    <a:pt x="984" y="1618"/>
                    <a:pt x="984" y="1619"/>
                    <a:pt x="984" y="1620"/>
                  </a:cubicBezTo>
                  <a:cubicBezTo>
                    <a:pt x="987" y="1620"/>
                    <a:pt x="987" y="1620"/>
                    <a:pt x="987" y="1620"/>
                  </a:cubicBezTo>
                  <a:cubicBezTo>
                    <a:pt x="984" y="1618"/>
                    <a:pt x="984" y="1618"/>
                    <a:pt x="984" y="1618"/>
                  </a:cubicBezTo>
                  <a:cubicBezTo>
                    <a:pt x="984" y="1618"/>
                    <a:pt x="984" y="1618"/>
                    <a:pt x="984" y="1618"/>
                  </a:cubicBezTo>
                  <a:cubicBezTo>
                    <a:pt x="987" y="1620"/>
                    <a:pt x="987" y="1620"/>
                    <a:pt x="987" y="1620"/>
                  </a:cubicBezTo>
                  <a:cubicBezTo>
                    <a:pt x="986" y="1616"/>
                    <a:pt x="986" y="1616"/>
                    <a:pt x="986" y="1616"/>
                  </a:cubicBezTo>
                  <a:cubicBezTo>
                    <a:pt x="985" y="1616"/>
                    <a:pt x="985" y="1617"/>
                    <a:pt x="984" y="1618"/>
                  </a:cubicBezTo>
                  <a:cubicBezTo>
                    <a:pt x="987" y="1620"/>
                    <a:pt x="987" y="1620"/>
                    <a:pt x="987" y="1620"/>
                  </a:cubicBezTo>
                  <a:cubicBezTo>
                    <a:pt x="986" y="1616"/>
                    <a:pt x="986" y="1616"/>
                    <a:pt x="986" y="1616"/>
                  </a:cubicBezTo>
                  <a:cubicBezTo>
                    <a:pt x="987" y="1619"/>
                    <a:pt x="987" y="1619"/>
                    <a:pt x="987" y="1619"/>
                  </a:cubicBezTo>
                  <a:cubicBezTo>
                    <a:pt x="987" y="1616"/>
                    <a:pt x="987" y="1616"/>
                    <a:pt x="987" y="1616"/>
                  </a:cubicBezTo>
                  <a:cubicBezTo>
                    <a:pt x="987" y="1616"/>
                    <a:pt x="986" y="1616"/>
                    <a:pt x="986" y="1616"/>
                  </a:cubicBezTo>
                  <a:cubicBezTo>
                    <a:pt x="987" y="1619"/>
                    <a:pt x="987" y="1619"/>
                    <a:pt x="987" y="1619"/>
                  </a:cubicBezTo>
                  <a:cubicBezTo>
                    <a:pt x="987" y="1616"/>
                    <a:pt x="987" y="1616"/>
                    <a:pt x="987" y="1616"/>
                  </a:cubicBezTo>
                  <a:cubicBezTo>
                    <a:pt x="987" y="1617"/>
                    <a:pt x="987" y="1617"/>
                    <a:pt x="987" y="1617"/>
                  </a:cubicBezTo>
                  <a:cubicBezTo>
                    <a:pt x="987" y="1616"/>
                    <a:pt x="987" y="1616"/>
                    <a:pt x="987" y="1616"/>
                  </a:cubicBezTo>
                  <a:cubicBezTo>
                    <a:pt x="987" y="1616"/>
                    <a:pt x="987" y="1616"/>
                    <a:pt x="987" y="1616"/>
                  </a:cubicBezTo>
                  <a:cubicBezTo>
                    <a:pt x="987" y="1617"/>
                    <a:pt x="987" y="1617"/>
                    <a:pt x="987" y="1617"/>
                  </a:cubicBezTo>
                  <a:cubicBezTo>
                    <a:pt x="987" y="1616"/>
                    <a:pt x="987" y="1616"/>
                    <a:pt x="987" y="1616"/>
                  </a:cubicBezTo>
                  <a:cubicBezTo>
                    <a:pt x="986" y="1616"/>
                    <a:pt x="986" y="1616"/>
                    <a:pt x="986" y="1616"/>
                  </a:cubicBezTo>
                  <a:cubicBezTo>
                    <a:pt x="985" y="1616"/>
                    <a:pt x="983" y="1615"/>
                    <a:pt x="980" y="1614"/>
                  </a:cubicBezTo>
                  <a:cubicBezTo>
                    <a:pt x="969" y="1609"/>
                    <a:pt x="949" y="1597"/>
                    <a:pt x="924" y="1582"/>
                  </a:cubicBezTo>
                  <a:cubicBezTo>
                    <a:pt x="886" y="1560"/>
                    <a:pt x="839" y="1531"/>
                    <a:pt x="800" y="1507"/>
                  </a:cubicBezTo>
                  <a:cubicBezTo>
                    <a:pt x="781" y="1495"/>
                    <a:pt x="763" y="1485"/>
                    <a:pt x="750" y="1477"/>
                  </a:cubicBezTo>
                  <a:cubicBezTo>
                    <a:pt x="744" y="1474"/>
                    <a:pt x="738" y="1471"/>
                    <a:pt x="734" y="1469"/>
                  </a:cubicBezTo>
                  <a:cubicBezTo>
                    <a:pt x="732" y="1468"/>
                    <a:pt x="730" y="1467"/>
                    <a:pt x="729" y="1466"/>
                  </a:cubicBezTo>
                  <a:cubicBezTo>
                    <a:pt x="728" y="1466"/>
                    <a:pt x="728" y="1466"/>
                    <a:pt x="727" y="1465"/>
                  </a:cubicBezTo>
                  <a:cubicBezTo>
                    <a:pt x="726" y="1465"/>
                    <a:pt x="726" y="1465"/>
                    <a:pt x="725" y="1465"/>
                  </a:cubicBezTo>
                  <a:cubicBezTo>
                    <a:pt x="724" y="1465"/>
                    <a:pt x="724" y="1465"/>
                    <a:pt x="723" y="1465"/>
                  </a:cubicBezTo>
                  <a:cubicBezTo>
                    <a:pt x="722" y="1466"/>
                    <a:pt x="721" y="1466"/>
                    <a:pt x="721" y="1467"/>
                  </a:cubicBezTo>
                  <a:cubicBezTo>
                    <a:pt x="720" y="1468"/>
                    <a:pt x="720" y="1469"/>
                    <a:pt x="720" y="1470"/>
                  </a:cubicBezTo>
                  <a:cubicBezTo>
                    <a:pt x="721" y="1471"/>
                    <a:pt x="721" y="1472"/>
                    <a:pt x="722" y="1473"/>
                  </a:cubicBezTo>
                  <a:cubicBezTo>
                    <a:pt x="722" y="1473"/>
                    <a:pt x="726" y="1475"/>
                    <a:pt x="733" y="1479"/>
                  </a:cubicBezTo>
                  <a:cubicBezTo>
                    <a:pt x="757" y="1493"/>
                    <a:pt x="817" y="1529"/>
                    <a:pt x="871" y="1562"/>
                  </a:cubicBezTo>
                  <a:cubicBezTo>
                    <a:pt x="898" y="1579"/>
                    <a:pt x="924" y="1594"/>
                    <a:pt x="942" y="1607"/>
                  </a:cubicBezTo>
                  <a:cubicBezTo>
                    <a:pt x="952" y="1613"/>
                    <a:pt x="959" y="1618"/>
                    <a:pt x="965" y="1622"/>
                  </a:cubicBezTo>
                  <a:cubicBezTo>
                    <a:pt x="967" y="1624"/>
                    <a:pt x="969" y="1625"/>
                    <a:pt x="971" y="1626"/>
                  </a:cubicBezTo>
                  <a:cubicBezTo>
                    <a:pt x="971" y="1627"/>
                    <a:pt x="972" y="1627"/>
                    <a:pt x="972" y="1627"/>
                  </a:cubicBezTo>
                  <a:cubicBezTo>
                    <a:pt x="972" y="1627"/>
                    <a:pt x="972" y="1627"/>
                    <a:pt x="972" y="1627"/>
                  </a:cubicBezTo>
                  <a:cubicBezTo>
                    <a:pt x="973" y="1626"/>
                    <a:pt x="973" y="1626"/>
                    <a:pt x="973" y="1626"/>
                  </a:cubicBezTo>
                  <a:cubicBezTo>
                    <a:pt x="972" y="1627"/>
                    <a:pt x="972" y="1627"/>
                    <a:pt x="972" y="1627"/>
                  </a:cubicBezTo>
                  <a:cubicBezTo>
                    <a:pt x="972" y="1627"/>
                    <a:pt x="972" y="1627"/>
                    <a:pt x="972" y="1627"/>
                  </a:cubicBezTo>
                  <a:cubicBezTo>
                    <a:pt x="973" y="1626"/>
                    <a:pt x="973" y="1626"/>
                    <a:pt x="973" y="1626"/>
                  </a:cubicBezTo>
                  <a:cubicBezTo>
                    <a:pt x="972" y="1627"/>
                    <a:pt x="972" y="1627"/>
                    <a:pt x="972" y="1627"/>
                  </a:cubicBezTo>
                  <a:cubicBezTo>
                    <a:pt x="975" y="1626"/>
                    <a:pt x="975" y="1626"/>
                    <a:pt x="975" y="1626"/>
                  </a:cubicBezTo>
                  <a:cubicBezTo>
                    <a:pt x="971" y="1626"/>
                    <a:pt x="971" y="1626"/>
                    <a:pt x="971" y="1626"/>
                  </a:cubicBezTo>
                  <a:cubicBezTo>
                    <a:pt x="971" y="1627"/>
                    <a:pt x="972" y="1627"/>
                    <a:pt x="972" y="1627"/>
                  </a:cubicBezTo>
                  <a:cubicBezTo>
                    <a:pt x="975" y="1626"/>
                    <a:pt x="975" y="1626"/>
                    <a:pt x="975" y="1626"/>
                  </a:cubicBezTo>
                  <a:cubicBezTo>
                    <a:pt x="971" y="1626"/>
                    <a:pt x="971" y="1626"/>
                    <a:pt x="971" y="1626"/>
                  </a:cubicBezTo>
                  <a:cubicBezTo>
                    <a:pt x="975" y="1626"/>
                    <a:pt x="975" y="1626"/>
                    <a:pt x="975" y="1626"/>
                  </a:cubicBezTo>
                  <a:cubicBezTo>
                    <a:pt x="972" y="1624"/>
                    <a:pt x="972" y="1624"/>
                    <a:pt x="972" y="1624"/>
                  </a:cubicBezTo>
                  <a:cubicBezTo>
                    <a:pt x="971" y="1625"/>
                    <a:pt x="971" y="1625"/>
                    <a:pt x="971" y="1626"/>
                  </a:cubicBezTo>
                  <a:cubicBezTo>
                    <a:pt x="975" y="1626"/>
                    <a:pt x="975" y="1626"/>
                    <a:pt x="975" y="1626"/>
                  </a:cubicBezTo>
                  <a:cubicBezTo>
                    <a:pt x="972" y="1624"/>
                    <a:pt x="972" y="1624"/>
                    <a:pt x="972" y="1624"/>
                  </a:cubicBezTo>
                  <a:cubicBezTo>
                    <a:pt x="975" y="1626"/>
                    <a:pt x="975" y="1626"/>
                    <a:pt x="975" y="1626"/>
                  </a:cubicBezTo>
                  <a:cubicBezTo>
                    <a:pt x="977" y="1623"/>
                    <a:pt x="977" y="1623"/>
                    <a:pt x="977" y="1623"/>
                  </a:cubicBezTo>
                  <a:cubicBezTo>
                    <a:pt x="712" y="1476"/>
                    <a:pt x="712" y="1476"/>
                    <a:pt x="712" y="1476"/>
                  </a:cubicBezTo>
                  <a:cubicBezTo>
                    <a:pt x="710" y="1475"/>
                    <a:pt x="708" y="1476"/>
                    <a:pt x="707" y="1478"/>
                  </a:cubicBezTo>
                  <a:cubicBezTo>
                    <a:pt x="706" y="1480"/>
                    <a:pt x="706" y="1482"/>
                    <a:pt x="708" y="1483"/>
                  </a:cubicBezTo>
                  <a:cubicBezTo>
                    <a:pt x="708" y="1483"/>
                    <a:pt x="712" y="1485"/>
                    <a:pt x="719" y="1489"/>
                  </a:cubicBezTo>
                  <a:cubicBezTo>
                    <a:pt x="742" y="1503"/>
                    <a:pt x="802" y="1538"/>
                    <a:pt x="855" y="1571"/>
                  </a:cubicBezTo>
                  <a:cubicBezTo>
                    <a:pt x="882" y="1587"/>
                    <a:pt x="907" y="1603"/>
                    <a:pt x="925" y="1615"/>
                  </a:cubicBezTo>
                  <a:cubicBezTo>
                    <a:pt x="934" y="1621"/>
                    <a:pt x="942" y="1626"/>
                    <a:pt x="947" y="1630"/>
                  </a:cubicBezTo>
                  <a:cubicBezTo>
                    <a:pt x="950" y="1632"/>
                    <a:pt x="952" y="1633"/>
                    <a:pt x="953" y="1634"/>
                  </a:cubicBezTo>
                  <a:cubicBezTo>
                    <a:pt x="954" y="1635"/>
                    <a:pt x="954" y="1635"/>
                    <a:pt x="954" y="1636"/>
                  </a:cubicBezTo>
                  <a:cubicBezTo>
                    <a:pt x="954" y="1636"/>
                    <a:pt x="954" y="1636"/>
                    <a:pt x="954" y="1636"/>
                  </a:cubicBezTo>
                  <a:cubicBezTo>
                    <a:pt x="956" y="1634"/>
                    <a:pt x="956" y="1634"/>
                    <a:pt x="956" y="1634"/>
                  </a:cubicBezTo>
                  <a:cubicBezTo>
                    <a:pt x="954" y="1634"/>
                    <a:pt x="954" y="1634"/>
                    <a:pt x="954" y="1634"/>
                  </a:cubicBezTo>
                  <a:cubicBezTo>
                    <a:pt x="954" y="1635"/>
                    <a:pt x="954" y="1636"/>
                    <a:pt x="954" y="1636"/>
                  </a:cubicBezTo>
                  <a:cubicBezTo>
                    <a:pt x="956" y="1634"/>
                    <a:pt x="956" y="1634"/>
                    <a:pt x="956" y="1634"/>
                  </a:cubicBezTo>
                  <a:cubicBezTo>
                    <a:pt x="954" y="1634"/>
                    <a:pt x="954" y="1634"/>
                    <a:pt x="954" y="1634"/>
                  </a:cubicBezTo>
                  <a:cubicBezTo>
                    <a:pt x="957" y="1634"/>
                    <a:pt x="957" y="1634"/>
                    <a:pt x="957" y="1634"/>
                  </a:cubicBezTo>
                  <a:cubicBezTo>
                    <a:pt x="954" y="1632"/>
                    <a:pt x="954" y="1632"/>
                    <a:pt x="954" y="1632"/>
                  </a:cubicBezTo>
                  <a:cubicBezTo>
                    <a:pt x="954" y="1633"/>
                    <a:pt x="954" y="1634"/>
                    <a:pt x="954" y="1634"/>
                  </a:cubicBezTo>
                  <a:cubicBezTo>
                    <a:pt x="957" y="1634"/>
                    <a:pt x="957" y="1634"/>
                    <a:pt x="957" y="1634"/>
                  </a:cubicBezTo>
                  <a:cubicBezTo>
                    <a:pt x="954" y="1632"/>
                    <a:pt x="954" y="1632"/>
                    <a:pt x="954" y="1632"/>
                  </a:cubicBezTo>
                  <a:cubicBezTo>
                    <a:pt x="954" y="1632"/>
                    <a:pt x="954" y="1632"/>
                    <a:pt x="954" y="1632"/>
                  </a:cubicBezTo>
                  <a:cubicBezTo>
                    <a:pt x="958" y="1634"/>
                    <a:pt x="958" y="1634"/>
                    <a:pt x="958" y="1634"/>
                  </a:cubicBezTo>
                  <a:cubicBezTo>
                    <a:pt x="956" y="1631"/>
                    <a:pt x="956" y="1631"/>
                    <a:pt x="956" y="1631"/>
                  </a:cubicBezTo>
                  <a:cubicBezTo>
                    <a:pt x="956" y="1631"/>
                    <a:pt x="955" y="1631"/>
                    <a:pt x="954" y="1632"/>
                  </a:cubicBezTo>
                  <a:cubicBezTo>
                    <a:pt x="958" y="1634"/>
                    <a:pt x="958" y="1634"/>
                    <a:pt x="958" y="1634"/>
                  </a:cubicBezTo>
                  <a:cubicBezTo>
                    <a:pt x="956" y="1631"/>
                    <a:pt x="956" y="1631"/>
                    <a:pt x="956" y="1631"/>
                  </a:cubicBezTo>
                  <a:cubicBezTo>
                    <a:pt x="957" y="1634"/>
                    <a:pt x="957" y="1634"/>
                    <a:pt x="957" y="1634"/>
                  </a:cubicBezTo>
                  <a:cubicBezTo>
                    <a:pt x="957" y="1631"/>
                    <a:pt x="957" y="1631"/>
                    <a:pt x="957" y="1631"/>
                  </a:cubicBezTo>
                  <a:cubicBezTo>
                    <a:pt x="957" y="1631"/>
                    <a:pt x="957" y="1631"/>
                    <a:pt x="956" y="1631"/>
                  </a:cubicBezTo>
                  <a:cubicBezTo>
                    <a:pt x="957" y="1634"/>
                    <a:pt x="957" y="1634"/>
                    <a:pt x="957" y="1634"/>
                  </a:cubicBezTo>
                  <a:cubicBezTo>
                    <a:pt x="957" y="1631"/>
                    <a:pt x="957" y="1631"/>
                    <a:pt x="957" y="1631"/>
                  </a:cubicBezTo>
                  <a:cubicBezTo>
                    <a:pt x="957" y="1633"/>
                    <a:pt x="957" y="1633"/>
                    <a:pt x="957" y="1633"/>
                  </a:cubicBezTo>
                  <a:cubicBezTo>
                    <a:pt x="958" y="1631"/>
                    <a:pt x="958" y="1631"/>
                    <a:pt x="958" y="1631"/>
                  </a:cubicBezTo>
                  <a:cubicBezTo>
                    <a:pt x="957" y="1631"/>
                    <a:pt x="957" y="1631"/>
                    <a:pt x="957" y="1631"/>
                  </a:cubicBezTo>
                  <a:cubicBezTo>
                    <a:pt x="957" y="1633"/>
                    <a:pt x="957" y="1633"/>
                    <a:pt x="957" y="1633"/>
                  </a:cubicBezTo>
                  <a:cubicBezTo>
                    <a:pt x="958" y="1631"/>
                    <a:pt x="958" y="1631"/>
                    <a:pt x="958" y="1631"/>
                  </a:cubicBezTo>
                  <a:cubicBezTo>
                    <a:pt x="958" y="1631"/>
                    <a:pt x="958" y="1631"/>
                    <a:pt x="958" y="1631"/>
                  </a:cubicBezTo>
                  <a:cubicBezTo>
                    <a:pt x="958" y="1631"/>
                    <a:pt x="958" y="1631"/>
                    <a:pt x="958" y="1631"/>
                  </a:cubicBezTo>
                  <a:cubicBezTo>
                    <a:pt x="958" y="1631"/>
                    <a:pt x="958" y="1631"/>
                    <a:pt x="958" y="1631"/>
                  </a:cubicBezTo>
                  <a:cubicBezTo>
                    <a:pt x="958" y="1631"/>
                    <a:pt x="958" y="1631"/>
                    <a:pt x="958" y="1631"/>
                  </a:cubicBezTo>
                  <a:cubicBezTo>
                    <a:pt x="958" y="1631"/>
                    <a:pt x="958" y="1631"/>
                    <a:pt x="958" y="1631"/>
                  </a:cubicBezTo>
                  <a:cubicBezTo>
                    <a:pt x="957" y="1630"/>
                    <a:pt x="955" y="1630"/>
                    <a:pt x="953" y="1628"/>
                  </a:cubicBezTo>
                  <a:cubicBezTo>
                    <a:pt x="944" y="1624"/>
                    <a:pt x="924" y="1612"/>
                    <a:pt x="900" y="1598"/>
                  </a:cubicBezTo>
                  <a:cubicBezTo>
                    <a:pt x="864" y="1576"/>
                    <a:pt x="817" y="1547"/>
                    <a:pt x="778" y="1524"/>
                  </a:cubicBezTo>
                  <a:cubicBezTo>
                    <a:pt x="759" y="1512"/>
                    <a:pt x="741" y="1502"/>
                    <a:pt x="728" y="1495"/>
                  </a:cubicBezTo>
                  <a:cubicBezTo>
                    <a:pt x="721" y="1491"/>
                    <a:pt x="715" y="1488"/>
                    <a:pt x="711" y="1486"/>
                  </a:cubicBezTo>
                  <a:cubicBezTo>
                    <a:pt x="708" y="1485"/>
                    <a:pt x="707" y="1484"/>
                    <a:pt x="705" y="1484"/>
                  </a:cubicBezTo>
                  <a:cubicBezTo>
                    <a:pt x="704" y="1483"/>
                    <a:pt x="703" y="1483"/>
                    <a:pt x="703" y="1483"/>
                  </a:cubicBezTo>
                  <a:cubicBezTo>
                    <a:pt x="702" y="1483"/>
                    <a:pt x="701" y="1483"/>
                    <a:pt x="700" y="1483"/>
                  </a:cubicBezTo>
                  <a:cubicBezTo>
                    <a:pt x="700" y="1483"/>
                    <a:pt x="699" y="1483"/>
                    <a:pt x="698" y="1483"/>
                  </a:cubicBezTo>
                  <a:cubicBezTo>
                    <a:pt x="698" y="1483"/>
                    <a:pt x="697" y="1484"/>
                    <a:pt x="696" y="1485"/>
                  </a:cubicBezTo>
                  <a:cubicBezTo>
                    <a:pt x="696" y="1485"/>
                    <a:pt x="696" y="1485"/>
                    <a:pt x="696" y="1485"/>
                  </a:cubicBezTo>
                  <a:cubicBezTo>
                    <a:pt x="696" y="1486"/>
                    <a:pt x="695" y="1486"/>
                    <a:pt x="695" y="1487"/>
                  </a:cubicBezTo>
                  <a:cubicBezTo>
                    <a:pt x="695" y="1489"/>
                    <a:pt x="696" y="1489"/>
                    <a:pt x="696" y="1490"/>
                  </a:cubicBezTo>
                  <a:cubicBezTo>
                    <a:pt x="697" y="1491"/>
                    <a:pt x="697" y="1491"/>
                    <a:pt x="698" y="1492"/>
                  </a:cubicBezTo>
                  <a:cubicBezTo>
                    <a:pt x="700" y="1493"/>
                    <a:pt x="702" y="1495"/>
                    <a:pt x="705" y="1497"/>
                  </a:cubicBezTo>
                  <a:cubicBezTo>
                    <a:pt x="716" y="1505"/>
                    <a:pt x="736" y="1518"/>
                    <a:pt x="761" y="1533"/>
                  </a:cubicBezTo>
                  <a:cubicBezTo>
                    <a:pt x="834" y="1579"/>
                    <a:pt x="946" y="1646"/>
                    <a:pt x="946" y="1646"/>
                  </a:cubicBezTo>
                  <a:cubicBezTo>
                    <a:pt x="948" y="1642"/>
                    <a:pt x="948" y="1642"/>
                    <a:pt x="948" y="1642"/>
                  </a:cubicBezTo>
                  <a:cubicBezTo>
                    <a:pt x="945" y="1640"/>
                    <a:pt x="945" y="1640"/>
                    <a:pt x="945" y="1640"/>
                  </a:cubicBezTo>
                  <a:cubicBezTo>
                    <a:pt x="948" y="1642"/>
                    <a:pt x="948" y="1642"/>
                    <a:pt x="948" y="1642"/>
                  </a:cubicBezTo>
                  <a:cubicBezTo>
                    <a:pt x="947" y="1639"/>
                    <a:pt x="947" y="1639"/>
                    <a:pt x="947" y="1639"/>
                  </a:cubicBezTo>
                  <a:cubicBezTo>
                    <a:pt x="946" y="1639"/>
                    <a:pt x="946" y="1639"/>
                    <a:pt x="945" y="1640"/>
                  </a:cubicBezTo>
                  <a:cubicBezTo>
                    <a:pt x="948" y="1642"/>
                    <a:pt x="948" y="1642"/>
                    <a:pt x="948" y="1642"/>
                  </a:cubicBezTo>
                  <a:cubicBezTo>
                    <a:pt x="947" y="1639"/>
                    <a:pt x="947" y="1639"/>
                    <a:pt x="947" y="1639"/>
                  </a:cubicBezTo>
                  <a:cubicBezTo>
                    <a:pt x="948" y="1642"/>
                    <a:pt x="948" y="1642"/>
                    <a:pt x="948" y="1642"/>
                  </a:cubicBezTo>
                  <a:cubicBezTo>
                    <a:pt x="948" y="1639"/>
                    <a:pt x="948" y="1639"/>
                    <a:pt x="948" y="1639"/>
                  </a:cubicBezTo>
                  <a:cubicBezTo>
                    <a:pt x="948" y="1639"/>
                    <a:pt x="948" y="1639"/>
                    <a:pt x="947" y="1639"/>
                  </a:cubicBezTo>
                  <a:cubicBezTo>
                    <a:pt x="948" y="1642"/>
                    <a:pt x="948" y="1642"/>
                    <a:pt x="948" y="1642"/>
                  </a:cubicBezTo>
                  <a:cubicBezTo>
                    <a:pt x="948" y="1639"/>
                    <a:pt x="948" y="1639"/>
                    <a:pt x="948" y="1639"/>
                  </a:cubicBezTo>
                  <a:cubicBezTo>
                    <a:pt x="948" y="1641"/>
                    <a:pt x="948" y="1641"/>
                    <a:pt x="948" y="1641"/>
                  </a:cubicBezTo>
                  <a:cubicBezTo>
                    <a:pt x="949" y="1639"/>
                    <a:pt x="949" y="1639"/>
                    <a:pt x="949" y="1639"/>
                  </a:cubicBezTo>
                  <a:cubicBezTo>
                    <a:pt x="948" y="1639"/>
                    <a:pt x="948" y="1639"/>
                    <a:pt x="948" y="1639"/>
                  </a:cubicBezTo>
                  <a:cubicBezTo>
                    <a:pt x="948" y="1641"/>
                    <a:pt x="948" y="1641"/>
                    <a:pt x="948" y="1641"/>
                  </a:cubicBezTo>
                  <a:cubicBezTo>
                    <a:pt x="949" y="1639"/>
                    <a:pt x="949" y="1639"/>
                    <a:pt x="949" y="1639"/>
                  </a:cubicBezTo>
                  <a:cubicBezTo>
                    <a:pt x="949" y="1640"/>
                    <a:pt x="949" y="1640"/>
                    <a:pt x="949" y="1640"/>
                  </a:cubicBezTo>
                  <a:cubicBezTo>
                    <a:pt x="949" y="1639"/>
                    <a:pt x="949" y="1639"/>
                    <a:pt x="949" y="1639"/>
                  </a:cubicBezTo>
                  <a:cubicBezTo>
                    <a:pt x="949" y="1639"/>
                    <a:pt x="949" y="1639"/>
                    <a:pt x="949" y="1639"/>
                  </a:cubicBezTo>
                  <a:cubicBezTo>
                    <a:pt x="949" y="1640"/>
                    <a:pt x="949" y="1640"/>
                    <a:pt x="949" y="1640"/>
                  </a:cubicBezTo>
                  <a:cubicBezTo>
                    <a:pt x="949" y="1639"/>
                    <a:pt x="949" y="1639"/>
                    <a:pt x="949" y="1639"/>
                  </a:cubicBezTo>
                  <a:cubicBezTo>
                    <a:pt x="949" y="1639"/>
                    <a:pt x="949" y="1639"/>
                    <a:pt x="949" y="1639"/>
                  </a:cubicBezTo>
                  <a:cubicBezTo>
                    <a:pt x="948" y="1638"/>
                    <a:pt x="946" y="1637"/>
                    <a:pt x="944" y="1636"/>
                  </a:cubicBezTo>
                  <a:cubicBezTo>
                    <a:pt x="934" y="1631"/>
                    <a:pt x="913" y="1619"/>
                    <a:pt x="887" y="1605"/>
                  </a:cubicBezTo>
                  <a:cubicBezTo>
                    <a:pt x="848" y="1583"/>
                    <a:pt x="798" y="1554"/>
                    <a:pt x="759" y="1531"/>
                  </a:cubicBezTo>
                  <a:cubicBezTo>
                    <a:pt x="739" y="1519"/>
                    <a:pt x="721" y="1509"/>
                    <a:pt x="709" y="1501"/>
                  </a:cubicBezTo>
                  <a:cubicBezTo>
                    <a:pt x="702" y="1498"/>
                    <a:pt x="697" y="1495"/>
                    <a:pt x="694" y="1493"/>
                  </a:cubicBezTo>
                  <a:cubicBezTo>
                    <a:pt x="690" y="1491"/>
                    <a:pt x="689" y="1490"/>
                    <a:pt x="689" y="1490"/>
                  </a:cubicBezTo>
                  <a:cubicBezTo>
                    <a:pt x="687" y="1488"/>
                    <a:pt x="684" y="1489"/>
                    <a:pt x="683" y="1491"/>
                  </a:cubicBezTo>
                  <a:cubicBezTo>
                    <a:pt x="682" y="1493"/>
                    <a:pt x="683" y="1495"/>
                    <a:pt x="684" y="1496"/>
                  </a:cubicBezTo>
                  <a:cubicBezTo>
                    <a:pt x="935" y="1653"/>
                    <a:pt x="935" y="1653"/>
                    <a:pt x="935" y="1653"/>
                  </a:cubicBezTo>
                  <a:cubicBezTo>
                    <a:pt x="937" y="1650"/>
                    <a:pt x="937" y="1650"/>
                    <a:pt x="937" y="1650"/>
                  </a:cubicBezTo>
                  <a:cubicBezTo>
                    <a:pt x="934" y="1648"/>
                    <a:pt x="934" y="1648"/>
                    <a:pt x="934" y="1648"/>
                  </a:cubicBezTo>
                  <a:cubicBezTo>
                    <a:pt x="937" y="1650"/>
                    <a:pt x="937" y="1650"/>
                    <a:pt x="937" y="1650"/>
                  </a:cubicBezTo>
                  <a:cubicBezTo>
                    <a:pt x="936" y="1646"/>
                    <a:pt x="936" y="1646"/>
                    <a:pt x="936" y="1646"/>
                  </a:cubicBezTo>
                  <a:cubicBezTo>
                    <a:pt x="935" y="1646"/>
                    <a:pt x="934" y="1647"/>
                    <a:pt x="934" y="1648"/>
                  </a:cubicBezTo>
                  <a:cubicBezTo>
                    <a:pt x="937" y="1650"/>
                    <a:pt x="937" y="1650"/>
                    <a:pt x="937" y="1650"/>
                  </a:cubicBezTo>
                  <a:cubicBezTo>
                    <a:pt x="936" y="1646"/>
                    <a:pt x="936" y="1646"/>
                    <a:pt x="936" y="1646"/>
                  </a:cubicBezTo>
                  <a:cubicBezTo>
                    <a:pt x="937" y="1650"/>
                    <a:pt x="937" y="1650"/>
                    <a:pt x="937" y="1650"/>
                  </a:cubicBezTo>
                  <a:cubicBezTo>
                    <a:pt x="937" y="1646"/>
                    <a:pt x="937" y="1646"/>
                    <a:pt x="937" y="1646"/>
                  </a:cubicBezTo>
                  <a:cubicBezTo>
                    <a:pt x="937" y="1646"/>
                    <a:pt x="936" y="1646"/>
                    <a:pt x="936" y="1646"/>
                  </a:cubicBezTo>
                  <a:cubicBezTo>
                    <a:pt x="937" y="1650"/>
                    <a:pt x="937" y="1650"/>
                    <a:pt x="937" y="1650"/>
                  </a:cubicBezTo>
                  <a:cubicBezTo>
                    <a:pt x="937" y="1646"/>
                    <a:pt x="937" y="1646"/>
                    <a:pt x="937" y="1646"/>
                  </a:cubicBezTo>
                  <a:cubicBezTo>
                    <a:pt x="937" y="1649"/>
                    <a:pt x="937" y="1649"/>
                    <a:pt x="937" y="1649"/>
                  </a:cubicBezTo>
                  <a:cubicBezTo>
                    <a:pt x="938" y="1646"/>
                    <a:pt x="938" y="1646"/>
                    <a:pt x="938" y="1646"/>
                  </a:cubicBezTo>
                  <a:cubicBezTo>
                    <a:pt x="938" y="1646"/>
                    <a:pt x="938" y="1646"/>
                    <a:pt x="937" y="1646"/>
                  </a:cubicBezTo>
                  <a:cubicBezTo>
                    <a:pt x="937" y="1649"/>
                    <a:pt x="937" y="1649"/>
                    <a:pt x="937" y="1649"/>
                  </a:cubicBezTo>
                  <a:cubicBezTo>
                    <a:pt x="938" y="1646"/>
                    <a:pt x="938" y="1646"/>
                    <a:pt x="938" y="1646"/>
                  </a:cubicBezTo>
                  <a:cubicBezTo>
                    <a:pt x="938" y="1647"/>
                    <a:pt x="938" y="1647"/>
                    <a:pt x="938" y="1647"/>
                  </a:cubicBezTo>
                  <a:cubicBezTo>
                    <a:pt x="938" y="1646"/>
                    <a:pt x="938" y="1646"/>
                    <a:pt x="938" y="1646"/>
                  </a:cubicBezTo>
                  <a:cubicBezTo>
                    <a:pt x="938" y="1646"/>
                    <a:pt x="938" y="1646"/>
                    <a:pt x="938" y="1646"/>
                  </a:cubicBezTo>
                  <a:cubicBezTo>
                    <a:pt x="938" y="1647"/>
                    <a:pt x="938" y="1647"/>
                    <a:pt x="938" y="1647"/>
                  </a:cubicBezTo>
                  <a:cubicBezTo>
                    <a:pt x="938" y="1646"/>
                    <a:pt x="938" y="1646"/>
                    <a:pt x="938" y="1646"/>
                  </a:cubicBezTo>
                  <a:cubicBezTo>
                    <a:pt x="938" y="1646"/>
                    <a:pt x="937" y="1646"/>
                    <a:pt x="937" y="1645"/>
                  </a:cubicBezTo>
                  <a:cubicBezTo>
                    <a:pt x="934" y="1644"/>
                    <a:pt x="927" y="1640"/>
                    <a:pt x="919" y="1636"/>
                  </a:cubicBezTo>
                  <a:cubicBezTo>
                    <a:pt x="889" y="1619"/>
                    <a:pt x="833" y="1585"/>
                    <a:pt x="782" y="1556"/>
                  </a:cubicBezTo>
                  <a:cubicBezTo>
                    <a:pt x="757" y="1541"/>
                    <a:pt x="734" y="1528"/>
                    <a:pt x="716" y="1518"/>
                  </a:cubicBezTo>
                  <a:cubicBezTo>
                    <a:pt x="708" y="1513"/>
                    <a:pt x="700" y="1508"/>
                    <a:pt x="695" y="1506"/>
                  </a:cubicBezTo>
                  <a:cubicBezTo>
                    <a:pt x="692" y="1504"/>
                    <a:pt x="690" y="1503"/>
                    <a:pt x="688" y="1502"/>
                  </a:cubicBezTo>
                  <a:cubicBezTo>
                    <a:pt x="687" y="1502"/>
                    <a:pt x="687" y="1501"/>
                    <a:pt x="686" y="1501"/>
                  </a:cubicBezTo>
                  <a:cubicBezTo>
                    <a:pt x="685" y="1501"/>
                    <a:pt x="685" y="1501"/>
                    <a:pt x="685" y="1501"/>
                  </a:cubicBezTo>
                  <a:cubicBezTo>
                    <a:pt x="685" y="1501"/>
                    <a:pt x="684" y="1501"/>
                    <a:pt x="684" y="1501"/>
                  </a:cubicBezTo>
                  <a:cubicBezTo>
                    <a:pt x="683" y="1501"/>
                    <a:pt x="683" y="1501"/>
                    <a:pt x="682" y="1501"/>
                  </a:cubicBezTo>
                  <a:cubicBezTo>
                    <a:pt x="682" y="1501"/>
                    <a:pt x="681" y="1502"/>
                    <a:pt x="680" y="1503"/>
                  </a:cubicBezTo>
                  <a:cubicBezTo>
                    <a:pt x="683" y="1505"/>
                    <a:pt x="683" y="1505"/>
                    <a:pt x="683" y="1505"/>
                  </a:cubicBezTo>
                  <a:cubicBezTo>
                    <a:pt x="680" y="1502"/>
                    <a:pt x="680" y="1502"/>
                    <a:pt x="680" y="1502"/>
                  </a:cubicBezTo>
                  <a:cubicBezTo>
                    <a:pt x="680" y="1503"/>
                    <a:pt x="679" y="1504"/>
                    <a:pt x="679" y="1505"/>
                  </a:cubicBezTo>
                  <a:cubicBezTo>
                    <a:pt x="679" y="1506"/>
                    <a:pt x="680" y="1506"/>
                    <a:pt x="680" y="1506"/>
                  </a:cubicBezTo>
                  <a:cubicBezTo>
                    <a:pt x="680" y="1507"/>
                    <a:pt x="680" y="1507"/>
                    <a:pt x="680" y="1507"/>
                  </a:cubicBezTo>
                  <a:cubicBezTo>
                    <a:pt x="681" y="1508"/>
                    <a:pt x="681" y="1508"/>
                    <a:pt x="681" y="1508"/>
                  </a:cubicBezTo>
                  <a:cubicBezTo>
                    <a:pt x="681" y="1508"/>
                    <a:pt x="682" y="1509"/>
                    <a:pt x="683" y="1509"/>
                  </a:cubicBezTo>
                  <a:cubicBezTo>
                    <a:pt x="685" y="1511"/>
                    <a:pt x="691" y="1514"/>
                    <a:pt x="699" y="1519"/>
                  </a:cubicBezTo>
                  <a:cubicBezTo>
                    <a:pt x="726" y="1536"/>
                    <a:pt x="783" y="1569"/>
                    <a:pt x="832" y="1599"/>
                  </a:cubicBezTo>
                  <a:cubicBezTo>
                    <a:pt x="856" y="1614"/>
                    <a:pt x="879" y="1628"/>
                    <a:pt x="896" y="1639"/>
                  </a:cubicBezTo>
                  <a:cubicBezTo>
                    <a:pt x="904" y="1644"/>
                    <a:pt x="911" y="1649"/>
                    <a:pt x="916" y="1652"/>
                  </a:cubicBezTo>
                  <a:cubicBezTo>
                    <a:pt x="918" y="1654"/>
                    <a:pt x="920" y="1655"/>
                    <a:pt x="921" y="1656"/>
                  </a:cubicBezTo>
                  <a:cubicBezTo>
                    <a:pt x="921" y="1657"/>
                    <a:pt x="922" y="1657"/>
                    <a:pt x="922" y="1657"/>
                  </a:cubicBezTo>
                  <a:cubicBezTo>
                    <a:pt x="922" y="1657"/>
                    <a:pt x="922" y="1657"/>
                    <a:pt x="922" y="1657"/>
                  </a:cubicBezTo>
                  <a:cubicBezTo>
                    <a:pt x="922" y="1657"/>
                    <a:pt x="922" y="1657"/>
                    <a:pt x="922" y="1657"/>
                  </a:cubicBezTo>
                  <a:cubicBezTo>
                    <a:pt x="922" y="1657"/>
                    <a:pt x="922" y="1657"/>
                    <a:pt x="922" y="1657"/>
                  </a:cubicBezTo>
                  <a:cubicBezTo>
                    <a:pt x="922" y="1657"/>
                    <a:pt x="922" y="1657"/>
                    <a:pt x="922" y="1657"/>
                  </a:cubicBezTo>
                  <a:cubicBezTo>
                    <a:pt x="922" y="1657"/>
                    <a:pt x="922" y="1657"/>
                    <a:pt x="922" y="1657"/>
                  </a:cubicBezTo>
                  <a:cubicBezTo>
                    <a:pt x="922" y="1657"/>
                    <a:pt x="922" y="1657"/>
                    <a:pt x="922" y="1657"/>
                  </a:cubicBezTo>
                  <a:cubicBezTo>
                    <a:pt x="924" y="1656"/>
                    <a:pt x="924" y="1656"/>
                    <a:pt x="924" y="1656"/>
                  </a:cubicBezTo>
                  <a:cubicBezTo>
                    <a:pt x="921" y="1656"/>
                    <a:pt x="921" y="1656"/>
                    <a:pt x="921" y="1656"/>
                  </a:cubicBezTo>
                  <a:cubicBezTo>
                    <a:pt x="922" y="1657"/>
                    <a:pt x="922" y="1657"/>
                    <a:pt x="922" y="1657"/>
                  </a:cubicBezTo>
                  <a:cubicBezTo>
                    <a:pt x="924" y="1656"/>
                    <a:pt x="924" y="1656"/>
                    <a:pt x="924" y="1656"/>
                  </a:cubicBezTo>
                  <a:cubicBezTo>
                    <a:pt x="921" y="1656"/>
                    <a:pt x="921" y="1656"/>
                    <a:pt x="921" y="1656"/>
                  </a:cubicBezTo>
                  <a:cubicBezTo>
                    <a:pt x="925" y="1656"/>
                    <a:pt x="925" y="1656"/>
                    <a:pt x="925" y="1656"/>
                  </a:cubicBezTo>
                  <a:cubicBezTo>
                    <a:pt x="922" y="1654"/>
                    <a:pt x="922" y="1654"/>
                    <a:pt x="922" y="1654"/>
                  </a:cubicBezTo>
                  <a:cubicBezTo>
                    <a:pt x="922" y="1655"/>
                    <a:pt x="921" y="1655"/>
                    <a:pt x="921" y="1656"/>
                  </a:cubicBezTo>
                  <a:cubicBezTo>
                    <a:pt x="925" y="1656"/>
                    <a:pt x="925" y="1656"/>
                    <a:pt x="925" y="1656"/>
                  </a:cubicBezTo>
                  <a:cubicBezTo>
                    <a:pt x="922" y="1654"/>
                    <a:pt x="922" y="1654"/>
                    <a:pt x="922" y="1654"/>
                  </a:cubicBezTo>
                  <a:cubicBezTo>
                    <a:pt x="925" y="1656"/>
                    <a:pt x="925" y="1656"/>
                    <a:pt x="925" y="1656"/>
                  </a:cubicBezTo>
                  <a:cubicBezTo>
                    <a:pt x="927" y="1652"/>
                    <a:pt x="927" y="1652"/>
                    <a:pt x="927" y="1652"/>
                  </a:cubicBezTo>
                  <a:cubicBezTo>
                    <a:pt x="668" y="1510"/>
                    <a:pt x="668" y="1510"/>
                    <a:pt x="668" y="1510"/>
                  </a:cubicBezTo>
                  <a:cubicBezTo>
                    <a:pt x="666" y="1509"/>
                    <a:pt x="663" y="1509"/>
                    <a:pt x="662" y="1511"/>
                  </a:cubicBezTo>
                  <a:cubicBezTo>
                    <a:pt x="661" y="1513"/>
                    <a:pt x="662" y="1515"/>
                    <a:pt x="664" y="1517"/>
                  </a:cubicBezTo>
                  <a:cubicBezTo>
                    <a:pt x="664" y="1517"/>
                    <a:pt x="667" y="1519"/>
                    <a:pt x="674" y="1523"/>
                  </a:cubicBezTo>
                  <a:cubicBezTo>
                    <a:pt x="698" y="1537"/>
                    <a:pt x="757" y="1573"/>
                    <a:pt x="810" y="1605"/>
                  </a:cubicBezTo>
                  <a:cubicBezTo>
                    <a:pt x="836" y="1622"/>
                    <a:pt x="862" y="1637"/>
                    <a:pt x="880" y="1649"/>
                  </a:cubicBezTo>
                  <a:cubicBezTo>
                    <a:pt x="889" y="1655"/>
                    <a:pt x="897" y="1660"/>
                    <a:pt x="902" y="1664"/>
                  </a:cubicBezTo>
                  <a:cubicBezTo>
                    <a:pt x="904" y="1666"/>
                    <a:pt x="906" y="1667"/>
                    <a:pt x="908" y="1668"/>
                  </a:cubicBezTo>
                  <a:cubicBezTo>
                    <a:pt x="908" y="1669"/>
                    <a:pt x="909" y="1669"/>
                    <a:pt x="909" y="1669"/>
                  </a:cubicBezTo>
                  <a:cubicBezTo>
                    <a:pt x="909" y="1669"/>
                    <a:pt x="909" y="1669"/>
                    <a:pt x="909" y="1669"/>
                  </a:cubicBezTo>
                  <a:cubicBezTo>
                    <a:pt x="910" y="1668"/>
                    <a:pt x="910" y="1668"/>
                    <a:pt x="910" y="1668"/>
                  </a:cubicBezTo>
                  <a:cubicBezTo>
                    <a:pt x="909" y="1669"/>
                    <a:pt x="909" y="1669"/>
                    <a:pt x="909" y="1669"/>
                  </a:cubicBezTo>
                  <a:cubicBezTo>
                    <a:pt x="909" y="1669"/>
                    <a:pt x="909" y="1669"/>
                    <a:pt x="909" y="1669"/>
                  </a:cubicBezTo>
                  <a:cubicBezTo>
                    <a:pt x="910" y="1668"/>
                    <a:pt x="910" y="1668"/>
                    <a:pt x="910" y="1668"/>
                  </a:cubicBezTo>
                  <a:cubicBezTo>
                    <a:pt x="909" y="1669"/>
                    <a:pt x="909" y="1669"/>
                    <a:pt x="909" y="1669"/>
                  </a:cubicBezTo>
                  <a:cubicBezTo>
                    <a:pt x="912" y="1667"/>
                    <a:pt x="912" y="1667"/>
                    <a:pt x="912" y="1667"/>
                  </a:cubicBezTo>
                  <a:cubicBezTo>
                    <a:pt x="908" y="1667"/>
                    <a:pt x="908" y="1667"/>
                    <a:pt x="908" y="1667"/>
                  </a:cubicBezTo>
                  <a:cubicBezTo>
                    <a:pt x="908" y="1668"/>
                    <a:pt x="909" y="1669"/>
                    <a:pt x="909" y="1669"/>
                  </a:cubicBezTo>
                  <a:cubicBezTo>
                    <a:pt x="912" y="1667"/>
                    <a:pt x="912" y="1667"/>
                    <a:pt x="912" y="1667"/>
                  </a:cubicBezTo>
                  <a:cubicBezTo>
                    <a:pt x="908" y="1667"/>
                    <a:pt x="908" y="1667"/>
                    <a:pt x="908" y="1667"/>
                  </a:cubicBezTo>
                  <a:cubicBezTo>
                    <a:pt x="912" y="1667"/>
                    <a:pt x="912" y="1667"/>
                    <a:pt x="912" y="1667"/>
                  </a:cubicBezTo>
                  <a:cubicBezTo>
                    <a:pt x="909" y="1665"/>
                    <a:pt x="909" y="1665"/>
                    <a:pt x="909" y="1665"/>
                  </a:cubicBezTo>
                  <a:cubicBezTo>
                    <a:pt x="909" y="1666"/>
                    <a:pt x="908" y="1667"/>
                    <a:pt x="908" y="1667"/>
                  </a:cubicBezTo>
                  <a:cubicBezTo>
                    <a:pt x="912" y="1667"/>
                    <a:pt x="912" y="1667"/>
                    <a:pt x="912" y="1667"/>
                  </a:cubicBezTo>
                  <a:cubicBezTo>
                    <a:pt x="909" y="1665"/>
                    <a:pt x="909" y="1665"/>
                    <a:pt x="909" y="1665"/>
                  </a:cubicBezTo>
                  <a:cubicBezTo>
                    <a:pt x="909" y="1665"/>
                    <a:pt x="909" y="1665"/>
                    <a:pt x="909" y="1665"/>
                  </a:cubicBezTo>
                  <a:cubicBezTo>
                    <a:pt x="912" y="1667"/>
                    <a:pt x="912" y="1667"/>
                    <a:pt x="912" y="1667"/>
                  </a:cubicBezTo>
                  <a:cubicBezTo>
                    <a:pt x="911" y="1664"/>
                    <a:pt x="911" y="1664"/>
                    <a:pt x="911" y="1664"/>
                  </a:cubicBezTo>
                  <a:cubicBezTo>
                    <a:pt x="910" y="1664"/>
                    <a:pt x="910" y="1664"/>
                    <a:pt x="909" y="1665"/>
                  </a:cubicBezTo>
                  <a:cubicBezTo>
                    <a:pt x="912" y="1667"/>
                    <a:pt x="912" y="1667"/>
                    <a:pt x="912" y="1667"/>
                  </a:cubicBezTo>
                  <a:cubicBezTo>
                    <a:pt x="911" y="1664"/>
                    <a:pt x="911" y="1664"/>
                    <a:pt x="911" y="1664"/>
                  </a:cubicBezTo>
                  <a:cubicBezTo>
                    <a:pt x="912" y="1667"/>
                    <a:pt x="912" y="1667"/>
                    <a:pt x="912" y="1667"/>
                  </a:cubicBezTo>
                  <a:cubicBezTo>
                    <a:pt x="912" y="1663"/>
                    <a:pt x="912" y="1663"/>
                    <a:pt x="912" y="1663"/>
                  </a:cubicBezTo>
                  <a:cubicBezTo>
                    <a:pt x="912" y="1663"/>
                    <a:pt x="912" y="1663"/>
                    <a:pt x="911" y="1664"/>
                  </a:cubicBezTo>
                  <a:cubicBezTo>
                    <a:pt x="912" y="1667"/>
                    <a:pt x="912" y="1667"/>
                    <a:pt x="912" y="1667"/>
                  </a:cubicBezTo>
                  <a:cubicBezTo>
                    <a:pt x="912" y="1663"/>
                    <a:pt x="912" y="1663"/>
                    <a:pt x="912" y="1663"/>
                  </a:cubicBezTo>
                  <a:cubicBezTo>
                    <a:pt x="912" y="1667"/>
                    <a:pt x="912" y="1667"/>
                    <a:pt x="912" y="1667"/>
                  </a:cubicBezTo>
                  <a:cubicBezTo>
                    <a:pt x="913" y="1663"/>
                    <a:pt x="913" y="1663"/>
                    <a:pt x="913" y="1663"/>
                  </a:cubicBezTo>
                  <a:cubicBezTo>
                    <a:pt x="913" y="1663"/>
                    <a:pt x="913" y="1663"/>
                    <a:pt x="912" y="1663"/>
                  </a:cubicBezTo>
                  <a:cubicBezTo>
                    <a:pt x="912" y="1667"/>
                    <a:pt x="912" y="1667"/>
                    <a:pt x="912" y="1667"/>
                  </a:cubicBezTo>
                  <a:cubicBezTo>
                    <a:pt x="913" y="1663"/>
                    <a:pt x="913" y="1663"/>
                    <a:pt x="913" y="1663"/>
                  </a:cubicBezTo>
                  <a:cubicBezTo>
                    <a:pt x="913" y="1665"/>
                    <a:pt x="913" y="1665"/>
                    <a:pt x="913" y="1665"/>
                  </a:cubicBezTo>
                  <a:cubicBezTo>
                    <a:pt x="913" y="1663"/>
                    <a:pt x="913" y="1663"/>
                    <a:pt x="913" y="1663"/>
                  </a:cubicBezTo>
                  <a:cubicBezTo>
                    <a:pt x="913" y="1663"/>
                    <a:pt x="913" y="1663"/>
                    <a:pt x="913" y="1663"/>
                  </a:cubicBezTo>
                  <a:cubicBezTo>
                    <a:pt x="913" y="1665"/>
                    <a:pt x="913" y="1665"/>
                    <a:pt x="913" y="1665"/>
                  </a:cubicBezTo>
                  <a:cubicBezTo>
                    <a:pt x="913" y="1663"/>
                    <a:pt x="913" y="1663"/>
                    <a:pt x="913" y="1663"/>
                  </a:cubicBezTo>
                  <a:cubicBezTo>
                    <a:pt x="913" y="1663"/>
                    <a:pt x="913" y="1663"/>
                    <a:pt x="913" y="1663"/>
                  </a:cubicBezTo>
                  <a:cubicBezTo>
                    <a:pt x="913" y="1663"/>
                    <a:pt x="912" y="1663"/>
                    <a:pt x="912" y="1663"/>
                  </a:cubicBezTo>
                  <a:cubicBezTo>
                    <a:pt x="909" y="1661"/>
                    <a:pt x="902" y="1658"/>
                    <a:pt x="893" y="1653"/>
                  </a:cubicBezTo>
                  <a:cubicBezTo>
                    <a:pt x="863" y="1637"/>
                    <a:pt x="803" y="1604"/>
                    <a:pt x="751" y="1575"/>
                  </a:cubicBezTo>
                  <a:cubicBezTo>
                    <a:pt x="725" y="1561"/>
                    <a:pt x="701" y="1547"/>
                    <a:pt x="684" y="1538"/>
                  </a:cubicBezTo>
                  <a:cubicBezTo>
                    <a:pt x="675" y="1533"/>
                    <a:pt x="668" y="1529"/>
                    <a:pt x="663" y="1526"/>
                  </a:cubicBezTo>
                  <a:cubicBezTo>
                    <a:pt x="658" y="1523"/>
                    <a:pt x="655" y="1522"/>
                    <a:pt x="655" y="1522"/>
                  </a:cubicBezTo>
                  <a:cubicBezTo>
                    <a:pt x="653" y="1520"/>
                    <a:pt x="651" y="1521"/>
                    <a:pt x="650" y="1523"/>
                  </a:cubicBezTo>
                  <a:cubicBezTo>
                    <a:pt x="649" y="1525"/>
                    <a:pt x="649" y="1527"/>
                    <a:pt x="651" y="1528"/>
                  </a:cubicBezTo>
                  <a:cubicBezTo>
                    <a:pt x="651" y="1528"/>
                    <a:pt x="655" y="1531"/>
                    <a:pt x="662" y="1535"/>
                  </a:cubicBezTo>
                  <a:cubicBezTo>
                    <a:pt x="685" y="1549"/>
                    <a:pt x="743" y="1583"/>
                    <a:pt x="796" y="1616"/>
                  </a:cubicBezTo>
                  <a:cubicBezTo>
                    <a:pt x="822" y="1632"/>
                    <a:pt x="847" y="1647"/>
                    <a:pt x="865" y="1659"/>
                  </a:cubicBezTo>
                  <a:cubicBezTo>
                    <a:pt x="874" y="1665"/>
                    <a:pt x="882" y="1670"/>
                    <a:pt x="887" y="1674"/>
                  </a:cubicBezTo>
                  <a:cubicBezTo>
                    <a:pt x="889" y="1675"/>
                    <a:pt x="891" y="1677"/>
                    <a:pt x="893" y="1678"/>
                  </a:cubicBezTo>
                  <a:cubicBezTo>
                    <a:pt x="893" y="1679"/>
                    <a:pt x="894" y="1679"/>
                    <a:pt x="894" y="1679"/>
                  </a:cubicBezTo>
                  <a:cubicBezTo>
                    <a:pt x="894" y="1679"/>
                    <a:pt x="894" y="1679"/>
                    <a:pt x="894" y="1679"/>
                  </a:cubicBezTo>
                  <a:cubicBezTo>
                    <a:pt x="895" y="1678"/>
                    <a:pt x="895" y="1678"/>
                    <a:pt x="895" y="1678"/>
                  </a:cubicBezTo>
                  <a:cubicBezTo>
                    <a:pt x="894" y="1679"/>
                    <a:pt x="894" y="1679"/>
                    <a:pt x="894" y="1679"/>
                  </a:cubicBezTo>
                  <a:cubicBezTo>
                    <a:pt x="894" y="1679"/>
                    <a:pt x="894" y="1679"/>
                    <a:pt x="894" y="1679"/>
                  </a:cubicBezTo>
                  <a:cubicBezTo>
                    <a:pt x="895" y="1678"/>
                    <a:pt x="895" y="1678"/>
                    <a:pt x="895" y="1678"/>
                  </a:cubicBezTo>
                  <a:cubicBezTo>
                    <a:pt x="894" y="1679"/>
                    <a:pt x="894" y="1679"/>
                    <a:pt x="894" y="1679"/>
                  </a:cubicBezTo>
                  <a:cubicBezTo>
                    <a:pt x="897" y="1677"/>
                    <a:pt x="897" y="1677"/>
                    <a:pt x="897" y="1677"/>
                  </a:cubicBezTo>
                  <a:cubicBezTo>
                    <a:pt x="893" y="1677"/>
                    <a:pt x="893" y="1677"/>
                    <a:pt x="893" y="1677"/>
                  </a:cubicBezTo>
                  <a:cubicBezTo>
                    <a:pt x="893" y="1678"/>
                    <a:pt x="894" y="1679"/>
                    <a:pt x="894" y="1679"/>
                  </a:cubicBezTo>
                  <a:cubicBezTo>
                    <a:pt x="897" y="1677"/>
                    <a:pt x="897" y="1677"/>
                    <a:pt x="897" y="1677"/>
                  </a:cubicBezTo>
                  <a:cubicBezTo>
                    <a:pt x="893" y="1677"/>
                    <a:pt x="893" y="1677"/>
                    <a:pt x="893" y="1677"/>
                  </a:cubicBezTo>
                  <a:cubicBezTo>
                    <a:pt x="897" y="1677"/>
                    <a:pt x="897" y="1677"/>
                    <a:pt x="897" y="1677"/>
                  </a:cubicBezTo>
                  <a:cubicBezTo>
                    <a:pt x="894" y="1675"/>
                    <a:pt x="894" y="1675"/>
                    <a:pt x="894" y="1675"/>
                  </a:cubicBezTo>
                  <a:cubicBezTo>
                    <a:pt x="894" y="1676"/>
                    <a:pt x="893" y="1677"/>
                    <a:pt x="893" y="1677"/>
                  </a:cubicBezTo>
                  <a:cubicBezTo>
                    <a:pt x="897" y="1677"/>
                    <a:pt x="897" y="1677"/>
                    <a:pt x="897" y="1677"/>
                  </a:cubicBezTo>
                  <a:cubicBezTo>
                    <a:pt x="894" y="1675"/>
                    <a:pt x="894" y="1675"/>
                    <a:pt x="894" y="1675"/>
                  </a:cubicBezTo>
                  <a:cubicBezTo>
                    <a:pt x="897" y="1678"/>
                    <a:pt x="897" y="1678"/>
                    <a:pt x="897" y="1678"/>
                  </a:cubicBezTo>
                  <a:cubicBezTo>
                    <a:pt x="899" y="1674"/>
                    <a:pt x="899" y="1674"/>
                    <a:pt x="899" y="1674"/>
                  </a:cubicBezTo>
                  <a:cubicBezTo>
                    <a:pt x="645" y="1533"/>
                    <a:pt x="645" y="1533"/>
                    <a:pt x="645" y="1533"/>
                  </a:cubicBezTo>
                  <a:cubicBezTo>
                    <a:pt x="643" y="1532"/>
                    <a:pt x="641" y="1533"/>
                    <a:pt x="640" y="1534"/>
                  </a:cubicBezTo>
                  <a:cubicBezTo>
                    <a:pt x="639" y="1536"/>
                    <a:pt x="639" y="1539"/>
                    <a:pt x="641" y="1540"/>
                  </a:cubicBezTo>
                  <a:cubicBezTo>
                    <a:pt x="878" y="1688"/>
                    <a:pt x="878" y="1688"/>
                    <a:pt x="878" y="1688"/>
                  </a:cubicBezTo>
                  <a:cubicBezTo>
                    <a:pt x="880" y="1684"/>
                    <a:pt x="880" y="1684"/>
                    <a:pt x="880" y="1684"/>
                  </a:cubicBezTo>
                  <a:cubicBezTo>
                    <a:pt x="876" y="1682"/>
                    <a:pt x="876" y="1682"/>
                    <a:pt x="876" y="1682"/>
                  </a:cubicBezTo>
                  <a:cubicBezTo>
                    <a:pt x="880" y="1684"/>
                    <a:pt x="880" y="1684"/>
                    <a:pt x="880" y="1684"/>
                  </a:cubicBezTo>
                  <a:cubicBezTo>
                    <a:pt x="878" y="1681"/>
                    <a:pt x="878" y="1681"/>
                    <a:pt x="878" y="1681"/>
                  </a:cubicBezTo>
                  <a:cubicBezTo>
                    <a:pt x="878" y="1681"/>
                    <a:pt x="877" y="1681"/>
                    <a:pt x="876" y="1682"/>
                  </a:cubicBezTo>
                  <a:cubicBezTo>
                    <a:pt x="880" y="1684"/>
                    <a:pt x="880" y="1684"/>
                    <a:pt x="880" y="1684"/>
                  </a:cubicBezTo>
                  <a:cubicBezTo>
                    <a:pt x="878" y="1681"/>
                    <a:pt x="878" y="1681"/>
                    <a:pt x="878" y="1681"/>
                  </a:cubicBezTo>
                  <a:cubicBezTo>
                    <a:pt x="880" y="1684"/>
                    <a:pt x="880" y="1684"/>
                    <a:pt x="880" y="1684"/>
                  </a:cubicBezTo>
                  <a:cubicBezTo>
                    <a:pt x="880" y="1680"/>
                    <a:pt x="880" y="1680"/>
                    <a:pt x="880" y="1680"/>
                  </a:cubicBezTo>
                  <a:cubicBezTo>
                    <a:pt x="879" y="1680"/>
                    <a:pt x="879" y="1680"/>
                    <a:pt x="878" y="1681"/>
                  </a:cubicBezTo>
                  <a:cubicBezTo>
                    <a:pt x="880" y="1684"/>
                    <a:pt x="880" y="1684"/>
                    <a:pt x="880" y="1684"/>
                  </a:cubicBezTo>
                  <a:cubicBezTo>
                    <a:pt x="880" y="1680"/>
                    <a:pt x="880" y="1680"/>
                    <a:pt x="880" y="1680"/>
                  </a:cubicBezTo>
                  <a:cubicBezTo>
                    <a:pt x="880" y="1683"/>
                    <a:pt x="880" y="1683"/>
                    <a:pt x="880" y="1683"/>
                  </a:cubicBezTo>
                  <a:cubicBezTo>
                    <a:pt x="880" y="1680"/>
                    <a:pt x="880" y="1680"/>
                    <a:pt x="880" y="1680"/>
                  </a:cubicBezTo>
                  <a:cubicBezTo>
                    <a:pt x="880" y="1680"/>
                    <a:pt x="880" y="1680"/>
                    <a:pt x="880" y="1680"/>
                  </a:cubicBezTo>
                  <a:cubicBezTo>
                    <a:pt x="880" y="1683"/>
                    <a:pt x="880" y="1683"/>
                    <a:pt x="880" y="1683"/>
                  </a:cubicBezTo>
                  <a:cubicBezTo>
                    <a:pt x="880" y="1680"/>
                    <a:pt x="880" y="1680"/>
                    <a:pt x="880" y="1680"/>
                  </a:cubicBezTo>
                  <a:cubicBezTo>
                    <a:pt x="880" y="1682"/>
                    <a:pt x="880" y="1682"/>
                    <a:pt x="880" y="1682"/>
                  </a:cubicBezTo>
                  <a:cubicBezTo>
                    <a:pt x="880" y="1680"/>
                    <a:pt x="880" y="1680"/>
                    <a:pt x="880" y="1680"/>
                  </a:cubicBezTo>
                  <a:cubicBezTo>
                    <a:pt x="880" y="1680"/>
                    <a:pt x="880" y="1680"/>
                    <a:pt x="880" y="1680"/>
                  </a:cubicBezTo>
                  <a:cubicBezTo>
                    <a:pt x="880" y="1682"/>
                    <a:pt x="880" y="1682"/>
                    <a:pt x="880" y="1682"/>
                  </a:cubicBezTo>
                  <a:cubicBezTo>
                    <a:pt x="880" y="1680"/>
                    <a:pt x="880" y="1680"/>
                    <a:pt x="880" y="1680"/>
                  </a:cubicBezTo>
                  <a:cubicBezTo>
                    <a:pt x="880" y="1680"/>
                    <a:pt x="880" y="1680"/>
                    <a:pt x="880" y="1680"/>
                  </a:cubicBezTo>
                  <a:cubicBezTo>
                    <a:pt x="880" y="1680"/>
                    <a:pt x="878" y="1679"/>
                    <a:pt x="875" y="1678"/>
                  </a:cubicBezTo>
                  <a:cubicBezTo>
                    <a:pt x="866" y="1674"/>
                    <a:pt x="846" y="1663"/>
                    <a:pt x="821" y="1649"/>
                  </a:cubicBezTo>
                  <a:cubicBezTo>
                    <a:pt x="784" y="1628"/>
                    <a:pt x="736" y="1601"/>
                    <a:pt x="698" y="1580"/>
                  </a:cubicBezTo>
                  <a:cubicBezTo>
                    <a:pt x="679" y="1569"/>
                    <a:pt x="662" y="1559"/>
                    <a:pt x="650" y="1552"/>
                  </a:cubicBezTo>
                  <a:cubicBezTo>
                    <a:pt x="643" y="1549"/>
                    <a:pt x="639" y="1546"/>
                    <a:pt x="635" y="1544"/>
                  </a:cubicBezTo>
                  <a:cubicBezTo>
                    <a:pt x="633" y="1543"/>
                    <a:pt x="632" y="1542"/>
                    <a:pt x="631" y="1542"/>
                  </a:cubicBezTo>
                  <a:cubicBezTo>
                    <a:pt x="631" y="1542"/>
                    <a:pt x="630" y="1541"/>
                    <a:pt x="630" y="1541"/>
                  </a:cubicBezTo>
                  <a:cubicBezTo>
                    <a:pt x="629" y="1541"/>
                    <a:pt x="629" y="1541"/>
                    <a:pt x="629" y="1541"/>
                  </a:cubicBezTo>
                  <a:cubicBezTo>
                    <a:pt x="629" y="1541"/>
                    <a:pt x="629" y="1541"/>
                    <a:pt x="629" y="1541"/>
                  </a:cubicBezTo>
                  <a:cubicBezTo>
                    <a:pt x="629" y="1541"/>
                    <a:pt x="629" y="1541"/>
                    <a:pt x="629" y="1541"/>
                  </a:cubicBezTo>
                  <a:cubicBezTo>
                    <a:pt x="628" y="1541"/>
                    <a:pt x="628" y="1541"/>
                    <a:pt x="628" y="1541"/>
                  </a:cubicBezTo>
                  <a:cubicBezTo>
                    <a:pt x="627" y="1541"/>
                    <a:pt x="627" y="1541"/>
                    <a:pt x="626" y="1541"/>
                  </a:cubicBezTo>
                  <a:cubicBezTo>
                    <a:pt x="626" y="1541"/>
                    <a:pt x="625" y="1542"/>
                    <a:pt x="624" y="1543"/>
                  </a:cubicBezTo>
                  <a:cubicBezTo>
                    <a:pt x="624" y="1544"/>
                    <a:pt x="623" y="1545"/>
                    <a:pt x="624" y="1546"/>
                  </a:cubicBezTo>
                  <a:cubicBezTo>
                    <a:pt x="624" y="1547"/>
                    <a:pt x="625" y="1548"/>
                    <a:pt x="626" y="1548"/>
                  </a:cubicBezTo>
                  <a:cubicBezTo>
                    <a:pt x="626" y="1548"/>
                    <a:pt x="629" y="1550"/>
                    <a:pt x="636" y="1554"/>
                  </a:cubicBezTo>
                  <a:cubicBezTo>
                    <a:pt x="659" y="1568"/>
                    <a:pt x="716" y="1602"/>
                    <a:pt x="768" y="1633"/>
                  </a:cubicBezTo>
                  <a:cubicBezTo>
                    <a:pt x="794" y="1649"/>
                    <a:pt x="818" y="1664"/>
                    <a:pt x="836" y="1676"/>
                  </a:cubicBezTo>
                  <a:cubicBezTo>
                    <a:pt x="845" y="1681"/>
                    <a:pt x="852" y="1686"/>
                    <a:pt x="857" y="1690"/>
                  </a:cubicBezTo>
                  <a:cubicBezTo>
                    <a:pt x="859" y="1692"/>
                    <a:pt x="861" y="1693"/>
                    <a:pt x="863" y="1695"/>
                  </a:cubicBezTo>
                  <a:cubicBezTo>
                    <a:pt x="863" y="1695"/>
                    <a:pt x="864" y="1696"/>
                    <a:pt x="864" y="1696"/>
                  </a:cubicBezTo>
                  <a:cubicBezTo>
                    <a:pt x="864" y="1696"/>
                    <a:pt x="864" y="1696"/>
                    <a:pt x="864" y="1696"/>
                  </a:cubicBezTo>
                  <a:cubicBezTo>
                    <a:pt x="866" y="1694"/>
                    <a:pt x="866" y="1694"/>
                    <a:pt x="866" y="1694"/>
                  </a:cubicBezTo>
                  <a:cubicBezTo>
                    <a:pt x="863" y="1694"/>
                    <a:pt x="863" y="1694"/>
                    <a:pt x="863" y="1694"/>
                  </a:cubicBezTo>
                  <a:cubicBezTo>
                    <a:pt x="863" y="1695"/>
                    <a:pt x="864" y="1696"/>
                    <a:pt x="864" y="1696"/>
                  </a:cubicBezTo>
                  <a:cubicBezTo>
                    <a:pt x="866" y="1694"/>
                    <a:pt x="866" y="1694"/>
                    <a:pt x="866" y="1694"/>
                  </a:cubicBezTo>
                  <a:cubicBezTo>
                    <a:pt x="863" y="1694"/>
                    <a:pt x="863" y="1694"/>
                    <a:pt x="863" y="1694"/>
                  </a:cubicBezTo>
                  <a:cubicBezTo>
                    <a:pt x="867" y="1694"/>
                    <a:pt x="867" y="1694"/>
                    <a:pt x="867" y="1694"/>
                  </a:cubicBezTo>
                  <a:cubicBezTo>
                    <a:pt x="864" y="1692"/>
                    <a:pt x="864" y="1692"/>
                    <a:pt x="864" y="1692"/>
                  </a:cubicBezTo>
                  <a:cubicBezTo>
                    <a:pt x="863" y="1693"/>
                    <a:pt x="863" y="1694"/>
                    <a:pt x="863" y="1694"/>
                  </a:cubicBezTo>
                  <a:cubicBezTo>
                    <a:pt x="867" y="1694"/>
                    <a:pt x="867" y="1694"/>
                    <a:pt x="867" y="1694"/>
                  </a:cubicBezTo>
                  <a:cubicBezTo>
                    <a:pt x="864" y="1692"/>
                    <a:pt x="864" y="1692"/>
                    <a:pt x="864" y="1692"/>
                  </a:cubicBezTo>
                  <a:cubicBezTo>
                    <a:pt x="864" y="1692"/>
                    <a:pt x="864" y="1692"/>
                    <a:pt x="864" y="1692"/>
                  </a:cubicBezTo>
                  <a:cubicBezTo>
                    <a:pt x="867" y="1694"/>
                    <a:pt x="867" y="1694"/>
                    <a:pt x="867" y="1694"/>
                  </a:cubicBezTo>
                  <a:cubicBezTo>
                    <a:pt x="866" y="1691"/>
                    <a:pt x="866" y="1691"/>
                    <a:pt x="866" y="1691"/>
                  </a:cubicBezTo>
                  <a:cubicBezTo>
                    <a:pt x="865" y="1691"/>
                    <a:pt x="864" y="1692"/>
                    <a:pt x="864" y="1692"/>
                  </a:cubicBezTo>
                  <a:cubicBezTo>
                    <a:pt x="867" y="1694"/>
                    <a:pt x="867" y="1694"/>
                    <a:pt x="867" y="1694"/>
                  </a:cubicBezTo>
                  <a:cubicBezTo>
                    <a:pt x="866" y="1691"/>
                    <a:pt x="866" y="1691"/>
                    <a:pt x="866" y="1691"/>
                  </a:cubicBezTo>
                  <a:cubicBezTo>
                    <a:pt x="867" y="1693"/>
                    <a:pt x="867" y="1693"/>
                    <a:pt x="867" y="1693"/>
                  </a:cubicBezTo>
                  <a:cubicBezTo>
                    <a:pt x="867" y="1691"/>
                    <a:pt x="867" y="1691"/>
                    <a:pt x="867" y="1691"/>
                  </a:cubicBezTo>
                  <a:cubicBezTo>
                    <a:pt x="866" y="1691"/>
                    <a:pt x="866" y="1691"/>
                    <a:pt x="866" y="1691"/>
                  </a:cubicBezTo>
                  <a:cubicBezTo>
                    <a:pt x="867" y="1693"/>
                    <a:pt x="867" y="1693"/>
                    <a:pt x="867" y="1693"/>
                  </a:cubicBezTo>
                  <a:cubicBezTo>
                    <a:pt x="867" y="1691"/>
                    <a:pt x="867" y="1691"/>
                    <a:pt x="867" y="1691"/>
                  </a:cubicBezTo>
                  <a:cubicBezTo>
                    <a:pt x="867" y="1692"/>
                    <a:pt x="867" y="1692"/>
                    <a:pt x="867" y="1692"/>
                  </a:cubicBezTo>
                  <a:cubicBezTo>
                    <a:pt x="867" y="1691"/>
                    <a:pt x="867" y="1691"/>
                    <a:pt x="867" y="1691"/>
                  </a:cubicBezTo>
                  <a:cubicBezTo>
                    <a:pt x="867" y="1691"/>
                    <a:pt x="867" y="1691"/>
                    <a:pt x="867" y="1691"/>
                  </a:cubicBezTo>
                  <a:cubicBezTo>
                    <a:pt x="867" y="1692"/>
                    <a:pt x="867" y="1692"/>
                    <a:pt x="867" y="1692"/>
                  </a:cubicBezTo>
                  <a:cubicBezTo>
                    <a:pt x="867" y="1691"/>
                    <a:pt x="867" y="1691"/>
                    <a:pt x="867" y="1691"/>
                  </a:cubicBezTo>
                  <a:cubicBezTo>
                    <a:pt x="867" y="1691"/>
                    <a:pt x="866" y="1691"/>
                    <a:pt x="865" y="1690"/>
                  </a:cubicBezTo>
                  <a:cubicBezTo>
                    <a:pt x="862" y="1689"/>
                    <a:pt x="856" y="1686"/>
                    <a:pt x="847" y="1682"/>
                  </a:cubicBezTo>
                  <a:cubicBezTo>
                    <a:pt x="818" y="1666"/>
                    <a:pt x="764" y="1634"/>
                    <a:pt x="715" y="1606"/>
                  </a:cubicBezTo>
                  <a:cubicBezTo>
                    <a:pt x="691" y="1591"/>
                    <a:pt x="668" y="1578"/>
                    <a:pt x="650" y="1568"/>
                  </a:cubicBezTo>
                  <a:cubicBezTo>
                    <a:pt x="642" y="1564"/>
                    <a:pt x="634" y="1560"/>
                    <a:pt x="628" y="1557"/>
                  </a:cubicBezTo>
                  <a:cubicBezTo>
                    <a:pt x="625" y="1555"/>
                    <a:pt x="623" y="1554"/>
                    <a:pt x="621" y="1554"/>
                  </a:cubicBezTo>
                  <a:cubicBezTo>
                    <a:pt x="620" y="1553"/>
                    <a:pt x="619" y="1553"/>
                    <a:pt x="618" y="1553"/>
                  </a:cubicBezTo>
                  <a:cubicBezTo>
                    <a:pt x="617" y="1552"/>
                    <a:pt x="616" y="1552"/>
                    <a:pt x="615" y="1552"/>
                  </a:cubicBezTo>
                  <a:cubicBezTo>
                    <a:pt x="615" y="1552"/>
                    <a:pt x="614" y="1552"/>
                    <a:pt x="614" y="1552"/>
                  </a:cubicBezTo>
                  <a:cubicBezTo>
                    <a:pt x="613" y="1553"/>
                    <a:pt x="612" y="1553"/>
                    <a:pt x="611" y="1554"/>
                  </a:cubicBezTo>
                  <a:cubicBezTo>
                    <a:pt x="610" y="1556"/>
                    <a:pt x="611" y="1559"/>
                    <a:pt x="613" y="1560"/>
                  </a:cubicBezTo>
                  <a:cubicBezTo>
                    <a:pt x="730" y="1633"/>
                    <a:pt x="730" y="1633"/>
                    <a:pt x="730" y="1633"/>
                  </a:cubicBezTo>
                  <a:cubicBezTo>
                    <a:pt x="604" y="1564"/>
                    <a:pt x="604" y="1564"/>
                    <a:pt x="604" y="1564"/>
                  </a:cubicBezTo>
                  <a:cubicBezTo>
                    <a:pt x="602" y="1563"/>
                    <a:pt x="599" y="1564"/>
                    <a:pt x="598" y="1566"/>
                  </a:cubicBezTo>
                  <a:cubicBezTo>
                    <a:pt x="597" y="1567"/>
                    <a:pt x="598" y="1570"/>
                    <a:pt x="600" y="1571"/>
                  </a:cubicBezTo>
                  <a:cubicBezTo>
                    <a:pt x="676" y="1619"/>
                    <a:pt x="676" y="1619"/>
                    <a:pt x="676" y="1619"/>
                  </a:cubicBezTo>
                  <a:cubicBezTo>
                    <a:pt x="596" y="1574"/>
                    <a:pt x="596" y="1574"/>
                    <a:pt x="596" y="1574"/>
                  </a:cubicBezTo>
                  <a:cubicBezTo>
                    <a:pt x="594" y="1573"/>
                    <a:pt x="592" y="1573"/>
                    <a:pt x="591" y="1575"/>
                  </a:cubicBezTo>
                  <a:cubicBezTo>
                    <a:pt x="590" y="1577"/>
                    <a:pt x="590" y="1579"/>
                    <a:pt x="592" y="1581"/>
                  </a:cubicBezTo>
                  <a:cubicBezTo>
                    <a:pt x="709" y="1653"/>
                    <a:pt x="709" y="1653"/>
                    <a:pt x="709" y="1653"/>
                  </a:cubicBezTo>
                  <a:cubicBezTo>
                    <a:pt x="584" y="1586"/>
                    <a:pt x="584" y="1586"/>
                    <a:pt x="584" y="1586"/>
                  </a:cubicBezTo>
                  <a:cubicBezTo>
                    <a:pt x="582" y="1584"/>
                    <a:pt x="579" y="1585"/>
                    <a:pt x="578" y="1587"/>
                  </a:cubicBezTo>
                  <a:cubicBezTo>
                    <a:pt x="577" y="1589"/>
                    <a:pt x="578" y="1591"/>
                    <a:pt x="580" y="1592"/>
                  </a:cubicBezTo>
                  <a:cubicBezTo>
                    <a:pt x="804" y="1733"/>
                    <a:pt x="804" y="1733"/>
                    <a:pt x="804" y="1733"/>
                  </a:cubicBezTo>
                  <a:cubicBezTo>
                    <a:pt x="806" y="1729"/>
                    <a:pt x="806" y="1729"/>
                    <a:pt x="806" y="1729"/>
                  </a:cubicBezTo>
                  <a:cubicBezTo>
                    <a:pt x="803" y="1727"/>
                    <a:pt x="803" y="1727"/>
                    <a:pt x="803" y="1727"/>
                  </a:cubicBezTo>
                  <a:cubicBezTo>
                    <a:pt x="806" y="1729"/>
                    <a:pt x="806" y="1729"/>
                    <a:pt x="806" y="1729"/>
                  </a:cubicBezTo>
                  <a:cubicBezTo>
                    <a:pt x="804" y="1725"/>
                    <a:pt x="804" y="1725"/>
                    <a:pt x="804" y="1725"/>
                  </a:cubicBezTo>
                  <a:cubicBezTo>
                    <a:pt x="804" y="1726"/>
                    <a:pt x="803" y="1726"/>
                    <a:pt x="803" y="1727"/>
                  </a:cubicBezTo>
                  <a:cubicBezTo>
                    <a:pt x="806" y="1729"/>
                    <a:pt x="806" y="1729"/>
                    <a:pt x="806" y="1729"/>
                  </a:cubicBezTo>
                  <a:cubicBezTo>
                    <a:pt x="804" y="1725"/>
                    <a:pt x="804" y="1725"/>
                    <a:pt x="804" y="1725"/>
                  </a:cubicBezTo>
                  <a:cubicBezTo>
                    <a:pt x="805" y="1728"/>
                    <a:pt x="805" y="1728"/>
                    <a:pt x="805" y="1728"/>
                  </a:cubicBezTo>
                  <a:cubicBezTo>
                    <a:pt x="805" y="1725"/>
                    <a:pt x="805" y="1725"/>
                    <a:pt x="805" y="1725"/>
                  </a:cubicBezTo>
                  <a:cubicBezTo>
                    <a:pt x="805" y="1725"/>
                    <a:pt x="805" y="1725"/>
                    <a:pt x="804" y="1725"/>
                  </a:cubicBezTo>
                  <a:cubicBezTo>
                    <a:pt x="805" y="1728"/>
                    <a:pt x="805" y="1728"/>
                    <a:pt x="805" y="1728"/>
                  </a:cubicBezTo>
                  <a:cubicBezTo>
                    <a:pt x="805" y="1725"/>
                    <a:pt x="805" y="1725"/>
                    <a:pt x="805" y="1725"/>
                  </a:cubicBezTo>
                  <a:cubicBezTo>
                    <a:pt x="805" y="1727"/>
                    <a:pt x="805" y="1727"/>
                    <a:pt x="805" y="1727"/>
                  </a:cubicBezTo>
                  <a:cubicBezTo>
                    <a:pt x="806" y="1725"/>
                    <a:pt x="806" y="1725"/>
                    <a:pt x="806" y="1725"/>
                  </a:cubicBezTo>
                  <a:cubicBezTo>
                    <a:pt x="805" y="1725"/>
                    <a:pt x="805" y="1725"/>
                    <a:pt x="805" y="1725"/>
                  </a:cubicBezTo>
                  <a:cubicBezTo>
                    <a:pt x="805" y="1727"/>
                    <a:pt x="805" y="1727"/>
                    <a:pt x="805" y="1727"/>
                  </a:cubicBezTo>
                  <a:cubicBezTo>
                    <a:pt x="806" y="1725"/>
                    <a:pt x="806" y="1725"/>
                    <a:pt x="806" y="1725"/>
                  </a:cubicBezTo>
                  <a:cubicBezTo>
                    <a:pt x="806" y="1725"/>
                    <a:pt x="805" y="1725"/>
                    <a:pt x="804" y="1725"/>
                  </a:cubicBezTo>
                  <a:cubicBezTo>
                    <a:pt x="801" y="1724"/>
                    <a:pt x="795" y="1721"/>
                    <a:pt x="787" y="1717"/>
                  </a:cubicBezTo>
                  <a:cubicBezTo>
                    <a:pt x="758" y="1702"/>
                    <a:pt x="704" y="1672"/>
                    <a:pt x="657" y="1645"/>
                  </a:cubicBezTo>
                  <a:cubicBezTo>
                    <a:pt x="634" y="1632"/>
                    <a:pt x="612" y="1619"/>
                    <a:pt x="597" y="1610"/>
                  </a:cubicBezTo>
                  <a:cubicBezTo>
                    <a:pt x="589" y="1606"/>
                    <a:pt x="582" y="1602"/>
                    <a:pt x="578" y="1599"/>
                  </a:cubicBezTo>
                  <a:cubicBezTo>
                    <a:pt x="574" y="1597"/>
                    <a:pt x="571" y="1595"/>
                    <a:pt x="571" y="1595"/>
                  </a:cubicBezTo>
                  <a:cubicBezTo>
                    <a:pt x="569" y="1594"/>
                    <a:pt x="567" y="1595"/>
                    <a:pt x="566" y="1597"/>
                  </a:cubicBezTo>
                  <a:cubicBezTo>
                    <a:pt x="565" y="1598"/>
                    <a:pt x="565" y="1601"/>
                    <a:pt x="567" y="1602"/>
                  </a:cubicBezTo>
                  <a:cubicBezTo>
                    <a:pt x="787" y="1739"/>
                    <a:pt x="787" y="1739"/>
                    <a:pt x="787" y="1739"/>
                  </a:cubicBezTo>
                  <a:cubicBezTo>
                    <a:pt x="789" y="1736"/>
                    <a:pt x="789" y="1736"/>
                    <a:pt x="789" y="1736"/>
                  </a:cubicBezTo>
                  <a:cubicBezTo>
                    <a:pt x="791" y="1733"/>
                    <a:pt x="791" y="1733"/>
                    <a:pt x="791" y="1733"/>
                  </a:cubicBezTo>
                  <a:cubicBezTo>
                    <a:pt x="791" y="1733"/>
                    <a:pt x="734" y="1700"/>
                    <a:pt x="677" y="1668"/>
                  </a:cubicBezTo>
                  <a:cubicBezTo>
                    <a:pt x="649" y="1652"/>
                    <a:pt x="620" y="1636"/>
                    <a:pt x="598" y="1623"/>
                  </a:cubicBezTo>
                  <a:cubicBezTo>
                    <a:pt x="587" y="1617"/>
                    <a:pt x="578" y="1612"/>
                    <a:pt x="571" y="1609"/>
                  </a:cubicBezTo>
                  <a:cubicBezTo>
                    <a:pt x="568" y="1607"/>
                    <a:pt x="565" y="1606"/>
                    <a:pt x="563" y="1605"/>
                  </a:cubicBezTo>
                  <a:cubicBezTo>
                    <a:pt x="562" y="1604"/>
                    <a:pt x="561" y="1604"/>
                    <a:pt x="560" y="1603"/>
                  </a:cubicBezTo>
                  <a:cubicBezTo>
                    <a:pt x="560" y="1603"/>
                    <a:pt x="560" y="1603"/>
                    <a:pt x="559" y="1603"/>
                  </a:cubicBezTo>
                  <a:cubicBezTo>
                    <a:pt x="559" y="1603"/>
                    <a:pt x="559" y="1603"/>
                    <a:pt x="558" y="1603"/>
                  </a:cubicBezTo>
                  <a:cubicBezTo>
                    <a:pt x="557" y="1603"/>
                    <a:pt x="557" y="1603"/>
                    <a:pt x="556" y="1603"/>
                  </a:cubicBezTo>
                  <a:cubicBezTo>
                    <a:pt x="556" y="1603"/>
                    <a:pt x="555" y="1604"/>
                    <a:pt x="554" y="1605"/>
                  </a:cubicBezTo>
                  <a:cubicBezTo>
                    <a:pt x="553" y="1606"/>
                    <a:pt x="553" y="1609"/>
                    <a:pt x="555" y="1610"/>
                  </a:cubicBezTo>
                  <a:cubicBezTo>
                    <a:pt x="772" y="1745"/>
                    <a:pt x="772" y="1745"/>
                    <a:pt x="772" y="1745"/>
                  </a:cubicBezTo>
                  <a:cubicBezTo>
                    <a:pt x="774" y="1742"/>
                    <a:pt x="774" y="1742"/>
                    <a:pt x="774" y="1742"/>
                  </a:cubicBezTo>
                  <a:cubicBezTo>
                    <a:pt x="770" y="1740"/>
                    <a:pt x="770" y="1740"/>
                    <a:pt x="770" y="1740"/>
                  </a:cubicBezTo>
                  <a:cubicBezTo>
                    <a:pt x="774" y="1742"/>
                    <a:pt x="774" y="1742"/>
                    <a:pt x="774" y="1742"/>
                  </a:cubicBezTo>
                  <a:cubicBezTo>
                    <a:pt x="772" y="1738"/>
                    <a:pt x="772" y="1738"/>
                    <a:pt x="772" y="1738"/>
                  </a:cubicBezTo>
                  <a:cubicBezTo>
                    <a:pt x="772" y="1738"/>
                    <a:pt x="771" y="1739"/>
                    <a:pt x="770" y="1740"/>
                  </a:cubicBezTo>
                  <a:cubicBezTo>
                    <a:pt x="774" y="1742"/>
                    <a:pt x="774" y="1742"/>
                    <a:pt x="774" y="1742"/>
                  </a:cubicBezTo>
                  <a:cubicBezTo>
                    <a:pt x="772" y="1738"/>
                    <a:pt x="772" y="1738"/>
                    <a:pt x="772" y="1738"/>
                  </a:cubicBezTo>
                  <a:cubicBezTo>
                    <a:pt x="773" y="1741"/>
                    <a:pt x="773" y="1741"/>
                    <a:pt x="773" y="1741"/>
                  </a:cubicBezTo>
                  <a:cubicBezTo>
                    <a:pt x="773" y="1738"/>
                    <a:pt x="773" y="1738"/>
                    <a:pt x="773" y="1738"/>
                  </a:cubicBezTo>
                  <a:cubicBezTo>
                    <a:pt x="773" y="1738"/>
                    <a:pt x="773" y="1738"/>
                    <a:pt x="772" y="1738"/>
                  </a:cubicBezTo>
                  <a:cubicBezTo>
                    <a:pt x="773" y="1741"/>
                    <a:pt x="773" y="1741"/>
                    <a:pt x="773" y="1741"/>
                  </a:cubicBezTo>
                  <a:cubicBezTo>
                    <a:pt x="773" y="1738"/>
                    <a:pt x="773" y="1738"/>
                    <a:pt x="773" y="1738"/>
                  </a:cubicBezTo>
                  <a:cubicBezTo>
                    <a:pt x="773" y="1740"/>
                    <a:pt x="773" y="1740"/>
                    <a:pt x="773" y="1740"/>
                  </a:cubicBezTo>
                  <a:cubicBezTo>
                    <a:pt x="774" y="1738"/>
                    <a:pt x="774" y="1738"/>
                    <a:pt x="774" y="1738"/>
                  </a:cubicBezTo>
                  <a:cubicBezTo>
                    <a:pt x="773" y="1738"/>
                    <a:pt x="773" y="1738"/>
                    <a:pt x="773" y="1738"/>
                  </a:cubicBezTo>
                  <a:cubicBezTo>
                    <a:pt x="773" y="1740"/>
                    <a:pt x="773" y="1740"/>
                    <a:pt x="773" y="1740"/>
                  </a:cubicBezTo>
                  <a:cubicBezTo>
                    <a:pt x="774" y="1738"/>
                    <a:pt x="774" y="1738"/>
                    <a:pt x="774" y="1738"/>
                  </a:cubicBezTo>
                  <a:cubicBezTo>
                    <a:pt x="774" y="1738"/>
                    <a:pt x="774" y="1738"/>
                    <a:pt x="774" y="1738"/>
                  </a:cubicBezTo>
                  <a:cubicBezTo>
                    <a:pt x="773" y="1738"/>
                    <a:pt x="772" y="1737"/>
                    <a:pt x="769" y="1736"/>
                  </a:cubicBezTo>
                  <a:cubicBezTo>
                    <a:pt x="761" y="1732"/>
                    <a:pt x="743" y="1723"/>
                    <a:pt x="722" y="1710"/>
                  </a:cubicBezTo>
                  <a:cubicBezTo>
                    <a:pt x="690" y="1692"/>
                    <a:pt x="649" y="1668"/>
                    <a:pt x="615" y="1649"/>
                  </a:cubicBezTo>
                  <a:cubicBezTo>
                    <a:pt x="598" y="1639"/>
                    <a:pt x="583" y="1630"/>
                    <a:pt x="571" y="1624"/>
                  </a:cubicBezTo>
                  <a:cubicBezTo>
                    <a:pt x="566" y="1621"/>
                    <a:pt x="561" y="1618"/>
                    <a:pt x="557" y="1617"/>
                  </a:cubicBezTo>
                  <a:cubicBezTo>
                    <a:pt x="556" y="1616"/>
                    <a:pt x="554" y="1615"/>
                    <a:pt x="553" y="1615"/>
                  </a:cubicBezTo>
                  <a:cubicBezTo>
                    <a:pt x="552" y="1614"/>
                    <a:pt x="552" y="1614"/>
                    <a:pt x="551" y="1614"/>
                  </a:cubicBezTo>
                  <a:cubicBezTo>
                    <a:pt x="551" y="1614"/>
                    <a:pt x="550" y="1614"/>
                    <a:pt x="549" y="1614"/>
                  </a:cubicBezTo>
                  <a:cubicBezTo>
                    <a:pt x="549" y="1614"/>
                    <a:pt x="548" y="1614"/>
                    <a:pt x="548" y="1614"/>
                  </a:cubicBezTo>
                  <a:cubicBezTo>
                    <a:pt x="547" y="1614"/>
                    <a:pt x="546" y="1615"/>
                    <a:pt x="545" y="1616"/>
                  </a:cubicBezTo>
                  <a:cubicBezTo>
                    <a:pt x="545" y="1616"/>
                    <a:pt x="545" y="1618"/>
                    <a:pt x="545" y="1619"/>
                  </a:cubicBezTo>
                  <a:cubicBezTo>
                    <a:pt x="545" y="1620"/>
                    <a:pt x="546" y="1621"/>
                    <a:pt x="547" y="1621"/>
                  </a:cubicBezTo>
                  <a:cubicBezTo>
                    <a:pt x="764" y="1757"/>
                    <a:pt x="764" y="1757"/>
                    <a:pt x="764" y="1757"/>
                  </a:cubicBezTo>
                  <a:cubicBezTo>
                    <a:pt x="766" y="1753"/>
                    <a:pt x="766" y="1753"/>
                    <a:pt x="766" y="1753"/>
                  </a:cubicBezTo>
                  <a:cubicBezTo>
                    <a:pt x="768" y="1750"/>
                    <a:pt x="768" y="1750"/>
                    <a:pt x="768" y="1750"/>
                  </a:cubicBezTo>
                  <a:cubicBezTo>
                    <a:pt x="768" y="1750"/>
                    <a:pt x="711" y="1718"/>
                    <a:pt x="655" y="1687"/>
                  </a:cubicBezTo>
                  <a:cubicBezTo>
                    <a:pt x="626" y="1671"/>
                    <a:pt x="598" y="1656"/>
                    <a:pt x="577" y="1644"/>
                  </a:cubicBezTo>
                  <a:cubicBezTo>
                    <a:pt x="566" y="1638"/>
                    <a:pt x="557" y="1633"/>
                    <a:pt x="551" y="1630"/>
                  </a:cubicBezTo>
                  <a:cubicBezTo>
                    <a:pt x="548" y="1628"/>
                    <a:pt x="545" y="1627"/>
                    <a:pt x="543" y="1626"/>
                  </a:cubicBezTo>
                  <a:cubicBezTo>
                    <a:pt x="542" y="1625"/>
                    <a:pt x="542" y="1625"/>
                    <a:pt x="541" y="1625"/>
                  </a:cubicBezTo>
                  <a:cubicBezTo>
                    <a:pt x="540" y="1624"/>
                    <a:pt x="540" y="1624"/>
                    <a:pt x="540" y="1624"/>
                  </a:cubicBezTo>
                  <a:cubicBezTo>
                    <a:pt x="540" y="1624"/>
                    <a:pt x="540" y="1624"/>
                    <a:pt x="540" y="1624"/>
                  </a:cubicBezTo>
                  <a:cubicBezTo>
                    <a:pt x="540" y="1624"/>
                    <a:pt x="540" y="1624"/>
                    <a:pt x="540" y="1624"/>
                  </a:cubicBezTo>
                  <a:cubicBezTo>
                    <a:pt x="539" y="1624"/>
                    <a:pt x="539" y="1624"/>
                    <a:pt x="539" y="1624"/>
                  </a:cubicBezTo>
                  <a:cubicBezTo>
                    <a:pt x="538" y="1624"/>
                    <a:pt x="538" y="1624"/>
                    <a:pt x="537" y="1624"/>
                  </a:cubicBezTo>
                  <a:cubicBezTo>
                    <a:pt x="537" y="1624"/>
                    <a:pt x="536" y="1625"/>
                    <a:pt x="535" y="1626"/>
                  </a:cubicBezTo>
                  <a:cubicBezTo>
                    <a:pt x="539" y="1628"/>
                    <a:pt x="539" y="1628"/>
                    <a:pt x="539" y="1628"/>
                  </a:cubicBezTo>
                  <a:cubicBezTo>
                    <a:pt x="535" y="1626"/>
                    <a:pt x="535" y="1626"/>
                    <a:pt x="535" y="1626"/>
                  </a:cubicBezTo>
                  <a:cubicBezTo>
                    <a:pt x="535" y="1626"/>
                    <a:pt x="534" y="1627"/>
                    <a:pt x="534" y="1628"/>
                  </a:cubicBezTo>
                  <a:cubicBezTo>
                    <a:pt x="535" y="1629"/>
                    <a:pt x="535" y="1630"/>
                    <a:pt x="535" y="1630"/>
                  </a:cubicBezTo>
                  <a:cubicBezTo>
                    <a:pt x="536" y="1631"/>
                    <a:pt x="536" y="1632"/>
                    <a:pt x="537" y="1633"/>
                  </a:cubicBezTo>
                  <a:cubicBezTo>
                    <a:pt x="538" y="1634"/>
                    <a:pt x="540" y="1635"/>
                    <a:pt x="543" y="1637"/>
                  </a:cubicBezTo>
                  <a:cubicBezTo>
                    <a:pt x="552" y="1644"/>
                    <a:pt x="570" y="1654"/>
                    <a:pt x="591" y="1667"/>
                  </a:cubicBezTo>
                  <a:cubicBezTo>
                    <a:pt x="622" y="1685"/>
                    <a:pt x="662" y="1708"/>
                    <a:pt x="694" y="1727"/>
                  </a:cubicBezTo>
                  <a:cubicBezTo>
                    <a:pt x="710" y="1737"/>
                    <a:pt x="724" y="1745"/>
                    <a:pt x="734" y="1752"/>
                  </a:cubicBezTo>
                  <a:cubicBezTo>
                    <a:pt x="739" y="1755"/>
                    <a:pt x="743" y="1758"/>
                    <a:pt x="745" y="1760"/>
                  </a:cubicBezTo>
                  <a:cubicBezTo>
                    <a:pt x="747" y="1761"/>
                    <a:pt x="748" y="1762"/>
                    <a:pt x="748" y="1762"/>
                  </a:cubicBezTo>
                  <a:cubicBezTo>
                    <a:pt x="748" y="1762"/>
                    <a:pt x="748" y="1762"/>
                    <a:pt x="748" y="1762"/>
                  </a:cubicBezTo>
                  <a:cubicBezTo>
                    <a:pt x="749" y="1762"/>
                    <a:pt x="749" y="1762"/>
                    <a:pt x="749" y="1762"/>
                  </a:cubicBezTo>
                  <a:cubicBezTo>
                    <a:pt x="750" y="1762"/>
                    <a:pt x="750" y="1762"/>
                    <a:pt x="750" y="1762"/>
                  </a:cubicBezTo>
                  <a:cubicBezTo>
                    <a:pt x="748" y="1762"/>
                    <a:pt x="748" y="1762"/>
                    <a:pt x="748" y="1762"/>
                  </a:cubicBezTo>
                  <a:cubicBezTo>
                    <a:pt x="749" y="1762"/>
                    <a:pt x="749" y="1762"/>
                    <a:pt x="749" y="1762"/>
                  </a:cubicBezTo>
                  <a:cubicBezTo>
                    <a:pt x="750" y="1762"/>
                    <a:pt x="750" y="1762"/>
                    <a:pt x="750" y="1762"/>
                  </a:cubicBezTo>
                  <a:cubicBezTo>
                    <a:pt x="748" y="1762"/>
                    <a:pt x="748" y="1762"/>
                    <a:pt x="748" y="1762"/>
                  </a:cubicBezTo>
                  <a:cubicBezTo>
                    <a:pt x="751" y="1761"/>
                    <a:pt x="751" y="1761"/>
                    <a:pt x="751" y="1761"/>
                  </a:cubicBezTo>
                  <a:cubicBezTo>
                    <a:pt x="748" y="1761"/>
                    <a:pt x="748" y="1761"/>
                    <a:pt x="748" y="1761"/>
                  </a:cubicBezTo>
                  <a:cubicBezTo>
                    <a:pt x="748" y="1762"/>
                    <a:pt x="748" y="1762"/>
                    <a:pt x="748" y="1762"/>
                  </a:cubicBezTo>
                  <a:cubicBezTo>
                    <a:pt x="751" y="1761"/>
                    <a:pt x="751" y="1761"/>
                    <a:pt x="751" y="1761"/>
                  </a:cubicBezTo>
                  <a:cubicBezTo>
                    <a:pt x="748" y="1761"/>
                    <a:pt x="748" y="1761"/>
                    <a:pt x="748" y="1761"/>
                  </a:cubicBezTo>
                  <a:cubicBezTo>
                    <a:pt x="752" y="1761"/>
                    <a:pt x="752" y="1761"/>
                    <a:pt x="752" y="1761"/>
                  </a:cubicBezTo>
                  <a:cubicBezTo>
                    <a:pt x="749" y="1759"/>
                    <a:pt x="749" y="1759"/>
                    <a:pt x="749" y="1759"/>
                  </a:cubicBezTo>
                  <a:cubicBezTo>
                    <a:pt x="748" y="1760"/>
                    <a:pt x="748" y="1760"/>
                    <a:pt x="748" y="1761"/>
                  </a:cubicBezTo>
                  <a:cubicBezTo>
                    <a:pt x="752" y="1761"/>
                    <a:pt x="752" y="1761"/>
                    <a:pt x="752" y="1761"/>
                  </a:cubicBezTo>
                  <a:cubicBezTo>
                    <a:pt x="749" y="1759"/>
                    <a:pt x="749" y="1759"/>
                    <a:pt x="749" y="1759"/>
                  </a:cubicBezTo>
                  <a:cubicBezTo>
                    <a:pt x="752" y="1761"/>
                    <a:pt x="752" y="1761"/>
                    <a:pt x="752" y="1761"/>
                  </a:cubicBezTo>
                  <a:cubicBezTo>
                    <a:pt x="754" y="1758"/>
                    <a:pt x="754" y="1758"/>
                    <a:pt x="754" y="1758"/>
                  </a:cubicBezTo>
                  <a:cubicBezTo>
                    <a:pt x="754" y="1758"/>
                    <a:pt x="700" y="1727"/>
                    <a:pt x="645" y="1697"/>
                  </a:cubicBezTo>
                  <a:cubicBezTo>
                    <a:pt x="618" y="1682"/>
                    <a:pt x="590" y="1666"/>
                    <a:pt x="569" y="1655"/>
                  </a:cubicBezTo>
                  <a:cubicBezTo>
                    <a:pt x="558" y="1649"/>
                    <a:pt x="549" y="1645"/>
                    <a:pt x="542" y="1641"/>
                  </a:cubicBezTo>
                  <a:cubicBezTo>
                    <a:pt x="538" y="1639"/>
                    <a:pt x="536" y="1638"/>
                    <a:pt x="533" y="1637"/>
                  </a:cubicBezTo>
                  <a:cubicBezTo>
                    <a:pt x="532" y="1637"/>
                    <a:pt x="531" y="1636"/>
                    <a:pt x="531" y="1636"/>
                  </a:cubicBezTo>
                  <a:cubicBezTo>
                    <a:pt x="530" y="1636"/>
                    <a:pt x="530" y="1636"/>
                    <a:pt x="529" y="1636"/>
                  </a:cubicBezTo>
                  <a:cubicBezTo>
                    <a:pt x="529" y="1636"/>
                    <a:pt x="529" y="1636"/>
                    <a:pt x="528" y="1636"/>
                  </a:cubicBezTo>
                  <a:cubicBezTo>
                    <a:pt x="528" y="1636"/>
                    <a:pt x="527" y="1636"/>
                    <a:pt x="526" y="1636"/>
                  </a:cubicBezTo>
                  <a:cubicBezTo>
                    <a:pt x="526" y="1636"/>
                    <a:pt x="525" y="1636"/>
                    <a:pt x="524" y="1638"/>
                  </a:cubicBezTo>
                  <a:cubicBezTo>
                    <a:pt x="528" y="1640"/>
                    <a:pt x="528" y="1640"/>
                    <a:pt x="528" y="1640"/>
                  </a:cubicBezTo>
                  <a:cubicBezTo>
                    <a:pt x="524" y="1637"/>
                    <a:pt x="524" y="1637"/>
                    <a:pt x="524" y="1637"/>
                  </a:cubicBezTo>
                  <a:cubicBezTo>
                    <a:pt x="524" y="1638"/>
                    <a:pt x="524" y="1639"/>
                    <a:pt x="524" y="1640"/>
                  </a:cubicBezTo>
                  <a:cubicBezTo>
                    <a:pt x="524" y="1641"/>
                    <a:pt x="524" y="1641"/>
                    <a:pt x="524" y="1642"/>
                  </a:cubicBezTo>
                  <a:cubicBezTo>
                    <a:pt x="524" y="1642"/>
                    <a:pt x="525" y="1642"/>
                    <a:pt x="525" y="1643"/>
                  </a:cubicBezTo>
                  <a:cubicBezTo>
                    <a:pt x="526" y="1643"/>
                    <a:pt x="526" y="1643"/>
                    <a:pt x="526" y="1643"/>
                  </a:cubicBezTo>
                  <a:cubicBezTo>
                    <a:pt x="526" y="1644"/>
                    <a:pt x="528" y="1645"/>
                    <a:pt x="530" y="1646"/>
                  </a:cubicBezTo>
                  <a:cubicBezTo>
                    <a:pt x="545" y="1656"/>
                    <a:pt x="596" y="1688"/>
                    <a:pt x="643" y="1717"/>
                  </a:cubicBezTo>
                  <a:cubicBezTo>
                    <a:pt x="689" y="1746"/>
                    <a:pt x="732" y="1772"/>
                    <a:pt x="732" y="1772"/>
                  </a:cubicBezTo>
                  <a:cubicBezTo>
                    <a:pt x="734" y="1769"/>
                    <a:pt x="734" y="1769"/>
                    <a:pt x="734" y="1769"/>
                  </a:cubicBezTo>
                  <a:cubicBezTo>
                    <a:pt x="736" y="1765"/>
                    <a:pt x="736" y="1765"/>
                    <a:pt x="736" y="1765"/>
                  </a:cubicBezTo>
                  <a:cubicBezTo>
                    <a:pt x="513" y="1646"/>
                    <a:pt x="513" y="1646"/>
                    <a:pt x="513" y="1646"/>
                  </a:cubicBezTo>
                  <a:cubicBezTo>
                    <a:pt x="512" y="1645"/>
                    <a:pt x="509" y="1646"/>
                    <a:pt x="508" y="1648"/>
                  </a:cubicBezTo>
                  <a:cubicBezTo>
                    <a:pt x="508" y="1648"/>
                    <a:pt x="507" y="1649"/>
                    <a:pt x="507" y="1650"/>
                  </a:cubicBezTo>
                  <a:cubicBezTo>
                    <a:pt x="508" y="1651"/>
                    <a:pt x="508" y="1652"/>
                    <a:pt x="508" y="1653"/>
                  </a:cubicBezTo>
                  <a:cubicBezTo>
                    <a:pt x="509" y="1653"/>
                    <a:pt x="509" y="1654"/>
                    <a:pt x="510" y="1655"/>
                  </a:cubicBezTo>
                  <a:cubicBezTo>
                    <a:pt x="511" y="1656"/>
                    <a:pt x="513" y="1657"/>
                    <a:pt x="516" y="1659"/>
                  </a:cubicBezTo>
                  <a:cubicBezTo>
                    <a:pt x="524" y="1665"/>
                    <a:pt x="541" y="1675"/>
                    <a:pt x="561" y="1687"/>
                  </a:cubicBezTo>
                  <a:cubicBezTo>
                    <a:pt x="592" y="1705"/>
                    <a:pt x="630" y="1727"/>
                    <a:pt x="660" y="1745"/>
                  </a:cubicBezTo>
                  <a:cubicBezTo>
                    <a:pt x="675" y="1754"/>
                    <a:pt x="689" y="1762"/>
                    <a:pt x="698" y="1768"/>
                  </a:cubicBezTo>
                  <a:cubicBezTo>
                    <a:pt x="703" y="1771"/>
                    <a:pt x="706" y="1774"/>
                    <a:pt x="709" y="1776"/>
                  </a:cubicBezTo>
                  <a:cubicBezTo>
                    <a:pt x="710" y="1777"/>
                    <a:pt x="711" y="1778"/>
                    <a:pt x="712" y="1778"/>
                  </a:cubicBezTo>
                  <a:cubicBezTo>
                    <a:pt x="712" y="1778"/>
                    <a:pt x="712" y="1778"/>
                    <a:pt x="712" y="1778"/>
                  </a:cubicBezTo>
                  <a:cubicBezTo>
                    <a:pt x="712" y="1779"/>
                    <a:pt x="712" y="1779"/>
                    <a:pt x="712" y="1779"/>
                  </a:cubicBezTo>
                  <a:cubicBezTo>
                    <a:pt x="714" y="1777"/>
                    <a:pt x="714" y="1777"/>
                    <a:pt x="714" y="1777"/>
                  </a:cubicBezTo>
                  <a:cubicBezTo>
                    <a:pt x="711" y="1777"/>
                    <a:pt x="711" y="1777"/>
                    <a:pt x="711" y="1777"/>
                  </a:cubicBezTo>
                  <a:cubicBezTo>
                    <a:pt x="712" y="1778"/>
                    <a:pt x="712" y="1779"/>
                    <a:pt x="712" y="1779"/>
                  </a:cubicBezTo>
                  <a:cubicBezTo>
                    <a:pt x="714" y="1777"/>
                    <a:pt x="714" y="1777"/>
                    <a:pt x="714" y="1777"/>
                  </a:cubicBezTo>
                  <a:cubicBezTo>
                    <a:pt x="711" y="1777"/>
                    <a:pt x="711" y="1777"/>
                    <a:pt x="711" y="1777"/>
                  </a:cubicBezTo>
                  <a:cubicBezTo>
                    <a:pt x="715" y="1777"/>
                    <a:pt x="715" y="1777"/>
                    <a:pt x="715" y="1777"/>
                  </a:cubicBezTo>
                  <a:cubicBezTo>
                    <a:pt x="712" y="1775"/>
                    <a:pt x="712" y="1775"/>
                    <a:pt x="712" y="1775"/>
                  </a:cubicBezTo>
                  <a:cubicBezTo>
                    <a:pt x="712" y="1776"/>
                    <a:pt x="711" y="1776"/>
                    <a:pt x="711" y="1777"/>
                  </a:cubicBezTo>
                  <a:cubicBezTo>
                    <a:pt x="715" y="1777"/>
                    <a:pt x="715" y="1777"/>
                    <a:pt x="715" y="1777"/>
                  </a:cubicBezTo>
                  <a:cubicBezTo>
                    <a:pt x="712" y="1775"/>
                    <a:pt x="712" y="1775"/>
                    <a:pt x="712" y="1775"/>
                  </a:cubicBezTo>
                  <a:cubicBezTo>
                    <a:pt x="715" y="1777"/>
                    <a:pt x="715" y="1777"/>
                    <a:pt x="715" y="1777"/>
                  </a:cubicBezTo>
                  <a:cubicBezTo>
                    <a:pt x="717" y="1774"/>
                    <a:pt x="717" y="1774"/>
                    <a:pt x="717" y="1774"/>
                  </a:cubicBezTo>
                  <a:cubicBezTo>
                    <a:pt x="717" y="1774"/>
                    <a:pt x="667" y="1744"/>
                    <a:pt x="615" y="1715"/>
                  </a:cubicBezTo>
                  <a:cubicBezTo>
                    <a:pt x="590" y="1700"/>
                    <a:pt x="564" y="1685"/>
                    <a:pt x="544" y="1674"/>
                  </a:cubicBezTo>
                  <a:cubicBezTo>
                    <a:pt x="534" y="1669"/>
                    <a:pt x="525" y="1664"/>
                    <a:pt x="519" y="1661"/>
                  </a:cubicBezTo>
                  <a:cubicBezTo>
                    <a:pt x="516" y="1659"/>
                    <a:pt x="513" y="1658"/>
                    <a:pt x="512" y="1657"/>
                  </a:cubicBezTo>
                  <a:cubicBezTo>
                    <a:pt x="511" y="1657"/>
                    <a:pt x="510" y="1656"/>
                    <a:pt x="509" y="1656"/>
                  </a:cubicBezTo>
                  <a:cubicBezTo>
                    <a:pt x="509" y="1656"/>
                    <a:pt x="508" y="1656"/>
                    <a:pt x="508" y="1656"/>
                  </a:cubicBezTo>
                  <a:cubicBezTo>
                    <a:pt x="507" y="1656"/>
                    <a:pt x="507" y="1655"/>
                    <a:pt x="506" y="1655"/>
                  </a:cubicBezTo>
                  <a:cubicBezTo>
                    <a:pt x="506" y="1655"/>
                    <a:pt x="506" y="1655"/>
                    <a:pt x="505" y="1656"/>
                  </a:cubicBezTo>
                  <a:cubicBezTo>
                    <a:pt x="504" y="1656"/>
                    <a:pt x="503" y="1656"/>
                    <a:pt x="503" y="1657"/>
                  </a:cubicBezTo>
                  <a:cubicBezTo>
                    <a:pt x="503" y="1657"/>
                    <a:pt x="503" y="1657"/>
                    <a:pt x="503" y="1657"/>
                  </a:cubicBezTo>
                  <a:cubicBezTo>
                    <a:pt x="502" y="1658"/>
                    <a:pt x="502" y="1659"/>
                    <a:pt x="502" y="1660"/>
                  </a:cubicBezTo>
                  <a:cubicBezTo>
                    <a:pt x="502" y="1661"/>
                    <a:pt x="503" y="1662"/>
                    <a:pt x="503" y="1662"/>
                  </a:cubicBezTo>
                  <a:cubicBezTo>
                    <a:pt x="503" y="1663"/>
                    <a:pt x="504" y="1664"/>
                    <a:pt x="505" y="1664"/>
                  </a:cubicBezTo>
                  <a:cubicBezTo>
                    <a:pt x="506" y="1665"/>
                    <a:pt x="508" y="1667"/>
                    <a:pt x="510" y="1669"/>
                  </a:cubicBezTo>
                  <a:cubicBezTo>
                    <a:pt x="519" y="1675"/>
                    <a:pt x="535" y="1685"/>
                    <a:pt x="555" y="1697"/>
                  </a:cubicBezTo>
                  <a:cubicBezTo>
                    <a:pt x="585" y="1715"/>
                    <a:pt x="623" y="1737"/>
                    <a:pt x="653" y="1755"/>
                  </a:cubicBezTo>
                  <a:cubicBezTo>
                    <a:pt x="668" y="1764"/>
                    <a:pt x="681" y="1772"/>
                    <a:pt x="690" y="1778"/>
                  </a:cubicBezTo>
                  <a:cubicBezTo>
                    <a:pt x="695" y="1781"/>
                    <a:pt x="699" y="1783"/>
                    <a:pt x="701" y="1785"/>
                  </a:cubicBezTo>
                  <a:cubicBezTo>
                    <a:pt x="703" y="1786"/>
                    <a:pt x="704" y="1787"/>
                    <a:pt x="704" y="1787"/>
                  </a:cubicBezTo>
                  <a:cubicBezTo>
                    <a:pt x="704" y="1787"/>
                    <a:pt x="704" y="1787"/>
                    <a:pt x="704" y="1787"/>
                  </a:cubicBezTo>
                  <a:cubicBezTo>
                    <a:pt x="704" y="1787"/>
                    <a:pt x="704" y="1787"/>
                    <a:pt x="704" y="1787"/>
                  </a:cubicBezTo>
                  <a:cubicBezTo>
                    <a:pt x="706" y="1786"/>
                    <a:pt x="706" y="1786"/>
                    <a:pt x="706" y="1786"/>
                  </a:cubicBezTo>
                  <a:cubicBezTo>
                    <a:pt x="704" y="1787"/>
                    <a:pt x="704" y="1787"/>
                    <a:pt x="704" y="1787"/>
                  </a:cubicBezTo>
                  <a:cubicBezTo>
                    <a:pt x="704" y="1787"/>
                    <a:pt x="704" y="1787"/>
                    <a:pt x="704" y="1787"/>
                  </a:cubicBezTo>
                  <a:cubicBezTo>
                    <a:pt x="706" y="1786"/>
                    <a:pt x="706" y="1786"/>
                    <a:pt x="706" y="1786"/>
                  </a:cubicBezTo>
                  <a:cubicBezTo>
                    <a:pt x="704" y="1787"/>
                    <a:pt x="704" y="1787"/>
                    <a:pt x="704" y="1787"/>
                  </a:cubicBezTo>
                  <a:cubicBezTo>
                    <a:pt x="707" y="1785"/>
                    <a:pt x="707" y="1785"/>
                    <a:pt x="707" y="1785"/>
                  </a:cubicBezTo>
                  <a:cubicBezTo>
                    <a:pt x="704" y="1785"/>
                    <a:pt x="704" y="1785"/>
                    <a:pt x="704" y="1785"/>
                  </a:cubicBezTo>
                  <a:cubicBezTo>
                    <a:pt x="704" y="1786"/>
                    <a:pt x="704" y="1787"/>
                    <a:pt x="704" y="1787"/>
                  </a:cubicBezTo>
                  <a:cubicBezTo>
                    <a:pt x="707" y="1785"/>
                    <a:pt x="707" y="1785"/>
                    <a:pt x="707" y="1785"/>
                  </a:cubicBezTo>
                  <a:cubicBezTo>
                    <a:pt x="704" y="1785"/>
                    <a:pt x="704" y="1785"/>
                    <a:pt x="704" y="1785"/>
                  </a:cubicBezTo>
                  <a:cubicBezTo>
                    <a:pt x="708" y="1785"/>
                    <a:pt x="708" y="1785"/>
                    <a:pt x="708" y="1785"/>
                  </a:cubicBezTo>
                  <a:cubicBezTo>
                    <a:pt x="704" y="1783"/>
                    <a:pt x="704" y="1783"/>
                    <a:pt x="704" y="1783"/>
                  </a:cubicBezTo>
                  <a:cubicBezTo>
                    <a:pt x="704" y="1784"/>
                    <a:pt x="704" y="1785"/>
                    <a:pt x="704" y="1785"/>
                  </a:cubicBezTo>
                  <a:cubicBezTo>
                    <a:pt x="708" y="1785"/>
                    <a:pt x="708" y="1785"/>
                    <a:pt x="708" y="1785"/>
                  </a:cubicBezTo>
                  <a:cubicBezTo>
                    <a:pt x="704" y="1783"/>
                    <a:pt x="704" y="1783"/>
                    <a:pt x="704" y="1783"/>
                  </a:cubicBezTo>
                  <a:cubicBezTo>
                    <a:pt x="708" y="1785"/>
                    <a:pt x="708" y="1785"/>
                    <a:pt x="708" y="1785"/>
                  </a:cubicBezTo>
                  <a:cubicBezTo>
                    <a:pt x="710" y="1782"/>
                    <a:pt x="710" y="1782"/>
                    <a:pt x="710" y="1782"/>
                  </a:cubicBezTo>
                  <a:cubicBezTo>
                    <a:pt x="710" y="1782"/>
                    <a:pt x="658" y="1752"/>
                    <a:pt x="606" y="1723"/>
                  </a:cubicBezTo>
                  <a:cubicBezTo>
                    <a:pt x="580" y="1708"/>
                    <a:pt x="554" y="1694"/>
                    <a:pt x="534" y="1683"/>
                  </a:cubicBezTo>
                  <a:cubicBezTo>
                    <a:pt x="524" y="1677"/>
                    <a:pt x="516" y="1672"/>
                    <a:pt x="509" y="1669"/>
                  </a:cubicBezTo>
                  <a:cubicBezTo>
                    <a:pt x="506" y="1668"/>
                    <a:pt x="504" y="1666"/>
                    <a:pt x="502" y="1665"/>
                  </a:cubicBezTo>
                  <a:cubicBezTo>
                    <a:pt x="501" y="1665"/>
                    <a:pt x="500" y="1665"/>
                    <a:pt x="500" y="1664"/>
                  </a:cubicBezTo>
                  <a:cubicBezTo>
                    <a:pt x="499" y="1664"/>
                    <a:pt x="499" y="1664"/>
                    <a:pt x="499" y="1664"/>
                  </a:cubicBezTo>
                  <a:cubicBezTo>
                    <a:pt x="498" y="1664"/>
                    <a:pt x="498" y="1664"/>
                    <a:pt x="498" y="1664"/>
                  </a:cubicBezTo>
                  <a:cubicBezTo>
                    <a:pt x="498" y="1664"/>
                    <a:pt x="498" y="1664"/>
                    <a:pt x="497" y="1664"/>
                  </a:cubicBezTo>
                  <a:cubicBezTo>
                    <a:pt x="497" y="1664"/>
                    <a:pt x="496" y="1664"/>
                    <a:pt x="496" y="1664"/>
                  </a:cubicBezTo>
                  <a:cubicBezTo>
                    <a:pt x="495" y="1664"/>
                    <a:pt x="494" y="1665"/>
                    <a:pt x="494" y="1666"/>
                  </a:cubicBezTo>
                  <a:cubicBezTo>
                    <a:pt x="493" y="1667"/>
                    <a:pt x="493" y="1670"/>
                    <a:pt x="495" y="1671"/>
                  </a:cubicBezTo>
                  <a:cubicBezTo>
                    <a:pt x="693" y="1795"/>
                    <a:pt x="693" y="1795"/>
                    <a:pt x="693" y="1795"/>
                  </a:cubicBezTo>
                  <a:cubicBezTo>
                    <a:pt x="695" y="1792"/>
                    <a:pt x="695" y="1792"/>
                    <a:pt x="695" y="1792"/>
                  </a:cubicBezTo>
                  <a:cubicBezTo>
                    <a:pt x="692" y="1789"/>
                    <a:pt x="692" y="1789"/>
                    <a:pt x="692" y="1789"/>
                  </a:cubicBezTo>
                  <a:cubicBezTo>
                    <a:pt x="695" y="1791"/>
                    <a:pt x="695" y="1791"/>
                    <a:pt x="695" y="1791"/>
                  </a:cubicBezTo>
                  <a:cubicBezTo>
                    <a:pt x="694" y="1788"/>
                    <a:pt x="694" y="1788"/>
                    <a:pt x="694" y="1788"/>
                  </a:cubicBezTo>
                  <a:cubicBezTo>
                    <a:pt x="693" y="1788"/>
                    <a:pt x="693" y="1789"/>
                    <a:pt x="692" y="1789"/>
                  </a:cubicBezTo>
                  <a:cubicBezTo>
                    <a:pt x="695" y="1791"/>
                    <a:pt x="695" y="1791"/>
                    <a:pt x="695" y="1791"/>
                  </a:cubicBezTo>
                  <a:cubicBezTo>
                    <a:pt x="694" y="1788"/>
                    <a:pt x="694" y="1788"/>
                    <a:pt x="694" y="1788"/>
                  </a:cubicBezTo>
                  <a:cubicBezTo>
                    <a:pt x="695" y="1791"/>
                    <a:pt x="695" y="1791"/>
                    <a:pt x="695" y="1791"/>
                  </a:cubicBezTo>
                  <a:cubicBezTo>
                    <a:pt x="695" y="1788"/>
                    <a:pt x="695" y="1788"/>
                    <a:pt x="695" y="1788"/>
                  </a:cubicBezTo>
                  <a:cubicBezTo>
                    <a:pt x="695" y="1788"/>
                    <a:pt x="694" y="1788"/>
                    <a:pt x="694" y="1788"/>
                  </a:cubicBezTo>
                  <a:cubicBezTo>
                    <a:pt x="695" y="1791"/>
                    <a:pt x="695" y="1791"/>
                    <a:pt x="695" y="1791"/>
                  </a:cubicBezTo>
                  <a:cubicBezTo>
                    <a:pt x="695" y="1788"/>
                    <a:pt x="695" y="1788"/>
                    <a:pt x="695" y="1788"/>
                  </a:cubicBezTo>
                  <a:cubicBezTo>
                    <a:pt x="695" y="1789"/>
                    <a:pt x="695" y="1789"/>
                    <a:pt x="695" y="1789"/>
                  </a:cubicBezTo>
                  <a:cubicBezTo>
                    <a:pt x="695" y="1788"/>
                    <a:pt x="695" y="1788"/>
                    <a:pt x="695" y="1788"/>
                  </a:cubicBezTo>
                  <a:cubicBezTo>
                    <a:pt x="695" y="1788"/>
                    <a:pt x="695" y="1788"/>
                    <a:pt x="695" y="1788"/>
                  </a:cubicBezTo>
                  <a:cubicBezTo>
                    <a:pt x="695" y="1789"/>
                    <a:pt x="695" y="1789"/>
                    <a:pt x="695" y="1789"/>
                  </a:cubicBezTo>
                  <a:cubicBezTo>
                    <a:pt x="695" y="1788"/>
                    <a:pt x="695" y="1788"/>
                    <a:pt x="695" y="1788"/>
                  </a:cubicBezTo>
                  <a:cubicBezTo>
                    <a:pt x="695" y="1788"/>
                    <a:pt x="694" y="1788"/>
                    <a:pt x="694" y="1788"/>
                  </a:cubicBezTo>
                  <a:cubicBezTo>
                    <a:pt x="691" y="1787"/>
                    <a:pt x="686" y="1784"/>
                    <a:pt x="678" y="1781"/>
                  </a:cubicBezTo>
                  <a:cubicBezTo>
                    <a:pt x="653" y="1768"/>
                    <a:pt x="606" y="1742"/>
                    <a:pt x="565" y="1719"/>
                  </a:cubicBezTo>
                  <a:cubicBezTo>
                    <a:pt x="544" y="1707"/>
                    <a:pt x="526" y="1697"/>
                    <a:pt x="512" y="1689"/>
                  </a:cubicBezTo>
                  <a:cubicBezTo>
                    <a:pt x="505" y="1685"/>
                    <a:pt x="499" y="1682"/>
                    <a:pt x="495" y="1679"/>
                  </a:cubicBezTo>
                  <a:cubicBezTo>
                    <a:pt x="493" y="1678"/>
                    <a:pt x="491" y="1677"/>
                    <a:pt x="490" y="1677"/>
                  </a:cubicBezTo>
                  <a:cubicBezTo>
                    <a:pt x="489" y="1677"/>
                    <a:pt x="489" y="1676"/>
                    <a:pt x="488" y="1676"/>
                  </a:cubicBezTo>
                  <a:cubicBezTo>
                    <a:pt x="488" y="1676"/>
                    <a:pt x="488" y="1676"/>
                    <a:pt x="488" y="1676"/>
                  </a:cubicBezTo>
                  <a:cubicBezTo>
                    <a:pt x="487" y="1676"/>
                    <a:pt x="487" y="1676"/>
                    <a:pt x="487" y="1676"/>
                  </a:cubicBezTo>
                  <a:cubicBezTo>
                    <a:pt x="487" y="1676"/>
                    <a:pt x="487" y="1675"/>
                    <a:pt x="486" y="1675"/>
                  </a:cubicBezTo>
                  <a:cubicBezTo>
                    <a:pt x="486" y="1675"/>
                    <a:pt x="485" y="1675"/>
                    <a:pt x="485" y="1676"/>
                  </a:cubicBezTo>
                  <a:cubicBezTo>
                    <a:pt x="484" y="1676"/>
                    <a:pt x="483" y="1676"/>
                    <a:pt x="483" y="1677"/>
                  </a:cubicBezTo>
                  <a:cubicBezTo>
                    <a:pt x="482" y="1679"/>
                    <a:pt x="482" y="1682"/>
                    <a:pt x="484" y="1683"/>
                  </a:cubicBezTo>
                  <a:cubicBezTo>
                    <a:pt x="678" y="1804"/>
                    <a:pt x="678" y="1804"/>
                    <a:pt x="678" y="1804"/>
                  </a:cubicBezTo>
                  <a:cubicBezTo>
                    <a:pt x="680" y="1801"/>
                    <a:pt x="680" y="1801"/>
                    <a:pt x="680" y="1801"/>
                  </a:cubicBezTo>
                  <a:cubicBezTo>
                    <a:pt x="682" y="1797"/>
                    <a:pt x="682" y="1797"/>
                    <a:pt x="682" y="1797"/>
                  </a:cubicBezTo>
                  <a:cubicBezTo>
                    <a:pt x="682" y="1797"/>
                    <a:pt x="634" y="1770"/>
                    <a:pt x="584" y="1742"/>
                  </a:cubicBezTo>
                  <a:cubicBezTo>
                    <a:pt x="559" y="1728"/>
                    <a:pt x="534" y="1714"/>
                    <a:pt x="514" y="1704"/>
                  </a:cubicBezTo>
                  <a:cubicBezTo>
                    <a:pt x="504" y="1698"/>
                    <a:pt x="495" y="1694"/>
                    <a:pt x="488" y="1691"/>
                  </a:cubicBezTo>
                  <a:cubicBezTo>
                    <a:pt x="485" y="1690"/>
                    <a:pt x="482" y="1688"/>
                    <a:pt x="480" y="1687"/>
                  </a:cubicBezTo>
                  <a:cubicBezTo>
                    <a:pt x="479" y="1687"/>
                    <a:pt x="478" y="1687"/>
                    <a:pt x="477" y="1686"/>
                  </a:cubicBezTo>
                  <a:cubicBezTo>
                    <a:pt x="476" y="1686"/>
                    <a:pt x="475" y="1686"/>
                    <a:pt x="474" y="1686"/>
                  </a:cubicBezTo>
                  <a:cubicBezTo>
                    <a:pt x="474" y="1686"/>
                    <a:pt x="473" y="1686"/>
                    <a:pt x="472" y="1686"/>
                  </a:cubicBezTo>
                  <a:cubicBezTo>
                    <a:pt x="472" y="1686"/>
                    <a:pt x="471" y="1687"/>
                    <a:pt x="470" y="1688"/>
                  </a:cubicBezTo>
                  <a:cubicBezTo>
                    <a:pt x="469" y="1689"/>
                    <a:pt x="469" y="1690"/>
                    <a:pt x="470" y="1691"/>
                  </a:cubicBezTo>
                  <a:cubicBezTo>
                    <a:pt x="470" y="1692"/>
                    <a:pt x="470" y="1693"/>
                    <a:pt x="471" y="1694"/>
                  </a:cubicBezTo>
                  <a:cubicBezTo>
                    <a:pt x="659" y="1811"/>
                    <a:pt x="659" y="1811"/>
                    <a:pt x="659" y="1811"/>
                  </a:cubicBezTo>
                  <a:cubicBezTo>
                    <a:pt x="661" y="1807"/>
                    <a:pt x="661" y="1807"/>
                    <a:pt x="661" y="1807"/>
                  </a:cubicBezTo>
                  <a:cubicBezTo>
                    <a:pt x="663" y="1804"/>
                    <a:pt x="663" y="1804"/>
                    <a:pt x="663" y="1804"/>
                  </a:cubicBezTo>
                  <a:cubicBezTo>
                    <a:pt x="663" y="1804"/>
                    <a:pt x="615" y="1776"/>
                    <a:pt x="566" y="1749"/>
                  </a:cubicBezTo>
                  <a:cubicBezTo>
                    <a:pt x="542" y="1735"/>
                    <a:pt x="517" y="1721"/>
                    <a:pt x="499" y="1711"/>
                  </a:cubicBezTo>
                  <a:cubicBezTo>
                    <a:pt x="490" y="1706"/>
                    <a:pt x="482" y="1701"/>
                    <a:pt x="476" y="1698"/>
                  </a:cubicBezTo>
                  <a:cubicBezTo>
                    <a:pt x="473" y="1697"/>
                    <a:pt x="471" y="1696"/>
                    <a:pt x="469" y="1695"/>
                  </a:cubicBezTo>
                  <a:cubicBezTo>
                    <a:pt x="469" y="1694"/>
                    <a:pt x="468" y="1694"/>
                    <a:pt x="467" y="1694"/>
                  </a:cubicBezTo>
                  <a:cubicBezTo>
                    <a:pt x="466" y="1693"/>
                    <a:pt x="466" y="1693"/>
                    <a:pt x="466" y="1693"/>
                  </a:cubicBezTo>
                  <a:cubicBezTo>
                    <a:pt x="466" y="1693"/>
                    <a:pt x="466" y="1693"/>
                    <a:pt x="466" y="1693"/>
                  </a:cubicBezTo>
                  <a:cubicBezTo>
                    <a:pt x="466" y="1693"/>
                    <a:pt x="465" y="1693"/>
                    <a:pt x="465" y="1693"/>
                  </a:cubicBezTo>
                  <a:cubicBezTo>
                    <a:pt x="464" y="1693"/>
                    <a:pt x="464" y="1693"/>
                    <a:pt x="463" y="1693"/>
                  </a:cubicBezTo>
                  <a:cubicBezTo>
                    <a:pt x="463" y="1693"/>
                    <a:pt x="462" y="1694"/>
                    <a:pt x="461" y="1695"/>
                  </a:cubicBezTo>
                  <a:cubicBezTo>
                    <a:pt x="461" y="1695"/>
                    <a:pt x="461" y="1695"/>
                    <a:pt x="461" y="1695"/>
                  </a:cubicBezTo>
                  <a:cubicBezTo>
                    <a:pt x="461" y="1696"/>
                    <a:pt x="461" y="1697"/>
                    <a:pt x="461" y="1697"/>
                  </a:cubicBezTo>
                  <a:cubicBezTo>
                    <a:pt x="461" y="1698"/>
                    <a:pt x="461" y="1699"/>
                    <a:pt x="461" y="1700"/>
                  </a:cubicBezTo>
                  <a:cubicBezTo>
                    <a:pt x="462" y="1701"/>
                    <a:pt x="462" y="1701"/>
                    <a:pt x="463" y="1702"/>
                  </a:cubicBezTo>
                  <a:cubicBezTo>
                    <a:pt x="464" y="1703"/>
                    <a:pt x="466" y="1704"/>
                    <a:pt x="468" y="1706"/>
                  </a:cubicBezTo>
                  <a:cubicBezTo>
                    <a:pt x="476" y="1712"/>
                    <a:pt x="491" y="1722"/>
                    <a:pt x="509" y="1733"/>
                  </a:cubicBezTo>
                  <a:cubicBezTo>
                    <a:pt x="564" y="1767"/>
                    <a:pt x="647" y="1816"/>
                    <a:pt x="647" y="1816"/>
                  </a:cubicBezTo>
                  <a:cubicBezTo>
                    <a:pt x="649" y="1812"/>
                    <a:pt x="649" y="1812"/>
                    <a:pt x="649" y="1812"/>
                  </a:cubicBezTo>
                  <a:cubicBezTo>
                    <a:pt x="651" y="1809"/>
                    <a:pt x="651" y="1809"/>
                    <a:pt x="651" y="1809"/>
                  </a:cubicBezTo>
                  <a:cubicBezTo>
                    <a:pt x="651" y="1809"/>
                    <a:pt x="604" y="1782"/>
                    <a:pt x="555" y="1756"/>
                  </a:cubicBezTo>
                  <a:cubicBezTo>
                    <a:pt x="531" y="1743"/>
                    <a:pt x="506" y="1730"/>
                    <a:pt x="487" y="1720"/>
                  </a:cubicBezTo>
                  <a:cubicBezTo>
                    <a:pt x="477" y="1715"/>
                    <a:pt x="469" y="1711"/>
                    <a:pt x="463" y="1708"/>
                  </a:cubicBezTo>
                  <a:cubicBezTo>
                    <a:pt x="460" y="1706"/>
                    <a:pt x="457" y="1705"/>
                    <a:pt x="455" y="1704"/>
                  </a:cubicBezTo>
                  <a:cubicBezTo>
                    <a:pt x="454" y="1704"/>
                    <a:pt x="453" y="1703"/>
                    <a:pt x="452" y="1703"/>
                  </a:cubicBezTo>
                  <a:cubicBezTo>
                    <a:pt x="451" y="1703"/>
                    <a:pt x="451" y="1703"/>
                    <a:pt x="450" y="1703"/>
                  </a:cubicBezTo>
                  <a:cubicBezTo>
                    <a:pt x="449" y="1703"/>
                    <a:pt x="449" y="1703"/>
                    <a:pt x="448" y="1703"/>
                  </a:cubicBezTo>
                  <a:cubicBezTo>
                    <a:pt x="447" y="1703"/>
                    <a:pt x="446" y="1704"/>
                    <a:pt x="446" y="1705"/>
                  </a:cubicBezTo>
                  <a:cubicBezTo>
                    <a:pt x="445" y="1707"/>
                    <a:pt x="445" y="1709"/>
                    <a:pt x="447" y="1710"/>
                  </a:cubicBezTo>
                  <a:cubicBezTo>
                    <a:pt x="636" y="1828"/>
                    <a:pt x="636" y="1828"/>
                    <a:pt x="636" y="1828"/>
                  </a:cubicBezTo>
                  <a:cubicBezTo>
                    <a:pt x="638" y="1825"/>
                    <a:pt x="638" y="1825"/>
                    <a:pt x="638" y="1825"/>
                  </a:cubicBezTo>
                  <a:cubicBezTo>
                    <a:pt x="634" y="1823"/>
                    <a:pt x="634" y="1823"/>
                    <a:pt x="634" y="1823"/>
                  </a:cubicBezTo>
                  <a:cubicBezTo>
                    <a:pt x="638" y="1825"/>
                    <a:pt x="638" y="1825"/>
                    <a:pt x="638" y="1825"/>
                  </a:cubicBezTo>
                  <a:cubicBezTo>
                    <a:pt x="636" y="1821"/>
                    <a:pt x="636" y="1821"/>
                    <a:pt x="636" y="1821"/>
                  </a:cubicBezTo>
                  <a:cubicBezTo>
                    <a:pt x="636" y="1821"/>
                    <a:pt x="635" y="1822"/>
                    <a:pt x="634" y="1823"/>
                  </a:cubicBezTo>
                  <a:cubicBezTo>
                    <a:pt x="638" y="1825"/>
                    <a:pt x="638" y="1825"/>
                    <a:pt x="638" y="1825"/>
                  </a:cubicBezTo>
                  <a:cubicBezTo>
                    <a:pt x="636" y="1821"/>
                    <a:pt x="636" y="1821"/>
                    <a:pt x="636" y="1821"/>
                  </a:cubicBezTo>
                  <a:cubicBezTo>
                    <a:pt x="637" y="1824"/>
                    <a:pt x="637" y="1824"/>
                    <a:pt x="637" y="1824"/>
                  </a:cubicBezTo>
                  <a:cubicBezTo>
                    <a:pt x="637" y="1821"/>
                    <a:pt x="637" y="1821"/>
                    <a:pt x="637" y="1821"/>
                  </a:cubicBezTo>
                  <a:cubicBezTo>
                    <a:pt x="637" y="1821"/>
                    <a:pt x="637" y="1821"/>
                    <a:pt x="636" y="1821"/>
                  </a:cubicBezTo>
                  <a:cubicBezTo>
                    <a:pt x="637" y="1824"/>
                    <a:pt x="637" y="1824"/>
                    <a:pt x="637" y="1824"/>
                  </a:cubicBezTo>
                  <a:cubicBezTo>
                    <a:pt x="637" y="1821"/>
                    <a:pt x="637" y="1821"/>
                    <a:pt x="637" y="1821"/>
                  </a:cubicBezTo>
                  <a:cubicBezTo>
                    <a:pt x="637" y="1823"/>
                    <a:pt x="637" y="1823"/>
                    <a:pt x="637" y="1823"/>
                  </a:cubicBezTo>
                  <a:cubicBezTo>
                    <a:pt x="638" y="1821"/>
                    <a:pt x="638" y="1821"/>
                    <a:pt x="638" y="1821"/>
                  </a:cubicBezTo>
                  <a:cubicBezTo>
                    <a:pt x="637" y="1821"/>
                    <a:pt x="637" y="1821"/>
                    <a:pt x="637" y="1821"/>
                  </a:cubicBezTo>
                  <a:cubicBezTo>
                    <a:pt x="637" y="1823"/>
                    <a:pt x="637" y="1823"/>
                    <a:pt x="637" y="1823"/>
                  </a:cubicBezTo>
                  <a:cubicBezTo>
                    <a:pt x="638" y="1821"/>
                    <a:pt x="638" y="1821"/>
                    <a:pt x="638" y="1821"/>
                  </a:cubicBezTo>
                  <a:cubicBezTo>
                    <a:pt x="638" y="1821"/>
                    <a:pt x="638" y="1821"/>
                    <a:pt x="638" y="1821"/>
                  </a:cubicBezTo>
                  <a:cubicBezTo>
                    <a:pt x="638" y="1821"/>
                    <a:pt x="638" y="1821"/>
                    <a:pt x="638" y="1821"/>
                  </a:cubicBezTo>
                  <a:cubicBezTo>
                    <a:pt x="638" y="1821"/>
                    <a:pt x="638" y="1821"/>
                    <a:pt x="638" y="1821"/>
                  </a:cubicBezTo>
                  <a:cubicBezTo>
                    <a:pt x="638" y="1821"/>
                    <a:pt x="638" y="1821"/>
                    <a:pt x="638" y="1821"/>
                  </a:cubicBezTo>
                  <a:cubicBezTo>
                    <a:pt x="638" y="1821"/>
                    <a:pt x="638" y="1821"/>
                    <a:pt x="638" y="1821"/>
                  </a:cubicBezTo>
                  <a:cubicBezTo>
                    <a:pt x="637" y="1821"/>
                    <a:pt x="636" y="1820"/>
                    <a:pt x="634" y="1820"/>
                  </a:cubicBezTo>
                  <a:cubicBezTo>
                    <a:pt x="626" y="1816"/>
                    <a:pt x="610" y="1808"/>
                    <a:pt x="591" y="1797"/>
                  </a:cubicBezTo>
                  <a:cubicBezTo>
                    <a:pt x="561" y="1781"/>
                    <a:pt x="524" y="1760"/>
                    <a:pt x="494" y="1743"/>
                  </a:cubicBezTo>
                  <a:cubicBezTo>
                    <a:pt x="480" y="1734"/>
                    <a:pt x="467" y="1726"/>
                    <a:pt x="457" y="1721"/>
                  </a:cubicBezTo>
                  <a:cubicBezTo>
                    <a:pt x="452" y="1718"/>
                    <a:pt x="449" y="1716"/>
                    <a:pt x="446" y="1715"/>
                  </a:cubicBezTo>
                  <a:cubicBezTo>
                    <a:pt x="444" y="1713"/>
                    <a:pt x="442" y="1712"/>
                    <a:pt x="442" y="1712"/>
                  </a:cubicBezTo>
                  <a:cubicBezTo>
                    <a:pt x="440" y="1711"/>
                    <a:pt x="438" y="1712"/>
                    <a:pt x="437" y="1714"/>
                  </a:cubicBezTo>
                  <a:cubicBezTo>
                    <a:pt x="436" y="1716"/>
                    <a:pt x="436" y="1718"/>
                    <a:pt x="438" y="1719"/>
                  </a:cubicBezTo>
                  <a:cubicBezTo>
                    <a:pt x="618" y="1832"/>
                    <a:pt x="618" y="1832"/>
                    <a:pt x="618" y="1832"/>
                  </a:cubicBezTo>
                  <a:cubicBezTo>
                    <a:pt x="620" y="1828"/>
                    <a:pt x="620" y="1828"/>
                    <a:pt x="620" y="1828"/>
                  </a:cubicBezTo>
                  <a:cubicBezTo>
                    <a:pt x="617" y="1826"/>
                    <a:pt x="617" y="1826"/>
                    <a:pt x="617" y="1826"/>
                  </a:cubicBezTo>
                  <a:cubicBezTo>
                    <a:pt x="620" y="1828"/>
                    <a:pt x="620" y="1828"/>
                    <a:pt x="620" y="1828"/>
                  </a:cubicBezTo>
                  <a:cubicBezTo>
                    <a:pt x="619" y="1825"/>
                    <a:pt x="619" y="1825"/>
                    <a:pt x="619" y="1825"/>
                  </a:cubicBezTo>
                  <a:cubicBezTo>
                    <a:pt x="618" y="1825"/>
                    <a:pt x="618" y="1825"/>
                    <a:pt x="617" y="1826"/>
                  </a:cubicBezTo>
                  <a:cubicBezTo>
                    <a:pt x="620" y="1828"/>
                    <a:pt x="620" y="1828"/>
                    <a:pt x="620" y="1828"/>
                  </a:cubicBezTo>
                  <a:cubicBezTo>
                    <a:pt x="619" y="1825"/>
                    <a:pt x="619" y="1825"/>
                    <a:pt x="619" y="1825"/>
                  </a:cubicBezTo>
                  <a:cubicBezTo>
                    <a:pt x="620" y="1828"/>
                    <a:pt x="620" y="1828"/>
                    <a:pt x="620" y="1828"/>
                  </a:cubicBezTo>
                  <a:cubicBezTo>
                    <a:pt x="620" y="1824"/>
                    <a:pt x="620" y="1824"/>
                    <a:pt x="620" y="1824"/>
                  </a:cubicBezTo>
                  <a:cubicBezTo>
                    <a:pt x="620" y="1824"/>
                    <a:pt x="620" y="1824"/>
                    <a:pt x="619" y="1825"/>
                  </a:cubicBezTo>
                  <a:cubicBezTo>
                    <a:pt x="620" y="1828"/>
                    <a:pt x="620" y="1828"/>
                    <a:pt x="620" y="1828"/>
                  </a:cubicBezTo>
                  <a:cubicBezTo>
                    <a:pt x="620" y="1824"/>
                    <a:pt x="620" y="1824"/>
                    <a:pt x="620" y="1824"/>
                  </a:cubicBezTo>
                  <a:cubicBezTo>
                    <a:pt x="620" y="1827"/>
                    <a:pt x="620" y="1827"/>
                    <a:pt x="620" y="1827"/>
                  </a:cubicBezTo>
                  <a:cubicBezTo>
                    <a:pt x="620" y="1824"/>
                    <a:pt x="620" y="1824"/>
                    <a:pt x="620" y="1824"/>
                  </a:cubicBezTo>
                  <a:cubicBezTo>
                    <a:pt x="620" y="1824"/>
                    <a:pt x="620" y="1824"/>
                    <a:pt x="620" y="1824"/>
                  </a:cubicBezTo>
                  <a:cubicBezTo>
                    <a:pt x="620" y="1827"/>
                    <a:pt x="620" y="1827"/>
                    <a:pt x="620" y="1827"/>
                  </a:cubicBezTo>
                  <a:cubicBezTo>
                    <a:pt x="620" y="1824"/>
                    <a:pt x="620" y="1824"/>
                    <a:pt x="620" y="1824"/>
                  </a:cubicBezTo>
                  <a:cubicBezTo>
                    <a:pt x="620" y="1825"/>
                    <a:pt x="620" y="1825"/>
                    <a:pt x="620" y="1825"/>
                  </a:cubicBezTo>
                  <a:cubicBezTo>
                    <a:pt x="620" y="1825"/>
                    <a:pt x="620" y="1825"/>
                    <a:pt x="620" y="1825"/>
                  </a:cubicBezTo>
                  <a:cubicBezTo>
                    <a:pt x="620" y="1824"/>
                    <a:pt x="620" y="1824"/>
                    <a:pt x="620" y="1824"/>
                  </a:cubicBezTo>
                  <a:cubicBezTo>
                    <a:pt x="620" y="1825"/>
                    <a:pt x="620" y="1825"/>
                    <a:pt x="620" y="1825"/>
                  </a:cubicBezTo>
                  <a:cubicBezTo>
                    <a:pt x="620" y="1825"/>
                    <a:pt x="620" y="1825"/>
                    <a:pt x="620" y="1825"/>
                  </a:cubicBezTo>
                  <a:cubicBezTo>
                    <a:pt x="620" y="1825"/>
                    <a:pt x="620" y="1824"/>
                    <a:pt x="619" y="1824"/>
                  </a:cubicBezTo>
                  <a:cubicBezTo>
                    <a:pt x="617" y="1823"/>
                    <a:pt x="612" y="1821"/>
                    <a:pt x="606" y="1818"/>
                  </a:cubicBezTo>
                  <a:cubicBezTo>
                    <a:pt x="584" y="1806"/>
                    <a:pt x="543" y="1783"/>
                    <a:pt x="506" y="1762"/>
                  </a:cubicBezTo>
                  <a:cubicBezTo>
                    <a:pt x="488" y="1752"/>
                    <a:pt x="471" y="1742"/>
                    <a:pt x="457" y="1735"/>
                  </a:cubicBezTo>
                  <a:cubicBezTo>
                    <a:pt x="450" y="1732"/>
                    <a:pt x="445" y="1729"/>
                    <a:pt x="440" y="1727"/>
                  </a:cubicBezTo>
                  <a:cubicBezTo>
                    <a:pt x="438" y="1726"/>
                    <a:pt x="436" y="1725"/>
                    <a:pt x="434" y="1724"/>
                  </a:cubicBezTo>
                  <a:cubicBezTo>
                    <a:pt x="433" y="1724"/>
                    <a:pt x="433" y="1724"/>
                    <a:pt x="432" y="1724"/>
                  </a:cubicBezTo>
                  <a:cubicBezTo>
                    <a:pt x="431" y="1724"/>
                    <a:pt x="430" y="1723"/>
                    <a:pt x="430" y="1723"/>
                  </a:cubicBezTo>
                  <a:cubicBezTo>
                    <a:pt x="429" y="1723"/>
                    <a:pt x="428" y="1723"/>
                    <a:pt x="428" y="1724"/>
                  </a:cubicBezTo>
                  <a:cubicBezTo>
                    <a:pt x="427" y="1724"/>
                    <a:pt x="426" y="1725"/>
                    <a:pt x="425" y="1726"/>
                  </a:cubicBezTo>
                  <a:cubicBezTo>
                    <a:pt x="425" y="1726"/>
                    <a:pt x="425" y="1726"/>
                    <a:pt x="425" y="1726"/>
                  </a:cubicBezTo>
                  <a:cubicBezTo>
                    <a:pt x="425" y="1726"/>
                    <a:pt x="425" y="1727"/>
                    <a:pt x="425" y="1728"/>
                  </a:cubicBezTo>
                  <a:cubicBezTo>
                    <a:pt x="425" y="1729"/>
                    <a:pt x="425" y="1730"/>
                    <a:pt x="426" y="1730"/>
                  </a:cubicBezTo>
                  <a:cubicBezTo>
                    <a:pt x="426" y="1731"/>
                    <a:pt x="427" y="1732"/>
                    <a:pt x="427" y="1732"/>
                  </a:cubicBezTo>
                  <a:cubicBezTo>
                    <a:pt x="428" y="1733"/>
                    <a:pt x="430" y="1734"/>
                    <a:pt x="432" y="1736"/>
                  </a:cubicBezTo>
                  <a:cubicBezTo>
                    <a:pt x="440" y="1741"/>
                    <a:pt x="454" y="1750"/>
                    <a:pt x="472" y="1761"/>
                  </a:cubicBezTo>
                  <a:cubicBezTo>
                    <a:pt x="498" y="1777"/>
                    <a:pt x="531" y="1797"/>
                    <a:pt x="557" y="1813"/>
                  </a:cubicBezTo>
                  <a:cubicBezTo>
                    <a:pt x="570" y="1821"/>
                    <a:pt x="582" y="1828"/>
                    <a:pt x="590" y="1833"/>
                  </a:cubicBezTo>
                  <a:cubicBezTo>
                    <a:pt x="594" y="1835"/>
                    <a:pt x="598" y="1837"/>
                    <a:pt x="600" y="1839"/>
                  </a:cubicBezTo>
                  <a:cubicBezTo>
                    <a:pt x="601" y="1840"/>
                    <a:pt x="602" y="1840"/>
                    <a:pt x="602" y="1840"/>
                  </a:cubicBezTo>
                  <a:cubicBezTo>
                    <a:pt x="603" y="1841"/>
                    <a:pt x="603" y="1841"/>
                    <a:pt x="603" y="1841"/>
                  </a:cubicBezTo>
                  <a:cubicBezTo>
                    <a:pt x="603" y="1841"/>
                    <a:pt x="603" y="1841"/>
                    <a:pt x="603" y="1841"/>
                  </a:cubicBezTo>
                  <a:cubicBezTo>
                    <a:pt x="604" y="1839"/>
                    <a:pt x="604" y="1839"/>
                    <a:pt x="604" y="1839"/>
                  </a:cubicBezTo>
                  <a:cubicBezTo>
                    <a:pt x="602" y="1841"/>
                    <a:pt x="602" y="1841"/>
                    <a:pt x="602" y="1841"/>
                  </a:cubicBezTo>
                  <a:cubicBezTo>
                    <a:pt x="603" y="1841"/>
                    <a:pt x="603" y="1841"/>
                    <a:pt x="603" y="1841"/>
                  </a:cubicBezTo>
                  <a:cubicBezTo>
                    <a:pt x="604" y="1839"/>
                    <a:pt x="604" y="1839"/>
                    <a:pt x="604" y="1839"/>
                  </a:cubicBezTo>
                  <a:cubicBezTo>
                    <a:pt x="602" y="1841"/>
                    <a:pt x="602" y="1841"/>
                    <a:pt x="602" y="1841"/>
                  </a:cubicBezTo>
                  <a:cubicBezTo>
                    <a:pt x="605" y="1838"/>
                    <a:pt x="605" y="1838"/>
                    <a:pt x="605" y="1838"/>
                  </a:cubicBezTo>
                  <a:cubicBezTo>
                    <a:pt x="602" y="1840"/>
                    <a:pt x="602" y="1840"/>
                    <a:pt x="602" y="1840"/>
                  </a:cubicBezTo>
                  <a:cubicBezTo>
                    <a:pt x="602" y="1841"/>
                    <a:pt x="602" y="1841"/>
                    <a:pt x="602" y="1841"/>
                  </a:cubicBezTo>
                  <a:cubicBezTo>
                    <a:pt x="605" y="1838"/>
                    <a:pt x="605" y="1838"/>
                    <a:pt x="605" y="1838"/>
                  </a:cubicBezTo>
                  <a:cubicBezTo>
                    <a:pt x="602" y="1840"/>
                    <a:pt x="602" y="1840"/>
                    <a:pt x="602" y="1840"/>
                  </a:cubicBezTo>
                  <a:cubicBezTo>
                    <a:pt x="605" y="1838"/>
                    <a:pt x="605" y="1838"/>
                    <a:pt x="605" y="1838"/>
                  </a:cubicBezTo>
                  <a:cubicBezTo>
                    <a:pt x="602" y="1838"/>
                    <a:pt x="602" y="1838"/>
                    <a:pt x="602" y="1838"/>
                  </a:cubicBezTo>
                  <a:cubicBezTo>
                    <a:pt x="602" y="1839"/>
                    <a:pt x="602" y="1840"/>
                    <a:pt x="602" y="1840"/>
                  </a:cubicBezTo>
                  <a:cubicBezTo>
                    <a:pt x="605" y="1838"/>
                    <a:pt x="605" y="1838"/>
                    <a:pt x="605" y="1838"/>
                  </a:cubicBezTo>
                  <a:cubicBezTo>
                    <a:pt x="602" y="1838"/>
                    <a:pt x="602" y="1838"/>
                    <a:pt x="602" y="1838"/>
                  </a:cubicBezTo>
                  <a:cubicBezTo>
                    <a:pt x="606" y="1838"/>
                    <a:pt x="606" y="1838"/>
                    <a:pt x="606" y="1838"/>
                  </a:cubicBezTo>
                  <a:cubicBezTo>
                    <a:pt x="602" y="1836"/>
                    <a:pt x="602" y="1836"/>
                    <a:pt x="602" y="1836"/>
                  </a:cubicBezTo>
                  <a:cubicBezTo>
                    <a:pt x="602" y="1837"/>
                    <a:pt x="602" y="1838"/>
                    <a:pt x="602" y="1838"/>
                  </a:cubicBezTo>
                  <a:cubicBezTo>
                    <a:pt x="606" y="1838"/>
                    <a:pt x="606" y="1838"/>
                    <a:pt x="606" y="1838"/>
                  </a:cubicBezTo>
                  <a:cubicBezTo>
                    <a:pt x="602" y="1836"/>
                    <a:pt x="602" y="1836"/>
                    <a:pt x="602" y="1836"/>
                  </a:cubicBezTo>
                  <a:cubicBezTo>
                    <a:pt x="606" y="1838"/>
                    <a:pt x="606" y="1838"/>
                    <a:pt x="606" y="1838"/>
                  </a:cubicBezTo>
                  <a:cubicBezTo>
                    <a:pt x="607" y="1835"/>
                    <a:pt x="607" y="1835"/>
                    <a:pt x="607" y="1835"/>
                  </a:cubicBezTo>
                  <a:cubicBezTo>
                    <a:pt x="417" y="1736"/>
                    <a:pt x="417" y="1736"/>
                    <a:pt x="417" y="1736"/>
                  </a:cubicBezTo>
                  <a:cubicBezTo>
                    <a:pt x="415" y="1735"/>
                    <a:pt x="413" y="1736"/>
                    <a:pt x="411" y="1738"/>
                  </a:cubicBezTo>
                  <a:cubicBezTo>
                    <a:pt x="410" y="1740"/>
                    <a:pt x="411" y="1742"/>
                    <a:pt x="413" y="1743"/>
                  </a:cubicBezTo>
                  <a:cubicBezTo>
                    <a:pt x="413" y="1743"/>
                    <a:pt x="416" y="1745"/>
                    <a:pt x="420" y="1748"/>
                  </a:cubicBezTo>
                  <a:cubicBezTo>
                    <a:pt x="437" y="1757"/>
                    <a:pt x="478" y="1782"/>
                    <a:pt x="516" y="1805"/>
                  </a:cubicBezTo>
                  <a:cubicBezTo>
                    <a:pt x="534" y="1816"/>
                    <a:pt x="552" y="1827"/>
                    <a:pt x="565" y="1835"/>
                  </a:cubicBezTo>
                  <a:cubicBezTo>
                    <a:pt x="571" y="1839"/>
                    <a:pt x="576" y="1843"/>
                    <a:pt x="580" y="1846"/>
                  </a:cubicBezTo>
                  <a:cubicBezTo>
                    <a:pt x="582" y="1847"/>
                    <a:pt x="583" y="1848"/>
                    <a:pt x="584" y="1849"/>
                  </a:cubicBezTo>
                  <a:cubicBezTo>
                    <a:pt x="584" y="1849"/>
                    <a:pt x="585" y="1849"/>
                    <a:pt x="585" y="1849"/>
                  </a:cubicBezTo>
                  <a:cubicBezTo>
                    <a:pt x="585" y="1849"/>
                    <a:pt x="585" y="1849"/>
                    <a:pt x="585" y="1849"/>
                  </a:cubicBezTo>
                  <a:cubicBezTo>
                    <a:pt x="585" y="1849"/>
                    <a:pt x="585" y="1849"/>
                    <a:pt x="585" y="1849"/>
                  </a:cubicBezTo>
                  <a:cubicBezTo>
                    <a:pt x="585" y="1849"/>
                    <a:pt x="585" y="1849"/>
                    <a:pt x="585" y="1849"/>
                  </a:cubicBezTo>
                  <a:cubicBezTo>
                    <a:pt x="585" y="1849"/>
                    <a:pt x="585" y="1849"/>
                    <a:pt x="585" y="1849"/>
                  </a:cubicBezTo>
                  <a:cubicBezTo>
                    <a:pt x="585" y="1849"/>
                    <a:pt x="585" y="1849"/>
                    <a:pt x="585" y="1849"/>
                  </a:cubicBezTo>
                  <a:cubicBezTo>
                    <a:pt x="587" y="1848"/>
                    <a:pt x="587" y="1848"/>
                    <a:pt x="587" y="1848"/>
                  </a:cubicBezTo>
                  <a:cubicBezTo>
                    <a:pt x="584" y="1848"/>
                    <a:pt x="584" y="1848"/>
                    <a:pt x="584" y="1848"/>
                  </a:cubicBezTo>
                  <a:cubicBezTo>
                    <a:pt x="584" y="1849"/>
                    <a:pt x="585" y="1849"/>
                    <a:pt x="585" y="1849"/>
                  </a:cubicBezTo>
                  <a:cubicBezTo>
                    <a:pt x="587" y="1848"/>
                    <a:pt x="587" y="1848"/>
                    <a:pt x="587" y="1848"/>
                  </a:cubicBezTo>
                  <a:cubicBezTo>
                    <a:pt x="584" y="1848"/>
                    <a:pt x="584" y="1848"/>
                    <a:pt x="584" y="1848"/>
                  </a:cubicBezTo>
                  <a:cubicBezTo>
                    <a:pt x="588" y="1848"/>
                    <a:pt x="588" y="1848"/>
                    <a:pt x="588" y="1848"/>
                  </a:cubicBezTo>
                  <a:cubicBezTo>
                    <a:pt x="585" y="1846"/>
                    <a:pt x="585" y="1846"/>
                    <a:pt x="585" y="1846"/>
                  </a:cubicBezTo>
                  <a:cubicBezTo>
                    <a:pt x="584" y="1846"/>
                    <a:pt x="584" y="1847"/>
                    <a:pt x="584" y="1848"/>
                  </a:cubicBezTo>
                  <a:cubicBezTo>
                    <a:pt x="588" y="1848"/>
                    <a:pt x="588" y="1848"/>
                    <a:pt x="588" y="1848"/>
                  </a:cubicBezTo>
                  <a:cubicBezTo>
                    <a:pt x="585" y="1846"/>
                    <a:pt x="585" y="1846"/>
                    <a:pt x="585" y="1846"/>
                  </a:cubicBezTo>
                  <a:cubicBezTo>
                    <a:pt x="588" y="1848"/>
                    <a:pt x="588" y="1848"/>
                    <a:pt x="588" y="1848"/>
                  </a:cubicBezTo>
                  <a:cubicBezTo>
                    <a:pt x="590" y="1844"/>
                    <a:pt x="590" y="1844"/>
                    <a:pt x="590" y="1844"/>
                  </a:cubicBezTo>
                  <a:cubicBezTo>
                    <a:pt x="408" y="1748"/>
                    <a:pt x="408" y="1748"/>
                    <a:pt x="408" y="1748"/>
                  </a:cubicBezTo>
                  <a:cubicBezTo>
                    <a:pt x="406" y="1747"/>
                    <a:pt x="404" y="1747"/>
                    <a:pt x="403" y="1749"/>
                  </a:cubicBezTo>
                  <a:cubicBezTo>
                    <a:pt x="402" y="1750"/>
                    <a:pt x="402" y="1751"/>
                    <a:pt x="402" y="1751"/>
                  </a:cubicBezTo>
                  <a:cubicBezTo>
                    <a:pt x="402" y="1752"/>
                    <a:pt x="402" y="1753"/>
                    <a:pt x="403" y="1753"/>
                  </a:cubicBezTo>
                  <a:cubicBezTo>
                    <a:pt x="403" y="1754"/>
                    <a:pt x="403" y="1754"/>
                    <a:pt x="403" y="1754"/>
                  </a:cubicBezTo>
                  <a:cubicBezTo>
                    <a:pt x="404" y="1755"/>
                    <a:pt x="404" y="1755"/>
                    <a:pt x="405" y="1756"/>
                  </a:cubicBezTo>
                  <a:cubicBezTo>
                    <a:pt x="407" y="1757"/>
                    <a:pt x="411" y="1760"/>
                    <a:pt x="417" y="1764"/>
                  </a:cubicBezTo>
                  <a:cubicBezTo>
                    <a:pt x="458" y="1790"/>
                    <a:pt x="575" y="1861"/>
                    <a:pt x="575" y="1861"/>
                  </a:cubicBezTo>
                  <a:cubicBezTo>
                    <a:pt x="577" y="1858"/>
                    <a:pt x="577" y="1858"/>
                    <a:pt x="577" y="1858"/>
                  </a:cubicBezTo>
                  <a:cubicBezTo>
                    <a:pt x="579" y="1854"/>
                    <a:pt x="579" y="1854"/>
                    <a:pt x="579" y="1854"/>
                  </a:cubicBezTo>
                  <a:cubicBezTo>
                    <a:pt x="392" y="1756"/>
                    <a:pt x="392" y="1756"/>
                    <a:pt x="392" y="1756"/>
                  </a:cubicBezTo>
                  <a:cubicBezTo>
                    <a:pt x="391" y="1755"/>
                    <a:pt x="388" y="1755"/>
                    <a:pt x="387" y="1757"/>
                  </a:cubicBezTo>
                  <a:cubicBezTo>
                    <a:pt x="386" y="1759"/>
                    <a:pt x="387" y="1761"/>
                    <a:pt x="389" y="1763"/>
                  </a:cubicBezTo>
                  <a:cubicBezTo>
                    <a:pt x="389" y="1763"/>
                    <a:pt x="391" y="1764"/>
                    <a:pt x="396" y="1767"/>
                  </a:cubicBezTo>
                  <a:cubicBezTo>
                    <a:pt x="412" y="1777"/>
                    <a:pt x="453" y="1801"/>
                    <a:pt x="489" y="1823"/>
                  </a:cubicBezTo>
                  <a:cubicBezTo>
                    <a:pt x="508" y="1835"/>
                    <a:pt x="525" y="1845"/>
                    <a:pt x="538" y="1854"/>
                  </a:cubicBezTo>
                  <a:cubicBezTo>
                    <a:pt x="544" y="1858"/>
                    <a:pt x="549" y="1861"/>
                    <a:pt x="553" y="1864"/>
                  </a:cubicBezTo>
                  <a:cubicBezTo>
                    <a:pt x="555" y="1865"/>
                    <a:pt x="556" y="1866"/>
                    <a:pt x="557" y="1867"/>
                  </a:cubicBezTo>
                  <a:cubicBezTo>
                    <a:pt x="557" y="1867"/>
                    <a:pt x="557" y="1867"/>
                    <a:pt x="557" y="1867"/>
                  </a:cubicBezTo>
                  <a:cubicBezTo>
                    <a:pt x="558" y="1867"/>
                    <a:pt x="558" y="1867"/>
                    <a:pt x="558" y="1867"/>
                  </a:cubicBezTo>
                  <a:cubicBezTo>
                    <a:pt x="557" y="1867"/>
                    <a:pt x="557" y="1867"/>
                    <a:pt x="557" y="1867"/>
                  </a:cubicBezTo>
                  <a:cubicBezTo>
                    <a:pt x="557" y="1867"/>
                    <a:pt x="557" y="1867"/>
                    <a:pt x="557" y="1867"/>
                  </a:cubicBezTo>
                  <a:cubicBezTo>
                    <a:pt x="558" y="1867"/>
                    <a:pt x="558" y="1867"/>
                    <a:pt x="558" y="1867"/>
                  </a:cubicBezTo>
                  <a:cubicBezTo>
                    <a:pt x="557" y="1867"/>
                    <a:pt x="557" y="1867"/>
                    <a:pt x="557" y="1867"/>
                  </a:cubicBezTo>
                  <a:cubicBezTo>
                    <a:pt x="559" y="1866"/>
                    <a:pt x="559" y="1866"/>
                    <a:pt x="559" y="1866"/>
                  </a:cubicBezTo>
                  <a:cubicBezTo>
                    <a:pt x="557" y="1867"/>
                    <a:pt x="557" y="1867"/>
                    <a:pt x="557" y="1867"/>
                  </a:cubicBezTo>
                  <a:cubicBezTo>
                    <a:pt x="557" y="1867"/>
                    <a:pt x="557" y="1867"/>
                    <a:pt x="557" y="1867"/>
                  </a:cubicBezTo>
                  <a:cubicBezTo>
                    <a:pt x="559" y="1866"/>
                    <a:pt x="559" y="1866"/>
                    <a:pt x="559" y="1866"/>
                  </a:cubicBezTo>
                  <a:cubicBezTo>
                    <a:pt x="557" y="1867"/>
                    <a:pt x="557" y="1867"/>
                    <a:pt x="557" y="1867"/>
                  </a:cubicBezTo>
                  <a:cubicBezTo>
                    <a:pt x="560" y="1865"/>
                    <a:pt x="560" y="1865"/>
                    <a:pt x="560" y="1865"/>
                  </a:cubicBezTo>
                  <a:cubicBezTo>
                    <a:pt x="557" y="1865"/>
                    <a:pt x="557" y="1865"/>
                    <a:pt x="557" y="1865"/>
                  </a:cubicBezTo>
                  <a:cubicBezTo>
                    <a:pt x="557" y="1866"/>
                    <a:pt x="557" y="1867"/>
                    <a:pt x="557" y="1867"/>
                  </a:cubicBezTo>
                  <a:cubicBezTo>
                    <a:pt x="560" y="1865"/>
                    <a:pt x="560" y="1865"/>
                    <a:pt x="560" y="1865"/>
                  </a:cubicBezTo>
                  <a:cubicBezTo>
                    <a:pt x="557" y="1865"/>
                    <a:pt x="557" y="1865"/>
                    <a:pt x="557" y="1865"/>
                  </a:cubicBezTo>
                  <a:cubicBezTo>
                    <a:pt x="561" y="1865"/>
                    <a:pt x="561" y="1865"/>
                    <a:pt x="561" y="1865"/>
                  </a:cubicBezTo>
                  <a:cubicBezTo>
                    <a:pt x="557" y="1863"/>
                    <a:pt x="557" y="1863"/>
                    <a:pt x="557" y="1863"/>
                  </a:cubicBezTo>
                  <a:cubicBezTo>
                    <a:pt x="557" y="1864"/>
                    <a:pt x="557" y="1865"/>
                    <a:pt x="557" y="1865"/>
                  </a:cubicBezTo>
                  <a:cubicBezTo>
                    <a:pt x="561" y="1865"/>
                    <a:pt x="561" y="1865"/>
                    <a:pt x="561" y="1865"/>
                  </a:cubicBezTo>
                  <a:cubicBezTo>
                    <a:pt x="557" y="1863"/>
                    <a:pt x="557" y="1863"/>
                    <a:pt x="557" y="1863"/>
                  </a:cubicBezTo>
                  <a:cubicBezTo>
                    <a:pt x="561" y="1865"/>
                    <a:pt x="561" y="1865"/>
                    <a:pt x="561" y="1865"/>
                  </a:cubicBezTo>
                  <a:cubicBezTo>
                    <a:pt x="557" y="1863"/>
                    <a:pt x="557" y="1863"/>
                    <a:pt x="557" y="1863"/>
                  </a:cubicBezTo>
                  <a:cubicBezTo>
                    <a:pt x="561" y="1865"/>
                    <a:pt x="561" y="1865"/>
                    <a:pt x="561" y="1865"/>
                  </a:cubicBezTo>
                  <a:cubicBezTo>
                    <a:pt x="560" y="1862"/>
                    <a:pt x="560" y="1862"/>
                    <a:pt x="560" y="1862"/>
                  </a:cubicBezTo>
                  <a:cubicBezTo>
                    <a:pt x="559" y="1862"/>
                    <a:pt x="558" y="1862"/>
                    <a:pt x="557" y="1863"/>
                  </a:cubicBezTo>
                  <a:cubicBezTo>
                    <a:pt x="561" y="1865"/>
                    <a:pt x="561" y="1865"/>
                    <a:pt x="561" y="1865"/>
                  </a:cubicBezTo>
                  <a:cubicBezTo>
                    <a:pt x="560" y="1862"/>
                    <a:pt x="560" y="1862"/>
                    <a:pt x="560" y="1862"/>
                  </a:cubicBezTo>
                  <a:cubicBezTo>
                    <a:pt x="561" y="1865"/>
                    <a:pt x="561" y="1865"/>
                    <a:pt x="561" y="1865"/>
                  </a:cubicBezTo>
                  <a:cubicBezTo>
                    <a:pt x="561" y="1861"/>
                    <a:pt x="561" y="1861"/>
                    <a:pt x="561" y="1861"/>
                  </a:cubicBezTo>
                  <a:cubicBezTo>
                    <a:pt x="561" y="1861"/>
                    <a:pt x="560" y="1861"/>
                    <a:pt x="560" y="1862"/>
                  </a:cubicBezTo>
                  <a:cubicBezTo>
                    <a:pt x="561" y="1865"/>
                    <a:pt x="561" y="1865"/>
                    <a:pt x="561" y="1865"/>
                  </a:cubicBezTo>
                  <a:cubicBezTo>
                    <a:pt x="561" y="1861"/>
                    <a:pt x="561" y="1861"/>
                    <a:pt x="561" y="1861"/>
                  </a:cubicBezTo>
                  <a:cubicBezTo>
                    <a:pt x="561" y="1865"/>
                    <a:pt x="561" y="1865"/>
                    <a:pt x="561" y="1865"/>
                  </a:cubicBezTo>
                  <a:cubicBezTo>
                    <a:pt x="562" y="1862"/>
                    <a:pt x="562" y="1862"/>
                    <a:pt x="562" y="1862"/>
                  </a:cubicBezTo>
                  <a:cubicBezTo>
                    <a:pt x="562" y="1862"/>
                    <a:pt x="562" y="1862"/>
                    <a:pt x="561" y="1861"/>
                  </a:cubicBezTo>
                  <a:cubicBezTo>
                    <a:pt x="561" y="1865"/>
                    <a:pt x="561" y="1865"/>
                    <a:pt x="561" y="1865"/>
                  </a:cubicBezTo>
                  <a:cubicBezTo>
                    <a:pt x="562" y="1862"/>
                    <a:pt x="562" y="1862"/>
                    <a:pt x="562" y="1862"/>
                  </a:cubicBezTo>
                  <a:cubicBezTo>
                    <a:pt x="561" y="1864"/>
                    <a:pt x="561" y="1864"/>
                    <a:pt x="561" y="1864"/>
                  </a:cubicBezTo>
                  <a:cubicBezTo>
                    <a:pt x="562" y="1862"/>
                    <a:pt x="562" y="1862"/>
                    <a:pt x="562" y="1862"/>
                  </a:cubicBezTo>
                  <a:cubicBezTo>
                    <a:pt x="562" y="1862"/>
                    <a:pt x="562" y="1862"/>
                    <a:pt x="562" y="1862"/>
                  </a:cubicBezTo>
                  <a:cubicBezTo>
                    <a:pt x="561" y="1864"/>
                    <a:pt x="561" y="1864"/>
                    <a:pt x="561" y="1864"/>
                  </a:cubicBezTo>
                  <a:cubicBezTo>
                    <a:pt x="562" y="1862"/>
                    <a:pt x="562" y="1862"/>
                    <a:pt x="562" y="1862"/>
                  </a:cubicBezTo>
                  <a:cubicBezTo>
                    <a:pt x="562" y="1862"/>
                    <a:pt x="562" y="1862"/>
                    <a:pt x="561" y="1861"/>
                  </a:cubicBezTo>
                  <a:cubicBezTo>
                    <a:pt x="559" y="1860"/>
                    <a:pt x="555" y="1858"/>
                    <a:pt x="549" y="1855"/>
                  </a:cubicBezTo>
                  <a:cubicBezTo>
                    <a:pt x="529" y="1844"/>
                    <a:pt x="489" y="1822"/>
                    <a:pt x="454" y="1802"/>
                  </a:cubicBezTo>
                  <a:cubicBezTo>
                    <a:pt x="436" y="1793"/>
                    <a:pt x="420" y="1784"/>
                    <a:pt x="408" y="1777"/>
                  </a:cubicBezTo>
                  <a:cubicBezTo>
                    <a:pt x="402" y="1774"/>
                    <a:pt x="397" y="1771"/>
                    <a:pt x="393" y="1769"/>
                  </a:cubicBezTo>
                  <a:cubicBezTo>
                    <a:pt x="392" y="1768"/>
                    <a:pt x="390" y="1767"/>
                    <a:pt x="389" y="1767"/>
                  </a:cubicBezTo>
                  <a:cubicBezTo>
                    <a:pt x="389" y="1767"/>
                    <a:pt x="388" y="1766"/>
                    <a:pt x="388" y="1766"/>
                  </a:cubicBezTo>
                  <a:cubicBezTo>
                    <a:pt x="388" y="1766"/>
                    <a:pt x="388" y="1766"/>
                    <a:pt x="388" y="1766"/>
                  </a:cubicBezTo>
                  <a:cubicBezTo>
                    <a:pt x="387" y="1766"/>
                    <a:pt x="387" y="1766"/>
                    <a:pt x="387" y="1766"/>
                  </a:cubicBezTo>
                  <a:cubicBezTo>
                    <a:pt x="387" y="1766"/>
                    <a:pt x="387" y="1766"/>
                    <a:pt x="387" y="1766"/>
                  </a:cubicBezTo>
                  <a:cubicBezTo>
                    <a:pt x="387" y="1766"/>
                    <a:pt x="387" y="1766"/>
                    <a:pt x="386" y="1766"/>
                  </a:cubicBezTo>
                  <a:cubicBezTo>
                    <a:pt x="386" y="1766"/>
                    <a:pt x="385" y="1766"/>
                    <a:pt x="385" y="1766"/>
                  </a:cubicBezTo>
                  <a:cubicBezTo>
                    <a:pt x="384" y="1766"/>
                    <a:pt x="383" y="1767"/>
                    <a:pt x="382" y="1768"/>
                  </a:cubicBezTo>
                  <a:cubicBezTo>
                    <a:pt x="382" y="1768"/>
                    <a:pt x="382" y="1768"/>
                    <a:pt x="382" y="1768"/>
                  </a:cubicBezTo>
                  <a:cubicBezTo>
                    <a:pt x="382" y="1768"/>
                    <a:pt x="382" y="1769"/>
                    <a:pt x="382" y="1770"/>
                  </a:cubicBezTo>
                  <a:cubicBezTo>
                    <a:pt x="382" y="1771"/>
                    <a:pt x="382" y="1771"/>
                    <a:pt x="382" y="1772"/>
                  </a:cubicBezTo>
                  <a:cubicBezTo>
                    <a:pt x="383" y="1772"/>
                    <a:pt x="383" y="1773"/>
                    <a:pt x="383" y="1773"/>
                  </a:cubicBezTo>
                  <a:cubicBezTo>
                    <a:pt x="384" y="1773"/>
                    <a:pt x="384" y="1774"/>
                    <a:pt x="385" y="1774"/>
                  </a:cubicBezTo>
                  <a:cubicBezTo>
                    <a:pt x="387" y="1776"/>
                    <a:pt x="391" y="1778"/>
                    <a:pt x="396" y="1782"/>
                  </a:cubicBezTo>
                  <a:cubicBezTo>
                    <a:pt x="434" y="1807"/>
                    <a:pt x="543" y="1873"/>
                    <a:pt x="543" y="1873"/>
                  </a:cubicBezTo>
                  <a:cubicBezTo>
                    <a:pt x="545" y="1869"/>
                    <a:pt x="545" y="1869"/>
                    <a:pt x="545" y="1869"/>
                  </a:cubicBezTo>
                  <a:cubicBezTo>
                    <a:pt x="547" y="1866"/>
                    <a:pt x="547" y="1866"/>
                    <a:pt x="547" y="1866"/>
                  </a:cubicBezTo>
                  <a:cubicBezTo>
                    <a:pt x="547" y="1866"/>
                    <a:pt x="505" y="1843"/>
                    <a:pt x="463" y="1821"/>
                  </a:cubicBezTo>
                  <a:cubicBezTo>
                    <a:pt x="441" y="1809"/>
                    <a:pt x="420" y="1798"/>
                    <a:pt x="403" y="1790"/>
                  </a:cubicBezTo>
                  <a:cubicBezTo>
                    <a:pt x="395" y="1786"/>
                    <a:pt x="388" y="1782"/>
                    <a:pt x="383" y="1780"/>
                  </a:cubicBezTo>
                  <a:cubicBezTo>
                    <a:pt x="380" y="1778"/>
                    <a:pt x="378" y="1777"/>
                    <a:pt x="376" y="1777"/>
                  </a:cubicBezTo>
                  <a:cubicBezTo>
                    <a:pt x="375" y="1776"/>
                    <a:pt x="375" y="1776"/>
                    <a:pt x="374" y="1776"/>
                  </a:cubicBezTo>
                  <a:cubicBezTo>
                    <a:pt x="373" y="1775"/>
                    <a:pt x="373" y="1775"/>
                    <a:pt x="373" y="1775"/>
                  </a:cubicBezTo>
                  <a:cubicBezTo>
                    <a:pt x="373" y="1775"/>
                    <a:pt x="372" y="1775"/>
                    <a:pt x="372" y="1775"/>
                  </a:cubicBezTo>
                  <a:cubicBezTo>
                    <a:pt x="371" y="1775"/>
                    <a:pt x="371" y="1775"/>
                    <a:pt x="370" y="1776"/>
                  </a:cubicBezTo>
                  <a:cubicBezTo>
                    <a:pt x="370" y="1776"/>
                    <a:pt x="369" y="1776"/>
                    <a:pt x="368" y="1777"/>
                  </a:cubicBezTo>
                  <a:cubicBezTo>
                    <a:pt x="368" y="1777"/>
                    <a:pt x="368" y="1777"/>
                    <a:pt x="368" y="1777"/>
                  </a:cubicBezTo>
                  <a:cubicBezTo>
                    <a:pt x="368" y="1778"/>
                    <a:pt x="367" y="1779"/>
                    <a:pt x="367" y="1780"/>
                  </a:cubicBezTo>
                  <a:cubicBezTo>
                    <a:pt x="367" y="1781"/>
                    <a:pt x="368" y="1781"/>
                    <a:pt x="368" y="1782"/>
                  </a:cubicBezTo>
                  <a:cubicBezTo>
                    <a:pt x="368" y="1783"/>
                    <a:pt x="369" y="1783"/>
                    <a:pt x="370" y="1784"/>
                  </a:cubicBezTo>
                  <a:cubicBezTo>
                    <a:pt x="371" y="1785"/>
                    <a:pt x="372" y="1786"/>
                    <a:pt x="374" y="1788"/>
                  </a:cubicBezTo>
                  <a:cubicBezTo>
                    <a:pt x="381" y="1793"/>
                    <a:pt x="394" y="1801"/>
                    <a:pt x="410" y="1811"/>
                  </a:cubicBezTo>
                  <a:cubicBezTo>
                    <a:pt x="457" y="1841"/>
                    <a:pt x="529" y="1882"/>
                    <a:pt x="529" y="1882"/>
                  </a:cubicBezTo>
                  <a:cubicBezTo>
                    <a:pt x="531" y="1879"/>
                    <a:pt x="531" y="1879"/>
                    <a:pt x="531" y="1879"/>
                  </a:cubicBezTo>
                  <a:cubicBezTo>
                    <a:pt x="527" y="1877"/>
                    <a:pt x="527" y="1877"/>
                    <a:pt x="527" y="1877"/>
                  </a:cubicBezTo>
                  <a:cubicBezTo>
                    <a:pt x="530" y="1879"/>
                    <a:pt x="530" y="1879"/>
                    <a:pt x="530" y="1879"/>
                  </a:cubicBezTo>
                  <a:cubicBezTo>
                    <a:pt x="529" y="1875"/>
                    <a:pt x="529" y="1875"/>
                    <a:pt x="529" y="1875"/>
                  </a:cubicBezTo>
                  <a:cubicBezTo>
                    <a:pt x="529" y="1875"/>
                    <a:pt x="528" y="1876"/>
                    <a:pt x="527" y="1877"/>
                  </a:cubicBezTo>
                  <a:cubicBezTo>
                    <a:pt x="530" y="1879"/>
                    <a:pt x="530" y="1879"/>
                    <a:pt x="530" y="1879"/>
                  </a:cubicBezTo>
                  <a:cubicBezTo>
                    <a:pt x="529" y="1875"/>
                    <a:pt x="529" y="1875"/>
                    <a:pt x="529" y="1875"/>
                  </a:cubicBezTo>
                  <a:cubicBezTo>
                    <a:pt x="530" y="1878"/>
                    <a:pt x="530" y="1878"/>
                    <a:pt x="530" y="1878"/>
                  </a:cubicBezTo>
                  <a:cubicBezTo>
                    <a:pt x="530" y="1875"/>
                    <a:pt x="530" y="1875"/>
                    <a:pt x="530" y="1875"/>
                  </a:cubicBezTo>
                  <a:cubicBezTo>
                    <a:pt x="530" y="1875"/>
                    <a:pt x="530" y="1875"/>
                    <a:pt x="529" y="1875"/>
                  </a:cubicBezTo>
                  <a:cubicBezTo>
                    <a:pt x="530" y="1878"/>
                    <a:pt x="530" y="1878"/>
                    <a:pt x="530" y="1878"/>
                  </a:cubicBezTo>
                  <a:cubicBezTo>
                    <a:pt x="530" y="1875"/>
                    <a:pt x="530" y="1875"/>
                    <a:pt x="530" y="1875"/>
                  </a:cubicBezTo>
                  <a:cubicBezTo>
                    <a:pt x="530" y="1877"/>
                    <a:pt x="530" y="1877"/>
                    <a:pt x="530" y="1877"/>
                  </a:cubicBezTo>
                  <a:cubicBezTo>
                    <a:pt x="530" y="1875"/>
                    <a:pt x="530" y="1875"/>
                    <a:pt x="530" y="1875"/>
                  </a:cubicBezTo>
                  <a:cubicBezTo>
                    <a:pt x="530" y="1875"/>
                    <a:pt x="530" y="1875"/>
                    <a:pt x="530" y="1875"/>
                  </a:cubicBezTo>
                  <a:cubicBezTo>
                    <a:pt x="530" y="1877"/>
                    <a:pt x="530" y="1877"/>
                    <a:pt x="530" y="1877"/>
                  </a:cubicBezTo>
                  <a:cubicBezTo>
                    <a:pt x="530" y="1875"/>
                    <a:pt x="530" y="1875"/>
                    <a:pt x="530" y="1875"/>
                  </a:cubicBezTo>
                  <a:cubicBezTo>
                    <a:pt x="530" y="1875"/>
                    <a:pt x="530" y="1875"/>
                    <a:pt x="530" y="1875"/>
                  </a:cubicBezTo>
                  <a:cubicBezTo>
                    <a:pt x="530" y="1875"/>
                    <a:pt x="530" y="1875"/>
                    <a:pt x="530" y="1875"/>
                  </a:cubicBezTo>
                  <a:cubicBezTo>
                    <a:pt x="530" y="1875"/>
                    <a:pt x="530" y="1875"/>
                    <a:pt x="530" y="1875"/>
                  </a:cubicBezTo>
                  <a:cubicBezTo>
                    <a:pt x="530" y="1875"/>
                    <a:pt x="530" y="1875"/>
                    <a:pt x="530" y="1875"/>
                  </a:cubicBezTo>
                  <a:cubicBezTo>
                    <a:pt x="530" y="1875"/>
                    <a:pt x="530" y="1875"/>
                    <a:pt x="530" y="1875"/>
                  </a:cubicBezTo>
                  <a:cubicBezTo>
                    <a:pt x="530" y="1875"/>
                    <a:pt x="529" y="1875"/>
                    <a:pt x="527" y="1874"/>
                  </a:cubicBezTo>
                  <a:cubicBezTo>
                    <a:pt x="524" y="1873"/>
                    <a:pt x="519" y="1870"/>
                    <a:pt x="514" y="1867"/>
                  </a:cubicBezTo>
                  <a:cubicBezTo>
                    <a:pt x="493" y="1856"/>
                    <a:pt x="458" y="1836"/>
                    <a:pt x="428" y="1818"/>
                  </a:cubicBezTo>
                  <a:cubicBezTo>
                    <a:pt x="413" y="1810"/>
                    <a:pt x="399" y="1802"/>
                    <a:pt x="388" y="1796"/>
                  </a:cubicBezTo>
                  <a:cubicBezTo>
                    <a:pt x="383" y="1793"/>
                    <a:pt x="378" y="1790"/>
                    <a:pt x="375" y="1789"/>
                  </a:cubicBezTo>
                  <a:cubicBezTo>
                    <a:pt x="373" y="1788"/>
                    <a:pt x="371" y="1787"/>
                    <a:pt x="370" y="1787"/>
                  </a:cubicBezTo>
                  <a:cubicBezTo>
                    <a:pt x="369" y="1786"/>
                    <a:pt x="369" y="1786"/>
                    <a:pt x="368" y="1786"/>
                  </a:cubicBezTo>
                  <a:cubicBezTo>
                    <a:pt x="368" y="1786"/>
                    <a:pt x="367" y="1786"/>
                    <a:pt x="366" y="1786"/>
                  </a:cubicBezTo>
                  <a:cubicBezTo>
                    <a:pt x="366" y="1786"/>
                    <a:pt x="365" y="1786"/>
                    <a:pt x="365" y="1786"/>
                  </a:cubicBezTo>
                  <a:cubicBezTo>
                    <a:pt x="364" y="1786"/>
                    <a:pt x="363" y="1787"/>
                    <a:pt x="362" y="1788"/>
                  </a:cubicBezTo>
                  <a:cubicBezTo>
                    <a:pt x="366" y="1790"/>
                    <a:pt x="366" y="1790"/>
                    <a:pt x="366" y="1790"/>
                  </a:cubicBezTo>
                  <a:cubicBezTo>
                    <a:pt x="362" y="1788"/>
                    <a:pt x="362" y="1788"/>
                    <a:pt x="362" y="1788"/>
                  </a:cubicBezTo>
                  <a:cubicBezTo>
                    <a:pt x="362" y="1788"/>
                    <a:pt x="362" y="1789"/>
                    <a:pt x="362" y="1790"/>
                  </a:cubicBezTo>
                  <a:cubicBezTo>
                    <a:pt x="362" y="1791"/>
                    <a:pt x="362" y="1791"/>
                    <a:pt x="362" y="1792"/>
                  </a:cubicBezTo>
                  <a:cubicBezTo>
                    <a:pt x="363" y="1792"/>
                    <a:pt x="363" y="1793"/>
                    <a:pt x="363" y="1793"/>
                  </a:cubicBezTo>
                  <a:cubicBezTo>
                    <a:pt x="364" y="1793"/>
                    <a:pt x="364" y="1793"/>
                    <a:pt x="364" y="1793"/>
                  </a:cubicBezTo>
                  <a:cubicBezTo>
                    <a:pt x="364" y="1794"/>
                    <a:pt x="365" y="1795"/>
                    <a:pt x="367" y="1796"/>
                  </a:cubicBezTo>
                  <a:cubicBezTo>
                    <a:pt x="378" y="1803"/>
                    <a:pt x="417" y="1827"/>
                    <a:pt x="452" y="1849"/>
                  </a:cubicBezTo>
                  <a:cubicBezTo>
                    <a:pt x="487" y="1871"/>
                    <a:pt x="520" y="1891"/>
                    <a:pt x="520" y="1891"/>
                  </a:cubicBezTo>
                  <a:cubicBezTo>
                    <a:pt x="522" y="1887"/>
                    <a:pt x="522" y="1887"/>
                    <a:pt x="522" y="1887"/>
                  </a:cubicBezTo>
                  <a:cubicBezTo>
                    <a:pt x="518" y="1885"/>
                    <a:pt x="518" y="1885"/>
                    <a:pt x="518" y="1885"/>
                  </a:cubicBezTo>
                  <a:cubicBezTo>
                    <a:pt x="522" y="1887"/>
                    <a:pt x="522" y="1887"/>
                    <a:pt x="522" y="1887"/>
                  </a:cubicBezTo>
                  <a:cubicBezTo>
                    <a:pt x="520" y="1884"/>
                    <a:pt x="520" y="1884"/>
                    <a:pt x="520" y="1884"/>
                  </a:cubicBezTo>
                  <a:cubicBezTo>
                    <a:pt x="520" y="1884"/>
                    <a:pt x="519" y="1884"/>
                    <a:pt x="518" y="1885"/>
                  </a:cubicBezTo>
                  <a:cubicBezTo>
                    <a:pt x="522" y="1887"/>
                    <a:pt x="522" y="1887"/>
                    <a:pt x="522" y="1887"/>
                  </a:cubicBezTo>
                  <a:cubicBezTo>
                    <a:pt x="520" y="1884"/>
                    <a:pt x="520" y="1884"/>
                    <a:pt x="520" y="1884"/>
                  </a:cubicBezTo>
                  <a:cubicBezTo>
                    <a:pt x="522" y="1887"/>
                    <a:pt x="522" y="1887"/>
                    <a:pt x="522" y="1887"/>
                  </a:cubicBezTo>
                  <a:cubicBezTo>
                    <a:pt x="522" y="1883"/>
                    <a:pt x="522" y="1883"/>
                    <a:pt x="522" y="1883"/>
                  </a:cubicBezTo>
                  <a:cubicBezTo>
                    <a:pt x="521" y="1883"/>
                    <a:pt x="521" y="1883"/>
                    <a:pt x="520" y="1884"/>
                  </a:cubicBezTo>
                  <a:cubicBezTo>
                    <a:pt x="522" y="1887"/>
                    <a:pt x="522" y="1887"/>
                    <a:pt x="522" y="1887"/>
                  </a:cubicBezTo>
                  <a:cubicBezTo>
                    <a:pt x="522" y="1883"/>
                    <a:pt x="522" y="1883"/>
                    <a:pt x="522" y="1883"/>
                  </a:cubicBezTo>
                  <a:cubicBezTo>
                    <a:pt x="522" y="1887"/>
                    <a:pt x="522" y="1887"/>
                    <a:pt x="522" y="1887"/>
                  </a:cubicBezTo>
                  <a:cubicBezTo>
                    <a:pt x="522" y="1883"/>
                    <a:pt x="522" y="1883"/>
                    <a:pt x="522" y="1883"/>
                  </a:cubicBezTo>
                  <a:cubicBezTo>
                    <a:pt x="522" y="1883"/>
                    <a:pt x="522" y="1883"/>
                    <a:pt x="522" y="1883"/>
                  </a:cubicBezTo>
                  <a:cubicBezTo>
                    <a:pt x="522" y="1887"/>
                    <a:pt x="522" y="1887"/>
                    <a:pt x="522" y="1887"/>
                  </a:cubicBezTo>
                  <a:cubicBezTo>
                    <a:pt x="522" y="1883"/>
                    <a:pt x="522" y="1883"/>
                    <a:pt x="522" y="1883"/>
                  </a:cubicBezTo>
                  <a:cubicBezTo>
                    <a:pt x="522" y="1885"/>
                    <a:pt x="522" y="1885"/>
                    <a:pt x="522" y="1885"/>
                  </a:cubicBezTo>
                  <a:cubicBezTo>
                    <a:pt x="523" y="1883"/>
                    <a:pt x="523" y="1883"/>
                    <a:pt x="523" y="1883"/>
                  </a:cubicBezTo>
                  <a:cubicBezTo>
                    <a:pt x="522" y="1883"/>
                    <a:pt x="522" y="1883"/>
                    <a:pt x="522" y="1883"/>
                  </a:cubicBezTo>
                  <a:cubicBezTo>
                    <a:pt x="522" y="1885"/>
                    <a:pt x="522" y="1885"/>
                    <a:pt x="522" y="1885"/>
                  </a:cubicBezTo>
                  <a:cubicBezTo>
                    <a:pt x="523" y="1883"/>
                    <a:pt x="523" y="1883"/>
                    <a:pt x="523" y="1883"/>
                  </a:cubicBezTo>
                  <a:cubicBezTo>
                    <a:pt x="523" y="1883"/>
                    <a:pt x="522" y="1883"/>
                    <a:pt x="522" y="1883"/>
                  </a:cubicBezTo>
                  <a:cubicBezTo>
                    <a:pt x="520" y="1882"/>
                    <a:pt x="516" y="1880"/>
                    <a:pt x="510" y="1877"/>
                  </a:cubicBezTo>
                  <a:cubicBezTo>
                    <a:pt x="490" y="1867"/>
                    <a:pt x="451" y="1847"/>
                    <a:pt x="417" y="1830"/>
                  </a:cubicBezTo>
                  <a:cubicBezTo>
                    <a:pt x="400" y="1821"/>
                    <a:pt x="384" y="1813"/>
                    <a:pt x="372" y="1807"/>
                  </a:cubicBezTo>
                  <a:cubicBezTo>
                    <a:pt x="367" y="1804"/>
                    <a:pt x="362" y="1801"/>
                    <a:pt x="358" y="1799"/>
                  </a:cubicBezTo>
                  <a:cubicBezTo>
                    <a:pt x="356" y="1799"/>
                    <a:pt x="355" y="1798"/>
                    <a:pt x="354" y="1797"/>
                  </a:cubicBezTo>
                  <a:cubicBezTo>
                    <a:pt x="353" y="1797"/>
                    <a:pt x="353" y="1797"/>
                    <a:pt x="353" y="1797"/>
                  </a:cubicBezTo>
                  <a:cubicBezTo>
                    <a:pt x="352" y="1797"/>
                    <a:pt x="352" y="1797"/>
                    <a:pt x="352" y="1797"/>
                  </a:cubicBezTo>
                  <a:cubicBezTo>
                    <a:pt x="352" y="1796"/>
                    <a:pt x="352" y="1796"/>
                    <a:pt x="352" y="1796"/>
                  </a:cubicBezTo>
                  <a:cubicBezTo>
                    <a:pt x="351" y="1796"/>
                    <a:pt x="351" y="1796"/>
                    <a:pt x="351" y="1796"/>
                  </a:cubicBezTo>
                  <a:cubicBezTo>
                    <a:pt x="350" y="1796"/>
                    <a:pt x="350" y="1796"/>
                    <a:pt x="349" y="1797"/>
                  </a:cubicBezTo>
                  <a:cubicBezTo>
                    <a:pt x="349" y="1797"/>
                    <a:pt x="348" y="1797"/>
                    <a:pt x="347" y="1798"/>
                  </a:cubicBezTo>
                  <a:cubicBezTo>
                    <a:pt x="347" y="1799"/>
                    <a:pt x="346" y="1800"/>
                    <a:pt x="347" y="1801"/>
                  </a:cubicBezTo>
                  <a:cubicBezTo>
                    <a:pt x="347" y="1802"/>
                    <a:pt x="348" y="1803"/>
                    <a:pt x="348" y="1804"/>
                  </a:cubicBezTo>
                  <a:cubicBezTo>
                    <a:pt x="498" y="1897"/>
                    <a:pt x="498" y="1897"/>
                    <a:pt x="498" y="1897"/>
                  </a:cubicBezTo>
                  <a:cubicBezTo>
                    <a:pt x="500" y="1893"/>
                    <a:pt x="500" y="1893"/>
                    <a:pt x="500" y="1893"/>
                  </a:cubicBezTo>
                  <a:cubicBezTo>
                    <a:pt x="496" y="1891"/>
                    <a:pt x="496" y="1891"/>
                    <a:pt x="496" y="1891"/>
                  </a:cubicBezTo>
                  <a:cubicBezTo>
                    <a:pt x="499" y="1893"/>
                    <a:pt x="499" y="1893"/>
                    <a:pt x="499" y="1893"/>
                  </a:cubicBezTo>
                  <a:cubicBezTo>
                    <a:pt x="498" y="1890"/>
                    <a:pt x="498" y="1890"/>
                    <a:pt x="498" y="1890"/>
                  </a:cubicBezTo>
                  <a:cubicBezTo>
                    <a:pt x="498" y="1890"/>
                    <a:pt x="497" y="1890"/>
                    <a:pt x="496" y="1891"/>
                  </a:cubicBezTo>
                  <a:cubicBezTo>
                    <a:pt x="499" y="1893"/>
                    <a:pt x="499" y="1893"/>
                    <a:pt x="499" y="1893"/>
                  </a:cubicBezTo>
                  <a:cubicBezTo>
                    <a:pt x="498" y="1890"/>
                    <a:pt x="498" y="1890"/>
                    <a:pt x="498" y="1890"/>
                  </a:cubicBezTo>
                  <a:cubicBezTo>
                    <a:pt x="499" y="1893"/>
                    <a:pt x="499" y="1893"/>
                    <a:pt x="499" y="1893"/>
                  </a:cubicBezTo>
                  <a:cubicBezTo>
                    <a:pt x="499" y="1890"/>
                    <a:pt x="499" y="1890"/>
                    <a:pt x="499" y="1890"/>
                  </a:cubicBezTo>
                  <a:cubicBezTo>
                    <a:pt x="499" y="1890"/>
                    <a:pt x="499" y="1890"/>
                    <a:pt x="498" y="1890"/>
                  </a:cubicBezTo>
                  <a:cubicBezTo>
                    <a:pt x="499" y="1893"/>
                    <a:pt x="499" y="1893"/>
                    <a:pt x="499" y="1893"/>
                  </a:cubicBezTo>
                  <a:cubicBezTo>
                    <a:pt x="499" y="1890"/>
                    <a:pt x="499" y="1890"/>
                    <a:pt x="499" y="1890"/>
                  </a:cubicBezTo>
                  <a:cubicBezTo>
                    <a:pt x="499" y="1891"/>
                    <a:pt x="499" y="1891"/>
                    <a:pt x="499" y="1891"/>
                  </a:cubicBezTo>
                  <a:cubicBezTo>
                    <a:pt x="499" y="1890"/>
                    <a:pt x="499" y="1890"/>
                    <a:pt x="499" y="1890"/>
                  </a:cubicBezTo>
                  <a:cubicBezTo>
                    <a:pt x="499" y="1890"/>
                    <a:pt x="499" y="1890"/>
                    <a:pt x="499" y="1890"/>
                  </a:cubicBezTo>
                  <a:cubicBezTo>
                    <a:pt x="499" y="1891"/>
                    <a:pt x="499" y="1891"/>
                    <a:pt x="499" y="1891"/>
                  </a:cubicBezTo>
                  <a:cubicBezTo>
                    <a:pt x="499" y="1890"/>
                    <a:pt x="499" y="1890"/>
                    <a:pt x="499" y="1890"/>
                  </a:cubicBezTo>
                  <a:cubicBezTo>
                    <a:pt x="499" y="1890"/>
                    <a:pt x="499" y="1890"/>
                    <a:pt x="499" y="1890"/>
                  </a:cubicBezTo>
                  <a:cubicBezTo>
                    <a:pt x="499" y="1890"/>
                    <a:pt x="498" y="1889"/>
                    <a:pt x="496" y="1889"/>
                  </a:cubicBezTo>
                  <a:cubicBezTo>
                    <a:pt x="490" y="1886"/>
                    <a:pt x="476" y="1879"/>
                    <a:pt x="461" y="1871"/>
                  </a:cubicBezTo>
                  <a:cubicBezTo>
                    <a:pt x="437" y="1859"/>
                    <a:pt x="407" y="1843"/>
                    <a:pt x="383" y="1830"/>
                  </a:cubicBezTo>
                  <a:cubicBezTo>
                    <a:pt x="371" y="1823"/>
                    <a:pt x="360" y="1817"/>
                    <a:pt x="352" y="1813"/>
                  </a:cubicBezTo>
                  <a:cubicBezTo>
                    <a:pt x="348" y="1811"/>
                    <a:pt x="345" y="1809"/>
                    <a:pt x="343" y="1808"/>
                  </a:cubicBezTo>
                  <a:cubicBezTo>
                    <a:pt x="342" y="1808"/>
                    <a:pt x="341" y="1807"/>
                    <a:pt x="340" y="1807"/>
                  </a:cubicBezTo>
                  <a:cubicBezTo>
                    <a:pt x="339" y="1806"/>
                    <a:pt x="339" y="1806"/>
                    <a:pt x="339" y="1806"/>
                  </a:cubicBezTo>
                  <a:cubicBezTo>
                    <a:pt x="339" y="1806"/>
                    <a:pt x="339" y="1806"/>
                    <a:pt x="339" y="1806"/>
                  </a:cubicBezTo>
                  <a:cubicBezTo>
                    <a:pt x="338" y="1806"/>
                    <a:pt x="338" y="1806"/>
                    <a:pt x="338" y="1806"/>
                  </a:cubicBezTo>
                  <a:cubicBezTo>
                    <a:pt x="338" y="1806"/>
                    <a:pt x="338" y="1806"/>
                    <a:pt x="337" y="1806"/>
                  </a:cubicBezTo>
                  <a:cubicBezTo>
                    <a:pt x="337" y="1806"/>
                    <a:pt x="337" y="1806"/>
                    <a:pt x="336" y="1806"/>
                  </a:cubicBezTo>
                  <a:cubicBezTo>
                    <a:pt x="336" y="1806"/>
                    <a:pt x="335" y="1807"/>
                    <a:pt x="334" y="1808"/>
                  </a:cubicBezTo>
                  <a:cubicBezTo>
                    <a:pt x="334" y="1808"/>
                    <a:pt x="334" y="1808"/>
                    <a:pt x="334" y="1808"/>
                  </a:cubicBezTo>
                  <a:cubicBezTo>
                    <a:pt x="334" y="1809"/>
                    <a:pt x="333" y="1809"/>
                    <a:pt x="333" y="1810"/>
                  </a:cubicBezTo>
                  <a:cubicBezTo>
                    <a:pt x="333" y="1811"/>
                    <a:pt x="334" y="1812"/>
                    <a:pt x="334" y="1812"/>
                  </a:cubicBezTo>
                  <a:cubicBezTo>
                    <a:pt x="335" y="1813"/>
                    <a:pt x="335" y="1814"/>
                    <a:pt x="336" y="1814"/>
                  </a:cubicBezTo>
                  <a:cubicBezTo>
                    <a:pt x="337" y="1815"/>
                    <a:pt x="338" y="1816"/>
                    <a:pt x="340" y="1817"/>
                  </a:cubicBezTo>
                  <a:cubicBezTo>
                    <a:pt x="346" y="1822"/>
                    <a:pt x="359" y="1830"/>
                    <a:pt x="374" y="1839"/>
                  </a:cubicBezTo>
                  <a:cubicBezTo>
                    <a:pt x="396" y="1852"/>
                    <a:pt x="424" y="1868"/>
                    <a:pt x="447" y="1882"/>
                  </a:cubicBezTo>
                  <a:cubicBezTo>
                    <a:pt x="458" y="1888"/>
                    <a:pt x="468" y="1894"/>
                    <a:pt x="475" y="1899"/>
                  </a:cubicBezTo>
                  <a:cubicBezTo>
                    <a:pt x="478" y="1901"/>
                    <a:pt x="481" y="1903"/>
                    <a:pt x="483" y="1904"/>
                  </a:cubicBezTo>
                  <a:cubicBezTo>
                    <a:pt x="484" y="1905"/>
                    <a:pt x="484" y="1905"/>
                    <a:pt x="484" y="1906"/>
                  </a:cubicBezTo>
                  <a:cubicBezTo>
                    <a:pt x="485" y="1906"/>
                    <a:pt x="485" y="1906"/>
                    <a:pt x="485" y="1906"/>
                  </a:cubicBezTo>
                  <a:cubicBezTo>
                    <a:pt x="485" y="1906"/>
                    <a:pt x="485" y="1906"/>
                    <a:pt x="485" y="1906"/>
                  </a:cubicBezTo>
                  <a:cubicBezTo>
                    <a:pt x="486" y="1905"/>
                    <a:pt x="486" y="1905"/>
                    <a:pt x="486" y="1905"/>
                  </a:cubicBezTo>
                  <a:cubicBezTo>
                    <a:pt x="484" y="1906"/>
                    <a:pt x="484" y="1906"/>
                    <a:pt x="484" y="1906"/>
                  </a:cubicBezTo>
                  <a:cubicBezTo>
                    <a:pt x="485" y="1906"/>
                    <a:pt x="485" y="1906"/>
                    <a:pt x="485" y="1906"/>
                  </a:cubicBezTo>
                  <a:cubicBezTo>
                    <a:pt x="486" y="1905"/>
                    <a:pt x="486" y="1905"/>
                    <a:pt x="486" y="1905"/>
                  </a:cubicBezTo>
                  <a:cubicBezTo>
                    <a:pt x="484" y="1906"/>
                    <a:pt x="484" y="1906"/>
                    <a:pt x="484" y="1906"/>
                  </a:cubicBezTo>
                  <a:cubicBezTo>
                    <a:pt x="487" y="1904"/>
                    <a:pt x="487" y="1904"/>
                    <a:pt x="487" y="1904"/>
                  </a:cubicBezTo>
                  <a:cubicBezTo>
                    <a:pt x="484" y="1904"/>
                    <a:pt x="484" y="1904"/>
                    <a:pt x="484" y="1904"/>
                  </a:cubicBezTo>
                  <a:cubicBezTo>
                    <a:pt x="484" y="1905"/>
                    <a:pt x="484" y="1905"/>
                    <a:pt x="484" y="1906"/>
                  </a:cubicBezTo>
                  <a:cubicBezTo>
                    <a:pt x="487" y="1904"/>
                    <a:pt x="487" y="1904"/>
                    <a:pt x="487" y="1904"/>
                  </a:cubicBezTo>
                  <a:cubicBezTo>
                    <a:pt x="484" y="1904"/>
                    <a:pt x="484" y="1904"/>
                    <a:pt x="484" y="1904"/>
                  </a:cubicBezTo>
                  <a:cubicBezTo>
                    <a:pt x="488" y="1904"/>
                    <a:pt x="488" y="1904"/>
                    <a:pt x="488" y="1904"/>
                  </a:cubicBezTo>
                  <a:cubicBezTo>
                    <a:pt x="485" y="1902"/>
                    <a:pt x="485" y="1902"/>
                    <a:pt x="485" y="1902"/>
                  </a:cubicBezTo>
                  <a:cubicBezTo>
                    <a:pt x="484" y="1903"/>
                    <a:pt x="484" y="1903"/>
                    <a:pt x="484" y="1904"/>
                  </a:cubicBezTo>
                  <a:cubicBezTo>
                    <a:pt x="488" y="1904"/>
                    <a:pt x="488" y="1904"/>
                    <a:pt x="488" y="1904"/>
                  </a:cubicBezTo>
                  <a:cubicBezTo>
                    <a:pt x="485" y="1902"/>
                    <a:pt x="485" y="1902"/>
                    <a:pt x="485" y="1902"/>
                  </a:cubicBezTo>
                  <a:cubicBezTo>
                    <a:pt x="488" y="1904"/>
                    <a:pt x="488" y="1904"/>
                    <a:pt x="488" y="1904"/>
                  </a:cubicBezTo>
                  <a:cubicBezTo>
                    <a:pt x="490" y="1901"/>
                    <a:pt x="490" y="1901"/>
                    <a:pt x="490" y="1901"/>
                  </a:cubicBezTo>
                  <a:cubicBezTo>
                    <a:pt x="332" y="1817"/>
                    <a:pt x="332" y="1817"/>
                    <a:pt x="332" y="1817"/>
                  </a:cubicBezTo>
                  <a:cubicBezTo>
                    <a:pt x="330" y="1816"/>
                    <a:pt x="328" y="1817"/>
                    <a:pt x="327" y="1818"/>
                  </a:cubicBezTo>
                  <a:cubicBezTo>
                    <a:pt x="326" y="1819"/>
                    <a:pt x="326" y="1820"/>
                    <a:pt x="326" y="1821"/>
                  </a:cubicBezTo>
                  <a:cubicBezTo>
                    <a:pt x="326" y="1822"/>
                    <a:pt x="326" y="1822"/>
                    <a:pt x="326" y="1823"/>
                  </a:cubicBezTo>
                  <a:cubicBezTo>
                    <a:pt x="327" y="1823"/>
                    <a:pt x="327" y="1823"/>
                    <a:pt x="327" y="1824"/>
                  </a:cubicBezTo>
                  <a:cubicBezTo>
                    <a:pt x="328" y="1824"/>
                    <a:pt x="328" y="1824"/>
                    <a:pt x="329" y="1825"/>
                  </a:cubicBezTo>
                  <a:cubicBezTo>
                    <a:pt x="331" y="1826"/>
                    <a:pt x="334" y="1829"/>
                    <a:pt x="339" y="1832"/>
                  </a:cubicBezTo>
                  <a:cubicBezTo>
                    <a:pt x="356" y="1843"/>
                    <a:pt x="388" y="1862"/>
                    <a:pt x="417" y="1880"/>
                  </a:cubicBezTo>
                  <a:cubicBezTo>
                    <a:pt x="431" y="1888"/>
                    <a:pt x="444" y="1896"/>
                    <a:pt x="453" y="1902"/>
                  </a:cubicBezTo>
                  <a:cubicBezTo>
                    <a:pt x="458" y="1905"/>
                    <a:pt x="462" y="1908"/>
                    <a:pt x="465" y="1909"/>
                  </a:cubicBezTo>
                  <a:cubicBezTo>
                    <a:pt x="466" y="1910"/>
                    <a:pt x="467" y="1911"/>
                    <a:pt x="468" y="1911"/>
                  </a:cubicBezTo>
                  <a:cubicBezTo>
                    <a:pt x="469" y="1912"/>
                    <a:pt x="469" y="1912"/>
                    <a:pt x="469" y="1912"/>
                  </a:cubicBezTo>
                  <a:cubicBezTo>
                    <a:pt x="469" y="1912"/>
                    <a:pt x="469" y="1912"/>
                    <a:pt x="469" y="1912"/>
                  </a:cubicBezTo>
                  <a:cubicBezTo>
                    <a:pt x="470" y="1910"/>
                    <a:pt x="470" y="1910"/>
                    <a:pt x="470" y="1910"/>
                  </a:cubicBezTo>
                  <a:cubicBezTo>
                    <a:pt x="468" y="1912"/>
                    <a:pt x="468" y="1912"/>
                    <a:pt x="468" y="1912"/>
                  </a:cubicBezTo>
                  <a:cubicBezTo>
                    <a:pt x="469" y="1912"/>
                    <a:pt x="469" y="1912"/>
                    <a:pt x="469" y="1912"/>
                  </a:cubicBezTo>
                  <a:cubicBezTo>
                    <a:pt x="470" y="1910"/>
                    <a:pt x="470" y="1910"/>
                    <a:pt x="470" y="1910"/>
                  </a:cubicBezTo>
                  <a:cubicBezTo>
                    <a:pt x="468" y="1912"/>
                    <a:pt x="468" y="1912"/>
                    <a:pt x="468" y="1912"/>
                  </a:cubicBezTo>
                  <a:cubicBezTo>
                    <a:pt x="471" y="1909"/>
                    <a:pt x="471" y="1909"/>
                    <a:pt x="471" y="1909"/>
                  </a:cubicBezTo>
                  <a:cubicBezTo>
                    <a:pt x="468" y="1911"/>
                    <a:pt x="468" y="1911"/>
                    <a:pt x="468" y="1911"/>
                  </a:cubicBezTo>
                  <a:cubicBezTo>
                    <a:pt x="468" y="1912"/>
                    <a:pt x="468" y="1912"/>
                    <a:pt x="468" y="1912"/>
                  </a:cubicBezTo>
                  <a:cubicBezTo>
                    <a:pt x="471" y="1909"/>
                    <a:pt x="471" y="1909"/>
                    <a:pt x="471" y="1909"/>
                  </a:cubicBezTo>
                  <a:cubicBezTo>
                    <a:pt x="468" y="1911"/>
                    <a:pt x="468" y="1911"/>
                    <a:pt x="468" y="1911"/>
                  </a:cubicBezTo>
                  <a:cubicBezTo>
                    <a:pt x="471" y="1909"/>
                    <a:pt x="471" y="1909"/>
                    <a:pt x="471" y="1909"/>
                  </a:cubicBezTo>
                  <a:cubicBezTo>
                    <a:pt x="468" y="1910"/>
                    <a:pt x="468" y="1910"/>
                    <a:pt x="468" y="1910"/>
                  </a:cubicBezTo>
                  <a:cubicBezTo>
                    <a:pt x="468" y="1911"/>
                    <a:pt x="468" y="1911"/>
                    <a:pt x="468" y="1911"/>
                  </a:cubicBezTo>
                  <a:cubicBezTo>
                    <a:pt x="471" y="1909"/>
                    <a:pt x="471" y="1909"/>
                    <a:pt x="471" y="1909"/>
                  </a:cubicBezTo>
                  <a:cubicBezTo>
                    <a:pt x="468" y="1910"/>
                    <a:pt x="468" y="1910"/>
                    <a:pt x="468" y="1910"/>
                  </a:cubicBezTo>
                  <a:cubicBezTo>
                    <a:pt x="471" y="1909"/>
                    <a:pt x="471" y="1909"/>
                    <a:pt x="471" y="1909"/>
                  </a:cubicBezTo>
                  <a:cubicBezTo>
                    <a:pt x="467" y="1909"/>
                    <a:pt x="467" y="1909"/>
                    <a:pt x="467" y="1909"/>
                  </a:cubicBezTo>
                  <a:cubicBezTo>
                    <a:pt x="467" y="1910"/>
                    <a:pt x="467" y="1910"/>
                    <a:pt x="468" y="1910"/>
                  </a:cubicBezTo>
                  <a:cubicBezTo>
                    <a:pt x="471" y="1909"/>
                    <a:pt x="471" y="1909"/>
                    <a:pt x="471" y="1909"/>
                  </a:cubicBezTo>
                  <a:cubicBezTo>
                    <a:pt x="467" y="1909"/>
                    <a:pt x="467" y="1909"/>
                    <a:pt x="467" y="1909"/>
                  </a:cubicBezTo>
                  <a:cubicBezTo>
                    <a:pt x="467" y="1909"/>
                    <a:pt x="467" y="1909"/>
                    <a:pt x="467" y="1909"/>
                  </a:cubicBezTo>
                  <a:cubicBezTo>
                    <a:pt x="471" y="1909"/>
                    <a:pt x="471" y="1909"/>
                    <a:pt x="471" y="1909"/>
                  </a:cubicBezTo>
                  <a:cubicBezTo>
                    <a:pt x="468" y="1907"/>
                    <a:pt x="468" y="1907"/>
                    <a:pt x="468" y="1907"/>
                  </a:cubicBezTo>
                  <a:cubicBezTo>
                    <a:pt x="467" y="1907"/>
                    <a:pt x="467" y="1908"/>
                    <a:pt x="467" y="1909"/>
                  </a:cubicBezTo>
                  <a:cubicBezTo>
                    <a:pt x="471" y="1909"/>
                    <a:pt x="471" y="1909"/>
                    <a:pt x="471" y="1909"/>
                  </a:cubicBezTo>
                  <a:cubicBezTo>
                    <a:pt x="468" y="1907"/>
                    <a:pt x="468" y="1907"/>
                    <a:pt x="468" y="1907"/>
                  </a:cubicBezTo>
                  <a:cubicBezTo>
                    <a:pt x="471" y="1909"/>
                    <a:pt x="471" y="1909"/>
                    <a:pt x="471" y="1909"/>
                  </a:cubicBezTo>
                  <a:cubicBezTo>
                    <a:pt x="468" y="1907"/>
                    <a:pt x="468" y="1907"/>
                    <a:pt x="468" y="1907"/>
                  </a:cubicBezTo>
                  <a:cubicBezTo>
                    <a:pt x="471" y="1909"/>
                    <a:pt x="471" y="1909"/>
                    <a:pt x="471" y="1909"/>
                  </a:cubicBezTo>
                  <a:cubicBezTo>
                    <a:pt x="470" y="1905"/>
                    <a:pt x="470" y="1905"/>
                    <a:pt x="470" y="1905"/>
                  </a:cubicBezTo>
                  <a:cubicBezTo>
                    <a:pt x="469" y="1905"/>
                    <a:pt x="469" y="1906"/>
                    <a:pt x="468" y="1907"/>
                  </a:cubicBezTo>
                  <a:cubicBezTo>
                    <a:pt x="471" y="1909"/>
                    <a:pt x="471" y="1909"/>
                    <a:pt x="471" y="1909"/>
                  </a:cubicBezTo>
                  <a:cubicBezTo>
                    <a:pt x="470" y="1905"/>
                    <a:pt x="470" y="1905"/>
                    <a:pt x="470" y="1905"/>
                  </a:cubicBezTo>
                  <a:cubicBezTo>
                    <a:pt x="471" y="1909"/>
                    <a:pt x="471" y="1909"/>
                    <a:pt x="471" y="1909"/>
                  </a:cubicBezTo>
                  <a:cubicBezTo>
                    <a:pt x="471" y="1905"/>
                    <a:pt x="471" y="1905"/>
                    <a:pt x="471" y="1905"/>
                  </a:cubicBezTo>
                  <a:cubicBezTo>
                    <a:pt x="471" y="1905"/>
                    <a:pt x="471" y="1905"/>
                    <a:pt x="470" y="1905"/>
                  </a:cubicBezTo>
                  <a:cubicBezTo>
                    <a:pt x="471" y="1909"/>
                    <a:pt x="471" y="1909"/>
                    <a:pt x="471" y="1909"/>
                  </a:cubicBezTo>
                  <a:cubicBezTo>
                    <a:pt x="471" y="1905"/>
                    <a:pt x="471" y="1905"/>
                    <a:pt x="471" y="1905"/>
                  </a:cubicBezTo>
                  <a:cubicBezTo>
                    <a:pt x="471" y="1909"/>
                    <a:pt x="471" y="1909"/>
                    <a:pt x="471" y="1909"/>
                  </a:cubicBezTo>
                  <a:cubicBezTo>
                    <a:pt x="472" y="1905"/>
                    <a:pt x="472" y="1905"/>
                    <a:pt x="472" y="1905"/>
                  </a:cubicBezTo>
                  <a:cubicBezTo>
                    <a:pt x="472" y="1905"/>
                    <a:pt x="472" y="1905"/>
                    <a:pt x="471" y="1905"/>
                  </a:cubicBezTo>
                  <a:cubicBezTo>
                    <a:pt x="471" y="1909"/>
                    <a:pt x="471" y="1909"/>
                    <a:pt x="471" y="1909"/>
                  </a:cubicBezTo>
                  <a:cubicBezTo>
                    <a:pt x="472" y="1905"/>
                    <a:pt x="472" y="1905"/>
                    <a:pt x="472" y="1905"/>
                  </a:cubicBezTo>
                  <a:cubicBezTo>
                    <a:pt x="471" y="1908"/>
                    <a:pt x="471" y="1908"/>
                    <a:pt x="471" y="1908"/>
                  </a:cubicBezTo>
                  <a:cubicBezTo>
                    <a:pt x="473" y="1905"/>
                    <a:pt x="473" y="1905"/>
                    <a:pt x="473" y="1905"/>
                  </a:cubicBezTo>
                  <a:cubicBezTo>
                    <a:pt x="472" y="1905"/>
                    <a:pt x="472" y="1905"/>
                    <a:pt x="472" y="1905"/>
                  </a:cubicBezTo>
                  <a:cubicBezTo>
                    <a:pt x="471" y="1908"/>
                    <a:pt x="471" y="1908"/>
                    <a:pt x="471" y="1908"/>
                  </a:cubicBezTo>
                  <a:cubicBezTo>
                    <a:pt x="473" y="1905"/>
                    <a:pt x="473" y="1905"/>
                    <a:pt x="473" y="1905"/>
                  </a:cubicBezTo>
                  <a:cubicBezTo>
                    <a:pt x="472" y="1907"/>
                    <a:pt x="472" y="1907"/>
                    <a:pt x="472" y="1907"/>
                  </a:cubicBezTo>
                  <a:cubicBezTo>
                    <a:pt x="473" y="1905"/>
                    <a:pt x="473" y="1905"/>
                    <a:pt x="473" y="1905"/>
                  </a:cubicBezTo>
                  <a:cubicBezTo>
                    <a:pt x="473" y="1905"/>
                    <a:pt x="473" y="1905"/>
                    <a:pt x="473" y="1905"/>
                  </a:cubicBezTo>
                  <a:cubicBezTo>
                    <a:pt x="472" y="1907"/>
                    <a:pt x="472" y="1907"/>
                    <a:pt x="472" y="1907"/>
                  </a:cubicBezTo>
                  <a:cubicBezTo>
                    <a:pt x="473" y="1905"/>
                    <a:pt x="473" y="1905"/>
                    <a:pt x="473" y="1905"/>
                  </a:cubicBezTo>
                  <a:cubicBezTo>
                    <a:pt x="472" y="1905"/>
                    <a:pt x="472" y="1905"/>
                    <a:pt x="472" y="1905"/>
                  </a:cubicBezTo>
                  <a:cubicBezTo>
                    <a:pt x="471" y="1905"/>
                    <a:pt x="468" y="1903"/>
                    <a:pt x="464" y="1900"/>
                  </a:cubicBezTo>
                  <a:cubicBezTo>
                    <a:pt x="448" y="1892"/>
                    <a:pt x="415" y="1873"/>
                    <a:pt x="384" y="1857"/>
                  </a:cubicBezTo>
                  <a:cubicBezTo>
                    <a:pt x="369" y="1849"/>
                    <a:pt x="355" y="1841"/>
                    <a:pt x="343" y="1836"/>
                  </a:cubicBezTo>
                  <a:cubicBezTo>
                    <a:pt x="338" y="1833"/>
                    <a:pt x="333" y="1831"/>
                    <a:pt x="329" y="1829"/>
                  </a:cubicBezTo>
                  <a:cubicBezTo>
                    <a:pt x="328" y="1828"/>
                    <a:pt x="326" y="1828"/>
                    <a:pt x="325" y="1827"/>
                  </a:cubicBezTo>
                  <a:cubicBezTo>
                    <a:pt x="324" y="1827"/>
                    <a:pt x="324" y="1827"/>
                    <a:pt x="323" y="1827"/>
                  </a:cubicBezTo>
                  <a:cubicBezTo>
                    <a:pt x="322" y="1826"/>
                    <a:pt x="322" y="1826"/>
                    <a:pt x="321" y="1826"/>
                  </a:cubicBezTo>
                  <a:cubicBezTo>
                    <a:pt x="321" y="1826"/>
                    <a:pt x="320" y="1826"/>
                    <a:pt x="319" y="1827"/>
                  </a:cubicBezTo>
                  <a:cubicBezTo>
                    <a:pt x="319" y="1827"/>
                    <a:pt x="318" y="1827"/>
                    <a:pt x="317" y="1828"/>
                  </a:cubicBezTo>
                  <a:cubicBezTo>
                    <a:pt x="317" y="1828"/>
                    <a:pt x="317" y="1828"/>
                    <a:pt x="317" y="1828"/>
                  </a:cubicBezTo>
                  <a:cubicBezTo>
                    <a:pt x="317" y="1829"/>
                    <a:pt x="317" y="1830"/>
                    <a:pt x="317" y="1830"/>
                  </a:cubicBezTo>
                  <a:cubicBezTo>
                    <a:pt x="317" y="1832"/>
                    <a:pt x="317" y="1832"/>
                    <a:pt x="317" y="1833"/>
                  </a:cubicBezTo>
                  <a:cubicBezTo>
                    <a:pt x="318" y="1833"/>
                    <a:pt x="318" y="1833"/>
                    <a:pt x="318" y="1834"/>
                  </a:cubicBezTo>
                  <a:cubicBezTo>
                    <a:pt x="318" y="1834"/>
                    <a:pt x="319" y="1834"/>
                    <a:pt x="319" y="1835"/>
                  </a:cubicBezTo>
                  <a:cubicBezTo>
                    <a:pt x="321" y="1836"/>
                    <a:pt x="325" y="1838"/>
                    <a:pt x="330" y="1842"/>
                  </a:cubicBezTo>
                  <a:cubicBezTo>
                    <a:pt x="363" y="1863"/>
                    <a:pt x="460" y="1922"/>
                    <a:pt x="460" y="1922"/>
                  </a:cubicBezTo>
                  <a:cubicBezTo>
                    <a:pt x="462" y="1919"/>
                    <a:pt x="462" y="1919"/>
                    <a:pt x="462" y="1919"/>
                  </a:cubicBezTo>
                  <a:cubicBezTo>
                    <a:pt x="458" y="1916"/>
                    <a:pt x="458" y="1916"/>
                    <a:pt x="458" y="1916"/>
                  </a:cubicBezTo>
                  <a:cubicBezTo>
                    <a:pt x="462" y="1919"/>
                    <a:pt x="462" y="1919"/>
                    <a:pt x="462" y="1919"/>
                  </a:cubicBezTo>
                  <a:cubicBezTo>
                    <a:pt x="460" y="1915"/>
                    <a:pt x="460" y="1915"/>
                    <a:pt x="460" y="1915"/>
                  </a:cubicBezTo>
                  <a:cubicBezTo>
                    <a:pt x="460" y="1915"/>
                    <a:pt x="459" y="1915"/>
                    <a:pt x="458" y="1916"/>
                  </a:cubicBezTo>
                  <a:cubicBezTo>
                    <a:pt x="462" y="1919"/>
                    <a:pt x="462" y="1919"/>
                    <a:pt x="462" y="1919"/>
                  </a:cubicBezTo>
                  <a:cubicBezTo>
                    <a:pt x="460" y="1915"/>
                    <a:pt x="460" y="1915"/>
                    <a:pt x="460" y="1915"/>
                  </a:cubicBezTo>
                  <a:cubicBezTo>
                    <a:pt x="462" y="1919"/>
                    <a:pt x="462" y="1919"/>
                    <a:pt x="462" y="1919"/>
                  </a:cubicBezTo>
                  <a:cubicBezTo>
                    <a:pt x="462" y="1915"/>
                    <a:pt x="462" y="1915"/>
                    <a:pt x="462" y="1915"/>
                  </a:cubicBezTo>
                  <a:cubicBezTo>
                    <a:pt x="461" y="1915"/>
                    <a:pt x="461" y="1915"/>
                    <a:pt x="460" y="1915"/>
                  </a:cubicBezTo>
                  <a:cubicBezTo>
                    <a:pt x="462" y="1919"/>
                    <a:pt x="462" y="1919"/>
                    <a:pt x="462" y="1919"/>
                  </a:cubicBezTo>
                  <a:cubicBezTo>
                    <a:pt x="462" y="1915"/>
                    <a:pt x="462" y="1915"/>
                    <a:pt x="462" y="1915"/>
                  </a:cubicBezTo>
                  <a:cubicBezTo>
                    <a:pt x="462" y="1919"/>
                    <a:pt x="462" y="1919"/>
                    <a:pt x="462" y="1919"/>
                  </a:cubicBezTo>
                  <a:cubicBezTo>
                    <a:pt x="463" y="1915"/>
                    <a:pt x="463" y="1915"/>
                    <a:pt x="463" y="1915"/>
                  </a:cubicBezTo>
                  <a:cubicBezTo>
                    <a:pt x="463" y="1915"/>
                    <a:pt x="462" y="1915"/>
                    <a:pt x="462" y="1915"/>
                  </a:cubicBezTo>
                  <a:cubicBezTo>
                    <a:pt x="462" y="1919"/>
                    <a:pt x="462" y="1919"/>
                    <a:pt x="462" y="1919"/>
                  </a:cubicBezTo>
                  <a:cubicBezTo>
                    <a:pt x="463" y="1915"/>
                    <a:pt x="463" y="1915"/>
                    <a:pt x="463" y="1915"/>
                  </a:cubicBezTo>
                  <a:cubicBezTo>
                    <a:pt x="462" y="1918"/>
                    <a:pt x="462" y="1918"/>
                    <a:pt x="462" y="1918"/>
                  </a:cubicBezTo>
                  <a:cubicBezTo>
                    <a:pt x="463" y="1915"/>
                    <a:pt x="463" y="1915"/>
                    <a:pt x="463" y="1915"/>
                  </a:cubicBezTo>
                  <a:cubicBezTo>
                    <a:pt x="463" y="1915"/>
                    <a:pt x="463" y="1915"/>
                    <a:pt x="463" y="1915"/>
                  </a:cubicBezTo>
                  <a:cubicBezTo>
                    <a:pt x="462" y="1918"/>
                    <a:pt x="462" y="1918"/>
                    <a:pt x="462" y="1918"/>
                  </a:cubicBezTo>
                  <a:cubicBezTo>
                    <a:pt x="463" y="1915"/>
                    <a:pt x="463" y="1915"/>
                    <a:pt x="463" y="1915"/>
                  </a:cubicBezTo>
                  <a:cubicBezTo>
                    <a:pt x="463" y="1915"/>
                    <a:pt x="463" y="1915"/>
                    <a:pt x="463" y="1915"/>
                  </a:cubicBezTo>
                  <a:cubicBezTo>
                    <a:pt x="463" y="1915"/>
                    <a:pt x="463" y="1915"/>
                    <a:pt x="463" y="1915"/>
                  </a:cubicBezTo>
                  <a:cubicBezTo>
                    <a:pt x="463" y="1915"/>
                    <a:pt x="463" y="1915"/>
                    <a:pt x="463" y="1915"/>
                  </a:cubicBezTo>
                  <a:cubicBezTo>
                    <a:pt x="463" y="1915"/>
                    <a:pt x="463" y="1915"/>
                    <a:pt x="463" y="1915"/>
                  </a:cubicBezTo>
                  <a:cubicBezTo>
                    <a:pt x="463" y="1915"/>
                    <a:pt x="463" y="1915"/>
                    <a:pt x="463" y="1915"/>
                  </a:cubicBezTo>
                  <a:cubicBezTo>
                    <a:pt x="463" y="1915"/>
                    <a:pt x="462" y="1914"/>
                    <a:pt x="461" y="1914"/>
                  </a:cubicBezTo>
                  <a:cubicBezTo>
                    <a:pt x="451" y="1908"/>
                    <a:pt x="415" y="1889"/>
                    <a:pt x="381" y="1872"/>
                  </a:cubicBezTo>
                  <a:cubicBezTo>
                    <a:pt x="363" y="1863"/>
                    <a:pt x="347" y="1855"/>
                    <a:pt x="333" y="1848"/>
                  </a:cubicBezTo>
                  <a:cubicBezTo>
                    <a:pt x="327" y="1845"/>
                    <a:pt x="321" y="1842"/>
                    <a:pt x="316" y="1841"/>
                  </a:cubicBezTo>
                  <a:cubicBezTo>
                    <a:pt x="314" y="1840"/>
                    <a:pt x="312" y="1839"/>
                    <a:pt x="311" y="1838"/>
                  </a:cubicBezTo>
                  <a:cubicBezTo>
                    <a:pt x="310" y="1838"/>
                    <a:pt x="309" y="1838"/>
                    <a:pt x="309" y="1838"/>
                  </a:cubicBezTo>
                  <a:cubicBezTo>
                    <a:pt x="308" y="1838"/>
                    <a:pt x="307" y="1838"/>
                    <a:pt x="306" y="1838"/>
                  </a:cubicBezTo>
                  <a:cubicBezTo>
                    <a:pt x="306" y="1838"/>
                    <a:pt x="305" y="1838"/>
                    <a:pt x="305" y="1838"/>
                  </a:cubicBezTo>
                  <a:cubicBezTo>
                    <a:pt x="304" y="1838"/>
                    <a:pt x="303" y="1839"/>
                    <a:pt x="302" y="1840"/>
                  </a:cubicBezTo>
                  <a:cubicBezTo>
                    <a:pt x="306" y="1842"/>
                    <a:pt x="306" y="1842"/>
                    <a:pt x="306" y="1842"/>
                  </a:cubicBezTo>
                  <a:cubicBezTo>
                    <a:pt x="304" y="1838"/>
                    <a:pt x="304" y="1838"/>
                    <a:pt x="304" y="1838"/>
                  </a:cubicBezTo>
                  <a:cubicBezTo>
                    <a:pt x="303" y="1839"/>
                    <a:pt x="302" y="1839"/>
                    <a:pt x="302" y="1840"/>
                  </a:cubicBezTo>
                  <a:cubicBezTo>
                    <a:pt x="302" y="1841"/>
                    <a:pt x="302" y="1841"/>
                    <a:pt x="302" y="1842"/>
                  </a:cubicBezTo>
                  <a:cubicBezTo>
                    <a:pt x="302" y="1843"/>
                    <a:pt x="302" y="1843"/>
                    <a:pt x="302" y="1844"/>
                  </a:cubicBezTo>
                  <a:cubicBezTo>
                    <a:pt x="303" y="1844"/>
                    <a:pt x="303" y="1844"/>
                    <a:pt x="303" y="1845"/>
                  </a:cubicBezTo>
                  <a:cubicBezTo>
                    <a:pt x="303" y="1845"/>
                    <a:pt x="303" y="1845"/>
                    <a:pt x="303" y="1845"/>
                  </a:cubicBezTo>
                  <a:cubicBezTo>
                    <a:pt x="304" y="1845"/>
                    <a:pt x="304" y="1845"/>
                    <a:pt x="304" y="1845"/>
                  </a:cubicBezTo>
                  <a:cubicBezTo>
                    <a:pt x="305" y="1846"/>
                    <a:pt x="307" y="1847"/>
                    <a:pt x="311" y="1850"/>
                  </a:cubicBezTo>
                  <a:cubicBezTo>
                    <a:pt x="326" y="1859"/>
                    <a:pt x="359" y="1879"/>
                    <a:pt x="387" y="1897"/>
                  </a:cubicBezTo>
                  <a:cubicBezTo>
                    <a:pt x="402" y="1906"/>
                    <a:pt x="415" y="1915"/>
                    <a:pt x="425" y="1921"/>
                  </a:cubicBezTo>
                  <a:cubicBezTo>
                    <a:pt x="430" y="1924"/>
                    <a:pt x="434" y="1927"/>
                    <a:pt x="437" y="1928"/>
                  </a:cubicBezTo>
                  <a:cubicBezTo>
                    <a:pt x="439" y="1929"/>
                    <a:pt x="440" y="1930"/>
                    <a:pt x="440" y="1930"/>
                  </a:cubicBezTo>
                  <a:cubicBezTo>
                    <a:pt x="441" y="1931"/>
                    <a:pt x="441" y="1931"/>
                    <a:pt x="441" y="1931"/>
                  </a:cubicBezTo>
                  <a:cubicBezTo>
                    <a:pt x="441" y="1931"/>
                    <a:pt x="441" y="1931"/>
                    <a:pt x="441" y="1931"/>
                  </a:cubicBezTo>
                  <a:cubicBezTo>
                    <a:pt x="442" y="1929"/>
                    <a:pt x="442" y="1929"/>
                    <a:pt x="442" y="1929"/>
                  </a:cubicBezTo>
                  <a:cubicBezTo>
                    <a:pt x="441" y="1931"/>
                    <a:pt x="441" y="1931"/>
                    <a:pt x="441" y="1931"/>
                  </a:cubicBezTo>
                  <a:cubicBezTo>
                    <a:pt x="441" y="1931"/>
                    <a:pt x="441" y="1931"/>
                    <a:pt x="441" y="1931"/>
                  </a:cubicBezTo>
                  <a:cubicBezTo>
                    <a:pt x="442" y="1929"/>
                    <a:pt x="442" y="1929"/>
                    <a:pt x="442" y="1929"/>
                  </a:cubicBezTo>
                  <a:cubicBezTo>
                    <a:pt x="441" y="1931"/>
                    <a:pt x="441" y="1931"/>
                    <a:pt x="441" y="1931"/>
                  </a:cubicBezTo>
                  <a:cubicBezTo>
                    <a:pt x="443" y="1928"/>
                    <a:pt x="443" y="1928"/>
                    <a:pt x="443" y="1928"/>
                  </a:cubicBezTo>
                  <a:cubicBezTo>
                    <a:pt x="441" y="1930"/>
                    <a:pt x="441" y="1930"/>
                    <a:pt x="441" y="1930"/>
                  </a:cubicBezTo>
                  <a:cubicBezTo>
                    <a:pt x="441" y="1931"/>
                    <a:pt x="441" y="1931"/>
                    <a:pt x="441" y="1931"/>
                  </a:cubicBezTo>
                  <a:cubicBezTo>
                    <a:pt x="443" y="1928"/>
                    <a:pt x="443" y="1928"/>
                    <a:pt x="443" y="1928"/>
                  </a:cubicBezTo>
                  <a:cubicBezTo>
                    <a:pt x="441" y="1930"/>
                    <a:pt x="441" y="1930"/>
                    <a:pt x="441" y="1930"/>
                  </a:cubicBezTo>
                  <a:cubicBezTo>
                    <a:pt x="444" y="1928"/>
                    <a:pt x="444" y="1928"/>
                    <a:pt x="444" y="1928"/>
                  </a:cubicBezTo>
                  <a:cubicBezTo>
                    <a:pt x="440" y="1930"/>
                    <a:pt x="440" y="1930"/>
                    <a:pt x="440" y="1930"/>
                  </a:cubicBezTo>
                  <a:cubicBezTo>
                    <a:pt x="441" y="1930"/>
                    <a:pt x="441" y="1930"/>
                    <a:pt x="441" y="1930"/>
                  </a:cubicBezTo>
                  <a:cubicBezTo>
                    <a:pt x="444" y="1928"/>
                    <a:pt x="444" y="1928"/>
                    <a:pt x="444" y="1928"/>
                  </a:cubicBezTo>
                  <a:cubicBezTo>
                    <a:pt x="440" y="1930"/>
                    <a:pt x="440" y="1930"/>
                    <a:pt x="440" y="1930"/>
                  </a:cubicBezTo>
                  <a:cubicBezTo>
                    <a:pt x="444" y="1928"/>
                    <a:pt x="444" y="1928"/>
                    <a:pt x="444" y="1928"/>
                  </a:cubicBezTo>
                  <a:cubicBezTo>
                    <a:pt x="440" y="1928"/>
                    <a:pt x="440" y="1928"/>
                    <a:pt x="440" y="1928"/>
                  </a:cubicBezTo>
                  <a:cubicBezTo>
                    <a:pt x="440" y="1929"/>
                    <a:pt x="440" y="1929"/>
                    <a:pt x="440" y="1930"/>
                  </a:cubicBezTo>
                  <a:cubicBezTo>
                    <a:pt x="444" y="1928"/>
                    <a:pt x="444" y="1928"/>
                    <a:pt x="444" y="1928"/>
                  </a:cubicBezTo>
                  <a:cubicBezTo>
                    <a:pt x="440" y="1928"/>
                    <a:pt x="440" y="1928"/>
                    <a:pt x="440" y="1928"/>
                  </a:cubicBezTo>
                  <a:cubicBezTo>
                    <a:pt x="440" y="1928"/>
                    <a:pt x="440" y="1928"/>
                    <a:pt x="440" y="1928"/>
                  </a:cubicBezTo>
                  <a:cubicBezTo>
                    <a:pt x="444" y="1928"/>
                    <a:pt x="444" y="1928"/>
                    <a:pt x="444" y="1928"/>
                  </a:cubicBezTo>
                  <a:cubicBezTo>
                    <a:pt x="440" y="1926"/>
                    <a:pt x="440" y="1926"/>
                    <a:pt x="440" y="1926"/>
                  </a:cubicBezTo>
                  <a:cubicBezTo>
                    <a:pt x="440" y="1927"/>
                    <a:pt x="440" y="1927"/>
                    <a:pt x="440" y="1928"/>
                  </a:cubicBezTo>
                  <a:cubicBezTo>
                    <a:pt x="444" y="1928"/>
                    <a:pt x="444" y="1928"/>
                    <a:pt x="444" y="1928"/>
                  </a:cubicBezTo>
                  <a:cubicBezTo>
                    <a:pt x="440" y="1926"/>
                    <a:pt x="440" y="1926"/>
                    <a:pt x="440" y="1926"/>
                  </a:cubicBezTo>
                  <a:cubicBezTo>
                    <a:pt x="440" y="1926"/>
                    <a:pt x="440" y="1926"/>
                    <a:pt x="440" y="1926"/>
                  </a:cubicBezTo>
                  <a:cubicBezTo>
                    <a:pt x="443" y="1928"/>
                    <a:pt x="443" y="1928"/>
                    <a:pt x="443" y="1928"/>
                  </a:cubicBezTo>
                  <a:cubicBezTo>
                    <a:pt x="442" y="1924"/>
                    <a:pt x="442" y="1924"/>
                    <a:pt x="442" y="1924"/>
                  </a:cubicBezTo>
                  <a:cubicBezTo>
                    <a:pt x="442" y="1924"/>
                    <a:pt x="441" y="1925"/>
                    <a:pt x="440" y="1926"/>
                  </a:cubicBezTo>
                  <a:cubicBezTo>
                    <a:pt x="443" y="1928"/>
                    <a:pt x="443" y="1928"/>
                    <a:pt x="443" y="1928"/>
                  </a:cubicBezTo>
                  <a:cubicBezTo>
                    <a:pt x="442" y="1924"/>
                    <a:pt x="442" y="1924"/>
                    <a:pt x="442" y="1924"/>
                  </a:cubicBezTo>
                  <a:cubicBezTo>
                    <a:pt x="443" y="1927"/>
                    <a:pt x="443" y="1927"/>
                    <a:pt x="443" y="1927"/>
                  </a:cubicBezTo>
                  <a:cubicBezTo>
                    <a:pt x="443" y="1924"/>
                    <a:pt x="443" y="1924"/>
                    <a:pt x="443" y="1924"/>
                  </a:cubicBezTo>
                  <a:cubicBezTo>
                    <a:pt x="443" y="1924"/>
                    <a:pt x="443" y="1924"/>
                    <a:pt x="442" y="1924"/>
                  </a:cubicBezTo>
                  <a:cubicBezTo>
                    <a:pt x="443" y="1927"/>
                    <a:pt x="443" y="1927"/>
                    <a:pt x="443" y="1927"/>
                  </a:cubicBezTo>
                  <a:cubicBezTo>
                    <a:pt x="443" y="1924"/>
                    <a:pt x="443" y="1924"/>
                    <a:pt x="443" y="1924"/>
                  </a:cubicBezTo>
                  <a:cubicBezTo>
                    <a:pt x="443" y="1926"/>
                    <a:pt x="443" y="1926"/>
                    <a:pt x="443" y="1926"/>
                  </a:cubicBezTo>
                  <a:cubicBezTo>
                    <a:pt x="443" y="1924"/>
                    <a:pt x="443" y="1924"/>
                    <a:pt x="443" y="1924"/>
                  </a:cubicBezTo>
                  <a:cubicBezTo>
                    <a:pt x="443" y="1924"/>
                    <a:pt x="443" y="1924"/>
                    <a:pt x="443" y="1924"/>
                  </a:cubicBezTo>
                  <a:cubicBezTo>
                    <a:pt x="443" y="1926"/>
                    <a:pt x="443" y="1926"/>
                    <a:pt x="443" y="1926"/>
                  </a:cubicBezTo>
                  <a:cubicBezTo>
                    <a:pt x="443" y="1924"/>
                    <a:pt x="443" y="1924"/>
                    <a:pt x="443" y="1924"/>
                  </a:cubicBezTo>
                  <a:cubicBezTo>
                    <a:pt x="443" y="1924"/>
                    <a:pt x="443" y="1924"/>
                    <a:pt x="443" y="1924"/>
                  </a:cubicBezTo>
                  <a:cubicBezTo>
                    <a:pt x="443" y="1924"/>
                    <a:pt x="442" y="1924"/>
                    <a:pt x="440" y="1923"/>
                  </a:cubicBezTo>
                  <a:cubicBezTo>
                    <a:pt x="434" y="1921"/>
                    <a:pt x="423" y="1915"/>
                    <a:pt x="408" y="1907"/>
                  </a:cubicBezTo>
                  <a:cubicBezTo>
                    <a:pt x="387" y="1895"/>
                    <a:pt x="360" y="1880"/>
                    <a:pt x="339" y="1868"/>
                  </a:cubicBezTo>
                  <a:cubicBezTo>
                    <a:pt x="328" y="1862"/>
                    <a:pt x="318" y="1856"/>
                    <a:pt x="311" y="1852"/>
                  </a:cubicBezTo>
                  <a:cubicBezTo>
                    <a:pt x="308" y="1850"/>
                    <a:pt x="305" y="1849"/>
                    <a:pt x="303" y="1848"/>
                  </a:cubicBezTo>
                  <a:cubicBezTo>
                    <a:pt x="302" y="1847"/>
                    <a:pt x="301" y="1847"/>
                    <a:pt x="300" y="1847"/>
                  </a:cubicBezTo>
                  <a:cubicBezTo>
                    <a:pt x="299" y="1846"/>
                    <a:pt x="299" y="1846"/>
                    <a:pt x="299" y="1846"/>
                  </a:cubicBezTo>
                  <a:cubicBezTo>
                    <a:pt x="299" y="1846"/>
                    <a:pt x="299" y="1846"/>
                    <a:pt x="299" y="1846"/>
                  </a:cubicBezTo>
                  <a:cubicBezTo>
                    <a:pt x="298" y="1846"/>
                    <a:pt x="298" y="1846"/>
                    <a:pt x="297" y="1846"/>
                  </a:cubicBezTo>
                  <a:cubicBezTo>
                    <a:pt x="297" y="1846"/>
                    <a:pt x="297" y="1846"/>
                    <a:pt x="296" y="1846"/>
                  </a:cubicBezTo>
                  <a:cubicBezTo>
                    <a:pt x="295" y="1846"/>
                    <a:pt x="295" y="1847"/>
                    <a:pt x="294" y="1848"/>
                  </a:cubicBezTo>
                  <a:cubicBezTo>
                    <a:pt x="294" y="1848"/>
                    <a:pt x="294" y="1848"/>
                    <a:pt x="294" y="1848"/>
                  </a:cubicBezTo>
                  <a:cubicBezTo>
                    <a:pt x="294" y="1848"/>
                    <a:pt x="293" y="1849"/>
                    <a:pt x="293" y="1850"/>
                  </a:cubicBezTo>
                  <a:cubicBezTo>
                    <a:pt x="293" y="1851"/>
                    <a:pt x="294" y="1852"/>
                    <a:pt x="294" y="1852"/>
                  </a:cubicBezTo>
                  <a:cubicBezTo>
                    <a:pt x="295" y="1853"/>
                    <a:pt x="295" y="1853"/>
                    <a:pt x="296" y="1854"/>
                  </a:cubicBezTo>
                  <a:cubicBezTo>
                    <a:pt x="296" y="1855"/>
                    <a:pt x="298" y="1856"/>
                    <a:pt x="299" y="1857"/>
                  </a:cubicBezTo>
                  <a:cubicBezTo>
                    <a:pt x="305" y="1861"/>
                    <a:pt x="316" y="1868"/>
                    <a:pt x="329" y="1876"/>
                  </a:cubicBezTo>
                  <a:cubicBezTo>
                    <a:pt x="369" y="1901"/>
                    <a:pt x="430" y="1937"/>
                    <a:pt x="430" y="1937"/>
                  </a:cubicBezTo>
                  <a:cubicBezTo>
                    <a:pt x="432" y="1934"/>
                    <a:pt x="432" y="1934"/>
                    <a:pt x="432" y="1934"/>
                  </a:cubicBezTo>
                  <a:cubicBezTo>
                    <a:pt x="429" y="1932"/>
                    <a:pt x="429" y="1932"/>
                    <a:pt x="429" y="1932"/>
                  </a:cubicBezTo>
                  <a:cubicBezTo>
                    <a:pt x="432" y="1934"/>
                    <a:pt x="432" y="1934"/>
                    <a:pt x="432" y="1934"/>
                  </a:cubicBezTo>
                  <a:cubicBezTo>
                    <a:pt x="431" y="1930"/>
                    <a:pt x="431" y="1930"/>
                    <a:pt x="431" y="1930"/>
                  </a:cubicBezTo>
                  <a:cubicBezTo>
                    <a:pt x="430" y="1930"/>
                    <a:pt x="429" y="1931"/>
                    <a:pt x="429" y="1932"/>
                  </a:cubicBezTo>
                  <a:cubicBezTo>
                    <a:pt x="432" y="1934"/>
                    <a:pt x="432" y="1934"/>
                    <a:pt x="432" y="1934"/>
                  </a:cubicBezTo>
                  <a:cubicBezTo>
                    <a:pt x="431" y="1930"/>
                    <a:pt x="431" y="1930"/>
                    <a:pt x="431" y="1930"/>
                  </a:cubicBezTo>
                  <a:cubicBezTo>
                    <a:pt x="432" y="1933"/>
                    <a:pt x="432" y="1933"/>
                    <a:pt x="432" y="1933"/>
                  </a:cubicBezTo>
                  <a:cubicBezTo>
                    <a:pt x="432" y="1930"/>
                    <a:pt x="432" y="1930"/>
                    <a:pt x="432" y="1930"/>
                  </a:cubicBezTo>
                  <a:cubicBezTo>
                    <a:pt x="432" y="1930"/>
                    <a:pt x="431" y="1930"/>
                    <a:pt x="431" y="1930"/>
                  </a:cubicBezTo>
                  <a:cubicBezTo>
                    <a:pt x="432" y="1933"/>
                    <a:pt x="432" y="1933"/>
                    <a:pt x="432" y="1933"/>
                  </a:cubicBezTo>
                  <a:cubicBezTo>
                    <a:pt x="432" y="1930"/>
                    <a:pt x="432" y="1930"/>
                    <a:pt x="432" y="1930"/>
                  </a:cubicBezTo>
                  <a:cubicBezTo>
                    <a:pt x="432" y="1932"/>
                    <a:pt x="432" y="1932"/>
                    <a:pt x="432" y="1932"/>
                  </a:cubicBezTo>
                  <a:cubicBezTo>
                    <a:pt x="432" y="1930"/>
                    <a:pt x="432" y="1930"/>
                    <a:pt x="432" y="1930"/>
                  </a:cubicBezTo>
                  <a:cubicBezTo>
                    <a:pt x="432" y="1930"/>
                    <a:pt x="432" y="1930"/>
                    <a:pt x="432" y="1930"/>
                  </a:cubicBezTo>
                  <a:cubicBezTo>
                    <a:pt x="432" y="1932"/>
                    <a:pt x="432" y="1932"/>
                    <a:pt x="432" y="1932"/>
                  </a:cubicBezTo>
                  <a:cubicBezTo>
                    <a:pt x="432" y="1930"/>
                    <a:pt x="432" y="1930"/>
                    <a:pt x="432" y="1930"/>
                  </a:cubicBezTo>
                  <a:cubicBezTo>
                    <a:pt x="432" y="1930"/>
                    <a:pt x="431" y="1930"/>
                    <a:pt x="429" y="1929"/>
                  </a:cubicBezTo>
                  <a:cubicBezTo>
                    <a:pt x="423" y="1927"/>
                    <a:pt x="412" y="1921"/>
                    <a:pt x="397" y="1913"/>
                  </a:cubicBezTo>
                  <a:cubicBezTo>
                    <a:pt x="375" y="1902"/>
                    <a:pt x="348" y="1888"/>
                    <a:pt x="326" y="1876"/>
                  </a:cubicBezTo>
                  <a:cubicBezTo>
                    <a:pt x="315" y="1870"/>
                    <a:pt x="305" y="1865"/>
                    <a:pt x="298" y="1862"/>
                  </a:cubicBezTo>
                  <a:cubicBezTo>
                    <a:pt x="291" y="1858"/>
                    <a:pt x="287" y="1856"/>
                    <a:pt x="287" y="1856"/>
                  </a:cubicBezTo>
                  <a:cubicBezTo>
                    <a:pt x="285" y="1855"/>
                    <a:pt x="283" y="1855"/>
                    <a:pt x="282" y="1857"/>
                  </a:cubicBezTo>
                  <a:cubicBezTo>
                    <a:pt x="281" y="1858"/>
                    <a:pt x="281" y="1859"/>
                    <a:pt x="281" y="1859"/>
                  </a:cubicBezTo>
                  <a:cubicBezTo>
                    <a:pt x="281" y="1860"/>
                    <a:pt x="282" y="1861"/>
                    <a:pt x="282" y="1861"/>
                  </a:cubicBezTo>
                  <a:cubicBezTo>
                    <a:pt x="282" y="1862"/>
                    <a:pt x="282" y="1862"/>
                    <a:pt x="283" y="1862"/>
                  </a:cubicBezTo>
                  <a:cubicBezTo>
                    <a:pt x="283" y="1863"/>
                    <a:pt x="283" y="1863"/>
                    <a:pt x="284" y="1863"/>
                  </a:cubicBezTo>
                  <a:cubicBezTo>
                    <a:pt x="286" y="1865"/>
                    <a:pt x="289" y="1867"/>
                    <a:pt x="293" y="1870"/>
                  </a:cubicBezTo>
                  <a:cubicBezTo>
                    <a:pt x="309" y="1880"/>
                    <a:pt x="340" y="1898"/>
                    <a:pt x="366" y="1915"/>
                  </a:cubicBezTo>
                  <a:cubicBezTo>
                    <a:pt x="380" y="1923"/>
                    <a:pt x="392" y="1930"/>
                    <a:pt x="401" y="1936"/>
                  </a:cubicBezTo>
                  <a:cubicBezTo>
                    <a:pt x="406" y="1939"/>
                    <a:pt x="409" y="1941"/>
                    <a:pt x="412" y="1942"/>
                  </a:cubicBezTo>
                  <a:cubicBezTo>
                    <a:pt x="413" y="1943"/>
                    <a:pt x="414" y="1944"/>
                    <a:pt x="414" y="1944"/>
                  </a:cubicBezTo>
                  <a:cubicBezTo>
                    <a:pt x="415" y="1945"/>
                    <a:pt x="415" y="1945"/>
                    <a:pt x="415" y="1945"/>
                  </a:cubicBezTo>
                  <a:cubicBezTo>
                    <a:pt x="416" y="1943"/>
                    <a:pt x="416" y="1943"/>
                    <a:pt x="416" y="1943"/>
                  </a:cubicBezTo>
                  <a:cubicBezTo>
                    <a:pt x="415" y="1945"/>
                    <a:pt x="415" y="1945"/>
                    <a:pt x="415" y="1945"/>
                  </a:cubicBezTo>
                  <a:cubicBezTo>
                    <a:pt x="415" y="1945"/>
                    <a:pt x="415" y="1945"/>
                    <a:pt x="415" y="1945"/>
                  </a:cubicBezTo>
                  <a:cubicBezTo>
                    <a:pt x="416" y="1943"/>
                    <a:pt x="416" y="1943"/>
                    <a:pt x="416" y="1943"/>
                  </a:cubicBezTo>
                  <a:cubicBezTo>
                    <a:pt x="415" y="1945"/>
                    <a:pt x="415" y="1945"/>
                    <a:pt x="415" y="1945"/>
                  </a:cubicBezTo>
                  <a:cubicBezTo>
                    <a:pt x="417" y="1942"/>
                    <a:pt x="417" y="1942"/>
                    <a:pt x="417" y="1942"/>
                  </a:cubicBezTo>
                  <a:cubicBezTo>
                    <a:pt x="414" y="1944"/>
                    <a:pt x="414" y="1944"/>
                    <a:pt x="414" y="1944"/>
                  </a:cubicBezTo>
                  <a:cubicBezTo>
                    <a:pt x="415" y="1945"/>
                    <a:pt x="415" y="1945"/>
                    <a:pt x="415" y="1945"/>
                  </a:cubicBezTo>
                  <a:cubicBezTo>
                    <a:pt x="417" y="1942"/>
                    <a:pt x="417" y="1942"/>
                    <a:pt x="417" y="1942"/>
                  </a:cubicBezTo>
                  <a:cubicBezTo>
                    <a:pt x="414" y="1944"/>
                    <a:pt x="414" y="1944"/>
                    <a:pt x="414" y="1944"/>
                  </a:cubicBezTo>
                  <a:cubicBezTo>
                    <a:pt x="418" y="1942"/>
                    <a:pt x="418" y="1942"/>
                    <a:pt x="418" y="1942"/>
                  </a:cubicBezTo>
                  <a:cubicBezTo>
                    <a:pt x="414" y="1942"/>
                    <a:pt x="414" y="1942"/>
                    <a:pt x="414" y="1942"/>
                  </a:cubicBezTo>
                  <a:cubicBezTo>
                    <a:pt x="414" y="1943"/>
                    <a:pt x="414" y="1944"/>
                    <a:pt x="414" y="1944"/>
                  </a:cubicBezTo>
                  <a:cubicBezTo>
                    <a:pt x="418" y="1942"/>
                    <a:pt x="418" y="1942"/>
                    <a:pt x="418" y="1942"/>
                  </a:cubicBezTo>
                  <a:cubicBezTo>
                    <a:pt x="414" y="1942"/>
                    <a:pt x="414" y="1942"/>
                    <a:pt x="414" y="1942"/>
                  </a:cubicBezTo>
                  <a:cubicBezTo>
                    <a:pt x="414" y="1942"/>
                    <a:pt x="414" y="1942"/>
                    <a:pt x="414" y="1942"/>
                  </a:cubicBezTo>
                  <a:cubicBezTo>
                    <a:pt x="418" y="1942"/>
                    <a:pt x="418" y="1942"/>
                    <a:pt x="418" y="1942"/>
                  </a:cubicBezTo>
                  <a:cubicBezTo>
                    <a:pt x="414" y="1940"/>
                    <a:pt x="414" y="1940"/>
                    <a:pt x="414" y="1940"/>
                  </a:cubicBezTo>
                  <a:cubicBezTo>
                    <a:pt x="414" y="1941"/>
                    <a:pt x="414" y="1941"/>
                    <a:pt x="414" y="1942"/>
                  </a:cubicBezTo>
                  <a:cubicBezTo>
                    <a:pt x="418" y="1942"/>
                    <a:pt x="418" y="1942"/>
                    <a:pt x="418" y="1942"/>
                  </a:cubicBezTo>
                  <a:cubicBezTo>
                    <a:pt x="414" y="1940"/>
                    <a:pt x="414" y="1940"/>
                    <a:pt x="414" y="1940"/>
                  </a:cubicBezTo>
                  <a:cubicBezTo>
                    <a:pt x="418" y="1942"/>
                    <a:pt x="418" y="1942"/>
                    <a:pt x="418" y="1942"/>
                  </a:cubicBezTo>
                  <a:cubicBezTo>
                    <a:pt x="420" y="1939"/>
                    <a:pt x="420" y="1939"/>
                    <a:pt x="420" y="1939"/>
                  </a:cubicBezTo>
                  <a:cubicBezTo>
                    <a:pt x="420" y="1939"/>
                    <a:pt x="387" y="1921"/>
                    <a:pt x="353" y="1903"/>
                  </a:cubicBezTo>
                  <a:cubicBezTo>
                    <a:pt x="336" y="1894"/>
                    <a:pt x="318" y="1885"/>
                    <a:pt x="304" y="1879"/>
                  </a:cubicBezTo>
                  <a:cubicBezTo>
                    <a:pt x="298" y="1875"/>
                    <a:pt x="292" y="1872"/>
                    <a:pt x="287" y="1870"/>
                  </a:cubicBezTo>
                  <a:cubicBezTo>
                    <a:pt x="285" y="1869"/>
                    <a:pt x="283" y="1869"/>
                    <a:pt x="281" y="1868"/>
                  </a:cubicBezTo>
                  <a:cubicBezTo>
                    <a:pt x="280" y="1868"/>
                    <a:pt x="279" y="1868"/>
                    <a:pt x="279" y="1867"/>
                  </a:cubicBezTo>
                  <a:cubicBezTo>
                    <a:pt x="278" y="1867"/>
                    <a:pt x="277" y="1867"/>
                    <a:pt x="276" y="1867"/>
                  </a:cubicBezTo>
                  <a:cubicBezTo>
                    <a:pt x="276" y="1867"/>
                    <a:pt x="275" y="1867"/>
                    <a:pt x="275" y="1867"/>
                  </a:cubicBezTo>
                  <a:cubicBezTo>
                    <a:pt x="274" y="1868"/>
                    <a:pt x="273" y="1868"/>
                    <a:pt x="272" y="1869"/>
                  </a:cubicBezTo>
                  <a:cubicBezTo>
                    <a:pt x="272" y="1869"/>
                    <a:pt x="272" y="1869"/>
                    <a:pt x="272" y="1869"/>
                  </a:cubicBezTo>
                  <a:cubicBezTo>
                    <a:pt x="272" y="1870"/>
                    <a:pt x="272" y="1871"/>
                    <a:pt x="272" y="1871"/>
                  </a:cubicBezTo>
                  <a:cubicBezTo>
                    <a:pt x="272" y="1873"/>
                    <a:pt x="272" y="1873"/>
                    <a:pt x="272" y="1873"/>
                  </a:cubicBezTo>
                  <a:cubicBezTo>
                    <a:pt x="273" y="1874"/>
                    <a:pt x="273" y="1874"/>
                    <a:pt x="273" y="1874"/>
                  </a:cubicBezTo>
                  <a:cubicBezTo>
                    <a:pt x="274" y="1875"/>
                    <a:pt x="274" y="1875"/>
                    <a:pt x="274" y="1875"/>
                  </a:cubicBezTo>
                  <a:cubicBezTo>
                    <a:pt x="276" y="1877"/>
                    <a:pt x="279" y="1879"/>
                    <a:pt x="284" y="1881"/>
                  </a:cubicBezTo>
                  <a:cubicBezTo>
                    <a:pt x="299" y="1891"/>
                    <a:pt x="328" y="1908"/>
                    <a:pt x="353" y="1924"/>
                  </a:cubicBezTo>
                  <a:cubicBezTo>
                    <a:pt x="366" y="1931"/>
                    <a:pt x="377" y="1939"/>
                    <a:pt x="386" y="1944"/>
                  </a:cubicBezTo>
                  <a:cubicBezTo>
                    <a:pt x="390" y="1947"/>
                    <a:pt x="394" y="1949"/>
                    <a:pt x="396" y="1950"/>
                  </a:cubicBezTo>
                  <a:cubicBezTo>
                    <a:pt x="397" y="1951"/>
                    <a:pt x="398" y="1952"/>
                    <a:pt x="399" y="1952"/>
                  </a:cubicBezTo>
                  <a:cubicBezTo>
                    <a:pt x="399" y="1953"/>
                    <a:pt x="399" y="1953"/>
                    <a:pt x="399" y="1953"/>
                  </a:cubicBezTo>
                  <a:cubicBezTo>
                    <a:pt x="399" y="1953"/>
                    <a:pt x="399" y="1953"/>
                    <a:pt x="399" y="1953"/>
                  </a:cubicBezTo>
                  <a:cubicBezTo>
                    <a:pt x="400" y="1951"/>
                    <a:pt x="400" y="1951"/>
                    <a:pt x="400" y="1951"/>
                  </a:cubicBezTo>
                  <a:cubicBezTo>
                    <a:pt x="399" y="1952"/>
                    <a:pt x="399" y="1952"/>
                    <a:pt x="399" y="1952"/>
                  </a:cubicBezTo>
                  <a:cubicBezTo>
                    <a:pt x="399" y="1953"/>
                    <a:pt x="399" y="1953"/>
                    <a:pt x="399" y="1953"/>
                  </a:cubicBezTo>
                  <a:cubicBezTo>
                    <a:pt x="400" y="1951"/>
                    <a:pt x="400" y="1951"/>
                    <a:pt x="400" y="1951"/>
                  </a:cubicBezTo>
                  <a:cubicBezTo>
                    <a:pt x="399" y="1952"/>
                    <a:pt x="399" y="1952"/>
                    <a:pt x="399" y="1952"/>
                  </a:cubicBezTo>
                  <a:cubicBezTo>
                    <a:pt x="401" y="1950"/>
                    <a:pt x="401" y="1950"/>
                    <a:pt x="401" y="1950"/>
                  </a:cubicBezTo>
                  <a:cubicBezTo>
                    <a:pt x="398" y="1952"/>
                    <a:pt x="398" y="1952"/>
                    <a:pt x="398" y="1952"/>
                  </a:cubicBezTo>
                  <a:cubicBezTo>
                    <a:pt x="399" y="1952"/>
                    <a:pt x="399" y="1952"/>
                    <a:pt x="399" y="1952"/>
                  </a:cubicBezTo>
                  <a:cubicBezTo>
                    <a:pt x="401" y="1950"/>
                    <a:pt x="401" y="1950"/>
                    <a:pt x="401" y="1950"/>
                  </a:cubicBezTo>
                  <a:cubicBezTo>
                    <a:pt x="398" y="1952"/>
                    <a:pt x="398" y="1952"/>
                    <a:pt x="398" y="1952"/>
                  </a:cubicBezTo>
                  <a:cubicBezTo>
                    <a:pt x="402" y="1950"/>
                    <a:pt x="402" y="1950"/>
                    <a:pt x="402" y="1950"/>
                  </a:cubicBezTo>
                  <a:cubicBezTo>
                    <a:pt x="398" y="1950"/>
                    <a:pt x="398" y="1950"/>
                    <a:pt x="398" y="1950"/>
                  </a:cubicBezTo>
                  <a:cubicBezTo>
                    <a:pt x="398" y="1951"/>
                    <a:pt x="398" y="1952"/>
                    <a:pt x="398" y="1952"/>
                  </a:cubicBezTo>
                  <a:cubicBezTo>
                    <a:pt x="402" y="1950"/>
                    <a:pt x="402" y="1950"/>
                    <a:pt x="402" y="1950"/>
                  </a:cubicBezTo>
                  <a:cubicBezTo>
                    <a:pt x="398" y="1950"/>
                    <a:pt x="398" y="1950"/>
                    <a:pt x="398" y="1950"/>
                  </a:cubicBezTo>
                  <a:cubicBezTo>
                    <a:pt x="402" y="1950"/>
                    <a:pt x="402" y="1950"/>
                    <a:pt x="402" y="1950"/>
                  </a:cubicBezTo>
                  <a:cubicBezTo>
                    <a:pt x="399" y="1948"/>
                    <a:pt x="399" y="1948"/>
                    <a:pt x="399" y="1948"/>
                  </a:cubicBezTo>
                  <a:cubicBezTo>
                    <a:pt x="398" y="1949"/>
                    <a:pt x="398" y="1949"/>
                    <a:pt x="398" y="1950"/>
                  </a:cubicBezTo>
                  <a:cubicBezTo>
                    <a:pt x="402" y="1950"/>
                    <a:pt x="402" y="1950"/>
                    <a:pt x="402" y="1950"/>
                  </a:cubicBezTo>
                  <a:cubicBezTo>
                    <a:pt x="399" y="1948"/>
                    <a:pt x="399" y="1948"/>
                    <a:pt x="399" y="1948"/>
                  </a:cubicBezTo>
                  <a:cubicBezTo>
                    <a:pt x="402" y="1950"/>
                    <a:pt x="402" y="1950"/>
                    <a:pt x="402" y="1950"/>
                  </a:cubicBezTo>
                  <a:cubicBezTo>
                    <a:pt x="404" y="1947"/>
                    <a:pt x="404" y="1947"/>
                    <a:pt x="404" y="1947"/>
                  </a:cubicBezTo>
                  <a:cubicBezTo>
                    <a:pt x="273" y="1878"/>
                    <a:pt x="273" y="1878"/>
                    <a:pt x="273" y="1878"/>
                  </a:cubicBezTo>
                  <a:cubicBezTo>
                    <a:pt x="271" y="1877"/>
                    <a:pt x="269" y="1878"/>
                    <a:pt x="268" y="1879"/>
                  </a:cubicBezTo>
                  <a:cubicBezTo>
                    <a:pt x="267" y="1881"/>
                    <a:pt x="267" y="1884"/>
                    <a:pt x="269" y="1885"/>
                  </a:cubicBezTo>
                  <a:cubicBezTo>
                    <a:pt x="300" y="1904"/>
                    <a:pt x="300" y="1904"/>
                    <a:pt x="300" y="1904"/>
                  </a:cubicBezTo>
                  <a:cubicBezTo>
                    <a:pt x="259" y="1883"/>
                    <a:pt x="259" y="1883"/>
                    <a:pt x="259" y="1883"/>
                  </a:cubicBezTo>
                  <a:cubicBezTo>
                    <a:pt x="258" y="1882"/>
                    <a:pt x="255" y="1883"/>
                    <a:pt x="254" y="1885"/>
                  </a:cubicBezTo>
                  <a:cubicBezTo>
                    <a:pt x="253" y="1887"/>
                    <a:pt x="254" y="1889"/>
                    <a:pt x="256" y="1890"/>
                  </a:cubicBezTo>
                  <a:cubicBezTo>
                    <a:pt x="377" y="1966"/>
                    <a:pt x="377" y="1966"/>
                    <a:pt x="377" y="1966"/>
                  </a:cubicBezTo>
                  <a:cubicBezTo>
                    <a:pt x="379" y="1963"/>
                    <a:pt x="379" y="1963"/>
                    <a:pt x="379" y="1963"/>
                  </a:cubicBezTo>
                  <a:cubicBezTo>
                    <a:pt x="381" y="1959"/>
                    <a:pt x="381" y="1959"/>
                    <a:pt x="381" y="1959"/>
                  </a:cubicBezTo>
                  <a:cubicBezTo>
                    <a:pt x="381" y="1959"/>
                    <a:pt x="350" y="1944"/>
                    <a:pt x="318" y="1928"/>
                  </a:cubicBezTo>
                  <a:cubicBezTo>
                    <a:pt x="302" y="1920"/>
                    <a:pt x="286" y="1912"/>
                    <a:pt x="273" y="1907"/>
                  </a:cubicBezTo>
                  <a:cubicBezTo>
                    <a:pt x="267" y="1904"/>
                    <a:pt x="262" y="1901"/>
                    <a:pt x="258" y="1900"/>
                  </a:cubicBezTo>
                  <a:cubicBezTo>
                    <a:pt x="256" y="1899"/>
                    <a:pt x="254" y="1898"/>
                    <a:pt x="253" y="1897"/>
                  </a:cubicBezTo>
                  <a:cubicBezTo>
                    <a:pt x="252" y="1897"/>
                    <a:pt x="252" y="1897"/>
                    <a:pt x="251" y="1897"/>
                  </a:cubicBezTo>
                  <a:cubicBezTo>
                    <a:pt x="250" y="1897"/>
                    <a:pt x="250" y="1897"/>
                    <a:pt x="250" y="1897"/>
                  </a:cubicBezTo>
                  <a:cubicBezTo>
                    <a:pt x="250" y="1897"/>
                    <a:pt x="250" y="1896"/>
                    <a:pt x="249" y="1896"/>
                  </a:cubicBezTo>
                  <a:cubicBezTo>
                    <a:pt x="249" y="1896"/>
                    <a:pt x="249" y="1896"/>
                    <a:pt x="248" y="1897"/>
                  </a:cubicBezTo>
                  <a:cubicBezTo>
                    <a:pt x="247" y="1897"/>
                    <a:pt x="246" y="1897"/>
                    <a:pt x="246" y="1898"/>
                  </a:cubicBezTo>
                  <a:cubicBezTo>
                    <a:pt x="245" y="1899"/>
                    <a:pt x="245" y="1900"/>
                    <a:pt x="245" y="1901"/>
                  </a:cubicBezTo>
                  <a:cubicBezTo>
                    <a:pt x="245" y="1902"/>
                    <a:pt x="246" y="1903"/>
                    <a:pt x="247" y="1904"/>
                  </a:cubicBezTo>
                  <a:cubicBezTo>
                    <a:pt x="358" y="1974"/>
                    <a:pt x="358" y="1974"/>
                    <a:pt x="358" y="1974"/>
                  </a:cubicBezTo>
                  <a:cubicBezTo>
                    <a:pt x="361" y="1970"/>
                    <a:pt x="361" y="1970"/>
                    <a:pt x="361" y="1970"/>
                  </a:cubicBezTo>
                  <a:cubicBezTo>
                    <a:pt x="357" y="1968"/>
                    <a:pt x="357" y="1968"/>
                    <a:pt x="357" y="1968"/>
                  </a:cubicBezTo>
                  <a:cubicBezTo>
                    <a:pt x="361" y="1970"/>
                    <a:pt x="361" y="1970"/>
                    <a:pt x="361" y="1970"/>
                  </a:cubicBezTo>
                  <a:cubicBezTo>
                    <a:pt x="359" y="1966"/>
                    <a:pt x="359" y="1966"/>
                    <a:pt x="359" y="1966"/>
                  </a:cubicBezTo>
                  <a:cubicBezTo>
                    <a:pt x="359" y="1967"/>
                    <a:pt x="358" y="1967"/>
                    <a:pt x="357" y="1968"/>
                  </a:cubicBezTo>
                  <a:cubicBezTo>
                    <a:pt x="361" y="1970"/>
                    <a:pt x="361" y="1970"/>
                    <a:pt x="361" y="1970"/>
                  </a:cubicBezTo>
                  <a:cubicBezTo>
                    <a:pt x="359" y="1966"/>
                    <a:pt x="359" y="1966"/>
                    <a:pt x="359" y="1966"/>
                  </a:cubicBezTo>
                  <a:cubicBezTo>
                    <a:pt x="361" y="1970"/>
                    <a:pt x="361" y="1970"/>
                    <a:pt x="361" y="1970"/>
                  </a:cubicBezTo>
                  <a:cubicBezTo>
                    <a:pt x="361" y="1966"/>
                    <a:pt x="361" y="1966"/>
                    <a:pt x="361" y="1966"/>
                  </a:cubicBezTo>
                  <a:cubicBezTo>
                    <a:pt x="360" y="1966"/>
                    <a:pt x="360" y="1966"/>
                    <a:pt x="359" y="1966"/>
                  </a:cubicBezTo>
                  <a:cubicBezTo>
                    <a:pt x="361" y="1970"/>
                    <a:pt x="361" y="1970"/>
                    <a:pt x="361" y="1970"/>
                  </a:cubicBezTo>
                  <a:cubicBezTo>
                    <a:pt x="361" y="1966"/>
                    <a:pt x="361" y="1966"/>
                    <a:pt x="361" y="1966"/>
                  </a:cubicBezTo>
                  <a:cubicBezTo>
                    <a:pt x="361" y="1970"/>
                    <a:pt x="361" y="1970"/>
                    <a:pt x="361" y="1970"/>
                  </a:cubicBezTo>
                  <a:cubicBezTo>
                    <a:pt x="361" y="1966"/>
                    <a:pt x="361" y="1966"/>
                    <a:pt x="361" y="1966"/>
                  </a:cubicBezTo>
                  <a:cubicBezTo>
                    <a:pt x="361" y="1966"/>
                    <a:pt x="361" y="1966"/>
                    <a:pt x="361" y="1966"/>
                  </a:cubicBezTo>
                  <a:cubicBezTo>
                    <a:pt x="361" y="1970"/>
                    <a:pt x="361" y="1970"/>
                    <a:pt x="361" y="1970"/>
                  </a:cubicBezTo>
                  <a:cubicBezTo>
                    <a:pt x="361" y="1966"/>
                    <a:pt x="361" y="1966"/>
                    <a:pt x="361" y="1966"/>
                  </a:cubicBezTo>
                  <a:cubicBezTo>
                    <a:pt x="361" y="1969"/>
                    <a:pt x="361" y="1969"/>
                    <a:pt x="361" y="1969"/>
                  </a:cubicBezTo>
                  <a:cubicBezTo>
                    <a:pt x="362" y="1966"/>
                    <a:pt x="362" y="1966"/>
                    <a:pt x="362" y="1966"/>
                  </a:cubicBezTo>
                  <a:cubicBezTo>
                    <a:pt x="361" y="1966"/>
                    <a:pt x="361" y="1966"/>
                    <a:pt x="361" y="1966"/>
                  </a:cubicBezTo>
                  <a:cubicBezTo>
                    <a:pt x="361" y="1969"/>
                    <a:pt x="361" y="1969"/>
                    <a:pt x="361" y="1969"/>
                  </a:cubicBezTo>
                  <a:cubicBezTo>
                    <a:pt x="362" y="1966"/>
                    <a:pt x="362" y="1966"/>
                    <a:pt x="362" y="1966"/>
                  </a:cubicBezTo>
                  <a:cubicBezTo>
                    <a:pt x="362" y="1966"/>
                    <a:pt x="362" y="1966"/>
                    <a:pt x="362" y="1966"/>
                  </a:cubicBezTo>
                  <a:cubicBezTo>
                    <a:pt x="362" y="1966"/>
                    <a:pt x="362" y="1966"/>
                    <a:pt x="362" y="1966"/>
                  </a:cubicBezTo>
                  <a:cubicBezTo>
                    <a:pt x="362" y="1966"/>
                    <a:pt x="362" y="1966"/>
                    <a:pt x="362" y="1966"/>
                  </a:cubicBezTo>
                  <a:cubicBezTo>
                    <a:pt x="362" y="1966"/>
                    <a:pt x="362" y="1966"/>
                    <a:pt x="362" y="1966"/>
                  </a:cubicBezTo>
                  <a:cubicBezTo>
                    <a:pt x="362" y="1966"/>
                    <a:pt x="362" y="1966"/>
                    <a:pt x="362" y="1966"/>
                  </a:cubicBezTo>
                  <a:cubicBezTo>
                    <a:pt x="361" y="1966"/>
                    <a:pt x="361" y="1966"/>
                    <a:pt x="359" y="1965"/>
                  </a:cubicBezTo>
                  <a:cubicBezTo>
                    <a:pt x="351" y="1961"/>
                    <a:pt x="321" y="1947"/>
                    <a:pt x="294" y="1933"/>
                  </a:cubicBezTo>
                  <a:cubicBezTo>
                    <a:pt x="281" y="1927"/>
                    <a:pt x="267" y="1920"/>
                    <a:pt x="257" y="1915"/>
                  </a:cubicBezTo>
                  <a:cubicBezTo>
                    <a:pt x="252" y="1913"/>
                    <a:pt x="248" y="1911"/>
                    <a:pt x="245" y="1910"/>
                  </a:cubicBezTo>
                  <a:cubicBezTo>
                    <a:pt x="243" y="1909"/>
                    <a:pt x="242" y="1908"/>
                    <a:pt x="241" y="1908"/>
                  </a:cubicBezTo>
                  <a:cubicBezTo>
                    <a:pt x="240" y="1908"/>
                    <a:pt x="240" y="1908"/>
                    <a:pt x="239" y="1907"/>
                  </a:cubicBezTo>
                  <a:cubicBezTo>
                    <a:pt x="239" y="1907"/>
                    <a:pt x="239" y="1907"/>
                    <a:pt x="239" y="1907"/>
                  </a:cubicBezTo>
                  <a:cubicBezTo>
                    <a:pt x="238" y="1907"/>
                    <a:pt x="238" y="1907"/>
                    <a:pt x="237" y="1907"/>
                  </a:cubicBezTo>
                  <a:cubicBezTo>
                    <a:pt x="237" y="1907"/>
                    <a:pt x="237" y="1907"/>
                    <a:pt x="236" y="1907"/>
                  </a:cubicBezTo>
                  <a:cubicBezTo>
                    <a:pt x="236" y="1907"/>
                    <a:pt x="235" y="1908"/>
                    <a:pt x="234" y="1909"/>
                  </a:cubicBezTo>
                  <a:cubicBezTo>
                    <a:pt x="234" y="1909"/>
                    <a:pt x="234" y="1909"/>
                    <a:pt x="234" y="1909"/>
                  </a:cubicBezTo>
                  <a:cubicBezTo>
                    <a:pt x="233" y="1910"/>
                    <a:pt x="233" y="1910"/>
                    <a:pt x="233" y="1911"/>
                  </a:cubicBezTo>
                  <a:cubicBezTo>
                    <a:pt x="233" y="1912"/>
                    <a:pt x="234" y="1913"/>
                    <a:pt x="234" y="1913"/>
                  </a:cubicBezTo>
                  <a:cubicBezTo>
                    <a:pt x="234" y="1914"/>
                    <a:pt x="235" y="1914"/>
                    <a:pt x="235" y="1914"/>
                  </a:cubicBezTo>
                  <a:cubicBezTo>
                    <a:pt x="235" y="1915"/>
                    <a:pt x="235" y="1915"/>
                    <a:pt x="236" y="1915"/>
                  </a:cubicBezTo>
                  <a:cubicBezTo>
                    <a:pt x="237" y="1916"/>
                    <a:pt x="240" y="1918"/>
                    <a:pt x="244" y="1920"/>
                  </a:cubicBezTo>
                  <a:cubicBezTo>
                    <a:pt x="256" y="1928"/>
                    <a:pt x="281" y="1943"/>
                    <a:pt x="303" y="1956"/>
                  </a:cubicBezTo>
                  <a:cubicBezTo>
                    <a:pt x="314" y="1962"/>
                    <a:pt x="324" y="1968"/>
                    <a:pt x="331" y="1973"/>
                  </a:cubicBezTo>
                  <a:cubicBezTo>
                    <a:pt x="335" y="1975"/>
                    <a:pt x="338" y="1977"/>
                    <a:pt x="340" y="1979"/>
                  </a:cubicBezTo>
                  <a:cubicBezTo>
                    <a:pt x="341" y="1979"/>
                    <a:pt x="341" y="1980"/>
                    <a:pt x="342" y="1980"/>
                  </a:cubicBezTo>
                  <a:cubicBezTo>
                    <a:pt x="342" y="1981"/>
                    <a:pt x="342" y="1981"/>
                    <a:pt x="342" y="1981"/>
                  </a:cubicBezTo>
                  <a:cubicBezTo>
                    <a:pt x="342" y="1981"/>
                    <a:pt x="342" y="1981"/>
                    <a:pt x="342" y="1981"/>
                  </a:cubicBezTo>
                  <a:cubicBezTo>
                    <a:pt x="343" y="1979"/>
                    <a:pt x="343" y="1979"/>
                    <a:pt x="343" y="1979"/>
                  </a:cubicBezTo>
                  <a:cubicBezTo>
                    <a:pt x="342" y="1980"/>
                    <a:pt x="342" y="1980"/>
                    <a:pt x="342" y="1980"/>
                  </a:cubicBezTo>
                  <a:cubicBezTo>
                    <a:pt x="342" y="1981"/>
                    <a:pt x="342" y="1981"/>
                    <a:pt x="342" y="1981"/>
                  </a:cubicBezTo>
                  <a:cubicBezTo>
                    <a:pt x="343" y="1979"/>
                    <a:pt x="343" y="1979"/>
                    <a:pt x="343" y="1979"/>
                  </a:cubicBezTo>
                  <a:cubicBezTo>
                    <a:pt x="342" y="1980"/>
                    <a:pt x="342" y="1980"/>
                    <a:pt x="342" y="1980"/>
                  </a:cubicBezTo>
                  <a:cubicBezTo>
                    <a:pt x="345" y="1978"/>
                    <a:pt x="345" y="1978"/>
                    <a:pt x="345" y="1978"/>
                  </a:cubicBezTo>
                  <a:cubicBezTo>
                    <a:pt x="341" y="1978"/>
                    <a:pt x="341" y="1978"/>
                    <a:pt x="341" y="1978"/>
                  </a:cubicBezTo>
                  <a:cubicBezTo>
                    <a:pt x="341" y="1980"/>
                    <a:pt x="342" y="1980"/>
                    <a:pt x="342" y="1980"/>
                  </a:cubicBezTo>
                  <a:cubicBezTo>
                    <a:pt x="345" y="1978"/>
                    <a:pt x="345" y="1978"/>
                    <a:pt x="345" y="1978"/>
                  </a:cubicBezTo>
                  <a:cubicBezTo>
                    <a:pt x="341" y="1978"/>
                    <a:pt x="341" y="1978"/>
                    <a:pt x="341" y="1978"/>
                  </a:cubicBezTo>
                  <a:cubicBezTo>
                    <a:pt x="345" y="1978"/>
                    <a:pt x="345" y="1978"/>
                    <a:pt x="345" y="1978"/>
                  </a:cubicBezTo>
                  <a:cubicBezTo>
                    <a:pt x="342" y="1976"/>
                    <a:pt x="342" y="1976"/>
                    <a:pt x="342" y="1976"/>
                  </a:cubicBezTo>
                  <a:cubicBezTo>
                    <a:pt x="341" y="1977"/>
                    <a:pt x="341" y="1978"/>
                    <a:pt x="341" y="1978"/>
                  </a:cubicBezTo>
                  <a:cubicBezTo>
                    <a:pt x="345" y="1978"/>
                    <a:pt x="345" y="1978"/>
                    <a:pt x="345" y="1978"/>
                  </a:cubicBezTo>
                  <a:cubicBezTo>
                    <a:pt x="342" y="1976"/>
                    <a:pt x="342" y="1976"/>
                    <a:pt x="342" y="1976"/>
                  </a:cubicBezTo>
                  <a:cubicBezTo>
                    <a:pt x="345" y="1979"/>
                    <a:pt x="345" y="1979"/>
                    <a:pt x="345" y="1979"/>
                  </a:cubicBezTo>
                  <a:cubicBezTo>
                    <a:pt x="347" y="1975"/>
                    <a:pt x="347" y="1975"/>
                    <a:pt x="347" y="1975"/>
                  </a:cubicBezTo>
                  <a:cubicBezTo>
                    <a:pt x="347" y="1975"/>
                    <a:pt x="319" y="1961"/>
                    <a:pt x="290" y="1947"/>
                  </a:cubicBezTo>
                  <a:cubicBezTo>
                    <a:pt x="276" y="1939"/>
                    <a:pt x="261" y="1932"/>
                    <a:pt x="250" y="1927"/>
                  </a:cubicBezTo>
                  <a:cubicBezTo>
                    <a:pt x="245" y="1924"/>
                    <a:pt x="240" y="1922"/>
                    <a:pt x="236" y="1921"/>
                  </a:cubicBezTo>
                  <a:cubicBezTo>
                    <a:pt x="234" y="1920"/>
                    <a:pt x="233" y="1919"/>
                    <a:pt x="231" y="1919"/>
                  </a:cubicBezTo>
                  <a:cubicBezTo>
                    <a:pt x="231" y="1918"/>
                    <a:pt x="230" y="1918"/>
                    <a:pt x="230" y="1918"/>
                  </a:cubicBezTo>
                  <a:cubicBezTo>
                    <a:pt x="229" y="1918"/>
                    <a:pt x="229" y="1918"/>
                    <a:pt x="228" y="1918"/>
                  </a:cubicBezTo>
                  <a:cubicBezTo>
                    <a:pt x="228" y="1918"/>
                    <a:pt x="227" y="1918"/>
                    <a:pt x="227" y="1918"/>
                  </a:cubicBezTo>
                  <a:cubicBezTo>
                    <a:pt x="226" y="1918"/>
                    <a:pt x="225" y="1919"/>
                    <a:pt x="224" y="1920"/>
                  </a:cubicBezTo>
                  <a:cubicBezTo>
                    <a:pt x="223" y="1922"/>
                    <a:pt x="224" y="1924"/>
                    <a:pt x="226" y="1925"/>
                  </a:cubicBezTo>
                  <a:cubicBezTo>
                    <a:pt x="330" y="1990"/>
                    <a:pt x="330" y="1990"/>
                    <a:pt x="330" y="1990"/>
                  </a:cubicBezTo>
                  <a:cubicBezTo>
                    <a:pt x="332" y="1987"/>
                    <a:pt x="332" y="1987"/>
                    <a:pt x="332" y="1987"/>
                  </a:cubicBezTo>
                  <a:cubicBezTo>
                    <a:pt x="334" y="1983"/>
                    <a:pt x="334" y="1983"/>
                    <a:pt x="334" y="1983"/>
                  </a:cubicBezTo>
                  <a:cubicBezTo>
                    <a:pt x="334" y="1983"/>
                    <a:pt x="307" y="1970"/>
                    <a:pt x="279" y="1956"/>
                  </a:cubicBezTo>
                  <a:cubicBezTo>
                    <a:pt x="265" y="1950"/>
                    <a:pt x="251" y="1943"/>
                    <a:pt x="240" y="1938"/>
                  </a:cubicBezTo>
                  <a:cubicBezTo>
                    <a:pt x="234" y="1935"/>
                    <a:pt x="229" y="1933"/>
                    <a:pt x="225" y="1932"/>
                  </a:cubicBezTo>
                  <a:cubicBezTo>
                    <a:pt x="224" y="1931"/>
                    <a:pt x="222" y="1930"/>
                    <a:pt x="221" y="1930"/>
                  </a:cubicBezTo>
                  <a:cubicBezTo>
                    <a:pt x="220" y="1930"/>
                    <a:pt x="219" y="1929"/>
                    <a:pt x="219" y="1929"/>
                  </a:cubicBezTo>
                  <a:cubicBezTo>
                    <a:pt x="218" y="1929"/>
                    <a:pt x="218" y="1929"/>
                    <a:pt x="217" y="1929"/>
                  </a:cubicBezTo>
                  <a:cubicBezTo>
                    <a:pt x="217" y="1929"/>
                    <a:pt x="217" y="1929"/>
                    <a:pt x="217" y="1929"/>
                  </a:cubicBezTo>
                  <a:cubicBezTo>
                    <a:pt x="217" y="1929"/>
                    <a:pt x="216" y="1929"/>
                    <a:pt x="215" y="1929"/>
                  </a:cubicBezTo>
                  <a:cubicBezTo>
                    <a:pt x="215" y="1929"/>
                    <a:pt x="214" y="1930"/>
                    <a:pt x="213" y="1931"/>
                  </a:cubicBezTo>
                  <a:cubicBezTo>
                    <a:pt x="212" y="1933"/>
                    <a:pt x="213" y="1935"/>
                    <a:pt x="214" y="1937"/>
                  </a:cubicBezTo>
                  <a:cubicBezTo>
                    <a:pt x="314" y="1999"/>
                    <a:pt x="314" y="1999"/>
                    <a:pt x="314" y="1999"/>
                  </a:cubicBezTo>
                  <a:cubicBezTo>
                    <a:pt x="316" y="1996"/>
                    <a:pt x="316" y="1996"/>
                    <a:pt x="316" y="1996"/>
                  </a:cubicBezTo>
                  <a:cubicBezTo>
                    <a:pt x="313" y="1993"/>
                    <a:pt x="313" y="1993"/>
                    <a:pt x="313" y="1993"/>
                  </a:cubicBezTo>
                  <a:cubicBezTo>
                    <a:pt x="316" y="1996"/>
                    <a:pt x="316" y="1996"/>
                    <a:pt x="316" y="1996"/>
                  </a:cubicBezTo>
                  <a:cubicBezTo>
                    <a:pt x="314" y="1992"/>
                    <a:pt x="314" y="1992"/>
                    <a:pt x="314" y="1992"/>
                  </a:cubicBezTo>
                  <a:cubicBezTo>
                    <a:pt x="314" y="1993"/>
                    <a:pt x="313" y="1993"/>
                    <a:pt x="313" y="1993"/>
                  </a:cubicBezTo>
                  <a:cubicBezTo>
                    <a:pt x="316" y="1996"/>
                    <a:pt x="316" y="1996"/>
                    <a:pt x="316" y="1996"/>
                  </a:cubicBezTo>
                  <a:cubicBezTo>
                    <a:pt x="314" y="1992"/>
                    <a:pt x="314" y="1992"/>
                    <a:pt x="314" y="1992"/>
                  </a:cubicBezTo>
                  <a:cubicBezTo>
                    <a:pt x="316" y="1996"/>
                    <a:pt x="316" y="1996"/>
                    <a:pt x="316" y="1996"/>
                  </a:cubicBezTo>
                  <a:cubicBezTo>
                    <a:pt x="316" y="1992"/>
                    <a:pt x="316" y="1992"/>
                    <a:pt x="316" y="1992"/>
                  </a:cubicBezTo>
                  <a:cubicBezTo>
                    <a:pt x="315" y="1992"/>
                    <a:pt x="315" y="1992"/>
                    <a:pt x="314" y="1992"/>
                  </a:cubicBezTo>
                  <a:cubicBezTo>
                    <a:pt x="316" y="1996"/>
                    <a:pt x="316" y="1996"/>
                    <a:pt x="316" y="1996"/>
                  </a:cubicBezTo>
                  <a:cubicBezTo>
                    <a:pt x="316" y="1992"/>
                    <a:pt x="316" y="1992"/>
                    <a:pt x="316" y="1992"/>
                  </a:cubicBezTo>
                  <a:cubicBezTo>
                    <a:pt x="316" y="1996"/>
                    <a:pt x="316" y="1996"/>
                    <a:pt x="316" y="1996"/>
                  </a:cubicBezTo>
                  <a:cubicBezTo>
                    <a:pt x="316" y="1992"/>
                    <a:pt x="316" y="1992"/>
                    <a:pt x="316" y="1992"/>
                  </a:cubicBezTo>
                  <a:cubicBezTo>
                    <a:pt x="316" y="1992"/>
                    <a:pt x="316" y="1992"/>
                    <a:pt x="316" y="1992"/>
                  </a:cubicBezTo>
                  <a:cubicBezTo>
                    <a:pt x="316" y="1996"/>
                    <a:pt x="316" y="1996"/>
                    <a:pt x="316" y="1996"/>
                  </a:cubicBezTo>
                  <a:cubicBezTo>
                    <a:pt x="316" y="1992"/>
                    <a:pt x="316" y="1992"/>
                    <a:pt x="316" y="1992"/>
                  </a:cubicBezTo>
                  <a:cubicBezTo>
                    <a:pt x="316" y="1995"/>
                    <a:pt x="316" y="1995"/>
                    <a:pt x="316" y="1995"/>
                  </a:cubicBezTo>
                  <a:cubicBezTo>
                    <a:pt x="317" y="1992"/>
                    <a:pt x="317" y="1992"/>
                    <a:pt x="317" y="1992"/>
                  </a:cubicBezTo>
                  <a:cubicBezTo>
                    <a:pt x="317" y="1992"/>
                    <a:pt x="317" y="1992"/>
                    <a:pt x="316" y="1992"/>
                  </a:cubicBezTo>
                  <a:cubicBezTo>
                    <a:pt x="316" y="1995"/>
                    <a:pt x="316" y="1995"/>
                    <a:pt x="316" y="1995"/>
                  </a:cubicBezTo>
                  <a:cubicBezTo>
                    <a:pt x="317" y="1992"/>
                    <a:pt x="317" y="1992"/>
                    <a:pt x="317" y="1992"/>
                  </a:cubicBezTo>
                  <a:cubicBezTo>
                    <a:pt x="317" y="1994"/>
                    <a:pt x="317" y="1994"/>
                    <a:pt x="317" y="1994"/>
                  </a:cubicBezTo>
                  <a:cubicBezTo>
                    <a:pt x="317" y="1992"/>
                    <a:pt x="317" y="1992"/>
                    <a:pt x="317" y="1992"/>
                  </a:cubicBezTo>
                  <a:cubicBezTo>
                    <a:pt x="317" y="1992"/>
                    <a:pt x="317" y="1992"/>
                    <a:pt x="317" y="1992"/>
                  </a:cubicBezTo>
                  <a:cubicBezTo>
                    <a:pt x="317" y="1994"/>
                    <a:pt x="317" y="1994"/>
                    <a:pt x="317" y="1994"/>
                  </a:cubicBezTo>
                  <a:cubicBezTo>
                    <a:pt x="317" y="1992"/>
                    <a:pt x="317" y="1992"/>
                    <a:pt x="317" y="1992"/>
                  </a:cubicBezTo>
                  <a:cubicBezTo>
                    <a:pt x="317" y="1992"/>
                    <a:pt x="317" y="1992"/>
                    <a:pt x="317" y="1992"/>
                  </a:cubicBezTo>
                  <a:cubicBezTo>
                    <a:pt x="317" y="1992"/>
                    <a:pt x="317" y="1992"/>
                    <a:pt x="317" y="1992"/>
                  </a:cubicBezTo>
                  <a:cubicBezTo>
                    <a:pt x="317" y="1992"/>
                    <a:pt x="317" y="1992"/>
                    <a:pt x="317" y="1992"/>
                  </a:cubicBezTo>
                  <a:cubicBezTo>
                    <a:pt x="317" y="1992"/>
                    <a:pt x="317" y="1992"/>
                    <a:pt x="317" y="1992"/>
                  </a:cubicBezTo>
                  <a:cubicBezTo>
                    <a:pt x="317" y="1992"/>
                    <a:pt x="317" y="1992"/>
                    <a:pt x="317" y="1992"/>
                  </a:cubicBezTo>
                  <a:cubicBezTo>
                    <a:pt x="317" y="1992"/>
                    <a:pt x="316" y="1991"/>
                    <a:pt x="315" y="1991"/>
                  </a:cubicBezTo>
                  <a:cubicBezTo>
                    <a:pt x="307" y="1987"/>
                    <a:pt x="280" y="1975"/>
                    <a:pt x="255" y="1963"/>
                  </a:cubicBezTo>
                  <a:cubicBezTo>
                    <a:pt x="242" y="1957"/>
                    <a:pt x="231" y="1951"/>
                    <a:pt x="222" y="1947"/>
                  </a:cubicBezTo>
                  <a:cubicBezTo>
                    <a:pt x="213" y="1943"/>
                    <a:pt x="207" y="1940"/>
                    <a:pt x="207" y="1940"/>
                  </a:cubicBezTo>
                  <a:cubicBezTo>
                    <a:pt x="205" y="1940"/>
                    <a:pt x="203" y="1940"/>
                    <a:pt x="202" y="1942"/>
                  </a:cubicBezTo>
                  <a:cubicBezTo>
                    <a:pt x="202" y="1943"/>
                    <a:pt x="201" y="1944"/>
                    <a:pt x="201" y="1944"/>
                  </a:cubicBezTo>
                  <a:cubicBezTo>
                    <a:pt x="201" y="1945"/>
                    <a:pt x="202" y="1945"/>
                    <a:pt x="202" y="1946"/>
                  </a:cubicBezTo>
                  <a:cubicBezTo>
                    <a:pt x="202" y="1947"/>
                    <a:pt x="202" y="1947"/>
                    <a:pt x="203" y="1947"/>
                  </a:cubicBezTo>
                  <a:cubicBezTo>
                    <a:pt x="203" y="1947"/>
                    <a:pt x="203" y="1948"/>
                    <a:pt x="204" y="1948"/>
                  </a:cubicBezTo>
                  <a:cubicBezTo>
                    <a:pt x="205" y="1949"/>
                    <a:pt x="208" y="1951"/>
                    <a:pt x="211" y="1953"/>
                  </a:cubicBezTo>
                  <a:cubicBezTo>
                    <a:pt x="222" y="1961"/>
                    <a:pt x="245" y="1974"/>
                    <a:pt x="264" y="1986"/>
                  </a:cubicBezTo>
                  <a:cubicBezTo>
                    <a:pt x="283" y="1998"/>
                    <a:pt x="300" y="2008"/>
                    <a:pt x="300" y="2008"/>
                  </a:cubicBezTo>
                  <a:cubicBezTo>
                    <a:pt x="302" y="2004"/>
                    <a:pt x="302" y="2004"/>
                    <a:pt x="302" y="2004"/>
                  </a:cubicBezTo>
                  <a:cubicBezTo>
                    <a:pt x="299" y="2002"/>
                    <a:pt x="299" y="2002"/>
                    <a:pt x="299" y="2002"/>
                  </a:cubicBezTo>
                  <a:cubicBezTo>
                    <a:pt x="302" y="2004"/>
                    <a:pt x="302" y="2004"/>
                    <a:pt x="302" y="2004"/>
                  </a:cubicBezTo>
                  <a:cubicBezTo>
                    <a:pt x="301" y="2001"/>
                    <a:pt x="301" y="2001"/>
                    <a:pt x="301" y="2001"/>
                  </a:cubicBezTo>
                  <a:cubicBezTo>
                    <a:pt x="300" y="2001"/>
                    <a:pt x="299" y="2001"/>
                    <a:pt x="299" y="2002"/>
                  </a:cubicBezTo>
                  <a:cubicBezTo>
                    <a:pt x="302" y="2004"/>
                    <a:pt x="302" y="2004"/>
                    <a:pt x="302" y="2004"/>
                  </a:cubicBezTo>
                  <a:cubicBezTo>
                    <a:pt x="301" y="2001"/>
                    <a:pt x="301" y="2001"/>
                    <a:pt x="301" y="2001"/>
                  </a:cubicBezTo>
                  <a:cubicBezTo>
                    <a:pt x="302" y="2004"/>
                    <a:pt x="302" y="2004"/>
                    <a:pt x="302" y="2004"/>
                  </a:cubicBezTo>
                  <a:cubicBezTo>
                    <a:pt x="302" y="2001"/>
                    <a:pt x="302" y="2001"/>
                    <a:pt x="302" y="2001"/>
                  </a:cubicBezTo>
                  <a:cubicBezTo>
                    <a:pt x="302" y="2001"/>
                    <a:pt x="301" y="2001"/>
                    <a:pt x="301" y="2001"/>
                  </a:cubicBezTo>
                  <a:cubicBezTo>
                    <a:pt x="302" y="2004"/>
                    <a:pt x="302" y="2004"/>
                    <a:pt x="302" y="2004"/>
                  </a:cubicBezTo>
                  <a:cubicBezTo>
                    <a:pt x="302" y="2001"/>
                    <a:pt x="302" y="2001"/>
                    <a:pt x="302" y="2001"/>
                  </a:cubicBezTo>
                  <a:cubicBezTo>
                    <a:pt x="302" y="2003"/>
                    <a:pt x="302" y="2003"/>
                    <a:pt x="302" y="2003"/>
                  </a:cubicBezTo>
                  <a:cubicBezTo>
                    <a:pt x="302" y="2001"/>
                    <a:pt x="302" y="2001"/>
                    <a:pt x="302" y="2001"/>
                  </a:cubicBezTo>
                  <a:cubicBezTo>
                    <a:pt x="302" y="2001"/>
                    <a:pt x="302" y="2001"/>
                    <a:pt x="302" y="2001"/>
                  </a:cubicBezTo>
                  <a:cubicBezTo>
                    <a:pt x="302" y="2003"/>
                    <a:pt x="302" y="2003"/>
                    <a:pt x="302" y="2003"/>
                  </a:cubicBezTo>
                  <a:cubicBezTo>
                    <a:pt x="302" y="2001"/>
                    <a:pt x="302" y="2001"/>
                    <a:pt x="302" y="2001"/>
                  </a:cubicBezTo>
                  <a:cubicBezTo>
                    <a:pt x="302" y="2001"/>
                    <a:pt x="302" y="2001"/>
                    <a:pt x="302" y="2001"/>
                  </a:cubicBezTo>
                  <a:cubicBezTo>
                    <a:pt x="302" y="2001"/>
                    <a:pt x="301" y="2000"/>
                    <a:pt x="300" y="2000"/>
                  </a:cubicBezTo>
                  <a:cubicBezTo>
                    <a:pt x="296" y="1998"/>
                    <a:pt x="286" y="1994"/>
                    <a:pt x="275" y="1988"/>
                  </a:cubicBezTo>
                  <a:cubicBezTo>
                    <a:pt x="259" y="1981"/>
                    <a:pt x="238" y="1970"/>
                    <a:pt x="222" y="1962"/>
                  </a:cubicBezTo>
                  <a:cubicBezTo>
                    <a:pt x="213" y="1958"/>
                    <a:pt x="206" y="1954"/>
                    <a:pt x="201" y="1952"/>
                  </a:cubicBezTo>
                  <a:cubicBezTo>
                    <a:pt x="196" y="1949"/>
                    <a:pt x="193" y="1948"/>
                    <a:pt x="193" y="1948"/>
                  </a:cubicBezTo>
                  <a:cubicBezTo>
                    <a:pt x="191" y="1947"/>
                    <a:pt x="189" y="1947"/>
                    <a:pt x="187" y="1949"/>
                  </a:cubicBezTo>
                  <a:cubicBezTo>
                    <a:pt x="187" y="1950"/>
                    <a:pt x="187" y="1951"/>
                    <a:pt x="187" y="1951"/>
                  </a:cubicBezTo>
                  <a:cubicBezTo>
                    <a:pt x="187" y="1952"/>
                    <a:pt x="187" y="1953"/>
                    <a:pt x="187" y="1953"/>
                  </a:cubicBezTo>
                  <a:cubicBezTo>
                    <a:pt x="188" y="1954"/>
                    <a:pt x="188" y="1955"/>
                    <a:pt x="189" y="1955"/>
                  </a:cubicBezTo>
                  <a:cubicBezTo>
                    <a:pt x="189" y="1956"/>
                    <a:pt x="190" y="1956"/>
                    <a:pt x="191" y="1957"/>
                  </a:cubicBezTo>
                  <a:cubicBezTo>
                    <a:pt x="195" y="1960"/>
                    <a:pt x="203" y="1965"/>
                    <a:pt x="212" y="1970"/>
                  </a:cubicBezTo>
                  <a:cubicBezTo>
                    <a:pt x="226" y="1978"/>
                    <a:pt x="243" y="1988"/>
                    <a:pt x="257" y="1997"/>
                  </a:cubicBezTo>
                  <a:cubicBezTo>
                    <a:pt x="263" y="2001"/>
                    <a:pt x="269" y="2004"/>
                    <a:pt x="274" y="2007"/>
                  </a:cubicBezTo>
                  <a:cubicBezTo>
                    <a:pt x="276" y="2008"/>
                    <a:pt x="277" y="2009"/>
                    <a:pt x="278" y="2010"/>
                  </a:cubicBezTo>
                  <a:cubicBezTo>
                    <a:pt x="279" y="2011"/>
                    <a:pt x="279" y="2011"/>
                    <a:pt x="279" y="2011"/>
                  </a:cubicBezTo>
                  <a:cubicBezTo>
                    <a:pt x="280" y="2011"/>
                    <a:pt x="280" y="2011"/>
                    <a:pt x="280" y="2011"/>
                  </a:cubicBezTo>
                  <a:cubicBezTo>
                    <a:pt x="281" y="2009"/>
                    <a:pt x="281" y="2009"/>
                    <a:pt x="281" y="2009"/>
                  </a:cubicBezTo>
                  <a:cubicBezTo>
                    <a:pt x="279" y="2011"/>
                    <a:pt x="279" y="2011"/>
                    <a:pt x="279" y="2011"/>
                  </a:cubicBezTo>
                  <a:cubicBezTo>
                    <a:pt x="280" y="2011"/>
                    <a:pt x="280" y="2011"/>
                    <a:pt x="280" y="2011"/>
                  </a:cubicBezTo>
                  <a:cubicBezTo>
                    <a:pt x="281" y="2009"/>
                    <a:pt x="281" y="2009"/>
                    <a:pt x="281" y="2009"/>
                  </a:cubicBezTo>
                  <a:cubicBezTo>
                    <a:pt x="279" y="2011"/>
                    <a:pt x="279" y="2011"/>
                    <a:pt x="279" y="2011"/>
                  </a:cubicBezTo>
                  <a:cubicBezTo>
                    <a:pt x="282" y="2008"/>
                    <a:pt x="282" y="2008"/>
                    <a:pt x="282" y="2008"/>
                  </a:cubicBezTo>
                  <a:cubicBezTo>
                    <a:pt x="279" y="2008"/>
                    <a:pt x="279" y="2008"/>
                    <a:pt x="279" y="2008"/>
                  </a:cubicBezTo>
                  <a:cubicBezTo>
                    <a:pt x="279" y="2010"/>
                    <a:pt x="279" y="2010"/>
                    <a:pt x="279" y="2011"/>
                  </a:cubicBezTo>
                  <a:cubicBezTo>
                    <a:pt x="282" y="2008"/>
                    <a:pt x="282" y="2008"/>
                    <a:pt x="282" y="2008"/>
                  </a:cubicBezTo>
                  <a:cubicBezTo>
                    <a:pt x="279" y="2008"/>
                    <a:pt x="279" y="2008"/>
                    <a:pt x="279" y="2008"/>
                  </a:cubicBezTo>
                  <a:cubicBezTo>
                    <a:pt x="283" y="2008"/>
                    <a:pt x="283" y="2008"/>
                    <a:pt x="283" y="2008"/>
                  </a:cubicBezTo>
                  <a:cubicBezTo>
                    <a:pt x="279" y="2006"/>
                    <a:pt x="279" y="2006"/>
                    <a:pt x="279" y="2006"/>
                  </a:cubicBezTo>
                  <a:cubicBezTo>
                    <a:pt x="279" y="2007"/>
                    <a:pt x="279" y="2008"/>
                    <a:pt x="279" y="2008"/>
                  </a:cubicBezTo>
                  <a:cubicBezTo>
                    <a:pt x="283" y="2008"/>
                    <a:pt x="283" y="2008"/>
                    <a:pt x="283" y="2008"/>
                  </a:cubicBezTo>
                  <a:cubicBezTo>
                    <a:pt x="279" y="2006"/>
                    <a:pt x="279" y="2006"/>
                    <a:pt x="279" y="2006"/>
                  </a:cubicBezTo>
                  <a:cubicBezTo>
                    <a:pt x="283" y="2009"/>
                    <a:pt x="283" y="2009"/>
                    <a:pt x="283" y="2009"/>
                  </a:cubicBezTo>
                  <a:cubicBezTo>
                    <a:pt x="284" y="2005"/>
                    <a:pt x="284" y="2005"/>
                    <a:pt x="284" y="2005"/>
                  </a:cubicBezTo>
                  <a:cubicBezTo>
                    <a:pt x="188" y="1960"/>
                    <a:pt x="188" y="1960"/>
                    <a:pt x="188" y="1960"/>
                  </a:cubicBezTo>
                  <a:cubicBezTo>
                    <a:pt x="186" y="1959"/>
                    <a:pt x="184" y="1960"/>
                    <a:pt x="183" y="1961"/>
                  </a:cubicBezTo>
                  <a:cubicBezTo>
                    <a:pt x="183" y="1962"/>
                    <a:pt x="182" y="1963"/>
                    <a:pt x="182" y="1964"/>
                  </a:cubicBezTo>
                  <a:cubicBezTo>
                    <a:pt x="182" y="1965"/>
                    <a:pt x="183" y="1966"/>
                    <a:pt x="183" y="1966"/>
                  </a:cubicBezTo>
                  <a:cubicBezTo>
                    <a:pt x="184" y="1967"/>
                    <a:pt x="184" y="1967"/>
                    <a:pt x="184" y="1967"/>
                  </a:cubicBezTo>
                  <a:cubicBezTo>
                    <a:pt x="185" y="1968"/>
                    <a:pt x="186" y="1968"/>
                    <a:pt x="187" y="1969"/>
                  </a:cubicBezTo>
                  <a:cubicBezTo>
                    <a:pt x="190" y="1972"/>
                    <a:pt x="197" y="1976"/>
                    <a:pt x="206" y="1981"/>
                  </a:cubicBezTo>
                  <a:cubicBezTo>
                    <a:pt x="218" y="1989"/>
                    <a:pt x="233" y="1998"/>
                    <a:pt x="246" y="2006"/>
                  </a:cubicBezTo>
                  <a:cubicBezTo>
                    <a:pt x="252" y="2010"/>
                    <a:pt x="258" y="2013"/>
                    <a:pt x="262" y="2015"/>
                  </a:cubicBezTo>
                  <a:cubicBezTo>
                    <a:pt x="264" y="2016"/>
                    <a:pt x="265" y="2017"/>
                    <a:pt x="266" y="2018"/>
                  </a:cubicBezTo>
                  <a:cubicBezTo>
                    <a:pt x="267" y="2018"/>
                    <a:pt x="267" y="2019"/>
                    <a:pt x="267" y="2019"/>
                  </a:cubicBezTo>
                  <a:cubicBezTo>
                    <a:pt x="267" y="2019"/>
                    <a:pt x="267" y="2019"/>
                    <a:pt x="267" y="2019"/>
                  </a:cubicBezTo>
                  <a:cubicBezTo>
                    <a:pt x="267" y="2019"/>
                    <a:pt x="267" y="2019"/>
                    <a:pt x="267" y="2019"/>
                  </a:cubicBezTo>
                  <a:cubicBezTo>
                    <a:pt x="269" y="2017"/>
                    <a:pt x="269" y="2017"/>
                    <a:pt x="269" y="2017"/>
                  </a:cubicBezTo>
                  <a:cubicBezTo>
                    <a:pt x="267" y="2019"/>
                    <a:pt x="267" y="2019"/>
                    <a:pt x="267" y="2019"/>
                  </a:cubicBezTo>
                  <a:cubicBezTo>
                    <a:pt x="267" y="2019"/>
                    <a:pt x="267" y="2019"/>
                    <a:pt x="267" y="2019"/>
                  </a:cubicBezTo>
                  <a:cubicBezTo>
                    <a:pt x="269" y="2017"/>
                    <a:pt x="269" y="2017"/>
                    <a:pt x="269" y="2017"/>
                  </a:cubicBezTo>
                  <a:cubicBezTo>
                    <a:pt x="267" y="2019"/>
                    <a:pt x="267" y="2019"/>
                    <a:pt x="267" y="2019"/>
                  </a:cubicBezTo>
                  <a:cubicBezTo>
                    <a:pt x="270" y="2016"/>
                    <a:pt x="270" y="2016"/>
                    <a:pt x="270" y="2016"/>
                  </a:cubicBezTo>
                  <a:cubicBezTo>
                    <a:pt x="267" y="2018"/>
                    <a:pt x="267" y="2018"/>
                    <a:pt x="267" y="2018"/>
                  </a:cubicBezTo>
                  <a:cubicBezTo>
                    <a:pt x="267" y="2019"/>
                    <a:pt x="267" y="2019"/>
                    <a:pt x="267" y="2019"/>
                  </a:cubicBezTo>
                  <a:cubicBezTo>
                    <a:pt x="270" y="2016"/>
                    <a:pt x="270" y="2016"/>
                    <a:pt x="270" y="2016"/>
                  </a:cubicBezTo>
                  <a:cubicBezTo>
                    <a:pt x="267" y="2018"/>
                    <a:pt x="267" y="2018"/>
                    <a:pt x="267" y="2018"/>
                  </a:cubicBezTo>
                  <a:cubicBezTo>
                    <a:pt x="270" y="2016"/>
                    <a:pt x="270" y="2016"/>
                    <a:pt x="270" y="2016"/>
                  </a:cubicBezTo>
                  <a:cubicBezTo>
                    <a:pt x="266" y="2018"/>
                    <a:pt x="266" y="2018"/>
                    <a:pt x="266" y="2018"/>
                  </a:cubicBezTo>
                  <a:cubicBezTo>
                    <a:pt x="267" y="2018"/>
                    <a:pt x="267" y="2018"/>
                    <a:pt x="267" y="2018"/>
                  </a:cubicBezTo>
                  <a:cubicBezTo>
                    <a:pt x="270" y="2016"/>
                    <a:pt x="270" y="2016"/>
                    <a:pt x="270" y="2016"/>
                  </a:cubicBezTo>
                  <a:cubicBezTo>
                    <a:pt x="266" y="2018"/>
                    <a:pt x="266" y="2018"/>
                    <a:pt x="266" y="2018"/>
                  </a:cubicBezTo>
                  <a:cubicBezTo>
                    <a:pt x="270" y="2016"/>
                    <a:pt x="270" y="2016"/>
                    <a:pt x="270" y="2016"/>
                  </a:cubicBezTo>
                  <a:cubicBezTo>
                    <a:pt x="266" y="2016"/>
                    <a:pt x="266" y="2016"/>
                    <a:pt x="266" y="2016"/>
                  </a:cubicBezTo>
                  <a:cubicBezTo>
                    <a:pt x="266" y="2017"/>
                    <a:pt x="266" y="2017"/>
                    <a:pt x="266" y="2018"/>
                  </a:cubicBezTo>
                  <a:cubicBezTo>
                    <a:pt x="270" y="2016"/>
                    <a:pt x="270" y="2016"/>
                    <a:pt x="270" y="2016"/>
                  </a:cubicBezTo>
                  <a:cubicBezTo>
                    <a:pt x="266" y="2016"/>
                    <a:pt x="266" y="2016"/>
                    <a:pt x="266" y="2016"/>
                  </a:cubicBezTo>
                  <a:cubicBezTo>
                    <a:pt x="270" y="2016"/>
                    <a:pt x="270" y="2016"/>
                    <a:pt x="270" y="2016"/>
                  </a:cubicBezTo>
                  <a:cubicBezTo>
                    <a:pt x="267" y="2014"/>
                    <a:pt x="267" y="2014"/>
                    <a:pt x="267" y="2014"/>
                  </a:cubicBezTo>
                  <a:cubicBezTo>
                    <a:pt x="266" y="2014"/>
                    <a:pt x="266" y="2015"/>
                    <a:pt x="266" y="2016"/>
                  </a:cubicBezTo>
                  <a:cubicBezTo>
                    <a:pt x="270" y="2016"/>
                    <a:pt x="270" y="2016"/>
                    <a:pt x="270" y="2016"/>
                  </a:cubicBezTo>
                  <a:cubicBezTo>
                    <a:pt x="267" y="2014"/>
                    <a:pt x="267" y="2014"/>
                    <a:pt x="267" y="2014"/>
                  </a:cubicBezTo>
                  <a:cubicBezTo>
                    <a:pt x="267" y="2014"/>
                    <a:pt x="267" y="2014"/>
                    <a:pt x="267" y="2014"/>
                  </a:cubicBezTo>
                  <a:cubicBezTo>
                    <a:pt x="270" y="2016"/>
                    <a:pt x="270" y="2016"/>
                    <a:pt x="270" y="2016"/>
                  </a:cubicBezTo>
                  <a:cubicBezTo>
                    <a:pt x="269" y="2012"/>
                    <a:pt x="269" y="2012"/>
                    <a:pt x="269" y="2012"/>
                  </a:cubicBezTo>
                  <a:cubicBezTo>
                    <a:pt x="268" y="2012"/>
                    <a:pt x="267" y="2013"/>
                    <a:pt x="267" y="2014"/>
                  </a:cubicBezTo>
                  <a:cubicBezTo>
                    <a:pt x="270" y="2016"/>
                    <a:pt x="270" y="2016"/>
                    <a:pt x="270" y="2016"/>
                  </a:cubicBezTo>
                  <a:cubicBezTo>
                    <a:pt x="269" y="2012"/>
                    <a:pt x="269" y="2012"/>
                    <a:pt x="269" y="2012"/>
                  </a:cubicBezTo>
                  <a:cubicBezTo>
                    <a:pt x="270" y="2016"/>
                    <a:pt x="270" y="2016"/>
                    <a:pt x="270" y="2016"/>
                  </a:cubicBezTo>
                  <a:cubicBezTo>
                    <a:pt x="270" y="2012"/>
                    <a:pt x="270" y="2012"/>
                    <a:pt x="270" y="2012"/>
                  </a:cubicBezTo>
                  <a:cubicBezTo>
                    <a:pt x="270" y="2012"/>
                    <a:pt x="269" y="2012"/>
                    <a:pt x="269" y="2012"/>
                  </a:cubicBezTo>
                  <a:cubicBezTo>
                    <a:pt x="270" y="2016"/>
                    <a:pt x="270" y="2016"/>
                    <a:pt x="270" y="2016"/>
                  </a:cubicBezTo>
                  <a:cubicBezTo>
                    <a:pt x="270" y="2012"/>
                    <a:pt x="270" y="2012"/>
                    <a:pt x="270" y="2012"/>
                  </a:cubicBezTo>
                  <a:cubicBezTo>
                    <a:pt x="270" y="2015"/>
                    <a:pt x="270" y="2015"/>
                    <a:pt x="270" y="2015"/>
                  </a:cubicBezTo>
                  <a:cubicBezTo>
                    <a:pt x="271" y="2012"/>
                    <a:pt x="271" y="2012"/>
                    <a:pt x="271" y="2012"/>
                  </a:cubicBezTo>
                  <a:cubicBezTo>
                    <a:pt x="271" y="2012"/>
                    <a:pt x="271" y="2012"/>
                    <a:pt x="270" y="2012"/>
                  </a:cubicBezTo>
                  <a:cubicBezTo>
                    <a:pt x="270" y="2015"/>
                    <a:pt x="270" y="2015"/>
                    <a:pt x="270" y="2015"/>
                  </a:cubicBezTo>
                  <a:cubicBezTo>
                    <a:pt x="271" y="2012"/>
                    <a:pt x="271" y="2012"/>
                    <a:pt x="271" y="2012"/>
                  </a:cubicBezTo>
                  <a:cubicBezTo>
                    <a:pt x="270" y="2013"/>
                    <a:pt x="270" y="2013"/>
                    <a:pt x="270" y="2013"/>
                  </a:cubicBezTo>
                  <a:cubicBezTo>
                    <a:pt x="271" y="2012"/>
                    <a:pt x="271" y="2012"/>
                    <a:pt x="271" y="2012"/>
                  </a:cubicBezTo>
                  <a:cubicBezTo>
                    <a:pt x="271" y="2012"/>
                    <a:pt x="271" y="2012"/>
                    <a:pt x="271" y="2012"/>
                  </a:cubicBezTo>
                  <a:cubicBezTo>
                    <a:pt x="270" y="2013"/>
                    <a:pt x="270" y="2013"/>
                    <a:pt x="270" y="2013"/>
                  </a:cubicBezTo>
                  <a:cubicBezTo>
                    <a:pt x="271" y="2012"/>
                    <a:pt x="271" y="2012"/>
                    <a:pt x="271" y="2012"/>
                  </a:cubicBezTo>
                  <a:cubicBezTo>
                    <a:pt x="271" y="2012"/>
                    <a:pt x="270" y="2012"/>
                    <a:pt x="269" y="2011"/>
                  </a:cubicBezTo>
                  <a:cubicBezTo>
                    <a:pt x="265" y="2010"/>
                    <a:pt x="258" y="2006"/>
                    <a:pt x="249" y="2001"/>
                  </a:cubicBezTo>
                  <a:cubicBezTo>
                    <a:pt x="235" y="1995"/>
                    <a:pt x="217" y="1986"/>
                    <a:pt x="202" y="1979"/>
                  </a:cubicBezTo>
                  <a:cubicBezTo>
                    <a:pt x="195" y="1975"/>
                    <a:pt x="188" y="1972"/>
                    <a:pt x="183" y="1970"/>
                  </a:cubicBezTo>
                  <a:cubicBezTo>
                    <a:pt x="181" y="1969"/>
                    <a:pt x="179" y="1968"/>
                    <a:pt x="177" y="1967"/>
                  </a:cubicBezTo>
                  <a:cubicBezTo>
                    <a:pt x="177" y="1967"/>
                    <a:pt x="176" y="1967"/>
                    <a:pt x="175" y="1966"/>
                  </a:cubicBezTo>
                  <a:cubicBezTo>
                    <a:pt x="175" y="1966"/>
                    <a:pt x="175" y="1966"/>
                    <a:pt x="175" y="1966"/>
                  </a:cubicBezTo>
                  <a:cubicBezTo>
                    <a:pt x="174" y="1966"/>
                    <a:pt x="174" y="1966"/>
                    <a:pt x="173" y="1966"/>
                  </a:cubicBezTo>
                  <a:cubicBezTo>
                    <a:pt x="173" y="1966"/>
                    <a:pt x="173" y="1966"/>
                    <a:pt x="172" y="1966"/>
                  </a:cubicBezTo>
                  <a:cubicBezTo>
                    <a:pt x="171" y="1966"/>
                    <a:pt x="170" y="1967"/>
                    <a:pt x="170" y="1968"/>
                  </a:cubicBezTo>
                  <a:cubicBezTo>
                    <a:pt x="169" y="1970"/>
                    <a:pt x="169" y="1972"/>
                    <a:pt x="171" y="1973"/>
                  </a:cubicBezTo>
                  <a:cubicBezTo>
                    <a:pt x="199" y="1991"/>
                    <a:pt x="199" y="1991"/>
                    <a:pt x="199" y="1991"/>
                  </a:cubicBezTo>
                  <a:cubicBezTo>
                    <a:pt x="169" y="1977"/>
                    <a:pt x="169" y="1977"/>
                    <a:pt x="169" y="1977"/>
                  </a:cubicBezTo>
                  <a:cubicBezTo>
                    <a:pt x="167" y="1976"/>
                    <a:pt x="165" y="1977"/>
                    <a:pt x="164" y="1979"/>
                  </a:cubicBezTo>
                  <a:cubicBezTo>
                    <a:pt x="163" y="1980"/>
                    <a:pt x="163" y="1983"/>
                    <a:pt x="165" y="1984"/>
                  </a:cubicBezTo>
                  <a:cubicBezTo>
                    <a:pt x="242" y="2032"/>
                    <a:pt x="242" y="2032"/>
                    <a:pt x="242" y="2032"/>
                  </a:cubicBezTo>
                  <a:cubicBezTo>
                    <a:pt x="244" y="2029"/>
                    <a:pt x="244" y="2029"/>
                    <a:pt x="244" y="2029"/>
                  </a:cubicBezTo>
                  <a:cubicBezTo>
                    <a:pt x="244" y="2025"/>
                    <a:pt x="244" y="2025"/>
                    <a:pt x="244" y="2025"/>
                  </a:cubicBezTo>
                  <a:cubicBezTo>
                    <a:pt x="244" y="2029"/>
                    <a:pt x="244" y="2029"/>
                    <a:pt x="244" y="2029"/>
                  </a:cubicBezTo>
                  <a:cubicBezTo>
                    <a:pt x="245" y="2025"/>
                    <a:pt x="245" y="2025"/>
                    <a:pt x="245" y="2025"/>
                  </a:cubicBezTo>
                  <a:cubicBezTo>
                    <a:pt x="245" y="2025"/>
                    <a:pt x="245" y="2025"/>
                    <a:pt x="244" y="2025"/>
                  </a:cubicBezTo>
                  <a:cubicBezTo>
                    <a:pt x="244" y="2029"/>
                    <a:pt x="244" y="2029"/>
                    <a:pt x="244" y="2029"/>
                  </a:cubicBezTo>
                  <a:cubicBezTo>
                    <a:pt x="245" y="2025"/>
                    <a:pt x="245" y="2025"/>
                    <a:pt x="245" y="2025"/>
                  </a:cubicBezTo>
                  <a:cubicBezTo>
                    <a:pt x="244" y="2029"/>
                    <a:pt x="244" y="2029"/>
                    <a:pt x="244" y="2029"/>
                  </a:cubicBezTo>
                  <a:cubicBezTo>
                    <a:pt x="246" y="2025"/>
                    <a:pt x="246" y="2025"/>
                    <a:pt x="246" y="2025"/>
                  </a:cubicBezTo>
                  <a:cubicBezTo>
                    <a:pt x="245" y="2025"/>
                    <a:pt x="246" y="2025"/>
                    <a:pt x="245" y="2025"/>
                  </a:cubicBezTo>
                  <a:cubicBezTo>
                    <a:pt x="244" y="2029"/>
                    <a:pt x="244" y="2029"/>
                    <a:pt x="244" y="2029"/>
                  </a:cubicBezTo>
                  <a:cubicBezTo>
                    <a:pt x="246" y="2025"/>
                    <a:pt x="246" y="2025"/>
                    <a:pt x="246" y="2025"/>
                  </a:cubicBezTo>
                  <a:cubicBezTo>
                    <a:pt x="244" y="2028"/>
                    <a:pt x="244" y="2028"/>
                    <a:pt x="244" y="2028"/>
                  </a:cubicBezTo>
                  <a:cubicBezTo>
                    <a:pt x="246" y="2025"/>
                    <a:pt x="246" y="2025"/>
                    <a:pt x="246" y="2025"/>
                  </a:cubicBezTo>
                  <a:cubicBezTo>
                    <a:pt x="246" y="2025"/>
                    <a:pt x="246" y="2025"/>
                    <a:pt x="246" y="2025"/>
                  </a:cubicBezTo>
                  <a:cubicBezTo>
                    <a:pt x="244" y="2028"/>
                    <a:pt x="244" y="2028"/>
                    <a:pt x="244" y="2028"/>
                  </a:cubicBezTo>
                  <a:cubicBezTo>
                    <a:pt x="246" y="2025"/>
                    <a:pt x="246" y="2025"/>
                    <a:pt x="246" y="2025"/>
                  </a:cubicBezTo>
                  <a:cubicBezTo>
                    <a:pt x="246" y="2025"/>
                    <a:pt x="245" y="2025"/>
                    <a:pt x="245" y="2024"/>
                  </a:cubicBezTo>
                  <a:cubicBezTo>
                    <a:pt x="239" y="2022"/>
                    <a:pt x="219" y="2013"/>
                    <a:pt x="199" y="2004"/>
                  </a:cubicBezTo>
                  <a:cubicBezTo>
                    <a:pt x="189" y="1999"/>
                    <a:pt x="179" y="1995"/>
                    <a:pt x="172" y="1992"/>
                  </a:cubicBezTo>
                  <a:cubicBezTo>
                    <a:pt x="168" y="1990"/>
                    <a:pt x="165" y="1989"/>
                    <a:pt x="163" y="1988"/>
                  </a:cubicBezTo>
                  <a:cubicBezTo>
                    <a:pt x="162" y="1988"/>
                    <a:pt x="161" y="1987"/>
                    <a:pt x="160" y="1987"/>
                  </a:cubicBezTo>
                  <a:cubicBezTo>
                    <a:pt x="160" y="1987"/>
                    <a:pt x="159" y="1987"/>
                    <a:pt x="159" y="1987"/>
                  </a:cubicBezTo>
                  <a:cubicBezTo>
                    <a:pt x="158" y="1986"/>
                    <a:pt x="158" y="1986"/>
                    <a:pt x="158" y="1986"/>
                  </a:cubicBezTo>
                  <a:cubicBezTo>
                    <a:pt x="158" y="1986"/>
                    <a:pt x="158" y="1986"/>
                    <a:pt x="157" y="1986"/>
                  </a:cubicBezTo>
                  <a:cubicBezTo>
                    <a:pt x="157" y="1986"/>
                    <a:pt x="157" y="1986"/>
                    <a:pt x="156" y="1987"/>
                  </a:cubicBezTo>
                  <a:cubicBezTo>
                    <a:pt x="156" y="1987"/>
                    <a:pt x="156" y="1987"/>
                    <a:pt x="155" y="1987"/>
                  </a:cubicBezTo>
                  <a:cubicBezTo>
                    <a:pt x="155" y="1987"/>
                    <a:pt x="154" y="1988"/>
                    <a:pt x="154" y="1988"/>
                  </a:cubicBezTo>
                  <a:cubicBezTo>
                    <a:pt x="153" y="1989"/>
                    <a:pt x="153" y="1990"/>
                    <a:pt x="153" y="1991"/>
                  </a:cubicBezTo>
                  <a:cubicBezTo>
                    <a:pt x="154" y="1992"/>
                    <a:pt x="154" y="1993"/>
                    <a:pt x="155" y="1994"/>
                  </a:cubicBezTo>
                  <a:cubicBezTo>
                    <a:pt x="228" y="2039"/>
                    <a:pt x="228" y="2039"/>
                    <a:pt x="228" y="2039"/>
                  </a:cubicBezTo>
                  <a:cubicBezTo>
                    <a:pt x="230" y="2036"/>
                    <a:pt x="230" y="2036"/>
                    <a:pt x="230" y="2036"/>
                  </a:cubicBezTo>
                  <a:cubicBezTo>
                    <a:pt x="227" y="2034"/>
                    <a:pt x="227" y="2034"/>
                    <a:pt x="227" y="2034"/>
                  </a:cubicBezTo>
                  <a:cubicBezTo>
                    <a:pt x="230" y="2036"/>
                    <a:pt x="230" y="2036"/>
                    <a:pt x="230" y="2036"/>
                  </a:cubicBezTo>
                  <a:cubicBezTo>
                    <a:pt x="229" y="2032"/>
                    <a:pt x="229" y="2032"/>
                    <a:pt x="229" y="2032"/>
                  </a:cubicBezTo>
                  <a:cubicBezTo>
                    <a:pt x="228" y="2032"/>
                    <a:pt x="227" y="2033"/>
                    <a:pt x="227" y="2034"/>
                  </a:cubicBezTo>
                  <a:cubicBezTo>
                    <a:pt x="230" y="2036"/>
                    <a:pt x="230" y="2036"/>
                    <a:pt x="230" y="2036"/>
                  </a:cubicBezTo>
                  <a:cubicBezTo>
                    <a:pt x="229" y="2032"/>
                    <a:pt x="229" y="2032"/>
                    <a:pt x="229" y="2032"/>
                  </a:cubicBezTo>
                  <a:cubicBezTo>
                    <a:pt x="230" y="2035"/>
                    <a:pt x="230" y="2035"/>
                    <a:pt x="230" y="2035"/>
                  </a:cubicBezTo>
                  <a:cubicBezTo>
                    <a:pt x="230" y="2032"/>
                    <a:pt x="230" y="2032"/>
                    <a:pt x="230" y="2032"/>
                  </a:cubicBezTo>
                  <a:cubicBezTo>
                    <a:pt x="230" y="2032"/>
                    <a:pt x="229" y="2032"/>
                    <a:pt x="229" y="2032"/>
                  </a:cubicBezTo>
                  <a:cubicBezTo>
                    <a:pt x="230" y="2035"/>
                    <a:pt x="230" y="2035"/>
                    <a:pt x="230" y="2035"/>
                  </a:cubicBezTo>
                  <a:cubicBezTo>
                    <a:pt x="230" y="2032"/>
                    <a:pt x="230" y="2032"/>
                    <a:pt x="230" y="2032"/>
                  </a:cubicBezTo>
                  <a:cubicBezTo>
                    <a:pt x="230" y="2033"/>
                    <a:pt x="230" y="2033"/>
                    <a:pt x="230" y="2033"/>
                  </a:cubicBezTo>
                  <a:cubicBezTo>
                    <a:pt x="230" y="2032"/>
                    <a:pt x="230" y="2032"/>
                    <a:pt x="230" y="2032"/>
                  </a:cubicBezTo>
                  <a:cubicBezTo>
                    <a:pt x="230" y="2032"/>
                    <a:pt x="230" y="2032"/>
                    <a:pt x="230" y="2032"/>
                  </a:cubicBezTo>
                  <a:cubicBezTo>
                    <a:pt x="230" y="2033"/>
                    <a:pt x="230" y="2033"/>
                    <a:pt x="230" y="2033"/>
                  </a:cubicBezTo>
                  <a:cubicBezTo>
                    <a:pt x="230" y="2032"/>
                    <a:pt x="230" y="2032"/>
                    <a:pt x="230" y="2032"/>
                  </a:cubicBezTo>
                  <a:cubicBezTo>
                    <a:pt x="230" y="2032"/>
                    <a:pt x="229" y="2032"/>
                    <a:pt x="228" y="2032"/>
                  </a:cubicBezTo>
                  <a:cubicBezTo>
                    <a:pt x="225" y="2031"/>
                    <a:pt x="219" y="2028"/>
                    <a:pt x="211" y="2025"/>
                  </a:cubicBezTo>
                  <a:cubicBezTo>
                    <a:pt x="199" y="2020"/>
                    <a:pt x="185" y="2013"/>
                    <a:pt x="173" y="2008"/>
                  </a:cubicBezTo>
                  <a:cubicBezTo>
                    <a:pt x="167" y="2005"/>
                    <a:pt x="162" y="2003"/>
                    <a:pt x="158" y="2001"/>
                  </a:cubicBezTo>
                  <a:cubicBezTo>
                    <a:pt x="156" y="2000"/>
                    <a:pt x="154" y="1999"/>
                    <a:pt x="153" y="1999"/>
                  </a:cubicBezTo>
                  <a:cubicBezTo>
                    <a:pt x="152" y="1999"/>
                    <a:pt x="151" y="1998"/>
                    <a:pt x="151" y="1998"/>
                  </a:cubicBezTo>
                  <a:cubicBezTo>
                    <a:pt x="150" y="1998"/>
                    <a:pt x="150" y="1998"/>
                    <a:pt x="150" y="1998"/>
                  </a:cubicBezTo>
                  <a:cubicBezTo>
                    <a:pt x="150" y="1998"/>
                    <a:pt x="150" y="1998"/>
                    <a:pt x="149" y="1998"/>
                  </a:cubicBezTo>
                  <a:cubicBezTo>
                    <a:pt x="149" y="1998"/>
                    <a:pt x="148" y="1998"/>
                    <a:pt x="148" y="1998"/>
                  </a:cubicBezTo>
                  <a:cubicBezTo>
                    <a:pt x="147" y="1998"/>
                    <a:pt x="147" y="1998"/>
                    <a:pt x="147" y="1999"/>
                  </a:cubicBezTo>
                  <a:cubicBezTo>
                    <a:pt x="146" y="1999"/>
                    <a:pt x="146" y="1999"/>
                    <a:pt x="145" y="2000"/>
                  </a:cubicBezTo>
                  <a:cubicBezTo>
                    <a:pt x="144" y="2002"/>
                    <a:pt x="145" y="2004"/>
                    <a:pt x="147" y="2005"/>
                  </a:cubicBezTo>
                  <a:cubicBezTo>
                    <a:pt x="160" y="2014"/>
                    <a:pt x="160" y="2014"/>
                    <a:pt x="160" y="2014"/>
                  </a:cubicBezTo>
                  <a:cubicBezTo>
                    <a:pt x="137" y="2003"/>
                    <a:pt x="137" y="2003"/>
                    <a:pt x="137" y="2003"/>
                  </a:cubicBezTo>
                  <a:cubicBezTo>
                    <a:pt x="135" y="2002"/>
                    <a:pt x="133" y="2003"/>
                    <a:pt x="132" y="2005"/>
                  </a:cubicBezTo>
                  <a:cubicBezTo>
                    <a:pt x="131" y="2007"/>
                    <a:pt x="132" y="2009"/>
                    <a:pt x="134" y="2010"/>
                  </a:cubicBezTo>
                  <a:cubicBezTo>
                    <a:pt x="134" y="2010"/>
                    <a:pt x="138" y="2013"/>
                    <a:pt x="144" y="2016"/>
                  </a:cubicBezTo>
                  <a:cubicBezTo>
                    <a:pt x="153" y="2022"/>
                    <a:pt x="167" y="2030"/>
                    <a:pt x="179" y="2037"/>
                  </a:cubicBezTo>
                  <a:cubicBezTo>
                    <a:pt x="184" y="2041"/>
                    <a:pt x="189" y="2044"/>
                    <a:pt x="193" y="2046"/>
                  </a:cubicBezTo>
                  <a:cubicBezTo>
                    <a:pt x="195" y="2048"/>
                    <a:pt x="196" y="2049"/>
                    <a:pt x="197" y="2049"/>
                  </a:cubicBezTo>
                  <a:cubicBezTo>
                    <a:pt x="198" y="2050"/>
                    <a:pt x="198" y="2050"/>
                    <a:pt x="198" y="2050"/>
                  </a:cubicBezTo>
                  <a:cubicBezTo>
                    <a:pt x="198" y="2050"/>
                    <a:pt x="198" y="2050"/>
                    <a:pt x="198" y="2050"/>
                  </a:cubicBezTo>
                  <a:cubicBezTo>
                    <a:pt x="198" y="2050"/>
                    <a:pt x="198" y="2050"/>
                    <a:pt x="198" y="2050"/>
                  </a:cubicBezTo>
                  <a:cubicBezTo>
                    <a:pt x="198" y="2050"/>
                    <a:pt x="198" y="2050"/>
                    <a:pt x="198" y="2050"/>
                  </a:cubicBezTo>
                  <a:cubicBezTo>
                    <a:pt x="198" y="2050"/>
                    <a:pt x="198" y="2050"/>
                    <a:pt x="198" y="2050"/>
                  </a:cubicBezTo>
                  <a:cubicBezTo>
                    <a:pt x="198" y="2050"/>
                    <a:pt x="198" y="2050"/>
                    <a:pt x="198" y="2050"/>
                  </a:cubicBezTo>
                  <a:cubicBezTo>
                    <a:pt x="200" y="2049"/>
                    <a:pt x="200" y="2049"/>
                    <a:pt x="200" y="2049"/>
                  </a:cubicBezTo>
                  <a:cubicBezTo>
                    <a:pt x="198" y="2050"/>
                    <a:pt x="198" y="2050"/>
                    <a:pt x="198" y="2050"/>
                  </a:cubicBezTo>
                  <a:cubicBezTo>
                    <a:pt x="198" y="2050"/>
                    <a:pt x="198" y="2050"/>
                    <a:pt x="198" y="2050"/>
                  </a:cubicBezTo>
                  <a:cubicBezTo>
                    <a:pt x="200" y="2049"/>
                    <a:pt x="200" y="2049"/>
                    <a:pt x="200" y="2049"/>
                  </a:cubicBezTo>
                  <a:cubicBezTo>
                    <a:pt x="198" y="2050"/>
                    <a:pt x="198" y="2050"/>
                    <a:pt x="198" y="2050"/>
                  </a:cubicBezTo>
                  <a:cubicBezTo>
                    <a:pt x="201" y="2048"/>
                    <a:pt x="201" y="2048"/>
                    <a:pt x="201" y="2048"/>
                  </a:cubicBezTo>
                  <a:cubicBezTo>
                    <a:pt x="197" y="2048"/>
                    <a:pt x="197" y="2048"/>
                    <a:pt x="197" y="2048"/>
                  </a:cubicBezTo>
                  <a:cubicBezTo>
                    <a:pt x="197" y="2049"/>
                    <a:pt x="198" y="2049"/>
                    <a:pt x="198" y="2050"/>
                  </a:cubicBezTo>
                  <a:cubicBezTo>
                    <a:pt x="201" y="2048"/>
                    <a:pt x="201" y="2048"/>
                    <a:pt x="201" y="2048"/>
                  </a:cubicBezTo>
                  <a:cubicBezTo>
                    <a:pt x="197" y="2048"/>
                    <a:pt x="197" y="2048"/>
                    <a:pt x="197" y="2048"/>
                  </a:cubicBezTo>
                  <a:cubicBezTo>
                    <a:pt x="201" y="2048"/>
                    <a:pt x="201" y="2048"/>
                    <a:pt x="201" y="2048"/>
                  </a:cubicBezTo>
                  <a:cubicBezTo>
                    <a:pt x="198" y="2046"/>
                    <a:pt x="198" y="2046"/>
                    <a:pt x="198" y="2046"/>
                  </a:cubicBezTo>
                  <a:cubicBezTo>
                    <a:pt x="198" y="2047"/>
                    <a:pt x="197" y="2047"/>
                    <a:pt x="197" y="2048"/>
                  </a:cubicBezTo>
                  <a:cubicBezTo>
                    <a:pt x="201" y="2048"/>
                    <a:pt x="201" y="2048"/>
                    <a:pt x="201" y="2048"/>
                  </a:cubicBezTo>
                  <a:cubicBezTo>
                    <a:pt x="198" y="2046"/>
                    <a:pt x="198" y="2046"/>
                    <a:pt x="198" y="2046"/>
                  </a:cubicBezTo>
                  <a:cubicBezTo>
                    <a:pt x="198" y="2046"/>
                    <a:pt x="198" y="2046"/>
                    <a:pt x="198" y="2046"/>
                  </a:cubicBezTo>
                  <a:cubicBezTo>
                    <a:pt x="201" y="2048"/>
                    <a:pt x="201" y="2048"/>
                    <a:pt x="201" y="2048"/>
                  </a:cubicBezTo>
                  <a:cubicBezTo>
                    <a:pt x="199" y="2045"/>
                    <a:pt x="199" y="2045"/>
                    <a:pt x="199" y="2045"/>
                  </a:cubicBezTo>
                  <a:cubicBezTo>
                    <a:pt x="199" y="2045"/>
                    <a:pt x="198" y="2045"/>
                    <a:pt x="198" y="2046"/>
                  </a:cubicBezTo>
                  <a:cubicBezTo>
                    <a:pt x="201" y="2048"/>
                    <a:pt x="201" y="2048"/>
                    <a:pt x="201" y="2048"/>
                  </a:cubicBezTo>
                  <a:cubicBezTo>
                    <a:pt x="199" y="2045"/>
                    <a:pt x="199" y="2045"/>
                    <a:pt x="199" y="2045"/>
                  </a:cubicBezTo>
                  <a:cubicBezTo>
                    <a:pt x="201" y="2048"/>
                    <a:pt x="201" y="2048"/>
                    <a:pt x="201" y="2048"/>
                  </a:cubicBezTo>
                  <a:cubicBezTo>
                    <a:pt x="201" y="2044"/>
                    <a:pt x="201" y="2044"/>
                    <a:pt x="201" y="2044"/>
                  </a:cubicBezTo>
                  <a:cubicBezTo>
                    <a:pt x="201" y="2044"/>
                    <a:pt x="201" y="2044"/>
                    <a:pt x="199" y="2045"/>
                  </a:cubicBezTo>
                  <a:cubicBezTo>
                    <a:pt x="201" y="2048"/>
                    <a:pt x="201" y="2048"/>
                    <a:pt x="201" y="2048"/>
                  </a:cubicBezTo>
                  <a:cubicBezTo>
                    <a:pt x="201" y="2044"/>
                    <a:pt x="201" y="2044"/>
                    <a:pt x="201" y="2044"/>
                  </a:cubicBezTo>
                  <a:cubicBezTo>
                    <a:pt x="201" y="2047"/>
                    <a:pt x="201" y="2047"/>
                    <a:pt x="201" y="2047"/>
                  </a:cubicBezTo>
                  <a:cubicBezTo>
                    <a:pt x="202" y="2044"/>
                    <a:pt x="202" y="2044"/>
                    <a:pt x="202" y="2044"/>
                  </a:cubicBezTo>
                  <a:cubicBezTo>
                    <a:pt x="202" y="2044"/>
                    <a:pt x="202" y="2044"/>
                    <a:pt x="201" y="2044"/>
                  </a:cubicBezTo>
                  <a:cubicBezTo>
                    <a:pt x="201" y="2047"/>
                    <a:pt x="201" y="2047"/>
                    <a:pt x="201" y="2047"/>
                  </a:cubicBezTo>
                  <a:cubicBezTo>
                    <a:pt x="202" y="2044"/>
                    <a:pt x="202" y="2044"/>
                    <a:pt x="202" y="2044"/>
                  </a:cubicBezTo>
                  <a:cubicBezTo>
                    <a:pt x="202" y="2044"/>
                    <a:pt x="202" y="2044"/>
                    <a:pt x="202" y="2044"/>
                  </a:cubicBezTo>
                  <a:cubicBezTo>
                    <a:pt x="202" y="2044"/>
                    <a:pt x="202" y="2044"/>
                    <a:pt x="202" y="2044"/>
                  </a:cubicBezTo>
                  <a:cubicBezTo>
                    <a:pt x="202" y="2044"/>
                    <a:pt x="202" y="2044"/>
                    <a:pt x="202" y="2044"/>
                  </a:cubicBezTo>
                  <a:cubicBezTo>
                    <a:pt x="202" y="2044"/>
                    <a:pt x="202" y="2044"/>
                    <a:pt x="202" y="2044"/>
                  </a:cubicBezTo>
                  <a:cubicBezTo>
                    <a:pt x="202" y="2044"/>
                    <a:pt x="202" y="2044"/>
                    <a:pt x="202" y="2044"/>
                  </a:cubicBezTo>
                  <a:cubicBezTo>
                    <a:pt x="202" y="2044"/>
                    <a:pt x="200" y="2043"/>
                    <a:pt x="198" y="2042"/>
                  </a:cubicBezTo>
                  <a:cubicBezTo>
                    <a:pt x="190" y="2039"/>
                    <a:pt x="172" y="2033"/>
                    <a:pt x="158" y="2027"/>
                  </a:cubicBezTo>
                  <a:cubicBezTo>
                    <a:pt x="150" y="2024"/>
                    <a:pt x="143" y="2021"/>
                    <a:pt x="138" y="2019"/>
                  </a:cubicBezTo>
                  <a:cubicBezTo>
                    <a:pt x="133" y="2017"/>
                    <a:pt x="130" y="2016"/>
                    <a:pt x="130" y="2016"/>
                  </a:cubicBezTo>
                  <a:cubicBezTo>
                    <a:pt x="128" y="2015"/>
                    <a:pt x="126" y="2015"/>
                    <a:pt x="125" y="2017"/>
                  </a:cubicBezTo>
                  <a:cubicBezTo>
                    <a:pt x="124" y="2018"/>
                    <a:pt x="124" y="2019"/>
                    <a:pt x="124" y="2019"/>
                  </a:cubicBezTo>
                  <a:cubicBezTo>
                    <a:pt x="124" y="2020"/>
                    <a:pt x="125" y="2021"/>
                    <a:pt x="125" y="2021"/>
                  </a:cubicBezTo>
                  <a:cubicBezTo>
                    <a:pt x="125" y="2022"/>
                    <a:pt x="125" y="2022"/>
                    <a:pt x="125" y="2022"/>
                  </a:cubicBezTo>
                  <a:cubicBezTo>
                    <a:pt x="126" y="2023"/>
                    <a:pt x="126" y="2023"/>
                    <a:pt x="126" y="2023"/>
                  </a:cubicBezTo>
                  <a:cubicBezTo>
                    <a:pt x="126" y="2023"/>
                    <a:pt x="127" y="2023"/>
                    <a:pt x="127" y="2024"/>
                  </a:cubicBezTo>
                  <a:cubicBezTo>
                    <a:pt x="132" y="2027"/>
                    <a:pt x="148" y="2036"/>
                    <a:pt x="162" y="2044"/>
                  </a:cubicBezTo>
                  <a:cubicBezTo>
                    <a:pt x="169" y="2049"/>
                    <a:pt x="176" y="2053"/>
                    <a:pt x="181" y="2056"/>
                  </a:cubicBezTo>
                  <a:cubicBezTo>
                    <a:pt x="184" y="2058"/>
                    <a:pt x="186" y="2059"/>
                    <a:pt x="187" y="2060"/>
                  </a:cubicBezTo>
                  <a:cubicBezTo>
                    <a:pt x="188" y="2060"/>
                    <a:pt x="188" y="2061"/>
                    <a:pt x="188" y="2061"/>
                  </a:cubicBezTo>
                  <a:cubicBezTo>
                    <a:pt x="189" y="2061"/>
                    <a:pt x="189" y="2061"/>
                    <a:pt x="189" y="2061"/>
                  </a:cubicBezTo>
                  <a:cubicBezTo>
                    <a:pt x="190" y="2060"/>
                    <a:pt x="190" y="2060"/>
                    <a:pt x="190" y="2060"/>
                  </a:cubicBezTo>
                  <a:cubicBezTo>
                    <a:pt x="188" y="2061"/>
                    <a:pt x="188" y="2061"/>
                    <a:pt x="188" y="2061"/>
                  </a:cubicBezTo>
                  <a:cubicBezTo>
                    <a:pt x="189" y="2061"/>
                    <a:pt x="189" y="2061"/>
                    <a:pt x="189" y="2061"/>
                  </a:cubicBezTo>
                  <a:cubicBezTo>
                    <a:pt x="190" y="2060"/>
                    <a:pt x="190" y="2060"/>
                    <a:pt x="190" y="2060"/>
                  </a:cubicBezTo>
                  <a:cubicBezTo>
                    <a:pt x="188" y="2061"/>
                    <a:pt x="188" y="2061"/>
                    <a:pt x="188" y="2061"/>
                  </a:cubicBezTo>
                  <a:cubicBezTo>
                    <a:pt x="191" y="2059"/>
                    <a:pt x="191" y="2059"/>
                    <a:pt x="191" y="2059"/>
                  </a:cubicBezTo>
                  <a:cubicBezTo>
                    <a:pt x="188" y="2059"/>
                    <a:pt x="188" y="2059"/>
                    <a:pt x="188" y="2059"/>
                  </a:cubicBezTo>
                  <a:cubicBezTo>
                    <a:pt x="188" y="2060"/>
                    <a:pt x="188" y="2061"/>
                    <a:pt x="188" y="2061"/>
                  </a:cubicBezTo>
                  <a:cubicBezTo>
                    <a:pt x="191" y="2059"/>
                    <a:pt x="191" y="2059"/>
                    <a:pt x="191" y="2059"/>
                  </a:cubicBezTo>
                  <a:cubicBezTo>
                    <a:pt x="188" y="2059"/>
                    <a:pt x="188" y="2059"/>
                    <a:pt x="188" y="2059"/>
                  </a:cubicBezTo>
                  <a:cubicBezTo>
                    <a:pt x="192" y="2059"/>
                    <a:pt x="192" y="2059"/>
                    <a:pt x="192" y="2059"/>
                  </a:cubicBezTo>
                  <a:cubicBezTo>
                    <a:pt x="188" y="2057"/>
                    <a:pt x="188" y="2057"/>
                    <a:pt x="188" y="2057"/>
                  </a:cubicBezTo>
                  <a:cubicBezTo>
                    <a:pt x="188" y="2057"/>
                    <a:pt x="188" y="2058"/>
                    <a:pt x="188" y="2059"/>
                  </a:cubicBezTo>
                  <a:cubicBezTo>
                    <a:pt x="192" y="2059"/>
                    <a:pt x="192" y="2059"/>
                    <a:pt x="192" y="2059"/>
                  </a:cubicBezTo>
                  <a:cubicBezTo>
                    <a:pt x="188" y="2057"/>
                    <a:pt x="188" y="2057"/>
                    <a:pt x="188" y="2057"/>
                  </a:cubicBezTo>
                  <a:cubicBezTo>
                    <a:pt x="192" y="2059"/>
                    <a:pt x="192" y="2059"/>
                    <a:pt x="192" y="2059"/>
                  </a:cubicBezTo>
                  <a:cubicBezTo>
                    <a:pt x="193" y="2055"/>
                    <a:pt x="193" y="2055"/>
                    <a:pt x="193" y="2055"/>
                  </a:cubicBezTo>
                  <a:cubicBezTo>
                    <a:pt x="115" y="2027"/>
                    <a:pt x="115" y="2027"/>
                    <a:pt x="115" y="2027"/>
                  </a:cubicBezTo>
                  <a:cubicBezTo>
                    <a:pt x="113" y="2026"/>
                    <a:pt x="111" y="2027"/>
                    <a:pt x="110" y="2029"/>
                  </a:cubicBezTo>
                  <a:cubicBezTo>
                    <a:pt x="109" y="2031"/>
                    <a:pt x="110" y="2033"/>
                    <a:pt x="112" y="2034"/>
                  </a:cubicBezTo>
                  <a:cubicBezTo>
                    <a:pt x="168" y="2069"/>
                    <a:pt x="168" y="2069"/>
                    <a:pt x="168" y="2069"/>
                  </a:cubicBezTo>
                  <a:cubicBezTo>
                    <a:pt x="170" y="2066"/>
                    <a:pt x="170" y="2066"/>
                    <a:pt x="170" y="2066"/>
                  </a:cubicBezTo>
                  <a:cubicBezTo>
                    <a:pt x="166" y="2064"/>
                    <a:pt x="166" y="2064"/>
                    <a:pt x="166" y="2064"/>
                  </a:cubicBezTo>
                  <a:cubicBezTo>
                    <a:pt x="170" y="2066"/>
                    <a:pt x="170" y="2066"/>
                    <a:pt x="170" y="2066"/>
                  </a:cubicBezTo>
                  <a:cubicBezTo>
                    <a:pt x="168" y="2062"/>
                    <a:pt x="168" y="2062"/>
                    <a:pt x="168" y="2062"/>
                  </a:cubicBezTo>
                  <a:cubicBezTo>
                    <a:pt x="167" y="2063"/>
                    <a:pt x="167" y="2063"/>
                    <a:pt x="166" y="2064"/>
                  </a:cubicBezTo>
                  <a:cubicBezTo>
                    <a:pt x="170" y="2066"/>
                    <a:pt x="170" y="2066"/>
                    <a:pt x="170" y="2066"/>
                  </a:cubicBezTo>
                  <a:cubicBezTo>
                    <a:pt x="168" y="2062"/>
                    <a:pt x="168" y="2062"/>
                    <a:pt x="168" y="2062"/>
                  </a:cubicBezTo>
                  <a:cubicBezTo>
                    <a:pt x="170" y="2066"/>
                    <a:pt x="170" y="2066"/>
                    <a:pt x="170" y="2066"/>
                  </a:cubicBezTo>
                  <a:cubicBezTo>
                    <a:pt x="169" y="2062"/>
                    <a:pt x="169" y="2062"/>
                    <a:pt x="169" y="2062"/>
                  </a:cubicBezTo>
                  <a:cubicBezTo>
                    <a:pt x="169" y="2062"/>
                    <a:pt x="168" y="2062"/>
                    <a:pt x="168" y="2062"/>
                  </a:cubicBezTo>
                  <a:cubicBezTo>
                    <a:pt x="170" y="2066"/>
                    <a:pt x="170" y="2066"/>
                    <a:pt x="170" y="2066"/>
                  </a:cubicBezTo>
                  <a:cubicBezTo>
                    <a:pt x="169" y="2062"/>
                    <a:pt x="169" y="2062"/>
                    <a:pt x="169" y="2062"/>
                  </a:cubicBezTo>
                  <a:cubicBezTo>
                    <a:pt x="170" y="2066"/>
                    <a:pt x="170" y="2066"/>
                    <a:pt x="170" y="2066"/>
                  </a:cubicBezTo>
                  <a:cubicBezTo>
                    <a:pt x="170" y="2062"/>
                    <a:pt x="170" y="2062"/>
                    <a:pt x="170" y="2062"/>
                  </a:cubicBezTo>
                  <a:cubicBezTo>
                    <a:pt x="169" y="2062"/>
                    <a:pt x="169" y="2062"/>
                    <a:pt x="169" y="2062"/>
                  </a:cubicBezTo>
                  <a:cubicBezTo>
                    <a:pt x="170" y="2066"/>
                    <a:pt x="170" y="2066"/>
                    <a:pt x="170" y="2066"/>
                  </a:cubicBezTo>
                  <a:cubicBezTo>
                    <a:pt x="170" y="2062"/>
                    <a:pt x="170" y="2062"/>
                    <a:pt x="170" y="2062"/>
                  </a:cubicBezTo>
                  <a:cubicBezTo>
                    <a:pt x="170" y="2065"/>
                    <a:pt x="170" y="2065"/>
                    <a:pt x="170" y="2065"/>
                  </a:cubicBezTo>
                  <a:cubicBezTo>
                    <a:pt x="170" y="2062"/>
                    <a:pt x="170" y="2062"/>
                    <a:pt x="170" y="2062"/>
                  </a:cubicBezTo>
                  <a:cubicBezTo>
                    <a:pt x="170" y="2062"/>
                    <a:pt x="170" y="2062"/>
                    <a:pt x="170" y="2062"/>
                  </a:cubicBezTo>
                  <a:cubicBezTo>
                    <a:pt x="170" y="2065"/>
                    <a:pt x="170" y="2065"/>
                    <a:pt x="170" y="2065"/>
                  </a:cubicBezTo>
                  <a:cubicBezTo>
                    <a:pt x="170" y="2062"/>
                    <a:pt x="170" y="2062"/>
                    <a:pt x="170" y="2062"/>
                  </a:cubicBezTo>
                  <a:cubicBezTo>
                    <a:pt x="170" y="2063"/>
                    <a:pt x="170" y="2063"/>
                    <a:pt x="170" y="2063"/>
                  </a:cubicBezTo>
                  <a:cubicBezTo>
                    <a:pt x="171" y="2062"/>
                    <a:pt x="171" y="2062"/>
                    <a:pt x="171" y="2062"/>
                  </a:cubicBezTo>
                  <a:cubicBezTo>
                    <a:pt x="170" y="2062"/>
                    <a:pt x="170" y="2062"/>
                    <a:pt x="170" y="2062"/>
                  </a:cubicBezTo>
                  <a:cubicBezTo>
                    <a:pt x="170" y="2063"/>
                    <a:pt x="170" y="2063"/>
                    <a:pt x="170" y="2063"/>
                  </a:cubicBezTo>
                  <a:cubicBezTo>
                    <a:pt x="171" y="2062"/>
                    <a:pt x="171" y="2062"/>
                    <a:pt x="171" y="2062"/>
                  </a:cubicBezTo>
                  <a:cubicBezTo>
                    <a:pt x="171" y="2062"/>
                    <a:pt x="170" y="2062"/>
                    <a:pt x="169" y="2062"/>
                  </a:cubicBezTo>
                  <a:cubicBezTo>
                    <a:pt x="167" y="2061"/>
                    <a:pt x="162" y="2059"/>
                    <a:pt x="156" y="2056"/>
                  </a:cubicBezTo>
                  <a:cubicBezTo>
                    <a:pt x="146" y="2052"/>
                    <a:pt x="134" y="2047"/>
                    <a:pt x="124" y="2043"/>
                  </a:cubicBezTo>
                  <a:cubicBezTo>
                    <a:pt x="119" y="2041"/>
                    <a:pt x="115" y="2039"/>
                    <a:pt x="112" y="2038"/>
                  </a:cubicBezTo>
                  <a:cubicBezTo>
                    <a:pt x="109" y="2036"/>
                    <a:pt x="107" y="2036"/>
                    <a:pt x="107" y="2036"/>
                  </a:cubicBezTo>
                  <a:cubicBezTo>
                    <a:pt x="106" y="2035"/>
                    <a:pt x="103" y="2035"/>
                    <a:pt x="102" y="2037"/>
                  </a:cubicBezTo>
                  <a:cubicBezTo>
                    <a:pt x="102" y="2038"/>
                    <a:pt x="102" y="2039"/>
                    <a:pt x="102" y="2039"/>
                  </a:cubicBezTo>
                  <a:cubicBezTo>
                    <a:pt x="102" y="2040"/>
                    <a:pt x="102" y="2041"/>
                    <a:pt x="102" y="2041"/>
                  </a:cubicBezTo>
                  <a:cubicBezTo>
                    <a:pt x="103" y="2042"/>
                    <a:pt x="103" y="2042"/>
                    <a:pt x="103" y="2043"/>
                  </a:cubicBezTo>
                  <a:cubicBezTo>
                    <a:pt x="104" y="2043"/>
                    <a:pt x="104" y="2044"/>
                    <a:pt x="105" y="2044"/>
                  </a:cubicBezTo>
                  <a:cubicBezTo>
                    <a:pt x="108" y="2046"/>
                    <a:pt x="112" y="2048"/>
                    <a:pt x="117" y="2051"/>
                  </a:cubicBezTo>
                  <a:cubicBezTo>
                    <a:pt x="125" y="2056"/>
                    <a:pt x="135" y="2062"/>
                    <a:pt x="142" y="2066"/>
                  </a:cubicBezTo>
                  <a:cubicBezTo>
                    <a:pt x="146" y="2069"/>
                    <a:pt x="150" y="2071"/>
                    <a:pt x="152" y="2072"/>
                  </a:cubicBezTo>
                  <a:cubicBezTo>
                    <a:pt x="153" y="2073"/>
                    <a:pt x="154" y="2074"/>
                    <a:pt x="155" y="2074"/>
                  </a:cubicBezTo>
                  <a:cubicBezTo>
                    <a:pt x="155" y="2074"/>
                    <a:pt x="155" y="2074"/>
                    <a:pt x="155" y="2074"/>
                  </a:cubicBezTo>
                  <a:cubicBezTo>
                    <a:pt x="155" y="2074"/>
                    <a:pt x="155" y="2074"/>
                    <a:pt x="155" y="2074"/>
                  </a:cubicBezTo>
                  <a:cubicBezTo>
                    <a:pt x="156" y="2073"/>
                    <a:pt x="156" y="2073"/>
                    <a:pt x="156" y="2073"/>
                  </a:cubicBezTo>
                  <a:cubicBezTo>
                    <a:pt x="155" y="2074"/>
                    <a:pt x="155" y="2074"/>
                    <a:pt x="155" y="2074"/>
                  </a:cubicBezTo>
                  <a:cubicBezTo>
                    <a:pt x="155" y="2074"/>
                    <a:pt x="155" y="2074"/>
                    <a:pt x="155" y="2074"/>
                  </a:cubicBezTo>
                  <a:cubicBezTo>
                    <a:pt x="156" y="2073"/>
                    <a:pt x="156" y="2073"/>
                    <a:pt x="156" y="2073"/>
                  </a:cubicBezTo>
                  <a:cubicBezTo>
                    <a:pt x="155" y="2074"/>
                    <a:pt x="155" y="2074"/>
                    <a:pt x="155" y="2074"/>
                  </a:cubicBezTo>
                  <a:cubicBezTo>
                    <a:pt x="158" y="2072"/>
                    <a:pt x="158" y="2072"/>
                    <a:pt x="158" y="2072"/>
                  </a:cubicBezTo>
                  <a:cubicBezTo>
                    <a:pt x="154" y="2073"/>
                    <a:pt x="154" y="2073"/>
                    <a:pt x="154" y="2073"/>
                  </a:cubicBezTo>
                  <a:cubicBezTo>
                    <a:pt x="155" y="2074"/>
                    <a:pt x="155" y="2074"/>
                    <a:pt x="155" y="2074"/>
                  </a:cubicBezTo>
                  <a:cubicBezTo>
                    <a:pt x="158" y="2072"/>
                    <a:pt x="158" y="2072"/>
                    <a:pt x="158" y="2072"/>
                  </a:cubicBezTo>
                  <a:cubicBezTo>
                    <a:pt x="154" y="2073"/>
                    <a:pt x="154" y="2073"/>
                    <a:pt x="154" y="2073"/>
                  </a:cubicBezTo>
                  <a:cubicBezTo>
                    <a:pt x="158" y="2072"/>
                    <a:pt x="158" y="2072"/>
                    <a:pt x="158" y="2072"/>
                  </a:cubicBezTo>
                  <a:cubicBezTo>
                    <a:pt x="154" y="2072"/>
                    <a:pt x="154" y="2072"/>
                    <a:pt x="154" y="2072"/>
                  </a:cubicBezTo>
                  <a:cubicBezTo>
                    <a:pt x="154" y="2073"/>
                    <a:pt x="154" y="2073"/>
                    <a:pt x="154" y="2073"/>
                  </a:cubicBezTo>
                  <a:cubicBezTo>
                    <a:pt x="158" y="2072"/>
                    <a:pt x="158" y="2072"/>
                    <a:pt x="158" y="2072"/>
                  </a:cubicBezTo>
                  <a:cubicBezTo>
                    <a:pt x="154" y="2072"/>
                    <a:pt x="154" y="2072"/>
                    <a:pt x="154" y="2072"/>
                  </a:cubicBezTo>
                  <a:cubicBezTo>
                    <a:pt x="158" y="2072"/>
                    <a:pt x="158" y="2072"/>
                    <a:pt x="158" y="2072"/>
                  </a:cubicBezTo>
                  <a:cubicBezTo>
                    <a:pt x="155" y="2070"/>
                    <a:pt x="155" y="2070"/>
                    <a:pt x="155" y="2070"/>
                  </a:cubicBezTo>
                  <a:cubicBezTo>
                    <a:pt x="154" y="2070"/>
                    <a:pt x="154" y="2071"/>
                    <a:pt x="154" y="2072"/>
                  </a:cubicBezTo>
                  <a:cubicBezTo>
                    <a:pt x="158" y="2072"/>
                    <a:pt x="158" y="2072"/>
                    <a:pt x="158" y="2072"/>
                  </a:cubicBezTo>
                  <a:cubicBezTo>
                    <a:pt x="155" y="2070"/>
                    <a:pt x="155" y="2070"/>
                    <a:pt x="155" y="2070"/>
                  </a:cubicBezTo>
                  <a:cubicBezTo>
                    <a:pt x="155" y="2070"/>
                    <a:pt x="155" y="2070"/>
                    <a:pt x="155" y="2070"/>
                  </a:cubicBezTo>
                  <a:cubicBezTo>
                    <a:pt x="158" y="2072"/>
                    <a:pt x="158" y="2072"/>
                    <a:pt x="158" y="2072"/>
                  </a:cubicBezTo>
                  <a:cubicBezTo>
                    <a:pt x="156" y="2069"/>
                    <a:pt x="156" y="2069"/>
                    <a:pt x="156" y="2069"/>
                  </a:cubicBezTo>
                  <a:cubicBezTo>
                    <a:pt x="156" y="2069"/>
                    <a:pt x="155" y="2069"/>
                    <a:pt x="155" y="2070"/>
                  </a:cubicBezTo>
                  <a:cubicBezTo>
                    <a:pt x="158" y="2072"/>
                    <a:pt x="158" y="2072"/>
                    <a:pt x="158" y="2072"/>
                  </a:cubicBezTo>
                  <a:cubicBezTo>
                    <a:pt x="156" y="2069"/>
                    <a:pt x="156" y="2069"/>
                    <a:pt x="156" y="2069"/>
                  </a:cubicBezTo>
                  <a:cubicBezTo>
                    <a:pt x="158" y="2072"/>
                    <a:pt x="158" y="2072"/>
                    <a:pt x="158" y="2072"/>
                  </a:cubicBezTo>
                  <a:cubicBezTo>
                    <a:pt x="157" y="2068"/>
                    <a:pt x="157" y="2068"/>
                    <a:pt x="157" y="2068"/>
                  </a:cubicBezTo>
                  <a:cubicBezTo>
                    <a:pt x="157" y="2068"/>
                    <a:pt x="157" y="2068"/>
                    <a:pt x="156" y="2069"/>
                  </a:cubicBezTo>
                  <a:cubicBezTo>
                    <a:pt x="158" y="2072"/>
                    <a:pt x="158" y="2072"/>
                    <a:pt x="158" y="2072"/>
                  </a:cubicBezTo>
                  <a:cubicBezTo>
                    <a:pt x="157" y="2068"/>
                    <a:pt x="157" y="2068"/>
                    <a:pt x="157" y="2068"/>
                  </a:cubicBezTo>
                  <a:cubicBezTo>
                    <a:pt x="158" y="2071"/>
                    <a:pt x="158" y="2071"/>
                    <a:pt x="158" y="2071"/>
                  </a:cubicBezTo>
                  <a:cubicBezTo>
                    <a:pt x="158" y="2068"/>
                    <a:pt x="158" y="2068"/>
                    <a:pt x="158" y="2068"/>
                  </a:cubicBezTo>
                  <a:cubicBezTo>
                    <a:pt x="157" y="2068"/>
                    <a:pt x="157" y="2068"/>
                    <a:pt x="157" y="2068"/>
                  </a:cubicBezTo>
                  <a:cubicBezTo>
                    <a:pt x="158" y="2071"/>
                    <a:pt x="158" y="2071"/>
                    <a:pt x="158" y="2071"/>
                  </a:cubicBezTo>
                  <a:cubicBezTo>
                    <a:pt x="158" y="2068"/>
                    <a:pt x="158" y="2068"/>
                    <a:pt x="158" y="2068"/>
                  </a:cubicBezTo>
                  <a:cubicBezTo>
                    <a:pt x="158" y="2070"/>
                    <a:pt x="158" y="2070"/>
                    <a:pt x="158" y="2070"/>
                  </a:cubicBezTo>
                  <a:cubicBezTo>
                    <a:pt x="158" y="2068"/>
                    <a:pt x="158" y="2068"/>
                    <a:pt x="158" y="2068"/>
                  </a:cubicBezTo>
                  <a:cubicBezTo>
                    <a:pt x="158" y="2068"/>
                    <a:pt x="158" y="2068"/>
                    <a:pt x="158" y="2068"/>
                  </a:cubicBezTo>
                  <a:cubicBezTo>
                    <a:pt x="158" y="2070"/>
                    <a:pt x="158" y="2070"/>
                    <a:pt x="158" y="2070"/>
                  </a:cubicBezTo>
                  <a:cubicBezTo>
                    <a:pt x="158" y="2068"/>
                    <a:pt x="158" y="2068"/>
                    <a:pt x="158" y="2068"/>
                  </a:cubicBezTo>
                  <a:cubicBezTo>
                    <a:pt x="158" y="2068"/>
                    <a:pt x="158" y="2068"/>
                    <a:pt x="158" y="2068"/>
                  </a:cubicBezTo>
                  <a:cubicBezTo>
                    <a:pt x="158" y="2068"/>
                    <a:pt x="158" y="2068"/>
                    <a:pt x="158" y="2068"/>
                  </a:cubicBezTo>
                  <a:cubicBezTo>
                    <a:pt x="158" y="2068"/>
                    <a:pt x="158" y="2068"/>
                    <a:pt x="158" y="2068"/>
                  </a:cubicBezTo>
                  <a:cubicBezTo>
                    <a:pt x="158" y="2068"/>
                    <a:pt x="158" y="2068"/>
                    <a:pt x="158" y="2068"/>
                  </a:cubicBezTo>
                  <a:cubicBezTo>
                    <a:pt x="158" y="2068"/>
                    <a:pt x="158" y="2068"/>
                    <a:pt x="158" y="2068"/>
                  </a:cubicBezTo>
                  <a:cubicBezTo>
                    <a:pt x="158" y="2068"/>
                    <a:pt x="156" y="2068"/>
                    <a:pt x="155" y="2067"/>
                  </a:cubicBezTo>
                  <a:cubicBezTo>
                    <a:pt x="148" y="2065"/>
                    <a:pt x="136" y="2060"/>
                    <a:pt x="124" y="2055"/>
                  </a:cubicBezTo>
                  <a:cubicBezTo>
                    <a:pt x="119" y="2053"/>
                    <a:pt x="113" y="2051"/>
                    <a:pt x="109" y="2049"/>
                  </a:cubicBezTo>
                  <a:cubicBezTo>
                    <a:pt x="107" y="2049"/>
                    <a:pt x="105" y="2048"/>
                    <a:pt x="104" y="2048"/>
                  </a:cubicBezTo>
                  <a:cubicBezTo>
                    <a:pt x="103" y="2047"/>
                    <a:pt x="102" y="2047"/>
                    <a:pt x="102" y="2047"/>
                  </a:cubicBezTo>
                  <a:cubicBezTo>
                    <a:pt x="101" y="2047"/>
                    <a:pt x="100" y="2047"/>
                    <a:pt x="100" y="2047"/>
                  </a:cubicBezTo>
                  <a:cubicBezTo>
                    <a:pt x="99" y="2047"/>
                    <a:pt x="99" y="2047"/>
                    <a:pt x="98" y="2047"/>
                  </a:cubicBezTo>
                  <a:cubicBezTo>
                    <a:pt x="98" y="2047"/>
                    <a:pt x="98" y="2047"/>
                    <a:pt x="97" y="2047"/>
                  </a:cubicBezTo>
                  <a:cubicBezTo>
                    <a:pt x="97" y="2048"/>
                    <a:pt x="96" y="2048"/>
                    <a:pt x="96" y="2049"/>
                  </a:cubicBezTo>
                  <a:cubicBezTo>
                    <a:pt x="96" y="2049"/>
                    <a:pt x="96" y="2049"/>
                    <a:pt x="96" y="2049"/>
                  </a:cubicBezTo>
                  <a:cubicBezTo>
                    <a:pt x="95" y="2049"/>
                    <a:pt x="95" y="2050"/>
                    <a:pt x="95" y="2051"/>
                  </a:cubicBezTo>
                  <a:cubicBezTo>
                    <a:pt x="95" y="2052"/>
                    <a:pt x="96" y="2053"/>
                    <a:pt x="96" y="2053"/>
                  </a:cubicBezTo>
                  <a:cubicBezTo>
                    <a:pt x="96" y="2054"/>
                    <a:pt x="97" y="2054"/>
                    <a:pt x="97" y="2054"/>
                  </a:cubicBezTo>
                  <a:cubicBezTo>
                    <a:pt x="97" y="2055"/>
                    <a:pt x="98" y="2055"/>
                    <a:pt x="98" y="2055"/>
                  </a:cubicBezTo>
                  <a:cubicBezTo>
                    <a:pt x="101" y="2057"/>
                    <a:pt x="105" y="2059"/>
                    <a:pt x="109" y="2062"/>
                  </a:cubicBezTo>
                  <a:cubicBezTo>
                    <a:pt x="116" y="2067"/>
                    <a:pt x="125" y="2072"/>
                    <a:pt x="132" y="2076"/>
                  </a:cubicBezTo>
                  <a:cubicBezTo>
                    <a:pt x="136" y="2078"/>
                    <a:pt x="139" y="2080"/>
                    <a:pt x="141" y="2081"/>
                  </a:cubicBezTo>
                  <a:cubicBezTo>
                    <a:pt x="142" y="2082"/>
                    <a:pt x="143" y="2083"/>
                    <a:pt x="144" y="2083"/>
                  </a:cubicBezTo>
                  <a:cubicBezTo>
                    <a:pt x="144" y="2083"/>
                    <a:pt x="144" y="2083"/>
                    <a:pt x="144" y="2083"/>
                  </a:cubicBezTo>
                  <a:cubicBezTo>
                    <a:pt x="144" y="2083"/>
                    <a:pt x="144" y="2083"/>
                    <a:pt x="144" y="2083"/>
                  </a:cubicBezTo>
                  <a:cubicBezTo>
                    <a:pt x="145" y="2082"/>
                    <a:pt x="145" y="2082"/>
                    <a:pt x="145" y="2082"/>
                  </a:cubicBezTo>
                  <a:cubicBezTo>
                    <a:pt x="144" y="2083"/>
                    <a:pt x="144" y="2083"/>
                    <a:pt x="144" y="2083"/>
                  </a:cubicBezTo>
                  <a:cubicBezTo>
                    <a:pt x="144" y="2083"/>
                    <a:pt x="144" y="2083"/>
                    <a:pt x="144" y="2083"/>
                  </a:cubicBezTo>
                  <a:cubicBezTo>
                    <a:pt x="145" y="2082"/>
                    <a:pt x="145" y="2082"/>
                    <a:pt x="145" y="2082"/>
                  </a:cubicBezTo>
                  <a:cubicBezTo>
                    <a:pt x="144" y="2083"/>
                    <a:pt x="144" y="2083"/>
                    <a:pt x="144" y="2083"/>
                  </a:cubicBezTo>
                  <a:cubicBezTo>
                    <a:pt x="147" y="2081"/>
                    <a:pt x="147" y="2081"/>
                    <a:pt x="147" y="2081"/>
                  </a:cubicBezTo>
                  <a:cubicBezTo>
                    <a:pt x="144" y="2083"/>
                    <a:pt x="144" y="2083"/>
                    <a:pt x="144" y="2083"/>
                  </a:cubicBezTo>
                  <a:cubicBezTo>
                    <a:pt x="144" y="2083"/>
                    <a:pt x="144" y="2083"/>
                    <a:pt x="144" y="2083"/>
                  </a:cubicBezTo>
                  <a:cubicBezTo>
                    <a:pt x="147" y="2081"/>
                    <a:pt x="147" y="2081"/>
                    <a:pt x="147" y="2081"/>
                  </a:cubicBezTo>
                  <a:cubicBezTo>
                    <a:pt x="144" y="2083"/>
                    <a:pt x="144" y="2083"/>
                    <a:pt x="144" y="2083"/>
                  </a:cubicBezTo>
                  <a:cubicBezTo>
                    <a:pt x="147" y="2081"/>
                    <a:pt x="147" y="2081"/>
                    <a:pt x="147" y="2081"/>
                  </a:cubicBezTo>
                  <a:cubicBezTo>
                    <a:pt x="143" y="2081"/>
                    <a:pt x="143" y="2081"/>
                    <a:pt x="143" y="2081"/>
                  </a:cubicBezTo>
                  <a:cubicBezTo>
                    <a:pt x="143" y="2082"/>
                    <a:pt x="143" y="2082"/>
                    <a:pt x="144" y="2083"/>
                  </a:cubicBezTo>
                  <a:cubicBezTo>
                    <a:pt x="147" y="2081"/>
                    <a:pt x="147" y="2081"/>
                    <a:pt x="147" y="2081"/>
                  </a:cubicBezTo>
                  <a:cubicBezTo>
                    <a:pt x="143" y="2081"/>
                    <a:pt x="143" y="2081"/>
                    <a:pt x="143" y="2081"/>
                  </a:cubicBezTo>
                  <a:cubicBezTo>
                    <a:pt x="147" y="2081"/>
                    <a:pt x="147" y="2081"/>
                    <a:pt x="147" y="2081"/>
                  </a:cubicBezTo>
                  <a:cubicBezTo>
                    <a:pt x="144" y="2079"/>
                    <a:pt x="144" y="2079"/>
                    <a:pt x="144" y="2079"/>
                  </a:cubicBezTo>
                  <a:cubicBezTo>
                    <a:pt x="143" y="2079"/>
                    <a:pt x="143" y="2080"/>
                    <a:pt x="143" y="2081"/>
                  </a:cubicBezTo>
                  <a:cubicBezTo>
                    <a:pt x="147" y="2081"/>
                    <a:pt x="147" y="2081"/>
                    <a:pt x="147" y="2081"/>
                  </a:cubicBezTo>
                  <a:cubicBezTo>
                    <a:pt x="144" y="2079"/>
                    <a:pt x="144" y="2079"/>
                    <a:pt x="144" y="2079"/>
                  </a:cubicBezTo>
                  <a:cubicBezTo>
                    <a:pt x="144" y="2079"/>
                    <a:pt x="144" y="2079"/>
                    <a:pt x="144" y="2079"/>
                  </a:cubicBezTo>
                  <a:cubicBezTo>
                    <a:pt x="147" y="2081"/>
                    <a:pt x="147" y="2081"/>
                    <a:pt x="147" y="2081"/>
                  </a:cubicBezTo>
                  <a:cubicBezTo>
                    <a:pt x="145" y="2077"/>
                    <a:pt x="145" y="2077"/>
                    <a:pt x="145" y="2077"/>
                  </a:cubicBezTo>
                  <a:cubicBezTo>
                    <a:pt x="145" y="2078"/>
                    <a:pt x="144" y="2078"/>
                    <a:pt x="144" y="2079"/>
                  </a:cubicBezTo>
                  <a:cubicBezTo>
                    <a:pt x="147" y="2081"/>
                    <a:pt x="147" y="2081"/>
                    <a:pt x="147" y="2081"/>
                  </a:cubicBezTo>
                  <a:cubicBezTo>
                    <a:pt x="145" y="2077"/>
                    <a:pt x="145" y="2077"/>
                    <a:pt x="145" y="2077"/>
                  </a:cubicBezTo>
                  <a:cubicBezTo>
                    <a:pt x="147" y="2080"/>
                    <a:pt x="147" y="2080"/>
                    <a:pt x="147" y="2080"/>
                  </a:cubicBezTo>
                  <a:cubicBezTo>
                    <a:pt x="146" y="2077"/>
                    <a:pt x="146" y="2077"/>
                    <a:pt x="146" y="2077"/>
                  </a:cubicBezTo>
                  <a:cubicBezTo>
                    <a:pt x="146" y="2077"/>
                    <a:pt x="146" y="2077"/>
                    <a:pt x="145" y="2077"/>
                  </a:cubicBezTo>
                  <a:cubicBezTo>
                    <a:pt x="147" y="2080"/>
                    <a:pt x="147" y="2080"/>
                    <a:pt x="147" y="2080"/>
                  </a:cubicBezTo>
                  <a:cubicBezTo>
                    <a:pt x="146" y="2077"/>
                    <a:pt x="146" y="2077"/>
                    <a:pt x="146" y="2077"/>
                  </a:cubicBezTo>
                  <a:cubicBezTo>
                    <a:pt x="147" y="2080"/>
                    <a:pt x="147" y="2080"/>
                    <a:pt x="147" y="2080"/>
                  </a:cubicBezTo>
                  <a:cubicBezTo>
                    <a:pt x="147" y="2077"/>
                    <a:pt x="147" y="2077"/>
                    <a:pt x="147" y="2077"/>
                  </a:cubicBezTo>
                  <a:cubicBezTo>
                    <a:pt x="146" y="2077"/>
                    <a:pt x="146" y="2077"/>
                    <a:pt x="146" y="2077"/>
                  </a:cubicBezTo>
                  <a:cubicBezTo>
                    <a:pt x="147" y="2080"/>
                    <a:pt x="147" y="2080"/>
                    <a:pt x="147" y="2080"/>
                  </a:cubicBezTo>
                  <a:cubicBezTo>
                    <a:pt x="147" y="2077"/>
                    <a:pt x="147" y="2077"/>
                    <a:pt x="147" y="2077"/>
                  </a:cubicBezTo>
                  <a:cubicBezTo>
                    <a:pt x="147" y="2078"/>
                    <a:pt x="147" y="2078"/>
                    <a:pt x="147" y="2078"/>
                  </a:cubicBezTo>
                  <a:cubicBezTo>
                    <a:pt x="147" y="2077"/>
                    <a:pt x="147" y="2077"/>
                    <a:pt x="147" y="2077"/>
                  </a:cubicBezTo>
                  <a:cubicBezTo>
                    <a:pt x="147" y="2077"/>
                    <a:pt x="147" y="2077"/>
                    <a:pt x="147" y="2077"/>
                  </a:cubicBezTo>
                  <a:cubicBezTo>
                    <a:pt x="147" y="2078"/>
                    <a:pt x="147" y="2078"/>
                    <a:pt x="147" y="2078"/>
                  </a:cubicBezTo>
                  <a:cubicBezTo>
                    <a:pt x="147" y="2077"/>
                    <a:pt x="147" y="2077"/>
                    <a:pt x="147" y="2077"/>
                  </a:cubicBezTo>
                  <a:cubicBezTo>
                    <a:pt x="147" y="2077"/>
                    <a:pt x="146" y="2077"/>
                    <a:pt x="146" y="2077"/>
                  </a:cubicBezTo>
                  <a:cubicBezTo>
                    <a:pt x="143" y="2076"/>
                    <a:pt x="138" y="2074"/>
                    <a:pt x="132" y="2072"/>
                  </a:cubicBezTo>
                  <a:cubicBezTo>
                    <a:pt x="123" y="2069"/>
                    <a:pt x="112" y="2065"/>
                    <a:pt x="104" y="2062"/>
                  </a:cubicBezTo>
                  <a:cubicBezTo>
                    <a:pt x="99" y="2060"/>
                    <a:pt x="95" y="2059"/>
                    <a:pt x="93" y="2058"/>
                  </a:cubicBezTo>
                  <a:cubicBezTo>
                    <a:pt x="90" y="2056"/>
                    <a:pt x="88" y="2056"/>
                    <a:pt x="88" y="2056"/>
                  </a:cubicBezTo>
                  <a:cubicBezTo>
                    <a:pt x="87" y="2055"/>
                    <a:pt x="85" y="2056"/>
                    <a:pt x="84" y="2057"/>
                  </a:cubicBezTo>
                  <a:cubicBezTo>
                    <a:pt x="83" y="2058"/>
                    <a:pt x="83" y="2059"/>
                    <a:pt x="83" y="2060"/>
                  </a:cubicBezTo>
                  <a:cubicBezTo>
                    <a:pt x="83" y="2061"/>
                    <a:pt x="83" y="2061"/>
                    <a:pt x="83" y="2062"/>
                  </a:cubicBezTo>
                  <a:cubicBezTo>
                    <a:pt x="84" y="2062"/>
                    <a:pt x="84" y="2062"/>
                    <a:pt x="84" y="2063"/>
                  </a:cubicBezTo>
                  <a:cubicBezTo>
                    <a:pt x="85" y="2063"/>
                    <a:pt x="85" y="2063"/>
                    <a:pt x="85" y="2063"/>
                  </a:cubicBezTo>
                  <a:cubicBezTo>
                    <a:pt x="86" y="2064"/>
                    <a:pt x="87" y="2064"/>
                    <a:pt x="88" y="2065"/>
                  </a:cubicBezTo>
                  <a:cubicBezTo>
                    <a:pt x="93" y="2069"/>
                    <a:pt x="103" y="2075"/>
                    <a:pt x="111" y="2080"/>
                  </a:cubicBezTo>
                  <a:cubicBezTo>
                    <a:pt x="116" y="2082"/>
                    <a:pt x="119" y="2085"/>
                    <a:pt x="122" y="2086"/>
                  </a:cubicBezTo>
                  <a:cubicBezTo>
                    <a:pt x="124" y="2087"/>
                    <a:pt x="125" y="2088"/>
                    <a:pt x="126" y="2089"/>
                  </a:cubicBezTo>
                  <a:cubicBezTo>
                    <a:pt x="126" y="2089"/>
                    <a:pt x="126" y="2089"/>
                    <a:pt x="127" y="2089"/>
                  </a:cubicBezTo>
                  <a:cubicBezTo>
                    <a:pt x="127" y="2089"/>
                    <a:pt x="127" y="2089"/>
                    <a:pt x="127" y="2089"/>
                  </a:cubicBezTo>
                  <a:cubicBezTo>
                    <a:pt x="127" y="2089"/>
                    <a:pt x="127" y="2089"/>
                    <a:pt x="127" y="2089"/>
                  </a:cubicBezTo>
                  <a:cubicBezTo>
                    <a:pt x="128" y="2087"/>
                    <a:pt x="128" y="2087"/>
                    <a:pt x="128" y="2087"/>
                  </a:cubicBezTo>
                  <a:cubicBezTo>
                    <a:pt x="127" y="2089"/>
                    <a:pt x="127" y="2089"/>
                    <a:pt x="127" y="2089"/>
                  </a:cubicBezTo>
                  <a:cubicBezTo>
                    <a:pt x="127" y="2089"/>
                    <a:pt x="127" y="2089"/>
                    <a:pt x="127" y="2089"/>
                  </a:cubicBezTo>
                  <a:cubicBezTo>
                    <a:pt x="128" y="2087"/>
                    <a:pt x="128" y="2087"/>
                    <a:pt x="128" y="2087"/>
                  </a:cubicBezTo>
                  <a:cubicBezTo>
                    <a:pt x="127" y="2089"/>
                    <a:pt x="127" y="2089"/>
                    <a:pt x="127" y="2089"/>
                  </a:cubicBezTo>
                  <a:cubicBezTo>
                    <a:pt x="129" y="2086"/>
                    <a:pt x="129" y="2086"/>
                    <a:pt x="129" y="2086"/>
                  </a:cubicBezTo>
                  <a:cubicBezTo>
                    <a:pt x="126" y="2089"/>
                    <a:pt x="126" y="2089"/>
                    <a:pt x="126" y="2089"/>
                  </a:cubicBezTo>
                  <a:cubicBezTo>
                    <a:pt x="127" y="2089"/>
                    <a:pt x="127" y="2089"/>
                    <a:pt x="127" y="2089"/>
                  </a:cubicBezTo>
                  <a:cubicBezTo>
                    <a:pt x="129" y="2086"/>
                    <a:pt x="129" y="2086"/>
                    <a:pt x="129" y="2086"/>
                  </a:cubicBezTo>
                  <a:cubicBezTo>
                    <a:pt x="126" y="2089"/>
                    <a:pt x="126" y="2089"/>
                    <a:pt x="126" y="2089"/>
                  </a:cubicBezTo>
                  <a:cubicBezTo>
                    <a:pt x="129" y="2086"/>
                    <a:pt x="129" y="2086"/>
                    <a:pt x="129" y="2086"/>
                  </a:cubicBezTo>
                  <a:cubicBezTo>
                    <a:pt x="126" y="2088"/>
                    <a:pt x="126" y="2088"/>
                    <a:pt x="126" y="2088"/>
                  </a:cubicBezTo>
                  <a:cubicBezTo>
                    <a:pt x="126" y="2089"/>
                    <a:pt x="126" y="2089"/>
                    <a:pt x="126" y="2089"/>
                  </a:cubicBezTo>
                  <a:cubicBezTo>
                    <a:pt x="129" y="2086"/>
                    <a:pt x="129" y="2086"/>
                    <a:pt x="129" y="2086"/>
                  </a:cubicBezTo>
                  <a:cubicBezTo>
                    <a:pt x="126" y="2088"/>
                    <a:pt x="126" y="2088"/>
                    <a:pt x="126" y="2088"/>
                  </a:cubicBezTo>
                  <a:cubicBezTo>
                    <a:pt x="129" y="2086"/>
                    <a:pt x="129" y="2086"/>
                    <a:pt x="129" y="2086"/>
                  </a:cubicBezTo>
                  <a:cubicBezTo>
                    <a:pt x="125" y="2088"/>
                    <a:pt x="125" y="2088"/>
                    <a:pt x="125" y="2088"/>
                  </a:cubicBezTo>
                  <a:cubicBezTo>
                    <a:pt x="126" y="2088"/>
                    <a:pt x="126" y="2088"/>
                    <a:pt x="126" y="2088"/>
                  </a:cubicBezTo>
                  <a:cubicBezTo>
                    <a:pt x="129" y="2086"/>
                    <a:pt x="129" y="2086"/>
                    <a:pt x="129" y="2086"/>
                  </a:cubicBezTo>
                  <a:cubicBezTo>
                    <a:pt x="125" y="2088"/>
                    <a:pt x="125" y="2088"/>
                    <a:pt x="125" y="2088"/>
                  </a:cubicBezTo>
                  <a:cubicBezTo>
                    <a:pt x="129" y="2086"/>
                    <a:pt x="129" y="2086"/>
                    <a:pt x="129" y="2086"/>
                  </a:cubicBezTo>
                  <a:cubicBezTo>
                    <a:pt x="125" y="2086"/>
                    <a:pt x="125" y="2086"/>
                    <a:pt x="125" y="2086"/>
                  </a:cubicBezTo>
                  <a:cubicBezTo>
                    <a:pt x="125" y="2087"/>
                    <a:pt x="125" y="2087"/>
                    <a:pt x="125" y="2088"/>
                  </a:cubicBezTo>
                  <a:cubicBezTo>
                    <a:pt x="129" y="2086"/>
                    <a:pt x="129" y="2086"/>
                    <a:pt x="129" y="2086"/>
                  </a:cubicBezTo>
                  <a:cubicBezTo>
                    <a:pt x="125" y="2086"/>
                    <a:pt x="125" y="2086"/>
                    <a:pt x="125" y="2086"/>
                  </a:cubicBezTo>
                  <a:cubicBezTo>
                    <a:pt x="129" y="2086"/>
                    <a:pt x="129" y="2086"/>
                    <a:pt x="129" y="2086"/>
                  </a:cubicBezTo>
                  <a:cubicBezTo>
                    <a:pt x="126" y="2084"/>
                    <a:pt x="126" y="2084"/>
                    <a:pt x="126" y="2084"/>
                  </a:cubicBezTo>
                  <a:cubicBezTo>
                    <a:pt x="125" y="2085"/>
                    <a:pt x="125" y="2086"/>
                    <a:pt x="125" y="2086"/>
                  </a:cubicBezTo>
                  <a:cubicBezTo>
                    <a:pt x="129" y="2086"/>
                    <a:pt x="129" y="2086"/>
                    <a:pt x="129" y="2086"/>
                  </a:cubicBezTo>
                  <a:cubicBezTo>
                    <a:pt x="126" y="2084"/>
                    <a:pt x="126" y="2084"/>
                    <a:pt x="126" y="2084"/>
                  </a:cubicBezTo>
                  <a:cubicBezTo>
                    <a:pt x="129" y="2086"/>
                    <a:pt x="129" y="2086"/>
                    <a:pt x="129" y="2086"/>
                  </a:cubicBezTo>
                  <a:cubicBezTo>
                    <a:pt x="126" y="2084"/>
                    <a:pt x="126" y="2084"/>
                    <a:pt x="126" y="2084"/>
                  </a:cubicBezTo>
                  <a:cubicBezTo>
                    <a:pt x="129" y="2086"/>
                    <a:pt x="129" y="2086"/>
                    <a:pt x="129" y="2086"/>
                  </a:cubicBezTo>
                  <a:cubicBezTo>
                    <a:pt x="127" y="2083"/>
                    <a:pt x="127" y="2083"/>
                    <a:pt x="127" y="2083"/>
                  </a:cubicBezTo>
                  <a:cubicBezTo>
                    <a:pt x="127" y="2083"/>
                    <a:pt x="126" y="2083"/>
                    <a:pt x="126" y="2084"/>
                  </a:cubicBezTo>
                  <a:cubicBezTo>
                    <a:pt x="129" y="2086"/>
                    <a:pt x="129" y="2086"/>
                    <a:pt x="129" y="2086"/>
                  </a:cubicBezTo>
                  <a:cubicBezTo>
                    <a:pt x="127" y="2083"/>
                    <a:pt x="127" y="2083"/>
                    <a:pt x="127" y="2083"/>
                  </a:cubicBezTo>
                  <a:cubicBezTo>
                    <a:pt x="129" y="2086"/>
                    <a:pt x="129" y="2086"/>
                    <a:pt x="129" y="2086"/>
                  </a:cubicBezTo>
                  <a:cubicBezTo>
                    <a:pt x="128" y="2082"/>
                    <a:pt x="128" y="2082"/>
                    <a:pt x="128" y="2082"/>
                  </a:cubicBezTo>
                  <a:cubicBezTo>
                    <a:pt x="128" y="2082"/>
                    <a:pt x="128" y="2082"/>
                    <a:pt x="127" y="2083"/>
                  </a:cubicBezTo>
                  <a:cubicBezTo>
                    <a:pt x="129" y="2086"/>
                    <a:pt x="129" y="2086"/>
                    <a:pt x="129" y="2086"/>
                  </a:cubicBezTo>
                  <a:cubicBezTo>
                    <a:pt x="128" y="2082"/>
                    <a:pt x="128" y="2082"/>
                    <a:pt x="128" y="2082"/>
                  </a:cubicBezTo>
                  <a:cubicBezTo>
                    <a:pt x="129" y="2086"/>
                    <a:pt x="129" y="2086"/>
                    <a:pt x="129" y="2086"/>
                  </a:cubicBezTo>
                  <a:cubicBezTo>
                    <a:pt x="129" y="2082"/>
                    <a:pt x="129" y="2082"/>
                    <a:pt x="129" y="2082"/>
                  </a:cubicBezTo>
                  <a:cubicBezTo>
                    <a:pt x="128" y="2082"/>
                    <a:pt x="128" y="2082"/>
                    <a:pt x="128" y="2082"/>
                  </a:cubicBezTo>
                  <a:cubicBezTo>
                    <a:pt x="129" y="2086"/>
                    <a:pt x="129" y="2086"/>
                    <a:pt x="129" y="2086"/>
                  </a:cubicBezTo>
                  <a:cubicBezTo>
                    <a:pt x="129" y="2082"/>
                    <a:pt x="129" y="2082"/>
                    <a:pt x="129" y="2082"/>
                  </a:cubicBezTo>
                  <a:cubicBezTo>
                    <a:pt x="129" y="2085"/>
                    <a:pt x="129" y="2085"/>
                    <a:pt x="129" y="2085"/>
                  </a:cubicBezTo>
                  <a:cubicBezTo>
                    <a:pt x="129" y="2082"/>
                    <a:pt x="129" y="2082"/>
                    <a:pt x="129" y="2082"/>
                  </a:cubicBezTo>
                  <a:cubicBezTo>
                    <a:pt x="129" y="2082"/>
                    <a:pt x="129" y="2082"/>
                    <a:pt x="129" y="2082"/>
                  </a:cubicBezTo>
                  <a:cubicBezTo>
                    <a:pt x="129" y="2085"/>
                    <a:pt x="129" y="2085"/>
                    <a:pt x="129" y="2085"/>
                  </a:cubicBezTo>
                  <a:cubicBezTo>
                    <a:pt x="129" y="2082"/>
                    <a:pt x="129" y="2082"/>
                    <a:pt x="129" y="2082"/>
                  </a:cubicBezTo>
                  <a:cubicBezTo>
                    <a:pt x="129" y="2083"/>
                    <a:pt x="129" y="2083"/>
                    <a:pt x="129" y="2083"/>
                  </a:cubicBezTo>
                  <a:cubicBezTo>
                    <a:pt x="130" y="2082"/>
                    <a:pt x="130" y="2082"/>
                    <a:pt x="130" y="2082"/>
                  </a:cubicBezTo>
                  <a:cubicBezTo>
                    <a:pt x="129" y="2082"/>
                    <a:pt x="129" y="2082"/>
                    <a:pt x="129" y="2082"/>
                  </a:cubicBezTo>
                  <a:cubicBezTo>
                    <a:pt x="129" y="2083"/>
                    <a:pt x="129" y="2083"/>
                    <a:pt x="129" y="2083"/>
                  </a:cubicBezTo>
                  <a:cubicBezTo>
                    <a:pt x="130" y="2082"/>
                    <a:pt x="130" y="2082"/>
                    <a:pt x="130" y="2082"/>
                  </a:cubicBezTo>
                  <a:cubicBezTo>
                    <a:pt x="129" y="2082"/>
                    <a:pt x="128" y="2082"/>
                    <a:pt x="127" y="2081"/>
                  </a:cubicBezTo>
                  <a:cubicBezTo>
                    <a:pt x="121" y="2079"/>
                    <a:pt x="111" y="2076"/>
                    <a:pt x="101" y="2072"/>
                  </a:cubicBezTo>
                  <a:cubicBezTo>
                    <a:pt x="96" y="2071"/>
                    <a:pt x="91" y="2069"/>
                    <a:pt x="88" y="2068"/>
                  </a:cubicBezTo>
                  <a:cubicBezTo>
                    <a:pt x="86" y="2067"/>
                    <a:pt x="84" y="2067"/>
                    <a:pt x="83" y="2066"/>
                  </a:cubicBezTo>
                  <a:cubicBezTo>
                    <a:pt x="82" y="2066"/>
                    <a:pt x="82" y="2066"/>
                    <a:pt x="81" y="2066"/>
                  </a:cubicBezTo>
                  <a:cubicBezTo>
                    <a:pt x="81" y="2066"/>
                    <a:pt x="80" y="2066"/>
                    <a:pt x="80" y="2066"/>
                  </a:cubicBezTo>
                  <a:cubicBezTo>
                    <a:pt x="79" y="2066"/>
                    <a:pt x="79" y="2066"/>
                    <a:pt x="78" y="2066"/>
                  </a:cubicBezTo>
                  <a:cubicBezTo>
                    <a:pt x="78" y="2066"/>
                    <a:pt x="78" y="2066"/>
                    <a:pt x="77" y="2066"/>
                  </a:cubicBezTo>
                  <a:cubicBezTo>
                    <a:pt x="77" y="2067"/>
                    <a:pt x="76" y="2067"/>
                    <a:pt x="76" y="2068"/>
                  </a:cubicBezTo>
                  <a:cubicBezTo>
                    <a:pt x="79" y="2070"/>
                    <a:pt x="79" y="2070"/>
                    <a:pt x="79" y="2070"/>
                  </a:cubicBezTo>
                  <a:cubicBezTo>
                    <a:pt x="76" y="2068"/>
                    <a:pt x="76" y="2068"/>
                    <a:pt x="76" y="2068"/>
                  </a:cubicBezTo>
                  <a:cubicBezTo>
                    <a:pt x="75" y="2068"/>
                    <a:pt x="75" y="2069"/>
                    <a:pt x="75" y="2070"/>
                  </a:cubicBezTo>
                  <a:cubicBezTo>
                    <a:pt x="75" y="2071"/>
                    <a:pt x="76" y="2071"/>
                    <a:pt x="76" y="2072"/>
                  </a:cubicBezTo>
                  <a:cubicBezTo>
                    <a:pt x="76" y="2072"/>
                    <a:pt x="76" y="2072"/>
                    <a:pt x="76" y="2073"/>
                  </a:cubicBezTo>
                  <a:cubicBezTo>
                    <a:pt x="77" y="2073"/>
                    <a:pt x="77" y="2073"/>
                    <a:pt x="77" y="2073"/>
                  </a:cubicBezTo>
                  <a:cubicBezTo>
                    <a:pt x="78" y="2074"/>
                    <a:pt x="79" y="2075"/>
                    <a:pt x="80" y="2075"/>
                  </a:cubicBezTo>
                  <a:cubicBezTo>
                    <a:pt x="85" y="2078"/>
                    <a:pt x="93" y="2084"/>
                    <a:pt x="101" y="2088"/>
                  </a:cubicBezTo>
                  <a:cubicBezTo>
                    <a:pt x="105" y="2090"/>
                    <a:pt x="108" y="2093"/>
                    <a:pt x="111" y="2094"/>
                  </a:cubicBezTo>
                  <a:cubicBezTo>
                    <a:pt x="112" y="2095"/>
                    <a:pt x="113" y="2096"/>
                    <a:pt x="114" y="2096"/>
                  </a:cubicBezTo>
                  <a:cubicBezTo>
                    <a:pt x="114" y="2096"/>
                    <a:pt x="114" y="2096"/>
                    <a:pt x="114" y="2096"/>
                  </a:cubicBezTo>
                  <a:cubicBezTo>
                    <a:pt x="114" y="2096"/>
                    <a:pt x="114" y="2096"/>
                    <a:pt x="114" y="2096"/>
                  </a:cubicBezTo>
                  <a:cubicBezTo>
                    <a:pt x="116" y="2095"/>
                    <a:pt x="116" y="2095"/>
                    <a:pt x="116" y="2095"/>
                  </a:cubicBezTo>
                  <a:cubicBezTo>
                    <a:pt x="114" y="2096"/>
                    <a:pt x="114" y="2096"/>
                    <a:pt x="114" y="2096"/>
                  </a:cubicBezTo>
                  <a:cubicBezTo>
                    <a:pt x="114" y="2096"/>
                    <a:pt x="114" y="2096"/>
                    <a:pt x="114" y="2096"/>
                  </a:cubicBezTo>
                  <a:cubicBezTo>
                    <a:pt x="116" y="2095"/>
                    <a:pt x="116" y="2095"/>
                    <a:pt x="116" y="2095"/>
                  </a:cubicBezTo>
                  <a:cubicBezTo>
                    <a:pt x="114" y="2096"/>
                    <a:pt x="114" y="2096"/>
                    <a:pt x="114" y="2096"/>
                  </a:cubicBezTo>
                  <a:cubicBezTo>
                    <a:pt x="117" y="2094"/>
                    <a:pt x="117" y="2094"/>
                    <a:pt x="117" y="2094"/>
                  </a:cubicBezTo>
                  <a:cubicBezTo>
                    <a:pt x="114" y="2096"/>
                    <a:pt x="114" y="2096"/>
                    <a:pt x="114" y="2096"/>
                  </a:cubicBezTo>
                  <a:cubicBezTo>
                    <a:pt x="114" y="2096"/>
                    <a:pt x="114" y="2096"/>
                    <a:pt x="114" y="2096"/>
                  </a:cubicBezTo>
                  <a:cubicBezTo>
                    <a:pt x="117" y="2094"/>
                    <a:pt x="117" y="2094"/>
                    <a:pt x="117" y="2094"/>
                  </a:cubicBezTo>
                  <a:cubicBezTo>
                    <a:pt x="114" y="2096"/>
                    <a:pt x="114" y="2096"/>
                    <a:pt x="114" y="2096"/>
                  </a:cubicBezTo>
                  <a:cubicBezTo>
                    <a:pt x="117" y="2093"/>
                    <a:pt x="117" y="2093"/>
                    <a:pt x="117" y="2093"/>
                  </a:cubicBezTo>
                  <a:cubicBezTo>
                    <a:pt x="113" y="2095"/>
                    <a:pt x="113" y="2095"/>
                    <a:pt x="113" y="2095"/>
                  </a:cubicBezTo>
                  <a:cubicBezTo>
                    <a:pt x="114" y="2096"/>
                    <a:pt x="114" y="2096"/>
                    <a:pt x="114" y="2096"/>
                  </a:cubicBezTo>
                  <a:cubicBezTo>
                    <a:pt x="117" y="2093"/>
                    <a:pt x="117" y="2093"/>
                    <a:pt x="117" y="2093"/>
                  </a:cubicBezTo>
                  <a:cubicBezTo>
                    <a:pt x="113" y="2095"/>
                    <a:pt x="113" y="2095"/>
                    <a:pt x="113" y="2095"/>
                  </a:cubicBezTo>
                  <a:cubicBezTo>
                    <a:pt x="117" y="2093"/>
                    <a:pt x="117" y="2093"/>
                    <a:pt x="117" y="2093"/>
                  </a:cubicBezTo>
                  <a:cubicBezTo>
                    <a:pt x="113" y="2093"/>
                    <a:pt x="113" y="2093"/>
                    <a:pt x="113" y="2093"/>
                  </a:cubicBezTo>
                  <a:cubicBezTo>
                    <a:pt x="113" y="2094"/>
                    <a:pt x="113" y="2095"/>
                    <a:pt x="113" y="2095"/>
                  </a:cubicBezTo>
                  <a:cubicBezTo>
                    <a:pt x="117" y="2093"/>
                    <a:pt x="117" y="2093"/>
                    <a:pt x="117" y="2093"/>
                  </a:cubicBezTo>
                  <a:cubicBezTo>
                    <a:pt x="113" y="2093"/>
                    <a:pt x="113" y="2093"/>
                    <a:pt x="113" y="2093"/>
                  </a:cubicBezTo>
                  <a:cubicBezTo>
                    <a:pt x="117" y="2093"/>
                    <a:pt x="117" y="2093"/>
                    <a:pt x="117" y="2093"/>
                  </a:cubicBezTo>
                  <a:cubicBezTo>
                    <a:pt x="114" y="2091"/>
                    <a:pt x="114" y="2091"/>
                    <a:pt x="114" y="2091"/>
                  </a:cubicBezTo>
                  <a:cubicBezTo>
                    <a:pt x="113" y="2092"/>
                    <a:pt x="113" y="2093"/>
                    <a:pt x="113" y="2093"/>
                  </a:cubicBezTo>
                  <a:cubicBezTo>
                    <a:pt x="117" y="2093"/>
                    <a:pt x="117" y="2093"/>
                    <a:pt x="117" y="2093"/>
                  </a:cubicBezTo>
                  <a:cubicBezTo>
                    <a:pt x="114" y="2091"/>
                    <a:pt x="114" y="2091"/>
                    <a:pt x="114" y="2091"/>
                  </a:cubicBezTo>
                  <a:cubicBezTo>
                    <a:pt x="117" y="2093"/>
                    <a:pt x="117" y="2093"/>
                    <a:pt x="117" y="2093"/>
                  </a:cubicBezTo>
                  <a:cubicBezTo>
                    <a:pt x="114" y="2091"/>
                    <a:pt x="114" y="2091"/>
                    <a:pt x="114" y="2091"/>
                  </a:cubicBezTo>
                  <a:cubicBezTo>
                    <a:pt x="117" y="2093"/>
                    <a:pt x="117" y="2093"/>
                    <a:pt x="117" y="2093"/>
                  </a:cubicBezTo>
                  <a:cubicBezTo>
                    <a:pt x="115" y="2090"/>
                    <a:pt x="115" y="2090"/>
                    <a:pt x="115" y="2090"/>
                  </a:cubicBezTo>
                  <a:cubicBezTo>
                    <a:pt x="115" y="2090"/>
                    <a:pt x="114" y="2091"/>
                    <a:pt x="114" y="2091"/>
                  </a:cubicBezTo>
                  <a:cubicBezTo>
                    <a:pt x="117" y="2093"/>
                    <a:pt x="117" y="2093"/>
                    <a:pt x="117" y="2093"/>
                  </a:cubicBezTo>
                  <a:cubicBezTo>
                    <a:pt x="115" y="2090"/>
                    <a:pt x="115" y="2090"/>
                    <a:pt x="115" y="2090"/>
                  </a:cubicBezTo>
                  <a:cubicBezTo>
                    <a:pt x="117" y="2093"/>
                    <a:pt x="117" y="2093"/>
                    <a:pt x="117" y="2093"/>
                  </a:cubicBezTo>
                  <a:cubicBezTo>
                    <a:pt x="116" y="2090"/>
                    <a:pt x="116" y="2090"/>
                    <a:pt x="116" y="2090"/>
                  </a:cubicBezTo>
                  <a:cubicBezTo>
                    <a:pt x="116" y="2090"/>
                    <a:pt x="116" y="2090"/>
                    <a:pt x="115" y="2090"/>
                  </a:cubicBezTo>
                  <a:cubicBezTo>
                    <a:pt x="117" y="2093"/>
                    <a:pt x="117" y="2093"/>
                    <a:pt x="117" y="2093"/>
                  </a:cubicBezTo>
                  <a:cubicBezTo>
                    <a:pt x="116" y="2090"/>
                    <a:pt x="116" y="2090"/>
                    <a:pt x="116" y="2090"/>
                  </a:cubicBezTo>
                  <a:cubicBezTo>
                    <a:pt x="117" y="2092"/>
                    <a:pt x="117" y="2092"/>
                    <a:pt x="117" y="2092"/>
                  </a:cubicBezTo>
                  <a:cubicBezTo>
                    <a:pt x="117" y="2089"/>
                    <a:pt x="117" y="2089"/>
                    <a:pt x="117" y="2089"/>
                  </a:cubicBezTo>
                  <a:cubicBezTo>
                    <a:pt x="116" y="2090"/>
                    <a:pt x="116" y="2090"/>
                    <a:pt x="116" y="2090"/>
                  </a:cubicBezTo>
                  <a:cubicBezTo>
                    <a:pt x="117" y="2092"/>
                    <a:pt x="117" y="2092"/>
                    <a:pt x="117" y="2092"/>
                  </a:cubicBezTo>
                  <a:cubicBezTo>
                    <a:pt x="117" y="2089"/>
                    <a:pt x="117" y="2089"/>
                    <a:pt x="117" y="2089"/>
                  </a:cubicBezTo>
                  <a:cubicBezTo>
                    <a:pt x="117" y="2090"/>
                    <a:pt x="117" y="2090"/>
                    <a:pt x="117" y="2090"/>
                  </a:cubicBezTo>
                  <a:cubicBezTo>
                    <a:pt x="117" y="2089"/>
                    <a:pt x="117" y="2089"/>
                    <a:pt x="117" y="2089"/>
                  </a:cubicBezTo>
                  <a:cubicBezTo>
                    <a:pt x="117" y="2089"/>
                    <a:pt x="117" y="2089"/>
                    <a:pt x="117" y="2089"/>
                  </a:cubicBezTo>
                  <a:cubicBezTo>
                    <a:pt x="117" y="2090"/>
                    <a:pt x="117" y="2090"/>
                    <a:pt x="117" y="2090"/>
                  </a:cubicBezTo>
                  <a:cubicBezTo>
                    <a:pt x="117" y="2089"/>
                    <a:pt x="117" y="2089"/>
                    <a:pt x="117" y="2089"/>
                  </a:cubicBezTo>
                  <a:cubicBezTo>
                    <a:pt x="117" y="2089"/>
                    <a:pt x="115" y="2089"/>
                    <a:pt x="114" y="2089"/>
                  </a:cubicBezTo>
                  <a:cubicBezTo>
                    <a:pt x="109" y="2088"/>
                    <a:pt x="98" y="2085"/>
                    <a:pt x="90" y="2082"/>
                  </a:cubicBezTo>
                  <a:cubicBezTo>
                    <a:pt x="85" y="2080"/>
                    <a:pt x="81" y="2079"/>
                    <a:pt x="78" y="2078"/>
                  </a:cubicBezTo>
                  <a:cubicBezTo>
                    <a:pt x="77" y="2078"/>
                    <a:pt x="75" y="2077"/>
                    <a:pt x="74" y="2077"/>
                  </a:cubicBezTo>
                  <a:cubicBezTo>
                    <a:pt x="74" y="2077"/>
                    <a:pt x="74" y="2077"/>
                    <a:pt x="73" y="2077"/>
                  </a:cubicBezTo>
                  <a:cubicBezTo>
                    <a:pt x="73" y="2077"/>
                    <a:pt x="73" y="2077"/>
                    <a:pt x="73" y="2077"/>
                  </a:cubicBezTo>
                  <a:cubicBezTo>
                    <a:pt x="73" y="2076"/>
                    <a:pt x="73" y="2076"/>
                    <a:pt x="73" y="2076"/>
                  </a:cubicBezTo>
                  <a:cubicBezTo>
                    <a:pt x="73" y="2076"/>
                    <a:pt x="73" y="2076"/>
                    <a:pt x="73" y="2076"/>
                  </a:cubicBezTo>
                  <a:cubicBezTo>
                    <a:pt x="72" y="2076"/>
                    <a:pt x="72" y="2076"/>
                    <a:pt x="72" y="2076"/>
                  </a:cubicBezTo>
                  <a:cubicBezTo>
                    <a:pt x="72" y="2076"/>
                    <a:pt x="71" y="2076"/>
                    <a:pt x="71" y="2076"/>
                  </a:cubicBezTo>
                  <a:cubicBezTo>
                    <a:pt x="71" y="2077"/>
                    <a:pt x="70" y="2077"/>
                    <a:pt x="70" y="2077"/>
                  </a:cubicBezTo>
                  <a:cubicBezTo>
                    <a:pt x="69" y="2077"/>
                    <a:pt x="69" y="2078"/>
                    <a:pt x="68" y="2078"/>
                  </a:cubicBezTo>
                  <a:cubicBezTo>
                    <a:pt x="72" y="2080"/>
                    <a:pt x="72" y="2080"/>
                    <a:pt x="72" y="2080"/>
                  </a:cubicBezTo>
                  <a:cubicBezTo>
                    <a:pt x="68" y="2078"/>
                    <a:pt x="68" y="2078"/>
                    <a:pt x="68" y="2078"/>
                  </a:cubicBezTo>
                  <a:cubicBezTo>
                    <a:pt x="68" y="2079"/>
                    <a:pt x="68" y="2080"/>
                    <a:pt x="68" y="2080"/>
                  </a:cubicBezTo>
                  <a:cubicBezTo>
                    <a:pt x="68" y="2081"/>
                    <a:pt x="68" y="2082"/>
                    <a:pt x="68" y="2082"/>
                  </a:cubicBezTo>
                  <a:cubicBezTo>
                    <a:pt x="69" y="2083"/>
                    <a:pt x="69" y="2083"/>
                    <a:pt x="69" y="2083"/>
                  </a:cubicBezTo>
                  <a:cubicBezTo>
                    <a:pt x="70" y="2084"/>
                    <a:pt x="70" y="2084"/>
                    <a:pt x="70" y="2084"/>
                  </a:cubicBezTo>
                  <a:cubicBezTo>
                    <a:pt x="72" y="2086"/>
                    <a:pt x="74" y="2087"/>
                    <a:pt x="77" y="2089"/>
                  </a:cubicBezTo>
                  <a:cubicBezTo>
                    <a:pt x="81" y="2091"/>
                    <a:pt x="86" y="2094"/>
                    <a:pt x="90" y="2096"/>
                  </a:cubicBezTo>
                  <a:cubicBezTo>
                    <a:pt x="92" y="2098"/>
                    <a:pt x="94" y="2099"/>
                    <a:pt x="95" y="2099"/>
                  </a:cubicBezTo>
                  <a:cubicBezTo>
                    <a:pt x="96" y="2100"/>
                    <a:pt x="96" y="2100"/>
                    <a:pt x="97" y="2100"/>
                  </a:cubicBezTo>
                  <a:cubicBezTo>
                    <a:pt x="97" y="2100"/>
                    <a:pt x="97" y="2100"/>
                    <a:pt x="97" y="2100"/>
                  </a:cubicBezTo>
                  <a:cubicBezTo>
                    <a:pt x="98" y="2099"/>
                    <a:pt x="98" y="2099"/>
                    <a:pt x="98" y="2099"/>
                  </a:cubicBezTo>
                  <a:cubicBezTo>
                    <a:pt x="96" y="2100"/>
                    <a:pt x="96" y="2100"/>
                    <a:pt x="96" y="2100"/>
                  </a:cubicBezTo>
                  <a:cubicBezTo>
                    <a:pt x="97" y="2100"/>
                    <a:pt x="97" y="2100"/>
                    <a:pt x="97" y="2100"/>
                  </a:cubicBezTo>
                  <a:cubicBezTo>
                    <a:pt x="98" y="2099"/>
                    <a:pt x="98" y="2099"/>
                    <a:pt x="98" y="2099"/>
                  </a:cubicBezTo>
                  <a:cubicBezTo>
                    <a:pt x="96" y="2100"/>
                    <a:pt x="96" y="2100"/>
                    <a:pt x="96" y="2100"/>
                  </a:cubicBezTo>
                  <a:cubicBezTo>
                    <a:pt x="99" y="2098"/>
                    <a:pt x="99" y="2098"/>
                    <a:pt x="99" y="2098"/>
                  </a:cubicBezTo>
                  <a:cubicBezTo>
                    <a:pt x="96" y="2100"/>
                    <a:pt x="96" y="2100"/>
                    <a:pt x="96" y="2100"/>
                  </a:cubicBezTo>
                  <a:cubicBezTo>
                    <a:pt x="96" y="2100"/>
                    <a:pt x="96" y="2100"/>
                    <a:pt x="96" y="2100"/>
                  </a:cubicBezTo>
                  <a:cubicBezTo>
                    <a:pt x="99" y="2098"/>
                    <a:pt x="99" y="2098"/>
                    <a:pt x="99" y="2098"/>
                  </a:cubicBezTo>
                  <a:cubicBezTo>
                    <a:pt x="96" y="2100"/>
                    <a:pt x="96" y="2100"/>
                    <a:pt x="96" y="2100"/>
                  </a:cubicBezTo>
                  <a:cubicBezTo>
                    <a:pt x="99" y="2098"/>
                    <a:pt x="99" y="2098"/>
                    <a:pt x="99" y="2098"/>
                  </a:cubicBezTo>
                  <a:cubicBezTo>
                    <a:pt x="95" y="2098"/>
                    <a:pt x="95" y="2098"/>
                    <a:pt x="95" y="2098"/>
                  </a:cubicBezTo>
                  <a:cubicBezTo>
                    <a:pt x="95" y="2099"/>
                    <a:pt x="96" y="2099"/>
                    <a:pt x="96" y="2100"/>
                  </a:cubicBezTo>
                  <a:cubicBezTo>
                    <a:pt x="99" y="2098"/>
                    <a:pt x="99" y="2098"/>
                    <a:pt x="99" y="2098"/>
                  </a:cubicBezTo>
                  <a:cubicBezTo>
                    <a:pt x="95" y="2098"/>
                    <a:pt x="95" y="2098"/>
                    <a:pt x="95" y="2098"/>
                  </a:cubicBezTo>
                  <a:cubicBezTo>
                    <a:pt x="99" y="2098"/>
                    <a:pt x="99" y="2098"/>
                    <a:pt x="99" y="2098"/>
                  </a:cubicBezTo>
                  <a:cubicBezTo>
                    <a:pt x="96" y="2095"/>
                    <a:pt x="96" y="2095"/>
                    <a:pt x="96" y="2095"/>
                  </a:cubicBezTo>
                  <a:cubicBezTo>
                    <a:pt x="96" y="2096"/>
                    <a:pt x="95" y="2097"/>
                    <a:pt x="95" y="2098"/>
                  </a:cubicBezTo>
                  <a:cubicBezTo>
                    <a:pt x="99" y="2098"/>
                    <a:pt x="99" y="2098"/>
                    <a:pt x="99" y="2098"/>
                  </a:cubicBezTo>
                  <a:cubicBezTo>
                    <a:pt x="96" y="2095"/>
                    <a:pt x="96" y="2095"/>
                    <a:pt x="96" y="2095"/>
                  </a:cubicBezTo>
                  <a:cubicBezTo>
                    <a:pt x="99" y="2098"/>
                    <a:pt x="99" y="2098"/>
                    <a:pt x="99" y="2098"/>
                  </a:cubicBezTo>
                  <a:cubicBezTo>
                    <a:pt x="96" y="2095"/>
                    <a:pt x="96" y="2095"/>
                    <a:pt x="96" y="2095"/>
                  </a:cubicBezTo>
                  <a:cubicBezTo>
                    <a:pt x="99" y="2098"/>
                    <a:pt x="99" y="2098"/>
                    <a:pt x="99" y="2098"/>
                  </a:cubicBezTo>
                  <a:cubicBezTo>
                    <a:pt x="98" y="2094"/>
                    <a:pt x="98" y="2094"/>
                    <a:pt x="98" y="2094"/>
                  </a:cubicBezTo>
                  <a:cubicBezTo>
                    <a:pt x="97" y="2094"/>
                    <a:pt x="97" y="2094"/>
                    <a:pt x="96" y="2095"/>
                  </a:cubicBezTo>
                  <a:cubicBezTo>
                    <a:pt x="99" y="2098"/>
                    <a:pt x="99" y="2098"/>
                    <a:pt x="99" y="2098"/>
                  </a:cubicBezTo>
                  <a:cubicBezTo>
                    <a:pt x="98" y="2094"/>
                    <a:pt x="98" y="2094"/>
                    <a:pt x="98" y="2094"/>
                  </a:cubicBezTo>
                  <a:cubicBezTo>
                    <a:pt x="99" y="2098"/>
                    <a:pt x="99" y="2098"/>
                    <a:pt x="99" y="2098"/>
                  </a:cubicBezTo>
                  <a:cubicBezTo>
                    <a:pt x="99" y="2094"/>
                    <a:pt x="99" y="2094"/>
                    <a:pt x="99" y="2094"/>
                  </a:cubicBezTo>
                  <a:cubicBezTo>
                    <a:pt x="99" y="2094"/>
                    <a:pt x="98" y="2094"/>
                    <a:pt x="98" y="2094"/>
                  </a:cubicBezTo>
                  <a:cubicBezTo>
                    <a:pt x="99" y="2098"/>
                    <a:pt x="99" y="2098"/>
                    <a:pt x="99" y="2098"/>
                  </a:cubicBezTo>
                  <a:cubicBezTo>
                    <a:pt x="99" y="2094"/>
                    <a:pt x="99" y="2094"/>
                    <a:pt x="99" y="2094"/>
                  </a:cubicBezTo>
                  <a:cubicBezTo>
                    <a:pt x="99" y="2098"/>
                    <a:pt x="99" y="2098"/>
                    <a:pt x="99" y="2098"/>
                  </a:cubicBezTo>
                  <a:cubicBezTo>
                    <a:pt x="99" y="2094"/>
                    <a:pt x="99" y="2094"/>
                    <a:pt x="99" y="2094"/>
                  </a:cubicBezTo>
                  <a:cubicBezTo>
                    <a:pt x="99" y="2094"/>
                    <a:pt x="99" y="2094"/>
                    <a:pt x="99" y="2094"/>
                  </a:cubicBezTo>
                  <a:cubicBezTo>
                    <a:pt x="99" y="2098"/>
                    <a:pt x="99" y="2098"/>
                    <a:pt x="99" y="2098"/>
                  </a:cubicBezTo>
                  <a:cubicBezTo>
                    <a:pt x="99" y="2094"/>
                    <a:pt x="99" y="2094"/>
                    <a:pt x="99" y="2094"/>
                  </a:cubicBezTo>
                  <a:cubicBezTo>
                    <a:pt x="99" y="2097"/>
                    <a:pt x="99" y="2097"/>
                    <a:pt x="99" y="2097"/>
                  </a:cubicBezTo>
                  <a:cubicBezTo>
                    <a:pt x="100" y="2094"/>
                    <a:pt x="100" y="2094"/>
                    <a:pt x="100" y="2094"/>
                  </a:cubicBezTo>
                  <a:cubicBezTo>
                    <a:pt x="100" y="2094"/>
                    <a:pt x="100" y="2094"/>
                    <a:pt x="99" y="2094"/>
                  </a:cubicBezTo>
                  <a:cubicBezTo>
                    <a:pt x="99" y="2097"/>
                    <a:pt x="99" y="2097"/>
                    <a:pt x="99" y="2097"/>
                  </a:cubicBezTo>
                  <a:cubicBezTo>
                    <a:pt x="100" y="2094"/>
                    <a:pt x="100" y="2094"/>
                    <a:pt x="100" y="2094"/>
                  </a:cubicBezTo>
                  <a:cubicBezTo>
                    <a:pt x="100" y="2096"/>
                    <a:pt x="100" y="2096"/>
                    <a:pt x="100" y="2096"/>
                  </a:cubicBezTo>
                  <a:cubicBezTo>
                    <a:pt x="100" y="2094"/>
                    <a:pt x="100" y="2094"/>
                    <a:pt x="100" y="2094"/>
                  </a:cubicBezTo>
                  <a:cubicBezTo>
                    <a:pt x="100" y="2094"/>
                    <a:pt x="100" y="2094"/>
                    <a:pt x="100" y="2094"/>
                  </a:cubicBezTo>
                  <a:cubicBezTo>
                    <a:pt x="100" y="2096"/>
                    <a:pt x="100" y="2096"/>
                    <a:pt x="100" y="2096"/>
                  </a:cubicBezTo>
                  <a:cubicBezTo>
                    <a:pt x="100" y="2094"/>
                    <a:pt x="100" y="2094"/>
                    <a:pt x="100" y="2094"/>
                  </a:cubicBezTo>
                  <a:cubicBezTo>
                    <a:pt x="100" y="2094"/>
                    <a:pt x="99" y="2093"/>
                    <a:pt x="98" y="2093"/>
                  </a:cubicBezTo>
                  <a:cubicBezTo>
                    <a:pt x="94" y="2092"/>
                    <a:pt x="85" y="2090"/>
                    <a:pt x="77" y="2087"/>
                  </a:cubicBezTo>
                  <a:cubicBezTo>
                    <a:pt x="72" y="2086"/>
                    <a:pt x="68" y="2085"/>
                    <a:pt x="65" y="2084"/>
                  </a:cubicBezTo>
                  <a:cubicBezTo>
                    <a:pt x="64" y="2084"/>
                    <a:pt x="62" y="2084"/>
                    <a:pt x="61" y="2084"/>
                  </a:cubicBezTo>
                  <a:cubicBezTo>
                    <a:pt x="61" y="2083"/>
                    <a:pt x="60" y="2083"/>
                    <a:pt x="60" y="2083"/>
                  </a:cubicBezTo>
                  <a:cubicBezTo>
                    <a:pt x="59" y="2083"/>
                    <a:pt x="59" y="2083"/>
                    <a:pt x="58" y="2083"/>
                  </a:cubicBezTo>
                  <a:cubicBezTo>
                    <a:pt x="58" y="2083"/>
                    <a:pt x="58" y="2083"/>
                    <a:pt x="57" y="2083"/>
                  </a:cubicBezTo>
                  <a:cubicBezTo>
                    <a:pt x="57" y="2083"/>
                    <a:pt x="57" y="2083"/>
                    <a:pt x="56" y="2084"/>
                  </a:cubicBezTo>
                  <a:cubicBezTo>
                    <a:pt x="56" y="2084"/>
                    <a:pt x="55" y="2084"/>
                    <a:pt x="55" y="2085"/>
                  </a:cubicBezTo>
                  <a:cubicBezTo>
                    <a:pt x="58" y="2087"/>
                    <a:pt x="58" y="2087"/>
                    <a:pt x="58" y="2087"/>
                  </a:cubicBezTo>
                  <a:cubicBezTo>
                    <a:pt x="55" y="2085"/>
                    <a:pt x="55" y="2085"/>
                    <a:pt x="55" y="2085"/>
                  </a:cubicBezTo>
                  <a:cubicBezTo>
                    <a:pt x="54" y="2086"/>
                    <a:pt x="54" y="2087"/>
                    <a:pt x="54" y="2087"/>
                  </a:cubicBezTo>
                  <a:cubicBezTo>
                    <a:pt x="54" y="2089"/>
                    <a:pt x="55" y="2089"/>
                    <a:pt x="55" y="2089"/>
                  </a:cubicBezTo>
                  <a:cubicBezTo>
                    <a:pt x="55" y="2090"/>
                    <a:pt x="55" y="2090"/>
                    <a:pt x="56" y="2090"/>
                  </a:cubicBezTo>
                  <a:cubicBezTo>
                    <a:pt x="56" y="2091"/>
                    <a:pt x="56" y="2091"/>
                    <a:pt x="57" y="2091"/>
                  </a:cubicBezTo>
                  <a:cubicBezTo>
                    <a:pt x="58" y="2092"/>
                    <a:pt x="61" y="2094"/>
                    <a:pt x="64" y="2096"/>
                  </a:cubicBezTo>
                  <a:cubicBezTo>
                    <a:pt x="72" y="2101"/>
                    <a:pt x="86" y="2109"/>
                    <a:pt x="86" y="2109"/>
                  </a:cubicBezTo>
                  <a:cubicBezTo>
                    <a:pt x="88" y="2106"/>
                    <a:pt x="88" y="2106"/>
                    <a:pt x="88" y="2106"/>
                  </a:cubicBezTo>
                  <a:cubicBezTo>
                    <a:pt x="88" y="2102"/>
                    <a:pt x="88" y="2102"/>
                    <a:pt x="88" y="2102"/>
                  </a:cubicBezTo>
                  <a:cubicBezTo>
                    <a:pt x="51" y="2098"/>
                    <a:pt x="51" y="2098"/>
                    <a:pt x="51" y="2098"/>
                  </a:cubicBezTo>
                  <a:cubicBezTo>
                    <a:pt x="49" y="2098"/>
                    <a:pt x="47" y="2099"/>
                    <a:pt x="47" y="2101"/>
                  </a:cubicBezTo>
                  <a:cubicBezTo>
                    <a:pt x="46" y="2102"/>
                    <a:pt x="47" y="2104"/>
                    <a:pt x="48" y="2105"/>
                  </a:cubicBezTo>
                  <a:cubicBezTo>
                    <a:pt x="66" y="2116"/>
                    <a:pt x="66" y="2116"/>
                    <a:pt x="66" y="2116"/>
                  </a:cubicBezTo>
                  <a:cubicBezTo>
                    <a:pt x="68" y="2113"/>
                    <a:pt x="68" y="2113"/>
                    <a:pt x="68" y="2113"/>
                  </a:cubicBezTo>
                  <a:cubicBezTo>
                    <a:pt x="68" y="2109"/>
                    <a:pt x="68" y="2109"/>
                    <a:pt x="68" y="2109"/>
                  </a:cubicBezTo>
                  <a:cubicBezTo>
                    <a:pt x="38" y="2103"/>
                    <a:pt x="38" y="2103"/>
                    <a:pt x="38" y="2103"/>
                  </a:cubicBezTo>
                  <a:cubicBezTo>
                    <a:pt x="37" y="2103"/>
                    <a:pt x="35" y="2104"/>
                    <a:pt x="34" y="2105"/>
                  </a:cubicBezTo>
                  <a:cubicBezTo>
                    <a:pt x="34" y="2106"/>
                    <a:pt x="34" y="2107"/>
                    <a:pt x="34" y="2107"/>
                  </a:cubicBezTo>
                  <a:cubicBezTo>
                    <a:pt x="34" y="2109"/>
                    <a:pt x="34" y="2109"/>
                    <a:pt x="34" y="2109"/>
                  </a:cubicBezTo>
                  <a:cubicBezTo>
                    <a:pt x="35" y="2110"/>
                    <a:pt x="35" y="2110"/>
                    <a:pt x="35" y="2110"/>
                  </a:cubicBezTo>
                  <a:cubicBezTo>
                    <a:pt x="36" y="2111"/>
                    <a:pt x="36" y="2111"/>
                    <a:pt x="36" y="2111"/>
                  </a:cubicBezTo>
                  <a:cubicBezTo>
                    <a:pt x="37" y="2112"/>
                    <a:pt x="38" y="2112"/>
                    <a:pt x="40" y="2114"/>
                  </a:cubicBezTo>
                  <a:cubicBezTo>
                    <a:pt x="43" y="2115"/>
                    <a:pt x="46" y="2117"/>
                    <a:pt x="49" y="2119"/>
                  </a:cubicBezTo>
                  <a:cubicBezTo>
                    <a:pt x="50" y="2120"/>
                    <a:pt x="51" y="2120"/>
                    <a:pt x="52" y="2121"/>
                  </a:cubicBezTo>
                  <a:cubicBezTo>
                    <a:pt x="53" y="2121"/>
                    <a:pt x="53" y="2121"/>
                    <a:pt x="53" y="2121"/>
                  </a:cubicBezTo>
                  <a:cubicBezTo>
                    <a:pt x="53" y="2121"/>
                    <a:pt x="53" y="2121"/>
                    <a:pt x="53" y="2121"/>
                  </a:cubicBezTo>
                  <a:cubicBezTo>
                    <a:pt x="55" y="2119"/>
                    <a:pt x="55" y="2119"/>
                    <a:pt x="55" y="2119"/>
                  </a:cubicBezTo>
                  <a:cubicBezTo>
                    <a:pt x="53" y="2121"/>
                    <a:pt x="53" y="2121"/>
                    <a:pt x="53" y="2121"/>
                  </a:cubicBezTo>
                  <a:cubicBezTo>
                    <a:pt x="53" y="2121"/>
                    <a:pt x="53" y="2121"/>
                    <a:pt x="53" y="2121"/>
                  </a:cubicBezTo>
                  <a:cubicBezTo>
                    <a:pt x="55" y="2119"/>
                    <a:pt x="55" y="2119"/>
                    <a:pt x="55" y="2119"/>
                  </a:cubicBezTo>
                  <a:cubicBezTo>
                    <a:pt x="53" y="2121"/>
                    <a:pt x="53" y="2121"/>
                    <a:pt x="53" y="2121"/>
                  </a:cubicBezTo>
                  <a:cubicBezTo>
                    <a:pt x="56" y="2118"/>
                    <a:pt x="56" y="2118"/>
                    <a:pt x="56" y="2118"/>
                  </a:cubicBezTo>
                  <a:cubicBezTo>
                    <a:pt x="52" y="2121"/>
                    <a:pt x="52" y="2121"/>
                    <a:pt x="52" y="2121"/>
                  </a:cubicBezTo>
                  <a:cubicBezTo>
                    <a:pt x="53" y="2121"/>
                    <a:pt x="53" y="2121"/>
                    <a:pt x="53" y="2121"/>
                  </a:cubicBezTo>
                  <a:cubicBezTo>
                    <a:pt x="56" y="2118"/>
                    <a:pt x="56" y="2118"/>
                    <a:pt x="56" y="2118"/>
                  </a:cubicBezTo>
                  <a:cubicBezTo>
                    <a:pt x="52" y="2121"/>
                    <a:pt x="52" y="2121"/>
                    <a:pt x="52" y="2121"/>
                  </a:cubicBezTo>
                  <a:cubicBezTo>
                    <a:pt x="56" y="2118"/>
                    <a:pt x="56" y="2118"/>
                    <a:pt x="56" y="2118"/>
                  </a:cubicBezTo>
                  <a:cubicBezTo>
                    <a:pt x="52" y="2118"/>
                    <a:pt x="52" y="2118"/>
                    <a:pt x="52" y="2118"/>
                  </a:cubicBezTo>
                  <a:cubicBezTo>
                    <a:pt x="52" y="2120"/>
                    <a:pt x="52" y="2120"/>
                    <a:pt x="52" y="2121"/>
                  </a:cubicBezTo>
                  <a:cubicBezTo>
                    <a:pt x="56" y="2118"/>
                    <a:pt x="56" y="2118"/>
                    <a:pt x="56" y="2118"/>
                  </a:cubicBezTo>
                  <a:cubicBezTo>
                    <a:pt x="52" y="2118"/>
                    <a:pt x="52" y="2118"/>
                    <a:pt x="52" y="2118"/>
                  </a:cubicBezTo>
                  <a:cubicBezTo>
                    <a:pt x="56" y="2118"/>
                    <a:pt x="56" y="2118"/>
                    <a:pt x="56" y="2118"/>
                  </a:cubicBezTo>
                  <a:cubicBezTo>
                    <a:pt x="52" y="2116"/>
                    <a:pt x="52" y="2116"/>
                    <a:pt x="52" y="2116"/>
                  </a:cubicBezTo>
                  <a:cubicBezTo>
                    <a:pt x="52" y="2117"/>
                    <a:pt x="52" y="2118"/>
                    <a:pt x="52" y="2118"/>
                  </a:cubicBezTo>
                  <a:cubicBezTo>
                    <a:pt x="56" y="2118"/>
                    <a:pt x="56" y="2118"/>
                    <a:pt x="56" y="2118"/>
                  </a:cubicBezTo>
                  <a:cubicBezTo>
                    <a:pt x="52" y="2116"/>
                    <a:pt x="52" y="2116"/>
                    <a:pt x="52" y="2116"/>
                  </a:cubicBezTo>
                  <a:cubicBezTo>
                    <a:pt x="56" y="2118"/>
                    <a:pt x="56" y="2118"/>
                    <a:pt x="56" y="2118"/>
                  </a:cubicBezTo>
                  <a:cubicBezTo>
                    <a:pt x="55" y="2114"/>
                    <a:pt x="55" y="2114"/>
                    <a:pt x="55" y="2114"/>
                  </a:cubicBezTo>
                  <a:cubicBezTo>
                    <a:pt x="30" y="2119"/>
                    <a:pt x="30" y="2119"/>
                    <a:pt x="30" y="2119"/>
                  </a:cubicBezTo>
                  <a:cubicBezTo>
                    <a:pt x="29" y="2120"/>
                    <a:pt x="27" y="2121"/>
                    <a:pt x="27" y="2123"/>
                  </a:cubicBezTo>
                  <a:cubicBezTo>
                    <a:pt x="27" y="2124"/>
                    <a:pt x="28" y="2126"/>
                    <a:pt x="29" y="2127"/>
                  </a:cubicBezTo>
                  <a:cubicBezTo>
                    <a:pt x="35" y="2131"/>
                    <a:pt x="35" y="2131"/>
                    <a:pt x="35" y="2131"/>
                  </a:cubicBezTo>
                  <a:cubicBezTo>
                    <a:pt x="37" y="2127"/>
                    <a:pt x="37" y="2127"/>
                    <a:pt x="37" y="2127"/>
                  </a:cubicBezTo>
                  <a:cubicBezTo>
                    <a:pt x="36" y="2123"/>
                    <a:pt x="36" y="2123"/>
                    <a:pt x="36" y="2123"/>
                  </a:cubicBezTo>
                  <a:cubicBezTo>
                    <a:pt x="15" y="2130"/>
                    <a:pt x="15" y="2130"/>
                    <a:pt x="15" y="2130"/>
                  </a:cubicBezTo>
                  <a:cubicBezTo>
                    <a:pt x="14" y="2130"/>
                    <a:pt x="12" y="2132"/>
                    <a:pt x="12" y="2133"/>
                  </a:cubicBezTo>
                  <a:cubicBezTo>
                    <a:pt x="12" y="2135"/>
                    <a:pt x="13" y="2136"/>
                    <a:pt x="14" y="2137"/>
                  </a:cubicBezTo>
                  <a:cubicBezTo>
                    <a:pt x="19" y="2140"/>
                    <a:pt x="19" y="2140"/>
                    <a:pt x="19" y="2140"/>
                  </a:cubicBezTo>
                  <a:cubicBezTo>
                    <a:pt x="21" y="2137"/>
                    <a:pt x="21" y="2137"/>
                    <a:pt x="21" y="2137"/>
                  </a:cubicBezTo>
                  <a:cubicBezTo>
                    <a:pt x="20" y="2133"/>
                    <a:pt x="20" y="2133"/>
                    <a:pt x="20" y="2133"/>
                  </a:cubicBezTo>
                  <a:cubicBezTo>
                    <a:pt x="3" y="2138"/>
                    <a:pt x="3" y="2138"/>
                    <a:pt x="3" y="2138"/>
                  </a:cubicBezTo>
                  <a:cubicBezTo>
                    <a:pt x="2" y="2138"/>
                    <a:pt x="0" y="2139"/>
                    <a:pt x="0" y="2141"/>
                  </a:cubicBezTo>
                  <a:cubicBezTo>
                    <a:pt x="0" y="2143"/>
                    <a:pt x="1" y="2144"/>
                    <a:pt x="2" y="2145"/>
                  </a:cubicBezTo>
                  <a:cubicBezTo>
                    <a:pt x="8" y="2149"/>
                    <a:pt x="8" y="2149"/>
                    <a:pt x="8" y="2149"/>
                  </a:cubicBezTo>
                  <a:cubicBezTo>
                    <a:pt x="10" y="2150"/>
                    <a:pt x="12" y="2149"/>
                    <a:pt x="13" y="2147"/>
                  </a:cubicBezTo>
                  <a:cubicBezTo>
                    <a:pt x="15" y="2146"/>
                    <a:pt x="14" y="2143"/>
                    <a:pt x="12" y="2142"/>
                  </a:cubicBezTo>
                  <a:close/>
                </a:path>
              </a:pathLst>
            </a:custGeom>
            <a:solidFill>
              <a:srgbClr val="70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" name="Freeform 19"/>
            <p:cNvSpPr/>
            <p:nvPr/>
          </p:nvSpPr>
          <p:spPr bwMode="auto">
            <a:xfrm>
              <a:off x="510933" y="1740727"/>
              <a:ext cx="4969519" cy="4229435"/>
            </a:xfrm>
            <a:custGeom>
              <a:avLst/>
              <a:gdLst>
                <a:gd name="T0" fmla="*/ 125 w 3702"/>
                <a:gd name="T1" fmla="*/ 3025 h 3148"/>
                <a:gd name="T2" fmla="*/ 274 w 3702"/>
                <a:gd name="T3" fmla="*/ 2871 h 3148"/>
                <a:gd name="T4" fmla="*/ 436 w 3702"/>
                <a:gd name="T5" fmla="*/ 2716 h 3148"/>
                <a:gd name="T6" fmla="*/ 559 w 3702"/>
                <a:gd name="T7" fmla="*/ 2611 h 3148"/>
                <a:gd name="T8" fmla="*/ 722 w 3702"/>
                <a:gd name="T9" fmla="*/ 2459 h 3148"/>
                <a:gd name="T10" fmla="*/ 913 w 3702"/>
                <a:gd name="T11" fmla="*/ 2299 h 3148"/>
                <a:gd name="T12" fmla="*/ 969 w 3702"/>
                <a:gd name="T13" fmla="*/ 2250 h 3148"/>
                <a:gd name="T14" fmla="*/ 1108 w 3702"/>
                <a:gd name="T15" fmla="*/ 2143 h 3148"/>
                <a:gd name="T16" fmla="*/ 1261 w 3702"/>
                <a:gd name="T17" fmla="*/ 2021 h 3148"/>
                <a:gd name="T18" fmla="*/ 1626 w 3702"/>
                <a:gd name="T19" fmla="*/ 2180 h 3148"/>
                <a:gd name="T20" fmla="*/ 1874 w 3702"/>
                <a:gd name="T21" fmla="*/ 2294 h 3148"/>
                <a:gd name="T22" fmla="*/ 2044 w 3702"/>
                <a:gd name="T23" fmla="*/ 2210 h 3148"/>
                <a:gd name="T24" fmla="*/ 2144 w 3702"/>
                <a:gd name="T25" fmla="*/ 2114 h 3148"/>
                <a:gd name="T26" fmla="*/ 2294 w 3702"/>
                <a:gd name="T27" fmla="*/ 1999 h 3148"/>
                <a:gd name="T28" fmla="*/ 2487 w 3702"/>
                <a:gd name="T29" fmla="*/ 1846 h 3148"/>
                <a:gd name="T30" fmla="*/ 2597 w 3702"/>
                <a:gd name="T31" fmla="*/ 1762 h 3148"/>
                <a:gd name="T32" fmla="*/ 2727 w 3702"/>
                <a:gd name="T33" fmla="*/ 1668 h 3148"/>
                <a:gd name="T34" fmla="*/ 2858 w 3702"/>
                <a:gd name="T35" fmla="*/ 1571 h 3148"/>
                <a:gd name="T36" fmla="*/ 3007 w 3702"/>
                <a:gd name="T37" fmla="*/ 1462 h 3148"/>
                <a:gd name="T38" fmla="*/ 3139 w 3702"/>
                <a:gd name="T39" fmla="*/ 1367 h 3148"/>
                <a:gd name="T40" fmla="*/ 3324 w 3702"/>
                <a:gd name="T41" fmla="*/ 1238 h 3148"/>
                <a:gd name="T42" fmla="*/ 3492 w 3702"/>
                <a:gd name="T43" fmla="*/ 1125 h 3148"/>
                <a:gd name="T44" fmla="*/ 3656 w 3702"/>
                <a:gd name="T45" fmla="*/ 1019 h 3148"/>
                <a:gd name="T46" fmla="*/ 3555 w 3702"/>
                <a:gd name="T47" fmla="*/ 865 h 3148"/>
                <a:gd name="T48" fmla="*/ 3257 w 3702"/>
                <a:gd name="T49" fmla="*/ 610 h 3148"/>
                <a:gd name="T50" fmla="*/ 2997 w 3702"/>
                <a:gd name="T51" fmla="*/ 395 h 3148"/>
                <a:gd name="T52" fmla="*/ 2694 w 3702"/>
                <a:gd name="T53" fmla="*/ 142 h 3148"/>
                <a:gd name="T54" fmla="*/ 2810 w 3702"/>
                <a:gd name="T55" fmla="*/ 127 h 3148"/>
                <a:gd name="T56" fmla="*/ 3056 w 3702"/>
                <a:gd name="T57" fmla="*/ 82 h 3148"/>
                <a:gd name="T58" fmla="*/ 3272 w 3702"/>
                <a:gd name="T59" fmla="*/ 56 h 3148"/>
                <a:gd name="T60" fmla="*/ 3431 w 3702"/>
                <a:gd name="T61" fmla="*/ 34 h 3148"/>
                <a:gd name="T62" fmla="*/ 3619 w 3702"/>
                <a:gd name="T63" fmla="*/ 7 h 3148"/>
                <a:gd name="T64" fmla="*/ 3427 w 3702"/>
                <a:gd name="T65" fmla="*/ 33 h 3148"/>
                <a:gd name="T66" fmla="*/ 3245 w 3702"/>
                <a:gd name="T67" fmla="*/ 54 h 3148"/>
                <a:gd name="T68" fmla="*/ 3038 w 3702"/>
                <a:gd name="T69" fmla="*/ 88 h 3148"/>
                <a:gd name="T70" fmla="*/ 2812 w 3702"/>
                <a:gd name="T71" fmla="*/ 125 h 3148"/>
                <a:gd name="T72" fmla="*/ 2860 w 3702"/>
                <a:gd name="T73" fmla="*/ 283 h 3148"/>
                <a:gd name="T74" fmla="*/ 3009 w 3702"/>
                <a:gd name="T75" fmla="*/ 406 h 3148"/>
                <a:gd name="T76" fmla="*/ 3397 w 3702"/>
                <a:gd name="T77" fmla="*/ 738 h 3148"/>
                <a:gd name="T78" fmla="*/ 3608 w 3702"/>
                <a:gd name="T79" fmla="*/ 914 h 3148"/>
                <a:gd name="T80" fmla="*/ 3600 w 3702"/>
                <a:gd name="T81" fmla="*/ 1053 h 3148"/>
                <a:gd name="T82" fmla="*/ 3464 w 3702"/>
                <a:gd name="T83" fmla="*/ 1139 h 3148"/>
                <a:gd name="T84" fmla="*/ 3311 w 3702"/>
                <a:gd name="T85" fmla="*/ 1240 h 3148"/>
                <a:gd name="T86" fmla="*/ 3097 w 3702"/>
                <a:gd name="T87" fmla="*/ 1385 h 3148"/>
                <a:gd name="T88" fmla="*/ 2991 w 3702"/>
                <a:gd name="T89" fmla="*/ 1461 h 3148"/>
                <a:gd name="T90" fmla="*/ 2850 w 3702"/>
                <a:gd name="T91" fmla="*/ 1567 h 3148"/>
                <a:gd name="T92" fmla="*/ 2721 w 3702"/>
                <a:gd name="T93" fmla="*/ 1660 h 3148"/>
                <a:gd name="T94" fmla="*/ 2608 w 3702"/>
                <a:gd name="T95" fmla="*/ 1754 h 3148"/>
                <a:gd name="T96" fmla="*/ 2498 w 3702"/>
                <a:gd name="T97" fmla="*/ 1833 h 3148"/>
                <a:gd name="T98" fmla="*/ 2327 w 3702"/>
                <a:gd name="T99" fmla="*/ 1973 h 3148"/>
                <a:gd name="T100" fmla="*/ 2172 w 3702"/>
                <a:gd name="T101" fmla="*/ 2098 h 3148"/>
                <a:gd name="T102" fmla="*/ 2051 w 3702"/>
                <a:gd name="T103" fmla="*/ 2199 h 3148"/>
                <a:gd name="T104" fmla="*/ 1964 w 3702"/>
                <a:gd name="T105" fmla="*/ 2260 h 3148"/>
                <a:gd name="T106" fmla="*/ 1607 w 3702"/>
                <a:gd name="T107" fmla="*/ 2168 h 3148"/>
                <a:gd name="T108" fmla="*/ 1245 w 3702"/>
                <a:gd name="T109" fmla="*/ 2022 h 3148"/>
                <a:gd name="T110" fmla="*/ 1067 w 3702"/>
                <a:gd name="T111" fmla="*/ 2168 h 3148"/>
                <a:gd name="T112" fmla="*/ 968 w 3702"/>
                <a:gd name="T113" fmla="*/ 2246 h 3148"/>
                <a:gd name="T114" fmla="*/ 869 w 3702"/>
                <a:gd name="T115" fmla="*/ 2338 h 3148"/>
                <a:gd name="T116" fmla="*/ 666 w 3702"/>
                <a:gd name="T117" fmla="*/ 2506 h 3148"/>
                <a:gd name="T118" fmla="*/ 504 w 3702"/>
                <a:gd name="T119" fmla="*/ 2661 h 3148"/>
                <a:gd name="T120" fmla="*/ 325 w 3702"/>
                <a:gd name="T121" fmla="*/ 2811 h 3148"/>
                <a:gd name="T122" fmla="*/ 200 w 3702"/>
                <a:gd name="T123" fmla="*/ 2947 h 3148"/>
                <a:gd name="T124" fmla="*/ 44 w 3702"/>
                <a:gd name="T125" fmla="*/ 3097 h 3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702" h="3148">
                  <a:moveTo>
                    <a:pt x="8" y="3140"/>
                  </a:moveTo>
                  <a:cubicBezTo>
                    <a:pt x="6" y="3138"/>
                    <a:pt x="6" y="3138"/>
                    <a:pt x="6" y="3138"/>
                  </a:cubicBezTo>
                  <a:cubicBezTo>
                    <a:pt x="4" y="3142"/>
                    <a:pt x="4" y="3142"/>
                    <a:pt x="4" y="3142"/>
                  </a:cubicBezTo>
                  <a:cubicBezTo>
                    <a:pt x="6" y="3145"/>
                    <a:pt x="6" y="3145"/>
                    <a:pt x="6" y="3145"/>
                  </a:cubicBezTo>
                  <a:cubicBezTo>
                    <a:pt x="19" y="3135"/>
                    <a:pt x="19" y="3135"/>
                    <a:pt x="19" y="3135"/>
                  </a:cubicBezTo>
                  <a:cubicBezTo>
                    <a:pt x="20" y="3134"/>
                    <a:pt x="21" y="3133"/>
                    <a:pt x="21" y="3131"/>
                  </a:cubicBezTo>
                  <a:cubicBezTo>
                    <a:pt x="21" y="3130"/>
                    <a:pt x="20" y="3129"/>
                    <a:pt x="19" y="3128"/>
                  </a:cubicBezTo>
                  <a:cubicBezTo>
                    <a:pt x="19" y="3128"/>
                    <a:pt x="19" y="3128"/>
                    <a:pt x="19" y="3128"/>
                  </a:cubicBezTo>
                  <a:cubicBezTo>
                    <a:pt x="17" y="3131"/>
                    <a:pt x="17" y="3131"/>
                    <a:pt x="17" y="3131"/>
                  </a:cubicBezTo>
                  <a:cubicBezTo>
                    <a:pt x="20" y="3133"/>
                    <a:pt x="20" y="3133"/>
                    <a:pt x="20" y="3133"/>
                  </a:cubicBezTo>
                  <a:cubicBezTo>
                    <a:pt x="17" y="3131"/>
                    <a:pt x="17" y="3131"/>
                    <a:pt x="17" y="3131"/>
                  </a:cubicBezTo>
                  <a:cubicBezTo>
                    <a:pt x="20" y="3134"/>
                    <a:pt x="20" y="3134"/>
                    <a:pt x="20" y="3134"/>
                  </a:cubicBezTo>
                  <a:cubicBezTo>
                    <a:pt x="20" y="3133"/>
                    <a:pt x="20" y="3133"/>
                    <a:pt x="20" y="3133"/>
                  </a:cubicBezTo>
                  <a:cubicBezTo>
                    <a:pt x="17" y="3131"/>
                    <a:pt x="17" y="3131"/>
                    <a:pt x="17" y="3131"/>
                  </a:cubicBezTo>
                  <a:cubicBezTo>
                    <a:pt x="20" y="3134"/>
                    <a:pt x="20" y="3134"/>
                    <a:pt x="20" y="3134"/>
                  </a:cubicBezTo>
                  <a:cubicBezTo>
                    <a:pt x="18" y="3132"/>
                    <a:pt x="18" y="3132"/>
                    <a:pt x="18" y="3132"/>
                  </a:cubicBezTo>
                  <a:cubicBezTo>
                    <a:pt x="20" y="3134"/>
                    <a:pt x="20" y="3134"/>
                    <a:pt x="20" y="3134"/>
                  </a:cubicBezTo>
                  <a:cubicBezTo>
                    <a:pt x="20" y="3134"/>
                    <a:pt x="20" y="3134"/>
                    <a:pt x="20" y="3134"/>
                  </a:cubicBezTo>
                  <a:cubicBezTo>
                    <a:pt x="18" y="3132"/>
                    <a:pt x="18" y="3132"/>
                    <a:pt x="18" y="3132"/>
                  </a:cubicBezTo>
                  <a:cubicBezTo>
                    <a:pt x="20" y="3134"/>
                    <a:pt x="20" y="3134"/>
                    <a:pt x="20" y="3134"/>
                  </a:cubicBezTo>
                  <a:cubicBezTo>
                    <a:pt x="20" y="3134"/>
                    <a:pt x="20" y="3133"/>
                    <a:pt x="21" y="3132"/>
                  </a:cubicBezTo>
                  <a:cubicBezTo>
                    <a:pt x="23" y="3130"/>
                    <a:pt x="25" y="3128"/>
                    <a:pt x="26" y="3126"/>
                  </a:cubicBezTo>
                  <a:cubicBezTo>
                    <a:pt x="27" y="3125"/>
                    <a:pt x="28" y="3124"/>
                    <a:pt x="28" y="3123"/>
                  </a:cubicBezTo>
                  <a:cubicBezTo>
                    <a:pt x="29" y="3122"/>
                    <a:pt x="29" y="3122"/>
                    <a:pt x="29" y="3122"/>
                  </a:cubicBezTo>
                  <a:cubicBezTo>
                    <a:pt x="29" y="3122"/>
                    <a:pt x="29" y="3122"/>
                    <a:pt x="29" y="3122"/>
                  </a:cubicBezTo>
                  <a:cubicBezTo>
                    <a:pt x="29" y="3121"/>
                    <a:pt x="29" y="3121"/>
                    <a:pt x="29" y="3121"/>
                  </a:cubicBezTo>
                  <a:cubicBezTo>
                    <a:pt x="30" y="3121"/>
                    <a:pt x="30" y="3119"/>
                    <a:pt x="30" y="3118"/>
                  </a:cubicBezTo>
                  <a:cubicBezTo>
                    <a:pt x="30" y="3117"/>
                    <a:pt x="29" y="3116"/>
                    <a:pt x="28" y="3116"/>
                  </a:cubicBezTo>
                  <a:cubicBezTo>
                    <a:pt x="24" y="3114"/>
                    <a:pt x="24" y="3114"/>
                    <a:pt x="24" y="3114"/>
                  </a:cubicBezTo>
                  <a:cubicBezTo>
                    <a:pt x="22" y="3117"/>
                    <a:pt x="22" y="3117"/>
                    <a:pt x="22" y="3117"/>
                  </a:cubicBezTo>
                  <a:cubicBezTo>
                    <a:pt x="25" y="3120"/>
                    <a:pt x="25" y="3120"/>
                    <a:pt x="25" y="3120"/>
                  </a:cubicBezTo>
                  <a:cubicBezTo>
                    <a:pt x="34" y="3113"/>
                    <a:pt x="34" y="3113"/>
                    <a:pt x="34" y="3113"/>
                  </a:cubicBezTo>
                  <a:cubicBezTo>
                    <a:pt x="35" y="3112"/>
                    <a:pt x="36" y="3111"/>
                    <a:pt x="36" y="3110"/>
                  </a:cubicBezTo>
                  <a:cubicBezTo>
                    <a:pt x="36" y="3109"/>
                    <a:pt x="35" y="3107"/>
                    <a:pt x="34" y="3107"/>
                  </a:cubicBezTo>
                  <a:cubicBezTo>
                    <a:pt x="33" y="3106"/>
                    <a:pt x="33" y="3106"/>
                    <a:pt x="33" y="3106"/>
                  </a:cubicBezTo>
                  <a:cubicBezTo>
                    <a:pt x="31" y="3109"/>
                    <a:pt x="31" y="3109"/>
                    <a:pt x="31" y="3109"/>
                  </a:cubicBezTo>
                  <a:cubicBezTo>
                    <a:pt x="35" y="3112"/>
                    <a:pt x="35" y="3112"/>
                    <a:pt x="35" y="3112"/>
                  </a:cubicBezTo>
                  <a:cubicBezTo>
                    <a:pt x="31" y="3109"/>
                    <a:pt x="31" y="3109"/>
                    <a:pt x="31" y="3109"/>
                  </a:cubicBezTo>
                  <a:cubicBezTo>
                    <a:pt x="34" y="3112"/>
                    <a:pt x="34" y="3112"/>
                    <a:pt x="34" y="3112"/>
                  </a:cubicBezTo>
                  <a:cubicBezTo>
                    <a:pt x="34" y="3112"/>
                    <a:pt x="34" y="3112"/>
                    <a:pt x="35" y="3112"/>
                  </a:cubicBezTo>
                  <a:cubicBezTo>
                    <a:pt x="31" y="3109"/>
                    <a:pt x="31" y="3109"/>
                    <a:pt x="31" y="3109"/>
                  </a:cubicBezTo>
                  <a:cubicBezTo>
                    <a:pt x="34" y="3112"/>
                    <a:pt x="34" y="3112"/>
                    <a:pt x="34" y="3112"/>
                  </a:cubicBezTo>
                  <a:cubicBezTo>
                    <a:pt x="32" y="3110"/>
                    <a:pt x="32" y="3110"/>
                    <a:pt x="32" y="3110"/>
                  </a:cubicBezTo>
                  <a:cubicBezTo>
                    <a:pt x="34" y="3112"/>
                    <a:pt x="34" y="3112"/>
                    <a:pt x="34" y="3112"/>
                  </a:cubicBezTo>
                  <a:cubicBezTo>
                    <a:pt x="34" y="3112"/>
                    <a:pt x="34" y="3112"/>
                    <a:pt x="34" y="3112"/>
                  </a:cubicBezTo>
                  <a:cubicBezTo>
                    <a:pt x="32" y="3110"/>
                    <a:pt x="32" y="3110"/>
                    <a:pt x="32" y="3110"/>
                  </a:cubicBezTo>
                  <a:cubicBezTo>
                    <a:pt x="34" y="3112"/>
                    <a:pt x="34" y="3112"/>
                    <a:pt x="34" y="3112"/>
                  </a:cubicBezTo>
                  <a:cubicBezTo>
                    <a:pt x="34" y="3112"/>
                    <a:pt x="34" y="3112"/>
                    <a:pt x="34" y="3112"/>
                  </a:cubicBezTo>
                  <a:cubicBezTo>
                    <a:pt x="34" y="3112"/>
                    <a:pt x="35" y="3111"/>
                    <a:pt x="37" y="3110"/>
                  </a:cubicBezTo>
                  <a:cubicBezTo>
                    <a:pt x="39" y="3109"/>
                    <a:pt x="42" y="3107"/>
                    <a:pt x="44" y="3106"/>
                  </a:cubicBezTo>
                  <a:cubicBezTo>
                    <a:pt x="46" y="3104"/>
                    <a:pt x="48" y="3103"/>
                    <a:pt x="48" y="3103"/>
                  </a:cubicBezTo>
                  <a:cubicBezTo>
                    <a:pt x="49" y="3103"/>
                    <a:pt x="50" y="3101"/>
                    <a:pt x="50" y="3100"/>
                  </a:cubicBezTo>
                  <a:cubicBezTo>
                    <a:pt x="50" y="3099"/>
                    <a:pt x="49" y="3097"/>
                    <a:pt x="48" y="3097"/>
                  </a:cubicBezTo>
                  <a:cubicBezTo>
                    <a:pt x="46" y="3096"/>
                    <a:pt x="46" y="3096"/>
                    <a:pt x="46" y="3096"/>
                  </a:cubicBezTo>
                  <a:cubicBezTo>
                    <a:pt x="44" y="3099"/>
                    <a:pt x="44" y="3099"/>
                    <a:pt x="44" y="3099"/>
                  </a:cubicBezTo>
                  <a:cubicBezTo>
                    <a:pt x="47" y="3102"/>
                    <a:pt x="47" y="3102"/>
                    <a:pt x="47" y="3102"/>
                  </a:cubicBezTo>
                  <a:cubicBezTo>
                    <a:pt x="58" y="3092"/>
                    <a:pt x="58" y="3092"/>
                    <a:pt x="58" y="3092"/>
                  </a:cubicBezTo>
                  <a:cubicBezTo>
                    <a:pt x="59" y="3091"/>
                    <a:pt x="59" y="3090"/>
                    <a:pt x="59" y="3089"/>
                  </a:cubicBezTo>
                  <a:cubicBezTo>
                    <a:pt x="59" y="3088"/>
                    <a:pt x="58" y="3087"/>
                    <a:pt x="57" y="3086"/>
                  </a:cubicBezTo>
                  <a:cubicBezTo>
                    <a:pt x="56" y="3085"/>
                    <a:pt x="56" y="3085"/>
                    <a:pt x="56" y="3085"/>
                  </a:cubicBezTo>
                  <a:cubicBezTo>
                    <a:pt x="54" y="3088"/>
                    <a:pt x="54" y="3088"/>
                    <a:pt x="54" y="3088"/>
                  </a:cubicBezTo>
                  <a:cubicBezTo>
                    <a:pt x="55" y="3092"/>
                    <a:pt x="55" y="3092"/>
                    <a:pt x="55" y="3092"/>
                  </a:cubicBezTo>
                  <a:cubicBezTo>
                    <a:pt x="68" y="3087"/>
                    <a:pt x="68" y="3087"/>
                    <a:pt x="68" y="3087"/>
                  </a:cubicBezTo>
                  <a:cubicBezTo>
                    <a:pt x="69" y="3086"/>
                    <a:pt x="70" y="3085"/>
                    <a:pt x="70" y="3083"/>
                  </a:cubicBezTo>
                  <a:cubicBezTo>
                    <a:pt x="70" y="3082"/>
                    <a:pt x="70" y="3081"/>
                    <a:pt x="68" y="3080"/>
                  </a:cubicBezTo>
                  <a:cubicBezTo>
                    <a:pt x="61" y="3075"/>
                    <a:pt x="61" y="3075"/>
                    <a:pt x="61" y="3075"/>
                  </a:cubicBezTo>
                  <a:cubicBezTo>
                    <a:pt x="59" y="3079"/>
                    <a:pt x="59" y="3079"/>
                    <a:pt x="59" y="3079"/>
                  </a:cubicBezTo>
                  <a:cubicBezTo>
                    <a:pt x="61" y="3082"/>
                    <a:pt x="61" y="3082"/>
                    <a:pt x="61" y="3082"/>
                  </a:cubicBezTo>
                  <a:cubicBezTo>
                    <a:pt x="61" y="3082"/>
                    <a:pt x="65" y="3081"/>
                    <a:pt x="70" y="3079"/>
                  </a:cubicBezTo>
                  <a:cubicBezTo>
                    <a:pt x="72" y="3078"/>
                    <a:pt x="75" y="3077"/>
                    <a:pt x="77" y="3076"/>
                  </a:cubicBezTo>
                  <a:cubicBezTo>
                    <a:pt x="77" y="3076"/>
                    <a:pt x="78" y="3075"/>
                    <a:pt x="79" y="3075"/>
                  </a:cubicBezTo>
                  <a:cubicBezTo>
                    <a:pt x="80" y="3075"/>
                    <a:pt x="80" y="3075"/>
                    <a:pt x="80" y="3075"/>
                  </a:cubicBezTo>
                  <a:cubicBezTo>
                    <a:pt x="80" y="3074"/>
                    <a:pt x="80" y="3074"/>
                    <a:pt x="80" y="3074"/>
                  </a:cubicBezTo>
                  <a:cubicBezTo>
                    <a:pt x="81" y="3074"/>
                    <a:pt x="81" y="3074"/>
                    <a:pt x="81" y="3074"/>
                  </a:cubicBezTo>
                  <a:cubicBezTo>
                    <a:pt x="81" y="3074"/>
                    <a:pt x="81" y="3074"/>
                    <a:pt x="82" y="3073"/>
                  </a:cubicBezTo>
                  <a:cubicBezTo>
                    <a:pt x="82" y="3072"/>
                    <a:pt x="82" y="3071"/>
                    <a:pt x="82" y="3070"/>
                  </a:cubicBezTo>
                  <a:cubicBezTo>
                    <a:pt x="82" y="3069"/>
                    <a:pt x="81" y="3068"/>
                    <a:pt x="80" y="3067"/>
                  </a:cubicBezTo>
                  <a:cubicBezTo>
                    <a:pt x="79" y="3067"/>
                    <a:pt x="79" y="3067"/>
                    <a:pt x="79" y="3067"/>
                  </a:cubicBezTo>
                  <a:cubicBezTo>
                    <a:pt x="88" y="3061"/>
                    <a:pt x="88" y="3061"/>
                    <a:pt x="88" y="3061"/>
                  </a:cubicBezTo>
                  <a:cubicBezTo>
                    <a:pt x="89" y="3060"/>
                    <a:pt x="90" y="3059"/>
                    <a:pt x="90" y="3057"/>
                  </a:cubicBezTo>
                  <a:cubicBezTo>
                    <a:pt x="90" y="3056"/>
                    <a:pt x="89" y="3055"/>
                    <a:pt x="88" y="3054"/>
                  </a:cubicBezTo>
                  <a:cubicBezTo>
                    <a:pt x="87" y="3053"/>
                    <a:pt x="87" y="3053"/>
                    <a:pt x="87" y="3053"/>
                  </a:cubicBezTo>
                  <a:cubicBezTo>
                    <a:pt x="84" y="3057"/>
                    <a:pt x="84" y="3057"/>
                    <a:pt x="84" y="3057"/>
                  </a:cubicBezTo>
                  <a:cubicBezTo>
                    <a:pt x="87" y="3060"/>
                    <a:pt x="87" y="3060"/>
                    <a:pt x="87" y="3060"/>
                  </a:cubicBezTo>
                  <a:cubicBezTo>
                    <a:pt x="101" y="3050"/>
                    <a:pt x="101" y="3050"/>
                    <a:pt x="101" y="3050"/>
                  </a:cubicBezTo>
                  <a:cubicBezTo>
                    <a:pt x="103" y="3049"/>
                    <a:pt x="103" y="3048"/>
                    <a:pt x="103" y="3046"/>
                  </a:cubicBezTo>
                  <a:cubicBezTo>
                    <a:pt x="103" y="3045"/>
                    <a:pt x="102" y="3044"/>
                    <a:pt x="101" y="3043"/>
                  </a:cubicBezTo>
                  <a:cubicBezTo>
                    <a:pt x="96" y="3040"/>
                    <a:pt x="96" y="3040"/>
                    <a:pt x="96" y="3040"/>
                  </a:cubicBezTo>
                  <a:cubicBezTo>
                    <a:pt x="94" y="3043"/>
                    <a:pt x="94" y="3043"/>
                    <a:pt x="94" y="3043"/>
                  </a:cubicBezTo>
                  <a:cubicBezTo>
                    <a:pt x="96" y="3047"/>
                    <a:pt x="96" y="3047"/>
                    <a:pt x="96" y="3047"/>
                  </a:cubicBezTo>
                  <a:cubicBezTo>
                    <a:pt x="112" y="3037"/>
                    <a:pt x="112" y="3037"/>
                    <a:pt x="112" y="3037"/>
                  </a:cubicBezTo>
                  <a:cubicBezTo>
                    <a:pt x="113" y="3036"/>
                    <a:pt x="114" y="3035"/>
                    <a:pt x="114" y="3033"/>
                  </a:cubicBezTo>
                  <a:cubicBezTo>
                    <a:pt x="114" y="3032"/>
                    <a:pt x="113" y="3031"/>
                    <a:pt x="112" y="3030"/>
                  </a:cubicBezTo>
                  <a:cubicBezTo>
                    <a:pt x="110" y="3029"/>
                    <a:pt x="110" y="3029"/>
                    <a:pt x="110" y="3029"/>
                  </a:cubicBezTo>
                  <a:cubicBezTo>
                    <a:pt x="108" y="3032"/>
                    <a:pt x="108" y="3032"/>
                    <a:pt x="108" y="3032"/>
                  </a:cubicBezTo>
                  <a:cubicBezTo>
                    <a:pt x="110" y="3036"/>
                    <a:pt x="110" y="3036"/>
                    <a:pt x="110" y="3036"/>
                  </a:cubicBezTo>
                  <a:cubicBezTo>
                    <a:pt x="125" y="3028"/>
                    <a:pt x="125" y="3028"/>
                    <a:pt x="125" y="3028"/>
                  </a:cubicBezTo>
                  <a:cubicBezTo>
                    <a:pt x="127" y="3027"/>
                    <a:pt x="127" y="3026"/>
                    <a:pt x="127" y="3024"/>
                  </a:cubicBezTo>
                  <a:cubicBezTo>
                    <a:pt x="127" y="3023"/>
                    <a:pt x="127" y="3021"/>
                    <a:pt x="126" y="3021"/>
                  </a:cubicBezTo>
                  <a:cubicBezTo>
                    <a:pt x="124" y="3019"/>
                    <a:pt x="124" y="3019"/>
                    <a:pt x="124" y="3019"/>
                  </a:cubicBezTo>
                  <a:cubicBezTo>
                    <a:pt x="121" y="3023"/>
                    <a:pt x="121" y="3023"/>
                    <a:pt x="121" y="3023"/>
                  </a:cubicBezTo>
                  <a:cubicBezTo>
                    <a:pt x="125" y="3025"/>
                    <a:pt x="125" y="3025"/>
                    <a:pt x="125" y="3025"/>
                  </a:cubicBezTo>
                  <a:cubicBezTo>
                    <a:pt x="122" y="3023"/>
                    <a:pt x="122" y="3023"/>
                    <a:pt x="122" y="3023"/>
                  </a:cubicBezTo>
                  <a:cubicBezTo>
                    <a:pt x="125" y="3025"/>
                    <a:pt x="125" y="3025"/>
                    <a:pt x="125" y="3025"/>
                  </a:cubicBezTo>
                  <a:cubicBezTo>
                    <a:pt x="125" y="3025"/>
                    <a:pt x="125" y="3025"/>
                    <a:pt x="125" y="3025"/>
                  </a:cubicBezTo>
                  <a:cubicBezTo>
                    <a:pt x="122" y="3023"/>
                    <a:pt x="122" y="3023"/>
                    <a:pt x="122" y="3023"/>
                  </a:cubicBezTo>
                  <a:cubicBezTo>
                    <a:pt x="125" y="3025"/>
                    <a:pt x="125" y="3025"/>
                    <a:pt x="125" y="3025"/>
                  </a:cubicBezTo>
                  <a:cubicBezTo>
                    <a:pt x="124" y="3025"/>
                    <a:pt x="124" y="3025"/>
                    <a:pt x="124" y="3025"/>
                  </a:cubicBezTo>
                  <a:cubicBezTo>
                    <a:pt x="125" y="3025"/>
                    <a:pt x="125" y="3025"/>
                    <a:pt x="125" y="3025"/>
                  </a:cubicBezTo>
                  <a:cubicBezTo>
                    <a:pt x="125" y="3025"/>
                    <a:pt x="125" y="3025"/>
                    <a:pt x="125" y="3025"/>
                  </a:cubicBezTo>
                  <a:cubicBezTo>
                    <a:pt x="124" y="3025"/>
                    <a:pt x="124" y="3025"/>
                    <a:pt x="124" y="3025"/>
                  </a:cubicBezTo>
                  <a:cubicBezTo>
                    <a:pt x="125" y="3025"/>
                    <a:pt x="125" y="3025"/>
                    <a:pt x="125" y="3025"/>
                  </a:cubicBezTo>
                  <a:cubicBezTo>
                    <a:pt x="125" y="3025"/>
                    <a:pt x="125" y="3024"/>
                    <a:pt x="126" y="3023"/>
                  </a:cubicBezTo>
                  <a:cubicBezTo>
                    <a:pt x="129" y="3021"/>
                    <a:pt x="133" y="3016"/>
                    <a:pt x="133" y="3016"/>
                  </a:cubicBezTo>
                  <a:cubicBezTo>
                    <a:pt x="134" y="3015"/>
                    <a:pt x="135" y="3014"/>
                    <a:pt x="135" y="3013"/>
                  </a:cubicBezTo>
                  <a:cubicBezTo>
                    <a:pt x="134" y="3011"/>
                    <a:pt x="134" y="3010"/>
                    <a:pt x="133" y="3010"/>
                  </a:cubicBezTo>
                  <a:cubicBezTo>
                    <a:pt x="129" y="3008"/>
                    <a:pt x="129" y="3008"/>
                    <a:pt x="129" y="3008"/>
                  </a:cubicBezTo>
                  <a:cubicBezTo>
                    <a:pt x="127" y="3011"/>
                    <a:pt x="127" y="3011"/>
                    <a:pt x="127" y="3011"/>
                  </a:cubicBezTo>
                  <a:cubicBezTo>
                    <a:pt x="129" y="3014"/>
                    <a:pt x="129" y="3014"/>
                    <a:pt x="129" y="3014"/>
                  </a:cubicBezTo>
                  <a:cubicBezTo>
                    <a:pt x="139" y="3008"/>
                    <a:pt x="139" y="3008"/>
                    <a:pt x="139" y="3008"/>
                  </a:cubicBezTo>
                  <a:cubicBezTo>
                    <a:pt x="141" y="3007"/>
                    <a:pt x="141" y="3006"/>
                    <a:pt x="141" y="3005"/>
                  </a:cubicBezTo>
                  <a:cubicBezTo>
                    <a:pt x="141" y="3003"/>
                    <a:pt x="141" y="3002"/>
                    <a:pt x="140" y="3001"/>
                  </a:cubicBezTo>
                  <a:cubicBezTo>
                    <a:pt x="135" y="2999"/>
                    <a:pt x="135" y="2999"/>
                    <a:pt x="135" y="2999"/>
                  </a:cubicBezTo>
                  <a:cubicBezTo>
                    <a:pt x="133" y="3002"/>
                    <a:pt x="133" y="3002"/>
                    <a:pt x="133" y="3002"/>
                  </a:cubicBezTo>
                  <a:cubicBezTo>
                    <a:pt x="135" y="3006"/>
                    <a:pt x="135" y="3006"/>
                    <a:pt x="135" y="3006"/>
                  </a:cubicBezTo>
                  <a:cubicBezTo>
                    <a:pt x="147" y="3001"/>
                    <a:pt x="147" y="3001"/>
                    <a:pt x="147" y="3001"/>
                  </a:cubicBezTo>
                  <a:cubicBezTo>
                    <a:pt x="148" y="3000"/>
                    <a:pt x="149" y="2999"/>
                    <a:pt x="149" y="2997"/>
                  </a:cubicBezTo>
                  <a:cubicBezTo>
                    <a:pt x="149" y="2996"/>
                    <a:pt x="149" y="2994"/>
                    <a:pt x="147" y="2994"/>
                  </a:cubicBezTo>
                  <a:cubicBezTo>
                    <a:pt x="145" y="2992"/>
                    <a:pt x="145" y="2992"/>
                    <a:pt x="145" y="2992"/>
                  </a:cubicBezTo>
                  <a:cubicBezTo>
                    <a:pt x="143" y="2996"/>
                    <a:pt x="143" y="2996"/>
                    <a:pt x="143" y="2996"/>
                  </a:cubicBezTo>
                  <a:cubicBezTo>
                    <a:pt x="145" y="2999"/>
                    <a:pt x="145" y="2999"/>
                    <a:pt x="145" y="2999"/>
                  </a:cubicBezTo>
                  <a:cubicBezTo>
                    <a:pt x="158" y="2990"/>
                    <a:pt x="158" y="2990"/>
                    <a:pt x="158" y="2990"/>
                  </a:cubicBezTo>
                  <a:cubicBezTo>
                    <a:pt x="159" y="2989"/>
                    <a:pt x="160" y="2988"/>
                    <a:pt x="160" y="2987"/>
                  </a:cubicBezTo>
                  <a:cubicBezTo>
                    <a:pt x="160" y="2985"/>
                    <a:pt x="159" y="2984"/>
                    <a:pt x="158" y="2983"/>
                  </a:cubicBezTo>
                  <a:cubicBezTo>
                    <a:pt x="157" y="2982"/>
                    <a:pt x="157" y="2982"/>
                    <a:pt x="157" y="2982"/>
                  </a:cubicBezTo>
                  <a:cubicBezTo>
                    <a:pt x="155" y="2986"/>
                    <a:pt x="155" y="2986"/>
                    <a:pt x="155" y="2986"/>
                  </a:cubicBezTo>
                  <a:cubicBezTo>
                    <a:pt x="157" y="2989"/>
                    <a:pt x="157" y="2989"/>
                    <a:pt x="157" y="2989"/>
                  </a:cubicBezTo>
                  <a:cubicBezTo>
                    <a:pt x="167" y="2981"/>
                    <a:pt x="167" y="2981"/>
                    <a:pt x="167" y="2981"/>
                  </a:cubicBezTo>
                  <a:cubicBezTo>
                    <a:pt x="168" y="2980"/>
                    <a:pt x="168" y="2979"/>
                    <a:pt x="168" y="2977"/>
                  </a:cubicBezTo>
                  <a:cubicBezTo>
                    <a:pt x="168" y="2976"/>
                    <a:pt x="168" y="2975"/>
                    <a:pt x="166" y="2974"/>
                  </a:cubicBezTo>
                  <a:cubicBezTo>
                    <a:pt x="163" y="2972"/>
                    <a:pt x="163" y="2972"/>
                    <a:pt x="163" y="2972"/>
                  </a:cubicBezTo>
                  <a:cubicBezTo>
                    <a:pt x="161" y="2976"/>
                    <a:pt x="161" y="2976"/>
                    <a:pt x="161" y="2976"/>
                  </a:cubicBezTo>
                  <a:cubicBezTo>
                    <a:pt x="163" y="2979"/>
                    <a:pt x="163" y="2979"/>
                    <a:pt x="163" y="2979"/>
                  </a:cubicBezTo>
                  <a:cubicBezTo>
                    <a:pt x="179" y="2969"/>
                    <a:pt x="179" y="2969"/>
                    <a:pt x="179" y="2969"/>
                  </a:cubicBezTo>
                  <a:cubicBezTo>
                    <a:pt x="180" y="2968"/>
                    <a:pt x="181" y="2967"/>
                    <a:pt x="181" y="2966"/>
                  </a:cubicBezTo>
                  <a:cubicBezTo>
                    <a:pt x="181" y="2964"/>
                    <a:pt x="180" y="2963"/>
                    <a:pt x="179" y="2962"/>
                  </a:cubicBezTo>
                  <a:cubicBezTo>
                    <a:pt x="178" y="2961"/>
                    <a:pt x="178" y="2961"/>
                    <a:pt x="178" y="2961"/>
                  </a:cubicBezTo>
                  <a:cubicBezTo>
                    <a:pt x="176" y="2965"/>
                    <a:pt x="176" y="2965"/>
                    <a:pt x="176" y="2965"/>
                  </a:cubicBezTo>
                  <a:cubicBezTo>
                    <a:pt x="178" y="2968"/>
                    <a:pt x="178" y="2968"/>
                    <a:pt x="178" y="2968"/>
                  </a:cubicBezTo>
                  <a:cubicBezTo>
                    <a:pt x="191" y="2958"/>
                    <a:pt x="191" y="2958"/>
                    <a:pt x="191" y="2958"/>
                  </a:cubicBezTo>
                  <a:cubicBezTo>
                    <a:pt x="192" y="2957"/>
                    <a:pt x="192" y="2955"/>
                    <a:pt x="192" y="2954"/>
                  </a:cubicBezTo>
                  <a:cubicBezTo>
                    <a:pt x="192" y="2953"/>
                    <a:pt x="192" y="2952"/>
                    <a:pt x="191" y="2951"/>
                  </a:cubicBezTo>
                  <a:cubicBezTo>
                    <a:pt x="189" y="2950"/>
                    <a:pt x="189" y="2950"/>
                    <a:pt x="189" y="2950"/>
                  </a:cubicBezTo>
                  <a:cubicBezTo>
                    <a:pt x="187" y="2954"/>
                    <a:pt x="187" y="2954"/>
                    <a:pt x="187" y="2954"/>
                  </a:cubicBezTo>
                  <a:cubicBezTo>
                    <a:pt x="189" y="2957"/>
                    <a:pt x="189" y="2957"/>
                    <a:pt x="189" y="2957"/>
                  </a:cubicBezTo>
                  <a:cubicBezTo>
                    <a:pt x="202" y="2950"/>
                    <a:pt x="202" y="2950"/>
                    <a:pt x="202" y="2950"/>
                  </a:cubicBezTo>
                  <a:cubicBezTo>
                    <a:pt x="203" y="2949"/>
                    <a:pt x="204" y="2948"/>
                    <a:pt x="204" y="2947"/>
                  </a:cubicBezTo>
                  <a:cubicBezTo>
                    <a:pt x="204" y="2945"/>
                    <a:pt x="203" y="2944"/>
                    <a:pt x="202" y="2943"/>
                  </a:cubicBezTo>
                  <a:cubicBezTo>
                    <a:pt x="202" y="2943"/>
                    <a:pt x="202" y="2943"/>
                    <a:pt x="202" y="2943"/>
                  </a:cubicBezTo>
                  <a:cubicBezTo>
                    <a:pt x="200" y="2946"/>
                    <a:pt x="200" y="2946"/>
                    <a:pt x="200" y="2946"/>
                  </a:cubicBezTo>
                  <a:cubicBezTo>
                    <a:pt x="203" y="2949"/>
                    <a:pt x="203" y="2949"/>
                    <a:pt x="203" y="2949"/>
                  </a:cubicBezTo>
                  <a:cubicBezTo>
                    <a:pt x="212" y="2937"/>
                    <a:pt x="212" y="2937"/>
                    <a:pt x="212" y="2937"/>
                  </a:cubicBezTo>
                  <a:cubicBezTo>
                    <a:pt x="213" y="2936"/>
                    <a:pt x="213" y="2934"/>
                    <a:pt x="213" y="2933"/>
                  </a:cubicBezTo>
                  <a:cubicBezTo>
                    <a:pt x="213" y="2932"/>
                    <a:pt x="212" y="2931"/>
                    <a:pt x="211" y="2931"/>
                  </a:cubicBezTo>
                  <a:cubicBezTo>
                    <a:pt x="210" y="2930"/>
                    <a:pt x="210" y="2930"/>
                    <a:pt x="210" y="2930"/>
                  </a:cubicBezTo>
                  <a:cubicBezTo>
                    <a:pt x="208" y="2933"/>
                    <a:pt x="208" y="2933"/>
                    <a:pt x="208" y="2933"/>
                  </a:cubicBezTo>
                  <a:cubicBezTo>
                    <a:pt x="211" y="2936"/>
                    <a:pt x="211" y="2936"/>
                    <a:pt x="211" y="2936"/>
                  </a:cubicBezTo>
                  <a:cubicBezTo>
                    <a:pt x="219" y="2929"/>
                    <a:pt x="219" y="2929"/>
                    <a:pt x="219" y="2929"/>
                  </a:cubicBezTo>
                  <a:cubicBezTo>
                    <a:pt x="220" y="2928"/>
                    <a:pt x="220" y="2927"/>
                    <a:pt x="220" y="2925"/>
                  </a:cubicBezTo>
                  <a:cubicBezTo>
                    <a:pt x="220" y="2924"/>
                    <a:pt x="219" y="2923"/>
                    <a:pt x="218" y="2922"/>
                  </a:cubicBezTo>
                  <a:cubicBezTo>
                    <a:pt x="215" y="2920"/>
                    <a:pt x="215" y="2920"/>
                    <a:pt x="215" y="2920"/>
                  </a:cubicBezTo>
                  <a:cubicBezTo>
                    <a:pt x="213" y="2924"/>
                    <a:pt x="213" y="2924"/>
                    <a:pt x="213" y="2924"/>
                  </a:cubicBezTo>
                  <a:cubicBezTo>
                    <a:pt x="214" y="2928"/>
                    <a:pt x="214" y="2928"/>
                    <a:pt x="214" y="2928"/>
                  </a:cubicBezTo>
                  <a:cubicBezTo>
                    <a:pt x="214" y="2928"/>
                    <a:pt x="219" y="2926"/>
                    <a:pt x="223" y="2924"/>
                  </a:cubicBezTo>
                  <a:cubicBezTo>
                    <a:pt x="226" y="2924"/>
                    <a:pt x="228" y="2923"/>
                    <a:pt x="230" y="2922"/>
                  </a:cubicBezTo>
                  <a:cubicBezTo>
                    <a:pt x="231" y="2922"/>
                    <a:pt x="231" y="2922"/>
                    <a:pt x="232" y="2921"/>
                  </a:cubicBezTo>
                  <a:cubicBezTo>
                    <a:pt x="233" y="2921"/>
                    <a:pt x="233" y="2921"/>
                    <a:pt x="233" y="2921"/>
                  </a:cubicBezTo>
                  <a:cubicBezTo>
                    <a:pt x="233" y="2921"/>
                    <a:pt x="233" y="2921"/>
                    <a:pt x="233" y="2921"/>
                  </a:cubicBezTo>
                  <a:cubicBezTo>
                    <a:pt x="234" y="2920"/>
                    <a:pt x="234" y="2920"/>
                    <a:pt x="234" y="2920"/>
                  </a:cubicBezTo>
                  <a:cubicBezTo>
                    <a:pt x="234" y="2920"/>
                    <a:pt x="234" y="2920"/>
                    <a:pt x="235" y="2919"/>
                  </a:cubicBezTo>
                  <a:cubicBezTo>
                    <a:pt x="236" y="2917"/>
                    <a:pt x="235" y="2915"/>
                    <a:pt x="234" y="2914"/>
                  </a:cubicBezTo>
                  <a:cubicBezTo>
                    <a:pt x="233" y="2913"/>
                    <a:pt x="233" y="2913"/>
                    <a:pt x="233" y="2913"/>
                  </a:cubicBezTo>
                  <a:cubicBezTo>
                    <a:pt x="239" y="2908"/>
                    <a:pt x="239" y="2908"/>
                    <a:pt x="239" y="2908"/>
                  </a:cubicBezTo>
                  <a:cubicBezTo>
                    <a:pt x="240" y="2907"/>
                    <a:pt x="241" y="2906"/>
                    <a:pt x="240" y="2904"/>
                  </a:cubicBezTo>
                  <a:cubicBezTo>
                    <a:pt x="240" y="2903"/>
                    <a:pt x="240" y="2902"/>
                    <a:pt x="239" y="2901"/>
                  </a:cubicBezTo>
                  <a:cubicBezTo>
                    <a:pt x="237" y="2900"/>
                    <a:pt x="237" y="2900"/>
                    <a:pt x="237" y="2900"/>
                  </a:cubicBezTo>
                  <a:cubicBezTo>
                    <a:pt x="235" y="2904"/>
                    <a:pt x="235" y="2904"/>
                    <a:pt x="235" y="2904"/>
                  </a:cubicBezTo>
                  <a:cubicBezTo>
                    <a:pt x="238" y="2906"/>
                    <a:pt x="238" y="2906"/>
                    <a:pt x="238" y="2906"/>
                  </a:cubicBezTo>
                  <a:cubicBezTo>
                    <a:pt x="235" y="2904"/>
                    <a:pt x="235" y="2904"/>
                    <a:pt x="235" y="2904"/>
                  </a:cubicBezTo>
                  <a:cubicBezTo>
                    <a:pt x="237" y="2907"/>
                    <a:pt x="237" y="2907"/>
                    <a:pt x="237" y="2907"/>
                  </a:cubicBezTo>
                  <a:cubicBezTo>
                    <a:pt x="237" y="2906"/>
                    <a:pt x="238" y="2906"/>
                    <a:pt x="238" y="2906"/>
                  </a:cubicBezTo>
                  <a:cubicBezTo>
                    <a:pt x="235" y="2904"/>
                    <a:pt x="235" y="2904"/>
                    <a:pt x="235" y="2904"/>
                  </a:cubicBezTo>
                  <a:cubicBezTo>
                    <a:pt x="237" y="2907"/>
                    <a:pt x="237" y="2907"/>
                    <a:pt x="237" y="2907"/>
                  </a:cubicBezTo>
                  <a:cubicBezTo>
                    <a:pt x="235" y="2904"/>
                    <a:pt x="235" y="2904"/>
                    <a:pt x="235" y="2904"/>
                  </a:cubicBezTo>
                  <a:cubicBezTo>
                    <a:pt x="237" y="2907"/>
                    <a:pt x="237" y="2907"/>
                    <a:pt x="237" y="2907"/>
                  </a:cubicBezTo>
                  <a:cubicBezTo>
                    <a:pt x="237" y="2907"/>
                    <a:pt x="237" y="2907"/>
                    <a:pt x="237" y="2907"/>
                  </a:cubicBezTo>
                  <a:cubicBezTo>
                    <a:pt x="235" y="2904"/>
                    <a:pt x="235" y="2904"/>
                    <a:pt x="235" y="2904"/>
                  </a:cubicBezTo>
                  <a:cubicBezTo>
                    <a:pt x="237" y="2907"/>
                    <a:pt x="237" y="2907"/>
                    <a:pt x="237" y="2907"/>
                  </a:cubicBezTo>
                  <a:cubicBezTo>
                    <a:pt x="236" y="2906"/>
                    <a:pt x="236" y="2906"/>
                    <a:pt x="236" y="2906"/>
                  </a:cubicBezTo>
                  <a:cubicBezTo>
                    <a:pt x="237" y="2907"/>
                    <a:pt x="237" y="2907"/>
                    <a:pt x="237" y="2907"/>
                  </a:cubicBezTo>
                  <a:cubicBezTo>
                    <a:pt x="237" y="2907"/>
                    <a:pt x="237" y="2907"/>
                    <a:pt x="237" y="2907"/>
                  </a:cubicBezTo>
                  <a:cubicBezTo>
                    <a:pt x="236" y="2906"/>
                    <a:pt x="236" y="2906"/>
                    <a:pt x="236" y="2906"/>
                  </a:cubicBezTo>
                  <a:cubicBezTo>
                    <a:pt x="237" y="2907"/>
                    <a:pt x="237" y="2907"/>
                    <a:pt x="237" y="2907"/>
                  </a:cubicBezTo>
                  <a:cubicBezTo>
                    <a:pt x="237" y="2907"/>
                    <a:pt x="237" y="2907"/>
                    <a:pt x="238" y="2906"/>
                  </a:cubicBezTo>
                  <a:cubicBezTo>
                    <a:pt x="239" y="2906"/>
                    <a:pt x="243" y="2904"/>
                    <a:pt x="246" y="2903"/>
                  </a:cubicBezTo>
                  <a:cubicBezTo>
                    <a:pt x="249" y="2902"/>
                    <a:pt x="251" y="2901"/>
                    <a:pt x="251" y="2901"/>
                  </a:cubicBezTo>
                  <a:cubicBezTo>
                    <a:pt x="252" y="2900"/>
                    <a:pt x="253" y="2899"/>
                    <a:pt x="254" y="2897"/>
                  </a:cubicBezTo>
                  <a:cubicBezTo>
                    <a:pt x="254" y="2896"/>
                    <a:pt x="253" y="2895"/>
                    <a:pt x="252" y="2894"/>
                  </a:cubicBezTo>
                  <a:cubicBezTo>
                    <a:pt x="246" y="2890"/>
                    <a:pt x="246" y="2890"/>
                    <a:pt x="246" y="2890"/>
                  </a:cubicBezTo>
                  <a:cubicBezTo>
                    <a:pt x="244" y="2894"/>
                    <a:pt x="244" y="2894"/>
                    <a:pt x="244" y="2894"/>
                  </a:cubicBezTo>
                  <a:cubicBezTo>
                    <a:pt x="245" y="2897"/>
                    <a:pt x="245" y="2897"/>
                    <a:pt x="245" y="2897"/>
                  </a:cubicBezTo>
                  <a:cubicBezTo>
                    <a:pt x="262" y="2892"/>
                    <a:pt x="262" y="2892"/>
                    <a:pt x="262" y="2892"/>
                  </a:cubicBezTo>
                  <a:cubicBezTo>
                    <a:pt x="264" y="2891"/>
                    <a:pt x="265" y="2890"/>
                    <a:pt x="265" y="2888"/>
                  </a:cubicBezTo>
                  <a:cubicBezTo>
                    <a:pt x="265" y="2887"/>
                    <a:pt x="264" y="2885"/>
                    <a:pt x="263" y="2884"/>
                  </a:cubicBezTo>
                  <a:cubicBezTo>
                    <a:pt x="261" y="2883"/>
                    <a:pt x="261" y="2883"/>
                    <a:pt x="261" y="2883"/>
                  </a:cubicBezTo>
                  <a:cubicBezTo>
                    <a:pt x="259" y="2886"/>
                    <a:pt x="259" y="2886"/>
                    <a:pt x="259" y="2886"/>
                  </a:cubicBezTo>
                  <a:cubicBezTo>
                    <a:pt x="261" y="2889"/>
                    <a:pt x="261" y="2889"/>
                    <a:pt x="261" y="2889"/>
                  </a:cubicBezTo>
                  <a:cubicBezTo>
                    <a:pt x="274" y="2877"/>
                    <a:pt x="274" y="2877"/>
                    <a:pt x="274" y="2877"/>
                  </a:cubicBezTo>
                  <a:cubicBezTo>
                    <a:pt x="275" y="2877"/>
                    <a:pt x="276" y="2875"/>
                    <a:pt x="276" y="2874"/>
                  </a:cubicBezTo>
                  <a:cubicBezTo>
                    <a:pt x="276" y="2873"/>
                    <a:pt x="275" y="2872"/>
                    <a:pt x="274" y="2871"/>
                  </a:cubicBezTo>
                  <a:cubicBezTo>
                    <a:pt x="274" y="2871"/>
                    <a:pt x="274" y="2871"/>
                    <a:pt x="274" y="2871"/>
                  </a:cubicBezTo>
                  <a:cubicBezTo>
                    <a:pt x="272" y="2874"/>
                    <a:pt x="272" y="2874"/>
                    <a:pt x="272" y="2874"/>
                  </a:cubicBezTo>
                  <a:cubicBezTo>
                    <a:pt x="274" y="2878"/>
                    <a:pt x="274" y="2878"/>
                    <a:pt x="274" y="2878"/>
                  </a:cubicBezTo>
                  <a:cubicBezTo>
                    <a:pt x="285" y="2870"/>
                    <a:pt x="285" y="2870"/>
                    <a:pt x="285" y="2870"/>
                  </a:cubicBezTo>
                  <a:cubicBezTo>
                    <a:pt x="286" y="2869"/>
                    <a:pt x="287" y="2868"/>
                    <a:pt x="287" y="2867"/>
                  </a:cubicBezTo>
                  <a:cubicBezTo>
                    <a:pt x="287" y="2865"/>
                    <a:pt x="286" y="2864"/>
                    <a:pt x="285" y="2863"/>
                  </a:cubicBezTo>
                  <a:cubicBezTo>
                    <a:pt x="285" y="2863"/>
                    <a:pt x="285" y="2863"/>
                    <a:pt x="285" y="2863"/>
                  </a:cubicBezTo>
                  <a:cubicBezTo>
                    <a:pt x="282" y="2866"/>
                    <a:pt x="282" y="2866"/>
                    <a:pt x="282" y="2866"/>
                  </a:cubicBezTo>
                  <a:cubicBezTo>
                    <a:pt x="286" y="2869"/>
                    <a:pt x="286" y="2869"/>
                    <a:pt x="286" y="2869"/>
                  </a:cubicBezTo>
                  <a:cubicBezTo>
                    <a:pt x="294" y="2859"/>
                    <a:pt x="294" y="2859"/>
                    <a:pt x="294" y="2859"/>
                  </a:cubicBezTo>
                  <a:cubicBezTo>
                    <a:pt x="294" y="2858"/>
                    <a:pt x="295" y="2857"/>
                    <a:pt x="294" y="2856"/>
                  </a:cubicBezTo>
                  <a:cubicBezTo>
                    <a:pt x="294" y="2855"/>
                    <a:pt x="294" y="2854"/>
                    <a:pt x="293" y="2853"/>
                  </a:cubicBezTo>
                  <a:cubicBezTo>
                    <a:pt x="289" y="2851"/>
                    <a:pt x="289" y="2851"/>
                    <a:pt x="289" y="2851"/>
                  </a:cubicBezTo>
                  <a:cubicBezTo>
                    <a:pt x="287" y="2854"/>
                    <a:pt x="287" y="2854"/>
                    <a:pt x="287" y="2854"/>
                  </a:cubicBezTo>
                  <a:cubicBezTo>
                    <a:pt x="290" y="2857"/>
                    <a:pt x="290" y="2857"/>
                    <a:pt x="290" y="2857"/>
                  </a:cubicBezTo>
                  <a:cubicBezTo>
                    <a:pt x="298" y="2849"/>
                    <a:pt x="298" y="2849"/>
                    <a:pt x="298" y="2849"/>
                  </a:cubicBezTo>
                  <a:cubicBezTo>
                    <a:pt x="299" y="2849"/>
                    <a:pt x="299" y="2847"/>
                    <a:pt x="299" y="2846"/>
                  </a:cubicBezTo>
                  <a:cubicBezTo>
                    <a:pt x="299" y="2845"/>
                    <a:pt x="299" y="2844"/>
                    <a:pt x="297" y="2843"/>
                  </a:cubicBezTo>
                  <a:cubicBezTo>
                    <a:pt x="296" y="2842"/>
                    <a:pt x="296" y="2842"/>
                    <a:pt x="296" y="2842"/>
                  </a:cubicBezTo>
                  <a:cubicBezTo>
                    <a:pt x="294" y="2845"/>
                    <a:pt x="294" y="2845"/>
                    <a:pt x="294" y="2845"/>
                  </a:cubicBezTo>
                  <a:cubicBezTo>
                    <a:pt x="297" y="2848"/>
                    <a:pt x="297" y="2848"/>
                    <a:pt x="297" y="2848"/>
                  </a:cubicBezTo>
                  <a:cubicBezTo>
                    <a:pt x="294" y="2846"/>
                    <a:pt x="294" y="2846"/>
                    <a:pt x="294" y="2846"/>
                  </a:cubicBezTo>
                  <a:cubicBezTo>
                    <a:pt x="296" y="2848"/>
                    <a:pt x="296" y="2848"/>
                    <a:pt x="296" y="2848"/>
                  </a:cubicBezTo>
                  <a:cubicBezTo>
                    <a:pt x="296" y="2848"/>
                    <a:pt x="297" y="2848"/>
                    <a:pt x="297" y="2848"/>
                  </a:cubicBezTo>
                  <a:cubicBezTo>
                    <a:pt x="294" y="2846"/>
                    <a:pt x="294" y="2846"/>
                    <a:pt x="294" y="2846"/>
                  </a:cubicBezTo>
                  <a:cubicBezTo>
                    <a:pt x="296" y="2848"/>
                    <a:pt x="296" y="2848"/>
                    <a:pt x="296" y="2848"/>
                  </a:cubicBezTo>
                  <a:cubicBezTo>
                    <a:pt x="294" y="2846"/>
                    <a:pt x="294" y="2846"/>
                    <a:pt x="294" y="2846"/>
                  </a:cubicBezTo>
                  <a:cubicBezTo>
                    <a:pt x="296" y="2849"/>
                    <a:pt x="296" y="2849"/>
                    <a:pt x="296" y="2849"/>
                  </a:cubicBezTo>
                  <a:cubicBezTo>
                    <a:pt x="296" y="2848"/>
                    <a:pt x="296" y="2848"/>
                    <a:pt x="296" y="2848"/>
                  </a:cubicBezTo>
                  <a:cubicBezTo>
                    <a:pt x="294" y="2846"/>
                    <a:pt x="294" y="2846"/>
                    <a:pt x="294" y="2846"/>
                  </a:cubicBezTo>
                  <a:cubicBezTo>
                    <a:pt x="296" y="2849"/>
                    <a:pt x="296" y="2849"/>
                    <a:pt x="296" y="2849"/>
                  </a:cubicBezTo>
                  <a:cubicBezTo>
                    <a:pt x="296" y="2849"/>
                    <a:pt x="296" y="2849"/>
                    <a:pt x="296" y="2849"/>
                  </a:cubicBezTo>
                  <a:cubicBezTo>
                    <a:pt x="296" y="2849"/>
                    <a:pt x="297" y="2848"/>
                    <a:pt x="297" y="2848"/>
                  </a:cubicBezTo>
                  <a:cubicBezTo>
                    <a:pt x="299" y="2847"/>
                    <a:pt x="303" y="2845"/>
                    <a:pt x="307" y="2843"/>
                  </a:cubicBezTo>
                  <a:cubicBezTo>
                    <a:pt x="310" y="2841"/>
                    <a:pt x="313" y="2840"/>
                    <a:pt x="313" y="2840"/>
                  </a:cubicBezTo>
                  <a:cubicBezTo>
                    <a:pt x="314" y="2839"/>
                    <a:pt x="315" y="2838"/>
                    <a:pt x="315" y="2836"/>
                  </a:cubicBezTo>
                  <a:cubicBezTo>
                    <a:pt x="315" y="2835"/>
                    <a:pt x="314" y="2834"/>
                    <a:pt x="313" y="2833"/>
                  </a:cubicBezTo>
                  <a:cubicBezTo>
                    <a:pt x="312" y="2832"/>
                    <a:pt x="312" y="2832"/>
                    <a:pt x="312" y="2832"/>
                  </a:cubicBezTo>
                  <a:cubicBezTo>
                    <a:pt x="310" y="2835"/>
                    <a:pt x="310" y="2835"/>
                    <a:pt x="310" y="2835"/>
                  </a:cubicBezTo>
                  <a:cubicBezTo>
                    <a:pt x="312" y="2838"/>
                    <a:pt x="312" y="2838"/>
                    <a:pt x="312" y="2838"/>
                  </a:cubicBezTo>
                  <a:cubicBezTo>
                    <a:pt x="323" y="2830"/>
                    <a:pt x="323" y="2830"/>
                    <a:pt x="323" y="2830"/>
                  </a:cubicBezTo>
                  <a:cubicBezTo>
                    <a:pt x="324" y="2829"/>
                    <a:pt x="325" y="2828"/>
                    <a:pt x="325" y="2827"/>
                  </a:cubicBezTo>
                  <a:cubicBezTo>
                    <a:pt x="324" y="2826"/>
                    <a:pt x="324" y="2824"/>
                    <a:pt x="323" y="2824"/>
                  </a:cubicBezTo>
                  <a:cubicBezTo>
                    <a:pt x="321" y="2823"/>
                    <a:pt x="321" y="2823"/>
                    <a:pt x="321" y="2823"/>
                  </a:cubicBezTo>
                  <a:cubicBezTo>
                    <a:pt x="319" y="2826"/>
                    <a:pt x="319" y="2826"/>
                    <a:pt x="319" y="2826"/>
                  </a:cubicBezTo>
                  <a:cubicBezTo>
                    <a:pt x="321" y="2829"/>
                    <a:pt x="321" y="2829"/>
                    <a:pt x="321" y="2829"/>
                  </a:cubicBezTo>
                  <a:cubicBezTo>
                    <a:pt x="334" y="2821"/>
                    <a:pt x="334" y="2821"/>
                    <a:pt x="334" y="2821"/>
                  </a:cubicBezTo>
                  <a:cubicBezTo>
                    <a:pt x="335" y="2820"/>
                    <a:pt x="336" y="2819"/>
                    <a:pt x="336" y="2817"/>
                  </a:cubicBezTo>
                  <a:cubicBezTo>
                    <a:pt x="336" y="2816"/>
                    <a:pt x="335" y="2815"/>
                    <a:pt x="334" y="2814"/>
                  </a:cubicBezTo>
                  <a:cubicBezTo>
                    <a:pt x="329" y="2811"/>
                    <a:pt x="329" y="2811"/>
                    <a:pt x="329" y="2811"/>
                  </a:cubicBezTo>
                  <a:cubicBezTo>
                    <a:pt x="327" y="2814"/>
                    <a:pt x="327" y="2814"/>
                    <a:pt x="327" y="2814"/>
                  </a:cubicBezTo>
                  <a:cubicBezTo>
                    <a:pt x="329" y="2818"/>
                    <a:pt x="329" y="2818"/>
                    <a:pt x="329" y="2818"/>
                  </a:cubicBezTo>
                  <a:cubicBezTo>
                    <a:pt x="345" y="2809"/>
                    <a:pt x="345" y="2809"/>
                    <a:pt x="345" y="2809"/>
                  </a:cubicBezTo>
                  <a:cubicBezTo>
                    <a:pt x="347" y="2808"/>
                    <a:pt x="347" y="2807"/>
                    <a:pt x="347" y="2805"/>
                  </a:cubicBezTo>
                  <a:cubicBezTo>
                    <a:pt x="347" y="2804"/>
                    <a:pt x="347" y="2802"/>
                    <a:pt x="345" y="2802"/>
                  </a:cubicBezTo>
                  <a:cubicBezTo>
                    <a:pt x="341" y="2799"/>
                    <a:pt x="341" y="2799"/>
                    <a:pt x="341" y="2799"/>
                  </a:cubicBezTo>
                  <a:cubicBezTo>
                    <a:pt x="339" y="2803"/>
                    <a:pt x="339" y="2803"/>
                    <a:pt x="339" y="2803"/>
                  </a:cubicBezTo>
                  <a:cubicBezTo>
                    <a:pt x="341" y="2806"/>
                    <a:pt x="341" y="2806"/>
                    <a:pt x="341" y="2806"/>
                  </a:cubicBezTo>
                  <a:cubicBezTo>
                    <a:pt x="355" y="2800"/>
                    <a:pt x="355" y="2800"/>
                    <a:pt x="355" y="2800"/>
                  </a:cubicBezTo>
                  <a:cubicBezTo>
                    <a:pt x="356" y="2800"/>
                    <a:pt x="357" y="2798"/>
                    <a:pt x="357" y="2797"/>
                  </a:cubicBezTo>
                  <a:cubicBezTo>
                    <a:pt x="357" y="2795"/>
                    <a:pt x="357" y="2794"/>
                    <a:pt x="355" y="2793"/>
                  </a:cubicBezTo>
                  <a:cubicBezTo>
                    <a:pt x="354" y="2792"/>
                    <a:pt x="354" y="2792"/>
                    <a:pt x="354" y="2792"/>
                  </a:cubicBezTo>
                  <a:cubicBezTo>
                    <a:pt x="352" y="2796"/>
                    <a:pt x="352" y="2796"/>
                    <a:pt x="352" y="2796"/>
                  </a:cubicBezTo>
                  <a:cubicBezTo>
                    <a:pt x="354" y="2799"/>
                    <a:pt x="354" y="2799"/>
                    <a:pt x="354" y="2799"/>
                  </a:cubicBezTo>
                  <a:cubicBezTo>
                    <a:pt x="366" y="2788"/>
                    <a:pt x="366" y="2788"/>
                    <a:pt x="366" y="2788"/>
                  </a:cubicBezTo>
                  <a:cubicBezTo>
                    <a:pt x="367" y="2787"/>
                    <a:pt x="368" y="2786"/>
                    <a:pt x="368" y="2784"/>
                  </a:cubicBezTo>
                  <a:cubicBezTo>
                    <a:pt x="368" y="2783"/>
                    <a:pt x="367" y="2782"/>
                    <a:pt x="366" y="2781"/>
                  </a:cubicBezTo>
                  <a:cubicBezTo>
                    <a:pt x="365" y="2781"/>
                    <a:pt x="365" y="2781"/>
                    <a:pt x="365" y="2781"/>
                  </a:cubicBezTo>
                  <a:cubicBezTo>
                    <a:pt x="363" y="2784"/>
                    <a:pt x="363" y="2784"/>
                    <a:pt x="363" y="2784"/>
                  </a:cubicBezTo>
                  <a:cubicBezTo>
                    <a:pt x="366" y="2787"/>
                    <a:pt x="366" y="2787"/>
                    <a:pt x="366" y="2787"/>
                  </a:cubicBezTo>
                  <a:cubicBezTo>
                    <a:pt x="377" y="2775"/>
                    <a:pt x="377" y="2775"/>
                    <a:pt x="377" y="2775"/>
                  </a:cubicBezTo>
                  <a:cubicBezTo>
                    <a:pt x="378" y="2774"/>
                    <a:pt x="378" y="2773"/>
                    <a:pt x="378" y="2771"/>
                  </a:cubicBezTo>
                  <a:cubicBezTo>
                    <a:pt x="378" y="2770"/>
                    <a:pt x="377" y="2769"/>
                    <a:pt x="376" y="2769"/>
                  </a:cubicBezTo>
                  <a:cubicBezTo>
                    <a:pt x="375" y="2768"/>
                    <a:pt x="375" y="2768"/>
                    <a:pt x="375" y="2768"/>
                  </a:cubicBezTo>
                  <a:cubicBezTo>
                    <a:pt x="373" y="2772"/>
                    <a:pt x="373" y="2772"/>
                    <a:pt x="373" y="2772"/>
                  </a:cubicBezTo>
                  <a:cubicBezTo>
                    <a:pt x="375" y="2775"/>
                    <a:pt x="375" y="2775"/>
                    <a:pt x="375" y="2775"/>
                  </a:cubicBezTo>
                  <a:cubicBezTo>
                    <a:pt x="392" y="2768"/>
                    <a:pt x="392" y="2768"/>
                    <a:pt x="392" y="2768"/>
                  </a:cubicBezTo>
                  <a:cubicBezTo>
                    <a:pt x="393" y="2768"/>
                    <a:pt x="394" y="2766"/>
                    <a:pt x="394" y="2765"/>
                  </a:cubicBezTo>
                  <a:cubicBezTo>
                    <a:pt x="394" y="2763"/>
                    <a:pt x="394" y="2762"/>
                    <a:pt x="392" y="2761"/>
                  </a:cubicBezTo>
                  <a:cubicBezTo>
                    <a:pt x="388" y="2758"/>
                    <a:pt x="388" y="2758"/>
                    <a:pt x="388" y="2758"/>
                  </a:cubicBezTo>
                  <a:cubicBezTo>
                    <a:pt x="386" y="2762"/>
                    <a:pt x="386" y="2762"/>
                    <a:pt x="386" y="2762"/>
                  </a:cubicBezTo>
                  <a:cubicBezTo>
                    <a:pt x="388" y="2765"/>
                    <a:pt x="388" y="2765"/>
                    <a:pt x="388" y="2765"/>
                  </a:cubicBezTo>
                  <a:cubicBezTo>
                    <a:pt x="400" y="2759"/>
                    <a:pt x="400" y="2759"/>
                    <a:pt x="400" y="2759"/>
                  </a:cubicBezTo>
                  <a:cubicBezTo>
                    <a:pt x="402" y="2758"/>
                    <a:pt x="403" y="2757"/>
                    <a:pt x="403" y="2755"/>
                  </a:cubicBezTo>
                  <a:cubicBezTo>
                    <a:pt x="403" y="2754"/>
                    <a:pt x="402" y="2752"/>
                    <a:pt x="401" y="2752"/>
                  </a:cubicBezTo>
                  <a:cubicBezTo>
                    <a:pt x="397" y="2749"/>
                    <a:pt x="397" y="2749"/>
                    <a:pt x="397" y="2749"/>
                  </a:cubicBezTo>
                  <a:cubicBezTo>
                    <a:pt x="395" y="2753"/>
                    <a:pt x="395" y="2753"/>
                    <a:pt x="395" y="2753"/>
                  </a:cubicBezTo>
                  <a:cubicBezTo>
                    <a:pt x="397" y="2756"/>
                    <a:pt x="397" y="2756"/>
                    <a:pt x="397" y="2756"/>
                  </a:cubicBezTo>
                  <a:cubicBezTo>
                    <a:pt x="409" y="2749"/>
                    <a:pt x="409" y="2749"/>
                    <a:pt x="409" y="2749"/>
                  </a:cubicBezTo>
                  <a:cubicBezTo>
                    <a:pt x="411" y="2749"/>
                    <a:pt x="411" y="2747"/>
                    <a:pt x="411" y="2746"/>
                  </a:cubicBezTo>
                  <a:cubicBezTo>
                    <a:pt x="411" y="2744"/>
                    <a:pt x="411" y="2743"/>
                    <a:pt x="410" y="2742"/>
                  </a:cubicBezTo>
                  <a:cubicBezTo>
                    <a:pt x="408" y="2741"/>
                    <a:pt x="408" y="2741"/>
                    <a:pt x="408" y="2741"/>
                  </a:cubicBezTo>
                  <a:cubicBezTo>
                    <a:pt x="406" y="2745"/>
                    <a:pt x="406" y="2745"/>
                    <a:pt x="406" y="2745"/>
                  </a:cubicBezTo>
                  <a:cubicBezTo>
                    <a:pt x="408" y="2748"/>
                    <a:pt x="408" y="2748"/>
                    <a:pt x="408" y="2748"/>
                  </a:cubicBezTo>
                  <a:cubicBezTo>
                    <a:pt x="424" y="2740"/>
                    <a:pt x="424" y="2740"/>
                    <a:pt x="424" y="2740"/>
                  </a:cubicBezTo>
                  <a:cubicBezTo>
                    <a:pt x="426" y="2739"/>
                    <a:pt x="426" y="2738"/>
                    <a:pt x="426" y="2736"/>
                  </a:cubicBezTo>
                  <a:cubicBezTo>
                    <a:pt x="426" y="2735"/>
                    <a:pt x="426" y="2733"/>
                    <a:pt x="425" y="2733"/>
                  </a:cubicBezTo>
                  <a:cubicBezTo>
                    <a:pt x="423" y="2732"/>
                    <a:pt x="423" y="2732"/>
                    <a:pt x="423" y="2732"/>
                  </a:cubicBezTo>
                  <a:cubicBezTo>
                    <a:pt x="421" y="2735"/>
                    <a:pt x="421" y="2735"/>
                    <a:pt x="421" y="2735"/>
                  </a:cubicBezTo>
                  <a:cubicBezTo>
                    <a:pt x="425" y="2737"/>
                    <a:pt x="425" y="2737"/>
                    <a:pt x="425" y="2737"/>
                  </a:cubicBezTo>
                  <a:cubicBezTo>
                    <a:pt x="431" y="2725"/>
                    <a:pt x="431" y="2725"/>
                    <a:pt x="431" y="2725"/>
                  </a:cubicBezTo>
                  <a:cubicBezTo>
                    <a:pt x="432" y="2723"/>
                    <a:pt x="432" y="2721"/>
                    <a:pt x="430" y="2720"/>
                  </a:cubicBezTo>
                  <a:cubicBezTo>
                    <a:pt x="428" y="2719"/>
                    <a:pt x="428" y="2719"/>
                    <a:pt x="428" y="2719"/>
                  </a:cubicBezTo>
                  <a:cubicBezTo>
                    <a:pt x="426" y="2722"/>
                    <a:pt x="426" y="2722"/>
                    <a:pt x="426" y="2722"/>
                  </a:cubicBezTo>
                  <a:cubicBezTo>
                    <a:pt x="427" y="2726"/>
                    <a:pt x="427" y="2726"/>
                    <a:pt x="427" y="2726"/>
                  </a:cubicBezTo>
                  <a:cubicBezTo>
                    <a:pt x="442" y="2723"/>
                    <a:pt x="442" y="2723"/>
                    <a:pt x="442" y="2723"/>
                  </a:cubicBezTo>
                  <a:cubicBezTo>
                    <a:pt x="444" y="2722"/>
                    <a:pt x="445" y="2721"/>
                    <a:pt x="445" y="2720"/>
                  </a:cubicBezTo>
                  <a:cubicBezTo>
                    <a:pt x="445" y="2718"/>
                    <a:pt x="445" y="2716"/>
                    <a:pt x="443" y="2716"/>
                  </a:cubicBezTo>
                  <a:cubicBezTo>
                    <a:pt x="438" y="2712"/>
                    <a:pt x="438" y="2712"/>
                    <a:pt x="438" y="2712"/>
                  </a:cubicBezTo>
                  <a:cubicBezTo>
                    <a:pt x="436" y="2716"/>
                    <a:pt x="436" y="2716"/>
                    <a:pt x="436" y="2716"/>
                  </a:cubicBezTo>
                  <a:cubicBezTo>
                    <a:pt x="438" y="2719"/>
                    <a:pt x="438" y="2719"/>
                    <a:pt x="438" y="2719"/>
                  </a:cubicBezTo>
                  <a:cubicBezTo>
                    <a:pt x="451" y="2711"/>
                    <a:pt x="451" y="2711"/>
                    <a:pt x="451" y="2711"/>
                  </a:cubicBezTo>
                  <a:cubicBezTo>
                    <a:pt x="452" y="2710"/>
                    <a:pt x="453" y="2709"/>
                    <a:pt x="453" y="2708"/>
                  </a:cubicBezTo>
                  <a:cubicBezTo>
                    <a:pt x="453" y="2706"/>
                    <a:pt x="452" y="2705"/>
                    <a:pt x="451" y="2704"/>
                  </a:cubicBezTo>
                  <a:cubicBezTo>
                    <a:pt x="449" y="2703"/>
                    <a:pt x="449" y="2703"/>
                    <a:pt x="449" y="2703"/>
                  </a:cubicBezTo>
                  <a:cubicBezTo>
                    <a:pt x="447" y="2707"/>
                    <a:pt x="447" y="2707"/>
                    <a:pt x="447" y="2707"/>
                  </a:cubicBezTo>
                  <a:cubicBezTo>
                    <a:pt x="451" y="2709"/>
                    <a:pt x="451" y="2709"/>
                    <a:pt x="451" y="2709"/>
                  </a:cubicBezTo>
                  <a:cubicBezTo>
                    <a:pt x="447" y="2707"/>
                    <a:pt x="447" y="2707"/>
                    <a:pt x="447" y="2707"/>
                  </a:cubicBezTo>
                  <a:cubicBezTo>
                    <a:pt x="450" y="2710"/>
                    <a:pt x="450" y="2710"/>
                    <a:pt x="450" y="2710"/>
                  </a:cubicBezTo>
                  <a:cubicBezTo>
                    <a:pt x="450" y="2709"/>
                    <a:pt x="450" y="2709"/>
                    <a:pt x="451" y="2709"/>
                  </a:cubicBezTo>
                  <a:cubicBezTo>
                    <a:pt x="447" y="2707"/>
                    <a:pt x="447" y="2707"/>
                    <a:pt x="447" y="2707"/>
                  </a:cubicBezTo>
                  <a:cubicBezTo>
                    <a:pt x="450" y="2710"/>
                    <a:pt x="450" y="2710"/>
                    <a:pt x="450" y="2710"/>
                  </a:cubicBezTo>
                  <a:cubicBezTo>
                    <a:pt x="447" y="2707"/>
                    <a:pt x="447" y="2707"/>
                    <a:pt x="447" y="2707"/>
                  </a:cubicBezTo>
                  <a:cubicBezTo>
                    <a:pt x="450" y="2710"/>
                    <a:pt x="450" y="2710"/>
                    <a:pt x="450" y="2710"/>
                  </a:cubicBezTo>
                  <a:cubicBezTo>
                    <a:pt x="450" y="2710"/>
                    <a:pt x="450" y="2710"/>
                    <a:pt x="450" y="2710"/>
                  </a:cubicBezTo>
                  <a:cubicBezTo>
                    <a:pt x="447" y="2707"/>
                    <a:pt x="447" y="2707"/>
                    <a:pt x="447" y="2707"/>
                  </a:cubicBezTo>
                  <a:cubicBezTo>
                    <a:pt x="450" y="2710"/>
                    <a:pt x="450" y="2710"/>
                    <a:pt x="450" y="2710"/>
                  </a:cubicBezTo>
                  <a:cubicBezTo>
                    <a:pt x="448" y="2707"/>
                    <a:pt x="448" y="2707"/>
                    <a:pt x="448" y="2707"/>
                  </a:cubicBezTo>
                  <a:cubicBezTo>
                    <a:pt x="450" y="2710"/>
                    <a:pt x="450" y="2710"/>
                    <a:pt x="450" y="2710"/>
                  </a:cubicBezTo>
                  <a:cubicBezTo>
                    <a:pt x="450" y="2710"/>
                    <a:pt x="450" y="2710"/>
                    <a:pt x="450" y="2710"/>
                  </a:cubicBezTo>
                  <a:cubicBezTo>
                    <a:pt x="448" y="2707"/>
                    <a:pt x="448" y="2707"/>
                    <a:pt x="448" y="2707"/>
                  </a:cubicBezTo>
                  <a:cubicBezTo>
                    <a:pt x="450" y="2710"/>
                    <a:pt x="450" y="2710"/>
                    <a:pt x="450" y="2710"/>
                  </a:cubicBezTo>
                  <a:cubicBezTo>
                    <a:pt x="450" y="2710"/>
                    <a:pt x="450" y="2710"/>
                    <a:pt x="450" y="2710"/>
                  </a:cubicBezTo>
                  <a:cubicBezTo>
                    <a:pt x="451" y="2709"/>
                    <a:pt x="454" y="2707"/>
                    <a:pt x="457" y="2705"/>
                  </a:cubicBezTo>
                  <a:cubicBezTo>
                    <a:pt x="458" y="2703"/>
                    <a:pt x="460" y="2702"/>
                    <a:pt x="461" y="2701"/>
                  </a:cubicBezTo>
                  <a:cubicBezTo>
                    <a:pt x="461" y="2701"/>
                    <a:pt x="462" y="2701"/>
                    <a:pt x="462" y="2700"/>
                  </a:cubicBezTo>
                  <a:cubicBezTo>
                    <a:pt x="463" y="2700"/>
                    <a:pt x="463" y="2700"/>
                    <a:pt x="463" y="2700"/>
                  </a:cubicBezTo>
                  <a:cubicBezTo>
                    <a:pt x="463" y="2700"/>
                    <a:pt x="463" y="2700"/>
                    <a:pt x="463" y="2700"/>
                  </a:cubicBezTo>
                  <a:cubicBezTo>
                    <a:pt x="463" y="2699"/>
                    <a:pt x="463" y="2699"/>
                    <a:pt x="463" y="2699"/>
                  </a:cubicBezTo>
                  <a:cubicBezTo>
                    <a:pt x="463" y="2699"/>
                    <a:pt x="463" y="2699"/>
                    <a:pt x="463" y="2699"/>
                  </a:cubicBezTo>
                  <a:cubicBezTo>
                    <a:pt x="465" y="2697"/>
                    <a:pt x="464" y="2695"/>
                    <a:pt x="462" y="2693"/>
                  </a:cubicBezTo>
                  <a:cubicBezTo>
                    <a:pt x="460" y="2692"/>
                    <a:pt x="460" y="2692"/>
                    <a:pt x="460" y="2692"/>
                  </a:cubicBezTo>
                  <a:cubicBezTo>
                    <a:pt x="458" y="2696"/>
                    <a:pt x="458" y="2696"/>
                    <a:pt x="458" y="2696"/>
                  </a:cubicBezTo>
                  <a:cubicBezTo>
                    <a:pt x="460" y="2699"/>
                    <a:pt x="460" y="2699"/>
                    <a:pt x="460" y="2699"/>
                  </a:cubicBezTo>
                  <a:cubicBezTo>
                    <a:pt x="473" y="2694"/>
                    <a:pt x="473" y="2694"/>
                    <a:pt x="473" y="2694"/>
                  </a:cubicBezTo>
                  <a:cubicBezTo>
                    <a:pt x="474" y="2694"/>
                    <a:pt x="475" y="2693"/>
                    <a:pt x="476" y="2691"/>
                  </a:cubicBezTo>
                  <a:cubicBezTo>
                    <a:pt x="476" y="2689"/>
                    <a:pt x="475" y="2688"/>
                    <a:pt x="474" y="2687"/>
                  </a:cubicBezTo>
                  <a:cubicBezTo>
                    <a:pt x="473" y="2687"/>
                    <a:pt x="473" y="2687"/>
                    <a:pt x="473" y="2687"/>
                  </a:cubicBezTo>
                  <a:cubicBezTo>
                    <a:pt x="483" y="2681"/>
                    <a:pt x="483" y="2681"/>
                    <a:pt x="483" y="2681"/>
                  </a:cubicBezTo>
                  <a:cubicBezTo>
                    <a:pt x="484" y="2681"/>
                    <a:pt x="485" y="2679"/>
                    <a:pt x="485" y="2678"/>
                  </a:cubicBezTo>
                  <a:cubicBezTo>
                    <a:pt x="485" y="2677"/>
                    <a:pt x="485" y="2675"/>
                    <a:pt x="483" y="2675"/>
                  </a:cubicBezTo>
                  <a:cubicBezTo>
                    <a:pt x="482" y="2674"/>
                    <a:pt x="482" y="2674"/>
                    <a:pt x="482" y="2674"/>
                  </a:cubicBezTo>
                  <a:cubicBezTo>
                    <a:pt x="480" y="2677"/>
                    <a:pt x="480" y="2677"/>
                    <a:pt x="480" y="2677"/>
                  </a:cubicBezTo>
                  <a:cubicBezTo>
                    <a:pt x="482" y="2680"/>
                    <a:pt x="482" y="2680"/>
                    <a:pt x="482" y="2680"/>
                  </a:cubicBezTo>
                  <a:cubicBezTo>
                    <a:pt x="493" y="2672"/>
                    <a:pt x="493" y="2672"/>
                    <a:pt x="493" y="2672"/>
                  </a:cubicBezTo>
                  <a:cubicBezTo>
                    <a:pt x="494" y="2671"/>
                    <a:pt x="494" y="2670"/>
                    <a:pt x="494" y="2669"/>
                  </a:cubicBezTo>
                  <a:cubicBezTo>
                    <a:pt x="494" y="2667"/>
                    <a:pt x="494" y="2666"/>
                    <a:pt x="492" y="2665"/>
                  </a:cubicBezTo>
                  <a:cubicBezTo>
                    <a:pt x="492" y="2665"/>
                    <a:pt x="492" y="2665"/>
                    <a:pt x="492" y="2665"/>
                  </a:cubicBezTo>
                  <a:cubicBezTo>
                    <a:pt x="490" y="2669"/>
                    <a:pt x="490" y="2669"/>
                    <a:pt x="490" y="2669"/>
                  </a:cubicBezTo>
                  <a:cubicBezTo>
                    <a:pt x="492" y="2672"/>
                    <a:pt x="492" y="2672"/>
                    <a:pt x="492" y="2672"/>
                  </a:cubicBezTo>
                  <a:cubicBezTo>
                    <a:pt x="506" y="2664"/>
                    <a:pt x="506" y="2664"/>
                    <a:pt x="506" y="2664"/>
                  </a:cubicBezTo>
                  <a:cubicBezTo>
                    <a:pt x="507" y="2664"/>
                    <a:pt x="508" y="2662"/>
                    <a:pt x="508" y="2661"/>
                  </a:cubicBezTo>
                  <a:cubicBezTo>
                    <a:pt x="508" y="2660"/>
                    <a:pt x="507" y="2658"/>
                    <a:pt x="506" y="2657"/>
                  </a:cubicBezTo>
                  <a:cubicBezTo>
                    <a:pt x="502" y="2655"/>
                    <a:pt x="502" y="2655"/>
                    <a:pt x="502" y="2655"/>
                  </a:cubicBezTo>
                  <a:cubicBezTo>
                    <a:pt x="500" y="2658"/>
                    <a:pt x="500" y="2658"/>
                    <a:pt x="500" y="2658"/>
                  </a:cubicBezTo>
                  <a:cubicBezTo>
                    <a:pt x="503" y="2660"/>
                    <a:pt x="503" y="2660"/>
                    <a:pt x="503" y="2660"/>
                  </a:cubicBezTo>
                  <a:cubicBezTo>
                    <a:pt x="500" y="2658"/>
                    <a:pt x="500" y="2658"/>
                    <a:pt x="500" y="2658"/>
                  </a:cubicBezTo>
                  <a:cubicBezTo>
                    <a:pt x="503" y="2661"/>
                    <a:pt x="503" y="2661"/>
                    <a:pt x="503" y="2661"/>
                  </a:cubicBezTo>
                  <a:cubicBezTo>
                    <a:pt x="503" y="2661"/>
                    <a:pt x="503" y="2661"/>
                    <a:pt x="503" y="2660"/>
                  </a:cubicBezTo>
                  <a:cubicBezTo>
                    <a:pt x="500" y="2658"/>
                    <a:pt x="500" y="2658"/>
                    <a:pt x="500" y="2658"/>
                  </a:cubicBezTo>
                  <a:cubicBezTo>
                    <a:pt x="503" y="2661"/>
                    <a:pt x="503" y="2661"/>
                    <a:pt x="503" y="2661"/>
                  </a:cubicBezTo>
                  <a:cubicBezTo>
                    <a:pt x="501" y="2659"/>
                    <a:pt x="501" y="2659"/>
                    <a:pt x="501" y="2659"/>
                  </a:cubicBezTo>
                  <a:cubicBezTo>
                    <a:pt x="502" y="2661"/>
                    <a:pt x="502" y="2661"/>
                    <a:pt x="502" y="2661"/>
                  </a:cubicBezTo>
                  <a:cubicBezTo>
                    <a:pt x="503" y="2661"/>
                    <a:pt x="503" y="2661"/>
                    <a:pt x="503" y="2661"/>
                  </a:cubicBezTo>
                  <a:cubicBezTo>
                    <a:pt x="501" y="2659"/>
                    <a:pt x="501" y="2659"/>
                    <a:pt x="501" y="2659"/>
                  </a:cubicBezTo>
                  <a:cubicBezTo>
                    <a:pt x="502" y="2661"/>
                    <a:pt x="502" y="2661"/>
                    <a:pt x="502" y="2661"/>
                  </a:cubicBezTo>
                  <a:cubicBezTo>
                    <a:pt x="502" y="2661"/>
                    <a:pt x="502" y="2661"/>
                    <a:pt x="502" y="2661"/>
                  </a:cubicBezTo>
                  <a:cubicBezTo>
                    <a:pt x="502" y="2661"/>
                    <a:pt x="502" y="2661"/>
                    <a:pt x="502" y="2661"/>
                  </a:cubicBezTo>
                  <a:cubicBezTo>
                    <a:pt x="502" y="2661"/>
                    <a:pt x="502" y="2661"/>
                    <a:pt x="502" y="2661"/>
                  </a:cubicBezTo>
                  <a:cubicBezTo>
                    <a:pt x="502" y="2661"/>
                    <a:pt x="502" y="2661"/>
                    <a:pt x="502" y="2661"/>
                  </a:cubicBezTo>
                  <a:cubicBezTo>
                    <a:pt x="502" y="2661"/>
                    <a:pt x="502" y="2661"/>
                    <a:pt x="502" y="2661"/>
                  </a:cubicBezTo>
                  <a:cubicBezTo>
                    <a:pt x="503" y="2661"/>
                    <a:pt x="504" y="2661"/>
                    <a:pt x="505" y="2660"/>
                  </a:cubicBezTo>
                  <a:cubicBezTo>
                    <a:pt x="507" y="2659"/>
                    <a:pt x="509" y="2658"/>
                    <a:pt x="512" y="2657"/>
                  </a:cubicBezTo>
                  <a:cubicBezTo>
                    <a:pt x="514" y="2656"/>
                    <a:pt x="515" y="2655"/>
                    <a:pt x="515" y="2655"/>
                  </a:cubicBezTo>
                  <a:cubicBezTo>
                    <a:pt x="517" y="2654"/>
                    <a:pt x="517" y="2653"/>
                    <a:pt x="517" y="2652"/>
                  </a:cubicBezTo>
                  <a:cubicBezTo>
                    <a:pt x="518" y="2650"/>
                    <a:pt x="517" y="2649"/>
                    <a:pt x="516" y="2648"/>
                  </a:cubicBezTo>
                  <a:cubicBezTo>
                    <a:pt x="513" y="2646"/>
                    <a:pt x="513" y="2646"/>
                    <a:pt x="513" y="2646"/>
                  </a:cubicBezTo>
                  <a:cubicBezTo>
                    <a:pt x="511" y="2650"/>
                    <a:pt x="511" y="2650"/>
                    <a:pt x="511" y="2650"/>
                  </a:cubicBezTo>
                  <a:cubicBezTo>
                    <a:pt x="513" y="2653"/>
                    <a:pt x="513" y="2653"/>
                    <a:pt x="513" y="2653"/>
                  </a:cubicBezTo>
                  <a:cubicBezTo>
                    <a:pt x="528" y="2642"/>
                    <a:pt x="528" y="2642"/>
                    <a:pt x="528" y="2642"/>
                  </a:cubicBezTo>
                  <a:cubicBezTo>
                    <a:pt x="530" y="2641"/>
                    <a:pt x="530" y="2640"/>
                    <a:pt x="530" y="2639"/>
                  </a:cubicBezTo>
                  <a:cubicBezTo>
                    <a:pt x="530" y="2637"/>
                    <a:pt x="529" y="2636"/>
                    <a:pt x="528" y="2635"/>
                  </a:cubicBezTo>
                  <a:cubicBezTo>
                    <a:pt x="528" y="2635"/>
                    <a:pt x="528" y="2635"/>
                    <a:pt x="528" y="2635"/>
                  </a:cubicBezTo>
                  <a:cubicBezTo>
                    <a:pt x="525" y="2638"/>
                    <a:pt x="525" y="2638"/>
                    <a:pt x="525" y="2638"/>
                  </a:cubicBezTo>
                  <a:cubicBezTo>
                    <a:pt x="528" y="2641"/>
                    <a:pt x="528" y="2641"/>
                    <a:pt x="528" y="2641"/>
                  </a:cubicBezTo>
                  <a:cubicBezTo>
                    <a:pt x="539" y="2631"/>
                    <a:pt x="539" y="2631"/>
                    <a:pt x="539" y="2631"/>
                  </a:cubicBezTo>
                  <a:cubicBezTo>
                    <a:pt x="540" y="2630"/>
                    <a:pt x="541" y="2629"/>
                    <a:pt x="541" y="2628"/>
                  </a:cubicBezTo>
                  <a:cubicBezTo>
                    <a:pt x="540" y="2626"/>
                    <a:pt x="540" y="2625"/>
                    <a:pt x="539" y="2625"/>
                  </a:cubicBezTo>
                  <a:cubicBezTo>
                    <a:pt x="537" y="2624"/>
                    <a:pt x="537" y="2624"/>
                    <a:pt x="537" y="2624"/>
                  </a:cubicBezTo>
                  <a:cubicBezTo>
                    <a:pt x="535" y="2627"/>
                    <a:pt x="535" y="2627"/>
                    <a:pt x="535" y="2627"/>
                  </a:cubicBezTo>
                  <a:cubicBezTo>
                    <a:pt x="538" y="2630"/>
                    <a:pt x="538" y="2630"/>
                    <a:pt x="538" y="2630"/>
                  </a:cubicBezTo>
                  <a:cubicBezTo>
                    <a:pt x="547" y="2622"/>
                    <a:pt x="547" y="2622"/>
                    <a:pt x="547" y="2622"/>
                  </a:cubicBezTo>
                  <a:cubicBezTo>
                    <a:pt x="548" y="2621"/>
                    <a:pt x="549" y="2620"/>
                    <a:pt x="549" y="2619"/>
                  </a:cubicBezTo>
                  <a:cubicBezTo>
                    <a:pt x="549" y="2617"/>
                    <a:pt x="548" y="2616"/>
                    <a:pt x="547" y="2615"/>
                  </a:cubicBezTo>
                  <a:cubicBezTo>
                    <a:pt x="546" y="2615"/>
                    <a:pt x="546" y="2615"/>
                    <a:pt x="546" y="2615"/>
                  </a:cubicBezTo>
                  <a:cubicBezTo>
                    <a:pt x="544" y="2618"/>
                    <a:pt x="544" y="2618"/>
                    <a:pt x="544" y="2618"/>
                  </a:cubicBezTo>
                  <a:cubicBezTo>
                    <a:pt x="546" y="2622"/>
                    <a:pt x="546" y="2622"/>
                    <a:pt x="546" y="2622"/>
                  </a:cubicBezTo>
                  <a:cubicBezTo>
                    <a:pt x="561" y="2613"/>
                    <a:pt x="561" y="2613"/>
                    <a:pt x="561" y="2613"/>
                  </a:cubicBezTo>
                  <a:cubicBezTo>
                    <a:pt x="562" y="2612"/>
                    <a:pt x="563" y="2611"/>
                    <a:pt x="563" y="2609"/>
                  </a:cubicBezTo>
                  <a:cubicBezTo>
                    <a:pt x="563" y="2608"/>
                    <a:pt x="562" y="2607"/>
                    <a:pt x="561" y="2606"/>
                  </a:cubicBezTo>
                  <a:cubicBezTo>
                    <a:pt x="559" y="2605"/>
                    <a:pt x="559" y="2605"/>
                    <a:pt x="559" y="2605"/>
                  </a:cubicBezTo>
                  <a:cubicBezTo>
                    <a:pt x="557" y="2608"/>
                    <a:pt x="557" y="2608"/>
                    <a:pt x="557" y="2608"/>
                  </a:cubicBezTo>
                  <a:cubicBezTo>
                    <a:pt x="560" y="2610"/>
                    <a:pt x="560" y="2610"/>
                    <a:pt x="560" y="2610"/>
                  </a:cubicBezTo>
                  <a:cubicBezTo>
                    <a:pt x="557" y="2608"/>
                    <a:pt x="557" y="2608"/>
                    <a:pt x="557" y="2608"/>
                  </a:cubicBezTo>
                  <a:cubicBezTo>
                    <a:pt x="560" y="2611"/>
                    <a:pt x="560" y="2611"/>
                    <a:pt x="560" y="2611"/>
                  </a:cubicBezTo>
                  <a:cubicBezTo>
                    <a:pt x="560" y="2611"/>
                    <a:pt x="560" y="2611"/>
                    <a:pt x="560" y="2610"/>
                  </a:cubicBezTo>
                  <a:cubicBezTo>
                    <a:pt x="557" y="2608"/>
                    <a:pt x="557" y="2608"/>
                    <a:pt x="557" y="2608"/>
                  </a:cubicBezTo>
                  <a:cubicBezTo>
                    <a:pt x="560" y="2611"/>
                    <a:pt x="560" y="2611"/>
                    <a:pt x="560" y="2611"/>
                  </a:cubicBezTo>
                  <a:cubicBezTo>
                    <a:pt x="558" y="2609"/>
                    <a:pt x="558" y="2609"/>
                    <a:pt x="558" y="2609"/>
                  </a:cubicBezTo>
                  <a:cubicBezTo>
                    <a:pt x="559" y="2611"/>
                    <a:pt x="559" y="2611"/>
                    <a:pt x="559" y="2611"/>
                  </a:cubicBezTo>
                  <a:cubicBezTo>
                    <a:pt x="560" y="2611"/>
                    <a:pt x="560" y="2611"/>
                    <a:pt x="560" y="2611"/>
                  </a:cubicBezTo>
                  <a:cubicBezTo>
                    <a:pt x="558" y="2609"/>
                    <a:pt x="558" y="2609"/>
                    <a:pt x="558" y="2609"/>
                  </a:cubicBezTo>
                  <a:cubicBezTo>
                    <a:pt x="559" y="2611"/>
                    <a:pt x="559" y="2611"/>
                    <a:pt x="559" y="2611"/>
                  </a:cubicBezTo>
                  <a:cubicBezTo>
                    <a:pt x="559" y="2611"/>
                    <a:pt x="559" y="2611"/>
                    <a:pt x="559" y="2611"/>
                  </a:cubicBezTo>
                  <a:cubicBezTo>
                    <a:pt x="560" y="2611"/>
                    <a:pt x="560" y="2611"/>
                    <a:pt x="560" y="2611"/>
                  </a:cubicBezTo>
                  <a:cubicBezTo>
                    <a:pt x="562" y="2609"/>
                    <a:pt x="566" y="2607"/>
                    <a:pt x="569" y="2606"/>
                  </a:cubicBezTo>
                  <a:cubicBezTo>
                    <a:pt x="572" y="2604"/>
                    <a:pt x="574" y="2603"/>
                    <a:pt x="574" y="2603"/>
                  </a:cubicBezTo>
                  <a:cubicBezTo>
                    <a:pt x="576" y="2602"/>
                    <a:pt x="576" y="2601"/>
                    <a:pt x="576" y="2599"/>
                  </a:cubicBezTo>
                  <a:cubicBezTo>
                    <a:pt x="576" y="2598"/>
                    <a:pt x="576" y="2597"/>
                    <a:pt x="575" y="2596"/>
                  </a:cubicBezTo>
                  <a:cubicBezTo>
                    <a:pt x="574" y="2596"/>
                    <a:pt x="574" y="2596"/>
                    <a:pt x="574" y="2596"/>
                  </a:cubicBezTo>
                  <a:cubicBezTo>
                    <a:pt x="572" y="2599"/>
                    <a:pt x="572" y="2599"/>
                    <a:pt x="572" y="2599"/>
                  </a:cubicBezTo>
                  <a:cubicBezTo>
                    <a:pt x="575" y="2601"/>
                    <a:pt x="575" y="2601"/>
                    <a:pt x="575" y="2601"/>
                  </a:cubicBezTo>
                  <a:cubicBezTo>
                    <a:pt x="585" y="2589"/>
                    <a:pt x="585" y="2589"/>
                    <a:pt x="585" y="2589"/>
                  </a:cubicBezTo>
                  <a:cubicBezTo>
                    <a:pt x="586" y="2588"/>
                    <a:pt x="586" y="2587"/>
                    <a:pt x="586" y="2586"/>
                  </a:cubicBezTo>
                  <a:cubicBezTo>
                    <a:pt x="586" y="2585"/>
                    <a:pt x="585" y="2584"/>
                    <a:pt x="584" y="2583"/>
                  </a:cubicBezTo>
                  <a:cubicBezTo>
                    <a:pt x="580" y="2581"/>
                    <a:pt x="580" y="2581"/>
                    <a:pt x="580" y="2581"/>
                  </a:cubicBezTo>
                  <a:cubicBezTo>
                    <a:pt x="578" y="2584"/>
                    <a:pt x="578" y="2584"/>
                    <a:pt x="578" y="2584"/>
                  </a:cubicBezTo>
                  <a:cubicBezTo>
                    <a:pt x="582" y="2587"/>
                    <a:pt x="582" y="2587"/>
                    <a:pt x="582" y="2587"/>
                  </a:cubicBezTo>
                  <a:cubicBezTo>
                    <a:pt x="578" y="2584"/>
                    <a:pt x="578" y="2584"/>
                    <a:pt x="578" y="2584"/>
                  </a:cubicBezTo>
                  <a:cubicBezTo>
                    <a:pt x="581" y="2587"/>
                    <a:pt x="581" y="2587"/>
                    <a:pt x="581" y="2587"/>
                  </a:cubicBezTo>
                  <a:cubicBezTo>
                    <a:pt x="581" y="2587"/>
                    <a:pt x="581" y="2587"/>
                    <a:pt x="582" y="2587"/>
                  </a:cubicBezTo>
                  <a:cubicBezTo>
                    <a:pt x="578" y="2584"/>
                    <a:pt x="578" y="2584"/>
                    <a:pt x="578" y="2584"/>
                  </a:cubicBezTo>
                  <a:cubicBezTo>
                    <a:pt x="581" y="2587"/>
                    <a:pt x="581" y="2587"/>
                    <a:pt x="581" y="2587"/>
                  </a:cubicBezTo>
                  <a:cubicBezTo>
                    <a:pt x="579" y="2585"/>
                    <a:pt x="579" y="2585"/>
                    <a:pt x="579" y="2585"/>
                  </a:cubicBezTo>
                  <a:cubicBezTo>
                    <a:pt x="581" y="2588"/>
                    <a:pt x="581" y="2588"/>
                    <a:pt x="581" y="2588"/>
                  </a:cubicBezTo>
                  <a:cubicBezTo>
                    <a:pt x="581" y="2587"/>
                    <a:pt x="581" y="2587"/>
                    <a:pt x="581" y="2587"/>
                  </a:cubicBezTo>
                  <a:cubicBezTo>
                    <a:pt x="579" y="2585"/>
                    <a:pt x="579" y="2585"/>
                    <a:pt x="579" y="2585"/>
                  </a:cubicBezTo>
                  <a:cubicBezTo>
                    <a:pt x="581" y="2588"/>
                    <a:pt x="581" y="2588"/>
                    <a:pt x="581" y="2588"/>
                  </a:cubicBezTo>
                  <a:cubicBezTo>
                    <a:pt x="580" y="2587"/>
                    <a:pt x="580" y="2587"/>
                    <a:pt x="580" y="2587"/>
                  </a:cubicBezTo>
                  <a:cubicBezTo>
                    <a:pt x="581" y="2588"/>
                    <a:pt x="581" y="2588"/>
                    <a:pt x="581" y="2588"/>
                  </a:cubicBezTo>
                  <a:cubicBezTo>
                    <a:pt x="581" y="2588"/>
                    <a:pt x="581" y="2588"/>
                    <a:pt x="581" y="2588"/>
                  </a:cubicBezTo>
                  <a:cubicBezTo>
                    <a:pt x="580" y="2587"/>
                    <a:pt x="580" y="2587"/>
                    <a:pt x="580" y="2587"/>
                  </a:cubicBezTo>
                  <a:cubicBezTo>
                    <a:pt x="581" y="2588"/>
                    <a:pt x="581" y="2588"/>
                    <a:pt x="581" y="2588"/>
                  </a:cubicBezTo>
                  <a:cubicBezTo>
                    <a:pt x="581" y="2588"/>
                    <a:pt x="581" y="2587"/>
                    <a:pt x="582" y="2587"/>
                  </a:cubicBezTo>
                  <a:cubicBezTo>
                    <a:pt x="583" y="2586"/>
                    <a:pt x="587" y="2584"/>
                    <a:pt x="590" y="2583"/>
                  </a:cubicBezTo>
                  <a:cubicBezTo>
                    <a:pt x="593" y="2581"/>
                    <a:pt x="596" y="2580"/>
                    <a:pt x="596" y="2580"/>
                  </a:cubicBezTo>
                  <a:cubicBezTo>
                    <a:pt x="597" y="2579"/>
                    <a:pt x="598" y="2578"/>
                    <a:pt x="598" y="2577"/>
                  </a:cubicBezTo>
                  <a:cubicBezTo>
                    <a:pt x="598" y="2575"/>
                    <a:pt x="597" y="2574"/>
                    <a:pt x="596" y="2573"/>
                  </a:cubicBezTo>
                  <a:cubicBezTo>
                    <a:pt x="595" y="2572"/>
                    <a:pt x="595" y="2572"/>
                    <a:pt x="595" y="2572"/>
                  </a:cubicBezTo>
                  <a:cubicBezTo>
                    <a:pt x="593" y="2576"/>
                    <a:pt x="593" y="2576"/>
                    <a:pt x="593" y="2576"/>
                  </a:cubicBezTo>
                  <a:cubicBezTo>
                    <a:pt x="595" y="2579"/>
                    <a:pt x="595" y="2579"/>
                    <a:pt x="595" y="2579"/>
                  </a:cubicBezTo>
                  <a:cubicBezTo>
                    <a:pt x="606" y="2571"/>
                    <a:pt x="606" y="2571"/>
                    <a:pt x="606" y="2571"/>
                  </a:cubicBezTo>
                  <a:cubicBezTo>
                    <a:pt x="607" y="2571"/>
                    <a:pt x="608" y="2569"/>
                    <a:pt x="607" y="2568"/>
                  </a:cubicBezTo>
                  <a:cubicBezTo>
                    <a:pt x="607" y="2567"/>
                    <a:pt x="607" y="2565"/>
                    <a:pt x="606" y="2565"/>
                  </a:cubicBezTo>
                  <a:cubicBezTo>
                    <a:pt x="604" y="2564"/>
                    <a:pt x="604" y="2564"/>
                    <a:pt x="604" y="2564"/>
                  </a:cubicBezTo>
                  <a:cubicBezTo>
                    <a:pt x="602" y="2567"/>
                    <a:pt x="602" y="2567"/>
                    <a:pt x="602" y="2567"/>
                  </a:cubicBezTo>
                  <a:cubicBezTo>
                    <a:pt x="604" y="2570"/>
                    <a:pt x="604" y="2570"/>
                    <a:pt x="604" y="2570"/>
                  </a:cubicBezTo>
                  <a:cubicBezTo>
                    <a:pt x="617" y="2561"/>
                    <a:pt x="617" y="2561"/>
                    <a:pt x="617" y="2561"/>
                  </a:cubicBezTo>
                  <a:cubicBezTo>
                    <a:pt x="618" y="2560"/>
                    <a:pt x="619" y="2559"/>
                    <a:pt x="619" y="2557"/>
                  </a:cubicBezTo>
                  <a:cubicBezTo>
                    <a:pt x="619" y="2556"/>
                    <a:pt x="618" y="2555"/>
                    <a:pt x="617" y="2554"/>
                  </a:cubicBezTo>
                  <a:cubicBezTo>
                    <a:pt x="613" y="2552"/>
                    <a:pt x="613" y="2552"/>
                    <a:pt x="613" y="2552"/>
                  </a:cubicBezTo>
                  <a:cubicBezTo>
                    <a:pt x="611" y="2555"/>
                    <a:pt x="611" y="2555"/>
                    <a:pt x="611" y="2555"/>
                  </a:cubicBezTo>
                  <a:cubicBezTo>
                    <a:pt x="613" y="2559"/>
                    <a:pt x="613" y="2559"/>
                    <a:pt x="613" y="2559"/>
                  </a:cubicBezTo>
                  <a:cubicBezTo>
                    <a:pt x="630" y="2549"/>
                    <a:pt x="630" y="2549"/>
                    <a:pt x="630" y="2549"/>
                  </a:cubicBezTo>
                  <a:cubicBezTo>
                    <a:pt x="632" y="2549"/>
                    <a:pt x="633" y="2547"/>
                    <a:pt x="633" y="2546"/>
                  </a:cubicBezTo>
                  <a:cubicBezTo>
                    <a:pt x="633" y="2545"/>
                    <a:pt x="632" y="2543"/>
                    <a:pt x="631" y="2542"/>
                  </a:cubicBezTo>
                  <a:cubicBezTo>
                    <a:pt x="629" y="2542"/>
                    <a:pt x="629" y="2542"/>
                    <a:pt x="629" y="2542"/>
                  </a:cubicBezTo>
                  <a:cubicBezTo>
                    <a:pt x="627" y="2545"/>
                    <a:pt x="627" y="2545"/>
                    <a:pt x="627" y="2545"/>
                  </a:cubicBezTo>
                  <a:cubicBezTo>
                    <a:pt x="630" y="2547"/>
                    <a:pt x="630" y="2547"/>
                    <a:pt x="630" y="2547"/>
                  </a:cubicBezTo>
                  <a:cubicBezTo>
                    <a:pt x="638" y="2538"/>
                    <a:pt x="638" y="2538"/>
                    <a:pt x="638" y="2538"/>
                  </a:cubicBezTo>
                  <a:cubicBezTo>
                    <a:pt x="638" y="2538"/>
                    <a:pt x="639" y="2536"/>
                    <a:pt x="639" y="2535"/>
                  </a:cubicBezTo>
                  <a:cubicBezTo>
                    <a:pt x="638" y="2534"/>
                    <a:pt x="638" y="2533"/>
                    <a:pt x="637" y="2533"/>
                  </a:cubicBezTo>
                  <a:cubicBezTo>
                    <a:pt x="636" y="2532"/>
                    <a:pt x="636" y="2532"/>
                    <a:pt x="636" y="2532"/>
                  </a:cubicBezTo>
                  <a:cubicBezTo>
                    <a:pt x="634" y="2536"/>
                    <a:pt x="634" y="2536"/>
                    <a:pt x="634" y="2536"/>
                  </a:cubicBezTo>
                  <a:cubicBezTo>
                    <a:pt x="636" y="2540"/>
                    <a:pt x="636" y="2540"/>
                    <a:pt x="636" y="2540"/>
                  </a:cubicBezTo>
                  <a:cubicBezTo>
                    <a:pt x="654" y="2533"/>
                    <a:pt x="654" y="2533"/>
                    <a:pt x="654" y="2533"/>
                  </a:cubicBezTo>
                  <a:cubicBezTo>
                    <a:pt x="655" y="2533"/>
                    <a:pt x="656" y="2532"/>
                    <a:pt x="657" y="2530"/>
                  </a:cubicBezTo>
                  <a:cubicBezTo>
                    <a:pt x="657" y="2529"/>
                    <a:pt x="656" y="2527"/>
                    <a:pt x="655" y="2526"/>
                  </a:cubicBezTo>
                  <a:cubicBezTo>
                    <a:pt x="653" y="2525"/>
                    <a:pt x="653" y="2525"/>
                    <a:pt x="653" y="2525"/>
                  </a:cubicBezTo>
                  <a:cubicBezTo>
                    <a:pt x="650" y="2528"/>
                    <a:pt x="650" y="2528"/>
                    <a:pt x="650" y="2528"/>
                  </a:cubicBezTo>
                  <a:cubicBezTo>
                    <a:pt x="653" y="2532"/>
                    <a:pt x="653" y="2532"/>
                    <a:pt x="653" y="2532"/>
                  </a:cubicBezTo>
                  <a:cubicBezTo>
                    <a:pt x="664" y="2525"/>
                    <a:pt x="664" y="2525"/>
                    <a:pt x="664" y="2525"/>
                  </a:cubicBezTo>
                  <a:cubicBezTo>
                    <a:pt x="665" y="2524"/>
                    <a:pt x="666" y="2523"/>
                    <a:pt x="666" y="2521"/>
                  </a:cubicBezTo>
                  <a:cubicBezTo>
                    <a:pt x="666" y="2520"/>
                    <a:pt x="665" y="2519"/>
                    <a:pt x="664" y="2518"/>
                  </a:cubicBezTo>
                  <a:cubicBezTo>
                    <a:pt x="660" y="2516"/>
                    <a:pt x="660" y="2516"/>
                    <a:pt x="660" y="2516"/>
                  </a:cubicBezTo>
                  <a:cubicBezTo>
                    <a:pt x="658" y="2519"/>
                    <a:pt x="658" y="2519"/>
                    <a:pt x="658" y="2519"/>
                  </a:cubicBezTo>
                  <a:cubicBezTo>
                    <a:pt x="660" y="2523"/>
                    <a:pt x="660" y="2523"/>
                    <a:pt x="660" y="2523"/>
                  </a:cubicBezTo>
                  <a:cubicBezTo>
                    <a:pt x="674" y="2515"/>
                    <a:pt x="674" y="2515"/>
                    <a:pt x="674" y="2515"/>
                  </a:cubicBezTo>
                  <a:cubicBezTo>
                    <a:pt x="675" y="2515"/>
                    <a:pt x="676" y="2513"/>
                    <a:pt x="676" y="2512"/>
                  </a:cubicBezTo>
                  <a:cubicBezTo>
                    <a:pt x="676" y="2510"/>
                    <a:pt x="675" y="2509"/>
                    <a:pt x="674" y="2508"/>
                  </a:cubicBezTo>
                  <a:cubicBezTo>
                    <a:pt x="670" y="2506"/>
                    <a:pt x="670" y="2506"/>
                    <a:pt x="670" y="2506"/>
                  </a:cubicBezTo>
                  <a:cubicBezTo>
                    <a:pt x="668" y="2509"/>
                    <a:pt x="668" y="2509"/>
                    <a:pt x="668" y="2509"/>
                  </a:cubicBezTo>
                  <a:cubicBezTo>
                    <a:pt x="670" y="2513"/>
                    <a:pt x="670" y="2513"/>
                    <a:pt x="670" y="2513"/>
                  </a:cubicBezTo>
                  <a:cubicBezTo>
                    <a:pt x="687" y="2504"/>
                    <a:pt x="687" y="2504"/>
                    <a:pt x="687" y="2504"/>
                  </a:cubicBezTo>
                  <a:cubicBezTo>
                    <a:pt x="688" y="2504"/>
                    <a:pt x="689" y="2502"/>
                    <a:pt x="689" y="2501"/>
                  </a:cubicBezTo>
                  <a:cubicBezTo>
                    <a:pt x="689" y="2499"/>
                    <a:pt x="689" y="2498"/>
                    <a:pt x="687" y="2497"/>
                  </a:cubicBezTo>
                  <a:cubicBezTo>
                    <a:pt x="683" y="2495"/>
                    <a:pt x="683" y="2495"/>
                    <a:pt x="683" y="2495"/>
                  </a:cubicBezTo>
                  <a:cubicBezTo>
                    <a:pt x="681" y="2498"/>
                    <a:pt x="681" y="2498"/>
                    <a:pt x="681" y="2498"/>
                  </a:cubicBezTo>
                  <a:cubicBezTo>
                    <a:pt x="683" y="2501"/>
                    <a:pt x="683" y="2501"/>
                    <a:pt x="683" y="2501"/>
                  </a:cubicBezTo>
                  <a:cubicBezTo>
                    <a:pt x="695" y="2493"/>
                    <a:pt x="695" y="2493"/>
                    <a:pt x="695" y="2493"/>
                  </a:cubicBezTo>
                  <a:cubicBezTo>
                    <a:pt x="696" y="2492"/>
                    <a:pt x="697" y="2491"/>
                    <a:pt x="697" y="2489"/>
                  </a:cubicBezTo>
                  <a:cubicBezTo>
                    <a:pt x="697" y="2488"/>
                    <a:pt x="696" y="2487"/>
                    <a:pt x="695" y="2486"/>
                  </a:cubicBezTo>
                  <a:cubicBezTo>
                    <a:pt x="693" y="2485"/>
                    <a:pt x="693" y="2485"/>
                    <a:pt x="693" y="2485"/>
                  </a:cubicBezTo>
                  <a:cubicBezTo>
                    <a:pt x="691" y="2489"/>
                    <a:pt x="691" y="2489"/>
                    <a:pt x="691" y="2489"/>
                  </a:cubicBezTo>
                  <a:cubicBezTo>
                    <a:pt x="693" y="2492"/>
                    <a:pt x="693" y="2492"/>
                    <a:pt x="693" y="2492"/>
                  </a:cubicBezTo>
                  <a:cubicBezTo>
                    <a:pt x="705" y="2484"/>
                    <a:pt x="705" y="2484"/>
                    <a:pt x="705" y="2484"/>
                  </a:cubicBezTo>
                  <a:cubicBezTo>
                    <a:pt x="706" y="2483"/>
                    <a:pt x="707" y="2482"/>
                    <a:pt x="707" y="2480"/>
                  </a:cubicBezTo>
                  <a:cubicBezTo>
                    <a:pt x="707" y="2479"/>
                    <a:pt x="706" y="2478"/>
                    <a:pt x="705" y="2477"/>
                  </a:cubicBezTo>
                  <a:cubicBezTo>
                    <a:pt x="704" y="2476"/>
                    <a:pt x="704" y="2476"/>
                    <a:pt x="704" y="2476"/>
                  </a:cubicBezTo>
                  <a:cubicBezTo>
                    <a:pt x="701" y="2480"/>
                    <a:pt x="701" y="2480"/>
                    <a:pt x="701" y="2480"/>
                  </a:cubicBezTo>
                  <a:cubicBezTo>
                    <a:pt x="704" y="2483"/>
                    <a:pt x="704" y="2483"/>
                    <a:pt x="704" y="2483"/>
                  </a:cubicBezTo>
                  <a:cubicBezTo>
                    <a:pt x="714" y="2477"/>
                    <a:pt x="714" y="2477"/>
                    <a:pt x="714" y="2477"/>
                  </a:cubicBezTo>
                  <a:cubicBezTo>
                    <a:pt x="715" y="2476"/>
                    <a:pt x="715" y="2475"/>
                    <a:pt x="715" y="2473"/>
                  </a:cubicBezTo>
                  <a:cubicBezTo>
                    <a:pt x="715" y="2472"/>
                    <a:pt x="715" y="2471"/>
                    <a:pt x="713" y="2470"/>
                  </a:cubicBezTo>
                  <a:cubicBezTo>
                    <a:pt x="712" y="2469"/>
                    <a:pt x="712" y="2469"/>
                    <a:pt x="712" y="2469"/>
                  </a:cubicBezTo>
                  <a:cubicBezTo>
                    <a:pt x="710" y="2472"/>
                    <a:pt x="710" y="2472"/>
                    <a:pt x="710" y="2472"/>
                  </a:cubicBezTo>
                  <a:cubicBezTo>
                    <a:pt x="713" y="2475"/>
                    <a:pt x="713" y="2475"/>
                    <a:pt x="713" y="2475"/>
                  </a:cubicBezTo>
                  <a:cubicBezTo>
                    <a:pt x="723" y="2465"/>
                    <a:pt x="723" y="2465"/>
                    <a:pt x="723" y="2465"/>
                  </a:cubicBezTo>
                  <a:cubicBezTo>
                    <a:pt x="723" y="2464"/>
                    <a:pt x="724" y="2463"/>
                    <a:pt x="724" y="2461"/>
                  </a:cubicBezTo>
                  <a:cubicBezTo>
                    <a:pt x="724" y="2460"/>
                    <a:pt x="723" y="2459"/>
                    <a:pt x="722" y="2459"/>
                  </a:cubicBezTo>
                  <a:cubicBezTo>
                    <a:pt x="720" y="2458"/>
                    <a:pt x="720" y="2458"/>
                    <a:pt x="720" y="2458"/>
                  </a:cubicBezTo>
                  <a:cubicBezTo>
                    <a:pt x="718" y="2461"/>
                    <a:pt x="718" y="2461"/>
                    <a:pt x="718" y="2461"/>
                  </a:cubicBezTo>
                  <a:cubicBezTo>
                    <a:pt x="719" y="2465"/>
                    <a:pt x="719" y="2465"/>
                    <a:pt x="719" y="2465"/>
                  </a:cubicBezTo>
                  <a:cubicBezTo>
                    <a:pt x="736" y="2461"/>
                    <a:pt x="736" y="2461"/>
                    <a:pt x="736" y="2461"/>
                  </a:cubicBezTo>
                  <a:cubicBezTo>
                    <a:pt x="738" y="2460"/>
                    <a:pt x="739" y="2459"/>
                    <a:pt x="739" y="2457"/>
                  </a:cubicBezTo>
                  <a:cubicBezTo>
                    <a:pt x="739" y="2456"/>
                    <a:pt x="739" y="2454"/>
                    <a:pt x="737" y="2453"/>
                  </a:cubicBezTo>
                  <a:cubicBezTo>
                    <a:pt x="734" y="2451"/>
                    <a:pt x="734" y="2451"/>
                    <a:pt x="734" y="2451"/>
                  </a:cubicBezTo>
                  <a:cubicBezTo>
                    <a:pt x="731" y="2454"/>
                    <a:pt x="731" y="2454"/>
                    <a:pt x="731" y="2454"/>
                  </a:cubicBezTo>
                  <a:cubicBezTo>
                    <a:pt x="734" y="2458"/>
                    <a:pt x="734" y="2458"/>
                    <a:pt x="734" y="2458"/>
                  </a:cubicBezTo>
                  <a:cubicBezTo>
                    <a:pt x="746" y="2449"/>
                    <a:pt x="746" y="2449"/>
                    <a:pt x="746" y="2449"/>
                  </a:cubicBezTo>
                  <a:cubicBezTo>
                    <a:pt x="747" y="2448"/>
                    <a:pt x="747" y="2447"/>
                    <a:pt x="747" y="2445"/>
                  </a:cubicBezTo>
                  <a:cubicBezTo>
                    <a:pt x="747" y="2444"/>
                    <a:pt x="746" y="2443"/>
                    <a:pt x="745" y="2442"/>
                  </a:cubicBezTo>
                  <a:cubicBezTo>
                    <a:pt x="744" y="2441"/>
                    <a:pt x="744" y="2441"/>
                    <a:pt x="744" y="2441"/>
                  </a:cubicBezTo>
                  <a:cubicBezTo>
                    <a:pt x="742" y="2445"/>
                    <a:pt x="742" y="2445"/>
                    <a:pt x="742" y="2445"/>
                  </a:cubicBezTo>
                  <a:cubicBezTo>
                    <a:pt x="743" y="2448"/>
                    <a:pt x="743" y="2448"/>
                    <a:pt x="743" y="2448"/>
                  </a:cubicBezTo>
                  <a:cubicBezTo>
                    <a:pt x="761" y="2440"/>
                    <a:pt x="761" y="2440"/>
                    <a:pt x="761" y="2440"/>
                  </a:cubicBezTo>
                  <a:cubicBezTo>
                    <a:pt x="762" y="2440"/>
                    <a:pt x="763" y="2438"/>
                    <a:pt x="763" y="2437"/>
                  </a:cubicBezTo>
                  <a:cubicBezTo>
                    <a:pt x="763" y="2435"/>
                    <a:pt x="762" y="2434"/>
                    <a:pt x="761" y="2433"/>
                  </a:cubicBezTo>
                  <a:cubicBezTo>
                    <a:pt x="758" y="2431"/>
                    <a:pt x="758" y="2431"/>
                    <a:pt x="758" y="2431"/>
                  </a:cubicBezTo>
                  <a:cubicBezTo>
                    <a:pt x="756" y="2434"/>
                    <a:pt x="756" y="2434"/>
                    <a:pt x="756" y="2434"/>
                  </a:cubicBezTo>
                  <a:cubicBezTo>
                    <a:pt x="758" y="2438"/>
                    <a:pt x="758" y="2438"/>
                    <a:pt x="758" y="2438"/>
                  </a:cubicBezTo>
                  <a:cubicBezTo>
                    <a:pt x="769" y="2429"/>
                    <a:pt x="769" y="2429"/>
                    <a:pt x="769" y="2429"/>
                  </a:cubicBezTo>
                  <a:cubicBezTo>
                    <a:pt x="769" y="2428"/>
                    <a:pt x="770" y="2427"/>
                    <a:pt x="770" y="2426"/>
                  </a:cubicBezTo>
                  <a:cubicBezTo>
                    <a:pt x="770" y="2424"/>
                    <a:pt x="769" y="2423"/>
                    <a:pt x="768" y="2423"/>
                  </a:cubicBezTo>
                  <a:cubicBezTo>
                    <a:pt x="767" y="2422"/>
                    <a:pt x="767" y="2422"/>
                    <a:pt x="767" y="2422"/>
                  </a:cubicBezTo>
                  <a:cubicBezTo>
                    <a:pt x="765" y="2425"/>
                    <a:pt x="765" y="2425"/>
                    <a:pt x="765" y="2425"/>
                  </a:cubicBezTo>
                  <a:cubicBezTo>
                    <a:pt x="767" y="2428"/>
                    <a:pt x="767" y="2428"/>
                    <a:pt x="767" y="2428"/>
                  </a:cubicBezTo>
                  <a:cubicBezTo>
                    <a:pt x="777" y="2423"/>
                    <a:pt x="777" y="2423"/>
                    <a:pt x="777" y="2423"/>
                  </a:cubicBezTo>
                  <a:cubicBezTo>
                    <a:pt x="778" y="2422"/>
                    <a:pt x="779" y="2421"/>
                    <a:pt x="779" y="2419"/>
                  </a:cubicBezTo>
                  <a:cubicBezTo>
                    <a:pt x="779" y="2418"/>
                    <a:pt x="778" y="2416"/>
                    <a:pt x="777" y="2416"/>
                  </a:cubicBezTo>
                  <a:cubicBezTo>
                    <a:pt x="775" y="2415"/>
                    <a:pt x="775" y="2415"/>
                    <a:pt x="775" y="2415"/>
                  </a:cubicBezTo>
                  <a:cubicBezTo>
                    <a:pt x="773" y="2418"/>
                    <a:pt x="773" y="2418"/>
                    <a:pt x="773" y="2418"/>
                  </a:cubicBezTo>
                  <a:cubicBezTo>
                    <a:pt x="776" y="2421"/>
                    <a:pt x="776" y="2421"/>
                    <a:pt x="776" y="2421"/>
                  </a:cubicBezTo>
                  <a:cubicBezTo>
                    <a:pt x="786" y="2414"/>
                    <a:pt x="786" y="2414"/>
                    <a:pt x="786" y="2414"/>
                  </a:cubicBezTo>
                  <a:cubicBezTo>
                    <a:pt x="787" y="2413"/>
                    <a:pt x="788" y="2412"/>
                    <a:pt x="788" y="2410"/>
                  </a:cubicBezTo>
                  <a:cubicBezTo>
                    <a:pt x="788" y="2409"/>
                    <a:pt x="787" y="2408"/>
                    <a:pt x="786" y="2407"/>
                  </a:cubicBezTo>
                  <a:cubicBezTo>
                    <a:pt x="784" y="2406"/>
                    <a:pt x="784" y="2406"/>
                    <a:pt x="784" y="2406"/>
                  </a:cubicBezTo>
                  <a:cubicBezTo>
                    <a:pt x="782" y="2410"/>
                    <a:pt x="782" y="2410"/>
                    <a:pt x="782" y="2410"/>
                  </a:cubicBezTo>
                  <a:cubicBezTo>
                    <a:pt x="785" y="2412"/>
                    <a:pt x="785" y="2412"/>
                    <a:pt x="785" y="2412"/>
                  </a:cubicBezTo>
                  <a:cubicBezTo>
                    <a:pt x="795" y="2402"/>
                    <a:pt x="795" y="2402"/>
                    <a:pt x="795" y="2402"/>
                  </a:cubicBezTo>
                  <a:cubicBezTo>
                    <a:pt x="796" y="2401"/>
                    <a:pt x="797" y="2400"/>
                    <a:pt x="797" y="2398"/>
                  </a:cubicBezTo>
                  <a:cubicBezTo>
                    <a:pt x="796" y="2397"/>
                    <a:pt x="796" y="2396"/>
                    <a:pt x="795" y="2395"/>
                  </a:cubicBezTo>
                  <a:cubicBezTo>
                    <a:pt x="793" y="2394"/>
                    <a:pt x="793" y="2394"/>
                    <a:pt x="793" y="2394"/>
                  </a:cubicBezTo>
                  <a:cubicBezTo>
                    <a:pt x="791" y="2398"/>
                    <a:pt x="791" y="2398"/>
                    <a:pt x="791" y="2398"/>
                  </a:cubicBezTo>
                  <a:cubicBezTo>
                    <a:pt x="792" y="2401"/>
                    <a:pt x="792" y="2401"/>
                    <a:pt x="792" y="2401"/>
                  </a:cubicBezTo>
                  <a:cubicBezTo>
                    <a:pt x="808" y="2395"/>
                    <a:pt x="808" y="2395"/>
                    <a:pt x="808" y="2395"/>
                  </a:cubicBezTo>
                  <a:cubicBezTo>
                    <a:pt x="810" y="2394"/>
                    <a:pt x="810" y="2393"/>
                    <a:pt x="811" y="2391"/>
                  </a:cubicBezTo>
                  <a:cubicBezTo>
                    <a:pt x="811" y="2390"/>
                    <a:pt x="810" y="2388"/>
                    <a:pt x="809" y="2387"/>
                  </a:cubicBezTo>
                  <a:cubicBezTo>
                    <a:pt x="807" y="2387"/>
                    <a:pt x="807" y="2387"/>
                    <a:pt x="807" y="2387"/>
                  </a:cubicBezTo>
                  <a:cubicBezTo>
                    <a:pt x="805" y="2390"/>
                    <a:pt x="805" y="2390"/>
                    <a:pt x="805" y="2390"/>
                  </a:cubicBezTo>
                  <a:cubicBezTo>
                    <a:pt x="807" y="2394"/>
                    <a:pt x="807" y="2394"/>
                    <a:pt x="807" y="2394"/>
                  </a:cubicBezTo>
                  <a:cubicBezTo>
                    <a:pt x="822" y="2386"/>
                    <a:pt x="822" y="2386"/>
                    <a:pt x="822" y="2386"/>
                  </a:cubicBezTo>
                  <a:cubicBezTo>
                    <a:pt x="823" y="2385"/>
                    <a:pt x="824" y="2384"/>
                    <a:pt x="824" y="2383"/>
                  </a:cubicBezTo>
                  <a:cubicBezTo>
                    <a:pt x="824" y="2381"/>
                    <a:pt x="823" y="2380"/>
                    <a:pt x="822" y="2379"/>
                  </a:cubicBezTo>
                  <a:cubicBezTo>
                    <a:pt x="816" y="2375"/>
                    <a:pt x="816" y="2375"/>
                    <a:pt x="816" y="2375"/>
                  </a:cubicBezTo>
                  <a:cubicBezTo>
                    <a:pt x="814" y="2379"/>
                    <a:pt x="814" y="2379"/>
                    <a:pt x="814" y="2379"/>
                  </a:cubicBezTo>
                  <a:cubicBezTo>
                    <a:pt x="815" y="2383"/>
                    <a:pt x="815" y="2383"/>
                    <a:pt x="815" y="2383"/>
                  </a:cubicBezTo>
                  <a:cubicBezTo>
                    <a:pt x="833" y="2378"/>
                    <a:pt x="833" y="2378"/>
                    <a:pt x="833" y="2378"/>
                  </a:cubicBezTo>
                  <a:cubicBezTo>
                    <a:pt x="834" y="2378"/>
                    <a:pt x="835" y="2377"/>
                    <a:pt x="836" y="2375"/>
                  </a:cubicBezTo>
                  <a:cubicBezTo>
                    <a:pt x="836" y="2373"/>
                    <a:pt x="835" y="2372"/>
                    <a:pt x="834" y="2371"/>
                  </a:cubicBezTo>
                  <a:cubicBezTo>
                    <a:pt x="826" y="2366"/>
                    <a:pt x="826" y="2366"/>
                    <a:pt x="826" y="2366"/>
                  </a:cubicBezTo>
                  <a:cubicBezTo>
                    <a:pt x="824" y="2370"/>
                    <a:pt x="824" y="2370"/>
                    <a:pt x="824" y="2370"/>
                  </a:cubicBezTo>
                  <a:cubicBezTo>
                    <a:pt x="825" y="2374"/>
                    <a:pt x="825" y="2374"/>
                    <a:pt x="825" y="2374"/>
                  </a:cubicBezTo>
                  <a:cubicBezTo>
                    <a:pt x="841" y="2370"/>
                    <a:pt x="841" y="2370"/>
                    <a:pt x="841" y="2370"/>
                  </a:cubicBezTo>
                  <a:cubicBezTo>
                    <a:pt x="842" y="2369"/>
                    <a:pt x="844" y="2368"/>
                    <a:pt x="844" y="2366"/>
                  </a:cubicBezTo>
                  <a:cubicBezTo>
                    <a:pt x="844" y="2365"/>
                    <a:pt x="843" y="2363"/>
                    <a:pt x="842" y="2362"/>
                  </a:cubicBezTo>
                  <a:cubicBezTo>
                    <a:pt x="841" y="2361"/>
                    <a:pt x="841" y="2361"/>
                    <a:pt x="841" y="2361"/>
                  </a:cubicBezTo>
                  <a:cubicBezTo>
                    <a:pt x="839" y="2365"/>
                    <a:pt x="839" y="2365"/>
                    <a:pt x="839" y="2365"/>
                  </a:cubicBezTo>
                  <a:cubicBezTo>
                    <a:pt x="842" y="2367"/>
                    <a:pt x="842" y="2367"/>
                    <a:pt x="842" y="2367"/>
                  </a:cubicBezTo>
                  <a:cubicBezTo>
                    <a:pt x="848" y="2358"/>
                    <a:pt x="848" y="2358"/>
                    <a:pt x="848" y="2358"/>
                  </a:cubicBezTo>
                  <a:cubicBezTo>
                    <a:pt x="849" y="2357"/>
                    <a:pt x="849" y="2356"/>
                    <a:pt x="849" y="2354"/>
                  </a:cubicBezTo>
                  <a:cubicBezTo>
                    <a:pt x="849" y="2353"/>
                    <a:pt x="848" y="2353"/>
                    <a:pt x="847" y="2352"/>
                  </a:cubicBezTo>
                  <a:cubicBezTo>
                    <a:pt x="845" y="2351"/>
                    <a:pt x="845" y="2351"/>
                    <a:pt x="845" y="2351"/>
                  </a:cubicBezTo>
                  <a:cubicBezTo>
                    <a:pt x="843" y="2354"/>
                    <a:pt x="843" y="2354"/>
                    <a:pt x="843" y="2354"/>
                  </a:cubicBezTo>
                  <a:cubicBezTo>
                    <a:pt x="845" y="2357"/>
                    <a:pt x="845" y="2357"/>
                    <a:pt x="845" y="2357"/>
                  </a:cubicBezTo>
                  <a:cubicBezTo>
                    <a:pt x="858" y="2350"/>
                    <a:pt x="858" y="2350"/>
                    <a:pt x="858" y="2350"/>
                  </a:cubicBezTo>
                  <a:cubicBezTo>
                    <a:pt x="859" y="2349"/>
                    <a:pt x="860" y="2348"/>
                    <a:pt x="860" y="2346"/>
                  </a:cubicBezTo>
                  <a:cubicBezTo>
                    <a:pt x="860" y="2345"/>
                    <a:pt x="859" y="2344"/>
                    <a:pt x="858" y="2343"/>
                  </a:cubicBezTo>
                  <a:cubicBezTo>
                    <a:pt x="856" y="2342"/>
                    <a:pt x="856" y="2342"/>
                    <a:pt x="856" y="2342"/>
                  </a:cubicBezTo>
                  <a:cubicBezTo>
                    <a:pt x="854" y="2345"/>
                    <a:pt x="854" y="2345"/>
                    <a:pt x="854" y="2345"/>
                  </a:cubicBezTo>
                  <a:cubicBezTo>
                    <a:pt x="856" y="2349"/>
                    <a:pt x="856" y="2349"/>
                    <a:pt x="856" y="2349"/>
                  </a:cubicBezTo>
                  <a:cubicBezTo>
                    <a:pt x="871" y="2341"/>
                    <a:pt x="871" y="2341"/>
                    <a:pt x="871" y="2341"/>
                  </a:cubicBezTo>
                  <a:cubicBezTo>
                    <a:pt x="872" y="2341"/>
                    <a:pt x="873" y="2339"/>
                    <a:pt x="873" y="2338"/>
                  </a:cubicBezTo>
                  <a:cubicBezTo>
                    <a:pt x="873" y="2336"/>
                    <a:pt x="873" y="2335"/>
                    <a:pt x="872" y="2334"/>
                  </a:cubicBezTo>
                  <a:cubicBezTo>
                    <a:pt x="867" y="2331"/>
                    <a:pt x="867" y="2331"/>
                    <a:pt x="867" y="2331"/>
                  </a:cubicBezTo>
                  <a:cubicBezTo>
                    <a:pt x="865" y="2335"/>
                    <a:pt x="865" y="2335"/>
                    <a:pt x="865" y="2335"/>
                  </a:cubicBezTo>
                  <a:cubicBezTo>
                    <a:pt x="866" y="2339"/>
                    <a:pt x="866" y="2339"/>
                    <a:pt x="866" y="2339"/>
                  </a:cubicBezTo>
                  <a:cubicBezTo>
                    <a:pt x="881" y="2334"/>
                    <a:pt x="881" y="2334"/>
                    <a:pt x="881" y="2334"/>
                  </a:cubicBezTo>
                  <a:cubicBezTo>
                    <a:pt x="883" y="2334"/>
                    <a:pt x="884" y="2332"/>
                    <a:pt x="884" y="2331"/>
                  </a:cubicBezTo>
                  <a:cubicBezTo>
                    <a:pt x="884" y="2329"/>
                    <a:pt x="883" y="2328"/>
                    <a:pt x="882" y="2327"/>
                  </a:cubicBezTo>
                  <a:cubicBezTo>
                    <a:pt x="881" y="2326"/>
                    <a:pt x="881" y="2326"/>
                    <a:pt x="881" y="2326"/>
                  </a:cubicBezTo>
                  <a:cubicBezTo>
                    <a:pt x="879" y="2330"/>
                    <a:pt x="879" y="2330"/>
                    <a:pt x="879" y="2330"/>
                  </a:cubicBezTo>
                  <a:cubicBezTo>
                    <a:pt x="882" y="2333"/>
                    <a:pt x="882" y="2333"/>
                    <a:pt x="882" y="2333"/>
                  </a:cubicBezTo>
                  <a:cubicBezTo>
                    <a:pt x="895" y="2323"/>
                    <a:pt x="895" y="2323"/>
                    <a:pt x="895" y="2323"/>
                  </a:cubicBezTo>
                  <a:cubicBezTo>
                    <a:pt x="896" y="2322"/>
                    <a:pt x="897" y="2320"/>
                    <a:pt x="897" y="2319"/>
                  </a:cubicBezTo>
                  <a:cubicBezTo>
                    <a:pt x="897" y="2318"/>
                    <a:pt x="896" y="2317"/>
                    <a:pt x="895" y="2316"/>
                  </a:cubicBezTo>
                  <a:cubicBezTo>
                    <a:pt x="895" y="2316"/>
                    <a:pt x="895" y="2316"/>
                    <a:pt x="895" y="2316"/>
                  </a:cubicBezTo>
                  <a:cubicBezTo>
                    <a:pt x="892" y="2319"/>
                    <a:pt x="892" y="2319"/>
                    <a:pt x="892" y="2319"/>
                  </a:cubicBezTo>
                  <a:cubicBezTo>
                    <a:pt x="894" y="2323"/>
                    <a:pt x="894" y="2323"/>
                    <a:pt x="894" y="2323"/>
                  </a:cubicBezTo>
                  <a:cubicBezTo>
                    <a:pt x="908" y="2315"/>
                    <a:pt x="908" y="2315"/>
                    <a:pt x="908" y="2315"/>
                  </a:cubicBezTo>
                  <a:cubicBezTo>
                    <a:pt x="910" y="2314"/>
                    <a:pt x="910" y="2313"/>
                    <a:pt x="910" y="2311"/>
                  </a:cubicBezTo>
                  <a:cubicBezTo>
                    <a:pt x="910" y="2310"/>
                    <a:pt x="910" y="2308"/>
                    <a:pt x="908" y="2308"/>
                  </a:cubicBezTo>
                  <a:cubicBezTo>
                    <a:pt x="906" y="2306"/>
                    <a:pt x="906" y="2306"/>
                    <a:pt x="906" y="2306"/>
                  </a:cubicBezTo>
                  <a:cubicBezTo>
                    <a:pt x="904" y="2310"/>
                    <a:pt x="904" y="2310"/>
                    <a:pt x="904" y="2310"/>
                  </a:cubicBezTo>
                  <a:cubicBezTo>
                    <a:pt x="907" y="2313"/>
                    <a:pt x="907" y="2313"/>
                    <a:pt x="907" y="2313"/>
                  </a:cubicBezTo>
                  <a:cubicBezTo>
                    <a:pt x="917" y="2302"/>
                    <a:pt x="917" y="2302"/>
                    <a:pt x="917" y="2302"/>
                  </a:cubicBezTo>
                  <a:cubicBezTo>
                    <a:pt x="918" y="2301"/>
                    <a:pt x="919" y="2300"/>
                    <a:pt x="918" y="2299"/>
                  </a:cubicBezTo>
                  <a:cubicBezTo>
                    <a:pt x="918" y="2298"/>
                    <a:pt x="918" y="2297"/>
                    <a:pt x="917" y="2296"/>
                  </a:cubicBezTo>
                  <a:cubicBezTo>
                    <a:pt x="915" y="2295"/>
                    <a:pt x="915" y="2295"/>
                    <a:pt x="915" y="2295"/>
                  </a:cubicBezTo>
                  <a:cubicBezTo>
                    <a:pt x="913" y="2299"/>
                    <a:pt x="913" y="2299"/>
                    <a:pt x="913" y="2299"/>
                  </a:cubicBezTo>
                  <a:cubicBezTo>
                    <a:pt x="915" y="2302"/>
                    <a:pt x="915" y="2302"/>
                    <a:pt x="915" y="2302"/>
                  </a:cubicBezTo>
                  <a:cubicBezTo>
                    <a:pt x="926" y="2294"/>
                    <a:pt x="926" y="2294"/>
                    <a:pt x="926" y="2294"/>
                  </a:cubicBezTo>
                  <a:cubicBezTo>
                    <a:pt x="927" y="2294"/>
                    <a:pt x="927" y="2292"/>
                    <a:pt x="927" y="2291"/>
                  </a:cubicBezTo>
                  <a:cubicBezTo>
                    <a:pt x="927" y="2290"/>
                    <a:pt x="926" y="2289"/>
                    <a:pt x="925" y="2288"/>
                  </a:cubicBezTo>
                  <a:cubicBezTo>
                    <a:pt x="924" y="2287"/>
                    <a:pt x="924" y="2287"/>
                    <a:pt x="924" y="2287"/>
                  </a:cubicBezTo>
                  <a:cubicBezTo>
                    <a:pt x="922" y="2291"/>
                    <a:pt x="922" y="2291"/>
                    <a:pt x="922" y="2291"/>
                  </a:cubicBezTo>
                  <a:cubicBezTo>
                    <a:pt x="926" y="2293"/>
                    <a:pt x="926" y="2293"/>
                    <a:pt x="926" y="2293"/>
                  </a:cubicBezTo>
                  <a:cubicBezTo>
                    <a:pt x="922" y="2291"/>
                    <a:pt x="922" y="2291"/>
                    <a:pt x="922" y="2291"/>
                  </a:cubicBezTo>
                  <a:cubicBezTo>
                    <a:pt x="925" y="2294"/>
                    <a:pt x="925" y="2294"/>
                    <a:pt x="925" y="2294"/>
                  </a:cubicBezTo>
                  <a:cubicBezTo>
                    <a:pt x="925" y="2294"/>
                    <a:pt x="925" y="2293"/>
                    <a:pt x="926" y="2293"/>
                  </a:cubicBezTo>
                  <a:cubicBezTo>
                    <a:pt x="922" y="2291"/>
                    <a:pt x="922" y="2291"/>
                    <a:pt x="922" y="2291"/>
                  </a:cubicBezTo>
                  <a:cubicBezTo>
                    <a:pt x="925" y="2294"/>
                    <a:pt x="925" y="2294"/>
                    <a:pt x="925" y="2294"/>
                  </a:cubicBezTo>
                  <a:cubicBezTo>
                    <a:pt x="923" y="2291"/>
                    <a:pt x="923" y="2291"/>
                    <a:pt x="923" y="2291"/>
                  </a:cubicBezTo>
                  <a:cubicBezTo>
                    <a:pt x="925" y="2294"/>
                    <a:pt x="925" y="2294"/>
                    <a:pt x="925" y="2294"/>
                  </a:cubicBezTo>
                  <a:cubicBezTo>
                    <a:pt x="925" y="2294"/>
                    <a:pt x="925" y="2294"/>
                    <a:pt x="925" y="2294"/>
                  </a:cubicBezTo>
                  <a:cubicBezTo>
                    <a:pt x="923" y="2291"/>
                    <a:pt x="923" y="2291"/>
                    <a:pt x="923" y="2291"/>
                  </a:cubicBezTo>
                  <a:cubicBezTo>
                    <a:pt x="925" y="2294"/>
                    <a:pt x="925" y="2294"/>
                    <a:pt x="925" y="2294"/>
                  </a:cubicBezTo>
                  <a:cubicBezTo>
                    <a:pt x="925" y="2294"/>
                    <a:pt x="925" y="2294"/>
                    <a:pt x="925" y="2294"/>
                  </a:cubicBezTo>
                  <a:cubicBezTo>
                    <a:pt x="925" y="2294"/>
                    <a:pt x="925" y="2294"/>
                    <a:pt x="925" y="2294"/>
                  </a:cubicBezTo>
                  <a:cubicBezTo>
                    <a:pt x="925" y="2294"/>
                    <a:pt x="925" y="2294"/>
                    <a:pt x="925" y="2294"/>
                  </a:cubicBezTo>
                  <a:cubicBezTo>
                    <a:pt x="925" y="2294"/>
                    <a:pt x="925" y="2294"/>
                    <a:pt x="925" y="2294"/>
                  </a:cubicBezTo>
                  <a:cubicBezTo>
                    <a:pt x="925" y="2294"/>
                    <a:pt x="925" y="2294"/>
                    <a:pt x="925" y="2294"/>
                  </a:cubicBezTo>
                  <a:cubicBezTo>
                    <a:pt x="925" y="2294"/>
                    <a:pt x="925" y="2294"/>
                    <a:pt x="926" y="2293"/>
                  </a:cubicBezTo>
                  <a:cubicBezTo>
                    <a:pt x="927" y="2292"/>
                    <a:pt x="931" y="2291"/>
                    <a:pt x="934" y="2289"/>
                  </a:cubicBezTo>
                  <a:cubicBezTo>
                    <a:pt x="935" y="2288"/>
                    <a:pt x="937" y="2287"/>
                    <a:pt x="938" y="2287"/>
                  </a:cubicBezTo>
                  <a:cubicBezTo>
                    <a:pt x="938" y="2286"/>
                    <a:pt x="939" y="2286"/>
                    <a:pt x="939" y="2286"/>
                  </a:cubicBezTo>
                  <a:cubicBezTo>
                    <a:pt x="940" y="2286"/>
                    <a:pt x="940" y="2286"/>
                    <a:pt x="940" y="2286"/>
                  </a:cubicBezTo>
                  <a:cubicBezTo>
                    <a:pt x="940" y="2285"/>
                    <a:pt x="940" y="2285"/>
                    <a:pt x="940" y="2285"/>
                  </a:cubicBezTo>
                  <a:cubicBezTo>
                    <a:pt x="940" y="2285"/>
                    <a:pt x="940" y="2285"/>
                    <a:pt x="940" y="2285"/>
                  </a:cubicBezTo>
                  <a:cubicBezTo>
                    <a:pt x="940" y="2285"/>
                    <a:pt x="941" y="2285"/>
                    <a:pt x="941" y="2284"/>
                  </a:cubicBezTo>
                  <a:cubicBezTo>
                    <a:pt x="942" y="2283"/>
                    <a:pt x="942" y="2282"/>
                    <a:pt x="941" y="2281"/>
                  </a:cubicBezTo>
                  <a:cubicBezTo>
                    <a:pt x="941" y="2280"/>
                    <a:pt x="941" y="2279"/>
                    <a:pt x="940" y="2279"/>
                  </a:cubicBezTo>
                  <a:cubicBezTo>
                    <a:pt x="934" y="2276"/>
                    <a:pt x="934" y="2276"/>
                    <a:pt x="934" y="2276"/>
                  </a:cubicBezTo>
                  <a:cubicBezTo>
                    <a:pt x="932" y="2279"/>
                    <a:pt x="932" y="2279"/>
                    <a:pt x="932" y="2279"/>
                  </a:cubicBezTo>
                  <a:cubicBezTo>
                    <a:pt x="934" y="2282"/>
                    <a:pt x="934" y="2282"/>
                    <a:pt x="934" y="2282"/>
                  </a:cubicBezTo>
                  <a:cubicBezTo>
                    <a:pt x="947" y="2275"/>
                    <a:pt x="947" y="2275"/>
                    <a:pt x="947" y="2275"/>
                  </a:cubicBezTo>
                  <a:cubicBezTo>
                    <a:pt x="949" y="2275"/>
                    <a:pt x="949" y="2273"/>
                    <a:pt x="949" y="2272"/>
                  </a:cubicBezTo>
                  <a:cubicBezTo>
                    <a:pt x="949" y="2271"/>
                    <a:pt x="949" y="2269"/>
                    <a:pt x="948" y="2268"/>
                  </a:cubicBezTo>
                  <a:cubicBezTo>
                    <a:pt x="946" y="2267"/>
                    <a:pt x="946" y="2267"/>
                    <a:pt x="946" y="2267"/>
                  </a:cubicBezTo>
                  <a:cubicBezTo>
                    <a:pt x="944" y="2271"/>
                    <a:pt x="944" y="2271"/>
                    <a:pt x="944" y="2271"/>
                  </a:cubicBezTo>
                  <a:cubicBezTo>
                    <a:pt x="947" y="2273"/>
                    <a:pt x="947" y="2273"/>
                    <a:pt x="947" y="2273"/>
                  </a:cubicBezTo>
                  <a:cubicBezTo>
                    <a:pt x="944" y="2271"/>
                    <a:pt x="944" y="2271"/>
                    <a:pt x="944" y="2271"/>
                  </a:cubicBezTo>
                  <a:cubicBezTo>
                    <a:pt x="946" y="2274"/>
                    <a:pt x="946" y="2274"/>
                    <a:pt x="946" y="2274"/>
                  </a:cubicBezTo>
                  <a:cubicBezTo>
                    <a:pt x="947" y="2274"/>
                    <a:pt x="947" y="2273"/>
                    <a:pt x="947" y="2273"/>
                  </a:cubicBezTo>
                  <a:cubicBezTo>
                    <a:pt x="944" y="2271"/>
                    <a:pt x="944" y="2271"/>
                    <a:pt x="944" y="2271"/>
                  </a:cubicBezTo>
                  <a:cubicBezTo>
                    <a:pt x="946" y="2274"/>
                    <a:pt x="946" y="2274"/>
                    <a:pt x="946" y="2274"/>
                  </a:cubicBezTo>
                  <a:cubicBezTo>
                    <a:pt x="944" y="2272"/>
                    <a:pt x="944" y="2272"/>
                    <a:pt x="944" y="2272"/>
                  </a:cubicBezTo>
                  <a:cubicBezTo>
                    <a:pt x="946" y="2274"/>
                    <a:pt x="946" y="2274"/>
                    <a:pt x="946" y="2274"/>
                  </a:cubicBezTo>
                  <a:cubicBezTo>
                    <a:pt x="946" y="2274"/>
                    <a:pt x="946" y="2274"/>
                    <a:pt x="946" y="2274"/>
                  </a:cubicBezTo>
                  <a:cubicBezTo>
                    <a:pt x="944" y="2272"/>
                    <a:pt x="944" y="2272"/>
                    <a:pt x="944" y="2272"/>
                  </a:cubicBezTo>
                  <a:cubicBezTo>
                    <a:pt x="946" y="2274"/>
                    <a:pt x="946" y="2274"/>
                    <a:pt x="946" y="2274"/>
                  </a:cubicBezTo>
                  <a:cubicBezTo>
                    <a:pt x="946" y="2274"/>
                    <a:pt x="946" y="2274"/>
                    <a:pt x="946" y="2274"/>
                  </a:cubicBezTo>
                  <a:cubicBezTo>
                    <a:pt x="946" y="2274"/>
                    <a:pt x="947" y="2274"/>
                    <a:pt x="947" y="2273"/>
                  </a:cubicBezTo>
                  <a:cubicBezTo>
                    <a:pt x="949" y="2272"/>
                    <a:pt x="953" y="2270"/>
                    <a:pt x="956" y="2268"/>
                  </a:cubicBezTo>
                  <a:cubicBezTo>
                    <a:pt x="959" y="2267"/>
                    <a:pt x="962" y="2265"/>
                    <a:pt x="962" y="2265"/>
                  </a:cubicBezTo>
                  <a:cubicBezTo>
                    <a:pt x="963" y="2264"/>
                    <a:pt x="964" y="2263"/>
                    <a:pt x="964" y="2262"/>
                  </a:cubicBezTo>
                  <a:cubicBezTo>
                    <a:pt x="964" y="2260"/>
                    <a:pt x="963" y="2259"/>
                    <a:pt x="962" y="2258"/>
                  </a:cubicBezTo>
                  <a:cubicBezTo>
                    <a:pt x="959" y="2256"/>
                    <a:pt x="959" y="2256"/>
                    <a:pt x="959" y="2256"/>
                  </a:cubicBezTo>
                  <a:cubicBezTo>
                    <a:pt x="957" y="2260"/>
                    <a:pt x="957" y="2260"/>
                    <a:pt x="957" y="2260"/>
                  </a:cubicBezTo>
                  <a:cubicBezTo>
                    <a:pt x="960" y="2262"/>
                    <a:pt x="960" y="2262"/>
                    <a:pt x="960" y="2262"/>
                  </a:cubicBezTo>
                  <a:cubicBezTo>
                    <a:pt x="957" y="2260"/>
                    <a:pt x="957" y="2260"/>
                    <a:pt x="957" y="2260"/>
                  </a:cubicBezTo>
                  <a:cubicBezTo>
                    <a:pt x="960" y="2262"/>
                    <a:pt x="960" y="2262"/>
                    <a:pt x="960" y="2262"/>
                  </a:cubicBezTo>
                  <a:cubicBezTo>
                    <a:pt x="960" y="2262"/>
                    <a:pt x="960" y="2262"/>
                    <a:pt x="960" y="2262"/>
                  </a:cubicBezTo>
                  <a:cubicBezTo>
                    <a:pt x="957" y="2260"/>
                    <a:pt x="957" y="2260"/>
                    <a:pt x="957" y="2260"/>
                  </a:cubicBezTo>
                  <a:cubicBezTo>
                    <a:pt x="960" y="2262"/>
                    <a:pt x="960" y="2262"/>
                    <a:pt x="960" y="2262"/>
                  </a:cubicBezTo>
                  <a:cubicBezTo>
                    <a:pt x="957" y="2260"/>
                    <a:pt x="957" y="2260"/>
                    <a:pt x="957" y="2260"/>
                  </a:cubicBezTo>
                  <a:cubicBezTo>
                    <a:pt x="959" y="2262"/>
                    <a:pt x="959" y="2262"/>
                    <a:pt x="959" y="2262"/>
                  </a:cubicBezTo>
                  <a:cubicBezTo>
                    <a:pt x="960" y="2262"/>
                    <a:pt x="960" y="2262"/>
                    <a:pt x="960" y="2262"/>
                  </a:cubicBezTo>
                  <a:cubicBezTo>
                    <a:pt x="957" y="2260"/>
                    <a:pt x="957" y="2260"/>
                    <a:pt x="957" y="2260"/>
                  </a:cubicBezTo>
                  <a:cubicBezTo>
                    <a:pt x="959" y="2262"/>
                    <a:pt x="959" y="2262"/>
                    <a:pt x="959" y="2262"/>
                  </a:cubicBezTo>
                  <a:cubicBezTo>
                    <a:pt x="957" y="2260"/>
                    <a:pt x="957" y="2260"/>
                    <a:pt x="957" y="2260"/>
                  </a:cubicBezTo>
                  <a:cubicBezTo>
                    <a:pt x="959" y="2263"/>
                    <a:pt x="959" y="2263"/>
                    <a:pt x="959" y="2263"/>
                  </a:cubicBezTo>
                  <a:cubicBezTo>
                    <a:pt x="959" y="2262"/>
                    <a:pt x="959" y="2262"/>
                    <a:pt x="959" y="2262"/>
                  </a:cubicBezTo>
                  <a:cubicBezTo>
                    <a:pt x="957" y="2260"/>
                    <a:pt x="957" y="2260"/>
                    <a:pt x="957" y="2260"/>
                  </a:cubicBezTo>
                  <a:cubicBezTo>
                    <a:pt x="959" y="2263"/>
                    <a:pt x="959" y="2263"/>
                    <a:pt x="959" y="2263"/>
                  </a:cubicBezTo>
                  <a:cubicBezTo>
                    <a:pt x="959" y="2262"/>
                    <a:pt x="959" y="2262"/>
                    <a:pt x="959" y="2262"/>
                  </a:cubicBezTo>
                  <a:cubicBezTo>
                    <a:pt x="959" y="2263"/>
                    <a:pt x="959" y="2263"/>
                    <a:pt x="959" y="2263"/>
                  </a:cubicBezTo>
                  <a:cubicBezTo>
                    <a:pt x="959" y="2263"/>
                    <a:pt x="959" y="2263"/>
                    <a:pt x="959" y="2263"/>
                  </a:cubicBezTo>
                  <a:cubicBezTo>
                    <a:pt x="959" y="2262"/>
                    <a:pt x="959" y="2262"/>
                    <a:pt x="959" y="2262"/>
                  </a:cubicBezTo>
                  <a:cubicBezTo>
                    <a:pt x="959" y="2263"/>
                    <a:pt x="959" y="2263"/>
                    <a:pt x="959" y="2263"/>
                  </a:cubicBezTo>
                  <a:cubicBezTo>
                    <a:pt x="960" y="2262"/>
                    <a:pt x="960" y="2262"/>
                    <a:pt x="962" y="2261"/>
                  </a:cubicBezTo>
                  <a:cubicBezTo>
                    <a:pt x="963" y="2259"/>
                    <a:pt x="966" y="2257"/>
                    <a:pt x="968" y="2256"/>
                  </a:cubicBezTo>
                  <a:cubicBezTo>
                    <a:pt x="969" y="2255"/>
                    <a:pt x="970" y="2254"/>
                    <a:pt x="971" y="2254"/>
                  </a:cubicBezTo>
                  <a:cubicBezTo>
                    <a:pt x="972" y="2253"/>
                    <a:pt x="972" y="2253"/>
                    <a:pt x="972" y="2253"/>
                  </a:cubicBezTo>
                  <a:cubicBezTo>
                    <a:pt x="972" y="2253"/>
                    <a:pt x="972" y="2253"/>
                    <a:pt x="972" y="2253"/>
                  </a:cubicBezTo>
                  <a:cubicBezTo>
                    <a:pt x="972" y="2252"/>
                    <a:pt x="972" y="2252"/>
                    <a:pt x="972" y="2252"/>
                  </a:cubicBezTo>
                  <a:cubicBezTo>
                    <a:pt x="972" y="2252"/>
                    <a:pt x="972" y="2252"/>
                    <a:pt x="973" y="2252"/>
                  </a:cubicBezTo>
                  <a:cubicBezTo>
                    <a:pt x="974" y="2250"/>
                    <a:pt x="973" y="2247"/>
                    <a:pt x="971" y="2246"/>
                  </a:cubicBezTo>
                  <a:cubicBezTo>
                    <a:pt x="971" y="2246"/>
                    <a:pt x="971" y="2246"/>
                    <a:pt x="971" y="2246"/>
                  </a:cubicBezTo>
                  <a:cubicBezTo>
                    <a:pt x="969" y="2249"/>
                    <a:pt x="969" y="2249"/>
                    <a:pt x="969" y="2249"/>
                  </a:cubicBezTo>
                  <a:cubicBezTo>
                    <a:pt x="972" y="2252"/>
                    <a:pt x="972" y="2252"/>
                    <a:pt x="972" y="2252"/>
                  </a:cubicBezTo>
                  <a:cubicBezTo>
                    <a:pt x="969" y="2249"/>
                    <a:pt x="969" y="2249"/>
                    <a:pt x="969" y="2249"/>
                  </a:cubicBezTo>
                  <a:cubicBezTo>
                    <a:pt x="972" y="2252"/>
                    <a:pt x="972" y="2252"/>
                    <a:pt x="972" y="2252"/>
                  </a:cubicBezTo>
                  <a:cubicBezTo>
                    <a:pt x="972" y="2252"/>
                    <a:pt x="972" y="2252"/>
                    <a:pt x="972" y="2252"/>
                  </a:cubicBezTo>
                  <a:cubicBezTo>
                    <a:pt x="969" y="2249"/>
                    <a:pt x="969" y="2249"/>
                    <a:pt x="969" y="2249"/>
                  </a:cubicBezTo>
                  <a:cubicBezTo>
                    <a:pt x="972" y="2252"/>
                    <a:pt x="972" y="2252"/>
                    <a:pt x="972" y="2252"/>
                  </a:cubicBezTo>
                  <a:cubicBezTo>
                    <a:pt x="969" y="2249"/>
                    <a:pt x="969" y="2249"/>
                    <a:pt x="969" y="2249"/>
                  </a:cubicBezTo>
                  <a:cubicBezTo>
                    <a:pt x="971" y="2253"/>
                    <a:pt x="971" y="2253"/>
                    <a:pt x="971" y="2253"/>
                  </a:cubicBezTo>
                  <a:cubicBezTo>
                    <a:pt x="972" y="2252"/>
                    <a:pt x="972" y="2252"/>
                    <a:pt x="972" y="2252"/>
                  </a:cubicBezTo>
                  <a:cubicBezTo>
                    <a:pt x="969" y="2249"/>
                    <a:pt x="969" y="2249"/>
                    <a:pt x="969" y="2249"/>
                  </a:cubicBezTo>
                  <a:cubicBezTo>
                    <a:pt x="971" y="2253"/>
                    <a:pt x="971" y="2253"/>
                    <a:pt x="971" y="2253"/>
                  </a:cubicBezTo>
                  <a:cubicBezTo>
                    <a:pt x="969" y="2249"/>
                    <a:pt x="969" y="2249"/>
                    <a:pt x="969" y="2249"/>
                  </a:cubicBezTo>
                  <a:cubicBezTo>
                    <a:pt x="970" y="2253"/>
                    <a:pt x="970" y="2253"/>
                    <a:pt x="970" y="2253"/>
                  </a:cubicBezTo>
                  <a:cubicBezTo>
                    <a:pt x="971" y="2253"/>
                    <a:pt x="971" y="2253"/>
                    <a:pt x="971" y="2253"/>
                  </a:cubicBezTo>
                  <a:cubicBezTo>
                    <a:pt x="969" y="2249"/>
                    <a:pt x="969" y="2249"/>
                    <a:pt x="969" y="2249"/>
                  </a:cubicBezTo>
                  <a:cubicBezTo>
                    <a:pt x="970" y="2253"/>
                    <a:pt x="970" y="2253"/>
                    <a:pt x="970" y="2253"/>
                  </a:cubicBezTo>
                  <a:cubicBezTo>
                    <a:pt x="969" y="2250"/>
                    <a:pt x="969" y="2250"/>
                    <a:pt x="969" y="2250"/>
                  </a:cubicBezTo>
                  <a:cubicBezTo>
                    <a:pt x="970" y="2253"/>
                    <a:pt x="970" y="2253"/>
                    <a:pt x="970" y="2253"/>
                  </a:cubicBezTo>
                  <a:cubicBezTo>
                    <a:pt x="970" y="2253"/>
                    <a:pt x="970" y="2253"/>
                    <a:pt x="970" y="2253"/>
                  </a:cubicBezTo>
                  <a:cubicBezTo>
                    <a:pt x="969" y="2250"/>
                    <a:pt x="969" y="2250"/>
                    <a:pt x="969" y="2250"/>
                  </a:cubicBezTo>
                  <a:cubicBezTo>
                    <a:pt x="970" y="2253"/>
                    <a:pt x="970" y="2253"/>
                    <a:pt x="970" y="2253"/>
                  </a:cubicBezTo>
                  <a:cubicBezTo>
                    <a:pt x="970" y="2253"/>
                    <a:pt x="971" y="2253"/>
                    <a:pt x="971" y="2253"/>
                  </a:cubicBezTo>
                  <a:cubicBezTo>
                    <a:pt x="973" y="2252"/>
                    <a:pt x="977" y="2251"/>
                    <a:pt x="981" y="2250"/>
                  </a:cubicBezTo>
                  <a:cubicBezTo>
                    <a:pt x="983" y="2249"/>
                    <a:pt x="984" y="2248"/>
                    <a:pt x="986" y="2248"/>
                  </a:cubicBezTo>
                  <a:cubicBezTo>
                    <a:pt x="986" y="2248"/>
                    <a:pt x="987" y="2247"/>
                    <a:pt x="987" y="2247"/>
                  </a:cubicBezTo>
                  <a:cubicBezTo>
                    <a:pt x="988" y="2247"/>
                    <a:pt x="988" y="2247"/>
                    <a:pt x="988" y="2247"/>
                  </a:cubicBezTo>
                  <a:cubicBezTo>
                    <a:pt x="989" y="2247"/>
                    <a:pt x="989" y="2247"/>
                    <a:pt x="989" y="2247"/>
                  </a:cubicBezTo>
                  <a:cubicBezTo>
                    <a:pt x="989" y="2246"/>
                    <a:pt x="989" y="2246"/>
                    <a:pt x="989" y="2246"/>
                  </a:cubicBezTo>
                  <a:cubicBezTo>
                    <a:pt x="989" y="2246"/>
                    <a:pt x="990" y="2246"/>
                    <a:pt x="990" y="2245"/>
                  </a:cubicBezTo>
                  <a:cubicBezTo>
                    <a:pt x="991" y="2244"/>
                    <a:pt x="991" y="2243"/>
                    <a:pt x="990" y="2242"/>
                  </a:cubicBezTo>
                  <a:cubicBezTo>
                    <a:pt x="990" y="2241"/>
                    <a:pt x="990" y="2240"/>
                    <a:pt x="989" y="2240"/>
                  </a:cubicBezTo>
                  <a:cubicBezTo>
                    <a:pt x="987" y="2239"/>
                    <a:pt x="987" y="2239"/>
                    <a:pt x="987" y="2239"/>
                  </a:cubicBezTo>
                  <a:cubicBezTo>
                    <a:pt x="998" y="2234"/>
                    <a:pt x="998" y="2234"/>
                    <a:pt x="998" y="2234"/>
                  </a:cubicBezTo>
                  <a:cubicBezTo>
                    <a:pt x="999" y="2234"/>
                    <a:pt x="1000" y="2232"/>
                    <a:pt x="1000" y="2231"/>
                  </a:cubicBezTo>
                  <a:cubicBezTo>
                    <a:pt x="1000" y="2229"/>
                    <a:pt x="999" y="2228"/>
                    <a:pt x="998" y="2227"/>
                  </a:cubicBezTo>
                  <a:cubicBezTo>
                    <a:pt x="998" y="2227"/>
                    <a:pt x="998" y="2227"/>
                    <a:pt x="998" y="2227"/>
                  </a:cubicBezTo>
                  <a:cubicBezTo>
                    <a:pt x="996" y="2230"/>
                    <a:pt x="996" y="2230"/>
                    <a:pt x="996" y="2230"/>
                  </a:cubicBezTo>
                  <a:cubicBezTo>
                    <a:pt x="997" y="2234"/>
                    <a:pt x="997" y="2234"/>
                    <a:pt x="997" y="2234"/>
                  </a:cubicBezTo>
                  <a:cubicBezTo>
                    <a:pt x="1010" y="2228"/>
                    <a:pt x="1010" y="2228"/>
                    <a:pt x="1010" y="2228"/>
                  </a:cubicBezTo>
                  <a:cubicBezTo>
                    <a:pt x="1011" y="2227"/>
                    <a:pt x="1012" y="2226"/>
                    <a:pt x="1012" y="2224"/>
                  </a:cubicBezTo>
                  <a:cubicBezTo>
                    <a:pt x="1012" y="2223"/>
                    <a:pt x="1012" y="2222"/>
                    <a:pt x="1010" y="2221"/>
                  </a:cubicBezTo>
                  <a:cubicBezTo>
                    <a:pt x="1006" y="2218"/>
                    <a:pt x="1006" y="2218"/>
                    <a:pt x="1006" y="2218"/>
                  </a:cubicBezTo>
                  <a:cubicBezTo>
                    <a:pt x="1004" y="2221"/>
                    <a:pt x="1004" y="2221"/>
                    <a:pt x="1004" y="2221"/>
                  </a:cubicBezTo>
                  <a:cubicBezTo>
                    <a:pt x="1007" y="2223"/>
                    <a:pt x="1007" y="2223"/>
                    <a:pt x="1007" y="2223"/>
                  </a:cubicBezTo>
                  <a:cubicBezTo>
                    <a:pt x="1004" y="2221"/>
                    <a:pt x="1004" y="2221"/>
                    <a:pt x="1004" y="2221"/>
                  </a:cubicBezTo>
                  <a:cubicBezTo>
                    <a:pt x="1007" y="2224"/>
                    <a:pt x="1007" y="2224"/>
                    <a:pt x="1007" y="2224"/>
                  </a:cubicBezTo>
                  <a:cubicBezTo>
                    <a:pt x="1007" y="2224"/>
                    <a:pt x="1007" y="2224"/>
                    <a:pt x="1007" y="2223"/>
                  </a:cubicBezTo>
                  <a:cubicBezTo>
                    <a:pt x="1004" y="2221"/>
                    <a:pt x="1004" y="2221"/>
                    <a:pt x="1004" y="2221"/>
                  </a:cubicBezTo>
                  <a:cubicBezTo>
                    <a:pt x="1007" y="2224"/>
                    <a:pt x="1007" y="2224"/>
                    <a:pt x="1007" y="2224"/>
                  </a:cubicBezTo>
                  <a:cubicBezTo>
                    <a:pt x="1005" y="2222"/>
                    <a:pt x="1005" y="2222"/>
                    <a:pt x="1005" y="2222"/>
                  </a:cubicBezTo>
                  <a:cubicBezTo>
                    <a:pt x="1006" y="2224"/>
                    <a:pt x="1006" y="2224"/>
                    <a:pt x="1006" y="2224"/>
                  </a:cubicBezTo>
                  <a:cubicBezTo>
                    <a:pt x="1007" y="2224"/>
                    <a:pt x="1007" y="2224"/>
                    <a:pt x="1007" y="2224"/>
                  </a:cubicBezTo>
                  <a:cubicBezTo>
                    <a:pt x="1005" y="2222"/>
                    <a:pt x="1005" y="2222"/>
                    <a:pt x="1005" y="2222"/>
                  </a:cubicBezTo>
                  <a:cubicBezTo>
                    <a:pt x="1006" y="2224"/>
                    <a:pt x="1006" y="2224"/>
                    <a:pt x="1006" y="2224"/>
                  </a:cubicBezTo>
                  <a:cubicBezTo>
                    <a:pt x="1006" y="2224"/>
                    <a:pt x="1006" y="2224"/>
                    <a:pt x="1006" y="2224"/>
                  </a:cubicBezTo>
                  <a:cubicBezTo>
                    <a:pt x="1007" y="2224"/>
                    <a:pt x="1008" y="2223"/>
                    <a:pt x="1009" y="2222"/>
                  </a:cubicBezTo>
                  <a:cubicBezTo>
                    <a:pt x="1011" y="2221"/>
                    <a:pt x="1014" y="2219"/>
                    <a:pt x="1016" y="2217"/>
                  </a:cubicBezTo>
                  <a:cubicBezTo>
                    <a:pt x="1018" y="2216"/>
                    <a:pt x="1020" y="2215"/>
                    <a:pt x="1020" y="2215"/>
                  </a:cubicBezTo>
                  <a:cubicBezTo>
                    <a:pt x="1021" y="2214"/>
                    <a:pt x="1021" y="2213"/>
                    <a:pt x="1021" y="2211"/>
                  </a:cubicBezTo>
                  <a:cubicBezTo>
                    <a:pt x="1021" y="2210"/>
                    <a:pt x="1021" y="2209"/>
                    <a:pt x="1019" y="2208"/>
                  </a:cubicBezTo>
                  <a:cubicBezTo>
                    <a:pt x="1017" y="2206"/>
                    <a:pt x="1017" y="2206"/>
                    <a:pt x="1017" y="2206"/>
                  </a:cubicBezTo>
                  <a:cubicBezTo>
                    <a:pt x="1014" y="2210"/>
                    <a:pt x="1014" y="2210"/>
                    <a:pt x="1014" y="2210"/>
                  </a:cubicBezTo>
                  <a:cubicBezTo>
                    <a:pt x="1015" y="2214"/>
                    <a:pt x="1015" y="2214"/>
                    <a:pt x="1015" y="2214"/>
                  </a:cubicBezTo>
                  <a:cubicBezTo>
                    <a:pt x="1015" y="2214"/>
                    <a:pt x="1020" y="2212"/>
                    <a:pt x="1024" y="2211"/>
                  </a:cubicBezTo>
                  <a:cubicBezTo>
                    <a:pt x="1026" y="2211"/>
                    <a:pt x="1028" y="2210"/>
                    <a:pt x="1030" y="2210"/>
                  </a:cubicBezTo>
                  <a:cubicBezTo>
                    <a:pt x="1030" y="2209"/>
                    <a:pt x="1031" y="2209"/>
                    <a:pt x="1032" y="2209"/>
                  </a:cubicBezTo>
                  <a:cubicBezTo>
                    <a:pt x="1033" y="2209"/>
                    <a:pt x="1033" y="2209"/>
                    <a:pt x="1033" y="2209"/>
                  </a:cubicBezTo>
                  <a:cubicBezTo>
                    <a:pt x="1033" y="2208"/>
                    <a:pt x="1033" y="2208"/>
                    <a:pt x="1033" y="2208"/>
                  </a:cubicBezTo>
                  <a:cubicBezTo>
                    <a:pt x="1034" y="2208"/>
                    <a:pt x="1034" y="2208"/>
                    <a:pt x="1034" y="2208"/>
                  </a:cubicBezTo>
                  <a:cubicBezTo>
                    <a:pt x="1034" y="2208"/>
                    <a:pt x="1034" y="2208"/>
                    <a:pt x="1035" y="2207"/>
                  </a:cubicBezTo>
                  <a:cubicBezTo>
                    <a:pt x="1036" y="2205"/>
                    <a:pt x="1035" y="2203"/>
                    <a:pt x="1033" y="2202"/>
                  </a:cubicBezTo>
                  <a:cubicBezTo>
                    <a:pt x="1030" y="2199"/>
                    <a:pt x="1030" y="2199"/>
                    <a:pt x="1030" y="2199"/>
                  </a:cubicBezTo>
                  <a:cubicBezTo>
                    <a:pt x="1028" y="2203"/>
                    <a:pt x="1028" y="2203"/>
                    <a:pt x="1028" y="2203"/>
                  </a:cubicBezTo>
                  <a:cubicBezTo>
                    <a:pt x="1029" y="2206"/>
                    <a:pt x="1029" y="2206"/>
                    <a:pt x="1029" y="2206"/>
                  </a:cubicBezTo>
                  <a:cubicBezTo>
                    <a:pt x="1041" y="2201"/>
                    <a:pt x="1041" y="2201"/>
                    <a:pt x="1041" y="2201"/>
                  </a:cubicBezTo>
                  <a:cubicBezTo>
                    <a:pt x="1042" y="2201"/>
                    <a:pt x="1043" y="2199"/>
                    <a:pt x="1044" y="2198"/>
                  </a:cubicBezTo>
                  <a:cubicBezTo>
                    <a:pt x="1044" y="2196"/>
                    <a:pt x="1043" y="2195"/>
                    <a:pt x="1042" y="2194"/>
                  </a:cubicBezTo>
                  <a:cubicBezTo>
                    <a:pt x="1036" y="2191"/>
                    <a:pt x="1036" y="2191"/>
                    <a:pt x="1036" y="2191"/>
                  </a:cubicBezTo>
                  <a:cubicBezTo>
                    <a:pt x="1034" y="2194"/>
                    <a:pt x="1034" y="2194"/>
                    <a:pt x="1034" y="2194"/>
                  </a:cubicBezTo>
                  <a:cubicBezTo>
                    <a:pt x="1035" y="2198"/>
                    <a:pt x="1035" y="2198"/>
                    <a:pt x="1035" y="2198"/>
                  </a:cubicBezTo>
                  <a:cubicBezTo>
                    <a:pt x="1050" y="2195"/>
                    <a:pt x="1050" y="2195"/>
                    <a:pt x="1050" y="2195"/>
                  </a:cubicBezTo>
                  <a:cubicBezTo>
                    <a:pt x="1052" y="2195"/>
                    <a:pt x="1053" y="2193"/>
                    <a:pt x="1053" y="2192"/>
                  </a:cubicBezTo>
                  <a:cubicBezTo>
                    <a:pt x="1054" y="2190"/>
                    <a:pt x="1053" y="2189"/>
                    <a:pt x="1051" y="2188"/>
                  </a:cubicBezTo>
                  <a:cubicBezTo>
                    <a:pt x="1047" y="2185"/>
                    <a:pt x="1047" y="2185"/>
                    <a:pt x="1047" y="2185"/>
                  </a:cubicBezTo>
                  <a:cubicBezTo>
                    <a:pt x="1045" y="2188"/>
                    <a:pt x="1045" y="2188"/>
                    <a:pt x="1045" y="2188"/>
                  </a:cubicBezTo>
                  <a:cubicBezTo>
                    <a:pt x="1047" y="2192"/>
                    <a:pt x="1047" y="2192"/>
                    <a:pt x="1047" y="2192"/>
                  </a:cubicBezTo>
                  <a:cubicBezTo>
                    <a:pt x="1058" y="2185"/>
                    <a:pt x="1058" y="2185"/>
                    <a:pt x="1058" y="2185"/>
                  </a:cubicBezTo>
                  <a:cubicBezTo>
                    <a:pt x="1059" y="2184"/>
                    <a:pt x="1060" y="2183"/>
                    <a:pt x="1060" y="2182"/>
                  </a:cubicBezTo>
                  <a:cubicBezTo>
                    <a:pt x="1060" y="2180"/>
                    <a:pt x="1059" y="2179"/>
                    <a:pt x="1058" y="2178"/>
                  </a:cubicBezTo>
                  <a:cubicBezTo>
                    <a:pt x="1057" y="2177"/>
                    <a:pt x="1057" y="2177"/>
                    <a:pt x="1057" y="2177"/>
                  </a:cubicBezTo>
                  <a:cubicBezTo>
                    <a:pt x="1055" y="2181"/>
                    <a:pt x="1055" y="2181"/>
                    <a:pt x="1055" y="2181"/>
                  </a:cubicBezTo>
                  <a:cubicBezTo>
                    <a:pt x="1058" y="2183"/>
                    <a:pt x="1058" y="2183"/>
                    <a:pt x="1058" y="2183"/>
                  </a:cubicBezTo>
                  <a:cubicBezTo>
                    <a:pt x="1055" y="2181"/>
                    <a:pt x="1055" y="2181"/>
                    <a:pt x="1055" y="2181"/>
                  </a:cubicBezTo>
                  <a:cubicBezTo>
                    <a:pt x="1058" y="2183"/>
                    <a:pt x="1058" y="2183"/>
                    <a:pt x="1058" y="2183"/>
                  </a:cubicBezTo>
                  <a:cubicBezTo>
                    <a:pt x="1058" y="2183"/>
                    <a:pt x="1058" y="2183"/>
                    <a:pt x="1058" y="2183"/>
                  </a:cubicBezTo>
                  <a:cubicBezTo>
                    <a:pt x="1055" y="2181"/>
                    <a:pt x="1055" y="2181"/>
                    <a:pt x="1055" y="2181"/>
                  </a:cubicBezTo>
                  <a:cubicBezTo>
                    <a:pt x="1058" y="2183"/>
                    <a:pt x="1058" y="2183"/>
                    <a:pt x="1058" y="2183"/>
                  </a:cubicBezTo>
                  <a:cubicBezTo>
                    <a:pt x="1056" y="2182"/>
                    <a:pt x="1056" y="2182"/>
                    <a:pt x="1056" y="2182"/>
                  </a:cubicBezTo>
                  <a:cubicBezTo>
                    <a:pt x="1057" y="2184"/>
                    <a:pt x="1057" y="2184"/>
                    <a:pt x="1057" y="2184"/>
                  </a:cubicBezTo>
                  <a:cubicBezTo>
                    <a:pt x="1058" y="2183"/>
                    <a:pt x="1058" y="2183"/>
                    <a:pt x="1058" y="2183"/>
                  </a:cubicBezTo>
                  <a:cubicBezTo>
                    <a:pt x="1056" y="2182"/>
                    <a:pt x="1056" y="2182"/>
                    <a:pt x="1056" y="2182"/>
                  </a:cubicBezTo>
                  <a:cubicBezTo>
                    <a:pt x="1057" y="2184"/>
                    <a:pt x="1057" y="2184"/>
                    <a:pt x="1057" y="2184"/>
                  </a:cubicBezTo>
                  <a:cubicBezTo>
                    <a:pt x="1057" y="2184"/>
                    <a:pt x="1057" y="2184"/>
                    <a:pt x="1057" y="2184"/>
                  </a:cubicBezTo>
                  <a:cubicBezTo>
                    <a:pt x="1058" y="2183"/>
                    <a:pt x="1059" y="2183"/>
                    <a:pt x="1060" y="2182"/>
                  </a:cubicBezTo>
                  <a:cubicBezTo>
                    <a:pt x="1063" y="2180"/>
                    <a:pt x="1065" y="2178"/>
                    <a:pt x="1068" y="2177"/>
                  </a:cubicBezTo>
                  <a:cubicBezTo>
                    <a:pt x="1069" y="2176"/>
                    <a:pt x="1070" y="2175"/>
                    <a:pt x="1071" y="2175"/>
                  </a:cubicBezTo>
                  <a:cubicBezTo>
                    <a:pt x="1071" y="2175"/>
                    <a:pt x="1071" y="2174"/>
                    <a:pt x="1071" y="2174"/>
                  </a:cubicBezTo>
                  <a:cubicBezTo>
                    <a:pt x="1072" y="2174"/>
                    <a:pt x="1072" y="2174"/>
                    <a:pt x="1072" y="2174"/>
                  </a:cubicBezTo>
                  <a:cubicBezTo>
                    <a:pt x="1072" y="2174"/>
                    <a:pt x="1072" y="2174"/>
                    <a:pt x="1072" y="2174"/>
                  </a:cubicBezTo>
                  <a:cubicBezTo>
                    <a:pt x="1072" y="2174"/>
                    <a:pt x="1072" y="2174"/>
                    <a:pt x="1072" y="2174"/>
                  </a:cubicBezTo>
                  <a:cubicBezTo>
                    <a:pt x="1072" y="2174"/>
                    <a:pt x="1072" y="2174"/>
                    <a:pt x="1072" y="2174"/>
                  </a:cubicBezTo>
                  <a:cubicBezTo>
                    <a:pt x="1072" y="2173"/>
                    <a:pt x="1072" y="2173"/>
                    <a:pt x="1072" y="2173"/>
                  </a:cubicBezTo>
                  <a:cubicBezTo>
                    <a:pt x="1073" y="2173"/>
                    <a:pt x="1073" y="2173"/>
                    <a:pt x="1073" y="2173"/>
                  </a:cubicBezTo>
                  <a:cubicBezTo>
                    <a:pt x="1074" y="2171"/>
                    <a:pt x="1074" y="2168"/>
                    <a:pt x="1072" y="2167"/>
                  </a:cubicBezTo>
                  <a:cubicBezTo>
                    <a:pt x="1070" y="2166"/>
                    <a:pt x="1070" y="2166"/>
                    <a:pt x="1070" y="2166"/>
                  </a:cubicBezTo>
                  <a:cubicBezTo>
                    <a:pt x="1068" y="2170"/>
                    <a:pt x="1068" y="2170"/>
                    <a:pt x="1068" y="2170"/>
                  </a:cubicBezTo>
                  <a:cubicBezTo>
                    <a:pt x="1070" y="2173"/>
                    <a:pt x="1070" y="2173"/>
                    <a:pt x="1070" y="2173"/>
                  </a:cubicBezTo>
                  <a:cubicBezTo>
                    <a:pt x="1084" y="2165"/>
                    <a:pt x="1084" y="2165"/>
                    <a:pt x="1084" y="2165"/>
                  </a:cubicBezTo>
                  <a:cubicBezTo>
                    <a:pt x="1085" y="2164"/>
                    <a:pt x="1086" y="2163"/>
                    <a:pt x="1086" y="2162"/>
                  </a:cubicBezTo>
                  <a:cubicBezTo>
                    <a:pt x="1086" y="2160"/>
                    <a:pt x="1085" y="2159"/>
                    <a:pt x="1084" y="2158"/>
                  </a:cubicBezTo>
                  <a:cubicBezTo>
                    <a:pt x="1079" y="2155"/>
                    <a:pt x="1079" y="2155"/>
                    <a:pt x="1079" y="2155"/>
                  </a:cubicBezTo>
                  <a:cubicBezTo>
                    <a:pt x="1077" y="2159"/>
                    <a:pt x="1077" y="2159"/>
                    <a:pt x="1077" y="2159"/>
                  </a:cubicBezTo>
                  <a:cubicBezTo>
                    <a:pt x="1078" y="2162"/>
                    <a:pt x="1078" y="2162"/>
                    <a:pt x="1078" y="2162"/>
                  </a:cubicBezTo>
                  <a:cubicBezTo>
                    <a:pt x="1097" y="2157"/>
                    <a:pt x="1097" y="2157"/>
                    <a:pt x="1097" y="2157"/>
                  </a:cubicBezTo>
                  <a:cubicBezTo>
                    <a:pt x="1099" y="2156"/>
                    <a:pt x="1100" y="2155"/>
                    <a:pt x="1100" y="2153"/>
                  </a:cubicBezTo>
                  <a:cubicBezTo>
                    <a:pt x="1100" y="2152"/>
                    <a:pt x="1100" y="2150"/>
                    <a:pt x="1098" y="2150"/>
                  </a:cubicBezTo>
                  <a:cubicBezTo>
                    <a:pt x="1093" y="2146"/>
                    <a:pt x="1093" y="2146"/>
                    <a:pt x="1093" y="2146"/>
                  </a:cubicBezTo>
                  <a:cubicBezTo>
                    <a:pt x="1091" y="2150"/>
                    <a:pt x="1091" y="2150"/>
                    <a:pt x="1091" y="2150"/>
                  </a:cubicBezTo>
                  <a:cubicBezTo>
                    <a:pt x="1093" y="2153"/>
                    <a:pt x="1093" y="2153"/>
                    <a:pt x="1093" y="2153"/>
                  </a:cubicBezTo>
                  <a:cubicBezTo>
                    <a:pt x="1108" y="2143"/>
                    <a:pt x="1108" y="2143"/>
                    <a:pt x="1108" y="2143"/>
                  </a:cubicBezTo>
                  <a:cubicBezTo>
                    <a:pt x="1109" y="2142"/>
                    <a:pt x="1110" y="2141"/>
                    <a:pt x="1110" y="2139"/>
                  </a:cubicBezTo>
                  <a:cubicBezTo>
                    <a:pt x="1110" y="2138"/>
                    <a:pt x="1109" y="2137"/>
                    <a:pt x="1108" y="2136"/>
                  </a:cubicBezTo>
                  <a:cubicBezTo>
                    <a:pt x="1105" y="2134"/>
                    <a:pt x="1105" y="2134"/>
                    <a:pt x="1105" y="2134"/>
                  </a:cubicBezTo>
                  <a:cubicBezTo>
                    <a:pt x="1103" y="2138"/>
                    <a:pt x="1103" y="2138"/>
                    <a:pt x="1103" y="2138"/>
                  </a:cubicBezTo>
                  <a:cubicBezTo>
                    <a:pt x="1105" y="2141"/>
                    <a:pt x="1105" y="2141"/>
                    <a:pt x="1105" y="2141"/>
                  </a:cubicBezTo>
                  <a:cubicBezTo>
                    <a:pt x="1118" y="2135"/>
                    <a:pt x="1118" y="2135"/>
                    <a:pt x="1118" y="2135"/>
                  </a:cubicBezTo>
                  <a:cubicBezTo>
                    <a:pt x="1120" y="2135"/>
                    <a:pt x="1121" y="2133"/>
                    <a:pt x="1121" y="2132"/>
                  </a:cubicBezTo>
                  <a:cubicBezTo>
                    <a:pt x="1121" y="2130"/>
                    <a:pt x="1120" y="2129"/>
                    <a:pt x="1119" y="2128"/>
                  </a:cubicBezTo>
                  <a:cubicBezTo>
                    <a:pt x="1119" y="2128"/>
                    <a:pt x="1119" y="2128"/>
                    <a:pt x="1119" y="2128"/>
                  </a:cubicBezTo>
                  <a:cubicBezTo>
                    <a:pt x="1117" y="2132"/>
                    <a:pt x="1117" y="2132"/>
                    <a:pt x="1117" y="2132"/>
                  </a:cubicBezTo>
                  <a:cubicBezTo>
                    <a:pt x="1119" y="2134"/>
                    <a:pt x="1119" y="2134"/>
                    <a:pt x="1119" y="2134"/>
                  </a:cubicBezTo>
                  <a:cubicBezTo>
                    <a:pt x="1132" y="2122"/>
                    <a:pt x="1132" y="2122"/>
                    <a:pt x="1132" y="2122"/>
                  </a:cubicBezTo>
                  <a:cubicBezTo>
                    <a:pt x="1133" y="2121"/>
                    <a:pt x="1133" y="2120"/>
                    <a:pt x="1133" y="2119"/>
                  </a:cubicBezTo>
                  <a:cubicBezTo>
                    <a:pt x="1133" y="2118"/>
                    <a:pt x="1132" y="2117"/>
                    <a:pt x="1131" y="2116"/>
                  </a:cubicBezTo>
                  <a:cubicBezTo>
                    <a:pt x="1131" y="2116"/>
                    <a:pt x="1131" y="2116"/>
                    <a:pt x="1131" y="2116"/>
                  </a:cubicBezTo>
                  <a:cubicBezTo>
                    <a:pt x="1129" y="2119"/>
                    <a:pt x="1129" y="2119"/>
                    <a:pt x="1129" y="2119"/>
                  </a:cubicBezTo>
                  <a:cubicBezTo>
                    <a:pt x="1130" y="2123"/>
                    <a:pt x="1130" y="2123"/>
                    <a:pt x="1130" y="2123"/>
                  </a:cubicBezTo>
                  <a:cubicBezTo>
                    <a:pt x="1143" y="2119"/>
                    <a:pt x="1143" y="2119"/>
                    <a:pt x="1143" y="2119"/>
                  </a:cubicBezTo>
                  <a:cubicBezTo>
                    <a:pt x="1145" y="2119"/>
                    <a:pt x="1146" y="2117"/>
                    <a:pt x="1146" y="2116"/>
                  </a:cubicBezTo>
                  <a:cubicBezTo>
                    <a:pt x="1147" y="2114"/>
                    <a:pt x="1146" y="2113"/>
                    <a:pt x="1144" y="2112"/>
                  </a:cubicBezTo>
                  <a:cubicBezTo>
                    <a:pt x="1143" y="2111"/>
                    <a:pt x="1143" y="2111"/>
                    <a:pt x="1143" y="2111"/>
                  </a:cubicBezTo>
                  <a:cubicBezTo>
                    <a:pt x="1140" y="2114"/>
                    <a:pt x="1140" y="2114"/>
                    <a:pt x="1140" y="2114"/>
                  </a:cubicBezTo>
                  <a:cubicBezTo>
                    <a:pt x="1144" y="2117"/>
                    <a:pt x="1144" y="2117"/>
                    <a:pt x="1144" y="2117"/>
                  </a:cubicBezTo>
                  <a:cubicBezTo>
                    <a:pt x="1144" y="2117"/>
                    <a:pt x="1146" y="2114"/>
                    <a:pt x="1148" y="2111"/>
                  </a:cubicBezTo>
                  <a:cubicBezTo>
                    <a:pt x="1149" y="2110"/>
                    <a:pt x="1151" y="2108"/>
                    <a:pt x="1151" y="2107"/>
                  </a:cubicBezTo>
                  <a:cubicBezTo>
                    <a:pt x="1152" y="2107"/>
                    <a:pt x="1152" y="2106"/>
                    <a:pt x="1153" y="2106"/>
                  </a:cubicBezTo>
                  <a:cubicBezTo>
                    <a:pt x="1153" y="2106"/>
                    <a:pt x="1153" y="2106"/>
                    <a:pt x="1153" y="2106"/>
                  </a:cubicBezTo>
                  <a:cubicBezTo>
                    <a:pt x="1153" y="2105"/>
                    <a:pt x="1153" y="2105"/>
                    <a:pt x="1153" y="2105"/>
                  </a:cubicBezTo>
                  <a:cubicBezTo>
                    <a:pt x="1153" y="2105"/>
                    <a:pt x="1153" y="2105"/>
                    <a:pt x="1153" y="2105"/>
                  </a:cubicBezTo>
                  <a:cubicBezTo>
                    <a:pt x="1155" y="2103"/>
                    <a:pt x="1154" y="2101"/>
                    <a:pt x="1152" y="2099"/>
                  </a:cubicBezTo>
                  <a:cubicBezTo>
                    <a:pt x="1149" y="2098"/>
                    <a:pt x="1149" y="2098"/>
                    <a:pt x="1149" y="2098"/>
                  </a:cubicBezTo>
                  <a:cubicBezTo>
                    <a:pt x="1147" y="2101"/>
                    <a:pt x="1147" y="2101"/>
                    <a:pt x="1147" y="2101"/>
                  </a:cubicBezTo>
                  <a:cubicBezTo>
                    <a:pt x="1148" y="2105"/>
                    <a:pt x="1148" y="2105"/>
                    <a:pt x="1148" y="2105"/>
                  </a:cubicBezTo>
                  <a:cubicBezTo>
                    <a:pt x="1166" y="2101"/>
                    <a:pt x="1166" y="2101"/>
                    <a:pt x="1166" y="2101"/>
                  </a:cubicBezTo>
                  <a:cubicBezTo>
                    <a:pt x="1168" y="2101"/>
                    <a:pt x="1169" y="2099"/>
                    <a:pt x="1169" y="2098"/>
                  </a:cubicBezTo>
                  <a:cubicBezTo>
                    <a:pt x="1170" y="2096"/>
                    <a:pt x="1169" y="2095"/>
                    <a:pt x="1167" y="2094"/>
                  </a:cubicBezTo>
                  <a:cubicBezTo>
                    <a:pt x="1162" y="2090"/>
                    <a:pt x="1162" y="2090"/>
                    <a:pt x="1162" y="2090"/>
                  </a:cubicBezTo>
                  <a:cubicBezTo>
                    <a:pt x="1160" y="2094"/>
                    <a:pt x="1160" y="2094"/>
                    <a:pt x="1160" y="2094"/>
                  </a:cubicBezTo>
                  <a:cubicBezTo>
                    <a:pt x="1162" y="2097"/>
                    <a:pt x="1162" y="2097"/>
                    <a:pt x="1162" y="2097"/>
                  </a:cubicBezTo>
                  <a:cubicBezTo>
                    <a:pt x="1178" y="2088"/>
                    <a:pt x="1178" y="2088"/>
                    <a:pt x="1178" y="2088"/>
                  </a:cubicBezTo>
                  <a:cubicBezTo>
                    <a:pt x="1179" y="2087"/>
                    <a:pt x="1180" y="2086"/>
                    <a:pt x="1180" y="2084"/>
                  </a:cubicBezTo>
                  <a:cubicBezTo>
                    <a:pt x="1180" y="2083"/>
                    <a:pt x="1179" y="2082"/>
                    <a:pt x="1178" y="2081"/>
                  </a:cubicBezTo>
                  <a:cubicBezTo>
                    <a:pt x="1176" y="2080"/>
                    <a:pt x="1176" y="2080"/>
                    <a:pt x="1176" y="2080"/>
                  </a:cubicBezTo>
                  <a:cubicBezTo>
                    <a:pt x="1174" y="2083"/>
                    <a:pt x="1174" y="2083"/>
                    <a:pt x="1174" y="2083"/>
                  </a:cubicBezTo>
                  <a:cubicBezTo>
                    <a:pt x="1176" y="2087"/>
                    <a:pt x="1176" y="2087"/>
                    <a:pt x="1176" y="2087"/>
                  </a:cubicBezTo>
                  <a:cubicBezTo>
                    <a:pt x="1189" y="2079"/>
                    <a:pt x="1189" y="2079"/>
                    <a:pt x="1189" y="2079"/>
                  </a:cubicBezTo>
                  <a:cubicBezTo>
                    <a:pt x="1190" y="2078"/>
                    <a:pt x="1191" y="2077"/>
                    <a:pt x="1191" y="2075"/>
                  </a:cubicBezTo>
                  <a:cubicBezTo>
                    <a:pt x="1191" y="2074"/>
                    <a:pt x="1190" y="2073"/>
                    <a:pt x="1189" y="2072"/>
                  </a:cubicBezTo>
                  <a:cubicBezTo>
                    <a:pt x="1187" y="2071"/>
                    <a:pt x="1187" y="2071"/>
                    <a:pt x="1187" y="2071"/>
                  </a:cubicBezTo>
                  <a:cubicBezTo>
                    <a:pt x="1185" y="2075"/>
                    <a:pt x="1185" y="2075"/>
                    <a:pt x="1185" y="2075"/>
                  </a:cubicBezTo>
                  <a:cubicBezTo>
                    <a:pt x="1188" y="2078"/>
                    <a:pt x="1188" y="2078"/>
                    <a:pt x="1188" y="2078"/>
                  </a:cubicBezTo>
                  <a:cubicBezTo>
                    <a:pt x="1201" y="2066"/>
                    <a:pt x="1201" y="2066"/>
                    <a:pt x="1201" y="2066"/>
                  </a:cubicBezTo>
                  <a:cubicBezTo>
                    <a:pt x="1202" y="2065"/>
                    <a:pt x="1203" y="2064"/>
                    <a:pt x="1203" y="2063"/>
                  </a:cubicBezTo>
                  <a:cubicBezTo>
                    <a:pt x="1203" y="2061"/>
                    <a:pt x="1202" y="2060"/>
                    <a:pt x="1201" y="2060"/>
                  </a:cubicBezTo>
                  <a:cubicBezTo>
                    <a:pt x="1198" y="2058"/>
                    <a:pt x="1198" y="2058"/>
                    <a:pt x="1198" y="2058"/>
                  </a:cubicBezTo>
                  <a:cubicBezTo>
                    <a:pt x="1196" y="2061"/>
                    <a:pt x="1196" y="2061"/>
                    <a:pt x="1196" y="2061"/>
                  </a:cubicBezTo>
                  <a:cubicBezTo>
                    <a:pt x="1198" y="2065"/>
                    <a:pt x="1198" y="2065"/>
                    <a:pt x="1198" y="2065"/>
                  </a:cubicBezTo>
                  <a:cubicBezTo>
                    <a:pt x="1214" y="2059"/>
                    <a:pt x="1214" y="2059"/>
                    <a:pt x="1214" y="2059"/>
                  </a:cubicBezTo>
                  <a:cubicBezTo>
                    <a:pt x="1215" y="2058"/>
                    <a:pt x="1216" y="2057"/>
                    <a:pt x="1216" y="2055"/>
                  </a:cubicBezTo>
                  <a:cubicBezTo>
                    <a:pt x="1217" y="2054"/>
                    <a:pt x="1216" y="2052"/>
                    <a:pt x="1215" y="2051"/>
                  </a:cubicBezTo>
                  <a:cubicBezTo>
                    <a:pt x="1213" y="2051"/>
                    <a:pt x="1213" y="2051"/>
                    <a:pt x="1213" y="2051"/>
                  </a:cubicBezTo>
                  <a:cubicBezTo>
                    <a:pt x="1211" y="2054"/>
                    <a:pt x="1211" y="2054"/>
                    <a:pt x="1211" y="2054"/>
                  </a:cubicBezTo>
                  <a:cubicBezTo>
                    <a:pt x="1214" y="2056"/>
                    <a:pt x="1214" y="2056"/>
                    <a:pt x="1214" y="2056"/>
                  </a:cubicBezTo>
                  <a:cubicBezTo>
                    <a:pt x="1211" y="2054"/>
                    <a:pt x="1211" y="2054"/>
                    <a:pt x="1211" y="2054"/>
                  </a:cubicBezTo>
                  <a:cubicBezTo>
                    <a:pt x="1214" y="2057"/>
                    <a:pt x="1214" y="2057"/>
                    <a:pt x="1214" y="2057"/>
                  </a:cubicBezTo>
                  <a:cubicBezTo>
                    <a:pt x="1214" y="2057"/>
                    <a:pt x="1214" y="2057"/>
                    <a:pt x="1214" y="2056"/>
                  </a:cubicBezTo>
                  <a:cubicBezTo>
                    <a:pt x="1211" y="2054"/>
                    <a:pt x="1211" y="2054"/>
                    <a:pt x="1211" y="2054"/>
                  </a:cubicBezTo>
                  <a:cubicBezTo>
                    <a:pt x="1214" y="2057"/>
                    <a:pt x="1214" y="2057"/>
                    <a:pt x="1214" y="2057"/>
                  </a:cubicBezTo>
                  <a:cubicBezTo>
                    <a:pt x="1212" y="2055"/>
                    <a:pt x="1212" y="2055"/>
                    <a:pt x="1212" y="2055"/>
                  </a:cubicBezTo>
                  <a:cubicBezTo>
                    <a:pt x="1213" y="2057"/>
                    <a:pt x="1213" y="2057"/>
                    <a:pt x="1213" y="2057"/>
                  </a:cubicBezTo>
                  <a:cubicBezTo>
                    <a:pt x="1214" y="2057"/>
                    <a:pt x="1214" y="2057"/>
                    <a:pt x="1214" y="2057"/>
                  </a:cubicBezTo>
                  <a:cubicBezTo>
                    <a:pt x="1212" y="2055"/>
                    <a:pt x="1212" y="2055"/>
                    <a:pt x="1212" y="2055"/>
                  </a:cubicBezTo>
                  <a:cubicBezTo>
                    <a:pt x="1213" y="2057"/>
                    <a:pt x="1213" y="2057"/>
                    <a:pt x="1213" y="2057"/>
                  </a:cubicBezTo>
                  <a:cubicBezTo>
                    <a:pt x="1213" y="2057"/>
                    <a:pt x="1213" y="2057"/>
                    <a:pt x="1213" y="2057"/>
                  </a:cubicBezTo>
                  <a:cubicBezTo>
                    <a:pt x="1214" y="2057"/>
                    <a:pt x="1215" y="2056"/>
                    <a:pt x="1217" y="2056"/>
                  </a:cubicBezTo>
                  <a:cubicBezTo>
                    <a:pt x="1219" y="2055"/>
                    <a:pt x="1223" y="2053"/>
                    <a:pt x="1225" y="2052"/>
                  </a:cubicBezTo>
                  <a:cubicBezTo>
                    <a:pt x="1228" y="2051"/>
                    <a:pt x="1230" y="2051"/>
                    <a:pt x="1230" y="2051"/>
                  </a:cubicBezTo>
                  <a:cubicBezTo>
                    <a:pt x="1231" y="2050"/>
                    <a:pt x="1232" y="2049"/>
                    <a:pt x="1233" y="2047"/>
                  </a:cubicBezTo>
                  <a:cubicBezTo>
                    <a:pt x="1233" y="2046"/>
                    <a:pt x="1232" y="2044"/>
                    <a:pt x="1231" y="2043"/>
                  </a:cubicBezTo>
                  <a:cubicBezTo>
                    <a:pt x="1230" y="2043"/>
                    <a:pt x="1230" y="2043"/>
                    <a:pt x="1230" y="2043"/>
                  </a:cubicBezTo>
                  <a:cubicBezTo>
                    <a:pt x="1243" y="2039"/>
                    <a:pt x="1243" y="2039"/>
                    <a:pt x="1243" y="2039"/>
                  </a:cubicBezTo>
                  <a:cubicBezTo>
                    <a:pt x="1244" y="2038"/>
                    <a:pt x="1245" y="2037"/>
                    <a:pt x="1246" y="2035"/>
                  </a:cubicBezTo>
                  <a:cubicBezTo>
                    <a:pt x="1246" y="2034"/>
                    <a:pt x="1245" y="2032"/>
                    <a:pt x="1244" y="2032"/>
                  </a:cubicBezTo>
                  <a:cubicBezTo>
                    <a:pt x="1240" y="2029"/>
                    <a:pt x="1240" y="2029"/>
                    <a:pt x="1240" y="2029"/>
                  </a:cubicBezTo>
                  <a:cubicBezTo>
                    <a:pt x="1238" y="2033"/>
                    <a:pt x="1238" y="2033"/>
                    <a:pt x="1238" y="2033"/>
                  </a:cubicBezTo>
                  <a:cubicBezTo>
                    <a:pt x="1240" y="2036"/>
                    <a:pt x="1240" y="2036"/>
                    <a:pt x="1240" y="2036"/>
                  </a:cubicBezTo>
                  <a:cubicBezTo>
                    <a:pt x="1252" y="2028"/>
                    <a:pt x="1252" y="2028"/>
                    <a:pt x="1252" y="2028"/>
                  </a:cubicBezTo>
                  <a:cubicBezTo>
                    <a:pt x="1253" y="2027"/>
                    <a:pt x="1254" y="2026"/>
                    <a:pt x="1254" y="2025"/>
                  </a:cubicBezTo>
                  <a:cubicBezTo>
                    <a:pt x="1254" y="2023"/>
                    <a:pt x="1253" y="2022"/>
                    <a:pt x="1252" y="2021"/>
                  </a:cubicBezTo>
                  <a:cubicBezTo>
                    <a:pt x="1251" y="2021"/>
                    <a:pt x="1251" y="2021"/>
                    <a:pt x="1251" y="2021"/>
                  </a:cubicBezTo>
                  <a:cubicBezTo>
                    <a:pt x="1249" y="2024"/>
                    <a:pt x="1249" y="2024"/>
                    <a:pt x="1249" y="2024"/>
                  </a:cubicBezTo>
                  <a:cubicBezTo>
                    <a:pt x="1252" y="2026"/>
                    <a:pt x="1252" y="2026"/>
                    <a:pt x="1252" y="2026"/>
                  </a:cubicBezTo>
                  <a:cubicBezTo>
                    <a:pt x="1249" y="2024"/>
                    <a:pt x="1249" y="2024"/>
                    <a:pt x="1249" y="2024"/>
                  </a:cubicBezTo>
                  <a:cubicBezTo>
                    <a:pt x="1251" y="2027"/>
                    <a:pt x="1251" y="2027"/>
                    <a:pt x="1251" y="2027"/>
                  </a:cubicBezTo>
                  <a:cubicBezTo>
                    <a:pt x="1252" y="2027"/>
                    <a:pt x="1252" y="2027"/>
                    <a:pt x="1252" y="2026"/>
                  </a:cubicBezTo>
                  <a:cubicBezTo>
                    <a:pt x="1249" y="2024"/>
                    <a:pt x="1249" y="2024"/>
                    <a:pt x="1249" y="2024"/>
                  </a:cubicBezTo>
                  <a:cubicBezTo>
                    <a:pt x="1251" y="2027"/>
                    <a:pt x="1251" y="2027"/>
                    <a:pt x="1251" y="2027"/>
                  </a:cubicBezTo>
                  <a:cubicBezTo>
                    <a:pt x="1249" y="2024"/>
                    <a:pt x="1249" y="2024"/>
                    <a:pt x="1249" y="2024"/>
                  </a:cubicBezTo>
                  <a:cubicBezTo>
                    <a:pt x="1251" y="2027"/>
                    <a:pt x="1251" y="2027"/>
                    <a:pt x="1251" y="2027"/>
                  </a:cubicBezTo>
                  <a:cubicBezTo>
                    <a:pt x="1251" y="2027"/>
                    <a:pt x="1251" y="2027"/>
                    <a:pt x="1251" y="2027"/>
                  </a:cubicBezTo>
                  <a:cubicBezTo>
                    <a:pt x="1249" y="2024"/>
                    <a:pt x="1249" y="2024"/>
                    <a:pt x="1249" y="2024"/>
                  </a:cubicBezTo>
                  <a:cubicBezTo>
                    <a:pt x="1251" y="2027"/>
                    <a:pt x="1251" y="2027"/>
                    <a:pt x="1251" y="2027"/>
                  </a:cubicBezTo>
                  <a:cubicBezTo>
                    <a:pt x="1250" y="2025"/>
                    <a:pt x="1250" y="2025"/>
                    <a:pt x="1250" y="2025"/>
                  </a:cubicBezTo>
                  <a:cubicBezTo>
                    <a:pt x="1251" y="2027"/>
                    <a:pt x="1251" y="2027"/>
                    <a:pt x="1251" y="2027"/>
                  </a:cubicBezTo>
                  <a:cubicBezTo>
                    <a:pt x="1251" y="2027"/>
                    <a:pt x="1251" y="2027"/>
                    <a:pt x="1251" y="2027"/>
                  </a:cubicBezTo>
                  <a:cubicBezTo>
                    <a:pt x="1250" y="2025"/>
                    <a:pt x="1250" y="2025"/>
                    <a:pt x="1250" y="2025"/>
                  </a:cubicBezTo>
                  <a:cubicBezTo>
                    <a:pt x="1251" y="2027"/>
                    <a:pt x="1251" y="2027"/>
                    <a:pt x="1251" y="2027"/>
                  </a:cubicBezTo>
                  <a:cubicBezTo>
                    <a:pt x="1251" y="2027"/>
                    <a:pt x="1251" y="2027"/>
                    <a:pt x="1252" y="2027"/>
                  </a:cubicBezTo>
                  <a:cubicBezTo>
                    <a:pt x="1253" y="2026"/>
                    <a:pt x="1256" y="2024"/>
                    <a:pt x="1258" y="2023"/>
                  </a:cubicBezTo>
                  <a:cubicBezTo>
                    <a:pt x="1259" y="2022"/>
                    <a:pt x="1260" y="2022"/>
                    <a:pt x="1261" y="2021"/>
                  </a:cubicBezTo>
                  <a:cubicBezTo>
                    <a:pt x="1262" y="2021"/>
                    <a:pt x="1262" y="2020"/>
                    <a:pt x="1262" y="2020"/>
                  </a:cubicBezTo>
                  <a:cubicBezTo>
                    <a:pt x="1263" y="2020"/>
                    <a:pt x="1263" y="2020"/>
                    <a:pt x="1263" y="2020"/>
                  </a:cubicBezTo>
                  <a:cubicBezTo>
                    <a:pt x="1263" y="2020"/>
                    <a:pt x="1263" y="2020"/>
                    <a:pt x="1263" y="2020"/>
                  </a:cubicBezTo>
                  <a:cubicBezTo>
                    <a:pt x="1263" y="2020"/>
                    <a:pt x="1263" y="2019"/>
                    <a:pt x="1264" y="2019"/>
                  </a:cubicBezTo>
                  <a:cubicBezTo>
                    <a:pt x="1265" y="2017"/>
                    <a:pt x="1264" y="2014"/>
                    <a:pt x="1263" y="2013"/>
                  </a:cubicBezTo>
                  <a:cubicBezTo>
                    <a:pt x="1261" y="2012"/>
                    <a:pt x="1261" y="2012"/>
                    <a:pt x="1261" y="2012"/>
                  </a:cubicBezTo>
                  <a:cubicBezTo>
                    <a:pt x="1259" y="2016"/>
                    <a:pt x="1259" y="2016"/>
                    <a:pt x="1259" y="2016"/>
                  </a:cubicBezTo>
                  <a:cubicBezTo>
                    <a:pt x="1262" y="2018"/>
                    <a:pt x="1262" y="2018"/>
                    <a:pt x="1262" y="2018"/>
                  </a:cubicBezTo>
                  <a:cubicBezTo>
                    <a:pt x="1259" y="2016"/>
                    <a:pt x="1259" y="2016"/>
                    <a:pt x="1259" y="2016"/>
                  </a:cubicBezTo>
                  <a:cubicBezTo>
                    <a:pt x="1261" y="2019"/>
                    <a:pt x="1261" y="2019"/>
                    <a:pt x="1261" y="2019"/>
                  </a:cubicBezTo>
                  <a:cubicBezTo>
                    <a:pt x="1261" y="2019"/>
                    <a:pt x="1262" y="2018"/>
                    <a:pt x="1262" y="2018"/>
                  </a:cubicBezTo>
                  <a:cubicBezTo>
                    <a:pt x="1259" y="2016"/>
                    <a:pt x="1259" y="2016"/>
                    <a:pt x="1259" y="2016"/>
                  </a:cubicBezTo>
                  <a:cubicBezTo>
                    <a:pt x="1261" y="2019"/>
                    <a:pt x="1261" y="2019"/>
                    <a:pt x="1261" y="2019"/>
                  </a:cubicBezTo>
                  <a:cubicBezTo>
                    <a:pt x="1259" y="2016"/>
                    <a:pt x="1259" y="2016"/>
                    <a:pt x="1259" y="2016"/>
                  </a:cubicBezTo>
                  <a:cubicBezTo>
                    <a:pt x="1260" y="2020"/>
                    <a:pt x="1260" y="2020"/>
                    <a:pt x="1260" y="2020"/>
                  </a:cubicBezTo>
                  <a:cubicBezTo>
                    <a:pt x="1260" y="2020"/>
                    <a:pt x="1260" y="2019"/>
                    <a:pt x="1261" y="2019"/>
                  </a:cubicBezTo>
                  <a:cubicBezTo>
                    <a:pt x="1259" y="2016"/>
                    <a:pt x="1259" y="2016"/>
                    <a:pt x="1259" y="2016"/>
                  </a:cubicBezTo>
                  <a:cubicBezTo>
                    <a:pt x="1260" y="2020"/>
                    <a:pt x="1260" y="2020"/>
                    <a:pt x="1260" y="2020"/>
                  </a:cubicBezTo>
                  <a:cubicBezTo>
                    <a:pt x="1259" y="2016"/>
                    <a:pt x="1259" y="2016"/>
                    <a:pt x="1259" y="2016"/>
                  </a:cubicBezTo>
                  <a:cubicBezTo>
                    <a:pt x="1259" y="2020"/>
                    <a:pt x="1259" y="2020"/>
                    <a:pt x="1259" y="2020"/>
                  </a:cubicBezTo>
                  <a:cubicBezTo>
                    <a:pt x="1260" y="2020"/>
                    <a:pt x="1260" y="2020"/>
                    <a:pt x="1260" y="2020"/>
                  </a:cubicBezTo>
                  <a:cubicBezTo>
                    <a:pt x="1259" y="2016"/>
                    <a:pt x="1259" y="2016"/>
                    <a:pt x="1259" y="2016"/>
                  </a:cubicBezTo>
                  <a:cubicBezTo>
                    <a:pt x="1259" y="2020"/>
                    <a:pt x="1259" y="2020"/>
                    <a:pt x="1259" y="2020"/>
                  </a:cubicBezTo>
                  <a:cubicBezTo>
                    <a:pt x="1259" y="2017"/>
                    <a:pt x="1259" y="2017"/>
                    <a:pt x="1259" y="2017"/>
                  </a:cubicBezTo>
                  <a:cubicBezTo>
                    <a:pt x="1259" y="2020"/>
                    <a:pt x="1259" y="2020"/>
                    <a:pt x="1259" y="2020"/>
                  </a:cubicBezTo>
                  <a:cubicBezTo>
                    <a:pt x="1259" y="2020"/>
                    <a:pt x="1259" y="2020"/>
                    <a:pt x="1259" y="2020"/>
                  </a:cubicBezTo>
                  <a:cubicBezTo>
                    <a:pt x="1259" y="2017"/>
                    <a:pt x="1259" y="2017"/>
                    <a:pt x="1259" y="2017"/>
                  </a:cubicBezTo>
                  <a:cubicBezTo>
                    <a:pt x="1259" y="2020"/>
                    <a:pt x="1259" y="2020"/>
                    <a:pt x="1259" y="2020"/>
                  </a:cubicBezTo>
                  <a:cubicBezTo>
                    <a:pt x="1259" y="2019"/>
                    <a:pt x="1259" y="2019"/>
                    <a:pt x="1259" y="2019"/>
                  </a:cubicBezTo>
                  <a:cubicBezTo>
                    <a:pt x="1259" y="2020"/>
                    <a:pt x="1259" y="2020"/>
                    <a:pt x="1259" y="2020"/>
                  </a:cubicBezTo>
                  <a:cubicBezTo>
                    <a:pt x="1259" y="2020"/>
                    <a:pt x="1259" y="2020"/>
                    <a:pt x="1259" y="2020"/>
                  </a:cubicBezTo>
                  <a:cubicBezTo>
                    <a:pt x="1259" y="2019"/>
                    <a:pt x="1259" y="2019"/>
                    <a:pt x="1259" y="2019"/>
                  </a:cubicBezTo>
                  <a:cubicBezTo>
                    <a:pt x="1259" y="2020"/>
                    <a:pt x="1259" y="2020"/>
                    <a:pt x="1259" y="2020"/>
                  </a:cubicBezTo>
                  <a:cubicBezTo>
                    <a:pt x="1259" y="2020"/>
                    <a:pt x="1259" y="2020"/>
                    <a:pt x="1260" y="2020"/>
                  </a:cubicBezTo>
                  <a:cubicBezTo>
                    <a:pt x="1263" y="2021"/>
                    <a:pt x="1268" y="2023"/>
                    <a:pt x="1275" y="2025"/>
                  </a:cubicBezTo>
                  <a:cubicBezTo>
                    <a:pt x="1286" y="2029"/>
                    <a:pt x="1298" y="2033"/>
                    <a:pt x="1309" y="2037"/>
                  </a:cubicBezTo>
                  <a:cubicBezTo>
                    <a:pt x="1314" y="2039"/>
                    <a:pt x="1319" y="2041"/>
                    <a:pt x="1322" y="2042"/>
                  </a:cubicBezTo>
                  <a:cubicBezTo>
                    <a:pt x="1325" y="2043"/>
                    <a:pt x="1327" y="2044"/>
                    <a:pt x="1327" y="2044"/>
                  </a:cubicBezTo>
                  <a:cubicBezTo>
                    <a:pt x="1329" y="2045"/>
                    <a:pt x="1331" y="2044"/>
                    <a:pt x="1332" y="2042"/>
                  </a:cubicBezTo>
                  <a:cubicBezTo>
                    <a:pt x="1333" y="2040"/>
                    <a:pt x="1332" y="2038"/>
                    <a:pt x="1330" y="2037"/>
                  </a:cubicBezTo>
                  <a:cubicBezTo>
                    <a:pt x="1330" y="2037"/>
                    <a:pt x="1329" y="2036"/>
                    <a:pt x="1327" y="2035"/>
                  </a:cubicBezTo>
                  <a:cubicBezTo>
                    <a:pt x="1324" y="2033"/>
                    <a:pt x="1319" y="2030"/>
                    <a:pt x="1315" y="2028"/>
                  </a:cubicBezTo>
                  <a:cubicBezTo>
                    <a:pt x="1314" y="2027"/>
                    <a:pt x="1312" y="2025"/>
                    <a:pt x="1311" y="2025"/>
                  </a:cubicBezTo>
                  <a:cubicBezTo>
                    <a:pt x="1310" y="2024"/>
                    <a:pt x="1310" y="2024"/>
                    <a:pt x="1309" y="2024"/>
                  </a:cubicBezTo>
                  <a:cubicBezTo>
                    <a:pt x="1309" y="2024"/>
                    <a:pt x="1309" y="2024"/>
                    <a:pt x="1309" y="2024"/>
                  </a:cubicBezTo>
                  <a:cubicBezTo>
                    <a:pt x="1309" y="2024"/>
                    <a:pt x="1309" y="2024"/>
                    <a:pt x="1309" y="2024"/>
                  </a:cubicBezTo>
                  <a:cubicBezTo>
                    <a:pt x="1308" y="2025"/>
                    <a:pt x="1308" y="2025"/>
                    <a:pt x="1308" y="2025"/>
                  </a:cubicBezTo>
                  <a:cubicBezTo>
                    <a:pt x="1310" y="2024"/>
                    <a:pt x="1310" y="2024"/>
                    <a:pt x="1310" y="2024"/>
                  </a:cubicBezTo>
                  <a:cubicBezTo>
                    <a:pt x="1309" y="2024"/>
                    <a:pt x="1309" y="2024"/>
                    <a:pt x="1309" y="2024"/>
                  </a:cubicBezTo>
                  <a:cubicBezTo>
                    <a:pt x="1308" y="2025"/>
                    <a:pt x="1308" y="2025"/>
                    <a:pt x="1308" y="2025"/>
                  </a:cubicBezTo>
                  <a:cubicBezTo>
                    <a:pt x="1310" y="2024"/>
                    <a:pt x="1310" y="2024"/>
                    <a:pt x="1310" y="2024"/>
                  </a:cubicBezTo>
                  <a:cubicBezTo>
                    <a:pt x="1307" y="2026"/>
                    <a:pt x="1307" y="2026"/>
                    <a:pt x="1307" y="2026"/>
                  </a:cubicBezTo>
                  <a:cubicBezTo>
                    <a:pt x="1310" y="2024"/>
                    <a:pt x="1310" y="2024"/>
                    <a:pt x="1310" y="2024"/>
                  </a:cubicBezTo>
                  <a:cubicBezTo>
                    <a:pt x="1310" y="2024"/>
                    <a:pt x="1310" y="2024"/>
                    <a:pt x="1310" y="2024"/>
                  </a:cubicBezTo>
                  <a:cubicBezTo>
                    <a:pt x="1307" y="2026"/>
                    <a:pt x="1307" y="2026"/>
                    <a:pt x="1307" y="2026"/>
                  </a:cubicBezTo>
                  <a:cubicBezTo>
                    <a:pt x="1310" y="2024"/>
                    <a:pt x="1310" y="2024"/>
                    <a:pt x="1310" y="2024"/>
                  </a:cubicBezTo>
                  <a:cubicBezTo>
                    <a:pt x="1307" y="2026"/>
                    <a:pt x="1307" y="2026"/>
                    <a:pt x="1307" y="2026"/>
                  </a:cubicBezTo>
                  <a:cubicBezTo>
                    <a:pt x="1310" y="2026"/>
                    <a:pt x="1310" y="2026"/>
                    <a:pt x="1310" y="2026"/>
                  </a:cubicBezTo>
                  <a:cubicBezTo>
                    <a:pt x="1310" y="2025"/>
                    <a:pt x="1310" y="2025"/>
                    <a:pt x="1310" y="2024"/>
                  </a:cubicBezTo>
                  <a:cubicBezTo>
                    <a:pt x="1307" y="2026"/>
                    <a:pt x="1307" y="2026"/>
                    <a:pt x="1307" y="2026"/>
                  </a:cubicBezTo>
                  <a:cubicBezTo>
                    <a:pt x="1310" y="2026"/>
                    <a:pt x="1310" y="2026"/>
                    <a:pt x="1310" y="2026"/>
                  </a:cubicBezTo>
                  <a:cubicBezTo>
                    <a:pt x="1306" y="2026"/>
                    <a:pt x="1306" y="2026"/>
                    <a:pt x="1306" y="2026"/>
                  </a:cubicBezTo>
                  <a:cubicBezTo>
                    <a:pt x="1310" y="2029"/>
                    <a:pt x="1310" y="2029"/>
                    <a:pt x="1310" y="2029"/>
                  </a:cubicBezTo>
                  <a:cubicBezTo>
                    <a:pt x="1310" y="2028"/>
                    <a:pt x="1310" y="2027"/>
                    <a:pt x="1310" y="2026"/>
                  </a:cubicBezTo>
                  <a:cubicBezTo>
                    <a:pt x="1306" y="2026"/>
                    <a:pt x="1306" y="2026"/>
                    <a:pt x="1306" y="2026"/>
                  </a:cubicBezTo>
                  <a:cubicBezTo>
                    <a:pt x="1310" y="2029"/>
                    <a:pt x="1310" y="2029"/>
                    <a:pt x="1310" y="2029"/>
                  </a:cubicBezTo>
                  <a:cubicBezTo>
                    <a:pt x="1310" y="2029"/>
                    <a:pt x="1310" y="2029"/>
                    <a:pt x="1310" y="2029"/>
                  </a:cubicBezTo>
                  <a:cubicBezTo>
                    <a:pt x="1307" y="2026"/>
                    <a:pt x="1307" y="2026"/>
                    <a:pt x="1307" y="2026"/>
                  </a:cubicBezTo>
                  <a:cubicBezTo>
                    <a:pt x="1308" y="2030"/>
                    <a:pt x="1308" y="2030"/>
                    <a:pt x="1308" y="2030"/>
                  </a:cubicBezTo>
                  <a:cubicBezTo>
                    <a:pt x="1308" y="2030"/>
                    <a:pt x="1309" y="2030"/>
                    <a:pt x="1310" y="2029"/>
                  </a:cubicBezTo>
                  <a:cubicBezTo>
                    <a:pt x="1307" y="2026"/>
                    <a:pt x="1307" y="2026"/>
                    <a:pt x="1307" y="2026"/>
                  </a:cubicBezTo>
                  <a:cubicBezTo>
                    <a:pt x="1308" y="2030"/>
                    <a:pt x="1308" y="2030"/>
                    <a:pt x="1308" y="2030"/>
                  </a:cubicBezTo>
                  <a:cubicBezTo>
                    <a:pt x="1307" y="2027"/>
                    <a:pt x="1307" y="2027"/>
                    <a:pt x="1307" y="2027"/>
                  </a:cubicBezTo>
                  <a:cubicBezTo>
                    <a:pt x="1307" y="2030"/>
                    <a:pt x="1307" y="2030"/>
                    <a:pt x="1307" y="2030"/>
                  </a:cubicBezTo>
                  <a:cubicBezTo>
                    <a:pt x="1307" y="2030"/>
                    <a:pt x="1307" y="2030"/>
                    <a:pt x="1308" y="2030"/>
                  </a:cubicBezTo>
                  <a:cubicBezTo>
                    <a:pt x="1307" y="2027"/>
                    <a:pt x="1307" y="2027"/>
                    <a:pt x="1307" y="2027"/>
                  </a:cubicBezTo>
                  <a:cubicBezTo>
                    <a:pt x="1307" y="2030"/>
                    <a:pt x="1307" y="2030"/>
                    <a:pt x="1307" y="2030"/>
                  </a:cubicBezTo>
                  <a:cubicBezTo>
                    <a:pt x="1307" y="2028"/>
                    <a:pt x="1307" y="2028"/>
                    <a:pt x="1307" y="2028"/>
                  </a:cubicBezTo>
                  <a:cubicBezTo>
                    <a:pt x="1306" y="2030"/>
                    <a:pt x="1306" y="2030"/>
                    <a:pt x="1306" y="2030"/>
                  </a:cubicBezTo>
                  <a:cubicBezTo>
                    <a:pt x="1307" y="2030"/>
                    <a:pt x="1307" y="2030"/>
                    <a:pt x="1307" y="2030"/>
                  </a:cubicBezTo>
                  <a:cubicBezTo>
                    <a:pt x="1307" y="2028"/>
                    <a:pt x="1307" y="2028"/>
                    <a:pt x="1307" y="2028"/>
                  </a:cubicBezTo>
                  <a:cubicBezTo>
                    <a:pt x="1306" y="2030"/>
                    <a:pt x="1306" y="2030"/>
                    <a:pt x="1306" y="2030"/>
                  </a:cubicBezTo>
                  <a:cubicBezTo>
                    <a:pt x="1306" y="2030"/>
                    <a:pt x="1306" y="2030"/>
                    <a:pt x="1306" y="2030"/>
                  </a:cubicBezTo>
                  <a:cubicBezTo>
                    <a:pt x="1307" y="2030"/>
                    <a:pt x="1308" y="2031"/>
                    <a:pt x="1309" y="2031"/>
                  </a:cubicBezTo>
                  <a:cubicBezTo>
                    <a:pt x="1314" y="2033"/>
                    <a:pt x="1323" y="2037"/>
                    <a:pt x="1334" y="2043"/>
                  </a:cubicBezTo>
                  <a:cubicBezTo>
                    <a:pt x="1350" y="2050"/>
                    <a:pt x="1371" y="2061"/>
                    <a:pt x="1387" y="2069"/>
                  </a:cubicBezTo>
                  <a:cubicBezTo>
                    <a:pt x="1395" y="2073"/>
                    <a:pt x="1402" y="2076"/>
                    <a:pt x="1407" y="2079"/>
                  </a:cubicBezTo>
                  <a:cubicBezTo>
                    <a:pt x="1412" y="2081"/>
                    <a:pt x="1415" y="2083"/>
                    <a:pt x="1415" y="2083"/>
                  </a:cubicBezTo>
                  <a:cubicBezTo>
                    <a:pt x="1417" y="2084"/>
                    <a:pt x="1419" y="2083"/>
                    <a:pt x="1421" y="2081"/>
                  </a:cubicBezTo>
                  <a:cubicBezTo>
                    <a:pt x="1422" y="2079"/>
                    <a:pt x="1421" y="2077"/>
                    <a:pt x="1419" y="2076"/>
                  </a:cubicBezTo>
                  <a:cubicBezTo>
                    <a:pt x="1399" y="2064"/>
                    <a:pt x="1399" y="2064"/>
                    <a:pt x="1399" y="2064"/>
                  </a:cubicBezTo>
                  <a:cubicBezTo>
                    <a:pt x="1397" y="2067"/>
                    <a:pt x="1397" y="2067"/>
                    <a:pt x="1397" y="2067"/>
                  </a:cubicBezTo>
                  <a:cubicBezTo>
                    <a:pt x="1395" y="2071"/>
                    <a:pt x="1395" y="2071"/>
                    <a:pt x="1395" y="2071"/>
                  </a:cubicBezTo>
                  <a:cubicBezTo>
                    <a:pt x="1395" y="2071"/>
                    <a:pt x="1425" y="2086"/>
                    <a:pt x="1456" y="2101"/>
                  </a:cubicBezTo>
                  <a:cubicBezTo>
                    <a:pt x="1472" y="2109"/>
                    <a:pt x="1487" y="2117"/>
                    <a:pt x="1500" y="2123"/>
                  </a:cubicBezTo>
                  <a:cubicBezTo>
                    <a:pt x="1506" y="2126"/>
                    <a:pt x="1511" y="2128"/>
                    <a:pt x="1516" y="2130"/>
                  </a:cubicBezTo>
                  <a:cubicBezTo>
                    <a:pt x="1518" y="2131"/>
                    <a:pt x="1519" y="2131"/>
                    <a:pt x="1521" y="2132"/>
                  </a:cubicBezTo>
                  <a:cubicBezTo>
                    <a:pt x="1522" y="2132"/>
                    <a:pt x="1522" y="2132"/>
                    <a:pt x="1523" y="2132"/>
                  </a:cubicBezTo>
                  <a:cubicBezTo>
                    <a:pt x="1524" y="2133"/>
                    <a:pt x="1524" y="2133"/>
                    <a:pt x="1525" y="2133"/>
                  </a:cubicBezTo>
                  <a:cubicBezTo>
                    <a:pt x="1525" y="2133"/>
                    <a:pt x="1526" y="2133"/>
                    <a:pt x="1527" y="2133"/>
                  </a:cubicBezTo>
                  <a:cubicBezTo>
                    <a:pt x="1527" y="2132"/>
                    <a:pt x="1528" y="2132"/>
                    <a:pt x="1529" y="2131"/>
                  </a:cubicBezTo>
                  <a:cubicBezTo>
                    <a:pt x="1529" y="2130"/>
                    <a:pt x="1530" y="2129"/>
                    <a:pt x="1529" y="2128"/>
                  </a:cubicBezTo>
                  <a:cubicBezTo>
                    <a:pt x="1529" y="2127"/>
                    <a:pt x="1528" y="2126"/>
                    <a:pt x="1528" y="2125"/>
                  </a:cubicBezTo>
                  <a:cubicBezTo>
                    <a:pt x="1512" y="2116"/>
                    <a:pt x="1512" y="2116"/>
                    <a:pt x="1512" y="2116"/>
                  </a:cubicBezTo>
                  <a:cubicBezTo>
                    <a:pt x="1510" y="2119"/>
                    <a:pt x="1510" y="2119"/>
                    <a:pt x="1510" y="2119"/>
                  </a:cubicBezTo>
                  <a:cubicBezTo>
                    <a:pt x="1508" y="2123"/>
                    <a:pt x="1508" y="2123"/>
                    <a:pt x="1508" y="2123"/>
                  </a:cubicBezTo>
                  <a:cubicBezTo>
                    <a:pt x="1508" y="2123"/>
                    <a:pt x="1537" y="2137"/>
                    <a:pt x="1566" y="2152"/>
                  </a:cubicBezTo>
                  <a:cubicBezTo>
                    <a:pt x="1581" y="2159"/>
                    <a:pt x="1596" y="2166"/>
                    <a:pt x="1607" y="2172"/>
                  </a:cubicBezTo>
                  <a:cubicBezTo>
                    <a:pt x="1613" y="2175"/>
                    <a:pt x="1618" y="2177"/>
                    <a:pt x="1622" y="2178"/>
                  </a:cubicBezTo>
                  <a:cubicBezTo>
                    <a:pt x="1623" y="2179"/>
                    <a:pt x="1625" y="2180"/>
                    <a:pt x="1626" y="2180"/>
                  </a:cubicBezTo>
                  <a:cubicBezTo>
                    <a:pt x="1627" y="2181"/>
                    <a:pt x="1627" y="2181"/>
                    <a:pt x="1628" y="2181"/>
                  </a:cubicBezTo>
                  <a:cubicBezTo>
                    <a:pt x="1629" y="2181"/>
                    <a:pt x="1629" y="2181"/>
                    <a:pt x="1629" y="2181"/>
                  </a:cubicBezTo>
                  <a:cubicBezTo>
                    <a:pt x="1629" y="2181"/>
                    <a:pt x="1629" y="2181"/>
                    <a:pt x="1630" y="2181"/>
                  </a:cubicBezTo>
                  <a:cubicBezTo>
                    <a:pt x="1630" y="2181"/>
                    <a:pt x="1630" y="2181"/>
                    <a:pt x="1631" y="2181"/>
                  </a:cubicBezTo>
                  <a:cubicBezTo>
                    <a:pt x="1632" y="2181"/>
                    <a:pt x="1633" y="2180"/>
                    <a:pt x="1633" y="2179"/>
                  </a:cubicBezTo>
                  <a:cubicBezTo>
                    <a:pt x="1634" y="2178"/>
                    <a:pt x="1634" y="2177"/>
                    <a:pt x="1634" y="2176"/>
                  </a:cubicBezTo>
                  <a:cubicBezTo>
                    <a:pt x="1634" y="2175"/>
                    <a:pt x="1633" y="2174"/>
                    <a:pt x="1632" y="2174"/>
                  </a:cubicBezTo>
                  <a:cubicBezTo>
                    <a:pt x="1632" y="2174"/>
                    <a:pt x="1631" y="2173"/>
                    <a:pt x="1629" y="2172"/>
                  </a:cubicBezTo>
                  <a:cubicBezTo>
                    <a:pt x="1626" y="2170"/>
                    <a:pt x="1621" y="2168"/>
                    <a:pt x="1618" y="2165"/>
                  </a:cubicBezTo>
                  <a:cubicBezTo>
                    <a:pt x="1616" y="2164"/>
                    <a:pt x="1614" y="2163"/>
                    <a:pt x="1613" y="2162"/>
                  </a:cubicBezTo>
                  <a:cubicBezTo>
                    <a:pt x="1613" y="2162"/>
                    <a:pt x="1612" y="2162"/>
                    <a:pt x="1612" y="2162"/>
                  </a:cubicBezTo>
                  <a:cubicBezTo>
                    <a:pt x="1612" y="2162"/>
                    <a:pt x="1612" y="2162"/>
                    <a:pt x="1612" y="2162"/>
                  </a:cubicBezTo>
                  <a:cubicBezTo>
                    <a:pt x="1611" y="2163"/>
                    <a:pt x="1611" y="2163"/>
                    <a:pt x="1611" y="2163"/>
                  </a:cubicBezTo>
                  <a:cubicBezTo>
                    <a:pt x="1612" y="2162"/>
                    <a:pt x="1612" y="2162"/>
                    <a:pt x="1612" y="2162"/>
                  </a:cubicBezTo>
                  <a:cubicBezTo>
                    <a:pt x="1612" y="2162"/>
                    <a:pt x="1612" y="2162"/>
                    <a:pt x="1612" y="2162"/>
                  </a:cubicBezTo>
                  <a:cubicBezTo>
                    <a:pt x="1611" y="2163"/>
                    <a:pt x="1611" y="2163"/>
                    <a:pt x="1611" y="2163"/>
                  </a:cubicBezTo>
                  <a:cubicBezTo>
                    <a:pt x="1612" y="2162"/>
                    <a:pt x="1612" y="2162"/>
                    <a:pt x="1612" y="2162"/>
                  </a:cubicBezTo>
                  <a:cubicBezTo>
                    <a:pt x="1610" y="2164"/>
                    <a:pt x="1610" y="2164"/>
                    <a:pt x="1610" y="2164"/>
                  </a:cubicBezTo>
                  <a:cubicBezTo>
                    <a:pt x="1613" y="2162"/>
                    <a:pt x="1613" y="2162"/>
                    <a:pt x="1613" y="2162"/>
                  </a:cubicBezTo>
                  <a:cubicBezTo>
                    <a:pt x="1612" y="2162"/>
                    <a:pt x="1612" y="2162"/>
                    <a:pt x="1612" y="2162"/>
                  </a:cubicBezTo>
                  <a:cubicBezTo>
                    <a:pt x="1610" y="2164"/>
                    <a:pt x="1610" y="2164"/>
                    <a:pt x="1610" y="2164"/>
                  </a:cubicBezTo>
                  <a:cubicBezTo>
                    <a:pt x="1613" y="2162"/>
                    <a:pt x="1613" y="2162"/>
                    <a:pt x="1613" y="2162"/>
                  </a:cubicBezTo>
                  <a:cubicBezTo>
                    <a:pt x="1609" y="2164"/>
                    <a:pt x="1609" y="2164"/>
                    <a:pt x="1609" y="2164"/>
                  </a:cubicBezTo>
                  <a:cubicBezTo>
                    <a:pt x="1613" y="2164"/>
                    <a:pt x="1613" y="2164"/>
                    <a:pt x="1613" y="2164"/>
                  </a:cubicBezTo>
                  <a:cubicBezTo>
                    <a:pt x="1613" y="2163"/>
                    <a:pt x="1613" y="2163"/>
                    <a:pt x="1613" y="2162"/>
                  </a:cubicBezTo>
                  <a:cubicBezTo>
                    <a:pt x="1609" y="2164"/>
                    <a:pt x="1609" y="2164"/>
                    <a:pt x="1609" y="2164"/>
                  </a:cubicBezTo>
                  <a:cubicBezTo>
                    <a:pt x="1613" y="2164"/>
                    <a:pt x="1613" y="2164"/>
                    <a:pt x="1613" y="2164"/>
                  </a:cubicBezTo>
                  <a:cubicBezTo>
                    <a:pt x="1609" y="2164"/>
                    <a:pt x="1609" y="2164"/>
                    <a:pt x="1609" y="2164"/>
                  </a:cubicBezTo>
                  <a:cubicBezTo>
                    <a:pt x="1612" y="2167"/>
                    <a:pt x="1612" y="2167"/>
                    <a:pt x="1612" y="2167"/>
                  </a:cubicBezTo>
                  <a:cubicBezTo>
                    <a:pt x="1613" y="2166"/>
                    <a:pt x="1613" y="2165"/>
                    <a:pt x="1613" y="2164"/>
                  </a:cubicBezTo>
                  <a:cubicBezTo>
                    <a:pt x="1609" y="2164"/>
                    <a:pt x="1609" y="2164"/>
                    <a:pt x="1609" y="2164"/>
                  </a:cubicBezTo>
                  <a:cubicBezTo>
                    <a:pt x="1612" y="2167"/>
                    <a:pt x="1612" y="2167"/>
                    <a:pt x="1612" y="2167"/>
                  </a:cubicBezTo>
                  <a:cubicBezTo>
                    <a:pt x="1609" y="2164"/>
                    <a:pt x="1609" y="2164"/>
                    <a:pt x="1609" y="2164"/>
                  </a:cubicBezTo>
                  <a:cubicBezTo>
                    <a:pt x="1607" y="2168"/>
                    <a:pt x="1607" y="2168"/>
                    <a:pt x="1607" y="2168"/>
                  </a:cubicBezTo>
                  <a:cubicBezTo>
                    <a:pt x="1607" y="2168"/>
                    <a:pt x="1642" y="2186"/>
                    <a:pt x="1678" y="2205"/>
                  </a:cubicBezTo>
                  <a:cubicBezTo>
                    <a:pt x="1696" y="2214"/>
                    <a:pt x="1714" y="2223"/>
                    <a:pt x="1728" y="2230"/>
                  </a:cubicBezTo>
                  <a:cubicBezTo>
                    <a:pt x="1736" y="2234"/>
                    <a:pt x="1742" y="2236"/>
                    <a:pt x="1747" y="2239"/>
                  </a:cubicBezTo>
                  <a:cubicBezTo>
                    <a:pt x="1749" y="2240"/>
                    <a:pt x="1751" y="2240"/>
                    <a:pt x="1753" y="2241"/>
                  </a:cubicBezTo>
                  <a:cubicBezTo>
                    <a:pt x="1754" y="2241"/>
                    <a:pt x="1754" y="2241"/>
                    <a:pt x="1755" y="2242"/>
                  </a:cubicBezTo>
                  <a:cubicBezTo>
                    <a:pt x="1756" y="2242"/>
                    <a:pt x="1757" y="2242"/>
                    <a:pt x="1757" y="2242"/>
                  </a:cubicBezTo>
                  <a:cubicBezTo>
                    <a:pt x="1758" y="2242"/>
                    <a:pt x="1758" y="2242"/>
                    <a:pt x="1759" y="2242"/>
                  </a:cubicBezTo>
                  <a:cubicBezTo>
                    <a:pt x="1760" y="2242"/>
                    <a:pt x="1761" y="2241"/>
                    <a:pt x="1761" y="2240"/>
                  </a:cubicBezTo>
                  <a:cubicBezTo>
                    <a:pt x="1761" y="2240"/>
                    <a:pt x="1761" y="2240"/>
                    <a:pt x="1761" y="2240"/>
                  </a:cubicBezTo>
                  <a:cubicBezTo>
                    <a:pt x="1762" y="2239"/>
                    <a:pt x="1762" y="2238"/>
                    <a:pt x="1762" y="2238"/>
                  </a:cubicBezTo>
                  <a:cubicBezTo>
                    <a:pt x="1762" y="2237"/>
                    <a:pt x="1762" y="2236"/>
                    <a:pt x="1762" y="2236"/>
                  </a:cubicBezTo>
                  <a:cubicBezTo>
                    <a:pt x="1761" y="2235"/>
                    <a:pt x="1761" y="2235"/>
                    <a:pt x="1761" y="2235"/>
                  </a:cubicBezTo>
                  <a:cubicBezTo>
                    <a:pt x="1760" y="2234"/>
                    <a:pt x="1760" y="2234"/>
                    <a:pt x="1760" y="2234"/>
                  </a:cubicBezTo>
                  <a:cubicBezTo>
                    <a:pt x="1759" y="2233"/>
                    <a:pt x="1757" y="2232"/>
                    <a:pt x="1755" y="2231"/>
                  </a:cubicBezTo>
                  <a:cubicBezTo>
                    <a:pt x="1752" y="2229"/>
                    <a:pt x="1748" y="2227"/>
                    <a:pt x="1745" y="2225"/>
                  </a:cubicBezTo>
                  <a:cubicBezTo>
                    <a:pt x="1744" y="2224"/>
                    <a:pt x="1742" y="2223"/>
                    <a:pt x="1741" y="2223"/>
                  </a:cubicBezTo>
                  <a:cubicBezTo>
                    <a:pt x="1741" y="2223"/>
                    <a:pt x="1741" y="2222"/>
                    <a:pt x="1740" y="2222"/>
                  </a:cubicBezTo>
                  <a:cubicBezTo>
                    <a:pt x="1740" y="2222"/>
                    <a:pt x="1740" y="2222"/>
                    <a:pt x="1740" y="2222"/>
                  </a:cubicBezTo>
                  <a:cubicBezTo>
                    <a:pt x="1739" y="2224"/>
                    <a:pt x="1739" y="2224"/>
                    <a:pt x="1739" y="2224"/>
                  </a:cubicBezTo>
                  <a:cubicBezTo>
                    <a:pt x="1741" y="2223"/>
                    <a:pt x="1741" y="2223"/>
                    <a:pt x="1741" y="2223"/>
                  </a:cubicBezTo>
                  <a:cubicBezTo>
                    <a:pt x="1740" y="2222"/>
                    <a:pt x="1740" y="2222"/>
                    <a:pt x="1740" y="2222"/>
                  </a:cubicBezTo>
                  <a:cubicBezTo>
                    <a:pt x="1739" y="2224"/>
                    <a:pt x="1739" y="2224"/>
                    <a:pt x="1739" y="2224"/>
                  </a:cubicBezTo>
                  <a:cubicBezTo>
                    <a:pt x="1741" y="2223"/>
                    <a:pt x="1741" y="2223"/>
                    <a:pt x="1741" y="2223"/>
                  </a:cubicBezTo>
                  <a:cubicBezTo>
                    <a:pt x="1738" y="2225"/>
                    <a:pt x="1738" y="2225"/>
                    <a:pt x="1738" y="2225"/>
                  </a:cubicBezTo>
                  <a:cubicBezTo>
                    <a:pt x="1741" y="2223"/>
                    <a:pt x="1741" y="2223"/>
                    <a:pt x="1741" y="2223"/>
                  </a:cubicBezTo>
                  <a:cubicBezTo>
                    <a:pt x="1741" y="2223"/>
                    <a:pt x="1741" y="2223"/>
                    <a:pt x="1741" y="2223"/>
                  </a:cubicBezTo>
                  <a:cubicBezTo>
                    <a:pt x="1738" y="2225"/>
                    <a:pt x="1738" y="2225"/>
                    <a:pt x="1738" y="2225"/>
                  </a:cubicBezTo>
                  <a:cubicBezTo>
                    <a:pt x="1741" y="2223"/>
                    <a:pt x="1741" y="2223"/>
                    <a:pt x="1741" y="2223"/>
                  </a:cubicBezTo>
                  <a:cubicBezTo>
                    <a:pt x="1738" y="2225"/>
                    <a:pt x="1738" y="2225"/>
                    <a:pt x="1738" y="2225"/>
                  </a:cubicBezTo>
                  <a:cubicBezTo>
                    <a:pt x="1742" y="2225"/>
                    <a:pt x="1742" y="2225"/>
                    <a:pt x="1742" y="2225"/>
                  </a:cubicBezTo>
                  <a:cubicBezTo>
                    <a:pt x="1742" y="2224"/>
                    <a:pt x="1741" y="2223"/>
                    <a:pt x="1741" y="2223"/>
                  </a:cubicBezTo>
                  <a:cubicBezTo>
                    <a:pt x="1738" y="2225"/>
                    <a:pt x="1738" y="2225"/>
                    <a:pt x="1738" y="2225"/>
                  </a:cubicBezTo>
                  <a:cubicBezTo>
                    <a:pt x="1742" y="2225"/>
                    <a:pt x="1742" y="2225"/>
                    <a:pt x="1742" y="2225"/>
                  </a:cubicBezTo>
                  <a:cubicBezTo>
                    <a:pt x="1738" y="2225"/>
                    <a:pt x="1738" y="2225"/>
                    <a:pt x="1738" y="2225"/>
                  </a:cubicBezTo>
                  <a:cubicBezTo>
                    <a:pt x="1741" y="2227"/>
                    <a:pt x="1741" y="2227"/>
                    <a:pt x="1741" y="2227"/>
                  </a:cubicBezTo>
                  <a:cubicBezTo>
                    <a:pt x="1741" y="2227"/>
                    <a:pt x="1742" y="2226"/>
                    <a:pt x="1742" y="2225"/>
                  </a:cubicBezTo>
                  <a:cubicBezTo>
                    <a:pt x="1738" y="2225"/>
                    <a:pt x="1738" y="2225"/>
                    <a:pt x="1738" y="2225"/>
                  </a:cubicBezTo>
                  <a:cubicBezTo>
                    <a:pt x="1741" y="2227"/>
                    <a:pt x="1741" y="2227"/>
                    <a:pt x="1741" y="2227"/>
                  </a:cubicBezTo>
                  <a:cubicBezTo>
                    <a:pt x="1741" y="2227"/>
                    <a:pt x="1741" y="2227"/>
                    <a:pt x="1741" y="2227"/>
                  </a:cubicBezTo>
                  <a:cubicBezTo>
                    <a:pt x="1738" y="2225"/>
                    <a:pt x="1738" y="2225"/>
                    <a:pt x="1738" y="2225"/>
                  </a:cubicBezTo>
                  <a:cubicBezTo>
                    <a:pt x="1739" y="2229"/>
                    <a:pt x="1739" y="2229"/>
                    <a:pt x="1739" y="2229"/>
                  </a:cubicBezTo>
                  <a:cubicBezTo>
                    <a:pt x="1740" y="2229"/>
                    <a:pt x="1740" y="2228"/>
                    <a:pt x="1741" y="2227"/>
                  </a:cubicBezTo>
                  <a:cubicBezTo>
                    <a:pt x="1738" y="2225"/>
                    <a:pt x="1738" y="2225"/>
                    <a:pt x="1738" y="2225"/>
                  </a:cubicBezTo>
                  <a:cubicBezTo>
                    <a:pt x="1739" y="2229"/>
                    <a:pt x="1739" y="2229"/>
                    <a:pt x="1739" y="2229"/>
                  </a:cubicBezTo>
                  <a:cubicBezTo>
                    <a:pt x="1738" y="2226"/>
                    <a:pt x="1738" y="2226"/>
                    <a:pt x="1738" y="2226"/>
                  </a:cubicBezTo>
                  <a:cubicBezTo>
                    <a:pt x="1738" y="2229"/>
                    <a:pt x="1738" y="2229"/>
                    <a:pt x="1738" y="2229"/>
                  </a:cubicBezTo>
                  <a:cubicBezTo>
                    <a:pt x="1738" y="2229"/>
                    <a:pt x="1738" y="2229"/>
                    <a:pt x="1739" y="2229"/>
                  </a:cubicBezTo>
                  <a:cubicBezTo>
                    <a:pt x="1738" y="2226"/>
                    <a:pt x="1738" y="2226"/>
                    <a:pt x="1738" y="2226"/>
                  </a:cubicBezTo>
                  <a:cubicBezTo>
                    <a:pt x="1738" y="2229"/>
                    <a:pt x="1738" y="2229"/>
                    <a:pt x="1738" y="2229"/>
                  </a:cubicBezTo>
                  <a:cubicBezTo>
                    <a:pt x="1738" y="2227"/>
                    <a:pt x="1738" y="2227"/>
                    <a:pt x="1738" y="2227"/>
                  </a:cubicBezTo>
                  <a:cubicBezTo>
                    <a:pt x="1737" y="2229"/>
                    <a:pt x="1737" y="2229"/>
                    <a:pt x="1737" y="2229"/>
                  </a:cubicBezTo>
                  <a:cubicBezTo>
                    <a:pt x="1737" y="2229"/>
                    <a:pt x="1738" y="2229"/>
                    <a:pt x="1738" y="2229"/>
                  </a:cubicBezTo>
                  <a:cubicBezTo>
                    <a:pt x="1738" y="2227"/>
                    <a:pt x="1738" y="2227"/>
                    <a:pt x="1738" y="2227"/>
                  </a:cubicBezTo>
                  <a:cubicBezTo>
                    <a:pt x="1737" y="2229"/>
                    <a:pt x="1737" y="2229"/>
                    <a:pt x="1737" y="2229"/>
                  </a:cubicBezTo>
                  <a:cubicBezTo>
                    <a:pt x="1738" y="2229"/>
                    <a:pt x="1739" y="2229"/>
                    <a:pt x="1741" y="2230"/>
                  </a:cubicBezTo>
                  <a:cubicBezTo>
                    <a:pt x="1747" y="2233"/>
                    <a:pt x="1760" y="2239"/>
                    <a:pt x="1777" y="2248"/>
                  </a:cubicBezTo>
                  <a:cubicBezTo>
                    <a:pt x="1802" y="2260"/>
                    <a:pt x="1833" y="2276"/>
                    <a:pt x="1858" y="2289"/>
                  </a:cubicBezTo>
                  <a:cubicBezTo>
                    <a:pt x="1871" y="2296"/>
                    <a:pt x="1882" y="2302"/>
                    <a:pt x="1890" y="2306"/>
                  </a:cubicBezTo>
                  <a:cubicBezTo>
                    <a:pt x="1898" y="2310"/>
                    <a:pt x="1903" y="2313"/>
                    <a:pt x="1903" y="2313"/>
                  </a:cubicBezTo>
                  <a:cubicBezTo>
                    <a:pt x="1905" y="2314"/>
                    <a:pt x="1907" y="2313"/>
                    <a:pt x="1908" y="2311"/>
                  </a:cubicBezTo>
                  <a:cubicBezTo>
                    <a:pt x="1909" y="2309"/>
                    <a:pt x="1909" y="2307"/>
                    <a:pt x="1907" y="2306"/>
                  </a:cubicBezTo>
                  <a:cubicBezTo>
                    <a:pt x="1876" y="2286"/>
                    <a:pt x="1876" y="2286"/>
                    <a:pt x="1876" y="2286"/>
                  </a:cubicBezTo>
                  <a:cubicBezTo>
                    <a:pt x="1874" y="2290"/>
                    <a:pt x="1874" y="2290"/>
                    <a:pt x="1874" y="2290"/>
                  </a:cubicBezTo>
                  <a:cubicBezTo>
                    <a:pt x="1878" y="2292"/>
                    <a:pt x="1878" y="2292"/>
                    <a:pt x="1878" y="2292"/>
                  </a:cubicBezTo>
                  <a:cubicBezTo>
                    <a:pt x="1874" y="2290"/>
                    <a:pt x="1874" y="2290"/>
                    <a:pt x="1874" y="2290"/>
                  </a:cubicBezTo>
                  <a:cubicBezTo>
                    <a:pt x="1876" y="2293"/>
                    <a:pt x="1876" y="2293"/>
                    <a:pt x="1876" y="2293"/>
                  </a:cubicBezTo>
                  <a:cubicBezTo>
                    <a:pt x="1876" y="2293"/>
                    <a:pt x="1877" y="2293"/>
                    <a:pt x="1878" y="2292"/>
                  </a:cubicBezTo>
                  <a:cubicBezTo>
                    <a:pt x="1874" y="2290"/>
                    <a:pt x="1874" y="2290"/>
                    <a:pt x="1874" y="2290"/>
                  </a:cubicBezTo>
                  <a:cubicBezTo>
                    <a:pt x="1876" y="2293"/>
                    <a:pt x="1876" y="2293"/>
                    <a:pt x="1876" y="2293"/>
                  </a:cubicBezTo>
                  <a:cubicBezTo>
                    <a:pt x="1874" y="2290"/>
                    <a:pt x="1874" y="2290"/>
                    <a:pt x="1874" y="2290"/>
                  </a:cubicBezTo>
                  <a:cubicBezTo>
                    <a:pt x="1875" y="2294"/>
                    <a:pt x="1875" y="2294"/>
                    <a:pt x="1875" y="2294"/>
                  </a:cubicBezTo>
                  <a:cubicBezTo>
                    <a:pt x="1875" y="2294"/>
                    <a:pt x="1875" y="2294"/>
                    <a:pt x="1876" y="2293"/>
                  </a:cubicBezTo>
                  <a:cubicBezTo>
                    <a:pt x="1874" y="2290"/>
                    <a:pt x="1874" y="2290"/>
                    <a:pt x="1874" y="2290"/>
                  </a:cubicBezTo>
                  <a:cubicBezTo>
                    <a:pt x="1875" y="2294"/>
                    <a:pt x="1875" y="2294"/>
                    <a:pt x="1875" y="2294"/>
                  </a:cubicBezTo>
                  <a:cubicBezTo>
                    <a:pt x="1874" y="2291"/>
                    <a:pt x="1874" y="2291"/>
                    <a:pt x="1874" y="2291"/>
                  </a:cubicBezTo>
                  <a:cubicBezTo>
                    <a:pt x="1874" y="2294"/>
                    <a:pt x="1874" y="2294"/>
                    <a:pt x="1874" y="2294"/>
                  </a:cubicBezTo>
                  <a:cubicBezTo>
                    <a:pt x="1875" y="2294"/>
                    <a:pt x="1875" y="2294"/>
                    <a:pt x="1875" y="2294"/>
                  </a:cubicBezTo>
                  <a:cubicBezTo>
                    <a:pt x="1874" y="2291"/>
                    <a:pt x="1874" y="2291"/>
                    <a:pt x="1874" y="2291"/>
                  </a:cubicBezTo>
                  <a:cubicBezTo>
                    <a:pt x="1874" y="2294"/>
                    <a:pt x="1874" y="2294"/>
                    <a:pt x="1874" y="2294"/>
                  </a:cubicBezTo>
                  <a:cubicBezTo>
                    <a:pt x="1874" y="2292"/>
                    <a:pt x="1874" y="2292"/>
                    <a:pt x="1874" y="2292"/>
                  </a:cubicBezTo>
                  <a:cubicBezTo>
                    <a:pt x="1874" y="2294"/>
                    <a:pt x="1874" y="2294"/>
                    <a:pt x="1874" y="2294"/>
                  </a:cubicBezTo>
                  <a:cubicBezTo>
                    <a:pt x="1874" y="2294"/>
                    <a:pt x="1874" y="2294"/>
                    <a:pt x="1874" y="2294"/>
                  </a:cubicBezTo>
                  <a:cubicBezTo>
                    <a:pt x="1874" y="2292"/>
                    <a:pt x="1874" y="2292"/>
                    <a:pt x="1874" y="2292"/>
                  </a:cubicBezTo>
                  <a:cubicBezTo>
                    <a:pt x="1874" y="2294"/>
                    <a:pt x="1874" y="2294"/>
                    <a:pt x="1874" y="2294"/>
                  </a:cubicBezTo>
                  <a:cubicBezTo>
                    <a:pt x="1874" y="2294"/>
                    <a:pt x="1875" y="2294"/>
                    <a:pt x="1875" y="2294"/>
                  </a:cubicBezTo>
                  <a:cubicBezTo>
                    <a:pt x="1877" y="2294"/>
                    <a:pt x="1881" y="2295"/>
                    <a:pt x="1886" y="2297"/>
                  </a:cubicBezTo>
                  <a:cubicBezTo>
                    <a:pt x="1893" y="2298"/>
                    <a:pt x="1901" y="2301"/>
                    <a:pt x="1908" y="2303"/>
                  </a:cubicBezTo>
                  <a:cubicBezTo>
                    <a:pt x="1915" y="2305"/>
                    <a:pt x="1921" y="2306"/>
                    <a:pt x="1921" y="2306"/>
                  </a:cubicBezTo>
                  <a:cubicBezTo>
                    <a:pt x="1923" y="2307"/>
                    <a:pt x="1925" y="2306"/>
                    <a:pt x="1925" y="2304"/>
                  </a:cubicBezTo>
                  <a:cubicBezTo>
                    <a:pt x="1926" y="2302"/>
                    <a:pt x="1926" y="2300"/>
                    <a:pt x="1924" y="2299"/>
                  </a:cubicBezTo>
                  <a:cubicBezTo>
                    <a:pt x="1919" y="2296"/>
                    <a:pt x="1919" y="2296"/>
                    <a:pt x="1919" y="2296"/>
                  </a:cubicBezTo>
                  <a:cubicBezTo>
                    <a:pt x="1917" y="2299"/>
                    <a:pt x="1917" y="2299"/>
                    <a:pt x="1917" y="2299"/>
                  </a:cubicBezTo>
                  <a:cubicBezTo>
                    <a:pt x="1918" y="2303"/>
                    <a:pt x="1918" y="2303"/>
                    <a:pt x="1918" y="2303"/>
                  </a:cubicBezTo>
                  <a:cubicBezTo>
                    <a:pt x="1933" y="2298"/>
                    <a:pt x="1933" y="2298"/>
                    <a:pt x="1933" y="2298"/>
                  </a:cubicBezTo>
                  <a:cubicBezTo>
                    <a:pt x="1934" y="2297"/>
                    <a:pt x="1935" y="2296"/>
                    <a:pt x="1935" y="2294"/>
                  </a:cubicBezTo>
                  <a:cubicBezTo>
                    <a:pt x="1936" y="2293"/>
                    <a:pt x="1935" y="2291"/>
                    <a:pt x="1934" y="2291"/>
                  </a:cubicBezTo>
                  <a:cubicBezTo>
                    <a:pt x="1932" y="2290"/>
                    <a:pt x="1932" y="2290"/>
                    <a:pt x="1932" y="2290"/>
                  </a:cubicBezTo>
                  <a:cubicBezTo>
                    <a:pt x="1930" y="2293"/>
                    <a:pt x="1930" y="2293"/>
                    <a:pt x="1930" y="2293"/>
                  </a:cubicBezTo>
                  <a:cubicBezTo>
                    <a:pt x="1932" y="2296"/>
                    <a:pt x="1932" y="2296"/>
                    <a:pt x="1932" y="2296"/>
                  </a:cubicBezTo>
                  <a:cubicBezTo>
                    <a:pt x="1946" y="2286"/>
                    <a:pt x="1946" y="2286"/>
                    <a:pt x="1946" y="2286"/>
                  </a:cubicBezTo>
                  <a:cubicBezTo>
                    <a:pt x="1947" y="2285"/>
                    <a:pt x="1947" y="2284"/>
                    <a:pt x="1947" y="2282"/>
                  </a:cubicBezTo>
                  <a:cubicBezTo>
                    <a:pt x="1947" y="2281"/>
                    <a:pt x="1946" y="2280"/>
                    <a:pt x="1945" y="2279"/>
                  </a:cubicBezTo>
                  <a:cubicBezTo>
                    <a:pt x="1943" y="2278"/>
                    <a:pt x="1943" y="2278"/>
                    <a:pt x="1943" y="2278"/>
                  </a:cubicBezTo>
                  <a:cubicBezTo>
                    <a:pt x="1941" y="2281"/>
                    <a:pt x="1941" y="2281"/>
                    <a:pt x="1941" y="2281"/>
                  </a:cubicBezTo>
                  <a:cubicBezTo>
                    <a:pt x="1942" y="2285"/>
                    <a:pt x="1942" y="2285"/>
                    <a:pt x="1942" y="2285"/>
                  </a:cubicBezTo>
                  <a:cubicBezTo>
                    <a:pt x="1960" y="2279"/>
                    <a:pt x="1960" y="2279"/>
                    <a:pt x="1960" y="2279"/>
                  </a:cubicBezTo>
                  <a:cubicBezTo>
                    <a:pt x="1961" y="2279"/>
                    <a:pt x="1963" y="2278"/>
                    <a:pt x="1963" y="2276"/>
                  </a:cubicBezTo>
                  <a:cubicBezTo>
                    <a:pt x="1963" y="2275"/>
                    <a:pt x="1962" y="2273"/>
                    <a:pt x="1961" y="2272"/>
                  </a:cubicBezTo>
                  <a:cubicBezTo>
                    <a:pt x="1959" y="2271"/>
                    <a:pt x="1959" y="2271"/>
                    <a:pt x="1959" y="2271"/>
                  </a:cubicBezTo>
                  <a:cubicBezTo>
                    <a:pt x="1956" y="2274"/>
                    <a:pt x="1956" y="2274"/>
                    <a:pt x="1956" y="2274"/>
                  </a:cubicBezTo>
                  <a:cubicBezTo>
                    <a:pt x="1960" y="2276"/>
                    <a:pt x="1960" y="2276"/>
                    <a:pt x="1960" y="2276"/>
                  </a:cubicBezTo>
                  <a:cubicBezTo>
                    <a:pt x="1957" y="2275"/>
                    <a:pt x="1957" y="2275"/>
                    <a:pt x="1957" y="2275"/>
                  </a:cubicBezTo>
                  <a:cubicBezTo>
                    <a:pt x="1960" y="2276"/>
                    <a:pt x="1960" y="2276"/>
                    <a:pt x="1960" y="2276"/>
                  </a:cubicBezTo>
                  <a:cubicBezTo>
                    <a:pt x="1960" y="2276"/>
                    <a:pt x="1960" y="2276"/>
                    <a:pt x="1960" y="2276"/>
                  </a:cubicBezTo>
                  <a:cubicBezTo>
                    <a:pt x="1957" y="2275"/>
                    <a:pt x="1957" y="2275"/>
                    <a:pt x="1957" y="2275"/>
                  </a:cubicBezTo>
                  <a:cubicBezTo>
                    <a:pt x="1960" y="2276"/>
                    <a:pt x="1960" y="2276"/>
                    <a:pt x="1960" y="2276"/>
                  </a:cubicBezTo>
                  <a:cubicBezTo>
                    <a:pt x="1960" y="2276"/>
                    <a:pt x="1961" y="2275"/>
                    <a:pt x="1961" y="2274"/>
                  </a:cubicBezTo>
                  <a:cubicBezTo>
                    <a:pt x="1963" y="2272"/>
                    <a:pt x="1965" y="2270"/>
                    <a:pt x="1966" y="2268"/>
                  </a:cubicBezTo>
                  <a:cubicBezTo>
                    <a:pt x="1967" y="2267"/>
                    <a:pt x="1968" y="2266"/>
                    <a:pt x="1968" y="2265"/>
                  </a:cubicBezTo>
                  <a:cubicBezTo>
                    <a:pt x="1969" y="2264"/>
                    <a:pt x="1969" y="2264"/>
                    <a:pt x="1969" y="2264"/>
                  </a:cubicBezTo>
                  <a:cubicBezTo>
                    <a:pt x="1969" y="2264"/>
                    <a:pt x="1969" y="2264"/>
                    <a:pt x="1969" y="2264"/>
                  </a:cubicBezTo>
                  <a:cubicBezTo>
                    <a:pt x="1969" y="2264"/>
                    <a:pt x="1969" y="2264"/>
                    <a:pt x="1969" y="2264"/>
                  </a:cubicBezTo>
                  <a:cubicBezTo>
                    <a:pt x="1970" y="2264"/>
                    <a:pt x="1970" y="2264"/>
                    <a:pt x="1970" y="2264"/>
                  </a:cubicBezTo>
                  <a:cubicBezTo>
                    <a:pt x="1970" y="2263"/>
                    <a:pt x="1970" y="2262"/>
                    <a:pt x="1970" y="2261"/>
                  </a:cubicBezTo>
                  <a:cubicBezTo>
                    <a:pt x="1970" y="2260"/>
                    <a:pt x="1969" y="2259"/>
                    <a:pt x="1968" y="2258"/>
                  </a:cubicBezTo>
                  <a:cubicBezTo>
                    <a:pt x="1967" y="2257"/>
                    <a:pt x="1967" y="2257"/>
                    <a:pt x="1967" y="2257"/>
                  </a:cubicBezTo>
                  <a:cubicBezTo>
                    <a:pt x="1965" y="2261"/>
                    <a:pt x="1965" y="2261"/>
                    <a:pt x="1965" y="2261"/>
                  </a:cubicBezTo>
                  <a:cubicBezTo>
                    <a:pt x="1967" y="2264"/>
                    <a:pt x="1967" y="2264"/>
                    <a:pt x="1967" y="2264"/>
                  </a:cubicBezTo>
                  <a:cubicBezTo>
                    <a:pt x="1979" y="2259"/>
                    <a:pt x="1979" y="2259"/>
                    <a:pt x="1979" y="2259"/>
                  </a:cubicBezTo>
                  <a:cubicBezTo>
                    <a:pt x="1981" y="2258"/>
                    <a:pt x="1982" y="2257"/>
                    <a:pt x="1982" y="2256"/>
                  </a:cubicBezTo>
                  <a:cubicBezTo>
                    <a:pt x="1982" y="2254"/>
                    <a:pt x="1981" y="2253"/>
                    <a:pt x="1980" y="2252"/>
                  </a:cubicBezTo>
                  <a:cubicBezTo>
                    <a:pt x="1978" y="2251"/>
                    <a:pt x="1978" y="2251"/>
                    <a:pt x="1978" y="2251"/>
                  </a:cubicBezTo>
                  <a:cubicBezTo>
                    <a:pt x="1976" y="2254"/>
                    <a:pt x="1976" y="2254"/>
                    <a:pt x="1976" y="2254"/>
                  </a:cubicBezTo>
                  <a:cubicBezTo>
                    <a:pt x="1979" y="2258"/>
                    <a:pt x="1979" y="2258"/>
                    <a:pt x="1979" y="2258"/>
                  </a:cubicBezTo>
                  <a:cubicBezTo>
                    <a:pt x="1990" y="2250"/>
                    <a:pt x="1990" y="2250"/>
                    <a:pt x="1990" y="2250"/>
                  </a:cubicBezTo>
                  <a:cubicBezTo>
                    <a:pt x="1991" y="2250"/>
                    <a:pt x="1992" y="2248"/>
                    <a:pt x="1992" y="2247"/>
                  </a:cubicBezTo>
                  <a:cubicBezTo>
                    <a:pt x="1992" y="2246"/>
                    <a:pt x="1991" y="2244"/>
                    <a:pt x="1990" y="2244"/>
                  </a:cubicBezTo>
                  <a:cubicBezTo>
                    <a:pt x="1989" y="2243"/>
                    <a:pt x="1989" y="2243"/>
                    <a:pt x="1989" y="2243"/>
                  </a:cubicBezTo>
                  <a:cubicBezTo>
                    <a:pt x="1987" y="2246"/>
                    <a:pt x="1987" y="2246"/>
                    <a:pt x="1987" y="2246"/>
                  </a:cubicBezTo>
                  <a:cubicBezTo>
                    <a:pt x="1989" y="2249"/>
                    <a:pt x="1989" y="2249"/>
                    <a:pt x="1989" y="2249"/>
                  </a:cubicBezTo>
                  <a:cubicBezTo>
                    <a:pt x="1989" y="2249"/>
                    <a:pt x="1993" y="2247"/>
                    <a:pt x="1997" y="2245"/>
                  </a:cubicBezTo>
                  <a:cubicBezTo>
                    <a:pt x="1999" y="2243"/>
                    <a:pt x="2001" y="2242"/>
                    <a:pt x="2002" y="2241"/>
                  </a:cubicBezTo>
                  <a:cubicBezTo>
                    <a:pt x="2003" y="2241"/>
                    <a:pt x="2004" y="2240"/>
                    <a:pt x="2004" y="2240"/>
                  </a:cubicBezTo>
                  <a:cubicBezTo>
                    <a:pt x="2005" y="2239"/>
                    <a:pt x="2005" y="2239"/>
                    <a:pt x="2005" y="2239"/>
                  </a:cubicBezTo>
                  <a:cubicBezTo>
                    <a:pt x="2005" y="2239"/>
                    <a:pt x="2005" y="2239"/>
                    <a:pt x="2005" y="2239"/>
                  </a:cubicBezTo>
                  <a:cubicBezTo>
                    <a:pt x="2006" y="2239"/>
                    <a:pt x="2006" y="2239"/>
                    <a:pt x="2006" y="2239"/>
                  </a:cubicBezTo>
                  <a:cubicBezTo>
                    <a:pt x="2006" y="2239"/>
                    <a:pt x="2006" y="2239"/>
                    <a:pt x="2006" y="2238"/>
                  </a:cubicBezTo>
                  <a:cubicBezTo>
                    <a:pt x="2007" y="2237"/>
                    <a:pt x="2007" y="2236"/>
                    <a:pt x="2007" y="2235"/>
                  </a:cubicBezTo>
                  <a:cubicBezTo>
                    <a:pt x="2007" y="2234"/>
                    <a:pt x="2006" y="2233"/>
                    <a:pt x="2005" y="2233"/>
                  </a:cubicBezTo>
                  <a:cubicBezTo>
                    <a:pt x="2005" y="2232"/>
                    <a:pt x="2005" y="2232"/>
                    <a:pt x="2005" y="2232"/>
                  </a:cubicBezTo>
                  <a:cubicBezTo>
                    <a:pt x="2003" y="2236"/>
                    <a:pt x="2003" y="2236"/>
                    <a:pt x="2003" y="2236"/>
                  </a:cubicBezTo>
                  <a:cubicBezTo>
                    <a:pt x="2005" y="2239"/>
                    <a:pt x="2005" y="2239"/>
                    <a:pt x="2005" y="2239"/>
                  </a:cubicBezTo>
                  <a:cubicBezTo>
                    <a:pt x="2016" y="2230"/>
                    <a:pt x="2016" y="2230"/>
                    <a:pt x="2016" y="2230"/>
                  </a:cubicBezTo>
                  <a:cubicBezTo>
                    <a:pt x="2017" y="2229"/>
                    <a:pt x="2018" y="2227"/>
                    <a:pt x="2018" y="2226"/>
                  </a:cubicBezTo>
                  <a:cubicBezTo>
                    <a:pt x="2017" y="2225"/>
                    <a:pt x="2017" y="2224"/>
                    <a:pt x="2016" y="2223"/>
                  </a:cubicBezTo>
                  <a:cubicBezTo>
                    <a:pt x="2011" y="2220"/>
                    <a:pt x="2011" y="2220"/>
                    <a:pt x="2011" y="2220"/>
                  </a:cubicBezTo>
                  <a:cubicBezTo>
                    <a:pt x="2009" y="2224"/>
                    <a:pt x="2009" y="2224"/>
                    <a:pt x="2009" y="2224"/>
                  </a:cubicBezTo>
                  <a:cubicBezTo>
                    <a:pt x="2012" y="2226"/>
                    <a:pt x="2012" y="2226"/>
                    <a:pt x="2012" y="2226"/>
                  </a:cubicBezTo>
                  <a:cubicBezTo>
                    <a:pt x="2009" y="2224"/>
                    <a:pt x="2009" y="2224"/>
                    <a:pt x="2009" y="2224"/>
                  </a:cubicBezTo>
                  <a:cubicBezTo>
                    <a:pt x="2011" y="2227"/>
                    <a:pt x="2011" y="2227"/>
                    <a:pt x="2011" y="2227"/>
                  </a:cubicBezTo>
                  <a:cubicBezTo>
                    <a:pt x="2012" y="2226"/>
                    <a:pt x="2012" y="2226"/>
                    <a:pt x="2012" y="2226"/>
                  </a:cubicBezTo>
                  <a:cubicBezTo>
                    <a:pt x="2009" y="2224"/>
                    <a:pt x="2009" y="2224"/>
                    <a:pt x="2009" y="2224"/>
                  </a:cubicBezTo>
                  <a:cubicBezTo>
                    <a:pt x="2011" y="2227"/>
                    <a:pt x="2011" y="2227"/>
                    <a:pt x="2011" y="2227"/>
                  </a:cubicBezTo>
                  <a:cubicBezTo>
                    <a:pt x="2009" y="2224"/>
                    <a:pt x="2009" y="2224"/>
                    <a:pt x="2009" y="2224"/>
                  </a:cubicBezTo>
                  <a:cubicBezTo>
                    <a:pt x="2011" y="2227"/>
                    <a:pt x="2011" y="2227"/>
                    <a:pt x="2011" y="2227"/>
                  </a:cubicBezTo>
                  <a:cubicBezTo>
                    <a:pt x="2011" y="2227"/>
                    <a:pt x="2011" y="2227"/>
                    <a:pt x="2011" y="2227"/>
                  </a:cubicBezTo>
                  <a:cubicBezTo>
                    <a:pt x="2009" y="2224"/>
                    <a:pt x="2009" y="2224"/>
                    <a:pt x="2009" y="2224"/>
                  </a:cubicBezTo>
                  <a:cubicBezTo>
                    <a:pt x="2011" y="2227"/>
                    <a:pt x="2011" y="2227"/>
                    <a:pt x="2011" y="2227"/>
                  </a:cubicBezTo>
                  <a:cubicBezTo>
                    <a:pt x="2010" y="2225"/>
                    <a:pt x="2010" y="2225"/>
                    <a:pt x="2010" y="2225"/>
                  </a:cubicBezTo>
                  <a:cubicBezTo>
                    <a:pt x="2011" y="2227"/>
                    <a:pt x="2011" y="2227"/>
                    <a:pt x="2011" y="2227"/>
                  </a:cubicBezTo>
                  <a:cubicBezTo>
                    <a:pt x="2011" y="2227"/>
                    <a:pt x="2011" y="2227"/>
                    <a:pt x="2011" y="2227"/>
                  </a:cubicBezTo>
                  <a:cubicBezTo>
                    <a:pt x="2010" y="2225"/>
                    <a:pt x="2010" y="2225"/>
                    <a:pt x="2010" y="2225"/>
                  </a:cubicBezTo>
                  <a:cubicBezTo>
                    <a:pt x="2011" y="2227"/>
                    <a:pt x="2011" y="2227"/>
                    <a:pt x="2011" y="2227"/>
                  </a:cubicBezTo>
                  <a:cubicBezTo>
                    <a:pt x="2011" y="2227"/>
                    <a:pt x="2011" y="2227"/>
                    <a:pt x="2012" y="2227"/>
                  </a:cubicBezTo>
                  <a:cubicBezTo>
                    <a:pt x="2014" y="2226"/>
                    <a:pt x="2017" y="2224"/>
                    <a:pt x="2021" y="2223"/>
                  </a:cubicBezTo>
                  <a:cubicBezTo>
                    <a:pt x="2022" y="2222"/>
                    <a:pt x="2024" y="2221"/>
                    <a:pt x="2025" y="2221"/>
                  </a:cubicBezTo>
                  <a:cubicBezTo>
                    <a:pt x="2026" y="2221"/>
                    <a:pt x="2026" y="2220"/>
                    <a:pt x="2027" y="2220"/>
                  </a:cubicBezTo>
                  <a:cubicBezTo>
                    <a:pt x="2027" y="2220"/>
                    <a:pt x="2027" y="2220"/>
                    <a:pt x="2027" y="2220"/>
                  </a:cubicBezTo>
                  <a:cubicBezTo>
                    <a:pt x="2028" y="2219"/>
                    <a:pt x="2028" y="2219"/>
                    <a:pt x="2028" y="2219"/>
                  </a:cubicBezTo>
                  <a:cubicBezTo>
                    <a:pt x="2028" y="2219"/>
                    <a:pt x="2028" y="2219"/>
                    <a:pt x="2028" y="2219"/>
                  </a:cubicBezTo>
                  <a:cubicBezTo>
                    <a:pt x="2028" y="2219"/>
                    <a:pt x="2028" y="2219"/>
                    <a:pt x="2029" y="2218"/>
                  </a:cubicBezTo>
                  <a:cubicBezTo>
                    <a:pt x="2030" y="2216"/>
                    <a:pt x="2029" y="2214"/>
                    <a:pt x="2027" y="2213"/>
                  </a:cubicBezTo>
                  <a:cubicBezTo>
                    <a:pt x="2026" y="2212"/>
                    <a:pt x="2026" y="2212"/>
                    <a:pt x="2026" y="2212"/>
                  </a:cubicBezTo>
                  <a:cubicBezTo>
                    <a:pt x="2024" y="2215"/>
                    <a:pt x="2024" y="2215"/>
                    <a:pt x="2024" y="2215"/>
                  </a:cubicBezTo>
                  <a:cubicBezTo>
                    <a:pt x="2026" y="2219"/>
                    <a:pt x="2026" y="2219"/>
                    <a:pt x="2026" y="2219"/>
                  </a:cubicBezTo>
                  <a:cubicBezTo>
                    <a:pt x="2044" y="2210"/>
                    <a:pt x="2044" y="2210"/>
                    <a:pt x="2044" y="2210"/>
                  </a:cubicBezTo>
                  <a:cubicBezTo>
                    <a:pt x="2045" y="2209"/>
                    <a:pt x="2046" y="2208"/>
                    <a:pt x="2046" y="2206"/>
                  </a:cubicBezTo>
                  <a:cubicBezTo>
                    <a:pt x="2046" y="2205"/>
                    <a:pt x="2046" y="2204"/>
                    <a:pt x="2044" y="2203"/>
                  </a:cubicBezTo>
                  <a:cubicBezTo>
                    <a:pt x="2041" y="2201"/>
                    <a:pt x="2041" y="2201"/>
                    <a:pt x="2041" y="2201"/>
                  </a:cubicBezTo>
                  <a:cubicBezTo>
                    <a:pt x="2039" y="2204"/>
                    <a:pt x="2039" y="2204"/>
                    <a:pt x="2039" y="2204"/>
                  </a:cubicBezTo>
                  <a:cubicBezTo>
                    <a:pt x="2043" y="2206"/>
                    <a:pt x="2043" y="2206"/>
                    <a:pt x="2043" y="2206"/>
                  </a:cubicBezTo>
                  <a:cubicBezTo>
                    <a:pt x="2039" y="2204"/>
                    <a:pt x="2039" y="2204"/>
                    <a:pt x="2039" y="2204"/>
                  </a:cubicBezTo>
                  <a:cubicBezTo>
                    <a:pt x="2042" y="2207"/>
                    <a:pt x="2042" y="2207"/>
                    <a:pt x="2042" y="2207"/>
                  </a:cubicBezTo>
                  <a:cubicBezTo>
                    <a:pt x="2042" y="2207"/>
                    <a:pt x="2042" y="2207"/>
                    <a:pt x="2043" y="2206"/>
                  </a:cubicBezTo>
                  <a:cubicBezTo>
                    <a:pt x="2039" y="2204"/>
                    <a:pt x="2039" y="2204"/>
                    <a:pt x="2039" y="2204"/>
                  </a:cubicBezTo>
                  <a:cubicBezTo>
                    <a:pt x="2042" y="2207"/>
                    <a:pt x="2042" y="2207"/>
                    <a:pt x="2042" y="2207"/>
                  </a:cubicBezTo>
                  <a:cubicBezTo>
                    <a:pt x="2040" y="2205"/>
                    <a:pt x="2040" y="2205"/>
                    <a:pt x="2040" y="2205"/>
                  </a:cubicBezTo>
                  <a:cubicBezTo>
                    <a:pt x="2042" y="2207"/>
                    <a:pt x="2042" y="2207"/>
                    <a:pt x="2042" y="2207"/>
                  </a:cubicBezTo>
                  <a:cubicBezTo>
                    <a:pt x="2042" y="2207"/>
                    <a:pt x="2042" y="2207"/>
                    <a:pt x="2042" y="2207"/>
                  </a:cubicBezTo>
                  <a:cubicBezTo>
                    <a:pt x="2040" y="2205"/>
                    <a:pt x="2040" y="2205"/>
                    <a:pt x="2040" y="2205"/>
                  </a:cubicBezTo>
                  <a:cubicBezTo>
                    <a:pt x="2042" y="2207"/>
                    <a:pt x="2042" y="2207"/>
                    <a:pt x="2042" y="2207"/>
                  </a:cubicBezTo>
                  <a:cubicBezTo>
                    <a:pt x="2042" y="2207"/>
                    <a:pt x="2042" y="2207"/>
                    <a:pt x="2042" y="2207"/>
                  </a:cubicBezTo>
                  <a:cubicBezTo>
                    <a:pt x="2042" y="2207"/>
                    <a:pt x="2043" y="2206"/>
                    <a:pt x="2045" y="2206"/>
                  </a:cubicBezTo>
                  <a:cubicBezTo>
                    <a:pt x="2047" y="2204"/>
                    <a:pt x="2049" y="2203"/>
                    <a:pt x="2052" y="2201"/>
                  </a:cubicBezTo>
                  <a:cubicBezTo>
                    <a:pt x="2053" y="2201"/>
                    <a:pt x="2054" y="2200"/>
                    <a:pt x="2054" y="2200"/>
                  </a:cubicBezTo>
                  <a:cubicBezTo>
                    <a:pt x="2055" y="2199"/>
                    <a:pt x="2055" y="2199"/>
                    <a:pt x="2055" y="2199"/>
                  </a:cubicBezTo>
                  <a:cubicBezTo>
                    <a:pt x="2055" y="2199"/>
                    <a:pt x="2055" y="2199"/>
                    <a:pt x="2055" y="2199"/>
                  </a:cubicBezTo>
                  <a:cubicBezTo>
                    <a:pt x="2055" y="2199"/>
                    <a:pt x="2055" y="2199"/>
                    <a:pt x="2055" y="2199"/>
                  </a:cubicBezTo>
                  <a:cubicBezTo>
                    <a:pt x="2056" y="2199"/>
                    <a:pt x="2056" y="2199"/>
                    <a:pt x="2056" y="2199"/>
                  </a:cubicBezTo>
                  <a:cubicBezTo>
                    <a:pt x="2056" y="2199"/>
                    <a:pt x="2056" y="2199"/>
                    <a:pt x="2056" y="2199"/>
                  </a:cubicBezTo>
                  <a:cubicBezTo>
                    <a:pt x="2056" y="2199"/>
                    <a:pt x="2056" y="2199"/>
                    <a:pt x="2056" y="2199"/>
                  </a:cubicBezTo>
                  <a:cubicBezTo>
                    <a:pt x="2056" y="2198"/>
                    <a:pt x="2056" y="2198"/>
                    <a:pt x="2057" y="2198"/>
                  </a:cubicBezTo>
                  <a:cubicBezTo>
                    <a:pt x="2057" y="2197"/>
                    <a:pt x="2057" y="2196"/>
                    <a:pt x="2057" y="2195"/>
                  </a:cubicBezTo>
                  <a:cubicBezTo>
                    <a:pt x="2057" y="2194"/>
                    <a:pt x="2056" y="2193"/>
                    <a:pt x="2055" y="2192"/>
                  </a:cubicBezTo>
                  <a:cubicBezTo>
                    <a:pt x="2054" y="2191"/>
                    <a:pt x="2054" y="2191"/>
                    <a:pt x="2054" y="2191"/>
                  </a:cubicBezTo>
                  <a:cubicBezTo>
                    <a:pt x="2052" y="2195"/>
                    <a:pt x="2052" y="2195"/>
                    <a:pt x="2052" y="2195"/>
                  </a:cubicBezTo>
                  <a:cubicBezTo>
                    <a:pt x="2054" y="2198"/>
                    <a:pt x="2054" y="2198"/>
                    <a:pt x="2054" y="2198"/>
                  </a:cubicBezTo>
                  <a:cubicBezTo>
                    <a:pt x="2063" y="2190"/>
                    <a:pt x="2063" y="2190"/>
                    <a:pt x="2063" y="2190"/>
                  </a:cubicBezTo>
                  <a:cubicBezTo>
                    <a:pt x="2064" y="2190"/>
                    <a:pt x="2065" y="2188"/>
                    <a:pt x="2065" y="2187"/>
                  </a:cubicBezTo>
                  <a:cubicBezTo>
                    <a:pt x="2065" y="2186"/>
                    <a:pt x="2064" y="2185"/>
                    <a:pt x="2063" y="2184"/>
                  </a:cubicBezTo>
                  <a:cubicBezTo>
                    <a:pt x="2061" y="2183"/>
                    <a:pt x="2061" y="2183"/>
                    <a:pt x="2061" y="2183"/>
                  </a:cubicBezTo>
                  <a:cubicBezTo>
                    <a:pt x="2059" y="2186"/>
                    <a:pt x="2059" y="2186"/>
                    <a:pt x="2059" y="2186"/>
                  </a:cubicBezTo>
                  <a:cubicBezTo>
                    <a:pt x="2062" y="2189"/>
                    <a:pt x="2062" y="2189"/>
                    <a:pt x="2062" y="2189"/>
                  </a:cubicBezTo>
                  <a:cubicBezTo>
                    <a:pt x="2062" y="2189"/>
                    <a:pt x="2065" y="2187"/>
                    <a:pt x="2068" y="2184"/>
                  </a:cubicBezTo>
                  <a:cubicBezTo>
                    <a:pt x="2070" y="2183"/>
                    <a:pt x="2071" y="2182"/>
                    <a:pt x="2072" y="2180"/>
                  </a:cubicBezTo>
                  <a:cubicBezTo>
                    <a:pt x="2073" y="2180"/>
                    <a:pt x="2073" y="2179"/>
                    <a:pt x="2074" y="2179"/>
                  </a:cubicBezTo>
                  <a:cubicBezTo>
                    <a:pt x="2074" y="2179"/>
                    <a:pt x="2074" y="2179"/>
                    <a:pt x="2074" y="2179"/>
                  </a:cubicBezTo>
                  <a:cubicBezTo>
                    <a:pt x="2075" y="2178"/>
                    <a:pt x="2075" y="2178"/>
                    <a:pt x="2075" y="2178"/>
                  </a:cubicBezTo>
                  <a:cubicBezTo>
                    <a:pt x="2075" y="2178"/>
                    <a:pt x="2075" y="2178"/>
                    <a:pt x="2075" y="2178"/>
                  </a:cubicBezTo>
                  <a:cubicBezTo>
                    <a:pt x="2075" y="2178"/>
                    <a:pt x="2075" y="2178"/>
                    <a:pt x="2075" y="2178"/>
                  </a:cubicBezTo>
                  <a:cubicBezTo>
                    <a:pt x="2076" y="2177"/>
                    <a:pt x="2076" y="2176"/>
                    <a:pt x="2076" y="2175"/>
                  </a:cubicBezTo>
                  <a:cubicBezTo>
                    <a:pt x="2075" y="2174"/>
                    <a:pt x="2075" y="2173"/>
                    <a:pt x="2074" y="2172"/>
                  </a:cubicBezTo>
                  <a:cubicBezTo>
                    <a:pt x="2072" y="2171"/>
                    <a:pt x="2072" y="2171"/>
                    <a:pt x="2072" y="2171"/>
                  </a:cubicBezTo>
                  <a:cubicBezTo>
                    <a:pt x="2070" y="2175"/>
                    <a:pt x="2070" y="2175"/>
                    <a:pt x="2070" y="2175"/>
                  </a:cubicBezTo>
                  <a:cubicBezTo>
                    <a:pt x="2072" y="2178"/>
                    <a:pt x="2072" y="2178"/>
                    <a:pt x="2072" y="2178"/>
                  </a:cubicBezTo>
                  <a:cubicBezTo>
                    <a:pt x="2072" y="2178"/>
                    <a:pt x="2076" y="2177"/>
                    <a:pt x="2081" y="2176"/>
                  </a:cubicBezTo>
                  <a:cubicBezTo>
                    <a:pt x="2083" y="2175"/>
                    <a:pt x="2086" y="2174"/>
                    <a:pt x="2088" y="2173"/>
                  </a:cubicBezTo>
                  <a:cubicBezTo>
                    <a:pt x="2088" y="2173"/>
                    <a:pt x="2089" y="2173"/>
                    <a:pt x="2090" y="2173"/>
                  </a:cubicBezTo>
                  <a:cubicBezTo>
                    <a:pt x="2091" y="2172"/>
                    <a:pt x="2091" y="2172"/>
                    <a:pt x="2091" y="2172"/>
                  </a:cubicBezTo>
                  <a:cubicBezTo>
                    <a:pt x="2091" y="2172"/>
                    <a:pt x="2091" y="2172"/>
                    <a:pt x="2091" y="2172"/>
                  </a:cubicBezTo>
                  <a:cubicBezTo>
                    <a:pt x="2092" y="2172"/>
                    <a:pt x="2092" y="2172"/>
                    <a:pt x="2092" y="2172"/>
                  </a:cubicBezTo>
                  <a:cubicBezTo>
                    <a:pt x="2092" y="2171"/>
                    <a:pt x="2092" y="2171"/>
                    <a:pt x="2093" y="2171"/>
                  </a:cubicBezTo>
                  <a:cubicBezTo>
                    <a:pt x="2094" y="2169"/>
                    <a:pt x="2093" y="2166"/>
                    <a:pt x="2092" y="2165"/>
                  </a:cubicBezTo>
                  <a:cubicBezTo>
                    <a:pt x="2090" y="2164"/>
                    <a:pt x="2090" y="2164"/>
                    <a:pt x="2090" y="2164"/>
                  </a:cubicBezTo>
                  <a:cubicBezTo>
                    <a:pt x="2099" y="2159"/>
                    <a:pt x="2099" y="2159"/>
                    <a:pt x="2099" y="2159"/>
                  </a:cubicBezTo>
                  <a:cubicBezTo>
                    <a:pt x="2101" y="2159"/>
                    <a:pt x="2101" y="2157"/>
                    <a:pt x="2101" y="2156"/>
                  </a:cubicBezTo>
                  <a:cubicBezTo>
                    <a:pt x="2102" y="2154"/>
                    <a:pt x="2101" y="2153"/>
                    <a:pt x="2100" y="2152"/>
                  </a:cubicBezTo>
                  <a:cubicBezTo>
                    <a:pt x="2096" y="2150"/>
                    <a:pt x="2096" y="2150"/>
                    <a:pt x="2096" y="2150"/>
                  </a:cubicBezTo>
                  <a:cubicBezTo>
                    <a:pt x="2094" y="2154"/>
                    <a:pt x="2094" y="2154"/>
                    <a:pt x="2094" y="2154"/>
                  </a:cubicBezTo>
                  <a:cubicBezTo>
                    <a:pt x="2095" y="2158"/>
                    <a:pt x="2095" y="2158"/>
                    <a:pt x="2095" y="2158"/>
                  </a:cubicBezTo>
                  <a:cubicBezTo>
                    <a:pt x="2111" y="2153"/>
                    <a:pt x="2111" y="2153"/>
                    <a:pt x="2111" y="2153"/>
                  </a:cubicBezTo>
                  <a:cubicBezTo>
                    <a:pt x="2112" y="2153"/>
                    <a:pt x="2114" y="2152"/>
                    <a:pt x="2114" y="2150"/>
                  </a:cubicBezTo>
                  <a:cubicBezTo>
                    <a:pt x="2114" y="2148"/>
                    <a:pt x="2113" y="2147"/>
                    <a:pt x="2112" y="2146"/>
                  </a:cubicBezTo>
                  <a:cubicBezTo>
                    <a:pt x="2109" y="2144"/>
                    <a:pt x="2109" y="2144"/>
                    <a:pt x="2109" y="2144"/>
                  </a:cubicBezTo>
                  <a:cubicBezTo>
                    <a:pt x="2107" y="2148"/>
                    <a:pt x="2107" y="2148"/>
                    <a:pt x="2107" y="2148"/>
                  </a:cubicBezTo>
                  <a:cubicBezTo>
                    <a:pt x="2109" y="2151"/>
                    <a:pt x="2109" y="2151"/>
                    <a:pt x="2109" y="2151"/>
                  </a:cubicBezTo>
                  <a:cubicBezTo>
                    <a:pt x="2121" y="2144"/>
                    <a:pt x="2121" y="2144"/>
                    <a:pt x="2121" y="2144"/>
                  </a:cubicBezTo>
                  <a:cubicBezTo>
                    <a:pt x="2122" y="2144"/>
                    <a:pt x="2123" y="2142"/>
                    <a:pt x="2123" y="2141"/>
                  </a:cubicBezTo>
                  <a:cubicBezTo>
                    <a:pt x="2123" y="2139"/>
                    <a:pt x="2122" y="2138"/>
                    <a:pt x="2121" y="2137"/>
                  </a:cubicBezTo>
                  <a:cubicBezTo>
                    <a:pt x="2121" y="2137"/>
                    <a:pt x="2121" y="2137"/>
                    <a:pt x="2121" y="2137"/>
                  </a:cubicBezTo>
                  <a:cubicBezTo>
                    <a:pt x="2118" y="2140"/>
                    <a:pt x="2118" y="2140"/>
                    <a:pt x="2118" y="2140"/>
                  </a:cubicBezTo>
                  <a:cubicBezTo>
                    <a:pt x="2121" y="2144"/>
                    <a:pt x="2121" y="2144"/>
                    <a:pt x="2121" y="2144"/>
                  </a:cubicBezTo>
                  <a:cubicBezTo>
                    <a:pt x="2132" y="2136"/>
                    <a:pt x="2132" y="2136"/>
                    <a:pt x="2132" y="2136"/>
                  </a:cubicBezTo>
                  <a:cubicBezTo>
                    <a:pt x="2133" y="2136"/>
                    <a:pt x="2134" y="2134"/>
                    <a:pt x="2134" y="2133"/>
                  </a:cubicBezTo>
                  <a:cubicBezTo>
                    <a:pt x="2134" y="2132"/>
                    <a:pt x="2133" y="2130"/>
                    <a:pt x="2132" y="2130"/>
                  </a:cubicBezTo>
                  <a:cubicBezTo>
                    <a:pt x="2126" y="2126"/>
                    <a:pt x="2126" y="2126"/>
                    <a:pt x="2126" y="2126"/>
                  </a:cubicBezTo>
                  <a:cubicBezTo>
                    <a:pt x="2124" y="2129"/>
                    <a:pt x="2124" y="2129"/>
                    <a:pt x="2124" y="2129"/>
                  </a:cubicBezTo>
                  <a:cubicBezTo>
                    <a:pt x="2127" y="2131"/>
                    <a:pt x="2127" y="2131"/>
                    <a:pt x="2127" y="2131"/>
                  </a:cubicBezTo>
                  <a:cubicBezTo>
                    <a:pt x="2124" y="2129"/>
                    <a:pt x="2124" y="2129"/>
                    <a:pt x="2124" y="2129"/>
                  </a:cubicBezTo>
                  <a:cubicBezTo>
                    <a:pt x="2126" y="2132"/>
                    <a:pt x="2126" y="2132"/>
                    <a:pt x="2126" y="2132"/>
                  </a:cubicBezTo>
                  <a:cubicBezTo>
                    <a:pt x="2127" y="2132"/>
                    <a:pt x="2127" y="2132"/>
                    <a:pt x="2127" y="2131"/>
                  </a:cubicBezTo>
                  <a:cubicBezTo>
                    <a:pt x="2124" y="2129"/>
                    <a:pt x="2124" y="2129"/>
                    <a:pt x="2124" y="2129"/>
                  </a:cubicBezTo>
                  <a:cubicBezTo>
                    <a:pt x="2126" y="2132"/>
                    <a:pt x="2126" y="2132"/>
                    <a:pt x="2126" y="2132"/>
                  </a:cubicBezTo>
                  <a:cubicBezTo>
                    <a:pt x="2124" y="2130"/>
                    <a:pt x="2124" y="2130"/>
                    <a:pt x="2124" y="2130"/>
                  </a:cubicBezTo>
                  <a:cubicBezTo>
                    <a:pt x="2126" y="2132"/>
                    <a:pt x="2126" y="2132"/>
                    <a:pt x="2126" y="2132"/>
                  </a:cubicBezTo>
                  <a:cubicBezTo>
                    <a:pt x="2126" y="2132"/>
                    <a:pt x="2126" y="2132"/>
                    <a:pt x="2126" y="2132"/>
                  </a:cubicBezTo>
                  <a:cubicBezTo>
                    <a:pt x="2124" y="2130"/>
                    <a:pt x="2124" y="2130"/>
                    <a:pt x="2124" y="2130"/>
                  </a:cubicBezTo>
                  <a:cubicBezTo>
                    <a:pt x="2126" y="2132"/>
                    <a:pt x="2126" y="2132"/>
                    <a:pt x="2126" y="2132"/>
                  </a:cubicBezTo>
                  <a:cubicBezTo>
                    <a:pt x="2125" y="2131"/>
                    <a:pt x="2125" y="2131"/>
                    <a:pt x="2125" y="2131"/>
                  </a:cubicBezTo>
                  <a:cubicBezTo>
                    <a:pt x="2126" y="2132"/>
                    <a:pt x="2126" y="2132"/>
                    <a:pt x="2126" y="2132"/>
                  </a:cubicBezTo>
                  <a:cubicBezTo>
                    <a:pt x="2126" y="2132"/>
                    <a:pt x="2126" y="2132"/>
                    <a:pt x="2126" y="2132"/>
                  </a:cubicBezTo>
                  <a:cubicBezTo>
                    <a:pt x="2125" y="2131"/>
                    <a:pt x="2125" y="2131"/>
                    <a:pt x="2125" y="2131"/>
                  </a:cubicBezTo>
                  <a:cubicBezTo>
                    <a:pt x="2126" y="2132"/>
                    <a:pt x="2126" y="2132"/>
                    <a:pt x="2126" y="2132"/>
                  </a:cubicBezTo>
                  <a:cubicBezTo>
                    <a:pt x="2126" y="2132"/>
                    <a:pt x="2126" y="2132"/>
                    <a:pt x="2127" y="2132"/>
                  </a:cubicBezTo>
                  <a:cubicBezTo>
                    <a:pt x="2128" y="2131"/>
                    <a:pt x="2131" y="2130"/>
                    <a:pt x="2134" y="2128"/>
                  </a:cubicBezTo>
                  <a:cubicBezTo>
                    <a:pt x="2137" y="2127"/>
                    <a:pt x="2139" y="2126"/>
                    <a:pt x="2139" y="2126"/>
                  </a:cubicBezTo>
                  <a:cubicBezTo>
                    <a:pt x="2140" y="2126"/>
                    <a:pt x="2141" y="2124"/>
                    <a:pt x="2141" y="2123"/>
                  </a:cubicBezTo>
                  <a:cubicBezTo>
                    <a:pt x="2141" y="2121"/>
                    <a:pt x="2140" y="2120"/>
                    <a:pt x="2139" y="2119"/>
                  </a:cubicBezTo>
                  <a:cubicBezTo>
                    <a:pt x="2136" y="2117"/>
                    <a:pt x="2136" y="2117"/>
                    <a:pt x="2136" y="2117"/>
                  </a:cubicBezTo>
                  <a:cubicBezTo>
                    <a:pt x="2134" y="2121"/>
                    <a:pt x="2134" y="2121"/>
                    <a:pt x="2134" y="2121"/>
                  </a:cubicBezTo>
                  <a:cubicBezTo>
                    <a:pt x="2136" y="2124"/>
                    <a:pt x="2136" y="2124"/>
                    <a:pt x="2136" y="2124"/>
                  </a:cubicBezTo>
                  <a:cubicBezTo>
                    <a:pt x="2147" y="2119"/>
                    <a:pt x="2147" y="2119"/>
                    <a:pt x="2147" y="2119"/>
                  </a:cubicBezTo>
                  <a:cubicBezTo>
                    <a:pt x="2148" y="2118"/>
                    <a:pt x="2149" y="2117"/>
                    <a:pt x="2149" y="2115"/>
                  </a:cubicBezTo>
                  <a:cubicBezTo>
                    <a:pt x="2149" y="2114"/>
                    <a:pt x="2149" y="2113"/>
                    <a:pt x="2147" y="2112"/>
                  </a:cubicBezTo>
                  <a:cubicBezTo>
                    <a:pt x="2146" y="2111"/>
                    <a:pt x="2146" y="2111"/>
                    <a:pt x="2146" y="2111"/>
                  </a:cubicBezTo>
                  <a:cubicBezTo>
                    <a:pt x="2144" y="2114"/>
                    <a:pt x="2144" y="2114"/>
                    <a:pt x="2144" y="2114"/>
                  </a:cubicBezTo>
                  <a:cubicBezTo>
                    <a:pt x="2146" y="2118"/>
                    <a:pt x="2146" y="2118"/>
                    <a:pt x="2146" y="2118"/>
                  </a:cubicBezTo>
                  <a:cubicBezTo>
                    <a:pt x="2159" y="2112"/>
                    <a:pt x="2159" y="2112"/>
                    <a:pt x="2159" y="2112"/>
                  </a:cubicBezTo>
                  <a:cubicBezTo>
                    <a:pt x="2160" y="2112"/>
                    <a:pt x="2161" y="2110"/>
                    <a:pt x="2161" y="2109"/>
                  </a:cubicBezTo>
                  <a:cubicBezTo>
                    <a:pt x="2161" y="2107"/>
                    <a:pt x="2161" y="2106"/>
                    <a:pt x="2159" y="2105"/>
                  </a:cubicBezTo>
                  <a:cubicBezTo>
                    <a:pt x="2158" y="2104"/>
                    <a:pt x="2158" y="2104"/>
                    <a:pt x="2158" y="2104"/>
                  </a:cubicBezTo>
                  <a:cubicBezTo>
                    <a:pt x="2156" y="2108"/>
                    <a:pt x="2156" y="2108"/>
                    <a:pt x="2156" y="2108"/>
                  </a:cubicBezTo>
                  <a:cubicBezTo>
                    <a:pt x="2159" y="2110"/>
                    <a:pt x="2159" y="2110"/>
                    <a:pt x="2159" y="2110"/>
                  </a:cubicBezTo>
                  <a:cubicBezTo>
                    <a:pt x="2156" y="2108"/>
                    <a:pt x="2156" y="2108"/>
                    <a:pt x="2156" y="2108"/>
                  </a:cubicBezTo>
                  <a:cubicBezTo>
                    <a:pt x="2159" y="2111"/>
                    <a:pt x="2159" y="2111"/>
                    <a:pt x="2159" y="2111"/>
                  </a:cubicBezTo>
                  <a:cubicBezTo>
                    <a:pt x="2159" y="2111"/>
                    <a:pt x="2159" y="2110"/>
                    <a:pt x="2159" y="2110"/>
                  </a:cubicBezTo>
                  <a:cubicBezTo>
                    <a:pt x="2156" y="2108"/>
                    <a:pt x="2156" y="2108"/>
                    <a:pt x="2156" y="2108"/>
                  </a:cubicBezTo>
                  <a:cubicBezTo>
                    <a:pt x="2159" y="2111"/>
                    <a:pt x="2159" y="2111"/>
                    <a:pt x="2159" y="2111"/>
                  </a:cubicBezTo>
                  <a:cubicBezTo>
                    <a:pt x="2156" y="2108"/>
                    <a:pt x="2156" y="2108"/>
                    <a:pt x="2156" y="2108"/>
                  </a:cubicBezTo>
                  <a:cubicBezTo>
                    <a:pt x="2158" y="2111"/>
                    <a:pt x="2158" y="2111"/>
                    <a:pt x="2158" y="2111"/>
                  </a:cubicBezTo>
                  <a:cubicBezTo>
                    <a:pt x="2159" y="2111"/>
                    <a:pt x="2159" y="2111"/>
                    <a:pt x="2159" y="2111"/>
                  </a:cubicBezTo>
                  <a:cubicBezTo>
                    <a:pt x="2156" y="2108"/>
                    <a:pt x="2156" y="2108"/>
                    <a:pt x="2156" y="2108"/>
                  </a:cubicBezTo>
                  <a:cubicBezTo>
                    <a:pt x="2158" y="2111"/>
                    <a:pt x="2158" y="2111"/>
                    <a:pt x="2158" y="2111"/>
                  </a:cubicBezTo>
                  <a:cubicBezTo>
                    <a:pt x="2157" y="2109"/>
                    <a:pt x="2157" y="2109"/>
                    <a:pt x="2157" y="2109"/>
                  </a:cubicBezTo>
                  <a:cubicBezTo>
                    <a:pt x="2158" y="2111"/>
                    <a:pt x="2158" y="2111"/>
                    <a:pt x="2158" y="2111"/>
                  </a:cubicBezTo>
                  <a:cubicBezTo>
                    <a:pt x="2158" y="2111"/>
                    <a:pt x="2158" y="2111"/>
                    <a:pt x="2158" y="2111"/>
                  </a:cubicBezTo>
                  <a:cubicBezTo>
                    <a:pt x="2157" y="2109"/>
                    <a:pt x="2157" y="2109"/>
                    <a:pt x="2157" y="2109"/>
                  </a:cubicBezTo>
                  <a:cubicBezTo>
                    <a:pt x="2158" y="2111"/>
                    <a:pt x="2158" y="2111"/>
                    <a:pt x="2158" y="2111"/>
                  </a:cubicBezTo>
                  <a:cubicBezTo>
                    <a:pt x="2158" y="2111"/>
                    <a:pt x="2159" y="2111"/>
                    <a:pt x="2159" y="2111"/>
                  </a:cubicBezTo>
                  <a:cubicBezTo>
                    <a:pt x="2161" y="2110"/>
                    <a:pt x="2165" y="2108"/>
                    <a:pt x="2168" y="2106"/>
                  </a:cubicBezTo>
                  <a:cubicBezTo>
                    <a:pt x="2170" y="2105"/>
                    <a:pt x="2172" y="2104"/>
                    <a:pt x="2173" y="2104"/>
                  </a:cubicBezTo>
                  <a:cubicBezTo>
                    <a:pt x="2174" y="2103"/>
                    <a:pt x="2174" y="2103"/>
                    <a:pt x="2175" y="2103"/>
                  </a:cubicBezTo>
                  <a:cubicBezTo>
                    <a:pt x="2175" y="2102"/>
                    <a:pt x="2175" y="2102"/>
                    <a:pt x="2175" y="2102"/>
                  </a:cubicBezTo>
                  <a:cubicBezTo>
                    <a:pt x="2176" y="2102"/>
                    <a:pt x="2176" y="2102"/>
                    <a:pt x="2176" y="2102"/>
                  </a:cubicBezTo>
                  <a:cubicBezTo>
                    <a:pt x="2176" y="2102"/>
                    <a:pt x="2176" y="2102"/>
                    <a:pt x="2177" y="2101"/>
                  </a:cubicBezTo>
                  <a:cubicBezTo>
                    <a:pt x="2178" y="2099"/>
                    <a:pt x="2177" y="2097"/>
                    <a:pt x="2175" y="2096"/>
                  </a:cubicBezTo>
                  <a:cubicBezTo>
                    <a:pt x="2172" y="2094"/>
                    <a:pt x="2172" y="2094"/>
                    <a:pt x="2172" y="2094"/>
                  </a:cubicBezTo>
                  <a:cubicBezTo>
                    <a:pt x="2170" y="2097"/>
                    <a:pt x="2170" y="2097"/>
                    <a:pt x="2170" y="2097"/>
                  </a:cubicBezTo>
                  <a:cubicBezTo>
                    <a:pt x="2172" y="2101"/>
                    <a:pt x="2172" y="2101"/>
                    <a:pt x="2172" y="2101"/>
                  </a:cubicBezTo>
                  <a:cubicBezTo>
                    <a:pt x="2188" y="2091"/>
                    <a:pt x="2188" y="2091"/>
                    <a:pt x="2188" y="2091"/>
                  </a:cubicBezTo>
                  <a:cubicBezTo>
                    <a:pt x="2190" y="2091"/>
                    <a:pt x="2190" y="2089"/>
                    <a:pt x="2190" y="2088"/>
                  </a:cubicBezTo>
                  <a:cubicBezTo>
                    <a:pt x="2190" y="2086"/>
                    <a:pt x="2190" y="2085"/>
                    <a:pt x="2188" y="2084"/>
                  </a:cubicBezTo>
                  <a:cubicBezTo>
                    <a:pt x="2184" y="2082"/>
                    <a:pt x="2184" y="2082"/>
                    <a:pt x="2184" y="2082"/>
                  </a:cubicBezTo>
                  <a:cubicBezTo>
                    <a:pt x="2182" y="2085"/>
                    <a:pt x="2182" y="2085"/>
                    <a:pt x="2182" y="2085"/>
                  </a:cubicBezTo>
                  <a:cubicBezTo>
                    <a:pt x="2182" y="2085"/>
                    <a:pt x="2182" y="2085"/>
                    <a:pt x="2182" y="2085"/>
                  </a:cubicBezTo>
                  <a:cubicBezTo>
                    <a:pt x="2185" y="2088"/>
                    <a:pt x="2185" y="2088"/>
                    <a:pt x="2185" y="2088"/>
                  </a:cubicBezTo>
                  <a:cubicBezTo>
                    <a:pt x="2182" y="2085"/>
                    <a:pt x="2182" y="2085"/>
                    <a:pt x="2182" y="2085"/>
                  </a:cubicBezTo>
                  <a:cubicBezTo>
                    <a:pt x="2185" y="2088"/>
                    <a:pt x="2185" y="2088"/>
                    <a:pt x="2185" y="2088"/>
                  </a:cubicBezTo>
                  <a:cubicBezTo>
                    <a:pt x="2185" y="2088"/>
                    <a:pt x="2185" y="2088"/>
                    <a:pt x="2185" y="2088"/>
                  </a:cubicBezTo>
                  <a:cubicBezTo>
                    <a:pt x="2182" y="2085"/>
                    <a:pt x="2182" y="2085"/>
                    <a:pt x="2182" y="2085"/>
                  </a:cubicBezTo>
                  <a:cubicBezTo>
                    <a:pt x="2185" y="2088"/>
                    <a:pt x="2185" y="2088"/>
                    <a:pt x="2185" y="2088"/>
                  </a:cubicBezTo>
                  <a:cubicBezTo>
                    <a:pt x="2182" y="2085"/>
                    <a:pt x="2182" y="2085"/>
                    <a:pt x="2182" y="2085"/>
                  </a:cubicBezTo>
                  <a:cubicBezTo>
                    <a:pt x="2185" y="2088"/>
                    <a:pt x="2185" y="2088"/>
                    <a:pt x="2185" y="2088"/>
                  </a:cubicBezTo>
                  <a:cubicBezTo>
                    <a:pt x="2185" y="2088"/>
                    <a:pt x="2185" y="2088"/>
                    <a:pt x="2185" y="2088"/>
                  </a:cubicBezTo>
                  <a:cubicBezTo>
                    <a:pt x="2182" y="2085"/>
                    <a:pt x="2182" y="2085"/>
                    <a:pt x="2182" y="2085"/>
                  </a:cubicBezTo>
                  <a:cubicBezTo>
                    <a:pt x="2185" y="2088"/>
                    <a:pt x="2185" y="2088"/>
                    <a:pt x="2185" y="2088"/>
                  </a:cubicBezTo>
                  <a:cubicBezTo>
                    <a:pt x="2184" y="2088"/>
                    <a:pt x="2184" y="2088"/>
                    <a:pt x="2184" y="2088"/>
                  </a:cubicBezTo>
                  <a:cubicBezTo>
                    <a:pt x="2185" y="2088"/>
                    <a:pt x="2185" y="2088"/>
                    <a:pt x="2185" y="2088"/>
                  </a:cubicBezTo>
                  <a:cubicBezTo>
                    <a:pt x="2185" y="2088"/>
                    <a:pt x="2185" y="2088"/>
                    <a:pt x="2185" y="2088"/>
                  </a:cubicBezTo>
                  <a:cubicBezTo>
                    <a:pt x="2184" y="2088"/>
                    <a:pt x="2184" y="2088"/>
                    <a:pt x="2184" y="2088"/>
                  </a:cubicBezTo>
                  <a:cubicBezTo>
                    <a:pt x="2185" y="2088"/>
                    <a:pt x="2185" y="2088"/>
                    <a:pt x="2185" y="2088"/>
                  </a:cubicBezTo>
                  <a:cubicBezTo>
                    <a:pt x="2185" y="2088"/>
                    <a:pt x="2188" y="2086"/>
                    <a:pt x="2191" y="2084"/>
                  </a:cubicBezTo>
                  <a:cubicBezTo>
                    <a:pt x="2193" y="2083"/>
                    <a:pt x="2194" y="2081"/>
                    <a:pt x="2196" y="2081"/>
                  </a:cubicBezTo>
                  <a:cubicBezTo>
                    <a:pt x="2196" y="2080"/>
                    <a:pt x="2197" y="2080"/>
                    <a:pt x="2197" y="2079"/>
                  </a:cubicBezTo>
                  <a:cubicBezTo>
                    <a:pt x="2198" y="2079"/>
                    <a:pt x="2198" y="2079"/>
                    <a:pt x="2198" y="2079"/>
                  </a:cubicBezTo>
                  <a:cubicBezTo>
                    <a:pt x="2198" y="2079"/>
                    <a:pt x="2198" y="2079"/>
                    <a:pt x="2198" y="2079"/>
                  </a:cubicBezTo>
                  <a:cubicBezTo>
                    <a:pt x="2198" y="2079"/>
                    <a:pt x="2198" y="2079"/>
                    <a:pt x="2198" y="2079"/>
                  </a:cubicBezTo>
                  <a:cubicBezTo>
                    <a:pt x="2198" y="2078"/>
                    <a:pt x="2198" y="2078"/>
                    <a:pt x="2199" y="2078"/>
                  </a:cubicBezTo>
                  <a:cubicBezTo>
                    <a:pt x="2200" y="2076"/>
                    <a:pt x="2199" y="2074"/>
                    <a:pt x="2197" y="2072"/>
                  </a:cubicBezTo>
                  <a:cubicBezTo>
                    <a:pt x="2195" y="2071"/>
                    <a:pt x="2195" y="2071"/>
                    <a:pt x="2195" y="2071"/>
                  </a:cubicBezTo>
                  <a:cubicBezTo>
                    <a:pt x="2193" y="2074"/>
                    <a:pt x="2193" y="2074"/>
                    <a:pt x="2193" y="2074"/>
                  </a:cubicBezTo>
                  <a:cubicBezTo>
                    <a:pt x="2194" y="2078"/>
                    <a:pt x="2194" y="2078"/>
                    <a:pt x="2194" y="2078"/>
                  </a:cubicBezTo>
                  <a:cubicBezTo>
                    <a:pt x="2210" y="2071"/>
                    <a:pt x="2210" y="2071"/>
                    <a:pt x="2210" y="2071"/>
                  </a:cubicBezTo>
                  <a:cubicBezTo>
                    <a:pt x="2211" y="2071"/>
                    <a:pt x="2212" y="2070"/>
                    <a:pt x="2212" y="2068"/>
                  </a:cubicBezTo>
                  <a:cubicBezTo>
                    <a:pt x="2212" y="2067"/>
                    <a:pt x="2211" y="2065"/>
                    <a:pt x="2210" y="2064"/>
                  </a:cubicBezTo>
                  <a:cubicBezTo>
                    <a:pt x="2208" y="2063"/>
                    <a:pt x="2208" y="2063"/>
                    <a:pt x="2208" y="2063"/>
                  </a:cubicBezTo>
                  <a:cubicBezTo>
                    <a:pt x="2205" y="2066"/>
                    <a:pt x="2205" y="2066"/>
                    <a:pt x="2205" y="2066"/>
                  </a:cubicBezTo>
                  <a:cubicBezTo>
                    <a:pt x="2208" y="2069"/>
                    <a:pt x="2208" y="2069"/>
                    <a:pt x="2208" y="2069"/>
                  </a:cubicBezTo>
                  <a:cubicBezTo>
                    <a:pt x="2219" y="2060"/>
                    <a:pt x="2219" y="2060"/>
                    <a:pt x="2219" y="2060"/>
                  </a:cubicBezTo>
                  <a:cubicBezTo>
                    <a:pt x="2220" y="2059"/>
                    <a:pt x="2220" y="2058"/>
                    <a:pt x="2220" y="2056"/>
                  </a:cubicBezTo>
                  <a:cubicBezTo>
                    <a:pt x="2220" y="2055"/>
                    <a:pt x="2220" y="2054"/>
                    <a:pt x="2218" y="2053"/>
                  </a:cubicBezTo>
                  <a:cubicBezTo>
                    <a:pt x="2217" y="2052"/>
                    <a:pt x="2217" y="2052"/>
                    <a:pt x="2217" y="2052"/>
                  </a:cubicBezTo>
                  <a:cubicBezTo>
                    <a:pt x="2215" y="2056"/>
                    <a:pt x="2215" y="2056"/>
                    <a:pt x="2215" y="2056"/>
                  </a:cubicBezTo>
                  <a:cubicBezTo>
                    <a:pt x="2217" y="2059"/>
                    <a:pt x="2217" y="2059"/>
                    <a:pt x="2217" y="2059"/>
                  </a:cubicBezTo>
                  <a:cubicBezTo>
                    <a:pt x="2233" y="2050"/>
                    <a:pt x="2233" y="2050"/>
                    <a:pt x="2233" y="2050"/>
                  </a:cubicBezTo>
                  <a:cubicBezTo>
                    <a:pt x="2235" y="2049"/>
                    <a:pt x="2235" y="2048"/>
                    <a:pt x="2235" y="2047"/>
                  </a:cubicBezTo>
                  <a:cubicBezTo>
                    <a:pt x="2235" y="2045"/>
                    <a:pt x="2235" y="2044"/>
                    <a:pt x="2233" y="2043"/>
                  </a:cubicBezTo>
                  <a:cubicBezTo>
                    <a:pt x="2232" y="2042"/>
                    <a:pt x="2232" y="2042"/>
                    <a:pt x="2232" y="2042"/>
                  </a:cubicBezTo>
                  <a:cubicBezTo>
                    <a:pt x="2230" y="2046"/>
                    <a:pt x="2230" y="2046"/>
                    <a:pt x="2230" y="2046"/>
                  </a:cubicBezTo>
                  <a:cubicBezTo>
                    <a:pt x="2232" y="2049"/>
                    <a:pt x="2232" y="2049"/>
                    <a:pt x="2232" y="2049"/>
                  </a:cubicBezTo>
                  <a:cubicBezTo>
                    <a:pt x="2245" y="2043"/>
                    <a:pt x="2245" y="2043"/>
                    <a:pt x="2245" y="2043"/>
                  </a:cubicBezTo>
                  <a:cubicBezTo>
                    <a:pt x="2247" y="2042"/>
                    <a:pt x="2247" y="2041"/>
                    <a:pt x="2248" y="2039"/>
                  </a:cubicBezTo>
                  <a:cubicBezTo>
                    <a:pt x="2248" y="2038"/>
                    <a:pt x="2247" y="2037"/>
                    <a:pt x="2246" y="2036"/>
                  </a:cubicBezTo>
                  <a:cubicBezTo>
                    <a:pt x="2244" y="2035"/>
                    <a:pt x="2244" y="2035"/>
                    <a:pt x="2244" y="2035"/>
                  </a:cubicBezTo>
                  <a:cubicBezTo>
                    <a:pt x="2242" y="2038"/>
                    <a:pt x="2242" y="2038"/>
                    <a:pt x="2242" y="2038"/>
                  </a:cubicBezTo>
                  <a:cubicBezTo>
                    <a:pt x="2244" y="2042"/>
                    <a:pt x="2244" y="2042"/>
                    <a:pt x="2244" y="2042"/>
                  </a:cubicBezTo>
                  <a:cubicBezTo>
                    <a:pt x="2257" y="2033"/>
                    <a:pt x="2257" y="2033"/>
                    <a:pt x="2257" y="2033"/>
                  </a:cubicBezTo>
                  <a:cubicBezTo>
                    <a:pt x="2258" y="2033"/>
                    <a:pt x="2259" y="2031"/>
                    <a:pt x="2259" y="2030"/>
                  </a:cubicBezTo>
                  <a:cubicBezTo>
                    <a:pt x="2259" y="2029"/>
                    <a:pt x="2258" y="2027"/>
                    <a:pt x="2257" y="2027"/>
                  </a:cubicBezTo>
                  <a:cubicBezTo>
                    <a:pt x="2256" y="2026"/>
                    <a:pt x="2256" y="2026"/>
                    <a:pt x="2256" y="2026"/>
                  </a:cubicBezTo>
                  <a:cubicBezTo>
                    <a:pt x="2253" y="2029"/>
                    <a:pt x="2253" y="2029"/>
                    <a:pt x="2253" y="2029"/>
                  </a:cubicBezTo>
                  <a:cubicBezTo>
                    <a:pt x="2256" y="2032"/>
                    <a:pt x="2256" y="2032"/>
                    <a:pt x="2256" y="2032"/>
                  </a:cubicBezTo>
                  <a:cubicBezTo>
                    <a:pt x="2270" y="2022"/>
                    <a:pt x="2270" y="2022"/>
                    <a:pt x="2270" y="2022"/>
                  </a:cubicBezTo>
                  <a:cubicBezTo>
                    <a:pt x="2271" y="2021"/>
                    <a:pt x="2271" y="2020"/>
                    <a:pt x="2271" y="2019"/>
                  </a:cubicBezTo>
                  <a:cubicBezTo>
                    <a:pt x="2271" y="2017"/>
                    <a:pt x="2271" y="2016"/>
                    <a:pt x="2269" y="2015"/>
                  </a:cubicBezTo>
                  <a:cubicBezTo>
                    <a:pt x="2268" y="2015"/>
                    <a:pt x="2268" y="2015"/>
                    <a:pt x="2268" y="2015"/>
                  </a:cubicBezTo>
                  <a:cubicBezTo>
                    <a:pt x="2266" y="2018"/>
                    <a:pt x="2266" y="2018"/>
                    <a:pt x="2266" y="2018"/>
                  </a:cubicBezTo>
                  <a:cubicBezTo>
                    <a:pt x="2268" y="2022"/>
                    <a:pt x="2268" y="2022"/>
                    <a:pt x="2268" y="2022"/>
                  </a:cubicBezTo>
                  <a:cubicBezTo>
                    <a:pt x="2284" y="2012"/>
                    <a:pt x="2284" y="2012"/>
                    <a:pt x="2284" y="2012"/>
                  </a:cubicBezTo>
                  <a:cubicBezTo>
                    <a:pt x="2286" y="2011"/>
                    <a:pt x="2286" y="2010"/>
                    <a:pt x="2286" y="2008"/>
                  </a:cubicBezTo>
                  <a:cubicBezTo>
                    <a:pt x="2286" y="2007"/>
                    <a:pt x="2286" y="2006"/>
                    <a:pt x="2284" y="2005"/>
                  </a:cubicBezTo>
                  <a:cubicBezTo>
                    <a:pt x="2283" y="2004"/>
                    <a:pt x="2283" y="2004"/>
                    <a:pt x="2283" y="2004"/>
                  </a:cubicBezTo>
                  <a:cubicBezTo>
                    <a:pt x="2281" y="2008"/>
                    <a:pt x="2281" y="2008"/>
                    <a:pt x="2281" y="2008"/>
                  </a:cubicBezTo>
                  <a:cubicBezTo>
                    <a:pt x="2284" y="2010"/>
                    <a:pt x="2284" y="2010"/>
                    <a:pt x="2284" y="2010"/>
                  </a:cubicBezTo>
                  <a:cubicBezTo>
                    <a:pt x="2292" y="2002"/>
                    <a:pt x="2292" y="2002"/>
                    <a:pt x="2292" y="2002"/>
                  </a:cubicBezTo>
                  <a:cubicBezTo>
                    <a:pt x="2293" y="2001"/>
                    <a:pt x="2294" y="2000"/>
                    <a:pt x="2294" y="1999"/>
                  </a:cubicBezTo>
                  <a:cubicBezTo>
                    <a:pt x="2294" y="1998"/>
                    <a:pt x="2293" y="1997"/>
                    <a:pt x="2292" y="1996"/>
                  </a:cubicBezTo>
                  <a:cubicBezTo>
                    <a:pt x="2290" y="1994"/>
                    <a:pt x="2290" y="1994"/>
                    <a:pt x="2290" y="1994"/>
                  </a:cubicBezTo>
                  <a:cubicBezTo>
                    <a:pt x="2287" y="1998"/>
                    <a:pt x="2287" y="1998"/>
                    <a:pt x="2287" y="1998"/>
                  </a:cubicBezTo>
                  <a:cubicBezTo>
                    <a:pt x="2289" y="2002"/>
                    <a:pt x="2289" y="2002"/>
                    <a:pt x="2289" y="2002"/>
                  </a:cubicBezTo>
                  <a:cubicBezTo>
                    <a:pt x="2307" y="1994"/>
                    <a:pt x="2307" y="1994"/>
                    <a:pt x="2307" y="1994"/>
                  </a:cubicBezTo>
                  <a:cubicBezTo>
                    <a:pt x="2308" y="1993"/>
                    <a:pt x="2309" y="1992"/>
                    <a:pt x="2309" y="1991"/>
                  </a:cubicBezTo>
                  <a:cubicBezTo>
                    <a:pt x="2309" y="1989"/>
                    <a:pt x="2308" y="1988"/>
                    <a:pt x="2307" y="1987"/>
                  </a:cubicBezTo>
                  <a:cubicBezTo>
                    <a:pt x="2306" y="1986"/>
                    <a:pt x="2306" y="1986"/>
                    <a:pt x="2306" y="1986"/>
                  </a:cubicBezTo>
                  <a:cubicBezTo>
                    <a:pt x="2304" y="1989"/>
                    <a:pt x="2304" y="1989"/>
                    <a:pt x="2304" y="1989"/>
                  </a:cubicBezTo>
                  <a:cubicBezTo>
                    <a:pt x="2306" y="1993"/>
                    <a:pt x="2306" y="1993"/>
                    <a:pt x="2306" y="1993"/>
                  </a:cubicBezTo>
                  <a:cubicBezTo>
                    <a:pt x="2321" y="1983"/>
                    <a:pt x="2321" y="1983"/>
                    <a:pt x="2321" y="1983"/>
                  </a:cubicBezTo>
                  <a:cubicBezTo>
                    <a:pt x="2322" y="1982"/>
                    <a:pt x="2322" y="1981"/>
                    <a:pt x="2322" y="1980"/>
                  </a:cubicBezTo>
                  <a:cubicBezTo>
                    <a:pt x="2322" y="1978"/>
                    <a:pt x="2322" y="1977"/>
                    <a:pt x="2320" y="1976"/>
                  </a:cubicBezTo>
                  <a:cubicBezTo>
                    <a:pt x="2319" y="1975"/>
                    <a:pt x="2319" y="1975"/>
                    <a:pt x="2319" y="1975"/>
                  </a:cubicBezTo>
                  <a:cubicBezTo>
                    <a:pt x="2317" y="1979"/>
                    <a:pt x="2317" y="1979"/>
                    <a:pt x="2317" y="1979"/>
                  </a:cubicBezTo>
                  <a:cubicBezTo>
                    <a:pt x="2319" y="1982"/>
                    <a:pt x="2319" y="1982"/>
                    <a:pt x="2319" y="1982"/>
                  </a:cubicBezTo>
                  <a:cubicBezTo>
                    <a:pt x="2332" y="1974"/>
                    <a:pt x="2332" y="1974"/>
                    <a:pt x="2332" y="1974"/>
                  </a:cubicBezTo>
                  <a:cubicBezTo>
                    <a:pt x="2333" y="1973"/>
                    <a:pt x="2334" y="1972"/>
                    <a:pt x="2334" y="1970"/>
                  </a:cubicBezTo>
                  <a:cubicBezTo>
                    <a:pt x="2334" y="1969"/>
                    <a:pt x="2333" y="1968"/>
                    <a:pt x="2332" y="1967"/>
                  </a:cubicBezTo>
                  <a:cubicBezTo>
                    <a:pt x="2331" y="1966"/>
                    <a:pt x="2331" y="1966"/>
                    <a:pt x="2331" y="1966"/>
                  </a:cubicBezTo>
                  <a:cubicBezTo>
                    <a:pt x="2329" y="1969"/>
                    <a:pt x="2329" y="1969"/>
                    <a:pt x="2329" y="1969"/>
                  </a:cubicBezTo>
                  <a:cubicBezTo>
                    <a:pt x="2330" y="1973"/>
                    <a:pt x="2330" y="1973"/>
                    <a:pt x="2330" y="1973"/>
                  </a:cubicBezTo>
                  <a:cubicBezTo>
                    <a:pt x="2342" y="1968"/>
                    <a:pt x="2342" y="1968"/>
                    <a:pt x="2342" y="1968"/>
                  </a:cubicBezTo>
                  <a:cubicBezTo>
                    <a:pt x="2343" y="1967"/>
                    <a:pt x="2344" y="1966"/>
                    <a:pt x="2344" y="1964"/>
                  </a:cubicBezTo>
                  <a:cubicBezTo>
                    <a:pt x="2344" y="1963"/>
                    <a:pt x="2343" y="1962"/>
                    <a:pt x="2342" y="1961"/>
                  </a:cubicBezTo>
                  <a:cubicBezTo>
                    <a:pt x="2341" y="1960"/>
                    <a:pt x="2341" y="1960"/>
                    <a:pt x="2341" y="1960"/>
                  </a:cubicBezTo>
                  <a:cubicBezTo>
                    <a:pt x="2339" y="1964"/>
                    <a:pt x="2339" y="1964"/>
                    <a:pt x="2339" y="1964"/>
                  </a:cubicBezTo>
                  <a:cubicBezTo>
                    <a:pt x="2342" y="1967"/>
                    <a:pt x="2342" y="1967"/>
                    <a:pt x="2342" y="1967"/>
                  </a:cubicBezTo>
                  <a:cubicBezTo>
                    <a:pt x="2353" y="1958"/>
                    <a:pt x="2353" y="1958"/>
                    <a:pt x="2353" y="1958"/>
                  </a:cubicBezTo>
                  <a:cubicBezTo>
                    <a:pt x="2354" y="1958"/>
                    <a:pt x="2355" y="1956"/>
                    <a:pt x="2354" y="1955"/>
                  </a:cubicBezTo>
                  <a:cubicBezTo>
                    <a:pt x="2354" y="1954"/>
                    <a:pt x="2354" y="1952"/>
                    <a:pt x="2353" y="1952"/>
                  </a:cubicBezTo>
                  <a:cubicBezTo>
                    <a:pt x="2349" y="1950"/>
                    <a:pt x="2349" y="1950"/>
                    <a:pt x="2349" y="1950"/>
                  </a:cubicBezTo>
                  <a:cubicBezTo>
                    <a:pt x="2347" y="1953"/>
                    <a:pt x="2347" y="1953"/>
                    <a:pt x="2347" y="1953"/>
                  </a:cubicBezTo>
                  <a:cubicBezTo>
                    <a:pt x="2349" y="1956"/>
                    <a:pt x="2349" y="1956"/>
                    <a:pt x="2349" y="1956"/>
                  </a:cubicBezTo>
                  <a:cubicBezTo>
                    <a:pt x="2366" y="1947"/>
                    <a:pt x="2366" y="1947"/>
                    <a:pt x="2366" y="1947"/>
                  </a:cubicBezTo>
                  <a:cubicBezTo>
                    <a:pt x="2368" y="1946"/>
                    <a:pt x="2368" y="1945"/>
                    <a:pt x="2368" y="1943"/>
                  </a:cubicBezTo>
                  <a:cubicBezTo>
                    <a:pt x="2368" y="1942"/>
                    <a:pt x="2368" y="1941"/>
                    <a:pt x="2366" y="1940"/>
                  </a:cubicBezTo>
                  <a:cubicBezTo>
                    <a:pt x="2365" y="1939"/>
                    <a:pt x="2365" y="1939"/>
                    <a:pt x="2365" y="1939"/>
                  </a:cubicBezTo>
                  <a:cubicBezTo>
                    <a:pt x="2363" y="1942"/>
                    <a:pt x="2363" y="1942"/>
                    <a:pt x="2363" y="1942"/>
                  </a:cubicBezTo>
                  <a:cubicBezTo>
                    <a:pt x="2365" y="1946"/>
                    <a:pt x="2365" y="1946"/>
                    <a:pt x="2365" y="1946"/>
                  </a:cubicBezTo>
                  <a:cubicBezTo>
                    <a:pt x="2376" y="1939"/>
                    <a:pt x="2376" y="1939"/>
                    <a:pt x="2376" y="1939"/>
                  </a:cubicBezTo>
                  <a:cubicBezTo>
                    <a:pt x="2377" y="1938"/>
                    <a:pt x="2378" y="1937"/>
                    <a:pt x="2378" y="1935"/>
                  </a:cubicBezTo>
                  <a:cubicBezTo>
                    <a:pt x="2378" y="1934"/>
                    <a:pt x="2378" y="1933"/>
                    <a:pt x="2376" y="1932"/>
                  </a:cubicBezTo>
                  <a:cubicBezTo>
                    <a:pt x="2375" y="1931"/>
                    <a:pt x="2375" y="1931"/>
                    <a:pt x="2375" y="1931"/>
                  </a:cubicBezTo>
                  <a:cubicBezTo>
                    <a:pt x="2373" y="1935"/>
                    <a:pt x="2373" y="1935"/>
                    <a:pt x="2373" y="1935"/>
                  </a:cubicBezTo>
                  <a:cubicBezTo>
                    <a:pt x="2375" y="1938"/>
                    <a:pt x="2375" y="1938"/>
                    <a:pt x="2375" y="1938"/>
                  </a:cubicBezTo>
                  <a:cubicBezTo>
                    <a:pt x="2390" y="1930"/>
                    <a:pt x="2390" y="1930"/>
                    <a:pt x="2390" y="1930"/>
                  </a:cubicBezTo>
                  <a:cubicBezTo>
                    <a:pt x="2391" y="1930"/>
                    <a:pt x="2392" y="1928"/>
                    <a:pt x="2392" y="1927"/>
                  </a:cubicBezTo>
                  <a:cubicBezTo>
                    <a:pt x="2392" y="1926"/>
                    <a:pt x="2391" y="1924"/>
                    <a:pt x="2390" y="1923"/>
                  </a:cubicBezTo>
                  <a:cubicBezTo>
                    <a:pt x="2387" y="1921"/>
                    <a:pt x="2387" y="1921"/>
                    <a:pt x="2387" y="1921"/>
                  </a:cubicBezTo>
                  <a:cubicBezTo>
                    <a:pt x="2384" y="1925"/>
                    <a:pt x="2384" y="1925"/>
                    <a:pt x="2384" y="1925"/>
                  </a:cubicBezTo>
                  <a:cubicBezTo>
                    <a:pt x="2386" y="1928"/>
                    <a:pt x="2386" y="1928"/>
                    <a:pt x="2386" y="1928"/>
                  </a:cubicBezTo>
                  <a:cubicBezTo>
                    <a:pt x="2386" y="1928"/>
                    <a:pt x="2390" y="1927"/>
                    <a:pt x="2394" y="1926"/>
                  </a:cubicBezTo>
                  <a:cubicBezTo>
                    <a:pt x="2396" y="1925"/>
                    <a:pt x="2398" y="1924"/>
                    <a:pt x="2399" y="1924"/>
                  </a:cubicBezTo>
                  <a:cubicBezTo>
                    <a:pt x="2400" y="1924"/>
                    <a:pt x="2401" y="1923"/>
                    <a:pt x="2401" y="1923"/>
                  </a:cubicBezTo>
                  <a:cubicBezTo>
                    <a:pt x="2402" y="1923"/>
                    <a:pt x="2402" y="1923"/>
                    <a:pt x="2402" y="1923"/>
                  </a:cubicBezTo>
                  <a:cubicBezTo>
                    <a:pt x="2403" y="1923"/>
                    <a:pt x="2403" y="1923"/>
                    <a:pt x="2403" y="1923"/>
                  </a:cubicBezTo>
                  <a:cubicBezTo>
                    <a:pt x="2403" y="1922"/>
                    <a:pt x="2403" y="1922"/>
                    <a:pt x="2403" y="1922"/>
                  </a:cubicBezTo>
                  <a:cubicBezTo>
                    <a:pt x="2403" y="1922"/>
                    <a:pt x="2404" y="1922"/>
                    <a:pt x="2404" y="1921"/>
                  </a:cubicBezTo>
                  <a:cubicBezTo>
                    <a:pt x="2405" y="1919"/>
                    <a:pt x="2405" y="1917"/>
                    <a:pt x="2403" y="1916"/>
                  </a:cubicBezTo>
                  <a:cubicBezTo>
                    <a:pt x="2402" y="1915"/>
                    <a:pt x="2402" y="1915"/>
                    <a:pt x="2402" y="1915"/>
                  </a:cubicBezTo>
                  <a:cubicBezTo>
                    <a:pt x="2413" y="1908"/>
                    <a:pt x="2413" y="1908"/>
                    <a:pt x="2413" y="1908"/>
                  </a:cubicBezTo>
                  <a:cubicBezTo>
                    <a:pt x="2415" y="1908"/>
                    <a:pt x="2415" y="1906"/>
                    <a:pt x="2415" y="1905"/>
                  </a:cubicBezTo>
                  <a:cubicBezTo>
                    <a:pt x="2415" y="1904"/>
                    <a:pt x="2415" y="1902"/>
                    <a:pt x="2413" y="1902"/>
                  </a:cubicBezTo>
                  <a:cubicBezTo>
                    <a:pt x="2413" y="1901"/>
                    <a:pt x="2413" y="1901"/>
                    <a:pt x="2413" y="1901"/>
                  </a:cubicBezTo>
                  <a:cubicBezTo>
                    <a:pt x="2411" y="1905"/>
                    <a:pt x="2411" y="1905"/>
                    <a:pt x="2411" y="1905"/>
                  </a:cubicBezTo>
                  <a:cubicBezTo>
                    <a:pt x="2413" y="1908"/>
                    <a:pt x="2413" y="1908"/>
                    <a:pt x="2413" y="1908"/>
                  </a:cubicBezTo>
                  <a:cubicBezTo>
                    <a:pt x="2424" y="1901"/>
                    <a:pt x="2424" y="1901"/>
                    <a:pt x="2424" y="1901"/>
                  </a:cubicBezTo>
                  <a:cubicBezTo>
                    <a:pt x="2426" y="1900"/>
                    <a:pt x="2426" y="1899"/>
                    <a:pt x="2426" y="1898"/>
                  </a:cubicBezTo>
                  <a:cubicBezTo>
                    <a:pt x="2426" y="1896"/>
                    <a:pt x="2426" y="1895"/>
                    <a:pt x="2424" y="1894"/>
                  </a:cubicBezTo>
                  <a:cubicBezTo>
                    <a:pt x="2423" y="1893"/>
                    <a:pt x="2423" y="1893"/>
                    <a:pt x="2423" y="1893"/>
                  </a:cubicBezTo>
                  <a:cubicBezTo>
                    <a:pt x="2421" y="1897"/>
                    <a:pt x="2421" y="1897"/>
                    <a:pt x="2421" y="1897"/>
                  </a:cubicBezTo>
                  <a:cubicBezTo>
                    <a:pt x="2423" y="1900"/>
                    <a:pt x="2423" y="1900"/>
                    <a:pt x="2423" y="1900"/>
                  </a:cubicBezTo>
                  <a:cubicBezTo>
                    <a:pt x="2438" y="1892"/>
                    <a:pt x="2438" y="1892"/>
                    <a:pt x="2438" y="1892"/>
                  </a:cubicBezTo>
                  <a:cubicBezTo>
                    <a:pt x="2439" y="1892"/>
                    <a:pt x="2440" y="1891"/>
                    <a:pt x="2440" y="1889"/>
                  </a:cubicBezTo>
                  <a:cubicBezTo>
                    <a:pt x="2440" y="1888"/>
                    <a:pt x="2440" y="1886"/>
                    <a:pt x="2438" y="1886"/>
                  </a:cubicBezTo>
                  <a:cubicBezTo>
                    <a:pt x="2436" y="1884"/>
                    <a:pt x="2436" y="1884"/>
                    <a:pt x="2436" y="1884"/>
                  </a:cubicBezTo>
                  <a:cubicBezTo>
                    <a:pt x="2434" y="1887"/>
                    <a:pt x="2434" y="1887"/>
                    <a:pt x="2434" y="1887"/>
                  </a:cubicBezTo>
                  <a:cubicBezTo>
                    <a:pt x="2436" y="1891"/>
                    <a:pt x="2436" y="1891"/>
                    <a:pt x="2436" y="1891"/>
                  </a:cubicBezTo>
                  <a:cubicBezTo>
                    <a:pt x="2447" y="1883"/>
                    <a:pt x="2447" y="1883"/>
                    <a:pt x="2447" y="1883"/>
                  </a:cubicBezTo>
                  <a:cubicBezTo>
                    <a:pt x="2448" y="1883"/>
                    <a:pt x="2449" y="1881"/>
                    <a:pt x="2449" y="1880"/>
                  </a:cubicBezTo>
                  <a:cubicBezTo>
                    <a:pt x="2449" y="1879"/>
                    <a:pt x="2448" y="1877"/>
                    <a:pt x="2447" y="1877"/>
                  </a:cubicBezTo>
                  <a:cubicBezTo>
                    <a:pt x="2446" y="1876"/>
                    <a:pt x="2446" y="1876"/>
                    <a:pt x="2446" y="1876"/>
                  </a:cubicBezTo>
                  <a:cubicBezTo>
                    <a:pt x="2443" y="1879"/>
                    <a:pt x="2443" y="1879"/>
                    <a:pt x="2443" y="1879"/>
                  </a:cubicBezTo>
                  <a:cubicBezTo>
                    <a:pt x="2445" y="1883"/>
                    <a:pt x="2445" y="1883"/>
                    <a:pt x="2445" y="1883"/>
                  </a:cubicBezTo>
                  <a:cubicBezTo>
                    <a:pt x="2456" y="1877"/>
                    <a:pt x="2456" y="1877"/>
                    <a:pt x="2456" y="1877"/>
                  </a:cubicBezTo>
                  <a:cubicBezTo>
                    <a:pt x="2458" y="1877"/>
                    <a:pt x="2458" y="1875"/>
                    <a:pt x="2458" y="1874"/>
                  </a:cubicBezTo>
                  <a:cubicBezTo>
                    <a:pt x="2459" y="1872"/>
                    <a:pt x="2458" y="1871"/>
                    <a:pt x="2457" y="1870"/>
                  </a:cubicBezTo>
                  <a:cubicBezTo>
                    <a:pt x="2454" y="1869"/>
                    <a:pt x="2454" y="1869"/>
                    <a:pt x="2454" y="1869"/>
                  </a:cubicBezTo>
                  <a:cubicBezTo>
                    <a:pt x="2452" y="1872"/>
                    <a:pt x="2452" y="1872"/>
                    <a:pt x="2452" y="1872"/>
                  </a:cubicBezTo>
                  <a:cubicBezTo>
                    <a:pt x="2454" y="1875"/>
                    <a:pt x="2454" y="1875"/>
                    <a:pt x="2454" y="1875"/>
                  </a:cubicBezTo>
                  <a:cubicBezTo>
                    <a:pt x="2468" y="1867"/>
                    <a:pt x="2468" y="1867"/>
                    <a:pt x="2468" y="1867"/>
                  </a:cubicBezTo>
                  <a:cubicBezTo>
                    <a:pt x="2469" y="1866"/>
                    <a:pt x="2470" y="1865"/>
                    <a:pt x="2470" y="1863"/>
                  </a:cubicBezTo>
                  <a:cubicBezTo>
                    <a:pt x="2470" y="1862"/>
                    <a:pt x="2469" y="1861"/>
                    <a:pt x="2468" y="1860"/>
                  </a:cubicBezTo>
                  <a:cubicBezTo>
                    <a:pt x="2464" y="1857"/>
                    <a:pt x="2464" y="1857"/>
                    <a:pt x="2464" y="1857"/>
                  </a:cubicBezTo>
                  <a:cubicBezTo>
                    <a:pt x="2462" y="1861"/>
                    <a:pt x="2462" y="1861"/>
                    <a:pt x="2462" y="1861"/>
                  </a:cubicBezTo>
                  <a:cubicBezTo>
                    <a:pt x="2463" y="1865"/>
                    <a:pt x="2463" y="1865"/>
                    <a:pt x="2463" y="1865"/>
                  </a:cubicBezTo>
                  <a:cubicBezTo>
                    <a:pt x="2483" y="1859"/>
                    <a:pt x="2483" y="1859"/>
                    <a:pt x="2483" y="1859"/>
                  </a:cubicBezTo>
                  <a:cubicBezTo>
                    <a:pt x="2484" y="1858"/>
                    <a:pt x="2485" y="1857"/>
                    <a:pt x="2486" y="1855"/>
                  </a:cubicBezTo>
                  <a:cubicBezTo>
                    <a:pt x="2486" y="1854"/>
                    <a:pt x="2485" y="1852"/>
                    <a:pt x="2484" y="1851"/>
                  </a:cubicBezTo>
                  <a:cubicBezTo>
                    <a:pt x="2477" y="1847"/>
                    <a:pt x="2477" y="1847"/>
                    <a:pt x="2477" y="1847"/>
                  </a:cubicBezTo>
                  <a:cubicBezTo>
                    <a:pt x="2475" y="1851"/>
                    <a:pt x="2475" y="1851"/>
                    <a:pt x="2475" y="1851"/>
                  </a:cubicBezTo>
                  <a:cubicBezTo>
                    <a:pt x="2476" y="1855"/>
                    <a:pt x="2476" y="1855"/>
                    <a:pt x="2476" y="1855"/>
                  </a:cubicBezTo>
                  <a:cubicBezTo>
                    <a:pt x="2490" y="1851"/>
                    <a:pt x="2490" y="1851"/>
                    <a:pt x="2490" y="1851"/>
                  </a:cubicBezTo>
                  <a:cubicBezTo>
                    <a:pt x="2491" y="1850"/>
                    <a:pt x="2492" y="1849"/>
                    <a:pt x="2493" y="1847"/>
                  </a:cubicBezTo>
                  <a:cubicBezTo>
                    <a:pt x="2493" y="1846"/>
                    <a:pt x="2492" y="1844"/>
                    <a:pt x="2491" y="1843"/>
                  </a:cubicBezTo>
                  <a:cubicBezTo>
                    <a:pt x="2489" y="1842"/>
                    <a:pt x="2489" y="1842"/>
                    <a:pt x="2489" y="1842"/>
                  </a:cubicBezTo>
                  <a:cubicBezTo>
                    <a:pt x="2487" y="1846"/>
                    <a:pt x="2487" y="1846"/>
                    <a:pt x="2487" y="1846"/>
                  </a:cubicBezTo>
                  <a:cubicBezTo>
                    <a:pt x="2490" y="1848"/>
                    <a:pt x="2490" y="1848"/>
                    <a:pt x="2490" y="1848"/>
                  </a:cubicBezTo>
                  <a:cubicBezTo>
                    <a:pt x="2487" y="1846"/>
                    <a:pt x="2487" y="1846"/>
                    <a:pt x="2487" y="1846"/>
                  </a:cubicBezTo>
                  <a:cubicBezTo>
                    <a:pt x="2490" y="1849"/>
                    <a:pt x="2490" y="1849"/>
                    <a:pt x="2490" y="1849"/>
                  </a:cubicBezTo>
                  <a:cubicBezTo>
                    <a:pt x="2490" y="1849"/>
                    <a:pt x="2490" y="1848"/>
                    <a:pt x="2490" y="1848"/>
                  </a:cubicBezTo>
                  <a:cubicBezTo>
                    <a:pt x="2487" y="1846"/>
                    <a:pt x="2487" y="1846"/>
                    <a:pt x="2487" y="1846"/>
                  </a:cubicBezTo>
                  <a:cubicBezTo>
                    <a:pt x="2490" y="1849"/>
                    <a:pt x="2490" y="1849"/>
                    <a:pt x="2490" y="1849"/>
                  </a:cubicBezTo>
                  <a:cubicBezTo>
                    <a:pt x="2488" y="1847"/>
                    <a:pt x="2488" y="1847"/>
                    <a:pt x="2488" y="1847"/>
                  </a:cubicBezTo>
                  <a:cubicBezTo>
                    <a:pt x="2490" y="1849"/>
                    <a:pt x="2490" y="1849"/>
                    <a:pt x="2490" y="1849"/>
                  </a:cubicBezTo>
                  <a:cubicBezTo>
                    <a:pt x="2490" y="1849"/>
                    <a:pt x="2490" y="1849"/>
                    <a:pt x="2490" y="1849"/>
                  </a:cubicBezTo>
                  <a:cubicBezTo>
                    <a:pt x="2488" y="1847"/>
                    <a:pt x="2488" y="1847"/>
                    <a:pt x="2488" y="1847"/>
                  </a:cubicBezTo>
                  <a:cubicBezTo>
                    <a:pt x="2490" y="1849"/>
                    <a:pt x="2490" y="1849"/>
                    <a:pt x="2490" y="1849"/>
                  </a:cubicBezTo>
                  <a:cubicBezTo>
                    <a:pt x="2490" y="1849"/>
                    <a:pt x="2490" y="1849"/>
                    <a:pt x="2490" y="1849"/>
                  </a:cubicBezTo>
                  <a:cubicBezTo>
                    <a:pt x="2490" y="1849"/>
                    <a:pt x="2491" y="1848"/>
                    <a:pt x="2492" y="1847"/>
                  </a:cubicBezTo>
                  <a:cubicBezTo>
                    <a:pt x="2494" y="1846"/>
                    <a:pt x="2497" y="1844"/>
                    <a:pt x="2499" y="1842"/>
                  </a:cubicBezTo>
                  <a:cubicBezTo>
                    <a:pt x="2500" y="1842"/>
                    <a:pt x="2501" y="1841"/>
                    <a:pt x="2502" y="1840"/>
                  </a:cubicBezTo>
                  <a:cubicBezTo>
                    <a:pt x="2503" y="1840"/>
                    <a:pt x="2503" y="1840"/>
                    <a:pt x="2503" y="1840"/>
                  </a:cubicBezTo>
                  <a:cubicBezTo>
                    <a:pt x="2503" y="1839"/>
                    <a:pt x="2503" y="1839"/>
                    <a:pt x="2503" y="1839"/>
                  </a:cubicBezTo>
                  <a:cubicBezTo>
                    <a:pt x="2504" y="1839"/>
                    <a:pt x="2504" y="1839"/>
                    <a:pt x="2504" y="1839"/>
                  </a:cubicBezTo>
                  <a:cubicBezTo>
                    <a:pt x="2504" y="1839"/>
                    <a:pt x="2504" y="1839"/>
                    <a:pt x="2504" y="1838"/>
                  </a:cubicBezTo>
                  <a:cubicBezTo>
                    <a:pt x="2506" y="1837"/>
                    <a:pt x="2505" y="1834"/>
                    <a:pt x="2503" y="1833"/>
                  </a:cubicBezTo>
                  <a:cubicBezTo>
                    <a:pt x="2502" y="1832"/>
                    <a:pt x="2502" y="1832"/>
                    <a:pt x="2502" y="1832"/>
                  </a:cubicBezTo>
                  <a:cubicBezTo>
                    <a:pt x="2500" y="1835"/>
                    <a:pt x="2500" y="1835"/>
                    <a:pt x="2500" y="1835"/>
                  </a:cubicBezTo>
                  <a:cubicBezTo>
                    <a:pt x="2502" y="1839"/>
                    <a:pt x="2502" y="1839"/>
                    <a:pt x="2502" y="1839"/>
                  </a:cubicBezTo>
                  <a:cubicBezTo>
                    <a:pt x="2515" y="1831"/>
                    <a:pt x="2515" y="1831"/>
                    <a:pt x="2515" y="1831"/>
                  </a:cubicBezTo>
                  <a:cubicBezTo>
                    <a:pt x="2516" y="1830"/>
                    <a:pt x="2517" y="1829"/>
                    <a:pt x="2517" y="1827"/>
                  </a:cubicBezTo>
                  <a:cubicBezTo>
                    <a:pt x="2517" y="1826"/>
                    <a:pt x="2516" y="1825"/>
                    <a:pt x="2515" y="1824"/>
                  </a:cubicBezTo>
                  <a:cubicBezTo>
                    <a:pt x="2513" y="1823"/>
                    <a:pt x="2513" y="1823"/>
                    <a:pt x="2513" y="1823"/>
                  </a:cubicBezTo>
                  <a:cubicBezTo>
                    <a:pt x="2511" y="1826"/>
                    <a:pt x="2511" y="1826"/>
                    <a:pt x="2511" y="1826"/>
                  </a:cubicBezTo>
                  <a:cubicBezTo>
                    <a:pt x="2513" y="1830"/>
                    <a:pt x="2513" y="1830"/>
                    <a:pt x="2513" y="1830"/>
                  </a:cubicBezTo>
                  <a:cubicBezTo>
                    <a:pt x="2528" y="1819"/>
                    <a:pt x="2528" y="1819"/>
                    <a:pt x="2528" y="1819"/>
                  </a:cubicBezTo>
                  <a:cubicBezTo>
                    <a:pt x="2530" y="1818"/>
                    <a:pt x="2530" y="1817"/>
                    <a:pt x="2530" y="1815"/>
                  </a:cubicBezTo>
                  <a:cubicBezTo>
                    <a:pt x="2530" y="1814"/>
                    <a:pt x="2529" y="1813"/>
                    <a:pt x="2528" y="1812"/>
                  </a:cubicBezTo>
                  <a:cubicBezTo>
                    <a:pt x="2524" y="1810"/>
                    <a:pt x="2524" y="1810"/>
                    <a:pt x="2524" y="1810"/>
                  </a:cubicBezTo>
                  <a:cubicBezTo>
                    <a:pt x="2522" y="1813"/>
                    <a:pt x="2522" y="1813"/>
                    <a:pt x="2522" y="1813"/>
                  </a:cubicBezTo>
                  <a:cubicBezTo>
                    <a:pt x="2523" y="1817"/>
                    <a:pt x="2523" y="1817"/>
                    <a:pt x="2523" y="1817"/>
                  </a:cubicBezTo>
                  <a:cubicBezTo>
                    <a:pt x="2538" y="1813"/>
                    <a:pt x="2538" y="1813"/>
                    <a:pt x="2538" y="1813"/>
                  </a:cubicBezTo>
                  <a:cubicBezTo>
                    <a:pt x="2539" y="1813"/>
                    <a:pt x="2540" y="1812"/>
                    <a:pt x="2540" y="1810"/>
                  </a:cubicBezTo>
                  <a:cubicBezTo>
                    <a:pt x="2541" y="1808"/>
                    <a:pt x="2540" y="1807"/>
                    <a:pt x="2539" y="1806"/>
                  </a:cubicBezTo>
                  <a:cubicBezTo>
                    <a:pt x="2534" y="1803"/>
                    <a:pt x="2534" y="1803"/>
                    <a:pt x="2534" y="1803"/>
                  </a:cubicBezTo>
                  <a:cubicBezTo>
                    <a:pt x="2532" y="1806"/>
                    <a:pt x="2532" y="1806"/>
                    <a:pt x="2532" y="1806"/>
                  </a:cubicBezTo>
                  <a:cubicBezTo>
                    <a:pt x="2533" y="1810"/>
                    <a:pt x="2533" y="1810"/>
                    <a:pt x="2533" y="1810"/>
                  </a:cubicBezTo>
                  <a:cubicBezTo>
                    <a:pt x="2551" y="1803"/>
                    <a:pt x="2551" y="1803"/>
                    <a:pt x="2551" y="1803"/>
                  </a:cubicBezTo>
                  <a:cubicBezTo>
                    <a:pt x="2552" y="1802"/>
                    <a:pt x="2553" y="1801"/>
                    <a:pt x="2553" y="1800"/>
                  </a:cubicBezTo>
                  <a:cubicBezTo>
                    <a:pt x="2553" y="1798"/>
                    <a:pt x="2553" y="1797"/>
                    <a:pt x="2551" y="1796"/>
                  </a:cubicBezTo>
                  <a:cubicBezTo>
                    <a:pt x="2550" y="1795"/>
                    <a:pt x="2550" y="1795"/>
                    <a:pt x="2550" y="1795"/>
                  </a:cubicBezTo>
                  <a:cubicBezTo>
                    <a:pt x="2548" y="1798"/>
                    <a:pt x="2548" y="1798"/>
                    <a:pt x="2548" y="1798"/>
                  </a:cubicBezTo>
                  <a:cubicBezTo>
                    <a:pt x="2550" y="1802"/>
                    <a:pt x="2550" y="1802"/>
                    <a:pt x="2550" y="1802"/>
                  </a:cubicBezTo>
                  <a:cubicBezTo>
                    <a:pt x="2565" y="1792"/>
                    <a:pt x="2565" y="1792"/>
                    <a:pt x="2565" y="1792"/>
                  </a:cubicBezTo>
                  <a:cubicBezTo>
                    <a:pt x="2566" y="1792"/>
                    <a:pt x="2566" y="1790"/>
                    <a:pt x="2566" y="1789"/>
                  </a:cubicBezTo>
                  <a:cubicBezTo>
                    <a:pt x="2566" y="1788"/>
                    <a:pt x="2566" y="1786"/>
                    <a:pt x="2565" y="1786"/>
                  </a:cubicBezTo>
                  <a:cubicBezTo>
                    <a:pt x="2563" y="1785"/>
                    <a:pt x="2563" y="1785"/>
                    <a:pt x="2563" y="1785"/>
                  </a:cubicBezTo>
                  <a:cubicBezTo>
                    <a:pt x="2561" y="1788"/>
                    <a:pt x="2561" y="1788"/>
                    <a:pt x="2561" y="1788"/>
                  </a:cubicBezTo>
                  <a:cubicBezTo>
                    <a:pt x="2564" y="1790"/>
                    <a:pt x="2564" y="1790"/>
                    <a:pt x="2564" y="1790"/>
                  </a:cubicBezTo>
                  <a:cubicBezTo>
                    <a:pt x="2561" y="1788"/>
                    <a:pt x="2561" y="1788"/>
                    <a:pt x="2561" y="1788"/>
                  </a:cubicBezTo>
                  <a:cubicBezTo>
                    <a:pt x="2563" y="1791"/>
                    <a:pt x="2563" y="1791"/>
                    <a:pt x="2563" y="1791"/>
                  </a:cubicBezTo>
                  <a:cubicBezTo>
                    <a:pt x="2564" y="1791"/>
                    <a:pt x="2564" y="1791"/>
                    <a:pt x="2564" y="1790"/>
                  </a:cubicBezTo>
                  <a:cubicBezTo>
                    <a:pt x="2561" y="1788"/>
                    <a:pt x="2561" y="1788"/>
                    <a:pt x="2561" y="1788"/>
                  </a:cubicBezTo>
                  <a:cubicBezTo>
                    <a:pt x="2563" y="1791"/>
                    <a:pt x="2563" y="1791"/>
                    <a:pt x="2563" y="1791"/>
                  </a:cubicBezTo>
                  <a:cubicBezTo>
                    <a:pt x="2561" y="1788"/>
                    <a:pt x="2561" y="1788"/>
                    <a:pt x="2561" y="1788"/>
                  </a:cubicBezTo>
                  <a:cubicBezTo>
                    <a:pt x="2563" y="1792"/>
                    <a:pt x="2563" y="1792"/>
                    <a:pt x="2563" y="1792"/>
                  </a:cubicBezTo>
                  <a:cubicBezTo>
                    <a:pt x="2563" y="1791"/>
                    <a:pt x="2563" y="1791"/>
                    <a:pt x="2563" y="1791"/>
                  </a:cubicBezTo>
                  <a:cubicBezTo>
                    <a:pt x="2561" y="1788"/>
                    <a:pt x="2561" y="1788"/>
                    <a:pt x="2561" y="1788"/>
                  </a:cubicBezTo>
                  <a:cubicBezTo>
                    <a:pt x="2563" y="1792"/>
                    <a:pt x="2563" y="1792"/>
                    <a:pt x="2563" y="1792"/>
                  </a:cubicBezTo>
                  <a:cubicBezTo>
                    <a:pt x="2561" y="1789"/>
                    <a:pt x="2561" y="1789"/>
                    <a:pt x="2561" y="1789"/>
                  </a:cubicBezTo>
                  <a:cubicBezTo>
                    <a:pt x="2563" y="1792"/>
                    <a:pt x="2563" y="1792"/>
                    <a:pt x="2563" y="1792"/>
                  </a:cubicBezTo>
                  <a:cubicBezTo>
                    <a:pt x="2563" y="1792"/>
                    <a:pt x="2563" y="1792"/>
                    <a:pt x="2563" y="1792"/>
                  </a:cubicBezTo>
                  <a:cubicBezTo>
                    <a:pt x="2561" y="1789"/>
                    <a:pt x="2561" y="1789"/>
                    <a:pt x="2561" y="1789"/>
                  </a:cubicBezTo>
                  <a:cubicBezTo>
                    <a:pt x="2563" y="1792"/>
                    <a:pt x="2563" y="1792"/>
                    <a:pt x="2563" y="1792"/>
                  </a:cubicBezTo>
                  <a:cubicBezTo>
                    <a:pt x="2563" y="1791"/>
                    <a:pt x="2563" y="1791"/>
                    <a:pt x="2563" y="1791"/>
                  </a:cubicBezTo>
                  <a:cubicBezTo>
                    <a:pt x="2563" y="1792"/>
                    <a:pt x="2563" y="1792"/>
                    <a:pt x="2563" y="1792"/>
                  </a:cubicBezTo>
                  <a:cubicBezTo>
                    <a:pt x="2563" y="1792"/>
                    <a:pt x="2563" y="1792"/>
                    <a:pt x="2563" y="1792"/>
                  </a:cubicBezTo>
                  <a:cubicBezTo>
                    <a:pt x="2563" y="1791"/>
                    <a:pt x="2563" y="1791"/>
                    <a:pt x="2563" y="1791"/>
                  </a:cubicBezTo>
                  <a:cubicBezTo>
                    <a:pt x="2563" y="1792"/>
                    <a:pt x="2563" y="1792"/>
                    <a:pt x="2563" y="1792"/>
                  </a:cubicBezTo>
                  <a:cubicBezTo>
                    <a:pt x="2563" y="1792"/>
                    <a:pt x="2564" y="1791"/>
                    <a:pt x="2566" y="1790"/>
                  </a:cubicBezTo>
                  <a:cubicBezTo>
                    <a:pt x="2569" y="1789"/>
                    <a:pt x="2572" y="1787"/>
                    <a:pt x="2575" y="1786"/>
                  </a:cubicBezTo>
                  <a:cubicBezTo>
                    <a:pt x="2576" y="1785"/>
                    <a:pt x="2578" y="1785"/>
                    <a:pt x="2579" y="1784"/>
                  </a:cubicBezTo>
                  <a:cubicBezTo>
                    <a:pt x="2579" y="1784"/>
                    <a:pt x="2580" y="1784"/>
                    <a:pt x="2580" y="1783"/>
                  </a:cubicBezTo>
                  <a:cubicBezTo>
                    <a:pt x="2581" y="1783"/>
                    <a:pt x="2581" y="1783"/>
                    <a:pt x="2581" y="1783"/>
                  </a:cubicBezTo>
                  <a:cubicBezTo>
                    <a:pt x="2581" y="1783"/>
                    <a:pt x="2581" y="1783"/>
                    <a:pt x="2581" y="1783"/>
                  </a:cubicBezTo>
                  <a:cubicBezTo>
                    <a:pt x="2581" y="1783"/>
                    <a:pt x="2581" y="1782"/>
                    <a:pt x="2582" y="1782"/>
                  </a:cubicBezTo>
                  <a:cubicBezTo>
                    <a:pt x="2583" y="1781"/>
                    <a:pt x="2583" y="1780"/>
                    <a:pt x="2583" y="1779"/>
                  </a:cubicBezTo>
                  <a:cubicBezTo>
                    <a:pt x="2582" y="1778"/>
                    <a:pt x="2582" y="1777"/>
                    <a:pt x="2581" y="1776"/>
                  </a:cubicBezTo>
                  <a:cubicBezTo>
                    <a:pt x="2575" y="1773"/>
                    <a:pt x="2575" y="1773"/>
                    <a:pt x="2575" y="1773"/>
                  </a:cubicBezTo>
                  <a:cubicBezTo>
                    <a:pt x="2573" y="1776"/>
                    <a:pt x="2573" y="1776"/>
                    <a:pt x="2573" y="1776"/>
                  </a:cubicBezTo>
                  <a:cubicBezTo>
                    <a:pt x="2575" y="1780"/>
                    <a:pt x="2575" y="1780"/>
                    <a:pt x="2575" y="1780"/>
                  </a:cubicBezTo>
                  <a:cubicBezTo>
                    <a:pt x="2590" y="1772"/>
                    <a:pt x="2590" y="1772"/>
                    <a:pt x="2590" y="1772"/>
                  </a:cubicBezTo>
                  <a:cubicBezTo>
                    <a:pt x="2591" y="1771"/>
                    <a:pt x="2592" y="1770"/>
                    <a:pt x="2592" y="1768"/>
                  </a:cubicBezTo>
                  <a:cubicBezTo>
                    <a:pt x="2592" y="1767"/>
                    <a:pt x="2591" y="1766"/>
                    <a:pt x="2590" y="1765"/>
                  </a:cubicBezTo>
                  <a:cubicBezTo>
                    <a:pt x="2589" y="1764"/>
                    <a:pt x="2589" y="1764"/>
                    <a:pt x="2589" y="1764"/>
                  </a:cubicBezTo>
                  <a:cubicBezTo>
                    <a:pt x="2587" y="1767"/>
                    <a:pt x="2587" y="1767"/>
                    <a:pt x="2587" y="1767"/>
                  </a:cubicBezTo>
                  <a:cubicBezTo>
                    <a:pt x="2588" y="1771"/>
                    <a:pt x="2588" y="1771"/>
                    <a:pt x="2588" y="1771"/>
                  </a:cubicBezTo>
                  <a:cubicBezTo>
                    <a:pt x="2602" y="1766"/>
                    <a:pt x="2602" y="1766"/>
                    <a:pt x="2602" y="1766"/>
                  </a:cubicBezTo>
                  <a:cubicBezTo>
                    <a:pt x="2603" y="1765"/>
                    <a:pt x="2604" y="1764"/>
                    <a:pt x="2605" y="1762"/>
                  </a:cubicBezTo>
                  <a:cubicBezTo>
                    <a:pt x="2605" y="1761"/>
                    <a:pt x="2604" y="1759"/>
                    <a:pt x="2603" y="1759"/>
                  </a:cubicBezTo>
                  <a:cubicBezTo>
                    <a:pt x="2597" y="1755"/>
                    <a:pt x="2597" y="1755"/>
                    <a:pt x="2597" y="1755"/>
                  </a:cubicBezTo>
                  <a:cubicBezTo>
                    <a:pt x="2595" y="1759"/>
                    <a:pt x="2595" y="1759"/>
                    <a:pt x="2595" y="1759"/>
                  </a:cubicBezTo>
                  <a:cubicBezTo>
                    <a:pt x="2599" y="1761"/>
                    <a:pt x="2599" y="1761"/>
                    <a:pt x="2599" y="1761"/>
                  </a:cubicBezTo>
                  <a:cubicBezTo>
                    <a:pt x="2595" y="1759"/>
                    <a:pt x="2595" y="1759"/>
                    <a:pt x="2595" y="1759"/>
                  </a:cubicBezTo>
                  <a:cubicBezTo>
                    <a:pt x="2598" y="1762"/>
                    <a:pt x="2598" y="1762"/>
                    <a:pt x="2598" y="1762"/>
                  </a:cubicBezTo>
                  <a:cubicBezTo>
                    <a:pt x="2598" y="1762"/>
                    <a:pt x="2598" y="1761"/>
                    <a:pt x="2599" y="1761"/>
                  </a:cubicBezTo>
                  <a:cubicBezTo>
                    <a:pt x="2595" y="1759"/>
                    <a:pt x="2595" y="1759"/>
                    <a:pt x="2595" y="1759"/>
                  </a:cubicBezTo>
                  <a:cubicBezTo>
                    <a:pt x="2598" y="1762"/>
                    <a:pt x="2598" y="1762"/>
                    <a:pt x="2598" y="1762"/>
                  </a:cubicBezTo>
                  <a:cubicBezTo>
                    <a:pt x="2596" y="1759"/>
                    <a:pt x="2596" y="1759"/>
                    <a:pt x="2596" y="1759"/>
                  </a:cubicBezTo>
                  <a:cubicBezTo>
                    <a:pt x="2597" y="1762"/>
                    <a:pt x="2597" y="1762"/>
                    <a:pt x="2597" y="1762"/>
                  </a:cubicBezTo>
                  <a:cubicBezTo>
                    <a:pt x="2597" y="1762"/>
                    <a:pt x="2597" y="1762"/>
                    <a:pt x="2598" y="1762"/>
                  </a:cubicBezTo>
                  <a:cubicBezTo>
                    <a:pt x="2596" y="1759"/>
                    <a:pt x="2596" y="1759"/>
                    <a:pt x="2596" y="1759"/>
                  </a:cubicBezTo>
                  <a:cubicBezTo>
                    <a:pt x="2597" y="1762"/>
                    <a:pt x="2597" y="1762"/>
                    <a:pt x="2597" y="1762"/>
                  </a:cubicBezTo>
                  <a:cubicBezTo>
                    <a:pt x="2596" y="1761"/>
                    <a:pt x="2596" y="1761"/>
                    <a:pt x="2596" y="1761"/>
                  </a:cubicBezTo>
                  <a:cubicBezTo>
                    <a:pt x="2597" y="1762"/>
                    <a:pt x="2597" y="1762"/>
                    <a:pt x="2597" y="1762"/>
                  </a:cubicBezTo>
                  <a:cubicBezTo>
                    <a:pt x="2597" y="1762"/>
                    <a:pt x="2597" y="1762"/>
                    <a:pt x="2597" y="1762"/>
                  </a:cubicBezTo>
                  <a:cubicBezTo>
                    <a:pt x="2596" y="1761"/>
                    <a:pt x="2596" y="1761"/>
                    <a:pt x="2596" y="1761"/>
                  </a:cubicBezTo>
                  <a:cubicBezTo>
                    <a:pt x="2597" y="1762"/>
                    <a:pt x="2597" y="1762"/>
                    <a:pt x="2597" y="1762"/>
                  </a:cubicBezTo>
                  <a:cubicBezTo>
                    <a:pt x="2597" y="1762"/>
                    <a:pt x="2597" y="1762"/>
                    <a:pt x="2598" y="1762"/>
                  </a:cubicBezTo>
                  <a:cubicBezTo>
                    <a:pt x="2599" y="1761"/>
                    <a:pt x="2602" y="1760"/>
                    <a:pt x="2605" y="1760"/>
                  </a:cubicBezTo>
                  <a:cubicBezTo>
                    <a:pt x="2606" y="1759"/>
                    <a:pt x="2607" y="1759"/>
                    <a:pt x="2608" y="1758"/>
                  </a:cubicBezTo>
                  <a:cubicBezTo>
                    <a:pt x="2608" y="1758"/>
                    <a:pt x="2609" y="1758"/>
                    <a:pt x="2609" y="1758"/>
                  </a:cubicBezTo>
                  <a:cubicBezTo>
                    <a:pt x="2610" y="1758"/>
                    <a:pt x="2610" y="1758"/>
                    <a:pt x="2610" y="1758"/>
                  </a:cubicBezTo>
                  <a:cubicBezTo>
                    <a:pt x="2610" y="1758"/>
                    <a:pt x="2610" y="1758"/>
                    <a:pt x="2610" y="1758"/>
                  </a:cubicBezTo>
                  <a:cubicBezTo>
                    <a:pt x="2611" y="1757"/>
                    <a:pt x="2611" y="1757"/>
                    <a:pt x="2611" y="1757"/>
                  </a:cubicBezTo>
                  <a:cubicBezTo>
                    <a:pt x="2611" y="1757"/>
                    <a:pt x="2611" y="1757"/>
                    <a:pt x="2612" y="1756"/>
                  </a:cubicBezTo>
                  <a:cubicBezTo>
                    <a:pt x="2613" y="1754"/>
                    <a:pt x="2612" y="1752"/>
                    <a:pt x="2610" y="1751"/>
                  </a:cubicBezTo>
                  <a:cubicBezTo>
                    <a:pt x="2607" y="1749"/>
                    <a:pt x="2607" y="1749"/>
                    <a:pt x="2607" y="1749"/>
                  </a:cubicBezTo>
                  <a:cubicBezTo>
                    <a:pt x="2605" y="1752"/>
                    <a:pt x="2605" y="1752"/>
                    <a:pt x="2605" y="1752"/>
                  </a:cubicBezTo>
                  <a:cubicBezTo>
                    <a:pt x="2607" y="1755"/>
                    <a:pt x="2607" y="1755"/>
                    <a:pt x="2607" y="1755"/>
                  </a:cubicBezTo>
                  <a:cubicBezTo>
                    <a:pt x="2621" y="1747"/>
                    <a:pt x="2621" y="1747"/>
                    <a:pt x="2621" y="1747"/>
                  </a:cubicBezTo>
                  <a:cubicBezTo>
                    <a:pt x="2622" y="1746"/>
                    <a:pt x="2623" y="1745"/>
                    <a:pt x="2623" y="1743"/>
                  </a:cubicBezTo>
                  <a:cubicBezTo>
                    <a:pt x="2623" y="1742"/>
                    <a:pt x="2622" y="1741"/>
                    <a:pt x="2621" y="1740"/>
                  </a:cubicBezTo>
                  <a:cubicBezTo>
                    <a:pt x="2618" y="1738"/>
                    <a:pt x="2618" y="1738"/>
                    <a:pt x="2618" y="1738"/>
                  </a:cubicBezTo>
                  <a:cubicBezTo>
                    <a:pt x="2616" y="1742"/>
                    <a:pt x="2616" y="1742"/>
                    <a:pt x="2616" y="1742"/>
                  </a:cubicBezTo>
                  <a:cubicBezTo>
                    <a:pt x="2619" y="1744"/>
                    <a:pt x="2619" y="1744"/>
                    <a:pt x="2619" y="1744"/>
                  </a:cubicBezTo>
                  <a:cubicBezTo>
                    <a:pt x="2616" y="1742"/>
                    <a:pt x="2616" y="1742"/>
                    <a:pt x="2616" y="1742"/>
                  </a:cubicBezTo>
                  <a:cubicBezTo>
                    <a:pt x="2618" y="1745"/>
                    <a:pt x="2618" y="1745"/>
                    <a:pt x="2618" y="1745"/>
                  </a:cubicBezTo>
                  <a:cubicBezTo>
                    <a:pt x="2619" y="1745"/>
                    <a:pt x="2619" y="1745"/>
                    <a:pt x="2619" y="1744"/>
                  </a:cubicBezTo>
                  <a:cubicBezTo>
                    <a:pt x="2616" y="1742"/>
                    <a:pt x="2616" y="1742"/>
                    <a:pt x="2616" y="1742"/>
                  </a:cubicBezTo>
                  <a:cubicBezTo>
                    <a:pt x="2618" y="1745"/>
                    <a:pt x="2618" y="1745"/>
                    <a:pt x="2618" y="1745"/>
                  </a:cubicBezTo>
                  <a:cubicBezTo>
                    <a:pt x="2616" y="1742"/>
                    <a:pt x="2616" y="1742"/>
                    <a:pt x="2616" y="1742"/>
                  </a:cubicBezTo>
                  <a:cubicBezTo>
                    <a:pt x="2618" y="1745"/>
                    <a:pt x="2618" y="1745"/>
                    <a:pt x="2618" y="1745"/>
                  </a:cubicBezTo>
                  <a:cubicBezTo>
                    <a:pt x="2618" y="1745"/>
                    <a:pt x="2618" y="1745"/>
                    <a:pt x="2618" y="1745"/>
                  </a:cubicBezTo>
                  <a:cubicBezTo>
                    <a:pt x="2616" y="1742"/>
                    <a:pt x="2616" y="1742"/>
                    <a:pt x="2616" y="1742"/>
                  </a:cubicBezTo>
                  <a:cubicBezTo>
                    <a:pt x="2618" y="1745"/>
                    <a:pt x="2618" y="1745"/>
                    <a:pt x="2618" y="1745"/>
                  </a:cubicBezTo>
                  <a:cubicBezTo>
                    <a:pt x="2616" y="1743"/>
                    <a:pt x="2616" y="1743"/>
                    <a:pt x="2616" y="1743"/>
                  </a:cubicBezTo>
                  <a:cubicBezTo>
                    <a:pt x="2617" y="1746"/>
                    <a:pt x="2617" y="1746"/>
                    <a:pt x="2617" y="1746"/>
                  </a:cubicBezTo>
                  <a:cubicBezTo>
                    <a:pt x="2618" y="1745"/>
                    <a:pt x="2618" y="1745"/>
                    <a:pt x="2618" y="1745"/>
                  </a:cubicBezTo>
                  <a:cubicBezTo>
                    <a:pt x="2616" y="1743"/>
                    <a:pt x="2616" y="1743"/>
                    <a:pt x="2616" y="1743"/>
                  </a:cubicBezTo>
                  <a:cubicBezTo>
                    <a:pt x="2617" y="1746"/>
                    <a:pt x="2617" y="1746"/>
                    <a:pt x="2617" y="1746"/>
                  </a:cubicBezTo>
                  <a:cubicBezTo>
                    <a:pt x="2617" y="1745"/>
                    <a:pt x="2617" y="1745"/>
                    <a:pt x="2617" y="1745"/>
                  </a:cubicBezTo>
                  <a:cubicBezTo>
                    <a:pt x="2617" y="1746"/>
                    <a:pt x="2617" y="1746"/>
                    <a:pt x="2617" y="1746"/>
                  </a:cubicBezTo>
                  <a:cubicBezTo>
                    <a:pt x="2617" y="1746"/>
                    <a:pt x="2617" y="1746"/>
                    <a:pt x="2617" y="1746"/>
                  </a:cubicBezTo>
                  <a:cubicBezTo>
                    <a:pt x="2617" y="1745"/>
                    <a:pt x="2617" y="1745"/>
                    <a:pt x="2617" y="1745"/>
                  </a:cubicBezTo>
                  <a:cubicBezTo>
                    <a:pt x="2617" y="1746"/>
                    <a:pt x="2617" y="1746"/>
                    <a:pt x="2617" y="1746"/>
                  </a:cubicBezTo>
                  <a:cubicBezTo>
                    <a:pt x="2617" y="1746"/>
                    <a:pt x="2618" y="1745"/>
                    <a:pt x="2618" y="1745"/>
                  </a:cubicBezTo>
                  <a:cubicBezTo>
                    <a:pt x="2620" y="1745"/>
                    <a:pt x="2623" y="1744"/>
                    <a:pt x="2626" y="1744"/>
                  </a:cubicBezTo>
                  <a:cubicBezTo>
                    <a:pt x="2627" y="1743"/>
                    <a:pt x="2629" y="1743"/>
                    <a:pt x="2630" y="1743"/>
                  </a:cubicBezTo>
                  <a:cubicBezTo>
                    <a:pt x="2630" y="1743"/>
                    <a:pt x="2630" y="1742"/>
                    <a:pt x="2631" y="1742"/>
                  </a:cubicBezTo>
                  <a:cubicBezTo>
                    <a:pt x="2631" y="1742"/>
                    <a:pt x="2631" y="1742"/>
                    <a:pt x="2631" y="1742"/>
                  </a:cubicBezTo>
                  <a:cubicBezTo>
                    <a:pt x="2632" y="1742"/>
                    <a:pt x="2632" y="1742"/>
                    <a:pt x="2632" y="1742"/>
                  </a:cubicBezTo>
                  <a:cubicBezTo>
                    <a:pt x="2633" y="1741"/>
                    <a:pt x="2633" y="1741"/>
                    <a:pt x="2633" y="1741"/>
                  </a:cubicBezTo>
                  <a:cubicBezTo>
                    <a:pt x="2633" y="1741"/>
                    <a:pt x="2633" y="1741"/>
                    <a:pt x="2633" y="1740"/>
                  </a:cubicBezTo>
                  <a:cubicBezTo>
                    <a:pt x="2634" y="1740"/>
                    <a:pt x="2634" y="1738"/>
                    <a:pt x="2634" y="1737"/>
                  </a:cubicBezTo>
                  <a:cubicBezTo>
                    <a:pt x="2634" y="1736"/>
                    <a:pt x="2633" y="1735"/>
                    <a:pt x="2632" y="1735"/>
                  </a:cubicBezTo>
                  <a:cubicBezTo>
                    <a:pt x="2627" y="1731"/>
                    <a:pt x="2627" y="1731"/>
                    <a:pt x="2627" y="1731"/>
                  </a:cubicBezTo>
                  <a:cubicBezTo>
                    <a:pt x="2625" y="1735"/>
                    <a:pt x="2625" y="1735"/>
                    <a:pt x="2625" y="1735"/>
                  </a:cubicBezTo>
                  <a:cubicBezTo>
                    <a:pt x="2626" y="1739"/>
                    <a:pt x="2626" y="1739"/>
                    <a:pt x="2626" y="1739"/>
                  </a:cubicBezTo>
                  <a:cubicBezTo>
                    <a:pt x="2626" y="1739"/>
                    <a:pt x="2630" y="1737"/>
                    <a:pt x="2634" y="1736"/>
                  </a:cubicBezTo>
                  <a:cubicBezTo>
                    <a:pt x="2636" y="1735"/>
                    <a:pt x="2638" y="1735"/>
                    <a:pt x="2639" y="1734"/>
                  </a:cubicBezTo>
                  <a:cubicBezTo>
                    <a:pt x="2640" y="1734"/>
                    <a:pt x="2641" y="1734"/>
                    <a:pt x="2641" y="1734"/>
                  </a:cubicBezTo>
                  <a:cubicBezTo>
                    <a:pt x="2642" y="1733"/>
                    <a:pt x="2642" y="1733"/>
                    <a:pt x="2642" y="1733"/>
                  </a:cubicBezTo>
                  <a:cubicBezTo>
                    <a:pt x="2643" y="1733"/>
                    <a:pt x="2643" y="1733"/>
                    <a:pt x="2643" y="1733"/>
                  </a:cubicBezTo>
                  <a:cubicBezTo>
                    <a:pt x="2643" y="1733"/>
                    <a:pt x="2643" y="1733"/>
                    <a:pt x="2643" y="1733"/>
                  </a:cubicBezTo>
                  <a:cubicBezTo>
                    <a:pt x="2643" y="1732"/>
                    <a:pt x="2644" y="1732"/>
                    <a:pt x="2644" y="1732"/>
                  </a:cubicBezTo>
                  <a:cubicBezTo>
                    <a:pt x="2645" y="1731"/>
                    <a:pt x="2645" y="1730"/>
                    <a:pt x="2645" y="1729"/>
                  </a:cubicBezTo>
                  <a:cubicBezTo>
                    <a:pt x="2644" y="1728"/>
                    <a:pt x="2644" y="1727"/>
                    <a:pt x="2643" y="1726"/>
                  </a:cubicBezTo>
                  <a:cubicBezTo>
                    <a:pt x="2641" y="1725"/>
                    <a:pt x="2641" y="1725"/>
                    <a:pt x="2641" y="1725"/>
                  </a:cubicBezTo>
                  <a:cubicBezTo>
                    <a:pt x="2639" y="1729"/>
                    <a:pt x="2639" y="1729"/>
                    <a:pt x="2639" y="1729"/>
                  </a:cubicBezTo>
                  <a:cubicBezTo>
                    <a:pt x="2643" y="1731"/>
                    <a:pt x="2643" y="1731"/>
                    <a:pt x="2643" y="1731"/>
                  </a:cubicBezTo>
                  <a:cubicBezTo>
                    <a:pt x="2639" y="1729"/>
                    <a:pt x="2639" y="1729"/>
                    <a:pt x="2639" y="1729"/>
                  </a:cubicBezTo>
                  <a:cubicBezTo>
                    <a:pt x="2642" y="1731"/>
                    <a:pt x="2642" y="1731"/>
                    <a:pt x="2642" y="1731"/>
                  </a:cubicBezTo>
                  <a:cubicBezTo>
                    <a:pt x="2643" y="1731"/>
                    <a:pt x="2643" y="1731"/>
                    <a:pt x="2643" y="1731"/>
                  </a:cubicBezTo>
                  <a:cubicBezTo>
                    <a:pt x="2639" y="1729"/>
                    <a:pt x="2639" y="1729"/>
                    <a:pt x="2639" y="1729"/>
                  </a:cubicBezTo>
                  <a:cubicBezTo>
                    <a:pt x="2642" y="1731"/>
                    <a:pt x="2642" y="1731"/>
                    <a:pt x="2642" y="1731"/>
                  </a:cubicBezTo>
                  <a:cubicBezTo>
                    <a:pt x="2640" y="1729"/>
                    <a:pt x="2640" y="1729"/>
                    <a:pt x="2640" y="1729"/>
                  </a:cubicBezTo>
                  <a:cubicBezTo>
                    <a:pt x="2642" y="1731"/>
                    <a:pt x="2642" y="1731"/>
                    <a:pt x="2642" y="1731"/>
                  </a:cubicBezTo>
                  <a:cubicBezTo>
                    <a:pt x="2642" y="1731"/>
                    <a:pt x="2642" y="1731"/>
                    <a:pt x="2642" y="1731"/>
                  </a:cubicBezTo>
                  <a:cubicBezTo>
                    <a:pt x="2640" y="1729"/>
                    <a:pt x="2640" y="1729"/>
                    <a:pt x="2640" y="1729"/>
                  </a:cubicBezTo>
                  <a:cubicBezTo>
                    <a:pt x="2642" y="1731"/>
                    <a:pt x="2642" y="1731"/>
                    <a:pt x="2642" y="1731"/>
                  </a:cubicBezTo>
                  <a:cubicBezTo>
                    <a:pt x="2642" y="1731"/>
                    <a:pt x="2642" y="1731"/>
                    <a:pt x="2643" y="1731"/>
                  </a:cubicBezTo>
                  <a:cubicBezTo>
                    <a:pt x="2644" y="1729"/>
                    <a:pt x="2648" y="1727"/>
                    <a:pt x="2651" y="1725"/>
                  </a:cubicBezTo>
                  <a:cubicBezTo>
                    <a:pt x="2654" y="1723"/>
                    <a:pt x="2656" y="1721"/>
                    <a:pt x="2656" y="1721"/>
                  </a:cubicBezTo>
                  <a:cubicBezTo>
                    <a:pt x="2657" y="1720"/>
                    <a:pt x="2658" y="1719"/>
                    <a:pt x="2658" y="1718"/>
                  </a:cubicBezTo>
                  <a:cubicBezTo>
                    <a:pt x="2658" y="1716"/>
                    <a:pt x="2657" y="1715"/>
                    <a:pt x="2656" y="1714"/>
                  </a:cubicBezTo>
                  <a:cubicBezTo>
                    <a:pt x="2655" y="1714"/>
                    <a:pt x="2655" y="1714"/>
                    <a:pt x="2655" y="1714"/>
                  </a:cubicBezTo>
                  <a:cubicBezTo>
                    <a:pt x="2653" y="1717"/>
                    <a:pt x="2653" y="1717"/>
                    <a:pt x="2653" y="1717"/>
                  </a:cubicBezTo>
                  <a:cubicBezTo>
                    <a:pt x="2655" y="1721"/>
                    <a:pt x="2655" y="1721"/>
                    <a:pt x="2655" y="1721"/>
                  </a:cubicBezTo>
                  <a:cubicBezTo>
                    <a:pt x="2668" y="1713"/>
                    <a:pt x="2668" y="1713"/>
                    <a:pt x="2668" y="1713"/>
                  </a:cubicBezTo>
                  <a:cubicBezTo>
                    <a:pt x="2669" y="1713"/>
                    <a:pt x="2670" y="1711"/>
                    <a:pt x="2670" y="1710"/>
                  </a:cubicBezTo>
                  <a:cubicBezTo>
                    <a:pt x="2670" y="1709"/>
                    <a:pt x="2669" y="1707"/>
                    <a:pt x="2668" y="1707"/>
                  </a:cubicBezTo>
                  <a:cubicBezTo>
                    <a:pt x="2667" y="1706"/>
                    <a:pt x="2667" y="1706"/>
                    <a:pt x="2667" y="1706"/>
                  </a:cubicBezTo>
                  <a:cubicBezTo>
                    <a:pt x="2664" y="1709"/>
                    <a:pt x="2664" y="1709"/>
                    <a:pt x="2664" y="1709"/>
                  </a:cubicBezTo>
                  <a:cubicBezTo>
                    <a:pt x="2666" y="1713"/>
                    <a:pt x="2666" y="1713"/>
                    <a:pt x="2666" y="1713"/>
                  </a:cubicBezTo>
                  <a:cubicBezTo>
                    <a:pt x="2680" y="1708"/>
                    <a:pt x="2680" y="1708"/>
                    <a:pt x="2680" y="1708"/>
                  </a:cubicBezTo>
                  <a:cubicBezTo>
                    <a:pt x="2681" y="1708"/>
                    <a:pt x="2682" y="1707"/>
                    <a:pt x="2683" y="1705"/>
                  </a:cubicBezTo>
                  <a:cubicBezTo>
                    <a:pt x="2683" y="1703"/>
                    <a:pt x="2682" y="1702"/>
                    <a:pt x="2681" y="1701"/>
                  </a:cubicBezTo>
                  <a:cubicBezTo>
                    <a:pt x="2677" y="1699"/>
                    <a:pt x="2677" y="1699"/>
                    <a:pt x="2677" y="1699"/>
                  </a:cubicBezTo>
                  <a:cubicBezTo>
                    <a:pt x="2675" y="1702"/>
                    <a:pt x="2675" y="1702"/>
                    <a:pt x="2675" y="1702"/>
                  </a:cubicBezTo>
                  <a:cubicBezTo>
                    <a:pt x="2677" y="1705"/>
                    <a:pt x="2677" y="1705"/>
                    <a:pt x="2677" y="1705"/>
                  </a:cubicBezTo>
                  <a:cubicBezTo>
                    <a:pt x="2689" y="1697"/>
                    <a:pt x="2689" y="1697"/>
                    <a:pt x="2689" y="1697"/>
                  </a:cubicBezTo>
                  <a:cubicBezTo>
                    <a:pt x="2690" y="1697"/>
                    <a:pt x="2691" y="1695"/>
                    <a:pt x="2691" y="1694"/>
                  </a:cubicBezTo>
                  <a:cubicBezTo>
                    <a:pt x="2691" y="1693"/>
                    <a:pt x="2690" y="1691"/>
                    <a:pt x="2689" y="1691"/>
                  </a:cubicBezTo>
                  <a:cubicBezTo>
                    <a:pt x="2687" y="1690"/>
                    <a:pt x="2687" y="1690"/>
                    <a:pt x="2687" y="1690"/>
                  </a:cubicBezTo>
                  <a:cubicBezTo>
                    <a:pt x="2685" y="1693"/>
                    <a:pt x="2685" y="1693"/>
                    <a:pt x="2685" y="1693"/>
                  </a:cubicBezTo>
                  <a:cubicBezTo>
                    <a:pt x="2687" y="1697"/>
                    <a:pt x="2687" y="1697"/>
                    <a:pt x="2687" y="1697"/>
                  </a:cubicBezTo>
                  <a:cubicBezTo>
                    <a:pt x="2702" y="1688"/>
                    <a:pt x="2702" y="1688"/>
                    <a:pt x="2702" y="1688"/>
                  </a:cubicBezTo>
                  <a:cubicBezTo>
                    <a:pt x="2703" y="1687"/>
                    <a:pt x="2704" y="1686"/>
                    <a:pt x="2704" y="1684"/>
                  </a:cubicBezTo>
                  <a:cubicBezTo>
                    <a:pt x="2704" y="1683"/>
                    <a:pt x="2703" y="1682"/>
                    <a:pt x="2702" y="1681"/>
                  </a:cubicBezTo>
                  <a:cubicBezTo>
                    <a:pt x="2700" y="1680"/>
                    <a:pt x="2700" y="1680"/>
                    <a:pt x="2700" y="1680"/>
                  </a:cubicBezTo>
                  <a:cubicBezTo>
                    <a:pt x="2698" y="1683"/>
                    <a:pt x="2698" y="1683"/>
                    <a:pt x="2698" y="1683"/>
                  </a:cubicBezTo>
                  <a:cubicBezTo>
                    <a:pt x="2700" y="1687"/>
                    <a:pt x="2700" y="1687"/>
                    <a:pt x="2700" y="1687"/>
                  </a:cubicBezTo>
                  <a:cubicBezTo>
                    <a:pt x="2718" y="1680"/>
                    <a:pt x="2718" y="1680"/>
                    <a:pt x="2718" y="1680"/>
                  </a:cubicBezTo>
                  <a:cubicBezTo>
                    <a:pt x="2720" y="1679"/>
                    <a:pt x="2721" y="1678"/>
                    <a:pt x="2721" y="1676"/>
                  </a:cubicBezTo>
                  <a:cubicBezTo>
                    <a:pt x="2721" y="1675"/>
                    <a:pt x="2720" y="1673"/>
                    <a:pt x="2719" y="1673"/>
                  </a:cubicBezTo>
                  <a:cubicBezTo>
                    <a:pt x="2718" y="1672"/>
                    <a:pt x="2718" y="1672"/>
                    <a:pt x="2718" y="1672"/>
                  </a:cubicBezTo>
                  <a:cubicBezTo>
                    <a:pt x="2727" y="1668"/>
                    <a:pt x="2727" y="1668"/>
                    <a:pt x="2727" y="1668"/>
                  </a:cubicBezTo>
                  <a:cubicBezTo>
                    <a:pt x="2728" y="1667"/>
                    <a:pt x="2729" y="1666"/>
                    <a:pt x="2729" y="1665"/>
                  </a:cubicBezTo>
                  <a:cubicBezTo>
                    <a:pt x="2729" y="1663"/>
                    <a:pt x="2728" y="1662"/>
                    <a:pt x="2727" y="1661"/>
                  </a:cubicBezTo>
                  <a:cubicBezTo>
                    <a:pt x="2725" y="1660"/>
                    <a:pt x="2725" y="1660"/>
                    <a:pt x="2725" y="1660"/>
                  </a:cubicBezTo>
                  <a:cubicBezTo>
                    <a:pt x="2723" y="1663"/>
                    <a:pt x="2723" y="1663"/>
                    <a:pt x="2723" y="1663"/>
                  </a:cubicBezTo>
                  <a:cubicBezTo>
                    <a:pt x="2726" y="1665"/>
                    <a:pt x="2726" y="1665"/>
                    <a:pt x="2726" y="1665"/>
                  </a:cubicBezTo>
                  <a:cubicBezTo>
                    <a:pt x="2723" y="1663"/>
                    <a:pt x="2723" y="1663"/>
                    <a:pt x="2723" y="1663"/>
                  </a:cubicBezTo>
                  <a:cubicBezTo>
                    <a:pt x="2725" y="1666"/>
                    <a:pt x="2725" y="1666"/>
                    <a:pt x="2725" y="1666"/>
                  </a:cubicBezTo>
                  <a:cubicBezTo>
                    <a:pt x="2726" y="1666"/>
                    <a:pt x="2726" y="1666"/>
                    <a:pt x="2726" y="1665"/>
                  </a:cubicBezTo>
                  <a:cubicBezTo>
                    <a:pt x="2723" y="1663"/>
                    <a:pt x="2723" y="1663"/>
                    <a:pt x="2723" y="1663"/>
                  </a:cubicBezTo>
                  <a:cubicBezTo>
                    <a:pt x="2725" y="1666"/>
                    <a:pt x="2725" y="1666"/>
                    <a:pt x="2725" y="1666"/>
                  </a:cubicBezTo>
                  <a:cubicBezTo>
                    <a:pt x="2724" y="1664"/>
                    <a:pt x="2724" y="1664"/>
                    <a:pt x="2724" y="1664"/>
                  </a:cubicBezTo>
                  <a:cubicBezTo>
                    <a:pt x="2725" y="1667"/>
                    <a:pt x="2725" y="1667"/>
                    <a:pt x="2725" y="1667"/>
                  </a:cubicBezTo>
                  <a:cubicBezTo>
                    <a:pt x="2725" y="1666"/>
                    <a:pt x="2725" y="1666"/>
                    <a:pt x="2725" y="1666"/>
                  </a:cubicBezTo>
                  <a:cubicBezTo>
                    <a:pt x="2724" y="1664"/>
                    <a:pt x="2724" y="1664"/>
                    <a:pt x="2724" y="1664"/>
                  </a:cubicBezTo>
                  <a:cubicBezTo>
                    <a:pt x="2725" y="1667"/>
                    <a:pt x="2725" y="1667"/>
                    <a:pt x="2725" y="1667"/>
                  </a:cubicBezTo>
                  <a:cubicBezTo>
                    <a:pt x="2725" y="1666"/>
                    <a:pt x="2725" y="1666"/>
                    <a:pt x="2725" y="1666"/>
                  </a:cubicBezTo>
                  <a:cubicBezTo>
                    <a:pt x="2725" y="1667"/>
                    <a:pt x="2725" y="1667"/>
                    <a:pt x="2725" y="1667"/>
                  </a:cubicBezTo>
                  <a:cubicBezTo>
                    <a:pt x="2725" y="1667"/>
                    <a:pt x="2725" y="1667"/>
                    <a:pt x="2725" y="1667"/>
                  </a:cubicBezTo>
                  <a:cubicBezTo>
                    <a:pt x="2725" y="1666"/>
                    <a:pt x="2725" y="1666"/>
                    <a:pt x="2725" y="1666"/>
                  </a:cubicBezTo>
                  <a:cubicBezTo>
                    <a:pt x="2725" y="1667"/>
                    <a:pt x="2725" y="1667"/>
                    <a:pt x="2725" y="1667"/>
                  </a:cubicBezTo>
                  <a:cubicBezTo>
                    <a:pt x="2725" y="1667"/>
                    <a:pt x="2726" y="1666"/>
                    <a:pt x="2726" y="1666"/>
                  </a:cubicBezTo>
                  <a:cubicBezTo>
                    <a:pt x="2729" y="1665"/>
                    <a:pt x="2733" y="1664"/>
                    <a:pt x="2737" y="1662"/>
                  </a:cubicBezTo>
                  <a:cubicBezTo>
                    <a:pt x="2741" y="1661"/>
                    <a:pt x="2744" y="1660"/>
                    <a:pt x="2744" y="1660"/>
                  </a:cubicBezTo>
                  <a:cubicBezTo>
                    <a:pt x="2745" y="1659"/>
                    <a:pt x="2746" y="1658"/>
                    <a:pt x="2747" y="1656"/>
                  </a:cubicBezTo>
                  <a:cubicBezTo>
                    <a:pt x="2747" y="1655"/>
                    <a:pt x="2746" y="1653"/>
                    <a:pt x="2745" y="1652"/>
                  </a:cubicBezTo>
                  <a:cubicBezTo>
                    <a:pt x="2743" y="1651"/>
                    <a:pt x="2743" y="1651"/>
                    <a:pt x="2743" y="1651"/>
                  </a:cubicBezTo>
                  <a:cubicBezTo>
                    <a:pt x="2741" y="1655"/>
                    <a:pt x="2741" y="1655"/>
                    <a:pt x="2741" y="1655"/>
                  </a:cubicBezTo>
                  <a:cubicBezTo>
                    <a:pt x="2743" y="1658"/>
                    <a:pt x="2743" y="1658"/>
                    <a:pt x="2743" y="1658"/>
                  </a:cubicBezTo>
                  <a:cubicBezTo>
                    <a:pt x="2754" y="1649"/>
                    <a:pt x="2754" y="1649"/>
                    <a:pt x="2754" y="1649"/>
                  </a:cubicBezTo>
                  <a:cubicBezTo>
                    <a:pt x="2755" y="1648"/>
                    <a:pt x="2755" y="1647"/>
                    <a:pt x="2755" y="1645"/>
                  </a:cubicBezTo>
                  <a:cubicBezTo>
                    <a:pt x="2755" y="1644"/>
                    <a:pt x="2754" y="1643"/>
                    <a:pt x="2753" y="1642"/>
                  </a:cubicBezTo>
                  <a:cubicBezTo>
                    <a:pt x="2752" y="1641"/>
                    <a:pt x="2752" y="1641"/>
                    <a:pt x="2752" y="1641"/>
                  </a:cubicBezTo>
                  <a:cubicBezTo>
                    <a:pt x="2749" y="1645"/>
                    <a:pt x="2749" y="1645"/>
                    <a:pt x="2749" y="1645"/>
                  </a:cubicBezTo>
                  <a:cubicBezTo>
                    <a:pt x="2751" y="1648"/>
                    <a:pt x="2751" y="1648"/>
                    <a:pt x="2751" y="1648"/>
                  </a:cubicBezTo>
                  <a:cubicBezTo>
                    <a:pt x="2768" y="1641"/>
                    <a:pt x="2768" y="1641"/>
                    <a:pt x="2768" y="1641"/>
                  </a:cubicBezTo>
                  <a:cubicBezTo>
                    <a:pt x="2769" y="1640"/>
                    <a:pt x="2770" y="1639"/>
                    <a:pt x="2770" y="1638"/>
                  </a:cubicBezTo>
                  <a:cubicBezTo>
                    <a:pt x="2770" y="1636"/>
                    <a:pt x="2769" y="1635"/>
                    <a:pt x="2768" y="1634"/>
                  </a:cubicBezTo>
                  <a:cubicBezTo>
                    <a:pt x="2762" y="1630"/>
                    <a:pt x="2762" y="1630"/>
                    <a:pt x="2762" y="1630"/>
                  </a:cubicBezTo>
                  <a:cubicBezTo>
                    <a:pt x="2760" y="1633"/>
                    <a:pt x="2760" y="1633"/>
                    <a:pt x="2760" y="1633"/>
                  </a:cubicBezTo>
                  <a:cubicBezTo>
                    <a:pt x="2761" y="1637"/>
                    <a:pt x="2761" y="1637"/>
                    <a:pt x="2761" y="1637"/>
                  </a:cubicBezTo>
                  <a:cubicBezTo>
                    <a:pt x="2761" y="1637"/>
                    <a:pt x="2765" y="1636"/>
                    <a:pt x="2769" y="1635"/>
                  </a:cubicBezTo>
                  <a:cubicBezTo>
                    <a:pt x="2771" y="1634"/>
                    <a:pt x="2774" y="1634"/>
                    <a:pt x="2775" y="1633"/>
                  </a:cubicBezTo>
                  <a:cubicBezTo>
                    <a:pt x="2776" y="1633"/>
                    <a:pt x="2777" y="1633"/>
                    <a:pt x="2777" y="1633"/>
                  </a:cubicBezTo>
                  <a:cubicBezTo>
                    <a:pt x="2778" y="1632"/>
                    <a:pt x="2778" y="1632"/>
                    <a:pt x="2778" y="1632"/>
                  </a:cubicBezTo>
                  <a:cubicBezTo>
                    <a:pt x="2779" y="1632"/>
                    <a:pt x="2779" y="1632"/>
                    <a:pt x="2779" y="1632"/>
                  </a:cubicBezTo>
                  <a:cubicBezTo>
                    <a:pt x="2779" y="1632"/>
                    <a:pt x="2779" y="1632"/>
                    <a:pt x="2779" y="1632"/>
                  </a:cubicBezTo>
                  <a:cubicBezTo>
                    <a:pt x="2780" y="1632"/>
                    <a:pt x="2780" y="1631"/>
                    <a:pt x="2780" y="1631"/>
                  </a:cubicBezTo>
                  <a:cubicBezTo>
                    <a:pt x="2782" y="1629"/>
                    <a:pt x="2781" y="1626"/>
                    <a:pt x="2779" y="1625"/>
                  </a:cubicBezTo>
                  <a:cubicBezTo>
                    <a:pt x="2774" y="1622"/>
                    <a:pt x="2774" y="1622"/>
                    <a:pt x="2774" y="1622"/>
                  </a:cubicBezTo>
                  <a:cubicBezTo>
                    <a:pt x="2772" y="1625"/>
                    <a:pt x="2772" y="1625"/>
                    <a:pt x="2772" y="1625"/>
                  </a:cubicBezTo>
                  <a:cubicBezTo>
                    <a:pt x="2773" y="1629"/>
                    <a:pt x="2773" y="1629"/>
                    <a:pt x="2773" y="1629"/>
                  </a:cubicBezTo>
                  <a:cubicBezTo>
                    <a:pt x="2789" y="1624"/>
                    <a:pt x="2789" y="1624"/>
                    <a:pt x="2789" y="1624"/>
                  </a:cubicBezTo>
                  <a:cubicBezTo>
                    <a:pt x="2791" y="1623"/>
                    <a:pt x="2792" y="1622"/>
                    <a:pt x="2792" y="1620"/>
                  </a:cubicBezTo>
                  <a:cubicBezTo>
                    <a:pt x="2792" y="1619"/>
                    <a:pt x="2792" y="1617"/>
                    <a:pt x="2790" y="1616"/>
                  </a:cubicBezTo>
                  <a:cubicBezTo>
                    <a:pt x="2785" y="1613"/>
                    <a:pt x="2785" y="1613"/>
                    <a:pt x="2785" y="1613"/>
                  </a:cubicBezTo>
                  <a:cubicBezTo>
                    <a:pt x="2783" y="1616"/>
                    <a:pt x="2783" y="1616"/>
                    <a:pt x="2783" y="1616"/>
                  </a:cubicBezTo>
                  <a:cubicBezTo>
                    <a:pt x="2784" y="1620"/>
                    <a:pt x="2784" y="1620"/>
                    <a:pt x="2784" y="1620"/>
                  </a:cubicBezTo>
                  <a:cubicBezTo>
                    <a:pt x="2799" y="1615"/>
                    <a:pt x="2799" y="1615"/>
                    <a:pt x="2799" y="1615"/>
                  </a:cubicBezTo>
                  <a:cubicBezTo>
                    <a:pt x="2800" y="1615"/>
                    <a:pt x="2801" y="1613"/>
                    <a:pt x="2801" y="1612"/>
                  </a:cubicBezTo>
                  <a:cubicBezTo>
                    <a:pt x="2801" y="1610"/>
                    <a:pt x="2801" y="1609"/>
                    <a:pt x="2799" y="1608"/>
                  </a:cubicBezTo>
                  <a:cubicBezTo>
                    <a:pt x="2798" y="1607"/>
                    <a:pt x="2798" y="1607"/>
                    <a:pt x="2798" y="1607"/>
                  </a:cubicBezTo>
                  <a:cubicBezTo>
                    <a:pt x="2796" y="1610"/>
                    <a:pt x="2796" y="1610"/>
                    <a:pt x="2796" y="1610"/>
                  </a:cubicBezTo>
                  <a:cubicBezTo>
                    <a:pt x="2798" y="1614"/>
                    <a:pt x="2798" y="1614"/>
                    <a:pt x="2798" y="1614"/>
                  </a:cubicBezTo>
                  <a:cubicBezTo>
                    <a:pt x="2814" y="1606"/>
                    <a:pt x="2814" y="1606"/>
                    <a:pt x="2814" y="1606"/>
                  </a:cubicBezTo>
                  <a:cubicBezTo>
                    <a:pt x="2815" y="1605"/>
                    <a:pt x="2816" y="1604"/>
                    <a:pt x="2816" y="1602"/>
                  </a:cubicBezTo>
                  <a:cubicBezTo>
                    <a:pt x="2816" y="1601"/>
                    <a:pt x="2815" y="1600"/>
                    <a:pt x="2814" y="1599"/>
                  </a:cubicBezTo>
                  <a:cubicBezTo>
                    <a:pt x="2810" y="1597"/>
                    <a:pt x="2810" y="1597"/>
                    <a:pt x="2810" y="1597"/>
                  </a:cubicBezTo>
                  <a:cubicBezTo>
                    <a:pt x="2808" y="1600"/>
                    <a:pt x="2808" y="1600"/>
                    <a:pt x="2808" y="1600"/>
                  </a:cubicBezTo>
                  <a:cubicBezTo>
                    <a:pt x="2810" y="1603"/>
                    <a:pt x="2810" y="1603"/>
                    <a:pt x="2810" y="1603"/>
                  </a:cubicBezTo>
                  <a:cubicBezTo>
                    <a:pt x="2823" y="1597"/>
                    <a:pt x="2823" y="1597"/>
                    <a:pt x="2823" y="1597"/>
                  </a:cubicBezTo>
                  <a:cubicBezTo>
                    <a:pt x="2824" y="1596"/>
                    <a:pt x="2825" y="1595"/>
                    <a:pt x="2825" y="1594"/>
                  </a:cubicBezTo>
                  <a:cubicBezTo>
                    <a:pt x="2825" y="1592"/>
                    <a:pt x="2824" y="1591"/>
                    <a:pt x="2823" y="1590"/>
                  </a:cubicBezTo>
                  <a:cubicBezTo>
                    <a:pt x="2819" y="1588"/>
                    <a:pt x="2819" y="1588"/>
                    <a:pt x="2819" y="1588"/>
                  </a:cubicBezTo>
                  <a:cubicBezTo>
                    <a:pt x="2817" y="1591"/>
                    <a:pt x="2817" y="1591"/>
                    <a:pt x="2817" y="1591"/>
                  </a:cubicBezTo>
                  <a:cubicBezTo>
                    <a:pt x="2819" y="1595"/>
                    <a:pt x="2819" y="1595"/>
                    <a:pt x="2819" y="1595"/>
                  </a:cubicBezTo>
                  <a:cubicBezTo>
                    <a:pt x="2836" y="1588"/>
                    <a:pt x="2836" y="1588"/>
                    <a:pt x="2836" y="1588"/>
                  </a:cubicBezTo>
                  <a:cubicBezTo>
                    <a:pt x="2837" y="1588"/>
                    <a:pt x="2838" y="1586"/>
                    <a:pt x="2838" y="1585"/>
                  </a:cubicBezTo>
                  <a:cubicBezTo>
                    <a:pt x="2839" y="1583"/>
                    <a:pt x="2838" y="1582"/>
                    <a:pt x="2837" y="1581"/>
                  </a:cubicBezTo>
                  <a:cubicBezTo>
                    <a:pt x="2834" y="1580"/>
                    <a:pt x="2834" y="1580"/>
                    <a:pt x="2834" y="1580"/>
                  </a:cubicBezTo>
                  <a:cubicBezTo>
                    <a:pt x="2832" y="1583"/>
                    <a:pt x="2832" y="1583"/>
                    <a:pt x="2832" y="1583"/>
                  </a:cubicBezTo>
                  <a:cubicBezTo>
                    <a:pt x="2834" y="1587"/>
                    <a:pt x="2834" y="1587"/>
                    <a:pt x="2834" y="1587"/>
                  </a:cubicBezTo>
                  <a:cubicBezTo>
                    <a:pt x="2845" y="1581"/>
                    <a:pt x="2845" y="1581"/>
                    <a:pt x="2845" y="1581"/>
                  </a:cubicBezTo>
                  <a:cubicBezTo>
                    <a:pt x="2846" y="1580"/>
                    <a:pt x="2847" y="1579"/>
                    <a:pt x="2847" y="1577"/>
                  </a:cubicBezTo>
                  <a:cubicBezTo>
                    <a:pt x="2847" y="1576"/>
                    <a:pt x="2846" y="1575"/>
                    <a:pt x="2845" y="1574"/>
                  </a:cubicBezTo>
                  <a:cubicBezTo>
                    <a:pt x="2844" y="1573"/>
                    <a:pt x="2844" y="1573"/>
                    <a:pt x="2844" y="1573"/>
                  </a:cubicBezTo>
                  <a:cubicBezTo>
                    <a:pt x="2841" y="1576"/>
                    <a:pt x="2841" y="1576"/>
                    <a:pt x="2841" y="1576"/>
                  </a:cubicBezTo>
                  <a:cubicBezTo>
                    <a:pt x="2845" y="1578"/>
                    <a:pt x="2845" y="1578"/>
                    <a:pt x="2845" y="1578"/>
                  </a:cubicBezTo>
                  <a:cubicBezTo>
                    <a:pt x="2842" y="1576"/>
                    <a:pt x="2842" y="1576"/>
                    <a:pt x="2842" y="1576"/>
                  </a:cubicBezTo>
                  <a:cubicBezTo>
                    <a:pt x="2844" y="1579"/>
                    <a:pt x="2844" y="1579"/>
                    <a:pt x="2844" y="1579"/>
                  </a:cubicBezTo>
                  <a:cubicBezTo>
                    <a:pt x="2844" y="1579"/>
                    <a:pt x="2844" y="1579"/>
                    <a:pt x="2845" y="1578"/>
                  </a:cubicBezTo>
                  <a:cubicBezTo>
                    <a:pt x="2842" y="1576"/>
                    <a:pt x="2842" y="1576"/>
                    <a:pt x="2842" y="1576"/>
                  </a:cubicBezTo>
                  <a:cubicBezTo>
                    <a:pt x="2844" y="1579"/>
                    <a:pt x="2844" y="1579"/>
                    <a:pt x="2844" y="1579"/>
                  </a:cubicBezTo>
                  <a:cubicBezTo>
                    <a:pt x="2842" y="1577"/>
                    <a:pt x="2842" y="1577"/>
                    <a:pt x="2842" y="1577"/>
                  </a:cubicBezTo>
                  <a:cubicBezTo>
                    <a:pt x="2844" y="1579"/>
                    <a:pt x="2844" y="1579"/>
                    <a:pt x="2844" y="1579"/>
                  </a:cubicBezTo>
                  <a:cubicBezTo>
                    <a:pt x="2844" y="1579"/>
                    <a:pt x="2844" y="1579"/>
                    <a:pt x="2844" y="1579"/>
                  </a:cubicBezTo>
                  <a:cubicBezTo>
                    <a:pt x="2842" y="1577"/>
                    <a:pt x="2842" y="1577"/>
                    <a:pt x="2842" y="1577"/>
                  </a:cubicBezTo>
                  <a:cubicBezTo>
                    <a:pt x="2844" y="1579"/>
                    <a:pt x="2844" y="1579"/>
                    <a:pt x="2844" y="1579"/>
                  </a:cubicBezTo>
                  <a:cubicBezTo>
                    <a:pt x="2844" y="1579"/>
                    <a:pt x="2844" y="1579"/>
                    <a:pt x="2844" y="1579"/>
                  </a:cubicBezTo>
                  <a:cubicBezTo>
                    <a:pt x="2844" y="1579"/>
                    <a:pt x="2844" y="1579"/>
                    <a:pt x="2844" y="1579"/>
                  </a:cubicBezTo>
                  <a:cubicBezTo>
                    <a:pt x="2844" y="1579"/>
                    <a:pt x="2844" y="1579"/>
                    <a:pt x="2844" y="1579"/>
                  </a:cubicBezTo>
                  <a:cubicBezTo>
                    <a:pt x="2844" y="1579"/>
                    <a:pt x="2844" y="1579"/>
                    <a:pt x="2844" y="1579"/>
                  </a:cubicBezTo>
                  <a:cubicBezTo>
                    <a:pt x="2844" y="1579"/>
                    <a:pt x="2844" y="1579"/>
                    <a:pt x="2844" y="1579"/>
                  </a:cubicBezTo>
                  <a:cubicBezTo>
                    <a:pt x="2844" y="1579"/>
                    <a:pt x="2844" y="1579"/>
                    <a:pt x="2845" y="1579"/>
                  </a:cubicBezTo>
                  <a:cubicBezTo>
                    <a:pt x="2846" y="1578"/>
                    <a:pt x="2850" y="1576"/>
                    <a:pt x="2852" y="1574"/>
                  </a:cubicBezTo>
                  <a:cubicBezTo>
                    <a:pt x="2854" y="1574"/>
                    <a:pt x="2855" y="1573"/>
                    <a:pt x="2856" y="1572"/>
                  </a:cubicBezTo>
                  <a:cubicBezTo>
                    <a:pt x="2856" y="1572"/>
                    <a:pt x="2857" y="1572"/>
                    <a:pt x="2857" y="1572"/>
                  </a:cubicBezTo>
                  <a:cubicBezTo>
                    <a:pt x="2858" y="1571"/>
                    <a:pt x="2858" y="1571"/>
                    <a:pt x="2858" y="1571"/>
                  </a:cubicBezTo>
                  <a:cubicBezTo>
                    <a:pt x="2858" y="1571"/>
                    <a:pt x="2858" y="1571"/>
                    <a:pt x="2858" y="1571"/>
                  </a:cubicBezTo>
                  <a:cubicBezTo>
                    <a:pt x="2858" y="1571"/>
                    <a:pt x="2858" y="1571"/>
                    <a:pt x="2858" y="1571"/>
                  </a:cubicBezTo>
                  <a:cubicBezTo>
                    <a:pt x="2858" y="1571"/>
                    <a:pt x="2858" y="1571"/>
                    <a:pt x="2858" y="1571"/>
                  </a:cubicBezTo>
                  <a:cubicBezTo>
                    <a:pt x="2858" y="1571"/>
                    <a:pt x="2859" y="1570"/>
                    <a:pt x="2859" y="1570"/>
                  </a:cubicBezTo>
                  <a:cubicBezTo>
                    <a:pt x="2860" y="1568"/>
                    <a:pt x="2860" y="1566"/>
                    <a:pt x="2858" y="1564"/>
                  </a:cubicBezTo>
                  <a:cubicBezTo>
                    <a:pt x="2856" y="1563"/>
                    <a:pt x="2856" y="1563"/>
                    <a:pt x="2856" y="1563"/>
                  </a:cubicBezTo>
                  <a:cubicBezTo>
                    <a:pt x="2854" y="1567"/>
                    <a:pt x="2854" y="1567"/>
                    <a:pt x="2854" y="1567"/>
                  </a:cubicBezTo>
                  <a:cubicBezTo>
                    <a:pt x="2856" y="1570"/>
                    <a:pt x="2856" y="1570"/>
                    <a:pt x="2856" y="1570"/>
                  </a:cubicBezTo>
                  <a:cubicBezTo>
                    <a:pt x="2868" y="1564"/>
                    <a:pt x="2868" y="1564"/>
                    <a:pt x="2868" y="1564"/>
                  </a:cubicBezTo>
                  <a:cubicBezTo>
                    <a:pt x="2869" y="1563"/>
                    <a:pt x="2870" y="1562"/>
                    <a:pt x="2870" y="1560"/>
                  </a:cubicBezTo>
                  <a:cubicBezTo>
                    <a:pt x="2870" y="1559"/>
                    <a:pt x="2869" y="1558"/>
                    <a:pt x="2868" y="1557"/>
                  </a:cubicBezTo>
                  <a:cubicBezTo>
                    <a:pt x="2866" y="1556"/>
                    <a:pt x="2866" y="1556"/>
                    <a:pt x="2866" y="1556"/>
                  </a:cubicBezTo>
                  <a:cubicBezTo>
                    <a:pt x="2864" y="1559"/>
                    <a:pt x="2864" y="1559"/>
                    <a:pt x="2864" y="1559"/>
                  </a:cubicBezTo>
                  <a:cubicBezTo>
                    <a:pt x="2866" y="1563"/>
                    <a:pt x="2866" y="1563"/>
                    <a:pt x="2866" y="1563"/>
                  </a:cubicBezTo>
                  <a:cubicBezTo>
                    <a:pt x="2880" y="1556"/>
                    <a:pt x="2880" y="1556"/>
                    <a:pt x="2880" y="1556"/>
                  </a:cubicBezTo>
                  <a:cubicBezTo>
                    <a:pt x="2881" y="1555"/>
                    <a:pt x="2882" y="1554"/>
                    <a:pt x="2882" y="1552"/>
                  </a:cubicBezTo>
                  <a:cubicBezTo>
                    <a:pt x="2882" y="1551"/>
                    <a:pt x="2882" y="1549"/>
                    <a:pt x="2880" y="1549"/>
                  </a:cubicBezTo>
                  <a:cubicBezTo>
                    <a:pt x="2878" y="1547"/>
                    <a:pt x="2878" y="1547"/>
                    <a:pt x="2878" y="1547"/>
                  </a:cubicBezTo>
                  <a:cubicBezTo>
                    <a:pt x="2875" y="1550"/>
                    <a:pt x="2875" y="1550"/>
                    <a:pt x="2875" y="1550"/>
                  </a:cubicBezTo>
                  <a:cubicBezTo>
                    <a:pt x="2876" y="1554"/>
                    <a:pt x="2876" y="1554"/>
                    <a:pt x="2876" y="1554"/>
                  </a:cubicBezTo>
                  <a:cubicBezTo>
                    <a:pt x="2893" y="1550"/>
                    <a:pt x="2893" y="1550"/>
                    <a:pt x="2893" y="1550"/>
                  </a:cubicBezTo>
                  <a:cubicBezTo>
                    <a:pt x="2895" y="1549"/>
                    <a:pt x="2896" y="1548"/>
                    <a:pt x="2896" y="1546"/>
                  </a:cubicBezTo>
                  <a:cubicBezTo>
                    <a:pt x="2896" y="1545"/>
                    <a:pt x="2896" y="1543"/>
                    <a:pt x="2894" y="1542"/>
                  </a:cubicBezTo>
                  <a:cubicBezTo>
                    <a:pt x="2893" y="1542"/>
                    <a:pt x="2893" y="1542"/>
                    <a:pt x="2893" y="1542"/>
                  </a:cubicBezTo>
                  <a:cubicBezTo>
                    <a:pt x="2905" y="1537"/>
                    <a:pt x="2905" y="1537"/>
                    <a:pt x="2905" y="1537"/>
                  </a:cubicBezTo>
                  <a:cubicBezTo>
                    <a:pt x="2906" y="1536"/>
                    <a:pt x="2907" y="1535"/>
                    <a:pt x="2907" y="1534"/>
                  </a:cubicBezTo>
                  <a:cubicBezTo>
                    <a:pt x="2907" y="1532"/>
                    <a:pt x="2906" y="1531"/>
                    <a:pt x="2905" y="1530"/>
                  </a:cubicBezTo>
                  <a:cubicBezTo>
                    <a:pt x="2904" y="1529"/>
                    <a:pt x="2904" y="1529"/>
                    <a:pt x="2904" y="1529"/>
                  </a:cubicBezTo>
                  <a:cubicBezTo>
                    <a:pt x="2902" y="1532"/>
                    <a:pt x="2902" y="1532"/>
                    <a:pt x="2902" y="1532"/>
                  </a:cubicBezTo>
                  <a:cubicBezTo>
                    <a:pt x="2903" y="1536"/>
                    <a:pt x="2903" y="1536"/>
                    <a:pt x="2903" y="1536"/>
                  </a:cubicBezTo>
                  <a:cubicBezTo>
                    <a:pt x="2914" y="1530"/>
                    <a:pt x="2914" y="1530"/>
                    <a:pt x="2914" y="1530"/>
                  </a:cubicBezTo>
                  <a:cubicBezTo>
                    <a:pt x="2916" y="1529"/>
                    <a:pt x="2917" y="1528"/>
                    <a:pt x="2917" y="1526"/>
                  </a:cubicBezTo>
                  <a:cubicBezTo>
                    <a:pt x="2917" y="1525"/>
                    <a:pt x="2916" y="1524"/>
                    <a:pt x="2915" y="1523"/>
                  </a:cubicBezTo>
                  <a:cubicBezTo>
                    <a:pt x="2913" y="1522"/>
                    <a:pt x="2913" y="1522"/>
                    <a:pt x="2913" y="1522"/>
                  </a:cubicBezTo>
                  <a:cubicBezTo>
                    <a:pt x="2911" y="1525"/>
                    <a:pt x="2911" y="1525"/>
                    <a:pt x="2911" y="1525"/>
                  </a:cubicBezTo>
                  <a:cubicBezTo>
                    <a:pt x="2913" y="1529"/>
                    <a:pt x="2913" y="1529"/>
                    <a:pt x="2913" y="1529"/>
                  </a:cubicBezTo>
                  <a:cubicBezTo>
                    <a:pt x="2925" y="1524"/>
                    <a:pt x="2925" y="1524"/>
                    <a:pt x="2925" y="1524"/>
                  </a:cubicBezTo>
                  <a:cubicBezTo>
                    <a:pt x="2926" y="1523"/>
                    <a:pt x="2927" y="1522"/>
                    <a:pt x="2927" y="1520"/>
                  </a:cubicBezTo>
                  <a:cubicBezTo>
                    <a:pt x="2927" y="1519"/>
                    <a:pt x="2926" y="1517"/>
                    <a:pt x="2925" y="1517"/>
                  </a:cubicBezTo>
                  <a:cubicBezTo>
                    <a:pt x="2922" y="1514"/>
                    <a:pt x="2922" y="1514"/>
                    <a:pt x="2922" y="1514"/>
                  </a:cubicBezTo>
                  <a:cubicBezTo>
                    <a:pt x="2920" y="1518"/>
                    <a:pt x="2920" y="1518"/>
                    <a:pt x="2920" y="1518"/>
                  </a:cubicBezTo>
                  <a:cubicBezTo>
                    <a:pt x="2921" y="1521"/>
                    <a:pt x="2921" y="1521"/>
                    <a:pt x="2921" y="1521"/>
                  </a:cubicBezTo>
                  <a:cubicBezTo>
                    <a:pt x="2935" y="1515"/>
                    <a:pt x="2935" y="1515"/>
                    <a:pt x="2935" y="1515"/>
                  </a:cubicBezTo>
                  <a:cubicBezTo>
                    <a:pt x="2937" y="1514"/>
                    <a:pt x="2938" y="1513"/>
                    <a:pt x="2938" y="1511"/>
                  </a:cubicBezTo>
                  <a:cubicBezTo>
                    <a:pt x="2938" y="1510"/>
                    <a:pt x="2937" y="1509"/>
                    <a:pt x="2936" y="1508"/>
                  </a:cubicBezTo>
                  <a:cubicBezTo>
                    <a:pt x="2935" y="1507"/>
                    <a:pt x="2935" y="1507"/>
                    <a:pt x="2935" y="1507"/>
                  </a:cubicBezTo>
                  <a:cubicBezTo>
                    <a:pt x="2933" y="1511"/>
                    <a:pt x="2933" y="1511"/>
                    <a:pt x="2933" y="1511"/>
                  </a:cubicBezTo>
                  <a:cubicBezTo>
                    <a:pt x="2935" y="1514"/>
                    <a:pt x="2935" y="1514"/>
                    <a:pt x="2935" y="1514"/>
                  </a:cubicBezTo>
                  <a:cubicBezTo>
                    <a:pt x="2947" y="1506"/>
                    <a:pt x="2947" y="1506"/>
                    <a:pt x="2947" y="1506"/>
                  </a:cubicBezTo>
                  <a:cubicBezTo>
                    <a:pt x="2948" y="1506"/>
                    <a:pt x="2948" y="1504"/>
                    <a:pt x="2948" y="1503"/>
                  </a:cubicBezTo>
                  <a:cubicBezTo>
                    <a:pt x="2948" y="1502"/>
                    <a:pt x="2948" y="1500"/>
                    <a:pt x="2947" y="1500"/>
                  </a:cubicBezTo>
                  <a:cubicBezTo>
                    <a:pt x="2945" y="1499"/>
                    <a:pt x="2945" y="1499"/>
                    <a:pt x="2945" y="1499"/>
                  </a:cubicBezTo>
                  <a:cubicBezTo>
                    <a:pt x="2943" y="1502"/>
                    <a:pt x="2943" y="1502"/>
                    <a:pt x="2943" y="1502"/>
                  </a:cubicBezTo>
                  <a:cubicBezTo>
                    <a:pt x="2945" y="1506"/>
                    <a:pt x="2945" y="1506"/>
                    <a:pt x="2945" y="1506"/>
                  </a:cubicBezTo>
                  <a:cubicBezTo>
                    <a:pt x="2945" y="1506"/>
                    <a:pt x="2949" y="1503"/>
                    <a:pt x="2953" y="1501"/>
                  </a:cubicBezTo>
                  <a:cubicBezTo>
                    <a:pt x="2955" y="1500"/>
                    <a:pt x="2957" y="1499"/>
                    <a:pt x="2959" y="1498"/>
                  </a:cubicBezTo>
                  <a:cubicBezTo>
                    <a:pt x="2960" y="1498"/>
                    <a:pt x="2960" y="1497"/>
                    <a:pt x="2961" y="1497"/>
                  </a:cubicBezTo>
                  <a:cubicBezTo>
                    <a:pt x="2962" y="1496"/>
                    <a:pt x="2962" y="1496"/>
                    <a:pt x="2962" y="1496"/>
                  </a:cubicBezTo>
                  <a:cubicBezTo>
                    <a:pt x="2962" y="1496"/>
                    <a:pt x="2962" y="1496"/>
                    <a:pt x="2962" y="1496"/>
                  </a:cubicBezTo>
                  <a:cubicBezTo>
                    <a:pt x="2962" y="1496"/>
                    <a:pt x="2962" y="1496"/>
                    <a:pt x="2962" y="1496"/>
                  </a:cubicBezTo>
                  <a:cubicBezTo>
                    <a:pt x="2962" y="1496"/>
                    <a:pt x="2963" y="1495"/>
                    <a:pt x="2963" y="1495"/>
                  </a:cubicBezTo>
                  <a:cubicBezTo>
                    <a:pt x="2964" y="1494"/>
                    <a:pt x="2964" y="1493"/>
                    <a:pt x="2963" y="1492"/>
                  </a:cubicBezTo>
                  <a:cubicBezTo>
                    <a:pt x="2963" y="1491"/>
                    <a:pt x="2963" y="1490"/>
                    <a:pt x="2962" y="1489"/>
                  </a:cubicBezTo>
                  <a:cubicBezTo>
                    <a:pt x="2959" y="1488"/>
                    <a:pt x="2959" y="1488"/>
                    <a:pt x="2959" y="1488"/>
                  </a:cubicBezTo>
                  <a:cubicBezTo>
                    <a:pt x="2957" y="1491"/>
                    <a:pt x="2957" y="1491"/>
                    <a:pt x="2957" y="1491"/>
                  </a:cubicBezTo>
                  <a:cubicBezTo>
                    <a:pt x="2959" y="1495"/>
                    <a:pt x="2959" y="1495"/>
                    <a:pt x="2959" y="1495"/>
                  </a:cubicBezTo>
                  <a:cubicBezTo>
                    <a:pt x="2970" y="1489"/>
                    <a:pt x="2970" y="1489"/>
                    <a:pt x="2970" y="1489"/>
                  </a:cubicBezTo>
                  <a:cubicBezTo>
                    <a:pt x="2972" y="1488"/>
                    <a:pt x="2973" y="1487"/>
                    <a:pt x="2973" y="1486"/>
                  </a:cubicBezTo>
                  <a:cubicBezTo>
                    <a:pt x="2973" y="1484"/>
                    <a:pt x="2972" y="1483"/>
                    <a:pt x="2971" y="1482"/>
                  </a:cubicBezTo>
                  <a:cubicBezTo>
                    <a:pt x="2969" y="1481"/>
                    <a:pt x="2969" y="1481"/>
                    <a:pt x="2969" y="1481"/>
                  </a:cubicBezTo>
                  <a:cubicBezTo>
                    <a:pt x="2967" y="1485"/>
                    <a:pt x="2967" y="1485"/>
                    <a:pt x="2967" y="1485"/>
                  </a:cubicBezTo>
                  <a:cubicBezTo>
                    <a:pt x="2969" y="1488"/>
                    <a:pt x="2969" y="1488"/>
                    <a:pt x="2969" y="1488"/>
                  </a:cubicBezTo>
                  <a:cubicBezTo>
                    <a:pt x="2981" y="1481"/>
                    <a:pt x="2981" y="1481"/>
                    <a:pt x="2981" y="1481"/>
                  </a:cubicBezTo>
                  <a:cubicBezTo>
                    <a:pt x="2983" y="1481"/>
                    <a:pt x="2983" y="1479"/>
                    <a:pt x="2983" y="1478"/>
                  </a:cubicBezTo>
                  <a:cubicBezTo>
                    <a:pt x="2983" y="1476"/>
                    <a:pt x="2983" y="1475"/>
                    <a:pt x="2982" y="1474"/>
                  </a:cubicBezTo>
                  <a:cubicBezTo>
                    <a:pt x="2980" y="1473"/>
                    <a:pt x="2980" y="1473"/>
                    <a:pt x="2980" y="1473"/>
                  </a:cubicBezTo>
                  <a:cubicBezTo>
                    <a:pt x="2978" y="1477"/>
                    <a:pt x="2978" y="1477"/>
                    <a:pt x="2978" y="1477"/>
                  </a:cubicBezTo>
                  <a:cubicBezTo>
                    <a:pt x="2981" y="1479"/>
                    <a:pt x="2981" y="1479"/>
                    <a:pt x="2981" y="1479"/>
                  </a:cubicBezTo>
                  <a:cubicBezTo>
                    <a:pt x="2978" y="1477"/>
                    <a:pt x="2978" y="1477"/>
                    <a:pt x="2978" y="1477"/>
                  </a:cubicBezTo>
                  <a:cubicBezTo>
                    <a:pt x="2980" y="1480"/>
                    <a:pt x="2980" y="1480"/>
                    <a:pt x="2980" y="1480"/>
                  </a:cubicBezTo>
                  <a:cubicBezTo>
                    <a:pt x="2980" y="1480"/>
                    <a:pt x="2981" y="1480"/>
                    <a:pt x="2981" y="1479"/>
                  </a:cubicBezTo>
                  <a:cubicBezTo>
                    <a:pt x="2978" y="1477"/>
                    <a:pt x="2978" y="1477"/>
                    <a:pt x="2978" y="1477"/>
                  </a:cubicBezTo>
                  <a:cubicBezTo>
                    <a:pt x="2980" y="1480"/>
                    <a:pt x="2980" y="1480"/>
                    <a:pt x="2980" y="1480"/>
                  </a:cubicBezTo>
                  <a:cubicBezTo>
                    <a:pt x="2978" y="1477"/>
                    <a:pt x="2978" y="1477"/>
                    <a:pt x="2978" y="1477"/>
                  </a:cubicBezTo>
                  <a:cubicBezTo>
                    <a:pt x="2980" y="1480"/>
                    <a:pt x="2980" y="1480"/>
                    <a:pt x="2980" y="1480"/>
                  </a:cubicBezTo>
                  <a:cubicBezTo>
                    <a:pt x="2980" y="1480"/>
                    <a:pt x="2980" y="1480"/>
                    <a:pt x="2980" y="1480"/>
                  </a:cubicBezTo>
                  <a:cubicBezTo>
                    <a:pt x="2978" y="1477"/>
                    <a:pt x="2978" y="1477"/>
                    <a:pt x="2978" y="1477"/>
                  </a:cubicBezTo>
                  <a:cubicBezTo>
                    <a:pt x="2980" y="1480"/>
                    <a:pt x="2980" y="1480"/>
                    <a:pt x="2980" y="1480"/>
                  </a:cubicBezTo>
                  <a:cubicBezTo>
                    <a:pt x="2979" y="1479"/>
                    <a:pt x="2979" y="1479"/>
                    <a:pt x="2979" y="1479"/>
                  </a:cubicBezTo>
                  <a:cubicBezTo>
                    <a:pt x="2980" y="1480"/>
                    <a:pt x="2980" y="1480"/>
                    <a:pt x="2980" y="1480"/>
                  </a:cubicBezTo>
                  <a:cubicBezTo>
                    <a:pt x="2980" y="1480"/>
                    <a:pt x="2980" y="1480"/>
                    <a:pt x="2980" y="1480"/>
                  </a:cubicBezTo>
                  <a:cubicBezTo>
                    <a:pt x="2979" y="1479"/>
                    <a:pt x="2979" y="1479"/>
                    <a:pt x="2979" y="1479"/>
                  </a:cubicBezTo>
                  <a:cubicBezTo>
                    <a:pt x="2980" y="1480"/>
                    <a:pt x="2980" y="1480"/>
                    <a:pt x="2980" y="1480"/>
                  </a:cubicBezTo>
                  <a:cubicBezTo>
                    <a:pt x="2980" y="1480"/>
                    <a:pt x="2980" y="1480"/>
                    <a:pt x="2980" y="1480"/>
                  </a:cubicBezTo>
                  <a:cubicBezTo>
                    <a:pt x="2982" y="1480"/>
                    <a:pt x="2985" y="1479"/>
                    <a:pt x="2988" y="1478"/>
                  </a:cubicBezTo>
                  <a:cubicBezTo>
                    <a:pt x="2989" y="1477"/>
                    <a:pt x="2990" y="1477"/>
                    <a:pt x="2991" y="1476"/>
                  </a:cubicBezTo>
                  <a:cubicBezTo>
                    <a:pt x="2992" y="1476"/>
                    <a:pt x="2992" y="1476"/>
                    <a:pt x="2993" y="1476"/>
                  </a:cubicBezTo>
                  <a:cubicBezTo>
                    <a:pt x="2993" y="1476"/>
                    <a:pt x="2993" y="1476"/>
                    <a:pt x="2993" y="1476"/>
                  </a:cubicBezTo>
                  <a:cubicBezTo>
                    <a:pt x="2994" y="1475"/>
                    <a:pt x="2994" y="1475"/>
                    <a:pt x="2994" y="1475"/>
                  </a:cubicBezTo>
                  <a:cubicBezTo>
                    <a:pt x="2994" y="1475"/>
                    <a:pt x="2994" y="1475"/>
                    <a:pt x="2994" y="1475"/>
                  </a:cubicBezTo>
                  <a:cubicBezTo>
                    <a:pt x="2994" y="1475"/>
                    <a:pt x="2995" y="1475"/>
                    <a:pt x="2995" y="1474"/>
                  </a:cubicBezTo>
                  <a:cubicBezTo>
                    <a:pt x="2996" y="1473"/>
                    <a:pt x="2996" y="1472"/>
                    <a:pt x="2996" y="1471"/>
                  </a:cubicBezTo>
                  <a:cubicBezTo>
                    <a:pt x="2995" y="1470"/>
                    <a:pt x="2995" y="1469"/>
                    <a:pt x="2994" y="1469"/>
                  </a:cubicBezTo>
                  <a:cubicBezTo>
                    <a:pt x="2987" y="1465"/>
                    <a:pt x="2987" y="1465"/>
                    <a:pt x="2987" y="1465"/>
                  </a:cubicBezTo>
                  <a:cubicBezTo>
                    <a:pt x="2985" y="1468"/>
                    <a:pt x="2985" y="1468"/>
                    <a:pt x="2985" y="1468"/>
                  </a:cubicBezTo>
                  <a:cubicBezTo>
                    <a:pt x="2987" y="1472"/>
                    <a:pt x="2987" y="1472"/>
                    <a:pt x="2987" y="1472"/>
                  </a:cubicBezTo>
                  <a:cubicBezTo>
                    <a:pt x="2987" y="1472"/>
                    <a:pt x="2991" y="1470"/>
                    <a:pt x="2996" y="1468"/>
                  </a:cubicBezTo>
                  <a:cubicBezTo>
                    <a:pt x="2998" y="1467"/>
                    <a:pt x="3001" y="1466"/>
                    <a:pt x="3003" y="1465"/>
                  </a:cubicBezTo>
                  <a:cubicBezTo>
                    <a:pt x="3004" y="1465"/>
                    <a:pt x="3004" y="1464"/>
                    <a:pt x="3005" y="1464"/>
                  </a:cubicBezTo>
                  <a:cubicBezTo>
                    <a:pt x="3006" y="1464"/>
                    <a:pt x="3006" y="1464"/>
                    <a:pt x="3006" y="1464"/>
                  </a:cubicBezTo>
                  <a:cubicBezTo>
                    <a:pt x="3006" y="1464"/>
                    <a:pt x="3006" y="1464"/>
                    <a:pt x="3006" y="1464"/>
                  </a:cubicBezTo>
                  <a:cubicBezTo>
                    <a:pt x="3006" y="1463"/>
                    <a:pt x="3006" y="1463"/>
                    <a:pt x="3006" y="1463"/>
                  </a:cubicBezTo>
                  <a:cubicBezTo>
                    <a:pt x="3007" y="1463"/>
                    <a:pt x="3007" y="1463"/>
                    <a:pt x="3007" y="1462"/>
                  </a:cubicBezTo>
                  <a:cubicBezTo>
                    <a:pt x="3008" y="1461"/>
                    <a:pt x="3008" y="1460"/>
                    <a:pt x="3008" y="1459"/>
                  </a:cubicBezTo>
                  <a:cubicBezTo>
                    <a:pt x="3008" y="1458"/>
                    <a:pt x="3007" y="1457"/>
                    <a:pt x="3006" y="1457"/>
                  </a:cubicBezTo>
                  <a:cubicBezTo>
                    <a:pt x="3005" y="1456"/>
                    <a:pt x="3005" y="1456"/>
                    <a:pt x="3005" y="1456"/>
                  </a:cubicBezTo>
                  <a:cubicBezTo>
                    <a:pt x="3003" y="1459"/>
                    <a:pt x="3003" y="1459"/>
                    <a:pt x="3003" y="1459"/>
                  </a:cubicBezTo>
                  <a:cubicBezTo>
                    <a:pt x="3006" y="1461"/>
                    <a:pt x="3006" y="1461"/>
                    <a:pt x="3006" y="1461"/>
                  </a:cubicBezTo>
                  <a:cubicBezTo>
                    <a:pt x="3003" y="1459"/>
                    <a:pt x="3003" y="1459"/>
                    <a:pt x="3003" y="1459"/>
                  </a:cubicBezTo>
                  <a:cubicBezTo>
                    <a:pt x="3005" y="1462"/>
                    <a:pt x="3005" y="1462"/>
                    <a:pt x="3005" y="1462"/>
                  </a:cubicBezTo>
                  <a:cubicBezTo>
                    <a:pt x="3005" y="1462"/>
                    <a:pt x="3006" y="1462"/>
                    <a:pt x="3006" y="1461"/>
                  </a:cubicBezTo>
                  <a:cubicBezTo>
                    <a:pt x="3003" y="1459"/>
                    <a:pt x="3003" y="1459"/>
                    <a:pt x="3003" y="1459"/>
                  </a:cubicBezTo>
                  <a:cubicBezTo>
                    <a:pt x="3005" y="1462"/>
                    <a:pt x="3005" y="1462"/>
                    <a:pt x="3005" y="1462"/>
                  </a:cubicBezTo>
                  <a:cubicBezTo>
                    <a:pt x="3003" y="1460"/>
                    <a:pt x="3003" y="1460"/>
                    <a:pt x="3003" y="1460"/>
                  </a:cubicBezTo>
                  <a:cubicBezTo>
                    <a:pt x="3005" y="1462"/>
                    <a:pt x="3005" y="1462"/>
                    <a:pt x="3005" y="1462"/>
                  </a:cubicBezTo>
                  <a:cubicBezTo>
                    <a:pt x="3005" y="1462"/>
                    <a:pt x="3005" y="1462"/>
                    <a:pt x="3005" y="1462"/>
                  </a:cubicBezTo>
                  <a:cubicBezTo>
                    <a:pt x="3003" y="1460"/>
                    <a:pt x="3003" y="1460"/>
                    <a:pt x="3003" y="1460"/>
                  </a:cubicBezTo>
                  <a:cubicBezTo>
                    <a:pt x="3005" y="1462"/>
                    <a:pt x="3005" y="1462"/>
                    <a:pt x="3005" y="1462"/>
                  </a:cubicBezTo>
                  <a:cubicBezTo>
                    <a:pt x="3005" y="1462"/>
                    <a:pt x="3005" y="1462"/>
                    <a:pt x="3005" y="1462"/>
                  </a:cubicBezTo>
                  <a:cubicBezTo>
                    <a:pt x="3005" y="1462"/>
                    <a:pt x="3005" y="1462"/>
                    <a:pt x="3005" y="1462"/>
                  </a:cubicBezTo>
                  <a:cubicBezTo>
                    <a:pt x="3005" y="1462"/>
                    <a:pt x="3005" y="1462"/>
                    <a:pt x="3005" y="1462"/>
                  </a:cubicBezTo>
                  <a:cubicBezTo>
                    <a:pt x="3005" y="1462"/>
                    <a:pt x="3005" y="1462"/>
                    <a:pt x="3005" y="1462"/>
                  </a:cubicBezTo>
                  <a:cubicBezTo>
                    <a:pt x="3005" y="1462"/>
                    <a:pt x="3005" y="1462"/>
                    <a:pt x="3005" y="1462"/>
                  </a:cubicBezTo>
                  <a:cubicBezTo>
                    <a:pt x="3005" y="1462"/>
                    <a:pt x="3005" y="1462"/>
                    <a:pt x="3006" y="1462"/>
                  </a:cubicBezTo>
                  <a:cubicBezTo>
                    <a:pt x="3008" y="1461"/>
                    <a:pt x="3012" y="1459"/>
                    <a:pt x="3016" y="1457"/>
                  </a:cubicBezTo>
                  <a:cubicBezTo>
                    <a:pt x="3019" y="1456"/>
                    <a:pt x="3022" y="1454"/>
                    <a:pt x="3022" y="1454"/>
                  </a:cubicBezTo>
                  <a:cubicBezTo>
                    <a:pt x="3024" y="1454"/>
                    <a:pt x="3024" y="1452"/>
                    <a:pt x="3025" y="1451"/>
                  </a:cubicBezTo>
                  <a:cubicBezTo>
                    <a:pt x="3025" y="1450"/>
                    <a:pt x="3024" y="1448"/>
                    <a:pt x="3023" y="1447"/>
                  </a:cubicBezTo>
                  <a:cubicBezTo>
                    <a:pt x="3017" y="1444"/>
                    <a:pt x="3017" y="1444"/>
                    <a:pt x="3017" y="1444"/>
                  </a:cubicBezTo>
                  <a:cubicBezTo>
                    <a:pt x="3014" y="1447"/>
                    <a:pt x="3014" y="1447"/>
                    <a:pt x="3014" y="1447"/>
                  </a:cubicBezTo>
                  <a:cubicBezTo>
                    <a:pt x="3016" y="1451"/>
                    <a:pt x="3016" y="1451"/>
                    <a:pt x="3016" y="1451"/>
                  </a:cubicBezTo>
                  <a:cubicBezTo>
                    <a:pt x="3035" y="1443"/>
                    <a:pt x="3035" y="1443"/>
                    <a:pt x="3035" y="1443"/>
                  </a:cubicBezTo>
                  <a:cubicBezTo>
                    <a:pt x="3036" y="1442"/>
                    <a:pt x="3037" y="1441"/>
                    <a:pt x="3037" y="1440"/>
                  </a:cubicBezTo>
                  <a:cubicBezTo>
                    <a:pt x="3037" y="1438"/>
                    <a:pt x="3036" y="1437"/>
                    <a:pt x="3035" y="1436"/>
                  </a:cubicBezTo>
                  <a:cubicBezTo>
                    <a:pt x="3034" y="1435"/>
                    <a:pt x="3034" y="1435"/>
                    <a:pt x="3034" y="1435"/>
                  </a:cubicBezTo>
                  <a:cubicBezTo>
                    <a:pt x="3031" y="1438"/>
                    <a:pt x="3031" y="1438"/>
                    <a:pt x="3031" y="1438"/>
                  </a:cubicBezTo>
                  <a:cubicBezTo>
                    <a:pt x="3033" y="1442"/>
                    <a:pt x="3033" y="1442"/>
                    <a:pt x="3033" y="1442"/>
                  </a:cubicBezTo>
                  <a:cubicBezTo>
                    <a:pt x="3047" y="1436"/>
                    <a:pt x="3047" y="1436"/>
                    <a:pt x="3047" y="1436"/>
                  </a:cubicBezTo>
                  <a:cubicBezTo>
                    <a:pt x="3049" y="1435"/>
                    <a:pt x="3050" y="1434"/>
                    <a:pt x="3050" y="1433"/>
                  </a:cubicBezTo>
                  <a:cubicBezTo>
                    <a:pt x="3050" y="1431"/>
                    <a:pt x="3049" y="1430"/>
                    <a:pt x="3048" y="1429"/>
                  </a:cubicBezTo>
                  <a:cubicBezTo>
                    <a:pt x="3042" y="1425"/>
                    <a:pt x="3042" y="1425"/>
                    <a:pt x="3042" y="1425"/>
                  </a:cubicBezTo>
                  <a:cubicBezTo>
                    <a:pt x="3040" y="1428"/>
                    <a:pt x="3040" y="1428"/>
                    <a:pt x="3040" y="1428"/>
                  </a:cubicBezTo>
                  <a:cubicBezTo>
                    <a:pt x="3041" y="1432"/>
                    <a:pt x="3041" y="1432"/>
                    <a:pt x="3041" y="1432"/>
                  </a:cubicBezTo>
                  <a:cubicBezTo>
                    <a:pt x="3058" y="1428"/>
                    <a:pt x="3058" y="1428"/>
                    <a:pt x="3058" y="1428"/>
                  </a:cubicBezTo>
                  <a:cubicBezTo>
                    <a:pt x="3060" y="1428"/>
                    <a:pt x="3061" y="1427"/>
                    <a:pt x="3061" y="1425"/>
                  </a:cubicBezTo>
                  <a:cubicBezTo>
                    <a:pt x="3062" y="1423"/>
                    <a:pt x="3061" y="1422"/>
                    <a:pt x="3060" y="1421"/>
                  </a:cubicBezTo>
                  <a:cubicBezTo>
                    <a:pt x="3055" y="1418"/>
                    <a:pt x="3055" y="1418"/>
                    <a:pt x="3055" y="1418"/>
                  </a:cubicBezTo>
                  <a:cubicBezTo>
                    <a:pt x="3053" y="1421"/>
                    <a:pt x="3053" y="1421"/>
                    <a:pt x="3053" y="1421"/>
                  </a:cubicBezTo>
                  <a:cubicBezTo>
                    <a:pt x="3056" y="1423"/>
                    <a:pt x="3056" y="1423"/>
                    <a:pt x="3056" y="1423"/>
                  </a:cubicBezTo>
                  <a:cubicBezTo>
                    <a:pt x="3053" y="1421"/>
                    <a:pt x="3053" y="1421"/>
                    <a:pt x="3053" y="1421"/>
                  </a:cubicBezTo>
                  <a:cubicBezTo>
                    <a:pt x="3055" y="1424"/>
                    <a:pt x="3055" y="1424"/>
                    <a:pt x="3055" y="1424"/>
                  </a:cubicBezTo>
                  <a:cubicBezTo>
                    <a:pt x="3055" y="1424"/>
                    <a:pt x="3056" y="1424"/>
                    <a:pt x="3056" y="1423"/>
                  </a:cubicBezTo>
                  <a:cubicBezTo>
                    <a:pt x="3053" y="1421"/>
                    <a:pt x="3053" y="1421"/>
                    <a:pt x="3053" y="1421"/>
                  </a:cubicBezTo>
                  <a:cubicBezTo>
                    <a:pt x="3055" y="1424"/>
                    <a:pt x="3055" y="1424"/>
                    <a:pt x="3055" y="1424"/>
                  </a:cubicBezTo>
                  <a:cubicBezTo>
                    <a:pt x="3053" y="1422"/>
                    <a:pt x="3053" y="1422"/>
                    <a:pt x="3053" y="1422"/>
                  </a:cubicBezTo>
                  <a:cubicBezTo>
                    <a:pt x="3055" y="1425"/>
                    <a:pt x="3055" y="1425"/>
                    <a:pt x="3055" y="1425"/>
                  </a:cubicBezTo>
                  <a:cubicBezTo>
                    <a:pt x="3055" y="1424"/>
                    <a:pt x="3055" y="1424"/>
                    <a:pt x="3055" y="1424"/>
                  </a:cubicBezTo>
                  <a:cubicBezTo>
                    <a:pt x="3053" y="1422"/>
                    <a:pt x="3053" y="1422"/>
                    <a:pt x="3053" y="1422"/>
                  </a:cubicBezTo>
                  <a:cubicBezTo>
                    <a:pt x="3055" y="1425"/>
                    <a:pt x="3055" y="1425"/>
                    <a:pt x="3055" y="1425"/>
                  </a:cubicBezTo>
                  <a:cubicBezTo>
                    <a:pt x="3055" y="1424"/>
                    <a:pt x="3055" y="1424"/>
                    <a:pt x="3055" y="1424"/>
                  </a:cubicBezTo>
                  <a:cubicBezTo>
                    <a:pt x="3055" y="1424"/>
                    <a:pt x="3057" y="1424"/>
                    <a:pt x="3058" y="1423"/>
                  </a:cubicBezTo>
                  <a:cubicBezTo>
                    <a:pt x="3060" y="1421"/>
                    <a:pt x="3063" y="1420"/>
                    <a:pt x="3066" y="1419"/>
                  </a:cubicBezTo>
                  <a:cubicBezTo>
                    <a:pt x="3067" y="1418"/>
                    <a:pt x="3068" y="1417"/>
                    <a:pt x="3069" y="1417"/>
                  </a:cubicBezTo>
                  <a:cubicBezTo>
                    <a:pt x="3069" y="1417"/>
                    <a:pt x="3069" y="1416"/>
                    <a:pt x="3070" y="1416"/>
                  </a:cubicBezTo>
                  <a:cubicBezTo>
                    <a:pt x="3070" y="1416"/>
                    <a:pt x="3070" y="1416"/>
                    <a:pt x="3070" y="1416"/>
                  </a:cubicBezTo>
                  <a:cubicBezTo>
                    <a:pt x="3070" y="1416"/>
                    <a:pt x="3070" y="1416"/>
                    <a:pt x="3070" y="1416"/>
                  </a:cubicBezTo>
                  <a:cubicBezTo>
                    <a:pt x="3071" y="1415"/>
                    <a:pt x="3071" y="1415"/>
                    <a:pt x="3071" y="1415"/>
                  </a:cubicBezTo>
                  <a:cubicBezTo>
                    <a:pt x="3072" y="1413"/>
                    <a:pt x="3072" y="1410"/>
                    <a:pt x="3070" y="1409"/>
                  </a:cubicBezTo>
                  <a:cubicBezTo>
                    <a:pt x="3069" y="1408"/>
                    <a:pt x="3069" y="1408"/>
                    <a:pt x="3069" y="1408"/>
                  </a:cubicBezTo>
                  <a:cubicBezTo>
                    <a:pt x="3067" y="1412"/>
                    <a:pt x="3067" y="1412"/>
                    <a:pt x="3067" y="1412"/>
                  </a:cubicBezTo>
                  <a:cubicBezTo>
                    <a:pt x="3069" y="1415"/>
                    <a:pt x="3069" y="1415"/>
                    <a:pt x="3069" y="1415"/>
                  </a:cubicBezTo>
                  <a:cubicBezTo>
                    <a:pt x="3081" y="1408"/>
                    <a:pt x="3081" y="1408"/>
                    <a:pt x="3081" y="1408"/>
                  </a:cubicBezTo>
                  <a:cubicBezTo>
                    <a:pt x="3082" y="1407"/>
                    <a:pt x="3083" y="1406"/>
                    <a:pt x="3083" y="1405"/>
                  </a:cubicBezTo>
                  <a:cubicBezTo>
                    <a:pt x="3083" y="1403"/>
                    <a:pt x="3082" y="1402"/>
                    <a:pt x="3081" y="1401"/>
                  </a:cubicBezTo>
                  <a:cubicBezTo>
                    <a:pt x="3079" y="1400"/>
                    <a:pt x="3079" y="1400"/>
                    <a:pt x="3079" y="1400"/>
                  </a:cubicBezTo>
                  <a:cubicBezTo>
                    <a:pt x="3077" y="1403"/>
                    <a:pt x="3077" y="1403"/>
                    <a:pt x="3077" y="1403"/>
                  </a:cubicBezTo>
                  <a:cubicBezTo>
                    <a:pt x="3078" y="1407"/>
                    <a:pt x="3078" y="1407"/>
                    <a:pt x="3078" y="1407"/>
                  </a:cubicBezTo>
                  <a:cubicBezTo>
                    <a:pt x="3093" y="1402"/>
                    <a:pt x="3093" y="1402"/>
                    <a:pt x="3093" y="1402"/>
                  </a:cubicBezTo>
                  <a:cubicBezTo>
                    <a:pt x="3094" y="1401"/>
                    <a:pt x="3095" y="1400"/>
                    <a:pt x="3095" y="1398"/>
                  </a:cubicBezTo>
                  <a:cubicBezTo>
                    <a:pt x="3095" y="1397"/>
                    <a:pt x="3095" y="1395"/>
                    <a:pt x="3093" y="1394"/>
                  </a:cubicBezTo>
                  <a:cubicBezTo>
                    <a:pt x="3092" y="1394"/>
                    <a:pt x="3092" y="1394"/>
                    <a:pt x="3092" y="1394"/>
                  </a:cubicBezTo>
                  <a:cubicBezTo>
                    <a:pt x="3090" y="1397"/>
                    <a:pt x="3090" y="1397"/>
                    <a:pt x="3090" y="1397"/>
                  </a:cubicBezTo>
                  <a:cubicBezTo>
                    <a:pt x="3092" y="1400"/>
                    <a:pt x="3092" y="1400"/>
                    <a:pt x="3092" y="1400"/>
                  </a:cubicBezTo>
                  <a:cubicBezTo>
                    <a:pt x="3092" y="1400"/>
                    <a:pt x="3094" y="1398"/>
                    <a:pt x="3097" y="1397"/>
                  </a:cubicBezTo>
                  <a:cubicBezTo>
                    <a:pt x="3098" y="1396"/>
                    <a:pt x="3099" y="1395"/>
                    <a:pt x="3100" y="1394"/>
                  </a:cubicBezTo>
                  <a:cubicBezTo>
                    <a:pt x="3101" y="1394"/>
                    <a:pt x="3101" y="1393"/>
                    <a:pt x="3102" y="1393"/>
                  </a:cubicBezTo>
                  <a:cubicBezTo>
                    <a:pt x="3102" y="1393"/>
                    <a:pt x="3102" y="1393"/>
                    <a:pt x="3102" y="1393"/>
                  </a:cubicBezTo>
                  <a:cubicBezTo>
                    <a:pt x="3102" y="1393"/>
                    <a:pt x="3102" y="1393"/>
                    <a:pt x="3102" y="1393"/>
                  </a:cubicBezTo>
                  <a:cubicBezTo>
                    <a:pt x="3103" y="1392"/>
                    <a:pt x="3103" y="1392"/>
                    <a:pt x="3103" y="1392"/>
                  </a:cubicBezTo>
                  <a:cubicBezTo>
                    <a:pt x="3103" y="1392"/>
                    <a:pt x="3103" y="1392"/>
                    <a:pt x="3103" y="1392"/>
                  </a:cubicBezTo>
                  <a:cubicBezTo>
                    <a:pt x="3104" y="1391"/>
                    <a:pt x="3104" y="1390"/>
                    <a:pt x="3104" y="1389"/>
                  </a:cubicBezTo>
                  <a:cubicBezTo>
                    <a:pt x="3103" y="1388"/>
                    <a:pt x="3103" y="1387"/>
                    <a:pt x="3102" y="1386"/>
                  </a:cubicBezTo>
                  <a:cubicBezTo>
                    <a:pt x="3100" y="1385"/>
                    <a:pt x="3100" y="1385"/>
                    <a:pt x="3100" y="1385"/>
                  </a:cubicBezTo>
                  <a:cubicBezTo>
                    <a:pt x="3098" y="1388"/>
                    <a:pt x="3098" y="1388"/>
                    <a:pt x="3098" y="1388"/>
                  </a:cubicBezTo>
                  <a:cubicBezTo>
                    <a:pt x="3099" y="1392"/>
                    <a:pt x="3099" y="1392"/>
                    <a:pt x="3099" y="1392"/>
                  </a:cubicBezTo>
                  <a:cubicBezTo>
                    <a:pt x="3121" y="1385"/>
                    <a:pt x="3121" y="1385"/>
                    <a:pt x="3121" y="1385"/>
                  </a:cubicBezTo>
                  <a:cubicBezTo>
                    <a:pt x="3122" y="1385"/>
                    <a:pt x="3123" y="1384"/>
                    <a:pt x="3123" y="1382"/>
                  </a:cubicBezTo>
                  <a:cubicBezTo>
                    <a:pt x="3124" y="1381"/>
                    <a:pt x="3123" y="1379"/>
                    <a:pt x="3122" y="1378"/>
                  </a:cubicBezTo>
                  <a:cubicBezTo>
                    <a:pt x="3115" y="1374"/>
                    <a:pt x="3115" y="1374"/>
                    <a:pt x="3115" y="1374"/>
                  </a:cubicBezTo>
                  <a:cubicBezTo>
                    <a:pt x="3113" y="1378"/>
                    <a:pt x="3113" y="1378"/>
                    <a:pt x="3113" y="1378"/>
                  </a:cubicBezTo>
                  <a:cubicBezTo>
                    <a:pt x="3115" y="1381"/>
                    <a:pt x="3115" y="1381"/>
                    <a:pt x="3115" y="1381"/>
                  </a:cubicBezTo>
                  <a:cubicBezTo>
                    <a:pt x="3130" y="1375"/>
                    <a:pt x="3130" y="1375"/>
                    <a:pt x="3130" y="1375"/>
                  </a:cubicBezTo>
                  <a:cubicBezTo>
                    <a:pt x="3132" y="1374"/>
                    <a:pt x="3133" y="1373"/>
                    <a:pt x="3133" y="1371"/>
                  </a:cubicBezTo>
                  <a:cubicBezTo>
                    <a:pt x="3133" y="1370"/>
                    <a:pt x="3132" y="1369"/>
                    <a:pt x="3131" y="1368"/>
                  </a:cubicBezTo>
                  <a:cubicBezTo>
                    <a:pt x="3129" y="1367"/>
                    <a:pt x="3129" y="1367"/>
                    <a:pt x="3129" y="1367"/>
                  </a:cubicBezTo>
                  <a:cubicBezTo>
                    <a:pt x="3127" y="1370"/>
                    <a:pt x="3127" y="1370"/>
                    <a:pt x="3127" y="1370"/>
                  </a:cubicBezTo>
                  <a:cubicBezTo>
                    <a:pt x="3129" y="1374"/>
                    <a:pt x="3129" y="1374"/>
                    <a:pt x="3129" y="1374"/>
                  </a:cubicBezTo>
                  <a:cubicBezTo>
                    <a:pt x="3140" y="1368"/>
                    <a:pt x="3140" y="1368"/>
                    <a:pt x="3140" y="1368"/>
                  </a:cubicBezTo>
                  <a:cubicBezTo>
                    <a:pt x="3141" y="1367"/>
                    <a:pt x="3142" y="1366"/>
                    <a:pt x="3142" y="1364"/>
                  </a:cubicBezTo>
                  <a:cubicBezTo>
                    <a:pt x="3142" y="1363"/>
                    <a:pt x="3142" y="1362"/>
                    <a:pt x="3140" y="1361"/>
                  </a:cubicBezTo>
                  <a:cubicBezTo>
                    <a:pt x="3140" y="1360"/>
                    <a:pt x="3140" y="1360"/>
                    <a:pt x="3140" y="1360"/>
                  </a:cubicBezTo>
                  <a:cubicBezTo>
                    <a:pt x="3137" y="1364"/>
                    <a:pt x="3137" y="1364"/>
                    <a:pt x="3137" y="1364"/>
                  </a:cubicBezTo>
                  <a:cubicBezTo>
                    <a:pt x="3139" y="1367"/>
                    <a:pt x="3139" y="1367"/>
                    <a:pt x="3139" y="1367"/>
                  </a:cubicBezTo>
                  <a:cubicBezTo>
                    <a:pt x="3154" y="1359"/>
                    <a:pt x="3154" y="1359"/>
                    <a:pt x="3154" y="1359"/>
                  </a:cubicBezTo>
                  <a:cubicBezTo>
                    <a:pt x="3155" y="1358"/>
                    <a:pt x="3156" y="1357"/>
                    <a:pt x="3156" y="1355"/>
                  </a:cubicBezTo>
                  <a:cubicBezTo>
                    <a:pt x="3156" y="1354"/>
                    <a:pt x="3155" y="1353"/>
                    <a:pt x="3154" y="1352"/>
                  </a:cubicBezTo>
                  <a:cubicBezTo>
                    <a:pt x="3151" y="1350"/>
                    <a:pt x="3151" y="1350"/>
                    <a:pt x="3151" y="1350"/>
                  </a:cubicBezTo>
                  <a:cubicBezTo>
                    <a:pt x="3149" y="1354"/>
                    <a:pt x="3149" y="1354"/>
                    <a:pt x="3149" y="1354"/>
                  </a:cubicBezTo>
                  <a:cubicBezTo>
                    <a:pt x="3151" y="1357"/>
                    <a:pt x="3151" y="1357"/>
                    <a:pt x="3151" y="1357"/>
                  </a:cubicBezTo>
                  <a:cubicBezTo>
                    <a:pt x="3167" y="1349"/>
                    <a:pt x="3167" y="1349"/>
                    <a:pt x="3167" y="1349"/>
                  </a:cubicBezTo>
                  <a:cubicBezTo>
                    <a:pt x="3168" y="1349"/>
                    <a:pt x="3169" y="1347"/>
                    <a:pt x="3169" y="1346"/>
                  </a:cubicBezTo>
                  <a:cubicBezTo>
                    <a:pt x="3169" y="1344"/>
                    <a:pt x="3168" y="1343"/>
                    <a:pt x="3167" y="1342"/>
                  </a:cubicBezTo>
                  <a:cubicBezTo>
                    <a:pt x="3165" y="1341"/>
                    <a:pt x="3165" y="1341"/>
                    <a:pt x="3165" y="1341"/>
                  </a:cubicBezTo>
                  <a:cubicBezTo>
                    <a:pt x="3163" y="1345"/>
                    <a:pt x="3163" y="1345"/>
                    <a:pt x="3163" y="1345"/>
                  </a:cubicBezTo>
                  <a:cubicBezTo>
                    <a:pt x="3165" y="1348"/>
                    <a:pt x="3165" y="1348"/>
                    <a:pt x="3165" y="1348"/>
                  </a:cubicBezTo>
                  <a:cubicBezTo>
                    <a:pt x="3178" y="1340"/>
                    <a:pt x="3178" y="1340"/>
                    <a:pt x="3178" y="1340"/>
                  </a:cubicBezTo>
                  <a:cubicBezTo>
                    <a:pt x="3179" y="1340"/>
                    <a:pt x="3180" y="1338"/>
                    <a:pt x="3180" y="1337"/>
                  </a:cubicBezTo>
                  <a:cubicBezTo>
                    <a:pt x="3180" y="1336"/>
                    <a:pt x="3179" y="1334"/>
                    <a:pt x="3178" y="1334"/>
                  </a:cubicBezTo>
                  <a:cubicBezTo>
                    <a:pt x="3178" y="1334"/>
                    <a:pt x="3178" y="1334"/>
                    <a:pt x="3178" y="1334"/>
                  </a:cubicBezTo>
                  <a:cubicBezTo>
                    <a:pt x="3176" y="1337"/>
                    <a:pt x="3176" y="1337"/>
                    <a:pt x="3176" y="1337"/>
                  </a:cubicBezTo>
                  <a:cubicBezTo>
                    <a:pt x="3179" y="1340"/>
                    <a:pt x="3179" y="1340"/>
                    <a:pt x="3179" y="1340"/>
                  </a:cubicBezTo>
                  <a:cubicBezTo>
                    <a:pt x="3189" y="1332"/>
                    <a:pt x="3189" y="1332"/>
                    <a:pt x="3189" y="1332"/>
                  </a:cubicBezTo>
                  <a:cubicBezTo>
                    <a:pt x="3189" y="1331"/>
                    <a:pt x="3190" y="1330"/>
                    <a:pt x="3190" y="1328"/>
                  </a:cubicBezTo>
                  <a:cubicBezTo>
                    <a:pt x="3190" y="1327"/>
                    <a:pt x="3189" y="1326"/>
                    <a:pt x="3188" y="1325"/>
                  </a:cubicBezTo>
                  <a:cubicBezTo>
                    <a:pt x="3186" y="1324"/>
                    <a:pt x="3186" y="1324"/>
                    <a:pt x="3186" y="1324"/>
                  </a:cubicBezTo>
                  <a:cubicBezTo>
                    <a:pt x="3183" y="1327"/>
                    <a:pt x="3183" y="1327"/>
                    <a:pt x="3183" y="1327"/>
                  </a:cubicBezTo>
                  <a:cubicBezTo>
                    <a:pt x="3184" y="1331"/>
                    <a:pt x="3184" y="1331"/>
                    <a:pt x="3184" y="1331"/>
                  </a:cubicBezTo>
                  <a:cubicBezTo>
                    <a:pt x="3205" y="1326"/>
                    <a:pt x="3205" y="1326"/>
                    <a:pt x="3205" y="1326"/>
                  </a:cubicBezTo>
                  <a:cubicBezTo>
                    <a:pt x="3206" y="1326"/>
                    <a:pt x="3208" y="1324"/>
                    <a:pt x="3208" y="1323"/>
                  </a:cubicBezTo>
                  <a:cubicBezTo>
                    <a:pt x="3208" y="1321"/>
                    <a:pt x="3207" y="1320"/>
                    <a:pt x="3206" y="1319"/>
                  </a:cubicBezTo>
                  <a:cubicBezTo>
                    <a:pt x="3201" y="1316"/>
                    <a:pt x="3201" y="1316"/>
                    <a:pt x="3201" y="1316"/>
                  </a:cubicBezTo>
                  <a:cubicBezTo>
                    <a:pt x="3199" y="1319"/>
                    <a:pt x="3199" y="1319"/>
                    <a:pt x="3199" y="1319"/>
                  </a:cubicBezTo>
                  <a:cubicBezTo>
                    <a:pt x="3200" y="1323"/>
                    <a:pt x="3200" y="1323"/>
                    <a:pt x="3200" y="1323"/>
                  </a:cubicBezTo>
                  <a:cubicBezTo>
                    <a:pt x="3214" y="1316"/>
                    <a:pt x="3214" y="1316"/>
                    <a:pt x="3214" y="1316"/>
                  </a:cubicBezTo>
                  <a:cubicBezTo>
                    <a:pt x="3215" y="1316"/>
                    <a:pt x="3216" y="1314"/>
                    <a:pt x="3216" y="1313"/>
                  </a:cubicBezTo>
                  <a:cubicBezTo>
                    <a:pt x="3216" y="1312"/>
                    <a:pt x="3216" y="1310"/>
                    <a:pt x="3214" y="1309"/>
                  </a:cubicBezTo>
                  <a:cubicBezTo>
                    <a:pt x="3213" y="1308"/>
                    <a:pt x="3213" y="1308"/>
                    <a:pt x="3213" y="1308"/>
                  </a:cubicBezTo>
                  <a:cubicBezTo>
                    <a:pt x="3211" y="1312"/>
                    <a:pt x="3211" y="1312"/>
                    <a:pt x="3211" y="1312"/>
                  </a:cubicBezTo>
                  <a:cubicBezTo>
                    <a:pt x="3212" y="1316"/>
                    <a:pt x="3212" y="1316"/>
                    <a:pt x="3212" y="1316"/>
                  </a:cubicBezTo>
                  <a:cubicBezTo>
                    <a:pt x="3228" y="1309"/>
                    <a:pt x="3228" y="1309"/>
                    <a:pt x="3228" y="1309"/>
                  </a:cubicBezTo>
                  <a:cubicBezTo>
                    <a:pt x="3229" y="1309"/>
                    <a:pt x="3230" y="1307"/>
                    <a:pt x="3231" y="1306"/>
                  </a:cubicBezTo>
                  <a:cubicBezTo>
                    <a:pt x="3231" y="1304"/>
                    <a:pt x="3230" y="1303"/>
                    <a:pt x="3229" y="1302"/>
                  </a:cubicBezTo>
                  <a:cubicBezTo>
                    <a:pt x="3223" y="1299"/>
                    <a:pt x="3223" y="1299"/>
                    <a:pt x="3223" y="1299"/>
                  </a:cubicBezTo>
                  <a:cubicBezTo>
                    <a:pt x="3221" y="1302"/>
                    <a:pt x="3221" y="1302"/>
                    <a:pt x="3221" y="1302"/>
                  </a:cubicBezTo>
                  <a:cubicBezTo>
                    <a:pt x="3222" y="1306"/>
                    <a:pt x="3222" y="1306"/>
                    <a:pt x="3222" y="1306"/>
                  </a:cubicBezTo>
                  <a:cubicBezTo>
                    <a:pt x="3242" y="1300"/>
                    <a:pt x="3242" y="1300"/>
                    <a:pt x="3242" y="1300"/>
                  </a:cubicBezTo>
                  <a:cubicBezTo>
                    <a:pt x="3243" y="1300"/>
                    <a:pt x="3244" y="1298"/>
                    <a:pt x="3245" y="1297"/>
                  </a:cubicBezTo>
                  <a:cubicBezTo>
                    <a:pt x="3245" y="1295"/>
                    <a:pt x="3244" y="1294"/>
                    <a:pt x="3243" y="1293"/>
                  </a:cubicBezTo>
                  <a:cubicBezTo>
                    <a:pt x="3236" y="1288"/>
                    <a:pt x="3236" y="1288"/>
                    <a:pt x="3236" y="1288"/>
                  </a:cubicBezTo>
                  <a:cubicBezTo>
                    <a:pt x="3234" y="1292"/>
                    <a:pt x="3234" y="1292"/>
                    <a:pt x="3234" y="1292"/>
                  </a:cubicBezTo>
                  <a:cubicBezTo>
                    <a:pt x="3234" y="1296"/>
                    <a:pt x="3234" y="1296"/>
                    <a:pt x="3234" y="1296"/>
                  </a:cubicBezTo>
                  <a:cubicBezTo>
                    <a:pt x="3250" y="1293"/>
                    <a:pt x="3250" y="1293"/>
                    <a:pt x="3250" y="1293"/>
                  </a:cubicBezTo>
                  <a:cubicBezTo>
                    <a:pt x="3252" y="1293"/>
                    <a:pt x="3253" y="1291"/>
                    <a:pt x="3253" y="1290"/>
                  </a:cubicBezTo>
                  <a:cubicBezTo>
                    <a:pt x="3254" y="1288"/>
                    <a:pt x="3253" y="1286"/>
                    <a:pt x="3251" y="1286"/>
                  </a:cubicBezTo>
                  <a:cubicBezTo>
                    <a:pt x="3250" y="1285"/>
                    <a:pt x="3250" y="1285"/>
                    <a:pt x="3250" y="1285"/>
                  </a:cubicBezTo>
                  <a:cubicBezTo>
                    <a:pt x="3248" y="1288"/>
                    <a:pt x="3248" y="1288"/>
                    <a:pt x="3248" y="1288"/>
                  </a:cubicBezTo>
                  <a:cubicBezTo>
                    <a:pt x="3251" y="1291"/>
                    <a:pt x="3251" y="1291"/>
                    <a:pt x="3251" y="1291"/>
                  </a:cubicBezTo>
                  <a:cubicBezTo>
                    <a:pt x="3251" y="1291"/>
                    <a:pt x="3254" y="1289"/>
                    <a:pt x="3257" y="1287"/>
                  </a:cubicBezTo>
                  <a:cubicBezTo>
                    <a:pt x="3258" y="1286"/>
                    <a:pt x="3259" y="1284"/>
                    <a:pt x="3261" y="1284"/>
                  </a:cubicBezTo>
                  <a:cubicBezTo>
                    <a:pt x="3261" y="1283"/>
                    <a:pt x="3262" y="1283"/>
                    <a:pt x="3262" y="1282"/>
                  </a:cubicBezTo>
                  <a:cubicBezTo>
                    <a:pt x="3262" y="1282"/>
                    <a:pt x="3262" y="1282"/>
                    <a:pt x="3262" y="1282"/>
                  </a:cubicBezTo>
                  <a:cubicBezTo>
                    <a:pt x="3263" y="1282"/>
                    <a:pt x="3263" y="1282"/>
                    <a:pt x="3263" y="1282"/>
                  </a:cubicBezTo>
                  <a:cubicBezTo>
                    <a:pt x="3263" y="1281"/>
                    <a:pt x="3263" y="1281"/>
                    <a:pt x="3263" y="1281"/>
                  </a:cubicBezTo>
                  <a:cubicBezTo>
                    <a:pt x="3263" y="1281"/>
                    <a:pt x="3263" y="1281"/>
                    <a:pt x="3263" y="1281"/>
                  </a:cubicBezTo>
                  <a:cubicBezTo>
                    <a:pt x="3264" y="1279"/>
                    <a:pt x="3264" y="1277"/>
                    <a:pt x="3262" y="1275"/>
                  </a:cubicBezTo>
                  <a:cubicBezTo>
                    <a:pt x="3261" y="1275"/>
                    <a:pt x="3261" y="1275"/>
                    <a:pt x="3261" y="1275"/>
                  </a:cubicBezTo>
                  <a:cubicBezTo>
                    <a:pt x="3259" y="1278"/>
                    <a:pt x="3259" y="1278"/>
                    <a:pt x="3259" y="1278"/>
                  </a:cubicBezTo>
                  <a:cubicBezTo>
                    <a:pt x="3262" y="1281"/>
                    <a:pt x="3262" y="1281"/>
                    <a:pt x="3262" y="1281"/>
                  </a:cubicBezTo>
                  <a:cubicBezTo>
                    <a:pt x="3272" y="1273"/>
                    <a:pt x="3272" y="1273"/>
                    <a:pt x="3272" y="1273"/>
                  </a:cubicBezTo>
                  <a:cubicBezTo>
                    <a:pt x="3273" y="1273"/>
                    <a:pt x="3274" y="1271"/>
                    <a:pt x="3273" y="1270"/>
                  </a:cubicBezTo>
                  <a:cubicBezTo>
                    <a:pt x="3273" y="1269"/>
                    <a:pt x="3273" y="1268"/>
                    <a:pt x="3272" y="1267"/>
                  </a:cubicBezTo>
                  <a:cubicBezTo>
                    <a:pt x="3271" y="1266"/>
                    <a:pt x="3271" y="1266"/>
                    <a:pt x="3271" y="1266"/>
                  </a:cubicBezTo>
                  <a:cubicBezTo>
                    <a:pt x="3269" y="1270"/>
                    <a:pt x="3269" y="1270"/>
                    <a:pt x="3269" y="1270"/>
                  </a:cubicBezTo>
                  <a:cubicBezTo>
                    <a:pt x="3270" y="1274"/>
                    <a:pt x="3270" y="1274"/>
                    <a:pt x="3270" y="1274"/>
                  </a:cubicBezTo>
                  <a:cubicBezTo>
                    <a:pt x="3290" y="1268"/>
                    <a:pt x="3290" y="1268"/>
                    <a:pt x="3290" y="1268"/>
                  </a:cubicBezTo>
                  <a:cubicBezTo>
                    <a:pt x="3292" y="1267"/>
                    <a:pt x="3293" y="1266"/>
                    <a:pt x="3293" y="1264"/>
                  </a:cubicBezTo>
                  <a:cubicBezTo>
                    <a:pt x="3293" y="1263"/>
                    <a:pt x="3292" y="1261"/>
                    <a:pt x="3291" y="1260"/>
                  </a:cubicBezTo>
                  <a:cubicBezTo>
                    <a:pt x="3289" y="1259"/>
                    <a:pt x="3289" y="1259"/>
                    <a:pt x="3289" y="1259"/>
                  </a:cubicBezTo>
                  <a:cubicBezTo>
                    <a:pt x="3287" y="1262"/>
                    <a:pt x="3287" y="1262"/>
                    <a:pt x="3287" y="1262"/>
                  </a:cubicBezTo>
                  <a:cubicBezTo>
                    <a:pt x="3290" y="1265"/>
                    <a:pt x="3290" y="1265"/>
                    <a:pt x="3290" y="1265"/>
                  </a:cubicBezTo>
                  <a:cubicBezTo>
                    <a:pt x="3299" y="1253"/>
                    <a:pt x="3299" y="1253"/>
                    <a:pt x="3299" y="1253"/>
                  </a:cubicBezTo>
                  <a:cubicBezTo>
                    <a:pt x="3299" y="1252"/>
                    <a:pt x="3299" y="1251"/>
                    <a:pt x="3299" y="1250"/>
                  </a:cubicBezTo>
                  <a:cubicBezTo>
                    <a:pt x="3299" y="1249"/>
                    <a:pt x="3298" y="1248"/>
                    <a:pt x="3297" y="1247"/>
                  </a:cubicBezTo>
                  <a:cubicBezTo>
                    <a:pt x="3297" y="1247"/>
                    <a:pt x="3297" y="1247"/>
                    <a:pt x="3297" y="1247"/>
                  </a:cubicBezTo>
                  <a:cubicBezTo>
                    <a:pt x="3295" y="1250"/>
                    <a:pt x="3295" y="1250"/>
                    <a:pt x="3295" y="1250"/>
                  </a:cubicBezTo>
                  <a:cubicBezTo>
                    <a:pt x="3297" y="1254"/>
                    <a:pt x="3297" y="1254"/>
                    <a:pt x="3297" y="1254"/>
                  </a:cubicBezTo>
                  <a:cubicBezTo>
                    <a:pt x="3313" y="1244"/>
                    <a:pt x="3313" y="1244"/>
                    <a:pt x="3313" y="1244"/>
                  </a:cubicBezTo>
                  <a:cubicBezTo>
                    <a:pt x="3315" y="1243"/>
                    <a:pt x="3315" y="1242"/>
                    <a:pt x="3315" y="1240"/>
                  </a:cubicBezTo>
                  <a:cubicBezTo>
                    <a:pt x="3315" y="1239"/>
                    <a:pt x="3315" y="1238"/>
                    <a:pt x="3314" y="1237"/>
                  </a:cubicBezTo>
                  <a:cubicBezTo>
                    <a:pt x="3314" y="1237"/>
                    <a:pt x="3314" y="1237"/>
                    <a:pt x="3314" y="1237"/>
                  </a:cubicBezTo>
                  <a:cubicBezTo>
                    <a:pt x="3311" y="1240"/>
                    <a:pt x="3311" y="1240"/>
                    <a:pt x="3311" y="1240"/>
                  </a:cubicBezTo>
                  <a:cubicBezTo>
                    <a:pt x="3313" y="1244"/>
                    <a:pt x="3313" y="1244"/>
                    <a:pt x="3313" y="1244"/>
                  </a:cubicBezTo>
                  <a:cubicBezTo>
                    <a:pt x="3324" y="1238"/>
                    <a:pt x="3324" y="1238"/>
                    <a:pt x="3324" y="1238"/>
                  </a:cubicBezTo>
                  <a:cubicBezTo>
                    <a:pt x="3325" y="1237"/>
                    <a:pt x="3326" y="1236"/>
                    <a:pt x="3326" y="1234"/>
                  </a:cubicBezTo>
                  <a:cubicBezTo>
                    <a:pt x="3326" y="1233"/>
                    <a:pt x="3325" y="1232"/>
                    <a:pt x="3324" y="1231"/>
                  </a:cubicBezTo>
                  <a:cubicBezTo>
                    <a:pt x="3324" y="1231"/>
                    <a:pt x="3324" y="1231"/>
                    <a:pt x="3324" y="1231"/>
                  </a:cubicBezTo>
                  <a:cubicBezTo>
                    <a:pt x="3322" y="1234"/>
                    <a:pt x="3322" y="1234"/>
                    <a:pt x="3322" y="1234"/>
                  </a:cubicBezTo>
                  <a:cubicBezTo>
                    <a:pt x="3325" y="1236"/>
                    <a:pt x="3325" y="1236"/>
                    <a:pt x="3325" y="1236"/>
                  </a:cubicBezTo>
                  <a:cubicBezTo>
                    <a:pt x="3322" y="1234"/>
                    <a:pt x="3322" y="1234"/>
                    <a:pt x="3322" y="1234"/>
                  </a:cubicBezTo>
                  <a:cubicBezTo>
                    <a:pt x="3324" y="1237"/>
                    <a:pt x="3324" y="1237"/>
                    <a:pt x="3324" y="1237"/>
                  </a:cubicBezTo>
                  <a:cubicBezTo>
                    <a:pt x="3325" y="1237"/>
                    <a:pt x="3325" y="1237"/>
                    <a:pt x="3325" y="1236"/>
                  </a:cubicBezTo>
                  <a:cubicBezTo>
                    <a:pt x="3322" y="1234"/>
                    <a:pt x="3322" y="1234"/>
                    <a:pt x="3322" y="1234"/>
                  </a:cubicBezTo>
                  <a:cubicBezTo>
                    <a:pt x="3324" y="1237"/>
                    <a:pt x="3324" y="1237"/>
                    <a:pt x="3324" y="1237"/>
                  </a:cubicBezTo>
                  <a:cubicBezTo>
                    <a:pt x="3322" y="1234"/>
                    <a:pt x="3322" y="1234"/>
                    <a:pt x="3322" y="1234"/>
                  </a:cubicBezTo>
                  <a:cubicBezTo>
                    <a:pt x="3324" y="1237"/>
                    <a:pt x="3324" y="1237"/>
                    <a:pt x="3324" y="1237"/>
                  </a:cubicBezTo>
                  <a:cubicBezTo>
                    <a:pt x="3324" y="1237"/>
                    <a:pt x="3324" y="1237"/>
                    <a:pt x="3324" y="1237"/>
                  </a:cubicBezTo>
                  <a:cubicBezTo>
                    <a:pt x="3322" y="1234"/>
                    <a:pt x="3322" y="1234"/>
                    <a:pt x="3322" y="1234"/>
                  </a:cubicBezTo>
                  <a:cubicBezTo>
                    <a:pt x="3324" y="1237"/>
                    <a:pt x="3324" y="1237"/>
                    <a:pt x="3324" y="1237"/>
                  </a:cubicBezTo>
                  <a:cubicBezTo>
                    <a:pt x="3323" y="1236"/>
                    <a:pt x="3323" y="1236"/>
                    <a:pt x="3323" y="1236"/>
                  </a:cubicBezTo>
                  <a:cubicBezTo>
                    <a:pt x="3324" y="1238"/>
                    <a:pt x="3324" y="1238"/>
                    <a:pt x="3324" y="1238"/>
                  </a:cubicBezTo>
                  <a:cubicBezTo>
                    <a:pt x="3324" y="1237"/>
                    <a:pt x="3324" y="1237"/>
                    <a:pt x="3324" y="1237"/>
                  </a:cubicBezTo>
                  <a:cubicBezTo>
                    <a:pt x="3323" y="1236"/>
                    <a:pt x="3323" y="1236"/>
                    <a:pt x="3323" y="1236"/>
                  </a:cubicBezTo>
                  <a:cubicBezTo>
                    <a:pt x="3324" y="1238"/>
                    <a:pt x="3324" y="1238"/>
                    <a:pt x="3324" y="1238"/>
                  </a:cubicBezTo>
                  <a:cubicBezTo>
                    <a:pt x="3324" y="1238"/>
                    <a:pt x="3324" y="1237"/>
                    <a:pt x="3325" y="1237"/>
                  </a:cubicBezTo>
                  <a:cubicBezTo>
                    <a:pt x="3326" y="1236"/>
                    <a:pt x="3330" y="1235"/>
                    <a:pt x="3333" y="1233"/>
                  </a:cubicBezTo>
                  <a:cubicBezTo>
                    <a:pt x="3334" y="1233"/>
                    <a:pt x="3336" y="1232"/>
                    <a:pt x="3337" y="1231"/>
                  </a:cubicBezTo>
                  <a:cubicBezTo>
                    <a:pt x="3337" y="1231"/>
                    <a:pt x="3338" y="1231"/>
                    <a:pt x="3338" y="1231"/>
                  </a:cubicBezTo>
                  <a:cubicBezTo>
                    <a:pt x="3339" y="1230"/>
                    <a:pt x="3339" y="1230"/>
                    <a:pt x="3339" y="1230"/>
                  </a:cubicBezTo>
                  <a:cubicBezTo>
                    <a:pt x="3339" y="1230"/>
                    <a:pt x="3339" y="1230"/>
                    <a:pt x="3339" y="1230"/>
                  </a:cubicBezTo>
                  <a:cubicBezTo>
                    <a:pt x="3339" y="1230"/>
                    <a:pt x="3339" y="1230"/>
                    <a:pt x="3339" y="1230"/>
                  </a:cubicBezTo>
                  <a:cubicBezTo>
                    <a:pt x="3340" y="1230"/>
                    <a:pt x="3340" y="1229"/>
                    <a:pt x="3340" y="1229"/>
                  </a:cubicBezTo>
                  <a:cubicBezTo>
                    <a:pt x="3341" y="1227"/>
                    <a:pt x="3341" y="1225"/>
                    <a:pt x="3339" y="1223"/>
                  </a:cubicBezTo>
                  <a:cubicBezTo>
                    <a:pt x="3337" y="1222"/>
                    <a:pt x="3337" y="1222"/>
                    <a:pt x="3337" y="1222"/>
                  </a:cubicBezTo>
                  <a:cubicBezTo>
                    <a:pt x="3335" y="1226"/>
                    <a:pt x="3335" y="1226"/>
                    <a:pt x="3335" y="1226"/>
                  </a:cubicBezTo>
                  <a:cubicBezTo>
                    <a:pt x="3337" y="1229"/>
                    <a:pt x="3337" y="1229"/>
                    <a:pt x="3337" y="1229"/>
                  </a:cubicBezTo>
                  <a:cubicBezTo>
                    <a:pt x="3348" y="1223"/>
                    <a:pt x="3348" y="1223"/>
                    <a:pt x="3348" y="1223"/>
                  </a:cubicBezTo>
                  <a:cubicBezTo>
                    <a:pt x="3349" y="1223"/>
                    <a:pt x="3350" y="1221"/>
                    <a:pt x="3350" y="1220"/>
                  </a:cubicBezTo>
                  <a:cubicBezTo>
                    <a:pt x="3350" y="1219"/>
                    <a:pt x="3349" y="1217"/>
                    <a:pt x="3348" y="1216"/>
                  </a:cubicBezTo>
                  <a:cubicBezTo>
                    <a:pt x="3348" y="1216"/>
                    <a:pt x="3348" y="1216"/>
                    <a:pt x="3348" y="1216"/>
                  </a:cubicBezTo>
                  <a:cubicBezTo>
                    <a:pt x="3346" y="1220"/>
                    <a:pt x="3346" y="1220"/>
                    <a:pt x="3346" y="1220"/>
                  </a:cubicBezTo>
                  <a:cubicBezTo>
                    <a:pt x="3348" y="1223"/>
                    <a:pt x="3348" y="1223"/>
                    <a:pt x="3348" y="1223"/>
                  </a:cubicBezTo>
                  <a:cubicBezTo>
                    <a:pt x="3364" y="1213"/>
                    <a:pt x="3364" y="1213"/>
                    <a:pt x="3364" y="1213"/>
                  </a:cubicBezTo>
                  <a:cubicBezTo>
                    <a:pt x="3365" y="1212"/>
                    <a:pt x="3366" y="1211"/>
                    <a:pt x="3366" y="1209"/>
                  </a:cubicBezTo>
                  <a:cubicBezTo>
                    <a:pt x="3366" y="1208"/>
                    <a:pt x="3365" y="1207"/>
                    <a:pt x="3364" y="1206"/>
                  </a:cubicBezTo>
                  <a:cubicBezTo>
                    <a:pt x="3360" y="1203"/>
                    <a:pt x="3360" y="1203"/>
                    <a:pt x="3360" y="1203"/>
                  </a:cubicBezTo>
                  <a:cubicBezTo>
                    <a:pt x="3358" y="1207"/>
                    <a:pt x="3358" y="1207"/>
                    <a:pt x="3358" y="1207"/>
                  </a:cubicBezTo>
                  <a:cubicBezTo>
                    <a:pt x="3359" y="1211"/>
                    <a:pt x="3359" y="1211"/>
                    <a:pt x="3359" y="1211"/>
                  </a:cubicBezTo>
                  <a:cubicBezTo>
                    <a:pt x="3378" y="1203"/>
                    <a:pt x="3378" y="1203"/>
                    <a:pt x="3378" y="1203"/>
                  </a:cubicBezTo>
                  <a:cubicBezTo>
                    <a:pt x="3379" y="1203"/>
                    <a:pt x="3380" y="1202"/>
                    <a:pt x="3380" y="1200"/>
                  </a:cubicBezTo>
                  <a:cubicBezTo>
                    <a:pt x="3381" y="1198"/>
                    <a:pt x="3380" y="1197"/>
                    <a:pt x="3378" y="1196"/>
                  </a:cubicBezTo>
                  <a:cubicBezTo>
                    <a:pt x="3378" y="1196"/>
                    <a:pt x="3378" y="1196"/>
                    <a:pt x="3378" y="1196"/>
                  </a:cubicBezTo>
                  <a:cubicBezTo>
                    <a:pt x="3376" y="1199"/>
                    <a:pt x="3376" y="1199"/>
                    <a:pt x="3376" y="1199"/>
                  </a:cubicBezTo>
                  <a:cubicBezTo>
                    <a:pt x="3379" y="1202"/>
                    <a:pt x="3379" y="1202"/>
                    <a:pt x="3379" y="1202"/>
                  </a:cubicBezTo>
                  <a:cubicBezTo>
                    <a:pt x="3389" y="1193"/>
                    <a:pt x="3389" y="1193"/>
                    <a:pt x="3389" y="1193"/>
                  </a:cubicBezTo>
                  <a:cubicBezTo>
                    <a:pt x="3390" y="1193"/>
                    <a:pt x="3390" y="1191"/>
                    <a:pt x="3390" y="1190"/>
                  </a:cubicBezTo>
                  <a:cubicBezTo>
                    <a:pt x="3390" y="1189"/>
                    <a:pt x="3389" y="1188"/>
                    <a:pt x="3388" y="1187"/>
                  </a:cubicBezTo>
                  <a:cubicBezTo>
                    <a:pt x="3386" y="1186"/>
                    <a:pt x="3386" y="1186"/>
                    <a:pt x="3386" y="1186"/>
                  </a:cubicBezTo>
                  <a:cubicBezTo>
                    <a:pt x="3384" y="1189"/>
                    <a:pt x="3384" y="1189"/>
                    <a:pt x="3384" y="1189"/>
                  </a:cubicBezTo>
                  <a:cubicBezTo>
                    <a:pt x="3385" y="1193"/>
                    <a:pt x="3385" y="1193"/>
                    <a:pt x="3385" y="1193"/>
                  </a:cubicBezTo>
                  <a:cubicBezTo>
                    <a:pt x="3398" y="1188"/>
                    <a:pt x="3398" y="1188"/>
                    <a:pt x="3398" y="1188"/>
                  </a:cubicBezTo>
                  <a:cubicBezTo>
                    <a:pt x="3399" y="1188"/>
                    <a:pt x="3400" y="1187"/>
                    <a:pt x="3400" y="1185"/>
                  </a:cubicBezTo>
                  <a:cubicBezTo>
                    <a:pt x="3401" y="1184"/>
                    <a:pt x="3400" y="1182"/>
                    <a:pt x="3398" y="1181"/>
                  </a:cubicBezTo>
                  <a:cubicBezTo>
                    <a:pt x="3398" y="1181"/>
                    <a:pt x="3398" y="1181"/>
                    <a:pt x="3398" y="1181"/>
                  </a:cubicBezTo>
                  <a:cubicBezTo>
                    <a:pt x="3396" y="1184"/>
                    <a:pt x="3396" y="1184"/>
                    <a:pt x="3396" y="1184"/>
                  </a:cubicBezTo>
                  <a:cubicBezTo>
                    <a:pt x="3397" y="1188"/>
                    <a:pt x="3397" y="1188"/>
                    <a:pt x="3397" y="1188"/>
                  </a:cubicBezTo>
                  <a:cubicBezTo>
                    <a:pt x="3414" y="1181"/>
                    <a:pt x="3414" y="1181"/>
                    <a:pt x="3414" y="1181"/>
                  </a:cubicBezTo>
                  <a:cubicBezTo>
                    <a:pt x="3416" y="1180"/>
                    <a:pt x="3417" y="1179"/>
                    <a:pt x="3417" y="1178"/>
                  </a:cubicBezTo>
                  <a:cubicBezTo>
                    <a:pt x="3417" y="1176"/>
                    <a:pt x="3416" y="1175"/>
                    <a:pt x="3415" y="1174"/>
                  </a:cubicBezTo>
                  <a:cubicBezTo>
                    <a:pt x="3413" y="1173"/>
                    <a:pt x="3413" y="1173"/>
                    <a:pt x="3413" y="1173"/>
                  </a:cubicBezTo>
                  <a:cubicBezTo>
                    <a:pt x="3411" y="1176"/>
                    <a:pt x="3411" y="1176"/>
                    <a:pt x="3411" y="1176"/>
                  </a:cubicBezTo>
                  <a:cubicBezTo>
                    <a:pt x="3414" y="1178"/>
                    <a:pt x="3414" y="1178"/>
                    <a:pt x="3414" y="1178"/>
                  </a:cubicBezTo>
                  <a:cubicBezTo>
                    <a:pt x="3411" y="1176"/>
                    <a:pt x="3411" y="1176"/>
                    <a:pt x="3411" y="1176"/>
                  </a:cubicBezTo>
                  <a:cubicBezTo>
                    <a:pt x="3414" y="1179"/>
                    <a:pt x="3414" y="1179"/>
                    <a:pt x="3414" y="1179"/>
                  </a:cubicBezTo>
                  <a:cubicBezTo>
                    <a:pt x="3414" y="1179"/>
                    <a:pt x="3414" y="1179"/>
                    <a:pt x="3414" y="1178"/>
                  </a:cubicBezTo>
                  <a:cubicBezTo>
                    <a:pt x="3411" y="1176"/>
                    <a:pt x="3411" y="1176"/>
                    <a:pt x="3411" y="1176"/>
                  </a:cubicBezTo>
                  <a:cubicBezTo>
                    <a:pt x="3414" y="1179"/>
                    <a:pt x="3414" y="1179"/>
                    <a:pt x="3414" y="1179"/>
                  </a:cubicBezTo>
                  <a:cubicBezTo>
                    <a:pt x="3411" y="1176"/>
                    <a:pt x="3411" y="1176"/>
                    <a:pt x="3411" y="1176"/>
                  </a:cubicBezTo>
                  <a:cubicBezTo>
                    <a:pt x="3413" y="1179"/>
                    <a:pt x="3413" y="1179"/>
                    <a:pt x="3413" y="1179"/>
                  </a:cubicBezTo>
                  <a:cubicBezTo>
                    <a:pt x="3414" y="1179"/>
                    <a:pt x="3414" y="1179"/>
                    <a:pt x="3414" y="1179"/>
                  </a:cubicBezTo>
                  <a:cubicBezTo>
                    <a:pt x="3411" y="1176"/>
                    <a:pt x="3411" y="1176"/>
                    <a:pt x="3411" y="1176"/>
                  </a:cubicBezTo>
                  <a:cubicBezTo>
                    <a:pt x="3413" y="1179"/>
                    <a:pt x="3413" y="1179"/>
                    <a:pt x="3413" y="1179"/>
                  </a:cubicBezTo>
                  <a:cubicBezTo>
                    <a:pt x="3412" y="1177"/>
                    <a:pt x="3412" y="1177"/>
                    <a:pt x="3412" y="1177"/>
                  </a:cubicBezTo>
                  <a:cubicBezTo>
                    <a:pt x="3413" y="1179"/>
                    <a:pt x="3413" y="1179"/>
                    <a:pt x="3413" y="1179"/>
                  </a:cubicBezTo>
                  <a:cubicBezTo>
                    <a:pt x="3413" y="1179"/>
                    <a:pt x="3413" y="1179"/>
                    <a:pt x="3413" y="1179"/>
                  </a:cubicBezTo>
                  <a:cubicBezTo>
                    <a:pt x="3412" y="1177"/>
                    <a:pt x="3412" y="1177"/>
                    <a:pt x="3412" y="1177"/>
                  </a:cubicBezTo>
                  <a:cubicBezTo>
                    <a:pt x="3413" y="1179"/>
                    <a:pt x="3413" y="1179"/>
                    <a:pt x="3413" y="1179"/>
                  </a:cubicBezTo>
                  <a:cubicBezTo>
                    <a:pt x="3413" y="1179"/>
                    <a:pt x="3413" y="1179"/>
                    <a:pt x="3413" y="1179"/>
                  </a:cubicBezTo>
                  <a:cubicBezTo>
                    <a:pt x="3414" y="1179"/>
                    <a:pt x="3415" y="1178"/>
                    <a:pt x="3417" y="1178"/>
                  </a:cubicBezTo>
                  <a:cubicBezTo>
                    <a:pt x="3419" y="1176"/>
                    <a:pt x="3422" y="1174"/>
                    <a:pt x="3425" y="1173"/>
                  </a:cubicBezTo>
                  <a:cubicBezTo>
                    <a:pt x="3426" y="1172"/>
                    <a:pt x="3427" y="1172"/>
                    <a:pt x="3428" y="1171"/>
                  </a:cubicBezTo>
                  <a:cubicBezTo>
                    <a:pt x="3429" y="1171"/>
                    <a:pt x="3429" y="1171"/>
                    <a:pt x="3430" y="1170"/>
                  </a:cubicBezTo>
                  <a:cubicBezTo>
                    <a:pt x="3430" y="1170"/>
                    <a:pt x="3430" y="1170"/>
                    <a:pt x="3430" y="1170"/>
                  </a:cubicBezTo>
                  <a:cubicBezTo>
                    <a:pt x="3430" y="1170"/>
                    <a:pt x="3430" y="1170"/>
                    <a:pt x="3430" y="1170"/>
                  </a:cubicBezTo>
                  <a:cubicBezTo>
                    <a:pt x="3431" y="1170"/>
                    <a:pt x="3431" y="1170"/>
                    <a:pt x="3431" y="1170"/>
                  </a:cubicBezTo>
                  <a:cubicBezTo>
                    <a:pt x="3431" y="1170"/>
                    <a:pt x="3431" y="1169"/>
                    <a:pt x="3431" y="1169"/>
                  </a:cubicBezTo>
                  <a:cubicBezTo>
                    <a:pt x="3432" y="1168"/>
                    <a:pt x="3432" y="1167"/>
                    <a:pt x="3432" y="1166"/>
                  </a:cubicBezTo>
                  <a:cubicBezTo>
                    <a:pt x="3432" y="1165"/>
                    <a:pt x="3431" y="1164"/>
                    <a:pt x="3430" y="1163"/>
                  </a:cubicBezTo>
                  <a:cubicBezTo>
                    <a:pt x="3428" y="1162"/>
                    <a:pt x="3428" y="1162"/>
                    <a:pt x="3428" y="1162"/>
                  </a:cubicBezTo>
                  <a:cubicBezTo>
                    <a:pt x="3425" y="1165"/>
                    <a:pt x="3425" y="1165"/>
                    <a:pt x="3425" y="1165"/>
                  </a:cubicBezTo>
                  <a:cubicBezTo>
                    <a:pt x="3427" y="1169"/>
                    <a:pt x="3427" y="1169"/>
                    <a:pt x="3427" y="1169"/>
                  </a:cubicBezTo>
                  <a:cubicBezTo>
                    <a:pt x="3442" y="1161"/>
                    <a:pt x="3442" y="1161"/>
                    <a:pt x="3442" y="1161"/>
                  </a:cubicBezTo>
                  <a:cubicBezTo>
                    <a:pt x="3443" y="1160"/>
                    <a:pt x="3444" y="1159"/>
                    <a:pt x="3444" y="1157"/>
                  </a:cubicBezTo>
                  <a:cubicBezTo>
                    <a:pt x="3444" y="1156"/>
                    <a:pt x="3443" y="1154"/>
                    <a:pt x="3442" y="1154"/>
                  </a:cubicBezTo>
                  <a:cubicBezTo>
                    <a:pt x="3440" y="1153"/>
                    <a:pt x="3440" y="1153"/>
                    <a:pt x="3440" y="1153"/>
                  </a:cubicBezTo>
                  <a:cubicBezTo>
                    <a:pt x="3438" y="1156"/>
                    <a:pt x="3438" y="1156"/>
                    <a:pt x="3438" y="1156"/>
                  </a:cubicBezTo>
                  <a:cubicBezTo>
                    <a:pt x="3440" y="1160"/>
                    <a:pt x="3440" y="1160"/>
                    <a:pt x="3440" y="1160"/>
                  </a:cubicBezTo>
                  <a:cubicBezTo>
                    <a:pt x="3451" y="1154"/>
                    <a:pt x="3451" y="1154"/>
                    <a:pt x="3451" y="1154"/>
                  </a:cubicBezTo>
                  <a:cubicBezTo>
                    <a:pt x="3452" y="1153"/>
                    <a:pt x="3453" y="1152"/>
                    <a:pt x="3453" y="1151"/>
                  </a:cubicBezTo>
                  <a:cubicBezTo>
                    <a:pt x="3453" y="1149"/>
                    <a:pt x="3453" y="1148"/>
                    <a:pt x="3451" y="1147"/>
                  </a:cubicBezTo>
                  <a:cubicBezTo>
                    <a:pt x="3450" y="1146"/>
                    <a:pt x="3450" y="1146"/>
                    <a:pt x="3450" y="1146"/>
                  </a:cubicBezTo>
                  <a:cubicBezTo>
                    <a:pt x="3448" y="1149"/>
                    <a:pt x="3448" y="1149"/>
                    <a:pt x="3448" y="1149"/>
                  </a:cubicBezTo>
                  <a:cubicBezTo>
                    <a:pt x="3449" y="1153"/>
                    <a:pt x="3449" y="1153"/>
                    <a:pt x="3449" y="1153"/>
                  </a:cubicBezTo>
                  <a:cubicBezTo>
                    <a:pt x="3466" y="1147"/>
                    <a:pt x="3466" y="1147"/>
                    <a:pt x="3466" y="1147"/>
                  </a:cubicBezTo>
                  <a:cubicBezTo>
                    <a:pt x="3468" y="1146"/>
                    <a:pt x="3469" y="1145"/>
                    <a:pt x="3469" y="1143"/>
                  </a:cubicBezTo>
                  <a:cubicBezTo>
                    <a:pt x="3469" y="1142"/>
                    <a:pt x="3468" y="1140"/>
                    <a:pt x="3467" y="1140"/>
                  </a:cubicBezTo>
                  <a:cubicBezTo>
                    <a:pt x="3466" y="1139"/>
                    <a:pt x="3466" y="1139"/>
                    <a:pt x="3466" y="1139"/>
                  </a:cubicBezTo>
                  <a:cubicBezTo>
                    <a:pt x="3464" y="1142"/>
                    <a:pt x="3464" y="1142"/>
                    <a:pt x="3464" y="1142"/>
                  </a:cubicBezTo>
                  <a:cubicBezTo>
                    <a:pt x="3466" y="1146"/>
                    <a:pt x="3466" y="1146"/>
                    <a:pt x="3466" y="1146"/>
                  </a:cubicBezTo>
                  <a:cubicBezTo>
                    <a:pt x="3482" y="1136"/>
                    <a:pt x="3482" y="1136"/>
                    <a:pt x="3482" y="1136"/>
                  </a:cubicBezTo>
                  <a:cubicBezTo>
                    <a:pt x="3483" y="1135"/>
                    <a:pt x="3483" y="1134"/>
                    <a:pt x="3483" y="1133"/>
                  </a:cubicBezTo>
                  <a:cubicBezTo>
                    <a:pt x="3483" y="1131"/>
                    <a:pt x="3483" y="1130"/>
                    <a:pt x="3482" y="1129"/>
                  </a:cubicBezTo>
                  <a:cubicBezTo>
                    <a:pt x="3479" y="1127"/>
                    <a:pt x="3479" y="1127"/>
                    <a:pt x="3479" y="1127"/>
                  </a:cubicBezTo>
                  <a:cubicBezTo>
                    <a:pt x="3476" y="1131"/>
                    <a:pt x="3476" y="1131"/>
                    <a:pt x="3476" y="1131"/>
                  </a:cubicBezTo>
                  <a:cubicBezTo>
                    <a:pt x="3478" y="1134"/>
                    <a:pt x="3478" y="1134"/>
                    <a:pt x="3478" y="1134"/>
                  </a:cubicBezTo>
                  <a:cubicBezTo>
                    <a:pt x="3492" y="1128"/>
                    <a:pt x="3492" y="1128"/>
                    <a:pt x="3492" y="1128"/>
                  </a:cubicBezTo>
                  <a:cubicBezTo>
                    <a:pt x="3493" y="1127"/>
                    <a:pt x="3494" y="1126"/>
                    <a:pt x="3494" y="1125"/>
                  </a:cubicBezTo>
                  <a:cubicBezTo>
                    <a:pt x="3494" y="1123"/>
                    <a:pt x="3494" y="1122"/>
                    <a:pt x="3492" y="1121"/>
                  </a:cubicBezTo>
                  <a:cubicBezTo>
                    <a:pt x="3490" y="1120"/>
                    <a:pt x="3490" y="1120"/>
                    <a:pt x="3490" y="1120"/>
                  </a:cubicBezTo>
                  <a:cubicBezTo>
                    <a:pt x="3488" y="1123"/>
                    <a:pt x="3488" y="1123"/>
                    <a:pt x="3488" y="1123"/>
                  </a:cubicBezTo>
                  <a:cubicBezTo>
                    <a:pt x="3492" y="1125"/>
                    <a:pt x="3492" y="1125"/>
                    <a:pt x="3492" y="1125"/>
                  </a:cubicBezTo>
                  <a:cubicBezTo>
                    <a:pt x="3488" y="1123"/>
                    <a:pt x="3488" y="1123"/>
                    <a:pt x="3488" y="1123"/>
                  </a:cubicBezTo>
                  <a:cubicBezTo>
                    <a:pt x="3491" y="1126"/>
                    <a:pt x="3491" y="1126"/>
                    <a:pt x="3491" y="1126"/>
                  </a:cubicBezTo>
                  <a:cubicBezTo>
                    <a:pt x="3491" y="1126"/>
                    <a:pt x="3491" y="1126"/>
                    <a:pt x="3492" y="1125"/>
                  </a:cubicBezTo>
                  <a:cubicBezTo>
                    <a:pt x="3488" y="1123"/>
                    <a:pt x="3488" y="1123"/>
                    <a:pt x="3488" y="1123"/>
                  </a:cubicBezTo>
                  <a:cubicBezTo>
                    <a:pt x="3491" y="1126"/>
                    <a:pt x="3491" y="1126"/>
                    <a:pt x="3491" y="1126"/>
                  </a:cubicBezTo>
                  <a:cubicBezTo>
                    <a:pt x="3488" y="1123"/>
                    <a:pt x="3488" y="1123"/>
                    <a:pt x="3488" y="1123"/>
                  </a:cubicBezTo>
                  <a:cubicBezTo>
                    <a:pt x="3490" y="1127"/>
                    <a:pt x="3490" y="1127"/>
                    <a:pt x="3490" y="1127"/>
                  </a:cubicBezTo>
                  <a:cubicBezTo>
                    <a:pt x="3490" y="1127"/>
                    <a:pt x="3490" y="1127"/>
                    <a:pt x="3491" y="1126"/>
                  </a:cubicBezTo>
                  <a:cubicBezTo>
                    <a:pt x="3488" y="1123"/>
                    <a:pt x="3488" y="1123"/>
                    <a:pt x="3488" y="1123"/>
                  </a:cubicBezTo>
                  <a:cubicBezTo>
                    <a:pt x="3490" y="1127"/>
                    <a:pt x="3490" y="1127"/>
                    <a:pt x="3490" y="1127"/>
                  </a:cubicBezTo>
                  <a:cubicBezTo>
                    <a:pt x="3488" y="1123"/>
                    <a:pt x="3488" y="1123"/>
                    <a:pt x="3488" y="1123"/>
                  </a:cubicBezTo>
                  <a:cubicBezTo>
                    <a:pt x="3490" y="1127"/>
                    <a:pt x="3490" y="1127"/>
                    <a:pt x="3490" y="1127"/>
                  </a:cubicBezTo>
                  <a:cubicBezTo>
                    <a:pt x="3490" y="1127"/>
                    <a:pt x="3490" y="1127"/>
                    <a:pt x="3490" y="1127"/>
                  </a:cubicBezTo>
                  <a:cubicBezTo>
                    <a:pt x="3488" y="1123"/>
                    <a:pt x="3488" y="1123"/>
                    <a:pt x="3488" y="1123"/>
                  </a:cubicBezTo>
                  <a:cubicBezTo>
                    <a:pt x="3490" y="1127"/>
                    <a:pt x="3490" y="1127"/>
                    <a:pt x="3490" y="1127"/>
                  </a:cubicBezTo>
                  <a:cubicBezTo>
                    <a:pt x="3488" y="1123"/>
                    <a:pt x="3488" y="1123"/>
                    <a:pt x="3488" y="1123"/>
                  </a:cubicBezTo>
                  <a:cubicBezTo>
                    <a:pt x="3490" y="1127"/>
                    <a:pt x="3490" y="1127"/>
                    <a:pt x="3490" y="1127"/>
                  </a:cubicBezTo>
                  <a:cubicBezTo>
                    <a:pt x="3490" y="1127"/>
                    <a:pt x="3490" y="1127"/>
                    <a:pt x="3490" y="1127"/>
                  </a:cubicBezTo>
                  <a:cubicBezTo>
                    <a:pt x="3488" y="1123"/>
                    <a:pt x="3488" y="1123"/>
                    <a:pt x="3488" y="1123"/>
                  </a:cubicBezTo>
                  <a:cubicBezTo>
                    <a:pt x="3490" y="1127"/>
                    <a:pt x="3490" y="1127"/>
                    <a:pt x="3490" y="1127"/>
                  </a:cubicBezTo>
                  <a:cubicBezTo>
                    <a:pt x="3489" y="1125"/>
                    <a:pt x="3489" y="1125"/>
                    <a:pt x="3489" y="1125"/>
                  </a:cubicBezTo>
                  <a:cubicBezTo>
                    <a:pt x="3490" y="1127"/>
                    <a:pt x="3490" y="1127"/>
                    <a:pt x="3490" y="1127"/>
                  </a:cubicBezTo>
                  <a:cubicBezTo>
                    <a:pt x="3490" y="1127"/>
                    <a:pt x="3490" y="1127"/>
                    <a:pt x="3490" y="1127"/>
                  </a:cubicBezTo>
                  <a:cubicBezTo>
                    <a:pt x="3489" y="1125"/>
                    <a:pt x="3489" y="1125"/>
                    <a:pt x="3489" y="1125"/>
                  </a:cubicBezTo>
                  <a:cubicBezTo>
                    <a:pt x="3490" y="1127"/>
                    <a:pt x="3490" y="1127"/>
                    <a:pt x="3490" y="1127"/>
                  </a:cubicBezTo>
                  <a:cubicBezTo>
                    <a:pt x="3490" y="1127"/>
                    <a:pt x="3494" y="1126"/>
                    <a:pt x="3497" y="1125"/>
                  </a:cubicBezTo>
                  <a:cubicBezTo>
                    <a:pt x="3499" y="1124"/>
                    <a:pt x="3501" y="1124"/>
                    <a:pt x="3502" y="1123"/>
                  </a:cubicBezTo>
                  <a:cubicBezTo>
                    <a:pt x="3503" y="1123"/>
                    <a:pt x="3504" y="1123"/>
                    <a:pt x="3504" y="1122"/>
                  </a:cubicBezTo>
                  <a:cubicBezTo>
                    <a:pt x="3505" y="1122"/>
                    <a:pt x="3505" y="1122"/>
                    <a:pt x="3505" y="1122"/>
                  </a:cubicBezTo>
                  <a:cubicBezTo>
                    <a:pt x="3506" y="1122"/>
                    <a:pt x="3506" y="1122"/>
                    <a:pt x="3506" y="1122"/>
                  </a:cubicBezTo>
                  <a:cubicBezTo>
                    <a:pt x="3506" y="1122"/>
                    <a:pt x="3506" y="1122"/>
                    <a:pt x="3506" y="1122"/>
                  </a:cubicBezTo>
                  <a:cubicBezTo>
                    <a:pt x="3506" y="1121"/>
                    <a:pt x="3507" y="1121"/>
                    <a:pt x="3507" y="1120"/>
                  </a:cubicBezTo>
                  <a:cubicBezTo>
                    <a:pt x="3508" y="1119"/>
                    <a:pt x="3508" y="1116"/>
                    <a:pt x="3506" y="1115"/>
                  </a:cubicBezTo>
                  <a:cubicBezTo>
                    <a:pt x="3505" y="1115"/>
                    <a:pt x="3505" y="1115"/>
                    <a:pt x="3505" y="1115"/>
                  </a:cubicBezTo>
                  <a:cubicBezTo>
                    <a:pt x="3511" y="1111"/>
                    <a:pt x="3511" y="1111"/>
                    <a:pt x="3511" y="1111"/>
                  </a:cubicBezTo>
                  <a:cubicBezTo>
                    <a:pt x="3512" y="1110"/>
                    <a:pt x="3512" y="1109"/>
                    <a:pt x="3512" y="1107"/>
                  </a:cubicBezTo>
                  <a:cubicBezTo>
                    <a:pt x="3512" y="1106"/>
                    <a:pt x="3511" y="1105"/>
                    <a:pt x="3510" y="1104"/>
                  </a:cubicBezTo>
                  <a:cubicBezTo>
                    <a:pt x="3509" y="1103"/>
                    <a:pt x="3509" y="1103"/>
                    <a:pt x="3509" y="1103"/>
                  </a:cubicBezTo>
                  <a:cubicBezTo>
                    <a:pt x="3506" y="1107"/>
                    <a:pt x="3506" y="1107"/>
                    <a:pt x="3506" y="1107"/>
                  </a:cubicBezTo>
                  <a:cubicBezTo>
                    <a:pt x="3507" y="1111"/>
                    <a:pt x="3507" y="1111"/>
                    <a:pt x="3507" y="1111"/>
                  </a:cubicBezTo>
                  <a:cubicBezTo>
                    <a:pt x="3522" y="1107"/>
                    <a:pt x="3522" y="1107"/>
                    <a:pt x="3522" y="1107"/>
                  </a:cubicBezTo>
                  <a:cubicBezTo>
                    <a:pt x="3524" y="1106"/>
                    <a:pt x="3525" y="1105"/>
                    <a:pt x="3525" y="1103"/>
                  </a:cubicBezTo>
                  <a:cubicBezTo>
                    <a:pt x="3525" y="1102"/>
                    <a:pt x="3525" y="1100"/>
                    <a:pt x="3523" y="1099"/>
                  </a:cubicBezTo>
                  <a:cubicBezTo>
                    <a:pt x="3522" y="1098"/>
                    <a:pt x="3522" y="1098"/>
                    <a:pt x="3522" y="1098"/>
                  </a:cubicBezTo>
                  <a:cubicBezTo>
                    <a:pt x="3519" y="1102"/>
                    <a:pt x="3519" y="1102"/>
                    <a:pt x="3519" y="1102"/>
                  </a:cubicBezTo>
                  <a:cubicBezTo>
                    <a:pt x="3521" y="1106"/>
                    <a:pt x="3521" y="1106"/>
                    <a:pt x="3521" y="1106"/>
                  </a:cubicBezTo>
                  <a:cubicBezTo>
                    <a:pt x="3538" y="1100"/>
                    <a:pt x="3538" y="1100"/>
                    <a:pt x="3538" y="1100"/>
                  </a:cubicBezTo>
                  <a:cubicBezTo>
                    <a:pt x="3539" y="1099"/>
                    <a:pt x="3540" y="1098"/>
                    <a:pt x="3541" y="1096"/>
                  </a:cubicBezTo>
                  <a:cubicBezTo>
                    <a:pt x="3541" y="1095"/>
                    <a:pt x="3540" y="1093"/>
                    <a:pt x="3539" y="1092"/>
                  </a:cubicBezTo>
                  <a:cubicBezTo>
                    <a:pt x="3534" y="1090"/>
                    <a:pt x="3534" y="1090"/>
                    <a:pt x="3534" y="1090"/>
                  </a:cubicBezTo>
                  <a:cubicBezTo>
                    <a:pt x="3532" y="1093"/>
                    <a:pt x="3532" y="1093"/>
                    <a:pt x="3532" y="1093"/>
                  </a:cubicBezTo>
                  <a:cubicBezTo>
                    <a:pt x="3533" y="1097"/>
                    <a:pt x="3533" y="1097"/>
                    <a:pt x="3533" y="1097"/>
                  </a:cubicBezTo>
                  <a:cubicBezTo>
                    <a:pt x="3533" y="1097"/>
                    <a:pt x="3538" y="1096"/>
                    <a:pt x="3543" y="1094"/>
                  </a:cubicBezTo>
                  <a:cubicBezTo>
                    <a:pt x="3545" y="1093"/>
                    <a:pt x="3547" y="1093"/>
                    <a:pt x="3549" y="1092"/>
                  </a:cubicBezTo>
                  <a:cubicBezTo>
                    <a:pt x="3550" y="1092"/>
                    <a:pt x="3551" y="1092"/>
                    <a:pt x="3551" y="1091"/>
                  </a:cubicBezTo>
                  <a:cubicBezTo>
                    <a:pt x="3552" y="1091"/>
                    <a:pt x="3552" y="1091"/>
                    <a:pt x="3552" y="1091"/>
                  </a:cubicBezTo>
                  <a:cubicBezTo>
                    <a:pt x="3553" y="1091"/>
                    <a:pt x="3553" y="1091"/>
                    <a:pt x="3553" y="1091"/>
                  </a:cubicBezTo>
                  <a:cubicBezTo>
                    <a:pt x="3553" y="1090"/>
                    <a:pt x="3553" y="1090"/>
                    <a:pt x="3553" y="1090"/>
                  </a:cubicBezTo>
                  <a:cubicBezTo>
                    <a:pt x="3553" y="1090"/>
                    <a:pt x="3554" y="1090"/>
                    <a:pt x="3554" y="1089"/>
                  </a:cubicBezTo>
                  <a:cubicBezTo>
                    <a:pt x="3555" y="1088"/>
                    <a:pt x="3555" y="1087"/>
                    <a:pt x="3555" y="1086"/>
                  </a:cubicBezTo>
                  <a:cubicBezTo>
                    <a:pt x="3554" y="1085"/>
                    <a:pt x="3554" y="1084"/>
                    <a:pt x="3553" y="1084"/>
                  </a:cubicBezTo>
                  <a:cubicBezTo>
                    <a:pt x="3548" y="1080"/>
                    <a:pt x="3548" y="1080"/>
                    <a:pt x="3548" y="1080"/>
                  </a:cubicBezTo>
                  <a:cubicBezTo>
                    <a:pt x="3546" y="1084"/>
                    <a:pt x="3546" y="1084"/>
                    <a:pt x="3546" y="1084"/>
                  </a:cubicBezTo>
                  <a:cubicBezTo>
                    <a:pt x="3547" y="1087"/>
                    <a:pt x="3547" y="1087"/>
                    <a:pt x="3547" y="1087"/>
                  </a:cubicBezTo>
                  <a:cubicBezTo>
                    <a:pt x="3565" y="1079"/>
                    <a:pt x="3565" y="1079"/>
                    <a:pt x="3565" y="1079"/>
                  </a:cubicBezTo>
                  <a:cubicBezTo>
                    <a:pt x="3566" y="1078"/>
                    <a:pt x="3567" y="1077"/>
                    <a:pt x="3567" y="1076"/>
                  </a:cubicBezTo>
                  <a:cubicBezTo>
                    <a:pt x="3567" y="1074"/>
                    <a:pt x="3567" y="1073"/>
                    <a:pt x="3565" y="1072"/>
                  </a:cubicBezTo>
                  <a:cubicBezTo>
                    <a:pt x="3562" y="1070"/>
                    <a:pt x="3562" y="1070"/>
                    <a:pt x="3562" y="1070"/>
                  </a:cubicBezTo>
                  <a:cubicBezTo>
                    <a:pt x="3560" y="1073"/>
                    <a:pt x="3560" y="1073"/>
                    <a:pt x="3560" y="1073"/>
                  </a:cubicBezTo>
                  <a:cubicBezTo>
                    <a:pt x="3562" y="1077"/>
                    <a:pt x="3562" y="1077"/>
                    <a:pt x="3562" y="1077"/>
                  </a:cubicBezTo>
                  <a:cubicBezTo>
                    <a:pt x="3577" y="1070"/>
                    <a:pt x="3577" y="1070"/>
                    <a:pt x="3577" y="1070"/>
                  </a:cubicBezTo>
                  <a:cubicBezTo>
                    <a:pt x="3579" y="1070"/>
                    <a:pt x="3580" y="1069"/>
                    <a:pt x="3580" y="1067"/>
                  </a:cubicBezTo>
                  <a:cubicBezTo>
                    <a:pt x="3580" y="1066"/>
                    <a:pt x="3579" y="1064"/>
                    <a:pt x="3578" y="1063"/>
                  </a:cubicBezTo>
                  <a:cubicBezTo>
                    <a:pt x="3576" y="1062"/>
                    <a:pt x="3576" y="1062"/>
                    <a:pt x="3576" y="1062"/>
                  </a:cubicBezTo>
                  <a:cubicBezTo>
                    <a:pt x="3574" y="1066"/>
                    <a:pt x="3574" y="1066"/>
                    <a:pt x="3574" y="1066"/>
                  </a:cubicBezTo>
                  <a:cubicBezTo>
                    <a:pt x="3576" y="1069"/>
                    <a:pt x="3576" y="1069"/>
                    <a:pt x="3576" y="1069"/>
                  </a:cubicBezTo>
                  <a:cubicBezTo>
                    <a:pt x="3588" y="1063"/>
                    <a:pt x="3588" y="1063"/>
                    <a:pt x="3588" y="1063"/>
                  </a:cubicBezTo>
                  <a:cubicBezTo>
                    <a:pt x="3589" y="1063"/>
                    <a:pt x="3590" y="1061"/>
                    <a:pt x="3590" y="1060"/>
                  </a:cubicBezTo>
                  <a:cubicBezTo>
                    <a:pt x="3590" y="1058"/>
                    <a:pt x="3589" y="1057"/>
                    <a:pt x="3588" y="1056"/>
                  </a:cubicBezTo>
                  <a:cubicBezTo>
                    <a:pt x="3584" y="1054"/>
                    <a:pt x="3584" y="1054"/>
                    <a:pt x="3584" y="1054"/>
                  </a:cubicBezTo>
                  <a:cubicBezTo>
                    <a:pt x="3582" y="1057"/>
                    <a:pt x="3582" y="1057"/>
                    <a:pt x="3582" y="1057"/>
                  </a:cubicBezTo>
                  <a:cubicBezTo>
                    <a:pt x="3583" y="1061"/>
                    <a:pt x="3583" y="1061"/>
                    <a:pt x="3583" y="1061"/>
                  </a:cubicBezTo>
                  <a:cubicBezTo>
                    <a:pt x="3601" y="1056"/>
                    <a:pt x="3601" y="1056"/>
                    <a:pt x="3601" y="1056"/>
                  </a:cubicBezTo>
                  <a:cubicBezTo>
                    <a:pt x="3603" y="1056"/>
                    <a:pt x="3604" y="1055"/>
                    <a:pt x="3604" y="1053"/>
                  </a:cubicBezTo>
                  <a:cubicBezTo>
                    <a:pt x="3605" y="1052"/>
                    <a:pt x="3604" y="1050"/>
                    <a:pt x="3603" y="1049"/>
                  </a:cubicBezTo>
                  <a:cubicBezTo>
                    <a:pt x="3602" y="1049"/>
                    <a:pt x="3602" y="1049"/>
                    <a:pt x="3602" y="1049"/>
                  </a:cubicBezTo>
                  <a:cubicBezTo>
                    <a:pt x="3600" y="1052"/>
                    <a:pt x="3600" y="1052"/>
                    <a:pt x="3600" y="1052"/>
                  </a:cubicBezTo>
                  <a:cubicBezTo>
                    <a:pt x="3602" y="1056"/>
                    <a:pt x="3602" y="1056"/>
                    <a:pt x="3602" y="1056"/>
                  </a:cubicBezTo>
                  <a:cubicBezTo>
                    <a:pt x="3602" y="1056"/>
                    <a:pt x="3606" y="1053"/>
                    <a:pt x="3610" y="1051"/>
                  </a:cubicBezTo>
                  <a:cubicBezTo>
                    <a:pt x="3612" y="1050"/>
                    <a:pt x="3614" y="1048"/>
                    <a:pt x="3616" y="1047"/>
                  </a:cubicBezTo>
                  <a:cubicBezTo>
                    <a:pt x="3617" y="1047"/>
                    <a:pt x="3617" y="1047"/>
                    <a:pt x="3618" y="1046"/>
                  </a:cubicBezTo>
                  <a:cubicBezTo>
                    <a:pt x="3618" y="1046"/>
                    <a:pt x="3618" y="1046"/>
                    <a:pt x="3618" y="1046"/>
                  </a:cubicBezTo>
                  <a:cubicBezTo>
                    <a:pt x="3619" y="1045"/>
                    <a:pt x="3619" y="1045"/>
                    <a:pt x="3619" y="1045"/>
                  </a:cubicBezTo>
                  <a:cubicBezTo>
                    <a:pt x="3619" y="1045"/>
                    <a:pt x="3619" y="1045"/>
                    <a:pt x="3619" y="1045"/>
                  </a:cubicBezTo>
                  <a:cubicBezTo>
                    <a:pt x="3619" y="1045"/>
                    <a:pt x="3619" y="1045"/>
                    <a:pt x="3620" y="1044"/>
                  </a:cubicBezTo>
                  <a:cubicBezTo>
                    <a:pt x="3620" y="1043"/>
                    <a:pt x="3620" y="1042"/>
                    <a:pt x="3620" y="1041"/>
                  </a:cubicBezTo>
                  <a:cubicBezTo>
                    <a:pt x="3620" y="1040"/>
                    <a:pt x="3619" y="1039"/>
                    <a:pt x="3618" y="1039"/>
                  </a:cubicBezTo>
                  <a:cubicBezTo>
                    <a:pt x="3617" y="1038"/>
                    <a:pt x="3617" y="1038"/>
                    <a:pt x="3617" y="1038"/>
                  </a:cubicBezTo>
                  <a:cubicBezTo>
                    <a:pt x="3615" y="1041"/>
                    <a:pt x="3615" y="1041"/>
                    <a:pt x="3615" y="1041"/>
                  </a:cubicBezTo>
                  <a:cubicBezTo>
                    <a:pt x="3617" y="1045"/>
                    <a:pt x="3617" y="1045"/>
                    <a:pt x="3617" y="1045"/>
                  </a:cubicBezTo>
                  <a:cubicBezTo>
                    <a:pt x="3633" y="1035"/>
                    <a:pt x="3633" y="1035"/>
                    <a:pt x="3633" y="1035"/>
                  </a:cubicBezTo>
                  <a:cubicBezTo>
                    <a:pt x="3634" y="1034"/>
                    <a:pt x="3634" y="1033"/>
                    <a:pt x="3634" y="1032"/>
                  </a:cubicBezTo>
                  <a:cubicBezTo>
                    <a:pt x="3634" y="1030"/>
                    <a:pt x="3634" y="1029"/>
                    <a:pt x="3632" y="1028"/>
                  </a:cubicBezTo>
                  <a:cubicBezTo>
                    <a:pt x="3629" y="1026"/>
                    <a:pt x="3629" y="1026"/>
                    <a:pt x="3629" y="1026"/>
                  </a:cubicBezTo>
                  <a:cubicBezTo>
                    <a:pt x="3627" y="1029"/>
                    <a:pt x="3627" y="1029"/>
                    <a:pt x="3627" y="1029"/>
                  </a:cubicBezTo>
                  <a:cubicBezTo>
                    <a:pt x="3629" y="1033"/>
                    <a:pt x="3629" y="1033"/>
                    <a:pt x="3629" y="1033"/>
                  </a:cubicBezTo>
                  <a:cubicBezTo>
                    <a:pt x="3641" y="1026"/>
                    <a:pt x="3641" y="1026"/>
                    <a:pt x="3641" y="1026"/>
                  </a:cubicBezTo>
                  <a:cubicBezTo>
                    <a:pt x="3642" y="1025"/>
                    <a:pt x="3643" y="1024"/>
                    <a:pt x="3643" y="1023"/>
                  </a:cubicBezTo>
                  <a:cubicBezTo>
                    <a:pt x="3643" y="1021"/>
                    <a:pt x="3642" y="1020"/>
                    <a:pt x="3641" y="1019"/>
                  </a:cubicBezTo>
                  <a:cubicBezTo>
                    <a:pt x="3640" y="1019"/>
                    <a:pt x="3640" y="1019"/>
                    <a:pt x="3640" y="1019"/>
                  </a:cubicBezTo>
                  <a:cubicBezTo>
                    <a:pt x="3638" y="1022"/>
                    <a:pt x="3638" y="1022"/>
                    <a:pt x="3638" y="1022"/>
                  </a:cubicBezTo>
                  <a:cubicBezTo>
                    <a:pt x="3640" y="1026"/>
                    <a:pt x="3640" y="1026"/>
                    <a:pt x="3640" y="1026"/>
                  </a:cubicBezTo>
                  <a:cubicBezTo>
                    <a:pt x="3656" y="1019"/>
                    <a:pt x="3656" y="1019"/>
                    <a:pt x="3656" y="1019"/>
                  </a:cubicBezTo>
                  <a:cubicBezTo>
                    <a:pt x="3658" y="1018"/>
                    <a:pt x="3659" y="1017"/>
                    <a:pt x="3659" y="1016"/>
                  </a:cubicBezTo>
                  <a:cubicBezTo>
                    <a:pt x="3659" y="1014"/>
                    <a:pt x="3658" y="1013"/>
                    <a:pt x="3657" y="1012"/>
                  </a:cubicBezTo>
                  <a:cubicBezTo>
                    <a:pt x="3655" y="1011"/>
                    <a:pt x="3655" y="1011"/>
                    <a:pt x="3655" y="1011"/>
                  </a:cubicBezTo>
                  <a:cubicBezTo>
                    <a:pt x="3653" y="1014"/>
                    <a:pt x="3653" y="1014"/>
                    <a:pt x="3653" y="1014"/>
                  </a:cubicBezTo>
                  <a:cubicBezTo>
                    <a:pt x="3655" y="1018"/>
                    <a:pt x="3655" y="1018"/>
                    <a:pt x="3655" y="1018"/>
                  </a:cubicBezTo>
                  <a:cubicBezTo>
                    <a:pt x="3670" y="1011"/>
                    <a:pt x="3670" y="1011"/>
                    <a:pt x="3670" y="1011"/>
                  </a:cubicBezTo>
                  <a:cubicBezTo>
                    <a:pt x="3671" y="1010"/>
                    <a:pt x="3672" y="1009"/>
                    <a:pt x="3672" y="1007"/>
                  </a:cubicBezTo>
                  <a:cubicBezTo>
                    <a:pt x="3672" y="1006"/>
                    <a:pt x="3671" y="1004"/>
                    <a:pt x="3670" y="1004"/>
                  </a:cubicBezTo>
                  <a:cubicBezTo>
                    <a:pt x="3668" y="1002"/>
                    <a:pt x="3668" y="1002"/>
                    <a:pt x="3668" y="1002"/>
                  </a:cubicBezTo>
                  <a:cubicBezTo>
                    <a:pt x="3666" y="1006"/>
                    <a:pt x="3666" y="1006"/>
                    <a:pt x="3666" y="1006"/>
                  </a:cubicBezTo>
                  <a:cubicBezTo>
                    <a:pt x="3668" y="1009"/>
                    <a:pt x="3668" y="1009"/>
                    <a:pt x="3668" y="1009"/>
                  </a:cubicBezTo>
                  <a:cubicBezTo>
                    <a:pt x="3683" y="1001"/>
                    <a:pt x="3683" y="1001"/>
                    <a:pt x="3683" y="1001"/>
                  </a:cubicBezTo>
                  <a:cubicBezTo>
                    <a:pt x="3684" y="1000"/>
                    <a:pt x="3685" y="999"/>
                    <a:pt x="3685" y="997"/>
                  </a:cubicBezTo>
                  <a:cubicBezTo>
                    <a:pt x="3685" y="996"/>
                    <a:pt x="3684" y="995"/>
                    <a:pt x="3683" y="994"/>
                  </a:cubicBezTo>
                  <a:cubicBezTo>
                    <a:pt x="3682" y="993"/>
                    <a:pt x="3682" y="993"/>
                    <a:pt x="3682" y="993"/>
                  </a:cubicBezTo>
                  <a:cubicBezTo>
                    <a:pt x="3680" y="997"/>
                    <a:pt x="3680" y="997"/>
                    <a:pt x="3680" y="997"/>
                  </a:cubicBezTo>
                  <a:cubicBezTo>
                    <a:pt x="3681" y="1000"/>
                    <a:pt x="3681" y="1000"/>
                    <a:pt x="3681" y="1000"/>
                  </a:cubicBezTo>
                  <a:cubicBezTo>
                    <a:pt x="3699" y="994"/>
                    <a:pt x="3699" y="994"/>
                    <a:pt x="3699" y="994"/>
                  </a:cubicBezTo>
                  <a:cubicBezTo>
                    <a:pt x="3701" y="993"/>
                    <a:pt x="3702" y="992"/>
                    <a:pt x="3702" y="990"/>
                  </a:cubicBezTo>
                  <a:cubicBezTo>
                    <a:pt x="3702" y="989"/>
                    <a:pt x="3701" y="987"/>
                    <a:pt x="3700" y="987"/>
                  </a:cubicBezTo>
                  <a:cubicBezTo>
                    <a:pt x="3694" y="983"/>
                    <a:pt x="3694" y="983"/>
                    <a:pt x="3694" y="983"/>
                  </a:cubicBezTo>
                  <a:cubicBezTo>
                    <a:pt x="3692" y="986"/>
                    <a:pt x="3692" y="986"/>
                    <a:pt x="3692" y="986"/>
                  </a:cubicBezTo>
                  <a:cubicBezTo>
                    <a:pt x="3695" y="988"/>
                    <a:pt x="3695" y="988"/>
                    <a:pt x="3695" y="988"/>
                  </a:cubicBezTo>
                  <a:cubicBezTo>
                    <a:pt x="3696" y="988"/>
                    <a:pt x="3696" y="987"/>
                    <a:pt x="3696" y="986"/>
                  </a:cubicBezTo>
                  <a:cubicBezTo>
                    <a:pt x="3696" y="985"/>
                    <a:pt x="3696" y="985"/>
                    <a:pt x="3696" y="985"/>
                  </a:cubicBezTo>
                  <a:cubicBezTo>
                    <a:pt x="3695" y="984"/>
                    <a:pt x="3695" y="984"/>
                    <a:pt x="3695" y="984"/>
                  </a:cubicBezTo>
                  <a:cubicBezTo>
                    <a:pt x="3694" y="983"/>
                    <a:pt x="3694" y="983"/>
                    <a:pt x="3694" y="983"/>
                  </a:cubicBezTo>
                  <a:cubicBezTo>
                    <a:pt x="3693" y="982"/>
                    <a:pt x="3692" y="981"/>
                    <a:pt x="3690" y="978"/>
                  </a:cubicBezTo>
                  <a:cubicBezTo>
                    <a:pt x="3682" y="971"/>
                    <a:pt x="3668" y="958"/>
                    <a:pt x="3655" y="946"/>
                  </a:cubicBezTo>
                  <a:cubicBezTo>
                    <a:pt x="3648" y="941"/>
                    <a:pt x="3643" y="935"/>
                    <a:pt x="3638" y="931"/>
                  </a:cubicBezTo>
                  <a:cubicBezTo>
                    <a:pt x="3636" y="929"/>
                    <a:pt x="3634" y="927"/>
                    <a:pt x="3633" y="926"/>
                  </a:cubicBezTo>
                  <a:cubicBezTo>
                    <a:pt x="3633" y="926"/>
                    <a:pt x="3632" y="925"/>
                    <a:pt x="3632" y="925"/>
                  </a:cubicBezTo>
                  <a:cubicBezTo>
                    <a:pt x="3632" y="925"/>
                    <a:pt x="3632" y="925"/>
                    <a:pt x="3632" y="925"/>
                  </a:cubicBezTo>
                  <a:cubicBezTo>
                    <a:pt x="3632" y="925"/>
                    <a:pt x="3632" y="925"/>
                    <a:pt x="3632" y="925"/>
                  </a:cubicBezTo>
                  <a:cubicBezTo>
                    <a:pt x="3630" y="926"/>
                    <a:pt x="3630" y="926"/>
                    <a:pt x="3630" y="926"/>
                  </a:cubicBezTo>
                  <a:cubicBezTo>
                    <a:pt x="3632" y="925"/>
                    <a:pt x="3632" y="925"/>
                    <a:pt x="3632" y="925"/>
                  </a:cubicBezTo>
                  <a:cubicBezTo>
                    <a:pt x="3632" y="925"/>
                    <a:pt x="3632" y="925"/>
                    <a:pt x="3632" y="925"/>
                  </a:cubicBezTo>
                  <a:cubicBezTo>
                    <a:pt x="3630" y="926"/>
                    <a:pt x="3630" y="926"/>
                    <a:pt x="3630" y="926"/>
                  </a:cubicBezTo>
                  <a:cubicBezTo>
                    <a:pt x="3632" y="925"/>
                    <a:pt x="3632" y="925"/>
                    <a:pt x="3632" y="925"/>
                  </a:cubicBezTo>
                  <a:cubicBezTo>
                    <a:pt x="3629" y="927"/>
                    <a:pt x="3629" y="927"/>
                    <a:pt x="3629" y="927"/>
                  </a:cubicBezTo>
                  <a:cubicBezTo>
                    <a:pt x="3632" y="925"/>
                    <a:pt x="3632" y="925"/>
                    <a:pt x="3632" y="925"/>
                  </a:cubicBezTo>
                  <a:cubicBezTo>
                    <a:pt x="3632" y="925"/>
                    <a:pt x="3632" y="925"/>
                    <a:pt x="3632" y="925"/>
                  </a:cubicBezTo>
                  <a:cubicBezTo>
                    <a:pt x="3629" y="927"/>
                    <a:pt x="3629" y="927"/>
                    <a:pt x="3629" y="927"/>
                  </a:cubicBezTo>
                  <a:cubicBezTo>
                    <a:pt x="3632" y="925"/>
                    <a:pt x="3632" y="925"/>
                    <a:pt x="3632" y="925"/>
                  </a:cubicBezTo>
                  <a:cubicBezTo>
                    <a:pt x="3629" y="927"/>
                    <a:pt x="3629" y="927"/>
                    <a:pt x="3629" y="927"/>
                  </a:cubicBezTo>
                  <a:cubicBezTo>
                    <a:pt x="3632" y="927"/>
                    <a:pt x="3632" y="927"/>
                    <a:pt x="3632" y="927"/>
                  </a:cubicBezTo>
                  <a:cubicBezTo>
                    <a:pt x="3632" y="926"/>
                    <a:pt x="3632" y="926"/>
                    <a:pt x="3632" y="925"/>
                  </a:cubicBezTo>
                  <a:cubicBezTo>
                    <a:pt x="3629" y="927"/>
                    <a:pt x="3629" y="927"/>
                    <a:pt x="3629" y="927"/>
                  </a:cubicBezTo>
                  <a:cubicBezTo>
                    <a:pt x="3632" y="927"/>
                    <a:pt x="3632" y="927"/>
                    <a:pt x="3632" y="927"/>
                  </a:cubicBezTo>
                  <a:cubicBezTo>
                    <a:pt x="3629" y="927"/>
                    <a:pt x="3629" y="927"/>
                    <a:pt x="3629" y="927"/>
                  </a:cubicBezTo>
                  <a:cubicBezTo>
                    <a:pt x="3632" y="929"/>
                    <a:pt x="3632" y="929"/>
                    <a:pt x="3632" y="929"/>
                  </a:cubicBezTo>
                  <a:cubicBezTo>
                    <a:pt x="3632" y="928"/>
                    <a:pt x="3632" y="927"/>
                    <a:pt x="3632" y="927"/>
                  </a:cubicBezTo>
                  <a:cubicBezTo>
                    <a:pt x="3629" y="927"/>
                    <a:pt x="3629" y="927"/>
                    <a:pt x="3629" y="927"/>
                  </a:cubicBezTo>
                  <a:cubicBezTo>
                    <a:pt x="3632" y="929"/>
                    <a:pt x="3632" y="929"/>
                    <a:pt x="3632" y="929"/>
                  </a:cubicBezTo>
                  <a:cubicBezTo>
                    <a:pt x="3632" y="928"/>
                    <a:pt x="3633" y="927"/>
                    <a:pt x="3632" y="926"/>
                  </a:cubicBezTo>
                  <a:cubicBezTo>
                    <a:pt x="3632" y="925"/>
                    <a:pt x="3631" y="924"/>
                    <a:pt x="3630" y="923"/>
                  </a:cubicBezTo>
                  <a:cubicBezTo>
                    <a:pt x="3630" y="923"/>
                    <a:pt x="3629" y="923"/>
                    <a:pt x="3627" y="921"/>
                  </a:cubicBezTo>
                  <a:cubicBezTo>
                    <a:pt x="3625" y="920"/>
                    <a:pt x="3620" y="917"/>
                    <a:pt x="3617" y="915"/>
                  </a:cubicBezTo>
                  <a:cubicBezTo>
                    <a:pt x="3615" y="914"/>
                    <a:pt x="3614" y="913"/>
                    <a:pt x="3613" y="912"/>
                  </a:cubicBezTo>
                  <a:cubicBezTo>
                    <a:pt x="3612" y="912"/>
                    <a:pt x="3612" y="912"/>
                    <a:pt x="3611" y="912"/>
                  </a:cubicBezTo>
                  <a:cubicBezTo>
                    <a:pt x="3611" y="912"/>
                    <a:pt x="3611" y="912"/>
                    <a:pt x="3611" y="912"/>
                  </a:cubicBezTo>
                  <a:cubicBezTo>
                    <a:pt x="3610" y="913"/>
                    <a:pt x="3610" y="913"/>
                    <a:pt x="3610" y="913"/>
                  </a:cubicBezTo>
                  <a:cubicBezTo>
                    <a:pt x="3612" y="912"/>
                    <a:pt x="3612" y="912"/>
                    <a:pt x="3612" y="912"/>
                  </a:cubicBezTo>
                  <a:cubicBezTo>
                    <a:pt x="3611" y="912"/>
                    <a:pt x="3611" y="912"/>
                    <a:pt x="3611" y="912"/>
                  </a:cubicBezTo>
                  <a:cubicBezTo>
                    <a:pt x="3610" y="913"/>
                    <a:pt x="3610" y="913"/>
                    <a:pt x="3610" y="913"/>
                  </a:cubicBezTo>
                  <a:cubicBezTo>
                    <a:pt x="3612" y="912"/>
                    <a:pt x="3612" y="912"/>
                    <a:pt x="3612" y="912"/>
                  </a:cubicBezTo>
                  <a:cubicBezTo>
                    <a:pt x="3609" y="914"/>
                    <a:pt x="3609" y="914"/>
                    <a:pt x="3609" y="914"/>
                  </a:cubicBezTo>
                  <a:cubicBezTo>
                    <a:pt x="3612" y="913"/>
                    <a:pt x="3612" y="913"/>
                    <a:pt x="3612" y="913"/>
                  </a:cubicBezTo>
                  <a:cubicBezTo>
                    <a:pt x="3612" y="912"/>
                    <a:pt x="3612" y="912"/>
                    <a:pt x="3612" y="912"/>
                  </a:cubicBezTo>
                  <a:cubicBezTo>
                    <a:pt x="3609" y="914"/>
                    <a:pt x="3609" y="914"/>
                    <a:pt x="3609" y="914"/>
                  </a:cubicBezTo>
                  <a:cubicBezTo>
                    <a:pt x="3612" y="913"/>
                    <a:pt x="3612" y="913"/>
                    <a:pt x="3612" y="913"/>
                  </a:cubicBezTo>
                  <a:cubicBezTo>
                    <a:pt x="3609" y="914"/>
                    <a:pt x="3609" y="914"/>
                    <a:pt x="3609" y="914"/>
                  </a:cubicBezTo>
                  <a:cubicBezTo>
                    <a:pt x="3612" y="914"/>
                    <a:pt x="3612" y="914"/>
                    <a:pt x="3612" y="914"/>
                  </a:cubicBezTo>
                  <a:cubicBezTo>
                    <a:pt x="3612" y="913"/>
                    <a:pt x="3612" y="913"/>
                    <a:pt x="3612" y="913"/>
                  </a:cubicBezTo>
                  <a:cubicBezTo>
                    <a:pt x="3609" y="914"/>
                    <a:pt x="3609" y="914"/>
                    <a:pt x="3609" y="914"/>
                  </a:cubicBezTo>
                  <a:cubicBezTo>
                    <a:pt x="3612" y="914"/>
                    <a:pt x="3612" y="914"/>
                    <a:pt x="3612" y="914"/>
                  </a:cubicBezTo>
                  <a:cubicBezTo>
                    <a:pt x="3609" y="914"/>
                    <a:pt x="3609" y="914"/>
                    <a:pt x="3609" y="914"/>
                  </a:cubicBezTo>
                  <a:cubicBezTo>
                    <a:pt x="3612" y="917"/>
                    <a:pt x="3612" y="917"/>
                    <a:pt x="3612" y="917"/>
                  </a:cubicBezTo>
                  <a:cubicBezTo>
                    <a:pt x="3612" y="916"/>
                    <a:pt x="3612" y="915"/>
                    <a:pt x="3612" y="914"/>
                  </a:cubicBezTo>
                  <a:cubicBezTo>
                    <a:pt x="3609" y="914"/>
                    <a:pt x="3609" y="914"/>
                    <a:pt x="3609" y="914"/>
                  </a:cubicBezTo>
                  <a:cubicBezTo>
                    <a:pt x="3612" y="917"/>
                    <a:pt x="3612" y="917"/>
                    <a:pt x="3612" y="917"/>
                  </a:cubicBezTo>
                  <a:cubicBezTo>
                    <a:pt x="3612" y="916"/>
                    <a:pt x="3612" y="916"/>
                    <a:pt x="3612" y="916"/>
                  </a:cubicBezTo>
                  <a:cubicBezTo>
                    <a:pt x="3612" y="915"/>
                    <a:pt x="3612" y="915"/>
                    <a:pt x="3612" y="914"/>
                  </a:cubicBezTo>
                  <a:cubicBezTo>
                    <a:pt x="3612" y="913"/>
                    <a:pt x="3612" y="913"/>
                    <a:pt x="3612" y="913"/>
                  </a:cubicBezTo>
                  <a:cubicBezTo>
                    <a:pt x="3612" y="912"/>
                    <a:pt x="3612" y="912"/>
                    <a:pt x="3612" y="912"/>
                  </a:cubicBezTo>
                  <a:cubicBezTo>
                    <a:pt x="3611" y="911"/>
                    <a:pt x="3611" y="911"/>
                    <a:pt x="3611" y="911"/>
                  </a:cubicBezTo>
                  <a:cubicBezTo>
                    <a:pt x="3610" y="910"/>
                    <a:pt x="3609" y="909"/>
                    <a:pt x="3607" y="907"/>
                  </a:cubicBezTo>
                  <a:cubicBezTo>
                    <a:pt x="3600" y="901"/>
                    <a:pt x="3587" y="889"/>
                    <a:pt x="3576" y="879"/>
                  </a:cubicBezTo>
                  <a:cubicBezTo>
                    <a:pt x="3570" y="874"/>
                    <a:pt x="3565" y="869"/>
                    <a:pt x="3561" y="866"/>
                  </a:cubicBezTo>
                  <a:cubicBezTo>
                    <a:pt x="3559" y="864"/>
                    <a:pt x="3557" y="863"/>
                    <a:pt x="3556" y="862"/>
                  </a:cubicBezTo>
                  <a:cubicBezTo>
                    <a:pt x="3556" y="861"/>
                    <a:pt x="3555" y="861"/>
                    <a:pt x="3555" y="861"/>
                  </a:cubicBezTo>
                  <a:cubicBezTo>
                    <a:pt x="3555" y="861"/>
                    <a:pt x="3555" y="861"/>
                    <a:pt x="3555" y="861"/>
                  </a:cubicBezTo>
                  <a:cubicBezTo>
                    <a:pt x="3555" y="861"/>
                    <a:pt x="3555" y="861"/>
                    <a:pt x="3555" y="861"/>
                  </a:cubicBezTo>
                  <a:cubicBezTo>
                    <a:pt x="3553" y="862"/>
                    <a:pt x="3553" y="862"/>
                    <a:pt x="3553" y="862"/>
                  </a:cubicBezTo>
                  <a:cubicBezTo>
                    <a:pt x="3555" y="861"/>
                    <a:pt x="3555" y="861"/>
                    <a:pt x="3555" y="861"/>
                  </a:cubicBezTo>
                  <a:cubicBezTo>
                    <a:pt x="3555" y="861"/>
                    <a:pt x="3555" y="861"/>
                    <a:pt x="3555" y="861"/>
                  </a:cubicBezTo>
                  <a:cubicBezTo>
                    <a:pt x="3553" y="862"/>
                    <a:pt x="3553" y="862"/>
                    <a:pt x="3553" y="862"/>
                  </a:cubicBezTo>
                  <a:cubicBezTo>
                    <a:pt x="3555" y="861"/>
                    <a:pt x="3555" y="861"/>
                    <a:pt x="3555" y="861"/>
                  </a:cubicBezTo>
                  <a:cubicBezTo>
                    <a:pt x="3552" y="863"/>
                    <a:pt x="3552" y="863"/>
                    <a:pt x="3552" y="863"/>
                  </a:cubicBezTo>
                  <a:cubicBezTo>
                    <a:pt x="3555" y="861"/>
                    <a:pt x="3555" y="861"/>
                    <a:pt x="3555" y="861"/>
                  </a:cubicBezTo>
                  <a:cubicBezTo>
                    <a:pt x="3555" y="861"/>
                    <a:pt x="3555" y="861"/>
                    <a:pt x="3555" y="861"/>
                  </a:cubicBezTo>
                  <a:cubicBezTo>
                    <a:pt x="3552" y="863"/>
                    <a:pt x="3552" y="863"/>
                    <a:pt x="3552" y="863"/>
                  </a:cubicBezTo>
                  <a:cubicBezTo>
                    <a:pt x="3555" y="861"/>
                    <a:pt x="3555" y="861"/>
                    <a:pt x="3555" y="861"/>
                  </a:cubicBezTo>
                  <a:cubicBezTo>
                    <a:pt x="3552" y="863"/>
                    <a:pt x="3552" y="863"/>
                    <a:pt x="3552" y="863"/>
                  </a:cubicBezTo>
                  <a:cubicBezTo>
                    <a:pt x="3556" y="863"/>
                    <a:pt x="3556" y="863"/>
                    <a:pt x="3556" y="863"/>
                  </a:cubicBezTo>
                  <a:cubicBezTo>
                    <a:pt x="3556" y="862"/>
                    <a:pt x="3556" y="862"/>
                    <a:pt x="3555" y="861"/>
                  </a:cubicBezTo>
                  <a:cubicBezTo>
                    <a:pt x="3552" y="863"/>
                    <a:pt x="3552" y="863"/>
                    <a:pt x="3552" y="863"/>
                  </a:cubicBezTo>
                  <a:cubicBezTo>
                    <a:pt x="3556" y="863"/>
                    <a:pt x="3556" y="863"/>
                    <a:pt x="3556" y="863"/>
                  </a:cubicBezTo>
                  <a:cubicBezTo>
                    <a:pt x="3552" y="863"/>
                    <a:pt x="3552" y="863"/>
                    <a:pt x="3552" y="863"/>
                  </a:cubicBezTo>
                  <a:cubicBezTo>
                    <a:pt x="3555" y="865"/>
                    <a:pt x="3555" y="865"/>
                    <a:pt x="3555" y="865"/>
                  </a:cubicBezTo>
                  <a:cubicBezTo>
                    <a:pt x="3556" y="864"/>
                    <a:pt x="3556" y="863"/>
                    <a:pt x="3556" y="863"/>
                  </a:cubicBezTo>
                  <a:cubicBezTo>
                    <a:pt x="3552" y="863"/>
                    <a:pt x="3552" y="863"/>
                    <a:pt x="3552" y="863"/>
                  </a:cubicBezTo>
                  <a:cubicBezTo>
                    <a:pt x="3555" y="865"/>
                    <a:pt x="3555" y="865"/>
                    <a:pt x="3555" y="865"/>
                  </a:cubicBezTo>
                  <a:cubicBezTo>
                    <a:pt x="3555" y="865"/>
                    <a:pt x="3555" y="865"/>
                    <a:pt x="3555" y="865"/>
                  </a:cubicBezTo>
                  <a:cubicBezTo>
                    <a:pt x="3556" y="864"/>
                    <a:pt x="3556" y="863"/>
                    <a:pt x="3556" y="863"/>
                  </a:cubicBezTo>
                  <a:cubicBezTo>
                    <a:pt x="3556" y="861"/>
                    <a:pt x="3555" y="861"/>
                    <a:pt x="3555" y="860"/>
                  </a:cubicBezTo>
                  <a:cubicBezTo>
                    <a:pt x="3555" y="860"/>
                    <a:pt x="3554" y="860"/>
                    <a:pt x="3554" y="859"/>
                  </a:cubicBezTo>
                  <a:cubicBezTo>
                    <a:pt x="3553" y="859"/>
                    <a:pt x="3553" y="859"/>
                    <a:pt x="3553" y="859"/>
                  </a:cubicBezTo>
                  <a:cubicBezTo>
                    <a:pt x="3552" y="858"/>
                    <a:pt x="3550" y="857"/>
                    <a:pt x="3548" y="855"/>
                  </a:cubicBezTo>
                  <a:cubicBezTo>
                    <a:pt x="3544" y="853"/>
                    <a:pt x="3540" y="851"/>
                    <a:pt x="3537" y="849"/>
                  </a:cubicBezTo>
                  <a:cubicBezTo>
                    <a:pt x="3535" y="848"/>
                    <a:pt x="3534" y="847"/>
                    <a:pt x="3533" y="846"/>
                  </a:cubicBezTo>
                  <a:cubicBezTo>
                    <a:pt x="3532" y="846"/>
                    <a:pt x="3532" y="846"/>
                    <a:pt x="3531" y="846"/>
                  </a:cubicBezTo>
                  <a:cubicBezTo>
                    <a:pt x="3531" y="845"/>
                    <a:pt x="3531" y="845"/>
                    <a:pt x="3531" y="845"/>
                  </a:cubicBezTo>
                  <a:cubicBezTo>
                    <a:pt x="3530" y="847"/>
                    <a:pt x="3530" y="847"/>
                    <a:pt x="3530" y="847"/>
                  </a:cubicBezTo>
                  <a:cubicBezTo>
                    <a:pt x="3532" y="846"/>
                    <a:pt x="3532" y="846"/>
                    <a:pt x="3532" y="846"/>
                  </a:cubicBezTo>
                  <a:cubicBezTo>
                    <a:pt x="3531" y="845"/>
                    <a:pt x="3531" y="845"/>
                    <a:pt x="3531" y="845"/>
                  </a:cubicBezTo>
                  <a:cubicBezTo>
                    <a:pt x="3530" y="847"/>
                    <a:pt x="3530" y="847"/>
                    <a:pt x="3530" y="847"/>
                  </a:cubicBezTo>
                  <a:cubicBezTo>
                    <a:pt x="3532" y="846"/>
                    <a:pt x="3532" y="846"/>
                    <a:pt x="3532" y="846"/>
                  </a:cubicBezTo>
                  <a:cubicBezTo>
                    <a:pt x="3529" y="848"/>
                    <a:pt x="3529" y="848"/>
                    <a:pt x="3529" y="848"/>
                  </a:cubicBezTo>
                  <a:cubicBezTo>
                    <a:pt x="3532" y="846"/>
                    <a:pt x="3532" y="846"/>
                    <a:pt x="3532" y="846"/>
                  </a:cubicBezTo>
                  <a:cubicBezTo>
                    <a:pt x="3532" y="846"/>
                    <a:pt x="3532" y="846"/>
                    <a:pt x="3532" y="846"/>
                  </a:cubicBezTo>
                  <a:cubicBezTo>
                    <a:pt x="3529" y="848"/>
                    <a:pt x="3529" y="848"/>
                    <a:pt x="3529" y="848"/>
                  </a:cubicBezTo>
                  <a:cubicBezTo>
                    <a:pt x="3532" y="846"/>
                    <a:pt x="3532" y="846"/>
                    <a:pt x="3532" y="846"/>
                  </a:cubicBezTo>
                  <a:cubicBezTo>
                    <a:pt x="3529" y="848"/>
                    <a:pt x="3529" y="848"/>
                    <a:pt x="3529" y="848"/>
                  </a:cubicBezTo>
                  <a:cubicBezTo>
                    <a:pt x="3533" y="848"/>
                    <a:pt x="3533" y="848"/>
                    <a:pt x="3533" y="848"/>
                  </a:cubicBezTo>
                  <a:cubicBezTo>
                    <a:pt x="3533" y="847"/>
                    <a:pt x="3532" y="847"/>
                    <a:pt x="3532" y="846"/>
                  </a:cubicBezTo>
                  <a:cubicBezTo>
                    <a:pt x="3529" y="848"/>
                    <a:pt x="3529" y="848"/>
                    <a:pt x="3529" y="848"/>
                  </a:cubicBezTo>
                  <a:cubicBezTo>
                    <a:pt x="3533" y="848"/>
                    <a:pt x="3533" y="848"/>
                    <a:pt x="3533" y="848"/>
                  </a:cubicBezTo>
                  <a:cubicBezTo>
                    <a:pt x="3529" y="848"/>
                    <a:pt x="3529" y="848"/>
                    <a:pt x="3529" y="848"/>
                  </a:cubicBezTo>
                  <a:cubicBezTo>
                    <a:pt x="3532" y="851"/>
                    <a:pt x="3532" y="851"/>
                    <a:pt x="3532" y="851"/>
                  </a:cubicBezTo>
                  <a:cubicBezTo>
                    <a:pt x="3532" y="850"/>
                    <a:pt x="3533" y="849"/>
                    <a:pt x="3533" y="848"/>
                  </a:cubicBezTo>
                  <a:cubicBezTo>
                    <a:pt x="3529" y="848"/>
                    <a:pt x="3529" y="848"/>
                    <a:pt x="3529" y="848"/>
                  </a:cubicBezTo>
                  <a:cubicBezTo>
                    <a:pt x="3532" y="851"/>
                    <a:pt x="3532" y="851"/>
                    <a:pt x="3532" y="851"/>
                  </a:cubicBezTo>
                  <a:cubicBezTo>
                    <a:pt x="3532" y="850"/>
                    <a:pt x="3532" y="850"/>
                    <a:pt x="3532" y="850"/>
                  </a:cubicBezTo>
                  <a:cubicBezTo>
                    <a:pt x="3533" y="850"/>
                    <a:pt x="3533" y="849"/>
                    <a:pt x="3533" y="848"/>
                  </a:cubicBezTo>
                  <a:cubicBezTo>
                    <a:pt x="3533" y="847"/>
                    <a:pt x="3532" y="847"/>
                    <a:pt x="3532" y="846"/>
                  </a:cubicBezTo>
                  <a:cubicBezTo>
                    <a:pt x="3532" y="846"/>
                    <a:pt x="3532" y="845"/>
                    <a:pt x="3531" y="845"/>
                  </a:cubicBezTo>
                  <a:cubicBezTo>
                    <a:pt x="3531" y="845"/>
                    <a:pt x="3530" y="844"/>
                    <a:pt x="3530" y="843"/>
                  </a:cubicBezTo>
                  <a:cubicBezTo>
                    <a:pt x="3527" y="841"/>
                    <a:pt x="3523" y="837"/>
                    <a:pt x="3517" y="832"/>
                  </a:cubicBezTo>
                  <a:cubicBezTo>
                    <a:pt x="3509" y="825"/>
                    <a:pt x="3499" y="816"/>
                    <a:pt x="3491" y="809"/>
                  </a:cubicBezTo>
                  <a:cubicBezTo>
                    <a:pt x="3487" y="805"/>
                    <a:pt x="3483" y="802"/>
                    <a:pt x="3481" y="799"/>
                  </a:cubicBezTo>
                  <a:cubicBezTo>
                    <a:pt x="3479" y="798"/>
                    <a:pt x="3478" y="797"/>
                    <a:pt x="3478" y="796"/>
                  </a:cubicBezTo>
                  <a:cubicBezTo>
                    <a:pt x="3477" y="796"/>
                    <a:pt x="3477" y="796"/>
                    <a:pt x="3477" y="796"/>
                  </a:cubicBezTo>
                  <a:cubicBezTo>
                    <a:pt x="3477" y="796"/>
                    <a:pt x="3477" y="796"/>
                    <a:pt x="3477" y="796"/>
                  </a:cubicBezTo>
                  <a:cubicBezTo>
                    <a:pt x="3477" y="796"/>
                    <a:pt x="3477" y="796"/>
                    <a:pt x="3477" y="796"/>
                  </a:cubicBezTo>
                  <a:cubicBezTo>
                    <a:pt x="3477" y="796"/>
                    <a:pt x="3477" y="796"/>
                    <a:pt x="3477" y="796"/>
                  </a:cubicBezTo>
                  <a:cubicBezTo>
                    <a:pt x="3477" y="796"/>
                    <a:pt x="3477" y="796"/>
                    <a:pt x="3477" y="796"/>
                  </a:cubicBezTo>
                  <a:cubicBezTo>
                    <a:pt x="3477" y="796"/>
                    <a:pt x="3477" y="796"/>
                    <a:pt x="3477" y="796"/>
                  </a:cubicBezTo>
                  <a:cubicBezTo>
                    <a:pt x="3475" y="797"/>
                    <a:pt x="3475" y="797"/>
                    <a:pt x="3475" y="797"/>
                  </a:cubicBezTo>
                  <a:cubicBezTo>
                    <a:pt x="3477" y="796"/>
                    <a:pt x="3477" y="796"/>
                    <a:pt x="3477" y="796"/>
                  </a:cubicBezTo>
                  <a:cubicBezTo>
                    <a:pt x="3477" y="796"/>
                    <a:pt x="3477" y="796"/>
                    <a:pt x="3477" y="796"/>
                  </a:cubicBezTo>
                  <a:cubicBezTo>
                    <a:pt x="3475" y="797"/>
                    <a:pt x="3475" y="797"/>
                    <a:pt x="3475" y="797"/>
                  </a:cubicBezTo>
                  <a:cubicBezTo>
                    <a:pt x="3477" y="796"/>
                    <a:pt x="3477" y="796"/>
                    <a:pt x="3477" y="796"/>
                  </a:cubicBezTo>
                  <a:cubicBezTo>
                    <a:pt x="3474" y="798"/>
                    <a:pt x="3474" y="798"/>
                    <a:pt x="3474" y="798"/>
                  </a:cubicBezTo>
                  <a:cubicBezTo>
                    <a:pt x="3478" y="798"/>
                    <a:pt x="3478" y="798"/>
                    <a:pt x="3478" y="798"/>
                  </a:cubicBezTo>
                  <a:cubicBezTo>
                    <a:pt x="3478" y="797"/>
                    <a:pt x="3477" y="796"/>
                    <a:pt x="3477" y="796"/>
                  </a:cubicBezTo>
                  <a:cubicBezTo>
                    <a:pt x="3474" y="798"/>
                    <a:pt x="3474" y="798"/>
                    <a:pt x="3474" y="798"/>
                  </a:cubicBezTo>
                  <a:cubicBezTo>
                    <a:pt x="3478" y="798"/>
                    <a:pt x="3478" y="798"/>
                    <a:pt x="3478" y="798"/>
                  </a:cubicBezTo>
                  <a:cubicBezTo>
                    <a:pt x="3474" y="798"/>
                    <a:pt x="3474" y="798"/>
                    <a:pt x="3474" y="798"/>
                  </a:cubicBezTo>
                  <a:cubicBezTo>
                    <a:pt x="3477" y="800"/>
                    <a:pt x="3477" y="800"/>
                    <a:pt x="3477" y="800"/>
                  </a:cubicBezTo>
                  <a:cubicBezTo>
                    <a:pt x="3478" y="799"/>
                    <a:pt x="3478" y="798"/>
                    <a:pt x="3478" y="798"/>
                  </a:cubicBezTo>
                  <a:cubicBezTo>
                    <a:pt x="3474" y="798"/>
                    <a:pt x="3474" y="798"/>
                    <a:pt x="3474" y="798"/>
                  </a:cubicBezTo>
                  <a:cubicBezTo>
                    <a:pt x="3477" y="800"/>
                    <a:pt x="3477" y="800"/>
                    <a:pt x="3477" y="800"/>
                  </a:cubicBezTo>
                  <a:cubicBezTo>
                    <a:pt x="3478" y="799"/>
                    <a:pt x="3478" y="798"/>
                    <a:pt x="3478" y="797"/>
                  </a:cubicBezTo>
                  <a:cubicBezTo>
                    <a:pt x="3477" y="796"/>
                    <a:pt x="3477" y="795"/>
                    <a:pt x="3476" y="794"/>
                  </a:cubicBezTo>
                  <a:cubicBezTo>
                    <a:pt x="3455" y="781"/>
                    <a:pt x="3455" y="781"/>
                    <a:pt x="3455" y="781"/>
                  </a:cubicBezTo>
                  <a:cubicBezTo>
                    <a:pt x="3453" y="784"/>
                    <a:pt x="3453" y="784"/>
                    <a:pt x="3453" y="784"/>
                  </a:cubicBezTo>
                  <a:cubicBezTo>
                    <a:pt x="3456" y="786"/>
                    <a:pt x="3456" y="786"/>
                    <a:pt x="3456" y="786"/>
                  </a:cubicBezTo>
                  <a:cubicBezTo>
                    <a:pt x="3457" y="785"/>
                    <a:pt x="3457" y="785"/>
                    <a:pt x="3457" y="784"/>
                  </a:cubicBezTo>
                  <a:cubicBezTo>
                    <a:pt x="3457" y="783"/>
                    <a:pt x="3456" y="783"/>
                    <a:pt x="3456" y="783"/>
                  </a:cubicBezTo>
                  <a:cubicBezTo>
                    <a:pt x="3456" y="782"/>
                    <a:pt x="3456" y="782"/>
                    <a:pt x="3456" y="782"/>
                  </a:cubicBezTo>
                  <a:cubicBezTo>
                    <a:pt x="3455" y="781"/>
                    <a:pt x="3455" y="781"/>
                    <a:pt x="3455" y="781"/>
                  </a:cubicBezTo>
                  <a:cubicBezTo>
                    <a:pt x="3454" y="780"/>
                    <a:pt x="3453" y="779"/>
                    <a:pt x="3451" y="777"/>
                  </a:cubicBezTo>
                  <a:cubicBezTo>
                    <a:pt x="3445" y="772"/>
                    <a:pt x="3433" y="761"/>
                    <a:pt x="3423" y="751"/>
                  </a:cubicBezTo>
                  <a:cubicBezTo>
                    <a:pt x="3418" y="747"/>
                    <a:pt x="3413" y="742"/>
                    <a:pt x="3409" y="739"/>
                  </a:cubicBezTo>
                  <a:cubicBezTo>
                    <a:pt x="3408" y="737"/>
                    <a:pt x="3406" y="736"/>
                    <a:pt x="3405" y="735"/>
                  </a:cubicBezTo>
                  <a:cubicBezTo>
                    <a:pt x="3405" y="734"/>
                    <a:pt x="3404" y="734"/>
                    <a:pt x="3404" y="734"/>
                  </a:cubicBezTo>
                  <a:cubicBezTo>
                    <a:pt x="3404" y="734"/>
                    <a:pt x="3404" y="734"/>
                    <a:pt x="3404" y="734"/>
                  </a:cubicBezTo>
                  <a:cubicBezTo>
                    <a:pt x="3403" y="735"/>
                    <a:pt x="3403" y="735"/>
                    <a:pt x="3403" y="735"/>
                  </a:cubicBezTo>
                  <a:cubicBezTo>
                    <a:pt x="3404" y="734"/>
                    <a:pt x="3404" y="734"/>
                    <a:pt x="3404" y="734"/>
                  </a:cubicBezTo>
                  <a:cubicBezTo>
                    <a:pt x="3404" y="734"/>
                    <a:pt x="3404" y="734"/>
                    <a:pt x="3404" y="734"/>
                  </a:cubicBezTo>
                  <a:cubicBezTo>
                    <a:pt x="3403" y="735"/>
                    <a:pt x="3403" y="735"/>
                    <a:pt x="3403" y="735"/>
                  </a:cubicBezTo>
                  <a:cubicBezTo>
                    <a:pt x="3404" y="734"/>
                    <a:pt x="3404" y="734"/>
                    <a:pt x="3404" y="734"/>
                  </a:cubicBezTo>
                  <a:cubicBezTo>
                    <a:pt x="3401" y="736"/>
                    <a:pt x="3401" y="736"/>
                    <a:pt x="3401" y="736"/>
                  </a:cubicBezTo>
                  <a:cubicBezTo>
                    <a:pt x="3405" y="734"/>
                    <a:pt x="3405" y="734"/>
                    <a:pt x="3405" y="734"/>
                  </a:cubicBezTo>
                  <a:cubicBezTo>
                    <a:pt x="3404" y="734"/>
                    <a:pt x="3404" y="734"/>
                    <a:pt x="3404" y="734"/>
                  </a:cubicBezTo>
                  <a:cubicBezTo>
                    <a:pt x="3401" y="736"/>
                    <a:pt x="3401" y="736"/>
                    <a:pt x="3401" y="736"/>
                  </a:cubicBezTo>
                  <a:cubicBezTo>
                    <a:pt x="3405" y="734"/>
                    <a:pt x="3405" y="734"/>
                    <a:pt x="3405" y="734"/>
                  </a:cubicBezTo>
                  <a:cubicBezTo>
                    <a:pt x="3401" y="736"/>
                    <a:pt x="3401" y="736"/>
                    <a:pt x="3401" y="736"/>
                  </a:cubicBezTo>
                  <a:cubicBezTo>
                    <a:pt x="3405" y="736"/>
                    <a:pt x="3405" y="736"/>
                    <a:pt x="3405" y="736"/>
                  </a:cubicBezTo>
                  <a:cubicBezTo>
                    <a:pt x="3405" y="735"/>
                    <a:pt x="3405" y="735"/>
                    <a:pt x="3405" y="734"/>
                  </a:cubicBezTo>
                  <a:cubicBezTo>
                    <a:pt x="3401" y="736"/>
                    <a:pt x="3401" y="736"/>
                    <a:pt x="3401" y="736"/>
                  </a:cubicBezTo>
                  <a:cubicBezTo>
                    <a:pt x="3405" y="736"/>
                    <a:pt x="3405" y="736"/>
                    <a:pt x="3405" y="736"/>
                  </a:cubicBezTo>
                  <a:cubicBezTo>
                    <a:pt x="3401" y="736"/>
                    <a:pt x="3401" y="736"/>
                    <a:pt x="3401" y="736"/>
                  </a:cubicBezTo>
                  <a:cubicBezTo>
                    <a:pt x="3404" y="738"/>
                    <a:pt x="3404" y="738"/>
                    <a:pt x="3404" y="738"/>
                  </a:cubicBezTo>
                  <a:cubicBezTo>
                    <a:pt x="3405" y="737"/>
                    <a:pt x="3405" y="736"/>
                    <a:pt x="3405" y="736"/>
                  </a:cubicBezTo>
                  <a:cubicBezTo>
                    <a:pt x="3401" y="736"/>
                    <a:pt x="3401" y="736"/>
                    <a:pt x="3401" y="736"/>
                  </a:cubicBezTo>
                  <a:cubicBezTo>
                    <a:pt x="3404" y="738"/>
                    <a:pt x="3404" y="738"/>
                    <a:pt x="3404" y="738"/>
                  </a:cubicBezTo>
                  <a:cubicBezTo>
                    <a:pt x="3405" y="737"/>
                    <a:pt x="3405" y="736"/>
                    <a:pt x="3405" y="735"/>
                  </a:cubicBezTo>
                  <a:cubicBezTo>
                    <a:pt x="3405" y="734"/>
                    <a:pt x="3404" y="733"/>
                    <a:pt x="3403" y="732"/>
                  </a:cubicBezTo>
                  <a:cubicBezTo>
                    <a:pt x="3385" y="721"/>
                    <a:pt x="3385" y="721"/>
                    <a:pt x="3385" y="721"/>
                  </a:cubicBezTo>
                  <a:cubicBezTo>
                    <a:pt x="3322" y="663"/>
                    <a:pt x="3322" y="663"/>
                    <a:pt x="3322" y="663"/>
                  </a:cubicBezTo>
                  <a:cubicBezTo>
                    <a:pt x="3321" y="663"/>
                    <a:pt x="3321" y="663"/>
                    <a:pt x="3321" y="663"/>
                  </a:cubicBezTo>
                  <a:cubicBezTo>
                    <a:pt x="3299" y="649"/>
                    <a:pt x="3299" y="649"/>
                    <a:pt x="3299" y="649"/>
                  </a:cubicBezTo>
                  <a:cubicBezTo>
                    <a:pt x="3257" y="610"/>
                    <a:pt x="3257" y="610"/>
                    <a:pt x="3257" y="610"/>
                  </a:cubicBezTo>
                  <a:cubicBezTo>
                    <a:pt x="3254" y="613"/>
                    <a:pt x="3254" y="613"/>
                    <a:pt x="3254" y="613"/>
                  </a:cubicBezTo>
                  <a:cubicBezTo>
                    <a:pt x="3258" y="615"/>
                    <a:pt x="3258" y="615"/>
                    <a:pt x="3258" y="615"/>
                  </a:cubicBezTo>
                  <a:cubicBezTo>
                    <a:pt x="3258" y="614"/>
                    <a:pt x="3258" y="614"/>
                    <a:pt x="3258" y="613"/>
                  </a:cubicBezTo>
                  <a:cubicBezTo>
                    <a:pt x="3258" y="612"/>
                    <a:pt x="3258" y="612"/>
                    <a:pt x="3258" y="611"/>
                  </a:cubicBezTo>
                  <a:cubicBezTo>
                    <a:pt x="3258" y="610"/>
                    <a:pt x="3257" y="610"/>
                    <a:pt x="3257" y="610"/>
                  </a:cubicBezTo>
                  <a:cubicBezTo>
                    <a:pt x="3257" y="610"/>
                    <a:pt x="3256" y="609"/>
                    <a:pt x="3256" y="609"/>
                  </a:cubicBezTo>
                  <a:cubicBezTo>
                    <a:pt x="3255" y="608"/>
                    <a:pt x="3253" y="607"/>
                    <a:pt x="3251" y="606"/>
                  </a:cubicBezTo>
                  <a:cubicBezTo>
                    <a:pt x="3248" y="604"/>
                    <a:pt x="3245" y="602"/>
                    <a:pt x="3242" y="601"/>
                  </a:cubicBezTo>
                  <a:cubicBezTo>
                    <a:pt x="3240" y="600"/>
                    <a:pt x="3239" y="599"/>
                    <a:pt x="3238" y="598"/>
                  </a:cubicBezTo>
                  <a:cubicBezTo>
                    <a:pt x="3238" y="598"/>
                    <a:pt x="3237" y="598"/>
                    <a:pt x="3237" y="598"/>
                  </a:cubicBezTo>
                  <a:cubicBezTo>
                    <a:pt x="3237" y="598"/>
                    <a:pt x="3237" y="598"/>
                    <a:pt x="3237" y="598"/>
                  </a:cubicBezTo>
                  <a:cubicBezTo>
                    <a:pt x="3236" y="599"/>
                    <a:pt x="3236" y="599"/>
                    <a:pt x="3236" y="599"/>
                  </a:cubicBezTo>
                  <a:cubicBezTo>
                    <a:pt x="3237" y="598"/>
                    <a:pt x="3237" y="598"/>
                    <a:pt x="3237" y="598"/>
                  </a:cubicBezTo>
                  <a:cubicBezTo>
                    <a:pt x="3237" y="598"/>
                    <a:pt x="3237" y="598"/>
                    <a:pt x="3237" y="598"/>
                  </a:cubicBezTo>
                  <a:cubicBezTo>
                    <a:pt x="3236" y="599"/>
                    <a:pt x="3236" y="599"/>
                    <a:pt x="3236" y="599"/>
                  </a:cubicBezTo>
                  <a:cubicBezTo>
                    <a:pt x="3237" y="598"/>
                    <a:pt x="3237" y="598"/>
                    <a:pt x="3237" y="598"/>
                  </a:cubicBezTo>
                  <a:cubicBezTo>
                    <a:pt x="3235" y="600"/>
                    <a:pt x="3235" y="600"/>
                    <a:pt x="3235" y="600"/>
                  </a:cubicBezTo>
                  <a:cubicBezTo>
                    <a:pt x="3238" y="599"/>
                    <a:pt x="3238" y="599"/>
                    <a:pt x="3238" y="599"/>
                  </a:cubicBezTo>
                  <a:cubicBezTo>
                    <a:pt x="3237" y="598"/>
                    <a:pt x="3237" y="598"/>
                    <a:pt x="3237" y="598"/>
                  </a:cubicBezTo>
                  <a:cubicBezTo>
                    <a:pt x="3235" y="600"/>
                    <a:pt x="3235" y="600"/>
                    <a:pt x="3235" y="600"/>
                  </a:cubicBezTo>
                  <a:cubicBezTo>
                    <a:pt x="3238" y="599"/>
                    <a:pt x="3238" y="599"/>
                    <a:pt x="3238" y="599"/>
                  </a:cubicBezTo>
                  <a:cubicBezTo>
                    <a:pt x="3234" y="601"/>
                    <a:pt x="3234" y="601"/>
                    <a:pt x="3234" y="601"/>
                  </a:cubicBezTo>
                  <a:cubicBezTo>
                    <a:pt x="3238" y="601"/>
                    <a:pt x="3238" y="601"/>
                    <a:pt x="3238" y="601"/>
                  </a:cubicBezTo>
                  <a:cubicBezTo>
                    <a:pt x="3238" y="599"/>
                    <a:pt x="3238" y="599"/>
                    <a:pt x="3238" y="599"/>
                  </a:cubicBezTo>
                  <a:cubicBezTo>
                    <a:pt x="3234" y="601"/>
                    <a:pt x="3234" y="601"/>
                    <a:pt x="3234" y="601"/>
                  </a:cubicBezTo>
                  <a:cubicBezTo>
                    <a:pt x="3238" y="601"/>
                    <a:pt x="3238" y="601"/>
                    <a:pt x="3238" y="601"/>
                  </a:cubicBezTo>
                  <a:cubicBezTo>
                    <a:pt x="3234" y="601"/>
                    <a:pt x="3234" y="601"/>
                    <a:pt x="3234" y="601"/>
                  </a:cubicBezTo>
                  <a:cubicBezTo>
                    <a:pt x="3237" y="603"/>
                    <a:pt x="3237" y="603"/>
                    <a:pt x="3237" y="603"/>
                  </a:cubicBezTo>
                  <a:cubicBezTo>
                    <a:pt x="3238" y="602"/>
                    <a:pt x="3238" y="601"/>
                    <a:pt x="3238" y="601"/>
                  </a:cubicBezTo>
                  <a:cubicBezTo>
                    <a:pt x="3234" y="601"/>
                    <a:pt x="3234" y="601"/>
                    <a:pt x="3234" y="601"/>
                  </a:cubicBezTo>
                  <a:cubicBezTo>
                    <a:pt x="3237" y="603"/>
                    <a:pt x="3237" y="603"/>
                    <a:pt x="3237" y="603"/>
                  </a:cubicBezTo>
                  <a:cubicBezTo>
                    <a:pt x="3238" y="603"/>
                    <a:pt x="3238" y="603"/>
                    <a:pt x="3238" y="603"/>
                  </a:cubicBezTo>
                  <a:cubicBezTo>
                    <a:pt x="3238" y="602"/>
                    <a:pt x="3238" y="601"/>
                    <a:pt x="3238" y="600"/>
                  </a:cubicBezTo>
                  <a:cubicBezTo>
                    <a:pt x="3238" y="600"/>
                    <a:pt x="3238" y="599"/>
                    <a:pt x="3238" y="599"/>
                  </a:cubicBezTo>
                  <a:cubicBezTo>
                    <a:pt x="3238" y="598"/>
                    <a:pt x="3238" y="598"/>
                    <a:pt x="3237" y="597"/>
                  </a:cubicBezTo>
                  <a:cubicBezTo>
                    <a:pt x="3237" y="597"/>
                    <a:pt x="3236" y="596"/>
                    <a:pt x="3235" y="595"/>
                  </a:cubicBezTo>
                  <a:cubicBezTo>
                    <a:pt x="3232" y="592"/>
                    <a:pt x="3227" y="587"/>
                    <a:pt x="3221" y="581"/>
                  </a:cubicBezTo>
                  <a:cubicBezTo>
                    <a:pt x="3212" y="573"/>
                    <a:pt x="3200" y="563"/>
                    <a:pt x="3190" y="554"/>
                  </a:cubicBezTo>
                  <a:cubicBezTo>
                    <a:pt x="3186" y="550"/>
                    <a:pt x="3182" y="547"/>
                    <a:pt x="3179" y="544"/>
                  </a:cubicBezTo>
                  <a:cubicBezTo>
                    <a:pt x="3177" y="543"/>
                    <a:pt x="3176" y="541"/>
                    <a:pt x="3175" y="541"/>
                  </a:cubicBezTo>
                  <a:cubicBezTo>
                    <a:pt x="3175" y="540"/>
                    <a:pt x="3175" y="540"/>
                    <a:pt x="3175" y="540"/>
                  </a:cubicBezTo>
                  <a:cubicBezTo>
                    <a:pt x="3175" y="540"/>
                    <a:pt x="3175" y="540"/>
                    <a:pt x="3175" y="540"/>
                  </a:cubicBezTo>
                  <a:cubicBezTo>
                    <a:pt x="3173" y="541"/>
                    <a:pt x="3173" y="541"/>
                    <a:pt x="3173" y="541"/>
                  </a:cubicBezTo>
                  <a:cubicBezTo>
                    <a:pt x="3175" y="540"/>
                    <a:pt x="3175" y="540"/>
                    <a:pt x="3175" y="540"/>
                  </a:cubicBezTo>
                  <a:cubicBezTo>
                    <a:pt x="3175" y="540"/>
                    <a:pt x="3175" y="540"/>
                    <a:pt x="3175" y="540"/>
                  </a:cubicBezTo>
                  <a:cubicBezTo>
                    <a:pt x="3173" y="541"/>
                    <a:pt x="3173" y="541"/>
                    <a:pt x="3173" y="541"/>
                  </a:cubicBezTo>
                  <a:cubicBezTo>
                    <a:pt x="3175" y="540"/>
                    <a:pt x="3175" y="540"/>
                    <a:pt x="3175" y="540"/>
                  </a:cubicBezTo>
                  <a:cubicBezTo>
                    <a:pt x="3172" y="542"/>
                    <a:pt x="3172" y="542"/>
                    <a:pt x="3172" y="542"/>
                  </a:cubicBezTo>
                  <a:cubicBezTo>
                    <a:pt x="3175" y="541"/>
                    <a:pt x="3175" y="541"/>
                    <a:pt x="3175" y="541"/>
                  </a:cubicBezTo>
                  <a:cubicBezTo>
                    <a:pt x="3175" y="540"/>
                    <a:pt x="3175" y="540"/>
                    <a:pt x="3175" y="540"/>
                  </a:cubicBezTo>
                  <a:cubicBezTo>
                    <a:pt x="3172" y="542"/>
                    <a:pt x="3172" y="542"/>
                    <a:pt x="3172" y="542"/>
                  </a:cubicBezTo>
                  <a:cubicBezTo>
                    <a:pt x="3175" y="541"/>
                    <a:pt x="3175" y="541"/>
                    <a:pt x="3175" y="541"/>
                  </a:cubicBezTo>
                  <a:cubicBezTo>
                    <a:pt x="3171" y="542"/>
                    <a:pt x="3171" y="542"/>
                    <a:pt x="3171" y="542"/>
                  </a:cubicBezTo>
                  <a:cubicBezTo>
                    <a:pt x="3175" y="542"/>
                    <a:pt x="3175" y="542"/>
                    <a:pt x="3175" y="542"/>
                  </a:cubicBezTo>
                  <a:cubicBezTo>
                    <a:pt x="3175" y="541"/>
                    <a:pt x="3175" y="541"/>
                    <a:pt x="3175" y="541"/>
                  </a:cubicBezTo>
                  <a:cubicBezTo>
                    <a:pt x="3171" y="542"/>
                    <a:pt x="3171" y="542"/>
                    <a:pt x="3171" y="542"/>
                  </a:cubicBezTo>
                  <a:cubicBezTo>
                    <a:pt x="3175" y="542"/>
                    <a:pt x="3175" y="542"/>
                    <a:pt x="3175" y="542"/>
                  </a:cubicBezTo>
                  <a:cubicBezTo>
                    <a:pt x="3171" y="542"/>
                    <a:pt x="3171" y="542"/>
                    <a:pt x="3171" y="542"/>
                  </a:cubicBezTo>
                  <a:cubicBezTo>
                    <a:pt x="3174" y="544"/>
                    <a:pt x="3174" y="544"/>
                    <a:pt x="3174" y="544"/>
                  </a:cubicBezTo>
                  <a:cubicBezTo>
                    <a:pt x="3175" y="543"/>
                    <a:pt x="3175" y="543"/>
                    <a:pt x="3175" y="542"/>
                  </a:cubicBezTo>
                  <a:cubicBezTo>
                    <a:pt x="3171" y="542"/>
                    <a:pt x="3171" y="542"/>
                    <a:pt x="3171" y="542"/>
                  </a:cubicBezTo>
                  <a:cubicBezTo>
                    <a:pt x="3174" y="544"/>
                    <a:pt x="3174" y="544"/>
                    <a:pt x="3174" y="544"/>
                  </a:cubicBezTo>
                  <a:cubicBezTo>
                    <a:pt x="3175" y="543"/>
                    <a:pt x="3175" y="542"/>
                    <a:pt x="3175" y="541"/>
                  </a:cubicBezTo>
                  <a:cubicBezTo>
                    <a:pt x="3175" y="540"/>
                    <a:pt x="3174" y="539"/>
                    <a:pt x="3173" y="539"/>
                  </a:cubicBezTo>
                  <a:cubicBezTo>
                    <a:pt x="3153" y="526"/>
                    <a:pt x="3153" y="526"/>
                    <a:pt x="3153" y="526"/>
                  </a:cubicBezTo>
                  <a:cubicBezTo>
                    <a:pt x="3095" y="473"/>
                    <a:pt x="3095" y="473"/>
                    <a:pt x="3095" y="473"/>
                  </a:cubicBezTo>
                  <a:cubicBezTo>
                    <a:pt x="3094" y="473"/>
                    <a:pt x="3094" y="473"/>
                    <a:pt x="3094" y="473"/>
                  </a:cubicBezTo>
                  <a:cubicBezTo>
                    <a:pt x="3076" y="461"/>
                    <a:pt x="3076" y="461"/>
                    <a:pt x="3076" y="461"/>
                  </a:cubicBezTo>
                  <a:cubicBezTo>
                    <a:pt x="3073" y="465"/>
                    <a:pt x="3073" y="465"/>
                    <a:pt x="3073" y="465"/>
                  </a:cubicBezTo>
                  <a:cubicBezTo>
                    <a:pt x="3077" y="465"/>
                    <a:pt x="3077" y="465"/>
                    <a:pt x="3077" y="465"/>
                  </a:cubicBezTo>
                  <a:cubicBezTo>
                    <a:pt x="3077" y="464"/>
                    <a:pt x="3077" y="463"/>
                    <a:pt x="3077" y="463"/>
                  </a:cubicBezTo>
                  <a:cubicBezTo>
                    <a:pt x="3077" y="462"/>
                    <a:pt x="3077" y="462"/>
                    <a:pt x="3077" y="462"/>
                  </a:cubicBezTo>
                  <a:cubicBezTo>
                    <a:pt x="3076" y="462"/>
                    <a:pt x="3076" y="462"/>
                    <a:pt x="3076" y="462"/>
                  </a:cubicBezTo>
                  <a:cubicBezTo>
                    <a:pt x="3076" y="462"/>
                    <a:pt x="3076" y="462"/>
                    <a:pt x="3076" y="462"/>
                  </a:cubicBezTo>
                  <a:cubicBezTo>
                    <a:pt x="3076" y="461"/>
                    <a:pt x="3076" y="461"/>
                    <a:pt x="3075" y="461"/>
                  </a:cubicBezTo>
                  <a:cubicBezTo>
                    <a:pt x="3071" y="457"/>
                    <a:pt x="3056" y="444"/>
                    <a:pt x="3042" y="431"/>
                  </a:cubicBezTo>
                  <a:cubicBezTo>
                    <a:pt x="3035" y="425"/>
                    <a:pt x="3028" y="419"/>
                    <a:pt x="3023" y="414"/>
                  </a:cubicBezTo>
                  <a:cubicBezTo>
                    <a:pt x="3020" y="412"/>
                    <a:pt x="3018" y="410"/>
                    <a:pt x="3017" y="409"/>
                  </a:cubicBezTo>
                  <a:cubicBezTo>
                    <a:pt x="3016" y="408"/>
                    <a:pt x="3015" y="407"/>
                    <a:pt x="3015" y="407"/>
                  </a:cubicBezTo>
                  <a:cubicBezTo>
                    <a:pt x="3015" y="407"/>
                    <a:pt x="3015" y="407"/>
                    <a:pt x="3015" y="407"/>
                  </a:cubicBezTo>
                  <a:cubicBezTo>
                    <a:pt x="3015" y="407"/>
                    <a:pt x="3015" y="407"/>
                    <a:pt x="3015" y="407"/>
                  </a:cubicBezTo>
                  <a:cubicBezTo>
                    <a:pt x="3013" y="408"/>
                    <a:pt x="3013" y="408"/>
                    <a:pt x="3013" y="408"/>
                  </a:cubicBezTo>
                  <a:cubicBezTo>
                    <a:pt x="3015" y="407"/>
                    <a:pt x="3015" y="407"/>
                    <a:pt x="3015" y="407"/>
                  </a:cubicBezTo>
                  <a:cubicBezTo>
                    <a:pt x="3015" y="407"/>
                    <a:pt x="3015" y="407"/>
                    <a:pt x="3015" y="407"/>
                  </a:cubicBezTo>
                  <a:cubicBezTo>
                    <a:pt x="3013" y="408"/>
                    <a:pt x="3013" y="408"/>
                    <a:pt x="3013" y="408"/>
                  </a:cubicBezTo>
                  <a:cubicBezTo>
                    <a:pt x="3015" y="407"/>
                    <a:pt x="3015" y="407"/>
                    <a:pt x="3015" y="407"/>
                  </a:cubicBezTo>
                  <a:cubicBezTo>
                    <a:pt x="3012" y="409"/>
                    <a:pt x="3012" y="409"/>
                    <a:pt x="3012" y="409"/>
                  </a:cubicBezTo>
                  <a:cubicBezTo>
                    <a:pt x="3015" y="408"/>
                    <a:pt x="3015" y="408"/>
                    <a:pt x="3015" y="408"/>
                  </a:cubicBezTo>
                  <a:cubicBezTo>
                    <a:pt x="3015" y="407"/>
                    <a:pt x="3015" y="407"/>
                    <a:pt x="3015" y="407"/>
                  </a:cubicBezTo>
                  <a:cubicBezTo>
                    <a:pt x="3012" y="409"/>
                    <a:pt x="3012" y="409"/>
                    <a:pt x="3012" y="409"/>
                  </a:cubicBezTo>
                  <a:cubicBezTo>
                    <a:pt x="3015" y="408"/>
                    <a:pt x="3015" y="408"/>
                    <a:pt x="3015" y="408"/>
                  </a:cubicBezTo>
                  <a:cubicBezTo>
                    <a:pt x="3012" y="409"/>
                    <a:pt x="3012" y="409"/>
                    <a:pt x="3012" y="409"/>
                  </a:cubicBezTo>
                  <a:cubicBezTo>
                    <a:pt x="3016" y="409"/>
                    <a:pt x="3016" y="409"/>
                    <a:pt x="3016" y="409"/>
                  </a:cubicBezTo>
                  <a:cubicBezTo>
                    <a:pt x="3016" y="408"/>
                    <a:pt x="3015" y="408"/>
                    <a:pt x="3015" y="408"/>
                  </a:cubicBezTo>
                  <a:cubicBezTo>
                    <a:pt x="3012" y="409"/>
                    <a:pt x="3012" y="409"/>
                    <a:pt x="3012" y="409"/>
                  </a:cubicBezTo>
                  <a:cubicBezTo>
                    <a:pt x="3016" y="409"/>
                    <a:pt x="3016" y="409"/>
                    <a:pt x="3016" y="409"/>
                  </a:cubicBezTo>
                  <a:cubicBezTo>
                    <a:pt x="3012" y="409"/>
                    <a:pt x="3012" y="409"/>
                    <a:pt x="3012" y="409"/>
                  </a:cubicBezTo>
                  <a:cubicBezTo>
                    <a:pt x="3015" y="410"/>
                    <a:pt x="3015" y="410"/>
                    <a:pt x="3015" y="410"/>
                  </a:cubicBezTo>
                  <a:cubicBezTo>
                    <a:pt x="3016" y="410"/>
                    <a:pt x="3016" y="409"/>
                    <a:pt x="3016" y="409"/>
                  </a:cubicBezTo>
                  <a:cubicBezTo>
                    <a:pt x="3012" y="409"/>
                    <a:pt x="3012" y="409"/>
                    <a:pt x="3012" y="409"/>
                  </a:cubicBezTo>
                  <a:cubicBezTo>
                    <a:pt x="3015" y="410"/>
                    <a:pt x="3015" y="410"/>
                    <a:pt x="3015" y="410"/>
                  </a:cubicBezTo>
                  <a:cubicBezTo>
                    <a:pt x="3012" y="409"/>
                    <a:pt x="3012" y="409"/>
                    <a:pt x="3012" y="409"/>
                  </a:cubicBezTo>
                  <a:cubicBezTo>
                    <a:pt x="3015" y="412"/>
                    <a:pt x="3015" y="412"/>
                    <a:pt x="3015" y="412"/>
                  </a:cubicBezTo>
                  <a:cubicBezTo>
                    <a:pt x="3015" y="411"/>
                    <a:pt x="3015" y="411"/>
                    <a:pt x="3015" y="410"/>
                  </a:cubicBezTo>
                  <a:cubicBezTo>
                    <a:pt x="3012" y="409"/>
                    <a:pt x="3012" y="409"/>
                    <a:pt x="3012" y="409"/>
                  </a:cubicBezTo>
                  <a:cubicBezTo>
                    <a:pt x="3015" y="412"/>
                    <a:pt x="3015" y="412"/>
                    <a:pt x="3015" y="412"/>
                  </a:cubicBezTo>
                  <a:cubicBezTo>
                    <a:pt x="3015" y="411"/>
                    <a:pt x="3016" y="410"/>
                    <a:pt x="3016" y="408"/>
                  </a:cubicBezTo>
                  <a:cubicBezTo>
                    <a:pt x="3015" y="407"/>
                    <a:pt x="3015" y="406"/>
                    <a:pt x="3014" y="406"/>
                  </a:cubicBezTo>
                  <a:cubicBezTo>
                    <a:pt x="2996" y="395"/>
                    <a:pt x="2996" y="395"/>
                    <a:pt x="2996" y="395"/>
                  </a:cubicBezTo>
                  <a:cubicBezTo>
                    <a:pt x="2994" y="398"/>
                    <a:pt x="2994" y="398"/>
                    <a:pt x="2994" y="398"/>
                  </a:cubicBezTo>
                  <a:cubicBezTo>
                    <a:pt x="2998" y="400"/>
                    <a:pt x="2998" y="400"/>
                    <a:pt x="2998" y="400"/>
                  </a:cubicBezTo>
                  <a:cubicBezTo>
                    <a:pt x="2998" y="399"/>
                    <a:pt x="2998" y="399"/>
                    <a:pt x="2998" y="398"/>
                  </a:cubicBezTo>
                  <a:cubicBezTo>
                    <a:pt x="2998" y="397"/>
                    <a:pt x="2998" y="397"/>
                    <a:pt x="2998" y="397"/>
                  </a:cubicBezTo>
                  <a:cubicBezTo>
                    <a:pt x="2998" y="396"/>
                    <a:pt x="2998" y="396"/>
                    <a:pt x="2998" y="396"/>
                  </a:cubicBezTo>
                  <a:cubicBezTo>
                    <a:pt x="2997" y="395"/>
                    <a:pt x="2997" y="395"/>
                    <a:pt x="2997" y="395"/>
                  </a:cubicBezTo>
                  <a:cubicBezTo>
                    <a:pt x="2996" y="394"/>
                    <a:pt x="2995" y="393"/>
                    <a:pt x="2994" y="392"/>
                  </a:cubicBezTo>
                  <a:cubicBezTo>
                    <a:pt x="2989" y="388"/>
                    <a:pt x="2981" y="380"/>
                    <a:pt x="2973" y="373"/>
                  </a:cubicBezTo>
                  <a:cubicBezTo>
                    <a:pt x="2969" y="369"/>
                    <a:pt x="2966" y="366"/>
                    <a:pt x="2963" y="363"/>
                  </a:cubicBezTo>
                  <a:cubicBezTo>
                    <a:pt x="2962" y="362"/>
                    <a:pt x="2961" y="361"/>
                    <a:pt x="2960" y="360"/>
                  </a:cubicBezTo>
                  <a:cubicBezTo>
                    <a:pt x="2960" y="359"/>
                    <a:pt x="2960" y="359"/>
                    <a:pt x="2960" y="359"/>
                  </a:cubicBezTo>
                  <a:cubicBezTo>
                    <a:pt x="2960" y="359"/>
                    <a:pt x="2960" y="359"/>
                    <a:pt x="2960" y="359"/>
                  </a:cubicBezTo>
                  <a:cubicBezTo>
                    <a:pt x="2958" y="361"/>
                    <a:pt x="2958" y="361"/>
                    <a:pt x="2958" y="361"/>
                  </a:cubicBezTo>
                  <a:cubicBezTo>
                    <a:pt x="2960" y="360"/>
                    <a:pt x="2960" y="360"/>
                    <a:pt x="2960" y="360"/>
                  </a:cubicBezTo>
                  <a:cubicBezTo>
                    <a:pt x="2960" y="359"/>
                    <a:pt x="2960" y="359"/>
                    <a:pt x="2960" y="359"/>
                  </a:cubicBezTo>
                  <a:cubicBezTo>
                    <a:pt x="2958" y="361"/>
                    <a:pt x="2958" y="361"/>
                    <a:pt x="2958" y="361"/>
                  </a:cubicBezTo>
                  <a:cubicBezTo>
                    <a:pt x="2960" y="360"/>
                    <a:pt x="2960" y="360"/>
                    <a:pt x="2960" y="360"/>
                  </a:cubicBezTo>
                  <a:cubicBezTo>
                    <a:pt x="2956" y="361"/>
                    <a:pt x="2956" y="361"/>
                    <a:pt x="2956" y="361"/>
                  </a:cubicBezTo>
                  <a:cubicBezTo>
                    <a:pt x="2960" y="361"/>
                    <a:pt x="2960" y="361"/>
                    <a:pt x="2960" y="361"/>
                  </a:cubicBezTo>
                  <a:cubicBezTo>
                    <a:pt x="2960" y="360"/>
                    <a:pt x="2960" y="360"/>
                    <a:pt x="2960" y="360"/>
                  </a:cubicBezTo>
                  <a:cubicBezTo>
                    <a:pt x="2956" y="361"/>
                    <a:pt x="2956" y="361"/>
                    <a:pt x="2956" y="361"/>
                  </a:cubicBezTo>
                  <a:cubicBezTo>
                    <a:pt x="2960" y="361"/>
                    <a:pt x="2960" y="361"/>
                    <a:pt x="2960" y="361"/>
                  </a:cubicBezTo>
                  <a:cubicBezTo>
                    <a:pt x="2956" y="361"/>
                    <a:pt x="2956" y="361"/>
                    <a:pt x="2956" y="361"/>
                  </a:cubicBezTo>
                  <a:cubicBezTo>
                    <a:pt x="2959" y="363"/>
                    <a:pt x="2959" y="363"/>
                    <a:pt x="2959" y="363"/>
                  </a:cubicBezTo>
                  <a:cubicBezTo>
                    <a:pt x="2960" y="362"/>
                    <a:pt x="2960" y="362"/>
                    <a:pt x="2960" y="361"/>
                  </a:cubicBezTo>
                  <a:cubicBezTo>
                    <a:pt x="2956" y="361"/>
                    <a:pt x="2956" y="361"/>
                    <a:pt x="2956" y="361"/>
                  </a:cubicBezTo>
                  <a:cubicBezTo>
                    <a:pt x="2959" y="363"/>
                    <a:pt x="2959" y="363"/>
                    <a:pt x="2959" y="363"/>
                  </a:cubicBezTo>
                  <a:cubicBezTo>
                    <a:pt x="2960" y="363"/>
                    <a:pt x="2960" y="362"/>
                    <a:pt x="2960" y="361"/>
                  </a:cubicBezTo>
                  <a:cubicBezTo>
                    <a:pt x="2960" y="360"/>
                    <a:pt x="2960" y="360"/>
                    <a:pt x="2960" y="359"/>
                  </a:cubicBezTo>
                  <a:cubicBezTo>
                    <a:pt x="2959" y="359"/>
                    <a:pt x="2959" y="358"/>
                    <a:pt x="2959" y="358"/>
                  </a:cubicBezTo>
                  <a:cubicBezTo>
                    <a:pt x="2958" y="358"/>
                    <a:pt x="2958" y="358"/>
                    <a:pt x="2958" y="358"/>
                  </a:cubicBezTo>
                  <a:cubicBezTo>
                    <a:pt x="2958" y="357"/>
                    <a:pt x="2957" y="357"/>
                    <a:pt x="2956" y="356"/>
                  </a:cubicBezTo>
                  <a:cubicBezTo>
                    <a:pt x="2954" y="355"/>
                    <a:pt x="2949" y="352"/>
                    <a:pt x="2945" y="350"/>
                  </a:cubicBezTo>
                  <a:cubicBezTo>
                    <a:pt x="2943" y="348"/>
                    <a:pt x="2941" y="347"/>
                    <a:pt x="2940" y="346"/>
                  </a:cubicBezTo>
                  <a:cubicBezTo>
                    <a:pt x="2939" y="346"/>
                    <a:pt x="2938" y="346"/>
                    <a:pt x="2938" y="345"/>
                  </a:cubicBezTo>
                  <a:cubicBezTo>
                    <a:pt x="2938" y="345"/>
                    <a:pt x="2938" y="345"/>
                    <a:pt x="2938" y="345"/>
                  </a:cubicBezTo>
                  <a:cubicBezTo>
                    <a:pt x="2938" y="345"/>
                    <a:pt x="2938" y="345"/>
                    <a:pt x="2938" y="345"/>
                  </a:cubicBezTo>
                  <a:cubicBezTo>
                    <a:pt x="2936" y="347"/>
                    <a:pt x="2936" y="347"/>
                    <a:pt x="2936" y="347"/>
                  </a:cubicBezTo>
                  <a:cubicBezTo>
                    <a:pt x="2938" y="346"/>
                    <a:pt x="2938" y="346"/>
                    <a:pt x="2938" y="346"/>
                  </a:cubicBezTo>
                  <a:cubicBezTo>
                    <a:pt x="2938" y="345"/>
                    <a:pt x="2938" y="345"/>
                    <a:pt x="2938" y="345"/>
                  </a:cubicBezTo>
                  <a:cubicBezTo>
                    <a:pt x="2936" y="347"/>
                    <a:pt x="2936" y="347"/>
                    <a:pt x="2936" y="347"/>
                  </a:cubicBezTo>
                  <a:cubicBezTo>
                    <a:pt x="2938" y="346"/>
                    <a:pt x="2938" y="346"/>
                    <a:pt x="2938" y="346"/>
                  </a:cubicBezTo>
                  <a:cubicBezTo>
                    <a:pt x="2935" y="348"/>
                    <a:pt x="2935" y="348"/>
                    <a:pt x="2935" y="348"/>
                  </a:cubicBezTo>
                  <a:cubicBezTo>
                    <a:pt x="2939" y="346"/>
                    <a:pt x="2939" y="346"/>
                    <a:pt x="2939" y="346"/>
                  </a:cubicBezTo>
                  <a:cubicBezTo>
                    <a:pt x="2938" y="346"/>
                    <a:pt x="2938" y="346"/>
                    <a:pt x="2938" y="346"/>
                  </a:cubicBezTo>
                  <a:cubicBezTo>
                    <a:pt x="2935" y="348"/>
                    <a:pt x="2935" y="348"/>
                    <a:pt x="2935" y="348"/>
                  </a:cubicBezTo>
                  <a:cubicBezTo>
                    <a:pt x="2939" y="346"/>
                    <a:pt x="2939" y="346"/>
                    <a:pt x="2939" y="346"/>
                  </a:cubicBezTo>
                  <a:cubicBezTo>
                    <a:pt x="2935" y="348"/>
                    <a:pt x="2935" y="348"/>
                    <a:pt x="2935" y="348"/>
                  </a:cubicBezTo>
                  <a:cubicBezTo>
                    <a:pt x="2939" y="348"/>
                    <a:pt x="2939" y="348"/>
                    <a:pt x="2939" y="348"/>
                  </a:cubicBezTo>
                  <a:cubicBezTo>
                    <a:pt x="2939" y="347"/>
                    <a:pt x="2939" y="346"/>
                    <a:pt x="2939" y="346"/>
                  </a:cubicBezTo>
                  <a:cubicBezTo>
                    <a:pt x="2935" y="348"/>
                    <a:pt x="2935" y="348"/>
                    <a:pt x="2935" y="348"/>
                  </a:cubicBezTo>
                  <a:cubicBezTo>
                    <a:pt x="2939" y="348"/>
                    <a:pt x="2939" y="348"/>
                    <a:pt x="2939" y="348"/>
                  </a:cubicBezTo>
                  <a:cubicBezTo>
                    <a:pt x="2935" y="348"/>
                    <a:pt x="2935" y="348"/>
                    <a:pt x="2935" y="348"/>
                  </a:cubicBezTo>
                  <a:cubicBezTo>
                    <a:pt x="2938" y="350"/>
                    <a:pt x="2938" y="350"/>
                    <a:pt x="2938" y="350"/>
                  </a:cubicBezTo>
                  <a:cubicBezTo>
                    <a:pt x="2939" y="350"/>
                    <a:pt x="2939" y="349"/>
                    <a:pt x="2939" y="348"/>
                  </a:cubicBezTo>
                  <a:cubicBezTo>
                    <a:pt x="2935" y="348"/>
                    <a:pt x="2935" y="348"/>
                    <a:pt x="2935" y="348"/>
                  </a:cubicBezTo>
                  <a:cubicBezTo>
                    <a:pt x="2938" y="350"/>
                    <a:pt x="2938" y="350"/>
                    <a:pt x="2938" y="350"/>
                  </a:cubicBezTo>
                  <a:cubicBezTo>
                    <a:pt x="2939" y="350"/>
                    <a:pt x="2939" y="349"/>
                    <a:pt x="2939" y="348"/>
                  </a:cubicBezTo>
                  <a:cubicBezTo>
                    <a:pt x="2939" y="347"/>
                    <a:pt x="2939" y="347"/>
                    <a:pt x="2939" y="347"/>
                  </a:cubicBezTo>
                  <a:cubicBezTo>
                    <a:pt x="2939" y="346"/>
                    <a:pt x="2938" y="346"/>
                    <a:pt x="2938" y="346"/>
                  </a:cubicBezTo>
                  <a:cubicBezTo>
                    <a:pt x="2938" y="345"/>
                    <a:pt x="2938" y="345"/>
                    <a:pt x="2938" y="345"/>
                  </a:cubicBezTo>
                  <a:cubicBezTo>
                    <a:pt x="2937" y="345"/>
                    <a:pt x="2937" y="344"/>
                    <a:pt x="2936" y="343"/>
                  </a:cubicBezTo>
                  <a:cubicBezTo>
                    <a:pt x="2933" y="341"/>
                    <a:pt x="2928" y="335"/>
                    <a:pt x="2920" y="329"/>
                  </a:cubicBezTo>
                  <a:cubicBezTo>
                    <a:pt x="2898" y="309"/>
                    <a:pt x="2864" y="279"/>
                    <a:pt x="2864" y="279"/>
                  </a:cubicBezTo>
                  <a:cubicBezTo>
                    <a:pt x="2861" y="282"/>
                    <a:pt x="2861" y="282"/>
                    <a:pt x="2861" y="282"/>
                  </a:cubicBezTo>
                  <a:cubicBezTo>
                    <a:pt x="2865" y="284"/>
                    <a:pt x="2865" y="284"/>
                    <a:pt x="2865" y="284"/>
                  </a:cubicBezTo>
                  <a:cubicBezTo>
                    <a:pt x="2865" y="283"/>
                    <a:pt x="2865" y="282"/>
                    <a:pt x="2865" y="282"/>
                  </a:cubicBezTo>
                  <a:cubicBezTo>
                    <a:pt x="2865" y="280"/>
                    <a:pt x="2865" y="280"/>
                    <a:pt x="2865" y="280"/>
                  </a:cubicBezTo>
                  <a:cubicBezTo>
                    <a:pt x="2864" y="279"/>
                    <a:pt x="2864" y="279"/>
                    <a:pt x="2864" y="279"/>
                  </a:cubicBezTo>
                  <a:cubicBezTo>
                    <a:pt x="2863" y="278"/>
                    <a:pt x="2863" y="278"/>
                    <a:pt x="2863" y="278"/>
                  </a:cubicBezTo>
                  <a:cubicBezTo>
                    <a:pt x="2862" y="277"/>
                    <a:pt x="2861" y="277"/>
                    <a:pt x="2859" y="275"/>
                  </a:cubicBezTo>
                  <a:cubicBezTo>
                    <a:pt x="2854" y="272"/>
                    <a:pt x="2846" y="267"/>
                    <a:pt x="2846" y="267"/>
                  </a:cubicBezTo>
                  <a:cubicBezTo>
                    <a:pt x="2843" y="271"/>
                    <a:pt x="2843" y="271"/>
                    <a:pt x="2843" y="271"/>
                  </a:cubicBezTo>
                  <a:cubicBezTo>
                    <a:pt x="2846" y="268"/>
                    <a:pt x="2846" y="268"/>
                    <a:pt x="2846" y="268"/>
                  </a:cubicBezTo>
                  <a:cubicBezTo>
                    <a:pt x="2846" y="268"/>
                    <a:pt x="2841" y="264"/>
                    <a:pt x="2834" y="257"/>
                  </a:cubicBezTo>
                  <a:cubicBezTo>
                    <a:pt x="2824" y="248"/>
                    <a:pt x="2808" y="234"/>
                    <a:pt x="2795" y="222"/>
                  </a:cubicBezTo>
                  <a:cubicBezTo>
                    <a:pt x="2788" y="216"/>
                    <a:pt x="2782" y="211"/>
                    <a:pt x="2778" y="207"/>
                  </a:cubicBezTo>
                  <a:cubicBezTo>
                    <a:pt x="2776" y="205"/>
                    <a:pt x="2774" y="203"/>
                    <a:pt x="2773" y="202"/>
                  </a:cubicBezTo>
                  <a:cubicBezTo>
                    <a:pt x="2772" y="202"/>
                    <a:pt x="2772" y="201"/>
                    <a:pt x="2772" y="201"/>
                  </a:cubicBezTo>
                  <a:cubicBezTo>
                    <a:pt x="2771" y="201"/>
                    <a:pt x="2771" y="201"/>
                    <a:pt x="2771" y="201"/>
                  </a:cubicBezTo>
                  <a:cubicBezTo>
                    <a:pt x="2771" y="201"/>
                    <a:pt x="2771" y="201"/>
                    <a:pt x="2771" y="201"/>
                  </a:cubicBezTo>
                  <a:cubicBezTo>
                    <a:pt x="2770" y="202"/>
                    <a:pt x="2770" y="202"/>
                    <a:pt x="2770" y="202"/>
                  </a:cubicBezTo>
                  <a:cubicBezTo>
                    <a:pt x="2772" y="201"/>
                    <a:pt x="2772" y="201"/>
                    <a:pt x="2772" y="201"/>
                  </a:cubicBezTo>
                  <a:cubicBezTo>
                    <a:pt x="2771" y="201"/>
                    <a:pt x="2771" y="201"/>
                    <a:pt x="2771" y="201"/>
                  </a:cubicBezTo>
                  <a:cubicBezTo>
                    <a:pt x="2770" y="202"/>
                    <a:pt x="2770" y="202"/>
                    <a:pt x="2770" y="202"/>
                  </a:cubicBezTo>
                  <a:cubicBezTo>
                    <a:pt x="2772" y="201"/>
                    <a:pt x="2772" y="201"/>
                    <a:pt x="2772" y="201"/>
                  </a:cubicBezTo>
                  <a:cubicBezTo>
                    <a:pt x="2769" y="203"/>
                    <a:pt x="2769" y="203"/>
                    <a:pt x="2769" y="203"/>
                  </a:cubicBezTo>
                  <a:cubicBezTo>
                    <a:pt x="2772" y="201"/>
                    <a:pt x="2772" y="201"/>
                    <a:pt x="2772" y="201"/>
                  </a:cubicBezTo>
                  <a:cubicBezTo>
                    <a:pt x="2772" y="201"/>
                    <a:pt x="2772" y="201"/>
                    <a:pt x="2772" y="201"/>
                  </a:cubicBezTo>
                  <a:cubicBezTo>
                    <a:pt x="2769" y="203"/>
                    <a:pt x="2769" y="203"/>
                    <a:pt x="2769" y="203"/>
                  </a:cubicBezTo>
                  <a:cubicBezTo>
                    <a:pt x="2772" y="201"/>
                    <a:pt x="2772" y="201"/>
                    <a:pt x="2772" y="201"/>
                  </a:cubicBezTo>
                  <a:cubicBezTo>
                    <a:pt x="2768" y="203"/>
                    <a:pt x="2768" y="203"/>
                    <a:pt x="2768" y="203"/>
                  </a:cubicBezTo>
                  <a:cubicBezTo>
                    <a:pt x="2772" y="203"/>
                    <a:pt x="2772" y="203"/>
                    <a:pt x="2772" y="203"/>
                  </a:cubicBezTo>
                  <a:cubicBezTo>
                    <a:pt x="2772" y="202"/>
                    <a:pt x="2772" y="202"/>
                    <a:pt x="2772" y="201"/>
                  </a:cubicBezTo>
                  <a:cubicBezTo>
                    <a:pt x="2768" y="203"/>
                    <a:pt x="2768" y="203"/>
                    <a:pt x="2768" y="203"/>
                  </a:cubicBezTo>
                  <a:cubicBezTo>
                    <a:pt x="2772" y="203"/>
                    <a:pt x="2772" y="203"/>
                    <a:pt x="2772" y="203"/>
                  </a:cubicBezTo>
                  <a:cubicBezTo>
                    <a:pt x="2768" y="203"/>
                    <a:pt x="2768" y="203"/>
                    <a:pt x="2768" y="203"/>
                  </a:cubicBezTo>
                  <a:cubicBezTo>
                    <a:pt x="2772" y="204"/>
                    <a:pt x="2772" y="204"/>
                    <a:pt x="2772" y="204"/>
                  </a:cubicBezTo>
                  <a:cubicBezTo>
                    <a:pt x="2772" y="203"/>
                    <a:pt x="2772" y="203"/>
                    <a:pt x="2772" y="203"/>
                  </a:cubicBezTo>
                  <a:cubicBezTo>
                    <a:pt x="2768" y="203"/>
                    <a:pt x="2768" y="203"/>
                    <a:pt x="2768" y="203"/>
                  </a:cubicBezTo>
                  <a:cubicBezTo>
                    <a:pt x="2772" y="204"/>
                    <a:pt x="2772" y="204"/>
                    <a:pt x="2772" y="204"/>
                  </a:cubicBezTo>
                  <a:cubicBezTo>
                    <a:pt x="2768" y="203"/>
                    <a:pt x="2768" y="203"/>
                    <a:pt x="2768" y="203"/>
                  </a:cubicBezTo>
                  <a:cubicBezTo>
                    <a:pt x="2771" y="206"/>
                    <a:pt x="2771" y="206"/>
                    <a:pt x="2771" y="206"/>
                  </a:cubicBezTo>
                  <a:cubicBezTo>
                    <a:pt x="2772" y="205"/>
                    <a:pt x="2772" y="204"/>
                    <a:pt x="2772" y="204"/>
                  </a:cubicBezTo>
                  <a:cubicBezTo>
                    <a:pt x="2768" y="203"/>
                    <a:pt x="2768" y="203"/>
                    <a:pt x="2768" y="203"/>
                  </a:cubicBezTo>
                  <a:cubicBezTo>
                    <a:pt x="2771" y="206"/>
                    <a:pt x="2771" y="206"/>
                    <a:pt x="2771" y="206"/>
                  </a:cubicBezTo>
                  <a:cubicBezTo>
                    <a:pt x="2772" y="205"/>
                    <a:pt x="2772" y="204"/>
                    <a:pt x="2772" y="202"/>
                  </a:cubicBezTo>
                  <a:cubicBezTo>
                    <a:pt x="2772" y="201"/>
                    <a:pt x="2771" y="200"/>
                    <a:pt x="2770" y="200"/>
                  </a:cubicBezTo>
                  <a:cubicBezTo>
                    <a:pt x="2748" y="185"/>
                    <a:pt x="2748" y="185"/>
                    <a:pt x="2748" y="185"/>
                  </a:cubicBezTo>
                  <a:cubicBezTo>
                    <a:pt x="2699" y="138"/>
                    <a:pt x="2699" y="138"/>
                    <a:pt x="2699" y="138"/>
                  </a:cubicBezTo>
                  <a:cubicBezTo>
                    <a:pt x="2698" y="138"/>
                    <a:pt x="2698" y="138"/>
                    <a:pt x="2698" y="138"/>
                  </a:cubicBezTo>
                  <a:cubicBezTo>
                    <a:pt x="2694" y="135"/>
                    <a:pt x="2694" y="135"/>
                    <a:pt x="2694" y="135"/>
                  </a:cubicBezTo>
                  <a:cubicBezTo>
                    <a:pt x="2692" y="138"/>
                    <a:pt x="2692" y="138"/>
                    <a:pt x="2692" y="138"/>
                  </a:cubicBezTo>
                  <a:cubicBezTo>
                    <a:pt x="2695" y="141"/>
                    <a:pt x="2695" y="141"/>
                    <a:pt x="2695" y="141"/>
                  </a:cubicBezTo>
                  <a:cubicBezTo>
                    <a:pt x="2692" y="138"/>
                    <a:pt x="2692" y="138"/>
                    <a:pt x="2692" y="138"/>
                  </a:cubicBezTo>
                  <a:cubicBezTo>
                    <a:pt x="2694" y="142"/>
                    <a:pt x="2694" y="142"/>
                    <a:pt x="2694" y="142"/>
                  </a:cubicBezTo>
                  <a:cubicBezTo>
                    <a:pt x="2694" y="141"/>
                    <a:pt x="2695" y="141"/>
                    <a:pt x="2695" y="141"/>
                  </a:cubicBezTo>
                  <a:cubicBezTo>
                    <a:pt x="2692" y="138"/>
                    <a:pt x="2692" y="138"/>
                    <a:pt x="2692" y="138"/>
                  </a:cubicBezTo>
                  <a:cubicBezTo>
                    <a:pt x="2694" y="142"/>
                    <a:pt x="2694" y="142"/>
                    <a:pt x="2694" y="142"/>
                  </a:cubicBezTo>
                  <a:cubicBezTo>
                    <a:pt x="2692" y="139"/>
                    <a:pt x="2692" y="139"/>
                    <a:pt x="2692" y="139"/>
                  </a:cubicBezTo>
                  <a:cubicBezTo>
                    <a:pt x="2693" y="142"/>
                    <a:pt x="2693" y="142"/>
                    <a:pt x="2693" y="142"/>
                  </a:cubicBezTo>
                  <a:cubicBezTo>
                    <a:pt x="2693" y="142"/>
                    <a:pt x="2694" y="142"/>
                    <a:pt x="2694" y="142"/>
                  </a:cubicBezTo>
                  <a:cubicBezTo>
                    <a:pt x="2692" y="139"/>
                    <a:pt x="2692" y="139"/>
                    <a:pt x="2692" y="139"/>
                  </a:cubicBezTo>
                  <a:cubicBezTo>
                    <a:pt x="2693" y="142"/>
                    <a:pt x="2693" y="142"/>
                    <a:pt x="2693" y="142"/>
                  </a:cubicBezTo>
                  <a:cubicBezTo>
                    <a:pt x="2692" y="139"/>
                    <a:pt x="2692" y="139"/>
                    <a:pt x="2692" y="139"/>
                  </a:cubicBezTo>
                  <a:cubicBezTo>
                    <a:pt x="2693" y="142"/>
                    <a:pt x="2693" y="142"/>
                    <a:pt x="2693" y="142"/>
                  </a:cubicBezTo>
                  <a:cubicBezTo>
                    <a:pt x="2693" y="142"/>
                    <a:pt x="2693" y="142"/>
                    <a:pt x="2693" y="142"/>
                  </a:cubicBezTo>
                  <a:cubicBezTo>
                    <a:pt x="2692" y="139"/>
                    <a:pt x="2692" y="139"/>
                    <a:pt x="2692" y="139"/>
                  </a:cubicBezTo>
                  <a:cubicBezTo>
                    <a:pt x="2693" y="142"/>
                    <a:pt x="2693" y="142"/>
                    <a:pt x="2693" y="142"/>
                  </a:cubicBezTo>
                  <a:cubicBezTo>
                    <a:pt x="2693" y="142"/>
                    <a:pt x="2693" y="142"/>
                    <a:pt x="2693" y="142"/>
                  </a:cubicBezTo>
                  <a:cubicBezTo>
                    <a:pt x="2693" y="142"/>
                    <a:pt x="2693" y="142"/>
                    <a:pt x="2693" y="142"/>
                  </a:cubicBezTo>
                  <a:cubicBezTo>
                    <a:pt x="2693" y="142"/>
                    <a:pt x="2693" y="142"/>
                    <a:pt x="2693" y="142"/>
                  </a:cubicBezTo>
                  <a:cubicBezTo>
                    <a:pt x="2693" y="142"/>
                    <a:pt x="2693" y="142"/>
                    <a:pt x="2693" y="142"/>
                  </a:cubicBezTo>
                  <a:cubicBezTo>
                    <a:pt x="2693" y="142"/>
                    <a:pt x="2693" y="142"/>
                    <a:pt x="2693" y="142"/>
                  </a:cubicBezTo>
                  <a:cubicBezTo>
                    <a:pt x="2693" y="142"/>
                    <a:pt x="2693" y="142"/>
                    <a:pt x="2694" y="142"/>
                  </a:cubicBezTo>
                  <a:cubicBezTo>
                    <a:pt x="2697" y="142"/>
                    <a:pt x="2702" y="142"/>
                    <a:pt x="2706" y="141"/>
                  </a:cubicBezTo>
                  <a:cubicBezTo>
                    <a:pt x="2708" y="141"/>
                    <a:pt x="2710" y="141"/>
                    <a:pt x="2712" y="141"/>
                  </a:cubicBezTo>
                  <a:cubicBezTo>
                    <a:pt x="2713" y="141"/>
                    <a:pt x="2713" y="141"/>
                    <a:pt x="2714" y="141"/>
                  </a:cubicBezTo>
                  <a:cubicBezTo>
                    <a:pt x="2715" y="141"/>
                    <a:pt x="2715" y="141"/>
                    <a:pt x="2715" y="141"/>
                  </a:cubicBezTo>
                  <a:cubicBezTo>
                    <a:pt x="2715" y="141"/>
                    <a:pt x="2715" y="141"/>
                    <a:pt x="2715" y="141"/>
                  </a:cubicBezTo>
                  <a:cubicBezTo>
                    <a:pt x="2716" y="140"/>
                    <a:pt x="2716" y="140"/>
                    <a:pt x="2716" y="140"/>
                  </a:cubicBezTo>
                  <a:cubicBezTo>
                    <a:pt x="2716" y="140"/>
                    <a:pt x="2717" y="140"/>
                    <a:pt x="2717" y="139"/>
                  </a:cubicBezTo>
                  <a:cubicBezTo>
                    <a:pt x="2719" y="137"/>
                    <a:pt x="2718" y="135"/>
                    <a:pt x="2716" y="133"/>
                  </a:cubicBezTo>
                  <a:cubicBezTo>
                    <a:pt x="2714" y="132"/>
                    <a:pt x="2714" y="132"/>
                    <a:pt x="2714" y="132"/>
                  </a:cubicBezTo>
                  <a:cubicBezTo>
                    <a:pt x="2712" y="135"/>
                    <a:pt x="2712" y="135"/>
                    <a:pt x="2712" y="135"/>
                  </a:cubicBezTo>
                  <a:cubicBezTo>
                    <a:pt x="2712" y="139"/>
                    <a:pt x="2712" y="139"/>
                    <a:pt x="2712" y="139"/>
                  </a:cubicBezTo>
                  <a:cubicBezTo>
                    <a:pt x="2737" y="138"/>
                    <a:pt x="2737" y="138"/>
                    <a:pt x="2737" y="138"/>
                  </a:cubicBezTo>
                  <a:cubicBezTo>
                    <a:pt x="2738" y="138"/>
                    <a:pt x="2740" y="136"/>
                    <a:pt x="2740" y="135"/>
                  </a:cubicBezTo>
                  <a:cubicBezTo>
                    <a:pt x="2741" y="133"/>
                    <a:pt x="2740" y="131"/>
                    <a:pt x="2738" y="130"/>
                  </a:cubicBezTo>
                  <a:cubicBezTo>
                    <a:pt x="2735" y="128"/>
                    <a:pt x="2735" y="128"/>
                    <a:pt x="2735" y="128"/>
                  </a:cubicBezTo>
                  <a:cubicBezTo>
                    <a:pt x="2733" y="132"/>
                    <a:pt x="2733" y="132"/>
                    <a:pt x="2733" y="132"/>
                  </a:cubicBezTo>
                  <a:cubicBezTo>
                    <a:pt x="2736" y="134"/>
                    <a:pt x="2736" y="134"/>
                    <a:pt x="2736" y="134"/>
                  </a:cubicBezTo>
                  <a:cubicBezTo>
                    <a:pt x="2733" y="132"/>
                    <a:pt x="2733" y="132"/>
                    <a:pt x="2733" y="132"/>
                  </a:cubicBezTo>
                  <a:cubicBezTo>
                    <a:pt x="2735" y="135"/>
                    <a:pt x="2735" y="135"/>
                    <a:pt x="2735" y="135"/>
                  </a:cubicBezTo>
                  <a:cubicBezTo>
                    <a:pt x="2735" y="135"/>
                    <a:pt x="2736" y="134"/>
                    <a:pt x="2736" y="134"/>
                  </a:cubicBezTo>
                  <a:cubicBezTo>
                    <a:pt x="2733" y="132"/>
                    <a:pt x="2733" y="132"/>
                    <a:pt x="2733" y="132"/>
                  </a:cubicBezTo>
                  <a:cubicBezTo>
                    <a:pt x="2735" y="135"/>
                    <a:pt x="2735" y="135"/>
                    <a:pt x="2735" y="135"/>
                  </a:cubicBezTo>
                  <a:cubicBezTo>
                    <a:pt x="2733" y="132"/>
                    <a:pt x="2733" y="132"/>
                    <a:pt x="2733" y="132"/>
                  </a:cubicBezTo>
                  <a:cubicBezTo>
                    <a:pt x="2734" y="135"/>
                    <a:pt x="2734" y="135"/>
                    <a:pt x="2734" y="135"/>
                  </a:cubicBezTo>
                  <a:cubicBezTo>
                    <a:pt x="2734" y="135"/>
                    <a:pt x="2735" y="135"/>
                    <a:pt x="2735" y="135"/>
                  </a:cubicBezTo>
                  <a:cubicBezTo>
                    <a:pt x="2733" y="132"/>
                    <a:pt x="2733" y="132"/>
                    <a:pt x="2733" y="132"/>
                  </a:cubicBezTo>
                  <a:cubicBezTo>
                    <a:pt x="2734" y="135"/>
                    <a:pt x="2734" y="135"/>
                    <a:pt x="2734" y="135"/>
                  </a:cubicBezTo>
                  <a:cubicBezTo>
                    <a:pt x="2733" y="133"/>
                    <a:pt x="2733" y="133"/>
                    <a:pt x="2733" y="133"/>
                  </a:cubicBezTo>
                  <a:cubicBezTo>
                    <a:pt x="2734" y="135"/>
                    <a:pt x="2734" y="135"/>
                    <a:pt x="2734" y="135"/>
                  </a:cubicBezTo>
                  <a:cubicBezTo>
                    <a:pt x="2734" y="135"/>
                    <a:pt x="2734" y="135"/>
                    <a:pt x="2734" y="135"/>
                  </a:cubicBezTo>
                  <a:cubicBezTo>
                    <a:pt x="2733" y="133"/>
                    <a:pt x="2733" y="133"/>
                    <a:pt x="2733" y="133"/>
                  </a:cubicBezTo>
                  <a:cubicBezTo>
                    <a:pt x="2734" y="135"/>
                    <a:pt x="2734" y="135"/>
                    <a:pt x="2734" y="135"/>
                  </a:cubicBezTo>
                  <a:cubicBezTo>
                    <a:pt x="2734" y="135"/>
                    <a:pt x="2735" y="135"/>
                    <a:pt x="2736" y="135"/>
                  </a:cubicBezTo>
                  <a:cubicBezTo>
                    <a:pt x="2739" y="135"/>
                    <a:pt x="2746" y="135"/>
                    <a:pt x="2752" y="135"/>
                  </a:cubicBezTo>
                  <a:cubicBezTo>
                    <a:pt x="2755" y="135"/>
                    <a:pt x="2758" y="135"/>
                    <a:pt x="2760" y="135"/>
                  </a:cubicBezTo>
                  <a:cubicBezTo>
                    <a:pt x="2761" y="135"/>
                    <a:pt x="2762" y="135"/>
                    <a:pt x="2763" y="135"/>
                  </a:cubicBezTo>
                  <a:cubicBezTo>
                    <a:pt x="2764" y="135"/>
                    <a:pt x="2764" y="135"/>
                    <a:pt x="2764" y="135"/>
                  </a:cubicBezTo>
                  <a:cubicBezTo>
                    <a:pt x="2765" y="135"/>
                    <a:pt x="2765" y="135"/>
                    <a:pt x="2765" y="135"/>
                  </a:cubicBezTo>
                  <a:cubicBezTo>
                    <a:pt x="2765" y="135"/>
                    <a:pt x="2765" y="135"/>
                    <a:pt x="2765" y="135"/>
                  </a:cubicBezTo>
                  <a:cubicBezTo>
                    <a:pt x="2766" y="134"/>
                    <a:pt x="2766" y="134"/>
                    <a:pt x="2766" y="134"/>
                  </a:cubicBezTo>
                  <a:cubicBezTo>
                    <a:pt x="2766" y="134"/>
                    <a:pt x="2767" y="134"/>
                    <a:pt x="2767" y="133"/>
                  </a:cubicBezTo>
                  <a:cubicBezTo>
                    <a:pt x="2768" y="132"/>
                    <a:pt x="2768" y="131"/>
                    <a:pt x="2768" y="130"/>
                  </a:cubicBezTo>
                  <a:cubicBezTo>
                    <a:pt x="2767" y="129"/>
                    <a:pt x="2767" y="128"/>
                    <a:pt x="2766" y="128"/>
                  </a:cubicBezTo>
                  <a:cubicBezTo>
                    <a:pt x="2762" y="125"/>
                    <a:pt x="2762" y="125"/>
                    <a:pt x="2762" y="125"/>
                  </a:cubicBezTo>
                  <a:cubicBezTo>
                    <a:pt x="2760" y="129"/>
                    <a:pt x="2760" y="129"/>
                    <a:pt x="2760" y="129"/>
                  </a:cubicBezTo>
                  <a:cubicBezTo>
                    <a:pt x="2760" y="133"/>
                    <a:pt x="2760" y="133"/>
                    <a:pt x="2760" y="133"/>
                  </a:cubicBezTo>
                  <a:cubicBezTo>
                    <a:pt x="2789" y="132"/>
                    <a:pt x="2789" y="132"/>
                    <a:pt x="2789" y="132"/>
                  </a:cubicBezTo>
                  <a:cubicBezTo>
                    <a:pt x="2791" y="132"/>
                    <a:pt x="2792" y="130"/>
                    <a:pt x="2793" y="129"/>
                  </a:cubicBezTo>
                  <a:cubicBezTo>
                    <a:pt x="2793" y="127"/>
                    <a:pt x="2793" y="125"/>
                    <a:pt x="2791" y="124"/>
                  </a:cubicBezTo>
                  <a:cubicBezTo>
                    <a:pt x="2788" y="122"/>
                    <a:pt x="2788" y="122"/>
                    <a:pt x="2788" y="122"/>
                  </a:cubicBezTo>
                  <a:cubicBezTo>
                    <a:pt x="2786" y="126"/>
                    <a:pt x="2786" y="126"/>
                    <a:pt x="2786" y="126"/>
                  </a:cubicBezTo>
                  <a:cubicBezTo>
                    <a:pt x="2789" y="128"/>
                    <a:pt x="2789" y="128"/>
                    <a:pt x="2789" y="128"/>
                  </a:cubicBezTo>
                  <a:cubicBezTo>
                    <a:pt x="2786" y="126"/>
                    <a:pt x="2786" y="126"/>
                    <a:pt x="2786" y="126"/>
                  </a:cubicBezTo>
                  <a:cubicBezTo>
                    <a:pt x="2788" y="129"/>
                    <a:pt x="2788" y="129"/>
                    <a:pt x="2788" y="129"/>
                  </a:cubicBezTo>
                  <a:cubicBezTo>
                    <a:pt x="2788" y="129"/>
                    <a:pt x="2789" y="129"/>
                    <a:pt x="2789" y="128"/>
                  </a:cubicBezTo>
                  <a:cubicBezTo>
                    <a:pt x="2786" y="126"/>
                    <a:pt x="2786" y="126"/>
                    <a:pt x="2786" y="126"/>
                  </a:cubicBezTo>
                  <a:cubicBezTo>
                    <a:pt x="2788" y="129"/>
                    <a:pt x="2788" y="129"/>
                    <a:pt x="2788" y="129"/>
                  </a:cubicBezTo>
                  <a:cubicBezTo>
                    <a:pt x="2786" y="126"/>
                    <a:pt x="2786" y="126"/>
                    <a:pt x="2786" y="126"/>
                  </a:cubicBezTo>
                  <a:cubicBezTo>
                    <a:pt x="2787" y="130"/>
                    <a:pt x="2787" y="130"/>
                    <a:pt x="2787" y="130"/>
                  </a:cubicBezTo>
                  <a:cubicBezTo>
                    <a:pt x="2787" y="130"/>
                    <a:pt x="2787" y="130"/>
                    <a:pt x="2788" y="129"/>
                  </a:cubicBezTo>
                  <a:cubicBezTo>
                    <a:pt x="2786" y="126"/>
                    <a:pt x="2786" y="126"/>
                    <a:pt x="2786" y="126"/>
                  </a:cubicBezTo>
                  <a:cubicBezTo>
                    <a:pt x="2787" y="130"/>
                    <a:pt x="2787" y="130"/>
                    <a:pt x="2787" y="130"/>
                  </a:cubicBezTo>
                  <a:cubicBezTo>
                    <a:pt x="2787" y="128"/>
                    <a:pt x="2787" y="128"/>
                    <a:pt x="2787" y="128"/>
                  </a:cubicBezTo>
                  <a:cubicBezTo>
                    <a:pt x="2787" y="130"/>
                    <a:pt x="2787" y="130"/>
                    <a:pt x="2787" y="130"/>
                  </a:cubicBezTo>
                  <a:cubicBezTo>
                    <a:pt x="2787" y="130"/>
                    <a:pt x="2787" y="130"/>
                    <a:pt x="2787" y="130"/>
                  </a:cubicBezTo>
                  <a:cubicBezTo>
                    <a:pt x="2787" y="128"/>
                    <a:pt x="2787" y="128"/>
                    <a:pt x="2787" y="128"/>
                  </a:cubicBezTo>
                  <a:cubicBezTo>
                    <a:pt x="2787" y="130"/>
                    <a:pt x="2787" y="130"/>
                    <a:pt x="2787" y="130"/>
                  </a:cubicBezTo>
                  <a:cubicBezTo>
                    <a:pt x="2787" y="130"/>
                    <a:pt x="2788" y="130"/>
                    <a:pt x="2789" y="129"/>
                  </a:cubicBezTo>
                  <a:cubicBezTo>
                    <a:pt x="2792" y="129"/>
                    <a:pt x="2797" y="129"/>
                    <a:pt x="2803" y="129"/>
                  </a:cubicBezTo>
                  <a:cubicBezTo>
                    <a:pt x="2805" y="129"/>
                    <a:pt x="2808" y="129"/>
                    <a:pt x="2809" y="129"/>
                  </a:cubicBezTo>
                  <a:cubicBezTo>
                    <a:pt x="2810" y="129"/>
                    <a:pt x="2811" y="129"/>
                    <a:pt x="2812" y="129"/>
                  </a:cubicBezTo>
                  <a:cubicBezTo>
                    <a:pt x="2812" y="129"/>
                    <a:pt x="2812" y="129"/>
                    <a:pt x="2812" y="129"/>
                  </a:cubicBezTo>
                  <a:cubicBezTo>
                    <a:pt x="2813" y="128"/>
                    <a:pt x="2813" y="128"/>
                    <a:pt x="2813" y="128"/>
                  </a:cubicBezTo>
                  <a:cubicBezTo>
                    <a:pt x="2814" y="128"/>
                    <a:pt x="2814" y="128"/>
                    <a:pt x="2814" y="128"/>
                  </a:cubicBezTo>
                  <a:cubicBezTo>
                    <a:pt x="2814" y="128"/>
                    <a:pt x="2814" y="128"/>
                    <a:pt x="2814" y="128"/>
                  </a:cubicBezTo>
                  <a:cubicBezTo>
                    <a:pt x="2815" y="128"/>
                    <a:pt x="2815" y="127"/>
                    <a:pt x="2815" y="127"/>
                  </a:cubicBezTo>
                  <a:cubicBezTo>
                    <a:pt x="2816" y="126"/>
                    <a:pt x="2816" y="125"/>
                    <a:pt x="2816" y="124"/>
                  </a:cubicBezTo>
                  <a:cubicBezTo>
                    <a:pt x="2816" y="123"/>
                    <a:pt x="2815" y="122"/>
                    <a:pt x="2814" y="121"/>
                  </a:cubicBezTo>
                  <a:cubicBezTo>
                    <a:pt x="2811" y="119"/>
                    <a:pt x="2811" y="119"/>
                    <a:pt x="2811" y="119"/>
                  </a:cubicBezTo>
                  <a:cubicBezTo>
                    <a:pt x="2809" y="123"/>
                    <a:pt x="2809" y="123"/>
                    <a:pt x="2809" y="123"/>
                  </a:cubicBezTo>
                  <a:cubicBezTo>
                    <a:pt x="2812" y="125"/>
                    <a:pt x="2812" y="125"/>
                    <a:pt x="2812" y="125"/>
                  </a:cubicBezTo>
                  <a:cubicBezTo>
                    <a:pt x="2809" y="123"/>
                    <a:pt x="2809" y="123"/>
                    <a:pt x="2809" y="123"/>
                  </a:cubicBezTo>
                  <a:cubicBezTo>
                    <a:pt x="2811" y="126"/>
                    <a:pt x="2811" y="126"/>
                    <a:pt x="2811" y="126"/>
                  </a:cubicBezTo>
                  <a:cubicBezTo>
                    <a:pt x="2812" y="126"/>
                    <a:pt x="2812" y="126"/>
                    <a:pt x="2812" y="125"/>
                  </a:cubicBezTo>
                  <a:cubicBezTo>
                    <a:pt x="2809" y="123"/>
                    <a:pt x="2809" y="123"/>
                    <a:pt x="2809" y="123"/>
                  </a:cubicBezTo>
                  <a:cubicBezTo>
                    <a:pt x="2811" y="126"/>
                    <a:pt x="2811" y="126"/>
                    <a:pt x="2811" y="126"/>
                  </a:cubicBezTo>
                  <a:cubicBezTo>
                    <a:pt x="2809" y="123"/>
                    <a:pt x="2809" y="123"/>
                    <a:pt x="2809" y="123"/>
                  </a:cubicBezTo>
                  <a:cubicBezTo>
                    <a:pt x="2810" y="127"/>
                    <a:pt x="2810" y="127"/>
                    <a:pt x="2810" y="127"/>
                  </a:cubicBezTo>
                  <a:cubicBezTo>
                    <a:pt x="2810" y="126"/>
                    <a:pt x="2811" y="126"/>
                    <a:pt x="2811" y="126"/>
                  </a:cubicBezTo>
                  <a:cubicBezTo>
                    <a:pt x="2809" y="123"/>
                    <a:pt x="2809" y="123"/>
                    <a:pt x="2809" y="123"/>
                  </a:cubicBezTo>
                  <a:cubicBezTo>
                    <a:pt x="2810" y="127"/>
                    <a:pt x="2810" y="127"/>
                    <a:pt x="2810" y="127"/>
                  </a:cubicBezTo>
                  <a:cubicBezTo>
                    <a:pt x="2810" y="124"/>
                    <a:pt x="2810" y="124"/>
                    <a:pt x="2810" y="124"/>
                  </a:cubicBezTo>
                  <a:cubicBezTo>
                    <a:pt x="2810" y="127"/>
                    <a:pt x="2810" y="127"/>
                    <a:pt x="2810" y="127"/>
                  </a:cubicBezTo>
                  <a:cubicBezTo>
                    <a:pt x="2810" y="127"/>
                    <a:pt x="2810" y="127"/>
                    <a:pt x="2810" y="127"/>
                  </a:cubicBezTo>
                  <a:cubicBezTo>
                    <a:pt x="2810" y="124"/>
                    <a:pt x="2810" y="124"/>
                    <a:pt x="2810" y="124"/>
                  </a:cubicBezTo>
                  <a:cubicBezTo>
                    <a:pt x="2810" y="127"/>
                    <a:pt x="2810" y="127"/>
                    <a:pt x="2810" y="127"/>
                  </a:cubicBezTo>
                  <a:cubicBezTo>
                    <a:pt x="2810" y="127"/>
                    <a:pt x="2810" y="127"/>
                    <a:pt x="2810" y="127"/>
                  </a:cubicBezTo>
                  <a:cubicBezTo>
                    <a:pt x="2810" y="127"/>
                    <a:pt x="2810" y="127"/>
                    <a:pt x="2810" y="127"/>
                  </a:cubicBezTo>
                  <a:cubicBezTo>
                    <a:pt x="2810" y="127"/>
                    <a:pt x="2810" y="127"/>
                    <a:pt x="2810" y="127"/>
                  </a:cubicBezTo>
                  <a:cubicBezTo>
                    <a:pt x="2810" y="127"/>
                    <a:pt x="2810" y="127"/>
                    <a:pt x="2810" y="127"/>
                  </a:cubicBezTo>
                  <a:cubicBezTo>
                    <a:pt x="2810" y="127"/>
                    <a:pt x="2810" y="127"/>
                    <a:pt x="2810" y="127"/>
                  </a:cubicBezTo>
                  <a:cubicBezTo>
                    <a:pt x="2810" y="127"/>
                    <a:pt x="2811" y="126"/>
                    <a:pt x="2812" y="126"/>
                  </a:cubicBezTo>
                  <a:cubicBezTo>
                    <a:pt x="2814" y="126"/>
                    <a:pt x="2815" y="126"/>
                    <a:pt x="2817" y="126"/>
                  </a:cubicBezTo>
                  <a:cubicBezTo>
                    <a:pt x="2820" y="126"/>
                    <a:pt x="2823" y="126"/>
                    <a:pt x="2826" y="126"/>
                  </a:cubicBezTo>
                  <a:cubicBezTo>
                    <a:pt x="2827" y="126"/>
                    <a:pt x="2828" y="126"/>
                    <a:pt x="2829" y="126"/>
                  </a:cubicBezTo>
                  <a:cubicBezTo>
                    <a:pt x="2829" y="126"/>
                    <a:pt x="2830" y="126"/>
                    <a:pt x="2830" y="126"/>
                  </a:cubicBezTo>
                  <a:cubicBezTo>
                    <a:pt x="2830" y="126"/>
                    <a:pt x="2830" y="126"/>
                    <a:pt x="2830" y="126"/>
                  </a:cubicBezTo>
                  <a:cubicBezTo>
                    <a:pt x="2831" y="126"/>
                    <a:pt x="2831" y="126"/>
                    <a:pt x="2831" y="126"/>
                  </a:cubicBezTo>
                  <a:cubicBezTo>
                    <a:pt x="2832" y="126"/>
                    <a:pt x="2832" y="126"/>
                    <a:pt x="2832" y="126"/>
                  </a:cubicBezTo>
                  <a:cubicBezTo>
                    <a:pt x="2832" y="126"/>
                    <a:pt x="2833" y="125"/>
                    <a:pt x="2833" y="125"/>
                  </a:cubicBezTo>
                  <a:cubicBezTo>
                    <a:pt x="2834" y="124"/>
                    <a:pt x="2834" y="123"/>
                    <a:pt x="2834" y="121"/>
                  </a:cubicBezTo>
                  <a:cubicBezTo>
                    <a:pt x="2834" y="120"/>
                    <a:pt x="2833" y="120"/>
                    <a:pt x="2832" y="119"/>
                  </a:cubicBezTo>
                  <a:cubicBezTo>
                    <a:pt x="2825" y="115"/>
                    <a:pt x="2825" y="115"/>
                    <a:pt x="2825" y="115"/>
                  </a:cubicBezTo>
                  <a:cubicBezTo>
                    <a:pt x="2823" y="118"/>
                    <a:pt x="2823" y="118"/>
                    <a:pt x="2823" y="118"/>
                  </a:cubicBezTo>
                  <a:cubicBezTo>
                    <a:pt x="2827" y="120"/>
                    <a:pt x="2827" y="120"/>
                    <a:pt x="2827" y="120"/>
                  </a:cubicBezTo>
                  <a:cubicBezTo>
                    <a:pt x="2823" y="118"/>
                    <a:pt x="2823" y="118"/>
                    <a:pt x="2823" y="118"/>
                  </a:cubicBezTo>
                  <a:cubicBezTo>
                    <a:pt x="2825" y="122"/>
                    <a:pt x="2825" y="122"/>
                    <a:pt x="2825" y="122"/>
                  </a:cubicBezTo>
                  <a:cubicBezTo>
                    <a:pt x="2825" y="122"/>
                    <a:pt x="2826" y="121"/>
                    <a:pt x="2827" y="120"/>
                  </a:cubicBezTo>
                  <a:cubicBezTo>
                    <a:pt x="2823" y="118"/>
                    <a:pt x="2823" y="118"/>
                    <a:pt x="2823" y="118"/>
                  </a:cubicBezTo>
                  <a:cubicBezTo>
                    <a:pt x="2825" y="122"/>
                    <a:pt x="2825" y="122"/>
                    <a:pt x="2825" y="122"/>
                  </a:cubicBezTo>
                  <a:cubicBezTo>
                    <a:pt x="2823" y="118"/>
                    <a:pt x="2823" y="118"/>
                    <a:pt x="2823" y="118"/>
                  </a:cubicBezTo>
                  <a:cubicBezTo>
                    <a:pt x="2824" y="122"/>
                    <a:pt x="2824" y="122"/>
                    <a:pt x="2824" y="122"/>
                  </a:cubicBezTo>
                  <a:cubicBezTo>
                    <a:pt x="2824" y="122"/>
                    <a:pt x="2824" y="122"/>
                    <a:pt x="2825" y="122"/>
                  </a:cubicBezTo>
                  <a:cubicBezTo>
                    <a:pt x="2823" y="118"/>
                    <a:pt x="2823" y="118"/>
                    <a:pt x="2823" y="118"/>
                  </a:cubicBezTo>
                  <a:cubicBezTo>
                    <a:pt x="2824" y="122"/>
                    <a:pt x="2824" y="122"/>
                    <a:pt x="2824" y="122"/>
                  </a:cubicBezTo>
                  <a:cubicBezTo>
                    <a:pt x="2824" y="119"/>
                    <a:pt x="2824" y="119"/>
                    <a:pt x="2824" y="119"/>
                  </a:cubicBezTo>
                  <a:cubicBezTo>
                    <a:pt x="2824" y="122"/>
                    <a:pt x="2824" y="122"/>
                    <a:pt x="2824" y="122"/>
                  </a:cubicBezTo>
                  <a:cubicBezTo>
                    <a:pt x="2824" y="122"/>
                    <a:pt x="2824" y="122"/>
                    <a:pt x="2824" y="122"/>
                  </a:cubicBezTo>
                  <a:cubicBezTo>
                    <a:pt x="2824" y="119"/>
                    <a:pt x="2824" y="119"/>
                    <a:pt x="2824" y="119"/>
                  </a:cubicBezTo>
                  <a:cubicBezTo>
                    <a:pt x="2824" y="122"/>
                    <a:pt x="2824" y="122"/>
                    <a:pt x="2824" y="122"/>
                  </a:cubicBezTo>
                  <a:cubicBezTo>
                    <a:pt x="2824" y="122"/>
                    <a:pt x="2824" y="122"/>
                    <a:pt x="2824" y="122"/>
                  </a:cubicBezTo>
                  <a:cubicBezTo>
                    <a:pt x="2824" y="122"/>
                    <a:pt x="2824" y="122"/>
                    <a:pt x="2824" y="122"/>
                  </a:cubicBezTo>
                  <a:cubicBezTo>
                    <a:pt x="2824" y="122"/>
                    <a:pt x="2824" y="122"/>
                    <a:pt x="2824" y="122"/>
                  </a:cubicBezTo>
                  <a:cubicBezTo>
                    <a:pt x="2824" y="122"/>
                    <a:pt x="2824" y="122"/>
                    <a:pt x="2824" y="122"/>
                  </a:cubicBezTo>
                  <a:cubicBezTo>
                    <a:pt x="2824" y="122"/>
                    <a:pt x="2824" y="122"/>
                    <a:pt x="2824" y="122"/>
                  </a:cubicBezTo>
                  <a:cubicBezTo>
                    <a:pt x="2824" y="122"/>
                    <a:pt x="2825" y="122"/>
                    <a:pt x="2825" y="122"/>
                  </a:cubicBezTo>
                  <a:cubicBezTo>
                    <a:pt x="2828" y="123"/>
                    <a:pt x="2834" y="123"/>
                    <a:pt x="2839" y="124"/>
                  </a:cubicBezTo>
                  <a:cubicBezTo>
                    <a:pt x="2844" y="124"/>
                    <a:pt x="2848" y="124"/>
                    <a:pt x="2848" y="124"/>
                  </a:cubicBezTo>
                  <a:cubicBezTo>
                    <a:pt x="2850" y="125"/>
                    <a:pt x="2852" y="124"/>
                    <a:pt x="2853" y="122"/>
                  </a:cubicBezTo>
                  <a:cubicBezTo>
                    <a:pt x="2853" y="120"/>
                    <a:pt x="2852" y="118"/>
                    <a:pt x="2851" y="117"/>
                  </a:cubicBezTo>
                  <a:cubicBezTo>
                    <a:pt x="2846" y="114"/>
                    <a:pt x="2846" y="114"/>
                    <a:pt x="2846" y="114"/>
                  </a:cubicBezTo>
                  <a:cubicBezTo>
                    <a:pt x="2844" y="118"/>
                    <a:pt x="2844" y="118"/>
                    <a:pt x="2844" y="118"/>
                  </a:cubicBezTo>
                  <a:cubicBezTo>
                    <a:pt x="2844" y="122"/>
                    <a:pt x="2844" y="122"/>
                    <a:pt x="2844" y="122"/>
                  </a:cubicBezTo>
                  <a:cubicBezTo>
                    <a:pt x="2872" y="119"/>
                    <a:pt x="2872" y="119"/>
                    <a:pt x="2872" y="119"/>
                  </a:cubicBezTo>
                  <a:cubicBezTo>
                    <a:pt x="2874" y="119"/>
                    <a:pt x="2876" y="118"/>
                    <a:pt x="2876" y="116"/>
                  </a:cubicBezTo>
                  <a:cubicBezTo>
                    <a:pt x="2876" y="115"/>
                    <a:pt x="2876" y="113"/>
                    <a:pt x="2874" y="112"/>
                  </a:cubicBezTo>
                  <a:cubicBezTo>
                    <a:pt x="2869" y="109"/>
                    <a:pt x="2869" y="109"/>
                    <a:pt x="2869" y="109"/>
                  </a:cubicBezTo>
                  <a:cubicBezTo>
                    <a:pt x="2867" y="112"/>
                    <a:pt x="2867" y="112"/>
                    <a:pt x="2867" y="112"/>
                  </a:cubicBezTo>
                  <a:cubicBezTo>
                    <a:pt x="2867" y="116"/>
                    <a:pt x="2867" y="116"/>
                    <a:pt x="2867" y="116"/>
                  </a:cubicBezTo>
                  <a:cubicBezTo>
                    <a:pt x="2867" y="116"/>
                    <a:pt x="2873" y="117"/>
                    <a:pt x="2879" y="117"/>
                  </a:cubicBezTo>
                  <a:cubicBezTo>
                    <a:pt x="2883" y="118"/>
                    <a:pt x="2886" y="118"/>
                    <a:pt x="2890" y="118"/>
                  </a:cubicBezTo>
                  <a:cubicBezTo>
                    <a:pt x="2893" y="118"/>
                    <a:pt x="2895" y="118"/>
                    <a:pt x="2897" y="118"/>
                  </a:cubicBezTo>
                  <a:cubicBezTo>
                    <a:pt x="2898" y="118"/>
                    <a:pt x="2898" y="118"/>
                    <a:pt x="2898" y="118"/>
                  </a:cubicBezTo>
                  <a:cubicBezTo>
                    <a:pt x="2899" y="118"/>
                    <a:pt x="2899" y="118"/>
                    <a:pt x="2899" y="118"/>
                  </a:cubicBezTo>
                  <a:cubicBezTo>
                    <a:pt x="2900" y="118"/>
                    <a:pt x="2900" y="118"/>
                    <a:pt x="2900" y="118"/>
                  </a:cubicBezTo>
                  <a:cubicBezTo>
                    <a:pt x="2901" y="118"/>
                    <a:pt x="2901" y="117"/>
                    <a:pt x="2902" y="116"/>
                  </a:cubicBezTo>
                  <a:cubicBezTo>
                    <a:pt x="2902" y="115"/>
                    <a:pt x="2903" y="114"/>
                    <a:pt x="2902" y="113"/>
                  </a:cubicBezTo>
                  <a:cubicBezTo>
                    <a:pt x="2902" y="112"/>
                    <a:pt x="2902" y="111"/>
                    <a:pt x="2901" y="111"/>
                  </a:cubicBezTo>
                  <a:cubicBezTo>
                    <a:pt x="2896" y="108"/>
                    <a:pt x="2896" y="108"/>
                    <a:pt x="2896" y="108"/>
                  </a:cubicBezTo>
                  <a:cubicBezTo>
                    <a:pt x="2894" y="111"/>
                    <a:pt x="2894" y="111"/>
                    <a:pt x="2894" y="111"/>
                  </a:cubicBezTo>
                  <a:cubicBezTo>
                    <a:pt x="2894" y="115"/>
                    <a:pt x="2894" y="115"/>
                    <a:pt x="2894" y="115"/>
                  </a:cubicBezTo>
                  <a:cubicBezTo>
                    <a:pt x="2913" y="113"/>
                    <a:pt x="2913" y="113"/>
                    <a:pt x="2913" y="113"/>
                  </a:cubicBezTo>
                  <a:cubicBezTo>
                    <a:pt x="2914" y="113"/>
                    <a:pt x="2916" y="111"/>
                    <a:pt x="2916" y="110"/>
                  </a:cubicBezTo>
                  <a:cubicBezTo>
                    <a:pt x="2916" y="108"/>
                    <a:pt x="2916" y="106"/>
                    <a:pt x="2914" y="105"/>
                  </a:cubicBezTo>
                  <a:cubicBezTo>
                    <a:pt x="2913" y="105"/>
                    <a:pt x="2913" y="105"/>
                    <a:pt x="2913" y="105"/>
                  </a:cubicBezTo>
                  <a:cubicBezTo>
                    <a:pt x="2911" y="108"/>
                    <a:pt x="2911" y="108"/>
                    <a:pt x="2911" y="108"/>
                  </a:cubicBezTo>
                  <a:cubicBezTo>
                    <a:pt x="2911" y="112"/>
                    <a:pt x="2911" y="112"/>
                    <a:pt x="2911" y="112"/>
                  </a:cubicBezTo>
                  <a:cubicBezTo>
                    <a:pt x="2940" y="109"/>
                    <a:pt x="2940" y="109"/>
                    <a:pt x="2940" y="109"/>
                  </a:cubicBezTo>
                  <a:cubicBezTo>
                    <a:pt x="2941" y="109"/>
                    <a:pt x="2943" y="108"/>
                    <a:pt x="2943" y="106"/>
                  </a:cubicBezTo>
                  <a:cubicBezTo>
                    <a:pt x="2944" y="105"/>
                    <a:pt x="2943" y="103"/>
                    <a:pt x="2942" y="102"/>
                  </a:cubicBezTo>
                  <a:cubicBezTo>
                    <a:pt x="2938" y="100"/>
                    <a:pt x="2938" y="100"/>
                    <a:pt x="2938" y="100"/>
                  </a:cubicBezTo>
                  <a:cubicBezTo>
                    <a:pt x="2936" y="104"/>
                    <a:pt x="2936" y="104"/>
                    <a:pt x="2936" y="104"/>
                  </a:cubicBezTo>
                  <a:cubicBezTo>
                    <a:pt x="2937" y="108"/>
                    <a:pt x="2937" y="108"/>
                    <a:pt x="2937" y="108"/>
                  </a:cubicBezTo>
                  <a:cubicBezTo>
                    <a:pt x="2966" y="105"/>
                    <a:pt x="2966" y="105"/>
                    <a:pt x="2966" y="105"/>
                  </a:cubicBezTo>
                  <a:cubicBezTo>
                    <a:pt x="2967" y="105"/>
                    <a:pt x="2969" y="103"/>
                    <a:pt x="2969" y="102"/>
                  </a:cubicBezTo>
                  <a:cubicBezTo>
                    <a:pt x="2970" y="100"/>
                    <a:pt x="2969" y="98"/>
                    <a:pt x="2967" y="98"/>
                  </a:cubicBezTo>
                  <a:cubicBezTo>
                    <a:pt x="2963" y="95"/>
                    <a:pt x="2963" y="95"/>
                    <a:pt x="2963" y="95"/>
                  </a:cubicBezTo>
                  <a:cubicBezTo>
                    <a:pt x="2961" y="98"/>
                    <a:pt x="2961" y="98"/>
                    <a:pt x="2961" y="98"/>
                  </a:cubicBezTo>
                  <a:cubicBezTo>
                    <a:pt x="2961" y="102"/>
                    <a:pt x="2961" y="102"/>
                    <a:pt x="2961" y="102"/>
                  </a:cubicBezTo>
                  <a:cubicBezTo>
                    <a:pt x="2991" y="104"/>
                    <a:pt x="2991" y="104"/>
                    <a:pt x="2991" y="104"/>
                  </a:cubicBezTo>
                  <a:cubicBezTo>
                    <a:pt x="2992" y="104"/>
                    <a:pt x="2994" y="102"/>
                    <a:pt x="2995" y="101"/>
                  </a:cubicBezTo>
                  <a:cubicBezTo>
                    <a:pt x="2995" y="99"/>
                    <a:pt x="2994" y="97"/>
                    <a:pt x="2993" y="96"/>
                  </a:cubicBezTo>
                  <a:cubicBezTo>
                    <a:pt x="2990" y="94"/>
                    <a:pt x="2990" y="94"/>
                    <a:pt x="2990" y="94"/>
                  </a:cubicBezTo>
                  <a:cubicBezTo>
                    <a:pt x="2988" y="98"/>
                    <a:pt x="2988" y="98"/>
                    <a:pt x="2988" y="98"/>
                  </a:cubicBezTo>
                  <a:cubicBezTo>
                    <a:pt x="2988" y="102"/>
                    <a:pt x="2988" y="102"/>
                    <a:pt x="2988" y="102"/>
                  </a:cubicBezTo>
                  <a:cubicBezTo>
                    <a:pt x="3015" y="100"/>
                    <a:pt x="3015" y="100"/>
                    <a:pt x="3015" y="100"/>
                  </a:cubicBezTo>
                  <a:cubicBezTo>
                    <a:pt x="3017" y="100"/>
                    <a:pt x="3018" y="99"/>
                    <a:pt x="3019" y="97"/>
                  </a:cubicBezTo>
                  <a:cubicBezTo>
                    <a:pt x="3019" y="95"/>
                    <a:pt x="3018" y="94"/>
                    <a:pt x="3017" y="93"/>
                  </a:cubicBezTo>
                  <a:cubicBezTo>
                    <a:pt x="3015" y="91"/>
                    <a:pt x="3015" y="91"/>
                    <a:pt x="3015" y="91"/>
                  </a:cubicBezTo>
                  <a:cubicBezTo>
                    <a:pt x="3013" y="95"/>
                    <a:pt x="3013" y="95"/>
                    <a:pt x="3013" y="95"/>
                  </a:cubicBezTo>
                  <a:cubicBezTo>
                    <a:pt x="3013" y="99"/>
                    <a:pt x="3013" y="99"/>
                    <a:pt x="3013" y="99"/>
                  </a:cubicBezTo>
                  <a:cubicBezTo>
                    <a:pt x="3039" y="96"/>
                    <a:pt x="3039" y="96"/>
                    <a:pt x="3039" y="96"/>
                  </a:cubicBezTo>
                  <a:cubicBezTo>
                    <a:pt x="3040" y="96"/>
                    <a:pt x="3042" y="95"/>
                    <a:pt x="3042" y="93"/>
                  </a:cubicBezTo>
                  <a:cubicBezTo>
                    <a:pt x="3043" y="91"/>
                    <a:pt x="3042" y="90"/>
                    <a:pt x="3040" y="89"/>
                  </a:cubicBezTo>
                  <a:cubicBezTo>
                    <a:pt x="3036" y="86"/>
                    <a:pt x="3036" y="86"/>
                    <a:pt x="3036" y="86"/>
                  </a:cubicBezTo>
                  <a:cubicBezTo>
                    <a:pt x="3034" y="89"/>
                    <a:pt x="3034" y="89"/>
                    <a:pt x="3034" y="89"/>
                  </a:cubicBezTo>
                  <a:cubicBezTo>
                    <a:pt x="3034" y="93"/>
                    <a:pt x="3034" y="93"/>
                    <a:pt x="3034" y="93"/>
                  </a:cubicBezTo>
                  <a:cubicBezTo>
                    <a:pt x="3057" y="91"/>
                    <a:pt x="3057" y="91"/>
                    <a:pt x="3057" y="91"/>
                  </a:cubicBezTo>
                  <a:cubicBezTo>
                    <a:pt x="3059" y="91"/>
                    <a:pt x="3060" y="90"/>
                    <a:pt x="3060" y="88"/>
                  </a:cubicBezTo>
                  <a:cubicBezTo>
                    <a:pt x="3061" y="87"/>
                    <a:pt x="3060" y="85"/>
                    <a:pt x="3059" y="84"/>
                  </a:cubicBezTo>
                  <a:cubicBezTo>
                    <a:pt x="3056" y="82"/>
                    <a:pt x="3056" y="82"/>
                    <a:pt x="3056" y="82"/>
                  </a:cubicBezTo>
                  <a:cubicBezTo>
                    <a:pt x="3054" y="86"/>
                    <a:pt x="3054" y="86"/>
                    <a:pt x="3054" y="86"/>
                  </a:cubicBezTo>
                  <a:cubicBezTo>
                    <a:pt x="3055" y="90"/>
                    <a:pt x="3055" y="90"/>
                    <a:pt x="3055" y="90"/>
                  </a:cubicBezTo>
                  <a:cubicBezTo>
                    <a:pt x="3078" y="87"/>
                    <a:pt x="3078" y="87"/>
                    <a:pt x="3078" y="87"/>
                  </a:cubicBezTo>
                  <a:cubicBezTo>
                    <a:pt x="3080" y="87"/>
                    <a:pt x="3081" y="86"/>
                    <a:pt x="3082" y="84"/>
                  </a:cubicBezTo>
                  <a:cubicBezTo>
                    <a:pt x="3082" y="83"/>
                    <a:pt x="3081" y="81"/>
                    <a:pt x="3080" y="80"/>
                  </a:cubicBezTo>
                  <a:cubicBezTo>
                    <a:pt x="3079" y="80"/>
                    <a:pt x="3079" y="80"/>
                    <a:pt x="3079" y="80"/>
                  </a:cubicBezTo>
                  <a:cubicBezTo>
                    <a:pt x="3077" y="83"/>
                    <a:pt x="3077" y="83"/>
                    <a:pt x="3077" y="83"/>
                  </a:cubicBezTo>
                  <a:cubicBezTo>
                    <a:pt x="3078" y="87"/>
                    <a:pt x="3078" y="87"/>
                    <a:pt x="3078" y="87"/>
                  </a:cubicBezTo>
                  <a:cubicBezTo>
                    <a:pt x="3105" y="85"/>
                    <a:pt x="3105" y="85"/>
                    <a:pt x="3105" y="85"/>
                  </a:cubicBezTo>
                  <a:cubicBezTo>
                    <a:pt x="3106" y="85"/>
                    <a:pt x="3108" y="84"/>
                    <a:pt x="3108" y="82"/>
                  </a:cubicBezTo>
                  <a:cubicBezTo>
                    <a:pt x="3109" y="81"/>
                    <a:pt x="3108" y="79"/>
                    <a:pt x="3106" y="78"/>
                  </a:cubicBezTo>
                  <a:cubicBezTo>
                    <a:pt x="3103" y="76"/>
                    <a:pt x="3103" y="76"/>
                    <a:pt x="3103" y="76"/>
                  </a:cubicBezTo>
                  <a:cubicBezTo>
                    <a:pt x="3101" y="80"/>
                    <a:pt x="3101" y="80"/>
                    <a:pt x="3101" y="80"/>
                  </a:cubicBezTo>
                  <a:cubicBezTo>
                    <a:pt x="3101" y="84"/>
                    <a:pt x="3101" y="84"/>
                    <a:pt x="3101" y="84"/>
                  </a:cubicBezTo>
                  <a:cubicBezTo>
                    <a:pt x="3124" y="83"/>
                    <a:pt x="3124" y="83"/>
                    <a:pt x="3124" y="83"/>
                  </a:cubicBezTo>
                  <a:cubicBezTo>
                    <a:pt x="3125" y="83"/>
                    <a:pt x="3127" y="82"/>
                    <a:pt x="3127" y="80"/>
                  </a:cubicBezTo>
                  <a:cubicBezTo>
                    <a:pt x="3128" y="78"/>
                    <a:pt x="3127" y="77"/>
                    <a:pt x="3126" y="76"/>
                  </a:cubicBezTo>
                  <a:cubicBezTo>
                    <a:pt x="3123" y="74"/>
                    <a:pt x="3123" y="74"/>
                    <a:pt x="3123" y="74"/>
                  </a:cubicBezTo>
                  <a:cubicBezTo>
                    <a:pt x="3120" y="77"/>
                    <a:pt x="3120" y="77"/>
                    <a:pt x="3120" y="77"/>
                  </a:cubicBezTo>
                  <a:cubicBezTo>
                    <a:pt x="3121" y="81"/>
                    <a:pt x="3121" y="81"/>
                    <a:pt x="3121" y="81"/>
                  </a:cubicBezTo>
                  <a:cubicBezTo>
                    <a:pt x="3151" y="80"/>
                    <a:pt x="3151" y="80"/>
                    <a:pt x="3151" y="80"/>
                  </a:cubicBezTo>
                  <a:cubicBezTo>
                    <a:pt x="3153" y="80"/>
                    <a:pt x="3154" y="79"/>
                    <a:pt x="3155" y="77"/>
                  </a:cubicBezTo>
                  <a:cubicBezTo>
                    <a:pt x="3155" y="76"/>
                    <a:pt x="3155" y="74"/>
                    <a:pt x="3153" y="73"/>
                  </a:cubicBezTo>
                  <a:cubicBezTo>
                    <a:pt x="3151" y="71"/>
                    <a:pt x="3151" y="71"/>
                    <a:pt x="3151" y="71"/>
                  </a:cubicBezTo>
                  <a:cubicBezTo>
                    <a:pt x="3149" y="75"/>
                    <a:pt x="3149" y="75"/>
                    <a:pt x="3149" y="75"/>
                  </a:cubicBezTo>
                  <a:cubicBezTo>
                    <a:pt x="3149" y="79"/>
                    <a:pt x="3149" y="79"/>
                    <a:pt x="3149" y="79"/>
                  </a:cubicBezTo>
                  <a:cubicBezTo>
                    <a:pt x="3172" y="75"/>
                    <a:pt x="3172" y="75"/>
                    <a:pt x="3172" y="75"/>
                  </a:cubicBezTo>
                  <a:cubicBezTo>
                    <a:pt x="3174" y="75"/>
                    <a:pt x="3175" y="74"/>
                    <a:pt x="3175" y="72"/>
                  </a:cubicBezTo>
                  <a:cubicBezTo>
                    <a:pt x="3176" y="70"/>
                    <a:pt x="3175" y="69"/>
                    <a:pt x="3174" y="68"/>
                  </a:cubicBezTo>
                  <a:cubicBezTo>
                    <a:pt x="3170" y="66"/>
                    <a:pt x="3170" y="66"/>
                    <a:pt x="3170" y="66"/>
                  </a:cubicBezTo>
                  <a:cubicBezTo>
                    <a:pt x="3168" y="69"/>
                    <a:pt x="3168" y="69"/>
                    <a:pt x="3168" y="69"/>
                  </a:cubicBezTo>
                  <a:cubicBezTo>
                    <a:pt x="3169" y="73"/>
                    <a:pt x="3169" y="73"/>
                    <a:pt x="3169" y="73"/>
                  </a:cubicBezTo>
                  <a:cubicBezTo>
                    <a:pt x="3169" y="73"/>
                    <a:pt x="3175" y="72"/>
                    <a:pt x="3182" y="72"/>
                  </a:cubicBezTo>
                  <a:cubicBezTo>
                    <a:pt x="3185" y="71"/>
                    <a:pt x="3189" y="71"/>
                    <a:pt x="3191" y="70"/>
                  </a:cubicBezTo>
                  <a:cubicBezTo>
                    <a:pt x="3193" y="70"/>
                    <a:pt x="3194" y="70"/>
                    <a:pt x="3195" y="70"/>
                  </a:cubicBezTo>
                  <a:cubicBezTo>
                    <a:pt x="3195" y="70"/>
                    <a:pt x="3195" y="70"/>
                    <a:pt x="3196" y="70"/>
                  </a:cubicBezTo>
                  <a:cubicBezTo>
                    <a:pt x="3196" y="69"/>
                    <a:pt x="3196" y="69"/>
                    <a:pt x="3196" y="69"/>
                  </a:cubicBezTo>
                  <a:cubicBezTo>
                    <a:pt x="3197" y="69"/>
                    <a:pt x="3197" y="69"/>
                    <a:pt x="3197" y="69"/>
                  </a:cubicBezTo>
                  <a:cubicBezTo>
                    <a:pt x="3198" y="69"/>
                    <a:pt x="3198" y="69"/>
                    <a:pt x="3198" y="69"/>
                  </a:cubicBezTo>
                  <a:cubicBezTo>
                    <a:pt x="3198" y="69"/>
                    <a:pt x="3198" y="68"/>
                    <a:pt x="3199" y="68"/>
                  </a:cubicBezTo>
                  <a:cubicBezTo>
                    <a:pt x="3199" y="67"/>
                    <a:pt x="3199" y="66"/>
                    <a:pt x="3199" y="65"/>
                  </a:cubicBezTo>
                  <a:cubicBezTo>
                    <a:pt x="3199" y="64"/>
                    <a:pt x="3198" y="63"/>
                    <a:pt x="3197" y="62"/>
                  </a:cubicBezTo>
                  <a:cubicBezTo>
                    <a:pt x="3195" y="61"/>
                    <a:pt x="3195" y="61"/>
                    <a:pt x="3195" y="61"/>
                  </a:cubicBezTo>
                  <a:cubicBezTo>
                    <a:pt x="3192" y="64"/>
                    <a:pt x="3192" y="64"/>
                    <a:pt x="3192" y="64"/>
                  </a:cubicBezTo>
                  <a:cubicBezTo>
                    <a:pt x="3196" y="66"/>
                    <a:pt x="3196" y="66"/>
                    <a:pt x="3196" y="66"/>
                  </a:cubicBezTo>
                  <a:cubicBezTo>
                    <a:pt x="3193" y="64"/>
                    <a:pt x="3193" y="64"/>
                    <a:pt x="3193" y="64"/>
                  </a:cubicBezTo>
                  <a:cubicBezTo>
                    <a:pt x="3194" y="68"/>
                    <a:pt x="3194" y="68"/>
                    <a:pt x="3194" y="68"/>
                  </a:cubicBezTo>
                  <a:cubicBezTo>
                    <a:pt x="3195" y="67"/>
                    <a:pt x="3195" y="67"/>
                    <a:pt x="3196" y="66"/>
                  </a:cubicBezTo>
                  <a:cubicBezTo>
                    <a:pt x="3193" y="64"/>
                    <a:pt x="3193" y="64"/>
                    <a:pt x="3193" y="64"/>
                  </a:cubicBezTo>
                  <a:cubicBezTo>
                    <a:pt x="3194" y="68"/>
                    <a:pt x="3194" y="68"/>
                    <a:pt x="3194" y="68"/>
                  </a:cubicBezTo>
                  <a:cubicBezTo>
                    <a:pt x="3193" y="64"/>
                    <a:pt x="3193" y="64"/>
                    <a:pt x="3193" y="64"/>
                  </a:cubicBezTo>
                  <a:cubicBezTo>
                    <a:pt x="3193" y="68"/>
                    <a:pt x="3193" y="68"/>
                    <a:pt x="3193" y="68"/>
                  </a:cubicBezTo>
                  <a:cubicBezTo>
                    <a:pt x="3194" y="68"/>
                    <a:pt x="3194" y="68"/>
                    <a:pt x="3194" y="68"/>
                  </a:cubicBezTo>
                  <a:cubicBezTo>
                    <a:pt x="3193" y="64"/>
                    <a:pt x="3193" y="64"/>
                    <a:pt x="3193" y="64"/>
                  </a:cubicBezTo>
                  <a:cubicBezTo>
                    <a:pt x="3193" y="68"/>
                    <a:pt x="3193" y="68"/>
                    <a:pt x="3193" y="68"/>
                  </a:cubicBezTo>
                  <a:cubicBezTo>
                    <a:pt x="3193" y="66"/>
                    <a:pt x="3193" y="66"/>
                    <a:pt x="3193" y="66"/>
                  </a:cubicBezTo>
                  <a:cubicBezTo>
                    <a:pt x="3193" y="68"/>
                    <a:pt x="3193" y="68"/>
                    <a:pt x="3193" y="68"/>
                  </a:cubicBezTo>
                  <a:cubicBezTo>
                    <a:pt x="3193" y="68"/>
                    <a:pt x="3193" y="68"/>
                    <a:pt x="3193" y="68"/>
                  </a:cubicBezTo>
                  <a:cubicBezTo>
                    <a:pt x="3193" y="66"/>
                    <a:pt x="3193" y="66"/>
                    <a:pt x="3193" y="66"/>
                  </a:cubicBezTo>
                  <a:cubicBezTo>
                    <a:pt x="3193" y="68"/>
                    <a:pt x="3193" y="68"/>
                    <a:pt x="3193" y="68"/>
                  </a:cubicBezTo>
                  <a:cubicBezTo>
                    <a:pt x="3193" y="68"/>
                    <a:pt x="3193" y="68"/>
                    <a:pt x="3193" y="68"/>
                  </a:cubicBezTo>
                  <a:cubicBezTo>
                    <a:pt x="3194" y="68"/>
                    <a:pt x="3196" y="68"/>
                    <a:pt x="3199" y="68"/>
                  </a:cubicBezTo>
                  <a:cubicBezTo>
                    <a:pt x="3203" y="69"/>
                    <a:pt x="3208" y="69"/>
                    <a:pt x="3212" y="69"/>
                  </a:cubicBezTo>
                  <a:cubicBezTo>
                    <a:pt x="3214" y="70"/>
                    <a:pt x="3216" y="70"/>
                    <a:pt x="3217" y="70"/>
                  </a:cubicBezTo>
                  <a:cubicBezTo>
                    <a:pt x="3218" y="70"/>
                    <a:pt x="3218" y="70"/>
                    <a:pt x="3219" y="70"/>
                  </a:cubicBezTo>
                  <a:cubicBezTo>
                    <a:pt x="3220" y="70"/>
                    <a:pt x="3220" y="70"/>
                    <a:pt x="3220" y="70"/>
                  </a:cubicBezTo>
                  <a:cubicBezTo>
                    <a:pt x="3221" y="70"/>
                    <a:pt x="3221" y="70"/>
                    <a:pt x="3221" y="70"/>
                  </a:cubicBezTo>
                  <a:cubicBezTo>
                    <a:pt x="3221" y="70"/>
                    <a:pt x="3221" y="70"/>
                    <a:pt x="3221" y="70"/>
                  </a:cubicBezTo>
                  <a:cubicBezTo>
                    <a:pt x="3222" y="70"/>
                    <a:pt x="3222" y="70"/>
                    <a:pt x="3222" y="70"/>
                  </a:cubicBezTo>
                  <a:cubicBezTo>
                    <a:pt x="3223" y="70"/>
                    <a:pt x="3223" y="69"/>
                    <a:pt x="3224" y="68"/>
                  </a:cubicBezTo>
                  <a:cubicBezTo>
                    <a:pt x="3224" y="68"/>
                    <a:pt x="3225" y="66"/>
                    <a:pt x="3224" y="65"/>
                  </a:cubicBezTo>
                  <a:cubicBezTo>
                    <a:pt x="3224" y="64"/>
                    <a:pt x="3224" y="63"/>
                    <a:pt x="3223" y="63"/>
                  </a:cubicBezTo>
                  <a:cubicBezTo>
                    <a:pt x="3217" y="59"/>
                    <a:pt x="3217" y="59"/>
                    <a:pt x="3217" y="59"/>
                  </a:cubicBezTo>
                  <a:cubicBezTo>
                    <a:pt x="3215" y="63"/>
                    <a:pt x="3215" y="63"/>
                    <a:pt x="3215" y="63"/>
                  </a:cubicBezTo>
                  <a:cubicBezTo>
                    <a:pt x="3215" y="67"/>
                    <a:pt x="3215" y="67"/>
                    <a:pt x="3215" y="67"/>
                  </a:cubicBezTo>
                  <a:cubicBezTo>
                    <a:pt x="3235" y="67"/>
                    <a:pt x="3235" y="67"/>
                    <a:pt x="3235" y="67"/>
                  </a:cubicBezTo>
                  <a:cubicBezTo>
                    <a:pt x="3237" y="67"/>
                    <a:pt x="3239" y="66"/>
                    <a:pt x="3239" y="64"/>
                  </a:cubicBezTo>
                  <a:cubicBezTo>
                    <a:pt x="3240" y="62"/>
                    <a:pt x="3239" y="60"/>
                    <a:pt x="3238" y="59"/>
                  </a:cubicBezTo>
                  <a:cubicBezTo>
                    <a:pt x="3234" y="57"/>
                    <a:pt x="3234" y="57"/>
                    <a:pt x="3234" y="57"/>
                  </a:cubicBezTo>
                  <a:cubicBezTo>
                    <a:pt x="3232" y="60"/>
                    <a:pt x="3232" y="60"/>
                    <a:pt x="3232" y="60"/>
                  </a:cubicBezTo>
                  <a:cubicBezTo>
                    <a:pt x="3235" y="63"/>
                    <a:pt x="3235" y="63"/>
                    <a:pt x="3235" y="63"/>
                  </a:cubicBezTo>
                  <a:cubicBezTo>
                    <a:pt x="3232" y="61"/>
                    <a:pt x="3232" y="61"/>
                    <a:pt x="3232" y="61"/>
                  </a:cubicBezTo>
                  <a:cubicBezTo>
                    <a:pt x="3234" y="64"/>
                    <a:pt x="3234" y="64"/>
                    <a:pt x="3234" y="64"/>
                  </a:cubicBezTo>
                  <a:cubicBezTo>
                    <a:pt x="3234" y="64"/>
                    <a:pt x="3235" y="63"/>
                    <a:pt x="3235" y="63"/>
                  </a:cubicBezTo>
                  <a:cubicBezTo>
                    <a:pt x="3232" y="61"/>
                    <a:pt x="3232" y="61"/>
                    <a:pt x="3232" y="61"/>
                  </a:cubicBezTo>
                  <a:cubicBezTo>
                    <a:pt x="3234" y="64"/>
                    <a:pt x="3234" y="64"/>
                    <a:pt x="3234" y="64"/>
                  </a:cubicBezTo>
                  <a:cubicBezTo>
                    <a:pt x="3232" y="61"/>
                    <a:pt x="3232" y="61"/>
                    <a:pt x="3232" y="61"/>
                  </a:cubicBezTo>
                  <a:cubicBezTo>
                    <a:pt x="3233" y="64"/>
                    <a:pt x="3233" y="64"/>
                    <a:pt x="3233" y="64"/>
                  </a:cubicBezTo>
                  <a:cubicBezTo>
                    <a:pt x="3233" y="64"/>
                    <a:pt x="3233" y="64"/>
                    <a:pt x="3234" y="64"/>
                  </a:cubicBezTo>
                  <a:cubicBezTo>
                    <a:pt x="3232" y="61"/>
                    <a:pt x="3232" y="61"/>
                    <a:pt x="3232" y="61"/>
                  </a:cubicBezTo>
                  <a:cubicBezTo>
                    <a:pt x="3233" y="64"/>
                    <a:pt x="3233" y="64"/>
                    <a:pt x="3233" y="64"/>
                  </a:cubicBezTo>
                  <a:cubicBezTo>
                    <a:pt x="3232" y="62"/>
                    <a:pt x="3232" y="62"/>
                    <a:pt x="3232" y="62"/>
                  </a:cubicBezTo>
                  <a:cubicBezTo>
                    <a:pt x="3233" y="64"/>
                    <a:pt x="3233" y="64"/>
                    <a:pt x="3233" y="64"/>
                  </a:cubicBezTo>
                  <a:cubicBezTo>
                    <a:pt x="3233" y="64"/>
                    <a:pt x="3233" y="64"/>
                    <a:pt x="3233" y="64"/>
                  </a:cubicBezTo>
                  <a:cubicBezTo>
                    <a:pt x="3232" y="62"/>
                    <a:pt x="3232" y="62"/>
                    <a:pt x="3232" y="62"/>
                  </a:cubicBezTo>
                  <a:cubicBezTo>
                    <a:pt x="3233" y="64"/>
                    <a:pt x="3233" y="64"/>
                    <a:pt x="3233" y="64"/>
                  </a:cubicBezTo>
                  <a:cubicBezTo>
                    <a:pt x="3233" y="64"/>
                    <a:pt x="3233" y="64"/>
                    <a:pt x="3234" y="64"/>
                  </a:cubicBezTo>
                  <a:cubicBezTo>
                    <a:pt x="3237" y="64"/>
                    <a:pt x="3242" y="64"/>
                    <a:pt x="3247" y="64"/>
                  </a:cubicBezTo>
                  <a:cubicBezTo>
                    <a:pt x="3252" y="64"/>
                    <a:pt x="3256" y="63"/>
                    <a:pt x="3256" y="63"/>
                  </a:cubicBezTo>
                  <a:cubicBezTo>
                    <a:pt x="3258" y="63"/>
                    <a:pt x="3259" y="62"/>
                    <a:pt x="3260" y="60"/>
                  </a:cubicBezTo>
                  <a:cubicBezTo>
                    <a:pt x="3260" y="59"/>
                    <a:pt x="3260" y="57"/>
                    <a:pt x="3258" y="56"/>
                  </a:cubicBezTo>
                  <a:cubicBezTo>
                    <a:pt x="3251" y="52"/>
                    <a:pt x="3251" y="52"/>
                    <a:pt x="3251" y="52"/>
                  </a:cubicBezTo>
                  <a:cubicBezTo>
                    <a:pt x="3249" y="55"/>
                    <a:pt x="3249" y="55"/>
                    <a:pt x="3249" y="55"/>
                  </a:cubicBezTo>
                  <a:cubicBezTo>
                    <a:pt x="3249" y="59"/>
                    <a:pt x="3249" y="59"/>
                    <a:pt x="3249" y="59"/>
                  </a:cubicBezTo>
                  <a:cubicBezTo>
                    <a:pt x="3276" y="59"/>
                    <a:pt x="3276" y="59"/>
                    <a:pt x="3276" y="59"/>
                  </a:cubicBezTo>
                  <a:cubicBezTo>
                    <a:pt x="3278" y="59"/>
                    <a:pt x="3280" y="58"/>
                    <a:pt x="3280" y="56"/>
                  </a:cubicBezTo>
                  <a:cubicBezTo>
                    <a:pt x="3281" y="55"/>
                    <a:pt x="3280" y="53"/>
                    <a:pt x="3278" y="52"/>
                  </a:cubicBezTo>
                  <a:cubicBezTo>
                    <a:pt x="3274" y="49"/>
                    <a:pt x="3274" y="49"/>
                    <a:pt x="3274" y="49"/>
                  </a:cubicBezTo>
                  <a:cubicBezTo>
                    <a:pt x="3272" y="52"/>
                    <a:pt x="3272" y="52"/>
                    <a:pt x="3272" y="52"/>
                  </a:cubicBezTo>
                  <a:cubicBezTo>
                    <a:pt x="3272" y="56"/>
                    <a:pt x="3272" y="56"/>
                    <a:pt x="3272" y="56"/>
                  </a:cubicBezTo>
                  <a:cubicBezTo>
                    <a:pt x="3300" y="57"/>
                    <a:pt x="3300" y="57"/>
                    <a:pt x="3300" y="57"/>
                  </a:cubicBezTo>
                  <a:cubicBezTo>
                    <a:pt x="3301" y="57"/>
                    <a:pt x="3303" y="56"/>
                    <a:pt x="3303" y="54"/>
                  </a:cubicBezTo>
                  <a:cubicBezTo>
                    <a:pt x="3304" y="52"/>
                    <a:pt x="3303" y="50"/>
                    <a:pt x="3302" y="49"/>
                  </a:cubicBezTo>
                  <a:cubicBezTo>
                    <a:pt x="3299" y="47"/>
                    <a:pt x="3299" y="47"/>
                    <a:pt x="3299" y="47"/>
                  </a:cubicBezTo>
                  <a:cubicBezTo>
                    <a:pt x="3296" y="51"/>
                    <a:pt x="3296" y="51"/>
                    <a:pt x="3296" y="51"/>
                  </a:cubicBezTo>
                  <a:cubicBezTo>
                    <a:pt x="3296" y="55"/>
                    <a:pt x="3296" y="55"/>
                    <a:pt x="3296" y="55"/>
                  </a:cubicBezTo>
                  <a:cubicBezTo>
                    <a:pt x="3296" y="55"/>
                    <a:pt x="3308" y="55"/>
                    <a:pt x="3318" y="55"/>
                  </a:cubicBezTo>
                  <a:cubicBezTo>
                    <a:pt x="3320" y="55"/>
                    <a:pt x="3323" y="55"/>
                    <a:pt x="3325" y="55"/>
                  </a:cubicBezTo>
                  <a:cubicBezTo>
                    <a:pt x="3326" y="55"/>
                    <a:pt x="3327" y="55"/>
                    <a:pt x="3327" y="55"/>
                  </a:cubicBezTo>
                  <a:cubicBezTo>
                    <a:pt x="3328" y="55"/>
                    <a:pt x="3328" y="55"/>
                    <a:pt x="3328" y="55"/>
                  </a:cubicBezTo>
                  <a:cubicBezTo>
                    <a:pt x="3329" y="55"/>
                    <a:pt x="3329" y="55"/>
                    <a:pt x="3329" y="55"/>
                  </a:cubicBezTo>
                  <a:cubicBezTo>
                    <a:pt x="3330" y="54"/>
                    <a:pt x="3330" y="54"/>
                    <a:pt x="3330" y="54"/>
                  </a:cubicBezTo>
                  <a:cubicBezTo>
                    <a:pt x="3330" y="54"/>
                    <a:pt x="3330" y="54"/>
                    <a:pt x="3331" y="53"/>
                  </a:cubicBezTo>
                  <a:cubicBezTo>
                    <a:pt x="3332" y="52"/>
                    <a:pt x="3332" y="51"/>
                    <a:pt x="3332" y="50"/>
                  </a:cubicBezTo>
                  <a:cubicBezTo>
                    <a:pt x="3332" y="49"/>
                    <a:pt x="3331" y="48"/>
                    <a:pt x="3330" y="47"/>
                  </a:cubicBezTo>
                  <a:cubicBezTo>
                    <a:pt x="3326" y="45"/>
                    <a:pt x="3326" y="45"/>
                    <a:pt x="3326" y="45"/>
                  </a:cubicBezTo>
                  <a:cubicBezTo>
                    <a:pt x="3324" y="48"/>
                    <a:pt x="3324" y="48"/>
                    <a:pt x="3324" y="48"/>
                  </a:cubicBezTo>
                  <a:cubicBezTo>
                    <a:pt x="3324" y="52"/>
                    <a:pt x="3324" y="52"/>
                    <a:pt x="3324" y="52"/>
                  </a:cubicBezTo>
                  <a:cubicBezTo>
                    <a:pt x="3324" y="52"/>
                    <a:pt x="3331" y="52"/>
                    <a:pt x="3338" y="51"/>
                  </a:cubicBezTo>
                  <a:cubicBezTo>
                    <a:pt x="3341" y="50"/>
                    <a:pt x="3345" y="50"/>
                    <a:pt x="3347" y="50"/>
                  </a:cubicBezTo>
                  <a:cubicBezTo>
                    <a:pt x="3348" y="50"/>
                    <a:pt x="3349" y="49"/>
                    <a:pt x="3350" y="49"/>
                  </a:cubicBezTo>
                  <a:cubicBezTo>
                    <a:pt x="3351" y="49"/>
                    <a:pt x="3351" y="49"/>
                    <a:pt x="3351" y="49"/>
                  </a:cubicBezTo>
                  <a:cubicBezTo>
                    <a:pt x="3352" y="49"/>
                    <a:pt x="3352" y="49"/>
                    <a:pt x="3352" y="49"/>
                  </a:cubicBezTo>
                  <a:cubicBezTo>
                    <a:pt x="3353" y="49"/>
                    <a:pt x="3353" y="49"/>
                    <a:pt x="3353" y="49"/>
                  </a:cubicBezTo>
                  <a:cubicBezTo>
                    <a:pt x="3353" y="48"/>
                    <a:pt x="3353" y="48"/>
                    <a:pt x="3353" y="48"/>
                  </a:cubicBezTo>
                  <a:cubicBezTo>
                    <a:pt x="3353" y="48"/>
                    <a:pt x="3354" y="48"/>
                    <a:pt x="3354" y="47"/>
                  </a:cubicBezTo>
                  <a:cubicBezTo>
                    <a:pt x="3355" y="46"/>
                    <a:pt x="3355" y="45"/>
                    <a:pt x="3355" y="44"/>
                  </a:cubicBezTo>
                  <a:cubicBezTo>
                    <a:pt x="3355" y="43"/>
                    <a:pt x="3354" y="42"/>
                    <a:pt x="3353" y="42"/>
                  </a:cubicBezTo>
                  <a:cubicBezTo>
                    <a:pt x="3351" y="40"/>
                    <a:pt x="3351" y="40"/>
                    <a:pt x="3351" y="40"/>
                  </a:cubicBezTo>
                  <a:cubicBezTo>
                    <a:pt x="3349" y="44"/>
                    <a:pt x="3349" y="44"/>
                    <a:pt x="3349" y="44"/>
                  </a:cubicBezTo>
                  <a:cubicBezTo>
                    <a:pt x="3349" y="48"/>
                    <a:pt x="3349" y="48"/>
                    <a:pt x="3349" y="48"/>
                  </a:cubicBezTo>
                  <a:cubicBezTo>
                    <a:pt x="3366" y="46"/>
                    <a:pt x="3366" y="46"/>
                    <a:pt x="3366" y="46"/>
                  </a:cubicBezTo>
                  <a:cubicBezTo>
                    <a:pt x="3368" y="46"/>
                    <a:pt x="3370" y="45"/>
                    <a:pt x="3370" y="43"/>
                  </a:cubicBezTo>
                  <a:cubicBezTo>
                    <a:pt x="3370" y="41"/>
                    <a:pt x="3370" y="40"/>
                    <a:pt x="3368" y="39"/>
                  </a:cubicBezTo>
                  <a:cubicBezTo>
                    <a:pt x="3364" y="36"/>
                    <a:pt x="3364" y="36"/>
                    <a:pt x="3364" y="36"/>
                  </a:cubicBezTo>
                  <a:cubicBezTo>
                    <a:pt x="3362" y="39"/>
                    <a:pt x="3362" y="39"/>
                    <a:pt x="3362" y="39"/>
                  </a:cubicBezTo>
                  <a:cubicBezTo>
                    <a:pt x="3365" y="41"/>
                    <a:pt x="3365" y="41"/>
                    <a:pt x="3365" y="41"/>
                  </a:cubicBezTo>
                  <a:cubicBezTo>
                    <a:pt x="3362" y="39"/>
                    <a:pt x="3362" y="39"/>
                    <a:pt x="3362" y="39"/>
                  </a:cubicBezTo>
                  <a:cubicBezTo>
                    <a:pt x="3364" y="42"/>
                    <a:pt x="3364" y="42"/>
                    <a:pt x="3364" y="42"/>
                  </a:cubicBezTo>
                  <a:cubicBezTo>
                    <a:pt x="3364" y="42"/>
                    <a:pt x="3365" y="42"/>
                    <a:pt x="3365" y="41"/>
                  </a:cubicBezTo>
                  <a:cubicBezTo>
                    <a:pt x="3362" y="39"/>
                    <a:pt x="3362" y="39"/>
                    <a:pt x="3362" y="39"/>
                  </a:cubicBezTo>
                  <a:cubicBezTo>
                    <a:pt x="3364" y="42"/>
                    <a:pt x="3364" y="42"/>
                    <a:pt x="3364" y="42"/>
                  </a:cubicBezTo>
                  <a:cubicBezTo>
                    <a:pt x="3362" y="40"/>
                    <a:pt x="3362" y="40"/>
                    <a:pt x="3362" y="40"/>
                  </a:cubicBezTo>
                  <a:cubicBezTo>
                    <a:pt x="3363" y="43"/>
                    <a:pt x="3363" y="43"/>
                    <a:pt x="3363" y="43"/>
                  </a:cubicBezTo>
                  <a:cubicBezTo>
                    <a:pt x="3363" y="43"/>
                    <a:pt x="3363" y="43"/>
                    <a:pt x="3364" y="42"/>
                  </a:cubicBezTo>
                  <a:cubicBezTo>
                    <a:pt x="3362" y="40"/>
                    <a:pt x="3362" y="40"/>
                    <a:pt x="3362" y="40"/>
                  </a:cubicBezTo>
                  <a:cubicBezTo>
                    <a:pt x="3363" y="43"/>
                    <a:pt x="3363" y="43"/>
                    <a:pt x="3363" y="43"/>
                  </a:cubicBezTo>
                  <a:cubicBezTo>
                    <a:pt x="3362" y="41"/>
                    <a:pt x="3362" y="41"/>
                    <a:pt x="3362" y="41"/>
                  </a:cubicBezTo>
                  <a:cubicBezTo>
                    <a:pt x="3363" y="43"/>
                    <a:pt x="3363" y="43"/>
                    <a:pt x="3363" y="43"/>
                  </a:cubicBezTo>
                  <a:cubicBezTo>
                    <a:pt x="3363" y="43"/>
                    <a:pt x="3363" y="43"/>
                    <a:pt x="3363" y="43"/>
                  </a:cubicBezTo>
                  <a:cubicBezTo>
                    <a:pt x="3362" y="41"/>
                    <a:pt x="3362" y="41"/>
                    <a:pt x="3362" y="41"/>
                  </a:cubicBezTo>
                  <a:cubicBezTo>
                    <a:pt x="3363" y="43"/>
                    <a:pt x="3363" y="43"/>
                    <a:pt x="3363" y="43"/>
                  </a:cubicBezTo>
                  <a:cubicBezTo>
                    <a:pt x="3363" y="43"/>
                    <a:pt x="3363" y="43"/>
                    <a:pt x="3364" y="43"/>
                  </a:cubicBezTo>
                  <a:cubicBezTo>
                    <a:pt x="3366" y="43"/>
                    <a:pt x="3370" y="43"/>
                    <a:pt x="3375" y="43"/>
                  </a:cubicBezTo>
                  <a:cubicBezTo>
                    <a:pt x="3379" y="42"/>
                    <a:pt x="3384" y="42"/>
                    <a:pt x="3387" y="42"/>
                  </a:cubicBezTo>
                  <a:cubicBezTo>
                    <a:pt x="3390" y="42"/>
                    <a:pt x="3391" y="42"/>
                    <a:pt x="3391" y="42"/>
                  </a:cubicBezTo>
                  <a:cubicBezTo>
                    <a:pt x="3393" y="43"/>
                    <a:pt x="3394" y="41"/>
                    <a:pt x="3395" y="40"/>
                  </a:cubicBezTo>
                  <a:cubicBezTo>
                    <a:pt x="3395" y="38"/>
                    <a:pt x="3395" y="36"/>
                    <a:pt x="3393" y="35"/>
                  </a:cubicBezTo>
                  <a:cubicBezTo>
                    <a:pt x="3392" y="34"/>
                    <a:pt x="3392" y="34"/>
                    <a:pt x="3392" y="34"/>
                  </a:cubicBezTo>
                  <a:cubicBezTo>
                    <a:pt x="3389" y="37"/>
                    <a:pt x="3389" y="37"/>
                    <a:pt x="3389" y="37"/>
                  </a:cubicBezTo>
                  <a:cubicBezTo>
                    <a:pt x="3393" y="40"/>
                    <a:pt x="3393" y="40"/>
                    <a:pt x="3393" y="40"/>
                  </a:cubicBezTo>
                  <a:cubicBezTo>
                    <a:pt x="3389" y="37"/>
                    <a:pt x="3389" y="37"/>
                    <a:pt x="3389" y="37"/>
                  </a:cubicBezTo>
                  <a:cubicBezTo>
                    <a:pt x="3392" y="41"/>
                    <a:pt x="3392" y="41"/>
                    <a:pt x="3392" y="41"/>
                  </a:cubicBezTo>
                  <a:cubicBezTo>
                    <a:pt x="3392" y="41"/>
                    <a:pt x="3392" y="40"/>
                    <a:pt x="3393" y="40"/>
                  </a:cubicBezTo>
                  <a:cubicBezTo>
                    <a:pt x="3389" y="37"/>
                    <a:pt x="3389" y="37"/>
                    <a:pt x="3389" y="37"/>
                  </a:cubicBezTo>
                  <a:cubicBezTo>
                    <a:pt x="3392" y="41"/>
                    <a:pt x="3392" y="41"/>
                    <a:pt x="3392" y="41"/>
                  </a:cubicBezTo>
                  <a:cubicBezTo>
                    <a:pt x="3390" y="38"/>
                    <a:pt x="3390" y="38"/>
                    <a:pt x="3390" y="38"/>
                  </a:cubicBezTo>
                  <a:cubicBezTo>
                    <a:pt x="3391" y="41"/>
                    <a:pt x="3391" y="41"/>
                    <a:pt x="3391" y="41"/>
                  </a:cubicBezTo>
                  <a:cubicBezTo>
                    <a:pt x="3391" y="41"/>
                    <a:pt x="3391" y="41"/>
                    <a:pt x="3392" y="41"/>
                  </a:cubicBezTo>
                  <a:cubicBezTo>
                    <a:pt x="3390" y="38"/>
                    <a:pt x="3390" y="38"/>
                    <a:pt x="3390" y="38"/>
                  </a:cubicBezTo>
                  <a:cubicBezTo>
                    <a:pt x="3391" y="41"/>
                    <a:pt x="3391" y="41"/>
                    <a:pt x="3391" y="41"/>
                  </a:cubicBezTo>
                  <a:cubicBezTo>
                    <a:pt x="3390" y="39"/>
                    <a:pt x="3390" y="39"/>
                    <a:pt x="3390" y="39"/>
                  </a:cubicBezTo>
                  <a:cubicBezTo>
                    <a:pt x="3390" y="41"/>
                    <a:pt x="3390" y="41"/>
                    <a:pt x="3390" y="41"/>
                  </a:cubicBezTo>
                  <a:cubicBezTo>
                    <a:pt x="3391" y="41"/>
                    <a:pt x="3391" y="41"/>
                    <a:pt x="3391" y="41"/>
                  </a:cubicBezTo>
                  <a:cubicBezTo>
                    <a:pt x="3390" y="39"/>
                    <a:pt x="3390" y="39"/>
                    <a:pt x="3390" y="39"/>
                  </a:cubicBezTo>
                  <a:cubicBezTo>
                    <a:pt x="3390" y="41"/>
                    <a:pt x="3390" y="41"/>
                    <a:pt x="3390" y="41"/>
                  </a:cubicBezTo>
                  <a:cubicBezTo>
                    <a:pt x="3390" y="41"/>
                    <a:pt x="3391" y="41"/>
                    <a:pt x="3392" y="41"/>
                  </a:cubicBezTo>
                  <a:cubicBezTo>
                    <a:pt x="3395" y="41"/>
                    <a:pt x="3401" y="40"/>
                    <a:pt x="3406" y="40"/>
                  </a:cubicBezTo>
                  <a:cubicBezTo>
                    <a:pt x="3409" y="40"/>
                    <a:pt x="3411" y="39"/>
                    <a:pt x="3413" y="39"/>
                  </a:cubicBezTo>
                  <a:cubicBezTo>
                    <a:pt x="3414" y="39"/>
                    <a:pt x="3415" y="39"/>
                    <a:pt x="3416" y="39"/>
                  </a:cubicBezTo>
                  <a:cubicBezTo>
                    <a:pt x="3416" y="39"/>
                    <a:pt x="3416" y="39"/>
                    <a:pt x="3417" y="39"/>
                  </a:cubicBezTo>
                  <a:cubicBezTo>
                    <a:pt x="3418" y="38"/>
                    <a:pt x="3418" y="38"/>
                    <a:pt x="3418" y="38"/>
                  </a:cubicBezTo>
                  <a:cubicBezTo>
                    <a:pt x="3418" y="38"/>
                    <a:pt x="3418" y="38"/>
                    <a:pt x="3418" y="38"/>
                  </a:cubicBezTo>
                  <a:cubicBezTo>
                    <a:pt x="3419" y="38"/>
                    <a:pt x="3419" y="37"/>
                    <a:pt x="3419" y="37"/>
                  </a:cubicBezTo>
                  <a:cubicBezTo>
                    <a:pt x="3420" y="36"/>
                    <a:pt x="3420" y="35"/>
                    <a:pt x="3420" y="34"/>
                  </a:cubicBezTo>
                  <a:cubicBezTo>
                    <a:pt x="3420" y="33"/>
                    <a:pt x="3419" y="32"/>
                    <a:pt x="3418" y="31"/>
                  </a:cubicBezTo>
                  <a:cubicBezTo>
                    <a:pt x="3414" y="28"/>
                    <a:pt x="3414" y="28"/>
                    <a:pt x="3414" y="28"/>
                  </a:cubicBezTo>
                  <a:cubicBezTo>
                    <a:pt x="3411" y="32"/>
                    <a:pt x="3411" y="32"/>
                    <a:pt x="3411" y="32"/>
                  </a:cubicBezTo>
                  <a:cubicBezTo>
                    <a:pt x="3411" y="36"/>
                    <a:pt x="3411" y="36"/>
                    <a:pt x="3411" y="36"/>
                  </a:cubicBezTo>
                  <a:cubicBezTo>
                    <a:pt x="3435" y="38"/>
                    <a:pt x="3435" y="38"/>
                    <a:pt x="3435" y="38"/>
                  </a:cubicBezTo>
                  <a:cubicBezTo>
                    <a:pt x="3437" y="38"/>
                    <a:pt x="3439" y="37"/>
                    <a:pt x="3439" y="35"/>
                  </a:cubicBezTo>
                  <a:cubicBezTo>
                    <a:pt x="3440" y="33"/>
                    <a:pt x="3439" y="31"/>
                    <a:pt x="3438" y="30"/>
                  </a:cubicBezTo>
                  <a:cubicBezTo>
                    <a:pt x="3432" y="27"/>
                    <a:pt x="3432" y="27"/>
                    <a:pt x="3432" y="27"/>
                  </a:cubicBezTo>
                  <a:cubicBezTo>
                    <a:pt x="3430" y="30"/>
                    <a:pt x="3430" y="30"/>
                    <a:pt x="3430" y="30"/>
                  </a:cubicBezTo>
                  <a:cubicBezTo>
                    <a:pt x="3433" y="32"/>
                    <a:pt x="3433" y="32"/>
                    <a:pt x="3433" y="32"/>
                  </a:cubicBezTo>
                  <a:cubicBezTo>
                    <a:pt x="3430" y="30"/>
                    <a:pt x="3430" y="30"/>
                    <a:pt x="3430" y="30"/>
                  </a:cubicBezTo>
                  <a:cubicBezTo>
                    <a:pt x="3432" y="33"/>
                    <a:pt x="3432" y="33"/>
                    <a:pt x="3432" y="33"/>
                  </a:cubicBezTo>
                  <a:cubicBezTo>
                    <a:pt x="3432" y="33"/>
                    <a:pt x="3432" y="33"/>
                    <a:pt x="3433" y="32"/>
                  </a:cubicBezTo>
                  <a:cubicBezTo>
                    <a:pt x="3430" y="30"/>
                    <a:pt x="3430" y="30"/>
                    <a:pt x="3430" y="30"/>
                  </a:cubicBezTo>
                  <a:cubicBezTo>
                    <a:pt x="3432" y="33"/>
                    <a:pt x="3432" y="33"/>
                    <a:pt x="3432" y="33"/>
                  </a:cubicBezTo>
                  <a:cubicBezTo>
                    <a:pt x="3430" y="30"/>
                    <a:pt x="3430" y="30"/>
                    <a:pt x="3430" y="30"/>
                  </a:cubicBezTo>
                  <a:cubicBezTo>
                    <a:pt x="3431" y="34"/>
                    <a:pt x="3431" y="34"/>
                    <a:pt x="3431" y="34"/>
                  </a:cubicBezTo>
                  <a:cubicBezTo>
                    <a:pt x="3431" y="34"/>
                    <a:pt x="3431" y="34"/>
                    <a:pt x="3432" y="33"/>
                  </a:cubicBezTo>
                  <a:cubicBezTo>
                    <a:pt x="3430" y="30"/>
                    <a:pt x="3430" y="30"/>
                    <a:pt x="3430" y="30"/>
                  </a:cubicBezTo>
                  <a:cubicBezTo>
                    <a:pt x="3431" y="34"/>
                    <a:pt x="3431" y="34"/>
                    <a:pt x="3431" y="34"/>
                  </a:cubicBezTo>
                  <a:cubicBezTo>
                    <a:pt x="3430" y="32"/>
                    <a:pt x="3430" y="32"/>
                    <a:pt x="3430" y="32"/>
                  </a:cubicBezTo>
                  <a:cubicBezTo>
                    <a:pt x="3431" y="34"/>
                    <a:pt x="3431" y="34"/>
                    <a:pt x="3431" y="34"/>
                  </a:cubicBezTo>
                  <a:cubicBezTo>
                    <a:pt x="3431" y="34"/>
                    <a:pt x="3431" y="34"/>
                    <a:pt x="3431" y="34"/>
                  </a:cubicBezTo>
                  <a:cubicBezTo>
                    <a:pt x="3430" y="32"/>
                    <a:pt x="3430" y="32"/>
                    <a:pt x="3430" y="32"/>
                  </a:cubicBezTo>
                  <a:cubicBezTo>
                    <a:pt x="3431" y="34"/>
                    <a:pt x="3431" y="34"/>
                    <a:pt x="3431" y="34"/>
                  </a:cubicBezTo>
                  <a:cubicBezTo>
                    <a:pt x="3431" y="34"/>
                    <a:pt x="3431" y="34"/>
                    <a:pt x="3432" y="34"/>
                  </a:cubicBezTo>
                  <a:cubicBezTo>
                    <a:pt x="3435" y="33"/>
                    <a:pt x="3441" y="33"/>
                    <a:pt x="3447" y="32"/>
                  </a:cubicBezTo>
                  <a:cubicBezTo>
                    <a:pt x="3452" y="32"/>
                    <a:pt x="3456" y="32"/>
                    <a:pt x="3456" y="32"/>
                  </a:cubicBezTo>
                  <a:cubicBezTo>
                    <a:pt x="3458" y="32"/>
                    <a:pt x="3460" y="30"/>
                    <a:pt x="3460" y="29"/>
                  </a:cubicBezTo>
                  <a:cubicBezTo>
                    <a:pt x="3460" y="27"/>
                    <a:pt x="3460" y="25"/>
                    <a:pt x="3458" y="24"/>
                  </a:cubicBezTo>
                  <a:cubicBezTo>
                    <a:pt x="3458" y="24"/>
                    <a:pt x="3458" y="24"/>
                    <a:pt x="3458" y="24"/>
                  </a:cubicBezTo>
                  <a:cubicBezTo>
                    <a:pt x="3456" y="27"/>
                    <a:pt x="3456" y="27"/>
                    <a:pt x="3456" y="27"/>
                  </a:cubicBezTo>
                  <a:cubicBezTo>
                    <a:pt x="3459" y="30"/>
                    <a:pt x="3459" y="30"/>
                    <a:pt x="3459" y="30"/>
                  </a:cubicBezTo>
                  <a:cubicBezTo>
                    <a:pt x="3456" y="27"/>
                    <a:pt x="3456" y="27"/>
                    <a:pt x="3456" y="27"/>
                  </a:cubicBezTo>
                  <a:cubicBezTo>
                    <a:pt x="3458" y="31"/>
                    <a:pt x="3458" y="31"/>
                    <a:pt x="3458" y="31"/>
                  </a:cubicBezTo>
                  <a:cubicBezTo>
                    <a:pt x="3458" y="31"/>
                    <a:pt x="3459" y="30"/>
                    <a:pt x="3459" y="30"/>
                  </a:cubicBezTo>
                  <a:cubicBezTo>
                    <a:pt x="3456" y="27"/>
                    <a:pt x="3456" y="27"/>
                    <a:pt x="3456" y="27"/>
                  </a:cubicBezTo>
                  <a:cubicBezTo>
                    <a:pt x="3458" y="31"/>
                    <a:pt x="3458" y="31"/>
                    <a:pt x="3458" y="31"/>
                  </a:cubicBezTo>
                  <a:cubicBezTo>
                    <a:pt x="3456" y="28"/>
                    <a:pt x="3456" y="28"/>
                    <a:pt x="3456" y="28"/>
                  </a:cubicBezTo>
                  <a:cubicBezTo>
                    <a:pt x="3457" y="31"/>
                    <a:pt x="3457" y="31"/>
                    <a:pt x="3457" y="31"/>
                  </a:cubicBezTo>
                  <a:cubicBezTo>
                    <a:pt x="3457" y="31"/>
                    <a:pt x="3458" y="31"/>
                    <a:pt x="3458" y="31"/>
                  </a:cubicBezTo>
                  <a:cubicBezTo>
                    <a:pt x="3456" y="28"/>
                    <a:pt x="3456" y="28"/>
                    <a:pt x="3456" y="28"/>
                  </a:cubicBezTo>
                  <a:cubicBezTo>
                    <a:pt x="3457" y="31"/>
                    <a:pt x="3457" y="31"/>
                    <a:pt x="3457" y="31"/>
                  </a:cubicBezTo>
                  <a:cubicBezTo>
                    <a:pt x="3456" y="28"/>
                    <a:pt x="3456" y="28"/>
                    <a:pt x="3456" y="28"/>
                  </a:cubicBezTo>
                  <a:cubicBezTo>
                    <a:pt x="3457" y="31"/>
                    <a:pt x="3457" y="31"/>
                    <a:pt x="3457" y="31"/>
                  </a:cubicBezTo>
                  <a:cubicBezTo>
                    <a:pt x="3457" y="31"/>
                    <a:pt x="3457" y="31"/>
                    <a:pt x="3457" y="31"/>
                  </a:cubicBezTo>
                  <a:cubicBezTo>
                    <a:pt x="3456" y="28"/>
                    <a:pt x="3456" y="28"/>
                    <a:pt x="3456" y="28"/>
                  </a:cubicBezTo>
                  <a:cubicBezTo>
                    <a:pt x="3457" y="31"/>
                    <a:pt x="3457" y="31"/>
                    <a:pt x="3457" y="31"/>
                  </a:cubicBezTo>
                  <a:cubicBezTo>
                    <a:pt x="3456" y="29"/>
                    <a:pt x="3456" y="29"/>
                    <a:pt x="3456" y="29"/>
                  </a:cubicBezTo>
                  <a:cubicBezTo>
                    <a:pt x="3456" y="31"/>
                    <a:pt x="3456" y="31"/>
                    <a:pt x="3456" y="31"/>
                  </a:cubicBezTo>
                  <a:cubicBezTo>
                    <a:pt x="3457" y="31"/>
                    <a:pt x="3457" y="31"/>
                    <a:pt x="3457" y="31"/>
                  </a:cubicBezTo>
                  <a:cubicBezTo>
                    <a:pt x="3456" y="29"/>
                    <a:pt x="3456" y="29"/>
                    <a:pt x="3456" y="29"/>
                  </a:cubicBezTo>
                  <a:cubicBezTo>
                    <a:pt x="3456" y="31"/>
                    <a:pt x="3456" y="31"/>
                    <a:pt x="3456" y="31"/>
                  </a:cubicBezTo>
                  <a:cubicBezTo>
                    <a:pt x="3456" y="31"/>
                    <a:pt x="3456" y="31"/>
                    <a:pt x="3456" y="31"/>
                  </a:cubicBezTo>
                  <a:cubicBezTo>
                    <a:pt x="3457" y="31"/>
                    <a:pt x="3457" y="31"/>
                    <a:pt x="3458" y="31"/>
                  </a:cubicBezTo>
                  <a:cubicBezTo>
                    <a:pt x="3461" y="31"/>
                    <a:pt x="3467" y="31"/>
                    <a:pt x="3473" y="31"/>
                  </a:cubicBezTo>
                  <a:cubicBezTo>
                    <a:pt x="3476" y="31"/>
                    <a:pt x="3478" y="31"/>
                    <a:pt x="3480" y="31"/>
                  </a:cubicBezTo>
                  <a:cubicBezTo>
                    <a:pt x="3481" y="31"/>
                    <a:pt x="3482" y="31"/>
                    <a:pt x="3482" y="31"/>
                  </a:cubicBezTo>
                  <a:cubicBezTo>
                    <a:pt x="3483" y="31"/>
                    <a:pt x="3483" y="31"/>
                    <a:pt x="3483" y="31"/>
                  </a:cubicBezTo>
                  <a:cubicBezTo>
                    <a:pt x="3484" y="31"/>
                    <a:pt x="3484" y="31"/>
                    <a:pt x="3484" y="31"/>
                  </a:cubicBezTo>
                  <a:cubicBezTo>
                    <a:pt x="3485" y="30"/>
                    <a:pt x="3485" y="30"/>
                    <a:pt x="3485" y="30"/>
                  </a:cubicBezTo>
                  <a:cubicBezTo>
                    <a:pt x="3485" y="30"/>
                    <a:pt x="3486" y="30"/>
                    <a:pt x="3486" y="29"/>
                  </a:cubicBezTo>
                  <a:cubicBezTo>
                    <a:pt x="3488" y="27"/>
                    <a:pt x="3487" y="25"/>
                    <a:pt x="3485" y="23"/>
                  </a:cubicBezTo>
                  <a:cubicBezTo>
                    <a:pt x="3480" y="20"/>
                    <a:pt x="3480" y="20"/>
                    <a:pt x="3480" y="20"/>
                  </a:cubicBezTo>
                  <a:cubicBezTo>
                    <a:pt x="3478" y="23"/>
                    <a:pt x="3478" y="23"/>
                    <a:pt x="3478" y="23"/>
                  </a:cubicBezTo>
                  <a:cubicBezTo>
                    <a:pt x="3481" y="25"/>
                    <a:pt x="3481" y="25"/>
                    <a:pt x="3481" y="25"/>
                  </a:cubicBezTo>
                  <a:cubicBezTo>
                    <a:pt x="3478" y="23"/>
                    <a:pt x="3478" y="23"/>
                    <a:pt x="3478" y="23"/>
                  </a:cubicBezTo>
                  <a:cubicBezTo>
                    <a:pt x="3480" y="27"/>
                    <a:pt x="3480" y="27"/>
                    <a:pt x="3480" y="27"/>
                  </a:cubicBezTo>
                  <a:cubicBezTo>
                    <a:pt x="3480" y="26"/>
                    <a:pt x="3481" y="26"/>
                    <a:pt x="3481" y="25"/>
                  </a:cubicBezTo>
                  <a:cubicBezTo>
                    <a:pt x="3478" y="23"/>
                    <a:pt x="3478" y="23"/>
                    <a:pt x="3478" y="23"/>
                  </a:cubicBezTo>
                  <a:cubicBezTo>
                    <a:pt x="3480" y="27"/>
                    <a:pt x="3480" y="27"/>
                    <a:pt x="3480" y="27"/>
                  </a:cubicBezTo>
                  <a:cubicBezTo>
                    <a:pt x="3478" y="23"/>
                    <a:pt x="3478" y="23"/>
                    <a:pt x="3478" y="23"/>
                  </a:cubicBezTo>
                  <a:cubicBezTo>
                    <a:pt x="3479" y="27"/>
                    <a:pt x="3479" y="27"/>
                    <a:pt x="3479" y="27"/>
                  </a:cubicBezTo>
                  <a:cubicBezTo>
                    <a:pt x="3479" y="27"/>
                    <a:pt x="3479" y="27"/>
                    <a:pt x="3480" y="27"/>
                  </a:cubicBezTo>
                  <a:cubicBezTo>
                    <a:pt x="3478" y="23"/>
                    <a:pt x="3478" y="23"/>
                    <a:pt x="3478" y="23"/>
                  </a:cubicBezTo>
                  <a:cubicBezTo>
                    <a:pt x="3479" y="27"/>
                    <a:pt x="3479" y="27"/>
                    <a:pt x="3479" y="27"/>
                  </a:cubicBezTo>
                  <a:cubicBezTo>
                    <a:pt x="3478" y="23"/>
                    <a:pt x="3478" y="23"/>
                    <a:pt x="3478" y="23"/>
                  </a:cubicBezTo>
                  <a:cubicBezTo>
                    <a:pt x="3478" y="27"/>
                    <a:pt x="3478" y="27"/>
                    <a:pt x="3478" y="27"/>
                  </a:cubicBezTo>
                  <a:cubicBezTo>
                    <a:pt x="3478" y="27"/>
                    <a:pt x="3478" y="27"/>
                    <a:pt x="3479" y="27"/>
                  </a:cubicBezTo>
                  <a:cubicBezTo>
                    <a:pt x="3478" y="23"/>
                    <a:pt x="3478" y="23"/>
                    <a:pt x="3478" y="23"/>
                  </a:cubicBezTo>
                  <a:cubicBezTo>
                    <a:pt x="3478" y="27"/>
                    <a:pt x="3478" y="27"/>
                    <a:pt x="3478" y="27"/>
                  </a:cubicBezTo>
                  <a:cubicBezTo>
                    <a:pt x="3478" y="24"/>
                    <a:pt x="3478" y="24"/>
                    <a:pt x="3478" y="24"/>
                  </a:cubicBezTo>
                  <a:cubicBezTo>
                    <a:pt x="3478" y="27"/>
                    <a:pt x="3478" y="27"/>
                    <a:pt x="3478" y="27"/>
                  </a:cubicBezTo>
                  <a:cubicBezTo>
                    <a:pt x="3478" y="27"/>
                    <a:pt x="3478" y="27"/>
                    <a:pt x="3478" y="27"/>
                  </a:cubicBezTo>
                  <a:cubicBezTo>
                    <a:pt x="3478" y="24"/>
                    <a:pt x="3478" y="24"/>
                    <a:pt x="3478" y="24"/>
                  </a:cubicBezTo>
                  <a:cubicBezTo>
                    <a:pt x="3478" y="27"/>
                    <a:pt x="3478" y="27"/>
                    <a:pt x="3478" y="27"/>
                  </a:cubicBezTo>
                  <a:cubicBezTo>
                    <a:pt x="3478" y="27"/>
                    <a:pt x="3478" y="27"/>
                    <a:pt x="3478" y="27"/>
                  </a:cubicBezTo>
                  <a:cubicBezTo>
                    <a:pt x="3478" y="27"/>
                    <a:pt x="3478" y="27"/>
                    <a:pt x="3478" y="27"/>
                  </a:cubicBezTo>
                  <a:cubicBezTo>
                    <a:pt x="3478" y="27"/>
                    <a:pt x="3478" y="27"/>
                    <a:pt x="3478" y="27"/>
                  </a:cubicBezTo>
                  <a:cubicBezTo>
                    <a:pt x="3478" y="27"/>
                    <a:pt x="3478" y="27"/>
                    <a:pt x="3478" y="27"/>
                  </a:cubicBezTo>
                  <a:cubicBezTo>
                    <a:pt x="3478" y="27"/>
                    <a:pt x="3478" y="27"/>
                    <a:pt x="3478" y="27"/>
                  </a:cubicBezTo>
                  <a:cubicBezTo>
                    <a:pt x="3478" y="27"/>
                    <a:pt x="3479" y="27"/>
                    <a:pt x="3481" y="28"/>
                  </a:cubicBezTo>
                  <a:cubicBezTo>
                    <a:pt x="3484" y="28"/>
                    <a:pt x="3487" y="28"/>
                    <a:pt x="3491" y="28"/>
                  </a:cubicBezTo>
                  <a:cubicBezTo>
                    <a:pt x="3494" y="29"/>
                    <a:pt x="3498" y="29"/>
                    <a:pt x="3500" y="29"/>
                  </a:cubicBezTo>
                  <a:cubicBezTo>
                    <a:pt x="3500" y="29"/>
                    <a:pt x="3500" y="29"/>
                    <a:pt x="3501" y="29"/>
                  </a:cubicBezTo>
                  <a:cubicBezTo>
                    <a:pt x="3501" y="29"/>
                    <a:pt x="3501" y="29"/>
                    <a:pt x="3502" y="29"/>
                  </a:cubicBezTo>
                  <a:cubicBezTo>
                    <a:pt x="3502" y="28"/>
                    <a:pt x="3502" y="28"/>
                    <a:pt x="3502" y="28"/>
                  </a:cubicBezTo>
                  <a:cubicBezTo>
                    <a:pt x="3503" y="28"/>
                    <a:pt x="3503" y="28"/>
                    <a:pt x="3504" y="27"/>
                  </a:cubicBezTo>
                  <a:cubicBezTo>
                    <a:pt x="3505" y="26"/>
                    <a:pt x="3505" y="25"/>
                    <a:pt x="3505" y="24"/>
                  </a:cubicBezTo>
                  <a:cubicBezTo>
                    <a:pt x="3505" y="23"/>
                    <a:pt x="3504" y="22"/>
                    <a:pt x="3503" y="21"/>
                  </a:cubicBezTo>
                  <a:cubicBezTo>
                    <a:pt x="3499" y="19"/>
                    <a:pt x="3499" y="19"/>
                    <a:pt x="3499" y="19"/>
                  </a:cubicBezTo>
                  <a:cubicBezTo>
                    <a:pt x="3497" y="22"/>
                    <a:pt x="3497" y="22"/>
                    <a:pt x="3497" y="22"/>
                  </a:cubicBezTo>
                  <a:cubicBezTo>
                    <a:pt x="3497" y="26"/>
                    <a:pt x="3497" y="26"/>
                    <a:pt x="3497" y="26"/>
                  </a:cubicBezTo>
                  <a:cubicBezTo>
                    <a:pt x="3523" y="25"/>
                    <a:pt x="3523" y="25"/>
                    <a:pt x="3523" y="25"/>
                  </a:cubicBezTo>
                  <a:cubicBezTo>
                    <a:pt x="3524" y="25"/>
                    <a:pt x="3526" y="24"/>
                    <a:pt x="3526" y="22"/>
                  </a:cubicBezTo>
                  <a:cubicBezTo>
                    <a:pt x="3527" y="20"/>
                    <a:pt x="3526" y="18"/>
                    <a:pt x="3524" y="18"/>
                  </a:cubicBezTo>
                  <a:cubicBezTo>
                    <a:pt x="3518" y="14"/>
                    <a:pt x="3518" y="14"/>
                    <a:pt x="3518" y="14"/>
                  </a:cubicBezTo>
                  <a:cubicBezTo>
                    <a:pt x="3516" y="17"/>
                    <a:pt x="3516" y="17"/>
                    <a:pt x="3516" y="17"/>
                  </a:cubicBezTo>
                  <a:cubicBezTo>
                    <a:pt x="3516" y="21"/>
                    <a:pt x="3516" y="21"/>
                    <a:pt x="3516" y="21"/>
                  </a:cubicBezTo>
                  <a:cubicBezTo>
                    <a:pt x="3537" y="21"/>
                    <a:pt x="3537" y="21"/>
                    <a:pt x="3537" y="21"/>
                  </a:cubicBezTo>
                  <a:cubicBezTo>
                    <a:pt x="3539" y="21"/>
                    <a:pt x="3541" y="20"/>
                    <a:pt x="3541" y="18"/>
                  </a:cubicBezTo>
                  <a:cubicBezTo>
                    <a:pt x="3542" y="17"/>
                    <a:pt x="3541" y="15"/>
                    <a:pt x="3539" y="14"/>
                  </a:cubicBezTo>
                  <a:cubicBezTo>
                    <a:pt x="3539" y="14"/>
                    <a:pt x="3539" y="14"/>
                    <a:pt x="3539" y="14"/>
                  </a:cubicBezTo>
                  <a:cubicBezTo>
                    <a:pt x="3537" y="17"/>
                    <a:pt x="3537" y="17"/>
                    <a:pt x="3537" y="17"/>
                  </a:cubicBezTo>
                  <a:cubicBezTo>
                    <a:pt x="3538" y="21"/>
                    <a:pt x="3538" y="21"/>
                    <a:pt x="3538" y="21"/>
                  </a:cubicBezTo>
                  <a:cubicBezTo>
                    <a:pt x="3557" y="18"/>
                    <a:pt x="3557" y="18"/>
                    <a:pt x="3557" y="18"/>
                  </a:cubicBezTo>
                  <a:cubicBezTo>
                    <a:pt x="3559" y="17"/>
                    <a:pt x="3560" y="16"/>
                    <a:pt x="3561" y="14"/>
                  </a:cubicBezTo>
                  <a:cubicBezTo>
                    <a:pt x="3561" y="13"/>
                    <a:pt x="3560" y="11"/>
                    <a:pt x="3559" y="10"/>
                  </a:cubicBezTo>
                  <a:cubicBezTo>
                    <a:pt x="3556" y="9"/>
                    <a:pt x="3556" y="9"/>
                    <a:pt x="3556" y="9"/>
                  </a:cubicBezTo>
                  <a:cubicBezTo>
                    <a:pt x="3554" y="12"/>
                    <a:pt x="3554" y="12"/>
                    <a:pt x="3554" y="12"/>
                  </a:cubicBezTo>
                  <a:cubicBezTo>
                    <a:pt x="3554" y="16"/>
                    <a:pt x="3554" y="16"/>
                    <a:pt x="3554" y="16"/>
                  </a:cubicBezTo>
                  <a:cubicBezTo>
                    <a:pt x="3581" y="17"/>
                    <a:pt x="3581" y="17"/>
                    <a:pt x="3581" y="17"/>
                  </a:cubicBezTo>
                  <a:cubicBezTo>
                    <a:pt x="3583" y="17"/>
                    <a:pt x="3585" y="15"/>
                    <a:pt x="3585" y="14"/>
                  </a:cubicBezTo>
                  <a:cubicBezTo>
                    <a:pt x="3586" y="12"/>
                    <a:pt x="3585" y="10"/>
                    <a:pt x="3584" y="9"/>
                  </a:cubicBezTo>
                  <a:cubicBezTo>
                    <a:pt x="3580" y="7"/>
                    <a:pt x="3580" y="7"/>
                    <a:pt x="3580" y="7"/>
                  </a:cubicBezTo>
                  <a:cubicBezTo>
                    <a:pt x="3578" y="11"/>
                    <a:pt x="3578" y="11"/>
                    <a:pt x="3578" y="11"/>
                  </a:cubicBezTo>
                  <a:cubicBezTo>
                    <a:pt x="3579" y="15"/>
                    <a:pt x="3579" y="15"/>
                    <a:pt x="3579" y="15"/>
                  </a:cubicBezTo>
                  <a:cubicBezTo>
                    <a:pt x="3596" y="11"/>
                    <a:pt x="3596" y="11"/>
                    <a:pt x="3596" y="11"/>
                  </a:cubicBezTo>
                  <a:cubicBezTo>
                    <a:pt x="3597" y="11"/>
                    <a:pt x="3599" y="9"/>
                    <a:pt x="3599" y="8"/>
                  </a:cubicBezTo>
                  <a:cubicBezTo>
                    <a:pt x="3599" y="6"/>
                    <a:pt x="3598" y="5"/>
                    <a:pt x="3597" y="4"/>
                  </a:cubicBezTo>
                  <a:cubicBezTo>
                    <a:pt x="3596" y="3"/>
                    <a:pt x="3596" y="3"/>
                    <a:pt x="3596" y="3"/>
                  </a:cubicBezTo>
                  <a:cubicBezTo>
                    <a:pt x="3593" y="6"/>
                    <a:pt x="3593" y="6"/>
                    <a:pt x="3593" y="6"/>
                  </a:cubicBezTo>
                  <a:cubicBezTo>
                    <a:pt x="3593" y="10"/>
                    <a:pt x="3593" y="10"/>
                    <a:pt x="3593" y="10"/>
                  </a:cubicBezTo>
                  <a:cubicBezTo>
                    <a:pt x="3615" y="10"/>
                    <a:pt x="3615" y="10"/>
                    <a:pt x="3615" y="10"/>
                  </a:cubicBezTo>
                  <a:cubicBezTo>
                    <a:pt x="3617" y="10"/>
                    <a:pt x="3619" y="9"/>
                    <a:pt x="3619" y="7"/>
                  </a:cubicBezTo>
                  <a:cubicBezTo>
                    <a:pt x="3620" y="6"/>
                    <a:pt x="3619" y="4"/>
                    <a:pt x="3617" y="3"/>
                  </a:cubicBezTo>
                  <a:cubicBezTo>
                    <a:pt x="3614" y="1"/>
                    <a:pt x="3614" y="1"/>
                    <a:pt x="3614" y="1"/>
                  </a:cubicBezTo>
                  <a:cubicBezTo>
                    <a:pt x="3612" y="0"/>
                    <a:pt x="3610" y="0"/>
                    <a:pt x="3609" y="2"/>
                  </a:cubicBezTo>
                  <a:cubicBezTo>
                    <a:pt x="3607" y="4"/>
                    <a:pt x="3608" y="6"/>
                    <a:pt x="3610" y="8"/>
                  </a:cubicBezTo>
                  <a:cubicBezTo>
                    <a:pt x="3613" y="10"/>
                    <a:pt x="3613" y="10"/>
                    <a:pt x="3613" y="10"/>
                  </a:cubicBezTo>
                  <a:cubicBezTo>
                    <a:pt x="3615" y="6"/>
                    <a:pt x="3615" y="6"/>
                    <a:pt x="3615" y="6"/>
                  </a:cubicBezTo>
                  <a:cubicBezTo>
                    <a:pt x="3615" y="2"/>
                    <a:pt x="3615" y="2"/>
                    <a:pt x="3615" y="2"/>
                  </a:cubicBezTo>
                  <a:cubicBezTo>
                    <a:pt x="3594" y="2"/>
                    <a:pt x="3594" y="2"/>
                    <a:pt x="3594" y="2"/>
                  </a:cubicBezTo>
                  <a:cubicBezTo>
                    <a:pt x="3592" y="2"/>
                    <a:pt x="3590" y="3"/>
                    <a:pt x="3590" y="5"/>
                  </a:cubicBezTo>
                  <a:cubicBezTo>
                    <a:pt x="3589" y="7"/>
                    <a:pt x="3590" y="9"/>
                    <a:pt x="3591" y="10"/>
                  </a:cubicBezTo>
                  <a:cubicBezTo>
                    <a:pt x="3593" y="10"/>
                    <a:pt x="3593" y="10"/>
                    <a:pt x="3593" y="10"/>
                  </a:cubicBezTo>
                  <a:cubicBezTo>
                    <a:pt x="3595" y="7"/>
                    <a:pt x="3595" y="7"/>
                    <a:pt x="3595" y="7"/>
                  </a:cubicBezTo>
                  <a:cubicBezTo>
                    <a:pt x="3594" y="3"/>
                    <a:pt x="3594" y="3"/>
                    <a:pt x="3594" y="3"/>
                  </a:cubicBezTo>
                  <a:cubicBezTo>
                    <a:pt x="3577" y="7"/>
                    <a:pt x="3577" y="7"/>
                    <a:pt x="3577" y="7"/>
                  </a:cubicBezTo>
                  <a:cubicBezTo>
                    <a:pt x="3576" y="7"/>
                    <a:pt x="3575" y="8"/>
                    <a:pt x="3574" y="10"/>
                  </a:cubicBezTo>
                  <a:cubicBezTo>
                    <a:pt x="3574" y="12"/>
                    <a:pt x="3575" y="13"/>
                    <a:pt x="3576" y="14"/>
                  </a:cubicBezTo>
                  <a:cubicBezTo>
                    <a:pt x="3579" y="16"/>
                    <a:pt x="3579" y="16"/>
                    <a:pt x="3579" y="16"/>
                  </a:cubicBezTo>
                  <a:cubicBezTo>
                    <a:pt x="3582" y="13"/>
                    <a:pt x="3582" y="13"/>
                    <a:pt x="3582" y="13"/>
                  </a:cubicBezTo>
                  <a:cubicBezTo>
                    <a:pt x="3582" y="9"/>
                    <a:pt x="3582" y="9"/>
                    <a:pt x="3582" y="9"/>
                  </a:cubicBezTo>
                  <a:cubicBezTo>
                    <a:pt x="3554" y="8"/>
                    <a:pt x="3554" y="8"/>
                    <a:pt x="3554" y="8"/>
                  </a:cubicBezTo>
                  <a:cubicBezTo>
                    <a:pt x="3553" y="8"/>
                    <a:pt x="3551" y="9"/>
                    <a:pt x="3550" y="11"/>
                  </a:cubicBezTo>
                  <a:cubicBezTo>
                    <a:pt x="3550" y="13"/>
                    <a:pt x="3551" y="15"/>
                    <a:pt x="3552" y="16"/>
                  </a:cubicBezTo>
                  <a:cubicBezTo>
                    <a:pt x="3554" y="17"/>
                    <a:pt x="3554" y="17"/>
                    <a:pt x="3554" y="17"/>
                  </a:cubicBezTo>
                  <a:cubicBezTo>
                    <a:pt x="3557" y="14"/>
                    <a:pt x="3557" y="14"/>
                    <a:pt x="3557" y="14"/>
                  </a:cubicBezTo>
                  <a:cubicBezTo>
                    <a:pt x="3556" y="10"/>
                    <a:pt x="3556" y="10"/>
                    <a:pt x="3556" y="10"/>
                  </a:cubicBezTo>
                  <a:cubicBezTo>
                    <a:pt x="3536" y="13"/>
                    <a:pt x="3536" y="13"/>
                    <a:pt x="3536" y="13"/>
                  </a:cubicBezTo>
                  <a:cubicBezTo>
                    <a:pt x="3535" y="13"/>
                    <a:pt x="3533" y="15"/>
                    <a:pt x="3533" y="16"/>
                  </a:cubicBezTo>
                  <a:cubicBezTo>
                    <a:pt x="3533" y="18"/>
                    <a:pt x="3533" y="20"/>
                    <a:pt x="3535" y="20"/>
                  </a:cubicBezTo>
                  <a:cubicBezTo>
                    <a:pt x="3535" y="21"/>
                    <a:pt x="3535" y="21"/>
                    <a:pt x="3535" y="21"/>
                  </a:cubicBezTo>
                  <a:cubicBezTo>
                    <a:pt x="3537" y="17"/>
                    <a:pt x="3537" y="17"/>
                    <a:pt x="3537" y="17"/>
                  </a:cubicBezTo>
                  <a:cubicBezTo>
                    <a:pt x="3537" y="13"/>
                    <a:pt x="3537" y="13"/>
                    <a:pt x="3537" y="13"/>
                  </a:cubicBezTo>
                  <a:cubicBezTo>
                    <a:pt x="3516" y="13"/>
                    <a:pt x="3516" y="13"/>
                    <a:pt x="3516" y="13"/>
                  </a:cubicBezTo>
                  <a:cubicBezTo>
                    <a:pt x="3515" y="13"/>
                    <a:pt x="3513" y="14"/>
                    <a:pt x="3512" y="16"/>
                  </a:cubicBezTo>
                  <a:cubicBezTo>
                    <a:pt x="3512" y="18"/>
                    <a:pt x="3513" y="20"/>
                    <a:pt x="3514" y="21"/>
                  </a:cubicBezTo>
                  <a:cubicBezTo>
                    <a:pt x="3520" y="24"/>
                    <a:pt x="3520" y="24"/>
                    <a:pt x="3520" y="24"/>
                  </a:cubicBezTo>
                  <a:cubicBezTo>
                    <a:pt x="3522" y="21"/>
                    <a:pt x="3522" y="21"/>
                    <a:pt x="3522" y="21"/>
                  </a:cubicBezTo>
                  <a:cubicBezTo>
                    <a:pt x="3522" y="17"/>
                    <a:pt x="3522" y="17"/>
                    <a:pt x="3522" y="17"/>
                  </a:cubicBezTo>
                  <a:cubicBezTo>
                    <a:pt x="3496" y="18"/>
                    <a:pt x="3496" y="18"/>
                    <a:pt x="3496" y="18"/>
                  </a:cubicBezTo>
                  <a:cubicBezTo>
                    <a:pt x="3495" y="18"/>
                    <a:pt x="3493" y="19"/>
                    <a:pt x="3493" y="21"/>
                  </a:cubicBezTo>
                  <a:cubicBezTo>
                    <a:pt x="3492" y="23"/>
                    <a:pt x="3493" y="24"/>
                    <a:pt x="3495" y="25"/>
                  </a:cubicBezTo>
                  <a:cubicBezTo>
                    <a:pt x="3499" y="28"/>
                    <a:pt x="3499" y="28"/>
                    <a:pt x="3499" y="28"/>
                  </a:cubicBezTo>
                  <a:cubicBezTo>
                    <a:pt x="3501" y="25"/>
                    <a:pt x="3501" y="25"/>
                    <a:pt x="3501" y="25"/>
                  </a:cubicBezTo>
                  <a:cubicBezTo>
                    <a:pt x="3497" y="22"/>
                    <a:pt x="3497" y="22"/>
                    <a:pt x="3497" y="22"/>
                  </a:cubicBezTo>
                  <a:cubicBezTo>
                    <a:pt x="3501" y="25"/>
                    <a:pt x="3501" y="25"/>
                    <a:pt x="3501" y="25"/>
                  </a:cubicBezTo>
                  <a:cubicBezTo>
                    <a:pt x="3499" y="21"/>
                    <a:pt x="3499" y="21"/>
                    <a:pt x="3499" y="21"/>
                  </a:cubicBezTo>
                  <a:cubicBezTo>
                    <a:pt x="3499" y="21"/>
                    <a:pt x="3498" y="21"/>
                    <a:pt x="3497" y="22"/>
                  </a:cubicBezTo>
                  <a:cubicBezTo>
                    <a:pt x="3501" y="25"/>
                    <a:pt x="3501" y="25"/>
                    <a:pt x="3501" y="25"/>
                  </a:cubicBezTo>
                  <a:cubicBezTo>
                    <a:pt x="3499" y="21"/>
                    <a:pt x="3499" y="21"/>
                    <a:pt x="3499" y="21"/>
                  </a:cubicBezTo>
                  <a:cubicBezTo>
                    <a:pt x="3501" y="24"/>
                    <a:pt x="3501" y="24"/>
                    <a:pt x="3501" y="24"/>
                  </a:cubicBezTo>
                  <a:cubicBezTo>
                    <a:pt x="3500" y="21"/>
                    <a:pt x="3500" y="21"/>
                    <a:pt x="3500" y="21"/>
                  </a:cubicBezTo>
                  <a:cubicBezTo>
                    <a:pt x="3500" y="21"/>
                    <a:pt x="3500" y="21"/>
                    <a:pt x="3499" y="21"/>
                  </a:cubicBezTo>
                  <a:cubicBezTo>
                    <a:pt x="3501" y="24"/>
                    <a:pt x="3501" y="24"/>
                    <a:pt x="3501" y="24"/>
                  </a:cubicBezTo>
                  <a:cubicBezTo>
                    <a:pt x="3500" y="21"/>
                    <a:pt x="3500" y="21"/>
                    <a:pt x="3500" y="21"/>
                  </a:cubicBezTo>
                  <a:cubicBezTo>
                    <a:pt x="3500" y="22"/>
                    <a:pt x="3500" y="22"/>
                    <a:pt x="3500" y="22"/>
                  </a:cubicBezTo>
                  <a:cubicBezTo>
                    <a:pt x="3500" y="21"/>
                    <a:pt x="3500" y="21"/>
                    <a:pt x="3500" y="21"/>
                  </a:cubicBezTo>
                  <a:cubicBezTo>
                    <a:pt x="3500" y="21"/>
                    <a:pt x="3500" y="21"/>
                    <a:pt x="3500" y="21"/>
                  </a:cubicBezTo>
                  <a:cubicBezTo>
                    <a:pt x="3500" y="22"/>
                    <a:pt x="3500" y="22"/>
                    <a:pt x="3500" y="22"/>
                  </a:cubicBezTo>
                  <a:cubicBezTo>
                    <a:pt x="3500" y="21"/>
                    <a:pt x="3500" y="21"/>
                    <a:pt x="3500" y="21"/>
                  </a:cubicBezTo>
                  <a:cubicBezTo>
                    <a:pt x="3500" y="21"/>
                    <a:pt x="3500" y="21"/>
                    <a:pt x="3500" y="21"/>
                  </a:cubicBezTo>
                  <a:cubicBezTo>
                    <a:pt x="3498" y="21"/>
                    <a:pt x="3492" y="20"/>
                    <a:pt x="3488" y="20"/>
                  </a:cubicBezTo>
                  <a:cubicBezTo>
                    <a:pt x="3485" y="20"/>
                    <a:pt x="3483" y="20"/>
                    <a:pt x="3481" y="20"/>
                  </a:cubicBezTo>
                  <a:cubicBezTo>
                    <a:pt x="3480" y="20"/>
                    <a:pt x="3480" y="20"/>
                    <a:pt x="3479" y="19"/>
                  </a:cubicBezTo>
                  <a:cubicBezTo>
                    <a:pt x="3478" y="19"/>
                    <a:pt x="3478" y="19"/>
                    <a:pt x="3478" y="19"/>
                  </a:cubicBezTo>
                  <a:cubicBezTo>
                    <a:pt x="3477" y="19"/>
                    <a:pt x="3477" y="19"/>
                    <a:pt x="3477" y="19"/>
                  </a:cubicBezTo>
                  <a:cubicBezTo>
                    <a:pt x="3477" y="20"/>
                    <a:pt x="3477" y="20"/>
                    <a:pt x="3477" y="20"/>
                  </a:cubicBezTo>
                  <a:cubicBezTo>
                    <a:pt x="3476" y="20"/>
                    <a:pt x="3476" y="20"/>
                    <a:pt x="3476" y="20"/>
                  </a:cubicBezTo>
                  <a:cubicBezTo>
                    <a:pt x="3475" y="20"/>
                    <a:pt x="3475" y="20"/>
                    <a:pt x="3475" y="20"/>
                  </a:cubicBezTo>
                  <a:cubicBezTo>
                    <a:pt x="3475" y="20"/>
                    <a:pt x="3474" y="21"/>
                    <a:pt x="3474" y="21"/>
                  </a:cubicBezTo>
                  <a:cubicBezTo>
                    <a:pt x="3473" y="23"/>
                    <a:pt x="3474" y="26"/>
                    <a:pt x="3475" y="27"/>
                  </a:cubicBezTo>
                  <a:cubicBezTo>
                    <a:pt x="3481" y="30"/>
                    <a:pt x="3481" y="30"/>
                    <a:pt x="3481" y="30"/>
                  </a:cubicBezTo>
                  <a:cubicBezTo>
                    <a:pt x="3483" y="27"/>
                    <a:pt x="3483" y="27"/>
                    <a:pt x="3483" y="27"/>
                  </a:cubicBezTo>
                  <a:cubicBezTo>
                    <a:pt x="3480" y="25"/>
                    <a:pt x="3480" y="25"/>
                    <a:pt x="3480" y="25"/>
                  </a:cubicBezTo>
                  <a:cubicBezTo>
                    <a:pt x="3483" y="27"/>
                    <a:pt x="3483" y="27"/>
                    <a:pt x="3483" y="27"/>
                  </a:cubicBezTo>
                  <a:cubicBezTo>
                    <a:pt x="3481" y="23"/>
                    <a:pt x="3481" y="23"/>
                    <a:pt x="3481" y="23"/>
                  </a:cubicBezTo>
                  <a:cubicBezTo>
                    <a:pt x="3481" y="24"/>
                    <a:pt x="3480" y="24"/>
                    <a:pt x="3480" y="25"/>
                  </a:cubicBezTo>
                  <a:cubicBezTo>
                    <a:pt x="3483" y="27"/>
                    <a:pt x="3483" y="27"/>
                    <a:pt x="3483" y="27"/>
                  </a:cubicBezTo>
                  <a:cubicBezTo>
                    <a:pt x="3481" y="23"/>
                    <a:pt x="3481" y="23"/>
                    <a:pt x="3481" y="23"/>
                  </a:cubicBezTo>
                  <a:cubicBezTo>
                    <a:pt x="3483" y="26"/>
                    <a:pt x="3483" y="26"/>
                    <a:pt x="3483" y="26"/>
                  </a:cubicBezTo>
                  <a:cubicBezTo>
                    <a:pt x="3482" y="23"/>
                    <a:pt x="3482" y="23"/>
                    <a:pt x="3482" y="23"/>
                  </a:cubicBezTo>
                  <a:cubicBezTo>
                    <a:pt x="3482" y="23"/>
                    <a:pt x="3482" y="23"/>
                    <a:pt x="3481" y="23"/>
                  </a:cubicBezTo>
                  <a:cubicBezTo>
                    <a:pt x="3483" y="26"/>
                    <a:pt x="3483" y="26"/>
                    <a:pt x="3483" y="26"/>
                  </a:cubicBezTo>
                  <a:cubicBezTo>
                    <a:pt x="3482" y="23"/>
                    <a:pt x="3482" y="23"/>
                    <a:pt x="3482" y="23"/>
                  </a:cubicBezTo>
                  <a:cubicBezTo>
                    <a:pt x="3482" y="24"/>
                    <a:pt x="3482" y="24"/>
                    <a:pt x="3482" y="24"/>
                  </a:cubicBezTo>
                  <a:cubicBezTo>
                    <a:pt x="3482" y="23"/>
                    <a:pt x="3482" y="23"/>
                    <a:pt x="3482" y="23"/>
                  </a:cubicBezTo>
                  <a:cubicBezTo>
                    <a:pt x="3482" y="23"/>
                    <a:pt x="3482" y="23"/>
                    <a:pt x="3482" y="23"/>
                  </a:cubicBezTo>
                  <a:cubicBezTo>
                    <a:pt x="3482" y="24"/>
                    <a:pt x="3482" y="24"/>
                    <a:pt x="3482" y="24"/>
                  </a:cubicBezTo>
                  <a:cubicBezTo>
                    <a:pt x="3482" y="23"/>
                    <a:pt x="3482" y="23"/>
                    <a:pt x="3482" y="23"/>
                  </a:cubicBezTo>
                  <a:cubicBezTo>
                    <a:pt x="3482" y="23"/>
                    <a:pt x="3481" y="23"/>
                    <a:pt x="3480" y="23"/>
                  </a:cubicBezTo>
                  <a:cubicBezTo>
                    <a:pt x="3477" y="23"/>
                    <a:pt x="3471" y="23"/>
                    <a:pt x="3466" y="23"/>
                  </a:cubicBezTo>
                  <a:cubicBezTo>
                    <a:pt x="3463" y="23"/>
                    <a:pt x="3461" y="23"/>
                    <a:pt x="3459" y="23"/>
                  </a:cubicBezTo>
                  <a:cubicBezTo>
                    <a:pt x="3458" y="23"/>
                    <a:pt x="3457" y="23"/>
                    <a:pt x="3457" y="23"/>
                  </a:cubicBezTo>
                  <a:cubicBezTo>
                    <a:pt x="3456" y="23"/>
                    <a:pt x="3456" y="23"/>
                    <a:pt x="3456" y="23"/>
                  </a:cubicBezTo>
                  <a:cubicBezTo>
                    <a:pt x="3455" y="24"/>
                    <a:pt x="3455" y="24"/>
                    <a:pt x="3455" y="24"/>
                  </a:cubicBezTo>
                  <a:cubicBezTo>
                    <a:pt x="3455" y="24"/>
                    <a:pt x="3455" y="24"/>
                    <a:pt x="3455" y="24"/>
                  </a:cubicBezTo>
                  <a:cubicBezTo>
                    <a:pt x="3454" y="24"/>
                    <a:pt x="3454" y="24"/>
                    <a:pt x="3454" y="24"/>
                  </a:cubicBezTo>
                  <a:cubicBezTo>
                    <a:pt x="3454" y="24"/>
                    <a:pt x="3453" y="24"/>
                    <a:pt x="3452" y="25"/>
                  </a:cubicBezTo>
                  <a:cubicBezTo>
                    <a:pt x="3451" y="27"/>
                    <a:pt x="3452" y="30"/>
                    <a:pt x="3454" y="31"/>
                  </a:cubicBezTo>
                  <a:cubicBezTo>
                    <a:pt x="3454" y="31"/>
                    <a:pt x="3454" y="31"/>
                    <a:pt x="3454" y="31"/>
                  </a:cubicBezTo>
                  <a:cubicBezTo>
                    <a:pt x="3456" y="28"/>
                    <a:pt x="3456" y="28"/>
                    <a:pt x="3456" y="28"/>
                  </a:cubicBezTo>
                  <a:cubicBezTo>
                    <a:pt x="3456" y="24"/>
                    <a:pt x="3456" y="24"/>
                    <a:pt x="3456" y="24"/>
                  </a:cubicBezTo>
                  <a:cubicBezTo>
                    <a:pt x="3456" y="24"/>
                    <a:pt x="3449" y="24"/>
                    <a:pt x="3443" y="25"/>
                  </a:cubicBezTo>
                  <a:cubicBezTo>
                    <a:pt x="3439" y="25"/>
                    <a:pt x="3436" y="25"/>
                    <a:pt x="3433" y="26"/>
                  </a:cubicBezTo>
                  <a:cubicBezTo>
                    <a:pt x="3432" y="26"/>
                    <a:pt x="3431" y="26"/>
                    <a:pt x="3430" y="26"/>
                  </a:cubicBezTo>
                  <a:cubicBezTo>
                    <a:pt x="3430" y="26"/>
                    <a:pt x="3430" y="26"/>
                    <a:pt x="3429" y="26"/>
                  </a:cubicBezTo>
                  <a:cubicBezTo>
                    <a:pt x="3429" y="26"/>
                    <a:pt x="3429" y="26"/>
                    <a:pt x="3429" y="26"/>
                  </a:cubicBezTo>
                  <a:cubicBezTo>
                    <a:pt x="3428" y="26"/>
                    <a:pt x="3428" y="26"/>
                    <a:pt x="3428" y="26"/>
                  </a:cubicBezTo>
                  <a:cubicBezTo>
                    <a:pt x="3427" y="27"/>
                    <a:pt x="3427" y="27"/>
                    <a:pt x="3427" y="27"/>
                  </a:cubicBezTo>
                  <a:cubicBezTo>
                    <a:pt x="3427" y="27"/>
                    <a:pt x="3427" y="27"/>
                    <a:pt x="3426" y="28"/>
                  </a:cubicBezTo>
                  <a:cubicBezTo>
                    <a:pt x="3426" y="29"/>
                    <a:pt x="3425" y="30"/>
                    <a:pt x="3426" y="31"/>
                  </a:cubicBezTo>
                  <a:cubicBezTo>
                    <a:pt x="3426" y="32"/>
                    <a:pt x="3427" y="33"/>
                    <a:pt x="3427" y="33"/>
                  </a:cubicBezTo>
                  <a:cubicBezTo>
                    <a:pt x="3433" y="37"/>
                    <a:pt x="3433" y="37"/>
                    <a:pt x="3433" y="37"/>
                  </a:cubicBezTo>
                  <a:cubicBezTo>
                    <a:pt x="3435" y="34"/>
                    <a:pt x="3435" y="34"/>
                    <a:pt x="3435" y="34"/>
                  </a:cubicBezTo>
                  <a:cubicBezTo>
                    <a:pt x="3436" y="30"/>
                    <a:pt x="3436" y="30"/>
                    <a:pt x="3436" y="30"/>
                  </a:cubicBezTo>
                  <a:cubicBezTo>
                    <a:pt x="3412" y="28"/>
                    <a:pt x="3412" y="28"/>
                    <a:pt x="3412" y="28"/>
                  </a:cubicBezTo>
                  <a:cubicBezTo>
                    <a:pt x="3410" y="28"/>
                    <a:pt x="3408" y="29"/>
                    <a:pt x="3408" y="30"/>
                  </a:cubicBezTo>
                  <a:cubicBezTo>
                    <a:pt x="3407" y="32"/>
                    <a:pt x="3408" y="34"/>
                    <a:pt x="3409" y="35"/>
                  </a:cubicBezTo>
                  <a:cubicBezTo>
                    <a:pt x="3414" y="38"/>
                    <a:pt x="3414" y="38"/>
                    <a:pt x="3414" y="38"/>
                  </a:cubicBezTo>
                  <a:cubicBezTo>
                    <a:pt x="3416" y="35"/>
                    <a:pt x="3416" y="35"/>
                    <a:pt x="3416" y="35"/>
                  </a:cubicBezTo>
                  <a:cubicBezTo>
                    <a:pt x="3413" y="32"/>
                    <a:pt x="3413" y="32"/>
                    <a:pt x="3413" y="32"/>
                  </a:cubicBezTo>
                  <a:cubicBezTo>
                    <a:pt x="3416" y="34"/>
                    <a:pt x="3416" y="34"/>
                    <a:pt x="3416" y="34"/>
                  </a:cubicBezTo>
                  <a:cubicBezTo>
                    <a:pt x="3414" y="31"/>
                    <a:pt x="3414" y="31"/>
                    <a:pt x="3414" y="31"/>
                  </a:cubicBezTo>
                  <a:cubicBezTo>
                    <a:pt x="3414" y="31"/>
                    <a:pt x="3413" y="32"/>
                    <a:pt x="3413" y="32"/>
                  </a:cubicBezTo>
                  <a:cubicBezTo>
                    <a:pt x="3416" y="34"/>
                    <a:pt x="3416" y="34"/>
                    <a:pt x="3416" y="34"/>
                  </a:cubicBezTo>
                  <a:cubicBezTo>
                    <a:pt x="3414" y="31"/>
                    <a:pt x="3414" y="31"/>
                    <a:pt x="3414" y="31"/>
                  </a:cubicBezTo>
                  <a:cubicBezTo>
                    <a:pt x="3416" y="34"/>
                    <a:pt x="3416" y="34"/>
                    <a:pt x="3416" y="34"/>
                  </a:cubicBezTo>
                  <a:cubicBezTo>
                    <a:pt x="3415" y="31"/>
                    <a:pt x="3415" y="31"/>
                    <a:pt x="3415" y="31"/>
                  </a:cubicBezTo>
                  <a:cubicBezTo>
                    <a:pt x="3415" y="31"/>
                    <a:pt x="3414" y="31"/>
                    <a:pt x="3414" y="31"/>
                  </a:cubicBezTo>
                  <a:cubicBezTo>
                    <a:pt x="3416" y="34"/>
                    <a:pt x="3416" y="34"/>
                    <a:pt x="3416" y="34"/>
                  </a:cubicBezTo>
                  <a:cubicBezTo>
                    <a:pt x="3415" y="31"/>
                    <a:pt x="3415" y="31"/>
                    <a:pt x="3415" y="31"/>
                  </a:cubicBezTo>
                  <a:cubicBezTo>
                    <a:pt x="3415" y="32"/>
                    <a:pt x="3415" y="32"/>
                    <a:pt x="3415" y="32"/>
                  </a:cubicBezTo>
                  <a:cubicBezTo>
                    <a:pt x="3415" y="31"/>
                    <a:pt x="3415" y="31"/>
                    <a:pt x="3415" y="31"/>
                  </a:cubicBezTo>
                  <a:cubicBezTo>
                    <a:pt x="3415" y="31"/>
                    <a:pt x="3415" y="31"/>
                    <a:pt x="3415" y="31"/>
                  </a:cubicBezTo>
                  <a:cubicBezTo>
                    <a:pt x="3415" y="32"/>
                    <a:pt x="3415" y="32"/>
                    <a:pt x="3415" y="32"/>
                  </a:cubicBezTo>
                  <a:cubicBezTo>
                    <a:pt x="3415" y="31"/>
                    <a:pt x="3415" y="31"/>
                    <a:pt x="3415" y="31"/>
                  </a:cubicBezTo>
                  <a:cubicBezTo>
                    <a:pt x="3415" y="31"/>
                    <a:pt x="3414" y="31"/>
                    <a:pt x="3413" y="31"/>
                  </a:cubicBezTo>
                  <a:cubicBezTo>
                    <a:pt x="3410" y="31"/>
                    <a:pt x="3404" y="32"/>
                    <a:pt x="3399" y="32"/>
                  </a:cubicBezTo>
                  <a:cubicBezTo>
                    <a:pt x="3396" y="33"/>
                    <a:pt x="3394" y="33"/>
                    <a:pt x="3392" y="33"/>
                  </a:cubicBezTo>
                  <a:cubicBezTo>
                    <a:pt x="3391" y="33"/>
                    <a:pt x="3390" y="33"/>
                    <a:pt x="3390" y="33"/>
                  </a:cubicBezTo>
                  <a:cubicBezTo>
                    <a:pt x="3389" y="33"/>
                    <a:pt x="3389" y="33"/>
                    <a:pt x="3389" y="33"/>
                  </a:cubicBezTo>
                  <a:cubicBezTo>
                    <a:pt x="3388" y="34"/>
                    <a:pt x="3388" y="34"/>
                    <a:pt x="3388" y="34"/>
                  </a:cubicBezTo>
                  <a:cubicBezTo>
                    <a:pt x="3388" y="34"/>
                    <a:pt x="3388" y="34"/>
                    <a:pt x="3388" y="34"/>
                  </a:cubicBezTo>
                  <a:cubicBezTo>
                    <a:pt x="3387" y="34"/>
                    <a:pt x="3387" y="34"/>
                    <a:pt x="3387" y="34"/>
                  </a:cubicBezTo>
                  <a:cubicBezTo>
                    <a:pt x="3387" y="34"/>
                    <a:pt x="3386" y="35"/>
                    <a:pt x="3386" y="35"/>
                  </a:cubicBezTo>
                  <a:cubicBezTo>
                    <a:pt x="3385" y="37"/>
                    <a:pt x="3385" y="40"/>
                    <a:pt x="3387" y="41"/>
                  </a:cubicBezTo>
                  <a:cubicBezTo>
                    <a:pt x="3389" y="42"/>
                    <a:pt x="3389" y="42"/>
                    <a:pt x="3389" y="42"/>
                  </a:cubicBezTo>
                  <a:cubicBezTo>
                    <a:pt x="3391" y="38"/>
                    <a:pt x="3391" y="38"/>
                    <a:pt x="3391" y="38"/>
                  </a:cubicBezTo>
                  <a:cubicBezTo>
                    <a:pt x="3391" y="34"/>
                    <a:pt x="3391" y="34"/>
                    <a:pt x="3391" y="34"/>
                  </a:cubicBezTo>
                  <a:cubicBezTo>
                    <a:pt x="3391" y="34"/>
                    <a:pt x="3390" y="34"/>
                    <a:pt x="3387" y="34"/>
                  </a:cubicBezTo>
                  <a:cubicBezTo>
                    <a:pt x="3383" y="34"/>
                    <a:pt x="3377" y="35"/>
                    <a:pt x="3371" y="35"/>
                  </a:cubicBezTo>
                  <a:cubicBezTo>
                    <a:pt x="3369" y="35"/>
                    <a:pt x="3366" y="35"/>
                    <a:pt x="3364" y="35"/>
                  </a:cubicBezTo>
                  <a:cubicBezTo>
                    <a:pt x="3363" y="35"/>
                    <a:pt x="3363" y="35"/>
                    <a:pt x="3362" y="35"/>
                  </a:cubicBezTo>
                  <a:cubicBezTo>
                    <a:pt x="3362" y="35"/>
                    <a:pt x="3361" y="35"/>
                    <a:pt x="3361" y="35"/>
                  </a:cubicBezTo>
                  <a:cubicBezTo>
                    <a:pt x="3361" y="35"/>
                    <a:pt x="3360" y="35"/>
                    <a:pt x="3360" y="35"/>
                  </a:cubicBezTo>
                  <a:cubicBezTo>
                    <a:pt x="3359" y="36"/>
                    <a:pt x="3359" y="36"/>
                    <a:pt x="3359" y="36"/>
                  </a:cubicBezTo>
                  <a:cubicBezTo>
                    <a:pt x="3359" y="36"/>
                    <a:pt x="3359" y="36"/>
                    <a:pt x="3358" y="37"/>
                  </a:cubicBezTo>
                  <a:cubicBezTo>
                    <a:pt x="3357" y="39"/>
                    <a:pt x="3358" y="41"/>
                    <a:pt x="3359" y="43"/>
                  </a:cubicBezTo>
                  <a:cubicBezTo>
                    <a:pt x="3364" y="45"/>
                    <a:pt x="3364" y="45"/>
                    <a:pt x="3364" y="45"/>
                  </a:cubicBezTo>
                  <a:cubicBezTo>
                    <a:pt x="3366" y="42"/>
                    <a:pt x="3366" y="42"/>
                    <a:pt x="3366" y="42"/>
                  </a:cubicBezTo>
                  <a:cubicBezTo>
                    <a:pt x="3366" y="38"/>
                    <a:pt x="3366" y="38"/>
                    <a:pt x="3366" y="38"/>
                  </a:cubicBezTo>
                  <a:cubicBezTo>
                    <a:pt x="3348" y="40"/>
                    <a:pt x="3348" y="40"/>
                    <a:pt x="3348" y="40"/>
                  </a:cubicBezTo>
                  <a:cubicBezTo>
                    <a:pt x="3347" y="40"/>
                    <a:pt x="3345" y="41"/>
                    <a:pt x="3345" y="43"/>
                  </a:cubicBezTo>
                  <a:cubicBezTo>
                    <a:pt x="3344" y="44"/>
                    <a:pt x="3345" y="46"/>
                    <a:pt x="3346" y="47"/>
                  </a:cubicBezTo>
                  <a:cubicBezTo>
                    <a:pt x="3349" y="49"/>
                    <a:pt x="3349" y="49"/>
                    <a:pt x="3349" y="49"/>
                  </a:cubicBezTo>
                  <a:cubicBezTo>
                    <a:pt x="3351" y="45"/>
                    <a:pt x="3351" y="45"/>
                    <a:pt x="3351" y="45"/>
                  </a:cubicBezTo>
                  <a:cubicBezTo>
                    <a:pt x="3348" y="43"/>
                    <a:pt x="3348" y="43"/>
                    <a:pt x="3348" y="43"/>
                  </a:cubicBezTo>
                  <a:cubicBezTo>
                    <a:pt x="3351" y="45"/>
                    <a:pt x="3351" y="45"/>
                    <a:pt x="3351" y="45"/>
                  </a:cubicBezTo>
                  <a:cubicBezTo>
                    <a:pt x="3349" y="42"/>
                    <a:pt x="3349" y="42"/>
                    <a:pt x="3349" y="42"/>
                  </a:cubicBezTo>
                  <a:cubicBezTo>
                    <a:pt x="3348" y="42"/>
                    <a:pt x="3348" y="42"/>
                    <a:pt x="3348" y="43"/>
                  </a:cubicBezTo>
                  <a:cubicBezTo>
                    <a:pt x="3351" y="45"/>
                    <a:pt x="3351" y="45"/>
                    <a:pt x="3351" y="45"/>
                  </a:cubicBezTo>
                  <a:cubicBezTo>
                    <a:pt x="3349" y="42"/>
                    <a:pt x="3349" y="42"/>
                    <a:pt x="3349" y="42"/>
                  </a:cubicBezTo>
                  <a:cubicBezTo>
                    <a:pt x="3351" y="45"/>
                    <a:pt x="3351" y="45"/>
                    <a:pt x="3351" y="45"/>
                  </a:cubicBezTo>
                  <a:cubicBezTo>
                    <a:pt x="3350" y="41"/>
                    <a:pt x="3350" y="41"/>
                    <a:pt x="3350" y="41"/>
                  </a:cubicBezTo>
                  <a:cubicBezTo>
                    <a:pt x="3349" y="41"/>
                    <a:pt x="3349" y="41"/>
                    <a:pt x="3349" y="42"/>
                  </a:cubicBezTo>
                  <a:cubicBezTo>
                    <a:pt x="3351" y="45"/>
                    <a:pt x="3351" y="45"/>
                    <a:pt x="3351" y="45"/>
                  </a:cubicBezTo>
                  <a:cubicBezTo>
                    <a:pt x="3350" y="41"/>
                    <a:pt x="3350" y="41"/>
                    <a:pt x="3350" y="41"/>
                  </a:cubicBezTo>
                  <a:cubicBezTo>
                    <a:pt x="3350" y="44"/>
                    <a:pt x="3350" y="44"/>
                    <a:pt x="3350" y="44"/>
                  </a:cubicBezTo>
                  <a:cubicBezTo>
                    <a:pt x="3350" y="41"/>
                    <a:pt x="3350" y="41"/>
                    <a:pt x="3350" y="41"/>
                  </a:cubicBezTo>
                  <a:cubicBezTo>
                    <a:pt x="3350" y="41"/>
                    <a:pt x="3350" y="41"/>
                    <a:pt x="3350" y="41"/>
                  </a:cubicBezTo>
                  <a:cubicBezTo>
                    <a:pt x="3350" y="44"/>
                    <a:pt x="3350" y="44"/>
                    <a:pt x="3350" y="44"/>
                  </a:cubicBezTo>
                  <a:cubicBezTo>
                    <a:pt x="3350" y="41"/>
                    <a:pt x="3350" y="41"/>
                    <a:pt x="3350" y="41"/>
                  </a:cubicBezTo>
                  <a:cubicBezTo>
                    <a:pt x="3350" y="41"/>
                    <a:pt x="3349" y="41"/>
                    <a:pt x="3348" y="42"/>
                  </a:cubicBezTo>
                  <a:cubicBezTo>
                    <a:pt x="3345" y="42"/>
                    <a:pt x="3339" y="43"/>
                    <a:pt x="3334" y="43"/>
                  </a:cubicBezTo>
                  <a:cubicBezTo>
                    <a:pt x="3328" y="44"/>
                    <a:pt x="3324" y="44"/>
                    <a:pt x="3324" y="44"/>
                  </a:cubicBezTo>
                  <a:cubicBezTo>
                    <a:pt x="3322" y="44"/>
                    <a:pt x="3321" y="46"/>
                    <a:pt x="3320" y="47"/>
                  </a:cubicBezTo>
                  <a:cubicBezTo>
                    <a:pt x="3320" y="49"/>
                    <a:pt x="3320" y="51"/>
                    <a:pt x="3322" y="52"/>
                  </a:cubicBezTo>
                  <a:cubicBezTo>
                    <a:pt x="3326" y="54"/>
                    <a:pt x="3326" y="54"/>
                    <a:pt x="3326" y="54"/>
                  </a:cubicBezTo>
                  <a:cubicBezTo>
                    <a:pt x="3328" y="51"/>
                    <a:pt x="3328" y="51"/>
                    <a:pt x="3328" y="51"/>
                  </a:cubicBezTo>
                  <a:cubicBezTo>
                    <a:pt x="3325" y="49"/>
                    <a:pt x="3325" y="49"/>
                    <a:pt x="3325" y="49"/>
                  </a:cubicBezTo>
                  <a:cubicBezTo>
                    <a:pt x="3328" y="51"/>
                    <a:pt x="3328" y="51"/>
                    <a:pt x="3328" y="51"/>
                  </a:cubicBezTo>
                  <a:cubicBezTo>
                    <a:pt x="3326" y="47"/>
                    <a:pt x="3326" y="47"/>
                    <a:pt x="3326" y="47"/>
                  </a:cubicBezTo>
                  <a:cubicBezTo>
                    <a:pt x="3326" y="47"/>
                    <a:pt x="3325" y="47"/>
                    <a:pt x="3325" y="49"/>
                  </a:cubicBezTo>
                  <a:cubicBezTo>
                    <a:pt x="3328" y="51"/>
                    <a:pt x="3328" y="51"/>
                    <a:pt x="3328" y="51"/>
                  </a:cubicBezTo>
                  <a:cubicBezTo>
                    <a:pt x="3326" y="47"/>
                    <a:pt x="3326" y="47"/>
                    <a:pt x="3326" y="47"/>
                  </a:cubicBezTo>
                  <a:cubicBezTo>
                    <a:pt x="3328" y="50"/>
                    <a:pt x="3328" y="50"/>
                    <a:pt x="3328" y="50"/>
                  </a:cubicBezTo>
                  <a:cubicBezTo>
                    <a:pt x="3327" y="47"/>
                    <a:pt x="3327" y="47"/>
                    <a:pt x="3327" y="47"/>
                  </a:cubicBezTo>
                  <a:cubicBezTo>
                    <a:pt x="3327" y="47"/>
                    <a:pt x="3327" y="47"/>
                    <a:pt x="3326" y="47"/>
                  </a:cubicBezTo>
                  <a:cubicBezTo>
                    <a:pt x="3328" y="50"/>
                    <a:pt x="3328" y="50"/>
                    <a:pt x="3328" y="50"/>
                  </a:cubicBezTo>
                  <a:cubicBezTo>
                    <a:pt x="3327" y="47"/>
                    <a:pt x="3327" y="47"/>
                    <a:pt x="3327" y="47"/>
                  </a:cubicBezTo>
                  <a:cubicBezTo>
                    <a:pt x="3327" y="48"/>
                    <a:pt x="3327" y="48"/>
                    <a:pt x="3327" y="48"/>
                  </a:cubicBezTo>
                  <a:cubicBezTo>
                    <a:pt x="3327" y="47"/>
                    <a:pt x="3327" y="47"/>
                    <a:pt x="3327" y="47"/>
                  </a:cubicBezTo>
                  <a:cubicBezTo>
                    <a:pt x="3327" y="47"/>
                    <a:pt x="3327" y="47"/>
                    <a:pt x="3327" y="47"/>
                  </a:cubicBezTo>
                  <a:cubicBezTo>
                    <a:pt x="3327" y="48"/>
                    <a:pt x="3327" y="48"/>
                    <a:pt x="3327" y="48"/>
                  </a:cubicBezTo>
                  <a:cubicBezTo>
                    <a:pt x="3327" y="47"/>
                    <a:pt x="3327" y="47"/>
                    <a:pt x="3327" y="47"/>
                  </a:cubicBezTo>
                  <a:cubicBezTo>
                    <a:pt x="3327" y="47"/>
                    <a:pt x="3326" y="47"/>
                    <a:pt x="3324" y="47"/>
                  </a:cubicBezTo>
                  <a:cubicBezTo>
                    <a:pt x="3322" y="47"/>
                    <a:pt x="3320" y="47"/>
                    <a:pt x="3318" y="47"/>
                  </a:cubicBezTo>
                  <a:cubicBezTo>
                    <a:pt x="3313" y="47"/>
                    <a:pt x="3308" y="47"/>
                    <a:pt x="3304" y="47"/>
                  </a:cubicBezTo>
                  <a:cubicBezTo>
                    <a:pt x="3300" y="47"/>
                    <a:pt x="3297" y="47"/>
                    <a:pt x="3297" y="47"/>
                  </a:cubicBezTo>
                  <a:cubicBezTo>
                    <a:pt x="3295" y="47"/>
                    <a:pt x="3293" y="48"/>
                    <a:pt x="3293" y="50"/>
                  </a:cubicBezTo>
                  <a:cubicBezTo>
                    <a:pt x="3292" y="51"/>
                    <a:pt x="3293" y="53"/>
                    <a:pt x="3294" y="54"/>
                  </a:cubicBezTo>
                  <a:cubicBezTo>
                    <a:pt x="3297" y="56"/>
                    <a:pt x="3297" y="56"/>
                    <a:pt x="3297" y="56"/>
                  </a:cubicBezTo>
                  <a:cubicBezTo>
                    <a:pt x="3300" y="53"/>
                    <a:pt x="3300" y="53"/>
                    <a:pt x="3300" y="53"/>
                  </a:cubicBezTo>
                  <a:cubicBezTo>
                    <a:pt x="3300" y="49"/>
                    <a:pt x="3300" y="49"/>
                    <a:pt x="3300" y="49"/>
                  </a:cubicBezTo>
                  <a:cubicBezTo>
                    <a:pt x="3272" y="48"/>
                    <a:pt x="3272" y="48"/>
                    <a:pt x="3272" y="48"/>
                  </a:cubicBezTo>
                  <a:cubicBezTo>
                    <a:pt x="3270" y="48"/>
                    <a:pt x="3268" y="50"/>
                    <a:pt x="3268" y="51"/>
                  </a:cubicBezTo>
                  <a:cubicBezTo>
                    <a:pt x="3267" y="53"/>
                    <a:pt x="3268" y="55"/>
                    <a:pt x="3270" y="56"/>
                  </a:cubicBezTo>
                  <a:cubicBezTo>
                    <a:pt x="3274" y="59"/>
                    <a:pt x="3274" y="59"/>
                    <a:pt x="3274" y="59"/>
                  </a:cubicBezTo>
                  <a:cubicBezTo>
                    <a:pt x="3276" y="55"/>
                    <a:pt x="3276" y="55"/>
                    <a:pt x="3276" y="55"/>
                  </a:cubicBezTo>
                  <a:cubicBezTo>
                    <a:pt x="3276" y="51"/>
                    <a:pt x="3276" y="51"/>
                    <a:pt x="3276" y="51"/>
                  </a:cubicBezTo>
                  <a:cubicBezTo>
                    <a:pt x="3249" y="51"/>
                    <a:pt x="3249" y="51"/>
                    <a:pt x="3249" y="51"/>
                  </a:cubicBezTo>
                  <a:cubicBezTo>
                    <a:pt x="3248" y="51"/>
                    <a:pt x="3246" y="52"/>
                    <a:pt x="3245" y="54"/>
                  </a:cubicBezTo>
                  <a:cubicBezTo>
                    <a:pt x="3245" y="56"/>
                    <a:pt x="3246" y="58"/>
                    <a:pt x="3247" y="59"/>
                  </a:cubicBezTo>
                  <a:cubicBezTo>
                    <a:pt x="3254" y="63"/>
                    <a:pt x="3254" y="63"/>
                    <a:pt x="3254" y="63"/>
                  </a:cubicBezTo>
                  <a:cubicBezTo>
                    <a:pt x="3256" y="59"/>
                    <a:pt x="3256" y="59"/>
                    <a:pt x="3256" y="59"/>
                  </a:cubicBezTo>
                  <a:cubicBezTo>
                    <a:pt x="3256" y="55"/>
                    <a:pt x="3256" y="55"/>
                    <a:pt x="3256" y="55"/>
                  </a:cubicBezTo>
                  <a:cubicBezTo>
                    <a:pt x="3256" y="55"/>
                    <a:pt x="3250" y="56"/>
                    <a:pt x="3244" y="56"/>
                  </a:cubicBezTo>
                  <a:cubicBezTo>
                    <a:pt x="3241" y="56"/>
                    <a:pt x="3238" y="56"/>
                    <a:pt x="3236" y="56"/>
                  </a:cubicBezTo>
                  <a:cubicBezTo>
                    <a:pt x="3234" y="56"/>
                    <a:pt x="3233" y="56"/>
                    <a:pt x="3233" y="56"/>
                  </a:cubicBezTo>
                  <a:cubicBezTo>
                    <a:pt x="3232" y="56"/>
                    <a:pt x="3232" y="56"/>
                    <a:pt x="3232" y="56"/>
                  </a:cubicBezTo>
                  <a:cubicBezTo>
                    <a:pt x="3231" y="57"/>
                    <a:pt x="3231" y="57"/>
                    <a:pt x="3231" y="57"/>
                  </a:cubicBezTo>
                  <a:cubicBezTo>
                    <a:pt x="3230" y="57"/>
                    <a:pt x="3230" y="57"/>
                    <a:pt x="3230" y="57"/>
                  </a:cubicBezTo>
                  <a:cubicBezTo>
                    <a:pt x="3230" y="57"/>
                    <a:pt x="3230" y="57"/>
                    <a:pt x="3230" y="57"/>
                  </a:cubicBezTo>
                  <a:cubicBezTo>
                    <a:pt x="3229" y="57"/>
                    <a:pt x="3229" y="58"/>
                    <a:pt x="3228" y="58"/>
                  </a:cubicBezTo>
                  <a:cubicBezTo>
                    <a:pt x="3228" y="59"/>
                    <a:pt x="3228" y="60"/>
                    <a:pt x="3228" y="61"/>
                  </a:cubicBezTo>
                  <a:cubicBezTo>
                    <a:pt x="3228" y="62"/>
                    <a:pt x="3229" y="63"/>
                    <a:pt x="3230" y="64"/>
                  </a:cubicBezTo>
                  <a:cubicBezTo>
                    <a:pt x="3233" y="66"/>
                    <a:pt x="3233" y="66"/>
                    <a:pt x="3233" y="66"/>
                  </a:cubicBezTo>
                  <a:cubicBezTo>
                    <a:pt x="3235" y="63"/>
                    <a:pt x="3235" y="63"/>
                    <a:pt x="3235" y="63"/>
                  </a:cubicBezTo>
                  <a:cubicBezTo>
                    <a:pt x="3235" y="59"/>
                    <a:pt x="3235" y="59"/>
                    <a:pt x="3235" y="59"/>
                  </a:cubicBezTo>
                  <a:cubicBezTo>
                    <a:pt x="3215" y="59"/>
                    <a:pt x="3215" y="59"/>
                    <a:pt x="3215" y="59"/>
                  </a:cubicBezTo>
                  <a:cubicBezTo>
                    <a:pt x="3213" y="59"/>
                    <a:pt x="3211" y="60"/>
                    <a:pt x="3211" y="61"/>
                  </a:cubicBezTo>
                  <a:cubicBezTo>
                    <a:pt x="3210" y="63"/>
                    <a:pt x="3211" y="65"/>
                    <a:pt x="3213" y="66"/>
                  </a:cubicBezTo>
                  <a:cubicBezTo>
                    <a:pt x="3218" y="70"/>
                    <a:pt x="3218" y="70"/>
                    <a:pt x="3218" y="70"/>
                  </a:cubicBezTo>
                  <a:cubicBezTo>
                    <a:pt x="3220" y="66"/>
                    <a:pt x="3220" y="66"/>
                    <a:pt x="3220" y="66"/>
                  </a:cubicBezTo>
                  <a:cubicBezTo>
                    <a:pt x="3217" y="64"/>
                    <a:pt x="3217" y="64"/>
                    <a:pt x="3217" y="64"/>
                  </a:cubicBezTo>
                  <a:cubicBezTo>
                    <a:pt x="3220" y="66"/>
                    <a:pt x="3220" y="66"/>
                    <a:pt x="3220" y="66"/>
                  </a:cubicBezTo>
                  <a:cubicBezTo>
                    <a:pt x="3219" y="63"/>
                    <a:pt x="3219" y="63"/>
                    <a:pt x="3219" y="63"/>
                  </a:cubicBezTo>
                  <a:cubicBezTo>
                    <a:pt x="3218" y="63"/>
                    <a:pt x="3218" y="63"/>
                    <a:pt x="3217" y="64"/>
                  </a:cubicBezTo>
                  <a:cubicBezTo>
                    <a:pt x="3220" y="66"/>
                    <a:pt x="3220" y="66"/>
                    <a:pt x="3220" y="66"/>
                  </a:cubicBezTo>
                  <a:cubicBezTo>
                    <a:pt x="3219" y="63"/>
                    <a:pt x="3219" y="63"/>
                    <a:pt x="3219" y="63"/>
                  </a:cubicBezTo>
                  <a:cubicBezTo>
                    <a:pt x="3220" y="66"/>
                    <a:pt x="3220" y="66"/>
                    <a:pt x="3220" y="66"/>
                  </a:cubicBezTo>
                  <a:cubicBezTo>
                    <a:pt x="3220" y="62"/>
                    <a:pt x="3220" y="62"/>
                    <a:pt x="3220" y="62"/>
                  </a:cubicBezTo>
                  <a:cubicBezTo>
                    <a:pt x="3220" y="62"/>
                    <a:pt x="3219" y="62"/>
                    <a:pt x="3219" y="63"/>
                  </a:cubicBezTo>
                  <a:cubicBezTo>
                    <a:pt x="3220" y="66"/>
                    <a:pt x="3220" y="66"/>
                    <a:pt x="3220" y="66"/>
                  </a:cubicBezTo>
                  <a:cubicBezTo>
                    <a:pt x="3220" y="62"/>
                    <a:pt x="3220" y="62"/>
                    <a:pt x="3220" y="62"/>
                  </a:cubicBezTo>
                  <a:cubicBezTo>
                    <a:pt x="3220" y="65"/>
                    <a:pt x="3220" y="65"/>
                    <a:pt x="3220" y="65"/>
                  </a:cubicBezTo>
                  <a:cubicBezTo>
                    <a:pt x="3220" y="62"/>
                    <a:pt x="3220" y="62"/>
                    <a:pt x="3220" y="62"/>
                  </a:cubicBezTo>
                  <a:cubicBezTo>
                    <a:pt x="3220" y="62"/>
                    <a:pt x="3220" y="62"/>
                    <a:pt x="3220" y="62"/>
                  </a:cubicBezTo>
                  <a:cubicBezTo>
                    <a:pt x="3220" y="65"/>
                    <a:pt x="3220" y="65"/>
                    <a:pt x="3220" y="65"/>
                  </a:cubicBezTo>
                  <a:cubicBezTo>
                    <a:pt x="3220" y="62"/>
                    <a:pt x="3220" y="62"/>
                    <a:pt x="3220" y="62"/>
                  </a:cubicBezTo>
                  <a:cubicBezTo>
                    <a:pt x="3220" y="62"/>
                    <a:pt x="3220" y="62"/>
                    <a:pt x="3220" y="62"/>
                  </a:cubicBezTo>
                  <a:cubicBezTo>
                    <a:pt x="3220" y="62"/>
                    <a:pt x="3218" y="62"/>
                    <a:pt x="3216" y="62"/>
                  </a:cubicBezTo>
                  <a:cubicBezTo>
                    <a:pt x="3212" y="61"/>
                    <a:pt x="3207" y="61"/>
                    <a:pt x="3203" y="61"/>
                  </a:cubicBezTo>
                  <a:cubicBezTo>
                    <a:pt x="3201" y="60"/>
                    <a:pt x="3199" y="60"/>
                    <a:pt x="3197" y="60"/>
                  </a:cubicBezTo>
                  <a:cubicBezTo>
                    <a:pt x="3196" y="60"/>
                    <a:pt x="3194" y="60"/>
                    <a:pt x="3193" y="60"/>
                  </a:cubicBezTo>
                  <a:cubicBezTo>
                    <a:pt x="3193" y="60"/>
                    <a:pt x="3193" y="60"/>
                    <a:pt x="3192" y="60"/>
                  </a:cubicBezTo>
                  <a:cubicBezTo>
                    <a:pt x="3192" y="60"/>
                    <a:pt x="3192" y="60"/>
                    <a:pt x="3191" y="60"/>
                  </a:cubicBezTo>
                  <a:cubicBezTo>
                    <a:pt x="3191" y="60"/>
                    <a:pt x="3191" y="60"/>
                    <a:pt x="3191" y="60"/>
                  </a:cubicBezTo>
                  <a:cubicBezTo>
                    <a:pt x="3190" y="61"/>
                    <a:pt x="3190" y="61"/>
                    <a:pt x="3189" y="62"/>
                  </a:cubicBezTo>
                  <a:cubicBezTo>
                    <a:pt x="3188" y="64"/>
                    <a:pt x="3189" y="66"/>
                    <a:pt x="3190" y="67"/>
                  </a:cubicBezTo>
                  <a:cubicBezTo>
                    <a:pt x="3193" y="69"/>
                    <a:pt x="3193" y="69"/>
                    <a:pt x="3193" y="69"/>
                  </a:cubicBezTo>
                  <a:cubicBezTo>
                    <a:pt x="3195" y="66"/>
                    <a:pt x="3195" y="66"/>
                    <a:pt x="3195" y="66"/>
                  </a:cubicBezTo>
                  <a:cubicBezTo>
                    <a:pt x="3192" y="64"/>
                    <a:pt x="3192" y="64"/>
                    <a:pt x="3192" y="64"/>
                  </a:cubicBezTo>
                  <a:cubicBezTo>
                    <a:pt x="3195" y="66"/>
                    <a:pt x="3195" y="66"/>
                    <a:pt x="3195" y="66"/>
                  </a:cubicBezTo>
                  <a:cubicBezTo>
                    <a:pt x="3193" y="63"/>
                    <a:pt x="3193" y="63"/>
                    <a:pt x="3193" y="63"/>
                  </a:cubicBezTo>
                  <a:cubicBezTo>
                    <a:pt x="3192" y="63"/>
                    <a:pt x="3192" y="63"/>
                    <a:pt x="3192" y="64"/>
                  </a:cubicBezTo>
                  <a:cubicBezTo>
                    <a:pt x="3195" y="66"/>
                    <a:pt x="3195" y="66"/>
                    <a:pt x="3195" y="66"/>
                  </a:cubicBezTo>
                  <a:cubicBezTo>
                    <a:pt x="3193" y="63"/>
                    <a:pt x="3193" y="63"/>
                    <a:pt x="3193" y="63"/>
                  </a:cubicBezTo>
                  <a:cubicBezTo>
                    <a:pt x="3195" y="65"/>
                    <a:pt x="3195" y="65"/>
                    <a:pt x="3195" y="65"/>
                  </a:cubicBezTo>
                  <a:cubicBezTo>
                    <a:pt x="3194" y="62"/>
                    <a:pt x="3194" y="62"/>
                    <a:pt x="3194" y="62"/>
                  </a:cubicBezTo>
                  <a:cubicBezTo>
                    <a:pt x="3193" y="62"/>
                    <a:pt x="3193" y="62"/>
                    <a:pt x="3193" y="63"/>
                  </a:cubicBezTo>
                  <a:cubicBezTo>
                    <a:pt x="3195" y="65"/>
                    <a:pt x="3195" y="65"/>
                    <a:pt x="3195" y="65"/>
                  </a:cubicBezTo>
                  <a:cubicBezTo>
                    <a:pt x="3194" y="62"/>
                    <a:pt x="3194" y="62"/>
                    <a:pt x="3194" y="62"/>
                  </a:cubicBezTo>
                  <a:cubicBezTo>
                    <a:pt x="3195" y="64"/>
                    <a:pt x="3195" y="64"/>
                    <a:pt x="3195" y="64"/>
                  </a:cubicBezTo>
                  <a:cubicBezTo>
                    <a:pt x="3194" y="62"/>
                    <a:pt x="3194" y="62"/>
                    <a:pt x="3194" y="62"/>
                  </a:cubicBezTo>
                  <a:cubicBezTo>
                    <a:pt x="3194" y="62"/>
                    <a:pt x="3194" y="62"/>
                    <a:pt x="3194" y="62"/>
                  </a:cubicBezTo>
                  <a:cubicBezTo>
                    <a:pt x="3195" y="64"/>
                    <a:pt x="3195" y="64"/>
                    <a:pt x="3195" y="64"/>
                  </a:cubicBezTo>
                  <a:cubicBezTo>
                    <a:pt x="3194" y="62"/>
                    <a:pt x="3194" y="62"/>
                    <a:pt x="3194" y="62"/>
                  </a:cubicBezTo>
                  <a:cubicBezTo>
                    <a:pt x="3194" y="62"/>
                    <a:pt x="3193" y="62"/>
                    <a:pt x="3192" y="62"/>
                  </a:cubicBezTo>
                  <a:cubicBezTo>
                    <a:pt x="3189" y="63"/>
                    <a:pt x="3183" y="63"/>
                    <a:pt x="3178" y="64"/>
                  </a:cubicBezTo>
                  <a:cubicBezTo>
                    <a:pt x="3172" y="65"/>
                    <a:pt x="3168" y="65"/>
                    <a:pt x="3168" y="65"/>
                  </a:cubicBezTo>
                  <a:cubicBezTo>
                    <a:pt x="3166" y="65"/>
                    <a:pt x="3165" y="66"/>
                    <a:pt x="3164" y="68"/>
                  </a:cubicBezTo>
                  <a:cubicBezTo>
                    <a:pt x="3164" y="70"/>
                    <a:pt x="3165" y="72"/>
                    <a:pt x="3166" y="72"/>
                  </a:cubicBezTo>
                  <a:cubicBezTo>
                    <a:pt x="3169" y="75"/>
                    <a:pt x="3169" y="75"/>
                    <a:pt x="3169" y="75"/>
                  </a:cubicBezTo>
                  <a:cubicBezTo>
                    <a:pt x="3172" y="71"/>
                    <a:pt x="3172" y="71"/>
                    <a:pt x="3172" y="71"/>
                  </a:cubicBezTo>
                  <a:cubicBezTo>
                    <a:pt x="3171" y="67"/>
                    <a:pt x="3171" y="67"/>
                    <a:pt x="3171" y="67"/>
                  </a:cubicBezTo>
                  <a:cubicBezTo>
                    <a:pt x="3148" y="71"/>
                    <a:pt x="3148" y="71"/>
                    <a:pt x="3148" y="71"/>
                  </a:cubicBezTo>
                  <a:cubicBezTo>
                    <a:pt x="3146" y="71"/>
                    <a:pt x="3145" y="72"/>
                    <a:pt x="3145" y="74"/>
                  </a:cubicBezTo>
                  <a:cubicBezTo>
                    <a:pt x="3144" y="76"/>
                    <a:pt x="3145" y="77"/>
                    <a:pt x="3146" y="78"/>
                  </a:cubicBezTo>
                  <a:cubicBezTo>
                    <a:pt x="3149" y="80"/>
                    <a:pt x="3149" y="80"/>
                    <a:pt x="3149" y="80"/>
                  </a:cubicBezTo>
                  <a:cubicBezTo>
                    <a:pt x="3151" y="76"/>
                    <a:pt x="3151" y="76"/>
                    <a:pt x="3151" y="76"/>
                  </a:cubicBezTo>
                  <a:cubicBezTo>
                    <a:pt x="3151" y="72"/>
                    <a:pt x="3151" y="72"/>
                    <a:pt x="3151" y="72"/>
                  </a:cubicBezTo>
                  <a:cubicBezTo>
                    <a:pt x="3120" y="73"/>
                    <a:pt x="3120" y="73"/>
                    <a:pt x="3120" y="73"/>
                  </a:cubicBezTo>
                  <a:cubicBezTo>
                    <a:pt x="3119" y="73"/>
                    <a:pt x="3117" y="74"/>
                    <a:pt x="3117" y="76"/>
                  </a:cubicBezTo>
                  <a:cubicBezTo>
                    <a:pt x="3116" y="78"/>
                    <a:pt x="3117" y="80"/>
                    <a:pt x="3118" y="80"/>
                  </a:cubicBezTo>
                  <a:cubicBezTo>
                    <a:pt x="3121" y="82"/>
                    <a:pt x="3121" y="82"/>
                    <a:pt x="3121" y="82"/>
                  </a:cubicBezTo>
                  <a:cubicBezTo>
                    <a:pt x="3124" y="79"/>
                    <a:pt x="3124" y="79"/>
                    <a:pt x="3124" y="79"/>
                  </a:cubicBezTo>
                  <a:cubicBezTo>
                    <a:pt x="3124" y="75"/>
                    <a:pt x="3124" y="75"/>
                    <a:pt x="3124" y="75"/>
                  </a:cubicBezTo>
                  <a:cubicBezTo>
                    <a:pt x="3101" y="76"/>
                    <a:pt x="3101" y="76"/>
                    <a:pt x="3101" y="76"/>
                  </a:cubicBezTo>
                  <a:cubicBezTo>
                    <a:pt x="3099" y="76"/>
                    <a:pt x="3098" y="77"/>
                    <a:pt x="3097" y="79"/>
                  </a:cubicBezTo>
                  <a:cubicBezTo>
                    <a:pt x="3097" y="80"/>
                    <a:pt x="3098" y="82"/>
                    <a:pt x="3099" y="83"/>
                  </a:cubicBezTo>
                  <a:cubicBezTo>
                    <a:pt x="3102" y="85"/>
                    <a:pt x="3102" y="85"/>
                    <a:pt x="3102" y="85"/>
                  </a:cubicBezTo>
                  <a:cubicBezTo>
                    <a:pt x="3104" y="81"/>
                    <a:pt x="3104" y="81"/>
                    <a:pt x="3104" y="81"/>
                  </a:cubicBezTo>
                  <a:cubicBezTo>
                    <a:pt x="3104" y="78"/>
                    <a:pt x="3104" y="78"/>
                    <a:pt x="3104" y="78"/>
                  </a:cubicBezTo>
                  <a:cubicBezTo>
                    <a:pt x="3077" y="79"/>
                    <a:pt x="3077" y="79"/>
                    <a:pt x="3077" y="79"/>
                  </a:cubicBezTo>
                  <a:cubicBezTo>
                    <a:pt x="3075" y="79"/>
                    <a:pt x="3074" y="81"/>
                    <a:pt x="3073" y="82"/>
                  </a:cubicBezTo>
                  <a:cubicBezTo>
                    <a:pt x="3073" y="84"/>
                    <a:pt x="3074" y="86"/>
                    <a:pt x="3075" y="87"/>
                  </a:cubicBezTo>
                  <a:cubicBezTo>
                    <a:pt x="3076" y="87"/>
                    <a:pt x="3076" y="87"/>
                    <a:pt x="3076" y="87"/>
                  </a:cubicBezTo>
                  <a:cubicBezTo>
                    <a:pt x="3078" y="83"/>
                    <a:pt x="3078" y="83"/>
                    <a:pt x="3078" y="83"/>
                  </a:cubicBezTo>
                  <a:cubicBezTo>
                    <a:pt x="3077" y="79"/>
                    <a:pt x="3077" y="79"/>
                    <a:pt x="3077" y="79"/>
                  </a:cubicBezTo>
                  <a:cubicBezTo>
                    <a:pt x="3054" y="82"/>
                    <a:pt x="3054" y="82"/>
                    <a:pt x="3054" y="82"/>
                  </a:cubicBezTo>
                  <a:cubicBezTo>
                    <a:pt x="3052" y="82"/>
                    <a:pt x="3051" y="83"/>
                    <a:pt x="3050" y="85"/>
                  </a:cubicBezTo>
                  <a:cubicBezTo>
                    <a:pt x="3050" y="87"/>
                    <a:pt x="3051" y="88"/>
                    <a:pt x="3052" y="89"/>
                  </a:cubicBezTo>
                  <a:cubicBezTo>
                    <a:pt x="3054" y="91"/>
                    <a:pt x="3054" y="91"/>
                    <a:pt x="3054" y="91"/>
                  </a:cubicBezTo>
                  <a:cubicBezTo>
                    <a:pt x="3057" y="87"/>
                    <a:pt x="3057" y="87"/>
                    <a:pt x="3057" y="87"/>
                  </a:cubicBezTo>
                  <a:cubicBezTo>
                    <a:pt x="3056" y="83"/>
                    <a:pt x="3056" y="83"/>
                    <a:pt x="3056" y="83"/>
                  </a:cubicBezTo>
                  <a:cubicBezTo>
                    <a:pt x="3033" y="85"/>
                    <a:pt x="3033" y="85"/>
                    <a:pt x="3033" y="85"/>
                  </a:cubicBezTo>
                  <a:cubicBezTo>
                    <a:pt x="3031" y="85"/>
                    <a:pt x="3030" y="86"/>
                    <a:pt x="3030" y="88"/>
                  </a:cubicBezTo>
                  <a:cubicBezTo>
                    <a:pt x="3029" y="90"/>
                    <a:pt x="3030" y="92"/>
                    <a:pt x="3031" y="92"/>
                  </a:cubicBezTo>
                  <a:cubicBezTo>
                    <a:pt x="3036" y="95"/>
                    <a:pt x="3036" y="95"/>
                    <a:pt x="3036" y="95"/>
                  </a:cubicBezTo>
                  <a:cubicBezTo>
                    <a:pt x="3038" y="92"/>
                    <a:pt x="3038" y="92"/>
                    <a:pt x="3038" y="92"/>
                  </a:cubicBezTo>
                  <a:cubicBezTo>
                    <a:pt x="3038" y="88"/>
                    <a:pt x="3038" y="88"/>
                    <a:pt x="3038" y="88"/>
                  </a:cubicBezTo>
                  <a:cubicBezTo>
                    <a:pt x="3012" y="91"/>
                    <a:pt x="3012" y="91"/>
                    <a:pt x="3012" y="91"/>
                  </a:cubicBezTo>
                  <a:cubicBezTo>
                    <a:pt x="3010" y="91"/>
                    <a:pt x="3009" y="92"/>
                    <a:pt x="3009" y="94"/>
                  </a:cubicBezTo>
                  <a:cubicBezTo>
                    <a:pt x="3008" y="96"/>
                    <a:pt x="3009" y="97"/>
                    <a:pt x="3010" y="98"/>
                  </a:cubicBezTo>
                  <a:cubicBezTo>
                    <a:pt x="3013" y="100"/>
                    <a:pt x="3013" y="100"/>
                    <a:pt x="3013" y="100"/>
                  </a:cubicBezTo>
                  <a:cubicBezTo>
                    <a:pt x="3015" y="96"/>
                    <a:pt x="3015" y="96"/>
                    <a:pt x="3015" y="96"/>
                  </a:cubicBezTo>
                  <a:cubicBezTo>
                    <a:pt x="3014" y="92"/>
                    <a:pt x="3014" y="92"/>
                    <a:pt x="3014" y="92"/>
                  </a:cubicBezTo>
                  <a:cubicBezTo>
                    <a:pt x="2988" y="94"/>
                    <a:pt x="2988" y="94"/>
                    <a:pt x="2988" y="94"/>
                  </a:cubicBezTo>
                  <a:cubicBezTo>
                    <a:pt x="2986" y="94"/>
                    <a:pt x="2985" y="95"/>
                    <a:pt x="2984" y="97"/>
                  </a:cubicBezTo>
                  <a:cubicBezTo>
                    <a:pt x="2984" y="99"/>
                    <a:pt x="2984" y="100"/>
                    <a:pt x="2986" y="101"/>
                  </a:cubicBezTo>
                  <a:cubicBezTo>
                    <a:pt x="2989" y="103"/>
                    <a:pt x="2989" y="103"/>
                    <a:pt x="2989" y="103"/>
                  </a:cubicBezTo>
                  <a:cubicBezTo>
                    <a:pt x="2991" y="100"/>
                    <a:pt x="2991" y="100"/>
                    <a:pt x="2991" y="100"/>
                  </a:cubicBezTo>
                  <a:cubicBezTo>
                    <a:pt x="2991" y="96"/>
                    <a:pt x="2991" y="96"/>
                    <a:pt x="2991" y="96"/>
                  </a:cubicBezTo>
                  <a:cubicBezTo>
                    <a:pt x="2961" y="94"/>
                    <a:pt x="2961" y="94"/>
                    <a:pt x="2961" y="94"/>
                  </a:cubicBezTo>
                  <a:cubicBezTo>
                    <a:pt x="2959" y="94"/>
                    <a:pt x="2957" y="95"/>
                    <a:pt x="2957" y="97"/>
                  </a:cubicBezTo>
                  <a:cubicBezTo>
                    <a:pt x="2956" y="99"/>
                    <a:pt x="2957" y="100"/>
                    <a:pt x="2959" y="101"/>
                  </a:cubicBezTo>
                  <a:cubicBezTo>
                    <a:pt x="2963" y="104"/>
                    <a:pt x="2963" y="104"/>
                    <a:pt x="2963" y="104"/>
                  </a:cubicBezTo>
                  <a:cubicBezTo>
                    <a:pt x="2965" y="101"/>
                    <a:pt x="2965" y="101"/>
                    <a:pt x="2965" y="101"/>
                  </a:cubicBezTo>
                  <a:cubicBezTo>
                    <a:pt x="2965" y="97"/>
                    <a:pt x="2965" y="97"/>
                    <a:pt x="2965" y="97"/>
                  </a:cubicBezTo>
                  <a:cubicBezTo>
                    <a:pt x="2936" y="100"/>
                    <a:pt x="2936" y="100"/>
                    <a:pt x="2936" y="100"/>
                  </a:cubicBezTo>
                  <a:cubicBezTo>
                    <a:pt x="2934" y="100"/>
                    <a:pt x="2933" y="101"/>
                    <a:pt x="2932" y="103"/>
                  </a:cubicBezTo>
                  <a:cubicBezTo>
                    <a:pt x="2932" y="104"/>
                    <a:pt x="2933" y="106"/>
                    <a:pt x="2934" y="107"/>
                  </a:cubicBezTo>
                  <a:cubicBezTo>
                    <a:pt x="2937" y="109"/>
                    <a:pt x="2937" y="109"/>
                    <a:pt x="2937" y="109"/>
                  </a:cubicBezTo>
                  <a:cubicBezTo>
                    <a:pt x="2939" y="105"/>
                    <a:pt x="2939" y="105"/>
                    <a:pt x="2939" y="105"/>
                  </a:cubicBezTo>
                  <a:cubicBezTo>
                    <a:pt x="2939" y="101"/>
                    <a:pt x="2939" y="101"/>
                    <a:pt x="2939" y="101"/>
                  </a:cubicBezTo>
                  <a:cubicBezTo>
                    <a:pt x="2910" y="104"/>
                    <a:pt x="2910" y="104"/>
                    <a:pt x="2910" y="104"/>
                  </a:cubicBezTo>
                  <a:cubicBezTo>
                    <a:pt x="2909" y="104"/>
                    <a:pt x="2907" y="105"/>
                    <a:pt x="2907" y="107"/>
                  </a:cubicBezTo>
                  <a:cubicBezTo>
                    <a:pt x="2906" y="109"/>
                    <a:pt x="2907" y="110"/>
                    <a:pt x="2909" y="111"/>
                  </a:cubicBezTo>
                  <a:cubicBezTo>
                    <a:pt x="2910" y="112"/>
                    <a:pt x="2910" y="112"/>
                    <a:pt x="2910" y="112"/>
                  </a:cubicBezTo>
                  <a:cubicBezTo>
                    <a:pt x="2912" y="109"/>
                    <a:pt x="2912" y="109"/>
                    <a:pt x="2912" y="109"/>
                  </a:cubicBezTo>
                  <a:cubicBezTo>
                    <a:pt x="2912" y="105"/>
                    <a:pt x="2912" y="105"/>
                    <a:pt x="2912" y="105"/>
                  </a:cubicBezTo>
                  <a:cubicBezTo>
                    <a:pt x="2893" y="107"/>
                    <a:pt x="2893" y="107"/>
                    <a:pt x="2893" y="107"/>
                  </a:cubicBezTo>
                  <a:cubicBezTo>
                    <a:pt x="2892" y="108"/>
                    <a:pt x="2890" y="109"/>
                    <a:pt x="2890" y="110"/>
                  </a:cubicBezTo>
                  <a:cubicBezTo>
                    <a:pt x="2890" y="112"/>
                    <a:pt x="2890" y="114"/>
                    <a:pt x="2892" y="115"/>
                  </a:cubicBezTo>
                  <a:cubicBezTo>
                    <a:pt x="2896" y="118"/>
                    <a:pt x="2896" y="118"/>
                    <a:pt x="2896" y="118"/>
                  </a:cubicBezTo>
                  <a:cubicBezTo>
                    <a:pt x="2898" y="114"/>
                    <a:pt x="2898" y="114"/>
                    <a:pt x="2898" y="114"/>
                  </a:cubicBezTo>
                  <a:cubicBezTo>
                    <a:pt x="2895" y="112"/>
                    <a:pt x="2895" y="112"/>
                    <a:pt x="2895" y="112"/>
                  </a:cubicBezTo>
                  <a:cubicBezTo>
                    <a:pt x="2898" y="114"/>
                    <a:pt x="2898" y="114"/>
                    <a:pt x="2898" y="114"/>
                  </a:cubicBezTo>
                  <a:cubicBezTo>
                    <a:pt x="2897" y="111"/>
                    <a:pt x="2897" y="111"/>
                    <a:pt x="2897" y="111"/>
                  </a:cubicBezTo>
                  <a:cubicBezTo>
                    <a:pt x="2896" y="111"/>
                    <a:pt x="2896" y="111"/>
                    <a:pt x="2895" y="112"/>
                  </a:cubicBezTo>
                  <a:cubicBezTo>
                    <a:pt x="2898" y="114"/>
                    <a:pt x="2898" y="114"/>
                    <a:pt x="2898" y="114"/>
                  </a:cubicBezTo>
                  <a:cubicBezTo>
                    <a:pt x="2897" y="111"/>
                    <a:pt x="2897" y="111"/>
                    <a:pt x="2897" y="111"/>
                  </a:cubicBezTo>
                  <a:cubicBezTo>
                    <a:pt x="2898" y="114"/>
                    <a:pt x="2898" y="114"/>
                    <a:pt x="2898" y="114"/>
                  </a:cubicBezTo>
                  <a:cubicBezTo>
                    <a:pt x="2898" y="110"/>
                    <a:pt x="2898" y="110"/>
                    <a:pt x="2898" y="110"/>
                  </a:cubicBezTo>
                  <a:cubicBezTo>
                    <a:pt x="2897" y="110"/>
                    <a:pt x="2897" y="110"/>
                    <a:pt x="2897" y="111"/>
                  </a:cubicBezTo>
                  <a:cubicBezTo>
                    <a:pt x="2898" y="114"/>
                    <a:pt x="2898" y="114"/>
                    <a:pt x="2898" y="114"/>
                  </a:cubicBezTo>
                  <a:cubicBezTo>
                    <a:pt x="2898" y="110"/>
                    <a:pt x="2898" y="110"/>
                    <a:pt x="2898" y="110"/>
                  </a:cubicBezTo>
                  <a:cubicBezTo>
                    <a:pt x="2898" y="112"/>
                    <a:pt x="2898" y="112"/>
                    <a:pt x="2898" y="112"/>
                  </a:cubicBezTo>
                  <a:cubicBezTo>
                    <a:pt x="2898" y="110"/>
                    <a:pt x="2898" y="110"/>
                    <a:pt x="2898" y="110"/>
                  </a:cubicBezTo>
                  <a:cubicBezTo>
                    <a:pt x="2898" y="110"/>
                    <a:pt x="2898" y="110"/>
                    <a:pt x="2898" y="110"/>
                  </a:cubicBezTo>
                  <a:cubicBezTo>
                    <a:pt x="2898" y="112"/>
                    <a:pt x="2898" y="112"/>
                    <a:pt x="2898" y="112"/>
                  </a:cubicBezTo>
                  <a:cubicBezTo>
                    <a:pt x="2898" y="110"/>
                    <a:pt x="2898" y="110"/>
                    <a:pt x="2898" y="110"/>
                  </a:cubicBezTo>
                  <a:cubicBezTo>
                    <a:pt x="2897" y="110"/>
                    <a:pt x="2897" y="110"/>
                    <a:pt x="2897" y="110"/>
                  </a:cubicBezTo>
                  <a:cubicBezTo>
                    <a:pt x="2896" y="110"/>
                    <a:pt x="2893" y="110"/>
                    <a:pt x="2890" y="110"/>
                  </a:cubicBezTo>
                  <a:cubicBezTo>
                    <a:pt x="2885" y="110"/>
                    <a:pt x="2880" y="109"/>
                    <a:pt x="2875" y="109"/>
                  </a:cubicBezTo>
                  <a:cubicBezTo>
                    <a:pt x="2871" y="108"/>
                    <a:pt x="2867" y="108"/>
                    <a:pt x="2867" y="108"/>
                  </a:cubicBezTo>
                  <a:cubicBezTo>
                    <a:pt x="2866" y="108"/>
                    <a:pt x="2864" y="109"/>
                    <a:pt x="2863" y="111"/>
                  </a:cubicBezTo>
                  <a:cubicBezTo>
                    <a:pt x="2863" y="113"/>
                    <a:pt x="2863" y="115"/>
                    <a:pt x="2865" y="115"/>
                  </a:cubicBezTo>
                  <a:cubicBezTo>
                    <a:pt x="2870" y="119"/>
                    <a:pt x="2870" y="119"/>
                    <a:pt x="2870" y="119"/>
                  </a:cubicBezTo>
                  <a:cubicBezTo>
                    <a:pt x="2872" y="115"/>
                    <a:pt x="2872" y="115"/>
                    <a:pt x="2872" y="115"/>
                  </a:cubicBezTo>
                  <a:cubicBezTo>
                    <a:pt x="2872" y="111"/>
                    <a:pt x="2872" y="111"/>
                    <a:pt x="2872" y="111"/>
                  </a:cubicBezTo>
                  <a:cubicBezTo>
                    <a:pt x="2844" y="114"/>
                    <a:pt x="2844" y="114"/>
                    <a:pt x="2844" y="114"/>
                  </a:cubicBezTo>
                  <a:cubicBezTo>
                    <a:pt x="2842" y="114"/>
                    <a:pt x="2841" y="115"/>
                    <a:pt x="2840" y="117"/>
                  </a:cubicBezTo>
                  <a:cubicBezTo>
                    <a:pt x="2840" y="118"/>
                    <a:pt x="2841" y="120"/>
                    <a:pt x="2842" y="121"/>
                  </a:cubicBezTo>
                  <a:cubicBezTo>
                    <a:pt x="2847" y="124"/>
                    <a:pt x="2847" y="124"/>
                    <a:pt x="2847" y="124"/>
                  </a:cubicBezTo>
                  <a:cubicBezTo>
                    <a:pt x="2849" y="120"/>
                    <a:pt x="2849" y="120"/>
                    <a:pt x="2849" y="120"/>
                  </a:cubicBezTo>
                  <a:cubicBezTo>
                    <a:pt x="2849" y="116"/>
                    <a:pt x="2849" y="116"/>
                    <a:pt x="2849" y="116"/>
                  </a:cubicBezTo>
                  <a:cubicBezTo>
                    <a:pt x="2849" y="116"/>
                    <a:pt x="2844" y="116"/>
                    <a:pt x="2838" y="115"/>
                  </a:cubicBezTo>
                  <a:cubicBezTo>
                    <a:pt x="2835" y="115"/>
                    <a:pt x="2832" y="115"/>
                    <a:pt x="2829" y="115"/>
                  </a:cubicBezTo>
                  <a:cubicBezTo>
                    <a:pt x="2828" y="114"/>
                    <a:pt x="2827" y="114"/>
                    <a:pt x="2826" y="114"/>
                  </a:cubicBezTo>
                  <a:cubicBezTo>
                    <a:pt x="2825" y="114"/>
                    <a:pt x="2824" y="114"/>
                    <a:pt x="2824" y="114"/>
                  </a:cubicBezTo>
                  <a:cubicBezTo>
                    <a:pt x="2823" y="114"/>
                    <a:pt x="2823" y="114"/>
                    <a:pt x="2823" y="114"/>
                  </a:cubicBezTo>
                  <a:cubicBezTo>
                    <a:pt x="2823" y="114"/>
                    <a:pt x="2823" y="114"/>
                    <a:pt x="2822" y="114"/>
                  </a:cubicBezTo>
                  <a:cubicBezTo>
                    <a:pt x="2822" y="114"/>
                    <a:pt x="2822" y="114"/>
                    <a:pt x="2822" y="115"/>
                  </a:cubicBezTo>
                  <a:cubicBezTo>
                    <a:pt x="2821" y="115"/>
                    <a:pt x="2821" y="115"/>
                    <a:pt x="2820" y="116"/>
                  </a:cubicBezTo>
                  <a:cubicBezTo>
                    <a:pt x="2819" y="118"/>
                    <a:pt x="2819" y="120"/>
                    <a:pt x="2821" y="122"/>
                  </a:cubicBezTo>
                  <a:cubicBezTo>
                    <a:pt x="2828" y="126"/>
                    <a:pt x="2828" y="126"/>
                    <a:pt x="2828" y="126"/>
                  </a:cubicBezTo>
                  <a:cubicBezTo>
                    <a:pt x="2830" y="122"/>
                    <a:pt x="2830" y="122"/>
                    <a:pt x="2830" y="122"/>
                  </a:cubicBezTo>
                  <a:cubicBezTo>
                    <a:pt x="2827" y="120"/>
                    <a:pt x="2827" y="120"/>
                    <a:pt x="2827" y="120"/>
                  </a:cubicBezTo>
                  <a:cubicBezTo>
                    <a:pt x="2830" y="122"/>
                    <a:pt x="2830" y="122"/>
                    <a:pt x="2830" y="122"/>
                  </a:cubicBezTo>
                  <a:cubicBezTo>
                    <a:pt x="2828" y="119"/>
                    <a:pt x="2828" y="119"/>
                    <a:pt x="2828" y="119"/>
                  </a:cubicBezTo>
                  <a:cubicBezTo>
                    <a:pt x="2828" y="119"/>
                    <a:pt x="2827" y="119"/>
                    <a:pt x="2827" y="120"/>
                  </a:cubicBezTo>
                  <a:cubicBezTo>
                    <a:pt x="2830" y="122"/>
                    <a:pt x="2830" y="122"/>
                    <a:pt x="2830" y="122"/>
                  </a:cubicBezTo>
                  <a:cubicBezTo>
                    <a:pt x="2828" y="119"/>
                    <a:pt x="2828" y="119"/>
                    <a:pt x="2828" y="119"/>
                  </a:cubicBezTo>
                  <a:cubicBezTo>
                    <a:pt x="2830" y="122"/>
                    <a:pt x="2830" y="122"/>
                    <a:pt x="2830" y="122"/>
                  </a:cubicBezTo>
                  <a:cubicBezTo>
                    <a:pt x="2829" y="118"/>
                    <a:pt x="2829" y="118"/>
                    <a:pt x="2829" y="118"/>
                  </a:cubicBezTo>
                  <a:cubicBezTo>
                    <a:pt x="2829" y="119"/>
                    <a:pt x="2829" y="119"/>
                    <a:pt x="2828" y="119"/>
                  </a:cubicBezTo>
                  <a:cubicBezTo>
                    <a:pt x="2830" y="122"/>
                    <a:pt x="2830" y="122"/>
                    <a:pt x="2830" y="122"/>
                  </a:cubicBezTo>
                  <a:cubicBezTo>
                    <a:pt x="2829" y="118"/>
                    <a:pt x="2829" y="118"/>
                    <a:pt x="2829" y="118"/>
                  </a:cubicBezTo>
                  <a:cubicBezTo>
                    <a:pt x="2830" y="121"/>
                    <a:pt x="2830" y="121"/>
                    <a:pt x="2830" y="121"/>
                  </a:cubicBezTo>
                  <a:cubicBezTo>
                    <a:pt x="2829" y="118"/>
                    <a:pt x="2829" y="118"/>
                    <a:pt x="2829" y="118"/>
                  </a:cubicBezTo>
                  <a:cubicBezTo>
                    <a:pt x="2829" y="118"/>
                    <a:pt x="2829" y="118"/>
                    <a:pt x="2829" y="118"/>
                  </a:cubicBezTo>
                  <a:cubicBezTo>
                    <a:pt x="2830" y="121"/>
                    <a:pt x="2830" y="121"/>
                    <a:pt x="2830" y="121"/>
                  </a:cubicBezTo>
                  <a:cubicBezTo>
                    <a:pt x="2829" y="118"/>
                    <a:pt x="2829" y="118"/>
                    <a:pt x="2829" y="118"/>
                  </a:cubicBezTo>
                  <a:cubicBezTo>
                    <a:pt x="2829" y="118"/>
                    <a:pt x="2829" y="118"/>
                    <a:pt x="2828" y="118"/>
                  </a:cubicBezTo>
                  <a:cubicBezTo>
                    <a:pt x="2828" y="118"/>
                    <a:pt x="2827" y="118"/>
                    <a:pt x="2826" y="118"/>
                  </a:cubicBezTo>
                  <a:cubicBezTo>
                    <a:pt x="2823" y="118"/>
                    <a:pt x="2820" y="118"/>
                    <a:pt x="2817" y="118"/>
                  </a:cubicBezTo>
                  <a:cubicBezTo>
                    <a:pt x="2815" y="118"/>
                    <a:pt x="2813" y="118"/>
                    <a:pt x="2811" y="119"/>
                  </a:cubicBezTo>
                  <a:cubicBezTo>
                    <a:pt x="2811" y="119"/>
                    <a:pt x="2810" y="119"/>
                    <a:pt x="2809" y="119"/>
                  </a:cubicBezTo>
                  <a:cubicBezTo>
                    <a:pt x="2809" y="119"/>
                    <a:pt x="2809" y="119"/>
                    <a:pt x="2808" y="119"/>
                  </a:cubicBezTo>
                  <a:cubicBezTo>
                    <a:pt x="2808" y="119"/>
                    <a:pt x="2808" y="119"/>
                    <a:pt x="2808" y="119"/>
                  </a:cubicBezTo>
                  <a:cubicBezTo>
                    <a:pt x="2807" y="119"/>
                    <a:pt x="2807" y="119"/>
                    <a:pt x="2807" y="119"/>
                  </a:cubicBezTo>
                  <a:cubicBezTo>
                    <a:pt x="2807" y="120"/>
                    <a:pt x="2806" y="120"/>
                    <a:pt x="2806" y="121"/>
                  </a:cubicBezTo>
                  <a:cubicBezTo>
                    <a:pt x="2805" y="123"/>
                    <a:pt x="2805" y="125"/>
                    <a:pt x="2807" y="126"/>
                  </a:cubicBezTo>
                  <a:cubicBezTo>
                    <a:pt x="2810" y="128"/>
                    <a:pt x="2810" y="128"/>
                    <a:pt x="2810" y="128"/>
                  </a:cubicBezTo>
                  <a:cubicBezTo>
                    <a:pt x="2812" y="125"/>
                    <a:pt x="2812" y="125"/>
                    <a:pt x="2812" y="125"/>
                  </a:cubicBezTo>
                  <a:cubicBezTo>
                    <a:pt x="2809" y="122"/>
                    <a:pt x="2809" y="122"/>
                    <a:pt x="2809" y="122"/>
                  </a:cubicBezTo>
                  <a:cubicBezTo>
                    <a:pt x="2812" y="125"/>
                    <a:pt x="2812" y="125"/>
                    <a:pt x="2812" y="125"/>
                  </a:cubicBezTo>
                  <a:cubicBezTo>
                    <a:pt x="2810" y="121"/>
                    <a:pt x="2810" y="121"/>
                    <a:pt x="2810" y="121"/>
                  </a:cubicBezTo>
                  <a:cubicBezTo>
                    <a:pt x="2810" y="121"/>
                    <a:pt x="2809" y="122"/>
                    <a:pt x="2809" y="122"/>
                  </a:cubicBezTo>
                  <a:cubicBezTo>
                    <a:pt x="2812" y="125"/>
                    <a:pt x="2812" y="125"/>
                    <a:pt x="2812" y="125"/>
                  </a:cubicBezTo>
                  <a:cubicBezTo>
                    <a:pt x="2810" y="121"/>
                    <a:pt x="2810" y="121"/>
                    <a:pt x="2810" y="121"/>
                  </a:cubicBezTo>
                  <a:cubicBezTo>
                    <a:pt x="2812" y="124"/>
                    <a:pt x="2812" y="124"/>
                    <a:pt x="2812" y="124"/>
                  </a:cubicBezTo>
                  <a:cubicBezTo>
                    <a:pt x="2811" y="121"/>
                    <a:pt x="2811" y="121"/>
                    <a:pt x="2811" y="121"/>
                  </a:cubicBezTo>
                  <a:cubicBezTo>
                    <a:pt x="2811" y="121"/>
                    <a:pt x="2810" y="121"/>
                    <a:pt x="2810" y="121"/>
                  </a:cubicBezTo>
                  <a:cubicBezTo>
                    <a:pt x="2812" y="124"/>
                    <a:pt x="2812" y="124"/>
                    <a:pt x="2812" y="124"/>
                  </a:cubicBezTo>
                  <a:cubicBezTo>
                    <a:pt x="2811" y="121"/>
                    <a:pt x="2811" y="121"/>
                    <a:pt x="2811" y="121"/>
                  </a:cubicBezTo>
                  <a:cubicBezTo>
                    <a:pt x="2812" y="123"/>
                    <a:pt x="2812" y="123"/>
                    <a:pt x="2812" y="123"/>
                  </a:cubicBezTo>
                  <a:cubicBezTo>
                    <a:pt x="2811" y="121"/>
                    <a:pt x="2811" y="121"/>
                    <a:pt x="2811" y="121"/>
                  </a:cubicBezTo>
                  <a:cubicBezTo>
                    <a:pt x="2811" y="121"/>
                    <a:pt x="2811" y="121"/>
                    <a:pt x="2811" y="121"/>
                  </a:cubicBezTo>
                  <a:cubicBezTo>
                    <a:pt x="2812" y="123"/>
                    <a:pt x="2812" y="123"/>
                    <a:pt x="2812" y="123"/>
                  </a:cubicBezTo>
                  <a:cubicBezTo>
                    <a:pt x="2811" y="121"/>
                    <a:pt x="2811" y="121"/>
                    <a:pt x="2811" y="121"/>
                  </a:cubicBezTo>
                  <a:cubicBezTo>
                    <a:pt x="2811" y="121"/>
                    <a:pt x="2811" y="121"/>
                    <a:pt x="2810" y="121"/>
                  </a:cubicBezTo>
                  <a:cubicBezTo>
                    <a:pt x="2807" y="121"/>
                    <a:pt x="2801" y="121"/>
                    <a:pt x="2796" y="121"/>
                  </a:cubicBezTo>
                  <a:cubicBezTo>
                    <a:pt x="2793" y="121"/>
                    <a:pt x="2791" y="121"/>
                    <a:pt x="2789" y="121"/>
                  </a:cubicBezTo>
                  <a:cubicBezTo>
                    <a:pt x="2788" y="122"/>
                    <a:pt x="2787" y="122"/>
                    <a:pt x="2786" y="122"/>
                  </a:cubicBezTo>
                  <a:cubicBezTo>
                    <a:pt x="2786" y="122"/>
                    <a:pt x="2786" y="122"/>
                    <a:pt x="2785" y="122"/>
                  </a:cubicBezTo>
                  <a:cubicBezTo>
                    <a:pt x="2785" y="122"/>
                    <a:pt x="2785" y="122"/>
                    <a:pt x="2785" y="122"/>
                  </a:cubicBezTo>
                  <a:cubicBezTo>
                    <a:pt x="2784" y="122"/>
                    <a:pt x="2784" y="122"/>
                    <a:pt x="2784" y="122"/>
                  </a:cubicBezTo>
                  <a:cubicBezTo>
                    <a:pt x="2784" y="123"/>
                    <a:pt x="2783" y="123"/>
                    <a:pt x="2783" y="124"/>
                  </a:cubicBezTo>
                  <a:cubicBezTo>
                    <a:pt x="2781" y="126"/>
                    <a:pt x="2782" y="128"/>
                    <a:pt x="2784" y="129"/>
                  </a:cubicBezTo>
                  <a:cubicBezTo>
                    <a:pt x="2787" y="131"/>
                    <a:pt x="2787" y="131"/>
                    <a:pt x="2787" y="131"/>
                  </a:cubicBezTo>
                  <a:cubicBezTo>
                    <a:pt x="2789" y="128"/>
                    <a:pt x="2789" y="128"/>
                    <a:pt x="2789" y="128"/>
                  </a:cubicBezTo>
                  <a:cubicBezTo>
                    <a:pt x="2789" y="124"/>
                    <a:pt x="2789" y="124"/>
                    <a:pt x="2789" y="124"/>
                  </a:cubicBezTo>
                  <a:cubicBezTo>
                    <a:pt x="2760" y="125"/>
                    <a:pt x="2760" y="125"/>
                    <a:pt x="2760" y="125"/>
                  </a:cubicBezTo>
                  <a:cubicBezTo>
                    <a:pt x="2758" y="125"/>
                    <a:pt x="2756" y="126"/>
                    <a:pt x="2756" y="127"/>
                  </a:cubicBezTo>
                  <a:cubicBezTo>
                    <a:pt x="2756" y="129"/>
                    <a:pt x="2756" y="131"/>
                    <a:pt x="2758" y="132"/>
                  </a:cubicBezTo>
                  <a:cubicBezTo>
                    <a:pt x="2762" y="134"/>
                    <a:pt x="2762" y="134"/>
                    <a:pt x="2762" y="134"/>
                  </a:cubicBezTo>
                  <a:cubicBezTo>
                    <a:pt x="2764" y="131"/>
                    <a:pt x="2764" y="131"/>
                    <a:pt x="2764" y="131"/>
                  </a:cubicBezTo>
                  <a:cubicBezTo>
                    <a:pt x="2760" y="129"/>
                    <a:pt x="2760" y="129"/>
                    <a:pt x="2760" y="129"/>
                  </a:cubicBezTo>
                  <a:cubicBezTo>
                    <a:pt x="2764" y="131"/>
                    <a:pt x="2764" y="131"/>
                    <a:pt x="2764" y="131"/>
                  </a:cubicBezTo>
                  <a:cubicBezTo>
                    <a:pt x="2762" y="128"/>
                    <a:pt x="2762" y="128"/>
                    <a:pt x="2762" y="128"/>
                  </a:cubicBezTo>
                  <a:cubicBezTo>
                    <a:pt x="2761" y="128"/>
                    <a:pt x="2761" y="128"/>
                    <a:pt x="2760" y="129"/>
                  </a:cubicBezTo>
                  <a:cubicBezTo>
                    <a:pt x="2764" y="131"/>
                    <a:pt x="2764" y="131"/>
                    <a:pt x="2764" y="131"/>
                  </a:cubicBezTo>
                  <a:cubicBezTo>
                    <a:pt x="2762" y="128"/>
                    <a:pt x="2762" y="128"/>
                    <a:pt x="2762" y="128"/>
                  </a:cubicBezTo>
                  <a:cubicBezTo>
                    <a:pt x="2764" y="131"/>
                    <a:pt x="2764" y="131"/>
                    <a:pt x="2764" y="131"/>
                  </a:cubicBezTo>
                  <a:cubicBezTo>
                    <a:pt x="2763" y="127"/>
                    <a:pt x="2763" y="127"/>
                    <a:pt x="2763" y="127"/>
                  </a:cubicBezTo>
                  <a:cubicBezTo>
                    <a:pt x="2762" y="127"/>
                    <a:pt x="2762" y="127"/>
                    <a:pt x="2762" y="128"/>
                  </a:cubicBezTo>
                  <a:cubicBezTo>
                    <a:pt x="2764" y="131"/>
                    <a:pt x="2764" y="131"/>
                    <a:pt x="2764" y="131"/>
                  </a:cubicBezTo>
                  <a:cubicBezTo>
                    <a:pt x="2763" y="127"/>
                    <a:pt x="2763" y="127"/>
                    <a:pt x="2763" y="127"/>
                  </a:cubicBezTo>
                  <a:cubicBezTo>
                    <a:pt x="2763" y="129"/>
                    <a:pt x="2763" y="129"/>
                    <a:pt x="2763" y="129"/>
                  </a:cubicBezTo>
                  <a:cubicBezTo>
                    <a:pt x="2763" y="127"/>
                    <a:pt x="2763" y="127"/>
                    <a:pt x="2763" y="127"/>
                  </a:cubicBezTo>
                  <a:cubicBezTo>
                    <a:pt x="2763" y="127"/>
                    <a:pt x="2763" y="127"/>
                    <a:pt x="2763" y="127"/>
                  </a:cubicBezTo>
                  <a:cubicBezTo>
                    <a:pt x="2763" y="129"/>
                    <a:pt x="2763" y="129"/>
                    <a:pt x="2763" y="129"/>
                  </a:cubicBezTo>
                  <a:cubicBezTo>
                    <a:pt x="2763" y="127"/>
                    <a:pt x="2763" y="127"/>
                    <a:pt x="2763" y="127"/>
                  </a:cubicBezTo>
                  <a:cubicBezTo>
                    <a:pt x="2763" y="127"/>
                    <a:pt x="2762" y="127"/>
                    <a:pt x="2761" y="127"/>
                  </a:cubicBezTo>
                  <a:cubicBezTo>
                    <a:pt x="2758" y="127"/>
                    <a:pt x="2751" y="127"/>
                    <a:pt x="2744" y="127"/>
                  </a:cubicBezTo>
                  <a:cubicBezTo>
                    <a:pt x="2741" y="127"/>
                    <a:pt x="2738" y="127"/>
                    <a:pt x="2736" y="127"/>
                  </a:cubicBezTo>
                  <a:cubicBezTo>
                    <a:pt x="2735" y="127"/>
                    <a:pt x="2734" y="127"/>
                    <a:pt x="2734" y="127"/>
                  </a:cubicBezTo>
                  <a:cubicBezTo>
                    <a:pt x="2733" y="128"/>
                    <a:pt x="2733" y="128"/>
                    <a:pt x="2733" y="128"/>
                  </a:cubicBezTo>
                  <a:cubicBezTo>
                    <a:pt x="2732" y="128"/>
                    <a:pt x="2732" y="128"/>
                    <a:pt x="2732" y="128"/>
                  </a:cubicBezTo>
                  <a:cubicBezTo>
                    <a:pt x="2731" y="128"/>
                    <a:pt x="2731" y="128"/>
                    <a:pt x="2731" y="128"/>
                  </a:cubicBezTo>
                  <a:cubicBezTo>
                    <a:pt x="2731" y="128"/>
                    <a:pt x="2730" y="128"/>
                    <a:pt x="2729" y="130"/>
                  </a:cubicBezTo>
                  <a:cubicBezTo>
                    <a:pt x="2728" y="131"/>
                    <a:pt x="2729" y="134"/>
                    <a:pt x="2731" y="135"/>
                  </a:cubicBezTo>
                  <a:cubicBezTo>
                    <a:pt x="2734" y="137"/>
                    <a:pt x="2734" y="137"/>
                    <a:pt x="2734" y="137"/>
                  </a:cubicBezTo>
                  <a:cubicBezTo>
                    <a:pt x="2736" y="134"/>
                    <a:pt x="2736" y="134"/>
                    <a:pt x="2736" y="134"/>
                  </a:cubicBezTo>
                  <a:cubicBezTo>
                    <a:pt x="2736" y="130"/>
                    <a:pt x="2736" y="130"/>
                    <a:pt x="2736" y="130"/>
                  </a:cubicBezTo>
                  <a:cubicBezTo>
                    <a:pt x="2712" y="131"/>
                    <a:pt x="2712" y="131"/>
                    <a:pt x="2712" y="131"/>
                  </a:cubicBezTo>
                  <a:cubicBezTo>
                    <a:pt x="2710" y="132"/>
                    <a:pt x="2708" y="133"/>
                    <a:pt x="2708" y="134"/>
                  </a:cubicBezTo>
                  <a:cubicBezTo>
                    <a:pt x="2708" y="136"/>
                    <a:pt x="2708" y="138"/>
                    <a:pt x="2710" y="139"/>
                  </a:cubicBezTo>
                  <a:cubicBezTo>
                    <a:pt x="2712" y="140"/>
                    <a:pt x="2712" y="140"/>
                    <a:pt x="2712" y="140"/>
                  </a:cubicBezTo>
                  <a:cubicBezTo>
                    <a:pt x="2714" y="137"/>
                    <a:pt x="2714" y="137"/>
                    <a:pt x="2714" y="137"/>
                  </a:cubicBezTo>
                  <a:cubicBezTo>
                    <a:pt x="2711" y="135"/>
                    <a:pt x="2711" y="135"/>
                    <a:pt x="2711" y="135"/>
                  </a:cubicBezTo>
                  <a:cubicBezTo>
                    <a:pt x="2714" y="137"/>
                    <a:pt x="2714" y="137"/>
                    <a:pt x="2714" y="137"/>
                  </a:cubicBezTo>
                  <a:cubicBezTo>
                    <a:pt x="2712" y="133"/>
                    <a:pt x="2712" y="133"/>
                    <a:pt x="2712" y="133"/>
                  </a:cubicBezTo>
                  <a:cubicBezTo>
                    <a:pt x="2712" y="133"/>
                    <a:pt x="2711" y="134"/>
                    <a:pt x="2711" y="135"/>
                  </a:cubicBezTo>
                  <a:cubicBezTo>
                    <a:pt x="2714" y="137"/>
                    <a:pt x="2714" y="137"/>
                    <a:pt x="2714" y="137"/>
                  </a:cubicBezTo>
                  <a:cubicBezTo>
                    <a:pt x="2712" y="133"/>
                    <a:pt x="2712" y="133"/>
                    <a:pt x="2712" y="133"/>
                  </a:cubicBezTo>
                  <a:cubicBezTo>
                    <a:pt x="2714" y="136"/>
                    <a:pt x="2714" y="136"/>
                    <a:pt x="2714" y="136"/>
                  </a:cubicBezTo>
                  <a:cubicBezTo>
                    <a:pt x="2713" y="133"/>
                    <a:pt x="2713" y="133"/>
                    <a:pt x="2713" y="133"/>
                  </a:cubicBezTo>
                  <a:cubicBezTo>
                    <a:pt x="2713" y="133"/>
                    <a:pt x="2713" y="133"/>
                    <a:pt x="2712" y="133"/>
                  </a:cubicBezTo>
                  <a:cubicBezTo>
                    <a:pt x="2714" y="136"/>
                    <a:pt x="2714" y="136"/>
                    <a:pt x="2714" y="136"/>
                  </a:cubicBezTo>
                  <a:cubicBezTo>
                    <a:pt x="2713" y="133"/>
                    <a:pt x="2713" y="133"/>
                    <a:pt x="2713" y="133"/>
                  </a:cubicBezTo>
                  <a:cubicBezTo>
                    <a:pt x="2713" y="135"/>
                    <a:pt x="2713" y="135"/>
                    <a:pt x="2713" y="135"/>
                  </a:cubicBezTo>
                  <a:cubicBezTo>
                    <a:pt x="2713" y="133"/>
                    <a:pt x="2713" y="133"/>
                    <a:pt x="2713" y="133"/>
                  </a:cubicBezTo>
                  <a:cubicBezTo>
                    <a:pt x="2713" y="133"/>
                    <a:pt x="2713" y="133"/>
                    <a:pt x="2713" y="133"/>
                  </a:cubicBezTo>
                  <a:cubicBezTo>
                    <a:pt x="2713" y="135"/>
                    <a:pt x="2713" y="135"/>
                    <a:pt x="2713" y="135"/>
                  </a:cubicBezTo>
                  <a:cubicBezTo>
                    <a:pt x="2713" y="133"/>
                    <a:pt x="2713" y="133"/>
                    <a:pt x="2713" y="133"/>
                  </a:cubicBezTo>
                  <a:cubicBezTo>
                    <a:pt x="2713" y="133"/>
                    <a:pt x="2713" y="133"/>
                    <a:pt x="2713" y="133"/>
                  </a:cubicBezTo>
                  <a:cubicBezTo>
                    <a:pt x="2712" y="133"/>
                    <a:pt x="2710" y="133"/>
                    <a:pt x="2708" y="133"/>
                  </a:cubicBezTo>
                  <a:cubicBezTo>
                    <a:pt x="2705" y="134"/>
                    <a:pt x="2701" y="134"/>
                    <a:pt x="2698" y="134"/>
                  </a:cubicBezTo>
                  <a:cubicBezTo>
                    <a:pt x="2696" y="134"/>
                    <a:pt x="2694" y="134"/>
                    <a:pt x="2693" y="134"/>
                  </a:cubicBezTo>
                  <a:cubicBezTo>
                    <a:pt x="2693" y="134"/>
                    <a:pt x="2692" y="134"/>
                    <a:pt x="2692" y="134"/>
                  </a:cubicBezTo>
                  <a:cubicBezTo>
                    <a:pt x="2691" y="135"/>
                    <a:pt x="2691" y="135"/>
                    <a:pt x="2691" y="135"/>
                  </a:cubicBezTo>
                  <a:cubicBezTo>
                    <a:pt x="2690" y="135"/>
                    <a:pt x="2690" y="135"/>
                    <a:pt x="2690" y="135"/>
                  </a:cubicBezTo>
                  <a:cubicBezTo>
                    <a:pt x="2690" y="135"/>
                    <a:pt x="2690" y="135"/>
                    <a:pt x="2690" y="135"/>
                  </a:cubicBezTo>
                  <a:cubicBezTo>
                    <a:pt x="2689" y="135"/>
                    <a:pt x="2689" y="136"/>
                    <a:pt x="2688" y="136"/>
                  </a:cubicBezTo>
                  <a:cubicBezTo>
                    <a:pt x="2687" y="138"/>
                    <a:pt x="2688" y="141"/>
                    <a:pt x="2690" y="142"/>
                  </a:cubicBezTo>
                  <a:cubicBezTo>
                    <a:pt x="2693" y="144"/>
                    <a:pt x="2693" y="144"/>
                    <a:pt x="2693" y="144"/>
                  </a:cubicBezTo>
                  <a:cubicBezTo>
                    <a:pt x="2742" y="191"/>
                    <a:pt x="2742" y="191"/>
                    <a:pt x="2742" y="191"/>
                  </a:cubicBezTo>
                  <a:cubicBezTo>
                    <a:pt x="2743" y="192"/>
                    <a:pt x="2743" y="192"/>
                    <a:pt x="2743" y="192"/>
                  </a:cubicBezTo>
                  <a:cubicBezTo>
                    <a:pt x="2766" y="206"/>
                    <a:pt x="2766" y="206"/>
                    <a:pt x="2766" y="206"/>
                  </a:cubicBezTo>
                  <a:cubicBezTo>
                    <a:pt x="2768" y="203"/>
                    <a:pt x="2768" y="203"/>
                    <a:pt x="2768" y="203"/>
                  </a:cubicBezTo>
                  <a:cubicBezTo>
                    <a:pt x="2765" y="200"/>
                    <a:pt x="2765" y="200"/>
                    <a:pt x="2765" y="200"/>
                  </a:cubicBezTo>
                  <a:cubicBezTo>
                    <a:pt x="2765" y="201"/>
                    <a:pt x="2764" y="202"/>
                    <a:pt x="2764" y="202"/>
                  </a:cubicBezTo>
                  <a:cubicBezTo>
                    <a:pt x="2764" y="203"/>
                    <a:pt x="2764" y="203"/>
                    <a:pt x="2764" y="203"/>
                  </a:cubicBezTo>
                  <a:cubicBezTo>
                    <a:pt x="2764" y="204"/>
                    <a:pt x="2764" y="204"/>
                    <a:pt x="2765" y="205"/>
                  </a:cubicBezTo>
                  <a:cubicBezTo>
                    <a:pt x="2765" y="205"/>
                    <a:pt x="2765" y="205"/>
                    <a:pt x="2765" y="206"/>
                  </a:cubicBezTo>
                  <a:cubicBezTo>
                    <a:pt x="2766" y="206"/>
                    <a:pt x="2766" y="206"/>
                    <a:pt x="2766" y="206"/>
                  </a:cubicBezTo>
                  <a:cubicBezTo>
                    <a:pt x="2767" y="208"/>
                    <a:pt x="2769" y="209"/>
                    <a:pt x="2771" y="212"/>
                  </a:cubicBezTo>
                  <a:cubicBezTo>
                    <a:pt x="2789" y="228"/>
                    <a:pt x="2841" y="274"/>
                    <a:pt x="2841" y="274"/>
                  </a:cubicBezTo>
                  <a:cubicBezTo>
                    <a:pt x="2841" y="274"/>
                    <a:pt x="2841" y="274"/>
                    <a:pt x="2841" y="274"/>
                  </a:cubicBezTo>
                  <a:cubicBezTo>
                    <a:pt x="2841" y="274"/>
                    <a:pt x="2846" y="277"/>
                    <a:pt x="2850" y="279"/>
                  </a:cubicBezTo>
                  <a:cubicBezTo>
                    <a:pt x="2853" y="281"/>
                    <a:pt x="2855" y="282"/>
                    <a:pt x="2856" y="283"/>
                  </a:cubicBezTo>
                  <a:cubicBezTo>
                    <a:pt x="2857" y="284"/>
                    <a:pt x="2858" y="284"/>
                    <a:pt x="2858" y="284"/>
                  </a:cubicBezTo>
                  <a:cubicBezTo>
                    <a:pt x="2858" y="285"/>
                    <a:pt x="2858" y="285"/>
                    <a:pt x="2858" y="285"/>
                  </a:cubicBezTo>
                  <a:cubicBezTo>
                    <a:pt x="2859" y="285"/>
                    <a:pt x="2859" y="285"/>
                    <a:pt x="2859" y="285"/>
                  </a:cubicBezTo>
                  <a:cubicBezTo>
                    <a:pt x="2860" y="283"/>
                    <a:pt x="2860" y="283"/>
                    <a:pt x="2860" y="283"/>
                  </a:cubicBezTo>
                  <a:cubicBezTo>
                    <a:pt x="2858" y="285"/>
                    <a:pt x="2858" y="285"/>
                    <a:pt x="2858" y="285"/>
                  </a:cubicBezTo>
                  <a:cubicBezTo>
                    <a:pt x="2859" y="285"/>
                    <a:pt x="2859" y="285"/>
                    <a:pt x="2859" y="285"/>
                  </a:cubicBezTo>
                  <a:cubicBezTo>
                    <a:pt x="2860" y="283"/>
                    <a:pt x="2860" y="283"/>
                    <a:pt x="2860" y="283"/>
                  </a:cubicBezTo>
                  <a:cubicBezTo>
                    <a:pt x="2858" y="285"/>
                    <a:pt x="2858" y="285"/>
                    <a:pt x="2858" y="285"/>
                  </a:cubicBezTo>
                  <a:cubicBezTo>
                    <a:pt x="2861" y="282"/>
                    <a:pt x="2861" y="282"/>
                    <a:pt x="2861" y="282"/>
                  </a:cubicBezTo>
                  <a:cubicBezTo>
                    <a:pt x="2858" y="284"/>
                    <a:pt x="2858" y="284"/>
                    <a:pt x="2858" y="284"/>
                  </a:cubicBezTo>
                  <a:cubicBezTo>
                    <a:pt x="2858" y="285"/>
                    <a:pt x="2858" y="285"/>
                    <a:pt x="2858" y="285"/>
                  </a:cubicBezTo>
                  <a:cubicBezTo>
                    <a:pt x="2861" y="282"/>
                    <a:pt x="2861" y="282"/>
                    <a:pt x="2861" y="282"/>
                  </a:cubicBezTo>
                  <a:cubicBezTo>
                    <a:pt x="2858" y="284"/>
                    <a:pt x="2858" y="284"/>
                    <a:pt x="2858" y="284"/>
                  </a:cubicBezTo>
                  <a:cubicBezTo>
                    <a:pt x="2861" y="282"/>
                    <a:pt x="2861" y="282"/>
                    <a:pt x="2861" y="282"/>
                  </a:cubicBezTo>
                  <a:cubicBezTo>
                    <a:pt x="2858" y="283"/>
                    <a:pt x="2858" y="283"/>
                    <a:pt x="2858" y="283"/>
                  </a:cubicBezTo>
                  <a:cubicBezTo>
                    <a:pt x="2858" y="284"/>
                    <a:pt x="2858" y="284"/>
                    <a:pt x="2858" y="284"/>
                  </a:cubicBezTo>
                  <a:cubicBezTo>
                    <a:pt x="2861" y="282"/>
                    <a:pt x="2861" y="282"/>
                    <a:pt x="2861" y="282"/>
                  </a:cubicBezTo>
                  <a:cubicBezTo>
                    <a:pt x="2858" y="283"/>
                    <a:pt x="2858" y="283"/>
                    <a:pt x="2858" y="283"/>
                  </a:cubicBezTo>
                  <a:cubicBezTo>
                    <a:pt x="2861" y="282"/>
                    <a:pt x="2861" y="282"/>
                    <a:pt x="2861" y="282"/>
                  </a:cubicBezTo>
                  <a:cubicBezTo>
                    <a:pt x="2857" y="282"/>
                    <a:pt x="2857" y="282"/>
                    <a:pt x="2857" y="282"/>
                  </a:cubicBezTo>
                  <a:cubicBezTo>
                    <a:pt x="2857" y="283"/>
                    <a:pt x="2858" y="283"/>
                    <a:pt x="2858" y="283"/>
                  </a:cubicBezTo>
                  <a:cubicBezTo>
                    <a:pt x="2861" y="282"/>
                    <a:pt x="2861" y="282"/>
                    <a:pt x="2861" y="282"/>
                  </a:cubicBezTo>
                  <a:cubicBezTo>
                    <a:pt x="2857" y="282"/>
                    <a:pt x="2857" y="282"/>
                    <a:pt x="2857" y="282"/>
                  </a:cubicBezTo>
                  <a:cubicBezTo>
                    <a:pt x="2861" y="282"/>
                    <a:pt x="2861" y="282"/>
                    <a:pt x="2861" y="282"/>
                  </a:cubicBezTo>
                  <a:cubicBezTo>
                    <a:pt x="2858" y="280"/>
                    <a:pt x="2858" y="280"/>
                    <a:pt x="2858" y="280"/>
                  </a:cubicBezTo>
                  <a:cubicBezTo>
                    <a:pt x="2857" y="281"/>
                    <a:pt x="2857" y="281"/>
                    <a:pt x="2857" y="282"/>
                  </a:cubicBezTo>
                  <a:cubicBezTo>
                    <a:pt x="2861" y="282"/>
                    <a:pt x="2861" y="282"/>
                    <a:pt x="2861" y="282"/>
                  </a:cubicBezTo>
                  <a:cubicBezTo>
                    <a:pt x="2858" y="280"/>
                    <a:pt x="2858" y="280"/>
                    <a:pt x="2858" y="280"/>
                  </a:cubicBezTo>
                  <a:cubicBezTo>
                    <a:pt x="2857" y="281"/>
                    <a:pt x="2857" y="284"/>
                    <a:pt x="2859" y="285"/>
                  </a:cubicBezTo>
                  <a:cubicBezTo>
                    <a:pt x="2859" y="285"/>
                    <a:pt x="2863" y="289"/>
                    <a:pt x="2870" y="295"/>
                  </a:cubicBezTo>
                  <a:cubicBezTo>
                    <a:pt x="2881" y="304"/>
                    <a:pt x="2896" y="318"/>
                    <a:pt x="2909" y="330"/>
                  </a:cubicBezTo>
                  <a:cubicBezTo>
                    <a:pt x="2916" y="335"/>
                    <a:pt x="2921" y="341"/>
                    <a:pt x="2926" y="344"/>
                  </a:cubicBezTo>
                  <a:cubicBezTo>
                    <a:pt x="2928" y="346"/>
                    <a:pt x="2929" y="348"/>
                    <a:pt x="2930" y="349"/>
                  </a:cubicBezTo>
                  <a:cubicBezTo>
                    <a:pt x="2931" y="349"/>
                    <a:pt x="2931" y="350"/>
                    <a:pt x="2932" y="350"/>
                  </a:cubicBezTo>
                  <a:cubicBezTo>
                    <a:pt x="2932" y="350"/>
                    <a:pt x="2932" y="350"/>
                    <a:pt x="2932" y="350"/>
                  </a:cubicBezTo>
                  <a:cubicBezTo>
                    <a:pt x="2932" y="350"/>
                    <a:pt x="2932" y="350"/>
                    <a:pt x="2932" y="350"/>
                  </a:cubicBezTo>
                  <a:cubicBezTo>
                    <a:pt x="2934" y="349"/>
                    <a:pt x="2934" y="349"/>
                    <a:pt x="2934" y="349"/>
                  </a:cubicBezTo>
                  <a:cubicBezTo>
                    <a:pt x="2932" y="350"/>
                    <a:pt x="2932" y="350"/>
                    <a:pt x="2932" y="350"/>
                  </a:cubicBezTo>
                  <a:cubicBezTo>
                    <a:pt x="2932" y="350"/>
                    <a:pt x="2932" y="350"/>
                    <a:pt x="2932" y="350"/>
                  </a:cubicBezTo>
                  <a:cubicBezTo>
                    <a:pt x="2934" y="349"/>
                    <a:pt x="2934" y="349"/>
                    <a:pt x="2934" y="349"/>
                  </a:cubicBezTo>
                  <a:cubicBezTo>
                    <a:pt x="2932" y="350"/>
                    <a:pt x="2932" y="350"/>
                    <a:pt x="2932" y="350"/>
                  </a:cubicBezTo>
                  <a:cubicBezTo>
                    <a:pt x="2935" y="348"/>
                    <a:pt x="2935" y="348"/>
                    <a:pt x="2935" y="348"/>
                  </a:cubicBezTo>
                  <a:cubicBezTo>
                    <a:pt x="2931" y="350"/>
                    <a:pt x="2931" y="350"/>
                    <a:pt x="2931" y="350"/>
                  </a:cubicBezTo>
                  <a:cubicBezTo>
                    <a:pt x="2932" y="350"/>
                    <a:pt x="2932" y="350"/>
                    <a:pt x="2932" y="350"/>
                  </a:cubicBezTo>
                  <a:cubicBezTo>
                    <a:pt x="2935" y="348"/>
                    <a:pt x="2935" y="348"/>
                    <a:pt x="2935" y="348"/>
                  </a:cubicBezTo>
                  <a:cubicBezTo>
                    <a:pt x="2931" y="350"/>
                    <a:pt x="2931" y="350"/>
                    <a:pt x="2931" y="350"/>
                  </a:cubicBezTo>
                  <a:cubicBezTo>
                    <a:pt x="2935" y="348"/>
                    <a:pt x="2935" y="348"/>
                    <a:pt x="2935" y="348"/>
                  </a:cubicBezTo>
                  <a:cubicBezTo>
                    <a:pt x="2931" y="348"/>
                    <a:pt x="2931" y="348"/>
                    <a:pt x="2931" y="348"/>
                  </a:cubicBezTo>
                  <a:cubicBezTo>
                    <a:pt x="2931" y="349"/>
                    <a:pt x="2931" y="349"/>
                    <a:pt x="2931" y="350"/>
                  </a:cubicBezTo>
                  <a:cubicBezTo>
                    <a:pt x="2935" y="348"/>
                    <a:pt x="2935" y="348"/>
                    <a:pt x="2935" y="348"/>
                  </a:cubicBezTo>
                  <a:cubicBezTo>
                    <a:pt x="2931" y="348"/>
                    <a:pt x="2931" y="348"/>
                    <a:pt x="2931" y="348"/>
                  </a:cubicBezTo>
                  <a:cubicBezTo>
                    <a:pt x="2935" y="348"/>
                    <a:pt x="2935" y="348"/>
                    <a:pt x="2935" y="348"/>
                  </a:cubicBezTo>
                  <a:cubicBezTo>
                    <a:pt x="2932" y="345"/>
                    <a:pt x="2932" y="345"/>
                    <a:pt x="2932" y="345"/>
                  </a:cubicBezTo>
                  <a:cubicBezTo>
                    <a:pt x="2931" y="346"/>
                    <a:pt x="2931" y="347"/>
                    <a:pt x="2931" y="348"/>
                  </a:cubicBezTo>
                  <a:cubicBezTo>
                    <a:pt x="2931" y="349"/>
                    <a:pt x="2931" y="350"/>
                    <a:pt x="2932" y="350"/>
                  </a:cubicBezTo>
                  <a:cubicBezTo>
                    <a:pt x="2932" y="351"/>
                    <a:pt x="2932" y="351"/>
                    <a:pt x="2932" y="351"/>
                  </a:cubicBezTo>
                  <a:cubicBezTo>
                    <a:pt x="2933" y="351"/>
                    <a:pt x="2933" y="352"/>
                    <a:pt x="2933" y="352"/>
                  </a:cubicBezTo>
                  <a:cubicBezTo>
                    <a:pt x="2934" y="353"/>
                    <a:pt x="2936" y="354"/>
                    <a:pt x="2938" y="355"/>
                  </a:cubicBezTo>
                  <a:cubicBezTo>
                    <a:pt x="2941" y="357"/>
                    <a:pt x="2945" y="359"/>
                    <a:pt x="2948" y="361"/>
                  </a:cubicBezTo>
                  <a:cubicBezTo>
                    <a:pt x="2950" y="362"/>
                    <a:pt x="2951" y="363"/>
                    <a:pt x="2952" y="363"/>
                  </a:cubicBezTo>
                  <a:cubicBezTo>
                    <a:pt x="2953" y="364"/>
                    <a:pt x="2953" y="364"/>
                    <a:pt x="2953" y="364"/>
                  </a:cubicBezTo>
                  <a:cubicBezTo>
                    <a:pt x="2953" y="364"/>
                    <a:pt x="2953" y="364"/>
                    <a:pt x="2953" y="364"/>
                  </a:cubicBezTo>
                  <a:cubicBezTo>
                    <a:pt x="2955" y="363"/>
                    <a:pt x="2955" y="363"/>
                    <a:pt x="2955" y="363"/>
                  </a:cubicBezTo>
                  <a:cubicBezTo>
                    <a:pt x="2953" y="364"/>
                    <a:pt x="2953" y="364"/>
                    <a:pt x="2953" y="364"/>
                  </a:cubicBezTo>
                  <a:cubicBezTo>
                    <a:pt x="2953" y="364"/>
                    <a:pt x="2953" y="364"/>
                    <a:pt x="2953" y="364"/>
                  </a:cubicBezTo>
                  <a:cubicBezTo>
                    <a:pt x="2955" y="363"/>
                    <a:pt x="2955" y="363"/>
                    <a:pt x="2955" y="363"/>
                  </a:cubicBezTo>
                  <a:cubicBezTo>
                    <a:pt x="2953" y="364"/>
                    <a:pt x="2953" y="364"/>
                    <a:pt x="2953" y="364"/>
                  </a:cubicBezTo>
                  <a:cubicBezTo>
                    <a:pt x="2956" y="361"/>
                    <a:pt x="2956" y="361"/>
                    <a:pt x="2956" y="361"/>
                  </a:cubicBezTo>
                  <a:cubicBezTo>
                    <a:pt x="2953" y="363"/>
                    <a:pt x="2953" y="363"/>
                    <a:pt x="2953" y="363"/>
                  </a:cubicBezTo>
                  <a:cubicBezTo>
                    <a:pt x="2953" y="364"/>
                    <a:pt x="2953" y="364"/>
                    <a:pt x="2953" y="364"/>
                  </a:cubicBezTo>
                  <a:cubicBezTo>
                    <a:pt x="2956" y="361"/>
                    <a:pt x="2956" y="361"/>
                    <a:pt x="2956" y="361"/>
                  </a:cubicBezTo>
                  <a:cubicBezTo>
                    <a:pt x="2953" y="363"/>
                    <a:pt x="2953" y="363"/>
                    <a:pt x="2953" y="363"/>
                  </a:cubicBezTo>
                  <a:cubicBezTo>
                    <a:pt x="2956" y="361"/>
                    <a:pt x="2956" y="361"/>
                    <a:pt x="2956" y="361"/>
                  </a:cubicBezTo>
                  <a:cubicBezTo>
                    <a:pt x="2952" y="363"/>
                    <a:pt x="2952" y="363"/>
                    <a:pt x="2952" y="363"/>
                  </a:cubicBezTo>
                  <a:cubicBezTo>
                    <a:pt x="2953" y="363"/>
                    <a:pt x="2953" y="363"/>
                    <a:pt x="2953" y="363"/>
                  </a:cubicBezTo>
                  <a:cubicBezTo>
                    <a:pt x="2956" y="361"/>
                    <a:pt x="2956" y="361"/>
                    <a:pt x="2956" y="361"/>
                  </a:cubicBezTo>
                  <a:cubicBezTo>
                    <a:pt x="2952" y="363"/>
                    <a:pt x="2952" y="363"/>
                    <a:pt x="2952" y="363"/>
                  </a:cubicBezTo>
                  <a:cubicBezTo>
                    <a:pt x="2956" y="361"/>
                    <a:pt x="2956" y="361"/>
                    <a:pt x="2956" y="361"/>
                  </a:cubicBezTo>
                  <a:cubicBezTo>
                    <a:pt x="2952" y="361"/>
                    <a:pt x="2952" y="361"/>
                    <a:pt x="2952" y="361"/>
                  </a:cubicBezTo>
                  <a:cubicBezTo>
                    <a:pt x="2952" y="362"/>
                    <a:pt x="2952" y="362"/>
                    <a:pt x="2952" y="363"/>
                  </a:cubicBezTo>
                  <a:cubicBezTo>
                    <a:pt x="2956" y="361"/>
                    <a:pt x="2956" y="361"/>
                    <a:pt x="2956" y="361"/>
                  </a:cubicBezTo>
                  <a:cubicBezTo>
                    <a:pt x="2952" y="361"/>
                    <a:pt x="2952" y="361"/>
                    <a:pt x="2952" y="361"/>
                  </a:cubicBezTo>
                  <a:cubicBezTo>
                    <a:pt x="2956" y="361"/>
                    <a:pt x="2956" y="361"/>
                    <a:pt x="2956" y="361"/>
                  </a:cubicBezTo>
                  <a:cubicBezTo>
                    <a:pt x="2953" y="359"/>
                    <a:pt x="2953" y="359"/>
                    <a:pt x="2953" y="359"/>
                  </a:cubicBezTo>
                  <a:cubicBezTo>
                    <a:pt x="2952" y="360"/>
                    <a:pt x="2952" y="360"/>
                    <a:pt x="2952" y="361"/>
                  </a:cubicBezTo>
                  <a:cubicBezTo>
                    <a:pt x="2952" y="362"/>
                    <a:pt x="2952" y="362"/>
                    <a:pt x="2952" y="363"/>
                  </a:cubicBezTo>
                  <a:cubicBezTo>
                    <a:pt x="2953" y="363"/>
                    <a:pt x="2953" y="364"/>
                    <a:pt x="2953" y="364"/>
                  </a:cubicBezTo>
                  <a:cubicBezTo>
                    <a:pt x="2953" y="364"/>
                    <a:pt x="2954" y="365"/>
                    <a:pt x="2954" y="365"/>
                  </a:cubicBezTo>
                  <a:cubicBezTo>
                    <a:pt x="2956" y="367"/>
                    <a:pt x="2959" y="371"/>
                    <a:pt x="2963" y="374"/>
                  </a:cubicBezTo>
                  <a:cubicBezTo>
                    <a:pt x="2969" y="380"/>
                    <a:pt x="2976" y="386"/>
                    <a:pt x="2982" y="391"/>
                  </a:cubicBezTo>
                  <a:cubicBezTo>
                    <a:pt x="2984" y="394"/>
                    <a:pt x="2987" y="396"/>
                    <a:pt x="2989" y="398"/>
                  </a:cubicBezTo>
                  <a:cubicBezTo>
                    <a:pt x="2990" y="399"/>
                    <a:pt x="2990" y="400"/>
                    <a:pt x="2991" y="400"/>
                  </a:cubicBezTo>
                  <a:cubicBezTo>
                    <a:pt x="2991" y="400"/>
                    <a:pt x="2991" y="400"/>
                    <a:pt x="2991" y="400"/>
                  </a:cubicBezTo>
                  <a:cubicBezTo>
                    <a:pt x="2992" y="399"/>
                    <a:pt x="2992" y="399"/>
                    <a:pt x="2992" y="399"/>
                  </a:cubicBezTo>
                  <a:cubicBezTo>
                    <a:pt x="2991" y="400"/>
                    <a:pt x="2991" y="400"/>
                    <a:pt x="2991" y="400"/>
                  </a:cubicBezTo>
                  <a:cubicBezTo>
                    <a:pt x="2991" y="400"/>
                    <a:pt x="2991" y="400"/>
                    <a:pt x="2991" y="400"/>
                  </a:cubicBezTo>
                  <a:cubicBezTo>
                    <a:pt x="2992" y="399"/>
                    <a:pt x="2992" y="399"/>
                    <a:pt x="2992" y="399"/>
                  </a:cubicBezTo>
                  <a:cubicBezTo>
                    <a:pt x="2991" y="400"/>
                    <a:pt x="2991" y="400"/>
                    <a:pt x="2991" y="400"/>
                  </a:cubicBezTo>
                  <a:cubicBezTo>
                    <a:pt x="2994" y="398"/>
                    <a:pt x="2994" y="398"/>
                    <a:pt x="2994" y="398"/>
                  </a:cubicBezTo>
                  <a:cubicBezTo>
                    <a:pt x="2991" y="400"/>
                    <a:pt x="2991" y="400"/>
                    <a:pt x="2991" y="400"/>
                  </a:cubicBezTo>
                  <a:cubicBezTo>
                    <a:pt x="2991" y="400"/>
                    <a:pt x="2991" y="400"/>
                    <a:pt x="2991" y="400"/>
                  </a:cubicBezTo>
                  <a:cubicBezTo>
                    <a:pt x="2994" y="398"/>
                    <a:pt x="2994" y="398"/>
                    <a:pt x="2994" y="398"/>
                  </a:cubicBezTo>
                  <a:cubicBezTo>
                    <a:pt x="2991" y="400"/>
                    <a:pt x="2991" y="400"/>
                    <a:pt x="2991" y="400"/>
                  </a:cubicBezTo>
                  <a:cubicBezTo>
                    <a:pt x="2994" y="398"/>
                    <a:pt x="2994" y="398"/>
                    <a:pt x="2994" y="398"/>
                  </a:cubicBezTo>
                  <a:cubicBezTo>
                    <a:pt x="2990" y="398"/>
                    <a:pt x="2990" y="398"/>
                    <a:pt x="2990" y="398"/>
                  </a:cubicBezTo>
                  <a:cubicBezTo>
                    <a:pt x="2990" y="399"/>
                    <a:pt x="2991" y="400"/>
                    <a:pt x="2991" y="400"/>
                  </a:cubicBezTo>
                  <a:cubicBezTo>
                    <a:pt x="2994" y="398"/>
                    <a:pt x="2994" y="398"/>
                    <a:pt x="2994" y="398"/>
                  </a:cubicBezTo>
                  <a:cubicBezTo>
                    <a:pt x="2990" y="398"/>
                    <a:pt x="2990" y="398"/>
                    <a:pt x="2990" y="398"/>
                  </a:cubicBezTo>
                  <a:cubicBezTo>
                    <a:pt x="2994" y="398"/>
                    <a:pt x="2994" y="398"/>
                    <a:pt x="2994" y="398"/>
                  </a:cubicBezTo>
                  <a:cubicBezTo>
                    <a:pt x="2991" y="396"/>
                    <a:pt x="2991" y="396"/>
                    <a:pt x="2991" y="396"/>
                  </a:cubicBezTo>
                  <a:cubicBezTo>
                    <a:pt x="2990" y="397"/>
                    <a:pt x="2990" y="398"/>
                    <a:pt x="2990" y="398"/>
                  </a:cubicBezTo>
                  <a:cubicBezTo>
                    <a:pt x="2994" y="398"/>
                    <a:pt x="2994" y="398"/>
                    <a:pt x="2994" y="398"/>
                  </a:cubicBezTo>
                  <a:cubicBezTo>
                    <a:pt x="2991" y="396"/>
                    <a:pt x="2991" y="396"/>
                    <a:pt x="2991" y="396"/>
                  </a:cubicBezTo>
                  <a:cubicBezTo>
                    <a:pt x="2990" y="398"/>
                    <a:pt x="2990" y="400"/>
                    <a:pt x="2992" y="402"/>
                  </a:cubicBezTo>
                  <a:cubicBezTo>
                    <a:pt x="3009" y="412"/>
                    <a:pt x="3009" y="412"/>
                    <a:pt x="3009" y="412"/>
                  </a:cubicBezTo>
                  <a:cubicBezTo>
                    <a:pt x="3012" y="409"/>
                    <a:pt x="3012" y="409"/>
                    <a:pt x="3012" y="409"/>
                  </a:cubicBezTo>
                  <a:cubicBezTo>
                    <a:pt x="3009" y="406"/>
                    <a:pt x="3009" y="406"/>
                    <a:pt x="3009" y="406"/>
                  </a:cubicBezTo>
                  <a:cubicBezTo>
                    <a:pt x="3008" y="407"/>
                    <a:pt x="3008" y="407"/>
                    <a:pt x="3008" y="408"/>
                  </a:cubicBezTo>
                  <a:cubicBezTo>
                    <a:pt x="3008" y="408"/>
                    <a:pt x="3008" y="409"/>
                    <a:pt x="3008" y="409"/>
                  </a:cubicBezTo>
                  <a:cubicBezTo>
                    <a:pt x="3008" y="410"/>
                    <a:pt x="3008" y="410"/>
                    <a:pt x="3008" y="411"/>
                  </a:cubicBezTo>
                  <a:cubicBezTo>
                    <a:pt x="3008" y="411"/>
                    <a:pt x="3008" y="411"/>
                    <a:pt x="3008" y="412"/>
                  </a:cubicBezTo>
                  <a:cubicBezTo>
                    <a:pt x="3009" y="412"/>
                    <a:pt x="3009" y="412"/>
                    <a:pt x="3009" y="412"/>
                  </a:cubicBezTo>
                  <a:cubicBezTo>
                    <a:pt x="3010" y="413"/>
                    <a:pt x="3012" y="415"/>
                    <a:pt x="3014" y="417"/>
                  </a:cubicBezTo>
                  <a:cubicBezTo>
                    <a:pt x="3021" y="424"/>
                    <a:pt x="3035" y="436"/>
                    <a:pt x="3048" y="447"/>
                  </a:cubicBezTo>
                  <a:cubicBezTo>
                    <a:pt x="3054" y="453"/>
                    <a:pt x="3060" y="458"/>
                    <a:pt x="3064" y="462"/>
                  </a:cubicBezTo>
                  <a:cubicBezTo>
                    <a:pt x="3066" y="463"/>
                    <a:pt x="3068" y="465"/>
                    <a:pt x="3069" y="466"/>
                  </a:cubicBezTo>
                  <a:cubicBezTo>
                    <a:pt x="3069" y="466"/>
                    <a:pt x="3070" y="467"/>
                    <a:pt x="3070" y="467"/>
                  </a:cubicBezTo>
                  <a:cubicBezTo>
                    <a:pt x="3071" y="467"/>
                    <a:pt x="3071" y="467"/>
                    <a:pt x="3071" y="467"/>
                  </a:cubicBezTo>
                  <a:cubicBezTo>
                    <a:pt x="3071" y="467"/>
                    <a:pt x="3071" y="467"/>
                    <a:pt x="3071" y="467"/>
                  </a:cubicBezTo>
                  <a:cubicBezTo>
                    <a:pt x="3073" y="465"/>
                    <a:pt x="3073" y="465"/>
                    <a:pt x="3073" y="465"/>
                  </a:cubicBezTo>
                  <a:cubicBezTo>
                    <a:pt x="3071" y="467"/>
                    <a:pt x="3071" y="467"/>
                    <a:pt x="3071" y="467"/>
                  </a:cubicBezTo>
                  <a:cubicBezTo>
                    <a:pt x="3071" y="467"/>
                    <a:pt x="3071" y="467"/>
                    <a:pt x="3071" y="467"/>
                  </a:cubicBezTo>
                  <a:cubicBezTo>
                    <a:pt x="3073" y="465"/>
                    <a:pt x="3073" y="465"/>
                    <a:pt x="3073" y="465"/>
                  </a:cubicBezTo>
                  <a:cubicBezTo>
                    <a:pt x="3071" y="467"/>
                    <a:pt x="3071" y="467"/>
                    <a:pt x="3071" y="467"/>
                  </a:cubicBezTo>
                  <a:cubicBezTo>
                    <a:pt x="3073" y="465"/>
                    <a:pt x="3073" y="465"/>
                    <a:pt x="3073" y="465"/>
                  </a:cubicBezTo>
                  <a:cubicBezTo>
                    <a:pt x="3070" y="467"/>
                    <a:pt x="3070" y="467"/>
                    <a:pt x="3070" y="467"/>
                  </a:cubicBezTo>
                  <a:cubicBezTo>
                    <a:pt x="3071" y="467"/>
                    <a:pt x="3071" y="467"/>
                    <a:pt x="3071" y="467"/>
                  </a:cubicBezTo>
                  <a:cubicBezTo>
                    <a:pt x="3073" y="465"/>
                    <a:pt x="3073" y="465"/>
                    <a:pt x="3073" y="465"/>
                  </a:cubicBezTo>
                  <a:cubicBezTo>
                    <a:pt x="3070" y="467"/>
                    <a:pt x="3070" y="467"/>
                    <a:pt x="3070" y="467"/>
                  </a:cubicBezTo>
                  <a:cubicBezTo>
                    <a:pt x="3073" y="465"/>
                    <a:pt x="3073" y="465"/>
                    <a:pt x="3073" y="465"/>
                  </a:cubicBezTo>
                  <a:cubicBezTo>
                    <a:pt x="3070" y="467"/>
                    <a:pt x="3070" y="467"/>
                    <a:pt x="3070" y="467"/>
                  </a:cubicBezTo>
                  <a:cubicBezTo>
                    <a:pt x="3070" y="467"/>
                    <a:pt x="3070" y="467"/>
                    <a:pt x="3070" y="467"/>
                  </a:cubicBezTo>
                  <a:cubicBezTo>
                    <a:pt x="3073" y="465"/>
                    <a:pt x="3073" y="465"/>
                    <a:pt x="3073" y="465"/>
                  </a:cubicBezTo>
                  <a:cubicBezTo>
                    <a:pt x="3070" y="467"/>
                    <a:pt x="3070" y="467"/>
                    <a:pt x="3070" y="467"/>
                  </a:cubicBezTo>
                  <a:cubicBezTo>
                    <a:pt x="3073" y="465"/>
                    <a:pt x="3073" y="465"/>
                    <a:pt x="3073" y="465"/>
                  </a:cubicBezTo>
                  <a:cubicBezTo>
                    <a:pt x="3070" y="467"/>
                    <a:pt x="3070" y="467"/>
                    <a:pt x="3070" y="467"/>
                  </a:cubicBezTo>
                  <a:cubicBezTo>
                    <a:pt x="3070" y="467"/>
                    <a:pt x="3070" y="467"/>
                    <a:pt x="3070" y="467"/>
                  </a:cubicBezTo>
                  <a:cubicBezTo>
                    <a:pt x="3073" y="465"/>
                    <a:pt x="3073" y="465"/>
                    <a:pt x="3073" y="465"/>
                  </a:cubicBezTo>
                  <a:cubicBezTo>
                    <a:pt x="3070" y="467"/>
                    <a:pt x="3070" y="467"/>
                    <a:pt x="3070" y="467"/>
                  </a:cubicBezTo>
                  <a:cubicBezTo>
                    <a:pt x="3070" y="467"/>
                    <a:pt x="3071" y="468"/>
                    <a:pt x="3071" y="468"/>
                  </a:cubicBezTo>
                  <a:cubicBezTo>
                    <a:pt x="3090" y="479"/>
                    <a:pt x="3090" y="479"/>
                    <a:pt x="3090" y="479"/>
                  </a:cubicBezTo>
                  <a:cubicBezTo>
                    <a:pt x="3148" y="532"/>
                    <a:pt x="3148" y="532"/>
                    <a:pt x="3148" y="532"/>
                  </a:cubicBezTo>
                  <a:cubicBezTo>
                    <a:pt x="3149" y="533"/>
                    <a:pt x="3149" y="533"/>
                    <a:pt x="3149" y="533"/>
                  </a:cubicBezTo>
                  <a:cubicBezTo>
                    <a:pt x="3169" y="545"/>
                    <a:pt x="3169" y="545"/>
                    <a:pt x="3169" y="545"/>
                  </a:cubicBezTo>
                  <a:cubicBezTo>
                    <a:pt x="3171" y="542"/>
                    <a:pt x="3171" y="542"/>
                    <a:pt x="3171" y="542"/>
                  </a:cubicBezTo>
                  <a:cubicBezTo>
                    <a:pt x="3168" y="539"/>
                    <a:pt x="3168" y="539"/>
                    <a:pt x="3168" y="539"/>
                  </a:cubicBezTo>
                  <a:cubicBezTo>
                    <a:pt x="3167" y="540"/>
                    <a:pt x="3167" y="541"/>
                    <a:pt x="3167" y="542"/>
                  </a:cubicBezTo>
                  <a:cubicBezTo>
                    <a:pt x="3167" y="543"/>
                    <a:pt x="3168" y="544"/>
                    <a:pt x="3168" y="544"/>
                  </a:cubicBezTo>
                  <a:cubicBezTo>
                    <a:pt x="3168" y="545"/>
                    <a:pt x="3168" y="545"/>
                    <a:pt x="3169" y="545"/>
                  </a:cubicBezTo>
                  <a:cubicBezTo>
                    <a:pt x="3169" y="546"/>
                    <a:pt x="3170" y="546"/>
                    <a:pt x="3170" y="547"/>
                  </a:cubicBezTo>
                  <a:cubicBezTo>
                    <a:pt x="3173" y="550"/>
                    <a:pt x="3178" y="554"/>
                    <a:pt x="3185" y="560"/>
                  </a:cubicBezTo>
                  <a:cubicBezTo>
                    <a:pt x="3194" y="568"/>
                    <a:pt x="3206" y="578"/>
                    <a:pt x="3215" y="587"/>
                  </a:cubicBezTo>
                  <a:cubicBezTo>
                    <a:pt x="3220" y="591"/>
                    <a:pt x="3224" y="595"/>
                    <a:pt x="3227" y="598"/>
                  </a:cubicBezTo>
                  <a:cubicBezTo>
                    <a:pt x="3228" y="599"/>
                    <a:pt x="3229" y="600"/>
                    <a:pt x="3230" y="601"/>
                  </a:cubicBezTo>
                  <a:cubicBezTo>
                    <a:pt x="3230" y="602"/>
                    <a:pt x="3231" y="602"/>
                    <a:pt x="3231" y="602"/>
                  </a:cubicBezTo>
                  <a:cubicBezTo>
                    <a:pt x="3231" y="602"/>
                    <a:pt x="3231" y="602"/>
                    <a:pt x="3231" y="602"/>
                  </a:cubicBezTo>
                  <a:cubicBezTo>
                    <a:pt x="3232" y="601"/>
                    <a:pt x="3232" y="601"/>
                    <a:pt x="3232" y="601"/>
                  </a:cubicBezTo>
                  <a:cubicBezTo>
                    <a:pt x="3231" y="602"/>
                    <a:pt x="3231" y="602"/>
                    <a:pt x="3231" y="602"/>
                  </a:cubicBezTo>
                  <a:cubicBezTo>
                    <a:pt x="3231" y="602"/>
                    <a:pt x="3231" y="602"/>
                    <a:pt x="3231" y="602"/>
                  </a:cubicBezTo>
                  <a:cubicBezTo>
                    <a:pt x="3232" y="601"/>
                    <a:pt x="3232" y="601"/>
                    <a:pt x="3232" y="601"/>
                  </a:cubicBezTo>
                  <a:cubicBezTo>
                    <a:pt x="3231" y="602"/>
                    <a:pt x="3231" y="602"/>
                    <a:pt x="3231" y="602"/>
                  </a:cubicBezTo>
                  <a:cubicBezTo>
                    <a:pt x="3234" y="600"/>
                    <a:pt x="3234" y="600"/>
                    <a:pt x="3234" y="600"/>
                  </a:cubicBezTo>
                  <a:cubicBezTo>
                    <a:pt x="3230" y="600"/>
                    <a:pt x="3230" y="600"/>
                    <a:pt x="3230" y="600"/>
                  </a:cubicBezTo>
                  <a:cubicBezTo>
                    <a:pt x="3230" y="601"/>
                    <a:pt x="3231" y="602"/>
                    <a:pt x="3231" y="602"/>
                  </a:cubicBezTo>
                  <a:cubicBezTo>
                    <a:pt x="3234" y="600"/>
                    <a:pt x="3234" y="600"/>
                    <a:pt x="3234" y="600"/>
                  </a:cubicBezTo>
                  <a:cubicBezTo>
                    <a:pt x="3230" y="600"/>
                    <a:pt x="3230" y="600"/>
                    <a:pt x="3230" y="600"/>
                  </a:cubicBezTo>
                  <a:cubicBezTo>
                    <a:pt x="3234" y="600"/>
                    <a:pt x="3234" y="600"/>
                    <a:pt x="3234" y="600"/>
                  </a:cubicBezTo>
                  <a:cubicBezTo>
                    <a:pt x="3231" y="598"/>
                    <a:pt x="3231" y="598"/>
                    <a:pt x="3231" y="598"/>
                  </a:cubicBezTo>
                  <a:cubicBezTo>
                    <a:pt x="3230" y="599"/>
                    <a:pt x="3230" y="600"/>
                    <a:pt x="3230" y="600"/>
                  </a:cubicBezTo>
                  <a:cubicBezTo>
                    <a:pt x="3234" y="600"/>
                    <a:pt x="3234" y="600"/>
                    <a:pt x="3234" y="600"/>
                  </a:cubicBezTo>
                  <a:cubicBezTo>
                    <a:pt x="3231" y="598"/>
                    <a:pt x="3231" y="598"/>
                    <a:pt x="3231" y="598"/>
                  </a:cubicBezTo>
                  <a:cubicBezTo>
                    <a:pt x="3234" y="601"/>
                    <a:pt x="3234" y="601"/>
                    <a:pt x="3234" y="601"/>
                  </a:cubicBezTo>
                  <a:cubicBezTo>
                    <a:pt x="3231" y="598"/>
                    <a:pt x="3231" y="598"/>
                    <a:pt x="3231" y="598"/>
                  </a:cubicBezTo>
                  <a:cubicBezTo>
                    <a:pt x="3231" y="599"/>
                    <a:pt x="3230" y="600"/>
                    <a:pt x="3230" y="601"/>
                  </a:cubicBezTo>
                  <a:cubicBezTo>
                    <a:pt x="3230" y="602"/>
                    <a:pt x="3231" y="602"/>
                    <a:pt x="3231" y="603"/>
                  </a:cubicBezTo>
                  <a:cubicBezTo>
                    <a:pt x="3231" y="603"/>
                    <a:pt x="3231" y="603"/>
                    <a:pt x="3232" y="604"/>
                  </a:cubicBezTo>
                  <a:cubicBezTo>
                    <a:pt x="3232" y="604"/>
                    <a:pt x="3232" y="604"/>
                    <a:pt x="3233" y="604"/>
                  </a:cubicBezTo>
                  <a:cubicBezTo>
                    <a:pt x="3234" y="605"/>
                    <a:pt x="3235" y="606"/>
                    <a:pt x="3237" y="607"/>
                  </a:cubicBezTo>
                  <a:cubicBezTo>
                    <a:pt x="3240" y="609"/>
                    <a:pt x="3244" y="611"/>
                    <a:pt x="3247" y="613"/>
                  </a:cubicBezTo>
                  <a:cubicBezTo>
                    <a:pt x="3249" y="614"/>
                    <a:pt x="3250" y="615"/>
                    <a:pt x="3251" y="615"/>
                  </a:cubicBezTo>
                  <a:cubicBezTo>
                    <a:pt x="3251" y="615"/>
                    <a:pt x="3251" y="616"/>
                    <a:pt x="3251" y="616"/>
                  </a:cubicBezTo>
                  <a:cubicBezTo>
                    <a:pt x="3251" y="616"/>
                    <a:pt x="3251" y="616"/>
                    <a:pt x="3251" y="616"/>
                  </a:cubicBezTo>
                  <a:cubicBezTo>
                    <a:pt x="3251" y="616"/>
                    <a:pt x="3251" y="616"/>
                    <a:pt x="3251" y="616"/>
                  </a:cubicBezTo>
                  <a:cubicBezTo>
                    <a:pt x="3251" y="616"/>
                    <a:pt x="3251" y="616"/>
                    <a:pt x="3251" y="616"/>
                  </a:cubicBezTo>
                  <a:cubicBezTo>
                    <a:pt x="3251" y="616"/>
                    <a:pt x="3251" y="616"/>
                    <a:pt x="3251" y="616"/>
                  </a:cubicBezTo>
                  <a:cubicBezTo>
                    <a:pt x="3251" y="616"/>
                    <a:pt x="3251" y="616"/>
                    <a:pt x="3251" y="616"/>
                  </a:cubicBezTo>
                  <a:cubicBezTo>
                    <a:pt x="3253" y="614"/>
                    <a:pt x="3253" y="614"/>
                    <a:pt x="3253" y="614"/>
                  </a:cubicBezTo>
                  <a:cubicBezTo>
                    <a:pt x="3251" y="615"/>
                    <a:pt x="3251" y="615"/>
                    <a:pt x="3251" y="615"/>
                  </a:cubicBezTo>
                  <a:cubicBezTo>
                    <a:pt x="3251" y="616"/>
                    <a:pt x="3251" y="616"/>
                    <a:pt x="3251" y="616"/>
                  </a:cubicBezTo>
                  <a:cubicBezTo>
                    <a:pt x="3253" y="614"/>
                    <a:pt x="3253" y="614"/>
                    <a:pt x="3253" y="614"/>
                  </a:cubicBezTo>
                  <a:cubicBezTo>
                    <a:pt x="3251" y="615"/>
                    <a:pt x="3251" y="615"/>
                    <a:pt x="3251" y="615"/>
                  </a:cubicBezTo>
                  <a:cubicBezTo>
                    <a:pt x="3254" y="613"/>
                    <a:pt x="3254" y="613"/>
                    <a:pt x="3254" y="613"/>
                  </a:cubicBezTo>
                  <a:cubicBezTo>
                    <a:pt x="3251" y="615"/>
                    <a:pt x="3251" y="615"/>
                    <a:pt x="3251" y="615"/>
                  </a:cubicBezTo>
                  <a:cubicBezTo>
                    <a:pt x="3251" y="615"/>
                    <a:pt x="3251" y="615"/>
                    <a:pt x="3251" y="615"/>
                  </a:cubicBezTo>
                  <a:cubicBezTo>
                    <a:pt x="3254" y="613"/>
                    <a:pt x="3254" y="613"/>
                    <a:pt x="3254" y="613"/>
                  </a:cubicBezTo>
                  <a:cubicBezTo>
                    <a:pt x="3251" y="615"/>
                    <a:pt x="3251" y="615"/>
                    <a:pt x="3251" y="615"/>
                  </a:cubicBezTo>
                  <a:cubicBezTo>
                    <a:pt x="3254" y="613"/>
                    <a:pt x="3254" y="613"/>
                    <a:pt x="3254" y="613"/>
                  </a:cubicBezTo>
                  <a:cubicBezTo>
                    <a:pt x="3250" y="613"/>
                    <a:pt x="3250" y="613"/>
                    <a:pt x="3250" y="613"/>
                  </a:cubicBezTo>
                  <a:cubicBezTo>
                    <a:pt x="3250" y="614"/>
                    <a:pt x="3251" y="614"/>
                    <a:pt x="3251" y="615"/>
                  </a:cubicBezTo>
                  <a:cubicBezTo>
                    <a:pt x="3254" y="613"/>
                    <a:pt x="3254" y="613"/>
                    <a:pt x="3254" y="613"/>
                  </a:cubicBezTo>
                  <a:cubicBezTo>
                    <a:pt x="3250" y="613"/>
                    <a:pt x="3250" y="613"/>
                    <a:pt x="3250" y="613"/>
                  </a:cubicBezTo>
                  <a:cubicBezTo>
                    <a:pt x="3254" y="613"/>
                    <a:pt x="3254" y="613"/>
                    <a:pt x="3254" y="613"/>
                  </a:cubicBezTo>
                  <a:cubicBezTo>
                    <a:pt x="3251" y="611"/>
                    <a:pt x="3251" y="611"/>
                    <a:pt x="3251" y="611"/>
                  </a:cubicBezTo>
                  <a:cubicBezTo>
                    <a:pt x="3250" y="612"/>
                    <a:pt x="3250" y="612"/>
                    <a:pt x="3250" y="613"/>
                  </a:cubicBezTo>
                  <a:cubicBezTo>
                    <a:pt x="3254" y="613"/>
                    <a:pt x="3254" y="613"/>
                    <a:pt x="3254" y="613"/>
                  </a:cubicBezTo>
                  <a:cubicBezTo>
                    <a:pt x="3251" y="611"/>
                    <a:pt x="3251" y="611"/>
                    <a:pt x="3251" y="611"/>
                  </a:cubicBezTo>
                  <a:cubicBezTo>
                    <a:pt x="3250" y="613"/>
                    <a:pt x="3250" y="615"/>
                    <a:pt x="3252" y="616"/>
                  </a:cubicBezTo>
                  <a:cubicBezTo>
                    <a:pt x="3294" y="655"/>
                    <a:pt x="3294" y="655"/>
                    <a:pt x="3294" y="655"/>
                  </a:cubicBezTo>
                  <a:cubicBezTo>
                    <a:pt x="3295" y="656"/>
                    <a:pt x="3295" y="656"/>
                    <a:pt x="3295" y="656"/>
                  </a:cubicBezTo>
                  <a:cubicBezTo>
                    <a:pt x="3317" y="670"/>
                    <a:pt x="3317" y="670"/>
                    <a:pt x="3317" y="670"/>
                  </a:cubicBezTo>
                  <a:cubicBezTo>
                    <a:pt x="3380" y="728"/>
                    <a:pt x="3380" y="728"/>
                    <a:pt x="3380" y="728"/>
                  </a:cubicBezTo>
                  <a:cubicBezTo>
                    <a:pt x="3381" y="728"/>
                    <a:pt x="3381" y="728"/>
                    <a:pt x="3381" y="728"/>
                  </a:cubicBezTo>
                  <a:cubicBezTo>
                    <a:pt x="3399" y="739"/>
                    <a:pt x="3399" y="739"/>
                    <a:pt x="3399" y="739"/>
                  </a:cubicBezTo>
                  <a:cubicBezTo>
                    <a:pt x="3401" y="736"/>
                    <a:pt x="3401" y="736"/>
                    <a:pt x="3401" y="736"/>
                  </a:cubicBezTo>
                  <a:cubicBezTo>
                    <a:pt x="3398" y="733"/>
                    <a:pt x="3398" y="733"/>
                    <a:pt x="3398" y="733"/>
                  </a:cubicBezTo>
                  <a:cubicBezTo>
                    <a:pt x="3397" y="734"/>
                    <a:pt x="3397" y="735"/>
                    <a:pt x="3397" y="736"/>
                  </a:cubicBezTo>
                  <a:cubicBezTo>
                    <a:pt x="3397" y="737"/>
                    <a:pt x="3397" y="737"/>
                    <a:pt x="3397" y="738"/>
                  </a:cubicBezTo>
                  <a:cubicBezTo>
                    <a:pt x="3398" y="738"/>
                    <a:pt x="3398" y="738"/>
                    <a:pt x="3398" y="739"/>
                  </a:cubicBezTo>
                  <a:cubicBezTo>
                    <a:pt x="3399" y="740"/>
                    <a:pt x="3400" y="741"/>
                    <a:pt x="3402" y="743"/>
                  </a:cubicBezTo>
                  <a:cubicBezTo>
                    <a:pt x="3408" y="749"/>
                    <a:pt x="3420" y="759"/>
                    <a:pt x="3430" y="769"/>
                  </a:cubicBezTo>
                  <a:cubicBezTo>
                    <a:pt x="3436" y="774"/>
                    <a:pt x="3441" y="778"/>
                    <a:pt x="3444" y="782"/>
                  </a:cubicBezTo>
                  <a:cubicBezTo>
                    <a:pt x="3446" y="783"/>
                    <a:pt x="3447" y="785"/>
                    <a:pt x="3448" y="785"/>
                  </a:cubicBezTo>
                  <a:cubicBezTo>
                    <a:pt x="3449" y="786"/>
                    <a:pt x="3449" y="786"/>
                    <a:pt x="3449" y="786"/>
                  </a:cubicBezTo>
                  <a:cubicBezTo>
                    <a:pt x="3449" y="787"/>
                    <a:pt x="3449" y="787"/>
                    <a:pt x="3449" y="787"/>
                  </a:cubicBezTo>
                  <a:cubicBezTo>
                    <a:pt x="3449" y="787"/>
                    <a:pt x="3449" y="787"/>
                    <a:pt x="3449" y="787"/>
                  </a:cubicBezTo>
                  <a:cubicBezTo>
                    <a:pt x="3451" y="785"/>
                    <a:pt x="3451" y="785"/>
                    <a:pt x="3451" y="785"/>
                  </a:cubicBezTo>
                  <a:cubicBezTo>
                    <a:pt x="3449" y="786"/>
                    <a:pt x="3449" y="786"/>
                    <a:pt x="3449" y="786"/>
                  </a:cubicBezTo>
                  <a:cubicBezTo>
                    <a:pt x="3449" y="787"/>
                    <a:pt x="3449" y="787"/>
                    <a:pt x="3449" y="787"/>
                  </a:cubicBezTo>
                  <a:cubicBezTo>
                    <a:pt x="3451" y="785"/>
                    <a:pt x="3451" y="785"/>
                    <a:pt x="3451" y="785"/>
                  </a:cubicBezTo>
                  <a:cubicBezTo>
                    <a:pt x="3449" y="786"/>
                    <a:pt x="3449" y="786"/>
                    <a:pt x="3449" y="786"/>
                  </a:cubicBezTo>
                  <a:cubicBezTo>
                    <a:pt x="3452" y="784"/>
                    <a:pt x="3452" y="784"/>
                    <a:pt x="3452" y="784"/>
                  </a:cubicBezTo>
                  <a:cubicBezTo>
                    <a:pt x="3449" y="786"/>
                    <a:pt x="3449" y="786"/>
                    <a:pt x="3449" y="786"/>
                  </a:cubicBezTo>
                  <a:cubicBezTo>
                    <a:pt x="3449" y="786"/>
                    <a:pt x="3449" y="786"/>
                    <a:pt x="3449" y="786"/>
                  </a:cubicBezTo>
                  <a:cubicBezTo>
                    <a:pt x="3452" y="784"/>
                    <a:pt x="3452" y="784"/>
                    <a:pt x="3452" y="784"/>
                  </a:cubicBezTo>
                  <a:cubicBezTo>
                    <a:pt x="3449" y="786"/>
                    <a:pt x="3449" y="786"/>
                    <a:pt x="3449" y="786"/>
                  </a:cubicBezTo>
                  <a:cubicBezTo>
                    <a:pt x="3453" y="784"/>
                    <a:pt x="3453" y="784"/>
                    <a:pt x="3453" y="784"/>
                  </a:cubicBezTo>
                  <a:cubicBezTo>
                    <a:pt x="3449" y="784"/>
                    <a:pt x="3449" y="784"/>
                    <a:pt x="3449" y="784"/>
                  </a:cubicBezTo>
                  <a:cubicBezTo>
                    <a:pt x="3449" y="785"/>
                    <a:pt x="3449" y="786"/>
                    <a:pt x="3449" y="786"/>
                  </a:cubicBezTo>
                  <a:cubicBezTo>
                    <a:pt x="3453" y="784"/>
                    <a:pt x="3453" y="784"/>
                    <a:pt x="3453" y="784"/>
                  </a:cubicBezTo>
                  <a:cubicBezTo>
                    <a:pt x="3449" y="784"/>
                    <a:pt x="3449" y="784"/>
                    <a:pt x="3449" y="784"/>
                  </a:cubicBezTo>
                  <a:cubicBezTo>
                    <a:pt x="3453" y="784"/>
                    <a:pt x="3453" y="784"/>
                    <a:pt x="3453" y="784"/>
                  </a:cubicBezTo>
                  <a:cubicBezTo>
                    <a:pt x="3449" y="782"/>
                    <a:pt x="3449" y="782"/>
                    <a:pt x="3449" y="782"/>
                  </a:cubicBezTo>
                  <a:cubicBezTo>
                    <a:pt x="3449" y="783"/>
                    <a:pt x="3449" y="784"/>
                    <a:pt x="3449" y="784"/>
                  </a:cubicBezTo>
                  <a:cubicBezTo>
                    <a:pt x="3453" y="784"/>
                    <a:pt x="3453" y="784"/>
                    <a:pt x="3453" y="784"/>
                  </a:cubicBezTo>
                  <a:cubicBezTo>
                    <a:pt x="3449" y="782"/>
                    <a:pt x="3449" y="782"/>
                    <a:pt x="3449" y="782"/>
                  </a:cubicBezTo>
                  <a:cubicBezTo>
                    <a:pt x="3448" y="784"/>
                    <a:pt x="3449" y="787"/>
                    <a:pt x="3450" y="788"/>
                  </a:cubicBezTo>
                  <a:cubicBezTo>
                    <a:pt x="3472" y="801"/>
                    <a:pt x="3472" y="801"/>
                    <a:pt x="3472" y="801"/>
                  </a:cubicBezTo>
                  <a:cubicBezTo>
                    <a:pt x="3474" y="797"/>
                    <a:pt x="3474" y="797"/>
                    <a:pt x="3474" y="797"/>
                  </a:cubicBezTo>
                  <a:cubicBezTo>
                    <a:pt x="3470" y="795"/>
                    <a:pt x="3470" y="795"/>
                    <a:pt x="3470" y="795"/>
                  </a:cubicBezTo>
                  <a:cubicBezTo>
                    <a:pt x="3470" y="796"/>
                    <a:pt x="3470" y="797"/>
                    <a:pt x="3470" y="798"/>
                  </a:cubicBezTo>
                  <a:cubicBezTo>
                    <a:pt x="3470" y="798"/>
                    <a:pt x="3470" y="799"/>
                    <a:pt x="3470" y="799"/>
                  </a:cubicBezTo>
                  <a:cubicBezTo>
                    <a:pt x="3470" y="800"/>
                    <a:pt x="3470" y="800"/>
                    <a:pt x="3471" y="801"/>
                  </a:cubicBezTo>
                  <a:cubicBezTo>
                    <a:pt x="3471" y="801"/>
                    <a:pt x="3472" y="802"/>
                    <a:pt x="3472" y="803"/>
                  </a:cubicBezTo>
                  <a:cubicBezTo>
                    <a:pt x="3475" y="805"/>
                    <a:pt x="3479" y="809"/>
                    <a:pt x="3485" y="814"/>
                  </a:cubicBezTo>
                  <a:cubicBezTo>
                    <a:pt x="3493" y="821"/>
                    <a:pt x="3503" y="830"/>
                    <a:pt x="3512" y="838"/>
                  </a:cubicBezTo>
                  <a:cubicBezTo>
                    <a:pt x="3516" y="841"/>
                    <a:pt x="3519" y="844"/>
                    <a:pt x="3522" y="847"/>
                  </a:cubicBezTo>
                  <a:cubicBezTo>
                    <a:pt x="3523" y="848"/>
                    <a:pt x="3524" y="849"/>
                    <a:pt x="3525" y="849"/>
                  </a:cubicBezTo>
                  <a:cubicBezTo>
                    <a:pt x="3525" y="850"/>
                    <a:pt x="3525" y="850"/>
                    <a:pt x="3525" y="850"/>
                  </a:cubicBezTo>
                  <a:cubicBezTo>
                    <a:pt x="3525" y="850"/>
                    <a:pt x="3525" y="850"/>
                    <a:pt x="3525" y="850"/>
                  </a:cubicBezTo>
                  <a:cubicBezTo>
                    <a:pt x="3527" y="849"/>
                    <a:pt x="3527" y="849"/>
                    <a:pt x="3527" y="849"/>
                  </a:cubicBezTo>
                  <a:cubicBezTo>
                    <a:pt x="3525" y="850"/>
                    <a:pt x="3525" y="850"/>
                    <a:pt x="3525" y="850"/>
                  </a:cubicBezTo>
                  <a:cubicBezTo>
                    <a:pt x="3525" y="850"/>
                    <a:pt x="3525" y="850"/>
                    <a:pt x="3525" y="850"/>
                  </a:cubicBezTo>
                  <a:cubicBezTo>
                    <a:pt x="3527" y="849"/>
                    <a:pt x="3527" y="849"/>
                    <a:pt x="3527" y="849"/>
                  </a:cubicBezTo>
                  <a:cubicBezTo>
                    <a:pt x="3525" y="850"/>
                    <a:pt x="3525" y="850"/>
                    <a:pt x="3525" y="850"/>
                  </a:cubicBezTo>
                  <a:cubicBezTo>
                    <a:pt x="3528" y="848"/>
                    <a:pt x="3528" y="848"/>
                    <a:pt x="3528" y="848"/>
                  </a:cubicBezTo>
                  <a:cubicBezTo>
                    <a:pt x="3525" y="848"/>
                    <a:pt x="3525" y="848"/>
                    <a:pt x="3525" y="848"/>
                  </a:cubicBezTo>
                  <a:cubicBezTo>
                    <a:pt x="3525" y="849"/>
                    <a:pt x="3525" y="850"/>
                    <a:pt x="3525" y="850"/>
                  </a:cubicBezTo>
                  <a:cubicBezTo>
                    <a:pt x="3528" y="848"/>
                    <a:pt x="3528" y="848"/>
                    <a:pt x="3528" y="848"/>
                  </a:cubicBezTo>
                  <a:cubicBezTo>
                    <a:pt x="3525" y="848"/>
                    <a:pt x="3525" y="848"/>
                    <a:pt x="3525" y="848"/>
                  </a:cubicBezTo>
                  <a:cubicBezTo>
                    <a:pt x="3529" y="848"/>
                    <a:pt x="3529" y="848"/>
                    <a:pt x="3529" y="848"/>
                  </a:cubicBezTo>
                  <a:cubicBezTo>
                    <a:pt x="3525" y="846"/>
                    <a:pt x="3525" y="846"/>
                    <a:pt x="3525" y="846"/>
                  </a:cubicBezTo>
                  <a:cubicBezTo>
                    <a:pt x="3525" y="847"/>
                    <a:pt x="3525" y="848"/>
                    <a:pt x="3525" y="848"/>
                  </a:cubicBezTo>
                  <a:cubicBezTo>
                    <a:pt x="3529" y="848"/>
                    <a:pt x="3529" y="848"/>
                    <a:pt x="3529" y="848"/>
                  </a:cubicBezTo>
                  <a:cubicBezTo>
                    <a:pt x="3525" y="846"/>
                    <a:pt x="3525" y="846"/>
                    <a:pt x="3525" y="846"/>
                  </a:cubicBezTo>
                  <a:cubicBezTo>
                    <a:pt x="3529" y="848"/>
                    <a:pt x="3529" y="848"/>
                    <a:pt x="3529" y="848"/>
                  </a:cubicBezTo>
                  <a:cubicBezTo>
                    <a:pt x="3526" y="846"/>
                    <a:pt x="3526" y="846"/>
                    <a:pt x="3526" y="846"/>
                  </a:cubicBezTo>
                  <a:cubicBezTo>
                    <a:pt x="3525" y="847"/>
                    <a:pt x="3525" y="848"/>
                    <a:pt x="3525" y="848"/>
                  </a:cubicBezTo>
                  <a:cubicBezTo>
                    <a:pt x="3525" y="850"/>
                    <a:pt x="3525" y="850"/>
                    <a:pt x="3525" y="850"/>
                  </a:cubicBezTo>
                  <a:cubicBezTo>
                    <a:pt x="3526" y="851"/>
                    <a:pt x="3526" y="851"/>
                    <a:pt x="3526" y="851"/>
                  </a:cubicBezTo>
                  <a:cubicBezTo>
                    <a:pt x="3526" y="852"/>
                    <a:pt x="3527" y="852"/>
                    <a:pt x="3527" y="852"/>
                  </a:cubicBezTo>
                  <a:cubicBezTo>
                    <a:pt x="3528" y="853"/>
                    <a:pt x="3530" y="854"/>
                    <a:pt x="3532" y="856"/>
                  </a:cubicBezTo>
                  <a:cubicBezTo>
                    <a:pt x="3536" y="858"/>
                    <a:pt x="3540" y="860"/>
                    <a:pt x="3544" y="862"/>
                  </a:cubicBezTo>
                  <a:cubicBezTo>
                    <a:pt x="3545" y="863"/>
                    <a:pt x="3547" y="864"/>
                    <a:pt x="3548" y="865"/>
                  </a:cubicBezTo>
                  <a:cubicBezTo>
                    <a:pt x="3548" y="865"/>
                    <a:pt x="3549" y="865"/>
                    <a:pt x="3549" y="866"/>
                  </a:cubicBezTo>
                  <a:cubicBezTo>
                    <a:pt x="3549" y="866"/>
                    <a:pt x="3549" y="866"/>
                    <a:pt x="3549" y="866"/>
                  </a:cubicBezTo>
                  <a:cubicBezTo>
                    <a:pt x="3550" y="864"/>
                    <a:pt x="3550" y="864"/>
                    <a:pt x="3550" y="864"/>
                  </a:cubicBezTo>
                  <a:cubicBezTo>
                    <a:pt x="3549" y="865"/>
                    <a:pt x="3549" y="865"/>
                    <a:pt x="3549" y="865"/>
                  </a:cubicBezTo>
                  <a:cubicBezTo>
                    <a:pt x="3549" y="866"/>
                    <a:pt x="3549" y="866"/>
                    <a:pt x="3549" y="866"/>
                  </a:cubicBezTo>
                  <a:cubicBezTo>
                    <a:pt x="3550" y="864"/>
                    <a:pt x="3550" y="864"/>
                    <a:pt x="3550" y="864"/>
                  </a:cubicBezTo>
                  <a:cubicBezTo>
                    <a:pt x="3549" y="865"/>
                    <a:pt x="3549" y="865"/>
                    <a:pt x="3549" y="865"/>
                  </a:cubicBezTo>
                  <a:cubicBezTo>
                    <a:pt x="3551" y="863"/>
                    <a:pt x="3551" y="863"/>
                    <a:pt x="3551" y="863"/>
                  </a:cubicBezTo>
                  <a:cubicBezTo>
                    <a:pt x="3548" y="865"/>
                    <a:pt x="3548" y="865"/>
                    <a:pt x="3548" y="865"/>
                  </a:cubicBezTo>
                  <a:cubicBezTo>
                    <a:pt x="3549" y="865"/>
                    <a:pt x="3549" y="865"/>
                    <a:pt x="3549" y="865"/>
                  </a:cubicBezTo>
                  <a:cubicBezTo>
                    <a:pt x="3551" y="863"/>
                    <a:pt x="3551" y="863"/>
                    <a:pt x="3551" y="863"/>
                  </a:cubicBezTo>
                  <a:cubicBezTo>
                    <a:pt x="3548" y="865"/>
                    <a:pt x="3548" y="865"/>
                    <a:pt x="3548" y="865"/>
                  </a:cubicBezTo>
                  <a:cubicBezTo>
                    <a:pt x="3552" y="863"/>
                    <a:pt x="3552" y="863"/>
                    <a:pt x="3552" y="863"/>
                  </a:cubicBezTo>
                  <a:cubicBezTo>
                    <a:pt x="3548" y="863"/>
                    <a:pt x="3548" y="863"/>
                    <a:pt x="3548" y="863"/>
                  </a:cubicBezTo>
                  <a:cubicBezTo>
                    <a:pt x="3548" y="864"/>
                    <a:pt x="3548" y="865"/>
                    <a:pt x="3548" y="865"/>
                  </a:cubicBezTo>
                  <a:cubicBezTo>
                    <a:pt x="3552" y="863"/>
                    <a:pt x="3552" y="863"/>
                    <a:pt x="3552" y="863"/>
                  </a:cubicBezTo>
                  <a:cubicBezTo>
                    <a:pt x="3548" y="863"/>
                    <a:pt x="3548" y="863"/>
                    <a:pt x="3548" y="863"/>
                  </a:cubicBezTo>
                  <a:cubicBezTo>
                    <a:pt x="3552" y="863"/>
                    <a:pt x="3552" y="863"/>
                    <a:pt x="3552" y="863"/>
                  </a:cubicBezTo>
                  <a:cubicBezTo>
                    <a:pt x="3548" y="861"/>
                    <a:pt x="3548" y="861"/>
                    <a:pt x="3548" y="861"/>
                  </a:cubicBezTo>
                  <a:cubicBezTo>
                    <a:pt x="3548" y="861"/>
                    <a:pt x="3548" y="862"/>
                    <a:pt x="3548" y="863"/>
                  </a:cubicBezTo>
                  <a:cubicBezTo>
                    <a:pt x="3552" y="863"/>
                    <a:pt x="3552" y="863"/>
                    <a:pt x="3552" y="863"/>
                  </a:cubicBezTo>
                  <a:cubicBezTo>
                    <a:pt x="3548" y="861"/>
                    <a:pt x="3548" y="861"/>
                    <a:pt x="3548" y="861"/>
                  </a:cubicBezTo>
                  <a:cubicBezTo>
                    <a:pt x="3552" y="863"/>
                    <a:pt x="3552" y="863"/>
                    <a:pt x="3552" y="863"/>
                  </a:cubicBezTo>
                  <a:cubicBezTo>
                    <a:pt x="3549" y="860"/>
                    <a:pt x="3549" y="860"/>
                    <a:pt x="3549" y="860"/>
                  </a:cubicBezTo>
                  <a:cubicBezTo>
                    <a:pt x="3548" y="861"/>
                    <a:pt x="3548" y="862"/>
                    <a:pt x="3548" y="863"/>
                  </a:cubicBezTo>
                  <a:cubicBezTo>
                    <a:pt x="3548" y="863"/>
                    <a:pt x="3548" y="864"/>
                    <a:pt x="3548" y="864"/>
                  </a:cubicBezTo>
                  <a:cubicBezTo>
                    <a:pt x="3548" y="865"/>
                    <a:pt x="3548" y="865"/>
                    <a:pt x="3549" y="865"/>
                  </a:cubicBezTo>
                  <a:cubicBezTo>
                    <a:pt x="3549" y="866"/>
                    <a:pt x="3549" y="866"/>
                    <a:pt x="3549" y="866"/>
                  </a:cubicBezTo>
                  <a:cubicBezTo>
                    <a:pt x="3550" y="867"/>
                    <a:pt x="3552" y="868"/>
                    <a:pt x="3553" y="870"/>
                  </a:cubicBezTo>
                  <a:cubicBezTo>
                    <a:pt x="3560" y="876"/>
                    <a:pt x="3573" y="888"/>
                    <a:pt x="3585" y="898"/>
                  </a:cubicBezTo>
                  <a:cubicBezTo>
                    <a:pt x="3590" y="903"/>
                    <a:pt x="3596" y="908"/>
                    <a:pt x="3600" y="911"/>
                  </a:cubicBezTo>
                  <a:cubicBezTo>
                    <a:pt x="3601" y="913"/>
                    <a:pt x="3603" y="914"/>
                    <a:pt x="3604" y="915"/>
                  </a:cubicBezTo>
                  <a:cubicBezTo>
                    <a:pt x="3605" y="916"/>
                    <a:pt x="3605" y="916"/>
                    <a:pt x="3605" y="916"/>
                  </a:cubicBezTo>
                  <a:cubicBezTo>
                    <a:pt x="3605" y="917"/>
                    <a:pt x="3605" y="917"/>
                    <a:pt x="3605" y="917"/>
                  </a:cubicBezTo>
                  <a:cubicBezTo>
                    <a:pt x="3605" y="917"/>
                    <a:pt x="3605" y="917"/>
                    <a:pt x="3605" y="917"/>
                  </a:cubicBezTo>
                  <a:cubicBezTo>
                    <a:pt x="3607" y="915"/>
                    <a:pt x="3607" y="915"/>
                    <a:pt x="3607" y="915"/>
                  </a:cubicBezTo>
                  <a:cubicBezTo>
                    <a:pt x="3605" y="916"/>
                    <a:pt x="3605" y="916"/>
                    <a:pt x="3605" y="916"/>
                  </a:cubicBezTo>
                  <a:cubicBezTo>
                    <a:pt x="3605" y="917"/>
                    <a:pt x="3605" y="917"/>
                    <a:pt x="3605" y="917"/>
                  </a:cubicBezTo>
                  <a:cubicBezTo>
                    <a:pt x="3607" y="915"/>
                    <a:pt x="3607" y="915"/>
                    <a:pt x="3607" y="915"/>
                  </a:cubicBezTo>
                  <a:cubicBezTo>
                    <a:pt x="3605" y="916"/>
                    <a:pt x="3605" y="916"/>
                    <a:pt x="3605" y="916"/>
                  </a:cubicBezTo>
                  <a:cubicBezTo>
                    <a:pt x="3608" y="914"/>
                    <a:pt x="3608" y="914"/>
                    <a:pt x="3608" y="914"/>
                  </a:cubicBezTo>
                  <a:cubicBezTo>
                    <a:pt x="3605" y="916"/>
                    <a:pt x="3605" y="916"/>
                    <a:pt x="3605" y="916"/>
                  </a:cubicBezTo>
                  <a:cubicBezTo>
                    <a:pt x="3605" y="916"/>
                    <a:pt x="3605" y="916"/>
                    <a:pt x="3605" y="916"/>
                  </a:cubicBezTo>
                  <a:cubicBezTo>
                    <a:pt x="3608" y="914"/>
                    <a:pt x="3608" y="914"/>
                    <a:pt x="3608" y="914"/>
                  </a:cubicBezTo>
                  <a:cubicBezTo>
                    <a:pt x="3605" y="916"/>
                    <a:pt x="3605" y="916"/>
                    <a:pt x="3605" y="916"/>
                  </a:cubicBezTo>
                  <a:cubicBezTo>
                    <a:pt x="3608" y="914"/>
                    <a:pt x="3608" y="914"/>
                    <a:pt x="3608" y="914"/>
                  </a:cubicBezTo>
                  <a:cubicBezTo>
                    <a:pt x="3604" y="914"/>
                    <a:pt x="3604" y="914"/>
                    <a:pt x="3604" y="914"/>
                  </a:cubicBezTo>
                  <a:cubicBezTo>
                    <a:pt x="3604" y="915"/>
                    <a:pt x="3605" y="916"/>
                    <a:pt x="3605" y="916"/>
                  </a:cubicBezTo>
                  <a:cubicBezTo>
                    <a:pt x="3608" y="914"/>
                    <a:pt x="3608" y="914"/>
                    <a:pt x="3608" y="914"/>
                  </a:cubicBezTo>
                  <a:cubicBezTo>
                    <a:pt x="3604" y="914"/>
                    <a:pt x="3604" y="914"/>
                    <a:pt x="3604" y="914"/>
                  </a:cubicBezTo>
                  <a:cubicBezTo>
                    <a:pt x="3608" y="914"/>
                    <a:pt x="3608" y="914"/>
                    <a:pt x="3608" y="914"/>
                  </a:cubicBezTo>
                  <a:cubicBezTo>
                    <a:pt x="3605" y="912"/>
                    <a:pt x="3605" y="912"/>
                    <a:pt x="3605" y="912"/>
                  </a:cubicBezTo>
                  <a:cubicBezTo>
                    <a:pt x="3604" y="913"/>
                    <a:pt x="3604" y="914"/>
                    <a:pt x="3604" y="914"/>
                  </a:cubicBezTo>
                  <a:cubicBezTo>
                    <a:pt x="3608" y="914"/>
                    <a:pt x="3608" y="914"/>
                    <a:pt x="3608" y="914"/>
                  </a:cubicBezTo>
                  <a:cubicBezTo>
                    <a:pt x="3605" y="912"/>
                    <a:pt x="3605" y="912"/>
                    <a:pt x="3605" y="912"/>
                  </a:cubicBezTo>
                  <a:cubicBezTo>
                    <a:pt x="3608" y="914"/>
                    <a:pt x="3608" y="914"/>
                    <a:pt x="3608" y="914"/>
                  </a:cubicBezTo>
                  <a:cubicBezTo>
                    <a:pt x="3605" y="912"/>
                    <a:pt x="3605" y="912"/>
                    <a:pt x="3605" y="912"/>
                  </a:cubicBezTo>
                  <a:cubicBezTo>
                    <a:pt x="3605" y="913"/>
                    <a:pt x="3604" y="914"/>
                    <a:pt x="3604" y="914"/>
                  </a:cubicBezTo>
                  <a:cubicBezTo>
                    <a:pt x="3604" y="915"/>
                    <a:pt x="3605" y="916"/>
                    <a:pt x="3605" y="916"/>
                  </a:cubicBezTo>
                  <a:cubicBezTo>
                    <a:pt x="3605" y="917"/>
                    <a:pt x="3605" y="917"/>
                    <a:pt x="3606" y="917"/>
                  </a:cubicBezTo>
                  <a:cubicBezTo>
                    <a:pt x="3606" y="918"/>
                    <a:pt x="3606" y="918"/>
                    <a:pt x="3607" y="918"/>
                  </a:cubicBezTo>
                  <a:cubicBezTo>
                    <a:pt x="3608" y="919"/>
                    <a:pt x="3609" y="920"/>
                    <a:pt x="3611" y="921"/>
                  </a:cubicBezTo>
                  <a:cubicBezTo>
                    <a:pt x="3617" y="925"/>
                    <a:pt x="3626" y="930"/>
                    <a:pt x="3626" y="930"/>
                  </a:cubicBezTo>
                  <a:cubicBezTo>
                    <a:pt x="3628" y="927"/>
                    <a:pt x="3628" y="927"/>
                    <a:pt x="3628" y="927"/>
                  </a:cubicBezTo>
                  <a:cubicBezTo>
                    <a:pt x="3625" y="924"/>
                    <a:pt x="3625" y="924"/>
                    <a:pt x="3625" y="924"/>
                  </a:cubicBezTo>
                  <a:cubicBezTo>
                    <a:pt x="3625" y="925"/>
                    <a:pt x="3624" y="926"/>
                    <a:pt x="3624" y="927"/>
                  </a:cubicBezTo>
                  <a:cubicBezTo>
                    <a:pt x="3624" y="928"/>
                    <a:pt x="3625" y="928"/>
                    <a:pt x="3625" y="928"/>
                  </a:cubicBezTo>
                  <a:cubicBezTo>
                    <a:pt x="3625" y="929"/>
                    <a:pt x="3625" y="929"/>
                    <a:pt x="3625" y="929"/>
                  </a:cubicBezTo>
                  <a:cubicBezTo>
                    <a:pt x="3626" y="930"/>
                    <a:pt x="3626" y="930"/>
                    <a:pt x="3626" y="930"/>
                  </a:cubicBezTo>
                  <a:cubicBezTo>
                    <a:pt x="3627" y="931"/>
                    <a:pt x="3629" y="933"/>
                    <a:pt x="3631" y="935"/>
                  </a:cubicBezTo>
                  <a:cubicBezTo>
                    <a:pt x="3638" y="942"/>
                    <a:pt x="3653" y="955"/>
                    <a:pt x="3666" y="967"/>
                  </a:cubicBezTo>
                  <a:cubicBezTo>
                    <a:pt x="3672" y="973"/>
                    <a:pt x="3678" y="978"/>
                    <a:pt x="3682" y="982"/>
                  </a:cubicBezTo>
                  <a:cubicBezTo>
                    <a:pt x="3684" y="984"/>
                    <a:pt x="3686" y="986"/>
                    <a:pt x="3687" y="987"/>
                  </a:cubicBezTo>
                  <a:cubicBezTo>
                    <a:pt x="3688" y="988"/>
                    <a:pt x="3688" y="988"/>
                    <a:pt x="3689" y="989"/>
                  </a:cubicBezTo>
                  <a:cubicBezTo>
                    <a:pt x="3689" y="989"/>
                    <a:pt x="3689" y="989"/>
                    <a:pt x="3689" y="989"/>
                  </a:cubicBezTo>
                  <a:cubicBezTo>
                    <a:pt x="3689" y="989"/>
                    <a:pt x="3689" y="989"/>
                    <a:pt x="3689" y="989"/>
                  </a:cubicBezTo>
                  <a:cubicBezTo>
                    <a:pt x="3690" y="987"/>
                    <a:pt x="3690" y="987"/>
                    <a:pt x="3690" y="987"/>
                  </a:cubicBezTo>
                  <a:cubicBezTo>
                    <a:pt x="3689" y="988"/>
                    <a:pt x="3689" y="988"/>
                    <a:pt x="3689" y="988"/>
                  </a:cubicBezTo>
                  <a:cubicBezTo>
                    <a:pt x="3689" y="989"/>
                    <a:pt x="3689" y="989"/>
                    <a:pt x="3689" y="989"/>
                  </a:cubicBezTo>
                  <a:cubicBezTo>
                    <a:pt x="3690" y="987"/>
                    <a:pt x="3690" y="987"/>
                    <a:pt x="3690" y="987"/>
                  </a:cubicBezTo>
                  <a:cubicBezTo>
                    <a:pt x="3689" y="988"/>
                    <a:pt x="3689" y="988"/>
                    <a:pt x="3689" y="988"/>
                  </a:cubicBezTo>
                  <a:cubicBezTo>
                    <a:pt x="3692" y="987"/>
                    <a:pt x="3692" y="987"/>
                    <a:pt x="3692" y="987"/>
                  </a:cubicBezTo>
                  <a:cubicBezTo>
                    <a:pt x="3688" y="988"/>
                    <a:pt x="3688" y="988"/>
                    <a:pt x="3688" y="988"/>
                  </a:cubicBezTo>
                  <a:cubicBezTo>
                    <a:pt x="3689" y="988"/>
                    <a:pt x="3689" y="988"/>
                    <a:pt x="3689" y="988"/>
                  </a:cubicBezTo>
                  <a:cubicBezTo>
                    <a:pt x="3692" y="987"/>
                    <a:pt x="3692" y="987"/>
                    <a:pt x="3692" y="987"/>
                  </a:cubicBezTo>
                  <a:cubicBezTo>
                    <a:pt x="3688" y="988"/>
                    <a:pt x="3688" y="988"/>
                    <a:pt x="3688" y="988"/>
                  </a:cubicBezTo>
                  <a:cubicBezTo>
                    <a:pt x="3692" y="986"/>
                    <a:pt x="3692" y="986"/>
                    <a:pt x="3692" y="986"/>
                  </a:cubicBezTo>
                  <a:cubicBezTo>
                    <a:pt x="3688" y="986"/>
                    <a:pt x="3688" y="986"/>
                    <a:pt x="3688" y="986"/>
                  </a:cubicBezTo>
                  <a:cubicBezTo>
                    <a:pt x="3688" y="987"/>
                    <a:pt x="3688" y="988"/>
                    <a:pt x="3688" y="988"/>
                  </a:cubicBezTo>
                  <a:cubicBezTo>
                    <a:pt x="3692" y="986"/>
                    <a:pt x="3692" y="986"/>
                    <a:pt x="3692" y="986"/>
                  </a:cubicBezTo>
                  <a:cubicBezTo>
                    <a:pt x="3688" y="986"/>
                    <a:pt x="3688" y="986"/>
                    <a:pt x="3688" y="986"/>
                  </a:cubicBezTo>
                  <a:cubicBezTo>
                    <a:pt x="3692" y="986"/>
                    <a:pt x="3692" y="986"/>
                    <a:pt x="3692" y="986"/>
                  </a:cubicBezTo>
                  <a:cubicBezTo>
                    <a:pt x="3688" y="984"/>
                    <a:pt x="3688" y="984"/>
                    <a:pt x="3688" y="984"/>
                  </a:cubicBezTo>
                  <a:cubicBezTo>
                    <a:pt x="3688" y="985"/>
                    <a:pt x="3688" y="986"/>
                    <a:pt x="3688" y="986"/>
                  </a:cubicBezTo>
                  <a:cubicBezTo>
                    <a:pt x="3692" y="986"/>
                    <a:pt x="3692" y="986"/>
                    <a:pt x="3692" y="986"/>
                  </a:cubicBezTo>
                  <a:cubicBezTo>
                    <a:pt x="3688" y="984"/>
                    <a:pt x="3688" y="984"/>
                    <a:pt x="3688" y="984"/>
                  </a:cubicBezTo>
                  <a:cubicBezTo>
                    <a:pt x="3687" y="986"/>
                    <a:pt x="3688" y="989"/>
                    <a:pt x="3690" y="990"/>
                  </a:cubicBezTo>
                  <a:cubicBezTo>
                    <a:pt x="3696" y="993"/>
                    <a:pt x="3696" y="993"/>
                    <a:pt x="3696" y="993"/>
                  </a:cubicBezTo>
                  <a:cubicBezTo>
                    <a:pt x="3698" y="990"/>
                    <a:pt x="3698" y="990"/>
                    <a:pt x="3698" y="990"/>
                  </a:cubicBezTo>
                  <a:cubicBezTo>
                    <a:pt x="3696" y="986"/>
                    <a:pt x="3696" y="986"/>
                    <a:pt x="3696" y="986"/>
                  </a:cubicBezTo>
                  <a:cubicBezTo>
                    <a:pt x="3678" y="993"/>
                    <a:pt x="3678" y="993"/>
                    <a:pt x="3678" y="993"/>
                  </a:cubicBezTo>
                  <a:cubicBezTo>
                    <a:pt x="3677" y="993"/>
                    <a:pt x="3676" y="995"/>
                    <a:pt x="3676" y="996"/>
                  </a:cubicBezTo>
                  <a:cubicBezTo>
                    <a:pt x="3675" y="998"/>
                    <a:pt x="3676" y="999"/>
                    <a:pt x="3677" y="1000"/>
                  </a:cubicBezTo>
                  <a:cubicBezTo>
                    <a:pt x="3678" y="1001"/>
                    <a:pt x="3678" y="1001"/>
                    <a:pt x="3678" y="1001"/>
                  </a:cubicBezTo>
                  <a:cubicBezTo>
                    <a:pt x="3681" y="997"/>
                    <a:pt x="3681" y="997"/>
                    <a:pt x="3681" y="997"/>
                  </a:cubicBezTo>
                  <a:cubicBezTo>
                    <a:pt x="3679" y="994"/>
                    <a:pt x="3679" y="994"/>
                    <a:pt x="3679" y="994"/>
                  </a:cubicBezTo>
                  <a:cubicBezTo>
                    <a:pt x="3664" y="1002"/>
                    <a:pt x="3664" y="1002"/>
                    <a:pt x="3664" y="1002"/>
                  </a:cubicBezTo>
                  <a:cubicBezTo>
                    <a:pt x="3663" y="1003"/>
                    <a:pt x="3662" y="1004"/>
                    <a:pt x="3662" y="1006"/>
                  </a:cubicBezTo>
                  <a:cubicBezTo>
                    <a:pt x="3662" y="1007"/>
                    <a:pt x="3663" y="1008"/>
                    <a:pt x="3664" y="1009"/>
                  </a:cubicBezTo>
                  <a:cubicBezTo>
                    <a:pt x="3666" y="1010"/>
                    <a:pt x="3666" y="1010"/>
                    <a:pt x="3666" y="1010"/>
                  </a:cubicBezTo>
                  <a:cubicBezTo>
                    <a:pt x="3668" y="1007"/>
                    <a:pt x="3668" y="1007"/>
                    <a:pt x="3668" y="1007"/>
                  </a:cubicBezTo>
                  <a:cubicBezTo>
                    <a:pt x="3666" y="1003"/>
                    <a:pt x="3666" y="1003"/>
                    <a:pt x="3666" y="1003"/>
                  </a:cubicBezTo>
                  <a:cubicBezTo>
                    <a:pt x="3651" y="1011"/>
                    <a:pt x="3651" y="1011"/>
                    <a:pt x="3651" y="1011"/>
                  </a:cubicBezTo>
                  <a:cubicBezTo>
                    <a:pt x="3650" y="1011"/>
                    <a:pt x="3649" y="1013"/>
                    <a:pt x="3649" y="1014"/>
                  </a:cubicBezTo>
                  <a:cubicBezTo>
                    <a:pt x="3649" y="1016"/>
                    <a:pt x="3650" y="1017"/>
                    <a:pt x="3651" y="1018"/>
                  </a:cubicBezTo>
                  <a:cubicBezTo>
                    <a:pt x="3653" y="1019"/>
                    <a:pt x="3653" y="1019"/>
                    <a:pt x="3653" y="1019"/>
                  </a:cubicBezTo>
                  <a:cubicBezTo>
                    <a:pt x="3655" y="1015"/>
                    <a:pt x="3655" y="1015"/>
                    <a:pt x="3655" y="1015"/>
                  </a:cubicBezTo>
                  <a:cubicBezTo>
                    <a:pt x="3653" y="1012"/>
                    <a:pt x="3653" y="1012"/>
                    <a:pt x="3653" y="1012"/>
                  </a:cubicBezTo>
                  <a:cubicBezTo>
                    <a:pt x="3637" y="1018"/>
                    <a:pt x="3637" y="1018"/>
                    <a:pt x="3637" y="1018"/>
                  </a:cubicBezTo>
                  <a:cubicBezTo>
                    <a:pt x="3635" y="1019"/>
                    <a:pt x="3634" y="1020"/>
                    <a:pt x="3634" y="1022"/>
                  </a:cubicBezTo>
                  <a:cubicBezTo>
                    <a:pt x="3634" y="1023"/>
                    <a:pt x="3635" y="1025"/>
                    <a:pt x="3636" y="1025"/>
                  </a:cubicBezTo>
                  <a:cubicBezTo>
                    <a:pt x="3637" y="1026"/>
                    <a:pt x="3637" y="1026"/>
                    <a:pt x="3637" y="1026"/>
                  </a:cubicBezTo>
                  <a:cubicBezTo>
                    <a:pt x="3639" y="1023"/>
                    <a:pt x="3639" y="1023"/>
                    <a:pt x="3639" y="1023"/>
                  </a:cubicBezTo>
                  <a:cubicBezTo>
                    <a:pt x="3637" y="1019"/>
                    <a:pt x="3637" y="1019"/>
                    <a:pt x="3637" y="1019"/>
                  </a:cubicBezTo>
                  <a:cubicBezTo>
                    <a:pt x="3625" y="1026"/>
                    <a:pt x="3625" y="1026"/>
                    <a:pt x="3625" y="1026"/>
                  </a:cubicBezTo>
                  <a:cubicBezTo>
                    <a:pt x="3624" y="1027"/>
                    <a:pt x="3623" y="1028"/>
                    <a:pt x="3623" y="1029"/>
                  </a:cubicBezTo>
                  <a:cubicBezTo>
                    <a:pt x="3623" y="1031"/>
                    <a:pt x="3624" y="1032"/>
                    <a:pt x="3625" y="1033"/>
                  </a:cubicBezTo>
                  <a:cubicBezTo>
                    <a:pt x="3628" y="1035"/>
                    <a:pt x="3628" y="1035"/>
                    <a:pt x="3628" y="1035"/>
                  </a:cubicBezTo>
                  <a:cubicBezTo>
                    <a:pt x="3630" y="1032"/>
                    <a:pt x="3630" y="1032"/>
                    <a:pt x="3630" y="1032"/>
                  </a:cubicBezTo>
                  <a:cubicBezTo>
                    <a:pt x="3628" y="1028"/>
                    <a:pt x="3628" y="1028"/>
                    <a:pt x="3628" y="1028"/>
                  </a:cubicBezTo>
                  <a:cubicBezTo>
                    <a:pt x="3613" y="1038"/>
                    <a:pt x="3613" y="1038"/>
                    <a:pt x="3613" y="1038"/>
                  </a:cubicBezTo>
                  <a:cubicBezTo>
                    <a:pt x="3612" y="1039"/>
                    <a:pt x="3611" y="1040"/>
                    <a:pt x="3611" y="1041"/>
                  </a:cubicBezTo>
                  <a:cubicBezTo>
                    <a:pt x="3611" y="1043"/>
                    <a:pt x="3612" y="1044"/>
                    <a:pt x="3613" y="1045"/>
                  </a:cubicBezTo>
                  <a:cubicBezTo>
                    <a:pt x="3614" y="1046"/>
                    <a:pt x="3614" y="1046"/>
                    <a:pt x="3614" y="1046"/>
                  </a:cubicBezTo>
                  <a:cubicBezTo>
                    <a:pt x="3616" y="1042"/>
                    <a:pt x="3616" y="1042"/>
                    <a:pt x="3616" y="1042"/>
                  </a:cubicBezTo>
                  <a:cubicBezTo>
                    <a:pt x="3613" y="1040"/>
                    <a:pt x="3613" y="1040"/>
                    <a:pt x="3613" y="1040"/>
                  </a:cubicBezTo>
                  <a:cubicBezTo>
                    <a:pt x="3616" y="1042"/>
                    <a:pt x="3616" y="1042"/>
                    <a:pt x="3616" y="1042"/>
                  </a:cubicBezTo>
                  <a:cubicBezTo>
                    <a:pt x="3613" y="1039"/>
                    <a:pt x="3613" y="1039"/>
                    <a:pt x="3613" y="1039"/>
                  </a:cubicBezTo>
                  <a:cubicBezTo>
                    <a:pt x="3613" y="1040"/>
                    <a:pt x="3613" y="1040"/>
                    <a:pt x="3613" y="1040"/>
                  </a:cubicBezTo>
                  <a:cubicBezTo>
                    <a:pt x="3616" y="1042"/>
                    <a:pt x="3616" y="1042"/>
                    <a:pt x="3616" y="1042"/>
                  </a:cubicBezTo>
                  <a:cubicBezTo>
                    <a:pt x="3613" y="1039"/>
                    <a:pt x="3613" y="1039"/>
                    <a:pt x="3613" y="1039"/>
                  </a:cubicBezTo>
                  <a:cubicBezTo>
                    <a:pt x="3615" y="1041"/>
                    <a:pt x="3615" y="1041"/>
                    <a:pt x="3615" y="1041"/>
                  </a:cubicBezTo>
                  <a:cubicBezTo>
                    <a:pt x="3614" y="1039"/>
                    <a:pt x="3614" y="1039"/>
                    <a:pt x="3614" y="1039"/>
                  </a:cubicBezTo>
                  <a:cubicBezTo>
                    <a:pt x="3613" y="1039"/>
                    <a:pt x="3613" y="1039"/>
                    <a:pt x="3613" y="1039"/>
                  </a:cubicBezTo>
                  <a:cubicBezTo>
                    <a:pt x="3615" y="1041"/>
                    <a:pt x="3615" y="1041"/>
                    <a:pt x="3615" y="1041"/>
                  </a:cubicBezTo>
                  <a:cubicBezTo>
                    <a:pt x="3614" y="1039"/>
                    <a:pt x="3614" y="1039"/>
                    <a:pt x="3614" y="1039"/>
                  </a:cubicBezTo>
                  <a:cubicBezTo>
                    <a:pt x="3614" y="1039"/>
                    <a:pt x="3614" y="1039"/>
                    <a:pt x="3614" y="1039"/>
                  </a:cubicBezTo>
                  <a:cubicBezTo>
                    <a:pt x="3613" y="1040"/>
                    <a:pt x="3612" y="1040"/>
                    <a:pt x="3610" y="1041"/>
                  </a:cubicBezTo>
                  <a:cubicBezTo>
                    <a:pt x="3608" y="1043"/>
                    <a:pt x="3605" y="1045"/>
                    <a:pt x="3602" y="1046"/>
                  </a:cubicBezTo>
                  <a:cubicBezTo>
                    <a:pt x="3600" y="1048"/>
                    <a:pt x="3598" y="1049"/>
                    <a:pt x="3598" y="1049"/>
                  </a:cubicBezTo>
                  <a:cubicBezTo>
                    <a:pt x="3597" y="1050"/>
                    <a:pt x="3596" y="1051"/>
                    <a:pt x="3596" y="1052"/>
                  </a:cubicBezTo>
                  <a:cubicBezTo>
                    <a:pt x="3596" y="1054"/>
                    <a:pt x="3597" y="1055"/>
                    <a:pt x="3598" y="1056"/>
                  </a:cubicBezTo>
                  <a:cubicBezTo>
                    <a:pt x="3598" y="1056"/>
                    <a:pt x="3598" y="1056"/>
                    <a:pt x="3598" y="1056"/>
                  </a:cubicBezTo>
                  <a:cubicBezTo>
                    <a:pt x="3600" y="1053"/>
                    <a:pt x="3600" y="1053"/>
                    <a:pt x="3600" y="1053"/>
                  </a:cubicBezTo>
                  <a:cubicBezTo>
                    <a:pt x="3599" y="1049"/>
                    <a:pt x="3599" y="1049"/>
                    <a:pt x="3599" y="1049"/>
                  </a:cubicBezTo>
                  <a:cubicBezTo>
                    <a:pt x="3581" y="1053"/>
                    <a:pt x="3581" y="1053"/>
                    <a:pt x="3581" y="1053"/>
                  </a:cubicBezTo>
                  <a:cubicBezTo>
                    <a:pt x="3580" y="1054"/>
                    <a:pt x="3578" y="1055"/>
                    <a:pt x="3578" y="1057"/>
                  </a:cubicBezTo>
                  <a:cubicBezTo>
                    <a:pt x="3578" y="1058"/>
                    <a:pt x="3579" y="1060"/>
                    <a:pt x="3580" y="1061"/>
                  </a:cubicBezTo>
                  <a:cubicBezTo>
                    <a:pt x="3584" y="1063"/>
                    <a:pt x="3584" y="1063"/>
                    <a:pt x="3584" y="1063"/>
                  </a:cubicBezTo>
                  <a:cubicBezTo>
                    <a:pt x="3586" y="1060"/>
                    <a:pt x="3586" y="1060"/>
                    <a:pt x="3586" y="1060"/>
                  </a:cubicBezTo>
                  <a:cubicBezTo>
                    <a:pt x="3584" y="1056"/>
                    <a:pt x="3584" y="1056"/>
                    <a:pt x="3584" y="1056"/>
                  </a:cubicBezTo>
                  <a:cubicBezTo>
                    <a:pt x="3572" y="1062"/>
                    <a:pt x="3572" y="1062"/>
                    <a:pt x="3572" y="1062"/>
                  </a:cubicBezTo>
                  <a:cubicBezTo>
                    <a:pt x="3571" y="1063"/>
                    <a:pt x="3570" y="1064"/>
                    <a:pt x="3570" y="1066"/>
                  </a:cubicBezTo>
                  <a:cubicBezTo>
                    <a:pt x="3570" y="1067"/>
                    <a:pt x="3571" y="1068"/>
                    <a:pt x="3572" y="1069"/>
                  </a:cubicBezTo>
                  <a:cubicBezTo>
                    <a:pt x="3574" y="1070"/>
                    <a:pt x="3574" y="1070"/>
                    <a:pt x="3574" y="1070"/>
                  </a:cubicBezTo>
                  <a:cubicBezTo>
                    <a:pt x="3576" y="1067"/>
                    <a:pt x="3576" y="1067"/>
                    <a:pt x="3576" y="1067"/>
                  </a:cubicBezTo>
                  <a:cubicBezTo>
                    <a:pt x="3574" y="1063"/>
                    <a:pt x="3574" y="1063"/>
                    <a:pt x="3574" y="1063"/>
                  </a:cubicBezTo>
                  <a:cubicBezTo>
                    <a:pt x="3558" y="1070"/>
                    <a:pt x="3558" y="1070"/>
                    <a:pt x="3558" y="1070"/>
                  </a:cubicBezTo>
                  <a:cubicBezTo>
                    <a:pt x="3557" y="1070"/>
                    <a:pt x="3556" y="1072"/>
                    <a:pt x="3556" y="1073"/>
                  </a:cubicBezTo>
                  <a:cubicBezTo>
                    <a:pt x="3556" y="1075"/>
                    <a:pt x="3557" y="1076"/>
                    <a:pt x="3558" y="1077"/>
                  </a:cubicBezTo>
                  <a:cubicBezTo>
                    <a:pt x="3561" y="1079"/>
                    <a:pt x="3561" y="1079"/>
                    <a:pt x="3561" y="1079"/>
                  </a:cubicBezTo>
                  <a:cubicBezTo>
                    <a:pt x="3563" y="1075"/>
                    <a:pt x="3563" y="1075"/>
                    <a:pt x="3563" y="1075"/>
                  </a:cubicBezTo>
                  <a:cubicBezTo>
                    <a:pt x="3562" y="1072"/>
                    <a:pt x="3562" y="1072"/>
                    <a:pt x="3562" y="1072"/>
                  </a:cubicBezTo>
                  <a:cubicBezTo>
                    <a:pt x="3544" y="1080"/>
                    <a:pt x="3544" y="1080"/>
                    <a:pt x="3544" y="1080"/>
                  </a:cubicBezTo>
                  <a:cubicBezTo>
                    <a:pt x="3542" y="1081"/>
                    <a:pt x="3542" y="1082"/>
                    <a:pt x="3542" y="1084"/>
                  </a:cubicBezTo>
                  <a:cubicBezTo>
                    <a:pt x="3541" y="1085"/>
                    <a:pt x="3542" y="1086"/>
                    <a:pt x="3543" y="1087"/>
                  </a:cubicBezTo>
                  <a:cubicBezTo>
                    <a:pt x="3549" y="1091"/>
                    <a:pt x="3549" y="1091"/>
                    <a:pt x="3549" y="1091"/>
                  </a:cubicBezTo>
                  <a:cubicBezTo>
                    <a:pt x="3551" y="1087"/>
                    <a:pt x="3551" y="1087"/>
                    <a:pt x="3551" y="1087"/>
                  </a:cubicBezTo>
                  <a:cubicBezTo>
                    <a:pt x="3547" y="1085"/>
                    <a:pt x="3547" y="1085"/>
                    <a:pt x="3547" y="1085"/>
                  </a:cubicBezTo>
                  <a:cubicBezTo>
                    <a:pt x="3551" y="1087"/>
                    <a:pt x="3551" y="1087"/>
                    <a:pt x="3551" y="1087"/>
                  </a:cubicBezTo>
                  <a:cubicBezTo>
                    <a:pt x="3548" y="1084"/>
                    <a:pt x="3548" y="1084"/>
                    <a:pt x="3548" y="1084"/>
                  </a:cubicBezTo>
                  <a:cubicBezTo>
                    <a:pt x="3548" y="1084"/>
                    <a:pt x="3548" y="1084"/>
                    <a:pt x="3547" y="1085"/>
                  </a:cubicBezTo>
                  <a:cubicBezTo>
                    <a:pt x="3551" y="1087"/>
                    <a:pt x="3551" y="1087"/>
                    <a:pt x="3551" y="1087"/>
                  </a:cubicBezTo>
                  <a:cubicBezTo>
                    <a:pt x="3548" y="1084"/>
                    <a:pt x="3548" y="1084"/>
                    <a:pt x="3548" y="1084"/>
                  </a:cubicBezTo>
                  <a:cubicBezTo>
                    <a:pt x="3550" y="1087"/>
                    <a:pt x="3550" y="1087"/>
                    <a:pt x="3550" y="1087"/>
                  </a:cubicBezTo>
                  <a:cubicBezTo>
                    <a:pt x="3549" y="1084"/>
                    <a:pt x="3549" y="1084"/>
                    <a:pt x="3549" y="1084"/>
                  </a:cubicBezTo>
                  <a:cubicBezTo>
                    <a:pt x="3549" y="1084"/>
                    <a:pt x="3549" y="1084"/>
                    <a:pt x="3548" y="1084"/>
                  </a:cubicBezTo>
                  <a:cubicBezTo>
                    <a:pt x="3550" y="1087"/>
                    <a:pt x="3550" y="1087"/>
                    <a:pt x="3550" y="1087"/>
                  </a:cubicBezTo>
                  <a:cubicBezTo>
                    <a:pt x="3549" y="1084"/>
                    <a:pt x="3549" y="1084"/>
                    <a:pt x="3549" y="1084"/>
                  </a:cubicBezTo>
                  <a:cubicBezTo>
                    <a:pt x="3549" y="1084"/>
                    <a:pt x="3549" y="1084"/>
                    <a:pt x="3549" y="1084"/>
                  </a:cubicBezTo>
                  <a:cubicBezTo>
                    <a:pt x="3549" y="1084"/>
                    <a:pt x="3549" y="1084"/>
                    <a:pt x="3549" y="1084"/>
                  </a:cubicBezTo>
                  <a:cubicBezTo>
                    <a:pt x="3549" y="1084"/>
                    <a:pt x="3549" y="1084"/>
                    <a:pt x="3549" y="1084"/>
                  </a:cubicBezTo>
                  <a:cubicBezTo>
                    <a:pt x="3549" y="1084"/>
                    <a:pt x="3549" y="1084"/>
                    <a:pt x="3549" y="1084"/>
                  </a:cubicBezTo>
                  <a:cubicBezTo>
                    <a:pt x="3549" y="1084"/>
                    <a:pt x="3549" y="1084"/>
                    <a:pt x="3549" y="1084"/>
                  </a:cubicBezTo>
                  <a:cubicBezTo>
                    <a:pt x="3549" y="1084"/>
                    <a:pt x="3548" y="1084"/>
                    <a:pt x="3548" y="1084"/>
                  </a:cubicBezTo>
                  <a:cubicBezTo>
                    <a:pt x="3546" y="1085"/>
                    <a:pt x="3541" y="1086"/>
                    <a:pt x="3538" y="1087"/>
                  </a:cubicBezTo>
                  <a:cubicBezTo>
                    <a:pt x="3534" y="1088"/>
                    <a:pt x="3531" y="1089"/>
                    <a:pt x="3531" y="1089"/>
                  </a:cubicBezTo>
                  <a:cubicBezTo>
                    <a:pt x="3530" y="1090"/>
                    <a:pt x="3529" y="1091"/>
                    <a:pt x="3528" y="1093"/>
                  </a:cubicBezTo>
                  <a:cubicBezTo>
                    <a:pt x="3528" y="1094"/>
                    <a:pt x="3529" y="1096"/>
                    <a:pt x="3530" y="1097"/>
                  </a:cubicBezTo>
                  <a:cubicBezTo>
                    <a:pt x="3535" y="1099"/>
                    <a:pt x="3535" y="1099"/>
                    <a:pt x="3535" y="1099"/>
                  </a:cubicBezTo>
                  <a:cubicBezTo>
                    <a:pt x="3537" y="1096"/>
                    <a:pt x="3537" y="1096"/>
                    <a:pt x="3537" y="1096"/>
                  </a:cubicBezTo>
                  <a:cubicBezTo>
                    <a:pt x="3535" y="1092"/>
                    <a:pt x="3535" y="1092"/>
                    <a:pt x="3535" y="1092"/>
                  </a:cubicBezTo>
                  <a:cubicBezTo>
                    <a:pt x="3518" y="1098"/>
                    <a:pt x="3518" y="1098"/>
                    <a:pt x="3518" y="1098"/>
                  </a:cubicBezTo>
                  <a:cubicBezTo>
                    <a:pt x="3517" y="1099"/>
                    <a:pt x="3516" y="1100"/>
                    <a:pt x="3515" y="1101"/>
                  </a:cubicBezTo>
                  <a:cubicBezTo>
                    <a:pt x="3515" y="1103"/>
                    <a:pt x="3516" y="1104"/>
                    <a:pt x="3517" y="1105"/>
                  </a:cubicBezTo>
                  <a:cubicBezTo>
                    <a:pt x="3519" y="1106"/>
                    <a:pt x="3519" y="1106"/>
                    <a:pt x="3519" y="1106"/>
                  </a:cubicBezTo>
                  <a:cubicBezTo>
                    <a:pt x="3521" y="1103"/>
                    <a:pt x="3521" y="1103"/>
                    <a:pt x="3521" y="1103"/>
                  </a:cubicBezTo>
                  <a:cubicBezTo>
                    <a:pt x="3520" y="1099"/>
                    <a:pt x="3520" y="1099"/>
                    <a:pt x="3520" y="1099"/>
                  </a:cubicBezTo>
                  <a:cubicBezTo>
                    <a:pt x="3505" y="1103"/>
                    <a:pt x="3505" y="1103"/>
                    <a:pt x="3505" y="1103"/>
                  </a:cubicBezTo>
                  <a:cubicBezTo>
                    <a:pt x="3504" y="1103"/>
                    <a:pt x="3503" y="1104"/>
                    <a:pt x="3502" y="1106"/>
                  </a:cubicBezTo>
                  <a:cubicBezTo>
                    <a:pt x="3502" y="1108"/>
                    <a:pt x="3503" y="1109"/>
                    <a:pt x="3504" y="1110"/>
                  </a:cubicBezTo>
                  <a:cubicBezTo>
                    <a:pt x="3506" y="1111"/>
                    <a:pt x="3506" y="1111"/>
                    <a:pt x="3506" y="1111"/>
                  </a:cubicBezTo>
                  <a:cubicBezTo>
                    <a:pt x="3508" y="1108"/>
                    <a:pt x="3508" y="1108"/>
                    <a:pt x="3508" y="1108"/>
                  </a:cubicBezTo>
                  <a:cubicBezTo>
                    <a:pt x="3505" y="1105"/>
                    <a:pt x="3505" y="1105"/>
                    <a:pt x="3505" y="1105"/>
                  </a:cubicBezTo>
                  <a:cubicBezTo>
                    <a:pt x="3496" y="1112"/>
                    <a:pt x="3496" y="1112"/>
                    <a:pt x="3496" y="1112"/>
                  </a:cubicBezTo>
                  <a:cubicBezTo>
                    <a:pt x="3495" y="1113"/>
                    <a:pt x="3494" y="1114"/>
                    <a:pt x="3495" y="1115"/>
                  </a:cubicBezTo>
                  <a:cubicBezTo>
                    <a:pt x="3495" y="1117"/>
                    <a:pt x="3495" y="1118"/>
                    <a:pt x="3496" y="1119"/>
                  </a:cubicBezTo>
                  <a:cubicBezTo>
                    <a:pt x="3502" y="1122"/>
                    <a:pt x="3502" y="1122"/>
                    <a:pt x="3502" y="1122"/>
                  </a:cubicBezTo>
                  <a:cubicBezTo>
                    <a:pt x="3504" y="1118"/>
                    <a:pt x="3504" y="1118"/>
                    <a:pt x="3504" y="1118"/>
                  </a:cubicBezTo>
                  <a:cubicBezTo>
                    <a:pt x="3500" y="1116"/>
                    <a:pt x="3500" y="1116"/>
                    <a:pt x="3500" y="1116"/>
                  </a:cubicBezTo>
                  <a:cubicBezTo>
                    <a:pt x="3504" y="1118"/>
                    <a:pt x="3504" y="1118"/>
                    <a:pt x="3504" y="1118"/>
                  </a:cubicBezTo>
                  <a:cubicBezTo>
                    <a:pt x="3501" y="1115"/>
                    <a:pt x="3501" y="1115"/>
                    <a:pt x="3501" y="1115"/>
                  </a:cubicBezTo>
                  <a:cubicBezTo>
                    <a:pt x="3501" y="1115"/>
                    <a:pt x="3501" y="1116"/>
                    <a:pt x="3500" y="1116"/>
                  </a:cubicBezTo>
                  <a:cubicBezTo>
                    <a:pt x="3504" y="1118"/>
                    <a:pt x="3504" y="1118"/>
                    <a:pt x="3504" y="1118"/>
                  </a:cubicBezTo>
                  <a:cubicBezTo>
                    <a:pt x="3501" y="1115"/>
                    <a:pt x="3501" y="1115"/>
                    <a:pt x="3501" y="1115"/>
                  </a:cubicBezTo>
                  <a:cubicBezTo>
                    <a:pt x="3503" y="1118"/>
                    <a:pt x="3503" y="1118"/>
                    <a:pt x="3503" y="1118"/>
                  </a:cubicBezTo>
                  <a:cubicBezTo>
                    <a:pt x="3502" y="1115"/>
                    <a:pt x="3502" y="1115"/>
                    <a:pt x="3502" y="1115"/>
                  </a:cubicBezTo>
                  <a:cubicBezTo>
                    <a:pt x="3502" y="1115"/>
                    <a:pt x="3502" y="1115"/>
                    <a:pt x="3501" y="1115"/>
                  </a:cubicBezTo>
                  <a:cubicBezTo>
                    <a:pt x="3503" y="1118"/>
                    <a:pt x="3503" y="1118"/>
                    <a:pt x="3503" y="1118"/>
                  </a:cubicBezTo>
                  <a:cubicBezTo>
                    <a:pt x="3502" y="1115"/>
                    <a:pt x="3502" y="1115"/>
                    <a:pt x="3502" y="1115"/>
                  </a:cubicBezTo>
                  <a:cubicBezTo>
                    <a:pt x="3502" y="1116"/>
                    <a:pt x="3502" y="1116"/>
                    <a:pt x="3502" y="1116"/>
                  </a:cubicBezTo>
                  <a:cubicBezTo>
                    <a:pt x="3502" y="1115"/>
                    <a:pt x="3502" y="1115"/>
                    <a:pt x="3502" y="1115"/>
                  </a:cubicBezTo>
                  <a:cubicBezTo>
                    <a:pt x="3502" y="1115"/>
                    <a:pt x="3502" y="1115"/>
                    <a:pt x="3502" y="1115"/>
                  </a:cubicBezTo>
                  <a:cubicBezTo>
                    <a:pt x="3502" y="1116"/>
                    <a:pt x="3502" y="1116"/>
                    <a:pt x="3502" y="1116"/>
                  </a:cubicBezTo>
                  <a:cubicBezTo>
                    <a:pt x="3502" y="1115"/>
                    <a:pt x="3502" y="1115"/>
                    <a:pt x="3502" y="1115"/>
                  </a:cubicBezTo>
                  <a:cubicBezTo>
                    <a:pt x="3502" y="1115"/>
                    <a:pt x="3502" y="1115"/>
                    <a:pt x="3502" y="1115"/>
                  </a:cubicBezTo>
                  <a:cubicBezTo>
                    <a:pt x="3501" y="1115"/>
                    <a:pt x="3500" y="1115"/>
                    <a:pt x="3499" y="1116"/>
                  </a:cubicBezTo>
                  <a:cubicBezTo>
                    <a:pt x="3496" y="1117"/>
                    <a:pt x="3494" y="1117"/>
                    <a:pt x="3491" y="1118"/>
                  </a:cubicBezTo>
                  <a:cubicBezTo>
                    <a:pt x="3490" y="1118"/>
                    <a:pt x="3489" y="1119"/>
                    <a:pt x="3488" y="1119"/>
                  </a:cubicBezTo>
                  <a:cubicBezTo>
                    <a:pt x="3488" y="1119"/>
                    <a:pt x="3488" y="1119"/>
                    <a:pt x="3488" y="1119"/>
                  </a:cubicBezTo>
                  <a:cubicBezTo>
                    <a:pt x="3487" y="1119"/>
                    <a:pt x="3487" y="1119"/>
                    <a:pt x="3487" y="1119"/>
                  </a:cubicBezTo>
                  <a:cubicBezTo>
                    <a:pt x="3487" y="1119"/>
                    <a:pt x="3487" y="1119"/>
                    <a:pt x="3487" y="1119"/>
                  </a:cubicBezTo>
                  <a:cubicBezTo>
                    <a:pt x="3487" y="1119"/>
                    <a:pt x="3487" y="1119"/>
                    <a:pt x="3487" y="1119"/>
                  </a:cubicBezTo>
                  <a:cubicBezTo>
                    <a:pt x="3487" y="1119"/>
                    <a:pt x="3487" y="1119"/>
                    <a:pt x="3487" y="1119"/>
                  </a:cubicBezTo>
                  <a:cubicBezTo>
                    <a:pt x="3487" y="1119"/>
                    <a:pt x="3487" y="1119"/>
                    <a:pt x="3487" y="1119"/>
                  </a:cubicBezTo>
                  <a:cubicBezTo>
                    <a:pt x="3486" y="1120"/>
                    <a:pt x="3486" y="1120"/>
                    <a:pt x="3486" y="1120"/>
                  </a:cubicBezTo>
                  <a:cubicBezTo>
                    <a:pt x="3486" y="1120"/>
                    <a:pt x="3486" y="1120"/>
                    <a:pt x="3486" y="1120"/>
                  </a:cubicBezTo>
                  <a:cubicBezTo>
                    <a:pt x="3486" y="1120"/>
                    <a:pt x="3485" y="1120"/>
                    <a:pt x="3485" y="1121"/>
                  </a:cubicBezTo>
                  <a:cubicBezTo>
                    <a:pt x="3484" y="1123"/>
                    <a:pt x="3484" y="1125"/>
                    <a:pt x="3486" y="1127"/>
                  </a:cubicBezTo>
                  <a:cubicBezTo>
                    <a:pt x="3488" y="1128"/>
                    <a:pt x="3488" y="1128"/>
                    <a:pt x="3488" y="1128"/>
                  </a:cubicBezTo>
                  <a:cubicBezTo>
                    <a:pt x="3490" y="1124"/>
                    <a:pt x="3490" y="1124"/>
                    <a:pt x="3490" y="1124"/>
                  </a:cubicBezTo>
                  <a:cubicBezTo>
                    <a:pt x="3489" y="1121"/>
                    <a:pt x="3489" y="1121"/>
                    <a:pt x="3489" y="1121"/>
                  </a:cubicBezTo>
                  <a:cubicBezTo>
                    <a:pt x="3475" y="1127"/>
                    <a:pt x="3475" y="1127"/>
                    <a:pt x="3475" y="1127"/>
                  </a:cubicBezTo>
                  <a:cubicBezTo>
                    <a:pt x="3473" y="1128"/>
                    <a:pt x="3472" y="1129"/>
                    <a:pt x="3472" y="1131"/>
                  </a:cubicBezTo>
                  <a:cubicBezTo>
                    <a:pt x="3472" y="1132"/>
                    <a:pt x="3473" y="1133"/>
                    <a:pt x="3474" y="1134"/>
                  </a:cubicBezTo>
                  <a:cubicBezTo>
                    <a:pt x="3477" y="1136"/>
                    <a:pt x="3477" y="1136"/>
                    <a:pt x="3477" y="1136"/>
                  </a:cubicBezTo>
                  <a:cubicBezTo>
                    <a:pt x="3479" y="1133"/>
                    <a:pt x="3479" y="1133"/>
                    <a:pt x="3479" y="1133"/>
                  </a:cubicBezTo>
                  <a:cubicBezTo>
                    <a:pt x="3477" y="1129"/>
                    <a:pt x="3477" y="1129"/>
                    <a:pt x="3477" y="1129"/>
                  </a:cubicBezTo>
                  <a:cubicBezTo>
                    <a:pt x="3462" y="1139"/>
                    <a:pt x="3462" y="1139"/>
                    <a:pt x="3462" y="1139"/>
                  </a:cubicBezTo>
                  <a:cubicBezTo>
                    <a:pt x="3461" y="1140"/>
                    <a:pt x="3460" y="1141"/>
                    <a:pt x="3460" y="1142"/>
                  </a:cubicBezTo>
                  <a:cubicBezTo>
                    <a:pt x="3460" y="1144"/>
                    <a:pt x="3461" y="1145"/>
                    <a:pt x="3462" y="1146"/>
                  </a:cubicBezTo>
                  <a:cubicBezTo>
                    <a:pt x="3463" y="1146"/>
                    <a:pt x="3463" y="1146"/>
                    <a:pt x="3463" y="1146"/>
                  </a:cubicBezTo>
                  <a:cubicBezTo>
                    <a:pt x="3465" y="1143"/>
                    <a:pt x="3465" y="1143"/>
                    <a:pt x="3465" y="1143"/>
                  </a:cubicBezTo>
                  <a:cubicBezTo>
                    <a:pt x="3464" y="1139"/>
                    <a:pt x="3464" y="1139"/>
                    <a:pt x="3464" y="1139"/>
                  </a:cubicBezTo>
                  <a:cubicBezTo>
                    <a:pt x="3446" y="1146"/>
                    <a:pt x="3446" y="1146"/>
                    <a:pt x="3446" y="1146"/>
                  </a:cubicBezTo>
                  <a:cubicBezTo>
                    <a:pt x="3445" y="1146"/>
                    <a:pt x="3444" y="1147"/>
                    <a:pt x="3444" y="1149"/>
                  </a:cubicBezTo>
                  <a:cubicBezTo>
                    <a:pt x="3443" y="1150"/>
                    <a:pt x="3444" y="1152"/>
                    <a:pt x="3445" y="1153"/>
                  </a:cubicBezTo>
                  <a:cubicBezTo>
                    <a:pt x="3447" y="1154"/>
                    <a:pt x="3447" y="1154"/>
                    <a:pt x="3447" y="1154"/>
                  </a:cubicBezTo>
                  <a:cubicBezTo>
                    <a:pt x="3449" y="1150"/>
                    <a:pt x="3449" y="1150"/>
                    <a:pt x="3449" y="1150"/>
                  </a:cubicBezTo>
                  <a:cubicBezTo>
                    <a:pt x="3448" y="1147"/>
                    <a:pt x="3448" y="1147"/>
                    <a:pt x="3448" y="1147"/>
                  </a:cubicBezTo>
                  <a:cubicBezTo>
                    <a:pt x="3436" y="1152"/>
                    <a:pt x="3436" y="1152"/>
                    <a:pt x="3436" y="1152"/>
                  </a:cubicBezTo>
                  <a:cubicBezTo>
                    <a:pt x="3435" y="1153"/>
                    <a:pt x="3434" y="1154"/>
                    <a:pt x="3434" y="1156"/>
                  </a:cubicBezTo>
                  <a:cubicBezTo>
                    <a:pt x="3434" y="1157"/>
                    <a:pt x="3435" y="1159"/>
                    <a:pt x="3436" y="1159"/>
                  </a:cubicBezTo>
                  <a:cubicBezTo>
                    <a:pt x="3438" y="1160"/>
                    <a:pt x="3438" y="1160"/>
                    <a:pt x="3438" y="1160"/>
                  </a:cubicBezTo>
                  <a:cubicBezTo>
                    <a:pt x="3440" y="1157"/>
                    <a:pt x="3440" y="1157"/>
                    <a:pt x="3440" y="1157"/>
                  </a:cubicBezTo>
                  <a:cubicBezTo>
                    <a:pt x="3438" y="1154"/>
                    <a:pt x="3438" y="1154"/>
                    <a:pt x="3438" y="1154"/>
                  </a:cubicBezTo>
                  <a:cubicBezTo>
                    <a:pt x="3423" y="1162"/>
                    <a:pt x="3423" y="1162"/>
                    <a:pt x="3423" y="1162"/>
                  </a:cubicBezTo>
                  <a:cubicBezTo>
                    <a:pt x="3422" y="1162"/>
                    <a:pt x="3421" y="1164"/>
                    <a:pt x="3421" y="1165"/>
                  </a:cubicBezTo>
                  <a:cubicBezTo>
                    <a:pt x="3421" y="1167"/>
                    <a:pt x="3422" y="1168"/>
                    <a:pt x="3423" y="1169"/>
                  </a:cubicBezTo>
                  <a:cubicBezTo>
                    <a:pt x="3426" y="1170"/>
                    <a:pt x="3426" y="1170"/>
                    <a:pt x="3426" y="1170"/>
                  </a:cubicBezTo>
                  <a:cubicBezTo>
                    <a:pt x="3428" y="1167"/>
                    <a:pt x="3428" y="1167"/>
                    <a:pt x="3428" y="1167"/>
                  </a:cubicBezTo>
                  <a:cubicBezTo>
                    <a:pt x="3424" y="1165"/>
                    <a:pt x="3424" y="1165"/>
                    <a:pt x="3424" y="1165"/>
                  </a:cubicBezTo>
                  <a:cubicBezTo>
                    <a:pt x="3428" y="1167"/>
                    <a:pt x="3428" y="1167"/>
                    <a:pt x="3428" y="1167"/>
                  </a:cubicBezTo>
                  <a:cubicBezTo>
                    <a:pt x="3425" y="1164"/>
                    <a:pt x="3425" y="1164"/>
                    <a:pt x="3425" y="1164"/>
                  </a:cubicBezTo>
                  <a:cubicBezTo>
                    <a:pt x="3425" y="1164"/>
                    <a:pt x="3425" y="1164"/>
                    <a:pt x="3424" y="1165"/>
                  </a:cubicBezTo>
                  <a:cubicBezTo>
                    <a:pt x="3428" y="1167"/>
                    <a:pt x="3428" y="1167"/>
                    <a:pt x="3428" y="1167"/>
                  </a:cubicBezTo>
                  <a:cubicBezTo>
                    <a:pt x="3425" y="1164"/>
                    <a:pt x="3425" y="1164"/>
                    <a:pt x="3425" y="1164"/>
                  </a:cubicBezTo>
                  <a:cubicBezTo>
                    <a:pt x="3427" y="1166"/>
                    <a:pt x="3427" y="1166"/>
                    <a:pt x="3427" y="1166"/>
                  </a:cubicBezTo>
                  <a:cubicBezTo>
                    <a:pt x="3426" y="1164"/>
                    <a:pt x="3426" y="1164"/>
                    <a:pt x="3426" y="1164"/>
                  </a:cubicBezTo>
                  <a:cubicBezTo>
                    <a:pt x="3425" y="1164"/>
                    <a:pt x="3425" y="1164"/>
                    <a:pt x="3425" y="1164"/>
                  </a:cubicBezTo>
                  <a:cubicBezTo>
                    <a:pt x="3427" y="1166"/>
                    <a:pt x="3427" y="1166"/>
                    <a:pt x="3427" y="1166"/>
                  </a:cubicBezTo>
                  <a:cubicBezTo>
                    <a:pt x="3426" y="1164"/>
                    <a:pt x="3426" y="1164"/>
                    <a:pt x="3426" y="1164"/>
                  </a:cubicBezTo>
                  <a:cubicBezTo>
                    <a:pt x="3426" y="1164"/>
                    <a:pt x="3425" y="1164"/>
                    <a:pt x="3425" y="1164"/>
                  </a:cubicBezTo>
                  <a:cubicBezTo>
                    <a:pt x="3423" y="1165"/>
                    <a:pt x="3419" y="1167"/>
                    <a:pt x="3415" y="1169"/>
                  </a:cubicBezTo>
                  <a:cubicBezTo>
                    <a:pt x="3414" y="1170"/>
                    <a:pt x="3412" y="1171"/>
                    <a:pt x="3411" y="1172"/>
                  </a:cubicBezTo>
                  <a:cubicBezTo>
                    <a:pt x="3410" y="1172"/>
                    <a:pt x="3410" y="1172"/>
                    <a:pt x="3410" y="1172"/>
                  </a:cubicBezTo>
                  <a:cubicBezTo>
                    <a:pt x="3409" y="1173"/>
                    <a:pt x="3409" y="1173"/>
                    <a:pt x="3409" y="1173"/>
                  </a:cubicBezTo>
                  <a:cubicBezTo>
                    <a:pt x="3409" y="1173"/>
                    <a:pt x="3409" y="1173"/>
                    <a:pt x="3409" y="1173"/>
                  </a:cubicBezTo>
                  <a:cubicBezTo>
                    <a:pt x="3409" y="1173"/>
                    <a:pt x="3409" y="1173"/>
                    <a:pt x="3409" y="1173"/>
                  </a:cubicBezTo>
                  <a:cubicBezTo>
                    <a:pt x="3408" y="1173"/>
                    <a:pt x="3408" y="1173"/>
                    <a:pt x="3408" y="1173"/>
                  </a:cubicBezTo>
                  <a:cubicBezTo>
                    <a:pt x="3408" y="1173"/>
                    <a:pt x="3408" y="1173"/>
                    <a:pt x="3408" y="1174"/>
                  </a:cubicBezTo>
                  <a:cubicBezTo>
                    <a:pt x="3407" y="1175"/>
                    <a:pt x="3407" y="1176"/>
                    <a:pt x="3407" y="1177"/>
                  </a:cubicBezTo>
                  <a:cubicBezTo>
                    <a:pt x="3407" y="1178"/>
                    <a:pt x="3408" y="1179"/>
                    <a:pt x="3409" y="1180"/>
                  </a:cubicBezTo>
                  <a:cubicBezTo>
                    <a:pt x="3411" y="1181"/>
                    <a:pt x="3411" y="1181"/>
                    <a:pt x="3411" y="1181"/>
                  </a:cubicBezTo>
                  <a:cubicBezTo>
                    <a:pt x="3413" y="1177"/>
                    <a:pt x="3413" y="1177"/>
                    <a:pt x="3413" y="1177"/>
                  </a:cubicBezTo>
                  <a:cubicBezTo>
                    <a:pt x="3411" y="1174"/>
                    <a:pt x="3411" y="1174"/>
                    <a:pt x="3411" y="1174"/>
                  </a:cubicBezTo>
                  <a:cubicBezTo>
                    <a:pt x="3394" y="1181"/>
                    <a:pt x="3394" y="1181"/>
                    <a:pt x="3394" y="1181"/>
                  </a:cubicBezTo>
                  <a:cubicBezTo>
                    <a:pt x="3393" y="1181"/>
                    <a:pt x="3392" y="1182"/>
                    <a:pt x="3392" y="1184"/>
                  </a:cubicBezTo>
                  <a:cubicBezTo>
                    <a:pt x="3392" y="1185"/>
                    <a:pt x="3392" y="1187"/>
                    <a:pt x="3394" y="1188"/>
                  </a:cubicBezTo>
                  <a:cubicBezTo>
                    <a:pt x="3394" y="1188"/>
                    <a:pt x="3394" y="1188"/>
                    <a:pt x="3394" y="1188"/>
                  </a:cubicBezTo>
                  <a:cubicBezTo>
                    <a:pt x="3396" y="1185"/>
                    <a:pt x="3396" y="1185"/>
                    <a:pt x="3396" y="1185"/>
                  </a:cubicBezTo>
                  <a:cubicBezTo>
                    <a:pt x="3395" y="1181"/>
                    <a:pt x="3395" y="1181"/>
                    <a:pt x="3395" y="1181"/>
                  </a:cubicBezTo>
                  <a:cubicBezTo>
                    <a:pt x="3382" y="1185"/>
                    <a:pt x="3382" y="1185"/>
                    <a:pt x="3382" y="1185"/>
                  </a:cubicBezTo>
                  <a:cubicBezTo>
                    <a:pt x="3381" y="1186"/>
                    <a:pt x="3380" y="1187"/>
                    <a:pt x="3380" y="1188"/>
                  </a:cubicBezTo>
                  <a:cubicBezTo>
                    <a:pt x="3379" y="1190"/>
                    <a:pt x="3380" y="1192"/>
                    <a:pt x="3381" y="1192"/>
                  </a:cubicBezTo>
                  <a:cubicBezTo>
                    <a:pt x="3384" y="1194"/>
                    <a:pt x="3384" y="1194"/>
                    <a:pt x="3384" y="1194"/>
                  </a:cubicBezTo>
                  <a:cubicBezTo>
                    <a:pt x="3386" y="1190"/>
                    <a:pt x="3386" y="1190"/>
                    <a:pt x="3386" y="1190"/>
                  </a:cubicBezTo>
                  <a:cubicBezTo>
                    <a:pt x="3383" y="1187"/>
                    <a:pt x="3383" y="1187"/>
                    <a:pt x="3383" y="1187"/>
                  </a:cubicBezTo>
                  <a:cubicBezTo>
                    <a:pt x="3373" y="1196"/>
                    <a:pt x="3373" y="1196"/>
                    <a:pt x="3373" y="1196"/>
                  </a:cubicBezTo>
                  <a:cubicBezTo>
                    <a:pt x="3372" y="1197"/>
                    <a:pt x="3372" y="1199"/>
                    <a:pt x="3372" y="1200"/>
                  </a:cubicBezTo>
                  <a:cubicBezTo>
                    <a:pt x="3372" y="1201"/>
                    <a:pt x="3373" y="1202"/>
                    <a:pt x="3374" y="1203"/>
                  </a:cubicBezTo>
                  <a:cubicBezTo>
                    <a:pt x="3374" y="1203"/>
                    <a:pt x="3374" y="1203"/>
                    <a:pt x="3374" y="1203"/>
                  </a:cubicBezTo>
                  <a:cubicBezTo>
                    <a:pt x="3376" y="1200"/>
                    <a:pt x="3376" y="1200"/>
                    <a:pt x="3376" y="1200"/>
                  </a:cubicBezTo>
                  <a:cubicBezTo>
                    <a:pt x="3375" y="1196"/>
                    <a:pt x="3375" y="1196"/>
                    <a:pt x="3375" y="1196"/>
                  </a:cubicBezTo>
                  <a:cubicBezTo>
                    <a:pt x="3356" y="1203"/>
                    <a:pt x="3356" y="1203"/>
                    <a:pt x="3356" y="1203"/>
                  </a:cubicBezTo>
                  <a:cubicBezTo>
                    <a:pt x="3355" y="1204"/>
                    <a:pt x="3354" y="1205"/>
                    <a:pt x="3354" y="1206"/>
                  </a:cubicBezTo>
                  <a:cubicBezTo>
                    <a:pt x="3353" y="1208"/>
                    <a:pt x="3354" y="1209"/>
                    <a:pt x="3355" y="1210"/>
                  </a:cubicBezTo>
                  <a:cubicBezTo>
                    <a:pt x="3360" y="1213"/>
                    <a:pt x="3360" y="1213"/>
                    <a:pt x="3360" y="1213"/>
                  </a:cubicBezTo>
                  <a:cubicBezTo>
                    <a:pt x="3362" y="1209"/>
                    <a:pt x="3362" y="1209"/>
                    <a:pt x="3362" y="1209"/>
                  </a:cubicBezTo>
                  <a:cubicBezTo>
                    <a:pt x="3360" y="1206"/>
                    <a:pt x="3360" y="1206"/>
                    <a:pt x="3360" y="1206"/>
                  </a:cubicBezTo>
                  <a:cubicBezTo>
                    <a:pt x="3344" y="1216"/>
                    <a:pt x="3344" y="1216"/>
                    <a:pt x="3344" y="1216"/>
                  </a:cubicBezTo>
                  <a:cubicBezTo>
                    <a:pt x="3343" y="1217"/>
                    <a:pt x="3342" y="1218"/>
                    <a:pt x="3342" y="1220"/>
                  </a:cubicBezTo>
                  <a:cubicBezTo>
                    <a:pt x="3342" y="1221"/>
                    <a:pt x="3343" y="1222"/>
                    <a:pt x="3344" y="1223"/>
                  </a:cubicBezTo>
                  <a:cubicBezTo>
                    <a:pt x="3344" y="1223"/>
                    <a:pt x="3344" y="1223"/>
                    <a:pt x="3344" y="1223"/>
                  </a:cubicBezTo>
                  <a:cubicBezTo>
                    <a:pt x="3346" y="1220"/>
                    <a:pt x="3346" y="1220"/>
                    <a:pt x="3346" y="1220"/>
                  </a:cubicBezTo>
                  <a:cubicBezTo>
                    <a:pt x="3344" y="1216"/>
                    <a:pt x="3344" y="1216"/>
                    <a:pt x="3344" y="1216"/>
                  </a:cubicBezTo>
                  <a:cubicBezTo>
                    <a:pt x="3333" y="1222"/>
                    <a:pt x="3333" y="1222"/>
                    <a:pt x="3333" y="1222"/>
                  </a:cubicBezTo>
                  <a:cubicBezTo>
                    <a:pt x="3332" y="1223"/>
                    <a:pt x="3331" y="1224"/>
                    <a:pt x="3331" y="1226"/>
                  </a:cubicBezTo>
                  <a:cubicBezTo>
                    <a:pt x="3331" y="1227"/>
                    <a:pt x="3332" y="1228"/>
                    <a:pt x="3333" y="1229"/>
                  </a:cubicBezTo>
                  <a:cubicBezTo>
                    <a:pt x="3335" y="1230"/>
                    <a:pt x="3335" y="1230"/>
                    <a:pt x="3335" y="1230"/>
                  </a:cubicBezTo>
                  <a:cubicBezTo>
                    <a:pt x="3337" y="1227"/>
                    <a:pt x="3337" y="1227"/>
                    <a:pt x="3337" y="1227"/>
                  </a:cubicBezTo>
                  <a:cubicBezTo>
                    <a:pt x="3333" y="1225"/>
                    <a:pt x="3333" y="1225"/>
                    <a:pt x="3333" y="1225"/>
                  </a:cubicBezTo>
                  <a:cubicBezTo>
                    <a:pt x="3337" y="1227"/>
                    <a:pt x="3337" y="1227"/>
                    <a:pt x="3337" y="1227"/>
                  </a:cubicBezTo>
                  <a:cubicBezTo>
                    <a:pt x="3334" y="1224"/>
                    <a:pt x="3334" y="1224"/>
                    <a:pt x="3334" y="1224"/>
                  </a:cubicBezTo>
                  <a:cubicBezTo>
                    <a:pt x="3334" y="1224"/>
                    <a:pt x="3334" y="1224"/>
                    <a:pt x="3333" y="1225"/>
                  </a:cubicBezTo>
                  <a:cubicBezTo>
                    <a:pt x="3337" y="1227"/>
                    <a:pt x="3337" y="1227"/>
                    <a:pt x="3337" y="1227"/>
                  </a:cubicBezTo>
                  <a:cubicBezTo>
                    <a:pt x="3334" y="1224"/>
                    <a:pt x="3334" y="1224"/>
                    <a:pt x="3334" y="1224"/>
                  </a:cubicBezTo>
                  <a:cubicBezTo>
                    <a:pt x="3336" y="1226"/>
                    <a:pt x="3336" y="1226"/>
                    <a:pt x="3336" y="1226"/>
                  </a:cubicBezTo>
                  <a:cubicBezTo>
                    <a:pt x="3335" y="1223"/>
                    <a:pt x="3335" y="1223"/>
                    <a:pt x="3335" y="1223"/>
                  </a:cubicBezTo>
                  <a:cubicBezTo>
                    <a:pt x="3334" y="1224"/>
                    <a:pt x="3334" y="1224"/>
                    <a:pt x="3334" y="1224"/>
                  </a:cubicBezTo>
                  <a:cubicBezTo>
                    <a:pt x="3336" y="1226"/>
                    <a:pt x="3336" y="1226"/>
                    <a:pt x="3336" y="1226"/>
                  </a:cubicBezTo>
                  <a:cubicBezTo>
                    <a:pt x="3335" y="1223"/>
                    <a:pt x="3335" y="1223"/>
                    <a:pt x="3335" y="1223"/>
                  </a:cubicBezTo>
                  <a:cubicBezTo>
                    <a:pt x="3335" y="1224"/>
                    <a:pt x="3335" y="1224"/>
                    <a:pt x="3335" y="1224"/>
                  </a:cubicBezTo>
                  <a:cubicBezTo>
                    <a:pt x="3335" y="1223"/>
                    <a:pt x="3335" y="1223"/>
                    <a:pt x="3335" y="1223"/>
                  </a:cubicBezTo>
                  <a:cubicBezTo>
                    <a:pt x="3335" y="1223"/>
                    <a:pt x="3335" y="1223"/>
                    <a:pt x="3335" y="1223"/>
                  </a:cubicBezTo>
                  <a:cubicBezTo>
                    <a:pt x="3335" y="1224"/>
                    <a:pt x="3335" y="1224"/>
                    <a:pt x="3335" y="1224"/>
                  </a:cubicBezTo>
                  <a:cubicBezTo>
                    <a:pt x="3335" y="1223"/>
                    <a:pt x="3335" y="1223"/>
                    <a:pt x="3335" y="1223"/>
                  </a:cubicBezTo>
                  <a:cubicBezTo>
                    <a:pt x="3335" y="1224"/>
                    <a:pt x="3334" y="1224"/>
                    <a:pt x="3334" y="1224"/>
                  </a:cubicBezTo>
                  <a:cubicBezTo>
                    <a:pt x="3332" y="1225"/>
                    <a:pt x="3328" y="1226"/>
                    <a:pt x="3326" y="1228"/>
                  </a:cubicBezTo>
                  <a:cubicBezTo>
                    <a:pt x="3324" y="1229"/>
                    <a:pt x="3323" y="1229"/>
                    <a:pt x="3322" y="1230"/>
                  </a:cubicBezTo>
                  <a:cubicBezTo>
                    <a:pt x="3321" y="1230"/>
                    <a:pt x="3321" y="1230"/>
                    <a:pt x="3320" y="1230"/>
                  </a:cubicBezTo>
                  <a:cubicBezTo>
                    <a:pt x="3320" y="1231"/>
                    <a:pt x="3320" y="1231"/>
                    <a:pt x="3320" y="1231"/>
                  </a:cubicBezTo>
                  <a:cubicBezTo>
                    <a:pt x="3320" y="1231"/>
                    <a:pt x="3320" y="1231"/>
                    <a:pt x="3320" y="1231"/>
                  </a:cubicBezTo>
                  <a:cubicBezTo>
                    <a:pt x="3319" y="1231"/>
                    <a:pt x="3319" y="1231"/>
                    <a:pt x="3319" y="1231"/>
                  </a:cubicBezTo>
                  <a:cubicBezTo>
                    <a:pt x="3319" y="1231"/>
                    <a:pt x="3319" y="1231"/>
                    <a:pt x="3318" y="1232"/>
                  </a:cubicBezTo>
                  <a:cubicBezTo>
                    <a:pt x="3317" y="1234"/>
                    <a:pt x="3318" y="1236"/>
                    <a:pt x="3320" y="1238"/>
                  </a:cubicBezTo>
                  <a:cubicBezTo>
                    <a:pt x="3320" y="1238"/>
                    <a:pt x="3320" y="1238"/>
                    <a:pt x="3320" y="1238"/>
                  </a:cubicBezTo>
                  <a:cubicBezTo>
                    <a:pt x="3322" y="1234"/>
                    <a:pt x="3322" y="1234"/>
                    <a:pt x="3322" y="1234"/>
                  </a:cubicBezTo>
                  <a:cubicBezTo>
                    <a:pt x="3320" y="1231"/>
                    <a:pt x="3320" y="1231"/>
                    <a:pt x="3320" y="1231"/>
                  </a:cubicBezTo>
                  <a:cubicBezTo>
                    <a:pt x="3309" y="1237"/>
                    <a:pt x="3309" y="1237"/>
                    <a:pt x="3309" y="1237"/>
                  </a:cubicBezTo>
                  <a:cubicBezTo>
                    <a:pt x="3308" y="1237"/>
                    <a:pt x="3307" y="1239"/>
                    <a:pt x="3307" y="1240"/>
                  </a:cubicBezTo>
                  <a:cubicBezTo>
                    <a:pt x="3307" y="1242"/>
                    <a:pt x="3308" y="1243"/>
                    <a:pt x="3309" y="1244"/>
                  </a:cubicBezTo>
                  <a:cubicBezTo>
                    <a:pt x="3309" y="1244"/>
                    <a:pt x="3309" y="1244"/>
                    <a:pt x="3309" y="1244"/>
                  </a:cubicBezTo>
                  <a:cubicBezTo>
                    <a:pt x="3311" y="1240"/>
                    <a:pt x="3311" y="1240"/>
                    <a:pt x="3311" y="1240"/>
                  </a:cubicBezTo>
                  <a:cubicBezTo>
                    <a:pt x="3309" y="1237"/>
                    <a:pt x="3309" y="1237"/>
                    <a:pt x="3309" y="1237"/>
                  </a:cubicBezTo>
                  <a:cubicBezTo>
                    <a:pt x="3292" y="1247"/>
                    <a:pt x="3292" y="1247"/>
                    <a:pt x="3292" y="1247"/>
                  </a:cubicBezTo>
                  <a:cubicBezTo>
                    <a:pt x="3291" y="1248"/>
                    <a:pt x="3291" y="1249"/>
                    <a:pt x="3291" y="1250"/>
                  </a:cubicBezTo>
                  <a:cubicBezTo>
                    <a:pt x="3291" y="1252"/>
                    <a:pt x="3291" y="1253"/>
                    <a:pt x="3292" y="1254"/>
                  </a:cubicBezTo>
                  <a:cubicBezTo>
                    <a:pt x="3293" y="1254"/>
                    <a:pt x="3293" y="1254"/>
                    <a:pt x="3293" y="1254"/>
                  </a:cubicBezTo>
                  <a:cubicBezTo>
                    <a:pt x="3295" y="1251"/>
                    <a:pt x="3295" y="1251"/>
                    <a:pt x="3295" y="1251"/>
                  </a:cubicBezTo>
                  <a:cubicBezTo>
                    <a:pt x="3292" y="1249"/>
                    <a:pt x="3292" y="1249"/>
                    <a:pt x="3292" y="1249"/>
                  </a:cubicBezTo>
                  <a:cubicBezTo>
                    <a:pt x="3284" y="1260"/>
                    <a:pt x="3284" y="1260"/>
                    <a:pt x="3284" y="1260"/>
                  </a:cubicBezTo>
                  <a:cubicBezTo>
                    <a:pt x="3283" y="1261"/>
                    <a:pt x="3283" y="1262"/>
                    <a:pt x="3283" y="1263"/>
                  </a:cubicBezTo>
                  <a:cubicBezTo>
                    <a:pt x="3283" y="1264"/>
                    <a:pt x="3284" y="1265"/>
                    <a:pt x="3285" y="1266"/>
                  </a:cubicBezTo>
                  <a:cubicBezTo>
                    <a:pt x="3287" y="1267"/>
                    <a:pt x="3287" y="1267"/>
                    <a:pt x="3287" y="1267"/>
                  </a:cubicBezTo>
                  <a:cubicBezTo>
                    <a:pt x="3289" y="1264"/>
                    <a:pt x="3289" y="1264"/>
                    <a:pt x="3289" y="1264"/>
                  </a:cubicBezTo>
                  <a:cubicBezTo>
                    <a:pt x="3288" y="1260"/>
                    <a:pt x="3288" y="1260"/>
                    <a:pt x="3288" y="1260"/>
                  </a:cubicBezTo>
                  <a:cubicBezTo>
                    <a:pt x="3267" y="1266"/>
                    <a:pt x="3267" y="1266"/>
                    <a:pt x="3267" y="1266"/>
                  </a:cubicBezTo>
                  <a:cubicBezTo>
                    <a:pt x="3266" y="1266"/>
                    <a:pt x="3265" y="1268"/>
                    <a:pt x="3265" y="1269"/>
                  </a:cubicBezTo>
                  <a:cubicBezTo>
                    <a:pt x="3264" y="1271"/>
                    <a:pt x="3265" y="1272"/>
                    <a:pt x="3267" y="1273"/>
                  </a:cubicBezTo>
                  <a:cubicBezTo>
                    <a:pt x="3267" y="1274"/>
                    <a:pt x="3267" y="1274"/>
                    <a:pt x="3267" y="1274"/>
                  </a:cubicBezTo>
                  <a:cubicBezTo>
                    <a:pt x="3269" y="1270"/>
                    <a:pt x="3269" y="1270"/>
                    <a:pt x="3269" y="1270"/>
                  </a:cubicBezTo>
                  <a:cubicBezTo>
                    <a:pt x="3267" y="1267"/>
                    <a:pt x="3267" y="1267"/>
                    <a:pt x="3267" y="1267"/>
                  </a:cubicBezTo>
                  <a:cubicBezTo>
                    <a:pt x="3257" y="1275"/>
                    <a:pt x="3257" y="1275"/>
                    <a:pt x="3257" y="1275"/>
                  </a:cubicBezTo>
                  <a:cubicBezTo>
                    <a:pt x="3256" y="1276"/>
                    <a:pt x="3255" y="1277"/>
                    <a:pt x="3255" y="1279"/>
                  </a:cubicBezTo>
                  <a:cubicBezTo>
                    <a:pt x="3255" y="1280"/>
                    <a:pt x="3256" y="1281"/>
                    <a:pt x="3257" y="1282"/>
                  </a:cubicBezTo>
                  <a:cubicBezTo>
                    <a:pt x="3258" y="1282"/>
                    <a:pt x="3258" y="1282"/>
                    <a:pt x="3258" y="1282"/>
                  </a:cubicBezTo>
                  <a:cubicBezTo>
                    <a:pt x="3260" y="1279"/>
                    <a:pt x="3260" y="1279"/>
                    <a:pt x="3260" y="1279"/>
                  </a:cubicBezTo>
                  <a:cubicBezTo>
                    <a:pt x="3256" y="1277"/>
                    <a:pt x="3256" y="1277"/>
                    <a:pt x="3256" y="1277"/>
                  </a:cubicBezTo>
                  <a:cubicBezTo>
                    <a:pt x="3260" y="1279"/>
                    <a:pt x="3260" y="1279"/>
                    <a:pt x="3260" y="1279"/>
                  </a:cubicBezTo>
                  <a:cubicBezTo>
                    <a:pt x="3257" y="1276"/>
                    <a:pt x="3257" y="1276"/>
                    <a:pt x="3257" y="1276"/>
                  </a:cubicBezTo>
                  <a:cubicBezTo>
                    <a:pt x="3256" y="1277"/>
                    <a:pt x="3256" y="1277"/>
                    <a:pt x="3256" y="1277"/>
                  </a:cubicBezTo>
                  <a:cubicBezTo>
                    <a:pt x="3260" y="1279"/>
                    <a:pt x="3260" y="1279"/>
                    <a:pt x="3260" y="1279"/>
                  </a:cubicBezTo>
                  <a:cubicBezTo>
                    <a:pt x="3257" y="1276"/>
                    <a:pt x="3257" y="1276"/>
                    <a:pt x="3257" y="1276"/>
                  </a:cubicBezTo>
                  <a:cubicBezTo>
                    <a:pt x="3259" y="1278"/>
                    <a:pt x="3259" y="1278"/>
                    <a:pt x="3259" y="1278"/>
                  </a:cubicBezTo>
                  <a:cubicBezTo>
                    <a:pt x="3257" y="1276"/>
                    <a:pt x="3257" y="1276"/>
                    <a:pt x="3257" y="1276"/>
                  </a:cubicBezTo>
                  <a:cubicBezTo>
                    <a:pt x="3257" y="1276"/>
                    <a:pt x="3257" y="1276"/>
                    <a:pt x="3257" y="1276"/>
                  </a:cubicBezTo>
                  <a:cubicBezTo>
                    <a:pt x="3259" y="1278"/>
                    <a:pt x="3259" y="1278"/>
                    <a:pt x="3259" y="1278"/>
                  </a:cubicBezTo>
                  <a:cubicBezTo>
                    <a:pt x="3257" y="1276"/>
                    <a:pt x="3257" y="1276"/>
                    <a:pt x="3257" y="1276"/>
                  </a:cubicBezTo>
                  <a:cubicBezTo>
                    <a:pt x="3257" y="1276"/>
                    <a:pt x="3257" y="1276"/>
                    <a:pt x="3256" y="1277"/>
                  </a:cubicBezTo>
                  <a:cubicBezTo>
                    <a:pt x="3255" y="1278"/>
                    <a:pt x="3252" y="1280"/>
                    <a:pt x="3250" y="1282"/>
                  </a:cubicBezTo>
                  <a:cubicBezTo>
                    <a:pt x="3248" y="1284"/>
                    <a:pt x="3246" y="1285"/>
                    <a:pt x="3246" y="1285"/>
                  </a:cubicBezTo>
                  <a:cubicBezTo>
                    <a:pt x="3245" y="1286"/>
                    <a:pt x="3244" y="1287"/>
                    <a:pt x="3244" y="1289"/>
                  </a:cubicBezTo>
                  <a:cubicBezTo>
                    <a:pt x="3244" y="1290"/>
                    <a:pt x="3245" y="1291"/>
                    <a:pt x="3246" y="1292"/>
                  </a:cubicBezTo>
                  <a:cubicBezTo>
                    <a:pt x="3247" y="1292"/>
                    <a:pt x="3247" y="1292"/>
                    <a:pt x="3247" y="1292"/>
                  </a:cubicBezTo>
                  <a:cubicBezTo>
                    <a:pt x="3249" y="1289"/>
                    <a:pt x="3249" y="1289"/>
                    <a:pt x="3249" y="1289"/>
                  </a:cubicBezTo>
                  <a:cubicBezTo>
                    <a:pt x="3249" y="1285"/>
                    <a:pt x="3249" y="1285"/>
                    <a:pt x="3249" y="1285"/>
                  </a:cubicBezTo>
                  <a:cubicBezTo>
                    <a:pt x="3233" y="1288"/>
                    <a:pt x="3233" y="1288"/>
                    <a:pt x="3233" y="1288"/>
                  </a:cubicBezTo>
                  <a:cubicBezTo>
                    <a:pt x="3231" y="1288"/>
                    <a:pt x="3230" y="1289"/>
                    <a:pt x="3230" y="1291"/>
                  </a:cubicBezTo>
                  <a:cubicBezTo>
                    <a:pt x="3229" y="1293"/>
                    <a:pt x="3230" y="1294"/>
                    <a:pt x="3231" y="1295"/>
                  </a:cubicBezTo>
                  <a:cubicBezTo>
                    <a:pt x="3239" y="1300"/>
                    <a:pt x="3239" y="1300"/>
                    <a:pt x="3239" y="1300"/>
                  </a:cubicBezTo>
                  <a:cubicBezTo>
                    <a:pt x="3241" y="1296"/>
                    <a:pt x="3241" y="1296"/>
                    <a:pt x="3241" y="1296"/>
                  </a:cubicBezTo>
                  <a:cubicBezTo>
                    <a:pt x="3240" y="1292"/>
                    <a:pt x="3240" y="1292"/>
                    <a:pt x="3240" y="1292"/>
                  </a:cubicBezTo>
                  <a:cubicBezTo>
                    <a:pt x="3220" y="1298"/>
                    <a:pt x="3220" y="1298"/>
                    <a:pt x="3220" y="1298"/>
                  </a:cubicBezTo>
                  <a:cubicBezTo>
                    <a:pt x="3219" y="1299"/>
                    <a:pt x="3217" y="1300"/>
                    <a:pt x="3217" y="1302"/>
                  </a:cubicBezTo>
                  <a:cubicBezTo>
                    <a:pt x="3217" y="1303"/>
                    <a:pt x="3218" y="1305"/>
                    <a:pt x="3219" y="1306"/>
                  </a:cubicBezTo>
                  <a:cubicBezTo>
                    <a:pt x="3224" y="1309"/>
                    <a:pt x="3224" y="1309"/>
                    <a:pt x="3224" y="1309"/>
                  </a:cubicBezTo>
                  <a:cubicBezTo>
                    <a:pt x="3227" y="1306"/>
                    <a:pt x="3227" y="1306"/>
                    <a:pt x="3227" y="1306"/>
                  </a:cubicBezTo>
                  <a:cubicBezTo>
                    <a:pt x="3225" y="1302"/>
                    <a:pt x="3225" y="1302"/>
                    <a:pt x="3225" y="1302"/>
                  </a:cubicBezTo>
                  <a:cubicBezTo>
                    <a:pt x="3209" y="1308"/>
                    <a:pt x="3209" y="1308"/>
                    <a:pt x="3209" y="1308"/>
                  </a:cubicBezTo>
                  <a:cubicBezTo>
                    <a:pt x="3208" y="1309"/>
                    <a:pt x="3207" y="1310"/>
                    <a:pt x="3207" y="1311"/>
                  </a:cubicBezTo>
                  <a:cubicBezTo>
                    <a:pt x="3206" y="1313"/>
                    <a:pt x="3207" y="1314"/>
                    <a:pt x="3208" y="1315"/>
                  </a:cubicBezTo>
                  <a:cubicBezTo>
                    <a:pt x="3210" y="1316"/>
                    <a:pt x="3210" y="1316"/>
                    <a:pt x="3210" y="1316"/>
                  </a:cubicBezTo>
                  <a:cubicBezTo>
                    <a:pt x="3212" y="1313"/>
                    <a:pt x="3212" y="1313"/>
                    <a:pt x="3212" y="1313"/>
                  </a:cubicBezTo>
                  <a:cubicBezTo>
                    <a:pt x="3210" y="1309"/>
                    <a:pt x="3210" y="1309"/>
                    <a:pt x="3210" y="1309"/>
                  </a:cubicBezTo>
                  <a:cubicBezTo>
                    <a:pt x="3197" y="1315"/>
                    <a:pt x="3197" y="1315"/>
                    <a:pt x="3197" y="1315"/>
                  </a:cubicBezTo>
                  <a:cubicBezTo>
                    <a:pt x="3196" y="1316"/>
                    <a:pt x="3195" y="1317"/>
                    <a:pt x="3195" y="1319"/>
                  </a:cubicBezTo>
                  <a:cubicBezTo>
                    <a:pt x="3195" y="1320"/>
                    <a:pt x="3195" y="1322"/>
                    <a:pt x="3197" y="1322"/>
                  </a:cubicBezTo>
                  <a:cubicBezTo>
                    <a:pt x="3202" y="1326"/>
                    <a:pt x="3202" y="1326"/>
                    <a:pt x="3202" y="1326"/>
                  </a:cubicBezTo>
                  <a:cubicBezTo>
                    <a:pt x="3204" y="1322"/>
                    <a:pt x="3204" y="1322"/>
                    <a:pt x="3204" y="1322"/>
                  </a:cubicBezTo>
                  <a:cubicBezTo>
                    <a:pt x="3203" y="1318"/>
                    <a:pt x="3203" y="1318"/>
                    <a:pt x="3203" y="1318"/>
                  </a:cubicBezTo>
                  <a:cubicBezTo>
                    <a:pt x="3183" y="1323"/>
                    <a:pt x="3183" y="1323"/>
                    <a:pt x="3183" y="1323"/>
                  </a:cubicBezTo>
                  <a:cubicBezTo>
                    <a:pt x="3181" y="1324"/>
                    <a:pt x="3180" y="1325"/>
                    <a:pt x="3180" y="1326"/>
                  </a:cubicBezTo>
                  <a:cubicBezTo>
                    <a:pt x="3179" y="1328"/>
                    <a:pt x="3180" y="1330"/>
                    <a:pt x="3181" y="1331"/>
                  </a:cubicBezTo>
                  <a:cubicBezTo>
                    <a:pt x="3184" y="1332"/>
                    <a:pt x="3184" y="1332"/>
                    <a:pt x="3184" y="1332"/>
                  </a:cubicBezTo>
                  <a:cubicBezTo>
                    <a:pt x="3186" y="1329"/>
                    <a:pt x="3186" y="1329"/>
                    <a:pt x="3186" y="1329"/>
                  </a:cubicBezTo>
                  <a:cubicBezTo>
                    <a:pt x="3183" y="1326"/>
                    <a:pt x="3183" y="1326"/>
                    <a:pt x="3183" y="1326"/>
                  </a:cubicBezTo>
                  <a:cubicBezTo>
                    <a:pt x="3173" y="1334"/>
                    <a:pt x="3173" y="1334"/>
                    <a:pt x="3173" y="1334"/>
                  </a:cubicBezTo>
                  <a:cubicBezTo>
                    <a:pt x="3172" y="1335"/>
                    <a:pt x="3172" y="1336"/>
                    <a:pt x="3172" y="1337"/>
                  </a:cubicBezTo>
                  <a:cubicBezTo>
                    <a:pt x="3172" y="1338"/>
                    <a:pt x="3173" y="1340"/>
                    <a:pt x="3174" y="1340"/>
                  </a:cubicBezTo>
                  <a:cubicBezTo>
                    <a:pt x="3174" y="1340"/>
                    <a:pt x="3174" y="1340"/>
                    <a:pt x="3174" y="1340"/>
                  </a:cubicBezTo>
                  <a:cubicBezTo>
                    <a:pt x="3176" y="1337"/>
                    <a:pt x="3176" y="1337"/>
                    <a:pt x="3176" y="1337"/>
                  </a:cubicBezTo>
                  <a:cubicBezTo>
                    <a:pt x="3174" y="1334"/>
                    <a:pt x="3174" y="1334"/>
                    <a:pt x="3174" y="1334"/>
                  </a:cubicBezTo>
                  <a:cubicBezTo>
                    <a:pt x="3161" y="1341"/>
                    <a:pt x="3161" y="1341"/>
                    <a:pt x="3161" y="1341"/>
                  </a:cubicBezTo>
                  <a:cubicBezTo>
                    <a:pt x="3160" y="1342"/>
                    <a:pt x="3159" y="1343"/>
                    <a:pt x="3159" y="1345"/>
                  </a:cubicBezTo>
                  <a:cubicBezTo>
                    <a:pt x="3159" y="1346"/>
                    <a:pt x="3160" y="1347"/>
                    <a:pt x="3161" y="1348"/>
                  </a:cubicBezTo>
                  <a:cubicBezTo>
                    <a:pt x="3163" y="1349"/>
                    <a:pt x="3163" y="1349"/>
                    <a:pt x="3163" y="1349"/>
                  </a:cubicBezTo>
                  <a:cubicBezTo>
                    <a:pt x="3165" y="1346"/>
                    <a:pt x="3165" y="1346"/>
                    <a:pt x="3165" y="1346"/>
                  </a:cubicBezTo>
                  <a:cubicBezTo>
                    <a:pt x="3163" y="1342"/>
                    <a:pt x="3163" y="1342"/>
                    <a:pt x="3163" y="1342"/>
                  </a:cubicBezTo>
                  <a:cubicBezTo>
                    <a:pt x="3147" y="1350"/>
                    <a:pt x="3147" y="1350"/>
                    <a:pt x="3147" y="1350"/>
                  </a:cubicBezTo>
                  <a:cubicBezTo>
                    <a:pt x="3146" y="1351"/>
                    <a:pt x="3145" y="1352"/>
                    <a:pt x="3145" y="1354"/>
                  </a:cubicBezTo>
                  <a:cubicBezTo>
                    <a:pt x="3145" y="1355"/>
                    <a:pt x="3146" y="1356"/>
                    <a:pt x="3147" y="1357"/>
                  </a:cubicBezTo>
                  <a:cubicBezTo>
                    <a:pt x="3149" y="1359"/>
                    <a:pt x="3149" y="1359"/>
                    <a:pt x="3149" y="1359"/>
                  </a:cubicBezTo>
                  <a:cubicBezTo>
                    <a:pt x="3152" y="1355"/>
                    <a:pt x="3152" y="1355"/>
                    <a:pt x="3152" y="1355"/>
                  </a:cubicBezTo>
                  <a:cubicBezTo>
                    <a:pt x="3149" y="1352"/>
                    <a:pt x="3149" y="1352"/>
                    <a:pt x="3149" y="1352"/>
                  </a:cubicBezTo>
                  <a:cubicBezTo>
                    <a:pt x="3135" y="1360"/>
                    <a:pt x="3135" y="1360"/>
                    <a:pt x="3135" y="1360"/>
                  </a:cubicBezTo>
                  <a:cubicBezTo>
                    <a:pt x="3134" y="1361"/>
                    <a:pt x="3133" y="1362"/>
                    <a:pt x="3133" y="1364"/>
                  </a:cubicBezTo>
                  <a:cubicBezTo>
                    <a:pt x="3133" y="1365"/>
                    <a:pt x="3134" y="1366"/>
                    <a:pt x="3135" y="1367"/>
                  </a:cubicBezTo>
                  <a:cubicBezTo>
                    <a:pt x="3136" y="1368"/>
                    <a:pt x="3136" y="1368"/>
                    <a:pt x="3136" y="1368"/>
                  </a:cubicBezTo>
                  <a:cubicBezTo>
                    <a:pt x="3138" y="1364"/>
                    <a:pt x="3138" y="1364"/>
                    <a:pt x="3138" y="1364"/>
                  </a:cubicBezTo>
                  <a:cubicBezTo>
                    <a:pt x="3136" y="1361"/>
                    <a:pt x="3136" y="1361"/>
                    <a:pt x="3136" y="1361"/>
                  </a:cubicBezTo>
                  <a:cubicBezTo>
                    <a:pt x="3125" y="1367"/>
                    <a:pt x="3125" y="1367"/>
                    <a:pt x="3125" y="1367"/>
                  </a:cubicBezTo>
                  <a:cubicBezTo>
                    <a:pt x="3124" y="1367"/>
                    <a:pt x="3123" y="1369"/>
                    <a:pt x="3123" y="1370"/>
                  </a:cubicBezTo>
                  <a:cubicBezTo>
                    <a:pt x="3123" y="1371"/>
                    <a:pt x="3124" y="1373"/>
                    <a:pt x="3125" y="1374"/>
                  </a:cubicBezTo>
                  <a:cubicBezTo>
                    <a:pt x="3127" y="1375"/>
                    <a:pt x="3127" y="1375"/>
                    <a:pt x="3127" y="1375"/>
                  </a:cubicBezTo>
                  <a:cubicBezTo>
                    <a:pt x="3129" y="1371"/>
                    <a:pt x="3129" y="1371"/>
                    <a:pt x="3129" y="1371"/>
                  </a:cubicBezTo>
                  <a:cubicBezTo>
                    <a:pt x="3127" y="1367"/>
                    <a:pt x="3127" y="1367"/>
                    <a:pt x="3127" y="1367"/>
                  </a:cubicBezTo>
                  <a:cubicBezTo>
                    <a:pt x="3112" y="1374"/>
                    <a:pt x="3112" y="1374"/>
                    <a:pt x="3112" y="1374"/>
                  </a:cubicBezTo>
                  <a:cubicBezTo>
                    <a:pt x="3110" y="1374"/>
                    <a:pt x="3109" y="1376"/>
                    <a:pt x="3109" y="1377"/>
                  </a:cubicBezTo>
                  <a:cubicBezTo>
                    <a:pt x="3109" y="1379"/>
                    <a:pt x="3110" y="1380"/>
                    <a:pt x="3111" y="1381"/>
                  </a:cubicBezTo>
                  <a:cubicBezTo>
                    <a:pt x="3117" y="1385"/>
                    <a:pt x="3117" y="1385"/>
                    <a:pt x="3117" y="1385"/>
                  </a:cubicBezTo>
                  <a:cubicBezTo>
                    <a:pt x="3119" y="1382"/>
                    <a:pt x="3119" y="1382"/>
                    <a:pt x="3119" y="1382"/>
                  </a:cubicBezTo>
                  <a:cubicBezTo>
                    <a:pt x="3118" y="1378"/>
                    <a:pt x="3118" y="1378"/>
                    <a:pt x="3118" y="1378"/>
                  </a:cubicBezTo>
                  <a:cubicBezTo>
                    <a:pt x="3097" y="1385"/>
                    <a:pt x="3097" y="1385"/>
                    <a:pt x="3097" y="1385"/>
                  </a:cubicBezTo>
                  <a:cubicBezTo>
                    <a:pt x="3095" y="1385"/>
                    <a:pt x="3094" y="1386"/>
                    <a:pt x="3094" y="1388"/>
                  </a:cubicBezTo>
                  <a:cubicBezTo>
                    <a:pt x="3094" y="1390"/>
                    <a:pt x="3095" y="1391"/>
                    <a:pt x="3096" y="1392"/>
                  </a:cubicBezTo>
                  <a:cubicBezTo>
                    <a:pt x="3098" y="1393"/>
                    <a:pt x="3098" y="1393"/>
                    <a:pt x="3098" y="1393"/>
                  </a:cubicBezTo>
                  <a:cubicBezTo>
                    <a:pt x="3100" y="1390"/>
                    <a:pt x="3100" y="1390"/>
                    <a:pt x="3100" y="1390"/>
                  </a:cubicBezTo>
                  <a:cubicBezTo>
                    <a:pt x="3096" y="1387"/>
                    <a:pt x="3096" y="1387"/>
                    <a:pt x="3096" y="1387"/>
                  </a:cubicBezTo>
                  <a:cubicBezTo>
                    <a:pt x="3100" y="1389"/>
                    <a:pt x="3100" y="1389"/>
                    <a:pt x="3100" y="1389"/>
                  </a:cubicBezTo>
                  <a:cubicBezTo>
                    <a:pt x="3097" y="1387"/>
                    <a:pt x="3097" y="1387"/>
                    <a:pt x="3097" y="1387"/>
                  </a:cubicBezTo>
                  <a:cubicBezTo>
                    <a:pt x="3097" y="1387"/>
                    <a:pt x="3097" y="1387"/>
                    <a:pt x="3096" y="1387"/>
                  </a:cubicBezTo>
                  <a:cubicBezTo>
                    <a:pt x="3100" y="1389"/>
                    <a:pt x="3100" y="1389"/>
                    <a:pt x="3100" y="1389"/>
                  </a:cubicBezTo>
                  <a:cubicBezTo>
                    <a:pt x="3097" y="1387"/>
                    <a:pt x="3097" y="1387"/>
                    <a:pt x="3097" y="1387"/>
                  </a:cubicBezTo>
                  <a:cubicBezTo>
                    <a:pt x="3099" y="1389"/>
                    <a:pt x="3099" y="1389"/>
                    <a:pt x="3099" y="1389"/>
                  </a:cubicBezTo>
                  <a:cubicBezTo>
                    <a:pt x="3097" y="1387"/>
                    <a:pt x="3097" y="1387"/>
                    <a:pt x="3097" y="1387"/>
                  </a:cubicBezTo>
                  <a:cubicBezTo>
                    <a:pt x="3097" y="1387"/>
                    <a:pt x="3097" y="1387"/>
                    <a:pt x="3097" y="1387"/>
                  </a:cubicBezTo>
                  <a:cubicBezTo>
                    <a:pt x="3099" y="1389"/>
                    <a:pt x="3099" y="1389"/>
                    <a:pt x="3099" y="1389"/>
                  </a:cubicBezTo>
                  <a:cubicBezTo>
                    <a:pt x="3097" y="1387"/>
                    <a:pt x="3097" y="1387"/>
                    <a:pt x="3097" y="1387"/>
                  </a:cubicBezTo>
                  <a:cubicBezTo>
                    <a:pt x="3098" y="1387"/>
                    <a:pt x="3098" y="1387"/>
                    <a:pt x="3098" y="1387"/>
                  </a:cubicBezTo>
                  <a:cubicBezTo>
                    <a:pt x="3097" y="1387"/>
                    <a:pt x="3097" y="1387"/>
                    <a:pt x="3097" y="1387"/>
                  </a:cubicBezTo>
                  <a:cubicBezTo>
                    <a:pt x="3097" y="1387"/>
                    <a:pt x="3097" y="1387"/>
                    <a:pt x="3097" y="1387"/>
                  </a:cubicBezTo>
                  <a:cubicBezTo>
                    <a:pt x="3098" y="1387"/>
                    <a:pt x="3098" y="1387"/>
                    <a:pt x="3098" y="1387"/>
                  </a:cubicBezTo>
                  <a:cubicBezTo>
                    <a:pt x="3097" y="1387"/>
                    <a:pt x="3097" y="1387"/>
                    <a:pt x="3097" y="1387"/>
                  </a:cubicBezTo>
                  <a:cubicBezTo>
                    <a:pt x="3096" y="1387"/>
                    <a:pt x="3096" y="1387"/>
                    <a:pt x="3096" y="1387"/>
                  </a:cubicBezTo>
                  <a:cubicBezTo>
                    <a:pt x="3095" y="1388"/>
                    <a:pt x="3093" y="1390"/>
                    <a:pt x="3091" y="1391"/>
                  </a:cubicBezTo>
                  <a:cubicBezTo>
                    <a:pt x="3089" y="1392"/>
                    <a:pt x="3087" y="1394"/>
                    <a:pt x="3087" y="1394"/>
                  </a:cubicBezTo>
                  <a:cubicBezTo>
                    <a:pt x="3086" y="1394"/>
                    <a:pt x="3086" y="1396"/>
                    <a:pt x="3086" y="1397"/>
                  </a:cubicBezTo>
                  <a:cubicBezTo>
                    <a:pt x="3086" y="1398"/>
                    <a:pt x="3086" y="1400"/>
                    <a:pt x="3087" y="1400"/>
                  </a:cubicBezTo>
                  <a:cubicBezTo>
                    <a:pt x="3089" y="1401"/>
                    <a:pt x="3089" y="1401"/>
                    <a:pt x="3089" y="1401"/>
                  </a:cubicBezTo>
                  <a:cubicBezTo>
                    <a:pt x="3091" y="1398"/>
                    <a:pt x="3091" y="1398"/>
                    <a:pt x="3091" y="1398"/>
                  </a:cubicBezTo>
                  <a:cubicBezTo>
                    <a:pt x="3090" y="1394"/>
                    <a:pt x="3090" y="1394"/>
                    <a:pt x="3090" y="1394"/>
                  </a:cubicBezTo>
                  <a:cubicBezTo>
                    <a:pt x="3075" y="1399"/>
                    <a:pt x="3075" y="1399"/>
                    <a:pt x="3075" y="1399"/>
                  </a:cubicBezTo>
                  <a:cubicBezTo>
                    <a:pt x="3074" y="1400"/>
                    <a:pt x="3073" y="1401"/>
                    <a:pt x="3073" y="1403"/>
                  </a:cubicBezTo>
                  <a:cubicBezTo>
                    <a:pt x="3073" y="1404"/>
                    <a:pt x="3073" y="1406"/>
                    <a:pt x="3075" y="1407"/>
                  </a:cubicBezTo>
                  <a:cubicBezTo>
                    <a:pt x="3077" y="1408"/>
                    <a:pt x="3077" y="1408"/>
                    <a:pt x="3077" y="1408"/>
                  </a:cubicBezTo>
                  <a:cubicBezTo>
                    <a:pt x="3079" y="1404"/>
                    <a:pt x="3079" y="1404"/>
                    <a:pt x="3079" y="1404"/>
                  </a:cubicBezTo>
                  <a:cubicBezTo>
                    <a:pt x="3077" y="1401"/>
                    <a:pt x="3077" y="1401"/>
                    <a:pt x="3077" y="1401"/>
                  </a:cubicBezTo>
                  <a:cubicBezTo>
                    <a:pt x="3065" y="1408"/>
                    <a:pt x="3065" y="1408"/>
                    <a:pt x="3065" y="1408"/>
                  </a:cubicBezTo>
                  <a:cubicBezTo>
                    <a:pt x="3064" y="1409"/>
                    <a:pt x="3063" y="1410"/>
                    <a:pt x="3063" y="1412"/>
                  </a:cubicBezTo>
                  <a:cubicBezTo>
                    <a:pt x="3063" y="1413"/>
                    <a:pt x="3064" y="1414"/>
                    <a:pt x="3065" y="1415"/>
                  </a:cubicBezTo>
                  <a:cubicBezTo>
                    <a:pt x="3066" y="1416"/>
                    <a:pt x="3066" y="1416"/>
                    <a:pt x="3066" y="1416"/>
                  </a:cubicBezTo>
                  <a:cubicBezTo>
                    <a:pt x="3068" y="1412"/>
                    <a:pt x="3068" y="1412"/>
                    <a:pt x="3068" y="1412"/>
                  </a:cubicBezTo>
                  <a:cubicBezTo>
                    <a:pt x="3064" y="1410"/>
                    <a:pt x="3064" y="1410"/>
                    <a:pt x="3064" y="1410"/>
                  </a:cubicBezTo>
                  <a:cubicBezTo>
                    <a:pt x="3068" y="1412"/>
                    <a:pt x="3068" y="1412"/>
                    <a:pt x="3068" y="1412"/>
                  </a:cubicBezTo>
                  <a:cubicBezTo>
                    <a:pt x="3065" y="1410"/>
                    <a:pt x="3065" y="1410"/>
                    <a:pt x="3065" y="1410"/>
                  </a:cubicBezTo>
                  <a:cubicBezTo>
                    <a:pt x="3065" y="1410"/>
                    <a:pt x="3065" y="1410"/>
                    <a:pt x="3064" y="1410"/>
                  </a:cubicBezTo>
                  <a:cubicBezTo>
                    <a:pt x="3068" y="1412"/>
                    <a:pt x="3068" y="1412"/>
                    <a:pt x="3068" y="1412"/>
                  </a:cubicBezTo>
                  <a:cubicBezTo>
                    <a:pt x="3065" y="1410"/>
                    <a:pt x="3065" y="1410"/>
                    <a:pt x="3065" y="1410"/>
                  </a:cubicBezTo>
                  <a:cubicBezTo>
                    <a:pt x="3067" y="1412"/>
                    <a:pt x="3067" y="1412"/>
                    <a:pt x="3067" y="1412"/>
                  </a:cubicBezTo>
                  <a:cubicBezTo>
                    <a:pt x="3065" y="1409"/>
                    <a:pt x="3065" y="1409"/>
                    <a:pt x="3065" y="1409"/>
                  </a:cubicBezTo>
                  <a:cubicBezTo>
                    <a:pt x="3065" y="1410"/>
                    <a:pt x="3065" y="1410"/>
                    <a:pt x="3065" y="1410"/>
                  </a:cubicBezTo>
                  <a:cubicBezTo>
                    <a:pt x="3067" y="1412"/>
                    <a:pt x="3067" y="1412"/>
                    <a:pt x="3067" y="1412"/>
                  </a:cubicBezTo>
                  <a:cubicBezTo>
                    <a:pt x="3065" y="1409"/>
                    <a:pt x="3065" y="1409"/>
                    <a:pt x="3065" y="1409"/>
                  </a:cubicBezTo>
                  <a:cubicBezTo>
                    <a:pt x="3066" y="1409"/>
                    <a:pt x="3066" y="1409"/>
                    <a:pt x="3066" y="1409"/>
                  </a:cubicBezTo>
                  <a:cubicBezTo>
                    <a:pt x="3065" y="1409"/>
                    <a:pt x="3065" y="1409"/>
                    <a:pt x="3065" y="1409"/>
                  </a:cubicBezTo>
                  <a:cubicBezTo>
                    <a:pt x="3065" y="1409"/>
                    <a:pt x="3065" y="1409"/>
                    <a:pt x="3065" y="1409"/>
                  </a:cubicBezTo>
                  <a:cubicBezTo>
                    <a:pt x="3066" y="1409"/>
                    <a:pt x="3066" y="1409"/>
                    <a:pt x="3066" y="1409"/>
                  </a:cubicBezTo>
                  <a:cubicBezTo>
                    <a:pt x="3065" y="1409"/>
                    <a:pt x="3065" y="1409"/>
                    <a:pt x="3065" y="1409"/>
                  </a:cubicBezTo>
                  <a:cubicBezTo>
                    <a:pt x="3065" y="1409"/>
                    <a:pt x="3065" y="1410"/>
                    <a:pt x="3064" y="1410"/>
                  </a:cubicBezTo>
                  <a:cubicBezTo>
                    <a:pt x="3063" y="1411"/>
                    <a:pt x="3059" y="1413"/>
                    <a:pt x="3056" y="1415"/>
                  </a:cubicBezTo>
                  <a:cubicBezTo>
                    <a:pt x="3055" y="1415"/>
                    <a:pt x="3053" y="1416"/>
                    <a:pt x="3052" y="1417"/>
                  </a:cubicBezTo>
                  <a:cubicBezTo>
                    <a:pt x="3052" y="1417"/>
                    <a:pt x="3051" y="1417"/>
                    <a:pt x="3051" y="1418"/>
                  </a:cubicBezTo>
                  <a:cubicBezTo>
                    <a:pt x="3051" y="1418"/>
                    <a:pt x="3051" y="1418"/>
                    <a:pt x="3051" y="1418"/>
                  </a:cubicBezTo>
                  <a:cubicBezTo>
                    <a:pt x="3050" y="1418"/>
                    <a:pt x="3050" y="1418"/>
                    <a:pt x="3050" y="1418"/>
                  </a:cubicBezTo>
                  <a:cubicBezTo>
                    <a:pt x="3050" y="1418"/>
                    <a:pt x="3050" y="1418"/>
                    <a:pt x="3050" y="1418"/>
                  </a:cubicBezTo>
                  <a:cubicBezTo>
                    <a:pt x="3050" y="1418"/>
                    <a:pt x="3050" y="1419"/>
                    <a:pt x="3049" y="1419"/>
                  </a:cubicBezTo>
                  <a:cubicBezTo>
                    <a:pt x="3049" y="1420"/>
                    <a:pt x="3049" y="1421"/>
                    <a:pt x="3049" y="1422"/>
                  </a:cubicBezTo>
                  <a:cubicBezTo>
                    <a:pt x="3049" y="1423"/>
                    <a:pt x="3050" y="1424"/>
                    <a:pt x="3051" y="1425"/>
                  </a:cubicBezTo>
                  <a:cubicBezTo>
                    <a:pt x="3055" y="1428"/>
                    <a:pt x="3055" y="1428"/>
                    <a:pt x="3055" y="1428"/>
                  </a:cubicBezTo>
                  <a:cubicBezTo>
                    <a:pt x="3057" y="1424"/>
                    <a:pt x="3057" y="1424"/>
                    <a:pt x="3057" y="1424"/>
                  </a:cubicBezTo>
                  <a:cubicBezTo>
                    <a:pt x="3057" y="1420"/>
                    <a:pt x="3057" y="1420"/>
                    <a:pt x="3057" y="1420"/>
                  </a:cubicBezTo>
                  <a:cubicBezTo>
                    <a:pt x="3039" y="1425"/>
                    <a:pt x="3039" y="1425"/>
                    <a:pt x="3039" y="1425"/>
                  </a:cubicBezTo>
                  <a:cubicBezTo>
                    <a:pt x="3037" y="1425"/>
                    <a:pt x="3036" y="1426"/>
                    <a:pt x="3036" y="1428"/>
                  </a:cubicBezTo>
                  <a:cubicBezTo>
                    <a:pt x="3036" y="1429"/>
                    <a:pt x="3036" y="1431"/>
                    <a:pt x="3038" y="1432"/>
                  </a:cubicBezTo>
                  <a:cubicBezTo>
                    <a:pt x="3044" y="1436"/>
                    <a:pt x="3044" y="1436"/>
                    <a:pt x="3044" y="1436"/>
                  </a:cubicBezTo>
                  <a:cubicBezTo>
                    <a:pt x="3046" y="1432"/>
                    <a:pt x="3046" y="1432"/>
                    <a:pt x="3046" y="1432"/>
                  </a:cubicBezTo>
                  <a:cubicBezTo>
                    <a:pt x="3044" y="1429"/>
                    <a:pt x="3044" y="1429"/>
                    <a:pt x="3044" y="1429"/>
                  </a:cubicBezTo>
                  <a:cubicBezTo>
                    <a:pt x="3030" y="1435"/>
                    <a:pt x="3030" y="1435"/>
                    <a:pt x="3030" y="1435"/>
                  </a:cubicBezTo>
                  <a:cubicBezTo>
                    <a:pt x="3029" y="1435"/>
                    <a:pt x="3028" y="1437"/>
                    <a:pt x="3027" y="1438"/>
                  </a:cubicBezTo>
                  <a:cubicBezTo>
                    <a:pt x="3027" y="1440"/>
                    <a:pt x="3028" y="1441"/>
                    <a:pt x="3029" y="1442"/>
                  </a:cubicBezTo>
                  <a:cubicBezTo>
                    <a:pt x="3031" y="1443"/>
                    <a:pt x="3031" y="1443"/>
                    <a:pt x="3031" y="1443"/>
                  </a:cubicBezTo>
                  <a:cubicBezTo>
                    <a:pt x="3033" y="1439"/>
                    <a:pt x="3033" y="1439"/>
                    <a:pt x="3033" y="1439"/>
                  </a:cubicBezTo>
                  <a:cubicBezTo>
                    <a:pt x="3031" y="1436"/>
                    <a:pt x="3031" y="1436"/>
                    <a:pt x="3031" y="1436"/>
                  </a:cubicBezTo>
                  <a:cubicBezTo>
                    <a:pt x="3013" y="1443"/>
                    <a:pt x="3013" y="1443"/>
                    <a:pt x="3013" y="1443"/>
                  </a:cubicBezTo>
                  <a:cubicBezTo>
                    <a:pt x="3012" y="1444"/>
                    <a:pt x="3011" y="1445"/>
                    <a:pt x="3010" y="1447"/>
                  </a:cubicBezTo>
                  <a:cubicBezTo>
                    <a:pt x="3010" y="1448"/>
                    <a:pt x="3011" y="1449"/>
                    <a:pt x="3012" y="1450"/>
                  </a:cubicBezTo>
                  <a:cubicBezTo>
                    <a:pt x="3018" y="1454"/>
                    <a:pt x="3018" y="1454"/>
                    <a:pt x="3018" y="1454"/>
                  </a:cubicBezTo>
                  <a:cubicBezTo>
                    <a:pt x="3021" y="1451"/>
                    <a:pt x="3021" y="1451"/>
                    <a:pt x="3021" y="1451"/>
                  </a:cubicBezTo>
                  <a:cubicBezTo>
                    <a:pt x="3019" y="1447"/>
                    <a:pt x="3019" y="1447"/>
                    <a:pt x="3019" y="1447"/>
                  </a:cubicBezTo>
                  <a:cubicBezTo>
                    <a:pt x="3019" y="1447"/>
                    <a:pt x="3015" y="1449"/>
                    <a:pt x="3010" y="1451"/>
                  </a:cubicBezTo>
                  <a:cubicBezTo>
                    <a:pt x="3008" y="1452"/>
                    <a:pt x="3006" y="1453"/>
                    <a:pt x="3004" y="1454"/>
                  </a:cubicBezTo>
                  <a:cubicBezTo>
                    <a:pt x="3003" y="1454"/>
                    <a:pt x="3002" y="1455"/>
                    <a:pt x="3002" y="1455"/>
                  </a:cubicBezTo>
                  <a:cubicBezTo>
                    <a:pt x="3001" y="1455"/>
                    <a:pt x="3001" y="1455"/>
                    <a:pt x="3001" y="1455"/>
                  </a:cubicBezTo>
                  <a:cubicBezTo>
                    <a:pt x="3000" y="1456"/>
                    <a:pt x="3000" y="1456"/>
                    <a:pt x="3000" y="1456"/>
                  </a:cubicBezTo>
                  <a:cubicBezTo>
                    <a:pt x="3000" y="1456"/>
                    <a:pt x="3000" y="1456"/>
                    <a:pt x="3000" y="1456"/>
                  </a:cubicBezTo>
                  <a:cubicBezTo>
                    <a:pt x="3000" y="1456"/>
                    <a:pt x="3000" y="1456"/>
                    <a:pt x="2999" y="1457"/>
                  </a:cubicBezTo>
                  <a:cubicBezTo>
                    <a:pt x="2998" y="1459"/>
                    <a:pt x="2999" y="1461"/>
                    <a:pt x="3000" y="1462"/>
                  </a:cubicBezTo>
                  <a:cubicBezTo>
                    <a:pt x="3002" y="1463"/>
                    <a:pt x="3002" y="1463"/>
                    <a:pt x="3002" y="1463"/>
                  </a:cubicBezTo>
                  <a:cubicBezTo>
                    <a:pt x="3004" y="1460"/>
                    <a:pt x="3004" y="1460"/>
                    <a:pt x="3004" y="1460"/>
                  </a:cubicBezTo>
                  <a:cubicBezTo>
                    <a:pt x="3001" y="1458"/>
                    <a:pt x="3001" y="1458"/>
                    <a:pt x="3001" y="1458"/>
                  </a:cubicBezTo>
                  <a:cubicBezTo>
                    <a:pt x="3004" y="1460"/>
                    <a:pt x="3004" y="1460"/>
                    <a:pt x="3004" y="1460"/>
                  </a:cubicBezTo>
                  <a:cubicBezTo>
                    <a:pt x="3002" y="1457"/>
                    <a:pt x="3002" y="1457"/>
                    <a:pt x="3002" y="1457"/>
                  </a:cubicBezTo>
                  <a:cubicBezTo>
                    <a:pt x="3002" y="1457"/>
                    <a:pt x="3001" y="1457"/>
                    <a:pt x="3001" y="1458"/>
                  </a:cubicBezTo>
                  <a:cubicBezTo>
                    <a:pt x="3004" y="1460"/>
                    <a:pt x="3004" y="1460"/>
                    <a:pt x="3004" y="1460"/>
                  </a:cubicBezTo>
                  <a:cubicBezTo>
                    <a:pt x="3002" y="1457"/>
                    <a:pt x="3002" y="1457"/>
                    <a:pt x="3002" y="1457"/>
                  </a:cubicBezTo>
                  <a:cubicBezTo>
                    <a:pt x="3003" y="1459"/>
                    <a:pt x="3003" y="1459"/>
                    <a:pt x="3003" y="1459"/>
                  </a:cubicBezTo>
                  <a:cubicBezTo>
                    <a:pt x="3002" y="1457"/>
                    <a:pt x="3002" y="1457"/>
                    <a:pt x="3002" y="1457"/>
                  </a:cubicBezTo>
                  <a:cubicBezTo>
                    <a:pt x="3002" y="1457"/>
                    <a:pt x="3002" y="1457"/>
                    <a:pt x="3002" y="1457"/>
                  </a:cubicBezTo>
                  <a:cubicBezTo>
                    <a:pt x="3003" y="1459"/>
                    <a:pt x="3003" y="1459"/>
                    <a:pt x="3003" y="1459"/>
                  </a:cubicBezTo>
                  <a:cubicBezTo>
                    <a:pt x="3002" y="1457"/>
                    <a:pt x="3002" y="1457"/>
                    <a:pt x="3002" y="1457"/>
                  </a:cubicBezTo>
                  <a:cubicBezTo>
                    <a:pt x="3002" y="1457"/>
                    <a:pt x="3002" y="1457"/>
                    <a:pt x="3002" y="1457"/>
                  </a:cubicBezTo>
                  <a:cubicBezTo>
                    <a:pt x="3002" y="1457"/>
                    <a:pt x="3001" y="1457"/>
                    <a:pt x="3001" y="1457"/>
                  </a:cubicBezTo>
                  <a:cubicBezTo>
                    <a:pt x="2999" y="1458"/>
                    <a:pt x="2994" y="1460"/>
                    <a:pt x="2991" y="1461"/>
                  </a:cubicBezTo>
                  <a:cubicBezTo>
                    <a:pt x="2987" y="1463"/>
                    <a:pt x="2984" y="1464"/>
                    <a:pt x="2984" y="1464"/>
                  </a:cubicBezTo>
                  <a:cubicBezTo>
                    <a:pt x="2982" y="1465"/>
                    <a:pt x="2981" y="1466"/>
                    <a:pt x="2981" y="1468"/>
                  </a:cubicBezTo>
                  <a:cubicBezTo>
                    <a:pt x="2981" y="1469"/>
                    <a:pt x="2982" y="1471"/>
                    <a:pt x="2983" y="1471"/>
                  </a:cubicBezTo>
                  <a:cubicBezTo>
                    <a:pt x="2990" y="1475"/>
                    <a:pt x="2990" y="1475"/>
                    <a:pt x="2990" y="1475"/>
                  </a:cubicBezTo>
                  <a:cubicBezTo>
                    <a:pt x="2992" y="1472"/>
                    <a:pt x="2992" y="1472"/>
                    <a:pt x="2992" y="1472"/>
                  </a:cubicBezTo>
                  <a:cubicBezTo>
                    <a:pt x="2988" y="1470"/>
                    <a:pt x="2988" y="1470"/>
                    <a:pt x="2988" y="1470"/>
                  </a:cubicBezTo>
                  <a:cubicBezTo>
                    <a:pt x="2992" y="1472"/>
                    <a:pt x="2992" y="1472"/>
                    <a:pt x="2992" y="1472"/>
                  </a:cubicBezTo>
                  <a:cubicBezTo>
                    <a:pt x="2989" y="1469"/>
                    <a:pt x="2989" y="1469"/>
                    <a:pt x="2989" y="1469"/>
                  </a:cubicBezTo>
                  <a:cubicBezTo>
                    <a:pt x="2989" y="1469"/>
                    <a:pt x="2989" y="1469"/>
                    <a:pt x="2988" y="1470"/>
                  </a:cubicBezTo>
                  <a:cubicBezTo>
                    <a:pt x="2992" y="1472"/>
                    <a:pt x="2992" y="1472"/>
                    <a:pt x="2992" y="1472"/>
                  </a:cubicBezTo>
                  <a:cubicBezTo>
                    <a:pt x="2989" y="1469"/>
                    <a:pt x="2989" y="1469"/>
                    <a:pt x="2989" y="1469"/>
                  </a:cubicBezTo>
                  <a:cubicBezTo>
                    <a:pt x="2991" y="1472"/>
                    <a:pt x="2991" y="1472"/>
                    <a:pt x="2991" y="1472"/>
                  </a:cubicBezTo>
                  <a:cubicBezTo>
                    <a:pt x="2990" y="1469"/>
                    <a:pt x="2990" y="1469"/>
                    <a:pt x="2990" y="1469"/>
                  </a:cubicBezTo>
                  <a:cubicBezTo>
                    <a:pt x="2990" y="1469"/>
                    <a:pt x="2990" y="1469"/>
                    <a:pt x="2989" y="1469"/>
                  </a:cubicBezTo>
                  <a:cubicBezTo>
                    <a:pt x="2991" y="1472"/>
                    <a:pt x="2991" y="1472"/>
                    <a:pt x="2991" y="1472"/>
                  </a:cubicBezTo>
                  <a:cubicBezTo>
                    <a:pt x="2990" y="1469"/>
                    <a:pt x="2990" y="1469"/>
                    <a:pt x="2990" y="1469"/>
                  </a:cubicBezTo>
                  <a:cubicBezTo>
                    <a:pt x="2990" y="1470"/>
                    <a:pt x="2990" y="1470"/>
                    <a:pt x="2990" y="1470"/>
                  </a:cubicBezTo>
                  <a:cubicBezTo>
                    <a:pt x="2990" y="1468"/>
                    <a:pt x="2990" y="1468"/>
                    <a:pt x="2990" y="1468"/>
                  </a:cubicBezTo>
                  <a:cubicBezTo>
                    <a:pt x="2990" y="1469"/>
                    <a:pt x="2990" y="1469"/>
                    <a:pt x="2990" y="1469"/>
                  </a:cubicBezTo>
                  <a:cubicBezTo>
                    <a:pt x="2990" y="1470"/>
                    <a:pt x="2990" y="1470"/>
                    <a:pt x="2990" y="1470"/>
                  </a:cubicBezTo>
                  <a:cubicBezTo>
                    <a:pt x="2990" y="1468"/>
                    <a:pt x="2990" y="1468"/>
                    <a:pt x="2990" y="1468"/>
                  </a:cubicBezTo>
                  <a:cubicBezTo>
                    <a:pt x="2990" y="1469"/>
                    <a:pt x="2989" y="1469"/>
                    <a:pt x="2989" y="1469"/>
                  </a:cubicBezTo>
                  <a:cubicBezTo>
                    <a:pt x="2987" y="1469"/>
                    <a:pt x="2984" y="1470"/>
                    <a:pt x="2982" y="1471"/>
                  </a:cubicBezTo>
                  <a:cubicBezTo>
                    <a:pt x="2980" y="1472"/>
                    <a:pt x="2979" y="1472"/>
                    <a:pt x="2978" y="1472"/>
                  </a:cubicBezTo>
                  <a:cubicBezTo>
                    <a:pt x="2978" y="1473"/>
                    <a:pt x="2977" y="1473"/>
                    <a:pt x="2977" y="1473"/>
                  </a:cubicBezTo>
                  <a:cubicBezTo>
                    <a:pt x="2976" y="1473"/>
                    <a:pt x="2976" y="1473"/>
                    <a:pt x="2976" y="1473"/>
                  </a:cubicBezTo>
                  <a:cubicBezTo>
                    <a:pt x="2976" y="1473"/>
                    <a:pt x="2976" y="1473"/>
                    <a:pt x="2976" y="1473"/>
                  </a:cubicBezTo>
                  <a:cubicBezTo>
                    <a:pt x="2976" y="1474"/>
                    <a:pt x="2976" y="1474"/>
                    <a:pt x="2976" y="1474"/>
                  </a:cubicBezTo>
                  <a:cubicBezTo>
                    <a:pt x="2975" y="1474"/>
                    <a:pt x="2975" y="1474"/>
                    <a:pt x="2975" y="1475"/>
                  </a:cubicBezTo>
                  <a:cubicBezTo>
                    <a:pt x="2973" y="1477"/>
                    <a:pt x="2974" y="1479"/>
                    <a:pt x="2976" y="1480"/>
                  </a:cubicBezTo>
                  <a:cubicBezTo>
                    <a:pt x="2977" y="1481"/>
                    <a:pt x="2977" y="1481"/>
                    <a:pt x="2977" y="1481"/>
                  </a:cubicBezTo>
                  <a:cubicBezTo>
                    <a:pt x="2979" y="1478"/>
                    <a:pt x="2979" y="1478"/>
                    <a:pt x="2979" y="1478"/>
                  </a:cubicBezTo>
                  <a:cubicBezTo>
                    <a:pt x="2978" y="1474"/>
                    <a:pt x="2978" y="1474"/>
                    <a:pt x="2978" y="1474"/>
                  </a:cubicBezTo>
                  <a:cubicBezTo>
                    <a:pt x="2965" y="1481"/>
                    <a:pt x="2965" y="1481"/>
                    <a:pt x="2965" y="1481"/>
                  </a:cubicBezTo>
                  <a:cubicBezTo>
                    <a:pt x="2964" y="1482"/>
                    <a:pt x="2963" y="1483"/>
                    <a:pt x="2963" y="1484"/>
                  </a:cubicBezTo>
                  <a:cubicBezTo>
                    <a:pt x="2963" y="1486"/>
                    <a:pt x="2964" y="1487"/>
                    <a:pt x="2965" y="1488"/>
                  </a:cubicBezTo>
                  <a:cubicBezTo>
                    <a:pt x="2967" y="1489"/>
                    <a:pt x="2967" y="1489"/>
                    <a:pt x="2967" y="1489"/>
                  </a:cubicBezTo>
                  <a:cubicBezTo>
                    <a:pt x="2969" y="1486"/>
                    <a:pt x="2969" y="1486"/>
                    <a:pt x="2969" y="1486"/>
                  </a:cubicBezTo>
                  <a:cubicBezTo>
                    <a:pt x="2967" y="1482"/>
                    <a:pt x="2967" y="1482"/>
                    <a:pt x="2967" y="1482"/>
                  </a:cubicBezTo>
                  <a:cubicBezTo>
                    <a:pt x="2955" y="1488"/>
                    <a:pt x="2955" y="1488"/>
                    <a:pt x="2955" y="1488"/>
                  </a:cubicBezTo>
                  <a:cubicBezTo>
                    <a:pt x="2954" y="1488"/>
                    <a:pt x="2953" y="1490"/>
                    <a:pt x="2953" y="1491"/>
                  </a:cubicBezTo>
                  <a:cubicBezTo>
                    <a:pt x="2953" y="1493"/>
                    <a:pt x="2954" y="1494"/>
                    <a:pt x="2955" y="1495"/>
                  </a:cubicBezTo>
                  <a:cubicBezTo>
                    <a:pt x="2957" y="1496"/>
                    <a:pt x="2957" y="1496"/>
                    <a:pt x="2957" y="1496"/>
                  </a:cubicBezTo>
                  <a:cubicBezTo>
                    <a:pt x="2960" y="1493"/>
                    <a:pt x="2960" y="1493"/>
                    <a:pt x="2960" y="1493"/>
                  </a:cubicBezTo>
                  <a:cubicBezTo>
                    <a:pt x="2956" y="1491"/>
                    <a:pt x="2956" y="1491"/>
                    <a:pt x="2956" y="1491"/>
                  </a:cubicBezTo>
                  <a:cubicBezTo>
                    <a:pt x="2959" y="1493"/>
                    <a:pt x="2959" y="1493"/>
                    <a:pt x="2959" y="1493"/>
                  </a:cubicBezTo>
                  <a:cubicBezTo>
                    <a:pt x="2957" y="1490"/>
                    <a:pt x="2957" y="1490"/>
                    <a:pt x="2957" y="1490"/>
                  </a:cubicBezTo>
                  <a:cubicBezTo>
                    <a:pt x="2957" y="1490"/>
                    <a:pt x="2956" y="1490"/>
                    <a:pt x="2956" y="1491"/>
                  </a:cubicBezTo>
                  <a:cubicBezTo>
                    <a:pt x="2959" y="1493"/>
                    <a:pt x="2959" y="1493"/>
                    <a:pt x="2959" y="1493"/>
                  </a:cubicBezTo>
                  <a:cubicBezTo>
                    <a:pt x="2957" y="1490"/>
                    <a:pt x="2957" y="1490"/>
                    <a:pt x="2957" y="1490"/>
                  </a:cubicBezTo>
                  <a:cubicBezTo>
                    <a:pt x="2959" y="1492"/>
                    <a:pt x="2959" y="1492"/>
                    <a:pt x="2959" y="1492"/>
                  </a:cubicBezTo>
                  <a:cubicBezTo>
                    <a:pt x="2957" y="1490"/>
                    <a:pt x="2957" y="1490"/>
                    <a:pt x="2957" y="1490"/>
                  </a:cubicBezTo>
                  <a:cubicBezTo>
                    <a:pt x="2957" y="1490"/>
                    <a:pt x="2957" y="1490"/>
                    <a:pt x="2957" y="1490"/>
                  </a:cubicBezTo>
                  <a:cubicBezTo>
                    <a:pt x="2959" y="1492"/>
                    <a:pt x="2959" y="1492"/>
                    <a:pt x="2959" y="1492"/>
                  </a:cubicBezTo>
                  <a:cubicBezTo>
                    <a:pt x="2957" y="1490"/>
                    <a:pt x="2957" y="1490"/>
                    <a:pt x="2957" y="1490"/>
                  </a:cubicBezTo>
                  <a:cubicBezTo>
                    <a:pt x="2957" y="1490"/>
                    <a:pt x="2957" y="1490"/>
                    <a:pt x="2957" y="1490"/>
                  </a:cubicBezTo>
                  <a:cubicBezTo>
                    <a:pt x="2957" y="1490"/>
                    <a:pt x="2957" y="1490"/>
                    <a:pt x="2957" y="1490"/>
                  </a:cubicBezTo>
                  <a:cubicBezTo>
                    <a:pt x="2957" y="1490"/>
                    <a:pt x="2957" y="1490"/>
                    <a:pt x="2957" y="1490"/>
                  </a:cubicBezTo>
                  <a:cubicBezTo>
                    <a:pt x="2957" y="1490"/>
                    <a:pt x="2957" y="1490"/>
                    <a:pt x="2957" y="1490"/>
                  </a:cubicBezTo>
                  <a:cubicBezTo>
                    <a:pt x="2957" y="1490"/>
                    <a:pt x="2957" y="1490"/>
                    <a:pt x="2957" y="1490"/>
                  </a:cubicBezTo>
                  <a:cubicBezTo>
                    <a:pt x="2957" y="1490"/>
                    <a:pt x="2957" y="1490"/>
                    <a:pt x="2956" y="1490"/>
                  </a:cubicBezTo>
                  <a:cubicBezTo>
                    <a:pt x="2954" y="1492"/>
                    <a:pt x="2950" y="1494"/>
                    <a:pt x="2947" y="1495"/>
                  </a:cubicBezTo>
                  <a:cubicBezTo>
                    <a:pt x="2944" y="1497"/>
                    <a:pt x="2941" y="1499"/>
                    <a:pt x="2941" y="1499"/>
                  </a:cubicBezTo>
                  <a:cubicBezTo>
                    <a:pt x="2940" y="1499"/>
                    <a:pt x="2939" y="1501"/>
                    <a:pt x="2939" y="1502"/>
                  </a:cubicBezTo>
                  <a:cubicBezTo>
                    <a:pt x="2939" y="1503"/>
                    <a:pt x="2940" y="1505"/>
                    <a:pt x="2941" y="1506"/>
                  </a:cubicBezTo>
                  <a:cubicBezTo>
                    <a:pt x="2942" y="1506"/>
                    <a:pt x="2942" y="1506"/>
                    <a:pt x="2942" y="1506"/>
                  </a:cubicBezTo>
                  <a:cubicBezTo>
                    <a:pt x="2944" y="1503"/>
                    <a:pt x="2944" y="1503"/>
                    <a:pt x="2944" y="1503"/>
                  </a:cubicBezTo>
                  <a:cubicBezTo>
                    <a:pt x="2942" y="1500"/>
                    <a:pt x="2942" y="1500"/>
                    <a:pt x="2942" y="1500"/>
                  </a:cubicBezTo>
                  <a:cubicBezTo>
                    <a:pt x="2931" y="1507"/>
                    <a:pt x="2931" y="1507"/>
                    <a:pt x="2931" y="1507"/>
                  </a:cubicBezTo>
                  <a:cubicBezTo>
                    <a:pt x="2930" y="1508"/>
                    <a:pt x="2929" y="1509"/>
                    <a:pt x="2929" y="1511"/>
                  </a:cubicBezTo>
                  <a:cubicBezTo>
                    <a:pt x="2929" y="1512"/>
                    <a:pt x="2930" y="1513"/>
                    <a:pt x="2931" y="1514"/>
                  </a:cubicBezTo>
                  <a:cubicBezTo>
                    <a:pt x="2932" y="1515"/>
                    <a:pt x="2932" y="1515"/>
                    <a:pt x="2932" y="1515"/>
                  </a:cubicBezTo>
                  <a:cubicBezTo>
                    <a:pt x="2934" y="1511"/>
                    <a:pt x="2934" y="1511"/>
                    <a:pt x="2934" y="1511"/>
                  </a:cubicBezTo>
                  <a:cubicBezTo>
                    <a:pt x="2932" y="1508"/>
                    <a:pt x="2932" y="1508"/>
                    <a:pt x="2932" y="1508"/>
                  </a:cubicBezTo>
                  <a:cubicBezTo>
                    <a:pt x="2918" y="1514"/>
                    <a:pt x="2918" y="1514"/>
                    <a:pt x="2918" y="1514"/>
                  </a:cubicBezTo>
                  <a:cubicBezTo>
                    <a:pt x="2917" y="1515"/>
                    <a:pt x="2916" y="1516"/>
                    <a:pt x="2916" y="1518"/>
                  </a:cubicBezTo>
                  <a:cubicBezTo>
                    <a:pt x="2915" y="1519"/>
                    <a:pt x="2916" y="1520"/>
                    <a:pt x="2917" y="1521"/>
                  </a:cubicBezTo>
                  <a:cubicBezTo>
                    <a:pt x="2921" y="1523"/>
                    <a:pt x="2921" y="1523"/>
                    <a:pt x="2921" y="1523"/>
                  </a:cubicBezTo>
                  <a:cubicBezTo>
                    <a:pt x="2923" y="1520"/>
                    <a:pt x="2923" y="1520"/>
                    <a:pt x="2923" y="1520"/>
                  </a:cubicBezTo>
                  <a:cubicBezTo>
                    <a:pt x="2921" y="1516"/>
                    <a:pt x="2921" y="1516"/>
                    <a:pt x="2921" y="1516"/>
                  </a:cubicBezTo>
                  <a:cubicBezTo>
                    <a:pt x="2909" y="1522"/>
                    <a:pt x="2909" y="1522"/>
                    <a:pt x="2909" y="1522"/>
                  </a:cubicBezTo>
                  <a:cubicBezTo>
                    <a:pt x="2908" y="1522"/>
                    <a:pt x="2907" y="1524"/>
                    <a:pt x="2907" y="1525"/>
                  </a:cubicBezTo>
                  <a:cubicBezTo>
                    <a:pt x="2907" y="1527"/>
                    <a:pt x="2908" y="1528"/>
                    <a:pt x="2909" y="1529"/>
                  </a:cubicBezTo>
                  <a:cubicBezTo>
                    <a:pt x="2910" y="1530"/>
                    <a:pt x="2910" y="1530"/>
                    <a:pt x="2910" y="1530"/>
                  </a:cubicBezTo>
                  <a:cubicBezTo>
                    <a:pt x="2913" y="1526"/>
                    <a:pt x="2913" y="1526"/>
                    <a:pt x="2913" y="1526"/>
                  </a:cubicBezTo>
                  <a:cubicBezTo>
                    <a:pt x="2911" y="1523"/>
                    <a:pt x="2911" y="1523"/>
                    <a:pt x="2911" y="1523"/>
                  </a:cubicBezTo>
                  <a:cubicBezTo>
                    <a:pt x="2900" y="1529"/>
                    <a:pt x="2900" y="1529"/>
                    <a:pt x="2900" y="1529"/>
                  </a:cubicBezTo>
                  <a:cubicBezTo>
                    <a:pt x="2898" y="1529"/>
                    <a:pt x="2898" y="1531"/>
                    <a:pt x="2898" y="1532"/>
                  </a:cubicBezTo>
                  <a:cubicBezTo>
                    <a:pt x="2898" y="1534"/>
                    <a:pt x="2898" y="1535"/>
                    <a:pt x="2899" y="1536"/>
                  </a:cubicBezTo>
                  <a:cubicBezTo>
                    <a:pt x="2901" y="1537"/>
                    <a:pt x="2901" y="1537"/>
                    <a:pt x="2901" y="1537"/>
                  </a:cubicBezTo>
                  <a:cubicBezTo>
                    <a:pt x="2903" y="1533"/>
                    <a:pt x="2903" y="1533"/>
                    <a:pt x="2903" y="1533"/>
                  </a:cubicBezTo>
                  <a:cubicBezTo>
                    <a:pt x="2902" y="1530"/>
                    <a:pt x="2902" y="1530"/>
                    <a:pt x="2902" y="1530"/>
                  </a:cubicBezTo>
                  <a:cubicBezTo>
                    <a:pt x="2883" y="1537"/>
                    <a:pt x="2883" y="1537"/>
                    <a:pt x="2883" y="1537"/>
                  </a:cubicBezTo>
                  <a:cubicBezTo>
                    <a:pt x="2881" y="1538"/>
                    <a:pt x="2880" y="1539"/>
                    <a:pt x="2880" y="1540"/>
                  </a:cubicBezTo>
                  <a:cubicBezTo>
                    <a:pt x="2880" y="1542"/>
                    <a:pt x="2881" y="1543"/>
                    <a:pt x="2882" y="1544"/>
                  </a:cubicBezTo>
                  <a:cubicBezTo>
                    <a:pt x="2882" y="1544"/>
                    <a:pt x="2882" y="1544"/>
                    <a:pt x="2882" y="1544"/>
                  </a:cubicBezTo>
                  <a:cubicBezTo>
                    <a:pt x="2874" y="1546"/>
                    <a:pt x="2874" y="1546"/>
                    <a:pt x="2874" y="1546"/>
                  </a:cubicBezTo>
                  <a:cubicBezTo>
                    <a:pt x="2873" y="1547"/>
                    <a:pt x="2872" y="1548"/>
                    <a:pt x="2871" y="1550"/>
                  </a:cubicBezTo>
                  <a:cubicBezTo>
                    <a:pt x="2871" y="1551"/>
                    <a:pt x="2872" y="1553"/>
                    <a:pt x="2873" y="1554"/>
                  </a:cubicBezTo>
                  <a:cubicBezTo>
                    <a:pt x="2876" y="1555"/>
                    <a:pt x="2876" y="1555"/>
                    <a:pt x="2876" y="1555"/>
                  </a:cubicBezTo>
                  <a:cubicBezTo>
                    <a:pt x="2878" y="1552"/>
                    <a:pt x="2878" y="1552"/>
                    <a:pt x="2878" y="1552"/>
                  </a:cubicBezTo>
                  <a:cubicBezTo>
                    <a:pt x="2876" y="1549"/>
                    <a:pt x="2876" y="1549"/>
                    <a:pt x="2876" y="1549"/>
                  </a:cubicBezTo>
                  <a:cubicBezTo>
                    <a:pt x="2862" y="1556"/>
                    <a:pt x="2862" y="1556"/>
                    <a:pt x="2862" y="1556"/>
                  </a:cubicBezTo>
                  <a:cubicBezTo>
                    <a:pt x="2861" y="1557"/>
                    <a:pt x="2860" y="1558"/>
                    <a:pt x="2860" y="1559"/>
                  </a:cubicBezTo>
                  <a:cubicBezTo>
                    <a:pt x="2860" y="1561"/>
                    <a:pt x="2861" y="1562"/>
                    <a:pt x="2862" y="1563"/>
                  </a:cubicBezTo>
                  <a:cubicBezTo>
                    <a:pt x="2864" y="1564"/>
                    <a:pt x="2864" y="1564"/>
                    <a:pt x="2864" y="1564"/>
                  </a:cubicBezTo>
                  <a:cubicBezTo>
                    <a:pt x="2866" y="1560"/>
                    <a:pt x="2866" y="1560"/>
                    <a:pt x="2866" y="1560"/>
                  </a:cubicBezTo>
                  <a:cubicBezTo>
                    <a:pt x="2864" y="1557"/>
                    <a:pt x="2864" y="1557"/>
                    <a:pt x="2864" y="1557"/>
                  </a:cubicBezTo>
                  <a:cubicBezTo>
                    <a:pt x="2852" y="1563"/>
                    <a:pt x="2852" y="1563"/>
                    <a:pt x="2852" y="1563"/>
                  </a:cubicBezTo>
                  <a:cubicBezTo>
                    <a:pt x="2851" y="1564"/>
                    <a:pt x="2850" y="1565"/>
                    <a:pt x="2850" y="1567"/>
                  </a:cubicBezTo>
                  <a:cubicBezTo>
                    <a:pt x="2850" y="1568"/>
                    <a:pt x="2851" y="1570"/>
                    <a:pt x="2852" y="1570"/>
                  </a:cubicBezTo>
                  <a:cubicBezTo>
                    <a:pt x="2853" y="1571"/>
                    <a:pt x="2853" y="1571"/>
                    <a:pt x="2853" y="1571"/>
                  </a:cubicBezTo>
                  <a:cubicBezTo>
                    <a:pt x="2856" y="1568"/>
                    <a:pt x="2856" y="1568"/>
                    <a:pt x="2856" y="1568"/>
                  </a:cubicBezTo>
                  <a:cubicBezTo>
                    <a:pt x="2852" y="1566"/>
                    <a:pt x="2852" y="1566"/>
                    <a:pt x="2852" y="1566"/>
                  </a:cubicBezTo>
                  <a:cubicBezTo>
                    <a:pt x="2855" y="1568"/>
                    <a:pt x="2855" y="1568"/>
                    <a:pt x="2855" y="1568"/>
                  </a:cubicBezTo>
                  <a:cubicBezTo>
                    <a:pt x="2853" y="1565"/>
                    <a:pt x="2853" y="1565"/>
                    <a:pt x="2853" y="1565"/>
                  </a:cubicBezTo>
                  <a:cubicBezTo>
                    <a:pt x="2853" y="1565"/>
                    <a:pt x="2853" y="1565"/>
                    <a:pt x="2852" y="1566"/>
                  </a:cubicBezTo>
                  <a:cubicBezTo>
                    <a:pt x="2855" y="1568"/>
                    <a:pt x="2855" y="1568"/>
                    <a:pt x="2855" y="1568"/>
                  </a:cubicBezTo>
                  <a:cubicBezTo>
                    <a:pt x="2853" y="1565"/>
                    <a:pt x="2853" y="1565"/>
                    <a:pt x="2853" y="1565"/>
                  </a:cubicBezTo>
                  <a:cubicBezTo>
                    <a:pt x="2855" y="1568"/>
                    <a:pt x="2855" y="1568"/>
                    <a:pt x="2855" y="1568"/>
                  </a:cubicBezTo>
                  <a:cubicBezTo>
                    <a:pt x="2853" y="1565"/>
                    <a:pt x="2853" y="1565"/>
                    <a:pt x="2853" y="1565"/>
                  </a:cubicBezTo>
                  <a:cubicBezTo>
                    <a:pt x="2853" y="1565"/>
                    <a:pt x="2853" y="1565"/>
                    <a:pt x="2853" y="1565"/>
                  </a:cubicBezTo>
                  <a:cubicBezTo>
                    <a:pt x="2855" y="1568"/>
                    <a:pt x="2855" y="1568"/>
                    <a:pt x="2855" y="1568"/>
                  </a:cubicBezTo>
                  <a:cubicBezTo>
                    <a:pt x="2853" y="1565"/>
                    <a:pt x="2853" y="1565"/>
                    <a:pt x="2853" y="1565"/>
                  </a:cubicBezTo>
                  <a:cubicBezTo>
                    <a:pt x="2855" y="1567"/>
                    <a:pt x="2855" y="1567"/>
                    <a:pt x="2855" y="1567"/>
                  </a:cubicBezTo>
                  <a:cubicBezTo>
                    <a:pt x="2853" y="1565"/>
                    <a:pt x="2853" y="1565"/>
                    <a:pt x="2853" y="1565"/>
                  </a:cubicBezTo>
                  <a:cubicBezTo>
                    <a:pt x="2853" y="1565"/>
                    <a:pt x="2853" y="1565"/>
                    <a:pt x="2853" y="1565"/>
                  </a:cubicBezTo>
                  <a:cubicBezTo>
                    <a:pt x="2855" y="1567"/>
                    <a:pt x="2855" y="1567"/>
                    <a:pt x="2855" y="1567"/>
                  </a:cubicBezTo>
                  <a:cubicBezTo>
                    <a:pt x="2853" y="1565"/>
                    <a:pt x="2853" y="1565"/>
                    <a:pt x="2853" y="1565"/>
                  </a:cubicBezTo>
                  <a:cubicBezTo>
                    <a:pt x="2853" y="1565"/>
                    <a:pt x="2853" y="1565"/>
                    <a:pt x="2853" y="1565"/>
                  </a:cubicBezTo>
                  <a:cubicBezTo>
                    <a:pt x="2853" y="1565"/>
                    <a:pt x="2853" y="1565"/>
                    <a:pt x="2853" y="1565"/>
                  </a:cubicBezTo>
                  <a:cubicBezTo>
                    <a:pt x="2853" y="1565"/>
                    <a:pt x="2853" y="1565"/>
                    <a:pt x="2853" y="1565"/>
                  </a:cubicBezTo>
                  <a:cubicBezTo>
                    <a:pt x="2853" y="1565"/>
                    <a:pt x="2853" y="1565"/>
                    <a:pt x="2853" y="1565"/>
                  </a:cubicBezTo>
                  <a:cubicBezTo>
                    <a:pt x="2853" y="1565"/>
                    <a:pt x="2853" y="1565"/>
                    <a:pt x="2853" y="1565"/>
                  </a:cubicBezTo>
                  <a:cubicBezTo>
                    <a:pt x="2853" y="1565"/>
                    <a:pt x="2852" y="1565"/>
                    <a:pt x="2851" y="1566"/>
                  </a:cubicBezTo>
                  <a:cubicBezTo>
                    <a:pt x="2849" y="1567"/>
                    <a:pt x="2846" y="1569"/>
                    <a:pt x="2844" y="1570"/>
                  </a:cubicBezTo>
                  <a:cubicBezTo>
                    <a:pt x="2842" y="1571"/>
                    <a:pt x="2841" y="1572"/>
                    <a:pt x="2841" y="1572"/>
                  </a:cubicBezTo>
                  <a:cubicBezTo>
                    <a:pt x="2840" y="1572"/>
                    <a:pt x="2840" y="1572"/>
                    <a:pt x="2840" y="1573"/>
                  </a:cubicBezTo>
                  <a:cubicBezTo>
                    <a:pt x="2839" y="1573"/>
                    <a:pt x="2839" y="1573"/>
                    <a:pt x="2839" y="1573"/>
                  </a:cubicBezTo>
                  <a:cubicBezTo>
                    <a:pt x="2839" y="1573"/>
                    <a:pt x="2839" y="1573"/>
                    <a:pt x="2839" y="1573"/>
                  </a:cubicBezTo>
                  <a:cubicBezTo>
                    <a:pt x="2839" y="1573"/>
                    <a:pt x="2838" y="1573"/>
                    <a:pt x="2838" y="1574"/>
                  </a:cubicBezTo>
                  <a:cubicBezTo>
                    <a:pt x="2837" y="1575"/>
                    <a:pt x="2837" y="1576"/>
                    <a:pt x="2838" y="1577"/>
                  </a:cubicBezTo>
                  <a:cubicBezTo>
                    <a:pt x="2838" y="1578"/>
                    <a:pt x="2838" y="1579"/>
                    <a:pt x="2839" y="1580"/>
                  </a:cubicBezTo>
                  <a:cubicBezTo>
                    <a:pt x="2841" y="1581"/>
                    <a:pt x="2841" y="1581"/>
                    <a:pt x="2841" y="1581"/>
                  </a:cubicBezTo>
                  <a:cubicBezTo>
                    <a:pt x="2843" y="1577"/>
                    <a:pt x="2843" y="1577"/>
                    <a:pt x="2843" y="1577"/>
                  </a:cubicBezTo>
                  <a:cubicBezTo>
                    <a:pt x="2841" y="1574"/>
                    <a:pt x="2841" y="1574"/>
                    <a:pt x="2841" y="1574"/>
                  </a:cubicBezTo>
                  <a:cubicBezTo>
                    <a:pt x="2830" y="1580"/>
                    <a:pt x="2830" y="1580"/>
                    <a:pt x="2830" y="1580"/>
                  </a:cubicBezTo>
                  <a:cubicBezTo>
                    <a:pt x="2829" y="1580"/>
                    <a:pt x="2828" y="1582"/>
                    <a:pt x="2828" y="1583"/>
                  </a:cubicBezTo>
                  <a:cubicBezTo>
                    <a:pt x="2828" y="1585"/>
                    <a:pt x="2829" y="1586"/>
                    <a:pt x="2830" y="1587"/>
                  </a:cubicBezTo>
                  <a:cubicBezTo>
                    <a:pt x="2832" y="1588"/>
                    <a:pt x="2832" y="1588"/>
                    <a:pt x="2832" y="1588"/>
                  </a:cubicBezTo>
                  <a:cubicBezTo>
                    <a:pt x="2834" y="1585"/>
                    <a:pt x="2834" y="1585"/>
                    <a:pt x="2834" y="1585"/>
                  </a:cubicBezTo>
                  <a:cubicBezTo>
                    <a:pt x="2833" y="1581"/>
                    <a:pt x="2833" y="1581"/>
                    <a:pt x="2833" y="1581"/>
                  </a:cubicBezTo>
                  <a:cubicBezTo>
                    <a:pt x="2816" y="1588"/>
                    <a:pt x="2816" y="1588"/>
                    <a:pt x="2816" y="1588"/>
                  </a:cubicBezTo>
                  <a:cubicBezTo>
                    <a:pt x="2814" y="1588"/>
                    <a:pt x="2813" y="1589"/>
                    <a:pt x="2813" y="1591"/>
                  </a:cubicBezTo>
                  <a:cubicBezTo>
                    <a:pt x="2813" y="1592"/>
                    <a:pt x="2814" y="1594"/>
                    <a:pt x="2815" y="1595"/>
                  </a:cubicBezTo>
                  <a:cubicBezTo>
                    <a:pt x="2819" y="1597"/>
                    <a:pt x="2819" y="1597"/>
                    <a:pt x="2819" y="1597"/>
                  </a:cubicBezTo>
                  <a:cubicBezTo>
                    <a:pt x="2821" y="1594"/>
                    <a:pt x="2821" y="1594"/>
                    <a:pt x="2821" y="1594"/>
                  </a:cubicBezTo>
                  <a:cubicBezTo>
                    <a:pt x="2819" y="1590"/>
                    <a:pt x="2819" y="1590"/>
                    <a:pt x="2819" y="1590"/>
                  </a:cubicBezTo>
                  <a:cubicBezTo>
                    <a:pt x="2806" y="1596"/>
                    <a:pt x="2806" y="1596"/>
                    <a:pt x="2806" y="1596"/>
                  </a:cubicBezTo>
                  <a:cubicBezTo>
                    <a:pt x="2805" y="1597"/>
                    <a:pt x="2804" y="1598"/>
                    <a:pt x="2804" y="1600"/>
                  </a:cubicBezTo>
                  <a:cubicBezTo>
                    <a:pt x="2804" y="1601"/>
                    <a:pt x="2805" y="1603"/>
                    <a:pt x="2806" y="1603"/>
                  </a:cubicBezTo>
                  <a:cubicBezTo>
                    <a:pt x="2810" y="1606"/>
                    <a:pt x="2810" y="1606"/>
                    <a:pt x="2810" y="1606"/>
                  </a:cubicBezTo>
                  <a:cubicBezTo>
                    <a:pt x="2812" y="1602"/>
                    <a:pt x="2812" y="1602"/>
                    <a:pt x="2812" y="1602"/>
                  </a:cubicBezTo>
                  <a:cubicBezTo>
                    <a:pt x="2810" y="1599"/>
                    <a:pt x="2810" y="1599"/>
                    <a:pt x="2810" y="1599"/>
                  </a:cubicBezTo>
                  <a:cubicBezTo>
                    <a:pt x="2794" y="1607"/>
                    <a:pt x="2794" y="1607"/>
                    <a:pt x="2794" y="1607"/>
                  </a:cubicBezTo>
                  <a:cubicBezTo>
                    <a:pt x="2793" y="1607"/>
                    <a:pt x="2792" y="1609"/>
                    <a:pt x="2792" y="1610"/>
                  </a:cubicBezTo>
                  <a:cubicBezTo>
                    <a:pt x="2792" y="1612"/>
                    <a:pt x="2792" y="1613"/>
                    <a:pt x="2794" y="1614"/>
                  </a:cubicBezTo>
                  <a:cubicBezTo>
                    <a:pt x="2795" y="1615"/>
                    <a:pt x="2795" y="1615"/>
                    <a:pt x="2795" y="1615"/>
                  </a:cubicBezTo>
                  <a:cubicBezTo>
                    <a:pt x="2797" y="1611"/>
                    <a:pt x="2797" y="1611"/>
                    <a:pt x="2797" y="1611"/>
                  </a:cubicBezTo>
                  <a:cubicBezTo>
                    <a:pt x="2796" y="1607"/>
                    <a:pt x="2796" y="1607"/>
                    <a:pt x="2796" y="1607"/>
                  </a:cubicBezTo>
                  <a:cubicBezTo>
                    <a:pt x="2781" y="1612"/>
                    <a:pt x="2781" y="1612"/>
                    <a:pt x="2781" y="1612"/>
                  </a:cubicBezTo>
                  <a:cubicBezTo>
                    <a:pt x="2780" y="1613"/>
                    <a:pt x="2779" y="1614"/>
                    <a:pt x="2779" y="1616"/>
                  </a:cubicBezTo>
                  <a:cubicBezTo>
                    <a:pt x="2778" y="1617"/>
                    <a:pt x="2779" y="1619"/>
                    <a:pt x="2780" y="1620"/>
                  </a:cubicBezTo>
                  <a:cubicBezTo>
                    <a:pt x="2786" y="1623"/>
                    <a:pt x="2786" y="1623"/>
                    <a:pt x="2786" y="1623"/>
                  </a:cubicBezTo>
                  <a:cubicBezTo>
                    <a:pt x="2788" y="1620"/>
                    <a:pt x="2788" y="1620"/>
                    <a:pt x="2788" y="1620"/>
                  </a:cubicBezTo>
                  <a:cubicBezTo>
                    <a:pt x="2787" y="1616"/>
                    <a:pt x="2787" y="1616"/>
                    <a:pt x="2787" y="1616"/>
                  </a:cubicBezTo>
                  <a:cubicBezTo>
                    <a:pt x="2770" y="1621"/>
                    <a:pt x="2770" y="1621"/>
                    <a:pt x="2770" y="1621"/>
                  </a:cubicBezTo>
                  <a:cubicBezTo>
                    <a:pt x="2769" y="1622"/>
                    <a:pt x="2768" y="1623"/>
                    <a:pt x="2768" y="1625"/>
                  </a:cubicBezTo>
                  <a:cubicBezTo>
                    <a:pt x="2768" y="1626"/>
                    <a:pt x="2768" y="1628"/>
                    <a:pt x="2770" y="1628"/>
                  </a:cubicBezTo>
                  <a:cubicBezTo>
                    <a:pt x="2775" y="1632"/>
                    <a:pt x="2775" y="1632"/>
                    <a:pt x="2775" y="1632"/>
                  </a:cubicBezTo>
                  <a:cubicBezTo>
                    <a:pt x="2777" y="1628"/>
                    <a:pt x="2777" y="1628"/>
                    <a:pt x="2777" y="1628"/>
                  </a:cubicBezTo>
                  <a:cubicBezTo>
                    <a:pt x="2774" y="1626"/>
                    <a:pt x="2774" y="1626"/>
                    <a:pt x="2774" y="1626"/>
                  </a:cubicBezTo>
                  <a:cubicBezTo>
                    <a:pt x="2777" y="1628"/>
                    <a:pt x="2777" y="1628"/>
                    <a:pt x="2777" y="1628"/>
                  </a:cubicBezTo>
                  <a:cubicBezTo>
                    <a:pt x="2775" y="1625"/>
                    <a:pt x="2775" y="1625"/>
                    <a:pt x="2775" y="1625"/>
                  </a:cubicBezTo>
                  <a:cubicBezTo>
                    <a:pt x="2775" y="1625"/>
                    <a:pt x="2774" y="1625"/>
                    <a:pt x="2774" y="1626"/>
                  </a:cubicBezTo>
                  <a:cubicBezTo>
                    <a:pt x="2777" y="1628"/>
                    <a:pt x="2777" y="1628"/>
                    <a:pt x="2777" y="1628"/>
                  </a:cubicBezTo>
                  <a:cubicBezTo>
                    <a:pt x="2775" y="1625"/>
                    <a:pt x="2775" y="1625"/>
                    <a:pt x="2775" y="1625"/>
                  </a:cubicBezTo>
                  <a:cubicBezTo>
                    <a:pt x="2777" y="1628"/>
                    <a:pt x="2777" y="1628"/>
                    <a:pt x="2777" y="1628"/>
                  </a:cubicBezTo>
                  <a:cubicBezTo>
                    <a:pt x="2775" y="1625"/>
                    <a:pt x="2775" y="1625"/>
                    <a:pt x="2775" y="1625"/>
                  </a:cubicBezTo>
                  <a:cubicBezTo>
                    <a:pt x="2775" y="1625"/>
                    <a:pt x="2775" y="1625"/>
                    <a:pt x="2775" y="1625"/>
                  </a:cubicBezTo>
                  <a:cubicBezTo>
                    <a:pt x="2777" y="1628"/>
                    <a:pt x="2777" y="1628"/>
                    <a:pt x="2777" y="1628"/>
                  </a:cubicBezTo>
                  <a:cubicBezTo>
                    <a:pt x="2775" y="1625"/>
                    <a:pt x="2775" y="1625"/>
                    <a:pt x="2775" y="1625"/>
                  </a:cubicBezTo>
                  <a:cubicBezTo>
                    <a:pt x="2776" y="1626"/>
                    <a:pt x="2776" y="1626"/>
                    <a:pt x="2776" y="1626"/>
                  </a:cubicBezTo>
                  <a:cubicBezTo>
                    <a:pt x="2775" y="1625"/>
                    <a:pt x="2775" y="1625"/>
                    <a:pt x="2775" y="1625"/>
                  </a:cubicBezTo>
                  <a:cubicBezTo>
                    <a:pt x="2775" y="1625"/>
                    <a:pt x="2775" y="1625"/>
                    <a:pt x="2775" y="1625"/>
                  </a:cubicBezTo>
                  <a:cubicBezTo>
                    <a:pt x="2776" y="1626"/>
                    <a:pt x="2776" y="1626"/>
                    <a:pt x="2776" y="1626"/>
                  </a:cubicBezTo>
                  <a:cubicBezTo>
                    <a:pt x="2775" y="1625"/>
                    <a:pt x="2775" y="1625"/>
                    <a:pt x="2775" y="1625"/>
                  </a:cubicBezTo>
                  <a:cubicBezTo>
                    <a:pt x="2775" y="1625"/>
                    <a:pt x="2775" y="1625"/>
                    <a:pt x="2774" y="1625"/>
                  </a:cubicBezTo>
                  <a:cubicBezTo>
                    <a:pt x="2772" y="1626"/>
                    <a:pt x="2768" y="1627"/>
                    <a:pt x="2765" y="1628"/>
                  </a:cubicBezTo>
                  <a:cubicBezTo>
                    <a:pt x="2761" y="1629"/>
                    <a:pt x="2759" y="1630"/>
                    <a:pt x="2759" y="1630"/>
                  </a:cubicBezTo>
                  <a:cubicBezTo>
                    <a:pt x="2757" y="1630"/>
                    <a:pt x="2756" y="1631"/>
                    <a:pt x="2756" y="1633"/>
                  </a:cubicBezTo>
                  <a:cubicBezTo>
                    <a:pt x="2755" y="1634"/>
                    <a:pt x="2756" y="1636"/>
                    <a:pt x="2758" y="1637"/>
                  </a:cubicBezTo>
                  <a:cubicBezTo>
                    <a:pt x="2758" y="1637"/>
                    <a:pt x="2758" y="1637"/>
                    <a:pt x="2758" y="1637"/>
                  </a:cubicBezTo>
                  <a:cubicBezTo>
                    <a:pt x="2748" y="1641"/>
                    <a:pt x="2748" y="1641"/>
                    <a:pt x="2748" y="1641"/>
                  </a:cubicBezTo>
                  <a:cubicBezTo>
                    <a:pt x="2746" y="1642"/>
                    <a:pt x="2746" y="1643"/>
                    <a:pt x="2745" y="1645"/>
                  </a:cubicBezTo>
                  <a:cubicBezTo>
                    <a:pt x="2745" y="1646"/>
                    <a:pt x="2746" y="1647"/>
                    <a:pt x="2747" y="1648"/>
                  </a:cubicBezTo>
                  <a:cubicBezTo>
                    <a:pt x="2749" y="1649"/>
                    <a:pt x="2749" y="1649"/>
                    <a:pt x="2749" y="1649"/>
                  </a:cubicBezTo>
                  <a:cubicBezTo>
                    <a:pt x="2751" y="1646"/>
                    <a:pt x="2751" y="1646"/>
                    <a:pt x="2751" y="1646"/>
                  </a:cubicBezTo>
                  <a:cubicBezTo>
                    <a:pt x="2748" y="1643"/>
                    <a:pt x="2748" y="1643"/>
                    <a:pt x="2748" y="1643"/>
                  </a:cubicBezTo>
                  <a:cubicBezTo>
                    <a:pt x="2738" y="1652"/>
                    <a:pt x="2738" y="1652"/>
                    <a:pt x="2738" y="1652"/>
                  </a:cubicBezTo>
                  <a:cubicBezTo>
                    <a:pt x="2737" y="1652"/>
                    <a:pt x="2737" y="1654"/>
                    <a:pt x="2737" y="1655"/>
                  </a:cubicBezTo>
                  <a:cubicBezTo>
                    <a:pt x="2737" y="1656"/>
                    <a:pt x="2737" y="1657"/>
                    <a:pt x="2738" y="1658"/>
                  </a:cubicBezTo>
                  <a:cubicBezTo>
                    <a:pt x="2741" y="1659"/>
                    <a:pt x="2741" y="1659"/>
                    <a:pt x="2741" y="1659"/>
                  </a:cubicBezTo>
                  <a:cubicBezTo>
                    <a:pt x="2743" y="1656"/>
                    <a:pt x="2743" y="1656"/>
                    <a:pt x="2743" y="1656"/>
                  </a:cubicBezTo>
                  <a:cubicBezTo>
                    <a:pt x="2741" y="1652"/>
                    <a:pt x="2741" y="1652"/>
                    <a:pt x="2741" y="1652"/>
                  </a:cubicBezTo>
                  <a:cubicBezTo>
                    <a:pt x="2741" y="1652"/>
                    <a:pt x="2736" y="1654"/>
                    <a:pt x="2732" y="1656"/>
                  </a:cubicBezTo>
                  <a:cubicBezTo>
                    <a:pt x="2729" y="1657"/>
                    <a:pt x="2727" y="1657"/>
                    <a:pt x="2725" y="1658"/>
                  </a:cubicBezTo>
                  <a:cubicBezTo>
                    <a:pt x="2724" y="1659"/>
                    <a:pt x="2723" y="1659"/>
                    <a:pt x="2722" y="1659"/>
                  </a:cubicBezTo>
                  <a:cubicBezTo>
                    <a:pt x="2721" y="1660"/>
                    <a:pt x="2721" y="1660"/>
                    <a:pt x="2721" y="1660"/>
                  </a:cubicBezTo>
                  <a:cubicBezTo>
                    <a:pt x="2721" y="1660"/>
                    <a:pt x="2721" y="1660"/>
                    <a:pt x="2721" y="1660"/>
                  </a:cubicBezTo>
                  <a:cubicBezTo>
                    <a:pt x="2720" y="1660"/>
                    <a:pt x="2720" y="1660"/>
                    <a:pt x="2720" y="1660"/>
                  </a:cubicBezTo>
                  <a:cubicBezTo>
                    <a:pt x="2720" y="1660"/>
                    <a:pt x="2720" y="1661"/>
                    <a:pt x="2720" y="1661"/>
                  </a:cubicBezTo>
                  <a:cubicBezTo>
                    <a:pt x="2718" y="1663"/>
                    <a:pt x="2719" y="1666"/>
                    <a:pt x="2721" y="1667"/>
                  </a:cubicBezTo>
                  <a:cubicBezTo>
                    <a:pt x="2723" y="1668"/>
                    <a:pt x="2723" y="1668"/>
                    <a:pt x="2723" y="1668"/>
                  </a:cubicBezTo>
                  <a:cubicBezTo>
                    <a:pt x="2725" y="1664"/>
                    <a:pt x="2725" y="1664"/>
                    <a:pt x="2725" y="1664"/>
                  </a:cubicBezTo>
                  <a:cubicBezTo>
                    <a:pt x="2723" y="1661"/>
                    <a:pt x="2723" y="1661"/>
                    <a:pt x="2723" y="1661"/>
                  </a:cubicBezTo>
                  <a:cubicBezTo>
                    <a:pt x="2708" y="1668"/>
                    <a:pt x="2708" y="1668"/>
                    <a:pt x="2708" y="1668"/>
                  </a:cubicBezTo>
                  <a:cubicBezTo>
                    <a:pt x="2707" y="1669"/>
                    <a:pt x="2706" y="1670"/>
                    <a:pt x="2706" y="1672"/>
                  </a:cubicBezTo>
                  <a:cubicBezTo>
                    <a:pt x="2706" y="1673"/>
                    <a:pt x="2707" y="1675"/>
                    <a:pt x="2708" y="1675"/>
                  </a:cubicBezTo>
                  <a:cubicBezTo>
                    <a:pt x="2715" y="1679"/>
                    <a:pt x="2715" y="1679"/>
                    <a:pt x="2715" y="1679"/>
                  </a:cubicBezTo>
                  <a:cubicBezTo>
                    <a:pt x="2717" y="1676"/>
                    <a:pt x="2717" y="1676"/>
                    <a:pt x="2717" y="1676"/>
                  </a:cubicBezTo>
                  <a:cubicBezTo>
                    <a:pt x="2715" y="1672"/>
                    <a:pt x="2715" y="1672"/>
                    <a:pt x="2715" y="1672"/>
                  </a:cubicBezTo>
                  <a:cubicBezTo>
                    <a:pt x="2697" y="1680"/>
                    <a:pt x="2697" y="1680"/>
                    <a:pt x="2697" y="1680"/>
                  </a:cubicBezTo>
                  <a:cubicBezTo>
                    <a:pt x="2695" y="1680"/>
                    <a:pt x="2694" y="1682"/>
                    <a:pt x="2694" y="1683"/>
                  </a:cubicBezTo>
                  <a:cubicBezTo>
                    <a:pt x="2694" y="1685"/>
                    <a:pt x="2695" y="1686"/>
                    <a:pt x="2696" y="1687"/>
                  </a:cubicBezTo>
                  <a:cubicBezTo>
                    <a:pt x="2698" y="1688"/>
                    <a:pt x="2698" y="1688"/>
                    <a:pt x="2698" y="1688"/>
                  </a:cubicBezTo>
                  <a:cubicBezTo>
                    <a:pt x="2700" y="1684"/>
                    <a:pt x="2700" y="1684"/>
                    <a:pt x="2700" y="1684"/>
                  </a:cubicBezTo>
                  <a:cubicBezTo>
                    <a:pt x="2698" y="1681"/>
                    <a:pt x="2698" y="1681"/>
                    <a:pt x="2698" y="1681"/>
                  </a:cubicBezTo>
                  <a:cubicBezTo>
                    <a:pt x="2683" y="1690"/>
                    <a:pt x="2683" y="1690"/>
                    <a:pt x="2683" y="1690"/>
                  </a:cubicBezTo>
                  <a:cubicBezTo>
                    <a:pt x="2682" y="1691"/>
                    <a:pt x="2681" y="1692"/>
                    <a:pt x="2681" y="1693"/>
                  </a:cubicBezTo>
                  <a:cubicBezTo>
                    <a:pt x="2681" y="1695"/>
                    <a:pt x="2682" y="1696"/>
                    <a:pt x="2683" y="1697"/>
                  </a:cubicBezTo>
                  <a:cubicBezTo>
                    <a:pt x="2685" y="1698"/>
                    <a:pt x="2685" y="1698"/>
                    <a:pt x="2685" y="1698"/>
                  </a:cubicBezTo>
                  <a:cubicBezTo>
                    <a:pt x="2687" y="1694"/>
                    <a:pt x="2687" y="1694"/>
                    <a:pt x="2687" y="1694"/>
                  </a:cubicBezTo>
                  <a:cubicBezTo>
                    <a:pt x="2685" y="1691"/>
                    <a:pt x="2685" y="1691"/>
                    <a:pt x="2685" y="1691"/>
                  </a:cubicBezTo>
                  <a:cubicBezTo>
                    <a:pt x="2673" y="1699"/>
                    <a:pt x="2673" y="1699"/>
                    <a:pt x="2673" y="1699"/>
                  </a:cubicBezTo>
                  <a:cubicBezTo>
                    <a:pt x="2671" y="1700"/>
                    <a:pt x="2671" y="1701"/>
                    <a:pt x="2671" y="1702"/>
                  </a:cubicBezTo>
                  <a:cubicBezTo>
                    <a:pt x="2671" y="1704"/>
                    <a:pt x="2672" y="1705"/>
                    <a:pt x="2673" y="1706"/>
                  </a:cubicBezTo>
                  <a:cubicBezTo>
                    <a:pt x="2676" y="1708"/>
                    <a:pt x="2676" y="1708"/>
                    <a:pt x="2676" y="1708"/>
                  </a:cubicBezTo>
                  <a:cubicBezTo>
                    <a:pt x="2679" y="1704"/>
                    <a:pt x="2679" y="1704"/>
                    <a:pt x="2679" y="1704"/>
                  </a:cubicBezTo>
                  <a:cubicBezTo>
                    <a:pt x="2677" y="1701"/>
                    <a:pt x="2677" y="1701"/>
                    <a:pt x="2677" y="1701"/>
                  </a:cubicBezTo>
                  <a:cubicBezTo>
                    <a:pt x="2663" y="1705"/>
                    <a:pt x="2663" y="1705"/>
                    <a:pt x="2663" y="1705"/>
                  </a:cubicBezTo>
                  <a:cubicBezTo>
                    <a:pt x="2662" y="1706"/>
                    <a:pt x="2661" y="1707"/>
                    <a:pt x="2660" y="1709"/>
                  </a:cubicBezTo>
                  <a:cubicBezTo>
                    <a:pt x="2660" y="1710"/>
                    <a:pt x="2661" y="1712"/>
                    <a:pt x="2662" y="1712"/>
                  </a:cubicBezTo>
                  <a:cubicBezTo>
                    <a:pt x="2664" y="1713"/>
                    <a:pt x="2664" y="1713"/>
                    <a:pt x="2664" y="1713"/>
                  </a:cubicBezTo>
                  <a:cubicBezTo>
                    <a:pt x="2666" y="1710"/>
                    <a:pt x="2666" y="1710"/>
                    <a:pt x="2666" y="1710"/>
                  </a:cubicBezTo>
                  <a:cubicBezTo>
                    <a:pt x="2664" y="1706"/>
                    <a:pt x="2664" y="1706"/>
                    <a:pt x="2664" y="1706"/>
                  </a:cubicBezTo>
                  <a:cubicBezTo>
                    <a:pt x="2651" y="1714"/>
                    <a:pt x="2651" y="1714"/>
                    <a:pt x="2651" y="1714"/>
                  </a:cubicBezTo>
                  <a:cubicBezTo>
                    <a:pt x="2650" y="1714"/>
                    <a:pt x="2649" y="1716"/>
                    <a:pt x="2649" y="1717"/>
                  </a:cubicBezTo>
                  <a:cubicBezTo>
                    <a:pt x="2649" y="1719"/>
                    <a:pt x="2650" y="1720"/>
                    <a:pt x="2651" y="1721"/>
                  </a:cubicBezTo>
                  <a:cubicBezTo>
                    <a:pt x="2652" y="1721"/>
                    <a:pt x="2652" y="1721"/>
                    <a:pt x="2652" y="1721"/>
                  </a:cubicBezTo>
                  <a:cubicBezTo>
                    <a:pt x="2654" y="1718"/>
                    <a:pt x="2654" y="1718"/>
                    <a:pt x="2654" y="1718"/>
                  </a:cubicBezTo>
                  <a:cubicBezTo>
                    <a:pt x="2651" y="1714"/>
                    <a:pt x="2651" y="1714"/>
                    <a:pt x="2651" y="1714"/>
                  </a:cubicBezTo>
                  <a:cubicBezTo>
                    <a:pt x="2651" y="1714"/>
                    <a:pt x="2648" y="1717"/>
                    <a:pt x="2644" y="1720"/>
                  </a:cubicBezTo>
                  <a:cubicBezTo>
                    <a:pt x="2642" y="1721"/>
                    <a:pt x="2641" y="1722"/>
                    <a:pt x="2639" y="1723"/>
                  </a:cubicBezTo>
                  <a:cubicBezTo>
                    <a:pt x="2638" y="1724"/>
                    <a:pt x="2638" y="1724"/>
                    <a:pt x="2637" y="1725"/>
                  </a:cubicBezTo>
                  <a:cubicBezTo>
                    <a:pt x="2637" y="1725"/>
                    <a:pt x="2637" y="1725"/>
                    <a:pt x="2637" y="1725"/>
                  </a:cubicBezTo>
                  <a:cubicBezTo>
                    <a:pt x="2637" y="1726"/>
                    <a:pt x="2637" y="1726"/>
                    <a:pt x="2637" y="1726"/>
                  </a:cubicBezTo>
                  <a:cubicBezTo>
                    <a:pt x="2636" y="1726"/>
                    <a:pt x="2636" y="1726"/>
                    <a:pt x="2636" y="1726"/>
                  </a:cubicBezTo>
                  <a:cubicBezTo>
                    <a:pt x="2636" y="1726"/>
                    <a:pt x="2636" y="1726"/>
                    <a:pt x="2636" y="1726"/>
                  </a:cubicBezTo>
                  <a:cubicBezTo>
                    <a:pt x="2635" y="1727"/>
                    <a:pt x="2635" y="1728"/>
                    <a:pt x="2635" y="1729"/>
                  </a:cubicBezTo>
                  <a:cubicBezTo>
                    <a:pt x="2636" y="1730"/>
                    <a:pt x="2636" y="1731"/>
                    <a:pt x="2637" y="1732"/>
                  </a:cubicBezTo>
                  <a:cubicBezTo>
                    <a:pt x="2639" y="1733"/>
                    <a:pt x="2639" y="1733"/>
                    <a:pt x="2639" y="1733"/>
                  </a:cubicBezTo>
                  <a:cubicBezTo>
                    <a:pt x="2641" y="1729"/>
                    <a:pt x="2641" y="1729"/>
                    <a:pt x="2641" y="1729"/>
                  </a:cubicBezTo>
                  <a:cubicBezTo>
                    <a:pt x="2637" y="1727"/>
                    <a:pt x="2637" y="1727"/>
                    <a:pt x="2637" y="1727"/>
                  </a:cubicBezTo>
                  <a:cubicBezTo>
                    <a:pt x="2641" y="1729"/>
                    <a:pt x="2641" y="1729"/>
                    <a:pt x="2641" y="1729"/>
                  </a:cubicBezTo>
                  <a:cubicBezTo>
                    <a:pt x="2638" y="1726"/>
                    <a:pt x="2638" y="1726"/>
                    <a:pt x="2638" y="1726"/>
                  </a:cubicBezTo>
                  <a:cubicBezTo>
                    <a:pt x="2638" y="1727"/>
                    <a:pt x="2638" y="1727"/>
                    <a:pt x="2637" y="1727"/>
                  </a:cubicBezTo>
                  <a:cubicBezTo>
                    <a:pt x="2641" y="1729"/>
                    <a:pt x="2641" y="1729"/>
                    <a:pt x="2641" y="1729"/>
                  </a:cubicBezTo>
                  <a:cubicBezTo>
                    <a:pt x="2638" y="1726"/>
                    <a:pt x="2638" y="1726"/>
                    <a:pt x="2638" y="1726"/>
                  </a:cubicBezTo>
                  <a:cubicBezTo>
                    <a:pt x="2640" y="1729"/>
                    <a:pt x="2640" y="1729"/>
                    <a:pt x="2640" y="1729"/>
                  </a:cubicBezTo>
                  <a:cubicBezTo>
                    <a:pt x="2639" y="1726"/>
                    <a:pt x="2639" y="1726"/>
                    <a:pt x="2639" y="1726"/>
                  </a:cubicBezTo>
                  <a:cubicBezTo>
                    <a:pt x="2638" y="1726"/>
                    <a:pt x="2638" y="1726"/>
                    <a:pt x="2638" y="1726"/>
                  </a:cubicBezTo>
                  <a:cubicBezTo>
                    <a:pt x="2640" y="1729"/>
                    <a:pt x="2640" y="1729"/>
                    <a:pt x="2640" y="1729"/>
                  </a:cubicBezTo>
                  <a:cubicBezTo>
                    <a:pt x="2639" y="1726"/>
                    <a:pt x="2639" y="1726"/>
                    <a:pt x="2639" y="1726"/>
                  </a:cubicBezTo>
                  <a:cubicBezTo>
                    <a:pt x="2639" y="1727"/>
                    <a:pt x="2639" y="1727"/>
                    <a:pt x="2639" y="1727"/>
                  </a:cubicBezTo>
                  <a:cubicBezTo>
                    <a:pt x="2639" y="1726"/>
                    <a:pt x="2639" y="1726"/>
                    <a:pt x="2639" y="1726"/>
                  </a:cubicBezTo>
                  <a:cubicBezTo>
                    <a:pt x="2639" y="1726"/>
                    <a:pt x="2639" y="1726"/>
                    <a:pt x="2639" y="1726"/>
                  </a:cubicBezTo>
                  <a:cubicBezTo>
                    <a:pt x="2639" y="1727"/>
                    <a:pt x="2639" y="1727"/>
                    <a:pt x="2639" y="1727"/>
                  </a:cubicBezTo>
                  <a:cubicBezTo>
                    <a:pt x="2639" y="1726"/>
                    <a:pt x="2639" y="1726"/>
                    <a:pt x="2639" y="1726"/>
                  </a:cubicBezTo>
                  <a:cubicBezTo>
                    <a:pt x="2639" y="1726"/>
                    <a:pt x="2639" y="1726"/>
                    <a:pt x="2639" y="1726"/>
                  </a:cubicBezTo>
                  <a:cubicBezTo>
                    <a:pt x="2638" y="1726"/>
                    <a:pt x="2637" y="1727"/>
                    <a:pt x="2635" y="1727"/>
                  </a:cubicBezTo>
                  <a:cubicBezTo>
                    <a:pt x="2633" y="1728"/>
                    <a:pt x="2630" y="1729"/>
                    <a:pt x="2628" y="1730"/>
                  </a:cubicBezTo>
                  <a:cubicBezTo>
                    <a:pt x="2625" y="1730"/>
                    <a:pt x="2623" y="1731"/>
                    <a:pt x="2623" y="1731"/>
                  </a:cubicBezTo>
                  <a:cubicBezTo>
                    <a:pt x="2622" y="1731"/>
                    <a:pt x="2621" y="1733"/>
                    <a:pt x="2621" y="1734"/>
                  </a:cubicBezTo>
                  <a:cubicBezTo>
                    <a:pt x="2620" y="1736"/>
                    <a:pt x="2621" y="1737"/>
                    <a:pt x="2622" y="1738"/>
                  </a:cubicBezTo>
                  <a:cubicBezTo>
                    <a:pt x="2628" y="1742"/>
                    <a:pt x="2628" y="1742"/>
                    <a:pt x="2628" y="1742"/>
                  </a:cubicBezTo>
                  <a:cubicBezTo>
                    <a:pt x="2630" y="1738"/>
                    <a:pt x="2630" y="1738"/>
                    <a:pt x="2630" y="1738"/>
                  </a:cubicBezTo>
                  <a:cubicBezTo>
                    <a:pt x="2627" y="1736"/>
                    <a:pt x="2627" y="1736"/>
                    <a:pt x="2627" y="1736"/>
                  </a:cubicBezTo>
                  <a:cubicBezTo>
                    <a:pt x="2630" y="1738"/>
                    <a:pt x="2630" y="1738"/>
                    <a:pt x="2630" y="1738"/>
                  </a:cubicBezTo>
                  <a:cubicBezTo>
                    <a:pt x="2628" y="1735"/>
                    <a:pt x="2628" y="1735"/>
                    <a:pt x="2628" y="1735"/>
                  </a:cubicBezTo>
                  <a:cubicBezTo>
                    <a:pt x="2628" y="1735"/>
                    <a:pt x="2627" y="1735"/>
                    <a:pt x="2627" y="1736"/>
                  </a:cubicBezTo>
                  <a:cubicBezTo>
                    <a:pt x="2630" y="1738"/>
                    <a:pt x="2630" y="1738"/>
                    <a:pt x="2630" y="1738"/>
                  </a:cubicBezTo>
                  <a:cubicBezTo>
                    <a:pt x="2628" y="1735"/>
                    <a:pt x="2628" y="1735"/>
                    <a:pt x="2628" y="1735"/>
                  </a:cubicBezTo>
                  <a:cubicBezTo>
                    <a:pt x="2630" y="1738"/>
                    <a:pt x="2630" y="1738"/>
                    <a:pt x="2630" y="1738"/>
                  </a:cubicBezTo>
                  <a:cubicBezTo>
                    <a:pt x="2628" y="1735"/>
                    <a:pt x="2628" y="1735"/>
                    <a:pt x="2628" y="1735"/>
                  </a:cubicBezTo>
                  <a:cubicBezTo>
                    <a:pt x="2628" y="1735"/>
                    <a:pt x="2628" y="1735"/>
                    <a:pt x="2628" y="1735"/>
                  </a:cubicBezTo>
                  <a:cubicBezTo>
                    <a:pt x="2630" y="1738"/>
                    <a:pt x="2630" y="1738"/>
                    <a:pt x="2630" y="1738"/>
                  </a:cubicBezTo>
                  <a:cubicBezTo>
                    <a:pt x="2628" y="1735"/>
                    <a:pt x="2628" y="1735"/>
                    <a:pt x="2628" y="1735"/>
                  </a:cubicBezTo>
                  <a:cubicBezTo>
                    <a:pt x="2629" y="1736"/>
                    <a:pt x="2629" y="1736"/>
                    <a:pt x="2629" y="1736"/>
                  </a:cubicBezTo>
                  <a:cubicBezTo>
                    <a:pt x="2629" y="1735"/>
                    <a:pt x="2629" y="1735"/>
                    <a:pt x="2629" y="1735"/>
                  </a:cubicBezTo>
                  <a:cubicBezTo>
                    <a:pt x="2628" y="1735"/>
                    <a:pt x="2628" y="1735"/>
                    <a:pt x="2628" y="1735"/>
                  </a:cubicBezTo>
                  <a:cubicBezTo>
                    <a:pt x="2629" y="1736"/>
                    <a:pt x="2629" y="1736"/>
                    <a:pt x="2629" y="1736"/>
                  </a:cubicBezTo>
                  <a:cubicBezTo>
                    <a:pt x="2629" y="1735"/>
                    <a:pt x="2629" y="1735"/>
                    <a:pt x="2629" y="1735"/>
                  </a:cubicBezTo>
                  <a:cubicBezTo>
                    <a:pt x="2628" y="1735"/>
                    <a:pt x="2628" y="1735"/>
                    <a:pt x="2628" y="1735"/>
                  </a:cubicBezTo>
                  <a:cubicBezTo>
                    <a:pt x="2626" y="1735"/>
                    <a:pt x="2623" y="1736"/>
                    <a:pt x="2620" y="1737"/>
                  </a:cubicBezTo>
                  <a:cubicBezTo>
                    <a:pt x="2619" y="1737"/>
                    <a:pt x="2618" y="1737"/>
                    <a:pt x="2617" y="1738"/>
                  </a:cubicBezTo>
                  <a:cubicBezTo>
                    <a:pt x="2616" y="1738"/>
                    <a:pt x="2616" y="1738"/>
                    <a:pt x="2615" y="1738"/>
                  </a:cubicBezTo>
                  <a:cubicBezTo>
                    <a:pt x="2615" y="1738"/>
                    <a:pt x="2615" y="1738"/>
                    <a:pt x="2615" y="1738"/>
                  </a:cubicBezTo>
                  <a:cubicBezTo>
                    <a:pt x="2614" y="1738"/>
                    <a:pt x="2614" y="1738"/>
                    <a:pt x="2614" y="1738"/>
                  </a:cubicBezTo>
                  <a:cubicBezTo>
                    <a:pt x="2614" y="1738"/>
                    <a:pt x="2614" y="1738"/>
                    <a:pt x="2614" y="1738"/>
                  </a:cubicBezTo>
                  <a:cubicBezTo>
                    <a:pt x="2614" y="1739"/>
                    <a:pt x="2613" y="1739"/>
                    <a:pt x="2613" y="1740"/>
                  </a:cubicBezTo>
                  <a:cubicBezTo>
                    <a:pt x="2611" y="1742"/>
                    <a:pt x="2612" y="1744"/>
                    <a:pt x="2614" y="1745"/>
                  </a:cubicBezTo>
                  <a:cubicBezTo>
                    <a:pt x="2616" y="1747"/>
                    <a:pt x="2616" y="1747"/>
                    <a:pt x="2616" y="1747"/>
                  </a:cubicBezTo>
                  <a:cubicBezTo>
                    <a:pt x="2619" y="1743"/>
                    <a:pt x="2619" y="1743"/>
                    <a:pt x="2619" y="1743"/>
                  </a:cubicBezTo>
                  <a:cubicBezTo>
                    <a:pt x="2616" y="1740"/>
                    <a:pt x="2616" y="1740"/>
                    <a:pt x="2616" y="1740"/>
                  </a:cubicBezTo>
                  <a:cubicBezTo>
                    <a:pt x="2603" y="1749"/>
                    <a:pt x="2603" y="1749"/>
                    <a:pt x="2603" y="1749"/>
                  </a:cubicBezTo>
                  <a:cubicBezTo>
                    <a:pt x="2602" y="1749"/>
                    <a:pt x="2601" y="1751"/>
                    <a:pt x="2601" y="1752"/>
                  </a:cubicBezTo>
                  <a:cubicBezTo>
                    <a:pt x="2601" y="1753"/>
                    <a:pt x="2602" y="1755"/>
                    <a:pt x="2603" y="1755"/>
                  </a:cubicBezTo>
                  <a:cubicBezTo>
                    <a:pt x="2606" y="1758"/>
                    <a:pt x="2606" y="1758"/>
                    <a:pt x="2606" y="1758"/>
                  </a:cubicBezTo>
                  <a:cubicBezTo>
                    <a:pt x="2608" y="1754"/>
                    <a:pt x="2608" y="1754"/>
                    <a:pt x="2608" y="1754"/>
                  </a:cubicBezTo>
                  <a:cubicBezTo>
                    <a:pt x="2605" y="1752"/>
                    <a:pt x="2605" y="1752"/>
                    <a:pt x="2605" y="1752"/>
                  </a:cubicBezTo>
                  <a:cubicBezTo>
                    <a:pt x="2608" y="1754"/>
                    <a:pt x="2608" y="1754"/>
                    <a:pt x="2608" y="1754"/>
                  </a:cubicBezTo>
                  <a:cubicBezTo>
                    <a:pt x="2606" y="1751"/>
                    <a:pt x="2606" y="1751"/>
                    <a:pt x="2606" y="1751"/>
                  </a:cubicBezTo>
                  <a:cubicBezTo>
                    <a:pt x="2606" y="1751"/>
                    <a:pt x="2605" y="1751"/>
                    <a:pt x="2605" y="1752"/>
                  </a:cubicBezTo>
                  <a:cubicBezTo>
                    <a:pt x="2608" y="1754"/>
                    <a:pt x="2608" y="1754"/>
                    <a:pt x="2608" y="1754"/>
                  </a:cubicBezTo>
                  <a:cubicBezTo>
                    <a:pt x="2606" y="1751"/>
                    <a:pt x="2606" y="1751"/>
                    <a:pt x="2606" y="1751"/>
                  </a:cubicBezTo>
                  <a:cubicBezTo>
                    <a:pt x="2608" y="1754"/>
                    <a:pt x="2608" y="1754"/>
                    <a:pt x="2608" y="1754"/>
                  </a:cubicBezTo>
                  <a:cubicBezTo>
                    <a:pt x="2606" y="1751"/>
                    <a:pt x="2606" y="1751"/>
                    <a:pt x="2606" y="1751"/>
                  </a:cubicBezTo>
                  <a:cubicBezTo>
                    <a:pt x="2606" y="1751"/>
                    <a:pt x="2606" y="1751"/>
                    <a:pt x="2606" y="1751"/>
                  </a:cubicBezTo>
                  <a:cubicBezTo>
                    <a:pt x="2608" y="1754"/>
                    <a:pt x="2608" y="1754"/>
                    <a:pt x="2608" y="1754"/>
                  </a:cubicBezTo>
                  <a:cubicBezTo>
                    <a:pt x="2606" y="1751"/>
                    <a:pt x="2606" y="1751"/>
                    <a:pt x="2606" y="1751"/>
                  </a:cubicBezTo>
                  <a:cubicBezTo>
                    <a:pt x="2607" y="1752"/>
                    <a:pt x="2607" y="1752"/>
                    <a:pt x="2607" y="1752"/>
                  </a:cubicBezTo>
                  <a:cubicBezTo>
                    <a:pt x="2606" y="1751"/>
                    <a:pt x="2606" y="1751"/>
                    <a:pt x="2606" y="1751"/>
                  </a:cubicBezTo>
                  <a:cubicBezTo>
                    <a:pt x="2606" y="1751"/>
                    <a:pt x="2606" y="1751"/>
                    <a:pt x="2606" y="1751"/>
                  </a:cubicBezTo>
                  <a:cubicBezTo>
                    <a:pt x="2607" y="1752"/>
                    <a:pt x="2607" y="1752"/>
                    <a:pt x="2607" y="1752"/>
                  </a:cubicBezTo>
                  <a:cubicBezTo>
                    <a:pt x="2606" y="1751"/>
                    <a:pt x="2606" y="1751"/>
                    <a:pt x="2606" y="1751"/>
                  </a:cubicBezTo>
                  <a:cubicBezTo>
                    <a:pt x="2606" y="1751"/>
                    <a:pt x="2605" y="1751"/>
                    <a:pt x="2604" y="1751"/>
                  </a:cubicBezTo>
                  <a:cubicBezTo>
                    <a:pt x="2602" y="1752"/>
                    <a:pt x="2600" y="1753"/>
                    <a:pt x="2598" y="1754"/>
                  </a:cubicBezTo>
                  <a:cubicBezTo>
                    <a:pt x="2597" y="1754"/>
                    <a:pt x="2596" y="1754"/>
                    <a:pt x="2595" y="1754"/>
                  </a:cubicBezTo>
                  <a:cubicBezTo>
                    <a:pt x="2595" y="1755"/>
                    <a:pt x="2594" y="1755"/>
                    <a:pt x="2594" y="1755"/>
                  </a:cubicBezTo>
                  <a:cubicBezTo>
                    <a:pt x="2593" y="1755"/>
                    <a:pt x="2593" y="1755"/>
                    <a:pt x="2593" y="1755"/>
                  </a:cubicBezTo>
                  <a:cubicBezTo>
                    <a:pt x="2593" y="1755"/>
                    <a:pt x="2593" y="1755"/>
                    <a:pt x="2593" y="1755"/>
                  </a:cubicBezTo>
                  <a:cubicBezTo>
                    <a:pt x="2593" y="1756"/>
                    <a:pt x="2592" y="1756"/>
                    <a:pt x="2592" y="1757"/>
                  </a:cubicBezTo>
                  <a:cubicBezTo>
                    <a:pt x="2591" y="1758"/>
                    <a:pt x="2591" y="1761"/>
                    <a:pt x="2593" y="1762"/>
                  </a:cubicBezTo>
                  <a:cubicBezTo>
                    <a:pt x="2598" y="1765"/>
                    <a:pt x="2598" y="1765"/>
                    <a:pt x="2598" y="1765"/>
                  </a:cubicBezTo>
                  <a:cubicBezTo>
                    <a:pt x="2601" y="1762"/>
                    <a:pt x="2601" y="1762"/>
                    <a:pt x="2601" y="1762"/>
                  </a:cubicBezTo>
                  <a:cubicBezTo>
                    <a:pt x="2599" y="1758"/>
                    <a:pt x="2599" y="1758"/>
                    <a:pt x="2599" y="1758"/>
                  </a:cubicBezTo>
                  <a:cubicBezTo>
                    <a:pt x="2585" y="1764"/>
                    <a:pt x="2585" y="1764"/>
                    <a:pt x="2585" y="1764"/>
                  </a:cubicBezTo>
                  <a:cubicBezTo>
                    <a:pt x="2584" y="1764"/>
                    <a:pt x="2583" y="1765"/>
                    <a:pt x="2583" y="1767"/>
                  </a:cubicBezTo>
                  <a:cubicBezTo>
                    <a:pt x="2583" y="1768"/>
                    <a:pt x="2583" y="1770"/>
                    <a:pt x="2585" y="1771"/>
                  </a:cubicBezTo>
                  <a:cubicBezTo>
                    <a:pt x="2586" y="1772"/>
                    <a:pt x="2586" y="1772"/>
                    <a:pt x="2586" y="1772"/>
                  </a:cubicBezTo>
                  <a:cubicBezTo>
                    <a:pt x="2588" y="1768"/>
                    <a:pt x="2588" y="1768"/>
                    <a:pt x="2588" y="1768"/>
                  </a:cubicBezTo>
                  <a:cubicBezTo>
                    <a:pt x="2586" y="1765"/>
                    <a:pt x="2586" y="1765"/>
                    <a:pt x="2586" y="1765"/>
                  </a:cubicBezTo>
                  <a:cubicBezTo>
                    <a:pt x="2571" y="1773"/>
                    <a:pt x="2571" y="1773"/>
                    <a:pt x="2571" y="1773"/>
                  </a:cubicBezTo>
                  <a:cubicBezTo>
                    <a:pt x="2570" y="1773"/>
                    <a:pt x="2569" y="1775"/>
                    <a:pt x="2569" y="1776"/>
                  </a:cubicBezTo>
                  <a:cubicBezTo>
                    <a:pt x="2569" y="1777"/>
                    <a:pt x="2570" y="1779"/>
                    <a:pt x="2571" y="1780"/>
                  </a:cubicBezTo>
                  <a:cubicBezTo>
                    <a:pt x="2576" y="1783"/>
                    <a:pt x="2576" y="1783"/>
                    <a:pt x="2576" y="1783"/>
                  </a:cubicBezTo>
                  <a:cubicBezTo>
                    <a:pt x="2579" y="1780"/>
                    <a:pt x="2579" y="1780"/>
                    <a:pt x="2579" y="1780"/>
                  </a:cubicBezTo>
                  <a:cubicBezTo>
                    <a:pt x="2575" y="1777"/>
                    <a:pt x="2575" y="1777"/>
                    <a:pt x="2575" y="1777"/>
                  </a:cubicBezTo>
                  <a:cubicBezTo>
                    <a:pt x="2578" y="1779"/>
                    <a:pt x="2578" y="1779"/>
                    <a:pt x="2578" y="1779"/>
                  </a:cubicBezTo>
                  <a:cubicBezTo>
                    <a:pt x="2576" y="1777"/>
                    <a:pt x="2576" y="1777"/>
                    <a:pt x="2576" y="1777"/>
                  </a:cubicBezTo>
                  <a:cubicBezTo>
                    <a:pt x="2576" y="1777"/>
                    <a:pt x="2576" y="1777"/>
                    <a:pt x="2575" y="1777"/>
                  </a:cubicBezTo>
                  <a:cubicBezTo>
                    <a:pt x="2578" y="1779"/>
                    <a:pt x="2578" y="1779"/>
                    <a:pt x="2578" y="1779"/>
                  </a:cubicBezTo>
                  <a:cubicBezTo>
                    <a:pt x="2576" y="1777"/>
                    <a:pt x="2576" y="1777"/>
                    <a:pt x="2576" y="1777"/>
                  </a:cubicBezTo>
                  <a:cubicBezTo>
                    <a:pt x="2578" y="1779"/>
                    <a:pt x="2578" y="1779"/>
                    <a:pt x="2578" y="1779"/>
                  </a:cubicBezTo>
                  <a:cubicBezTo>
                    <a:pt x="2576" y="1776"/>
                    <a:pt x="2576" y="1776"/>
                    <a:pt x="2576" y="1776"/>
                  </a:cubicBezTo>
                  <a:cubicBezTo>
                    <a:pt x="2576" y="1777"/>
                    <a:pt x="2576" y="1777"/>
                    <a:pt x="2576" y="1777"/>
                  </a:cubicBezTo>
                  <a:cubicBezTo>
                    <a:pt x="2578" y="1779"/>
                    <a:pt x="2578" y="1779"/>
                    <a:pt x="2578" y="1779"/>
                  </a:cubicBezTo>
                  <a:cubicBezTo>
                    <a:pt x="2576" y="1776"/>
                    <a:pt x="2576" y="1776"/>
                    <a:pt x="2576" y="1776"/>
                  </a:cubicBezTo>
                  <a:cubicBezTo>
                    <a:pt x="2576" y="1777"/>
                    <a:pt x="2576" y="1777"/>
                    <a:pt x="2576" y="1777"/>
                  </a:cubicBezTo>
                  <a:cubicBezTo>
                    <a:pt x="2576" y="1776"/>
                    <a:pt x="2576" y="1776"/>
                    <a:pt x="2576" y="1776"/>
                  </a:cubicBezTo>
                  <a:cubicBezTo>
                    <a:pt x="2576" y="1776"/>
                    <a:pt x="2576" y="1776"/>
                    <a:pt x="2576" y="1776"/>
                  </a:cubicBezTo>
                  <a:cubicBezTo>
                    <a:pt x="2576" y="1777"/>
                    <a:pt x="2576" y="1777"/>
                    <a:pt x="2576" y="1777"/>
                  </a:cubicBezTo>
                  <a:cubicBezTo>
                    <a:pt x="2576" y="1776"/>
                    <a:pt x="2576" y="1776"/>
                    <a:pt x="2576" y="1776"/>
                  </a:cubicBezTo>
                  <a:cubicBezTo>
                    <a:pt x="2576" y="1776"/>
                    <a:pt x="2576" y="1777"/>
                    <a:pt x="2575" y="1777"/>
                  </a:cubicBezTo>
                  <a:cubicBezTo>
                    <a:pt x="2573" y="1778"/>
                    <a:pt x="2569" y="1780"/>
                    <a:pt x="2566" y="1781"/>
                  </a:cubicBezTo>
                  <a:cubicBezTo>
                    <a:pt x="2564" y="1782"/>
                    <a:pt x="2562" y="1783"/>
                    <a:pt x="2561" y="1784"/>
                  </a:cubicBezTo>
                  <a:cubicBezTo>
                    <a:pt x="2561" y="1784"/>
                    <a:pt x="2560" y="1784"/>
                    <a:pt x="2560" y="1784"/>
                  </a:cubicBezTo>
                  <a:cubicBezTo>
                    <a:pt x="2559" y="1784"/>
                    <a:pt x="2559" y="1784"/>
                    <a:pt x="2559" y="1784"/>
                  </a:cubicBezTo>
                  <a:cubicBezTo>
                    <a:pt x="2559" y="1785"/>
                    <a:pt x="2559" y="1785"/>
                    <a:pt x="2559" y="1785"/>
                  </a:cubicBezTo>
                  <a:cubicBezTo>
                    <a:pt x="2559" y="1785"/>
                    <a:pt x="2559" y="1785"/>
                    <a:pt x="2559" y="1785"/>
                  </a:cubicBezTo>
                  <a:cubicBezTo>
                    <a:pt x="2559" y="1785"/>
                    <a:pt x="2559" y="1785"/>
                    <a:pt x="2559" y="1785"/>
                  </a:cubicBezTo>
                  <a:cubicBezTo>
                    <a:pt x="2558" y="1785"/>
                    <a:pt x="2558" y="1785"/>
                    <a:pt x="2558" y="1785"/>
                  </a:cubicBezTo>
                  <a:cubicBezTo>
                    <a:pt x="2558" y="1785"/>
                    <a:pt x="2558" y="1785"/>
                    <a:pt x="2558" y="1786"/>
                  </a:cubicBezTo>
                  <a:cubicBezTo>
                    <a:pt x="2557" y="1787"/>
                    <a:pt x="2557" y="1788"/>
                    <a:pt x="2557" y="1789"/>
                  </a:cubicBezTo>
                  <a:cubicBezTo>
                    <a:pt x="2557" y="1790"/>
                    <a:pt x="2558" y="1791"/>
                    <a:pt x="2559" y="1792"/>
                  </a:cubicBezTo>
                  <a:cubicBezTo>
                    <a:pt x="2560" y="1792"/>
                    <a:pt x="2560" y="1792"/>
                    <a:pt x="2560" y="1792"/>
                  </a:cubicBezTo>
                  <a:cubicBezTo>
                    <a:pt x="2562" y="1789"/>
                    <a:pt x="2562" y="1789"/>
                    <a:pt x="2562" y="1789"/>
                  </a:cubicBezTo>
                  <a:cubicBezTo>
                    <a:pt x="2560" y="1786"/>
                    <a:pt x="2560" y="1786"/>
                    <a:pt x="2560" y="1786"/>
                  </a:cubicBezTo>
                  <a:cubicBezTo>
                    <a:pt x="2546" y="1795"/>
                    <a:pt x="2546" y="1795"/>
                    <a:pt x="2546" y="1795"/>
                  </a:cubicBezTo>
                  <a:cubicBezTo>
                    <a:pt x="2544" y="1796"/>
                    <a:pt x="2544" y="1797"/>
                    <a:pt x="2544" y="1798"/>
                  </a:cubicBezTo>
                  <a:cubicBezTo>
                    <a:pt x="2544" y="1800"/>
                    <a:pt x="2544" y="1801"/>
                    <a:pt x="2546" y="1802"/>
                  </a:cubicBezTo>
                  <a:cubicBezTo>
                    <a:pt x="2547" y="1803"/>
                    <a:pt x="2547" y="1803"/>
                    <a:pt x="2547" y="1803"/>
                  </a:cubicBezTo>
                  <a:cubicBezTo>
                    <a:pt x="2549" y="1799"/>
                    <a:pt x="2549" y="1799"/>
                    <a:pt x="2549" y="1799"/>
                  </a:cubicBezTo>
                  <a:cubicBezTo>
                    <a:pt x="2548" y="1796"/>
                    <a:pt x="2548" y="1796"/>
                    <a:pt x="2548" y="1796"/>
                  </a:cubicBezTo>
                  <a:cubicBezTo>
                    <a:pt x="2530" y="1803"/>
                    <a:pt x="2530" y="1803"/>
                    <a:pt x="2530" y="1803"/>
                  </a:cubicBezTo>
                  <a:cubicBezTo>
                    <a:pt x="2529" y="1803"/>
                    <a:pt x="2528" y="1804"/>
                    <a:pt x="2528" y="1806"/>
                  </a:cubicBezTo>
                  <a:cubicBezTo>
                    <a:pt x="2527" y="1807"/>
                    <a:pt x="2528" y="1809"/>
                    <a:pt x="2529" y="1810"/>
                  </a:cubicBezTo>
                  <a:cubicBezTo>
                    <a:pt x="2534" y="1813"/>
                    <a:pt x="2534" y="1813"/>
                    <a:pt x="2534" y="1813"/>
                  </a:cubicBezTo>
                  <a:cubicBezTo>
                    <a:pt x="2536" y="1809"/>
                    <a:pt x="2536" y="1809"/>
                    <a:pt x="2536" y="1809"/>
                  </a:cubicBezTo>
                  <a:cubicBezTo>
                    <a:pt x="2535" y="1806"/>
                    <a:pt x="2535" y="1806"/>
                    <a:pt x="2535" y="1806"/>
                  </a:cubicBezTo>
                  <a:cubicBezTo>
                    <a:pt x="2521" y="1809"/>
                    <a:pt x="2521" y="1809"/>
                    <a:pt x="2521" y="1809"/>
                  </a:cubicBezTo>
                  <a:cubicBezTo>
                    <a:pt x="2520" y="1810"/>
                    <a:pt x="2519" y="1811"/>
                    <a:pt x="2518" y="1813"/>
                  </a:cubicBezTo>
                  <a:cubicBezTo>
                    <a:pt x="2518" y="1814"/>
                    <a:pt x="2519" y="1816"/>
                    <a:pt x="2520" y="1817"/>
                  </a:cubicBezTo>
                  <a:cubicBezTo>
                    <a:pt x="2524" y="1819"/>
                    <a:pt x="2524" y="1819"/>
                    <a:pt x="2524" y="1819"/>
                  </a:cubicBezTo>
                  <a:cubicBezTo>
                    <a:pt x="2526" y="1816"/>
                    <a:pt x="2526" y="1816"/>
                    <a:pt x="2526" y="1816"/>
                  </a:cubicBezTo>
                  <a:cubicBezTo>
                    <a:pt x="2524" y="1812"/>
                    <a:pt x="2524" y="1812"/>
                    <a:pt x="2524" y="1812"/>
                  </a:cubicBezTo>
                  <a:cubicBezTo>
                    <a:pt x="2509" y="1823"/>
                    <a:pt x="2509" y="1823"/>
                    <a:pt x="2509" y="1823"/>
                  </a:cubicBezTo>
                  <a:cubicBezTo>
                    <a:pt x="2508" y="1824"/>
                    <a:pt x="2507" y="1825"/>
                    <a:pt x="2507" y="1827"/>
                  </a:cubicBezTo>
                  <a:cubicBezTo>
                    <a:pt x="2507" y="1828"/>
                    <a:pt x="2508" y="1829"/>
                    <a:pt x="2509" y="1830"/>
                  </a:cubicBezTo>
                  <a:cubicBezTo>
                    <a:pt x="2510" y="1831"/>
                    <a:pt x="2510" y="1831"/>
                    <a:pt x="2510" y="1831"/>
                  </a:cubicBezTo>
                  <a:cubicBezTo>
                    <a:pt x="2513" y="1827"/>
                    <a:pt x="2513" y="1827"/>
                    <a:pt x="2513" y="1827"/>
                  </a:cubicBezTo>
                  <a:cubicBezTo>
                    <a:pt x="2511" y="1824"/>
                    <a:pt x="2511" y="1824"/>
                    <a:pt x="2511" y="1824"/>
                  </a:cubicBezTo>
                  <a:cubicBezTo>
                    <a:pt x="2498" y="1832"/>
                    <a:pt x="2498" y="1832"/>
                    <a:pt x="2498" y="1832"/>
                  </a:cubicBezTo>
                  <a:cubicBezTo>
                    <a:pt x="2496" y="1833"/>
                    <a:pt x="2496" y="1834"/>
                    <a:pt x="2496" y="1835"/>
                  </a:cubicBezTo>
                  <a:cubicBezTo>
                    <a:pt x="2496" y="1837"/>
                    <a:pt x="2496" y="1838"/>
                    <a:pt x="2497" y="1839"/>
                  </a:cubicBezTo>
                  <a:cubicBezTo>
                    <a:pt x="2499" y="1840"/>
                    <a:pt x="2499" y="1840"/>
                    <a:pt x="2499" y="1840"/>
                  </a:cubicBezTo>
                  <a:cubicBezTo>
                    <a:pt x="2501" y="1836"/>
                    <a:pt x="2501" y="1836"/>
                    <a:pt x="2501" y="1836"/>
                  </a:cubicBezTo>
                  <a:cubicBezTo>
                    <a:pt x="2498" y="1834"/>
                    <a:pt x="2498" y="1834"/>
                    <a:pt x="2498" y="1834"/>
                  </a:cubicBezTo>
                  <a:cubicBezTo>
                    <a:pt x="2501" y="1836"/>
                    <a:pt x="2501" y="1836"/>
                    <a:pt x="2501" y="1836"/>
                  </a:cubicBezTo>
                  <a:cubicBezTo>
                    <a:pt x="2498" y="1834"/>
                    <a:pt x="2498" y="1834"/>
                    <a:pt x="2498" y="1834"/>
                  </a:cubicBezTo>
                  <a:cubicBezTo>
                    <a:pt x="2498" y="1834"/>
                    <a:pt x="2498" y="1834"/>
                    <a:pt x="2498" y="1834"/>
                  </a:cubicBezTo>
                  <a:cubicBezTo>
                    <a:pt x="2501" y="1836"/>
                    <a:pt x="2501" y="1836"/>
                    <a:pt x="2501" y="1836"/>
                  </a:cubicBezTo>
                  <a:cubicBezTo>
                    <a:pt x="2498" y="1834"/>
                    <a:pt x="2498" y="1834"/>
                    <a:pt x="2498" y="1834"/>
                  </a:cubicBezTo>
                  <a:cubicBezTo>
                    <a:pt x="2500" y="1836"/>
                    <a:pt x="2500" y="1836"/>
                    <a:pt x="2500" y="1836"/>
                  </a:cubicBezTo>
                  <a:cubicBezTo>
                    <a:pt x="2498" y="1833"/>
                    <a:pt x="2498" y="1833"/>
                    <a:pt x="2498" y="1833"/>
                  </a:cubicBezTo>
                  <a:cubicBezTo>
                    <a:pt x="2498" y="1834"/>
                    <a:pt x="2498" y="1834"/>
                    <a:pt x="2498" y="1834"/>
                  </a:cubicBezTo>
                  <a:cubicBezTo>
                    <a:pt x="2500" y="1836"/>
                    <a:pt x="2500" y="1836"/>
                    <a:pt x="2500" y="1836"/>
                  </a:cubicBezTo>
                  <a:cubicBezTo>
                    <a:pt x="2498" y="1833"/>
                    <a:pt x="2498" y="1833"/>
                    <a:pt x="2498" y="1833"/>
                  </a:cubicBezTo>
                  <a:cubicBezTo>
                    <a:pt x="2498" y="1833"/>
                    <a:pt x="2498" y="1833"/>
                    <a:pt x="2498" y="1833"/>
                  </a:cubicBezTo>
                  <a:cubicBezTo>
                    <a:pt x="2498" y="1833"/>
                    <a:pt x="2498" y="1834"/>
                    <a:pt x="2498" y="1834"/>
                  </a:cubicBezTo>
                  <a:cubicBezTo>
                    <a:pt x="2496" y="1835"/>
                    <a:pt x="2493" y="1837"/>
                    <a:pt x="2490" y="1839"/>
                  </a:cubicBezTo>
                  <a:cubicBezTo>
                    <a:pt x="2489" y="1840"/>
                    <a:pt x="2487" y="1841"/>
                    <a:pt x="2486" y="1841"/>
                  </a:cubicBezTo>
                  <a:cubicBezTo>
                    <a:pt x="2486" y="1842"/>
                    <a:pt x="2485" y="1842"/>
                    <a:pt x="2485" y="1842"/>
                  </a:cubicBezTo>
                  <a:cubicBezTo>
                    <a:pt x="2485" y="1843"/>
                    <a:pt x="2485" y="1843"/>
                    <a:pt x="2485" y="1843"/>
                  </a:cubicBezTo>
                  <a:cubicBezTo>
                    <a:pt x="2484" y="1843"/>
                    <a:pt x="2484" y="1843"/>
                    <a:pt x="2484" y="1843"/>
                  </a:cubicBezTo>
                  <a:cubicBezTo>
                    <a:pt x="2484" y="1843"/>
                    <a:pt x="2484" y="1843"/>
                    <a:pt x="2484" y="1843"/>
                  </a:cubicBezTo>
                  <a:cubicBezTo>
                    <a:pt x="2484" y="1843"/>
                    <a:pt x="2484" y="1843"/>
                    <a:pt x="2484" y="1844"/>
                  </a:cubicBezTo>
                  <a:cubicBezTo>
                    <a:pt x="2482" y="1846"/>
                    <a:pt x="2483" y="1848"/>
                    <a:pt x="2485" y="1849"/>
                  </a:cubicBezTo>
                  <a:cubicBezTo>
                    <a:pt x="2487" y="1850"/>
                    <a:pt x="2487" y="1850"/>
                    <a:pt x="2487" y="1850"/>
                  </a:cubicBezTo>
                  <a:cubicBezTo>
                    <a:pt x="2489" y="1847"/>
                    <a:pt x="2489" y="1847"/>
                    <a:pt x="2489" y="1847"/>
                  </a:cubicBezTo>
                  <a:cubicBezTo>
                    <a:pt x="2488" y="1843"/>
                    <a:pt x="2488" y="1843"/>
                    <a:pt x="2488" y="1843"/>
                  </a:cubicBezTo>
                  <a:cubicBezTo>
                    <a:pt x="2474" y="1847"/>
                    <a:pt x="2474" y="1847"/>
                    <a:pt x="2474" y="1847"/>
                  </a:cubicBezTo>
                  <a:cubicBezTo>
                    <a:pt x="2473" y="1847"/>
                    <a:pt x="2471" y="1849"/>
                    <a:pt x="2471" y="1850"/>
                  </a:cubicBezTo>
                  <a:cubicBezTo>
                    <a:pt x="2471" y="1852"/>
                    <a:pt x="2472" y="1853"/>
                    <a:pt x="2473" y="1854"/>
                  </a:cubicBezTo>
                  <a:cubicBezTo>
                    <a:pt x="2479" y="1858"/>
                    <a:pt x="2479" y="1858"/>
                    <a:pt x="2479" y="1858"/>
                  </a:cubicBezTo>
                  <a:cubicBezTo>
                    <a:pt x="2482" y="1855"/>
                    <a:pt x="2482" y="1855"/>
                    <a:pt x="2482" y="1855"/>
                  </a:cubicBezTo>
                  <a:cubicBezTo>
                    <a:pt x="2480" y="1851"/>
                    <a:pt x="2480" y="1851"/>
                    <a:pt x="2480" y="1851"/>
                  </a:cubicBezTo>
                  <a:cubicBezTo>
                    <a:pt x="2461" y="1857"/>
                    <a:pt x="2461" y="1857"/>
                    <a:pt x="2461" y="1857"/>
                  </a:cubicBezTo>
                  <a:cubicBezTo>
                    <a:pt x="2459" y="1858"/>
                    <a:pt x="2458" y="1859"/>
                    <a:pt x="2458" y="1860"/>
                  </a:cubicBezTo>
                  <a:cubicBezTo>
                    <a:pt x="2458" y="1862"/>
                    <a:pt x="2459" y="1863"/>
                    <a:pt x="2460" y="1864"/>
                  </a:cubicBezTo>
                  <a:cubicBezTo>
                    <a:pt x="2464" y="1867"/>
                    <a:pt x="2464" y="1867"/>
                    <a:pt x="2464" y="1867"/>
                  </a:cubicBezTo>
                  <a:cubicBezTo>
                    <a:pt x="2466" y="1863"/>
                    <a:pt x="2466" y="1863"/>
                    <a:pt x="2466" y="1863"/>
                  </a:cubicBezTo>
                  <a:cubicBezTo>
                    <a:pt x="2464" y="1860"/>
                    <a:pt x="2464" y="1860"/>
                    <a:pt x="2464" y="1860"/>
                  </a:cubicBezTo>
                  <a:cubicBezTo>
                    <a:pt x="2450" y="1869"/>
                    <a:pt x="2450" y="1869"/>
                    <a:pt x="2450" y="1869"/>
                  </a:cubicBezTo>
                  <a:cubicBezTo>
                    <a:pt x="2448" y="1869"/>
                    <a:pt x="2448" y="1871"/>
                    <a:pt x="2448" y="1872"/>
                  </a:cubicBezTo>
                  <a:cubicBezTo>
                    <a:pt x="2448" y="1873"/>
                    <a:pt x="2448" y="1875"/>
                    <a:pt x="2450" y="1875"/>
                  </a:cubicBezTo>
                  <a:cubicBezTo>
                    <a:pt x="2452" y="1877"/>
                    <a:pt x="2452" y="1877"/>
                    <a:pt x="2452" y="1877"/>
                  </a:cubicBezTo>
                  <a:cubicBezTo>
                    <a:pt x="2454" y="1874"/>
                    <a:pt x="2454" y="1874"/>
                    <a:pt x="2454" y="1874"/>
                  </a:cubicBezTo>
                  <a:cubicBezTo>
                    <a:pt x="2453" y="1870"/>
                    <a:pt x="2453" y="1870"/>
                    <a:pt x="2453" y="1870"/>
                  </a:cubicBezTo>
                  <a:cubicBezTo>
                    <a:pt x="2442" y="1876"/>
                    <a:pt x="2442" y="1876"/>
                    <a:pt x="2442" y="1876"/>
                  </a:cubicBezTo>
                  <a:cubicBezTo>
                    <a:pt x="2440" y="1876"/>
                    <a:pt x="2439" y="1878"/>
                    <a:pt x="2439" y="1879"/>
                  </a:cubicBezTo>
                  <a:cubicBezTo>
                    <a:pt x="2439" y="1880"/>
                    <a:pt x="2440" y="1882"/>
                    <a:pt x="2441" y="1883"/>
                  </a:cubicBezTo>
                  <a:cubicBezTo>
                    <a:pt x="2443" y="1884"/>
                    <a:pt x="2443" y="1884"/>
                    <a:pt x="2443" y="1884"/>
                  </a:cubicBezTo>
                  <a:cubicBezTo>
                    <a:pt x="2445" y="1880"/>
                    <a:pt x="2445" y="1880"/>
                    <a:pt x="2445" y="1880"/>
                  </a:cubicBezTo>
                  <a:cubicBezTo>
                    <a:pt x="2443" y="1877"/>
                    <a:pt x="2443" y="1877"/>
                    <a:pt x="2443" y="1877"/>
                  </a:cubicBezTo>
                  <a:cubicBezTo>
                    <a:pt x="2432" y="1884"/>
                    <a:pt x="2432" y="1884"/>
                    <a:pt x="2432" y="1884"/>
                  </a:cubicBezTo>
                  <a:cubicBezTo>
                    <a:pt x="2430" y="1885"/>
                    <a:pt x="2430" y="1886"/>
                    <a:pt x="2430" y="1887"/>
                  </a:cubicBezTo>
                  <a:cubicBezTo>
                    <a:pt x="2430" y="1889"/>
                    <a:pt x="2431" y="1890"/>
                    <a:pt x="2432" y="1891"/>
                  </a:cubicBezTo>
                  <a:cubicBezTo>
                    <a:pt x="2434" y="1892"/>
                    <a:pt x="2434" y="1892"/>
                    <a:pt x="2434" y="1892"/>
                  </a:cubicBezTo>
                  <a:cubicBezTo>
                    <a:pt x="2436" y="1889"/>
                    <a:pt x="2436" y="1889"/>
                    <a:pt x="2436" y="1889"/>
                  </a:cubicBezTo>
                  <a:cubicBezTo>
                    <a:pt x="2434" y="1885"/>
                    <a:pt x="2434" y="1885"/>
                    <a:pt x="2434" y="1885"/>
                  </a:cubicBezTo>
                  <a:cubicBezTo>
                    <a:pt x="2419" y="1893"/>
                    <a:pt x="2419" y="1893"/>
                    <a:pt x="2419" y="1893"/>
                  </a:cubicBezTo>
                  <a:cubicBezTo>
                    <a:pt x="2418" y="1894"/>
                    <a:pt x="2417" y="1895"/>
                    <a:pt x="2417" y="1897"/>
                  </a:cubicBezTo>
                  <a:cubicBezTo>
                    <a:pt x="2417" y="1898"/>
                    <a:pt x="2417" y="1899"/>
                    <a:pt x="2419" y="1900"/>
                  </a:cubicBezTo>
                  <a:cubicBezTo>
                    <a:pt x="2420" y="1901"/>
                    <a:pt x="2420" y="1901"/>
                    <a:pt x="2420" y="1901"/>
                  </a:cubicBezTo>
                  <a:cubicBezTo>
                    <a:pt x="2422" y="1898"/>
                    <a:pt x="2422" y="1898"/>
                    <a:pt x="2422" y="1898"/>
                  </a:cubicBezTo>
                  <a:cubicBezTo>
                    <a:pt x="2420" y="1894"/>
                    <a:pt x="2420" y="1894"/>
                    <a:pt x="2420" y="1894"/>
                  </a:cubicBezTo>
                  <a:cubicBezTo>
                    <a:pt x="2409" y="1901"/>
                    <a:pt x="2409" y="1901"/>
                    <a:pt x="2409" y="1901"/>
                  </a:cubicBezTo>
                  <a:cubicBezTo>
                    <a:pt x="2408" y="1902"/>
                    <a:pt x="2407" y="1903"/>
                    <a:pt x="2407" y="1905"/>
                  </a:cubicBezTo>
                  <a:cubicBezTo>
                    <a:pt x="2407" y="1906"/>
                    <a:pt x="2407" y="1907"/>
                    <a:pt x="2409" y="1908"/>
                  </a:cubicBezTo>
                  <a:cubicBezTo>
                    <a:pt x="2409" y="1908"/>
                    <a:pt x="2409" y="1908"/>
                    <a:pt x="2409" y="1908"/>
                  </a:cubicBezTo>
                  <a:cubicBezTo>
                    <a:pt x="2411" y="1905"/>
                    <a:pt x="2411" y="1905"/>
                    <a:pt x="2411" y="1905"/>
                  </a:cubicBezTo>
                  <a:cubicBezTo>
                    <a:pt x="2409" y="1902"/>
                    <a:pt x="2409" y="1902"/>
                    <a:pt x="2409" y="1902"/>
                  </a:cubicBezTo>
                  <a:cubicBezTo>
                    <a:pt x="2393" y="1912"/>
                    <a:pt x="2393" y="1912"/>
                    <a:pt x="2393" y="1912"/>
                  </a:cubicBezTo>
                  <a:cubicBezTo>
                    <a:pt x="2392" y="1913"/>
                    <a:pt x="2391" y="1914"/>
                    <a:pt x="2391" y="1915"/>
                  </a:cubicBezTo>
                  <a:cubicBezTo>
                    <a:pt x="2391" y="1917"/>
                    <a:pt x="2392" y="1918"/>
                    <a:pt x="2393" y="1919"/>
                  </a:cubicBezTo>
                  <a:cubicBezTo>
                    <a:pt x="2399" y="1922"/>
                    <a:pt x="2399" y="1922"/>
                    <a:pt x="2399" y="1922"/>
                  </a:cubicBezTo>
                  <a:cubicBezTo>
                    <a:pt x="2401" y="1919"/>
                    <a:pt x="2401" y="1919"/>
                    <a:pt x="2401" y="1919"/>
                  </a:cubicBezTo>
                  <a:cubicBezTo>
                    <a:pt x="2397" y="1917"/>
                    <a:pt x="2397" y="1917"/>
                    <a:pt x="2397" y="1917"/>
                  </a:cubicBezTo>
                  <a:cubicBezTo>
                    <a:pt x="2401" y="1919"/>
                    <a:pt x="2401" y="1919"/>
                    <a:pt x="2401" y="1919"/>
                  </a:cubicBezTo>
                  <a:cubicBezTo>
                    <a:pt x="2398" y="1916"/>
                    <a:pt x="2398" y="1916"/>
                    <a:pt x="2398" y="1916"/>
                  </a:cubicBezTo>
                  <a:cubicBezTo>
                    <a:pt x="2398" y="1916"/>
                    <a:pt x="2398" y="1916"/>
                    <a:pt x="2397" y="1917"/>
                  </a:cubicBezTo>
                  <a:cubicBezTo>
                    <a:pt x="2401" y="1919"/>
                    <a:pt x="2401" y="1919"/>
                    <a:pt x="2401" y="1919"/>
                  </a:cubicBezTo>
                  <a:cubicBezTo>
                    <a:pt x="2398" y="1916"/>
                    <a:pt x="2398" y="1916"/>
                    <a:pt x="2398" y="1916"/>
                  </a:cubicBezTo>
                  <a:cubicBezTo>
                    <a:pt x="2400" y="1918"/>
                    <a:pt x="2400" y="1918"/>
                    <a:pt x="2400" y="1918"/>
                  </a:cubicBezTo>
                  <a:cubicBezTo>
                    <a:pt x="2399" y="1916"/>
                    <a:pt x="2399" y="1916"/>
                    <a:pt x="2399" y="1916"/>
                  </a:cubicBezTo>
                  <a:cubicBezTo>
                    <a:pt x="2398" y="1916"/>
                    <a:pt x="2398" y="1916"/>
                    <a:pt x="2398" y="1916"/>
                  </a:cubicBezTo>
                  <a:cubicBezTo>
                    <a:pt x="2400" y="1918"/>
                    <a:pt x="2400" y="1918"/>
                    <a:pt x="2400" y="1918"/>
                  </a:cubicBezTo>
                  <a:cubicBezTo>
                    <a:pt x="2399" y="1916"/>
                    <a:pt x="2399" y="1916"/>
                    <a:pt x="2399" y="1916"/>
                  </a:cubicBezTo>
                  <a:cubicBezTo>
                    <a:pt x="2399" y="1916"/>
                    <a:pt x="2399" y="1916"/>
                    <a:pt x="2399" y="1916"/>
                  </a:cubicBezTo>
                  <a:cubicBezTo>
                    <a:pt x="2399" y="1916"/>
                    <a:pt x="2399" y="1916"/>
                    <a:pt x="2399" y="1916"/>
                  </a:cubicBezTo>
                  <a:cubicBezTo>
                    <a:pt x="2399" y="1916"/>
                    <a:pt x="2399" y="1916"/>
                    <a:pt x="2399" y="1916"/>
                  </a:cubicBezTo>
                  <a:cubicBezTo>
                    <a:pt x="2399" y="1916"/>
                    <a:pt x="2399" y="1916"/>
                    <a:pt x="2399" y="1916"/>
                  </a:cubicBezTo>
                  <a:cubicBezTo>
                    <a:pt x="2399" y="1916"/>
                    <a:pt x="2399" y="1916"/>
                    <a:pt x="2399" y="1916"/>
                  </a:cubicBezTo>
                  <a:cubicBezTo>
                    <a:pt x="2399" y="1916"/>
                    <a:pt x="2397" y="1916"/>
                    <a:pt x="2396" y="1917"/>
                  </a:cubicBezTo>
                  <a:cubicBezTo>
                    <a:pt x="2393" y="1917"/>
                    <a:pt x="2390" y="1919"/>
                    <a:pt x="2388" y="1919"/>
                  </a:cubicBezTo>
                  <a:cubicBezTo>
                    <a:pt x="2385" y="1920"/>
                    <a:pt x="2383" y="1921"/>
                    <a:pt x="2383" y="1921"/>
                  </a:cubicBezTo>
                  <a:cubicBezTo>
                    <a:pt x="2382" y="1921"/>
                    <a:pt x="2381" y="1923"/>
                    <a:pt x="2380" y="1924"/>
                  </a:cubicBezTo>
                  <a:cubicBezTo>
                    <a:pt x="2380" y="1926"/>
                    <a:pt x="2381" y="1927"/>
                    <a:pt x="2382" y="1928"/>
                  </a:cubicBezTo>
                  <a:cubicBezTo>
                    <a:pt x="2386" y="1930"/>
                    <a:pt x="2386" y="1930"/>
                    <a:pt x="2386" y="1930"/>
                  </a:cubicBezTo>
                  <a:cubicBezTo>
                    <a:pt x="2388" y="1927"/>
                    <a:pt x="2388" y="1927"/>
                    <a:pt x="2388" y="1927"/>
                  </a:cubicBezTo>
                  <a:cubicBezTo>
                    <a:pt x="2386" y="1923"/>
                    <a:pt x="2386" y="1923"/>
                    <a:pt x="2386" y="1923"/>
                  </a:cubicBezTo>
                  <a:cubicBezTo>
                    <a:pt x="2371" y="1931"/>
                    <a:pt x="2371" y="1931"/>
                    <a:pt x="2371" y="1931"/>
                  </a:cubicBezTo>
                  <a:cubicBezTo>
                    <a:pt x="2370" y="1932"/>
                    <a:pt x="2369" y="1933"/>
                    <a:pt x="2369" y="1934"/>
                  </a:cubicBezTo>
                  <a:cubicBezTo>
                    <a:pt x="2369" y="1936"/>
                    <a:pt x="2369" y="1937"/>
                    <a:pt x="2371" y="1938"/>
                  </a:cubicBezTo>
                  <a:cubicBezTo>
                    <a:pt x="2372" y="1939"/>
                    <a:pt x="2372" y="1939"/>
                    <a:pt x="2372" y="1939"/>
                  </a:cubicBezTo>
                  <a:cubicBezTo>
                    <a:pt x="2374" y="1935"/>
                    <a:pt x="2374" y="1935"/>
                    <a:pt x="2374" y="1935"/>
                  </a:cubicBezTo>
                  <a:cubicBezTo>
                    <a:pt x="2372" y="1932"/>
                    <a:pt x="2372" y="1932"/>
                    <a:pt x="2372" y="1932"/>
                  </a:cubicBezTo>
                  <a:cubicBezTo>
                    <a:pt x="2361" y="1939"/>
                    <a:pt x="2361" y="1939"/>
                    <a:pt x="2361" y="1939"/>
                  </a:cubicBezTo>
                  <a:cubicBezTo>
                    <a:pt x="2360" y="1940"/>
                    <a:pt x="2359" y="1941"/>
                    <a:pt x="2359" y="1942"/>
                  </a:cubicBezTo>
                  <a:cubicBezTo>
                    <a:pt x="2359" y="1944"/>
                    <a:pt x="2360" y="1945"/>
                    <a:pt x="2361" y="1946"/>
                  </a:cubicBezTo>
                  <a:cubicBezTo>
                    <a:pt x="2362" y="1947"/>
                    <a:pt x="2362" y="1947"/>
                    <a:pt x="2362" y="1947"/>
                  </a:cubicBezTo>
                  <a:cubicBezTo>
                    <a:pt x="2364" y="1943"/>
                    <a:pt x="2364" y="1943"/>
                    <a:pt x="2364" y="1943"/>
                  </a:cubicBezTo>
                  <a:cubicBezTo>
                    <a:pt x="2362" y="1940"/>
                    <a:pt x="2362" y="1940"/>
                    <a:pt x="2362" y="1940"/>
                  </a:cubicBezTo>
                  <a:cubicBezTo>
                    <a:pt x="2345" y="1949"/>
                    <a:pt x="2345" y="1949"/>
                    <a:pt x="2345" y="1949"/>
                  </a:cubicBezTo>
                  <a:cubicBezTo>
                    <a:pt x="2344" y="1950"/>
                    <a:pt x="2343" y="1951"/>
                    <a:pt x="2343" y="1953"/>
                  </a:cubicBezTo>
                  <a:cubicBezTo>
                    <a:pt x="2343" y="1954"/>
                    <a:pt x="2344" y="1956"/>
                    <a:pt x="2345" y="1956"/>
                  </a:cubicBezTo>
                  <a:cubicBezTo>
                    <a:pt x="2348" y="1959"/>
                    <a:pt x="2348" y="1959"/>
                    <a:pt x="2348" y="1959"/>
                  </a:cubicBezTo>
                  <a:cubicBezTo>
                    <a:pt x="2350" y="1955"/>
                    <a:pt x="2350" y="1955"/>
                    <a:pt x="2350" y="1955"/>
                  </a:cubicBezTo>
                  <a:cubicBezTo>
                    <a:pt x="2348" y="1952"/>
                    <a:pt x="2348" y="1952"/>
                    <a:pt x="2348" y="1952"/>
                  </a:cubicBezTo>
                  <a:cubicBezTo>
                    <a:pt x="2337" y="1960"/>
                    <a:pt x="2337" y="1960"/>
                    <a:pt x="2337" y="1960"/>
                  </a:cubicBezTo>
                  <a:cubicBezTo>
                    <a:pt x="2336" y="1961"/>
                    <a:pt x="2335" y="1963"/>
                    <a:pt x="2335" y="1964"/>
                  </a:cubicBezTo>
                  <a:cubicBezTo>
                    <a:pt x="2335" y="1965"/>
                    <a:pt x="2336" y="1966"/>
                    <a:pt x="2337" y="1967"/>
                  </a:cubicBezTo>
                  <a:cubicBezTo>
                    <a:pt x="2338" y="1968"/>
                    <a:pt x="2338" y="1968"/>
                    <a:pt x="2338" y="1968"/>
                  </a:cubicBezTo>
                  <a:cubicBezTo>
                    <a:pt x="2340" y="1964"/>
                    <a:pt x="2340" y="1964"/>
                    <a:pt x="2340" y="1964"/>
                  </a:cubicBezTo>
                  <a:cubicBezTo>
                    <a:pt x="2338" y="1961"/>
                    <a:pt x="2338" y="1961"/>
                    <a:pt x="2338" y="1961"/>
                  </a:cubicBezTo>
                  <a:cubicBezTo>
                    <a:pt x="2327" y="1966"/>
                    <a:pt x="2327" y="1966"/>
                    <a:pt x="2327" y="1966"/>
                  </a:cubicBezTo>
                  <a:cubicBezTo>
                    <a:pt x="2326" y="1966"/>
                    <a:pt x="2325" y="1968"/>
                    <a:pt x="2325" y="1969"/>
                  </a:cubicBezTo>
                  <a:cubicBezTo>
                    <a:pt x="2325" y="1971"/>
                    <a:pt x="2325" y="1972"/>
                    <a:pt x="2327" y="1973"/>
                  </a:cubicBezTo>
                  <a:cubicBezTo>
                    <a:pt x="2328" y="1974"/>
                    <a:pt x="2328" y="1974"/>
                    <a:pt x="2328" y="1974"/>
                  </a:cubicBezTo>
                  <a:cubicBezTo>
                    <a:pt x="2330" y="1970"/>
                    <a:pt x="2330" y="1970"/>
                    <a:pt x="2330" y="1970"/>
                  </a:cubicBezTo>
                  <a:cubicBezTo>
                    <a:pt x="2328" y="1967"/>
                    <a:pt x="2328" y="1967"/>
                    <a:pt x="2328" y="1967"/>
                  </a:cubicBezTo>
                  <a:cubicBezTo>
                    <a:pt x="2315" y="1975"/>
                    <a:pt x="2315" y="1975"/>
                    <a:pt x="2315" y="1975"/>
                  </a:cubicBezTo>
                  <a:cubicBezTo>
                    <a:pt x="2314" y="1976"/>
                    <a:pt x="2313" y="1977"/>
                    <a:pt x="2313" y="1979"/>
                  </a:cubicBezTo>
                  <a:cubicBezTo>
                    <a:pt x="2313" y="1980"/>
                    <a:pt x="2314" y="1981"/>
                    <a:pt x="2315" y="1982"/>
                  </a:cubicBezTo>
                  <a:cubicBezTo>
                    <a:pt x="2316" y="1983"/>
                    <a:pt x="2316" y="1983"/>
                    <a:pt x="2316" y="1983"/>
                  </a:cubicBezTo>
                  <a:cubicBezTo>
                    <a:pt x="2318" y="1980"/>
                    <a:pt x="2318" y="1980"/>
                    <a:pt x="2318" y="1980"/>
                  </a:cubicBezTo>
                  <a:cubicBezTo>
                    <a:pt x="2316" y="1976"/>
                    <a:pt x="2316" y="1976"/>
                    <a:pt x="2316" y="1976"/>
                  </a:cubicBezTo>
                  <a:cubicBezTo>
                    <a:pt x="2301" y="1986"/>
                    <a:pt x="2301" y="1986"/>
                    <a:pt x="2301" y="1986"/>
                  </a:cubicBezTo>
                  <a:cubicBezTo>
                    <a:pt x="2300" y="1987"/>
                    <a:pt x="2299" y="1988"/>
                    <a:pt x="2300" y="1989"/>
                  </a:cubicBezTo>
                  <a:cubicBezTo>
                    <a:pt x="2300" y="1991"/>
                    <a:pt x="2300" y="1992"/>
                    <a:pt x="2301" y="1993"/>
                  </a:cubicBezTo>
                  <a:cubicBezTo>
                    <a:pt x="2303" y="1994"/>
                    <a:pt x="2303" y="1994"/>
                    <a:pt x="2303" y="1994"/>
                  </a:cubicBezTo>
                  <a:cubicBezTo>
                    <a:pt x="2305" y="1990"/>
                    <a:pt x="2305" y="1990"/>
                    <a:pt x="2305" y="1990"/>
                  </a:cubicBezTo>
                  <a:cubicBezTo>
                    <a:pt x="2303" y="1987"/>
                    <a:pt x="2303" y="1987"/>
                    <a:pt x="2303" y="1987"/>
                  </a:cubicBezTo>
                  <a:cubicBezTo>
                    <a:pt x="2286" y="1994"/>
                    <a:pt x="2286" y="1994"/>
                    <a:pt x="2286" y="1994"/>
                  </a:cubicBezTo>
                  <a:cubicBezTo>
                    <a:pt x="2285" y="1995"/>
                    <a:pt x="2284" y="1996"/>
                    <a:pt x="2283" y="1998"/>
                  </a:cubicBezTo>
                  <a:cubicBezTo>
                    <a:pt x="2283" y="1999"/>
                    <a:pt x="2284" y="2000"/>
                    <a:pt x="2285" y="2001"/>
                  </a:cubicBezTo>
                  <a:cubicBezTo>
                    <a:pt x="2288" y="2003"/>
                    <a:pt x="2288" y="2003"/>
                    <a:pt x="2288" y="2003"/>
                  </a:cubicBezTo>
                  <a:cubicBezTo>
                    <a:pt x="2290" y="1999"/>
                    <a:pt x="2290" y="1999"/>
                    <a:pt x="2290" y="1999"/>
                  </a:cubicBezTo>
                  <a:cubicBezTo>
                    <a:pt x="2287" y="1996"/>
                    <a:pt x="2287" y="1996"/>
                    <a:pt x="2287" y="1996"/>
                  </a:cubicBezTo>
                  <a:cubicBezTo>
                    <a:pt x="2278" y="2005"/>
                    <a:pt x="2278" y="2005"/>
                    <a:pt x="2278" y="2005"/>
                  </a:cubicBezTo>
                  <a:cubicBezTo>
                    <a:pt x="2277" y="2005"/>
                    <a:pt x="2277" y="2007"/>
                    <a:pt x="2277" y="2008"/>
                  </a:cubicBezTo>
                  <a:cubicBezTo>
                    <a:pt x="2277" y="2009"/>
                    <a:pt x="2278" y="2010"/>
                    <a:pt x="2279" y="2011"/>
                  </a:cubicBezTo>
                  <a:cubicBezTo>
                    <a:pt x="2280" y="2012"/>
                    <a:pt x="2280" y="2012"/>
                    <a:pt x="2280" y="2012"/>
                  </a:cubicBezTo>
                  <a:cubicBezTo>
                    <a:pt x="2282" y="2008"/>
                    <a:pt x="2282" y="2008"/>
                    <a:pt x="2282" y="2008"/>
                  </a:cubicBezTo>
                  <a:cubicBezTo>
                    <a:pt x="2280" y="2005"/>
                    <a:pt x="2280" y="2005"/>
                    <a:pt x="2280" y="2005"/>
                  </a:cubicBezTo>
                  <a:cubicBezTo>
                    <a:pt x="2264" y="2015"/>
                    <a:pt x="2264" y="2015"/>
                    <a:pt x="2264" y="2015"/>
                  </a:cubicBezTo>
                  <a:cubicBezTo>
                    <a:pt x="2263" y="2015"/>
                    <a:pt x="2262" y="2017"/>
                    <a:pt x="2262" y="2018"/>
                  </a:cubicBezTo>
                  <a:cubicBezTo>
                    <a:pt x="2262" y="2020"/>
                    <a:pt x="2263" y="2021"/>
                    <a:pt x="2264" y="2022"/>
                  </a:cubicBezTo>
                  <a:cubicBezTo>
                    <a:pt x="2265" y="2022"/>
                    <a:pt x="2265" y="2022"/>
                    <a:pt x="2265" y="2022"/>
                  </a:cubicBezTo>
                  <a:cubicBezTo>
                    <a:pt x="2267" y="2019"/>
                    <a:pt x="2267" y="2019"/>
                    <a:pt x="2267" y="2019"/>
                  </a:cubicBezTo>
                  <a:cubicBezTo>
                    <a:pt x="2265" y="2016"/>
                    <a:pt x="2265" y="2016"/>
                    <a:pt x="2265" y="2016"/>
                  </a:cubicBezTo>
                  <a:cubicBezTo>
                    <a:pt x="2251" y="2026"/>
                    <a:pt x="2251" y="2026"/>
                    <a:pt x="2251" y="2026"/>
                  </a:cubicBezTo>
                  <a:cubicBezTo>
                    <a:pt x="2250" y="2027"/>
                    <a:pt x="2249" y="2028"/>
                    <a:pt x="2249" y="2029"/>
                  </a:cubicBezTo>
                  <a:cubicBezTo>
                    <a:pt x="2249" y="2031"/>
                    <a:pt x="2250" y="2032"/>
                    <a:pt x="2251" y="2033"/>
                  </a:cubicBezTo>
                  <a:cubicBezTo>
                    <a:pt x="2253" y="2034"/>
                    <a:pt x="2253" y="2034"/>
                    <a:pt x="2253" y="2034"/>
                  </a:cubicBezTo>
                  <a:cubicBezTo>
                    <a:pt x="2255" y="2030"/>
                    <a:pt x="2255" y="2030"/>
                    <a:pt x="2255" y="2030"/>
                  </a:cubicBezTo>
                  <a:cubicBezTo>
                    <a:pt x="2253" y="2027"/>
                    <a:pt x="2253" y="2027"/>
                    <a:pt x="2253" y="2027"/>
                  </a:cubicBezTo>
                  <a:cubicBezTo>
                    <a:pt x="2240" y="2035"/>
                    <a:pt x="2240" y="2035"/>
                    <a:pt x="2240" y="2035"/>
                  </a:cubicBezTo>
                  <a:cubicBezTo>
                    <a:pt x="2239" y="2036"/>
                    <a:pt x="2238" y="2037"/>
                    <a:pt x="2238" y="2038"/>
                  </a:cubicBezTo>
                  <a:cubicBezTo>
                    <a:pt x="2238" y="2040"/>
                    <a:pt x="2239" y="2041"/>
                    <a:pt x="2240" y="2042"/>
                  </a:cubicBezTo>
                  <a:cubicBezTo>
                    <a:pt x="2241" y="2043"/>
                    <a:pt x="2241" y="2043"/>
                    <a:pt x="2241" y="2043"/>
                  </a:cubicBezTo>
                  <a:cubicBezTo>
                    <a:pt x="2244" y="2039"/>
                    <a:pt x="2244" y="2039"/>
                    <a:pt x="2244" y="2039"/>
                  </a:cubicBezTo>
                  <a:cubicBezTo>
                    <a:pt x="2242" y="2036"/>
                    <a:pt x="2242" y="2036"/>
                    <a:pt x="2242" y="2036"/>
                  </a:cubicBezTo>
                  <a:cubicBezTo>
                    <a:pt x="2228" y="2042"/>
                    <a:pt x="2228" y="2042"/>
                    <a:pt x="2228" y="2042"/>
                  </a:cubicBezTo>
                  <a:cubicBezTo>
                    <a:pt x="2227" y="2043"/>
                    <a:pt x="2226" y="2044"/>
                    <a:pt x="2226" y="2045"/>
                  </a:cubicBezTo>
                  <a:cubicBezTo>
                    <a:pt x="2226" y="2047"/>
                    <a:pt x="2227" y="2048"/>
                    <a:pt x="2228" y="2049"/>
                  </a:cubicBezTo>
                  <a:cubicBezTo>
                    <a:pt x="2229" y="2050"/>
                    <a:pt x="2229" y="2050"/>
                    <a:pt x="2229" y="2050"/>
                  </a:cubicBezTo>
                  <a:cubicBezTo>
                    <a:pt x="2231" y="2046"/>
                    <a:pt x="2231" y="2046"/>
                    <a:pt x="2231" y="2046"/>
                  </a:cubicBezTo>
                  <a:cubicBezTo>
                    <a:pt x="2229" y="2043"/>
                    <a:pt x="2229" y="2043"/>
                    <a:pt x="2229" y="2043"/>
                  </a:cubicBezTo>
                  <a:cubicBezTo>
                    <a:pt x="2213" y="2052"/>
                    <a:pt x="2213" y="2052"/>
                    <a:pt x="2213" y="2052"/>
                  </a:cubicBezTo>
                  <a:cubicBezTo>
                    <a:pt x="2212" y="2053"/>
                    <a:pt x="2211" y="2054"/>
                    <a:pt x="2211" y="2055"/>
                  </a:cubicBezTo>
                  <a:cubicBezTo>
                    <a:pt x="2211" y="2057"/>
                    <a:pt x="2211" y="2058"/>
                    <a:pt x="2213" y="2059"/>
                  </a:cubicBezTo>
                  <a:cubicBezTo>
                    <a:pt x="2214" y="2060"/>
                    <a:pt x="2214" y="2060"/>
                    <a:pt x="2214" y="2060"/>
                  </a:cubicBezTo>
                  <a:cubicBezTo>
                    <a:pt x="2216" y="2057"/>
                    <a:pt x="2216" y="2057"/>
                    <a:pt x="2216" y="2057"/>
                  </a:cubicBezTo>
                  <a:cubicBezTo>
                    <a:pt x="2214" y="2054"/>
                    <a:pt x="2214" y="2054"/>
                    <a:pt x="2214" y="2054"/>
                  </a:cubicBezTo>
                  <a:cubicBezTo>
                    <a:pt x="2203" y="2063"/>
                    <a:pt x="2203" y="2063"/>
                    <a:pt x="2203" y="2063"/>
                  </a:cubicBezTo>
                  <a:cubicBezTo>
                    <a:pt x="2202" y="2064"/>
                    <a:pt x="2201" y="2065"/>
                    <a:pt x="2201" y="2066"/>
                  </a:cubicBezTo>
                  <a:cubicBezTo>
                    <a:pt x="2202" y="2068"/>
                    <a:pt x="2202" y="2069"/>
                    <a:pt x="2203" y="2070"/>
                  </a:cubicBezTo>
                  <a:cubicBezTo>
                    <a:pt x="2206" y="2071"/>
                    <a:pt x="2206" y="2071"/>
                    <a:pt x="2206" y="2071"/>
                  </a:cubicBezTo>
                  <a:cubicBezTo>
                    <a:pt x="2208" y="2068"/>
                    <a:pt x="2208" y="2068"/>
                    <a:pt x="2208" y="2068"/>
                  </a:cubicBezTo>
                  <a:cubicBezTo>
                    <a:pt x="2206" y="2064"/>
                    <a:pt x="2206" y="2064"/>
                    <a:pt x="2206" y="2064"/>
                  </a:cubicBezTo>
                  <a:cubicBezTo>
                    <a:pt x="2191" y="2071"/>
                    <a:pt x="2191" y="2071"/>
                    <a:pt x="2191" y="2071"/>
                  </a:cubicBezTo>
                  <a:cubicBezTo>
                    <a:pt x="2190" y="2071"/>
                    <a:pt x="2189" y="2072"/>
                    <a:pt x="2189" y="2074"/>
                  </a:cubicBezTo>
                  <a:cubicBezTo>
                    <a:pt x="2189" y="2075"/>
                    <a:pt x="2189" y="2077"/>
                    <a:pt x="2191" y="2078"/>
                  </a:cubicBezTo>
                  <a:cubicBezTo>
                    <a:pt x="2193" y="2079"/>
                    <a:pt x="2193" y="2079"/>
                    <a:pt x="2193" y="2079"/>
                  </a:cubicBezTo>
                  <a:cubicBezTo>
                    <a:pt x="2195" y="2076"/>
                    <a:pt x="2195" y="2076"/>
                    <a:pt x="2195" y="2076"/>
                  </a:cubicBezTo>
                  <a:cubicBezTo>
                    <a:pt x="2192" y="2074"/>
                    <a:pt x="2192" y="2074"/>
                    <a:pt x="2192" y="2074"/>
                  </a:cubicBezTo>
                  <a:cubicBezTo>
                    <a:pt x="2195" y="2076"/>
                    <a:pt x="2195" y="2076"/>
                    <a:pt x="2195" y="2076"/>
                  </a:cubicBezTo>
                  <a:cubicBezTo>
                    <a:pt x="2192" y="2073"/>
                    <a:pt x="2192" y="2073"/>
                    <a:pt x="2192" y="2073"/>
                  </a:cubicBezTo>
                  <a:cubicBezTo>
                    <a:pt x="2192" y="2073"/>
                    <a:pt x="2192" y="2073"/>
                    <a:pt x="2192" y="2074"/>
                  </a:cubicBezTo>
                  <a:cubicBezTo>
                    <a:pt x="2195" y="2076"/>
                    <a:pt x="2195" y="2076"/>
                    <a:pt x="2195" y="2076"/>
                  </a:cubicBezTo>
                  <a:cubicBezTo>
                    <a:pt x="2192" y="2073"/>
                    <a:pt x="2192" y="2073"/>
                    <a:pt x="2192" y="2073"/>
                  </a:cubicBezTo>
                  <a:cubicBezTo>
                    <a:pt x="2194" y="2075"/>
                    <a:pt x="2194" y="2075"/>
                    <a:pt x="2194" y="2075"/>
                  </a:cubicBezTo>
                  <a:cubicBezTo>
                    <a:pt x="2193" y="2073"/>
                    <a:pt x="2193" y="2073"/>
                    <a:pt x="2193" y="2073"/>
                  </a:cubicBezTo>
                  <a:cubicBezTo>
                    <a:pt x="2192" y="2073"/>
                    <a:pt x="2192" y="2073"/>
                    <a:pt x="2192" y="2073"/>
                  </a:cubicBezTo>
                  <a:cubicBezTo>
                    <a:pt x="2194" y="2075"/>
                    <a:pt x="2194" y="2075"/>
                    <a:pt x="2194" y="2075"/>
                  </a:cubicBezTo>
                  <a:cubicBezTo>
                    <a:pt x="2193" y="2073"/>
                    <a:pt x="2193" y="2073"/>
                    <a:pt x="2193" y="2073"/>
                  </a:cubicBezTo>
                  <a:cubicBezTo>
                    <a:pt x="2193" y="2073"/>
                    <a:pt x="2192" y="2073"/>
                    <a:pt x="2192" y="2073"/>
                  </a:cubicBezTo>
                  <a:cubicBezTo>
                    <a:pt x="2190" y="2075"/>
                    <a:pt x="2187" y="2077"/>
                    <a:pt x="2185" y="2079"/>
                  </a:cubicBezTo>
                  <a:cubicBezTo>
                    <a:pt x="2183" y="2079"/>
                    <a:pt x="2182" y="2080"/>
                    <a:pt x="2181" y="2081"/>
                  </a:cubicBezTo>
                  <a:cubicBezTo>
                    <a:pt x="2181" y="2081"/>
                    <a:pt x="2181" y="2082"/>
                    <a:pt x="2180" y="2082"/>
                  </a:cubicBezTo>
                  <a:cubicBezTo>
                    <a:pt x="2180" y="2082"/>
                    <a:pt x="2180" y="2082"/>
                    <a:pt x="2180" y="2082"/>
                  </a:cubicBezTo>
                  <a:cubicBezTo>
                    <a:pt x="2180" y="2082"/>
                    <a:pt x="2180" y="2082"/>
                    <a:pt x="2180" y="2082"/>
                  </a:cubicBezTo>
                  <a:cubicBezTo>
                    <a:pt x="2180" y="2082"/>
                    <a:pt x="2180" y="2082"/>
                    <a:pt x="2180" y="2082"/>
                  </a:cubicBezTo>
                  <a:cubicBezTo>
                    <a:pt x="2180" y="2082"/>
                    <a:pt x="2180" y="2082"/>
                    <a:pt x="2180" y="2082"/>
                  </a:cubicBezTo>
                  <a:cubicBezTo>
                    <a:pt x="2180" y="2082"/>
                    <a:pt x="2180" y="2082"/>
                    <a:pt x="2180" y="2082"/>
                  </a:cubicBezTo>
                  <a:cubicBezTo>
                    <a:pt x="2180" y="2082"/>
                    <a:pt x="2180" y="2082"/>
                    <a:pt x="2180" y="2082"/>
                  </a:cubicBezTo>
                  <a:cubicBezTo>
                    <a:pt x="2180" y="2082"/>
                    <a:pt x="2180" y="2082"/>
                    <a:pt x="2180" y="2082"/>
                  </a:cubicBezTo>
                  <a:cubicBezTo>
                    <a:pt x="2179" y="2083"/>
                    <a:pt x="2178" y="2084"/>
                    <a:pt x="2178" y="2086"/>
                  </a:cubicBezTo>
                  <a:cubicBezTo>
                    <a:pt x="2178" y="2087"/>
                    <a:pt x="2179" y="2088"/>
                    <a:pt x="2180" y="2089"/>
                  </a:cubicBezTo>
                  <a:cubicBezTo>
                    <a:pt x="2184" y="2091"/>
                    <a:pt x="2184" y="2091"/>
                    <a:pt x="2184" y="2091"/>
                  </a:cubicBezTo>
                  <a:cubicBezTo>
                    <a:pt x="2186" y="2088"/>
                    <a:pt x="2186" y="2088"/>
                    <a:pt x="2186" y="2088"/>
                  </a:cubicBezTo>
                  <a:cubicBezTo>
                    <a:pt x="2184" y="2084"/>
                    <a:pt x="2184" y="2084"/>
                    <a:pt x="2184" y="2084"/>
                  </a:cubicBezTo>
                  <a:cubicBezTo>
                    <a:pt x="2168" y="2094"/>
                    <a:pt x="2168" y="2094"/>
                    <a:pt x="2168" y="2094"/>
                  </a:cubicBezTo>
                  <a:cubicBezTo>
                    <a:pt x="2167" y="2094"/>
                    <a:pt x="2166" y="2096"/>
                    <a:pt x="2166" y="2097"/>
                  </a:cubicBezTo>
                  <a:cubicBezTo>
                    <a:pt x="2166" y="2099"/>
                    <a:pt x="2167" y="2100"/>
                    <a:pt x="2168" y="2101"/>
                  </a:cubicBezTo>
                  <a:cubicBezTo>
                    <a:pt x="2171" y="2102"/>
                    <a:pt x="2171" y="2102"/>
                    <a:pt x="2171" y="2102"/>
                  </a:cubicBezTo>
                  <a:cubicBezTo>
                    <a:pt x="2173" y="2099"/>
                    <a:pt x="2173" y="2099"/>
                    <a:pt x="2173" y="2099"/>
                  </a:cubicBezTo>
                  <a:cubicBezTo>
                    <a:pt x="2170" y="2097"/>
                    <a:pt x="2170" y="2097"/>
                    <a:pt x="2170" y="2097"/>
                  </a:cubicBezTo>
                  <a:cubicBezTo>
                    <a:pt x="2173" y="2099"/>
                    <a:pt x="2173" y="2099"/>
                    <a:pt x="2173" y="2099"/>
                  </a:cubicBezTo>
                  <a:cubicBezTo>
                    <a:pt x="2170" y="2096"/>
                    <a:pt x="2170" y="2096"/>
                    <a:pt x="2170" y="2096"/>
                  </a:cubicBezTo>
                  <a:cubicBezTo>
                    <a:pt x="2170" y="2096"/>
                    <a:pt x="2170" y="2096"/>
                    <a:pt x="2170" y="2097"/>
                  </a:cubicBezTo>
                  <a:cubicBezTo>
                    <a:pt x="2173" y="2099"/>
                    <a:pt x="2173" y="2099"/>
                    <a:pt x="2173" y="2099"/>
                  </a:cubicBezTo>
                  <a:cubicBezTo>
                    <a:pt x="2170" y="2096"/>
                    <a:pt x="2170" y="2096"/>
                    <a:pt x="2170" y="2096"/>
                  </a:cubicBezTo>
                  <a:cubicBezTo>
                    <a:pt x="2172" y="2098"/>
                    <a:pt x="2172" y="2098"/>
                    <a:pt x="2172" y="2098"/>
                  </a:cubicBezTo>
                  <a:cubicBezTo>
                    <a:pt x="2171" y="2096"/>
                    <a:pt x="2171" y="2096"/>
                    <a:pt x="2171" y="2096"/>
                  </a:cubicBezTo>
                  <a:cubicBezTo>
                    <a:pt x="2170" y="2096"/>
                    <a:pt x="2170" y="2096"/>
                    <a:pt x="2170" y="2096"/>
                  </a:cubicBezTo>
                  <a:cubicBezTo>
                    <a:pt x="2172" y="2098"/>
                    <a:pt x="2172" y="2098"/>
                    <a:pt x="2172" y="2098"/>
                  </a:cubicBezTo>
                  <a:cubicBezTo>
                    <a:pt x="2171" y="2096"/>
                    <a:pt x="2171" y="2096"/>
                    <a:pt x="2171" y="2096"/>
                  </a:cubicBezTo>
                  <a:cubicBezTo>
                    <a:pt x="2171" y="2096"/>
                    <a:pt x="2171" y="2096"/>
                    <a:pt x="2171" y="2096"/>
                  </a:cubicBezTo>
                  <a:cubicBezTo>
                    <a:pt x="2171" y="2096"/>
                    <a:pt x="2171" y="2096"/>
                    <a:pt x="2171" y="2096"/>
                  </a:cubicBezTo>
                  <a:cubicBezTo>
                    <a:pt x="2171" y="2096"/>
                    <a:pt x="2171" y="2096"/>
                    <a:pt x="2171" y="2096"/>
                  </a:cubicBezTo>
                  <a:cubicBezTo>
                    <a:pt x="2171" y="2096"/>
                    <a:pt x="2171" y="2096"/>
                    <a:pt x="2171" y="2096"/>
                  </a:cubicBezTo>
                  <a:cubicBezTo>
                    <a:pt x="2171" y="2096"/>
                    <a:pt x="2171" y="2096"/>
                    <a:pt x="2171" y="2096"/>
                  </a:cubicBezTo>
                  <a:cubicBezTo>
                    <a:pt x="2171" y="2096"/>
                    <a:pt x="2170" y="2096"/>
                    <a:pt x="2170" y="2096"/>
                  </a:cubicBezTo>
                  <a:cubicBezTo>
                    <a:pt x="2168" y="2097"/>
                    <a:pt x="2164" y="2099"/>
                    <a:pt x="2160" y="2101"/>
                  </a:cubicBezTo>
                  <a:cubicBezTo>
                    <a:pt x="2159" y="2102"/>
                    <a:pt x="2157" y="2103"/>
                    <a:pt x="2156" y="2103"/>
                  </a:cubicBezTo>
                  <a:cubicBezTo>
                    <a:pt x="2155" y="2103"/>
                    <a:pt x="2155" y="2104"/>
                    <a:pt x="2155" y="2104"/>
                  </a:cubicBezTo>
                  <a:cubicBezTo>
                    <a:pt x="2154" y="2104"/>
                    <a:pt x="2154" y="2104"/>
                    <a:pt x="2154" y="2104"/>
                  </a:cubicBezTo>
                  <a:cubicBezTo>
                    <a:pt x="2154" y="2104"/>
                    <a:pt x="2154" y="2104"/>
                    <a:pt x="2154" y="2104"/>
                  </a:cubicBezTo>
                  <a:cubicBezTo>
                    <a:pt x="2153" y="2105"/>
                    <a:pt x="2153" y="2105"/>
                    <a:pt x="2153" y="2105"/>
                  </a:cubicBezTo>
                  <a:cubicBezTo>
                    <a:pt x="2153" y="2105"/>
                    <a:pt x="2153" y="2105"/>
                    <a:pt x="2153" y="2105"/>
                  </a:cubicBezTo>
                  <a:cubicBezTo>
                    <a:pt x="2153" y="2105"/>
                    <a:pt x="2153" y="2105"/>
                    <a:pt x="2152" y="2106"/>
                  </a:cubicBezTo>
                  <a:cubicBezTo>
                    <a:pt x="2152" y="2106"/>
                    <a:pt x="2152" y="2108"/>
                    <a:pt x="2152" y="2109"/>
                  </a:cubicBezTo>
                  <a:cubicBezTo>
                    <a:pt x="2152" y="2110"/>
                    <a:pt x="2153" y="2111"/>
                    <a:pt x="2154" y="2111"/>
                  </a:cubicBezTo>
                  <a:cubicBezTo>
                    <a:pt x="2155" y="2112"/>
                    <a:pt x="2155" y="2112"/>
                    <a:pt x="2155" y="2112"/>
                  </a:cubicBezTo>
                  <a:cubicBezTo>
                    <a:pt x="2157" y="2109"/>
                    <a:pt x="2157" y="2109"/>
                    <a:pt x="2157" y="2109"/>
                  </a:cubicBezTo>
                  <a:cubicBezTo>
                    <a:pt x="2156" y="2105"/>
                    <a:pt x="2156" y="2105"/>
                    <a:pt x="2156" y="2105"/>
                  </a:cubicBezTo>
                  <a:cubicBezTo>
                    <a:pt x="2143" y="2111"/>
                    <a:pt x="2143" y="2111"/>
                    <a:pt x="2143" y="2111"/>
                  </a:cubicBezTo>
                  <a:cubicBezTo>
                    <a:pt x="2141" y="2111"/>
                    <a:pt x="2140" y="2113"/>
                    <a:pt x="2140" y="2114"/>
                  </a:cubicBezTo>
                  <a:cubicBezTo>
                    <a:pt x="2140" y="2116"/>
                    <a:pt x="2141" y="2117"/>
                    <a:pt x="2142" y="2118"/>
                  </a:cubicBezTo>
                  <a:cubicBezTo>
                    <a:pt x="2143" y="2119"/>
                    <a:pt x="2143" y="2119"/>
                    <a:pt x="2143" y="2119"/>
                  </a:cubicBezTo>
                  <a:cubicBezTo>
                    <a:pt x="2145" y="2115"/>
                    <a:pt x="2145" y="2115"/>
                    <a:pt x="2145" y="2115"/>
                  </a:cubicBezTo>
                  <a:cubicBezTo>
                    <a:pt x="2143" y="2112"/>
                    <a:pt x="2143" y="2112"/>
                    <a:pt x="2143" y="2112"/>
                  </a:cubicBezTo>
                  <a:cubicBezTo>
                    <a:pt x="2132" y="2117"/>
                    <a:pt x="2132" y="2117"/>
                    <a:pt x="2132" y="2117"/>
                  </a:cubicBezTo>
                  <a:cubicBezTo>
                    <a:pt x="2131" y="2118"/>
                    <a:pt x="2130" y="2119"/>
                    <a:pt x="2130" y="2121"/>
                  </a:cubicBezTo>
                  <a:cubicBezTo>
                    <a:pt x="2130" y="2122"/>
                    <a:pt x="2131" y="2124"/>
                    <a:pt x="2132" y="2124"/>
                  </a:cubicBezTo>
                  <a:cubicBezTo>
                    <a:pt x="2135" y="2126"/>
                    <a:pt x="2135" y="2126"/>
                    <a:pt x="2135" y="2126"/>
                  </a:cubicBezTo>
                  <a:cubicBezTo>
                    <a:pt x="2137" y="2123"/>
                    <a:pt x="2137" y="2123"/>
                    <a:pt x="2137" y="2123"/>
                  </a:cubicBezTo>
                  <a:cubicBezTo>
                    <a:pt x="2135" y="2119"/>
                    <a:pt x="2135" y="2119"/>
                    <a:pt x="2135" y="2119"/>
                  </a:cubicBezTo>
                  <a:cubicBezTo>
                    <a:pt x="2135" y="2119"/>
                    <a:pt x="2132" y="2120"/>
                    <a:pt x="2129" y="2122"/>
                  </a:cubicBezTo>
                  <a:cubicBezTo>
                    <a:pt x="2127" y="2123"/>
                    <a:pt x="2126" y="2124"/>
                    <a:pt x="2124" y="2124"/>
                  </a:cubicBezTo>
                  <a:cubicBezTo>
                    <a:pt x="2124" y="2125"/>
                    <a:pt x="2123" y="2125"/>
                    <a:pt x="2123" y="2125"/>
                  </a:cubicBezTo>
                  <a:cubicBezTo>
                    <a:pt x="2122" y="2125"/>
                    <a:pt x="2122" y="2125"/>
                    <a:pt x="2122" y="2125"/>
                  </a:cubicBezTo>
                  <a:cubicBezTo>
                    <a:pt x="2122" y="2126"/>
                    <a:pt x="2122" y="2126"/>
                    <a:pt x="2122" y="2126"/>
                  </a:cubicBezTo>
                  <a:cubicBezTo>
                    <a:pt x="2121" y="2126"/>
                    <a:pt x="2121" y="2126"/>
                    <a:pt x="2121" y="2126"/>
                  </a:cubicBezTo>
                  <a:cubicBezTo>
                    <a:pt x="2121" y="2126"/>
                    <a:pt x="2121" y="2126"/>
                    <a:pt x="2120" y="2127"/>
                  </a:cubicBezTo>
                  <a:cubicBezTo>
                    <a:pt x="2119" y="2129"/>
                    <a:pt x="2120" y="2131"/>
                    <a:pt x="2122" y="2132"/>
                  </a:cubicBezTo>
                  <a:cubicBezTo>
                    <a:pt x="2123" y="2133"/>
                    <a:pt x="2123" y="2133"/>
                    <a:pt x="2123" y="2133"/>
                  </a:cubicBezTo>
                  <a:cubicBezTo>
                    <a:pt x="2116" y="2137"/>
                    <a:pt x="2116" y="2137"/>
                    <a:pt x="2116" y="2137"/>
                  </a:cubicBezTo>
                  <a:cubicBezTo>
                    <a:pt x="2115" y="2138"/>
                    <a:pt x="2114" y="2139"/>
                    <a:pt x="2114" y="2140"/>
                  </a:cubicBezTo>
                  <a:cubicBezTo>
                    <a:pt x="2114" y="2142"/>
                    <a:pt x="2115" y="2143"/>
                    <a:pt x="2116" y="2144"/>
                  </a:cubicBezTo>
                  <a:cubicBezTo>
                    <a:pt x="2117" y="2144"/>
                    <a:pt x="2117" y="2144"/>
                    <a:pt x="2117" y="2144"/>
                  </a:cubicBezTo>
                  <a:cubicBezTo>
                    <a:pt x="2119" y="2141"/>
                    <a:pt x="2119" y="2141"/>
                    <a:pt x="2119" y="2141"/>
                  </a:cubicBezTo>
                  <a:cubicBezTo>
                    <a:pt x="2117" y="2137"/>
                    <a:pt x="2117" y="2137"/>
                    <a:pt x="2117" y="2137"/>
                  </a:cubicBezTo>
                  <a:cubicBezTo>
                    <a:pt x="2105" y="2144"/>
                    <a:pt x="2105" y="2144"/>
                    <a:pt x="2105" y="2144"/>
                  </a:cubicBezTo>
                  <a:cubicBezTo>
                    <a:pt x="2104" y="2145"/>
                    <a:pt x="2103" y="2146"/>
                    <a:pt x="2103" y="2147"/>
                  </a:cubicBezTo>
                  <a:cubicBezTo>
                    <a:pt x="2103" y="2149"/>
                    <a:pt x="2104" y="2150"/>
                    <a:pt x="2105" y="2151"/>
                  </a:cubicBezTo>
                  <a:cubicBezTo>
                    <a:pt x="2108" y="2153"/>
                    <a:pt x="2108" y="2153"/>
                    <a:pt x="2108" y="2153"/>
                  </a:cubicBezTo>
                  <a:cubicBezTo>
                    <a:pt x="2110" y="2149"/>
                    <a:pt x="2110" y="2149"/>
                    <a:pt x="2110" y="2149"/>
                  </a:cubicBezTo>
                  <a:cubicBezTo>
                    <a:pt x="2109" y="2146"/>
                    <a:pt x="2109" y="2146"/>
                    <a:pt x="2109" y="2146"/>
                  </a:cubicBezTo>
                  <a:cubicBezTo>
                    <a:pt x="2093" y="2150"/>
                    <a:pt x="2093" y="2150"/>
                    <a:pt x="2093" y="2150"/>
                  </a:cubicBezTo>
                  <a:cubicBezTo>
                    <a:pt x="2092" y="2150"/>
                    <a:pt x="2090" y="2152"/>
                    <a:pt x="2090" y="2153"/>
                  </a:cubicBezTo>
                  <a:cubicBezTo>
                    <a:pt x="2090" y="2155"/>
                    <a:pt x="2091" y="2156"/>
                    <a:pt x="2092" y="2157"/>
                  </a:cubicBezTo>
                  <a:cubicBezTo>
                    <a:pt x="2095" y="2159"/>
                    <a:pt x="2095" y="2159"/>
                    <a:pt x="2095" y="2159"/>
                  </a:cubicBezTo>
                  <a:cubicBezTo>
                    <a:pt x="2097" y="2156"/>
                    <a:pt x="2097" y="2156"/>
                    <a:pt x="2097" y="2156"/>
                  </a:cubicBezTo>
                  <a:cubicBezTo>
                    <a:pt x="2096" y="2152"/>
                    <a:pt x="2096" y="2152"/>
                    <a:pt x="2096" y="2152"/>
                  </a:cubicBezTo>
                  <a:cubicBezTo>
                    <a:pt x="2080" y="2161"/>
                    <a:pt x="2080" y="2161"/>
                    <a:pt x="2080" y="2161"/>
                  </a:cubicBezTo>
                  <a:cubicBezTo>
                    <a:pt x="2079" y="2161"/>
                    <a:pt x="2078" y="2162"/>
                    <a:pt x="2078" y="2164"/>
                  </a:cubicBezTo>
                  <a:cubicBezTo>
                    <a:pt x="2078" y="2165"/>
                    <a:pt x="2079" y="2167"/>
                    <a:pt x="2080" y="2167"/>
                  </a:cubicBezTo>
                  <a:cubicBezTo>
                    <a:pt x="2087" y="2172"/>
                    <a:pt x="2087" y="2172"/>
                    <a:pt x="2087" y="2172"/>
                  </a:cubicBezTo>
                  <a:cubicBezTo>
                    <a:pt x="2089" y="2168"/>
                    <a:pt x="2089" y="2168"/>
                    <a:pt x="2089" y="2168"/>
                  </a:cubicBezTo>
                  <a:cubicBezTo>
                    <a:pt x="2086" y="2166"/>
                    <a:pt x="2086" y="2166"/>
                    <a:pt x="2086" y="2166"/>
                  </a:cubicBezTo>
                  <a:cubicBezTo>
                    <a:pt x="2089" y="2168"/>
                    <a:pt x="2089" y="2168"/>
                    <a:pt x="2089" y="2168"/>
                  </a:cubicBezTo>
                  <a:cubicBezTo>
                    <a:pt x="2087" y="2165"/>
                    <a:pt x="2087" y="2165"/>
                    <a:pt x="2087" y="2165"/>
                  </a:cubicBezTo>
                  <a:cubicBezTo>
                    <a:pt x="2087" y="2165"/>
                    <a:pt x="2087" y="2165"/>
                    <a:pt x="2086" y="2166"/>
                  </a:cubicBezTo>
                  <a:cubicBezTo>
                    <a:pt x="2089" y="2168"/>
                    <a:pt x="2089" y="2168"/>
                    <a:pt x="2089" y="2168"/>
                  </a:cubicBezTo>
                  <a:cubicBezTo>
                    <a:pt x="2087" y="2165"/>
                    <a:pt x="2087" y="2165"/>
                    <a:pt x="2087" y="2165"/>
                  </a:cubicBezTo>
                  <a:cubicBezTo>
                    <a:pt x="2089" y="2168"/>
                    <a:pt x="2089" y="2168"/>
                    <a:pt x="2089" y="2168"/>
                  </a:cubicBezTo>
                  <a:cubicBezTo>
                    <a:pt x="2088" y="2165"/>
                    <a:pt x="2088" y="2165"/>
                    <a:pt x="2088" y="2165"/>
                  </a:cubicBezTo>
                  <a:cubicBezTo>
                    <a:pt x="2087" y="2165"/>
                    <a:pt x="2087" y="2165"/>
                    <a:pt x="2087" y="2165"/>
                  </a:cubicBezTo>
                  <a:cubicBezTo>
                    <a:pt x="2089" y="2168"/>
                    <a:pt x="2089" y="2168"/>
                    <a:pt x="2089" y="2168"/>
                  </a:cubicBezTo>
                  <a:cubicBezTo>
                    <a:pt x="2088" y="2165"/>
                    <a:pt x="2088" y="2165"/>
                    <a:pt x="2088" y="2165"/>
                  </a:cubicBezTo>
                  <a:cubicBezTo>
                    <a:pt x="2088" y="2165"/>
                    <a:pt x="2088" y="2165"/>
                    <a:pt x="2088" y="2165"/>
                  </a:cubicBezTo>
                  <a:cubicBezTo>
                    <a:pt x="2088" y="2165"/>
                    <a:pt x="2088" y="2165"/>
                    <a:pt x="2088" y="2165"/>
                  </a:cubicBezTo>
                  <a:cubicBezTo>
                    <a:pt x="2088" y="2165"/>
                    <a:pt x="2088" y="2165"/>
                    <a:pt x="2088" y="2165"/>
                  </a:cubicBezTo>
                  <a:cubicBezTo>
                    <a:pt x="2088" y="2165"/>
                    <a:pt x="2088" y="2165"/>
                    <a:pt x="2088" y="2165"/>
                  </a:cubicBezTo>
                  <a:cubicBezTo>
                    <a:pt x="2088" y="2165"/>
                    <a:pt x="2088" y="2165"/>
                    <a:pt x="2088" y="2165"/>
                  </a:cubicBezTo>
                  <a:cubicBezTo>
                    <a:pt x="2087" y="2165"/>
                    <a:pt x="2087" y="2165"/>
                    <a:pt x="2086" y="2165"/>
                  </a:cubicBezTo>
                  <a:cubicBezTo>
                    <a:pt x="2084" y="2166"/>
                    <a:pt x="2080" y="2167"/>
                    <a:pt x="2076" y="2169"/>
                  </a:cubicBezTo>
                  <a:cubicBezTo>
                    <a:pt x="2072" y="2170"/>
                    <a:pt x="2069" y="2171"/>
                    <a:pt x="2069" y="2171"/>
                  </a:cubicBezTo>
                  <a:cubicBezTo>
                    <a:pt x="2068" y="2171"/>
                    <a:pt x="2067" y="2173"/>
                    <a:pt x="2066" y="2174"/>
                  </a:cubicBezTo>
                  <a:cubicBezTo>
                    <a:pt x="2066" y="2176"/>
                    <a:pt x="2067" y="2177"/>
                    <a:pt x="2068" y="2178"/>
                  </a:cubicBezTo>
                  <a:cubicBezTo>
                    <a:pt x="2070" y="2179"/>
                    <a:pt x="2070" y="2179"/>
                    <a:pt x="2070" y="2179"/>
                  </a:cubicBezTo>
                  <a:cubicBezTo>
                    <a:pt x="2072" y="2176"/>
                    <a:pt x="2072" y="2176"/>
                    <a:pt x="2072" y="2176"/>
                  </a:cubicBezTo>
                  <a:cubicBezTo>
                    <a:pt x="2068" y="2173"/>
                    <a:pt x="2068" y="2173"/>
                    <a:pt x="2068" y="2173"/>
                  </a:cubicBezTo>
                  <a:cubicBezTo>
                    <a:pt x="2072" y="2175"/>
                    <a:pt x="2072" y="2175"/>
                    <a:pt x="2072" y="2175"/>
                  </a:cubicBezTo>
                  <a:cubicBezTo>
                    <a:pt x="2069" y="2173"/>
                    <a:pt x="2069" y="2173"/>
                    <a:pt x="2069" y="2173"/>
                  </a:cubicBezTo>
                  <a:cubicBezTo>
                    <a:pt x="2068" y="2173"/>
                    <a:pt x="2068" y="2173"/>
                    <a:pt x="2068" y="2173"/>
                  </a:cubicBezTo>
                  <a:cubicBezTo>
                    <a:pt x="2072" y="2175"/>
                    <a:pt x="2072" y="2175"/>
                    <a:pt x="2072" y="2175"/>
                  </a:cubicBezTo>
                  <a:cubicBezTo>
                    <a:pt x="2069" y="2173"/>
                    <a:pt x="2069" y="2173"/>
                    <a:pt x="2069" y="2173"/>
                  </a:cubicBezTo>
                  <a:cubicBezTo>
                    <a:pt x="2071" y="2174"/>
                    <a:pt x="2071" y="2174"/>
                    <a:pt x="2071" y="2174"/>
                  </a:cubicBezTo>
                  <a:cubicBezTo>
                    <a:pt x="2069" y="2173"/>
                    <a:pt x="2069" y="2173"/>
                    <a:pt x="2069" y="2173"/>
                  </a:cubicBezTo>
                  <a:cubicBezTo>
                    <a:pt x="2069" y="2173"/>
                    <a:pt x="2069" y="2173"/>
                    <a:pt x="2069" y="2173"/>
                  </a:cubicBezTo>
                  <a:cubicBezTo>
                    <a:pt x="2071" y="2174"/>
                    <a:pt x="2071" y="2174"/>
                    <a:pt x="2071" y="2174"/>
                  </a:cubicBezTo>
                  <a:cubicBezTo>
                    <a:pt x="2069" y="2173"/>
                    <a:pt x="2069" y="2173"/>
                    <a:pt x="2069" y="2173"/>
                  </a:cubicBezTo>
                  <a:cubicBezTo>
                    <a:pt x="2069" y="2173"/>
                    <a:pt x="2069" y="2173"/>
                    <a:pt x="2068" y="2174"/>
                  </a:cubicBezTo>
                  <a:cubicBezTo>
                    <a:pt x="2067" y="2175"/>
                    <a:pt x="2064" y="2177"/>
                    <a:pt x="2061" y="2179"/>
                  </a:cubicBezTo>
                  <a:cubicBezTo>
                    <a:pt x="2059" y="2182"/>
                    <a:pt x="2057" y="2183"/>
                    <a:pt x="2057" y="2183"/>
                  </a:cubicBezTo>
                  <a:cubicBezTo>
                    <a:pt x="2056" y="2184"/>
                    <a:pt x="2055" y="2185"/>
                    <a:pt x="2055" y="2187"/>
                  </a:cubicBezTo>
                  <a:cubicBezTo>
                    <a:pt x="2055" y="2188"/>
                    <a:pt x="2056" y="2189"/>
                    <a:pt x="2057" y="2190"/>
                  </a:cubicBezTo>
                  <a:cubicBezTo>
                    <a:pt x="2058" y="2191"/>
                    <a:pt x="2058" y="2191"/>
                    <a:pt x="2058" y="2191"/>
                  </a:cubicBezTo>
                  <a:cubicBezTo>
                    <a:pt x="2061" y="2187"/>
                    <a:pt x="2061" y="2187"/>
                    <a:pt x="2061" y="2187"/>
                  </a:cubicBezTo>
                  <a:cubicBezTo>
                    <a:pt x="2058" y="2184"/>
                    <a:pt x="2058" y="2184"/>
                    <a:pt x="2058" y="2184"/>
                  </a:cubicBezTo>
                  <a:cubicBezTo>
                    <a:pt x="2049" y="2192"/>
                    <a:pt x="2049" y="2192"/>
                    <a:pt x="2049" y="2192"/>
                  </a:cubicBezTo>
                  <a:cubicBezTo>
                    <a:pt x="2048" y="2192"/>
                    <a:pt x="2048" y="2194"/>
                    <a:pt x="2048" y="2195"/>
                  </a:cubicBezTo>
                  <a:cubicBezTo>
                    <a:pt x="2048" y="2196"/>
                    <a:pt x="2049" y="2197"/>
                    <a:pt x="2050" y="2198"/>
                  </a:cubicBezTo>
                  <a:cubicBezTo>
                    <a:pt x="2051" y="2199"/>
                    <a:pt x="2051" y="2199"/>
                    <a:pt x="2051" y="2199"/>
                  </a:cubicBezTo>
                  <a:cubicBezTo>
                    <a:pt x="2053" y="2196"/>
                    <a:pt x="2053" y="2196"/>
                    <a:pt x="2053" y="2196"/>
                  </a:cubicBezTo>
                  <a:cubicBezTo>
                    <a:pt x="2050" y="2193"/>
                    <a:pt x="2050" y="2193"/>
                    <a:pt x="2050" y="2193"/>
                  </a:cubicBezTo>
                  <a:cubicBezTo>
                    <a:pt x="2053" y="2196"/>
                    <a:pt x="2053" y="2196"/>
                    <a:pt x="2053" y="2196"/>
                  </a:cubicBezTo>
                  <a:cubicBezTo>
                    <a:pt x="2051" y="2193"/>
                    <a:pt x="2051" y="2193"/>
                    <a:pt x="2051" y="2193"/>
                  </a:cubicBezTo>
                  <a:cubicBezTo>
                    <a:pt x="2050" y="2193"/>
                    <a:pt x="2050" y="2193"/>
                    <a:pt x="2050" y="2193"/>
                  </a:cubicBezTo>
                  <a:cubicBezTo>
                    <a:pt x="2053" y="2196"/>
                    <a:pt x="2053" y="2196"/>
                    <a:pt x="2053" y="2196"/>
                  </a:cubicBezTo>
                  <a:cubicBezTo>
                    <a:pt x="2051" y="2193"/>
                    <a:pt x="2051" y="2193"/>
                    <a:pt x="2051" y="2193"/>
                  </a:cubicBezTo>
                  <a:cubicBezTo>
                    <a:pt x="2053" y="2196"/>
                    <a:pt x="2053" y="2196"/>
                    <a:pt x="2053" y="2196"/>
                  </a:cubicBezTo>
                  <a:cubicBezTo>
                    <a:pt x="2051" y="2192"/>
                    <a:pt x="2051" y="2192"/>
                    <a:pt x="2051" y="2192"/>
                  </a:cubicBezTo>
                  <a:cubicBezTo>
                    <a:pt x="2051" y="2193"/>
                    <a:pt x="2051" y="2193"/>
                    <a:pt x="2051" y="2193"/>
                  </a:cubicBezTo>
                  <a:cubicBezTo>
                    <a:pt x="2053" y="2196"/>
                    <a:pt x="2053" y="2196"/>
                    <a:pt x="2053" y="2196"/>
                  </a:cubicBezTo>
                  <a:cubicBezTo>
                    <a:pt x="2051" y="2192"/>
                    <a:pt x="2051" y="2192"/>
                    <a:pt x="2051" y="2192"/>
                  </a:cubicBezTo>
                  <a:cubicBezTo>
                    <a:pt x="2053" y="2195"/>
                    <a:pt x="2053" y="2195"/>
                    <a:pt x="2053" y="2195"/>
                  </a:cubicBezTo>
                  <a:cubicBezTo>
                    <a:pt x="2051" y="2192"/>
                    <a:pt x="2051" y="2192"/>
                    <a:pt x="2051" y="2192"/>
                  </a:cubicBezTo>
                  <a:cubicBezTo>
                    <a:pt x="2051" y="2192"/>
                    <a:pt x="2051" y="2192"/>
                    <a:pt x="2051" y="2192"/>
                  </a:cubicBezTo>
                  <a:cubicBezTo>
                    <a:pt x="2053" y="2195"/>
                    <a:pt x="2053" y="2195"/>
                    <a:pt x="2053" y="2195"/>
                  </a:cubicBezTo>
                  <a:cubicBezTo>
                    <a:pt x="2051" y="2192"/>
                    <a:pt x="2051" y="2192"/>
                    <a:pt x="2051" y="2192"/>
                  </a:cubicBezTo>
                  <a:cubicBezTo>
                    <a:pt x="2052" y="2193"/>
                    <a:pt x="2052" y="2193"/>
                    <a:pt x="2052" y="2193"/>
                  </a:cubicBezTo>
                  <a:cubicBezTo>
                    <a:pt x="2051" y="2192"/>
                    <a:pt x="2051" y="2192"/>
                    <a:pt x="2051" y="2192"/>
                  </a:cubicBezTo>
                  <a:cubicBezTo>
                    <a:pt x="2051" y="2192"/>
                    <a:pt x="2051" y="2192"/>
                    <a:pt x="2051" y="2192"/>
                  </a:cubicBezTo>
                  <a:cubicBezTo>
                    <a:pt x="2052" y="2193"/>
                    <a:pt x="2052" y="2193"/>
                    <a:pt x="2052" y="2193"/>
                  </a:cubicBezTo>
                  <a:cubicBezTo>
                    <a:pt x="2051" y="2192"/>
                    <a:pt x="2051" y="2192"/>
                    <a:pt x="2051" y="2192"/>
                  </a:cubicBezTo>
                  <a:cubicBezTo>
                    <a:pt x="2051" y="2192"/>
                    <a:pt x="2050" y="2193"/>
                    <a:pt x="2049" y="2194"/>
                  </a:cubicBezTo>
                  <a:cubicBezTo>
                    <a:pt x="2047" y="2195"/>
                    <a:pt x="2044" y="2197"/>
                    <a:pt x="2041" y="2198"/>
                  </a:cubicBezTo>
                  <a:cubicBezTo>
                    <a:pt x="2040" y="2199"/>
                    <a:pt x="2039" y="2200"/>
                    <a:pt x="2038" y="2200"/>
                  </a:cubicBezTo>
                  <a:cubicBezTo>
                    <a:pt x="2038" y="2200"/>
                    <a:pt x="2038" y="2201"/>
                    <a:pt x="2037" y="2201"/>
                  </a:cubicBezTo>
                  <a:cubicBezTo>
                    <a:pt x="2037" y="2201"/>
                    <a:pt x="2037" y="2201"/>
                    <a:pt x="2037" y="2201"/>
                  </a:cubicBezTo>
                  <a:cubicBezTo>
                    <a:pt x="2037" y="2201"/>
                    <a:pt x="2037" y="2201"/>
                    <a:pt x="2037" y="2201"/>
                  </a:cubicBezTo>
                  <a:cubicBezTo>
                    <a:pt x="2036" y="2201"/>
                    <a:pt x="2036" y="2201"/>
                    <a:pt x="2036" y="2201"/>
                  </a:cubicBezTo>
                  <a:cubicBezTo>
                    <a:pt x="2036" y="2202"/>
                    <a:pt x="2036" y="2202"/>
                    <a:pt x="2036" y="2202"/>
                  </a:cubicBezTo>
                  <a:cubicBezTo>
                    <a:pt x="2035" y="2204"/>
                    <a:pt x="2035" y="2207"/>
                    <a:pt x="2037" y="2208"/>
                  </a:cubicBezTo>
                  <a:cubicBezTo>
                    <a:pt x="2040" y="2210"/>
                    <a:pt x="2040" y="2210"/>
                    <a:pt x="2040" y="2210"/>
                  </a:cubicBezTo>
                  <a:cubicBezTo>
                    <a:pt x="2042" y="2206"/>
                    <a:pt x="2042" y="2206"/>
                    <a:pt x="2042" y="2206"/>
                  </a:cubicBezTo>
                  <a:cubicBezTo>
                    <a:pt x="2041" y="2203"/>
                    <a:pt x="2041" y="2203"/>
                    <a:pt x="2041" y="2203"/>
                  </a:cubicBezTo>
                  <a:cubicBezTo>
                    <a:pt x="2022" y="2212"/>
                    <a:pt x="2022" y="2212"/>
                    <a:pt x="2022" y="2212"/>
                  </a:cubicBezTo>
                  <a:cubicBezTo>
                    <a:pt x="2021" y="2212"/>
                    <a:pt x="2020" y="2214"/>
                    <a:pt x="2020" y="2215"/>
                  </a:cubicBezTo>
                  <a:cubicBezTo>
                    <a:pt x="2020" y="2217"/>
                    <a:pt x="2021" y="2218"/>
                    <a:pt x="2022" y="2219"/>
                  </a:cubicBezTo>
                  <a:cubicBezTo>
                    <a:pt x="2023" y="2220"/>
                    <a:pt x="2023" y="2220"/>
                    <a:pt x="2023" y="2220"/>
                  </a:cubicBezTo>
                  <a:cubicBezTo>
                    <a:pt x="2025" y="2216"/>
                    <a:pt x="2025" y="2216"/>
                    <a:pt x="2025" y="2216"/>
                  </a:cubicBezTo>
                  <a:cubicBezTo>
                    <a:pt x="2022" y="2214"/>
                    <a:pt x="2022" y="2214"/>
                    <a:pt x="2022" y="2214"/>
                  </a:cubicBezTo>
                  <a:cubicBezTo>
                    <a:pt x="2025" y="2216"/>
                    <a:pt x="2025" y="2216"/>
                    <a:pt x="2025" y="2216"/>
                  </a:cubicBezTo>
                  <a:cubicBezTo>
                    <a:pt x="2023" y="2213"/>
                    <a:pt x="2023" y="2213"/>
                    <a:pt x="2023" y="2213"/>
                  </a:cubicBezTo>
                  <a:cubicBezTo>
                    <a:pt x="2023" y="2213"/>
                    <a:pt x="2022" y="2214"/>
                    <a:pt x="2022" y="2214"/>
                  </a:cubicBezTo>
                  <a:cubicBezTo>
                    <a:pt x="2025" y="2216"/>
                    <a:pt x="2025" y="2216"/>
                    <a:pt x="2025" y="2216"/>
                  </a:cubicBezTo>
                  <a:cubicBezTo>
                    <a:pt x="2023" y="2213"/>
                    <a:pt x="2023" y="2213"/>
                    <a:pt x="2023" y="2213"/>
                  </a:cubicBezTo>
                  <a:cubicBezTo>
                    <a:pt x="2025" y="2216"/>
                    <a:pt x="2025" y="2216"/>
                    <a:pt x="2025" y="2216"/>
                  </a:cubicBezTo>
                  <a:cubicBezTo>
                    <a:pt x="2023" y="2213"/>
                    <a:pt x="2023" y="2213"/>
                    <a:pt x="2023" y="2213"/>
                  </a:cubicBezTo>
                  <a:cubicBezTo>
                    <a:pt x="2023" y="2213"/>
                    <a:pt x="2023" y="2213"/>
                    <a:pt x="2023" y="2213"/>
                  </a:cubicBezTo>
                  <a:cubicBezTo>
                    <a:pt x="2025" y="2216"/>
                    <a:pt x="2025" y="2216"/>
                    <a:pt x="2025" y="2216"/>
                  </a:cubicBezTo>
                  <a:cubicBezTo>
                    <a:pt x="2023" y="2213"/>
                    <a:pt x="2023" y="2213"/>
                    <a:pt x="2023" y="2213"/>
                  </a:cubicBezTo>
                  <a:cubicBezTo>
                    <a:pt x="2023" y="2213"/>
                    <a:pt x="2023" y="2213"/>
                    <a:pt x="2023" y="2213"/>
                  </a:cubicBezTo>
                  <a:cubicBezTo>
                    <a:pt x="2023" y="2213"/>
                    <a:pt x="2023" y="2213"/>
                    <a:pt x="2023" y="2213"/>
                  </a:cubicBezTo>
                  <a:cubicBezTo>
                    <a:pt x="2023" y="2213"/>
                    <a:pt x="2023" y="2213"/>
                    <a:pt x="2023" y="2213"/>
                  </a:cubicBezTo>
                  <a:cubicBezTo>
                    <a:pt x="2023" y="2213"/>
                    <a:pt x="2023" y="2213"/>
                    <a:pt x="2023" y="2213"/>
                  </a:cubicBezTo>
                  <a:cubicBezTo>
                    <a:pt x="2023" y="2213"/>
                    <a:pt x="2023" y="2213"/>
                    <a:pt x="2023" y="2213"/>
                  </a:cubicBezTo>
                  <a:cubicBezTo>
                    <a:pt x="2023" y="2213"/>
                    <a:pt x="2021" y="2214"/>
                    <a:pt x="2020" y="2214"/>
                  </a:cubicBezTo>
                  <a:cubicBezTo>
                    <a:pt x="2017" y="2215"/>
                    <a:pt x="2014" y="2217"/>
                    <a:pt x="2012" y="2218"/>
                  </a:cubicBezTo>
                  <a:cubicBezTo>
                    <a:pt x="2011" y="2218"/>
                    <a:pt x="2009" y="2219"/>
                    <a:pt x="2009" y="2219"/>
                  </a:cubicBezTo>
                  <a:cubicBezTo>
                    <a:pt x="2008" y="2219"/>
                    <a:pt x="2008" y="2220"/>
                    <a:pt x="2007" y="2220"/>
                  </a:cubicBezTo>
                  <a:cubicBezTo>
                    <a:pt x="2007" y="2220"/>
                    <a:pt x="2007" y="2220"/>
                    <a:pt x="2007" y="2220"/>
                  </a:cubicBezTo>
                  <a:cubicBezTo>
                    <a:pt x="2007" y="2220"/>
                    <a:pt x="2007" y="2220"/>
                    <a:pt x="2007" y="2220"/>
                  </a:cubicBezTo>
                  <a:cubicBezTo>
                    <a:pt x="2006" y="2220"/>
                    <a:pt x="2006" y="2220"/>
                    <a:pt x="2006" y="2220"/>
                  </a:cubicBezTo>
                  <a:cubicBezTo>
                    <a:pt x="2006" y="2221"/>
                    <a:pt x="2006" y="2221"/>
                    <a:pt x="2005" y="2221"/>
                  </a:cubicBezTo>
                  <a:cubicBezTo>
                    <a:pt x="2004" y="2223"/>
                    <a:pt x="2005" y="2226"/>
                    <a:pt x="2007" y="2227"/>
                  </a:cubicBezTo>
                  <a:cubicBezTo>
                    <a:pt x="2007" y="2227"/>
                    <a:pt x="2007" y="2227"/>
                    <a:pt x="2007" y="2227"/>
                  </a:cubicBezTo>
                  <a:cubicBezTo>
                    <a:pt x="2000" y="2233"/>
                    <a:pt x="2000" y="2233"/>
                    <a:pt x="2000" y="2233"/>
                  </a:cubicBezTo>
                  <a:cubicBezTo>
                    <a:pt x="1999" y="2234"/>
                    <a:pt x="1999" y="2235"/>
                    <a:pt x="1999" y="2236"/>
                  </a:cubicBezTo>
                  <a:cubicBezTo>
                    <a:pt x="1999" y="2237"/>
                    <a:pt x="2000" y="2239"/>
                    <a:pt x="2001" y="2239"/>
                  </a:cubicBezTo>
                  <a:cubicBezTo>
                    <a:pt x="2001" y="2239"/>
                    <a:pt x="2001" y="2239"/>
                    <a:pt x="2001" y="2239"/>
                  </a:cubicBezTo>
                  <a:cubicBezTo>
                    <a:pt x="2003" y="2236"/>
                    <a:pt x="2003" y="2236"/>
                    <a:pt x="2003" y="2236"/>
                  </a:cubicBezTo>
                  <a:cubicBezTo>
                    <a:pt x="2000" y="2234"/>
                    <a:pt x="2000" y="2234"/>
                    <a:pt x="2000" y="2234"/>
                  </a:cubicBezTo>
                  <a:cubicBezTo>
                    <a:pt x="2003" y="2236"/>
                    <a:pt x="2003" y="2236"/>
                    <a:pt x="2003" y="2236"/>
                  </a:cubicBezTo>
                  <a:cubicBezTo>
                    <a:pt x="2000" y="2233"/>
                    <a:pt x="2000" y="2233"/>
                    <a:pt x="2000" y="2233"/>
                  </a:cubicBezTo>
                  <a:cubicBezTo>
                    <a:pt x="2000" y="2233"/>
                    <a:pt x="2000" y="2233"/>
                    <a:pt x="2000" y="2234"/>
                  </a:cubicBezTo>
                  <a:cubicBezTo>
                    <a:pt x="2003" y="2236"/>
                    <a:pt x="2003" y="2236"/>
                    <a:pt x="2003" y="2236"/>
                  </a:cubicBezTo>
                  <a:cubicBezTo>
                    <a:pt x="2000" y="2233"/>
                    <a:pt x="2000" y="2233"/>
                    <a:pt x="2000" y="2233"/>
                  </a:cubicBezTo>
                  <a:cubicBezTo>
                    <a:pt x="2002" y="2235"/>
                    <a:pt x="2002" y="2235"/>
                    <a:pt x="2002" y="2235"/>
                  </a:cubicBezTo>
                  <a:cubicBezTo>
                    <a:pt x="2000" y="2233"/>
                    <a:pt x="2000" y="2233"/>
                    <a:pt x="2000" y="2233"/>
                  </a:cubicBezTo>
                  <a:cubicBezTo>
                    <a:pt x="2000" y="2233"/>
                    <a:pt x="2000" y="2233"/>
                    <a:pt x="2000" y="2233"/>
                  </a:cubicBezTo>
                  <a:cubicBezTo>
                    <a:pt x="2002" y="2235"/>
                    <a:pt x="2002" y="2235"/>
                    <a:pt x="2002" y="2235"/>
                  </a:cubicBezTo>
                  <a:cubicBezTo>
                    <a:pt x="2000" y="2233"/>
                    <a:pt x="2000" y="2233"/>
                    <a:pt x="2000" y="2233"/>
                  </a:cubicBezTo>
                  <a:cubicBezTo>
                    <a:pt x="2000" y="2233"/>
                    <a:pt x="2000" y="2233"/>
                    <a:pt x="2000" y="2233"/>
                  </a:cubicBezTo>
                  <a:cubicBezTo>
                    <a:pt x="1998" y="2235"/>
                    <a:pt x="1994" y="2237"/>
                    <a:pt x="1991" y="2239"/>
                  </a:cubicBezTo>
                  <a:cubicBezTo>
                    <a:pt x="1987" y="2241"/>
                    <a:pt x="1985" y="2243"/>
                    <a:pt x="1985" y="2243"/>
                  </a:cubicBezTo>
                  <a:cubicBezTo>
                    <a:pt x="1983" y="2243"/>
                    <a:pt x="1983" y="2245"/>
                    <a:pt x="1983" y="2246"/>
                  </a:cubicBezTo>
                  <a:cubicBezTo>
                    <a:pt x="1983" y="2247"/>
                    <a:pt x="1983" y="2249"/>
                    <a:pt x="1985" y="2249"/>
                  </a:cubicBezTo>
                  <a:cubicBezTo>
                    <a:pt x="1986" y="2250"/>
                    <a:pt x="1986" y="2250"/>
                    <a:pt x="1986" y="2250"/>
                  </a:cubicBezTo>
                  <a:cubicBezTo>
                    <a:pt x="1988" y="2247"/>
                    <a:pt x="1988" y="2247"/>
                    <a:pt x="1988" y="2247"/>
                  </a:cubicBezTo>
                  <a:cubicBezTo>
                    <a:pt x="1986" y="2244"/>
                    <a:pt x="1986" y="2244"/>
                    <a:pt x="1986" y="2244"/>
                  </a:cubicBezTo>
                  <a:cubicBezTo>
                    <a:pt x="1974" y="2251"/>
                    <a:pt x="1974" y="2251"/>
                    <a:pt x="1974" y="2251"/>
                  </a:cubicBezTo>
                  <a:cubicBezTo>
                    <a:pt x="1973" y="2252"/>
                    <a:pt x="1972" y="2253"/>
                    <a:pt x="1972" y="2255"/>
                  </a:cubicBezTo>
                  <a:cubicBezTo>
                    <a:pt x="1972" y="2256"/>
                    <a:pt x="1973" y="2257"/>
                    <a:pt x="1974" y="2258"/>
                  </a:cubicBezTo>
                  <a:cubicBezTo>
                    <a:pt x="1976" y="2259"/>
                    <a:pt x="1976" y="2259"/>
                    <a:pt x="1976" y="2259"/>
                  </a:cubicBezTo>
                  <a:cubicBezTo>
                    <a:pt x="1978" y="2255"/>
                    <a:pt x="1978" y="2255"/>
                    <a:pt x="1978" y="2255"/>
                  </a:cubicBezTo>
                  <a:cubicBezTo>
                    <a:pt x="1976" y="2252"/>
                    <a:pt x="1976" y="2252"/>
                    <a:pt x="1976" y="2252"/>
                  </a:cubicBezTo>
                  <a:cubicBezTo>
                    <a:pt x="1963" y="2257"/>
                    <a:pt x="1963" y="2257"/>
                    <a:pt x="1963" y="2257"/>
                  </a:cubicBezTo>
                  <a:cubicBezTo>
                    <a:pt x="1962" y="2258"/>
                    <a:pt x="1961" y="2259"/>
                    <a:pt x="1961" y="2260"/>
                  </a:cubicBezTo>
                  <a:cubicBezTo>
                    <a:pt x="1961" y="2262"/>
                    <a:pt x="1962" y="2263"/>
                    <a:pt x="1963" y="2264"/>
                  </a:cubicBezTo>
                  <a:cubicBezTo>
                    <a:pt x="1964" y="2265"/>
                    <a:pt x="1964" y="2265"/>
                    <a:pt x="1964" y="2265"/>
                  </a:cubicBezTo>
                  <a:cubicBezTo>
                    <a:pt x="1966" y="2262"/>
                    <a:pt x="1966" y="2262"/>
                    <a:pt x="1966" y="2262"/>
                  </a:cubicBezTo>
                  <a:cubicBezTo>
                    <a:pt x="1963" y="2259"/>
                    <a:pt x="1963" y="2259"/>
                    <a:pt x="1963" y="2259"/>
                  </a:cubicBezTo>
                  <a:cubicBezTo>
                    <a:pt x="1966" y="2261"/>
                    <a:pt x="1966" y="2261"/>
                    <a:pt x="1966" y="2261"/>
                  </a:cubicBezTo>
                  <a:cubicBezTo>
                    <a:pt x="1963" y="2259"/>
                    <a:pt x="1963" y="2259"/>
                    <a:pt x="1963" y="2259"/>
                  </a:cubicBezTo>
                  <a:cubicBezTo>
                    <a:pt x="1963" y="2259"/>
                    <a:pt x="1963" y="2259"/>
                    <a:pt x="1963" y="2259"/>
                  </a:cubicBezTo>
                  <a:cubicBezTo>
                    <a:pt x="1966" y="2261"/>
                    <a:pt x="1966" y="2261"/>
                    <a:pt x="1966" y="2261"/>
                  </a:cubicBezTo>
                  <a:cubicBezTo>
                    <a:pt x="1963" y="2259"/>
                    <a:pt x="1963" y="2259"/>
                    <a:pt x="1963" y="2259"/>
                  </a:cubicBezTo>
                  <a:cubicBezTo>
                    <a:pt x="1964" y="2260"/>
                    <a:pt x="1964" y="2260"/>
                    <a:pt x="1964" y="2260"/>
                  </a:cubicBezTo>
                  <a:cubicBezTo>
                    <a:pt x="1963" y="2259"/>
                    <a:pt x="1963" y="2259"/>
                    <a:pt x="1963" y="2259"/>
                  </a:cubicBezTo>
                  <a:cubicBezTo>
                    <a:pt x="1963" y="2259"/>
                    <a:pt x="1963" y="2259"/>
                    <a:pt x="1963" y="2259"/>
                  </a:cubicBezTo>
                  <a:cubicBezTo>
                    <a:pt x="1964" y="2260"/>
                    <a:pt x="1964" y="2260"/>
                    <a:pt x="1964" y="2260"/>
                  </a:cubicBezTo>
                  <a:cubicBezTo>
                    <a:pt x="1963" y="2259"/>
                    <a:pt x="1963" y="2259"/>
                    <a:pt x="1963" y="2259"/>
                  </a:cubicBezTo>
                  <a:cubicBezTo>
                    <a:pt x="1963" y="2259"/>
                    <a:pt x="1962" y="2260"/>
                    <a:pt x="1961" y="2261"/>
                  </a:cubicBezTo>
                  <a:cubicBezTo>
                    <a:pt x="1960" y="2263"/>
                    <a:pt x="1958" y="2266"/>
                    <a:pt x="1956" y="2268"/>
                  </a:cubicBezTo>
                  <a:cubicBezTo>
                    <a:pt x="1955" y="2269"/>
                    <a:pt x="1955" y="2270"/>
                    <a:pt x="1954" y="2270"/>
                  </a:cubicBezTo>
                  <a:cubicBezTo>
                    <a:pt x="1954" y="2271"/>
                    <a:pt x="1954" y="2271"/>
                    <a:pt x="1954" y="2271"/>
                  </a:cubicBezTo>
                  <a:cubicBezTo>
                    <a:pt x="1953" y="2272"/>
                    <a:pt x="1953" y="2272"/>
                    <a:pt x="1953" y="2272"/>
                  </a:cubicBezTo>
                  <a:cubicBezTo>
                    <a:pt x="1953" y="2272"/>
                    <a:pt x="1953" y="2272"/>
                    <a:pt x="1953" y="2272"/>
                  </a:cubicBezTo>
                  <a:cubicBezTo>
                    <a:pt x="1953" y="2272"/>
                    <a:pt x="1953" y="2272"/>
                    <a:pt x="1953" y="2272"/>
                  </a:cubicBezTo>
                  <a:cubicBezTo>
                    <a:pt x="1952" y="2273"/>
                    <a:pt x="1952" y="2274"/>
                    <a:pt x="1952" y="2275"/>
                  </a:cubicBezTo>
                  <a:cubicBezTo>
                    <a:pt x="1953" y="2276"/>
                    <a:pt x="1953" y="2277"/>
                    <a:pt x="1954" y="2277"/>
                  </a:cubicBezTo>
                  <a:cubicBezTo>
                    <a:pt x="1957" y="2279"/>
                    <a:pt x="1957" y="2279"/>
                    <a:pt x="1957" y="2279"/>
                  </a:cubicBezTo>
                  <a:cubicBezTo>
                    <a:pt x="1959" y="2276"/>
                    <a:pt x="1959" y="2276"/>
                    <a:pt x="1959" y="2276"/>
                  </a:cubicBezTo>
                  <a:cubicBezTo>
                    <a:pt x="1958" y="2272"/>
                    <a:pt x="1958" y="2272"/>
                    <a:pt x="1958" y="2272"/>
                  </a:cubicBezTo>
                  <a:cubicBezTo>
                    <a:pt x="1940" y="2277"/>
                    <a:pt x="1940" y="2277"/>
                    <a:pt x="1940" y="2277"/>
                  </a:cubicBezTo>
                  <a:cubicBezTo>
                    <a:pt x="1938" y="2278"/>
                    <a:pt x="1937" y="2279"/>
                    <a:pt x="1937" y="2281"/>
                  </a:cubicBezTo>
                  <a:cubicBezTo>
                    <a:pt x="1937" y="2282"/>
                    <a:pt x="1938" y="2284"/>
                    <a:pt x="1939" y="2285"/>
                  </a:cubicBezTo>
                  <a:cubicBezTo>
                    <a:pt x="1941" y="2286"/>
                    <a:pt x="1941" y="2286"/>
                    <a:pt x="1941" y="2286"/>
                  </a:cubicBezTo>
                  <a:cubicBezTo>
                    <a:pt x="1943" y="2283"/>
                    <a:pt x="1943" y="2283"/>
                    <a:pt x="1943" y="2283"/>
                  </a:cubicBezTo>
                  <a:cubicBezTo>
                    <a:pt x="1941" y="2279"/>
                    <a:pt x="1941" y="2279"/>
                    <a:pt x="1941" y="2279"/>
                  </a:cubicBezTo>
                  <a:cubicBezTo>
                    <a:pt x="1927" y="2290"/>
                    <a:pt x="1927" y="2290"/>
                    <a:pt x="1927" y="2290"/>
                  </a:cubicBezTo>
                  <a:cubicBezTo>
                    <a:pt x="1926" y="2291"/>
                    <a:pt x="1926" y="2292"/>
                    <a:pt x="1926" y="2293"/>
                  </a:cubicBezTo>
                  <a:cubicBezTo>
                    <a:pt x="1926" y="2295"/>
                    <a:pt x="1927" y="2296"/>
                    <a:pt x="1928" y="2296"/>
                  </a:cubicBezTo>
                  <a:cubicBezTo>
                    <a:pt x="1929" y="2297"/>
                    <a:pt x="1929" y="2297"/>
                    <a:pt x="1929" y="2297"/>
                  </a:cubicBezTo>
                  <a:cubicBezTo>
                    <a:pt x="1931" y="2294"/>
                    <a:pt x="1931" y="2294"/>
                    <a:pt x="1931" y="2294"/>
                  </a:cubicBezTo>
                  <a:cubicBezTo>
                    <a:pt x="1930" y="2290"/>
                    <a:pt x="1930" y="2290"/>
                    <a:pt x="1930" y="2290"/>
                  </a:cubicBezTo>
                  <a:cubicBezTo>
                    <a:pt x="1915" y="2296"/>
                    <a:pt x="1915" y="2296"/>
                    <a:pt x="1915" y="2296"/>
                  </a:cubicBezTo>
                  <a:cubicBezTo>
                    <a:pt x="1914" y="2296"/>
                    <a:pt x="1913" y="2297"/>
                    <a:pt x="1913" y="2299"/>
                  </a:cubicBezTo>
                  <a:cubicBezTo>
                    <a:pt x="1912" y="2300"/>
                    <a:pt x="1913" y="2302"/>
                    <a:pt x="1914" y="2303"/>
                  </a:cubicBezTo>
                  <a:cubicBezTo>
                    <a:pt x="1920" y="2306"/>
                    <a:pt x="1920" y="2306"/>
                    <a:pt x="1920" y="2306"/>
                  </a:cubicBezTo>
                  <a:cubicBezTo>
                    <a:pt x="1922" y="2303"/>
                    <a:pt x="1922" y="2303"/>
                    <a:pt x="1922" y="2303"/>
                  </a:cubicBezTo>
                  <a:cubicBezTo>
                    <a:pt x="1923" y="2299"/>
                    <a:pt x="1923" y="2299"/>
                    <a:pt x="1923" y="2299"/>
                  </a:cubicBezTo>
                  <a:cubicBezTo>
                    <a:pt x="1923" y="2299"/>
                    <a:pt x="1912" y="2296"/>
                    <a:pt x="1900" y="2292"/>
                  </a:cubicBezTo>
                  <a:cubicBezTo>
                    <a:pt x="1895" y="2291"/>
                    <a:pt x="1889" y="2289"/>
                    <a:pt x="1884" y="2288"/>
                  </a:cubicBezTo>
                  <a:cubicBezTo>
                    <a:pt x="1882" y="2287"/>
                    <a:pt x="1880" y="2287"/>
                    <a:pt x="1878" y="2286"/>
                  </a:cubicBezTo>
                  <a:cubicBezTo>
                    <a:pt x="1877" y="2286"/>
                    <a:pt x="1877" y="2286"/>
                    <a:pt x="1876" y="2286"/>
                  </a:cubicBezTo>
                  <a:cubicBezTo>
                    <a:pt x="1876" y="2286"/>
                    <a:pt x="1875" y="2286"/>
                    <a:pt x="1874" y="2286"/>
                  </a:cubicBezTo>
                  <a:cubicBezTo>
                    <a:pt x="1874" y="2286"/>
                    <a:pt x="1874" y="2286"/>
                    <a:pt x="1873" y="2286"/>
                  </a:cubicBezTo>
                  <a:cubicBezTo>
                    <a:pt x="1873" y="2286"/>
                    <a:pt x="1873" y="2286"/>
                    <a:pt x="1872" y="2286"/>
                  </a:cubicBezTo>
                  <a:cubicBezTo>
                    <a:pt x="1872" y="2287"/>
                    <a:pt x="1871" y="2287"/>
                    <a:pt x="1871" y="2288"/>
                  </a:cubicBezTo>
                  <a:cubicBezTo>
                    <a:pt x="1870" y="2290"/>
                    <a:pt x="1870" y="2292"/>
                    <a:pt x="1872" y="2293"/>
                  </a:cubicBezTo>
                  <a:cubicBezTo>
                    <a:pt x="1903" y="2312"/>
                    <a:pt x="1903" y="2312"/>
                    <a:pt x="1903" y="2312"/>
                  </a:cubicBezTo>
                  <a:cubicBezTo>
                    <a:pt x="1905" y="2309"/>
                    <a:pt x="1905" y="2309"/>
                    <a:pt x="1905" y="2309"/>
                  </a:cubicBezTo>
                  <a:cubicBezTo>
                    <a:pt x="1907" y="2305"/>
                    <a:pt x="1907" y="2305"/>
                    <a:pt x="1907" y="2305"/>
                  </a:cubicBezTo>
                  <a:cubicBezTo>
                    <a:pt x="1907" y="2305"/>
                    <a:pt x="1867" y="2284"/>
                    <a:pt x="1826" y="2264"/>
                  </a:cubicBezTo>
                  <a:cubicBezTo>
                    <a:pt x="1805" y="2253"/>
                    <a:pt x="1785" y="2243"/>
                    <a:pt x="1769" y="2235"/>
                  </a:cubicBezTo>
                  <a:cubicBezTo>
                    <a:pt x="1761" y="2231"/>
                    <a:pt x="1754" y="2227"/>
                    <a:pt x="1749" y="2225"/>
                  </a:cubicBezTo>
                  <a:cubicBezTo>
                    <a:pt x="1746" y="2224"/>
                    <a:pt x="1744" y="2223"/>
                    <a:pt x="1742" y="2222"/>
                  </a:cubicBezTo>
                  <a:cubicBezTo>
                    <a:pt x="1742" y="2222"/>
                    <a:pt x="1741" y="2222"/>
                    <a:pt x="1740" y="2222"/>
                  </a:cubicBezTo>
                  <a:cubicBezTo>
                    <a:pt x="1739" y="2221"/>
                    <a:pt x="1739" y="2221"/>
                    <a:pt x="1739" y="2221"/>
                  </a:cubicBezTo>
                  <a:cubicBezTo>
                    <a:pt x="1739" y="2221"/>
                    <a:pt x="1739" y="2221"/>
                    <a:pt x="1738" y="2221"/>
                  </a:cubicBezTo>
                  <a:cubicBezTo>
                    <a:pt x="1738" y="2221"/>
                    <a:pt x="1737" y="2221"/>
                    <a:pt x="1737" y="2221"/>
                  </a:cubicBezTo>
                  <a:cubicBezTo>
                    <a:pt x="1736" y="2221"/>
                    <a:pt x="1735" y="2222"/>
                    <a:pt x="1734" y="2223"/>
                  </a:cubicBezTo>
                  <a:cubicBezTo>
                    <a:pt x="1738" y="2225"/>
                    <a:pt x="1738" y="2225"/>
                    <a:pt x="1738" y="2225"/>
                  </a:cubicBezTo>
                  <a:cubicBezTo>
                    <a:pt x="1734" y="2223"/>
                    <a:pt x="1734" y="2223"/>
                    <a:pt x="1734" y="2223"/>
                  </a:cubicBezTo>
                  <a:cubicBezTo>
                    <a:pt x="1734" y="2224"/>
                    <a:pt x="1734" y="2224"/>
                    <a:pt x="1734" y="2225"/>
                  </a:cubicBezTo>
                  <a:cubicBezTo>
                    <a:pt x="1734" y="2226"/>
                    <a:pt x="1734" y="2227"/>
                    <a:pt x="1734" y="2227"/>
                  </a:cubicBezTo>
                  <a:cubicBezTo>
                    <a:pt x="1735" y="2228"/>
                    <a:pt x="1735" y="2228"/>
                    <a:pt x="1735" y="2228"/>
                  </a:cubicBezTo>
                  <a:cubicBezTo>
                    <a:pt x="1736" y="2229"/>
                    <a:pt x="1736" y="2229"/>
                    <a:pt x="1736" y="2229"/>
                  </a:cubicBezTo>
                  <a:cubicBezTo>
                    <a:pt x="1737" y="2230"/>
                    <a:pt x="1739" y="2231"/>
                    <a:pt x="1741" y="2232"/>
                  </a:cubicBezTo>
                  <a:cubicBezTo>
                    <a:pt x="1744" y="2234"/>
                    <a:pt x="1748" y="2236"/>
                    <a:pt x="1751" y="2238"/>
                  </a:cubicBezTo>
                  <a:cubicBezTo>
                    <a:pt x="1752" y="2239"/>
                    <a:pt x="1753" y="2239"/>
                    <a:pt x="1754" y="2240"/>
                  </a:cubicBezTo>
                  <a:cubicBezTo>
                    <a:pt x="1755" y="2240"/>
                    <a:pt x="1755" y="2240"/>
                    <a:pt x="1755" y="2240"/>
                  </a:cubicBezTo>
                  <a:cubicBezTo>
                    <a:pt x="1755" y="2240"/>
                    <a:pt x="1755" y="2240"/>
                    <a:pt x="1755" y="2240"/>
                  </a:cubicBezTo>
                  <a:cubicBezTo>
                    <a:pt x="1757" y="2239"/>
                    <a:pt x="1757" y="2239"/>
                    <a:pt x="1757" y="2239"/>
                  </a:cubicBezTo>
                  <a:cubicBezTo>
                    <a:pt x="1755" y="2240"/>
                    <a:pt x="1755" y="2240"/>
                    <a:pt x="1755" y="2240"/>
                  </a:cubicBezTo>
                  <a:cubicBezTo>
                    <a:pt x="1755" y="2240"/>
                    <a:pt x="1755" y="2240"/>
                    <a:pt x="1755" y="2240"/>
                  </a:cubicBezTo>
                  <a:cubicBezTo>
                    <a:pt x="1757" y="2239"/>
                    <a:pt x="1757" y="2239"/>
                    <a:pt x="1757" y="2239"/>
                  </a:cubicBezTo>
                  <a:cubicBezTo>
                    <a:pt x="1755" y="2240"/>
                    <a:pt x="1755" y="2240"/>
                    <a:pt x="1755" y="2240"/>
                  </a:cubicBezTo>
                  <a:cubicBezTo>
                    <a:pt x="1758" y="2238"/>
                    <a:pt x="1758" y="2238"/>
                    <a:pt x="1758" y="2238"/>
                  </a:cubicBezTo>
                  <a:cubicBezTo>
                    <a:pt x="1754" y="2239"/>
                    <a:pt x="1754" y="2239"/>
                    <a:pt x="1754" y="2239"/>
                  </a:cubicBezTo>
                  <a:cubicBezTo>
                    <a:pt x="1755" y="2240"/>
                    <a:pt x="1755" y="2240"/>
                    <a:pt x="1755" y="2240"/>
                  </a:cubicBezTo>
                  <a:cubicBezTo>
                    <a:pt x="1758" y="2238"/>
                    <a:pt x="1758" y="2238"/>
                    <a:pt x="1758" y="2238"/>
                  </a:cubicBezTo>
                  <a:cubicBezTo>
                    <a:pt x="1754" y="2239"/>
                    <a:pt x="1754" y="2239"/>
                    <a:pt x="1754" y="2239"/>
                  </a:cubicBezTo>
                  <a:cubicBezTo>
                    <a:pt x="1758" y="2238"/>
                    <a:pt x="1758" y="2238"/>
                    <a:pt x="1758" y="2238"/>
                  </a:cubicBezTo>
                  <a:cubicBezTo>
                    <a:pt x="1754" y="2238"/>
                    <a:pt x="1754" y="2238"/>
                    <a:pt x="1754" y="2238"/>
                  </a:cubicBezTo>
                  <a:cubicBezTo>
                    <a:pt x="1754" y="2239"/>
                    <a:pt x="1754" y="2239"/>
                    <a:pt x="1754" y="2239"/>
                  </a:cubicBezTo>
                  <a:cubicBezTo>
                    <a:pt x="1758" y="2238"/>
                    <a:pt x="1758" y="2238"/>
                    <a:pt x="1758" y="2238"/>
                  </a:cubicBezTo>
                  <a:cubicBezTo>
                    <a:pt x="1754" y="2238"/>
                    <a:pt x="1754" y="2238"/>
                    <a:pt x="1754" y="2238"/>
                  </a:cubicBezTo>
                  <a:cubicBezTo>
                    <a:pt x="1758" y="2238"/>
                    <a:pt x="1758" y="2238"/>
                    <a:pt x="1758" y="2238"/>
                  </a:cubicBezTo>
                  <a:cubicBezTo>
                    <a:pt x="1755" y="2236"/>
                    <a:pt x="1755" y="2236"/>
                    <a:pt x="1755" y="2236"/>
                  </a:cubicBezTo>
                  <a:cubicBezTo>
                    <a:pt x="1754" y="2236"/>
                    <a:pt x="1754" y="2237"/>
                    <a:pt x="1754" y="2238"/>
                  </a:cubicBezTo>
                  <a:cubicBezTo>
                    <a:pt x="1758" y="2238"/>
                    <a:pt x="1758" y="2238"/>
                    <a:pt x="1758" y="2238"/>
                  </a:cubicBezTo>
                  <a:cubicBezTo>
                    <a:pt x="1755" y="2236"/>
                    <a:pt x="1755" y="2236"/>
                    <a:pt x="1755" y="2236"/>
                  </a:cubicBezTo>
                  <a:cubicBezTo>
                    <a:pt x="1755" y="2236"/>
                    <a:pt x="1755" y="2236"/>
                    <a:pt x="1755" y="2236"/>
                  </a:cubicBezTo>
                  <a:cubicBezTo>
                    <a:pt x="1758" y="2238"/>
                    <a:pt x="1758" y="2238"/>
                    <a:pt x="1758" y="2238"/>
                  </a:cubicBezTo>
                  <a:cubicBezTo>
                    <a:pt x="1757" y="2234"/>
                    <a:pt x="1757" y="2234"/>
                    <a:pt x="1757" y="2234"/>
                  </a:cubicBezTo>
                  <a:cubicBezTo>
                    <a:pt x="1756" y="2234"/>
                    <a:pt x="1755" y="2235"/>
                    <a:pt x="1755" y="2236"/>
                  </a:cubicBezTo>
                  <a:cubicBezTo>
                    <a:pt x="1758" y="2238"/>
                    <a:pt x="1758" y="2238"/>
                    <a:pt x="1758" y="2238"/>
                  </a:cubicBezTo>
                  <a:cubicBezTo>
                    <a:pt x="1757" y="2234"/>
                    <a:pt x="1757" y="2234"/>
                    <a:pt x="1757" y="2234"/>
                  </a:cubicBezTo>
                  <a:cubicBezTo>
                    <a:pt x="1757" y="2237"/>
                    <a:pt x="1757" y="2237"/>
                    <a:pt x="1757" y="2237"/>
                  </a:cubicBezTo>
                  <a:cubicBezTo>
                    <a:pt x="1757" y="2234"/>
                    <a:pt x="1757" y="2234"/>
                    <a:pt x="1757" y="2234"/>
                  </a:cubicBezTo>
                  <a:cubicBezTo>
                    <a:pt x="1757" y="2234"/>
                    <a:pt x="1757" y="2234"/>
                    <a:pt x="1757" y="2234"/>
                  </a:cubicBezTo>
                  <a:cubicBezTo>
                    <a:pt x="1757" y="2237"/>
                    <a:pt x="1757" y="2237"/>
                    <a:pt x="1757" y="2237"/>
                  </a:cubicBezTo>
                  <a:cubicBezTo>
                    <a:pt x="1757" y="2234"/>
                    <a:pt x="1757" y="2234"/>
                    <a:pt x="1757" y="2234"/>
                  </a:cubicBezTo>
                  <a:cubicBezTo>
                    <a:pt x="1757" y="2235"/>
                    <a:pt x="1757" y="2235"/>
                    <a:pt x="1757" y="2235"/>
                  </a:cubicBezTo>
                  <a:cubicBezTo>
                    <a:pt x="1758" y="2234"/>
                    <a:pt x="1758" y="2234"/>
                    <a:pt x="1758" y="2234"/>
                  </a:cubicBezTo>
                  <a:cubicBezTo>
                    <a:pt x="1757" y="2234"/>
                    <a:pt x="1757" y="2234"/>
                    <a:pt x="1757" y="2234"/>
                  </a:cubicBezTo>
                  <a:cubicBezTo>
                    <a:pt x="1757" y="2235"/>
                    <a:pt x="1757" y="2235"/>
                    <a:pt x="1757" y="2235"/>
                  </a:cubicBezTo>
                  <a:cubicBezTo>
                    <a:pt x="1758" y="2234"/>
                    <a:pt x="1758" y="2234"/>
                    <a:pt x="1758" y="2234"/>
                  </a:cubicBezTo>
                  <a:cubicBezTo>
                    <a:pt x="1757" y="2234"/>
                    <a:pt x="1757" y="2234"/>
                    <a:pt x="1757" y="2234"/>
                  </a:cubicBezTo>
                  <a:cubicBezTo>
                    <a:pt x="1757" y="2234"/>
                    <a:pt x="1755" y="2233"/>
                    <a:pt x="1754" y="2233"/>
                  </a:cubicBezTo>
                  <a:cubicBezTo>
                    <a:pt x="1747" y="2230"/>
                    <a:pt x="1735" y="2224"/>
                    <a:pt x="1720" y="2217"/>
                  </a:cubicBezTo>
                  <a:cubicBezTo>
                    <a:pt x="1698" y="2206"/>
                    <a:pt x="1671" y="2192"/>
                    <a:pt x="1649" y="2181"/>
                  </a:cubicBezTo>
                  <a:cubicBezTo>
                    <a:pt x="1638" y="2175"/>
                    <a:pt x="1629" y="2170"/>
                    <a:pt x="1622" y="2167"/>
                  </a:cubicBezTo>
                  <a:cubicBezTo>
                    <a:pt x="1615" y="2163"/>
                    <a:pt x="1611" y="2161"/>
                    <a:pt x="1611" y="2161"/>
                  </a:cubicBezTo>
                  <a:cubicBezTo>
                    <a:pt x="1609" y="2160"/>
                    <a:pt x="1607" y="2160"/>
                    <a:pt x="1606" y="2162"/>
                  </a:cubicBezTo>
                  <a:cubicBezTo>
                    <a:pt x="1605" y="2163"/>
                    <a:pt x="1605" y="2164"/>
                    <a:pt x="1605" y="2164"/>
                  </a:cubicBezTo>
                  <a:cubicBezTo>
                    <a:pt x="1605" y="2165"/>
                    <a:pt x="1605" y="2166"/>
                    <a:pt x="1606" y="2166"/>
                  </a:cubicBezTo>
                  <a:cubicBezTo>
                    <a:pt x="1606" y="2167"/>
                    <a:pt x="1606" y="2167"/>
                    <a:pt x="1606" y="2167"/>
                  </a:cubicBezTo>
                  <a:cubicBezTo>
                    <a:pt x="1607" y="2168"/>
                    <a:pt x="1607" y="2168"/>
                    <a:pt x="1607" y="2168"/>
                  </a:cubicBezTo>
                  <a:cubicBezTo>
                    <a:pt x="1608" y="2169"/>
                    <a:pt x="1610" y="2170"/>
                    <a:pt x="1612" y="2171"/>
                  </a:cubicBezTo>
                  <a:cubicBezTo>
                    <a:pt x="1619" y="2175"/>
                    <a:pt x="1628" y="2181"/>
                    <a:pt x="1628" y="2181"/>
                  </a:cubicBezTo>
                  <a:cubicBezTo>
                    <a:pt x="1630" y="2177"/>
                    <a:pt x="1630" y="2177"/>
                    <a:pt x="1630" y="2177"/>
                  </a:cubicBezTo>
                  <a:cubicBezTo>
                    <a:pt x="1627" y="2175"/>
                    <a:pt x="1627" y="2175"/>
                    <a:pt x="1627" y="2175"/>
                  </a:cubicBezTo>
                  <a:cubicBezTo>
                    <a:pt x="1630" y="2177"/>
                    <a:pt x="1630" y="2177"/>
                    <a:pt x="1630" y="2177"/>
                  </a:cubicBezTo>
                  <a:cubicBezTo>
                    <a:pt x="1629" y="2173"/>
                    <a:pt x="1629" y="2173"/>
                    <a:pt x="1629" y="2173"/>
                  </a:cubicBezTo>
                  <a:cubicBezTo>
                    <a:pt x="1628" y="2174"/>
                    <a:pt x="1627" y="2174"/>
                    <a:pt x="1627" y="2175"/>
                  </a:cubicBezTo>
                  <a:cubicBezTo>
                    <a:pt x="1630" y="2177"/>
                    <a:pt x="1630" y="2177"/>
                    <a:pt x="1630" y="2177"/>
                  </a:cubicBezTo>
                  <a:cubicBezTo>
                    <a:pt x="1629" y="2173"/>
                    <a:pt x="1629" y="2173"/>
                    <a:pt x="1629" y="2173"/>
                  </a:cubicBezTo>
                  <a:cubicBezTo>
                    <a:pt x="1630" y="2177"/>
                    <a:pt x="1630" y="2177"/>
                    <a:pt x="1630" y="2177"/>
                  </a:cubicBezTo>
                  <a:cubicBezTo>
                    <a:pt x="1630" y="2173"/>
                    <a:pt x="1630" y="2173"/>
                    <a:pt x="1630" y="2173"/>
                  </a:cubicBezTo>
                  <a:cubicBezTo>
                    <a:pt x="1629" y="2173"/>
                    <a:pt x="1629" y="2173"/>
                    <a:pt x="1629" y="2173"/>
                  </a:cubicBezTo>
                  <a:cubicBezTo>
                    <a:pt x="1630" y="2177"/>
                    <a:pt x="1630" y="2177"/>
                    <a:pt x="1630" y="2177"/>
                  </a:cubicBezTo>
                  <a:cubicBezTo>
                    <a:pt x="1630" y="2173"/>
                    <a:pt x="1630" y="2173"/>
                    <a:pt x="1630" y="2173"/>
                  </a:cubicBezTo>
                  <a:cubicBezTo>
                    <a:pt x="1630" y="2176"/>
                    <a:pt x="1630" y="2176"/>
                    <a:pt x="1630" y="2176"/>
                  </a:cubicBezTo>
                  <a:cubicBezTo>
                    <a:pt x="1630" y="2173"/>
                    <a:pt x="1630" y="2173"/>
                    <a:pt x="1630" y="2173"/>
                  </a:cubicBezTo>
                  <a:cubicBezTo>
                    <a:pt x="1630" y="2173"/>
                    <a:pt x="1630" y="2173"/>
                    <a:pt x="1630" y="2173"/>
                  </a:cubicBezTo>
                  <a:cubicBezTo>
                    <a:pt x="1630" y="2176"/>
                    <a:pt x="1630" y="2176"/>
                    <a:pt x="1630" y="2176"/>
                  </a:cubicBezTo>
                  <a:cubicBezTo>
                    <a:pt x="1630" y="2173"/>
                    <a:pt x="1630" y="2173"/>
                    <a:pt x="1630" y="2173"/>
                  </a:cubicBezTo>
                  <a:cubicBezTo>
                    <a:pt x="1630" y="2173"/>
                    <a:pt x="1630" y="2173"/>
                    <a:pt x="1630" y="2173"/>
                  </a:cubicBezTo>
                  <a:cubicBezTo>
                    <a:pt x="1630" y="2173"/>
                    <a:pt x="1629" y="2173"/>
                    <a:pt x="1628" y="2172"/>
                  </a:cubicBezTo>
                  <a:cubicBezTo>
                    <a:pt x="1623" y="2170"/>
                    <a:pt x="1613" y="2166"/>
                    <a:pt x="1601" y="2160"/>
                  </a:cubicBezTo>
                  <a:cubicBezTo>
                    <a:pt x="1584" y="2152"/>
                    <a:pt x="1561" y="2140"/>
                    <a:pt x="1543" y="2131"/>
                  </a:cubicBezTo>
                  <a:cubicBezTo>
                    <a:pt x="1534" y="2127"/>
                    <a:pt x="1526" y="2123"/>
                    <a:pt x="1521" y="2120"/>
                  </a:cubicBezTo>
                  <a:cubicBezTo>
                    <a:pt x="1515" y="2117"/>
                    <a:pt x="1512" y="2115"/>
                    <a:pt x="1512" y="2115"/>
                  </a:cubicBezTo>
                  <a:cubicBezTo>
                    <a:pt x="1510" y="2114"/>
                    <a:pt x="1508" y="2115"/>
                    <a:pt x="1507" y="2117"/>
                  </a:cubicBezTo>
                  <a:cubicBezTo>
                    <a:pt x="1506" y="2119"/>
                    <a:pt x="1506" y="2121"/>
                    <a:pt x="1508" y="2122"/>
                  </a:cubicBezTo>
                  <a:cubicBezTo>
                    <a:pt x="1523" y="2132"/>
                    <a:pt x="1523" y="2132"/>
                    <a:pt x="1523" y="2132"/>
                  </a:cubicBezTo>
                  <a:cubicBezTo>
                    <a:pt x="1525" y="2129"/>
                    <a:pt x="1525" y="2129"/>
                    <a:pt x="1525" y="2129"/>
                  </a:cubicBezTo>
                  <a:cubicBezTo>
                    <a:pt x="1522" y="2126"/>
                    <a:pt x="1522" y="2126"/>
                    <a:pt x="1522" y="2126"/>
                  </a:cubicBezTo>
                  <a:cubicBezTo>
                    <a:pt x="1525" y="2128"/>
                    <a:pt x="1525" y="2128"/>
                    <a:pt x="1525" y="2128"/>
                  </a:cubicBezTo>
                  <a:cubicBezTo>
                    <a:pt x="1524" y="2125"/>
                    <a:pt x="1524" y="2125"/>
                    <a:pt x="1524" y="2125"/>
                  </a:cubicBezTo>
                  <a:cubicBezTo>
                    <a:pt x="1524" y="2125"/>
                    <a:pt x="1523" y="2126"/>
                    <a:pt x="1522" y="2126"/>
                  </a:cubicBezTo>
                  <a:cubicBezTo>
                    <a:pt x="1525" y="2128"/>
                    <a:pt x="1525" y="2128"/>
                    <a:pt x="1525" y="2128"/>
                  </a:cubicBezTo>
                  <a:cubicBezTo>
                    <a:pt x="1524" y="2125"/>
                    <a:pt x="1524" y="2125"/>
                    <a:pt x="1524" y="2125"/>
                  </a:cubicBezTo>
                  <a:cubicBezTo>
                    <a:pt x="1525" y="2128"/>
                    <a:pt x="1525" y="2128"/>
                    <a:pt x="1525" y="2128"/>
                  </a:cubicBezTo>
                  <a:cubicBezTo>
                    <a:pt x="1525" y="2125"/>
                    <a:pt x="1525" y="2125"/>
                    <a:pt x="1525" y="2125"/>
                  </a:cubicBezTo>
                  <a:cubicBezTo>
                    <a:pt x="1525" y="2125"/>
                    <a:pt x="1525" y="2125"/>
                    <a:pt x="1524" y="2125"/>
                  </a:cubicBezTo>
                  <a:cubicBezTo>
                    <a:pt x="1525" y="2128"/>
                    <a:pt x="1525" y="2128"/>
                    <a:pt x="1525" y="2128"/>
                  </a:cubicBezTo>
                  <a:cubicBezTo>
                    <a:pt x="1525" y="2125"/>
                    <a:pt x="1525" y="2125"/>
                    <a:pt x="1525" y="2125"/>
                  </a:cubicBezTo>
                  <a:cubicBezTo>
                    <a:pt x="1525" y="2126"/>
                    <a:pt x="1525" y="2126"/>
                    <a:pt x="1525" y="2126"/>
                  </a:cubicBezTo>
                  <a:cubicBezTo>
                    <a:pt x="1525" y="2125"/>
                    <a:pt x="1525" y="2125"/>
                    <a:pt x="1525" y="2125"/>
                  </a:cubicBezTo>
                  <a:cubicBezTo>
                    <a:pt x="1525" y="2125"/>
                    <a:pt x="1525" y="2125"/>
                    <a:pt x="1525" y="2125"/>
                  </a:cubicBezTo>
                  <a:cubicBezTo>
                    <a:pt x="1525" y="2126"/>
                    <a:pt x="1525" y="2126"/>
                    <a:pt x="1525" y="2126"/>
                  </a:cubicBezTo>
                  <a:cubicBezTo>
                    <a:pt x="1525" y="2125"/>
                    <a:pt x="1525" y="2125"/>
                    <a:pt x="1525" y="2125"/>
                  </a:cubicBezTo>
                  <a:cubicBezTo>
                    <a:pt x="1525" y="2125"/>
                    <a:pt x="1525" y="2125"/>
                    <a:pt x="1525" y="2125"/>
                  </a:cubicBezTo>
                  <a:cubicBezTo>
                    <a:pt x="1525" y="2125"/>
                    <a:pt x="1524" y="2124"/>
                    <a:pt x="1523" y="2124"/>
                  </a:cubicBezTo>
                  <a:cubicBezTo>
                    <a:pt x="1517" y="2122"/>
                    <a:pt x="1507" y="2117"/>
                    <a:pt x="1494" y="2111"/>
                  </a:cubicBezTo>
                  <a:cubicBezTo>
                    <a:pt x="1475" y="2102"/>
                    <a:pt x="1451" y="2090"/>
                    <a:pt x="1432" y="2081"/>
                  </a:cubicBezTo>
                  <a:cubicBezTo>
                    <a:pt x="1423" y="2076"/>
                    <a:pt x="1415" y="2071"/>
                    <a:pt x="1409" y="2068"/>
                  </a:cubicBezTo>
                  <a:cubicBezTo>
                    <a:pt x="1403" y="2065"/>
                    <a:pt x="1399" y="2063"/>
                    <a:pt x="1399" y="2063"/>
                  </a:cubicBezTo>
                  <a:cubicBezTo>
                    <a:pt x="1397" y="2063"/>
                    <a:pt x="1395" y="2063"/>
                    <a:pt x="1394" y="2065"/>
                  </a:cubicBezTo>
                  <a:cubicBezTo>
                    <a:pt x="1393" y="2067"/>
                    <a:pt x="1393" y="2069"/>
                    <a:pt x="1395" y="2070"/>
                  </a:cubicBezTo>
                  <a:cubicBezTo>
                    <a:pt x="1415" y="2083"/>
                    <a:pt x="1415" y="2083"/>
                    <a:pt x="1415" y="2083"/>
                  </a:cubicBezTo>
                  <a:cubicBezTo>
                    <a:pt x="1417" y="2079"/>
                    <a:pt x="1417" y="2079"/>
                    <a:pt x="1417" y="2079"/>
                  </a:cubicBezTo>
                  <a:cubicBezTo>
                    <a:pt x="1419" y="2076"/>
                    <a:pt x="1419" y="2076"/>
                    <a:pt x="1419" y="2076"/>
                  </a:cubicBezTo>
                  <a:cubicBezTo>
                    <a:pt x="1419" y="2076"/>
                    <a:pt x="1393" y="2063"/>
                    <a:pt x="1366" y="2049"/>
                  </a:cubicBezTo>
                  <a:cubicBezTo>
                    <a:pt x="1352" y="2043"/>
                    <a:pt x="1339" y="2036"/>
                    <a:pt x="1328" y="2031"/>
                  </a:cubicBezTo>
                  <a:cubicBezTo>
                    <a:pt x="1323" y="2029"/>
                    <a:pt x="1318" y="2026"/>
                    <a:pt x="1315" y="2025"/>
                  </a:cubicBezTo>
                  <a:cubicBezTo>
                    <a:pt x="1313" y="2024"/>
                    <a:pt x="1311" y="2024"/>
                    <a:pt x="1310" y="2023"/>
                  </a:cubicBezTo>
                  <a:cubicBezTo>
                    <a:pt x="1310" y="2023"/>
                    <a:pt x="1309" y="2023"/>
                    <a:pt x="1309" y="2023"/>
                  </a:cubicBezTo>
                  <a:cubicBezTo>
                    <a:pt x="1308" y="2022"/>
                    <a:pt x="1308" y="2022"/>
                    <a:pt x="1307" y="2022"/>
                  </a:cubicBezTo>
                  <a:cubicBezTo>
                    <a:pt x="1306" y="2022"/>
                    <a:pt x="1306" y="2022"/>
                    <a:pt x="1305" y="2023"/>
                  </a:cubicBezTo>
                  <a:cubicBezTo>
                    <a:pt x="1305" y="2023"/>
                    <a:pt x="1304" y="2023"/>
                    <a:pt x="1303" y="2024"/>
                  </a:cubicBezTo>
                  <a:cubicBezTo>
                    <a:pt x="1306" y="2026"/>
                    <a:pt x="1306" y="2026"/>
                    <a:pt x="1306" y="2026"/>
                  </a:cubicBezTo>
                  <a:cubicBezTo>
                    <a:pt x="1303" y="2024"/>
                    <a:pt x="1303" y="2024"/>
                    <a:pt x="1303" y="2024"/>
                  </a:cubicBezTo>
                  <a:cubicBezTo>
                    <a:pt x="1303" y="2025"/>
                    <a:pt x="1302" y="2026"/>
                    <a:pt x="1302" y="2026"/>
                  </a:cubicBezTo>
                  <a:cubicBezTo>
                    <a:pt x="1302" y="2028"/>
                    <a:pt x="1303" y="2028"/>
                    <a:pt x="1303" y="2028"/>
                  </a:cubicBezTo>
                  <a:cubicBezTo>
                    <a:pt x="1303" y="2029"/>
                    <a:pt x="1304" y="2029"/>
                    <a:pt x="1304" y="2029"/>
                  </a:cubicBezTo>
                  <a:cubicBezTo>
                    <a:pt x="1305" y="2030"/>
                    <a:pt x="1305" y="2030"/>
                    <a:pt x="1305" y="2030"/>
                  </a:cubicBezTo>
                  <a:cubicBezTo>
                    <a:pt x="1306" y="2031"/>
                    <a:pt x="1308" y="2032"/>
                    <a:pt x="1310" y="2034"/>
                  </a:cubicBezTo>
                  <a:cubicBezTo>
                    <a:pt x="1316" y="2038"/>
                    <a:pt x="1326" y="2044"/>
                    <a:pt x="1326" y="2044"/>
                  </a:cubicBezTo>
                  <a:cubicBezTo>
                    <a:pt x="1328" y="2040"/>
                    <a:pt x="1328" y="2040"/>
                    <a:pt x="1328" y="2040"/>
                  </a:cubicBezTo>
                  <a:cubicBezTo>
                    <a:pt x="1330" y="2036"/>
                    <a:pt x="1330" y="2036"/>
                    <a:pt x="1330" y="2036"/>
                  </a:cubicBezTo>
                  <a:cubicBezTo>
                    <a:pt x="1330" y="2036"/>
                    <a:pt x="1313" y="2030"/>
                    <a:pt x="1296" y="2024"/>
                  </a:cubicBezTo>
                  <a:cubicBezTo>
                    <a:pt x="1288" y="2021"/>
                    <a:pt x="1279" y="2018"/>
                    <a:pt x="1273" y="2016"/>
                  </a:cubicBezTo>
                  <a:cubicBezTo>
                    <a:pt x="1269" y="2015"/>
                    <a:pt x="1266" y="2014"/>
                    <a:pt x="1264" y="2013"/>
                  </a:cubicBezTo>
                  <a:cubicBezTo>
                    <a:pt x="1263" y="2013"/>
                    <a:pt x="1262" y="2012"/>
                    <a:pt x="1261" y="2012"/>
                  </a:cubicBezTo>
                  <a:cubicBezTo>
                    <a:pt x="1261" y="2012"/>
                    <a:pt x="1261" y="2012"/>
                    <a:pt x="1260" y="2012"/>
                  </a:cubicBezTo>
                  <a:cubicBezTo>
                    <a:pt x="1260" y="2012"/>
                    <a:pt x="1260" y="2012"/>
                    <a:pt x="1259" y="2012"/>
                  </a:cubicBezTo>
                  <a:cubicBezTo>
                    <a:pt x="1259" y="2012"/>
                    <a:pt x="1258" y="2012"/>
                    <a:pt x="1258" y="2012"/>
                  </a:cubicBezTo>
                  <a:cubicBezTo>
                    <a:pt x="1258" y="2012"/>
                    <a:pt x="1257" y="2012"/>
                    <a:pt x="1257" y="2012"/>
                  </a:cubicBezTo>
                  <a:cubicBezTo>
                    <a:pt x="1256" y="2012"/>
                    <a:pt x="1256" y="2013"/>
                    <a:pt x="1256" y="2014"/>
                  </a:cubicBezTo>
                  <a:cubicBezTo>
                    <a:pt x="1254" y="2015"/>
                    <a:pt x="1255" y="2018"/>
                    <a:pt x="1257" y="2019"/>
                  </a:cubicBezTo>
                  <a:cubicBezTo>
                    <a:pt x="1258" y="2020"/>
                    <a:pt x="1258" y="2020"/>
                    <a:pt x="1258" y="2020"/>
                  </a:cubicBezTo>
                  <a:cubicBezTo>
                    <a:pt x="1260" y="2017"/>
                    <a:pt x="1260" y="2017"/>
                    <a:pt x="1260" y="2017"/>
                  </a:cubicBezTo>
                  <a:cubicBezTo>
                    <a:pt x="1257" y="2015"/>
                    <a:pt x="1257" y="2015"/>
                    <a:pt x="1257" y="2015"/>
                  </a:cubicBezTo>
                  <a:cubicBezTo>
                    <a:pt x="1260" y="2017"/>
                    <a:pt x="1260" y="2017"/>
                    <a:pt x="1260" y="2017"/>
                  </a:cubicBezTo>
                  <a:cubicBezTo>
                    <a:pt x="1258" y="2014"/>
                    <a:pt x="1258" y="2014"/>
                    <a:pt x="1258" y="2014"/>
                  </a:cubicBezTo>
                  <a:cubicBezTo>
                    <a:pt x="1258" y="2014"/>
                    <a:pt x="1257" y="2014"/>
                    <a:pt x="1257" y="2015"/>
                  </a:cubicBezTo>
                  <a:cubicBezTo>
                    <a:pt x="1260" y="2017"/>
                    <a:pt x="1260" y="2017"/>
                    <a:pt x="1260" y="2017"/>
                  </a:cubicBezTo>
                  <a:cubicBezTo>
                    <a:pt x="1258" y="2014"/>
                    <a:pt x="1258" y="2014"/>
                    <a:pt x="1258" y="2014"/>
                  </a:cubicBezTo>
                  <a:cubicBezTo>
                    <a:pt x="1260" y="2016"/>
                    <a:pt x="1260" y="2016"/>
                    <a:pt x="1260" y="2016"/>
                  </a:cubicBezTo>
                  <a:cubicBezTo>
                    <a:pt x="1258" y="2014"/>
                    <a:pt x="1258" y="2014"/>
                    <a:pt x="1258" y="2014"/>
                  </a:cubicBezTo>
                  <a:cubicBezTo>
                    <a:pt x="1258" y="2014"/>
                    <a:pt x="1258" y="2014"/>
                    <a:pt x="1258" y="2014"/>
                  </a:cubicBezTo>
                  <a:cubicBezTo>
                    <a:pt x="1260" y="2016"/>
                    <a:pt x="1260" y="2016"/>
                    <a:pt x="1260" y="2016"/>
                  </a:cubicBezTo>
                  <a:cubicBezTo>
                    <a:pt x="1258" y="2014"/>
                    <a:pt x="1258" y="2014"/>
                    <a:pt x="1258" y="2014"/>
                  </a:cubicBezTo>
                  <a:cubicBezTo>
                    <a:pt x="1258" y="2014"/>
                    <a:pt x="1258" y="2014"/>
                    <a:pt x="1258" y="2014"/>
                  </a:cubicBezTo>
                  <a:cubicBezTo>
                    <a:pt x="1258" y="2014"/>
                    <a:pt x="1258" y="2014"/>
                    <a:pt x="1258" y="2014"/>
                  </a:cubicBezTo>
                  <a:cubicBezTo>
                    <a:pt x="1258" y="2014"/>
                    <a:pt x="1258" y="2014"/>
                    <a:pt x="1258" y="2014"/>
                  </a:cubicBezTo>
                  <a:cubicBezTo>
                    <a:pt x="1258" y="2014"/>
                    <a:pt x="1258" y="2014"/>
                    <a:pt x="1258" y="2014"/>
                  </a:cubicBezTo>
                  <a:cubicBezTo>
                    <a:pt x="1258" y="2014"/>
                    <a:pt x="1258" y="2014"/>
                    <a:pt x="1258" y="2014"/>
                  </a:cubicBezTo>
                  <a:cubicBezTo>
                    <a:pt x="1258" y="2014"/>
                    <a:pt x="1257" y="2014"/>
                    <a:pt x="1256" y="2015"/>
                  </a:cubicBezTo>
                  <a:cubicBezTo>
                    <a:pt x="1254" y="2016"/>
                    <a:pt x="1252" y="2017"/>
                    <a:pt x="1250" y="2018"/>
                  </a:cubicBezTo>
                  <a:cubicBezTo>
                    <a:pt x="1249" y="2019"/>
                    <a:pt x="1248" y="2019"/>
                    <a:pt x="1247" y="2020"/>
                  </a:cubicBezTo>
                  <a:cubicBezTo>
                    <a:pt x="1247" y="2020"/>
                    <a:pt x="1247" y="2020"/>
                    <a:pt x="1247" y="2020"/>
                  </a:cubicBezTo>
                  <a:cubicBezTo>
                    <a:pt x="1246" y="2021"/>
                    <a:pt x="1246" y="2021"/>
                    <a:pt x="1246" y="2021"/>
                  </a:cubicBezTo>
                  <a:cubicBezTo>
                    <a:pt x="1246" y="2021"/>
                    <a:pt x="1246" y="2021"/>
                    <a:pt x="1246" y="2021"/>
                  </a:cubicBezTo>
                  <a:cubicBezTo>
                    <a:pt x="1246" y="2021"/>
                    <a:pt x="1246" y="2021"/>
                    <a:pt x="1246" y="2021"/>
                  </a:cubicBezTo>
                  <a:cubicBezTo>
                    <a:pt x="1246" y="2021"/>
                    <a:pt x="1246" y="2021"/>
                    <a:pt x="1245" y="2022"/>
                  </a:cubicBezTo>
                  <a:cubicBezTo>
                    <a:pt x="1245" y="2023"/>
                    <a:pt x="1244" y="2024"/>
                    <a:pt x="1245" y="2025"/>
                  </a:cubicBezTo>
                  <a:cubicBezTo>
                    <a:pt x="1245" y="2026"/>
                    <a:pt x="1246" y="2027"/>
                    <a:pt x="1246" y="2027"/>
                  </a:cubicBezTo>
                  <a:cubicBezTo>
                    <a:pt x="1248" y="2028"/>
                    <a:pt x="1248" y="2028"/>
                    <a:pt x="1248" y="2028"/>
                  </a:cubicBezTo>
                  <a:cubicBezTo>
                    <a:pt x="1250" y="2025"/>
                    <a:pt x="1250" y="2025"/>
                    <a:pt x="1250" y="2025"/>
                  </a:cubicBezTo>
                  <a:cubicBezTo>
                    <a:pt x="1248" y="2022"/>
                    <a:pt x="1248" y="2022"/>
                    <a:pt x="1248" y="2022"/>
                  </a:cubicBezTo>
                  <a:cubicBezTo>
                    <a:pt x="1236" y="2029"/>
                    <a:pt x="1236" y="2029"/>
                    <a:pt x="1236" y="2029"/>
                  </a:cubicBezTo>
                  <a:cubicBezTo>
                    <a:pt x="1235" y="2030"/>
                    <a:pt x="1234" y="2031"/>
                    <a:pt x="1234" y="2033"/>
                  </a:cubicBezTo>
                  <a:cubicBezTo>
                    <a:pt x="1234" y="2034"/>
                    <a:pt x="1235" y="2035"/>
                    <a:pt x="1236" y="2036"/>
                  </a:cubicBezTo>
                  <a:cubicBezTo>
                    <a:pt x="1239" y="2038"/>
                    <a:pt x="1239" y="2038"/>
                    <a:pt x="1239" y="2038"/>
                  </a:cubicBezTo>
                  <a:cubicBezTo>
                    <a:pt x="1242" y="2035"/>
                    <a:pt x="1242" y="2035"/>
                    <a:pt x="1242" y="2035"/>
                  </a:cubicBezTo>
                  <a:cubicBezTo>
                    <a:pt x="1240" y="2031"/>
                    <a:pt x="1240" y="2031"/>
                    <a:pt x="1240" y="2031"/>
                  </a:cubicBezTo>
                  <a:cubicBezTo>
                    <a:pt x="1220" y="2038"/>
                    <a:pt x="1220" y="2038"/>
                    <a:pt x="1220" y="2038"/>
                  </a:cubicBezTo>
                  <a:cubicBezTo>
                    <a:pt x="1219" y="2039"/>
                    <a:pt x="1217" y="2040"/>
                    <a:pt x="1217" y="2042"/>
                  </a:cubicBezTo>
                  <a:cubicBezTo>
                    <a:pt x="1217" y="2043"/>
                    <a:pt x="1218" y="2045"/>
                    <a:pt x="1219" y="2046"/>
                  </a:cubicBezTo>
                  <a:cubicBezTo>
                    <a:pt x="1227" y="2050"/>
                    <a:pt x="1227" y="2050"/>
                    <a:pt x="1227" y="2050"/>
                  </a:cubicBezTo>
                  <a:cubicBezTo>
                    <a:pt x="1229" y="2047"/>
                    <a:pt x="1229" y="2047"/>
                    <a:pt x="1229" y="2047"/>
                  </a:cubicBezTo>
                  <a:cubicBezTo>
                    <a:pt x="1227" y="2043"/>
                    <a:pt x="1227" y="2043"/>
                    <a:pt x="1227" y="2043"/>
                  </a:cubicBezTo>
                  <a:cubicBezTo>
                    <a:pt x="1227" y="2043"/>
                    <a:pt x="1223" y="2045"/>
                    <a:pt x="1218" y="2046"/>
                  </a:cubicBezTo>
                  <a:cubicBezTo>
                    <a:pt x="1216" y="2047"/>
                    <a:pt x="1214" y="2048"/>
                    <a:pt x="1212" y="2049"/>
                  </a:cubicBezTo>
                  <a:cubicBezTo>
                    <a:pt x="1212" y="2049"/>
                    <a:pt x="1211" y="2050"/>
                    <a:pt x="1210" y="2050"/>
                  </a:cubicBezTo>
                  <a:cubicBezTo>
                    <a:pt x="1209" y="2050"/>
                    <a:pt x="1209" y="2050"/>
                    <a:pt x="1209" y="2050"/>
                  </a:cubicBezTo>
                  <a:cubicBezTo>
                    <a:pt x="1209" y="2051"/>
                    <a:pt x="1209" y="2051"/>
                    <a:pt x="1209" y="2051"/>
                  </a:cubicBezTo>
                  <a:cubicBezTo>
                    <a:pt x="1208" y="2051"/>
                    <a:pt x="1208" y="2051"/>
                    <a:pt x="1208" y="2051"/>
                  </a:cubicBezTo>
                  <a:cubicBezTo>
                    <a:pt x="1208" y="2051"/>
                    <a:pt x="1208" y="2051"/>
                    <a:pt x="1208" y="2052"/>
                  </a:cubicBezTo>
                  <a:cubicBezTo>
                    <a:pt x="1207" y="2053"/>
                    <a:pt x="1207" y="2054"/>
                    <a:pt x="1207" y="2055"/>
                  </a:cubicBezTo>
                  <a:cubicBezTo>
                    <a:pt x="1207" y="2056"/>
                    <a:pt x="1208" y="2057"/>
                    <a:pt x="1209" y="2057"/>
                  </a:cubicBezTo>
                  <a:cubicBezTo>
                    <a:pt x="1210" y="2058"/>
                    <a:pt x="1210" y="2058"/>
                    <a:pt x="1210" y="2058"/>
                  </a:cubicBezTo>
                  <a:cubicBezTo>
                    <a:pt x="1213" y="2055"/>
                    <a:pt x="1213" y="2055"/>
                    <a:pt x="1213" y="2055"/>
                  </a:cubicBezTo>
                  <a:cubicBezTo>
                    <a:pt x="1211" y="2051"/>
                    <a:pt x="1211" y="2051"/>
                    <a:pt x="1211" y="2051"/>
                  </a:cubicBezTo>
                  <a:cubicBezTo>
                    <a:pt x="1195" y="2058"/>
                    <a:pt x="1195" y="2058"/>
                    <a:pt x="1195" y="2058"/>
                  </a:cubicBezTo>
                  <a:cubicBezTo>
                    <a:pt x="1193" y="2058"/>
                    <a:pt x="1192" y="2059"/>
                    <a:pt x="1192" y="2061"/>
                  </a:cubicBezTo>
                  <a:cubicBezTo>
                    <a:pt x="1192" y="2062"/>
                    <a:pt x="1193" y="2064"/>
                    <a:pt x="1194" y="2065"/>
                  </a:cubicBezTo>
                  <a:cubicBezTo>
                    <a:pt x="1197" y="2066"/>
                    <a:pt x="1197" y="2066"/>
                    <a:pt x="1197" y="2066"/>
                  </a:cubicBezTo>
                  <a:cubicBezTo>
                    <a:pt x="1199" y="2063"/>
                    <a:pt x="1199" y="2063"/>
                    <a:pt x="1199" y="2063"/>
                  </a:cubicBezTo>
                  <a:cubicBezTo>
                    <a:pt x="1196" y="2060"/>
                    <a:pt x="1196" y="2060"/>
                    <a:pt x="1196" y="2060"/>
                  </a:cubicBezTo>
                  <a:cubicBezTo>
                    <a:pt x="1183" y="2071"/>
                    <a:pt x="1183" y="2071"/>
                    <a:pt x="1183" y="2071"/>
                  </a:cubicBezTo>
                  <a:cubicBezTo>
                    <a:pt x="1182" y="2072"/>
                    <a:pt x="1181" y="2074"/>
                    <a:pt x="1181" y="2075"/>
                  </a:cubicBezTo>
                  <a:cubicBezTo>
                    <a:pt x="1181" y="2076"/>
                    <a:pt x="1182" y="2077"/>
                    <a:pt x="1183" y="2078"/>
                  </a:cubicBezTo>
                  <a:cubicBezTo>
                    <a:pt x="1185" y="2079"/>
                    <a:pt x="1185" y="2079"/>
                    <a:pt x="1185" y="2079"/>
                  </a:cubicBezTo>
                  <a:cubicBezTo>
                    <a:pt x="1187" y="2075"/>
                    <a:pt x="1187" y="2075"/>
                    <a:pt x="1187" y="2075"/>
                  </a:cubicBezTo>
                  <a:cubicBezTo>
                    <a:pt x="1185" y="2072"/>
                    <a:pt x="1185" y="2072"/>
                    <a:pt x="1185" y="2072"/>
                  </a:cubicBezTo>
                  <a:cubicBezTo>
                    <a:pt x="1172" y="2080"/>
                    <a:pt x="1172" y="2080"/>
                    <a:pt x="1172" y="2080"/>
                  </a:cubicBezTo>
                  <a:cubicBezTo>
                    <a:pt x="1171" y="2081"/>
                    <a:pt x="1170" y="2082"/>
                    <a:pt x="1170" y="2083"/>
                  </a:cubicBezTo>
                  <a:cubicBezTo>
                    <a:pt x="1170" y="2085"/>
                    <a:pt x="1171" y="2086"/>
                    <a:pt x="1172" y="2087"/>
                  </a:cubicBezTo>
                  <a:cubicBezTo>
                    <a:pt x="1174" y="2088"/>
                    <a:pt x="1174" y="2088"/>
                    <a:pt x="1174" y="2088"/>
                  </a:cubicBezTo>
                  <a:cubicBezTo>
                    <a:pt x="1176" y="2084"/>
                    <a:pt x="1176" y="2084"/>
                    <a:pt x="1176" y="2084"/>
                  </a:cubicBezTo>
                  <a:cubicBezTo>
                    <a:pt x="1174" y="2081"/>
                    <a:pt x="1174" y="2081"/>
                    <a:pt x="1174" y="2081"/>
                  </a:cubicBezTo>
                  <a:cubicBezTo>
                    <a:pt x="1158" y="2090"/>
                    <a:pt x="1158" y="2090"/>
                    <a:pt x="1158" y="2090"/>
                  </a:cubicBezTo>
                  <a:cubicBezTo>
                    <a:pt x="1157" y="2091"/>
                    <a:pt x="1156" y="2092"/>
                    <a:pt x="1156" y="2094"/>
                  </a:cubicBezTo>
                  <a:cubicBezTo>
                    <a:pt x="1156" y="2095"/>
                    <a:pt x="1156" y="2096"/>
                    <a:pt x="1158" y="2097"/>
                  </a:cubicBezTo>
                  <a:cubicBezTo>
                    <a:pt x="1163" y="2101"/>
                    <a:pt x="1163" y="2101"/>
                    <a:pt x="1163" y="2101"/>
                  </a:cubicBezTo>
                  <a:cubicBezTo>
                    <a:pt x="1165" y="2097"/>
                    <a:pt x="1165" y="2097"/>
                    <a:pt x="1165" y="2097"/>
                  </a:cubicBezTo>
                  <a:cubicBezTo>
                    <a:pt x="1165" y="2093"/>
                    <a:pt x="1165" y="2093"/>
                    <a:pt x="1165" y="2093"/>
                  </a:cubicBezTo>
                  <a:cubicBezTo>
                    <a:pt x="1146" y="2097"/>
                    <a:pt x="1146" y="2097"/>
                    <a:pt x="1146" y="2097"/>
                  </a:cubicBezTo>
                  <a:cubicBezTo>
                    <a:pt x="1145" y="2097"/>
                    <a:pt x="1143" y="2099"/>
                    <a:pt x="1143" y="2100"/>
                  </a:cubicBezTo>
                  <a:cubicBezTo>
                    <a:pt x="1143" y="2102"/>
                    <a:pt x="1144" y="2104"/>
                    <a:pt x="1145" y="2104"/>
                  </a:cubicBezTo>
                  <a:cubicBezTo>
                    <a:pt x="1148" y="2106"/>
                    <a:pt x="1148" y="2106"/>
                    <a:pt x="1148" y="2106"/>
                  </a:cubicBezTo>
                  <a:cubicBezTo>
                    <a:pt x="1150" y="2103"/>
                    <a:pt x="1150" y="2103"/>
                    <a:pt x="1150" y="2103"/>
                  </a:cubicBezTo>
                  <a:cubicBezTo>
                    <a:pt x="1147" y="2101"/>
                    <a:pt x="1147" y="2101"/>
                    <a:pt x="1147" y="2101"/>
                  </a:cubicBezTo>
                  <a:cubicBezTo>
                    <a:pt x="1149" y="2102"/>
                    <a:pt x="1149" y="2102"/>
                    <a:pt x="1149" y="2102"/>
                  </a:cubicBezTo>
                  <a:cubicBezTo>
                    <a:pt x="1147" y="2100"/>
                    <a:pt x="1147" y="2100"/>
                    <a:pt x="1147" y="2100"/>
                  </a:cubicBezTo>
                  <a:cubicBezTo>
                    <a:pt x="1147" y="2101"/>
                    <a:pt x="1147" y="2101"/>
                    <a:pt x="1147" y="2101"/>
                  </a:cubicBezTo>
                  <a:cubicBezTo>
                    <a:pt x="1149" y="2102"/>
                    <a:pt x="1149" y="2102"/>
                    <a:pt x="1149" y="2102"/>
                  </a:cubicBezTo>
                  <a:cubicBezTo>
                    <a:pt x="1147" y="2100"/>
                    <a:pt x="1147" y="2100"/>
                    <a:pt x="1147" y="2100"/>
                  </a:cubicBezTo>
                  <a:cubicBezTo>
                    <a:pt x="1146" y="2101"/>
                    <a:pt x="1146" y="2101"/>
                    <a:pt x="1146" y="2101"/>
                  </a:cubicBezTo>
                  <a:cubicBezTo>
                    <a:pt x="1145" y="2102"/>
                    <a:pt x="1143" y="2105"/>
                    <a:pt x="1141" y="2107"/>
                  </a:cubicBezTo>
                  <a:cubicBezTo>
                    <a:pt x="1139" y="2109"/>
                    <a:pt x="1137" y="2111"/>
                    <a:pt x="1137" y="2111"/>
                  </a:cubicBezTo>
                  <a:cubicBezTo>
                    <a:pt x="1137" y="2112"/>
                    <a:pt x="1136" y="2113"/>
                    <a:pt x="1137" y="2115"/>
                  </a:cubicBezTo>
                  <a:cubicBezTo>
                    <a:pt x="1137" y="2116"/>
                    <a:pt x="1137" y="2117"/>
                    <a:pt x="1138" y="2117"/>
                  </a:cubicBezTo>
                  <a:cubicBezTo>
                    <a:pt x="1140" y="2119"/>
                    <a:pt x="1140" y="2119"/>
                    <a:pt x="1140" y="2119"/>
                  </a:cubicBezTo>
                  <a:cubicBezTo>
                    <a:pt x="1142" y="2115"/>
                    <a:pt x="1142" y="2115"/>
                    <a:pt x="1142" y="2115"/>
                  </a:cubicBezTo>
                  <a:cubicBezTo>
                    <a:pt x="1141" y="2111"/>
                    <a:pt x="1141" y="2111"/>
                    <a:pt x="1141" y="2111"/>
                  </a:cubicBezTo>
                  <a:cubicBezTo>
                    <a:pt x="1127" y="2115"/>
                    <a:pt x="1127" y="2115"/>
                    <a:pt x="1127" y="2115"/>
                  </a:cubicBezTo>
                  <a:cubicBezTo>
                    <a:pt x="1126" y="2116"/>
                    <a:pt x="1125" y="2117"/>
                    <a:pt x="1125" y="2119"/>
                  </a:cubicBezTo>
                  <a:cubicBezTo>
                    <a:pt x="1124" y="2120"/>
                    <a:pt x="1125" y="2122"/>
                    <a:pt x="1126" y="2122"/>
                  </a:cubicBezTo>
                  <a:cubicBezTo>
                    <a:pt x="1127" y="2123"/>
                    <a:pt x="1127" y="2123"/>
                    <a:pt x="1127" y="2123"/>
                  </a:cubicBezTo>
                  <a:cubicBezTo>
                    <a:pt x="1129" y="2119"/>
                    <a:pt x="1129" y="2119"/>
                    <a:pt x="1129" y="2119"/>
                  </a:cubicBezTo>
                  <a:cubicBezTo>
                    <a:pt x="1126" y="2117"/>
                    <a:pt x="1126" y="2117"/>
                    <a:pt x="1126" y="2117"/>
                  </a:cubicBezTo>
                  <a:cubicBezTo>
                    <a:pt x="1114" y="2129"/>
                    <a:pt x="1114" y="2129"/>
                    <a:pt x="1114" y="2129"/>
                  </a:cubicBezTo>
                  <a:cubicBezTo>
                    <a:pt x="1113" y="2130"/>
                    <a:pt x="1113" y="2131"/>
                    <a:pt x="1113" y="2132"/>
                  </a:cubicBezTo>
                  <a:cubicBezTo>
                    <a:pt x="1113" y="2133"/>
                    <a:pt x="1114" y="2134"/>
                    <a:pt x="1115" y="2135"/>
                  </a:cubicBezTo>
                  <a:cubicBezTo>
                    <a:pt x="1115" y="2135"/>
                    <a:pt x="1115" y="2135"/>
                    <a:pt x="1115" y="2135"/>
                  </a:cubicBezTo>
                  <a:cubicBezTo>
                    <a:pt x="1117" y="2132"/>
                    <a:pt x="1117" y="2132"/>
                    <a:pt x="1117" y="2132"/>
                  </a:cubicBezTo>
                  <a:cubicBezTo>
                    <a:pt x="1115" y="2128"/>
                    <a:pt x="1115" y="2128"/>
                    <a:pt x="1115" y="2128"/>
                  </a:cubicBezTo>
                  <a:cubicBezTo>
                    <a:pt x="1101" y="2134"/>
                    <a:pt x="1101" y="2134"/>
                    <a:pt x="1101" y="2134"/>
                  </a:cubicBezTo>
                  <a:cubicBezTo>
                    <a:pt x="1100" y="2134"/>
                    <a:pt x="1099" y="2136"/>
                    <a:pt x="1099" y="2137"/>
                  </a:cubicBezTo>
                  <a:cubicBezTo>
                    <a:pt x="1099" y="2139"/>
                    <a:pt x="1100" y="2140"/>
                    <a:pt x="1101" y="2141"/>
                  </a:cubicBezTo>
                  <a:cubicBezTo>
                    <a:pt x="1104" y="2143"/>
                    <a:pt x="1104" y="2143"/>
                    <a:pt x="1104" y="2143"/>
                  </a:cubicBezTo>
                  <a:cubicBezTo>
                    <a:pt x="1106" y="2139"/>
                    <a:pt x="1106" y="2139"/>
                    <a:pt x="1106" y="2139"/>
                  </a:cubicBezTo>
                  <a:cubicBezTo>
                    <a:pt x="1104" y="2136"/>
                    <a:pt x="1104" y="2136"/>
                    <a:pt x="1104" y="2136"/>
                  </a:cubicBezTo>
                  <a:cubicBezTo>
                    <a:pt x="1089" y="2147"/>
                    <a:pt x="1089" y="2147"/>
                    <a:pt x="1089" y="2147"/>
                  </a:cubicBezTo>
                  <a:cubicBezTo>
                    <a:pt x="1088" y="2147"/>
                    <a:pt x="1087" y="2149"/>
                    <a:pt x="1087" y="2150"/>
                  </a:cubicBezTo>
                  <a:cubicBezTo>
                    <a:pt x="1087" y="2151"/>
                    <a:pt x="1088" y="2152"/>
                    <a:pt x="1089" y="2153"/>
                  </a:cubicBezTo>
                  <a:cubicBezTo>
                    <a:pt x="1094" y="2156"/>
                    <a:pt x="1094" y="2156"/>
                    <a:pt x="1094" y="2156"/>
                  </a:cubicBezTo>
                  <a:cubicBezTo>
                    <a:pt x="1096" y="2153"/>
                    <a:pt x="1096" y="2153"/>
                    <a:pt x="1096" y="2153"/>
                  </a:cubicBezTo>
                  <a:cubicBezTo>
                    <a:pt x="1095" y="2149"/>
                    <a:pt x="1095" y="2149"/>
                    <a:pt x="1095" y="2149"/>
                  </a:cubicBezTo>
                  <a:cubicBezTo>
                    <a:pt x="1076" y="2155"/>
                    <a:pt x="1076" y="2155"/>
                    <a:pt x="1076" y="2155"/>
                  </a:cubicBezTo>
                  <a:cubicBezTo>
                    <a:pt x="1074" y="2155"/>
                    <a:pt x="1073" y="2156"/>
                    <a:pt x="1073" y="2158"/>
                  </a:cubicBezTo>
                  <a:cubicBezTo>
                    <a:pt x="1073" y="2160"/>
                    <a:pt x="1073" y="2161"/>
                    <a:pt x="1075" y="2162"/>
                  </a:cubicBezTo>
                  <a:cubicBezTo>
                    <a:pt x="1079" y="2165"/>
                    <a:pt x="1079" y="2165"/>
                    <a:pt x="1079" y="2165"/>
                  </a:cubicBezTo>
                  <a:cubicBezTo>
                    <a:pt x="1082" y="2162"/>
                    <a:pt x="1082" y="2162"/>
                    <a:pt x="1082" y="2162"/>
                  </a:cubicBezTo>
                  <a:cubicBezTo>
                    <a:pt x="1080" y="2158"/>
                    <a:pt x="1080" y="2158"/>
                    <a:pt x="1080" y="2158"/>
                  </a:cubicBezTo>
                  <a:cubicBezTo>
                    <a:pt x="1066" y="2166"/>
                    <a:pt x="1066" y="2166"/>
                    <a:pt x="1066" y="2166"/>
                  </a:cubicBezTo>
                  <a:cubicBezTo>
                    <a:pt x="1065" y="2167"/>
                    <a:pt x="1064" y="2168"/>
                    <a:pt x="1064" y="2170"/>
                  </a:cubicBezTo>
                  <a:cubicBezTo>
                    <a:pt x="1064" y="2171"/>
                    <a:pt x="1065" y="2172"/>
                    <a:pt x="1066" y="2173"/>
                  </a:cubicBezTo>
                  <a:cubicBezTo>
                    <a:pt x="1067" y="2174"/>
                    <a:pt x="1067" y="2174"/>
                    <a:pt x="1067" y="2174"/>
                  </a:cubicBezTo>
                  <a:cubicBezTo>
                    <a:pt x="1070" y="2171"/>
                    <a:pt x="1070" y="2171"/>
                    <a:pt x="1070" y="2171"/>
                  </a:cubicBezTo>
                  <a:cubicBezTo>
                    <a:pt x="1066" y="2169"/>
                    <a:pt x="1066" y="2169"/>
                    <a:pt x="1066" y="2169"/>
                  </a:cubicBezTo>
                  <a:cubicBezTo>
                    <a:pt x="1070" y="2171"/>
                    <a:pt x="1070" y="2171"/>
                    <a:pt x="1070" y="2171"/>
                  </a:cubicBezTo>
                  <a:cubicBezTo>
                    <a:pt x="1067" y="2168"/>
                    <a:pt x="1067" y="2168"/>
                    <a:pt x="1067" y="2168"/>
                  </a:cubicBezTo>
                  <a:cubicBezTo>
                    <a:pt x="1067" y="2168"/>
                    <a:pt x="1067" y="2168"/>
                    <a:pt x="1066" y="2169"/>
                  </a:cubicBezTo>
                  <a:cubicBezTo>
                    <a:pt x="1070" y="2171"/>
                    <a:pt x="1070" y="2171"/>
                    <a:pt x="1070" y="2171"/>
                  </a:cubicBezTo>
                  <a:cubicBezTo>
                    <a:pt x="1067" y="2168"/>
                    <a:pt x="1067" y="2168"/>
                    <a:pt x="1067" y="2168"/>
                  </a:cubicBezTo>
                  <a:cubicBezTo>
                    <a:pt x="1069" y="2171"/>
                    <a:pt x="1069" y="2171"/>
                    <a:pt x="1069" y="2171"/>
                  </a:cubicBezTo>
                  <a:cubicBezTo>
                    <a:pt x="1067" y="2168"/>
                    <a:pt x="1067" y="2168"/>
                    <a:pt x="1067" y="2168"/>
                  </a:cubicBezTo>
                  <a:cubicBezTo>
                    <a:pt x="1067" y="2168"/>
                    <a:pt x="1067" y="2168"/>
                    <a:pt x="1067" y="2168"/>
                  </a:cubicBezTo>
                  <a:cubicBezTo>
                    <a:pt x="1069" y="2171"/>
                    <a:pt x="1069" y="2171"/>
                    <a:pt x="1069" y="2171"/>
                  </a:cubicBezTo>
                  <a:cubicBezTo>
                    <a:pt x="1067" y="2168"/>
                    <a:pt x="1067" y="2168"/>
                    <a:pt x="1067" y="2168"/>
                  </a:cubicBezTo>
                  <a:cubicBezTo>
                    <a:pt x="1069" y="2170"/>
                    <a:pt x="1069" y="2170"/>
                    <a:pt x="1069" y="2170"/>
                  </a:cubicBezTo>
                  <a:cubicBezTo>
                    <a:pt x="1067" y="2167"/>
                    <a:pt x="1067" y="2167"/>
                    <a:pt x="1067" y="2167"/>
                  </a:cubicBezTo>
                  <a:cubicBezTo>
                    <a:pt x="1067" y="2168"/>
                    <a:pt x="1067" y="2168"/>
                    <a:pt x="1067" y="2168"/>
                  </a:cubicBezTo>
                  <a:cubicBezTo>
                    <a:pt x="1069" y="2170"/>
                    <a:pt x="1069" y="2170"/>
                    <a:pt x="1069" y="2170"/>
                  </a:cubicBezTo>
                  <a:cubicBezTo>
                    <a:pt x="1067" y="2167"/>
                    <a:pt x="1067" y="2167"/>
                    <a:pt x="1067" y="2167"/>
                  </a:cubicBezTo>
                  <a:cubicBezTo>
                    <a:pt x="1067" y="2167"/>
                    <a:pt x="1067" y="2167"/>
                    <a:pt x="1067" y="2167"/>
                  </a:cubicBezTo>
                  <a:cubicBezTo>
                    <a:pt x="1067" y="2168"/>
                    <a:pt x="1066" y="2168"/>
                    <a:pt x="1064" y="2169"/>
                  </a:cubicBezTo>
                  <a:cubicBezTo>
                    <a:pt x="1062" y="2171"/>
                    <a:pt x="1059" y="2173"/>
                    <a:pt x="1057" y="2174"/>
                  </a:cubicBezTo>
                  <a:cubicBezTo>
                    <a:pt x="1056" y="2175"/>
                    <a:pt x="1055" y="2176"/>
                    <a:pt x="1054" y="2176"/>
                  </a:cubicBezTo>
                  <a:cubicBezTo>
                    <a:pt x="1053" y="2177"/>
                    <a:pt x="1053" y="2177"/>
                    <a:pt x="1053" y="2177"/>
                  </a:cubicBezTo>
                  <a:cubicBezTo>
                    <a:pt x="1052" y="2178"/>
                    <a:pt x="1052" y="2178"/>
                    <a:pt x="1052" y="2178"/>
                  </a:cubicBezTo>
                  <a:cubicBezTo>
                    <a:pt x="1052" y="2178"/>
                    <a:pt x="1052" y="2178"/>
                    <a:pt x="1052" y="2178"/>
                  </a:cubicBezTo>
                  <a:cubicBezTo>
                    <a:pt x="1052" y="2178"/>
                    <a:pt x="1052" y="2178"/>
                    <a:pt x="1051" y="2179"/>
                  </a:cubicBezTo>
                  <a:cubicBezTo>
                    <a:pt x="1050" y="2181"/>
                    <a:pt x="1051" y="2183"/>
                    <a:pt x="1053" y="2184"/>
                  </a:cubicBezTo>
                  <a:cubicBezTo>
                    <a:pt x="1054" y="2185"/>
                    <a:pt x="1054" y="2185"/>
                    <a:pt x="1054" y="2185"/>
                  </a:cubicBezTo>
                  <a:cubicBezTo>
                    <a:pt x="1056" y="2182"/>
                    <a:pt x="1056" y="2182"/>
                    <a:pt x="1056" y="2182"/>
                  </a:cubicBezTo>
                  <a:cubicBezTo>
                    <a:pt x="1054" y="2178"/>
                    <a:pt x="1054" y="2178"/>
                    <a:pt x="1054" y="2178"/>
                  </a:cubicBezTo>
                  <a:cubicBezTo>
                    <a:pt x="1043" y="2185"/>
                    <a:pt x="1043" y="2185"/>
                    <a:pt x="1043" y="2185"/>
                  </a:cubicBezTo>
                  <a:cubicBezTo>
                    <a:pt x="1042" y="2186"/>
                    <a:pt x="1041" y="2187"/>
                    <a:pt x="1041" y="2188"/>
                  </a:cubicBezTo>
                  <a:cubicBezTo>
                    <a:pt x="1041" y="2190"/>
                    <a:pt x="1042" y="2191"/>
                    <a:pt x="1043" y="2192"/>
                  </a:cubicBezTo>
                  <a:cubicBezTo>
                    <a:pt x="1047" y="2194"/>
                    <a:pt x="1047" y="2194"/>
                    <a:pt x="1047" y="2194"/>
                  </a:cubicBezTo>
                  <a:cubicBezTo>
                    <a:pt x="1049" y="2191"/>
                    <a:pt x="1049" y="2191"/>
                    <a:pt x="1049" y="2191"/>
                  </a:cubicBezTo>
                  <a:cubicBezTo>
                    <a:pt x="1048" y="2187"/>
                    <a:pt x="1048" y="2187"/>
                    <a:pt x="1048" y="2187"/>
                  </a:cubicBezTo>
                  <a:cubicBezTo>
                    <a:pt x="1033" y="2190"/>
                    <a:pt x="1033" y="2190"/>
                    <a:pt x="1033" y="2190"/>
                  </a:cubicBezTo>
                  <a:cubicBezTo>
                    <a:pt x="1032" y="2191"/>
                    <a:pt x="1030" y="2192"/>
                    <a:pt x="1030" y="2193"/>
                  </a:cubicBezTo>
                  <a:cubicBezTo>
                    <a:pt x="1030" y="2195"/>
                    <a:pt x="1031" y="2197"/>
                    <a:pt x="1032" y="2198"/>
                  </a:cubicBezTo>
                  <a:cubicBezTo>
                    <a:pt x="1037" y="2201"/>
                    <a:pt x="1037" y="2201"/>
                    <a:pt x="1037" y="2201"/>
                  </a:cubicBezTo>
                  <a:cubicBezTo>
                    <a:pt x="1040" y="2198"/>
                    <a:pt x="1040" y="2198"/>
                    <a:pt x="1040" y="2198"/>
                  </a:cubicBezTo>
                  <a:cubicBezTo>
                    <a:pt x="1038" y="2194"/>
                    <a:pt x="1038" y="2194"/>
                    <a:pt x="1038" y="2194"/>
                  </a:cubicBezTo>
                  <a:cubicBezTo>
                    <a:pt x="1026" y="2199"/>
                    <a:pt x="1026" y="2199"/>
                    <a:pt x="1026" y="2199"/>
                  </a:cubicBezTo>
                  <a:cubicBezTo>
                    <a:pt x="1025" y="2200"/>
                    <a:pt x="1024" y="2201"/>
                    <a:pt x="1024" y="2202"/>
                  </a:cubicBezTo>
                  <a:cubicBezTo>
                    <a:pt x="1024" y="2204"/>
                    <a:pt x="1024" y="2205"/>
                    <a:pt x="1026" y="2206"/>
                  </a:cubicBezTo>
                  <a:cubicBezTo>
                    <a:pt x="1029" y="2208"/>
                    <a:pt x="1029" y="2208"/>
                    <a:pt x="1029" y="2208"/>
                  </a:cubicBezTo>
                  <a:cubicBezTo>
                    <a:pt x="1031" y="2205"/>
                    <a:pt x="1031" y="2205"/>
                    <a:pt x="1031" y="2205"/>
                  </a:cubicBezTo>
                  <a:cubicBezTo>
                    <a:pt x="1028" y="2203"/>
                    <a:pt x="1028" y="2203"/>
                    <a:pt x="1028" y="2203"/>
                  </a:cubicBezTo>
                  <a:cubicBezTo>
                    <a:pt x="1031" y="2205"/>
                    <a:pt x="1031" y="2205"/>
                    <a:pt x="1031" y="2205"/>
                  </a:cubicBezTo>
                  <a:cubicBezTo>
                    <a:pt x="1029" y="2202"/>
                    <a:pt x="1029" y="2202"/>
                    <a:pt x="1029" y="2202"/>
                  </a:cubicBezTo>
                  <a:cubicBezTo>
                    <a:pt x="1029" y="2202"/>
                    <a:pt x="1028" y="2202"/>
                    <a:pt x="1028" y="2203"/>
                  </a:cubicBezTo>
                  <a:cubicBezTo>
                    <a:pt x="1031" y="2205"/>
                    <a:pt x="1031" y="2205"/>
                    <a:pt x="1031" y="2205"/>
                  </a:cubicBezTo>
                  <a:cubicBezTo>
                    <a:pt x="1029" y="2202"/>
                    <a:pt x="1029" y="2202"/>
                    <a:pt x="1029" y="2202"/>
                  </a:cubicBezTo>
                  <a:cubicBezTo>
                    <a:pt x="1031" y="2204"/>
                    <a:pt x="1031" y="2204"/>
                    <a:pt x="1031" y="2204"/>
                  </a:cubicBezTo>
                  <a:cubicBezTo>
                    <a:pt x="1029" y="2201"/>
                    <a:pt x="1029" y="2201"/>
                    <a:pt x="1029" y="2201"/>
                  </a:cubicBezTo>
                  <a:cubicBezTo>
                    <a:pt x="1029" y="2201"/>
                    <a:pt x="1029" y="2201"/>
                    <a:pt x="1029" y="2202"/>
                  </a:cubicBezTo>
                  <a:cubicBezTo>
                    <a:pt x="1031" y="2204"/>
                    <a:pt x="1031" y="2204"/>
                    <a:pt x="1031" y="2204"/>
                  </a:cubicBezTo>
                  <a:cubicBezTo>
                    <a:pt x="1029" y="2201"/>
                    <a:pt x="1029" y="2201"/>
                    <a:pt x="1029" y="2201"/>
                  </a:cubicBezTo>
                  <a:cubicBezTo>
                    <a:pt x="1030" y="2203"/>
                    <a:pt x="1030" y="2203"/>
                    <a:pt x="1030" y="2203"/>
                  </a:cubicBezTo>
                  <a:cubicBezTo>
                    <a:pt x="1029" y="2201"/>
                    <a:pt x="1029" y="2201"/>
                    <a:pt x="1029" y="2201"/>
                  </a:cubicBezTo>
                  <a:cubicBezTo>
                    <a:pt x="1029" y="2201"/>
                    <a:pt x="1029" y="2201"/>
                    <a:pt x="1029" y="2201"/>
                  </a:cubicBezTo>
                  <a:cubicBezTo>
                    <a:pt x="1030" y="2203"/>
                    <a:pt x="1030" y="2203"/>
                    <a:pt x="1030" y="2203"/>
                  </a:cubicBezTo>
                  <a:cubicBezTo>
                    <a:pt x="1029" y="2201"/>
                    <a:pt x="1029" y="2201"/>
                    <a:pt x="1029" y="2201"/>
                  </a:cubicBezTo>
                  <a:cubicBezTo>
                    <a:pt x="1029" y="2201"/>
                    <a:pt x="1029" y="2201"/>
                    <a:pt x="1029" y="2201"/>
                  </a:cubicBezTo>
                  <a:cubicBezTo>
                    <a:pt x="1029" y="2202"/>
                    <a:pt x="1028" y="2202"/>
                    <a:pt x="1026" y="2202"/>
                  </a:cubicBezTo>
                  <a:cubicBezTo>
                    <a:pt x="1024" y="2203"/>
                    <a:pt x="1020" y="2204"/>
                    <a:pt x="1018" y="2205"/>
                  </a:cubicBezTo>
                  <a:cubicBezTo>
                    <a:pt x="1015" y="2205"/>
                    <a:pt x="1013" y="2206"/>
                    <a:pt x="1013" y="2206"/>
                  </a:cubicBezTo>
                  <a:cubicBezTo>
                    <a:pt x="1012" y="2206"/>
                    <a:pt x="1011" y="2207"/>
                    <a:pt x="1011" y="2209"/>
                  </a:cubicBezTo>
                  <a:cubicBezTo>
                    <a:pt x="1010" y="2211"/>
                    <a:pt x="1011" y="2212"/>
                    <a:pt x="1012" y="2213"/>
                  </a:cubicBezTo>
                  <a:cubicBezTo>
                    <a:pt x="1015" y="2215"/>
                    <a:pt x="1015" y="2215"/>
                    <a:pt x="1015" y="2215"/>
                  </a:cubicBezTo>
                  <a:cubicBezTo>
                    <a:pt x="1017" y="2211"/>
                    <a:pt x="1017" y="2211"/>
                    <a:pt x="1017" y="2211"/>
                  </a:cubicBezTo>
                  <a:cubicBezTo>
                    <a:pt x="1015" y="2208"/>
                    <a:pt x="1015" y="2208"/>
                    <a:pt x="1015" y="2208"/>
                  </a:cubicBezTo>
                  <a:cubicBezTo>
                    <a:pt x="1015" y="2208"/>
                    <a:pt x="1012" y="2210"/>
                    <a:pt x="1008" y="2213"/>
                  </a:cubicBezTo>
                  <a:cubicBezTo>
                    <a:pt x="1007" y="2214"/>
                    <a:pt x="1005" y="2215"/>
                    <a:pt x="1004" y="2216"/>
                  </a:cubicBezTo>
                  <a:cubicBezTo>
                    <a:pt x="1003" y="2217"/>
                    <a:pt x="1002" y="2217"/>
                    <a:pt x="1002" y="2218"/>
                  </a:cubicBezTo>
                  <a:cubicBezTo>
                    <a:pt x="1001" y="2218"/>
                    <a:pt x="1001" y="2218"/>
                    <a:pt x="1001" y="2218"/>
                  </a:cubicBezTo>
                  <a:cubicBezTo>
                    <a:pt x="1001" y="2218"/>
                    <a:pt x="1001" y="2218"/>
                    <a:pt x="1001" y="2218"/>
                  </a:cubicBezTo>
                  <a:cubicBezTo>
                    <a:pt x="1001" y="2218"/>
                    <a:pt x="1001" y="2218"/>
                    <a:pt x="1001" y="2218"/>
                  </a:cubicBezTo>
                  <a:cubicBezTo>
                    <a:pt x="1001" y="2219"/>
                    <a:pt x="1000" y="2219"/>
                    <a:pt x="1000" y="2219"/>
                  </a:cubicBezTo>
                  <a:cubicBezTo>
                    <a:pt x="999" y="2221"/>
                    <a:pt x="1000" y="2223"/>
                    <a:pt x="1002" y="2225"/>
                  </a:cubicBezTo>
                  <a:cubicBezTo>
                    <a:pt x="1006" y="2228"/>
                    <a:pt x="1006" y="2228"/>
                    <a:pt x="1006" y="2228"/>
                  </a:cubicBezTo>
                  <a:cubicBezTo>
                    <a:pt x="1008" y="2224"/>
                    <a:pt x="1008" y="2224"/>
                    <a:pt x="1008" y="2224"/>
                  </a:cubicBezTo>
                  <a:cubicBezTo>
                    <a:pt x="1007" y="2221"/>
                    <a:pt x="1007" y="2221"/>
                    <a:pt x="1007" y="2221"/>
                  </a:cubicBezTo>
                  <a:cubicBezTo>
                    <a:pt x="994" y="2227"/>
                    <a:pt x="994" y="2227"/>
                    <a:pt x="994" y="2227"/>
                  </a:cubicBezTo>
                  <a:cubicBezTo>
                    <a:pt x="992" y="2228"/>
                    <a:pt x="992" y="2229"/>
                    <a:pt x="992" y="2230"/>
                  </a:cubicBezTo>
                  <a:cubicBezTo>
                    <a:pt x="991" y="2232"/>
                    <a:pt x="992" y="2233"/>
                    <a:pt x="993" y="2234"/>
                  </a:cubicBezTo>
                  <a:cubicBezTo>
                    <a:pt x="994" y="2234"/>
                    <a:pt x="994" y="2234"/>
                    <a:pt x="994" y="2234"/>
                  </a:cubicBezTo>
                  <a:cubicBezTo>
                    <a:pt x="996" y="2231"/>
                    <a:pt x="996" y="2231"/>
                    <a:pt x="996" y="2231"/>
                  </a:cubicBezTo>
                  <a:cubicBezTo>
                    <a:pt x="994" y="2227"/>
                    <a:pt x="994" y="2227"/>
                    <a:pt x="994" y="2227"/>
                  </a:cubicBezTo>
                  <a:cubicBezTo>
                    <a:pt x="977" y="2235"/>
                    <a:pt x="977" y="2235"/>
                    <a:pt x="977" y="2235"/>
                  </a:cubicBezTo>
                  <a:cubicBezTo>
                    <a:pt x="976" y="2235"/>
                    <a:pt x="975" y="2237"/>
                    <a:pt x="975" y="2238"/>
                  </a:cubicBezTo>
                  <a:cubicBezTo>
                    <a:pt x="975" y="2240"/>
                    <a:pt x="976" y="2241"/>
                    <a:pt x="977" y="2242"/>
                  </a:cubicBezTo>
                  <a:cubicBezTo>
                    <a:pt x="984" y="2247"/>
                    <a:pt x="984" y="2247"/>
                    <a:pt x="984" y="2247"/>
                  </a:cubicBezTo>
                  <a:cubicBezTo>
                    <a:pt x="987" y="2243"/>
                    <a:pt x="987" y="2243"/>
                    <a:pt x="987" y="2243"/>
                  </a:cubicBezTo>
                  <a:cubicBezTo>
                    <a:pt x="983" y="2241"/>
                    <a:pt x="983" y="2241"/>
                    <a:pt x="983" y="2241"/>
                  </a:cubicBezTo>
                  <a:cubicBezTo>
                    <a:pt x="986" y="2243"/>
                    <a:pt x="986" y="2243"/>
                    <a:pt x="986" y="2243"/>
                  </a:cubicBezTo>
                  <a:cubicBezTo>
                    <a:pt x="984" y="2240"/>
                    <a:pt x="984" y="2240"/>
                    <a:pt x="984" y="2240"/>
                  </a:cubicBezTo>
                  <a:cubicBezTo>
                    <a:pt x="984" y="2240"/>
                    <a:pt x="984" y="2240"/>
                    <a:pt x="983" y="2241"/>
                  </a:cubicBezTo>
                  <a:cubicBezTo>
                    <a:pt x="986" y="2243"/>
                    <a:pt x="986" y="2243"/>
                    <a:pt x="986" y="2243"/>
                  </a:cubicBezTo>
                  <a:cubicBezTo>
                    <a:pt x="984" y="2240"/>
                    <a:pt x="984" y="2240"/>
                    <a:pt x="984" y="2240"/>
                  </a:cubicBezTo>
                  <a:cubicBezTo>
                    <a:pt x="986" y="2243"/>
                    <a:pt x="986" y="2243"/>
                    <a:pt x="986" y="2243"/>
                  </a:cubicBezTo>
                  <a:cubicBezTo>
                    <a:pt x="985" y="2240"/>
                    <a:pt x="985" y="2240"/>
                    <a:pt x="985" y="2240"/>
                  </a:cubicBezTo>
                  <a:cubicBezTo>
                    <a:pt x="984" y="2240"/>
                    <a:pt x="984" y="2240"/>
                    <a:pt x="984" y="2240"/>
                  </a:cubicBezTo>
                  <a:cubicBezTo>
                    <a:pt x="986" y="2243"/>
                    <a:pt x="986" y="2243"/>
                    <a:pt x="986" y="2243"/>
                  </a:cubicBezTo>
                  <a:cubicBezTo>
                    <a:pt x="985" y="2240"/>
                    <a:pt x="985" y="2240"/>
                    <a:pt x="985" y="2240"/>
                  </a:cubicBezTo>
                  <a:cubicBezTo>
                    <a:pt x="985" y="2240"/>
                    <a:pt x="985" y="2240"/>
                    <a:pt x="985" y="2240"/>
                  </a:cubicBezTo>
                  <a:cubicBezTo>
                    <a:pt x="985" y="2240"/>
                    <a:pt x="985" y="2240"/>
                    <a:pt x="985" y="2240"/>
                  </a:cubicBezTo>
                  <a:cubicBezTo>
                    <a:pt x="985" y="2240"/>
                    <a:pt x="985" y="2240"/>
                    <a:pt x="985" y="2240"/>
                  </a:cubicBezTo>
                  <a:cubicBezTo>
                    <a:pt x="985" y="2240"/>
                    <a:pt x="985" y="2240"/>
                    <a:pt x="985" y="2240"/>
                  </a:cubicBezTo>
                  <a:cubicBezTo>
                    <a:pt x="985" y="2240"/>
                    <a:pt x="985" y="2240"/>
                    <a:pt x="985" y="2240"/>
                  </a:cubicBezTo>
                  <a:cubicBezTo>
                    <a:pt x="985" y="2240"/>
                    <a:pt x="984" y="2240"/>
                    <a:pt x="984" y="2240"/>
                  </a:cubicBezTo>
                  <a:cubicBezTo>
                    <a:pt x="982" y="2241"/>
                    <a:pt x="978" y="2242"/>
                    <a:pt x="974" y="2243"/>
                  </a:cubicBezTo>
                  <a:cubicBezTo>
                    <a:pt x="972" y="2244"/>
                    <a:pt x="971" y="2245"/>
                    <a:pt x="970" y="2245"/>
                  </a:cubicBezTo>
                  <a:cubicBezTo>
                    <a:pt x="969" y="2245"/>
                    <a:pt x="969" y="2245"/>
                    <a:pt x="968" y="2245"/>
                  </a:cubicBezTo>
                  <a:cubicBezTo>
                    <a:pt x="968" y="2246"/>
                    <a:pt x="968" y="2246"/>
                    <a:pt x="968" y="2246"/>
                  </a:cubicBezTo>
                  <a:cubicBezTo>
                    <a:pt x="968" y="2246"/>
                    <a:pt x="968" y="2246"/>
                    <a:pt x="968" y="2246"/>
                  </a:cubicBezTo>
                  <a:cubicBezTo>
                    <a:pt x="968" y="2246"/>
                    <a:pt x="968" y="2246"/>
                    <a:pt x="968" y="2246"/>
                  </a:cubicBezTo>
                  <a:cubicBezTo>
                    <a:pt x="967" y="2246"/>
                    <a:pt x="967" y="2246"/>
                    <a:pt x="967" y="2246"/>
                  </a:cubicBezTo>
                  <a:cubicBezTo>
                    <a:pt x="967" y="2246"/>
                    <a:pt x="967" y="2246"/>
                    <a:pt x="967" y="2246"/>
                  </a:cubicBezTo>
                  <a:cubicBezTo>
                    <a:pt x="967" y="2246"/>
                    <a:pt x="967" y="2246"/>
                    <a:pt x="967" y="2246"/>
                  </a:cubicBezTo>
                  <a:cubicBezTo>
                    <a:pt x="967" y="2246"/>
                    <a:pt x="966" y="2246"/>
                    <a:pt x="966" y="2247"/>
                  </a:cubicBezTo>
                  <a:cubicBezTo>
                    <a:pt x="965" y="2248"/>
                    <a:pt x="965" y="2249"/>
                    <a:pt x="965" y="2250"/>
                  </a:cubicBezTo>
                  <a:cubicBezTo>
                    <a:pt x="965" y="2251"/>
                    <a:pt x="966" y="2252"/>
                    <a:pt x="967" y="2253"/>
                  </a:cubicBezTo>
                  <a:cubicBezTo>
                    <a:pt x="967" y="2253"/>
                    <a:pt x="967" y="2253"/>
                    <a:pt x="967" y="2253"/>
                  </a:cubicBezTo>
                  <a:cubicBezTo>
                    <a:pt x="969" y="2250"/>
                    <a:pt x="969" y="2250"/>
                    <a:pt x="969" y="2250"/>
                  </a:cubicBezTo>
                  <a:cubicBezTo>
                    <a:pt x="966" y="2247"/>
                    <a:pt x="966" y="2247"/>
                    <a:pt x="966" y="2247"/>
                  </a:cubicBezTo>
                  <a:cubicBezTo>
                    <a:pt x="969" y="2249"/>
                    <a:pt x="969" y="2249"/>
                    <a:pt x="969" y="2249"/>
                  </a:cubicBezTo>
                  <a:cubicBezTo>
                    <a:pt x="966" y="2247"/>
                    <a:pt x="966" y="2247"/>
                    <a:pt x="966" y="2247"/>
                  </a:cubicBezTo>
                  <a:cubicBezTo>
                    <a:pt x="966" y="2247"/>
                    <a:pt x="966" y="2247"/>
                    <a:pt x="966" y="2247"/>
                  </a:cubicBezTo>
                  <a:cubicBezTo>
                    <a:pt x="969" y="2249"/>
                    <a:pt x="969" y="2249"/>
                    <a:pt x="969" y="2249"/>
                  </a:cubicBezTo>
                  <a:cubicBezTo>
                    <a:pt x="966" y="2247"/>
                    <a:pt x="966" y="2247"/>
                    <a:pt x="966" y="2247"/>
                  </a:cubicBezTo>
                  <a:cubicBezTo>
                    <a:pt x="968" y="2249"/>
                    <a:pt x="968" y="2249"/>
                    <a:pt x="968" y="2249"/>
                  </a:cubicBezTo>
                  <a:cubicBezTo>
                    <a:pt x="966" y="2247"/>
                    <a:pt x="966" y="2247"/>
                    <a:pt x="966" y="2247"/>
                  </a:cubicBezTo>
                  <a:cubicBezTo>
                    <a:pt x="966" y="2247"/>
                    <a:pt x="966" y="2247"/>
                    <a:pt x="966" y="2247"/>
                  </a:cubicBezTo>
                  <a:cubicBezTo>
                    <a:pt x="968" y="2249"/>
                    <a:pt x="968" y="2249"/>
                    <a:pt x="968" y="2249"/>
                  </a:cubicBezTo>
                  <a:cubicBezTo>
                    <a:pt x="966" y="2247"/>
                    <a:pt x="966" y="2247"/>
                    <a:pt x="966" y="2247"/>
                  </a:cubicBezTo>
                  <a:cubicBezTo>
                    <a:pt x="966" y="2247"/>
                    <a:pt x="966" y="2247"/>
                    <a:pt x="966" y="2247"/>
                  </a:cubicBezTo>
                  <a:cubicBezTo>
                    <a:pt x="964" y="2248"/>
                    <a:pt x="961" y="2251"/>
                    <a:pt x="959" y="2253"/>
                  </a:cubicBezTo>
                  <a:cubicBezTo>
                    <a:pt x="958" y="2254"/>
                    <a:pt x="957" y="2255"/>
                    <a:pt x="956" y="2255"/>
                  </a:cubicBezTo>
                  <a:cubicBezTo>
                    <a:pt x="955" y="2256"/>
                    <a:pt x="955" y="2256"/>
                    <a:pt x="955" y="2256"/>
                  </a:cubicBezTo>
                  <a:cubicBezTo>
                    <a:pt x="954" y="2256"/>
                    <a:pt x="954" y="2256"/>
                    <a:pt x="954" y="2256"/>
                  </a:cubicBezTo>
                  <a:cubicBezTo>
                    <a:pt x="954" y="2256"/>
                    <a:pt x="954" y="2256"/>
                    <a:pt x="954" y="2256"/>
                  </a:cubicBezTo>
                  <a:cubicBezTo>
                    <a:pt x="954" y="2257"/>
                    <a:pt x="954" y="2257"/>
                    <a:pt x="954" y="2257"/>
                  </a:cubicBezTo>
                  <a:cubicBezTo>
                    <a:pt x="954" y="2257"/>
                    <a:pt x="954" y="2257"/>
                    <a:pt x="954" y="2257"/>
                  </a:cubicBezTo>
                  <a:cubicBezTo>
                    <a:pt x="954" y="2257"/>
                    <a:pt x="954" y="2257"/>
                    <a:pt x="954" y="2257"/>
                  </a:cubicBezTo>
                  <a:cubicBezTo>
                    <a:pt x="954" y="2257"/>
                    <a:pt x="954" y="2257"/>
                    <a:pt x="953" y="2257"/>
                  </a:cubicBezTo>
                  <a:cubicBezTo>
                    <a:pt x="952" y="2259"/>
                    <a:pt x="953" y="2262"/>
                    <a:pt x="955" y="2263"/>
                  </a:cubicBezTo>
                  <a:cubicBezTo>
                    <a:pt x="958" y="2265"/>
                    <a:pt x="958" y="2265"/>
                    <a:pt x="958" y="2265"/>
                  </a:cubicBezTo>
                  <a:cubicBezTo>
                    <a:pt x="960" y="2262"/>
                    <a:pt x="960" y="2262"/>
                    <a:pt x="960" y="2262"/>
                  </a:cubicBezTo>
                  <a:cubicBezTo>
                    <a:pt x="958" y="2258"/>
                    <a:pt x="958" y="2258"/>
                    <a:pt x="958" y="2258"/>
                  </a:cubicBezTo>
                  <a:cubicBezTo>
                    <a:pt x="958" y="2258"/>
                    <a:pt x="954" y="2260"/>
                    <a:pt x="950" y="2262"/>
                  </a:cubicBezTo>
                  <a:cubicBezTo>
                    <a:pt x="948" y="2264"/>
                    <a:pt x="946" y="2265"/>
                    <a:pt x="944" y="2266"/>
                  </a:cubicBezTo>
                  <a:cubicBezTo>
                    <a:pt x="944" y="2266"/>
                    <a:pt x="943" y="2266"/>
                    <a:pt x="942" y="2267"/>
                  </a:cubicBezTo>
                  <a:cubicBezTo>
                    <a:pt x="942" y="2267"/>
                    <a:pt x="942" y="2267"/>
                    <a:pt x="942" y="2267"/>
                  </a:cubicBezTo>
                  <a:cubicBezTo>
                    <a:pt x="941" y="2268"/>
                    <a:pt x="941" y="2268"/>
                    <a:pt x="941" y="2268"/>
                  </a:cubicBezTo>
                  <a:cubicBezTo>
                    <a:pt x="941" y="2268"/>
                    <a:pt x="941" y="2268"/>
                    <a:pt x="941" y="2268"/>
                  </a:cubicBezTo>
                  <a:cubicBezTo>
                    <a:pt x="941" y="2268"/>
                    <a:pt x="941" y="2268"/>
                    <a:pt x="940" y="2269"/>
                  </a:cubicBezTo>
                  <a:cubicBezTo>
                    <a:pt x="940" y="2270"/>
                    <a:pt x="940" y="2271"/>
                    <a:pt x="940" y="2272"/>
                  </a:cubicBezTo>
                  <a:cubicBezTo>
                    <a:pt x="940" y="2273"/>
                    <a:pt x="941" y="2274"/>
                    <a:pt x="942" y="2274"/>
                  </a:cubicBezTo>
                  <a:cubicBezTo>
                    <a:pt x="943" y="2275"/>
                    <a:pt x="943" y="2275"/>
                    <a:pt x="943" y="2275"/>
                  </a:cubicBezTo>
                  <a:cubicBezTo>
                    <a:pt x="945" y="2272"/>
                    <a:pt x="945" y="2272"/>
                    <a:pt x="945" y="2272"/>
                  </a:cubicBezTo>
                  <a:cubicBezTo>
                    <a:pt x="943" y="2268"/>
                    <a:pt x="943" y="2268"/>
                    <a:pt x="943" y="2268"/>
                  </a:cubicBezTo>
                  <a:cubicBezTo>
                    <a:pt x="930" y="2275"/>
                    <a:pt x="930" y="2275"/>
                    <a:pt x="930" y="2275"/>
                  </a:cubicBezTo>
                  <a:cubicBezTo>
                    <a:pt x="929" y="2276"/>
                    <a:pt x="928" y="2277"/>
                    <a:pt x="928" y="2279"/>
                  </a:cubicBezTo>
                  <a:cubicBezTo>
                    <a:pt x="928" y="2280"/>
                    <a:pt x="929" y="2282"/>
                    <a:pt x="930" y="2282"/>
                  </a:cubicBezTo>
                  <a:cubicBezTo>
                    <a:pt x="935" y="2286"/>
                    <a:pt x="935" y="2286"/>
                    <a:pt x="935" y="2286"/>
                  </a:cubicBezTo>
                  <a:cubicBezTo>
                    <a:pt x="938" y="2282"/>
                    <a:pt x="938" y="2282"/>
                    <a:pt x="938" y="2282"/>
                  </a:cubicBezTo>
                  <a:cubicBezTo>
                    <a:pt x="934" y="2280"/>
                    <a:pt x="934" y="2280"/>
                    <a:pt x="934" y="2280"/>
                  </a:cubicBezTo>
                  <a:cubicBezTo>
                    <a:pt x="937" y="2282"/>
                    <a:pt x="937" y="2282"/>
                    <a:pt x="937" y="2282"/>
                  </a:cubicBezTo>
                  <a:cubicBezTo>
                    <a:pt x="935" y="2279"/>
                    <a:pt x="935" y="2279"/>
                    <a:pt x="935" y="2279"/>
                  </a:cubicBezTo>
                  <a:cubicBezTo>
                    <a:pt x="935" y="2279"/>
                    <a:pt x="935" y="2280"/>
                    <a:pt x="934" y="2280"/>
                  </a:cubicBezTo>
                  <a:cubicBezTo>
                    <a:pt x="937" y="2282"/>
                    <a:pt x="937" y="2282"/>
                    <a:pt x="937" y="2282"/>
                  </a:cubicBezTo>
                  <a:cubicBezTo>
                    <a:pt x="935" y="2279"/>
                    <a:pt x="935" y="2279"/>
                    <a:pt x="935" y="2279"/>
                  </a:cubicBezTo>
                  <a:cubicBezTo>
                    <a:pt x="937" y="2282"/>
                    <a:pt x="937" y="2282"/>
                    <a:pt x="937" y="2282"/>
                  </a:cubicBezTo>
                  <a:cubicBezTo>
                    <a:pt x="935" y="2279"/>
                    <a:pt x="935" y="2279"/>
                    <a:pt x="935" y="2279"/>
                  </a:cubicBezTo>
                  <a:cubicBezTo>
                    <a:pt x="935" y="2279"/>
                    <a:pt x="935" y="2279"/>
                    <a:pt x="935" y="2279"/>
                  </a:cubicBezTo>
                  <a:cubicBezTo>
                    <a:pt x="937" y="2282"/>
                    <a:pt x="937" y="2282"/>
                    <a:pt x="937" y="2282"/>
                  </a:cubicBezTo>
                  <a:cubicBezTo>
                    <a:pt x="935" y="2279"/>
                    <a:pt x="935" y="2279"/>
                    <a:pt x="935" y="2279"/>
                  </a:cubicBezTo>
                  <a:cubicBezTo>
                    <a:pt x="935" y="2279"/>
                    <a:pt x="935" y="2279"/>
                    <a:pt x="935" y="2279"/>
                  </a:cubicBezTo>
                  <a:cubicBezTo>
                    <a:pt x="935" y="2279"/>
                    <a:pt x="935" y="2279"/>
                    <a:pt x="935" y="2279"/>
                  </a:cubicBezTo>
                  <a:cubicBezTo>
                    <a:pt x="935" y="2279"/>
                    <a:pt x="935" y="2279"/>
                    <a:pt x="935" y="2279"/>
                  </a:cubicBezTo>
                  <a:cubicBezTo>
                    <a:pt x="935" y="2279"/>
                    <a:pt x="935" y="2279"/>
                    <a:pt x="935" y="2279"/>
                  </a:cubicBezTo>
                  <a:cubicBezTo>
                    <a:pt x="935" y="2279"/>
                    <a:pt x="935" y="2279"/>
                    <a:pt x="935" y="2279"/>
                  </a:cubicBezTo>
                  <a:cubicBezTo>
                    <a:pt x="935" y="2279"/>
                    <a:pt x="935" y="2279"/>
                    <a:pt x="934" y="2280"/>
                  </a:cubicBezTo>
                  <a:cubicBezTo>
                    <a:pt x="932" y="2281"/>
                    <a:pt x="929" y="2282"/>
                    <a:pt x="926" y="2284"/>
                  </a:cubicBezTo>
                  <a:cubicBezTo>
                    <a:pt x="925" y="2285"/>
                    <a:pt x="923" y="2286"/>
                    <a:pt x="922" y="2286"/>
                  </a:cubicBezTo>
                  <a:cubicBezTo>
                    <a:pt x="922" y="2286"/>
                    <a:pt x="921" y="2287"/>
                    <a:pt x="921" y="2287"/>
                  </a:cubicBezTo>
                  <a:cubicBezTo>
                    <a:pt x="920" y="2287"/>
                    <a:pt x="920" y="2287"/>
                    <a:pt x="920" y="2287"/>
                  </a:cubicBezTo>
                  <a:cubicBezTo>
                    <a:pt x="920" y="2287"/>
                    <a:pt x="920" y="2287"/>
                    <a:pt x="920" y="2287"/>
                  </a:cubicBezTo>
                  <a:cubicBezTo>
                    <a:pt x="920" y="2288"/>
                    <a:pt x="920" y="2288"/>
                    <a:pt x="920" y="2288"/>
                  </a:cubicBezTo>
                  <a:cubicBezTo>
                    <a:pt x="919" y="2288"/>
                    <a:pt x="919" y="2288"/>
                    <a:pt x="919" y="2289"/>
                  </a:cubicBezTo>
                  <a:cubicBezTo>
                    <a:pt x="918" y="2289"/>
                    <a:pt x="918" y="2291"/>
                    <a:pt x="918" y="2292"/>
                  </a:cubicBezTo>
                  <a:cubicBezTo>
                    <a:pt x="919" y="2293"/>
                    <a:pt x="919" y="2294"/>
                    <a:pt x="920" y="2294"/>
                  </a:cubicBezTo>
                  <a:cubicBezTo>
                    <a:pt x="921" y="2295"/>
                    <a:pt x="921" y="2295"/>
                    <a:pt x="921" y="2295"/>
                  </a:cubicBezTo>
                  <a:cubicBezTo>
                    <a:pt x="923" y="2291"/>
                    <a:pt x="923" y="2291"/>
                    <a:pt x="923" y="2291"/>
                  </a:cubicBezTo>
                  <a:cubicBezTo>
                    <a:pt x="921" y="2288"/>
                    <a:pt x="921" y="2288"/>
                    <a:pt x="921" y="2288"/>
                  </a:cubicBezTo>
                  <a:cubicBezTo>
                    <a:pt x="911" y="2295"/>
                    <a:pt x="911" y="2295"/>
                    <a:pt x="911" y="2295"/>
                  </a:cubicBezTo>
                  <a:cubicBezTo>
                    <a:pt x="910" y="2296"/>
                    <a:pt x="909" y="2297"/>
                    <a:pt x="909" y="2299"/>
                  </a:cubicBezTo>
                  <a:cubicBezTo>
                    <a:pt x="909" y="2300"/>
                    <a:pt x="910" y="2301"/>
                    <a:pt x="911" y="2302"/>
                  </a:cubicBezTo>
                  <a:cubicBezTo>
                    <a:pt x="912" y="2303"/>
                    <a:pt x="912" y="2303"/>
                    <a:pt x="912" y="2303"/>
                  </a:cubicBezTo>
                  <a:cubicBezTo>
                    <a:pt x="915" y="2299"/>
                    <a:pt x="915" y="2299"/>
                    <a:pt x="915" y="2299"/>
                  </a:cubicBezTo>
                  <a:cubicBezTo>
                    <a:pt x="912" y="2297"/>
                    <a:pt x="912" y="2297"/>
                    <a:pt x="912" y="2297"/>
                  </a:cubicBezTo>
                  <a:cubicBezTo>
                    <a:pt x="901" y="2307"/>
                    <a:pt x="901" y="2307"/>
                    <a:pt x="901" y="2307"/>
                  </a:cubicBezTo>
                  <a:cubicBezTo>
                    <a:pt x="901" y="2308"/>
                    <a:pt x="900" y="2309"/>
                    <a:pt x="900" y="2310"/>
                  </a:cubicBezTo>
                  <a:cubicBezTo>
                    <a:pt x="900" y="2311"/>
                    <a:pt x="901" y="2313"/>
                    <a:pt x="902" y="2313"/>
                  </a:cubicBezTo>
                  <a:cubicBezTo>
                    <a:pt x="904" y="2314"/>
                    <a:pt x="904" y="2314"/>
                    <a:pt x="904" y="2314"/>
                  </a:cubicBezTo>
                  <a:cubicBezTo>
                    <a:pt x="906" y="2311"/>
                    <a:pt x="906" y="2311"/>
                    <a:pt x="906" y="2311"/>
                  </a:cubicBezTo>
                  <a:cubicBezTo>
                    <a:pt x="904" y="2308"/>
                    <a:pt x="904" y="2308"/>
                    <a:pt x="904" y="2308"/>
                  </a:cubicBezTo>
                  <a:cubicBezTo>
                    <a:pt x="890" y="2316"/>
                    <a:pt x="890" y="2316"/>
                    <a:pt x="890" y="2316"/>
                  </a:cubicBezTo>
                  <a:cubicBezTo>
                    <a:pt x="889" y="2316"/>
                    <a:pt x="888" y="2318"/>
                    <a:pt x="888" y="2319"/>
                  </a:cubicBezTo>
                  <a:cubicBezTo>
                    <a:pt x="888" y="2320"/>
                    <a:pt x="889" y="2322"/>
                    <a:pt x="890" y="2323"/>
                  </a:cubicBezTo>
                  <a:cubicBezTo>
                    <a:pt x="891" y="2323"/>
                    <a:pt x="891" y="2323"/>
                    <a:pt x="891" y="2323"/>
                  </a:cubicBezTo>
                  <a:cubicBezTo>
                    <a:pt x="893" y="2319"/>
                    <a:pt x="893" y="2319"/>
                    <a:pt x="893" y="2319"/>
                  </a:cubicBezTo>
                  <a:cubicBezTo>
                    <a:pt x="890" y="2316"/>
                    <a:pt x="890" y="2316"/>
                    <a:pt x="890" y="2316"/>
                  </a:cubicBezTo>
                  <a:cubicBezTo>
                    <a:pt x="877" y="2327"/>
                    <a:pt x="877" y="2327"/>
                    <a:pt x="877" y="2327"/>
                  </a:cubicBezTo>
                  <a:cubicBezTo>
                    <a:pt x="876" y="2327"/>
                    <a:pt x="875" y="2329"/>
                    <a:pt x="875" y="2330"/>
                  </a:cubicBezTo>
                  <a:cubicBezTo>
                    <a:pt x="875" y="2331"/>
                    <a:pt x="876" y="2332"/>
                    <a:pt x="877" y="2333"/>
                  </a:cubicBezTo>
                  <a:cubicBezTo>
                    <a:pt x="878" y="2334"/>
                    <a:pt x="878" y="2334"/>
                    <a:pt x="878" y="2334"/>
                  </a:cubicBezTo>
                  <a:cubicBezTo>
                    <a:pt x="880" y="2330"/>
                    <a:pt x="880" y="2330"/>
                    <a:pt x="880" y="2330"/>
                  </a:cubicBezTo>
                  <a:cubicBezTo>
                    <a:pt x="879" y="2326"/>
                    <a:pt x="879" y="2326"/>
                    <a:pt x="879" y="2326"/>
                  </a:cubicBezTo>
                  <a:cubicBezTo>
                    <a:pt x="863" y="2331"/>
                    <a:pt x="863" y="2331"/>
                    <a:pt x="863" y="2331"/>
                  </a:cubicBezTo>
                  <a:cubicBezTo>
                    <a:pt x="862" y="2331"/>
                    <a:pt x="861" y="2333"/>
                    <a:pt x="861" y="2334"/>
                  </a:cubicBezTo>
                  <a:cubicBezTo>
                    <a:pt x="860" y="2336"/>
                    <a:pt x="861" y="2337"/>
                    <a:pt x="862" y="2338"/>
                  </a:cubicBezTo>
                  <a:cubicBezTo>
                    <a:pt x="867" y="2341"/>
                    <a:pt x="867" y="2341"/>
                    <a:pt x="867" y="2341"/>
                  </a:cubicBezTo>
                  <a:cubicBezTo>
                    <a:pt x="869" y="2338"/>
                    <a:pt x="869" y="2338"/>
                    <a:pt x="869" y="2338"/>
                  </a:cubicBezTo>
                  <a:cubicBezTo>
                    <a:pt x="868" y="2334"/>
                    <a:pt x="868" y="2334"/>
                    <a:pt x="868" y="2334"/>
                  </a:cubicBezTo>
                  <a:cubicBezTo>
                    <a:pt x="852" y="2342"/>
                    <a:pt x="852" y="2342"/>
                    <a:pt x="852" y="2342"/>
                  </a:cubicBezTo>
                  <a:cubicBezTo>
                    <a:pt x="851" y="2342"/>
                    <a:pt x="850" y="2344"/>
                    <a:pt x="850" y="2345"/>
                  </a:cubicBezTo>
                  <a:cubicBezTo>
                    <a:pt x="850" y="2347"/>
                    <a:pt x="851" y="2348"/>
                    <a:pt x="852" y="2349"/>
                  </a:cubicBezTo>
                  <a:cubicBezTo>
                    <a:pt x="854" y="2350"/>
                    <a:pt x="854" y="2350"/>
                    <a:pt x="854" y="2350"/>
                  </a:cubicBezTo>
                  <a:cubicBezTo>
                    <a:pt x="856" y="2346"/>
                    <a:pt x="856" y="2346"/>
                    <a:pt x="856" y="2346"/>
                  </a:cubicBezTo>
                  <a:cubicBezTo>
                    <a:pt x="854" y="2343"/>
                    <a:pt x="854" y="2343"/>
                    <a:pt x="854" y="2343"/>
                  </a:cubicBezTo>
                  <a:cubicBezTo>
                    <a:pt x="841" y="2350"/>
                    <a:pt x="841" y="2350"/>
                    <a:pt x="841" y="2350"/>
                  </a:cubicBezTo>
                  <a:cubicBezTo>
                    <a:pt x="839" y="2351"/>
                    <a:pt x="839" y="2352"/>
                    <a:pt x="839" y="2354"/>
                  </a:cubicBezTo>
                  <a:cubicBezTo>
                    <a:pt x="839" y="2355"/>
                    <a:pt x="839" y="2357"/>
                    <a:pt x="841" y="2357"/>
                  </a:cubicBezTo>
                  <a:cubicBezTo>
                    <a:pt x="843" y="2359"/>
                    <a:pt x="843" y="2359"/>
                    <a:pt x="843" y="2359"/>
                  </a:cubicBezTo>
                  <a:cubicBezTo>
                    <a:pt x="845" y="2355"/>
                    <a:pt x="845" y="2355"/>
                    <a:pt x="845" y="2355"/>
                  </a:cubicBezTo>
                  <a:cubicBezTo>
                    <a:pt x="842" y="2353"/>
                    <a:pt x="842" y="2353"/>
                    <a:pt x="842" y="2353"/>
                  </a:cubicBezTo>
                  <a:cubicBezTo>
                    <a:pt x="835" y="2363"/>
                    <a:pt x="835" y="2363"/>
                    <a:pt x="835" y="2363"/>
                  </a:cubicBezTo>
                  <a:cubicBezTo>
                    <a:pt x="835" y="2364"/>
                    <a:pt x="834" y="2365"/>
                    <a:pt x="835" y="2366"/>
                  </a:cubicBezTo>
                  <a:cubicBezTo>
                    <a:pt x="835" y="2367"/>
                    <a:pt x="835" y="2368"/>
                    <a:pt x="836" y="2368"/>
                  </a:cubicBezTo>
                  <a:cubicBezTo>
                    <a:pt x="838" y="2369"/>
                    <a:pt x="838" y="2369"/>
                    <a:pt x="838" y="2369"/>
                  </a:cubicBezTo>
                  <a:cubicBezTo>
                    <a:pt x="840" y="2366"/>
                    <a:pt x="840" y="2366"/>
                    <a:pt x="840" y="2366"/>
                  </a:cubicBezTo>
                  <a:cubicBezTo>
                    <a:pt x="839" y="2362"/>
                    <a:pt x="839" y="2362"/>
                    <a:pt x="839" y="2362"/>
                  </a:cubicBezTo>
                  <a:cubicBezTo>
                    <a:pt x="823" y="2366"/>
                    <a:pt x="823" y="2366"/>
                    <a:pt x="823" y="2366"/>
                  </a:cubicBezTo>
                  <a:cubicBezTo>
                    <a:pt x="822" y="2366"/>
                    <a:pt x="821" y="2367"/>
                    <a:pt x="820" y="2369"/>
                  </a:cubicBezTo>
                  <a:cubicBezTo>
                    <a:pt x="820" y="2371"/>
                    <a:pt x="821" y="2372"/>
                    <a:pt x="822" y="2373"/>
                  </a:cubicBezTo>
                  <a:cubicBezTo>
                    <a:pt x="830" y="2378"/>
                    <a:pt x="830" y="2378"/>
                    <a:pt x="830" y="2378"/>
                  </a:cubicBezTo>
                  <a:cubicBezTo>
                    <a:pt x="832" y="2374"/>
                    <a:pt x="832" y="2374"/>
                    <a:pt x="832" y="2374"/>
                  </a:cubicBezTo>
                  <a:cubicBezTo>
                    <a:pt x="831" y="2370"/>
                    <a:pt x="831" y="2370"/>
                    <a:pt x="831" y="2370"/>
                  </a:cubicBezTo>
                  <a:cubicBezTo>
                    <a:pt x="813" y="2375"/>
                    <a:pt x="813" y="2375"/>
                    <a:pt x="813" y="2375"/>
                  </a:cubicBezTo>
                  <a:cubicBezTo>
                    <a:pt x="811" y="2375"/>
                    <a:pt x="810" y="2377"/>
                    <a:pt x="810" y="2378"/>
                  </a:cubicBezTo>
                  <a:cubicBezTo>
                    <a:pt x="810" y="2380"/>
                    <a:pt x="810" y="2381"/>
                    <a:pt x="812" y="2382"/>
                  </a:cubicBezTo>
                  <a:cubicBezTo>
                    <a:pt x="818" y="2386"/>
                    <a:pt x="818" y="2386"/>
                    <a:pt x="818" y="2386"/>
                  </a:cubicBezTo>
                  <a:cubicBezTo>
                    <a:pt x="820" y="2382"/>
                    <a:pt x="820" y="2382"/>
                    <a:pt x="820" y="2382"/>
                  </a:cubicBezTo>
                  <a:cubicBezTo>
                    <a:pt x="818" y="2379"/>
                    <a:pt x="818" y="2379"/>
                    <a:pt x="818" y="2379"/>
                  </a:cubicBezTo>
                  <a:cubicBezTo>
                    <a:pt x="803" y="2386"/>
                    <a:pt x="803" y="2386"/>
                    <a:pt x="803" y="2386"/>
                  </a:cubicBezTo>
                  <a:cubicBezTo>
                    <a:pt x="802" y="2387"/>
                    <a:pt x="801" y="2388"/>
                    <a:pt x="801" y="2390"/>
                  </a:cubicBezTo>
                  <a:cubicBezTo>
                    <a:pt x="801" y="2391"/>
                    <a:pt x="802" y="2393"/>
                    <a:pt x="803" y="2393"/>
                  </a:cubicBezTo>
                  <a:cubicBezTo>
                    <a:pt x="805" y="2394"/>
                    <a:pt x="805" y="2394"/>
                    <a:pt x="805" y="2394"/>
                  </a:cubicBezTo>
                  <a:cubicBezTo>
                    <a:pt x="807" y="2391"/>
                    <a:pt x="807" y="2391"/>
                    <a:pt x="807" y="2391"/>
                  </a:cubicBezTo>
                  <a:cubicBezTo>
                    <a:pt x="805" y="2387"/>
                    <a:pt x="805" y="2387"/>
                    <a:pt x="805" y="2387"/>
                  </a:cubicBezTo>
                  <a:cubicBezTo>
                    <a:pt x="789" y="2394"/>
                    <a:pt x="789" y="2394"/>
                    <a:pt x="789" y="2394"/>
                  </a:cubicBezTo>
                  <a:cubicBezTo>
                    <a:pt x="788" y="2395"/>
                    <a:pt x="787" y="2396"/>
                    <a:pt x="787" y="2397"/>
                  </a:cubicBezTo>
                  <a:cubicBezTo>
                    <a:pt x="786" y="2399"/>
                    <a:pt x="787" y="2400"/>
                    <a:pt x="788" y="2401"/>
                  </a:cubicBezTo>
                  <a:cubicBezTo>
                    <a:pt x="790" y="2402"/>
                    <a:pt x="790" y="2402"/>
                    <a:pt x="790" y="2402"/>
                  </a:cubicBezTo>
                  <a:cubicBezTo>
                    <a:pt x="793" y="2399"/>
                    <a:pt x="793" y="2399"/>
                    <a:pt x="793" y="2399"/>
                  </a:cubicBezTo>
                  <a:cubicBezTo>
                    <a:pt x="790" y="2396"/>
                    <a:pt x="790" y="2396"/>
                    <a:pt x="790" y="2396"/>
                  </a:cubicBezTo>
                  <a:cubicBezTo>
                    <a:pt x="779" y="2407"/>
                    <a:pt x="779" y="2407"/>
                    <a:pt x="779" y="2407"/>
                  </a:cubicBezTo>
                  <a:cubicBezTo>
                    <a:pt x="779" y="2408"/>
                    <a:pt x="778" y="2409"/>
                    <a:pt x="778" y="2410"/>
                  </a:cubicBezTo>
                  <a:cubicBezTo>
                    <a:pt x="778" y="2411"/>
                    <a:pt x="779" y="2412"/>
                    <a:pt x="780" y="2413"/>
                  </a:cubicBezTo>
                  <a:cubicBezTo>
                    <a:pt x="782" y="2414"/>
                    <a:pt x="782" y="2414"/>
                    <a:pt x="782" y="2414"/>
                  </a:cubicBezTo>
                  <a:cubicBezTo>
                    <a:pt x="784" y="2411"/>
                    <a:pt x="784" y="2411"/>
                    <a:pt x="784" y="2411"/>
                  </a:cubicBezTo>
                  <a:cubicBezTo>
                    <a:pt x="781" y="2407"/>
                    <a:pt x="781" y="2407"/>
                    <a:pt x="781" y="2407"/>
                  </a:cubicBezTo>
                  <a:cubicBezTo>
                    <a:pt x="771" y="2415"/>
                    <a:pt x="771" y="2415"/>
                    <a:pt x="771" y="2415"/>
                  </a:cubicBezTo>
                  <a:cubicBezTo>
                    <a:pt x="770" y="2416"/>
                    <a:pt x="769" y="2417"/>
                    <a:pt x="769" y="2418"/>
                  </a:cubicBezTo>
                  <a:cubicBezTo>
                    <a:pt x="769" y="2420"/>
                    <a:pt x="770" y="2421"/>
                    <a:pt x="771" y="2422"/>
                  </a:cubicBezTo>
                  <a:cubicBezTo>
                    <a:pt x="773" y="2422"/>
                    <a:pt x="773" y="2422"/>
                    <a:pt x="773" y="2422"/>
                  </a:cubicBezTo>
                  <a:cubicBezTo>
                    <a:pt x="775" y="2419"/>
                    <a:pt x="775" y="2419"/>
                    <a:pt x="775" y="2419"/>
                  </a:cubicBezTo>
                  <a:cubicBezTo>
                    <a:pt x="773" y="2416"/>
                    <a:pt x="773" y="2416"/>
                    <a:pt x="773" y="2416"/>
                  </a:cubicBezTo>
                  <a:cubicBezTo>
                    <a:pt x="763" y="2422"/>
                    <a:pt x="763" y="2422"/>
                    <a:pt x="763" y="2422"/>
                  </a:cubicBezTo>
                  <a:cubicBezTo>
                    <a:pt x="761" y="2422"/>
                    <a:pt x="761" y="2424"/>
                    <a:pt x="761" y="2425"/>
                  </a:cubicBezTo>
                  <a:cubicBezTo>
                    <a:pt x="761" y="2426"/>
                    <a:pt x="761" y="2428"/>
                    <a:pt x="762" y="2428"/>
                  </a:cubicBezTo>
                  <a:cubicBezTo>
                    <a:pt x="764" y="2429"/>
                    <a:pt x="764" y="2429"/>
                    <a:pt x="764" y="2429"/>
                  </a:cubicBezTo>
                  <a:cubicBezTo>
                    <a:pt x="766" y="2426"/>
                    <a:pt x="766" y="2426"/>
                    <a:pt x="766" y="2426"/>
                  </a:cubicBezTo>
                  <a:cubicBezTo>
                    <a:pt x="763" y="2423"/>
                    <a:pt x="763" y="2423"/>
                    <a:pt x="763" y="2423"/>
                  </a:cubicBezTo>
                  <a:cubicBezTo>
                    <a:pt x="753" y="2431"/>
                    <a:pt x="753" y="2431"/>
                    <a:pt x="753" y="2431"/>
                  </a:cubicBezTo>
                  <a:cubicBezTo>
                    <a:pt x="752" y="2432"/>
                    <a:pt x="751" y="2433"/>
                    <a:pt x="752" y="2435"/>
                  </a:cubicBezTo>
                  <a:cubicBezTo>
                    <a:pt x="752" y="2436"/>
                    <a:pt x="752" y="2437"/>
                    <a:pt x="753" y="2438"/>
                  </a:cubicBezTo>
                  <a:cubicBezTo>
                    <a:pt x="757" y="2440"/>
                    <a:pt x="757" y="2440"/>
                    <a:pt x="757" y="2440"/>
                  </a:cubicBezTo>
                  <a:cubicBezTo>
                    <a:pt x="759" y="2437"/>
                    <a:pt x="759" y="2437"/>
                    <a:pt x="759" y="2437"/>
                  </a:cubicBezTo>
                  <a:cubicBezTo>
                    <a:pt x="757" y="2433"/>
                    <a:pt x="757" y="2433"/>
                    <a:pt x="757" y="2433"/>
                  </a:cubicBezTo>
                  <a:cubicBezTo>
                    <a:pt x="740" y="2441"/>
                    <a:pt x="740" y="2441"/>
                    <a:pt x="740" y="2441"/>
                  </a:cubicBezTo>
                  <a:cubicBezTo>
                    <a:pt x="739" y="2442"/>
                    <a:pt x="738" y="2443"/>
                    <a:pt x="738" y="2444"/>
                  </a:cubicBezTo>
                  <a:cubicBezTo>
                    <a:pt x="738" y="2446"/>
                    <a:pt x="738" y="2447"/>
                    <a:pt x="740" y="2448"/>
                  </a:cubicBezTo>
                  <a:cubicBezTo>
                    <a:pt x="741" y="2449"/>
                    <a:pt x="741" y="2449"/>
                    <a:pt x="741" y="2449"/>
                  </a:cubicBezTo>
                  <a:cubicBezTo>
                    <a:pt x="743" y="2446"/>
                    <a:pt x="743" y="2446"/>
                    <a:pt x="743" y="2446"/>
                  </a:cubicBezTo>
                  <a:cubicBezTo>
                    <a:pt x="741" y="2442"/>
                    <a:pt x="741" y="2442"/>
                    <a:pt x="741" y="2442"/>
                  </a:cubicBezTo>
                  <a:cubicBezTo>
                    <a:pt x="729" y="2451"/>
                    <a:pt x="729" y="2451"/>
                    <a:pt x="729" y="2451"/>
                  </a:cubicBezTo>
                  <a:cubicBezTo>
                    <a:pt x="728" y="2452"/>
                    <a:pt x="727" y="2453"/>
                    <a:pt x="727" y="2455"/>
                  </a:cubicBezTo>
                  <a:cubicBezTo>
                    <a:pt x="727" y="2456"/>
                    <a:pt x="728" y="2457"/>
                    <a:pt x="729" y="2458"/>
                  </a:cubicBezTo>
                  <a:cubicBezTo>
                    <a:pt x="733" y="2460"/>
                    <a:pt x="733" y="2460"/>
                    <a:pt x="733" y="2460"/>
                  </a:cubicBezTo>
                  <a:cubicBezTo>
                    <a:pt x="735" y="2457"/>
                    <a:pt x="735" y="2457"/>
                    <a:pt x="735" y="2457"/>
                  </a:cubicBezTo>
                  <a:cubicBezTo>
                    <a:pt x="734" y="2453"/>
                    <a:pt x="734" y="2453"/>
                    <a:pt x="734" y="2453"/>
                  </a:cubicBezTo>
                  <a:cubicBezTo>
                    <a:pt x="717" y="2457"/>
                    <a:pt x="717" y="2457"/>
                    <a:pt x="717" y="2457"/>
                  </a:cubicBezTo>
                  <a:cubicBezTo>
                    <a:pt x="716" y="2457"/>
                    <a:pt x="714" y="2459"/>
                    <a:pt x="714" y="2460"/>
                  </a:cubicBezTo>
                  <a:cubicBezTo>
                    <a:pt x="714" y="2462"/>
                    <a:pt x="715" y="2464"/>
                    <a:pt x="716" y="2464"/>
                  </a:cubicBezTo>
                  <a:cubicBezTo>
                    <a:pt x="718" y="2465"/>
                    <a:pt x="718" y="2465"/>
                    <a:pt x="718" y="2465"/>
                  </a:cubicBezTo>
                  <a:cubicBezTo>
                    <a:pt x="720" y="2462"/>
                    <a:pt x="720" y="2462"/>
                    <a:pt x="720" y="2462"/>
                  </a:cubicBezTo>
                  <a:cubicBezTo>
                    <a:pt x="717" y="2459"/>
                    <a:pt x="717" y="2459"/>
                    <a:pt x="717" y="2459"/>
                  </a:cubicBezTo>
                  <a:cubicBezTo>
                    <a:pt x="707" y="2470"/>
                    <a:pt x="707" y="2470"/>
                    <a:pt x="707" y="2470"/>
                  </a:cubicBezTo>
                  <a:cubicBezTo>
                    <a:pt x="706" y="2470"/>
                    <a:pt x="706" y="2472"/>
                    <a:pt x="706" y="2473"/>
                  </a:cubicBezTo>
                  <a:cubicBezTo>
                    <a:pt x="706" y="2474"/>
                    <a:pt x="707" y="2475"/>
                    <a:pt x="708" y="2476"/>
                  </a:cubicBezTo>
                  <a:cubicBezTo>
                    <a:pt x="709" y="2477"/>
                    <a:pt x="709" y="2477"/>
                    <a:pt x="709" y="2477"/>
                  </a:cubicBezTo>
                  <a:cubicBezTo>
                    <a:pt x="711" y="2473"/>
                    <a:pt x="711" y="2473"/>
                    <a:pt x="711" y="2473"/>
                  </a:cubicBezTo>
                  <a:cubicBezTo>
                    <a:pt x="709" y="2470"/>
                    <a:pt x="709" y="2470"/>
                    <a:pt x="709" y="2470"/>
                  </a:cubicBezTo>
                  <a:cubicBezTo>
                    <a:pt x="699" y="2476"/>
                    <a:pt x="699" y="2476"/>
                    <a:pt x="699" y="2476"/>
                  </a:cubicBezTo>
                  <a:cubicBezTo>
                    <a:pt x="698" y="2477"/>
                    <a:pt x="697" y="2478"/>
                    <a:pt x="697" y="2480"/>
                  </a:cubicBezTo>
                  <a:cubicBezTo>
                    <a:pt x="697" y="2481"/>
                    <a:pt x="698" y="2482"/>
                    <a:pt x="699" y="2483"/>
                  </a:cubicBezTo>
                  <a:cubicBezTo>
                    <a:pt x="701" y="2484"/>
                    <a:pt x="701" y="2484"/>
                    <a:pt x="701" y="2484"/>
                  </a:cubicBezTo>
                  <a:cubicBezTo>
                    <a:pt x="703" y="2481"/>
                    <a:pt x="703" y="2481"/>
                    <a:pt x="703" y="2481"/>
                  </a:cubicBezTo>
                  <a:cubicBezTo>
                    <a:pt x="701" y="2477"/>
                    <a:pt x="701" y="2477"/>
                    <a:pt x="701" y="2477"/>
                  </a:cubicBezTo>
                  <a:cubicBezTo>
                    <a:pt x="689" y="2485"/>
                    <a:pt x="689" y="2485"/>
                    <a:pt x="689" y="2485"/>
                  </a:cubicBezTo>
                  <a:cubicBezTo>
                    <a:pt x="688" y="2486"/>
                    <a:pt x="687" y="2487"/>
                    <a:pt x="687" y="2489"/>
                  </a:cubicBezTo>
                  <a:cubicBezTo>
                    <a:pt x="687" y="2490"/>
                    <a:pt x="688" y="2491"/>
                    <a:pt x="689" y="2492"/>
                  </a:cubicBezTo>
                  <a:cubicBezTo>
                    <a:pt x="690" y="2493"/>
                    <a:pt x="690" y="2493"/>
                    <a:pt x="690" y="2493"/>
                  </a:cubicBezTo>
                  <a:cubicBezTo>
                    <a:pt x="693" y="2490"/>
                    <a:pt x="693" y="2490"/>
                    <a:pt x="693" y="2490"/>
                  </a:cubicBezTo>
                  <a:cubicBezTo>
                    <a:pt x="690" y="2486"/>
                    <a:pt x="690" y="2486"/>
                    <a:pt x="690" y="2486"/>
                  </a:cubicBezTo>
                  <a:cubicBezTo>
                    <a:pt x="678" y="2495"/>
                    <a:pt x="678" y="2495"/>
                    <a:pt x="678" y="2495"/>
                  </a:cubicBezTo>
                  <a:cubicBezTo>
                    <a:pt x="677" y="2496"/>
                    <a:pt x="677" y="2497"/>
                    <a:pt x="677" y="2498"/>
                  </a:cubicBezTo>
                  <a:cubicBezTo>
                    <a:pt x="677" y="2499"/>
                    <a:pt x="678" y="2501"/>
                    <a:pt x="679" y="2501"/>
                  </a:cubicBezTo>
                  <a:cubicBezTo>
                    <a:pt x="683" y="2504"/>
                    <a:pt x="683" y="2504"/>
                    <a:pt x="683" y="2504"/>
                  </a:cubicBezTo>
                  <a:cubicBezTo>
                    <a:pt x="685" y="2501"/>
                    <a:pt x="685" y="2501"/>
                    <a:pt x="685" y="2501"/>
                  </a:cubicBezTo>
                  <a:cubicBezTo>
                    <a:pt x="683" y="2497"/>
                    <a:pt x="683" y="2497"/>
                    <a:pt x="683" y="2497"/>
                  </a:cubicBezTo>
                  <a:cubicBezTo>
                    <a:pt x="666" y="2506"/>
                    <a:pt x="666" y="2506"/>
                    <a:pt x="666" y="2506"/>
                  </a:cubicBezTo>
                  <a:cubicBezTo>
                    <a:pt x="665" y="2506"/>
                    <a:pt x="664" y="2508"/>
                    <a:pt x="664" y="2509"/>
                  </a:cubicBezTo>
                  <a:cubicBezTo>
                    <a:pt x="664" y="2511"/>
                    <a:pt x="665" y="2512"/>
                    <a:pt x="666" y="2513"/>
                  </a:cubicBezTo>
                  <a:cubicBezTo>
                    <a:pt x="670" y="2515"/>
                    <a:pt x="670" y="2515"/>
                    <a:pt x="670" y="2515"/>
                  </a:cubicBezTo>
                  <a:cubicBezTo>
                    <a:pt x="672" y="2512"/>
                    <a:pt x="672" y="2512"/>
                    <a:pt x="672" y="2512"/>
                  </a:cubicBezTo>
                  <a:cubicBezTo>
                    <a:pt x="670" y="2508"/>
                    <a:pt x="670" y="2508"/>
                    <a:pt x="670" y="2508"/>
                  </a:cubicBezTo>
                  <a:cubicBezTo>
                    <a:pt x="656" y="2516"/>
                    <a:pt x="656" y="2516"/>
                    <a:pt x="656" y="2516"/>
                  </a:cubicBezTo>
                  <a:cubicBezTo>
                    <a:pt x="655" y="2516"/>
                    <a:pt x="654" y="2518"/>
                    <a:pt x="654" y="2519"/>
                  </a:cubicBezTo>
                  <a:cubicBezTo>
                    <a:pt x="654" y="2521"/>
                    <a:pt x="655" y="2522"/>
                    <a:pt x="656" y="2523"/>
                  </a:cubicBezTo>
                  <a:cubicBezTo>
                    <a:pt x="659" y="2525"/>
                    <a:pt x="659" y="2525"/>
                    <a:pt x="659" y="2525"/>
                  </a:cubicBezTo>
                  <a:cubicBezTo>
                    <a:pt x="662" y="2521"/>
                    <a:pt x="662" y="2521"/>
                    <a:pt x="662" y="2521"/>
                  </a:cubicBezTo>
                  <a:cubicBezTo>
                    <a:pt x="659" y="2518"/>
                    <a:pt x="659" y="2518"/>
                    <a:pt x="659" y="2518"/>
                  </a:cubicBezTo>
                  <a:cubicBezTo>
                    <a:pt x="648" y="2525"/>
                    <a:pt x="648" y="2525"/>
                    <a:pt x="648" y="2525"/>
                  </a:cubicBezTo>
                  <a:cubicBezTo>
                    <a:pt x="647" y="2526"/>
                    <a:pt x="646" y="2527"/>
                    <a:pt x="646" y="2528"/>
                  </a:cubicBezTo>
                  <a:cubicBezTo>
                    <a:pt x="646" y="2530"/>
                    <a:pt x="647" y="2531"/>
                    <a:pt x="648" y="2532"/>
                  </a:cubicBezTo>
                  <a:cubicBezTo>
                    <a:pt x="651" y="2533"/>
                    <a:pt x="651" y="2533"/>
                    <a:pt x="651" y="2533"/>
                  </a:cubicBezTo>
                  <a:cubicBezTo>
                    <a:pt x="653" y="2530"/>
                    <a:pt x="653" y="2530"/>
                    <a:pt x="653" y="2530"/>
                  </a:cubicBezTo>
                  <a:cubicBezTo>
                    <a:pt x="651" y="2526"/>
                    <a:pt x="651" y="2526"/>
                    <a:pt x="651" y="2526"/>
                  </a:cubicBezTo>
                  <a:cubicBezTo>
                    <a:pt x="633" y="2532"/>
                    <a:pt x="633" y="2532"/>
                    <a:pt x="633" y="2532"/>
                  </a:cubicBezTo>
                  <a:cubicBezTo>
                    <a:pt x="632" y="2532"/>
                    <a:pt x="631" y="2534"/>
                    <a:pt x="630" y="2535"/>
                  </a:cubicBezTo>
                  <a:cubicBezTo>
                    <a:pt x="630" y="2537"/>
                    <a:pt x="631" y="2538"/>
                    <a:pt x="632" y="2539"/>
                  </a:cubicBezTo>
                  <a:cubicBezTo>
                    <a:pt x="632" y="2539"/>
                    <a:pt x="632" y="2539"/>
                    <a:pt x="632" y="2539"/>
                  </a:cubicBezTo>
                  <a:cubicBezTo>
                    <a:pt x="635" y="2536"/>
                    <a:pt x="635" y="2536"/>
                    <a:pt x="635" y="2536"/>
                  </a:cubicBezTo>
                  <a:cubicBezTo>
                    <a:pt x="632" y="2533"/>
                    <a:pt x="632" y="2533"/>
                    <a:pt x="632" y="2533"/>
                  </a:cubicBezTo>
                  <a:cubicBezTo>
                    <a:pt x="624" y="2542"/>
                    <a:pt x="624" y="2542"/>
                    <a:pt x="624" y="2542"/>
                  </a:cubicBezTo>
                  <a:cubicBezTo>
                    <a:pt x="623" y="2543"/>
                    <a:pt x="623" y="2544"/>
                    <a:pt x="623" y="2546"/>
                  </a:cubicBezTo>
                  <a:cubicBezTo>
                    <a:pt x="623" y="2547"/>
                    <a:pt x="624" y="2548"/>
                    <a:pt x="625" y="2548"/>
                  </a:cubicBezTo>
                  <a:cubicBezTo>
                    <a:pt x="626" y="2549"/>
                    <a:pt x="626" y="2549"/>
                    <a:pt x="626" y="2549"/>
                  </a:cubicBezTo>
                  <a:cubicBezTo>
                    <a:pt x="629" y="2546"/>
                    <a:pt x="629" y="2546"/>
                    <a:pt x="629" y="2546"/>
                  </a:cubicBezTo>
                  <a:cubicBezTo>
                    <a:pt x="627" y="2542"/>
                    <a:pt x="627" y="2542"/>
                    <a:pt x="627" y="2542"/>
                  </a:cubicBezTo>
                  <a:cubicBezTo>
                    <a:pt x="609" y="2552"/>
                    <a:pt x="609" y="2552"/>
                    <a:pt x="609" y="2552"/>
                  </a:cubicBezTo>
                  <a:cubicBezTo>
                    <a:pt x="608" y="2552"/>
                    <a:pt x="607" y="2554"/>
                    <a:pt x="607" y="2555"/>
                  </a:cubicBezTo>
                  <a:cubicBezTo>
                    <a:pt x="607" y="2557"/>
                    <a:pt x="608" y="2558"/>
                    <a:pt x="609" y="2559"/>
                  </a:cubicBezTo>
                  <a:cubicBezTo>
                    <a:pt x="613" y="2561"/>
                    <a:pt x="613" y="2561"/>
                    <a:pt x="613" y="2561"/>
                  </a:cubicBezTo>
                  <a:cubicBezTo>
                    <a:pt x="615" y="2558"/>
                    <a:pt x="615" y="2558"/>
                    <a:pt x="615" y="2558"/>
                  </a:cubicBezTo>
                  <a:cubicBezTo>
                    <a:pt x="612" y="2554"/>
                    <a:pt x="612" y="2554"/>
                    <a:pt x="612" y="2554"/>
                  </a:cubicBezTo>
                  <a:cubicBezTo>
                    <a:pt x="600" y="2564"/>
                    <a:pt x="600" y="2564"/>
                    <a:pt x="600" y="2564"/>
                  </a:cubicBezTo>
                  <a:cubicBezTo>
                    <a:pt x="599" y="2565"/>
                    <a:pt x="598" y="2566"/>
                    <a:pt x="598" y="2567"/>
                  </a:cubicBezTo>
                  <a:cubicBezTo>
                    <a:pt x="598" y="2569"/>
                    <a:pt x="599" y="2570"/>
                    <a:pt x="600" y="2571"/>
                  </a:cubicBezTo>
                  <a:cubicBezTo>
                    <a:pt x="601" y="2571"/>
                    <a:pt x="601" y="2571"/>
                    <a:pt x="601" y="2571"/>
                  </a:cubicBezTo>
                  <a:cubicBezTo>
                    <a:pt x="603" y="2568"/>
                    <a:pt x="603" y="2568"/>
                    <a:pt x="603" y="2568"/>
                  </a:cubicBezTo>
                  <a:cubicBezTo>
                    <a:pt x="601" y="2565"/>
                    <a:pt x="601" y="2565"/>
                    <a:pt x="601" y="2565"/>
                  </a:cubicBezTo>
                  <a:cubicBezTo>
                    <a:pt x="590" y="2572"/>
                    <a:pt x="590" y="2572"/>
                    <a:pt x="590" y="2572"/>
                  </a:cubicBezTo>
                  <a:cubicBezTo>
                    <a:pt x="589" y="2573"/>
                    <a:pt x="589" y="2574"/>
                    <a:pt x="589" y="2576"/>
                  </a:cubicBezTo>
                  <a:cubicBezTo>
                    <a:pt x="589" y="2577"/>
                    <a:pt x="589" y="2578"/>
                    <a:pt x="591" y="2579"/>
                  </a:cubicBezTo>
                  <a:cubicBezTo>
                    <a:pt x="592" y="2580"/>
                    <a:pt x="592" y="2580"/>
                    <a:pt x="592" y="2580"/>
                  </a:cubicBezTo>
                  <a:cubicBezTo>
                    <a:pt x="594" y="2576"/>
                    <a:pt x="594" y="2576"/>
                    <a:pt x="594" y="2576"/>
                  </a:cubicBezTo>
                  <a:cubicBezTo>
                    <a:pt x="592" y="2573"/>
                    <a:pt x="592" y="2573"/>
                    <a:pt x="592" y="2573"/>
                  </a:cubicBezTo>
                  <a:cubicBezTo>
                    <a:pt x="592" y="2573"/>
                    <a:pt x="588" y="2575"/>
                    <a:pt x="584" y="2577"/>
                  </a:cubicBezTo>
                  <a:cubicBezTo>
                    <a:pt x="583" y="2578"/>
                    <a:pt x="581" y="2579"/>
                    <a:pt x="579" y="2579"/>
                  </a:cubicBezTo>
                  <a:cubicBezTo>
                    <a:pt x="578" y="2580"/>
                    <a:pt x="578" y="2580"/>
                    <a:pt x="577" y="2580"/>
                  </a:cubicBezTo>
                  <a:cubicBezTo>
                    <a:pt x="576" y="2581"/>
                    <a:pt x="576" y="2581"/>
                    <a:pt x="576" y="2581"/>
                  </a:cubicBezTo>
                  <a:cubicBezTo>
                    <a:pt x="576" y="2581"/>
                    <a:pt x="576" y="2581"/>
                    <a:pt x="576" y="2581"/>
                  </a:cubicBezTo>
                  <a:cubicBezTo>
                    <a:pt x="576" y="2581"/>
                    <a:pt x="576" y="2581"/>
                    <a:pt x="576" y="2581"/>
                  </a:cubicBezTo>
                  <a:cubicBezTo>
                    <a:pt x="576" y="2582"/>
                    <a:pt x="575" y="2582"/>
                    <a:pt x="575" y="2582"/>
                  </a:cubicBezTo>
                  <a:cubicBezTo>
                    <a:pt x="574" y="2584"/>
                    <a:pt x="574" y="2587"/>
                    <a:pt x="576" y="2588"/>
                  </a:cubicBezTo>
                  <a:cubicBezTo>
                    <a:pt x="580" y="2590"/>
                    <a:pt x="580" y="2590"/>
                    <a:pt x="580" y="2590"/>
                  </a:cubicBezTo>
                  <a:cubicBezTo>
                    <a:pt x="582" y="2587"/>
                    <a:pt x="582" y="2587"/>
                    <a:pt x="582" y="2587"/>
                  </a:cubicBezTo>
                  <a:cubicBezTo>
                    <a:pt x="579" y="2584"/>
                    <a:pt x="579" y="2584"/>
                    <a:pt x="579" y="2584"/>
                  </a:cubicBezTo>
                  <a:cubicBezTo>
                    <a:pt x="569" y="2596"/>
                    <a:pt x="569" y="2596"/>
                    <a:pt x="569" y="2596"/>
                  </a:cubicBezTo>
                  <a:cubicBezTo>
                    <a:pt x="568" y="2597"/>
                    <a:pt x="568" y="2598"/>
                    <a:pt x="568" y="2600"/>
                  </a:cubicBezTo>
                  <a:cubicBezTo>
                    <a:pt x="568" y="2601"/>
                    <a:pt x="569" y="2602"/>
                    <a:pt x="570" y="2602"/>
                  </a:cubicBezTo>
                  <a:cubicBezTo>
                    <a:pt x="570" y="2603"/>
                    <a:pt x="570" y="2603"/>
                    <a:pt x="570" y="2603"/>
                  </a:cubicBezTo>
                  <a:cubicBezTo>
                    <a:pt x="572" y="2599"/>
                    <a:pt x="572" y="2599"/>
                    <a:pt x="572" y="2599"/>
                  </a:cubicBezTo>
                  <a:cubicBezTo>
                    <a:pt x="571" y="2596"/>
                    <a:pt x="571" y="2596"/>
                    <a:pt x="571" y="2596"/>
                  </a:cubicBezTo>
                  <a:cubicBezTo>
                    <a:pt x="571" y="2596"/>
                    <a:pt x="567" y="2598"/>
                    <a:pt x="563" y="2600"/>
                  </a:cubicBezTo>
                  <a:cubicBezTo>
                    <a:pt x="561" y="2601"/>
                    <a:pt x="559" y="2602"/>
                    <a:pt x="558" y="2603"/>
                  </a:cubicBezTo>
                  <a:cubicBezTo>
                    <a:pt x="557" y="2603"/>
                    <a:pt x="556" y="2604"/>
                    <a:pt x="556" y="2604"/>
                  </a:cubicBezTo>
                  <a:cubicBezTo>
                    <a:pt x="555" y="2604"/>
                    <a:pt x="555" y="2604"/>
                    <a:pt x="555" y="2604"/>
                  </a:cubicBezTo>
                  <a:cubicBezTo>
                    <a:pt x="555" y="2605"/>
                    <a:pt x="555" y="2605"/>
                    <a:pt x="555" y="2605"/>
                  </a:cubicBezTo>
                  <a:cubicBezTo>
                    <a:pt x="554" y="2605"/>
                    <a:pt x="554" y="2605"/>
                    <a:pt x="554" y="2605"/>
                  </a:cubicBezTo>
                  <a:cubicBezTo>
                    <a:pt x="554" y="2605"/>
                    <a:pt x="554" y="2605"/>
                    <a:pt x="554" y="2606"/>
                  </a:cubicBezTo>
                  <a:cubicBezTo>
                    <a:pt x="552" y="2608"/>
                    <a:pt x="553" y="2610"/>
                    <a:pt x="555" y="2611"/>
                  </a:cubicBezTo>
                  <a:cubicBezTo>
                    <a:pt x="557" y="2613"/>
                    <a:pt x="557" y="2613"/>
                    <a:pt x="557" y="2613"/>
                  </a:cubicBezTo>
                  <a:cubicBezTo>
                    <a:pt x="559" y="2609"/>
                    <a:pt x="559" y="2609"/>
                    <a:pt x="559" y="2609"/>
                  </a:cubicBezTo>
                  <a:cubicBezTo>
                    <a:pt x="557" y="2606"/>
                    <a:pt x="557" y="2606"/>
                    <a:pt x="557" y="2606"/>
                  </a:cubicBezTo>
                  <a:cubicBezTo>
                    <a:pt x="542" y="2615"/>
                    <a:pt x="542" y="2615"/>
                    <a:pt x="542" y="2615"/>
                  </a:cubicBezTo>
                  <a:cubicBezTo>
                    <a:pt x="540" y="2615"/>
                    <a:pt x="540" y="2617"/>
                    <a:pt x="540" y="2618"/>
                  </a:cubicBezTo>
                  <a:cubicBezTo>
                    <a:pt x="540" y="2620"/>
                    <a:pt x="540" y="2621"/>
                    <a:pt x="542" y="2622"/>
                  </a:cubicBezTo>
                  <a:cubicBezTo>
                    <a:pt x="543" y="2622"/>
                    <a:pt x="543" y="2622"/>
                    <a:pt x="543" y="2622"/>
                  </a:cubicBezTo>
                  <a:cubicBezTo>
                    <a:pt x="545" y="2619"/>
                    <a:pt x="545" y="2619"/>
                    <a:pt x="545" y="2619"/>
                  </a:cubicBezTo>
                  <a:cubicBezTo>
                    <a:pt x="542" y="2616"/>
                    <a:pt x="542" y="2616"/>
                    <a:pt x="542" y="2616"/>
                  </a:cubicBezTo>
                  <a:cubicBezTo>
                    <a:pt x="533" y="2624"/>
                    <a:pt x="533" y="2624"/>
                    <a:pt x="533" y="2624"/>
                  </a:cubicBezTo>
                  <a:cubicBezTo>
                    <a:pt x="532" y="2625"/>
                    <a:pt x="531" y="2626"/>
                    <a:pt x="531" y="2627"/>
                  </a:cubicBezTo>
                  <a:cubicBezTo>
                    <a:pt x="531" y="2629"/>
                    <a:pt x="532" y="2630"/>
                    <a:pt x="533" y="2630"/>
                  </a:cubicBezTo>
                  <a:cubicBezTo>
                    <a:pt x="534" y="2631"/>
                    <a:pt x="534" y="2631"/>
                    <a:pt x="534" y="2631"/>
                  </a:cubicBezTo>
                  <a:cubicBezTo>
                    <a:pt x="537" y="2628"/>
                    <a:pt x="537" y="2628"/>
                    <a:pt x="537" y="2628"/>
                  </a:cubicBezTo>
                  <a:cubicBezTo>
                    <a:pt x="534" y="2625"/>
                    <a:pt x="534" y="2625"/>
                    <a:pt x="534" y="2625"/>
                  </a:cubicBezTo>
                  <a:cubicBezTo>
                    <a:pt x="523" y="2636"/>
                    <a:pt x="523" y="2636"/>
                    <a:pt x="523" y="2636"/>
                  </a:cubicBezTo>
                  <a:cubicBezTo>
                    <a:pt x="522" y="2636"/>
                    <a:pt x="521" y="2638"/>
                    <a:pt x="521" y="2639"/>
                  </a:cubicBezTo>
                  <a:cubicBezTo>
                    <a:pt x="522" y="2640"/>
                    <a:pt x="522" y="2641"/>
                    <a:pt x="523" y="2642"/>
                  </a:cubicBezTo>
                  <a:cubicBezTo>
                    <a:pt x="524" y="2642"/>
                    <a:pt x="524" y="2642"/>
                    <a:pt x="524" y="2642"/>
                  </a:cubicBezTo>
                  <a:cubicBezTo>
                    <a:pt x="526" y="2639"/>
                    <a:pt x="526" y="2639"/>
                    <a:pt x="526" y="2639"/>
                  </a:cubicBezTo>
                  <a:cubicBezTo>
                    <a:pt x="524" y="2636"/>
                    <a:pt x="524" y="2636"/>
                    <a:pt x="524" y="2636"/>
                  </a:cubicBezTo>
                  <a:cubicBezTo>
                    <a:pt x="508" y="2646"/>
                    <a:pt x="508" y="2646"/>
                    <a:pt x="508" y="2646"/>
                  </a:cubicBezTo>
                  <a:cubicBezTo>
                    <a:pt x="507" y="2647"/>
                    <a:pt x="507" y="2648"/>
                    <a:pt x="507" y="2650"/>
                  </a:cubicBezTo>
                  <a:cubicBezTo>
                    <a:pt x="507" y="2651"/>
                    <a:pt x="507" y="2652"/>
                    <a:pt x="509" y="2653"/>
                  </a:cubicBezTo>
                  <a:cubicBezTo>
                    <a:pt x="511" y="2655"/>
                    <a:pt x="511" y="2655"/>
                    <a:pt x="511" y="2655"/>
                  </a:cubicBezTo>
                  <a:cubicBezTo>
                    <a:pt x="513" y="2651"/>
                    <a:pt x="513" y="2651"/>
                    <a:pt x="513" y="2651"/>
                  </a:cubicBezTo>
                  <a:cubicBezTo>
                    <a:pt x="512" y="2648"/>
                    <a:pt x="512" y="2648"/>
                    <a:pt x="512" y="2648"/>
                  </a:cubicBezTo>
                  <a:cubicBezTo>
                    <a:pt x="512" y="2648"/>
                    <a:pt x="508" y="2649"/>
                    <a:pt x="505" y="2651"/>
                  </a:cubicBezTo>
                  <a:cubicBezTo>
                    <a:pt x="503" y="2652"/>
                    <a:pt x="502" y="2653"/>
                    <a:pt x="500" y="2653"/>
                  </a:cubicBezTo>
                  <a:cubicBezTo>
                    <a:pt x="500" y="2654"/>
                    <a:pt x="499" y="2654"/>
                    <a:pt x="499" y="2654"/>
                  </a:cubicBezTo>
                  <a:cubicBezTo>
                    <a:pt x="498" y="2655"/>
                    <a:pt x="498" y="2655"/>
                    <a:pt x="498" y="2655"/>
                  </a:cubicBezTo>
                  <a:cubicBezTo>
                    <a:pt x="498" y="2655"/>
                    <a:pt x="498" y="2655"/>
                    <a:pt x="498" y="2655"/>
                  </a:cubicBezTo>
                  <a:cubicBezTo>
                    <a:pt x="497" y="2655"/>
                    <a:pt x="497" y="2655"/>
                    <a:pt x="497" y="2655"/>
                  </a:cubicBezTo>
                  <a:cubicBezTo>
                    <a:pt x="497" y="2655"/>
                    <a:pt x="497" y="2656"/>
                    <a:pt x="497" y="2656"/>
                  </a:cubicBezTo>
                  <a:cubicBezTo>
                    <a:pt x="496" y="2657"/>
                    <a:pt x="496" y="2658"/>
                    <a:pt x="496" y="2659"/>
                  </a:cubicBezTo>
                  <a:cubicBezTo>
                    <a:pt x="496" y="2660"/>
                    <a:pt x="497" y="2661"/>
                    <a:pt x="498" y="2662"/>
                  </a:cubicBezTo>
                  <a:cubicBezTo>
                    <a:pt x="502" y="2664"/>
                    <a:pt x="502" y="2664"/>
                    <a:pt x="502" y="2664"/>
                  </a:cubicBezTo>
                  <a:cubicBezTo>
                    <a:pt x="504" y="2661"/>
                    <a:pt x="504" y="2661"/>
                    <a:pt x="504" y="2661"/>
                  </a:cubicBezTo>
                  <a:cubicBezTo>
                    <a:pt x="502" y="2657"/>
                    <a:pt x="502" y="2657"/>
                    <a:pt x="502" y="2657"/>
                  </a:cubicBezTo>
                  <a:cubicBezTo>
                    <a:pt x="488" y="2665"/>
                    <a:pt x="488" y="2665"/>
                    <a:pt x="488" y="2665"/>
                  </a:cubicBezTo>
                  <a:cubicBezTo>
                    <a:pt x="487" y="2666"/>
                    <a:pt x="486" y="2667"/>
                    <a:pt x="486" y="2668"/>
                  </a:cubicBezTo>
                  <a:cubicBezTo>
                    <a:pt x="486" y="2670"/>
                    <a:pt x="486" y="2671"/>
                    <a:pt x="488" y="2672"/>
                  </a:cubicBezTo>
                  <a:cubicBezTo>
                    <a:pt x="488" y="2672"/>
                    <a:pt x="488" y="2672"/>
                    <a:pt x="488" y="2672"/>
                  </a:cubicBezTo>
                  <a:cubicBezTo>
                    <a:pt x="490" y="2669"/>
                    <a:pt x="490" y="2669"/>
                    <a:pt x="490" y="2669"/>
                  </a:cubicBezTo>
                  <a:cubicBezTo>
                    <a:pt x="488" y="2666"/>
                    <a:pt x="488" y="2666"/>
                    <a:pt x="488" y="2666"/>
                  </a:cubicBezTo>
                  <a:cubicBezTo>
                    <a:pt x="477" y="2674"/>
                    <a:pt x="477" y="2674"/>
                    <a:pt x="477" y="2674"/>
                  </a:cubicBezTo>
                  <a:cubicBezTo>
                    <a:pt x="476" y="2675"/>
                    <a:pt x="476" y="2676"/>
                    <a:pt x="476" y="2677"/>
                  </a:cubicBezTo>
                  <a:cubicBezTo>
                    <a:pt x="476" y="2679"/>
                    <a:pt x="477" y="2680"/>
                    <a:pt x="478" y="2680"/>
                  </a:cubicBezTo>
                  <a:cubicBezTo>
                    <a:pt x="479" y="2681"/>
                    <a:pt x="479" y="2681"/>
                    <a:pt x="479" y="2681"/>
                  </a:cubicBezTo>
                  <a:cubicBezTo>
                    <a:pt x="481" y="2678"/>
                    <a:pt x="481" y="2678"/>
                    <a:pt x="481" y="2678"/>
                  </a:cubicBezTo>
                  <a:cubicBezTo>
                    <a:pt x="479" y="2674"/>
                    <a:pt x="479" y="2674"/>
                    <a:pt x="479" y="2674"/>
                  </a:cubicBezTo>
                  <a:cubicBezTo>
                    <a:pt x="463" y="2683"/>
                    <a:pt x="463" y="2683"/>
                    <a:pt x="463" y="2683"/>
                  </a:cubicBezTo>
                  <a:cubicBezTo>
                    <a:pt x="462" y="2684"/>
                    <a:pt x="461" y="2685"/>
                    <a:pt x="461" y="2686"/>
                  </a:cubicBezTo>
                  <a:cubicBezTo>
                    <a:pt x="461" y="2688"/>
                    <a:pt x="462" y="2689"/>
                    <a:pt x="463" y="2690"/>
                  </a:cubicBezTo>
                  <a:cubicBezTo>
                    <a:pt x="469" y="2694"/>
                    <a:pt x="469" y="2694"/>
                    <a:pt x="469" y="2694"/>
                  </a:cubicBezTo>
                  <a:cubicBezTo>
                    <a:pt x="472" y="2691"/>
                    <a:pt x="472" y="2691"/>
                    <a:pt x="472" y="2691"/>
                  </a:cubicBezTo>
                  <a:cubicBezTo>
                    <a:pt x="470" y="2687"/>
                    <a:pt x="470" y="2687"/>
                    <a:pt x="470" y="2687"/>
                  </a:cubicBezTo>
                  <a:cubicBezTo>
                    <a:pt x="457" y="2692"/>
                    <a:pt x="457" y="2692"/>
                    <a:pt x="457" y="2692"/>
                  </a:cubicBezTo>
                  <a:cubicBezTo>
                    <a:pt x="456" y="2693"/>
                    <a:pt x="455" y="2694"/>
                    <a:pt x="454" y="2695"/>
                  </a:cubicBezTo>
                  <a:cubicBezTo>
                    <a:pt x="454" y="2697"/>
                    <a:pt x="455" y="2698"/>
                    <a:pt x="456" y="2699"/>
                  </a:cubicBezTo>
                  <a:cubicBezTo>
                    <a:pt x="458" y="2700"/>
                    <a:pt x="458" y="2700"/>
                    <a:pt x="458" y="2700"/>
                  </a:cubicBezTo>
                  <a:cubicBezTo>
                    <a:pt x="460" y="2697"/>
                    <a:pt x="460" y="2697"/>
                    <a:pt x="460" y="2697"/>
                  </a:cubicBezTo>
                  <a:cubicBezTo>
                    <a:pt x="457" y="2695"/>
                    <a:pt x="457" y="2695"/>
                    <a:pt x="457" y="2695"/>
                  </a:cubicBezTo>
                  <a:cubicBezTo>
                    <a:pt x="460" y="2697"/>
                    <a:pt x="460" y="2697"/>
                    <a:pt x="460" y="2697"/>
                  </a:cubicBezTo>
                  <a:cubicBezTo>
                    <a:pt x="457" y="2694"/>
                    <a:pt x="457" y="2694"/>
                    <a:pt x="457" y="2694"/>
                  </a:cubicBezTo>
                  <a:cubicBezTo>
                    <a:pt x="457" y="2695"/>
                    <a:pt x="457" y="2695"/>
                    <a:pt x="457" y="2695"/>
                  </a:cubicBezTo>
                  <a:cubicBezTo>
                    <a:pt x="460" y="2697"/>
                    <a:pt x="460" y="2697"/>
                    <a:pt x="460" y="2697"/>
                  </a:cubicBezTo>
                  <a:cubicBezTo>
                    <a:pt x="457" y="2694"/>
                    <a:pt x="457" y="2694"/>
                    <a:pt x="457" y="2694"/>
                  </a:cubicBezTo>
                  <a:cubicBezTo>
                    <a:pt x="459" y="2696"/>
                    <a:pt x="459" y="2696"/>
                    <a:pt x="459" y="2696"/>
                  </a:cubicBezTo>
                  <a:cubicBezTo>
                    <a:pt x="457" y="2694"/>
                    <a:pt x="457" y="2694"/>
                    <a:pt x="457" y="2694"/>
                  </a:cubicBezTo>
                  <a:cubicBezTo>
                    <a:pt x="457" y="2694"/>
                    <a:pt x="457" y="2694"/>
                    <a:pt x="457" y="2694"/>
                  </a:cubicBezTo>
                  <a:cubicBezTo>
                    <a:pt x="459" y="2696"/>
                    <a:pt x="459" y="2696"/>
                    <a:pt x="459" y="2696"/>
                  </a:cubicBezTo>
                  <a:cubicBezTo>
                    <a:pt x="457" y="2694"/>
                    <a:pt x="457" y="2694"/>
                    <a:pt x="457" y="2694"/>
                  </a:cubicBezTo>
                  <a:cubicBezTo>
                    <a:pt x="457" y="2694"/>
                    <a:pt x="457" y="2694"/>
                    <a:pt x="457" y="2695"/>
                  </a:cubicBezTo>
                  <a:cubicBezTo>
                    <a:pt x="455" y="2696"/>
                    <a:pt x="452" y="2698"/>
                    <a:pt x="450" y="2700"/>
                  </a:cubicBezTo>
                  <a:cubicBezTo>
                    <a:pt x="448" y="2701"/>
                    <a:pt x="447" y="2702"/>
                    <a:pt x="446" y="2702"/>
                  </a:cubicBezTo>
                  <a:cubicBezTo>
                    <a:pt x="446" y="2703"/>
                    <a:pt x="446" y="2703"/>
                    <a:pt x="445" y="2703"/>
                  </a:cubicBezTo>
                  <a:cubicBezTo>
                    <a:pt x="445" y="2703"/>
                    <a:pt x="445" y="2703"/>
                    <a:pt x="445" y="2703"/>
                  </a:cubicBezTo>
                  <a:cubicBezTo>
                    <a:pt x="445" y="2704"/>
                    <a:pt x="445" y="2704"/>
                    <a:pt x="445" y="2704"/>
                  </a:cubicBezTo>
                  <a:cubicBezTo>
                    <a:pt x="445" y="2704"/>
                    <a:pt x="445" y="2704"/>
                    <a:pt x="445" y="2704"/>
                  </a:cubicBezTo>
                  <a:cubicBezTo>
                    <a:pt x="445" y="2704"/>
                    <a:pt x="445" y="2704"/>
                    <a:pt x="445" y="2704"/>
                  </a:cubicBezTo>
                  <a:cubicBezTo>
                    <a:pt x="444" y="2704"/>
                    <a:pt x="444" y="2704"/>
                    <a:pt x="444" y="2704"/>
                  </a:cubicBezTo>
                  <a:cubicBezTo>
                    <a:pt x="444" y="2704"/>
                    <a:pt x="444" y="2704"/>
                    <a:pt x="444" y="2705"/>
                  </a:cubicBezTo>
                  <a:cubicBezTo>
                    <a:pt x="443" y="2705"/>
                    <a:pt x="443" y="2707"/>
                    <a:pt x="443" y="2708"/>
                  </a:cubicBezTo>
                  <a:cubicBezTo>
                    <a:pt x="444" y="2709"/>
                    <a:pt x="444" y="2710"/>
                    <a:pt x="445" y="2710"/>
                  </a:cubicBezTo>
                  <a:cubicBezTo>
                    <a:pt x="447" y="2711"/>
                    <a:pt x="447" y="2711"/>
                    <a:pt x="447" y="2711"/>
                  </a:cubicBezTo>
                  <a:cubicBezTo>
                    <a:pt x="449" y="2708"/>
                    <a:pt x="449" y="2708"/>
                    <a:pt x="449" y="2708"/>
                  </a:cubicBezTo>
                  <a:cubicBezTo>
                    <a:pt x="447" y="2704"/>
                    <a:pt x="447" y="2704"/>
                    <a:pt x="447" y="2704"/>
                  </a:cubicBezTo>
                  <a:cubicBezTo>
                    <a:pt x="434" y="2712"/>
                    <a:pt x="434" y="2712"/>
                    <a:pt x="434" y="2712"/>
                  </a:cubicBezTo>
                  <a:cubicBezTo>
                    <a:pt x="433" y="2713"/>
                    <a:pt x="432" y="2714"/>
                    <a:pt x="432" y="2716"/>
                  </a:cubicBezTo>
                  <a:cubicBezTo>
                    <a:pt x="432" y="2717"/>
                    <a:pt x="433" y="2718"/>
                    <a:pt x="434" y="2719"/>
                  </a:cubicBezTo>
                  <a:cubicBezTo>
                    <a:pt x="439" y="2722"/>
                    <a:pt x="439" y="2722"/>
                    <a:pt x="439" y="2722"/>
                  </a:cubicBezTo>
                  <a:cubicBezTo>
                    <a:pt x="441" y="2719"/>
                    <a:pt x="441" y="2719"/>
                    <a:pt x="441" y="2719"/>
                  </a:cubicBezTo>
                  <a:cubicBezTo>
                    <a:pt x="440" y="2715"/>
                    <a:pt x="440" y="2715"/>
                    <a:pt x="440" y="2715"/>
                  </a:cubicBezTo>
                  <a:cubicBezTo>
                    <a:pt x="425" y="2718"/>
                    <a:pt x="425" y="2718"/>
                    <a:pt x="425" y="2718"/>
                  </a:cubicBezTo>
                  <a:cubicBezTo>
                    <a:pt x="424" y="2719"/>
                    <a:pt x="422" y="2720"/>
                    <a:pt x="422" y="2722"/>
                  </a:cubicBezTo>
                  <a:cubicBezTo>
                    <a:pt x="422" y="2723"/>
                    <a:pt x="423" y="2725"/>
                    <a:pt x="424" y="2726"/>
                  </a:cubicBezTo>
                  <a:cubicBezTo>
                    <a:pt x="426" y="2727"/>
                    <a:pt x="426" y="2727"/>
                    <a:pt x="426" y="2727"/>
                  </a:cubicBezTo>
                  <a:cubicBezTo>
                    <a:pt x="428" y="2723"/>
                    <a:pt x="428" y="2723"/>
                    <a:pt x="428" y="2723"/>
                  </a:cubicBezTo>
                  <a:cubicBezTo>
                    <a:pt x="424" y="2721"/>
                    <a:pt x="424" y="2721"/>
                    <a:pt x="424" y="2721"/>
                  </a:cubicBezTo>
                  <a:cubicBezTo>
                    <a:pt x="418" y="2734"/>
                    <a:pt x="418" y="2734"/>
                    <a:pt x="418" y="2734"/>
                  </a:cubicBezTo>
                  <a:cubicBezTo>
                    <a:pt x="417" y="2735"/>
                    <a:pt x="417" y="2738"/>
                    <a:pt x="419" y="2739"/>
                  </a:cubicBezTo>
                  <a:cubicBezTo>
                    <a:pt x="420" y="2740"/>
                    <a:pt x="420" y="2740"/>
                    <a:pt x="420" y="2740"/>
                  </a:cubicBezTo>
                  <a:cubicBezTo>
                    <a:pt x="422" y="2736"/>
                    <a:pt x="422" y="2736"/>
                    <a:pt x="422" y="2736"/>
                  </a:cubicBezTo>
                  <a:cubicBezTo>
                    <a:pt x="421" y="2733"/>
                    <a:pt x="421" y="2733"/>
                    <a:pt x="421" y="2733"/>
                  </a:cubicBezTo>
                  <a:cubicBezTo>
                    <a:pt x="404" y="2741"/>
                    <a:pt x="404" y="2741"/>
                    <a:pt x="404" y="2741"/>
                  </a:cubicBezTo>
                  <a:cubicBezTo>
                    <a:pt x="403" y="2742"/>
                    <a:pt x="402" y="2743"/>
                    <a:pt x="402" y="2745"/>
                  </a:cubicBezTo>
                  <a:cubicBezTo>
                    <a:pt x="402" y="2746"/>
                    <a:pt x="403" y="2747"/>
                    <a:pt x="404" y="2748"/>
                  </a:cubicBezTo>
                  <a:cubicBezTo>
                    <a:pt x="405" y="2749"/>
                    <a:pt x="405" y="2749"/>
                    <a:pt x="405" y="2749"/>
                  </a:cubicBezTo>
                  <a:cubicBezTo>
                    <a:pt x="407" y="2746"/>
                    <a:pt x="407" y="2746"/>
                    <a:pt x="407" y="2746"/>
                  </a:cubicBezTo>
                  <a:cubicBezTo>
                    <a:pt x="405" y="2742"/>
                    <a:pt x="405" y="2742"/>
                    <a:pt x="405" y="2742"/>
                  </a:cubicBezTo>
                  <a:cubicBezTo>
                    <a:pt x="393" y="2749"/>
                    <a:pt x="393" y="2749"/>
                    <a:pt x="393" y="2749"/>
                  </a:cubicBezTo>
                  <a:cubicBezTo>
                    <a:pt x="392" y="2750"/>
                    <a:pt x="391" y="2751"/>
                    <a:pt x="391" y="2753"/>
                  </a:cubicBezTo>
                  <a:cubicBezTo>
                    <a:pt x="391" y="2754"/>
                    <a:pt x="392" y="2755"/>
                    <a:pt x="393" y="2756"/>
                  </a:cubicBezTo>
                  <a:cubicBezTo>
                    <a:pt x="396" y="2758"/>
                    <a:pt x="396" y="2758"/>
                    <a:pt x="396" y="2758"/>
                  </a:cubicBezTo>
                  <a:cubicBezTo>
                    <a:pt x="399" y="2755"/>
                    <a:pt x="399" y="2755"/>
                    <a:pt x="399" y="2755"/>
                  </a:cubicBezTo>
                  <a:cubicBezTo>
                    <a:pt x="397" y="2752"/>
                    <a:pt x="397" y="2752"/>
                    <a:pt x="397" y="2752"/>
                  </a:cubicBezTo>
                  <a:cubicBezTo>
                    <a:pt x="384" y="2758"/>
                    <a:pt x="384" y="2758"/>
                    <a:pt x="384" y="2758"/>
                  </a:cubicBezTo>
                  <a:cubicBezTo>
                    <a:pt x="383" y="2759"/>
                    <a:pt x="382" y="2760"/>
                    <a:pt x="382" y="2762"/>
                  </a:cubicBezTo>
                  <a:cubicBezTo>
                    <a:pt x="382" y="2763"/>
                    <a:pt x="383" y="2764"/>
                    <a:pt x="384" y="2765"/>
                  </a:cubicBezTo>
                  <a:cubicBezTo>
                    <a:pt x="388" y="2768"/>
                    <a:pt x="388" y="2768"/>
                    <a:pt x="388" y="2768"/>
                  </a:cubicBezTo>
                  <a:cubicBezTo>
                    <a:pt x="390" y="2764"/>
                    <a:pt x="390" y="2764"/>
                    <a:pt x="390" y="2764"/>
                  </a:cubicBezTo>
                  <a:cubicBezTo>
                    <a:pt x="389" y="2761"/>
                    <a:pt x="389" y="2761"/>
                    <a:pt x="389" y="2761"/>
                  </a:cubicBezTo>
                  <a:cubicBezTo>
                    <a:pt x="372" y="2768"/>
                    <a:pt x="372" y="2768"/>
                    <a:pt x="372" y="2768"/>
                  </a:cubicBezTo>
                  <a:cubicBezTo>
                    <a:pt x="370" y="2768"/>
                    <a:pt x="369" y="2770"/>
                    <a:pt x="369" y="2771"/>
                  </a:cubicBezTo>
                  <a:cubicBezTo>
                    <a:pt x="369" y="2773"/>
                    <a:pt x="370" y="2774"/>
                    <a:pt x="371" y="2775"/>
                  </a:cubicBezTo>
                  <a:cubicBezTo>
                    <a:pt x="372" y="2775"/>
                    <a:pt x="372" y="2775"/>
                    <a:pt x="372" y="2775"/>
                  </a:cubicBezTo>
                  <a:cubicBezTo>
                    <a:pt x="374" y="2772"/>
                    <a:pt x="374" y="2772"/>
                    <a:pt x="374" y="2772"/>
                  </a:cubicBezTo>
                  <a:cubicBezTo>
                    <a:pt x="371" y="2769"/>
                    <a:pt x="371" y="2769"/>
                    <a:pt x="371" y="2769"/>
                  </a:cubicBezTo>
                  <a:cubicBezTo>
                    <a:pt x="360" y="2782"/>
                    <a:pt x="360" y="2782"/>
                    <a:pt x="360" y="2782"/>
                  </a:cubicBezTo>
                  <a:cubicBezTo>
                    <a:pt x="359" y="2782"/>
                    <a:pt x="359" y="2784"/>
                    <a:pt x="359" y="2785"/>
                  </a:cubicBezTo>
                  <a:cubicBezTo>
                    <a:pt x="359" y="2786"/>
                    <a:pt x="360" y="2787"/>
                    <a:pt x="361" y="2788"/>
                  </a:cubicBezTo>
                  <a:cubicBezTo>
                    <a:pt x="362" y="2788"/>
                    <a:pt x="362" y="2788"/>
                    <a:pt x="362" y="2788"/>
                  </a:cubicBezTo>
                  <a:cubicBezTo>
                    <a:pt x="364" y="2785"/>
                    <a:pt x="364" y="2785"/>
                    <a:pt x="364" y="2785"/>
                  </a:cubicBezTo>
                  <a:cubicBezTo>
                    <a:pt x="361" y="2782"/>
                    <a:pt x="361" y="2782"/>
                    <a:pt x="361" y="2782"/>
                  </a:cubicBezTo>
                  <a:cubicBezTo>
                    <a:pt x="349" y="2793"/>
                    <a:pt x="349" y="2793"/>
                    <a:pt x="349" y="2793"/>
                  </a:cubicBezTo>
                  <a:cubicBezTo>
                    <a:pt x="348" y="2793"/>
                    <a:pt x="348" y="2795"/>
                    <a:pt x="348" y="2796"/>
                  </a:cubicBezTo>
                  <a:cubicBezTo>
                    <a:pt x="348" y="2797"/>
                    <a:pt x="349" y="2798"/>
                    <a:pt x="350" y="2799"/>
                  </a:cubicBezTo>
                  <a:cubicBezTo>
                    <a:pt x="351" y="2800"/>
                    <a:pt x="351" y="2800"/>
                    <a:pt x="351" y="2800"/>
                  </a:cubicBezTo>
                  <a:cubicBezTo>
                    <a:pt x="353" y="2796"/>
                    <a:pt x="353" y="2796"/>
                    <a:pt x="353" y="2796"/>
                  </a:cubicBezTo>
                  <a:cubicBezTo>
                    <a:pt x="352" y="2793"/>
                    <a:pt x="352" y="2793"/>
                    <a:pt x="352" y="2793"/>
                  </a:cubicBezTo>
                  <a:cubicBezTo>
                    <a:pt x="338" y="2799"/>
                    <a:pt x="338" y="2799"/>
                    <a:pt x="338" y="2799"/>
                  </a:cubicBezTo>
                  <a:cubicBezTo>
                    <a:pt x="336" y="2800"/>
                    <a:pt x="335" y="2801"/>
                    <a:pt x="335" y="2802"/>
                  </a:cubicBezTo>
                  <a:cubicBezTo>
                    <a:pt x="335" y="2804"/>
                    <a:pt x="336" y="2805"/>
                    <a:pt x="337" y="2806"/>
                  </a:cubicBezTo>
                  <a:cubicBezTo>
                    <a:pt x="341" y="2809"/>
                    <a:pt x="341" y="2809"/>
                    <a:pt x="341" y="2809"/>
                  </a:cubicBezTo>
                  <a:cubicBezTo>
                    <a:pt x="343" y="2805"/>
                    <a:pt x="343" y="2805"/>
                    <a:pt x="343" y="2805"/>
                  </a:cubicBezTo>
                  <a:cubicBezTo>
                    <a:pt x="341" y="2802"/>
                    <a:pt x="341" y="2802"/>
                    <a:pt x="341" y="2802"/>
                  </a:cubicBezTo>
                  <a:cubicBezTo>
                    <a:pt x="325" y="2811"/>
                    <a:pt x="325" y="2811"/>
                    <a:pt x="325" y="2811"/>
                  </a:cubicBezTo>
                  <a:cubicBezTo>
                    <a:pt x="324" y="2812"/>
                    <a:pt x="323" y="2813"/>
                    <a:pt x="323" y="2814"/>
                  </a:cubicBezTo>
                  <a:cubicBezTo>
                    <a:pt x="323" y="2816"/>
                    <a:pt x="324" y="2817"/>
                    <a:pt x="325" y="2818"/>
                  </a:cubicBezTo>
                  <a:cubicBezTo>
                    <a:pt x="330" y="2821"/>
                    <a:pt x="330" y="2821"/>
                    <a:pt x="330" y="2821"/>
                  </a:cubicBezTo>
                  <a:cubicBezTo>
                    <a:pt x="332" y="2817"/>
                    <a:pt x="332" y="2817"/>
                    <a:pt x="332" y="2817"/>
                  </a:cubicBezTo>
                  <a:cubicBezTo>
                    <a:pt x="330" y="2814"/>
                    <a:pt x="330" y="2814"/>
                    <a:pt x="330" y="2814"/>
                  </a:cubicBezTo>
                  <a:cubicBezTo>
                    <a:pt x="317" y="2823"/>
                    <a:pt x="317" y="2823"/>
                    <a:pt x="317" y="2823"/>
                  </a:cubicBezTo>
                  <a:cubicBezTo>
                    <a:pt x="316" y="2824"/>
                    <a:pt x="315" y="2825"/>
                    <a:pt x="315" y="2826"/>
                  </a:cubicBezTo>
                  <a:cubicBezTo>
                    <a:pt x="315" y="2828"/>
                    <a:pt x="316" y="2829"/>
                    <a:pt x="317" y="2830"/>
                  </a:cubicBezTo>
                  <a:cubicBezTo>
                    <a:pt x="318" y="2830"/>
                    <a:pt x="318" y="2830"/>
                    <a:pt x="318" y="2830"/>
                  </a:cubicBezTo>
                  <a:cubicBezTo>
                    <a:pt x="321" y="2827"/>
                    <a:pt x="321" y="2827"/>
                    <a:pt x="321" y="2827"/>
                  </a:cubicBezTo>
                  <a:cubicBezTo>
                    <a:pt x="318" y="2824"/>
                    <a:pt x="318" y="2824"/>
                    <a:pt x="318" y="2824"/>
                  </a:cubicBezTo>
                  <a:cubicBezTo>
                    <a:pt x="307" y="2832"/>
                    <a:pt x="307" y="2832"/>
                    <a:pt x="307" y="2832"/>
                  </a:cubicBezTo>
                  <a:cubicBezTo>
                    <a:pt x="306" y="2833"/>
                    <a:pt x="306" y="2834"/>
                    <a:pt x="306" y="2835"/>
                  </a:cubicBezTo>
                  <a:cubicBezTo>
                    <a:pt x="306" y="2837"/>
                    <a:pt x="306" y="2838"/>
                    <a:pt x="307" y="2839"/>
                  </a:cubicBezTo>
                  <a:cubicBezTo>
                    <a:pt x="309" y="2840"/>
                    <a:pt x="309" y="2840"/>
                    <a:pt x="309" y="2840"/>
                  </a:cubicBezTo>
                  <a:cubicBezTo>
                    <a:pt x="311" y="2836"/>
                    <a:pt x="311" y="2836"/>
                    <a:pt x="311" y="2836"/>
                  </a:cubicBezTo>
                  <a:cubicBezTo>
                    <a:pt x="309" y="2833"/>
                    <a:pt x="309" y="2833"/>
                    <a:pt x="309" y="2833"/>
                  </a:cubicBezTo>
                  <a:cubicBezTo>
                    <a:pt x="309" y="2833"/>
                    <a:pt x="305" y="2835"/>
                    <a:pt x="301" y="2837"/>
                  </a:cubicBezTo>
                  <a:cubicBezTo>
                    <a:pt x="298" y="2838"/>
                    <a:pt x="296" y="2839"/>
                    <a:pt x="295" y="2840"/>
                  </a:cubicBezTo>
                  <a:cubicBezTo>
                    <a:pt x="294" y="2841"/>
                    <a:pt x="293" y="2841"/>
                    <a:pt x="292" y="2841"/>
                  </a:cubicBezTo>
                  <a:cubicBezTo>
                    <a:pt x="292" y="2842"/>
                    <a:pt x="292" y="2842"/>
                    <a:pt x="292" y="2842"/>
                  </a:cubicBezTo>
                  <a:cubicBezTo>
                    <a:pt x="291" y="2842"/>
                    <a:pt x="291" y="2842"/>
                    <a:pt x="291" y="2842"/>
                  </a:cubicBezTo>
                  <a:cubicBezTo>
                    <a:pt x="291" y="2842"/>
                    <a:pt x="291" y="2842"/>
                    <a:pt x="291" y="2842"/>
                  </a:cubicBezTo>
                  <a:cubicBezTo>
                    <a:pt x="291" y="2843"/>
                    <a:pt x="291" y="2843"/>
                    <a:pt x="290" y="2843"/>
                  </a:cubicBezTo>
                  <a:cubicBezTo>
                    <a:pt x="289" y="2845"/>
                    <a:pt x="290" y="2848"/>
                    <a:pt x="291" y="2849"/>
                  </a:cubicBezTo>
                  <a:cubicBezTo>
                    <a:pt x="293" y="2850"/>
                    <a:pt x="293" y="2850"/>
                    <a:pt x="293" y="2850"/>
                  </a:cubicBezTo>
                  <a:cubicBezTo>
                    <a:pt x="295" y="2847"/>
                    <a:pt x="295" y="2847"/>
                    <a:pt x="295" y="2847"/>
                  </a:cubicBezTo>
                  <a:cubicBezTo>
                    <a:pt x="293" y="2844"/>
                    <a:pt x="293" y="2844"/>
                    <a:pt x="293" y="2844"/>
                  </a:cubicBezTo>
                  <a:cubicBezTo>
                    <a:pt x="284" y="2852"/>
                    <a:pt x="284" y="2852"/>
                    <a:pt x="284" y="2852"/>
                  </a:cubicBezTo>
                  <a:cubicBezTo>
                    <a:pt x="283" y="2852"/>
                    <a:pt x="283" y="2854"/>
                    <a:pt x="283" y="2855"/>
                  </a:cubicBezTo>
                  <a:cubicBezTo>
                    <a:pt x="283" y="2856"/>
                    <a:pt x="284" y="2857"/>
                    <a:pt x="285" y="2858"/>
                  </a:cubicBezTo>
                  <a:cubicBezTo>
                    <a:pt x="288" y="2860"/>
                    <a:pt x="288" y="2860"/>
                    <a:pt x="288" y="2860"/>
                  </a:cubicBezTo>
                  <a:cubicBezTo>
                    <a:pt x="290" y="2857"/>
                    <a:pt x="290" y="2857"/>
                    <a:pt x="290" y="2857"/>
                  </a:cubicBezTo>
                  <a:cubicBezTo>
                    <a:pt x="287" y="2854"/>
                    <a:pt x="287" y="2854"/>
                    <a:pt x="287" y="2854"/>
                  </a:cubicBezTo>
                  <a:cubicBezTo>
                    <a:pt x="279" y="2864"/>
                    <a:pt x="279" y="2864"/>
                    <a:pt x="279" y="2864"/>
                  </a:cubicBezTo>
                  <a:cubicBezTo>
                    <a:pt x="279" y="2865"/>
                    <a:pt x="278" y="2866"/>
                    <a:pt x="278" y="2867"/>
                  </a:cubicBezTo>
                  <a:cubicBezTo>
                    <a:pt x="279" y="2868"/>
                    <a:pt x="279" y="2869"/>
                    <a:pt x="280" y="2870"/>
                  </a:cubicBezTo>
                  <a:cubicBezTo>
                    <a:pt x="281" y="2870"/>
                    <a:pt x="281" y="2870"/>
                    <a:pt x="281" y="2870"/>
                  </a:cubicBezTo>
                  <a:cubicBezTo>
                    <a:pt x="283" y="2867"/>
                    <a:pt x="283" y="2867"/>
                    <a:pt x="283" y="2867"/>
                  </a:cubicBezTo>
                  <a:cubicBezTo>
                    <a:pt x="281" y="2863"/>
                    <a:pt x="281" y="2863"/>
                    <a:pt x="281" y="2863"/>
                  </a:cubicBezTo>
                  <a:cubicBezTo>
                    <a:pt x="269" y="2871"/>
                    <a:pt x="269" y="2871"/>
                    <a:pt x="269" y="2871"/>
                  </a:cubicBezTo>
                  <a:cubicBezTo>
                    <a:pt x="268" y="2872"/>
                    <a:pt x="268" y="2873"/>
                    <a:pt x="268" y="2875"/>
                  </a:cubicBezTo>
                  <a:cubicBezTo>
                    <a:pt x="268" y="2876"/>
                    <a:pt x="268" y="2877"/>
                    <a:pt x="269" y="2878"/>
                  </a:cubicBezTo>
                  <a:cubicBezTo>
                    <a:pt x="269" y="2878"/>
                    <a:pt x="269" y="2878"/>
                    <a:pt x="269" y="2878"/>
                  </a:cubicBezTo>
                  <a:cubicBezTo>
                    <a:pt x="272" y="2875"/>
                    <a:pt x="272" y="2875"/>
                    <a:pt x="272" y="2875"/>
                  </a:cubicBezTo>
                  <a:cubicBezTo>
                    <a:pt x="269" y="2872"/>
                    <a:pt x="269" y="2872"/>
                    <a:pt x="269" y="2872"/>
                  </a:cubicBezTo>
                  <a:cubicBezTo>
                    <a:pt x="256" y="2883"/>
                    <a:pt x="256" y="2883"/>
                    <a:pt x="256" y="2883"/>
                  </a:cubicBezTo>
                  <a:cubicBezTo>
                    <a:pt x="255" y="2884"/>
                    <a:pt x="255" y="2886"/>
                    <a:pt x="255" y="2887"/>
                  </a:cubicBezTo>
                  <a:cubicBezTo>
                    <a:pt x="255" y="2888"/>
                    <a:pt x="256" y="2889"/>
                    <a:pt x="257" y="2890"/>
                  </a:cubicBezTo>
                  <a:cubicBezTo>
                    <a:pt x="259" y="2891"/>
                    <a:pt x="259" y="2891"/>
                    <a:pt x="259" y="2891"/>
                  </a:cubicBezTo>
                  <a:cubicBezTo>
                    <a:pt x="261" y="2888"/>
                    <a:pt x="261" y="2888"/>
                    <a:pt x="261" y="2888"/>
                  </a:cubicBezTo>
                  <a:cubicBezTo>
                    <a:pt x="260" y="2884"/>
                    <a:pt x="260" y="2884"/>
                    <a:pt x="260" y="2884"/>
                  </a:cubicBezTo>
                  <a:cubicBezTo>
                    <a:pt x="242" y="2890"/>
                    <a:pt x="242" y="2890"/>
                    <a:pt x="242" y="2890"/>
                  </a:cubicBezTo>
                  <a:cubicBezTo>
                    <a:pt x="241" y="2890"/>
                    <a:pt x="240" y="2892"/>
                    <a:pt x="240" y="2893"/>
                  </a:cubicBezTo>
                  <a:cubicBezTo>
                    <a:pt x="240" y="2895"/>
                    <a:pt x="240" y="2896"/>
                    <a:pt x="242" y="2897"/>
                  </a:cubicBezTo>
                  <a:cubicBezTo>
                    <a:pt x="247" y="2901"/>
                    <a:pt x="247" y="2901"/>
                    <a:pt x="247" y="2901"/>
                  </a:cubicBezTo>
                  <a:cubicBezTo>
                    <a:pt x="250" y="2897"/>
                    <a:pt x="250" y="2897"/>
                    <a:pt x="250" y="2897"/>
                  </a:cubicBezTo>
                  <a:cubicBezTo>
                    <a:pt x="248" y="2893"/>
                    <a:pt x="248" y="2893"/>
                    <a:pt x="248" y="2893"/>
                  </a:cubicBezTo>
                  <a:cubicBezTo>
                    <a:pt x="248" y="2893"/>
                    <a:pt x="244" y="2895"/>
                    <a:pt x="241" y="2896"/>
                  </a:cubicBezTo>
                  <a:cubicBezTo>
                    <a:pt x="239" y="2897"/>
                    <a:pt x="237" y="2898"/>
                    <a:pt x="235" y="2899"/>
                  </a:cubicBezTo>
                  <a:cubicBezTo>
                    <a:pt x="235" y="2899"/>
                    <a:pt x="234" y="2899"/>
                    <a:pt x="234" y="2900"/>
                  </a:cubicBezTo>
                  <a:cubicBezTo>
                    <a:pt x="233" y="2900"/>
                    <a:pt x="233" y="2900"/>
                    <a:pt x="233" y="2900"/>
                  </a:cubicBezTo>
                  <a:cubicBezTo>
                    <a:pt x="232" y="2900"/>
                    <a:pt x="232" y="2900"/>
                    <a:pt x="232" y="2900"/>
                  </a:cubicBezTo>
                  <a:cubicBezTo>
                    <a:pt x="232" y="2900"/>
                    <a:pt x="232" y="2900"/>
                    <a:pt x="232" y="2900"/>
                  </a:cubicBezTo>
                  <a:cubicBezTo>
                    <a:pt x="232" y="2901"/>
                    <a:pt x="232" y="2901"/>
                    <a:pt x="231" y="2901"/>
                  </a:cubicBezTo>
                  <a:cubicBezTo>
                    <a:pt x="231" y="2902"/>
                    <a:pt x="230" y="2903"/>
                    <a:pt x="231" y="2904"/>
                  </a:cubicBezTo>
                  <a:cubicBezTo>
                    <a:pt x="231" y="2905"/>
                    <a:pt x="232" y="2906"/>
                    <a:pt x="232" y="2907"/>
                  </a:cubicBezTo>
                  <a:cubicBezTo>
                    <a:pt x="234" y="2908"/>
                    <a:pt x="234" y="2908"/>
                    <a:pt x="234" y="2908"/>
                  </a:cubicBezTo>
                  <a:cubicBezTo>
                    <a:pt x="236" y="2905"/>
                    <a:pt x="236" y="2905"/>
                    <a:pt x="236" y="2905"/>
                  </a:cubicBezTo>
                  <a:cubicBezTo>
                    <a:pt x="234" y="2902"/>
                    <a:pt x="234" y="2902"/>
                    <a:pt x="234" y="2902"/>
                  </a:cubicBezTo>
                  <a:cubicBezTo>
                    <a:pt x="224" y="2911"/>
                    <a:pt x="224" y="2911"/>
                    <a:pt x="224" y="2911"/>
                  </a:cubicBezTo>
                  <a:cubicBezTo>
                    <a:pt x="223" y="2912"/>
                    <a:pt x="222" y="2913"/>
                    <a:pt x="222" y="2914"/>
                  </a:cubicBezTo>
                  <a:cubicBezTo>
                    <a:pt x="222" y="2916"/>
                    <a:pt x="223" y="2917"/>
                    <a:pt x="224" y="2917"/>
                  </a:cubicBezTo>
                  <a:cubicBezTo>
                    <a:pt x="229" y="2921"/>
                    <a:pt x="229" y="2921"/>
                    <a:pt x="229" y="2921"/>
                  </a:cubicBezTo>
                  <a:cubicBezTo>
                    <a:pt x="231" y="2917"/>
                    <a:pt x="231" y="2917"/>
                    <a:pt x="231" y="2917"/>
                  </a:cubicBezTo>
                  <a:cubicBezTo>
                    <a:pt x="228" y="2915"/>
                    <a:pt x="228" y="2915"/>
                    <a:pt x="228" y="2915"/>
                  </a:cubicBezTo>
                  <a:cubicBezTo>
                    <a:pt x="231" y="2917"/>
                    <a:pt x="231" y="2917"/>
                    <a:pt x="231" y="2917"/>
                  </a:cubicBezTo>
                  <a:cubicBezTo>
                    <a:pt x="229" y="2914"/>
                    <a:pt x="229" y="2914"/>
                    <a:pt x="229" y="2914"/>
                  </a:cubicBezTo>
                  <a:cubicBezTo>
                    <a:pt x="229" y="2914"/>
                    <a:pt x="229" y="2914"/>
                    <a:pt x="228" y="2915"/>
                  </a:cubicBezTo>
                  <a:cubicBezTo>
                    <a:pt x="231" y="2917"/>
                    <a:pt x="231" y="2917"/>
                    <a:pt x="231" y="2917"/>
                  </a:cubicBezTo>
                  <a:cubicBezTo>
                    <a:pt x="229" y="2914"/>
                    <a:pt x="229" y="2914"/>
                    <a:pt x="229" y="2914"/>
                  </a:cubicBezTo>
                  <a:cubicBezTo>
                    <a:pt x="231" y="2917"/>
                    <a:pt x="231" y="2917"/>
                    <a:pt x="231" y="2917"/>
                  </a:cubicBezTo>
                  <a:cubicBezTo>
                    <a:pt x="229" y="2914"/>
                    <a:pt x="229" y="2914"/>
                    <a:pt x="229" y="2914"/>
                  </a:cubicBezTo>
                  <a:cubicBezTo>
                    <a:pt x="229" y="2914"/>
                    <a:pt x="229" y="2914"/>
                    <a:pt x="229" y="2914"/>
                  </a:cubicBezTo>
                  <a:cubicBezTo>
                    <a:pt x="231" y="2917"/>
                    <a:pt x="231" y="2917"/>
                    <a:pt x="231" y="2917"/>
                  </a:cubicBezTo>
                  <a:cubicBezTo>
                    <a:pt x="229" y="2914"/>
                    <a:pt x="229" y="2914"/>
                    <a:pt x="229" y="2914"/>
                  </a:cubicBezTo>
                  <a:cubicBezTo>
                    <a:pt x="230" y="2914"/>
                    <a:pt x="230" y="2914"/>
                    <a:pt x="230" y="2914"/>
                  </a:cubicBezTo>
                  <a:cubicBezTo>
                    <a:pt x="230" y="2914"/>
                    <a:pt x="230" y="2914"/>
                    <a:pt x="230" y="2914"/>
                  </a:cubicBezTo>
                  <a:cubicBezTo>
                    <a:pt x="229" y="2914"/>
                    <a:pt x="229" y="2914"/>
                    <a:pt x="229" y="2914"/>
                  </a:cubicBezTo>
                  <a:cubicBezTo>
                    <a:pt x="230" y="2914"/>
                    <a:pt x="230" y="2914"/>
                    <a:pt x="230" y="2914"/>
                  </a:cubicBezTo>
                  <a:cubicBezTo>
                    <a:pt x="230" y="2914"/>
                    <a:pt x="230" y="2914"/>
                    <a:pt x="230" y="2914"/>
                  </a:cubicBezTo>
                  <a:cubicBezTo>
                    <a:pt x="229" y="2914"/>
                    <a:pt x="229" y="2914"/>
                    <a:pt x="228" y="2914"/>
                  </a:cubicBezTo>
                  <a:cubicBezTo>
                    <a:pt x="226" y="2915"/>
                    <a:pt x="222" y="2917"/>
                    <a:pt x="218" y="2918"/>
                  </a:cubicBezTo>
                  <a:cubicBezTo>
                    <a:pt x="215" y="2919"/>
                    <a:pt x="212" y="2920"/>
                    <a:pt x="212" y="2920"/>
                  </a:cubicBezTo>
                  <a:cubicBezTo>
                    <a:pt x="210" y="2920"/>
                    <a:pt x="209" y="2922"/>
                    <a:pt x="209" y="2923"/>
                  </a:cubicBezTo>
                  <a:cubicBezTo>
                    <a:pt x="209" y="2925"/>
                    <a:pt x="209" y="2926"/>
                    <a:pt x="211" y="2927"/>
                  </a:cubicBezTo>
                  <a:cubicBezTo>
                    <a:pt x="214" y="2929"/>
                    <a:pt x="214" y="2929"/>
                    <a:pt x="214" y="2929"/>
                  </a:cubicBezTo>
                  <a:cubicBezTo>
                    <a:pt x="216" y="2926"/>
                    <a:pt x="216" y="2926"/>
                    <a:pt x="216" y="2926"/>
                  </a:cubicBezTo>
                  <a:cubicBezTo>
                    <a:pt x="213" y="2923"/>
                    <a:pt x="213" y="2923"/>
                    <a:pt x="213" y="2923"/>
                  </a:cubicBezTo>
                  <a:cubicBezTo>
                    <a:pt x="205" y="2930"/>
                    <a:pt x="205" y="2930"/>
                    <a:pt x="205" y="2930"/>
                  </a:cubicBezTo>
                  <a:cubicBezTo>
                    <a:pt x="204" y="2931"/>
                    <a:pt x="204" y="2932"/>
                    <a:pt x="204" y="2934"/>
                  </a:cubicBezTo>
                  <a:cubicBezTo>
                    <a:pt x="204" y="2935"/>
                    <a:pt x="205" y="2936"/>
                    <a:pt x="206" y="2937"/>
                  </a:cubicBezTo>
                  <a:cubicBezTo>
                    <a:pt x="207" y="2937"/>
                    <a:pt x="207" y="2937"/>
                    <a:pt x="207" y="2937"/>
                  </a:cubicBezTo>
                  <a:cubicBezTo>
                    <a:pt x="209" y="2934"/>
                    <a:pt x="209" y="2934"/>
                    <a:pt x="209" y="2934"/>
                  </a:cubicBezTo>
                  <a:cubicBezTo>
                    <a:pt x="206" y="2932"/>
                    <a:pt x="206" y="2932"/>
                    <a:pt x="206" y="2932"/>
                  </a:cubicBezTo>
                  <a:cubicBezTo>
                    <a:pt x="196" y="2944"/>
                    <a:pt x="196" y="2944"/>
                    <a:pt x="196" y="2944"/>
                  </a:cubicBezTo>
                  <a:cubicBezTo>
                    <a:pt x="196" y="2945"/>
                    <a:pt x="195" y="2946"/>
                    <a:pt x="196" y="2947"/>
                  </a:cubicBezTo>
                  <a:cubicBezTo>
                    <a:pt x="196" y="2948"/>
                    <a:pt x="196" y="2949"/>
                    <a:pt x="197" y="2950"/>
                  </a:cubicBezTo>
                  <a:cubicBezTo>
                    <a:pt x="198" y="2950"/>
                    <a:pt x="198" y="2950"/>
                    <a:pt x="198" y="2950"/>
                  </a:cubicBezTo>
                  <a:cubicBezTo>
                    <a:pt x="200" y="2947"/>
                    <a:pt x="200" y="2947"/>
                    <a:pt x="200" y="2947"/>
                  </a:cubicBezTo>
                  <a:cubicBezTo>
                    <a:pt x="198" y="2943"/>
                    <a:pt x="198" y="2943"/>
                    <a:pt x="198" y="2943"/>
                  </a:cubicBezTo>
                  <a:cubicBezTo>
                    <a:pt x="185" y="2950"/>
                    <a:pt x="185" y="2950"/>
                    <a:pt x="185" y="2950"/>
                  </a:cubicBezTo>
                  <a:cubicBezTo>
                    <a:pt x="184" y="2951"/>
                    <a:pt x="183" y="2952"/>
                    <a:pt x="183" y="2953"/>
                  </a:cubicBezTo>
                  <a:cubicBezTo>
                    <a:pt x="183" y="2955"/>
                    <a:pt x="184" y="2956"/>
                    <a:pt x="185" y="2957"/>
                  </a:cubicBezTo>
                  <a:cubicBezTo>
                    <a:pt x="186" y="2958"/>
                    <a:pt x="186" y="2958"/>
                    <a:pt x="186" y="2958"/>
                  </a:cubicBezTo>
                  <a:cubicBezTo>
                    <a:pt x="188" y="2954"/>
                    <a:pt x="188" y="2954"/>
                    <a:pt x="188" y="2954"/>
                  </a:cubicBezTo>
                  <a:cubicBezTo>
                    <a:pt x="186" y="2951"/>
                    <a:pt x="186" y="2951"/>
                    <a:pt x="186" y="2951"/>
                  </a:cubicBezTo>
                  <a:cubicBezTo>
                    <a:pt x="173" y="2962"/>
                    <a:pt x="173" y="2962"/>
                    <a:pt x="173" y="2962"/>
                  </a:cubicBezTo>
                  <a:cubicBezTo>
                    <a:pt x="172" y="2962"/>
                    <a:pt x="172" y="2964"/>
                    <a:pt x="172" y="2965"/>
                  </a:cubicBezTo>
                  <a:cubicBezTo>
                    <a:pt x="172" y="2966"/>
                    <a:pt x="173" y="2967"/>
                    <a:pt x="174" y="2968"/>
                  </a:cubicBezTo>
                  <a:cubicBezTo>
                    <a:pt x="175" y="2969"/>
                    <a:pt x="175" y="2969"/>
                    <a:pt x="175" y="2969"/>
                  </a:cubicBezTo>
                  <a:cubicBezTo>
                    <a:pt x="177" y="2966"/>
                    <a:pt x="177" y="2966"/>
                    <a:pt x="177" y="2966"/>
                  </a:cubicBezTo>
                  <a:cubicBezTo>
                    <a:pt x="175" y="2962"/>
                    <a:pt x="175" y="2962"/>
                    <a:pt x="175" y="2962"/>
                  </a:cubicBezTo>
                  <a:cubicBezTo>
                    <a:pt x="159" y="2972"/>
                    <a:pt x="159" y="2972"/>
                    <a:pt x="159" y="2972"/>
                  </a:cubicBezTo>
                  <a:cubicBezTo>
                    <a:pt x="158" y="2973"/>
                    <a:pt x="157" y="2974"/>
                    <a:pt x="157" y="2976"/>
                  </a:cubicBezTo>
                  <a:cubicBezTo>
                    <a:pt x="157" y="2977"/>
                    <a:pt x="158" y="2978"/>
                    <a:pt x="159" y="2979"/>
                  </a:cubicBezTo>
                  <a:cubicBezTo>
                    <a:pt x="162" y="2981"/>
                    <a:pt x="162" y="2981"/>
                    <a:pt x="162" y="2981"/>
                  </a:cubicBezTo>
                  <a:cubicBezTo>
                    <a:pt x="164" y="2978"/>
                    <a:pt x="164" y="2978"/>
                    <a:pt x="164" y="2978"/>
                  </a:cubicBezTo>
                  <a:cubicBezTo>
                    <a:pt x="162" y="2975"/>
                    <a:pt x="162" y="2975"/>
                    <a:pt x="162" y="2975"/>
                  </a:cubicBezTo>
                  <a:cubicBezTo>
                    <a:pt x="152" y="2983"/>
                    <a:pt x="152" y="2983"/>
                    <a:pt x="152" y="2983"/>
                  </a:cubicBezTo>
                  <a:cubicBezTo>
                    <a:pt x="151" y="2984"/>
                    <a:pt x="151" y="2985"/>
                    <a:pt x="151" y="2986"/>
                  </a:cubicBezTo>
                  <a:cubicBezTo>
                    <a:pt x="151" y="2987"/>
                    <a:pt x="151" y="2989"/>
                    <a:pt x="153" y="2989"/>
                  </a:cubicBezTo>
                  <a:cubicBezTo>
                    <a:pt x="154" y="2990"/>
                    <a:pt x="154" y="2990"/>
                    <a:pt x="154" y="2990"/>
                  </a:cubicBezTo>
                  <a:cubicBezTo>
                    <a:pt x="156" y="2987"/>
                    <a:pt x="156" y="2987"/>
                    <a:pt x="156" y="2987"/>
                  </a:cubicBezTo>
                  <a:cubicBezTo>
                    <a:pt x="154" y="2983"/>
                    <a:pt x="154" y="2983"/>
                    <a:pt x="154" y="2983"/>
                  </a:cubicBezTo>
                  <a:cubicBezTo>
                    <a:pt x="141" y="2992"/>
                    <a:pt x="141" y="2992"/>
                    <a:pt x="141" y="2992"/>
                  </a:cubicBezTo>
                  <a:cubicBezTo>
                    <a:pt x="140" y="2993"/>
                    <a:pt x="139" y="2994"/>
                    <a:pt x="139" y="2996"/>
                  </a:cubicBezTo>
                  <a:cubicBezTo>
                    <a:pt x="139" y="2997"/>
                    <a:pt x="140" y="2998"/>
                    <a:pt x="141" y="2999"/>
                  </a:cubicBezTo>
                  <a:cubicBezTo>
                    <a:pt x="143" y="3000"/>
                    <a:pt x="143" y="3000"/>
                    <a:pt x="143" y="3000"/>
                  </a:cubicBezTo>
                  <a:cubicBezTo>
                    <a:pt x="145" y="2997"/>
                    <a:pt x="145" y="2997"/>
                    <a:pt x="145" y="2997"/>
                  </a:cubicBezTo>
                  <a:cubicBezTo>
                    <a:pt x="144" y="2993"/>
                    <a:pt x="144" y="2993"/>
                    <a:pt x="144" y="2993"/>
                  </a:cubicBezTo>
                  <a:cubicBezTo>
                    <a:pt x="132" y="2998"/>
                    <a:pt x="132" y="2998"/>
                    <a:pt x="132" y="2998"/>
                  </a:cubicBezTo>
                  <a:cubicBezTo>
                    <a:pt x="130" y="2999"/>
                    <a:pt x="129" y="3000"/>
                    <a:pt x="129" y="3002"/>
                  </a:cubicBezTo>
                  <a:cubicBezTo>
                    <a:pt x="129" y="3003"/>
                    <a:pt x="130" y="3005"/>
                    <a:pt x="131" y="3005"/>
                  </a:cubicBezTo>
                  <a:cubicBezTo>
                    <a:pt x="135" y="3008"/>
                    <a:pt x="135" y="3008"/>
                    <a:pt x="135" y="3008"/>
                  </a:cubicBezTo>
                  <a:cubicBezTo>
                    <a:pt x="137" y="3005"/>
                    <a:pt x="137" y="3005"/>
                    <a:pt x="137" y="3005"/>
                  </a:cubicBezTo>
                  <a:cubicBezTo>
                    <a:pt x="135" y="3001"/>
                    <a:pt x="135" y="3001"/>
                    <a:pt x="135" y="3001"/>
                  </a:cubicBezTo>
                  <a:cubicBezTo>
                    <a:pt x="125" y="3007"/>
                    <a:pt x="125" y="3007"/>
                    <a:pt x="125" y="3007"/>
                  </a:cubicBezTo>
                  <a:cubicBezTo>
                    <a:pt x="124" y="3008"/>
                    <a:pt x="123" y="3009"/>
                    <a:pt x="123" y="3011"/>
                  </a:cubicBezTo>
                  <a:cubicBezTo>
                    <a:pt x="123" y="3012"/>
                    <a:pt x="124" y="3014"/>
                    <a:pt x="125" y="3014"/>
                  </a:cubicBezTo>
                  <a:cubicBezTo>
                    <a:pt x="128" y="3017"/>
                    <a:pt x="128" y="3017"/>
                    <a:pt x="128" y="3017"/>
                  </a:cubicBezTo>
                  <a:cubicBezTo>
                    <a:pt x="131" y="3013"/>
                    <a:pt x="131" y="3013"/>
                    <a:pt x="131" y="3013"/>
                  </a:cubicBezTo>
                  <a:cubicBezTo>
                    <a:pt x="128" y="3010"/>
                    <a:pt x="128" y="3010"/>
                    <a:pt x="128" y="3010"/>
                  </a:cubicBezTo>
                  <a:cubicBezTo>
                    <a:pt x="128" y="3010"/>
                    <a:pt x="126" y="3013"/>
                    <a:pt x="123" y="3015"/>
                  </a:cubicBezTo>
                  <a:cubicBezTo>
                    <a:pt x="122" y="3016"/>
                    <a:pt x="121" y="3017"/>
                    <a:pt x="120" y="3018"/>
                  </a:cubicBezTo>
                  <a:cubicBezTo>
                    <a:pt x="120" y="3019"/>
                    <a:pt x="119" y="3019"/>
                    <a:pt x="119" y="3020"/>
                  </a:cubicBezTo>
                  <a:cubicBezTo>
                    <a:pt x="119" y="3020"/>
                    <a:pt x="119" y="3020"/>
                    <a:pt x="119" y="3020"/>
                  </a:cubicBezTo>
                  <a:cubicBezTo>
                    <a:pt x="118" y="3020"/>
                    <a:pt x="118" y="3020"/>
                    <a:pt x="118" y="3020"/>
                  </a:cubicBezTo>
                  <a:cubicBezTo>
                    <a:pt x="118" y="3020"/>
                    <a:pt x="118" y="3020"/>
                    <a:pt x="118" y="3021"/>
                  </a:cubicBezTo>
                  <a:cubicBezTo>
                    <a:pt x="117" y="3023"/>
                    <a:pt x="117" y="3025"/>
                    <a:pt x="119" y="3026"/>
                  </a:cubicBezTo>
                  <a:cubicBezTo>
                    <a:pt x="121" y="3027"/>
                    <a:pt x="121" y="3027"/>
                    <a:pt x="121" y="3027"/>
                  </a:cubicBezTo>
                  <a:cubicBezTo>
                    <a:pt x="123" y="3024"/>
                    <a:pt x="123" y="3024"/>
                    <a:pt x="123" y="3024"/>
                  </a:cubicBezTo>
                  <a:cubicBezTo>
                    <a:pt x="122" y="3021"/>
                    <a:pt x="122" y="3021"/>
                    <a:pt x="122" y="3021"/>
                  </a:cubicBezTo>
                  <a:cubicBezTo>
                    <a:pt x="106" y="3029"/>
                    <a:pt x="106" y="3029"/>
                    <a:pt x="106" y="3029"/>
                  </a:cubicBezTo>
                  <a:cubicBezTo>
                    <a:pt x="105" y="3030"/>
                    <a:pt x="104" y="3031"/>
                    <a:pt x="104" y="3032"/>
                  </a:cubicBezTo>
                  <a:cubicBezTo>
                    <a:pt x="104" y="3034"/>
                    <a:pt x="105" y="3035"/>
                    <a:pt x="106" y="3036"/>
                  </a:cubicBezTo>
                  <a:cubicBezTo>
                    <a:pt x="107" y="3037"/>
                    <a:pt x="107" y="3037"/>
                    <a:pt x="107" y="3037"/>
                  </a:cubicBezTo>
                  <a:cubicBezTo>
                    <a:pt x="110" y="3033"/>
                    <a:pt x="110" y="3033"/>
                    <a:pt x="110" y="3033"/>
                  </a:cubicBezTo>
                  <a:cubicBezTo>
                    <a:pt x="107" y="3030"/>
                    <a:pt x="107" y="3030"/>
                    <a:pt x="107" y="3030"/>
                  </a:cubicBezTo>
                  <a:cubicBezTo>
                    <a:pt x="92" y="3040"/>
                    <a:pt x="92" y="3040"/>
                    <a:pt x="92" y="3040"/>
                  </a:cubicBezTo>
                  <a:cubicBezTo>
                    <a:pt x="91" y="3041"/>
                    <a:pt x="90" y="3042"/>
                    <a:pt x="90" y="3043"/>
                  </a:cubicBezTo>
                  <a:cubicBezTo>
                    <a:pt x="90" y="3045"/>
                    <a:pt x="91" y="3046"/>
                    <a:pt x="92" y="3047"/>
                  </a:cubicBezTo>
                  <a:cubicBezTo>
                    <a:pt x="97" y="3050"/>
                    <a:pt x="97" y="3050"/>
                    <a:pt x="97" y="3050"/>
                  </a:cubicBezTo>
                  <a:cubicBezTo>
                    <a:pt x="99" y="3046"/>
                    <a:pt x="99" y="3046"/>
                    <a:pt x="99" y="3046"/>
                  </a:cubicBezTo>
                  <a:cubicBezTo>
                    <a:pt x="97" y="3043"/>
                    <a:pt x="97" y="3043"/>
                    <a:pt x="97" y="3043"/>
                  </a:cubicBezTo>
                  <a:cubicBezTo>
                    <a:pt x="82" y="3053"/>
                    <a:pt x="82" y="3053"/>
                    <a:pt x="82" y="3053"/>
                  </a:cubicBezTo>
                  <a:cubicBezTo>
                    <a:pt x="81" y="3054"/>
                    <a:pt x="80" y="3055"/>
                    <a:pt x="80" y="3057"/>
                  </a:cubicBezTo>
                  <a:cubicBezTo>
                    <a:pt x="80" y="3058"/>
                    <a:pt x="81" y="3059"/>
                    <a:pt x="82" y="3060"/>
                  </a:cubicBezTo>
                  <a:cubicBezTo>
                    <a:pt x="84" y="3061"/>
                    <a:pt x="84" y="3061"/>
                    <a:pt x="84" y="3061"/>
                  </a:cubicBezTo>
                  <a:cubicBezTo>
                    <a:pt x="86" y="3058"/>
                    <a:pt x="86" y="3058"/>
                    <a:pt x="86" y="3058"/>
                  </a:cubicBezTo>
                  <a:cubicBezTo>
                    <a:pt x="83" y="3054"/>
                    <a:pt x="83" y="3054"/>
                    <a:pt x="83" y="3054"/>
                  </a:cubicBezTo>
                  <a:cubicBezTo>
                    <a:pt x="70" y="3064"/>
                    <a:pt x="70" y="3064"/>
                    <a:pt x="70" y="3064"/>
                  </a:cubicBezTo>
                  <a:cubicBezTo>
                    <a:pt x="69" y="3064"/>
                    <a:pt x="68" y="3066"/>
                    <a:pt x="68" y="3067"/>
                  </a:cubicBezTo>
                  <a:cubicBezTo>
                    <a:pt x="68" y="3068"/>
                    <a:pt x="69" y="3070"/>
                    <a:pt x="70" y="3070"/>
                  </a:cubicBezTo>
                  <a:cubicBezTo>
                    <a:pt x="76" y="3074"/>
                    <a:pt x="76" y="3074"/>
                    <a:pt x="76" y="3074"/>
                  </a:cubicBezTo>
                  <a:cubicBezTo>
                    <a:pt x="78" y="3071"/>
                    <a:pt x="78" y="3071"/>
                    <a:pt x="78" y="3071"/>
                  </a:cubicBezTo>
                  <a:cubicBezTo>
                    <a:pt x="75" y="3069"/>
                    <a:pt x="75" y="3069"/>
                    <a:pt x="75" y="3069"/>
                  </a:cubicBezTo>
                  <a:cubicBezTo>
                    <a:pt x="78" y="3071"/>
                    <a:pt x="78" y="3071"/>
                    <a:pt x="78" y="3071"/>
                  </a:cubicBezTo>
                  <a:cubicBezTo>
                    <a:pt x="76" y="3068"/>
                    <a:pt x="76" y="3068"/>
                    <a:pt x="76" y="3068"/>
                  </a:cubicBezTo>
                  <a:cubicBezTo>
                    <a:pt x="75" y="3068"/>
                    <a:pt x="75" y="3068"/>
                    <a:pt x="75" y="3069"/>
                  </a:cubicBezTo>
                  <a:cubicBezTo>
                    <a:pt x="78" y="3071"/>
                    <a:pt x="78" y="3071"/>
                    <a:pt x="78" y="3071"/>
                  </a:cubicBezTo>
                  <a:cubicBezTo>
                    <a:pt x="76" y="3068"/>
                    <a:pt x="76" y="3068"/>
                    <a:pt x="76" y="3068"/>
                  </a:cubicBezTo>
                  <a:cubicBezTo>
                    <a:pt x="78" y="3070"/>
                    <a:pt x="78" y="3070"/>
                    <a:pt x="78" y="3070"/>
                  </a:cubicBezTo>
                  <a:cubicBezTo>
                    <a:pt x="76" y="3067"/>
                    <a:pt x="76" y="3067"/>
                    <a:pt x="76" y="3067"/>
                  </a:cubicBezTo>
                  <a:cubicBezTo>
                    <a:pt x="76" y="3068"/>
                    <a:pt x="76" y="3068"/>
                    <a:pt x="76" y="3068"/>
                  </a:cubicBezTo>
                  <a:cubicBezTo>
                    <a:pt x="78" y="3070"/>
                    <a:pt x="78" y="3070"/>
                    <a:pt x="78" y="3070"/>
                  </a:cubicBezTo>
                  <a:cubicBezTo>
                    <a:pt x="76" y="3067"/>
                    <a:pt x="76" y="3067"/>
                    <a:pt x="76" y="3067"/>
                  </a:cubicBezTo>
                  <a:cubicBezTo>
                    <a:pt x="76" y="3068"/>
                    <a:pt x="76" y="3068"/>
                    <a:pt x="76" y="3068"/>
                  </a:cubicBezTo>
                  <a:cubicBezTo>
                    <a:pt x="76" y="3067"/>
                    <a:pt x="76" y="3067"/>
                    <a:pt x="76" y="3067"/>
                  </a:cubicBezTo>
                  <a:cubicBezTo>
                    <a:pt x="76" y="3067"/>
                    <a:pt x="76" y="3067"/>
                    <a:pt x="76" y="3067"/>
                  </a:cubicBezTo>
                  <a:cubicBezTo>
                    <a:pt x="76" y="3068"/>
                    <a:pt x="76" y="3068"/>
                    <a:pt x="76" y="3068"/>
                  </a:cubicBezTo>
                  <a:cubicBezTo>
                    <a:pt x="76" y="3067"/>
                    <a:pt x="76" y="3067"/>
                    <a:pt x="76" y="3067"/>
                  </a:cubicBezTo>
                  <a:cubicBezTo>
                    <a:pt x="76" y="3068"/>
                    <a:pt x="75" y="3068"/>
                    <a:pt x="75" y="3068"/>
                  </a:cubicBezTo>
                  <a:cubicBezTo>
                    <a:pt x="73" y="3069"/>
                    <a:pt x="68" y="3071"/>
                    <a:pt x="65" y="3072"/>
                  </a:cubicBezTo>
                  <a:cubicBezTo>
                    <a:pt x="61" y="3074"/>
                    <a:pt x="58" y="3075"/>
                    <a:pt x="58" y="3075"/>
                  </a:cubicBezTo>
                  <a:cubicBezTo>
                    <a:pt x="56" y="3075"/>
                    <a:pt x="55" y="3077"/>
                    <a:pt x="55" y="3078"/>
                  </a:cubicBezTo>
                  <a:cubicBezTo>
                    <a:pt x="55" y="3080"/>
                    <a:pt x="56" y="3081"/>
                    <a:pt x="57" y="3082"/>
                  </a:cubicBezTo>
                  <a:cubicBezTo>
                    <a:pt x="58" y="3082"/>
                    <a:pt x="58" y="3082"/>
                    <a:pt x="58" y="3082"/>
                  </a:cubicBezTo>
                  <a:cubicBezTo>
                    <a:pt x="52" y="3085"/>
                    <a:pt x="52" y="3085"/>
                    <a:pt x="52" y="3085"/>
                  </a:cubicBezTo>
                  <a:cubicBezTo>
                    <a:pt x="51" y="3085"/>
                    <a:pt x="50" y="3087"/>
                    <a:pt x="50" y="3088"/>
                  </a:cubicBezTo>
                  <a:cubicBezTo>
                    <a:pt x="49" y="3090"/>
                    <a:pt x="50" y="3091"/>
                    <a:pt x="51" y="3092"/>
                  </a:cubicBezTo>
                  <a:cubicBezTo>
                    <a:pt x="53" y="3093"/>
                    <a:pt x="53" y="3093"/>
                    <a:pt x="53" y="3093"/>
                  </a:cubicBezTo>
                  <a:cubicBezTo>
                    <a:pt x="55" y="3089"/>
                    <a:pt x="55" y="3089"/>
                    <a:pt x="55" y="3089"/>
                  </a:cubicBezTo>
                  <a:cubicBezTo>
                    <a:pt x="52" y="3086"/>
                    <a:pt x="52" y="3086"/>
                    <a:pt x="52" y="3086"/>
                  </a:cubicBezTo>
                  <a:cubicBezTo>
                    <a:pt x="42" y="3096"/>
                    <a:pt x="42" y="3096"/>
                    <a:pt x="42" y="3096"/>
                  </a:cubicBezTo>
                  <a:cubicBezTo>
                    <a:pt x="41" y="3097"/>
                    <a:pt x="40" y="3098"/>
                    <a:pt x="40" y="3100"/>
                  </a:cubicBezTo>
                  <a:cubicBezTo>
                    <a:pt x="41" y="3101"/>
                    <a:pt x="41" y="3102"/>
                    <a:pt x="42" y="3103"/>
                  </a:cubicBezTo>
                  <a:cubicBezTo>
                    <a:pt x="44" y="3103"/>
                    <a:pt x="44" y="3103"/>
                    <a:pt x="44" y="3103"/>
                  </a:cubicBezTo>
                  <a:cubicBezTo>
                    <a:pt x="46" y="3100"/>
                    <a:pt x="46" y="3100"/>
                    <a:pt x="46" y="3100"/>
                  </a:cubicBezTo>
                  <a:cubicBezTo>
                    <a:pt x="44" y="3097"/>
                    <a:pt x="44" y="3097"/>
                    <a:pt x="44" y="3097"/>
                  </a:cubicBezTo>
                  <a:cubicBezTo>
                    <a:pt x="44" y="3097"/>
                    <a:pt x="40" y="3099"/>
                    <a:pt x="36" y="3101"/>
                  </a:cubicBezTo>
                  <a:cubicBezTo>
                    <a:pt x="35" y="3102"/>
                    <a:pt x="33" y="3104"/>
                    <a:pt x="31" y="3104"/>
                  </a:cubicBezTo>
                  <a:cubicBezTo>
                    <a:pt x="31" y="3105"/>
                    <a:pt x="30" y="3105"/>
                    <a:pt x="30" y="3106"/>
                  </a:cubicBezTo>
                  <a:cubicBezTo>
                    <a:pt x="29" y="3106"/>
                    <a:pt x="29" y="3106"/>
                    <a:pt x="29" y="3106"/>
                  </a:cubicBezTo>
                  <a:cubicBezTo>
                    <a:pt x="29" y="3106"/>
                    <a:pt x="29" y="3106"/>
                    <a:pt x="29" y="3106"/>
                  </a:cubicBezTo>
                  <a:cubicBezTo>
                    <a:pt x="28" y="3107"/>
                    <a:pt x="28" y="3107"/>
                    <a:pt x="28" y="3107"/>
                  </a:cubicBezTo>
                  <a:cubicBezTo>
                    <a:pt x="28" y="3107"/>
                    <a:pt x="28" y="3107"/>
                    <a:pt x="28" y="3107"/>
                  </a:cubicBezTo>
                  <a:cubicBezTo>
                    <a:pt x="27" y="3109"/>
                    <a:pt x="27" y="3112"/>
                    <a:pt x="29" y="3113"/>
                  </a:cubicBezTo>
                  <a:cubicBezTo>
                    <a:pt x="30" y="3113"/>
                    <a:pt x="30" y="3113"/>
                    <a:pt x="30" y="3113"/>
                  </a:cubicBezTo>
                  <a:cubicBezTo>
                    <a:pt x="32" y="3110"/>
                    <a:pt x="32" y="3110"/>
                    <a:pt x="32" y="3110"/>
                  </a:cubicBezTo>
                  <a:cubicBezTo>
                    <a:pt x="30" y="3107"/>
                    <a:pt x="30" y="3107"/>
                    <a:pt x="30" y="3107"/>
                  </a:cubicBezTo>
                  <a:cubicBezTo>
                    <a:pt x="20" y="3114"/>
                    <a:pt x="20" y="3114"/>
                    <a:pt x="20" y="3114"/>
                  </a:cubicBezTo>
                  <a:cubicBezTo>
                    <a:pt x="19" y="3115"/>
                    <a:pt x="18" y="3116"/>
                    <a:pt x="18" y="3117"/>
                  </a:cubicBezTo>
                  <a:cubicBezTo>
                    <a:pt x="18" y="3119"/>
                    <a:pt x="19" y="3120"/>
                    <a:pt x="20" y="3120"/>
                  </a:cubicBezTo>
                  <a:cubicBezTo>
                    <a:pt x="24" y="3123"/>
                    <a:pt x="24" y="3123"/>
                    <a:pt x="24" y="3123"/>
                  </a:cubicBezTo>
                  <a:cubicBezTo>
                    <a:pt x="26" y="3119"/>
                    <a:pt x="26" y="3119"/>
                    <a:pt x="26" y="3119"/>
                  </a:cubicBezTo>
                  <a:cubicBezTo>
                    <a:pt x="23" y="3117"/>
                    <a:pt x="23" y="3117"/>
                    <a:pt x="23" y="3117"/>
                  </a:cubicBezTo>
                  <a:cubicBezTo>
                    <a:pt x="25" y="3119"/>
                    <a:pt x="25" y="3119"/>
                    <a:pt x="25" y="3119"/>
                  </a:cubicBezTo>
                  <a:cubicBezTo>
                    <a:pt x="23" y="3117"/>
                    <a:pt x="23" y="3117"/>
                    <a:pt x="23" y="3117"/>
                  </a:cubicBezTo>
                  <a:cubicBezTo>
                    <a:pt x="23" y="3117"/>
                    <a:pt x="23" y="3117"/>
                    <a:pt x="23" y="3117"/>
                  </a:cubicBezTo>
                  <a:cubicBezTo>
                    <a:pt x="25" y="3119"/>
                    <a:pt x="25" y="3119"/>
                    <a:pt x="25" y="3119"/>
                  </a:cubicBezTo>
                  <a:cubicBezTo>
                    <a:pt x="23" y="3117"/>
                    <a:pt x="23" y="3117"/>
                    <a:pt x="23" y="3117"/>
                  </a:cubicBezTo>
                  <a:cubicBezTo>
                    <a:pt x="23" y="3118"/>
                    <a:pt x="23" y="3118"/>
                    <a:pt x="23" y="3118"/>
                  </a:cubicBezTo>
                  <a:cubicBezTo>
                    <a:pt x="23" y="3117"/>
                    <a:pt x="23" y="3117"/>
                    <a:pt x="23" y="3117"/>
                  </a:cubicBezTo>
                  <a:cubicBezTo>
                    <a:pt x="23" y="3117"/>
                    <a:pt x="23" y="3117"/>
                    <a:pt x="23" y="3117"/>
                  </a:cubicBezTo>
                  <a:cubicBezTo>
                    <a:pt x="23" y="3118"/>
                    <a:pt x="23" y="3118"/>
                    <a:pt x="23" y="3118"/>
                  </a:cubicBezTo>
                  <a:cubicBezTo>
                    <a:pt x="23" y="3117"/>
                    <a:pt x="23" y="3117"/>
                    <a:pt x="23" y="3117"/>
                  </a:cubicBezTo>
                  <a:cubicBezTo>
                    <a:pt x="23" y="3117"/>
                    <a:pt x="22" y="3118"/>
                    <a:pt x="21" y="3119"/>
                  </a:cubicBezTo>
                  <a:cubicBezTo>
                    <a:pt x="20" y="3121"/>
                    <a:pt x="18" y="3123"/>
                    <a:pt x="16" y="3125"/>
                  </a:cubicBezTo>
                  <a:cubicBezTo>
                    <a:pt x="15" y="3126"/>
                    <a:pt x="15" y="3127"/>
                    <a:pt x="14" y="3128"/>
                  </a:cubicBezTo>
                  <a:cubicBezTo>
                    <a:pt x="14" y="3129"/>
                    <a:pt x="14" y="3129"/>
                    <a:pt x="14" y="3129"/>
                  </a:cubicBezTo>
                  <a:cubicBezTo>
                    <a:pt x="13" y="3129"/>
                    <a:pt x="13" y="3129"/>
                    <a:pt x="13" y="3129"/>
                  </a:cubicBezTo>
                  <a:cubicBezTo>
                    <a:pt x="13" y="3129"/>
                    <a:pt x="13" y="3129"/>
                    <a:pt x="13" y="3129"/>
                  </a:cubicBezTo>
                  <a:cubicBezTo>
                    <a:pt x="13" y="3129"/>
                    <a:pt x="13" y="3129"/>
                    <a:pt x="13" y="3129"/>
                  </a:cubicBezTo>
                  <a:cubicBezTo>
                    <a:pt x="13" y="3129"/>
                    <a:pt x="13" y="3129"/>
                    <a:pt x="13" y="3129"/>
                  </a:cubicBezTo>
                  <a:cubicBezTo>
                    <a:pt x="13" y="3129"/>
                    <a:pt x="13" y="3129"/>
                    <a:pt x="13" y="3129"/>
                  </a:cubicBezTo>
                  <a:cubicBezTo>
                    <a:pt x="13" y="3130"/>
                    <a:pt x="12" y="3131"/>
                    <a:pt x="13" y="3132"/>
                  </a:cubicBezTo>
                  <a:cubicBezTo>
                    <a:pt x="13" y="3133"/>
                    <a:pt x="14" y="3134"/>
                    <a:pt x="14" y="3135"/>
                  </a:cubicBezTo>
                  <a:cubicBezTo>
                    <a:pt x="15" y="3135"/>
                    <a:pt x="15" y="3135"/>
                    <a:pt x="15" y="3135"/>
                  </a:cubicBezTo>
                  <a:cubicBezTo>
                    <a:pt x="17" y="3132"/>
                    <a:pt x="17" y="3132"/>
                    <a:pt x="17" y="3132"/>
                  </a:cubicBezTo>
                  <a:cubicBezTo>
                    <a:pt x="14" y="3128"/>
                    <a:pt x="14" y="3128"/>
                    <a:pt x="14" y="3128"/>
                  </a:cubicBezTo>
                  <a:cubicBezTo>
                    <a:pt x="1" y="3139"/>
                    <a:pt x="1" y="3139"/>
                    <a:pt x="1" y="3139"/>
                  </a:cubicBezTo>
                  <a:cubicBezTo>
                    <a:pt x="0" y="3139"/>
                    <a:pt x="0" y="3141"/>
                    <a:pt x="0" y="3142"/>
                  </a:cubicBezTo>
                  <a:cubicBezTo>
                    <a:pt x="0" y="3143"/>
                    <a:pt x="1" y="3144"/>
                    <a:pt x="2" y="3145"/>
                  </a:cubicBezTo>
                  <a:cubicBezTo>
                    <a:pt x="4" y="3147"/>
                    <a:pt x="4" y="3147"/>
                    <a:pt x="4" y="3147"/>
                  </a:cubicBezTo>
                  <a:cubicBezTo>
                    <a:pt x="6" y="3148"/>
                    <a:pt x="9" y="3147"/>
                    <a:pt x="10" y="3145"/>
                  </a:cubicBezTo>
                  <a:cubicBezTo>
                    <a:pt x="11" y="3144"/>
                    <a:pt x="10" y="3141"/>
                    <a:pt x="8" y="3140"/>
                  </a:cubicBezTo>
                  <a:close/>
                </a:path>
              </a:pathLst>
            </a:custGeom>
            <a:solidFill>
              <a:srgbClr val="70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" name="Freeform 20"/>
            <p:cNvSpPr/>
            <p:nvPr/>
          </p:nvSpPr>
          <p:spPr bwMode="auto">
            <a:xfrm>
              <a:off x="5366999" y="1740727"/>
              <a:ext cx="71238" cy="515817"/>
            </a:xfrm>
            <a:custGeom>
              <a:avLst/>
              <a:gdLst>
                <a:gd name="T0" fmla="*/ 41 w 53"/>
                <a:gd name="T1" fmla="*/ 369 h 384"/>
                <a:gd name="T2" fmla="*/ 32 w 53"/>
                <a:gd name="T3" fmla="*/ 352 h 384"/>
                <a:gd name="T4" fmla="*/ 31 w 53"/>
                <a:gd name="T5" fmla="*/ 352 h 384"/>
                <a:gd name="T6" fmla="*/ 31 w 53"/>
                <a:gd name="T7" fmla="*/ 352 h 384"/>
                <a:gd name="T8" fmla="*/ 34 w 53"/>
                <a:gd name="T9" fmla="*/ 351 h 384"/>
                <a:gd name="T10" fmla="*/ 29 w 53"/>
                <a:gd name="T11" fmla="*/ 331 h 384"/>
                <a:gd name="T12" fmla="*/ 16 w 53"/>
                <a:gd name="T13" fmla="*/ 301 h 384"/>
                <a:gd name="T14" fmla="*/ 17 w 53"/>
                <a:gd name="T15" fmla="*/ 289 h 384"/>
                <a:gd name="T16" fmla="*/ 13 w 53"/>
                <a:gd name="T17" fmla="*/ 245 h 384"/>
                <a:gd name="T18" fmla="*/ 5 w 53"/>
                <a:gd name="T19" fmla="*/ 228 h 384"/>
                <a:gd name="T20" fmla="*/ 7 w 53"/>
                <a:gd name="T21" fmla="*/ 212 h 384"/>
                <a:gd name="T22" fmla="*/ 12 w 53"/>
                <a:gd name="T23" fmla="*/ 205 h 384"/>
                <a:gd name="T24" fmla="*/ 13 w 53"/>
                <a:gd name="T25" fmla="*/ 200 h 384"/>
                <a:gd name="T26" fmla="*/ 13 w 53"/>
                <a:gd name="T27" fmla="*/ 201 h 384"/>
                <a:gd name="T28" fmla="*/ 11 w 53"/>
                <a:gd name="T29" fmla="*/ 195 h 384"/>
                <a:gd name="T30" fmla="*/ 13 w 53"/>
                <a:gd name="T31" fmla="*/ 178 h 384"/>
                <a:gd name="T32" fmla="*/ 12 w 53"/>
                <a:gd name="T33" fmla="*/ 160 h 384"/>
                <a:gd name="T34" fmla="*/ 11 w 53"/>
                <a:gd name="T35" fmla="*/ 121 h 384"/>
                <a:gd name="T36" fmla="*/ 13 w 53"/>
                <a:gd name="T37" fmla="*/ 101 h 384"/>
                <a:gd name="T38" fmla="*/ 14 w 53"/>
                <a:gd name="T39" fmla="*/ 81 h 384"/>
                <a:gd name="T40" fmla="*/ 15 w 53"/>
                <a:gd name="T41" fmla="*/ 64 h 384"/>
                <a:gd name="T42" fmla="*/ 13 w 53"/>
                <a:gd name="T43" fmla="*/ 63 h 384"/>
                <a:gd name="T44" fmla="*/ 12 w 53"/>
                <a:gd name="T45" fmla="*/ 39 h 384"/>
                <a:gd name="T46" fmla="*/ 11 w 53"/>
                <a:gd name="T47" fmla="*/ 24 h 384"/>
                <a:gd name="T48" fmla="*/ 17 w 53"/>
                <a:gd name="T49" fmla="*/ 11 h 384"/>
                <a:gd name="T50" fmla="*/ 18 w 53"/>
                <a:gd name="T51" fmla="*/ 11 h 384"/>
                <a:gd name="T52" fmla="*/ 17 w 53"/>
                <a:gd name="T53" fmla="*/ 11 h 384"/>
                <a:gd name="T54" fmla="*/ 17 w 53"/>
                <a:gd name="T55" fmla="*/ 11 h 384"/>
                <a:gd name="T56" fmla="*/ 2 w 53"/>
                <a:gd name="T57" fmla="*/ 2 h 384"/>
                <a:gd name="T58" fmla="*/ 10 w 53"/>
                <a:gd name="T59" fmla="*/ 8 h 384"/>
                <a:gd name="T60" fmla="*/ 7 w 53"/>
                <a:gd name="T61" fmla="*/ 30 h 384"/>
                <a:gd name="T62" fmla="*/ 8 w 53"/>
                <a:gd name="T63" fmla="*/ 43 h 384"/>
                <a:gd name="T64" fmla="*/ 5 w 53"/>
                <a:gd name="T65" fmla="*/ 61 h 384"/>
                <a:gd name="T66" fmla="*/ 5 w 53"/>
                <a:gd name="T67" fmla="*/ 61 h 384"/>
                <a:gd name="T68" fmla="*/ 5 w 53"/>
                <a:gd name="T69" fmla="*/ 61 h 384"/>
                <a:gd name="T70" fmla="*/ 6 w 53"/>
                <a:gd name="T71" fmla="*/ 60 h 384"/>
                <a:gd name="T72" fmla="*/ 7 w 53"/>
                <a:gd name="T73" fmla="*/ 63 h 384"/>
                <a:gd name="T74" fmla="*/ 6 w 53"/>
                <a:gd name="T75" fmla="*/ 80 h 384"/>
                <a:gd name="T76" fmla="*/ 6 w 53"/>
                <a:gd name="T77" fmla="*/ 97 h 384"/>
                <a:gd name="T78" fmla="*/ 3 w 53"/>
                <a:gd name="T79" fmla="*/ 125 h 384"/>
                <a:gd name="T80" fmla="*/ 10 w 53"/>
                <a:gd name="T81" fmla="*/ 140 h 384"/>
                <a:gd name="T82" fmla="*/ 9 w 53"/>
                <a:gd name="T83" fmla="*/ 160 h 384"/>
                <a:gd name="T84" fmla="*/ 10 w 53"/>
                <a:gd name="T85" fmla="*/ 179 h 384"/>
                <a:gd name="T86" fmla="*/ 9 w 53"/>
                <a:gd name="T87" fmla="*/ 199 h 384"/>
                <a:gd name="T88" fmla="*/ 4 w 53"/>
                <a:gd name="T89" fmla="*/ 208 h 384"/>
                <a:gd name="T90" fmla="*/ 5 w 53"/>
                <a:gd name="T91" fmla="*/ 212 h 384"/>
                <a:gd name="T92" fmla="*/ 6 w 53"/>
                <a:gd name="T93" fmla="*/ 212 h 384"/>
                <a:gd name="T94" fmla="*/ 7 w 53"/>
                <a:gd name="T95" fmla="*/ 212 h 384"/>
                <a:gd name="T96" fmla="*/ 3 w 53"/>
                <a:gd name="T97" fmla="*/ 213 h 384"/>
                <a:gd name="T98" fmla="*/ 2 w 53"/>
                <a:gd name="T99" fmla="*/ 227 h 384"/>
                <a:gd name="T100" fmla="*/ 4 w 53"/>
                <a:gd name="T101" fmla="*/ 248 h 384"/>
                <a:gd name="T102" fmla="*/ 3 w 53"/>
                <a:gd name="T103" fmla="*/ 266 h 384"/>
                <a:gd name="T104" fmla="*/ 11 w 53"/>
                <a:gd name="T105" fmla="*/ 295 h 384"/>
                <a:gd name="T106" fmla="*/ 11 w 53"/>
                <a:gd name="T107" fmla="*/ 306 h 384"/>
                <a:gd name="T108" fmla="*/ 28 w 53"/>
                <a:gd name="T109" fmla="*/ 355 h 384"/>
                <a:gd name="T110" fmla="*/ 27 w 53"/>
                <a:gd name="T111" fmla="*/ 352 h 384"/>
                <a:gd name="T112" fmla="*/ 37 w 53"/>
                <a:gd name="T113" fmla="*/ 377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3" h="384">
                  <a:moveTo>
                    <a:pt x="50" y="376"/>
                  </a:moveTo>
                  <a:cubicBezTo>
                    <a:pt x="41" y="371"/>
                    <a:pt x="41" y="371"/>
                    <a:pt x="41" y="371"/>
                  </a:cubicBezTo>
                  <a:cubicBezTo>
                    <a:pt x="39" y="374"/>
                    <a:pt x="39" y="374"/>
                    <a:pt x="39" y="374"/>
                  </a:cubicBezTo>
                  <a:cubicBezTo>
                    <a:pt x="43" y="372"/>
                    <a:pt x="43" y="372"/>
                    <a:pt x="43" y="372"/>
                  </a:cubicBezTo>
                  <a:cubicBezTo>
                    <a:pt x="43" y="372"/>
                    <a:pt x="42" y="371"/>
                    <a:pt x="41" y="369"/>
                  </a:cubicBezTo>
                  <a:cubicBezTo>
                    <a:pt x="40" y="366"/>
                    <a:pt x="38" y="362"/>
                    <a:pt x="37" y="358"/>
                  </a:cubicBezTo>
                  <a:cubicBezTo>
                    <a:pt x="36" y="356"/>
                    <a:pt x="36" y="355"/>
                    <a:pt x="35" y="353"/>
                  </a:cubicBezTo>
                  <a:cubicBezTo>
                    <a:pt x="35" y="353"/>
                    <a:pt x="35" y="352"/>
                    <a:pt x="35" y="352"/>
                  </a:cubicBezTo>
                  <a:cubicBezTo>
                    <a:pt x="34" y="352"/>
                    <a:pt x="34" y="352"/>
                    <a:pt x="34" y="352"/>
                  </a:cubicBezTo>
                  <a:cubicBezTo>
                    <a:pt x="32" y="352"/>
                    <a:pt x="32" y="352"/>
                    <a:pt x="32" y="352"/>
                  </a:cubicBezTo>
                  <a:cubicBezTo>
                    <a:pt x="35" y="352"/>
                    <a:pt x="35" y="352"/>
                    <a:pt x="35" y="352"/>
                  </a:cubicBezTo>
                  <a:cubicBezTo>
                    <a:pt x="35" y="352"/>
                    <a:pt x="34" y="352"/>
                    <a:pt x="34" y="352"/>
                  </a:cubicBezTo>
                  <a:cubicBezTo>
                    <a:pt x="32" y="352"/>
                    <a:pt x="32" y="352"/>
                    <a:pt x="32" y="352"/>
                  </a:cubicBezTo>
                  <a:cubicBezTo>
                    <a:pt x="35" y="352"/>
                    <a:pt x="35" y="352"/>
                    <a:pt x="35" y="352"/>
                  </a:cubicBezTo>
                  <a:cubicBezTo>
                    <a:pt x="31" y="352"/>
                    <a:pt x="31" y="352"/>
                    <a:pt x="31" y="352"/>
                  </a:cubicBezTo>
                  <a:cubicBezTo>
                    <a:pt x="34" y="353"/>
                    <a:pt x="34" y="353"/>
                    <a:pt x="34" y="353"/>
                  </a:cubicBezTo>
                  <a:cubicBezTo>
                    <a:pt x="35" y="352"/>
                    <a:pt x="35" y="352"/>
                    <a:pt x="35" y="352"/>
                  </a:cubicBezTo>
                  <a:cubicBezTo>
                    <a:pt x="31" y="352"/>
                    <a:pt x="31" y="352"/>
                    <a:pt x="31" y="352"/>
                  </a:cubicBezTo>
                  <a:cubicBezTo>
                    <a:pt x="34" y="353"/>
                    <a:pt x="34" y="353"/>
                    <a:pt x="34" y="353"/>
                  </a:cubicBezTo>
                  <a:cubicBezTo>
                    <a:pt x="31" y="352"/>
                    <a:pt x="31" y="352"/>
                    <a:pt x="31" y="352"/>
                  </a:cubicBezTo>
                  <a:cubicBezTo>
                    <a:pt x="34" y="355"/>
                    <a:pt x="34" y="355"/>
                    <a:pt x="34" y="355"/>
                  </a:cubicBezTo>
                  <a:cubicBezTo>
                    <a:pt x="34" y="354"/>
                    <a:pt x="34" y="353"/>
                    <a:pt x="34" y="353"/>
                  </a:cubicBezTo>
                  <a:cubicBezTo>
                    <a:pt x="31" y="352"/>
                    <a:pt x="31" y="352"/>
                    <a:pt x="31" y="352"/>
                  </a:cubicBezTo>
                  <a:cubicBezTo>
                    <a:pt x="34" y="355"/>
                    <a:pt x="34" y="355"/>
                    <a:pt x="34" y="355"/>
                  </a:cubicBezTo>
                  <a:cubicBezTo>
                    <a:pt x="34" y="354"/>
                    <a:pt x="35" y="352"/>
                    <a:pt x="34" y="351"/>
                  </a:cubicBezTo>
                  <a:cubicBezTo>
                    <a:pt x="34" y="350"/>
                    <a:pt x="34" y="349"/>
                    <a:pt x="33" y="349"/>
                  </a:cubicBezTo>
                  <a:cubicBezTo>
                    <a:pt x="32" y="348"/>
                    <a:pt x="32" y="348"/>
                    <a:pt x="32" y="348"/>
                  </a:cubicBezTo>
                  <a:cubicBezTo>
                    <a:pt x="30" y="352"/>
                    <a:pt x="30" y="352"/>
                    <a:pt x="30" y="352"/>
                  </a:cubicBezTo>
                  <a:cubicBezTo>
                    <a:pt x="34" y="351"/>
                    <a:pt x="34" y="351"/>
                    <a:pt x="34" y="351"/>
                  </a:cubicBezTo>
                  <a:cubicBezTo>
                    <a:pt x="29" y="331"/>
                    <a:pt x="29" y="331"/>
                    <a:pt x="29" y="331"/>
                  </a:cubicBezTo>
                  <a:cubicBezTo>
                    <a:pt x="29" y="330"/>
                    <a:pt x="28" y="329"/>
                    <a:pt x="27" y="328"/>
                  </a:cubicBezTo>
                  <a:cubicBezTo>
                    <a:pt x="23" y="326"/>
                    <a:pt x="23" y="326"/>
                    <a:pt x="23" y="326"/>
                  </a:cubicBezTo>
                  <a:cubicBezTo>
                    <a:pt x="19" y="304"/>
                    <a:pt x="19" y="304"/>
                    <a:pt x="19" y="304"/>
                  </a:cubicBezTo>
                  <a:cubicBezTo>
                    <a:pt x="19" y="303"/>
                    <a:pt x="18" y="302"/>
                    <a:pt x="17" y="302"/>
                  </a:cubicBezTo>
                  <a:cubicBezTo>
                    <a:pt x="16" y="301"/>
                    <a:pt x="16" y="301"/>
                    <a:pt x="16" y="301"/>
                  </a:cubicBezTo>
                  <a:cubicBezTo>
                    <a:pt x="14" y="305"/>
                    <a:pt x="14" y="305"/>
                    <a:pt x="14" y="305"/>
                  </a:cubicBezTo>
                  <a:cubicBezTo>
                    <a:pt x="18" y="305"/>
                    <a:pt x="18" y="305"/>
                    <a:pt x="18" y="305"/>
                  </a:cubicBezTo>
                  <a:cubicBezTo>
                    <a:pt x="19" y="293"/>
                    <a:pt x="19" y="293"/>
                    <a:pt x="19" y="293"/>
                  </a:cubicBezTo>
                  <a:cubicBezTo>
                    <a:pt x="19" y="291"/>
                    <a:pt x="18" y="290"/>
                    <a:pt x="17" y="289"/>
                  </a:cubicBezTo>
                  <a:cubicBezTo>
                    <a:pt x="17" y="289"/>
                    <a:pt x="17" y="289"/>
                    <a:pt x="17" y="289"/>
                  </a:cubicBezTo>
                  <a:cubicBezTo>
                    <a:pt x="14" y="269"/>
                    <a:pt x="14" y="269"/>
                    <a:pt x="14" y="269"/>
                  </a:cubicBezTo>
                  <a:cubicBezTo>
                    <a:pt x="14" y="267"/>
                    <a:pt x="13" y="266"/>
                    <a:pt x="12" y="266"/>
                  </a:cubicBezTo>
                  <a:cubicBezTo>
                    <a:pt x="11" y="265"/>
                    <a:pt x="11" y="265"/>
                    <a:pt x="11" y="265"/>
                  </a:cubicBezTo>
                  <a:cubicBezTo>
                    <a:pt x="14" y="250"/>
                    <a:pt x="14" y="250"/>
                    <a:pt x="14" y="250"/>
                  </a:cubicBezTo>
                  <a:cubicBezTo>
                    <a:pt x="15" y="248"/>
                    <a:pt x="14" y="246"/>
                    <a:pt x="13" y="245"/>
                  </a:cubicBezTo>
                  <a:cubicBezTo>
                    <a:pt x="12" y="245"/>
                    <a:pt x="12" y="245"/>
                    <a:pt x="12" y="245"/>
                  </a:cubicBezTo>
                  <a:cubicBezTo>
                    <a:pt x="10" y="228"/>
                    <a:pt x="10" y="228"/>
                    <a:pt x="10" y="228"/>
                  </a:cubicBezTo>
                  <a:cubicBezTo>
                    <a:pt x="10" y="227"/>
                    <a:pt x="9" y="226"/>
                    <a:pt x="8" y="225"/>
                  </a:cubicBezTo>
                  <a:cubicBezTo>
                    <a:pt x="8" y="225"/>
                    <a:pt x="8" y="225"/>
                    <a:pt x="8" y="225"/>
                  </a:cubicBezTo>
                  <a:cubicBezTo>
                    <a:pt x="5" y="228"/>
                    <a:pt x="5" y="228"/>
                    <a:pt x="5" y="228"/>
                  </a:cubicBezTo>
                  <a:cubicBezTo>
                    <a:pt x="9" y="229"/>
                    <a:pt x="9" y="229"/>
                    <a:pt x="9" y="229"/>
                  </a:cubicBezTo>
                  <a:cubicBezTo>
                    <a:pt x="13" y="215"/>
                    <a:pt x="13" y="215"/>
                    <a:pt x="13" y="215"/>
                  </a:cubicBezTo>
                  <a:cubicBezTo>
                    <a:pt x="13" y="213"/>
                    <a:pt x="12" y="211"/>
                    <a:pt x="11" y="210"/>
                  </a:cubicBezTo>
                  <a:cubicBezTo>
                    <a:pt x="9" y="209"/>
                    <a:pt x="9" y="209"/>
                    <a:pt x="9" y="209"/>
                  </a:cubicBezTo>
                  <a:cubicBezTo>
                    <a:pt x="7" y="212"/>
                    <a:pt x="7" y="212"/>
                    <a:pt x="7" y="212"/>
                  </a:cubicBezTo>
                  <a:cubicBezTo>
                    <a:pt x="10" y="215"/>
                    <a:pt x="10" y="215"/>
                    <a:pt x="10" y="215"/>
                  </a:cubicBezTo>
                  <a:cubicBezTo>
                    <a:pt x="11" y="214"/>
                    <a:pt x="11" y="214"/>
                    <a:pt x="11" y="214"/>
                  </a:cubicBezTo>
                  <a:cubicBezTo>
                    <a:pt x="11" y="213"/>
                    <a:pt x="11" y="213"/>
                    <a:pt x="11" y="213"/>
                  </a:cubicBezTo>
                  <a:cubicBezTo>
                    <a:pt x="11" y="213"/>
                    <a:pt x="11" y="213"/>
                    <a:pt x="11" y="212"/>
                  </a:cubicBezTo>
                  <a:cubicBezTo>
                    <a:pt x="11" y="210"/>
                    <a:pt x="12" y="207"/>
                    <a:pt x="12" y="205"/>
                  </a:cubicBezTo>
                  <a:cubicBezTo>
                    <a:pt x="12" y="203"/>
                    <a:pt x="13" y="202"/>
                    <a:pt x="13" y="201"/>
                  </a:cubicBezTo>
                  <a:cubicBezTo>
                    <a:pt x="13" y="201"/>
                    <a:pt x="13" y="200"/>
                    <a:pt x="13" y="200"/>
                  </a:cubicBezTo>
                  <a:cubicBezTo>
                    <a:pt x="13" y="200"/>
                    <a:pt x="13" y="200"/>
                    <a:pt x="13" y="20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13" y="200"/>
                    <a:pt x="13" y="200"/>
                    <a:pt x="13" y="200"/>
                  </a:cubicBezTo>
                  <a:cubicBezTo>
                    <a:pt x="13" y="200"/>
                    <a:pt x="13" y="200"/>
                    <a:pt x="13" y="200"/>
                  </a:cubicBezTo>
                  <a:cubicBezTo>
                    <a:pt x="11" y="199"/>
                    <a:pt x="11" y="199"/>
                    <a:pt x="11" y="199"/>
                  </a:cubicBezTo>
                  <a:cubicBezTo>
                    <a:pt x="13" y="200"/>
                    <a:pt x="13" y="200"/>
                    <a:pt x="13" y="200"/>
                  </a:cubicBezTo>
                  <a:cubicBezTo>
                    <a:pt x="10" y="199"/>
                    <a:pt x="10" y="199"/>
                    <a:pt x="10" y="199"/>
                  </a:cubicBezTo>
                  <a:cubicBezTo>
                    <a:pt x="13" y="201"/>
                    <a:pt x="13" y="201"/>
                    <a:pt x="13" y="201"/>
                  </a:cubicBezTo>
                  <a:cubicBezTo>
                    <a:pt x="13" y="200"/>
                    <a:pt x="13" y="200"/>
                    <a:pt x="13" y="200"/>
                  </a:cubicBezTo>
                  <a:cubicBezTo>
                    <a:pt x="10" y="199"/>
                    <a:pt x="10" y="199"/>
                    <a:pt x="10" y="199"/>
                  </a:cubicBezTo>
                  <a:cubicBezTo>
                    <a:pt x="13" y="201"/>
                    <a:pt x="13" y="201"/>
                    <a:pt x="13" y="201"/>
                  </a:cubicBezTo>
                  <a:cubicBezTo>
                    <a:pt x="14" y="199"/>
                    <a:pt x="13" y="196"/>
                    <a:pt x="11" y="195"/>
                  </a:cubicBezTo>
                  <a:cubicBezTo>
                    <a:pt x="11" y="195"/>
                    <a:pt x="11" y="195"/>
                    <a:pt x="11" y="195"/>
                  </a:cubicBezTo>
                  <a:cubicBezTo>
                    <a:pt x="14" y="180"/>
                    <a:pt x="14" y="180"/>
                    <a:pt x="14" y="180"/>
                  </a:cubicBezTo>
                  <a:cubicBezTo>
                    <a:pt x="14" y="178"/>
                    <a:pt x="14" y="177"/>
                    <a:pt x="12" y="176"/>
                  </a:cubicBezTo>
                  <a:cubicBezTo>
                    <a:pt x="11" y="175"/>
                    <a:pt x="11" y="175"/>
                    <a:pt x="11" y="175"/>
                  </a:cubicBezTo>
                  <a:cubicBezTo>
                    <a:pt x="9" y="178"/>
                    <a:pt x="9" y="178"/>
                    <a:pt x="9" y="178"/>
                  </a:cubicBezTo>
                  <a:cubicBezTo>
                    <a:pt x="13" y="178"/>
                    <a:pt x="13" y="178"/>
                    <a:pt x="13" y="178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59"/>
                    <a:pt x="12" y="158"/>
                    <a:pt x="11" y="157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8" y="159"/>
                    <a:pt x="8" y="159"/>
                    <a:pt x="8" y="159"/>
                  </a:cubicBezTo>
                  <a:cubicBezTo>
                    <a:pt x="12" y="160"/>
                    <a:pt x="12" y="160"/>
                    <a:pt x="12" y="160"/>
                  </a:cubicBezTo>
                  <a:cubicBezTo>
                    <a:pt x="14" y="141"/>
                    <a:pt x="14" y="141"/>
                    <a:pt x="14" y="141"/>
                  </a:cubicBezTo>
                  <a:cubicBezTo>
                    <a:pt x="14" y="139"/>
                    <a:pt x="14" y="138"/>
                    <a:pt x="12" y="137"/>
                  </a:cubicBezTo>
                  <a:cubicBezTo>
                    <a:pt x="12" y="137"/>
                    <a:pt x="12" y="137"/>
                    <a:pt x="12" y="137"/>
                  </a:cubicBezTo>
                  <a:cubicBezTo>
                    <a:pt x="13" y="125"/>
                    <a:pt x="13" y="125"/>
                    <a:pt x="13" y="125"/>
                  </a:cubicBezTo>
                  <a:cubicBezTo>
                    <a:pt x="13" y="123"/>
                    <a:pt x="12" y="122"/>
                    <a:pt x="11" y="121"/>
                  </a:cubicBezTo>
                  <a:cubicBezTo>
                    <a:pt x="10" y="120"/>
                    <a:pt x="10" y="120"/>
                    <a:pt x="10" y="120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0"/>
                    <a:pt x="12" y="109"/>
                    <a:pt x="10" y="108"/>
                  </a:cubicBezTo>
                  <a:cubicBezTo>
                    <a:pt x="10" y="107"/>
                    <a:pt x="10" y="107"/>
                    <a:pt x="10" y="107"/>
                  </a:cubicBezTo>
                  <a:cubicBezTo>
                    <a:pt x="13" y="101"/>
                    <a:pt x="13" y="101"/>
                    <a:pt x="13" y="101"/>
                  </a:cubicBezTo>
                  <a:cubicBezTo>
                    <a:pt x="14" y="99"/>
                    <a:pt x="14" y="97"/>
                    <a:pt x="12" y="95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8" y="98"/>
                    <a:pt x="8" y="98"/>
                    <a:pt x="8" y="98"/>
                  </a:cubicBezTo>
                  <a:cubicBezTo>
                    <a:pt x="12" y="98"/>
                    <a:pt x="12" y="98"/>
                    <a:pt x="12" y="98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5" y="79"/>
                    <a:pt x="14" y="78"/>
                    <a:pt x="12" y="77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9" y="79"/>
                    <a:pt x="9" y="79"/>
                    <a:pt x="9" y="79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15" y="62"/>
                    <a:pt x="14" y="61"/>
                    <a:pt x="13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13" y="64"/>
                    <a:pt x="13" y="64"/>
                    <a:pt x="13" y="63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3" y="63"/>
                    <a:pt x="13" y="62"/>
                    <a:pt x="13" y="61"/>
                  </a:cubicBezTo>
                  <a:cubicBezTo>
                    <a:pt x="14" y="57"/>
                    <a:pt x="15" y="44"/>
                    <a:pt x="15" y="44"/>
                  </a:cubicBezTo>
                  <a:cubicBezTo>
                    <a:pt x="16" y="43"/>
                    <a:pt x="15" y="41"/>
                    <a:pt x="14" y="40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7"/>
                    <a:pt x="15" y="26"/>
                    <a:pt x="13" y="25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4"/>
                    <a:pt x="15" y="19"/>
                  </a:cubicBezTo>
                  <a:cubicBezTo>
                    <a:pt x="16" y="17"/>
                    <a:pt x="16" y="15"/>
                    <a:pt x="17" y="13"/>
                  </a:cubicBezTo>
                  <a:cubicBezTo>
                    <a:pt x="17" y="13"/>
                    <a:pt x="17" y="12"/>
                    <a:pt x="17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0"/>
                    <a:pt x="18" y="7"/>
                    <a:pt x="16" y="6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0"/>
                    <a:pt x="3" y="0"/>
                    <a:pt x="2" y="2"/>
                  </a:cubicBezTo>
                  <a:cubicBezTo>
                    <a:pt x="1" y="4"/>
                    <a:pt x="1" y="6"/>
                    <a:pt x="3" y="8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9"/>
                  </a:cubicBezTo>
                  <a:cubicBezTo>
                    <a:pt x="10" y="9"/>
                    <a:pt x="9" y="11"/>
                    <a:pt x="9" y="13"/>
                  </a:cubicBezTo>
                  <a:cubicBezTo>
                    <a:pt x="7" y="18"/>
                    <a:pt x="5" y="26"/>
                    <a:pt x="5" y="26"/>
                  </a:cubicBezTo>
                  <a:cubicBezTo>
                    <a:pt x="5" y="28"/>
                    <a:pt x="5" y="29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4"/>
                    <a:pt x="6" y="45"/>
                    <a:pt x="8" y="46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3"/>
                    <a:pt x="7" y="48"/>
                    <a:pt x="6" y="52"/>
                  </a:cubicBezTo>
                  <a:cubicBezTo>
                    <a:pt x="6" y="55"/>
                    <a:pt x="6" y="57"/>
                    <a:pt x="6" y="59"/>
                  </a:cubicBezTo>
                  <a:cubicBezTo>
                    <a:pt x="6" y="60"/>
                    <a:pt x="5" y="60"/>
                    <a:pt x="5" y="61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5" y="61"/>
                    <a:pt x="5" y="62"/>
                    <a:pt x="5" y="63"/>
                  </a:cubicBezTo>
                  <a:cubicBezTo>
                    <a:pt x="5" y="64"/>
                    <a:pt x="6" y="65"/>
                    <a:pt x="7" y="66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11" y="63"/>
                    <a:pt x="11" y="63"/>
                    <a:pt x="11" y="63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80"/>
                    <a:pt x="5" y="82"/>
                    <a:pt x="6" y="83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6" y="80"/>
                    <a:pt x="6" y="80"/>
                    <a:pt x="6" y="80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4" y="99"/>
                    <a:pt x="5" y="100"/>
                    <a:pt x="6" y="101"/>
                  </a:cubicBezTo>
                  <a:cubicBezTo>
                    <a:pt x="8" y="102"/>
                    <a:pt x="8" y="102"/>
                    <a:pt x="8" y="102"/>
                  </a:cubicBezTo>
                  <a:cubicBezTo>
                    <a:pt x="10" y="99"/>
                    <a:pt x="10" y="99"/>
                    <a:pt x="10" y="99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0" y="109"/>
                    <a:pt x="1" y="111"/>
                    <a:pt x="2" y="112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1" y="121"/>
                    <a:pt x="1" y="121"/>
                    <a:pt x="1" y="121"/>
                  </a:cubicBezTo>
                  <a:cubicBezTo>
                    <a:pt x="1" y="122"/>
                    <a:pt x="1" y="124"/>
                    <a:pt x="3" y="125"/>
                  </a:cubicBezTo>
                  <a:cubicBezTo>
                    <a:pt x="5" y="126"/>
                    <a:pt x="5" y="126"/>
                    <a:pt x="5" y="126"/>
                  </a:cubicBezTo>
                  <a:cubicBezTo>
                    <a:pt x="4" y="139"/>
                    <a:pt x="4" y="139"/>
                    <a:pt x="4" y="139"/>
                  </a:cubicBezTo>
                  <a:cubicBezTo>
                    <a:pt x="4" y="140"/>
                    <a:pt x="5" y="142"/>
                    <a:pt x="6" y="142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6" y="140"/>
                    <a:pt x="6" y="140"/>
                    <a:pt x="6" y="140"/>
                  </a:cubicBezTo>
                  <a:cubicBezTo>
                    <a:pt x="4" y="159"/>
                    <a:pt x="4" y="159"/>
                    <a:pt x="4" y="159"/>
                  </a:cubicBezTo>
                  <a:cubicBezTo>
                    <a:pt x="4" y="161"/>
                    <a:pt x="4" y="162"/>
                    <a:pt x="6" y="163"/>
                  </a:cubicBezTo>
                  <a:cubicBezTo>
                    <a:pt x="7" y="164"/>
                    <a:pt x="7" y="164"/>
                    <a:pt x="7" y="164"/>
                  </a:cubicBezTo>
                  <a:cubicBezTo>
                    <a:pt x="9" y="160"/>
                    <a:pt x="9" y="160"/>
                    <a:pt x="9" y="160"/>
                  </a:cubicBezTo>
                  <a:cubicBezTo>
                    <a:pt x="5" y="160"/>
                    <a:pt x="5" y="160"/>
                    <a:pt x="5" y="160"/>
                  </a:cubicBezTo>
                  <a:cubicBezTo>
                    <a:pt x="5" y="178"/>
                    <a:pt x="5" y="178"/>
                    <a:pt x="5" y="178"/>
                  </a:cubicBezTo>
                  <a:cubicBezTo>
                    <a:pt x="5" y="180"/>
                    <a:pt x="6" y="181"/>
                    <a:pt x="7" y="182"/>
                  </a:cubicBezTo>
                  <a:cubicBezTo>
                    <a:pt x="8" y="182"/>
                    <a:pt x="8" y="182"/>
                    <a:pt x="8" y="182"/>
                  </a:cubicBezTo>
                  <a:cubicBezTo>
                    <a:pt x="10" y="179"/>
                    <a:pt x="10" y="179"/>
                    <a:pt x="10" y="179"/>
                  </a:cubicBezTo>
                  <a:cubicBezTo>
                    <a:pt x="6" y="178"/>
                    <a:pt x="6" y="178"/>
                    <a:pt x="6" y="178"/>
                  </a:cubicBezTo>
                  <a:cubicBezTo>
                    <a:pt x="3" y="196"/>
                    <a:pt x="3" y="196"/>
                    <a:pt x="3" y="196"/>
                  </a:cubicBezTo>
                  <a:cubicBezTo>
                    <a:pt x="2" y="198"/>
                    <a:pt x="3" y="199"/>
                    <a:pt x="5" y="200"/>
                  </a:cubicBezTo>
                  <a:cubicBezTo>
                    <a:pt x="7" y="202"/>
                    <a:pt x="7" y="202"/>
                    <a:pt x="7" y="202"/>
                  </a:cubicBezTo>
                  <a:cubicBezTo>
                    <a:pt x="9" y="199"/>
                    <a:pt x="9" y="199"/>
                    <a:pt x="9" y="199"/>
                  </a:cubicBezTo>
                  <a:cubicBezTo>
                    <a:pt x="6" y="197"/>
                    <a:pt x="6" y="197"/>
                    <a:pt x="6" y="197"/>
                  </a:cubicBezTo>
                  <a:cubicBezTo>
                    <a:pt x="6" y="197"/>
                    <a:pt x="6" y="197"/>
                    <a:pt x="6" y="197"/>
                  </a:cubicBezTo>
                  <a:cubicBezTo>
                    <a:pt x="5" y="198"/>
                    <a:pt x="5" y="198"/>
                    <a:pt x="5" y="198"/>
                  </a:cubicBezTo>
                  <a:cubicBezTo>
                    <a:pt x="5" y="199"/>
                    <a:pt x="5" y="200"/>
                    <a:pt x="5" y="201"/>
                  </a:cubicBezTo>
                  <a:cubicBezTo>
                    <a:pt x="4" y="203"/>
                    <a:pt x="4" y="206"/>
                    <a:pt x="4" y="208"/>
                  </a:cubicBezTo>
                  <a:cubicBezTo>
                    <a:pt x="3" y="209"/>
                    <a:pt x="3" y="210"/>
                    <a:pt x="3" y="211"/>
                  </a:cubicBezTo>
                  <a:cubicBezTo>
                    <a:pt x="3" y="211"/>
                    <a:pt x="3" y="211"/>
                    <a:pt x="3" y="211"/>
                  </a:cubicBezTo>
                  <a:cubicBezTo>
                    <a:pt x="3" y="211"/>
                    <a:pt x="3" y="211"/>
                    <a:pt x="3" y="211"/>
                  </a:cubicBezTo>
                  <a:cubicBezTo>
                    <a:pt x="3" y="211"/>
                    <a:pt x="3" y="211"/>
                    <a:pt x="3" y="211"/>
                  </a:cubicBezTo>
                  <a:cubicBezTo>
                    <a:pt x="5" y="212"/>
                    <a:pt x="5" y="212"/>
                    <a:pt x="5" y="212"/>
                  </a:cubicBezTo>
                  <a:cubicBezTo>
                    <a:pt x="3" y="211"/>
                    <a:pt x="3" y="211"/>
                    <a:pt x="3" y="211"/>
                  </a:cubicBezTo>
                  <a:cubicBezTo>
                    <a:pt x="3" y="211"/>
                    <a:pt x="3" y="211"/>
                    <a:pt x="3" y="211"/>
                  </a:cubicBezTo>
                  <a:cubicBezTo>
                    <a:pt x="5" y="212"/>
                    <a:pt x="5" y="212"/>
                    <a:pt x="5" y="212"/>
                  </a:cubicBezTo>
                  <a:cubicBezTo>
                    <a:pt x="3" y="211"/>
                    <a:pt x="3" y="211"/>
                    <a:pt x="3" y="211"/>
                  </a:cubicBezTo>
                  <a:cubicBezTo>
                    <a:pt x="6" y="212"/>
                    <a:pt x="6" y="212"/>
                    <a:pt x="6" y="212"/>
                  </a:cubicBezTo>
                  <a:cubicBezTo>
                    <a:pt x="3" y="211"/>
                    <a:pt x="3" y="211"/>
                    <a:pt x="3" y="211"/>
                  </a:cubicBezTo>
                  <a:cubicBezTo>
                    <a:pt x="3" y="211"/>
                    <a:pt x="3" y="211"/>
                    <a:pt x="3" y="211"/>
                  </a:cubicBezTo>
                  <a:cubicBezTo>
                    <a:pt x="6" y="212"/>
                    <a:pt x="6" y="212"/>
                    <a:pt x="6" y="212"/>
                  </a:cubicBezTo>
                  <a:cubicBezTo>
                    <a:pt x="3" y="211"/>
                    <a:pt x="3" y="211"/>
                    <a:pt x="3" y="211"/>
                  </a:cubicBezTo>
                  <a:cubicBezTo>
                    <a:pt x="7" y="212"/>
                    <a:pt x="7" y="212"/>
                    <a:pt x="7" y="212"/>
                  </a:cubicBezTo>
                  <a:cubicBezTo>
                    <a:pt x="3" y="210"/>
                    <a:pt x="3" y="210"/>
                    <a:pt x="3" y="210"/>
                  </a:cubicBezTo>
                  <a:cubicBezTo>
                    <a:pt x="3" y="211"/>
                    <a:pt x="3" y="211"/>
                    <a:pt x="3" y="211"/>
                  </a:cubicBezTo>
                  <a:cubicBezTo>
                    <a:pt x="7" y="212"/>
                    <a:pt x="7" y="212"/>
                    <a:pt x="7" y="212"/>
                  </a:cubicBezTo>
                  <a:cubicBezTo>
                    <a:pt x="3" y="210"/>
                    <a:pt x="3" y="210"/>
                    <a:pt x="3" y="210"/>
                  </a:cubicBezTo>
                  <a:cubicBezTo>
                    <a:pt x="3" y="211"/>
                    <a:pt x="3" y="212"/>
                    <a:pt x="3" y="213"/>
                  </a:cubicBezTo>
                  <a:cubicBezTo>
                    <a:pt x="3" y="214"/>
                    <a:pt x="4" y="215"/>
                    <a:pt x="5" y="216"/>
                  </a:cubicBezTo>
                  <a:cubicBezTo>
                    <a:pt x="7" y="217"/>
                    <a:pt x="7" y="217"/>
                    <a:pt x="7" y="217"/>
                  </a:cubicBezTo>
                  <a:cubicBezTo>
                    <a:pt x="9" y="214"/>
                    <a:pt x="9" y="214"/>
                    <a:pt x="9" y="214"/>
                  </a:cubicBezTo>
                  <a:cubicBezTo>
                    <a:pt x="5" y="213"/>
                    <a:pt x="5" y="213"/>
                    <a:pt x="5" y="213"/>
                  </a:cubicBezTo>
                  <a:cubicBezTo>
                    <a:pt x="2" y="227"/>
                    <a:pt x="2" y="227"/>
                    <a:pt x="2" y="227"/>
                  </a:cubicBezTo>
                  <a:cubicBezTo>
                    <a:pt x="1" y="229"/>
                    <a:pt x="2" y="230"/>
                    <a:pt x="3" y="231"/>
                  </a:cubicBezTo>
                  <a:cubicBezTo>
                    <a:pt x="4" y="232"/>
                    <a:pt x="4" y="232"/>
                    <a:pt x="4" y="232"/>
                  </a:cubicBezTo>
                  <a:cubicBezTo>
                    <a:pt x="6" y="228"/>
                    <a:pt x="6" y="228"/>
                    <a:pt x="6" y="228"/>
                  </a:cubicBezTo>
                  <a:cubicBezTo>
                    <a:pt x="2" y="229"/>
                    <a:pt x="2" y="229"/>
                    <a:pt x="2" y="229"/>
                  </a:cubicBezTo>
                  <a:cubicBezTo>
                    <a:pt x="4" y="248"/>
                    <a:pt x="4" y="248"/>
                    <a:pt x="4" y="248"/>
                  </a:cubicBezTo>
                  <a:cubicBezTo>
                    <a:pt x="5" y="249"/>
                    <a:pt x="5" y="250"/>
                    <a:pt x="6" y="251"/>
                  </a:cubicBezTo>
                  <a:cubicBezTo>
                    <a:pt x="8" y="252"/>
                    <a:pt x="8" y="252"/>
                    <a:pt x="8" y="252"/>
                  </a:cubicBezTo>
                  <a:cubicBezTo>
                    <a:pt x="10" y="249"/>
                    <a:pt x="10" y="249"/>
                    <a:pt x="10" y="249"/>
                  </a:cubicBezTo>
                  <a:cubicBezTo>
                    <a:pt x="6" y="248"/>
                    <a:pt x="6" y="248"/>
                    <a:pt x="6" y="248"/>
                  </a:cubicBezTo>
                  <a:cubicBezTo>
                    <a:pt x="3" y="266"/>
                    <a:pt x="3" y="266"/>
                    <a:pt x="3" y="266"/>
                  </a:cubicBezTo>
                  <a:cubicBezTo>
                    <a:pt x="3" y="268"/>
                    <a:pt x="3" y="269"/>
                    <a:pt x="5" y="270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9" y="292"/>
                    <a:pt x="9" y="292"/>
                    <a:pt x="9" y="292"/>
                  </a:cubicBezTo>
                  <a:cubicBezTo>
                    <a:pt x="9" y="293"/>
                    <a:pt x="10" y="294"/>
                    <a:pt x="11" y="295"/>
                  </a:cubicBezTo>
                  <a:cubicBezTo>
                    <a:pt x="11" y="295"/>
                    <a:pt x="11" y="295"/>
                    <a:pt x="11" y="295"/>
                  </a:cubicBezTo>
                  <a:cubicBezTo>
                    <a:pt x="10" y="305"/>
                    <a:pt x="10" y="305"/>
                    <a:pt x="10" y="305"/>
                  </a:cubicBezTo>
                  <a:cubicBezTo>
                    <a:pt x="10" y="306"/>
                    <a:pt x="11" y="307"/>
                    <a:pt x="12" y="308"/>
                  </a:cubicBezTo>
                  <a:cubicBezTo>
                    <a:pt x="13" y="309"/>
                    <a:pt x="13" y="309"/>
                    <a:pt x="13" y="309"/>
                  </a:cubicBezTo>
                  <a:cubicBezTo>
                    <a:pt x="15" y="305"/>
                    <a:pt x="15" y="305"/>
                    <a:pt x="15" y="305"/>
                  </a:cubicBezTo>
                  <a:cubicBezTo>
                    <a:pt x="11" y="306"/>
                    <a:pt x="11" y="306"/>
                    <a:pt x="11" y="306"/>
                  </a:cubicBezTo>
                  <a:cubicBezTo>
                    <a:pt x="16" y="329"/>
                    <a:pt x="16" y="329"/>
                    <a:pt x="16" y="329"/>
                  </a:cubicBezTo>
                  <a:cubicBezTo>
                    <a:pt x="16" y="330"/>
                    <a:pt x="17" y="331"/>
                    <a:pt x="18" y="331"/>
                  </a:cubicBezTo>
                  <a:cubicBezTo>
                    <a:pt x="22" y="334"/>
                    <a:pt x="22" y="334"/>
                    <a:pt x="22" y="334"/>
                  </a:cubicBezTo>
                  <a:cubicBezTo>
                    <a:pt x="26" y="353"/>
                    <a:pt x="26" y="353"/>
                    <a:pt x="26" y="353"/>
                  </a:cubicBezTo>
                  <a:cubicBezTo>
                    <a:pt x="26" y="354"/>
                    <a:pt x="27" y="355"/>
                    <a:pt x="28" y="355"/>
                  </a:cubicBezTo>
                  <a:cubicBezTo>
                    <a:pt x="28" y="356"/>
                    <a:pt x="28" y="356"/>
                    <a:pt x="28" y="356"/>
                  </a:cubicBezTo>
                  <a:cubicBezTo>
                    <a:pt x="31" y="352"/>
                    <a:pt x="31" y="352"/>
                    <a:pt x="31" y="352"/>
                  </a:cubicBezTo>
                  <a:cubicBezTo>
                    <a:pt x="27" y="350"/>
                    <a:pt x="27" y="350"/>
                    <a:pt x="27" y="350"/>
                  </a:cubicBezTo>
                  <a:cubicBezTo>
                    <a:pt x="27" y="351"/>
                    <a:pt x="27" y="351"/>
                    <a:pt x="27" y="352"/>
                  </a:cubicBezTo>
                  <a:cubicBezTo>
                    <a:pt x="27" y="352"/>
                    <a:pt x="27" y="352"/>
                    <a:pt x="27" y="352"/>
                  </a:cubicBezTo>
                  <a:cubicBezTo>
                    <a:pt x="27" y="353"/>
                    <a:pt x="27" y="353"/>
                    <a:pt x="27" y="353"/>
                  </a:cubicBezTo>
                  <a:cubicBezTo>
                    <a:pt x="27" y="354"/>
                    <a:pt x="27" y="355"/>
                    <a:pt x="27" y="355"/>
                  </a:cubicBezTo>
                  <a:cubicBezTo>
                    <a:pt x="28" y="358"/>
                    <a:pt x="30" y="363"/>
                    <a:pt x="32" y="368"/>
                  </a:cubicBezTo>
                  <a:cubicBezTo>
                    <a:pt x="34" y="372"/>
                    <a:pt x="35" y="376"/>
                    <a:pt x="35" y="376"/>
                  </a:cubicBezTo>
                  <a:cubicBezTo>
                    <a:pt x="36" y="376"/>
                    <a:pt x="36" y="377"/>
                    <a:pt x="37" y="377"/>
                  </a:cubicBezTo>
                  <a:cubicBezTo>
                    <a:pt x="46" y="383"/>
                    <a:pt x="46" y="383"/>
                    <a:pt x="46" y="383"/>
                  </a:cubicBezTo>
                  <a:cubicBezTo>
                    <a:pt x="48" y="384"/>
                    <a:pt x="51" y="384"/>
                    <a:pt x="52" y="382"/>
                  </a:cubicBezTo>
                  <a:cubicBezTo>
                    <a:pt x="53" y="380"/>
                    <a:pt x="52" y="378"/>
                    <a:pt x="50" y="376"/>
                  </a:cubicBezTo>
                  <a:close/>
                </a:path>
              </a:pathLst>
            </a:custGeom>
            <a:solidFill>
              <a:srgbClr val="70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" name="Freeform 21"/>
            <p:cNvSpPr/>
            <p:nvPr/>
          </p:nvSpPr>
          <p:spPr bwMode="auto">
            <a:xfrm>
              <a:off x="5427683" y="2182667"/>
              <a:ext cx="244057" cy="100261"/>
            </a:xfrm>
            <a:custGeom>
              <a:avLst/>
              <a:gdLst>
                <a:gd name="T0" fmla="*/ 5 w 182"/>
                <a:gd name="T1" fmla="*/ 56 h 75"/>
                <a:gd name="T2" fmla="*/ 55 w 182"/>
                <a:gd name="T3" fmla="*/ 72 h 75"/>
                <a:gd name="T4" fmla="*/ 47 w 182"/>
                <a:gd name="T5" fmla="*/ 67 h 75"/>
                <a:gd name="T6" fmla="*/ 67 w 182"/>
                <a:gd name="T7" fmla="*/ 62 h 75"/>
                <a:gd name="T8" fmla="*/ 62 w 182"/>
                <a:gd name="T9" fmla="*/ 60 h 75"/>
                <a:gd name="T10" fmla="*/ 80 w 182"/>
                <a:gd name="T11" fmla="*/ 50 h 75"/>
                <a:gd name="T12" fmla="*/ 74 w 182"/>
                <a:gd name="T13" fmla="*/ 50 h 75"/>
                <a:gd name="T14" fmla="*/ 87 w 182"/>
                <a:gd name="T15" fmla="*/ 39 h 75"/>
                <a:gd name="T16" fmla="*/ 82 w 182"/>
                <a:gd name="T17" fmla="*/ 39 h 75"/>
                <a:gd name="T18" fmla="*/ 95 w 182"/>
                <a:gd name="T19" fmla="*/ 28 h 75"/>
                <a:gd name="T20" fmla="*/ 90 w 182"/>
                <a:gd name="T21" fmla="*/ 28 h 75"/>
                <a:gd name="T22" fmla="*/ 105 w 182"/>
                <a:gd name="T23" fmla="*/ 24 h 75"/>
                <a:gd name="T24" fmla="*/ 108 w 182"/>
                <a:gd name="T25" fmla="*/ 22 h 75"/>
                <a:gd name="T26" fmla="*/ 109 w 182"/>
                <a:gd name="T27" fmla="*/ 18 h 75"/>
                <a:gd name="T28" fmla="*/ 104 w 182"/>
                <a:gd name="T29" fmla="*/ 18 h 75"/>
                <a:gd name="T30" fmla="*/ 121 w 182"/>
                <a:gd name="T31" fmla="*/ 10 h 75"/>
                <a:gd name="T32" fmla="*/ 115 w 182"/>
                <a:gd name="T33" fmla="*/ 9 h 75"/>
                <a:gd name="T34" fmla="*/ 117 w 182"/>
                <a:gd name="T35" fmla="*/ 12 h 75"/>
                <a:gd name="T36" fmla="*/ 117 w 182"/>
                <a:gd name="T37" fmla="*/ 12 h 75"/>
                <a:gd name="T38" fmla="*/ 117 w 182"/>
                <a:gd name="T39" fmla="*/ 12 h 75"/>
                <a:gd name="T40" fmla="*/ 116 w 182"/>
                <a:gd name="T41" fmla="*/ 11 h 75"/>
                <a:gd name="T42" fmla="*/ 116 w 182"/>
                <a:gd name="T43" fmla="*/ 11 h 75"/>
                <a:gd name="T44" fmla="*/ 118 w 182"/>
                <a:gd name="T45" fmla="*/ 12 h 75"/>
                <a:gd name="T46" fmla="*/ 139 w 182"/>
                <a:gd name="T47" fmla="*/ 8 h 75"/>
                <a:gd name="T48" fmla="*/ 131 w 182"/>
                <a:gd name="T49" fmla="*/ 5 h 75"/>
                <a:gd name="T50" fmla="*/ 133 w 182"/>
                <a:gd name="T51" fmla="*/ 8 h 75"/>
                <a:gd name="T52" fmla="*/ 133 w 182"/>
                <a:gd name="T53" fmla="*/ 8 h 75"/>
                <a:gd name="T54" fmla="*/ 133 w 182"/>
                <a:gd name="T55" fmla="*/ 8 h 75"/>
                <a:gd name="T56" fmla="*/ 132 w 182"/>
                <a:gd name="T57" fmla="*/ 7 h 75"/>
                <a:gd name="T58" fmla="*/ 132 w 182"/>
                <a:gd name="T59" fmla="*/ 7 h 75"/>
                <a:gd name="T60" fmla="*/ 160 w 182"/>
                <a:gd name="T61" fmla="*/ 14 h 75"/>
                <a:gd name="T62" fmla="*/ 181 w 182"/>
                <a:gd name="T63" fmla="*/ 16 h 75"/>
                <a:gd name="T64" fmla="*/ 166 w 182"/>
                <a:gd name="T65" fmla="*/ 7 h 75"/>
                <a:gd name="T66" fmla="*/ 177 w 182"/>
                <a:gd name="T67" fmla="*/ 14 h 75"/>
                <a:gd name="T68" fmla="*/ 142 w 182"/>
                <a:gd name="T69" fmla="*/ 2 h 75"/>
                <a:gd name="T70" fmla="*/ 131 w 182"/>
                <a:gd name="T71" fmla="*/ 1 h 75"/>
                <a:gd name="T72" fmla="*/ 129 w 182"/>
                <a:gd name="T73" fmla="*/ 8 h 75"/>
                <a:gd name="T74" fmla="*/ 134 w 182"/>
                <a:gd name="T75" fmla="*/ 3 h 75"/>
                <a:gd name="T76" fmla="*/ 115 w 182"/>
                <a:gd name="T77" fmla="*/ 5 h 75"/>
                <a:gd name="T78" fmla="*/ 113 w 182"/>
                <a:gd name="T79" fmla="*/ 5 h 75"/>
                <a:gd name="T80" fmla="*/ 113 w 182"/>
                <a:gd name="T81" fmla="*/ 12 h 75"/>
                <a:gd name="T82" fmla="*/ 115 w 182"/>
                <a:gd name="T83" fmla="*/ 7 h 75"/>
                <a:gd name="T84" fmla="*/ 102 w 182"/>
                <a:gd name="T85" fmla="*/ 21 h 75"/>
                <a:gd name="T86" fmla="*/ 102 w 182"/>
                <a:gd name="T87" fmla="*/ 16 h 75"/>
                <a:gd name="T88" fmla="*/ 102 w 182"/>
                <a:gd name="T89" fmla="*/ 16 h 75"/>
                <a:gd name="T90" fmla="*/ 105 w 182"/>
                <a:gd name="T91" fmla="*/ 18 h 75"/>
                <a:gd name="T92" fmla="*/ 105 w 182"/>
                <a:gd name="T93" fmla="*/ 18 h 75"/>
                <a:gd name="T94" fmla="*/ 103 w 182"/>
                <a:gd name="T95" fmla="*/ 15 h 75"/>
                <a:gd name="T96" fmla="*/ 103 w 182"/>
                <a:gd name="T97" fmla="*/ 15 h 75"/>
                <a:gd name="T98" fmla="*/ 88 w 182"/>
                <a:gd name="T99" fmla="*/ 24 h 75"/>
                <a:gd name="T100" fmla="*/ 89 w 182"/>
                <a:gd name="T101" fmla="*/ 32 h 75"/>
                <a:gd name="T102" fmla="*/ 79 w 182"/>
                <a:gd name="T103" fmla="*/ 37 h 75"/>
                <a:gd name="T104" fmla="*/ 81 w 182"/>
                <a:gd name="T105" fmla="*/ 43 h 75"/>
                <a:gd name="T106" fmla="*/ 71 w 182"/>
                <a:gd name="T107" fmla="*/ 47 h 75"/>
                <a:gd name="T108" fmla="*/ 74 w 182"/>
                <a:gd name="T109" fmla="*/ 54 h 75"/>
                <a:gd name="T110" fmla="*/ 60 w 182"/>
                <a:gd name="T111" fmla="*/ 57 h 75"/>
                <a:gd name="T112" fmla="*/ 61 w 182"/>
                <a:gd name="T113" fmla="*/ 65 h 75"/>
                <a:gd name="T114" fmla="*/ 45 w 182"/>
                <a:gd name="T115" fmla="*/ 64 h 75"/>
                <a:gd name="T116" fmla="*/ 49 w 182"/>
                <a:gd name="T117" fmla="*/ 74 h 75"/>
                <a:gd name="T118" fmla="*/ 6 w 182"/>
                <a:gd name="T119" fmla="*/ 52 h 75"/>
                <a:gd name="T120" fmla="*/ 25 w 182"/>
                <a:gd name="T121" fmla="*/ 7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2" h="75">
                  <a:moveTo>
                    <a:pt x="29" y="66"/>
                  </a:moveTo>
                  <a:cubicBezTo>
                    <a:pt x="7" y="52"/>
                    <a:pt x="7" y="52"/>
                    <a:pt x="7" y="52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50" y="74"/>
                    <a:pt x="50" y="74"/>
                    <a:pt x="50" y="74"/>
                  </a:cubicBezTo>
                  <a:cubicBezTo>
                    <a:pt x="52" y="75"/>
                    <a:pt x="54" y="74"/>
                    <a:pt x="55" y="72"/>
                  </a:cubicBezTo>
                  <a:cubicBezTo>
                    <a:pt x="56" y="70"/>
                    <a:pt x="55" y="68"/>
                    <a:pt x="53" y="67"/>
                  </a:cubicBezTo>
                  <a:cubicBezTo>
                    <a:pt x="49" y="64"/>
                    <a:pt x="49" y="64"/>
                    <a:pt x="49" y="64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65" y="65"/>
                    <a:pt x="65" y="65"/>
                    <a:pt x="65" y="65"/>
                  </a:cubicBezTo>
                  <a:cubicBezTo>
                    <a:pt x="66" y="64"/>
                    <a:pt x="67" y="63"/>
                    <a:pt x="67" y="62"/>
                  </a:cubicBezTo>
                  <a:cubicBezTo>
                    <a:pt x="68" y="60"/>
                    <a:pt x="67" y="59"/>
                    <a:pt x="66" y="58"/>
                  </a:cubicBezTo>
                  <a:cubicBezTo>
                    <a:pt x="64" y="57"/>
                    <a:pt x="64" y="57"/>
                    <a:pt x="64" y="57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79" y="53"/>
                    <a:pt x="80" y="52"/>
                    <a:pt x="80" y="50"/>
                  </a:cubicBezTo>
                  <a:cubicBezTo>
                    <a:pt x="80" y="49"/>
                    <a:pt x="79" y="48"/>
                    <a:pt x="78" y="47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4" y="50"/>
                    <a:pt x="74" y="50"/>
                    <a:pt x="74" y="50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7" y="42"/>
                    <a:pt x="87" y="41"/>
                    <a:pt x="87" y="39"/>
                  </a:cubicBezTo>
                  <a:cubicBezTo>
                    <a:pt x="87" y="38"/>
                    <a:pt x="86" y="37"/>
                    <a:pt x="85" y="37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2" y="39"/>
                    <a:pt x="82" y="39"/>
                    <a:pt x="82" y="39"/>
                  </a:cubicBezTo>
                  <a:cubicBezTo>
                    <a:pt x="85" y="42"/>
                    <a:pt x="85" y="42"/>
                    <a:pt x="85" y="42"/>
                  </a:cubicBezTo>
                  <a:cubicBezTo>
                    <a:pt x="94" y="32"/>
                    <a:pt x="94" y="32"/>
                    <a:pt x="94" y="32"/>
                  </a:cubicBezTo>
                  <a:cubicBezTo>
                    <a:pt x="95" y="31"/>
                    <a:pt x="96" y="30"/>
                    <a:pt x="95" y="28"/>
                  </a:cubicBezTo>
                  <a:cubicBezTo>
                    <a:pt x="95" y="27"/>
                    <a:pt x="95" y="26"/>
                    <a:pt x="94" y="26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90" y="28"/>
                    <a:pt x="90" y="28"/>
                    <a:pt x="90" y="28"/>
                  </a:cubicBezTo>
                  <a:cubicBezTo>
                    <a:pt x="92" y="31"/>
                    <a:pt x="92" y="31"/>
                    <a:pt x="92" y="31"/>
                  </a:cubicBezTo>
                  <a:cubicBezTo>
                    <a:pt x="92" y="31"/>
                    <a:pt x="95" y="29"/>
                    <a:pt x="99" y="27"/>
                  </a:cubicBezTo>
                  <a:cubicBezTo>
                    <a:pt x="101" y="26"/>
                    <a:pt x="103" y="25"/>
                    <a:pt x="105" y="24"/>
                  </a:cubicBezTo>
                  <a:cubicBezTo>
                    <a:pt x="106" y="23"/>
                    <a:pt x="106" y="23"/>
                    <a:pt x="107" y="23"/>
                  </a:cubicBezTo>
                  <a:cubicBezTo>
                    <a:pt x="108" y="22"/>
                    <a:pt x="108" y="22"/>
                    <a:pt x="108" y="22"/>
                  </a:cubicBezTo>
                  <a:cubicBezTo>
                    <a:pt x="108" y="22"/>
                    <a:pt x="108" y="22"/>
                    <a:pt x="108" y="22"/>
                  </a:cubicBezTo>
                  <a:cubicBezTo>
                    <a:pt x="108" y="22"/>
                    <a:pt x="108" y="22"/>
                    <a:pt x="108" y="22"/>
                  </a:cubicBezTo>
                  <a:cubicBezTo>
                    <a:pt x="108" y="21"/>
                    <a:pt x="109" y="21"/>
                    <a:pt x="109" y="21"/>
                  </a:cubicBezTo>
                  <a:cubicBezTo>
                    <a:pt x="109" y="20"/>
                    <a:pt x="110" y="19"/>
                    <a:pt x="109" y="18"/>
                  </a:cubicBezTo>
                  <a:cubicBezTo>
                    <a:pt x="109" y="17"/>
                    <a:pt x="109" y="16"/>
                    <a:pt x="108" y="15"/>
                  </a:cubicBezTo>
                  <a:cubicBezTo>
                    <a:pt x="106" y="14"/>
                    <a:pt x="106" y="14"/>
                    <a:pt x="106" y="14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20" y="13"/>
                    <a:pt x="121" y="11"/>
                    <a:pt x="121" y="10"/>
                  </a:cubicBezTo>
                  <a:cubicBezTo>
                    <a:pt x="121" y="9"/>
                    <a:pt x="120" y="7"/>
                    <a:pt x="119" y="7"/>
                  </a:cubicBezTo>
                  <a:cubicBezTo>
                    <a:pt x="117" y="5"/>
                    <a:pt x="117" y="5"/>
                    <a:pt x="117" y="5"/>
                  </a:cubicBezTo>
                  <a:cubicBezTo>
                    <a:pt x="115" y="9"/>
                    <a:pt x="115" y="9"/>
                    <a:pt x="115" y="9"/>
                  </a:cubicBezTo>
                  <a:cubicBezTo>
                    <a:pt x="118" y="11"/>
                    <a:pt x="118" y="11"/>
                    <a:pt x="118" y="11"/>
                  </a:cubicBezTo>
                  <a:cubicBezTo>
                    <a:pt x="115" y="9"/>
                    <a:pt x="115" y="9"/>
                    <a:pt x="115" y="9"/>
                  </a:cubicBezTo>
                  <a:cubicBezTo>
                    <a:pt x="117" y="12"/>
                    <a:pt x="117" y="12"/>
                    <a:pt x="117" y="12"/>
                  </a:cubicBezTo>
                  <a:cubicBezTo>
                    <a:pt x="117" y="12"/>
                    <a:pt x="118" y="12"/>
                    <a:pt x="118" y="11"/>
                  </a:cubicBezTo>
                  <a:cubicBezTo>
                    <a:pt x="115" y="9"/>
                    <a:pt x="115" y="9"/>
                    <a:pt x="115" y="9"/>
                  </a:cubicBezTo>
                  <a:cubicBezTo>
                    <a:pt x="117" y="12"/>
                    <a:pt x="117" y="12"/>
                    <a:pt x="117" y="12"/>
                  </a:cubicBezTo>
                  <a:cubicBezTo>
                    <a:pt x="115" y="9"/>
                    <a:pt x="115" y="9"/>
                    <a:pt x="115" y="9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7" y="12"/>
                    <a:pt x="117" y="12"/>
                    <a:pt x="117" y="12"/>
                  </a:cubicBezTo>
                  <a:cubicBezTo>
                    <a:pt x="115" y="9"/>
                    <a:pt x="115" y="9"/>
                    <a:pt x="115" y="9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6" y="11"/>
                    <a:pt x="116" y="11"/>
                    <a:pt x="116" y="11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6" y="11"/>
                    <a:pt x="116" y="11"/>
                    <a:pt x="116" y="11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6" y="13"/>
                    <a:pt x="117" y="12"/>
                    <a:pt x="118" y="12"/>
                  </a:cubicBezTo>
                  <a:cubicBezTo>
                    <a:pt x="120" y="12"/>
                    <a:pt x="124" y="12"/>
                    <a:pt x="128" y="11"/>
                  </a:cubicBezTo>
                  <a:cubicBezTo>
                    <a:pt x="132" y="11"/>
                    <a:pt x="135" y="11"/>
                    <a:pt x="135" y="11"/>
                  </a:cubicBezTo>
                  <a:cubicBezTo>
                    <a:pt x="137" y="10"/>
                    <a:pt x="138" y="9"/>
                    <a:pt x="139" y="8"/>
                  </a:cubicBezTo>
                  <a:cubicBezTo>
                    <a:pt x="139" y="6"/>
                    <a:pt x="138" y="4"/>
                    <a:pt x="137" y="3"/>
                  </a:cubicBezTo>
                  <a:cubicBezTo>
                    <a:pt x="133" y="1"/>
                    <a:pt x="133" y="1"/>
                    <a:pt x="133" y="1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35" y="7"/>
                    <a:pt x="135" y="7"/>
                    <a:pt x="135" y="7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33" y="8"/>
                    <a:pt x="133" y="8"/>
                    <a:pt x="133" y="8"/>
                  </a:cubicBezTo>
                  <a:cubicBezTo>
                    <a:pt x="134" y="8"/>
                    <a:pt x="134" y="8"/>
                    <a:pt x="135" y="7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33" y="8"/>
                    <a:pt x="133" y="8"/>
                    <a:pt x="133" y="8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8"/>
                    <a:pt x="132" y="8"/>
                    <a:pt x="132" y="8"/>
                  </a:cubicBezTo>
                  <a:cubicBezTo>
                    <a:pt x="132" y="8"/>
                    <a:pt x="133" y="8"/>
                    <a:pt x="133" y="8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8"/>
                    <a:pt x="132" y="8"/>
                    <a:pt x="132" y="8"/>
                  </a:cubicBezTo>
                  <a:cubicBezTo>
                    <a:pt x="132" y="7"/>
                    <a:pt x="132" y="7"/>
                    <a:pt x="132" y="7"/>
                  </a:cubicBezTo>
                  <a:cubicBezTo>
                    <a:pt x="132" y="8"/>
                    <a:pt x="132" y="8"/>
                    <a:pt x="132" y="8"/>
                  </a:cubicBezTo>
                  <a:cubicBezTo>
                    <a:pt x="132" y="8"/>
                    <a:pt x="132" y="8"/>
                    <a:pt x="132" y="8"/>
                  </a:cubicBezTo>
                  <a:cubicBezTo>
                    <a:pt x="132" y="7"/>
                    <a:pt x="132" y="7"/>
                    <a:pt x="132" y="7"/>
                  </a:cubicBezTo>
                  <a:cubicBezTo>
                    <a:pt x="132" y="8"/>
                    <a:pt x="132" y="8"/>
                    <a:pt x="132" y="8"/>
                  </a:cubicBezTo>
                  <a:cubicBezTo>
                    <a:pt x="132" y="8"/>
                    <a:pt x="133" y="9"/>
                    <a:pt x="135" y="9"/>
                  </a:cubicBezTo>
                  <a:cubicBezTo>
                    <a:pt x="140" y="10"/>
                    <a:pt x="151" y="12"/>
                    <a:pt x="160" y="14"/>
                  </a:cubicBezTo>
                  <a:cubicBezTo>
                    <a:pt x="164" y="15"/>
                    <a:pt x="168" y="16"/>
                    <a:pt x="172" y="17"/>
                  </a:cubicBezTo>
                  <a:cubicBezTo>
                    <a:pt x="175" y="17"/>
                    <a:pt x="177" y="18"/>
                    <a:pt x="177" y="18"/>
                  </a:cubicBezTo>
                  <a:cubicBezTo>
                    <a:pt x="178" y="18"/>
                    <a:pt x="180" y="17"/>
                    <a:pt x="181" y="16"/>
                  </a:cubicBezTo>
                  <a:cubicBezTo>
                    <a:pt x="182" y="14"/>
                    <a:pt x="181" y="12"/>
                    <a:pt x="180" y="11"/>
                  </a:cubicBezTo>
                  <a:cubicBezTo>
                    <a:pt x="172" y="6"/>
                    <a:pt x="172" y="6"/>
                    <a:pt x="172" y="6"/>
                  </a:cubicBezTo>
                  <a:cubicBezTo>
                    <a:pt x="170" y="5"/>
                    <a:pt x="167" y="5"/>
                    <a:pt x="166" y="7"/>
                  </a:cubicBezTo>
                  <a:cubicBezTo>
                    <a:pt x="165" y="9"/>
                    <a:pt x="166" y="11"/>
                    <a:pt x="167" y="12"/>
                  </a:cubicBezTo>
                  <a:cubicBezTo>
                    <a:pt x="175" y="17"/>
                    <a:pt x="175" y="17"/>
                    <a:pt x="175" y="17"/>
                  </a:cubicBezTo>
                  <a:cubicBezTo>
                    <a:pt x="177" y="14"/>
                    <a:pt x="177" y="14"/>
                    <a:pt x="177" y="14"/>
                  </a:cubicBezTo>
                  <a:cubicBezTo>
                    <a:pt x="178" y="10"/>
                    <a:pt x="178" y="10"/>
                    <a:pt x="178" y="10"/>
                  </a:cubicBezTo>
                  <a:cubicBezTo>
                    <a:pt x="178" y="10"/>
                    <a:pt x="168" y="8"/>
                    <a:pt x="157" y="5"/>
                  </a:cubicBezTo>
                  <a:cubicBezTo>
                    <a:pt x="152" y="4"/>
                    <a:pt x="147" y="3"/>
                    <a:pt x="142" y="2"/>
                  </a:cubicBezTo>
                  <a:cubicBezTo>
                    <a:pt x="140" y="2"/>
                    <a:pt x="138" y="1"/>
                    <a:pt x="136" y="1"/>
                  </a:cubicBezTo>
                  <a:cubicBezTo>
                    <a:pt x="134" y="1"/>
                    <a:pt x="133" y="0"/>
                    <a:pt x="132" y="0"/>
                  </a:cubicBezTo>
                  <a:cubicBezTo>
                    <a:pt x="132" y="0"/>
                    <a:pt x="131" y="0"/>
                    <a:pt x="131" y="1"/>
                  </a:cubicBezTo>
                  <a:cubicBezTo>
                    <a:pt x="131" y="1"/>
                    <a:pt x="130" y="1"/>
                    <a:pt x="130" y="1"/>
                  </a:cubicBezTo>
                  <a:cubicBezTo>
                    <a:pt x="129" y="1"/>
                    <a:pt x="129" y="1"/>
                    <a:pt x="128" y="2"/>
                  </a:cubicBezTo>
                  <a:cubicBezTo>
                    <a:pt x="127" y="4"/>
                    <a:pt x="127" y="7"/>
                    <a:pt x="129" y="8"/>
                  </a:cubicBezTo>
                  <a:cubicBezTo>
                    <a:pt x="133" y="10"/>
                    <a:pt x="133" y="10"/>
                    <a:pt x="133" y="10"/>
                  </a:cubicBezTo>
                  <a:cubicBezTo>
                    <a:pt x="135" y="7"/>
                    <a:pt x="135" y="7"/>
                    <a:pt x="135" y="7"/>
                  </a:cubicBezTo>
                  <a:cubicBezTo>
                    <a:pt x="134" y="3"/>
                    <a:pt x="134" y="3"/>
                    <a:pt x="134" y="3"/>
                  </a:cubicBezTo>
                  <a:cubicBezTo>
                    <a:pt x="134" y="3"/>
                    <a:pt x="130" y="3"/>
                    <a:pt x="125" y="4"/>
                  </a:cubicBezTo>
                  <a:cubicBezTo>
                    <a:pt x="122" y="4"/>
                    <a:pt x="120" y="4"/>
                    <a:pt x="118" y="4"/>
                  </a:cubicBezTo>
                  <a:cubicBezTo>
                    <a:pt x="117" y="4"/>
                    <a:pt x="116" y="4"/>
                    <a:pt x="115" y="5"/>
                  </a:cubicBezTo>
                  <a:cubicBezTo>
                    <a:pt x="114" y="5"/>
                    <a:pt x="114" y="5"/>
                    <a:pt x="114" y="5"/>
                  </a:cubicBezTo>
                  <a:cubicBezTo>
                    <a:pt x="114" y="5"/>
                    <a:pt x="114" y="5"/>
                    <a:pt x="114" y="5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3" y="6"/>
                    <a:pt x="112" y="6"/>
                    <a:pt x="112" y="7"/>
                  </a:cubicBezTo>
                  <a:cubicBezTo>
                    <a:pt x="111" y="8"/>
                    <a:pt x="111" y="9"/>
                    <a:pt x="111" y="10"/>
                  </a:cubicBezTo>
                  <a:cubicBezTo>
                    <a:pt x="111" y="11"/>
                    <a:pt x="112" y="12"/>
                    <a:pt x="113" y="12"/>
                  </a:cubicBezTo>
                  <a:cubicBezTo>
                    <a:pt x="115" y="13"/>
                    <a:pt x="115" y="13"/>
                    <a:pt x="115" y="13"/>
                  </a:cubicBezTo>
                  <a:cubicBezTo>
                    <a:pt x="117" y="10"/>
                    <a:pt x="117" y="10"/>
                    <a:pt x="117" y="10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1" y="15"/>
                    <a:pt x="100" y="16"/>
                    <a:pt x="100" y="18"/>
                  </a:cubicBezTo>
                  <a:cubicBezTo>
                    <a:pt x="100" y="19"/>
                    <a:pt x="101" y="20"/>
                    <a:pt x="102" y="21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105" y="19"/>
                    <a:pt x="105" y="19"/>
                    <a:pt x="105" y="19"/>
                  </a:cubicBezTo>
                  <a:cubicBezTo>
                    <a:pt x="102" y="16"/>
                    <a:pt x="102" y="16"/>
                    <a:pt x="102" y="16"/>
                  </a:cubicBezTo>
                  <a:cubicBezTo>
                    <a:pt x="105" y="19"/>
                    <a:pt x="105" y="19"/>
                    <a:pt x="105" y="19"/>
                  </a:cubicBezTo>
                  <a:cubicBezTo>
                    <a:pt x="103" y="16"/>
                    <a:pt x="103" y="16"/>
                    <a:pt x="103" y="16"/>
                  </a:cubicBezTo>
                  <a:cubicBezTo>
                    <a:pt x="103" y="16"/>
                    <a:pt x="102" y="16"/>
                    <a:pt x="102" y="16"/>
                  </a:cubicBezTo>
                  <a:cubicBezTo>
                    <a:pt x="105" y="19"/>
                    <a:pt x="105" y="19"/>
                    <a:pt x="105" y="19"/>
                  </a:cubicBezTo>
                  <a:cubicBezTo>
                    <a:pt x="103" y="16"/>
                    <a:pt x="103" y="16"/>
                    <a:pt x="103" y="16"/>
                  </a:cubicBezTo>
                  <a:cubicBezTo>
                    <a:pt x="105" y="18"/>
                    <a:pt x="105" y="18"/>
                    <a:pt x="105" y="18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3" y="16"/>
                    <a:pt x="103" y="16"/>
                    <a:pt x="103" y="16"/>
                  </a:cubicBezTo>
                  <a:cubicBezTo>
                    <a:pt x="105" y="18"/>
                    <a:pt x="105" y="18"/>
                    <a:pt x="105" y="18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3" y="16"/>
                    <a:pt x="103" y="16"/>
                    <a:pt x="103" y="16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3" y="16"/>
                    <a:pt x="103" y="16"/>
                    <a:pt x="103" y="16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3" y="16"/>
                    <a:pt x="103" y="16"/>
                    <a:pt x="102" y="16"/>
                  </a:cubicBezTo>
                  <a:cubicBezTo>
                    <a:pt x="100" y="17"/>
                    <a:pt x="96" y="19"/>
                    <a:pt x="93" y="21"/>
                  </a:cubicBezTo>
                  <a:cubicBezTo>
                    <a:pt x="90" y="23"/>
                    <a:pt x="88" y="24"/>
                    <a:pt x="88" y="24"/>
                  </a:cubicBezTo>
                  <a:cubicBezTo>
                    <a:pt x="86" y="25"/>
                    <a:pt x="86" y="26"/>
                    <a:pt x="86" y="28"/>
                  </a:cubicBezTo>
                  <a:cubicBezTo>
                    <a:pt x="86" y="29"/>
                    <a:pt x="86" y="30"/>
                    <a:pt x="87" y="31"/>
                  </a:cubicBezTo>
                  <a:cubicBezTo>
                    <a:pt x="89" y="32"/>
                    <a:pt x="89" y="32"/>
                    <a:pt x="89" y="32"/>
                  </a:cubicBezTo>
                  <a:cubicBezTo>
                    <a:pt x="92" y="29"/>
                    <a:pt x="92" y="29"/>
                    <a:pt x="92" y="29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78" y="38"/>
                    <a:pt x="78" y="39"/>
                    <a:pt x="78" y="40"/>
                  </a:cubicBezTo>
                  <a:cubicBezTo>
                    <a:pt x="78" y="41"/>
                    <a:pt x="79" y="42"/>
                    <a:pt x="80" y="43"/>
                  </a:cubicBezTo>
                  <a:cubicBezTo>
                    <a:pt x="81" y="43"/>
                    <a:pt x="81" y="43"/>
                    <a:pt x="81" y="43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0" y="37"/>
                    <a:pt x="80" y="37"/>
                    <a:pt x="80" y="37"/>
                  </a:cubicBezTo>
                  <a:cubicBezTo>
                    <a:pt x="71" y="47"/>
                    <a:pt x="71" y="47"/>
                    <a:pt x="71" y="47"/>
                  </a:cubicBezTo>
                  <a:cubicBezTo>
                    <a:pt x="71" y="48"/>
                    <a:pt x="70" y="49"/>
                    <a:pt x="70" y="50"/>
                  </a:cubicBezTo>
                  <a:cubicBezTo>
                    <a:pt x="71" y="51"/>
                    <a:pt x="71" y="52"/>
                    <a:pt x="72" y="53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6" y="51"/>
                    <a:pt x="76" y="51"/>
                    <a:pt x="76" y="51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59" y="58"/>
                    <a:pt x="58" y="59"/>
                    <a:pt x="58" y="60"/>
                  </a:cubicBezTo>
                  <a:cubicBezTo>
                    <a:pt x="58" y="62"/>
                    <a:pt x="59" y="63"/>
                    <a:pt x="60" y="64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44" y="64"/>
                    <a:pt x="43" y="65"/>
                    <a:pt x="43" y="67"/>
                  </a:cubicBezTo>
                  <a:cubicBezTo>
                    <a:pt x="42" y="68"/>
                    <a:pt x="43" y="70"/>
                    <a:pt x="44" y="71"/>
                  </a:cubicBezTo>
                  <a:cubicBezTo>
                    <a:pt x="49" y="74"/>
                    <a:pt x="49" y="74"/>
                    <a:pt x="49" y="74"/>
                  </a:cubicBezTo>
                  <a:cubicBezTo>
                    <a:pt x="51" y="70"/>
                    <a:pt x="51" y="70"/>
                    <a:pt x="51" y="70"/>
                  </a:cubicBezTo>
                  <a:cubicBezTo>
                    <a:pt x="53" y="66"/>
                    <a:pt x="53" y="66"/>
                    <a:pt x="53" y="66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4" y="51"/>
                    <a:pt x="2" y="52"/>
                    <a:pt x="1" y="54"/>
                  </a:cubicBezTo>
                  <a:cubicBezTo>
                    <a:pt x="0" y="56"/>
                    <a:pt x="1" y="58"/>
                    <a:pt x="3" y="59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7" y="74"/>
                    <a:pt x="29" y="74"/>
                    <a:pt x="31" y="72"/>
                  </a:cubicBezTo>
                  <a:cubicBezTo>
                    <a:pt x="32" y="70"/>
                    <a:pt x="31" y="68"/>
                    <a:pt x="29" y="66"/>
                  </a:cubicBezTo>
                  <a:close/>
                </a:path>
              </a:pathLst>
            </a:custGeom>
            <a:solidFill>
              <a:srgbClr val="70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" name="Freeform 22"/>
            <p:cNvSpPr/>
            <p:nvPr/>
          </p:nvSpPr>
          <p:spPr bwMode="auto">
            <a:xfrm>
              <a:off x="5432960" y="2216967"/>
              <a:ext cx="350914" cy="658293"/>
            </a:xfrm>
            <a:custGeom>
              <a:avLst/>
              <a:gdLst>
                <a:gd name="T0" fmla="*/ 48 w 261"/>
                <a:gd name="T1" fmla="*/ 449 h 490"/>
                <a:gd name="T2" fmla="*/ 45 w 261"/>
                <a:gd name="T3" fmla="*/ 431 h 490"/>
                <a:gd name="T4" fmla="*/ 44 w 261"/>
                <a:gd name="T5" fmla="*/ 433 h 490"/>
                <a:gd name="T6" fmla="*/ 18 w 261"/>
                <a:gd name="T7" fmla="*/ 357 h 490"/>
                <a:gd name="T8" fmla="*/ 11 w 261"/>
                <a:gd name="T9" fmla="*/ 338 h 490"/>
                <a:gd name="T10" fmla="*/ 14 w 261"/>
                <a:gd name="T11" fmla="*/ 300 h 490"/>
                <a:gd name="T12" fmla="*/ 17 w 261"/>
                <a:gd name="T13" fmla="*/ 261 h 490"/>
                <a:gd name="T14" fmla="*/ 17 w 261"/>
                <a:gd name="T15" fmla="*/ 248 h 490"/>
                <a:gd name="T16" fmla="*/ 51 w 261"/>
                <a:gd name="T17" fmla="*/ 230 h 490"/>
                <a:gd name="T18" fmla="*/ 97 w 261"/>
                <a:gd name="T19" fmla="*/ 243 h 490"/>
                <a:gd name="T20" fmla="*/ 97 w 261"/>
                <a:gd name="T21" fmla="*/ 244 h 490"/>
                <a:gd name="T22" fmla="*/ 97 w 261"/>
                <a:gd name="T23" fmla="*/ 247 h 490"/>
                <a:gd name="T24" fmla="*/ 148 w 261"/>
                <a:gd name="T25" fmla="*/ 265 h 490"/>
                <a:gd name="T26" fmla="*/ 143 w 261"/>
                <a:gd name="T27" fmla="*/ 259 h 490"/>
                <a:gd name="T28" fmla="*/ 141 w 261"/>
                <a:gd name="T29" fmla="*/ 259 h 490"/>
                <a:gd name="T30" fmla="*/ 145 w 261"/>
                <a:gd name="T31" fmla="*/ 260 h 490"/>
                <a:gd name="T32" fmla="*/ 162 w 261"/>
                <a:gd name="T33" fmla="*/ 253 h 490"/>
                <a:gd name="T34" fmla="*/ 204 w 261"/>
                <a:gd name="T35" fmla="*/ 239 h 490"/>
                <a:gd name="T36" fmla="*/ 203 w 261"/>
                <a:gd name="T37" fmla="*/ 245 h 490"/>
                <a:gd name="T38" fmla="*/ 219 w 261"/>
                <a:gd name="T39" fmla="*/ 234 h 490"/>
                <a:gd name="T40" fmla="*/ 228 w 261"/>
                <a:gd name="T41" fmla="*/ 219 h 490"/>
                <a:gd name="T42" fmla="*/ 244 w 261"/>
                <a:gd name="T43" fmla="*/ 196 h 490"/>
                <a:gd name="T44" fmla="*/ 247 w 261"/>
                <a:gd name="T45" fmla="*/ 188 h 490"/>
                <a:gd name="T46" fmla="*/ 250 w 261"/>
                <a:gd name="T47" fmla="*/ 161 h 490"/>
                <a:gd name="T48" fmla="*/ 259 w 261"/>
                <a:gd name="T49" fmla="*/ 119 h 490"/>
                <a:gd name="T50" fmla="*/ 251 w 261"/>
                <a:gd name="T51" fmla="*/ 69 h 490"/>
                <a:gd name="T52" fmla="*/ 233 w 261"/>
                <a:gd name="T53" fmla="*/ 37 h 490"/>
                <a:gd name="T54" fmla="*/ 233 w 261"/>
                <a:gd name="T55" fmla="*/ 38 h 490"/>
                <a:gd name="T56" fmla="*/ 231 w 261"/>
                <a:gd name="T57" fmla="*/ 38 h 490"/>
                <a:gd name="T58" fmla="*/ 203 w 261"/>
                <a:gd name="T59" fmla="*/ 2 h 490"/>
                <a:gd name="T60" fmla="*/ 201 w 261"/>
                <a:gd name="T61" fmla="*/ 4 h 490"/>
                <a:gd name="T62" fmla="*/ 200 w 261"/>
                <a:gd name="T63" fmla="*/ 4 h 490"/>
                <a:gd name="T64" fmla="*/ 210 w 261"/>
                <a:gd name="T65" fmla="*/ 11 h 490"/>
                <a:gd name="T66" fmla="*/ 226 w 261"/>
                <a:gd name="T67" fmla="*/ 37 h 490"/>
                <a:gd name="T68" fmla="*/ 227 w 261"/>
                <a:gd name="T69" fmla="*/ 36 h 490"/>
                <a:gd name="T70" fmla="*/ 231 w 261"/>
                <a:gd name="T71" fmla="*/ 55 h 490"/>
                <a:gd name="T72" fmla="*/ 255 w 261"/>
                <a:gd name="T73" fmla="*/ 106 h 490"/>
                <a:gd name="T74" fmla="*/ 254 w 261"/>
                <a:gd name="T75" fmla="*/ 156 h 490"/>
                <a:gd name="T76" fmla="*/ 250 w 261"/>
                <a:gd name="T77" fmla="*/ 176 h 490"/>
                <a:gd name="T78" fmla="*/ 235 w 261"/>
                <a:gd name="T79" fmla="*/ 198 h 490"/>
                <a:gd name="T80" fmla="*/ 222 w 261"/>
                <a:gd name="T81" fmla="*/ 220 h 490"/>
                <a:gd name="T82" fmla="*/ 217 w 261"/>
                <a:gd name="T83" fmla="*/ 231 h 490"/>
                <a:gd name="T84" fmla="*/ 216 w 261"/>
                <a:gd name="T85" fmla="*/ 231 h 490"/>
                <a:gd name="T86" fmla="*/ 197 w 261"/>
                <a:gd name="T87" fmla="*/ 240 h 490"/>
                <a:gd name="T88" fmla="*/ 185 w 261"/>
                <a:gd name="T89" fmla="*/ 252 h 490"/>
                <a:gd name="T90" fmla="*/ 164 w 261"/>
                <a:gd name="T91" fmla="*/ 255 h 490"/>
                <a:gd name="T92" fmla="*/ 167 w 261"/>
                <a:gd name="T93" fmla="*/ 253 h 490"/>
                <a:gd name="T94" fmla="*/ 140 w 261"/>
                <a:gd name="T95" fmla="*/ 251 h 490"/>
                <a:gd name="T96" fmla="*/ 150 w 261"/>
                <a:gd name="T97" fmla="*/ 261 h 490"/>
                <a:gd name="T98" fmla="*/ 101 w 261"/>
                <a:gd name="T99" fmla="*/ 240 h 490"/>
                <a:gd name="T100" fmla="*/ 111 w 261"/>
                <a:gd name="T101" fmla="*/ 248 h 490"/>
                <a:gd name="T102" fmla="*/ 28 w 261"/>
                <a:gd name="T103" fmla="*/ 245 h 490"/>
                <a:gd name="T104" fmla="*/ 7 w 261"/>
                <a:gd name="T105" fmla="*/ 256 h 490"/>
                <a:gd name="T106" fmla="*/ 2 w 261"/>
                <a:gd name="T107" fmla="*/ 280 h 490"/>
                <a:gd name="T108" fmla="*/ 2 w 261"/>
                <a:gd name="T109" fmla="*/ 313 h 490"/>
                <a:gd name="T110" fmla="*/ 8 w 261"/>
                <a:gd name="T111" fmla="*/ 350 h 490"/>
                <a:gd name="T112" fmla="*/ 9 w 261"/>
                <a:gd name="T113" fmla="*/ 357 h 490"/>
                <a:gd name="T114" fmla="*/ 10 w 261"/>
                <a:gd name="T115" fmla="*/ 356 h 490"/>
                <a:gd name="T116" fmla="*/ 27 w 261"/>
                <a:gd name="T117" fmla="*/ 409 h 490"/>
                <a:gd name="T118" fmla="*/ 40 w 261"/>
                <a:gd name="T119" fmla="*/ 450 h 490"/>
                <a:gd name="T120" fmla="*/ 54 w 261"/>
                <a:gd name="T121" fmla="*/ 489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1" h="490">
                  <a:moveTo>
                    <a:pt x="58" y="483"/>
                  </a:moveTo>
                  <a:cubicBezTo>
                    <a:pt x="57" y="482"/>
                    <a:pt x="57" y="482"/>
                    <a:pt x="57" y="482"/>
                  </a:cubicBezTo>
                  <a:cubicBezTo>
                    <a:pt x="55" y="470"/>
                    <a:pt x="55" y="470"/>
                    <a:pt x="55" y="470"/>
                  </a:cubicBezTo>
                  <a:cubicBezTo>
                    <a:pt x="55" y="468"/>
                    <a:pt x="55" y="467"/>
                    <a:pt x="54" y="467"/>
                  </a:cubicBezTo>
                  <a:cubicBezTo>
                    <a:pt x="51" y="465"/>
                    <a:pt x="51" y="465"/>
                    <a:pt x="51" y="465"/>
                  </a:cubicBezTo>
                  <a:cubicBezTo>
                    <a:pt x="48" y="449"/>
                    <a:pt x="48" y="449"/>
                    <a:pt x="48" y="449"/>
                  </a:cubicBezTo>
                  <a:cubicBezTo>
                    <a:pt x="48" y="448"/>
                    <a:pt x="47" y="447"/>
                    <a:pt x="47" y="446"/>
                  </a:cubicBezTo>
                  <a:cubicBezTo>
                    <a:pt x="46" y="446"/>
                    <a:pt x="46" y="446"/>
                    <a:pt x="46" y="446"/>
                  </a:cubicBezTo>
                  <a:cubicBezTo>
                    <a:pt x="44" y="450"/>
                    <a:pt x="44" y="450"/>
                    <a:pt x="44" y="450"/>
                  </a:cubicBezTo>
                  <a:cubicBezTo>
                    <a:pt x="48" y="449"/>
                    <a:pt x="48" y="449"/>
                    <a:pt x="48" y="449"/>
                  </a:cubicBezTo>
                  <a:cubicBezTo>
                    <a:pt x="48" y="449"/>
                    <a:pt x="47" y="444"/>
                    <a:pt x="46" y="440"/>
                  </a:cubicBezTo>
                  <a:cubicBezTo>
                    <a:pt x="46" y="438"/>
                    <a:pt x="45" y="435"/>
                    <a:pt x="45" y="434"/>
                  </a:cubicBezTo>
                  <a:cubicBezTo>
                    <a:pt x="45" y="433"/>
                    <a:pt x="45" y="432"/>
                    <a:pt x="45" y="431"/>
                  </a:cubicBezTo>
                  <a:cubicBezTo>
                    <a:pt x="45" y="431"/>
                    <a:pt x="45" y="431"/>
                    <a:pt x="45" y="431"/>
                  </a:cubicBezTo>
                  <a:cubicBezTo>
                    <a:pt x="45" y="431"/>
                    <a:pt x="45" y="431"/>
                    <a:pt x="45" y="431"/>
                  </a:cubicBezTo>
                  <a:cubicBezTo>
                    <a:pt x="43" y="431"/>
                    <a:pt x="43" y="431"/>
                    <a:pt x="43" y="431"/>
                  </a:cubicBezTo>
                  <a:cubicBezTo>
                    <a:pt x="45" y="431"/>
                    <a:pt x="45" y="431"/>
                    <a:pt x="45" y="431"/>
                  </a:cubicBezTo>
                  <a:cubicBezTo>
                    <a:pt x="45" y="431"/>
                    <a:pt x="45" y="431"/>
                    <a:pt x="45" y="431"/>
                  </a:cubicBezTo>
                  <a:cubicBezTo>
                    <a:pt x="43" y="431"/>
                    <a:pt x="43" y="431"/>
                    <a:pt x="43" y="431"/>
                  </a:cubicBezTo>
                  <a:cubicBezTo>
                    <a:pt x="45" y="431"/>
                    <a:pt x="45" y="431"/>
                    <a:pt x="45" y="431"/>
                  </a:cubicBezTo>
                  <a:cubicBezTo>
                    <a:pt x="41" y="431"/>
                    <a:pt x="41" y="431"/>
                    <a:pt x="41" y="431"/>
                  </a:cubicBezTo>
                  <a:cubicBezTo>
                    <a:pt x="44" y="431"/>
                    <a:pt x="44" y="431"/>
                    <a:pt x="44" y="431"/>
                  </a:cubicBezTo>
                  <a:cubicBezTo>
                    <a:pt x="45" y="431"/>
                    <a:pt x="45" y="431"/>
                    <a:pt x="45" y="431"/>
                  </a:cubicBezTo>
                  <a:cubicBezTo>
                    <a:pt x="41" y="431"/>
                    <a:pt x="41" y="431"/>
                    <a:pt x="41" y="431"/>
                  </a:cubicBezTo>
                  <a:cubicBezTo>
                    <a:pt x="44" y="431"/>
                    <a:pt x="44" y="431"/>
                    <a:pt x="44" y="431"/>
                  </a:cubicBezTo>
                  <a:cubicBezTo>
                    <a:pt x="41" y="431"/>
                    <a:pt x="41" y="431"/>
                    <a:pt x="41" y="431"/>
                  </a:cubicBezTo>
                  <a:cubicBezTo>
                    <a:pt x="44" y="433"/>
                    <a:pt x="44" y="433"/>
                    <a:pt x="44" y="433"/>
                  </a:cubicBezTo>
                  <a:cubicBezTo>
                    <a:pt x="44" y="432"/>
                    <a:pt x="44" y="431"/>
                    <a:pt x="44" y="431"/>
                  </a:cubicBezTo>
                  <a:cubicBezTo>
                    <a:pt x="41" y="431"/>
                    <a:pt x="41" y="431"/>
                    <a:pt x="41" y="431"/>
                  </a:cubicBezTo>
                  <a:cubicBezTo>
                    <a:pt x="44" y="433"/>
                    <a:pt x="44" y="433"/>
                    <a:pt x="44" y="433"/>
                  </a:cubicBezTo>
                  <a:cubicBezTo>
                    <a:pt x="44" y="432"/>
                    <a:pt x="45" y="431"/>
                    <a:pt x="44" y="430"/>
                  </a:cubicBezTo>
                  <a:cubicBezTo>
                    <a:pt x="44" y="429"/>
                    <a:pt x="44" y="428"/>
                    <a:pt x="43" y="427"/>
                  </a:cubicBezTo>
                  <a:cubicBezTo>
                    <a:pt x="38" y="425"/>
                    <a:pt x="38" y="425"/>
                    <a:pt x="38" y="425"/>
                  </a:cubicBezTo>
                  <a:cubicBezTo>
                    <a:pt x="35" y="406"/>
                    <a:pt x="35" y="406"/>
                    <a:pt x="35" y="406"/>
                  </a:cubicBezTo>
                  <a:cubicBezTo>
                    <a:pt x="34" y="405"/>
                    <a:pt x="34" y="404"/>
                    <a:pt x="33" y="403"/>
                  </a:cubicBezTo>
                  <a:cubicBezTo>
                    <a:pt x="31" y="402"/>
                    <a:pt x="31" y="402"/>
                    <a:pt x="31" y="402"/>
                  </a:cubicBezTo>
                  <a:cubicBezTo>
                    <a:pt x="25" y="379"/>
                    <a:pt x="25" y="379"/>
                    <a:pt x="25" y="379"/>
                  </a:cubicBezTo>
                  <a:cubicBezTo>
                    <a:pt x="25" y="378"/>
                    <a:pt x="24" y="378"/>
                    <a:pt x="24" y="377"/>
                  </a:cubicBezTo>
                  <a:cubicBezTo>
                    <a:pt x="22" y="376"/>
                    <a:pt x="22" y="376"/>
                    <a:pt x="22" y="376"/>
                  </a:cubicBezTo>
                  <a:cubicBezTo>
                    <a:pt x="18" y="357"/>
                    <a:pt x="18" y="357"/>
                    <a:pt x="18" y="357"/>
                  </a:cubicBezTo>
                  <a:cubicBezTo>
                    <a:pt x="18" y="356"/>
                    <a:pt x="17" y="355"/>
                    <a:pt x="16" y="355"/>
                  </a:cubicBezTo>
                  <a:cubicBezTo>
                    <a:pt x="15" y="354"/>
                    <a:pt x="15" y="354"/>
                    <a:pt x="15" y="354"/>
                  </a:cubicBezTo>
                  <a:cubicBezTo>
                    <a:pt x="13" y="358"/>
                    <a:pt x="13" y="358"/>
                    <a:pt x="13" y="358"/>
                  </a:cubicBezTo>
                  <a:cubicBezTo>
                    <a:pt x="17" y="360"/>
                    <a:pt x="17" y="360"/>
                    <a:pt x="17" y="360"/>
                  </a:cubicBezTo>
                  <a:cubicBezTo>
                    <a:pt x="17" y="359"/>
                    <a:pt x="17" y="359"/>
                    <a:pt x="17" y="359"/>
                  </a:cubicBezTo>
                  <a:cubicBezTo>
                    <a:pt x="17" y="358"/>
                    <a:pt x="17" y="358"/>
                    <a:pt x="17" y="357"/>
                  </a:cubicBezTo>
                  <a:cubicBezTo>
                    <a:pt x="17" y="357"/>
                    <a:pt x="17" y="357"/>
                    <a:pt x="17" y="356"/>
                  </a:cubicBezTo>
                  <a:cubicBezTo>
                    <a:pt x="17" y="352"/>
                    <a:pt x="15" y="342"/>
                    <a:pt x="15" y="342"/>
                  </a:cubicBezTo>
                  <a:cubicBezTo>
                    <a:pt x="15" y="341"/>
                    <a:pt x="15" y="340"/>
                    <a:pt x="14" y="339"/>
                  </a:cubicBezTo>
                  <a:cubicBezTo>
                    <a:pt x="11" y="338"/>
                    <a:pt x="11" y="338"/>
                    <a:pt x="11" y="338"/>
                  </a:cubicBezTo>
                  <a:cubicBezTo>
                    <a:pt x="9" y="341"/>
                    <a:pt x="9" y="341"/>
                    <a:pt x="9" y="341"/>
                  </a:cubicBezTo>
                  <a:cubicBezTo>
                    <a:pt x="12" y="343"/>
                    <a:pt x="12" y="343"/>
                    <a:pt x="12" y="343"/>
                  </a:cubicBezTo>
                  <a:cubicBezTo>
                    <a:pt x="17" y="334"/>
                    <a:pt x="17" y="334"/>
                    <a:pt x="17" y="334"/>
                  </a:cubicBezTo>
                  <a:cubicBezTo>
                    <a:pt x="18" y="332"/>
                    <a:pt x="18" y="329"/>
                    <a:pt x="16" y="328"/>
                  </a:cubicBezTo>
                  <a:cubicBezTo>
                    <a:pt x="13" y="327"/>
                    <a:pt x="13" y="327"/>
                    <a:pt x="13" y="327"/>
                  </a:cubicBezTo>
                  <a:cubicBezTo>
                    <a:pt x="12" y="312"/>
                    <a:pt x="12" y="312"/>
                    <a:pt x="12" y="312"/>
                  </a:cubicBezTo>
                  <a:cubicBezTo>
                    <a:pt x="12" y="311"/>
                    <a:pt x="11" y="310"/>
                    <a:pt x="10" y="309"/>
                  </a:cubicBezTo>
                  <a:cubicBezTo>
                    <a:pt x="10" y="309"/>
                    <a:pt x="10" y="309"/>
                    <a:pt x="10" y="309"/>
                  </a:cubicBezTo>
                  <a:cubicBezTo>
                    <a:pt x="13" y="303"/>
                    <a:pt x="13" y="303"/>
                    <a:pt x="13" y="303"/>
                  </a:cubicBezTo>
                  <a:cubicBezTo>
                    <a:pt x="14" y="302"/>
                    <a:pt x="14" y="301"/>
                    <a:pt x="14" y="300"/>
                  </a:cubicBezTo>
                  <a:cubicBezTo>
                    <a:pt x="14" y="299"/>
                    <a:pt x="13" y="298"/>
                    <a:pt x="12" y="298"/>
                  </a:cubicBezTo>
                  <a:cubicBezTo>
                    <a:pt x="12" y="297"/>
                    <a:pt x="12" y="297"/>
                    <a:pt x="12" y="297"/>
                  </a:cubicBezTo>
                  <a:cubicBezTo>
                    <a:pt x="15" y="283"/>
                    <a:pt x="15" y="283"/>
                    <a:pt x="15" y="283"/>
                  </a:cubicBezTo>
                  <a:cubicBezTo>
                    <a:pt x="15" y="282"/>
                    <a:pt x="14" y="280"/>
                    <a:pt x="13" y="279"/>
                  </a:cubicBezTo>
                  <a:cubicBezTo>
                    <a:pt x="11" y="278"/>
                    <a:pt x="11" y="278"/>
                    <a:pt x="11" y="278"/>
                  </a:cubicBezTo>
                  <a:cubicBezTo>
                    <a:pt x="16" y="273"/>
                    <a:pt x="16" y="273"/>
                    <a:pt x="16" y="273"/>
                  </a:cubicBezTo>
                  <a:cubicBezTo>
                    <a:pt x="17" y="272"/>
                    <a:pt x="17" y="271"/>
                    <a:pt x="17" y="269"/>
                  </a:cubicBezTo>
                  <a:cubicBezTo>
                    <a:pt x="16" y="268"/>
                    <a:pt x="16" y="267"/>
                    <a:pt x="15" y="267"/>
                  </a:cubicBezTo>
                  <a:cubicBezTo>
                    <a:pt x="14" y="266"/>
                    <a:pt x="14" y="266"/>
                    <a:pt x="14" y="266"/>
                  </a:cubicBezTo>
                  <a:cubicBezTo>
                    <a:pt x="17" y="261"/>
                    <a:pt x="17" y="261"/>
                    <a:pt x="17" y="261"/>
                  </a:cubicBezTo>
                  <a:cubicBezTo>
                    <a:pt x="18" y="260"/>
                    <a:pt x="18" y="259"/>
                    <a:pt x="18" y="258"/>
                  </a:cubicBezTo>
                  <a:cubicBezTo>
                    <a:pt x="18" y="257"/>
                    <a:pt x="17" y="256"/>
                    <a:pt x="16" y="255"/>
                  </a:cubicBezTo>
                  <a:cubicBezTo>
                    <a:pt x="13" y="253"/>
                    <a:pt x="13" y="253"/>
                    <a:pt x="13" y="253"/>
                  </a:cubicBezTo>
                  <a:cubicBezTo>
                    <a:pt x="11" y="257"/>
                    <a:pt x="11" y="257"/>
                    <a:pt x="11" y="257"/>
                  </a:cubicBezTo>
                  <a:cubicBezTo>
                    <a:pt x="13" y="260"/>
                    <a:pt x="13" y="260"/>
                    <a:pt x="13" y="260"/>
                  </a:cubicBezTo>
                  <a:cubicBezTo>
                    <a:pt x="24" y="254"/>
                    <a:pt x="24" y="254"/>
                    <a:pt x="24" y="254"/>
                  </a:cubicBezTo>
                  <a:cubicBezTo>
                    <a:pt x="25" y="254"/>
                    <a:pt x="26" y="252"/>
                    <a:pt x="26" y="251"/>
                  </a:cubicBezTo>
                  <a:cubicBezTo>
                    <a:pt x="26" y="249"/>
                    <a:pt x="25" y="248"/>
                    <a:pt x="24" y="247"/>
                  </a:cubicBezTo>
                  <a:cubicBezTo>
                    <a:pt x="19" y="244"/>
                    <a:pt x="19" y="244"/>
                    <a:pt x="19" y="244"/>
                  </a:cubicBezTo>
                  <a:cubicBezTo>
                    <a:pt x="17" y="248"/>
                    <a:pt x="17" y="248"/>
                    <a:pt x="17" y="248"/>
                  </a:cubicBezTo>
                  <a:cubicBezTo>
                    <a:pt x="19" y="251"/>
                    <a:pt x="19" y="251"/>
                    <a:pt x="19" y="251"/>
                  </a:cubicBezTo>
                  <a:cubicBezTo>
                    <a:pt x="32" y="245"/>
                    <a:pt x="32" y="245"/>
                    <a:pt x="32" y="245"/>
                  </a:cubicBezTo>
                  <a:cubicBezTo>
                    <a:pt x="33" y="245"/>
                    <a:pt x="34" y="244"/>
                    <a:pt x="34" y="242"/>
                  </a:cubicBezTo>
                  <a:cubicBezTo>
                    <a:pt x="34" y="241"/>
                    <a:pt x="33" y="239"/>
                    <a:pt x="32" y="238"/>
                  </a:cubicBezTo>
                  <a:cubicBezTo>
                    <a:pt x="26" y="235"/>
                    <a:pt x="26" y="235"/>
                    <a:pt x="26" y="235"/>
                  </a:cubicBezTo>
                  <a:cubicBezTo>
                    <a:pt x="24" y="238"/>
                    <a:pt x="24" y="238"/>
                    <a:pt x="24" y="238"/>
                  </a:cubicBezTo>
                  <a:cubicBezTo>
                    <a:pt x="24" y="242"/>
                    <a:pt x="24" y="242"/>
                    <a:pt x="24" y="242"/>
                  </a:cubicBezTo>
                  <a:cubicBezTo>
                    <a:pt x="50" y="238"/>
                    <a:pt x="50" y="238"/>
                    <a:pt x="50" y="238"/>
                  </a:cubicBezTo>
                  <a:cubicBezTo>
                    <a:pt x="51" y="237"/>
                    <a:pt x="53" y="236"/>
                    <a:pt x="53" y="235"/>
                  </a:cubicBezTo>
                  <a:cubicBezTo>
                    <a:pt x="53" y="233"/>
                    <a:pt x="53" y="231"/>
                    <a:pt x="51" y="230"/>
                  </a:cubicBezTo>
                  <a:cubicBezTo>
                    <a:pt x="47" y="228"/>
                    <a:pt x="47" y="228"/>
                    <a:pt x="47" y="228"/>
                  </a:cubicBezTo>
                  <a:cubicBezTo>
                    <a:pt x="45" y="231"/>
                    <a:pt x="45" y="231"/>
                    <a:pt x="45" y="231"/>
                  </a:cubicBezTo>
                  <a:cubicBezTo>
                    <a:pt x="44" y="235"/>
                    <a:pt x="44" y="235"/>
                    <a:pt x="44" y="235"/>
                  </a:cubicBezTo>
                  <a:cubicBezTo>
                    <a:pt x="109" y="255"/>
                    <a:pt x="109" y="255"/>
                    <a:pt x="109" y="255"/>
                  </a:cubicBezTo>
                  <a:cubicBezTo>
                    <a:pt x="111" y="256"/>
                    <a:pt x="113" y="255"/>
                    <a:pt x="113" y="253"/>
                  </a:cubicBezTo>
                  <a:cubicBezTo>
                    <a:pt x="114" y="252"/>
                    <a:pt x="114" y="249"/>
                    <a:pt x="112" y="248"/>
                  </a:cubicBezTo>
                  <a:cubicBezTo>
                    <a:pt x="99" y="240"/>
                    <a:pt x="99" y="240"/>
                    <a:pt x="99" y="240"/>
                  </a:cubicBezTo>
                  <a:cubicBezTo>
                    <a:pt x="97" y="243"/>
                    <a:pt x="97" y="243"/>
                    <a:pt x="97" y="243"/>
                  </a:cubicBezTo>
                  <a:cubicBezTo>
                    <a:pt x="100" y="246"/>
                    <a:pt x="100" y="246"/>
                    <a:pt x="100" y="246"/>
                  </a:cubicBezTo>
                  <a:cubicBezTo>
                    <a:pt x="97" y="243"/>
                    <a:pt x="97" y="243"/>
                    <a:pt x="97" y="243"/>
                  </a:cubicBezTo>
                  <a:cubicBezTo>
                    <a:pt x="99" y="247"/>
                    <a:pt x="99" y="247"/>
                    <a:pt x="99" y="247"/>
                  </a:cubicBezTo>
                  <a:cubicBezTo>
                    <a:pt x="99" y="247"/>
                    <a:pt x="100" y="246"/>
                    <a:pt x="100" y="246"/>
                  </a:cubicBezTo>
                  <a:cubicBezTo>
                    <a:pt x="97" y="243"/>
                    <a:pt x="97" y="243"/>
                    <a:pt x="97" y="243"/>
                  </a:cubicBezTo>
                  <a:cubicBezTo>
                    <a:pt x="99" y="247"/>
                    <a:pt x="99" y="247"/>
                    <a:pt x="99" y="247"/>
                  </a:cubicBezTo>
                  <a:cubicBezTo>
                    <a:pt x="97" y="244"/>
                    <a:pt x="97" y="244"/>
                    <a:pt x="97" y="244"/>
                  </a:cubicBezTo>
                  <a:cubicBezTo>
                    <a:pt x="97" y="247"/>
                    <a:pt x="97" y="247"/>
                    <a:pt x="97" y="247"/>
                  </a:cubicBezTo>
                  <a:cubicBezTo>
                    <a:pt x="98" y="247"/>
                    <a:pt x="98" y="247"/>
                    <a:pt x="99" y="247"/>
                  </a:cubicBezTo>
                  <a:cubicBezTo>
                    <a:pt x="97" y="244"/>
                    <a:pt x="97" y="244"/>
                    <a:pt x="97" y="244"/>
                  </a:cubicBezTo>
                  <a:cubicBezTo>
                    <a:pt x="97" y="247"/>
                    <a:pt x="97" y="247"/>
                    <a:pt x="97" y="247"/>
                  </a:cubicBezTo>
                  <a:cubicBezTo>
                    <a:pt x="97" y="244"/>
                    <a:pt x="97" y="244"/>
                    <a:pt x="97" y="244"/>
                  </a:cubicBezTo>
                  <a:cubicBezTo>
                    <a:pt x="97" y="247"/>
                    <a:pt x="97" y="247"/>
                    <a:pt x="97" y="247"/>
                  </a:cubicBezTo>
                  <a:cubicBezTo>
                    <a:pt x="97" y="247"/>
                    <a:pt x="97" y="247"/>
                    <a:pt x="97" y="247"/>
                  </a:cubicBezTo>
                  <a:cubicBezTo>
                    <a:pt x="97" y="244"/>
                    <a:pt x="97" y="244"/>
                    <a:pt x="97" y="244"/>
                  </a:cubicBezTo>
                  <a:cubicBezTo>
                    <a:pt x="97" y="247"/>
                    <a:pt x="97" y="247"/>
                    <a:pt x="97" y="247"/>
                  </a:cubicBezTo>
                  <a:cubicBezTo>
                    <a:pt x="97" y="245"/>
                    <a:pt x="97" y="245"/>
                    <a:pt x="97" y="245"/>
                  </a:cubicBezTo>
                  <a:cubicBezTo>
                    <a:pt x="96" y="247"/>
                    <a:pt x="96" y="247"/>
                    <a:pt x="96" y="247"/>
                  </a:cubicBezTo>
                  <a:cubicBezTo>
                    <a:pt x="97" y="247"/>
                    <a:pt x="97" y="247"/>
                    <a:pt x="97" y="247"/>
                  </a:cubicBezTo>
                  <a:cubicBezTo>
                    <a:pt x="97" y="245"/>
                    <a:pt x="97" y="245"/>
                    <a:pt x="97" y="245"/>
                  </a:cubicBezTo>
                  <a:cubicBezTo>
                    <a:pt x="96" y="247"/>
                    <a:pt x="96" y="247"/>
                    <a:pt x="96" y="247"/>
                  </a:cubicBezTo>
                  <a:cubicBezTo>
                    <a:pt x="97" y="247"/>
                    <a:pt x="97" y="247"/>
                    <a:pt x="97" y="247"/>
                  </a:cubicBezTo>
                  <a:cubicBezTo>
                    <a:pt x="96" y="247"/>
                    <a:pt x="96" y="247"/>
                    <a:pt x="96" y="247"/>
                  </a:cubicBezTo>
                  <a:cubicBezTo>
                    <a:pt x="96" y="247"/>
                    <a:pt x="96" y="247"/>
                    <a:pt x="96" y="247"/>
                  </a:cubicBezTo>
                  <a:cubicBezTo>
                    <a:pt x="97" y="247"/>
                    <a:pt x="97" y="247"/>
                    <a:pt x="97" y="247"/>
                  </a:cubicBezTo>
                  <a:cubicBezTo>
                    <a:pt x="96" y="247"/>
                    <a:pt x="96" y="247"/>
                    <a:pt x="96" y="247"/>
                  </a:cubicBezTo>
                  <a:cubicBezTo>
                    <a:pt x="97" y="247"/>
                    <a:pt x="98" y="248"/>
                    <a:pt x="100" y="248"/>
                  </a:cubicBezTo>
                  <a:cubicBezTo>
                    <a:pt x="106" y="250"/>
                    <a:pt x="118" y="254"/>
                    <a:pt x="128" y="258"/>
                  </a:cubicBezTo>
                  <a:cubicBezTo>
                    <a:pt x="134" y="260"/>
                    <a:pt x="139" y="261"/>
                    <a:pt x="142" y="263"/>
                  </a:cubicBezTo>
                  <a:cubicBezTo>
                    <a:pt x="144" y="263"/>
                    <a:pt x="146" y="264"/>
                    <a:pt x="147" y="264"/>
                  </a:cubicBezTo>
                  <a:cubicBezTo>
                    <a:pt x="147" y="264"/>
                    <a:pt x="148" y="264"/>
                    <a:pt x="148" y="265"/>
                  </a:cubicBezTo>
                  <a:cubicBezTo>
                    <a:pt x="148" y="265"/>
                    <a:pt x="148" y="265"/>
                    <a:pt x="148" y="265"/>
                  </a:cubicBezTo>
                  <a:cubicBezTo>
                    <a:pt x="149" y="265"/>
                    <a:pt x="149" y="265"/>
                    <a:pt x="149" y="265"/>
                  </a:cubicBezTo>
                  <a:cubicBezTo>
                    <a:pt x="149" y="265"/>
                    <a:pt x="149" y="265"/>
                    <a:pt x="149" y="265"/>
                  </a:cubicBezTo>
                  <a:cubicBezTo>
                    <a:pt x="149" y="265"/>
                    <a:pt x="149" y="265"/>
                    <a:pt x="150" y="265"/>
                  </a:cubicBezTo>
                  <a:cubicBezTo>
                    <a:pt x="151" y="265"/>
                    <a:pt x="153" y="264"/>
                    <a:pt x="153" y="262"/>
                  </a:cubicBezTo>
                  <a:cubicBezTo>
                    <a:pt x="154" y="260"/>
                    <a:pt x="153" y="258"/>
                    <a:pt x="152" y="257"/>
                  </a:cubicBezTo>
                  <a:cubicBezTo>
                    <a:pt x="143" y="252"/>
                    <a:pt x="143" y="252"/>
                    <a:pt x="143" y="252"/>
                  </a:cubicBezTo>
                  <a:cubicBezTo>
                    <a:pt x="141" y="255"/>
                    <a:pt x="141" y="255"/>
                    <a:pt x="141" y="255"/>
                  </a:cubicBezTo>
                  <a:cubicBezTo>
                    <a:pt x="144" y="257"/>
                    <a:pt x="144" y="257"/>
                    <a:pt x="144" y="257"/>
                  </a:cubicBezTo>
                  <a:cubicBezTo>
                    <a:pt x="141" y="255"/>
                    <a:pt x="141" y="255"/>
                    <a:pt x="141" y="255"/>
                  </a:cubicBezTo>
                  <a:cubicBezTo>
                    <a:pt x="143" y="259"/>
                    <a:pt x="143" y="259"/>
                    <a:pt x="143" y="259"/>
                  </a:cubicBezTo>
                  <a:cubicBezTo>
                    <a:pt x="143" y="259"/>
                    <a:pt x="144" y="258"/>
                    <a:pt x="144" y="257"/>
                  </a:cubicBezTo>
                  <a:cubicBezTo>
                    <a:pt x="141" y="255"/>
                    <a:pt x="141" y="255"/>
                    <a:pt x="141" y="255"/>
                  </a:cubicBezTo>
                  <a:cubicBezTo>
                    <a:pt x="143" y="259"/>
                    <a:pt x="143" y="259"/>
                    <a:pt x="143" y="259"/>
                  </a:cubicBezTo>
                  <a:cubicBezTo>
                    <a:pt x="141" y="255"/>
                    <a:pt x="141" y="255"/>
                    <a:pt x="141" y="255"/>
                  </a:cubicBezTo>
                  <a:cubicBezTo>
                    <a:pt x="142" y="259"/>
                    <a:pt x="142" y="259"/>
                    <a:pt x="142" y="259"/>
                  </a:cubicBezTo>
                  <a:cubicBezTo>
                    <a:pt x="142" y="259"/>
                    <a:pt x="142" y="259"/>
                    <a:pt x="143" y="259"/>
                  </a:cubicBezTo>
                  <a:cubicBezTo>
                    <a:pt x="141" y="255"/>
                    <a:pt x="141" y="255"/>
                    <a:pt x="141" y="255"/>
                  </a:cubicBezTo>
                  <a:cubicBezTo>
                    <a:pt x="142" y="259"/>
                    <a:pt x="142" y="259"/>
                    <a:pt x="142" y="259"/>
                  </a:cubicBezTo>
                  <a:cubicBezTo>
                    <a:pt x="141" y="256"/>
                    <a:pt x="141" y="256"/>
                    <a:pt x="141" y="256"/>
                  </a:cubicBezTo>
                  <a:cubicBezTo>
                    <a:pt x="141" y="259"/>
                    <a:pt x="141" y="259"/>
                    <a:pt x="141" y="259"/>
                  </a:cubicBezTo>
                  <a:cubicBezTo>
                    <a:pt x="142" y="259"/>
                    <a:pt x="142" y="259"/>
                    <a:pt x="142" y="259"/>
                  </a:cubicBezTo>
                  <a:cubicBezTo>
                    <a:pt x="141" y="256"/>
                    <a:pt x="141" y="256"/>
                    <a:pt x="141" y="256"/>
                  </a:cubicBezTo>
                  <a:cubicBezTo>
                    <a:pt x="141" y="259"/>
                    <a:pt x="141" y="259"/>
                    <a:pt x="141" y="259"/>
                  </a:cubicBezTo>
                  <a:cubicBezTo>
                    <a:pt x="141" y="258"/>
                    <a:pt x="141" y="258"/>
                    <a:pt x="141" y="258"/>
                  </a:cubicBezTo>
                  <a:cubicBezTo>
                    <a:pt x="141" y="259"/>
                    <a:pt x="141" y="259"/>
                    <a:pt x="141" y="259"/>
                  </a:cubicBezTo>
                  <a:cubicBezTo>
                    <a:pt x="141" y="259"/>
                    <a:pt x="141" y="259"/>
                    <a:pt x="141" y="259"/>
                  </a:cubicBezTo>
                  <a:cubicBezTo>
                    <a:pt x="141" y="258"/>
                    <a:pt x="141" y="258"/>
                    <a:pt x="141" y="258"/>
                  </a:cubicBezTo>
                  <a:cubicBezTo>
                    <a:pt x="141" y="259"/>
                    <a:pt x="141" y="259"/>
                    <a:pt x="141" y="259"/>
                  </a:cubicBezTo>
                  <a:cubicBezTo>
                    <a:pt x="141" y="259"/>
                    <a:pt x="141" y="259"/>
                    <a:pt x="141" y="259"/>
                  </a:cubicBezTo>
                  <a:cubicBezTo>
                    <a:pt x="142" y="259"/>
                    <a:pt x="143" y="259"/>
                    <a:pt x="145" y="260"/>
                  </a:cubicBezTo>
                  <a:cubicBezTo>
                    <a:pt x="148" y="260"/>
                    <a:pt x="153" y="260"/>
                    <a:pt x="157" y="261"/>
                  </a:cubicBezTo>
                  <a:cubicBezTo>
                    <a:pt x="161" y="261"/>
                    <a:pt x="164" y="261"/>
                    <a:pt x="167" y="261"/>
                  </a:cubicBezTo>
                  <a:cubicBezTo>
                    <a:pt x="167" y="261"/>
                    <a:pt x="167" y="261"/>
                    <a:pt x="168" y="261"/>
                  </a:cubicBezTo>
                  <a:cubicBezTo>
                    <a:pt x="168" y="261"/>
                    <a:pt x="168" y="261"/>
                    <a:pt x="169" y="261"/>
                  </a:cubicBezTo>
                  <a:cubicBezTo>
                    <a:pt x="169" y="261"/>
                    <a:pt x="169" y="261"/>
                    <a:pt x="170" y="261"/>
                  </a:cubicBezTo>
                  <a:cubicBezTo>
                    <a:pt x="170" y="260"/>
                    <a:pt x="171" y="260"/>
                    <a:pt x="171" y="259"/>
                  </a:cubicBezTo>
                  <a:cubicBezTo>
                    <a:pt x="172" y="258"/>
                    <a:pt x="172" y="257"/>
                    <a:pt x="172" y="256"/>
                  </a:cubicBezTo>
                  <a:cubicBezTo>
                    <a:pt x="171" y="255"/>
                    <a:pt x="171" y="254"/>
                    <a:pt x="170" y="254"/>
                  </a:cubicBezTo>
                  <a:cubicBezTo>
                    <a:pt x="164" y="250"/>
                    <a:pt x="164" y="250"/>
                    <a:pt x="164" y="250"/>
                  </a:cubicBezTo>
                  <a:cubicBezTo>
                    <a:pt x="162" y="253"/>
                    <a:pt x="162" y="253"/>
                    <a:pt x="162" y="253"/>
                  </a:cubicBezTo>
                  <a:cubicBezTo>
                    <a:pt x="162" y="257"/>
                    <a:pt x="162" y="257"/>
                    <a:pt x="162" y="257"/>
                  </a:cubicBezTo>
                  <a:cubicBezTo>
                    <a:pt x="185" y="256"/>
                    <a:pt x="185" y="256"/>
                    <a:pt x="185" y="256"/>
                  </a:cubicBezTo>
                  <a:cubicBezTo>
                    <a:pt x="187" y="256"/>
                    <a:pt x="189" y="254"/>
                    <a:pt x="189" y="253"/>
                  </a:cubicBezTo>
                  <a:cubicBezTo>
                    <a:pt x="189" y="251"/>
                    <a:pt x="189" y="249"/>
                    <a:pt x="187" y="248"/>
                  </a:cubicBezTo>
                  <a:cubicBezTo>
                    <a:pt x="183" y="246"/>
                    <a:pt x="183" y="246"/>
                    <a:pt x="183" y="246"/>
                  </a:cubicBezTo>
                  <a:cubicBezTo>
                    <a:pt x="181" y="249"/>
                    <a:pt x="181" y="249"/>
                    <a:pt x="181" y="249"/>
                  </a:cubicBezTo>
                  <a:cubicBezTo>
                    <a:pt x="182" y="253"/>
                    <a:pt x="182" y="253"/>
                    <a:pt x="182" y="253"/>
                  </a:cubicBezTo>
                  <a:cubicBezTo>
                    <a:pt x="203" y="247"/>
                    <a:pt x="203" y="247"/>
                    <a:pt x="203" y="247"/>
                  </a:cubicBezTo>
                  <a:cubicBezTo>
                    <a:pt x="205" y="246"/>
                    <a:pt x="206" y="245"/>
                    <a:pt x="206" y="243"/>
                  </a:cubicBezTo>
                  <a:cubicBezTo>
                    <a:pt x="206" y="242"/>
                    <a:pt x="205" y="240"/>
                    <a:pt x="204" y="239"/>
                  </a:cubicBezTo>
                  <a:cubicBezTo>
                    <a:pt x="202" y="238"/>
                    <a:pt x="202" y="238"/>
                    <a:pt x="202" y="238"/>
                  </a:cubicBezTo>
                  <a:cubicBezTo>
                    <a:pt x="200" y="242"/>
                    <a:pt x="200" y="242"/>
                    <a:pt x="200" y="242"/>
                  </a:cubicBezTo>
                  <a:cubicBezTo>
                    <a:pt x="204" y="244"/>
                    <a:pt x="204" y="244"/>
                    <a:pt x="204" y="244"/>
                  </a:cubicBezTo>
                  <a:cubicBezTo>
                    <a:pt x="200" y="242"/>
                    <a:pt x="200" y="242"/>
                    <a:pt x="200" y="242"/>
                  </a:cubicBezTo>
                  <a:cubicBezTo>
                    <a:pt x="203" y="245"/>
                    <a:pt x="203" y="245"/>
                    <a:pt x="203" y="245"/>
                  </a:cubicBezTo>
                  <a:cubicBezTo>
                    <a:pt x="203" y="245"/>
                    <a:pt x="203" y="244"/>
                    <a:pt x="204" y="244"/>
                  </a:cubicBezTo>
                  <a:cubicBezTo>
                    <a:pt x="200" y="242"/>
                    <a:pt x="200" y="242"/>
                    <a:pt x="200" y="242"/>
                  </a:cubicBezTo>
                  <a:cubicBezTo>
                    <a:pt x="203" y="245"/>
                    <a:pt x="203" y="245"/>
                    <a:pt x="203" y="245"/>
                  </a:cubicBezTo>
                  <a:cubicBezTo>
                    <a:pt x="201" y="243"/>
                    <a:pt x="201" y="243"/>
                    <a:pt x="201" y="243"/>
                  </a:cubicBezTo>
                  <a:cubicBezTo>
                    <a:pt x="203" y="245"/>
                    <a:pt x="203" y="245"/>
                    <a:pt x="203" y="245"/>
                  </a:cubicBezTo>
                  <a:cubicBezTo>
                    <a:pt x="203" y="245"/>
                    <a:pt x="203" y="245"/>
                    <a:pt x="203" y="245"/>
                  </a:cubicBezTo>
                  <a:cubicBezTo>
                    <a:pt x="201" y="243"/>
                    <a:pt x="201" y="243"/>
                    <a:pt x="201" y="243"/>
                  </a:cubicBezTo>
                  <a:cubicBezTo>
                    <a:pt x="203" y="245"/>
                    <a:pt x="203" y="245"/>
                    <a:pt x="203" y="245"/>
                  </a:cubicBezTo>
                  <a:cubicBezTo>
                    <a:pt x="203" y="245"/>
                    <a:pt x="203" y="245"/>
                    <a:pt x="203" y="245"/>
                  </a:cubicBezTo>
                  <a:cubicBezTo>
                    <a:pt x="203" y="245"/>
                    <a:pt x="205" y="244"/>
                    <a:pt x="206" y="243"/>
                  </a:cubicBezTo>
                  <a:cubicBezTo>
                    <a:pt x="208" y="241"/>
                    <a:pt x="212" y="239"/>
                    <a:pt x="214" y="238"/>
                  </a:cubicBezTo>
                  <a:cubicBezTo>
                    <a:pt x="215" y="237"/>
                    <a:pt x="216" y="236"/>
                    <a:pt x="217" y="236"/>
                  </a:cubicBezTo>
                  <a:cubicBezTo>
                    <a:pt x="218" y="236"/>
                    <a:pt x="218" y="235"/>
                    <a:pt x="218" y="235"/>
                  </a:cubicBezTo>
                  <a:cubicBezTo>
                    <a:pt x="219" y="235"/>
                    <a:pt x="219" y="235"/>
                    <a:pt x="219" y="235"/>
                  </a:cubicBezTo>
                  <a:cubicBezTo>
                    <a:pt x="219" y="234"/>
                    <a:pt x="219" y="234"/>
                    <a:pt x="219" y="234"/>
                  </a:cubicBezTo>
                  <a:cubicBezTo>
                    <a:pt x="219" y="234"/>
                    <a:pt x="220" y="234"/>
                    <a:pt x="220" y="234"/>
                  </a:cubicBezTo>
                  <a:cubicBezTo>
                    <a:pt x="221" y="233"/>
                    <a:pt x="221" y="232"/>
                    <a:pt x="220" y="231"/>
                  </a:cubicBezTo>
                  <a:cubicBezTo>
                    <a:pt x="220" y="230"/>
                    <a:pt x="220" y="229"/>
                    <a:pt x="219" y="228"/>
                  </a:cubicBezTo>
                  <a:cubicBezTo>
                    <a:pt x="215" y="225"/>
                    <a:pt x="215" y="225"/>
                    <a:pt x="215" y="225"/>
                  </a:cubicBezTo>
                  <a:cubicBezTo>
                    <a:pt x="212" y="229"/>
                    <a:pt x="212" y="229"/>
                    <a:pt x="212" y="229"/>
                  </a:cubicBezTo>
                  <a:cubicBezTo>
                    <a:pt x="214" y="233"/>
                    <a:pt x="214" y="233"/>
                    <a:pt x="214" y="233"/>
                  </a:cubicBezTo>
                  <a:cubicBezTo>
                    <a:pt x="229" y="228"/>
                    <a:pt x="229" y="228"/>
                    <a:pt x="229" y="228"/>
                  </a:cubicBezTo>
                  <a:cubicBezTo>
                    <a:pt x="231" y="228"/>
                    <a:pt x="232" y="226"/>
                    <a:pt x="232" y="225"/>
                  </a:cubicBezTo>
                  <a:cubicBezTo>
                    <a:pt x="232" y="223"/>
                    <a:pt x="231" y="222"/>
                    <a:pt x="230" y="221"/>
                  </a:cubicBezTo>
                  <a:cubicBezTo>
                    <a:pt x="228" y="219"/>
                    <a:pt x="228" y="219"/>
                    <a:pt x="228" y="219"/>
                  </a:cubicBezTo>
                  <a:cubicBezTo>
                    <a:pt x="226" y="223"/>
                    <a:pt x="226" y="223"/>
                    <a:pt x="226" y="223"/>
                  </a:cubicBezTo>
                  <a:cubicBezTo>
                    <a:pt x="229" y="225"/>
                    <a:pt x="229" y="225"/>
                    <a:pt x="229" y="225"/>
                  </a:cubicBezTo>
                  <a:cubicBezTo>
                    <a:pt x="239" y="212"/>
                    <a:pt x="239" y="212"/>
                    <a:pt x="239" y="212"/>
                  </a:cubicBezTo>
                  <a:cubicBezTo>
                    <a:pt x="239" y="211"/>
                    <a:pt x="239" y="210"/>
                    <a:pt x="239" y="209"/>
                  </a:cubicBezTo>
                  <a:cubicBezTo>
                    <a:pt x="239" y="207"/>
                    <a:pt x="238" y="207"/>
                    <a:pt x="237" y="206"/>
                  </a:cubicBezTo>
                  <a:cubicBezTo>
                    <a:pt x="234" y="204"/>
                    <a:pt x="234" y="204"/>
                    <a:pt x="234" y="204"/>
                  </a:cubicBezTo>
                  <a:cubicBezTo>
                    <a:pt x="232" y="207"/>
                    <a:pt x="232" y="207"/>
                    <a:pt x="232" y="207"/>
                  </a:cubicBezTo>
                  <a:cubicBezTo>
                    <a:pt x="235" y="210"/>
                    <a:pt x="235" y="210"/>
                    <a:pt x="235" y="210"/>
                  </a:cubicBezTo>
                  <a:cubicBezTo>
                    <a:pt x="243" y="199"/>
                    <a:pt x="243" y="199"/>
                    <a:pt x="243" y="199"/>
                  </a:cubicBezTo>
                  <a:cubicBezTo>
                    <a:pt x="244" y="198"/>
                    <a:pt x="244" y="197"/>
                    <a:pt x="244" y="196"/>
                  </a:cubicBezTo>
                  <a:cubicBezTo>
                    <a:pt x="243" y="195"/>
                    <a:pt x="243" y="194"/>
                    <a:pt x="242" y="193"/>
                  </a:cubicBezTo>
                  <a:cubicBezTo>
                    <a:pt x="239" y="191"/>
                    <a:pt x="239" y="191"/>
                    <a:pt x="239" y="191"/>
                  </a:cubicBezTo>
                  <a:cubicBezTo>
                    <a:pt x="237" y="195"/>
                    <a:pt x="237" y="195"/>
                    <a:pt x="237" y="195"/>
                  </a:cubicBezTo>
                  <a:cubicBezTo>
                    <a:pt x="240" y="197"/>
                    <a:pt x="240" y="197"/>
                    <a:pt x="240" y="197"/>
                  </a:cubicBezTo>
                  <a:cubicBezTo>
                    <a:pt x="248" y="189"/>
                    <a:pt x="248" y="189"/>
                    <a:pt x="248" y="189"/>
                  </a:cubicBezTo>
                  <a:cubicBezTo>
                    <a:pt x="249" y="188"/>
                    <a:pt x="249" y="187"/>
                    <a:pt x="249" y="186"/>
                  </a:cubicBezTo>
                  <a:cubicBezTo>
                    <a:pt x="249" y="184"/>
                    <a:pt x="248" y="183"/>
                    <a:pt x="247" y="183"/>
                  </a:cubicBezTo>
                  <a:cubicBezTo>
                    <a:pt x="246" y="182"/>
                    <a:pt x="246" y="182"/>
                    <a:pt x="246" y="182"/>
                  </a:cubicBezTo>
                  <a:cubicBezTo>
                    <a:pt x="244" y="185"/>
                    <a:pt x="244" y="185"/>
                    <a:pt x="244" y="185"/>
                  </a:cubicBezTo>
                  <a:cubicBezTo>
                    <a:pt x="247" y="188"/>
                    <a:pt x="247" y="188"/>
                    <a:pt x="247" y="188"/>
                  </a:cubicBezTo>
                  <a:cubicBezTo>
                    <a:pt x="253" y="178"/>
                    <a:pt x="253" y="178"/>
                    <a:pt x="253" y="178"/>
                  </a:cubicBezTo>
                  <a:cubicBezTo>
                    <a:pt x="254" y="177"/>
                    <a:pt x="254" y="176"/>
                    <a:pt x="254" y="175"/>
                  </a:cubicBezTo>
                  <a:cubicBezTo>
                    <a:pt x="254" y="174"/>
                    <a:pt x="253" y="173"/>
                    <a:pt x="252" y="172"/>
                  </a:cubicBezTo>
                  <a:cubicBezTo>
                    <a:pt x="250" y="171"/>
                    <a:pt x="250" y="171"/>
                    <a:pt x="250" y="171"/>
                  </a:cubicBezTo>
                  <a:cubicBezTo>
                    <a:pt x="248" y="175"/>
                    <a:pt x="248" y="175"/>
                    <a:pt x="248" y="175"/>
                  </a:cubicBezTo>
                  <a:cubicBezTo>
                    <a:pt x="252" y="176"/>
                    <a:pt x="252" y="176"/>
                    <a:pt x="252" y="176"/>
                  </a:cubicBezTo>
                  <a:cubicBezTo>
                    <a:pt x="257" y="165"/>
                    <a:pt x="257" y="165"/>
                    <a:pt x="257" y="165"/>
                  </a:cubicBezTo>
                  <a:cubicBezTo>
                    <a:pt x="257" y="163"/>
                    <a:pt x="257" y="161"/>
                    <a:pt x="255" y="160"/>
                  </a:cubicBezTo>
                  <a:cubicBezTo>
                    <a:pt x="252" y="158"/>
                    <a:pt x="252" y="158"/>
                    <a:pt x="252" y="158"/>
                  </a:cubicBezTo>
                  <a:cubicBezTo>
                    <a:pt x="250" y="161"/>
                    <a:pt x="250" y="161"/>
                    <a:pt x="250" y="161"/>
                  </a:cubicBezTo>
                  <a:cubicBezTo>
                    <a:pt x="253" y="164"/>
                    <a:pt x="253" y="164"/>
                    <a:pt x="253" y="164"/>
                  </a:cubicBezTo>
                  <a:cubicBezTo>
                    <a:pt x="260" y="155"/>
                    <a:pt x="260" y="155"/>
                    <a:pt x="260" y="155"/>
                  </a:cubicBezTo>
                  <a:cubicBezTo>
                    <a:pt x="260" y="154"/>
                    <a:pt x="260" y="153"/>
                    <a:pt x="260" y="152"/>
                  </a:cubicBezTo>
                  <a:cubicBezTo>
                    <a:pt x="260" y="151"/>
                    <a:pt x="259" y="150"/>
                    <a:pt x="258" y="149"/>
                  </a:cubicBezTo>
                  <a:cubicBezTo>
                    <a:pt x="258" y="149"/>
                    <a:pt x="258" y="149"/>
                    <a:pt x="258" y="149"/>
                  </a:cubicBezTo>
                  <a:cubicBezTo>
                    <a:pt x="260" y="139"/>
                    <a:pt x="260" y="139"/>
                    <a:pt x="260" y="139"/>
                  </a:cubicBezTo>
                  <a:cubicBezTo>
                    <a:pt x="261" y="137"/>
                    <a:pt x="260" y="135"/>
                    <a:pt x="259" y="134"/>
                  </a:cubicBezTo>
                  <a:cubicBezTo>
                    <a:pt x="258" y="134"/>
                    <a:pt x="258" y="134"/>
                    <a:pt x="258" y="134"/>
                  </a:cubicBezTo>
                  <a:cubicBezTo>
                    <a:pt x="261" y="124"/>
                    <a:pt x="261" y="124"/>
                    <a:pt x="261" y="124"/>
                  </a:cubicBezTo>
                  <a:cubicBezTo>
                    <a:pt x="261" y="122"/>
                    <a:pt x="260" y="120"/>
                    <a:pt x="259" y="119"/>
                  </a:cubicBezTo>
                  <a:cubicBezTo>
                    <a:pt x="255" y="117"/>
                    <a:pt x="255" y="117"/>
                    <a:pt x="255" y="117"/>
                  </a:cubicBezTo>
                  <a:cubicBezTo>
                    <a:pt x="259" y="107"/>
                    <a:pt x="259" y="107"/>
                    <a:pt x="259" y="107"/>
                  </a:cubicBezTo>
                  <a:cubicBezTo>
                    <a:pt x="260" y="106"/>
                    <a:pt x="259" y="104"/>
                    <a:pt x="257" y="103"/>
                  </a:cubicBezTo>
                  <a:cubicBezTo>
                    <a:pt x="256" y="102"/>
                    <a:pt x="256" y="102"/>
                    <a:pt x="256" y="102"/>
                  </a:cubicBezTo>
                  <a:cubicBezTo>
                    <a:pt x="254" y="105"/>
                    <a:pt x="254" y="105"/>
                    <a:pt x="254" y="105"/>
                  </a:cubicBezTo>
                  <a:cubicBezTo>
                    <a:pt x="258" y="104"/>
                    <a:pt x="258" y="104"/>
                    <a:pt x="258" y="104"/>
                  </a:cubicBezTo>
                  <a:cubicBezTo>
                    <a:pt x="254" y="84"/>
                    <a:pt x="254" y="84"/>
                    <a:pt x="254" y="84"/>
                  </a:cubicBezTo>
                  <a:cubicBezTo>
                    <a:pt x="254" y="83"/>
                    <a:pt x="254" y="82"/>
                    <a:pt x="253" y="82"/>
                  </a:cubicBezTo>
                  <a:cubicBezTo>
                    <a:pt x="251" y="80"/>
                    <a:pt x="251" y="80"/>
                    <a:pt x="251" y="80"/>
                  </a:cubicBezTo>
                  <a:cubicBezTo>
                    <a:pt x="251" y="69"/>
                    <a:pt x="251" y="69"/>
                    <a:pt x="251" y="69"/>
                  </a:cubicBezTo>
                  <a:cubicBezTo>
                    <a:pt x="251" y="68"/>
                    <a:pt x="251" y="66"/>
                    <a:pt x="249" y="65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39" y="64"/>
                    <a:pt x="239" y="64"/>
                    <a:pt x="239" y="64"/>
                  </a:cubicBezTo>
                  <a:cubicBezTo>
                    <a:pt x="243" y="62"/>
                    <a:pt x="243" y="62"/>
                    <a:pt x="243" y="62"/>
                  </a:cubicBezTo>
                  <a:cubicBezTo>
                    <a:pt x="243" y="62"/>
                    <a:pt x="240" y="56"/>
                    <a:pt x="238" y="50"/>
                  </a:cubicBezTo>
                  <a:cubicBezTo>
                    <a:pt x="237" y="46"/>
                    <a:pt x="235" y="43"/>
                    <a:pt x="235" y="41"/>
                  </a:cubicBezTo>
                  <a:cubicBezTo>
                    <a:pt x="234" y="40"/>
                    <a:pt x="234" y="38"/>
                    <a:pt x="234" y="38"/>
                  </a:cubicBezTo>
                  <a:cubicBezTo>
                    <a:pt x="233" y="37"/>
                    <a:pt x="233" y="37"/>
                    <a:pt x="233" y="37"/>
                  </a:cubicBezTo>
                  <a:cubicBezTo>
                    <a:pt x="233" y="37"/>
                    <a:pt x="233" y="37"/>
                    <a:pt x="233" y="37"/>
                  </a:cubicBezTo>
                  <a:cubicBezTo>
                    <a:pt x="233" y="37"/>
                    <a:pt x="233" y="37"/>
                    <a:pt x="233" y="37"/>
                  </a:cubicBezTo>
                  <a:cubicBezTo>
                    <a:pt x="230" y="37"/>
                    <a:pt x="230" y="37"/>
                    <a:pt x="230" y="37"/>
                  </a:cubicBezTo>
                  <a:cubicBezTo>
                    <a:pt x="233" y="37"/>
                    <a:pt x="233" y="37"/>
                    <a:pt x="233" y="37"/>
                  </a:cubicBezTo>
                  <a:cubicBezTo>
                    <a:pt x="233" y="37"/>
                    <a:pt x="233" y="37"/>
                    <a:pt x="233" y="37"/>
                  </a:cubicBezTo>
                  <a:cubicBezTo>
                    <a:pt x="230" y="37"/>
                    <a:pt x="230" y="37"/>
                    <a:pt x="230" y="37"/>
                  </a:cubicBezTo>
                  <a:cubicBezTo>
                    <a:pt x="233" y="37"/>
                    <a:pt x="233" y="37"/>
                    <a:pt x="233" y="37"/>
                  </a:cubicBezTo>
                  <a:cubicBezTo>
                    <a:pt x="229" y="37"/>
                    <a:pt x="229" y="37"/>
                    <a:pt x="229" y="37"/>
                  </a:cubicBezTo>
                  <a:cubicBezTo>
                    <a:pt x="233" y="38"/>
                    <a:pt x="233" y="38"/>
                    <a:pt x="233" y="38"/>
                  </a:cubicBezTo>
                  <a:cubicBezTo>
                    <a:pt x="233" y="37"/>
                    <a:pt x="233" y="37"/>
                    <a:pt x="233" y="37"/>
                  </a:cubicBezTo>
                  <a:cubicBezTo>
                    <a:pt x="229" y="37"/>
                    <a:pt x="229" y="37"/>
                    <a:pt x="229" y="37"/>
                  </a:cubicBezTo>
                  <a:cubicBezTo>
                    <a:pt x="233" y="38"/>
                    <a:pt x="233" y="38"/>
                    <a:pt x="233" y="38"/>
                  </a:cubicBezTo>
                  <a:cubicBezTo>
                    <a:pt x="229" y="37"/>
                    <a:pt x="229" y="37"/>
                    <a:pt x="229" y="37"/>
                  </a:cubicBezTo>
                  <a:cubicBezTo>
                    <a:pt x="233" y="40"/>
                    <a:pt x="233" y="40"/>
                    <a:pt x="233" y="40"/>
                  </a:cubicBezTo>
                  <a:cubicBezTo>
                    <a:pt x="233" y="39"/>
                    <a:pt x="233" y="38"/>
                    <a:pt x="233" y="38"/>
                  </a:cubicBezTo>
                  <a:cubicBezTo>
                    <a:pt x="229" y="37"/>
                    <a:pt x="229" y="37"/>
                    <a:pt x="229" y="37"/>
                  </a:cubicBezTo>
                  <a:cubicBezTo>
                    <a:pt x="233" y="40"/>
                    <a:pt x="233" y="40"/>
                    <a:pt x="233" y="40"/>
                  </a:cubicBezTo>
                  <a:cubicBezTo>
                    <a:pt x="233" y="39"/>
                    <a:pt x="233" y="38"/>
                    <a:pt x="233" y="37"/>
                  </a:cubicBezTo>
                  <a:cubicBezTo>
                    <a:pt x="233" y="36"/>
                    <a:pt x="232" y="35"/>
                    <a:pt x="231" y="34"/>
                  </a:cubicBezTo>
                  <a:cubicBezTo>
                    <a:pt x="230" y="33"/>
                    <a:pt x="230" y="33"/>
                    <a:pt x="230" y="33"/>
                  </a:cubicBezTo>
                  <a:cubicBezTo>
                    <a:pt x="228" y="36"/>
                    <a:pt x="228" y="36"/>
                    <a:pt x="228" y="36"/>
                  </a:cubicBezTo>
                  <a:cubicBezTo>
                    <a:pt x="231" y="38"/>
                    <a:pt x="231" y="38"/>
                    <a:pt x="231" y="38"/>
                  </a:cubicBezTo>
                  <a:cubicBezTo>
                    <a:pt x="232" y="37"/>
                    <a:pt x="232" y="37"/>
                    <a:pt x="232" y="36"/>
                  </a:cubicBezTo>
                  <a:cubicBezTo>
                    <a:pt x="232" y="35"/>
                    <a:pt x="231" y="35"/>
                    <a:pt x="231" y="35"/>
                  </a:cubicBezTo>
                  <a:cubicBezTo>
                    <a:pt x="231" y="34"/>
                    <a:pt x="231" y="34"/>
                    <a:pt x="231" y="33"/>
                  </a:cubicBezTo>
                  <a:cubicBezTo>
                    <a:pt x="230" y="32"/>
                    <a:pt x="228" y="30"/>
                    <a:pt x="227" y="27"/>
                  </a:cubicBezTo>
                  <a:cubicBezTo>
                    <a:pt x="222" y="20"/>
                    <a:pt x="214" y="8"/>
                    <a:pt x="214" y="8"/>
                  </a:cubicBezTo>
                  <a:cubicBezTo>
                    <a:pt x="213" y="8"/>
                    <a:pt x="213" y="8"/>
                    <a:pt x="212" y="7"/>
                  </a:cubicBezTo>
                  <a:cubicBezTo>
                    <a:pt x="212" y="7"/>
                    <a:pt x="212" y="7"/>
                    <a:pt x="211" y="6"/>
                  </a:cubicBezTo>
                  <a:cubicBezTo>
                    <a:pt x="209" y="6"/>
                    <a:pt x="207" y="4"/>
                    <a:pt x="205" y="3"/>
                  </a:cubicBezTo>
                  <a:cubicBezTo>
                    <a:pt x="205" y="3"/>
                    <a:pt x="204" y="2"/>
                    <a:pt x="203" y="2"/>
                  </a:cubicBezTo>
                  <a:cubicBezTo>
                    <a:pt x="203" y="2"/>
                    <a:pt x="203" y="2"/>
                    <a:pt x="203" y="2"/>
                  </a:cubicBezTo>
                  <a:cubicBezTo>
                    <a:pt x="203" y="2"/>
                    <a:pt x="203" y="2"/>
                    <a:pt x="203" y="2"/>
                  </a:cubicBezTo>
                  <a:cubicBezTo>
                    <a:pt x="202" y="3"/>
                    <a:pt x="202" y="3"/>
                    <a:pt x="202" y="3"/>
                  </a:cubicBezTo>
                  <a:cubicBezTo>
                    <a:pt x="203" y="2"/>
                    <a:pt x="203" y="2"/>
                    <a:pt x="203" y="2"/>
                  </a:cubicBezTo>
                  <a:cubicBezTo>
                    <a:pt x="203" y="2"/>
                    <a:pt x="203" y="2"/>
                    <a:pt x="203" y="2"/>
                  </a:cubicBezTo>
                  <a:cubicBezTo>
                    <a:pt x="202" y="3"/>
                    <a:pt x="202" y="3"/>
                    <a:pt x="202" y="3"/>
                  </a:cubicBezTo>
                  <a:cubicBezTo>
                    <a:pt x="203" y="2"/>
                    <a:pt x="203" y="2"/>
                    <a:pt x="203" y="2"/>
                  </a:cubicBezTo>
                  <a:cubicBezTo>
                    <a:pt x="201" y="4"/>
                    <a:pt x="201" y="4"/>
                    <a:pt x="201" y="4"/>
                  </a:cubicBezTo>
                  <a:cubicBezTo>
                    <a:pt x="204" y="2"/>
                    <a:pt x="204" y="2"/>
                    <a:pt x="204" y="2"/>
                  </a:cubicBezTo>
                  <a:cubicBezTo>
                    <a:pt x="203" y="2"/>
                    <a:pt x="203" y="2"/>
                    <a:pt x="203" y="2"/>
                  </a:cubicBezTo>
                  <a:cubicBezTo>
                    <a:pt x="201" y="4"/>
                    <a:pt x="201" y="4"/>
                    <a:pt x="201" y="4"/>
                  </a:cubicBezTo>
                  <a:cubicBezTo>
                    <a:pt x="204" y="2"/>
                    <a:pt x="204" y="2"/>
                    <a:pt x="204" y="2"/>
                  </a:cubicBezTo>
                  <a:cubicBezTo>
                    <a:pt x="200" y="4"/>
                    <a:pt x="200" y="4"/>
                    <a:pt x="200" y="4"/>
                  </a:cubicBezTo>
                  <a:cubicBezTo>
                    <a:pt x="204" y="4"/>
                    <a:pt x="204" y="4"/>
                    <a:pt x="204" y="4"/>
                  </a:cubicBezTo>
                  <a:cubicBezTo>
                    <a:pt x="204" y="3"/>
                    <a:pt x="204" y="3"/>
                    <a:pt x="204" y="2"/>
                  </a:cubicBezTo>
                  <a:cubicBezTo>
                    <a:pt x="200" y="4"/>
                    <a:pt x="200" y="4"/>
                    <a:pt x="200" y="4"/>
                  </a:cubicBezTo>
                  <a:cubicBezTo>
                    <a:pt x="204" y="4"/>
                    <a:pt x="204" y="4"/>
                    <a:pt x="204" y="4"/>
                  </a:cubicBezTo>
                  <a:cubicBezTo>
                    <a:pt x="200" y="4"/>
                    <a:pt x="200" y="4"/>
                    <a:pt x="200" y="4"/>
                  </a:cubicBezTo>
                  <a:cubicBezTo>
                    <a:pt x="203" y="7"/>
                    <a:pt x="203" y="7"/>
                    <a:pt x="203" y="7"/>
                  </a:cubicBezTo>
                  <a:cubicBezTo>
                    <a:pt x="204" y="6"/>
                    <a:pt x="204" y="5"/>
                    <a:pt x="204" y="4"/>
                  </a:cubicBezTo>
                  <a:cubicBezTo>
                    <a:pt x="200" y="4"/>
                    <a:pt x="200" y="4"/>
                    <a:pt x="200" y="4"/>
                  </a:cubicBezTo>
                  <a:cubicBezTo>
                    <a:pt x="203" y="7"/>
                    <a:pt x="203" y="7"/>
                    <a:pt x="203" y="7"/>
                  </a:cubicBezTo>
                  <a:cubicBezTo>
                    <a:pt x="205" y="5"/>
                    <a:pt x="204" y="2"/>
                    <a:pt x="202" y="1"/>
                  </a:cubicBezTo>
                  <a:cubicBezTo>
                    <a:pt x="201" y="0"/>
                    <a:pt x="198" y="0"/>
                    <a:pt x="197" y="2"/>
                  </a:cubicBezTo>
                  <a:cubicBezTo>
                    <a:pt x="196" y="3"/>
                    <a:pt x="196" y="4"/>
                    <a:pt x="196" y="4"/>
                  </a:cubicBezTo>
                  <a:cubicBezTo>
                    <a:pt x="196" y="6"/>
                    <a:pt x="197" y="6"/>
                    <a:pt x="197" y="7"/>
                  </a:cubicBezTo>
                  <a:cubicBezTo>
                    <a:pt x="197" y="7"/>
                    <a:pt x="198" y="8"/>
                    <a:pt x="198" y="8"/>
                  </a:cubicBezTo>
                  <a:cubicBezTo>
                    <a:pt x="198" y="8"/>
                    <a:pt x="199" y="8"/>
                    <a:pt x="199" y="9"/>
                  </a:cubicBezTo>
                  <a:cubicBezTo>
                    <a:pt x="201" y="10"/>
                    <a:pt x="203" y="11"/>
                    <a:pt x="205" y="12"/>
                  </a:cubicBezTo>
                  <a:cubicBezTo>
                    <a:pt x="207" y="13"/>
                    <a:pt x="208" y="14"/>
                    <a:pt x="208" y="14"/>
                  </a:cubicBezTo>
                  <a:cubicBezTo>
                    <a:pt x="210" y="11"/>
                    <a:pt x="210" y="11"/>
                    <a:pt x="210" y="11"/>
                  </a:cubicBezTo>
                  <a:cubicBezTo>
                    <a:pt x="207" y="13"/>
                    <a:pt x="207" y="13"/>
                    <a:pt x="207" y="13"/>
                  </a:cubicBezTo>
                  <a:cubicBezTo>
                    <a:pt x="207" y="13"/>
                    <a:pt x="208" y="15"/>
                    <a:pt x="210" y="17"/>
                  </a:cubicBezTo>
                  <a:cubicBezTo>
                    <a:pt x="212" y="20"/>
                    <a:pt x="216" y="25"/>
                    <a:pt x="219" y="30"/>
                  </a:cubicBezTo>
                  <a:cubicBezTo>
                    <a:pt x="220" y="32"/>
                    <a:pt x="222" y="34"/>
                    <a:pt x="223" y="35"/>
                  </a:cubicBezTo>
                  <a:cubicBezTo>
                    <a:pt x="223" y="36"/>
                    <a:pt x="223" y="37"/>
                    <a:pt x="224" y="37"/>
                  </a:cubicBezTo>
                  <a:cubicBezTo>
                    <a:pt x="224" y="37"/>
                    <a:pt x="224" y="37"/>
                    <a:pt x="224" y="37"/>
                  </a:cubicBezTo>
                  <a:cubicBezTo>
                    <a:pt x="226" y="37"/>
                    <a:pt x="226" y="37"/>
                    <a:pt x="226" y="37"/>
                  </a:cubicBezTo>
                  <a:cubicBezTo>
                    <a:pt x="224" y="37"/>
                    <a:pt x="224" y="37"/>
                    <a:pt x="224" y="37"/>
                  </a:cubicBezTo>
                  <a:cubicBezTo>
                    <a:pt x="224" y="37"/>
                    <a:pt x="224" y="37"/>
                    <a:pt x="224" y="37"/>
                  </a:cubicBezTo>
                  <a:cubicBezTo>
                    <a:pt x="226" y="37"/>
                    <a:pt x="226" y="37"/>
                    <a:pt x="226" y="37"/>
                  </a:cubicBezTo>
                  <a:cubicBezTo>
                    <a:pt x="224" y="37"/>
                    <a:pt x="224" y="37"/>
                    <a:pt x="224" y="37"/>
                  </a:cubicBezTo>
                  <a:cubicBezTo>
                    <a:pt x="227" y="36"/>
                    <a:pt x="227" y="36"/>
                    <a:pt x="227" y="36"/>
                  </a:cubicBezTo>
                  <a:cubicBezTo>
                    <a:pt x="224" y="36"/>
                    <a:pt x="224" y="36"/>
                    <a:pt x="224" y="36"/>
                  </a:cubicBezTo>
                  <a:cubicBezTo>
                    <a:pt x="224" y="37"/>
                    <a:pt x="224" y="37"/>
                    <a:pt x="224" y="37"/>
                  </a:cubicBezTo>
                  <a:cubicBezTo>
                    <a:pt x="227" y="36"/>
                    <a:pt x="227" y="36"/>
                    <a:pt x="227" y="36"/>
                  </a:cubicBezTo>
                  <a:cubicBezTo>
                    <a:pt x="224" y="36"/>
                    <a:pt x="224" y="36"/>
                    <a:pt x="224" y="36"/>
                  </a:cubicBezTo>
                  <a:cubicBezTo>
                    <a:pt x="227" y="36"/>
                    <a:pt x="227" y="36"/>
                    <a:pt x="227" y="36"/>
                  </a:cubicBezTo>
                  <a:cubicBezTo>
                    <a:pt x="224" y="34"/>
                    <a:pt x="224" y="34"/>
                    <a:pt x="224" y="34"/>
                  </a:cubicBezTo>
                  <a:cubicBezTo>
                    <a:pt x="224" y="35"/>
                    <a:pt x="224" y="36"/>
                    <a:pt x="224" y="36"/>
                  </a:cubicBezTo>
                  <a:cubicBezTo>
                    <a:pt x="227" y="36"/>
                    <a:pt x="227" y="36"/>
                    <a:pt x="227" y="36"/>
                  </a:cubicBezTo>
                  <a:cubicBezTo>
                    <a:pt x="224" y="34"/>
                    <a:pt x="224" y="34"/>
                    <a:pt x="224" y="34"/>
                  </a:cubicBezTo>
                  <a:cubicBezTo>
                    <a:pt x="223" y="36"/>
                    <a:pt x="224" y="39"/>
                    <a:pt x="225" y="40"/>
                  </a:cubicBezTo>
                  <a:cubicBezTo>
                    <a:pt x="227" y="41"/>
                    <a:pt x="227" y="41"/>
                    <a:pt x="227" y="41"/>
                  </a:cubicBezTo>
                  <a:cubicBezTo>
                    <a:pt x="229" y="37"/>
                    <a:pt x="229" y="37"/>
                    <a:pt x="229" y="37"/>
                  </a:cubicBezTo>
                  <a:cubicBezTo>
                    <a:pt x="226" y="35"/>
                    <a:pt x="226" y="35"/>
                    <a:pt x="226" y="35"/>
                  </a:cubicBezTo>
                  <a:cubicBezTo>
                    <a:pt x="226" y="36"/>
                    <a:pt x="225" y="36"/>
                    <a:pt x="225" y="37"/>
                  </a:cubicBezTo>
                  <a:cubicBezTo>
                    <a:pt x="225" y="37"/>
                    <a:pt x="225" y="37"/>
                    <a:pt x="225" y="37"/>
                  </a:cubicBezTo>
                  <a:cubicBezTo>
                    <a:pt x="225" y="38"/>
                    <a:pt x="225" y="38"/>
                    <a:pt x="225" y="38"/>
                  </a:cubicBezTo>
                  <a:cubicBezTo>
                    <a:pt x="226" y="39"/>
                    <a:pt x="226" y="40"/>
                    <a:pt x="226" y="41"/>
                  </a:cubicBezTo>
                  <a:cubicBezTo>
                    <a:pt x="227" y="44"/>
                    <a:pt x="229" y="50"/>
                    <a:pt x="231" y="55"/>
                  </a:cubicBezTo>
                  <a:cubicBezTo>
                    <a:pt x="233" y="61"/>
                    <a:pt x="235" y="65"/>
                    <a:pt x="235" y="65"/>
                  </a:cubicBezTo>
                  <a:cubicBezTo>
                    <a:pt x="235" y="66"/>
                    <a:pt x="236" y="66"/>
                    <a:pt x="237" y="67"/>
                  </a:cubicBezTo>
                  <a:cubicBezTo>
                    <a:pt x="243" y="71"/>
                    <a:pt x="243" y="71"/>
                    <a:pt x="243" y="71"/>
                  </a:cubicBezTo>
                  <a:cubicBezTo>
                    <a:pt x="242" y="82"/>
                    <a:pt x="242" y="82"/>
                    <a:pt x="242" y="82"/>
                  </a:cubicBezTo>
                  <a:cubicBezTo>
                    <a:pt x="242" y="84"/>
                    <a:pt x="243" y="85"/>
                    <a:pt x="244" y="86"/>
                  </a:cubicBezTo>
                  <a:cubicBezTo>
                    <a:pt x="247" y="87"/>
                    <a:pt x="247" y="87"/>
                    <a:pt x="247" y="87"/>
                  </a:cubicBezTo>
                  <a:cubicBezTo>
                    <a:pt x="250" y="106"/>
                    <a:pt x="250" y="106"/>
                    <a:pt x="250" y="106"/>
                  </a:cubicBezTo>
                  <a:cubicBezTo>
                    <a:pt x="250" y="107"/>
                    <a:pt x="251" y="108"/>
                    <a:pt x="252" y="109"/>
                  </a:cubicBezTo>
                  <a:cubicBezTo>
                    <a:pt x="253" y="109"/>
                    <a:pt x="253" y="109"/>
                    <a:pt x="253" y="109"/>
                  </a:cubicBezTo>
                  <a:cubicBezTo>
                    <a:pt x="255" y="106"/>
                    <a:pt x="255" y="106"/>
                    <a:pt x="255" y="106"/>
                  </a:cubicBezTo>
                  <a:cubicBezTo>
                    <a:pt x="251" y="104"/>
                    <a:pt x="251" y="104"/>
                    <a:pt x="251" y="104"/>
                  </a:cubicBezTo>
                  <a:cubicBezTo>
                    <a:pt x="246" y="117"/>
                    <a:pt x="246" y="117"/>
                    <a:pt x="246" y="117"/>
                  </a:cubicBezTo>
                  <a:cubicBezTo>
                    <a:pt x="246" y="119"/>
                    <a:pt x="246" y="121"/>
                    <a:pt x="248" y="122"/>
                  </a:cubicBezTo>
                  <a:cubicBezTo>
                    <a:pt x="252" y="125"/>
                    <a:pt x="252" y="125"/>
                    <a:pt x="252" y="125"/>
                  </a:cubicBezTo>
                  <a:cubicBezTo>
                    <a:pt x="249" y="134"/>
                    <a:pt x="249" y="134"/>
                    <a:pt x="249" y="134"/>
                  </a:cubicBezTo>
                  <a:cubicBezTo>
                    <a:pt x="249" y="136"/>
                    <a:pt x="249" y="138"/>
                    <a:pt x="251" y="139"/>
                  </a:cubicBezTo>
                  <a:cubicBezTo>
                    <a:pt x="252" y="140"/>
                    <a:pt x="252" y="140"/>
                    <a:pt x="252" y="140"/>
                  </a:cubicBezTo>
                  <a:cubicBezTo>
                    <a:pt x="250" y="150"/>
                    <a:pt x="250" y="150"/>
                    <a:pt x="250" y="150"/>
                  </a:cubicBezTo>
                  <a:cubicBezTo>
                    <a:pt x="250" y="152"/>
                    <a:pt x="250" y="154"/>
                    <a:pt x="252" y="155"/>
                  </a:cubicBezTo>
                  <a:cubicBezTo>
                    <a:pt x="254" y="156"/>
                    <a:pt x="254" y="156"/>
                    <a:pt x="254" y="156"/>
                  </a:cubicBezTo>
                  <a:cubicBezTo>
                    <a:pt x="256" y="153"/>
                    <a:pt x="256" y="153"/>
                    <a:pt x="256" y="153"/>
                  </a:cubicBezTo>
                  <a:cubicBezTo>
                    <a:pt x="253" y="150"/>
                    <a:pt x="253" y="150"/>
                    <a:pt x="253" y="150"/>
                  </a:cubicBezTo>
                  <a:cubicBezTo>
                    <a:pt x="247" y="159"/>
                    <a:pt x="247" y="159"/>
                    <a:pt x="247" y="159"/>
                  </a:cubicBezTo>
                  <a:cubicBezTo>
                    <a:pt x="246" y="160"/>
                    <a:pt x="246" y="161"/>
                    <a:pt x="246" y="162"/>
                  </a:cubicBezTo>
                  <a:cubicBezTo>
                    <a:pt x="246" y="163"/>
                    <a:pt x="247" y="164"/>
                    <a:pt x="248" y="165"/>
                  </a:cubicBezTo>
                  <a:cubicBezTo>
                    <a:pt x="248" y="165"/>
                    <a:pt x="248" y="165"/>
                    <a:pt x="248" y="165"/>
                  </a:cubicBezTo>
                  <a:cubicBezTo>
                    <a:pt x="245" y="173"/>
                    <a:pt x="245" y="173"/>
                    <a:pt x="245" y="173"/>
                  </a:cubicBezTo>
                  <a:cubicBezTo>
                    <a:pt x="244" y="175"/>
                    <a:pt x="244" y="177"/>
                    <a:pt x="246" y="178"/>
                  </a:cubicBezTo>
                  <a:cubicBezTo>
                    <a:pt x="248" y="179"/>
                    <a:pt x="248" y="179"/>
                    <a:pt x="248" y="179"/>
                  </a:cubicBezTo>
                  <a:cubicBezTo>
                    <a:pt x="250" y="176"/>
                    <a:pt x="250" y="176"/>
                    <a:pt x="250" y="176"/>
                  </a:cubicBezTo>
                  <a:cubicBezTo>
                    <a:pt x="247" y="173"/>
                    <a:pt x="247" y="173"/>
                    <a:pt x="247" y="173"/>
                  </a:cubicBezTo>
                  <a:cubicBezTo>
                    <a:pt x="240" y="183"/>
                    <a:pt x="240" y="183"/>
                    <a:pt x="240" y="183"/>
                  </a:cubicBezTo>
                  <a:cubicBezTo>
                    <a:pt x="240" y="184"/>
                    <a:pt x="239" y="185"/>
                    <a:pt x="240" y="186"/>
                  </a:cubicBezTo>
                  <a:cubicBezTo>
                    <a:pt x="240" y="187"/>
                    <a:pt x="241" y="188"/>
                    <a:pt x="241" y="189"/>
                  </a:cubicBezTo>
                  <a:cubicBezTo>
                    <a:pt x="243" y="190"/>
                    <a:pt x="243" y="190"/>
                    <a:pt x="243" y="190"/>
                  </a:cubicBezTo>
                  <a:cubicBezTo>
                    <a:pt x="245" y="186"/>
                    <a:pt x="245" y="186"/>
                    <a:pt x="245" y="186"/>
                  </a:cubicBezTo>
                  <a:cubicBezTo>
                    <a:pt x="242" y="183"/>
                    <a:pt x="242" y="183"/>
                    <a:pt x="242" y="183"/>
                  </a:cubicBezTo>
                  <a:cubicBezTo>
                    <a:pt x="234" y="192"/>
                    <a:pt x="234" y="192"/>
                    <a:pt x="234" y="192"/>
                  </a:cubicBezTo>
                  <a:cubicBezTo>
                    <a:pt x="233" y="193"/>
                    <a:pt x="233" y="194"/>
                    <a:pt x="233" y="195"/>
                  </a:cubicBezTo>
                  <a:cubicBezTo>
                    <a:pt x="233" y="196"/>
                    <a:pt x="234" y="197"/>
                    <a:pt x="235" y="198"/>
                  </a:cubicBezTo>
                  <a:cubicBezTo>
                    <a:pt x="238" y="200"/>
                    <a:pt x="238" y="200"/>
                    <a:pt x="238" y="200"/>
                  </a:cubicBezTo>
                  <a:cubicBezTo>
                    <a:pt x="240" y="196"/>
                    <a:pt x="240" y="196"/>
                    <a:pt x="240" y="196"/>
                  </a:cubicBezTo>
                  <a:cubicBezTo>
                    <a:pt x="236" y="194"/>
                    <a:pt x="236" y="194"/>
                    <a:pt x="236" y="194"/>
                  </a:cubicBezTo>
                  <a:cubicBezTo>
                    <a:pt x="229" y="205"/>
                    <a:pt x="229" y="205"/>
                    <a:pt x="229" y="205"/>
                  </a:cubicBezTo>
                  <a:cubicBezTo>
                    <a:pt x="228" y="206"/>
                    <a:pt x="228" y="207"/>
                    <a:pt x="228" y="208"/>
                  </a:cubicBezTo>
                  <a:cubicBezTo>
                    <a:pt x="228" y="209"/>
                    <a:pt x="229" y="210"/>
                    <a:pt x="230" y="211"/>
                  </a:cubicBezTo>
                  <a:cubicBezTo>
                    <a:pt x="233" y="213"/>
                    <a:pt x="233" y="213"/>
                    <a:pt x="233" y="213"/>
                  </a:cubicBezTo>
                  <a:cubicBezTo>
                    <a:pt x="235" y="209"/>
                    <a:pt x="235" y="209"/>
                    <a:pt x="235" y="209"/>
                  </a:cubicBezTo>
                  <a:cubicBezTo>
                    <a:pt x="232" y="207"/>
                    <a:pt x="232" y="207"/>
                    <a:pt x="232" y="207"/>
                  </a:cubicBezTo>
                  <a:cubicBezTo>
                    <a:pt x="222" y="220"/>
                    <a:pt x="222" y="220"/>
                    <a:pt x="222" y="220"/>
                  </a:cubicBezTo>
                  <a:cubicBezTo>
                    <a:pt x="222" y="221"/>
                    <a:pt x="222" y="223"/>
                    <a:pt x="222" y="224"/>
                  </a:cubicBezTo>
                  <a:cubicBezTo>
                    <a:pt x="222" y="225"/>
                    <a:pt x="223" y="226"/>
                    <a:pt x="224" y="226"/>
                  </a:cubicBezTo>
                  <a:cubicBezTo>
                    <a:pt x="226" y="228"/>
                    <a:pt x="226" y="228"/>
                    <a:pt x="226" y="228"/>
                  </a:cubicBezTo>
                  <a:cubicBezTo>
                    <a:pt x="228" y="224"/>
                    <a:pt x="228" y="224"/>
                    <a:pt x="228" y="224"/>
                  </a:cubicBezTo>
                  <a:cubicBezTo>
                    <a:pt x="227" y="220"/>
                    <a:pt x="227" y="220"/>
                    <a:pt x="227" y="220"/>
                  </a:cubicBezTo>
                  <a:cubicBezTo>
                    <a:pt x="211" y="225"/>
                    <a:pt x="211" y="225"/>
                    <a:pt x="211" y="225"/>
                  </a:cubicBezTo>
                  <a:cubicBezTo>
                    <a:pt x="210" y="226"/>
                    <a:pt x="209" y="227"/>
                    <a:pt x="209" y="228"/>
                  </a:cubicBezTo>
                  <a:cubicBezTo>
                    <a:pt x="208" y="230"/>
                    <a:pt x="209" y="231"/>
                    <a:pt x="210" y="232"/>
                  </a:cubicBezTo>
                  <a:cubicBezTo>
                    <a:pt x="214" y="235"/>
                    <a:pt x="214" y="235"/>
                    <a:pt x="214" y="235"/>
                  </a:cubicBezTo>
                  <a:cubicBezTo>
                    <a:pt x="217" y="231"/>
                    <a:pt x="217" y="231"/>
                    <a:pt x="217" y="231"/>
                  </a:cubicBezTo>
                  <a:cubicBezTo>
                    <a:pt x="213" y="229"/>
                    <a:pt x="213" y="229"/>
                    <a:pt x="213" y="229"/>
                  </a:cubicBezTo>
                  <a:cubicBezTo>
                    <a:pt x="216" y="231"/>
                    <a:pt x="216" y="231"/>
                    <a:pt x="216" y="231"/>
                  </a:cubicBezTo>
                  <a:cubicBezTo>
                    <a:pt x="214" y="229"/>
                    <a:pt x="214" y="229"/>
                    <a:pt x="214" y="229"/>
                  </a:cubicBezTo>
                  <a:cubicBezTo>
                    <a:pt x="214" y="229"/>
                    <a:pt x="213" y="229"/>
                    <a:pt x="213" y="229"/>
                  </a:cubicBezTo>
                  <a:cubicBezTo>
                    <a:pt x="216" y="231"/>
                    <a:pt x="216" y="231"/>
                    <a:pt x="216" y="231"/>
                  </a:cubicBezTo>
                  <a:cubicBezTo>
                    <a:pt x="214" y="229"/>
                    <a:pt x="214" y="229"/>
                    <a:pt x="214" y="229"/>
                  </a:cubicBezTo>
                  <a:cubicBezTo>
                    <a:pt x="216" y="231"/>
                    <a:pt x="216" y="231"/>
                    <a:pt x="216" y="231"/>
                  </a:cubicBezTo>
                  <a:cubicBezTo>
                    <a:pt x="214" y="228"/>
                    <a:pt x="214" y="228"/>
                    <a:pt x="214" y="228"/>
                  </a:cubicBezTo>
                  <a:cubicBezTo>
                    <a:pt x="214" y="229"/>
                    <a:pt x="214" y="229"/>
                    <a:pt x="214" y="229"/>
                  </a:cubicBezTo>
                  <a:cubicBezTo>
                    <a:pt x="216" y="231"/>
                    <a:pt x="216" y="231"/>
                    <a:pt x="216" y="231"/>
                  </a:cubicBezTo>
                  <a:cubicBezTo>
                    <a:pt x="214" y="228"/>
                    <a:pt x="214" y="228"/>
                    <a:pt x="214" y="228"/>
                  </a:cubicBezTo>
                  <a:cubicBezTo>
                    <a:pt x="214" y="228"/>
                    <a:pt x="214" y="228"/>
                    <a:pt x="214" y="228"/>
                  </a:cubicBezTo>
                  <a:cubicBezTo>
                    <a:pt x="214" y="228"/>
                    <a:pt x="213" y="229"/>
                    <a:pt x="213" y="229"/>
                  </a:cubicBezTo>
                  <a:cubicBezTo>
                    <a:pt x="211" y="230"/>
                    <a:pt x="207" y="233"/>
                    <a:pt x="204" y="235"/>
                  </a:cubicBezTo>
                  <a:cubicBezTo>
                    <a:pt x="203" y="236"/>
                    <a:pt x="201" y="236"/>
                    <a:pt x="200" y="237"/>
                  </a:cubicBezTo>
                  <a:cubicBezTo>
                    <a:pt x="199" y="238"/>
                    <a:pt x="199" y="238"/>
                    <a:pt x="199" y="238"/>
                  </a:cubicBezTo>
                  <a:cubicBezTo>
                    <a:pt x="198" y="238"/>
                    <a:pt x="198" y="238"/>
                    <a:pt x="198" y="238"/>
                  </a:cubicBezTo>
                  <a:cubicBezTo>
                    <a:pt x="198" y="239"/>
                    <a:pt x="198" y="239"/>
                    <a:pt x="198" y="239"/>
                  </a:cubicBezTo>
                  <a:cubicBezTo>
                    <a:pt x="197" y="239"/>
                    <a:pt x="197" y="239"/>
                    <a:pt x="197" y="239"/>
                  </a:cubicBezTo>
                  <a:cubicBezTo>
                    <a:pt x="197" y="239"/>
                    <a:pt x="197" y="239"/>
                    <a:pt x="197" y="240"/>
                  </a:cubicBezTo>
                  <a:cubicBezTo>
                    <a:pt x="196" y="241"/>
                    <a:pt x="196" y="242"/>
                    <a:pt x="196" y="243"/>
                  </a:cubicBezTo>
                  <a:cubicBezTo>
                    <a:pt x="197" y="244"/>
                    <a:pt x="197" y="245"/>
                    <a:pt x="198" y="245"/>
                  </a:cubicBezTo>
                  <a:cubicBezTo>
                    <a:pt x="200" y="246"/>
                    <a:pt x="200" y="246"/>
                    <a:pt x="200" y="246"/>
                  </a:cubicBezTo>
                  <a:cubicBezTo>
                    <a:pt x="202" y="243"/>
                    <a:pt x="202" y="243"/>
                    <a:pt x="202" y="243"/>
                  </a:cubicBezTo>
                  <a:cubicBezTo>
                    <a:pt x="201" y="239"/>
                    <a:pt x="201" y="239"/>
                    <a:pt x="201" y="239"/>
                  </a:cubicBezTo>
                  <a:cubicBezTo>
                    <a:pt x="180" y="245"/>
                    <a:pt x="180" y="245"/>
                    <a:pt x="180" y="245"/>
                  </a:cubicBezTo>
                  <a:cubicBezTo>
                    <a:pt x="178" y="245"/>
                    <a:pt x="177" y="247"/>
                    <a:pt x="177" y="248"/>
                  </a:cubicBezTo>
                  <a:cubicBezTo>
                    <a:pt x="176" y="250"/>
                    <a:pt x="177" y="251"/>
                    <a:pt x="179" y="252"/>
                  </a:cubicBezTo>
                  <a:cubicBezTo>
                    <a:pt x="183" y="255"/>
                    <a:pt x="183" y="255"/>
                    <a:pt x="183" y="255"/>
                  </a:cubicBezTo>
                  <a:cubicBezTo>
                    <a:pt x="185" y="252"/>
                    <a:pt x="185" y="252"/>
                    <a:pt x="185" y="252"/>
                  </a:cubicBezTo>
                  <a:cubicBezTo>
                    <a:pt x="185" y="248"/>
                    <a:pt x="185" y="248"/>
                    <a:pt x="185" y="248"/>
                  </a:cubicBezTo>
                  <a:cubicBezTo>
                    <a:pt x="162" y="249"/>
                    <a:pt x="162" y="249"/>
                    <a:pt x="162" y="249"/>
                  </a:cubicBezTo>
                  <a:cubicBezTo>
                    <a:pt x="160" y="250"/>
                    <a:pt x="158" y="251"/>
                    <a:pt x="158" y="252"/>
                  </a:cubicBezTo>
                  <a:cubicBezTo>
                    <a:pt x="158" y="254"/>
                    <a:pt x="158" y="256"/>
                    <a:pt x="160" y="257"/>
                  </a:cubicBezTo>
                  <a:cubicBezTo>
                    <a:pt x="166" y="260"/>
                    <a:pt x="166" y="260"/>
                    <a:pt x="166" y="260"/>
                  </a:cubicBezTo>
                  <a:cubicBezTo>
                    <a:pt x="168" y="257"/>
                    <a:pt x="168" y="257"/>
                    <a:pt x="168" y="257"/>
                  </a:cubicBezTo>
                  <a:cubicBezTo>
                    <a:pt x="164" y="255"/>
                    <a:pt x="164" y="255"/>
                    <a:pt x="164" y="255"/>
                  </a:cubicBezTo>
                  <a:cubicBezTo>
                    <a:pt x="168" y="257"/>
                    <a:pt x="168" y="257"/>
                    <a:pt x="168" y="257"/>
                  </a:cubicBezTo>
                  <a:cubicBezTo>
                    <a:pt x="166" y="254"/>
                    <a:pt x="166" y="254"/>
                    <a:pt x="166" y="254"/>
                  </a:cubicBezTo>
                  <a:cubicBezTo>
                    <a:pt x="165" y="254"/>
                    <a:pt x="165" y="254"/>
                    <a:pt x="164" y="255"/>
                  </a:cubicBezTo>
                  <a:cubicBezTo>
                    <a:pt x="168" y="257"/>
                    <a:pt x="168" y="257"/>
                    <a:pt x="168" y="257"/>
                  </a:cubicBezTo>
                  <a:cubicBezTo>
                    <a:pt x="166" y="254"/>
                    <a:pt x="166" y="254"/>
                    <a:pt x="166" y="254"/>
                  </a:cubicBezTo>
                  <a:cubicBezTo>
                    <a:pt x="167" y="257"/>
                    <a:pt x="167" y="257"/>
                    <a:pt x="167" y="257"/>
                  </a:cubicBezTo>
                  <a:cubicBezTo>
                    <a:pt x="167" y="253"/>
                    <a:pt x="167" y="253"/>
                    <a:pt x="167" y="253"/>
                  </a:cubicBezTo>
                  <a:cubicBezTo>
                    <a:pt x="167" y="253"/>
                    <a:pt x="166" y="253"/>
                    <a:pt x="166" y="254"/>
                  </a:cubicBezTo>
                  <a:cubicBezTo>
                    <a:pt x="167" y="257"/>
                    <a:pt x="167" y="257"/>
                    <a:pt x="167" y="257"/>
                  </a:cubicBezTo>
                  <a:cubicBezTo>
                    <a:pt x="167" y="253"/>
                    <a:pt x="167" y="253"/>
                    <a:pt x="167" y="253"/>
                  </a:cubicBezTo>
                  <a:cubicBezTo>
                    <a:pt x="167" y="255"/>
                    <a:pt x="167" y="255"/>
                    <a:pt x="167" y="255"/>
                  </a:cubicBezTo>
                  <a:cubicBezTo>
                    <a:pt x="167" y="253"/>
                    <a:pt x="167" y="253"/>
                    <a:pt x="167" y="253"/>
                  </a:cubicBezTo>
                  <a:cubicBezTo>
                    <a:pt x="167" y="253"/>
                    <a:pt x="167" y="253"/>
                    <a:pt x="167" y="253"/>
                  </a:cubicBezTo>
                  <a:cubicBezTo>
                    <a:pt x="167" y="255"/>
                    <a:pt x="167" y="255"/>
                    <a:pt x="167" y="255"/>
                  </a:cubicBezTo>
                  <a:cubicBezTo>
                    <a:pt x="167" y="253"/>
                    <a:pt x="167" y="253"/>
                    <a:pt x="167" y="253"/>
                  </a:cubicBezTo>
                  <a:cubicBezTo>
                    <a:pt x="167" y="253"/>
                    <a:pt x="167" y="253"/>
                    <a:pt x="167" y="253"/>
                  </a:cubicBezTo>
                  <a:cubicBezTo>
                    <a:pt x="167" y="253"/>
                    <a:pt x="167" y="253"/>
                    <a:pt x="167" y="253"/>
                  </a:cubicBezTo>
                  <a:cubicBezTo>
                    <a:pt x="166" y="253"/>
                    <a:pt x="164" y="253"/>
                    <a:pt x="161" y="253"/>
                  </a:cubicBezTo>
                  <a:cubicBezTo>
                    <a:pt x="158" y="253"/>
                    <a:pt x="153" y="252"/>
                    <a:pt x="149" y="252"/>
                  </a:cubicBezTo>
                  <a:cubicBezTo>
                    <a:pt x="148" y="252"/>
                    <a:pt x="146" y="252"/>
                    <a:pt x="144" y="251"/>
                  </a:cubicBezTo>
                  <a:cubicBezTo>
                    <a:pt x="143" y="251"/>
                    <a:pt x="142" y="251"/>
                    <a:pt x="141" y="251"/>
                  </a:cubicBezTo>
                  <a:cubicBezTo>
                    <a:pt x="141" y="251"/>
                    <a:pt x="141" y="251"/>
                    <a:pt x="141" y="251"/>
                  </a:cubicBezTo>
                  <a:cubicBezTo>
                    <a:pt x="140" y="251"/>
                    <a:pt x="140" y="251"/>
                    <a:pt x="140" y="251"/>
                  </a:cubicBezTo>
                  <a:cubicBezTo>
                    <a:pt x="140" y="252"/>
                    <a:pt x="139" y="252"/>
                    <a:pt x="139" y="252"/>
                  </a:cubicBezTo>
                  <a:cubicBezTo>
                    <a:pt x="139" y="252"/>
                    <a:pt x="138" y="252"/>
                    <a:pt x="137" y="253"/>
                  </a:cubicBezTo>
                  <a:cubicBezTo>
                    <a:pt x="136" y="255"/>
                    <a:pt x="137" y="258"/>
                    <a:pt x="139" y="259"/>
                  </a:cubicBezTo>
                  <a:cubicBezTo>
                    <a:pt x="148" y="264"/>
                    <a:pt x="148" y="264"/>
                    <a:pt x="148" y="264"/>
                  </a:cubicBezTo>
                  <a:cubicBezTo>
                    <a:pt x="150" y="261"/>
                    <a:pt x="150" y="261"/>
                    <a:pt x="150" y="261"/>
                  </a:cubicBezTo>
                  <a:cubicBezTo>
                    <a:pt x="150" y="257"/>
                    <a:pt x="150" y="257"/>
                    <a:pt x="150" y="257"/>
                  </a:cubicBezTo>
                  <a:cubicBezTo>
                    <a:pt x="150" y="261"/>
                    <a:pt x="150" y="261"/>
                    <a:pt x="150" y="261"/>
                  </a:cubicBezTo>
                  <a:cubicBezTo>
                    <a:pt x="150" y="257"/>
                    <a:pt x="150" y="257"/>
                    <a:pt x="150" y="257"/>
                  </a:cubicBezTo>
                  <a:cubicBezTo>
                    <a:pt x="150" y="257"/>
                    <a:pt x="150" y="257"/>
                    <a:pt x="150" y="257"/>
                  </a:cubicBezTo>
                  <a:cubicBezTo>
                    <a:pt x="150" y="261"/>
                    <a:pt x="150" y="261"/>
                    <a:pt x="150" y="261"/>
                  </a:cubicBezTo>
                  <a:cubicBezTo>
                    <a:pt x="150" y="257"/>
                    <a:pt x="150" y="257"/>
                    <a:pt x="150" y="257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51" y="257"/>
                    <a:pt x="151" y="257"/>
                    <a:pt x="151" y="257"/>
                  </a:cubicBezTo>
                  <a:cubicBezTo>
                    <a:pt x="150" y="257"/>
                    <a:pt x="150" y="257"/>
                    <a:pt x="150" y="257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51" y="257"/>
                    <a:pt x="151" y="257"/>
                    <a:pt x="151" y="257"/>
                  </a:cubicBezTo>
                  <a:cubicBezTo>
                    <a:pt x="151" y="257"/>
                    <a:pt x="150" y="257"/>
                    <a:pt x="150" y="257"/>
                  </a:cubicBezTo>
                  <a:cubicBezTo>
                    <a:pt x="146" y="256"/>
                    <a:pt x="134" y="251"/>
                    <a:pt x="122" y="247"/>
                  </a:cubicBezTo>
                  <a:cubicBezTo>
                    <a:pt x="116" y="245"/>
                    <a:pt x="111" y="243"/>
                    <a:pt x="106" y="242"/>
                  </a:cubicBezTo>
                  <a:cubicBezTo>
                    <a:pt x="104" y="241"/>
                    <a:pt x="102" y="241"/>
                    <a:pt x="101" y="240"/>
                  </a:cubicBezTo>
                  <a:cubicBezTo>
                    <a:pt x="100" y="240"/>
                    <a:pt x="99" y="240"/>
                    <a:pt x="99" y="240"/>
                  </a:cubicBezTo>
                  <a:cubicBezTo>
                    <a:pt x="98" y="239"/>
                    <a:pt x="98" y="239"/>
                    <a:pt x="98" y="239"/>
                  </a:cubicBezTo>
                  <a:cubicBezTo>
                    <a:pt x="98" y="239"/>
                    <a:pt x="97" y="239"/>
                    <a:pt x="97" y="239"/>
                  </a:cubicBezTo>
                  <a:cubicBezTo>
                    <a:pt x="97" y="239"/>
                    <a:pt x="96" y="239"/>
                    <a:pt x="96" y="239"/>
                  </a:cubicBezTo>
                  <a:cubicBezTo>
                    <a:pt x="95" y="240"/>
                    <a:pt x="95" y="240"/>
                    <a:pt x="95" y="240"/>
                  </a:cubicBezTo>
                  <a:cubicBezTo>
                    <a:pt x="94" y="240"/>
                    <a:pt x="94" y="241"/>
                    <a:pt x="93" y="241"/>
                  </a:cubicBezTo>
                  <a:cubicBezTo>
                    <a:pt x="92" y="243"/>
                    <a:pt x="93" y="246"/>
                    <a:pt x="94" y="247"/>
                  </a:cubicBezTo>
                  <a:cubicBezTo>
                    <a:pt x="108" y="255"/>
                    <a:pt x="108" y="255"/>
                    <a:pt x="108" y="255"/>
                  </a:cubicBezTo>
                  <a:cubicBezTo>
                    <a:pt x="110" y="252"/>
                    <a:pt x="110" y="252"/>
                    <a:pt x="110" y="252"/>
                  </a:cubicBezTo>
                  <a:cubicBezTo>
                    <a:pt x="111" y="248"/>
                    <a:pt x="111" y="248"/>
                    <a:pt x="111" y="248"/>
                  </a:cubicBezTo>
                  <a:cubicBezTo>
                    <a:pt x="46" y="227"/>
                    <a:pt x="46" y="227"/>
                    <a:pt x="46" y="227"/>
                  </a:cubicBezTo>
                  <a:cubicBezTo>
                    <a:pt x="44" y="227"/>
                    <a:pt x="42" y="228"/>
                    <a:pt x="41" y="229"/>
                  </a:cubicBezTo>
                  <a:cubicBezTo>
                    <a:pt x="41" y="231"/>
                    <a:pt x="41" y="233"/>
                    <a:pt x="43" y="235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9" y="234"/>
                    <a:pt x="49" y="234"/>
                    <a:pt x="49" y="234"/>
                  </a:cubicBezTo>
                  <a:cubicBezTo>
                    <a:pt x="49" y="230"/>
                    <a:pt x="49" y="230"/>
                    <a:pt x="49" y="230"/>
                  </a:cubicBezTo>
                  <a:cubicBezTo>
                    <a:pt x="23" y="234"/>
                    <a:pt x="23" y="234"/>
                    <a:pt x="23" y="234"/>
                  </a:cubicBezTo>
                  <a:cubicBezTo>
                    <a:pt x="21" y="234"/>
                    <a:pt x="20" y="235"/>
                    <a:pt x="20" y="237"/>
                  </a:cubicBezTo>
                  <a:cubicBezTo>
                    <a:pt x="19" y="239"/>
                    <a:pt x="20" y="240"/>
                    <a:pt x="22" y="241"/>
                  </a:cubicBezTo>
                  <a:cubicBezTo>
                    <a:pt x="28" y="245"/>
                    <a:pt x="28" y="245"/>
                    <a:pt x="28" y="245"/>
                  </a:cubicBezTo>
                  <a:cubicBezTo>
                    <a:pt x="30" y="242"/>
                    <a:pt x="30" y="242"/>
                    <a:pt x="30" y="242"/>
                  </a:cubicBezTo>
                  <a:cubicBezTo>
                    <a:pt x="28" y="238"/>
                    <a:pt x="28" y="238"/>
                    <a:pt x="28" y="238"/>
                  </a:cubicBezTo>
                  <a:cubicBezTo>
                    <a:pt x="15" y="244"/>
                    <a:pt x="15" y="244"/>
                    <a:pt x="15" y="244"/>
                  </a:cubicBezTo>
                  <a:cubicBezTo>
                    <a:pt x="14" y="245"/>
                    <a:pt x="13" y="246"/>
                    <a:pt x="13" y="247"/>
                  </a:cubicBezTo>
                  <a:cubicBezTo>
                    <a:pt x="13" y="249"/>
                    <a:pt x="14" y="250"/>
                    <a:pt x="15" y="251"/>
                  </a:cubicBezTo>
                  <a:cubicBezTo>
                    <a:pt x="20" y="254"/>
                    <a:pt x="20" y="254"/>
                    <a:pt x="20" y="254"/>
                  </a:cubicBezTo>
                  <a:cubicBezTo>
                    <a:pt x="22" y="251"/>
                    <a:pt x="22" y="251"/>
                    <a:pt x="22" y="251"/>
                  </a:cubicBezTo>
                  <a:cubicBezTo>
                    <a:pt x="20" y="247"/>
                    <a:pt x="20" y="247"/>
                    <a:pt x="20" y="247"/>
                  </a:cubicBezTo>
                  <a:cubicBezTo>
                    <a:pt x="9" y="253"/>
                    <a:pt x="9" y="253"/>
                    <a:pt x="9" y="253"/>
                  </a:cubicBezTo>
                  <a:cubicBezTo>
                    <a:pt x="8" y="254"/>
                    <a:pt x="7" y="255"/>
                    <a:pt x="7" y="256"/>
                  </a:cubicBezTo>
                  <a:cubicBezTo>
                    <a:pt x="7" y="258"/>
                    <a:pt x="8" y="259"/>
                    <a:pt x="9" y="260"/>
                  </a:cubicBezTo>
                  <a:cubicBezTo>
                    <a:pt x="12" y="262"/>
                    <a:pt x="12" y="262"/>
                    <a:pt x="12" y="262"/>
                  </a:cubicBezTo>
                  <a:cubicBezTo>
                    <a:pt x="14" y="259"/>
                    <a:pt x="14" y="259"/>
                    <a:pt x="14" y="259"/>
                  </a:cubicBezTo>
                  <a:cubicBezTo>
                    <a:pt x="11" y="256"/>
                    <a:pt x="11" y="256"/>
                    <a:pt x="11" y="256"/>
                  </a:cubicBezTo>
                  <a:cubicBezTo>
                    <a:pt x="5" y="265"/>
                    <a:pt x="5" y="265"/>
                    <a:pt x="5" y="265"/>
                  </a:cubicBezTo>
                  <a:cubicBezTo>
                    <a:pt x="4" y="266"/>
                    <a:pt x="4" y="267"/>
                    <a:pt x="4" y="268"/>
                  </a:cubicBezTo>
                  <a:cubicBezTo>
                    <a:pt x="4" y="269"/>
                    <a:pt x="5" y="270"/>
                    <a:pt x="6" y="271"/>
                  </a:cubicBezTo>
                  <a:cubicBezTo>
                    <a:pt x="7" y="271"/>
                    <a:pt x="7" y="271"/>
                    <a:pt x="7" y="271"/>
                  </a:cubicBezTo>
                  <a:cubicBezTo>
                    <a:pt x="2" y="277"/>
                    <a:pt x="2" y="277"/>
                    <a:pt x="2" y="277"/>
                  </a:cubicBezTo>
                  <a:cubicBezTo>
                    <a:pt x="2" y="278"/>
                    <a:pt x="1" y="279"/>
                    <a:pt x="2" y="280"/>
                  </a:cubicBezTo>
                  <a:cubicBezTo>
                    <a:pt x="2" y="281"/>
                    <a:pt x="3" y="282"/>
                    <a:pt x="3" y="283"/>
                  </a:cubicBezTo>
                  <a:cubicBezTo>
                    <a:pt x="6" y="284"/>
                    <a:pt x="6" y="284"/>
                    <a:pt x="6" y="284"/>
                  </a:cubicBezTo>
                  <a:cubicBezTo>
                    <a:pt x="3" y="299"/>
                    <a:pt x="3" y="299"/>
                    <a:pt x="3" y="299"/>
                  </a:cubicBezTo>
                  <a:cubicBezTo>
                    <a:pt x="3" y="300"/>
                    <a:pt x="4" y="302"/>
                    <a:pt x="5" y="303"/>
                  </a:cubicBezTo>
                  <a:cubicBezTo>
                    <a:pt x="8" y="304"/>
                    <a:pt x="8" y="304"/>
                    <a:pt x="8" y="304"/>
                  </a:cubicBezTo>
                  <a:cubicBezTo>
                    <a:pt x="10" y="301"/>
                    <a:pt x="10" y="301"/>
                    <a:pt x="10" y="301"/>
                  </a:cubicBezTo>
                  <a:cubicBezTo>
                    <a:pt x="7" y="299"/>
                    <a:pt x="7" y="299"/>
                    <a:pt x="7" y="299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0" y="308"/>
                    <a:pt x="0" y="310"/>
                    <a:pt x="0" y="311"/>
                  </a:cubicBezTo>
                  <a:cubicBezTo>
                    <a:pt x="0" y="312"/>
                    <a:pt x="1" y="313"/>
                    <a:pt x="2" y="313"/>
                  </a:cubicBezTo>
                  <a:cubicBezTo>
                    <a:pt x="4" y="315"/>
                    <a:pt x="4" y="315"/>
                    <a:pt x="4" y="315"/>
                  </a:cubicBezTo>
                  <a:cubicBezTo>
                    <a:pt x="6" y="329"/>
                    <a:pt x="6" y="329"/>
                    <a:pt x="6" y="329"/>
                  </a:cubicBezTo>
                  <a:cubicBezTo>
                    <a:pt x="6" y="330"/>
                    <a:pt x="6" y="332"/>
                    <a:pt x="7" y="332"/>
                  </a:cubicBezTo>
                  <a:cubicBezTo>
                    <a:pt x="9" y="333"/>
                    <a:pt x="9" y="333"/>
                    <a:pt x="9" y="333"/>
                  </a:cubicBezTo>
                  <a:cubicBezTo>
                    <a:pt x="5" y="339"/>
                    <a:pt x="5" y="339"/>
                    <a:pt x="5" y="339"/>
                  </a:cubicBezTo>
                  <a:cubicBezTo>
                    <a:pt x="4" y="341"/>
                    <a:pt x="5" y="343"/>
                    <a:pt x="7" y="344"/>
                  </a:cubicBezTo>
                  <a:cubicBezTo>
                    <a:pt x="9" y="346"/>
                    <a:pt x="9" y="346"/>
                    <a:pt x="9" y="346"/>
                  </a:cubicBezTo>
                  <a:cubicBezTo>
                    <a:pt x="11" y="343"/>
                    <a:pt x="11" y="343"/>
                    <a:pt x="11" y="343"/>
                  </a:cubicBezTo>
                  <a:cubicBezTo>
                    <a:pt x="7" y="343"/>
                    <a:pt x="7" y="343"/>
                    <a:pt x="7" y="343"/>
                  </a:cubicBezTo>
                  <a:cubicBezTo>
                    <a:pt x="7" y="343"/>
                    <a:pt x="8" y="346"/>
                    <a:pt x="8" y="350"/>
                  </a:cubicBezTo>
                  <a:cubicBezTo>
                    <a:pt x="9" y="352"/>
                    <a:pt x="9" y="353"/>
                    <a:pt x="9" y="355"/>
                  </a:cubicBezTo>
                  <a:cubicBezTo>
                    <a:pt x="9" y="356"/>
                    <a:pt x="9" y="356"/>
                    <a:pt x="9" y="357"/>
                  </a:cubicBezTo>
                  <a:cubicBezTo>
                    <a:pt x="9" y="357"/>
                    <a:pt x="9" y="357"/>
                    <a:pt x="9" y="357"/>
                  </a:cubicBezTo>
                  <a:cubicBezTo>
                    <a:pt x="9" y="357"/>
                    <a:pt x="9" y="357"/>
                    <a:pt x="9" y="357"/>
                  </a:cubicBezTo>
                  <a:cubicBezTo>
                    <a:pt x="9" y="357"/>
                    <a:pt x="9" y="357"/>
                    <a:pt x="9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9" y="357"/>
                    <a:pt x="9" y="357"/>
                    <a:pt x="9" y="357"/>
                  </a:cubicBezTo>
                  <a:cubicBezTo>
                    <a:pt x="9" y="357"/>
                    <a:pt x="9" y="357"/>
                    <a:pt x="9" y="357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9" y="357"/>
                    <a:pt x="9" y="357"/>
                    <a:pt x="9" y="357"/>
                  </a:cubicBezTo>
                  <a:cubicBezTo>
                    <a:pt x="13" y="358"/>
                    <a:pt x="13" y="358"/>
                    <a:pt x="13" y="358"/>
                  </a:cubicBezTo>
                  <a:cubicBezTo>
                    <a:pt x="9" y="357"/>
                    <a:pt x="9" y="357"/>
                    <a:pt x="9" y="357"/>
                  </a:cubicBezTo>
                  <a:cubicBezTo>
                    <a:pt x="9" y="357"/>
                    <a:pt x="9" y="357"/>
                    <a:pt x="9" y="357"/>
                  </a:cubicBezTo>
                  <a:cubicBezTo>
                    <a:pt x="13" y="358"/>
                    <a:pt x="13" y="358"/>
                    <a:pt x="13" y="358"/>
                  </a:cubicBezTo>
                  <a:cubicBezTo>
                    <a:pt x="9" y="357"/>
                    <a:pt x="9" y="357"/>
                    <a:pt x="9" y="357"/>
                  </a:cubicBezTo>
                  <a:cubicBezTo>
                    <a:pt x="13" y="358"/>
                    <a:pt x="13" y="358"/>
                    <a:pt x="13" y="358"/>
                  </a:cubicBezTo>
                  <a:cubicBezTo>
                    <a:pt x="10" y="356"/>
                    <a:pt x="10" y="356"/>
                    <a:pt x="10" y="356"/>
                  </a:cubicBezTo>
                  <a:cubicBezTo>
                    <a:pt x="10" y="356"/>
                    <a:pt x="10" y="356"/>
                    <a:pt x="9" y="357"/>
                  </a:cubicBezTo>
                  <a:cubicBezTo>
                    <a:pt x="13" y="358"/>
                    <a:pt x="13" y="358"/>
                    <a:pt x="13" y="358"/>
                  </a:cubicBezTo>
                  <a:cubicBezTo>
                    <a:pt x="10" y="356"/>
                    <a:pt x="10" y="356"/>
                    <a:pt x="10" y="356"/>
                  </a:cubicBezTo>
                  <a:cubicBezTo>
                    <a:pt x="9" y="357"/>
                    <a:pt x="9" y="360"/>
                    <a:pt x="11" y="361"/>
                  </a:cubicBezTo>
                  <a:cubicBezTo>
                    <a:pt x="12" y="362"/>
                    <a:pt x="12" y="362"/>
                    <a:pt x="12" y="362"/>
                  </a:cubicBezTo>
                  <a:cubicBezTo>
                    <a:pt x="14" y="358"/>
                    <a:pt x="14" y="358"/>
                    <a:pt x="14" y="358"/>
                  </a:cubicBezTo>
                  <a:cubicBezTo>
                    <a:pt x="10" y="359"/>
                    <a:pt x="10" y="359"/>
                    <a:pt x="10" y="359"/>
                  </a:cubicBezTo>
                  <a:cubicBezTo>
                    <a:pt x="15" y="380"/>
                    <a:pt x="15" y="380"/>
                    <a:pt x="15" y="380"/>
                  </a:cubicBezTo>
                  <a:cubicBezTo>
                    <a:pt x="15" y="381"/>
                    <a:pt x="16" y="382"/>
                    <a:pt x="17" y="382"/>
                  </a:cubicBezTo>
                  <a:cubicBezTo>
                    <a:pt x="18" y="383"/>
                    <a:pt x="18" y="383"/>
                    <a:pt x="18" y="383"/>
                  </a:cubicBezTo>
                  <a:cubicBezTo>
                    <a:pt x="24" y="406"/>
                    <a:pt x="24" y="406"/>
                    <a:pt x="24" y="406"/>
                  </a:cubicBezTo>
                  <a:cubicBezTo>
                    <a:pt x="24" y="407"/>
                    <a:pt x="25" y="408"/>
                    <a:pt x="26" y="408"/>
                  </a:cubicBezTo>
                  <a:cubicBezTo>
                    <a:pt x="27" y="409"/>
                    <a:pt x="27" y="409"/>
                    <a:pt x="27" y="409"/>
                  </a:cubicBezTo>
                  <a:cubicBezTo>
                    <a:pt x="31" y="428"/>
                    <a:pt x="31" y="428"/>
                    <a:pt x="31" y="428"/>
                  </a:cubicBezTo>
                  <a:cubicBezTo>
                    <a:pt x="31" y="429"/>
                    <a:pt x="32" y="430"/>
                    <a:pt x="33" y="430"/>
                  </a:cubicBezTo>
                  <a:cubicBezTo>
                    <a:pt x="38" y="434"/>
                    <a:pt x="38" y="434"/>
                    <a:pt x="38" y="434"/>
                  </a:cubicBezTo>
                  <a:cubicBezTo>
                    <a:pt x="41" y="431"/>
                    <a:pt x="41" y="431"/>
                    <a:pt x="41" y="431"/>
                  </a:cubicBezTo>
                  <a:cubicBezTo>
                    <a:pt x="37" y="428"/>
                    <a:pt x="37" y="428"/>
                    <a:pt x="37" y="428"/>
                  </a:cubicBezTo>
                  <a:cubicBezTo>
                    <a:pt x="37" y="429"/>
                    <a:pt x="37" y="430"/>
                    <a:pt x="37" y="430"/>
                  </a:cubicBezTo>
                  <a:cubicBezTo>
                    <a:pt x="37" y="431"/>
                    <a:pt x="37" y="431"/>
                    <a:pt x="37" y="431"/>
                  </a:cubicBezTo>
                  <a:cubicBezTo>
                    <a:pt x="37" y="431"/>
                    <a:pt x="37" y="431"/>
                    <a:pt x="37" y="432"/>
                  </a:cubicBezTo>
                  <a:cubicBezTo>
                    <a:pt x="37" y="433"/>
                    <a:pt x="37" y="434"/>
                    <a:pt x="37" y="436"/>
                  </a:cubicBezTo>
                  <a:cubicBezTo>
                    <a:pt x="39" y="442"/>
                    <a:pt x="40" y="450"/>
                    <a:pt x="40" y="450"/>
                  </a:cubicBezTo>
                  <a:cubicBezTo>
                    <a:pt x="41" y="451"/>
                    <a:pt x="41" y="452"/>
                    <a:pt x="42" y="453"/>
                  </a:cubicBezTo>
                  <a:cubicBezTo>
                    <a:pt x="42" y="453"/>
                    <a:pt x="42" y="453"/>
                    <a:pt x="42" y="453"/>
                  </a:cubicBezTo>
                  <a:cubicBezTo>
                    <a:pt x="44" y="450"/>
                    <a:pt x="44" y="450"/>
                    <a:pt x="44" y="450"/>
                  </a:cubicBezTo>
                  <a:cubicBezTo>
                    <a:pt x="40" y="450"/>
                    <a:pt x="40" y="450"/>
                    <a:pt x="40" y="450"/>
                  </a:cubicBezTo>
                  <a:cubicBezTo>
                    <a:pt x="44" y="469"/>
                    <a:pt x="44" y="469"/>
                    <a:pt x="44" y="469"/>
                  </a:cubicBezTo>
                  <a:cubicBezTo>
                    <a:pt x="44" y="470"/>
                    <a:pt x="45" y="471"/>
                    <a:pt x="46" y="471"/>
                  </a:cubicBezTo>
                  <a:cubicBezTo>
                    <a:pt x="48" y="472"/>
                    <a:pt x="48" y="472"/>
                    <a:pt x="48" y="472"/>
                  </a:cubicBezTo>
                  <a:cubicBezTo>
                    <a:pt x="49" y="485"/>
                    <a:pt x="49" y="485"/>
                    <a:pt x="49" y="485"/>
                  </a:cubicBezTo>
                  <a:cubicBezTo>
                    <a:pt x="49" y="486"/>
                    <a:pt x="50" y="487"/>
                    <a:pt x="51" y="487"/>
                  </a:cubicBezTo>
                  <a:cubicBezTo>
                    <a:pt x="54" y="489"/>
                    <a:pt x="54" y="489"/>
                    <a:pt x="54" y="489"/>
                  </a:cubicBezTo>
                  <a:cubicBezTo>
                    <a:pt x="56" y="490"/>
                    <a:pt x="58" y="490"/>
                    <a:pt x="60" y="488"/>
                  </a:cubicBezTo>
                  <a:cubicBezTo>
                    <a:pt x="61" y="486"/>
                    <a:pt x="60" y="484"/>
                    <a:pt x="58" y="483"/>
                  </a:cubicBezTo>
                  <a:close/>
                </a:path>
              </a:pathLst>
            </a:custGeom>
            <a:solidFill>
              <a:srgbClr val="70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" name="Freeform 23"/>
            <p:cNvSpPr/>
            <p:nvPr/>
          </p:nvSpPr>
          <p:spPr bwMode="auto">
            <a:xfrm>
              <a:off x="5501559" y="2806661"/>
              <a:ext cx="374660" cy="79153"/>
            </a:xfrm>
            <a:custGeom>
              <a:avLst/>
              <a:gdLst>
                <a:gd name="T0" fmla="*/ 4 w 279"/>
                <a:gd name="T1" fmla="*/ 56 h 59"/>
                <a:gd name="T2" fmla="*/ 30 w 279"/>
                <a:gd name="T3" fmla="*/ 44 h 59"/>
                <a:gd name="T4" fmla="*/ 51 w 279"/>
                <a:gd name="T5" fmla="*/ 51 h 59"/>
                <a:gd name="T6" fmla="*/ 55 w 279"/>
                <a:gd name="T7" fmla="*/ 51 h 59"/>
                <a:gd name="T8" fmla="*/ 48 w 279"/>
                <a:gd name="T9" fmla="*/ 39 h 59"/>
                <a:gd name="T10" fmla="*/ 48 w 279"/>
                <a:gd name="T11" fmla="*/ 46 h 59"/>
                <a:gd name="T12" fmla="*/ 46 w 279"/>
                <a:gd name="T13" fmla="*/ 43 h 59"/>
                <a:gd name="T14" fmla="*/ 47 w 279"/>
                <a:gd name="T15" fmla="*/ 47 h 59"/>
                <a:gd name="T16" fmla="*/ 46 w 279"/>
                <a:gd name="T17" fmla="*/ 44 h 59"/>
                <a:gd name="T18" fmla="*/ 62 w 279"/>
                <a:gd name="T19" fmla="*/ 47 h 59"/>
                <a:gd name="T20" fmla="*/ 68 w 279"/>
                <a:gd name="T21" fmla="*/ 37 h 59"/>
                <a:gd name="T22" fmla="*/ 93 w 279"/>
                <a:gd name="T23" fmla="*/ 35 h 59"/>
                <a:gd name="T24" fmla="*/ 88 w 279"/>
                <a:gd name="T25" fmla="*/ 37 h 59"/>
                <a:gd name="T26" fmla="*/ 109 w 279"/>
                <a:gd name="T27" fmla="*/ 27 h 59"/>
                <a:gd name="T28" fmla="*/ 133 w 279"/>
                <a:gd name="T29" fmla="*/ 28 h 59"/>
                <a:gd name="T30" fmla="*/ 128 w 279"/>
                <a:gd name="T31" fmla="*/ 30 h 59"/>
                <a:gd name="T32" fmla="*/ 150 w 279"/>
                <a:gd name="T33" fmla="*/ 15 h 59"/>
                <a:gd name="T34" fmla="*/ 182 w 279"/>
                <a:gd name="T35" fmla="*/ 19 h 59"/>
                <a:gd name="T36" fmla="*/ 171 w 279"/>
                <a:gd name="T37" fmla="*/ 18 h 59"/>
                <a:gd name="T38" fmla="*/ 200 w 279"/>
                <a:gd name="T39" fmla="*/ 16 h 59"/>
                <a:gd name="T40" fmla="*/ 202 w 279"/>
                <a:gd name="T41" fmla="*/ 8 h 59"/>
                <a:gd name="T42" fmla="*/ 217 w 279"/>
                <a:gd name="T43" fmla="*/ 13 h 59"/>
                <a:gd name="T44" fmla="*/ 215 w 279"/>
                <a:gd name="T45" fmla="*/ 9 h 59"/>
                <a:gd name="T46" fmla="*/ 246 w 279"/>
                <a:gd name="T47" fmla="*/ 4 h 59"/>
                <a:gd name="T48" fmla="*/ 254 w 279"/>
                <a:gd name="T49" fmla="*/ 10 h 59"/>
                <a:gd name="T50" fmla="*/ 276 w 279"/>
                <a:gd name="T51" fmla="*/ 12 h 59"/>
                <a:gd name="T52" fmla="*/ 277 w 279"/>
                <a:gd name="T53" fmla="*/ 4 h 59"/>
                <a:gd name="T54" fmla="*/ 273 w 279"/>
                <a:gd name="T55" fmla="*/ 11 h 59"/>
                <a:gd name="T56" fmla="*/ 273 w 279"/>
                <a:gd name="T57" fmla="*/ 4 h 59"/>
                <a:gd name="T58" fmla="*/ 275 w 279"/>
                <a:gd name="T59" fmla="*/ 8 h 59"/>
                <a:gd name="T60" fmla="*/ 274 w 279"/>
                <a:gd name="T61" fmla="*/ 4 h 59"/>
                <a:gd name="T62" fmla="*/ 274 w 279"/>
                <a:gd name="T63" fmla="*/ 6 h 59"/>
                <a:gd name="T64" fmla="*/ 249 w 279"/>
                <a:gd name="T65" fmla="*/ 1 h 59"/>
                <a:gd name="T66" fmla="*/ 242 w 279"/>
                <a:gd name="T67" fmla="*/ 11 h 59"/>
                <a:gd name="T68" fmla="*/ 211 w 279"/>
                <a:gd name="T69" fmla="*/ 8 h 59"/>
                <a:gd name="T70" fmla="*/ 216 w 279"/>
                <a:gd name="T71" fmla="*/ 5 h 59"/>
                <a:gd name="T72" fmla="*/ 197 w 279"/>
                <a:gd name="T73" fmla="*/ 15 h 59"/>
                <a:gd name="T74" fmla="*/ 198 w 279"/>
                <a:gd name="T75" fmla="*/ 8 h 59"/>
                <a:gd name="T76" fmla="*/ 199 w 279"/>
                <a:gd name="T77" fmla="*/ 11 h 59"/>
                <a:gd name="T78" fmla="*/ 198 w 279"/>
                <a:gd name="T79" fmla="*/ 8 h 59"/>
                <a:gd name="T80" fmla="*/ 198 w 279"/>
                <a:gd name="T81" fmla="*/ 8 h 59"/>
                <a:gd name="T82" fmla="*/ 171 w 279"/>
                <a:gd name="T83" fmla="*/ 10 h 59"/>
                <a:gd name="T84" fmla="*/ 178 w 279"/>
                <a:gd name="T85" fmla="*/ 18 h 59"/>
                <a:gd name="T86" fmla="*/ 145 w 279"/>
                <a:gd name="T87" fmla="*/ 22 h 59"/>
                <a:gd name="T88" fmla="*/ 126 w 279"/>
                <a:gd name="T89" fmla="*/ 22 h 59"/>
                <a:gd name="T90" fmla="*/ 129 w 279"/>
                <a:gd name="T91" fmla="*/ 27 h 59"/>
                <a:gd name="T92" fmla="*/ 105 w 279"/>
                <a:gd name="T93" fmla="*/ 33 h 59"/>
                <a:gd name="T94" fmla="*/ 87 w 279"/>
                <a:gd name="T95" fmla="*/ 29 h 59"/>
                <a:gd name="T96" fmla="*/ 89 w 279"/>
                <a:gd name="T97" fmla="*/ 35 h 59"/>
                <a:gd name="T98" fmla="*/ 64 w 279"/>
                <a:gd name="T99" fmla="*/ 44 h 59"/>
                <a:gd name="T100" fmla="*/ 48 w 279"/>
                <a:gd name="T101" fmla="*/ 39 h 59"/>
                <a:gd name="T102" fmla="*/ 43 w 279"/>
                <a:gd name="T103" fmla="*/ 39 h 59"/>
                <a:gd name="T104" fmla="*/ 53 w 279"/>
                <a:gd name="T105" fmla="*/ 47 h 59"/>
                <a:gd name="T106" fmla="*/ 49 w 279"/>
                <a:gd name="T107" fmla="*/ 45 h 59"/>
                <a:gd name="T108" fmla="*/ 51 w 279"/>
                <a:gd name="T109" fmla="*/ 43 h 59"/>
                <a:gd name="T110" fmla="*/ 52 w 279"/>
                <a:gd name="T111" fmla="*/ 46 h 59"/>
                <a:gd name="T112" fmla="*/ 52 w 279"/>
                <a:gd name="T113" fmla="*/ 43 h 59"/>
                <a:gd name="T114" fmla="*/ 28 w 279"/>
                <a:gd name="T115" fmla="*/ 43 h 59"/>
                <a:gd name="T116" fmla="*/ 29 w 279"/>
                <a:gd name="T117" fmla="*/ 48 h 59"/>
                <a:gd name="T118" fmla="*/ 2 w 279"/>
                <a:gd name="T119" fmla="*/ 5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9" h="59">
                  <a:moveTo>
                    <a:pt x="10" y="51"/>
                  </a:moveTo>
                  <a:cubicBezTo>
                    <a:pt x="6" y="48"/>
                    <a:pt x="6" y="48"/>
                    <a:pt x="6" y="48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2" y="52"/>
                    <a:pt x="33" y="51"/>
                    <a:pt x="33" y="49"/>
                  </a:cubicBezTo>
                  <a:cubicBezTo>
                    <a:pt x="34" y="47"/>
                    <a:pt x="33" y="46"/>
                    <a:pt x="31" y="45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40" y="51"/>
                    <a:pt x="48" y="51"/>
                  </a:cubicBezTo>
                  <a:cubicBezTo>
                    <a:pt x="49" y="51"/>
                    <a:pt x="50" y="51"/>
                    <a:pt x="51" y="51"/>
                  </a:cubicBezTo>
                  <a:cubicBezTo>
                    <a:pt x="52" y="51"/>
                    <a:pt x="52" y="51"/>
                    <a:pt x="53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55" y="50"/>
                    <a:pt x="56" y="50"/>
                    <a:pt x="56" y="49"/>
                  </a:cubicBezTo>
                  <a:cubicBezTo>
                    <a:pt x="57" y="49"/>
                    <a:pt x="57" y="47"/>
                    <a:pt x="57" y="46"/>
                  </a:cubicBezTo>
                  <a:cubicBezTo>
                    <a:pt x="56" y="45"/>
                    <a:pt x="56" y="44"/>
                    <a:pt x="55" y="44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48" y="46"/>
                    <a:pt x="48" y="46"/>
                    <a:pt x="49" y="45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7" y="47"/>
                    <a:pt x="47" y="47"/>
                    <a:pt x="48" y="46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46" y="47"/>
                    <a:pt x="46" y="47"/>
                    <a:pt x="46" y="47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46" y="47"/>
                    <a:pt x="46" y="47"/>
                    <a:pt x="46" y="47"/>
                  </a:cubicBezTo>
                  <a:cubicBezTo>
                    <a:pt x="46" y="47"/>
                    <a:pt x="46" y="47"/>
                    <a:pt x="46" y="47"/>
                  </a:cubicBezTo>
                  <a:cubicBezTo>
                    <a:pt x="46" y="47"/>
                    <a:pt x="47" y="47"/>
                    <a:pt x="48" y="47"/>
                  </a:cubicBezTo>
                  <a:cubicBezTo>
                    <a:pt x="51" y="47"/>
                    <a:pt x="57" y="47"/>
                    <a:pt x="62" y="47"/>
                  </a:cubicBezTo>
                  <a:cubicBezTo>
                    <a:pt x="66" y="47"/>
                    <a:pt x="70" y="47"/>
                    <a:pt x="70" y="47"/>
                  </a:cubicBezTo>
                  <a:cubicBezTo>
                    <a:pt x="72" y="48"/>
                    <a:pt x="74" y="46"/>
                    <a:pt x="74" y="45"/>
                  </a:cubicBezTo>
                  <a:cubicBezTo>
                    <a:pt x="75" y="43"/>
                    <a:pt x="74" y="41"/>
                    <a:pt x="72" y="40"/>
                  </a:cubicBezTo>
                  <a:cubicBezTo>
                    <a:pt x="68" y="37"/>
                    <a:pt x="68" y="37"/>
                    <a:pt x="68" y="37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7" y="45"/>
                    <a:pt x="67" y="45"/>
                    <a:pt x="67" y="45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92" y="38"/>
                    <a:pt x="93" y="37"/>
                    <a:pt x="93" y="35"/>
                  </a:cubicBezTo>
                  <a:cubicBezTo>
                    <a:pt x="93" y="34"/>
                    <a:pt x="92" y="32"/>
                    <a:pt x="91" y="31"/>
                  </a:cubicBezTo>
                  <a:cubicBezTo>
                    <a:pt x="89" y="30"/>
                    <a:pt x="89" y="30"/>
                    <a:pt x="89" y="30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7"/>
                    <a:pt x="88" y="37"/>
                    <a:pt x="88" y="37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1" y="35"/>
                    <a:pt x="112" y="34"/>
                    <a:pt x="113" y="32"/>
                  </a:cubicBezTo>
                  <a:cubicBezTo>
                    <a:pt x="113" y="30"/>
                    <a:pt x="112" y="29"/>
                    <a:pt x="111" y="28"/>
                  </a:cubicBezTo>
                  <a:cubicBezTo>
                    <a:pt x="109" y="27"/>
                    <a:pt x="109" y="27"/>
                    <a:pt x="109" y="27"/>
                  </a:cubicBezTo>
                  <a:cubicBezTo>
                    <a:pt x="107" y="30"/>
                    <a:pt x="107" y="30"/>
                    <a:pt x="107" y="30"/>
                  </a:cubicBezTo>
                  <a:cubicBezTo>
                    <a:pt x="108" y="34"/>
                    <a:pt x="108" y="34"/>
                    <a:pt x="108" y="34"/>
                  </a:cubicBezTo>
                  <a:cubicBezTo>
                    <a:pt x="130" y="31"/>
                    <a:pt x="130" y="31"/>
                    <a:pt x="130" y="31"/>
                  </a:cubicBezTo>
                  <a:cubicBezTo>
                    <a:pt x="131" y="31"/>
                    <a:pt x="133" y="30"/>
                    <a:pt x="133" y="28"/>
                  </a:cubicBezTo>
                  <a:cubicBezTo>
                    <a:pt x="133" y="27"/>
                    <a:pt x="133" y="25"/>
                    <a:pt x="131" y="24"/>
                  </a:cubicBezTo>
                  <a:cubicBezTo>
                    <a:pt x="129" y="22"/>
                    <a:pt x="129" y="22"/>
                    <a:pt x="129" y="22"/>
                  </a:cubicBezTo>
                  <a:cubicBezTo>
                    <a:pt x="127" y="26"/>
                    <a:pt x="127" y="26"/>
                    <a:pt x="127" y="26"/>
                  </a:cubicBezTo>
                  <a:cubicBezTo>
                    <a:pt x="128" y="30"/>
                    <a:pt x="128" y="30"/>
                    <a:pt x="128" y="30"/>
                  </a:cubicBezTo>
                  <a:cubicBezTo>
                    <a:pt x="152" y="25"/>
                    <a:pt x="152" y="25"/>
                    <a:pt x="152" y="25"/>
                  </a:cubicBezTo>
                  <a:cubicBezTo>
                    <a:pt x="153" y="24"/>
                    <a:pt x="155" y="23"/>
                    <a:pt x="155" y="21"/>
                  </a:cubicBezTo>
                  <a:cubicBezTo>
                    <a:pt x="155" y="20"/>
                    <a:pt x="155" y="18"/>
                    <a:pt x="153" y="17"/>
                  </a:cubicBezTo>
                  <a:cubicBezTo>
                    <a:pt x="150" y="15"/>
                    <a:pt x="150" y="15"/>
                    <a:pt x="150" y="15"/>
                  </a:cubicBezTo>
                  <a:cubicBezTo>
                    <a:pt x="147" y="18"/>
                    <a:pt x="147" y="18"/>
                    <a:pt x="147" y="18"/>
                  </a:cubicBezTo>
                  <a:cubicBezTo>
                    <a:pt x="147" y="22"/>
                    <a:pt x="147" y="22"/>
                    <a:pt x="147" y="22"/>
                  </a:cubicBezTo>
                  <a:cubicBezTo>
                    <a:pt x="178" y="22"/>
                    <a:pt x="178" y="22"/>
                    <a:pt x="178" y="22"/>
                  </a:cubicBezTo>
                  <a:cubicBezTo>
                    <a:pt x="180" y="22"/>
                    <a:pt x="182" y="21"/>
                    <a:pt x="182" y="19"/>
                  </a:cubicBezTo>
                  <a:cubicBezTo>
                    <a:pt x="183" y="18"/>
                    <a:pt x="182" y="16"/>
                    <a:pt x="180" y="15"/>
                  </a:cubicBezTo>
                  <a:cubicBezTo>
                    <a:pt x="173" y="11"/>
                    <a:pt x="173" y="11"/>
                    <a:pt x="173" y="11"/>
                  </a:cubicBezTo>
                  <a:cubicBezTo>
                    <a:pt x="171" y="14"/>
                    <a:pt x="171" y="14"/>
                    <a:pt x="171" y="14"/>
                  </a:cubicBezTo>
                  <a:cubicBezTo>
                    <a:pt x="171" y="18"/>
                    <a:pt x="171" y="18"/>
                    <a:pt x="171" y="18"/>
                  </a:cubicBezTo>
                  <a:cubicBezTo>
                    <a:pt x="171" y="18"/>
                    <a:pt x="178" y="18"/>
                    <a:pt x="186" y="17"/>
                  </a:cubicBezTo>
                  <a:cubicBezTo>
                    <a:pt x="189" y="17"/>
                    <a:pt x="193" y="17"/>
                    <a:pt x="195" y="16"/>
                  </a:cubicBezTo>
                  <a:cubicBezTo>
                    <a:pt x="197" y="16"/>
                    <a:pt x="198" y="16"/>
                    <a:pt x="199" y="16"/>
                  </a:cubicBezTo>
                  <a:cubicBezTo>
                    <a:pt x="199" y="16"/>
                    <a:pt x="200" y="16"/>
                    <a:pt x="200" y="16"/>
                  </a:cubicBezTo>
                  <a:cubicBezTo>
                    <a:pt x="201" y="16"/>
                    <a:pt x="201" y="16"/>
                    <a:pt x="201" y="16"/>
                  </a:cubicBezTo>
                  <a:cubicBezTo>
                    <a:pt x="201" y="15"/>
                    <a:pt x="201" y="15"/>
                    <a:pt x="201" y="15"/>
                  </a:cubicBezTo>
                  <a:cubicBezTo>
                    <a:pt x="202" y="15"/>
                    <a:pt x="202" y="15"/>
                    <a:pt x="203" y="14"/>
                  </a:cubicBezTo>
                  <a:cubicBezTo>
                    <a:pt x="204" y="12"/>
                    <a:pt x="204" y="9"/>
                    <a:pt x="202" y="8"/>
                  </a:cubicBezTo>
                  <a:cubicBezTo>
                    <a:pt x="199" y="7"/>
                    <a:pt x="199" y="7"/>
                    <a:pt x="199" y="7"/>
                  </a:cubicBezTo>
                  <a:cubicBezTo>
                    <a:pt x="197" y="10"/>
                    <a:pt x="197" y="10"/>
                    <a:pt x="197" y="10"/>
                  </a:cubicBezTo>
                  <a:cubicBezTo>
                    <a:pt x="198" y="14"/>
                    <a:pt x="198" y="14"/>
                    <a:pt x="198" y="14"/>
                  </a:cubicBezTo>
                  <a:cubicBezTo>
                    <a:pt x="217" y="13"/>
                    <a:pt x="217" y="13"/>
                    <a:pt x="217" y="13"/>
                  </a:cubicBezTo>
                  <a:cubicBezTo>
                    <a:pt x="218" y="13"/>
                    <a:pt x="220" y="12"/>
                    <a:pt x="220" y="10"/>
                  </a:cubicBezTo>
                  <a:cubicBezTo>
                    <a:pt x="221" y="9"/>
                    <a:pt x="220" y="7"/>
                    <a:pt x="219" y="6"/>
                  </a:cubicBezTo>
                  <a:cubicBezTo>
                    <a:pt x="217" y="5"/>
                    <a:pt x="217" y="5"/>
                    <a:pt x="217" y="5"/>
                  </a:cubicBezTo>
                  <a:cubicBezTo>
                    <a:pt x="215" y="9"/>
                    <a:pt x="215" y="9"/>
                    <a:pt x="215" y="9"/>
                  </a:cubicBezTo>
                  <a:cubicBezTo>
                    <a:pt x="215" y="13"/>
                    <a:pt x="215" y="13"/>
                    <a:pt x="215" y="13"/>
                  </a:cubicBezTo>
                  <a:cubicBezTo>
                    <a:pt x="244" y="12"/>
                    <a:pt x="244" y="12"/>
                    <a:pt x="244" y="12"/>
                  </a:cubicBezTo>
                  <a:cubicBezTo>
                    <a:pt x="246" y="11"/>
                    <a:pt x="248" y="10"/>
                    <a:pt x="248" y="9"/>
                  </a:cubicBezTo>
                  <a:cubicBezTo>
                    <a:pt x="249" y="7"/>
                    <a:pt x="248" y="5"/>
                    <a:pt x="246" y="4"/>
                  </a:cubicBezTo>
                  <a:cubicBezTo>
                    <a:pt x="241" y="1"/>
                    <a:pt x="241" y="1"/>
                    <a:pt x="241" y="1"/>
                  </a:cubicBezTo>
                  <a:cubicBezTo>
                    <a:pt x="239" y="4"/>
                    <a:pt x="239" y="4"/>
                    <a:pt x="239" y="4"/>
                  </a:cubicBezTo>
                  <a:cubicBezTo>
                    <a:pt x="238" y="8"/>
                    <a:pt x="238" y="8"/>
                    <a:pt x="238" y="8"/>
                  </a:cubicBezTo>
                  <a:cubicBezTo>
                    <a:pt x="238" y="8"/>
                    <a:pt x="245" y="9"/>
                    <a:pt x="254" y="10"/>
                  </a:cubicBezTo>
                  <a:cubicBezTo>
                    <a:pt x="258" y="10"/>
                    <a:pt x="262" y="11"/>
                    <a:pt x="266" y="11"/>
                  </a:cubicBezTo>
                  <a:cubicBezTo>
                    <a:pt x="269" y="12"/>
                    <a:pt x="272" y="12"/>
                    <a:pt x="274" y="12"/>
                  </a:cubicBezTo>
                  <a:cubicBezTo>
                    <a:pt x="274" y="12"/>
                    <a:pt x="275" y="12"/>
                    <a:pt x="275" y="12"/>
                  </a:cubicBezTo>
                  <a:cubicBezTo>
                    <a:pt x="275" y="12"/>
                    <a:pt x="276" y="12"/>
                    <a:pt x="276" y="12"/>
                  </a:cubicBezTo>
                  <a:cubicBezTo>
                    <a:pt x="276" y="12"/>
                    <a:pt x="277" y="12"/>
                    <a:pt x="277" y="11"/>
                  </a:cubicBezTo>
                  <a:cubicBezTo>
                    <a:pt x="277" y="11"/>
                    <a:pt x="278" y="11"/>
                    <a:pt x="278" y="10"/>
                  </a:cubicBezTo>
                  <a:cubicBezTo>
                    <a:pt x="279" y="9"/>
                    <a:pt x="279" y="8"/>
                    <a:pt x="279" y="7"/>
                  </a:cubicBezTo>
                  <a:cubicBezTo>
                    <a:pt x="279" y="6"/>
                    <a:pt x="278" y="5"/>
                    <a:pt x="277" y="4"/>
                  </a:cubicBezTo>
                  <a:cubicBezTo>
                    <a:pt x="272" y="1"/>
                    <a:pt x="272" y="1"/>
                    <a:pt x="272" y="1"/>
                  </a:cubicBezTo>
                  <a:cubicBezTo>
                    <a:pt x="270" y="0"/>
                    <a:pt x="268" y="1"/>
                    <a:pt x="267" y="3"/>
                  </a:cubicBezTo>
                  <a:cubicBezTo>
                    <a:pt x="265" y="5"/>
                    <a:pt x="266" y="7"/>
                    <a:pt x="268" y="8"/>
                  </a:cubicBezTo>
                  <a:cubicBezTo>
                    <a:pt x="273" y="11"/>
                    <a:pt x="273" y="11"/>
                    <a:pt x="273" y="11"/>
                  </a:cubicBezTo>
                  <a:cubicBezTo>
                    <a:pt x="275" y="8"/>
                    <a:pt x="275" y="8"/>
                    <a:pt x="275" y="8"/>
                  </a:cubicBezTo>
                  <a:cubicBezTo>
                    <a:pt x="271" y="6"/>
                    <a:pt x="271" y="6"/>
                    <a:pt x="271" y="6"/>
                  </a:cubicBezTo>
                  <a:cubicBezTo>
                    <a:pt x="275" y="8"/>
                    <a:pt x="275" y="8"/>
                    <a:pt x="275" y="8"/>
                  </a:cubicBezTo>
                  <a:cubicBezTo>
                    <a:pt x="273" y="4"/>
                    <a:pt x="273" y="4"/>
                    <a:pt x="273" y="4"/>
                  </a:cubicBezTo>
                  <a:cubicBezTo>
                    <a:pt x="272" y="5"/>
                    <a:pt x="272" y="5"/>
                    <a:pt x="271" y="6"/>
                  </a:cubicBezTo>
                  <a:cubicBezTo>
                    <a:pt x="275" y="8"/>
                    <a:pt x="275" y="8"/>
                    <a:pt x="275" y="8"/>
                  </a:cubicBezTo>
                  <a:cubicBezTo>
                    <a:pt x="273" y="4"/>
                    <a:pt x="273" y="4"/>
                    <a:pt x="273" y="4"/>
                  </a:cubicBezTo>
                  <a:cubicBezTo>
                    <a:pt x="275" y="8"/>
                    <a:pt x="275" y="8"/>
                    <a:pt x="275" y="8"/>
                  </a:cubicBezTo>
                  <a:cubicBezTo>
                    <a:pt x="274" y="4"/>
                    <a:pt x="274" y="4"/>
                    <a:pt x="274" y="4"/>
                  </a:cubicBezTo>
                  <a:cubicBezTo>
                    <a:pt x="274" y="4"/>
                    <a:pt x="273" y="4"/>
                    <a:pt x="273" y="4"/>
                  </a:cubicBezTo>
                  <a:cubicBezTo>
                    <a:pt x="275" y="8"/>
                    <a:pt x="275" y="8"/>
                    <a:pt x="275" y="8"/>
                  </a:cubicBezTo>
                  <a:cubicBezTo>
                    <a:pt x="274" y="4"/>
                    <a:pt x="274" y="4"/>
                    <a:pt x="274" y="4"/>
                  </a:cubicBezTo>
                  <a:cubicBezTo>
                    <a:pt x="274" y="6"/>
                    <a:pt x="274" y="6"/>
                    <a:pt x="274" y="6"/>
                  </a:cubicBezTo>
                  <a:cubicBezTo>
                    <a:pt x="274" y="4"/>
                    <a:pt x="274" y="4"/>
                    <a:pt x="274" y="4"/>
                  </a:cubicBezTo>
                  <a:cubicBezTo>
                    <a:pt x="274" y="4"/>
                    <a:pt x="274" y="4"/>
                    <a:pt x="274" y="4"/>
                  </a:cubicBezTo>
                  <a:cubicBezTo>
                    <a:pt x="274" y="6"/>
                    <a:pt x="274" y="6"/>
                    <a:pt x="274" y="6"/>
                  </a:cubicBezTo>
                  <a:cubicBezTo>
                    <a:pt x="274" y="4"/>
                    <a:pt x="274" y="4"/>
                    <a:pt x="274" y="4"/>
                  </a:cubicBezTo>
                  <a:cubicBezTo>
                    <a:pt x="274" y="4"/>
                    <a:pt x="274" y="4"/>
                    <a:pt x="274" y="4"/>
                  </a:cubicBezTo>
                  <a:cubicBezTo>
                    <a:pt x="273" y="4"/>
                    <a:pt x="270" y="4"/>
                    <a:pt x="267" y="3"/>
                  </a:cubicBezTo>
                  <a:cubicBezTo>
                    <a:pt x="261" y="3"/>
                    <a:pt x="254" y="2"/>
                    <a:pt x="249" y="1"/>
                  </a:cubicBezTo>
                  <a:cubicBezTo>
                    <a:pt x="243" y="1"/>
                    <a:pt x="239" y="0"/>
                    <a:pt x="239" y="0"/>
                  </a:cubicBezTo>
                  <a:cubicBezTo>
                    <a:pt x="237" y="0"/>
                    <a:pt x="235" y="1"/>
                    <a:pt x="235" y="3"/>
                  </a:cubicBezTo>
                  <a:cubicBezTo>
                    <a:pt x="234" y="4"/>
                    <a:pt x="235" y="6"/>
                    <a:pt x="236" y="7"/>
                  </a:cubicBezTo>
                  <a:cubicBezTo>
                    <a:pt x="242" y="11"/>
                    <a:pt x="242" y="11"/>
                    <a:pt x="242" y="11"/>
                  </a:cubicBezTo>
                  <a:cubicBezTo>
                    <a:pt x="244" y="8"/>
                    <a:pt x="244" y="8"/>
                    <a:pt x="244" y="8"/>
                  </a:cubicBezTo>
                  <a:cubicBezTo>
                    <a:pt x="244" y="4"/>
                    <a:pt x="244" y="4"/>
                    <a:pt x="244" y="4"/>
                  </a:cubicBezTo>
                  <a:cubicBezTo>
                    <a:pt x="215" y="5"/>
                    <a:pt x="215" y="5"/>
                    <a:pt x="215" y="5"/>
                  </a:cubicBezTo>
                  <a:cubicBezTo>
                    <a:pt x="213" y="5"/>
                    <a:pt x="212" y="6"/>
                    <a:pt x="211" y="8"/>
                  </a:cubicBezTo>
                  <a:cubicBezTo>
                    <a:pt x="211" y="9"/>
                    <a:pt x="212" y="11"/>
                    <a:pt x="213" y="12"/>
                  </a:cubicBezTo>
                  <a:cubicBezTo>
                    <a:pt x="214" y="13"/>
                    <a:pt x="214" y="13"/>
                    <a:pt x="214" y="13"/>
                  </a:cubicBezTo>
                  <a:cubicBezTo>
                    <a:pt x="216" y="9"/>
                    <a:pt x="216" y="9"/>
                    <a:pt x="216" y="9"/>
                  </a:cubicBezTo>
                  <a:cubicBezTo>
                    <a:pt x="216" y="5"/>
                    <a:pt x="216" y="5"/>
                    <a:pt x="216" y="5"/>
                  </a:cubicBezTo>
                  <a:cubicBezTo>
                    <a:pt x="197" y="6"/>
                    <a:pt x="197" y="6"/>
                    <a:pt x="197" y="6"/>
                  </a:cubicBezTo>
                  <a:cubicBezTo>
                    <a:pt x="195" y="6"/>
                    <a:pt x="194" y="8"/>
                    <a:pt x="193" y="9"/>
                  </a:cubicBezTo>
                  <a:cubicBezTo>
                    <a:pt x="193" y="11"/>
                    <a:pt x="194" y="13"/>
                    <a:pt x="195" y="14"/>
                  </a:cubicBezTo>
                  <a:cubicBezTo>
                    <a:pt x="197" y="15"/>
                    <a:pt x="197" y="15"/>
                    <a:pt x="197" y="15"/>
                  </a:cubicBezTo>
                  <a:cubicBezTo>
                    <a:pt x="200" y="12"/>
                    <a:pt x="200" y="12"/>
                    <a:pt x="200" y="12"/>
                  </a:cubicBezTo>
                  <a:cubicBezTo>
                    <a:pt x="196" y="10"/>
                    <a:pt x="196" y="10"/>
                    <a:pt x="196" y="10"/>
                  </a:cubicBezTo>
                  <a:cubicBezTo>
                    <a:pt x="199" y="12"/>
                    <a:pt x="199" y="12"/>
                    <a:pt x="199" y="12"/>
                  </a:cubicBezTo>
                  <a:cubicBezTo>
                    <a:pt x="198" y="8"/>
                    <a:pt x="198" y="8"/>
                    <a:pt x="198" y="8"/>
                  </a:cubicBezTo>
                  <a:cubicBezTo>
                    <a:pt x="197" y="8"/>
                    <a:pt x="197" y="8"/>
                    <a:pt x="196" y="10"/>
                  </a:cubicBezTo>
                  <a:cubicBezTo>
                    <a:pt x="199" y="12"/>
                    <a:pt x="199" y="12"/>
                    <a:pt x="199" y="12"/>
                  </a:cubicBezTo>
                  <a:cubicBezTo>
                    <a:pt x="198" y="8"/>
                    <a:pt x="198" y="8"/>
                    <a:pt x="198" y="8"/>
                  </a:cubicBezTo>
                  <a:cubicBezTo>
                    <a:pt x="199" y="11"/>
                    <a:pt x="199" y="11"/>
                    <a:pt x="199" y="11"/>
                  </a:cubicBezTo>
                  <a:cubicBezTo>
                    <a:pt x="198" y="8"/>
                    <a:pt x="198" y="8"/>
                    <a:pt x="198" y="8"/>
                  </a:cubicBezTo>
                  <a:cubicBezTo>
                    <a:pt x="198" y="8"/>
                    <a:pt x="198" y="8"/>
                    <a:pt x="198" y="8"/>
                  </a:cubicBezTo>
                  <a:cubicBezTo>
                    <a:pt x="199" y="11"/>
                    <a:pt x="199" y="11"/>
                    <a:pt x="199" y="11"/>
                  </a:cubicBezTo>
                  <a:cubicBezTo>
                    <a:pt x="198" y="8"/>
                    <a:pt x="198" y="8"/>
                    <a:pt x="198" y="8"/>
                  </a:cubicBezTo>
                  <a:cubicBezTo>
                    <a:pt x="198" y="8"/>
                    <a:pt x="198" y="8"/>
                    <a:pt x="198" y="8"/>
                  </a:cubicBezTo>
                  <a:cubicBezTo>
                    <a:pt x="198" y="8"/>
                    <a:pt x="198" y="8"/>
                    <a:pt x="198" y="8"/>
                  </a:cubicBezTo>
                  <a:cubicBezTo>
                    <a:pt x="198" y="8"/>
                    <a:pt x="198" y="8"/>
                    <a:pt x="198" y="8"/>
                  </a:cubicBezTo>
                  <a:cubicBezTo>
                    <a:pt x="198" y="8"/>
                    <a:pt x="198" y="8"/>
                    <a:pt x="198" y="8"/>
                  </a:cubicBezTo>
                  <a:cubicBezTo>
                    <a:pt x="198" y="8"/>
                    <a:pt x="198" y="8"/>
                    <a:pt x="198" y="8"/>
                  </a:cubicBezTo>
                  <a:cubicBezTo>
                    <a:pt x="198" y="8"/>
                    <a:pt x="197" y="8"/>
                    <a:pt x="197" y="8"/>
                  </a:cubicBezTo>
                  <a:cubicBezTo>
                    <a:pt x="193" y="8"/>
                    <a:pt x="187" y="9"/>
                    <a:pt x="181" y="9"/>
                  </a:cubicBezTo>
                  <a:cubicBezTo>
                    <a:pt x="176" y="10"/>
                    <a:pt x="171" y="10"/>
                    <a:pt x="171" y="10"/>
                  </a:cubicBezTo>
                  <a:cubicBezTo>
                    <a:pt x="169" y="10"/>
                    <a:pt x="168" y="11"/>
                    <a:pt x="167" y="13"/>
                  </a:cubicBezTo>
                  <a:cubicBezTo>
                    <a:pt x="167" y="15"/>
                    <a:pt x="168" y="16"/>
                    <a:pt x="169" y="17"/>
                  </a:cubicBezTo>
                  <a:cubicBezTo>
                    <a:pt x="176" y="22"/>
                    <a:pt x="176" y="22"/>
                    <a:pt x="176" y="22"/>
                  </a:cubicBezTo>
                  <a:cubicBezTo>
                    <a:pt x="178" y="18"/>
                    <a:pt x="178" y="18"/>
                    <a:pt x="178" y="18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47" y="14"/>
                    <a:pt x="147" y="14"/>
                    <a:pt x="147" y="14"/>
                  </a:cubicBezTo>
                  <a:cubicBezTo>
                    <a:pt x="146" y="14"/>
                    <a:pt x="144" y="16"/>
                    <a:pt x="144" y="17"/>
                  </a:cubicBezTo>
                  <a:cubicBezTo>
                    <a:pt x="143" y="19"/>
                    <a:pt x="144" y="21"/>
                    <a:pt x="145" y="22"/>
                  </a:cubicBezTo>
                  <a:cubicBezTo>
                    <a:pt x="149" y="24"/>
                    <a:pt x="149" y="24"/>
                    <a:pt x="149" y="24"/>
                  </a:cubicBezTo>
                  <a:cubicBezTo>
                    <a:pt x="151" y="21"/>
                    <a:pt x="151" y="21"/>
                    <a:pt x="151" y="21"/>
                  </a:cubicBezTo>
                  <a:cubicBezTo>
                    <a:pt x="150" y="17"/>
                    <a:pt x="150" y="17"/>
                    <a:pt x="150" y="17"/>
                  </a:cubicBezTo>
                  <a:cubicBezTo>
                    <a:pt x="126" y="22"/>
                    <a:pt x="126" y="22"/>
                    <a:pt x="126" y="22"/>
                  </a:cubicBezTo>
                  <a:cubicBezTo>
                    <a:pt x="124" y="22"/>
                    <a:pt x="123" y="24"/>
                    <a:pt x="123" y="25"/>
                  </a:cubicBezTo>
                  <a:cubicBezTo>
                    <a:pt x="123" y="27"/>
                    <a:pt x="123" y="28"/>
                    <a:pt x="125" y="29"/>
                  </a:cubicBezTo>
                  <a:cubicBezTo>
                    <a:pt x="127" y="31"/>
                    <a:pt x="127" y="31"/>
                    <a:pt x="127" y="31"/>
                  </a:cubicBezTo>
                  <a:cubicBezTo>
                    <a:pt x="129" y="27"/>
                    <a:pt x="129" y="27"/>
                    <a:pt x="129" y="27"/>
                  </a:cubicBezTo>
                  <a:cubicBezTo>
                    <a:pt x="129" y="23"/>
                    <a:pt x="129" y="23"/>
                    <a:pt x="129" y="23"/>
                  </a:cubicBezTo>
                  <a:cubicBezTo>
                    <a:pt x="107" y="26"/>
                    <a:pt x="107" y="26"/>
                    <a:pt x="107" y="26"/>
                  </a:cubicBezTo>
                  <a:cubicBezTo>
                    <a:pt x="105" y="26"/>
                    <a:pt x="104" y="27"/>
                    <a:pt x="103" y="29"/>
                  </a:cubicBezTo>
                  <a:cubicBezTo>
                    <a:pt x="103" y="31"/>
                    <a:pt x="104" y="32"/>
                    <a:pt x="105" y="33"/>
                  </a:cubicBezTo>
                  <a:cubicBezTo>
                    <a:pt x="107" y="34"/>
                    <a:pt x="107" y="34"/>
                    <a:pt x="107" y="34"/>
                  </a:cubicBezTo>
                  <a:cubicBezTo>
                    <a:pt x="109" y="31"/>
                    <a:pt x="109" y="31"/>
                    <a:pt x="109" y="31"/>
                  </a:cubicBezTo>
                  <a:cubicBezTo>
                    <a:pt x="108" y="27"/>
                    <a:pt x="108" y="27"/>
                    <a:pt x="108" y="27"/>
                  </a:cubicBezTo>
                  <a:cubicBezTo>
                    <a:pt x="87" y="29"/>
                    <a:pt x="87" y="29"/>
                    <a:pt x="87" y="29"/>
                  </a:cubicBezTo>
                  <a:cubicBezTo>
                    <a:pt x="85" y="30"/>
                    <a:pt x="84" y="31"/>
                    <a:pt x="83" y="33"/>
                  </a:cubicBezTo>
                  <a:cubicBezTo>
                    <a:pt x="83" y="34"/>
                    <a:pt x="84" y="36"/>
                    <a:pt x="85" y="37"/>
                  </a:cubicBezTo>
                  <a:cubicBezTo>
                    <a:pt x="87" y="38"/>
                    <a:pt x="87" y="38"/>
                    <a:pt x="87" y="38"/>
                  </a:cubicBezTo>
                  <a:cubicBezTo>
                    <a:pt x="89" y="35"/>
                    <a:pt x="89" y="35"/>
                    <a:pt x="89" y="35"/>
                  </a:cubicBezTo>
                  <a:cubicBezTo>
                    <a:pt x="88" y="31"/>
                    <a:pt x="88" y="31"/>
                    <a:pt x="88" y="31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64" y="37"/>
                    <a:pt x="63" y="39"/>
                    <a:pt x="62" y="40"/>
                  </a:cubicBezTo>
                  <a:cubicBezTo>
                    <a:pt x="62" y="42"/>
                    <a:pt x="63" y="43"/>
                    <a:pt x="64" y="44"/>
                  </a:cubicBezTo>
                  <a:cubicBezTo>
                    <a:pt x="68" y="47"/>
                    <a:pt x="68" y="47"/>
                    <a:pt x="68" y="47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55" y="39"/>
                    <a:pt x="48" y="39"/>
                  </a:cubicBezTo>
                  <a:cubicBezTo>
                    <a:pt x="47" y="39"/>
                    <a:pt x="47" y="39"/>
                    <a:pt x="46" y="39"/>
                  </a:cubicBezTo>
                  <a:cubicBezTo>
                    <a:pt x="46" y="39"/>
                    <a:pt x="45" y="39"/>
                    <a:pt x="45" y="39"/>
                  </a:cubicBezTo>
                  <a:cubicBezTo>
                    <a:pt x="45" y="39"/>
                    <a:pt x="45" y="39"/>
                    <a:pt x="44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3" y="40"/>
                    <a:pt x="43" y="40"/>
                    <a:pt x="42" y="41"/>
                  </a:cubicBezTo>
                  <a:cubicBezTo>
                    <a:pt x="41" y="43"/>
                    <a:pt x="41" y="45"/>
                    <a:pt x="43" y="46"/>
                  </a:cubicBezTo>
                  <a:cubicBezTo>
                    <a:pt x="51" y="51"/>
                    <a:pt x="51" y="51"/>
                    <a:pt x="51" y="51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0" y="44"/>
                    <a:pt x="50" y="44"/>
                    <a:pt x="50" y="44"/>
                  </a:cubicBezTo>
                  <a:cubicBezTo>
                    <a:pt x="50" y="44"/>
                    <a:pt x="50" y="44"/>
                    <a:pt x="49" y="45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0" y="44"/>
                    <a:pt x="50" y="44"/>
                    <a:pt x="50" y="44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1" y="44"/>
                    <a:pt x="51" y="44"/>
                    <a:pt x="50" y="44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52" y="43"/>
                    <a:pt x="51" y="43"/>
                    <a:pt x="50" y="43"/>
                  </a:cubicBezTo>
                  <a:cubicBezTo>
                    <a:pt x="50" y="43"/>
                    <a:pt x="49" y="43"/>
                    <a:pt x="48" y="43"/>
                  </a:cubicBezTo>
                  <a:cubicBezTo>
                    <a:pt x="44" y="43"/>
                    <a:pt x="39" y="43"/>
                    <a:pt x="35" y="43"/>
                  </a:cubicBezTo>
                  <a:cubicBezTo>
                    <a:pt x="31" y="43"/>
                    <a:pt x="28" y="43"/>
                    <a:pt x="28" y="43"/>
                  </a:cubicBezTo>
                  <a:cubicBezTo>
                    <a:pt x="26" y="43"/>
                    <a:pt x="24" y="44"/>
                    <a:pt x="24" y="46"/>
                  </a:cubicBezTo>
                  <a:cubicBezTo>
                    <a:pt x="23" y="48"/>
                    <a:pt x="24" y="50"/>
                    <a:pt x="25" y="51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2" y="48"/>
                    <a:pt x="0" y="49"/>
                    <a:pt x="0" y="51"/>
                  </a:cubicBezTo>
                  <a:cubicBezTo>
                    <a:pt x="0" y="53"/>
                    <a:pt x="0" y="54"/>
                    <a:pt x="2" y="55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8" y="59"/>
                    <a:pt x="10" y="58"/>
                    <a:pt x="11" y="57"/>
                  </a:cubicBezTo>
                  <a:cubicBezTo>
                    <a:pt x="13" y="55"/>
                    <a:pt x="12" y="52"/>
                    <a:pt x="10" y="51"/>
                  </a:cubicBezTo>
                  <a:close/>
                </a:path>
              </a:pathLst>
            </a:custGeom>
            <a:solidFill>
              <a:srgbClr val="70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" name="Freeform 24"/>
            <p:cNvSpPr/>
            <p:nvPr/>
          </p:nvSpPr>
          <p:spPr bwMode="auto">
            <a:xfrm>
              <a:off x="5896008" y="2813257"/>
              <a:ext cx="73877" cy="306060"/>
            </a:xfrm>
            <a:custGeom>
              <a:avLst/>
              <a:gdLst>
                <a:gd name="T0" fmla="*/ 29 w 55"/>
                <a:gd name="T1" fmla="*/ 192 h 228"/>
                <a:gd name="T2" fmla="*/ 20 w 55"/>
                <a:gd name="T3" fmla="*/ 173 h 228"/>
                <a:gd name="T4" fmla="*/ 16 w 55"/>
                <a:gd name="T5" fmla="*/ 173 h 228"/>
                <a:gd name="T6" fmla="*/ 21 w 55"/>
                <a:gd name="T7" fmla="*/ 158 h 228"/>
                <a:gd name="T8" fmla="*/ 21 w 55"/>
                <a:gd name="T9" fmla="*/ 162 h 228"/>
                <a:gd name="T10" fmla="*/ 20 w 55"/>
                <a:gd name="T11" fmla="*/ 143 h 228"/>
                <a:gd name="T12" fmla="*/ 22 w 55"/>
                <a:gd name="T13" fmla="*/ 148 h 228"/>
                <a:gd name="T14" fmla="*/ 28 w 55"/>
                <a:gd name="T15" fmla="*/ 127 h 228"/>
                <a:gd name="T16" fmla="*/ 37 w 55"/>
                <a:gd name="T17" fmla="*/ 124 h 228"/>
                <a:gd name="T18" fmla="*/ 35 w 55"/>
                <a:gd name="T19" fmla="*/ 117 h 228"/>
                <a:gd name="T20" fmla="*/ 45 w 55"/>
                <a:gd name="T21" fmla="*/ 110 h 228"/>
                <a:gd name="T22" fmla="*/ 41 w 55"/>
                <a:gd name="T23" fmla="*/ 102 h 228"/>
                <a:gd name="T24" fmla="*/ 53 w 55"/>
                <a:gd name="T25" fmla="*/ 99 h 228"/>
                <a:gd name="T26" fmla="*/ 52 w 55"/>
                <a:gd name="T27" fmla="*/ 92 h 228"/>
                <a:gd name="T28" fmla="*/ 55 w 55"/>
                <a:gd name="T29" fmla="*/ 80 h 228"/>
                <a:gd name="T30" fmla="*/ 49 w 55"/>
                <a:gd name="T31" fmla="*/ 79 h 228"/>
                <a:gd name="T32" fmla="*/ 52 w 55"/>
                <a:gd name="T33" fmla="*/ 63 h 228"/>
                <a:gd name="T34" fmla="*/ 45 w 55"/>
                <a:gd name="T35" fmla="*/ 39 h 228"/>
                <a:gd name="T36" fmla="*/ 42 w 55"/>
                <a:gd name="T37" fmla="*/ 41 h 228"/>
                <a:gd name="T38" fmla="*/ 42 w 55"/>
                <a:gd name="T39" fmla="*/ 37 h 228"/>
                <a:gd name="T40" fmla="*/ 30 w 55"/>
                <a:gd name="T41" fmla="*/ 16 h 228"/>
                <a:gd name="T42" fmla="*/ 2 w 55"/>
                <a:gd name="T43" fmla="*/ 8 h 228"/>
                <a:gd name="T44" fmla="*/ 25 w 55"/>
                <a:gd name="T45" fmla="*/ 22 h 228"/>
                <a:gd name="T46" fmla="*/ 34 w 55"/>
                <a:gd name="T47" fmla="*/ 39 h 228"/>
                <a:gd name="T48" fmla="*/ 35 w 55"/>
                <a:gd name="T49" fmla="*/ 40 h 228"/>
                <a:gd name="T50" fmla="*/ 35 w 55"/>
                <a:gd name="T51" fmla="*/ 40 h 228"/>
                <a:gd name="T52" fmla="*/ 35 w 55"/>
                <a:gd name="T53" fmla="*/ 40 h 228"/>
                <a:gd name="T54" fmla="*/ 35 w 55"/>
                <a:gd name="T55" fmla="*/ 40 h 228"/>
                <a:gd name="T56" fmla="*/ 35 w 55"/>
                <a:gd name="T57" fmla="*/ 40 h 228"/>
                <a:gd name="T58" fmla="*/ 39 w 55"/>
                <a:gd name="T59" fmla="*/ 39 h 228"/>
                <a:gd name="T60" fmla="*/ 39 w 55"/>
                <a:gd name="T61" fmla="*/ 39 h 228"/>
                <a:gd name="T62" fmla="*/ 39 w 55"/>
                <a:gd name="T63" fmla="*/ 45 h 228"/>
                <a:gd name="T64" fmla="*/ 46 w 55"/>
                <a:gd name="T65" fmla="*/ 68 h 228"/>
                <a:gd name="T66" fmla="*/ 49 w 55"/>
                <a:gd name="T67" fmla="*/ 83 h 228"/>
                <a:gd name="T68" fmla="*/ 46 w 55"/>
                <a:gd name="T69" fmla="*/ 95 h 228"/>
                <a:gd name="T70" fmla="*/ 51 w 55"/>
                <a:gd name="T71" fmla="*/ 96 h 228"/>
                <a:gd name="T72" fmla="*/ 35 w 55"/>
                <a:gd name="T73" fmla="*/ 106 h 228"/>
                <a:gd name="T74" fmla="*/ 42 w 55"/>
                <a:gd name="T75" fmla="*/ 108 h 228"/>
                <a:gd name="T76" fmla="*/ 29 w 55"/>
                <a:gd name="T77" fmla="*/ 121 h 228"/>
                <a:gd name="T78" fmla="*/ 34 w 55"/>
                <a:gd name="T79" fmla="*/ 121 h 228"/>
                <a:gd name="T80" fmla="*/ 21 w 55"/>
                <a:gd name="T81" fmla="*/ 131 h 228"/>
                <a:gd name="T82" fmla="*/ 27 w 55"/>
                <a:gd name="T83" fmla="*/ 132 h 228"/>
                <a:gd name="T84" fmla="*/ 16 w 55"/>
                <a:gd name="T85" fmla="*/ 142 h 228"/>
                <a:gd name="T86" fmla="*/ 15 w 55"/>
                <a:gd name="T87" fmla="*/ 144 h 228"/>
                <a:gd name="T88" fmla="*/ 15 w 55"/>
                <a:gd name="T89" fmla="*/ 144 h 228"/>
                <a:gd name="T90" fmla="*/ 15 w 55"/>
                <a:gd name="T91" fmla="*/ 144 h 228"/>
                <a:gd name="T92" fmla="*/ 13 w 55"/>
                <a:gd name="T93" fmla="*/ 159 h 228"/>
                <a:gd name="T94" fmla="*/ 19 w 55"/>
                <a:gd name="T95" fmla="*/ 162 h 228"/>
                <a:gd name="T96" fmla="*/ 14 w 55"/>
                <a:gd name="T97" fmla="*/ 176 h 228"/>
                <a:gd name="T98" fmla="*/ 12 w 55"/>
                <a:gd name="T99" fmla="*/ 174 h 228"/>
                <a:gd name="T100" fmla="*/ 22 w 55"/>
                <a:gd name="T101" fmla="*/ 197 h 228"/>
                <a:gd name="T102" fmla="*/ 42 w 55"/>
                <a:gd name="T103" fmla="*/ 227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5" h="228">
                  <a:moveTo>
                    <a:pt x="46" y="220"/>
                  </a:moveTo>
                  <a:cubicBezTo>
                    <a:pt x="41" y="217"/>
                    <a:pt x="41" y="217"/>
                    <a:pt x="41" y="217"/>
                  </a:cubicBezTo>
                  <a:cubicBezTo>
                    <a:pt x="29" y="192"/>
                    <a:pt x="29" y="192"/>
                    <a:pt x="29" y="192"/>
                  </a:cubicBezTo>
                  <a:cubicBezTo>
                    <a:pt x="29" y="191"/>
                    <a:pt x="28" y="191"/>
                    <a:pt x="28" y="190"/>
                  </a:cubicBezTo>
                  <a:cubicBezTo>
                    <a:pt x="22" y="187"/>
                    <a:pt x="22" y="187"/>
                    <a:pt x="22" y="187"/>
                  </a:cubicBezTo>
                  <a:cubicBezTo>
                    <a:pt x="20" y="173"/>
                    <a:pt x="20" y="173"/>
                    <a:pt x="20" y="173"/>
                  </a:cubicBezTo>
                  <a:cubicBezTo>
                    <a:pt x="20" y="171"/>
                    <a:pt x="20" y="170"/>
                    <a:pt x="18" y="170"/>
                  </a:cubicBezTo>
                  <a:cubicBezTo>
                    <a:pt x="18" y="169"/>
                    <a:pt x="18" y="169"/>
                    <a:pt x="18" y="169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20" y="174"/>
                    <a:pt x="20" y="174"/>
                    <a:pt x="20" y="174"/>
                  </a:cubicBezTo>
                  <a:cubicBezTo>
                    <a:pt x="23" y="163"/>
                    <a:pt x="23" y="163"/>
                    <a:pt x="23" y="163"/>
                  </a:cubicBezTo>
                  <a:cubicBezTo>
                    <a:pt x="24" y="161"/>
                    <a:pt x="23" y="159"/>
                    <a:pt x="21" y="158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6" y="151"/>
                    <a:pt x="26" y="151"/>
                    <a:pt x="26" y="151"/>
                  </a:cubicBezTo>
                  <a:cubicBezTo>
                    <a:pt x="27" y="149"/>
                    <a:pt x="26" y="147"/>
                    <a:pt x="24" y="146"/>
                  </a:cubicBezTo>
                  <a:cubicBezTo>
                    <a:pt x="20" y="143"/>
                    <a:pt x="20" y="143"/>
                    <a:pt x="20" y="143"/>
                  </a:cubicBezTo>
                  <a:cubicBezTo>
                    <a:pt x="18" y="147"/>
                    <a:pt x="18" y="147"/>
                    <a:pt x="18" y="147"/>
                  </a:cubicBezTo>
                  <a:cubicBezTo>
                    <a:pt x="22" y="149"/>
                    <a:pt x="22" y="149"/>
                    <a:pt x="22" y="149"/>
                  </a:cubicBezTo>
                  <a:cubicBezTo>
                    <a:pt x="22" y="148"/>
                    <a:pt x="22" y="148"/>
                    <a:pt x="22" y="148"/>
                  </a:cubicBezTo>
                  <a:cubicBezTo>
                    <a:pt x="23" y="146"/>
                    <a:pt x="30" y="134"/>
                    <a:pt x="30" y="134"/>
                  </a:cubicBezTo>
                  <a:cubicBezTo>
                    <a:pt x="31" y="132"/>
                    <a:pt x="31" y="129"/>
                    <a:pt x="29" y="128"/>
                  </a:cubicBezTo>
                  <a:cubicBezTo>
                    <a:pt x="28" y="127"/>
                    <a:pt x="28" y="127"/>
                    <a:pt x="28" y="127"/>
                  </a:cubicBezTo>
                  <a:cubicBezTo>
                    <a:pt x="25" y="131"/>
                    <a:pt x="25" y="131"/>
                    <a:pt x="25" y="131"/>
                  </a:cubicBezTo>
                  <a:cubicBezTo>
                    <a:pt x="28" y="134"/>
                    <a:pt x="28" y="134"/>
                    <a:pt x="28" y="134"/>
                  </a:cubicBezTo>
                  <a:cubicBezTo>
                    <a:pt x="37" y="124"/>
                    <a:pt x="37" y="124"/>
                    <a:pt x="37" y="124"/>
                  </a:cubicBezTo>
                  <a:cubicBezTo>
                    <a:pt x="38" y="123"/>
                    <a:pt x="38" y="122"/>
                    <a:pt x="38" y="121"/>
                  </a:cubicBezTo>
                  <a:cubicBezTo>
                    <a:pt x="38" y="120"/>
                    <a:pt x="37" y="119"/>
                    <a:pt x="36" y="118"/>
                  </a:cubicBezTo>
                  <a:cubicBezTo>
                    <a:pt x="35" y="117"/>
                    <a:pt x="35" y="117"/>
                    <a:pt x="35" y="117"/>
                  </a:cubicBezTo>
                  <a:cubicBezTo>
                    <a:pt x="33" y="121"/>
                    <a:pt x="33" y="121"/>
                    <a:pt x="33" y="121"/>
                  </a:cubicBezTo>
                  <a:cubicBezTo>
                    <a:pt x="36" y="123"/>
                    <a:pt x="36" y="123"/>
                    <a:pt x="36" y="123"/>
                  </a:cubicBezTo>
                  <a:cubicBezTo>
                    <a:pt x="45" y="110"/>
                    <a:pt x="45" y="110"/>
                    <a:pt x="45" y="110"/>
                  </a:cubicBezTo>
                  <a:cubicBezTo>
                    <a:pt x="46" y="109"/>
                    <a:pt x="46" y="108"/>
                    <a:pt x="46" y="107"/>
                  </a:cubicBezTo>
                  <a:cubicBezTo>
                    <a:pt x="45" y="106"/>
                    <a:pt x="45" y="105"/>
                    <a:pt x="44" y="104"/>
                  </a:cubicBezTo>
                  <a:cubicBezTo>
                    <a:pt x="41" y="102"/>
                    <a:pt x="41" y="102"/>
                    <a:pt x="41" y="102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41" y="109"/>
                    <a:pt x="41" y="109"/>
                    <a:pt x="41" y="109"/>
                  </a:cubicBezTo>
                  <a:cubicBezTo>
                    <a:pt x="53" y="99"/>
                    <a:pt x="53" y="99"/>
                    <a:pt x="53" y="99"/>
                  </a:cubicBezTo>
                  <a:cubicBezTo>
                    <a:pt x="54" y="98"/>
                    <a:pt x="55" y="97"/>
                    <a:pt x="55" y="96"/>
                  </a:cubicBezTo>
                  <a:cubicBezTo>
                    <a:pt x="55" y="94"/>
                    <a:pt x="54" y="93"/>
                    <a:pt x="53" y="92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0" y="95"/>
                    <a:pt x="50" y="95"/>
                    <a:pt x="50" y="95"/>
                  </a:cubicBezTo>
                  <a:cubicBezTo>
                    <a:pt x="54" y="95"/>
                    <a:pt x="54" y="95"/>
                    <a:pt x="54" y="95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5" y="79"/>
                    <a:pt x="54" y="77"/>
                    <a:pt x="53" y="76"/>
                  </a:cubicBezTo>
                  <a:cubicBezTo>
                    <a:pt x="51" y="75"/>
                    <a:pt x="51" y="75"/>
                    <a:pt x="51" y="75"/>
                  </a:cubicBezTo>
                  <a:cubicBezTo>
                    <a:pt x="49" y="79"/>
                    <a:pt x="49" y="79"/>
                    <a:pt x="49" y="79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54" y="67"/>
                    <a:pt x="54" y="67"/>
                    <a:pt x="54" y="67"/>
                  </a:cubicBezTo>
                  <a:cubicBezTo>
                    <a:pt x="54" y="65"/>
                    <a:pt x="53" y="64"/>
                    <a:pt x="52" y="63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0"/>
                    <a:pt x="46" y="39"/>
                    <a:pt x="45" y="39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3" y="40"/>
                    <a:pt x="43" y="40"/>
                    <a:pt x="43" y="39"/>
                  </a:cubicBezTo>
                  <a:cubicBezTo>
                    <a:pt x="43" y="39"/>
                    <a:pt x="42" y="38"/>
                    <a:pt x="42" y="38"/>
                  </a:cubicBezTo>
                  <a:cubicBezTo>
                    <a:pt x="42" y="38"/>
                    <a:pt x="42" y="37"/>
                    <a:pt x="42" y="37"/>
                  </a:cubicBezTo>
                  <a:cubicBezTo>
                    <a:pt x="42" y="36"/>
                    <a:pt x="41" y="34"/>
                    <a:pt x="40" y="32"/>
                  </a:cubicBezTo>
                  <a:cubicBezTo>
                    <a:pt x="37" y="26"/>
                    <a:pt x="32" y="18"/>
                    <a:pt x="32" y="18"/>
                  </a:cubicBezTo>
                  <a:cubicBezTo>
                    <a:pt x="31" y="17"/>
                    <a:pt x="31" y="17"/>
                    <a:pt x="30" y="16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0"/>
                    <a:pt x="2" y="1"/>
                    <a:pt x="1" y="3"/>
                  </a:cubicBezTo>
                  <a:cubicBezTo>
                    <a:pt x="0" y="4"/>
                    <a:pt x="0" y="7"/>
                    <a:pt x="2" y="8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3"/>
                    <a:pt x="26" y="25"/>
                  </a:cubicBezTo>
                  <a:cubicBezTo>
                    <a:pt x="28" y="27"/>
                    <a:pt x="30" y="31"/>
                    <a:pt x="32" y="35"/>
                  </a:cubicBezTo>
                  <a:cubicBezTo>
                    <a:pt x="33" y="36"/>
                    <a:pt x="34" y="38"/>
                    <a:pt x="34" y="39"/>
                  </a:cubicBezTo>
                  <a:cubicBezTo>
                    <a:pt x="34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8"/>
                    <a:pt x="35" y="39"/>
                    <a:pt x="35" y="39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4" y="39"/>
                    <a:pt x="35" y="42"/>
                    <a:pt x="37" y="43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4" y="67"/>
                    <a:pt x="45" y="68"/>
                    <a:pt x="46" y="68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45" y="80"/>
                    <a:pt x="46" y="81"/>
                    <a:pt x="47" y="82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47" y="80"/>
                    <a:pt x="47" y="80"/>
                    <a:pt x="47" y="80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6" y="96"/>
                    <a:pt x="46" y="98"/>
                    <a:pt x="47" y="98"/>
                  </a:cubicBezTo>
                  <a:cubicBezTo>
                    <a:pt x="49" y="99"/>
                    <a:pt x="49" y="99"/>
                    <a:pt x="49" y="99"/>
                  </a:cubicBezTo>
                  <a:cubicBezTo>
                    <a:pt x="51" y="96"/>
                    <a:pt x="51" y="96"/>
                    <a:pt x="51" y="96"/>
                  </a:cubicBezTo>
                  <a:cubicBezTo>
                    <a:pt x="48" y="93"/>
                    <a:pt x="48" y="93"/>
                    <a:pt x="48" y="93"/>
                  </a:cubicBezTo>
                  <a:cubicBezTo>
                    <a:pt x="36" y="102"/>
                    <a:pt x="36" y="102"/>
                    <a:pt x="36" y="102"/>
                  </a:cubicBezTo>
                  <a:cubicBezTo>
                    <a:pt x="35" y="103"/>
                    <a:pt x="35" y="105"/>
                    <a:pt x="35" y="106"/>
                  </a:cubicBezTo>
                  <a:cubicBezTo>
                    <a:pt x="35" y="107"/>
                    <a:pt x="35" y="108"/>
                    <a:pt x="36" y="109"/>
                  </a:cubicBezTo>
                  <a:cubicBezTo>
                    <a:pt x="40" y="111"/>
                    <a:pt x="40" y="111"/>
                    <a:pt x="40" y="111"/>
                  </a:cubicBezTo>
                  <a:cubicBezTo>
                    <a:pt x="42" y="108"/>
                    <a:pt x="42" y="108"/>
                    <a:pt x="42" y="108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30" y="118"/>
                    <a:pt x="30" y="118"/>
                    <a:pt x="30" y="118"/>
                  </a:cubicBezTo>
                  <a:cubicBezTo>
                    <a:pt x="29" y="119"/>
                    <a:pt x="29" y="120"/>
                    <a:pt x="29" y="121"/>
                  </a:cubicBezTo>
                  <a:cubicBezTo>
                    <a:pt x="29" y="122"/>
                    <a:pt x="30" y="123"/>
                    <a:pt x="31" y="124"/>
                  </a:cubicBezTo>
                  <a:cubicBezTo>
                    <a:pt x="32" y="125"/>
                    <a:pt x="32" y="125"/>
                    <a:pt x="32" y="125"/>
                  </a:cubicBezTo>
                  <a:cubicBezTo>
                    <a:pt x="34" y="121"/>
                    <a:pt x="34" y="121"/>
                    <a:pt x="34" y="121"/>
                  </a:cubicBezTo>
                  <a:cubicBezTo>
                    <a:pt x="31" y="119"/>
                    <a:pt x="31" y="119"/>
                    <a:pt x="31" y="119"/>
                  </a:cubicBezTo>
                  <a:cubicBezTo>
                    <a:pt x="23" y="128"/>
                    <a:pt x="23" y="128"/>
                    <a:pt x="23" y="128"/>
                  </a:cubicBezTo>
                  <a:cubicBezTo>
                    <a:pt x="22" y="129"/>
                    <a:pt x="21" y="130"/>
                    <a:pt x="21" y="131"/>
                  </a:cubicBezTo>
                  <a:cubicBezTo>
                    <a:pt x="22" y="133"/>
                    <a:pt x="22" y="134"/>
                    <a:pt x="23" y="134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3" y="130"/>
                    <a:pt x="21" y="133"/>
                    <a:pt x="19" y="137"/>
                  </a:cubicBezTo>
                  <a:cubicBezTo>
                    <a:pt x="18" y="139"/>
                    <a:pt x="17" y="141"/>
                    <a:pt x="16" y="142"/>
                  </a:cubicBezTo>
                  <a:cubicBezTo>
                    <a:pt x="16" y="143"/>
                    <a:pt x="16" y="143"/>
                    <a:pt x="15" y="144"/>
                  </a:cubicBezTo>
                  <a:cubicBezTo>
                    <a:pt x="15" y="144"/>
                    <a:pt x="15" y="144"/>
                    <a:pt x="15" y="144"/>
                  </a:cubicBezTo>
                  <a:cubicBezTo>
                    <a:pt x="15" y="144"/>
                    <a:pt x="15" y="144"/>
                    <a:pt x="15" y="144"/>
                  </a:cubicBezTo>
                  <a:cubicBezTo>
                    <a:pt x="15" y="144"/>
                    <a:pt x="15" y="144"/>
                    <a:pt x="15" y="144"/>
                  </a:cubicBezTo>
                  <a:cubicBezTo>
                    <a:pt x="17" y="146"/>
                    <a:pt x="17" y="146"/>
                    <a:pt x="17" y="146"/>
                  </a:cubicBezTo>
                  <a:cubicBezTo>
                    <a:pt x="15" y="144"/>
                    <a:pt x="15" y="144"/>
                    <a:pt x="15" y="144"/>
                  </a:cubicBezTo>
                  <a:cubicBezTo>
                    <a:pt x="15" y="144"/>
                    <a:pt x="15" y="144"/>
                    <a:pt x="15" y="144"/>
                  </a:cubicBezTo>
                  <a:cubicBezTo>
                    <a:pt x="17" y="146"/>
                    <a:pt x="17" y="146"/>
                    <a:pt x="17" y="146"/>
                  </a:cubicBezTo>
                  <a:cubicBezTo>
                    <a:pt x="15" y="144"/>
                    <a:pt x="15" y="144"/>
                    <a:pt x="15" y="144"/>
                  </a:cubicBezTo>
                  <a:cubicBezTo>
                    <a:pt x="14" y="146"/>
                    <a:pt x="14" y="149"/>
                    <a:pt x="16" y="150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2" y="160"/>
                    <a:pt x="13" y="163"/>
                    <a:pt x="15" y="164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2" y="172"/>
                    <a:pt x="12" y="172"/>
                    <a:pt x="12" y="172"/>
                  </a:cubicBezTo>
                  <a:cubicBezTo>
                    <a:pt x="11" y="173"/>
                    <a:pt x="12" y="175"/>
                    <a:pt x="14" y="176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2" y="174"/>
                    <a:pt x="12" y="174"/>
                    <a:pt x="12" y="174"/>
                  </a:cubicBezTo>
                  <a:cubicBezTo>
                    <a:pt x="14" y="190"/>
                    <a:pt x="14" y="190"/>
                    <a:pt x="14" y="190"/>
                  </a:cubicBezTo>
                  <a:cubicBezTo>
                    <a:pt x="15" y="191"/>
                    <a:pt x="15" y="192"/>
                    <a:pt x="16" y="193"/>
                  </a:cubicBezTo>
                  <a:cubicBezTo>
                    <a:pt x="22" y="197"/>
                    <a:pt x="22" y="197"/>
                    <a:pt x="22" y="197"/>
                  </a:cubicBezTo>
                  <a:cubicBezTo>
                    <a:pt x="35" y="221"/>
                    <a:pt x="35" y="221"/>
                    <a:pt x="35" y="221"/>
                  </a:cubicBezTo>
                  <a:cubicBezTo>
                    <a:pt x="35" y="222"/>
                    <a:pt x="36" y="223"/>
                    <a:pt x="36" y="223"/>
                  </a:cubicBezTo>
                  <a:cubicBezTo>
                    <a:pt x="42" y="227"/>
                    <a:pt x="42" y="227"/>
                    <a:pt x="42" y="227"/>
                  </a:cubicBezTo>
                  <a:cubicBezTo>
                    <a:pt x="44" y="228"/>
                    <a:pt x="46" y="227"/>
                    <a:pt x="48" y="225"/>
                  </a:cubicBezTo>
                  <a:cubicBezTo>
                    <a:pt x="49" y="223"/>
                    <a:pt x="48" y="221"/>
                    <a:pt x="46" y="220"/>
                  </a:cubicBezTo>
                  <a:close/>
                </a:path>
              </a:pathLst>
            </a:custGeom>
            <a:solidFill>
              <a:srgbClr val="70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" name="Freeform 25"/>
            <p:cNvSpPr/>
            <p:nvPr/>
          </p:nvSpPr>
          <p:spPr bwMode="auto">
            <a:xfrm>
              <a:off x="5950096" y="2227521"/>
              <a:ext cx="744043" cy="943246"/>
            </a:xfrm>
            <a:custGeom>
              <a:avLst/>
              <a:gdLst>
                <a:gd name="T0" fmla="*/ 4 w 554"/>
                <a:gd name="T1" fmla="*/ 668 h 702"/>
                <a:gd name="T2" fmla="*/ 84 w 554"/>
                <a:gd name="T3" fmla="*/ 693 h 702"/>
                <a:gd name="T4" fmla="*/ 98 w 554"/>
                <a:gd name="T5" fmla="*/ 700 h 702"/>
                <a:gd name="T6" fmla="*/ 160 w 554"/>
                <a:gd name="T7" fmla="*/ 693 h 702"/>
                <a:gd name="T8" fmla="*/ 185 w 554"/>
                <a:gd name="T9" fmla="*/ 682 h 702"/>
                <a:gd name="T10" fmla="*/ 213 w 554"/>
                <a:gd name="T11" fmla="*/ 640 h 702"/>
                <a:gd name="T12" fmla="*/ 212 w 554"/>
                <a:gd name="T13" fmla="*/ 551 h 702"/>
                <a:gd name="T14" fmla="*/ 157 w 554"/>
                <a:gd name="T15" fmla="*/ 483 h 702"/>
                <a:gd name="T16" fmla="*/ 158 w 554"/>
                <a:gd name="T17" fmla="*/ 450 h 702"/>
                <a:gd name="T18" fmla="*/ 167 w 554"/>
                <a:gd name="T19" fmla="*/ 414 h 702"/>
                <a:gd name="T20" fmla="*/ 221 w 554"/>
                <a:gd name="T21" fmla="*/ 384 h 702"/>
                <a:gd name="T22" fmla="*/ 235 w 554"/>
                <a:gd name="T23" fmla="*/ 385 h 702"/>
                <a:gd name="T24" fmla="*/ 229 w 554"/>
                <a:gd name="T25" fmla="*/ 379 h 702"/>
                <a:gd name="T26" fmla="*/ 244 w 554"/>
                <a:gd name="T27" fmla="*/ 374 h 702"/>
                <a:gd name="T28" fmla="*/ 244 w 554"/>
                <a:gd name="T29" fmla="*/ 378 h 702"/>
                <a:gd name="T30" fmla="*/ 317 w 554"/>
                <a:gd name="T31" fmla="*/ 372 h 702"/>
                <a:gd name="T32" fmla="*/ 316 w 554"/>
                <a:gd name="T33" fmla="*/ 368 h 702"/>
                <a:gd name="T34" fmla="*/ 340 w 554"/>
                <a:gd name="T35" fmla="*/ 362 h 702"/>
                <a:gd name="T36" fmla="*/ 356 w 554"/>
                <a:gd name="T37" fmla="*/ 369 h 702"/>
                <a:gd name="T38" fmla="*/ 409 w 554"/>
                <a:gd name="T39" fmla="*/ 360 h 702"/>
                <a:gd name="T40" fmla="*/ 457 w 554"/>
                <a:gd name="T41" fmla="*/ 362 h 702"/>
                <a:gd name="T42" fmla="*/ 454 w 554"/>
                <a:gd name="T43" fmla="*/ 363 h 702"/>
                <a:gd name="T44" fmla="*/ 504 w 554"/>
                <a:gd name="T45" fmla="*/ 356 h 702"/>
                <a:gd name="T46" fmla="*/ 530 w 554"/>
                <a:gd name="T47" fmla="*/ 361 h 702"/>
                <a:gd name="T48" fmla="*/ 550 w 554"/>
                <a:gd name="T49" fmla="*/ 316 h 702"/>
                <a:gd name="T50" fmla="*/ 551 w 554"/>
                <a:gd name="T51" fmla="*/ 239 h 702"/>
                <a:gd name="T52" fmla="*/ 552 w 554"/>
                <a:gd name="T53" fmla="*/ 226 h 702"/>
                <a:gd name="T54" fmla="*/ 546 w 554"/>
                <a:gd name="T55" fmla="*/ 192 h 702"/>
                <a:gd name="T56" fmla="*/ 548 w 554"/>
                <a:gd name="T57" fmla="*/ 191 h 702"/>
                <a:gd name="T58" fmla="*/ 547 w 554"/>
                <a:gd name="T59" fmla="*/ 136 h 702"/>
                <a:gd name="T60" fmla="*/ 543 w 554"/>
                <a:gd name="T61" fmla="*/ 136 h 702"/>
                <a:gd name="T62" fmla="*/ 518 w 554"/>
                <a:gd name="T63" fmla="*/ 22 h 702"/>
                <a:gd name="T64" fmla="*/ 512 w 554"/>
                <a:gd name="T65" fmla="*/ 9 h 702"/>
                <a:gd name="T66" fmla="*/ 513 w 554"/>
                <a:gd name="T67" fmla="*/ 25 h 702"/>
                <a:gd name="T68" fmla="*/ 531 w 554"/>
                <a:gd name="T69" fmla="*/ 87 h 702"/>
                <a:gd name="T70" fmla="*/ 539 w 554"/>
                <a:gd name="T71" fmla="*/ 151 h 702"/>
                <a:gd name="T72" fmla="*/ 541 w 554"/>
                <a:gd name="T73" fmla="*/ 174 h 702"/>
                <a:gd name="T74" fmla="*/ 540 w 554"/>
                <a:gd name="T75" fmla="*/ 189 h 702"/>
                <a:gd name="T76" fmla="*/ 541 w 554"/>
                <a:gd name="T77" fmla="*/ 210 h 702"/>
                <a:gd name="T78" fmla="*/ 541 w 554"/>
                <a:gd name="T79" fmla="*/ 265 h 702"/>
                <a:gd name="T80" fmla="*/ 546 w 554"/>
                <a:gd name="T81" fmla="*/ 352 h 702"/>
                <a:gd name="T82" fmla="*/ 529 w 554"/>
                <a:gd name="T83" fmla="*/ 353 h 702"/>
                <a:gd name="T84" fmla="*/ 479 w 554"/>
                <a:gd name="T85" fmla="*/ 357 h 702"/>
                <a:gd name="T86" fmla="*/ 468 w 554"/>
                <a:gd name="T87" fmla="*/ 357 h 702"/>
                <a:gd name="T88" fmla="*/ 430 w 554"/>
                <a:gd name="T89" fmla="*/ 361 h 702"/>
                <a:gd name="T90" fmla="*/ 407 w 554"/>
                <a:gd name="T91" fmla="*/ 363 h 702"/>
                <a:gd name="T92" fmla="*/ 384 w 554"/>
                <a:gd name="T93" fmla="*/ 367 h 702"/>
                <a:gd name="T94" fmla="*/ 338 w 554"/>
                <a:gd name="T95" fmla="*/ 365 h 702"/>
                <a:gd name="T96" fmla="*/ 341 w 554"/>
                <a:gd name="T97" fmla="*/ 363 h 702"/>
                <a:gd name="T98" fmla="*/ 317 w 554"/>
                <a:gd name="T99" fmla="*/ 364 h 702"/>
                <a:gd name="T100" fmla="*/ 265 w 554"/>
                <a:gd name="T101" fmla="*/ 372 h 702"/>
                <a:gd name="T102" fmla="*/ 243 w 554"/>
                <a:gd name="T103" fmla="*/ 370 h 702"/>
                <a:gd name="T104" fmla="*/ 248 w 554"/>
                <a:gd name="T105" fmla="*/ 376 h 702"/>
                <a:gd name="T106" fmla="*/ 217 w 554"/>
                <a:gd name="T107" fmla="*/ 379 h 702"/>
                <a:gd name="T108" fmla="*/ 189 w 554"/>
                <a:gd name="T109" fmla="*/ 395 h 702"/>
                <a:gd name="T110" fmla="*/ 154 w 554"/>
                <a:gd name="T111" fmla="*/ 435 h 702"/>
                <a:gd name="T112" fmla="*/ 152 w 554"/>
                <a:gd name="T113" fmla="*/ 501 h 702"/>
                <a:gd name="T114" fmla="*/ 194 w 554"/>
                <a:gd name="T115" fmla="*/ 549 h 702"/>
                <a:gd name="T116" fmla="*/ 209 w 554"/>
                <a:gd name="T117" fmla="*/ 647 h 702"/>
                <a:gd name="T118" fmla="*/ 182 w 554"/>
                <a:gd name="T119" fmla="*/ 674 h 702"/>
                <a:gd name="T120" fmla="*/ 133 w 554"/>
                <a:gd name="T121" fmla="*/ 698 h 702"/>
                <a:gd name="T122" fmla="*/ 82 w 554"/>
                <a:gd name="T123" fmla="*/ 696 h 702"/>
                <a:gd name="T124" fmla="*/ 42 w 554"/>
                <a:gd name="T125" fmla="*/ 674 h 7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54" h="702">
                  <a:moveTo>
                    <a:pt x="43" y="683"/>
                  </a:moveTo>
                  <a:cubicBezTo>
                    <a:pt x="7" y="660"/>
                    <a:pt x="7" y="660"/>
                    <a:pt x="7" y="660"/>
                  </a:cubicBezTo>
                  <a:cubicBezTo>
                    <a:pt x="5" y="664"/>
                    <a:pt x="5" y="664"/>
                    <a:pt x="5" y="664"/>
                  </a:cubicBezTo>
                  <a:cubicBezTo>
                    <a:pt x="8" y="666"/>
                    <a:pt x="8" y="666"/>
                    <a:pt x="8" y="666"/>
                  </a:cubicBezTo>
                  <a:cubicBezTo>
                    <a:pt x="5" y="664"/>
                    <a:pt x="5" y="664"/>
                    <a:pt x="5" y="664"/>
                  </a:cubicBezTo>
                  <a:cubicBezTo>
                    <a:pt x="7" y="667"/>
                    <a:pt x="7" y="667"/>
                    <a:pt x="7" y="667"/>
                  </a:cubicBezTo>
                  <a:cubicBezTo>
                    <a:pt x="7" y="667"/>
                    <a:pt x="8" y="666"/>
                    <a:pt x="8" y="666"/>
                  </a:cubicBezTo>
                  <a:cubicBezTo>
                    <a:pt x="5" y="664"/>
                    <a:pt x="5" y="664"/>
                    <a:pt x="5" y="664"/>
                  </a:cubicBezTo>
                  <a:cubicBezTo>
                    <a:pt x="7" y="667"/>
                    <a:pt x="7" y="667"/>
                    <a:pt x="7" y="667"/>
                  </a:cubicBezTo>
                  <a:cubicBezTo>
                    <a:pt x="5" y="664"/>
                    <a:pt x="5" y="664"/>
                    <a:pt x="5" y="664"/>
                  </a:cubicBezTo>
                  <a:cubicBezTo>
                    <a:pt x="5" y="667"/>
                    <a:pt x="5" y="667"/>
                    <a:pt x="5" y="667"/>
                  </a:cubicBezTo>
                  <a:cubicBezTo>
                    <a:pt x="6" y="667"/>
                    <a:pt x="6" y="667"/>
                    <a:pt x="7" y="667"/>
                  </a:cubicBezTo>
                  <a:cubicBezTo>
                    <a:pt x="5" y="664"/>
                    <a:pt x="5" y="664"/>
                    <a:pt x="5" y="664"/>
                  </a:cubicBezTo>
                  <a:cubicBezTo>
                    <a:pt x="5" y="667"/>
                    <a:pt x="5" y="667"/>
                    <a:pt x="5" y="667"/>
                  </a:cubicBezTo>
                  <a:cubicBezTo>
                    <a:pt x="5" y="664"/>
                    <a:pt x="5" y="664"/>
                    <a:pt x="5" y="664"/>
                  </a:cubicBezTo>
                  <a:cubicBezTo>
                    <a:pt x="5" y="668"/>
                    <a:pt x="5" y="668"/>
                    <a:pt x="5" y="668"/>
                  </a:cubicBezTo>
                  <a:cubicBezTo>
                    <a:pt x="5" y="667"/>
                    <a:pt x="5" y="667"/>
                    <a:pt x="5" y="667"/>
                  </a:cubicBezTo>
                  <a:cubicBezTo>
                    <a:pt x="5" y="664"/>
                    <a:pt x="5" y="664"/>
                    <a:pt x="5" y="664"/>
                  </a:cubicBezTo>
                  <a:cubicBezTo>
                    <a:pt x="5" y="668"/>
                    <a:pt x="5" y="668"/>
                    <a:pt x="5" y="668"/>
                  </a:cubicBezTo>
                  <a:cubicBezTo>
                    <a:pt x="5" y="665"/>
                    <a:pt x="5" y="665"/>
                    <a:pt x="5" y="665"/>
                  </a:cubicBezTo>
                  <a:cubicBezTo>
                    <a:pt x="4" y="668"/>
                    <a:pt x="4" y="668"/>
                    <a:pt x="4" y="668"/>
                  </a:cubicBezTo>
                  <a:cubicBezTo>
                    <a:pt x="5" y="668"/>
                    <a:pt x="5" y="668"/>
                    <a:pt x="5" y="668"/>
                  </a:cubicBezTo>
                  <a:cubicBezTo>
                    <a:pt x="5" y="665"/>
                    <a:pt x="5" y="665"/>
                    <a:pt x="5" y="665"/>
                  </a:cubicBezTo>
                  <a:cubicBezTo>
                    <a:pt x="4" y="668"/>
                    <a:pt x="4" y="668"/>
                    <a:pt x="4" y="668"/>
                  </a:cubicBezTo>
                  <a:cubicBezTo>
                    <a:pt x="5" y="667"/>
                    <a:pt x="5" y="667"/>
                    <a:pt x="5" y="667"/>
                  </a:cubicBezTo>
                  <a:cubicBezTo>
                    <a:pt x="4" y="668"/>
                    <a:pt x="4" y="668"/>
                    <a:pt x="4" y="668"/>
                  </a:cubicBezTo>
                  <a:cubicBezTo>
                    <a:pt x="4" y="668"/>
                    <a:pt x="4" y="668"/>
                    <a:pt x="4" y="668"/>
                  </a:cubicBezTo>
                  <a:cubicBezTo>
                    <a:pt x="5" y="667"/>
                    <a:pt x="5" y="667"/>
                    <a:pt x="5" y="667"/>
                  </a:cubicBezTo>
                  <a:cubicBezTo>
                    <a:pt x="4" y="668"/>
                    <a:pt x="4" y="668"/>
                    <a:pt x="4" y="668"/>
                  </a:cubicBezTo>
                  <a:cubicBezTo>
                    <a:pt x="5" y="668"/>
                    <a:pt x="5" y="668"/>
                    <a:pt x="6" y="668"/>
                  </a:cubicBezTo>
                  <a:cubicBezTo>
                    <a:pt x="9" y="669"/>
                    <a:pt x="15" y="672"/>
                    <a:pt x="23" y="675"/>
                  </a:cubicBezTo>
                  <a:cubicBezTo>
                    <a:pt x="34" y="680"/>
                    <a:pt x="49" y="686"/>
                    <a:pt x="60" y="691"/>
                  </a:cubicBezTo>
                  <a:cubicBezTo>
                    <a:pt x="66" y="693"/>
                    <a:pt x="71" y="696"/>
                    <a:pt x="74" y="697"/>
                  </a:cubicBezTo>
                  <a:cubicBezTo>
                    <a:pt x="76" y="698"/>
                    <a:pt x="78" y="699"/>
                    <a:pt x="79" y="699"/>
                  </a:cubicBezTo>
                  <a:cubicBezTo>
                    <a:pt x="79" y="699"/>
                    <a:pt x="80" y="700"/>
                    <a:pt x="80" y="700"/>
                  </a:cubicBezTo>
                  <a:cubicBezTo>
                    <a:pt x="81" y="700"/>
                    <a:pt x="81" y="700"/>
                    <a:pt x="81" y="700"/>
                  </a:cubicBezTo>
                  <a:cubicBezTo>
                    <a:pt x="81" y="700"/>
                    <a:pt x="81" y="700"/>
                    <a:pt x="81" y="700"/>
                  </a:cubicBezTo>
                  <a:cubicBezTo>
                    <a:pt x="81" y="700"/>
                    <a:pt x="82" y="700"/>
                    <a:pt x="82" y="700"/>
                  </a:cubicBezTo>
                  <a:cubicBezTo>
                    <a:pt x="83" y="700"/>
                    <a:pt x="83" y="700"/>
                    <a:pt x="83" y="700"/>
                  </a:cubicBezTo>
                  <a:cubicBezTo>
                    <a:pt x="84" y="700"/>
                    <a:pt x="85" y="700"/>
                    <a:pt x="85" y="699"/>
                  </a:cubicBezTo>
                  <a:cubicBezTo>
                    <a:pt x="86" y="698"/>
                    <a:pt x="86" y="697"/>
                    <a:pt x="86" y="696"/>
                  </a:cubicBezTo>
                  <a:cubicBezTo>
                    <a:pt x="86" y="694"/>
                    <a:pt x="85" y="693"/>
                    <a:pt x="84" y="693"/>
                  </a:cubicBezTo>
                  <a:cubicBezTo>
                    <a:pt x="77" y="688"/>
                    <a:pt x="77" y="688"/>
                    <a:pt x="77" y="688"/>
                  </a:cubicBezTo>
                  <a:cubicBezTo>
                    <a:pt x="74" y="691"/>
                    <a:pt x="74" y="691"/>
                    <a:pt x="74" y="691"/>
                  </a:cubicBezTo>
                  <a:cubicBezTo>
                    <a:pt x="78" y="693"/>
                    <a:pt x="78" y="693"/>
                    <a:pt x="78" y="693"/>
                  </a:cubicBezTo>
                  <a:cubicBezTo>
                    <a:pt x="75" y="691"/>
                    <a:pt x="75" y="691"/>
                    <a:pt x="75" y="691"/>
                  </a:cubicBezTo>
                  <a:cubicBezTo>
                    <a:pt x="76" y="695"/>
                    <a:pt x="76" y="695"/>
                    <a:pt x="76" y="695"/>
                  </a:cubicBezTo>
                  <a:cubicBezTo>
                    <a:pt x="77" y="695"/>
                    <a:pt x="77" y="694"/>
                    <a:pt x="78" y="693"/>
                  </a:cubicBezTo>
                  <a:cubicBezTo>
                    <a:pt x="75" y="691"/>
                    <a:pt x="75" y="691"/>
                    <a:pt x="75" y="691"/>
                  </a:cubicBezTo>
                  <a:cubicBezTo>
                    <a:pt x="76" y="695"/>
                    <a:pt x="76" y="695"/>
                    <a:pt x="76" y="695"/>
                  </a:cubicBezTo>
                  <a:cubicBezTo>
                    <a:pt x="75" y="692"/>
                    <a:pt x="75" y="692"/>
                    <a:pt x="75" y="692"/>
                  </a:cubicBezTo>
                  <a:cubicBezTo>
                    <a:pt x="75" y="695"/>
                    <a:pt x="75" y="695"/>
                    <a:pt x="75" y="695"/>
                  </a:cubicBezTo>
                  <a:cubicBezTo>
                    <a:pt x="75" y="695"/>
                    <a:pt x="76" y="695"/>
                    <a:pt x="76" y="695"/>
                  </a:cubicBezTo>
                  <a:cubicBezTo>
                    <a:pt x="75" y="692"/>
                    <a:pt x="75" y="692"/>
                    <a:pt x="75" y="692"/>
                  </a:cubicBezTo>
                  <a:cubicBezTo>
                    <a:pt x="75" y="695"/>
                    <a:pt x="75" y="695"/>
                    <a:pt x="75" y="695"/>
                  </a:cubicBezTo>
                  <a:cubicBezTo>
                    <a:pt x="75" y="693"/>
                    <a:pt x="75" y="693"/>
                    <a:pt x="75" y="693"/>
                  </a:cubicBezTo>
                  <a:cubicBezTo>
                    <a:pt x="75" y="695"/>
                    <a:pt x="75" y="695"/>
                    <a:pt x="75" y="695"/>
                  </a:cubicBezTo>
                  <a:cubicBezTo>
                    <a:pt x="75" y="695"/>
                    <a:pt x="75" y="695"/>
                    <a:pt x="75" y="695"/>
                  </a:cubicBezTo>
                  <a:cubicBezTo>
                    <a:pt x="75" y="693"/>
                    <a:pt x="75" y="693"/>
                    <a:pt x="75" y="693"/>
                  </a:cubicBezTo>
                  <a:cubicBezTo>
                    <a:pt x="75" y="695"/>
                    <a:pt x="75" y="695"/>
                    <a:pt x="75" y="695"/>
                  </a:cubicBezTo>
                  <a:cubicBezTo>
                    <a:pt x="75" y="695"/>
                    <a:pt x="75" y="695"/>
                    <a:pt x="75" y="695"/>
                  </a:cubicBezTo>
                  <a:cubicBezTo>
                    <a:pt x="76" y="695"/>
                    <a:pt x="79" y="696"/>
                    <a:pt x="82" y="696"/>
                  </a:cubicBezTo>
                  <a:cubicBezTo>
                    <a:pt x="87" y="697"/>
                    <a:pt x="93" y="699"/>
                    <a:pt x="98" y="700"/>
                  </a:cubicBezTo>
                  <a:cubicBezTo>
                    <a:pt x="103" y="701"/>
                    <a:pt x="107" y="702"/>
                    <a:pt x="107" y="702"/>
                  </a:cubicBezTo>
                  <a:cubicBezTo>
                    <a:pt x="109" y="702"/>
                    <a:pt x="111" y="701"/>
                    <a:pt x="112" y="700"/>
                  </a:cubicBezTo>
                  <a:cubicBezTo>
                    <a:pt x="113" y="698"/>
                    <a:pt x="112" y="696"/>
                    <a:pt x="110" y="695"/>
                  </a:cubicBezTo>
                  <a:cubicBezTo>
                    <a:pt x="107" y="693"/>
                    <a:pt x="107" y="693"/>
                    <a:pt x="107" y="693"/>
                  </a:cubicBezTo>
                  <a:cubicBezTo>
                    <a:pt x="105" y="696"/>
                    <a:pt x="105" y="696"/>
                    <a:pt x="105" y="696"/>
                  </a:cubicBezTo>
                  <a:cubicBezTo>
                    <a:pt x="105" y="700"/>
                    <a:pt x="105" y="700"/>
                    <a:pt x="105" y="700"/>
                  </a:cubicBezTo>
                  <a:cubicBezTo>
                    <a:pt x="137" y="700"/>
                    <a:pt x="137" y="700"/>
                    <a:pt x="137" y="700"/>
                  </a:cubicBezTo>
                  <a:cubicBezTo>
                    <a:pt x="139" y="700"/>
                    <a:pt x="140" y="699"/>
                    <a:pt x="141" y="697"/>
                  </a:cubicBezTo>
                  <a:cubicBezTo>
                    <a:pt x="141" y="695"/>
                    <a:pt x="141" y="694"/>
                    <a:pt x="139" y="693"/>
                  </a:cubicBezTo>
                  <a:cubicBezTo>
                    <a:pt x="137" y="691"/>
                    <a:pt x="137" y="691"/>
                    <a:pt x="137" y="691"/>
                  </a:cubicBezTo>
                  <a:cubicBezTo>
                    <a:pt x="135" y="695"/>
                    <a:pt x="135" y="695"/>
                    <a:pt x="135" y="695"/>
                  </a:cubicBezTo>
                  <a:cubicBezTo>
                    <a:pt x="135" y="699"/>
                    <a:pt x="135" y="699"/>
                    <a:pt x="135" y="699"/>
                  </a:cubicBezTo>
                  <a:cubicBezTo>
                    <a:pt x="158" y="696"/>
                    <a:pt x="158" y="696"/>
                    <a:pt x="158" y="696"/>
                  </a:cubicBezTo>
                  <a:cubicBezTo>
                    <a:pt x="160" y="696"/>
                    <a:pt x="161" y="694"/>
                    <a:pt x="162" y="693"/>
                  </a:cubicBezTo>
                  <a:cubicBezTo>
                    <a:pt x="162" y="691"/>
                    <a:pt x="161" y="689"/>
                    <a:pt x="160" y="688"/>
                  </a:cubicBezTo>
                  <a:cubicBezTo>
                    <a:pt x="158" y="688"/>
                    <a:pt x="158" y="688"/>
                    <a:pt x="158" y="688"/>
                  </a:cubicBezTo>
                  <a:cubicBezTo>
                    <a:pt x="156" y="691"/>
                    <a:pt x="156" y="691"/>
                    <a:pt x="156" y="691"/>
                  </a:cubicBezTo>
                  <a:cubicBezTo>
                    <a:pt x="160" y="693"/>
                    <a:pt x="160" y="693"/>
                    <a:pt x="160" y="693"/>
                  </a:cubicBezTo>
                  <a:cubicBezTo>
                    <a:pt x="156" y="691"/>
                    <a:pt x="156" y="691"/>
                    <a:pt x="156" y="691"/>
                  </a:cubicBezTo>
                  <a:cubicBezTo>
                    <a:pt x="159" y="694"/>
                    <a:pt x="159" y="694"/>
                    <a:pt x="159" y="694"/>
                  </a:cubicBezTo>
                  <a:cubicBezTo>
                    <a:pt x="159" y="694"/>
                    <a:pt x="159" y="694"/>
                    <a:pt x="160" y="693"/>
                  </a:cubicBezTo>
                  <a:cubicBezTo>
                    <a:pt x="156" y="691"/>
                    <a:pt x="156" y="691"/>
                    <a:pt x="156" y="691"/>
                  </a:cubicBezTo>
                  <a:cubicBezTo>
                    <a:pt x="159" y="694"/>
                    <a:pt x="159" y="694"/>
                    <a:pt x="159" y="694"/>
                  </a:cubicBezTo>
                  <a:cubicBezTo>
                    <a:pt x="157" y="691"/>
                    <a:pt x="157" y="691"/>
                    <a:pt x="157" y="691"/>
                  </a:cubicBezTo>
                  <a:cubicBezTo>
                    <a:pt x="158" y="694"/>
                    <a:pt x="158" y="694"/>
                    <a:pt x="158" y="694"/>
                  </a:cubicBezTo>
                  <a:cubicBezTo>
                    <a:pt x="159" y="694"/>
                    <a:pt x="159" y="694"/>
                    <a:pt x="159" y="694"/>
                  </a:cubicBezTo>
                  <a:cubicBezTo>
                    <a:pt x="157" y="691"/>
                    <a:pt x="157" y="691"/>
                    <a:pt x="157" y="691"/>
                  </a:cubicBezTo>
                  <a:cubicBezTo>
                    <a:pt x="158" y="694"/>
                    <a:pt x="158" y="694"/>
                    <a:pt x="158" y="694"/>
                  </a:cubicBezTo>
                  <a:cubicBezTo>
                    <a:pt x="158" y="694"/>
                    <a:pt x="158" y="694"/>
                    <a:pt x="158" y="694"/>
                  </a:cubicBezTo>
                  <a:cubicBezTo>
                    <a:pt x="158" y="694"/>
                    <a:pt x="158" y="694"/>
                    <a:pt x="158" y="694"/>
                  </a:cubicBezTo>
                  <a:cubicBezTo>
                    <a:pt x="158" y="694"/>
                    <a:pt x="158" y="694"/>
                    <a:pt x="158" y="694"/>
                  </a:cubicBezTo>
                  <a:cubicBezTo>
                    <a:pt x="158" y="694"/>
                    <a:pt x="158" y="694"/>
                    <a:pt x="158" y="694"/>
                  </a:cubicBezTo>
                  <a:cubicBezTo>
                    <a:pt x="158" y="694"/>
                    <a:pt x="158" y="694"/>
                    <a:pt x="158" y="694"/>
                  </a:cubicBezTo>
                  <a:cubicBezTo>
                    <a:pt x="159" y="694"/>
                    <a:pt x="160" y="694"/>
                    <a:pt x="161" y="693"/>
                  </a:cubicBezTo>
                  <a:cubicBezTo>
                    <a:pt x="164" y="692"/>
                    <a:pt x="167" y="691"/>
                    <a:pt x="169" y="690"/>
                  </a:cubicBezTo>
                  <a:cubicBezTo>
                    <a:pt x="171" y="689"/>
                    <a:pt x="173" y="688"/>
                    <a:pt x="173" y="688"/>
                  </a:cubicBezTo>
                  <a:cubicBezTo>
                    <a:pt x="174" y="688"/>
                    <a:pt x="175" y="686"/>
                    <a:pt x="175" y="685"/>
                  </a:cubicBezTo>
                  <a:cubicBezTo>
                    <a:pt x="176" y="683"/>
                    <a:pt x="175" y="682"/>
                    <a:pt x="174" y="681"/>
                  </a:cubicBezTo>
                  <a:cubicBezTo>
                    <a:pt x="172" y="680"/>
                    <a:pt x="172" y="680"/>
                    <a:pt x="172" y="680"/>
                  </a:cubicBezTo>
                  <a:cubicBezTo>
                    <a:pt x="169" y="683"/>
                    <a:pt x="169" y="683"/>
                    <a:pt x="169" y="683"/>
                  </a:cubicBezTo>
                  <a:cubicBezTo>
                    <a:pt x="171" y="687"/>
                    <a:pt x="171" y="687"/>
                    <a:pt x="171" y="687"/>
                  </a:cubicBezTo>
                  <a:cubicBezTo>
                    <a:pt x="185" y="682"/>
                    <a:pt x="185" y="682"/>
                    <a:pt x="185" y="682"/>
                  </a:cubicBezTo>
                  <a:cubicBezTo>
                    <a:pt x="186" y="681"/>
                    <a:pt x="187" y="680"/>
                    <a:pt x="187" y="679"/>
                  </a:cubicBezTo>
                  <a:cubicBezTo>
                    <a:pt x="187" y="677"/>
                    <a:pt x="187" y="676"/>
                    <a:pt x="185" y="675"/>
                  </a:cubicBezTo>
                  <a:cubicBezTo>
                    <a:pt x="184" y="674"/>
                    <a:pt x="184" y="674"/>
                    <a:pt x="184" y="674"/>
                  </a:cubicBezTo>
                  <a:cubicBezTo>
                    <a:pt x="181" y="677"/>
                    <a:pt x="181" y="677"/>
                    <a:pt x="181" y="677"/>
                  </a:cubicBezTo>
                  <a:cubicBezTo>
                    <a:pt x="183" y="681"/>
                    <a:pt x="183" y="681"/>
                    <a:pt x="183" y="681"/>
                  </a:cubicBezTo>
                  <a:cubicBezTo>
                    <a:pt x="197" y="673"/>
                    <a:pt x="197" y="673"/>
                    <a:pt x="197" y="673"/>
                  </a:cubicBezTo>
                  <a:cubicBezTo>
                    <a:pt x="198" y="672"/>
                    <a:pt x="199" y="671"/>
                    <a:pt x="199" y="669"/>
                  </a:cubicBezTo>
                  <a:cubicBezTo>
                    <a:pt x="199" y="668"/>
                    <a:pt x="199" y="667"/>
                    <a:pt x="197" y="666"/>
                  </a:cubicBezTo>
                  <a:cubicBezTo>
                    <a:pt x="196" y="665"/>
                    <a:pt x="196" y="665"/>
                    <a:pt x="196" y="665"/>
                  </a:cubicBezTo>
                  <a:cubicBezTo>
                    <a:pt x="194" y="669"/>
                    <a:pt x="194" y="669"/>
                    <a:pt x="194" y="669"/>
                  </a:cubicBezTo>
                  <a:cubicBezTo>
                    <a:pt x="196" y="672"/>
                    <a:pt x="196" y="672"/>
                    <a:pt x="196" y="672"/>
                  </a:cubicBezTo>
                  <a:cubicBezTo>
                    <a:pt x="209" y="664"/>
                    <a:pt x="209" y="664"/>
                    <a:pt x="209" y="664"/>
                  </a:cubicBezTo>
                  <a:cubicBezTo>
                    <a:pt x="210" y="663"/>
                    <a:pt x="211" y="662"/>
                    <a:pt x="211" y="661"/>
                  </a:cubicBezTo>
                  <a:cubicBezTo>
                    <a:pt x="211" y="659"/>
                    <a:pt x="210" y="658"/>
                    <a:pt x="209" y="657"/>
                  </a:cubicBezTo>
                  <a:cubicBezTo>
                    <a:pt x="206" y="655"/>
                    <a:pt x="206" y="655"/>
                    <a:pt x="206" y="655"/>
                  </a:cubicBezTo>
                  <a:cubicBezTo>
                    <a:pt x="203" y="659"/>
                    <a:pt x="203" y="659"/>
                    <a:pt x="203" y="659"/>
                  </a:cubicBezTo>
                  <a:cubicBezTo>
                    <a:pt x="207" y="661"/>
                    <a:pt x="207" y="661"/>
                    <a:pt x="207" y="661"/>
                  </a:cubicBezTo>
                  <a:cubicBezTo>
                    <a:pt x="216" y="647"/>
                    <a:pt x="216" y="647"/>
                    <a:pt x="216" y="647"/>
                  </a:cubicBezTo>
                  <a:cubicBezTo>
                    <a:pt x="217" y="646"/>
                    <a:pt x="217" y="645"/>
                    <a:pt x="217" y="644"/>
                  </a:cubicBezTo>
                  <a:cubicBezTo>
                    <a:pt x="216" y="642"/>
                    <a:pt x="216" y="642"/>
                    <a:pt x="215" y="641"/>
                  </a:cubicBezTo>
                  <a:cubicBezTo>
                    <a:pt x="213" y="640"/>
                    <a:pt x="213" y="640"/>
                    <a:pt x="213" y="640"/>
                  </a:cubicBezTo>
                  <a:cubicBezTo>
                    <a:pt x="211" y="643"/>
                    <a:pt x="211" y="643"/>
                    <a:pt x="211" y="643"/>
                  </a:cubicBezTo>
                  <a:cubicBezTo>
                    <a:pt x="214" y="646"/>
                    <a:pt x="214" y="646"/>
                    <a:pt x="214" y="646"/>
                  </a:cubicBezTo>
                  <a:cubicBezTo>
                    <a:pt x="223" y="638"/>
                    <a:pt x="223" y="638"/>
                    <a:pt x="223" y="638"/>
                  </a:cubicBezTo>
                  <a:cubicBezTo>
                    <a:pt x="224" y="637"/>
                    <a:pt x="224" y="636"/>
                    <a:pt x="224" y="635"/>
                  </a:cubicBezTo>
                  <a:cubicBezTo>
                    <a:pt x="224" y="634"/>
                    <a:pt x="223" y="633"/>
                    <a:pt x="222" y="632"/>
                  </a:cubicBezTo>
                  <a:cubicBezTo>
                    <a:pt x="221" y="631"/>
                    <a:pt x="221" y="631"/>
                    <a:pt x="221" y="631"/>
                  </a:cubicBezTo>
                  <a:cubicBezTo>
                    <a:pt x="219" y="635"/>
                    <a:pt x="219" y="635"/>
                    <a:pt x="219" y="635"/>
                  </a:cubicBezTo>
                  <a:cubicBezTo>
                    <a:pt x="222" y="636"/>
                    <a:pt x="222" y="636"/>
                    <a:pt x="222" y="636"/>
                  </a:cubicBezTo>
                  <a:cubicBezTo>
                    <a:pt x="230" y="621"/>
                    <a:pt x="230" y="621"/>
                    <a:pt x="230" y="621"/>
                  </a:cubicBezTo>
                  <a:cubicBezTo>
                    <a:pt x="231" y="619"/>
                    <a:pt x="230" y="617"/>
                    <a:pt x="229" y="616"/>
                  </a:cubicBezTo>
                  <a:cubicBezTo>
                    <a:pt x="223" y="613"/>
                    <a:pt x="223" y="613"/>
                    <a:pt x="223" y="613"/>
                  </a:cubicBezTo>
                  <a:cubicBezTo>
                    <a:pt x="227" y="598"/>
                    <a:pt x="227" y="598"/>
                    <a:pt x="227" y="598"/>
                  </a:cubicBezTo>
                  <a:cubicBezTo>
                    <a:pt x="228" y="596"/>
                    <a:pt x="227" y="594"/>
                    <a:pt x="226" y="594"/>
                  </a:cubicBezTo>
                  <a:cubicBezTo>
                    <a:pt x="224" y="592"/>
                    <a:pt x="224" y="592"/>
                    <a:pt x="224" y="592"/>
                  </a:cubicBezTo>
                  <a:cubicBezTo>
                    <a:pt x="222" y="596"/>
                    <a:pt x="222" y="596"/>
                    <a:pt x="222" y="596"/>
                  </a:cubicBezTo>
                  <a:cubicBezTo>
                    <a:pt x="226" y="596"/>
                    <a:pt x="226" y="596"/>
                    <a:pt x="226" y="596"/>
                  </a:cubicBezTo>
                  <a:cubicBezTo>
                    <a:pt x="225" y="575"/>
                    <a:pt x="225" y="575"/>
                    <a:pt x="225" y="575"/>
                  </a:cubicBezTo>
                  <a:cubicBezTo>
                    <a:pt x="225" y="574"/>
                    <a:pt x="225" y="572"/>
                    <a:pt x="224" y="572"/>
                  </a:cubicBezTo>
                  <a:cubicBezTo>
                    <a:pt x="221" y="570"/>
                    <a:pt x="221" y="570"/>
                    <a:pt x="221" y="570"/>
                  </a:cubicBezTo>
                  <a:cubicBezTo>
                    <a:pt x="213" y="553"/>
                    <a:pt x="213" y="553"/>
                    <a:pt x="213" y="553"/>
                  </a:cubicBezTo>
                  <a:cubicBezTo>
                    <a:pt x="213" y="552"/>
                    <a:pt x="212" y="552"/>
                    <a:pt x="212" y="551"/>
                  </a:cubicBezTo>
                  <a:cubicBezTo>
                    <a:pt x="200" y="544"/>
                    <a:pt x="200" y="544"/>
                    <a:pt x="200" y="544"/>
                  </a:cubicBezTo>
                  <a:cubicBezTo>
                    <a:pt x="168" y="505"/>
                    <a:pt x="168" y="505"/>
                    <a:pt x="168" y="505"/>
                  </a:cubicBezTo>
                  <a:cubicBezTo>
                    <a:pt x="168" y="505"/>
                    <a:pt x="167" y="504"/>
                    <a:pt x="167" y="504"/>
                  </a:cubicBezTo>
                  <a:cubicBezTo>
                    <a:pt x="159" y="499"/>
                    <a:pt x="159" y="499"/>
                    <a:pt x="159" y="499"/>
                  </a:cubicBezTo>
                  <a:cubicBezTo>
                    <a:pt x="156" y="502"/>
                    <a:pt x="156" y="502"/>
                    <a:pt x="156" y="502"/>
                  </a:cubicBezTo>
                  <a:cubicBezTo>
                    <a:pt x="160" y="504"/>
                    <a:pt x="160" y="504"/>
                    <a:pt x="160" y="504"/>
                  </a:cubicBezTo>
                  <a:cubicBezTo>
                    <a:pt x="160" y="503"/>
                    <a:pt x="160" y="503"/>
                    <a:pt x="160" y="503"/>
                  </a:cubicBezTo>
                  <a:cubicBezTo>
                    <a:pt x="160" y="502"/>
                    <a:pt x="160" y="502"/>
                    <a:pt x="160" y="502"/>
                  </a:cubicBezTo>
                  <a:cubicBezTo>
                    <a:pt x="160" y="502"/>
                    <a:pt x="160" y="501"/>
                    <a:pt x="160" y="501"/>
                  </a:cubicBezTo>
                  <a:cubicBezTo>
                    <a:pt x="160" y="500"/>
                    <a:pt x="160" y="499"/>
                    <a:pt x="160" y="497"/>
                  </a:cubicBezTo>
                  <a:cubicBezTo>
                    <a:pt x="159" y="494"/>
                    <a:pt x="158" y="490"/>
                    <a:pt x="158" y="488"/>
                  </a:cubicBezTo>
                  <a:cubicBezTo>
                    <a:pt x="158" y="486"/>
                    <a:pt x="157" y="485"/>
                    <a:pt x="157" y="484"/>
                  </a:cubicBezTo>
                  <a:cubicBezTo>
                    <a:pt x="157" y="483"/>
                    <a:pt x="157" y="483"/>
                    <a:pt x="157" y="483"/>
                  </a:cubicBezTo>
                  <a:cubicBezTo>
                    <a:pt x="157" y="482"/>
                    <a:pt x="157" y="482"/>
                    <a:pt x="157" y="482"/>
                  </a:cubicBezTo>
                  <a:cubicBezTo>
                    <a:pt x="157" y="482"/>
                    <a:pt x="157" y="482"/>
                    <a:pt x="157" y="482"/>
                  </a:cubicBezTo>
                  <a:cubicBezTo>
                    <a:pt x="157" y="482"/>
                    <a:pt x="157" y="482"/>
                    <a:pt x="157" y="482"/>
                  </a:cubicBezTo>
                  <a:cubicBezTo>
                    <a:pt x="157" y="482"/>
                    <a:pt x="157" y="482"/>
                    <a:pt x="157" y="482"/>
                  </a:cubicBezTo>
                  <a:cubicBezTo>
                    <a:pt x="157" y="482"/>
                    <a:pt x="157" y="482"/>
                    <a:pt x="157" y="482"/>
                  </a:cubicBezTo>
                  <a:cubicBezTo>
                    <a:pt x="157" y="482"/>
                    <a:pt x="157" y="482"/>
                    <a:pt x="157" y="482"/>
                  </a:cubicBezTo>
                  <a:cubicBezTo>
                    <a:pt x="154" y="483"/>
                    <a:pt x="154" y="483"/>
                    <a:pt x="154" y="483"/>
                  </a:cubicBezTo>
                  <a:cubicBezTo>
                    <a:pt x="157" y="483"/>
                    <a:pt x="157" y="483"/>
                    <a:pt x="157" y="483"/>
                  </a:cubicBezTo>
                  <a:cubicBezTo>
                    <a:pt x="157" y="482"/>
                    <a:pt x="157" y="482"/>
                    <a:pt x="157" y="482"/>
                  </a:cubicBezTo>
                  <a:cubicBezTo>
                    <a:pt x="154" y="483"/>
                    <a:pt x="154" y="483"/>
                    <a:pt x="154" y="483"/>
                  </a:cubicBezTo>
                  <a:cubicBezTo>
                    <a:pt x="157" y="483"/>
                    <a:pt x="157" y="483"/>
                    <a:pt x="157" y="483"/>
                  </a:cubicBezTo>
                  <a:cubicBezTo>
                    <a:pt x="153" y="483"/>
                    <a:pt x="153" y="483"/>
                    <a:pt x="153" y="483"/>
                  </a:cubicBezTo>
                  <a:cubicBezTo>
                    <a:pt x="157" y="483"/>
                    <a:pt x="157" y="483"/>
                    <a:pt x="157" y="483"/>
                  </a:cubicBezTo>
                  <a:cubicBezTo>
                    <a:pt x="157" y="483"/>
                    <a:pt x="157" y="483"/>
                    <a:pt x="157" y="483"/>
                  </a:cubicBezTo>
                  <a:cubicBezTo>
                    <a:pt x="153" y="483"/>
                    <a:pt x="153" y="483"/>
                    <a:pt x="153" y="483"/>
                  </a:cubicBezTo>
                  <a:cubicBezTo>
                    <a:pt x="157" y="483"/>
                    <a:pt x="157" y="483"/>
                    <a:pt x="157" y="483"/>
                  </a:cubicBezTo>
                  <a:cubicBezTo>
                    <a:pt x="153" y="483"/>
                    <a:pt x="153" y="483"/>
                    <a:pt x="153" y="483"/>
                  </a:cubicBezTo>
                  <a:cubicBezTo>
                    <a:pt x="156" y="485"/>
                    <a:pt x="156" y="485"/>
                    <a:pt x="156" y="485"/>
                  </a:cubicBezTo>
                  <a:cubicBezTo>
                    <a:pt x="157" y="484"/>
                    <a:pt x="157" y="484"/>
                    <a:pt x="157" y="483"/>
                  </a:cubicBezTo>
                  <a:cubicBezTo>
                    <a:pt x="153" y="483"/>
                    <a:pt x="153" y="483"/>
                    <a:pt x="153" y="483"/>
                  </a:cubicBezTo>
                  <a:cubicBezTo>
                    <a:pt x="156" y="485"/>
                    <a:pt x="156" y="485"/>
                    <a:pt x="156" y="485"/>
                  </a:cubicBezTo>
                  <a:cubicBezTo>
                    <a:pt x="157" y="484"/>
                    <a:pt x="157" y="483"/>
                    <a:pt x="157" y="482"/>
                  </a:cubicBezTo>
                  <a:cubicBezTo>
                    <a:pt x="157" y="481"/>
                    <a:pt x="156" y="480"/>
                    <a:pt x="155" y="479"/>
                  </a:cubicBezTo>
                  <a:cubicBezTo>
                    <a:pt x="154" y="478"/>
                    <a:pt x="154" y="478"/>
                    <a:pt x="154" y="478"/>
                  </a:cubicBezTo>
                  <a:cubicBezTo>
                    <a:pt x="156" y="462"/>
                    <a:pt x="156" y="462"/>
                    <a:pt x="156" y="462"/>
                  </a:cubicBezTo>
                  <a:cubicBezTo>
                    <a:pt x="156" y="461"/>
                    <a:pt x="155" y="459"/>
                    <a:pt x="154" y="459"/>
                  </a:cubicBezTo>
                  <a:cubicBezTo>
                    <a:pt x="153" y="458"/>
                    <a:pt x="153" y="458"/>
                    <a:pt x="153" y="458"/>
                  </a:cubicBezTo>
                  <a:cubicBezTo>
                    <a:pt x="157" y="453"/>
                    <a:pt x="157" y="453"/>
                    <a:pt x="157" y="453"/>
                  </a:cubicBezTo>
                  <a:cubicBezTo>
                    <a:pt x="158" y="452"/>
                    <a:pt x="159" y="451"/>
                    <a:pt x="158" y="450"/>
                  </a:cubicBezTo>
                  <a:cubicBezTo>
                    <a:pt x="158" y="449"/>
                    <a:pt x="158" y="448"/>
                    <a:pt x="157" y="447"/>
                  </a:cubicBezTo>
                  <a:cubicBezTo>
                    <a:pt x="155" y="446"/>
                    <a:pt x="155" y="446"/>
                    <a:pt x="155" y="446"/>
                  </a:cubicBezTo>
                  <a:cubicBezTo>
                    <a:pt x="153" y="449"/>
                    <a:pt x="153" y="449"/>
                    <a:pt x="153" y="449"/>
                  </a:cubicBezTo>
                  <a:cubicBezTo>
                    <a:pt x="157" y="450"/>
                    <a:pt x="157" y="450"/>
                    <a:pt x="157" y="450"/>
                  </a:cubicBezTo>
                  <a:cubicBezTo>
                    <a:pt x="158" y="436"/>
                    <a:pt x="158" y="436"/>
                    <a:pt x="158" y="436"/>
                  </a:cubicBezTo>
                  <a:cubicBezTo>
                    <a:pt x="158" y="434"/>
                    <a:pt x="158" y="433"/>
                    <a:pt x="156" y="432"/>
                  </a:cubicBezTo>
                  <a:cubicBezTo>
                    <a:pt x="155" y="431"/>
                    <a:pt x="155" y="431"/>
                    <a:pt x="155" y="431"/>
                  </a:cubicBezTo>
                  <a:cubicBezTo>
                    <a:pt x="153" y="434"/>
                    <a:pt x="153" y="434"/>
                    <a:pt x="153" y="434"/>
                  </a:cubicBezTo>
                  <a:cubicBezTo>
                    <a:pt x="156" y="437"/>
                    <a:pt x="156" y="437"/>
                    <a:pt x="156" y="437"/>
                  </a:cubicBezTo>
                  <a:cubicBezTo>
                    <a:pt x="163" y="427"/>
                    <a:pt x="163" y="427"/>
                    <a:pt x="163" y="427"/>
                  </a:cubicBezTo>
                  <a:cubicBezTo>
                    <a:pt x="164" y="427"/>
                    <a:pt x="164" y="425"/>
                    <a:pt x="164" y="424"/>
                  </a:cubicBezTo>
                  <a:cubicBezTo>
                    <a:pt x="164" y="423"/>
                    <a:pt x="163" y="422"/>
                    <a:pt x="162" y="421"/>
                  </a:cubicBezTo>
                  <a:cubicBezTo>
                    <a:pt x="161" y="421"/>
                    <a:pt x="161" y="421"/>
                    <a:pt x="161" y="421"/>
                  </a:cubicBezTo>
                  <a:cubicBezTo>
                    <a:pt x="159" y="424"/>
                    <a:pt x="159" y="424"/>
                    <a:pt x="159" y="424"/>
                  </a:cubicBezTo>
                  <a:cubicBezTo>
                    <a:pt x="161" y="427"/>
                    <a:pt x="161" y="427"/>
                    <a:pt x="161" y="427"/>
                  </a:cubicBezTo>
                  <a:cubicBezTo>
                    <a:pt x="174" y="417"/>
                    <a:pt x="174" y="417"/>
                    <a:pt x="174" y="417"/>
                  </a:cubicBezTo>
                  <a:cubicBezTo>
                    <a:pt x="175" y="416"/>
                    <a:pt x="175" y="415"/>
                    <a:pt x="175" y="414"/>
                  </a:cubicBezTo>
                  <a:cubicBezTo>
                    <a:pt x="175" y="412"/>
                    <a:pt x="174" y="411"/>
                    <a:pt x="173" y="410"/>
                  </a:cubicBezTo>
                  <a:cubicBezTo>
                    <a:pt x="167" y="407"/>
                    <a:pt x="167" y="407"/>
                    <a:pt x="167" y="407"/>
                  </a:cubicBezTo>
                  <a:cubicBezTo>
                    <a:pt x="165" y="410"/>
                    <a:pt x="165" y="410"/>
                    <a:pt x="165" y="410"/>
                  </a:cubicBezTo>
                  <a:cubicBezTo>
                    <a:pt x="167" y="414"/>
                    <a:pt x="167" y="414"/>
                    <a:pt x="167" y="414"/>
                  </a:cubicBezTo>
                  <a:cubicBezTo>
                    <a:pt x="181" y="408"/>
                    <a:pt x="181" y="408"/>
                    <a:pt x="181" y="408"/>
                  </a:cubicBezTo>
                  <a:cubicBezTo>
                    <a:pt x="182" y="408"/>
                    <a:pt x="183" y="406"/>
                    <a:pt x="183" y="405"/>
                  </a:cubicBezTo>
                  <a:cubicBezTo>
                    <a:pt x="183" y="403"/>
                    <a:pt x="183" y="402"/>
                    <a:pt x="181" y="401"/>
                  </a:cubicBezTo>
                  <a:cubicBezTo>
                    <a:pt x="180" y="400"/>
                    <a:pt x="180" y="400"/>
                    <a:pt x="180" y="400"/>
                  </a:cubicBezTo>
                  <a:cubicBezTo>
                    <a:pt x="178" y="404"/>
                    <a:pt x="178" y="404"/>
                    <a:pt x="178" y="404"/>
                  </a:cubicBezTo>
                  <a:cubicBezTo>
                    <a:pt x="179" y="407"/>
                    <a:pt x="179" y="407"/>
                    <a:pt x="179" y="407"/>
                  </a:cubicBezTo>
                  <a:cubicBezTo>
                    <a:pt x="192" y="402"/>
                    <a:pt x="192" y="402"/>
                    <a:pt x="192" y="402"/>
                  </a:cubicBezTo>
                  <a:cubicBezTo>
                    <a:pt x="193" y="401"/>
                    <a:pt x="194" y="400"/>
                    <a:pt x="194" y="399"/>
                  </a:cubicBezTo>
                  <a:cubicBezTo>
                    <a:pt x="194" y="397"/>
                    <a:pt x="194" y="396"/>
                    <a:pt x="192" y="395"/>
                  </a:cubicBezTo>
                  <a:cubicBezTo>
                    <a:pt x="190" y="393"/>
                    <a:pt x="190" y="393"/>
                    <a:pt x="190" y="393"/>
                  </a:cubicBezTo>
                  <a:cubicBezTo>
                    <a:pt x="187" y="397"/>
                    <a:pt x="187" y="397"/>
                    <a:pt x="187" y="397"/>
                  </a:cubicBezTo>
                  <a:cubicBezTo>
                    <a:pt x="189" y="400"/>
                    <a:pt x="189" y="400"/>
                    <a:pt x="189" y="400"/>
                  </a:cubicBezTo>
                  <a:cubicBezTo>
                    <a:pt x="204" y="395"/>
                    <a:pt x="204" y="395"/>
                    <a:pt x="204" y="395"/>
                  </a:cubicBezTo>
                  <a:cubicBezTo>
                    <a:pt x="205" y="394"/>
                    <a:pt x="206" y="393"/>
                    <a:pt x="206" y="392"/>
                  </a:cubicBezTo>
                  <a:cubicBezTo>
                    <a:pt x="207" y="390"/>
                    <a:pt x="206" y="389"/>
                    <a:pt x="205" y="388"/>
                  </a:cubicBezTo>
                  <a:cubicBezTo>
                    <a:pt x="203" y="387"/>
                    <a:pt x="203" y="387"/>
                    <a:pt x="203" y="387"/>
                  </a:cubicBezTo>
                  <a:cubicBezTo>
                    <a:pt x="201" y="390"/>
                    <a:pt x="201" y="390"/>
                    <a:pt x="201" y="390"/>
                  </a:cubicBezTo>
                  <a:cubicBezTo>
                    <a:pt x="201" y="394"/>
                    <a:pt x="201" y="394"/>
                    <a:pt x="201" y="394"/>
                  </a:cubicBezTo>
                  <a:cubicBezTo>
                    <a:pt x="220" y="391"/>
                    <a:pt x="220" y="391"/>
                    <a:pt x="220" y="391"/>
                  </a:cubicBezTo>
                  <a:cubicBezTo>
                    <a:pt x="221" y="391"/>
                    <a:pt x="223" y="389"/>
                    <a:pt x="223" y="388"/>
                  </a:cubicBezTo>
                  <a:cubicBezTo>
                    <a:pt x="223" y="386"/>
                    <a:pt x="223" y="384"/>
                    <a:pt x="221" y="384"/>
                  </a:cubicBezTo>
                  <a:cubicBezTo>
                    <a:pt x="217" y="381"/>
                    <a:pt x="217" y="381"/>
                    <a:pt x="217" y="381"/>
                  </a:cubicBezTo>
                  <a:cubicBezTo>
                    <a:pt x="214" y="384"/>
                    <a:pt x="214" y="384"/>
                    <a:pt x="214" y="384"/>
                  </a:cubicBezTo>
                  <a:cubicBezTo>
                    <a:pt x="218" y="386"/>
                    <a:pt x="218" y="386"/>
                    <a:pt x="218" y="386"/>
                  </a:cubicBezTo>
                  <a:cubicBezTo>
                    <a:pt x="215" y="384"/>
                    <a:pt x="215" y="384"/>
                    <a:pt x="215" y="384"/>
                  </a:cubicBezTo>
                  <a:cubicBezTo>
                    <a:pt x="217" y="387"/>
                    <a:pt x="217" y="387"/>
                    <a:pt x="217" y="387"/>
                  </a:cubicBezTo>
                  <a:cubicBezTo>
                    <a:pt x="217" y="387"/>
                    <a:pt x="217" y="387"/>
                    <a:pt x="218" y="386"/>
                  </a:cubicBezTo>
                  <a:cubicBezTo>
                    <a:pt x="215" y="384"/>
                    <a:pt x="215" y="384"/>
                    <a:pt x="215" y="384"/>
                  </a:cubicBezTo>
                  <a:cubicBezTo>
                    <a:pt x="217" y="387"/>
                    <a:pt x="217" y="387"/>
                    <a:pt x="217" y="387"/>
                  </a:cubicBezTo>
                  <a:cubicBezTo>
                    <a:pt x="215" y="385"/>
                    <a:pt x="215" y="385"/>
                    <a:pt x="215" y="385"/>
                  </a:cubicBezTo>
                  <a:cubicBezTo>
                    <a:pt x="216" y="388"/>
                    <a:pt x="216" y="388"/>
                    <a:pt x="216" y="388"/>
                  </a:cubicBezTo>
                  <a:cubicBezTo>
                    <a:pt x="216" y="388"/>
                    <a:pt x="216" y="388"/>
                    <a:pt x="217" y="387"/>
                  </a:cubicBezTo>
                  <a:cubicBezTo>
                    <a:pt x="215" y="385"/>
                    <a:pt x="215" y="385"/>
                    <a:pt x="215" y="385"/>
                  </a:cubicBezTo>
                  <a:cubicBezTo>
                    <a:pt x="216" y="388"/>
                    <a:pt x="216" y="388"/>
                    <a:pt x="216" y="388"/>
                  </a:cubicBezTo>
                  <a:cubicBezTo>
                    <a:pt x="215" y="386"/>
                    <a:pt x="215" y="386"/>
                    <a:pt x="215" y="386"/>
                  </a:cubicBezTo>
                  <a:cubicBezTo>
                    <a:pt x="216" y="388"/>
                    <a:pt x="216" y="388"/>
                    <a:pt x="216" y="388"/>
                  </a:cubicBezTo>
                  <a:cubicBezTo>
                    <a:pt x="216" y="388"/>
                    <a:pt x="216" y="388"/>
                    <a:pt x="216" y="388"/>
                  </a:cubicBezTo>
                  <a:cubicBezTo>
                    <a:pt x="215" y="386"/>
                    <a:pt x="215" y="386"/>
                    <a:pt x="215" y="386"/>
                  </a:cubicBezTo>
                  <a:cubicBezTo>
                    <a:pt x="216" y="388"/>
                    <a:pt x="216" y="388"/>
                    <a:pt x="216" y="388"/>
                  </a:cubicBezTo>
                  <a:cubicBezTo>
                    <a:pt x="216" y="388"/>
                    <a:pt x="216" y="388"/>
                    <a:pt x="217" y="387"/>
                  </a:cubicBezTo>
                  <a:cubicBezTo>
                    <a:pt x="219" y="387"/>
                    <a:pt x="224" y="386"/>
                    <a:pt x="228" y="386"/>
                  </a:cubicBezTo>
                  <a:cubicBezTo>
                    <a:pt x="232" y="385"/>
                    <a:pt x="235" y="385"/>
                    <a:pt x="235" y="385"/>
                  </a:cubicBezTo>
                  <a:cubicBezTo>
                    <a:pt x="237" y="384"/>
                    <a:pt x="238" y="383"/>
                    <a:pt x="238" y="382"/>
                  </a:cubicBezTo>
                  <a:cubicBezTo>
                    <a:pt x="239" y="380"/>
                    <a:pt x="238" y="378"/>
                    <a:pt x="237" y="377"/>
                  </a:cubicBezTo>
                  <a:cubicBezTo>
                    <a:pt x="231" y="374"/>
                    <a:pt x="231" y="374"/>
                    <a:pt x="231" y="374"/>
                  </a:cubicBezTo>
                  <a:cubicBezTo>
                    <a:pt x="229" y="377"/>
                    <a:pt x="229" y="377"/>
                    <a:pt x="229" y="377"/>
                  </a:cubicBezTo>
                  <a:cubicBezTo>
                    <a:pt x="232" y="379"/>
                    <a:pt x="232" y="379"/>
                    <a:pt x="232" y="379"/>
                  </a:cubicBezTo>
                  <a:cubicBezTo>
                    <a:pt x="229" y="377"/>
                    <a:pt x="229" y="377"/>
                    <a:pt x="229" y="377"/>
                  </a:cubicBezTo>
                  <a:cubicBezTo>
                    <a:pt x="231" y="380"/>
                    <a:pt x="231" y="380"/>
                    <a:pt x="231" y="380"/>
                  </a:cubicBezTo>
                  <a:cubicBezTo>
                    <a:pt x="231" y="380"/>
                    <a:pt x="231" y="380"/>
                    <a:pt x="232" y="379"/>
                  </a:cubicBezTo>
                  <a:cubicBezTo>
                    <a:pt x="229" y="377"/>
                    <a:pt x="229" y="377"/>
                    <a:pt x="229" y="377"/>
                  </a:cubicBezTo>
                  <a:cubicBezTo>
                    <a:pt x="231" y="380"/>
                    <a:pt x="231" y="380"/>
                    <a:pt x="231" y="380"/>
                  </a:cubicBezTo>
                  <a:cubicBezTo>
                    <a:pt x="229" y="377"/>
                    <a:pt x="229" y="377"/>
                    <a:pt x="229" y="377"/>
                  </a:cubicBezTo>
                  <a:cubicBezTo>
                    <a:pt x="230" y="381"/>
                    <a:pt x="230" y="381"/>
                    <a:pt x="230" y="381"/>
                  </a:cubicBezTo>
                  <a:cubicBezTo>
                    <a:pt x="230" y="381"/>
                    <a:pt x="230" y="381"/>
                    <a:pt x="231" y="380"/>
                  </a:cubicBezTo>
                  <a:cubicBezTo>
                    <a:pt x="229" y="377"/>
                    <a:pt x="229" y="377"/>
                    <a:pt x="229" y="377"/>
                  </a:cubicBezTo>
                  <a:cubicBezTo>
                    <a:pt x="230" y="381"/>
                    <a:pt x="230" y="381"/>
                    <a:pt x="230" y="381"/>
                  </a:cubicBezTo>
                  <a:cubicBezTo>
                    <a:pt x="229" y="377"/>
                    <a:pt x="229" y="377"/>
                    <a:pt x="229" y="377"/>
                  </a:cubicBezTo>
                  <a:cubicBezTo>
                    <a:pt x="229" y="381"/>
                    <a:pt x="229" y="381"/>
                    <a:pt x="229" y="381"/>
                  </a:cubicBezTo>
                  <a:cubicBezTo>
                    <a:pt x="230" y="381"/>
                    <a:pt x="230" y="381"/>
                    <a:pt x="230" y="381"/>
                  </a:cubicBezTo>
                  <a:cubicBezTo>
                    <a:pt x="229" y="377"/>
                    <a:pt x="229" y="377"/>
                    <a:pt x="229" y="377"/>
                  </a:cubicBezTo>
                  <a:cubicBezTo>
                    <a:pt x="229" y="381"/>
                    <a:pt x="229" y="381"/>
                    <a:pt x="229" y="381"/>
                  </a:cubicBezTo>
                  <a:cubicBezTo>
                    <a:pt x="229" y="379"/>
                    <a:pt x="229" y="379"/>
                    <a:pt x="229" y="379"/>
                  </a:cubicBezTo>
                  <a:cubicBezTo>
                    <a:pt x="229" y="381"/>
                    <a:pt x="229" y="381"/>
                    <a:pt x="229" y="381"/>
                  </a:cubicBezTo>
                  <a:cubicBezTo>
                    <a:pt x="229" y="381"/>
                    <a:pt x="229" y="381"/>
                    <a:pt x="229" y="381"/>
                  </a:cubicBezTo>
                  <a:cubicBezTo>
                    <a:pt x="229" y="379"/>
                    <a:pt x="229" y="379"/>
                    <a:pt x="229" y="379"/>
                  </a:cubicBezTo>
                  <a:cubicBezTo>
                    <a:pt x="229" y="381"/>
                    <a:pt x="229" y="381"/>
                    <a:pt x="229" y="381"/>
                  </a:cubicBezTo>
                  <a:cubicBezTo>
                    <a:pt x="229" y="381"/>
                    <a:pt x="229" y="381"/>
                    <a:pt x="230" y="381"/>
                  </a:cubicBezTo>
                  <a:cubicBezTo>
                    <a:pt x="232" y="381"/>
                    <a:pt x="240" y="381"/>
                    <a:pt x="245" y="381"/>
                  </a:cubicBezTo>
                  <a:cubicBezTo>
                    <a:pt x="246" y="381"/>
                    <a:pt x="247" y="381"/>
                    <a:pt x="247" y="381"/>
                  </a:cubicBezTo>
                  <a:cubicBezTo>
                    <a:pt x="248" y="381"/>
                    <a:pt x="248" y="381"/>
                    <a:pt x="248" y="381"/>
                  </a:cubicBezTo>
                  <a:cubicBezTo>
                    <a:pt x="249" y="381"/>
                    <a:pt x="249" y="381"/>
                    <a:pt x="249" y="381"/>
                  </a:cubicBezTo>
                  <a:cubicBezTo>
                    <a:pt x="250" y="381"/>
                    <a:pt x="250" y="381"/>
                    <a:pt x="250" y="381"/>
                  </a:cubicBezTo>
                  <a:cubicBezTo>
                    <a:pt x="251" y="380"/>
                    <a:pt x="251" y="380"/>
                    <a:pt x="251" y="380"/>
                  </a:cubicBezTo>
                  <a:cubicBezTo>
                    <a:pt x="251" y="380"/>
                    <a:pt x="251" y="380"/>
                    <a:pt x="252" y="379"/>
                  </a:cubicBezTo>
                  <a:cubicBezTo>
                    <a:pt x="252" y="378"/>
                    <a:pt x="252" y="377"/>
                    <a:pt x="252" y="376"/>
                  </a:cubicBezTo>
                  <a:cubicBezTo>
                    <a:pt x="252" y="375"/>
                    <a:pt x="251" y="374"/>
                    <a:pt x="250" y="374"/>
                  </a:cubicBezTo>
                  <a:cubicBezTo>
                    <a:pt x="246" y="371"/>
                    <a:pt x="246" y="371"/>
                    <a:pt x="246" y="371"/>
                  </a:cubicBezTo>
                  <a:cubicBezTo>
                    <a:pt x="244" y="374"/>
                    <a:pt x="244" y="374"/>
                    <a:pt x="244" y="374"/>
                  </a:cubicBezTo>
                  <a:cubicBezTo>
                    <a:pt x="247" y="376"/>
                    <a:pt x="247" y="376"/>
                    <a:pt x="247" y="376"/>
                  </a:cubicBezTo>
                  <a:cubicBezTo>
                    <a:pt x="244" y="374"/>
                    <a:pt x="244" y="374"/>
                    <a:pt x="244" y="374"/>
                  </a:cubicBezTo>
                  <a:cubicBezTo>
                    <a:pt x="246" y="378"/>
                    <a:pt x="246" y="378"/>
                    <a:pt x="246" y="378"/>
                  </a:cubicBezTo>
                  <a:cubicBezTo>
                    <a:pt x="246" y="377"/>
                    <a:pt x="247" y="377"/>
                    <a:pt x="247" y="376"/>
                  </a:cubicBezTo>
                  <a:cubicBezTo>
                    <a:pt x="244" y="374"/>
                    <a:pt x="244" y="374"/>
                    <a:pt x="244" y="374"/>
                  </a:cubicBezTo>
                  <a:cubicBezTo>
                    <a:pt x="246" y="378"/>
                    <a:pt x="246" y="378"/>
                    <a:pt x="246" y="378"/>
                  </a:cubicBezTo>
                  <a:cubicBezTo>
                    <a:pt x="244" y="374"/>
                    <a:pt x="244" y="374"/>
                    <a:pt x="244" y="374"/>
                  </a:cubicBezTo>
                  <a:cubicBezTo>
                    <a:pt x="245" y="378"/>
                    <a:pt x="245" y="378"/>
                    <a:pt x="245" y="378"/>
                  </a:cubicBezTo>
                  <a:cubicBezTo>
                    <a:pt x="245" y="378"/>
                    <a:pt x="246" y="378"/>
                    <a:pt x="246" y="378"/>
                  </a:cubicBezTo>
                  <a:cubicBezTo>
                    <a:pt x="244" y="374"/>
                    <a:pt x="244" y="374"/>
                    <a:pt x="244" y="374"/>
                  </a:cubicBezTo>
                  <a:cubicBezTo>
                    <a:pt x="245" y="378"/>
                    <a:pt x="245" y="378"/>
                    <a:pt x="245" y="378"/>
                  </a:cubicBezTo>
                  <a:cubicBezTo>
                    <a:pt x="244" y="374"/>
                    <a:pt x="244" y="374"/>
                    <a:pt x="244" y="374"/>
                  </a:cubicBezTo>
                  <a:cubicBezTo>
                    <a:pt x="244" y="378"/>
                    <a:pt x="244" y="378"/>
                    <a:pt x="244" y="378"/>
                  </a:cubicBezTo>
                  <a:cubicBezTo>
                    <a:pt x="245" y="378"/>
                    <a:pt x="245" y="378"/>
                    <a:pt x="245" y="378"/>
                  </a:cubicBezTo>
                  <a:cubicBezTo>
                    <a:pt x="244" y="374"/>
                    <a:pt x="244" y="374"/>
                    <a:pt x="244" y="374"/>
                  </a:cubicBezTo>
                  <a:cubicBezTo>
                    <a:pt x="244" y="378"/>
                    <a:pt x="244" y="378"/>
                    <a:pt x="244" y="378"/>
                  </a:cubicBezTo>
                  <a:cubicBezTo>
                    <a:pt x="244" y="375"/>
                    <a:pt x="244" y="375"/>
                    <a:pt x="244" y="375"/>
                  </a:cubicBezTo>
                  <a:cubicBezTo>
                    <a:pt x="244" y="378"/>
                    <a:pt x="244" y="378"/>
                    <a:pt x="244" y="378"/>
                  </a:cubicBezTo>
                  <a:cubicBezTo>
                    <a:pt x="244" y="378"/>
                    <a:pt x="244" y="378"/>
                    <a:pt x="244" y="378"/>
                  </a:cubicBezTo>
                  <a:cubicBezTo>
                    <a:pt x="244" y="375"/>
                    <a:pt x="244" y="375"/>
                    <a:pt x="244" y="375"/>
                  </a:cubicBezTo>
                  <a:cubicBezTo>
                    <a:pt x="244" y="378"/>
                    <a:pt x="244" y="378"/>
                    <a:pt x="244" y="378"/>
                  </a:cubicBezTo>
                  <a:cubicBezTo>
                    <a:pt x="244" y="376"/>
                    <a:pt x="244" y="376"/>
                    <a:pt x="244" y="376"/>
                  </a:cubicBezTo>
                  <a:cubicBezTo>
                    <a:pt x="244" y="378"/>
                    <a:pt x="244" y="378"/>
                    <a:pt x="244" y="378"/>
                  </a:cubicBezTo>
                  <a:cubicBezTo>
                    <a:pt x="244" y="378"/>
                    <a:pt x="244" y="378"/>
                    <a:pt x="244" y="378"/>
                  </a:cubicBezTo>
                  <a:cubicBezTo>
                    <a:pt x="244" y="376"/>
                    <a:pt x="244" y="376"/>
                    <a:pt x="244" y="376"/>
                  </a:cubicBezTo>
                  <a:cubicBezTo>
                    <a:pt x="244" y="378"/>
                    <a:pt x="244" y="378"/>
                    <a:pt x="244" y="378"/>
                  </a:cubicBezTo>
                  <a:cubicBezTo>
                    <a:pt x="244" y="378"/>
                    <a:pt x="245" y="378"/>
                    <a:pt x="247" y="378"/>
                  </a:cubicBezTo>
                  <a:cubicBezTo>
                    <a:pt x="252" y="379"/>
                    <a:pt x="261" y="379"/>
                    <a:pt x="265" y="379"/>
                  </a:cubicBezTo>
                  <a:cubicBezTo>
                    <a:pt x="266" y="379"/>
                    <a:pt x="266" y="379"/>
                    <a:pt x="267" y="379"/>
                  </a:cubicBezTo>
                  <a:cubicBezTo>
                    <a:pt x="267" y="379"/>
                    <a:pt x="267" y="379"/>
                    <a:pt x="267" y="379"/>
                  </a:cubicBezTo>
                  <a:cubicBezTo>
                    <a:pt x="268" y="379"/>
                    <a:pt x="268" y="379"/>
                    <a:pt x="268" y="379"/>
                  </a:cubicBezTo>
                  <a:cubicBezTo>
                    <a:pt x="269" y="378"/>
                    <a:pt x="269" y="378"/>
                    <a:pt x="269" y="378"/>
                  </a:cubicBezTo>
                  <a:cubicBezTo>
                    <a:pt x="269" y="378"/>
                    <a:pt x="270" y="378"/>
                    <a:pt x="270" y="377"/>
                  </a:cubicBezTo>
                  <a:cubicBezTo>
                    <a:pt x="271" y="376"/>
                    <a:pt x="271" y="375"/>
                    <a:pt x="271" y="374"/>
                  </a:cubicBezTo>
                  <a:cubicBezTo>
                    <a:pt x="271" y="373"/>
                    <a:pt x="270" y="372"/>
                    <a:pt x="269" y="372"/>
                  </a:cubicBezTo>
                  <a:cubicBezTo>
                    <a:pt x="266" y="370"/>
                    <a:pt x="266" y="370"/>
                    <a:pt x="266" y="370"/>
                  </a:cubicBezTo>
                  <a:cubicBezTo>
                    <a:pt x="263" y="373"/>
                    <a:pt x="263" y="373"/>
                    <a:pt x="263" y="373"/>
                  </a:cubicBezTo>
                  <a:cubicBezTo>
                    <a:pt x="264" y="377"/>
                    <a:pt x="264" y="377"/>
                    <a:pt x="264" y="377"/>
                  </a:cubicBezTo>
                  <a:cubicBezTo>
                    <a:pt x="294" y="375"/>
                    <a:pt x="294" y="375"/>
                    <a:pt x="294" y="375"/>
                  </a:cubicBezTo>
                  <a:cubicBezTo>
                    <a:pt x="296" y="375"/>
                    <a:pt x="297" y="374"/>
                    <a:pt x="298" y="372"/>
                  </a:cubicBezTo>
                  <a:cubicBezTo>
                    <a:pt x="298" y="371"/>
                    <a:pt x="298" y="369"/>
                    <a:pt x="296" y="368"/>
                  </a:cubicBezTo>
                  <a:cubicBezTo>
                    <a:pt x="292" y="365"/>
                    <a:pt x="292" y="365"/>
                    <a:pt x="292" y="365"/>
                  </a:cubicBezTo>
                  <a:cubicBezTo>
                    <a:pt x="290" y="369"/>
                    <a:pt x="290" y="369"/>
                    <a:pt x="290" y="369"/>
                  </a:cubicBezTo>
                  <a:cubicBezTo>
                    <a:pt x="290" y="373"/>
                    <a:pt x="290" y="373"/>
                    <a:pt x="290" y="373"/>
                  </a:cubicBezTo>
                  <a:cubicBezTo>
                    <a:pt x="290" y="373"/>
                    <a:pt x="297" y="373"/>
                    <a:pt x="304" y="372"/>
                  </a:cubicBezTo>
                  <a:cubicBezTo>
                    <a:pt x="307" y="372"/>
                    <a:pt x="311" y="372"/>
                    <a:pt x="314" y="372"/>
                  </a:cubicBezTo>
                  <a:cubicBezTo>
                    <a:pt x="315" y="372"/>
                    <a:pt x="316" y="372"/>
                    <a:pt x="317" y="372"/>
                  </a:cubicBezTo>
                  <a:cubicBezTo>
                    <a:pt x="317" y="372"/>
                    <a:pt x="318" y="372"/>
                    <a:pt x="318" y="372"/>
                  </a:cubicBezTo>
                  <a:cubicBezTo>
                    <a:pt x="319" y="372"/>
                    <a:pt x="319" y="372"/>
                    <a:pt x="319" y="372"/>
                  </a:cubicBezTo>
                  <a:cubicBezTo>
                    <a:pt x="319" y="371"/>
                    <a:pt x="319" y="371"/>
                    <a:pt x="319" y="371"/>
                  </a:cubicBezTo>
                  <a:cubicBezTo>
                    <a:pt x="320" y="371"/>
                    <a:pt x="320" y="371"/>
                    <a:pt x="320" y="371"/>
                  </a:cubicBezTo>
                  <a:cubicBezTo>
                    <a:pt x="320" y="371"/>
                    <a:pt x="321" y="371"/>
                    <a:pt x="321" y="370"/>
                  </a:cubicBezTo>
                  <a:cubicBezTo>
                    <a:pt x="322" y="369"/>
                    <a:pt x="322" y="368"/>
                    <a:pt x="322" y="367"/>
                  </a:cubicBezTo>
                  <a:cubicBezTo>
                    <a:pt x="322" y="366"/>
                    <a:pt x="321" y="365"/>
                    <a:pt x="320" y="364"/>
                  </a:cubicBezTo>
                  <a:cubicBezTo>
                    <a:pt x="318" y="363"/>
                    <a:pt x="318" y="363"/>
                    <a:pt x="318" y="363"/>
                  </a:cubicBezTo>
                  <a:cubicBezTo>
                    <a:pt x="316" y="366"/>
                    <a:pt x="316" y="366"/>
                    <a:pt x="316" y="366"/>
                  </a:cubicBezTo>
                  <a:cubicBezTo>
                    <a:pt x="319" y="369"/>
                    <a:pt x="319" y="369"/>
                    <a:pt x="319" y="369"/>
                  </a:cubicBezTo>
                  <a:cubicBezTo>
                    <a:pt x="316" y="367"/>
                    <a:pt x="316" y="367"/>
                    <a:pt x="316" y="367"/>
                  </a:cubicBezTo>
                  <a:cubicBezTo>
                    <a:pt x="318" y="370"/>
                    <a:pt x="318" y="370"/>
                    <a:pt x="318" y="370"/>
                  </a:cubicBezTo>
                  <a:cubicBezTo>
                    <a:pt x="318" y="370"/>
                    <a:pt x="319" y="369"/>
                    <a:pt x="319" y="369"/>
                  </a:cubicBezTo>
                  <a:cubicBezTo>
                    <a:pt x="316" y="367"/>
                    <a:pt x="316" y="367"/>
                    <a:pt x="316" y="367"/>
                  </a:cubicBezTo>
                  <a:cubicBezTo>
                    <a:pt x="318" y="370"/>
                    <a:pt x="318" y="370"/>
                    <a:pt x="318" y="370"/>
                  </a:cubicBezTo>
                  <a:cubicBezTo>
                    <a:pt x="316" y="367"/>
                    <a:pt x="316" y="367"/>
                    <a:pt x="316" y="367"/>
                  </a:cubicBezTo>
                  <a:cubicBezTo>
                    <a:pt x="317" y="370"/>
                    <a:pt x="317" y="370"/>
                    <a:pt x="317" y="370"/>
                  </a:cubicBezTo>
                  <a:cubicBezTo>
                    <a:pt x="317" y="370"/>
                    <a:pt x="317" y="370"/>
                    <a:pt x="318" y="370"/>
                  </a:cubicBezTo>
                  <a:cubicBezTo>
                    <a:pt x="316" y="367"/>
                    <a:pt x="316" y="367"/>
                    <a:pt x="316" y="367"/>
                  </a:cubicBezTo>
                  <a:cubicBezTo>
                    <a:pt x="317" y="370"/>
                    <a:pt x="317" y="370"/>
                    <a:pt x="317" y="370"/>
                  </a:cubicBezTo>
                  <a:cubicBezTo>
                    <a:pt x="316" y="368"/>
                    <a:pt x="316" y="368"/>
                    <a:pt x="316" y="368"/>
                  </a:cubicBezTo>
                  <a:cubicBezTo>
                    <a:pt x="317" y="370"/>
                    <a:pt x="317" y="370"/>
                    <a:pt x="317" y="370"/>
                  </a:cubicBezTo>
                  <a:cubicBezTo>
                    <a:pt x="317" y="370"/>
                    <a:pt x="317" y="370"/>
                    <a:pt x="317" y="370"/>
                  </a:cubicBezTo>
                  <a:cubicBezTo>
                    <a:pt x="316" y="368"/>
                    <a:pt x="316" y="368"/>
                    <a:pt x="316" y="368"/>
                  </a:cubicBezTo>
                  <a:cubicBezTo>
                    <a:pt x="317" y="370"/>
                    <a:pt x="317" y="370"/>
                    <a:pt x="317" y="370"/>
                  </a:cubicBezTo>
                  <a:cubicBezTo>
                    <a:pt x="317" y="370"/>
                    <a:pt x="317" y="370"/>
                    <a:pt x="317" y="370"/>
                  </a:cubicBezTo>
                  <a:cubicBezTo>
                    <a:pt x="317" y="370"/>
                    <a:pt x="317" y="370"/>
                    <a:pt x="317" y="370"/>
                  </a:cubicBezTo>
                  <a:cubicBezTo>
                    <a:pt x="317" y="370"/>
                    <a:pt x="317" y="370"/>
                    <a:pt x="317" y="370"/>
                  </a:cubicBezTo>
                  <a:cubicBezTo>
                    <a:pt x="317" y="370"/>
                    <a:pt x="317" y="370"/>
                    <a:pt x="317" y="370"/>
                  </a:cubicBezTo>
                  <a:cubicBezTo>
                    <a:pt x="317" y="370"/>
                    <a:pt x="317" y="370"/>
                    <a:pt x="317" y="370"/>
                  </a:cubicBezTo>
                  <a:cubicBezTo>
                    <a:pt x="317" y="370"/>
                    <a:pt x="317" y="370"/>
                    <a:pt x="318" y="370"/>
                  </a:cubicBezTo>
                  <a:cubicBezTo>
                    <a:pt x="321" y="370"/>
                    <a:pt x="326" y="371"/>
                    <a:pt x="331" y="371"/>
                  </a:cubicBezTo>
                  <a:cubicBezTo>
                    <a:pt x="333" y="371"/>
                    <a:pt x="335" y="371"/>
                    <a:pt x="337" y="371"/>
                  </a:cubicBezTo>
                  <a:cubicBezTo>
                    <a:pt x="339" y="371"/>
                    <a:pt x="340" y="371"/>
                    <a:pt x="341" y="371"/>
                  </a:cubicBezTo>
                  <a:cubicBezTo>
                    <a:pt x="341" y="371"/>
                    <a:pt x="341" y="371"/>
                    <a:pt x="341" y="371"/>
                  </a:cubicBezTo>
                  <a:cubicBezTo>
                    <a:pt x="341" y="371"/>
                    <a:pt x="341" y="371"/>
                    <a:pt x="341" y="371"/>
                  </a:cubicBezTo>
                  <a:cubicBezTo>
                    <a:pt x="342" y="371"/>
                    <a:pt x="342" y="371"/>
                    <a:pt x="342" y="371"/>
                  </a:cubicBezTo>
                  <a:cubicBezTo>
                    <a:pt x="343" y="371"/>
                    <a:pt x="343" y="371"/>
                    <a:pt x="343" y="371"/>
                  </a:cubicBezTo>
                  <a:cubicBezTo>
                    <a:pt x="343" y="370"/>
                    <a:pt x="344" y="370"/>
                    <a:pt x="344" y="369"/>
                  </a:cubicBezTo>
                  <a:cubicBezTo>
                    <a:pt x="345" y="368"/>
                    <a:pt x="345" y="367"/>
                    <a:pt x="345" y="366"/>
                  </a:cubicBezTo>
                  <a:cubicBezTo>
                    <a:pt x="345" y="365"/>
                    <a:pt x="344" y="364"/>
                    <a:pt x="343" y="364"/>
                  </a:cubicBezTo>
                  <a:cubicBezTo>
                    <a:pt x="340" y="362"/>
                    <a:pt x="340" y="362"/>
                    <a:pt x="340" y="362"/>
                  </a:cubicBezTo>
                  <a:cubicBezTo>
                    <a:pt x="338" y="365"/>
                    <a:pt x="338" y="365"/>
                    <a:pt x="338" y="365"/>
                  </a:cubicBezTo>
                  <a:cubicBezTo>
                    <a:pt x="342" y="368"/>
                    <a:pt x="342" y="368"/>
                    <a:pt x="342" y="368"/>
                  </a:cubicBezTo>
                  <a:cubicBezTo>
                    <a:pt x="338" y="365"/>
                    <a:pt x="338" y="365"/>
                    <a:pt x="338" y="365"/>
                  </a:cubicBezTo>
                  <a:cubicBezTo>
                    <a:pt x="340" y="369"/>
                    <a:pt x="340" y="369"/>
                    <a:pt x="340" y="369"/>
                  </a:cubicBezTo>
                  <a:cubicBezTo>
                    <a:pt x="341" y="369"/>
                    <a:pt x="341" y="369"/>
                    <a:pt x="342" y="368"/>
                  </a:cubicBezTo>
                  <a:cubicBezTo>
                    <a:pt x="338" y="365"/>
                    <a:pt x="338" y="365"/>
                    <a:pt x="338" y="365"/>
                  </a:cubicBezTo>
                  <a:cubicBezTo>
                    <a:pt x="340" y="369"/>
                    <a:pt x="340" y="369"/>
                    <a:pt x="340" y="369"/>
                  </a:cubicBezTo>
                  <a:cubicBezTo>
                    <a:pt x="339" y="366"/>
                    <a:pt x="339" y="366"/>
                    <a:pt x="339" y="366"/>
                  </a:cubicBezTo>
                  <a:cubicBezTo>
                    <a:pt x="339" y="369"/>
                    <a:pt x="339" y="369"/>
                    <a:pt x="339" y="369"/>
                  </a:cubicBezTo>
                  <a:cubicBezTo>
                    <a:pt x="339" y="369"/>
                    <a:pt x="340" y="369"/>
                    <a:pt x="340" y="369"/>
                  </a:cubicBezTo>
                  <a:cubicBezTo>
                    <a:pt x="339" y="366"/>
                    <a:pt x="339" y="366"/>
                    <a:pt x="339" y="366"/>
                  </a:cubicBezTo>
                  <a:cubicBezTo>
                    <a:pt x="339" y="369"/>
                    <a:pt x="339" y="369"/>
                    <a:pt x="339" y="369"/>
                  </a:cubicBezTo>
                  <a:cubicBezTo>
                    <a:pt x="339" y="367"/>
                    <a:pt x="339" y="367"/>
                    <a:pt x="339" y="367"/>
                  </a:cubicBezTo>
                  <a:cubicBezTo>
                    <a:pt x="339" y="369"/>
                    <a:pt x="339" y="369"/>
                    <a:pt x="339" y="369"/>
                  </a:cubicBezTo>
                  <a:cubicBezTo>
                    <a:pt x="339" y="369"/>
                    <a:pt x="339" y="369"/>
                    <a:pt x="339" y="369"/>
                  </a:cubicBezTo>
                  <a:cubicBezTo>
                    <a:pt x="339" y="367"/>
                    <a:pt x="339" y="367"/>
                    <a:pt x="339" y="367"/>
                  </a:cubicBezTo>
                  <a:cubicBezTo>
                    <a:pt x="339" y="369"/>
                    <a:pt x="339" y="369"/>
                    <a:pt x="339" y="369"/>
                  </a:cubicBezTo>
                  <a:cubicBezTo>
                    <a:pt x="339" y="369"/>
                    <a:pt x="339" y="369"/>
                    <a:pt x="339" y="369"/>
                  </a:cubicBezTo>
                  <a:cubicBezTo>
                    <a:pt x="339" y="369"/>
                    <a:pt x="340" y="369"/>
                    <a:pt x="341" y="369"/>
                  </a:cubicBezTo>
                  <a:cubicBezTo>
                    <a:pt x="342" y="369"/>
                    <a:pt x="344" y="369"/>
                    <a:pt x="345" y="369"/>
                  </a:cubicBezTo>
                  <a:cubicBezTo>
                    <a:pt x="349" y="369"/>
                    <a:pt x="353" y="369"/>
                    <a:pt x="356" y="369"/>
                  </a:cubicBezTo>
                  <a:cubicBezTo>
                    <a:pt x="359" y="369"/>
                    <a:pt x="362" y="369"/>
                    <a:pt x="362" y="369"/>
                  </a:cubicBezTo>
                  <a:cubicBezTo>
                    <a:pt x="364" y="369"/>
                    <a:pt x="365" y="368"/>
                    <a:pt x="366" y="367"/>
                  </a:cubicBezTo>
                  <a:cubicBezTo>
                    <a:pt x="366" y="365"/>
                    <a:pt x="366" y="363"/>
                    <a:pt x="364" y="362"/>
                  </a:cubicBezTo>
                  <a:cubicBezTo>
                    <a:pt x="360" y="360"/>
                    <a:pt x="360" y="360"/>
                    <a:pt x="360" y="360"/>
                  </a:cubicBezTo>
                  <a:cubicBezTo>
                    <a:pt x="358" y="363"/>
                    <a:pt x="358" y="363"/>
                    <a:pt x="358" y="363"/>
                  </a:cubicBezTo>
                  <a:cubicBezTo>
                    <a:pt x="358" y="367"/>
                    <a:pt x="358" y="367"/>
                    <a:pt x="358" y="367"/>
                  </a:cubicBezTo>
                  <a:cubicBezTo>
                    <a:pt x="390" y="370"/>
                    <a:pt x="390" y="370"/>
                    <a:pt x="390" y="370"/>
                  </a:cubicBezTo>
                  <a:cubicBezTo>
                    <a:pt x="392" y="370"/>
                    <a:pt x="394" y="369"/>
                    <a:pt x="394" y="367"/>
                  </a:cubicBezTo>
                  <a:cubicBezTo>
                    <a:pt x="395" y="366"/>
                    <a:pt x="394" y="364"/>
                    <a:pt x="393" y="363"/>
                  </a:cubicBezTo>
                  <a:cubicBezTo>
                    <a:pt x="388" y="360"/>
                    <a:pt x="388" y="360"/>
                    <a:pt x="388" y="360"/>
                  </a:cubicBezTo>
                  <a:cubicBezTo>
                    <a:pt x="386" y="364"/>
                    <a:pt x="386" y="364"/>
                    <a:pt x="386" y="364"/>
                  </a:cubicBezTo>
                  <a:cubicBezTo>
                    <a:pt x="386" y="368"/>
                    <a:pt x="386" y="368"/>
                    <a:pt x="386" y="368"/>
                  </a:cubicBezTo>
                  <a:cubicBezTo>
                    <a:pt x="386" y="368"/>
                    <a:pt x="393" y="368"/>
                    <a:pt x="398" y="368"/>
                  </a:cubicBezTo>
                  <a:cubicBezTo>
                    <a:pt x="401" y="368"/>
                    <a:pt x="403" y="368"/>
                    <a:pt x="405" y="368"/>
                  </a:cubicBezTo>
                  <a:cubicBezTo>
                    <a:pt x="405" y="368"/>
                    <a:pt x="406" y="368"/>
                    <a:pt x="407" y="367"/>
                  </a:cubicBezTo>
                  <a:cubicBezTo>
                    <a:pt x="407" y="367"/>
                    <a:pt x="407" y="367"/>
                    <a:pt x="408" y="367"/>
                  </a:cubicBezTo>
                  <a:cubicBezTo>
                    <a:pt x="408" y="367"/>
                    <a:pt x="408" y="367"/>
                    <a:pt x="409" y="367"/>
                  </a:cubicBezTo>
                  <a:cubicBezTo>
                    <a:pt x="409" y="367"/>
                    <a:pt x="409" y="367"/>
                    <a:pt x="409" y="367"/>
                  </a:cubicBezTo>
                  <a:cubicBezTo>
                    <a:pt x="410" y="367"/>
                    <a:pt x="410" y="366"/>
                    <a:pt x="411" y="365"/>
                  </a:cubicBezTo>
                  <a:cubicBezTo>
                    <a:pt x="411" y="365"/>
                    <a:pt x="411" y="363"/>
                    <a:pt x="411" y="362"/>
                  </a:cubicBezTo>
                  <a:cubicBezTo>
                    <a:pt x="411" y="361"/>
                    <a:pt x="410" y="360"/>
                    <a:pt x="409" y="360"/>
                  </a:cubicBezTo>
                  <a:cubicBezTo>
                    <a:pt x="408" y="359"/>
                    <a:pt x="408" y="359"/>
                    <a:pt x="408" y="359"/>
                  </a:cubicBezTo>
                  <a:cubicBezTo>
                    <a:pt x="406" y="362"/>
                    <a:pt x="406" y="362"/>
                    <a:pt x="406" y="362"/>
                  </a:cubicBezTo>
                  <a:cubicBezTo>
                    <a:pt x="405" y="366"/>
                    <a:pt x="405" y="366"/>
                    <a:pt x="405" y="366"/>
                  </a:cubicBezTo>
                  <a:cubicBezTo>
                    <a:pt x="405" y="366"/>
                    <a:pt x="410" y="367"/>
                    <a:pt x="416" y="368"/>
                  </a:cubicBezTo>
                  <a:cubicBezTo>
                    <a:pt x="419" y="368"/>
                    <a:pt x="422" y="368"/>
                    <a:pt x="424" y="369"/>
                  </a:cubicBezTo>
                  <a:cubicBezTo>
                    <a:pt x="427" y="369"/>
                    <a:pt x="429" y="369"/>
                    <a:pt x="431" y="369"/>
                  </a:cubicBezTo>
                  <a:cubicBezTo>
                    <a:pt x="431" y="369"/>
                    <a:pt x="431" y="369"/>
                    <a:pt x="432" y="369"/>
                  </a:cubicBezTo>
                  <a:cubicBezTo>
                    <a:pt x="432" y="369"/>
                    <a:pt x="432" y="369"/>
                    <a:pt x="433" y="369"/>
                  </a:cubicBezTo>
                  <a:cubicBezTo>
                    <a:pt x="433" y="369"/>
                    <a:pt x="433" y="368"/>
                    <a:pt x="434" y="368"/>
                  </a:cubicBezTo>
                  <a:cubicBezTo>
                    <a:pt x="434" y="368"/>
                    <a:pt x="434" y="368"/>
                    <a:pt x="435" y="367"/>
                  </a:cubicBezTo>
                  <a:cubicBezTo>
                    <a:pt x="436" y="366"/>
                    <a:pt x="436" y="365"/>
                    <a:pt x="436" y="364"/>
                  </a:cubicBezTo>
                  <a:cubicBezTo>
                    <a:pt x="435" y="363"/>
                    <a:pt x="435" y="362"/>
                    <a:pt x="434" y="361"/>
                  </a:cubicBezTo>
                  <a:cubicBezTo>
                    <a:pt x="428" y="358"/>
                    <a:pt x="428" y="358"/>
                    <a:pt x="428" y="358"/>
                  </a:cubicBezTo>
                  <a:cubicBezTo>
                    <a:pt x="426" y="361"/>
                    <a:pt x="426" y="361"/>
                    <a:pt x="426" y="361"/>
                  </a:cubicBezTo>
                  <a:cubicBezTo>
                    <a:pt x="426" y="365"/>
                    <a:pt x="426" y="365"/>
                    <a:pt x="426" y="365"/>
                  </a:cubicBezTo>
                  <a:cubicBezTo>
                    <a:pt x="457" y="366"/>
                    <a:pt x="457" y="366"/>
                    <a:pt x="457" y="366"/>
                  </a:cubicBezTo>
                  <a:cubicBezTo>
                    <a:pt x="459" y="366"/>
                    <a:pt x="461" y="365"/>
                    <a:pt x="461" y="363"/>
                  </a:cubicBezTo>
                  <a:cubicBezTo>
                    <a:pt x="462" y="362"/>
                    <a:pt x="461" y="360"/>
                    <a:pt x="460" y="359"/>
                  </a:cubicBezTo>
                  <a:cubicBezTo>
                    <a:pt x="456" y="357"/>
                    <a:pt x="456" y="357"/>
                    <a:pt x="456" y="357"/>
                  </a:cubicBezTo>
                  <a:cubicBezTo>
                    <a:pt x="454" y="360"/>
                    <a:pt x="454" y="360"/>
                    <a:pt x="454" y="360"/>
                  </a:cubicBezTo>
                  <a:cubicBezTo>
                    <a:pt x="457" y="362"/>
                    <a:pt x="457" y="362"/>
                    <a:pt x="457" y="362"/>
                  </a:cubicBezTo>
                  <a:cubicBezTo>
                    <a:pt x="454" y="360"/>
                    <a:pt x="454" y="360"/>
                    <a:pt x="454" y="360"/>
                  </a:cubicBezTo>
                  <a:cubicBezTo>
                    <a:pt x="456" y="363"/>
                    <a:pt x="456" y="363"/>
                    <a:pt x="456" y="363"/>
                  </a:cubicBezTo>
                  <a:cubicBezTo>
                    <a:pt x="457" y="363"/>
                    <a:pt x="457" y="363"/>
                    <a:pt x="457" y="362"/>
                  </a:cubicBezTo>
                  <a:cubicBezTo>
                    <a:pt x="454" y="360"/>
                    <a:pt x="454" y="360"/>
                    <a:pt x="454" y="360"/>
                  </a:cubicBezTo>
                  <a:cubicBezTo>
                    <a:pt x="456" y="363"/>
                    <a:pt x="456" y="363"/>
                    <a:pt x="456" y="363"/>
                  </a:cubicBezTo>
                  <a:cubicBezTo>
                    <a:pt x="454" y="360"/>
                    <a:pt x="454" y="360"/>
                    <a:pt x="454" y="360"/>
                  </a:cubicBezTo>
                  <a:cubicBezTo>
                    <a:pt x="455" y="364"/>
                    <a:pt x="455" y="364"/>
                    <a:pt x="455" y="364"/>
                  </a:cubicBezTo>
                  <a:cubicBezTo>
                    <a:pt x="455" y="364"/>
                    <a:pt x="456" y="364"/>
                    <a:pt x="456" y="363"/>
                  </a:cubicBezTo>
                  <a:cubicBezTo>
                    <a:pt x="454" y="360"/>
                    <a:pt x="454" y="360"/>
                    <a:pt x="454" y="360"/>
                  </a:cubicBezTo>
                  <a:cubicBezTo>
                    <a:pt x="455" y="364"/>
                    <a:pt x="455" y="364"/>
                    <a:pt x="455" y="364"/>
                  </a:cubicBezTo>
                  <a:cubicBezTo>
                    <a:pt x="454" y="360"/>
                    <a:pt x="454" y="360"/>
                    <a:pt x="454" y="360"/>
                  </a:cubicBezTo>
                  <a:cubicBezTo>
                    <a:pt x="455" y="364"/>
                    <a:pt x="455" y="364"/>
                    <a:pt x="455" y="364"/>
                  </a:cubicBezTo>
                  <a:cubicBezTo>
                    <a:pt x="455" y="364"/>
                    <a:pt x="455" y="364"/>
                    <a:pt x="455" y="364"/>
                  </a:cubicBezTo>
                  <a:cubicBezTo>
                    <a:pt x="454" y="360"/>
                    <a:pt x="454" y="360"/>
                    <a:pt x="454" y="360"/>
                  </a:cubicBezTo>
                  <a:cubicBezTo>
                    <a:pt x="455" y="364"/>
                    <a:pt x="455" y="364"/>
                    <a:pt x="455" y="364"/>
                  </a:cubicBezTo>
                  <a:cubicBezTo>
                    <a:pt x="454" y="360"/>
                    <a:pt x="454" y="360"/>
                    <a:pt x="454" y="360"/>
                  </a:cubicBezTo>
                  <a:cubicBezTo>
                    <a:pt x="454" y="364"/>
                    <a:pt x="454" y="364"/>
                    <a:pt x="454" y="364"/>
                  </a:cubicBezTo>
                  <a:cubicBezTo>
                    <a:pt x="455" y="364"/>
                    <a:pt x="455" y="364"/>
                    <a:pt x="455" y="364"/>
                  </a:cubicBezTo>
                  <a:cubicBezTo>
                    <a:pt x="454" y="360"/>
                    <a:pt x="454" y="360"/>
                    <a:pt x="454" y="360"/>
                  </a:cubicBezTo>
                  <a:cubicBezTo>
                    <a:pt x="454" y="364"/>
                    <a:pt x="454" y="364"/>
                    <a:pt x="454" y="364"/>
                  </a:cubicBezTo>
                  <a:cubicBezTo>
                    <a:pt x="454" y="363"/>
                    <a:pt x="454" y="363"/>
                    <a:pt x="454" y="363"/>
                  </a:cubicBezTo>
                  <a:cubicBezTo>
                    <a:pt x="454" y="364"/>
                    <a:pt x="454" y="364"/>
                    <a:pt x="454" y="364"/>
                  </a:cubicBezTo>
                  <a:cubicBezTo>
                    <a:pt x="454" y="364"/>
                    <a:pt x="454" y="364"/>
                    <a:pt x="454" y="364"/>
                  </a:cubicBezTo>
                  <a:cubicBezTo>
                    <a:pt x="454" y="363"/>
                    <a:pt x="454" y="363"/>
                    <a:pt x="454" y="363"/>
                  </a:cubicBezTo>
                  <a:cubicBezTo>
                    <a:pt x="454" y="364"/>
                    <a:pt x="454" y="364"/>
                    <a:pt x="454" y="364"/>
                  </a:cubicBezTo>
                  <a:cubicBezTo>
                    <a:pt x="454" y="364"/>
                    <a:pt x="455" y="364"/>
                    <a:pt x="456" y="364"/>
                  </a:cubicBezTo>
                  <a:cubicBezTo>
                    <a:pt x="458" y="364"/>
                    <a:pt x="464" y="365"/>
                    <a:pt x="471" y="365"/>
                  </a:cubicBezTo>
                  <a:cubicBezTo>
                    <a:pt x="477" y="365"/>
                    <a:pt x="483" y="366"/>
                    <a:pt x="486" y="366"/>
                  </a:cubicBezTo>
                  <a:cubicBezTo>
                    <a:pt x="487" y="366"/>
                    <a:pt x="488" y="366"/>
                    <a:pt x="488" y="366"/>
                  </a:cubicBezTo>
                  <a:cubicBezTo>
                    <a:pt x="488" y="366"/>
                    <a:pt x="489" y="366"/>
                    <a:pt x="489" y="366"/>
                  </a:cubicBezTo>
                  <a:cubicBezTo>
                    <a:pt x="489" y="366"/>
                    <a:pt x="490" y="366"/>
                    <a:pt x="490" y="365"/>
                  </a:cubicBezTo>
                  <a:cubicBezTo>
                    <a:pt x="490" y="365"/>
                    <a:pt x="491" y="365"/>
                    <a:pt x="492" y="364"/>
                  </a:cubicBezTo>
                  <a:cubicBezTo>
                    <a:pt x="492" y="363"/>
                    <a:pt x="493" y="362"/>
                    <a:pt x="492" y="361"/>
                  </a:cubicBezTo>
                  <a:cubicBezTo>
                    <a:pt x="492" y="360"/>
                    <a:pt x="491" y="359"/>
                    <a:pt x="491" y="358"/>
                  </a:cubicBezTo>
                  <a:cubicBezTo>
                    <a:pt x="485" y="355"/>
                    <a:pt x="485" y="355"/>
                    <a:pt x="485" y="355"/>
                  </a:cubicBezTo>
                  <a:cubicBezTo>
                    <a:pt x="483" y="358"/>
                    <a:pt x="483" y="358"/>
                    <a:pt x="483" y="358"/>
                  </a:cubicBezTo>
                  <a:cubicBezTo>
                    <a:pt x="483" y="362"/>
                    <a:pt x="483" y="362"/>
                    <a:pt x="483" y="362"/>
                  </a:cubicBezTo>
                  <a:cubicBezTo>
                    <a:pt x="507" y="362"/>
                    <a:pt x="507" y="362"/>
                    <a:pt x="507" y="362"/>
                  </a:cubicBezTo>
                  <a:cubicBezTo>
                    <a:pt x="509" y="362"/>
                    <a:pt x="510" y="360"/>
                    <a:pt x="511" y="359"/>
                  </a:cubicBezTo>
                  <a:cubicBezTo>
                    <a:pt x="511" y="357"/>
                    <a:pt x="510" y="355"/>
                    <a:pt x="509" y="354"/>
                  </a:cubicBezTo>
                  <a:cubicBezTo>
                    <a:pt x="506" y="352"/>
                    <a:pt x="506" y="352"/>
                    <a:pt x="506" y="352"/>
                  </a:cubicBezTo>
                  <a:cubicBezTo>
                    <a:pt x="504" y="356"/>
                    <a:pt x="504" y="356"/>
                    <a:pt x="504" y="356"/>
                  </a:cubicBezTo>
                  <a:cubicBezTo>
                    <a:pt x="507" y="358"/>
                    <a:pt x="507" y="358"/>
                    <a:pt x="507" y="358"/>
                  </a:cubicBezTo>
                  <a:cubicBezTo>
                    <a:pt x="504" y="356"/>
                    <a:pt x="504" y="356"/>
                    <a:pt x="504" y="356"/>
                  </a:cubicBezTo>
                  <a:cubicBezTo>
                    <a:pt x="506" y="359"/>
                    <a:pt x="506" y="359"/>
                    <a:pt x="506" y="359"/>
                  </a:cubicBezTo>
                  <a:cubicBezTo>
                    <a:pt x="506" y="359"/>
                    <a:pt x="507" y="359"/>
                    <a:pt x="507" y="358"/>
                  </a:cubicBezTo>
                  <a:cubicBezTo>
                    <a:pt x="504" y="356"/>
                    <a:pt x="504" y="356"/>
                    <a:pt x="504" y="356"/>
                  </a:cubicBezTo>
                  <a:cubicBezTo>
                    <a:pt x="506" y="359"/>
                    <a:pt x="506" y="359"/>
                    <a:pt x="506" y="359"/>
                  </a:cubicBezTo>
                  <a:cubicBezTo>
                    <a:pt x="504" y="356"/>
                    <a:pt x="504" y="356"/>
                    <a:pt x="504" y="356"/>
                  </a:cubicBezTo>
                  <a:cubicBezTo>
                    <a:pt x="505" y="360"/>
                    <a:pt x="505" y="360"/>
                    <a:pt x="505" y="360"/>
                  </a:cubicBezTo>
                  <a:cubicBezTo>
                    <a:pt x="505" y="360"/>
                    <a:pt x="506" y="359"/>
                    <a:pt x="506" y="359"/>
                  </a:cubicBezTo>
                  <a:cubicBezTo>
                    <a:pt x="504" y="356"/>
                    <a:pt x="504" y="356"/>
                    <a:pt x="504" y="356"/>
                  </a:cubicBezTo>
                  <a:cubicBezTo>
                    <a:pt x="505" y="360"/>
                    <a:pt x="505" y="360"/>
                    <a:pt x="505" y="360"/>
                  </a:cubicBezTo>
                  <a:cubicBezTo>
                    <a:pt x="504" y="357"/>
                    <a:pt x="504" y="357"/>
                    <a:pt x="504" y="357"/>
                  </a:cubicBezTo>
                  <a:cubicBezTo>
                    <a:pt x="505" y="360"/>
                    <a:pt x="505" y="360"/>
                    <a:pt x="505" y="360"/>
                  </a:cubicBezTo>
                  <a:cubicBezTo>
                    <a:pt x="505" y="360"/>
                    <a:pt x="505" y="360"/>
                    <a:pt x="505" y="360"/>
                  </a:cubicBezTo>
                  <a:cubicBezTo>
                    <a:pt x="504" y="357"/>
                    <a:pt x="504" y="357"/>
                    <a:pt x="504" y="357"/>
                  </a:cubicBezTo>
                  <a:cubicBezTo>
                    <a:pt x="505" y="360"/>
                    <a:pt x="505" y="360"/>
                    <a:pt x="505" y="360"/>
                  </a:cubicBezTo>
                  <a:cubicBezTo>
                    <a:pt x="505" y="360"/>
                    <a:pt x="505" y="360"/>
                    <a:pt x="505" y="360"/>
                  </a:cubicBezTo>
                  <a:cubicBezTo>
                    <a:pt x="505" y="360"/>
                    <a:pt x="505" y="360"/>
                    <a:pt x="506" y="360"/>
                  </a:cubicBezTo>
                  <a:cubicBezTo>
                    <a:pt x="508" y="360"/>
                    <a:pt x="513" y="360"/>
                    <a:pt x="518" y="360"/>
                  </a:cubicBezTo>
                  <a:cubicBezTo>
                    <a:pt x="522" y="360"/>
                    <a:pt x="527" y="361"/>
                    <a:pt x="529" y="361"/>
                  </a:cubicBezTo>
                  <a:cubicBezTo>
                    <a:pt x="530" y="361"/>
                    <a:pt x="530" y="361"/>
                    <a:pt x="530" y="361"/>
                  </a:cubicBezTo>
                  <a:cubicBezTo>
                    <a:pt x="531" y="361"/>
                    <a:pt x="531" y="361"/>
                    <a:pt x="531" y="361"/>
                  </a:cubicBezTo>
                  <a:cubicBezTo>
                    <a:pt x="531" y="361"/>
                    <a:pt x="531" y="360"/>
                    <a:pt x="531" y="360"/>
                  </a:cubicBezTo>
                  <a:cubicBezTo>
                    <a:pt x="532" y="360"/>
                    <a:pt x="532" y="360"/>
                    <a:pt x="532" y="360"/>
                  </a:cubicBezTo>
                  <a:cubicBezTo>
                    <a:pt x="533" y="360"/>
                    <a:pt x="533" y="359"/>
                    <a:pt x="533" y="359"/>
                  </a:cubicBezTo>
                  <a:cubicBezTo>
                    <a:pt x="534" y="358"/>
                    <a:pt x="534" y="357"/>
                    <a:pt x="534" y="356"/>
                  </a:cubicBezTo>
                  <a:cubicBezTo>
                    <a:pt x="534" y="355"/>
                    <a:pt x="533" y="354"/>
                    <a:pt x="532" y="353"/>
                  </a:cubicBezTo>
                  <a:cubicBezTo>
                    <a:pt x="526" y="349"/>
                    <a:pt x="526" y="349"/>
                    <a:pt x="526" y="349"/>
                  </a:cubicBezTo>
                  <a:cubicBezTo>
                    <a:pt x="524" y="353"/>
                    <a:pt x="524" y="353"/>
                    <a:pt x="524" y="353"/>
                  </a:cubicBezTo>
                  <a:cubicBezTo>
                    <a:pt x="525" y="357"/>
                    <a:pt x="525" y="357"/>
                    <a:pt x="525" y="357"/>
                  </a:cubicBezTo>
                  <a:cubicBezTo>
                    <a:pt x="548" y="352"/>
                    <a:pt x="548" y="352"/>
                    <a:pt x="548" y="352"/>
                  </a:cubicBezTo>
                  <a:cubicBezTo>
                    <a:pt x="550" y="352"/>
                    <a:pt x="551" y="351"/>
                    <a:pt x="552" y="349"/>
                  </a:cubicBezTo>
                  <a:cubicBezTo>
                    <a:pt x="552" y="347"/>
                    <a:pt x="551" y="346"/>
                    <a:pt x="550" y="345"/>
                  </a:cubicBezTo>
                  <a:cubicBezTo>
                    <a:pt x="548" y="344"/>
                    <a:pt x="548" y="344"/>
                    <a:pt x="548" y="344"/>
                  </a:cubicBezTo>
                  <a:cubicBezTo>
                    <a:pt x="546" y="347"/>
                    <a:pt x="546" y="347"/>
                    <a:pt x="546" y="347"/>
                  </a:cubicBezTo>
                  <a:cubicBezTo>
                    <a:pt x="550" y="348"/>
                    <a:pt x="550" y="348"/>
                    <a:pt x="550" y="348"/>
                  </a:cubicBezTo>
                  <a:cubicBezTo>
                    <a:pt x="553" y="336"/>
                    <a:pt x="553" y="336"/>
                    <a:pt x="553" y="336"/>
                  </a:cubicBezTo>
                  <a:cubicBezTo>
                    <a:pt x="554" y="335"/>
                    <a:pt x="553" y="333"/>
                    <a:pt x="551" y="332"/>
                  </a:cubicBezTo>
                  <a:cubicBezTo>
                    <a:pt x="549" y="330"/>
                    <a:pt x="549" y="330"/>
                    <a:pt x="549" y="330"/>
                  </a:cubicBezTo>
                  <a:cubicBezTo>
                    <a:pt x="552" y="321"/>
                    <a:pt x="552" y="321"/>
                    <a:pt x="552" y="321"/>
                  </a:cubicBezTo>
                  <a:cubicBezTo>
                    <a:pt x="553" y="319"/>
                    <a:pt x="552" y="317"/>
                    <a:pt x="550" y="316"/>
                  </a:cubicBezTo>
                  <a:cubicBezTo>
                    <a:pt x="550" y="316"/>
                    <a:pt x="550" y="316"/>
                    <a:pt x="550" y="316"/>
                  </a:cubicBezTo>
                  <a:cubicBezTo>
                    <a:pt x="547" y="319"/>
                    <a:pt x="547" y="319"/>
                    <a:pt x="547" y="319"/>
                  </a:cubicBezTo>
                  <a:cubicBezTo>
                    <a:pt x="551" y="319"/>
                    <a:pt x="551" y="319"/>
                    <a:pt x="551" y="319"/>
                  </a:cubicBezTo>
                  <a:cubicBezTo>
                    <a:pt x="551" y="302"/>
                    <a:pt x="551" y="302"/>
                    <a:pt x="551" y="302"/>
                  </a:cubicBezTo>
                  <a:cubicBezTo>
                    <a:pt x="551" y="301"/>
                    <a:pt x="550" y="300"/>
                    <a:pt x="549" y="299"/>
                  </a:cubicBezTo>
                  <a:cubicBezTo>
                    <a:pt x="547" y="298"/>
                    <a:pt x="547" y="298"/>
                    <a:pt x="547" y="298"/>
                  </a:cubicBezTo>
                  <a:cubicBezTo>
                    <a:pt x="545" y="301"/>
                    <a:pt x="545" y="301"/>
                    <a:pt x="545" y="301"/>
                  </a:cubicBezTo>
                  <a:cubicBezTo>
                    <a:pt x="549" y="302"/>
                    <a:pt x="549" y="302"/>
                    <a:pt x="549" y="302"/>
                  </a:cubicBezTo>
                  <a:cubicBezTo>
                    <a:pt x="554" y="286"/>
                    <a:pt x="554" y="286"/>
                    <a:pt x="554" y="286"/>
                  </a:cubicBezTo>
                  <a:cubicBezTo>
                    <a:pt x="554" y="284"/>
                    <a:pt x="553" y="282"/>
                    <a:pt x="552" y="281"/>
                  </a:cubicBezTo>
                  <a:cubicBezTo>
                    <a:pt x="551" y="280"/>
                    <a:pt x="551" y="280"/>
                    <a:pt x="551" y="280"/>
                  </a:cubicBezTo>
                  <a:cubicBezTo>
                    <a:pt x="551" y="267"/>
                    <a:pt x="551" y="267"/>
                    <a:pt x="551" y="267"/>
                  </a:cubicBezTo>
                  <a:cubicBezTo>
                    <a:pt x="551" y="266"/>
                    <a:pt x="550" y="264"/>
                    <a:pt x="549" y="264"/>
                  </a:cubicBezTo>
                  <a:cubicBezTo>
                    <a:pt x="547" y="262"/>
                    <a:pt x="547" y="262"/>
                    <a:pt x="547" y="262"/>
                  </a:cubicBezTo>
                  <a:cubicBezTo>
                    <a:pt x="545" y="266"/>
                    <a:pt x="545" y="266"/>
                    <a:pt x="545" y="266"/>
                  </a:cubicBezTo>
                  <a:cubicBezTo>
                    <a:pt x="549" y="266"/>
                    <a:pt x="549" y="266"/>
                    <a:pt x="549" y="266"/>
                  </a:cubicBezTo>
                  <a:cubicBezTo>
                    <a:pt x="551" y="248"/>
                    <a:pt x="551" y="248"/>
                    <a:pt x="551" y="248"/>
                  </a:cubicBezTo>
                  <a:cubicBezTo>
                    <a:pt x="551" y="246"/>
                    <a:pt x="551" y="245"/>
                    <a:pt x="549" y="244"/>
                  </a:cubicBezTo>
                  <a:cubicBezTo>
                    <a:pt x="548" y="243"/>
                    <a:pt x="548" y="243"/>
                    <a:pt x="548" y="243"/>
                  </a:cubicBezTo>
                  <a:cubicBezTo>
                    <a:pt x="545" y="246"/>
                    <a:pt x="545" y="246"/>
                    <a:pt x="545" y="246"/>
                  </a:cubicBezTo>
                  <a:cubicBezTo>
                    <a:pt x="549" y="247"/>
                    <a:pt x="549" y="247"/>
                    <a:pt x="549" y="247"/>
                  </a:cubicBezTo>
                  <a:cubicBezTo>
                    <a:pt x="549" y="247"/>
                    <a:pt x="550" y="243"/>
                    <a:pt x="551" y="239"/>
                  </a:cubicBezTo>
                  <a:cubicBezTo>
                    <a:pt x="552" y="237"/>
                    <a:pt x="552" y="235"/>
                    <a:pt x="553" y="233"/>
                  </a:cubicBezTo>
                  <a:cubicBezTo>
                    <a:pt x="553" y="232"/>
                    <a:pt x="553" y="232"/>
                    <a:pt x="553" y="231"/>
                  </a:cubicBezTo>
                  <a:cubicBezTo>
                    <a:pt x="554" y="231"/>
                    <a:pt x="554" y="231"/>
                    <a:pt x="554" y="231"/>
                  </a:cubicBezTo>
                  <a:cubicBezTo>
                    <a:pt x="554" y="231"/>
                    <a:pt x="554" y="231"/>
                    <a:pt x="554" y="231"/>
                  </a:cubicBezTo>
                  <a:cubicBezTo>
                    <a:pt x="552" y="230"/>
                    <a:pt x="552" y="230"/>
                    <a:pt x="552" y="230"/>
                  </a:cubicBezTo>
                  <a:cubicBezTo>
                    <a:pt x="554" y="231"/>
                    <a:pt x="554" y="231"/>
                    <a:pt x="554" y="231"/>
                  </a:cubicBezTo>
                  <a:cubicBezTo>
                    <a:pt x="554" y="231"/>
                    <a:pt x="554" y="231"/>
                    <a:pt x="554" y="231"/>
                  </a:cubicBezTo>
                  <a:cubicBezTo>
                    <a:pt x="552" y="230"/>
                    <a:pt x="552" y="230"/>
                    <a:pt x="552" y="230"/>
                  </a:cubicBezTo>
                  <a:cubicBezTo>
                    <a:pt x="554" y="231"/>
                    <a:pt x="554" y="231"/>
                    <a:pt x="554" y="231"/>
                  </a:cubicBezTo>
                  <a:cubicBezTo>
                    <a:pt x="550" y="230"/>
                    <a:pt x="550" y="230"/>
                    <a:pt x="550" y="230"/>
                  </a:cubicBezTo>
                  <a:cubicBezTo>
                    <a:pt x="553" y="231"/>
                    <a:pt x="553" y="231"/>
                    <a:pt x="553" y="231"/>
                  </a:cubicBezTo>
                  <a:cubicBezTo>
                    <a:pt x="554" y="231"/>
                    <a:pt x="554" y="231"/>
                    <a:pt x="554" y="231"/>
                  </a:cubicBezTo>
                  <a:cubicBezTo>
                    <a:pt x="550" y="230"/>
                    <a:pt x="550" y="230"/>
                    <a:pt x="550" y="230"/>
                  </a:cubicBezTo>
                  <a:cubicBezTo>
                    <a:pt x="553" y="231"/>
                    <a:pt x="553" y="231"/>
                    <a:pt x="553" y="231"/>
                  </a:cubicBezTo>
                  <a:cubicBezTo>
                    <a:pt x="550" y="229"/>
                    <a:pt x="550" y="229"/>
                    <a:pt x="550" y="229"/>
                  </a:cubicBezTo>
                  <a:cubicBezTo>
                    <a:pt x="553" y="231"/>
                    <a:pt x="553" y="231"/>
                    <a:pt x="553" y="231"/>
                  </a:cubicBezTo>
                  <a:cubicBezTo>
                    <a:pt x="553" y="231"/>
                    <a:pt x="553" y="231"/>
                    <a:pt x="553" y="231"/>
                  </a:cubicBezTo>
                  <a:cubicBezTo>
                    <a:pt x="550" y="229"/>
                    <a:pt x="550" y="229"/>
                    <a:pt x="550" y="229"/>
                  </a:cubicBezTo>
                  <a:cubicBezTo>
                    <a:pt x="553" y="231"/>
                    <a:pt x="553" y="231"/>
                    <a:pt x="553" y="231"/>
                  </a:cubicBezTo>
                  <a:cubicBezTo>
                    <a:pt x="554" y="230"/>
                    <a:pt x="554" y="229"/>
                    <a:pt x="554" y="228"/>
                  </a:cubicBezTo>
                  <a:cubicBezTo>
                    <a:pt x="553" y="227"/>
                    <a:pt x="553" y="226"/>
                    <a:pt x="552" y="226"/>
                  </a:cubicBezTo>
                  <a:cubicBezTo>
                    <a:pt x="551" y="225"/>
                    <a:pt x="551" y="225"/>
                    <a:pt x="551" y="225"/>
                  </a:cubicBezTo>
                  <a:cubicBezTo>
                    <a:pt x="548" y="228"/>
                    <a:pt x="548" y="228"/>
                    <a:pt x="548" y="228"/>
                  </a:cubicBezTo>
                  <a:cubicBezTo>
                    <a:pt x="552" y="228"/>
                    <a:pt x="552" y="228"/>
                    <a:pt x="552" y="228"/>
                  </a:cubicBezTo>
                  <a:cubicBezTo>
                    <a:pt x="551" y="212"/>
                    <a:pt x="551" y="212"/>
                    <a:pt x="551" y="212"/>
                  </a:cubicBezTo>
                  <a:cubicBezTo>
                    <a:pt x="551" y="211"/>
                    <a:pt x="550" y="210"/>
                    <a:pt x="549" y="209"/>
                  </a:cubicBezTo>
                  <a:cubicBezTo>
                    <a:pt x="547" y="208"/>
                    <a:pt x="547" y="208"/>
                    <a:pt x="547" y="208"/>
                  </a:cubicBezTo>
                  <a:cubicBezTo>
                    <a:pt x="545" y="211"/>
                    <a:pt x="545" y="211"/>
                    <a:pt x="545" y="211"/>
                  </a:cubicBezTo>
                  <a:cubicBezTo>
                    <a:pt x="549" y="213"/>
                    <a:pt x="549" y="213"/>
                    <a:pt x="549" y="213"/>
                  </a:cubicBezTo>
                  <a:cubicBezTo>
                    <a:pt x="549" y="213"/>
                    <a:pt x="549" y="213"/>
                    <a:pt x="549" y="212"/>
                  </a:cubicBezTo>
                  <a:cubicBezTo>
                    <a:pt x="549" y="212"/>
                    <a:pt x="549" y="212"/>
                    <a:pt x="549" y="212"/>
                  </a:cubicBezTo>
                  <a:cubicBezTo>
                    <a:pt x="549" y="211"/>
                    <a:pt x="549" y="211"/>
                    <a:pt x="549" y="210"/>
                  </a:cubicBezTo>
                  <a:cubicBezTo>
                    <a:pt x="549" y="207"/>
                    <a:pt x="549" y="203"/>
                    <a:pt x="550" y="199"/>
                  </a:cubicBezTo>
                  <a:cubicBezTo>
                    <a:pt x="550" y="197"/>
                    <a:pt x="550" y="196"/>
                    <a:pt x="550" y="194"/>
                  </a:cubicBezTo>
                  <a:cubicBezTo>
                    <a:pt x="550" y="194"/>
                    <a:pt x="550" y="193"/>
                    <a:pt x="550" y="193"/>
                  </a:cubicBezTo>
                  <a:cubicBezTo>
                    <a:pt x="550" y="193"/>
                    <a:pt x="550" y="193"/>
                    <a:pt x="550" y="193"/>
                  </a:cubicBezTo>
                  <a:cubicBezTo>
                    <a:pt x="548" y="192"/>
                    <a:pt x="548" y="192"/>
                    <a:pt x="548" y="192"/>
                  </a:cubicBezTo>
                  <a:cubicBezTo>
                    <a:pt x="550" y="193"/>
                    <a:pt x="550" y="193"/>
                    <a:pt x="550" y="193"/>
                  </a:cubicBezTo>
                  <a:cubicBezTo>
                    <a:pt x="550" y="193"/>
                    <a:pt x="550" y="193"/>
                    <a:pt x="550" y="193"/>
                  </a:cubicBezTo>
                  <a:cubicBezTo>
                    <a:pt x="548" y="192"/>
                    <a:pt x="548" y="192"/>
                    <a:pt x="548" y="192"/>
                  </a:cubicBezTo>
                  <a:cubicBezTo>
                    <a:pt x="550" y="193"/>
                    <a:pt x="550" y="193"/>
                    <a:pt x="550" y="193"/>
                  </a:cubicBezTo>
                  <a:cubicBezTo>
                    <a:pt x="546" y="192"/>
                    <a:pt x="546" y="192"/>
                    <a:pt x="546" y="192"/>
                  </a:cubicBezTo>
                  <a:cubicBezTo>
                    <a:pt x="550" y="193"/>
                    <a:pt x="550" y="193"/>
                    <a:pt x="550" y="193"/>
                  </a:cubicBezTo>
                  <a:cubicBezTo>
                    <a:pt x="550" y="193"/>
                    <a:pt x="550" y="193"/>
                    <a:pt x="550" y="193"/>
                  </a:cubicBezTo>
                  <a:cubicBezTo>
                    <a:pt x="546" y="192"/>
                    <a:pt x="546" y="192"/>
                    <a:pt x="546" y="192"/>
                  </a:cubicBezTo>
                  <a:cubicBezTo>
                    <a:pt x="550" y="193"/>
                    <a:pt x="550" y="193"/>
                    <a:pt x="550" y="193"/>
                  </a:cubicBezTo>
                  <a:cubicBezTo>
                    <a:pt x="546" y="192"/>
                    <a:pt x="546" y="192"/>
                    <a:pt x="546" y="192"/>
                  </a:cubicBezTo>
                  <a:cubicBezTo>
                    <a:pt x="550" y="193"/>
                    <a:pt x="550" y="193"/>
                    <a:pt x="550" y="193"/>
                  </a:cubicBezTo>
                  <a:cubicBezTo>
                    <a:pt x="550" y="193"/>
                    <a:pt x="550" y="193"/>
                    <a:pt x="550" y="193"/>
                  </a:cubicBezTo>
                  <a:cubicBezTo>
                    <a:pt x="546" y="192"/>
                    <a:pt x="546" y="192"/>
                    <a:pt x="546" y="192"/>
                  </a:cubicBezTo>
                  <a:cubicBezTo>
                    <a:pt x="550" y="193"/>
                    <a:pt x="550" y="193"/>
                    <a:pt x="550" y="193"/>
                  </a:cubicBezTo>
                  <a:cubicBezTo>
                    <a:pt x="546" y="192"/>
                    <a:pt x="546" y="192"/>
                    <a:pt x="546" y="192"/>
                  </a:cubicBezTo>
                  <a:cubicBezTo>
                    <a:pt x="549" y="194"/>
                    <a:pt x="549" y="194"/>
                    <a:pt x="549" y="194"/>
                  </a:cubicBezTo>
                  <a:cubicBezTo>
                    <a:pt x="549" y="194"/>
                    <a:pt x="549" y="193"/>
                    <a:pt x="550" y="193"/>
                  </a:cubicBezTo>
                  <a:cubicBezTo>
                    <a:pt x="546" y="192"/>
                    <a:pt x="546" y="192"/>
                    <a:pt x="546" y="192"/>
                  </a:cubicBezTo>
                  <a:cubicBezTo>
                    <a:pt x="549" y="194"/>
                    <a:pt x="549" y="194"/>
                    <a:pt x="549" y="194"/>
                  </a:cubicBezTo>
                  <a:cubicBezTo>
                    <a:pt x="550" y="193"/>
                    <a:pt x="550" y="192"/>
                    <a:pt x="550" y="191"/>
                  </a:cubicBezTo>
                  <a:cubicBezTo>
                    <a:pt x="549" y="190"/>
                    <a:pt x="549" y="189"/>
                    <a:pt x="548" y="189"/>
                  </a:cubicBezTo>
                  <a:cubicBezTo>
                    <a:pt x="546" y="188"/>
                    <a:pt x="546" y="188"/>
                    <a:pt x="546" y="188"/>
                  </a:cubicBezTo>
                  <a:cubicBezTo>
                    <a:pt x="544" y="191"/>
                    <a:pt x="544" y="191"/>
                    <a:pt x="544" y="191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8" y="192"/>
                    <a:pt x="548" y="192"/>
                    <a:pt x="548" y="192"/>
                  </a:cubicBezTo>
                  <a:cubicBezTo>
                    <a:pt x="548" y="191"/>
                    <a:pt x="548" y="191"/>
                    <a:pt x="548" y="191"/>
                  </a:cubicBezTo>
                  <a:cubicBezTo>
                    <a:pt x="548" y="190"/>
                    <a:pt x="548" y="190"/>
                    <a:pt x="548" y="189"/>
                  </a:cubicBezTo>
                  <a:cubicBezTo>
                    <a:pt x="548" y="184"/>
                    <a:pt x="547" y="170"/>
                    <a:pt x="547" y="170"/>
                  </a:cubicBezTo>
                  <a:cubicBezTo>
                    <a:pt x="547" y="169"/>
                    <a:pt x="546" y="168"/>
                    <a:pt x="545" y="167"/>
                  </a:cubicBezTo>
                  <a:cubicBezTo>
                    <a:pt x="545" y="166"/>
                    <a:pt x="545" y="166"/>
                    <a:pt x="545" y="166"/>
                  </a:cubicBezTo>
                  <a:cubicBezTo>
                    <a:pt x="543" y="170"/>
                    <a:pt x="543" y="170"/>
                    <a:pt x="543" y="170"/>
                  </a:cubicBezTo>
                  <a:cubicBezTo>
                    <a:pt x="546" y="171"/>
                    <a:pt x="546" y="171"/>
                    <a:pt x="546" y="171"/>
                  </a:cubicBezTo>
                  <a:cubicBezTo>
                    <a:pt x="551" y="155"/>
                    <a:pt x="551" y="155"/>
                    <a:pt x="551" y="155"/>
                  </a:cubicBezTo>
                  <a:cubicBezTo>
                    <a:pt x="551" y="153"/>
                    <a:pt x="551" y="151"/>
                    <a:pt x="549" y="150"/>
                  </a:cubicBezTo>
                  <a:cubicBezTo>
                    <a:pt x="546" y="148"/>
                    <a:pt x="546" y="148"/>
                    <a:pt x="546" y="148"/>
                  </a:cubicBezTo>
                  <a:cubicBezTo>
                    <a:pt x="543" y="152"/>
                    <a:pt x="543" y="152"/>
                    <a:pt x="543" y="152"/>
                  </a:cubicBezTo>
                  <a:cubicBezTo>
                    <a:pt x="547" y="154"/>
                    <a:pt x="547" y="154"/>
                    <a:pt x="547" y="154"/>
                  </a:cubicBezTo>
                  <a:cubicBezTo>
                    <a:pt x="547" y="153"/>
                    <a:pt x="547" y="153"/>
                    <a:pt x="547" y="153"/>
                  </a:cubicBezTo>
                  <a:cubicBezTo>
                    <a:pt x="547" y="152"/>
                    <a:pt x="547" y="152"/>
                    <a:pt x="547" y="152"/>
                  </a:cubicBezTo>
                  <a:cubicBezTo>
                    <a:pt x="547" y="152"/>
                    <a:pt x="547" y="151"/>
                    <a:pt x="548" y="151"/>
                  </a:cubicBezTo>
                  <a:cubicBezTo>
                    <a:pt x="548" y="151"/>
                    <a:pt x="548" y="150"/>
                    <a:pt x="548" y="150"/>
                  </a:cubicBezTo>
                  <a:cubicBezTo>
                    <a:pt x="548" y="148"/>
                    <a:pt x="547" y="145"/>
                    <a:pt x="547" y="142"/>
                  </a:cubicBezTo>
                  <a:cubicBezTo>
                    <a:pt x="547" y="140"/>
                    <a:pt x="547" y="139"/>
                    <a:pt x="547" y="138"/>
                  </a:cubicBezTo>
                  <a:cubicBezTo>
                    <a:pt x="547" y="137"/>
                    <a:pt x="547" y="136"/>
                    <a:pt x="547" y="136"/>
                  </a:cubicBezTo>
                  <a:cubicBezTo>
                    <a:pt x="544" y="136"/>
                    <a:pt x="544" y="136"/>
                    <a:pt x="544" y="136"/>
                  </a:cubicBezTo>
                  <a:cubicBezTo>
                    <a:pt x="547" y="136"/>
                    <a:pt x="547" y="136"/>
                    <a:pt x="547" y="136"/>
                  </a:cubicBezTo>
                  <a:cubicBezTo>
                    <a:pt x="547" y="136"/>
                    <a:pt x="547" y="136"/>
                    <a:pt x="547" y="136"/>
                  </a:cubicBezTo>
                  <a:cubicBezTo>
                    <a:pt x="544" y="136"/>
                    <a:pt x="544" y="136"/>
                    <a:pt x="544" y="136"/>
                  </a:cubicBezTo>
                  <a:cubicBezTo>
                    <a:pt x="547" y="136"/>
                    <a:pt x="547" y="136"/>
                    <a:pt x="547" y="136"/>
                  </a:cubicBezTo>
                  <a:cubicBezTo>
                    <a:pt x="543" y="136"/>
                    <a:pt x="543" y="136"/>
                    <a:pt x="543" y="136"/>
                  </a:cubicBezTo>
                  <a:cubicBezTo>
                    <a:pt x="547" y="137"/>
                    <a:pt x="547" y="137"/>
                    <a:pt x="547" y="137"/>
                  </a:cubicBezTo>
                  <a:cubicBezTo>
                    <a:pt x="547" y="136"/>
                    <a:pt x="547" y="136"/>
                    <a:pt x="547" y="136"/>
                  </a:cubicBezTo>
                  <a:cubicBezTo>
                    <a:pt x="543" y="136"/>
                    <a:pt x="543" y="136"/>
                    <a:pt x="543" y="136"/>
                  </a:cubicBezTo>
                  <a:cubicBezTo>
                    <a:pt x="547" y="137"/>
                    <a:pt x="547" y="137"/>
                    <a:pt x="547" y="137"/>
                  </a:cubicBezTo>
                  <a:cubicBezTo>
                    <a:pt x="543" y="136"/>
                    <a:pt x="543" y="136"/>
                    <a:pt x="543" y="136"/>
                  </a:cubicBezTo>
                  <a:cubicBezTo>
                    <a:pt x="547" y="137"/>
                    <a:pt x="547" y="137"/>
                    <a:pt x="547" y="137"/>
                  </a:cubicBezTo>
                  <a:cubicBezTo>
                    <a:pt x="547" y="137"/>
                    <a:pt x="547" y="137"/>
                    <a:pt x="547" y="137"/>
                  </a:cubicBezTo>
                  <a:cubicBezTo>
                    <a:pt x="543" y="136"/>
                    <a:pt x="543" y="136"/>
                    <a:pt x="543" y="136"/>
                  </a:cubicBezTo>
                  <a:cubicBezTo>
                    <a:pt x="547" y="137"/>
                    <a:pt x="547" y="137"/>
                    <a:pt x="547" y="137"/>
                  </a:cubicBezTo>
                  <a:cubicBezTo>
                    <a:pt x="543" y="136"/>
                    <a:pt x="543" y="136"/>
                    <a:pt x="543" y="136"/>
                  </a:cubicBezTo>
                  <a:cubicBezTo>
                    <a:pt x="547" y="138"/>
                    <a:pt x="547" y="138"/>
                    <a:pt x="547" y="138"/>
                  </a:cubicBezTo>
                  <a:cubicBezTo>
                    <a:pt x="547" y="137"/>
                    <a:pt x="547" y="137"/>
                    <a:pt x="547" y="137"/>
                  </a:cubicBezTo>
                  <a:cubicBezTo>
                    <a:pt x="543" y="136"/>
                    <a:pt x="543" y="136"/>
                    <a:pt x="543" y="136"/>
                  </a:cubicBezTo>
                  <a:cubicBezTo>
                    <a:pt x="547" y="138"/>
                    <a:pt x="547" y="138"/>
                    <a:pt x="547" y="138"/>
                  </a:cubicBezTo>
                  <a:cubicBezTo>
                    <a:pt x="543" y="136"/>
                    <a:pt x="543" y="136"/>
                    <a:pt x="543" y="136"/>
                  </a:cubicBezTo>
                  <a:cubicBezTo>
                    <a:pt x="546" y="139"/>
                    <a:pt x="546" y="139"/>
                    <a:pt x="546" y="139"/>
                  </a:cubicBezTo>
                  <a:cubicBezTo>
                    <a:pt x="546" y="139"/>
                    <a:pt x="547" y="138"/>
                    <a:pt x="547" y="138"/>
                  </a:cubicBezTo>
                  <a:cubicBezTo>
                    <a:pt x="543" y="136"/>
                    <a:pt x="543" y="136"/>
                    <a:pt x="543" y="136"/>
                  </a:cubicBezTo>
                  <a:cubicBezTo>
                    <a:pt x="546" y="139"/>
                    <a:pt x="546" y="139"/>
                    <a:pt x="546" y="139"/>
                  </a:cubicBezTo>
                  <a:cubicBezTo>
                    <a:pt x="547" y="138"/>
                    <a:pt x="547" y="137"/>
                    <a:pt x="547" y="136"/>
                  </a:cubicBezTo>
                  <a:cubicBezTo>
                    <a:pt x="547" y="134"/>
                    <a:pt x="546" y="133"/>
                    <a:pt x="545" y="133"/>
                  </a:cubicBezTo>
                  <a:cubicBezTo>
                    <a:pt x="545" y="132"/>
                    <a:pt x="545" y="132"/>
                    <a:pt x="545" y="132"/>
                  </a:cubicBezTo>
                  <a:cubicBezTo>
                    <a:pt x="545" y="122"/>
                    <a:pt x="545" y="122"/>
                    <a:pt x="545" y="122"/>
                  </a:cubicBezTo>
                  <a:cubicBezTo>
                    <a:pt x="545" y="120"/>
                    <a:pt x="544" y="119"/>
                    <a:pt x="543" y="118"/>
                  </a:cubicBezTo>
                  <a:cubicBezTo>
                    <a:pt x="543" y="118"/>
                    <a:pt x="543" y="118"/>
                    <a:pt x="543" y="118"/>
                  </a:cubicBezTo>
                  <a:cubicBezTo>
                    <a:pt x="545" y="103"/>
                    <a:pt x="545" y="103"/>
                    <a:pt x="545" y="103"/>
                  </a:cubicBezTo>
                  <a:cubicBezTo>
                    <a:pt x="545" y="101"/>
                    <a:pt x="544" y="100"/>
                    <a:pt x="543" y="99"/>
                  </a:cubicBezTo>
                  <a:cubicBezTo>
                    <a:pt x="541" y="98"/>
                    <a:pt x="541" y="98"/>
                    <a:pt x="541" y="98"/>
                  </a:cubicBezTo>
                  <a:cubicBezTo>
                    <a:pt x="540" y="84"/>
                    <a:pt x="540" y="84"/>
                    <a:pt x="540" y="84"/>
                  </a:cubicBezTo>
                  <a:cubicBezTo>
                    <a:pt x="540" y="83"/>
                    <a:pt x="539" y="82"/>
                    <a:pt x="538" y="81"/>
                  </a:cubicBezTo>
                  <a:cubicBezTo>
                    <a:pt x="537" y="81"/>
                    <a:pt x="537" y="81"/>
                    <a:pt x="537" y="81"/>
                  </a:cubicBezTo>
                  <a:cubicBezTo>
                    <a:pt x="536" y="67"/>
                    <a:pt x="536" y="67"/>
                    <a:pt x="536" y="67"/>
                  </a:cubicBezTo>
                  <a:cubicBezTo>
                    <a:pt x="536" y="65"/>
                    <a:pt x="535" y="64"/>
                    <a:pt x="534" y="64"/>
                  </a:cubicBezTo>
                  <a:cubicBezTo>
                    <a:pt x="533" y="63"/>
                    <a:pt x="533" y="63"/>
                    <a:pt x="533" y="63"/>
                  </a:cubicBezTo>
                  <a:cubicBezTo>
                    <a:pt x="533" y="48"/>
                    <a:pt x="533" y="48"/>
                    <a:pt x="533" y="48"/>
                  </a:cubicBezTo>
                  <a:cubicBezTo>
                    <a:pt x="533" y="46"/>
                    <a:pt x="532" y="45"/>
                    <a:pt x="531" y="44"/>
                  </a:cubicBezTo>
                  <a:cubicBezTo>
                    <a:pt x="524" y="40"/>
                    <a:pt x="524" y="40"/>
                    <a:pt x="524" y="40"/>
                  </a:cubicBezTo>
                  <a:cubicBezTo>
                    <a:pt x="520" y="24"/>
                    <a:pt x="520" y="24"/>
                    <a:pt x="520" y="24"/>
                  </a:cubicBezTo>
                  <a:cubicBezTo>
                    <a:pt x="519" y="23"/>
                    <a:pt x="519" y="22"/>
                    <a:pt x="518" y="22"/>
                  </a:cubicBezTo>
                  <a:cubicBezTo>
                    <a:pt x="518" y="22"/>
                    <a:pt x="518" y="22"/>
                    <a:pt x="518" y="22"/>
                  </a:cubicBezTo>
                  <a:cubicBezTo>
                    <a:pt x="516" y="25"/>
                    <a:pt x="516" y="25"/>
                    <a:pt x="516" y="25"/>
                  </a:cubicBezTo>
                  <a:cubicBezTo>
                    <a:pt x="520" y="25"/>
                    <a:pt x="520" y="25"/>
                    <a:pt x="520" y="25"/>
                  </a:cubicBezTo>
                  <a:cubicBezTo>
                    <a:pt x="520" y="25"/>
                    <a:pt x="520" y="25"/>
                    <a:pt x="520" y="25"/>
                  </a:cubicBezTo>
                  <a:cubicBezTo>
                    <a:pt x="520" y="24"/>
                    <a:pt x="520" y="24"/>
                    <a:pt x="520" y="24"/>
                  </a:cubicBezTo>
                  <a:cubicBezTo>
                    <a:pt x="519" y="23"/>
                    <a:pt x="518" y="19"/>
                    <a:pt x="518" y="16"/>
                  </a:cubicBezTo>
                  <a:cubicBezTo>
                    <a:pt x="517" y="14"/>
                    <a:pt x="517" y="12"/>
                    <a:pt x="517" y="11"/>
                  </a:cubicBezTo>
                  <a:cubicBezTo>
                    <a:pt x="516" y="10"/>
                    <a:pt x="516" y="10"/>
                    <a:pt x="516" y="9"/>
                  </a:cubicBezTo>
                  <a:cubicBezTo>
                    <a:pt x="516" y="9"/>
                    <a:pt x="516" y="9"/>
                    <a:pt x="516" y="9"/>
                  </a:cubicBezTo>
                  <a:cubicBezTo>
                    <a:pt x="516" y="9"/>
                    <a:pt x="516" y="9"/>
                    <a:pt x="516" y="9"/>
                  </a:cubicBezTo>
                  <a:cubicBezTo>
                    <a:pt x="514" y="9"/>
                    <a:pt x="514" y="9"/>
                    <a:pt x="514" y="9"/>
                  </a:cubicBezTo>
                  <a:cubicBezTo>
                    <a:pt x="516" y="9"/>
                    <a:pt x="516" y="9"/>
                    <a:pt x="516" y="9"/>
                  </a:cubicBezTo>
                  <a:cubicBezTo>
                    <a:pt x="516" y="9"/>
                    <a:pt x="516" y="9"/>
                    <a:pt x="516" y="9"/>
                  </a:cubicBezTo>
                  <a:cubicBezTo>
                    <a:pt x="514" y="9"/>
                    <a:pt x="514" y="9"/>
                    <a:pt x="514" y="9"/>
                  </a:cubicBezTo>
                  <a:cubicBezTo>
                    <a:pt x="516" y="9"/>
                    <a:pt x="516" y="9"/>
                    <a:pt x="516" y="9"/>
                  </a:cubicBezTo>
                  <a:cubicBezTo>
                    <a:pt x="513" y="9"/>
                    <a:pt x="513" y="9"/>
                    <a:pt x="513" y="9"/>
                  </a:cubicBezTo>
                  <a:cubicBezTo>
                    <a:pt x="516" y="10"/>
                    <a:pt x="516" y="10"/>
                    <a:pt x="516" y="10"/>
                  </a:cubicBezTo>
                  <a:cubicBezTo>
                    <a:pt x="516" y="9"/>
                    <a:pt x="516" y="9"/>
                    <a:pt x="516" y="9"/>
                  </a:cubicBezTo>
                  <a:cubicBezTo>
                    <a:pt x="513" y="9"/>
                    <a:pt x="513" y="9"/>
                    <a:pt x="513" y="9"/>
                  </a:cubicBezTo>
                  <a:cubicBezTo>
                    <a:pt x="516" y="10"/>
                    <a:pt x="516" y="10"/>
                    <a:pt x="516" y="10"/>
                  </a:cubicBezTo>
                  <a:cubicBezTo>
                    <a:pt x="512" y="9"/>
                    <a:pt x="512" y="9"/>
                    <a:pt x="512" y="9"/>
                  </a:cubicBezTo>
                  <a:cubicBezTo>
                    <a:pt x="515" y="11"/>
                    <a:pt x="515" y="11"/>
                    <a:pt x="515" y="11"/>
                  </a:cubicBezTo>
                  <a:cubicBezTo>
                    <a:pt x="516" y="11"/>
                    <a:pt x="516" y="10"/>
                    <a:pt x="516" y="10"/>
                  </a:cubicBezTo>
                  <a:cubicBezTo>
                    <a:pt x="512" y="9"/>
                    <a:pt x="512" y="9"/>
                    <a:pt x="512" y="9"/>
                  </a:cubicBezTo>
                  <a:cubicBezTo>
                    <a:pt x="515" y="11"/>
                    <a:pt x="515" y="11"/>
                    <a:pt x="515" y="11"/>
                  </a:cubicBezTo>
                  <a:cubicBezTo>
                    <a:pt x="516" y="11"/>
                    <a:pt x="516" y="9"/>
                    <a:pt x="516" y="8"/>
                  </a:cubicBezTo>
                  <a:cubicBezTo>
                    <a:pt x="516" y="7"/>
                    <a:pt x="515" y="6"/>
                    <a:pt x="514" y="6"/>
                  </a:cubicBezTo>
                  <a:cubicBezTo>
                    <a:pt x="508" y="2"/>
                    <a:pt x="508" y="2"/>
                    <a:pt x="508" y="2"/>
                  </a:cubicBezTo>
                  <a:cubicBezTo>
                    <a:pt x="506" y="0"/>
                    <a:pt x="503" y="1"/>
                    <a:pt x="502" y="3"/>
                  </a:cubicBezTo>
                  <a:cubicBezTo>
                    <a:pt x="501" y="5"/>
                    <a:pt x="502" y="7"/>
                    <a:pt x="503" y="8"/>
                  </a:cubicBezTo>
                  <a:cubicBezTo>
                    <a:pt x="510" y="12"/>
                    <a:pt x="510" y="12"/>
                    <a:pt x="510" y="12"/>
                  </a:cubicBezTo>
                  <a:cubicBezTo>
                    <a:pt x="512" y="9"/>
                    <a:pt x="512" y="9"/>
                    <a:pt x="512" y="9"/>
                  </a:cubicBezTo>
                  <a:cubicBezTo>
                    <a:pt x="509" y="7"/>
                    <a:pt x="509" y="7"/>
                    <a:pt x="509" y="7"/>
                  </a:cubicBezTo>
                  <a:cubicBezTo>
                    <a:pt x="508" y="8"/>
                    <a:pt x="508" y="8"/>
                    <a:pt x="508" y="8"/>
                  </a:cubicBezTo>
                  <a:cubicBezTo>
                    <a:pt x="508" y="9"/>
                    <a:pt x="508" y="9"/>
                    <a:pt x="508" y="9"/>
                  </a:cubicBezTo>
                  <a:cubicBezTo>
                    <a:pt x="508" y="10"/>
                    <a:pt x="508" y="10"/>
                    <a:pt x="508" y="10"/>
                  </a:cubicBezTo>
                  <a:cubicBezTo>
                    <a:pt x="508" y="11"/>
                    <a:pt x="509" y="12"/>
                    <a:pt x="509" y="14"/>
                  </a:cubicBezTo>
                  <a:cubicBezTo>
                    <a:pt x="510" y="16"/>
                    <a:pt x="510" y="19"/>
                    <a:pt x="511" y="22"/>
                  </a:cubicBezTo>
                  <a:cubicBezTo>
                    <a:pt x="511" y="23"/>
                    <a:pt x="511" y="24"/>
                    <a:pt x="512" y="25"/>
                  </a:cubicBezTo>
                  <a:cubicBezTo>
                    <a:pt x="512" y="25"/>
                    <a:pt x="512" y="25"/>
                    <a:pt x="512" y="26"/>
                  </a:cubicBezTo>
                  <a:cubicBezTo>
                    <a:pt x="512" y="26"/>
                    <a:pt x="512" y="26"/>
                    <a:pt x="512" y="26"/>
                  </a:cubicBezTo>
                  <a:cubicBezTo>
                    <a:pt x="513" y="25"/>
                    <a:pt x="513" y="25"/>
                    <a:pt x="513" y="25"/>
                  </a:cubicBezTo>
                  <a:cubicBezTo>
                    <a:pt x="512" y="26"/>
                    <a:pt x="512" y="26"/>
                    <a:pt x="512" y="26"/>
                  </a:cubicBezTo>
                  <a:cubicBezTo>
                    <a:pt x="512" y="26"/>
                    <a:pt x="512" y="26"/>
                    <a:pt x="512" y="26"/>
                  </a:cubicBezTo>
                  <a:cubicBezTo>
                    <a:pt x="513" y="25"/>
                    <a:pt x="513" y="25"/>
                    <a:pt x="513" y="25"/>
                  </a:cubicBezTo>
                  <a:cubicBezTo>
                    <a:pt x="512" y="26"/>
                    <a:pt x="512" y="26"/>
                    <a:pt x="512" y="26"/>
                  </a:cubicBezTo>
                  <a:cubicBezTo>
                    <a:pt x="515" y="25"/>
                    <a:pt x="515" y="25"/>
                    <a:pt x="515" y="25"/>
                  </a:cubicBezTo>
                  <a:cubicBezTo>
                    <a:pt x="512" y="25"/>
                    <a:pt x="512" y="25"/>
                    <a:pt x="512" y="25"/>
                  </a:cubicBezTo>
                  <a:cubicBezTo>
                    <a:pt x="512" y="26"/>
                    <a:pt x="512" y="26"/>
                    <a:pt x="512" y="26"/>
                  </a:cubicBezTo>
                  <a:cubicBezTo>
                    <a:pt x="515" y="25"/>
                    <a:pt x="515" y="25"/>
                    <a:pt x="515" y="25"/>
                  </a:cubicBezTo>
                  <a:cubicBezTo>
                    <a:pt x="512" y="25"/>
                    <a:pt x="512" y="25"/>
                    <a:pt x="512" y="25"/>
                  </a:cubicBezTo>
                  <a:cubicBezTo>
                    <a:pt x="512" y="26"/>
                    <a:pt x="512" y="28"/>
                    <a:pt x="514" y="28"/>
                  </a:cubicBezTo>
                  <a:cubicBezTo>
                    <a:pt x="514" y="29"/>
                    <a:pt x="514" y="29"/>
                    <a:pt x="514" y="29"/>
                  </a:cubicBezTo>
                  <a:cubicBezTo>
                    <a:pt x="516" y="25"/>
                    <a:pt x="516" y="25"/>
                    <a:pt x="516" y="25"/>
                  </a:cubicBezTo>
                  <a:cubicBezTo>
                    <a:pt x="512" y="26"/>
                    <a:pt x="512" y="26"/>
                    <a:pt x="512" y="26"/>
                  </a:cubicBezTo>
                  <a:cubicBezTo>
                    <a:pt x="516" y="44"/>
                    <a:pt x="516" y="44"/>
                    <a:pt x="516" y="44"/>
                  </a:cubicBezTo>
                  <a:cubicBezTo>
                    <a:pt x="517" y="45"/>
                    <a:pt x="517" y="45"/>
                    <a:pt x="518" y="46"/>
                  </a:cubicBezTo>
                  <a:cubicBezTo>
                    <a:pt x="525" y="50"/>
                    <a:pt x="525" y="50"/>
                    <a:pt x="525" y="50"/>
                  </a:cubicBezTo>
                  <a:cubicBezTo>
                    <a:pt x="525" y="66"/>
                    <a:pt x="525" y="66"/>
                    <a:pt x="525" y="66"/>
                  </a:cubicBezTo>
                  <a:cubicBezTo>
                    <a:pt x="525" y="67"/>
                    <a:pt x="526" y="68"/>
                    <a:pt x="527" y="69"/>
                  </a:cubicBezTo>
                  <a:cubicBezTo>
                    <a:pt x="528" y="69"/>
                    <a:pt x="528" y="69"/>
                    <a:pt x="528" y="69"/>
                  </a:cubicBezTo>
                  <a:cubicBezTo>
                    <a:pt x="530" y="84"/>
                    <a:pt x="530" y="84"/>
                    <a:pt x="530" y="84"/>
                  </a:cubicBezTo>
                  <a:cubicBezTo>
                    <a:pt x="530" y="85"/>
                    <a:pt x="530" y="86"/>
                    <a:pt x="531" y="87"/>
                  </a:cubicBezTo>
                  <a:cubicBezTo>
                    <a:pt x="532" y="87"/>
                    <a:pt x="532" y="87"/>
                    <a:pt x="532" y="87"/>
                  </a:cubicBezTo>
                  <a:cubicBezTo>
                    <a:pt x="533" y="101"/>
                    <a:pt x="533" y="101"/>
                    <a:pt x="533" y="101"/>
                  </a:cubicBezTo>
                  <a:cubicBezTo>
                    <a:pt x="533" y="102"/>
                    <a:pt x="534" y="103"/>
                    <a:pt x="535" y="104"/>
                  </a:cubicBezTo>
                  <a:cubicBezTo>
                    <a:pt x="536" y="105"/>
                    <a:pt x="536" y="105"/>
                    <a:pt x="536" y="105"/>
                  </a:cubicBezTo>
                  <a:cubicBezTo>
                    <a:pt x="535" y="120"/>
                    <a:pt x="535" y="120"/>
                    <a:pt x="535" y="120"/>
                  </a:cubicBezTo>
                  <a:cubicBezTo>
                    <a:pt x="534" y="121"/>
                    <a:pt x="535" y="123"/>
                    <a:pt x="536" y="124"/>
                  </a:cubicBezTo>
                  <a:cubicBezTo>
                    <a:pt x="537" y="124"/>
                    <a:pt x="537" y="124"/>
                    <a:pt x="537" y="124"/>
                  </a:cubicBezTo>
                  <a:cubicBezTo>
                    <a:pt x="537" y="134"/>
                    <a:pt x="537" y="134"/>
                    <a:pt x="537" y="134"/>
                  </a:cubicBezTo>
                  <a:cubicBezTo>
                    <a:pt x="537" y="136"/>
                    <a:pt x="538" y="137"/>
                    <a:pt x="539" y="138"/>
                  </a:cubicBezTo>
                  <a:cubicBezTo>
                    <a:pt x="541" y="139"/>
                    <a:pt x="541" y="139"/>
                    <a:pt x="541" y="139"/>
                  </a:cubicBezTo>
                  <a:cubicBezTo>
                    <a:pt x="543" y="136"/>
                    <a:pt x="543" y="136"/>
                    <a:pt x="543" y="136"/>
                  </a:cubicBezTo>
                  <a:cubicBezTo>
                    <a:pt x="541" y="133"/>
                    <a:pt x="541" y="133"/>
                    <a:pt x="541" y="133"/>
                  </a:cubicBezTo>
                  <a:cubicBezTo>
                    <a:pt x="540" y="133"/>
                    <a:pt x="540" y="134"/>
                    <a:pt x="540" y="134"/>
                  </a:cubicBezTo>
                  <a:cubicBezTo>
                    <a:pt x="539" y="135"/>
                    <a:pt x="539" y="135"/>
                    <a:pt x="539" y="135"/>
                  </a:cubicBezTo>
                  <a:cubicBezTo>
                    <a:pt x="539" y="136"/>
                    <a:pt x="539" y="136"/>
                    <a:pt x="539" y="136"/>
                  </a:cubicBezTo>
                  <a:cubicBezTo>
                    <a:pt x="539" y="136"/>
                    <a:pt x="539" y="136"/>
                    <a:pt x="539" y="136"/>
                  </a:cubicBezTo>
                  <a:cubicBezTo>
                    <a:pt x="539" y="136"/>
                    <a:pt x="539" y="137"/>
                    <a:pt x="539" y="138"/>
                  </a:cubicBezTo>
                  <a:cubicBezTo>
                    <a:pt x="539" y="141"/>
                    <a:pt x="540" y="147"/>
                    <a:pt x="540" y="150"/>
                  </a:cubicBezTo>
                  <a:cubicBezTo>
                    <a:pt x="540" y="150"/>
                    <a:pt x="540" y="151"/>
                    <a:pt x="540" y="151"/>
                  </a:cubicBezTo>
                  <a:cubicBezTo>
                    <a:pt x="539" y="151"/>
                    <a:pt x="539" y="151"/>
                    <a:pt x="539" y="151"/>
                  </a:cubicBezTo>
                  <a:cubicBezTo>
                    <a:pt x="539" y="151"/>
                    <a:pt x="539" y="151"/>
                    <a:pt x="539" y="151"/>
                  </a:cubicBezTo>
                  <a:cubicBezTo>
                    <a:pt x="542" y="151"/>
                    <a:pt x="542" y="151"/>
                    <a:pt x="542" y="151"/>
                  </a:cubicBezTo>
                  <a:cubicBezTo>
                    <a:pt x="540" y="151"/>
                    <a:pt x="540" y="151"/>
                    <a:pt x="540" y="151"/>
                  </a:cubicBezTo>
                  <a:cubicBezTo>
                    <a:pt x="539" y="151"/>
                    <a:pt x="539" y="151"/>
                    <a:pt x="539" y="151"/>
                  </a:cubicBezTo>
                  <a:cubicBezTo>
                    <a:pt x="542" y="151"/>
                    <a:pt x="542" y="151"/>
                    <a:pt x="542" y="151"/>
                  </a:cubicBezTo>
                  <a:cubicBezTo>
                    <a:pt x="540" y="151"/>
                    <a:pt x="540" y="151"/>
                    <a:pt x="540" y="151"/>
                  </a:cubicBezTo>
                  <a:cubicBezTo>
                    <a:pt x="543" y="151"/>
                    <a:pt x="543" y="151"/>
                    <a:pt x="543" y="151"/>
                  </a:cubicBezTo>
                  <a:cubicBezTo>
                    <a:pt x="540" y="150"/>
                    <a:pt x="540" y="150"/>
                    <a:pt x="540" y="150"/>
                  </a:cubicBezTo>
                  <a:cubicBezTo>
                    <a:pt x="540" y="151"/>
                    <a:pt x="540" y="151"/>
                    <a:pt x="540" y="151"/>
                  </a:cubicBezTo>
                  <a:cubicBezTo>
                    <a:pt x="543" y="151"/>
                    <a:pt x="543" y="151"/>
                    <a:pt x="543" y="151"/>
                  </a:cubicBezTo>
                  <a:cubicBezTo>
                    <a:pt x="540" y="150"/>
                    <a:pt x="540" y="150"/>
                    <a:pt x="540" y="150"/>
                  </a:cubicBezTo>
                  <a:cubicBezTo>
                    <a:pt x="543" y="151"/>
                    <a:pt x="543" y="151"/>
                    <a:pt x="543" y="151"/>
                  </a:cubicBezTo>
                  <a:cubicBezTo>
                    <a:pt x="540" y="149"/>
                    <a:pt x="540" y="149"/>
                    <a:pt x="540" y="149"/>
                  </a:cubicBezTo>
                  <a:cubicBezTo>
                    <a:pt x="540" y="150"/>
                    <a:pt x="540" y="150"/>
                    <a:pt x="540" y="150"/>
                  </a:cubicBezTo>
                  <a:cubicBezTo>
                    <a:pt x="543" y="151"/>
                    <a:pt x="543" y="151"/>
                    <a:pt x="543" y="151"/>
                  </a:cubicBezTo>
                  <a:cubicBezTo>
                    <a:pt x="540" y="149"/>
                    <a:pt x="540" y="149"/>
                    <a:pt x="540" y="149"/>
                  </a:cubicBezTo>
                  <a:cubicBezTo>
                    <a:pt x="539" y="150"/>
                    <a:pt x="539" y="151"/>
                    <a:pt x="540" y="152"/>
                  </a:cubicBezTo>
                  <a:cubicBezTo>
                    <a:pt x="540" y="153"/>
                    <a:pt x="540" y="154"/>
                    <a:pt x="541" y="155"/>
                  </a:cubicBezTo>
                  <a:cubicBezTo>
                    <a:pt x="542" y="156"/>
                    <a:pt x="542" y="156"/>
                    <a:pt x="542" y="156"/>
                  </a:cubicBezTo>
                  <a:cubicBezTo>
                    <a:pt x="539" y="169"/>
                    <a:pt x="539" y="169"/>
                    <a:pt x="539" y="169"/>
                  </a:cubicBezTo>
                  <a:cubicBezTo>
                    <a:pt x="538" y="170"/>
                    <a:pt x="539" y="172"/>
                    <a:pt x="540" y="173"/>
                  </a:cubicBezTo>
                  <a:cubicBezTo>
                    <a:pt x="541" y="174"/>
                    <a:pt x="541" y="174"/>
                    <a:pt x="541" y="174"/>
                  </a:cubicBezTo>
                  <a:cubicBezTo>
                    <a:pt x="543" y="170"/>
                    <a:pt x="543" y="170"/>
                    <a:pt x="543" y="170"/>
                  </a:cubicBezTo>
                  <a:cubicBezTo>
                    <a:pt x="539" y="170"/>
                    <a:pt x="539" y="170"/>
                    <a:pt x="539" y="170"/>
                  </a:cubicBezTo>
                  <a:cubicBezTo>
                    <a:pt x="539" y="170"/>
                    <a:pt x="539" y="174"/>
                    <a:pt x="540" y="178"/>
                  </a:cubicBezTo>
                  <a:cubicBezTo>
                    <a:pt x="540" y="182"/>
                    <a:pt x="540" y="187"/>
                    <a:pt x="540" y="189"/>
                  </a:cubicBezTo>
                  <a:cubicBezTo>
                    <a:pt x="540" y="190"/>
                    <a:pt x="540" y="190"/>
                    <a:pt x="540" y="190"/>
                  </a:cubicBezTo>
                  <a:cubicBezTo>
                    <a:pt x="540" y="190"/>
                    <a:pt x="540" y="190"/>
                    <a:pt x="540" y="190"/>
                  </a:cubicBezTo>
                  <a:cubicBezTo>
                    <a:pt x="542" y="190"/>
                    <a:pt x="542" y="190"/>
                    <a:pt x="542" y="190"/>
                  </a:cubicBezTo>
                  <a:cubicBezTo>
                    <a:pt x="540" y="190"/>
                    <a:pt x="540" y="190"/>
                    <a:pt x="540" y="190"/>
                  </a:cubicBezTo>
                  <a:cubicBezTo>
                    <a:pt x="540" y="190"/>
                    <a:pt x="540" y="190"/>
                    <a:pt x="540" y="190"/>
                  </a:cubicBezTo>
                  <a:cubicBezTo>
                    <a:pt x="542" y="190"/>
                    <a:pt x="542" y="190"/>
                    <a:pt x="542" y="190"/>
                  </a:cubicBezTo>
                  <a:cubicBezTo>
                    <a:pt x="540" y="190"/>
                    <a:pt x="540" y="190"/>
                    <a:pt x="540" y="190"/>
                  </a:cubicBezTo>
                  <a:cubicBezTo>
                    <a:pt x="543" y="191"/>
                    <a:pt x="543" y="191"/>
                    <a:pt x="543" y="191"/>
                  </a:cubicBezTo>
                  <a:cubicBezTo>
                    <a:pt x="540" y="190"/>
                    <a:pt x="540" y="190"/>
                    <a:pt x="540" y="190"/>
                  </a:cubicBezTo>
                  <a:cubicBezTo>
                    <a:pt x="540" y="190"/>
                    <a:pt x="540" y="190"/>
                    <a:pt x="540" y="190"/>
                  </a:cubicBezTo>
                  <a:cubicBezTo>
                    <a:pt x="543" y="191"/>
                    <a:pt x="543" y="191"/>
                    <a:pt x="543" y="191"/>
                  </a:cubicBezTo>
                  <a:cubicBezTo>
                    <a:pt x="540" y="190"/>
                    <a:pt x="540" y="190"/>
                    <a:pt x="540" y="190"/>
                  </a:cubicBezTo>
                  <a:cubicBezTo>
                    <a:pt x="544" y="191"/>
                    <a:pt x="544" y="191"/>
                    <a:pt x="544" y="191"/>
                  </a:cubicBezTo>
                  <a:cubicBezTo>
                    <a:pt x="540" y="189"/>
                    <a:pt x="540" y="189"/>
                    <a:pt x="540" y="189"/>
                  </a:cubicBezTo>
                  <a:cubicBezTo>
                    <a:pt x="540" y="189"/>
                    <a:pt x="540" y="190"/>
                    <a:pt x="540" y="190"/>
                  </a:cubicBezTo>
                  <a:cubicBezTo>
                    <a:pt x="544" y="191"/>
                    <a:pt x="544" y="191"/>
                    <a:pt x="544" y="191"/>
                  </a:cubicBezTo>
                  <a:cubicBezTo>
                    <a:pt x="540" y="189"/>
                    <a:pt x="540" y="189"/>
                    <a:pt x="540" y="189"/>
                  </a:cubicBezTo>
                  <a:cubicBezTo>
                    <a:pt x="539" y="191"/>
                    <a:pt x="540" y="193"/>
                    <a:pt x="542" y="194"/>
                  </a:cubicBezTo>
                  <a:cubicBezTo>
                    <a:pt x="544" y="196"/>
                    <a:pt x="544" y="196"/>
                    <a:pt x="544" y="196"/>
                  </a:cubicBezTo>
                  <a:cubicBezTo>
                    <a:pt x="546" y="192"/>
                    <a:pt x="546" y="192"/>
                    <a:pt x="546" y="192"/>
                  </a:cubicBezTo>
                  <a:cubicBezTo>
                    <a:pt x="542" y="190"/>
                    <a:pt x="542" y="190"/>
                    <a:pt x="542" y="190"/>
                  </a:cubicBezTo>
                  <a:cubicBezTo>
                    <a:pt x="542" y="191"/>
                    <a:pt x="542" y="191"/>
                    <a:pt x="542" y="191"/>
                  </a:cubicBezTo>
                  <a:cubicBezTo>
                    <a:pt x="542" y="192"/>
                    <a:pt x="542" y="192"/>
                    <a:pt x="542" y="192"/>
                  </a:cubicBezTo>
                  <a:cubicBezTo>
                    <a:pt x="542" y="192"/>
                    <a:pt x="542" y="192"/>
                    <a:pt x="542" y="192"/>
                  </a:cubicBezTo>
                  <a:cubicBezTo>
                    <a:pt x="542" y="194"/>
                    <a:pt x="542" y="198"/>
                    <a:pt x="541" y="203"/>
                  </a:cubicBezTo>
                  <a:cubicBezTo>
                    <a:pt x="541" y="205"/>
                    <a:pt x="541" y="207"/>
                    <a:pt x="541" y="208"/>
                  </a:cubicBezTo>
                  <a:cubicBezTo>
                    <a:pt x="541" y="209"/>
                    <a:pt x="541" y="210"/>
                    <a:pt x="541" y="210"/>
                  </a:cubicBezTo>
                  <a:cubicBezTo>
                    <a:pt x="541" y="210"/>
                    <a:pt x="541" y="210"/>
                    <a:pt x="541" y="210"/>
                  </a:cubicBezTo>
                  <a:cubicBezTo>
                    <a:pt x="543" y="211"/>
                    <a:pt x="543" y="211"/>
                    <a:pt x="543" y="211"/>
                  </a:cubicBezTo>
                  <a:cubicBezTo>
                    <a:pt x="541" y="210"/>
                    <a:pt x="541" y="210"/>
                    <a:pt x="541" y="210"/>
                  </a:cubicBezTo>
                  <a:cubicBezTo>
                    <a:pt x="541" y="210"/>
                    <a:pt x="541" y="210"/>
                    <a:pt x="541" y="210"/>
                  </a:cubicBezTo>
                  <a:cubicBezTo>
                    <a:pt x="543" y="211"/>
                    <a:pt x="543" y="211"/>
                    <a:pt x="543" y="211"/>
                  </a:cubicBezTo>
                  <a:cubicBezTo>
                    <a:pt x="541" y="210"/>
                    <a:pt x="541" y="210"/>
                    <a:pt x="541" y="210"/>
                  </a:cubicBezTo>
                  <a:cubicBezTo>
                    <a:pt x="545" y="211"/>
                    <a:pt x="545" y="211"/>
                    <a:pt x="545" y="211"/>
                  </a:cubicBezTo>
                  <a:cubicBezTo>
                    <a:pt x="541" y="210"/>
                    <a:pt x="541" y="210"/>
                    <a:pt x="541" y="210"/>
                  </a:cubicBezTo>
                  <a:cubicBezTo>
                    <a:pt x="541" y="210"/>
                    <a:pt x="541" y="210"/>
                    <a:pt x="541" y="210"/>
                  </a:cubicBezTo>
                  <a:cubicBezTo>
                    <a:pt x="545" y="211"/>
                    <a:pt x="545" y="211"/>
                    <a:pt x="545" y="211"/>
                  </a:cubicBezTo>
                  <a:cubicBezTo>
                    <a:pt x="541" y="210"/>
                    <a:pt x="541" y="210"/>
                    <a:pt x="541" y="210"/>
                  </a:cubicBezTo>
                  <a:cubicBezTo>
                    <a:pt x="545" y="211"/>
                    <a:pt x="545" y="211"/>
                    <a:pt x="545" y="211"/>
                  </a:cubicBezTo>
                  <a:cubicBezTo>
                    <a:pt x="542" y="209"/>
                    <a:pt x="542" y="209"/>
                    <a:pt x="542" y="209"/>
                  </a:cubicBezTo>
                  <a:cubicBezTo>
                    <a:pt x="541" y="210"/>
                    <a:pt x="541" y="210"/>
                    <a:pt x="541" y="210"/>
                  </a:cubicBezTo>
                  <a:cubicBezTo>
                    <a:pt x="545" y="211"/>
                    <a:pt x="545" y="211"/>
                    <a:pt x="545" y="211"/>
                  </a:cubicBezTo>
                  <a:cubicBezTo>
                    <a:pt x="542" y="209"/>
                    <a:pt x="542" y="209"/>
                    <a:pt x="542" y="209"/>
                  </a:cubicBezTo>
                  <a:cubicBezTo>
                    <a:pt x="541" y="211"/>
                    <a:pt x="541" y="213"/>
                    <a:pt x="543" y="215"/>
                  </a:cubicBezTo>
                  <a:cubicBezTo>
                    <a:pt x="543" y="215"/>
                    <a:pt x="543" y="215"/>
                    <a:pt x="543" y="215"/>
                  </a:cubicBezTo>
                  <a:cubicBezTo>
                    <a:pt x="544" y="229"/>
                    <a:pt x="544" y="229"/>
                    <a:pt x="544" y="229"/>
                  </a:cubicBezTo>
                  <a:cubicBezTo>
                    <a:pt x="545" y="230"/>
                    <a:pt x="545" y="231"/>
                    <a:pt x="546" y="232"/>
                  </a:cubicBezTo>
                  <a:cubicBezTo>
                    <a:pt x="548" y="233"/>
                    <a:pt x="548" y="233"/>
                    <a:pt x="548" y="233"/>
                  </a:cubicBezTo>
                  <a:cubicBezTo>
                    <a:pt x="550" y="229"/>
                    <a:pt x="550" y="229"/>
                    <a:pt x="550" y="229"/>
                  </a:cubicBezTo>
                  <a:cubicBezTo>
                    <a:pt x="546" y="227"/>
                    <a:pt x="546" y="227"/>
                    <a:pt x="546" y="227"/>
                  </a:cubicBezTo>
                  <a:cubicBezTo>
                    <a:pt x="546" y="228"/>
                    <a:pt x="546" y="228"/>
                    <a:pt x="546" y="228"/>
                  </a:cubicBezTo>
                  <a:cubicBezTo>
                    <a:pt x="546" y="228"/>
                    <a:pt x="546" y="228"/>
                    <a:pt x="546" y="229"/>
                  </a:cubicBezTo>
                  <a:cubicBezTo>
                    <a:pt x="546" y="229"/>
                    <a:pt x="545" y="231"/>
                    <a:pt x="545" y="232"/>
                  </a:cubicBezTo>
                  <a:cubicBezTo>
                    <a:pt x="543" y="237"/>
                    <a:pt x="542" y="245"/>
                    <a:pt x="542" y="245"/>
                  </a:cubicBezTo>
                  <a:cubicBezTo>
                    <a:pt x="541" y="247"/>
                    <a:pt x="542" y="249"/>
                    <a:pt x="543" y="250"/>
                  </a:cubicBezTo>
                  <a:cubicBezTo>
                    <a:pt x="545" y="251"/>
                    <a:pt x="545" y="251"/>
                    <a:pt x="545" y="251"/>
                  </a:cubicBezTo>
                  <a:cubicBezTo>
                    <a:pt x="547" y="248"/>
                    <a:pt x="547" y="248"/>
                    <a:pt x="547" y="248"/>
                  </a:cubicBezTo>
                  <a:cubicBezTo>
                    <a:pt x="543" y="247"/>
                    <a:pt x="543" y="247"/>
                    <a:pt x="543" y="247"/>
                  </a:cubicBezTo>
                  <a:cubicBezTo>
                    <a:pt x="541" y="265"/>
                    <a:pt x="541" y="265"/>
                    <a:pt x="541" y="265"/>
                  </a:cubicBezTo>
                  <a:cubicBezTo>
                    <a:pt x="541" y="267"/>
                    <a:pt x="542" y="268"/>
                    <a:pt x="543" y="269"/>
                  </a:cubicBezTo>
                  <a:cubicBezTo>
                    <a:pt x="545" y="270"/>
                    <a:pt x="545" y="270"/>
                    <a:pt x="545" y="270"/>
                  </a:cubicBezTo>
                  <a:cubicBezTo>
                    <a:pt x="547" y="267"/>
                    <a:pt x="547" y="267"/>
                    <a:pt x="547" y="267"/>
                  </a:cubicBezTo>
                  <a:cubicBezTo>
                    <a:pt x="543" y="267"/>
                    <a:pt x="543" y="267"/>
                    <a:pt x="543" y="267"/>
                  </a:cubicBezTo>
                  <a:cubicBezTo>
                    <a:pt x="543" y="282"/>
                    <a:pt x="543" y="282"/>
                    <a:pt x="543" y="282"/>
                  </a:cubicBezTo>
                  <a:cubicBezTo>
                    <a:pt x="543" y="284"/>
                    <a:pt x="543" y="285"/>
                    <a:pt x="545" y="286"/>
                  </a:cubicBezTo>
                  <a:cubicBezTo>
                    <a:pt x="545" y="286"/>
                    <a:pt x="545" y="286"/>
                    <a:pt x="545" y="286"/>
                  </a:cubicBezTo>
                  <a:cubicBezTo>
                    <a:pt x="541" y="300"/>
                    <a:pt x="541" y="300"/>
                    <a:pt x="541" y="300"/>
                  </a:cubicBezTo>
                  <a:cubicBezTo>
                    <a:pt x="541" y="302"/>
                    <a:pt x="542" y="304"/>
                    <a:pt x="543" y="305"/>
                  </a:cubicBezTo>
                  <a:cubicBezTo>
                    <a:pt x="543" y="305"/>
                    <a:pt x="543" y="305"/>
                    <a:pt x="543" y="305"/>
                  </a:cubicBezTo>
                  <a:cubicBezTo>
                    <a:pt x="543" y="320"/>
                    <a:pt x="543" y="320"/>
                    <a:pt x="543" y="320"/>
                  </a:cubicBezTo>
                  <a:cubicBezTo>
                    <a:pt x="544" y="321"/>
                    <a:pt x="544" y="322"/>
                    <a:pt x="545" y="323"/>
                  </a:cubicBezTo>
                  <a:cubicBezTo>
                    <a:pt x="546" y="323"/>
                    <a:pt x="546" y="323"/>
                    <a:pt x="546" y="323"/>
                  </a:cubicBezTo>
                  <a:cubicBezTo>
                    <a:pt x="548" y="320"/>
                    <a:pt x="548" y="320"/>
                    <a:pt x="548" y="320"/>
                  </a:cubicBezTo>
                  <a:cubicBezTo>
                    <a:pt x="544" y="318"/>
                    <a:pt x="544" y="318"/>
                    <a:pt x="544" y="318"/>
                  </a:cubicBezTo>
                  <a:cubicBezTo>
                    <a:pt x="540" y="330"/>
                    <a:pt x="540" y="330"/>
                    <a:pt x="540" y="330"/>
                  </a:cubicBezTo>
                  <a:cubicBezTo>
                    <a:pt x="539" y="332"/>
                    <a:pt x="540" y="334"/>
                    <a:pt x="542" y="335"/>
                  </a:cubicBezTo>
                  <a:cubicBezTo>
                    <a:pt x="545" y="337"/>
                    <a:pt x="545" y="337"/>
                    <a:pt x="545" y="337"/>
                  </a:cubicBezTo>
                  <a:cubicBezTo>
                    <a:pt x="542" y="346"/>
                    <a:pt x="542" y="346"/>
                    <a:pt x="542" y="346"/>
                  </a:cubicBezTo>
                  <a:cubicBezTo>
                    <a:pt x="541" y="348"/>
                    <a:pt x="542" y="349"/>
                    <a:pt x="544" y="350"/>
                  </a:cubicBezTo>
                  <a:cubicBezTo>
                    <a:pt x="546" y="352"/>
                    <a:pt x="546" y="352"/>
                    <a:pt x="546" y="352"/>
                  </a:cubicBezTo>
                  <a:cubicBezTo>
                    <a:pt x="548" y="348"/>
                    <a:pt x="548" y="348"/>
                    <a:pt x="548" y="348"/>
                  </a:cubicBezTo>
                  <a:cubicBezTo>
                    <a:pt x="547" y="344"/>
                    <a:pt x="547" y="344"/>
                    <a:pt x="547" y="344"/>
                  </a:cubicBezTo>
                  <a:cubicBezTo>
                    <a:pt x="523" y="349"/>
                    <a:pt x="523" y="349"/>
                    <a:pt x="523" y="349"/>
                  </a:cubicBezTo>
                  <a:cubicBezTo>
                    <a:pt x="522" y="349"/>
                    <a:pt x="520" y="350"/>
                    <a:pt x="520" y="352"/>
                  </a:cubicBezTo>
                  <a:cubicBezTo>
                    <a:pt x="520" y="354"/>
                    <a:pt x="520" y="355"/>
                    <a:pt x="522" y="356"/>
                  </a:cubicBezTo>
                  <a:cubicBezTo>
                    <a:pt x="528" y="360"/>
                    <a:pt x="528" y="360"/>
                    <a:pt x="528" y="360"/>
                  </a:cubicBezTo>
                  <a:cubicBezTo>
                    <a:pt x="530" y="357"/>
                    <a:pt x="530" y="357"/>
                    <a:pt x="530" y="357"/>
                  </a:cubicBezTo>
                  <a:cubicBezTo>
                    <a:pt x="527" y="354"/>
                    <a:pt x="527" y="354"/>
                    <a:pt x="527" y="354"/>
                  </a:cubicBezTo>
                  <a:cubicBezTo>
                    <a:pt x="530" y="357"/>
                    <a:pt x="530" y="357"/>
                    <a:pt x="530" y="357"/>
                  </a:cubicBezTo>
                  <a:cubicBezTo>
                    <a:pt x="528" y="353"/>
                    <a:pt x="528" y="353"/>
                    <a:pt x="528" y="353"/>
                  </a:cubicBezTo>
                  <a:cubicBezTo>
                    <a:pt x="528" y="353"/>
                    <a:pt x="527" y="354"/>
                    <a:pt x="527" y="354"/>
                  </a:cubicBezTo>
                  <a:cubicBezTo>
                    <a:pt x="530" y="357"/>
                    <a:pt x="530" y="357"/>
                    <a:pt x="530" y="357"/>
                  </a:cubicBezTo>
                  <a:cubicBezTo>
                    <a:pt x="528" y="353"/>
                    <a:pt x="528" y="353"/>
                    <a:pt x="528" y="353"/>
                  </a:cubicBezTo>
                  <a:cubicBezTo>
                    <a:pt x="530" y="357"/>
                    <a:pt x="530" y="357"/>
                    <a:pt x="530" y="357"/>
                  </a:cubicBezTo>
                  <a:cubicBezTo>
                    <a:pt x="529" y="353"/>
                    <a:pt x="529" y="353"/>
                    <a:pt x="529" y="353"/>
                  </a:cubicBezTo>
                  <a:cubicBezTo>
                    <a:pt x="529" y="353"/>
                    <a:pt x="528" y="353"/>
                    <a:pt x="528" y="353"/>
                  </a:cubicBezTo>
                  <a:cubicBezTo>
                    <a:pt x="530" y="357"/>
                    <a:pt x="530" y="357"/>
                    <a:pt x="530" y="357"/>
                  </a:cubicBezTo>
                  <a:cubicBezTo>
                    <a:pt x="529" y="353"/>
                    <a:pt x="529" y="353"/>
                    <a:pt x="529" y="353"/>
                  </a:cubicBezTo>
                  <a:cubicBezTo>
                    <a:pt x="530" y="356"/>
                    <a:pt x="530" y="356"/>
                    <a:pt x="530" y="356"/>
                  </a:cubicBezTo>
                  <a:cubicBezTo>
                    <a:pt x="529" y="353"/>
                    <a:pt x="529" y="353"/>
                    <a:pt x="529" y="353"/>
                  </a:cubicBezTo>
                  <a:cubicBezTo>
                    <a:pt x="529" y="353"/>
                    <a:pt x="529" y="353"/>
                    <a:pt x="529" y="353"/>
                  </a:cubicBezTo>
                  <a:cubicBezTo>
                    <a:pt x="530" y="356"/>
                    <a:pt x="530" y="356"/>
                    <a:pt x="530" y="356"/>
                  </a:cubicBezTo>
                  <a:cubicBezTo>
                    <a:pt x="529" y="353"/>
                    <a:pt x="529" y="353"/>
                    <a:pt x="529" y="353"/>
                  </a:cubicBezTo>
                  <a:cubicBezTo>
                    <a:pt x="530" y="354"/>
                    <a:pt x="530" y="354"/>
                    <a:pt x="530" y="354"/>
                  </a:cubicBezTo>
                  <a:cubicBezTo>
                    <a:pt x="530" y="353"/>
                    <a:pt x="530" y="353"/>
                    <a:pt x="530" y="353"/>
                  </a:cubicBezTo>
                  <a:cubicBezTo>
                    <a:pt x="529" y="353"/>
                    <a:pt x="529" y="353"/>
                    <a:pt x="529" y="353"/>
                  </a:cubicBezTo>
                  <a:cubicBezTo>
                    <a:pt x="530" y="354"/>
                    <a:pt x="530" y="354"/>
                    <a:pt x="530" y="354"/>
                  </a:cubicBezTo>
                  <a:cubicBezTo>
                    <a:pt x="530" y="353"/>
                    <a:pt x="530" y="353"/>
                    <a:pt x="530" y="353"/>
                  </a:cubicBezTo>
                  <a:cubicBezTo>
                    <a:pt x="529" y="353"/>
                    <a:pt x="529" y="353"/>
                    <a:pt x="529" y="353"/>
                  </a:cubicBezTo>
                  <a:cubicBezTo>
                    <a:pt x="528" y="353"/>
                    <a:pt x="523" y="352"/>
                    <a:pt x="518" y="352"/>
                  </a:cubicBezTo>
                  <a:cubicBezTo>
                    <a:pt x="513" y="352"/>
                    <a:pt x="508" y="352"/>
                    <a:pt x="506" y="352"/>
                  </a:cubicBezTo>
                  <a:cubicBezTo>
                    <a:pt x="505" y="352"/>
                    <a:pt x="505" y="352"/>
                    <a:pt x="504" y="352"/>
                  </a:cubicBezTo>
                  <a:cubicBezTo>
                    <a:pt x="504" y="352"/>
                    <a:pt x="504" y="352"/>
                    <a:pt x="503" y="352"/>
                  </a:cubicBezTo>
                  <a:cubicBezTo>
                    <a:pt x="503" y="352"/>
                    <a:pt x="503" y="352"/>
                    <a:pt x="502" y="352"/>
                  </a:cubicBezTo>
                  <a:cubicBezTo>
                    <a:pt x="502" y="352"/>
                    <a:pt x="502" y="352"/>
                    <a:pt x="502" y="352"/>
                  </a:cubicBezTo>
                  <a:cubicBezTo>
                    <a:pt x="501" y="353"/>
                    <a:pt x="501" y="353"/>
                    <a:pt x="500" y="354"/>
                  </a:cubicBezTo>
                  <a:cubicBezTo>
                    <a:pt x="499" y="356"/>
                    <a:pt x="500" y="358"/>
                    <a:pt x="502" y="359"/>
                  </a:cubicBezTo>
                  <a:cubicBezTo>
                    <a:pt x="505" y="361"/>
                    <a:pt x="505" y="361"/>
                    <a:pt x="505" y="361"/>
                  </a:cubicBezTo>
                  <a:cubicBezTo>
                    <a:pt x="507" y="358"/>
                    <a:pt x="507" y="358"/>
                    <a:pt x="507" y="358"/>
                  </a:cubicBezTo>
                  <a:cubicBezTo>
                    <a:pt x="507" y="354"/>
                    <a:pt x="507" y="354"/>
                    <a:pt x="507" y="354"/>
                  </a:cubicBezTo>
                  <a:cubicBezTo>
                    <a:pt x="482" y="354"/>
                    <a:pt x="482" y="354"/>
                    <a:pt x="482" y="354"/>
                  </a:cubicBezTo>
                  <a:cubicBezTo>
                    <a:pt x="481" y="354"/>
                    <a:pt x="479" y="355"/>
                    <a:pt x="479" y="357"/>
                  </a:cubicBezTo>
                  <a:cubicBezTo>
                    <a:pt x="478" y="359"/>
                    <a:pt x="479" y="360"/>
                    <a:pt x="480" y="361"/>
                  </a:cubicBezTo>
                  <a:cubicBezTo>
                    <a:pt x="486" y="365"/>
                    <a:pt x="486" y="365"/>
                    <a:pt x="486" y="365"/>
                  </a:cubicBezTo>
                  <a:cubicBezTo>
                    <a:pt x="488" y="362"/>
                    <a:pt x="488" y="362"/>
                    <a:pt x="488" y="362"/>
                  </a:cubicBezTo>
                  <a:cubicBezTo>
                    <a:pt x="485" y="360"/>
                    <a:pt x="485" y="360"/>
                    <a:pt x="485" y="360"/>
                  </a:cubicBezTo>
                  <a:cubicBezTo>
                    <a:pt x="488" y="362"/>
                    <a:pt x="488" y="362"/>
                    <a:pt x="488" y="362"/>
                  </a:cubicBezTo>
                  <a:cubicBezTo>
                    <a:pt x="487" y="358"/>
                    <a:pt x="487" y="358"/>
                    <a:pt x="487" y="358"/>
                  </a:cubicBezTo>
                  <a:cubicBezTo>
                    <a:pt x="486" y="358"/>
                    <a:pt x="486" y="358"/>
                    <a:pt x="485" y="360"/>
                  </a:cubicBezTo>
                  <a:cubicBezTo>
                    <a:pt x="488" y="362"/>
                    <a:pt x="488" y="362"/>
                    <a:pt x="488" y="362"/>
                  </a:cubicBezTo>
                  <a:cubicBezTo>
                    <a:pt x="487" y="358"/>
                    <a:pt x="487" y="358"/>
                    <a:pt x="487" y="358"/>
                  </a:cubicBezTo>
                  <a:cubicBezTo>
                    <a:pt x="488" y="361"/>
                    <a:pt x="488" y="361"/>
                    <a:pt x="488" y="361"/>
                  </a:cubicBezTo>
                  <a:cubicBezTo>
                    <a:pt x="487" y="358"/>
                    <a:pt x="487" y="358"/>
                    <a:pt x="487" y="358"/>
                  </a:cubicBezTo>
                  <a:cubicBezTo>
                    <a:pt x="487" y="358"/>
                    <a:pt x="487" y="358"/>
                    <a:pt x="487" y="358"/>
                  </a:cubicBezTo>
                  <a:cubicBezTo>
                    <a:pt x="488" y="361"/>
                    <a:pt x="488" y="361"/>
                    <a:pt x="488" y="361"/>
                  </a:cubicBezTo>
                  <a:cubicBezTo>
                    <a:pt x="487" y="358"/>
                    <a:pt x="487" y="358"/>
                    <a:pt x="487" y="358"/>
                  </a:cubicBezTo>
                  <a:cubicBezTo>
                    <a:pt x="488" y="358"/>
                    <a:pt x="488" y="358"/>
                    <a:pt x="488" y="358"/>
                  </a:cubicBezTo>
                  <a:cubicBezTo>
                    <a:pt x="487" y="358"/>
                    <a:pt x="487" y="358"/>
                    <a:pt x="487" y="358"/>
                  </a:cubicBezTo>
                  <a:cubicBezTo>
                    <a:pt x="487" y="358"/>
                    <a:pt x="487" y="358"/>
                    <a:pt x="487" y="358"/>
                  </a:cubicBezTo>
                  <a:cubicBezTo>
                    <a:pt x="488" y="358"/>
                    <a:pt x="488" y="358"/>
                    <a:pt x="488" y="358"/>
                  </a:cubicBezTo>
                  <a:cubicBezTo>
                    <a:pt x="487" y="358"/>
                    <a:pt x="487" y="358"/>
                    <a:pt x="487" y="358"/>
                  </a:cubicBezTo>
                  <a:cubicBezTo>
                    <a:pt x="487" y="358"/>
                    <a:pt x="487" y="358"/>
                    <a:pt x="486" y="358"/>
                  </a:cubicBezTo>
                  <a:cubicBezTo>
                    <a:pt x="483" y="358"/>
                    <a:pt x="475" y="357"/>
                    <a:pt x="468" y="357"/>
                  </a:cubicBezTo>
                  <a:cubicBezTo>
                    <a:pt x="465" y="357"/>
                    <a:pt x="461" y="356"/>
                    <a:pt x="459" y="356"/>
                  </a:cubicBezTo>
                  <a:cubicBezTo>
                    <a:pt x="458" y="356"/>
                    <a:pt x="457" y="356"/>
                    <a:pt x="456" y="356"/>
                  </a:cubicBezTo>
                  <a:cubicBezTo>
                    <a:pt x="455" y="356"/>
                    <a:pt x="455" y="356"/>
                    <a:pt x="455" y="356"/>
                  </a:cubicBezTo>
                  <a:cubicBezTo>
                    <a:pt x="454" y="356"/>
                    <a:pt x="454" y="356"/>
                    <a:pt x="454" y="356"/>
                  </a:cubicBezTo>
                  <a:cubicBezTo>
                    <a:pt x="454" y="356"/>
                    <a:pt x="454" y="356"/>
                    <a:pt x="454" y="356"/>
                  </a:cubicBezTo>
                  <a:cubicBezTo>
                    <a:pt x="453" y="356"/>
                    <a:pt x="453" y="356"/>
                    <a:pt x="453" y="356"/>
                  </a:cubicBezTo>
                  <a:cubicBezTo>
                    <a:pt x="453" y="356"/>
                    <a:pt x="453" y="356"/>
                    <a:pt x="452" y="356"/>
                  </a:cubicBezTo>
                  <a:cubicBezTo>
                    <a:pt x="452" y="357"/>
                    <a:pt x="452" y="357"/>
                    <a:pt x="452" y="357"/>
                  </a:cubicBezTo>
                  <a:cubicBezTo>
                    <a:pt x="451" y="357"/>
                    <a:pt x="451" y="357"/>
                    <a:pt x="451" y="358"/>
                  </a:cubicBezTo>
                  <a:cubicBezTo>
                    <a:pt x="449" y="360"/>
                    <a:pt x="450" y="362"/>
                    <a:pt x="452" y="363"/>
                  </a:cubicBezTo>
                  <a:cubicBezTo>
                    <a:pt x="455" y="366"/>
                    <a:pt x="455" y="366"/>
                    <a:pt x="455" y="366"/>
                  </a:cubicBezTo>
                  <a:cubicBezTo>
                    <a:pt x="458" y="362"/>
                    <a:pt x="458" y="362"/>
                    <a:pt x="458" y="362"/>
                  </a:cubicBezTo>
                  <a:cubicBezTo>
                    <a:pt x="458" y="358"/>
                    <a:pt x="458" y="358"/>
                    <a:pt x="458" y="358"/>
                  </a:cubicBezTo>
                  <a:cubicBezTo>
                    <a:pt x="426" y="357"/>
                    <a:pt x="426" y="357"/>
                    <a:pt x="426" y="357"/>
                  </a:cubicBezTo>
                  <a:cubicBezTo>
                    <a:pt x="424" y="357"/>
                    <a:pt x="423" y="358"/>
                    <a:pt x="422" y="360"/>
                  </a:cubicBezTo>
                  <a:cubicBezTo>
                    <a:pt x="422" y="362"/>
                    <a:pt x="423" y="364"/>
                    <a:pt x="424" y="365"/>
                  </a:cubicBezTo>
                  <a:cubicBezTo>
                    <a:pt x="430" y="368"/>
                    <a:pt x="430" y="368"/>
                    <a:pt x="430" y="368"/>
                  </a:cubicBezTo>
                  <a:cubicBezTo>
                    <a:pt x="432" y="365"/>
                    <a:pt x="432" y="365"/>
                    <a:pt x="432" y="365"/>
                  </a:cubicBezTo>
                  <a:cubicBezTo>
                    <a:pt x="428" y="363"/>
                    <a:pt x="428" y="363"/>
                    <a:pt x="428" y="363"/>
                  </a:cubicBezTo>
                  <a:cubicBezTo>
                    <a:pt x="432" y="365"/>
                    <a:pt x="432" y="365"/>
                    <a:pt x="432" y="365"/>
                  </a:cubicBezTo>
                  <a:cubicBezTo>
                    <a:pt x="430" y="361"/>
                    <a:pt x="430" y="361"/>
                    <a:pt x="430" y="361"/>
                  </a:cubicBezTo>
                  <a:cubicBezTo>
                    <a:pt x="429" y="362"/>
                    <a:pt x="429" y="362"/>
                    <a:pt x="428" y="363"/>
                  </a:cubicBezTo>
                  <a:cubicBezTo>
                    <a:pt x="432" y="365"/>
                    <a:pt x="432" y="365"/>
                    <a:pt x="432" y="365"/>
                  </a:cubicBezTo>
                  <a:cubicBezTo>
                    <a:pt x="430" y="361"/>
                    <a:pt x="430" y="361"/>
                    <a:pt x="430" y="361"/>
                  </a:cubicBezTo>
                  <a:cubicBezTo>
                    <a:pt x="431" y="364"/>
                    <a:pt x="431" y="364"/>
                    <a:pt x="431" y="364"/>
                  </a:cubicBezTo>
                  <a:cubicBezTo>
                    <a:pt x="431" y="361"/>
                    <a:pt x="431" y="361"/>
                    <a:pt x="431" y="361"/>
                  </a:cubicBezTo>
                  <a:cubicBezTo>
                    <a:pt x="430" y="361"/>
                    <a:pt x="430" y="361"/>
                    <a:pt x="430" y="361"/>
                  </a:cubicBezTo>
                  <a:cubicBezTo>
                    <a:pt x="431" y="364"/>
                    <a:pt x="431" y="364"/>
                    <a:pt x="431" y="364"/>
                  </a:cubicBezTo>
                  <a:cubicBezTo>
                    <a:pt x="431" y="361"/>
                    <a:pt x="431" y="361"/>
                    <a:pt x="431" y="361"/>
                  </a:cubicBezTo>
                  <a:cubicBezTo>
                    <a:pt x="431" y="363"/>
                    <a:pt x="431" y="363"/>
                    <a:pt x="431" y="363"/>
                  </a:cubicBezTo>
                  <a:cubicBezTo>
                    <a:pt x="431" y="361"/>
                    <a:pt x="431" y="361"/>
                    <a:pt x="431" y="361"/>
                  </a:cubicBezTo>
                  <a:cubicBezTo>
                    <a:pt x="431" y="361"/>
                    <a:pt x="431" y="361"/>
                    <a:pt x="431" y="361"/>
                  </a:cubicBezTo>
                  <a:cubicBezTo>
                    <a:pt x="431" y="363"/>
                    <a:pt x="431" y="363"/>
                    <a:pt x="431" y="363"/>
                  </a:cubicBezTo>
                  <a:cubicBezTo>
                    <a:pt x="431" y="361"/>
                    <a:pt x="431" y="361"/>
                    <a:pt x="431" y="361"/>
                  </a:cubicBezTo>
                  <a:cubicBezTo>
                    <a:pt x="431" y="361"/>
                    <a:pt x="431" y="361"/>
                    <a:pt x="431" y="361"/>
                  </a:cubicBezTo>
                  <a:cubicBezTo>
                    <a:pt x="430" y="361"/>
                    <a:pt x="428" y="361"/>
                    <a:pt x="425" y="361"/>
                  </a:cubicBezTo>
                  <a:cubicBezTo>
                    <a:pt x="421" y="360"/>
                    <a:pt x="417" y="360"/>
                    <a:pt x="413" y="359"/>
                  </a:cubicBezTo>
                  <a:cubicBezTo>
                    <a:pt x="409" y="359"/>
                    <a:pt x="406" y="359"/>
                    <a:pt x="406" y="359"/>
                  </a:cubicBezTo>
                  <a:cubicBezTo>
                    <a:pt x="405" y="358"/>
                    <a:pt x="403" y="359"/>
                    <a:pt x="402" y="361"/>
                  </a:cubicBezTo>
                  <a:cubicBezTo>
                    <a:pt x="402" y="363"/>
                    <a:pt x="402" y="365"/>
                    <a:pt x="404" y="366"/>
                  </a:cubicBezTo>
                  <a:cubicBezTo>
                    <a:pt x="405" y="367"/>
                    <a:pt x="405" y="367"/>
                    <a:pt x="405" y="367"/>
                  </a:cubicBezTo>
                  <a:cubicBezTo>
                    <a:pt x="407" y="363"/>
                    <a:pt x="407" y="363"/>
                    <a:pt x="407" y="363"/>
                  </a:cubicBezTo>
                  <a:cubicBezTo>
                    <a:pt x="404" y="361"/>
                    <a:pt x="404" y="361"/>
                    <a:pt x="404" y="361"/>
                  </a:cubicBezTo>
                  <a:cubicBezTo>
                    <a:pt x="407" y="363"/>
                    <a:pt x="407" y="363"/>
                    <a:pt x="407" y="363"/>
                  </a:cubicBezTo>
                  <a:cubicBezTo>
                    <a:pt x="405" y="360"/>
                    <a:pt x="405" y="360"/>
                    <a:pt x="405" y="360"/>
                  </a:cubicBezTo>
                  <a:cubicBezTo>
                    <a:pt x="405" y="360"/>
                    <a:pt x="404" y="360"/>
                    <a:pt x="404" y="361"/>
                  </a:cubicBezTo>
                  <a:cubicBezTo>
                    <a:pt x="407" y="363"/>
                    <a:pt x="407" y="363"/>
                    <a:pt x="407" y="363"/>
                  </a:cubicBezTo>
                  <a:cubicBezTo>
                    <a:pt x="405" y="360"/>
                    <a:pt x="405" y="360"/>
                    <a:pt x="405" y="360"/>
                  </a:cubicBezTo>
                  <a:cubicBezTo>
                    <a:pt x="407" y="363"/>
                    <a:pt x="407" y="363"/>
                    <a:pt x="407" y="363"/>
                  </a:cubicBezTo>
                  <a:cubicBezTo>
                    <a:pt x="406" y="359"/>
                    <a:pt x="406" y="359"/>
                    <a:pt x="406" y="359"/>
                  </a:cubicBezTo>
                  <a:cubicBezTo>
                    <a:pt x="406" y="360"/>
                    <a:pt x="406" y="360"/>
                    <a:pt x="405" y="360"/>
                  </a:cubicBezTo>
                  <a:cubicBezTo>
                    <a:pt x="407" y="363"/>
                    <a:pt x="407" y="363"/>
                    <a:pt x="407" y="363"/>
                  </a:cubicBezTo>
                  <a:cubicBezTo>
                    <a:pt x="406" y="359"/>
                    <a:pt x="406" y="359"/>
                    <a:pt x="406" y="359"/>
                  </a:cubicBezTo>
                  <a:cubicBezTo>
                    <a:pt x="407" y="361"/>
                    <a:pt x="407" y="361"/>
                    <a:pt x="407" y="361"/>
                  </a:cubicBezTo>
                  <a:cubicBezTo>
                    <a:pt x="406" y="359"/>
                    <a:pt x="406" y="359"/>
                    <a:pt x="406" y="359"/>
                  </a:cubicBezTo>
                  <a:cubicBezTo>
                    <a:pt x="406" y="359"/>
                    <a:pt x="406" y="359"/>
                    <a:pt x="406" y="359"/>
                  </a:cubicBezTo>
                  <a:cubicBezTo>
                    <a:pt x="407" y="361"/>
                    <a:pt x="407" y="361"/>
                    <a:pt x="407" y="361"/>
                  </a:cubicBezTo>
                  <a:cubicBezTo>
                    <a:pt x="406" y="359"/>
                    <a:pt x="406" y="359"/>
                    <a:pt x="406" y="359"/>
                  </a:cubicBezTo>
                  <a:cubicBezTo>
                    <a:pt x="406" y="359"/>
                    <a:pt x="406" y="359"/>
                    <a:pt x="406" y="359"/>
                  </a:cubicBezTo>
                  <a:cubicBezTo>
                    <a:pt x="405" y="360"/>
                    <a:pt x="402" y="360"/>
                    <a:pt x="398" y="360"/>
                  </a:cubicBezTo>
                  <a:cubicBezTo>
                    <a:pt x="393" y="360"/>
                    <a:pt x="386" y="360"/>
                    <a:pt x="386" y="360"/>
                  </a:cubicBezTo>
                  <a:cubicBezTo>
                    <a:pt x="384" y="359"/>
                    <a:pt x="383" y="361"/>
                    <a:pt x="382" y="362"/>
                  </a:cubicBezTo>
                  <a:cubicBezTo>
                    <a:pt x="382" y="364"/>
                    <a:pt x="383" y="366"/>
                    <a:pt x="384" y="367"/>
                  </a:cubicBezTo>
                  <a:cubicBezTo>
                    <a:pt x="388" y="370"/>
                    <a:pt x="388" y="370"/>
                    <a:pt x="388" y="370"/>
                  </a:cubicBezTo>
                  <a:cubicBezTo>
                    <a:pt x="391" y="366"/>
                    <a:pt x="391" y="366"/>
                    <a:pt x="391" y="366"/>
                  </a:cubicBezTo>
                  <a:cubicBezTo>
                    <a:pt x="391" y="362"/>
                    <a:pt x="391" y="362"/>
                    <a:pt x="391" y="362"/>
                  </a:cubicBezTo>
                  <a:cubicBezTo>
                    <a:pt x="359" y="359"/>
                    <a:pt x="359" y="359"/>
                    <a:pt x="359" y="359"/>
                  </a:cubicBezTo>
                  <a:cubicBezTo>
                    <a:pt x="357" y="359"/>
                    <a:pt x="355" y="360"/>
                    <a:pt x="355" y="362"/>
                  </a:cubicBezTo>
                  <a:cubicBezTo>
                    <a:pt x="354" y="364"/>
                    <a:pt x="355" y="366"/>
                    <a:pt x="356" y="367"/>
                  </a:cubicBezTo>
                  <a:cubicBezTo>
                    <a:pt x="360" y="369"/>
                    <a:pt x="360" y="369"/>
                    <a:pt x="360" y="369"/>
                  </a:cubicBezTo>
                  <a:cubicBezTo>
                    <a:pt x="362" y="365"/>
                    <a:pt x="362" y="365"/>
                    <a:pt x="362" y="365"/>
                  </a:cubicBezTo>
                  <a:cubicBezTo>
                    <a:pt x="362" y="361"/>
                    <a:pt x="362" y="361"/>
                    <a:pt x="362" y="361"/>
                  </a:cubicBezTo>
                  <a:cubicBezTo>
                    <a:pt x="362" y="361"/>
                    <a:pt x="352" y="361"/>
                    <a:pt x="345" y="361"/>
                  </a:cubicBezTo>
                  <a:cubicBezTo>
                    <a:pt x="343" y="361"/>
                    <a:pt x="342" y="361"/>
                    <a:pt x="340" y="361"/>
                  </a:cubicBezTo>
                  <a:cubicBezTo>
                    <a:pt x="340" y="361"/>
                    <a:pt x="339" y="361"/>
                    <a:pt x="339" y="361"/>
                  </a:cubicBezTo>
                  <a:cubicBezTo>
                    <a:pt x="338" y="361"/>
                    <a:pt x="338" y="361"/>
                    <a:pt x="338" y="361"/>
                  </a:cubicBezTo>
                  <a:cubicBezTo>
                    <a:pt x="337" y="362"/>
                    <a:pt x="337" y="362"/>
                    <a:pt x="337" y="362"/>
                  </a:cubicBezTo>
                  <a:cubicBezTo>
                    <a:pt x="336" y="362"/>
                    <a:pt x="336" y="362"/>
                    <a:pt x="336" y="362"/>
                  </a:cubicBezTo>
                  <a:cubicBezTo>
                    <a:pt x="336" y="362"/>
                    <a:pt x="336" y="362"/>
                    <a:pt x="335" y="363"/>
                  </a:cubicBezTo>
                  <a:cubicBezTo>
                    <a:pt x="334" y="364"/>
                    <a:pt x="334" y="365"/>
                    <a:pt x="334" y="366"/>
                  </a:cubicBezTo>
                  <a:cubicBezTo>
                    <a:pt x="335" y="367"/>
                    <a:pt x="335" y="368"/>
                    <a:pt x="336" y="369"/>
                  </a:cubicBezTo>
                  <a:cubicBezTo>
                    <a:pt x="339" y="370"/>
                    <a:pt x="339" y="370"/>
                    <a:pt x="339" y="370"/>
                  </a:cubicBezTo>
                  <a:cubicBezTo>
                    <a:pt x="341" y="367"/>
                    <a:pt x="341" y="367"/>
                    <a:pt x="341" y="367"/>
                  </a:cubicBezTo>
                  <a:cubicBezTo>
                    <a:pt x="338" y="365"/>
                    <a:pt x="338" y="365"/>
                    <a:pt x="338" y="365"/>
                  </a:cubicBezTo>
                  <a:cubicBezTo>
                    <a:pt x="341" y="367"/>
                    <a:pt x="341" y="367"/>
                    <a:pt x="341" y="367"/>
                  </a:cubicBezTo>
                  <a:cubicBezTo>
                    <a:pt x="339" y="363"/>
                    <a:pt x="339" y="363"/>
                    <a:pt x="339" y="363"/>
                  </a:cubicBezTo>
                  <a:cubicBezTo>
                    <a:pt x="339" y="364"/>
                    <a:pt x="338" y="364"/>
                    <a:pt x="338" y="365"/>
                  </a:cubicBezTo>
                  <a:cubicBezTo>
                    <a:pt x="341" y="367"/>
                    <a:pt x="341" y="367"/>
                    <a:pt x="341" y="367"/>
                  </a:cubicBezTo>
                  <a:cubicBezTo>
                    <a:pt x="339" y="363"/>
                    <a:pt x="339" y="363"/>
                    <a:pt x="339" y="363"/>
                  </a:cubicBezTo>
                  <a:cubicBezTo>
                    <a:pt x="341" y="367"/>
                    <a:pt x="341" y="367"/>
                    <a:pt x="341" y="367"/>
                  </a:cubicBezTo>
                  <a:cubicBezTo>
                    <a:pt x="340" y="363"/>
                    <a:pt x="340" y="363"/>
                    <a:pt x="340" y="363"/>
                  </a:cubicBezTo>
                  <a:cubicBezTo>
                    <a:pt x="340" y="363"/>
                    <a:pt x="340" y="363"/>
                    <a:pt x="339" y="363"/>
                  </a:cubicBezTo>
                  <a:cubicBezTo>
                    <a:pt x="341" y="367"/>
                    <a:pt x="341" y="367"/>
                    <a:pt x="341" y="367"/>
                  </a:cubicBezTo>
                  <a:cubicBezTo>
                    <a:pt x="340" y="363"/>
                    <a:pt x="340" y="363"/>
                    <a:pt x="340" y="363"/>
                  </a:cubicBezTo>
                  <a:cubicBezTo>
                    <a:pt x="341" y="366"/>
                    <a:pt x="341" y="366"/>
                    <a:pt x="341" y="366"/>
                  </a:cubicBezTo>
                  <a:cubicBezTo>
                    <a:pt x="341" y="363"/>
                    <a:pt x="341" y="363"/>
                    <a:pt x="341" y="363"/>
                  </a:cubicBezTo>
                  <a:cubicBezTo>
                    <a:pt x="341" y="363"/>
                    <a:pt x="341" y="363"/>
                    <a:pt x="340" y="363"/>
                  </a:cubicBezTo>
                  <a:cubicBezTo>
                    <a:pt x="341" y="366"/>
                    <a:pt x="341" y="366"/>
                    <a:pt x="341" y="366"/>
                  </a:cubicBezTo>
                  <a:cubicBezTo>
                    <a:pt x="341" y="363"/>
                    <a:pt x="341" y="363"/>
                    <a:pt x="341" y="363"/>
                  </a:cubicBezTo>
                  <a:cubicBezTo>
                    <a:pt x="341" y="363"/>
                    <a:pt x="341" y="363"/>
                    <a:pt x="341" y="363"/>
                  </a:cubicBezTo>
                  <a:cubicBezTo>
                    <a:pt x="341" y="363"/>
                    <a:pt x="341" y="363"/>
                    <a:pt x="341" y="363"/>
                  </a:cubicBezTo>
                  <a:cubicBezTo>
                    <a:pt x="341" y="363"/>
                    <a:pt x="341" y="363"/>
                    <a:pt x="341" y="363"/>
                  </a:cubicBezTo>
                  <a:cubicBezTo>
                    <a:pt x="341" y="363"/>
                    <a:pt x="341" y="363"/>
                    <a:pt x="341" y="363"/>
                  </a:cubicBezTo>
                  <a:cubicBezTo>
                    <a:pt x="341" y="363"/>
                    <a:pt x="341" y="363"/>
                    <a:pt x="341" y="363"/>
                  </a:cubicBezTo>
                  <a:cubicBezTo>
                    <a:pt x="341" y="363"/>
                    <a:pt x="341" y="363"/>
                    <a:pt x="341" y="363"/>
                  </a:cubicBezTo>
                  <a:cubicBezTo>
                    <a:pt x="340" y="363"/>
                    <a:pt x="339" y="363"/>
                    <a:pt x="337" y="363"/>
                  </a:cubicBezTo>
                  <a:cubicBezTo>
                    <a:pt x="332" y="363"/>
                    <a:pt x="323" y="362"/>
                    <a:pt x="318" y="362"/>
                  </a:cubicBezTo>
                  <a:cubicBezTo>
                    <a:pt x="318" y="362"/>
                    <a:pt x="317" y="362"/>
                    <a:pt x="316" y="362"/>
                  </a:cubicBezTo>
                  <a:cubicBezTo>
                    <a:pt x="316" y="362"/>
                    <a:pt x="316" y="362"/>
                    <a:pt x="316" y="362"/>
                  </a:cubicBezTo>
                  <a:cubicBezTo>
                    <a:pt x="315" y="363"/>
                    <a:pt x="315" y="363"/>
                    <a:pt x="315" y="363"/>
                  </a:cubicBezTo>
                  <a:cubicBezTo>
                    <a:pt x="314" y="363"/>
                    <a:pt x="314" y="363"/>
                    <a:pt x="314" y="363"/>
                  </a:cubicBezTo>
                  <a:cubicBezTo>
                    <a:pt x="314" y="363"/>
                    <a:pt x="313" y="364"/>
                    <a:pt x="313" y="364"/>
                  </a:cubicBezTo>
                  <a:cubicBezTo>
                    <a:pt x="311" y="366"/>
                    <a:pt x="312" y="369"/>
                    <a:pt x="314" y="370"/>
                  </a:cubicBezTo>
                  <a:cubicBezTo>
                    <a:pt x="316" y="371"/>
                    <a:pt x="316" y="371"/>
                    <a:pt x="316" y="371"/>
                  </a:cubicBezTo>
                  <a:cubicBezTo>
                    <a:pt x="318" y="368"/>
                    <a:pt x="318" y="368"/>
                    <a:pt x="318" y="368"/>
                  </a:cubicBezTo>
                  <a:cubicBezTo>
                    <a:pt x="315" y="366"/>
                    <a:pt x="315" y="366"/>
                    <a:pt x="315" y="366"/>
                  </a:cubicBezTo>
                  <a:cubicBezTo>
                    <a:pt x="318" y="368"/>
                    <a:pt x="318" y="368"/>
                    <a:pt x="318" y="368"/>
                  </a:cubicBezTo>
                  <a:cubicBezTo>
                    <a:pt x="316" y="364"/>
                    <a:pt x="316" y="364"/>
                    <a:pt x="316" y="364"/>
                  </a:cubicBezTo>
                  <a:cubicBezTo>
                    <a:pt x="316" y="364"/>
                    <a:pt x="315" y="365"/>
                    <a:pt x="315" y="366"/>
                  </a:cubicBezTo>
                  <a:cubicBezTo>
                    <a:pt x="318" y="368"/>
                    <a:pt x="318" y="368"/>
                    <a:pt x="318" y="368"/>
                  </a:cubicBezTo>
                  <a:cubicBezTo>
                    <a:pt x="316" y="364"/>
                    <a:pt x="316" y="364"/>
                    <a:pt x="316" y="364"/>
                  </a:cubicBezTo>
                  <a:cubicBezTo>
                    <a:pt x="318" y="367"/>
                    <a:pt x="318" y="367"/>
                    <a:pt x="318" y="367"/>
                  </a:cubicBezTo>
                  <a:cubicBezTo>
                    <a:pt x="317" y="364"/>
                    <a:pt x="317" y="364"/>
                    <a:pt x="317" y="364"/>
                  </a:cubicBezTo>
                  <a:cubicBezTo>
                    <a:pt x="317" y="364"/>
                    <a:pt x="316" y="364"/>
                    <a:pt x="316" y="364"/>
                  </a:cubicBezTo>
                  <a:cubicBezTo>
                    <a:pt x="318" y="367"/>
                    <a:pt x="318" y="367"/>
                    <a:pt x="318" y="367"/>
                  </a:cubicBezTo>
                  <a:cubicBezTo>
                    <a:pt x="317" y="364"/>
                    <a:pt x="317" y="364"/>
                    <a:pt x="317" y="364"/>
                  </a:cubicBezTo>
                  <a:cubicBezTo>
                    <a:pt x="317" y="366"/>
                    <a:pt x="317" y="366"/>
                    <a:pt x="317" y="366"/>
                  </a:cubicBezTo>
                  <a:cubicBezTo>
                    <a:pt x="317" y="364"/>
                    <a:pt x="317" y="364"/>
                    <a:pt x="317" y="364"/>
                  </a:cubicBezTo>
                  <a:cubicBezTo>
                    <a:pt x="317" y="364"/>
                    <a:pt x="317" y="364"/>
                    <a:pt x="317" y="364"/>
                  </a:cubicBezTo>
                  <a:cubicBezTo>
                    <a:pt x="317" y="366"/>
                    <a:pt x="317" y="366"/>
                    <a:pt x="317" y="366"/>
                  </a:cubicBezTo>
                  <a:cubicBezTo>
                    <a:pt x="317" y="364"/>
                    <a:pt x="317" y="364"/>
                    <a:pt x="317" y="364"/>
                  </a:cubicBezTo>
                  <a:cubicBezTo>
                    <a:pt x="317" y="364"/>
                    <a:pt x="316" y="364"/>
                    <a:pt x="315" y="364"/>
                  </a:cubicBezTo>
                  <a:cubicBezTo>
                    <a:pt x="312" y="364"/>
                    <a:pt x="306" y="364"/>
                    <a:pt x="300" y="364"/>
                  </a:cubicBezTo>
                  <a:cubicBezTo>
                    <a:pt x="294" y="365"/>
                    <a:pt x="290" y="365"/>
                    <a:pt x="290" y="365"/>
                  </a:cubicBezTo>
                  <a:cubicBezTo>
                    <a:pt x="288" y="365"/>
                    <a:pt x="286" y="366"/>
                    <a:pt x="286" y="368"/>
                  </a:cubicBezTo>
                  <a:cubicBezTo>
                    <a:pt x="285" y="369"/>
                    <a:pt x="286" y="371"/>
                    <a:pt x="288" y="372"/>
                  </a:cubicBezTo>
                  <a:cubicBezTo>
                    <a:pt x="292" y="375"/>
                    <a:pt x="292" y="375"/>
                    <a:pt x="292" y="375"/>
                  </a:cubicBezTo>
                  <a:cubicBezTo>
                    <a:pt x="294" y="371"/>
                    <a:pt x="294" y="371"/>
                    <a:pt x="294" y="371"/>
                  </a:cubicBezTo>
                  <a:cubicBezTo>
                    <a:pt x="294" y="367"/>
                    <a:pt x="294" y="367"/>
                    <a:pt x="294" y="367"/>
                  </a:cubicBezTo>
                  <a:cubicBezTo>
                    <a:pt x="263" y="369"/>
                    <a:pt x="263" y="369"/>
                    <a:pt x="263" y="369"/>
                  </a:cubicBezTo>
                  <a:cubicBezTo>
                    <a:pt x="261" y="369"/>
                    <a:pt x="260" y="370"/>
                    <a:pt x="260" y="372"/>
                  </a:cubicBezTo>
                  <a:cubicBezTo>
                    <a:pt x="259" y="374"/>
                    <a:pt x="260" y="375"/>
                    <a:pt x="261" y="376"/>
                  </a:cubicBezTo>
                  <a:cubicBezTo>
                    <a:pt x="265" y="378"/>
                    <a:pt x="265" y="378"/>
                    <a:pt x="265" y="378"/>
                  </a:cubicBezTo>
                  <a:cubicBezTo>
                    <a:pt x="267" y="375"/>
                    <a:pt x="267" y="375"/>
                    <a:pt x="267" y="375"/>
                  </a:cubicBezTo>
                  <a:cubicBezTo>
                    <a:pt x="263" y="373"/>
                    <a:pt x="263" y="373"/>
                    <a:pt x="263" y="373"/>
                  </a:cubicBezTo>
                  <a:cubicBezTo>
                    <a:pt x="267" y="375"/>
                    <a:pt x="267" y="375"/>
                    <a:pt x="267" y="375"/>
                  </a:cubicBezTo>
                  <a:cubicBezTo>
                    <a:pt x="265" y="372"/>
                    <a:pt x="265" y="372"/>
                    <a:pt x="265" y="372"/>
                  </a:cubicBezTo>
                  <a:cubicBezTo>
                    <a:pt x="264" y="372"/>
                    <a:pt x="264" y="372"/>
                    <a:pt x="263" y="373"/>
                  </a:cubicBezTo>
                  <a:cubicBezTo>
                    <a:pt x="267" y="375"/>
                    <a:pt x="267" y="375"/>
                    <a:pt x="267" y="375"/>
                  </a:cubicBezTo>
                  <a:cubicBezTo>
                    <a:pt x="265" y="372"/>
                    <a:pt x="265" y="372"/>
                    <a:pt x="265" y="372"/>
                  </a:cubicBezTo>
                  <a:cubicBezTo>
                    <a:pt x="267" y="375"/>
                    <a:pt x="267" y="375"/>
                    <a:pt x="267" y="375"/>
                  </a:cubicBezTo>
                  <a:cubicBezTo>
                    <a:pt x="266" y="371"/>
                    <a:pt x="266" y="371"/>
                    <a:pt x="266" y="371"/>
                  </a:cubicBezTo>
                  <a:cubicBezTo>
                    <a:pt x="266" y="371"/>
                    <a:pt x="265" y="371"/>
                    <a:pt x="265" y="372"/>
                  </a:cubicBezTo>
                  <a:cubicBezTo>
                    <a:pt x="267" y="375"/>
                    <a:pt x="267" y="375"/>
                    <a:pt x="267" y="375"/>
                  </a:cubicBezTo>
                  <a:cubicBezTo>
                    <a:pt x="266" y="371"/>
                    <a:pt x="266" y="371"/>
                    <a:pt x="266" y="371"/>
                  </a:cubicBezTo>
                  <a:cubicBezTo>
                    <a:pt x="266" y="374"/>
                    <a:pt x="266" y="374"/>
                    <a:pt x="266" y="374"/>
                  </a:cubicBezTo>
                  <a:cubicBezTo>
                    <a:pt x="266" y="371"/>
                    <a:pt x="266" y="371"/>
                    <a:pt x="266" y="371"/>
                  </a:cubicBezTo>
                  <a:cubicBezTo>
                    <a:pt x="266" y="371"/>
                    <a:pt x="266" y="371"/>
                    <a:pt x="266" y="371"/>
                  </a:cubicBezTo>
                  <a:cubicBezTo>
                    <a:pt x="266" y="374"/>
                    <a:pt x="266" y="374"/>
                    <a:pt x="266" y="374"/>
                  </a:cubicBezTo>
                  <a:cubicBezTo>
                    <a:pt x="266" y="371"/>
                    <a:pt x="266" y="371"/>
                    <a:pt x="266" y="371"/>
                  </a:cubicBezTo>
                  <a:cubicBezTo>
                    <a:pt x="266" y="371"/>
                    <a:pt x="266" y="371"/>
                    <a:pt x="266" y="371"/>
                  </a:cubicBezTo>
                  <a:cubicBezTo>
                    <a:pt x="265" y="371"/>
                    <a:pt x="265" y="371"/>
                    <a:pt x="265" y="371"/>
                  </a:cubicBezTo>
                  <a:cubicBezTo>
                    <a:pt x="263" y="371"/>
                    <a:pt x="258" y="371"/>
                    <a:pt x="253" y="371"/>
                  </a:cubicBezTo>
                  <a:cubicBezTo>
                    <a:pt x="251" y="371"/>
                    <a:pt x="249" y="370"/>
                    <a:pt x="247" y="370"/>
                  </a:cubicBezTo>
                  <a:cubicBezTo>
                    <a:pt x="246" y="370"/>
                    <a:pt x="246" y="370"/>
                    <a:pt x="245" y="370"/>
                  </a:cubicBezTo>
                  <a:cubicBezTo>
                    <a:pt x="245" y="370"/>
                    <a:pt x="244" y="370"/>
                    <a:pt x="244" y="370"/>
                  </a:cubicBezTo>
                  <a:cubicBezTo>
                    <a:pt x="244" y="370"/>
                    <a:pt x="244" y="370"/>
                    <a:pt x="244" y="370"/>
                  </a:cubicBezTo>
                  <a:cubicBezTo>
                    <a:pt x="243" y="370"/>
                    <a:pt x="243" y="370"/>
                    <a:pt x="243" y="370"/>
                  </a:cubicBezTo>
                  <a:cubicBezTo>
                    <a:pt x="243" y="371"/>
                    <a:pt x="243" y="371"/>
                    <a:pt x="243" y="371"/>
                  </a:cubicBezTo>
                  <a:cubicBezTo>
                    <a:pt x="242" y="371"/>
                    <a:pt x="242" y="371"/>
                    <a:pt x="242" y="371"/>
                  </a:cubicBezTo>
                  <a:cubicBezTo>
                    <a:pt x="241" y="371"/>
                    <a:pt x="241" y="371"/>
                    <a:pt x="241" y="372"/>
                  </a:cubicBezTo>
                  <a:cubicBezTo>
                    <a:pt x="239" y="374"/>
                    <a:pt x="240" y="376"/>
                    <a:pt x="242" y="378"/>
                  </a:cubicBezTo>
                  <a:cubicBezTo>
                    <a:pt x="246" y="380"/>
                    <a:pt x="246" y="380"/>
                    <a:pt x="246" y="380"/>
                  </a:cubicBezTo>
                  <a:cubicBezTo>
                    <a:pt x="248" y="377"/>
                    <a:pt x="248" y="377"/>
                    <a:pt x="248" y="377"/>
                  </a:cubicBezTo>
                  <a:cubicBezTo>
                    <a:pt x="245" y="375"/>
                    <a:pt x="245" y="375"/>
                    <a:pt x="245" y="375"/>
                  </a:cubicBezTo>
                  <a:cubicBezTo>
                    <a:pt x="248" y="377"/>
                    <a:pt x="248" y="377"/>
                    <a:pt x="248" y="377"/>
                  </a:cubicBezTo>
                  <a:cubicBezTo>
                    <a:pt x="246" y="374"/>
                    <a:pt x="246" y="374"/>
                    <a:pt x="246" y="374"/>
                  </a:cubicBezTo>
                  <a:cubicBezTo>
                    <a:pt x="246" y="374"/>
                    <a:pt x="245" y="374"/>
                    <a:pt x="245" y="375"/>
                  </a:cubicBezTo>
                  <a:cubicBezTo>
                    <a:pt x="248" y="377"/>
                    <a:pt x="248" y="377"/>
                    <a:pt x="248" y="377"/>
                  </a:cubicBezTo>
                  <a:cubicBezTo>
                    <a:pt x="246" y="374"/>
                    <a:pt x="246" y="374"/>
                    <a:pt x="246" y="374"/>
                  </a:cubicBezTo>
                  <a:cubicBezTo>
                    <a:pt x="248" y="377"/>
                    <a:pt x="248" y="377"/>
                    <a:pt x="248" y="377"/>
                  </a:cubicBezTo>
                  <a:cubicBezTo>
                    <a:pt x="247" y="373"/>
                    <a:pt x="247" y="373"/>
                    <a:pt x="247" y="373"/>
                  </a:cubicBezTo>
                  <a:cubicBezTo>
                    <a:pt x="247" y="373"/>
                    <a:pt x="247" y="373"/>
                    <a:pt x="246" y="374"/>
                  </a:cubicBezTo>
                  <a:cubicBezTo>
                    <a:pt x="248" y="377"/>
                    <a:pt x="248" y="377"/>
                    <a:pt x="248" y="377"/>
                  </a:cubicBezTo>
                  <a:cubicBezTo>
                    <a:pt x="247" y="373"/>
                    <a:pt x="247" y="373"/>
                    <a:pt x="247" y="373"/>
                  </a:cubicBezTo>
                  <a:cubicBezTo>
                    <a:pt x="248" y="376"/>
                    <a:pt x="248" y="376"/>
                    <a:pt x="248" y="376"/>
                  </a:cubicBezTo>
                  <a:cubicBezTo>
                    <a:pt x="248" y="373"/>
                    <a:pt x="248" y="373"/>
                    <a:pt x="248" y="373"/>
                  </a:cubicBezTo>
                  <a:cubicBezTo>
                    <a:pt x="247" y="373"/>
                    <a:pt x="247" y="373"/>
                    <a:pt x="247" y="373"/>
                  </a:cubicBezTo>
                  <a:cubicBezTo>
                    <a:pt x="248" y="376"/>
                    <a:pt x="248" y="376"/>
                    <a:pt x="248" y="376"/>
                  </a:cubicBezTo>
                  <a:cubicBezTo>
                    <a:pt x="248" y="373"/>
                    <a:pt x="248" y="373"/>
                    <a:pt x="248" y="373"/>
                  </a:cubicBezTo>
                  <a:cubicBezTo>
                    <a:pt x="248" y="374"/>
                    <a:pt x="248" y="374"/>
                    <a:pt x="248" y="374"/>
                  </a:cubicBezTo>
                  <a:cubicBezTo>
                    <a:pt x="248" y="373"/>
                    <a:pt x="248" y="373"/>
                    <a:pt x="248" y="373"/>
                  </a:cubicBezTo>
                  <a:cubicBezTo>
                    <a:pt x="248" y="373"/>
                    <a:pt x="248" y="373"/>
                    <a:pt x="248" y="373"/>
                  </a:cubicBezTo>
                  <a:cubicBezTo>
                    <a:pt x="248" y="374"/>
                    <a:pt x="248" y="374"/>
                    <a:pt x="248" y="374"/>
                  </a:cubicBezTo>
                  <a:cubicBezTo>
                    <a:pt x="248" y="373"/>
                    <a:pt x="248" y="373"/>
                    <a:pt x="248" y="373"/>
                  </a:cubicBezTo>
                  <a:cubicBezTo>
                    <a:pt x="248" y="373"/>
                    <a:pt x="247" y="373"/>
                    <a:pt x="247" y="373"/>
                  </a:cubicBezTo>
                  <a:cubicBezTo>
                    <a:pt x="246" y="373"/>
                    <a:pt x="245" y="373"/>
                    <a:pt x="245" y="373"/>
                  </a:cubicBezTo>
                  <a:cubicBezTo>
                    <a:pt x="240" y="373"/>
                    <a:pt x="233" y="373"/>
                    <a:pt x="230" y="373"/>
                  </a:cubicBezTo>
                  <a:cubicBezTo>
                    <a:pt x="229" y="373"/>
                    <a:pt x="229" y="373"/>
                    <a:pt x="229" y="373"/>
                  </a:cubicBezTo>
                  <a:cubicBezTo>
                    <a:pt x="228" y="373"/>
                    <a:pt x="228" y="373"/>
                    <a:pt x="228" y="373"/>
                  </a:cubicBezTo>
                  <a:cubicBezTo>
                    <a:pt x="228" y="373"/>
                    <a:pt x="228" y="373"/>
                    <a:pt x="228" y="373"/>
                  </a:cubicBezTo>
                  <a:cubicBezTo>
                    <a:pt x="227" y="373"/>
                    <a:pt x="227" y="373"/>
                    <a:pt x="227" y="373"/>
                  </a:cubicBezTo>
                  <a:cubicBezTo>
                    <a:pt x="226" y="374"/>
                    <a:pt x="226" y="374"/>
                    <a:pt x="226" y="374"/>
                  </a:cubicBezTo>
                  <a:cubicBezTo>
                    <a:pt x="226" y="374"/>
                    <a:pt x="226" y="374"/>
                    <a:pt x="225" y="375"/>
                  </a:cubicBezTo>
                  <a:cubicBezTo>
                    <a:pt x="224" y="377"/>
                    <a:pt x="225" y="379"/>
                    <a:pt x="226" y="380"/>
                  </a:cubicBezTo>
                  <a:cubicBezTo>
                    <a:pt x="232" y="384"/>
                    <a:pt x="232" y="384"/>
                    <a:pt x="232" y="384"/>
                  </a:cubicBezTo>
                  <a:cubicBezTo>
                    <a:pt x="235" y="381"/>
                    <a:pt x="235" y="381"/>
                    <a:pt x="235" y="381"/>
                  </a:cubicBezTo>
                  <a:cubicBezTo>
                    <a:pt x="234" y="377"/>
                    <a:pt x="234" y="377"/>
                    <a:pt x="234" y="377"/>
                  </a:cubicBezTo>
                  <a:cubicBezTo>
                    <a:pt x="234" y="377"/>
                    <a:pt x="229" y="377"/>
                    <a:pt x="224" y="378"/>
                  </a:cubicBezTo>
                  <a:cubicBezTo>
                    <a:pt x="222" y="379"/>
                    <a:pt x="219" y="379"/>
                    <a:pt x="217" y="379"/>
                  </a:cubicBezTo>
                  <a:cubicBezTo>
                    <a:pt x="216" y="380"/>
                    <a:pt x="215" y="380"/>
                    <a:pt x="215" y="380"/>
                  </a:cubicBezTo>
                  <a:cubicBezTo>
                    <a:pt x="214" y="380"/>
                    <a:pt x="214" y="380"/>
                    <a:pt x="214" y="380"/>
                  </a:cubicBezTo>
                  <a:cubicBezTo>
                    <a:pt x="213" y="380"/>
                    <a:pt x="213" y="380"/>
                    <a:pt x="213" y="380"/>
                  </a:cubicBezTo>
                  <a:cubicBezTo>
                    <a:pt x="212" y="381"/>
                    <a:pt x="212" y="381"/>
                    <a:pt x="212" y="381"/>
                  </a:cubicBezTo>
                  <a:cubicBezTo>
                    <a:pt x="212" y="381"/>
                    <a:pt x="212" y="381"/>
                    <a:pt x="211" y="382"/>
                  </a:cubicBezTo>
                  <a:cubicBezTo>
                    <a:pt x="210" y="384"/>
                    <a:pt x="210" y="386"/>
                    <a:pt x="212" y="387"/>
                  </a:cubicBezTo>
                  <a:cubicBezTo>
                    <a:pt x="217" y="390"/>
                    <a:pt x="217" y="390"/>
                    <a:pt x="217" y="390"/>
                  </a:cubicBezTo>
                  <a:cubicBezTo>
                    <a:pt x="219" y="387"/>
                    <a:pt x="219" y="387"/>
                    <a:pt x="219" y="387"/>
                  </a:cubicBezTo>
                  <a:cubicBezTo>
                    <a:pt x="218" y="383"/>
                    <a:pt x="218" y="383"/>
                    <a:pt x="218" y="383"/>
                  </a:cubicBezTo>
                  <a:cubicBezTo>
                    <a:pt x="200" y="386"/>
                    <a:pt x="200" y="386"/>
                    <a:pt x="200" y="386"/>
                  </a:cubicBezTo>
                  <a:cubicBezTo>
                    <a:pt x="198" y="386"/>
                    <a:pt x="197" y="388"/>
                    <a:pt x="197" y="389"/>
                  </a:cubicBezTo>
                  <a:cubicBezTo>
                    <a:pt x="196" y="391"/>
                    <a:pt x="197" y="393"/>
                    <a:pt x="198" y="394"/>
                  </a:cubicBezTo>
                  <a:cubicBezTo>
                    <a:pt x="200" y="395"/>
                    <a:pt x="200" y="395"/>
                    <a:pt x="200" y="395"/>
                  </a:cubicBezTo>
                  <a:cubicBezTo>
                    <a:pt x="202" y="391"/>
                    <a:pt x="202" y="391"/>
                    <a:pt x="202" y="391"/>
                  </a:cubicBezTo>
                  <a:cubicBezTo>
                    <a:pt x="201" y="387"/>
                    <a:pt x="201" y="387"/>
                    <a:pt x="201" y="387"/>
                  </a:cubicBezTo>
                  <a:cubicBezTo>
                    <a:pt x="186" y="393"/>
                    <a:pt x="186" y="393"/>
                    <a:pt x="186" y="393"/>
                  </a:cubicBezTo>
                  <a:cubicBezTo>
                    <a:pt x="185" y="393"/>
                    <a:pt x="184" y="395"/>
                    <a:pt x="183" y="396"/>
                  </a:cubicBezTo>
                  <a:cubicBezTo>
                    <a:pt x="183" y="398"/>
                    <a:pt x="184" y="399"/>
                    <a:pt x="185" y="400"/>
                  </a:cubicBezTo>
                  <a:cubicBezTo>
                    <a:pt x="188" y="402"/>
                    <a:pt x="188" y="402"/>
                    <a:pt x="188" y="402"/>
                  </a:cubicBezTo>
                  <a:cubicBezTo>
                    <a:pt x="190" y="398"/>
                    <a:pt x="190" y="398"/>
                    <a:pt x="190" y="398"/>
                  </a:cubicBezTo>
                  <a:cubicBezTo>
                    <a:pt x="189" y="395"/>
                    <a:pt x="189" y="395"/>
                    <a:pt x="189" y="395"/>
                  </a:cubicBezTo>
                  <a:cubicBezTo>
                    <a:pt x="176" y="400"/>
                    <a:pt x="176" y="400"/>
                    <a:pt x="176" y="400"/>
                  </a:cubicBezTo>
                  <a:cubicBezTo>
                    <a:pt x="175" y="400"/>
                    <a:pt x="174" y="402"/>
                    <a:pt x="174" y="403"/>
                  </a:cubicBezTo>
                  <a:cubicBezTo>
                    <a:pt x="174" y="405"/>
                    <a:pt x="174" y="406"/>
                    <a:pt x="176" y="407"/>
                  </a:cubicBezTo>
                  <a:cubicBezTo>
                    <a:pt x="177" y="408"/>
                    <a:pt x="177" y="408"/>
                    <a:pt x="177" y="408"/>
                  </a:cubicBezTo>
                  <a:cubicBezTo>
                    <a:pt x="179" y="404"/>
                    <a:pt x="179" y="404"/>
                    <a:pt x="179" y="404"/>
                  </a:cubicBezTo>
                  <a:cubicBezTo>
                    <a:pt x="178" y="401"/>
                    <a:pt x="178" y="401"/>
                    <a:pt x="178" y="401"/>
                  </a:cubicBezTo>
                  <a:cubicBezTo>
                    <a:pt x="164" y="406"/>
                    <a:pt x="164" y="406"/>
                    <a:pt x="164" y="406"/>
                  </a:cubicBezTo>
                  <a:cubicBezTo>
                    <a:pt x="162" y="407"/>
                    <a:pt x="161" y="408"/>
                    <a:pt x="161" y="410"/>
                  </a:cubicBezTo>
                  <a:cubicBezTo>
                    <a:pt x="161" y="411"/>
                    <a:pt x="162" y="413"/>
                    <a:pt x="163" y="413"/>
                  </a:cubicBezTo>
                  <a:cubicBezTo>
                    <a:pt x="164" y="414"/>
                    <a:pt x="164" y="414"/>
                    <a:pt x="164" y="414"/>
                  </a:cubicBezTo>
                  <a:cubicBezTo>
                    <a:pt x="156" y="421"/>
                    <a:pt x="156" y="421"/>
                    <a:pt x="156" y="421"/>
                  </a:cubicBezTo>
                  <a:cubicBezTo>
                    <a:pt x="155" y="422"/>
                    <a:pt x="155" y="423"/>
                    <a:pt x="155" y="424"/>
                  </a:cubicBezTo>
                  <a:cubicBezTo>
                    <a:pt x="155" y="425"/>
                    <a:pt x="156" y="427"/>
                    <a:pt x="157" y="427"/>
                  </a:cubicBezTo>
                  <a:cubicBezTo>
                    <a:pt x="158" y="428"/>
                    <a:pt x="158" y="428"/>
                    <a:pt x="158" y="428"/>
                  </a:cubicBezTo>
                  <a:cubicBezTo>
                    <a:pt x="160" y="425"/>
                    <a:pt x="160" y="425"/>
                    <a:pt x="160" y="425"/>
                  </a:cubicBezTo>
                  <a:cubicBezTo>
                    <a:pt x="157" y="422"/>
                    <a:pt x="157" y="422"/>
                    <a:pt x="157" y="422"/>
                  </a:cubicBezTo>
                  <a:cubicBezTo>
                    <a:pt x="149" y="431"/>
                    <a:pt x="149" y="431"/>
                    <a:pt x="149" y="431"/>
                  </a:cubicBezTo>
                  <a:cubicBezTo>
                    <a:pt x="149" y="432"/>
                    <a:pt x="148" y="434"/>
                    <a:pt x="149" y="435"/>
                  </a:cubicBezTo>
                  <a:cubicBezTo>
                    <a:pt x="149" y="436"/>
                    <a:pt x="149" y="437"/>
                    <a:pt x="150" y="437"/>
                  </a:cubicBezTo>
                  <a:cubicBezTo>
                    <a:pt x="152" y="439"/>
                    <a:pt x="152" y="439"/>
                    <a:pt x="152" y="439"/>
                  </a:cubicBezTo>
                  <a:cubicBezTo>
                    <a:pt x="154" y="435"/>
                    <a:pt x="154" y="435"/>
                    <a:pt x="154" y="435"/>
                  </a:cubicBezTo>
                  <a:cubicBezTo>
                    <a:pt x="150" y="435"/>
                    <a:pt x="150" y="435"/>
                    <a:pt x="150" y="435"/>
                  </a:cubicBezTo>
                  <a:cubicBezTo>
                    <a:pt x="149" y="449"/>
                    <a:pt x="149" y="449"/>
                    <a:pt x="149" y="449"/>
                  </a:cubicBezTo>
                  <a:cubicBezTo>
                    <a:pt x="148" y="450"/>
                    <a:pt x="149" y="452"/>
                    <a:pt x="151" y="453"/>
                  </a:cubicBezTo>
                  <a:cubicBezTo>
                    <a:pt x="152" y="454"/>
                    <a:pt x="152" y="454"/>
                    <a:pt x="152" y="454"/>
                  </a:cubicBezTo>
                  <a:cubicBezTo>
                    <a:pt x="155" y="450"/>
                    <a:pt x="155" y="450"/>
                    <a:pt x="155" y="450"/>
                  </a:cubicBezTo>
                  <a:cubicBezTo>
                    <a:pt x="152" y="448"/>
                    <a:pt x="152" y="448"/>
                    <a:pt x="152" y="448"/>
                  </a:cubicBezTo>
                  <a:cubicBezTo>
                    <a:pt x="144" y="456"/>
                    <a:pt x="144" y="456"/>
                    <a:pt x="144" y="456"/>
                  </a:cubicBezTo>
                  <a:cubicBezTo>
                    <a:pt x="143" y="457"/>
                    <a:pt x="143" y="458"/>
                    <a:pt x="143" y="459"/>
                  </a:cubicBezTo>
                  <a:cubicBezTo>
                    <a:pt x="143" y="461"/>
                    <a:pt x="144" y="462"/>
                    <a:pt x="145" y="462"/>
                  </a:cubicBezTo>
                  <a:cubicBezTo>
                    <a:pt x="148" y="464"/>
                    <a:pt x="148" y="464"/>
                    <a:pt x="148" y="464"/>
                  </a:cubicBezTo>
                  <a:cubicBezTo>
                    <a:pt x="146" y="480"/>
                    <a:pt x="146" y="480"/>
                    <a:pt x="146" y="480"/>
                  </a:cubicBezTo>
                  <a:cubicBezTo>
                    <a:pt x="146" y="482"/>
                    <a:pt x="146" y="483"/>
                    <a:pt x="148" y="484"/>
                  </a:cubicBezTo>
                  <a:cubicBezTo>
                    <a:pt x="151" y="486"/>
                    <a:pt x="151" y="486"/>
                    <a:pt x="151" y="486"/>
                  </a:cubicBezTo>
                  <a:cubicBezTo>
                    <a:pt x="153" y="483"/>
                    <a:pt x="153" y="483"/>
                    <a:pt x="153" y="483"/>
                  </a:cubicBezTo>
                  <a:cubicBezTo>
                    <a:pt x="150" y="480"/>
                    <a:pt x="150" y="480"/>
                    <a:pt x="150" y="480"/>
                  </a:cubicBezTo>
                  <a:cubicBezTo>
                    <a:pt x="149" y="481"/>
                    <a:pt x="149" y="482"/>
                    <a:pt x="149" y="482"/>
                  </a:cubicBezTo>
                  <a:cubicBezTo>
                    <a:pt x="149" y="483"/>
                    <a:pt x="149" y="483"/>
                    <a:pt x="149" y="483"/>
                  </a:cubicBezTo>
                  <a:cubicBezTo>
                    <a:pt x="149" y="483"/>
                    <a:pt x="149" y="483"/>
                    <a:pt x="149" y="484"/>
                  </a:cubicBezTo>
                  <a:cubicBezTo>
                    <a:pt x="149" y="484"/>
                    <a:pt x="149" y="486"/>
                    <a:pt x="150" y="488"/>
                  </a:cubicBezTo>
                  <a:cubicBezTo>
                    <a:pt x="150" y="490"/>
                    <a:pt x="151" y="494"/>
                    <a:pt x="152" y="497"/>
                  </a:cubicBezTo>
                  <a:cubicBezTo>
                    <a:pt x="152" y="498"/>
                    <a:pt x="152" y="500"/>
                    <a:pt x="152" y="501"/>
                  </a:cubicBezTo>
                  <a:cubicBezTo>
                    <a:pt x="152" y="501"/>
                    <a:pt x="152" y="502"/>
                    <a:pt x="152" y="502"/>
                  </a:cubicBezTo>
                  <a:cubicBezTo>
                    <a:pt x="152" y="502"/>
                    <a:pt x="152" y="502"/>
                    <a:pt x="152" y="502"/>
                  </a:cubicBezTo>
                  <a:cubicBezTo>
                    <a:pt x="152" y="502"/>
                    <a:pt x="152" y="502"/>
                    <a:pt x="152" y="502"/>
                  </a:cubicBezTo>
                  <a:cubicBezTo>
                    <a:pt x="154" y="502"/>
                    <a:pt x="154" y="502"/>
                    <a:pt x="154" y="502"/>
                  </a:cubicBezTo>
                  <a:cubicBezTo>
                    <a:pt x="152" y="502"/>
                    <a:pt x="152" y="502"/>
                    <a:pt x="152" y="502"/>
                  </a:cubicBezTo>
                  <a:cubicBezTo>
                    <a:pt x="152" y="502"/>
                    <a:pt x="152" y="502"/>
                    <a:pt x="152" y="502"/>
                  </a:cubicBezTo>
                  <a:cubicBezTo>
                    <a:pt x="154" y="502"/>
                    <a:pt x="154" y="502"/>
                    <a:pt x="154" y="502"/>
                  </a:cubicBezTo>
                  <a:cubicBezTo>
                    <a:pt x="152" y="502"/>
                    <a:pt x="152" y="502"/>
                    <a:pt x="152" y="502"/>
                  </a:cubicBezTo>
                  <a:cubicBezTo>
                    <a:pt x="156" y="502"/>
                    <a:pt x="156" y="502"/>
                    <a:pt x="156" y="502"/>
                  </a:cubicBezTo>
                  <a:cubicBezTo>
                    <a:pt x="152" y="502"/>
                    <a:pt x="152" y="502"/>
                    <a:pt x="152" y="502"/>
                  </a:cubicBezTo>
                  <a:cubicBezTo>
                    <a:pt x="152" y="502"/>
                    <a:pt x="152" y="502"/>
                    <a:pt x="152" y="502"/>
                  </a:cubicBezTo>
                  <a:cubicBezTo>
                    <a:pt x="156" y="502"/>
                    <a:pt x="156" y="502"/>
                    <a:pt x="156" y="502"/>
                  </a:cubicBezTo>
                  <a:cubicBezTo>
                    <a:pt x="152" y="502"/>
                    <a:pt x="152" y="502"/>
                    <a:pt x="152" y="502"/>
                  </a:cubicBezTo>
                  <a:cubicBezTo>
                    <a:pt x="156" y="502"/>
                    <a:pt x="156" y="502"/>
                    <a:pt x="156" y="502"/>
                  </a:cubicBezTo>
                  <a:cubicBezTo>
                    <a:pt x="153" y="500"/>
                    <a:pt x="153" y="500"/>
                    <a:pt x="153" y="500"/>
                  </a:cubicBezTo>
                  <a:cubicBezTo>
                    <a:pt x="152" y="501"/>
                    <a:pt x="152" y="502"/>
                    <a:pt x="152" y="502"/>
                  </a:cubicBezTo>
                  <a:cubicBezTo>
                    <a:pt x="156" y="502"/>
                    <a:pt x="156" y="502"/>
                    <a:pt x="156" y="502"/>
                  </a:cubicBezTo>
                  <a:cubicBezTo>
                    <a:pt x="153" y="500"/>
                    <a:pt x="153" y="500"/>
                    <a:pt x="153" y="500"/>
                  </a:cubicBezTo>
                  <a:cubicBezTo>
                    <a:pt x="152" y="502"/>
                    <a:pt x="152" y="505"/>
                    <a:pt x="154" y="506"/>
                  </a:cubicBezTo>
                  <a:cubicBezTo>
                    <a:pt x="162" y="511"/>
                    <a:pt x="162" y="511"/>
                    <a:pt x="162" y="511"/>
                  </a:cubicBezTo>
                  <a:cubicBezTo>
                    <a:pt x="194" y="549"/>
                    <a:pt x="194" y="549"/>
                    <a:pt x="194" y="549"/>
                  </a:cubicBezTo>
                  <a:cubicBezTo>
                    <a:pt x="194" y="550"/>
                    <a:pt x="194" y="550"/>
                    <a:pt x="195" y="550"/>
                  </a:cubicBezTo>
                  <a:cubicBezTo>
                    <a:pt x="206" y="557"/>
                    <a:pt x="206" y="557"/>
                    <a:pt x="206" y="557"/>
                  </a:cubicBezTo>
                  <a:cubicBezTo>
                    <a:pt x="214" y="575"/>
                    <a:pt x="214" y="575"/>
                    <a:pt x="214" y="575"/>
                  </a:cubicBezTo>
                  <a:cubicBezTo>
                    <a:pt x="215" y="575"/>
                    <a:pt x="215" y="576"/>
                    <a:pt x="216" y="576"/>
                  </a:cubicBezTo>
                  <a:cubicBezTo>
                    <a:pt x="217" y="577"/>
                    <a:pt x="217" y="577"/>
                    <a:pt x="217" y="577"/>
                  </a:cubicBezTo>
                  <a:cubicBezTo>
                    <a:pt x="218" y="596"/>
                    <a:pt x="218" y="596"/>
                    <a:pt x="218" y="596"/>
                  </a:cubicBezTo>
                  <a:cubicBezTo>
                    <a:pt x="218" y="597"/>
                    <a:pt x="218" y="598"/>
                    <a:pt x="220" y="599"/>
                  </a:cubicBezTo>
                  <a:cubicBezTo>
                    <a:pt x="221" y="600"/>
                    <a:pt x="221" y="600"/>
                    <a:pt x="221" y="600"/>
                  </a:cubicBezTo>
                  <a:cubicBezTo>
                    <a:pt x="224" y="597"/>
                    <a:pt x="224" y="597"/>
                    <a:pt x="224" y="597"/>
                  </a:cubicBezTo>
                  <a:cubicBezTo>
                    <a:pt x="220" y="596"/>
                    <a:pt x="220" y="596"/>
                    <a:pt x="220" y="596"/>
                  </a:cubicBezTo>
                  <a:cubicBezTo>
                    <a:pt x="215" y="613"/>
                    <a:pt x="215" y="613"/>
                    <a:pt x="215" y="613"/>
                  </a:cubicBezTo>
                  <a:cubicBezTo>
                    <a:pt x="214" y="615"/>
                    <a:pt x="215" y="617"/>
                    <a:pt x="217" y="618"/>
                  </a:cubicBezTo>
                  <a:cubicBezTo>
                    <a:pt x="221" y="621"/>
                    <a:pt x="221" y="621"/>
                    <a:pt x="221" y="621"/>
                  </a:cubicBezTo>
                  <a:cubicBezTo>
                    <a:pt x="215" y="633"/>
                    <a:pt x="215" y="633"/>
                    <a:pt x="215" y="633"/>
                  </a:cubicBezTo>
                  <a:cubicBezTo>
                    <a:pt x="214" y="635"/>
                    <a:pt x="215" y="637"/>
                    <a:pt x="217" y="638"/>
                  </a:cubicBezTo>
                  <a:cubicBezTo>
                    <a:pt x="218" y="639"/>
                    <a:pt x="218" y="639"/>
                    <a:pt x="218" y="639"/>
                  </a:cubicBezTo>
                  <a:cubicBezTo>
                    <a:pt x="220" y="635"/>
                    <a:pt x="220" y="635"/>
                    <a:pt x="220" y="635"/>
                  </a:cubicBezTo>
                  <a:cubicBezTo>
                    <a:pt x="217" y="632"/>
                    <a:pt x="217" y="632"/>
                    <a:pt x="217" y="632"/>
                  </a:cubicBezTo>
                  <a:cubicBezTo>
                    <a:pt x="209" y="641"/>
                    <a:pt x="209" y="641"/>
                    <a:pt x="209" y="641"/>
                  </a:cubicBezTo>
                  <a:cubicBezTo>
                    <a:pt x="208" y="641"/>
                    <a:pt x="207" y="643"/>
                    <a:pt x="207" y="644"/>
                  </a:cubicBezTo>
                  <a:cubicBezTo>
                    <a:pt x="207" y="645"/>
                    <a:pt x="208" y="646"/>
                    <a:pt x="209" y="647"/>
                  </a:cubicBezTo>
                  <a:cubicBezTo>
                    <a:pt x="211" y="648"/>
                    <a:pt x="211" y="648"/>
                    <a:pt x="211" y="648"/>
                  </a:cubicBezTo>
                  <a:cubicBezTo>
                    <a:pt x="213" y="644"/>
                    <a:pt x="213" y="644"/>
                    <a:pt x="213" y="644"/>
                  </a:cubicBezTo>
                  <a:cubicBezTo>
                    <a:pt x="209" y="642"/>
                    <a:pt x="209" y="642"/>
                    <a:pt x="209" y="642"/>
                  </a:cubicBezTo>
                  <a:cubicBezTo>
                    <a:pt x="200" y="657"/>
                    <a:pt x="200" y="657"/>
                    <a:pt x="200" y="657"/>
                  </a:cubicBezTo>
                  <a:cubicBezTo>
                    <a:pt x="199" y="657"/>
                    <a:pt x="199" y="659"/>
                    <a:pt x="200" y="660"/>
                  </a:cubicBezTo>
                  <a:cubicBezTo>
                    <a:pt x="200" y="661"/>
                    <a:pt x="200" y="662"/>
                    <a:pt x="201" y="662"/>
                  </a:cubicBezTo>
                  <a:cubicBezTo>
                    <a:pt x="205" y="664"/>
                    <a:pt x="205" y="664"/>
                    <a:pt x="205" y="664"/>
                  </a:cubicBezTo>
                  <a:cubicBezTo>
                    <a:pt x="207" y="661"/>
                    <a:pt x="207" y="661"/>
                    <a:pt x="207" y="661"/>
                  </a:cubicBezTo>
                  <a:cubicBezTo>
                    <a:pt x="205" y="657"/>
                    <a:pt x="205" y="657"/>
                    <a:pt x="205" y="657"/>
                  </a:cubicBezTo>
                  <a:cubicBezTo>
                    <a:pt x="192" y="665"/>
                    <a:pt x="192" y="665"/>
                    <a:pt x="192" y="665"/>
                  </a:cubicBezTo>
                  <a:cubicBezTo>
                    <a:pt x="191" y="666"/>
                    <a:pt x="190" y="667"/>
                    <a:pt x="190" y="668"/>
                  </a:cubicBezTo>
                  <a:cubicBezTo>
                    <a:pt x="190" y="670"/>
                    <a:pt x="191" y="671"/>
                    <a:pt x="192" y="672"/>
                  </a:cubicBezTo>
                  <a:cubicBezTo>
                    <a:pt x="193" y="673"/>
                    <a:pt x="193" y="673"/>
                    <a:pt x="193" y="673"/>
                  </a:cubicBezTo>
                  <a:cubicBezTo>
                    <a:pt x="195" y="669"/>
                    <a:pt x="195" y="669"/>
                    <a:pt x="195" y="669"/>
                  </a:cubicBezTo>
                  <a:cubicBezTo>
                    <a:pt x="193" y="666"/>
                    <a:pt x="193" y="666"/>
                    <a:pt x="193" y="666"/>
                  </a:cubicBezTo>
                  <a:cubicBezTo>
                    <a:pt x="180" y="674"/>
                    <a:pt x="180" y="674"/>
                    <a:pt x="180" y="674"/>
                  </a:cubicBezTo>
                  <a:cubicBezTo>
                    <a:pt x="178" y="674"/>
                    <a:pt x="178" y="676"/>
                    <a:pt x="177" y="677"/>
                  </a:cubicBezTo>
                  <a:cubicBezTo>
                    <a:pt x="177" y="678"/>
                    <a:pt x="178" y="680"/>
                    <a:pt x="179" y="681"/>
                  </a:cubicBezTo>
                  <a:cubicBezTo>
                    <a:pt x="181" y="682"/>
                    <a:pt x="181" y="682"/>
                    <a:pt x="181" y="682"/>
                  </a:cubicBezTo>
                  <a:cubicBezTo>
                    <a:pt x="183" y="678"/>
                    <a:pt x="183" y="678"/>
                    <a:pt x="183" y="678"/>
                  </a:cubicBezTo>
                  <a:cubicBezTo>
                    <a:pt x="182" y="674"/>
                    <a:pt x="182" y="674"/>
                    <a:pt x="182" y="674"/>
                  </a:cubicBezTo>
                  <a:cubicBezTo>
                    <a:pt x="168" y="680"/>
                    <a:pt x="168" y="680"/>
                    <a:pt x="168" y="680"/>
                  </a:cubicBezTo>
                  <a:cubicBezTo>
                    <a:pt x="167" y="680"/>
                    <a:pt x="166" y="681"/>
                    <a:pt x="165" y="683"/>
                  </a:cubicBezTo>
                  <a:cubicBezTo>
                    <a:pt x="165" y="684"/>
                    <a:pt x="166" y="686"/>
                    <a:pt x="167" y="687"/>
                  </a:cubicBezTo>
                  <a:cubicBezTo>
                    <a:pt x="169" y="688"/>
                    <a:pt x="169" y="688"/>
                    <a:pt x="169" y="688"/>
                  </a:cubicBezTo>
                  <a:cubicBezTo>
                    <a:pt x="171" y="685"/>
                    <a:pt x="171" y="685"/>
                    <a:pt x="171" y="685"/>
                  </a:cubicBezTo>
                  <a:cubicBezTo>
                    <a:pt x="170" y="681"/>
                    <a:pt x="170" y="681"/>
                    <a:pt x="170" y="681"/>
                  </a:cubicBezTo>
                  <a:cubicBezTo>
                    <a:pt x="170" y="681"/>
                    <a:pt x="166" y="682"/>
                    <a:pt x="162" y="684"/>
                  </a:cubicBezTo>
                  <a:cubicBezTo>
                    <a:pt x="161" y="685"/>
                    <a:pt x="159" y="685"/>
                    <a:pt x="157" y="686"/>
                  </a:cubicBezTo>
                  <a:cubicBezTo>
                    <a:pt x="157" y="686"/>
                    <a:pt x="156" y="687"/>
                    <a:pt x="155" y="687"/>
                  </a:cubicBezTo>
                  <a:cubicBezTo>
                    <a:pt x="155" y="687"/>
                    <a:pt x="155" y="687"/>
                    <a:pt x="155" y="687"/>
                  </a:cubicBezTo>
                  <a:cubicBezTo>
                    <a:pt x="154" y="687"/>
                    <a:pt x="154" y="687"/>
                    <a:pt x="154" y="687"/>
                  </a:cubicBezTo>
                  <a:cubicBezTo>
                    <a:pt x="154" y="688"/>
                    <a:pt x="154" y="688"/>
                    <a:pt x="154" y="688"/>
                  </a:cubicBezTo>
                  <a:cubicBezTo>
                    <a:pt x="154" y="688"/>
                    <a:pt x="153" y="688"/>
                    <a:pt x="153" y="689"/>
                  </a:cubicBezTo>
                  <a:cubicBezTo>
                    <a:pt x="152" y="690"/>
                    <a:pt x="152" y="691"/>
                    <a:pt x="152" y="692"/>
                  </a:cubicBezTo>
                  <a:cubicBezTo>
                    <a:pt x="153" y="693"/>
                    <a:pt x="153" y="694"/>
                    <a:pt x="154" y="694"/>
                  </a:cubicBezTo>
                  <a:cubicBezTo>
                    <a:pt x="156" y="695"/>
                    <a:pt x="156" y="695"/>
                    <a:pt x="156" y="695"/>
                  </a:cubicBezTo>
                  <a:cubicBezTo>
                    <a:pt x="158" y="692"/>
                    <a:pt x="158" y="692"/>
                    <a:pt x="158" y="692"/>
                  </a:cubicBezTo>
                  <a:cubicBezTo>
                    <a:pt x="157" y="688"/>
                    <a:pt x="157" y="688"/>
                    <a:pt x="157" y="688"/>
                  </a:cubicBezTo>
                  <a:cubicBezTo>
                    <a:pt x="134" y="691"/>
                    <a:pt x="134" y="691"/>
                    <a:pt x="134" y="691"/>
                  </a:cubicBezTo>
                  <a:cubicBezTo>
                    <a:pt x="133" y="691"/>
                    <a:pt x="131" y="692"/>
                    <a:pt x="131" y="694"/>
                  </a:cubicBezTo>
                  <a:cubicBezTo>
                    <a:pt x="131" y="695"/>
                    <a:pt x="131" y="697"/>
                    <a:pt x="133" y="698"/>
                  </a:cubicBezTo>
                  <a:cubicBezTo>
                    <a:pt x="135" y="699"/>
                    <a:pt x="135" y="699"/>
                    <a:pt x="135" y="699"/>
                  </a:cubicBezTo>
                  <a:cubicBezTo>
                    <a:pt x="137" y="696"/>
                    <a:pt x="137" y="696"/>
                    <a:pt x="137" y="696"/>
                  </a:cubicBezTo>
                  <a:cubicBezTo>
                    <a:pt x="137" y="692"/>
                    <a:pt x="137" y="692"/>
                    <a:pt x="137" y="692"/>
                  </a:cubicBezTo>
                  <a:cubicBezTo>
                    <a:pt x="105" y="692"/>
                    <a:pt x="105" y="692"/>
                    <a:pt x="105" y="692"/>
                  </a:cubicBezTo>
                  <a:cubicBezTo>
                    <a:pt x="103" y="692"/>
                    <a:pt x="102" y="693"/>
                    <a:pt x="101" y="695"/>
                  </a:cubicBezTo>
                  <a:cubicBezTo>
                    <a:pt x="101" y="697"/>
                    <a:pt x="102" y="699"/>
                    <a:pt x="103" y="700"/>
                  </a:cubicBezTo>
                  <a:cubicBezTo>
                    <a:pt x="106" y="701"/>
                    <a:pt x="106" y="701"/>
                    <a:pt x="106" y="701"/>
                  </a:cubicBezTo>
                  <a:cubicBezTo>
                    <a:pt x="108" y="698"/>
                    <a:pt x="108" y="698"/>
                    <a:pt x="108" y="698"/>
                  </a:cubicBezTo>
                  <a:cubicBezTo>
                    <a:pt x="109" y="694"/>
                    <a:pt x="109" y="694"/>
                    <a:pt x="109" y="694"/>
                  </a:cubicBezTo>
                  <a:cubicBezTo>
                    <a:pt x="109" y="694"/>
                    <a:pt x="102" y="692"/>
                    <a:pt x="94" y="691"/>
                  </a:cubicBezTo>
                  <a:cubicBezTo>
                    <a:pt x="90" y="690"/>
                    <a:pt x="86" y="689"/>
                    <a:pt x="83" y="688"/>
                  </a:cubicBezTo>
                  <a:cubicBezTo>
                    <a:pt x="81" y="688"/>
                    <a:pt x="79" y="688"/>
                    <a:pt x="78" y="688"/>
                  </a:cubicBezTo>
                  <a:cubicBezTo>
                    <a:pt x="77" y="687"/>
                    <a:pt x="76" y="687"/>
                    <a:pt x="75" y="687"/>
                  </a:cubicBezTo>
                  <a:cubicBezTo>
                    <a:pt x="75" y="687"/>
                    <a:pt x="74" y="687"/>
                    <a:pt x="74" y="687"/>
                  </a:cubicBezTo>
                  <a:cubicBezTo>
                    <a:pt x="74" y="687"/>
                    <a:pt x="73" y="687"/>
                    <a:pt x="73" y="688"/>
                  </a:cubicBezTo>
                  <a:cubicBezTo>
                    <a:pt x="72" y="688"/>
                    <a:pt x="72" y="688"/>
                    <a:pt x="71" y="689"/>
                  </a:cubicBezTo>
                  <a:cubicBezTo>
                    <a:pt x="70" y="691"/>
                    <a:pt x="70" y="694"/>
                    <a:pt x="72" y="695"/>
                  </a:cubicBezTo>
                  <a:cubicBezTo>
                    <a:pt x="80" y="700"/>
                    <a:pt x="80" y="700"/>
                    <a:pt x="80" y="700"/>
                  </a:cubicBezTo>
                  <a:cubicBezTo>
                    <a:pt x="82" y="696"/>
                    <a:pt x="82" y="696"/>
                    <a:pt x="82" y="696"/>
                  </a:cubicBezTo>
                  <a:cubicBezTo>
                    <a:pt x="79" y="694"/>
                    <a:pt x="79" y="694"/>
                    <a:pt x="79" y="694"/>
                  </a:cubicBezTo>
                  <a:cubicBezTo>
                    <a:pt x="82" y="696"/>
                    <a:pt x="82" y="696"/>
                    <a:pt x="82" y="696"/>
                  </a:cubicBezTo>
                  <a:cubicBezTo>
                    <a:pt x="81" y="692"/>
                    <a:pt x="81" y="692"/>
                    <a:pt x="81" y="692"/>
                  </a:cubicBezTo>
                  <a:cubicBezTo>
                    <a:pt x="81" y="692"/>
                    <a:pt x="80" y="693"/>
                    <a:pt x="79" y="694"/>
                  </a:cubicBezTo>
                  <a:cubicBezTo>
                    <a:pt x="82" y="696"/>
                    <a:pt x="82" y="696"/>
                    <a:pt x="82" y="696"/>
                  </a:cubicBezTo>
                  <a:cubicBezTo>
                    <a:pt x="81" y="692"/>
                    <a:pt x="81" y="692"/>
                    <a:pt x="81" y="692"/>
                  </a:cubicBezTo>
                  <a:cubicBezTo>
                    <a:pt x="82" y="696"/>
                    <a:pt x="82" y="696"/>
                    <a:pt x="82" y="696"/>
                  </a:cubicBezTo>
                  <a:cubicBezTo>
                    <a:pt x="82" y="692"/>
                    <a:pt x="82" y="692"/>
                    <a:pt x="82" y="692"/>
                  </a:cubicBezTo>
                  <a:cubicBezTo>
                    <a:pt x="82" y="692"/>
                    <a:pt x="82" y="692"/>
                    <a:pt x="81" y="692"/>
                  </a:cubicBezTo>
                  <a:cubicBezTo>
                    <a:pt x="82" y="696"/>
                    <a:pt x="82" y="696"/>
                    <a:pt x="82" y="696"/>
                  </a:cubicBezTo>
                  <a:cubicBezTo>
                    <a:pt x="82" y="692"/>
                    <a:pt x="82" y="692"/>
                    <a:pt x="82" y="692"/>
                  </a:cubicBezTo>
                  <a:cubicBezTo>
                    <a:pt x="82" y="696"/>
                    <a:pt x="82" y="696"/>
                    <a:pt x="82" y="696"/>
                  </a:cubicBezTo>
                  <a:cubicBezTo>
                    <a:pt x="83" y="692"/>
                    <a:pt x="83" y="692"/>
                    <a:pt x="83" y="692"/>
                  </a:cubicBezTo>
                  <a:cubicBezTo>
                    <a:pt x="83" y="692"/>
                    <a:pt x="83" y="692"/>
                    <a:pt x="82" y="692"/>
                  </a:cubicBezTo>
                  <a:cubicBezTo>
                    <a:pt x="82" y="696"/>
                    <a:pt x="82" y="696"/>
                    <a:pt x="82" y="696"/>
                  </a:cubicBezTo>
                  <a:cubicBezTo>
                    <a:pt x="83" y="692"/>
                    <a:pt x="83" y="692"/>
                    <a:pt x="83" y="692"/>
                  </a:cubicBezTo>
                  <a:cubicBezTo>
                    <a:pt x="83" y="695"/>
                    <a:pt x="83" y="695"/>
                    <a:pt x="83" y="695"/>
                  </a:cubicBezTo>
                  <a:cubicBezTo>
                    <a:pt x="83" y="692"/>
                    <a:pt x="83" y="692"/>
                    <a:pt x="83" y="692"/>
                  </a:cubicBezTo>
                  <a:cubicBezTo>
                    <a:pt x="83" y="692"/>
                    <a:pt x="83" y="692"/>
                    <a:pt x="83" y="692"/>
                  </a:cubicBezTo>
                  <a:cubicBezTo>
                    <a:pt x="83" y="695"/>
                    <a:pt x="83" y="695"/>
                    <a:pt x="83" y="695"/>
                  </a:cubicBezTo>
                  <a:cubicBezTo>
                    <a:pt x="83" y="692"/>
                    <a:pt x="83" y="692"/>
                    <a:pt x="83" y="692"/>
                  </a:cubicBezTo>
                  <a:cubicBezTo>
                    <a:pt x="83" y="692"/>
                    <a:pt x="83" y="692"/>
                    <a:pt x="82" y="692"/>
                  </a:cubicBezTo>
                  <a:cubicBezTo>
                    <a:pt x="77" y="690"/>
                    <a:pt x="59" y="682"/>
                    <a:pt x="42" y="674"/>
                  </a:cubicBezTo>
                  <a:cubicBezTo>
                    <a:pt x="33" y="670"/>
                    <a:pt x="25" y="667"/>
                    <a:pt x="18" y="664"/>
                  </a:cubicBezTo>
                  <a:cubicBezTo>
                    <a:pt x="15" y="663"/>
                    <a:pt x="12" y="662"/>
                    <a:pt x="10" y="661"/>
                  </a:cubicBezTo>
                  <a:cubicBezTo>
                    <a:pt x="9" y="661"/>
                    <a:pt x="8" y="660"/>
                    <a:pt x="7" y="660"/>
                  </a:cubicBezTo>
                  <a:cubicBezTo>
                    <a:pt x="7" y="660"/>
                    <a:pt x="7" y="660"/>
                    <a:pt x="6" y="660"/>
                  </a:cubicBezTo>
                  <a:cubicBezTo>
                    <a:pt x="6" y="660"/>
                    <a:pt x="6" y="660"/>
                    <a:pt x="5" y="660"/>
                  </a:cubicBezTo>
                  <a:cubicBezTo>
                    <a:pt x="5" y="660"/>
                    <a:pt x="4" y="660"/>
                    <a:pt x="4" y="660"/>
                  </a:cubicBezTo>
                  <a:cubicBezTo>
                    <a:pt x="3" y="660"/>
                    <a:pt x="3" y="660"/>
                    <a:pt x="2" y="660"/>
                  </a:cubicBezTo>
                  <a:cubicBezTo>
                    <a:pt x="2" y="660"/>
                    <a:pt x="2" y="661"/>
                    <a:pt x="1" y="661"/>
                  </a:cubicBezTo>
                  <a:cubicBezTo>
                    <a:pt x="0" y="663"/>
                    <a:pt x="1" y="666"/>
                    <a:pt x="3" y="667"/>
                  </a:cubicBezTo>
                  <a:cubicBezTo>
                    <a:pt x="39" y="690"/>
                    <a:pt x="39" y="690"/>
                    <a:pt x="39" y="690"/>
                  </a:cubicBezTo>
                  <a:cubicBezTo>
                    <a:pt x="41" y="691"/>
                    <a:pt x="43" y="690"/>
                    <a:pt x="45" y="689"/>
                  </a:cubicBezTo>
                  <a:cubicBezTo>
                    <a:pt x="46" y="687"/>
                    <a:pt x="45" y="684"/>
                    <a:pt x="43" y="683"/>
                  </a:cubicBezTo>
                  <a:close/>
                </a:path>
              </a:pathLst>
            </a:custGeom>
            <a:solidFill>
              <a:srgbClr val="70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" name="Freeform 26"/>
            <p:cNvSpPr/>
            <p:nvPr/>
          </p:nvSpPr>
          <p:spPr bwMode="auto">
            <a:xfrm>
              <a:off x="6330033" y="2230160"/>
              <a:ext cx="287591" cy="137199"/>
            </a:xfrm>
            <a:custGeom>
              <a:avLst/>
              <a:gdLst>
                <a:gd name="T0" fmla="*/ 33 w 214"/>
                <a:gd name="T1" fmla="*/ 89 h 102"/>
                <a:gd name="T2" fmla="*/ 65 w 214"/>
                <a:gd name="T3" fmla="*/ 101 h 102"/>
                <a:gd name="T4" fmla="*/ 63 w 214"/>
                <a:gd name="T5" fmla="*/ 91 h 102"/>
                <a:gd name="T6" fmla="*/ 64 w 214"/>
                <a:gd name="T7" fmla="*/ 97 h 102"/>
                <a:gd name="T8" fmla="*/ 63 w 214"/>
                <a:gd name="T9" fmla="*/ 98 h 102"/>
                <a:gd name="T10" fmla="*/ 62 w 214"/>
                <a:gd name="T11" fmla="*/ 98 h 102"/>
                <a:gd name="T12" fmla="*/ 61 w 214"/>
                <a:gd name="T13" fmla="*/ 98 h 102"/>
                <a:gd name="T14" fmla="*/ 77 w 214"/>
                <a:gd name="T15" fmla="*/ 100 h 102"/>
                <a:gd name="T16" fmla="*/ 87 w 214"/>
                <a:gd name="T17" fmla="*/ 102 h 102"/>
                <a:gd name="T18" fmla="*/ 90 w 214"/>
                <a:gd name="T19" fmla="*/ 94 h 102"/>
                <a:gd name="T20" fmla="*/ 111 w 214"/>
                <a:gd name="T21" fmla="*/ 92 h 102"/>
                <a:gd name="T22" fmla="*/ 119 w 214"/>
                <a:gd name="T23" fmla="*/ 92 h 102"/>
                <a:gd name="T24" fmla="*/ 130 w 214"/>
                <a:gd name="T25" fmla="*/ 88 h 102"/>
                <a:gd name="T26" fmla="*/ 127 w 214"/>
                <a:gd name="T27" fmla="*/ 84 h 102"/>
                <a:gd name="T28" fmla="*/ 126 w 214"/>
                <a:gd name="T29" fmla="*/ 85 h 102"/>
                <a:gd name="T30" fmla="*/ 126 w 214"/>
                <a:gd name="T31" fmla="*/ 85 h 102"/>
                <a:gd name="T32" fmla="*/ 143 w 214"/>
                <a:gd name="T33" fmla="*/ 69 h 102"/>
                <a:gd name="T34" fmla="*/ 146 w 214"/>
                <a:gd name="T35" fmla="*/ 59 h 102"/>
                <a:gd name="T36" fmla="*/ 158 w 214"/>
                <a:gd name="T37" fmla="*/ 54 h 102"/>
                <a:gd name="T38" fmla="*/ 164 w 214"/>
                <a:gd name="T39" fmla="*/ 47 h 102"/>
                <a:gd name="T40" fmla="*/ 171 w 214"/>
                <a:gd name="T41" fmla="*/ 32 h 102"/>
                <a:gd name="T42" fmla="*/ 178 w 214"/>
                <a:gd name="T43" fmla="*/ 27 h 102"/>
                <a:gd name="T44" fmla="*/ 178 w 214"/>
                <a:gd name="T45" fmla="*/ 25 h 102"/>
                <a:gd name="T46" fmla="*/ 177 w 214"/>
                <a:gd name="T47" fmla="*/ 26 h 102"/>
                <a:gd name="T48" fmla="*/ 176 w 214"/>
                <a:gd name="T49" fmla="*/ 26 h 102"/>
                <a:gd name="T50" fmla="*/ 176 w 214"/>
                <a:gd name="T51" fmla="*/ 26 h 102"/>
                <a:gd name="T52" fmla="*/ 195 w 214"/>
                <a:gd name="T53" fmla="*/ 18 h 102"/>
                <a:gd name="T54" fmla="*/ 197 w 214"/>
                <a:gd name="T55" fmla="*/ 16 h 102"/>
                <a:gd name="T56" fmla="*/ 211 w 214"/>
                <a:gd name="T57" fmla="*/ 11 h 102"/>
                <a:gd name="T58" fmla="*/ 202 w 214"/>
                <a:gd name="T59" fmla="*/ 8 h 102"/>
                <a:gd name="T60" fmla="*/ 189 w 214"/>
                <a:gd name="T61" fmla="*/ 14 h 102"/>
                <a:gd name="T62" fmla="*/ 193 w 214"/>
                <a:gd name="T63" fmla="*/ 14 h 102"/>
                <a:gd name="T64" fmla="*/ 193 w 214"/>
                <a:gd name="T65" fmla="*/ 14 h 102"/>
                <a:gd name="T66" fmla="*/ 193 w 214"/>
                <a:gd name="T67" fmla="*/ 13 h 102"/>
                <a:gd name="T68" fmla="*/ 190 w 214"/>
                <a:gd name="T69" fmla="*/ 11 h 102"/>
                <a:gd name="T70" fmla="*/ 172 w 214"/>
                <a:gd name="T71" fmla="*/ 20 h 102"/>
                <a:gd name="T72" fmla="*/ 174 w 214"/>
                <a:gd name="T73" fmla="*/ 27 h 102"/>
                <a:gd name="T74" fmla="*/ 164 w 214"/>
                <a:gd name="T75" fmla="*/ 35 h 102"/>
                <a:gd name="T76" fmla="*/ 151 w 214"/>
                <a:gd name="T77" fmla="*/ 41 h 102"/>
                <a:gd name="T78" fmla="*/ 150 w 214"/>
                <a:gd name="T79" fmla="*/ 57 h 102"/>
                <a:gd name="T80" fmla="*/ 139 w 214"/>
                <a:gd name="T81" fmla="*/ 62 h 102"/>
                <a:gd name="T82" fmla="*/ 136 w 214"/>
                <a:gd name="T83" fmla="*/ 70 h 102"/>
                <a:gd name="T84" fmla="*/ 131 w 214"/>
                <a:gd name="T85" fmla="*/ 74 h 102"/>
                <a:gd name="T86" fmla="*/ 121 w 214"/>
                <a:gd name="T87" fmla="*/ 79 h 102"/>
                <a:gd name="T88" fmla="*/ 125 w 214"/>
                <a:gd name="T89" fmla="*/ 82 h 102"/>
                <a:gd name="T90" fmla="*/ 126 w 214"/>
                <a:gd name="T91" fmla="*/ 81 h 102"/>
                <a:gd name="T92" fmla="*/ 126 w 214"/>
                <a:gd name="T93" fmla="*/ 81 h 102"/>
                <a:gd name="T94" fmla="*/ 126 w 214"/>
                <a:gd name="T95" fmla="*/ 81 h 102"/>
                <a:gd name="T96" fmla="*/ 105 w 214"/>
                <a:gd name="T97" fmla="*/ 95 h 102"/>
                <a:gd name="T98" fmla="*/ 81 w 214"/>
                <a:gd name="T99" fmla="*/ 95 h 102"/>
                <a:gd name="T100" fmla="*/ 88 w 214"/>
                <a:gd name="T101" fmla="*/ 98 h 102"/>
                <a:gd name="T102" fmla="*/ 88 w 214"/>
                <a:gd name="T103" fmla="*/ 97 h 102"/>
                <a:gd name="T104" fmla="*/ 88 w 214"/>
                <a:gd name="T105" fmla="*/ 94 h 102"/>
                <a:gd name="T106" fmla="*/ 60 w 214"/>
                <a:gd name="T107" fmla="*/ 90 h 102"/>
                <a:gd name="T108" fmla="*/ 63 w 214"/>
                <a:gd name="T109" fmla="*/ 101 h 102"/>
                <a:gd name="T110" fmla="*/ 62 w 214"/>
                <a:gd name="T111" fmla="*/ 95 h 102"/>
                <a:gd name="T112" fmla="*/ 64 w 214"/>
                <a:gd name="T113" fmla="*/ 93 h 102"/>
                <a:gd name="T114" fmla="*/ 65 w 214"/>
                <a:gd name="T115" fmla="*/ 93 h 102"/>
                <a:gd name="T116" fmla="*/ 66 w 214"/>
                <a:gd name="T117" fmla="*/ 93 h 102"/>
                <a:gd name="T118" fmla="*/ 22 w 214"/>
                <a:gd name="T119" fmla="*/ 76 h 102"/>
                <a:gd name="T120" fmla="*/ 29 w 214"/>
                <a:gd name="T121" fmla="*/ 9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4" h="102">
                  <a:moveTo>
                    <a:pt x="33" y="87"/>
                  </a:moveTo>
                  <a:cubicBezTo>
                    <a:pt x="7" y="70"/>
                    <a:pt x="7" y="70"/>
                    <a:pt x="7" y="70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3" y="77"/>
                    <a:pt x="18" y="83"/>
                    <a:pt x="33" y="89"/>
                  </a:cubicBezTo>
                  <a:cubicBezTo>
                    <a:pt x="40" y="92"/>
                    <a:pt x="47" y="95"/>
                    <a:pt x="53" y="97"/>
                  </a:cubicBezTo>
                  <a:cubicBezTo>
                    <a:pt x="56" y="98"/>
                    <a:pt x="59" y="99"/>
                    <a:pt x="60" y="100"/>
                  </a:cubicBezTo>
                  <a:cubicBezTo>
                    <a:pt x="61" y="100"/>
                    <a:pt x="62" y="101"/>
                    <a:pt x="63" y="101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64" y="101"/>
                    <a:pt x="64" y="101"/>
                    <a:pt x="65" y="101"/>
                  </a:cubicBezTo>
                  <a:cubicBezTo>
                    <a:pt x="65" y="101"/>
                    <a:pt x="66" y="101"/>
                    <a:pt x="66" y="101"/>
                  </a:cubicBezTo>
                  <a:cubicBezTo>
                    <a:pt x="67" y="101"/>
                    <a:pt x="68" y="101"/>
                    <a:pt x="69" y="100"/>
                  </a:cubicBezTo>
                  <a:cubicBezTo>
                    <a:pt x="69" y="99"/>
                    <a:pt x="69" y="98"/>
                    <a:pt x="69" y="96"/>
                  </a:cubicBezTo>
                  <a:cubicBezTo>
                    <a:pt x="69" y="95"/>
                    <a:pt x="68" y="94"/>
                    <a:pt x="67" y="94"/>
                  </a:cubicBezTo>
                  <a:cubicBezTo>
                    <a:pt x="63" y="91"/>
                    <a:pt x="63" y="91"/>
                    <a:pt x="63" y="91"/>
                  </a:cubicBezTo>
                  <a:cubicBezTo>
                    <a:pt x="61" y="94"/>
                    <a:pt x="61" y="94"/>
                    <a:pt x="61" y="94"/>
                  </a:cubicBezTo>
                  <a:cubicBezTo>
                    <a:pt x="64" y="97"/>
                    <a:pt x="64" y="97"/>
                    <a:pt x="64" y="97"/>
                  </a:cubicBezTo>
                  <a:cubicBezTo>
                    <a:pt x="61" y="94"/>
                    <a:pt x="61" y="94"/>
                    <a:pt x="61" y="94"/>
                  </a:cubicBezTo>
                  <a:cubicBezTo>
                    <a:pt x="63" y="98"/>
                    <a:pt x="63" y="98"/>
                    <a:pt x="63" y="98"/>
                  </a:cubicBezTo>
                  <a:cubicBezTo>
                    <a:pt x="63" y="98"/>
                    <a:pt x="64" y="97"/>
                    <a:pt x="64" y="97"/>
                  </a:cubicBezTo>
                  <a:cubicBezTo>
                    <a:pt x="61" y="94"/>
                    <a:pt x="61" y="94"/>
                    <a:pt x="61" y="94"/>
                  </a:cubicBezTo>
                  <a:cubicBezTo>
                    <a:pt x="63" y="98"/>
                    <a:pt x="63" y="98"/>
                    <a:pt x="63" y="98"/>
                  </a:cubicBezTo>
                  <a:cubicBezTo>
                    <a:pt x="61" y="95"/>
                    <a:pt x="61" y="95"/>
                    <a:pt x="61" y="95"/>
                  </a:cubicBezTo>
                  <a:cubicBezTo>
                    <a:pt x="62" y="98"/>
                    <a:pt x="62" y="98"/>
                    <a:pt x="62" y="98"/>
                  </a:cubicBezTo>
                  <a:cubicBezTo>
                    <a:pt x="62" y="98"/>
                    <a:pt x="62" y="98"/>
                    <a:pt x="63" y="98"/>
                  </a:cubicBezTo>
                  <a:cubicBezTo>
                    <a:pt x="61" y="95"/>
                    <a:pt x="61" y="95"/>
                    <a:pt x="61" y="95"/>
                  </a:cubicBezTo>
                  <a:cubicBezTo>
                    <a:pt x="62" y="98"/>
                    <a:pt x="62" y="98"/>
                    <a:pt x="62" y="98"/>
                  </a:cubicBezTo>
                  <a:cubicBezTo>
                    <a:pt x="61" y="95"/>
                    <a:pt x="61" y="95"/>
                    <a:pt x="61" y="95"/>
                  </a:cubicBezTo>
                  <a:cubicBezTo>
                    <a:pt x="61" y="98"/>
                    <a:pt x="61" y="98"/>
                    <a:pt x="61" y="98"/>
                  </a:cubicBezTo>
                  <a:cubicBezTo>
                    <a:pt x="62" y="98"/>
                    <a:pt x="62" y="98"/>
                    <a:pt x="62" y="98"/>
                  </a:cubicBezTo>
                  <a:cubicBezTo>
                    <a:pt x="61" y="95"/>
                    <a:pt x="61" y="95"/>
                    <a:pt x="61" y="95"/>
                  </a:cubicBezTo>
                  <a:cubicBezTo>
                    <a:pt x="61" y="98"/>
                    <a:pt x="61" y="98"/>
                    <a:pt x="61" y="98"/>
                  </a:cubicBezTo>
                  <a:cubicBezTo>
                    <a:pt x="61" y="97"/>
                    <a:pt x="61" y="97"/>
                    <a:pt x="61" y="97"/>
                  </a:cubicBezTo>
                  <a:cubicBezTo>
                    <a:pt x="61" y="98"/>
                    <a:pt x="61" y="98"/>
                    <a:pt x="61" y="98"/>
                  </a:cubicBezTo>
                  <a:cubicBezTo>
                    <a:pt x="61" y="98"/>
                    <a:pt x="61" y="98"/>
                    <a:pt x="61" y="98"/>
                  </a:cubicBezTo>
                  <a:cubicBezTo>
                    <a:pt x="61" y="97"/>
                    <a:pt x="61" y="97"/>
                    <a:pt x="61" y="97"/>
                  </a:cubicBezTo>
                  <a:cubicBezTo>
                    <a:pt x="61" y="98"/>
                    <a:pt x="61" y="98"/>
                    <a:pt x="61" y="98"/>
                  </a:cubicBezTo>
                  <a:cubicBezTo>
                    <a:pt x="61" y="98"/>
                    <a:pt x="61" y="98"/>
                    <a:pt x="61" y="98"/>
                  </a:cubicBezTo>
                  <a:cubicBezTo>
                    <a:pt x="61" y="98"/>
                    <a:pt x="62" y="98"/>
                    <a:pt x="63" y="98"/>
                  </a:cubicBezTo>
                  <a:cubicBezTo>
                    <a:pt x="66" y="99"/>
                    <a:pt x="72" y="100"/>
                    <a:pt x="77" y="100"/>
                  </a:cubicBezTo>
                  <a:cubicBezTo>
                    <a:pt x="80" y="101"/>
                    <a:pt x="82" y="101"/>
                    <a:pt x="84" y="101"/>
                  </a:cubicBezTo>
                  <a:cubicBezTo>
                    <a:pt x="85" y="101"/>
                    <a:pt x="86" y="101"/>
                    <a:pt x="86" y="101"/>
                  </a:cubicBezTo>
                  <a:cubicBezTo>
                    <a:pt x="87" y="101"/>
                    <a:pt x="87" y="101"/>
                    <a:pt x="87" y="101"/>
                  </a:cubicBezTo>
                  <a:cubicBezTo>
                    <a:pt x="87" y="101"/>
                    <a:pt x="87" y="101"/>
                    <a:pt x="87" y="101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88" y="102"/>
                    <a:pt x="88" y="102"/>
                    <a:pt x="88" y="102"/>
                  </a:cubicBezTo>
                  <a:cubicBezTo>
                    <a:pt x="89" y="102"/>
                    <a:pt x="91" y="100"/>
                    <a:pt x="91" y="99"/>
                  </a:cubicBezTo>
                  <a:cubicBezTo>
                    <a:pt x="92" y="97"/>
                    <a:pt x="91" y="95"/>
                    <a:pt x="90" y="94"/>
                  </a:cubicBezTo>
                  <a:cubicBezTo>
                    <a:pt x="87" y="93"/>
                    <a:pt x="87" y="93"/>
                    <a:pt x="87" y="93"/>
                  </a:cubicBezTo>
                  <a:cubicBezTo>
                    <a:pt x="85" y="96"/>
                    <a:pt x="85" y="96"/>
                    <a:pt x="85" y="96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108" y="95"/>
                    <a:pt x="108" y="95"/>
                    <a:pt x="108" y="95"/>
                  </a:cubicBezTo>
                  <a:cubicBezTo>
                    <a:pt x="110" y="95"/>
                    <a:pt x="111" y="94"/>
                    <a:pt x="111" y="92"/>
                  </a:cubicBezTo>
                  <a:cubicBezTo>
                    <a:pt x="112" y="91"/>
                    <a:pt x="111" y="89"/>
                    <a:pt x="110" y="88"/>
                  </a:cubicBezTo>
                  <a:cubicBezTo>
                    <a:pt x="109" y="88"/>
                    <a:pt x="109" y="88"/>
                    <a:pt x="109" y="88"/>
                  </a:cubicBezTo>
                  <a:cubicBezTo>
                    <a:pt x="107" y="91"/>
                    <a:pt x="107" y="91"/>
                    <a:pt x="107" y="91"/>
                  </a:cubicBezTo>
                  <a:cubicBezTo>
                    <a:pt x="108" y="95"/>
                    <a:pt x="108" y="95"/>
                    <a:pt x="108" y="95"/>
                  </a:cubicBezTo>
                  <a:cubicBezTo>
                    <a:pt x="108" y="95"/>
                    <a:pt x="113" y="94"/>
                    <a:pt x="119" y="92"/>
                  </a:cubicBezTo>
                  <a:cubicBezTo>
                    <a:pt x="121" y="91"/>
                    <a:pt x="124" y="90"/>
                    <a:pt x="126" y="90"/>
                  </a:cubicBezTo>
                  <a:cubicBezTo>
                    <a:pt x="127" y="89"/>
                    <a:pt x="128" y="89"/>
                    <a:pt x="128" y="89"/>
                  </a:cubicBezTo>
                  <a:cubicBezTo>
                    <a:pt x="129" y="88"/>
                    <a:pt x="129" y="88"/>
                    <a:pt x="129" y="88"/>
                  </a:cubicBezTo>
                  <a:cubicBezTo>
                    <a:pt x="130" y="88"/>
                    <a:pt x="130" y="88"/>
                    <a:pt x="130" y="88"/>
                  </a:cubicBezTo>
                  <a:cubicBezTo>
                    <a:pt x="130" y="88"/>
                    <a:pt x="130" y="88"/>
                    <a:pt x="130" y="88"/>
                  </a:cubicBezTo>
                  <a:cubicBezTo>
                    <a:pt x="130" y="88"/>
                    <a:pt x="131" y="88"/>
                    <a:pt x="131" y="87"/>
                  </a:cubicBezTo>
                  <a:cubicBezTo>
                    <a:pt x="132" y="85"/>
                    <a:pt x="132" y="82"/>
                    <a:pt x="130" y="81"/>
                  </a:cubicBezTo>
                  <a:cubicBezTo>
                    <a:pt x="126" y="79"/>
                    <a:pt x="126" y="79"/>
                    <a:pt x="126" y="79"/>
                  </a:cubicBezTo>
                  <a:cubicBezTo>
                    <a:pt x="124" y="82"/>
                    <a:pt x="124" y="82"/>
                    <a:pt x="124" y="82"/>
                  </a:cubicBezTo>
                  <a:cubicBezTo>
                    <a:pt x="127" y="84"/>
                    <a:pt x="127" y="84"/>
                    <a:pt x="127" y="84"/>
                  </a:cubicBezTo>
                  <a:cubicBezTo>
                    <a:pt x="124" y="82"/>
                    <a:pt x="124" y="82"/>
                    <a:pt x="124" y="82"/>
                  </a:cubicBezTo>
                  <a:cubicBezTo>
                    <a:pt x="126" y="85"/>
                    <a:pt x="126" y="85"/>
                    <a:pt x="126" y="85"/>
                  </a:cubicBezTo>
                  <a:cubicBezTo>
                    <a:pt x="127" y="85"/>
                    <a:pt x="127" y="85"/>
                    <a:pt x="127" y="84"/>
                  </a:cubicBezTo>
                  <a:cubicBezTo>
                    <a:pt x="124" y="82"/>
                    <a:pt x="124" y="82"/>
                    <a:pt x="124" y="82"/>
                  </a:cubicBezTo>
                  <a:cubicBezTo>
                    <a:pt x="126" y="85"/>
                    <a:pt x="126" y="85"/>
                    <a:pt x="126" y="85"/>
                  </a:cubicBezTo>
                  <a:cubicBezTo>
                    <a:pt x="125" y="83"/>
                    <a:pt x="125" y="83"/>
                    <a:pt x="125" y="83"/>
                  </a:cubicBezTo>
                  <a:cubicBezTo>
                    <a:pt x="126" y="85"/>
                    <a:pt x="126" y="85"/>
                    <a:pt x="126" y="85"/>
                  </a:cubicBezTo>
                  <a:cubicBezTo>
                    <a:pt x="126" y="85"/>
                    <a:pt x="126" y="85"/>
                    <a:pt x="126" y="85"/>
                  </a:cubicBezTo>
                  <a:cubicBezTo>
                    <a:pt x="125" y="83"/>
                    <a:pt x="125" y="83"/>
                    <a:pt x="125" y="83"/>
                  </a:cubicBezTo>
                  <a:cubicBezTo>
                    <a:pt x="126" y="85"/>
                    <a:pt x="126" y="85"/>
                    <a:pt x="126" y="85"/>
                  </a:cubicBezTo>
                  <a:cubicBezTo>
                    <a:pt x="126" y="85"/>
                    <a:pt x="127" y="85"/>
                    <a:pt x="127" y="85"/>
                  </a:cubicBezTo>
                  <a:cubicBezTo>
                    <a:pt x="129" y="84"/>
                    <a:pt x="133" y="81"/>
                    <a:pt x="136" y="80"/>
                  </a:cubicBezTo>
                  <a:cubicBezTo>
                    <a:pt x="140" y="78"/>
                    <a:pt x="143" y="76"/>
                    <a:pt x="143" y="76"/>
                  </a:cubicBezTo>
                  <a:cubicBezTo>
                    <a:pt x="144" y="76"/>
                    <a:pt x="145" y="74"/>
                    <a:pt x="145" y="73"/>
                  </a:cubicBezTo>
                  <a:cubicBezTo>
                    <a:pt x="145" y="71"/>
                    <a:pt x="144" y="70"/>
                    <a:pt x="143" y="69"/>
                  </a:cubicBezTo>
                  <a:cubicBezTo>
                    <a:pt x="142" y="68"/>
                    <a:pt x="142" y="68"/>
                    <a:pt x="142" y="68"/>
                  </a:cubicBezTo>
                  <a:cubicBezTo>
                    <a:pt x="139" y="72"/>
                    <a:pt x="139" y="72"/>
                    <a:pt x="139" y="72"/>
                  </a:cubicBezTo>
                  <a:cubicBezTo>
                    <a:pt x="143" y="74"/>
                    <a:pt x="143" y="74"/>
                    <a:pt x="143" y="74"/>
                  </a:cubicBezTo>
                  <a:cubicBezTo>
                    <a:pt x="148" y="64"/>
                    <a:pt x="148" y="64"/>
                    <a:pt x="148" y="64"/>
                  </a:cubicBezTo>
                  <a:cubicBezTo>
                    <a:pt x="149" y="62"/>
                    <a:pt x="148" y="60"/>
                    <a:pt x="146" y="59"/>
                  </a:cubicBezTo>
                  <a:cubicBezTo>
                    <a:pt x="145" y="58"/>
                    <a:pt x="145" y="58"/>
                    <a:pt x="145" y="58"/>
                  </a:cubicBezTo>
                  <a:cubicBezTo>
                    <a:pt x="143" y="62"/>
                    <a:pt x="143" y="62"/>
                    <a:pt x="143" y="62"/>
                  </a:cubicBezTo>
                  <a:cubicBezTo>
                    <a:pt x="146" y="65"/>
                    <a:pt x="146" y="65"/>
                    <a:pt x="146" y="65"/>
                  </a:cubicBezTo>
                  <a:cubicBezTo>
                    <a:pt x="156" y="57"/>
                    <a:pt x="156" y="57"/>
                    <a:pt x="156" y="57"/>
                  </a:cubicBezTo>
                  <a:cubicBezTo>
                    <a:pt x="157" y="56"/>
                    <a:pt x="158" y="55"/>
                    <a:pt x="158" y="54"/>
                  </a:cubicBezTo>
                  <a:cubicBezTo>
                    <a:pt x="158" y="52"/>
                    <a:pt x="157" y="51"/>
                    <a:pt x="156" y="51"/>
                  </a:cubicBezTo>
                  <a:cubicBezTo>
                    <a:pt x="155" y="50"/>
                    <a:pt x="155" y="50"/>
                    <a:pt x="155" y="50"/>
                  </a:cubicBezTo>
                  <a:cubicBezTo>
                    <a:pt x="152" y="53"/>
                    <a:pt x="152" y="53"/>
                    <a:pt x="152" y="53"/>
                  </a:cubicBezTo>
                  <a:cubicBezTo>
                    <a:pt x="155" y="56"/>
                    <a:pt x="155" y="56"/>
                    <a:pt x="155" y="56"/>
                  </a:cubicBezTo>
                  <a:cubicBezTo>
                    <a:pt x="164" y="47"/>
                    <a:pt x="164" y="47"/>
                    <a:pt x="164" y="47"/>
                  </a:cubicBezTo>
                  <a:cubicBezTo>
                    <a:pt x="165" y="46"/>
                    <a:pt x="165" y="45"/>
                    <a:pt x="165" y="44"/>
                  </a:cubicBezTo>
                  <a:cubicBezTo>
                    <a:pt x="165" y="43"/>
                    <a:pt x="164" y="42"/>
                    <a:pt x="163" y="41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70" y="36"/>
                    <a:pt x="170" y="36"/>
                    <a:pt x="170" y="36"/>
                  </a:cubicBezTo>
                  <a:cubicBezTo>
                    <a:pt x="171" y="35"/>
                    <a:pt x="171" y="34"/>
                    <a:pt x="171" y="32"/>
                  </a:cubicBezTo>
                  <a:cubicBezTo>
                    <a:pt x="171" y="31"/>
                    <a:pt x="171" y="30"/>
                    <a:pt x="169" y="29"/>
                  </a:cubicBezTo>
                  <a:cubicBezTo>
                    <a:pt x="168" y="28"/>
                    <a:pt x="168" y="28"/>
                    <a:pt x="168" y="28"/>
                  </a:cubicBezTo>
                  <a:cubicBezTo>
                    <a:pt x="166" y="32"/>
                    <a:pt x="166" y="32"/>
                    <a:pt x="166" y="32"/>
                  </a:cubicBezTo>
                  <a:cubicBezTo>
                    <a:pt x="168" y="35"/>
                    <a:pt x="168" y="35"/>
                    <a:pt x="168" y="35"/>
                  </a:cubicBezTo>
                  <a:cubicBezTo>
                    <a:pt x="178" y="27"/>
                    <a:pt x="178" y="27"/>
                    <a:pt x="178" y="27"/>
                  </a:cubicBezTo>
                  <a:cubicBezTo>
                    <a:pt x="179" y="26"/>
                    <a:pt x="180" y="25"/>
                    <a:pt x="180" y="24"/>
                  </a:cubicBezTo>
                  <a:cubicBezTo>
                    <a:pt x="180" y="22"/>
                    <a:pt x="179" y="21"/>
                    <a:pt x="178" y="20"/>
                  </a:cubicBezTo>
                  <a:cubicBezTo>
                    <a:pt x="176" y="19"/>
                    <a:pt x="176" y="19"/>
                    <a:pt x="176" y="19"/>
                  </a:cubicBezTo>
                  <a:cubicBezTo>
                    <a:pt x="174" y="23"/>
                    <a:pt x="174" y="23"/>
                    <a:pt x="174" y="23"/>
                  </a:cubicBezTo>
                  <a:cubicBezTo>
                    <a:pt x="178" y="25"/>
                    <a:pt x="178" y="25"/>
                    <a:pt x="178" y="25"/>
                  </a:cubicBezTo>
                  <a:cubicBezTo>
                    <a:pt x="174" y="23"/>
                    <a:pt x="174" y="23"/>
                    <a:pt x="174" y="23"/>
                  </a:cubicBezTo>
                  <a:cubicBezTo>
                    <a:pt x="177" y="26"/>
                    <a:pt x="177" y="26"/>
                    <a:pt x="177" y="26"/>
                  </a:cubicBezTo>
                  <a:cubicBezTo>
                    <a:pt x="177" y="26"/>
                    <a:pt x="177" y="26"/>
                    <a:pt x="178" y="25"/>
                  </a:cubicBezTo>
                  <a:cubicBezTo>
                    <a:pt x="174" y="23"/>
                    <a:pt x="174" y="23"/>
                    <a:pt x="174" y="23"/>
                  </a:cubicBezTo>
                  <a:cubicBezTo>
                    <a:pt x="177" y="26"/>
                    <a:pt x="177" y="26"/>
                    <a:pt x="177" y="26"/>
                  </a:cubicBezTo>
                  <a:cubicBezTo>
                    <a:pt x="175" y="24"/>
                    <a:pt x="175" y="24"/>
                    <a:pt x="175" y="24"/>
                  </a:cubicBezTo>
                  <a:cubicBezTo>
                    <a:pt x="176" y="26"/>
                    <a:pt x="176" y="26"/>
                    <a:pt x="176" y="26"/>
                  </a:cubicBezTo>
                  <a:cubicBezTo>
                    <a:pt x="177" y="26"/>
                    <a:pt x="177" y="26"/>
                    <a:pt x="177" y="26"/>
                  </a:cubicBezTo>
                  <a:cubicBezTo>
                    <a:pt x="175" y="24"/>
                    <a:pt x="175" y="24"/>
                    <a:pt x="175" y="24"/>
                  </a:cubicBezTo>
                  <a:cubicBezTo>
                    <a:pt x="176" y="26"/>
                    <a:pt x="176" y="26"/>
                    <a:pt x="176" y="26"/>
                  </a:cubicBezTo>
                  <a:cubicBezTo>
                    <a:pt x="176" y="26"/>
                    <a:pt x="176" y="26"/>
                    <a:pt x="176" y="26"/>
                  </a:cubicBezTo>
                  <a:cubicBezTo>
                    <a:pt x="176" y="26"/>
                    <a:pt x="176" y="26"/>
                    <a:pt x="176" y="26"/>
                  </a:cubicBezTo>
                  <a:cubicBezTo>
                    <a:pt x="176" y="26"/>
                    <a:pt x="176" y="26"/>
                    <a:pt x="176" y="26"/>
                  </a:cubicBezTo>
                  <a:cubicBezTo>
                    <a:pt x="176" y="26"/>
                    <a:pt x="176" y="26"/>
                    <a:pt x="176" y="26"/>
                  </a:cubicBezTo>
                  <a:cubicBezTo>
                    <a:pt x="176" y="26"/>
                    <a:pt x="176" y="26"/>
                    <a:pt x="176" y="26"/>
                  </a:cubicBezTo>
                  <a:cubicBezTo>
                    <a:pt x="177" y="26"/>
                    <a:pt x="177" y="26"/>
                    <a:pt x="178" y="26"/>
                  </a:cubicBezTo>
                  <a:cubicBezTo>
                    <a:pt x="180" y="25"/>
                    <a:pt x="184" y="23"/>
                    <a:pt x="188" y="21"/>
                  </a:cubicBezTo>
                  <a:cubicBezTo>
                    <a:pt x="190" y="20"/>
                    <a:pt x="192" y="19"/>
                    <a:pt x="193" y="19"/>
                  </a:cubicBezTo>
                  <a:cubicBezTo>
                    <a:pt x="193" y="19"/>
                    <a:pt x="194" y="18"/>
                    <a:pt x="194" y="18"/>
                  </a:cubicBezTo>
                  <a:cubicBezTo>
                    <a:pt x="195" y="18"/>
                    <a:pt x="195" y="18"/>
                    <a:pt x="195" y="18"/>
                  </a:cubicBezTo>
                  <a:cubicBezTo>
                    <a:pt x="195" y="18"/>
                    <a:pt x="195" y="18"/>
                    <a:pt x="195" y="18"/>
                  </a:cubicBezTo>
                  <a:cubicBezTo>
                    <a:pt x="195" y="18"/>
                    <a:pt x="195" y="18"/>
                    <a:pt x="195" y="18"/>
                  </a:cubicBezTo>
                  <a:cubicBezTo>
                    <a:pt x="196" y="18"/>
                    <a:pt x="196" y="18"/>
                    <a:pt x="196" y="18"/>
                  </a:cubicBezTo>
                  <a:cubicBezTo>
                    <a:pt x="196" y="17"/>
                    <a:pt x="196" y="17"/>
                    <a:pt x="196" y="17"/>
                  </a:cubicBezTo>
                  <a:cubicBezTo>
                    <a:pt x="196" y="17"/>
                    <a:pt x="196" y="17"/>
                    <a:pt x="197" y="16"/>
                  </a:cubicBezTo>
                  <a:cubicBezTo>
                    <a:pt x="198" y="15"/>
                    <a:pt x="197" y="12"/>
                    <a:pt x="195" y="11"/>
                  </a:cubicBezTo>
                  <a:cubicBezTo>
                    <a:pt x="195" y="11"/>
                    <a:pt x="195" y="11"/>
                    <a:pt x="195" y="11"/>
                  </a:cubicBezTo>
                  <a:cubicBezTo>
                    <a:pt x="193" y="14"/>
                    <a:pt x="193" y="14"/>
                    <a:pt x="193" y="14"/>
                  </a:cubicBezTo>
                  <a:cubicBezTo>
                    <a:pt x="194" y="18"/>
                    <a:pt x="194" y="18"/>
                    <a:pt x="194" y="18"/>
                  </a:cubicBezTo>
                  <a:cubicBezTo>
                    <a:pt x="211" y="11"/>
                    <a:pt x="211" y="11"/>
                    <a:pt x="211" y="11"/>
                  </a:cubicBezTo>
                  <a:cubicBezTo>
                    <a:pt x="212" y="11"/>
                    <a:pt x="213" y="9"/>
                    <a:pt x="214" y="8"/>
                  </a:cubicBezTo>
                  <a:cubicBezTo>
                    <a:pt x="214" y="6"/>
                    <a:pt x="213" y="5"/>
                    <a:pt x="212" y="4"/>
                  </a:cubicBezTo>
                  <a:cubicBezTo>
                    <a:pt x="207" y="1"/>
                    <a:pt x="207" y="1"/>
                    <a:pt x="207" y="1"/>
                  </a:cubicBezTo>
                  <a:cubicBezTo>
                    <a:pt x="205" y="0"/>
                    <a:pt x="202" y="0"/>
                    <a:pt x="201" y="2"/>
                  </a:cubicBezTo>
                  <a:cubicBezTo>
                    <a:pt x="200" y="4"/>
                    <a:pt x="201" y="6"/>
                    <a:pt x="202" y="8"/>
                  </a:cubicBezTo>
                  <a:cubicBezTo>
                    <a:pt x="207" y="11"/>
                    <a:pt x="207" y="11"/>
                    <a:pt x="207" y="11"/>
                  </a:cubicBezTo>
                  <a:cubicBezTo>
                    <a:pt x="210" y="7"/>
                    <a:pt x="210" y="7"/>
                    <a:pt x="210" y="7"/>
                  </a:cubicBezTo>
                  <a:cubicBezTo>
                    <a:pt x="208" y="4"/>
                    <a:pt x="208" y="4"/>
                    <a:pt x="208" y="4"/>
                  </a:cubicBezTo>
                  <a:cubicBezTo>
                    <a:pt x="191" y="10"/>
                    <a:pt x="191" y="10"/>
                    <a:pt x="191" y="10"/>
                  </a:cubicBezTo>
                  <a:cubicBezTo>
                    <a:pt x="190" y="11"/>
                    <a:pt x="189" y="12"/>
                    <a:pt x="189" y="14"/>
                  </a:cubicBezTo>
                  <a:cubicBezTo>
                    <a:pt x="189" y="15"/>
                    <a:pt x="189" y="17"/>
                    <a:pt x="191" y="17"/>
                  </a:cubicBezTo>
                  <a:cubicBezTo>
                    <a:pt x="191" y="18"/>
                    <a:pt x="191" y="18"/>
                    <a:pt x="191" y="18"/>
                  </a:cubicBezTo>
                  <a:cubicBezTo>
                    <a:pt x="193" y="14"/>
                    <a:pt x="193" y="14"/>
                    <a:pt x="193" y="14"/>
                  </a:cubicBezTo>
                  <a:cubicBezTo>
                    <a:pt x="190" y="12"/>
                    <a:pt x="190" y="12"/>
                    <a:pt x="190" y="12"/>
                  </a:cubicBezTo>
                  <a:cubicBezTo>
                    <a:pt x="193" y="14"/>
                    <a:pt x="193" y="14"/>
                    <a:pt x="193" y="14"/>
                  </a:cubicBezTo>
                  <a:cubicBezTo>
                    <a:pt x="191" y="11"/>
                    <a:pt x="191" y="11"/>
                    <a:pt x="191" y="11"/>
                  </a:cubicBezTo>
                  <a:cubicBezTo>
                    <a:pt x="191" y="11"/>
                    <a:pt x="190" y="12"/>
                    <a:pt x="190" y="12"/>
                  </a:cubicBezTo>
                  <a:cubicBezTo>
                    <a:pt x="193" y="14"/>
                    <a:pt x="193" y="14"/>
                    <a:pt x="193" y="14"/>
                  </a:cubicBezTo>
                  <a:cubicBezTo>
                    <a:pt x="191" y="11"/>
                    <a:pt x="191" y="11"/>
                    <a:pt x="191" y="11"/>
                  </a:cubicBezTo>
                  <a:cubicBezTo>
                    <a:pt x="193" y="14"/>
                    <a:pt x="193" y="14"/>
                    <a:pt x="193" y="14"/>
                  </a:cubicBezTo>
                  <a:cubicBezTo>
                    <a:pt x="191" y="11"/>
                    <a:pt x="191" y="11"/>
                    <a:pt x="191" y="11"/>
                  </a:cubicBezTo>
                  <a:cubicBezTo>
                    <a:pt x="191" y="11"/>
                    <a:pt x="191" y="11"/>
                    <a:pt x="191" y="11"/>
                  </a:cubicBezTo>
                  <a:cubicBezTo>
                    <a:pt x="193" y="14"/>
                    <a:pt x="193" y="14"/>
                    <a:pt x="193" y="14"/>
                  </a:cubicBezTo>
                  <a:cubicBezTo>
                    <a:pt x="191" y="11"/>
                    <a:pt x="191" y="11"/>
                    <a:pt x="191" y="11"/>
                  </a:cubicBezTo>
                  <a:cubicBezTo>
                    <a:pt x="193" y="13"/>
                    <a:pt x="193" y="13"/>
                    <a:pt x="193" y="13"/>
                  </a:cubicBezTo>
                  <a:cubicBezTo>
                    <a:pt x="191" y="11"/>
                    <a:pt x="191" y="11"/>
                    <a:pt x="191" y="11"/>
                  </a:cubicBezTo>
                  <a:cubicBezTo>
                    <a:pt x="191" y="11"/>
                    <a:pt x="191" y="11"/>
                    <a:pt x="191" y="11"/>
                  </a:cubicBezTo>
                  <a:cubicBezTo>
                    <a:pt x="193" y="13"/>
                    <a:pt x="193" y="13"/>
                    <a:pt x="193" y="13"/>
                  </a:cubicBezTo>
                  <a:cubicBezTo>
                    <a:pt x="191" y="11"/>
                    <a:pt x="191" y="11"/>
                    <a:pt x="191" y="11"/>
                  </a:cubicBezTo>
                  <a:cubicBezTo>
                    <a:pt x="191" y="11"/>
                    <a:pt x="191" y="11"/>
                    <a:pt x="190" y="11"/>
                  </a:cubicBezTo>
                  <a:cubicBezTo>
                    <a:pt x="188" y="12"/>
                    <a:pt x="184" y="14"/>
                    <a:pt x="180" y="16"/>
                  </a:cubicBezTo>
                  <a:cubicBezTo>
                    <a:pt x="178" y="17"/>
                    <a:pt x="176" y="17"/>
                    <a:pt x="175" y="18"/>
                  </a:cubicBezTo>
                  <a:cubicBezTo>
                    <a:pt x="174" y="18"/>
                    <a:pt x="174" y="19"/>
                    <a:pt x="173" y="19"/>
                  </a:cubicBezTo>
                  <a:cubicBezTo>
                    <a:pt x="172" y="19"/>
                    <a:pt x="172" y="19"/>
                    <a:pt x="172" y="19"/>
                  </a:cubicBezTo>
                  <a:cubicBezTo>
                    <a:pt x="172" y="20"/>
                    <a:pt x="172" y="20"/>
                    <a:pt x="172" y="20"/>
                  </a:cubicBezTo>
                  <a:cubicBezTo>
                    <a:pt x="172" y="20"/>
                    <a:pt x="172" y="20"/>
                    <a:pt x="172" y="20"/>
                  </a:cubicBezTo>
                  <a:cubicBezTo>
                    <a:pt x="171" y="20"/>
                    <a:pt x="171" y="20"/>
                    <a:pt x="171" y="21"/>
                  </a:cubicBezTo>
                  <a:cubicBezTo>
                    <a:pt x="170" y="22"/>
                    <a:pt x="170" y="23"/>
                    <a:pt x="170" y="24"/>
                  </a:cubicBezTo>
                  <a:cubicBezTo>
                    <a:pt x="171" y="25"/>
                    <a:pt x="171" y="26"/>
                    <a:pt x="172" y="26"/>
                  </a:cubicBezTo>
                  <a:cubicBezTo>
                    <a:pt x="174" y="27"/>
                    <a:pt x="174" y="27"/>
                    <a:pt x="174" y="27"/>
                  </a:cubicBezTo>
                  <a:cubicBezTo>
                    <a:pt x="176" y="24"/>
                    <a:pt x="176" y="24"/>
                    <a:pt x="176" y="24"/>
                  </a:cubicBezTo>
                  <a:cubicBezTo>
                    <a:pt x="173" y="21"/>
                    <a:pt x="173" y="21"/>
                    <a:pt x="173" y="21"/>
                  </a:cubicBezTo>
                  <a:cubicBezTo>
                    <a:pt x="163" y="29"/>
                    <a:pt x="163" y="29"/>
                    <a:pt x="163" y="29"/>
                  </a:cubicBezTo>
                  <a:cubicBezTo>
                    <a:pt x="162" y="29"/>
                    <a:pt x="162" y="31"/>
                    <a:pt x="162" y="32"/>
                  </a:cubicBezTo>
                  <a:cubicBezTo>
                    <a:pt x="162" y="33"/>
                    <a:pt x="163" y="34"/>
                    <a:pt x="164" y="35"/>
                  </a:cubicBezTo>
                  <a:cubicBezTo>
                    <a:pt x="165" y="36"/>
                    <a:pt x="165" y="36"/>
                    <a:pt x="165" y="36"/>
                  </a:cubicBezTo>
                  <a:cubicBezTo>
                    <a:pt x="167" y="32"/>
                    <a:pt x="167" y="32"/>
                    <a:pt x="167" y="32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53" y="38"/>
                    <a:pt x="153" y="38"/>
                    <a:pt x="153" y="38"/>
                  </a:cubicBezTo>
                  <a:cubicBezTo>
                    <a:pt x="152" y="39"/>
                    <a:pt x="151" y="40"/>
                    <a:pt x="151" y="41"/>
                  </a:cubicBezTo>
                  <a:cubicBezTo>
                    <a:pt x="151" y="43"/>
                    <a:pt x="152" y="44"/>
                    <a:pt x="153" y="44"/>
                  </a:cubicBezTo>
                  <a:cubicBezTo>
                    <a:pt x="155" y="45"/>
                    <a:pt x="155" y="45"/>
                    <a:pt x="155" y="45"/>
                  </a:cubicBezTo>
                  <a:cubicBezTo>
                    <a:pt x="150" y="50"/>
                    <a:pt x="150" y="50"/>
                    <a:pt x="150" y="50"/>
                  </a:cubicBezTo>
                  <a:cubicBezTo>
                    <a:pt x="149" y="51"/>
                    <a:pt x="148" y="52"/>
                    <a:pt x="148" y="54"/>
                  </a:cubicBezTo>
                  <a:cubicBezTo>
                    <a:pt x="149" y="55"/>
                    <a:pt x="149" y="56"/>
                    <a:pt x="150" y="57"/>
                  </a:cubicBezTo>
                  <a:cubicBezTo>
                    <a:pt x="152" y="57"/>
                    <a:pt x="152" y="57"/>
                    <a:pt x="152" y="57"/>
                  </a:cubicBezTo>
                  <a:cubicBezTo>
                    <a:pt x="154" y="54"/>
                    <a:pt x="154" y="54"/>
                    <a:pt x="154" y="54"/>
                  </a:cubicBezTo>
                  <a:cubicBezTo>
                    <a:pt x="151" y="51"/>
                    <a:pt x="151" y="51"/>
                    <a:pt x="151" y="51"/>
                  </a:cubicBezTo>
                  <a:cubicBezTo>
                    <a:pt x="141" y="59"/>
                    <a:pt x="141" y="59"/>
                    <a:pt x="141" y="59"/>
                  </a:cubicBezTo>
                  <a:cubicBezTo>
                    <a:pt x="140" y="60"/>
                    <a:pt x="139" y="61"/>
                    <a:pt x="139" y="62"/>
                  </a:cubicBezTo>
                  <a:cubicBezTo>
                    <a:pt x="139" y="63"/>
                    <a:pt x="140" y="65"/>
                    <a:pt x="141" y="65"/>
                  </a:cubicBezTo>
                  <a:cubicBezTo>
                    <a:pt x="142" y="66"/>
                    <a:pt x="142" y="66"/>
                    <a:pt x="142" y="66"/>
                  </a:cubicBezTo>
                  <a:cubicBezTo>
                    <a:pt x="144" y="62"/>
                    <a:pt x="144" y="62"/>
                    <a:pt x="144" y="62"/>
                  </a:cubicBezTo>
                  <a:cubicBezTo>
                    <a:pt x="141" y="61"/>
                    <a:pt x="141" y="61"/>
                    <a:pt x="141" y="61"/>
                  </a:cubicBezTo>
                  <a:cubicBezTo>
                    <a:pt x="136" y="70"/>
                    <a:pt x="136" y="70"/>
                    <a:pt x="136" y="70"/>
                  </a:cubicBezTo>
                  <a:cubicBezTo>
                    <a:pt x="135" y="72"/>
                    <a:pt x="136" y="74"/>
                    <a:pt x="137" y="75"/>
                  </a:cubicBezTo>
                  <a:cubicBezTo>
                    <a:pt x="139" y="76"/>
                    <a:pt x="139" y="76"/>
                    <a:pt x="139" y="76"/>
                  </a:cubicBezTo>
                  <a:cubicBezTo>
                    <a:pt x="141" y="73"/>
                    <a:pt x="141" y="73"/>
                    <a:pt x="141" y="73"/>
                  </a:cubicBezTo>
                  <a:cubicBezTo>
                    <a:pt x="139" y="69"/>
                    <a:pt x="139" y="69"/>
                    <a:pt x="139" y="69"/>
                  </a:cubicBezTo>
                  <a:cubicBezTo>
                    <a:pt x="139" y="69"/>
                    <a:pt x="135" y="71"/>
                    <a:pt x="131" y="74"/>
                  </a:cubicBezTo>
                  <a:cubicBezTo>
                    <a:pt x="128" y="75"/>
                    <a:pt x="126" y="76"/>
                    <a:pt x="125" y="77"/>
                  </a:cubicBezTo>
                  <a:cubicBezTo>
                    <a:pt x="124" y="77"/>
                    <a:pt x="123" y="78"/>
                    <a:pt x="123" y="78"/>
                  </a:cubicBezTo>
                  <a:cubicBezTo>
                    <a:pt x="122" y="78"/>
                    <a:pt x="122" y="78"/>
                    <a:pt x="122" y="78"/>
                  </a:cubicBezTo>
                  <a:cubicBezTo>
                    <a:pt x="122" y="79"/>
                    <a:pt x="122" y="79"/>
                    <a:pt x="122" y="79"/>
                  </a:cubicBezTo>
                  <a:cubicBezTo>
                    <a:pt x="121" y="79"/>
                    <a:pt x="121" y="79"/>
                    <a:pt x="121" y="79"/>
                  </a:cubicBezTo>
                  <a:cubicBezTo>
                    <a:pt x="121" y="79"/>
                    <a:pt x="121" y="79"/>
                    <a:pt x="120" y="80"/>
                  </a:cubicBezTo>
                  <a:cubicBezTo>
                    <a:pt x="119" y="82"/>
                    <a:pt x="120" y="84"/>
                    <a:pt x="122" y="85"/>
                  </a:cubicBezTo>
                  <a:cubicBezTo>
                    <a:pt x="126" y="88"/>
                    <a:pt x="126" y="88"/>
                    <a:pt x="126" y="88"/>
                  </a:cubicBezTo>
                  <a:cubicBezTo>
                    <a:pt x="128" y="85"/>
                    <a:pt x="128" y="85"/>
                    <a:pt x="128" y="85"/>
                  </a:cubicBezTo>
                  <a:cubicBezTo>
                    <a:pt x="125" y="82"/>
                    <a:pt x="125" y="82"/>
                    <a:pt x="125" y="82"/>
                  </a:cubicBezTo>
                  <a:cubicBezTo>
                    <a:pt x="128" y="84"/>
                    <a:pt x="128" y="84"/>
                    <a:pt x="128" y="84"/>
                  </a:cubicBezTo>
                  <a:cubicBezTo>
                    <a:pt x="126" y="81"/>
                    <a:pt x="126" y="81"/>
                    <a:pt x="126" y="81"/>
                  </a:cubicBezTo>
                  <a:cubicBezTo>
                    <a:pt x="125" y="81"/>
                    <a:pt x="125" y="81"/>
                    <a:pt x="125" y="82"/>
                  </a:cubicBezTo>
                  <a:cubicBezTo>
                    <a:pt x="128" y="84"/>
                    <a:pt x="128" y="84"/>
                    <a:pt x="128" y="84"/>
                  </a:cubicBezTo>
                  <a:cubicBezTo>
                    <a:pt x="126" y="81"/>
                    <a:pt x="126" y="81"/>
                    <a:pt x="126" y="81"/>
                  </a:cubicBezTo>
                  <a:cubicBezTo>
                    <a:pt x="127" y="84"/>
                    <a:pt x="127" y="84"/>
                    <a:pt x="127" y="84"/>
                  </a:cubicBezTo>
                  <a:cubicBezTo>
                    <a:pt x="126" y="81"/>
                    <a:pt x="126" y="81"/>
                    <a:pt x="126" y="81"/>
                  </a:cubicBezTo>
                  <a:cubicBezTo>
                    <a:pt x="126" y="81"/>
                    <a:pt x="126" y="81"/>
                    <a:pt x="126" y="81"/>
                  </a:cubicBezTo>
                  <a:cubicBezTo>
                    <a:pt x="127" y="84"/>
                    <a:pt x="127" y="84"/>
                    <a:pt x="127" y="84"/>
                  </a:cubicBezTo>
                  <a:cubicBezTo>
                    <a:pt x="126" y="81"/>
                    <a:pt x="126" y="81"/>
                    <a:pt x="126" y="81"/>
                  </a:cubicBezTo>
                  <a:cubicBezTo>
                    <a:pt x="126" y="81"/>
                    <a:pt x="126" y="81"/>
                    <a:pt x="126" y="81"/>
                  </a:cubicBezTo>
                  <a:cubicBezTo>
                    <a:pt x="126" y="81"/>
                    <a:pt x="126" y="81"/>
                    <a:pt x="126" y="81"/>
                  </a:cubicBezTo>
                  <a:cubicBezTo>
                    <a:pt x="126" y="81"/>
                    <a:pt x="126" y="81"/>
                    <a:pt x="126" y="81"/>
                  </a:cubicBezTo>
                  <a:cubicBezTo>
                    <a:pt x="126" y="81"/>
                    <a:pt x="126" y="81"/>
                    <a:pt x="126" y="81"/>
                  </a:cubicBezTo>
                  <a:cubicBezTo>
                    <a:pt x="126" y="81"/>
                    <a:pt x="126" y="81"/>
                    <a:pt x="126" y="81"/>
                  </a:cubicBezTo>
                  <a:cubicBezTo>
                    <a:pt x="126" y="81"/>
                    <a:pt x="125" y="81"/>
                    <a:pt x="125" y="81"/>
                  </a:cubicBezTo>
                  <a:cubicBezTo>
                    <a:pt x="122" y="82"/>
                    <a:pt x="118" y="84"/>
                    <a:pt x="113" y="85"/>
                  </a:cubicBezTo>
                  <a:cubicBezTo>
                    <a:pt x="109" y="86"/>
                    <a:pt x="106" y="88"/>
                    <a:pt x="106" y="88"/>
                  </a:cubicBezTo>
                  <a:cubicBezTo>
                    <a:pt x="104" y="88"/>
                    <a:pt x="103" y="89"/>
                    <a:pt x="103" y="91"/>
                  </a:cubicBezTo>
                  <a:cubicBezTo>
                    <a:pt x="103" y="92"/>
                    <a:pt x="104" y="94"/>
                    <a:pt x="105" y="95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107" y="92"/>
                    <a:pt x="107" y="92"/>
                    <a:pt x="107" y="92"/>
                  </a:cubicBezTo>
                  <a:cubicBezTo>
                    <a:pt x="107" y="88"/>
                    <a:pt x="107" y="88"/>
                    <a:pt x="107" y="88"/>
                  </a:cubicBezTo>
                  <a:cubicBezTo>
                    <a:pt x="84" y="92"/>
                    <a:pt x="84" y="92"/>
                    <a:pt x="84" y="92"/>
                  </a:cubicBezTo>
                  <a:cubicBezTo>
                    <a:pt x="83" y="93"/>
                    <a:pt x="82" y="94"/>
                    <a:pt x="81" y="95"/>
                  </a:cubicBezTo>
                  <a:cubicBezTo>
                    <a:pt x="81" y="97"/>
                    <a:pt x="82" y="99"/>
                    <a:pt x="83" y="99"/>
                  </a:cubicBezTo>
                  <a:cubicBezTo>
                    <a:pt x="85" y="101"/>
                    <a:pt x="85" y="101"/>
                    <a:pt x="85" y="101"/>
                  </a:cubicBezTo>
                  <a:cubicBezTo>
                    <a:pt x="88" y="98"/>
                    <a:pt x="88" y="98"/>
                    <a:pt x="88" y="98"/>
                  </a:cubicBezTo>
                  <a:cubicBezTo>
                    <a:pt x="88" y="94"/>
                    <a:pt x="88" y="94"/>
                    <a:pt x="88" y="94"/>
                  </a:cubicBezTo>
                  <a:cubicBezTo>
                    <a:pt x="88" y="98"/>
                    <a:pt x="88" y="98"/>
                    <a:pt x="88" y="98"/>
                  </a:cubicBezTo>
                  <a:cubicBezTo>
                    <a:pt x="88" y="94"/>
                    <a:pt x="88" y="94"/>
                    <a:pt x="88" y="94"/>
                  </a:cubicBezTo>
                  <a:cubicBezTo>
                    <a:pt x="88" y="94"/>
                    <a:pt x="88" y="94"/>
                    <a:pt x="88" y="94"/>
                  </a:cubicBezTo>
                  <a:cubicBezTo>
                    <a:pt x="88" y="98"/>
                    <a:pt x="88" y="98"/>
                    <a:pt x="88" y="98"/>
                  </a:cubicBezTo>
                  <a:cubicBezTo>
                    <a:pt x="88" y="94"/>
                    <a:pt x="88" y="94"/>
                    <a:pt x="88" y="94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8" y="94"/>
                    <a:pt x="88" y="94"/>
                    <a:pt x="88" y="94"/>
                  </a:cubicBezTo>
                  <a:cubicBezTo>
                    <a:pt x="88" y="94"/>
                    <a:pt x="88" y="94"/>
                    <a:pt x="88" y="94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8" y="94"/>
                    <a:pt x="88" y="94"/>
                    <a:pt x="88" y="94"/>
                  </a:cubicBezTo>
                  <a:cubicBezTo>
                    <a:pt x="88" y="94"/>
                    <a:pt x="88" y="94"/>
                    <a:pt x="88" y="94"/>
                  </a:cubicBezTo>
                  <a:cubicBezTo>
                    <a:pt x="88" y="93"/>
                    <a:pt x="82" y="93"/>
                    <a:pt x="76" y="92"/>
                  </a:cubicBezTo>
                  <a:cubicBezTo>
                    <a:pt x="73" y="92"/>
                    <a:pt x="70" y="91"/>
                    <a:pt x="67" y="91"/>
                  </a:cubicBezTo>
                  <a:cubicBezTo>
                    <a:pt x="66" y="91"/>
                    <a:pt x="65" y="91"/>
                    <a:pt x="64" y="90"/>
                  </a:cubicBezTo>
                  <a:cubicBezTo>
                    <a:pt x="63" y="90"/>
                    <a:pt x="62" y="90"/>
                    <a:pt x="61" y="90"/>
                  </a:cubicBezTo>
                  <a:cubicBezTo>
                    <a:pt x="61" y="90"/>
                    <a:pt x="61" y="90"/>
                    <a:pt x="60" y="90"/>
                  </a:cubicBezTo>
                  <a:cubicBezTo>
                    <a:pt x="60" y="90"/>
                    <a:pt x="60" y="90"/>
                    <a:pt x="59" y="91"/>
                  </a:cubicBezTo>
                  <a:cubicBezTo>
                    <a:pt x="59" y="91"/>
                    <a:pt x="59" y="91"/>
                    <a:pt x="59" y="91"/>
                  </a:cubicBezTo>
                  <a:cubicBezTo>
                    <a:pt x="58" y="91"/>
                    <a:pt x="58" y="92"/>
                    <a:pt x="57" y="92"/>
                  </a:cubicBezTo>
                  <a:cubicBezTo>
                    <a:pt x="56" y="94"/>
                    <a:pt x="57" y="97"/>
                    <a:pt x="59" y="98"/>
                  </a:cubicBezTo>
                  <a:cubicBezTo>
                    <a:pt x="63" y="101"/>
                    <a:pt x="63" y="101"/>
                    <a:pt x="63" y="101"/>
                  </a:cubicBezTo>
                  <a:cubicBezTo>
                    <a:pt x="65" y="97"/>
                    <a:pt x="65" y="97"/>
                    <a:pt x="65" y="97"/>
                  </a:cubicBezTo>
                  <a:cubicBezTo>
                    <a:pt x="62" y="95"/>
                    <a:pt x="62" y="95"/>
                    <a:pt x="62" y="95"/>
                  </a:cubicBezTo>
                  <a:cubicBezTo>
                    <a:pt x="65" y="97"/>
                    <a:pt x="65" y="97"/>
                    <a:pt x="65" y="97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4"/>
                    <a:pt x="63" y="94"/>
                    <a:pt x="62" y="95"/>
                  </a:cubicBezTo>
                  <a:cubicBezTo>
                    <a:pt x="65" y="97"/>
                    <a:pt x="65" y="97"/>
                    <a:pt x="65" y="97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5" y="97"/>
                    <a:pt x="65" y="97"/>
                    <a:pt x="65" y="97"/>
                  </a:cubicBezTo>
                  <a:cubicBezTo>
                    <a:pt x="65" y="93"/>
                    <a:pt x="65" y="93"/>
                    <a:pt x="65" y="93"/>
                  </a:cubicBezTo>
                  <a:cubicBezTo>
                    <a:pt x="65" y="93"/>
                    <a:pt x="65" y="93"/>
                    <a:pt x="64" y="93"/>
                  </a:cubicBezTo>
                  <a:cubicBezTo>
                    <a:pt x="65" y="97"/>
                    <a:pt x="65" y="97"/>
                    <a:pt x="65" y="97"/>
                  </a:cubicBezTo>
                  <a:cubicBezTo>
                    <a:pt x="65" y="93"/>
                    <a:pt x="65" y="93"/>
                    <a:pt x="65" y="93"/>
                  </a:cubicBezTo>
                  <a:cubicBezTo>
                    <a:pt x="65" y="96"/>
                    <a:pt x="65" y="96"/>
                    <a:pt x="65" y="96"/>
                  </a:cubicBezTo>
                  <a:cubicBezTo>
                    <a:pt x="66" y="93"/>
                    <a:pt x="66" y="93"/>
                    <a:pt x="66" y="93"/>
                  </a:cubicBezTo>
                  <a:cubicBezTo>
                    <a:pt x="65" y="93"/>
                    <a:pt x="65" y="93"/>
                    <a:pt x="65" y="93"/>
                  </a:cubicBezTo>
                  <a:cubicBezTo>
                    <a:pt x="65" y="96"/>
                    <a:pt x="65" y="96"/>
                    <a:pt x="65" y="96"/>
                  </a:cubicBezTo>
                  <a:cubicBezTo>
                    <a:pt x="66" y="93"/>
                    <a:pt x="66" y="93"/>
                    <a:pt x="66" y="93"/>
                  </a:cubicBezTo>
                  <a:cubicBezTo>
                    <a:pt x="65" y="95"/>
                    <a:pt x="65" y="95"/>
                    <a:pt x="65" y="95"/>
                  </a:cubicBezTo>
                  <a:cubicBezTo>
                    <a:pt x="66" y="93"/>
                    <a:pt x="66" y="93"/>
                    <a:pt x="66" y="93"/>
                  </a:cubicBezTo>
                  <a:cubicBezTo>
                    <a:pt x="66" y="93"/>
                    <a:pt x="66" y="93"/>
                    <a:pt x="66" y="93"/>
                  </a:cubicBezTo>
                  <a:cubicBezTo>
                    <a:pt x="65" y="95"/>
                    <a:pt x="65" y="95"/>
                    <a:pt x="65" y="95"/>
                  </a:cubicBezTo>
                  <a:cubicBezTo>
                    <a:pt x="66" y="93"/>
                    <a:pt x="66" y="93"/>
                    <a:pt x="66" y="93"/>
                  </a:cubicBezTo>
                  <a:cubicBezTo>
                    <a:pt x="66" y="93"/>
                    <a:pt x="65" y="93"/>
                    <a:pt x="65" y="93"/>
                  </a:cubicBezTo>
                  <a:cubicBezTo>
                    <a:pt x="62" y="92"/>
                    <a:pt x="57" y="90"/>
                    <a:pt x="51" y="88"/>
                  </a:cubicBezTo>
                  <a:cubicBezTo>
                    <a:pt x="43" y="85"/>
                    <a:pt x="31" y="80"/>
                    <a:pt x="22" y="76"/>
                  </a:cubicBezTo>
                  <a:cubicBezTo>
                    <a:pt x="18" y="75"/>
                    <a:pt x="14" y="73"/>
                    <a:pt x="11" y="72"/>
                  </a:cubicBezTo>
                  <a:cubicBezTo>
                    <a:pt x="8" y="71"/>
                    <a:pt x="6" y="70"/>
                    <a:pt x="6" y="70"/>
                  </a:cubicBezTo>
                  <a:cubicBezTo>
                    <a:pt x="5" y="69"/>
                    <a:pt x="2" y="70"/>
                    <a:pt x="1" y="72"/>
                  </a:cubicBezTo>
                  <a:cubicBezTo>
                    <a:pt x="0" y="74"/>
                    <a:pt x="1" y="76"/>
                    <a:pt x="3" y="77"/>
                  </a:cubicBezTo>
                  <a:cubicBezTo>
                    <a:pt x="29" y="93"/>
                    <a:pt x="29" y="93"/>
                    <a:pt x="29" y="93"/>
                  </a:cubicBezTo>
                  <a:cubicBezTo>
                    <a:pt x="31" y="95"/>
                    <a:pt x="33" y="94"/>
                    <a:pt x="34" y="92"/>
                  </a:cubicBezTo>
                  <a:cubicBezTo>
                    <a:pt x="36" y="90"/>
                    <a:pt x="35" y="88"/>
                    <a:pt x="33" y="87"/>
                  </a:cubicBezTo>
                  <a:close/>
                </a:path>
              </a:pathLst>
            </a:custGeom>
            <a:solidFill>
              <a:srgbClr val="70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" name="Freeform 27"/>
            <p:cNvSpPr/>
            <p:nvPr/>
          </p:nvSpPr>
          <p:spPr bwMode="auto">
            <a:xfrm>
              <a:off x="6265391" y="1496671"/>
              <a:ext cx="762512" cy="832431"/>
            </a:xfrm>
            <a:custGeom>
              <a:avLst/>
              <a:gdLst>
                <a:gd name="T0" fmla="*/ 35 w 568"/>
                <a:gd name="T1" fmla="*/ 589 h 620"/>
                <a:gd name="T2" fmla="*/ 32 w 568"/>
                <a:gd name="T3" fmla="*/ 590 h 620"/>
                <a:gd name="T4" fmla="*/ 17 w 568"/>
                <a:gd name="T5" fmla="*/ 549 h 620"/>
                <a:gd name="T6" fmla="*/ 13 w 568"/>
                <a:gd name="T7" fmla="*/ 548 h 620"/>
                <a:gd name="T8" fmla="*/ 9 w 568"/>
                <a:gd name="T9" fmla="*/ 512 h 620"/>
                <a:gd name="T10" fmla="*/ 9 w 568"/>
                <a:gd name="T11" fmla="*/ 483 h 620"/>
                <a:gd name="T12" fmla="*/ 21 w 568"/>
                <a:gd name="T13" fmla="*/ 432 h 620"/>
                <a:gd name="T14" fmla="*/ 40 w 568"/>
                <a:gd name="T15" fmla="*/ 403 h 620"/>
                <a:gd name="T16" fmla="*/ 45 w 568"/>
                <a:gd name="T17" fmla="*/ 394 h 620"/>
                <a:gd name="T18" fmla="*/ 53 w 568"/>
                <a:gd name="T19" fmla="*/ 382 h 620"/>
                <a:gd name="T20" fmla="*/ 93 w 568"/>
                <a:gd name="T21" fmla="*/ 350 h 620"/>
                <a:gd name="T22" fmla="*/ 140 w 568"/>
                <a:gd name="T23" fmla="*/ 349 h 620"/>
                <a:gd name="T24" fmla="*/ 186 w 568"/>
                <a:gd name="T25" fmla="*/ 374 h 620"/>
                <a:gd name="T26" fmla="*/ 249 w 568"/>
                <a:gd name="T27" fmla="*/ 379 h 620"/>
                <a:gd name="T28" fmla="*/ 259 w 568"/>
                <a:gd name="T29" fmla="*/ 356 h 620"/>
                <a:gd name="T30" fmla="*/ 255 w 568"/>
                <a:gd name="T31" fmla="*/ 282 h 620"/>
                <a:gd name="T32" fmla="*/ 239 w 568"/>
                <a:gd name="T33" fmla="*/ 194 h 620"/>
                <a:gd name="T34" fmla="*/ 238 w 568"/>
                <a:gd name="T35" fmla="*/ 179 h 620"/>
                <a:gd name="T36" fmla="*/ 234 w 568"/>
                <a:gd name="T37" fmla="*/ 158 h 620"/>
                <a:gd name="T38" fmla="*/ 217 w 568"/>
                <a:gd name="T39" fmla="*/ 78 h 620"/>
                <a:gd name="T40" fmla="*/ 218 w 568"/>
                <a:gd name="T41" fmla="*/ 54 h 620"/>
                <a:gd name="T42" fmla="*/ 283 w 568"/>
                <a:gd name="T43" fmla="*/ 44 h 620"/>
                <a:gd name="T44" fmla="*/ 319 w 568"/>
                <a:gd name="T45" fmla="*/ 37 h 620"/>
                <a:gd name="T46" fmla="*/ 325 w 568"/>
                <a:gd name="T47" fmla="*/ 41 h 620"/>
                <a:gd name="T48" fmla="*/ 385 w 568"/>
                <a:gd name="T49" fmla="*/ 29 h 620"/>
                <a:gd name="T50" fmla="*/ 399 w 568"/>
                <a:gd name="T51" fmla="*/ 31 h 620"/>
                <a:gd name="T52" fmla="*/ 432 w 568"/>
                <a:gd name="T53" fmla="*/ 32 h 620"/>
                <a:gd name="T54" fmla="*/ 472 w 568"/>
                <a:gd name="T55" fmla="*/ 19 h 620"/>
                <a:gd name="T56" fmla="*/ 541 w 568"/>
                <a:gd name="T57" fmla="*/ 13 h 620"/>
                <a:gd name="T58" fmla="*/ 536 w 568"/>
                <a:gd name="T59" fmla="*/ 7 h 620"/>
                <a:gd name="T60" fmla="*/ 490 w 568"/>
                <a:gd name="T61" fmla="*/ 12 h 620"/>
                <a:gd name="T62" fmla="*/ 430 w 568"/>
                <a:gd name="T63" fmla="*/ 31 h 620"/>
                <a:gd name="T64" fmla="*/ 432 w 568"/>
                <a:gd name="T65" fmla="*/ 24 h 620"/>
                <a:gd name="T66" fmla="*/ 377 w 568"/>
                <a:gd name="T67" fmla="*/ 34 h 620"/>
                <a:gd name="T68" fmla="*/ 334 w 568"/>
                <a:gd name="T69" fmla="*/ 34 h 620"/>
                <a:gd name="T70" fmla="*/ 299 w 568"/>
                <a:gd name="T71" fmla="*/ 41 h 620"/>
                <a:gd name="T72" fmla="*/ 234 w 568"/>
                <a:gd name="T73" fmla="*/ 55 h 620"/>
                <a:gd name="T74" fmla="*/ 208 w 568"/>
                <a:gd name="T75" fmla="*/ 67 h 620"/>
                <a:gd name="T76" fmla="*/ 218 w 568"/>
                <a:gd name="T77" fmla="*/ 136 h 620"/>
                <a:gd name="T78" fmla="*/ 233 w 568"/>
                <a:gd name="T79" fmla="*/ 197 h 620"/>
                <a:gd name="T80" fmla="*/ 237 w 568"/>
                <a:gd name="T81" fmla="*/ 198 h 620"/>
                <a:gd name="T82" fmla="*/ 247 w 568"/>
                <a:gd name="T83" fmla="*/ 264 h 620"/>
                <a:gd name="T84" fmla="*/ 254 w 568"/>
                <a:gd name="T85" fmla="*/ 282 h 620"/>
                <a:gd name="T86" fmla="*/ 251 w 568"/>
                <a:gd name="T87" fmla="*/ 314 h 620"/>
                <a:gd name="T88" fmla="*/ 253 w 568"/>
                <a:gd name="T89" fmla="*/ 355 h 620"/>
                <a:gd name="T90" fmla="*/ 243 w 568"/>
                <a:gd name="T91" fmla="*/ 379 h 620"/>
                <a:gd name="T92" fmla="*/ 229 w 568"/>
                <a:gd name="T93" fmla="*/ 385 h 620"/>
                <a:gd name="T94" fmla="*/ 231 w 568"/>
                <a:gd name="T95" fmla="*/ 384 h 620"/>
                <a:gd name="T96" fmla="*/ 109 w 568"/>
                <a:gd name="T97" fmla="*/ 346 h 620"/>
                <a:gd name="T98" fmla="*/ 111 w 568"/>
                <a:gd name="T99" fmla="*/ 350 h 620"/>
                <a:gd name="T100" fmla="*/ 94 w 568"/>
                <a:gd name="T101" fmla="*/ 355 h 620"/>
                <a:gd name="T102" fmla="*/ 49 w 568"/>
                <a:gd name="T103" fmla="*/ 382 h 620"/>
                <a:gd name="T104" fmla="*/ 49 w 568"/>
                <a:gd name="T105" fmla="*/ 377 h 620"/>
                <a:gd name="T106" fmla="*/ 34 w 568"/>
                <a:gd name="T107" fmla="*/ 406 h 620"/>
                <a:gd name="T108" fmla="*/ 14 w 568"/>
                <a:gd name="T109" fmla="*/ 437 h 620"/>
                <a:gd name="T110" fmla="*/ 5 w 568"/>
                <a:gd name="T111" fmla="*/ 462 h 620"/>
                <a:gd name="T112" fmla="*/ 7 w 568"/>
                <a:gd name="T113" fmla="*/ 483 h 620"/>
                <a:gd name="T114" fmla="*/ 1 w 568"/>
                <a:gd name="T115" fmla="*/ 513 h 620"/>
                <a:gd name="T116" fmla="*/ 7 w 568"/>
                <a:gd name="T117" fmla="*/ 536 h 620"/>
                <a:gd name="T118" fmla="*/ 13 w 568"/>
                <a:gd name="T119" fmla="*/ 566 h 620"/>
                <a:gd name="T120" fmla="*/ 15 w 568"/>
                <a:gd name="T121" fmla="*/ 571 h 620"/>
                <a:gd name="T122" fmla="*/ 39 w 568"/>
                <a:gd name="T123" fmla="*/ 607 h 620"/>
                <a:gd name="T124" fmla="*/ 35 w 568"/>
                <a:gd name="T125" fmla="*/ 607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68" h="620">
                  <a:moveTo>
                    <a:pt x="55" y="612"/>
                  </a:moveTo>
                  <a:cubicBezTo>
                    <a:pt x="42" y="604"/>
                    <a:pt x="42" y="604"/>
                    <a:pt x="42" y="604"/>
                  </a:cubicBezTo>
                  <a:cubicBezTo>
                    <a:pt x="39" y="607"/>
                    <a:pt x="39" y="607"/>
                    <a:pt x="39" y="607"/>
                  </a:cubicBezTo>
                  <a:cubicBezTo>
                    <a:pt x="43" y="607"/>
                    <a:pt x="43" y="607"/>
                    <a:pt x="43" y="607"/>
                  </a:cubicBezTo>
                  <a:cubicBezTo>
                    <a:pt x="43" y="607"/>
                    <a:pt x="43" y="606"/>
                    <a:pt x="43" y="606"/>
                  </a:cubicBezTo>
                  <a:cubicBezTo>
                    <a:pt x="43" y="606"/>
                    <a:pt x="43" y="606"/>
                    <a:pt x="43" y="606"/>
                  </a:cubicBezTo>
                  <a:cubicBezTo>
                    <a:pt x="43" y="605"/>
                    <a:pt x="43" y="605"/>
                    <a:pt x="43" y="605"/>
                  </a:cubicBezTo>
                  <a:cubicBezTo>
                    <a:pt x="43" y="605"/>
                    <a:pt x="42" y="604"/>
                    <a:pt x="42" y="602"/>
                  </a:cubicBezTo>
                  <a:cubicBezTo>
                    <a:pt x="40" y="600"/>
                    <a:pt x="39" y="596"/>
                    <a:pt x="37" y="594"/>
                  </a:cubicBezTo>
                  <a:cubicBezTo>
                    <a:pt x="37" y="592"/>
                    <a:pt x="36" y="591"/>
                    <a:pt x="36" y="590"/>
                  </a:cubicBezTo>
                  <a:cubicBezTo>
                    <a:pt x="36" y="590"/>
                    <a:pt x="36" y="589"/>
                    <a:pt x="35" y="589"/>
                  </a:cubicBezTo>
                  <a:cubicBezTo>
                    <a:pt x="35" y="589"/>
                    <a:pt x="35" y="589"/>
                    <a:pt x="35" y="589"/>
                  </a:cubicBezTo>
                  <a:cubicBezTo>
                    <a:pt x="35" y="589"/>
                    <a:pt x="35" y="589"/>
                    <a:pt x="35" y="589"/>
                  </a:cubicBezTo>
                  <a:cubicBezTo>
                    <a:pt x="34" y="590"/>
                    <a:pt x="34" y="590"/>
                    <a:pt x="34" y="590"/>
                  </a:cubicBezTo>
                  <a:cubicBezTo>
                    <a:pt x="35" y="589"/>
                    <a:pt x="35" y="589"/>
                    <a:pt x="35" y="589"/>
                  </a:cubicBezTo>
                  <a:cubicBezTo>
                    <a:pt x="35" y="589"/>
                    <a:pt x="35" y="589"/>
                    <a:pt x="35" y="589"/>
                  </a:cubicBezTo>
                  <a:cubicBezTo>
                    <a:pt x="34" y="590"/>
                    <a:pt x="34" y="590"/>
                    <a:pt x="34" y="590"/>
                  </a:cubicBezTo>
                  <a:cubicBezTo>
                    <a:pt x="35" y="589"/>
                    <a:pt x="35" y="589"/>
                    <a:pt x="35" y="589"/>
                  </a:cubicBezTo>
                  <a:cubicBezTo>
                    <a:pt x="32" y="590"/>
                    <a:pt x="32" y="590"/>
                    <a:pt x="32" y="590"/>
                  </a:cubicBezTo>
                  <a:cubicBezTo>
                    <a:pt x="36" y="590"/>
                    <a:pt x="36" y="590"/>
                    <a:pt x="36" y="590"/>
                  </a:cubicBezTo>
                  <a:cubicBezTo>
                    <a:pt x="36" y="589"/>
                    <a:pt x="35" y="589"/>
                    <a:pt x="35" y="589"/>
                  </a:cubicBezTo>
                  <a:cubicBezTo>
                    <a:pt x="32" y="590"/>
                    <a:pt x="32" y="590"/>
                    <a:pt x="32" y="590"/>
                  </a:cubicBezTo>
                  <a:cubicBezTo>
                    <a:pt x="36" y="590"/>
                    <a:pt x="36" y="590"/>
                    <a:pt x="36" y="590"/>
                  </a:cubicBezTo>
                  <a:cubicBezTo>
                    <a:pt x="32" y="590"/>
                    <a:pt x="32" y="590"/>
                    <a:pt x="32" y="590"/>
                  </a:cubicBezTo>
                  <a:cubicBezTo>
                    <a:pt x="35" y="591"/>
                    <a:pt x="35" y="591"/>
                    <a:pt x="35" y="591"/>
                  </a:cubicBezTo>
                  <a:cubicBezTo>
                    <a:pt x="36" y="590"/>
                    <a:pt x="36" y="590"/>
                    <a:pt x="36" y="590"/>
                  </a:cubicBezTo>
                  <a:cubicBezTo>
                    <a:pt x="32" y="590"/>
                    <a:pt x="32" y="590"/>
                    <a:pt x="32" y="590"/>
                  </a:cubicBezTo>
                  <a:cubicBezTo>
                    <a:pt x="35" y="591"/>
                    <a:pt x="35" y="591"/>
                    <a:pt x="35" y="591"/>
                  </a:cubicBezTo>
                  <a:cubicBezTo>
                    <a:pt x="32" y="590"/>
                    <a:pt x="32" y="590"/>
                    <a:pt x="32" y="590"/>
                  </a:cubicBezTo>
                  <a:cubicBezTo>
                    <a:pt x="35" y="592"/>
                    <a:pt x="35" y="592"/>
                    <a:pt x="35" y="592"/>
                  </a:cubicBezTo>
                  <a:cubicBezTo>
                    <a:pt x="35" y="592"/>
                    <a:pt x="35" y="591"/>
                    <a:pt x="35" y="591"/>
                  </a:cubicBezTo>
                  <a:cubicBezTo>
                    <a:pt x="32" y="590"/>
                    <a:pt x="32" y="590"/>
                    <a:pt x="32" y="590"/>
                  </a:cubicBezTo>
                  <a:cubicBezTo>
                    <a:pt x="35" y="592"/>
                    <a:pt x="35" y="592"/>
                    <a:pt x="35" y="592"/>
                  </a:cubicBezTo>
                  <a:cubicBezTo>
                    <a:pt x="35" y="592"/>
                    <a:pt x="36" y="590"/>
                    <a:pt x="35" y="589"/>
                  </a:cubicBezTo>
                  <a:cubicBezTo>
                    <a:pt x="35" y="588"/>
                    <a:pt x="35" y="587"/>
                    <a:pt x="34" y="586"/>
                  </a:cubicBezTo>
                  <a:cubicBezTo>
                    <a:pt x="31" y="585"/>
                    <a:pt x="31" y="585"/>
                    <a:pt x="31" y="585"/>
                  </a:cubicBezTo>
                  <a:cubicBezTo>
                    <a:pt x="22" y="567"/>
                    <a:pt x="22" y="567"/>
                    <a:pt x="22" y="567"/>
                  </a:cubicBezTo>
                  <a:cubicBezTo>
                    <a:pt x="21" y="566"/>
                    <a:pt x="21" y="565"/>
                    <a:pt x="20" y="565"/>
                  </a:cubicBezTo>
                  <a:cubicBezTo>
                    <a:pt x="17" y="563"/>
                    <a:pt x="17" y="563"/>
                    <a:pt x="17" y="563"/>
                  </a:cubicBezTo>
                  <a:cubicBezTo>
                    <a:pt x="15" y="566"/>
                    <a:pt x="15" y="566"/>
                    <a:pt x="15" y="566"/>
                  </a:cubicBezTo>
                  <a:cubicBezTo>
                    <a:pt x="18" y="568"/>
                    <a:pt x="18" y="568"/>
                    <a:pt x="18" y="568"/>
                  </a:cubicBezTo>
                  <a:cubicBezTo>
                    <a:pt x="18" y="568"/>
                    <a:pt x="18" y="567"/>
                    <a:pt x="18" y="567"/>
                  </a:cubicBezTo>
                  <a:cubicBezTo>
                    <a:pt x="19" y="566"/>
                    <a:pt x="19" y="566"/>
                    <a:pt x="19" y="566"/>
                  </a:cubicBezTo>
                  <a:cubicBezTo>
                    <a:pt x="19" y="565"/>
                    <a:pt x="19" y="565"/>
                    <a:pt x="19" y="564"/>
                  </a:cubicBezTo>
                  <a:cubicBezTo>
                    <a:pt x="18" y="562"/>
                    <a:pt x="18" y="559"/>
                    <a:pt x="17" y="555"/>
                  </a:cubicBezTo>
                  <a:cubicBezTo>
                    <a:pt x="17" y="554"/>
                    <a:pt x="17" y="552"/>
                    <a:pt x="17" y="551"/>
                  </a:cubicBezTo>
                  <a:cubicBezTo>
                    <a:pt x="17" y="550"/>
                    <a:pt x="17" y="550"/>
                    <a:pt x="17" y="549"/>
                  </a:cubicBezTo>
                  <a:cubicBezTo>
                    <a:pt x="17" y="549"/>
                    <a:pt x="17" y="549"/>
                    <a:pt x="17" y="549"/>
                  </a:cubicBezTo>
                  <a:cubicBezTo>
                    <a:pt x="17" y="548"/>
                    <a:pt x="17" y="548"/>
                    <a:pt x="17" y="548"/>
                  </a:cubicBezTo>
                  <a:cubicBezTo>
                    <a:pt x="17" y="548"/>
                    <a:pt x="17" y="548"/>
                    <a:pt x="17" y="548"/>
                  </a:cubicBezTo>
                  <a:cubicBezTo>
                    <a:pt x="16" y="548"/>
                    <a:pt x="16" y="548"/>
                    <a:pt x="16" y="548"/>
                  </a:cubicBezTo>
                  <a:cubicBezTo>
                    <a:pt x="17" y="548"/>
                    <a:pt x="17" y="548"/>
                    <a:pt x="17" y="548"/>
                  </a:cubicBezTo>
                  <a:cubicBezTo>
                    <a:pt x="17" y="548"/>
                    <a:pt x="17" y="548"/>
                    <a:pt x="17" y="548"/>
                  </a:cubicBezTo>
                  <a:cubicBezTo>
                    <a:pt x="16" y="548"/>
                    <a:pt x="16" y="548"/>
                    <a:pt x="16" y="548"/>
                  </a:cubicBezTo>
                  <a:cubicBezTo>
                    <a:pt x="17" y="548"/>
                    <a:pt x="17" y="548"/>
                    <a:pt x="17" y="548"/>
                  </a:cubicBezTo>
                  <a:cubicBezTo>
                    <a:pt x="14" y="548"/>
                    <a:pt x="14" y="548"/>
                    <a:pt x="14" y="548"/>
                  </a:cubicBezTo>
                  <a:cubicBezTo>
                    <a:pt x="17" y="549"/>
                    <a:pt x="17" y="549"/>
                    <a:pt x="17" y="549"/>
                  </a:cubicBezTo>
                  <a:cubicBezTo>
                    <a:pt x="17" y="548"/>
                    <a:pt x="17" y="548"/>
                    <a:pt x="17" y="548"/>
                  </a:cubicBezTo>
                  <a:cubicBezTo>
                    <a:pt x="14" y="548"/>
                    <a:pt x="14" y="548"/>
                    <a:pt x="14" y="548"/>
                  </a:cubicBezTo>
                  <a:cubicBezTo>
                    <a:pt x="17" y="549"/>
                    <a:pt x="17" y="549"/>
                    <a:pt x="17" y="549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7" y="549"/>
                    <a:pt x="17" y="549"/>
                    <a:pt x="17" y="549"/>
                  </a:cubicBezTo>
                  <a:cubicBezTo>
                    <a:pt x="17" y="549"/>
                    <a:pt x="17" y="549"/>
                    <a:pt x="17" y="549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7" y="549"/>
                    <a:pt x="17" y="549"/>
                    <a:pt x="17" y="549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6" y="550"/>
                    <a:pt x="16" y="550"/>
                    <a:pt x="16" y="550"/>
                  </a:cubicBezTo>
                  <a:cubicBezTo>
                    <a:pt x="16" y="550"/>
                    <a:pt x="16" y="549"/>
                    <a:pt x="17" y="549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6" y="550"/>
                    <a:pt x="16" y="550"/>
                    <a:pt x="16" y="550"/>
                  </a:cubicBezTo>
                  <a:cubicBezTo>
                    <a:pt x="17" y="550"/>
                    <a:pt x="17" y="548"/>
                    <a:pt x="17" y="547"/>
                  </a:cubicBezTo>
                  <a:cubicBezTo>
                    <a:pt x="16" y="546"/>
                    <a:pt x="16" y="545"/>
                    <a:pt x="15" y="545"/>
                  </a:cubicBezTo>
                  <a:cubicBezTo>
                    <a:pt x="14" y="544"/>
                    <a:pt x="14" y="544"/>
                    <a:pt x="14" y="544"/>
                  </a:cubicBezTo>
                  <a:cubicBezTo>
                    <a:pt x="13" y="532"/>
                    <a:pt x="13" y="532"/>
                    <a:pt x="13" y="532"/>
                  </a:cubicBezTo>
                  <a:cubicBezTo>
                    <a:pt x="13" y="531"/>
                    <a:pt x="12" y="529"/>
                    <a:pt x="11" y="529"/>
                  </a:cubicBezTo>
                  <a:cubicBezTo>
                    <a:pt x="10" y="528"/>
                    <a:pt x="10" y="528"/>
                    <a:pt x="10" y="528"/>
                  </a:cubicBezTo>
                  <a:cubicBezTo>
                    <a:pt x="8" y="531"/>
                    <a:pt x="8" y="531"/>
                    <a:pt x="8" y="531"/>
                  </a:cubicBezTo>
                  <a:cubicBezTo>
                    <a:pt x="12" y="531"/>
                    <a:pt x="12" y="531"/>
                    <a:pt x="12" y="531"/>
                  </a:cubicBezTo>
                  <a:cubicBezTo>
                    <a:pt x="11" y="515"/>
                    <a:pt x="11" y="515"/>
                    <a:pt x="11" y="515"/>
                  </a:cubicBezTo>
                  <a:cubicBezTo>
                    <a:pt x="11" y="513"/>
                    <a:pt x="10" y="512"/>
                    <a:pt x="9" y="512"/>
                  </a:cubicBezTo>
                  <a:cubicBezTo>
                    <a:pt x="7" y="510"/>
                    <a:pt x="7" y="510"/>
                    <a:pt x="7" y="510"/>
                  </a:cubicBezTo>
                  <a:cubicBezTo>
                    <a:pt x="5" y="514"/>
                    <a:pt x="5" y="514"/>
                    <a:pt x="5" y="514"/>
                  </a:cubicBezTo>
                  <a:cubicBezTo>
                    <a:pt x="8" y="516"/>
                    <a:pt x="8" y="516"/>
                    <a:pt x="8" y="516"/>
                  </a:cubicBezTo>
                  <a:cubicBezTo>
                    <a:pt x="8" y="515"/>
                    <a:pt x="8" y="515"/>
                    <a:pt x="8" y="515"/>
                  </a:cubicBezTo>
                  <a:cubicBezTo>
                    <a:pt x="9" y="514"/>
                    <a:pt x="9" y="514"/>
                    <a:pt x="9" y="514"/>
                  </a:cubicBezTo>
                  <a:cubicBezTo>
                    <a:pt x="9" y="514"/>
                    <a:pt x="9" y="513"/>
                    <a:pt x="9" y="513"/>
                  </a:cubicBezTo>
                  <a:cubicBezTo>
                    <a:pt x="9" y="508"/>
                    <a:pt x="10" y="495"/>
                    <a:pt x="10" y="495"/>
                  </a:cubicBezTo>
                  <a:cubicBezTo>
                    <a:pt x="10" y="494"/>
                    <a:pt x="9" y="492"/>
                    <a:pt x="8" y="492"/>
                  </a:cubicBezTo>
                  <a:cubicBezTo>
                    <a:pt x="6" y="491"/>
                    <a:pt x="6" y="491"/>
                    <a:pt x="6" y="491"/>
                  </a:cubicBezTo>
                  <a:cubicBezTo>
                    <a:pt x="4" y="494"/>
                    <a:pt x="4" y="494"/>
                    <a:pt x="4" y="494"/>
                  </a:cubicBezTo>
                  <a:cubicBezTo>
                    <a:pt x="8" y="495"/>
                    <a:pt x="8" y="495"/>
                    <a:pt x="8" y="495"/>
                  </a:cubicBezTo>
                  <a:cubicBezTo>
                    <a:pt x="10" y="484"/>
                    <a:pt x="10" y="484"/>
                    <a:pt x="10" y="484"/>
                  </a:cubicBezTo>
                  <a:cubicBezTo>
                    <a:pt x="11" y="482"/>
                    <a:pt x="10" y="480"/>
                    <a:pt x="9" y="480"/>
                  </a:cubicBezTo>
                  <a:cubicBezTo>
                    <a:pt x="7" y="479"/>
                    <a:pt x="7" y="479"/>
                    <a:pt x="7" y="479"/>
                  </a:cubicBezTo>
                  <a:cubicBezTo>
                    <a:pt x="5" y="482"/>
                    <a:pt x="5" y="482"/>
                    <a:pt x="5" y="482"/>
                  </a:cubicBezTo>
                  <a:cubicBezTo>
                    <a:pt x="9" y="483"/>
                    <a:pt x="9" y="483"/>
                    <a:pt x="9" y="483"/>
                  </a:cubicBezTo>
                  <a:cubicBezTo>
                    <a:pt x="14" y="466"/>
                    <a:pt x="14" y="466"/>
                    <a:pt x="14" y="466"/>
                  </a:cubicBezTo>
                  <a:cubicBezTo>
                    <a:pt x="14" y="464"/>
                    <a:pt x="13" y="462"/>
                    <a:pt x="12" y="461"/>
                  </a:cubicBezTo>
                  <a:cubicBezTo>
                    <a:pt x="11" y="460"/>
                    <a:pt x="11" y="460"/>
                    <a:pt x="11" y="460"/>
                  </a:cubicBezTo>
                  <a:cubicBezTo>
                    <a:pt x="8" y="464"/>
                    <a:pt x="8" y="464"/>
                    <a:pt x="8" y="464"/>
                  </a:cubicBezTo>
                  <a:cubicBezTo>
                    <a:pt x="12" y="466"/>
                    <a:pt x="12" y="466"/>
                    <a:pt x="12" y="466"/>
                  </a:cubicBezTo>
                  <a:cubicBezTo>
                    <a:pt x="12" y="465"/>
                    <a:pt x="12" y="465"/>
                    <a:pt x="12" y="465"/>
                  </a:cubicBezTo>
                  <a:cubicBezTo>
                    <a:pt x="12" y="465"/>
                    <a:pt x="12" y="465"/>
                    <a:pt x="12" y="464"/>
                  </a:cubicBezTo>
                  <a:cubicBezTo>
                    <a:pt x="13" y="464"/>
                    <a:pt x="13" y="462"/>
                    <a:pt x="13" y="460"/>
                  </a:cubicBezTo>
                  <a:cubicBezTo>
                    <a:pt x="15" y="455"/>
                    <a:pt x="17" y="447"/>
                    <a:pt x="17" y="447"/>
                  </a:cubicBezTo>
                  <a:cubicBezTo>
                    <a:pt x="17" y="445"/>
                    <a:pt x="17" y="444"/>
                    <a:pt x="15" y="443"/>
                  </a:cubicBezTo>
                  <a:cubicBezTo>
                    <a:pt x="14" y="442"/>
                    <a:pt x="14" y="442"/>
                    <a:pt x="14" y="442"/>
                  </a:cubicBezTo>
                  <a:cubicBezTo>
                    <a:pt x="12" y="445"/>
                    <a:pt x="12" y="445"/>
                    <a:pt x="12" y="445"/>
                  </a:cubicBezTo>
                  <a:cubicBezTo>
                    <a:pt x="15" y="447"/>
                    <a:pt x="15" y="447"/>
                    <a:pt x="15" y="447"/>
                  </a:cubicBezTo>
                  <a:cubicBezTo>
                    <a:pt x="22" y="437"/>
                    <a:pt x="22" y="437"/>
                    <a:pt x="22" y="437"/>
                  </a:cubicBezTo>
                  <a:cubicBezTo>
                    <a:pt x="22" y="436"/>
                    <a:pt x="23" y="435"/>
                    <a:pt x="22" y="434"/>
                  </a:cubicBezTo>
                  <a:cubicBezTo>
                    <a:pt x="22" y="433"/>
                    <a:pt x="21" y="432"/>
                    <a:pt x="21" y="432"/>
                  </a:cubicBezTo>
                  <a:cubicBezTo>
                    <a:pt x="18" y="430"/>
                    <a:pt x="18" y="430"/>
                    <a:pt x="18" y="430"/>
                  </a:cubicBezTo>
                  <a:cubicBezTo>
                    <a:pt x="16" y="433"/>
                    <a:pt x="16" y="433"/>
                    <a:pt x="16" y="433"/>
                  </a:cubicBezTo>
                  <a:cubicBezTo>
                    <a:pt x="19" y="435"/>
                    <a:pt x="19" y="435"/>
                    <a:pt x="19" y="435"/>
                  </a:cubicBezTo>
                  <a:cubicBezTo>
                    <a:pt x="24" y="426"/>
                    <a:pt x="24" y="426"/>
                    <a:pt x="24" y="426"/>
                  </a:cubicBezTo>
                  <a:cubicBezTo>
                    <a:pt x="25" y="424"/>
                    <a:pt x="25" y="422"/>
                    <a:pt x="23" y="421"/>
                  </a:cubicBezTo>
                  <a:cubicBezTo>
                    <a:pt x="21" y="420"/>
                    <a:pt x="21" y="420"/>
                    <a:pt x="21" y="420"/>
                  </a:cubicBezTo>
                  <a:cubicBezTo>
                    <a:pt x="19" y="423"/>
                    <a:pt x="19" y="423"/>
                    <a:pt x="19" y="423"/>
                  </a:cubicBezTo>
                  <a:cubicBezTo>
                    <a:pt x="23" y="426"/>
                    <a:pt x="23" y="426"/>
                    <a:pt x="23" y="426"/>
                  </a:cubicBezTo>
                  <a:cubicBezTo>
                    <a:pt x="29" y="416"/>
                    <a:pt x="29" y="416"/>
                    <a:pt x="29" y="416"/>
                  </a:cubicBezTo>
                  <a:cubicBezTo>
                    <a:pt x="30" y="415"/>
                    <a:pt x="30" y="414"/>
                    <a:pt x="30" y="413"/>
                  </a:cubicBezTo>
                  <a:cubicBezTo>
                    <a:pt x="30" y="412"/>
                    <a:pt x="29" y="411"/>
                    <a:pt x="28" y="410"/>
                  </a:cubicBezTo>
                  <a:cubicBezTo>
                    <a:pt x="26" y="409"/>
                    <a:pt x="26" y="409"/>
                    <a:pt x="26" y="409"/>
                  </a:cubicBezTo>
                  <a:cubicBezTo>
                    <a:pt x="24" y="413"/>
                    <a:pt x="24" y="413"/>
                    <a:pt x="24" y="413"/>
                  </a:cubicBezTo>
                  <a:cubicBezTo>
                    <a:pt x="27" y="416"/>
                    <a:pt x="27" y="416"/>
                    <a:pt x="27" y="416"/>
                  </a:cubicBezTo>
                  <a:cubicBezTo>
                    <a:pt x="39" y="406"/>
                    <a:pt x="39" y="406"/>
                    <a:pt x="39" y="406"/>
                  </a:cubicBezTo>
                  <a:cubicBezTo>
                    <a:pt x="40" y="405"/>
                    <a:pt x="40" y="404"/>
                    <a:pt x="40" y="403"/>
                  </a:cubicBezTo>
                  <a:cubicBezTo>
                    <a:pt x="40" y="401"/>
                    <a:pt x="40" y="400"/>
                    <a:pt x="38" y="399"/>
                  </a:cubicBezTo>
                  <a:cubicBezTo>
                    <a:pt x="37" y="398"/>
                    <a:pt x="37" y="398"/>
                    <a:pt x="37" y="398"/>
                  </a:cubicBezTo>
                  <a:cubicBezTo>
                    <a:pt x="35" y="402"/>
                    <a:pt x="35" y="402"/>
                    <a:pt x="35" y="402"/>
                  </a:cubicBezTo>
                  <a:cubicBezTo>
                    <a:pt x="37" y="405"/>
                    <a:pt x="37" y="405"/>
                    <a:pt x="37" y="405"/>
                  </a:cubicBezTo>
                  <a:cubicBezTo>
                    <a:pt x="46" y="397"/>
                    <a:pt x="46" y="397"/>
                    <a:pt x="46" y="397"/>
                  </a:cubicBezTo>
                  <a:cubicBezTo>
                    <a:pt x="47" y="396"/>
                    <a:pt x="47" y="395"/>
                    <a:pt x="47" y="394"/>
                  </a:cubicBezTo>
                  <a:cubicBezTo>
                    <a:pt x="47" y="393"/>
                    <a:pt x="47" y="391"/>
                    <a:pt x="46" y="391"/>
                  </a:cubicBezTo>
                  <a:cubicBezTo>
                    <a:pt x="43" y="389"/>
                    <a:pt x="43" y="389"/>
                    <a:pt x="43" y="389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5" y="395"/>
                    <a:pt x="45" y="395"/>
                    <a:pt x="45" y="395"/>
                  </a:cubicBezTo>
                  <a:cubicBezTo>
                    <a:pt x="42" y="393"/>
                    <a:pt x="42" y="393"/>
                    <a:pt x="42" y="393"/>
                  </a:cubicBezTo>
                  <a:cubicBezTo>
                    <a:pt x="44" y="395"/>
                    <a:pt x="44" y="395"/>
                    <a:pt x="44" y="395"/>
                  </a:cubicBezTo>
                  <a:cubicBezTo>
                    <a:pt x="45" y="395"/>
                    <a:pt x="45" y="395"/>
                    <a:pt x="45" y="395"/>
                  </a:cubicBezTo>
                  <a:cubicBezTo>
                    <a:pt x="42" y="393"/>
                    <a:pt x="42" y="393"/>
                    <a:pt x="42" y="393"/>
                  </a:cubicBezTo>
                  <a:cubicBezTo>
                    <a:pt x="44" y="395"/>
                    <a:pt x="44" y="395"/>
                    <a:pt x="44" y="395"/>
                  </a:cubicBezTo>
                  <a:cubicBezTo>
                    <a:pt x="44" y="395"/>
                    <a:pt x="45" y="395"/>
                    <a:pt x="45" y="394"/>
                  </a:cubicBezTo>
                  <a:cubicBezTo>
                    <a:pt x="46" y="393"/>
                    <a:pt x="49" y="390"/>
                    <a:pt x="51" y="387"/>
                  </a:cubicBezTo>
                  <a:cubicBezTo>
                    <a:pt x="52" y="386"/>
                    <a:pt x="53" y="385"/>
                    <a:pt x="54" y="384"/>
                  </a:cubicBezTo>
                  <a:cubicBezTo>
                    <a:pt x="54" y="383"/>
                    <a:pt x="55" y="383"/>
                    <a:pt x="55" y="383"/>
                  </a:cubicBezTo>
                  <a:cubicBezTo>
                    <a:pt x="55" y="382"/>
                    <a:pt x="55" y="382"/>
                    <a:pt x="55" y="382"/>
                  </a:cubicBezTo>
                  <a:cubicBezTo>
                    <a:pt x="55" y="382"/>
                    <a:pt x="55" y="382"/>
                    <a:pt x="55" y="382"/>
                  </a:cubicBezTo>
                  <a:cubicBezTo>
                    <a:pt x="55" y="382"/>
                    <a:pt x="55" y="382"/>
                    <a:pt x="55" y="382"/>
                  </a:cubicBezTo>
                  <a:cubicBezTo>
                    <a:pt x="55" y="382"/>
                    <a:pt x="55" y="382"/>
                    <a:pt x="55" y="382"/>
                  </a:cubicBezTo>
                  <a:cubicBezTo>
                    <a:pt x="55" y="382"/>
                    <a:pt x="55" y="382"/>
                    <a:pt x="55" y="382"/>
                  </a:cubicBezTo>
                  <a:cubicBezTo>
                    <a:pt x="55" y="382"/>
                    <a:pt x="55" y="382"/>
                    <a:pt x="55" y="382"/>
                  </a:cubicBezTo>
                  <a:cubicBezTo>
                    <a:pt x="55" y="382"/>
                    <a:pt x="55" y="382"/>
                    <a:pt x="55" y="382"/>
                  </a:cubicBezTo>
                  <a:cubicBezTo>
                    <a:pt x="55" y="382"/>
                    <a:pt x="55" y="382"/>
                    <a:pt x="55" y="382"/>
                  </a:cubicBezTo>
                  <a:cubicBezTo>
                    <a:pt x="56" y="381"/>
                    <a:pt x="56" y="380"/>
                    <a:pt x="56" y="379"/>
                  </a:cubicBezTo>
                  <a:cubicBezTo>
                    <a:pt x="56" y="378"/>
                    <a:pt x="55" y="377"/>
                    <a:pt x="54" y="376"/>
                  </a:cubicBezTo>
                  <a:cubicBezTo>
                    <a:pt x="53" y="375"/>
                    <a:pt x="53" y="375"/>
                    <a:pt x="53" y="375"/>
                  </a:cubicBezTo>
                  <a:cubicBezTo>
                    <a:pt x="51" y="379"/>
                    <a:pt x="51" y="379"/>
                    <a:pt x="51" y="379"/>
                  </a:cubicBezTo>
                  <a:cubicBezTo>
                    <a:pt x="53" y="382"/>
                    <a:pt x="53" y="382"/>
                    <a:pt x="53" y="382"/>
                  </a:cubicBezTo>
                  <a:cubicBezTo>
                    <a:pt x="68" y="373"/>
                    <a:pt x="68" y="373"/>
                    <a:pt x="68" y="373"/>
                  </a:cubicBezTo>
                  <a:cubicBezTo>
                    <a:pt x="69" y="372"/>
                    <a:pt x="70" y="371"/>
                    <a:pt x="70" y="369"/>
                  </a:cubicBezTo>
                  <a:cubicBezTo>
                    <a:pt x="70" y="368"/>
                    <a:pt x="69" y="367"/>
                    <a:pt x="68" y="366"/>
                  </a:cubicBezTo>
                  <a:cubicBezTo>
                    <a:pt x="66" y="365"/>
                    <a:pt x="66" y="365"/>
                    <a:pt x="66" y="365"/>
                  </a:cubicBezTo>
                  <a:cubicBezTo>
                    <a:pt x="64" y="368"/>
                    <a:pt x="64" y="368"/>
                    <a:pt x="64" y="368"/>
                  </a:cubicBezTo>
                  <a:cubicBezTo>
                    <a:pt x="65" y="372"/>
                    <a:pt x="65" y="372"/>
                    <a:pt x="65" y="372"/>
                  </a:cubicBezTo>
                  <a:cubicBezTo>
                    <a:pt x="79" y="366"/>
                    <a:pt x="79" y="366"/>
                    <a:pt x="79" y="366"/>
                  </a:cubicBezTo>
                  <a:cubicBezTo>
                    <a:pt x="80" y="366"/>
                    <a:pt x="81" y="364"/>
                    <a:pt x="81" y="363"/>
                  </a:cubicBezTo>
                  <a:cubicBezTo>
                    <a:pt x="81" y="361"/>
                    <a:pt x="81" y="360"/>
                    <a:pt x="80" y="359"/>
                  </a:cubicBezTo>
                  <a:cubicBezTo>
                    <a:pt x="75" y="356"/>
                    <a:pt x="75" y="356"/>
                    <a:pt x="75" y="356"/>
                  </a:cubicBezTo>
                  <a:cubicBezTo>
                    <a:pt x="73" y="360"/>
                    <a:pt x="73" y="360"/>
                    <a:pt x="73" y="360"/>
                  </a:cubicBezTo>
                  <a:cubicBezTo>
                    <a:pt x="74" y="364"/>
                    <a:pt x="74" y="364"/>
                    <a:pt x="74" y="364"/>
                  </a:cubicBezTo>
                  <a:cubicBezTo>
                    <a:pt x="94" y="359"/>
                    <a:pt x="94" y="359"/>
                    <a:pt x="94" y="359"/>
                  </a:cubicBezTo>
                  <a:cubicBezTo>
                    <a:pt x="96" y="359"/>
                    <a:pt x="97" y="358"/>
                    <a:pt x="98" y="356"/>
                  </a:cubicBezTo>
                  <a:cubicBezTo>
                    <a:pt x="98" y="355"/>
                    <a:pt x="97" y="353"/>
                    <a:pt x="96" y="352"/>
                  </a:cubicBezTo>
                  <a:cubicBezTo>
                    <a:pt x="93" y="350"/>
                    <a:pt x="93" y="350"/>
                    <a:pt x="93" y="350"/>
                  </a:cubicBezTo>
                  <a:cubicBezTo>
                    <a:pt x="91" y="354"/>
                    <a:pt x="91" y="354"/>
                    <a:pt x="91" y="354"/>
                  </a:cubicBezTo>
                  <a:cubicBezTo>
                    <a:pt x="91" y="358"/>
                    <a:pt x="91" y="358"/>
                    <a:pt x="91" y="358"/>
                  </a:cubicBezTo>
                  <a:cubicBezTo>
                    <a:pt x="91" y="358"/>
                    <a:pt x="96" y="357"/>
                    <a:pt x="102" y="357"/>
                  </a:cubicBezTo>
                  <a:cubicBezTo>
                    <a:pt x="104" y="357"/>
                    <a:pt x="107" y="357"/>
                    <a:pt x="109" y="356"/>
                  </a:cubicBezTo>
                  <a:cubicBezTo>
                    <a:pt x="110" y="356"/>
                    <a:pt x="111" y="356"/>
                    <a:pt x="112" y="356"/>
                  </a:cubicBezTo>
                  <a:cubicBezTo>
                    <a:pt x="112" y="356"/>
                    <a:pt x="112" y="356"/>
                    <a:pt x="113" y="356"/>
                  </a:cubicBezTo>
                  <a:cubicBezTo>
                    <a:pt x="113" y="356"/>
                    <a:pt x="113" y="356"/>
                    <a:pt x="113" y="356"/>
                  </a:cubicBezTo>
                  <a:cubicBezTo>
                    <a:pt x="114" y="355"/>
                    <a:pt x="114" y="355"/>
                    <a:pt x="114" y="355"/>
                  </a:cubicBezTo>
                  <a:cubicBezTo>
                    <a:pt x="114" y="355"/>
                    <a:pt x="115" y="355"/>
                    <a:pt x="115" y="354"/>
                  </a:cubicBezTo>
                  <a:cubicBezTo>
                    <a:pt x="116" y="353"/>
                    <a:pt x="116" y="352"/>
                    <a:pt x="116" y="351"/>
                  </a:cubicBezTo>
                  <a:cubicBezTo>
                    <a:pt x="116" y="350"/>
                    <a:pt x="115" y="349"/>
                    <a:pt x="114" y="348"/>
                  </a:cubicBezTo>
                  <a:cubicBezTo>
                    <a:pt x="111" y="346"/>
                    <a:pt x="111" y="346"/>
                    <a:pt x="111" y="346"/>
                  </a:cubicBezTo>
                  <a:cubicBezTo>
                    <a:pt x="109" y="350"/>
                    <a:pt x="109" y="350"/>
                    <a:pt x="109" y="350"/>
                  </a:cubicBezTo>
                  <a:cubicBezTo>
                    <a:pt x="109" y="354"/>
                    <a:pt x="109" y="354"/>
                    <a:pt x="109" y="354"/>
                  </a:cubicBezTo>
                  <a:cubicBezTo>
                    <a:pt x="136" y="352"/>
                    <a:pt x="136" y="352"/>
                    <a:pt x="136" y="352"/>
                  </a:cubicBezTo>
                  <a:cubicBezTo>
                    <a:pt x="138" y="352"/>
                    <a:pt x="140" y="351"/>
                    <a:pt x="140" y="349"/>
                  </a:cubicBezTo>
                  <a:cubicBezTo>
                    <a:pt x="140" y="348"/>
                    <a:pt x="140" y="346"/>
                    <a:pt x="138" y="345"/>
                  </a:cubicBezTo>
                  <a:cubicBezTo>
                    <a:pt x="138" y="345"/>
                    <a:pt x="138" y="345"/>
                    <a:pt x="138" y="345"/>
                  </a:cubicBezTo>
                  <a:cubicBezTo>
                    <a:pt x="135" y="348"/>
                    <a:pt x="135" y="348"/>
                    <a:pt x="135" y="348"/>
                  </a:cubicBezTo>
                  <a:cubicBezTo>
                    <a:pt x="135" y="352"/>
                    <a:pt x="135" y="352"/>
                    <a:pt x="135" y="352"/>
                  </a:cubicBezTo>
                  <a:cubicBezTo>
                    <a:pt x="135" y="348"/>
                    <a:pt x="135" y="348"/>
                    <a:pt x="135" y="348"/>
                  </a:cubicBezTo>
                  <a:cubicBezTo>
                    <a:pt x="135" y="352"/>
                    <a:pt x="135" y="352"/>
                    <a:pt x="135" y="352"/>
                  </a:cubicBezTo>
                  <a:cubicBezTo>
                    <a:pt x="135" y="352"/>
                    <a:pt x="135" y="352"/>
                    <a:pt x="135" y="352"/>
                  </a:cubicBezTo>
                  <a:cubicBezTo>
                    <a:pt x="135" y="348"/>
                    <a:pt x="135" y="348"/>
                    <a:pt x="135" y="348"/>
                  </a:cubicBezTo>
                  <a:cubicBezTo>
                    <a:pt x="135" y="352"/>
                    <a:pt x="135" y="352"/>
                    <a:pt x="135" y="352"/>
                  </a:cubicBezTo>
                  <a:cubicBezTo>
                    <a:pt x="135" y="349"/>
                    <a:pt x="135" y="349"/>
                    <a:pt x="135" y="349"/>
                  </a:cubicBezTo>
                  <a:cubicBezTo>
                    <a:pt x="134" y="352"/>
                    <a:pt x="134" y="352"/>
                    <a:pt x="134" y="352"/>
                  </a:cubicBezTo>
                  <a:cubicBezTo>
                    <a:pt x="134" y="352"/>
                    <a:pt x="134" y="352"/>
                    <a:pt x="135" y="352"/>
                  </a:cubicBezTo>
                  <a:cubicBezTo>
                    <a:pt x="135" y="349"/>
                    <a:pt x="135" y="349"/>
                    <a:pt x="135" y="349"/>
                  </a:cubicBezTo>
                  <a:cubicBezTo>
                    <a:pt x="134" y="352"/>
                    <a:pt x="134" y="352"/>
                    <a:pt x="134" y="352"/>
                  </a:cubicBezTo>
                  <a:cubicBezTo>
                    <a:pt x="134" y="352"/>
                    <a:pt x="135" y="352"/>
                    <a:pt x="136" y="353"/>
                  </a:cubicBezTo>
                  <a:cubicBezTo>
                    <a:pt x="142" y="355"/>
                    <a:pt x="165" y="365"/>
                    <a:pt x="186" y="374"/>
                  </a:cubicBezTo>
                  <a:cubicBezTo>
                    <a:pt x="196" y="379"/>
                    <a:pt x="207" y="383"/>
                    <a:pt x="215" y="387"/>
                  </a:cubicBezTo>
                  <a:cubicBezTo>
                    <a:pt x="219" y="388"/>
                    <a:pt x="222" y="390"/>
                    <a:pt x="225" y="391"/>
                  </a:cubicBezTo>
                  <a:cubicBezTo>
                    <a:pt x="226" y="391"/>
                    <a:pt x="227" y="391"/>
                    <a:pt x="228" y="392"/>
                  </a:cubicBezTo>
                  <a:cubicBezTo>
                    <a:pt x="228" y="392"/>
                    <a:pt x="229" y="392"/>
                    <a:pt x="229" y="392"/>
                  </a:cubicBezTo>
                  <a:cubicBezTo>
                    <a:pt x="230" y="392"/>
                    <a:pt x="230" y="392"/>
                    <a:pt x="231" y="392"/>
                  </a:cubicBezTo>
                  <a:cubicBezTo>
                    <a:pt x="231" y="392"/>
                    <a:pt x="231" y="392"/>
                    <a:pt x="232" y="392"/>
                  </a:cubicBezTo>
                  <a:cubicBezTo>
                    <a:pt x="232" y="392"/>
                    <a:pt x="233" y="392"/>
                    <a:pt x="233" y="392"/>
                  </a:cubicBezTo>
                  <a:cubicBezTo>
                    <a:pt x="233" y="391"/>
                    <a:pt x="234" y="391"/>
                    <a:pt x="234" y="390"/>
                  </a:cubicBezTo>
                  <a:cubicBezTo>
                    <a:pt x="235" y="389"/>
                    <a:pt x="235" y="388"/>
                    <a:pt x="235" y="387"/>
                  </a:cubicBezTo>
                  <a:cubicBezTo>
                    <a:pt x="235" y="386"/>
                    <a:pt x="234" y="385"/>
                    <a:pt x="233" y="385"/>
                  </a:cubicBezTo>
                  <a:cubicBezTo>
                    <a:pt x="230" y="383"/>
                    <a:pt x="230" y="383"/>
                    <a:pt x="230" y="383"/>
                  </a:cubicBezTo>
                  <a:cubicBezTo>
                    <a:pt x="228" y="387"/>
                    <a:pt x="228" y="387"/>
                    <a:pt x="228" y="387"/>
                  </a:cubicBezTo>
                  <a:cubicBezTo>
                    <a:pt x="229" y="391"/>
                    <a:pt x="229" y="391"/>
                    <a:pt x="229" y="391"/>
                  </a:cubicBezTo>
                  <a:cubicBezTo>
                    <a:pt x="248" y="386"/>
                    <a:pt x="248" y="386"/>
                    <a:pt x="248" y="386"/>
                  </a:cubicBezTo>
                  <a:cubicBezTo>
                    <a:pt x="249" y="386"/>
                    <a:pt x="250" y="384"/>
                    <a:pt x="251" y="383"/>
                  </a:cubicBezTo>
                  <a:cubicBezTo>
                    <a:pt x="251" y="381"/>
                    <a:pt x="250" y="380"/>
                    <a:pt x="249" y="379"/>
                  </a:cubicBezTo>
                  <a:cubicBezTo>
                    <a:pt x="248" y="378"/>
                    <a:pt x="248" y="378"/>
                    <a:pt x="248" y="378"/>
                  </a:cubicBezTo>
                  <a:cubicBezTo>
                    <a:pt x="246" y="381"/>
                    <a:pt x="246" y="381"/>
                    <a:pt x="246" y="381"/>
                  </a:cubicBezTo>
                  <a:cubicBezTo>
                    <a:pt x="248" y="384"/>
                    <a:pt x="248" y="384"/>
                    <a:pt x="248" y="384"/>
                  </a:cubicBezTo>
                  <a:cubicBezTo>
                    <a:pt x="259" y="373"/>
                    <a:pt x="259" y="373"/>
                    <a:pt x="259" y="373"/>
                  </a:cubicBezTo>
                  <a:cubicBezTo>
                    <a:pt x="260" y="372"/>
                    <a:pt x="261" y="371"/>
                    <a:pt x="260" y="370"/>
                  </a:cubicBezTo>
                  <a:cubicBezTo>
                    <a:pt x="260" y="369"/>
                    <a:pt x="260" y="367"/>
                    <a:pt x="259" y="367"/>
                  </a:cubicBezTo>
                  <a:cubicBezTo>
                    <a:pt x="258" y="367"/>
                    <a:pt x="258" y="367"/>
                    <a:pt x="258" y="367"/>
                  </a:cubicBezTo>
                  <a:cubicBezTo>
                    <a:pt x="256" y="370"/>
                    <a:pt x="256" y="370"/>
                    <a:pt x="256" y="370"/>
                  </a:cubicBezTo>
                  <a:cubicBezTo>
                    <a:pt x="260" y="370"/>
                    <a:pt x="260" y="370"/>
                    <a:pt x="260" y="370"/>
                  </a:cubicBezTo>
                  <a:cubicBezTo>
                    <a:pt x="261" y="357"/>
                    <a:pt x="261" y="357"/>
                    <a:pt x="261" y="357"/>
                  </a:cubicBezTo>
                  <a:cubicBezTo>
                    <a:pt x="262" y="356"/>
                    <a:pt x="261" y="354"/>
                    <a:pt x="260" y="353"/>
                  </a:cubicBezTo>
                  <a:cubicBezTo>
                    <a:pt x="258" y="352"/>
                    <a:pt x="258" y="352"/>
                    <a:pt x="258" y="352"/>
                  </a:cubicBezTo>
                  <a:cubicBezTo>
                    <a:pt x="255" y="355"/>
                    <a:pt x="255" y="355"/>
                    <a:pt x="255" y="355"/>
                  </a:cubicBezTo>
                  <a:cubicBezTo>
                    <a:pt x="259" y="357"/>
                    <a:pt x="259" y="357"/>
                    <a:pt x="259" y="357"/>
                  </a:cubicBezTo>
                  <a:cubicBezTo>
                    <a:pt x="259" y="357"/>
                    <a:pt x="259" y="357"/>
                    <a:pt x="259" y="357"/>
                  </a:cubicBezTo>
                  <a:cubicBezTo>
                    <a:pt x="259" y="356"/>
                    <a:pt x="259" y="356"/>
                    <a:pt x="259" y="356"/>
                  </a:cubicBezTo>
                  <a:cubicBezTo>
                    <a:pt x="260" y="355"/>
                    <a:pt x="260" y="354"/>
                    <a:pt x="260" y="352"/>
                  </a:cubicBezTo>
                  <a:cubicBezTo>
                    <a:pt x="261" y="347"/>
                    <a:pt x="263" y="339"/>
                    <a:pt x="263" y="339"/>
                  </a:cubicBezTo>
                  <a:cubicBezTo>
                    <a:pt x="263" y="337"/>
                    <a:pt x="263" y="335"/>
                    <a:pt x="261" y="334"/>
                  </a:cubicBezTo>
                  <a:cubicBezTo>
                    <a:pt x="259" y="333"/>
                    <a:pt x="259" y="333"/>
                    <a:pt x="259" y="333"/>
                  </a:cubicBezTo>
                  <a:cubicBezTo>
                    <a:pt x="257" y="337"/>
                    <a:pt x="257" y="337"/>
                    <a:pt x="257" y="337"/>
                  </a:cubicBezTo>
                  <a:cubicBezTo>
                    <a:pt x="261" y="337"/>
                    <a:pt x="261" y="337"/>
                    <a:pt x="261" y="337"/>
                  </a:cubicBezTo>
                  <a:cubicBezTo>
                    <a:pt x="264" y="319"/>
                    <a:pt x="264" y="319"/>
                    <a:pt x="264" y="319"/>
                  </a:cubicBezTo>
                  <a:cubicBezTo>
                    <a:pt x="264" y="317"/>
                    <a:pt x="263" y="316"/>
                    <a:pt x="262" y="315"/>
                  </a:cubicBezTo>
                  <a:cubicBezTo>
                    <a:pt x="260" y="313"/>
                    <a:pt x="260" y="313"/>
                    <a:pt x="260" y="313"/>
                  </a:cubicBezTo>
                  <a:cubicBezTo>
                    <a:pt x="263" y="305"/>
                    <a:pt x="263" y="305"/>
                    <a:pt x="263" y="305"/>
                  </a:cubicBezTo>
                  <a:cubicBezTo>
                    <a:pt x="264" y="303"/>
                    <a:pt x="263" y="301"/>
                    <a:pt x="261" y="300"/>
                  </a:cubicBezTo>
                  <a:cubicBezTo>
                    <a:pt x="261" y="300"/>
                    <a:pt x="261" y="300"/>
                    <a:pt x="261" y="300"/>
                  </a:cubicBezTo>
                  <a:cubicBezTo>
                    <a:pt x="259" y="282"/>
                    <a:pt x="259" y="282"/>
                    <a:pt x="259" y="282"/>
                  </a:cubicBezTo>
                  <a:cubicBezTo>
                    <a:pt x="259" y="281"/>
                    <a:pt x="258" y="280"/>
                    <a:pt x="257" y="279"/>
                  </a:cubicBezTo>
                  <a:cubicBezTo>
                    <a:pt x="257" y="279"/>
                    <a:pt x="257" y="279"/>
                    <a:pt x="257" y="279"/>
                  </a:cubicBezTo>
                  <a:cubicBezTo>
                    <a:pt x="255" y="282"/>
                    <a:pt x="255" y="282"/>
                    <a:pt x="255" y="282"/>
                  </a:cubicBezTo>
                  <a:cubicBezTo>
                    <a:pt x="258" y="284"/>
                    <a:pt x="258" y="284"/>
                    <a:pt x="258" y="284"/>
                  </a:cubicBezTo>
                  <a:cubicBezTo>
                    <a:pt x="259" y="283"/>
                    <a:pt x="259" y="283"/>
                    <a:pt x="259" y="283"/>
                  </a:cubicBezTo>
                  <a:cubicBezTo>
                    <a:pt x="259" y="282"/>
                    <a:pt x="259" y="282"/>
                    <a:pt x="259" y="282"/>
                  </a:cubicBezTo>
                  <a:cubicBezTo>
                    <a:pt x="259" y="281"/>
                    <a:pt x="259" y="281"/>
                    <a:pt x="259" y="280"/>
                  </a:cubicBezTo>
                  <a:cubicBezTo>
                    <a:pt x="259" y="275"/>
                    <a:pt x="257" y="263"/>
                    <a:pt x="257" y="263"/>
                  </a:cubicBezTo>
                  <a:cubicBezTo>
                    <a:pt x="257" y="262"/>
                    <a:pt x="256" y="261"/>
                    <a:pt x="255" y="260"/>
                  </a:cubicBezTo>
                  <a:cubicBezTo>
                    <a:pt x="253" y="259"/>
                    <a:pt x="253" y="259"/>
                    <a:pt x="253" y="259"/>
                  </a:cubicBezTo>
                  <a:cubicBezTo>
                    <a:pt x="255" y="244"/>
                    <a:pt x="255" y="244"/>
                    <a:pt x="255" y="244"/>
                  </a:cubicBezTo>
                  <a:cubicBezTo>
                    <a:pt x="255" y="243"/>
                    <a:pt x="254" y="241"/>
                    <a:pt x="253" y="240"/>
                  </a:cubicBezTo>
                  <a:cubicBezTo>
                    <a:pt x="247" y="237"/>
                    <a:pt x="247" y="237"/>
                    <a:pt x="247" y="237"/>
                  </a:cubicBezTo>
                  <a:cubicBezTo>
                    <a:pt x="249" y="220"/>
                    <a:pt x="249" y="220"/>
                    <a:pt x="249" y="220"/>
                  </a:cubicBezTo>
                  <a:cubicBezTo>
                    <a:pt x="250" y="219"/>
                    <a:pt x="249" y="217"/>
                    <a:pt x="248" y="216"/>
                  </a:cubicBezTo>
                  <a:cubicBezTo>
                    <a:pt x="247" y="216"/>
                    <a:pt x="247" y="216"/>
                    <a:pt x="247" y="216"/>
                  </a:cubicBezTo>
                  <a:cubicBezTo>
                    <a:pt x="245" y="200"/>
                    <a:pt x="245" y="200"/>
                    <a:pt x="245" y="200"/>
                  </a:cubicBezTo>
                  <a:cubicBezTo>
                    <a:pt x="245" y="199"/>
                    <a:pt x="244" y="198"/>
                    <a:pt x="243" y="197"/>
                  </a:cubicBezTo>
                  <a:cubicBezTo>
                    <a:pt x="239" y="194"/>
                    <a:pt x="239" y="194"/>
                    <a:pt x="239" y="194"/>
                  </a:cubicBezTo>
                  <a:cubicBezTo>
                    <a:pt x="237" y="198"/>
                    <a:pt x="237" y="198"/>
                    <a:pt x="237" y="198"/>
                  </a:cubicBezTo>
                  <a:cubicBezTo>
                    <a:pt x="241" y="200"/>
                    <a:pt x="241" y="200"/>
                    <a:pt x="241" y="200"/>
                  </a:cubicBezTo>
                  <a:cubicBezTo>
                    <a:pt x="241" y="199"/>
                    <a:pt x="241" y="198"/>
                    <a:pt x="241" y="198"/>
                  </a:cubicBezTo>
                  <a:cubicBezTo>
                    <a:pt x="241" y="198"/>
                    <a:pt x="241" y="198"/>
                    <a:pt x="241" y="198"/>
                  </a:cubicBezTo>
                  <a:cubicBezTo>
                    <a:pt x="241" y="197"/>
                    <a:pt x="241" y="197"/>
                    <a:pt x="241" y="197"/>
                  </a:cubicBezTo>
                  <a:cubicBezTo>
                    <a:pt x="241" y="196"/>
                    <a:pt x="241" y="195"/>
                    <a:pt x="240" y="193"/>
                  </a:cubicBezTo>
                  <a:cubicBezTo>
                    <a:pt x="240" y="190"/>
                    <a:pt x="239" y="187"/>
                    <a:pt x="239" y="184"/>
                  </a:cubicBezTo>
                  <a:cubicBezTo>
                    <a:pt x="238" y="183"/>
                    <a:pt x="238" y="182"/>
                    <a:pt x="238" y="181"/>
                  </a:cubicBezTo>
                  <a:cubicBezTo>
                    <a:pt x="238" y="180"/>
                    <a:pt x="238" y="180"/>
                    <a:pt x="238" y="180"/>
                  </a:cubicBezTo>
                  <a:cubicBezTo>
                    <a:pt x="238" y="179"/>
                    <a:pt x="238" y="179"/>
                    <a:pt x="238" y="179"/>
                  </a:cubicBezTo>
                  <a:cubicBezTo>
                    <a:pt x="238" y="179"/>
                    <a:pt x="238" y="179"/>
                    <a:pt x="238" y="179"/>
                  </a:cubicBezTo>
                  <a:cubicBezTo>
                    <a:pt x="236" y="179"/>
                    <a:pt x="236" y="179"/>
                    <a:pt x="236" y="179"/>
                  </a:cubicBezTo>
                  <a:cubicBezTo>
                    <a:pt x="238" y="179"/>
                    <a:pt x="238" y="179"/>
                    <a:pt x="238" y="179"/>
                  </a:cubicBezTo>
                  <a:cubicBezTo>
                    <a:pt x="238" y="179"/>
                    <a:pt x="238" y="179"/>
                    <a:pt x="238" y="179"/>
                  </a:cubicBezTo>
                  <a:cubicBezTo>
                    <a:pt x="236" y="179"/>
                    <a:pt x="236" y="179"/>
                    <a:pt x="236" y="179"/>
                  </a:cubicBezTo>
                  <a:cubicBezTo>
                    <a:pt x="238" y="179"/>
                    <a:pt x="238" y="179"/>
                    <a:pt x="238" y="179"/>
                  </a:cubicBezTo>
                  <a:cubicBezTo>
                    <a:pt x="234" y="179"/>
                    <a:pt x="234" y="179"/>
                    <a:pt x="234" y="179"/>
                  </a:cubicBezTo>
                  <a:cubicBezTo>
                    <a:pt x="238" y="180"/>
                    <a:pt x="238" y="180"/>
                    <a:pt x="238" y="180"/>
                  </a:cubicBezTo>
                  <a:cubicBezTo>
                    <a:pt x="238" y="179"/>
                    <a:pt x="238" y="179"/>
                    <a:pt x="238" y="179"/>
                  </a:cubicBezTo>
                  <a:cubicBezTo>
                    <a:pt x="234" y="179"/>
                    <a:pt x="234" y="179"/>
                    <a:pt x="234" y="179"/>
                  </a:cubicBezTo>
                  <a:cubicBezTo>
                    <a:pt x="238" y="180"/>
                    <a:pt x="238" y="180"/>
                    <a:pt x="238" y="180"/>
                  </a:cubicBezTo>
                  <a:cubicBezTo>
                    <a:pt x="234" y="179"/>
                    <a:pt x="234" y="179"/>
                    <a:pt x="234" y="179"/>
                  </a:cubicBezTo>
                  <a:cubicBezTo>
                    <a:pt x="237" y="182"/>
                    <a:pt x="237" y="182"/>
                    <a:pt x="237" y="182"/>
                  </a:cubicBezTo>
                  <a:cubicBezTo>
                    <a:pt x="238" y="181"/>
                    <a:pt x="238" y="180"/>
                    <a:pt x="238" y="180"/>
                  </a:cubicBezTo>
                  <a:cubicBezTo>
                    <a:pt x="234" y="179"/>
                    <a:pt x="234" y="179"/>
                    <a:pt x="234" y="179"/>
                  </a:cubicBezTo>
                  <a:cubicBezTo>
                    <a:pt x="237" y="182"/>
                    <a:pt x="237" y="182"/>
                    <a:pt x="237" y="182"/>
                  </a:cubicBezTo>
                  <a:cubicBezTo>
                    <a:pt x="238" y="181"/>
                    <a:pt x="238" y="180"/>
                    <a:pt x="238" y="179"/>
                  </a:cubicBezTo>
                  <a:cubicBezTo>
                    <a:pt x="237" y="177"/>
                    <a:pt x="237" y="177"/>
                    <a:pt x="236" y="176"/>
                  </a:cubicBezTo>
                  <a:cubicBezTo>
                    <a:pt x="236" y="176"/>
                    <a:pt x="236" y="176"/>
                    <a:pt x="236" y="176"/>
                  </a:cubicBezTo>
                  <a:cubicBezTo>
                    <a:pt x="234" y="179"/>
                    <a:pt x="234" y="179"/>
                    <a:pt x="234" y="179"/>
                  </a:cubicBezTo>
                  <a:cubicBezTo>
                    <a:pt x="238" y="179"/>
                    <a:pt x="238" y="179"/>
                    <a:pt x="238" y="179"/>
                  </a:cubicBezTo>
                  <a:cubicBezTo>
                    <a:pt x="234" y="158"/>
                    <a:pt x="234" y="158"/>
                    <a:pt x="234" y="158"/>
                  </a:cubicBezTo>
                  <a:cubicBezTo>
                    <a:pt x="234" y="157"/>
                    <a:pt x="234" y="156"/>
                    <a:pt x="233" y="155"/>
                  </a:cubicBezTo>
                  <a:cubicBezTo>
                    <a:pt x="232" y="155"/>
                    <a:pt x="232" y="155"/>
                    <a:pt x="232" y="155"/>
                  </a:cubicBezTo>
                  <a:cubicBezTo>
                    <a:pt x="229" y="136"/>
                    <a:pt x="229" y="136"/>
                    <a:pt x="229" y="136"/>
                  </a:cubicBezTo>
                  <a:cubicBezTo>
                    <a:pt x="228" y="135"/>
                    <a:pt x="228" y="134"/>
                    <a:pt x="227" y="134"/>
                  </a:cubicBezTo>
                  <a:cubicBezTo>
                    <a:pt x="226" y="133"/>
                    <a:pt x="226" y="133"/>
                    <a:pt x="226" y="133"/>
                  </a:cubicBezTo>
                  <a:cubicBezTo>
                    <a:pt x="224" y="115"/>
                    <a:pt x="224" y="115"/>
                    <a:pt x="224" y="115"/>
                  </a:cubicBezTo>
                  <a:cubicBezTo>
                    <a:pt x="224" y="114"/>
                    <a:pt x="223" y="113"/>
                    <a:pt x="222" y="112"/>
                  </a:cubicBezTo>
                  <a:cubicBezTo>
                    <a:pt x="221" y="112"/>
                    <a:pt x="221" y="112"/>
                    <a:pt x="221" y="112"/>
                  </a:cubicBezTo>
                  <a:cubicBezTo>
                    <a:pt x="217" y="93"/>
                    <a:pt x="217" y="93"/>
                    <a:pt x="217" y="93"/>
                  </a:cubicBezTo>
                  <a:cubicBezTo>
                    <a:pt x="217" y="92"/>
                    <a:pt x="216" y="91"/>
                    <a:pt x="215" y="90"/>
                  </a:cubicBezTo>
                  <a:cubicBezTo>
                    <a:pt x="213" y="89"/>
                    <a:pt x="213" y="89"/>
                    <a:pt x="213" y="89"/>
                  </a:cubicBezTo>
                  <a:cubicBezTo>
                    <a:pt x="211" y="92"/>
                    <a:pt x="211" y="92"/>
                    <a:pt x="211" y="92"/>
                  </a:cubicBezTo>
                  <a:cubicBezTo>
                    <a:pt x="214" y="94"/>
                    <a:pt x="214" y="94"/>
                    <a:pt x="214" y="94"/>
                  </a:cubicBezTo>
                  <a:cubicBezTo>
                    <a:pt x="219" y="84"/>
                    <a:pt x="219" y="84"/>
                    <a:pt x="219" y="84"/>
                  </a:cubicBezTo>
                  <a:cubicBezTo>
                    <a:pt x="220" y="82"/>
                    <a:pt x="220" y="80"/>
                    <a:pt x="218" y="79"/>
                  </a:cubicBezTo>
                  <a:cubicBezTo>
                    <a:pt x="217" y="78"/>
                    <a:pt x="217" y="78"/>
                    <a:pt x="217" y="78"/>
                  </a:cubicBezTo>
                  <a:cubicBezTo>
                    <a:pt x="214" y="81"/>
                    <a:pt x="214" y="81"/>
                    <a:pt x="214" y="81"/>
                  </a:cubicBezTo>
                  <a:cubicBezTo>
                    <a:pt x="218" y="81"/>
                    <a:pt x="218" y="81"/>
                    <a:pt x="218" y="81"/>
                  </a:cubicBezTo>
                  <a:cubicBezTo>
                    <a:pt x="216" y="66"/>
                    <a:pt x="216" y="66"/>
                    <a:pt x="216" y="66"/>
                  </a:cubicBezTo>
                  <a:cubicBezTo>
                    <a:pt x="216" y="65"/>
                    <a:pt x="215" y="64"/>
                    <a:pt x="214" y="64"/>
                  </a:cubicBezTo>
                  <a:cubicBezTo>
                    <a:pt x="214" y="63"/>
                    <a:pt x="214" y="63"/>
                    <a:pt x="214" y="63"/>
                  </a:cubicBezTo>
                  <a:cubicBezTo>
                    <a:pt x="212" y="67"/>
                    <a:pt x="212" y="67"/>
                    <a:pt x="212" y="67"/>
                  </a:cubicBezTo>
                  <a:cubicBezTo>
                    <a:pt x="215" y="69"/>
                    <a:pt x="215" y="69"/>
                    <a:pt x="215" y="69"/>
                  </a:cubicBezTo>
                  <a:cubicBezTo>
                    <a:pt x="215" y="69"/>
                    <a:pt x="217" y="66"/>
                    <a:pt x="219" y="64"/>
                  </a:cubicBezTo>
                  <a:cubicBezTo>
                    <a:pt x="220" y="62"/>
                    <a:pt x="221" y="61"/>
                    <a:pt x="222" y="60"/>
                  </a:cubicBezTo>
                  <a:cubicBezTo>
                    <a:pt x="223" y="59"/>
                    <a:pt x="223" y="59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24" y="58"/>
                    <a:pt x="224" y="58"/>
                    <a:pt x="224" y="58"/>
                  </a:cubicBezTo>
                  <a:cubicBezTo>
                    <a:pt x="224" y="58"/>
                    <a:pt x="224" y="58"/>
                    <a:pt x="224" y="58"/>
                  </a:cubicBezTo>
                  <a:cubicBezTo>
                    <a:pt x="225" y="56"/>
                    <a:pt x="224" y="53"/>
                    <a:pt x="223" y="52"/>
                  </a:cubicBezTo>
                  <a:cubicBezTo>
                    <a:pt x="220" y="50"/>
                    <a:pt x="220" y="50"/>
                    <a:pt x="220" y="50"/>
                  </a:cubicBezTo>
                  <a:cubicBezTo>
                    <a:pt x="218" y="54"/>
                    <a:pt x="218" y="54"/>
                    <a:pt x="218" y="54"/>
                  </a:cubicBezTo>
                  <a:cubicBezTo>
                    <a:pt x="218" y="58"/>
                    <a:pt x="218" y="58"/>
                    <a:pt x="218" y="58"/>
                  </a:cubicBezTo>
                  <a:cubicBezTo>
                    <a:pt x="236" y="56"/>
                    <a:pt x="236" y="56"/>
                    <a:pt x="236" y="56"/>
                  </a:cubicBezTo>
                  <a:cubicBezTo>
                    <a:pt x="238" y="56"/>
                    <a:pt x="240" y="55"/>
                    <a:pt x="240" y="53"/>
                  </a:cubicBezTo>
                  <a:cubicBezTo>
                    <a:pt x="240" y="51"/>
                    <a:pt x="240" y="49"/>
                    <a:pt x="238" y="49"/>
                  </a:cubicBezTo>
                  <a:cubicBezTo>
                    <a:pt x="237" y="48"/>
                    <a:pt x="237" y="48"/>
                    <a:pt x="237" y="48"/>
                  </a:cubicBezTo>
                  <a:cubicBezTo>
                    <a:pt x="235" y="51"/>
                    <a:pt x="235" y="51"/>
                    <a:pt x="235" y="51"/>
                  </a:cubicBezTo>
                  <a:cubicBezTo>
                    <a:pt x="235" y="55"/>
                    <a:pt x="235" y="55"/>
                    <a:pt x="235" y="55"/>
                  </a:cubicBezTo>
                  <a:cubicBezTo>
                    <a:pt x="261" y="54"/>
                    <a:pt x="261" y="54"/>
                    <a:pt x="261" y="54"/>
                  </a:cubicBezTo>
                  <a:cubicBezTo>
                    <a:pt x="263" y="53"/>
                    <a:pt x="265" y="52"/>
                    <a:pt x="265" y="50"/>
                  </a:cubicBezTo>
                  <a:cubicBezTo>
                    <a:pt x="265" y="49"/>
                    <a:pt x="265" y="47"/>
                    <a:pt x="263" y="46"/>
                  </a:cubicBezTo>
                  <a:cubicBezTo>
                    <a:pt x="258" y="43"/>
                    <a:pt x="258" y="43"/>
                    <a:pt x="258" y="43"/>
                  </a:cubicBezTo>
                  <a:cubicBezTo>
                    <a:pt x="256" y="46"/>
                    <a:pt x="256" y="46"/>
                    <a:pt x="256" y="46"/>
                  </a:cubicBezTo>
                  <a:cubicBezTo>
                    <a:pt x="256" y="50"/>
                    <a:pt x="256" y="50"/>
                    <a:pt x="256" y="50"/>
                  </a:cubicBezTo>
                  <a:cubicBezTo>
                    <a:pt x="281" y="52"/>
                    <a:pt x="281" y="52"/>
                    <a:pt x="281" y="52"/>
                  </a:cubicBezTo>
                  <a:cubicBezTo>
                    <a:pt x="283" y="52"/>
                    <a:pt x="284" y="51"/>
                    <a:pt x="285" y="49"/>
                  </a:cubicBezTo>
                  <a:cubicBezTo>
                    <a:pt x="285" y="47"/>
                    <a:pt x="285" y="45"/>
                    <a:pt x="283" y="44"/>
                  </a:cubicBezTo>
                  <a:cubicBezTo>
                    <a:pt x="280" y="42"/>
                    <a:pt x="280" y="42"/>
                    <a:pt x="280" y="42"/>
                  </a:cubicBezTo>
                  <a:cubicBezTo>
                    <a:pt x="278" y="46"/>
                    <a:pt x="278" y="46"/>
                    <a:pt x="278" y="46"/>
                  </a:cubicBezTo>
                  <a:cubicBezTo>
                    <a:pt x="278" y="50"/>
                    <a:pt x="278" y="50"/>
                    <a:pt x="278" y="50"/>
                  </a:cubicBezTo>
                  <a:cubicBezTo>
                    <a:pt x="299" y="49"/>
                    <a:pt x="299" y="49"/>
                    <a:pt x="299" y="49"/>
                  </a:cubicBezTo>
                  <a:cubicBezTo>
                    <a:pt x="301" y="48"/>
                    <a:pt x="302" y="47"/>
                    <a:pt x="303" y="46"/>
                  </a:cubicBezTo>
                  <a:cubicBezTo>
                    <a:pt x="303" y="44"/>
                    <a:pt x="303" y="42"/>
                    <a:pt x="301" y="41"/>
                  </a:cubicBezTo>
                  <a:cubicBezTo>
                    <a:pt x="298" y="40"/>
                    <a:pt x="298" y="40"/>
                    <a:pt x="298" y="40"/>
                  </a:cubicBezTo>
                  <a:cubicBezTo>
                    <a:pt x="296" y="43"/>
                    <a:pt x="296" y="43"/>
                    <a:pt x="296" y="43"/>
                  </a:cubicBezTo>
                  <a:cubicBezTo>
                    <a:pt x="296" y="47"/>
                    <a:pt x="296" y="47"/>
                    <a:pt x="296" y="47"/>
                  </a:cubicBezTo>
                  <a:cubicBezTo>
                    <a:pt x="326" y="46"/>
                    <a:pt x="326" y="46"/>
                    <a:pt x="326" y="46"/>
                  </a:cubicBezTo>
                  <a:cubicBezTo>
                    <a:pt x="328" y="46"/>
                    <a:pt x="330" y="45"/>
                    <a:pt x="330" y="43"/>
                  </a:cubicBezTo>
                  <a:cubicBezTo>
                    <a:pt x="331" y="41"/>
                    <a:pt x="330" y="40"/>
                    <a:pt x="328" y="39"/>
                  </a:cubicBezTo>
                  <a:cubicBezTo>
                    <a:pt x="321" y="34"/>
                    <a:pt x="321" y="34"/>
                    <a:pt x="321" y="34"/>
                  </a:cubicBezTo>
                  <a:cubicBezTo>
                    <a:pt x="319" y="37"/>
                    <a:pt x="319" y="37"/>
                    <a:pt x="319" y="37"/>
                  </a:cubicBezTo>
                  <a:cubicBezTo>
                    <a:pt x="322" y="39"/>
                    <a:pt x="322" y="39"/>
                    <a:pt x="322" y="39"/>
                  </a:cubicBezTo>
                  <a:cubicBezTo>
                    <a:pt x="319" y="37"/>
                    <a:pt x="319" y="37"/>
                    <a:pt x="319" y="37"/>
                  </a:cubicBezTo>
                  <a:cubicBezTo>
                    <a:pt x="321" y="41"/>
                    <a:pt x="321" y="41"/>
                    <a:pt x="321" y="41"/>
                  </a:cubicBezTo>
                  <a:cubicBezTo>
                    <a:pt x="321" y="40"/>
                    <a:pt x="321" y="40"/>
                    <a:pt x="322" y="39"/>
                  </a:cubicBezTo>
                  <a:cubicBezTo>
                    <a:pt x="319" y="37"/>
                    <a:pt x="319" y="37"/>
                    <a:pt x="319" y="37"/>
                  </a:cubicBezTo>
                  <a:cubicBezTo>
                    <a:pt x="321" y="41"/>
                    <a:pt x="321" y="41"/>
                    <a:pt x="321" y="41"/>
                  </a:cubicBezTo>
                  <a:cubicBezTo>
                    <a:pt x="319" y="38"/>
                    <a:pt x="319" y="38"/>
                    <a:pt x="319" y="38"/>
                  </a:cubicBezTo>
                  <a:cubicBezTo>
                    <a:pt x="320" y="41"/>
                    <a:pt x="320" y="41"/>
                    <a:pt x="320" y="41"/>
                  </a:cubicBezTo>
                  <a:cubicBezTo>
                    <a:pt x="320" y="41"/>
                    <a:pt x="320" y="41"/>
                    <a:pt x="321" y="41"/>
                  </a:cubicBezTo>
                  <a:cubicBezTo>
                    <a:pt x="319" y="38"/>
                    <a:pt x="319" y="38"/>
                    <a:pt x="319" y="38"/>
                  </a:cubicBezTo>
                  <a:cubicBezTo>
                    <a:pt x="320" y="41"/>
                    <a:pt x="320" y="41"/>
                    <a:pt x="320" y="41"/>
                  </a:cubicBezTo>
                  <a:cubicBezTo>
                    <a:pt x="319" y="39"/>
                    <a:pt x="319" y="39"/>
                    <a:pt x="319" y="39"/>
                  </a:cubicBezTo>
                  <a:cubicBezTo>
                    <a:pt x="319" y="41"/>
                    <a:pt x="319" y="41"/>
                    <a:pt x="319" y="41"/>
                  </a:cubicBezTo>
                  <a:cubicBezTo>
                    <a:pt x="320" y="41"/>
                    <a:pt x="320" y="41"/>
                    <a:pt x="320" y="41"/>
                  </a:cubicBezTo>
                  <a:cubicBezTo>
                    <a:pt x="319" y="39"/>
                    <a:pt x="319" y="39"/>
                    <a:pt x="319" y="39"/>
                  </a:cubicBezTo>
                  <a:cubicBezTo>
                    <a:pt x="319" y="41"/>
                    <a:pt x="319" y="41"/>
                    <a:pt x="319" y="41"/>
                  </a:cubicBezTo>
                  <a:cubicBezTo>
                    <a:pt x="319" y="41"/>
                    <a:pt x="319" y="41"/>
                    <a:pt x="319" y="41"/>
                  </a:cubicBezTo>
                  <a:cubicBezTo>
                    <a:pt x="320" y="41"/>
                    <a:pt x="323" y="41"/>
                    <a:pt x="325" y="41"/>
                  </a:cubicBezTo>
                  <a:cubicBezTo>
                    <a:pt x="329" y="42"/>
                    <a:pt x="334" y="42"/>
                    <a:pt x="338" y="43"/>
                  </a:cubicBezTo>
                  <a:cubicBezTo>
                    <a:pt x="342" y="43"/>
                    <a:pt x="345" y="44"/>
                    <a:pt x="345" y="44"/>
                  </a:cubicBezTo>
                  <a:cubicBezTo>
                    <a:pt x="346" y="44"/>
                    <a:pt x="348" y="43"/>
                    <a:pt x="349" y="41"/>
                  </a:cubicBezTo>
                  <a:cubicBezTo>
                    <a:pt x="349" y="39"/>
                    <a:pt x="349" y="37"/>
                    <a:pt x="347" y="36"/>
                  </a:cubicBezTo>
                  <a:cubicBezTo>
                    <a:pt x="340" y="32"/>
                    <a:pt x="340" y="32"/>
                    <a:pt x="340" y="32"/>
                  </a:cubicBezTo>
                  <a:cubicBezTo>
                    <a:pt x="337" y="35"/>
                    <a:pt x="337" y="35"/>
                    <a:pt x="337" y="35"/>
                  </a:cubicBezTo>
                  <a:cubicBezTo>
                    <a:pt x="338" y="39"/>
                    <a:pt x="338" y="39"/>
                    <a:pt x="338" y="39"/>
                  </a:cubicBezTo>
                  <a:cubicBezTo>
                    <a:pt x="361" y="38"/>
                    <a:pt x="361" y="38"/>
                    <a:pt x="361" y="38"/>
                  </a:cubicBezTo>
                  <a:cubicBezTo>
                    <a:pt x="363" y="38"/>
                    <a:pt x="364" y="36"/>
                    <a:pt x="365" y="35"/>
                  </a:cubicBezTo>
                  <a:cubicBezTo>
                    <a:pt x="365" y="33"/>
                    <a:pt x="364" y="31"/>
                    <a:pt x="363" y="30"/>
                  </a:cubicBezTo>
                  <a:cubicBezTo>
                    <a:pt x="362" y="30"/>
                    <a:pt x="362" y="30"/>
                    <a:pt x="362" y="30"/>
                  </a:cubicBezTo>
                  <a:cubicBezTo>
                    <a:pt x="360" y="33"/>
                    <a:pt x="360" y="33"/>
                    <a:pt x="360" y="33"/>
                  </a:cubicBezTo>
                  <a:cubicBezTo>
                    <a:pt x="360" y="37"/>
                    <a:pt x="360" y="37"/>
                    <a:pt x="360" y="37"/>
                  </a:cubicBezTo>
                  <a:cubicBezTo>
                    <a:pt x="383" y="37"/>
                    <a:pt x="383" y="37"/>
                    <a:pt x="383" y="37"/>
                  </a:cubicBezTo>
                  <a:cubicBezTo>
                    <a:pt x="385" y="37"/>
                    <a:pt x="386" y="35"/>
                    <a:pt x="387" y="34"/>
                  </a:cubicBezTo>
                  <a:cubicBezTo>
                    <a:pt x="387" y="32"/>
                    <a:pt x="386" y="30"/>
                    <a:pt x="385" y="29"/>
                  </a:cubicBezTo>
                  <a:cubicBezTo>
                    <a:pt x="381" y="27"/>
                    <a:pt x="381" y="27"/>
                    <a:pt x="381" y="27"/>
                  </a:cubicBezTo>
                  <a:cubicBezTo>
                    <a:pt x="379" y="30"/>
                    <a:pt x="379" y="30"/>
                    <a:pt x="379" y="30"/>
                  </a:cubicBezTo>
                  <a:cubicBezTo>
                    <a:pt x="379" y="34"/>
                    <a:pt x="379" y="34"/>
                    <a:pt x="379" y="34"/>
                  </a:cubicBezTo>
                  <a:cubicBezTo>
                    <a:pt x="403" y="34"/>
                    <a:pt x="403" y="34"/>
                    <a:pt x="403" y="34"/>
                  </a:cubicBezTo>
                  <a:cubicBezTo>
                    <a:pt x="405" y="34"/>
                    <a:pt x="406" y="33"/>
                    <a:pt x="407" y="31"/>
                  </a:cubicBezTo>
                  <a:cubicBezTo>
                    <a:pt x="407" y="30"/>
                    <a:pt x="407" y="28"/>
                    <a:pt x="405" y="27"/>
                  </a:cubicBezTo>
                  <a:cubicBezTo>
                    <a:pt x="400" y="24"/>
                    <a:pt x="400" y="24"/>
                    <a:pt x="400" y="24"/>
                  </a:cubicBezTo>
                  <a:cubicBezTo>
                    <a:pt x="398" y="27"/>
                    <a:pt x="398" y="27"/>
                    <a:pt x="398" y="27"/>
                  </a:cubicBezTo>
                  <a:cubicBezTo>
                    <a:pt x="401" y="29"/>
                    <a:pt x="401" y="29"/>
                    <a:pt x="401" y="29"/>
                  </a:cubicBezTo>
                  <a:cubicBezTo>
                    <a:pt x="398" y="27"/>
                    <a:pt x="398" y="27"/>
                    <a:pt x="398" y="27"/>
                  </a:cubicBezTo>
                  <a:cubicBezTo>
                    <a:pt x="400" y="30"/>
                    <a:pt x="400" y="30"/>
                    <a:pt x="400" y="30"/>
                  </a:cubicBezTo>
                  <a:cubicBezTo>
                    <a:pt x="400" y="30"/>
                    <a:pt x="401" y="30"/>
                    <a:pt x="401" y="29"/>
                  </a:cubicBezTo>
                  <a:cubicBezTo>
                    <a:pt x="398" y="27"/>
                    <a:pt x="398" y="27"/>
                    <a:pt x="398" y="27"/>
                  </a:cubicBezTo>
                  <a:cubicBezTo>
                    <a:pt x="400" y="30"/>
                    <a:pt x="400" y="30"/>
                    <a:pt x="400" y="30"/>
                  </a:cubicBezTo>
                  <a:cubicBezTo>
                    <a:pt x="398" y="27"/>
                    <a:pt x="398" y="27"/>
                    <a:pt x="398" y="27"/>
                  </a:cubicBezTo>
                  <a:cubicBezTo>
                    <a:pt x="399" y="31"/>
                    <a:pt x="399" y="31"/>
                    <a:pt x="399" y="31"/>
                  </a:cubicBezTo>
                  <a:cubicBezTo>
                    <a:pt x="399" y="31"/>
                    <a:pt x="399" y="31"/>
                    <a:pt x="400" y="30"/>
                  </a:cubicBezTo>
                  <a:cubicBezTo>
                    <a:pt x="398" y="27"/>
                    <a:pt x="398" y="27"/>
                    <a:pt x="398" y="27"/>
                  </a:cubicBezTo>
                  <a:cubicBezTo>
                    <a:pt x="399" y="31"/>
                    <a:pt x="399" y="31"/>
                    <a:pt x="399" y="31"/>
                  </a:cubicBezTo>
                  <a:cubicBezTo>
                    <a:pt x="398" y="29"/>
                    <a:pt x="398" y="29"/>
                    <a:pt x="398" y="29"/>
                  </a:cubicBezTo>
                  <a:cubicBezTo>
                    <a:pt x="399" y="31"/>
                    <a:pt x="399" y="31"/>
                    <a:pt x="399" y="31"/>
                  </a:cubicBezTo>
                  <a:cubicBezTo>
                    <a:pt x="399" y="31"/>
                    <a:pt x="399" y="31"/>
                    <a:pt x="399" y="31"/>
                  </a:cubicBezTo>
                  <a:cubicBezTo>
                    <a:pt x="398" y="29"/>
                    <a:pt x="398" y="29"/>
                    <a:pt x="398" y="29"/>
                  </a:cubicBezTo>
                  <a:cubicBezTo>
                    <a:pt x="399" y="31"/>
                    <a:pt x="399" y="31"/>
                    <a:pt x="399" y="31"/>
                  </a:cubicBezTo>
                  <a:cubicBezTo>
                    <a:pt x="399" y="31"/>
                    <a:pt x="399" y="31"/>
                    <a:pt x="399" y="31"/>
                  </a:cubicBezTo>
                  <a:cubicBezTo>
                    <a:pt x="399" y="31"/>
                    <a:pt x="400" y="31"/>
                    <a:pt x="401" y="31"/>
                  </a:cubicBezTo>
                  <a:cubicBezTo>
                    <a:pt x="405" y="31"/>
                    <a:pt x="412" y="31"/>
                    <a:pt x="419" y="31"/>
                  </a:cubicBezTo>
                  <a:cubicBezTo>
                    <a:pt x="422" y="31"/>
                    <a:pt x="425" y="32"/>
                    <a:pt x="428" y="32"/>
                  </a:cubicBezTo>
                  <a:cubicBezTo>
                    <a:pt x="429" y="32"/>
                    <a:pt x="430" y="32"/>
                    <a:pt x="430" y="32"/>
                  </a:cubicBezTo>
                  <a:cubicBezTo>
                    <a:pt x="431" y="32"/>
                    <a:pt x="431" y="32"/>
                    <a:pt x="431" y="32"/>
                  </a:cubicBezTo>
                  <a:cubicBezTo>
                    <a:pt x="432" y="32"/>
                    <a:pt x="432" y="32"/>
                    <a:pt x="432" y="32"/>
                  </a:cubicBezTo>
                  <a:cubicBezTo>
                    <a:pt x="432" y="32"/>
                    <a:pt x="432" y="32"/>
                    <a:pt x="432" y="32"/>
                  </a:cubicBezTo>
                  <a:cubicBezTo>
                    <a:pt x="432" y="32"/>
                    <a:pt x="432" y="32"/>
                    <a:pt x="432" y="32"/>
                  </a:cubicBezTo>
                  <a:cubicBezTo>
                    <a:pt x="432" y="32"/>
                    <a:pt x="432" y="32"/>
                    <a:pt x="432" y="32"/>
                  </a:cubicBezTo>
                  <a:cubicBezTo>
                    <a:pt x="434" y="32"/>
                    <a:pt x="435" y="30"/>
                    <a:pt x="436" y="29"/>
                  </a:cubicBezTo>
                  <a:cubicBezTo>
                    <a:pt x="436" y="27"/>
                    <a:pt x="435" y="25"/>
                    <a:pt x="434" y="24"/>
                  </a:cubicBezTo>
                  <a:cubicBezTo>
                    <a:pt x="430" y="22"/>
                    <a:pt x="430" y="22"/>
                    <a:pt x="430" y="22"/>
                  </a:cubicBezTo>
                  <a:cubicBezTo>
                    <a:pt x="428" y="25"/>
                    <a:pt x="428" y="25"/>
                    <a:pt x="428" y="25"/>
                  </a:cubicBezTo>
                  <a:cubicBezTo>
                    <a:pt x="428" y="29"/>
                    <a:pt x="428" y="29"/>
                    <a:pt x="428" y="29"/>
                  </a:cubicBezTo>
                  <a:cubicBezTo>
                    <a:pt x="446" y="26"/>
                    <a:pt x="446" y="26"/>
                    <a:pt x="446" y="26"/>
                  </a:cubicBezTo>
                  <a:cubicBezTo>
                    <a:pt x="447" y="26"/>
                    <a:pt x="449" y="25"/>
                    <a:pt x="449" y="23"/>
                  </a:cubicBezTo>
                  <a:cubicBezTo>
                    <a:pt x="449" y="22"/>
                    <a:pt x="449" y="20"/>
                    <a:pt x="447" y="19"/>
                  </a:cubicBezTo>
                  <a:cubicBezTo>
                    <a:pt x="446" y="18"/>
                    <a:pt x="446" y="18"/>
                    <a:pt x="446" y="18"/>
                  </a:cubicBezTo>
                  <a:cubicBezTo>
                    <a:pt x="444" y="22"/>
                    <a:pt x="444" y="22"/>
                    <a:pt x="444" y="22"/>
                  </a:cubicBezTo>
                  <a:cubicBezTo>
                    <a:pt x="444" y="26"/>
                    <a:pt x="444" y="26"/>
                    <a:pt x="444" y="26"/>
                  </a:cubicBezTo>
                  <a:cubicBezTo>
                    <a:pt x="470" y="26"/>
                    <a:pt x="470" y="26"/>
                    <a:pt x="470" y="26"/>
                  </a:cubicBezTo>
                  <a:cubicBezTo>
                    <a:pt x="471" y="26"/>
                    <a:pt x="473" y="25"/>
                    <a:pt x="473" y="23"/>
                  </a:cubicBezTo>
                  <a:cubicBezTo>
                    <a:pt x="474" y="21"/>
                    <a:pt x="473" y="19"/>
                    <a:pt x="472" y="19"/>
                  </a:cubicBezTo>
                  <a:cubicBezTo>
                    <a:pt x="468" y="16"/>
                    <a:pt x="468" y="16"/>
                    <a:pt x="468" y="16"/>
                  </a:cubicBezTo>
                  <a:cubicBezTo>
                    <a:pt x="466" y="20"/>
                    <a:pt x="466" y="20"/>
                    <a:pt x="466" y="20"/>
                  </a:cubicBezTo>
                  <a:cubicBezTo>
                    <a:pt x="467" y="24"/>
                    <a:pt x="467" y="24"/>
                    <a:pt x="467" y="24"/>
                  </a:cubicBezTo>
                  <a:cubicBezTo>
                    <a:pt x="491" y="20"/>
                    <a:pt x="491" y="20"/>
                    <a:pt x="491" y="20"/>
                  </a:cubicBezTo>
                  <a:cubicBezTo>
                    <a:pt x="493" y="19"/>
                    <a:pt x="494" y="18"/>
                    <a:pt x="494" y="16"/>
                  </a:cubicBezTo>
                  <a:cubicBezTo>
                    <a:pt x="495" y="15"/>
                    <a:pt x="494" y="13"/>
                    <a:pt x="493" y="12"/>
                  </a:cubicBezTo>
                  <a:cubicBezTo>
                    <a:pt x="492" y="12"/>
                    <a:pt x="492" y="12"/>
                    <a:pt x="492" y="12"/>
                  </a:cubicBezTo>
                  <a:cubicBezTo>
                    <a:pt x="490" y="15"/>
                    <a:pt x="490" y="15"/>
                    <a:pt x="490" y="15"/>
                  </a:cubicBezTo>
                  <a:cubicBezTo>
                    <a:pt x="490" y="19"/>
                    <a:pt x="490" y="19"/>
                    <a:pt x="490" y="19"/>
                  </a:cubicBezTo>
                  <a:cubicBezTo>
                    <a:pt x="514" y="15"/>
                    <a:pt x="514" y="15"/>
                    <a:pt x="514" y="15"/>
                  </a:cubicBezTo>
                  <a:cubicBezTo>
                    <a:pt x="516" y="15"/>
                    <a:pt x="517" y="13"/>
                    <a:pt x="518" y="12"/>
                  </a:cubicBezTo>
                  <a:cubicBezTo>
                    <a:pt x="518" y="10"/>
                    <a:pt x="517" y="8"/>
                    <a:pt x="516" y="8"/>
                  </a:cubicBezTo>
                  <a:cubicBezTo>
                    <a:pt x="516" y="7"/>
                    <a:pt x="516" y="7"/>
                    <a:pt x="516" y="7"/>
                  </a:cubicBezTo>
                  <a:cubicBezTo>
                    <a:pt x="513" y="11"/>
                    <a:pt x="513" y="11"/>
                    <a:pt x="513" y="11"/>
                  </a:cubicBezTo>
                  <a:cubicBezTo>
                    <a:pt x="514" y="15"/>
                    <a:pt x="514" y="15"/>
                    <a:pt x="514" y="15"/>
                  </a:cubicBezTo>
                  <a:cubicBezTo>
                    <a:pt x="541" y="13"/>
                    <a:pt x="541" y="13"/>
                    <a:pt x="541" y="13"/>
                  </a:cubicBezTo>
                  <a:cubicBezTo>
                    <a:pt x="543" y="12"/>
                    <a:pt x="544" y="11"/>
                    <a:pt x="545" y="9"/>
                  </a:cubicBezTo>
                  <a:cubicBezTo>
                    <a:pt x="545" y="8"/>
                    <a:pt x="544" y="6"/>
                    <a:pt x="543" y="5"/>
                  </a:cubicBezTo>
                  <a:cubicBezTo>
                    <a:pt x="542" y="4"/>
                    <a:pt x="542" y="4"/>
                    <a:pt x="542" y="4"/>
                  </a:cubicBezTo>
                  <a:cubicBezTo>
                    <a:pt x="539" y="8"/>
                    <a:pt x="539" y="8"/>
                    <a:pt x="539" y="8"/>
                  </a:cubicBezTo>
                  <a:cubicBezTo>
                    <a:pt x="540" y="12"/>
                    <a:pt x="540" y="12"/>
                    <a:pt x="540" y="12"/>
                  </a:cubicBezTo>
                  <a:cubicBezTo>
                    <a:pt x="564" y="10"/>
                    <a:pt x="564" y="10"/>
                    <a:pt x="564" y="10"/>
                  </a:cubicBezTo>
                  <a:cubicBezTo>
                    <a:pt x="566" y="10"/>
                    <a:pt x="567" y="9"/>
                    <a:pt x="568" y="7"/>
                  </a:cubicBezTo>
                  <a:cubicBezTo>
                    <a:pt x="568" y="5"/>
                    <a:pt x="568" y="4"/>
                    <a:pt x="566" y="3"/>
                  </a:cubicBezTo>
                  <a:cubicBezTo>
                    <a:pt x="564" y="1"/>
                    <a:pt x="564" y="1"/>
                    <a:pt x="564" y="1"/>
                  </a:cubicBezTo>
                  <a:cubicBezTo>
                    <a:pt x="562" y="0"/>
                    <a:pt x="560" y="1"/>
                    <a:pt x="559" y="3"/>
                  </a:cubicBezTo>
                  <a:cubicBezTo>
                    <a:pt x="557" y="5"/>
                    <a:pt x="558" y="7"/>
                    <a:pt x="560" y="8"/>
                  </a:cubicBezTo>
                  <a:cubicBezTo>
                    <a:pt x="562" y="9"/>
                    <a:pt x="562" y="9"/>
                    <a:pt x="562" y="9"/>
                  </a:cubicBezTo>
                  <a:cubicBezTo>
                    <a:pt x="564" y="6"/>
                    <a:pt x="564" y="6"/>
                    <a:pt x="564" y="6"/>
                  </a:cubicBezTo>
                  <a:cubicBezTo>
                    <a:pt x="564" y="2"/>
                    <a:pt x="564" y="2"/>
                    <a:pt x="564" y="2"/>
                  </a:cubicBezTo>
                  <a:cubicBezTo>
                    <a:pt x="539" y="4"/>
                    <a:pt x="539" y="4"/>
                    <a:pt x="539" y="4"/>
                  </a:cubicBezTo>
                  <a:cubicBezTo>
                    <a:pt x="537" y="4"/>
                    <a:pt x="536" y="5"/>
                    <a:pt x="536" y="7"/>
                  </a:cubicBezTo>
                  <a:cubicBezTo>
                    <a:pt x="535" y="8"/>
                    <a:pt x="536" y="10"/>
                    <a:pt x="537" y="11"/>
                  </a:cubicBezTo>
                  <a:cubicBezTo>
                    <a:pt x="539" y="12"/>
                    <a:pt x="539" y="12"/>
                    <a:pt x="539" y="12"/>
                  </a:cubicBezTo>
                  <a:cubicBezTo>
                    <a:pt x="541" y="9"/>
                    <a:pt x="541" y="9"/>
                    <a:pt x="541" y="9"/>
                  </a:cubicBezTo>
                  <a:cubicBezTo>
                    <a:pt x="541" y="5"/>
                    <a:pt x="541" y="5"/>
                    <a:pt x="541" y="5"/>
                  </a:cubicBezTo>
                  <a:cubicBezTo>
                    <a:pt x="513" y="7"/>
                    <a:pt x="513" y="7"/>
                    <a:pt x="513" y="7"/>
                  </a:cubicBezTo>
                  <a:cubicBezTo>
                    <a:pt x="511" y="7"/>
                    <a:pt x="510" y="8"/>
                    <a:pt x="510" y="10"/>
                  </a:cubicBezTo>
                  <a:cubicBezTo>
                    <a:pt x="509" y="11"/>
                    <a:pt x="510" y="13"/>
                    <a:pt x="511" y="14"/>
                  </a:cubicBezTo>
                  <a:cubicBezTo>
                    <a:pt x="512" y="14"/>
                    <a:pt x="512" y="14"/>
                    <a:pt x="512" y="14"/>
                  </a:cubicBezTo>
                  <a:cubicBezTo>
                    <a:pt x="514" y="11"/>
                    <a:pt x="514" y="11"/>
                    <a:pt x="514" y="11"/>
                  </a:cubicBezTo>
                  <a:cubicBezTo>
                    <a:pt x="513" y="7"/>
                    <a:pt x="513" y="7"/>
                    <a:pt x="513" y="7"/>
                  </a:cubicBezTo>
                  <a:cubicBezTo>
                    <a:pt x="489" y="11"/>
                    <a:pt x="489" y="11"/>
                    <a:pt x="489" y="11"/>
                  </a:cubicBezTo>
                  <a:cubicBezTo>
                    <a:pt x="487" y="11"/>
                    <a:pt x="486" y="13"/>
                    <a:pt x="486" y="14"/>
                  </a:cubicBezTo>
                  <a:cubicBezTo>
                    <a:pt x="485" y="16"/>
                    <a:pt x="486" y="18"/>
                    <a:pt x="487" y="18"/>
                  </a:cubicBezTo>
                  <a:cubicBezTo>
                    <a:pt x="488" y="19"/>
                    <a:pt x="488" y="19"/>
                    <a:pt x="488" y="19"/>
                  </a:cubicBezTo>
                  <a:cubicBezTo>
                    <a:pt x="490" y="16"/>
                    <a:pt x="490" y="16"/>
                    <a:pt x="490" y="16"/>
                  </a:cubicBezTo>
                  <a:cubicBezTo>
                    <a:pt x="490" y="12"/>
                    <a:pt x="490" y="12"/>
                    <a:pt x="490" y="12"/>
                  </a:cubicBezTo>
                  <a:cubicBezTo>
                    <a:pt x="465" y="16"/>
                    <a:pt x="465" y="16"/>
                    <a:pt x="465" y="16"/>
                  </a:cubicBezTo>
                  <a:cubicBezTo>
                    <a:pt x="464" y="16"/>
                    <a:pt x="462" y="17"/>
                    <a:pt x="462" y="19"/>
                  </a:cubicBezTo>
                  <a:cubicBezTo>
                    <a:pt x="462" y="20"/>
                    <a:pt x="462" y="22"/>
                    <a:pt x="464" y="23"/>
                  </a:cubicBezTo>
                  <a:cubicBezTo>
                    <a:pt x="468" y="25"/>
                    <a:pt x="468" y="25"/>
                    <a:pt x="468" y="25"/>
                  </a:cubicBezTo>
                  <a:cubicBezTo>
                    <a:pt x="470" y="22"/>
                    <a:pt x="470" y="22"/>
                    <a:pt x="470" y="22"/>
                  </a:cubicBezTo>
                  <a:cubicBezTo>
                    <a:pt x="470" y="18"/>
                    <a:pt x="470" y="18"/>
                    <a:pt x="470" y="18"/>
                  </a:cubicBezTo>
                  <a:cubicBezTo>
                    <a:pt x="444" y="18"/>
                    <a:pt x="444" y="18"/>
                    <a:pt x="444" y="18"/>
                  </a:cubicBezTo>
                  <a:cubicBezTo>
                    <a:pt x="442" y="17"/>
                    <a:pt x="440" y="19"/>
                    <a:pt x="440" y="20"/>
                  </a:cubicBezTo>
                  <a:cubicBezTo>
                    <a:pt x="439" y="22"/>
                    <a:pt x="440" y="24"/>
                    <a:pt x="441" y="25"/>
                  </a:cubicBezTo>
                  <a:cubicBezTo>
                    <a:pt x="443" y="26"/>
                    <a:pt x="443" y="26"/>
                    <a:pt x="443" y="26"/>
                  </a:cubicBezTo>
                  <a:cubicBezTo>
                    <a:pt x="445" y="22"/>
                    <a:pt x="445" y="22"/>
                    <a:pt x="445" y="22"/>
                  </a:cubicBezTo>
                  <a:cubicBezTo>
                    <a:pt x="445" y="19"/>
                    <a:pt x="445" y="19"/>
                    <a:pt x="445" y="19"/>
                  </a:cubicBezTo>
                  <a:cubicBezTo>
                    <a:pt x="427" y="21"/>
                    <a:pt x="427" y="21"/>
                    <a:pt x="427" y="21"/>
                  </a:cubicBezTo>
                  <a:cubicBezTo>
                    <a:pt x="426" y="22"/>
                    <a:pt x="424" y="23"/>
                    <a:pt x="424" y="25"/>
                  </a:cubicBezTo>
                  <a:cubicBezTo>
                    <a:pt x="424" y="26"/>
                    <a:pt x="424" y="28"/>
                    <a:pt x="426" y="29"/>
                  </a:cubicBezTo>
                  <a:cubicBezTo>
                    <a:pt x="430" y="31"/>
                    <a:pt x="430" y="31"/>
                    <a:pt x="430" y="31"/>
                  </a:cubicBezTo>
                  <a:cubicBezTo>
                    <a:pt x="432" y="28"/>
                    <a:pt x="432" y="28"/>
                    <a:pt x="432" y="28"/>
                  </a:cubicBezTo>
                  <a:cubicBezTo>
                    <a:pt x="431" y="24"/>
                    <a:pt x="431" y="24"/>
                    <a:pt x="431" y="24"/>
                  </a:cubicBezTo>
                  <a:cubicBezTo>
                    <a:pt x="432" y="28"/>
                    <a:pt x="432" y="28"/>
                    <a:pt x="432" y="28"/>
                  </a:cubicBezTo>
                  <a:cubicBezTo>
                    <a:pt x="432" y="24"/>
                    <a:pt x="432" y="24"/>
                    <a:pt x="432" y="24"/>
                  </a:cubicBezTo>
                  <a:cubicBezTo>
                    <a:pt x="431" y="24"/>
                    <a:pt x="431" y="24"/>
                    <a:pt x="431" y="24"/>
                  </a:cubicBezTo>
                  <a:cubicBezTo>
                    <a:pt x="432" y="28"/>
                    <a:pt x="432" y="28"/>
                    <a:pt x="432" y="28"/>
                  </a:cubicBezTo>
                  <a:cubicBezTo>
                    <a:pt x="432" y="24"/>
                    <a:pt x="432" y="24"/>
                    <a:pt x="432" y="24"/>
                  </a:cubicBezTo>
                  <a:cubicBezTo>
                    <a:pt x="432" y="28"/>
                    <a:pt x="432" y="28"/>
                    <a:pt x="432" y="28"/>
                  </a:cubicBezTo>
                  <a:cubicBezTo>
                    <a:pt x="432" y="24"/>
                    <a:pt x="432" y="24"/>
                    <a:pt x="432" y="24"/>
                  </a:cubicBezTo>
                  <a:cubicBezTo>
                    <a:pt x="432" y="24"/>
                    <a:pt x="432" y="24"/>
                    <a:pt x="432" y="24"/>
                  </a:cubicBezTo>
                  <a:cubicBezTo>
                    <a:pt x="432" y="28"/>
                    <a:pt x="432" y="28"/>
                    <a:pt x="432" y="28"/>
                  </a:cubicBezTo>
                  <a:cubicBezTo>
                    <a:pt x="432" y="24"/>
                    <a:pt x="432" y="24"/>
                    <a:pt x="432" y="24"/>
                  </a:cubicBezTo>
                  <a:cubicBezTo>
                    <a:pt x="432" y="24"/>
                    <a:pt x="432" y="24"/>
                    <a:pt x="432" y="24"/>
                  </a:cubicBezTo>
                  <a:cubicBezTo>
                    <a:pt x="432" y="25"/>
                    <a:pt x="432" y="25"/>
                    <a:pt x="432" y="25"/>
                  </a:cubicBezTo>
                  <a:cubicBezTo>
                    <a:pt x="432" y="24"/>
                    <a:pt x="432" y="24"/>
                    <a:pt x="432" y="24"/>
                  </a:cubicBezTo>
                  <a:cubicBezTo>
                    <a:pt x="432" y="24"/>
                    <a:pt x="432" y="24"/>
                    <a:pt x="432" y="24"/>
                  </a:cubicBezTo>
                  <a:cubicBezTo>
                    <a:pt x="432" y="25"/>
                    <a:pt x="432" y="25"/>
                    <a:pt x="432" y="25"/>
                  </a:cubicBezTo>
                  <a:cubicBezTo>
                    <a:pt x="432" y="24"/>
                    <a:pt x="432" y="24"/>
                    <a:pt x="432" y="24"/>
                  </a:cubicBezTo>
                  <a:cubicBezTo>
                    <a:pt x="432" y="24"/>
                    <a:pt x="430" y="24"/>
                    <a:pt x="428" y="24"/>
                  </a:cubicBezTo>
                  <a:cubicBezTo>
                    <a:pt x="420" y="23"/>
                    <a:pt x="407" y="23"/>
                    <a:pt x="401" y="23"/>
                  </a:cubicBezTo>
                  <a:cubicBezTo>
                    <a:pt x="400" y="23"/>
                    <a:pt x="399" y="23"/>
                    <a:pt x="398" y="23"/>
                  </a:cubicBezTo>
                  <a:cubicBezTo>
                    <a:pt x="398" y="23"/>
                    <a:pt x="398" y="23"/>
                    <a:pt x="398" y="23"/>
                  </a:cubicBezTo>
                  <a:cubicBezTo>
                    <a:pt x="397" y="23"/>
                    <a:pt x="397" y="23"/>
                    <a:pt x="397" y="23"/>
                  </a:cubicBezTo>
                  <a:cubicBezTo>
                    <a:pt x="396" y="23"/>
                    <a:pt x="396" y="23"/>
                    <a:pt x="396" y="23"/>
                  </a:cubicBezTo>
                  <a:cubicBezTo>
                    <a:pt x="396" y="24"/>
                    <a:pt x="395" y="24"/>
                    <a:pt x="395" y="25"/>
                  </a:cubicBezTo>
                  <a:cubicBezTo>
                    <a:pt x="393" y="27"/>
                    <a:pt x="394" y="29"/>
                    <a:pt x="396" y="30"/>
                  </a:cubicBezTo>
                  <a:cubicBezTo>
                    <a:pt x="401" y="34"/>
                    <a:pt x="401" y="34"/>
                    <a:pt x="401" y="34"/>
                  </a:cubicBezTo>
                  <a:cubicBezTo>
                    <a:pt x="403" y="30"/>
                    <a:pt x="403" y="30"/>
                    <a:pt x="403" y="30"/>
                  </a:cubicBezTo>
                  <a:cubicBezTo>
                    <a:pt x="403" y="26"/>
                    <a:pt x="403" y="26"/>
                    <a:pt x="403" y="26"/>
                  </a:cubicBezTo>
                  <a:cubicBezTo>
                    <a:pt x="379" y="26"/>
                    <a:pt x="379" y="26"/>
                    <a:pt x="379" y="26"/>
                  </a:cubicBezTo>
                  <a:cubicBezTo>
                    <a:pt x="377" y="26"/>
                    <a:pt x="376" y="28"/>
                    <a:pt x="375" y="29"/>
                  </a:cubicBezTo>
                  <a:cubicBezTo>
                    <a:pt x="375" y="31"/>
                    <a:pt x="376" y="33"/>
                    <a:pt x="377" y="34"/>
                  </a:cubicBezTo>
                  <a:cubicBezTo>
                    <a:pt x="381" y="36"/>
                    <a:pt x="381" y="36"/>
                    <a:pt x="381" y="36"/>
                  </a:cubicBezTo>
                  <a:cubicBezTo>
                    <a:pt x="383" y="33"/>
                    <a:pt x="383" y="33"/>
                    <a:pt x="383" y="33"/>
                  </a:cubicBezTo>
                  <a:cubicBezTo>
                    <a:pt x="383" y="29"/>
                    <a:pt x="383" y="29"/>
                    <a:pt x="383" y="29"/>
                  </a:cubicBezTo>
                  <a:cubicBezTo>
                    <a:pt x="360" y="29"/>
                    <a:pt x="360" y="29"/>
                    <a:pt x="360" y="29"/>
                  </a:cubicBezTo>
                  <a:cubicBezTo>
                    <a:pt x="358" y="29"/>
                    <a:pt x="357" y="31"/>
                    <a:pt x="356" y="32"/>
                  </a:cubicBezTo>
                  <a:cubicBezTo>
                    <a:pt x="356" y="34"/>
                    <a:pt x="357" y="36"/>
                    <a:pt x="358" y="37"/>
                  </a:cubicBezTo>
                  <a:cubicBezTo>
                    <a:pt x="359" y="37"/>
                    <a:pt x="359" y="37"/>
                    <a:pt x="359" y="37"/>
                  </a:cubicBezTo>
                  <a:cubicBezTo>
                    <a:pt x="361" y="34"/>
                    <a:pt x="361" y="34"/>
                    <a:pt x="361" y="34"/>
                  </a:cubicBezTo>
                  <a:cubicBezTo>
                    <a:pt x="361" y="30"/>
                    <a:pt x="361" y="30"/>
                    <a:pt x="361" y="30"/>
                  </a:cubicBezTo>
                  <a:cubicBezTo>
                    <a:pt x="337" y="31"/>
                    <a:pt x="337" y="31"/>
                    <a:pt x="337" y="31"/>
                  </a:cubicBezTo>
                  <a:cubicBezTo>
                    <a:pt x="335" y="31"/>
                    <a:pt x="334" y="32"/>
                    <a:pt x="334" y="34"/>
                  </a:cubicBezTo>
                  <a:cubicBezTo>
                    <a:pt x="333" y="36"/>
                    <a:pt x="334" y="37"/>
                    <a:pt x="335" y="38"/>
                  </a:cubicBezTo>
                  <a:cubicBezTo>
                    <a:pt x="343" y="43"/>
                    <a:pt x="343" y="43"/>
                    <a:pt x="343" y="43"/>
                  </a:cubicBezTo>
                  <a:cubicBezTo>
                    <a:pt x="345" y="40"/>
                    <a:pt x="345" y="40"/>
                    <a:pt x="345" y="40"/>
                  </a:cubicBezTo>
                  <a:cubicBezTo>
                    <a:pt x="346" y="36"/>
                    <a:pt x="346" y="36"/>
                    <a:pt x="346" y="36"/>
                  </a:cubicBezTo>
                  <a:cubicBezTo>
                    <a:pt x="346" y="36"/>
                    <a:pt x="340" y="35"/>
                    <a:pt x="334" y="34"/>
                  </a:cubicBezTo>
                  <a:cubicBezTo>
                    <a:pt x="332" y="34"/>
                    <a:pt x="329" y="34"/>
                    <a:pt x="326" y="34"/>
                  </a:cubicBezTo>
                  <a:cubicBezTo>
                    <a:pt x="323" y="33"/>
                    <a:pt x="321" y="33"/>
                    <a:pt x="319" y="33"/>
                  </a:cubicBezTo>
                  <a:cubicBezTo>
                    <a:pt x="319" y="33"/>
                    <a:pt x="319" y="33"/>
                    <a:pt x="318" y="33"/>
                  </a:cubicBezTo>
                  <a:cubicBezTo>
                    <a:pt x="318" y="33"/>
                    <a:pt x="318" y="33"/>
                    <a:pt x="317" y="33"/>
                  </a:cubicBezTo>
                  <a:cubicBezTo>
                    <a:pt x="317" y="33"/>
                    <a:pt x="317" y="34"/>
                    <a:pt x="317" y="34"/>
                  </a:cubicBezTo>
                  <a:cubicBezTo>
                    <a:pt x="316" y="34"/>
                    <a:pt x="316" y="34"/>
                    <a:pt x="315" y="35"/>
                  </a:cubicBezTo>
                  <a:cubicBezTo>
                    <a:pt x="314" y="37"/>
                    <a:pt x="315" y="39"/>
                    <a:pt x="316" y="41"/>
                  </a:cubicBezTo>
                  <a:cubicBezTo>
                    <a:pt x="324" y="45"/>
                    <a:pt x="324" y="45"/>
                    <a:pt x="324" y="45"/>
                  </a:cubicBezTo>
                  <a:cubicBezTo>
                    <a:pt x="326" y="42"/>
                    <a:pt x="326" y="42"/>
                    <a:pt x="326" y="42"/>
                  </a:cubicBezTo>
                  <a:cubicBezTo>
                    <a:pt x="326" y="38"/>
                    <a:pt x="326" y="38"/>
                    <a:pt x="326" y="38"/>
                  </a:cubicBezTo>
                  <a:cubicBezTo>
                    <a:pt x="296" y="39"/>
                    <a:pt x="296" y="39"/>
                    <a:pt x="296" y="39"/>
                  </a:cubicBezTo>
                  <a:cubicBezTo>
                    <a:pt x="294" y="39"/>
                    <a:pt x="293" y="40"/>
                    <a:pt x="292" y="42"/>
                  </a:cubicBezTo>
                  <a:cubicBezTo>
                    <a:pt x="292" y="44"/>
                    <a:pt x="293" y="45"/>
                    <a:pt x="294" y="46"/>
                  </a:cubicBezTo>
                  <a:cubicBezTo>
                    <a:pt x="297" y="48"/>
                    <a:pt x="297" y="48"/>
                    <a:pt x="297" y="48"/>
                  </a:cubicBezTo>
                  <a:cubicBezTo>
                    <a:pt x="299" y="45"/>
                    <a:pt x="299" y="45"/>
                    <a:pt x="299" y="45"/>
                  </a:cubicBezTo>
                  <a:cubicBezTo>
                    <a:pt x="299" y="41"/>
                    <a:pt x="299" y="41"/>
                    <a:pt x="299" y="41"/>
                  </a:cubicBezTo>
                  <a:cubicBezTo>
                    <a:pt x="278" y="42"/>
                    <a:pt x="278" y="42"/>
                    <a:pt x="278" y="42"/>
                  </a:cubicBezTo>
                  <a:cubicBezTo>
                    <a:pt x="276" y="42"/>
                    <a:pt x="274" y="43"/>
                    <a:pt x="274" y="45"/>
                  </a:cubicBezTo>
                  <a:cubicBezTo>
                    <a:pt x="274" y="47"/>
                    <a:pt x="274" y="48"/>
                    <a:pt x="276" y="49"/>
                  </a:cubicBezTo>
                  <a:cubicBezTo>
                    <a:pt x="279" y="51"/>
                    <a:pt x="279" y="51"/>
                    <a:pt x="279" y="51"/>
                  </a:cubicBezTo>
                  <a:cubicBezTo>
                    <a:pt x="281" y="48"/>
                    <a:pt x="281" y="48"/>
                    <a:pt x="281" y="48"/>
                  </a:cubicBezTo>
                  <a:cubicBezTo>
                    <a:pt x="281" y="44"/>
                    <a:pt x="281" y="44"/>
                    <a:pt x="281" y="44"/>
                  </a:cubicBezTo>
                  <a:cubicBezTo>
                    <a:pt x="256" y="42"/>
                    <a:pt x="256" y="42"/>
                    <a:pt x="256" y="42"/>
                  </a:cubicBezTo>
                  <a:cubicBezTo>
                    <a:pt x="255" y="42"/>
                    <a:pt x="253" y="43"/>
                    <a:pt x="252" y="45"/>
                  </a:cubicBezTo>
                  <a:cubicBezTo>
                    <a:pt x="252" y="47"/>
                    <a:pt x="253" y="49"/>
                    <a:pt x="254" y="50"/>
                  </a:cubicBezTo>
                  <a:cubicBezTo>
                    <a:pt x="259" y="53"/>
                    <a:pt x="259" y="53"/>
                    <a:pt x="259" y="53"/>
                  </a:cubicBezTo>
                  <a:cubicBezTo>
                    <a:pt x="261" y="50"/>
                    <a:pt x="261" y="50"/>
                    <a:pt x="261" y="50"/>
                  </a:cubicBezTo>
                  <a:cubicBezTo>
                    <a:pt x="261" y="46"/>
                    <a:pt x="261" y="46"/>
                    <a:pt x="261" y="46"/>
                  </a:cubicBezTo>
                  <a:cubicBezTo>
                    <a:pt x="235" y="47"/>
                    <a:pt x="235" y="47"/>
                    <a:pt x="235" y="47"/>
                  </a:cubicBezTo>
                  <a:cubicBezTo>
                    <a:pt x="233" y="47"/>
                    <a:pt x="231" y="49"/>
                    <a:pt x="231" y="50"/>
                  </a:cubicBezTo>
                  <a:cubicBezTo>
                    <a:pt x="231" y="52"/>
                    <a:pt x="231" y="54"/>
                    <a:pt x="233" y="55"/>
                  </a:cubicBezTo>
                  <a:cubicBezTo>
                    <a:pt x="234" y="55"/>
                    <a:pt x="234" y="55"/>
                    <a:pt x="234" y="55"/>
                  </a:cubicBezTo>
                  <a:cubicBezTo>
                    <a:pt x="236" y="52"/>
                    <a:pt x="236" y="52"/>
                    <a:pt x="236" y="52"/>
                  </a:cubicBezTo>
                  <a:cubicBezTo>
                    <a:pt x="236" y="48"/>
                    <a:pt x="236" y="48"/>
                    <a:pt x="236" y="48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50"/>
                    <a:pt x="214" y="51"/>
                    <a:pt x="214" y="53"/>
                  </a:cubicBezTo>
                  <a:cubicBezTo>
                    <a:pt x="213" y="55"/>
                    <a:pt x="214" y="56"/>
                    <a:pt x="216" y="57"/>
                  </a:cubicBezTo>
                  <a:cubicBezTo>
                    <a:pt x="218" y="59"/>
                    <a:pt x="218" y="59"/>
                    <a:pt x="218" y="59"/>
                  </a:cubicBezTo>
                  <a:cubicBezTo>
                    <a:pt x="220" y="55"/>
                    <a:pt x="220" y="55"/>
                    <a:pt x="220" y="55"/>
                  </a:cubicBezTo>
                  <a:cubicBezTo>
                    <a:pt x="217" y="53"/>
                    <a:pt x="217" y="53"/>
                    <a:pt x="217" y="53"/>
                  </a:cubicBezTo>
                  <a:cubicBezTo>
                    <a:pt x="219" y="55"/>
                    <a:pt x="219" y="55"/>
                    <a:pt x="219" y="55"/>
                  </a:cubicBezTo>
                  <a:cubicBezTo>
                    <a:pt x="217" y="53"/>
                    <a:pt x="217" y="53"/>
                    <a:pt x="217" y="53"/>
                  </a:cubicBezTo>
                  <a:cubicBezTo>
                    <a:pt x="217" y="53"/>
                    <a:pt x="217" y="53"/>
                    <a:pt x="217" y="53"/>
                  </a:cubicBezTo>
                  <a:cubicBezTo>
                    <a:pt x="219" y="55"/>
                    <a:pt x="219" y="55"/>
                    <a:pt x="219" y="55"/>
                  </a:cubicBezTo>
                  <a:cubicBezTo>
                    <a:pt x="217" y="53"/>
                    <a:pt x="217" y="53"/>
                    <a:pt x="217" y="53"/>
                  </a:cubicBezTo>
                  <a:cubicBezTo>
                    <a:pt x="217" y="53"/>
                    <a:pt x="216" y="54"/>
                    <a:pt x="216" y="55"/>
                  </a:cubicBezTo>
                  <a:cubicBezTo>
                    <a:pt x="213" y="59"/>
                    <a:pt x="209" y="64"/>
                    <a:pt x="209" y="64"/>
                  </a:cubicBezTo>
                  <a:cubicBezTo>
                    <a:pt x="208" y="65"/>
                    <a:pt x="208" y="66"/>
                    <a:pt x="208" y="67"/>
                  </a:cubicBezTo>
                  <a:cubicBezTo>
                    <a:pt x="208" y="69"/>
                    <a:pt x="209" y="70"/>
                    <a:pt x="210" y="70"/>
                  </a:cubicBezTo>
                  <a:cubicBezTo>
                    <a:pt x="210" y="70"/>
                    <a:pt x="210" y="70"/>
                    <a:pt x="210" y="70"/>
                  </a:cubicBezTo>
                  <a:cubicBezTo>
                    <a:pt x="212" y="67"/>
                    <a:pt x="212" y="67"/>
                    <a:pt x="212" y="67"/>
                  </a:cubicBezTo>
                  <a:cubicBezTo>
                    <a:pt x="208" y="68"/>
                    <a:pt x="208" y="68"/>
                    <a:pt x="208" y="68"/>
                  </a:cubicBezTo>
                  <a:cubicBezTo>
                    <a:pt x="211" y="82"/>
                    <a:pt x="211" y="82"/>
                    <a:pt x="211" y="82"/>
                  </a:cubicBezTo>
                  <a:cubicBezTo>
                    <a:pt x="211" y="83"/>
                    <a:pt x="211" y="84"/>
                    <a:pt x="212" y="85"/>
                  </a:cubicBezTo>
                  <a:cubicBezTo>
                    <a:pt x="214" y="86"/>
                    <a:pt x="214" y="86"/>
                    <a:pt x="214" y="86"/>
                  </a:cubicBezTo>
                  <a:cubicBezTo>
                    <a:pt x="216" y="82"/>
                    <a:pt x="216" y="82"/>
                    <a:pt x="216" y="82"/>
                  </a:cubicBezTo>
                  <a:cubicBezTo>
                    <a:pt x="212" y="80"/>
                    <a:pt x="212" y="80"/>
                    <a:pt x="212" y="80"/>
                  </a:cubicBezTo>
                  <a:cubicBezTo>
                    <a:pt x="207" y="90"/>
                    <a:pt x="207" y="90"/>
                    <a:pt x="207" y="90"/>
                  </a:cubicBezTo>
                  <a:cubicBezTo>
                    <a:pt x="206" y="92"/>
                    <a:pt x="207" y="94"/>
                    <a:pt x="208" y="95"/>
                  </a:cubicBezTo>
                  <a:cubicBezTo>
                    <a:pt x="210" y="96"/>
                    <a:pt x="210" y="96"/>
                    <a:pt x="210" y="96"/>
                  </a:cubicBezTo>
                  <a:cubicBezTo>
                    <a:pt x="214" y="115"/>
                    <a:pt x="214" y="115"/>
                    <a:pt x="214" y="115"/>
                  </a:cubicBezTo>
                  <a:cubicBezTo>
                    <a:pt x="214" y="116"/>
                    <a:pt x="214" y="117"/>
                    <a:pt x="215" y="117"/>
                  </a:cubicBezTo>
                  <a:cubicBezTo>
                    <a:pt x="216" y="118"/>
                    <a:pt x="216" y="118"/>
                    <a:pt x="216" y="118"/>
                  </a:cubicBezTo>
                  <a:cubicBezTo>
                    <a:pt x="218" y="136"/>
                    <a:pt x="218" y="136"/>
                    <a:pt x="218" y="136"/>
                  </a:cubicBezTo>
                  <a:cubicBezTo>
                    <a:pt x="218" y="137"/>
                    <a:pt x="219" y="138"/>
                    <a:pt x="220" y="139"/>
                  </a:cubicBezTo>
                  <a:cubicBezTo>
                    <a:pt x="221" y="140"/>
                    <a:pt x="221" y="140"/>
                    <a:pt x="221" y="140"/>
                  </a:cubicBezTo>
                  <a:cubicBezTo>
                    <a:pt x="225" y="158"/>
                    <a:pt x="225" y="158"/>
                    <a:pt x="225" y="158"/>
                  </a:cubicBezTo>
                  <a:cubicBezTo>
                    <a:pt x="225" y="160"/>
                    <a:pt x="226" y="161"/>
                    <a:pt x="227" y="161"/>
                  </a:cubicBezTo>
                  <a:cubicBezTo>
                    <a:pt x="227" y="161"/>
                    <a:pt x="227" y="161"/>
                    <a:pt x="227" y="161"/>
                  </a:cubicBezTo>
                  <a:cubicBezTo>
                    <a:pt x="230" y="180"/>
                    <a:pt x="230" y="180"/>
                    <a:pt x="230" y="180"/>
                  </a:cubicBezTo>
                  <a:cubicBezTo>
                    <a:pt x="230" y="181"/>
                    <a:pt x="230" y="182"/>
                    <a:pt x="231" y="183"/>
                  </a:cubicBezTo>
                  <a:cubicBezTo>
                    <a:pt x="232" y="183"/>
                    <a:pt x="232" y="183"/>
                    <a:pt x="232" y="183"/>
                  </a:cubicBezTo>
                  <a:cubicBezTo>
                    <a:pt x="234" y="179"/>
                    <a:pt x="234" y="179"/>
                    <a:pt x="234" y="179"/>
                  </a:cubicBezTo>
                  <a:cubicBezTo>
                    <a:pt x="231" y="177"/>
                    <a:pt x="231" y="177"/>
                    <a:pt x="231" y="177"/>
                  </a:cubicBezTo>
                  <a:cubicBezTo>
                    <a:pt x="230" y="178"/>
                    <a:pt x="230" y="178"/>
                    <a:pt x="230" y="179"/>
                  </a:cubicBezTo>
                  <a:cubicBezTo>
                    <a:pt x="230" y="179"/>
                    <a:pt x="230" y="179"/>
                    <a:pt x="230" y="179"/>
                  </a:cubicBezTo>
                  <a:cubicBezTo>
                    <a:pt x="230" y="180"/>
                    <a:pt x="230" y="180"/>
                    <a:pt x="230" y="180"/>
                  </a:cubicBezTo>
                  <a:cubicBezTo>
                    <a:pt x="230" y="181"/>
                    <a:pt x="230" y="183"/>
                    <a:pt x="231" y="184"/>
                  </a:cubicBezTo>
                  <a:cubicBezTo>
                    <a:pt x="231" y="187"/>
                    <a:pt x="232" y="190"/>
                    <a:pt x="232" y="193"/>
                  </a:cubicBezTo>
                  <a:cubicBezTo>
                    <a:pt x="233" y="195"/>
                    <a:pt x="233" y="196"/>
                    <a:pt x="233" y="197"/>
                  </a:cubicBezTo>
                  <a:cubicBezTo>
                    <a:pt x="233" y="197"/>
                    <a:pt x="233" y="198"/>
                    <a:pt x="233" y="198"/>
                  </a:cubicBezTo>
                  <a:cubicBezTo>
                    <a:pt x="233" y="198"/>
                    <a:pt x="233" y="198"/>
                    <a:pt x="233" y="198"/>
                  </a:cubicBezTo>
                  <a:cubicBezTo>
                    <a:pt x="234" y="198"/>
                    <a:pt x="234" y="198"/>
                    <a:pt x="234" y="198"/>
                  </a:cubicBezTo>
                  <a:cubicBezTo>
                    <a:pt x="233" y="198"/>
                    <a:pt x="233" y="198"/>
                    <a:pt x="233" y="198"/>
                  </a:cubicBezTo>
                  <a:cubicBezTo>
                    <a:pt x="233" y="198"/>
                    <a:pt x="233" y="198"/>
                    <a:pt x="233" y="198"/>
                  </a:cubicBezTo>
                  <a:cubicBezTo>
                    <a:pt x="234" y="198"/>
                    <a:pt x="234" y="198"/>
                    <a:pt x="234" y="198"/>
                  </a:cubicBezTo>
                  <a:cubicBezTo>
                    <a:pt x="233" y="198"/>
                    <a:pt x="233" y="198"/>
                    <a:pt x="233" y="198"/>
                  </a:cubicBezTo>
                  <a:cubicBezTo>
                    <a:pt x="236" y="198"/>
                    <a:pt x="236" y="198"/>
                    <a:pt x="236" y="198"/>
                  </a:cubicBezTo>
                  <a:cubicBezTo>
                    <a:pt x="233" y="198"/>
                    <a:pt x="233" y="198"/>
                    <a:pt x="233" y="198"/>
                  </a:cubicBezTo>
                  <a:cubicBezTo>
                    <a:pt x="233" y="198"/>
                    <a:pt x="233" y="198"/>
                    <a:pt x="233" y="198"/>
                  </a:cubicBezTo>
                  <a:cubicBezTo>
                    <a:pt x="236" y="198"/>
                    <a:pt x="236" y="198"/>
                    <a:pt x="236" y="198"/>
                  </a:cubicBezTo>
                  <a:cubicBezTo>
                    <a:pt x="233" y="198"/>
                    <a:pt x="233" y="198"/>
                    <a:pt x="233" y="198"/>
                  </a:cubicBezTo>
                  <a:cubicBezTo>
                    <a:pt x="237" y="198"/>
                    <a:pt x="237" y="198"/>
                    <a:pt x="237" y="198"/>
                  </a:cubicBezTo>
                  <a:cubicBezTo>
                    <a:pt x="233" y="197"/>
                    <a:pt x="233" y="197"/>
                    <a:pt x="233" y="197"/>
                  </a:cubicBezTo>
                  <a:cubicBezTo>
                    <a:pt x="233" y="198"/>
                    <a:pt x="233" y="198"/>
                    <a:pt x="233" y="198"/>
                  </a:cubicBezTo>
                  <a:cubicBezTo>
                    <a:pt x="237" y="198"/>
                    <a:pt x="237" y="198"/>
                    <a:pt x="237" y="198"/>
                  </a:cubicBezTo>
                  <a:cubicBezTo>
                    <a:pt x="233" y="197"/>
                    <a:pt x="233" y="197"/>
                    <a:pt x="233" y="197"/>
                  </a:cubicBezTo>
                  <a:cubicBezTo>
                    <a:pt x="237" y="198"/>
                    <a:pt x="237" y="198"/>
                    <a:pt x="237" y="198"/>
                  </a:cubicBezTo>
                  <a:cubicBezTo>
                    <a:pt x="234" y="196"/>
                    <a:pt x="234" y="196"/>
                    <a:pt x="234" y="196"/>
                  </a:cubicBezTo>
                  <a:cubicBezTo>
                    <a:pt x="233" y="197"/>
                    <a:pt x="233" y="197"/>
                    <a:pt x="233" y="197"/>
                  </a:cubicBezTo>
                  <a:cubicBezTo>
                    <a:pt x="237" y="198"/>
                    <a:pt x="237" y="198"/>
                    <a:pt x="237" y="198"/>
                  </a:cubicBezTo>
                  <a:cubicBezTo>
                    <a:pt x="234" y="196"/>
                    <a:pt x="234" y="196"/>
                    <a:pt x="234" y="196"/>
                  </a:cubicBezTo>
                  <a:cubicBezTo>
                    <a:pt x="233" y="198"/>
                    <a:pt x="233" y="200"/>
                    <a:pt x="235" y="201"/>
                  </a:cubicBezTo>
                  <a:cubicBezTo>
                    <a:pt x="237" y="203"/>
                    <a:pt x="237" y="203"/>
                    <a:pt x="237" y="203"/>
                  </a:cubicBezTo>
                  <a:cubicBezTo>
                    <a:pt x="239" y="219"/>
                    <a:pt x="239" y="219"/>
                    <a:pt x="239" y="219"/>
                  </a:cubicBezTo>
                  <a:cubicBezTo>
                    <a:pt x="239" y="220"/>
                    <a:pt x="240" y="221"/>
                    <a:pt x="241" y="222"/>
                  </a:cubicBezTo>
                  <a:cubicBezTo>
                    <a:pt x="241" y="222"/>
                    <a:pt x="241" y="222"/>
                    <a:pt x="241" y="222"/>
                  </a:cubicBezTo>
                  <a:cubicBezTo>
                    <a:pt x="239" y="238"/>
                    <a:pt x="239" y="238"/>
                    <a:pt x="239" y="238"/>
                  </a:cubicBezTo>
                  <a:cubicBezTo>
                    <a:pt x="239" y="240"/>
                    <a:pt x="239" y="241"/>
                    <a:pt x="241" y="242"/>
                  </a:cubicBezTo>
                  <a:cubicBezTo>
                    <a:pt x="247" y="246"/>
                    <a:pt x="247" y="246"/>
                    <a:pt x="247" y="246"/>
                  </a:cubicBezTo>
                  <a:cubicBezTo>
                    <a:pt x="245" y="261"/>
                    <a:pt x="245" y="261"/>
                    <a:pt x="245" y="261"/>
                  </a:cubicBezTo>
                  <a:cubicBezTo>
                    <a:pt x="245" y="262"/>
                    <a:pt x="246" y="264"/>
                    <a:pt x="247" y="264"/>
                  </a:cubicBezTo>
                  <a:cubicBezTo>
                    <a:pt x="251" y="267"/>
                    <a:pt x="251" y="267"/>
                    <a:pt x="251" y="267"/>
                  </a:cubicBezTo>
                  <a:cubicBezTo>
                    <a:pt x="253" y="263"/>
                    <a:pt x="253" y="263"/>
                    <a:pt x="253" y="263"/>
                  </a:cubicBezTo>
                  <a:cubicBezTo>
                    <a:pt x="249" y="264"/>
                    <a:pt x="249" y="264"/>
                    <a:pt x="249" y="264"/>
                  </a:cubicBezTo>
                  <a:cubicBezTo>
                    <a:pt x="249" y="264"/>
                    <a:pt x="250" y="268"/>
                    <a:pt x="250" y="272"/>
                  </a:cubicBezTo>
                  <a:cubicBezTo>
                    <a:pt x="250" y="274"/>
                    <a:pt x="251" y="276"/>
                    <a:pt x="251" y="278"/>
                  </a:cubicBezTo>
                  <a:cubicBezTo>
                    <a:pt x="251" y="279"/>
                    <a:pt x="251" y="280"/>
                    <a:pt x="251" y="281"/>
                  </a:cubicBezTo>
                  <a:cubicBezTo>
                    <a:pt x="251" y="281"/>
                    <a:pt x="251" y="282"/>
                    <a:pt x="251" y="282"/>
                  </a:cubicBezTo>
                  <a:cubicBezTo>
                    <a:pt x="253" y="282"/>
                    <a:pt x="253" y="282"/>
                    <a:pt x="253" y="282"/>
                  </a:cubicBezTo>
                  <a:cubicBezTo>
                    <a:pt x="251" y="282"/>
                    <a:pt x="251" y="282"/>
                    <a:pt x="251" y="282"/>
                  </a:cubicBezTo>
                  <a:cubicBezTo>
                    <a:pt x="251" y="282"/>
                    <a:pt x="251" y="282"/>
                    <a:pt x="251" y="282"/>
                  </a:cubicBezTo>
                  <a:cubicBezTo>
                    <a:pt x="253" y="282"/>
                    <a:pt x="253" y="282"/>
                    <a:pt x="253" y="282"/>
                  </a:cubicBezTo>
                  <a:cubicBezTo>
                    <a:pt x="251" y="282"/>
                    <a:pt x="251" y="282"/>
                    <a:pt x="251" y="282"/>
                  </a:cubicBezTo>
                  <a:cubicBezTo>
                    <a:pt x="254" y="282"/>
                    <a:pt x="254" y="282"/>
                    <a:pt x="254" y="282"/>
                  </a:cubicBezTo>
                  <a:cubicBezTo>
                    <a:pt x="251" y="281"/>
                    <a:pt x="251" y="281"/>
                    <a:pt x="251" y="281"/>
                  </a:cubicBezTo>
                  <a:cubicBezTo>
                    <a:pt x="251" y="282"/>
                    <a:pt x="251" y="282"/>
                    <a:pt x="251" y="282"/>
                  </a:cubicBezTo>
                  <a:cubicBezTo>
                    <a:pt x="254" y="282"/>
                    <a:pt x="254" y="282"/>
                    <a:pt x="254" y="282"/>
                  </a:cubicBezTo>
                  <a:cubicBezTo>
                    <a:pt x="251" y="281"/>
                    <a:pt x="251" y="281"/>
                    <a:pt x="251" y="281"/>
                  </a:cubicBezTo>
                  <a:cubicBezTo>
                    <a:pt x="255" y="282"/>
                    <a:pt x="255" y="282"/>
                    <a:pt x="255" y="282"/>
                  </a:cubicBezTo>
                  <a:cubicBezTo>
                    <a:pt x="252" y="280"/>
                    <a:pt x="252" y="280"/>
                    <a:pt x="252" y="280"/>
                  </a:cubicBezTo>
                  <a:cubicBezTo>
                    <a:pt x="251" y="281"/>
                    <a:pt x="251" y="281"/>
                    <a:pt x="251" y="281"/>
                  </a:cubicBezTo>
                  <a:cubicBezTo>
                    <a:pt x="255" y="282"/>
                    <a:pt x="255" y="282"/>
                    <a:pt x="255" y="282"/>
                  </a:cubicBezTo>
                  <a:cubicBezTo>
                    <a:pt x="252" y="280"/>
                    <a:pt x="252" y="280"/>
                    <a:pt x="252" y="280"/>
                  </a:cubicBezTo>
                  <a:cubicBezTo>
                    <a:pt x="250" y="282"/>
                    <a:pt x="251" y="284"/>
                    <a:pt x="253" y="285"/>
                  </a:cubicBezTo>
                  <a:cubicBezTo>
                    <a:pt x="253" y="286"/>
                    <a:pt x="253" y="286"/>
                    <a:pt x="253" y="286"/>
                  </a:cubicBezTo>
                  <a:cubicBezTo>
                    <a:pt x="255" y="282"/>
                    <a:pt x="255" y="282"/>
                    <a:pt x="255" y="282"/>
                  </a:cubicBezTo>
                  <a:cubicBezTo>
                    <a:pt x="251" y="283"/>
                    <a:pt x="251" y="283"/>
                    <a:pt x="251" y="283"/>
                  </a:cubicBezTo>
                  <a:cubicBezTo>
                    <a:pt x="253" y="302"/>
                    <a:pt x="253" y="302"/>
                    <a:pt x="253" y="302"/>
                  </a:cubicBezTo>
                  <a:cubicBezTo>
                    <a:pt x="253" y="303"/>
                    <a:pt x="254" y="305"/>
                    <a:pt x="255" y="305"/>
                  </a:cubicBezTo>
                  <a:cubicBezTo>
                    <a:pt x="257" y="307"/>
                    <a:pt x="257" y="307"/>
                    <a:pt x="257" y="307"/>
                  </a:cubicBezTo>
                  <a:cubicBezTo>
                    <a:pt x="259" y="303"/>
                    <a:pt x="259" y="303"/>
                    <a:pt x="259" y="303"/>
                  </a:cubicBezTo>
                  <a:cubicBezTo>
                    <a:pt x="256" y="302"/>
                    <a:pt x="256" y="302"/>
                    <a:pt x="256" y="302"/>
                  </a:cubicBezTo>
                  <a:cubicBezTo>
                    <a:pt x="251" y="314"/>
                    <a:pt x="251" y="314"/>
                    <a:pt x="251" y="314"/>
                  </a:cubicBezTo>
                  <a:cubicBezTo>
                    <a:pt x="250" y="315"/>
                    <a:pt x="251" y="317"/>
                    <a:pt x="253" y="318"/>
                  </a:cubicBezTo>
                  <a:cubicBezTo>
                    <a:pt x="256" y="320"/>
                    <a:pt x="256" y="320"/>
                    <a:pt x="256" y="320"/>
                  </a:cubicBezTo>
                  <a:cubicBezTo>
                    <a:pt x="253" y="336"/>
                    <a:pt x="253" y="336"/>
                    <a:pt x="253" y="336"/>
                  </a:cubicBezTo>
                  <a:cubicBezTo>
                    <a:pt x="253" y="338"/>
                    <a:pt x="254" y="339"/>
                    <a:pt x="255" y="340"/>
                  </a:cubicBezTo>
                  <a:cubicBezTo>
                    <a:pt x="257" y="341"/>
                    <a:pt x="257" y="341"/>
                    <a:pt x="257" y="341"/>
                  </a:cubicBezTo>
                  <a:cubicBezTo>
                    <a:pt x="259" y="338"/>
                    <a:pt x="259" y="338"/>
                    <a:pt x="259" y="338"/>
                  </a:cubicBezTo>
                  <a:cubicBezTo>
                    <a:pt x="255" y="337"/>
                    <a:pt x="255" y="337"/>
                    <a:pt x="255" y="337"/>
                  </a:cubicBezTo>
                  <a:cubicBezTo>
                    <a:pt x="255" y="337"/>
                    <a:pt x="254" y="341"/>
                    <a:pt x="253" y="346"/>
                  </a:cubicBezTo>
                  <a:cubicBezTo>
                    <a:pt x="253" y="348"/>
                    <a:pt x="253" y="350"/>
                    <a:pt x="252" y="352"/>
                  </a:cubicBezTo>
                  <a:cubicBezTo>
                    <a:pt x="252" y="352"/>
                    <a:pt x="252" y="353"/>
                    <a:pt x="252" y="354"/>
                  </a:cubicBezTo>
                  <a:cubicBezTo>
                    <a:pt x="252" y="354"/>
                    <a:pt x="252" y="354"/>
                    <a:pt x="252" y="354"/>
                  </a:cubicBezTo>
                  <a:cubicBezTo>
                    <a:pt x="252" y="354"/>
                    <a:pt x="252" y="354"/>
                    <a:pt x="252" y="354"/>
                  </a:cubicBezTo>
                  <a:cubicBezTo>
                    <a:pt x="253" y="355"/>
                    <a:pt x="253" y="355"/>
                    <a:pt x="253" y="355"/>
                  </a:cubicBezTo>
                  <a:cubicBezTo>
                    <a:pt x="252" y="354"/>
                    <a:pt x="252" y="354"/>
                    <a:pt x="252" y="354"/>
                  </a:cubicBezTo>
                  <a:cubicBezTo>
                    <a:pt x="252" y="354"/>
                    <a:pt x="252" y="354"/>
                    <a:pt x="252" y="354"/>
                  </a:cubicBezTo>
                  <a:cubicBezTo>
                    <a:pt x="253" y="355"/>
                    <a:pt x="253" y="355"/>
                    <a:pt x="253" y="355"/>
                  </a:cubicBezTo>
                  <a:cubicBezTo>
                    <a:pt x="252" y="354"/>
                    <a:pt x="252" y="354"/>
                    <a:pt x="252" y="354"/>
                  </a:cubicBezTo>
                  <a:cubicBezTo>
                    <a:pt x="255" y="355"/>
                    <a:pt x="255" y="355"/>
                    <a:pt x="255" y="355"/>
                  </a:cubicBezTo>
                  <a:cubicBezTo>
                    <a:pt x="252" y="353"/>
                    <a:pt x="252" y="353"/>
                    <a:pt x="252" y="353"/>
                  </a:cubicBezTo>
                  <a:cubicBezTo>
                    <a:pt x="252" y="354"/>
                    <a:pt x="252" y="354"/>
                    <a:pt x="252" y="354"/>
                  </a:cubicBezTo>
                  <a:cubicBezTo>
                    <a:pt x="255" y="355"/>
                    <a:pt x="255" y="355"/>
                    <a:pt x="255" y="355"/>
                  </a:cubicBezTo>
                  <a:cubicBezTo>
                    <a:pt x="252" y="353"/>
                    <a:pt x="252" y="353"/>
                    <a:pt x="252" y="353"/>
                  </a:cubicBezTo>
                  <a:cubicBezTo>
                    <a:pt x="251" y="355"/>
                    <a:pt x="251" y="358"/>
                    <a:pt x="253" y="359"/>
                  </a:cubicBezTo>
                  <a:cubicBezTo>
                    <a:pt x="255" y="360"/>
                    <a:pt x="255" y="360"/>
                    <a:pt x="255" y="360"/>
                  </a:cubicBezTo>
                  <a:cubicBezTo>
                    <a:pt x="258" y="357"/>
                    <a:pt x="258" y="357"/>
                    <a:pt x="258" y="357"/>
                  </a:cubicBezTo>
                  <a:cubicBezTo>
                    <a:pt x="254" y="356"/>
                    <a:pt x="254" y="356"/>
                    <a:pt x="254" y="356"/>
                  </a:cubicBezTo>
                  <a:cubicBezTo>
                    <a:pt x="252" y="370"/>
                    <a:pt x="252" y="370"/>
                    <a:pt x="252" y="370"/>
                  </a:cubicBezTo>
                  <a:cubicBezTo>
                    <a:pt x="252" y="371"/>
                    <a:pt x="253" y="373"/>
                    <a:pt x="254" y="373"/>
                  </a:cubicBezTo>
                  <a:cubicBezTo>
                    <a:pt x="254" y="374"/>
                    <a:pt x="254" y="374"/>
                    <a:pt x="254" y="374"/>
                  </a:cubicBezTo>
                  <a:cubicBezTo>
                    <a:pt x="256" y="370"/>
                    <a:pt x="256" y="370"/>
                    <a:pt x="256" y="370"/>
                  </a:cubicBezTo>
                  <a:cubicBezTo>
                    <a:pt x="254" y="367"/>
                    <a:pt x="254" y="367"/>
                    <a:pt x="254" y="367"/>
                  </a:cubicBezTo>
                  <a:cubicBezTo>
                    <a:pt x="243" y="379"/>
                    <a:pt x="243" y="379"/>
                    <a:pt x="243" y="379"/>
                  </a:cubicBezTo>
                  <a:cubicBezTo>
                    <a:pt x="242" y="379"/>
                    <a:pt x="241" y="381"/>
                    <a:pt x="242" y="382"/>
                  </a:cubicBezTo>
                  <a:cubicBezTo>
                    <a:pt x="242" y="383"/>
                    <a:pt x="242" y="384"/>
                    <a:pt x="243" y="385"/>
                  </a:cubicBezTo>
                  <a:cubicBezTo>
                    <a:pt x="245" y="386"/>
                    <a:pt x="245" y="386"/>
                    <a:pt x="245" y="386"/>
                  </a:cubicBezTo>
                  <a:cubicBezTo>
                    <a:pt x="247" y="382"/>
                    <a:pt x="247" y="382"/>
                    <a:pt x="247" y="382"/>
                  </a:cubicBezTo>
                  <a:cubicBezTo>
                    <a:pt x="246" y="378"/>
                    <a:pt x="246" y="378"/>
                    <a:pt x="246" y="378"/>
                  </a:cubicBezTo>
                  <a:cubicBezTo>
                    <a:pt x="227" y="383"/>
                    <a:pt x="227" y="383"/>
                    <a:pt x="227" y="383"/>
                  </a:cubicBezTo>
                  <a:cubicBezTo>
                    <a:pt x="226" y="383"/>
                    <a:pt x="225" y="384"/>
                    <a:pt x="224" y="386"/>
                  </a:cubicBezTo>
                  <a:cubicBezTo>
                    <a:pt x="224" y="388"/>
                    <a:pt x="225" y="389"/>
                    <a:pt x="226" y="390"/>
                  </a:cubicBezTo>
                  <a:cubicBezTo>
                    <a:pt x="229" y="392"/>
                    <a:pt x="229" y="392"/>
                    <a:pt x="229" y="392"/>
                  </a:cubicBezTo>
                  <a:cubicBezTo>
                    <a:pt x="231" y="388"/>
                    <a:pt x="231" y="388"/>
                    <a:pt x="231" y="388"/>
                  </a:cubicBezTo>
                  <a:cubicBezTo>
                    <a:pt x="228" y="386"/>
                    <a:pt x="228" y="386"/>
                    <a:pt x="228" y="386"/>
                  </a:cubicBezTo>
                  <a:cubicBezTo>
                    <a:pt x="231" y="388"/>
                    <a:pt x="231" y="388"/>
                    <a:pt x="231" y="388"/>
                  </a:cubicBezTo>
                  <a:cubicBezTo>
                    <a:pt x="229" y="385"/>
                    <a:pt x="229" y="385"/>
                    <a:pt x="229" y="385"/>
                  </a:cubicBezTo>
                  <a:cubicBezTo>
                    <a:pt x="228" y="385"/>
                    <a:pt x="228" y="386"/>
                    <a:pt x="228" y="386"/>
                  </a:cubicBezTo>
                  <a:cubicBezTo>
                    <a:pt x="231" y="388"/>
                    <a:pt x="231" y="388"/>
                    <a:pt x="231" y="388"/>
                  </a:cubicBezTo>
                  <a:cubicBezTo>
                    <a:pt x="229" y="385"/>
                    <a:pt x="229" y="385"/>
                    <a:pt x="229" y="385"/>
                  </a:cubicBezTo>
                  <a:cubicBezTo>
                    <a:pt x="231" y="388"/>
                    <a:pt x="231" y="388"/>
                    <a:pt x="231" y="388"/>
                  </a:cubicBezTo>
                  <a:cubicBezTo>
                    <a:pt x="230" y="384"/>
                    <a:pt x="230" y="384"/>
                    <a:pt x="230" y="384"/>
                  </a:cubicBezTo>
                  <a:cubicBezTo>
                    <a:pt x="230" y="384"/>
                    <a:pt x="229" y="384"/>
                    <a:pt x="229" y="385"/>
                  </a:cubicBezTo>
                  <a:cubicBezTo>
                    <a:pt x="231" y="388"/>
                    <a:pt x="231" y="388"/>
                    <a:pt x="231" y="388"/>
                  </a:cubicBezTo>
                  <a:cubicBezTo>
                    <a:pt x="230" y="384"/>
                    <a:pt x="230" y="384"/>
                    <a:pt x="230" y="384"/>
                  </a:cubicBezTo>
                  <a:cubicBezTo>
                    <a:pt x="231" y="388"/>
                    <a:pt x="231" y="388"/>
                    <a:pt x="231" y="388"/>
                  </a:cubicBezTo>
                  <a:cubicBezTo>
                    <a:pt x="231" y="384"/>
                    <a:pt x="231" y="384"/>
                    <a:pt x="231" y="384"/>
                  </a:cubicBezTo>
                  <a:cubicBezTo>
                    <a:pt x="230" y="384"/>
                    <a:pt x="230" y="384"/>
                    <a:pt x="230" y="384"/>
                  </a:cubicBezTo>
                  <a:cubicBezTo>
                    <a:pt x="231" y="388"/>
                    <a:pt x="231" y="388"/>
                    <a:pt x="231" y="388"/>
                  </a:cubicBezTo>
                  <a:cubicBezTo>
                    <a:pt x="231" y="384"/>
                    <a:pt x="231" y="384"/>
                    <a:pt x="231" y="384"/>
                  </a:cubicBezTo>
                  <a:cubicBezTo>
                    <a:pt x="231" y="387"/>
                    <a:pt x="231" y="387"/>
                    <a:pt x="231" y="387"/>
                  </a:cubicBezTo>
                  <a:cubicBezTo>
                    <a:pt x="231" y="384"/>
                    <a:pt x="231" y="384"/>
                    <a:pt x="231" y="384"/>
                  </a:cubicBezTo>
                  <a:cubicBezTo>
                    <a:pt x="231" y="384"/>
                    <a:pt x="231" y="384"/>
                    <a:pt x="231" y="384"/>
                  </a:cubicBezTo>
                  <a:cubicBezTo>
                    <a:pt x="231" y="387"/>
                    <a:pt x="231" y="387"/>
                    <a:pt x="231" y="387"/>
                  </a:cubicBezTo>
                  <a:cubicBezTo>
                    <a:pt x="231" y="384"/>
                    <a:pt x="231" y="384"/>
                    <a:pt x="231" y="384"/>
                  </a:cubicBezTo>
                  <a:cubicBezTo>
                    <a:pt x="231" y="384"/>
                    <a:pt x="231" y="384"/>
                    <a:pt x="231" y="384"/>
                  </a:cubicBezTo>
                  <a:cubicBezTo>
                    <a:pt x="231" y="384"/>
                    <a:pt x="230" y="384"/>
                    <a:pt x="229" y="384"/>
                  </a:cubicBezTo>
                  <a:cubicBezTo>
                    <a:pt x="225" y="382"/>
                    <a:pt x="218" y="379"/>
                    <a:pt x="208" y="375"/>
                  </a:cubicBezTo>
                  <a:cubicBezTo>
                    <a:pt x="194" y="369"/>
                    <a:pt x="177" y="362"/>
                    <a:pt x="162" y="355"/>
                  </a:cubicBezTo>
                  <a:cubicBezTo>
                    <a:pt x="155" y="352"/>
                    <a:pt x="149" y="350"/>
                    <a:pt x="144" y="348"/>
                  </a:cubicBezTo>
                  <a:cubicBezTo>
                    <a:pt x="142" y="347"/>
                    <a:pt x="140" y="346"/>
                    <a:pt x="139" y="345"/>
                  </a:cubicBezTo>
                  <a:cubicBezTo>
                    <a:pt x="138" y="345"/>
                    <a:pt x="138" y="345"/>
                    <a:pt x="138" y="345"/>
                  </a:cubicBezTo>
                  <a:cubicBezTo>
                    <a:pt x="137" y="344"/>
                    <a:pt x="137" y="344"/>
                    <a:pt x="137" y="344"/>
                  </a:cubicBezTo>
                  <a:cubicBezTo>
                    <a:pt x="137" y="344"/>
                    <a:pt x="137" y="344"/>
                    <a:pt x="137" y="344"/>
                  </a:cubicBezTo>
                  <a:cubicBezTo>
                    <a:pt x="136" y="344"/>
                    <a:pt x="136" y="344"/>
                    <a:pt x="136" y="344"/>
                  </a:cubicBezTo>
                  <a:cubicBezTo>
                    <a:pt x="136" y="344"/>
                    <a:pt x="136" y="344"/>
                    <a:pt x="135" y="344"/>
                  </a:cubicBezTo>
                  <a:cubicBezTo>
                    <a:pt x="134" y="344"/>
                    <a:pt x="132" y="345"/>
                    <a:pt x="132" y="347"/>
                  </a:cubicBezTo>
                  <a:cubicBezTo>
                    <a:pt x="131" y="349"/>
                    <a:pt x="132" y="351"/>
                    <a:pt x="133" y="351"/>
                  </a:cubicBezTo>
                  <a:cubicBezTo>
                    <a:pt x="134" y="352"/>
                    <a:pt x="134" y="352"/>
                    <a:pt x="134" y="352"/>
                  </a:cubicBezTo>
                  <a:cubicBezTo>
                    <a:pt x="136" y="348"/>
                    <a:pt x="136" y="348"/>
                    <a:pt x="136" y="348"/>
                  </a:cubicBezTo>
                  <a:cubicBezTo>
                    <a:pt x="136" y="344"/>
                    <a:pt x="136" y="344"/>
                    <a:pt x="136" y="344"/>
                  </a:cubicBezTo>
                  <a:cubicBezTo>
                    <a:pt x="109" y="346"/>
                    <a:pt x="109" y="346"/>
                    <a:pt x="109" y="346"/>
                  </a:cubicBezTo>
                  <a:cubicBezTo>
                    <a:pt x="107" y="346"/>
                    <a:pt x="106" y="347"/>
                    <a:pt x="105" y="349"/>
                  </a:cubicBezTo>
                  <a:cubicBezTo>
                    <a:pt x="105" y="351"/>
                    <a:pt x="105" y="352"/>
                    <a:pt x="107" y="353"/>
                  </a:cubicBezTo>
                  <a:cubicBezTo>
                    <a:pt x="110" y="355"/>
                    <a:pt x="110" y="355"/>
                    <a:pt x="110" y="355"/>
                  </a:cubicBezTo>
                  <a:cubicBezTo>
                    <a:pt x="112" y="352"/>
                    <a:pt x="112" y="352"/>
                    <a:pt x="112" y="352"/>
                  </a:cubicBezTo>
                  <a:cubicBezTo>
                    <a:pt x="109" y="350"/>
                    <a:pt x="109" y="350"/>
                    <a:pt x="109" y="350"/>
                  </a:cubicBezTo>
                  <a:cubicBezTo>
                    <a:pt x="112" y="352"/>
                    <a:pt x="112" y="352"/>
                    <a:pt x="112" y="352"/>
                  </a:cubicBezTo>
                  <a:cubicBezTo>
                    <a:pt x="110" y="348"/>
                    <a:pt x="110" y="348"/>
                    <a:pt x="110" y="348"/>
                  </a:cubicBezTo>
                  <a:cubicBezTo>
                    <a:pt x="110" y="349"/>
                    <a:pt x="109" y="349"/>
                    <a:pt x="109" y="350"/>
                  </a:cubicBezTo>
                  <a:cubicBezTo>
                    <a:pt x="112" y="352"/>
                    <a:pt x="112" y="352"/>
                    <a:pt x="112" y="352"/>
                  </a:cubicBezTo>
                  <a:cubicBezTo>
                    <a:pt x="110" y="348"/>
                    <a:pt x="110" y="348"/>
                    <a:pt x="110" y="348"/>
                  </a:cubicBezTo>
                  <a:cubicBezTo>
                    <a:pt x="112" y="351"/>
                    <a:pt x="112" y="351"/>
                    <a:pt x="112" y="351"/>
                  </a:cubicBezTo>
                  <a:cubicBezTo>
                    <a:pt x="111" y="348"/>
                    <a:pt x="111" y="348"/>
                    <a:pt x="111" y="348"/>
                  </a:cubicBezTo>
                  <a:cubicBezTo>
                    <a:pt x="111" y="348"/>
                    <a:pt x="110" y="348"/>
                    <a:pt x="110" y="348"/>
                  </a:cubicBezTo>
                  <a:cubicBezTo>
                    <a:pt x="112" y="351"/>
                    <a:pt x="112" y="351"/>
                    <a:pt x="112" y="351"/>
                  </a:cubicBezTo>
                  <a:cubicBezTo>
                    <a:pt x="111" y="348"/>
                    <a:pt x="111" y="348"/>
                    <a:pt x="111" y="348"/>
                  </a:cubicBezTo>
                  <a:cubicBezTo>
                    <a:pt x="111" y="350"/>
                    <a:pt x="111" y="350"/>
                    <a:pt x="111" y="350"/>
                  </a:cubicBezTo>
                  <a:cubicBezTo>
                    <a:pt x="111" y="348"/>
                    <a:pt x="111" y="348"/>
                    <a:pt x="111" y="348"/>
                  </a:cubicBezTo>
                  <a:cubicBezTo>
                    <a:pt x="111" y="348"/>
                    <a:pt x="111" y="348"/>
                    <a:pt x="111" y="348"/>
                  </a:cubicBezTo>
                  <a:cubicBezTo>
                    <a:pt x="111" y="350"/>
                    <a:pt x="111" y="350"/>
                    <a:pt x="111" y="350"/>
                  </a:cubicBezTo>
                  <a:cubicBezTo>
                    <a:pt x="111" y="348"/>
                    <a:pt x="111" y="348"/>
                    <a:pt x="111" y="348"/>
                  </a:cubicBezTo>
                  <a:cubicBezTo>
                    <a:pt x="111" y="348"/>
                    <a:pt x="111" y="348"/>
                    <a:pt x="111" y="348"/>
                  </a:cubicBezTo>
                  <a:cubicBezTo>
                    <a:pt x="111" y="348"/>
                    <a:pt x="111" y="348"/>
                    <a:pt x="111" y="348"/>
                  </a:cubicBezTo>
                  <a:cubicBezTo>
                    <a:pt x="111" y="348"/>
                    <a:pt x="111" y="348"/>
                    <a:pt x="111" y="348"/>
                  </a:cubicBezTo>
                  <a:cubicBezTo>
                    <a:pt x="111" y="348"/>
                    <a:pt x="111" y="348"/>
                    <a:pt x="111" y="348"/>
                  </a:cubicBezTo>
                  <a:cubicBezTo>
                    <a:pt x="111" y="348"/>
                    <a:pt x="111" y="348"/>
                    <a:pt x="111" y="348"/>
                  </a:cubicBezTo>
                  <a:cubicBezTo>
                    <a:pt x="111" y="348"/>
                    <a:pt x="110" y="348"/>
                    <a:pt x="109" y="348"/>
                  </a:cubicBezTo>
                  <a:cubicBezTo>
                    <a:pt x="107" y="349"/>
                    <a:pt x="102" y="349"/>
                    <a:pt x="98" y="349"/>
                  </a:cubicBezTo>
                  <a:cubicBezTo>
                    <a:pt x="94" y="350"/>
                    <a:pt x="91" y="350"/>
                    <a:pt x="91" y="350"/>
                  </a:cubicBezTo>
                  <a:cubicBezTo>
                    <a:pt x="89" y="350"/>
                    <a:pt x="88" y="351"/>
                    <a:pt x="87" y="353"/>
                  </a:cubicBezTo>
                  <a:cubicBezTo>
                    <a:pt x="87" y="354"/>
                    <a:pt x="87" y="356"/>
                    <a:pt x="89" y="357"/>
                  </a:cubicBezTo>
                  <a:cubicBezTo>
                    <a:pt x="92" y="359"/>
                    <a:pt x="92" y="359"/>
                    <a:pt x="92" y="359"/>
                  </a:cubicBezTo>
                  <a:cubicBezTo>
                    <a:pt x="94" y="355"/>
                    <a:pt x="94" y="355"/>
                    <a:pt x="94" y="355"/>
                  </a:cubicBezTo>
                  <a:cubicBezTo>
                    <a:pt x="93" y="352"/>
                    <a:pt x="93" y="352"/>
                    <a:pt x="93" y="352"/>
                  </a:cubicBezTo>
                  <a:cubicBezTo>
                    <a:pt x="72" y="356"/>
                    <a:pt x="72" y="356"/>
                    <a:pt x="72" y="356"/>
                  </a:cubicBezTo>
                  <a:cubicBezTo>
                    <a:pt x="70" y="356"/>
                    <a:pt x="69" y="357"/>
                    <a:pt x="69" y="359"/>
                  </a:cubicBezTo>
                  <a:cubicBezTo>
                    <a:pt x="69" y="361"/>
                    <a:pt x="69" y="362"/>
                    <a:pt x="71" y="363"/>
                  </a:cubicBezTo>
                  <a:cubicBezTo>
                    <a:pt x="75" y="366"/>
                    <a:pt x="75" y="366"/>
                    <a:pt x="75" y="366"/>
                  </a:cubicBezTo>
                  <a:cubicBezTo>
                    <a:pt x="77" y="362"/>
                    <a:pt x="77" y="362"/>
                    <a:pt x="77" y="362"/>
                  </a:cubicBezTo>
                  <a:cubicBezTo>
                    <a:pt x="76" y="359"/>
                    <a:pt x="76" y="359"/>
                    <a:pt x="76" y="359"/>
                  </a:cubicBezTo>
                  <a:cubicBezTo>
                    <a:pt x="62" y="365"/>
                    <a:pt x="62" y="365"/>
                    <a:pt x="62" y="365"/>
                  </a:cubicBezTo>
                  <a:cubicBezTo>
                    <a:pt x="61" y="365"/>
                    <a:pt x="60" y="366"/>
                    <a:pt x="60" y="368"/>
                  </a:cubicBezTo>
                  <a:cubicBezTo>
                    <a:pt x="60" y="369"/>
                    <a:pt x="60" y="371"/>
                    <a:pt x="62" y="372"/>
                  </a:cubicBezTo>
                  <a:cubicBezTo>
                    <a:pt x="63" y="373"/>
                    <a:pt x="63" y="373"/>
                    <a:pt x="63" y="373"/>
                  </a:cubicBezTo>
                  <a:cubicBezTo>
                    <a:pt x="66" y="369"/>
                    <a:pt x="66" y="369"/>
                    <a:pt x="66" y="369"/>
                  </a:cubicBezTo>
                  <a:cubicBezTo>
                    <a:pt x="63" y="366"/>
                    <a:pt x="63" y="366"/>
                    <a:pt x="63" y="366"/>
                  </a:cubicBezTo>
                  <a:cubicBezTo>
                    <a:pt x="49" y="375"/>
                    <a:pt x="49" y="375"/>
                    <a:pt x="49" y="375"/>
                  </a:cubicBezTo>
                  <a:cubicBezTo>
                    <a:pt x="47" y="376"/>
                    <a:pt x="47" y="377"/>
                    <a:pt x="47" y="379"/>
                  </a:cubicBezTo>
                  <a:cubicBezTo>
                    <a:pt x="47" y="380"/>
                    <a:pt x="47" y="381"/>
                    <a:pt x="49" y="382"/>
                  </a:cubicBezTo>
                  <a:cubicBezTo>
                    <a:pt x="50" y="383"/>
                    <a:pt x="50" y="383"/>
                    <a:pt x="50" y="383"/>
                  </a:cubicBezTo>
                  <a:cubicBezTo>
                    <a:pt x="52" y="380"/>
                    <a:pt x="52" y="380"/>
                    <a:pt x="52" y="380"/>
                  </a:cubicBezTo>
                  <a:cubicBezTo>
                    <a:pt x="49" y="377"/>
                    <a:pt x="49" y="377"/>
                    <a:pt x="49" y="377"/>
                  </a:cubicBezTo>
                  <a:cubicBezTo>
                    <a:pt x="52" y="380"/>
                    <a:pt x="52" y="380"/>
                    <a:pt x="52" y="380"/>
                  </a:cubicBezTo>
                  <a:cubicBezTo>
                    <a:pt x="49" y="377"/>
                    <a:pt x="49" y="377"/>
                    <a:pt x="49" y="377"/>
                  </a:cubicBezTo>
                  <a:cubicBezTo>
                    <a:pt x="49" y="377"/>
                    <a:pt x="49" y="377"/>
                    <a:pt x="49" y="377"/>
                  </a:cubicBezTo>
                  <a:cubicBezTo>
                    <a:pt x="52" y="380"/>
                    <a:pt x="52" y="380"/>
                    <a:pt x="52" y="380"/>
                  </a:cubicBezTo>
                  <a:cubicBezTo>
                    <a:pt x="49" y="377"/>
                    <a:pt x="49" y="377"/>
                    <a:pt x="49" y="377"/>
                  </a:cubicBezTo>
                  <a:cubicBezTo>
                    <a:pt x="52" y="380"/>
                    <a:pt x="52" y="380"/>
                    <a:pt x="52" y="380"/>
                  </a:cubicBezTo>
                  <a:cubicBezTo>
                    <a:pt x="49" y="377"/>
                    <a:pt x="49" y="377"/>
                    <a:pt x="49" y="377"/>
                  </a:cubicBezTo>
                  <a:cubicBezTo>
                    <a:pt x="49" y="377"/>
                    <a:pt x="49" y="377"/>
                    <a:pt x="49" y="377"/>
                  </a:cubicBezTo>
                  <a:cubicBezTo>
                    <a:pt x="52" y="380"/>
                    <a:pt x="52" y="380"/>
                    <a:pt x="52" y="380"/>
                  </a:cubicBezTo>
                  <a:cubicBezTo>
                    <a:pt x="49" y="377"/>
                    <a:pt x="49" y="377"/>
                    <a:pt x="49" y="377"/>
                  </a:cubicBezTo>
                  <a:cubicBezTo>
                    <a:pt x="50" y="378"/>
                    <a:pt x="50" y="378"/>
                    <a:pt x="50" y="378"/>
                  </a:cubicBezTo>
                  <a:cubicBezTo>
                    <a:pt x="49" y="377"/>
                    <a:pt x="49" y="377"/>
                    <a:pt x="49" y="377"/>
                  </a:cubicBezTo>
                  <a:cubicBezTo>
                    <a:pt x="49" y="377"/>
                    <a:pt x="49" y="377"/>
                    <a:pt x="49" y="377"/>
                  </a:cubicBezTo>
                  <a:cubicBezTo>
                    <a:pt x="50" y="378"/>
                    <a:pt x="50" y="378"/>
                    <a:pt x="50" y="378"/>
                  </a:cubicBezTo>
                  <a:cubicBezTo>
                    <a:pt x="49" y="377"/>
                    <a:pt x="49" y="377"/>
                    <a:pt x="49" y="377"/>
                  </a:cubicBezTo>
                  <a:cubicBezTo>
                    <a:pt x="49" y="377"/>
                    <a:pt x="46" y="380"/>
                    <a:pt x="44" y="384"/>
                  </a:cubicBezTo>
                  <a:cubicBezTo>
                    <a:pt x="42" y="385"/>
                    <a:pt x="41" y="387"/>
                    <a:pt x="40" y="388"/>
                  </a:cubicBezTo>
                  <a:cubicBezTo>
                    <a:pt x="39" y="389"/>
                    <a:pt x="39" y="389"/>
                    <a:pt x="39" y="390"/>
                  </a:cubicBezTo>
                  <a:cubicBezTo>
                    <a:pt x="38" y="390"/>
                    <a:pt x="38" y="390"/>
                    <a:pt x="38" y="390"/>
                  </a:cubicBezTo>
                  <a:cubicBezTo>
                    <a:pt x="38" y="390"/>
                    <a:pt x="38" y="390"/>
                    <a:pt x="38" y="390"/>
                  </a:cubicBezTo>
                  <a:cubicBezTo>
                    <a:pt x="38" y="391"/>
                    <a:pt x="38" y="391"/>
                    <a:pt x="38" y="391"/>
                  </a:cubicBezTo>
                  <a:cubicBezTo>
                    <a:pt x="37" y="393"/>
                    <a:pt x="37" y="395"/>
                    <a:pt x="39" y="396"/>
                  </a:cubicBezTo>
                  <a:cubicBezTo>
                    <a:pt x="41" y="398"/>
                    <a:pt x="41" y="398"/>
                    <a:pt x="41" y="398"/>
                  </a:cubicBezTo>
                  <a:cubicBezTo>
                    <a:pt x="43" y="394"/>
                    <a:pt x="43" y="394"/>
                    <a:pt x="43" y="394"/>
                  </a:cubicBezTo>
                  <a:cubicBezTo>
                    <a:pt x="41" y="391"/>
                    <a:pt x="41" y="391"/>
                    <a:pt x="41" y="391"/>
                  </a:cubicBezTo>
                  <a:cubicBezTo>
                    <a:pt x="32" y="399"/>
                    <a:pt x="32" y="399"/>
                    <a:pt x="32" y="399"/>
                  </a:cubicBezTo>
                  <a:cubicBezTo>
                    <a:pt x="31" y="400"/>
                    <a:pt x="31" y="401"/>
                    <a:pt x="31" y="402"/>
                  </a:cubicBezTo>
                  <a:cubicBezTo>
                    <a:pt x="31" y="403"/>
                    <a:pt x="32" y="404"/>
                    <a:pt x="33" y="405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6" y="403"/>
                    <a:pt x="36" y="403"/>
                    <a:pt x="36" y="403"/>
                  </a:cubicBezTo>
                  <a:cubicBezTo>
                    <a:pt x="34" y="400"/>
                    <a:pt x="34" y="400"/>
                    <a:pt x="34" y="400"/>
                  </a:cubicBezTo>
                  <a:cubicBezTo>
                    <a:pt x="22" y="409"/>
                    <a:pt x="22" y="409"/>
                    <a:pt x="22" y="409"/>
                  </a:cubicBezTo>
                  <a:cubicBezTo>
                    <a:pt x="21" y="410"/>
                    <a:pt x="20" y="412"/>
                    <a:pt x="20" y="413"/>
                  </a:cubicBezTo>
                  <a:cubicBezTo>
                    <a:pt x="20" y="414"/>
                    <a:pt x="21" y="415"/>
                    <a:pt x="22" y="416"/>
                  </a:cubicBezTo>
                  <a:cubicBezTo>
                    <a:pt x="24" y="417"/>
                    <a:pt x="24" y="417"/>
                    <a:pt x="24" y="417"/>
                  </a:cubicBezTo>
                  <a:cubicBezTo>
                    <a:pt x="26" y="414"/>
                    <a:pt x="26" y="414"/>
                    <a:pt x="26" y="414"/>
                  </a:cubicBezTo>
                  <a:cubicBezTo>
                    <a:pt x="23" y="411"/>
                    <a:pt x="23" y="411"/>
                    <a:pt x="23" y="411"/>
                  </a:cubicBezTo>
                  <a:cubicBezTo>
                    <a:pt x="16" y="421"/>
                    <a:pt x="16" y="421"/>
                    <a:pt x="16" y="421"/>
                  </a:cubicBezTo>
                  <a:cubicBezTo>
                    <a:pt x="15" y="422"/>
                    <a:pt x="15" y="423"/>
                    <a:pt x="15" y="424"/>
                  </a:cubicBezTo>
                  <a:cubicBezTo>
                    <a:pt x="16" y="425"/>
                    <a:pt x="16" y="426"/>
                    <a:pt x="17" y="427"/>
                  </a:cubicBezTo>
                  <a:cubicBezTo>
                    <a:pt x="19" y="428"/>
                    <a:pt x="19" y="428"/>
                    <a:pt x="19" y="428"/>
                  </a:cubicBezTo>
                  <a:cubicBezTo>
                    <a:pt x="21" y="424"/>
                    <a:pt x="21" y="424"/>
                    <a:pt x="21" y="424"/>
                  </a:cubicBezTo>
                  <a:cubicBezTo>
                    <a:pt x="17" y="422"/>
                    <a:pt x="17" y="422"/>
                    <a:pt x="17" y="422"/>
                  </a:cubicBezTo>
                  <a:cubicBezTo>
                    <a:pt x="12" y="431"/>
                    <a:pt x="12" y="431"/>
                    <a:pt x="12" y="431"/>
                  </a:cubicBezTo>
                  <a:cubicBezTo>
                    <a:pt x="11" y="433"/>
                    <a:pt x="12" y="436"/>
                    <a:pt x="14" y="437"/>
                  </a:cubicBezTo>
                  <a:cubicBezTo>
                    <a:pt x="16" y="438"/>
                    <a:pt x="16" y="438"/>
                    <a:pt x="16" y="438"/>
                  </a:cubicBezTo>
                  <a:cubicBezTo>
                    <a:pt x="18" y="435"/>
                    <a:pt x="18" y="435"/>
                    <a:pt x="18" y="435"/>
                  </a:cubicBezTo>
                  <a:cubicBezTo>
                    <a:pt x="15" y="433"/>
                    <a:pt x="15" y="433"/>
                    <a:pt x="15" y="433"/>
                  </a:cubicBezTo>
                  <a:cubicBezTo>
                    <a:pt x="8" y="443"/>
                    <a:pt x="8" y="443"/>
                    <a:pt x="8" y="443"/>
                  </a:cubicBezTo>
                  <a:cubicBezTo>
                    <a:pt x="8" y="444"/>
                    <a:pt x="7" y="445"/>
                    <a:pt x="8" y="446"/>
                  </a:cubicBezTo>
                  <a:cubicBezTo>
                    <a:pt x="8" y="447"/>
                    <a:pt x="9" y="448"/>
                    <a:pt x="9" y="449"/>
                  </a:cubicBezTo>
                  <a:cubicBezTo>
                    <a:pt x="11" y="449"/>
                    <a:pt x="11" y="449"/>
                    <a:pt x="11" y="449"/>
                  </a:cubicBezTo>
                  <a:cubicBezTo>
                    <a:pt x="13" y="446"/>
                    <a:pt x="13" y="446"/>
                    <a:pt x="13" y="446"/>
                  </a:cubicBezTo>
                  <a:cubicBezTo>
                    <a:pt x="9" y="445"/>
                    <a:pt x="9" y="445"/>
                    <a:pt x="9" y="445"/>
                  </a:cubicBezTo>
                  <a:cubicBezTo>
                    <a:pt x="9" y="445"/>
                    <a:pt x="8" y="449"/>
                    <a:pt x="7" y="454"/>
                  </a:cubicBezTo>
                  <a:cubicBezTo>
                    <a:pt x="6" y="456"/>
                    <a:pt x="6" y="458"/>
                    <a:pt x="5" y="460"/>
                  </a:cubicBezTo>
                  <a:cubicBezTo>
                    <a:pt x="5" y="461"/>
                    <a:pt x="5" y="461"/>
                    <a:pt x="5" y="462"/>
                  </a:cubicBezTo>
                  <a:cubicBezTo>
                    <a:pt x="5" y="462"/>
                    <a:pt x="5" y="462"/>
                    <a:pt x="5" y="462"/>
                  </a:cubicBezTo>
                  <a:cubicBezTo>
                    <a:pt x="5" y="462"/>
                    <a:pt x="5" y="462"/>
                    <a:pt x="5" y="462"/>
                  </a:cubicBezTo>
                  <a:cubicBezTo>
                    <a:pt x="6" y="463"/>
                    <a:pt x="6" y="463"/>
                    <a:pt x="6" y="463"/>
                  </a:cubicBezTo>
                  <a:cubicBezTo>
                    <a:pt x="5" y="462"/>
                    <a:pt x="5" y="462"/>
                    <a:pt x="5" y="462"/>
                  </a:cubicBezTo>
                  <a:cubicBezTo>
                    <a:pt x="5" y="462"/>
                    <a:pt x="5" y="462"/>
                    <a:pt x="5" y="462"/>
                  </a:cubicBezTo>
                  <a:cubicBezTo>
                    <a:pt x="6" y="463"/>
                    <a:pt x="6" y="463"/>
                    <a:pt x="6" y="463"/>
                  </a:cubicBezTo>
                  <a:cubicBezTo>
                    <a:pt x="5" y="462"/>
                    <a:pt x="5" y="462"/>
                    <a:pt x="5" y="462"/>
                  </a:cubicBezTo>
                  <a:cubicBezTo>
                    <a:pt x="8" y="463"/>
                    <a:pt x="8" y="463"/>
                    <a:pt x="8" y="463"/>
                  </a:cubicBezTo>
                  <a:cubicBezTo>
                    <a:pt x="5" y="462"/>
                    <a:pt x="5" y="462"/>
                    <a:pt x="5" y="462"/>
                  </a:cubicBezTo>
                  <a:cubicBezTo>
                    <a:pt x="5" y="462"/>
                    <a:pt x="5" y="462"/>
                    <a:pt x="5" y="462"/>
                  </a:cubicBezTo>
                  <a:cubicBezTo>
                    <a:pt x="8" y="463"/>
                    <a:pt x="8" y="463"/>
                    <a:pt x="8" y="463"/>
                  </a:cubicBezTo>
                  <a:cubicBezTo>
                    <a:pt x="5" y="462"/>
                    <a:pt x="5" y="462"/>
                    <a:pt x="5" y="462"/>
                  </a:cubicBezTo>
                  <a:cubicBezTo>
                    <a:pt x="4" y="463"/>
                    <a:pt x="4" y="466"/>
                    <a:pt x="6" y="467"/>
                  </a:cubicBezTo>
                  <a:cubicBezTo>
                    <a:pt x="8" y="468"/>
                    <a:pt x="8" y="468"/>
                    <a:pt x="8" y="468"/>
                  </a:cubicBezTo>
                  <a:cubicBezTo>
                    <a:pt x="10" y="464"/>
                    <a:pt x="10" y="464"/>
                    <a:pt x="10" y="464"/>
                  </a:cubicBezTo>
                  <a:cubicBezTo>
                    <a:pt x="6" y="463"/>
                    <a:pt x="6" y="463"/>
                    <a:pt x="6" y="463"/>
                  </a:cubicBezTo>
                  <a:cubicBezTo>
                    <a:pt x="1" y="481"/>
                    <a:pt x="1" y="481"/>
                    <a:pt x="1" y="481"/>
                  </a:cubicBezTo>
                  <a:cubicBezTo>
                    <a:pt x="1" y="483"/>
                    <a:pt x="1" y="484"/>
                    <a:pt x="3" y="485"/>
                  </a:cubicBezTo>
                  <a:cubicBezTo>
                    <a:pt x="4" y="486"/>
                    <a:pt x="4" y="486"/>
                    <a:pt x="4" y="486"/>
                  </a:cubicBezTo>
                  <a:cubicBezTo>
                    <a:pt x="7" y="483"/>
                    <a:pt x="7" y="483"/>
                    <a:pt x="7" y="483"/>
                  </a:cubicBezTo>
                  <a:cubicBezTo>
                    <a:pt x="3" y="482"/>
                    <a:pt x="3" y="482"/>
                    <a:pt x="3" y="482"/>
                  </a:cubicBezTo>
                  <a:cubicBezTo>
                    <a:pt x="0" y="493"/>
                    <a:pt x="0" y="493"/>
                    <a:pt x="0" y="493"/>
                  </a:cubicBezTo>
                  <a:cubicBezTo>
                    <a:pt x="0" y="495"/>
                    <a:pt x="1" y="496"/>
                    <a:pt x="2" y="497"/>
                  </a:cubicBezTo>
                  <a:cubicBezTo>
                    <a:pt x="4" y="498"/>
                    <a:pt x="4" y="498"/>
                    <a:pt x="4" y="498"/>
                  </a:cubicBezTo>
                  <a:cubicBezTo>
                    <a:pt x="6" y="495"/>
                    <a:pt x="6" y="495"/>
                    <a:pt x="6" y="495"/>
                  </a:cubicBezTo>
                  <a:cubicBezTo>
                    <a:pt x="2" y="495"/>
                    <a:pt x="2" y="495"/>
                    <a:pt x="2" y="495"/>
                  </a:cubicBezTo>
                  <a:cubicBezTo>
                    <a:pt x="2" y="495"/>
                    <a:pt x="2" y="499"/>
                    <a:pt x="1" y="504"/>
                  </a:cubicBezTo>
                  <a:cubicBezTo>
                    <a:pt x="1" y="506"/>
                    <a:pt x="1" y="509"/>
                    <a:pt x="1" y="510"/>
                  </a:cubicBezTo>
                  <a:cubicBezTo>
                    <a:pt x="1" y="511"/>
                    <a:pt x="1" y="512"/>
                    <a:pt x="1" y="512"/>
                  </a:cubicBezTo>
                  <a:cubicBezTo>
                    <a:pt x="1" y="513"/>
                    <a:pt x="1" y="513"/>
                    <a:pt x="1" y="513"/>
                  </a:cubicBezTo>
                  <a:cubicBezTo>
                    <a:pt x="1" y="513"/>
                    <a:pt x="1" y="513"/>
                    <a:pt x="1" y="513"/>
                  </a:cubicBezTo>
                  <a:cubicBezTo>
                    <a:pt x="3" y="513"/>
                    <a:pt x="3" y="513"/>
                    <a:pt x="3" y="513"/>
                  </a:cubicBezTo>
                  <a:cubicBezTo>
                    <a:pt x="1" y="513"/>
                    <a:pt x="1" y="513"/>
                    <a:pt x="1" y="513"/>
                  </a:cubicBezTo>
                  <a:cubicBezTo>
                    <a:pt x="1" y="513"/>
                    <a:pt x="1" y="513"/>
                    <a:pt x="1" y="513"/>
                  </a:cubicBezTo>
                  <a:cubicBezTo>
                    <a:pt x="3" y="513"/>
                    <a:pt x="3" y="513"/>
                    <a:pt x="3" y="513"/>
                  </a:cubicBezTo>
                  <a:cubicBezTo>
                    <a:pt x="1" y="513"/>
                    <a:pt x="1" y="513"/>
                    <a:pt x="1" y="513"/>
                  </a:cubicBezTo>
                  <a:cubicBezTo>
                    <a:pt x="4" y="514"/>
                    <a:pt x="4" y="514"/>
                    <a:pt x="4" y="514"/>
                  </a:cubicBezTo>
                  <a:cubicBezTo>
                    <a:pt x="1" y="512"/>
                    <a:pt x="1" y="512"/>
                    <a:pt x="1" y="512"/>
                  </a:cubicBezTo>
                  <a:cubicBezTo>
                    <a:pt x="1" y="513"/>
                    <a:pt x="1" y="513"/>
                    <a:pt x="1" y="513"/>
                  </a:cubicBezTo>
                  <a:cubicBezTo>
                    <a:pt x="4" y="514"/>
                    <a:pt x="4" y="514"/>
                    <a:pt x="4" y="514"/>
                  </a:cubicBezTo>
                  <a:cubicBezTo>
                    <a:pt x="1" y="512"/>
                    <a:pt x="1" y="512"/>
                    <a:pt x="1" y="512"/>
                  </a:cubicBezTo>
                  <a:cubicBezTo>
                    <a:pt x="5" y="514"/>
                    <a:pt x="5" y="514"/>
                    <a:pt x="5" y="514"/>
                  </a:cubicBezTo>
                  <a:cubicBezTo>
                    <a:pt x="1" y="512"/>
                    <a:pt x="1" y="512"/>
                    <a:pt x="1" y="512"/>
                  </a:cubicBezTo>
                  <a:cubicBezTo>
                    <a:pt x="1" y="512"/>
                    <a:pt x="1" y="512"/>
                    <a:pt x="1" y="512"/>
                  </a:cubicBezTo>
                  <a:cubicBezTo>
                    <a:pt x="5" y="514"/>
                    <a:pt x="5" y="514"/>
                    <a:pt x="5" y="514"/>
                  </a:cubicBezTo>
                  <a:cubicBezTo>
                    <a:pt x="1" y="512"/>
                    <a:pt x="1" y="512"/>
                    <a:pt x="1" y="512"/>
                  </a:cubicBezTo>
                  <a:cubicBezTo>
                    <a:pt x="1" y="513"/>
                    <a:pt x="1" y="514"/>
                    <a:pt x="1" y="515"/>
                  </a:cubicBezTo>
                  <a:cubicBezTo>
                    <a:pt x="1" y="516"/>
                    <a:pt x="2" y="517"/>
                    <a:pt x="3" y="517"/>
                  </a:cubicBezTo>
                  <a:cubicBezTo>
                    <a:pt x="3" y="517"/>
                    <a:pt x="3" y="517"/>
                    <a:pt x="3" y="517"/>
                  </a:cubicBezTo>
                  <a:cubicBezTo>
                    <a:pt x="4" y="532"/>
                    <a:pt x="4" y="532"/>
                    <a:pt x="4" y="532"/>
                  </a:cubicBezTo>
                  <a:cubicBezTo>
                    <a:pt x="4" y="533"/>
                    <a:pt x="5" y="534"/>
                    <a:pt x="6" y="535"/>
                  </a:cubicBezTo>
                  <a:cubicBezTo>
                    <a:pt x="7" y="536"/>
                    <a:pt x="7" y="536"/>
                    <a:pt x="7" y="536"/>
                  </a:cubicBezTo>
                  <a:cubicBezTo>
                    <a:pt x="9" y="532"/>
                    <a:pt x="9" y="532"/>
                    <a:pt x="9" y="532"/>
                  </a:cubicBezTo>
                  <a:cubicBezTo>
                    <a:pt x="5" y="532"/>
                    <a:pt x="5" y="532"/>
                    <a:pt x="5" y="532"/>
                  </a:cubicBezTo>
                  <a:cubicBezTo>
                    <a:pt x="6" y="547"/>
                    <a:pt x="6" y="547"/>
                    <a:pt x="6" y="547"/>
                  </a:cubicBezTo>
                  <a:cubicBezTo>
                    <a:pt x="6" y="548"/>
                    <a:pt x="7" y="549"/>
                    <a:pt x="8" y="550"/>
                  </a:cubicBezTo>
                  <a:cubicBezTo>
                    <a:pt x="11" y="552"/>
                    <a:pt x="11" y="552"/>
                    <a:pt x="11" y="552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9" y="546"/>
                    <a:pt x="9" y="546"/>
                    <a:pt x="9" y="546"/>
                  </a:cubicBezTo>
                  <a:cubicBezTo>
                    <a:pt x="9" y="547"/>
                    <a:pt x="9" y="547"/>
                    <a:pt x="9" y="547"/>
                  </a:cubicBezTo>
                  <a:cubicBezTo>
                    <a:pt x="9" y="548"/>
                    <a:pt x="9" y="548"/>
                    <a:pt x="9" y="548"/>
                  </a:cubicBezTo>
                  <a:cubicBezTo>
                    <a:pt x="9" y="549"/>
                    <a:pt x="9" y="549"/>
                    <a:pt x="9" y="550"/>
                  </a:cubicBezTo>
                  <a:cubicBezTo>
                    <a:pt x="9" y="552"/>
                    <a:pt x="9" y="556"/>
                    <a:pt x="10" y="559"/>
                  </a:cubicBezTo>
                  <a:cubicBezTo>
                    <a:pt x="10" y="561"/>
                    <a:pt x="10" y="562"/>
                    <a:pt x="10" y="564"/>
                  </a:cubicBezTo>
                  <a:cubicBezTo>
                    <a:pt x="10" y="564"/>
                    <a:pt x="11" y="565"/>
                    <a:pt x="11" y="565"/>
                  </a:cubicBezTo>
                  <a:cubicBezTo>
                    <a:pt x="11" y="566"/>
                    <a:pt x="11" y="566"/>
                    <a:pt x="11" y="566"/>
                  </a:cubicBezTo>
                  <a:cubicBezTo>
                    <a:pt x="11" y="566"/>
                    <a:pt x="11" y="566"/>
                    <a:pt x="11" y="566"/>
                  </a:cubicBezTo>
                  <a:cubicBezTo>
                    <a:pt x="13" y="566"/>
                    <a:pt x="13" y="566"/>
                    <a:pt x="13" y="566"/>
                  </a:cubicBezTo>
                  <a:cubicBezTo>
                    <a:pt x="11" y="566"/>
                    <a:pt x="11" y="566"/>
                    <a:pt x="11" y="566"/>
                  </a:cubicBezTo>
                  <a:cubicBezTo>
                    <a:pt x="11" y="566"/>
                    <a:pt x="11" y="566"/>
                    <a:pt x="11" y="566"/>
                  </a:cubicBezTo>
                  <a:cubicBezTo>
                    <a:pt x="13" y="566"/>
                    <a:pt x="13" y="566"/>
                    <a:pt x="13" y="566"/>
                  </a:cubicBezTo>
                  <a:cubicBezTo>
                    <a:pt x="11" y="566"/>
                    <a:pt x="11" y="566"/>
                    <a:pt x="11" y="566"/>
                  </a:cubicBezTo>
                  <a:cubicBezTo>
                    <a:pt x="14" y="566"/>
                    <a:pt x="14" y="566"/>
                    <a:pt x="14" y="566"/>
                  </a:cubicBezTo>
                  <a:cubicBezTo>
                    <a:pt x="11" y="565"/>
                    <a:pt x="11" y="565"/>
                    <a:pt x="11" y="565"/>
                  </a:cubicBezTo>
                  <a:cubicBezTo>
                    <a:pt x="11" y="566"/>
                    <a:pt x="11" y="566"/>
                    <a:pt x="11" y="566"/>
                  </a:cubicBezTo>
                  <a:cubicBezTo>
                    <a:pt x="14" y="566"/>
                    <a:pt x="14" y="566"/>
                    <a:pt x="14" y="566"/>
                  </a:cubicBezTo>
                  <a:cubicBezTo>
                    <a:pt x="11" y="565"/>
                    <a:pt x="11" y="565"/>
                    <a:pt x="11" y="565"/>
                  </a:cubicBezTo>
                  <a:cubicBezTo>
                    <a:pt x="14" y="566"/>
                    <a:pt x="14" y="566"/>
                    <a:pt x="14" y="566"/>
                  </a:cubicBezTo>
                  <a:cubicBezTo>
                    <a:pt x="11" y="564"/>
                    <a:pt x="11" y="564"/>
                    <a:pt x="11" y="564"/>
                  </a:cubicBezTo>
                  <a:cubicBezTo>
                    <a:pt x="11" y="565"/>
                    <a:pt x="11" y="565"/>
                    <a:pt x="11" y="565"/>
                  </a:cubicBezTo>
                  <a:cubicBezTo>
                    <a:pt x="14" y="566"/>
                    <a:pt x="14" y="566"/>
                    <a:pt x="14" y="566"/>
                  </a:cubicBezTo>
                  <a:cubicBezTo>
                    <a:pt x="11" y="564"/>
                    <a:pt x="11" y="564"/>
                    <a:pt x="11" y="564"/>
                  </a:cubicBezTo>
                  <a:cubicBezTo>
                    <a:pt x="10" y="566"/>
                    <a:pt x="11" y="568"/>
                    <a:pt x="12" y="570"/>
                  </a:cubicBezTo>
                  <a:cubicBezTo>
                    <a:pt x="15" y="571"/>
                    <a:pt x="15" y="571"/>
                    <a:pt x="15" y="571"/>
                  </a:cubicBezTo>
                  <a:cubicBezTo>
                    <a:pt x="24" y="589"/>
                    <a:pt x="24" y="589"/>
                    <a:pt x="24" y="589"/>
                  </a:cubicBezTo>
                  <a:cubicBezTo>
                    <a:pt x="25" y="590"/>
                    <a:pt x="25" y="591"/>
                    <a:pt x="26" y="591"/>
                  </a:cubicBezTo>
                  <a:cubicBezTo>
                    <a:pt x="29" y="593"/>
                    <a:pt x="29" y="593"/>
                    <a:pt x="29" y="593"/>
                  </a:cubicBezTo>
                  <a:cubicBezTo>
                    <a:pt x="32" y="590"/>
                    <a:pt x="32" y="590"/>
                    <a:pt x="32" y="590"/>
                  </a:cubicBezTo>
                  <a:cubicBezTo>
                    <a:pt x="28" y="587"/>
                    <a:pt x="28" y="587"/>
                    <a:pt x="28" y="587"/>
                  </a:cubicBezTo>
                  <a:cubicBezTo>
                    <a:pt x="28" y="588"/>
                    <a:pt x="28" y="589"/>
                    <a:pt x="28" y="589"/>
                  </a:cubicBezTo>
                  <a:cubicBezTo>
                    <a:pt x="28" y="589"/>
                    <a:pt x="28" y="590"/>
                    <a:pt x="28" y="590"/>
                  </a:cubicBezTo>
                  <a:cubicBezTo>
                    <a:pt x="28" y="591"/>
                    <a:pt x="28" y="591"/>
                    <a:pt x="28" y="591"/>
                  </a:cubicBezTo>
                  <a:cubicBezTo>
                    <a:pt x="28" y="591"/>
                    <a:pt x="28" y="592"/>
                    <a:pt x="28" y="592"/>
                  </a:cubicBezTo>
                  <a:cubicBezTo>
                    <a:pt x="28" y="593"/>
                    <a:pt x="29" y="594"/>
                    <a:pt x="30" y="596"/>
                  </a:cubicBezTo>
                  <a:cubicBezTo>
                    <a:pt x="31" y="599"/>
                    <a:pt x="32" y="602"/>
                    <a:pt x="34" y="604"/>
                  </a:cubicBezTo>
                  <a:cubicBezTo>
                    <a:pt x="34" y="606"/>
                    <a:pt x="35" y="607"/>
                    <a:pt x="35" y="608"/>
                  </a:cubicBezTo>
                  <a:cubicBezTo>
                    <a:pt x="35" y="608"/>
                    <a:pt x="36" y="608"/>
                    <a:pt x="36" y="609"/>
                  </a:cubicBezTo>
                  <a:cubicBezTo>
                    <a:pt x="36" y="609"/>
                    <a:pt x="36" y="609"/>
                    <a:pt x="36" y="609"/>
                  </a:cubicBezTo>
                  <a:cubicBezTo>
                    <a:pt x="36" y="609"/>
                    <a:pt x="36" y="609"/>
                    <a:pt x="36" y="609"/>
                  </a:cubicBezTo>
                  <a:cubicBezTo>
                    <a:pt x="39" y="607"/>
                    <a:pt x="39" y="607"/>
                    <a:pt x="39" y="607"/>
                  </a:cubicBezTo>
                  <a:cubicBezTo>
                    <a:pt x="36" y="609"/>
                    <a:pt x="36" y="609"/>
                    <a:pt x="36" y="609"/>
                  </a:cubicBezTo>
                  <a:cubicBezTo>
                    <a:pt x="36" y="609"/>
                    <a:pt x="36" y="609"/>
                    <a:pt x="36" y="609"/>
                  </a:cubicBezTo>
                  <a:cubicBezTo>
                    <a:pt x="39" y="607"/>
                    <a:pt x="39" y="607"/>
                    <a:pt x="39" y="607"/>
                  </a:cubicBezTo>
                  <a:cubicBezTo>
                    <a:pt x="36" y="609"/>
                    <a:pt x="36" y="609"/>
                    <a:pt x="36" y="609"/>
                  </a:cubicBezTo>
                  <a:cubicBezTo>
                    <a:pt x="39" y="607"/>
                    <a:pt x="39" y="607"/>
                    <a:pt x="39" y="607"/>
                  </a:cubicBezTo>
                  <a:cubicBezTo>
                    <a:pt x="36" y="608"/>
                    <a:pt x="36" y="608"/>
                    <a:pt x="36" y="608"/>
                  </a:cubicBezTo>
                  <a:cubicBezTo>
                    <a:pt x="36" y="609"/>
                    <a:pt x="36" y="609"/>
                    <a:pt x="36" y="609"/>
                  </a:cubicBezTo>
                  <a:cubicBezTo>
                    <a:pt x="39" y="607"/>
                    <a:pt x="39" y="607"/>
                    <a:pt x="39" y="607"/>
                  </a:cubicBezTo>
                  <a:cubicBezTo>
                    <a:pt x="36" y="608"/>
                    <a:pt x="36" y="608"/>
                    <a:pt x="36" y="608"/>
                  </a:cubicBezTo>
                  <a:cubicBezTo>
                    <a:pt x="39" y="607"/>
                    <a:pt x="39" y="607"/>
                    <a:pt x="39" y="607"/>
                  </a:cubicBezTo>
                  <a:cubicBezTo>
                    <a:pt x="36" y="608"/>
                    <a:pt x="36" y="608"/>
                    <a:pt x="36" y="608"/>
                  </a:cubicBezTo>
                  <a:cubicBezTo>
                    <a:pt x="36" y="608"/>
                    <a:pt x="36" y="608"/>
                    <a:pt x="36" y="608"/>
                  </a:cubicBezTo>
                  <a:cubicBezTo>
                    <a:pt x="39" y="607"/>
                    <a:pt x="39" y="607"/>
                    <a:pt x="39" y="607"/>
                  </a:cubicBezTo>
                  <a:cubicBezTo>
                    <a:pt x="36" y="608"/>
                    <a:pt x="36" y="608"/>
                    <a:pt x="36" y="608"/>
                  </a:cubicBezTo>
                  <a:cubicBezTo>
                    <a:pt x="39" y="607"/>
                    <a:pt x="39" y="607"/>
                    <a:pt x="39" y="607"/>
                  </a:cubicBezTo>
                  <a:cubicBezTo>
                    <a:pt x="35" y="607"/>
                    <a:pt x="35" y="607"/>
                    <a:pt x="35" y="607"/>
                  </a:cubicBezTo>
                  <a:cubicBezTo>
                    <a:pt x="35" y="608"/>
                    <a:pt x="36" y="608"/>
                    <a:pt x="36" y="608"/>
                  </a:cubicBezTo>
                  <a:cubicBezTo>
                    <a:pt x="39" y="607"/>
                    <a:pt x="39" y="607"/>
                    <a:pt x="39" y="607"/>
                  </a:cubicBezTo>
                  <a:cubicBezTo>
                    <a:pt x="35" y="607"/>
                    <a:pt x="35" y="607"/>
                    <a:pt x="35" y="607"/>
                  </a:cubicBezTo>
                  <a:cubicBezTo>
                    <a:pt x="35" y="609"/>
                    <a:pt x="36" y="610"/>
                    <a:pt x="37" y="611"/>
                  </a:cubicBezTo>
                  <a:cubicBezTo>
                    <a:pt x="51" y="619"/>
                    <a:pt x="51" y="619"/>
                    <a:pt x="51" y="619"/>
                  </a:cubicBezTo>
                  <a:cubicBezTo>
                    <a:pt x="53" y="620"/>
                    <a:pt x="55" y="620"/>
                    <a:pt x="56" y="618"/>
                  </a:cubicBezTo>
                  <a:cubicBezTo>
                    <a:pt x="57" y="616"/>
                    <a:pt x="57" y="613"/>
                    <a:pt x="55" y="612"/>
                  </a:cubicBezTo>
                  <a:close/>
                </a:path>
              </a:pathLst>
            </a:custGeom>
            <a:solidFill>
              <a:srgbClr val="70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" name="Freeform 28"/>
            <p:cNvSpPr/>
            <p:nvPr/>
          </p:nvSpPr>
          <p:spPr bwMode="auto">
            <a:xfrm>
              <a:off x="7030541" y="1497990"/>
              <a:ext cx="26384" cy="2898337"/>
            </a:xfrm>
            <a:custGeom>
              <a:avLst/>
              <a:gdLst>
                <a:gd name="T0" fmla="*/ 14 w 19"/>
                <a:gd name="T1" fmla="*/ 2092 h 2158"/>
                <a:gd name="T2" fmla="*/ 16 w 19"/>
                <a:gd name="T3" fmla="*/ 2016 h 2158"/>
                <a:gd name="T4" fmla="*/ 18 w 19"/>
                <a:gd name="T5" fmla="*/ 1935 h 2158"/>
                <a:gd name="T6" fmla="*/ 15 w 19"/>
                <a:gd name="T7" fmla="*/ 1904 h 2158"/>
                <a:gd name="T8" fmla="*/ 9 w 19"/>
                <a:gd name="T9" fmla="*/ 1796 h 2158"/>
                <a:gd name="T10" fmla="*/ 15 w 19"/>
                <a:gd name="T11" fmla="*/ 1730 h 2158"/>
                <a:gd name="T12" fmla="*/ 9 w 19"/>
                <a:gd name="T13" fmla="*/ 1643 h 2158"/>
                <a:gd name="T14" fmla="*/ 12 w 19"/>
                <a:gd name="T15" fmla="*/ 1599 h 2158"/>
                <a:gd name="T16" fmla="*/ 13 w 19"/>
                <a:gd name="T17" fmla="*/ 1527 h 2158"/>
                <a:gd name="T18" fmla="*/ 13 w 19"/>
                <a:gd name="T19" fmla="*/ 1489 h 2158"/>
                <a:gd name="T20" fmla="*/ 9 w 19"/>
                <a:gd name="T21" fmla="*/ 1474 h 2158"/>
                <a:gd name="T22" fmla="*/ 11 w 19"/>
                <a:gd name="T23" fmla="*/ 1409 h 2158"/>
                <a:gd name="T24" fmla="*/ 15 w 19"/>
                <a:gd name="T25" fmla="*/ 1298 h 2158"/>
                <a:gd name="T26" fmla="*/ 13 w 19"/>
                <a:gd name="T27" fmla="*/ 1262 h 2158"/>
                <a:gd name="T28" fmla="*/ 14 w 19"/>
                <a:gd name="T29" fmla="*/ 1215 h 2158"/>
                <a:gd name="T30" fmla="*/ 13 w 19"/>
                <a:gd name="T31" fmla="*/ 1149 h 2158"/>
                <a:gd name="T32" fmla="*/ 12 w 19"/>
                <a:gd name="T33" fmla="*/ 1076 h 2158"/>
                <a:gd name="T34" fmla="*/ 14 w 19"/>
                <a:gd name="T35" fmla="*/ 1066 h 2158"/>
                <a:gd name="T36" fmla="*/ 11 w 19"/>
                <a:gd name="T37" fmla="*/ 1012 h 2158"/>
                <a:gd name="T38" fmla="*/ 12 w 19"/>
                <a:gd name="T39" fmla="*/ 918 h 2158"/>
                <a:gd name="T40" fmla="*/ 16 w 19"/>
                <a:gd name="T41" fmla="*/ 892 h 2158"/>
                <a:gd name="T42" fmla="*/ 16 w 19"/>
                <a:gd name="T43" fmla="*/ 850 h 2158"/>
                <a:gd name="T44" fmla="*/ 15 w 19"/>
                <a:gd name="T45" fmla="*/ 802 h 2158"/>
                <a:gd name="T46" fmla="*/ 15 w 19"/>
                <a:gd name="T47" fmla="*/ 685 h 2158"/>
                <a:gd name="T48" fmla="*/ 11 w 19"/>
                <a:gd name="T49" fmla="*/ 615 h 2158"/>
                <a:gd name="T50" fmla="*/ 15 w 19"/>
                <a:gd name="T51" fmla="*/ 564 h 2158"/>
                <a:gd name="T52" fmla="*/ 11 w 19"/>
                <a:gd name="T53" fmla="*/ 526 h 2158"/>
                <a:gd name="T54" fmla="*/ 9 w 19"/>
                <a:gd name="T55" fmla="*/ 405 h 2158"/>
                <a:gd name="T56" fmla="*/ 10 w 19"/>
                <a:gd name="T57" fmla="*/ 344 h 2158"/>
                <a:gd name="T58" fmla="*/ 14 w 19"/>
                <a:gd name="T59" fmla="*/ 309 h 2158"/>
                <a:gd name="T60" fmla="*/ 11 w 19"/>
                <a:gd name="T61" fmla="*/ 242 h 2158"/>
                <a:gd name="T62" fmla="*/ 16 w 19"/>
                <a:gd name="T63" fmla="*/ 128 h 2158"/>
                <a:gd name="T64" fmla="*/ 7 w 19"/>
                <a:gd name="T65" fmla="*/ 8 h 2158"/>
                <a:gd name="T66" fmla="*/ 9 w 19"/>
                <a:gd name="T67" fmla="*/ 146 h 2158"/>
                <a:gd name="T68" fmla="*/ 5 w 19"/>
                <a:gd name="T69" fmla="*/ 244 h 2158"/>
                <a:gd name="T70" fmla="*/ 10 w 19"/>
                <a:gd name="T71" fmla="*/ 308 h 2158"/>
                <a:gd name="T72" fmla="*/ 5 w 19"/>
                <a:gd name="T73" fmla="*/ 386 h 2158"/>
                <a:gd name="T74" fmla="*/ 10 w 19"/>
                <a:gd name="T75" fmla="*/ 504 h 2158"/>
                <a:gd name="T76" fmla="*/ 5 w 19"/>
                <a:gd name="T77" fmla="*/ 563 h 2158"/>
                <a:gd name="T78" fmla="*/ 11 w 19"/>
                <a:gd name="T79" fmla="*/ 619 h 2158"/>
                <a:gd name="T80" fmla="*/ 9 w 19"/>
                <a:gd name="T81" fmla="*/ 699 h 2158"/>
                <a:gd name="T82" fmla="*/ 14 w 19"/>
                <a:gd name="T83" fmla="*/ 755 h 2158"/>
                <a:gd name="T84" fmla="*/ 9 w 19"/>
                <a:gd name="T85" fmla="*/ 869 h 2158"/>
                <a:gd name="T86" fmla="*/ 8 w 19"/>
                <a:gd name="T87" fmla="*/ 910 h 2158"/>
                <a:gd name="T88" fmla="*/ 7 w 19"/>
                <a:gd name="T89" fmla="*/ 982 h 2158"/>
                <a:gd name="T90" fmla="*/ 4 w 19"/>
                <a:gd name="T91" fmla="*/ 1072 h 2158"/>
                <a:gd name="T92" fmla="*/ 6 w 19"/>
                <a:gd name="T93" fmla="*/ 1087 h 2158"/>
                <a:gd name="T94" fmla="*/ 7 w 19"/>
                <a:gd name="T95" fmla="*/ 1180 h 2158"/>
                <a:gd name="T96" fmla="*/ 9 w 19"/>
                <a:gd name="T97" fmla="*/ 1249 h 2158"/>
                <a:gd name="T98" fmla="*/ 7 w 19"/>
                <a:gd name="T99" fmla="*/ 1311 h 2158"/>
                <a:gd name="T100" fmla="*/ 5 w 19"/>
                <a:gd name="T101" fmla="*/ 1381 h 2158"/>
                <a:gd name="T102" fmla="*/ 15 w 19"/>
                <a:gd name="T103" fmla="*/ 1445 h 2158"/>
                <a:gd name="T104" fmla="*/ 9 w 19"/>
                <a:gd name="T105" fmla="*/ 1487 h 2158"/>
                <a:gd name="T106" fmla="*/ 8 w 19"/>
                <a:gd name="T107" fmla="*/ 1546 h 2158"/>
                <a:gd name="T108" fmla="*/ 5 w 19"/>
                <a:gd name="T109" fmla="*/ 1613 h 2158"/>
                <a:gd name="T110" fmla="*/ 10 w 19"/>
                <a:gd name="T111" fmla="*/ 1682 h 2158"/>
                <a:gd name="T112" fmla="*/ 5 w 19"/>
                <a:gd name="T113" fmla="*/ 1740 h 2158"/>
                <a:gd name="T114" fmla="*/ 6 w 19"/>
                <a:gd name="T115" fmla="*/ 1760 h 2158"/>
                <a:gd name="T116" fmla="*/ 10 w 19"/>
                <a:gd name="T117" fmla="*/ 1813 h 2158"/>
                <a:gd name="T118" fmla="*/ 6 w 19"/>
                <a:gd name="T119" fmla="*/ 1890 h 2158"/>
                <a:gd name="T120" fmla="*/ 11 w 19"/>
                <a:gd name="T121" fmla="*/ 1953 h 2158"/>
                <a:gd name="T122" fmla="*/ 7 w 19"/>
                <a:gd name="T123" fmla="*/ 2033 h 2158"/>
                <a:gd name="T124" fmla="*/ 3 w 19"/>
                <a:gd name="T125" fmla="*/ 2142 h 2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" h="2158">
                  <a:moveTo>
                    <a:pt x="12" y="2150"/>
                  </a:moveTo>
                  <a:cubicBezTo>
                    <a:pt x="6" y="2146"/>
                    <a:pt x="6" y="2146"/>
                    <a:pt x="6" y="2146"/>
                  </a:cubicBezTo>
                  <a:cubicBezTo>
                    <a:pt x="4" y="2150"/>
                    <a:pt x="4" y="2150"/>
                    <a:pt x="4" y="2150"/>
                  </a:cubicBezTo>
                  <a:cubicBezTo>
                    <a:pt x="8" y="2152"/>
                    <a:pt x="8" y="2152"/>
                    <a:pt x="8" y="2152"/>
                  </a:cubicBezTo>
                  <a:cubicBezTo>
                    <a:pt x="8" y="2151"/>
                    <a:pt x="8" y="2151"/>
                    <a:pt x="8" y="2151"/>
                  </a:cubicBezTo>
                  <a:cubicBezTo>
                    <a:pt x="8" y="2151"/>
                    <a:pt x="8" y="2151"/>
                    <a:pt x="8" y="2150"/>
                  </a:cubicBezTo>
                  <a:cubicBezTo>
                    <a:pt x="9" y="2149"/>
                    <a:pt x="11" y="2145"/>
                    <a:pt x="12" y="2142"/>
                  </a:cubicBezTo>
                  <a:cubicBezTo>
                    <a:pt x="13" y="2141"/>
                    <a:pt x="13" y="2139"/>
                    <a:pt x="14" y="2138"/>
                  </a:cubicBezTo>
                  <a:cubicBezTo>
                    <a:pt x="14" y="2138"/>
                    <a:pt x="14" y="2137"/>
                    <a:pt x="15" y="2137"/>
                  </a:cubicBezTo>
                  <a:cubicBezTo>
                    <a:pt x="15" y="2137"/>
                    <a:pt x="15" y="2137"/>
                    <a:pt x="15" y="2137"/>
                  </a:cubicBezTo>
                  <a:cubicBezTo>
                    <a:pt x="15" y="2137"/>
                    <a:pt x="15" y="2137"/>
                    <a:pt x="15" y="2137"/>
                  </a:cubicBezTo>
                  <a:cubicBezTo>
                    <a:pt x="12" y="2135"/>
                    <a:pt x="12" y="2135"/>
                    <a:pt x="12" y="2135"/>
                  </a:cubicBezTo>
                  <a:cubicBezTo>
                    <a:pt x="15" y="2137"/>
                    <a:pt x="15" y="2137"/>
                    <a:pt x="15" y="2137"/>
                  </a:cubicBezTo>
                  <a:cubicBezTo>
                    <a:pt x="15" y="2137"/>
                    <a:pt x="15" y="2137"/>
                    <a:pt x="15" y="2137"/>
                  </a:cubicBezTo>
                  <a:cubicBezTo>
                    <a:pt x="12" y="2135"/>
                    <a:pt x="12" y="2135"/>
                    <a:pt x="12" y="2135"/>
                  </a:cubicBezTo>
                  <a:cubicBezTo>
                    <a:pt x="15" y="2137"/>
                    <a:pt x="15" y="2137"/>
                    <a:pt x="15" y="2137"/>
                  </a:cubicBezTo>
                  <a:cubicBezTo>
                    <a:pt x="15" y="2136"/>
                    <a:pt x="15" y="2135"/>
                    <a:pt x="15" y="2134"/>
                  </a:cubicBezTo>
                  <a:cubicBezTo>
                    <a:pt x="15" y="2133"/>
                    <a:pt x="14" y="2132"/>
                    <a:pt x="13" y="2131"/>
                  </a:cubicBezTo>
                  <a:cubicBezTo>
                    <a:pt x="11" y="2130"/>
                    <a:pt x="11" y="2130"/>
                    <a:pt x="11" y="2130"/>
                  </a:cubicBezTo>
                  <a:cubicBezTo>
                    <a:pt x="9" y="2134"/>
                    <a:pt x="9" y="2134"/>
                    <a:pt x="9" y="2134"/>
                  </a:cubicBezTo>
                  <a:cubicBezTo>
                    <a:pt x="13" y="2134"/>
                    <a:pt x="13" y="2134"/>
                    <a:pt x="13" y="2134"/>
                  </a:cubicBezTo>
                  <a:cubicBezTo>
                    <a:pt x="15" y="2123"/>
                    <a:pt x="15" y="2123"/>
                    <a:pt x="15" y="2123"/>
                  </a:cubicBezTo>
                  <a:cubicBezTo>
                    <a:pt x="15" y="2121"/>
                    <a:pt x="15" y="2120"/>
                    <a:pt x="13" y="2119"/>
                  </a:cubicBezTo>
                  <a:cubicBezTo>
                    <a:pt x="13" y="2119"/>
                    <a:pt x="13" y="2119"/>
                    <a:pt x="13" y="2119"/>
                  </a:cubicBezTo>
                  <a:cubicBezTo>
                    <a:pt x="15" y="2108"/>
                    <a:pt x="15" y="2108"/>
                    <a:pt x="15" y="2108"/>
                  </a:cubicBezTo>
                  <a:cubicBezTo>
                    <a:pt x="15" y="2106"/>
                    <a:pt x="15" y="2105"/>
                    <a:pt x="13" y="2104"/>
                  </a:cubicBezTo>
                  <a:cubicBezTo>
                    <a:pt x="11" y="2103"/>
                    <a:pt x="11" y="2103"/>
                    <a:pt x="11" y="2103"/>
                  </a:cubicBezTo>
                  <a:cubicBezTo>
                    <a:pt x="9" y="2106"/>
                    <a:pt x="9" y="2106"/>
                    <a:pt x="9" y="2106"/>
                  </a:cubicBezTo>
                  <a:cubicBezTo>
                    <a:pt x="13" y="2106"/>
                    <a:pt x="13" y="2106"/>
                    <a:pt x="13" y="2106"/>
                  </a:cubicBezTo>
                  <a:cubicBezTo>
                    <a:pt x="13" y="2106"/>
                    <a:pt x="14" y="2103"/>
                    <a:pt x="14" y="2099"/>
                  </a:cubicBezTo>
                  <a:cubicBezTo>
                    <a:pt x="14" y="2097"/>
                    <a:pt x="14" y="2095"/>
                    <a:pt x="14" y="2093"/>
                  </a:cubicBezTo>
                  <a:cubicBezTo>
                    <a:pt x="14" y="2093"/>
                    <a:pt x="14" y="2092"/>
                    <a:pt x="14" y="2092"/>
                  </a:cubicBezTo>
                  <a:cubicBezTo>
                    <a:pt x="14" y="2091"/>
                    <a:pt x="14" y="2091"/>
                    <a:pt x="14" y="2091"/>
                  </a:cubicBezTo>
                  <a:cubicBezTo>
                    <a:pt x="13" y="2091"/>
                    <a:pt x="13" y="2091"/>
                    <a:pt x="13" y="2091"/>
                  </a:cubicBezTo>
                  <a:cubicBezTo>
                    <a:pt x="14" y="2091"/>
                    <a:pt x="14" y="2091"/>
                    <a:pt x="14" y="2091"/>
                  </a:cubicBezTo>
                  <a:cubicBezTo>
                    <a:pt x="14" y="2091"/>
                    <a:pt x="14" y="2091"/>
                    <a:pt x="14" y="2091"/>
                  </a:cubicBezTo>
                  <a:cubicBezTo>
                    <a:pt x="13" y="2091"/>
                    <a:pt x="13" y="2091"/>
                    <a:pt x="13" y="2091"/>
                  </a:cubicBezTo>
                  <a:cubicBezTo>
                    <a:pt x="14" y="2091"/>
                    <a:pt x="14" y="2091"/>
                    <a:pt x="14" y="2091"/>
                  </a:cubicBezTo>
                  <a:cubicBezTo>
                    <a:pt x="11" y="2091"/>
                    <a:pt x="11" y="2091"/>
                    <a:pt x="11" y="2091"/>
                  </a:cubicBezTo>
                  <a:cubicBezTo>
                    <a:pt x="14" y="2092"/>
                    <a:pt x="14" y="2092"/>
                    <a:pt x="14" y="2092"/>
                  </a:cubicBezTo>
                  <a:cubicBezTo>
                    <a:pt x="14" y="2091"/>
                    <a:pt x="14" y="2091"/>
                    <a:pt x="14" y="2091"/>
                  </a:cubicBezTo>
                  <a:cubicBezTo>
                    <a:pt x="11" y="2091"/>
                    <a:pt x="11" y="2091"/>
                    <a:pt x="11" y="2091"/>
                  </a:cubicBezTo>
                  <a:cubicBezTo>
                    <a:pt x="14" y="2092"/>
                    <a:pt x="14" y="2092"/>
                    <a:pt x="14" y="2092"/>
                  </a:cubicBezTo>
                  <a:cubicBezTo>
                    <a:pt x="11" y="2090"/>
                    <a:pt x="11" y="2090"/>
                    <a:pt x="11" y="2090"/>
                  </a:cubicBezTo>
                  <a:cubicBezTo>
                    <a:pt x="14" y="2092"/>
                    <a:pt x="14" y="2092"/>
                    <a:pt x="14" y="2092"/>
                  </a:cubicBezTo>
                  <a:cubicBezTo>
                    <a:pt x="14" y="2092"/>
                    <a:pt x="14" y="2092"/>
                    <a:pt x="14" y="2092"/>
                  </a:cubicBezTo>
                  <a:cubicBezTo>
                    <a:pt x="11" y="2090"/>
                    <a:pt x="11" y="2090"/>
                    <a:pt x="11" y="2090"/>
                  </a:cubicBezTo>
                  <a:cubicBezTo>
                    <a:pt x="14" y="2092"/>
                    <a:pt x="14" y="2092"/>
                    <a:pt x="14" y="2092"/>
                  </a:cubicBezTo>
                  <a:cubicBezTo>
                    <a:pt x="15" y="2091"/>
                    <a:pt x="14" y="2088"/>
                    <a:pt x="13" y="2087"/>
                  </a:cubicBezTo>
                  <a:cubicBezTo>
                    <a:pt x="11" y="2086"/>
                    <a:pt x="11" y="2086"/>
                    <a:pt x="11" y="2086"/>
                  </a:cubicBezTo>
                  <a:cubicBezTo>
                    <a:pt x="14" y="2072"/>
                    <a:pt x="14" y="2072"/>
                    <a:pt x="14" y="2072"/>
                  </a:cubicBezTo>
                  <a:cubicBezTo>
                    <a:pt x="15" y="2070"/>
                    <a:pt x="14" y="2068"/>
                    <a:pt x="13" y="2067"/>
                  </a:cubicBezTo>
                  <a:cubicBezTo>
                    <a:pt x="11" y="2066"/>
                    <a:pt x="11" y="2066"/>
                    <a:pt x="11" y="2066"/>
                  </a:cubicBezTo>
                  <a:cubicBezTo>
                    <a:pt x="15" y="2054"/>
                    <a:pt x="15" y="2054"/>
                    <a:pt x="15" y="2054"/>
                  </a:cubicBezTo>
                  <a:cubicBezTo>
                    <a:pt x="16" y="2052"/>
                    <a:pt x="15" y="2051"/>
                    <a:pt x="13" y="2050"/>
                  </a:cubicBezTo>
                  <a:cubicBezTo>
                    <a:pt x="11" y="2048"/>
                    <a:pt x="11" y="2048"/>
                    <a:pt x="11" y="2048"/>
                  </a:cubicBezTo>
                  <a:cubicBezTo>
                    <a:pt x="9" y="2052"/>
                    <a:pt x="9" y="2052"/>
                    <a:pt x="9" y="2052"/>
                  </a:cubicBezTo>
                  <a:cubicBezTo>
                    <a:pt x="13" y="2052"/>
                    <a:pt x="13" y="2052"/>
                    <a:pt x="13" y="2052"/>
                  </a:cubicBezTo>
                  <a:cubicBezTo>
                    <a:pt x="15" y="2034"/>
                    <a:pt x="15" y="2034"/>
                    <a:pt x="15" y="2034"/>
                  </a:cubicBezTo>
                  <a:cubicBezTo>
                    <a:pt x="15" y="2033"/>
                    <a:pt x="15" y="2031"/>
                    <a:pt x="13" y="2030"/>
                  </a:cubicBezTo>
                  <a:cubicBezTo>
                    <a:pt x="11" y="2029"/>
                    <a:pt x="11" y="2029"/>
                    <a:pt x="11" y="2029"/>
                  </a:cubicBezTo>
                  <a:cubicBezTo>
                    <a:pt x="9" y="2033"/>
                    <a:pt x="9" y="2033"/>
                    <a:pt x="9" y="2033"/>
                  </a:cubicBezTo>
                  <a:cubicBezTo>
                    <a:pt x="13" y="2033"/>
                    <a:pt x="13" y="2033"/>
                    <a:pt x="13" y="2033"/>
                  </a:cubicBezTo>
                  <a:cubicBezTo>
                    <a:pt x="16" y="2016"/>
                    <a:pt x="16" y="2016"/>
                    <a:pt x="16" y="2016"/>
                  </a:cubicBezTo>
                  <a:cubicBezTo>
                    <a:pt x="16" y="2014"/>
                    <a:pt x="15" y="2013"/>
                    <a:pt x="14" y="2012"/>
                  </a:cubicBezTo>
                  <a:cubicBezTo>
                    <a:pt x="12" y="2011"/>
                    <a:pt x="12" y="2011"/>
                    <a:pt x="12" y="2011"/>
                  </a:cubicBezTo>
                  <a:cubicBezTo>
                    <a:pt x="12" y="1997"/>
                    <a:pt x="12" y="1997"/>
                    <a:pt x="12" y="1997"/>
                  </a:cubicBezTo>
                  <a:cubicBezTo>
                    <a:pt x="12" y="1995"/>
                    <a:pt x="11" y="1994"/>
                    <a:pt x="10" y="1993"/>
                  </a:cubicBezTo>
                  <a:cubicBezTo>
                    <a:pt x="9" y="1993"/>
                    <a:pt x="9" y="1993"/>
                    <a:pt x="9" y="1993"/>
                  </a:cubicBezTo>
                  <a:cubicBezTo>
                    <a:pt x="7" y="1996"/>
                    <a:pt x="7" y="1996"/>
                    <a:pt x="7" y="1996"/>
                  </a:cubicBezTo>
                  <a:cubicBezTo>
                    <a:pt x="11" y="1997"/>
                    <a:pt x="11" y="1997"/>
                    <a:pt x="11" y="1997"/>
                  </a:cubicBezTo>
                  <a:cubicBezTo>
                    <a:pt x="14" y="1984"/>
                    <a:pt x="14" y="1984"/>
                    <a:pt x="14" y="1984"/>
                  </a:cubicBezTo>
                  <a:cubicBezTo>
                    <a:pt x="14" y="1982"/>
                    <a:pt x="13" y="1981"/>
                    <a:pt x="12" y="1980"/>
                  </a:cubicBezTo>
                  <a:cubicBezTo>
                    <a:pt x="11" y="1979"/>
                    <a:pt x="11" y="1979"/>
                    <a:pt x="11" y="1979"/>
                  </a:cubicBezTo>
                  <a:cubicBezTo>
                    <a:pt x="9" y="1983"/>
                    <a:pt x="9" y="1983"/>
                    <a:pt x="9" y="1983"/>
                  </a:cubicBezTo>
                  <a:cubicBezTo>
                    <a:pt x="13" y="1984"/>
                    <a:pt x="13" y="1984"/>
                    <a:pt x="13" y="1984"/>
                  </a:cubicBezTo>
                  <a:cubicBezTo>
                    <a:pt x="15" y="1972"/>
                    <a:pt x="15" y="1972"/>
                    <a:pt x="15" y="1972"/>
                  </a:cubicBezTo>
                  <a:cubicBezTo>
                    <a:pt x="15" y="1971"/>
                    <a:pt x="15" y="1969"/>
                    <a:pt x="13" y="1968"/>
                  </a:cubicBezTo>
                  <a:cubicBezTo>
                    <a:pt x="11" y="1967"/>
                    <a:pt x="11" y="1967"/>
                    <a:pt x="11" y="1967"/>
                  </a:cubicBezTo>
                  <a:cubicBezTo>
                    <a:pt x="9" y="1970"/>
                    <a:pt x="9" y="1970"/>
                    <a:pt x="9" y="1970"/>
                  </a:cubicBezTo>
                  <a:cubicBezTo>
                    <a:pt x="13" y="1971"/>
                    <a:pt x="13" y="1971"/>
                    <a:pt x="13" y="1971"/>
                  </a:cubicBezTo>
                  <a:cubicBezTo>
                    <a:pt x="16" y="1954"/>
                    <a:pt x="16" y="1954"/>
                    <a:pt x="16" y="1954"/>
                  </a:cubicBezTo>
                  <a:cubicBezTo>
                    <a:pt x="16" y="1952"/>
                    <a:pt x="16" y="1951"/>
                    <a:pt x="14" y="1950"/>
                  </a:cubicBezTo>
                  <a:cubicBezTo>
                    <a:pt x="14" y="1949"/>
                    <a:pt x="14" y="1949"/>
                    <a:pt x="14" y="1949"/>
                  </a:cubicBezTo>
                  <a:cubicBezTo>
                    <a:pt x="12" y="1953"/>
                    <a:pt x="12" y="1953"/>
                    <a:pt x="12" y="1953"/>
                  </a:cubicBezTo>
                  <a:cubicBezTo>
                    <a:pt x="15" y="1955"/>
                    <a:pt x="15" y="1955"/>
                    <a:pt x="15" y="1955"/>
                  </a:cubicBezTo>
                  <a:cubicBezTo>
                    <a:pt x="15" y="1954"/>
                    <a:pt x="15" y="1954"/>
                    <a:pt x="15" y="1954"/>
                  </a:cubicBezTo>
                  <a:cubicBezTo>
                    <a:pt x="15" y="1953"/>
                    <a:pt x="15" y="1953"/>
                    <a:pt x="15" y="1953"/>
                  </a:cubicBezTo>
                  <a:cubicBezTo>
                    <a:pt x="16" y="1953"/>
                    <a:pt x="16" y="1953"/>
                    <a:pt x="16" y="1952"/>
                  </a:cubicBezTo>
                  <a:cubicBezTo>
                    <a:pt x="16" y="1950"/>
                    <a:pt x="17" y="1945"/>
                    <a:pt x="17" y="1942"/>
                  </a:cubicBezTo>
                  <a:cubicBezTo>
                    <a:pt x="18" y="1940"/>
                    <a:pt x="18" y="1938"/>
                    <a:pt x="18" y="1937"/>
                  </a:cubicBezTo>
                  <a:cubicBezTo>
                    <a:pt x="18" y="1936"/>
                    <a:pt x="18" y="1936"/>
                    <a:pt x="18" y="1936"/>
                  </a:cubicBezTo>
                  <a:cubicBezTo>
                    <a:pt x="18" y="1935"/>
                    <a:pt x="18" y="1935"/>
                    <a:pt x="18" y="1935"/>
                  </a:cubicBezTo>
                  <a:cubicBezTo>
                    <a:pt x="18" y="1935"/>
                    <a:pt x="18" y="1935"/>
                    <a:pt x="18" y="1935"/>
                  </a:cubicBezTo>
                  <a:cubicBezTo>
                    <a:pt x="17" y="1935"/>
                    <a:pt x="17" y="1935"/>
                    <a:pt x="17" y="1935"/>
                  </a:cubicBezTo>
                  <a:cubicBezTo>
                    <a:pt x="18" y="1935"/>
                    <a:pt x="18" y="1935"/>
                    <a:pt x="18" y="1935"/>
                  </a:cubicBezTo>
                  <a:cubicBezTo>
                    <a:pt x="18" y="1935"/>
                    <a:pt x="18" y="1935"/>
                    <a:pt x="18" y="1935"/>
                  </a:cubicBezTo>
                  <a:cubicBezTo>
                    <a:pt x="17" y="1935"/>
                    <a:pt x="17" y="1935"/>
                    <a:pt x="17" y="1935"/>
                  </a:cubicBezTo>
                  <a:cubicBezTo>
                    <a:pt x="18" y="1935"/>
                    <a:pt x="18" y="1935"/>
                    <a:pt x="18" y="1935"/>
                  </a:cubicBezTo>
                  <a:cubicBezTo>
                    <a:pt x="15" y="1934"/>
                    <a:pt x="15" y="1934"/>
                    <a:pt x="15" y="1934"/>
                  </a:cubicBezTo>
                  <a:cubicBezTo>
                    <a:pt x="18" y="1935"/>
                    <a:pt x="18" y="1935"/>
                    <a:pt x="18" y="1935"/>
                  </a:cubicBezTo>
                  <a:cubicBezTo>
                    <a:pt x="18" y="1935"/>
                    <a:pt x="18" y="1935"/>
                    <a:pt x="18" y="1935"/>
                  </a:cubicBezTo>
                  <a:cubicBezTo>
                    <a:pt x="15" y="1934"/>
                    <a:pt x="15" y="1934"/>
                    <a:pt x="15" y="1934"/>
                  </a:cubicBezTo>
                  <a:cubicBezTo>
                    <a:pt x="18" y="1935"/>
                    <a:pt x="18" y="1935"/>
                    <a:pt x="18" y="1935"/>
                  </a:cubicBezTo>
                  <a:cubicBezTo>
                    <a:pt x="14" y="1934"/>
                    <a:pt x="14" y="1934"/>
                    <a:pt x="14" y="1934"/>
                  </a:cubicBezTo>
                  <a:cubicBezTo>
                    <a:pt x="18" y="1936"/>
                    <a:pt x="18" y="1936"/>
                    <a:pt x="18" y="1936"/>
                  </a:cubicBezTo>
                  <a:cubicBezTo>
                    <a:pt x="18" y="1935"/>
                    <a:pt x="18" y="1935"/>
                    <a:pt x="18" y="1935"/>
                  </a:cubicBezTo>
                  <a:cubicBezTo>
                    <a:pt x="14" y="1934"/>
                    <a:pt x="14" y="1934"/>
                    <a:pt x="14" y="1934"/>
                  </a:cubicBezTo>
                  <a:cubicBezTo>
                    <a:pt x="18" y="1936"/>
                    <a:pt x="18" y="1936"/>
                    <a:pt x="18" y="1936"/>
                  </a:cubicBezTo>
                  <a:cubicBezTo>
                    <a:pt x="14" y="1934"/>
                    <a:pt x="14" y="1934"/>
                    <a:pt x="14" y="1934"/>
                  </a:cubicBezTo>
                  <a:cubicBezTo>
                    <a:pt x="18" y="1936"/>
                    <a:pt x="18" y="1936"/>
                    <a:pt x="18" y="1936"/>
                  </a:cubicBezTo>
                  <a:cubicBezTo>
                    <a:pt x="18" y="1936"/>
                    <a:pt x="18" y="1936"/>
                    <a:pt x="18" y="1936"/>
                  </a:cubicBezTo>
                  <a:cubicBezTo>
                    <a:pt x="14" y="1934"/>
                    <a:pt x="14" y="1934"/>
                    <a:pt x="14" y="1934"/>
                  </a:cubicBezTo>
                  <a:cubicBezTo>
                    <a:pt x="18" y="1936"/>
                    <a:pt x="18" y="1936"/>
                    <a:pt x="18" y="1936"/>
                  </a:cubicBezTo>
                  <a:cubicBezTo>
                    <a:pt x="14" y="1934"/>
                    <a:pt x="14" y="1934"/>
                    <a:pt x="14" y="1934"/>
                  </a:cubicBezTo>
                  <a:cubicBezTo>
                    <a:pt x="18" y="1937"/>
                    <a:pt x="18" y="1937"/>
                    <a:pt x="18" y="1937"/>
                  </a:cubicBezTo>
                  <a:cubicBezTo>
                    <a:pt x="18" y="1936"/>
                    <a:pt x="18" y="1936"/>
                    <a:pt x="18" y="1936"/>
                  </a:cubicBezTo>
                  <a:cubicBezTo>
                    <a:pt x="14" y="1934"/>
                    <a:pt x="14" y="1934"/>
                    <a:pt x="14" y="1934"/>
                  </a:cubicBezTo>
                  <a:cubicBezTo>
                    <a:pt x="18" y="1937"/>
                    <a:pt x="18" y="1937"/>
                    <a:pt x="18" y="1937"/>
                  </a:cubicBezTo>
                  <a:cubicBezTo>
                    <a:pt x="18" y="1936"/>
                    <a:pt x="18" y="1935"/>
                    <a:pt x="18" y="1933"/>
                  </a:cubicBezTo>
                  <a:cubicBezTo>
                    <a:pt x="18" y="1932"/>
                    <a:pt x="17" y="1932"/>
                    <a:pt x="16" y="1931"/>
                  </a:cubicBezTo>
                  <a:cubicBezTo>
                    <a:pt x="15" y="1930"/>
                    <a:pt x="15" y="1930"/>
                    <a:pt x="15" y="1930"/>
                  </a:cubicBezTo>
                  <a:cubicBezTo>
                    <a:pt x="12" y="1933"/>
                    <a:pt x="12" y="1933"/>
                    <a:pt x="12" y="1933"/>
                  </a:cubicBezTo>
                  <a:cubicBezTo>
                    <a:pt x="16" y="1933"/>
                    <a:pt x="16" y="1933"/>
                    <a:pt x="16" y="1933"/>
                  </a:cubicBezTo>
                  <a:cubicBezTo>
                    <a:pt x="17" y="1921"/>
                    <a:pt x="17" y="1921"/>
                    <a:pt x="17" y="1921"/>
                  </a:cubicBezTo>
                  <a:cubicBezTo>
                    <a:pt x="17" y="1919"/>
                    <a:pt x="17" y="1918"/>
                    <a:pt x="15" y="1917"/>
                  </a:cubicBezTo>
                  <a:cubicBezTo>
                    <a:pt x="14" y="1916"/>
                    <a:pt x="14" y="1916"/>
                    <a:pt x="14" y="1916"/>
                  </a:cubicBezTo>
                  <a:cubicBezTo>
                    <a:pt x="15" y="1904"/>
                    <a:pt x="15" y="1904"/>
                    <a:pt x="15" y="1904"/>
                  </a:cubicBezTo>
                  <a:cubicBezTo>
                    <a:pt x="15" y="1902"/>
                    <a:pt x="15" y="1901"/>
                    <a:pt x="13" y="1900"/>
                  </a:cubicBezTo>
                  <a:cubicBezTo>
                    <a:pt x="11" y="1899"/>
                    <a:pt x="11" y="1899"/>
                    <a:pt x="11" y="1899"/>
                  </a:cubicBezTo>
                  <a:cubicBezTo>
                    <a:pt x="9" y="1902"/>
                    <a:pt x="9" y="1902"/>
                    <a:pt x="9" y="1902"/>
                  </a:cubicBezTo>
                  <a:cubicBezTo>
                    <a:pt x="13" y="1902"/>
                    <a:pt x="13" y="1902"/>
                    <a:pt x="13" y="1902"/>
                  </a:cubicBezTo>
                  <a:cubicBezTo>
                    <a:pt x="14" y="1888"/>
                    <a:pt x="14" y="1888"/>
                    <a:pt x="14" y="1888"/>
                  </a:cubicBezTo>
                  <a:cubicBezTo>
                    <a:pt x="14" y="1886"/>
                    <a:pt x="13" y="1885"/>
                    <a:pt x="12" y="1884"/>
                  </a:cubicBezTo>
                  <a:cubicBezTo>
                    <a:pt x="10" y="1883"/>
                    <a:pt x="10" y="1883"/>
                    <a:pt x="10" y="1883"/>
                  </a:cubicBezTo>
                  <a:cubicBezTo>
                    <a:pt x="8" y="1886"/>
                    <a:pt x="8" y="1886"/>
                    <a:pt x="8" y="1886"/>
                  </a:cubicBezTo>
                  <a:cubicBezTo>
                    <a:pt x="11" y="1888"/>
                    <a:pt x="11" y="1888"/>
                    <a:pt x="11" y="1888"/>
                  </a:cubicBezTo>
                  <a:cubicBezTo>
                    <a:pt x="11" y="1888"/>
                    <a:pt x="12" y="1888"/>
                    <a:pt x="12" y="1888"/>
                  </a:cubicBezTo>
                  <a:cubicBezTo>
                    <a:pt x="12" y="1887"/>
                    <a:pt x="12" y="1887"/>
                    <a:pt x="12" y="1887"/>
                  </a:cubicBezTo>
                  <a:cubicBezTo>
                    <a:pt x="12" y="1886"/>
                    <a:pt x="12" y="1884"/>
                    <a:pt x="13" y="1883"/>
                  </a:cubicBezTo>
                  <a:cubicBezTo>
                    <a:pt x="14" y="1877"/>
                    <a:pt x="15" y="1869"/>
                    <a:pt x="15" y="1869"/>
                  </a:cubicBezTo>
                  <a:cubicBezTo>
                    <a:pt x="15" y="1868"/>
                    <a:pt x="15" y="1866"/>
                    <a:pt x="13" y="1865"/>
                  </a:cubicBezTo>
                  <a:cubicBezTo>
                    <a:pt x="12" y="1864"/>
                    <a:pt x="12" y="1864"/>
                    <a:pt x="12" y="1864"/>
                  </a:cubicBezTo>
                  <a:cubicBezTo>
                    <a:pt x="16" y="1851"/>
                    <a:pt x="16" y="1851"/>
                    <a:pt x="16" y="1851"/>
                  </a:cubicBezTo>
                  <a:cubicBezTo>
                    <a:pt x="17" y="1850"/>
                    <a:pt x="16" y="1848"/>
                    <a:pt x="15" y="1847"/>
                  </a:cubicBezTo>
                  <a:cubicBezTo>
                    <a:pt x="12" y="1845"/>
                    <a:pt x="12" y="1845"/>
                    <a:pt x="12" y="1845"/>
                  </a:cubicBezTo>
                  <a:cubicBezTo>
                    <a:pt x="15" y="1835"/>
                    <a:pt x="15" y="1835"/>
                    <a:pt x="15" y="1835"/>
                  </a:cubicBezTo>
                  <a:cubicBezTo>
                    <a:pt x="16" y="1833"/>
                    <a:pt x="15" y="1832"/>
                    <a:pt x="13" y="1831"/>
                  </a:cubicBezTo>
                  <a:cubicBezTo>
                    <a:pt x="11" y="1829"/>
                    <a:pt x="11" y="1829"/>
                    <a:pt x="11" y="1829"/>
                  </a:cubicBezTo>
                  <a:cubicBezTo>
                    <a:pt x="9" y="1833"/>
                    <a:pt x="9" y="1833"/>
                    <a:pt x="9" y="1833"/>
                  </a:cubicBezTo>
                  <a:cubicBezTo>
                    <a:pt x="13" y="1833"/>
                    <a:pt x="13" y="1833"/>
                    <a:pt x="13" y="1833"/>
                  </a:cubicBezTo>
                  <a:cubicBezTo>
                    <a:pt x="14" y="1813"/>
                    <a:pt x="14" y="1813"/>
                    <a:pt x="14" y="1813"/>
                  </a:cubicBezTo>
                  <a:cubicBezTo>
                    <a:pt x="14" y="1812"/>
                    <a:pt x="14" y="1810"/>
                    <a:pt x="12" y="1810"/>
                  </a:cubicBezTo>
                  <a:cubicBezTo>
                    <a:pt x="12" y="1810"/>
                    <a:pt x="12" y="1810"/>
                    <a:pt x="12" y="1810"/>
                  </a:cubicBezTo>
                  <a:cubicBezTo>
                    <a:pt x="10" y="1813"/>
                    <a:pt x="10" y="1813"/>
                    <a:pt x="10" y="1813"/>
                  </a:cubicBezTo>
                  <a:cubicBezTo>
                    <a:pt x="14" y="1813"/>
                    <a:pt x="14" y="1813"/>
                    <a:pt x="14" y="1813"/>
                  </a:cubicBezTo>
                  <a:cubicBezTo>
                    <a:pt x="14" y="1797"/>
                    <a:pt x="14" y="1797"/>
                    <a:pt x="14" y="1797"/>
                  </a:cubicBezTo>
                  <a:cubicBezTo>
                    <a:pt x="14" y="1795"/>
                    <a:pt x="13" y="1794"/>
                    <a:pt x="12" y="1793"/>
                  </a:cubicBezTo>
                  <a:cubicBezTo>
                    <a:pt x="11" y="1793"/>
                    <a:pt x="11" y="1793"/>
                    <a:pt x="11" y="1793"/>
                  </a:cubicBezTo>
                  <a:cubicBezTo>
                    <a:pt x="9" y="1796"/>
                    <a:pt x="9" y="1796"/>
                    <a:pt x="9" y="1796"/>
                  </a:cubicBezTo>
                  <a:cubicBezTo>
                    <a:pt x="13" y="1797"/>
                    <a:pt x="13" y="1797"/>
                    <a:pt x="13" y="1797"/>
                  </a:cubicBezTo>
                  <a:cubicBezTo>
                    <a:pt x="16" y="1782"/>
                    <a:pt x="16" y="1782"/>
                    <a:pt x="16" y="1782"/>
                  </a:cubicBezTo>
                  <a:cubicBezTo>
                    <a:pt x="16" y="1780"/>
                    <a:pt x="16" y="1779"/>
                    <a:pt x="14" y="1778"/>
                  </a:cubicBezTo>
                  <a:cubicBezTo>
                    <a:pt x="12" y="1776"/>
                    <a:pt x="12" y="1776"/>
                    <a:pt x="12" y="1776"/>
                  </a:cubicBezTo>
                  <a:cubicBezTo>
                    <a:pt x="10" y="1780"/>
                    <a:pt x="10" y="1780"/>
                    <a:pt x="10" y="1780"/>
                  </a:cubicBezTo>
                  <a:cubicBezTo>
                    <a:pt x="13" y="1782"/>
                    <a:pt x="13" y="1782"/>
                    <a:pt x="13" y="1782"/>
                  </a:cubicBezTo>
                  <a:cubicBezTo>
                    <a:pt x="14" y="1781"/>
                    <a:pt x="14" y="1781"/>
                    <a:pt x="14" y="1781"/>
                  </a:cubicBezTo>
                  <a:cubicBezTo>
                    <a:pt x="14" y="1781"/>
                    <a:pt x="14" y="1780"/>
                    <a:pt x="14" y="1780"/>
                  </a:cubicBezTo>
                  <a:cubicBezTo>
                    <a:pt x="14" y="1780"/>
                    <a:pt x="14" y="1779"/>
                    <a:pt x="14" y="1778"/>
                  </a:cubicBezTo>
                  <a:cubicBezTo>
                    <a:pt x="14" y="1773"/>
                    <a:pt x="14" y="1760"/>
                    <a:pt x="14" y="1760"/>
                  </a:cubicBezTo>
                  <a:cubicBezTo>
                    <a:pt x="14" y="1758"/>
                    <a:pt x="14" y="1757"/>
                    <a:pt x="12" y="1756"/>
                  </a:cubicBezTo>
                  <a:cubicBezTo>
                    <a:pt x="12" y="1756"/>
                    <a:pt x="12" y="1756"/>
                    <a:pt x="12" y="1756"/>
                  </a:cubicBezTo>
                  <a:cubicBezTo>
                    <a:pt x="15" y="1743"/>
                    <a:pt x="15" y="1743"/>
                    <a:pt x="15" y="1743"/>
                  </a:cubicBezTo>
                  <a:cubicBezTo>
                    <a:pt x="16" y="1741"/>
                    <a:pt x="15" y="1740"/>
                    <a:pt x="13" y="1739"/>
                  </a:cubicBezTo>
                  <a:cubicBezTo>
                    <a:pt x="11" y="1737"/>
                    <a:pt x="11" y="1737"/>
                    <a:pt x="11" y="1737"/>
                  </a:cubicBezTo>
                  <a:cubicBezTo>
                    <a:pt x="9" y="1741"/>
                    <a:pt x="9" y="1741"/>
                    <a:pt x="9" y="1741"/>
                  </a:cubicBezTo>
                  <a:cubicBezTo>
                    <a:pt x="13" y="1743"/>
                    <a:pt x="13" y="1743"/>
                    <a:pt x="13" y="1743"/>
                  </a:cubicBezTo>
                  <a:cubicBezTo>
                    <a:pt x="13" y="1742"/>
                    <a:pt x="13" y="1742"/>
                    <a:pt x="13" y="1742"/>
                  </a:cubicBezTo>
                  <a:cubicBezTo>
                    <a:pt x="13" y="1742"/>
                    <a:pt x="13" y="1742"/>
                    <a:pt x="13" y="1742"/>
                  </a:cubicBezTo>
                  <a:cubicBezTo>
                    <a:pt x="13" y="1741"/>
                    <a:pt x="13" y="1741"/>
                    <a:pt x="13" y="1741"/>
                  </a:cubicBezTo>
                  <a:cubicBezTo>
                    <a:pt x="13" y="1741"/>
                    <a:pt x="13" y="1741"/>
                    <a:pt x="13" y="1741"/>
                  </a:cubicBezTo>
                  <a:cubicBezTo>
                    <a:pt x="14" y="1739"/>
                    <a:pt x="14" y="1736"/>
                    <a:pt x="14" y="1734"/>
                  </a:cubicBezTo>
                  <a:cubicBezTo>
                    <a:pt x="15" y="1732"/>
                    <a:pt x="15" y="1731"/>
                    <a:pt x="15" y="1730"/>
                  </a:cubicBezTo>
                  <a:cubicBezTo>
                    <a:pt x="15" y="1730"/>
                    <a:pt x="15" y="1730"/>
                    <a:pt x="15" y="1729"/>
                  </a:cubicBezTo>
                  <a:cubicBezTo>
                    <a:pt x="15" y="1729"/>
                    <a:pt x="15" y="1729"/>
                    <a:pt x="15" y="1729"/>
                  </a:cubicBezTo>
                  <a:cubicBezTo>
                    <a:pt x="13" y="1729"/>
                    <a:pt x="13" y="1729"/>
                    <a:pt x="13" y="1729"/>
                  </a:cubicBezTo>
                  <a:cubicBezTo>
                    <a:pt x="15" y="1729"/>
                    <a:pt x="15" y="1729"/>
                    <a:pt x="15" y="1729"/>
                  </a:cubicBezTo>
                  <a:cubicBezTo>
                    <a:pt x="15" y="1729"/>
                    <a:pt x="15" y="1729"/>
                    <a:pt x="15" y="1729"/>
                  </a:cubicBezTo>
                  <a:cubicBezTo>
                    <a:pt x="13" y="1729"/>
                    <a:pt x="13" y="1729"/>
                    <a:pt x="13" y="1729"/>
                  </a:cubicBezTo>
                  <a:cubicBezTo>
                    <a:pt x="15" y="1729"/>
                    <a:pt x="15" y="1729"/>
                    <a:pt x="15" y="1729"/>
                  </a:cubicBezTo>
                  <a:cubicBezTo>
                    <a:pt x="12" y="1728"/>
                    <a:pt x="12" y="1728"/>
                    <a:pt x="12" y="1728"/>
                  </a:cubicBezTo>
                  <a:cubicBezTo>
                    <a:pt x="15" y="1730"/>
                    <a:pt x="15" y="1730"/>
                    <a:pt x="15" y="1730"/>
                  </a:cubicBezTo>
                  <a:cubicBezTo>
                    <a:pt x="15" y="1729"/>
                    <a:pt x="15" y="1729"/>
                    <a:pt x="15" y="1729"/>
                  </a:cubicBezTo>
                  <a:cubicBezTo>
                    <a:pt x="12" y="1728"/>
                    <a:pt x="12" y="1728"/>
                    <a:pt x="12" y="1728"/>
                  </a:cubicBezTo>
                  <a:cubicBezTo>
                    <a:pt x="15" y="1730"/>
                    <a:pt x="15" y="1730"/>
                    <a:pt x="15" y="1730"/>
                  </a:cubicBezTo>
                  <a:cubicBezTo>
                    <a:pt x="11" y="1728"/>
                    <a:pt x="11" y="1728"/>
                    <a:pt x="11" y="1728"/>
                  </a:cubicBezTo>
                  <a:cubicBezTo>
                    <a:pt x="15" y="1730"/>
                    <a:pt x="15" y="1730"/>
                    <a:pt x="15" y="1730"/>
                  </a:cubicBezTo>
                  <a:cubicBezTo>
                    <a:pt x="15" y="1730"/>
                    <a:pt x="15" y="1730"/>
                    <a:pt x="15" y="1730"/>
                  </a:cubicBezTo>
                  <a:cubicBezTo>
                    <a:pt x="11" y="1728"/>
                    <a:pt x="11" y="1728"/>
                    <a:pt x="11" y="1728"/>
                  </a:cubicBezTo>
                  <a:cubicBezTo>
                    <a:pt x="15" y="1730"/>
                    <a:pt x="15" y="1730"/>
                    <a:pt x="15" y="1730"/>
                  </a:cubicBezTo>
                  <a:cubicBezTo>
                    <a:pt x="16" y="1728"/>
                    <a:pt x="15" y="1726"/>
                    <a:pt x="13" y="1725"/>
                  </a:cubicBezTo>
                  <a:cubicBezTo>
                    <a:pt x="11" y="1723"/>
                    <a:pt x="11" y="1723"/>
                    <a:pt x="11" y="1723"/>
                  </a:cubicBezTo>
                  <a:cubicBezTo>
                    <a:pt x="9" y="1727"/>
                    <a:pt x="9" y="1727"/>
                    <a:pt x="9" y="1727"/>
                  </a:cubicBezTo>
                  <a:cubicBezTo>
                    <a:pt x="13" y="1727"/>
                    <a:pt x="13" y="1727"/>
                    <a:pt x="13" y="1727"/>
                  </a:cubicBezTo>
                  <a:cubicBezTo>
                    <a:pt x="15" y="1711"/>
                    <a:pt x="15" y="1711"/>
                    <a:pt x="15" y="1711"/>
                  </a:cubicBezTo>
                  <a:cubicBezTo>
                    <a:pt x="15" y="1709"/>
                    <a:pt x="15" y="1708"/>
                    <a:pt x="13" y="1707"/>
                  </a:cubicBezTo>
                  <a:cubicBezTo>
                    <a:pt x="11" y="1706"/>
                    <a:pt x="11" y="1706"/>
                    <a:pt x="11" y="1706"/>
                  </a:cubicBezTo>
                  <a:cubicBezTo>
                    <a:pt x="9" y="1709"/>
                    <a:pt x="9" y="1709"/>
                    <a:pt x="9" y="1709"/>
                  </a:cubicBezTo>
                  <a:cubicBezTo>
                    <a:pt x="13" y="1709"/>
                    <a:pt x="13" y="1709"/>
                    <a:pt x="13" y="1709"/>
                  </a:cubicBezTo>
                  <a:cubicBezTo>
                    <a:pt x="15" y="1691"/>
                    <a:pt x="15" y="1691"/>
                    <a:pt x="15" y="1691"/>
                  </a:cubicBezTo>
                  <a:cubicBezTo>
                    <a:pt x="15" y="1689"/>
                    <a:pt x="15" y="1688"/>
                    <a:pt x="13" y="1687"/>
                  </a:cubicBezTo>
                  <a:cubicBezTo>
                    <a:pt x="11" y="1686"/>
                    <a:pt x="11" y="1686"/>
                    <a:pt x="11" y="1686"/>
                  </a:cubicBezTo>
                  <a:cubicBezTo>
                    <a:pt x="9" y="1689"/>
                    <a:pt x="9" y="1689"/>
                    <a:pt x="9" y="1689"/>
                  </a:cubicBezTo>
                  <a:cubicBezTo>
                    <a:pt x="13" y="1691"/>
                    <a:pt x="13" y="1691"/>
                    <a:pt x="13" y="1691"/>
                  </a:cubicBezTo>
                  <a:cubicBezTo>
                    <a:pt x="18" y="1681"/>
                    <a:pt x="18" y="1681"/>
                    <a:pt x="18" y="1681"/>
                  </a:cubicBezTo>
                  <a:cubicBezTo>
                    <a:pt x="19" y="1679"/>
                    <a:pt x="18" y="1677"/>
                    <a:pt x="16" y="1676"/>
                  </a:cubicBezTo>
                  <a:cubicBezTo>
                    <a:pt x="16" y="1676"/>
                    <a:pt x="16" y="1676"/>
                    <a:pt x="16" y="1676"/>
                  </a:cubicBezTo>
                  <a:cubicBezTo>
                    <a:pt x="16" y="1658"/>
                    <a:pt x="16" y="1658"/>
                    <a:pt x="16" y="1658"/>
                  </a:cubicBezTo>
                  <a:cubicBezTo>
                    <a:pt x="16" y="1657"/>
                    <a:pt x="16" y="1656"/>
                    <a:pt x="15" y="1655"/>
                  </a:cubicBezTo>
                  <a:cubicBezTo>
                    <a:pt x="13" y="1654"/>
                    <a:pt x="13" y="1654"/>
                    <a:pt x="13" y="1654"/>
                  </a:cubicBezTo>
                  <a:cubicBezTo>
                    <a:pt x="15" y="1645"/>
                    <a:pt x="15" y="1645"/>
                    <a:pt x="15" y="1645"/>
                  </a:cubicBezTo>
                  <a:cubicBezTo>
                    <a:pt x="15" y="1643"/>
                    <a:pt x="15" y="1641"/>
                    <a:pt x="13" y="1640"/>
                  </a:cubicBezTo>
                  <a:cubicBezTo>
                    <a:pt x="11" y="1639"/>
                    <a:pt x="11" y="1639"/>
                    <a:pt x="11" y="1639"/>
                  </a:cubicBezTo>
                  <a:cubicBezTo>
                    <a:pt x="9" y="1643"/>
                    <a:pt x="9" y="1643"/>
                    <a:pt x="9" y="1643"/>
                  </a:cubicBezTo>
                  <a:cubicBezTo>
                    <a:pt x="13" y="1643"/>
                    <a:pt x="13" y="1643"/>
                    <a:pt x="13" y="1643"/>
                  </a:cubicBezTo>
                  <a:cubicBezTo>
                    <a:pt x="15" y="1629"/>
                    <a:pt x="15" y="1629"/>
                    <a:pt x="15" y="1629"/>
                  </a:cubicBezTo>
                  <a:cubicBezTo>
                    <a:pt x="15" y="1628"/>
                    <a:pt x="14" y="1626"/>
                    <a:pt x="13" y="1625"/>
                  </a:cubicBezTo>
                  <a:cubicBezTo>
                    <a:pt x="11" y="1624"/>
                    <a:pt x="11" y="1624"/>
                    <a:pt x="11" y="1624"/>
                  </a:cubicBezTo>
                  <a:cubicBezTo>
                    <a:pt x="9" y="1627"/>
                    <a:pt x="9" y="1627"/>
                    <a:pt x="9" y="1627"/>
                  </a:cubicBezTo>
                  <a:cubicBezTo>
                    <a:pt x="13" y="1628"/>
                    <a:pt x="13" y="1628"/>
                    <a:pt x="13" y="1628"/>
                  </a:cubicBezTo>
                  <a:cubicBezTo>
                    <a:pt x="15" y="1616"/>
                    <a:pt x="15" y="1616"/>
                    <a:pt x="15" y="1616"/>
                  </a:cubicBezTo>
                  <a:cubicBezTo>
                    <a:pt x="15" y="1614"/>
                    <a:pt x="15" y="1613"/>
                    <a:pt x="13" y="1612"/>
                  </a:cubicBezTo>
                  <a:cubicBezTo>
                    <a:pt x="11" y="1611"/>
                    <a:pt x="11" y="1611"/>
                    <a:pt x="11" y="1611"/>
                  </a:cubicBezTo>
                  <a:cubicBezTo>
                    <a:pt x="9" y="1614"/>
                    <a:pt x="9" y="1614"/>
                    <a:pt x="9" y="1614"/>
                  </a:cubicBezTo>
                  <a:cubicBezTo>
                    <a:pt x="13" y="1616"/>
                    <a:pt x="13" y="1616"/>
                    <a:pt x="13" y="1616"/>
                  </a:cubicBezTo>
                  <a:cubicBezTo>
                    <a:pt x="13" y="1616"/>
                    <a:pt x="13" y="1615"/>
                    <a:pt x="13" y="1615"/>
                  </a:cubicBezTo>
                  <a:cubicBezTo>
                    <a:pt x="13" y="1615"/>
                    <a:pt x="13" y="1614"/>
                    <a:pt x="13" y="1614"/>
                  </a:cubicBezTo>
                  <a:cubicBezTo>
                    <a:pt x="13" y="1614"/>
                    <a:pt x="13" y="1614"/>
                    <a:pt x="13" y="1613"/>
                  </a:cubicBezTo>
                  <a:cubicBezTo>
                    <a:pt x="13" y="1612"/>
                    <a:pt x="13" y="1608"/>
                    <a:pt x="13" y="1605"/>
                  </a:cubicBezTo>
                  <a:cubicBezTo>
                    <a:pt x="13" y="1603"/>
                    <a:pt x="13" y="1601"/>
                    <a:pt x="13" y="1600"/>
                  </a:cubicBezTo>
                  <a:cubicBezTo>
                    <a:pt x="13" y="1599"/>
                    <a:pt x="13" y="1598"/>
                    <a:pt x="13" y="1598"/>
                  </a:cubicBezTo>
                  <a:cubicBezTo>
                    <a:pt x="10" y="1598"/>
                    <a:pt x="10" y="1598"/>
                    <a:pt x="10" y="1598"/>
                  </a:cubicBezTo>
                  <a:cubicBezTo>
                    <a:pt x="13" y="1598"/>
                    <a:pt x="13" y="1598"/>
                    <a:pt x="13" y="1598"/>
                  </a:cubicBezTo>
                  <a:cubicBezTo>
                    <a:pt x="13" y="1598"/>
                    <a:pt x="13" y="1598"/>
                    <a:pt x="13" y="1598"/>
                  </a:cubicBezTo>
                  <a:cubicBezTo>
                    <a:pt x="10" y="1598"/>
                    <a:pt x="10" y="1598"/>
                    <a:pt x="10" y="1598"/>
                  </a:cubicBezTo>
                  <a:cubicBezTo>
                    <a:pt x="13" y="1598"/>
                    <a:pt x="13" y="1598"/>
                    <a:pt x="13" y="1598"/>
                  </a:cubicBezTo>
                  <a:cubicBezTo>
                    <a:pt x="9" y="1598"/>
                    <a:pt x="9" y="1598"/>
                    <a:pt x="9" y="1598"/>
                  </a:cubicBezTo>
                  <a:cubicBezTo>
                    <a:pt x="13" y="1598"/>
                    <a:pt x="13" y="1598"/>
                    <a:pt x="13" y="1598"/>
                  </a:cubicBezTo>
                  <a:cubicBezTo>
                    <a:pt x="13" y="1598"/>
                    <a:pt x="13" y="1598"/>
                    <a:pt x="13" y="1598"/>
                  </a:cubicBezTo>
                  <a:cubicBezTo>
                    <a:pt x="9" y="1598"/>
                    <a:pt x="9" y="1598"/>
                    <a:pt x="9" y="1598"/>
                  </a:cubicBezTo>
                  <a:cubicBezTo>
                    <a:pt x="13" y="1598"/>
                    <a:pt x="13" y="1598"/>
                    <a:pt x="13" y="1598"/>
                  </a:cubicBezTo>
                  <a:cubicBezTo>
                    <a:pt x="9" y="1598"/>
                    <a:pt x="9" y="1598"/>
                    <a:pt x="9" y="1598"/>
                  </a:cubicBezTo>
                  <a:cubicBezTo>
                    <a:pt x="12" y="1599"/>
                    <a:pt x="12" y="1599"/>
                    <a:pt x="12" y="1599"/>
                  </a:cubicBezTo>
                  <a:cubicBezTo>
                    <a:pt x="13" y="1598"/>
                    <a:pt x="13" y="1598"/>
                    <a:pt x="13" y="1598"/>
                  </a:cubicBezTo>
                  <a:cubicBezTo>
                    <a:pt x="9" y="1598"/>
                    <a:pt x="9" y="1598"/>
                    <a:pt x="9" y="1598"/>
                  </a:cubicBezTo>
                  <a:cubicBezTo>
                    <a:pt x="12" y="1599"/>
                    <a:pt x="12" y="1599"/>
                    <a:pt x="12" y="1599"/>
                  </a:cubicBezTo>
                  <a:cubicBezTo>
                    <a:pt x="9" y="1598"/>
                    <a:pt x="9" y="1598"/>
                    <a:pt x="9" y="1598"/>
                  </a:cubicBezTo>
                  <a:cubicBezTo>
                    <a:pt x="12" y="1600"/>
                    <a:pt x="12" y="1600"/>
                    <a:pt x="12" y="1600"/>
                  </a:cubicBezTo>
                  <a:cubicBezTo>
                    <a:pt x="12" y="1599"/>
                    <a:pt x="12" y="1599"/>
                    <a:pt x="12" y="1599"/>
                  </a:cubicBezTo>
                  <a:cubicBezTo>
                    <a:pt x="9" y="1598"/>
                    <a:pt x="9" y="1598"/>
                    <a:pt x="9" y="1598"/>
                  </a:cubicBezTo>
                  <a:cubicBezTo>
                    <a:pt x="12" y="1600"/>
                    <a:pt x="12" y="1600"/>
                    <a:pt x="12" y="1600"/>
                  </a:cubicBezTo>
                  <a:cubicBezTo>
                    <a:pt x="13" y="1599"/>
                    <a:pt x="13" y="1598"/>
                    <a:pt x="13" y="1597"/>
                  </a:cubicBezTo>
                  <a:cubicBezTo>
                    <a:pt x="12" y="1596"/>
                    <a:pt x="12" y="1595"/>
                    <a:pt x="11" y="1594"/>
                  </a:cubicBezTo>
                  <a:cubicBezTo>
                    <a:pt x="9" y="1593"/>
                    <a:pt x="9" y="1593"/>
                    <a:pt x="9" y="1593"/>
                  </a:cubicBezTo>
                  <a:cubicBezTo>
                    <a:pt x="7" y="1597"/>
                    <a:pt x="7" y="1597"/>
                    <a:pt x="7" y="1597"/>
                  </a:cubicBezTo>
                  <a:cubicBezTo>
                    <a:pt x="10" y="1599"/>
                    <a:pt x="10" y="1599"/>
                    <a:pt x="10" y="1599"/>
                  </a:cubicBezTo>
                  <a:cubicBezTo>
                    <a:pt x="16" y="1590"/>
                    <a:pt x="16" y="1590"/>
                    <a:pt x="16" y="1590"/>
                  </a:cubicBezTo>
                  <a:cubicBezTo>
                    <a:pt x="17" y="1589"/>
                    <a:pt x="17" y="1588"/>
                    <a:pt x="17" y="1587"/>
                  </a:cubicBezTo>
                  <a:cubicBezTo>
                    <a:pt x="17" y="1586"/>
                    <a:pt x="16" y="1585"/>
                    <a:pt x="15" y="1584"/>
                  </a:cubicBezTo>
                  <a:cubicBezTo>
                    <a:pt x="13" y="1583"/>
                    <a:pt x="13" y="1583"/>
                    <a:pt x="13" y="1583"/>
                  </a:cubicBezTo>
                  <a:cubicBezTo>
                    <a:pt x="16" y="1572"/>
                    <a:pt x="16" y="1572"/>
                    <a:pt x="16" y="1572"/>
                  </a:cubicBezTo>
                  <a:cubicBezTo>
                    <a:pt x="16" y="1571"/>
                    <a:pt x="16" y="1569"/>
                    <a:pt x="14" y="1568"/>
                  </a:cubicBezTo>
                  <a:cubicBezTo>
                    <a:pt x="13" y="1567"/>
                    <a:pt x="13" y="1567"/>
                    <a:pt x="13" y="1567"/>
                  </a:cubicBezTo>
                  <a:cubicBezTo>
                    <a:pt x="10" y="1570"/>
                    <a:pt x="10" y="1570"/>
                    <a:pt x="10" y="1570"/>
                  </a:cubicBezTo>
                  <a:cubicBezTo>
                    <a:pt x="14" y="1571"/>
                    <a:pt x="14" y="1571"/>
                    <a:pt x="14" y="1571"/>
                  </a:cubicBezTo>
                  <a:cubicBezTo>
                    <a:pt x="15" y="1557"/>
                    <a:pt x="15" y="1557"/>
                    <a:pt x="15" y="1557"/>
                  </a:cubicBezTo>
                  <a:cubicBezTo>
                    <a:pt x="15" y="1555"/>
                    <a:pt x="15" y="1554"/>
                    <a:pt x="13" y="1553"/>
                  </a:cubicBezTo>
                  <a:cubicBezTo>
                    <a:pt x="11" y="1552"/>
                    <a:pt x="11" y="1552"/>
                    <a:pt x="11" y="1552"/>
                  </a:cubicBezTo>
                  <a:cubicBezTo>
                    <a:pt x="9" y="1555"/>
                    <a:pt x="9" y="1555"/>
                    <a:pt x="9" y="1555"/>
                  </a:cubicBezTo>
                  <a:cubicBezTo>
                    <a:pt x="13" y="1557"/>
                    <a:pt x="13" y="1557"/>
                    <a:pt x="13" y="1557"/>
                  </a:cubicBezTo>
                  <a:cubicBezTo>
                    <a:pt x="17" y="1547"/>
                    <a:pt x="17" y="1547"/>
                    <a:pt x="17" y="1547"/>
                  </a:cubicBezTo>
                  <a:cubicBezTo>
                    <a:pt x="17" y="1545"/>
                    <a:pt x="17" y="1543"/>
                    <a:pt x="15" y="1542"/>
                  </a:cubicBezTo>
                  <a:cubicBezTo>
                    <a:pt x="14" y="1541"/>
                    <a:pt x="14" y="1541"/>
                    <a:pt x="14" y="1541"/>
                  </a:cubicBezTo>
                  <a:cubicBezTo>
                    <a:pt x="12" y="1545"/>
                    <a:pt x="12" y="1545"/>
                    <a:pt x="12" y="1545"/>
                  </a:cubicBezTo>
                  <a:cubicBezTo>
                    <a:pt x="16" y="1544"/>
                    <a:pt x="16" y="1544"/>
                    <a:pt x="16" y="1544"/>
                  </a:cubicBezTo>
                  <a:cubicBezTo>
                    <a:pt x="16" y="1544"/>
                    <a:pt x="15" y="1540"/>
                    <a:pt x="14" y="1536"/>
                  </a:cubicBezTo>
                  <a:cubicBezTo>
                    <a:pt x="14" y="1533"/>
                    <a:pt x="13" y="1531"/>
                    <a:pt x="13" y="1529"/>
                  </a:cubicBezTo>
                  <a:cubicBezTo>
                    <a:pt x="13" y="1529"/>
                    <a:pt x="13" y="1528"/>
                    <a:pt x="13" y="1527"/>
                  </a:cubicBezTo>
                  <a:cubicBezTo>
                    <a:pt x="13" y="1527"/>
                    <a:pt x="13" y="1527"/>
                    <a:pt x="13" y="1527"/>
                  </a:cubicBezTo>
                  <a:cubicBezTo>
                    <a:pt x="13" y="1527"/>
                    <a:pt x="13" y="1527"/>
                    <a:pt x="13" y="1527"/>
                  </a:cubicBezTo>
                  <a:cubicBezTo>
                    <a:pt x="11" y="1527"/>
                    <a:pt x="11" y="1527"/>
                    <a:pt x="11" y="1527"/>
                  </a:cubicBezTo>
                  <a:cubicBezTo>
                    <a:pt x="13" y="1527"/>
                    <a:pt x="13" y="1527"/>
                    <a:pt x="13" y="1527"/>
                  </a:cubicBezTo>
                  <a:cubicBezTo>
                    <a:pt x="13" y="1527"/>
                    <a:pt x="13" y="1527"/>
                    <a:pt x="13" y="1527"/>
                  </a:cubicBezTo>
                  <a:cubicBezTo>
                    <a:pt x="11" y="1527"/>
                    <a:pt x="11" y="1527"/>
                    <a:pt x="11" y="1527"/>
                  </a:cubicBezTo>
                  <a:cubicBezTo>
                    <a:pt x="13" y="1527"/>
                    <a:pt x="13" y="1527"/>
                    <a:pt x="13" y="1527"/>
                  </a:cubicBezTo>
                  <a:cubicBezTo>
                    <a:pt x="9" y="1527"/>
                    <a:pt x="9" y="1527"/>
                    <a:pt x="9" y="1527"/>
                  </a:cubicBezTo>
                  <a:cubicBezTo>
                    <a:pt x="13" y="1527"/>
                    <a:pt x="13" y="1527"/>
                    <a:pt x="13" y="1527"/>
                  </a:cubicBezTo>
                  <a:cubicBezTo>
                    <a:pt x="13" y="1527"/>
                    <a:pt x="13" y="1527"/>
                    <a:pt x="13" y="1527"/>
                  </a:cubicBezTo>
                  <a:cubicBezTo>
                    <a:pt x="9" y="1527"/>
                    <a:pt x="9" y="1527"/>
                    <a:pt x="9" y="1527"/>
                  </a:cubicBezTo>
                  <a:cubicBezTo>
                    <a:pt x="13" y="1527"/>
                    <a:pt x="13" y="1527"/>
                    <a:pt x="13" y="1527"/>
                  </a:cubicBezTo>
                  <a:cubicBezTo>
                    <a:pt x="9" y="1527"/>
                    <a:pt x="9" y="1527"/>
                    <a:pt x="9" y="1527"/>
                  </a:cubicBezTo>
                  <a:cubicBezTo>
                    <a:pt x="12" y="1529"/>
                    <a:pt x="12" y="1529"/>
                    <a:pt x="12" y="1529"/>
                  </a:cubicBezTo>
                  <a:cubicBezTo>
                    <a:pt x="13" y="1528"/>
                    <a:pt x="13" y="1527"/>
                    <a:pt x="13" y="1527"/>
                  </a:cubicBezTo>
                  <a:cubicBezTo>
                    <a:pt x="9" y="1527"/>
                    <a:pt x="9" y="1527"/>
                    <a:pt x="9" y="1527"/>
                  </a:cubicBezTo>
                  <a:cubicBezTo>
                    <a:pt x="12" y="1529"/>
                    <a:pt x="12" y="1529"/>
                    <a:pt x="12" y="1529"/>
                  </a:cubicBezTo>
                  <a:cubicBezTo>
                    <a:pt x="13" y="1528"/>
                    <a:pt x="13" y="1527"/>
                    <a:pt x="13" y="1526"/>
                  </a:cubicBezTo>
                  <a:cubicBezTo>
                    <a:pt x="12" y="1525"/>
                    <a:pt x="12" y="1524"/>
                    <a:pt x="11" y="1523"/>
                  </a:cubicBezTo>
                  <a:cubicBezTo>
                    <a:pt x="10" y="1523"/>
                    <a:pt x="10" y="1523"/>
                    <a:pt x="10" y="1523"/>
                  </a:cubicBezTo>
                  <a:cubicBezTo>
                    <a:pt x="8" y="1526"/>
                    <a:pt x="8" y="1526"/>
                    <a:pt x="8" y="1526"/>
                  </a:cubicBezTo>
                  <a:cubicBezTo>
                    <a:pt x="12" y="1528"/>
                    <a:pt x="12" y="1528"/>
                    <a:pt x="12" y="1528"/>
                  </a:cubicBezTo>
                  <a:cubicBezTo>
                    <a:pt x="12" y="1528"/>
                    <a:pt x="12" y="1528"/>
                    <a:pt x="12" y="1528"/>
                  </a:cubicBezTo>
                  <a:cubicBezTo>
                    <a:pt x="12" y="1527"/>
                    <a:pt x="12" y="1527"/>
                    <a:pt x="12" y="1527"/>
                  </a:cubicBezTo>
                  <a:cubicBezTo>
                    <a:pt x="14" y="1523"/>
                    <a:pt x="18" y="1511"/>
                    <a:pt x="18" y="1511"/>
                  </a:cubicBezTo>
                  <a:cubicBezTo>
                    <a:pt x="19" y="1510"/>
                    <a:pt x="18" y="1508"/>
                    <a:pt x="17" y="1507"/>
                  </a:cubicBezTo>
                  <a:cubicBezTo>
                    <a:pt x="11" y="1503"/>
                    <a:pt x="11" y="1503"/>
                    <a:pt x="11" y="1503"/>
                  </a:cubicBezTo>
                  <a:cubicBezTo>
                    <a:pt x="15" y="1489"/>
                    <a:pt x="15" y="1489"/>
                    <a:pt x="15" y="1489"/>
                  </a:cubicBezTo>
                  <a:cubicBezTo>
                    <a:pt x="16" y="1488"/>
                    <a:pt x="15" y="1486"/>
                    <a:pt x="13" y="1485"/>
                  </a:cubicBezTo>
                  <a:cubicBezTo>
                    <a:pt x="11" y="1484"/>
                    <a:pt x="11" y="1484"/>
                    <a:pt x="11" y="1484"/>
                  </a:cubicBezTo>
                  <a:cubicBezTo>
                    <a:pt x="9" y="1487"/>
                    <a:pt x="9" y="1487"/>
                    <a:pt x="9" y="1487"/>
                  </a:cubicBezTo>
                  <a:cubicBezTo>
                    <a:pt x="13" y="1489"/>
                    <a:pt x="13" y="1489"/>
                    <a:pt x="13" y="1489"/>
                  </a:cubicBezTo>
                  <a:cubicBezTo>
                    <a:pt x="13" y="1489"/>
                    <a:pt x="13" y="1488"/>
                    <a:pt x="13" y="1488"/>
                  </a:cubicBezTo>
                  <a:cubicBezTo>
                    <a:pt x="13" y="1488"/>
                    <a:pt x="13" y="1488"/>
                    <a:pt x="13" y="1487"/>
                  </a:cubicBezTo>
                  <a:cubicBezTo>
                    <a:pt x="13" y="1487"/>
                    <a:pt x="13" y="1487"/>
                    <a:pt x="13" y="1486"/>
                  </a:cubicBezTo>
                  <a:cubicBezTo>
                    <a:pt x="13" y="1485"/>
                    <a:pt x="13" y="1482"/>
                    <a:pt x="13" y="1479"/>
                  </a:cubicBezTo>
                  <a:cubicBezTo>
                    <a:pt x="13" y="1478"/>
                    <a:pt x="13" y="1476"/>
                    <a:pt x="13" y="1475"/>
                  </a:cubicBezTo>
                  <a:cubicBezTo>
                    <a:pt x="13" y="1475"/>
                    <a:pt x="13" y="1475"/>
                    <a:pt x="13" y="1474"/>
                  </a:cubicBezTo>
                  <a:cubicBezTo>
                    <a:pt x="13" y="1474"/>
                    <a:pt x="13" y="1474"/>
                    <a:pt x="13" y="1474"/>
                  </a:cubicBezTo>
                  <a:cubicBezTo>
                    <a:pt x="13" y="1474"/>
                    <a:pt x="13" y="1474"/>
                    <a:pt x="13" y="1474"/>
                  </a:cubicBezTo>
                  <a:cubicBezTo>
                    <a:pt x="11" y="1474"/>
                    <a:pt x="11" y="1474"/>
                    <a:pt x="11" y="1474"/>
                  </a:cubicBezTo>
                  <a:cubicBezTo>
                    <a:pt x="13" y="1474"/>
                    <a:pt x="13" y="1474"/>
                    <a:pt x="13" y="1474"/>
                  </a:cubicBezTo>
                  <a:cubicBezTo>
                    <a:pt x="13" y="1474"/>
                    <a:pt x="13" y="1474"/>
                    <a:pt x="13" y="1474"/>
                  </a:cubicBezTo>
                  <a:cubicBezTo>
                    <a:pt x="11" y="1474"/>
                    <a:pt x="11" y="1474"/>
                    <a:pt x="11" y="1474"/>
                  </a:cubicBezTo>
                  <a:cubicBezTo>
                    <a:pt x="13" y="1474"/>
                    <a:pt x="13" y="1474"/>
                    <a:pt x="13" y="1474"/>
                  </a:cubicBezTo>
                  <a:cubicBezTo>
                    <a:pt x="9" y="1474"/>
                    <a:pt x="9" y="1474"/>
                    <a:pt x="9" y="1474"/>
                  </a:cubicBezTo>
                  <a:cubicBezTo>
                    <a:pt x="13" y="1474"/>
                    <a:pt x="13" y="1474"/>
                    <a:pt x="13" y="1474"/>
                  </a:cubicBezTo>
                  <a:cubicBezTo>
                    <a:pt x="13" y="1474"/>
                    <a:pt x="13" y="1474"/>
                    <a:pt x="13" y="1474"/>
                  </a:cubicBezTo>
                  <a:cubicBezTo>
                    <a:pt x="9" y="1474"/>
                    <a:pt x="9" y="1474"/>
                    <a:pt x="9" y="1474"/>
                  </a:cubicBezTo>
                  <a:cubicBezTo>
                    <a:pt x="13" y="1474"/>
                    <a:pt x="13" y="1474"/>
                    <a:pt x="13" y="1474"/>
                  </a:cubicBezTo>
                  <a:cubicBezTo>
                    <a:pt x="9" y="1474"/>
                    <a:pt x="9" y="1474"/>
                    <a:pt x="9" y="1474"/>
                  </a:cubicBezTo>
                  <a:cubicBezTo>
                    <a:pt x="13" y="1475"/>
                    <a:pt x="13" y="1475"/>
                    <a:pt x="13" y="1475"/>
                  </a:cubicBezTo>
                  <a:cubicBezTo>
                    <a:pt x="13" y="1475"/>
                    <a:pt x="13" y="1474"/>
                    <a:pt x="13" y="1474"/>
                  </a:cubicBezTo>
                  <a:cubicBezTo>
                    <a:pt x="9" y="1474"/>
                    <a:pt x="9" y="1474"/>
                    <a:pt x="9" y="1474"/>
                  </a:cubicBezTo>
                  <a:cubicBezTo>
                    <a:pt x="13" y="1475"/>
                    <a:pt x="13" y="1475"/>
                    <a:pt x="13" y="1475"/>
                  </a:cubicBezTo>
                  <a:cubicBezTo>
                    <a:pt x="9" y="1474"/>
                    <a:pt x="9" y="1474"/>
                    <a:pt x="9" y="1474"/>
                  </a:cubicBezTo>
                  <a:cubicBezTo>
                    <a:pt x="12" y="1476"/>
                    <a:pt x="12" y="1476"/>
                    <a:pt x="12" y="1476"/>
                  </a:cubicBezTo>
                  <a:cubicBezTo>
                    <a:pt x="12" y="1476"/>
                    <a:pt x="12" y="1475"/>
                    <a:pt x="13" y="1475"/>
                  </a:cubicBezTo>
                  <a:cubicBezTo>
                    <a:pt x="9" y="1474"/>
                    <a:pt x="9" y="1474"/>
                    <a:pt x="9" y="1474"/>
                  </a:cubicBezTo>
                  <a:cubicBezTo>
                    <a:pt x="12" y="1476"/>
                    <a:pt x="12" y="1476"/>
                    <a:pt x="12" y="1476"/>
                  </a:cubicBezTo>
                  <a:cubicBezTo>
                    <a:pt x="9" y="1474"/>
                    <a:pt x="9" y="1474"/>
                    <a:pt x="9" y="1474"/>
                  </a:cubicBezTo>
                  <a:cubicBezTo>
                    <a:pt x="11" y="1477"/>
                    <a:pt x="11" y="1477"/>
                    <a:pt x="11" y="1477"/>
                  </a:cubicBezTo>
                  <a:cubicBezTo>
                    <a:pt x="11" y="1477"/>
                    <a:pt x="12" y="1476"/>
                    <a:pt x="12" y="1476"/>
                  </a:cubicBezTo>
                  <a:cubicBezTo>
                    <a:pt x="9" y="1474"/>
                    <a:pt x="9" y="1474"/>
                    <a:pt x="9" y="1474"/>
                  </a:cubicBezTo>
                  <a:cubicBezTo>
                    <a:pt x="11" y="1477"/>
                    <a:pt x="11" y="1477"/>
                    <a:pt x="11" y="1477"/>
                  </a:cubicBezTo>
                  <a:cubicBezTo>
                    <a:pt x="12" y="1477"/>
                    <a:pt x="13" y="1475"/>
                    <a:pt x="13" y="1474"/>
                  </a:cubicBezTo>
                  <a:cubicBezTo>
                    <a:pt x="13" y="1473"/>
                    <a:pt x="12" y="1471"/>
                    <a:pt x="11" y="1470"/>
                  </a:cubicBezTo>
                  <a:cubicBezTo>
                    <a:pt x="10" y="1470"/>
                    <a:pt x="10" y="1470"/>
                    <a:pt x="10" y="1470"/>
                  </a:cubicBezTo>
                  <a:cubicBezTo>
                    <a:pt x="8" y="1474"/>
                    <a:pt x="8" y="1474"/>
                    <a:pt x="8" y="1474"/>
                  </a:cubicBezTo>
                  <a:cubicBezTo>
                    <a:pt x="12" y="1474"/>
                    <a:pt x="12" y="1474"/>
                    <a:pt x="12" y="1474"/>
                  </a:cubicBezTo>
                  <a:cubicBezTo>
                    <a:pt x="15" y="1461"/>
                    <a:pt x="15" y="1461"/>
                    <a:pt x="15" y="1461"/>
                  </a:cubicBezTo>
                  <a:cubicBezTo>
                    <a:pt x="16" y="1459"/>
                    <a:pt x="15" y="1458"/>
                    <a:pt x="14" y="1457"/>
                  </a:cubicBezTo>
                  <a:cubicBezTo>
                    <a:pt x="9" y="1453"/>
                    <a:pt x="9" y="1453"/>
                    <a:pt x="9" y="1453"/>
                  </a:cubicBezTo>
                  <a:cubicBezTo>
                    <a:pt x="6" y="1457"/>
                    <a:pt x="6" y="1457"/>
                    <a:pt x="6" y="1457"/>
                  </a:cubicBezTo>
                  <a:cubicBezTo>
                    <a:pt x="10" y="1459"/>
                    <a:pt x="10" y="1459"/>
                    <a:pt x="10" y="1459"/>
                  </a:cubicBezTo>
                  <a:cubicBezTo>
                    <a:pt x="8" y="1458"/>
                    <a:pt x="8" y="1458"/>
                    <a:pt x="8" y="1458"/>
                  </a:cubicBezTo>
                  <a:cubicBezTo>
                    <a:pt x="10" y="1459"/>
                    <a:pt x="10" y="1459"/>
                    <a:pt x="10" y="1459"/>
                  </a:cubicBezTo>
                  <a:cubicBezTo>
                    <a:pt x="10" y="1459"/>
                    <a:pt x="10" y="1459"/>
                    <a:pt x="10" y="1459"/>
                  </a:cubicBezTo>
                  <a:cubicBezTo>
                    <a:pt x="8" y="1458"/>
                    <a:pt x="8" y="1458"/>
                    <a:pt x="8" y="1458"/>
                  </a:cubicBezTo>
                  <a:cubicBezTo>
                    <a:pt x="10" y="1459"/>
                    <a:pt x="10" y="1459"/>
                    <a:pt x="10" y="1459"/>
                  </a:cubicBezTo>
                  <a:cubicBezTo>
                    <a:pt x="10" y="1459"/>
                    <a:pt x="10" y="1458"/>
                    <a:pt x="11" y="1457"/>
                  </a:cubicBezTo>
                  <a:cubicBezTo>
                    <a:pt x="14" y="1453"/>
                    <a:pt x="18" y="1447"/>
                    <a:pt x="18" y="1447"/>
                  </a:cubicBezTo>
                  <a:cubicBezTo>
                    <a:pt x="18" y="1446"/>
                    <a:pt x="19" y="1445"/>
                    <a:pt x="18" y="1444"/>
                  </a:cubicBezTo>
                  <a:cubicBezTo>
                    <a:pt x="18" y="1443"/>
                    <a:pt x="18" y="1442"/>
                    <a:pt x="17" y="1441"/>
                  </a:cubicBezTo>
                  <a:cubicBezTo>
                    <a:pt x="14" y="1439"/>
                    <a:pt x="14" y="1439"/>
                    <a:pt x="14" y="1439"/>
                  </a:cubicBezTo>
                  <a:cubicBezTo>
                    <a:pt x="16" y="1428"/>
                    <a:pt x="16" y="1428"/>
                    <a:pt x="16" y="1428"/>
                  </a:cubicBezTo>
                  <a:cubicBezTo>
                    <a:pt x="16" y="1426"/>
                    <a:pt x="16" y="1425"/>
                    <a:pt x="14" y="1424"/>
                  </a:cubicBezTo>
                  <a:cubicBezTo>
                    <a:pt x="14" y="1424"/>
                    <a:pt x="14" y="1424"/>
                    <a:pt x="14" y="1424"/>
                  </a:cubicBezTo>
                  <a:cubicBezTo>
                    <a:pt x="12" y="1427"/>
                    <a:pt x="12" y="1427"/>
                    <a:pt x="12" y="1427"/>
                  </a:cubicBezTo>
                  <a:cubicBezTo>
                    <a:pt x="16" y="1427"/>
                    <a:pt x="16" y="1427"/>
                    <a:pt x="16" y="1427"/>
                  </a:cubicBezTo>
                  <a:cubicBezTo>
                    <a:pt x="18" y="1412"/>
                    <a:pt x="18" y="1412"/>
                    <a:pt x="18" y="1412"/>
                  </a:cubicBezTo>
                  <a:cubicBezTo>
                    <a:pt x="18" y="1410"/>
                    <a:pt x="17" y="1409"/>
                    <a:pt x="16" y="1408"/>
                  </a:cubicBezTo>
                  <a:cubicBezTo>
                    <a:pt x="10" y="1404"/>
                    <a:pt x="10" y="1404"/>
                    <a:pt x="10" y="1404"/>
                  </a:cubicBezTo>
                  <a:cubicBezTo>
                    <a:pt x="8" y="1407"/>
                    <a:pt x="8" y="1407"/>
                    <a:pt x="8" y="1407"/>
                  </a:cubicBezTo>
                  <a:cubicBezTo>
                    <a:pt x="11" y="1409"/>
                    <a:pt x="11" y="1409"/>
                    <a:pt x="11" y="1409"/>
                  </a:cubicBezTo>
                  <a:cubicBezTo>
                    <a:pt x="11" y="1409"/>
                    <a:pt x="11" y="1409"/>
                    <a:pt x="11" y="1409"/>
                  </a:cubicBezTo>
                  <a:cubicBezTo>
                    <a:pt x="11" y="1408"/>
                    <a:pt x="11" y="1408"/>
                    <a:pt x="11" y="1408"/>
                  </a:cubicBezTo>
                  <a:cubicBezTo>
                    <a:pt x="12" y="1407"/>
                    <a:pt x="12" y="1406"/>
                    <a:pt x="12" y="1405"/>
                  </a:cubicBezTo>
                  <a:cubicBezTo>
                    <a:pt x="13" y="1401"/>
                    <a:pt x="15" y="1395"/>
                    <a:pt x="15" y="1395"/>
                  </a:cubicBezTo>
                  <a:cubicBezTo>
                    <a:pt x="15" y="1393"/>
                    <a:pt x="15" y="1391"/>
                    <a:pt x="13" y="1390"/>
                  </a:cubicBezTo>
                  <a:cubicBezTo>
                    <a:pt x="13" y="1390"/>
                    <a:pt x="13" y="1390"/>
                    <a:pt x="13" y="1390"/>
                  </a:cubicBezTo>
                  <a:cubicBezTo>
                    <a:pt x="11" y="1393"/>
                    <a:pt x="11" y="1393"/>
                    <a:pt x="11" y="1393"/>
                  </a:cubicBezTo>
                  <a:cubicBezTo>
                    <a:pt x="14" y="1394"/>
                    <a:pt x="14" y="1394"/>
                    <a:pt x="14" y="1394"/>
                  </a:cubicBezTo>
                  <a:cubicBezTo>
                    <a:pt x="16" y="1381"/>
                    <a:pt x="16" y="1381"/>
                    <a:pt x="16" y="1381"/>
                  </a:cubicBezTo>
                  <a:cubicBezTo>
                    <a:pt x="16" y="1379"/>
                    <a:pt x="15" y="1378"/>
                    <a:pt x="14" y="1377"/>
                  </a:cubicBezTo>
                  <a:cubicBezTo>
                    <a:pt x="13" y="1376"/>
                    <a:pt x="13" y="1376"/>
                    <a:pt x="13" y="1376"/>
                  </a:cubicBezTo>
                  <a:cubicBezTo>
                    <a:pt x="17" y="1370"/>
                    <a:pt x="17" y="1370"/>
                    <a:pt x="17" y="1370"/>
                  </a:cubicBezTo>
                  <a:cubicBezTo>
                    <a:pt x="18" y="1369"/>
                    <a:pt x="18" y="1368"/>
                    <a:pt x="18" y="1366"/>
                  </a:cubicBezTo>
                  <a:cubicBezTo>
                    <a:pt x="18" y="1365"/>
                    <a:pt x="17" y="1364"/>
                    <a:pt x="16" y="1364"/>
                  </a:cubicBezTo>
                  <a:cubicBezTo>
                    <a:pt x="11" y="1361"/>
                    <a:pt x="11" y="1361"/>
                    <a:pt x="11" y="1361"/>
                  </a:cubicBezTo>
                  <a:cubicBezTo>
                    <a:pt x="13" y="1347"/>
                    <a:pt x="13" y="1347"/>
                    <a:pt x="13" y="1347"/>
                  </a:cubicBezTo>
                  <a:cubicBezTo>
                    <a:pt x="13" y="1346"/>
                    <a:pt x="12" y="1344"/>
                    <a:pt x="11" y="1343"/>
                  </a:cubicBezTo>
                  <a:cubicBezTo>
                    <a:pt x="10" y="1343"/>
                    <a:pt x="10" y="1343"/>
                    <a:pt x="10" y="1343"/>
                  </a:cubicBezTo>
                  <a:cubicBezTo>
                    <a:pt x="8" y="1346"/>
                    <a:pt x="8" y="1346"/>
                    <a:pt x="8" y="1346"/>
                  </a:cubicBezTo>
                  <a:cubicBezTo>
                    <a:pt x="11" y="1347"/>
                    <a:pt x="11" y="1347"/>
                    <a:pt x="11" y="1347"/>
                  </a:cubicBezTo>
                  <a:cubicBezTo>
                    <a:pt x="17" y="1331"/>
                    <a:pt x="17" y="1331"/>
                    <a:pt x="17" y="1331"/>
                  </a:cubicBezTo>
                  <a:cubicBezTo>
                    <a:pt x="18" y="1329"/>
                    <a:pt x="17" y="1327"/>
                    <a:pt x="16" y="1326"/>
                  </a:cubicBezTo>
                  <a:cubicBezTo>
                    <a:pt x="11" y="1323"/>
                    <a:pt x="11" y="1323"/>
                    <a:pt x="11" y="1323"/>
                  </a:cubicBezTo>
                  <a:cubicBezTo>
                    <a:pt x="15" y="1314"/>
                    <a:pt x="15" y="1314"/>
                    <a:pt x="15" y="1314"/>
                  </a:cubicBezTo>
                  <a:cubicBezTo>
                    <a:pt x="16" y="1312"/>
                    <a:pt x="15" y="1310"/>
                    <a:pt x="14" y="1309"/>
                  </a:cubicBezTo>
                  <a:cubicBezTo>
                    <a:pt x="11" y="1308"/>
                    <a:pt x="11" y="1308"/>
                    <a:pt x="11" y="1308"/>
                  </a:cubicBezTo>
                  <a:cubicBezTo>
                    <a:pt x="9" y="1311"/>
                    <a:pt x="9" y="1311"/>
                    <a:pt x="9" y="1311"/>
                  </a:cubicBezTo>
                  <a:cubicBezTo>
                    <a:pt x="13" y="1313"/>
                    <a:pt x="13" y="1313"/>
                    <a:pt x="13" y="1313"/>
                  </a:cubicBezTo>
                  <a:cubicBezTo>
                    <a:pt x="13" y="1313"/>
                    <a:pt x="13" y="1313"/>
                    <a:pt x="13" y="1313"/>
                  </a:cubicBezTo>
                  <a:cubicBezTo>
                    <a:pt x="13" y="1312"/>
                    <a:pt x="13" y="1312"/>
                    <a:pt x="13" y="1312"/>
                  </a:cubicBezTo>
                  <a:cubicBezTo>
                    <a:pt x="13" y="1312"/>
                    <a:pt x="13" y="1311"/>
                    <a:pt x="13" y="1311"/>
                  </a:cubicBezTo>
                  <a:cubicBezTo>
                    <a:pt x="14" y="1309"/>
                    <a:pt x="14" y="1305"/>
                    <a:pt x="15" y="1302"/>
                  </a:cubicBezTo>
                  <a:cubicBezTo>
                    <a:pt x="15" y="1301"/>
                    <a:pt x="15" y="1300"/>
                    <a:pt x="15" y="1298"/>
                  </a:cubicBezTo>
                  <a:cubicBezTo>
                    <a:pt x="15" y="1298"/>
                    <a:pt x="15" y="1298"/>
                    <a:pt x="15" y="1297"/>
                  </a:cubicBezTo>
                  <a:cubicBezTo>
                    <a:pt x="15" y="1297"/>
                    <a:pt x="15" y="1297"/>
                    <a:pt x="15" y="1297"/>
                  </a:cubicBezTo>
                  <a:cubicBezTo>
                    <a:pt x="15" y="1297"/>
                    <a:pt x="15" y="1297"/>
                    <a:pt x="15" y="1297"/>
                  </a:cubicBezTo>
                  <a:cubicBezTo>
                    <a:pt x="15" y="1297"/>
                    <a:pt x="15" y="1297"/>
                    <a:pt x="15" y="1297"/>
                  </a:cubicBezTo>
                  <a:cubicBezTo>
                    <a:pt x="12" y="1296"/>
                    <a:pt x="12" y="1296"/>
                    <a:pt x="12" y="1296"/>
                  </a:cubicBezTo>
                  <a:cubicBezTo>
                    <a:pt x="15" y="1297"/>
                    <a:pt x="15" y="1297"/>
                    <a:pt x="15" y="1297"/>
                  </a:cubicBezTo>
                  <a:cubicBezTo>
                    <a:pt x="15" y="1297"/>
                    <a:pt x="15" y="1297"/>
                    <a:pt x="15" y="1297"/>
                  </a:cubicBezTo>
                  <a:cubicBezTo>
                    <a:pt x="12" y="1296"/>
                    <a:pt x="12" y="1296"/>
                    <a:pt x="12" y="1296"/>
                  </a:cubicBezTo>
                  <a:cubicBezTo>
                    <a:pt x="15" y="1297"/>
                    <a:pt x="15" y="1297"/>
                    <a:pt x="15" y="1297"/>
                  </a:cubicBezTo>
                  <a:cubicBezTo>
                    <a:pt x="11" y="1296"/>
                    <a:pt x="11" y="1296"/>
                    <a:pt x="11" y="1296"/>
                  </a:cubicBezTo>
                  <a:cubicBezTo>
                    <a:pt x="15" y="1297"/>
                    <a:pt x="15" y="1297"/>
                    <a:pt x="15" y="1297"/>
                  </a:cubicBezTo>
                  <a:cubicBezTo>
                    <a:pt x="15" y="1297"/>
                    <a:pt x="15" y="1297"/>
                    <a:pt x="15" y="1297"/>
                  </a:cubicBezTo>
                  <a:cubicBezTo>
                    <a:pt x="11" y="1296"/>
                    <a:pt x="11" y="1296"/>
                    <a:pt x="11" y="1296"/>
                  </a:cubicBezTo>
                  <a:cubicBezTo>
                    <a:pt x="15" y="1297"/>
                    <a:pt x="15" y="1297"/>
                    <a:pt x="15" y="1297"/>
                  </a:cubicBezTo>
                  <a:cubicBezTo>
                    <a:pt x="11" y="1296"/>
                    <a:pt x="11" y="1296"/>
                    <a:pt x="11" y="1296"/>
                  </a:cubicBezTo>
                  <a:cubicBezTo>
                    <a:pt x="15" y="1297"/>
                    <a:pt x="15" y="1297"/>
                    <a:pt x="15" y="1297"/>
                  </a:cubicBezTo>
                  <a:cubicBezTo>
                    <a:pt x="15" y="1297"/>
                    <a:pt x="15" y="1297"/>
                    <a:pt x="15" y="1297"/>
                  </a:cubicBezTo>
                  <a:cubicBezTo>
                    <a:pt x="11" y="1296"/>
                    <a:pt x="11" y="1296"/>
                    <a:pt x="11" y="1296"/>
                  </a:cubicBezTo>
                  <a:cubicBezTo>
                    <a:pt x="15" y="1297"/>
                    <a:pt x="15" y="1297"/>
                    <a:pt x="15" y="1297"/>
                  </a:cubicBezTo>
                  <a:cubicBezTo>
                    <a:pt x="11" y="1296"/>
                    <a:pt x="11" y="1296"/>
                    <a:pt x="11" y="1296"/>
                  </a:cubicBezTo>
                  <a:cubicBezTo>
                    <a:pt x="15" y="1297"/>
                    <a:pt x="15" y="1297"/>
                    <a:pt x="15" y="1297"/>
                  </a:cubicBezTo>
                  <a:cubicBezTo>
                    <a:pt x="15" y="1297"/>
                    <a:pt x="15" y="1297"/>
                    <a:pt x="15" y="1297"/>
                  </a:cubicBezTo>
                  <a:cubicBezTo>
                    <a:pt x="11" y="1296"/>
                    <a:pt x="11" y="1296"/>
                    <a:pt x="11" y="1296"/>
                  </a:cubicBezTo>
                  <a:cubicBezTo>
                    <a:pt x="15" y="1297"/>
                    <a:pt x="15" y="1297"/>
                    <a:pt x="15" y="1297"/>
                  </a:cubicBezTo>
                  <a:cubicBezTo>
                    <a:pt x="15" y="1296"/>
                    <a:pt x="15" y="1294"/>
                    <a:pt x="13" y="1293"/>
                  </a:cubicBezTo>
                  <a:cubicBezTo>
                    <a:pt x="11" y="1292"/>
                    <a:pt x="11" y="1292"/>
                    <a:pt x="11" y="1292"/>
                  </a:cubicBezTo>
                  <a:cubicBezTo>
                    <a:pt x="9" y="1295"/>
                    <a:pt x="9" y="1295"/>
                    <a:pt x="9" y="1295"/>
                  </a:cubicBezTo>
                  <a:cubicBezTo>
                    <a:pt x="13" y="1296"/>
                    <a:pt x="13" y="1296"/>
                    <a:pt x="13" y="1296"/>
                  </a:cubicBezTo>
                  <a:cubicBezTo>
                    <a:pt x="15" y="1279"/>
                    <a:pt x="15" y="1279"/>
                    <a:pt x="15" y="1279"/>
                  </a:cubicBezTo>
                  <a:cubicBezTo>
                    <a:pt x="15" y="1277"/>
                    <a:pt x="15" y="1276"/>
                    <a:pt x="13" y="1275"/>
                  </a:cubicBezTo>
                  <a:cubicBezTo>
                    <a:pt x="13" y="1275"/>
                    <a:pt x="13" y="1275"/>
                    <a:pt x="13" y="1275"/>
                  </a:cubicBezTo>
                  <a:cubicBezTo>
                    <a:pt x="13" y="1262"/>
                    <a:pt x="13" y="1262"/>
                    <a:pt x="13" y="1262"/>
                  </a:cubicBezTo>
                  <a:cubicBezTo>
                    <a:pt x="13" y="1260"/>
                    <a:pt x="12" y="1259"/>
                    <a:pt x="11" y="1258"/>
                  </a:cubicBezTo>
                  <a:cubicBezTo>
                    <a:pt x="11" y="1258"/>
                    <a:pt x="11" y="1258"/>
                    <a:pt x="11" y="1258"/>
                  </a:cubicBezTo>
                  <a:cubicBezTo>
                    <a:pt x="9" y="1261"/>
                    <a:pt x="9" y="1261"/>
                    <a:pt x="9" y="1261"/>
                  </a:cubicBezTo>
                  <a:cubicBezTo>
                    <a:pt x="12" y="1263"/>
                    <a:pt x="12" y="1263"/>
                    <a:pt x="12" y="1263"/>
                  </a:cubicBezTo>
                  <a:cubicBezTo>
                    <a:pt x="17" y="1253"/>
                    <a:pt x="17" y="1253"/>
                    <a:pt x="17" y="1253"/>
                  </a:cubicBezTo>
                  <a:cubicBezTo>
                    <a:pt x="18" y="1251"/>
                    <a:pt x="17" y="1249"/>
                    <a:pt x="16" y="1248"/>
                  </a:cubicBezTo>
                  <a:cubicBezTo>
                    <a:pt x="12" y="1246"/>
                    <a:pt x="12" y="1246"/>
                    <a:pt x="12" y="1246"/>
                  </a:cubicBezTo>
                  <a:cubicBezTo>
                    <a:pt x="10" y="1249"/>
                    <a:pt x="10" y="1249"/>
                    <a:pt x="10" y="1249"/>
                  </a:cubicBezTo>
                  <a:cubicBezTo>
                    <a:pt x="13" y="1251"/>
                    <a:pt x="13" y="1251"/>
                    <a:pt x="13" y="1251"/>
                  </a:cubicBezTo>
                  <a:cubicBezTo>
                    <a:pt x="13" y="1251"/>
                    <a:pt x="13" y="1250"/>
                    <a:pt x="13" y="1250"/>
                  </a:cubicBezTo>
                  <a:cubicBezTo>
                    <a:pt x="14" y="1250"/>
                    <a:pt x="14" y="1250"/>
                    <a:pt x="14" y="1250"/>
                  </a:cubicBezTo>
                  <a:cubicBezTo>
                    <a:pt x="14" y="1249"/>
                    <a:pt x="14" y="1249"/>
                    <a:pt x="14" y="1248"/>
                  </a:cubicBezTo>
                  <a:cubicBezTo>
                    <a:pt x="14" y="1244"/>
                    <a:pt x="16" y="1233"/>
                    <a:pt x="16" y="1233"/>
                  </a:cubicBezTo>
                  <a:cubicBezTo>
                    <a:pt x="16" y="1231"/>
                    <a:pt x="15" y="1230"/>
                    <a:pt x="14" y="1229"/>
                  </a:cubicBezTo>
                  <a:cubicBezTo>
                    <a:pt x="12" y="1228"/>
                    <a:pt x="12" y="1228"/>
                    <a:pt x="12" y="1228"/>
                  </a:cubicBezTo>
                  <a:cubicBezTo>
                    <a:pt x="10" y="1231"/>
                    <a:pt x="10" y="1231"/>
                    <a:pt x="10" y="1231"/>
                  </a:cubicBezTo>
                  <a:cubicBezTo>
                    <a:pt x="14" y="1232"/>
                    <a:pt x="14" y="1232"/>
                    <a:pt x="14" y="1232"/>
                  </a:cubicBezTo>
                  <a:cubicBezTo>
                    <a:pt x="14" y="1232"/>
                    <a:pt x="15" y="1228"/>
                    <a:pt x="16" y="1224"/>
                  </a:cubicBezTo>
                  <a:cubicBezTo>
                    <a:pt x="16" y="1222"/>
                    <a:pt x="17" y="1220"/>
                    <a:pt x="17" y="1219"/>
                  </a:cubicBezTo>
                  <a:cubicBezTo>
                    <a:pt x="17" y="1218"/>
                    <a:pt x="17" y="1217"/>
                    <a:pt x="18" y="1217"/>
                  </a:cubicBezTo>
                  <a:cubicBezTo>
                    <a:pt x="18" y="1216"/>
                    <a:pt x="18" y="1216"/>
                    <a:pt x="18" y="1216"/>
                  </a:cubicBezTo>
                  <a:cubicBezTo>
                    <a:pt x="18" y="1216"/>
                    <a:pt x="18" y="1216"/>
                    <a:pt x="18" y="1216"/>
                  </a:cubicBezTo>
                  <a:cubicBezTo>
                    <a:pt x="18" y="1216"/>
                    <a:pt x="18" y="1216"/>
                    <a:pt x="18" y="1216"/>
                  </a:cubicBezTo>
                  <a:cubicBezTo>
                    <a:pt x="18" y="1216"/>
                    <a:pt x="18" y="1216"/>
                    <a:pt x="18" y="1216"/>
                  </a:cubicBezTo>
                  <a:cubicBezTo>
                    <a:pt x="18" y="1216"/>
                    <a:pt x="18" y="1216"/>
                    <a:pt x="18" y="1216"/>
                  </a:cubicBezTo>
                  <a:cubicBezTo>
                    <a:pt x="18" y="1216"/>
                    <a:pt x="18" y="1216"/>
                    <a:pt x="18" y="1216"/>
                  </a:cubicBezTo>
                  <a:cubicBezTo>
                    <a:pt x="15" y="1215"/>
                    <a:pt x="15" y="1215"/>
                    <a:pt x="15" y="1215"/>
                  </a:cubicBezTo>
                  <a:cubicBezTo>
                    <a:pt x="18" y="1217"/>
                    <a:pt x="18" y="1217"/>
                    <a:pt x="18" y="1217"/>
                  </a:cubicBezTo>
                  <a:cubicBezTo>
                    <a:pt x="18" y="1216"/>
                    <a:pt x="18" y="1216"/>
                    <a:pt x="18" y="1216"/>
                  </a:cubicBezTo>
                  <a:cubicBezTo>
                    <a:pt x="15" y="1215"/>
                    <a:pt x="15" y="1215"/>
                    <a:pt x="15" y="1215"/>
                  </a:cubicBezTo>
                  <a:cubicBezTo>
                    <a:pt x="18" y="1217"/>
                    <a:pt x="18" y="1217"/>
                    <a:pt x="18" y="1217"/>
                  </a:cubicBezTo>
                  <a:cubicBezTo>
                    <a:pt x="14" y="1215"/>
                    <a:pt x="14" y="1215"/>
                    <a:pt x="14" y="1215"/>
                  </a:cubicBezTo>
                  <a:cubicBezTo>
                    <a:pt x="17" y="1217"/>
                    <a:pt x="17" y="1217"/>
                    <a:pt x="17" y="1217"/>
                  </a:cubicBezTo>
                  <a:cubicBezTo>
                    <a:pt x="18" y="1217"/>
                    <a:pt x="18" y="1217"/>
                    <a:pt x="18" y="1217"/>
                  </a:cubicBezTo>
                  <a:cubicBezTo>
                    <a:pt x="14" y="1215"/>
                    <a:pt x="14" y="1215"/>
                    <a:pt x="14" y="1215"/>
                  </a:cubicBezTo>
                  <a:cubicBezTo>
                    <a:pt x="17" y="1217"/>
                    <a:pt x="17" y="1217"/>
                    <a:pt x="17" y="1217"/>
                  </a:cubicBezTo>
                  <a:cubicBezTo>
                    <a:pt x="19" y="1215"/>
                    <a:pt x="18" y="1213"/>
                    <a:pt x="16" y="1212"/>
                  </a:cubicBezTo>
                  <a:cubicBezTo>
                    <a:pt x="12" y="1209"/>
                    <a:pt x="12" y="1209"/>
                    <a:pt x="12" y="1209"/>
                  </a:cubicBezTo>
                  <a:cubicBezTo>
                    <a:pt x="17" y="1199"/>
                    <a:pt x="17" y="1199"/>
                    <a:pt x="17" y="1199"/>
                  </a:cubicBezTo>
                  <a:cubicBezTo>
                    <a:pt x="18" y="1197"/>
                    <a:pt x="17" y="1195"/>
                    <a:pt x="16" y="1194"/>
                  </a:cubicBezTo>
                  <a:cubicBezTo>
                    <a:pt x="14" y="1193"/>
                    <a:pt x="14" y="1193"/>
                    <a:pt x="14" y="1193"/>
                  </a:cubicBezTo>
                  <a:cubicBezTo>
                    <a:pt x="12" y="1196"/>
                    <a:pt x="12" y="1196"/>
                    <a:pt x="12" y="1196"/>
                  </a:cubicBezTo>
                  <a:cubicBezTo>
                    <a:pt x="16" y="1196"/>
                    <a:pt x="16" y="1196"/>
                    <a:pt x="16" y="1196"/>
                  </a:cubicBezTo>
                  <a:cubicBezTo>
                    <a:pt x="15" y="1177"/>
                    <a:pt x="15" y="1177"/>
                    <a:pt x="15" y="1177"/>
                  </a:cubicBezTo>
                  <a:cubicBezTo>
                    <a:pt x="15" y="1176"/>
                    <a:pt x="14" y="1175"/>
                    <a:pt x="13" y="1174"/>
                  </a:cubicBezTo>
                  <a:cubicBezTo>
                    <a:pt x="11" y="1173"/>
                    <a:pt x="11" y="1173"/>
                    <a:pt x="11" y="1173"/>
                  </a:cubicBezTo>
                  <a:cubicBezTo>
                    <a:pt x="9" y="1176"/>
                    <a:pt x="9" y="1176"/>
                    <a:pt x="9" y="1176"/>
                  </a:cubicBezTo>
                  <a:cubicBezTo>
                    <a:pt x="13" y="1177"/>
                    <a:pt x="13" y="1177"/>
                    <a:pt x="13" y="1177"/>
                  </a:cubicBezTo>
                  <a:cubicBezTo>
                    <a:pt x="17" y="1166"/>
                    <a:pt x="17" y="1166"/>
                    <a:pt x="17" y="1166"/>
                  </a:cubicBezTo>
                  <a:cubicBezTo>
                    <a:pt x="17" y="1165"/>
                    <a:pt x="16" y="1163"/>
                    <a:pt x="15" y="1162"/>
                  </a:cubicBezTo>
                  <a:cubicBezTo>
                    <a:pt x="12" y="1160"/>
                    <a:pt x="12" y="1160"/>
                    <a:pt x="12" y="1160"/>
                  </a:cubicBezTo>
                  <a:cubicBezTo>
                    <a:pt x="9" y="1163"/>
                    <a:pt x="9" y="1163"/>
                    <a:pt x="9" y="1163"/>
                  </a:cubicBezTo>
                  <a:cubicBezTo>
                    <a:pt x="13" y="1164"/>
                    <a:pt x="13" y="1164"/>
                    <a:pt x="13" y="1164"/>
                  </a:cubicBezTo>
                  <a:cubicBezTo>
                    <a:pt x="13" y="1164"/>
                    <a:pt x="14" y="1161"/>
                    <a:pt x="15" y="1157"/>
                  </a:cubicBezTo>
                  <a:cubicBezTo>
                    <a:pt x="16" y="1156"/>
                    <a:pt x="16" y="1154"/>
                    <a:pt x="16" y="1153"/>
                  </a:cubicBezTo>
                  <a:cubicBezTo>
                    <a:pt x="17" y="1152"/>
                    <a:pt x="17" y="1151"/>
                    <a:pt x="17" y="1151"/>
                  </a:cubicBezTo>
                  <a:cubicBezTo>
                    <a:pt x="17" y="1151"/>
                    <a:pt x="17" y="1151"/>
                    <a:pt x="17" y="1151"/>
                  </a:cubicBezTo>
                  <a:cubicBezTo>
                    <a:pt x="17" y="1151"/>
                    <a:pt x="17" y="1151"/>
                    <a:pt x="17" y="1151"/>
                  </a:cubicBezTo>
                  <a:cubicBezTo>
                    <a:pt x="15" y="1150"/>
                    <a:pt x="15" y="1150"/>
                    <a:pt x="15" y="1150"/>
                  </a:cubicBezTo>
                  <a:cubicBezTo>
                    <a:pt x="17" y="1151"/>
                    <a:pt x="17" y="1151"/>
                    <a:pt x="17" y="1151"/>
                  </a:cubicBezTo>
                  <a:cubicBezTo>
                    <a:pt x="17" y="1151"/>
                    <a:pt x="17" y="1151"/>
                    <a:pt x="17" y="1151"/>
                  </a:cubicBezTo>
                  <a:cubicBezTo>
                    <a:pt x="15" y="1150"/>
                    <a:pt x="15" y="1150"/>
                    <a:pt x="15" y="1150"/>
                  </a:cubicBezTo>
                  <a:cubicBezTo>
                    <a:pt x="17" y="1151"/>
                    <a:pt x="17" y="1151"/>
                    <a:pt x="17" y="1151"/>
                  </a:cubicBezTo>
                  <a:cubicBezTo>
                    <a:pt x="13" y="1149"/>
                    <a:pt x="13" y="1149"/>
                    <a:pt x="13" y="1149"/>
                  </a:cubicBezTo>
                  <a:cubicBezTo>
                    <a:pt x="17" y="1151"/>
                    <a:pt x="17" y="1151"/>
                    <a:pt x="17" y="1151"/>
                  </a:cubicBezTo>
                  <a:cubicBezTo>
                    <a:pt x="17" y="1151"/>
                    <a:pt x="17" y="1151"/>
                    <a:pt x="17" y="1151"/>
                  </a:cubicBezTo>
                  <a:cubicBezTo>
                    <a:pt x="13" y="1149"/>
                    <a:pt x="13" y="1149"/>
                    <a:pt x="13" y="1149"/>
                  </a:cubicBezTo>
                  <a:cubicBezTo>
                    <a:pt x="17" y="1151"/>
                    <a:pt x="17" y="1151"/>
                    <a:pt x="17" y="1151"/>
                  </a:cubicBezTo>
                  <a:cubicBezTo>
                    <a:pt x="18" y="1149"/>
                    <a:pt x="17" y="1147"/>
                    <a:pt x="15" y="1146"/>
                  </a:cubicBezTo>
                  <a:cubicBezTo>
                    <a:pt x="14" y="1145"/>
                    <a:pt x="14" y="1145"/>
                    <a:pt x="14" y="1145"/>
                  </a:cubicBezTo>
                  <a:cubicBezTo>
                    <a:pt x="14" y="1135"/>
                    <a:pt x="14" y="1135"/>
                    <a:pt x="14" y="1135"/>
                  </a:cubicBezTo>
                  <a:cubicBezTo>
                    <a:pt x="14" y="1133"/>
                    <a:pt x="13" y="1132"/>
                    <a:pt x="12" y="1131"/>
                  </a:cubicBezTo>
                  <a:cubicBezTo>
                    <a:pt x="11" y="1131"/>
                    <a:pt x="11" y="1131"/>
                    <a:pt x="11" y="1131"/>
                  </a:cubicBezTo>
                  <a:cubicBezTo>
                    <a:pt x="9" y="1134"/>
                    <a:pt x="9" y="1134"/>
                    <a:pt x="9" y="1134"/>
                  </a:cubicBezTo>
                  <a:cubicBezTo>
                    <a:pt x="13" y="1135"/>
                    <a:pt x="13" y="1135"/>
                    <a:pt x="13" y="1135"/>
                  </a:cubicBezTo>
                  <a:cubicBezTo>
                    <a:pt x="15" y="1120"/>
                    <a:pt x="15" y="1120"/>
                    <a:pt x="15" y="1120"/>
                  </a:cubicBezTo>
                  <a:cubicBezTo>
                    <a:pt x="15" y="1118"/>
                    <a:pt x="15" y="1116"/>
                    <a:pt x="13" y="1116"/>
                  </a:cubicBezTo>
                  <a:cubicBezTo>
                    <a:pt x="11" y="1114"/>
                    <a:pt x="11" y="1114"/>
                    <a:pt x="11" y="1114"/>
                  </a:cubicBezTo>
                  <a:cubicBezTo>
                    <a:pt x="9" y="1118"/>
                    <a:pt x="9" y="1118"/>
                    <a:pt x="9" y="1118"/>
                  </a:cubicBezTo>
                  <a:cubicBezTo>
                    <a:pt x="13" y="1118"/>
                    <a:pt x="13" y="1118"/>
                    <a:pt x="13" y="1118"/>
                  </a:cubicBezTo>
                  <a:cubicBezTo>
                    <a:pt x="15" y="1104"/>
                    <a:pt x="15" y="1104"/>
                    <a:pt x="15" y="1104"/>
                  </a:cubicBezTo>
                  <a:cubicBezTo>
                    <a:pt x="15" y="1102"/>
                    <a:pt x="15" y="1101"/>
                    <a:pt x="13" y="1100"/>
                  </a:cubicBezTo>
                  <a:cubicBezTo>
                    <a:pt x="13" y="1100"/>
                    <a:pt x="13" y="1100"/>
                    <a:pt x="13" y="1100"/>
                  </a:cubicBezTo>
                  <a:cubicBezTo>
                    <a:pt x="13" y="1089"/>
                    <a:pt x="13" y="1089"/>
                    <a:pt x="13" y="1089"/>
                  </a:cubicBezTo>
                  <a:cubicBezTo>
                    <a:pt x="13" y="1088"/>
                    <a:pt x="13" y="1087"/>
                    <a:pt x="11" y="1086"/>
                  </a:cubicBezTo>
                  <a:cubicBezTo>
                    <a:pt x="8" y="1084"/>
                    <a:pt x="8" y="1084"/>
                    <a:pt x="8" y="1084"/>
                  </a:cubicBezTo>
                  <a:cubicBezTo>
                    <a:pt x="6" y="1087"/>
                    <a:pt x="6" y="1087"/>
                    <a:pt x="6" y="1087"/>
                  </a:cubicBezTo>
                  <a:cubicBezTo>
                    <a:pt x="9" y="1089"/>
                    <a:pt x="9" y="1089"/>
                    <a:pt x="9" y="1089"/>
                  </a:cubicBezTo>
                  <a:cubicBezTo>
                    <a:pt x="10" y="1089"/>
                    <a:pt x="10" y="1089"/>
                    <a:pt x="10" y="1089"/>
                  </a:cubicBezTo>
                  <a:cubicBezTo>
                    <a:pt x="10" y="1088"/>
                    <a:pt x="10" y="1088"/>
                    <a:pt x="10" y="1088"/>
                  </a:cubicBezTo>
                  <a:cubicBezTo>
                    <a:pt x="10" y="1087"/>
                    <a:pt x="10" y="1086"/>
                    <a:pt x="10" y="1085"/>
                  </a:cubicBezTo>
                  <a:cubicBezTo>
                    <a:pt x="11" y="1083"/>
                    <a:pt x="11" y="1081"/>
                    <a:pt x="12" y="1079"/>
                  </a:cubicBezTo>
                  <a:cubicBezTo>
                    <a:pt x="12" y="1078"/>
                    <a:pt x="12" y="1077"/>
                    <a:pt x="12" y="1076"/>
                  </a:cubicBezTo>
                  <a:cubicBezTo>
                    <a:pt x="12" y="1076"/>
                    <a:pt x="12" y="1076"/>
                    <a:pt x="12" y="1076"/>
                  </a:cubicBezTo>
                  <a:cubicBezTo>
                    <a:pt x="12" y="1076"/>
                    <a:pt x="12" y="1076"/>
                    <a:pt x="12" y="1076"/>
                  </a:cubicBezTo>
                  <a:cubicBezTo>
                    <a:pt x="12" y="1076"/>
                    <a:pt x="12" y="1076"/>
                    <a:pt x="12" y="1076"/>
                  </a:cubicBezTo>
                  <a:cubicBezTo>
                    <a:pt x="12" y="1076"/>
                    <a:pt x="12" y="1076"/>
                    <a:pt x="12" y="1076"/>
                  </a:cubicBezTo>
                  <a:cubicBezTo>
                    <a:pt x="12" y="1076"/>
                    <a:pt x="12" y="1076"/>
                    <a:pt x="12" y="1076"/>
                  </a:cubicBezTo>
                  <a:cubicBezTo>
                    <a:pt x="12" y="1076"/>
                    <a:pt x="12" y="1076"/>
                    <a:pt x="12" y="1076"/>
                  </a:cubicBezTo>
                  <a:cubicBezTo>
                    <a:pt x="12" y="1076"/>
                    <a:pt x="12" y="1076"/>
                    <a:pt x="12" y="1076"/>
                  </a:cubicBezTo>
                  <a:cubicBezTo>
                    <a:pt x="9" y="1075"/>
                    <a:pt x="9" y="1075"/>
                    <a:pt x="9" y="1075"/>
                  </a:cubicBezTo>
                  <a:cubicBezTo>
                    <a:pt x="12" y="1076"/>
                    <a:pt x="12" y="1076"/>
                    <a:pt x="12" y="1076"/>
                  </a:cubicBezTo>
                  <a:cubicBezTo>
                    <a:pt x="12" y="1076"/>
                    <a:pt x="12" y="1076"/>
                    <a:pt x="12" y="1076"/>
                  </a:cubicBezTo>
                  <a:cubicBezTo>
                    <a:pt x="9" y="1075"/>
                    <a:pt x="9" y="1075"/>
                    <a:pt x="9" y="1075"/>
                  </a:cubicBezTo>
                  <a:cubicBezTo>
                    <a:pt x="12" y="1076"/>
                    <a:pt x="12" y="1076"/>
                    <a:pt x="12" y="1076"/>
                  </a:cubicBezTo>
                  <a:cubicBezTo>
                    <a:pt x="9" y="1075"/>
                    <a:pt x="9" y="1075"/>
                    <a:pt x="9" y="1075"/>
                  </a:cubicBezTo>
                  <a:cubicBezTo>
                    <a:pt x="12" y="1076"/>
                    <a:pt x="12" y="1076"/>
                    <a:pt x="12" y="1076"/>
                  </a:cubicBezTo>
                  <a:cubicBezTo>
                    <a:pt x="12" y="1076"/>
                    <a:pt x="12" y="1076"/>
                    <a:pt x="12" y="1076"/>
                  </a:cubicBezTo>
                  <a:cubicBezTo>
                    <a:pt x="9" y="1075"/>
                    <a:pt x="9" y="1075"/>
                    <a:pt x="9" y="1075"/>
                  </a:cubicBezTo>
                  <a:cubicBezTo>
                    <a:pt x="12" y="1076"/>
                    <a:pt x="12" y="1076"/>
                    <a:pt x="12" y="1076"/>
                  </a:cubicBezTo>
                  <a:cubicBezTo>
                    <a:pt x="9" y="1075"/>
                    <a:pt x="9" y="1075"/>
                    <a:pt x="9" y="1075"/>
                  </a:cubicBezTo>
                  <a:cubicBezTo>
                    <a:pt x="12" y="1076"/>
                    <a:pt x="12" y="1076"/>
                    <a:pt x="12" y="1076"/>
                  </a:cubicBezTo>
                  <a:cubicBezTo>
                    <a:pt x="12" y="1076"/>
                    <a:pt x="12" y="1076"/>
                    <a:pt x="12" y="1076"/>
                  </a:cubicBezTo>
                  <a:cubicBezTo>
                    <a:pt x="9" y="1075"/>
                    <a:pt x="9" y="1075"/>
                    <a:pt x="9" y="1075"/>
                  </a:cubicBezTo>
                  <a:cubicBezTo>
                    <a:pt x="12" y="1076"/>
                    <a:pt x="12" y="1076"/>
                    <a:pt x="12" y="1076"/>
                  </a:cubicBezTo>
                  <a:cubicBezTo>
                    <a:pt x="8" y="1075"/>
                    <a:pt x="8" y="1075"/>
                    <a:pt x="8" y="1075"/>
                  </a:cubicBezTo>
                  <a:cubicBezTo>
                    <a:pt x="12" y="1077"/>
                    <a:pt x="12" y="1077"/>
                    <a:pt x="12" y="1077"/>
                  </a:cubicBezTo>
                  <a:cubicBezTo>
                    <a:pt x="12" y="1076"/>
                    <a:pt x="12" y="1076"/>
                    <a:pt x="12" y="1076"/>
                  </a:cubicBezTo>
                  <a:cubicBezTo>
                    <a:pt x="8" y="1075"/>
                    <a:pt x="8" y="1075"/>
                    <a:pt x="8" y="1075"/>
                  </a:cubicBezTo>
                  <a:cubicBezTo>
                    <a:pt x="12" y="1077"/>
                    <a:pt x="12" y="1077"/>
                    <a:pt x="12" y="1077"/>
                  </a:cubicBezTo>
                  <a:cubicBezTo>
                    <a:pt x="12" y="1076"/>
                    <a:pt x="13" y="1075"/>
                    <a:pt x="12" y="1074"/>
                  </a:cubicBezTo>
                  <a:cubicBezTo>
                    <a:pt x="12" y="1073"/>
                    <a:pt x="12" y="1072"/>
                    <a:pt x="11" y="1071"/>
                  </a:cubicBezTo>
                  <a:cubicBezTo>
                    <a:pt x="9" y="1070"/>
                    <a:pt x="9" y="1070"/>
                    <a:pt x="9" y="1070"/>
                  </a:cubicBezTo>
                  <a:cubicBezTo>
                    <a:pt x="6" y="1073"/>
                    <a:pt x="6" y="1073"/>
                    <a:pt x="6" y="1073"/>
                  </a:cubicBezTo>
                  <a:cubicBezTo>
                    <a:pt x="10" y="1076"/>
                    <a:pt x="10" y="1076"/>
                    <a:pt x="10" y="1076"/>
                  </a:cubicBezTo>
                  <a:cubicBezTo>
                    <a:pt x="10" y="1075"/>
                    <a:pt x="10" y="1075"/>
                    <a:pt x="10" y="1075"/>
                  </a:cubicBezTo>
                  <a:cubicBezTo>
                    <a:pt x="10" y="1075"/>
                    <a:pt x="10" y="1074"/>
                    <a:pt x="11" y="1074"/>
                  </a:cubicBezTo>
                  <a:cubicBezTo>
                    <a:pt x="11" y="1072"/>
                    <a:pt x="13" y="1069"/>
                    <a:pt x="14" y="1066"/>
                  </a:cubicBezTo>
                  <a:cubicBezTo>
                    <a:pt x="15" y="1064"/>
                    <a:pt x="15" y="1063"/>
                    <a:pt x="16" y="1062"/>
                  </a:cubicBezTo>
                  <a:cubicBezTo>
                    <a:pt x="16" y="1061"/>
                    <a:pt x="16" y="1061"/>
                    <a:pt x="16" y="1060"/>
                  </a:cubicBezTo>
                  <a:cubicBezTo>
                    <a:pt x="16" y="1060"/>
                    <a:pt x="16" y="1060"/>
                    <a:pt x="16" y="1060"/>
                  </a:cubicBezTo>
                  <a:cubicBezTo>
                    <a:pt x="16" y="1060"/>
                    <a:pt x="16" y="1060"/>
                    <a:pt x="16" y="1060"/>
                  </a:cubicBezTo>
                  <a:cubicBezTo>
                    <a:pt x="15" y="1060"/>
                    <a:pt x="15" y="1060"/>
                    <a:pt x="15" y="1060"/>
                  </a:cubicBezTo>
                  <a:cubicBezTo>
                    <a:pt x="16" y="1060"/>
                    <a:pt x="16" y="1060"/>
                    <a:pt x="16" y="1060"/>
                  </a:cubicBezTo>
                  <a:cubicBezTo>
                    <a:pt x="16" y="1060"/>
                    <a:pt x="16" y="1060"/>
                    <a:pt x="16" y="1060"/>
                  </a:cubicBezTo>
                  <a:cubicBezTo>
                    <a:pt x="15" y="1060"/>
                    <a:pt x="15" y="1060"/>
                    <a:pt x="15" y="1060"/>
                  </a:cubicBezTo>
                  <a:cubicBezTo>
                    <a:pt x="16" y="1060"/>
                    <a:pt x="16" y="1060"/>
                    <a:pt x="16" y="1060"/>
                  </a:cubicBezTo>
                  <a:cubicBezTo>
                    <a:pt x="13" y="1059"/>
                    <a:pt x="13" y="1059"/>
                    <a:pt x="13" y="1059"/>
                  </a:cubicBezTo>
                  <a:cubicBezTo>
                    <a:pt x="16" y="1060"/>
                    <a:pt x="16" y="1060"/>
                    <a:pt x="16" y="1060"/>
                  </a:cubicBezTo>
                  <a:cubicBezTo>
                    <a:pt x="16" y="1060"/>
                    <a:pt x="16" y="1060"/>
                    <a:pt x="16" y="1060"/>
                  </a:cubicBezTo>
                  <a:cubicBezTo>
                    <a:pt x="13" y="1059"/>
                    <a:pt x="13" y="1059"/>
                    <a:pt x="13" y="1059"/>
                  </a:cubicBezTo>
                  <a:cubicBezTo>
                    <a:pt x="16" y="1060"/>
                    <a:pt x="16" y="1060"/>
                    <a:pt x="16" y="1060"/>
                  </a:cubicBezTo>
                  <a:cubicBezTo>
                    <a:pt x="17" y="1060"/>
                    <a:pt x="17" y="1059"/>
                    <a:pt x="17" y="1057"/>
                  </a:cubicBezTo>
                  <a:cubicBezTo>
                    <a:pt x="16" y="1056"/>
                    <a:pt x="16" y="1056"/>
                    <a:pt x="15" y="1055"/>
                  </a:cubicBezTo>
                  <a:cubicBezTo>
                    <a:pt x="14" y="1054"/>
                    <a:pt x="14" y="1054"/>
                    <a:pt x="14" y="1054"/>
                  </a:cubicBezTo>
                  <a:cubicBezTo>
                    <a:pt x="12" y="1058"/>
                    <a:pt x="12" y="1058"/>
                    <a:pt x="12" y="1058"/>
                  </a:cubicBezTo>
                  <a:cubicBezTo>
                    <a:pt x="16" y="1058"/>
                    <a:pt x="16" y="1058"/>
                    <a:pt x="16" y="1058"/>
                  </a:cubicBezTo>
                  <a:cubicBezTo>
                    <a:pt x="16" y="1044"/>
                    <a:pt x="16" y="1044"/>
                    <a:pt x="16" y="1044"/>
                  </a:cubicBezTo>
                  <a:cubicBezTo>
                    <a:pt x="16" y="1042"/>
                    <a:pt x="15" y="1041"/>
                    <a:pt x="14" y="1040"/>
                  </a:cubicBezTo>
                  <a:cubicBezTo>
                    <a:pt x="12" y="1039"/>
                    <a:pt x="12" y="1039"/>
                    <a:pt x="12" y="1039"/>
                  </a:cubicBezTo>
                  <a:cubicBezTo>
                    <a:pt x="13" y="1025"/>
                    <a:pt x="13" y="1025"/>
                    <a:pt x="13" y="1025"/>
                  </a:cubicBezTo>
                  <a:cubicBezTo>
                    <a:pt x="13" y="1023"/>
                    <a:pt x="12" y="1022"/>
                    <a:pt x="11" y="1021"/>
                  </a:cubicBezTo>
                  <a:cubicBezTo>
                    <a:pt x="8" y="1020"/>
                    <a:pt x="8" y="1020"/>
                    <a:pt x="8" y="1020"/>
                  </a:cubicBezTo>
                  <a:cubicBezTo>
                    <a:pt x="6" y="1023"/>
                    <a:pt x="6" y="1023"/>
                    <a:pt x="6" y="1023"/>
                  </a:cubicBezTo>
                  <a:cubicBezTo>
                    <a:pt x="10" y="1024"/>
                    <a:pt x="10" y="1024"/>
                    <a:pt x="10" y="1024"/>
                  </a:cubicBezTo>
                  <a:cubicBezTo>
                    <a:pt x="13" y="1013"/>
                    <a:pt x="13" y="1013"/>
                    <a:pt x="13" y="1013"/>
                  </a:cubicBezTo>
                  <a:cubicBezTo>
                    <a:pt x="13" y="1011"/>
                    <a:pt x="12" y="1010"/>
                    <a:pt x="11" y="1009"/>
                  </a:cubicBezTo>
                  <a:cubicBezTo>
                    <a:pt x="10" y="1008"/>
                    <a:pt x="10" y="1008"/>
                    <a:pt x="10" y="1008"/>
                  </a:cubicBezTo>
                  <a:cubicBezTo>
                    <a:pt x="7" y="1011"/>
                    <a:pt x="7" y="1011"/>
                    <a:pt x="7" y="1011"/>
                  </a:cubicBezTo>
                  <a:cubicBezTo>
                    <a:pt x="11" y="1012"/>
                    <a:pt x="11" y="1012"/>
                    <a:pt x="11" y="1012"/>
                  </a:cubicBezTo>
                  <a:cubicBezTo>
                    <a:pt x="14" y="996"/>
                    <a:pt x="14" y="996"/>
                    <a:pt x="14" y="996"/>
                  </a:cubicBezTo>
                  <a:cubicBezTo>
                    <a:pt x="14" y="994"/>
                    <a:pt x="13" y="993"/>
                    <a:pt x="12" y="992"/>
                  </a:cubicBezTo>
                  <a:cubicBezTo>
                    <a:pt x="11" y="991"/>
                    <a:pt x="11" y="991"/>
                    <a:pt x="11" y="991"/>
                  </a:cubicBezTo>
                  <a:cubicBezTo>
                    <a:pt x="9" y="995"/>
                    <a:pt x="9" y="995"/>
                    <a:pt x="9" y="995"/>
                  </a:cubicBezTo>
                  <a:cubicBezTo>
                    <a:pt x="13" y="996"/>
                    <a:pt x="13" y="996"/>
                    <a:pt x="13" y="996"/>
                  </a:cubicBezTo>
                  <a:cubicBezTo>
                    <a:pt x="15" y="984"/>
                    <a:pt x="15" y="984"/>
                    <a:pt x="15" y="984"/>
                  </a:cubicBezTo>
                  <a:cubicBezTo>
                    <a:pt x="15" y="982"/>
                    <a:pt x="15" y="981"/>
                    <a:pt x="13" y="980"/>
                  </a:cubicBezTo>
                  <a:cubicBezTo>
                    <a:pt x="11" y="978"/>
                    <a:pt x="11" y="978"/>
                    <a:pt x="11" y="978"/>
                  </a:cubicBezTo>
                  <a:cubicBezTo>
                    <a:pt x="9" y="982"/>
                    <a:pt x="9" y="982"/>
                    <a:pt x="9" y="982"/>
                  </a:cubicBezTo>
                  <a:cubicBezTo>
                    <a:pt x="13" y="982"/>
                    <a:pt x="13" y="982"/>
                    <a:pt x="13" y="982"/>
                  </a:cubicBezTo>
                  <a:cubicBezTo>
                    <a:pt x="15" y="966"/>
                    <a:pt x="15" y="966"/>
                    <a:pt x="15" y="966"/>
                  </a:cubicBezTo>
                  <a:cubicBezTo>
                    <a:pt x="15" y="964"/>
                    <a:pt x="15" y="963"/>
                    <a:pt x="13" y="962"/>
                  </a:cubicBezTo>
                  <a:cubicBezTo>
                    <a:pt x="11" y="961"/>
                    <a:pt x="11" y="961"/>
                    <a:pt x="11" y="961"/>
                  </a:cubicBezTo>
                  <a:cubicBezTo>
                    <a:pt x="9" y="964"/>
                    <a:pt x="9" y="964"/>
                    <a:pt x="9" y="964"/>
                  </a:cubicBezTo>
                  <a:cubicBezTo>
                    <a:pt x="13" y="965"/>
                    <a:pt x="13" y="965"/>
                    <a:pt x="13" y="965"/>
                  </a:cubicBezTo>
                  <a:cubicBezTo>
                    <a:pt x="15" y="952"/>
                    <a:pt x="15" y="952"/>
                    <a:pt x="15" y="952"/>
                  </a:cubicBezTo>
                  <a:cubicBezTo>
                    <a:pt x="15" y="950"/>
                    <a:pt x="15" y="949"/>
                    <a:pt x="13" y="948"/>
                  </a:cubicBezTo>
                  <a:cubicBezTo>
                    <a:pt x="11" y="947"/>
                    <a:pt x="11" y="947"/>
                    <a:pt x="11" y="947"/>
                  </a:cubicBezTo>
                  <a:cubicBezTo>
                    <a:pt x="9" y="950"/>
                    <a:pt x="9" y="950"/>
                    <a:pt x="9" y="950"/>
                  </a:cubicBezTo>
                  <a:cubicBezTo>
                    <a:pt x="13" y="952"/>
                    <a:pt x="13" y="952"/>
                    <a:pt x="13" y="952"/>
                  </a:cubicBezTo>
                  <a:cubicBezTo>
                    <a:pt x="18" y="941"/>
                    <a:pt x="18" y="941"/>
                    <a:pt x="18" y="941"/>
                  </a:cubicBezTo>
                  <a:cubicBezTo>
                    <a:pt x="19" y="939"/>
                    <a:pt x="18" y="937"/>
                    <a:pt x="17" y="936"/>
                  </a:cubicBezTo>
                  <a:cubicBezTo>
                    <a:pt x="15" y="934"/>
                    <a:pt x="15" y="934"/>
                    <a:pt x="15" y="934"/>
                  </a:cubicBezTo>
                  <a:cubicBezTo>
                    <a:pt x="12" y="938"/>
                    <a:pt x="12" y="938"/>
                    <a:pt x="12" y="938"/>
                  </a:cubicBezTo>
                  <a:cubicBezTo>
                    <a:pt x="16" y="937"/>
                    <a:pt x="16" y="937"/>
                    <a:pt x="16" y="937"/>
                  </a:cubicBezTo>
                  <a:cubicBezTo>
                    <a:pt x="16" y="937"/>
                    <a:pt x="15" y="932"/>
                    <a:pt x="14" y="928"/>
                  </a:cubicBezTo>
                  <a:cubicBezTo>
                    <a:pt x="14" y="926"/>
                    <a:pt x="13" y="923"/>
                    <a:pt x="13" y="921"/>
                  </a:cubicBezTo>
                  <a:cubicBezTo>
                    <a:pt x="12" y="920"/>
                    <a:pt x="12" y="920"/>
                    <a:pt x="12" y="919"/>
                  </a:cubicBezTo>
                  <a:cubicBezTo>
                    <a:pt x="12" y="918"/>
                    <a:pt x="12" y="918"/>
                    <a:pt x="12" y="918"/>
                  </a:cubicBezTo>
                  <a:cubicBezTo>
                    <a:pt x="12" y="918"/>
                    <a:pt x="12" y="918"/>
                    <a:pt x="12" y="918"/>
                  </a:cubicBezTo>
                  <a:cubicBezTo>
                    <a:pt x="10" y="918"/>
                    <a:pt x="10" y="918"/>
                    <a:pt x="10" y="918"/>
                  </a:cubicBezTo>
                  <a:cubicBezTo>
                    <a:pt x="12" y="918"/>
                    <a:pt x="12" y="918"/>
                    <a:pt x="12" y="918"/>
                  </a:cubicBezTo>
                  <a:cubicBezTo>
                    <a:pt x="12" y="918"/>
                    <a:pt x="12" y="918"/>
                    <a:pt x="12" y="918"/>
                  </a:cubicBezTo>
                  <a:cubicBezTo>
                    <a:pt x="10" y="918"/>
                    <a:pt x="10" y="918"/>
                    <a:pt x="10" y="918"/>
                  </a:cubicBezTo>
                  <a:cubicBezTo>
                    <a:pt x="12" y="918"/>
                    <a:pt x="12" y="918"/>
                    <a:pt x="12" y="918"/>
                  </a:cubicBezTo>
                  <a:cubicBezTo>
                    <a:pt x="9" y="918"/>
                    <a:pt x="9" y="918"/>
                    <a:pt x="9" y="918"/>
                  </a:cubicBezTo>
                  <a:cubicBezTo>
                    <a:pt x="12" y="919"/>
                    <a:pt x="12" y="919"/>
                    <a:pt x="12" y="919"/>
                  </a:cubicBezTo>
                  <a:cubicBezTo>
                    <a:pt x="12" y="918"/>
                    <a:pt x="12" y="918"/>
                    <a:pt x="12" y="918"/>
                  </a:cubicBezTo>
                  <a:cubicBezTo>
                    <a:pt x="9" y="918"/>
                    <a:pt x="9" y="918"/>
                    <a:pt x="9" y="918"/>
                  </a:cubicBezTo>
                  <a:cubicBezTo>
                    <a:pt x="12" y="919"/>
                    <a:pt x="12" y="919"/>
                    <a:pt x="12" y="919"/>
                  </a:cubicBezTo>
                  <a:cubicBezTo>
                    <a:pt x="8" y="918"/>
                    <a:pt x="8" y="918"/>
                    <a:pt x="8" y="918"/>
                  </a:cubicBezTo>
                  <a:cubicBezTo>
                    <a:pt x="11" y="921"/>
                    <a:pt x="11" y="921"/>
                    <a:pt x="11" y="921"/>
                  </a:cubicBezTo>
                  <a:cubicBezTo>
                    <a:pt x="12" y="920"/>
                    <a:pt x="12" y="919"/>
                    <a:pt x="12" y="919"/>
                  </a:cubicBezTo>
                  <a:cubicBezTo>
                    <a:pt x="8" y="918"/>
                    <a:pt x="8" y="918"/>
                    <a:pt x="8" y="918"/>
                  </a:cubicBezTo>
                  <a:cubicBezTo>
                    <a:pt x="11" y="921"/>
                    <a:pt x="11" y="921"/>
                    <a:pt x="11" y="921"/>
                  </a:cubicBezTo>
                  <a:cubicBezTo>
                    <a:pt x="12" y="920"/>
                    <a:pt x="12" y="918"/>
                    <a:pt x="12" y="917"/>
                  </a:cubicBezTo>
                  <a:cubicBezTo>
                    <a:pt x="12" y="916"/>
                    <a:pt x="11" y="915"/>
                    <a:pt x="10" y="915"/>
                  </a:cubicBezTo>
                  <a:cubicBezTo>
                    <a:pt x="8" y="914"/>
                    <a:pt x="8" y="914"/>
                    <a:pt x="8" y="914"/>
                  </a:cubicBezTo>
                  <a:cubicBezTo>
                    <a:pt x="6" y="917"/>
                    <a:pt x="6" y="917"/>
                    <a:pt x="6" y="917"/>
                  </a:cubicBezTo>
                  <a:cubicBezTo>
                    <a:pt x="10" y="919"/>
                    <a:pt x="10" y="919"/>
                    <a:pt x="10" y="919"/>
                  </a:cubicBezTo>
                  <a:cubicBezTo>
                    <a:pt x="15" y="910"/>
                    <a:pt x="15" y="910"/>
                    <a:pt x="15" y="910"/>
                  </a:cubicBezTo>
                  <a:cubicBezTo>
                    <a:pt x="16" y="908"/>
                    <a:pt x="16" y="905"/>
                    <a:pt x="14" y="904"/>
                  </a:cubicBezTo>
                  <a:cubicBezTo>
                    <a:pt x="12" y="903"/>
                    <a:pt x="12" y="903"/>
                    <a:pt x="12" y="903"/>
                  </a:cubicBezTo>
                  <a:cubicBezTo>
                    <a:pt x="10" y="907"/>
                    <a:pt x="10" y="907"/>
                    <a:pt x="10" y="907"/>
                  </a:cubicBezTo>
                  <a:cubicBezTo>
                    <a:pt x="14" y="909"/>
                    <a:pt x="14" y="909"/>
                    <a:pt x="14" y="909"/>
                  </a:cubicBezTo>
                  <a:cubicBezTo>
                    <a:pt x="14" y="908"/>
                    <a:pt x="14" y="908"/>
                    <a:pt x="14" y="908"/>
                  </a:cubicBezTo>
                  <a:cubicBezTo>
                    <a:pt x="14" y="907"/>
                    <a:pt x="14" y="907"/>
                    <a:pt x="14" y="907"/>
                  </a:cubicBezTo>
                  <a:cubicBezTo>
                    <a:pt x="14" y="907"/>
                    <a:pt x="14" y="907"/>
                    <a:pt x="14" y="906"/>
                  </a:cubicBezTo>
                  <a:cubicBezTo>
                    <a:pt x="15" y="904"/>
                    <a:pt x="15" y="901"/>
                    <a:pt x="16" y="898"/>
                  </a:cubicBezTo>
                  <a:cubicBezTo>
                    <a:pt x="16" y="896"/>
                    <a:pt x="16" y="895"/>
                    <a:pt x="16" y="894"/>
                  </a:cubicBezTo>
                  <a:cubicBezTo>
                    <a:pt x="16" y="893"/>
                    <a:pt x="16" y="893"/>
                    <a:pt x="16" y="892"/>
                  </a:cubicBezTo>
                  <a:cubicBezTo>
                    <a:pt x="16" y="892"/>
                    <a:pt x="16" y="892"/>
                    <a:pt x="16" y="892"/>
                  </a:cubicBezTo>
                  <a:cubicBezTo>
                    <a:pt x="16" y="892"/>
                    <a:pt x="16" y="892"/>
                    <a:pt x="16" y="892"/>
                  </a:cubicBezTo>
                  <a:cubicBezTo>
                    <a:pt x="16" y="892"/>
                    <a:pt x="16" y="892"/>
                    <a:pt x="16" y="892"/>
                  </a:cubicBezTo>
                  <a:cubicBezTo>
                    <a:pt x="16" y="892"/>
                    <a:pt x="16" y="892"/>
                    <a:pt x="16" y="892"/>
                  </a:cubicBezTo>
                  <a:cubicBezTo>
                    <a:pt x="16" y="892"/>
                    <a:pt x="16" y="892"/>
                    <a:pt x="16" y="892"/>
                  </a:cubicBezTo>
                  <a:cubicBezTo>
                    <a:pt x="16" y="892"/>
                    <a:pt x="16" y="892"/>
                    <a:pt x="16" y="892"/>
                  </a:cubicBezTo>
                  <a:cubicBezTo>
                    <a:pt x="13" y="891"/>
                    <a:pt x="13" y="891"/>
                    <a:pt x="13" y="891"/>
                  </a:cubicBezTo>
                  <a:cubicBezTo>
                    <a:pt x="16" y="892"/>
                    <a:pt x="16" y="892"/>
                    <a:pt x="16" y="892"/>
                  </a:cubicBezTo>
                  <a:cubicBezTo>
                    <a:pt x="16" y="892"/>
                    <a:pt x="16" y="892"/>
                    <a:pt x="16" y="892"/>
                  </a:cubicBezTo>
                  <a:cubicBezTo>
                    <a:pt x="13" y="891"/>
                    <a:pt x="13" y="891"/>
                    <a:pt x="13" y="891"/>
                  </a:cubicBezTo>
                  <a:cubicBezTo>
                    <a:pt x="16" y="892"/>
                    <a:pt x="16" y="892"/>
                    <a:pt x="16" y="892"/>
                  </a:cubicBezTo>
                  <a:cubicBezTo>
                    <a:pt x="13" y="891"/>
                    <a:pt x="13" y="891"/>
                    <a:pt x="13" y="891"/>
                  </a:cubicBezTo>
                  <a:cubicBezTo>
                    <a:pt x="16" y="892"/>
                    <a:pt x="16" y="892"/>
                    <a:pt x="16" y="892"/>
                  </a:cubicBezTo>
                  <a:cubicBezTo>
                    <a:pt x="16" y="892"/>
                    <a:pt x="16" y="892"/>
                    <a:pt x="16" y="892"/>
                  </a:cubicBezTo>
                  <a:cubicBezTo>
                    <a:pt x="13" y="891"/>
                    <a:pt x="13" y="891"/>
                    <a:pt x="13" y="891"/>
                  </a:cubicBezTo>
                  <a:cubicBezTo>
                    <a:pt x="16" y="892"/>
                    <a:pt x="16" y="892"/>
                    <a:pt x="16" y="892"/>
                  </a:cubicBezTo>
                  <a:cubicBezTo>
                    <a:pt x="12" y="891"/>
                    <a:pt x="12" y="891"/>
                    <a:pt x="12" y="891"/>
                  </a:cubicBezTo>
                  <a:cubicBezTo>
                    <a:pt x="16" y="893"/>
                    <a:pt x="16" y="893"/>
                    <a:pt x="16" y="893"/>
                  </a:cubicBezTo>
                  <a:cubicBezTo>
                    <a:pt x="16" y="892"/>
                    <a:pt x="16" y="892"/>
                    <a:pt x="16" y="892"/>
                  </a:cubicBezTo>
                  <a:cubicBezTo>
                    <a:pt x="12" y="891"/>
                    <a:pt x="12" y="891"/>
                    <a:pt x="12" y="891"/>
                  </a:cubicBezTo>
                  <a:cubicBezTo>
                    <a:pt x="16" y="893"/>
                    <a:pt x="16" y="893"/>
                    <a:pt x="16" y="893"/>
                  </a:cubicBezTo>
                  <a:cubicBezTo>
                    <a:pt x="12" y="891"/>
                    <a:pt x="12" y="891"/>
                    <a:pt x="12" y="891"/>
                  </a:cubicBezTo>
                  <a:cubicBezTo>
                    <a:pt x="16" y="893"/>
                    <a:pt x="16" y="893"/>
                    <a:pt x="16" y="893"/>
                  </a:cubicBezTo>
                  <a:cubicBezTo>
                    <a:pt x="16" y="893"/>
                    <a:pt x="16" y="893"/>
                    <a:pt x="16" y="893"/>
                  </a:cubicBezTo>
                  <a:cubicBezTo>
                    <a:pt x="12" y="891"/>
                    <a:pt x="12" y="891"/>
                    <a:pt x="12" y="891"/>
                  </a:cubicBezTo>
                  <a:cubicBezTo>
                    <a:pt x="16" y="893"/>
                    <a:pt x="16" y="893"/>
                    <a:pt x="16" y="893"/>
                  </a:cubicBezTo>
                  <a:cubicBezTo>
                    <a:pt x="17" y="891"/>
                    <a:pt x="16" y="889"/>
                    <a:pt x="15" y="888"/>
                  </a:cubicBezTo>
                  <a:cubicBezTo>
                    <a:pt x="11" y="886"/>
                    <a:pt x="11" y="886"/>
                    <a:pt x="11" y="886"/>
                  </a:cubicBezTo>
                  <a:cubicBezTo>
                    <a:pt x="13" y="870"/>
                    <a:pt x="13" y="870"/>
                    <a:pt x="13" y="870"/>
                  </a:cubicBezTo>
                  <a:cubicBezTo>
                    <a:pt x="14" y="868"/>
                    <a:pt x="13" y="867"/>
                    <a:pt x="12" y="866"/>
                  </a:cubicBezTo>
                  <a:cubicBezTo>
                    <a:pt x="11" y="866"/>
                    <a:pt x="11" y="866"/>
                    <a:pt x="11" y="866"/>
                  </a:cubicBezTo>
                  <a:cubicBezTo>
                    <a:pt x="9" y="869"/>
                    <a:pt x="9" y="869"/>
                    <a:pt x="9" y="869"/>
                  </a:cubicBezTo>
                  <a:cubicBezTo>
                    <a:pt x="13" y="870"/>
                    <a:pt x="13" y="870"/>
                    <a:pt x="13" y="870"/>
                  </a:cubicBezTo>
                  <a:cubicBezTo>
                    <a:pt x="18" y="855"/>
                    <a:pt x="18" y="855"/>
                    <a:pt x="18" y="855"/>
                  </a:cubicBezTo>
                  <a:cubicBezTo>
                    <a:pt x="19" y="853"/>
                    <a:pt x="18" y="851"/>
                    <a:pt x="16" y="850"/>
                  </a:cubicBezTo>
                  <a:cubicBezTo>
                    <a:pt x="12" y="847"/>
                    <a:pt x="12" y="847"/>
                    <a:pt x="12" y="847"/>
                  </a:cubicBezTo>
                  <a:cubicBezTo>
                    <a:pt x="10" y="851"/>
                    <a:pt x="10" y="851"/>
                    <a:pt x="10" y="851"/>
                  </a:cubicBezTo>
                  <a:cubicBezTo>
                    <a:pt x="14" y="851"/>
                    <a:pt x="14" y="851"/>
                    <a:pt x="14" y="851"/>
                  </a:cubicBezTo>
                  <a:cubicBezTo>
                    <a:pt x="14" y="851"/>
                    <a:pt x="15" y="848"/>
                    <a:pt x="15" y="844"/>
                  </a:cubicBezTo>
                  <a:cubicBezTo>
                    <a:pt x="15" y="843"/>
                    <a:pt x="15" y="841"/>
                    <a:pt x="16" y="840"/>
                  </a:cubicBezTo>
                  <a:cubicBezTo>
                    <a:pt x="16" y="839"/>
                    <a:pt x="16" y="838"/>
                    <a:pt x="16" y="838"/>
                  </a:cubicBezTo>
                  <a:cubicBezTo>
                    <a:pt x="16" y="838"/>
                    <a:pt x="16" y="838"/>
                    <a:pt x="16" y="838"/>
                  </a:cubicBezTo>
                  <a:cubicBezTo>
                    <a:pt x="14" y="837"/>
                    <a:pt x="14" y="837"/>
                    <a:pt x="14" y="837"/>
                  </a:cubicBezTo>
                  <a:cubicBezTo>
                    <a:pt x="16" y="838"/>
                    <a:pt x="16" y="838"/>
                    <a:pt x="16" y="838"/>
                  </a:cubicBezTo>
                  <a:cubicBezTo>
                    <a:pt x="16" y="838"/>
                    <a:pt x="16" y="838"/>
                    <a:pt x="16" y="838"/>
                  </a:cubicBezTo>
                  <a:cubicBezTo>
                    <a:pt x="14" y="837"/>
                    <a:pt x="14" y="837"/>
                    <a:pt x="14" y="837"/>
                  </a:cubicBezTo>
                  <a:cubicBezTo>
                    <a:pt x="16" y="838"/>
                    <a:pt x="16" y="838"/>
                    <a:pt x="16" y="838"/>
                  </a:cubicBezTo>
                  <a:cubicBezTo>
                    <a:pt x="13" y="837"/>
                    <a:pt x="13" y="837"/>
                    <a:pt x="13" y="837"/>
                  </a:cubicBezTo>
                  <a:cubicBezTo>
                    <a:pt x="16" y="838"/>
                    <a:pt x="16" y="838"/>
                    <a:pt x="16" y="838"/>
                  </a:cubicBezTo>
                  <a:cubicBezTo>
                    <a:pt x="16" y="838"/>
                    <a:pt x="16" y="838"/>
                    <a:pt x="16" y="838"/>
                  </a:cubicBezTo>
                  <a:cubicBezTo>
                    <a:pt x="13" y="837"/>
                    <a:pt x="13" y="837"/>
                    <a:pt x="13" y="837"/>
                  </a:cubicBezTo>
                  <a:cubicBezTo>
                    <a:pt x="16" y="838"/>
                    <a:pt x="16" y="838"/>
                    <a:pt x="16" y="838"/>
                  </a:cubicBezTo>
                  <a:cubicBezTo>
                    <a:pt x="12" y="837"/>
                    <a:pt x="12" y="837"/>
                    <a:pt x="12" y="837"/>
                  </a:cubicBezTo>
                  <a:cubicBezTo>
                    <a:pt x="15" y="839"/>
                    <a:pt x="15" y="839"/>
                    <a:pt x="15" y="839"/>
                  </a:cubicBezTo>
                  <a:cubicBezTo>
                    <a:pt x="16" y="838"/>
                    <a:pt x="16" y="838"/>
                    <a:pt x="16" y="838"/>
                  </a:cubicBezTo>
                  <a:cubicBezTo>
                    <a:pt x="12" y="837"/>
                    <a:pt x="12" y="837"/>
                    <a:pt x="12" y="837"/>
                  </a:cubicBezTo>
                  <a:cubicBezTo>
                    <a:pt x="15" y="839"/>
                    <a:pt x="15" y="839"/>
                    <a:pt x="15" y="839"/>
                  </a:cubicBezTo>
                  <a:cubicBezTo>
                    <a:pt x="16" y="838"/>
                    <a:pt x="16" y="837"/>
                    <a:pt x="16" y="836"/>
                  </a:cubicBezTo>
                  <a:cubicBezTo>
                    <a:pt x="16" y="835"/>
                    <a:pt x="15" y="834"/>
                    <a:pt x="14" y="833"/>
                  </a:cubicBezTo>
                  <a:cubicBezTo>
                    <a:pt x="12" y="832"/>
                    <a:pt x="12" y="832"/>
                    <a:pt x="12" y="832"/>
                  </a:cubicBezTo>
                  <a:cubicBezTo>
                    <a:pt x="15" y="819"/>
                    <a:pt x="15" y="819"/>
                    <a:pt x="15" y="819"/>
                  </a:cubicBezTo>
                  <a:cubicBezTo>
                    <a:pt x="15" y="817"/>
                    <a:pt x="15" y="816"/>
                    <a:pt x="13" y="815"/>
                  </a:cubicBezTo>
                  <a:cubicBezTo>
                    <a:pt x="13" y="814"/>
                    <a:pt x="13" y="814"/>
                    <a:pt x="13" y="814"/>
                  </a:cubicBezTo>
                  <a:cubicBezTo>
                    <a:pt x="10" y="818"/>
                    <a:pt x="10" y="818"/>
                    <a:pt x="10" y="818"/>
                  </a:cubicBezTo>
                  <a:cubicBezTo>
                    <a:pt x="14" y="819"/>
                    <a:pt x="14" y="819"/>
                    <a:pt x="14" y="819"/>
                  </a:cubicBezTo>
                  <a:cubicBezTo>
                    <a:pt x="17" y="806"/>
                    <a:pt x="17" y="806"/>
                    <a:pt x="17" y="806"/>
                  </a:cubicBezTo>
                  <a:cubicBezTo>
                    <a:pt x="17" y="804"/>
                    <a:pt x="16" y="803"/>
                    <a:pt x="15" y="802"/>
                  </a:cubicBezTo>
                  <a:cubicBezTo>
                    <a:pt x="14" y="801"/>
                    <a:pt x="14" y="801"/>
                    <a:pt x="14" y="801"/>
                  </a:cubicBezTo>
                  <a:cubicBezTo>
                    <a:pt x="17" y="792"/>
                    <a:pt x="17" y="792"/>
                    <a:pt x="17" y="792"/>
                  </a:cubicBezTo>
                  <a:cubicBezTo>
                    <a:pt x="18" y="791"/>
                    <a:pt x="17" y="788"/>
                    <a:pt x="16" y="787"/>
                  </a:cubicBezTo>
                  <a:cubicBezTo>
                    <a:pt x="14" y="786"/>
                    <a:pt x="14" y="786"/>
                    <a:pt x="14" y="786"/>
                  </a:cubicBezTo>
                  <a:cubicBezTo>
                    <a:pt x="15" y="772"/>
                    <a:pt x="15" y="772"/>
                    <a:pt x="15" y="772"/>
                  </a:cubicBezTo>
                  <a:cubicBezTo>
                    <a:pt x="15" y="771"/>
                    <a:pt x="15" y="769"/>
                    <a:pt x="13" y="768"/>
                  </a:cubicBezTo>
                  <a:cubicBezTo>
                    <a:pt x="11" y="767"/>
                    <a:pt x="11" y="767"/>
                    <a:pt x="11" y="767"/>
                  </a:cubicBezTo>
                  <a:cubicBezTo>
                    <a:pt x="9" y="770"/>
                    <a:pt x="9" y="770"/>
                    <a:pt x="9" y="770"/>
                  </a:cubicBezTo>
                  <a:cubicBezTo>
                    <a:pt x="13" y="772"/>
                    <a:pt x="13" y="772"/>
                    <a:pt x="13" y="772"/>
                  </a:cubicBezTo>
                  <a:cubicBezTo>
                    <a:pt x="18" y="756"/>
                    <a:pt x="18" y="756"/>
                    <a:pt x="18" y="756"/>
                  </a:cubicBezTo>
                  <a:cubicBezTo>
                    <a:pt x="18" y="754"/>
                    <a:pt x="18" y="753"/>
                    <a:pt x="16" y="752"/>
                  </a:cubicBezTo>
                  <a:cubicBezTo>
                    <a:pt x="16" y="751"/>
                    <a:pt x="16" y="751"/>
                    <a:pt x="16" y="751"/>
                  </a:cubicBezTo>
                  <a:cubicBezTo>
                    <a:pt x="18" y="739"/>
                    <a:pt x="18" y="739"/>
                    <a:pt x="18" y="739"/>
                  </a:cubicBezTo>
                  <a:cubicBezTo>
                    <a:pt x="19" y="737"/>
                    <a:pt x="18" y="736"/>
                    <a:pt x="17" y="735"/>
                  </a:cubicBezTo>
                  <a:cubicBezTo>
                    <a:pt x="13" y="732"/>
                    <a:pt x="13" y="732"/>
                    <a:pt x="13" y="732"/>
                  </a:cubicBezTo>
                  <a:cubicBezTo>
                    <a:pt x="14" y="719"/>
                    <a:pt x="14" y="719"/>
                    <a:pt x="14" y="719"/>
                  </a:cubicBezTo>
                  <a:cubicBezTo>
                    <a:pt x="14" y="717"/>
                    <a:pt x="14" y="716"/>
                    <a:pt x="12" y="715"/>
                  </a:cubicBezTo>
                  <a:cubicBezTo>
                    <a:pt x="11" y="714"/>
                    <a:pt x="11" y="714"/>
                    <a:pt x="11" y="714"/>
                  </a:cubicBezTo>
                  <a:cubicBezTo>
                    <a:pt x="9" y="718"/>
                    <a:pt x="9" y="718"/>
                    <a:pt x="9" y="718"/>
                  </a:cubicBezTo>
                  <a:cubicBezTo>
                    <a:pt x="13" y="718"/>
                    <a:pt x="13" y="718"/>
                    <a:pt x="13" y="718"/>
                  </a:cubicBezTo>
                  <a:cubicBezTo>
                    <a:pt x="15" y="701"/>
                    <a:pt x="15" y="701"/>
                    <a:pt x="15" y="701"/>
                  </a:cubicBezTo>
                  <a:cubicBezTo>
                    <a:pt x="15" y="699"/>
                    <a:pt x="15" y="698"/>
                    <a:pt x="13" y="697"/>
                  </a:cubicBezTo>
                  <a:cubicBezTo>
                    <a:pt x="11" y="696"/>
                    <a:pt x="11" y="696"/>
                    <a:pt x="11" y="696"/>
                  </a:cubicBezTo>
                  <a:cubicBezTo>
                    <a:pt x="9" y="699"/>
                    <a:pt x="9" y="699"/>
                    <a:pt x="9" y="699"/>
                  </a:cubicBezTo>
                  <a:cubicBezTo>
                    <a:pt x="13" y="701"/>
                    <a:pt x="13" y="701"/>
                    <a:pt x="13" y="701"/>
                  </a:cubicBezTo>
                  <a:cubicBezTo>
                    <a:pt x="13" y="700"/>
                    <a:pt x="13" y="700"/>
                    <a:pt x="13" y="700"/>
                  </a:cubicBezTo>
                  <a:cubicBezTo>
                    <a:pt x="13" y="700"/>
                    <a:pt x="13" y="700"/>
                    <a:pt x="13" y="700"/>
                  </a:cubicBezTo>
                  <a:cubicBezTo>
                    <a:pt x="13" y="700"/>
                    <a:pt x="13" y="700"/>
                    <a:pt x="13" y="700"/>
                  </a:cubicBezTo>
                  <a:cubicBezTo>
                    <a:pt x="13" y="699"/>
                    <a:pt x="13" y="699"/>
                    <a:pt x="13" y="699"/>
                  </a:cubicBezTo>
                  <a:cubicBezTo>
                    <a:pt x="13" y="697"/>
                    <a:pt x="14" y="693"/>
                    <a:pt x="14" y="690"/>
                  </a:cubicBezTo>
                  <a:cubicBezTo>
                    <a:pt x="14" y="689"/>
                    <a:pt x="15" y="687"/>
                    <a:pt x="15" y="686"/>
                  </a:cubicBezTo>
                  <a:cubicBezTo>
                    <a:pt x="15" y="685"/>
                    <a:pt x="15" y="685"/>
                    <a:pt x="15" y="685"/>
                  </a:cubicBezTo>
                  <a:cubicBezTo>
                    <a:pt x="15" y="684"/>
                    <a:pt x="15" y="684"/>
                    <a:pt x="15" y="684"/>
                  </a:cubicBezTo>
                  <a:cubicBezTo>
                    <a:pt x="13" y="684"/>
                    <a:pt x="13" y="684"/>
                    <a:pt x="13" y="684"/>
                  </a:cubicBezTo>
                  <a:cubicBezTo>
                    <a:pt x="15" y="685"/>
                    <a:pt x="15" y="685"/>
                    <a:pt x="15" y="685"/>
                  </a:cubicBezTo>
                  <a:cubicBezTo>
                    <a:pt x="15" y="684"/>
                    <a:pt x="15" y="684"/>
                    <a:pt x="15" y="684"/>
                  </a:cubicBezTo>
                  <a:cubicBezTo>
                    <a:pt x="13" y="684"/>
                    <a:pt x="13" y="684"/>
                    <a:pt x="13" y="684"/>
                  </a:cubicBezTo>
                  <a:cubicBezTo>
                    <a:pt x="15" y="685"/>
                    <a:pt x="15" y="685"/>
                    <a:pt x="15" y="685"/>
                  </a:cubicBezTo>
                  <a:cubicBezTo>
                    <a:pt x="12" y="684"/>
                    <a:pt x="12" y="684"/>
                    <a:pt x="12" y="684"/>
                  </a:cubicBezTo>
                  <a:cubicBezTo>
                    <a:pt x="15" y="685"/>
                    <a:pt x="15" y="685"/>
                    <a:pt x="15" y="685"/>
                  </a:cubicBezTo>
                  <a:cubicBezTo>
                    <a:pt x="15" y="685"/>
                    <a:pt x="15" y="685"/>
                    <a:pt x="15" y="685"/>
                  </a:cubicBezTo>
                  <a:cubicBezTo>
                    <a:pt x="12" y="684"/>
                    <a:pt x="12" y="684"/>
                    <a:pt x="12" y="684"/>
                  </a:cubicBezTo>
                  <a:cubicBezTo>
                    <a:pt x="15" y="685"/>
                    <a:pt x="15" y="685"/>
                    <a:pt x="15" y="685"/>
                  </a:cubicBezTo>
                  <a:cubicBezTo>
                    <a:pt x="11" y="683"/>
                    <a:pt x="11" y="683"/>
                    <a:pt x="11" y="683"/>
                  </a:cubicBezTo>
                  <a:cubicBezTo>
                    <a:pt x="15" y="686"/>
                    <a:pt x="15" y="686"/>
                    <a:pt x="15" y="686"/>
                  </a:cubicBezTo>
                  <a:cubicBezTo>
                    <a:pt x="15" y="685"/>
                    <a:pt x="15" y="685"/>
                    <a:pt x="15" y="685"/>
                  </a:cubicBezTo>
                  <a:cubicBezTo>
                    <a:pt x="11" y="683"/>
                    <a:pt x="11" y="683"/>
                    <a:pt x="11" y="683"/>
                  </a:cubicBezTo>
                  <a:cubicBezTo>
                    <a:pt x="15" y="686"/>
                    <a:pt x="15" y="686"/>
                    <a:pt x="15" y="686"/>
                  </a:cubicBezTo>
                  <a:cubicBezTo>
                    <a:pt x="16" y="684"/>
                    <a:pt x="15" y="681"/>
                    <a:pt x="13" y="680"/>
                  </a:cubicBezTo>
                  <a:cubicBezTo>
                    <a:pt x="11" y="679"/>
                    <a:pt x="11" y="679"/>
                    <a:pt x="11" y="679"/>
                  </a:cubicBezTo>
                  <a:cubicBezTo>
                    <a:pt x="9" y="682"/>
                    <a:pt x="9" y="682"/>
                    <a:pt x="9" y="682"/>
                  </a:cubicBezTo>
                  <a:cubicBezTo>
                    <a:pt x="13" y="684"/>
                    <a:pt x="13" y="684"/>
                    <a:pt x="13" y="684"/>
                  </a:cubicBezTo>
                  <a:cubicBezTo>
                    <a:pt x="18" y="670"/>
                    <a:pt x="18" y="670"/>
                    <a:pt x="18" y="670"/>
                  </a:cubicBezTo>
                  <a:cubicBezTo>
                    <a:pt x="19" y="668"/>
                    <a:pt x="18" y="666"/>
                    <a:pt x="16" y="665"/>
                  </a:cubicBezTo>
                  <a:cubicBezTo>
                    <a:pt x="15" y="665"/>
                    <a:pt x="15" y="665"/>
                    <a:pt x="15" y="665"/>
                  </a:cubicBezTo>
                  <a:cubicBezTo>
                    <a:pt x="18" y="656"/>
                    <a:pt x="18" y="656"/>
                    <a:pt x="18" y="656"/>
                  </a:cubicBezTo>
                  <a:cubicBezTo>
                    <a:pt x="18" y="655"/>
                    <a:pt x="17" y="653"/>
                    <a:pt x="16" y="652"/>
                  </a:cubicBezTo>
                  <a:cubicBezTo>
                    <a:pt x="13" y="650"/>
                    <a:pt x="13" y="650"/>
                    <a:pt x="13" y="650"/>
                  </a:cubicBezTo>
                  <a:cubicBezTo>
                    <a:pt x="18" y="636"/>
                    <a:pt x="18" y="636"/>
                    <a:pt x="18" y="636"/>
                  </a:cubicBezTo>
                  <a:cubicBezTo>
                    <a:pt x="18" y="634"/>
                    <a:pt x="17" y="632"/>
                    <a:pt x="16" y="631"/>
                  </a:cubicBezTo>
                  <a:cubicBezTo>
                    <a:pt x="12" y="629"/>
                    <a:pt x="12" y="629"/>
                    <a:pt x="12" y="629"/>
                  </a:cubicBezTo>
                  <a:cubicBezTo>
                    <a:pt x="15" y="621"/>
                    <a:pt x="15" y="621"/>
                    <a:pt x="15" y="621"/>
                  </a:cubicBezTo>
                  <a:cubicBezTo>
                    <a:pt x="16" y="619"/>
                    <a:pt x="15" y="617"/>
                    <a:pt x="13" y="616"/>
                  </a:cubicBezTo>
                  <a:cubicBezTo>
                    <a:pt x="11" y="615"/>
                    <a:pt x="11" y="615"/>
                    <a:pt x="11" y="615"/>
                  </a:cubicBezTo>
                  <a:cubicBezTo>
                    <a:pt x="9" y="618"/>
                    <a:pt x="9" y="618"/>
                    <a:pt x="9" y="618"/>
                  </a:cubicBezTo>
                  <a:cubicBezTo>
                    <a:pt x="13" y="620"/>
                    <a:pt x="13" y="620"/>
                    <a:pt x="13" y="620"/>
                  </a:cubicBezTo>
                  <a:cubicBezTo>
                    <a:pt x="13" y="620"/>
                    <a:pt x="13" y="620"/>
                    <a:pt x="13" y="620"/>
                  </a:cubicBezTo>
                  <a:cubicBezTo>
                    <a:pt x="13" y="619"/>
                    <a:pt x="13" y="619"/>
                    <a:pt x="13" y="619"/>
                  </a:cubicBezTo>
                  <a:cubicBezTo>
                    <a:pt x="14" y="618"/>
                    <a:pt x="15" y="614"/>
                    <a:pt x="16" y="610"/>
                  </a:cubicBezTo>
                  <a:cubicBezTo>
                    <a:pt x="16" y="608"/>
                    <a:pt x="17" y="607"/>
                    <a:pt x="17" y="605"/>
                  </a:cubicBezTo>
                  <a:cubicBezTo>
                    <a:pt x="17" y="605"/>
                    <a:pt x="18" y="604"/>
                    <a:pt x="18" y="604"/>
                  </a:cubicBezTo>
                  <a:cubicBezTo>
                    <a:pt x="18" y="603"/>
                    <a:pt x="18" y="603"/>
                    <a:pt x="18" y="603"/>
                  </a:cubicBezTo>
                  <a:cubicBezTo>
                    <a:pt x="18" y="603"/>
                    <a:pt x="18" y="603"/>
                    <a:pt x="18" y="603"/>
                  </a:cubicBezTo>
                  <a:cubicBezTo>
                    <a:pt x="15" y="602"/>
                    <a:pt x="15" y="602"/>
                    <a:pt x="15" y="602"/>
                  </a:cubicBezTo>
                  <a:cubicBezTo>
                    <a:pt x="18" y="603"/>
                    <a:pt x="18" y="603"/>
                    <a:pt x="18" y="603"/>
                  </a:cubicBezTo>
                  <a:cubicBezTo>
                    <a:pt x="18" y="603"/>
                    <a:pt x="18" y="603"/>
                    <a:pt x="18" y="603"/>
                  </a:cubicBezTo>
                  <a:cubicBezTo>
                    <a:pt x="15" y="602"/>
                    <a:pt x="15" y="602"/>
                    <a:pt x="15" y="602"/>
                  </a:cubicBezTo>
                  <a:cubicBezTo>
                    <a:pt x="18" y="603"/>
                    <a:pt x="18" y="603"/>
                    <a:pt x="18" y="603"/>
                  </a:cubicBezTo>
                  <a:cubicBezTo>
                    <a:pt x="14" y="602"/>
                    <a:pt x="14" y="602"/>
                    <a:pt x="14" y="602"/>
                  </a:cubicBezTo>
                  <a:cubicBezTo>
                    <a:pt x="18" y="603"/>
                    <a:pt x="18" y="603"/>
                    <a:pt x="18" y="603"/>
                  </a:cubicBezTo>
                  <a:cubicBezTo>
                    <a:pt x="18" y="603"/>
                    <a:pt x="18" y="603"/>
                    <a:pt x="18" y="603"/>
                  </a:cubicBezTo>
                  <a:cubicBezTo>
                    <a:pt x="14" y="602"/>
                    <a:pt x="14" y="602"/>
                    <a:pt x="14" y="602"/>
                  </a:cubicBezTo>
                  <a:cubicBezTo>
                    <a:pt x="18" y="603"/>
                    <a:pt x="18" y="603"/>
                    <a:pt x="18" y="603"/>
                  </a:cubicBezTo>
                  <a:cubicBezTo>
                    <a:pt x="14" y="602"/>
                    <a:pt x="14" y="602"/>
                    <a:pt x="14" y="602"/>
                  </a:cubicBezTo>
                  <a:cubicBezTo>
                    <a:pt x="17" y="604"/>
                    <a:pt x="17" y="604"/>
                    <a:pt x="17" y="604"/>
                  </a:cubicBezTo>
                  <a:cubicBezTo>
                    <a:pt x="18" y="604"/>
                    <a:pt x="18" y="604"/>
                    <a:pt x="18" y="603"/>
                  </a:cubicBezTo>
                  <a:cubicBezTo>
                    <a:pt x="14" y="602"/>
                    <a:pt x="14" y="602"/>
                    <a:pt x="14" y="602"/>
                  </a:cubicBezTo>
                  <a:cubicBezTo>
                    <a:pt x="17" y="604"/>
                    <a:pt x="17" y="604"/>
                    <a:pt x="17" y="604"/>
                  </a:cubicBezTo>
                  <a:cubicBezTo>
                    <a:pt x="19" y="602"/>
                    <a:pt x="18" y="600"/>
                    <a:pt x="16" y="598"/>
                  </a:cubicBezTo>
                  <a:cubicBezTo>
                    <a:pt x="13" y="597"/>
                    <a:pt x="13" y="597"/>
                    <a:pt x="13" y="597"/>
                  </a:cubicBezTo>
                  <a:cubicBezTo>
                    <a:pt x="15" y="582"/>
                    <a:pt x="15" y="582"/>
                    <a:pt x="15" y="582"/>
                  </a:cubicBezTo>
                  <a:cubicBezTo>
                    <a:pt x="15" y="580"/>
                    <a:pt x="14" y="579"/>
                    <a:pt x="13" y="578"/>
                  </a:cubicBezTo>
                  <a:cubicBezTo>
                    <a:pt x="12" y="578"/>
                    <a:pt x="12" y="578"/>
                    <a:pt x="12" y="578"/>
                  </a:cubicBezTo>
                  <a:cubicBezTo>
                    <a:pt x="10" y="581"/>
                    <a:pt x="10" y="581"/>
                    <a:pt x="10" y="581"/>
                  </a:cubicBezTo>
                  <a:cubicBezTo>
                    <a:pt x="14" y="581"/>
                    <a:pt x="14" y="581"/>
                    <a:pt x="14" y="581"/>
                  </a:cubicBezTo>
                  <a:cubicBezTo>
                    <a:pt x="15" y="564"/>
                    <a:pt x="15" y="564"/>
                    <a:pt x="15" y="564"/>
                  </a:cubicBezTo>
                  <a:cubicBezTo>
                    <a:pt x="15" y="562"/>
                    <a:pt x="15" y="561"/>
                    <a:pt x="13" y="560"/>
                  </a:cubicBezTo>
                  <a:cubicBezTo>
                    <a:pt x="11" y="559"/>
                    <a:pt x="11" y="559"/>
                    <a:pt x="11" y="559"/>
                  </a:cubicBezTo>
                  <a:cubicBezTo>
                    <a:pt x="9" y="562"/>
                    <a:pt x="9" y="562"/>
                    <a:pt x="9" y="562"/>
                  </a:cubicBezTo>
                  <a:cubicBezTo>
                    <a:pt x="13" y="564"/>
                    <a:pt x="13" y="564"/>
                    <a:pt x="13" y="564"/>
                  </a:cubicBezTo>
                  <a:cubicBezTo>
                    <a:pt x="13" y="564"/>
                    <a:pt x="13" y="564"/>
                    <a:pt x="13" y="563"/>
                  </a:cubicBezTo>
                  <a:cubicBezTo>
                    <a:pt x="13" y="563"/>
                    <a:pt x="13" y="563"/>
                    <a:pt x="13" y="563"/>
                  </a:cubicBezTo>
                  <a:cubicBezTo>
                    <a:pt x="13" y="562"/>
                    <a:pt x="14" y="561"/>
                    <a:pt x="14" y="559"/>
                  </a:cubicBezTo>
                  <a:cubicBezTo>
                    <a:pt x="14" y="556"/>
                    <a:pt x="15" y="553"/>
                    <a:pt x="15" y="551"/>
                  </a:cubicBezTo>
                  <a:cubicBezTo>
                    <a:pt x="16" y="550"/>
                    <a:pt x="16" y="549"/>
                    <a:pt x="16" y="548"/>
                  </a:cubicBezTo>
                  <a:cubicBezTo>
                    <a:pt x="16" y="547"/>
                    <a:pt x="16" y="547"/>
                    <a:pt x="16" y="547"/>
                  </a:cubicBezTo>
                  <a:cubicBezTo>
                    <a:pt x="16" y="547"/>
                    <a:pt x="16" y="547"/>
                    <a:pt x="16" y="547"/>
                  </a:cubicBezTo>
                  <a:cubicBezTo>
                    <a:pt x="14" y="546"/>
                    <a:pt x="14" y="546"/>
                    <a:pt x="14" y="546"/>
                  </a:cubicBezTo>
                  <a:cubicBezTo>
                    <a:pt x="16" y="547"/>
                    <a:pt x="16" y="547"/>
                    <a:pt x="16" y="547"/>
                  </a:cubicBezTo>
                  <a:cubicBezTo>
                    <a:pt x="16" y="547"/>
                    <a:pt x="16" y="547"/>
                    <a:pt x="16" y="547"/>
                  </a:cubicBezTo>
                  <a:cubicBezTo>
                    <a:pt x="14" y="546"/>
                    <a:pt x="14" y="546"/>
                    <a:pt x="14" y="546"/>
                  </a:cubicBezTo>
                  <a:cubicBezTo>
                    <a:pt x="16" y="547"/>
                    <a:pt x="16" y="547"/>
                    <a:pt x="16" y="547"/>
                  </a:cubicBezTo>
                  <a:cubicBezTo>
                    <a:pt x="13" y="546"/>
                    <a:pt x="13" y="546"/>
                    <a:pt x="13" y="546"/>
                  </a:cubicBezTo>
                  <a:cubicBezTo>
                    <a:pt x="16" y="547"/>
                    <a:pt x="16" y="547"/>
                    <a:pt x="16" y="547"/>
                  </a:cubicBezTo>
                  <a:cubicBezTo>
                    <a:pt x="16" y="547"/>
                    <a:pt x="16" y="547"/>
                    <a:pt x="16" y="547"/>
                  </a:cubicBezTo>
                  <a:cubicBezTo>
                    <a:pt x="13" y="546"/>
                    <a:pt x="13" y="546"/>
                    <a:pt x="13" y="546"/>
                  </a:cubicBezTo>
                  <a:cubicBezTo>
                    <a:pt x="16" y="547"/>
                    <a:pt x="16" y="547"/>
                    <a:pt x="16" y="547"/>
                  </a:cubicBezTo>
                  <a:cubicBezTo>
                    <a:pt x="12" y="546"/>
                    <a:pt x="12" y="546"/>
                    <a:pt x="12" y="546"/>
                  </a:cubicBezTo>
                  <a:cubicBezTo>
                    <a:pt x="16" y="548"/>
                    <a:pt x="16" y="548"/>
                    <a:pt x="16" y="548"/>
                  </a:cubicBezTo>
                  <a:cubicBezTo>
                    <a:pt x="16" y="547"/>
                    <a:pt x="16" y="547"/>
                    <a:pt x="16" y="547"/>
                  </a:cubicBezTo>
                  <a:cubicBezTo>
                    <a:pt x="12" y="546"/>
                    <a:pt x="12" y="546"/>
                    <a:pt x="12" y="546"/>
                  </a:cubicBezTo>
                  <a:cubicBezTo>
                    <a:pt x="16" y="548"/>
                    <a:pt x="16" y="548"/>
                    <a:pt x="16" y="548"/>
                  </a:cubicBezTo>
                  <a:cubicBezTo>
                    <a:pt x="16" y="547"/>
                    <a:pt x="16" y="546"/>
                    <a:pt x="16" y="545"/>
                  </a:cubicBezTo>
                  <a:cubicBezTo>
                    <a:pt x="16" y="544"/>
                    <a:pt x="15" y="543"/>
                    <a:pt x="14" y="542"/>
                  </a:cubicBezTo>
                  <a:cubicBezTo>
                    <a:pt x="14" y="542"/>
                    <a:pt x="14" y="542"/>
                    <a:pt x="14" y="542"/>
                  </a:cubicBezTo>
                  <a:cubicBezTo>
                    <a:pt x="14" y="530"/>
                    <a:pt x="14" y="530"/>
                    <a:pt x="14" y="530"/>
                  </a:cubicBezTo>
                  <a:cubicBezTo>
                    <a:pt x="14" y="529"/>
                    <a:pt x="14" y="527"/>
                    <a:pt x="12" y="527"/>
                  </a:cubicBezTo>
                  <a:cubicBezTo>
                    <a:pt x="11" y="526"/>
                    <a:pt x="11" y="526"/>
                    <a:pt x="11" y="526"/>
                  </a:cubicBezTo>
                  <a:cubicBezTo>
                    <a:pt x="9" y="529"/>
                    <a:pt x="9" y="529"/>
                    <a:pt x="9" y="529"/>
                  </a:cubicBezTo>
                  <a:cubicBezTo>
                    <a:pt x="12" y="531"/>
                    <a:pt x="12" y="531"/>
                    <a:pt x="12" y="531"/>
                  </a:cubicBezTo>
                  <a:cubicBezTo>
                    <a:pt x="18" y="521"/>
                    <a:pt x="18" y="521"/>
                    <a:pt x="18" y="521"/>
                  </a:cubicBezTo>
                  <a:cubicBezTo>
                    <a:pt x="19" y="519"/>
                    <a:pt x="18" y="517"/>
                    <a:pt x="16" y="516"/>
                  </a:cubicBezTo>
                  <a:cubicBezTo>
                    <a:pt x="15" y="515"/>
                    <a:pt x="15" y="515"/>
                    <a:pt x="15" y="515"/>
                  </a:cubicBezTo>
                  <a:cubicBezTo>
                    <a:pt x="14" y="504"/>
                    <a:pt x="14" y="504"/>
                    <a:pt x="14" y="504"/>
                  </a:cubicBezTo>
                  <a:cubicBezTo>
                    <a:pt x="14" y="503"/>
                    <a:pt x="13" y="502"/>
                    <a:pt x="12" y="501"/>
                  </a:cubicBezTo>
                  <a:cubicBezTo>
                    <a:pt x="12" y="501"/>
                    <a:pt x="12" y="501"/>
                    <a:pt x="12" y="501"/>
                  </a:cubicBezTo>
                  <a:cubicBezTo>
                    <a:pt x="10" y="504"/>
                    <a:pt x="10" y="504"/>
                    <a:pt x="10" y="504"/>
                  </a:cubicBezTo>
                  <a:cubicBezTo>
                    <a:pt x="14" y="505"/>
                    <a:pt x="14" y="505"/>
                    <a:pt x="14" y="505"/>
                  </a:cubicBezTo>
                  <a:cubicBezTo>
                    <a:pt x="18" y="488"/>
                    <a:pt x="18" y="488"/>
                    <a:pt x="18" y="488"/>
                  </a:cubicBezTo>
                  <a:cubicBezTo>
                    <a:pt x="18" y="486"/>
                    <a:pt x="17" y="484"/>
                    <a:pt x="16" y="483"/>
                  </a:cubicBezTo>
                  <a:cubicBezTo>
                    <a:pt x="12" y="481"/>
                    <a:pt x="12" y="481"/>
                    <a:pt x="12" y="481"/>
                  </a:cubicBezTo>
                  <a:cubicBezTo>
                    <a:pt x="14" y="472"/>
                    <a:pt x="14" y="472"/>
                    <a:pt x="14" y="472"/>
                  </a:cubicBezTo>
                  <a:cubicBezTo>
                    <a:pt x="15" y="470"/>
                    <a:pt x="14" y="468"/>
                    <a:pt x="13" y="467"/>
                  </a:cubicBezTo>
                  <a:cubicBezTo>
                    <a:pt x="12" y="467"/>
                    <a:pt x="12" y="467"/>
                    <a:pt x="12" y="467"/>
                  </a:cubicBezTo>
                  <a:cubicBezTo>
                    <a:pt x="16" y="461"/>
                    <a:pt x="16" y="461"/>
                    <a:pt x="16" y="461"/>
                  </a:cubicBezTo>
                  <a:cubicBezTo>
                    <a:pt x="17" y="460"/>
                    <a:pt x="17" y="459"/>
                    <a:pt x="17" y="458"/>
                  </a:cubicBezTo>
                  <a:cubicBezTo>
                    <a:pt x="17" y="457"/>
                    <a:pt x="16" y="456"/>
                    <a:pt x="15" y="455"/>
                  </a:cubicBezTo>
                  <a:cubicBezTo>
                    <a:pt x="13" y="453"/>
                    <a:pt x="13" y="453"/>
                    <a:pt x="13" y="453"/>
                  </a:cubicBezTo>
                  <a:cubicBezTo>
                    <a:pt x="15" y="445"/>
                    <a:pt x="15" y="445"/>
                    <a:pt x="15" y="445"/>
                  </a:cubicBezTo>
                  <a:cubicBezTo>
                    <a:pt x="16" y="443"/>
                    <a:pt x="15" y="441"/>
                    <a:pt x="13" y="440"/>
                  </a:cubicBezTo>
                  <a:cubicBezTo>
                    <a:pt x="12" y="439"/>
                    <a:pt x="12" y="439"/>
                    <a:pt x="12" y="439"/>
                  </a:cubicBezTo>
                  <a:cubicBezTo>
                    <a:pt x="13" y="423"/>
                    <a:pt x="13" y="423"/>
                    <a:pt x="13" y="423"/>
                  </a:cubicBezTo>
                  <a:cubicBezTo>
                    <a:pt x="13" y="421"/>
                    <a:pt x="12" y="420"/>
                    <a:pt x="11" y="419"/>
                  </a:cubicBezTo>
                  <a:cubicBezTo>
                    <a:pt x="10" y="418"/>
                    <a:pt x="10" y="418"/>
                    <a:pt x="10" y="418"/>
                  </a:cubicBezTo>
                  <a:cubicBezTo>
                    <a:pt x="8" y="421"/>
                    <a:pt x="8" y="421"/>
                    <a:pt x="8" y="421"/>
                  </a:cubicBezTo>
                  <a:cubicBezTo>
                    <a:pt x="11" y="423"/>
                    <a:pt x="11" y="423"/>
                    <a:pt x="11" y="423"/>
                  </a:cubicBezTo>
                  <a:cubicBezTo>
                    <a:pt x="18" y="410"/>
                    <a:pt x="18" y="410"/>
                    <a:pt x="18" y="410"/>
                  </a:cubicBezTo>
                  <a:cubicBezTo>
                    <a:pt x="19" y="408"/>
                    <a:pt x="18" y="406"/>
                    <a:pt x="17" y="405"/>
                  </a:cubicBezTo>
                  <a:cubicBezTo>
                    <a:pt x="11" y="401"/>
                    <a:pt x="11" y="401"/>
                    <a:pt x="11" y="401"/>
                  </a:cubicBezTo>
                  <a:cubicBezTo>
                    <a:pt x="9" y="405"/>
                    <a:pt x="9" y="405"/>
                    <a:pt x="9" y="405"/>
                  </a:cubicBezTo>
                  <a:cubicBezTo>
                    <a:pt x="13" y="405"/>
                    <a:pt x="13" y="405"/>
                    <a:pt x="13" y="405"/>
                  </a:cubicBezTo>
                  <a:cubicBezTo>
                    <a:pt x="13" y="405"/>
                    <a:pt x="13" y="401"/>
                    <a:pt x="14" y="397"/>
                  </a:cubicBezTo>
                  <a:cubicBezTo>
                    <a:pt x="14" y="395"/>
                    <a:pt x="14" y="393"/>
                    <a:pt x="15" y="391"/>
                  </a:cubicBezTo>
                  <a:cubicBezTo>
                    <a:pt x="15" y="391"/>
                    <a:pt x="15" y="390"/>
                    <a:pt x="15" y="390"/>
                  </a:cubicBezTo>
                  <a:cubicBezTo>
                    <a:pt x="15" y="389"/>
                    <a:pt x="15" y="389"/>
                    <a:pt x="15" y="389"/>
                  </a:cubicBezTo>
                  <a:cubicBezTo>
                    <a:pt x="15" y="389"/>
                    <a:pt x="15" y="389"/>
                    <a:pt x="15" y="389"/>
                  </a:cubicBezTo>
                  <a:cubicBezTo>
                    <a:pt x="13" y="389"/>
                    <a:pt x="13" y="389"/>
                    <a:pt x="13" y="389"/>
                  </a:cubicBezTo>
                  <a:cubicBezTo>
                    <a:pt x="15" y="389"/>
                    <a:pt x="15" y="389"/>
                    <a:pt x="15" y="389"/>
                  </a:cubicBezTo>
                  <a:cubicBezTo>
                    <a:pt x="15" y="389"/>
                    <a:pt x="15" y="389"/>
                    <a:pt x="15" y="389"/>
                  </a:cubicBezTo>
                  <a:cubicBezTo>
                    <a:pt x="13" y="389"/>
                    <a:pt x="13" y="389"/>
                    <a:pt x="13" y="389"/>
                  </a:cubicBezTo>
                  <a:cubicBezTo>
                    <a:pt x="15" y="389"/>
                    <a:pt x="15" y="389"/>
                    <a:pt x="15" y="389"/>
                  </a:cubicBezTo>
                  <a:cubicBezTo>
                    <a:pt x="12" y="388"/>
                    <a:pt x="12" y="388"/>
                    <a:pt x="12" y="388"/>
                  </a:cubicBezTo>
                  <a:cubicBezTo>
                    <a:pt x="15" y="389"/>
                    <a:pt x="15" y="389"/>
                    <a:pt x="15" y="389"/>
                  </a:cubicBezTo>
                  <a:cubicBezTo>
                    <a:pt x="15" y="389"/>
                    <a:pt x="15" y="389"/>
                    <a:pt x="15" y="389"/>
                  </a:cubicBezTo>
                  <a:cubicBezTo>
                    <a:pt x="12" y="388"/>
                    <a:pt x="12" y="388"/>
                    <a:pt x="12" y="388"/>
                  </a:cubicBezTo>
                  <a:cubicBezTo>
                    <a:pt x="15" y="389"/>
                    <a:pt x="15" y="389"/>
                    <a:pt x="15" y="389"/>
                  </a:cubicBezTo>
                  <a:cubicBezTo>
                    <a:pt x="11" y="388"/>
                    <a:pt x="11" y="388"/>
                    <a:pt x="11" y="388"/>
                  </a:cubicBezTo>
                  <a:cubicBezTo>
                    <a:pt x="15" y="390"/>
                    <a:pt x="15" y="390"/>
                    <a:pt x="15" y="390"/>
                  </a:cubicBezTo>
                  <a:cubicBezTo>
                    <a:pt x="15" y="390"/>
                    <a:pt x="15" y="390"/>
                    <a:pt x="15" y="389"/>
                  </a:cubicBezTo>
                  <a:cubicBezTo>
                    <a:pt x="11" y="388"/>
                    <a:pt x="11" y="388"/>
                    <a:pt x="11" y="388"/>
                  </a:cubicBezTo>
                  <a:cubicBezTo>
                    <a:pt x="15" y="390"/>
                    <a:pt x="15" y="390"/>
                    <a:pt x="15" y="390"/>
                  </a:cubicBezTo>
                  <a:cubicBezTo>
                    <a:pt x="15" y="389"/>
                    <a:pt x="15" y="388"/>
                    <a:pt x="15" y="387"/>
                  </a:cubicBezTo>
                  <a:cubicBezTo>
                    <a:pt x="15" y="386"/>
                    <a:pt x="14" y="385"/>
                    <a:pt x="13" y="385"/>
                  </a:cubicBezTo>
                  <a:cubicBezTo>
                    <a:pt x="11" y="383"/>
                    <a:pt x="11" y="383"/>
                    <a:pt x="11" y="383"/>
                  </a:cubicBezTo>
                  <a:cubicBezTo>
                    <a:pt x="9" y="387"/>
                    <a:pt x="9" y="387"/>
                    <a:pt x="9" y="387"/>
                  </a:cubicBezTo>
                  <a:cubicBezTo>
                    <a:pt x="13" y="387"/>
                    <a:pt x="13" y="387"/>
                    <a:pt x="13" y="387"/>
                  </a:cubicBezTo>
                  <a:cubicBezTo>
                    <a:pt x="15" y="368"/>
                    <a:pt x="15" y="368"/>
                    <a:pt x="15" y="368"/>
                  </a:cubicBezTo>
                  <a:cubicBezTo>
                    <a:pt x="15" y="367"/>
                    <a:pt x="15" y="365"/>
                    <a:pt x="13" y="364"/>
                  </a:cubicBezTo>
                  <a:cubicBezTo>
                    <a:pt x="13" y="364"/>
                    <a:pt x="13" y="364"/>
                    <a:pt x="13" y="364"/>
                  </a:cubicBezTo>
                  <a:cubicBezTo>
                    <a:pt x="14" y="350"/>
                    <a:pt x="14" y="350"/>
                    <a:pt x="14" y="350"/>
                  </a:cubicBezTo>
                  <a:cubicBezTo>
                    <a:pt x="14" y="348"/>
                    <a:pt x="14" y="347"/>
                    <a:pt x="12" y="346"/>
                  </a:cubicBezTo>
                  <a:cubicBezTo>
                    <a:pt x="10" y="344"/>
                    <a:pt x="10" y="344"/>
                    <a:pt x="10" y="344"/>
                  </a:cubicBezTo>
                  <a:cubicBezTo>
                    <a:pt x="8" y="348"/>
                    <a:pt x="8" y="348"/>
                    <a:pt x="8" y="348"/>
                  </a:cubicBezTo>
                  <a:cubicBezTo>
                    <a:pt x="11" y="350"/>
                    <a:pt x="11" y="350"/>
                    <a:pt x="11" y="350"/>
                  </a:cubicBezTo>
                  <a:cubicBezTo>
                    <a:pt x="16" y="341"/>
                    <a:pt x="16" y="341"/>
                    <a:pt x="16" y="341"/>
                  </a:cubicBezTo>
                  <a:cubicBezTo>
                    <a:pt x="17" y="339"/>
                    <a:pt x="17" y="337"/>
                    <a:pt x="15" y="335"/>
                  </a:cubicBezTo>
                  <a:cubicBezTo>
                    <a:pt x="13" y="334"/>
                    <a:pt x="13" y="334"/>
                    <a:pt x="13" y="334"/>
                  </a:cubicBezTo>
                  <a:cubicBezTo>
                    <a:pt x="17" y="327"/>
                    <a:pt x="17" y="327"/>
                    <a:pt x="17" y="327"/>
                  </a:cubicBezTo>
                  <a:cubicBezTo>
                    <a:pt x="18" y="327"/>
                    <a:pt x="18" y="325"/>
                    <a:pt x="17" y="324"/>
                  </a:cubicBezTo>
                  <a:cubicBezTo>
                    <a:pt x="17" y="323"/>
                    <a:pt x="17" y="322"/>
                    <a:pt x="16" y="322"/>
                  </a:cubicBezTo>
                  <a:cubicBezTo>
                    <a:pt x="11" y="319"/>
                    <a:pt x="11" y="319"/>
                    <a:pt x="11" y="319"/>
                  </a:cubicBezTo>
                  <a:cubicBezTo>
                    <a:pt x="9" y="322"/>
                    <a:pt x="9" y="322"/>
                    <a:pt x="9" y="322"/>
                  </a:cubicBezTo>
                  <a:cubicBezTo>
                    <a:pt x="13" y="325"/>
                    <a:pt x="13" y="325"/>
                    <a:pt x="13" y="325"/>
                  </a:cubicBezTo>
                  <a:cubicBezTo>
                    <a:pt x="13" y="324"/>
                    <a:pt x="13" y="324"/>
                    <a:pt x="13" y="324"/>
                  </a:cubicBezTo>
                  <a:cubicBezTo>
                    <a:pt x="13" y="323"/>
                    <a:pt x="13" y="323"/>
                    <a:pt x="13" y="323"/>
                  </a:cubicBezTo>
                  <a:cubicBezTo>
                    <a:pt x="14" y="321"/>
                    <a:pt x="15" y="318"/>
                    <a:pt x="16" y="315"/>
                  </a:cubicBezTo>
                  <a:cubicBezTo>
                    <a:pt x="16" y="314"/>
                    <a:pt x="17" y="313"/>
                    <a:pt x="17" y="312"/>
                  </a:cubicBezTo>
                  <a:cubicBezTo>
                    <a:pt x="17" y="311"/>
                    <a:pt x="17" y="311"/>
                    <a:pt x="17" y="311"/>
                  </a:cubicBezTo>
                  <a:cubicBezTo>
                    <a:pt x="17" y="310"/>
                    <a:pt x="17" y="310"/>
                    <a:pt x="17" y="310"/>
                  </a:cubicBezTo>
                  <a:cubicBezTo>
                    <a:pt x="17" y="310"/>
                    <a:pt x="17" y="310"/>
                    <a:pt x="17" y="310"/>
                  </a:cubicBezTo>
                  <a:cubicBezTo>
                    <a:pt x="16" y="310"/>
                    <a:pt x="16" y="310"/>
                    <a:pt x="16" y="310"/>
                  </a:cubicBezTo>
                  <a:cubicBezTo>
                    <a:pt x="17" y="310"/>
                    <a:pt x="17" y="310"/>
                    <a:pt x="17" y="310"/>
                  </a:cubicBezTo>
                  <a:cubicBezTo>
                    <a:pt x="17" y="310"/>
                    <a:pt x="17" y="310"/>
                    <a:pt x="17" y="310"/>
                  </a:cubicBezTo>
                  <a:cubicBezTo>
                    <a:pt x="16" y="310"/>
                    <a:pt x="16" y="310"/>
                    <a:pt x="16" y="310"/>
                  </a:cubicBezTo>
                  <a:cubicBezTo>
                    <a:pt x="17" y="310"/>
                    <a:pt x="17" y="310"/>
                    <a:pt x="17" y="310"/>
                  </a:cubicBezTo>
                  <a:cubicBezTo>
                    <a:pt x="14" y="309"/>
                    <a:pt x="14" y="309"/>
                    <a:pt x="14" y="309"/>
                  </a:cubicBezTo>
                  <a:cubicBezTo>
                    <a:pt x="17" y="310"/>
                    <a:pt x="17" y="310"/>
                    <a:pt x="17" y="310"/>
                  </a:cubicBezTo>
                  <a:cubicBezTo>
                    <a:pt x="17" y="310"/>
                    <a:pt x="17" y="310"/>
                    <a:pt x="17" y="310"/>
                  </a:cubicBezTo>
                  <a:cubicBezTo>
                    <a:pt x="14" y="309"/>
                    <a:pt x="14" y="309"/>
                    <a:pt x="14" y="309"/>
                  </a:cubicBezTo>
                  <a:cubicBezTo>
                    <a:pt x="17" y="310"/>
                    <a:pt x="17" y="310"/>
                    <a:pt x="17" y="310"/>
                  </a:cubicBezTo>
                  <a:cubicBezTo>
                    <a:pt x="14" y="309"/>
                    <a:pt x="14" y="309"/>
                    <a:pt x="14" y="309"/>
                  </a:cubicBezTo>
                  <a:cubicBezTo>
                    <a:pt x="17" y="311"/>
                    <a:pt x="17" y="311"/>
                    <a:pt x="17" y="311"/>
                  </a:cubicBezTo>
                  <a:cubicBezTo>
                    <a:pt x="17" y="310"/>
                    <a:pt x="17" y="310"/>
                    <a:pt x="17" y="310"/>
                  </a:cubicBezTo>
                  <a:cubicBezTo>
                    <a:pt x="14" y="309"/>
                    <a:pt x="14" y="309"/>
                    <a:pt x="14" y="309"/>
                  </a:cubicBezTo>
                  <a:cubicBezTo>
                    <a:pt x="17" y="311"/>
                    <a:pt x="17" y="311"/>
                    <a:pt x="17" y="311"/>
                  </a:cubicBezTo>
                  <a:cubicBezTo>
                    <a:pt x="13" y="309"/>
                    <a:pt x="13" y="309"/>
                    <a:pt x="13" y="309"/>
                  </a:cubicBezTo>
                  <a:cubicBezTo>
                    <a:pt x="17" y="311"/>
                    <a:pt x="17" y="311"/>
                    <a:pt x="17" y="311"/>
                  </a:cubicBezTo>
                  <a:cubicBezTo>
                    <a:pt x="17" y="311"/>
                    <a:pt x="17" y="311"/>
                    <a:pt x="17" y="311"/>
                  </a:cubicBezTo>
                  <a:cubicBezTo>
                    <a:pt x="13" y="309"/>
                    <a:pt x="13" y="309"/>
                    <a:pt x="13" y="309"/>
                  </a:cubicBezTo>
                  <a:cubicBezTo>
                    <a:pt x="17" y="311"/>
                    <a:pt x="17" y="311"/>
                    <a:pt x="17" y="311"/>
                  </a:cubicBezTo>
                  <a:cubicBezTo>
                    <a:pt x="13" y="309"/>
                    <a:pt x="13" y="309"/>
                    <a:pt x="13" y="309"/>
                  </a:cubicBezTo>
                  <a:cubicBezTo>
                    <a:pt x="17" y="311"/>
                    <a:pt x="17" y="311"/>
                    <a:pt x="17" y="311"/>
                  </a:cubicBezTo>
                  <a:cubicBezTo>
                    <a:pt x="17" y="311"/>
                    <a:pt x="17" y="311"/>
                    <a:pt x="17" y="311"/>
                  </a:cubicBezTo>
                  <a:cubicBezTo>
                    <a:pt x="13" y="309"/>
                    <a:pt x="13" y="309"/>
                    <a:pt x="13" y="309"/>
                  </a:cubicBezTo>
                  <a:cubicBezTo>
                    <a:pt x="17" y="311"/>
                    <a:pt x="17" y="311"/>
                    <a:pt x="17" y="311"/>
                  </a:cubicBezTo>
                  <a:cubicBezTo>
                    <a:pt x="13" y="309"/>
                    <a:pt x="13" y="309"/>
                    <a:pt x="13" y="309"/>
                  </a:cubicBezTo>
                  <a:cubicBezTo>
                    <a:pt x="17" y="312"/>
                    <a:pt x="17" y="312"/>
                    <a:pt x="17" y="312"/>
                  </a:cubicBezTo>
                  <a:cubicBezTo>
                    <a:pt x="17" y="311"/>
                    <a:pt x="17" y="311"/>
                    <a:pt x="17" y="311"/>
                  </a:cubicBezTo>
                  <a:cubicBezTo>
                    <a:pt x="13" y="309"/>
                    <a:pt x="13" y="309"/>
                    <a:pt x="13" y="309"/>
                  </a:cubicBezTo>
                  <a:cubicBezTo>
                    <a:pt x="17" y="312"/>
                    <a:pt x="17" y="312"/>
                    <a:pt x="17" y="312"/>
                  </a:cubicBezTo>
                  <a:cubicBezTo>
                    <a:pt x="17" y="311"/>
                    <a:pt x="18" y="310"/>
                    <a:pt x="17" y="309"/>
                  </a:cubicBezTo>
                  <a:cubicBezTo>
                    <a:pt x="17" y="307"/>
                    <a:pt x="17" y="306"/>
                    <a:pt x="16" y="306"/>
                  </a:cubicBezTo>
                  <a:cubicBezTo>
                    <a:pt x="12" y="304"/>
                    <a:pt x="12" y="304"/>
                    <a:pt x="12" y="304"/>
                  </a:cubicBezTo>
                  <a:cubicBezTo>
                    <a:pt x="18" y="298"/>
                    <a:pt x="18" y="298"/>
                    <a:pt x="18" y="298"/>
                  </a:cubicBezTo>
                  <a:cubicBezTo>
                    <a:pt x="18" y="297"/>
                    <a:pt x="19" y="296"/>
                    <a:pt x="18" y="295"/>
                  </a:cubicBezTo>
                  <a:cubicBezTo>
                    <a:pt x="18" y="293"/>
                    <a:pt x="18" y="292"/>
                    <a:pt x="17" y="292"/>
                  </a:cubicBezTo>
                  <a:cubicBezTo>
                    <a:pt x="16" y="292"/>
                    <a:pt x="16" y="292"/>
                    <a:pt x="16" y="292"/>
                  </a:cubicBezTo>
                  <a:cubicBezTo>
                    <a:pt x="17" y="277"/>
                    <a:pt x="17" y="277"/>
                    <a:pt x="17" y="277"/>
                  </a:cubicBezTo>
                  <a:cubicBezTo>
                    <a:pt x="17" y="276"/>
                    <a:pt x="16" y="275"/>
                    <a:pt x="15" y="274"/>
                  </a:cubicBezTo>
                  <a:cubicBezTo>
                    <a:pt x="12" y="272"/>
                    <a:pt x="12" y="272"/>
                    <a:pt x="12" y="272"/>
                  </a:cubicBezTo>
                  <a:cubicBezTo>
                    <a:pt x="15" y="262"/>
                    <a:pt x="15" y="262"/>
                    <a:pt x="15" y="262"/>
                  </a:cubicBezTo>
                  <a:cubicBezTo>
                    <a:pt x="16" y="260"/>
                    <a:pt x="15" y="258"/>
                    <a:pt x="14" y="257"/>
                  </a:cubicBezTo>
                  <a:cubicBezTo>
                    <a:pt x="11" y="255"/>
                    <a:pt x="11" y="255"/>
                    <a:pt x="11" y="255"/>
                  </a:cubicBezTo>
                  <a:cubicBezTo>
                    <a:pt x="15" y="248"/>
                    <a:pt x="15" y="248"/>
                    <a:pt x="15" y="248"/>
                  </a:cubicBezTo>
                  <a:cubicBezTo>
                    <a:pt x="16" y="246"/>
                    <a:pt x="15" y="244"/>
                    <a:pt x="13" y="243"/>
                  </a:cubicBezTo>
                  <a:cubicBezTo>
                    <a:pt x="11" y="242"/>
                    <a:pt x="11" y="242"/>
                    <a:pt x="11" y="242"/>
                  </a:cubicBezTo>
                  <a:cubicBezTo>
                    <a:pt x="9" y="245"/>
                    <a:pt x="9" y="245"/>
                    <a:pt x="9" y="245"/>
                  </a:cubicBezTo>
                  <a:cubicBezTo>
                    <a:pt x="13" y="247"/>
                    <a:pt x="13" y="247"/>
                    <a:pt x="13" y="247"/>
                  </a:cubicBezTo>
                  <a:cubicBezTo>
                    <a:pt x="13" y="247"/>
                    <a:pt x="13" y="247"/>
                    <a:pt x="13" y="247"/>
                  </a:cubicBezTo>
                  <a:cubicBezTo>
                    <a:pt x="13" y="246"/>
                    <a:pt x="13" y="246"/>
                    <a:pt x="13" y="246"/>
                  </a:cubicBezTo>
                  <a:cubicBezTo>
                    <a:pt x="13" y="245"/>
                    <a:pt x="14" y="244"/>
                    <a:pt x="14" y="243"/>
                  </a:cubicBezTo>
                  <a:cubicBezTo>
                    <a:pt x="15" y="238"/>
                    <a:pt x="17" y="231"/>
                    <a:pt x="17" y="231"/>
                  </a:cubicBezTo>
                  <a:cubicBezTo>
                    <a:pt x="17" y="229"/>
                    <a:pt x="16" y="227"/>
                    <a:pt x="15" y="227"/>
                  </a:cubicBezTo>
                  <a:cubicBezTo>
                    <a:pt x="12" y="225"/>
                    <a:pt x="12" y="225"/>
                    <a:pt x="12" y="225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9" y="211"/>
                    <a:pt x="18" y="209"/>
                    <a:pt x="16" y="208"/>
                  </a:cubicBezTo>
                  <a:cubicBezTo>
                    <a:pt x="12" y="205"/>
                    <a:pt x="12" y="205"/>
                    <a:pt x="12" y="205"/>
                  </a:cubicBezTo>
                  <a:cubicBezTo>
                    <a:pt x="15" y="192"/>
                    <a:pt x="15" y="192"/>
                    <a:pt x="15" y="192"/>
                  </a:cubicBezTo>
                  <a:cubicBezTo>
                    <a:pt x="15" y="190"/>
                    <a:pt x="15" y="188"/>
                    <a:pt x="13" y="187"/>
                  </a:cubicBezTo>
                  <a:cubicBezTo>
                    <a:pt x="11" y="186"/>
                    <a:pt x="11" y="186"/>
                    <a:pt x="11" y="186"/>
                  </a:cubicBezTo>
                  <a:cubicBezTo>
                    <a:pt x="9" y="190"/>
                    <a:pt x="9" y="190"/>
                    <a:pt x="9" y="190"/>
                  </a:cubicBezTo>
                  <a:cubicBezTo>
                    <a:pt x="13" y="190"/>
                    <a:pt x="13" y="190"/>
                    <a:pt x="13" y="190"/>
                  </a:cubicBezTo>
                  <a:cubicBezTo>
                    <a:pt x="15" y="172"/>
                    <a:pt x="15" y="172"/>
                    <a:pt x="15" y="172"/>
                  </a:cubicBezTo>
                  <a:cubicBezTo>
                    <a:pt x="15" y="170"/>
                    <a:pt x="15" y="169"/>
                    <a:pt x="13" y="168"/>
                  </a:cubicBezTo>
                  <a:cubicBezTo>
                    <a:pt x="11" y="167"/>
                    <a:pt x="11" y="167"/>
                    <a:pt x="11" y="167"/>
                  </a:cubicBezTo>
                  <a:cubicBezTo>
                    <a:pt x="9" y="170"/>
                    <a:pt x="9" y="170"/>
                    <a:pt x="9" y="170"/>
                  </a:cubicBezTo>
                  <a:cubicBezTo>
                    <a:pt x="13" y="171"/>
                    <a:pt x="13" y="171"/>
                    <a:pt x="13" y="171"/>
                  </a:cubicBezTo>
                  <a:cubicBezTo>
                    <a:pt x="15" y="157"/>
                    <a:pt x="15" y="157"/>
                    <a:pt x="15" y="157"/>
                  </a:cubicBezTo>
                  <a:cubicBezTo>
                    <a:pt x="16" y="156"/>
                    <a:pt x="15" y="154"/>
                    <a:pt x="13" y="153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4" y="156"/>
                    <a:pt x="14" y="156"/>
                    <a:pt x="14" y="156"/>
                  </a:cubicBezTo>
                  <a:cubicBezTo>
                    <a:pt x="15" y="143"/>
                    <a:pt x="15" y="143"/>
                    <a:pt x="15" y="143"/>
                  </a:cubicBezTo>
                  <a:cubicBezTo>
                    <a:pt x="15" y="141"/>
                    <a:pt x="15" y="140"/>
                    <a:pt x="13" y="139"/>
                  </a:cubicBezTo>
                  <a:cubicBezTo>
                    <a:pt x="11" y="138"/>
                    <a:pt x="11" y="138"/>
                    <a:pt x="11" y="138"/>
                  </a:cubicBezTo>
                  <a:cubicBezTo>
                    <a:pt x="9" y="141"/>
                    <a:pt x="9" y="141"/>
                    <a:pt x="9" y="141"/>
                  </a:cubicBezTo>
                  <a:cubicBezTo>
                    <a:pt x="13" y="142"/>
                    <a:pt x="13" y="142"/>
                    <a:pt x="13" y="142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7" y="126"/>
                    <a:pt x="16" y="125"/>
                    <a:pt x="15" y="124"/>
                  </a:cubicBezTo>
                  <a:cubicBezTo>
                    <a:pt x="12" y="122"/>
                    <a:pt x="12" y="122"/>
                    <a:pt x="12" y="122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7" y="116"/>
                    <a:pt x="17" y="115"/>
                    <a:pt x="17" y="114"/>
                  </a:cubicBezTo>
                  <a:cubicBezTo>
                    <a:pt x="17" y="113"/>
                    <a:pt x="16" y="112"/>
                    <a:pt x="15" y="111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8" y="100"/>
                    <a:pt x="18" y="100"/>
                    <a:pt x="18" y="100"/>
                  </a:cubicBezTo>
                  <a:cubicBezTo>
                    <a:pt x="19" y="98"/>
                    <a:pt x="18" y="96"/>
                    <a:pt x="16" y="95"/>
                  </a:cubicBezTo>
                  <a:cubicBezTo>
                    <a:pt x="15" y="94"/>
                    <a:pt x="15" y="94"/>
                    <a:pt x="15" y="94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9" y="84"/>
                    <a:pt x="18" y="82"/>
                    <a:pt x="16" y="81"/>
                  </a:cubicBezTo>
                  <a:cubicBezTo>
                    <a:pt x="14" y="79"/>
                    <a:pt x="14" y="79"/>
                    <a:pt x="14" y="79"/>
                  </a:cubicBezTo>
                  <a:cubicBezTo>
                    <a:pt x="17" y="67"/>
                    <a:pt x="17" y="67"/>
                    <a:pt x="17" y="67"/>
                  </a:cubicBezTo>
                  <a:cubicBezTo>
                    <a:pt x="17" y="65"/>
                    <a:pt x="17" y="64"/>
                    <a:pt x="15" y="63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4"/>
                    <a:pt x="15" y="43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0"/>
                    <a:pt x="12" y="29"/>
                    <a:pt x="11" y="28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2"/>
                    <a:pt x="19" y="21"/>
                    <a:pt x="18" y="20"/>
                  </a:cubicBezTo>
                  <a:cubicBezTo>
                    <a:pt x="18" y="19"/>
                    <a:pt x="18" y="18"/>
                    <a:pt x="17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4"/>
                    <a:pt x="15" y="3"/>
                    <a:pt x="13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0"/>
                    <a:pt x="7" y="0"/>
                    <a:pt x="6" y="2"/>
                  </a:cubicBezTo>
                  <a:cubicBezTo>
                    <a:pt x="5" y="4"/>
                    <a:pt x="5" y="6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20"/>
                    <a:pt x="8" y="21"/>
                    <a:pt x="9" y="22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28"/>
                    <a:pt x="2" y="29"/>
                    <a:pt x="2" y="30"/>
                  </a:cubicBezTo>
                  <a:cubicBezTo>
                    <a:pt x="2" y="31"/>
                    <a:pt x="3" y="32"/>
                    <a:pt x="4" y="33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5" y="46"/>
                    <a:pt x="6" y="47"/>
                    <a:pt x="7" y="48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6" y="65"/>
                    <a:pt x="6" y="67"/>
                    <a:pt x="8" y="68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6" y="80"/>
                    <a:pt x="6" y="80"/>
                    <a:pt x="6" y="80"/>
                  </a:cubicBezTo>
                  <a:cubicBezTo>
                    <a:pt x="5" y="82"/>
                    <a:pt x="6" y="84"/>
                    <a:pt x="8" y="85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6" y="96"/>
                    <a:pt x="7" y="98"/>
                    <a:pt x="8" y="99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3" y="112"/>
                    <a:pt x="4" y="114"/>
                    <a:pt x="5" y="115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3" y="120"/>
                    <a:pt x="3" y="120"/>
                    <a:pt x="3" y="120"/>
                  </a:cubicBezTo>
                  <a:cubicBezTo>
                    <a:pt x="2" y="121"/>
                    <a:pt x="2" y="122"/>
                    <a:pt x="2" y="124"/>
                  </a:cubicBezTo>
                  <a:cubicBezTo>
                    <a:pt x="2" y="125"/>
                    <a:pt x="3" y="126"/>
                    <a:pt x="4" y="126"/>
                  </a:cubicBezTo>
                  <a:cubicBezTo>
                    <a:pt x="8" y="129"/>
                    <a:pt x="8" y="129"/>
                    <a:pt x="8" y="129"/>
                  </a:cubicBezTo>
                  <a:cubicBezTo>
                    <a:pt x="5" y="140"/>
                    <a:pt x="5" y="140"/>
                    <a:pt x="5" y="140"/>
                  </a:cubicBezTo>
                  <a:cubicBezTo>
                    <a:pt x="5" y="142"/>
                    <a:pt x="6" y="144"/>
                    <a:pt x="7" y="144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7" y="142"/>
                    <a:pt x="7" y="142"/>
                    <a:pt x="7" y="142"/>
                  </a:cubicBezTo>
                  <a:cubicBezTo>
                    <a:pt x="6" y="155"/>
                    <a:pt x="6" y="155"/>
                    <a:pt x="6" y="155"/>
                  </a:cubicBezTo>
                  <a:cubicBezTo>
                    <a:pt x="6" y="157"/>
                    <a:pt x="6" y="158"/>
                    <a:pt x="8" y="159"/>
                  </a:cubicBezTo>
                  <a:cubicBezTo>
                    <a:pt x="9" y="160"/>
                    <a:pt x="9" y="160"/>
                    <a:pt x="9" y="160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7" y="156"/>
                    <a:pt x="7" y="156"/>
                    <a:pt x="7" y="156"/>
                  </a:cubicBezTo>
                  <a:cubicBezTo>
                    <a:pt x="5" y="169"/>
                    <a:pt x="5" y="169"/>
                    <a:pt x="5" y="169"/>
                  </a:cubicBezTo>
                  <a:cubicBezTo>
                    <a:pt x="5" y="171"/>
                    <a:pt x="6" y="173"/>
                    <a:pt x="7" y="173"/>
                  </a:cubicBezTo>
                  <a:cubicBezTo>
                    <a:pt x="9" y="175"/>
                    <a:pt x="9" y="175"/>
                    <a:pt x="9" y="175"/>
                  </a:cubicBezTo>
                  <a:cubicBezTo>
                    <a:pt x="11" y="171"/>
                    <a:pt x="11" y="171"/>
                    <a:pt x="11" y="171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5" y="189"/>
                    <a:pt x="5" y="189"/>
                    <a:pt x="5" y="189"/>
                  </a:cubicBezTo>
                  <a:cubicBezTo>
                    <a:pt x="5" y="191"/>
                    <a:pt x="6" y="192"/>
                    <a:pt x="7" y="193"/>
                  </a:cubicBezTo>
                  <a:cubicBezTo>
                    <a:pt x="9" y="194"/>
                    <a:pt x="9" y="194"/>
                    <a:pt x="9" y="194"/>
                  </a:cubicBezTo>
                  <a:cubicBezTo>
                    <a:pt x="11" y="191"/>
                    <a:pt x="11" y="191"/>
                    <a:pt x="11" y="191"/>
                  </a:cubicBezTo>
                  <a:cubicBezTo>
                    <a:pt x="7" y="190"/>
                    <a:pt x="7" y="190"/>
                    <a:pt x="7" y="190"/>
                  </a:cubicBezTo>
                  <a:cubicBezTo>
                    <a:pt x="4" y="206"/>
                    <a:pt x="4" y="206"/>
                    <a:pt x="4" y="206"/>
                  </a:cubicBezTo>
                  <a:cubicBezTo>
                    <a:pt x="3" y="208"/>
                    <a:pt x="4" y="209"/>
                    <a:pt x="5" y="210"/>
                  </a:cubicBezTo>
                  <a:cubicBezTo>
                    <a:pt x="9" y="213"/>
                    <a:pt x="9" y="213"/>
                    <a:pt x="9" y="213"/>
                  </a:cubicBezTo>
                  <a:cubicBezTo>
                    <a:pt x="3" y="224"/>
                    <a:pt x="3" y="224"/>
                    <a:pt x="3" y="224"/>
                  </a:cubicBezTo>
                  <a:cubicBezTo>
                    <a:pt x="2" y="226"/>
                    <a:pt x="3" y="228"/>
                    <a:pt x="4" y="230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13" y="230"/>
                    <a:pt x="13" y="230"/>
                    <a:pt x="13" y="230"/>
                  </a:cubicBezTo>
                  <a:cubicBezTo>
                    <a:pt x="9" y="229"/>
                    <a:pt x="9" y="229"/>
                    <a:pt x="9" y="229"/>
                  </a:cubicBezTo>
                  <a:cubicBezTo>
                    <a:pt x="9" y="229"/>
                    <a:pt x="8" y="233"/>
                    <a:pt x="7" y="237"/>
                  </a:cubicBezTo>
                  <a:cubicBezTo>
                    <a:pt x="7" y="238"/>
                    <a:pt x="6" y="240"/>
                    <a:pt x="6" y="242"/>
                  </a:cubicBezTo>
                  <a:cubicBezTo>
                    <a:pt x="6" y="243"/>
                    <a:pt x="6" y="243"/>
                    <a:pt x="5" y="244"/>
                  </a:cubicBezTo>
                  <a:cubicBezTo>
                    <a:pt x="5" y="244"/>
                    <a:pt x="5" y="244"/>
                    <a:pt x="5" y="244"/>
                  </a:cubicBezTo>
                  <a:cubicBezTo>
                    <a:pt x="5" y="244"/>
                    <a:pt x="5" y="244"/>
                    <a:pt x="5" y="244"/>
                  </a:cubicBezTo>
                  <a:cubicBezTo>
                    <a:pt x="7" y="245"/>
                    <a:pt x="7" y="245"/>
                    <a:pt x="7" y="245"/>
                  </a:cubicBezTo>
                  <a:cubicBezTo>
                    <a:pt x="5" y="244"/>
                    <a:pt x="5" y="244"/>
                    <a:pt x="5" y="244"/>
                  </a:cubicBezTo>
                  <a:cubicBezTo>
                    <a:pt x="5" y="244"/>
                    <a:pt x="5" y="244"/>
                    <a:pt x="5" y="244"/>
                  </a:cubicBezTo>
                  <a:cubicBezTo>
                    <a:pt x="7" y="245"/>
                    <a:pt x="7" y="245"/>
                    <a:pt x="7" y="245"/>
                  </a:cubicBezTo>
                  <a:cubicBezTo>
                    <a:pt x="5" y="244"/>
                    <a:pt x="5" y="244"/>
                    <a:pt x="5" y="244"/>
                  </a:cubicBezTo>
                  <a:cubicBezTo>
                    <a:pt x="9" y="245"/>
                    <a:pt x="9" y="245"/>
                    <a:pt x="9" y="245"/>
                  </a:cubicBezTo>
                  <a:cubicBezTo>
                    <a:pt x="6" y="243"/>
                    <a:pt x="6" y="243"/>
                    <a:pt x="6" y="243"/>
                  </a:cubicBezTo>
                  <a:cubicBezTo>
                    <a:pt x="5" y="244"/>
                    <a:pt x="5" y="244"/>
                    <a:pt x="5" y="244"/>
                  </a:cubicBezTo>
                  <a:cubicBezTo>
                    <a:pt x="9" y="245"/>
                    <a:pt x="9" y="245"/>
                    <a:pt x="9" y="245"/>
                  </a:cubicBezTo>
                  <a:cubicBezTo>
                    <a:pt x="6" y="243"/>
                    <a:pt x="6" y="243"/>
                    <a:pt x="6" y="243"/>
                  </a:cubicBezTo>
                  <a:cubicBezTo>
                    <a:pt x="5" y="245"/>
                    <a:pt x="5" y="248"/>
                    <a:pt x="7" y="249"/>
                  </a:cubicBezTo>
                  <a:cubicBezTo>
                    <a:pt x="9" y="250"/>
                    <a:pt x="9" y="250"/>
                    <a:pt x="9" y="250"/>
                  </a:cubicBezTo>
                  <a:cubicBezTo>
                    <a:pt x="11" y="247"/>
                    <a:pt x="11" y="247"/>
                    <a:pt x="11" y="247"/>
                  </a:cubicBezTo>
                  <a:cubicBezTo>
                    <a:pt x="8" y="245"/>
                    <a:pt x="8" y="245"/>
                    <a:pt x="8" y="245"/>
                  </a:cubicBezTo>
                  <a:cubicBezTo>
                    <a:pt x="3" y="255"/>
                    <a:pt x="3" y="255"/>
                    <a:pt x="3" y="255"/>
                  </a:cubicBezTo>
                  <a:cubicBezTo>
                    <a:pt x="2" y="257"/>
                    <a:pt x="2" y="259"/>
                    <a:pt x="4" y="260"/>
                  </a:cubicBezTo>
                  <a:cubicBezTo>
                    <a:pt x="7" y="262"/>
                    <a:pt x="7" y="262"/>
                    <a:pt x="7" y="262"/>
                  </a:cubicBezTo>
                  <a:cubicBezTo>
                    <a:pt x="3" y="272"/>
                    <a:pt x="3" y="272"/>
                    <a:pt x="3" y="272"/>
                  </a:cubicBezTo>
                  <a:cubicBezTo>
                    <a:pt x="3" y="274"/>
                    <a:pt x="3" y="276"/>
                    <a:pt x="5" y="277"/>
                  </a:cubicBezTo>
                  <a:cubicBezTo>
                    <a:pt x="9" y="279"/>
                    <a:pt x="9" y="279"/>
                    <a:pt x="9" y="279"/>
                  </a:cubicBezTo>
                  <a:cubicBezTo>
                    <a:pt x="8" y="294"/>
                    <a:pt x="8" y="294"/>
                    <a:pt x="8" y="294"/>
                  </a:cubicBezTo>
                  <a:cubicBezTo>
                    <a:pt x="8" y="295"/>
                    <a:pt x="9" y="296"/>
                    <a:pt x="10" y="297"/>
                  </a:cubicBezTo>
                  <a:cubicBezTo>
                    <a:pt x="12" y="299"/>
                    <a:pt x="12" y="299"/>
                    <a:pt x="12" y="299"/>
                  </a:cubicBezTo>
                  <a:cubicBezTo>
                    <a:pt x="14" y="295"/>
                    <a:pt x="14" y="295"/>
                    <a:pt x="14" y="295"/>
                  </a:cubicBezTo>
                  <a:cubicBezTo>
                    <a:pt x="11" y="293"/>
                    <a:pt x="11" y="293"/>
                    <a:pt x="11" y="293"/>
                  </a:cubicBezTo>
                  <a:cubicBezTo>
                    <a:pt x="3" y="302"/>
                    <a:pt x="3" y="302"/>
                    <a:pt x="3" y="302"/>
                  </a:cubicBezTo>
                  <a:cubicBezTo>
                    <a:pt x="3" y="303"/>
                    <a:pt x="2" y="304"/>
                    <a:pt x="3" y="305"/>
                  </a:cubicBezTo>
                  <a:cubicBezTo>
                    <a:pt x="3" y="307"/>
                    <a:pt x="3" y="308"/>
                    <a:pt x="4" y="308"/>
                  </a:cubicBezTo>
                  <a:cubicBezTo>
                    <a:pt x="11" y="313"/>
                    <a:pt x="11" y="313"/>
                    <a:pt x="11" y="313"/>
                  </a:cubicBezTo>
                  <a:cubicBezTo>
                    <a:pt x="13" y="309"/>
                    <a:pt x="13" y="309"/>
                    <a:pt x="13" y="309"/>
                  </a:cubicBezTo>
                  <a:cubicBezTo>
                    <a:pt x="10" y="307"/>
                    <a:pt x="10" y="307"/>
                    <a:pt x="10" y="307"/>
                  </a:cubicBezTo>
                  <a:cubicBezTo>
                    <a:pt x="10" y="307"/>
                    <a:pt x="10" y="307"/>
                    <a:pt x="10" y="307"/>
                  </a:cubicBezTo>
                  <a:cubicBezTo>
                    <a:pt x="10" y="308"/>
                    <a:pt x="10" y="308"/>
                    <a:pt x="10" y="308"/>
                  </a:cubicBezTo>
                  <a:cubicBezTo>
                    <a:pt x="10" y="308"/>
                    <a:pt x="10" y="308"/>
                    <a:pt x="10" y="308"/>
                  </a:cubicBezTo>
                  <a:cubicBezTo>
                    <a:pt x="10" y="308"/>
                    <a:pt x="10" y="308"/>
                    <a:pt x="10" y="308"/>
                  </a:cubicBezTo>
                  <a:cubicBezTo>
                    <a:pt x="9" y="309"/>
                    <a:pt x="8" y="312"/>
                    <a:pt x="7" y="315"/>
                  </a:cubicBezTo>
                  <a:cubicBezTo>
                    <a:pt x="7" y="317"/>
                    <a:pt x="6" y="318"/>
                    <a:pt x="6" y="319"/>
                  </a:cubicBezTo>
                  <a:cubicBezTo>
                    <a:pt x="6" y="320"/>
                    <a:pt x="6" y="320"/>
                    <a:pt x="6" y="320"/>
                  </a:cubicBezTo>
                  <a:cubicBezTo>
                    <a:pt x="5" y="321"/>
                    <a:pt x="5" y="321"/>
                    <a:pt x="5" y="321"/>
                  </a:cubicBezTo>
                  <a:cubicBezTo>
                    <a:pt x="5" y="321"/>
                    <a:pt x="5" y="321"/>
                    <a:pt x="5" y="321"/>
                  </a:cubicBezTo>
                  <a:cubicBezTo>
                    <a:pt x="7" y="322"/>
                    <a:pt x="7" y="322"/>
                    <a:pt x="7" y="322"/>
                  </a:cubicBezTo>
                  <a:cubicBezTo>
                    <a:pt x="5" y="321"/>
                    <a:pt x="5" y="321"/>
                    <a:pt x="5" y="321"/>
                  </a:cubicBezTo>
                  <a:cubicBezTo>
                    <a:pt x="5" y="321"/>
                    <a:pt x="5" y="321"/>
                    <a:pt x="5" y="321"/>
                  </a:cubicBezTo>
                  <a:cubicBezTo>
                    <a:pt x="7" y="322"/>
                    <a:pt x="7" y="322"/>
                    <a:pt x="7" y="322"/>
                  </a:cubicBezTo>
                  <a:cubicBezTo>
                    <a:pt x="5" y="321"/>
                    <a:pt x="5" y="321"/>
                    <a:pt x="5" y="321"/>
                  </a:cubicBezTo>
                  <a:cubicBezTo>
                    <a:pt x="9" y="322"/>
                    <a:pt x="9" y="322"/>
                    <a:pt x="9" y="322"/>
                  </a:cubicBezTo>
                  <a:cubicBezTo>
                    <a:pt x="6" y="320"/>
                    <a:pt x="6" y="320"/>
                    <a:pt x="6" y="320"/>
                  </a:cubicBezTo>
                  <a:cubicBezTo>
                    <a:pt x="5" y="321"/>
                    <a:pt x="5" y="321"/>
                    <a:pt x="5" y="321"/>
                  </a:cubicBezTo>
                  <a:cubicBezTo>
                    <a:pt x="9" y="322"/>
                    <a:pt x="9" y="322"/>
                    <a:pt x="9" y="322"/>
                  </a:cubicBezTo>
                  <a:cubicBezTo>
                    <a:pt x="6" y="320"/>
                    <a:pt x="6" y="320"/>
                    <a:pt x="6" y="320"/>
                  </a:cubicBezTo>
                  <a:cubicBezTo>
                    <a:pt x="5" y="321"/>
                    <a:pt x="5" y="322"/>
                    <a:pt x="5" y="323"/>
                  </a:cubicBezTo>
                  <a:cubicBezTo>
                    <a:pt x="5" y="324"/>
                    <a:pt x="6" y="325"/>
                    <a:pt x="7" y="326"/>
                  </a:cubicBezTo>
                  <a:cubicBezTo>
                    <a:pt x="8" y="326"/>
                    <a:pt x="8" y="326"/>
                    <a:pt x="8" y="326"/>
                  </a:cubicBezTo>
                  <a:cubicBezTo>
                    <a:pt x="4" y="333"/>
                    <a:pt x="4" y="333"/>
                    <a:pt x="4" y="333"/>
                  </a:cubicBezTo>
                  <a:cubicBezTo>
                    <a:pt x="3" y="334"/>
                    <a:pt x="3" y="335"/>
                    <a:pt x="3" y="336"/>
                  </a:cubicBezTo>
                  <a:cubicBezTo>
                    <a:pt x="3" y="337"/>
                    <a:pt x="4" y="338"/>
                    <a:pt x="5" y="338"/>
                  </a:cubicBezTo>
                  <a:cubicBezTo>
                    <a:pt x="7" y="340"/>
                    <a:pt x="7" y="340"/>
                    <a:pt x="7" y="340"/>
                  </a:cubicBezTo>
                  <a:cubicBezTo>
                    <a:pt x="4" y="346"/>
                    <a:pt x="4" y="346"/>
                    <a:pt x="4" y="346"/>
                  </a:cubicBezTo>
                  <a:cubicBezTo>
                    <a:pt x="3" y="348"/>
                    <a:pt x="4" y="350"/>
                    <a:pt x="5" y="351"/>
                  </a:cubicBezTo>
                  <a:cubicBezTo>
                    <a:pt x="6" y="352"/>
                    <a:pt x="6" y="352"/>
                    <a:pt x="6" y="352"/>
                  </a:cubicBezTo>
                  <a:cubicBezTo>
                    <a:pt x="5" y="366"/>
                    <a:pt x="5" y="366"/>
                    <a:pt x="5" y="366"/>
                  </a:cubicBezTo>
                  <a:cubicBezTo>
                    <a:pt x="5" y="368"/>
                    <a:pt x="6" y="369"/>
                    <a:pt x="7" y="370"/>
                  </a:cubicBezTo>
                  <a:cubicBezTo>
                    <a:pt x="9" y="371"/>
                    <a:pt x="9" y="371"/>
                    <a:pt x="9" y="371"/>
                  </a:cubicBezTo>
                  <a:cubicBezTo>
                    <a:pt x="11" y="368"/>
                    <a:pt x="11" y="368"/>
                    <a:pt x="11" y="368"/>
                  </a:cubicBezTo>
                  <a:cubicBezTo>
                    <a:pt x="7" y="367"/>
                    <a:pt x="7" y="367"/>
                    <a:pt x="7" y="367"/>
                  </a:cubicBezTo>
                  <a:cubicBezTo>
                    <a:pt x="5" y="386"/>
                    <a:pt x="5" y="386"/>
                    <a:pt x="5" y="386"/>
                  </a:cubicBezTo>
                  <a:cubicBezTo>
                    <a:pt x="5" y="388"/>
                    <a:pt x="6" y="389"/>
                    <a:pt x="7" y="390"/>
                  </a:cubicBezTo>
                  <a:cubicBezTo>
                    <a:pt x="9" y="391"/>
                    <a:pt x="9" y="391"/>
                    <a:pt x="9" y="391"/>
                  </a:cubicBezTo>
                  <a:cubicBezTo>
                    <a:pt x="11" y="388"/>
                    <a:pt x="11" y="388"/>
                    <a:pt x="11" y="388"/>
                  </a:cubicBezTo>
                  <a:cubicBezTo>
                    <a:pt x="8" y="386"/>
                    <a:pt x="8" y="386"/>
                    <a:pt x="8" y="386"/>
                  </a:cubicBezTo>
                  <a:cubicBezTo>
                    <a:pt x="8" y="386"/>
                    <a:pt x="7" y="387"/>
                    <a:pt x="7" y="387"/>
                  </a:cubicBezTo>
                  <a:cubicBezTo>
                    <a:pt x="7" y="387"/>
                    <a:pt x="7" y="387"/>
                    <a:pt x="7" y="387"/>
                  </a:cubicBezTo>
                  <a:cubicBezTo>
                    <a:pt x="7" y="388"/>
                    <a:pt x="7" y="388"/>
                    <a:pt x="7" y="389"/>
                  </a:cubicBezTo>
                  <a:cubicBezTo>
                    <a:pt x="6" y="393"/>
                    <a:pt x="5" y="404"/>
                    <a:pt x="5" y="404"/>
                  </a:cubicBezTo>
                  <a:cubicBezTo>
                    <a:pt x="5" y="406"/>
                    <a:pt x="5" y="407"/>
                    <a:pt x="7" y="408"/>
                  </a:cubicBezTo>
                  <a:cubicBezTo>
                    <a:pt x="9" y="410"/>
                    <a:pt x="9" y="410"/>
                    <a:pt x="9" y="410"/>
                  </a:cubicBezTo>
                  <a:cubicBezTo>
                    <a:pt x="4" y="420"/>
                    <a:pt x="4" y="420"/>
                    <a:pt x="4" y="420"/>
                  </a:cubicBezTo>
                  <a:cubicBezTo>
                    <a:pt x="3" y="421"/>
                    <a:pt x="4" y="424"/>
                    <a:pt x="6" y="425"/>
                  </a:cubicBezTo>
                  <a:cubicBezTo>
                    <a:pt x="7" y="426"/>
                    <a:pt x="7" y="426"/>
                    <a:pt x="7" y="426"/>
                  </a:cubicBezTo>
                  <a:cubicBezTo>
                    <a:pt x="9" y="422"/>
                    <a:pt x="9" y="422"/>
                    <a:pt x="9" y="422"/>
                  </a:cubicBezTo>
                  <a:cubicBezTo>
                    <a:pt x="5" y="422"/>
                    <a:pt x="5" y="422"/>
                    <a:pt x="5" y="422"/>
                  </a:cubicBezTo>
                  <a:cubicBezTo>
                    <a:pt x="3" y="441"/>
                    <a:pt x="3" y="441"/>
                    <a:pt x="3" y="441"/>
                  </a:cubicBezTo>
                  <a:cubicBezTo>
                    <a:pt x="3" y="442"/>
                    <a:pt x="4" y="444"/>
                    <a:pt x="5" y="445"/>
                  </a:cubicBezTo>
                  <a:cubicBezTo>
                    <a:pt x="7" y="445"/>
                    <a:pt x="7" y="445"/>
                    <a:pt x="7" y="445"/>
                  </a:cubicBezTo>
                  <a:cubicBezTo>
                    <a:pt x="4" y="454"/>
                    <a:pt x="4" y="454"/>
                    <a:pt x="4" y="454"/>
                  </a:cubicBezTo>
                  <a:cubicBezTo>
                    <a:pt x="4" y="456"/>
                    <a:pt x="4" y="458"/>
                    <a:pt x="6" y="459"/>
                  </a:cubicBezTo>
                  <a:cubicBezTo>
                    <a:pt x="7" y="460"/>
                    <a:pt x="7" y="460"/>
                    <a:pt x="7" y="460"/>
                  </a:cubicBezTo>
                  <a:cubicBezTo>
                    <a:pt x="3" y="466"/>
                    <a:pt x="3" y="466"/>
                    <a:pt x="3" y="466"/>
                  </a:cubicBezTo>
                  <a:cubicBezTo>
                    <a:pt x="2" y="467"/>
                    <a:pt x="2" y="468"/>
                    <a:pt x="2" y="469"/>
                  </a:cubicBezTo>
                  <a:cubicBezTo>
                    <a:pt x="3" y="470"/>
                    <a:pt x="3" y="471"/>
                    <a:pt x="4" y="472"/>
                  </a:cubicBezTo>
                  <a:cubicBezTo>
                    <a:pt x="6" y="473"/>
                    <a:pt x="6" y="473"/>
                    <a:pt x="6" y="473"/>
                  </a:cubicBezTo>
                  <a:cubicBezTo>
                    <a:pt x="3" y="482"/>
                    <a:pt x="3" y="482"/>
                    <a:pt x="3" y="482"/>
                  </a:cubicBezTo>
                  <a:cubicBezTo>
                    <a:pt x="3" y="483"/>
                    <a:pt x="4" y="485"/>
                    <a:pt x="5" y="486"/>
                  </a:cubicBezTo>
                  <a:cubicBezTo>
                    <a:pt x="9" y="489"/>
                    <a:pt x="9" y="489"/>
                    <a:pt x="9" y="489"/>
                  </a:cubicBezTo>
                  <a:cubicBezTo>
                    <a:pt x="6" y="503"/>
                    <a:pt x="6" y="503"/>
                    <a:pt x="6" y="503"/>
                  </a:cubicBezTo>
                  <a:cubicBezTo>
                    <a:pt x="5" y="505"/>
                    <a:pt x="6" y="507"/>
                    <a:pt x="8" y="507"/>
                  </a:cubicBezTo>
                  <a:cubicBezTo>
                    <a:pt x="8" y="508"/>
                    <a:pt x="8" y="508"/>
                    <a:pt x="8" y="508"/>
                  </a:cubicBezTo>
                  <a:cubicBezTo>
                    <a:pt x="10" y="504"/>
                    <a:pt x="10" y="504"/>
                    <a:pt x="10" y="504"/>
                  </a:cubicBezTo>
                  <a:cubicBezTo>
                    <a:pt x="6" y="505"/>
                    <a:pt x="6" y="505"/>
                    <a:pt x="6" y="505"/>
                  </a:cubicBezTo>
                  <a:cubicBezTo>
                    <a:pt x="7" y="518"/>
                    <a:pt x="7" y="518"/>
                    <a:pt x="7" y="518"/>
                  </a:cubicBezTo>
                  <a:cubicBezTo>
                    <a:pt x="7" y="519"/>
                    <a:pt x="8" y="520"/>
                    <a:pt x="9" y="521"/>
                  </a:cubicBezTo>
                  <a:cubicBezTo>
                    <a:pt x="9" y="521"/>
                    <a:pt x="9" y="521"/>
                    <a:pt x="9" y="521"/>
                  </a:cubicBezTo>
                  <a:cubicBezTo>
                    <a:pt x="5" y="527"/>
                    <a:pt x="5" y="527"/>
                    <a:pt x="5" y="527"/>
                  </a:cubicBezTo>
                  <a:cubicBezTo>
                    <a:pt x="4" y="529"/>
                    <a:pt x="5" y="532"/>
                    <a:pt x="7" y="533"/>
                  </a:cubicBezTo>
                  <a:cubicBezTo>
                    <a:pt x="8" y="534"/>
                    <a:pt x="8" y="534"/>
                    <a:pt x="8" y="534"/>
                  </a:cubicBezTo>
                  <a:cubicBezTo>
                    <a:pt x="10" y="530"/>
                    <a:pt x="10" y="530"/>
                    <a:pt x="10" y="530"/>
                  </a:cubicBezTo>
                  <a:cubicBezTo>
                    <a:pt x="6" y="530"/>
                    <a:pt x="6" y="530"/>
                    <a:pt x="6" y="530"/>
                  </a:cubicBezTo>
                  <a:cubicBezTo>
                    <a:pt x="6" y="544"/>
                    <a:pt x="6" y="544"/>
                    <a:pt x="6" y="544"/>
                  </a:cubicBezTo>
                  <a:cubicBezTo>
                    <a:pt x="6" y="546"/>
                    <a:pt x="7" y="547"/>
                    <a:pt x="8" y="548"/>
                  </a:cubicBezTo>
                  <a:cubicBezTo>
                    <a:pt x="10" y="549"/>
                    <a:pt x="10" y="549"/>
                    <a:pt x="10" y="549"/>
                  </a:cubicBezTo>
                  <a:cubicBezTo>
                    <a:pt x="12" y="546"/>
                    <a:pt x="12" y="546"/>
                    <a:pt x="12" y="546"/>
                  </a:cubicBezTo>
                  <a:cubicBezTo>
                    <a:pt x="9" y="543"/>
                    <a:pt x="9" y="543"/>
                    <a:pt x="9" y="543"/>
                  </a:cubicBezTo>
                  <a:cubicBezTo>
                    <a:pt x="9" y="544"/>
                    <a:pt x="9" y="544"/>
                    <a:pt x="9" y="544"/>
                  </a:cubicBezTo>
                  <a:cubicBezTo>
                    <a:pt x="8" y="545"/>
                    <a:pt x="8" y="545"/>
                    <a:pt x="8" y="545"/>
                  </a:cubicBezTo>
                  <a:cubicBezTo>
                    <a:pt x="8" y="545"/>
                    <a:pt x="8" y="546"/>
                    <a:pt x="8" y="546"/>
                  </a:cubicBezTo>
                  <a:cubicBezTo>
                    <a:pt x="8" y="548"/>
                    <a:pt x="7" y="552"/>
                    <a:pt x="6" y="555"/>
                  </a:cubicBezTo>
                  <a:cubicBezTo>
                    <a:pt x="6" y="557"/>
                    <a:pt x="6" y="558"/>
                    <a:pt x="6" y="559"/>
                  </a:cubicBezTo>
                  <a:cubicBezTo>
                    <a:pt x="6" y="560"/>
                    <a:pt x="5" y="560"/>
                    <a:pt x="5" y="561"/>
                  </a:cubicBezTo>
                  <a:cubicBezTo>
                    <a:pt x="5" y="561"/>
                    <a:pt x="5" y="561"/>
                    <a:pt x="5" y="561"/>
                  </a:cubicBezTo>
                  <a:cubicBezTo>
                    <a:pt x="7" y="561"/>
                    <a:pt x="7" y="561"/>
                    <a:pt x="7" y="561"/>
                  </a:cubicBezTo>
                  <a:cubicBezTo>
                    <a:pt x="5" y="561"/>
                    <a:pt x="5" y="561"/>
                    <a:pt x="5" y="561"/>
                  </a:cubicBezTo>
                  <a:cubicBezTo>
                    <a:pt x="5" y="561"/>
                    <a:pt x="5" y="561"/>
                    <a:pt x="5" y="561"/>
                  </a:cubicBezTo>
                  <a:cubicBezTo>
                    <a:pt x="7" y="561"/>
                    <a:pt x="7" y="561"/>
                    <a:pt x="7" y="561"/>
                  </a:cubicBezTo>
                  <a:cubicBezTo>
                    <a:pt x="5" y="561"/>
                    <a:pt x="5" y="561"/>
                    <a:pt x="5" y="561"/>
                  </a:cubicBezTo>
                  <a:cubicBezTo>
                    <a:pt x="9" y="562"/>
                    <a:pt x="9" y="562"/>
                    <a:pt x="9" y="562"/>
                  </a:cubicBezTo>
                  <a:cubicBezTo>
                    <a:pt x="6" y="560"/>
                    <a:pt x="6" y="560"/>
                    <a:pt x="6" y="560"/>
                  </a:cubicBezTo>
                  <a:cubicBezTo>
                    <a:pt x="5" y="561"/>
                    <a:pt x="5" y="561"/>
                    <a:pt x="5" y="561"/>
                  </a:cubicBezTo>
                  <a:cubicBezTo>
                    <a:pt x="9" y="562"/>
                    <a:pt x="9" y="562"/>
                    <a:pt x="9" y="562"/>
                  </a:cubicBezTo>
                  <a:cubicBezTo>
                    <a:pt x="6" y="560"/>
                    <a:pt x="6" y="560"/>
                    <a:pt x="6" y="560"/>
                  </a:cubicBezTo>
                  <a:cubicBezTo>
                    <a:pt x="5" y="561"/>
                    <a:pt x="5" y="562"/>
                    <a:pt x="5" y="563"/>
                  </a:cubicBezTo>
                  <a:cubicBezTo>
                    <a:pt x="6" y="564"/>
                    <a:pt x="6" y="565"/>
                    <a:pt x="7" y="565"/>
                  </a:cubicBezTo>
                  <a:cubicBezTo>
                    <a:pt x="7" y="565"/>
                    <a:pt x="7" y="565"/>
                    <a:pt x="7" y="565"/>
                  </a:cubicBezTo>
                  <a:cubicBezTo>
                    <a:pt x="6" y="581"/>
                    <a:pt x="6" y="581"/>
                    <a:pt x="6" y="581"/>
                  </a:cubicBezTo>
                  <a:cubicBezTo>
                    <a:pt x="6" y="582"/>
                    <a:pt x="7" y="584"/>
                    <a:pt x="8" y="585"/>
                  </a:cubicBezTo>
                  <a:cubicBezTo>
                    <a:pt x="9" y="585"/>
                    <a:pt x="9" y="585"/>
                    <a:pt x="9" y="585"/>
                  </a:cubicBezTo>
                  <a:cubicBezTo>
                    <a:pt x="11" y="582"/>
                    <a:pt x="11" y="582"/>
                    <a:pt x="11" y="582"/>
                  </a:cubicBezTo>
                  <a:cubicBezTo>
                    <a:pt x="7" y="581"/>
                    <a:pt x="7" y="581"/>
                    <a:pt x="7" y="581"/>
                  </a:cubicBezTo>
                  <a:cubicBezTo>
                    <a:pt x="5" y="598"/>
                    <a:pt x="5" y="598"/>
                    <a:pt x="5" y="598"/>
                  </a:cubicBezTo>
                  <a:cubicBezTo>
                    <a:pt x="5" y="600"/>
                    <a:pt x="5" y="601"/>
                    <a:pt x="7" y="602"/>
                  </a:cubicBezTo>
                  <a:cubicBezTo>
                    <a:pt x="12" y="605"/>
                    <a:pt x="12" y="605"/>
                    <a:pt x="12" y="605"/>
                  </a:cubicBezTo>
                  <a:cubicBezTo>
                    <a:pt x="14" y="602"/>
                    <a:pt x="14" y="602"/>
                    <a:pt x="14" y="602"/>
                  </a:cubicBezTo>
                  <a:cubicBezTo>
                    <a:pt x="11" y="600"/>
                    <a:pt x="11" y="600"/>
                    <a:pt x="11" y="600"/>
                  </a:cubicBezTo>
                  <a:cubicBezTo>
                    <a:pt x="10" y="600"/>
                    <a:pt x="10" y="600"/>
                    <a:pt x="10" y="600"/>
                  </a:cubicBezTo>
                  <a:cubicBezTo>
                    <a:pt x="10" y="601"/>
                    <a:pt x="10" y="601"/>
                    <a:pt x="10" y="601"/>
                  </a:cubicBezTo>
                  <a:cubicBezTo>
                    <a:pt x="10" y="601"/>
                    <a:pt x="10" y="602"/>
                    <a:pt x="9" y="604"/>
                  </a:cubicBezTo>
                  <a:cubicBezTo>
                    <a:pt x="9" y="606"/>
                    <a:pt x="8" y="609"/>
                    <a:pt x="7" y="612"/>
                  </a:cubicBezTo>
                  <a:cubicBezTo>
                    <a:pt x="6" y="613"/>
                    <a:pt x="6" y="614"/>
                    <a:pt x="6" y="615"/>
                  </a:cubicBezTo>
                  <a:cubicBezTo>
                    <a:pt x="6" y="616"/>
                    <a:pt x="6" y="616"/>
                    <a:pt x="6" y="616"/>
                  </a:cubicBezTo>
                  <a:cubicBezTo>
                    <a:pt x="5" y="617"/>
                    <a:pt x="5" y="617"/>
                    <a:pt x="5" y="617"/>
                  </a:cubicBezTo>
                  <a:cubicBezTo>
                    <a:pt x="7" y="617"/>
                    <a:pt x="7" y="617"/>
                    <a:pt x="7" y="617"/>
                  </a:cubicBezTo>
                  <a:cubicBezTo>
                    <a:pt x="6" y="616"/>
                    <a:pt x="6" y="616"/>
                    <a:pt x="6" y="616"/>
                  </a:cubicBezTo>
                  <a:cubicBezTo>
                    <a:pt x="5" y="617"/>
                    <a:pt x="5" y="617"/>
                    <a:pt x="5" y="617"/>
                  </a:cubicBezTo>
                  <a:cubicBezTo>
                    <a:pt x="7" y="617"/>
                    <a:pt x="7" y="617"/>
                    <a:pt x="7" y="617"/>
                  </a:cubicBezTo>
                  <a:cubicBezTo>
                    <a:pt x="6" y="616"/>
                    <a:pt x="6" y="616"/>
                    <a:pt x="6" y="616"/>
                  </a:cubicBezTo>
                  <a:cubicBezTo>
                    <a:pt x="9" y="618"/>
                    <a:pt x="9" y="618"/>
                    <a:pt x="9" y="618"/>
                  </a:cubicBezTo>
                  <a:cubicBezTo>
                    <a:pt x="6" y="616"/>
                    <a:pt x="6" y="616"/>
                    <a:pt x="6" y="616"/>
                  </a:cubicBezTo>
                  <a:cubicBezTo>
                    <a:pt x="6" y="616"/>
                    <a:pt x="6" y="616"/>
                    <a:pt x="6" y="616"/>
                  </a:cubicBezTo>
                  <a:cubicBezTo>
                    <a:pt x="9" y="618"/>
                    <a:pt x="9" y="618"/>
                    <a:pt x="9" y="618"/>
                  </a:cubicBezTo>
                  <a:cubicBezTo>
                    <a:pt x="6" y="616"/>
                    <a:pt x="6" y="616"/>
                    <a:pt x="6" y="616"/>
                  </a:cubicBezTo>
                  <a:cubicBezTo>
                    <a:pt x="5" y="618"/>
                    <a:pt x="5" y="620"/>
                    <a:pt x="7" y="621"/>
                  </a:cubicBezTo>
                  <a:cubicBezTo>
                    <a:pt x="9" y="623"/>
                    <a:pt x="9" y="623"/>
                    <a:pt x="9" y="623"/>
                  </a:cubicBezTo>
                  <a:cubicBezTo>
                    <a:pt x="11" y="619"/>
                    <a:pt x="11" y="619"/>
                    <a:pt x="11" y="619"/>
                  </a:cubicBezTo>
                  <a:cubicBezTo>
                    <a:pt x="7" y="618"/>
                    <a:pt x="7" y="618"/>
                    <a:pt x="7" y="618"/>
                  </a:cubicBezTo>
                  <a:cubicBezTo>
                    <a:pt x="4" y="630"/>
                    <a:pt x="4" y="630"/>
                    <a:pt x="4" y="630"/>
                  </a:cubicBezTo>
                  <a:cubicBezTo>
                    <a:pt x="3" y="631"/>
                    <a:pt x="4" y="633"/>
                    <a:pt x="5" y="634"/>
                  </a:cubicBezTo>
                  <a:cubicBezTo>
                    <a:pt x="9" y="636"/>
                    <a:pt x="9" y="636"/>
                    <a:pt x="9" y="636"/>
                  </a:cubicBezTo>
                  <a:cubicBezTo>
                    <a:pt x="4" y="650"/>
                    <a:pt x="4" y="650"/>
                    <a:pt x="4" y="650"/>
                  </a:cubicBezTo>
                  <a:cubicBezTo>
                    <a:pt x="3" y="652"/>
                    <a:pt x="4" y="654"/>
                    <a:pt x="6" y="655"/>
                  </a:cubicBezTo>
                  <a:cubicBezTo>
                    <a:pt x="9" y="657"/>
                    <a:pt x="9" y="657"/>
                    <a:pt x="9" y="657"/>
                  </a:cubicBezTo>
                  <a:cubicBezTo>
                    <a:pt x="7" y="665"/>
                    <a:pt x="7" y="665"/>
                    <a:pt x="7" y="665"/>
                  </a:cubicBezTo>
                  <a:cubicBezTo>
                    <a:pt x="6" y="667"/>
                    <a:pt x="7" y="669"/>
                    <a:pt x="8" y="670"/>
                  </a:cubicBezTo>
                  <a:cubicBezTo>
                    <a:pt x="9" y="670"/>
                    <a:pt x="9" y="670"/>
                    <a:pt x="9" y="670"/>
                  </a:cubicBezTo>
                  <a:cubicBezTo>
                    <a:pt x="5" y="681"/>
                    <a:pt x="5" y="681"/>
                    <a:pt x="5" y="681"/>
                  </a:cubicBezTo>
                  <a:cubicBezTo>
                    <a:pt x="5" y="683"/>
                    <a:pt x="5" y="685"/>
                    <a:pt x="7" y="686"/>
                  </a:cubicBezTo>
                  <a:cubicBezTo>
                    <a:pt x="9" y="687"/>
                    <a:pt x="9" y="687"/>
                    <a:pt x="9" y="687"/>
                  </a:cubicBezTo>
                  <a:cubicBezTo>
                    <a:pt x="11" y="683"/>
                    <a:pt x="11" y="683"/>
                    <a:pt x="11" y="683"/>
                  </a:cubicBezTo>
                  <a:cubicBezTo>
                    <a:pt x="8" y="681"/>
                    <a:pt x="8" y="681"/>
                    <a:pt x="8" y="681"/>
                  </a:cubicBezTo>
                  <a:cubicBezTo>
                    <a:pt x="7" y="682"/>
                    <a:pt x="7" y="682"/>
                    <a:pt x="7" y="682"/>
                  </a:cubicBezTo>
                  <a:cubicBezTo>
                    <a:pt x="7" y="683"/>
                    <a:pt x="7" y="683"/>
                    <a:pt x="7" y="683"/>
                  </a:cubicBezTo>
                  <a:cubicBezTo>
                    <a:pt x="7" y="683"/>
                    <a:pt x="7" y="684"/>
                    <a:pt x="7" y="684"/>
                  </a:cubicBezTo>
                  <a:cubicBezTo>
                    <a:pt x="7" y="686"/>
                    <a:pt x="6" y="690"/>
                    <a:pt x="6" y="693"/>
                  </a:cubicBezTo>
                  <a:cubicBezTo>
                    <a:pt x="6" y="694"/>
                    <a:pt x="6" y="696"/>
                    <a:pt x="5" y="697"/>
                  </a:cubicBezTo>
                  <a:cubicBezTo>
                    <a:pt x="5" y="697"/>
                    <a:pt x="5" y="698"/>
                    <a:pt x="5" y="698"/>
                  </a:cubicBezTo>
                  <a:cubicBezTo>
                    <a:pt x="5" y="698"/>
                    <a:pt x="5" y="698"/>
                    <a:pt x="5" y="698"/>
                  </a:cubicBezTo>
                  <a:cubicBezTo>
                    <a:pt x="5" y="698"/>
                    <a:pt x="5" y="698"/>
                    <a:pt x="5" y="698"/>
                  </a:cubicBezTo>
                  <a:cubicBezTo>
                    <a:pt x="8" y="699"/>
                    <a:pt x="8" y="699"/>
                    <a:pt x="8" y="699"/>
                  </a:cubicBezTo>
                  <a:cubicBezTo>
                    <a:pt x="5" y="698"/>
                    <a:pt x="5" y="698"/>
                    <a:pt x="5" y="698"/>
                  </a:cubicBezTo>
                  <a:cubicBezTo>
                    <a:pt x="5" y="698"/>
                    <a:pt x="5" y="698"/>
                    <a:pt x="5" y="698"/>
                  </a:cubicBezTo>
                  <a:cubicBezTo>
                    <a:pt x="8" y="699"/>
                    <a:pt x="8" y="699"/>
                    <a:pt x="8" y="699"/>
                  </a:cubicBezTo>
                  <a:cubicBezTo>
                    <a:pt x="5" y="698"/>
                    <a:pt x="5" y="698"/>
                    <a:pt x="5" y="698"/>
                  </a:cubicBezTo>
                  <a:cubicBezTo>
                    <a:pt x="9" y="699"/>
                    <a:pt x="9" y="699"/>
                    <a:pt x="9" y="699"/>
                  </a:cubicBezTo>
                  <a:cubicBezTo>
                    <a:pt x="5" y="698"/>
                    <a:pt x="5" y="698"/>
                    <a:pt x="5" y="698"/>
                  </a:cubicBezTo>
                  <a:cubicBezTo>
                    <a:pt x="5" y="698"/>
                    <a:pt x="5" y="698"/>
                    <a:pt x="5" y="698"/>
                  </a:cubicBezTo>
                  <a:cubicBezTo>
                    <a:pt x="9" y="699"/>
                    <a:pt x="9" y="699"/>
                    <a:pt x="9" y="699"/>
                  </a:cubicBezTo>
                  <a:cubicBezTo>
                    <a:pt x="5" y="698"/>
                    <a:pt x="5" y="698"/>
                    <a:pt x="5" y="698"/>
                  </a:cubicBezTo>
                  <a:cubicBezTo>
                    <a:pt x="9" y="699"/>
                    <a:pt x="9" y="699"/>
                    <a:pt x="9" y="699"/>
                  </a:cubicBezTo>
                  <a:cubicBezTo>
                    <a:pt x="5" y="698"/>
                    <a:pt x="5" y="698"/>
                    <a:pt x="5" y="698"/>
                  </a:cubicBezTo>
                  <a:cubicBezTo>
                    <a:pt x="5" y="698"/>
                    <a:pt x="5" y="698"/>
                    <a:pt x="5" y="698"/>
                  </a:cubicBezTo>
                  <a:cubicBezTo>
                    <a:pt x="9" y="699"/>
                    <a:pt x="9" y="699"/>
                    <a:pt x="9" y="699"/>
                  </a:cubicBezTo>
                  <a:cubicBezTo>
                    <a:pt x="5" y="698"/>
                    <a:pt x="5" y="698"/>
                    <a:pt x="5" y="698"/>
                  </a:cubicBezTo>
                  <a:cubicBezTo>
                    <a:pt x="9" y="699"/>
                    <a:pt x="9" y="699"/>
                    <a:pt x="9" y="699"/>
                  </a:cubicBezTo>
                  <a:cubicBezTo>
                    <a:pt x="5" y="698"/>
                    <a:pt x="5" y="698"/>
                    <a:pt x="5" y="698"/>
                  </a:cubicBezTo>
                  <a:cubicBezTo>
                    <a:pt x="5" y="698"/>
                    <a:pt x="5" y="698"/>
                    <a:pt x="5" y="698"/>
                  </a:cubicBezTo>
                  <a:cubicBezTo>
                    <a:pt x="9" y="699"/>
                    <a:pt x="9" y="699"/>
                    <a:pt x="9" y="699"/>
                  </a:cubicBezTo>
                  <a:cubicBezTo>
                    <a:pt x="5" y="698"/>
                    <a:pt x="5" y="698"/>
                    <a:pt x="5" y="698"/>
                  </a:cubicBezTo>
                  <a:cubicBezTo>
                    <a:pt x="9" y="699"/>
                    <a:pt x="9" y="699"/>
                    <a:pt x="9" y="699"/>
                  </a:cubicBezTo>
                  <a:cubicBezTo>
                    <a:pt x="6" y="697"/>
                    <a:pt x="6" y="697"/>
                    <a:pt x="6" y="697"/>
                  </a:cubicBezTo>
                  <a:cubicBezTo>
                    <a:pt x="5" y="698"/>
                    <a:pt x="5" y="698"/>
                    <a:pt x="5" y="698"/>
                  </a:cubicBezTo>
                  <a:cubicBezTo>
                    <a:pt x="9" y="699"/>
                    <a:pt x="9" y="699"/>
                    <a:pt x="9" y="699"/>
                  </a:cubicBezTo>
                  <a:cubicBezTo>
                    <a:pt x="6" y="697"/>
                    <a:pt x="6" y="697"/>
                    <a:pt x="6" y="697"/>
                  </a:cubicBezTo>
                  <a:cubicBezTo>
                    <a:pt x="5" y="699"/>
                    <a:pt x="5" y="701"/>
                    <a:pt x="7" y="702"/>
                  </a:cubicBezTo>
                  <a:cubicBezTo>
                    <a:pt x="9" y="704"/>
                    <a:pt x="9" y="704"/>
                    <a:pt x="9" y="704"/>
                  </a:cubicBezTo>
                  <a:cubicBezTo>
                    <a:pt x="11" y="700"/>
                    <a:pt x="11" y="700"/>
                    <a:pt x="11" y="700"/>
                  </a:cubicBezTo>
                  <a:cubicBezTo>
                    <a:pt x="7" y="700"/>
                    <a:pt x="7" y="700"/>
                    <a:pt x="7" y="700"/>
                  </a:cubicBezTo>
                  <a:cubicBezTo>
                    <a:pt x="5" y="717"/>
                    <a:pt x="5" y="717"/>
                    <a:pt x="5" y="717"/>
                  </a:cubicBezTo>
                  <a:cubicBezTo>
                    <a:pt x="5" y="719"/>
                    <a:pt x="6" y="720"/>
                    <a:pt x="7" y="721"/>
                  </a:cubicBezTo>
                  <a:cubicBezTo>
                    <a:pt x="8" y="722"/>
                    <a:pt x="8" y="722"/>
                    <a:pt x="8" y="722"/>
                  </a:cubicBezTo>
                  <a:cubicBezTo>
                    <a:pt x="10" y="718"/>
                    <a:pt x="10" y="718"/>
                    <a:pt x="10" y="718"/>
                  </a:cubicBezTo>
                  <a:cubicBezTo>
                    <a:pt x="6" y="718"/>
                    <a:pt x="6" y="718"/>
                    <a:pt x="6" y="718"/>
                  </a:cubicBezTo>
                  <a:cubicBezTo>
                    <a:pt x="4" y="734"/>
                    <a:pt x="4" y="734"/>
                    <a:pt x="4" y="734"/>
                  </a:cubicBezTo>
                  <a:cubicBezTo>
                    <a:pt x="4" y="736"/>
                    <a:pt x="5" y="737"/>
                    <a:pt x="6" y="738"/>
                  </a:cubicBezTo>
                  <a:cubicBezTo>
                    <a:pt x="10" y="740"/>
                    <a:pt x="10" y="740"/>
                    <a:pt x="10" y="740"/>
                  </a:cubicBezTo>
                  <a:cubicBezTo>
                    <a:pt x="8" y="753"/>
                    <a:pt x="8" y="753"/>
                    <a:pt x="8" y="753"/>
                  </a:cubicBezTo>
                  <a:cubicBezTo>
                    <a:pt x="7" y="754"/>
                    <a:pt x="8" y="756"/>
                    <a:pt x="9" y="757"/>
                  </a:cubicBezTo>
                  <a:cubicBezTo>
                    <a:pt x="12" y="758"/>
                    <a:pt x="12" y="758"/>
                    <a:pt x="12" y="758"/>
                  </a:cubicBezTo>
                  <a:cubicBezTo>
                    <a:pt x="14" y="755"/>
                    <a:pt x="14" y="755"/>
                    <a:pt x="14" y="755"/>
                  </a:cubicBezTo>
                  <a:cubicBezTo>
                    <a:pt x="10" y="754"/>
                    <a:pt x="10" y="754"/>
                    <a:pt x="10" y="754"/>
                  </a:cubicBezTo>
                  <a:cubicBezTo>
                    <a:pt x="5" y="769"/>
                    <a:pt x="5" y="769"/>
                    <a:pt x="5" y="769"/>
                  </a:cubicBezTo>
                  <a:cubicBezTo>
                    <a:pt x="5" y="771"/>
                    <a:pt x="6" y="773"/>
                    <a:pt x="7" y="774"/>
                  </a:cubicBezTo>
                  <a:cubicBezTo>
                    <a:pt x="9" y="775"/>
                    <a:pt x="9" y="775"/>
                    <a:pt x="9" y="775"/>
                  </a:cubicBezTo>
                  <a:cubicBezTo>
                    <a:pt x="11" y="772"/>
                    <a:pt x="11" y="772"/>
                    <a:pt x="11" y="772"/>
                  </a:cubicBezTo>
                  <a:cubicBezTo>
                    <a:pt x="7" y="771"/>
                    <a:pt x="7" y="771"/>
                    <a:pt x="7" y="771"/>
                  </a:cubicBezTo>
                  <a:cubicBezTo>
                    <a:pt x="5" y="788"/>
                    <a:pt x="5" y="788"/>
                    <a:pt x="5" y="788"/>
                  </a:cubicBezTo>
                  <a:cubicBezTo>
                    <a:pt x="5" y="789"/>
                    <a:pt x="6" y="791"/>
                    <a:pt x="7" y="792"/>
                  </a:cubicBezTo>
                  <a:cubicBezTo>
                    <a:pt x="9" y="792"/>
                    <a:pt x="9" y="792"/>
                    <a:pt x="9" y="792"/>
                  </a:cubicBezTo>
                  <a:cubicBezTo>
                    <a:pt x="5" y="801"/>
                    <a:pt x="5" y="801"/>
                    <a:pt x="5" y="801"/>
                  </a:cubicBezTo>
                  <a:cubicBezTo>
                    <a:pt x="4" y="803"/>
                    <a:pt x="5" y="805"/>
                    <a:pt x="6" y="806"/>
                  </a:cubicBezTo>
                  <a:cubicBezTo>
                    <a:pt x="8" y="807"/>
                    <a:pt x="8" y="807"/>
                    <a:pt x="8" y="807"/>
                  </a:cubicBezTo>
                  <a:cubicBezTo>
                    <a:pt x="7" y="817"/>
                    <a:pt x="7" y="817"/>
                    <a:pt x="7" y="817"/>
                  </a:cubicBezTo>
                  <a:cubicBezTo>
                    <a:pt x="6" y="819"/>
                    <a:pt x="7" y="820"/>
                    <a:pt x="8" y="821"/>
                  </a:cubicBezTo>
                  <a:cubicBezTo>
                    <a:pt x="9" y="822"/>
                    <a:pt x="9" y="822"/>
                    <a:pt x="9" y="822"/>
                  </a:cubicBezTo>
                  <a:cubicBezTo>
                    <a:pt x="11" y="818"/>
                    <a:pt x="11" y="818"/>
                    <a:pt x="11" y="818"/>
                  </a:cubicBezTo>
                  <a:cubicBezTo>
                    <a:pt x="7" y="817"/>
                    <a:pt x="7" y="817"/>
                    <a:pt x="7" y="817"/>
                  </a:cubicBezTo>
                  <a:cubicBezTo>
                    <a:pt x="4" y="833"/>
                    <a:pt x="4" y="833"/>
                    <a:pt x="4" y="833"/>
                  </a:cubicBezTo>
                  <a:cubicBezTo>
                    <a:pt x="4" y="835"/>
                    <a:pt x="4" y="836"/>
                    <a:pt x="6" y="837"/>
                  </a:cubicBezTo>
                  <a:cubicBezTo>
                    <a:pt x="10" y="840"/>
                    <a:pt x="10" y="840"/>
                    <a:pt x="10" y="840"/>
                  </a:cubicBezTo>
                  <a:cubicBezTo>
                    <a:pt x="12" y="837"/>
                    <a:pt x="12" y="837"/>
                    <a:pt x="12" y="837"/>
                  </a:cubicBezTo>
                  <a:cubicBezTo>
                    <a:pt x="9" y="835"/>
                    <a:pt x="9" y="835"/>
                    <a:pt x="9" y="835"/>
                  </a:cubicBezTo>
                  <a:cubicBezTo>
                    <a:pt x="8" y="835"/>
                    <a:pt x="8" y="835"/>
                    <a:pt x="8" y="835"/>
                  </a:cubicBezTo>
                  <a:cubicBezTo>
                    <a:pt x="8" y="836"/>
                    <a:pt x="8" y="836"/>
                    <a:pt x="8" y="836"/>
                  </a:cubicBezTo>
                  <a:cubicBezTo>
                    <a:pt x="8" y="836"/>
                    <a:pt x="8" y="837"/>
                    <a:pt x="8" y="837"/>
                  </a:cubicBezTo>
                  <a:cubicBezTo>
                    <a:pt x="7" y="841"/>
                    <a:pt x="6" y="850"/>
                    <a:pt x="6" y="850"/>
                  </a:cubicBezTo>
                  <a:cubicBezTo>
                    <a:pt x="6" y="852"/>
                    <a:pt x="7" y="853"/>
                    <a:pt x="8" y="854"/>
                  </a:cubicBezTo>
                  <a:cubicBezTo>
                    <a:pt x="9" y="855"/>
                    <a:pt x="9" y="855"/>
                    <a:pt x="9" y="855"/>
                  </a:cubicBezTo>
                  <a:cubicBezTo>
                    <a:pt x="5" y="868"/>
                    <a:pt x="5" y="868"/>
                    <a:pt x="5" y="868"/>
                  </a:cubicBezTo>
                  <a:cubicBezTo>
                    <a:pt x="5" y="869"/>
                    <a:pt x="5" y="871"/>
                    <a:pt x="7" y="872"/>
                  </a:cubicBezTo>
                  <a:cubicBezTo>
                    <a:pt x="7" y="872"/>
                    <a:pt x="7" y="872"/>
                    <a:pt x="7" y="872"/>
                  </a:cubicBezTo>
                  <a:cubicBezTo>
                    <a:pt x="9" y="869"/>
                    <a:pt x="9" y="869"/>
                    <a:pt x="9" y="869"/>
                  </a:cubicBezTo>
                  <a:cubicBezTo>
                    <a:pt x="5" y="868"/>
                    <a:pt x="5" y="868"/>
                    <a:pt x="5" y="868"/>
                  </a:cubicBezTo>
                  <a:cubicBezTo>
                    <a:pt x="3" y="887"/>
                    <a:pt x="3" y="887"/>
                    <a:pt x="3" y="887"/>
                  </a:cubicBezTo>
                  <a:cubicBezTo>
                    <a:pt x="2" y="889"/>
                    <a:pt x="3" y="890"/>
                    <a:pt x="4" y="891"/>
                  </a:cubicBezTo>
                  <a:cubicBezTo>
                    <a:pt x="10" y="895"/>
                    <a:pt x="10" y="895"/>
                    <a:pt x="10" y="895"/>
                  </a:cubicBezTo>
                  <a:cubicBezTo>
                    <a:pt x="12" y="891"/>
                    <a:pt x="12" y="891"/>
                    <a:pt x="12" y="891"/>
                  </a:cubicBezTo>
                  <a:cubicBezTo>
                    <a:pt x="9" y="889"/>
                    <a:pt x="9" y="889"/>
                    <a:pt x="9" y="889"/>
                  </a:cubicBezTo>
                  <a:cubicBezTo>
                    <a:pt x="9" y="890"/>
                    <a:pt x="9" y="890"/>
                    <a:pt x="9" y="890"/>
                  </a:cubicBezTo>
                  <a:cubicBezTo>
                    <a:pt x="9" y="890"/>
                    <a:pt x="9" y="890"/>
                    <a:pt x="9" y="890"/>
                  </a:cubicBezTo>
                  <a:cubicBezTo>
                    <a:pt x="8" y="891"/>
                    <a:pt x="8" y="891"/>
                    <a:pt x="8" y="891"/>
                  </a:cubicBezTo>
                  <a:cubicBezTo>
                    <a:pt x="8" y="891"/>
                    <a:pt x="8" y="892"/>
                    <a:pt x="8" y="894"/>
                  </a:cubicBezTo>
                  <a:cubicBezTo>
                    <a:pt x="8" y="896"/>
                    <a:pt x="7" y="899"/>
                    <a:pt x="7" y="902"/>
                  </a:cubicBezTo>
                  <a:cubicBezTo>
                    <a:pt x="7" y="903"/>
                    <a:pt x="7" y="904"/>
                    <a:pt x="7" y="905"/>
                  </a:cubicBezTo>
                  <a:cubicBezTo>
                    <a:pt x="7" y="905"/>
                    <a:pt x="6" y="905"/>
                    <a:pt x="6" y="906"/>
                  </a:cubicBezTo>
                  <a:cubicBezTo>
                    <a:pt x="6" y="906"/>
                    <a:pt x="6" y="906"/>
                    <a:pt x="6" y="906"/>
                  </a:cubicBezTo>
                  <a:cubicBezTo>
                    <a:pt x="6" y="906"/>
                    <a:pt x="6" y="906"/>
                    <a:pt x="6" y="906"/>
                  </a:cubicBezTo>
                  <a:cubicBezTo>
                    <a:pt x="9" y="906"/>
                    <a:pt x="9" y="906"/>
                    <a:pt x="9" y="906"/>
                  </a:cubicBezTo>
                  <a:cubicBezTo>
                    <a:pt x="6" y="906"/>
                    <a:pt x="6" y="906"/>
                    <a:pt x="6" y="906"/>
                  </a:cubicBezTo>
                  <a:cubicBezTo>
                    <a:pt x="6" y="906"/>
                    <a:pt x="6" y="906"/>
                    <a:pt x="6" y="906"/>
                  </a:cubicBezTo>
                  <a:cubicBezTo>
                    <a:pt x="9" y="906"/>
                    <a:pt x="9" y="906"/>
                    <a:pt x="9" y="906"/>
                  </a:cubicBezTo>
                  <a:cubicBezTo>
                    <a:pt x="6" y="906"/>
                    <a:pt x="6" y="906"/>
                    <a:pt x="6" y="906"/>
                  </a:cubicBezTo>
                  <a:cubicBezTo>
                    <a:pt x="10" y="907"/>
                    <a:pt x="10" y="907"/>
                    <a:pt x="10" y="907"/>
                  </a:cubicBezTo>
                  <a:cubicBezTo>
                    <a:pt x="7" y="905"/>
                    <a:pt x="7" y="905"/>
                    <a:pt x="7" y="905"/>
                  </a:cubicBezTo>
                  <a:cubicBezTo>
                    <a:pt x="6" y="906"/>
                    <a:pt x="6" y="906"/>
                    <a:pt x="6" y="906"/>
                  </a:cubicBezTo>
                  <a:cubicBezTo>
                    <a:pt x="10" y="907"/>
                    <a:pt x="10" y="907"/>
                    <a:pt x="10" y="907"/>
                  </a:cubicBezTo>
                  <a:cubicBezTo>
                    <a:pt x="7" y="905"/>
                    <a:pt x="7" y="905"/>
                    <a:pt x="7" y="905"/>
                  </a:cubicBezTo>
                  <a:cubicBezTo>
                    <a:pt x="10" y="907"/>
                    <a:pt x="10" y="907"/>
                    <a:pt x="10" y="907"/>
                  </a:cubicBezTo>
                  <a:cubicBezTo>
                    <a:pt x="7" y="905"/>
                    <a:pt x="7" y="905"/>
                    <a:pt x="7" y="905"/>
                  </a:cubicBezTo>
                  <a:cubicBezTo>
                    <a:pt x="7" y="905"/>
                    <a:pt x="7" y="905"/>
                    <a:pt x="7" y="905"/>
                  </a:cubicBezTo>
                  <a:cubicBezTo>
                    <a:pt x="10" y="907"/>
                    <a:pt x="10" y="907"/>
                    <a:pt x="10" y="907"/>
                  </a:cubicBezTo>
                  <a:cubicBezTo>
                    <a:pt x="7" y="905"/>
                    <a:pt x="7" y="905"/>
                    <a:pt x="7" y="905"/>
                  </a:cubicBezTo>
                  <a:cubicBezTo>
                    <a:pt x="6" y="906"/>
                    <a:pt x="6" y="907"/>
                    <a:pt x="6" y="908"/>
                  </a:cubicBezTo>
                  <a:cubicBezTo>
                    <a:pt x="7" y="909"/>
                    <a:pt x="7" y="910"/>
                    <a:pt x="8" y="910"/>
                  </a:cubicBezTo>
                  <a:cubicBezTo>
                    <a:pt x="10" y="911"/>
                    <a:pt x="10" y="911"/>
                    <a:pt x="10" y="911"/>
                  </a:cubicBezTo>
                  <a:cubicBezTo>
                    <a:pt x="12" y="908"/>
                    <a:pt x="12" y="908"/>
                    <a:pt x="12" y="908"/>
                  </a:cubicBezTo>
                  <a:cubicBezTo>
                    <a:pt x="8" y="906"/>
                    <a:pt x="8" y="906"/>
                    <a:pt x="8" y="906"/>
                  </a:cubicBezTo>
                  <a:cubicBezTo>
                    <a:pt x="3" y="915"/>
                    <a:pt x="3" y="915"/>
                    <a:pt x="3" y="915"/>
                  </a:cubicBezTo>
                  <a:cubicBezTo>
                    <a:pt x="2" y="917"/>
                    <a:pt x="2" y="919"/>
                    <a:pt x="4" y="920"/>
                  </a:cubicBezTo>
                  <a:cubicBezTo>
                    <a:pt x="6" y="922"/>
                    <a:pt x="6" y="922"/>
                    <a:pt x="6" y="922"/>
                  </a:cubicBezTo>
                  <a:cubicBezTo>
                    <a:pt x="8" y="918"/>
                    <a:pt x="8" y="918"/>
                    <a:pt x="8" y="918"/>
                  </a:cubicBezTo>
                  <a:cubicBezTo>
                    <a:pt x="5" y="916"/>
                    <a:pt x="5" y="916"/>
                    <a:pt x="5" y="916"/>
                  </a:cubicBezTo>
                  <a:cubicBezTo>
                    <a:pt x="4" y="917"/>
                    <a:pt x="4" y="917"/>
                    <a:pt x="4" y="918"/>
                  </a:cubicBezTo>
                  <a:cubicBezTo>
                    <a:pt x="4" y="918"/>
                    <a:pt x="4" y="918"/>
                    <a:pt x="4" y="918"/>
                  </a:cubicBezTo>
                  <a:cubicBezTo>
                    <a:pt x="4" y="919"/>
                    <a:pt x="4" y="919"/>
                    <a:pt x="4" y="919"/>
                  </a:cubicBezTo>
                  <a:cubicBezTo>
                    <a:pt x="4" y="921"/>
                    <a:pt x="5" y="922"/>
                    <a:pt x="5" y="924"/>
                  </a:cubicBezTo>
                  <a:cubicBezTo>
                    <a:pt x="6" y="930"/>
                    <a:pt x="9" y="939"/>
                    <a:pt x="9" y="939"/>
                  </a:cubicBezTo>
                  <a:cubicBezTo>
                    <a:pt x="9" y="940"/>
                    <a:pt x="9" y="941"/>
                    <a:pt x="10" y="941"/>
                  </a:cubicBezTo>
                  <a:cubicBezTo>
                    <a:pt x="12" y="943"/>
                    <a:pt x="12" y="943"/>
                    <a:pt x="12" y="943"/>
                  </a:cubicBezTo>
                  <a:cubicBezTo>
                    <a:pt x="14" y="939"/>
                    <a:pt x="14" y="939"/>
                    <a:pt x="14" y="939"/>
                  </a:cubicBezTo>
                  <a:cubicBezTo>
                    <a:pt x="11" y="937"/>
                    <a:pt x="11" y="937"/>
                    <a:pt x="11" y="937"/>
                  </a:cubicBezTo>
                  <a:cubicBezTo>
                    <a:pt x="6" y="948"/>
                    <a:pt x="6" y="948"/>
                    <a:pt x="6" y="948"/>
                  </a:cubicBezTo>
                  <a:cubicBezTo>
                    <a:pt x="5" y="950"/>
                    <a:pt x="5" y="952"/>
                    <a:pt x="7" y="953"/>
                  </a:cubicBezTo>
                  <a:cubicBezTo>
                    <a:pt x="9" y="955"/>
                    <a:pt x="9" y="955"/>
                    <a:pt x="9" y="955"/>
                  </a:cubicBezTo>
                  <a:cubicBezTo>
                    <a:pt x="11" y="951"/>
                    <a:pt x="11" y="951"/>
                    <a:pt x="11" y="951"/>
                  </a:cubicBezTo>
                  <a:cubicBezTo>
                    <a:pt x="7" y="951"/>
                    <a:pt x="7" y="951"/>
                    <a:pt x="7" y="951"/>
                  </a:cubicBezTo>
                  <a:cubicBezTo>
                    <a:pt x="5" y="964"/>
                    <a:pt x="5" y="964"/>
                    <a:pt x="5" y="964"/>
                  </a:cubicBezTo>
                  <a:cubicBezTo>
                    <a:pt x="5" y="965"/>
                    <a:pt x="6" y="967"/>
                    <a:pt x="7" y="968"/>
                  </a:cubicBezTo>
                  <a:cubicBezTo>
                    <a:pt x="9" y="969"/>
                    <a:pt x="9" y="969"/>
                    <a:pt x="9" y="969"/>
                  </a:cubicBezTo>
                  <a:cubicBezTo>
                    <a:pt x="11" y="965"/>
                    <a:pt x="11" y="965"/>
                    <a:pt x="11" y="965"/>
                  </a:cubicBezTo>
                  <a:cubicBezTo>
                    <a:pt x="7" y="965"/>
                    <a:pt x="7" y="965"/>
                    <a:pt x="7" y="965"/>
                  </a:cubicBezTo>
                  <a:cubicBezTo>
                    <a:pt x="5" y="981"/>
                    <a:pt x="5" y="981"/>
                    <a:pt x="5" y="981"/>
                  </a:cubicBezTo>
                  <a:cubicBezTo>
                    <a:pt x="5" y="983"/>
                    <a:pt x="6" y="984"/>
                    <a:pt x="7" y="985"/>
                  </a:cubicBezTo>
                  <a:cubicBezTo>
                    <a:pt x="9" y="986"/>
                    <a:pt x="9" y="986"/>
                    <a:pt x="9" y="986"/>
                  </a:cubicBezTo>
                  <a:cubicBezTo>
                    <a:pt x="11" y="983"/>
                    <a:pt x="11" y="983"/>
                    <a:pt x="11" y="983"/>
                  </a:cubicBezTo>
                  <a:cubicBezTo>
                    <a:pt x="7" y="982"/>
                    <a:pt x="7" y="982"/>
                    <a:pt x="7" y="982"/>
                  </a:cubicBezTo>
                  <a:cubicBezTo>
                    <a:pt x="5" y="994"/>
                    <a:pt x="5" y="994"/>
                    <a:pt x="5" y="994"/>
                  </a:cubicBezTo>
                  <a:cubicBezTo>
                    <a:pt x="5" y="996"/>
                    <a:pt x="5" y="997"/>
                    <a:pt x="7" y="998"/>
                  </a:cubicBezTo>
                  <a:cubicBezTo>
                    <a:pt x="7" y="999"/>
                    <a:pt x="7" y="999"/>
                    <a:pt x="7" y="999"/>
                  </a:cubicBezTo>
                  <a:cubicBezTo>
                    <a:pt x="10" y="995"/>
                    <a:pt x="10" y="995"/>
                    <a:pt x="10" y="995"/>
                  </a:cubicBezTo>
                  <a:cubicBezTo>
                    <a:pt x="6" y="995"/>
                    <a:pt x="6" y="995"/>
                    <a:pt x="6" y="995"/>
                  </a:cubicBezTo>
                  <a:cubicBezTo>
                    <a:pt x="4" y="1011"/>
                    <a:pt x="4" y="1011"/>
                    <a:pt x="4" y="1011"/>
                  </a:cubicBezTo>
                  <a:cubicBezTo>
                    <a:pt x="3" y="1012"/>
                    <a:pt x="4" y="1014"/>
                    <a:pt x="5" y="1015"/>
                  </a:cubicBezTo>
                  <a:cubicBezTo>
                    <a:pt x="7" y="1016"/>
                    <a:pt x="7" y="1016"/>
                    <a:pt x="7" y="1016"/>
                  </a:cubicBezTo>
                  <a:cubicBezTo>
                    <a:pt x="9" y="1012"/>
                    <a:pt x="9" y="1012"/>
                    <a:pt x="9" y="1012"/>
                  </a:cubicBezTo>
                  <a:cubicBezTo>
                    <a:pt x="5" y="1011"/>
                    <a:pt x="5" y="1011"/>
                    <a:pt x="5" y="1011"/>
                  </a:cubicBezTo>
                  <a:cubicBezTo>
                    <a:pt x="2" y="1022"/>
                    <a:pt x="2" y="1022"/>
                    <a:pt x="2" y="1022"/>
                  </a:cubicBezTo>
                  <a:cubicBezTo>
                    <a:pt x="2" y="1024"/>
                    <a:pt x="3" y="1026"/>
                    <a:pt x="4" y="1026"/>
                  </a:cubicBezTo>
                  <a:cubicBezTo>
                    <a:pt x="5" y="1027"/>
                    <a:pt x="5" y="1027"/>
                    <a:pt x="5" y="1027"/>
                  </a:cubicBezTo>
                  <a:cubicBezTo>
                    <a:pt x="4" y="1041"/>
                    <a:pt x="4" y="1041"/>
                    <a:pt x="4" y="1041"/>
                  </a:cubicBezTo>
                  <a:cubicBezTo>
                    <a:pt x="4" y="1043"/>
                    <a:pt x="5" y="1044"/>
                    <a:pt x="6" y="1045"/>
                  </a:cubicBezTo>
                  <a:cubicBezTo>
                    <a:pt x="8" y="1046"/>
                    <a:pt x="8" y="1046"/>
                    <a:pt x="8" y="1046"/>
                  </a:cubicBezTo>
                  <a:cubicBezTo>
                    <a:pt x="8" y="1058"/>
                    <a:pt x="8" y="1058"/>
                    <a:pt x="8" y="1058"/>
                  </a:cubicBezTo>
                  <a:cubicBezTo>
                    <a:pt x="8" y="1059"/>
                    <a:pt x="8" y="1060"/>
                    <a:pt x="10" y="1061"/>
                  </a:cubicBezTo>
                  <a:cubicBezTo>
                    <a:pt x="10" y="1062"/>
                    <a:pt x="10" y="1062"/>
                    <a:pt x="10" y="1062"/>
                  </a:cubicBezTo>
                  <a:cubicBezTo>
                    <a:pt x="13" y="1058"/>
                    <a:pt x="13" y="1058"/>
                    <a:pt x="13" y="1058"/>
                  </a:cubicBezTo>
                  <a:cubicBezTo>
                    <a:pt x="9" y="1056"/>
                    <a:pt x="9" y="1056"/>
                    <a:pt x="9" y="1056"/>
                  </a:cubicBezTo>
                  <a:cubicBezTo>
                    <a:pt x="9" y="1057"/>
                    <a:pt x="9" y="1057"/>
                    <a:pt x="9" y="1057"/>
                  </a:cubicBezTo>
                  <a:cubicBezTo>
                    <a:pt x="9" y="1057"/>
                    <a:pt x="9" y="1057"/>
                    <a:pt x="8" y="1058"/>
                  </a:cubicBezTo>
                  <a:cubicBezTo>
                    <a:pt x="8" y="1060"/>
                    <a:pt x="6" y="1063"/>
                    <a:pt x="5" y="1066"/>
                  </a:cubicBezTo>
                  <a:cubicBezTo>
                    <a:pt x="5" y="1068"/>
                    <a:pt x="4" y="1069"/>
                    <a:pt x="4" y="1070"/>
                  </a:cubicBezTo>
                  <a:cubicBezTo>
                    <a:pt x="3" y="1071"/>
                    <a:pt x="3" y="1071"/>
                    <a:pt x="3" y="1071"/>
                  </a:cubicBezTo>
                  <a:cubicBezTo>
                    <a:pt x="3" y="1072"/>
                    <a:pt x="3" y="1072"/>
                    <a:pt x="3" y="1072"/>
                  </a:cubicBezTo>
                  <a:cubicBezTo>
                    <a:pt x="3" y="1072"/>
                    <a:pt x="3" y="1072"/>
                    <a:pt x="3" y="1072"/>
                  </a:cubicBezTo>
                  <a:cubicBezTo>
                    <a:pt x="4" y="1072"/>
                    <a:pt x="4" y="1072"/>
                    <a:pt x="4" y="1072"/>
                  </a:cubicBezTo>
                  <a:cubicBezTo>
                    <a:pt x="3" y="1072"/>
                    <a:pt x="3" y="1072"/>
                    <a:pt x="3" y="1072"/>
                  </a:cubicBezTo>
                  <a:cubicBezTo>
                    <a:pt x="3" y="1072"/>
                    <a:pt x="3" y="1072"/>
                    <a:pt x="3" y="1072"/>
                  </a:cubicBezTo>
                  <a:cubicBezTo>
                    <a:pt x="4" y="1072"/>
                    <a:pt x="4" y="1072"/>
                    <a:pt x="4" y="1072"/>
                  </a:cubicBezTo>
                  <a:cubicBezTo>
                    <a:pt x="3" y="1072"/>
                    <a:pt x="3" y="1072"/>
                    <a:pt x="3" y="1072"/>
                  </a:cubicBezTo>
                  <a:cubicBezTo>
                    <a:pt x="6" y="1073"/>
                    <a:pt x="6" y="1073"/>
                    <a:pt x="6" y="1073"/>
                  </a:cubicBezTo>
                  <a:cubicBezTo>
                    <a:pt x="3" y="1071"/>
                    <a:pt x="3" y="1071"/>
                    <a:pt x="3" y="1071"/>
                  </a:cubicBezTo>
                  <a:cubicBezTo>
                    <a:pt x="3" y="1072"/>
                    <a:pt x="3" y="1072"/>
                    <a:pt x="3" y="1072"/>
                  </a:cubicBezTo>
                  <a:cubicBezTo>
                    <a:pt x="6" y="1073"/>
                    <a:pt x="6" y="1073"/>
                    <a:pt x="6" y="1073"/>
                  </a:cubicBezTo>
                  <a:cubicBezTo>
                    <a:pt x="3" y="1071"/>
                    <a:pt x="3" y="1071"/>
                    <a:pt x="3" y="1071"/>
                  </a:cubicBezTo>
                  <a:cubicBezTo>
                    <a:pt x="3" y="1072"/>
                    <a:pt x="2" y="1073"/>
                    <a:pt x="3" y="1074"/>
                  </a:cubicBezTo>
                  <a:cubicBezTo>
                    <a:pt x="3" y="1075"/>
                    <a:pt x="3" y="1076"/>
                    <a:pt x="4" y="1077"/>
                  </a:cubicBezTo>
                  <a:cubicBezTo>
                    <a:pt x="6" y="1078"/>
                    <a:pt x="6" y="1078"/>
                    <a:pt x="6" y="1078"/>
                  </a:cubicBezTo>
                  <a:cubicBezTo>
                    <a:pt x="8" y="1075"/>
                    <a:pt x="8" y="1075"/>
                    <a:pt x="8" y="1075"/>
                  </a:cubicBezTo>
                  <a:cubicBezTo>
                    <a:pt x="5" y="1073"/>
                    <a:pt x="5" y="1073"/>
                    <a:pt x="5" y="1073"/>
                  </a:cubicBezTo>
                  <a:cubicBezTo>
                    <a:pt x="5" y="1073"/>
                    <a:pt x="5" y="1073"/>
                    <a:pt x="5" y="1073"/>
                  </a:cubicBezTo>
                  <a:cubicBezTo>
                    <a:pt x="5" y="1074"/>
                    <a:pt x="5" y="1074"/>
                    <a:pt x="5" y="1074"/>
                  </a:cubicBezTo>
                  <a:cubicBezTo>
                    <a:pt x="5" y="1074"/>
                    <a:pt x="5" y="1074"/>
                    <a:pt x="5" y="1074"/>
                  </a:cubicBezTo>
                  <a:cubicBezTo>
                    <a:pt x="4" y="1075"/>
                    <a:pt x="4" y="1077"/>
                    <a:pt x="3" y="1080"/>
                  </a:cubicBezTo>
                  <a:cubicBezTo>
                    <a:pt x="3" y="1082"/>
                    <a:pt x="3" y="1083"/>
                    <a:pt x="2" y="1084"/>
                  </a:cubicBezTo>
                  <a:cubicBezTo>
                    <a:pt x="2" y="1085"/>
                    <a:pt x="2" y="1085"/>
                    <a:pt x="2" y="1086"/>
                  </a:cubicBezTo>
                  <a:cubicBezTo>
                    <a:pt x="2" y="1086"/>
                    <a:pt x="2" y="1086"/>
                    <a:pt x="2" y="1086"/>
                  </a:cubicBezTo>
                  <a:cubicBezTo>
                    <a:pt x="4" y="1086"/>
                    <a:pt x="4" y="1086"/>
                    <a:pt x="4" y="1086"/>
                  </a:cubicBezTo>
                  <a:cubicBezTo>
                    <a:pt x="2" y="1086"/>
                    <a:pt x="2" y="1086"/>
                    <a:pt x="2" y="1086"/>
                  </a:cubicBezTo>
                  <a:cubicBezTo>
                    <a:pt x="2" y="1086"/>
                    <a:pt x="2" y="1086"/>
                    <a:pt x="2" y="1086"/>
                  </a:cubicBezTo>
                  <a:cubicBezTo>
                    <a:pt x="4" y="1086"/>
                    <a:pt x="4" y="1086"/>
                    <a:pt x="4" y="1086"/>
                  </a:cubicBezTo>
                  <a:cubicBezTo>
                    <a:pt x="2" y="1086"/>
                    <a:pt x="2" y="1086"/>
                    <a:pt x="2" y="1086"/>
                  </a:cubicBezTo>
                  <a:cubicBezTo>
                    <a:pt x="5" y="1087"/>
                    <a:pt x="5" y="1087"/>
                    <a:pt x="5" y="1087"/>
                  </a:cubicBezTo>
                  <a:cubicBezTo>
                    <a:pt x="2" y="1086"/>
                    <a:pt x="2" y="1086"/>
                    <a:pt x="2" y="1086"/>
                  </a:cubicBezTo>
                  <a:cubicBezTo>
                    <a:pt x="2" y="1086"/>
                    <a:pt x="2" y="1086"/>
                    <a:pt x="2" y="1086"/>
                  </a:cubicBezTo>
                  <a:cubicBezTo>
                    <a:pt x="5" y="1087"/>
                    <a:pt x="5" y="1087"/>
                    <a:pt x="5" y="1087"/>
                  </a:cubicBezTo>
                  <a:cubicBezTo>
                    <a:pt x="2" y="1086"/>
                    <a:pt x="2" y="1086"/>
                    <a:pt x="2" y="1086"/>
                  </a:cubicBezTo>
                  <a:cubicBezTo>
                    <a:pt x="6" y="1087"/>
                    <a:pt x="6" y="1087"/>
                    <a:pt x="6" y="1087"/>
                  </a:cubicBezTo>
                  <a:cubicBezTo>
                    <a:pt x="2" y="1085"/>
                    <a:pt x="2" y="1085"/>
                    <a:pt x="2" y="1085"/>
                  </a:cubicBezTo>
                  <a:cubicBezTo>
                    <a:pt x="2" y="1086"/>
                    <a:pt x="2" y="1086"/>
                    <a:pt x="2" y="1086"/>
                  </a:cubicBezTo>
                  <a:cubicBezTo>
                    <a:pt x="6" y="1087"/>
                    <a:pt x="6" y="1087"/>
                    <a:pt x="6" y="1087"/>
                  </a:cubicBezTo>
                  <a:cubicBezTo>
                    <a:pt x="2" y="1085"/>
                    <a:pt x="2" y="1085"/>
                    <a:pt x="2" y="1085"/>
                  </a:cubicBezTo>
                  <a:cubicBezTo>
                    <a:pt x="1" y="1087"/>
                    <a:pt x="2" y="1089"/>
                    <a:pt x="4" y="1091"/>
                  </a:cubicBezTo>
                  <a:cubicBezTo>
                    <a:pt x="5" y="1092"/>
                    <a:pt x="5" y="1092"/>
                    <a:pt x="5" y="1092"/>
                  </a:cubicBezTo>
                  <a:cubicBezTo>
                    <a:pt x="5" y="1102"/>
                    <a:pt x="5" y="1102"/>
                    <a:pt x="5" y="1102"/>
                  </a:cubicBezTo>
                  <a:cubicBezTo>
                    <a:pt x="5" y="1104"/>
                    <a:pt x="6" y="1105"/>
                    <a:pt x="7" y="1106"/>
                  </a:cubicBezTo>
                  <a:cubicBezTo>
                    <a:pt x="9" y="1107"/>
                    <a:pt x="9" y="1107"/>
                    <a:pt x="9" y="1107"/>
                  </a:cubicBezTo>
                  <a:cubicBezTo>
                    <a:pt x="11" y="1104"/>
                    <a:pt x="11" y="1104"/>
                    <a:pt x="11" y="1104"/>
                  </a:cubicBezTo>
                  <a:cubicBezTo>
                    <a:pt x="7" y="1103"/>
                    <a:pt x="7" y="1103"/>
                    <a:pt x="7" y="1103"/>
                  </a:cubicBezTo>
                  <a:cubicBezTo>
                    <a:pt x="5" y="1117"/>
                    <a:pt x="5" y="1117"/>
                    <a:pt x="5" y="1117"/>
                  </a:cubicBezTo>
                  <a:cubicBezTo>
                    <a:pt x="5" y="1119"/>
                    <a:pt x="6" y="1120"/>
                    <a:pt x="7" y="1121"/>
                  </a:cubicBezTo>
                  <a:cubicBezTo>
                    <a:pt x="9" y="1122"/>
                    <a:pt x="9" y="1122"/>
                    <a:pt x="9" y="1122"/>
                  </a:cubicBezTo>
                  <a:cubicBezTo>
                    <a:pt x="11" y="1119"/>
                    <a:pt x="11" y="1119"/>
                    <a:pt x="11" y="1119"/>
                  </a:cubicBezTo>
                  <a:cubicBezTo>
                    <a:pt x="7" y="1118"/>
                    <a:pt x="7" y="1118"/>
                    <a:pt x="7" y="1118"/>
                  </a:cubicBezTo>
                  <a:cubicBezTo>
                    <a:pt x="5" y="1133"/>
                    <a:pt x="5" y="1133"/>
                    <a:pt x="5" y="1133"/>
                  </a:cubicBezTo>
                  <a:cubicBezTo>
                    <a:pt x="5" y="1135"/>
                    <a:pt x="5" y="1137"/>
                    <a:pt x="7" y="1137"/>
                  </a:cubicBezTo>
                  <a:cubicBezTo>
                    <a:pt x="8" y="1138"/>
                    <a:pt x="8" y="1138"/>
                    <a:pt x="8" y="1138"/>
                  </a:cubicBezTo>
                  <a:cubicBezTo>
                    <a:pt x="10" y="1135"/>
                    <a:pt x="10" y="1135"/>
                    <a:pt x="10" y="1135"/>
                  </a:cubicBezTo>
                  <a:cubicBezTo>
                    <a:pt x="6" y="1135"/>
                    <a:pt x="6" y="1135"/>
                    <a:pt x="6" y="1135"/>
                  </a:cubicBezTo>
                  <a:cubicBezTo>
                    <a:pt x="6" y="1147"/>
                    <a:pt x="6" y="1147"/>
                    <a:pt x="6" y="1147"/>
                  </a:cubicBezTo>
                  <a:cubicBezTo>
                    <a:pt x="6" y="1148"/>
                    <a:pt x="6" y="1150"/>
                    <a:pt x="7" y="1150"/>
                  </a:cubicBezTo>
                  <a:cubicBezTo>
                    <a:pt x="11" y="1153"/>
                    <a:pt x="11" y="1153"/>
                    <a:pt x="11" y="1153"/>
                  </a:cubicBezTo>
                  <a:cubicBezTo>
                    <a:pt x="13" y="1149"/>
                    <a:pt x="13" y="1149"/>
                    <a:pt x="13" y="1149"/>
                  </a:cubicBezTo>
                  <a:cubicBezTo>
                    <a:pt x="10" y="1147"/>
                    <a:pt x="10" y="1147"/>
                    <a:pt x="10" y="1147"/>
                  </a:cubicBezTo>
                  <a:cubicBezTo>
                    <a:pt x="9" y="1148"/>
                    <a:pt x="9" y="1148"/>
                    <a:pt x="9" y="1148"/>
                  </a:cubicBezTo>
                  <a:cubicBezTo>
                    <a:pt x="9" y="1148"/>
                    <a:pt x="9" y="1148"/>
                    <a:pt x="9" y="1148"/>
                  </a:cubicBezTo>
                  <a:cubicBezTo>
                    <a:pt x="9" y="1149"/>
                    <a:pt x="9" y="1150"/>
                    <a:pt x="8" y="1151"/>
                  </a:cubicBezTo>
                  <a:cubicBezTo>
                    <a:pt x="7" y="1156"/>
                    <a:pt x="6" y="1162"/>
                    <a:pt x="6" y="1162"/>
                  </a:cubicBezTo>
                  <a:cubicBezTo>
                    <a:pt x="5" y="1164"/>
                    <a:pt x="6" y="1166"/>
                    <a:pt x="7" y="1166"/>
                  </a:cubicBezTo>
                  <a:cubicBezTo>
                    <a:pt x="8" y="1167"/>
                    <a:pt x="8" y="1167"/>
                    <a:pt x="8" y="1167"/>
                  </a:cubicBezTo>
                  <a:cubicBezTo>
                    <a:pt x="5" y="1175"/>
                    <a:pt x="5" y="1175"/>
                    <a:pt x="5" y="1175"/>
                  </a:cubicBezTo>
                  <a:cubicBezTo>
                    <a:pt x="5" y="1177"/>
                    <a:pt x="6" y="1179"/>
                    <a:pt x="7" y="1180"/>
                  </a:cubicBezTo>
                  <a:cubicBezTo>
                    <a:pt x="7" y="1180"/>
                    <a:pt x="7" y="1180"/>
                    <a:pt x="7" y="1180"/>
                  </a:cubicBezTo>
                  <a:cubicBezTo>
                    <a:pt x="8" y="1196"/>
                    <a:pt x="8" y="1196"/>
                    <a:pt x="8" y="1196"/>
                  </a:cubicBezTo>
                  <a:cubicBezTo>
                    <a:pt x="8" y="1198"/>
                    <a:pt x="9" y="1199"/>
                    <a:pt x="10" y="1200"/>
                  </a:cubicBezTo>
                  <a:cubicBezTo>
                    <a:pt x="11" y="1201"/>
                    <a:pt x="11" y="1201"/>
                    <a:pt x="11" y="1201"/>
                  </a:cubicBezTo>
                  <a:cubicBezTo>
                    <a:pt x="14" y="1197"/>
                    <a:pt x="14" y="1197"/>
                    <a:pt x="14" y="1197"/>
                  </a:cubicBezTo>
                  <a:cubicBezTo>
                    <a:pt x="10" y="1195"/>
                    <a:pt x="10" y="1195"/>
                    <a:pt x="10" y="1195"/>
                  </a:cubicBezTo>
                  <a:cubicBezTo>
                    <a:pt x="3" y="1208"/>
                    <a:pt x="3" y="1208"/>
                    <a:pt x="3" y="1208"/>
                  </a:cubicBezTo>
                  <a:cubicBezTo>
                    <a:pt x="2" y="1210"/>
                    <a:pt x="3" y="1213"/>
                    <a:pt x="4" y="1214"/>
                  </a:cubicBezTo>
                  <a:cubicBezTo>
                    <a:pt x="12" y="1218"/>
                    <a:pt x="12" y="1218"/>
                    <a:pt x="12" y="1218"/>
                  </a:cubicBezTo>
                  <a:cubicBezTo>
                    <a:pt x="14" y="1215"/>
                    <a:pt x="14" y="1215"/>
                    <a:pt x="14" y="1215"/>
                  </a:cubicBezTo>
                  <a:cubicBezTo>
                    <a:pt x="11" y="1213"/>
                    <a:pt x="11" y="1213"/>
                    <a:pt x="11" y="1213"/>
                  </a:cubicBezTo>
                  <a:cubicBezTo>
                    <a:pt x="10" y="1213"/>
                    <a:pt x="10" y="1213"/>
                    <a:pt x="10" y="1213"/>
                  </a:cubicBezTo>
                  <a:cubicBezTo>
                    <a:pt x="10" y="1214"/>
                    <a:pt x="10" y="1214"/>
                    <a:pt x="10" y="1214"/>
                  </a:cubicBezTo>
                  <a:cubicBezTo>
                    <a:pt x="10" y="1215"/>
                    <a:pt x="9" y="1216"/>
                    <a:pt x="9" y="1218"/>
                  </a:cubicBezTo>
                  <a:cubicBezTo>
                    <a:pt x="8" y="1223"/>
                    <a:pt x="6" y="1230"/>
                    <a:pt x="6" y="1230"/>
                  </a:cubicBezTo>
                  <a:cubicBezTo>
                    <a:pt x="6" y="1232"/>
                    <a:pt x="6" y="1234"/>
                    <a:pt x="8" y="1235"/>
                  </a:cubicBezTo>
                  <a:cubicBezTo>
                    <a:pt x="10" y="1236"/>
                    <a:pt x="10" y="1236"/>
                    <a:pt x="10" y="1236"/>
                  </a:cubicBezTo>
                  <a:cubicBezTo>
                    <a:pt x="12" y="1232"/>
                    <a:pt x="12" y="1232"/>
                    <a:pt x="12" y="1232"/>
                  </a:cubicBezTo>
                  <a:cubicBezTo>
                    <a:pt x="8" y="1232"/>
                    <a:pt x="8" y="1232"/>
                    <a:pt x="8" y="1232"/>
                  </a:cubicBezTo>
                  <a:cubicBezTo>
                    <a:pt x="8" y="1232"/>
                    <a:pt x="7" y="1236"/>
                    <a:pt x="7" y="1240"/>
                  </a:cubicBezTo>
                  <a:cubicBezTo>
                    <a:pt x="7" y="1242"/>
                    <a:pt x="6" y="1244"/>
                    <a:pt x="6" y="1246"/>
                  </a:cubicBezTo>
                  <a:cubicBezTo>
                    <a:pt x="6" y="1246"/>
                    <a:pt x="6" y="1247"/>
                    <a:pt x="6" y="1247"/>
                  </a:cubicBezTo>
                  <a:cubicBezTo>
                    <a:pt x="6" y="1248"/>
                    <a:pt x="6" y="1248"/>
                    <a:pt x="6" y="1248"/>
                  </a:cubicBezTo>
                  <a:cubicBezTo>
                    <a:pt x="6" y="1248"/>
                    <a:pt x="6" y="1248"/>
                    <a:pt x="6" y="1248"/>
                  </a:cubicBezTo>
                  <a:cubicBezTo>
                    <a:pt x="8" y="1248"/>
                    <a:pt x="8" y="1248"/>
                    <a:pt x="8" y="1248"/>
                  </a:cubicBezTo>
                  <a:cubicBezTo>
                    <a:pt x="6" y="1248"/>
                    <a:pt x="6" y="1248"/>
                    <a:pt x="6" y="1248"/>
                  </a:cubicBezTo>
                  <a:cubicBezTo>
                    <a:pt x="6" y="1248"/>
                    <a:pt x="6" y="1248"/>
                    <a:pt x="6" y="1248"/>
                  </a:cubicBezTo>
                  <a:cubicBezTo>
                    <a:pt x="8" y="1248"/>
                    <a:pt x="8" y="1248"/>
                    <a:pt x="8" y="1248"/>
                  </a:cubicBezTo>
                  <a:cubicBezTo>
                    <a:pt x="6" y="1248"/>
                    <a:pt x="6" y="1248"/>
                    <a:pt x="6" y="1248"/>
                  </a:cubicBezTo>
                  <a:cubicBezTo>
                    <a:pt x="9" y="1249"/>
                    <a:pt x="9" y="1249"/>
                    <a:pt x="9" y="1249"/>
                  </a:cubicBezTo>
                  <a:cubicBezTo>
                    <a:pt x="6" y="1247"/>
                    <a:pt x="6" y="1247"/>
                    <a:pt x="6" y="1247"/>
                  </a:cubicBezTo>
                  <a:cubicBezTo>
                    <a:pt x="6" y="1248"/>
                    <a:pt x="6" y="1248"/>
                    <a:pt x="6" y="1248"/>
                  </a:cubicBezTo>
                  <a:cubicBezTo>
                    <a:pt x="9" y="1249"/>
                    <a:pt x="9" y="1249"/>
                    <a:pt x="9" y="1249"/>
                  </a:cubicBezTo>
                  <a:cubicBezTo>
                    <a:pt x="6" y="1247"/>
                    <a:pt x="6" y="1247"/>
                    <a:pt x="6" y="1247"/>
                  </a:cubicBezTo>
                  <a:cubicBezTo>
                    <a:pt x="10" y="1249"/>
                    <a:pt x="10" y="1249"/>
                    <a:pt x="10" y="1249"/>
                  </a:cubicBezTo>
                  <a:cubicBezTo>
                    <a:pt x="6" y="1247"/>
                    <a:pt x="6" y="1247"/>
                    <a:pt x="6" y="1247"/>
                  </a:cubicBezTo>
                  <a:cubicBezTo>
                    <a:pt x="6" y="1247"/>
                    <a:pt x="6" y="1247"/>
                    <a:pt x="6" y="1247"/>
                  </a:cubicBezTo>
                  <a:cubicBezTo>
                    <a:pt x="10" y="1249"/>
                    <a:pt x="10" y="1249"/>
                    <a:pt x="10" y="1249"/>
                  </a:cubicBezTo>
                  <a:cubicBezTo>
                    <a:pt x="6" y="1247"/>
                    <a:pt x="6" y="1247"/>
                    <a:pt x="6" y="1247"/>
                  </a:cubicBezTo>
                  <a:cubicBezTo>
                    <a:pt x="5" y="1249"/>
                    <a:pt x="6" y="1251"/>
                    <a:pt x="7" y="1252"/>
                  </a:cubicBezTo>
                  <a:cubicBezTo>
                    <a:pt x="8" y="1253"/>
                    <a:pt x="8" y="1253"/>
                    <a:pt x="8" y="1253"/>
                  </a:cubicBezTo>
                  <a:cubicBezTo>
                    <a:pt x="5" y="1260"/>
                    <a:pt x="5" y="1260"/>
                    <a:pt x="5" y="1260"/>
                  </a:cubicBezTo>
                  <a:cubicBezTo>
                    <a:pt x="4" y="1261"/>
                    <a:pt x="5" y="1264"/>
                    <a:pt x="6" y="1265"/>
                  </a:cubicBezTo>
                  <a:cubicBezTo>
                    <a:pt x="7" y="1265"/>
                    <a:pt x="7" y="1265"/>
                    <a:pt x="7" y="1265"/>
                  </a:cubicBezTo>
                  <a:cubicBezTo>
                    <a:pt x="9" y="1262"/>
                    <a:pt x="9" y="1262"/>
                    <a:pt x="9" y="1262"/>
                  </a:cubicBezTo>
                  <a:cubicBezTo>
                    <a:pt x="5" y="1262"/>
                    <a:pt x="5" y="1262"/>
                    <a:pt x="5" y="1262"/>
                  </a:cubicBezTo>
                  <a:cubicBezTo>
                    <a:pt x="5" y="1277"/>
                    <a:pt x="5" y="1277"/>
                    <a:pt x="5" y="1277"/>
                  </a:cubicBezTo>
                  <a:cubicBezTo>
                    <a:pt x="5" y="1278"/>
                    <a:pt x="6" y="1280"/>
                    <a:pt x="7" y="1280"/>
                  </a:cubicBezTo>
                  <a:cubicBezTo>
                    <a:pt x="9" y="1281"/>
                    <a:pt x="9" y="1281"/>
                    <a:pt x="9" y="1281"/>
                  </a:cubicBezTo>
                  <a:cubicBezTo>
                    <a:pt x="11" y="1278"/>
                    <a:pt x="11" y="1278"/>
                    <a:pt x="11" y="1278"/>
                  </a:cubicBezTo>
                  <a:cubicBezTo>
                    <a:pt x="7" y="1278"/>
                    <a:pt x="7" y="1278"/>
                    <a:pt x="7" y="1278"/>
                  </a:cubicBezTo>
                  <a:cubicBezTo>
                    <a:pt x="5" y="1295"/>
                    <a:pt x="5" y="1295"/>
                    <a:pt x="5" y="1295"/>
                  </a:cubicBezTo>
                  <a:cubicBezTo>
                    <a:pt x="5" y="1296"/>
                    <a:pt x="6" y="1298"/>
                    <a:pt x="7" y="1299"/>
                  </a:cubicBezTo>
                  <a:cubicBezTo>
                    <a:pt x="9" y="1300"/>
                    <a:pt x="9" y="1300"/>
                    <a:pt x="9" y="1300"/>
                  </a:cubicBezTo>
                  <a:cubicBezTo>
                    <a:pt x="11" y="1296"/>
                    <a:pt x="11" y="1296"/>
                    <a:pt x="11" y="1296"/>
                  </a:cubicBezTo>
                  <a:cubicBezTo>
                    <a:pt x="11" y="1296"/>
                    <a:pt x="11" y="1296"/>
                    <a:pt x="11" y="1296"/>
                  </a:cubicBezTo>
                  <a:cubicBezTo>
                    <a:pt x="7" y="1295"/>
                    <a:pt x="7" y="1295"/>
                    <a:pt x="7" y="1295"/>
                  </a:cubicBezTo>
                  <a:cubicBezTo>
                    <a:pt x="7" y="1296"/>
                    <a:pt x="7" y="1296"/>
                    <a:pt x="7" y="1296"/>
                  </a:cubicBezTo>
                  <a:cubicBezTo>
                    <a:pt x="7" y="1296"/>
                    <a:pt x="7" y="1296"/>
                    <a:pt x="7" y="1296"/>
                  </a:cubicBezTo>
                  <a:cubicBezTo>
                    <a:pt x="7" y="1296"/>
                    <a:pt x="7" y="1296"/>
                    <a:pt x="7" y="1296"/>
                  </a:cubicBezTo>
                  <a:cubicBezTo>
                    <a:pt x="7" y="1297"/>
                    <a:pt x="7" y="1301"/>
                    <a:pt x="6" y="1304"/>
                  </a:cubicBezTo>
                  <a:cubicBezTo>
                    <a:pt x="6" y="1306"/>
                    <a:pt x="6" y="1307"/>
                    <a:pt x="6" y="1309"/>
                  </a:cubicBezTo>
                  <a:cubicBezTo>
                    <a:pt x="6" y="1309"/>
                    <a:pt x="6" y="1310"/>
                    <a:pt x="5" y="1310"/>
                  </a:cubicBezTo>
                  <a:cubicBezTo>
                    <a:pt x="5" y="1310"/>
                    <a:pt x="5" y="1310"/>
                    <a:pt x="5" y="1310"/>
                  </a:cubicBezTo>
                  <a:cubicBezTo>
                    <a:pt x="7" y="1311"/>
                    <a:pt x="7" y="1311"/>
                    <a:pt x="7" y="1311"/>
                  </a:cubicBezTo>
                  <a:cubicBezTo>
                    <a:pt x="5" y="1310"/>
                    <a:pt x="5" y="1310"/>
                    <a:pt x="5" y="1310"/>
                  </a:cubicBezTo>
                  <a:cubicBezTo>
                    <a:pt x="5" y="1310"/>
                    <a:pt x="5" y="1310"/>
                    <a:pt x="5" y="1310"/>
                  </a:cubicBezTo>
                  <a:cubicBezTo>
                    <a:pt x="7" y="1311"/>
                    <a:pt x="7" y="1311"/>
                    <a:pt x="7" y="1311"/>
                  </a:cubicBezTo>
                  <a:cubicBezTo>
                    <a:pt x="5" y="1310"/>
                    <a:pt x="5" y="1310"/>
                    <a:pt x="5" y="1310"/>
                  </a:cubicBezTo>
                  <a:cubicBezTo>
                    <a:pt x="9" y="1311"/>
                    <a:pt x="9" y="1311"/>
                    <a:pt x="9" y="1311"/>
                  </a:cubicBezTo>
                  <a:cubicBezTo>
                    <a:pt x="6" y="1310"/>
                    <a:pt x="6" y="1310"/>
                    <a:pt x="6" y="1310"/>
                  </a:cubicBezTo>
                  <a:cubicBezTo>
                    <a:pt x="5" y="1310"/>
                    <a:pt x="5" y="1310"/>
                    <a:pt x="5" y="1310"/>
                  </a:cubicBezTo>
                  <a:cubicBezTo>
                    <a:pt x="9" y="1311"/>
                    <a:pt x="9" y="1311"/>
                    <a:pt x="9" y="1311"/>
                  </a:cubicBezTo>
                  <a:cubicBezTo>
                    <a:pt x="6" y="1310"/>
                    <a:pt x="6" y="1310"/>
                    <a:pt x="6" y="1310"/>
                  </a:cubicBezTo>
                  <a:cubicBezTo>
                    <a:pt x="9" y="1311"/>
                    <a:pt x="9" y="1311"/>
                    <a:pt x="9" y="1311"/>
                  </a:cubicBezTo>
                  <a:cubicBezTo>
                    <a:pt x="6" y="1309"/>
                    <a:pt x="6" y="1309"/>
                    <a:pt x="6" y="1309"/>
                  </a:cubicBezTo>
                  <a:cubicBezTo>
                    <a:pt x="6" y="1310"/>
                    <a:pt x="6" y="1310"/>
                    <a:pt x="6" y="1310"/>
                  </a:cubicBezTo>
                  <a:cubicBezTo>
                    <a:pt x="9" y="1311"/>
                    <a:pt x="9" y="1311"/>
                    <a:pt x="9" y="1311"/>
                  </a:cubicBezTo>
                  <a:cubicBezTo>
                    <a:pt x="6" y="1309"/>
                    <a:pt x="6" y="1309"/>
                    <a:pt x="6" y="1309"/>
                  </a:cubicBezTo>
                  <a:cubicBezTo>
                    <a:pt x="5" y="1311"/>
                    <a:pt x="5" y="1314"/>
                    <a:pt x="7" y="1315"/>
                  </a:cubicBezTo>
                  <a:cubicBezTo>
                    <a:pt x="9" y="1316"/>
                    <a:pt x="9" y="1316"/>
                    <a:pt x="9" y="1316"/>
                  </a:cubicBezTo>
                  <a:cubicBezTo>
                    <a:pt x="11" y="1313"/>
                    <a:pt x="11" y="1313"/>
                    <a:pt x="11" y="1313"/>
                  </a:cubicBezTo>
                  <a:cubicBezTo>
                    <a:pt x="8" y="1311"/>
                    <a:pt x="8" y="1311"/>
                    <a:pt x="8" y="1311"/>
                  </a:cubicBezTo>
                  <a:cubicBezTo>
                    <a:pt x="3" y="1323"/>
                    <a:pt x="3" y="1323"/>
                    <a:pt x="3" y="1323"/>
                  </a:cubicBezTo>
                  <a:cubicBezTo>
                    <a:pt x="2" y="1325"/>
                    <a:pt x="3" y="1327"/>
                    <a:pt x="4" y="1328"/>
                  </a:cubicBezTo>
                  <a:cubicBezTo>
                    <a:pt x="9" y="1331"/>
                    <a:pt x="9" y="1331"/>
                    <a:pt x="9" y="1331"/>
                  </a:cubicBezTo>
                  <a:cubicBezTo>
                    <a:pt x="4" y="1345"/>
                    <a:pt x="4" y="1345"/>
                    <a:pt x="4" y="1345"/>
                  </a:cubicBezTo>
                  <a:cubicBezTo>
                    <a:pt x="3" y="1346"/>
                    <a:pt x="4" y="1348"/>
                    <a:pt x="6" y="1349"/>
                  </a:cubicBezTo>
                  <a:cubicBezTo>
                    <a:pt x="7" y="1350"/>
                    <a:pt x="7" y="1350"/>
                    <a:pt x="7" y="1350"/>
                  </a:cubicBezTo>
                  <a:cubicBezTo>
                    <a:pt x="9" y="1347"/>
                    <a:pt x="9" y="1347"/>
                    <a:pt x="9" y="1347"/>
                  </a:cubicBezTo>
                  <a:cubicBezTo>
                    <a:pt x="5" y="1346"/>
                    <a:pt x="5" y="1346"/>
                    <a:pt x="5" y="1346"/>
                  </a:cubicBezTo>
                  <a:cubicBezTo>
                    <a:pt x="3" y="1362"/>
                    <a:pt x="3" y="1362"/>
                    <a:pt x="3" y="1362"/>
                  </a:cubicBezTo>
                  <a:cubicBezTo>
                    <a:pt x="3" y="1364"/>
                    <a:pt x="4" y="1365"/>
                    <a:pt x="5" y="1366"/>
                  </a:cubicBezTo>
                  <a:cubicBezTo>
                    <a:pt x="8" y="1368"/>
                    <a:pt x="8" y="1368"/>
                    <a:pt x="8" y="1368"/>
                  </a:cubicBezTo>
                  <a:cubicBezTo>
                    <a:pt x="4" y="1375"/>
                    <a:pt x="4" y="1375"/>
                    <a:pt x="4" y="1375"/>
                  </a:cubicBezTo>
                  <a:cubicBezTo>
                    <a:pt x="3" y="1376"/>
                    <a:pt x="3" y="1377"/>
                    <a:pt x="3" y="1378"/>
                  </a:cubicBezTo>
                  <a:cubicBezTo>
                    <a:pt x="3" y="1379"/>
                    <a:pt x="4" y="1380"/>
                    <a:pt x="5" y="1381"/>
                  </a:cubicBezTo>
                  <a:cubicBezTo>
                    <a:pt x="8" y="1382"/>
                    <a:pt x="8" y="1382"/>
                    <a:pt x="8" y="1382"/>
                  </a:cubicBezTo>
                  <a:cubicBezTo>
                    <a:pt x="7" y="1393"/>
                    <a:pt x="7" y="1393"/>
                    <a:pt x="7" y="1393"/>
                  </a:cubicBezTo>
                  <a:cubicBezTo>
                    <a:pt x="6" y="1394"/>
                    <a:pt x="7" y="1396"/>
                    <a:pt x="8" y="1397"/>
                  </a:cubicBezTo>
                  <a:cubicBezTo>
                    <a:pt x="9" y="1397"/>
                    <a:pt x="9" y="1397"/>
                    <a:pt x="9" y="1397"/>
                  </a:cubicBezTo>
                  <a:cubicBezTo>
                    <a:pt x="11" y="1394"/>
                    <a:pt x="11" y="1394"/>
                    <a:pt x="11" y="1394"/>
                  </a:cubicBezTo>
                  <a:cubicBezTo>
                    <a:pt x="7" y="1393"/>
                    <a:pt x="7" y="1393"/>
                    <a:pt x="7" y="1393"/>
                  </a:cubicBezTo>
                  <a:cubicBezTo>
                    <a:pt x="7" y="1393"/>
                    <a:pt x="6" y="1396"/>
                    <a:pt x="6" y="1399"/>
                  </a:cubicBezTo>
                  <a:cubicBezTo>
                    <a:pt x="5" y="1401"/>
                    <a:pt x="5" y="1403"/>
                    <a:pt x="4" y="1404"/>
                  </a:cubicBezTo>
                  <a:cubicBezTo>
                    <a:pt x="4" y="1404"/>
                    <a:pt x="4" y="1405"/>
                    <a:pt x="4" y="1405"/>
                  </a:cubicBezTo>
                  <a:cubicBezTo>
                    <a:pt x="4" y="1406"/>
                    <a:pt x="4" y="1406"/>
                    <a:pt x="4" y="1406"/>
                  </a:cubicBezTo>
                  <a:cubicBezTo>
                    <a:pt x="4" y="1406"/>
                    <a:pt x="4" y="1406"/>
                    <a:pt x="4" y="1406"/>
                  </a:cubicBezTo>
                  <a:cubicBezTo>
                    <a:pt x="6" y="1406"/>
                    <a:pt x="6" y="1406"/>
                    <a:pt x="6" y="1406"/>
                  </a:cubicBezTo>
                  <a:cubicBezTo>
                    <a:pt x="4" y="1406"/>
                    <a:pt x="4" y="1406"/>
                    <a:pt x="4" y="1406"/>
                  </a:cubicBezTo>
                  <a:cubicBezTo>
                    <a:pt x="4" y="1406"/>
                    <a:pt x="4" y="1406"/>
                    <a:pt x="4" y="1406"/>
                  </a:cubicBezTo>
                  <a:cubicBezTo>
                    <a:pt x="6" y="1406"/>
                    <a:pt x="6" y="1406"/>
                    <a:pt x="6" y="1406"/>
                  </a:cubicBezTo>
                  <a:cubicBezTo>
                    <a:pt x="4" y="1406"/>
                    <a:pt x="4" y="1406"/>
                    <a:pt x="4" y="1406"/>
                  </a:cubicBezTo>
                  <a:cubicBezTo>
                    <a:pt x="7" y="1407"/>
                    <a:pt x="7" y="1407"/>
                    <a:pt x="7" y="1407"/>
                  </a:cubicBezTo>
                  <a:cubicBezTo>
                    <a:pt x="4" y="1405"/>
                    <a:pt x="4" y="1405"/>
                    <a:pt x="4" y="1405"/>
                  </a:cubicBezTo>
                  <a:cubicBezTo>
                    <a:pt x="4" y="1405"/>
                    <a:pt x="4" y="1405"/>
                    <a:pt x="4" y="1406"/>
                  </a:cubicBezTo>
                  <a:cubicBezTo>
                    <a:pt x="7" y="1407"/>
                    <a:pt x="7" y="1407"/>
                    <a:pt x="7" y="1407"/>
                  </a:cubicBezTo>
                  <a:cubicBezTo>
                    <a:pt x="4" y="1405"/>
                    <a:pt x="4" y="1405"/>
                    <a:pt x="4" y="1405"/>
                  </a:cubicBezTo>
                  <a:cubicBezTo>
                    <a:pt x="3" y="1407"/>
                    <a:pt x="4" y="1409"/>
                    <a:pt x="5" y="1410"/>
                  </a:cubicBezTo>
                  <a:cubicBezTo>
                    <a:pt x="10" y="1413"/>
                    <a:pt x="10" y="1413"/>
                    <a:pt x="10" y="1413"/>
                  </a:cubicBezTo>
                  <a:cubicBezTo>
                    <a:pt x="8" y="1426"/>
                    <a:pt x="8" y="1426"/>
                    <a:pt x="8" y="1426"/>
                  </a:cubicBezTo>
                  <a:cubicBezTo>
                    <a:pt x="8" y="1428"/>
                    <a:pt x="8" y="1429"/>
                    <a:pt x="10" y="1430"/>
                  </a:cubicBezTo>
                  <a:cubicBezTo>
                    <a:pt x="10" y="1430"/>
                    <a:pt x="10" y="1430"/>
                    <a:pt x="10" y="1430"/>
                  </a:cubicBezTo>
                  <a:cubicBezTo>
                    <a:pt x="12" y="1427"/>
                    <a:pt x="12" y="1427"/>
                    <a:pt x="12" y="1427"/>
                  </a:cubicBezTo>
                  <a:cubicBezTo>
                    <a:pt x="8" y="1426"/>
                    <a:pt x="8" y="1426"/>
                    <a:pt x="8" y="1426"/>
                  </a:cubicBezTo>
                  <a:cubicBezTo>
                    <a:pt x="5" y="1441"/>
                    <a:pt x="5" y="1441"/>
                    <a:pt x="5" y="1441"/>
                  </a:cubicBezTo>
                  <a:cubicBezTo>
                    <a:pt x="5" y="1442"/>
                    <a:pt x="6" y="1444"/>
                    <a:pt x="7" y="1445"/>
                  </a:cubicBezTo>
                  <a:cubicBezTo>
                    <a:pt x="12" y="1448"/>
                    <a:pt x="12" y="1448"/>
                    <a:pt x="12" y="1448"/>
                  </a:cubicBezTo>
                  <a:cubicBezTo>
                    <a:pt x="15" y="1445"/>
                    <a:pt x="15" y="1445"/>
                    <a:pt x="15" y="1445"/>
                  </a:cubicBezTo>
                  <a:cubicBezTo>
                    <a:pt x="11" y="1443"/>
                    <a:pt x="11" y="1443"/>
                    <a:pt x="11" y="1443"/>
                  </a:cubicBezTo>
                  <a:cubicBezTo>
                    <a:pt x="11" y="1443"/>
                    <a:pt x="9" y="1445"/>
                    <a:pt x="7" y="1448"/>
                  </a:cubicBezTo>
                  <a:cubicBezTo>
                    <a:pt x="6" y="1450"/>
                    <a:pt x="5" y="1451"/>
                    <a:pt x="5" y="1453"/>
                  </a:cubicBezTo>
                  <a:cubicBezTo>
                    <a:pt x="4" y="1453"/>
                    <a:pt x="4" y="1454"/>
                    <a:pt x="4" y="1454"/>
                  </a:cubicBezTo>
                  <a:cubicBezTo>
                    <a:pt x="3" y="1454"/>
                    <a:pt x="3" y="1454"/>
                    <a:pt x="3" y="1454"/>
                  </a:cubicBezTo>
                  <a:cubicBezTo>
                    <a:pt x="3" y="1455"/>
                    <a:pt x="3" y="1455"/>
                    <a:pt x="3" y="1455"/>
                  </a:cubicBezTo>
                  <a:cubicBezTo>
                    <a:pt x="2" y="1457"/>
                    <a:pt x="2" y="1459"/>
                    <a:pt x="4" y="1460"/>
                  </a:cubicBezTo>
                  <a:cubicBezTo>
                    <a:pt x="7" y="1462"/>
                    <a:pt x="7" y="1462"/>
                    <a:pt x="7" y="1462"/>
                  </a:cubicBezTo>
                  <a:cubicBezTo>
                    <a:pt x="4" y="1473"/>
                    <a:pt x="4" y="1473"/>
                    <a:pt x="4" y="1473"/>
                  </a:cubicBezTo>
                  <a:cubicBezTo>
                    <a:pt x="4" y="1474"/>
                    <a:pt x="5" y="1476"/>
                    <a:pt x="6" y="1477"/>
                  </a:cubicBezTo>
                  <a:cubicBezTo>
                    <a:pt x="7" y="1477"/>
                    <a:pt x="7" y="1477"/>
                    <a:pt x="7" y="1477"/>
                  </a:cubicBezTo>
                  <a:cubicBezTo>
                    <a:pt x="9" y="1474"/>
                    <a:pt x="9" y="1474"/>
                    <a:pt x="9" y="1474"/>
                  </a:cubicBezTo>
                  <a:cubicBezTo>
                    <a:pt x="7" y="1470"/>
                    <a:pt x="7" y="1470"/>
                    <a:pt x="7" y="1470"/>
                  </a:cubicBezTo>
                  <a:cubicBezTo>
                    <a:pt x="6" y="1471"/>
                    <a:pt x="6" y="1471"/>
                    <a:pt x="5" y="1472"/>
                  </a:cubicBezTo>
                  <a:cubicBezTo>
                    <a:pt x="5" y="1472"/>
                    <a:pt x="5" y="1473"/>
                    <a:pt x="5" y="1473"/>
                  </a:cubicBezTo>
                  <a:cubicBezTo>
                    <a:pt x="5" y="1474"/>
                    <a:pt x="5" y="1474"/>
                    <a:pt x="5" y="1474"/>
                  </a:cubicBezTo>
                  <a:cubicBezTo>
                    <a:pt x="5" y="1474"/>
                    <a:pt x="5" y="1474"/>
                    <a:pt x="5" y="1475"/>
                  </a:cubicBezTo>
                  <a:cubicBezTo>
                    <a:pt x="5" y="1476"/>
                    <a:pt x="5" y="1478"/>
                    <a:pt x="5" y="1481"/>
                  </a:cubicBezTo>
                  <a:cubicBezTo>
                    <a:pt x="5" y="1483"/>
                    <a:pt x="5" y="1486"/>
                    <a:pt x="5" y="1486"/>
                  </a:cubicBezTo>
                  <a:cubicBezTo>
                    <a:pt x="5" y="1487"/>
                    <a:pt x="5" y="1487"/>
                    <a:pt x="5" y="1487"/>
                  </a:cubicBezTo>
                  <a:cubicBezTo>
                    <a:pt x="5" y="1487"/>
                    <a:pt x="5" y="1487"/>
                    <a:pt x="5" y="1487"/>
                  </a:cubicBezTo>
                  <a:cubicBezTo>
                    <a:pt x="7" y="1487"/>
                    <a:pt x="7" y="1487"/>
                    <a:pt x="7" y="1487"/>
                  </a:cubicBezTo>
                  <a:cubicBezTo>
                    <a:pt x="5" y="1486"/>
                    <a:pt x="5" y="1486"/>
                    <a:pt x="5" y="1486"/>
                  </a:cubicBezTo>
                  <a:cubicBezTo>
                    <a:pt x="5" y="1487"/>
                    <a:pt x="5" y="1487"/>
                    <a:pt x="5" y="1487"/>
                  </a:cubicBezTo>
                  <a:cubicBezTo>
                    <a:pt x="7" y="1487"/>
                    <a:pt x="7" y="1487"/>
                    <a:pt x="7" y="1487"/>
                  </a:cubicBezTo>
                  <a:cubicBezTo>
                    <a:pt x="5" y="1486"/>
                    <a:pt x="5" y="1486"/>
                    <a:pt x="5" y="1486"/>
                  </a:cubicBezTo>
                  <a:cubicBezTo>
                    <a:pt x="9" y="1487"/>
                    <a:pt x="9" y="1487"/>
                    <a:pt x="9" y="1487"/>
                  </a:cubicBezTo>
                  <a:cubicBezTo>
                    <a:pt x="5" y="1486"/>
                    <a:pt x="5" y="1486"/>
                    <a:pt x="5" y="1486"/>
                  </a:cubicBezTo>
                  <a:cubicBezTo>
                    <a:pt x="5" y="1486"/>
                    <a:pt x="5" y="1486"/>
                    <a:pt x="5" y="1486"/>
                  </a:cubicBezTo>
                  <a:cubicBezTo>
                    <a:pt x="9" y="1487"/>
                    <a:pt x="9" y="1487"/>
                    <a:pt x="9" y="1487"/>
                  </a:cubicBezTo>
                  <a:cubicBezTo>
                    <a:pt x="5" y="1486"/>
                    <a:pt x="5" y="1486"/>
                    <a:pt x="5" y="1486"/>
                  </a:cubicBezTo>
                  <a:cubicBezTo>
                    <a:pt x="9" y="1487"/>
                    <a:pt x="9" y="1487"/>
                    <a:pt x="9" y="1487"/>
                  </a:cubicBezTo>
                  <a:cubicBezTo>
                    <a:pt x="6" y="1485"/>
                    <a:pt x="6" y="1485"/>
                    <a:pt x="6" y="1485"/>
                  </a:cubicBezTo>
                  <a:cubicBezTo>
                    <a:pt x="6" y="1486"/>
                    <a:pt x="5" y="1486"/>
                    <a:pt x="5" y="1486"/>
                  </a:cubicBezTo>
                  <a:cubicBezTo>
                    <a:pt x="9" y="1487"/>
                    <a:pt x="9" y="1487"/>
                    <a:pt x="9" y="1487"/>
                  </a:cubicBezTo>
                  <a:cubicBezTo>
                    <a:pt x="6" y="1485"/>
                    <a:pt x="6" y="1485"/>
                    <a:pt x="6" y="1485"/>
                  </a:cubicBezTo>
                  <a:cubicBezTo>
                    <a:pt x="5" y="1487"/>
                    <a:pt x="5" y="1489"/>
                    <a:pt x="7" y="1491"/>
                  </a:cubicBezTo>
                  <a:cubicBezTo>
                    <a:pt x="9" y="1492"/>
                    <a:pt x="9" y="1492"/>
                    <a:pt x="9" y="1492"/>
                  </a:cubicBezTo>
                  <a:cubicBezTo>
                    <a:pt x="11" y="1488"/>
                    <a:pt x="11" y="1488"/>
                    <a:pt x="11" y="1488"/>
                  </a:cubicBezTo>
                  <a:cubicBezTo>
                    <a:pt x="7" y="1487"/>
                    <a:pt x="7" y="1487"/>
                    <a:pt x="7" y="1487"/>
                  </a:cubicBezTo>
                  <a:cubicBezTo>
                    <a:pt x="2" y="1504"/>
                    <a:pt x="2" y="1504"/>
                    <a:pt x="2" y="1504"/>
                  </a:cubicBezTo>
                  <a:cubicBezTo>
                    <a:pt x="2" y="1505"/>
                    <a:pt x="3" y="1507"/>
                    <a:pt x="4" y="1508"/>
                  </a:cubicBezTo>
                  <a:cubicBezTo>
                    <a:pt x="12" y="1513"/>
                    <a:pt x="12" y="1513"/>
                    <a:pt x="12" y="1513"/>
                  </a:cubicBezTo>
                  <a:cubicBezTo>
                    <a:pt x="14" y="1510"/>
                    <a:pt x="14" y="1510"/>
                    <a:pt x="14" y="1510"/>
                  </a:cubicBezTo>
                  <a:cubicBezTo>
                    <a:pt x="11" y="1509"/>
                    <a:pt x="11" y="1509"/>
                    <a:pt x="11" y="1509"/>
                  </a:cubicBezTo>
                  <a:cubicBezTo>
                    <a:pt x="11" y="1509"/>
                    <a:pt x="9" y="1513"/>
                    <a:pt x="8" y="1517"/>
                  </a:cubicBezTo>
                  <a:cubicBezTo>
                    <a:pt x="7" y="1519"/>
                    <a:pt x="6" y="1521"/>
                    <a:pt x="6" y="1522"/>
                  </a:cubicBezTo>
                  <a:cubicBezTo>
                    <a:pt x="5" y="1523"/>
                    <a:pt x="5" y="1523"/>
                    <a:pt x="5" y="1524"/>
                  </a:cubicBezTo>
                  <a:cubicBezTo>
                    <a:pt x="5" y="1524"/>
                    <a:pt x="5" y="1524"/>
                    <a:pt x="5" y="1524"/>
                  </a:cubicBezTo>
                  <a:cubicBezTo>
                    <a:pt x="5" y="1524"/>
                    <a:pt x="5" y="1524"/>
                    <a:pt x="5" y="1524"/>
                  </a:cubicBezTo>
                  <a:cubicBezTo>
                    <a:pt x="7" y="1526"/>
                    <a:pt x="7" y="1526"/>
                    <a:pt x="7" y="1526"/>
                  </a:cubicBezTo>
                  <a:cubicBezTo>
                    <a:pt x="5" y="1524"/>
                    <a:pt x="5" y="1524"/>
                    <a:pt x="5" y="1524"/>
                  </a:cubicBezTo>
                  <a:cubicBezTo>
                    <a:pt x="5" y="1524"/>
                    <a:pt x="5" y="1524"/>
                    <a:pt x="5" y="1524"/>
                  </a:cubicBezTo>
                  <a:cubicBezTo>
                    <a:pt x="7" y="1526"/>
                    <a:pt x="7" y="1526"/>
                    <a:pt x="7" y="1526"/>
                  </a:cubicBezTo>
                  <a:cubicBezTo>
                    <a:pt x="5" y="1524"/>
                    <a:pt x="5" y="1524"/>
                    <a:pt x="5" y="1524"/>
                  </a:cubicBezTo>
                  <a:cubicBezTo>
                    <a:pt x="4" y="1526"/>
                    <a:pt x="4" y="1528"/>
                    <a:pt x="6" y="1530"/>
                  </a:cubicBezTo>
                  <a:cubicBezTo>
                    <a:pt x="7" y="1530"/>
                    <a:pt x="7" y="1530"/>
                    <a:pt x="7" y="1530"/>
                  </a:cubicBezTo>
                  <a:cubicBezTo>
                    <a:pt x="9" y="1527"/>
                    <a:pt x="9" y="1527"/>
                    <a:pt x="9" y="1527"/>
                  </a:cubicBezTo>
                  <a:cubicBezTo>
                    <a:pt x="5" y="1524"/>
                    <a:pt x="5" y="1524"/>
                    <a:pt x="5" y="1524"/>
                  </a:cubicBezTo>
                  <a:cubicBezTo>
                    <a:pt x="5" y="1525"/>
                    <a:pt x="5" y="1526"/>
                    <a:pt x="5" y="1526"/>
                  </a:cubicBezTo>
                  <a:cubicBezTo>
                    <a:pt x="5" y="1527"/>
                    <a:pt x="5" y="1527"/>
                    <a:pt x="5" y="1527"/>
                  </a:cubicBezTo>
                  <a:cubicBezTo>
                    <a:pt x="5" y="1527"/>
                    <a:pt x="5" y="1527"/>
                    <a:pt x="5" y="1528"/>
                  </a:cubicBezTo>
                  <a:cubicBezTo>
                    <a:pt x="5" y="1529"/>
                    <a:pt x="5" y="1530"/>
                    <a:pt x="5" y="1532"/>
                  </a:cubicBezTo>
                  <a:cubicBezTo>
                    <a:pt x="6" y="1537"/>
                    <a:pt x="8" y="1546"/>
                    <a:pt x="8" y="1546"/>
                  </a:cubicBezTo>
                  <a:cubicBezTo>
                    <a:pt x="8" y="1547"/>
                    <a:pt x="9" y="1548"/>
                    <a:pt x="10" y="1548"/>
                  </a:cubicBezTo>
                  <a:cubicBezTo>
                    <a:pt x="11" y="1549"/>
                    <a:pt x="11" y="1549"/>
                    <a:pt x="11" y="1549"/>
                  </a:cubicBezTo>
                  <a:cubicBezTo>
                    <a:pt x="13" y="1545"/>
                    <a:pt x="13" y="1545"/>
                    <a:pt x="13" y="1545"/>
                  </a:cubicBezTo>
                  <a:cubicBezTo>
                    <a:pt x="9" y="1544"/>
                    <a:pt x="9" y="1544"/>
                    <a:pt x="9" y="1544"/>
                  </a:cubicBezTo>
                  <a:cubicBezTo>
                    <a:pt x="6" y="1554"/>
                    <a:pt x="6" y="1554"/>
                    <a:pt x="6" y="1554"/>
                  </a:cubicBezTo>
                  <a:cubicBezTo>
                    <a:pt x="5" y="1556"/>
                    <a:pt x="6" y="1558"/>
                    <a:pt x="7" y="1559"/>
                  </a:cubicBezTo>
                  <a:cubicBezTo>
                    <a:pt x="9" y="1560"/>
                    <a:pt x="9" y="1560"/>
                    <a:pt x="9" y="1560"/>
                  </a:cubicBezTo>
                  <a:cubicBezTo>
                    <a:pt x="11" y="1557"/>
                    <a:pt x="11" y="1557"/>
                    <a:pt x="11" y="1557"/>
                  </a:cubicBezTo>
                  <a:cubicBezTo>
                    <a:pt x="7" y="1556"/>
                    <a:pt x="7" y="1556"/>
                    <a:pt x="7" y="1556"/>
                  </a:cubicBezTo>
                  <a:cubicBezTo>
                    <a:pt x="6" y="1570"/>
                    <a:pt x="6" y="1570"/>
                    <a:pt x="6" y="1570"/>
                  </a:cubicBezTo>
                  <a:cubicBezTo>
                    <a:pt x="6" y="1572"/>
                    <a:pt x="7" y="1573"/>
                    <a:pt x="8" y="1574"/>
                  </a:cubicBezTo>
                  <a:cubicBezTo>
                    <a:pt x="10" y="1575"/>
                    <a:pt x="10" y="1575"/>
                    <a:pt x="10" y="1575"/>
                  </a:cubicBezTo>
                  <a:cubicBezTo>
                    <a:pt x="12" y="1571"/>
                    <a:pt x="12" y="1571"/>
                    <a:pt x="12" y="1571"/>
                  </a:cubicBezTo>
                  <a:cubicBezTo>
                    <a:pt x="8" y="1570"/>
                    <a:pt x="8" y="1570"/>
                    <a:pt x="8" y="1570"/>
                  </a:cubicBezTo>
                  <a:cubicBezTo>
                    <a:pt x="4" y="1583"/>
                    <a:pt x="4" y="1583"/>
                    <a:pt x="4" y="1583"/>
                  </a:cubicBezTo>
                  <a:cubicBezTo>
                    <a:pt x="4" y="1585"/>
                    <a:pt x="4" y="1587"/>
                    <a:pt x="6" y="1588"/>
                  </a:cubicBezTo>
                  <a:cubicBezTo>
                    <a:pt x="7" y="1589"/>
                    <a:pt x="7" y="1589"/>
                    <a:pt x="7" y="1589"/>
                  </a:cubicBezTo>
                  <a:cubicBezTo>
                    <a:pt x="4" y="1594"/>
                    <a:pt x="4" y="1594"/>
                    <a:pt x="4" y="1594"/>
                  </a:cubicBezTo>
                  <a:cubicBezTo>
                    <a:pt x="3" y="1595"/>
                    <a:pt x="3" y="1596"/>
                    <a:pt x="3" y="1598"/>
                  </a:cubicBezTo>
                  <a:cubicBezTo>
                    <a:pt x="3" y="1599"/>
                    <a:pt x="4" y="1600"/>
                    <a:pt x="5" y="1600"/>
                  </a:cubicBezTo>
                  <a:cubicBezTo>
                    <a:pt x="7" y="1601"/>
                    <a:pt x="7" y="1601"/>
                    <a:pt x="7" y="1601"/>
                  </a:cubicBezTo>
                  <a:cubicBezTo>
                    <a:pt x="9" y="1598"/>
                    <a:pt x="9" y="1598"/>
                    <a:pt x="9" y="1598"/>
                  </a:cubicBezTo>
                  <a:cubicBezTo>
                    <a:pt x="5" y="1595"/>
                    <a:pt x="5" y="1595"/>
                    <a:pt x="5" y="1595"/>
                  </a:cubicBezTo>
                  <a:cubicBezTo>
                    <a:pt x="5" y="1596"/>
                    <a:pt x="5" y="1596"/>
                    <a:pt x="5" y="1596"/>
                  </a:cubicBezTo>
                  <a:cubicBezTo>
                    <a:pt x="5" y="1597"/>
                    <a:pt x="5" y="1597"/>
                    <a:pt x="5" y="1597"/>
                  </a:cubicBezTo>
                  <a:cubicBezTo>
                    <a:pt x="5" y="1598"/>
                    <a:pt x="5" y="1598"/>
                    <a:pt x="5" y="1598"/>
                  </a:cubicBezTo>
                  <a:cubicBezTo>
                    <a:pt x="5" y="1598"/>
                    <a:pt x="5" y="1599"/>
                    <a:pt x="5" y="1601"/>
                  </a:cubicBezTo>
                  <a:cubicBezTo>
                    <a:pt x="5" y="1603"/>
                    <a:pt x="5" y="1605"/>
                    <a:pt x="5" y="1608"/>
                  </a:cubicBezTo>
                  <a:cubicBezTo>
                    <a:pt x="5" y="1610"/>
                    <a:pt x="5" y="1612"/>
                    <a:pt x="5" y="1613"/>
                  </a:cubicBezTo>
                  <a:cubicBezTo>
                    <a:pt x="5" y="1614"/>
                    <a:pt x="5" y="1614"/>
                    <a:pt x="5" y="1614"/>
                  </a:cubicBezTo>
                  <a:cubicBezTo>
                    <a:pt x="8" y="1614"/>
                    <a:pt x="8" y="1614"/>
                    <a:pt x="8" y="1614"/>
                  </a:cubicBezTo>
                  <a:cubicBezTo>
                    <a:pt x="5" y="1613"/>
                    <a:pt x="5" y="1613"/>
                    <a:pt x="5" y="1613"/>
                  </a:cubicBezTo>
                  <a:cubicBezTo>
                    <a:pt x="5" y="1614"/>
                    <a:pt x="5" y="1614"/>
                    <a:pt x="5" y="1614"/>
                  </a:cubicBezTo>
                  <a:cubicBezTo>
                    <a:pt x="8" y="1614"/>
                    <a:pt x="8" y="1614"/>
                    <a:pt x="8" y="1614"/>
                  </a:cubicBezTo>
                  <a:cubicBezTo>
                    <a:pt x="5" y="1613"/>
                    <a:pt x="5" y="1613"/>
                    <a:pt x="5" y="1613"/>
                  </a:cubicBezTo>
                  <a:cubicBezTo>
                    <a:pt x="9" y="1614"/>
                    <a:pt x="9" y="1614"/>
                    <a:pt x="9" y="1614"/>
                  </a:cubicBezTo>
                  <a:cubicBezTo>
                    <a:pt x="5" y="1613"/>
                    <a:pt x="5" y="1613"/>
                    <a:pt x="5" y="1613"/>
                  </a:cubicBezTo>
                  <a:cubicBezTo>
                    <a:pt x="5" y="1613"/>
                    <a:pt x="5" y="1613"/>
                    <a:pt x="5" y="1613"/>
                  </a:cubicBezTo>
                  <a:cubicBezTo>
                    <a:pt x="9" y="1614"/>
                    <a:pt x="9" y="1614"/>
                    <a:pt x="9" y="1614"/>
                  </a:cubicBezTo>
                  <a:cubicBezTo>
                    <a:pt x="5" y="1613"/>
                    <a:pt x="5" y="1613"/>
                    <a:pt x="5" y="1613"/>
                  </a:cubicBezTo>
                  <a:cubicBezTo>
                    <a:pt x="9" y="1614"/>
                    <a:pt x="9" y="1614"/>
                    <a:pt x="9" y="1614"/>
                  </a:cubicBezTo>
                  <a:cubicBezTo>
                    <a:pt x="6" y="1612"/>
                    <a:pt x="6" y="1612"/>
                    <a:pt x="6" y="1612"/>
                  </a:cubicBezTo>
                  <a:cubicBezTo>
                    <a:pt x="6" y="1612"/>
                    <a:pt x="6" y="1613"/>
                    <a:pt x="5" y="1613"/>
                  </a:cubicBezTo>
                  <a:cubicBezTo>
                    <a:pt x="9" y="1614"/>
                    <a:pt x="9" y="1614"/>
                    <a:pt x="9" y="1614"/>
                  </a:cubicBezTo>
                  <a:cubicBezTo>
                    <a:pt x="6" y="1612"/>
                    <a:pt x="6" y="1612"/>
                    <a:pt x="6" y="1612"/>
                  </a:cubicBezTo>
                  <a:cubicBezTo>
                    <a:pt x="5" y="1614"/>
                    <a:pt x="5" y="1616"/>
                    <a:pt x="7" y="1617"/>
                  </a:cubicBezTo>
                  <a:cubicBezTo>
                    <a:pt x="9" y="1619"/>
                    <a:pt x="9" y="1619"/>
                    <a:pt x="9" y="1619"/>
                  </a:cubicBezTo>
                  <a:cubicBezTo>
                    <a:pt x="11" y="1615"/>
                    <a:pt x="11" y="1615"/>
                    <a:pt x="11" y="1615"/>
                  </a:cubicBezTo>
                  <a:cubicBezTo>
                    <a:pt x="7" y="1614"/>
                    <a:pt x="7" y="1614"/>
                    <a:pt x="7" y="1614"/>
                  </a:cubicBezTo>
                  <a:cubicBezTo>
                    <a:pt x="5" y="1627"/>
                    <a:pt x="5" y="1627"/>
                    <a:pt x="5" y="1627"/>
                  </a:cubicBezTo>
                  <a:cubicBezTo>
                    <a:pt x="5" y="1628"/>
                    <a:pt x="5" y="1630"/>
                    <a:pt x="7" y="1631"/>
                  </a:cubicBezTo>
                  <a:cubicBezTo>
                    <a:pt x="9" y="1632"/>
                    <a:pt x="9" y="1632"/>
                    <a:pt x="9" y="1632"/>
                  </a:cubicBezTo>
                  <a:cubicBezTo>
                    <a:pt x="11" y="1629"/>
                    <a:pt x="11" y="1629"/>
                    <a:pt x="11" y="1629"/>
                  </a:cubicBezTo>
                  <a:cubicBezTo>
                    <a:pt x="7" y="1628"/>
                    <a:pt x="7" y="1628"/>
                    <a:pt x="7" y="1628"/>
                  </a:cubicBezTo>
                  <a:cubicBezTo>
                    <a:pt x="5" y="1642"/>
                    <a:pt x="5" y="1642"/>
                    <a:pt x="5" y="1642"/>
                  </a:cubicBezTo>
                  <a:cubicBezTo>
                    <a:pt x="5" y="1644"/>
                    <a:pt x="6" y="1645"/>
                    <a:pt x="7" y="1646"/>
                  </a:cubicBezTo>
                  <a:cubicBezTo>
                    <a:pt x="9" y="1647"/>
                    <a:pt x="9" y="1647"/>
                    <a:pt x="9" y="1647"/>
                  </a:cubicBezTo>
                  <a:cubicBezTo>
                    <a:pt x="11" y="1644"/>
                    <a:pt x="11" y="1644"/>
                    <a:pt x="11" y="1644"/>
                  </a:cubicBezTo>
                  <a:cubicBezTo>
                    <a:pt x="7" y="1643"/>
                    <a:pt x="7" y="1643"/>
                    <a:pt x="7" y="1643"/>
                  </a:cubicBezTo>
                  <a:cubicBezTo>
                    <a:pt x="5" y="1655"/>
                    <a:pt x="5" y="1655"/>
                    <a:pt x="5" y="1655"/>
                  </a:cubicBezTo>
                  <a:cubicBezTo>
                    <a:pt x="4" y="1657"/>
                    <a:pt x="5" y="1658"/>
                    <a:pt x="7" y="1659"/>
                  </a:cubicBezTo>
                  <a:cubicBezTo>
                    <a:pt x="8" y="1660"/>
                    <a:pt x="8" y="1660"/>
                    <a:pt x="8" y="1660"/>
                  </a:cubicBezTo>
                  <a:cubicBezTo>
                    <a:pt x="8" y="1678"/>
                    <a:pt x="8" y="1678"/>
                    <a:pt x="8" y="1678"/>
                  </a:cubicBezTo>
                  <a:cubicBezTo>
                    <a:pt x="8" y="1680"/>
                    <a:pt x="9" y="1681"/>
                    <a:pt x="10" y="1682"/>
                  </a:cubicBezTo>
                  <a:cubicBezTo>
                    <a:pt x="12" y="1683"/>
                    <a:pt x="12" y="1683"/>
                    <a:pt x="12" y="1683"/>
                  </a:cubicBezTo>
                  <a:cubicBezTo>
                    <a:pt x="14" y="1680"/>
                    <a:pt x="14" y="1680"/>
                    <a:pt x="14" y="1680"/>
                  </a:cubicBezTo>
                  <a:cubicBezTo>
                    <a:pt x="11" y="1678"/>
                    <a:pt x="11" y="1678"/>
                    <a:pt x="11" y="1678"/>
                  </a:cubicBezTo>
                  <a:cubicBezTo>
                    <a:pt x="6" y="1687"/>
                    <a:pt x="6" y="1687"/>
                    <a:pt x="6" y="1687"/>
                  </a:cubicBezTo>
                  <a:cubicBezTo>
                    <a:pt x="5" y="1689"/>
                    <a:pt x="5" y="1692"/>
                    <a:pt x="7" y="1693"/>
                  </a:cubicBezTo>
                  <a:cubicBezTo>
                    <a:pt x="9" y="1694"/>
                    <a:pt x="9" y="1694"/>
                    <a:pt x="9" y="1694"/>
                  </a:cubicBezTo>
                  <a:cubicBezTo>
                    <a:pt x="11" y="1690"/>
                    <a:pt x="11" y="1690"/>
                    <a:pt x="11" y="1690"/>
                  </a:cubicBezTo>
                  <a:cubicBezTo>
                    <a:pt x="7" y="1690"/>
                    <a:pt x="7" y="1690"/>
                    <a:pt x="7" y="1690"/>
                  </a:cubicBezTo>
                  <a:cubicBezTo>
                    <a:pt x="5" y="1709"/>
                    <a:pt x="5" y="1709"/>
                    <a:pt x="5" y="1709"/>
                  </a:cubicBezTo>
                  <a:cubicBezTo>
                    <a:pt x="5" y="1710"/>
                    <a:pt x="6" y="1711"/>
                    <a:pt x="7" y="1712"/>
                  </a:cubicBezTo>
                  <a:cubicBezTo>
                    <a:pt x="9" y="1713"/>
                    <a:pt x="9" y="1713"/>
                    <a:pt x="9" y="1713"/>
                  </a:cubicBezTo>
                  <a:cubicBezTo>
                    <a:pt x="11" y="1710"/>
                    <a:pt x="11" y="1710"/>
                    <a:pt x="11" y="1710"/>
                  </a:cubicBezTo>
                  <a:cubicBezTo>
                    <a:pt x="7" y="1710"/>
                    <a:pt x="7" y="1710"/>
                    <a:pt x="7" y="1710"/>
                  </a:cubicBezTo>
                  <a:cubicBezTo>
                    <a:pt x="5" y="1726"/>
                    <a:pt x="5" y="1726"/>
                    <a:pt x="5" y="1726"/>
                  </a:cubicBezTo>
                  <a:cubicBezTo>
                    <a:pt x="5" y="1728"/>
                    <a:pt x="6" y="1729"/>
                    <a:pt x="7" y="1730"/>
                  </a:cubicBezTo>
                  <a:cubicBezTo>
                    <a:pt x="9" y="1731"/>
                    <a:pt x="9" y="1731"/>
                    <a:pt x="9" y="1731"/>
                  </a:cubicBezTo>
                  <a:cubicBezTo>
                    <a:pt x="11" y="1728"/>
                    <a:pt x="11" y="1728"/>
                    <a:pt x="11" y="1728"/>
                  </a:cubicBezTo>
                  <a:cubicBezTo>
                    <a:pt x="8" y="1726"/>
                    <a:pt x="8" y="1726"/>
                    <a:pt x="8" y="1726"/>
                  </a:cubicBezTo>
                  <a:cubicBezTo>
                    <a:pt x="8" y="1726"/>
                    <a:pt x="8" y="1727"/>
                    <a:pt x="7" y="1727"/>
                  </a:cubicBezTo>
                  <a:cubicBezTo>
                    <a:pt x="7" y="1727"/>
                    <a:pt x="7" y="1727"/>
                    <a:pt x="7" y="1728"/>
                  </a:cubicBezTo>
                  <a:cubicBezTo>
                    <a:pt x="7" y="1728"/>
                    <a:pt x="7" y="1729"/>
                    <a:pt x="7" y="1731"/>
                  </a:cubicBezTo>
                  <a:cubicBezTo>
                    <a:pt x="6" y="1732"/>
                    <a:pt x="6" y="1735"/>
                    <a:pt x="6" y="1737"/>
                  </a:cubicBezTo>
                  <a:cubicBezTo>
                    <a:pt x="6" y="1738"/>
                    <a:pt x="6" y="1739"/>
                    <a:pt x="6" y="1739"/>
                  </a:cubicBezTo>
                  <a:cubicBezTo>
                    <a:pt x="5" y="1740"/>
                    <a:pt x="5" y="1740"/>
                    <a:pt x="5" y="1740"/>
                  </a:cubicBezTo>
                  <a:cubicBezTo>
                    <a:pt x="5" y="1740"/>
                    <a:pt x="5" y="1740"/>
                    <a:pt x="5" y="1740"/>
                  </a:cubicBezTo>
                  <a:cubicBezTo>
                    <a:pt x="6" y="1740"/>
                    <a:pt x="6" y="1740"/>
                    <a:pt x="6" y="1740"/>
                  </a:cubicBezTo>
                  <a:cubicBezTo>
                    <a:pt x="5" y="1740"/>
                    <a:pt x="5" y="1740"/>
                    <a:pt x="5" y="1740"/>
                  </a:cubicBezTo>
                  <a:cubicBezTo>
                    <a:pt x="5" y="1740"/>
                    <a:pt x="5" y="1740"/>
                    <a:pt x="5" y="1740"/>
                  </a:cubicBezTo>
                  <a:cubicBezTo>
                    <a:pt x="6" y="1740"/>
                    <a:pt x="6" y="1740"/>
                    <a:pt x="6" y="1740"/>
                  </a:cubicBezTo>
                  <a:cubicBezTo>
                    <a:pt x="5" y="1740"/>
                    <a:pt x="5" y="1740"/>
                    <a:pt x="5" y="1740"/>
                  </a:cubicBezTo>
                  <a:cubicBezTo>
                    <a:pt x="9" y="1741"/>
                    <a:pt x="9" y="1741"/>
                    <a:pt x="9" y="1741"/>
                  </a:cubicBezTo>
                  <a:cubicBezTo>
                    <a:pt x="5" y="1740"/>
                    <a:pt x="5" y="1740"/>
                    <a:pt x="5" y="1740"/>
                  </a:cubicBezTo>
                  <a:cubicBezTo>
                    <a:pt x="5" y="1740"/>
                    <a:pt x="5" y="1740"/>
                    <a:pt x="5" y="1740"/>
                  </a:cubicBezTo>
                  <a:cubicBezTo>
                    <a:pt x="9" y="1741"/>
                    <a:pt x="9" y="1741"/>
                    <a:pt x="9" y="1741"/>
                  </a:cubicBezTo>
                  <a:cubicBezTo>
                    <a:pt x="5" y="1740"/>
                    <a:pt x="5" y="1740"/>
                    <a:pt x="5" y="1740"/>
                  </a:cubicBezTo>
                  <a:cubicBezTo>
                    <a:pt x="9" y="1741"/>
                    <a:pt x="9" y="1741"/>
                    <a:pt x="9" y="1741"/>
                  </a:cubicBezTo>
                  <a:cubicBezTo>
                    <a:pt x="5" y="1740"/>
                    <a:pt x="5" y="1740"/>
                    <a:pt x="5" y="1740"/>
                  </a:cubicBezTo>
                  <a:cubicBezTo>
                    <a:pt x="5" y="1740"/>
                    <a:pt x="5" y="1740"/>
                    <a:pt x="5" y="1740"/>
                  </a:cubicBezTo>
                  <a:cubicBezTo>
                    <a:pt x="9" y="1741"/>
                    <a:pt x="9" y="1741"/>
                    <a:pt x="9" y="1741"/>
                  </a:cubicBezTo>
                  <a:cubicBezTo>
                    <a:pt x="5" y="1740"/>
                    <a:pt x="5" y="1740"/>
                    <a:pt x="5" y="1740"/>
                  </a:cubicBezTo>
                  <a:cubicBezTo>
                    <a:pt x="9" y="1741"/>
                    <a:pt x="9" y="1741"/>
                    <a:pt x="9" y="1741"/>
                  </a:cubicBezTo>
                  <a:cubicBezTo>
                    <a:pt x="5" y="1740"/>
                    <a:pt x="5" y="1740"/>
                    <a:pt x="5" y="1740"/>
                  </a:cubicBezTo>
                  <a:cubicBezTo>
                    <a:pt x="5" y="1740"/>
                    <a:pt x="5" y="1740"/>
                    <a:pt x="5" y="1740"/>
                  </a:cubicBezTo>
                  <a:cubicBezTo>
                    <a:pt x="9" y="1741"/>
                    <a:pt x="9" y="1741"/>
                    <a:pt x="9" y="1741"/>
                  </a:cubicBezTo>
                  <a:cubicBezTo>
                    <a:pt x="5" y="1740"/>
                    <a:pt x="5" y="1740"/>
                    <a:pt x="5" y="1740"/>
                  </a:cubicBezTo>
                  <a:cubicBezTo>
                    <a:pt x="9" y="1741"/>
                    <a:pt x="9" y="1741"/>
                    <a:pt x="9" y="1741"/>
                  </a:cubicBezTo>
                  <a:cubicBezTo>
                    <a:pt x="6" y="1739"/>
                    <a:pt x="6" y="1739"/>
                    <a:pt x="6" y="1739"/>
                  </a:cubicBezTo>
                  <a:cubicBezTo>
                    <a:pt x="5" y="1740"/>
                    <a:pt x="5" y="1740"/>
                    <a:pt x="5" y="1740"/>
                  </a:cubicBezTo>
                  <a:cubicBezTo>
                    <a:pt x="9" y="1741"/>
                    <a:pt x="9" y="1741"/>
                    <a:pt x="9" y="1741"/>
                  </a:cubicBezTo>
                  <a:cubicBezTo>
                    <a:pt x="6" y="1739"/>
                    <a:pt x="6" y="1739"/>
                    <a:pt x="6" y="1739"/>
                  </a:cubicBezTo>
                  <a:cubicBezTo>
                    <a:pt x="9" y="1741"/>
                    <a:pt x="9" y="1741"/>
                    <a:pt x="9" y="1741"/>
                  </a:cubicBezTo>
                  <a:cubicBezTo>
                    <a:pt x="6" y="1739"/>
                    <a:pt x="6" y="1739"/>
                    <a:pt x="6" y="1739"/>
                  </a:cubicBezTo>
                  <a:cubicBezTo>
                    <a:pt x="6" y="1739"/>
                    <a:pt x="6" y="1739"/>
                    <a:pt x="6" y="1739"/>
                  </a:cubicBezTo>
                  <a:cubicBezTo>
                    <a:pt x="9" y="1741"/>
                    <a:pt x="9" y="1741"/>
                    <a:pt x="9" y="1741"/>
                  </a:cubicBezTo>
                  <a:cubicBezTo>
                    <a:pt x="6" y="1739"/>
                    <a:pt x="6" y="1739"/>
                    <a:pt x="6" y="1739"/>
                  </a:cubicBezTo>
                  <a:cubicBezTo>
                    <a:pt x="5" y="1741"/>
                    <a:pt x="5" y="1743"/>
                    <a:pt x="7" y="1744"/>
                  </a:cubicBezTo>
                  <a:cubicBezTo>
                    <a:pt x="9" y="1745"/>
                    <a:pt x="9" y="1745"/>
                    <a:pt x="9" y="1745"/>
                  </a:cubicBezTo>
                  <a:cubicBezTo>
                    <a:pt x="11" y="1742"/>
                    <a:pt x="11" y="1742"/>
                    <a:pt x="11" y="1742"/>
                  </a:cubicBezTo>
                  <a:cubicBezTo>
                    <a:pt x="7" y="1741"/>
                    <a:pt x="7" y="1741"/>
                    <a:pt x="7" y="1741"/>
                  </a:cubicBezTo>
                  <a:cubicBezTo>
                    <a:pt x="3" y="1757"/>
                    <a:pt x="3" y="1757"/>
                    <a:pt x="3" y="1757"/>
                  </a:cubicBezTo>
                  <a:cubicBezTo>
                    <a:pt x="3" y="1758"/>
                    <a:pt x="3" y="1760"/>
                    <a:pt x="5" y="1761"/>
                  </a:cubicBezTo>
                  <a:cubicBezTo>
                    <a:pt x="8" y="1763"/>
                    <a:pt x="8" y="1763"/>
                    <a:pt x="8" y="1763"/>
                  </a:cubicBezTo>
                  <a:cubicBezTo>
                    <a:pt x="10" y="1760"/>
                    <a:pt x="10" y="1760"/>
                    <a:pt x="10" y="1760"/>
                  </a:cubicBezTo>
                  <a:cubicBezTo>
                    <a:pt x="6" y="1760"/>
                    <a:pt x="6" y="1760"/>
                    <a:pt x="6" y="1760"/>
                  </a:cubicBezTo>
                  <a:cubicBezTo>
                    <a:pt x="6" y="1760"/>
                    <a:pt x="6" y="1765"/>
                    <a:pt x="6" y="1770"/>
                  </a:cubicBezTo>
                  <a:cubicBezTo>
                    <a:pt x="6" y="1772"/>
                    <a:pt x="6" y="1774"/>
                    <a:pt x="6" y="1776"/>
                  </a:cubicBezTo>
                  <a:cubicBezTo>
                    <a:pt x="6" y="1777"/>
                    <a:pt x="6" y="1778"/>
                    <a:pt x="6" y="1779"/>
                  </a:cubicBezTo>
                  <a:cubicBezTo>
                    <a:pt x="6" y="1779"/>
                    <a:pt x="6" y="1779"/>
                    <a:pt x="6" y="1779"/>
                  </a:cubicBezTo>
                  <a:cubicBezTo>
                    <a:pt x="6" y="1779"/>
                    <a:pt x="6" y="1779"/>
                    <a:pt x="6" y="1779"/>
                  </a:cubicBezTo>
                  <a:cubicBezTo>
                    <a:pt x="8" y="1779"/>
                    <a:pt x="8" y="1779"/>
                    <a:pt x="8" y="1779"/>
                  </a:cubicBezTo>
                  <a:cubicBezTo>
                    <a:pt x="6" y="1779"/>
                    <a:pt x="6" y="1779"/>
                    <a:pt x="6" y="1779"/>
                  </a:cubicBezTo>
                  <a:cubicBezTo>
                    <a:pt x="6" y="1779"/>
                    <a:pt x="6" y="1779"/>
                    <a:pt x="6" y="1779"/>
                  </a:cubicBezTo>
                  <a:cubicBezTo>
                    <a:pt x="8" y="1779"/>
                    <a:pt x="8" y="1779"/>
                    <a:pt x="8" y="1779"/>
                  </a:cubicBezTo>
                  <a:cubicBezTo>
                    <a:pt x="6" y="1779"/>
                    <a:pt x="6" y="1779"/>
                    <a:pt x="6" y="1779"/>
                  </a:cubicBezTo>
                  <a:cubicBezTo>
                    <a:pt x="9" y="1780"/>
                    <a:pt x="9" y="1780"/>
                    <a:pt x="9" y="1780"/>
                  </a:cubicBezTo>
                  <a:cubicBezTo>
                    <a:pt x="6" y="1778"/>
                    <a:pt x="6" y="1778"/>
                    <a:pt x="6" y="1778"/>
                  </a:cubicBezTo>
                  <a:cubicBezTo>
                    <a:pt x="6" y="1779"/>
                    <a:pt x="6" y="1779"/>
                    <a:pt x="6" y="1779"/>
                  </a:cubicBezTo>
                  <a:cubicBezTo>
                    <a:pt x="9" y="1780"/>
                    <a:pt x="9" y="1780"/>
                    <a:pt x="9" y="1780"/>
                  </a:cubicBezTo>
                  <a:cubicBezTo>
                    <a:pt x="6" y="1778"/>
                    <a:pt x="6" y="1778"/>
                    <a:pt x="6" y="1778"/>
                  </a:cubicBezTo>
                  <a:cubicBezTo>
                    <a:pt x="10" y="1780"/>
                    <a:pt x="10" y="1780"/>
                    <a:pt x="10" y="1780"/>
                  </a:cubicBezTo>
                  <a:cubicBezTo>
                    <a:pt x="6" y="1778"/>
                    <a:pt x="6" y="1778"/>
                    <a:pt x="6" y="1778"/>
                  </a:cubicBezTo>
                  <a:cubicBezTo>
                    <a:pt x="6" y="1778"/>
                    <a:pt x="6" y="1778"/>
                    <a:pt x="6" y="1778"/>
                  </a:cubicBezTo>
                  <a:cubicBezTo>
                    <a:pt x="10" y="1780"/>
                    <a:pt x="10" y="1780"/>
                    <a:pt x="10" y="1780"/>
                  </a:cubicBezTo>
                  <a:cubicBezTo>
                    <a:pt x="6" y="1778"/>
                    <a:pt x="6" y="1778"/>
                    <a:pt x="6" y="1778"/>
                  </a:cubicBezTo>
                  <a:cubicBezTo>
                    <a:pt x="6" y="1779"/>
                    <a:pt x="6" y="1780"/>
                    <a:pt x="6" y="1781"/>
                  </a:cubicBezTo>
                  <a:cubicBezTo>
                    <a:pt x="6" y="1782"/>
                    <a:pt x="7" y="1783"/>
                    <a:pt x="8" y="1783"/>
                  </a:cubicBezTo>
                  <a:cubicBezTo>
                    <a:pt x="8" y="1783"/>
                    <a:pt x="8" y="1783"/>
                    <a:pt x="8" y="1783"/>
                  </a:cubicBezTo>
                  <a:cubicBezTo>
                    <a:pt x="5" y="1795"/>
                    <a:pt x="5" y="1795"/>
                    <a:pt x="5" y="1795"/>
                  </a:cubicBezTo>
                  <a:cubicBezTo>
                    <a:pt x="5" y="1797"/>
                    <a:pt x="6" y="1799"/>
                    <a:pt x="7" y="1800"/>
                  </a:cubicBezTo>
                  <a:cubicBezTo>
                    <a:pt x="8" y="1800"/>
                    <a:pt x="8" y="1800"/>
                    <a:pt x="8" y="1800"/>
                  </a:cubicBezTo>
                  <a:cubicBezTo>
                    <a:pt x="10" y="1797"/>
                    <a:pt x="10" y="1797"/>
                    <a:pt x="10" y="1797"/>
                  </a:cubicBezTo>
                  <a:cubicBezTo>
                    <a:pt x="6" y="1797"/>
                    <a:pt x="6" y="1797"/>
                    <a:pt x="6" y="1797"/>
                  </a:cubicBezTo>
                  <a:cubicBezTo>
                    <a:pt x="6" y="1813"/>
                    <a:pt x="6" y="1813"/>
                    <a:pt x="6" y="1813"/>
                  </a:cubicBezTo>
                  <a:cubicBezTo>
                    <a:pt x="6" y="1814"/>
                    <a:pt x="7" y="1816"/>
                    <a:pt x="8" y="1816"/>
                  </a:cubicBezTo>
                  <a:cubicBezTo>
                    <a:pt x="8" y="1816"/>
                    <a:pt x="8" y="1816"/>
                    <a:pt x="8" y="1816"/>
                  </a:cubicBezTo>
                  <a:cubicBezTo>
                    <a:pt x="10" y="1813"/>
                    <a:pt x="10" y="1813"/>
                    <a:pt x="10" y="1813"/>
                  </a:cubicBezTo>
                  <a:cubicBezTo>
                    <a:pt x="6" y="1813"/>
                    <a:pt x="6" y="1813"/>
                    <a:pt x="6" y="1813"/>
                  </a:cubicBezTo>
                  <a:cubicBezTo>
                    <a:pt x="5" y="1833"/>
                    <a:pt x="5" y="1833"/>
                    <a:pt x="5" y="1833"/>
                  </a:cubicBezTo>
                  <a:cubicBezTo>
                    <a:pt x="5" y="1834"/>
                    <a:pt x="6" y="1835"/>
                    <a:pt x="7" y="1836"/>
                  </a:cubicBezTo>
                  <a:cubicBezTo>
                    <a:pt x="9" y="1837"/>
                    <a:pt x="9" y="1837"/>
                    <a:pt x="9" y="1837"/>
                  </a:cubicBezTo>
                  <a:cubicBezTo>
                    <a:pt x="11" y="1834"/>
                    <a:pt x="11" y="1834"/>
                    <a:pt x="11" y="1834"/>
                  </a:cubicBezTo>
                  <a:cubicBezTo>
                    <a:pt x="7" y="1833"/>
                    <a:pt x="7" y="1833"/>
                    <a:pt x="7" y="1833"/>
                  </a:cubicBezTo>
                  <a:cubicBezTo>
                    <a:pt x="3" y="1846"/>
                    <a:pt x="3" y="1846"/>
                    <a:pt x="3" y="1846"/>
                  </a:cubicBezTo>
                  <a:cubicBezTo>
                    <a:pt x="3" y="1847"/>
                    <a:pt x="4" y="1849"/>
                    <a:pt x="5" y="1850"/>
                  </a:cubicBezTo>
                  <a:cubicBezTo>
                    <a:pt x="8" y="1852"/>
                    <a:pt x="8" y="1852"/>
                    <a:pt x="8" y="1852"/>
                  </a:cubicBezTo>
                  <a:cubicBezTo>
                    <a:pt x="3" y="1864"/>
                    <a:pt x="3" y="1864"/>
                    <a:pt x="3" y="1864"/>
                  </a:cubicBezTo>
                  <a:cubicBezTo>
                    <a:pt x="3" y="1866"/>
                    <a:pt x="3" y="1868"/>
                    <a:pt x="5" y="1869"/>
                  </a:cubicBezTo>
                  <a:cubicBezTo>
                    <a:pt x="9" y="1872"/>
                    <a:pt x="9" y="1872"/>
                    <a:pt x="9" y="1872"/>
                  </a:cubicBezTo>
                  <a:cubicBezTo>
                    <a:pt x="11" y="1868"/>
                    <a:pt x="11" y="1868"/>
                    <a:pt x="11" y="1868"/>
                  </a:cubicBezTo>
                  <a:cubicBezTo>
                    <a:pt x="7" y="1868"/>
                    <a:pt x="7" y="1868"/>
                    <a:pt x="7" y="1868"/>
                  </a:cubicBezTo>
                  <a:cubicBezTo>
                    <a:pt x="7" y="1868"/>
                    <a:pt x="7" y="1872"/>
                    <a:pt x="6" y="1876"/>
                  </a:cubicBezTo>
                  <a:cubicBezTo>
                    <a:pt x="5" y="1879"/>
                    <a:pt x="5" y="1881"/>
                    <a:pt x="5" y="1882"/>
                  </a:cubicBezTo>
                  <a:cubicBezTo>
                    <a:pt x="4" y="1883"/>
                    <a:pt x="4" y="1884"/>
                    <a:pt x="4" y="1884"/>
                  </a:cubicBezTo>
                  <a:cubicBezTo>
                    <a:pt x="4" y="1885"/>
                    <a:pt x="4" y="1885"/>
                    <a:pt x="4" y="1885"/>
                  </a:cubicBezTo>
                  <a:cubicBezTo>
                    <a:pt x="4" y="1885"/>
                    <a:pt x="4" y="1885"/>
                    <a:pt x="4" y="1885"/>
                  </a:cubicBezTo>
                  <a:cubicBezTo>
                    <a:pt x="6" y="1885"/>
                    <a:pt x="6" y="1885"/>
                    <a:pt x="6" y="1885"/>
                  </a:cubicBezTo>
                  <a:cubicBezTo>
                    <a:pt x="4" y="1885"/>
                    <a:pt x="4" y="1885"/>
                    <a:pt x="4" y="1885"/>
                  </a:cubicBezTo>
                  <a:cubicBezTo>
                    <a:pt x="4" y="1885"/>
                    <a:pt x="4" y="1885"/>
                    <a:pt x="4" y="1885"/>
                  </a:cubicBezTo>
                  <a:cubicBezTo>
                    <a:pt x="6" y="1885"/>
                    <a:pt x="6" y="1885"/>
                    <a:pt x="6" y="1885"/>
                  </a:cubicBezTo>
                  <a:cubicBezTo>
                    <a:pt x="4" y="1885"/>
                    <a:pt x="4" y="1885"/>
                    <a:pt x="4" y="1885"/>
                  </a:cubicBezTo>
                  <a:cubicBezTo>
                    <a:pt x="8" y="1886"/>
                    <a:pt x="8" y="1886"/>
                    <a:pt x="8" y="1886"/>
                  </a:cubicBezTo>
                  <a:cubicBezTo>
                    <a:pt x="4" y="1884"/>
                    <a:pt x="4" y="1884"/>
                    <a:pt x="4" y="1884"/>
                  </a:cubicBezTo>
                  <a:cubicBezTo>
                    <a:pt x="4" y="1885"/>
                    <a:pt x="4" y="1885"/>
                    <a:pt x="4" y="1885"/>
                  </a:cubicBezTo>
                  <a:cubicBezTo>
                    <a:pt x="8" y="1886"/>
                    <a:pt x="8" y="1886"/>
                    <a:pt x="8" y="1886"/>
                  </a:cubicBezTo>
                  <a:cubicBezTo>
                    <a:pt x="4" y="1884"/>
                    <a:pt x="4" y="1884"/>
                    <a:pt x="4" y="1884"/>
                  </a:cubicBezTo>
                  <a:cubicBezTo>
                    <a:pt x="4" y="1885"/>
                    <a:pt x="4" y="1886"/>
                    <a:pt x="4" y="1887"/>
                  </a:cubicBezTo>
                  <a:cubicBezTo>
                    <a:pt x="4" y="1888"/>
                    <a:pt x="5" y="1889"/>
                    <a:pt x="6" y="1889"/>
                  </a:cubicBezTo>
                  <a:cubicBezTo>
                    <a:pt x="6" y="1890"/>
                    <a:pt x="6" y="1890"/>
                    <a:pt x="6" y="1890"/>
                  </a:cubicBezTo>
                  <a:cubicBezTo>
                    <a:pt x="5" y="1902"/>
                    <a:pt x="5" y="1902"/>
                    <a:pt x="5" y="1902"/>
                  </a:cubicBezTo>
                  <a:cubicBezTo>
                    <a:pt x="5" y="1903"/>
                    <a:pt x="6" y="1905"/>
                    <a:pt x="7" y="1905"/>
                  </a:cubicBezTo>
                  <a:cubicBezTo>
                    <a:pt x="9" y="1907"/>
                    <a:pt x="9" y="1907"/>
                    <a:pt x="9" y="1907"/>
                  </a:cubicBezTo>
                  <a:cubicBezTo>
                    <a:pt x="11" y="1903"/>
                    <a:pt x="11" y="1903"/>
                    <a:pt x="11" y="1903"/>
                  </a:cubicBezTo>
                  <a:cubicBezTo>
                    <a:pt x="7" y="1903"/>
                    <a:pt x="7" y="1903"/>
                    <a:pt x="7" y="1903"/>
                  </a:cubicBezTo>
                  <a:cubicBezTo>
                    <a:pt x="6" y="1918"/>
                    <a:pt x="6" y="1918"/>
                    <a:pt x="6" y="1918"/>
                  </a:cubicBezTo>
                  <a:cubicBezTo>
                    <a:pt x="6" y="1919"/>
                    <a:pt x="6" y="1921"/>
                    <a:pt x="8" y="1922"/>
                  </a:cubicBezTo>
                  <a:cubicBezTo>
                    <a:pt x="9" y="1923"/>
                    <a:pt x="9" y="1923"/>
                    <a:pt x="9" y="1923"/>
                  </a:cubicBezTo>
                  <a:cubicBezTo>
                    <a:pt x="8" y="1933"/>
                    <a:pt x="8" y="1933"/>
                    <a:pt x="8" y="1933"/>
                  </a:cubicBezTo>
                  <a:cubicBezTo>
                    <a:pt x="8" y="1934"/>
                    <a:pt x="9" y="1936"/>
                    <a:pt x="10" y="1937"/>
                  </a:cubicBezTo>
                  <a:cubicBezTo>
                    <a:pt x="12" y="1938"/>
                    <a:pt x="12" y="1938"/>
                    <a:pt x="12" y="1938"/>
                  </a:cubicBezTo>
                  <a:cubicBezTo>
                    <a:pt x="14" y="1934"/>
                    <a:pt x="14" y="1934"/>
                    <a:pt x="14" y="1934"/>
                  </a:cubicBezTo>
                  <a:cubicBezTo>
                    <a:pt x="11" y="1932"/>
                    <a:pt x="11" y="1932"/>
                    <a:pt x="11" y="1932"/>
                  </a:cubicBezTo>
                  <a:cubicBezTo>
                    <a:pt x="11" y="1933"/>
                    <a:pt x="11" y="1933"/>
                    <a:pt x="10" y="1933"/>
                  </a:cubicBezTo>
                  <a:cubicBezTo>
                    <a:pt x="10" y="1933"/>
                    <a:pt x="10" y="1933"/>
                    <a:pt x="10" y="1933"/>
                  </a:cubicBezTo>
                  <a:cubicBezTo>
                    <a:pt x="10" y="1934"/>
                    <a:pt x="10" y="1934"/>
                    <a:pt x="10" y="1934"/>
                  </a:cubicBezTo>
                  <a:cubicBezTo>
                    <a:pt x="10" y="1934"/>
                    <a:pt x="10" y="1936"/>
                    <a:pt x="10" y="1937"/>
                  </a:cubicBezTo>
                  <a:cubicBezTo>
                    <a:pt x="9" y="1940"/>
                    <a:pt x="9" y="1944"/>
                    <a:pt x="8" y="1947"/>
                  </a:cubicBezTo>
                  <a:cubicBezTo>
                    <a:pt x="8" y="1948"/>
                    <a:pt x="8" y="1949"/>
                    <a:pt x="8" y="1950"/>
                  </a:cubicBezTo>
                  <a:cubicBezTo>
                    <a:pt x="8" y="1951"/>
                    <a:pt x="8" y="1951"/>
                    <a:pt x="8" y="1952"/>
                  </a:cubicBezTo>
                  <a:cubicBezTo>
                    <a:pt x="8" y="1952"/>
                    <a:pt x="8" y="1952"/>
                    <a:pt x="8" y="1952"/>
                  </a:cubicBezTo>
                  <a:cubicBezTo>
                    <a:pt x="10" y="1952"/>
                    <a:pt x="10" y="1952"/>
                    <a:pt x="10" y="1952"/>
                  </a:cubicBezTo>
                  <a:cubicBezTo>
                    <a:pt x="8" y="1952"/>
                    <a:pt x="8" y="1952"/>
                    <a:pt x="8" y="1952"/>
                  </a:cubicBezTo>
                  <a:cubicBezTo>
                    <a:pt x="8" y="1952"/>
                    <a:pt x="8" y="1952"/>
                    <a:pt x="8" y="1952"/>
                  </a:cubicBezTo>
                  <a:cubicBezTo>
                    <a:pt x="10" y="1952"/>
                    <a:pt x="10" y="1952"/>
                    <a:pt x="10" y="1952"/>
                  </a:cubicBezTo>
                  <a:cubicBezTo>
                    <a:pt x="8" y="1952"/>
                    <a:pt x="8" y="1952"/>
                    <a:pt x="8" y="1952"/>
                  </a:cubicBezTo>
                  <a:cubicBezTo>
                    <a:pt x="11" y="1953"/>
                    <a:pt x="11" y="1953"/>
                    <a:pt x="11" y="1953"/>
                  </a:cubicBezTo>
                  <a:cubicBezTo>
                    <a:pt x="8" y="1951"/>
                    <a:pt x="8" y="1951"/>
                    <a:pt x="8" y="1951"/>
                  </a:cubicBezTo>
                  <a:cubicBezTo>
                    <a:pt x="8" y="1952"/>
                    <a:pt x="8" y="1952"/>
                    <a:pt x="8" y="1952"/>
                  </a:cubicBezTo>
                  <a:cubicBezTo>
                    <a:pt x="11" y="1953"/>
                    <a:pt x="11" y="1953"/>
                    <a:pt x="11" y="1953"/>
                  </a:cubicBezTo>
                  <a:cubicBezTo>
                    <a:pt x="8" y="1951"/>
                    <a:pt x="8" y="1951"/>
                    <a:pt x="8" y="1951"/>
                  </a:cubicBezTo>
                  <a:cubicBezTo>
                    <a:pt x="11" y="1953"/>
                    <a:pt x="11" y="1953"/>
                    <a:pt x="11" y="1953"/>
                  </a:cubicBezTo>
                  <a:cubicBezTo>
                    <a:pt x="8" y="1951"/>
                    <a:pt x="8" y="1951"/>
                    <a:pt x="8" y="1951"/>
                  </a:cubicBezTo>
                  <a:cubicBezTo>
                    <a:pt x="8" y="1951"/>
                    <a:pt x="8" y="1951"/>
                    <a:pt x="8" y="1951"/>
                  </a:cubicBezTo>
                  <a:cubicBezTo>
                    <a:pt x="11" y="1953"/>
                    <a:pt x="11" y="1953"/>
                    <a:pt x="11" y="1953"/>
                  </a:cubicBezTo>
                  <a:cubicBezTo>
                    <a:pt x="8" y="1951"/>
                    <a:pt x="8" y="1951"/>
                    <a:pt x="8" y="1951"/>
                  </a:cubicBezTo>
                  <a:cubicBezTo>
                    <a:pt x="8" y="1952"/>
                    <a:pt x="7" y="1953"/>
                    <a:pt x="8" y="1954"/>
                  </a:cubicBezTo>
                  <a:cubicBezTo>
                    <a:pt x="8" y="1955"/>
                    <a:pt x="8" y="1956"/>
                    <a:pt x="9" y="1956"/>
                  </a:cubicBezTo>
                  <a:cubicBezTo>
                    <a:pt x="10" y="1957"/>
                    <a:pt x="10" y="1957"/>
                    <a:pt x="10" y="1957"/>
                  </a:cubicBezTo>
                  <a:cubicBezTo>
                    <a:pt x="12" y="1953"/>
                    <a:pt x="12" y="1953"/>
                    <a:pt x="12" y="1953"/>
                  </a:cubicBezTo>
                  <a:cubicBezTo>
                    <a:pt x="8" y="1952"/>
                    <a:pt x="8" y="1952"/>
                    <a:pt x="8" y="1952"/>
                  </a:cubicBezTo>
                  <a:cubicBezTo>
                    <a:pt x="5" y="1970"/>
                    <a:pt x="5" y="1970"/>
                    <a:pt x="5" y="1970"/>
                  </a:cubicBezTo>
                  <a:cubicBezTo>
                    <a:pt x="5" y="1971"/>
                    <a:pt x="6" y="1973"/>
                    <a:pt x="7" y="1974"/>
                  </a:cubicBezTo>
                  <a:cubicBezTo>
                    <a:pt x="9" y="1975"/>
                    <a:pt x="9" y="1975"/>
                    <a:pt x="9" y="1975"/>
                  </a:cubicBezTo>
                  <a:cubicBezTo>
                    <a:pt x="11" y="1971"/>
                    <a:pt x="11" y="1971"/>
                    <a:pt x="11" y="1971"/>
                  </a:cubicBezTo>
                  <a:cubicBezTo>
                    <a:pt x="7" y="1971"/>
                    <a:pt x="7" y="1971"/>
                    <a:pt x="7" y="1971"/>
                  </a:cubicBezTo>
                  <a:cubicBezTo>
                    <a:pt x="5" y="1982"/>
                    <a:pt x="5" y="1982"/>
                    <a:pt x="5" y="1982"/>
                  </a:cubicBezTo>
                  <a:cubicBezTo>
                    <a:pt x="5" y="1984"/>
                    <a:pt x="6" y="1985"/>
                    <a:pt x="7" y="1986"/>
                  </a:cubicBezTo>
                  <a:cubicBezTo>
                    <a:pt x="8" y="1987"/>
                    <a:pt x="8" y="1987"/>
                    <a:pt x="8" y="1987"/>
                  </a:cubicBezTo>
                  <a:cubicBezTo>
                    <a:pt x="10" y="1983"/>
                    <a:pt x="10" y="1983"/>
                    <a:pt x="10" y="1983"/>
                  </a:cubicBezTo>
                  <a:cubicBezTo>
                    <a:pt x="6" y="1982"/>
                    <a:pt x="6" y="1982"/>
                    <a:pt x="6" y="1982"/>
                  </a:cubicBezTo>
                  <a:cubicBezTo>
                    <a:pt x="3" y="1995"/>
                    <a:pt x="3" y="1995"/>
                    <a:pt x="3" y="1995"/>
                  </a:cubicBezTo>
                  <a:cubicBezTo>
                    <a:pt x="3" y="1997"/>
                    <a:pt x="3" y="1999"/>
                    <a:pt x="5" y="2000"/>
                  </a:cubicBezTo>
                  <a:cubicBezTo>
                    <a:pt x="6" y="2000"/>
                    <a:pt x="6" y="2000"/>
                    <a:pt x="6" y="2000"/>
                  </a:cubicBezTo>
                  <a:cubicBezTo>
                    <a:pt x="8" y="1997"/>
                    <a:pt x="8" y="1997"/>
                    <a:pt x="8" y="1997"/>
                  </a:cubicBezTo>
                  <a:cubicBezTo>
                    <a:pt x="4" y="1997"/>
                    <a:pt x="4" y="1997"/>
                    <a:pt x="4" y="1997"/>
                  </a:cubicBezTo>
                  <a:cubicBezTo>
                    <a:pt x="4" y="2013"/>
                    <a:pt x="4" y="2013"/>
                    <a:pt x="4" y="2013"/>
                  </a:cubicBezTo>
                  <a:cubicBezTo>
                    <a:pt x="4" y="2014"/>
                    <a:pt x="4" y="2016"/>
                    <a:pt x="6" y="2016"/>
                  </a:cubicBezTo>
                  <a:cubicBezTo>
                    <a:pt x="7" y="2017"/>
                    <a:pt x="7" y="2017"/>
                    <a:pt x="7" y="2017"/>
                  </a:cubicBezTo>
                  <a:cubicBezTo>
                    <a:pt x="5" y="2032"/>
                    <a:pt x="5" y="2032"/>
                    <a:pt x="5" y="2032"/>
                  </a:cubicBezTo>
                  <a:cubicBezTo>
                    <a:pt x="5" y="2034"/>
                    <a:pt x="6" y="2035"/>
                    <a:pt x="7" y="2036"/>
                  </a:cubicBezTo>
                  <a:cubicBezTo>
                    <a:pt x="9" y="2037"/>
                    <a:pt x="9" y="2037"/>
                    <a:pt x="9" y="2037"/>
                  </a:cubicBezTo>
                  <a:cubicBezTo>
                    <a:pt x="11" y="2034"/>
                    <a:pt x="11" y="2034"/>
                    <a:pt x="11" y="2034"/>
                  </a:cubicBezTo>
                  <a:cubicBezTo>
                    <a:pt x="7" y="2033"/>
                    <a:pt x="7" y="2033"/>
                    <a:pt x="7" y="2033"/>
                  </a:cubicBezTo>
                  <a:cubicBezTo>
                    <a:pt x="5" y="2051"/>
                    <a:pt x="5" y="2051"/>
                    <a:pt x="5" y="2051"/>
                  </a:cubicBezTo>
                  <a:cubicBezTo>
                    <a:pt x="5" y="2053"/>
                    <a:pt x="6" y="2054"/>
                    <a:pt x="7" y="2055"/>
                  </a:cubicBezTo>
                  <a:cubicBezTo>
                    <a:pt x="9" y="2056"/>
                    <a:pt x="9" y="2056"/>
                    <a:pt x="9" y="2056"/>
                  </a:cubicBezTo>
                  <a:cubicBezTo>
                    <a:pt x="11" y="2053"/>
                    <a:pt x="11" y="2053"/>
                    <a:pt x="11" y="2053"/>
                  </a:cubicBezTo>
                  <a:cubicBezTo>
                    <a:pt x="7" y="2052"/>
                    <a:pt x="7" y="2052"/>
                    <a:pt x="7" y="2052"/>
                  </a:cubicBezTo>
                  <a:cubicBezTo>
                    <a:pt x="2" y="2067"/>
                    <a:pt x="2" y="2067"/>
                    <a:pt x="2" y="2067"/>
                  </a:cubicBezTo>
                  <a:cubicBezTo>
                    <a:pt x="2" y="2068"/>
                    <a:pt x="2" y="2070"/>
                    <a:pt x="4" y="2071"/>
                  </a:cubicBezTo>
                  <a:cubicBezTo>
                    <a:pt x="6" y="2073"/>
                    <a:pt x="6" y="2073"/>
                    <a:pt x="6" y="2073"/>
                  </a:cubicBezTo>
                  <a:cubicBezTo>
                    <a:pt x="3" y="2087"/>
                    <a:pt x="3" y="2087"/>
                    <a:pt x="3" y="2087"/>
                  </a:cubicBezTo>
                  <a:cubicBezTo>
                    <a:pt x="2" y="2089"/>
                    <a:pt x="3" y="2090"/>
                    <a:pt x="4" y="2091"/>
                  </a:cubicBezTo>
                  <a:cubicBezTo>
                    <a:pt x="8" y="2094"/>
                    <a:pt x="8" y="2094"/>
                    <a:pt x="8" y="2094"/>
                  </a:cubicBezTo>
                  <a:cubicBezTo>
                    <a:pt x="10" y="2090"/>
                    <a:pt x="10" y="2090"/>
                    <a:pt x="10" y="2090"/>
                  </a:cubicBezTo>
                  <a:cubicBezTo>
                    <a:pt x="7" y="2088"/>
                    <a:pt x="7" y="2088"/>
                    <a:pt x="7" y="2088"/>
                  </a:cubicBezTo>
                  <a:cubicBezTo>
                    <a:pt x="7" y="2089"/>
                    <a:pt x="7" y="2089"/>
                    <a:pt x="7" y="2089"/>
                  </a:cubicBezTo>
                  <a:cubicBezTo>
                    <a:pt x="6" y="2090"/>
                    <a:pt x="6" y="2090"/>
                    <a:pt x="6" y="2090"/>
                  </a:cubicBezTo>
                  <a:cubicBezTo>
                    <a:pt x="6" y="2090"/>
                    <a:pt x="6" y="2091"/>
                    <a:pt x="6" y="2091"/>
                  </a:cubicBezTo>
                  <a:cubicBezTo>
                    <a:pt x="6" y="2095"/>
                    <a:pt x="5" y="2106"/>
                    <a:pt x="5" y="2106"/>
                  </a:cubicBezTo>
                  <a:cubicBezTo>
                    <a:pt x="5" y="2107"/>
                    <a:pt x="6" y="2109"/>
                    <a:pt x="7" y="2110"/>
                  </a:cubicBezTo>
                  <a:cubicBezTo>
                    <a:pt x="9" y="2111"/>
                    <a:pt x="9" y="2111"/>
                    <a:pt x="9" y="2111"/>
                  </a:cubicBezTo>
                  <a:cubicBezTo>
                    <a:pt x="11" y="2107"/>
                    <a:pt x="11" y="2107"/>
                    <a:pt x="11" y="2107"/>
                  </a:cubicBezTo>
                  <a:cubicBezTo>
                    <a:pt x="7" y="2107"/>
                    <a:pt x="7" y="2107"/>
                    <a:pt x="7" y="2107"/>
                  </a:cubicBezTo>
                  <a:cubicBezTo>
                    <a:pt x="5" y="2120"/>
                    <a:pt x="5" y="2120"/>
                    <a:pt x="5" y="2120"/>
                  </a:cubicBezTo>
                  <a:cubicBezTo>
                    <a:pt x="5" y="2122"/>
                    <a:pt x="5" y="2123"/>
                    <a:pt x="7" y="2124"/>
                  </a:cubicBezTo>
                  <a:cubicBezTo>
                    <a:pt x="7" y="2124"/>
                    <a:pt x="7" y="2124"/>
                    <a:pt x="7" y="2124"/>
                  </a:cubicBezTo>
                  <a:cubicBezTo>
                    <a:pt x="5" y="2133"/>
                    <a:pt x="5" y="2133"/>
                    <a:pt x="5" y="2133"/>
                  </a:cubicBezTo>
                  <a:cubicBezTo>
                    <a:pt x="5" y="2135"/>
                    <a:pt x="6" y="2136"/>
                    <a:pt x="7" y="2137"/>
                  </a:cubicBezTo>
                  <a:cubicBezTo>
                    <a:pt x="9" y="2138"/>
                    <a:pt x="9" y="2138"/>
                    <a:pt x="9" y="2138"/>
                  </a:cubicBezTo>
                  <a:cubicBezTo>
                    <a:pt x="11" y="2135"/>
                    <a:pt x="11" y="2135"/>
                    <a:pt x="11" y="2135"/>
                  </a:cubicBezTo>
                  <a:cubicBezTo>
                    <a:pt x="8" y="2133"/>
                    <a:pt x="8" y="2133"/>
                    <a:pt x="8" y="2133"/>
                  </a:cubicBezTo>
                  <a:cubicBezTo>
                    <a:pt x="8" y="2133"/>
                    <a:pt x="8" y="2133"/>
                    <a:pt x="8" y="2133"/>
                  </a:cubicBezTo>
                  <a:cubicBezTo>
                    <a:pt x="7" y="2133"/>
                    <a:pt x="7" y="2134"/>
                    <a:pt x="7" y="2134"/>
                  </a:cubicBezTo>
                  <a:cubicBezTo>
                    <a:pt x="6" y="2136"/>
                    <a:pt x="5" y="2139"/>
                    <a:pt x="3" y="2142"/>
                  </a:cubicBezTo>
                  <a:cubicBezTo>
                    <a:pt x="3" y="2144"/>
                    <a:pt x="2" y="2145"/>
                    <a:pt x="2" y="2146"/>
                  </a:cubicBezTo>
                  <a:cubicBezTo>
                    <a:pt x="1" y="2147"/>
                    <a:pt x="1" y="2147"/>
                    <a:pt x="1" y="2147"/>
                  </a:cubicBezTo>
                  <a:cubicBezTo>
                    <a:pt x="1" y="2148"/>
                    <a:pt x="1" y="2148"/>
                    <a:pt x="1" y="2148"/>
                  </a:cubicBezTo>
                  <a:cubicBezTo>
                    <a:pt x="1" y="2148"/>
                    <a:pt x="1" y="2148"/>
                    <a:pt x="1" y="2148"/>
                  </a:cubicBezTo>
                  <a:cubicBezTo>
                    <a:pt x="4" y="2149"/>
                    <a:pt x="4" y="2149"/>
                    <a:pt x="4" y="2149"/>
                  </a:cubicBezTo>
                  <a:cubicBezTo>
                    <a:pt x="1" y="2147"/>
                    <a:pt x="1" y="2147"/>
                    <a:pt x="1" y="2147"/>
                  </a:cubicBezTo>
                  <a:cubicBezTo>
                    <a:pt x="1" y="2148"/>
                    <a:pt x="1" y="2148"/>
                    <a:pt x="1" y="2148"/>
                  </a:cubicBezTo>
                  <a:cubicBezTo>
                    <a:pt x="4" y="2149"/>
                    <a:pt x="4" y="2149"/>
                    <a:pt x="4" y="2149"/>
                  </a:cubicBezTo>
                  <a:cubicBezTo>
                    <a:pt x="1" y="2147"/>
                    <a:pt x="1" y="2147"/>
                    <a:pt x="1" y="2147"/>
                  </a:cubicBezTo>
                  <a:cubicBezTo>
                    <a:pt x="0" y="2148"/>
                    <a:pt x="0" y="2149"/>
                    <a:pt x="0" y="2150"/>
                  </a:cubicBezTo>
                  <a:cubicBezTo>
                    <a:pt x="1" y="2152"/>
                    <a:pt x="1" y="2152"/>
                    <a:pt x="2" y="2153"/>
                  </a:cubicBezTo>
                  <a:cubicBezTo>
                    <a:pt x="8" y="2157"/>
                    <a:pt x="8" y="2157"/>
                    <a:pt x="8" y="2157"/>
                  </a:cubicBezTo>
                  <a:cubicBezTo>
                    <a:pt x="10" y="2158"/>
                    <a:pt x="12" y="2157"/>
                    <a:pt x="13" y="2155"/>
                  </a:cubicBezTo>
                  <a:cubicBezTo>
                    <a:pt x="15" y="2153"/>
                    <a:pt x="14" y="2151"/>
                    <a:pt x="12" y="2150"/>
                  </a:cubicBezTo>
                  <a:close/>
                </a:path>
              </a:pathLst>
            </a:custGeom>
            <a:solidFill>
              <a:srgbClr val="70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" name="Freeform 29"/>
            <p:cNvSpPr/>
            <p:nvPr/>
          </p:nvSpPr>
          <p:spPr bwMode="auto">
            <a:xfrm>
              <a:off x="5745616" y="3298732"/>
              <a:ext cx="1290202" cy="1081764"/>
            </a:xfrm>
            <a:custGeom>
              <a:avLst/>
              <a:gdLst>
                <a:gd name="T0" fmla="*/ 857 w 961"/>
                <a:gd name="T1" fmla="*/ 718 h 805"/>
                <a:gd name="T2" fmla="*/ 855 w 961"/>
                <a:gd name="T3" fmla="*/ 720 h 805"/>
                <a:gd name="T4" fmla="*/ 855 w 961"/>
                <a:gd name="T5" fmla="*/ 720 h 805"/>
                <a:gd name="T6" fmla="*/ 764 w 961"/>
                <a:gd name="T7" fmla="*/ 638 h 805"/>
                <a:gd name="T8" fmla="*/ 718 w 961"/>
                <a:gd name="T9" fmla="*/ 598 h 805"/>
                <a:gd name="T10" fmla="*/ 717 w 961"/>
                <a:gd name="T11" fmla="*/ 599 h 805"/>
                <a:gd name="T12" fmla="*/ 716 w 961"/>
                <a:gd name="T13" fmla="*/ 599 h 805"/>
                <a:gd name="T14" fmla="*/ 557 w 961"/>
                <a:gd name="T15" fmla="*/ 461 h 805"/>
                <a:gd name="T16" fmla="*/ 537 w 961"/>
                <a:gd name="T17" fmla="*/ 452 h 805"/>
                <a:gd name="T18" fmla="*/ 537 w 961"/>
                <a:gd name="T19" fmla="*/ 452 h 805"/>
                <a:gd name="T20" fmla="*/ 462 w 961"/>
                <a:gd name="T21" fmla="*/ 384 h 805"/>
                <a:gd name="T22" fmla="*/ 406 w 961"/>
                <a:gd name="T23" fmla="*/ 333 h 805"/>
                <a:gd name="T24" fmla="*/ 407 w 961"/>
                <a:gd name="T25" fmla="*/ 333 h 805"/>
                <a:gd name="T26" fmla="*/ 407 w 961"/>
                <a:gd name="T27" fmla="*/ 336 h 805"/>
                <a:gd name="T28" fmla="*/ 385 w 961"/>
                <a:gd name="T29" fmla="*/ 322 h 805"/>
                <a:gd name="T30" fmla="*/ 384 w 961"/>
                <a:gd name="T31" fmla="*/ 323 h 805"/>
                <a:gd name="T32" fmla="*/ 387 w 961"/>
                <a:gd name="T33" fmla="*/ 320 h 805"/>
                <a:gd name="T34" fmla="*/ 328 w 961"/>
                <a:gd name="T35" fmla="*/ 267 h 805"/>
                <a:gd name="T36" fmla="*/ 328 w 961"/>
                <a:gd name="T37" fmla="*/ 268 h 805"/>
                <a:gd name="T38" fmla="*/ 329 w 961"/>
                <a:gd name="T39" fmla="*/ 270 h 805"/>
                <a:gd name="T40" fmla="*/ 242 w 961"/>
                <a:gd name="T41" fmla="*/ 195 h 805"/>
                <a:gd name="T42" fmla="*/ 233 w 961"/>
                <a:gd name="T43" fmla="*/ 191 h 805"/>
                <a:gd name="T44" fmla="*/ 232 w 961"/>
                <a:gd name="T45" fmla="*/ 191 h 805"/>
                <a:gd name="T46" fmla="*/ 236 w 961"/>
                <a:gd name="T47" fmla="*/ 193 h 805"/>
                <a:gd name="T48" fmla="*/ 210 w 961"/>
                <a:gd name="T49" fmla="*/ 175 h 805"/>
                <a:gd name="T50" fmla="*/ 209 w 961"/>
                <a:gd name="T51" fmla="*/ 176 h 805"/>
                <a:gd name="T52" fmla="*/ 211 w 961"/>
                <a:gd name="T53" fmla="*/ 173 h 805"/>
                <a:gd name="T54" fmla="*/ 138 w 961"/>
                <a:gd name="T55" fmla="*/ 111 h 805"/>
                <a:gd name="T56" fmla="*/ 104 w 961"/>
                <a:gd name="T57" fmla="*/ 78 h 805"/>
                <a:gd name="T58" fmla="*/ 104 w 961"/>
                <a:gd name="T59" fmla="*/ 80 h 805"/>
                <a:gd name="T60" fmla="*/ 102 w 961"/>
                <a:gd name="T61" fmla="*/ 76 h 805"/>
                <a:gd name="T62" fmla="*/ 81 w 961"/>
                <a:gd name="T63" fmla="*/ 64 h 805"/>
                <a:gd name="T64" fmla="*/ 82 w 961"/>
                <a:gd name="T65" fmla="*/ 66 h 805"/>
                <a:gd name="T66" fmla="*/ 81 w 961"/>
                <a:gd name="T67" fmla="*/ 63 h 805"/>
                <a:gd name="T68" fmla="*/ 31 w 961"/>
                <a:gd name="T69" fmla="*/ 19 h 805"/>
                <a:gd name="T70" fmla="*/ 29 w 961"/>
                <a:gd name="T71" fmla="*/ 20 h 805"/>
                <a:gd name="T72" fmla="*/ 3 w 961"/>
                <a:gd name="T73" fmla="*/ 8 h 805"/>
                <a:gd name="T74" fmla="*/ 28 w 961"/>
                <a:gd name="T75" fmla="*/ 21 h 805"/>
                <a:gd name="T76" fmla="*/ 29 w 961"/>
                <a:gd name="T77" fmla="*/ 20 h 805"/>
                <a:gd name="T78" fmla="*/ 25 w 961"/>
                <a:gd name="T79" fmla="*/ 22 h 805"/>
                <a:gd name="T80" fmla="*/ 74 w 961"/>
                <a:gd name="T81" fmla="*/ 68 h 805"/>
                <a:gd name="T82" fmla="*/ 74 w 961"/>
                <a:gd name="T83" fmla="*/ 66 h 805"/>
                <a:gd name="T84" fmla="*/ 75 w 961"/>
                <a:gd name="T85" fmla="*/ 63 h 805"/>
                <a:gd name="T86" fmla="*/ 99 w 961"/>
                <a:gd name="T87" fmla="*/ 81 h 805"/>
                <a:gd name="T88" fmla="*/ 100 w 961"/>
                <a:gd name="T89" fmla="*/ 80 h 805"/>
                <a:gd name="T90" fmla="*/ 100 w 961"/>
                <a:gd name="T91" fmla="*/ 80 h 805"/>
                <a:gd name="T92" fmla="*/ 98 w 961"/>
                <a:gd name="T93" fmla="*/ 84 h 805"/>
                <a:gd name="T94" fmla="*/ 134 w 961"/>
                <a:gd name="T95" fmla="*/ 119 h 805"/>
                <a:gd name="T96" fmla="*/ 134 w 961"/>
                <a:gd name="T97" fmla="*/ 117 h 805"/>
                <a:gd name="T98" fmla="*/ 205 w 961"/>
                <a:gd name="T99" fmla="*/ 176 h 805"/>
                <a:gd name="T100" fmla="*/ 230 w 961"/>
                <a:gd name="T101" fmla="*/ 194 h 805"/>
                <a:gd name="T102" fmla="*/ 229 w 961"/>
                <a:gd name="T103" fmla="*/ 193 h 805"/>
                <a:gd name="T104" fmla="*/ 229 w 961"/>
                <a:gd name="T105" fmla="*/ 189 h 805"/>
                <a:gd name="T106" fmla="*/ 230 w 961"/>
                <a:gd name="T107" fmla="*/ 194 h 805"/>
                <a:gd name="T108" fmla="*/ 322 w 961"/>
                <a:gd name="T109" fmla="*/ 272 h 805"/>
                <a:gd name="T110" fmla="*/ 387 w 961"/>
                <a:gd name="T111" fmla="*/ 330 h 805"/>
                <a:gd name="T112" fmla="*/ 414 w 961"/>
                <a:gd name="T113" fmla="*/ 351 h 805"/>
                <a:gd name="T114" fmla="*/ 535 w 961"/>
                <a:gd name="T115" fmla="*/ 456 h 805"/>
                <a:gd name="T116" fmla="*/ 714 w 961"/>
                <a:gd name="T117" fmla="*/ 603 h 805"/>
                <a:gd name="T118" fmla="*/ 759 w 961"/>
                <a:gd name="T119" fmla="*/ 644 h 805"/>
                <a:gd name="T120" fmla="*/ 859 w 961"/>
                <a:gd name="T121" fmla="*/ 727 h 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61" h="805">
                  <a:moveTo>
                    <a:pt x="958" y="797"/>
                  </a:moveTo>
                  <a:cubicBezTo>
                    <a:pt x="935" y="782"/>
                    <a:pt x="935" y="782"/>
                    <a:pt x="935" y="782"/>
                  </a:cubicBezTo>
                  <a:cubicBezTo>
                    <a:pt x="880" y="730"/>
                    <a:pt x="880" y="730"/>
                    <a:pt x="880" y="730"/>
                  </a:cubicBezTo>
                  <a:cubicBezTo>
                    <a:pt x="879" y="730"/>
                    <a:pt x="879" y="730"/>
                    <a:pt x="879" y="730"/>
                  </a:cubicBezTo>
                  <a:cubicBezTo>
                    <a:pt x="879" y="730"/>
                    <a:pt x="878" y="729"/>
                    <a:pt x="876" y="728"/>
                  </a:cubicBezTo>
                  <a:cubicBezTo>
                    <a:pt x="873" y="726"/>
                    <a:pt x="868" y="723"/>
                    <a:pt x="864" y="721"/>
                  </a:cubicBezTo>
                  <a:cubicBezTo>
                    <a:pt x="862" y="720"/>
                    <a:pt x="860" y="719"/>
                    <a:pt x="859" y="718"/>
                  </a:cubicBezTo>
                  <a:cubicBezTo>
                    <a:pt x="859" y="717"/>
                    <a:pt x="858" y="717"/>
                    <a:pt x="858" y="717"/>
                  </a:cubicBezTo>
                  <a:cubicBezTo>
                    <a:pt x="858" y="717"/>
                    <a:pt x="858" y="717"/>
                    <a:pt x="858" y="717"/>
                  </a:cubicBezTo>
                  <a:cubicBezTo>
                    <a:pt x="857" y="718"/>
                    <a:pt x="857" y="718"/>
                    <a:pt x="857" y="718"/>
                  </a:cubicBezTo>
                  <a:cubicBezTo>
                    <a:pt x="858" y="717"/>
                    <a:pt x="858" y="717"/>
                    <a:pt x="858" y="717"/>
                  </a:cubicBezTo>
                  <a:cubicBezTo>
                    <a:pt x="858" y="717"/>
                    <a:pt x="858" y="717"/>
                    <a:pt x="858" y="717"/>
                  </a:cubicBezTo>
                  <a:cubicBezTo>
                    <a:pt x="857" y="718"/>
                    <a:pt x="857" y="718"/>
                    <a:pt x="857" y="718"/>
                  </a:cubicBezTo>
                  <a:cubicBezTo>
                    <a:pt x="858" y="717"/>
                    <a:pt x="858" y="717"/>
                    <a:pt x="858" y="717"/>
                  </a:cubicBezTo>
                  <a:cubicBezTo>
                    <a:pt x="856" y="719"/>
                    <a:pt x="856" y="719"/>
                    <a:pt x="856" y="719"/>
                  </a:cubicBezTo>
                  <a:cubicBezTo>
                    <a:pt x="859" y="718"/>
                    <a:pt x="859" y="718"/>
                    <a:pt x="859" y="718"/>
                  </a:cubicBezTo>
                  <a:cubicBezTo>
                    <a:pt x="858" y="717"/>
                    <a:pt x="858" y="717"/>
                    <a:pt x="858" y="717"/>
                  </a:cubicBezTo>
                  <a:cubicBezTo>
                    <a:pt x="856" y="719"/>
                    <a:pt x="856" y="719"/>
                    <a:pt x="856" y="719"/>
                  </a:cubicBezTo>
                  <a:cubicBezTo>
                    <a:pt x="859" y="718"/>
                    <a:pt x="859" y="718"/>
                    <a:pt x="859" y="718"/>
                  </a:cubicBezTo>
                  <a:cubicBezTo>
                    <a:pt x="855" y="720"/>
                    <a:pt x="855" y="720"/>
                    <a:pt x="855" y="720"/>
                  </a:cubicBezTo>
                  <a:cubicBezTo>
                    <a:pt x="859" y="720"/>
                    <a:pt x="859" y="720"/>
                    <a:pt x="859" y="720"/>
                  </a:cubicBezTo>
                  <a:cubicBezTo>
                    <a:pt x="859" y="718"/>
                    <a:pt x="859" y="718"/>
                    <a:pt x="859" y="718"/>
                  </a:cubicBezTo>
                  <a:cubicBezTo>
                    <a:pt x="855" y="720"/>
                    <a:pt x="855" y="720"/>
                    <a:pt x="855" y="720"/>
                  </a:cubicBezTo>
                  <a:cubicBezTo>
                    <a:pt x="859" y="720"/>
                    <a:pt x="859" y="720"/>
                    <a:pt x="859" y="720"/>
                  </a:cubicBezTo>
                  <a:cubicBezTo>
                    <a:pt x="855" y="720"/>
                    <a:pt x="855" y="720"/>
                    <a:pt x="855" y="720"/>
                  </a:cubicBezTo>
                  <a:cubicBezTo>
                    <a:pt x="859" y="721"/>
                    <a:pt x="859" y="721"/>
                    <a:pt x="859" y="721"/>
                  </a:cubicBezTo>
                  <a:cubicBezTo>
                    <a:pt x="859" y="720"/>
                    <a:pt x="859" y="720"/>
                    <a:pt x="859" y="720"/>
                  </a:cubicBezTo>
                  <a:cubicBezTo>
                    <a:pt x="855" y="720"/>
                    <a:pt x="855" y="720"/>
                    <a:pt x="855" y="720"/>
                  </a:cubicBezTo>
                  <a:cubicBezTo>
                    <a:pt x="859" y="721"/>
                    <a:pt x="859" y="721"/>
                    <a:pt x="859" y="721"/>
                  </a:cubicBezTo>
                  <a:cubicBezTo>
                    <a:pt x="855" y="720"/>
                    <a:pt x="855" y="720"/>
                    <a:pt x="855" y="720"/>
                  </a:cubicBezTo>
                  <a:cubicBezTo>
                    <a:pt x="858" y="722"/>
                    <a:pt x="858" y="722"/>
                    <a:pt x="858" y="722"/>
                  </a:cubicBezTo>
                  <a:cubicBezTo>
                    <a:pt x="859" y="722"/>
                    <a:pt x="859" y="721"/>
                    <a:pt x="859" y="721"/>
                  </a:cubicBezTo>
                  <a:cubicBezTo>
                    <a:pt x="855" y="720"/>
                    <a:pt x="855" y="720"/>
                    <a:pt x="855" y="720"/>
                  </a:cubicBezTo>
                  <a:cubicBezTo>
                    <a:pt x="858" y="722"/>
                    <a:pt x="858" y="722"/>
                    <a:pt x="858" y="722"/>
                  </a:cubicBezTo>
                  <a:cubicBezTo>
                    <a:pt x="860" y="721"/>
                    <a:pt x="859" y="718"/>
                    <a:pt x="858" y="717"/>
                  </a:cubicBezTo>
                  <a:cubicBezTo>
                    <a:pt x="785" y="651"/>
                    <a:pt x="785" y="651"/>
                    <a:pt x="785" y="651"/>
                  </a:cubicBezTo>
                  <a:cubicBezTo>
                    <a:pt x="784" y="650"/>
                    <a:pt x="784" y="650"/>
                    <a:pt x="784" y="650"/>
                  </a:cubicBezTo>
                  <a:cubicBezTo>
                    <a:pt x="763" y="637"/>
                    <a:pt x="763" y="637"/>
                    <a:pt x="763" y="637"/>
                  </a:cubicBezTo>
                  <a:cubicBezTo>
                    <a:pt x="761" y="641"/>
                    <a:pt x="761" y="641"/>
                    <a:pt x="761" y="641"/>
                  </a:cubicBezTo>
                  <a:cubicBezTo>
                    <a:pt x="764" y="638"/>
                    <a:pt x="764" y="638"/>
                    <a:pt x="764" y="638"/>
                  </a:cubicBezTo>
                  <a:cubicBezTo>
                    <a:pt x="764" y="638"/>
                    <a:pt x="761" y="635"/>
                    <a:pt x="757" y="631"/>
                  </a:cubicBezTo>
                  <a:cubicBezTo>
                    <a:pt x="751" y="626"/>
                    <a:pt x="741" y="617"/>
                    <a:pt x="733" y="610"/>
                  </a:cubicBezTo>
                  <a:cubicBezTo>
                    <a:pt x="729" y="606"/>
                    <a:pt x="726" y="603"/>
                    <a:pt x="723" y="601"/>
                  </a:cubicBezTo>
                  <a:cubicBezTo>
                    <a:pt x="722" y="599"/>
                    <a:pt x="721" y="598"/>
                    <a:pt x="720" y="598"/>
                  </a:cubicBezTo>
                  <a:cubicBezTo>
                    <a:pt x="720" y="597"/>
                    <a:pt x="720" y="597"/>
                    <a:pt x="720" y="597"/>
                  </a:cubicBezTo>
                  <a:cubicBezTo>
                    <a:pt x="720" y="597"/>
                    <a:pt x="720" y="597"/>
                    <a:pt x="720" y="597"/>
                  </a:cubicBezTo>
                  <a:cubicBezTo>
                    <a:pt x="718" y="598"/>
                    <a:pt x="718" y="598"/>
                    <a:pt x="718" y="598"/>
                  </a:cubicBezTo>
                  <a:cubicBezTo>
                    <a:pt x="720" y="597"/>
                    <a:pt x="720" y="597"/>
                    <a:pt x="720" y="597"/>
                  </a:cubicBezTo>
                  <a:cubicBezTo>
                    <a:pt x="720" y="597"/>
                    <a:pt x="720" y="597"/>
                    <a:pt x="720" y="597"/>
                  </a:cubicBezTo>
                  <a:cubicBezTo>
                    <a:pt x="718" y="598"/>
                    <a:pt x="718" y="598"/>
                    <a:pt x="718" y="598"/>
                  </a:cubicBezTo>
                  <a:cubicBezTo>
                    <a:pt x="720" y="597"/>
                    <a:pt x="720" y="597"/>
                    <a:pt x="720" y="597"/>
                  </a:cubicBezTo>
                  <a:cubicBezTo>
                    <a:pt x="717" y="599"/>
                    <a:pt x="717" y="599"/>
                    <a:pt x="717" y="599"/>
                  </a:cubicBezTo>
                  <a:cubicBezTo>
                    <a:pt x="720" y="598"/>
                    <a:pt x="720" y="598"/>
                    <a:pt x="720" y="598"/>
                  </a:cubicBezTo>
                  <a:cubicBezTo>
                    <a:pt x="720" y="597"/>
                    <a:pt x="720" y="597"/>
                    <a:pt x="720" y="597"/>
                  </a:cubicBezTo>
                  <a:cubicBezTo>
                    <a:pt x="717" y="599"/>
                    <a:pt x="717" y="599"/>
                    <a:pt x="717" y="599"/>
                  </a:cubicBezTo>
                  <a:cubicBezTo>
                    <a:pt x="720" y="598"/>
                    <a:pt x="720" y="598"/>
                    <a:pt x="720" y="598"/>
                  </a:cubicBezTo>
                  <a:cubicBezTo>
                    <a:pt x="717" y="599"/>
                    <a:pt x="717" y="599"/>
                    <a:pt x="717" y="599"/>
                  </a:cubicBezTo>
                  <a:cubicBezTo>
                    <a:pt x="720" y="599"/>
                    <a:pt x="720" y="599"/>
                    <a:pt x="720" y="599"/>
                  </a:cubicBezTo>
                  <a:cubicBezTo>
                    <a:pt x="720" y="598"/>
                    <a:pt x="720" y="598"/>
                    <a:pt x="720" y="598"/>
                  </a:cubicBezTo>
                  <a:cubicBezTo>
                    <a:pt x="717" y="599"/>
                    <a:pt x="717" y="599"/>
                    <a:pt x="717" y="599"/>
                  </a:cubicBezTo>
                  <a:cubicBezTo>
                    <a:pt x="720" y="599"/>
                    <a:pt x="720" y="599"/>
                    <a:pt x="720" y="599"/>
                  </a:cubicBezTo>
                  <a:cubicBezTo>
                    <a:pt x="717" y="599"/>
                    <a:pt x="717" y="599"/>
                    <a:pt x="717" y="599"/>
                  </a:cubicBezTo>
                  <a:cubicBezTo>
                    <a:pt x="720" y="600"/>
                    <a:pt x="720" y="600"/>
                    <a:pt x="720" y="600"/>
                  </a:cubicBezTo>
                  <a:cubicBezTo>
                    <a:pt x="720" y="600"/>
                    <a:pt x="720" y="599"/>
                    <a:pt x="720" y="599"/>
                  </a:cubicBezTo>
                  <a:cubicBezTo>
                    <a:pt x="717" y="599"/>
                    <a:pt x="717" y="599"/>
                    <a:pt x="717" y="599"/>
                  </a:cubicBezTo>
                  <a:cubicBezTo>
                    <a:pt x="720" y="600"/>
                    <a:pt x="720" y="600"/>
                    <a:pt x="720" y="600"/>
                  </a:cubicBezTo>
                  <a:cubicBezTo>
                    <a:pt x="716" y="599"/>
                    <a:pt x="716" y="599"/>
                    <a:pt x="716" y="599"/>
                  </a:cubicBezTo>
                  <a:cubicBezTo>
                    <a:pt x="719" y="602"/>
                    <a:pt x="719" y="602"/>
                    <a:pt x="719" y="602"/>
                  </a:cubicBezTo>
                  <a:cubicBezTo>
                    <a:pt x="720" y="601"/>
                    <a:pt x="720" y="601"/>
                    <a:pt x="720" y="600"/>
                  </a:cubicBezTo>
                  <a:cubicBezTo>
                    <a:pt x="716" y="599"/>
                    <a:pt x="716" y="599"/>
                    <a:pt x="716" y="599"/>
                  </a:cubicBezTo>
                  <a:cubicBezTo>
                    <a:pt x="719" y="602"/>
                    <a:pt x="719" y="602"/>
                    <a:pt x="719" y="602"/>
                  </a:cubicBezTo>
                  <a:cubicBezTo>
                    <a:pt x="720" y="601"/>
                    <a:pt x="721" y="600"/>
                    <a:pt x="720" y="599"/>
                  </a:cubicBezTo>
                  <a:cubicBezTo>
                    <a:pt x="720" y="598"/>
                    <a:pt x="720" y="596"/>
                    <a:pt x="719" y="596"/>
                  </a:cubicBezTo>
                  <a:cubicBezTo>
                    <a:pt x="698" y="583"/>
                    <a:pt x="698" y="583"/>
                    <a:pt x="698" y="583"/>
                  </a:cubicBezTo>
                  <a:cubicBezTo>
                    <a:pt x="631" y="522"/>
                    <a:pt x="631" y="522"/>
                    <a:pt x="631" y="522"/>
                  </a:cubicBezTo>
                  <a:cubicBezTo>
                    <a:pt x="630" y="522"/>
                    <a:pt x="630" y="522"/>
                    <a:pt x="630" y="522"/>
                  </a:cubicBezTo>
                  <a:cubicBezTo>
                    <a:pt x="612" y="510"/>
                    <a:pt x="612" y="510"/>
                    <a:pt x="612" y="510"/>
                  </a:cubicBezTo>
                  <a:cubicBezTo>
                    <a:pt x="561" y="463"/>
                    <a:pt x="561" y="463"/>
                    <a:pt x="561" y="463"/>
                  </a:cubicBezTo>
                  <a:cubicBezTo>
                    <a:pt x="561" y="463"/>
                    <a:pt x="561" y="463"/>
                    <a:pt x="561" y="463"/>
                  </a:cubicBezTo>
                  <a:cubicBezTo>
                    <a:pt x="561" y="463"/>
                    <a:pt x="559" y="462"/>
                    <a:pt x="557" y="461"/>
                  </a:cubicBezTo>
                  <a:cubicBezTo>
                    <a:pt x="554" y="459"/>
                    <a:pt x="549" y="456"/>
                    <a:pt x="546" y="454"/>
                  </a:cubicBezTo>
                  <a:cubicBezTo>
                    <a:pt x="544" y="452"/>
                    <a:pt x="542" y="451"/>
                    <a:pt x="541" y="451"/>
                  </a:cubicBezTo>
                  <a:cubicBezTo>
                    <a:pt x="540" y="450"/>
                    <a:pt x="540" y="450"/>
                    <a:pt x="540" y="450"/>
                  </a:cubicBezTo>
                  <a:cubicBezTo>
                    <a:pt x="539" y="450"/>
                    <a:pt x="539" y="450"/>
                    <a:pt x="539" y="450"/>
                  </a:cubicBezTo>
                  <a:cubicBezTo>
                    <a:pt x="538" y="451"/>
                    <a:pt x="538" y="451"/>
                    <a:pt x="538" y="451"/>
                  </a:cubicBezTo>
                  <a:cubicBezTo>
                    <a:pt x="540" y="450"/>
                    <a:pt x="540" y="450"/>
                    <a:pt x="540" y="450"/>
                  </a:cubicBezTo>
                  <a:cubicBezTo>
                    <a:pt x="539" y="450"/>
                    <a:pt x="539" y="450"/>
                    <a:pt x="539" y="450"/>
                  </a:cubicBezTo>
                  <a:cubicBezTo>
                    <a:pt x="538" y="451"/>
                    <a:pt x="538" y="451"/>
                    <a:pt x="538" y="451"/>
                  </a:cubicBezTo>
                  <a:cubicBezTo>
                    <a:pt x="540" y="450"/>
                    <a:pt x="540" y="450"/>
                    <a:pt x="540" y="450"/>
                  </a:cubicBezTo>
                  <a:cubicBezTo>
                    <a:pt x="537" y="452"/>
                    <a:pt x="537" y="452"/>
                    <a:pt x="537" y="452"/>
                  </a:cubicBezTo>
                  <a:cubicBezTo>
                    <a:pt x="540" y="450"/>
                    <a:pt x="540" y="450"/>
                    <a:pt x="540" y="450"/>
                  </a:cubicBezTo>
                  <a:cubicBezTo>
                    <a:pt x="540" y="450"/>
                    <a:pt x="540" y="450"/>
                    <a:pt x="540" y="450"/>
                  </a:cubicBezTo>
                  <a:cubicBezTo>
                    <a:pt x="537" y="452"/>
                    <a:pt x="537" y="452"/>
                    <a:pt x="537" y="452"/>
                  </a:cubicBezTo>
                  <a:cubicBezTo>
                    <a:pt x="540" y="450"/>
                    <a:pt x="540" y="450"/>
                    <a:pt x="540" y="450"/>
                  </a:cubicBezTo>
                  <a:cubicBezTo>
                    <a:pt x="537" y="452"/>
                    <a:pt x="537" y="452"/>
                    <a:pt x="537" y="452"/>
                  </a:cubicBezTo>
                  <a:cubicBezTo>
                    <a:pt x="540" y="452"/>
                    <a:pt x="540" y="452"/>
                    <a:pt x="540" y="452"/>
                  </a:cubicBezTo>
                  <a:cubicBezTo>
                    <a:pt x="540" y="451"/>
                    <a:pt x="540" y="451"/>
                    <a:pt x="540" y="450"/>
                  </a:cubicBezTo>
                  <a:cubicBezTo>
                    <a:pt x="537" y="452"/>
                    <a:pt x="537" y="452"/>
                    <a:pt x="537" y="452"/>
                  </a:cubicBezTo>
                  <a:cubicBezTo>
                    <a:pt x="540" y="452"/>
                    <a:pt x="540" y="452"/>
                    <a:pt x="540" y="452"/>
                  </a:cubicBezTo>
                  <a:cubicBezTo>
                    <a:pt x="537" y="452"/>
                    <a:pt x="537" y="452"/>
                    <a:pt x="537" y="452"/>
                  </a:cubicBezTo>
                  <a:cubicBezTo>
                    <a:pt x="540" y="455"/>
                    <a:pt x="540" y="455"/>
                    <a:pt x="540" y="455"/>
                  </a:cubicBezTo>
                  <a:cubicBezTo>
                    <a:pt x="540" y="454"/>
                    <a:pt x="540" y="453"/>
                    <a:pt x="540" y="452"/>
                  </a:cubicBezTo>
                  <a:cubicBezTo>
                    <a:pt x="537" y="452"/>
                    <a:pt x="537" y="452"/>
                    <a:pt x="537" y="452"/>
                  </a:cubicBezTo>
                  <a:cubicBezTo>
                    <a:pt x="540" y="455"/>
                    <a:pt x="540" y="455"/>
                    <a:pt x="540" y="455"/>
                  </a:cubicBezTo>
                  <a:cubicBezTo>
                    <a:pt x="541" y="453"/>
                    <a:pt x="541" y="451"/>
                    <a:pt x="539" y="449"/>
                  </a:cubicBezTo>
                  <a:cubicBezTo>
                    <a:pt x="481" y="396"/>
                    <a:pt x="481" y="396"/>
                    <a:pt x="481" y="396"/>
                  </a:cubicBezTo>
                  <a:cubicBezTo>
                    <a:pt x="481" y="396"/>
                    <a:pt x="481" y="396"/>
                    <a:pt x="481" y="396"/>
                  </a:cubicBezTo>
                  <a:cubicBezTo>
                    <a:pt x="461" y="384"/>
                    <a:pt x="461" y="384"/>
                    <a:pt x="461" y="384"/>
                  </a:cubicBezTo>
                  <a:cubicBezTo>
                    <a:pt x="459" y="387"/>
                    <a:pt x="459" y="387"/>
                    <a:pt x="459" y="387"/>
                  </a:cubicBezTo>
                  <a:cubicBezTo>
                    <a:pt x="462" y="384"/>
                    <a:pt x="462" y="384"/>
                    <a:pt x="462" y="384"/>
                  </a:cubicBezTo>
                  <a:cubicBezTo>
                    <a:pt x="462" y="384"/>
                    <a:pt x="459" y="381"/>
                    <a:pt x="453" y="376"/>
                  </a:cubicBezTo>
                  <a:cubicBezTo>
                    <a:pt x="445" y="369"/>
                    <a:pt x="433" y="358"/>
                    <a:pt x="424" y="349"/>
                  </a:cubicBezTo>
                  <a:cubicBezTo>
                    <a:pt x="419" y="344"/>
                    <a:pt x="414" y="340"/>
                    <a:pt x="411" y="337"/>
                  </a:cubicBezTo>
                  <a:cubicBezTo>
                    <a:pt x="409" y="336"/>
                    <a:pt x="408" y="334"/>
                    <a:pt x="407" y="334"/>
                  </a:cubicBezTo>
                  <a:cubicBezTo>
                    <a:pt x="407" y="333"/>
                    <a:pt x="407" y="333"/>
                    <a:pt x="406" y="333"/>
                  </a:cubicBezTo>
                  <a:cubicBezTo>
                    <a:pt x="406" y="333"/>
                    <a:pt x="406" y="333"/>
                    <a:pt x="406" y="333"/>
                  </a:cubicBezTo>
                  <a:cubicBezTo>
                    <a:pt x="406" y="333"/>
                    <a:pt x="406" y="333"/>
                    <a:pt x="406" y="333"/>
                  </a:cubicBezTo>
                  <a:cubicBezTo>
                    <a:pt x="404" y="334"/>
                    <a:pt x="404" y="334"/>
                    <a:pt x="404" y="334"/>
                  </a:cubicBezTo>
                  <a:cubicBezTo>
                    <a:pt x="406" y="333"/>
                    <a:pt x="406" y="333"/>
                    <a:pt x="406" y="333"/>
                  </a:cubicBezTo>
                  <a:cubicBezTo>
                    <a:pt x="406" y="333"/>
                    <a:pt x="406" y="333"/>
                    <a:pt x="406" y="333"/>
                  </a:cubicBezTo>
                  <a:cubicBezTo>
                    <a:pt x="404" y="334"/>
                    <a:pt x="404" y="334"/>
                    <a:pt x="404" y="334"/>
                  </a:cubicBezTo>
                  <a:cubicBezTo>
                    <a:pt x="406" y="333"/>
                    <a:pt x="406" y="333"/>
                    <a:pt x="406" y="333"/>
                  </a:cubicBezTo>
                  <a:cubicBezTo>
                    <a:pt x="403" y="335"/>
                    <a:pt x="403" y="335"/>
                    <a:pt x="403" y="335"/>
                  </a:cubicBezTo>
                  <a:cubicBezTo>
                    <a:pt x="407" y="333"/>
                    <a:pt x="407" y="333"/>
                    <a:pt x="407" y="333"/>
                  </a:cubicBezTo>
                  <a:cubicBezTo>
                    <a:pt x="406" y="333"/>
                    <a:pt x="406" y="333"/>
                    <a:pt x="406" y="333"/>
                  </a:cubicBezTo>
                  <a:cubicBezTo>
                    <a:pt x="403" y="335"/>
                    <a:pt x="403" y="335"/>
                    <a:pt x="403" y="335"/>
                  </a:cubicBezTo>
                  <a:cubicBezTo>
                    <a:pt x="407" y="333"/>
                    <a:pt x="407" y="333"/>
                    <a:pt x="407" y="333"/>
                  </a:cubicBezTo>
                  <a:cubicBezTo>
                    <a:pt x="403" y="335"/>
                    <a:pt x="403" y="335"/>
                    <a:pt x="403" y="335"/>
                  </a:cubicBezTo>
                  <a:cubicBezTo>
                    <a:pt x="407" y="335"/>
                    <a:pt x="407" y="335"/>
                    <a:pt x="407" y="335"/>
                  </a:cubicBezTo>
                  <a:cubicBezTo>
                    <a:pt x="407" y="334"/>
                    <a:pt x="407" y="334"/>
                    <a:pt x="407" y="333"/>
                  </a:cubicBezTo>
                  <a:cubicBezTo>
                    <a:pt x="403" y="335"/>
                    <a:pt x="403" y="335"/>
                    <a:pt x="403" y="335"/>
                  </a:cubicBezTo>
                  <a:cubicBezTo>
                    <a:pt x="407" y="335"/>
                    <a:pt x="407" y="335"/>
                    <a:pt x="407" y="335"/>
                  </a:cubicBezTo>
                  <a:cubicBezTo>
                    <a:pt x="403" y="335"/>
                    <a:pt x="403" y="335"/>
                    <a:pt x="403" y="335"/>
                  </a:cubicBezTo>
                  <a:cubicBezTo>
                    <a:pt x="407" y="336"/>
                    <a:pt x="407" y="336"/>
                    <a:pt x="407" y="336"/>
                  </a:cubicBezTo>
                  <a:cubicBezTo>
                    <a:pt x="407" y="335"/>
                    <a:pt x="407" y="335"/>
                    <a:pt x="407" y="335"/>
                  </a:cubicBezTo>
                  <a:cubicBezTo>
                    <a:pt x="403" y="335"/>
                    <a:pt x="403" y="335"/>
                    <a:pt x="403" y="335"/>
                  </a:cubicBezTo>
                  <a:cubicBezTo>
                    <a:pt x="407" y="336"/>
                    <a:pt x="407" y="336"/>
                    <a:pt x="407" y="336"/>
                  </a:cubicBezTo>
                  <a:cubicBezTo>
                    <a:pt x="403" y="335"/>
                    <a:pt x="403" y="335"/>
                    <a:pt x="403" y="335"/>
                  </a:cubicBezTo>
                  <a:cubicBezTo>
                    <a:pt x="406" y="338"/>
                    <a:pt x="406" y="338"/>
                    <a:pt x="406" y="338"/>
                  </a:cubicBezTo>
                  <a:cubicBezTo>
                    <a:pt x="406" y="338"/>
                    <a:pt x="407" y="336"/>
                    <a:pt x="407" y="336"/>
                  </a:cubicBezTo>
                  <a:cubicBezTo>
                    <a:pt x="403" y="335"/>
                    <a:pt x="403" y="335"/>
                    <a:pt x="403" y="335"/>
                  </a:cubicBezTo>
                  <a:cubicBezTo>
                    <a:pt x="406" y="338"/>
                    <a:pt x="406" y="338"/>
                    <a:pt x="406" y="338"/>
                  </a:cubicBezTo>
                  <a:cubicBezTo>
                    <a:pt x="407" y="337"/>
                    <a:pt x="407" y="336"/>
                    <a:pt x="407" y="335"/>
                  </a:cubicBezTo>
                  <a:cubicBezTo>
                    <a:pt x="407" y="333"/>
                    <a:pt x="406" y="332"/>
                    <a:pt x="405" y="332"/>
                  </a:cubicBezTo>
                  <a:cubicBezTo>
                    <a:pt x="405" y="332"/>
                    <a:pt x="404" y="331"/>
                    <a:pt x="402" y="330"/>
                  </a:cubicBezTo>
                  <a:cubicBezTo>
                    <a:pt x="399" y="328"/>
                    <a:pt x="395" y="326"/>
                    <a:pt x="392" y="324"/>
                  </a:cubicBezTo>
                  <a:cubicBezTo>
                    <a:pt x="390" y="323"/>
                    <a:pt x="389" y="322"/>
                    <a:pt x="388" y="321"/>
                  </a:cubicBezTo>
                  <a:cubicBezTo>
                    <a:pt x="387" y="321"/>
                    <a:pt x="387" y="321"/>
                    <a:pt x="387" y="320"/>
                  </a:cubicBezTo>
                  <a:cubicBezTo>
                    <a:pt x="387" y="320"/>
                    <a:pt x="387" y="320"/>
                    <a:pt x="387" y="320"/>
                  </a:cubicBezTo>
                  <a:cubicBezTo>
                    <a:pt x="385" y="322"/>
                    <a:pt x="385" y="322"/>
                    <a:pt x="385" y="322"/>
                  </a:cubicBezTo>
                  <a:cubicBezTo>
                    <a:pt x="387" y="321"/>
                    <a:pt x="387" y="321"/>
                    <a:pt x="387" y="321"/>
                  </a:cubicBezTo>
                  <a:cubicBezTo>
                    <a:pt x="387" y="320"/>
                    <a:pt x="387" y="320"/>
                    <a:pt x="387" y="320"/>
                  </a:cubicBezTo>
                  <a:cubicBezTo>
                    <a:pt x="385" y="322"/>
                    <a:pt x="385" y="322"/>
                    <a:pt x="385" y="322"/>
                  </a:cubicBezTo>
                  <a:cubicBezTo>
                    <a:pt x="387" y="321"/>
                    <a:pt x="387" y="321"/>
                    <a:pt x="387" y="321"/>
                  </a:cubicBezTo>
                  <a:cubicBezTo>
                    <a:pt x="384" y="323"/>
                    <a:pt x="384" y="323"/>
                    <a:pt x="384" y="323"/>
                  </a:cubicBezTo>
                  <a:cubicBezTo>
                    <a:pt x="387" y="321"/>
                    <a:pt x="387" y="321"/>
                    <a:pt x="387" y="321"/>
                  </a:cubicBezTo>
                  <a:cubicBezTo>
                    <a:pt x="387" y="321"/>
                    <a:pt x="387" y="321"/>
                    <a:pt x="387" y="321"/>
                  </a:cubicBezTo>
                  <a:cubicBezTo>
                    <a:pt x="384" y="323"/>
                    <a:pt x="384" y="323"/>
                    <a:pt x="384" y="323"/>
                  </a:cubicBezTo>
                  <a:cubicBezTo>
                    <a:pt x="387" y="321"/>
                    <a:pt x="387" y="321"/>
                    <a:pt x="387" y="321"/>
                  </a:cubicBezTo>
                  <a:cubicBezTo>
                    <a:pt x="384" y="323"/>
                    <a:pt x="384" y="323"/>
                    <a:pt x="384" y="323"/>
                  </a:cubicBezTo>
                  <a:cubicBezTo>
                    <a:pt x="388" y="323"/>
                    <a:pt x="388" y="323"/>
                    <a:pt x="388" y="323"/>
                  </a:cubicBezTo>
                  <a:cubicBezTo>
                    <a:pt x="388" y="322"/>
                    <a:pt x="388" y="321"/>
                    <a:pt x="387" y="321"/>
                  </a:cubicBezTo>
                  <a:cubicBezTo>
                    <a:pt x="384" y="323"/>
                    <a:pt x="384" y="323"/>
                    <a:pt x="384" y="323"/>
                  </a:cubicBezTo>
                  <a:cubicBezTo>
                    <a:pt x="388" y="323"/>
                    <a:pt x="388" y="323"/>
                    <a:pt x="388" y="323"/>
                  </a:cubicBezTo>
                  <a:cubicBezTo>
                    <a:pt x="384" y="323"/>
                    <a:pt x="384" y="323"/>
                    <a:pt x="384" y="323"/>
                  </a:cubicBezTo>
                  <a:cubicBezTo>
                    <a:pt x="387" y="325"/>
                    <a:pt x="387" y="325"/>
                    <a:pt x="387" y="325"/>
                  </a:cubicBezTo>
                  <a:cubicBezTo>
                    <a:pt x="388" y="325"/>
                    <a:pt x="388" y="324"/>
                    <a:pt x="388" y="323"/>
                  </a:cubicBezTo>
                  <a:cubicBezTo>
                    <a:pt x="384" y="323"/>
                    <a:pt x="384" y="323"/>
                    <a:pt x="384" y="323"/>
                  </a:cubicBezTo>
                  <a:cubicBezTo>
                    <a:pt x="387" y="325"/>
                    <a:pt x="387" y="325"/>
                    <a:pt x="387" y="325"/>
                  </a:cubicBezTo>
                  <a:cubicBezTo>
                    <a:pt x="388" y="324"/>
                    <a:pt x="388" y="321"/>
                    <a:pt x="387" y="320"/>
                  </a:cubicBezTo>
                  <a:cubicBezTo>
                    <a:pt x="387" y="320"/>
                    <a:pt x="383" y="317"/>
                    <a:pt x="377" y="312"/>
                  </a:cubicBezTo>
                  <a:cubicBezTo>
                    <a:pt x="369" y="304"/>
                    <a:pt x="356" y="293"/>
                    <a:pt x="346" y="284"/>
                  </a:cubicBezTo>
                  <a:cubicBezTo>
                    <a:pt x="341" y="279"/>
                    <a:pt x="336" y="275"/>
                    <a:pt x="333" y="272"/>
                  </a:cubicBezTo>
                  <a:cubicBezTo>
                    <a:pt x="331" y="270"/>
                    <a:pt x="330" y="269"/>
                    <a:pt x="329" y="268"/>
                  </a:cubicBezTo>
                  <a:cubicBezTo>
                    <a:pt x="328" y="267"/>
                    <a:pt x="328" y="267"/>
                    <a:pt x="328" y="267"/>
                  </a:cubicBezTo>
                  <a:cubicBezTo>
                    <a:pt x="328" y="267"/>
                    <a:pt x="328" y="267"/>
                    <a:pt x="328" y="267"/>
                  </a:cubicBezTo>
                  <a:cubicBezTo>
                    <a:pt x="328" y="267"/>
                    <a:pt x="328" y="267"/>
                    <a:pt x="328" y="267"/>
                  </a:cubicBezTo>
                  <a:cubicBezTo>
                    <a:pt x="326" y="268"/>
                    <a:pt x="326" y="268"/>
                    <a:pt x="326" y="268"/>
                  </a:cubicBezTo>
                  <a:cubicBezTo>
                    <a:pt x="328" y="267"/>
                    <a:pt x="328" y="267"/>
                    <a:pt x="328" y="267"/>
                  </a:cubicBezTo>
                  <a:cubicBezTo>
                    <a:pt x="328" y="267"/>
                    <a:pt x="328" y="267"/>
                    <a:pt x="328" y="267"/>
                  </a:cubicBezTo>
                  <a:cubicBezTo>
                    <a:pt x="326" y="268"/>
                    <a:pt x="326" y="268"/>
                    <a:pt x="326" y="268"/>
                  </a:cubicBezTo>
                  <a:cubicBezTo>
                    <a:pt x="328" y="267"/>
                    <a:pt x="328" y="267"/>
                    <a:pt x="328" y="267"/>
                  </a:cubicBezTo>
                  <a:cubicBezTo>
                    <a:pt x="325" y="269"/>
                    <a:pt x="325" y="269"/>
                    <a:pt x="325" y="269"/>
                  </a:cubicBezTo>
                  <a:cubicBezTo>
                    <a:pt x="328" y="268"/>
                    <a:pt x="328" y="268"/>
                    <a:pt x="328" y="268"/>
                  </a:cubicBezTo>
                  <a:cubicBezTo>
                    <a:pt x="328" y="267"/>
                    <a:pt x="328" y="267"/>
                    <a:pt x="328" y="267"/>
                  </a:cubicBezTo>
                  <a:cubicBezTo>
                    <a:pt x="325" y="269"/>
                    <a:pt x="325" y="269"/>
                    <a:pt x="325" y="269"/>
                  </a:cubicBezTo>
                  <a:cubicBezTo>
                    <a:pt x="328" y="268"/>
                    <a:pt x="328" y="268"/>
                    <a:pt x="328" y="268"/>
                  </a:cubicBezTo>
                  <a:cubicBezTo>
                    <a:pt x="325" y="269"/>
                    <a:pt x="325" y="269"/>
                    <a:pt x="325" y="269"/>
                  </a:cubicBezTo>
                  <a:cubicBezTo>
                    <a:pt x="329" y="269"/>
                    <a:pt x="329" y="269"/>
                    <a:pt x="329" y="269"/>
                  </a:cubicBezTo>
                  <a:cubicBezTo>
                    <a:pt x="329" y="268"/>
                    <a:pt x="328" y="268"/>
                    <a:pt x="328" y="268"/>
                  </a:cubicBezTo>
                  <a:cubicBezTo>
                    <a:pt x="325" y="269"/>
                    <a:pt x="325" y="269"/>
                    <a:pt x="325" y="269"/>
                  </a:cubicBezTo>
                  <a:cubicBezTo>
                    <a:pt x="329" y="269"/>
                    <a:pt x="329" y="269"/>
                    <a:pt x="329" y="269"/>
                  </a:cubicBezTo>
                  <a:cubicBezTo>
                    <a:pt x="325" y="269"/>
                    <a:pt x="325" y="269"/>
                    <a:pt x="325" y="269"/>
                  </a:cubicBezTo>
                  <a:cubicBezTo>
                    <a:pt x="329" y="270"/>
                    <a:pt x="329" y="270"/>
                    <a:pt x="329" y="270"/>
                  </a:cubicBezTo>
                  <a:cubicBezTo>
                    <a:pt x="329" y="270"/>
                    <a:pt x="329" y="269"/>
                    <a:pt x="329" y="269"/>
                  </a:cubicBezTo>
                  <a:cubicBezTo>
                    <a:pt x="325" y="269"/>
                    <a:pt x="325" y="269"/>
                    <a:pt x="325" y="269"/>
                  </a:cubicBezTo>
                  <a:cubicBezTo>
                    <a:pt x="329" y="270"/>
                    <a:pt x="329" y="270"/>
                    <a:pt x="329" y="270"/>
                  </a:cubicBezTo>
                  <a:cubicBezTo>
                    <a:pt x="325" y="269"/>
                    <a:pt x="325" y="269"/>
                    <a:pt x="325" y="269"/>
                  </a:cubicBezTo>
                  <a:cubicBezTo>
                    <a:pt x="328" y="272"/>
                    <a:pt x="328" y="272"/>
                    <a:pt x="328" y="272"/>
                  </a:cubicBezTo>
                  <a:cubicBezTo>
                    <a:pt x="328" y="271"/>
                    <a:pt x="328" y="271"/>
                    <a:pt x="329" y="270"/>
                  </a:cubicBezTo>
                  <a:cubicBezTo>
                    <a:pt x="325" y="269"/>
                    <a:pt x="325" y="269"/>
                    <a:pt x="325" y="269"/>
                  </a:cubicBezTo>
                  <a:cubicBezTo>
                    <a:pt x="328" y="272"/>
                    <a:pt x="328" y="272"/>
                    <a:pt x="328" y="272"/>
                  </a:cubicBezTo>
                  <a:cubicBezTo>
                    <a:pt x="328" y="271"/>
                    <a:pt x="329" y="270"/>
                    <a:pt x="329" y="269"/>
                  </a:cubicBezTo>
                  <a:cubicBezTo>
                    <a:pt x="328" y="267"/>
                    <a:pt x="328" y="266"/>
                    <a:pt x="327" y="266"/>
                  </a:cubicBezTo>
                  <a:cubicBezTo>
                    <a:pt x="309" y="255"/>
                    <a:pt x="309" y="255"/>
                    <a:pt x="309" y="255"/>
                  </a:cubicBezTo>
                  <a:cubicBezTo>
                    <a:pt x="307" y="258"/>
                    <a:pt x="307" y="258"/>
                    <a:pt x="307" y="258"/>
                  </a:cubicBezTo>
                  <a:cubicBezTo>
                    <a:pt x="309" y="255"/>
                    <a:pt x="309" y="255"/>
                    <a:pt x="309" y="255"/>
                  </a:cubicBezTo>
                  <a:cubicBezTo>
                    <a:pt x="309" y="255"/>
                    <a:pt x="305" y="251"/>
                    <a:pt x="298" y="245"/>
                  </a:cubicBezTo>
                  <a:cubicBezTo>
                    <a:pt x="287" y="235"/>
                    <a:pt x="272" y="221"/>
                    <a:pt x="259" y="210"/>
                  </a:cubicBezTo>
                  <a:cubicBezTo>
                    <a:pt x="252" y="204"/>
                    <a:pt x="246" y="198"/>
                    <a:pt x="242" y="195"/>
                  </a:cubicBezTo>
                  <a:cubicBezTo>
                    <a:pt x="240" y="193"/>
                    <a:pt x="238" y="191"/>
                    <a:pt x="237" y="190"/>
                  </a:cubicBezTo>
                  <a:cubicBezTo>
                    <a:pt x="236" y="189"/>
                    <a:pt x="236" y="189"/>
                    <a:pt x="236" y="189"/>
                  </a:cubicBezTo>
                  <a:cubicBezTo>
                    <a:pt x="236" y="189"/>
                    <a:pt x="236" y="189"/>
                    <a:pt x="236" y="189"/>
                  </a:cubicBezTo>
                  <a:cubicBezTo>
                    <a:pt x="236" y="189"/>
                    <a:pt x="236" y="189"/>
                    <a:pt x="236" y="189"/>
                  </a:cubicBezTo>
                  <a:cubicBezTo>
                    <a:pt x="234" y="190"/>
                    <a:pt x="234" y="190"/>
                    <a:pt x="234" y="190"/>
                  </a:cubicBezTo>
                  <a:cubicBezTo>
                    <a:pt x="236" y="189"/>
                    <a:pt x="236" y="189"/>
                    <a:pt x="236" y="189"/>
                  </a:cubicBezTo>
                  <a:cubicBezTo>
                    <a:pt x="236" y="189"/>
                    <a:pt x="236" y="189"/>
                    <a:pt x="236" y="189"/>
                  </a:cubicBezTo>
                  <a:cubicBezTo>
                    <a:pt x="234" y="190"/>
                    <a:pt x="234" y="190"/>
                    <a:pt x="234" y="190"/>
                  </a:cubicBezTo>
                  <a:cubicBezTo>
                    <a:pt x="236" y="189"/>
                    <a:pt x="236" y="189"/>
                    <a:pt x="236" y="189"/>
                  </a:cubicBezTo>
                  <a:cubicBezTo>
                    <a:pt x="233" y="191"/>
                    <a:pt x="233" y="191"/>
                    <a:pt x="233" y="191"/>
                  </a:cubicBezTo>
                  <a:cubicBezTo>
                    <a:pt x="236" y="189"/>
                    <a:pt x="236" y="189"/>
                    <a:pt x="236" y="189"/>
                  </a:cubicBezTo>
                  <a:cubicBezTo>
                    <a:pt x="236" y="189"/>
                    <a:pt x="236" y="189"/>
                    <a:pt x="236" y="189"/>
                  </a:cubicBezTo>
                  <a:cubicBezTo>
                    <a:pt x="233" y="191"/>
                    <a:pt x="233" y="191"/>
                    <a:pt x="233" y="191"/>
                  </a:cubicBezTo>
                  <a:cubicBezTo>
                    <a:pt x="236" y="189"/>
                    <a:pt x="236" y="189"/>
                    <a:pt x="236" y="189"/>
                  </a:cubicBezTo>
                  <a:cubicBezTo>
                    <a:pt x="232" y="191"/>
                    <a:pt x="232" y="191"/>
                    <a:pt x="232" y="191"/>
                  </a:cubicBezTo>
                  <a:cubicBezTo>
                    <a:pt x="236" y="191"/>
                    <a:pt x="236" y="191"/>
                    <a:pt x="236" y="191"/>
                  </a:cubicBezTo>
                  <a:cubicBezTo>
                    <a:pt x="236" y="190"/>
                    <a:pt x="236" y="189"/>
                    <a:pt x="236" y="189"/>
                  </a:cubicBezTo>
                  <a:cubicBezTo>
                    <a:pt x="232" y="191"/>
                    <a:pt x="232" y="191"/>
                    <a:pt x="232" y="191"/>
                  </a:cubicBezTo>
                  <a:cubicBezTo>
                    <a:pt x="236" y="191"/>
                    <a:pt x="236" y="191"/>
                    <a:pt x="236" y="191"/>
                  </a:cubicBezTo>
                  <a:cubicBezTo>
                    <a:pt x="232" y="191"/>
                    <a:pt x="232" y="191"/>
                    <a:pt x="232" y="191"/>
                  </a:cubicBezTo>
                  <a:cubicBezTo>
                    <a:pt x="236" y="192"/>
                    <a:pt x="236" y="192"/>
                    <a:pt x="236" y="192"/>
                  </a:cubicBezTo>
                  <a:cubicBezTo>
                    <a:pt x="236" y="191"/>
                    <a:pt x="236" y="191"/>
                    <a:pt x="236" y="191"/>
                  </a:cubicBezTo>
                  <a:cubicBezTo>
                    <a:pt x="232" y="191"/>
                    <a:pt x="232" y="191"/>
                    <a:pt x="232" y="191"/>
                  </a:cubicBezTo>
                  <a:cubicBezTo>
                    <a:pt x="236" y="192"/>
                    <a:pt x="236" y="192"/>
                    <a:pt x="236" y="192"/>
                  </a:cubicBezTo>
                  <a:cubicBezTo>
                    <a:pt x="232" y="191"/>
                    <a:pt x="232" y="191"/>
                    <a:pt x="232" y="191"/>
                  </a:cubicBezTo>
                  <a:cubicBezTo>
                    <a:pt x="235" y="193"/>
                    <a:pt x="235" y="193"/>
                    <a:pt x="235" y="193"/>
                  </a:cubicBezTo>
                  <a:cubicBezTo>
                    <a:pt x="236" y="193"/>
                    <a:pt x="236" y="192"/>
                    <a:pt x="236" y="192"/>
                  </a:cubicBezTo>
                  <a:cubicBezTo>
                    <a:pt x="232" y="191"/>
                    <a:pt x="232" y="191"/>
                    <a:pt x="232" y="191"/>
                  </a:cubicBezTo>
                  <a:cubicBezTo>
                    <a:pt x="235" y="193"/>
                    <a:pt x="235" y="193"/>
                    <a:pt x="235" y="193"/>
                  </a:cubicBezTo>
                  <a:cubicBezTo>
                    <a:pt x="236" y="193"/>
                    <a:pt x="236" y="193"/>
                    <a:pt x="236" y="193"/>
                  </a:cubicBezTo>
                  <a:cubicBezTo>
                    <a:pt x="236" y="192"/>
                    <a:pt x="236" y="191"/>
                    <a:pt x="236" y="191"/>
                  </a:cubicBezTo>
                  <a:cubicBezTo>
                    <a:pt x="236" y="190"/>
                    <a:pt x="236" y="189"/>
                    <a:pt x="236" y="189"/>
                  </a:cubicBezTo>
                  <a:cubicBezTo>
                    <a:pt x="236" y="188"/>
                    <a:pt x="235" y="188"/>
                    <a:pt x="235" y="188"/>
                  </a:cubicBezTo>
                  <a:cubicBezTo>
                    <a:pt x="235" y="187"/>
                    <a:pt x="235" y="187"/>
                    <a:pt x="235" y="187"/>
                  </a:cubicBezTo>
                  <a:cubicBezTo>
                    <a:pt x="234" y="187"/>
                    <a:pt x="233" y="187"/>
                    <a:pt x="233" y="186"/>
                  </a:cubicBezTo>
                  <a:cubicBezTo>
                    <a:pt x="230" y="184"/>
                    <a:pt x="224" y="181"/>
                    <a:pt x="219" y="178"/>
                  </a:cubicBezTo>
                  <a:cubicBezTo>
                    <a:pt x="217" y="177"/>
                    <a:pt x="215" y="175"/>
                    <a:pt x="213" y="174"/>
                  </a:cubicBezTo>
                  <a:cubicBezTo>
                    <a:pt x="213" y="174"/>
                    <a:pt x="212" y="173"/>
                    <a:pt x="212" y="173"/>
                  </a:cubicBezTo>
                  <a:cubicBezTo>
                    <a:pt x="211" y="173"/>
                    <a:pt x="211" y="173"/>
                    <a:pt x="211" y="173"/>
                  </a:cubicBezTo>
                  <a:cubicBezTo>
                    <a:pt x="210" y="175"/>
                    <a:pt x="210" y="175"/>
                    <a:pt x="210" y="175"/>
                  </a:cubicBezTo>
                  <a:cubicBezTo>
                    <a:pt x="211" y="173"/>
                    <a:pt x="211" y="173"/>
                    <a:pt x="211" y="173"/>
                  </a:cubicBezTo>
                  <a:cubicBezTo>
                    <a:pt x="211" y="173"/>
                    <a:pt x="211" y="173"/>
                    <a:pt x="211" y="173"/>
                  </a:cubicBezTo>
                  <a:cubicBezTo>
                    <a:pt x="210" y="175"/>
                    <a:pt x="210" y="175"/>
                    <a:pt x="210" y="175"/>
                  </a:cubicBezTo>
                  <a:cubicBezTo>
                    <a:pt x="211" y="173"/>
                    <a:pt x="211" y="173"/>
                    <a:pt x="211" y="173"/>
                  </a:cubicBezTo>
                  <a:cubicBezTo>
                    <a:pt x="209" y="176"/>
                    <a:pt x="209" y="176"/>
                    <a:pt x="209" y="176"/>
                  </a:cubicBezTo>
                  <a:cubicBezTo>
                    <a:pt x="212" y="174"/>
                    <a:pt x="212" y="174"/>
                    <a:pt x="212" y="174"/>
                  </a:cubicBezTo>
                  <a:cubicBezTo>
                    <a:pt x="211" y="173"/>
                    <a:pt x="211" y="173"/>
                    <a:pt x="211" y="173"/>
                  </a:cubicBezTo>
                  <a:cubicBezTo>
                    <a:pt x="209" y="176"/>
                    <a:pt x="209" y="176"/>
                    <a:pt x="209" y="176"/>
                  </a:cubicBezTo>
                  <a:cubicBezTo>
                    <a:pt x="212" y="174"/>
                    <a:pt x="212" y="174"/>
                    <a:pt x="212" y="174"/>
                  </a:cubicBezTo>
                  <a:cubicBezTo>
                    <a:pt x="209" y="176"/>
                    <a:pt x="209" y="176"/>
                    <a:pt x="209" y="176"/>
                  </a:cubicBezTo>
                  <a:cubicBezTo>
                    <a:pt x="212" y="174"/>
                    <a:pt x="212" y="174"/>
                    <a:pt x="212" y="174"/>
                  </a:cubicBezTo>
                  <a:cubicBezTo>
                    <a:pt x="212" y="174"/>
                    <a:pt x="212" y="174"/>
                    <a:pt x="212" y="174"/>
                  </a:cubicBezTo>
                  <a:cubicBezTo>
                    <a:pt x="209" y="176"/>
                    <a:pt x="209" y="176"/>
                    <a:pt x="209" y="176"/>
                  </a:cubicBezTo>
                  <a:cubicBezTo>
                    <a:pt x="212" y="174"/>
                    <a:pt x="212" y="174"/>
                    <a:pt x="212" y="174"/>
                  </a:cubicBezTo>
                  <a:cubicBezTo>
                    <a:pt x="209" y="176"/>
                    <a:pt x="209" y="176"/>
                    <a:pt x="209" y="176"/>
                  </a:cubicBezTo>
                  <a:cubicBezTo>
                    <a:pt x="213" y="176"/>
                    <a:pt x="213" y="176"/>
                    <a:pt x="213" y="176"/>
                  </a:cubicBezTo>
                  <a:cubicBezTo>
                    <a:pt x="213" y="175"/>
                    <a:pt x="212" y="175"/>
                    <a:pt x="212" y="174"/>
                  </a:cubicBezTo>
                  <a:cubicBezTo>
                    <a:pt x="209" y="176"/>
                    <a:pt x="209" y="176"/>
                    <a:pt x="209" y="176"/>
                  </a:cubicBezTo>
                  <a:cubicBezTo>
                    <a:pt x="213" y="176"/>
                    <a:pt x="213" y="176"/>
                    <a:pt x="213" y="176"/>
                  </a:cubicBezTo>
                  <a:cubicBezTo>
                    <a:pt x="213" y="175"/>
                    <a:pt x="212" y="174"/>
                    <a:pt x="211" y="173"/>
                  </a:cubicBezTo>
                  <a:cubicBezTo>
                    <a:pt x="164" y="128"/>
                    <a:pt x="164" y="128"/>
                    <a:pt x="164" y="128"/>
                  </a:cubicBezTo>
                  <a:cubicBezTo>
                    <a:pt x="164" y="128"/>
                    <a:pt x="164" y="128"/>
                    <a:pt x="164" y="128"/>
                  </a:cubicBezTo>
                  <a:cubicBezTo>
                    <a:pt x="140" y="113"/>
                    <a:pt x="140" y="113"/>
                    <a:pt x="140" y="113"/>
                  </a:cubicBezTo>
                  <a:cubicBezTo>
                    <a:pt x="138" y="117"/>
                    <a:pt x="138" y="117"/>
                    <a:pt x="138" y="117"/>
                  </a:cubicBezTo>
                  <a:cubicBezTo>
                    <a:pt x="141" y="119"/>
                    <a:pt x="141" y="119"/>
                    <a:pt x="141" y="119"/>
                  </a:cubicBezTo>
                  <a:cubicBezTo>
                    <a:pt x="142" y="118"/>
                    <a:pt x="142" y="117"/>
                    <a:pt x="142" y="117"/>
                  </a:cubicBezTo>
                  <a:cubicBezTo>
                    <a:pt x="142" y="116"/>
                    <a:pt x="142" y="115"/>
                    <a:pt x="142" y="115"/>
                  </a:cubicBezTo>
                  <a:cubicBezTo>
                    <a:pt x="141" y="115"/>
                    <a:pt x="141" y="114"/>
                    <a:pt x="141" y="114"/>
                  </a:cubicBezTo>
                  <a:cubicBezTo>
                    <a:pt x="141" y="113"/>
                    <a:pt x="141" y="113"/>
                    <a:pt x="141" y="113"/>
                  </a:cubicBezTo>
                  <a:cubicBezTo>
                    <a:pt x="140" y="113"/>
                    <a:pt x="139" y="112"/>
                    <a:pt x="138" y="111"/>
                  </a:cubicBezTo>
                  <a:cubicBezTo>
                    <a:pt x="133" y="106"/>
                    <a:pt x="124" y="98"/>
                    <a:pt x="117" y="91"/>
                  </a:cubicBezTo>
                  <a:cubicBezTo>
                    <a:pt x="113" y="88"/>
                    <a:pt x="110" y="84"/>
                    <a:pt x="107" y="82"/>
                  </a:cubicBezTo>
                  <a:cubicBezTo>
                    <a:pt x="106" y="81"/>
                    <a:pt x="105" y="80"/>
                    <a:pt x="104" y="79"/>
                  </a:cubicBezTo>
                  <a:cubicBezTo>
                    <a:pt x="104" y="78"/>
                    <a:pt x="104" y="78"/>
                    <a:pt x="104" y="78"/>
                  </a:cubicBezTo>
                  <a:cubicBezTo>
                    <a:pt x="104" y="78"/>
                    <a:pt x="104" y="78"/>
                    <a:pt x="104" y="78"/>
                  </a:cubicBezTo>
                  <a:cubicBezTo>
                    <a:pt x="102" y="79"/>
                    <a:pt x="102" y="79"/>
                    <a:pt x="102" y="79"/>
                  </a:cubicBezTo>
                  <a:cubicBezTo>
                    <a:pt x="104" y="78"/>
                    <a:pt x="104" y="78"/>
                    <a:pt x="104" y="78"/>
                  </a:cubicBezTo>
                  <a:cubicBezTo>
                    <a:pt x="104" y="78"/>
                    <a:pt x="104" y="78"/>
                    <a:pt x="104" y="78"/>
                  </a:cubicBezTo>
                  <a:cubicBezTo>
                    <a:pt x="102" y="79"/>
                    <a:pt x="102" y="79"/>
                    <a:pt x="102" y="79"/>
                  </a:cubicBezTo>
                  <a:cubicBezTo>
                    <a:pt x="104" y="78"/>
                    <a:pt x="104" y="78"/>
                    <a:pt x="104" y="78"/>
                  </a:cubicBezTo>
                  <a:cubicBezTo>
                    <a:pt x="101" y="80"/>
                    <a:pt x="101" y="80"/>
                    <a:pt x="101" y="80"/>
                  </a:cubicBezTo>
                  <a:cubicBezTo>
                    <a:pt x="104" y="79"/>
                    <a:pt x="104" y="79"/>
                    <a:pt x="104" y="79"/>
                  </a:cubicBezTo>
                  <a:cubicBezTo>
                    <a:pt x="104" y="78"/>
                    <a:pt x="104" y="78"/>
                    <a:pt x="104" y="78"/>
                  </a:cubicBezTo>
                  <a:cubicBezTo>
                    <a:pt x="101" y="80"/>
                    <a:pt x="101" y="80"/>
                    <a:pt x="101" y="80"/>
                  </a:cubicBezTo>
                  <a:cubicBezTo>
                    <a:pt x="104" y="79"/>
                    <a:pt x="104" y="79"/>
                    <a:pt x="104" y="79"/>
                  </a:cubicBezTo>
                  <a:cubicBezTo>
                    <a:pt x="100" y="80"/>
                    <a:pt x="100" y="80"/>
                    <a:pt x="100" y="80"/>
                  </a:cubicBezTo>
                  <a:cubicBezTo>
                    <a:pt x="104" y="80"/>
                    <a:pt x="104" y="80"/>
                    <a:pt x="104" y="80"/>
                  </a:cubicBezTo>
                  <a:cubicBezTo>
                    <a:pt x="104" y="79"/>
                    <a:pt x="104" y="79"/>
                    <a:pt x="104" y="79"/>
                  </a:cubicBezTo>
                  <a:cubicBezTo>
                    <a:pt x="100" y="80"/>
                    <a:pt x="100" y="80"/>
                    <a:pt x="100" y="80"/>
                  </a:cubicBezTo>
                  <a:cubicBezTo>
                    <a:pt x="104" y="80"/>
                    <a:pt x="104" y="80"/>
                    <a:pt x="104" y="80"/>
                  </a:cubicBezTo>
                  <a:cubicBezTo>
                    <a:pt x="100" y="80"/>
                    <a:pt x="100" y="80"/>
                    <a:pt x="100" y="80"/>
                  </a:cubicBezTo>
                  <a:cubicBezTo>
                    <a:pt x="103" y="82"/>
                    <a:pt x="103" y="82"/>
                    <a:pt x="103" y="82"/>
                  </a:cubicBezTo>
                  <a:cubicBezTo>
                    <a:pt x="104" y="81"/>
                    <a:pt x="104" y="81"/>
                    <a:pt x="104" y="80"/>
                  </a:cubicBezTo>
                  <a:cubicBezTo>
                    <a:pt x="100" y="80"/>
                    <a:pt x="100" y="80"/>
                    <a:pt x="100" y="80"/>
                  </a:cubicBezTo>
                  <a:cubicBezTo>
                    <a:pt x="103" y="82"/>
                    <a:pt x="103" y="82"/>
                    <a:pt x="103" y="82"/>
                  </a:cubicBezTo>
                  <a:cubicBezTo>
                    <a:pt x="104" y="82"/>
                    <a:pt x="104" y="81"/>
                    <a:pt x="104" y="80"/>
                  </a:cubicBezTo>
                  <a:cubicBezTo>
                    <a:pt x="104" y="79"/>
                    <a:pt x="104" y="78"/>
                    <a:pt x="104" y="78"/>
                  </a:cubicBezTo>
                  <a:cubicBezTo>
                    <a:pt x="103" y="77"/>
                    <a:pt x="103" y="77"/>
                    <a:pt x="103" y="77"/>
                  </a:cubicBezTo>
                  <a:cubicBezTo>
                    <a:pt x="102" y="77"/>
                    <a:pt x="102" y="77"/>
                    <a:pt x="102" y="77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0" y="75"/>
                    <a:pt x="95" y="72"/>
                    <a:pt x="90" y="69"/>
                  </a:cubicBezTo>
                  <a:cubicBezTo>
                    <a:pt x="87" y="67"/>
                    <a:pt x="85" y="66"/>
                    <a:pt x="83" y="65"/>
                  </a:cubicBezTo>
                  <a:cubicBezTo>
                    <a:pt x="82" y="64"/>
                    <a:pt x="81" y="64"/>
                    <a:pt x="81" y="64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79" y="66"/>
                    <a:pt x="79" y="66"/>
                    <a:pt x="79" y="66"/>
                  </a:cubicBezTo>
                  <a:cubicBezTo>
                    <a:pt x="81" y="64"/>
                    <a:pt x="81" y="64"/>
                    <a:pt x="81" y="64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79" y="66"/>
                    <a:pt x="79" y="66"/>
                    <a:pt x="79" y="66"/>
                  </a:cubicBezTo>
                  <a:cubicBezTo>
                    <a:pt x="81" y="64"/>
                    <a:pt x="81" y="64"/>
                    <a:pt x="81" y="64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82" y="64"/>
                    <a:pt x="82" y="64"/>
                    <a:pt x="82" y="64"/>
                  </a:cubicBezTo>
                  <a:cubicBezTo>
                    <a:pt x="81" y="64"/>
                    <a:pt x="81" y="64"/>
                    <a:pt x="81" y="64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82" y="64"/>
                    <a:pt x="82" y="64"/>
                    <a:pt x="82" y="64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82" y="66"/>
                    <a:pt x="82" y="66"/>
                    <a:pt x="82" y="66"/>
                  </a:cubicBezTo>
                  <a:cubicBezTo>
                    <a:pt x="82" y="65"/>
                    <a:pt x="82" y="65"/>
                    <a:pt x="82" y="64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82" y="66"/>
                    <a:pt x="82" y="66"/>
                    <a:pt x="82" y="66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81" y="69"/>
                    <a:pt x="81" y="69"/>
                    <a:pt x="81" y="69"/>
                  </a:cubicBezTo>
                  <a:cubicBezTo>
                    <a:pt x="82" y="68"/>
                    <a:pt x="82" y="67"/>
                    <a:pt x="82" y="66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81" y="69"/>
                    <a:pt x="81" y="69"/>
                    <a:pt x="81" y="69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2" y="67"/>
                    <a:pt x="82" y="67"/>
                    <a:pt x="82" y="66"/>
                  </a:cubicBezTo>
                  <a:cubicBezTo>
                    <a:pt x="82" y="65"/>
                    <a:pt x="82" y="65"/>
                    <a:pt x="82" y="65"/>
                  </a:cubicBezTo>
                  <a:cubicBezTo>
                    <a:pt x="82" y="64"/>
                    <a:pt x="81" y="64"/>
                    <a:pt x="81" y="64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80" y="62"/>
                    <a:pt x="79" y="61"/>
                    <a:pt x="77" y="59"/>
                  </a:cubicBezTo>
                  <a:cubicBezTo>
                    <a:pt x="71" y="54"/>
                    <a:pt x="60" y="44"/>
                    <a:pt x="50" y="35"/>
                  </a:cubicBezTo>
                  <a:cubicBezTo>
                    <a:pt x="45" y="30"/>
                    <a:pt x="40" y="26"/>
                    <a:pt x="37" y="23"/>
                  </a:cubicBezTo>
                  <a:cubicBezTo>
                    <a:pt x="36" y="22"/>
                    <a:pt x="34" y="20"/>
                    <a:pt x="33" y="19"/>
                  </a:cubicBezTo>
                  <a:cubicBezTo>
                    <a:pt x="33" y="19"/>
                    <a:pt x="33" y="19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3" y="21"/>
                    <a:pt x="33" y="21"/>
                    <a:pt x="33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3" y="21"/>
                    <a:pt x="33" y="21"/>
                    <a:pt x="33" y="20"/>
                  </a:cubicBezTo>
                  <a:cubicBezTo>
                    <a:pt x="33" y="19"/>
                    <a:pt x="33" y="18"/>
                    <a:pt x="33" y="18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1" y="17"/>
                    <a:pt x="31" y="16"/>
                    <a:pt x="31" y="16"/>
                  </a:cubicBezTo>
                  <a:cubicBezTo>
                    <a:pt x="29" y="15"/>
                    <a:pt x="27" y="14"/>
                    <a:pt x="25" y="12"/>
                  </a:cubicBezTo>
                  <a:cubicBezTo>
                    <a:pt x="18" y="8"/>
                    <a:pt x="7" y="1"/>
                    <a:pt x="7" y="1"/>
                  </a:cubicBezTo>
                  <a:cubicBezTo>
                    <a:pt x="5" y="0"/>
                    <a:pt x="2" y="1"/>
                    <a:pt x="1" y="3"/>
                  </a:cubicBezTo>
                  <a:cubicBezTo>
                    <a:pt x="0" y="5"/>
                    <a:pt x="1" y="7"/>
                    <a:pt x="3" y="8"/>
                  </a:cubicBezTo>
                  <a:cubicBezTo>
                    <a:pt x="3" y="8"/>
                    <a:pt x="4" y="9"/>
                    <a:pt x="6" y="10"/>
                  </a:cubicBezTo>
                  <a:cubicBezTo>
                    <a:pt x="10" y="12"/>
                    <a:pt x="15" y="16"/>
                    <a:pt x="19" y="18"/>
                  </a:cubicBezTo>
                  <a:cubicBezTo>
                    <a:pt x="21" y="19"/>
                    <a:pt x="23" y="21"/>
                    <a:pt x="25" y="22"/>
                  </a:cubicBezTo>
                  <a:cubicBezTo>
                    <a:pt x="25" y="22"/>
                    <a:pt x="26" y="22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1"/>
                    <a:pt x="25" y="21"/>
                    <a:pt x="25" y="22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5" y="19"/>
                    <a:pt x="25" y="19"/>
                    <a:pt x="25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5" y="19"/>
                    <a:pt x="25" y="20"/>
                    <a:pt x="25" y="20"/>
                  </a:cubicBezTo>
                  <a:cubicBezTo>
                    <a:pt x="25" y="21"/>
                    <a:pt x="25" y="21"/>
                    <a:pt x="25" y="22"/>
                  </a:cubicBezTo>
                  <a:cubicBezTo>
                    <a:pt x="26" y="22"/>
                    <a:pt x="26" y="23"/>
                    <a:pt x="26" y="23"/>
                  </a:cubicBezTo>
                  <a:cubicBezTo>
                    <a:pt x="27" y="24"/>
                    <a:pt x="27" y="24"/>
                    <a:pt x="28" y="25"/>
                  </a:cubicBezTo>
                  <a:cubicBezTo>
                    <a:pt x="30" y="27"/>
                    <a:pt x="34" y="31"/>
                    <a:pt x="39" y="35"/>
                  </a:cubicBezTo>
                  <a:cubicBezTo>
                    <a:pt x="46" y="42"/>
                    <a:pt x="55" y="50"/>
                    <a:pt x="62" y="57"/>
                  </a:cubicBezTo>
                  <a:cubicBezTo>
                    <a:pt x="66" y="60"/>
                    <a:pt x="69" y="63"/>
                    <a:pt x="72" y="65"/>
                  </a:cubicBezTo>
                  <a:cubicBezTo>
                    <a:pt x="73" y="66"/>
                    <a:pt x="74" y="67"/>
                    <a:pt x="74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6" y="67"/>
                    <a:pt x="76" y="67"/>
                    <a:pt x="76" y="67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6" y="67"/>
                    <a:pt x="76" y="67"/>
                    <a:pt x="76" y="67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7" y="66"/>
                    <a:pt x="77" y="66"/>
                    <a:pt x="77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7" y="66"/>
                    <a:pt x="77" y="66"/>
                    <a:pt x="77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75" y="64"/>
                    <a:pt x="75" y="64"/>
                    <a:pt x="75" y="64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75" y="64"/>
                    <a:pt x="75" y="64"/>
                    <a:pt x="75" y="64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75" y="63"/>
                    <a:pt x="75" y="63"/>
                    <a:pt x="75" y="63"/>
                  </a:cubicBezTo>
                  <a:cubicBezTo>
                    <a:pt x="74" y="64"/>
                    <a:pt x="74" y="66"/>
                    <a:pt x="74" y="66"/>
                  </a:cubicBezTo>
                  <a:cubicBezTo>
                    <a:pt x="74" y="67"/>
                    <a:pt x="74" y="68"/>
                    <a:pt x="75" y="68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76" y="70"/>
                    <a:pt x="76" y="70"/>
                    <a:pt x="76" y="70"/>
                  </a:cubicBezTo>
                  <a:cubicBezTo>
                    <a:pt x="77" y="71"/>
                    <a:pt x="79" y="72"/>
                    <a:pt x="82" y="73"/>
                  </a:cubicBezTo>
                  <a:cubicBezTo>
                    <a:pt x="85" y="75"/>
                    <a:pt x="89" y="78"/>
                    <a:pt x="92" y="80"/>
                  </a:cubicBezTo>
                  <a:cubicBezTo>
                    <a:pt x="94" y="81"/>
                    <a:pt x="95" y="82"/>
                    <a:pt x="96" y="82"/>
                  </a:cubicBezTo>
                  <a:cubicBezTo>
                    <a:pt x="97" y="83"/>
                    <a:pt x="97" y="83"/>
                    <a:pt x="98" y="83"/>
                  </a:cubicBezTo>
                  <a:cubicBezTo>
                    <a:pt x="98" y="83"/>
                    <a:pt x="98" y="83"/>
                    <a:pt x="98" y="83"/>
                  </a:cubicBezTo>
                  <a:cubicBezTo>
                    <a:pt x="99" y="81"/>
                    <a:pt x="99" y="81"/>
                    <a:pt x="99" y="81"/>
                  </a:cubicBezTo>
                  <a:cubicBezTo>
                    <a:pt x="98" y="83"/>
                    <a:pt x="98" y="83"/>
                    <a:pt x="98" y="83"/>
                  </a:cubicBezTo>
                  <a:cubicBezTo>
                    <a:pt x="98" y="83"/>
                    <a:pt x="98" y="83"/>
                    <a:pt x="98" y="83"/>
                  </a:cubicBezTo>
                  <a:cubicBezTo>
                    <a:pt x="99" y="81"/>
                    <a:pt x="99" y="81"/>
                    <a:pt x="99" y="81"/>
                  </a:cubicBezTo>
                  <a:cubicBezTo>
                    <a:pt x="98" y="83"/>
                    <a:pt x="98" y="83"/>
                    <a:pt x="98" y="83"/>
                  </a:cubicBezTo>
                  <a:cubicBezTo>
                    <a:pt x="100" y="80"/>
                    <a:pt x="100" y="80"/>
                    <a:pt x="100" y="80"/>
                  </a:cubicBezTo>
                  <a:cubicBezTo>
                    <a:pt x="97" y="83"/>
                    <a:pt x="97" y="83"/>
                    <a:pt x="97" y="83"/>
                  </a:cubicBezTo>
                  <a:cubicBezTo>
                    <a:pt x="98" y="83"/>
                    <a:pt x="98" y="83"/>
                    <a:pt x="98" y="83"/>
                  </a:cubicBezTo>
                  <a:cubicBezTo>
                    <a:pt x="100" y="80"/>
                    <a:pt x="100" y="80"/>
                    <a:pt x="100" y="80"/>
                  </a:cubicBezTo>
                  <a:cubicBezTo>
                    <a:pt x="97" y="83"/>
                    <a:pt x="97" y="83"/>
                    <a:pt x="97" y="83"/>
                  </a:cubicBezTo>
                  <a:cubicBezTo>
                    <a:pt x="100" y="80"/>
                    <a:pt x="100" y="80"/>
                    <a:pt x="100" y="80"/>
                  </a:cubicBezTo>
                  <a:cubicBezTo>
                    <a:pt x="97" y="82"/>
                    <a:pt x="97" y="82"/>
                    <a:pt x="97" y="82"/>
                  </a:cubicBezTo>
                  <a:cubicBezTo>
                    <a:pt x="97" y="83"/>
                    <a:pt x="97" y="83"/>
                    <a:pt x="97" y="83"/>
                  </a:cubicBezTo>
                  <a:cubicBezTo>
                    <a:pt x="100" y="80"/>
                    <a:pt x="100" y="80"/>
                    <a:pt x="100" y="80"/>
                  </a:cubicBezTo>
                  <a:cubicBezTo>
                    <a:pt x="97" y="82"/>
                    <a:pt x="97" y="82"/>
                    <a:pt x="97" y="82"/>
                  </a:cubicBezTo>
                  <a:cubicBezTo>
                    <a:pt x="100" y="80"/>
                    <a:pt x="100" y="80"/>
                    <a:pt x="100" y="80"/>
                  </a:cubicBezTo>
                  <a:cubicBezTo>
                    <a:pt x="97" y="82"/>
                    <a:pt x="97" y="82"/>
                    <a:pt x="97" y="82"/>
                  </a:cubicBezTo>
                  <a:cubicBezTo>
                    <a:pt x="97" y="82"/>
                    <a:pt x="97" y="82"/>
                    <a:pt x="97" y="82"/>
                  </a:cubicBezTo>
                  <a:cubicBezTo>
                    <a:pt x="100" y="80"/>
                    <a:pt x="100" y="80"/>
                    <a:pt x="100" y="80"/>
                  </a:cubicBezTo>
                  <a:cubicBezTo>
                    <a:pt x="97" y="82"/>
                    <a:pt x="97" y="82"/>
                    <a:pt x="97" y="82"/>
                  </a:cubicBezTo>
                  <a:cubicBezTo>
                    <a:pt x="100" y="80"/>
                    <a:pt x="100" y="80"/>
                    <a:pt x="100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6" y="81"/>
                    <a:pt x="96" y="81"/>
                    <a:pt x="97" y="82"/>
                  </a:cubicBezTo>
                  <a:cubicBezTo>
                    <a:pt x="100" y="80"/>
                    <a:pt x="100" y="80"/>
                    <a:pt x="100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100" y="80"/>
                    <a:pt x="100" y="80"/>
                    <a:pt x="100" y="80"/>
                  </a:cubicBezTo>
                  <a:cubicBezTo>
                    <a:pt x="97" y="78"/>
                    <a:pt x="97" y="78"/>
                    <a:pt x="97" y="78"/>
                  </a:cubicBezTo>
                  <a:cubicBezTo>
                    <a:pt x="96" y="79"/>
                    <a:pt x="96" y="79"/>
                    <a:pt x="96" y="80"/>
                  </a:cubicBezTo>
                  <a:cubicBezTo>
                    <a:pt x="96" y="81"/>
                    <a:pt x="96" y="81"/>
                    <a:pt x="97" y="82"/>
                  </a:cubicBezTo>
                  <a:cubicBezTo>
                    <a:pt x="97" y="82"/>
                    <a:pt x="97" y="83"/>
                    <a:pt x="97" y="83"/>
                  </a:cubicBezTo>
                  <a:cubicBezTo>
                    <a:pt x="98" y="83"/>
                    <a:pt x="98" y="84"/>
                    <a:pt x="98" y="84"/>
                  </a:cubicBezTo>
                  <a:cubicBezTo>
                    <a:pt x="100" y="86"/>
                    <a:pt x="103" y="89"/>
                    <a:pt x="107" y="93"/>
                  </a:cubicBezTo>
                  <a:cubicBezTo>
                    <a:pt x="113" y="98"/>
                    <a:pt x="120" y="105"/>
                    <a:pt x="125" y="110"/>
                  </a:cubicBezTo>
                  <a:cubicBezTo>
                    <a:pt x="128" y="112"/>
                    <a:pt x="131" y="115"/>
                    <a:pt x="132" y="116"/>
                  </a:cubicBezTo>
                  <a:cubicBezTo>
                    <a:pt x="133" y="117"/>
                    <a:pt x="134" y="118"/>
                    <a:pt x="134" y="118"/>
                  </a:cubicBezTo>
                  <a:cubicBezTo>
                    <a:pt x="135" y="119"/>
                    <a:pt x="135" y="119"/>
                    <a:pt x="135" y="119"/>
                  </a:cubicBezTo>
                  <a:cubicBezTo>
                    <a:pt x="136" y="117"/>
                    <a:pt x="136" y="117"/>
                    <a:pt x="136" y="117"/>
                  </a:cubicBezTo>
                  <a:cubicBezTo>
                    <a:pt x="134" y="119"/>
                    <a:pt x="134" y="119"/>
                    <a:pt x="134" y="119"/>
                  </a:cubicBezTo>
                  <a:cubicBezTo>
                    <a:pt x="135" y="119"/>
                    <a:pt x="135" y="119"/>
                    <a:pt x="135" y="119"/>
                  </a:cubicBezTo>
                  <a:cubicBezTo>
                    <a:pt x="136" y="117"/>
                    <a:pt x="136" y="117"/>
                    <a:pt x="136" y="117"/>
                  </a:cubicBezTo>
                  <a:cubicBezTo>
                    <a:pt x="134" y="119"/>
                    <a:pt x="134" y="119"/>
                    <a:pt x="134" y="119"/>
                  </a:cubicBezTo>
                  <a:cubicBezTo>
                    <a:pt x="137" y="117"/>
                    <a:pt x="137" y="117"/>
                    <a:pt x="137" y="117"/>
                  </a:cubicBezTo>
                  <a:cubicBezTo>
                    <a:pt x="134" y="118"/>
                    <a:pt x="134" y="118"/>
                    <a:pt x="134" y="118"/>
                  </a:cubicBezTo>
                  <a:cubicBezTo>
                    <a:pt x="134" y="119"/>
                    <a:pt x="134" y="119"/>
                    <a:pt x="134" y="119"/>
                  </a:cubicBezTo>
                  <a:cubicBezTo>
                    <a:pt x="137" y="117"/>
                    <a:pt x="137" y="117"/>
                    <a:pt x="137" y="117"/>
                  </a:cubicBezTo>
                  <a:cubicBezTo>
                    <a:pt x="134" y="118"/>
                    <a:pt x="134" y="118"/>
                    <a:pt x="134" y="118"/>
                  </a:cubicBezTo>
                  <a:cubicBezTo>
                    <a:pt x="138" y="117"/>
                    <a:pt x="138" y="117"/>
                    <a:pt x="138" y="117"/>
                  </a:cubicBezTo>
                  <a:cubicBezTo>
                    <a:pt x="134" y="117"/>
                    <a:pt x="134" y="117"/>
                    <a:pt x="134" y="117"/>
                  </a:cubicBezTo>
                  <a:cubicBezTo>
                    <a:pt x="134" y="117"/>
                    <a:pt x="134" y="118"/>
                    <a:pt x="134" y="118"/>
                  </a:cubicBezTo>
                  <a:cubicBezTo>
                    <a:pt x="138" y="117"/>
                    <a:pt x="138" y="117"/>
                    <a:pt x="138" y="117"/>
                  </a:cubicBezTo>
                  <a:cubicBezTo>
                    <a:pt x="134" y="117"/>
                    <a:pt x="134" y="117"/>
                    <a:pt x="134" y="117"/>
                  </a:cubicBezTo>
                  <a:cubicBezTo>
                    <a:pt x="138" y="117"/>
                    <a:pt x="138" y="117"/>
                    <a:pt x="138" y="117"/>
                  </a:cubicBezTo>
                  <a:cubicBezTo>
                    <a:pt x="134" y="115"/>
                    <a:pt x="134" y="115"/>
                    <a:pt x="134" y="115"/>
                  </a:cubicBezTo>
                  <a:cubicBezTo>
                    <a:pt x="134" y="115"/>
                    <a:pt x="134" y="116"/>
                    <a:pt x="134" y="117"/>
                  </a:cubicBezTo>
                  <a:cubicBezTo>
                    <a:pt x="138" y="117"/>
                    <a:pt x="138" y="117"/>
                    <a:pt x="138" y="117"/>
                  </a:cubicBezTo>
                  <a:cubicBezTo>
                    <a:pt x="134" y="115"/>
                    <a:pt x="134" y="115"/>
                    <a:pt x="134" y="115"/>
                  </a:cubicBezTo>
                  <a:cubicBezTo>
                    <a:pt x="133" y="116"/>
                    <a:pt x="134" y="119"/>
                    <a:pt x="136" y="120"/>
                  </a:cubicBezTo>
                  <a:cubicBezTo>
                    <a:pt x="159" y="134"/>
                    <a:pt x="159" y="134"/>
                    <a:pt x="159" y="134"/>
                  </a:cubicBezTo>
                  <a:cubicBezTo>
                    <a:pt x="206" y="179"/>
                    <a:pt x="206" y="179"/>
                    <a:pt x="206" y="179"/>
                  </a:cubicBezTo>
                  <a:cubicBezTo>
                    <a:pt x="209" y="176"/>
                    <a:pt x="209" y="176"/>
                    <a:pt x="209" y="176"/>
                  </a:cubicBezTo>
                  <a:cubicBezTo>
                    <a:pt x="205" y="176"/>
                    <a:pt x="205" y="176"/>
                    <a:pt x="205" y="176"/>
                  </a:cubicBezTo>
                  <a:cubicBezTo>
                    <a:pt x="205" y="177"/>
                    <a:pt x="205" y="177"/>
                    <a:pt x="205" y="178"/>
                  </a:cubicBezTo>
                  <a:cubicBezTo>
                    <a:pt x="205" y="179"/>
                    <a:pt x="206" y="179"/>
                    <a:pt x="206" y="179"/>
                  </a:cubicBezTo>
                  <a:cubicBezTo>
                    <a:pt x="206" y="179"/>
                    <a:pt x="206" y="179"/>
                    <a:pt x="206" y="179"/>
                  </a:cubicBezTo>
                  <a:cubicBezTo>
                    <a:pt x="207" y="180"/>
                    <a:pt x="207" y="180"/>
                    <a:pt x="208" y="181"/>
                  </a:cubicBezTo>
                  <a:cubicBezTo>
                    <a:pt x="211" y="182"/>
                    <a:pt x="217" y="186"/>
                    <a:pt x="221" y="189"/>
                  </a:cubicBezTo>
                  <a:cubicBezTo>
                    <a:pt x="224" y="190"/>
                    <a:pt x="226" y="191"/>
                    <a:pt x="228" y="192"/>
                  </a:cubicBezTo>
                  <a:cubicBezTo>
                    <a:pt x="228" y="193"/>
                    <a:pt x="229" y="193"/>
                    <a:pt x="229" y="193"/>
                  </a:cubicBezTo>
                  <a:cubicBezTo>
                    <a:pt x="230" y="194"/>
                    <a:pt x="230" y="194"/>
                    <a:pt x="230" y="194"/>
                  </a:cubicBezTo>
                  <a:cubicBezTo>
                    <a:pt x="230" y="194"/>
                    <a:pt x="230" y="194"/>
                    <a:pt x="230" y="194"/>
                  </a:cubicBezTo>
                  <a:cubicBezTo>
                    <a:pt x="230" y="194"/>
                    <a:pt x="230" y="194"/>
                    <a:pt x="230" y="194"/>
                  </a:cubicBezTo>
                  <a:cubicBezTo>
                    <a:pt x="230" y="194"/>
                    <a:pt x="230" y="194"/>
                    <a:pt x="230" y="194"/>
                  </a:cubicBezTo>
                  <a:cubicBezTo>
                    <a:pt x="230" y="194"/>
                    <a:pt x="230" y="194"/>
                    <a:pt x="230" y="194"/>
                  </a:cubicBezTo>
                  <a:cubicBezTo>
                    <a:pt x="230" y="194"/>
                    <a:pt x="230" y="194"/>
                    <a:pt x="230" y="194"/>
                  </a:cubicBezTo>
                  <a:cubicBezTo>
                    <a:pt x="232" y="191"/>
                    <a:pt x="232" y="191"/>
                    <a:pt x="232" y="191"/>
                  </a:cubicBezTo>
                  <a:cubicBezTo>
                    <a:pt x="229" y="193"/>
                    <a:pt x="229" y="193"/>
                    <a:pt x="229" y="193"/>
                  </a:cubicBezTo>
                  <a:cubicBezTo>
                    <a:pt x="230" y="194"/>
                    <a:pt x="230" y="194"/>
                    <a:pt x="230" y="194"/>
                  </a:cubicBezTo>
                  <a:cubicBezTo>
                    <a:pt x="232" y="191"/>
                    <a:pt x="232" y="191"/>
                    <a:pt x="232" y="191"/>
                  </a:cubicBezTo>
                  <a:cubicBezTo>
                    <a:pt x="229" y="193"/>
                    <a:pt x="229" y="193"/>
                    <a:pt x="229" y="193"/>
                  </a:cubicBezTo>
                  <a:cubicBezTo>
                    <a:pt x="232" y="191"/>
                    <a:pt x="232" y="191"/>
                    <a:pt x="232" y="191"/>
                  </a:cubicBezTo>
                  <a:cubicBezTo>
                    <a:pt x="229" y="193"/>
                    <a:pt x="229" y="193"/>
                    <a:pt x="229" y="193"/>
                  </a:cubicBezTo>
                  <a:cubicBezTo>
                    <a:pt x="229" y="193"/>
                    <a:pt x="229" y="193"/>
                    <a:pt x="229" y="193"/>
                  </a:cubicBezTo>
                  <a:cubicBezTo>
                    <a:pt x="232" y="191"/>
                    <a:pt x="232" y="191"/>
                    <a:pt x="232" y="191"/>
                  </a:cubicBezTo>
                  <a:cubicBezTo>
                    <a:pt x="229" y="193"/>
                    <a:pt x="229" y="193"/>
                    <a:pt x="229" y="193"/>
                  </a:cubicBezTo>
                  <a:cubicBezTo>
                    <a:pt x="232" y="191"/>
                    <a:pt x="232" y="191"/>
                    <a:pt x="232" y="191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8" y="192"/>
                    <a:pt x="229" y="192"/>
                    <a:pt x="229" y="193"/>
                  </a:cubicBezTo>
                  <a:cubicBezTo>
                    <a:pt x="232" y="191"/>
                    <a:pt x="232" y="191"/>
                    <a:pt x="232" y="191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32" y="191"/>
                    <a:pt x="232" y="191"/>
                    <a:pt x="232" y="191"/>
                  </a:cubicBezTo>
                  <a:cubicBezTo>
                    <a:pt x="229" y="189"/>
                    <a:pt x="229" y="189"/>
                    <a:pt x="229" y="189"/>
                  </a:cubicBezTo>
                  <a:cubicBezTo>
                    <a:pt x="228" y="189"/>
                    <a:pt x="228" y="190"/>
                    <a:pt x="228" y="191"/>
                  </a:cubicBezTo>
                  <a:cubicBezTo>
                    <a:pt x="232" y="191"/>
                    <a:pt x="232" y="191"/>
                    <a:pt x="232" y="191"/>
                  </a:cubicBezTo>
                  <a:cubicBezTo>
                    <a:pt x="229" y="189"/>
                    <a:pt x="229" y="189"/>
                    <a:pt x="229" y="189"/>
                  </a:cubicBezTo>
                  <a:cubicBezTo>
                    <a:pt x="232" y="191"/>
                    <a:pt x="232" y="191"/>
                    <a:pt x="232" y="191"/>
                  </a:cubicBezTo>
                  <a:cubicBezTo>
                    <a:pt x="229" y="188"/>
                    <a:pt x="229" y="188"/>
                    <a:pt x="229" y="188"/>
                  </a:cubicBezTo>
                  <a:cubicBezTo>
                    <a:pt x="229" y="189"/>
                    <a:pt x="228" y="189"/>
                    <a:pt x="228" y="190"/>
                  </a:cubicBezTo>
                  <a:cubicBezTo>
                    <a:pt x="228" y="190"/>
                    <a:pt x="228" y="191"/>
                    <a:pt x="228" y="191"/>
                  </a:cubicBezTo>
                  <a:cubicBezTo>
                    <a:pt x="228" y="192"/>
                    <a:pt x="229" y="192"/>
                    <a:pt x="229" y="193"/>
                  </a:cubicBezTo>
                  <a:cubicBezTo>
                    <a:pt x="229" y="193"/>
                    <a:pt x="229" y="193"/>
                    <a:pt x="229" y="193"/>
                  </a:cubicBezTo>
                  <a:cubicBezTo>
                    <a:pt x="230" y="194"/>
                    <a:pt x="230" y="194"/>
                    <a:pt x="230" y="194"/>
                  </a:cubicBezTo>
                  <a:cubicBezTo>
                    <a:pt x="231" y="195"/>
                    <a:pt x="233" y="197"/>
                    <a:pt x="235" y="199"/>
                  </a:cubicBezTo>
                  <a:cubicBezTo>
                    <a:pt x="253" y="216"/>
                    <a:pt x="304" y="261"/>
                    <a:pt x="304" y="261"/>
                  </a:cubicBezTo>
                  <a:cubicBezTo>
                    <a:pt x="305" y="261"/>
                    <a:pt x="305" y="261"/>
                    <a:pt x="305" y="261"/>
                  </a:cubicBezTo>
                  <a:cubicBezTo>
                    <a:pt x="323" y="273"/>
                    <a:pt x="323" y="273"/>
                    <a:pt x="323" y="273"/>
                  </a:cubicBezTo>
                  <a:cubicBezTo>
                    <a:pt x="325" y="269"/>
                    <a:pt x="325" y="269"/>
                    <a:pt x="325" y="269"/>
                  </a:cubicBezTo>
                  <a:cubicBezTo>
                    <a:pt x="322" y="266"/>
                    <a:pt x="322" y="266"/>
                    <a:pt x="322" y="266"/>
                  </a:cubicBezTo>
                  <a:cubicBezTo>
                    <a:pt x="321" y="267"/>
                    <a:pt x="321" y="268"/>
                    <a:pt x="321" y="268"/>
                  </a:cubicBezTo>
                  <a:cubicBezTo>
                    <a:pt x="321" y="269"/>
                    <a:pt x="321" y="269"/>
                    <a:pt x="321" y="269"/>
                  </a:cubicBezTo>
                  <a:cubicBezTo>
                    <a:pt x="321" y="270"/>
                    <a:pt x="321" y="271"/>
                    <a:pt x="321" y="271"/>
                  </a:cubicBezTo>
                  <a:cubicBezTo>
                    <a:pt x="321" y="271"/>
                    <a:pt x="321" y="272"/>
                    <a:pt x="322" y="272"/>
                  </a:cubicBezTo>
                  <a:cubicBezTo>
                    <a:pt x="322" y="273"/>
                    <a:pt x="322" y="273"/>
                    <a:pt x="322" y="273"/>
                  </a:cubicBezTo>
                  <a:cubicBezTo>
                    <a:pt x="323" y="273"/>
                    <a:pt x="325" y="275"/>
                    <a:pt x="327" y="277"/>
                  </a:cubicBezTo>
                  <a:cubicBezTo>
                    <a:pt x="341" y="290"/>
                    <a:pt x="381" y="326"/>
                    <a:pt x="381" y="326"/>
                  </a:cubicBezTo>
                  <a:cubicBezTo>
                    <a:pt x="384" y="323"/>
                    <a:pt x="384" y="323"/>
                    <a:pt x="384" y="323"/>
                  </a:cubicBezTo>
                  <a:cubicBezTo>
                    <a:pt x="381" y="321"/>
                    <a:pt x="381" y="321"/>
                    <a:pt x="381" y="321"/>
                  </a:cubicBezTo>
                  <a:cubicBezTo>
                    <a:pt x="380" y="322"/>
                    <a:pt x="380" y="323"/>
                    <a:pt x="380" y="323"/>
                  </a:cubicBezTo>
                  <a:cubicBezTo>
                    <a:pt x="380" y="324"/>
                    <a:pt x="380" y="325"/>
                    <a:pt x="380" y="325"/>
                  </a:cubicBezTo>
                  <a:cubicBezTo>
                    <a:pt x="381" y="326"/>
                    <a:pt x="381" y="326"/>
                    <a:pt x="381" y="326"/>
                  </a:cubicBezTo>
                  <a:cubicBezTo>
                    <a:pt x="382" y="326"/>
                    <a:pt x="382" y="327"/>
                    <a:pt x="382" y="327"/>
                  </a:cubicBezTo>
                  <a:cubicBezTo>
                    <a:pt x="383" y="328"/>
                    <a:pt x="385" y="329"/>
                    <a:pt x="387" y="330"/>
                  </a:cubicBezTo>
                  <a:cubicBezTo>
                    <a:pt x="392" y="333"/>
                    <a:pt x="401" y="338"/>
                    <a:pt x="401" y="338"/>
                  </a:cubicBezTo>
                  <a:cubicBezTo>
                    <a:pt x="403" y="335"/>
                    <a:pt x="403" y="335"/>
                    <a:pt x="403" y="335"/>
                  </a:cubicBezTo>
                  <a:cubicBezTo>
                    <a:pt x="401" y="332"/>
                    <a:pt x="401" y="332"/>
                    <a:pt x="401" y="332"/>
                  </a:cubicBezTo>
                  <a:cubicBezTo>
                    <a:pt x="400" y="332"/>
                    <a:pt x="399" y="334"/>
                    <a:pt x="399" y="334"/>
                  </a:cubicBezTo>
                  <a:cubicBezTo>
                    <a:pt x="399" y="335"/>
                    <a:pt x="399" y="335"/>
                    <a:pt x="399" y="335"/>
                  </a:cubicBezTo>
                  <a:cubicBezTo>
                    <a:pt x="399" y="336"/>
                    <a:pt x="399" y="336"/>
                    <a:pt x="399" y="336"/>
                  </a:cubicBezTo>
                  <a:cubicBezTo>
                    <a:pt x="400" y="337"/>
                    <a:pt x="400" y="337"/>
                    <a:pt x="400" y="337"/>
                  </a:cubicBezTo>
                  <a:cubicBezTo>
                    <a:pt x="400" y="338"/>
                    <a:pt x="400" y="338"/>
                    <a:pt x="400" y="338"/>
                  </a:cubicBezTo>
                  <a:cubicBezTo>
                    <a:pt x="401" y="338"/>
                    <a:pt x="401" y="339"/>
                    <a:pt x="401" y="339"/>
                  </a:cubicBezTo>
                  <a:cubicBezTo>
                    <a:pt x="404" y="341"/>
                    <a:pt x="408" y="345"/>
                    <a:pt x="414" y="351"/>
                  </a:cubicBezTo>
                  <a:cubicBezTo>
                    <a:pt x="430" y="366"/>
                    <a:pt x="457" y="390"/>
                    <a:pt x="457" y="390"/>
                  </a:cubicBezTo>
                  <a:cubicBezTo>
                    <a:pt x="457" y="391"/>
                    <a:pt x="457" y="391"/>
                    <a:pt x="457" y="391"/>
                  </a:cubicBezTo>
                  <a:cubicBezTo>
                    <a:pt x="476" y="402"/>
                    <a:pt x="476" y="402"/>
                    <a:pt x="476" y="402"/>
                  </a:cubicBezTo>
                  <a:cubicBezTo>
                    <a:pt x="534" y="455"/>
                    <a:pt x="534" y="455"/>
                    <a:pt x="534" y="455"/>
                  </a:cubicBezTo>
                  <a:cubicBezTo>
                    <a:pt x="536" y="452"/>
                    <a:pt x="536" y="452"/>
                    <a:pt x="536" y="452"/>
                  </a:cubicBezTo>
                  <a:cubicBezTo>
                    <a:pt x="533" y="450"/>
                    <a:pt x="533" y="450"/>
                    <a:pt x="533" y="450"/>
                  </a:cubicBezTo>
                  <a:cubicBezTo>
                    <a:pt x="533" y="451"/>
                    <a:pt x="532" y="452"/>
                    <a:pt x="532" y="452"/>
                  </a:cubicBezTo>
                  <a:cubicBezTo>
                    <a:pt x="532" y="453"/>
                    <a:pt x="533" y="454"/>
                    <a:pt x="533" y="454"/>
                  </a:cubicBezTo>
                  <a:cubicBezTo>
                    <a:pt x="533" y="455"/>
                    <a:pt x="534" y="455"/>
                    <a:pt x="534" y="455"/>
                  </a:cubicBezTo>
                  <a:cubicBezTo>
                    <a:pt x="534" y="456"/>
                    <a:pt x="534" y="456"/>
                    <a:pt x="535" y="456"/>
                  </a:cubicBezTo>
                  <a:cubicBezTo>
                    <a:pt x="536" y="457"/>
                    <a:pt x="538" y="458"/>
                    <a:pt x="540" y="460"/>
                  </a:cubicBezTo>
                  <a:cubicBezTo>
                    <a:pt x="547" y="464"/>
                    <a:pt x="557" y="470"/>
                    <a:pt x="557" y="470"/>
                  </a:cubicBezTo>
                  <a:cubicBezTo>
                    <a:pt x="559" y="466"/>
                    <a:pt x="559" y="466"/>
                    <a:pt x="559" y="466"/>
                  </a:cubicBezTo>
                  <a:cubicBezTo>
                    <a:pt x="556" y="469"/>
                    <a:pt x="556" y="469"/>
                    <a:pt x="556" y="469"/>
                  </a:cubicBezTo>
                  <a:cubicBezTo>
                    <a:pt x="607" y="516"/>
                    <a:pt x="607" y="516"/>
                    <a:pt x="607" y="516"/>
                  </a:cubicBezTo>
                  <a:cubicBezTo>
                    <a:pt x="608" y="517"/>
                    <a:pt x="608" y="517"/>
                    <a:pt x="608" y="517"/>
                  </a:cubicBezTo>
                  <a:cubicBezTo>
                    <a:pt x="626" y="528"/>
                    <a:pt x="626" y="528"/>
                    <a:pt x="626" y="528"/>
                  </a:cubicBezTo>
                  <a:cubicBezTo>
                    <a:pt x="693" y="589"/>
                    <a:pt x="693" y="589"/>
                    <a:pt x="693" y="589"/>
                  </a:cubicBezTo>
                  <a:cubicBezTo>
                    <a:pt x="693" y="589"/>
                    <a:pt x="693" y="589"/>
                    <a:pt x="693" y="589"/>
                  </a:cubicBezTo>
                  <a:cubicBezTo>
                    <a:pt x="714" y="603"/>
                    <a:pt x="714" y="603"/>
                    <a:pt x="714" y="603"/>
                  </a:cubicBezTo>
                  <a:cubicBezTo>
                    <a:pt x="716" y="599"/>
                    <a:pt x="716" y="599"/>
                    <a:pt x="716" y="599"/>
                  </a:cubicBezTo>
                  <a:cubicBezTo>
                    <a:pt x="714" y="596"/>
                    <a:pt x="714" y="596"/>
                    <a:pt x="714" y="596"/>
                  </a:cubicBezTo>
                  <a:cubicBezTo>
                    <a:pt x="713" y="597"/>
                    <a:pt x="713" y="598"/>
                    <a:pt x="713" y="598"/>
                  </a:cubicBezTo>
                  <a:cubicBezTo>
                    <a:pt x="712" y="599"/>
                    <a:pt x="712" y="599"/>
                    <a:pt x="712" y="599"/>
                  </a:cubicBezTo>
                  <a:cubicBezTo>
                    <a:pt x="712" y="600"/>
                    <a:pt x="713" y="600"/>
                    <a:pt x="713" y="601"/>
                  </a:cubicBezTo>
                  <a:cubicBezTo>
                    <a:pt x="713" y="601"/>
                    <a:pt x="713" y="601"/>
                    <a:pt x="713" y="602"/>
                  </a:cubicBezTo>
                  <a:cubicBezTo>
                    <a:pt x="714" y="602"/>
                    <a:pt x="714" y="602"/>
                    <a:pt x="714" y="602"/>
                  </a:cubicBezTo>
                  <a:cubicBezTo>
                    <a:pt x="715" y="603"/>
                    <a:pt x="716" y="604"/>
                    <a:pt x="717" y="606"/>
                  </a:cubicBezTo>
                  <a:cubicBezTo>
                    <a:pt x="728" y="616"/>
                    <a:pt x="759" y="644"/>
                    <a:pt x="759" y="644"/>
                  </a:cubicBezTo>
                  <a:cubicBezTo>
                    <a:pt x="759" y="644"/>
                    <a:pt x="759" y="644"/>
                    <a:pt x="759" y="644"/>
                  </a:cubicBezTo>
                  <a:cubicBezTo>
                    <a:pt x="780" y="657"/>
                    <a:pt x="780" y="657"/>
                    <a:pt x="780" y="657"/>
                  </a:cubicBezTo>
                  <a:cubicBezTo>
                    <a:pt x="852" y="723"/>
                    <a:pt x="852" y="723"/>
                    <a:pt x="852" y="723"/>
                  </a:cubicBezTo>
                  <a:cubicBezTo>
                    <a:pt x="855" y="720"/>
                    <a:pt x="855" y="720"/>
                    <a:pt x="855" y="720"/>
                  </a:cubicBezTo>
                  <a:cubicBezTo>
                    <a:pt x="852" y="717"/>
                    <a:pt x="852" y="717"/>
                    <a:pt x="852" y="717"/>
                  </a:cubicBezTo>
                  <a:cubicBezTo>
                    <a:pt x="852" y="717"/>
                    <a:pt x="851" y="718"/>
                    <a:pt x="851" y="719"/>
                  </a:cubicBezTo>
                  <a:cubicBezTo>
                    <a:pt x="851" y="719"/>
                    <a:pt x="851" y="719"/>
                    <a:pt x="851" y="720"/>
                  </a:cubicBezTo>
                  <a:cubicBezTo>
                    <a:pt x="851" y="721"/>
                    <a:pt x="851" y="721"/>
                    <a:pt x="852" y="722"/>
                  </a:cubicBezTo>
                  <a:cubicBezTo>
                    <a:pt x="852" y="722"/>
                    <a:pt x="852" y="722"/>
                    <a:pt x="852" y="723"/>
                  </a:cubicBezTo>
                  <a:cubicBezTo>
                    <a:pt x="853" y="723"/>
                    <a:pt x="853" y="723"/>
                    <a:pt x="853" y="723"/>
                  </a:cubicBezTo>
                  <a:cubicBezTo>
                    <a:pt x="855" y="724"/>
                    <a:pt x="856" y="725"/>
                    <a:pt x="859" y="727"/>
                  </a:cubicBezTo>
                  <a:cubicBezTo>
                    <a:pt x="865" y="731"/>
                    <a:pt x="875" y="737"/>
                    <a:pt x="875" y="737"/>
                  </a:cubicBezTo>
                  <a:cubicBezTo>
                    <a:pt x="877" y="733"/>
                    <a:pt x="877" y="733"/>
                    <a:pt x="877" y="733"/>
                  </a:cubicBezTo>
                  <a:cubicBezTo>
                    <a:pt x="874" y="736"/>
                    <a:pt x="874" y="736"/>
                    <a:pt x="874" y="736"/>
                  </a:cubicBezTo>
                  <a:cubicBezTo>
                    <a:pt x="930" y="788"/>
                    <a:pt x="930" y="788"/>
                    <a:pt x="930" y="788"/>
                  </a:cubicBezTo>
                  <a:cubicBezTo>
                    <a:pt x="931" y="789"/>
                    <a:pt x="931" y="789"/>
                    <a:pt x="931" y="789"/>
                  </a:cubicBezTo>
                  <a:cubicBezTo>
                    <a:pt x="954" y="803"/>
                    <a:pt x="954" y="803"/>
                    <a:pt x="954" y="803"/>
                  </a:cubicBezTo>
                  <a:cubicBezTo>
                    <a:pt x="956" y="805"/>
                    <a:pt x="958" y="804"/>
                    <a:pt x="960" y="802"/>
                  </a:cubicBezTo>
                  <a:cubicBezTo>
                    <a:pt x="961" y="800"/>
                    <a:pt x="960" y="798"/>
                    <a:pt x="958" y="797"/>
                  </a:cubicBezTo>
                  <a:close/>
                </a:path>
              </a:pathLst>
            </a:custGeom>
            <a:solidFill>
              <a:srgbClr val="70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" name="Freeform 30"/>
            <p:cNvSpPr/>
            <p:nvPr/>
          </p:nvSpPr>
          <p:spPr bwMode="auto">
            <a:xfrm>
              <a:off x="500379" y="3268389"/>
              <a:ext cx="5214895" cy="2711007"/>
            </a:xfrm>
            <a:custGeom>
              <a:avLst/>
              <a:gdLst>
                <a:gd name="T0" fmla="*/ 117 w 3884"/>
                <a:gd name="T1" fmla="*/ 1966 h 2018"/>
                <a:gd name="T2" fmla="*/ 216 w 3884"/>
                <a:gd name="T3" fmla="*/ 1916 h 2018"/>
                <a:gd name="T4" fmla="*/ 332 w 3884"/>
                <a:gd name="T5" fmla="*/ 1853 h 2018"/>
                <a:gd name="T6" fmla="*/ 429 w 3884"/>
                <a:gd name="T7" fmla="*/ 1805 h 2018"/>
                <a:gd name="T8" fmla="*/ 482 w 3884"/>
                <a:gd name="T9" fmla="*/ 1771 h 2018"/>
                <a:gd name="T10" fmla="*/ 604 w 3884"/>
                <a:gd name="T11" fmla="*/ 1707 h 2018"/>
                <a:gd name="T12" fmla="*/ 680 w 3884"/>
                <a:gd name="T13" fmla="*/ 1666 h 2018"/>
                <a:gd name="T14" fmla="*/ 803 w 3884"/>
                <a:gd name="T15" fmla="*/ 1593 h 2018"/>
                <a:gd name="T16" fmla="*/ 947 w 3884"/>
                <a:gd name="T17" fmla="*/ 1512 h 2018"/>
                <a:gd name="T18" fmla="*/ 1018 w 3884"/>
                <a:gd name="T19" fmla="*/ 1474 h 2018"/>
                <a:gd name="T20" fmla="*/ 1164 w 3884"/>
                <a:gd name="T21" fmla="*/ 1381 h 2018"/>
                <a:gd name="T22" fmla="*/ 1237 w 3884"/>
                <a:gd name="T23" fmla="*/ 1342 h 2018"/>
                <a:gd name="T24" fmla="*/ 1436 w 3884"/>
                <a:gd name="T25" fmla="*/ 1373 h 2018"/>
                <a:gd name="T26" fmla="*/ 1864 w 3884"/>
                <a:gd name="T27" fmla="*/ 1611 h 2018"/>
                <a:gd name="T28" fmla="*/ 2042 w 3884"/>
                <a:gd name="T29" fmla="*/ 1608 h 2018"/>
                <a:gd name="T30" fmla="*/ 2129 w 3884"/>
                <a:gd name="T31" fmla="*/ 1545 h 2018"/>
                <a:gd name="T32" fmla="*/ 2251 w 3884"/>
                <a:gd name="T33" fmla="*/ 1452 h 2018"/>
                <a:gd name="T34" fmla="*/ 2367 w 3884"/>
                <a:gd name="T35" fmla="*/ 1354 h 2018"/>
                <a:gd name="T36" fmla="*/ 2421 w 3884"/>
                <a:gd name="T37" fmla="*/ 1318 h 2018"/>
                <a:gd name="T38" fmla="*/ 2559 w 3884"/>
                <a:gd name="T39" fmla="*/ 1208 h 2018"/>
                <a:gd name="T40" fmla="*/ 2663 w 3884"/>
                <a:gd name="T41" fmla="*/ 1111 h 2018"/>
                <a:gd name="T42" fmla="*/ 2760 w 3884"/>
                <a:gd name="T43" fmla="*/ 1026 h 2018"/>
                <a:gd name="T44" fmla="*/ 2826 w 3884"/>
                <a:gd name="T45" fmla="*/ 968 h 2018"/>
                <a:gd name="T46" fmla="*/ 2952 w 3884"/>
                <a:gd name="T47" fmla="*/ 872 h 2018"/>
                <a:gd name="T48" fmla="*/ 3073 w 3884"/>
                <a:gd name="T49" fmla="*/ 758 h 2018"/>
                <a:gd name="T50" fmla="*/ 3211 w 3884"/>
                <a:gd name="T51" fmla="*/ 638 h 2018"/>
                <a:gd name="T52" fmla="*/ 3356 w 3884"/>
                <a:gd name="T53" fmla="*/ 509 h 2018"/>
                <a:gd name="T54" fmla="*/ 3456 w 3884"/>
                <a:gd name="T55" fmla="*/ 412 h 2018"/>
                <a:gd name="T56" fmla="*/ 3583 w 3884"/>
                <a:gd name="T57" fmla="*/ 289 h 2018"/>
                <a:gd name="T58" fmla="*/ 3685 w 3884"/>
                <a:gd name="T59" fmla="*/ 202 h 2018"/>
                <a:gd name="T60" fmla="*/ 3794 w 3884"/>
                <a:gd name="T61" fmla="*/ 83 h 2018"/>
                <a:gd name="T62" fmla="*/ 3864 w 3884"/>
                <a:gd name="T63" fmla="*/ 15 h 2018"/>
                <a:gd name="T64" fmla="*/ 3769 w 3884"/>
                <a:gd name="T65" fmla="*/ 120 h 2018"/>
                <a:gd name="T66" fmla="*/ 3640 w 3884"/>
                <a:gd name="T67" fmla="*/ 238 h 2018"/>
                <a:gd name="T68" fmla="*/ 3512 w 3884"/>
                <a:gd name="T69" fmla="*/ 352 h 2018"/>
                <a:gd name="T70" fmla="*/ 3400 w 3884"/>
                <a:gd name="T71" fmla="*/ 457 h 2018"/>
                <a:gd name="T72" fmla="*/ 3273 w 3884"/>
                <a:gd name="T73" fmla="*/ 578 h 2018"/>
                <a:gd name="T74" fmla="*/ 3136 w 3884"/>
                <a:gd name="T75" fmla="*/ 701 h 2018"/>
                <a:gd name="T76" fmla="*/ 2982 w 3884"/>
                <a:gd name="T77" fmla="*/ 834 h 2018"/>
                <a:gd name="T78" fmla="*/ 2863 w 3884"/>
                <a:gd name="T79" fmla="*/ 944 h 2018"/>
                <a:gd name="T80" fmla="*/ 2775 w 3884"/>
                <a:gd name="T81" fmla="*/ 1018 h 2018"/>
                <a:gd name="T82" fmla="*/ 2674 w 3884"/>
                <a:gd name="T83" fmla="*/ 1099 h 2018"/>
                <a:gd name="T84" fmla="*/ 2548 w 3884"/>
                <a:gd name="T85" fmla="*/ 1205 h 2018"/>
                <a:gd name="T86" fmla="*/ 2413 w 3884"/>
                <a:gd name="T87" fmla="*/ 1314 h 2018"/>
                <a:gd name="T88" fmla="*/ 2334 w 3884"/>
                <a:gd name="T89" fmla="*/ 1379 h 2018"/>
                <a:gd name="T90" fmla="*/ 2213 w 3884"/>
                <a:gd name="T91" fmla="*/ 1474 h 2018"/>
                <a:gd name="T92" fmla="*/ 2098 w 3884"/>
                <a:gd name="T93" fmla="*/ 1565 h 2018"/>
                <a:gd name="T94" fmla="*/ 2029 w 3884"/>
                <a:gd name="T95" fmla="*/ 1618 h 2018"/>
                <a:gd name="T96" fmla="*/ 1906 w 3884"/>
                <a:gd name="T97" fmla="*/ 1642 h 2018"/>
                <a:gd name="T98" fmla="*/ 1745 w 3884"/>
                <a:gd name="T99" fmla="*/ 1550 h 2018"/>
                <a:gd name="T100" fmla="*/ 1296 w 3884"/>
                <a:gd name="T101" fmla="*/ 1304 h 2018"/>
                <a:gd name="T102" fmla="*/ 1195 w 3884"/>
                <a:gd name="T103" fmla="*/ 1360 h 2018"/>
                <a:gd name="T104" fmla="*/ 1100 w 3884"/>
                <a:gd name="T105" fmla="*/ 1418 h 2018"/>
                <a:gd name="T106" fmla="*/ 992 w 3884"/>
                <a:gd name="T107" fmla="*/ 1484 h 2018"/>
                <a:gd name="T108" fmla="*/ 910 w 3884"/>
                <a:gd name="T109" fmla="*/ 1541 h 2018"/>
                <a:gd name="T110" fmla="*/ 787 w 3884"/>
                <a:gd name="T111" fmla="*/ 1602 h 2018"/>
                <a:gd name="T112" fmla="*/ 648 w 3884"/>
                <a:gd name="T113" fmla="*/ 1679 h 2018"/>
                <a:gd name="T114" fmla="*/ 545 w 3884"/>
                <a:gd name="T115" fmla="*/ 1744 h 2018"/>
                <a:gd name="T116" fmla="*/ 472 w 3884"/>
                <a:gd name="T117" fmla="*/ 1777 h 2018"/>
                <a:gd name="T118" fmla="*/ 428 w 3884"/>
                <a:gd name="T119" fmla="*/ 1802 h 2018"/>
                <a:gd name="T120" fmla="*/ 299 w 3884"/>
                <a:gd name="T121" fmla="*/ 1871 h 2018"/>
                <a:gd name="T122" fmla="*/ 190 w 3884"/>
                <a:gd name="T123" fmla="*/ 1925 h 2018"/>
                <a:gd name="T124" fmla="*/ 112 w 3884"/>
                <a:gd name="T125" fmla="*/ 1959 h 2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84" h="2018">
                  <a:moveTo>
                    <a:pt x="8" y="2010"/>
                  </a:moveTo>
                  <a:cubicBezTo>
                    <a:pt x="6" y="2008"/>
                    <a:pt x="6" y="2008"/>
                    <a:pt x="6" y="2008"/>
                  </a:cubicBezTo>
                  <a:cubicBezTo>
                    <a:pt x="4" y="2012"/>
                    <a:pt x="4" y="2012"/>
                    <a:pt x="4" y="2012"/>
                  </a:cubicBezTo>
                  <a:cubicBezTo>
                    <a:pt x="5" y="2016"/>
                    <a:pt x="5" y="2016"/>
                    <a:pt x="5" y="2016"/>
                  </a:cubicBezTo>
                  <a:cubicBezTo>
                    <a:pt x="22" y="2011"/>
                    <a:pt x="22" y="2011"/>
                    <a:pt x="22" y="2011"/>
                  </a:cubicBezTo>
                  <a:cubicBezTo>
                    <a:pt x="23" y="2010"/>
                    <a:pt x="24" y="2009"/>
                    <a:pt x="25" y="2007"/>
                  </a:cubicBezTo>
                  <a:cubicBezTo>
                    <a:pt x="25" y="2006"/>
                    <a:pt x="24" y="2004"/>
                    <a:pt x="23" y="2003"/>
                  </a:cubicBezTo>
                  <a:cubicBezTo>
                    <a:pt x="20" y="2002"/>
                    <a:pt x="20" y="2002"/>
                    <a:pt x="20" y="2002"/>
                  </a:cubicBezTo>
                  <a:cubicBezTo>
                    <a:pt x="18" y="2005"/>
                    <a:pt x="18" y="2005"/>
                    <a:pt x="18" y="2005"/>
                  </a:cubicBezTo>
                  <a:cubicBezTo>
                    <a:pt x="19" y="2009"/>
                    <a:pt x="19" y="2009"/>
                    <a:pt x="19" y="2009"/>
                  </a:cubicBezTo>
                  <a:cubicBezTo>
                    <a:pt x="40" y="2002"/>
                    <a:pt x="40" y="2002"/>
                    <a:pt x="40" y="2002"/>
                  </a:cubicBezTo>
                  <a:cubicBezTo>
                    <a:pt x="42" y="2002"/>
                    <a:pt x="43" y="2000"/>
                    <a:pt x="43" y="1999"/>
                  </a:cubicBezTo>
                  <a:cubicBezTo>
                    <a:pt x="43" y="1997"/>
                    <a:pt x="42" y="1996"/>
                    <a:pt x="41" y="1995"/>
                  </a:cubicBezTo>
                  <a:cubicBezTo>
                    <a:pt x="39" y="1994"/>
                    <a:pt x="39" y="1994"/>
                    <a:pt x="39" y="1994"/>
                  </a:cubicBezTo>
                  <a:cubicBezTo>
                    <a:pt x="37" y="1997"/>
                    <a:pt x="37" y="1997"/>
                    <a:pt x="37" y="1997"/>
                  </a:cubicBezTo>
                  <a:cubicBezTo>
                    <a:pt x="39" y="2001"/>
                    <a:pt x="39" y="2001"/>
                    <a:pt x="39" y="2001"/>
                  </a:cubicBezTo>
                  <a:cubicBezTo>
                    <a:pt x="57" y="1992"/>
                    <a:pt x="57" y="1992"/>
                    <a:pt x="57" y="1992"/>
                  </a:cubicBezTo>
                  <a:cubicBezTo>
                    <a:pt x="58" y="1991"/>
                    <a:pt x="59" y="1990"/>
                    <a:pt x="59" y="1988"/>
                  </a:cubicBezTo>
                  <a:cubicBezTo>
                    <a:pt x="59" y="1987"/>
                    <a:pt x="58" y="1986"/>
                    <a:pt x="57" y="1985"/>
                  </a:cubicBezTo>
                  <a:cubicBezTo>
                    <a:pt x="55" y="1984"/>
                    <a:pt x="55" y="1984"/>
                    <a:pt x="55" y="1984"/>
                  </a:cubicBezTo>
                  <a:cubicBezTo>
                    <a:pt x="53" y="1987"/>
                    <a:pt x="53" y="1987"/>
                    <a:pt x="53" y="1987"/>
                  </a:cubicBezTo>
                  <a:cubicBezTo>
                    <a:pt x="54" y="1991"/>
                    <a:pt x="54" y="1991"/>
                    <a:pt x="54" y="1991"/>
                  </a:cubicBezTo>
                  <a:cubicBezTo>
                    <a:pt x="70" y="1988"/>
                    <a:pt x="70" y="1988"/>
                    <a:pt x="70" y="1988"/>
                  </a:cubicBezTo>
                  <a:cubicBezTo>
                    <a:pt x="72" y="1988"/>
                    <a:pt x="73" y="1987"/>
                    <a:pt x="74" y="1985"/>
                  </a:cubicBezTo>
                  <a:cubicBezTo>
                    <a:pt x="74" y="1983"/>
                    <a:pt x="73" y="1982"/>
                    <a:pt x="72" y="1981"/>
                  </a:cubicBezTo>
                  <a:cubicBezTo>
                    <a:pt x="70" y="1980"/>
                    <a:pt x="70" y="1980"/>
                    <a:pt x="70" y="1980"/>
                  </a:cubicBezTo>
                  <a:cubicBezTo>
                    <a:pt x="68" y="1983"/>
                    <a:pt x="68" y="1983"/>
                    <a:pt x="68" y="1983"/>
                  </a:cubicBezTo>
                  <a:cubicBezTo>
                    <a:pt x="69" y="1987"/>
                    <a:pt x="69" y="1987"/>
                    <a:pt x="69" y="1987"/>
                  </a:cubicBezTo>
                  <a:cubicBezTo>
                    <a:pt x="89" y="1979"/>
                    <a:pt x="89" y="1979"/>
                    <a:pt x="89" y="1979"/>
                  </a:cubicBezTo>
                  <a:cubicBezTo>
                    <a:pt x="90" y="1979"/>
                    <a:pt x="91" y="1978"/>
                    <a:pt x="91" y="1976"/>
                  </a:cubicBezTo>
                  <a:cubicBezTo>
                    <a:pt x="91" y="1975"/>
                    <a:pt x="91" y="1973"/>
                    <a:pt x="89" y="1972"/>
                  </a:cubicBezTo>
                  <a:cubicBezTo>
                    <a:pt x="86" y="1970"/>
                    <a:pt x="86" y="1970"/>
                    <a:pt x="86" y="1970"/>
                  </a:cubicBezTo>
                  <a:cubicBezTo>
                    <a:pt x="84" y="1974"/>
                    <a:pt x="84" y="1974"/>
                    <a:pt x="84" y="1974"/>
                  </a:cubicBezTo>
                  <a:cubicBezTo>
                    <a:pt x="85" y="1978"/>
                    <a:pt x="85" y="1978"/>
                    <a:pt x="85" y="1978"/>
                  </a:cubicBezTo>
                  <a:cubicBezTo>
                    <a:pt x="103" y="1973"/>
                    <a:pt x="103" y="1973"/>
                    <a:pt x="103" y="1973"/>
                  </a:cubicBezTo>
                  <a:cubicBezTo>
                    <a:pt x="104" y="1973"/>
                    <a:pt x="105" y="1971"/>
                    <a:pt x="106" y="1970"/>
                  </a:cubicBezTo>
                  <a:cubicBezTo>
                    <a:pt x="106" y="1968"/>
                    <a:pt x="105" y="1967"/>
                    <a:pt x="104" y="1966"/>
                  </a:cubicBezTo>
                  <a:cubicBezTo>
                    <a:pt x="102" y="1965"/>
                    <a:pt x="102" y="1965"/>
                    <a:pt x="102" y="1965"/>
                  </a:cubicBezTo>
                  <a:cubicBezTo>
                    <a:pt x="100" y="1968"/>
                    <a:pt x="100" y="1968"/>
                    <a:pt x="100" y="1968"/>
                  </a:cubicBezTo>
                  <a:cubicBezTo>
                    <a:pt x="103" y="1970"/>
                    <a:pt x="103" y="1970"/>
                    <a:pt x="103" y="1970"/>
                  </a:cubicBezTo>
                  <a:cubicBezTo>
                    <a:pt x="100" y="1968"/>
                    <a:pt x="100" y="1968"/>
                    <a:pt x="100" y="1968"/>
                  </a:cubicBezTo>
                  <a:cubicBezTo>
                    <a:pt x="102" y="1971"/>
                    <a:pt x="102" y="1971"/>
                    <a:pt x="102" y="1971"/>
                  </a:cubicBezTo>
                  <a:cubicBezTo>
                    <a:pt x="102" y="1971"/>
                    <a:pt x="103" y="1971"/>
                    <a:pt x="103" y="1970"/>
                  </a:cubicBezTo>
                  <a:cubicBezTo>
                    <a:pt x="100" y="1968"/>
                    <a:pt x="100" y="1968"/>
                    <a:pt x="100" y="1968"/>
                  </a:cubicBezTo>
                  <a:cubicBezTo>
                    <a:pt x="102" y="1971"/>
                    <a:pt x="102" y="1971"/>
                    <a:pt x="102" y="1971"/>
                  </a:cubicBezTo>
                  <a:cubicBezTo>
                    <a:pt x="100" y="1968"/>
                    <a:pt x="100" y="1968"/>
                    <a:pt x="100" y="1968"/>
                  </a:cubicBezTo>
                  <a:cubicBezTo>
                    <a:pt x="102" y="1972"/>
                    <a:pt x="102" y="1972"/>
                    <a:pt x="102" y="1972"/>
                  </a:cubicBezTo>
                  <a:cubicBezTo>
                    <a:pt x="102" y="1972"/>
                    <a:pt x="102" y="1972"/>
                    <a:pt x="102" y="1971"/>
                  </a:cubicBezTo>
                  <a:cubicBezTo>
                    <a:pt x="100" y="1968"/>
                    <a:pt x="100" y="1968"/>
                    <a:pt x="100" y="1968"/>
                  </a:cubicBezTo>
                  <a:cubicBezTo>
                    <a:pt x="102" y="1972"/>
                    <a:pt x="102" y="1972"/>
                    <a:pt x="102" y="1972"/>
                  </a:cubicBezTo>
                  <a:cubicBezTo>
                    <a:pt x="100" y="1968"/>
                    <a:pt x="100" y="1968"/>
                    <a:pt x="100" y="1968"/>
                  </a:cubicBezTo>
                  <a:cubicBezTo>
                    <a:pt x="101" y="1972"/>
                    <a:pt x="101" y="1972"/>
                    <a:pt x="101" y="1972"/>
                  </a:cubicBezTo>
                  <a:cubicBezTo>
                    <a:pt x="101" y="1972"/>
                    <a:pt x="101" y="1972"/>
                    <a:pt x="102" y="1972"/>
                  </a:cubicBezTo>
                  <a:cubicBezTo>
                    <a:pt x="100" y="1968"/>
                    <a:pt x="100" y="1968"/>
                    <a:pt x="100" y="1968"/>
                  </a:cubicBezTo>
                  <a:cubicBezTo>
                    <a:pt x="101" y="1972"/>
                    <a:pt x="101" y="1972"/>
                    <a:pt x="101" y="1972"/>
                  </a:cubicBezTo>
                  <a:cubicBezTo>
                    <a:pt x="100" y="1969"/>
                    <a:pt x="100" y="1969"/>
                    <a:pt x="100" y="1969"/>
                  </a:cubicBezTo>
                  <a:cubicBezTo>
                    <a:pt x="101" y="1972"/>
                    <a:pt x="101" y="1972"/>
                    <a:pt x="101" y="1972"/>
                  </a:cubicBezTo>
                  <a:cubicBezTo>
                    <a:pt x="101" y="1972"/>
                    <a:pt x="101" y="1972"/>
                    <a:pt x="101" y="1972"/>
                  </a:cubicBezTo>
                  <a:cubicBezTo>
                    <a:pt x="100" y="1969"/>
                    <a:pt x="100" y="1969"/>
                    <a:pt x="100" y="1969"/>
                  </a:cubicBezTo>
                  <a:cubicBezTo>
                    <a:pt x="101" y="1972"/>
                    <a:pt x="101" y="1972"/>
                    <a:pt x="101" y="1972"/>
                  </a:cubicBezTo>
                  <a:cubicBezTo>
                    <a:pt x="101" y="1972"/>
                    <a:pt x="101" y="1972"/>
                    <a:pt x="102" y="1972"/>
                  </a:cubicBezTo>
                  <a:cubicBezTo>
                    <a:pt x="104" y="1971"/>
                    <a:pt x="107" y="1970"/>
                    <a:pt x="111" y="1969"/>
                  </a:cubicBezTo>
                  <a:cubicBezTo>
                    <a:pt x="113" y="1969"/>
                    <a:pt x="114" y="1968"/>
                    <a:pt x="115" y="1968"/>
                  </a:cubicBezTo>
                  <a:cubicBezTo>
                    <a:pt x="116" y="1968"/>
                    <a:pt x="117" y="1967"/>
                    <a:pt x="117" y="1967"/>
                  </a:cubicBezTo>
                  <a:cubicBezTo>
                    <a:pt x="118" y="1967"/>
                    <a:pt x="118" y="1967"/>
                    <a:pt x="118" y="1967"/>
                  </a:cubicBezTo>
                  <a:cubicBezTo>
                    <a:pt x="118" y="1967"/>
                    <a:pt x="118" y="1967"/>
                    <a:pt x="118" y="1967"/>
                  </a:cubicBezTo>
                  <a:cubicBezTo>
                    <a:pt x="119" y="1966"/>
                    <a:pt x="119" y="1966"/>
                    <a:pt x="119" y="1966"/>
                  </a:cubicBezTo>
                  <a:cubicBezTo>
                    <a:pt x="119" y="1966"/>
                    <a:pt x="119" y="1966"/>
                    <a:pt x="120" y="1965"/>
                  </a:cubicBezTo>
                  <a:cubicBezTo>
                    <a:pt x="121" y="1964"/>
                    <a:pt x="120" y="1961"/>
                    <a:pt x="118" y="1960"/>
                  </a:cubicBezTo>
                  <a:cubicBezTo>
                    <a:pt x="117" y="1959"/>
                    <a:pt x="117" y="1959"/>
                    <a:pt x="117" y="1959"/>
                  </a:cubicBezTo>
                  <a:cubicBezTo>
                    <a:pt x="115" y="1962"/>
                    <a:pt x="115" y="1962"/>
                    <a:pt x="115" y="1962"/>
                  </a:cubicBezTo>
                  <a:cubicBezTo>
                    <a:pt x="118" y="1965"/>
                    <a:pt x="118" y="1965"/>
                    <a:pt x="118" y="1965"/>
                  </a:cubicBezTo>
                  <a:cubicBezTo>
                    <a:pt x="115" y="1962"/>
                    <a:pt x="115" y="1962"/>
                    <a:pt x="115" y="1962"/>
                  </a:cubicBezTo>
                  <a:cubicBezTo>
                    <a:pt x="118" y="1965"/>
                    <a:pt x="118" y="1965"/>
                    <a:pt x="118" y="1965"/>
                  </a:cubicBezTo>
                  <a:cubicBezTo>
                    <a:pt x="118" y="1965"/>
                    <a:pt x="118" y="1965"/>
                    <a:pt x="118" y="1965"/>
                  </a:cubicBezTo>
                  <a:cubicBezTo>
                    <a:pt x="115" y="1962"/>
                    <a:pt x="115" y="1962"/>
                    <a:pt x="115" y="1962"/>
                  </a:cubicBezTo>
                  <a:cubicBezTo>
                    <a:pt x="118" y="1965"/>
                    <a:pt x="118" y="1965"/>
                    <a:pt x="118" y="1965"/>
                  </a:cubicBezTo>
                  <a:cubicBezTo>
                    <a:pt x="115" y="1963"/>
                    <a:pt x="115" y="1963"/>
                    <a:pt x="115" y="1963"/>
                  </a:cubicBezTo>
                  <a:cubicBezTo>
                    <a:pt x="117" y="1966"/>
                    <a:pt x="117" y="1966"/>
                    <a:pt x="117" y="1966"/>
                  </a:cubicBezTo>
                  <a:cubicBezTo>
                    <a:pt x="118" y="1965"/>
                    <a:pt x="118" y="1965"/>
                    <a:pt x="118" y="1965"/>
                  </a:cubicBezTo>
                  <a:cubicBezTo>
                    <a:pt x="115" y="1963"/>
                    <a:pt x="115" y="1963"/>
                    <a:pt x="115" y="1963"/>
                  </a:cubicBezTo>
                  <a:cubicBezTo>
                    <a:pt x="117" y="1966"/>
                    <a:pt x="117" y="1966"/>
                    <a:pt x="117" y="1966"/>
                  </a:cubicBezTo>
                  <a:cubicBezTo>
                    <a:pt x="117" y="1965"/>
                    <a:pt x="117" y="1965"/>
                    <a:pt x="117" y="1965"/>
                  </a:cubicBezTo>
                  <a:cubicBezTo>
                    <a:pt x="117" y="1966"/>
                    <a:pt x="117" y="1966"/>
                    <a:pt x="117" y="1966"/>
                  </a:cubicBezTo>
                  <a:cubicBezTo>
                    <a:pt x="117" y="1966"/>
                    <a:pt x="117" y="1966"/>
                    <a:pt x="117" y="1966"/>
                  </a:cubicBezTo>
                  <a:cubicBezTo>
                    <a:pt x="117" y="1965"/>
                    <a:pt x="117" y="1965"/>
                    <a:pt x="117" y="1965"/>
                  </a:cubicBezTo>
                  <a:cubicBezTo>
                    <a:pt x="117" y="1966"/>
                    <a:pt x="117" y="1966"/>
                    <a:pt x="117" y="1966"/>
                  </a:cubicBezTo>
                  <a:cubicBezTo>
                    <a:pt x="117" y="1966"/>
                    <a:pt x="117" y="1966"/>
                    <a:pt x="118" y="1965"/>
                  </a:cubicBezTo>
                  <a:cubicBezTo>
                    <a:pt x="119" y="1965"/>
                    <a:pt x="123" y="1963"/>
                    <a:pt x="125" y="1962"/>
                  </a:cubicBezTo>
                  <a:cubicBezTo>
                    <a:pt x="127" y="1961"/>
                    <a:pt x="128" y="1961"/>
                    <a:pt x="129" y="1960"/>
                  </a:cubicBezTo>
                  <a:cubicBezTo>
                    <a:pt x="129" y="1960"/>
                    <a:pt x="130" y="1960"/>
                    <a:pt x="130" y="1960"/>
                  </a:cubicBezTo>
                  <a:cubicBezTo>
                    <a:pt x="130" y="1959"/>
                    <a:pt x="130" y="1959"/>
                    <a:pt x="130" y="1959"/>
                  </a:cubicBezTo>
                  <a:cubicBezTo>
                    <a:pt x="131" y="1959"/>
                    <a:pt x="131" y="1959"/>
                    <a:pt x="131" y="1959"/>
                  </a:cubicBezTo>
                  <a:cubicBezTo>
                    <a:pt x="131" y="1959"/>
                    <a:pt x="131" y="1959"/>
                    <a:pt x="131" y="1959"/>
                  </a:cubicBezTo>
                  <a:cubicBezTo>
                    <a:pt x="131" y="1959"/>
                    <a:pt x="131" y="1959"/>
                    <a:pt x="131" y="1959"/>
                  </a:cubicBezTo>
                  <a:cubicBezTo>
                    <a:pt x="131" y="1959"/>
                    <a:pt x="132" y="1958"/>
                    <a:pt x="132" y="1958"/>
                  </a:cubicBezTo>
                  <a:cubicBezTo>
                    <a:pt x="132" y="1957"/>
                    <a:pt x="133" y="1956"/>
                    <a:pt x="132" y="1955"/>
                  </a:cubicBezTo>
                  <a:cubicBezTo>
                    <a:pt x="132" y="1954"/>
                    <a:pt x="132" y="1953"/>
                    <a:pt x="131" y="1952"/>
                  </a:cubicBezTo>
                  <a:cubicBezTo>
                    <a:pt x="129" y="1952"/>
                    <a:pt x="129" y="1952"/>
                    <a:pt x="129" y="1952"/>
                  </a:cubicBezTo>
                  <a:cubicBezTo>
                    <a:pt x="127" y="1955"/>
                    <a:pt x="127" y="1955"/>
                    <a:pt x="127" y="1955"/>
                  </a:cubicBezTo>
                  <a:cubicBezTo>
                    <a:pt x="128" y="1959"/>
                    <a:pt x="128" y="1959"/>
                    <a:pt x="128" y="1959"/>
                  </a:cubicBezTo>
                  <a:cubicBezTo>
                    <a:pt x="128" y="1959"/>
                    <a:pt x="133" y="1958"/>
                    <a:pt x="137" y="1957"/>
                  </a:cubicBezTo>
                  <a:cubicBezTo>
                    <a:pt x="140" y="1956"/>
                    <a:pt x="142" y="1956"/>
                    <a:pt x="144" y="1955"/>
                  </a:cubicBezTo>
                  <a:cubicBezTo>
                    <a:pt x="145" y="1955"/>
                    <a:pt x="146" y="1955"/>
                    <a:pt x="147" y="1955"/>
                  </a:cubicBezTo>
                  <a:cubicBezTo>
                    <a:pt x="148" y="1954"/>
                    <a:pt x="148" y="1954"/>
                    <a:pt x="148" y="1954"/>
                  </a:cubicBezTo>
                  <a:cubicBezTo>
                    <a:pt x="148" y="1954"/>
                    <a:pt x="148" y="1954"/>
                    <a:pt x="148" y="1954"/>
                  </a:cubicBezTo>
                  <a:cubicBezTo>
                    <a:pt x="149" y="1954"/>
                    <a:pt x="149" y="1954"/>
                    <a:pt x="149" y="1954"/>
                  </a:cubicBezTo>
                  <a:cubicBezTo>
                    <a:pt x="149" y="1954"/>
                    <a:pt x="149" y="1953"/>
                    <a:pt x="150" y="1953"/>
                  </a:cubicBezTo>
                  <a:cubicBezTo>
                    <a:pt x="150" y="1952"/>
                    <a:pt x="151" y="1951"/>
                    <a:pt x="150" y="1950"/>
                  </a:cubicBezTo>
                  <a:cubicBezTo>
                    <a:pt x="150" y="1949"/>
                    <a:pt x="149" y="1948"/>
                    <a:pt x="149" y="1947"/>
                  </a:cubicBezTo>
                  <a:cubicBezTo>
                    <a:pt x="146" y="1946"/>
                    <a:pt x="146" y="1946"/>
                    <a:pt x="146" y="1946"/>
                  </a:cubicBezTo>
                  <a:cubicBezTo>
                    <a:pt x="144" y="1949"/>
                    <a:pt x="144" y="1949"/>
                    <a:pt x="144" y="1949"/>
                  </a:cubicBezTo>
                  <a:cubicBezTo>
                    <a:pt x="148" y="1951"/>
                    <a:pt x="148" y="1951"/>
                    <a:pt x="148" y="1951"/>
                  </a:cubicBezTo>
                  <a:cubicBezTo>
                    <a:pt x="144" y="1949"/>
                    <a:pt x="144" y="1949"/>
                    <a:pt x="144" y="1949"/>
                  </a:cubicBezTo>
                  <a:cubicBezTo>
                    <a:pt x="147" y="1952"/>
                    <a:pt x="147" y="1952"/>
                    <a:pt x="147" y="1952"/>
                  </a:cubicBezTo>
                  <a:cubicBezTo>
                    <a:pt x="147" y="1952"/>
                    <a:pt x="147" y="1952"/>
                    <a:pt x="148" y="1951"/>
                  </a:cubicBezTo>
                  <a:cubicBezTo>
                    <a:pt x="144" y="1949"/>
                    <a:pt x="144" y="1949"/>
                    <a:pt x="144" y="1949"/>
                  </a:cubicBezTo>
                  <a:cubicBezTo>
                    <a:pt x="147" y="1952"/>
                    <a:pt x="147" y="1952"/>
                    <a:pt x="147" y="1952"/>
                  </a:cubicBezTo>
                  <a:cubicBezTo>
                    <a:pt x="145" y="1950"/>
                    <a:pt x="145" y="1950"/>
                    <a:pt x="145" y="1950"/>
                  </a:cubicBezTo>
                  <a:cubicBezTo>
                    <a:pt x="147" y="1952"/>
                    <a:pt x="147" y="1952"/>
                    <a:pt x="147" y="1952"/>
                  </a:cubicBezTo>
                  <a:cubicBezTo>
                    <a:pt x="147" y="1952"/>
                    <a:pt x="147" y="1952"/>
                    <a:pt x="147" y="1952"/>
                  </a:cubicBezTo>
                  <a:cubicBezTo>
                    <a:pt x="145" y="1950"/>
                    <a:pt x="145" y="1950"/>
                    <a:pt x="145" y="1950"/>
                  </a:cubicBezTo>
                  <a:cubicBezTo>
                    <a:pt x="147" y="1952"/>
                    <a:pt x="147" y="1952"/>
                    <a:pt x="147" y="1952"/>
                  </a:cubicBezTo>
                  <a:cubicBezTo>
                    <a:pt x="147" y="1952"/>
                    <a:pt x="147" y="1952"/>
                    <a:pt x="147" y="1952"/>
                  </a:cubicBezTo>
                  <a:cubicBezTo>
                    <a:pt x="147" y="1952"/>
                    <a:pt x="147" y="1952"/>
                    <a:pt x="147" y="1952"/>
                  </a:cubicBezTo>
                  <a:cubicBezTo>
                    <a:pt x="147" y="1952"/>
                    <a:pt x="147" y="1952"/>
                    <a:pt x="147" y="1952"/>
                  </a:cubicBezTo>
                  <a:cubicBezTo>
                    <a:pt x="147" y="1952"/>
                    <a:pt x="147" y="1952"/>
                    <a:pt x="147" y="1952"/>
                  </a:cubicBezTo>
                  <a:cubicBezTo>
                    <a:pt x="147" y="1952"/>
                    <a:pt x="147" y="1952"/>
                    <a:pt x="147" y="1952"/>
                  </a:cubicBezTo>
                  <a:cubicBezTo>
                    <a:pt x="147" y="1952"/>
                    <a:pt x="148" y="1952"/>
                    <a:pt x="149" y="1951"/>
                  </a:cubicBezTo>
                  <a:cubicBezTo>
                    <a:pt x="151" y="1950"/>
                    <a:pt x="154" y="1949"/>
                    <a:pt x="156" y="1947"/>
                  </a:cubicBezTo>
                  <a:cubicBezTo>
                    <a:pt x="157" y="1947"/>
                    <a:pt x="158" y="1946"/>
                    <a:pt x="158" y="1946"/>
                  </a:cubicBezTo>
                  <a:cubicBezTo>
                    <a:pt x="159" y="1946"/>
                    <a:pt x="159" y="1946"/>
                    <a:pt x="159" y="1946"/>
                  </a:cubicBezTo>
                  <a:cubicBezTo>
                    <a:pt x="160" y="1945"/>
                    <a:pt x="160" y="1945"/>
                    <a:pt x="160" y="1945"/>
                  </a:cubicBezTo>
                  <a:cubicBezTo>
                    <a:pt x="160" y="1945"/>
                    <a:pt x="160" y="1945"/>
                    <a:pt x="160" y="1945"/>
                  </a:cubicBezTo>
                  <a:cubicBezTo>
                    <a:pt x="160" y="1945"/>
                    <a:pt x="160" y="1945"/>
                    <a:pt x="160" y="1945"/>
                  </a:cubicBezTo>
                  <a:cubicBezTo>
                    <a:pt x="160" y="1945"/>
                    <a:pt x="161" y="1944"/>
                    <a:pt x="161" y="1944"/>
                  </a:cubicBezTo>
                  <a:cubicBezTo>
                    <a:pt x="162" y="1943"/>
                    <a:pt x="162" y="1942"/>
                    <a:pt x="161" y="1941"/>
                  </a:cubicBezTo>
                  <a:cubicBezTo>
                    <a:pt x="161" y="1940"/>
                    <a:pt x="161" y="1939"/>
                    <a:pt x="160" y="1938"/>
                  </a:cubicBezTo>
                  <a:cubicBezTo>
                    <a:pt x="157" y="1937"/>
                    <a:pt x="157" y="1937"/>
                    <a:pt x="157" y="1937"/>
                  </a:cubicBezTo>
                  <a:cubicBezTo>
                    <a:pt x="155" y="1941"/>
                    <a:pt x="155" y="1941"/>
                    <a:pt x="155" y="1941"/>
                  </a:cubicBezTo>
                  <a:cubicBezTo>
                    <a:pt x="157" y="1944"/>
                    <a:pt x="157" y="1944"/>
                    <a:pt x="157" y="1944"/>
                  </a:cubicBezTo>
                  <a:cubicBezTo>
                    <a:pt x="171" y="1940"/>
                    <a:pt x="171" y="1940"/>
                    <a:pt x="171" y="1940"/>
                  </a:cubicBezTo>
                  <a:cubicBezTo>
                    <a:pt x="172" y="1939"/>
                    <a:pt x="173" y="1938"/>
                    <a:pt x="173" y="1936"/>
                  </a:cubicBezTo>
                  <a:cubicBezTo>
                    <a:pt x="173" y="1935"/>
                    <a:pt x="173" y="1933"/>
                    <a:pt x="171" y="1932"/>
                  </a:cubicBezTo>
                  <a:cubicBezTo>
                    <a:pt x="169" y="1931"/>
                    <a:pt x="169" y="1931"/>
                    <a:pt x="169" y="1931"/>
                  </a:cubicBezTo>
                  <a:cubicBezTo>
                    <a:pt x="167" y="1935"/>
                    <a:pt x="167" y="1935"/>
                    <a:pt x="167" y="1935"/>
                  </a:cubicBezTo>
                  <a:cubicBezTo>
                    <a:pt x="168" y="1938"/>
                    <a:pt x="168" y="1938"/>
                    <a:pt x="168" y="1938"/>
                  </a:cubicBezTo>
                  <a:cubicBezTo>
                    <a:pt x="192" y="1933"/>
                    <a:pt x="192" y="1933"/>
                    <a:pt x="192" y="1933"/>
                  </a:cubicBezTo>
                  <a:cubicBezTo>
                    <a:pt x="194" y="1932"/>
                    <a:pt x="195" y="1931"/>
                    <a:pt x="195" y="1929"/>
                  </a:cubicBezTo>
                  <a:cubicBezTo>
                    <a:pt x="195" y="1928"/>
                    <a:pt x="195" y="1926"/>
                    <a:pt x="193" y="1925"/>
                  </a:cubicBezTo>
                  <a:cubicBezTo>
                    <a:pt x="190" y="1923"/>
                    <a:pt x="190" y="1923"/>
                    <a:pt x="190" y="1923"/>
                  </a:cubicBezTo>
                  <a:cubicBezTo>
                    <a:pt x="188" y="1927"/>
                    <a:pt x="188" y="1927"/>
                    <a:pt x="188" y="1927"/>
                  </a:cubicBezTo>
                  <a:cubicBezTo>
                    <a:pt x="190" y="1930"/>
                    <a:pt x="190" y="1930"/>
                    <a:pt x="190" y="1930"/>
                  </a:cubicBezTo>
                  <a:cubicBezTo>
                    <a:pt x="203" y="1921"/>
                    <a:pt x="203" y="1921"/>
                    <a:pt x="203" y="1921"/>
                  </a:cubicBezTo>
                  <a:cubicBezTo>
                    <a:pt x="204" y="1921"/>
                    <a:pt x="205" y="1919"/>
                    <a:pt x="205" y="1918"/>
                  </a:cubicBezTo>
                  <a:cubicBezTo>
                    <a:pt x="205" y="1916"/>
                    <a:pt x="204" y="1915"/>
                    <a:pt x="203" y="1915"/>
                  </a:cubicBezTo>
                  <a:cubicBezTo>
                    <a:pt x="202" y="1914"/>
                    <a:pt x="202" y="1914"/>
                    <a:pt x="202" y="1914"/>
                  </a:cubicBezTo>
                  <a:cubicBezTo>
                    <a:pt x="200" y="1917"/>
                    <a:pt x="200" y="1917"/>
                    <a:pt x="200" y="1917"/>
                  </a:cubicBezTo>
                  <a:cubicBezTo>
                    <a:pt x="200" y="1921"/>
                    <a:pt x="200" y="1921"/>
                    <a:pt x="200" y="1921"/>
                  </a:cubicBezTo>
                  <a:cubicBezTo>
                    <a:pt x="216" y="1918"/>
                    <a:pt x="216" y="1918"/>
                    <a:pt x="216" y="1918"/>
                  </a:cubicBezTo>
                  <a:cubicBezTo>
                    <a:pt x="218" y="1917"/>
                    <a:pt x="219" y="1916"/>
                    <a:pt x="220" y="1915"/>
                  </a:cubicBezTo>
                  <a:cubicBezTo>
                    <a:pt x="220" y="1913"/>
                    <a:pt x="219" y="1911"/>
                    <a:pt x="218" y="1910"/>
                  </a:cubicBezTo>
                  <a:cubicBezTo>
                    <a:pt x="216" y="1909"/>
                    <a:pt x="216" y="1909"/>
                    <a:pt x="216" y="1909"/>
                  </a:cubicBezTo>
                  <a:cubicBezTo>
                    <a:pt x="214" y="1913"/>
                    <a:pt x="214" y="1913"/>
                    <a:pt x="214" y="1913"/>
                  </a:cubicBezTo>
                  <a:cubicBezTo>
                    <a:pt x="217" y="1915"/>
                    <a:pt x="217" y="1915"/>
                    <a:pt x="217" y="1915"/>
                  </a:cubicBezTo>
                  <a:cubicBezTo>
                    <a:pt x="214" y="1913"/>
                    <a:pt x="214" y="1913"/>
                    <a:pt x="214" y="1913"/>
                  </a:cubicBezTo>
                  <a:cubicBezTo>
                    <a:pt x="216" y="1916"/>
                    <a:pt x="216" y="1916"/>
                    <a:pt x="216" y="1916"/>
                  </a:cubicBezTo>
                  <a:cubicBezTo>
                    <a:pt x="216" y="1916"/>
                    <a:pt x="217" y="1916"/>
                    <a:pt x="217" y="1915"/>
                  </a:cubicBezTo>
                  <a:cubicBezTo>
                    <a:pt x="214" y="1913"/>
                    <a:pt x="214" y="1913"/>
                    <a:pt x="214" y="1913"/>
                  </a:cubicBezTo>
                  <a:cubicBezTo>
                    <a:pt x="216" y="1916"/>
                    <a:pt x="216" y="1916"/>
                    <a:pt x="216" y="1916"/>
                  </a:cubicBezTo>
                  <a:cubicBezTo>
                    <a:pt x="214" y="1913"/>
                    <a:pt x="214" y="1913"/>
                    <a:pt x="214" y="1913"/>
                  </a:cubicBezTo>
                  <a:cubicBezTo>
                    <a:pt x="216" y="1916"/>
                    <a:pt x="216" y="1916"/>
                    <a:pt x="216" y="1916"/>
                  </a:cubicBezTo>
                  <a:cubicBezTo>
                    <a:pt x="216" y="1916"/>
                    <a:pt x="216" y="1916"/>
                    <a:pt x="216" y="1916"/>
                  </a:cubicBezTo>
                  <a:cubicBezTo>
                    <a:pt x="214" y="1913"/>
                    <a:pt x="214" y="1913"/>
                    <a:pt x="214" y="1913"/>
                  </a:cubicBezTo>
                  <a:cubicBezTo>
                    <a:pt x="216" y="1916"/>
                    <a:pt x="216" y="1916"/>
                    <a:pt x="216" y="1916"/>
                  </a:cubicBezTo>
                  <a:cubicBezTo>
                    <a:pt x="215" y="1914"/>
                    <a:pt x="215" y="1914"/>
                    <a:pt x="215" y="1914"/>
                  </a:cubicBezTo>
                  <a:cubicBezTo>
                    <a:pt x="216" y="1916"/>
                    <a:pt x="216" y="1916"/>
                    <a:pt x="216" y="1916"/>
                  </a:cubicBezTo>
                  <a:cubicBezTo>
                    <a:pt x="216" y="1916"/>
                    <a:pt x="216" y="1916"/>
                    <a:pt x="216" y="1916"/>
                  </a:cubicBezTo>
                  <a:cubicBezTo>
                    <a:pt x="215" y="1914"/>
                    <a:pt x="215" y="1914"/>
                    <a:pt x="215" y="1914"/>
                  </a:cubicBezTo>
                  <a:cubicBezTo>
                    <a:pt x="216" y="1916"/>
                    <a:pt x="216" y="1916"/>
                    <a:pt x="216" y="1916"/>
                  </a:cubicBezTo>
                  <a:cubicBezTo>
                    <a:pt x="216" y="1916"/>
                    <a:pt x="216" y="1916"/>
                    <a:pt x="217" y="1916"/>
                  </a:cubicBezTo>
                  <a:cubicBezTo>
                    <a:pt x="218" y="1915"/>
                    <a:pt x="222" y="1914"/>
                    <a:pt x="226" y="1913"/>
                  </a:cubicBezTo>
                  <a:cubicBezTo>
                    <a:pt x="227" y="1912"/>
                    <a:pt x="229" y="1912"/>
                    <a:pt x="230" y="1911"/>
                  </a:cubicBezTo>
                  <a:cubicBezTo>
                    <a:pt x="231" y="1911"/>
                    <a:pt x="231" y="1911"/>
                    <a:pt x="232" y="1910"/>
                  </a:cubicBezTo>
                  <a:cubicBezTo>
                    <a:pt x="232" y="1910"/>
                    <a:pt x="232" y="1910"/>
                    <a:pt x="232" y="1910"/>
                  </a:cubicBezTo>
                  <a:cubicBezTo>
                    <a:pt x="233" y="1910"/>
                    <a:pt x="233" y="1910"/>
                    <a:pt x="233" y="1910"/>
                  </a:cubicBezTo>
                  <a:cubicBezTo>
                    <a:pt x="233" y="1909"/>
                    <a:pt x="233" y="1909"/>
                    <a:pt x="233" y="1909"/>
                  </a:cubicBezTo>
                  <a:cubicBezTo>
                    <a:pt x="233" y="1909"/>
                    <a:pt x="234" y="1909"/>
                    <a:pt x="234" y="1909"/>
                  </a:cubicBezTo>
                  <a:cubicBezTo>
                    <a:pt x="235" y="1907"/>
                    <a:pt x="235" y="1904"/>
                    <a:pt x="233" y="1903"/>
                  </a:cubicBezTo>
                  <a:cubicBezTo>
                    <a:pt x="231" y="1902"/>
                    <a:pt x="231" y="1902"/>
                    <a:pt x="231" y="1902"/>
                  </a:cubicBezTo>
                  <a:cubicBezTo>
                    <a:pt x="229" y="1905"/>
                    <a:pt x="229" y="1905"/>
                    <a:pt x="229" y="1905"/>
                  </a:cubicBezTo>
                  <a:cubicBezTo>
                    <a:pt x="230" y="1909"/>
                    <a:pt x="230" y="1909"/>
                    <a:pt x="230" y="1909"/>
                  </a:cubicBezTo>
                  <a:cubicBezTo>
                    <a:pt x="246" y="1903"/>
                    <a:pt x="246" y="1903"/>
                    <a:pt x="246" y="1903"/>
                  </a:cubicBezTo>
                  <a:cubicBezTo>
                    <a:pt x="248" y="1903"/>
                    <a:pt x="249" y="1901"/>
                    <a:pt x="249" y="1900"/>
                  </a:cubicBezTo>
                  <a:cubicBezTo>
                    <a:pt x="249" y="1898"/>
                    <a:pt x="248" y="1897"/>
                    <a:pt x="247" y="1896"/>
                  </a:cubicBezTo>
                  <a:cubicBezTo>
                    <a:pt x="245" y="1895"/>
                    <a:pt x="245" y="1895"/>
                    <a:pt x="245" y="1895"/>
                  </a:cubicBezTo>
                  <a:cubicBezTo>
                    <a:pt x="243" y="1898"/>
                    <a:pt x="243" y="1898"/>
                    <a:pt x="243" y="1898"/>
                  </a:cubicBezTo>
                  <a:cubicBezTo>
                    <a:pt x="245" y="1902"/>
                    <a:pt x="245" y="1902"/>
                    <a:pt x="245" y="1902"/>
                  </a:cubicBezTo>
                  <a:cubicBezTo>
                    <a:pt x="259" y="1897"/>
                    <a:pt x="259" y="1897"/>
                    <a:pt x="259" y="1897"/>
                  </a:cubicBezTo>
                  <a:cubicBezTo>
                    <a:pt x="260" y="1896"/>
                    <a:pt x="261" y="1895"/>
                    <a:pt x="261" y="1893"/>
                  </a:cubicBezTo>
                  <a:cubicBezTo>
                    <a:pt x="262" y="1892"/>
                    <a:pt x="261" y="1890"/>
                    <a:pt x="260" y="1890"/>
                  </a:cubicBezTo>
                  <a:cubicBezTo>
                    <a:pt x="256" y="1887"/>
                    <a:pt x="256" y="1887"/>
                    <a:pt x="256" y="1887"/>
                  </a:cubicBezTo>
                  <a:cubicBezTo>
                    <a:pt x="254" y="1891"/>
                    <a:pt x="254" y="1891"/>
                    <a:pt x="254" y="1891"/>
                  </a:cubicBezTo>
                  <a:cubicBezTo>
                    <a:pt x="255" y="1895"/>
                    <a:pt x="255" y="1895"/>
                    <a:pt x="255" y="1895"/>
                  </a:cubicBezTo>
                  <a:cubicBezTo>
                    <a:pt x="272" y="1890"/>
                    <a:pt x="272" y="1890"/>
                    <a:pt x="272" y="1890"/>
                  </a:cubicBezTo>
                  <a:cubicBezTo>
                    <a:pt x="273" y="1890"/>
                    <a:pt x="274" y="1889"/>
                    <a:pt x="275" y="1887"/>
                  </a:cubicBezTo>
                  <a:cubicBezTo>
                    <a:pt x="275" y="1885"/>
                    <a:pt x="274" y="1884"/>
                    <a:pt x="273" y="1883"/>
                  </a:cubicBezTo>
                  <a:cubicBezTo>
                    <a:pt x="271" y="1882"/>
                    <a:pt x="271" y="1882"/>
                    <a:pt x="271" y="1882"/>
                  </a:cubicBezTo>
                  <a:cubicBezTo>
                    <a:pt x="269" y="1885"/>
                    <a:pt x="269" y="1885"/>
                    <a:pt x="269" y="1885"/>
                  </a:cubicBezTo>
                  <a:cubicBezTo>
                    <a:pt x="271" y="1889"/>
                    <a:pt x="271" y="1889"/>
                    <a:pt x="271" y="1889"/>
                  </a:cubicBezTo>
                  <a:cubicBezTo>
                    <a:pt x="284" y="1882"/>
                    <a:pt x="284" y="1882"/>
                    <a:pt x="284" y="1882"/>
                  </a:cubicBezTo>
                  <a:cubicBezTo>
                    <a:pt x="285" y="1881"/>
                    <a:pt x="286" y="1880"/>
                    <a:pt x="286" y="1879"/>
                  </a:cubicBezTo>
                  <a:cubicBezTo>
                    <a:pt x="286" y="1877"/>
                    <a:pt x="285" y="1876"/>
                    <a:pt x="284" y="1875"/>
                  </a:cubicBezTo>
                  <a:cubicBezTo>
                    <a:pt x="282" y="1873"/>
                    <a:pt x="282" y="1873"/>
                    <a:pt x="282" y="1873"/>
                  </a:cubicBezTo>
                  <a:cubicBezTo>
                    <a:pt x="280" y="1877"/>
                    <a:pt x="280" y="1877"/>
                    <a:pt x="280" y="1877"/>
                  </a:cubicBezTo>
                  <a:cubicBezTo>
                    <a:pt x="280" y="1881"/>
                    <a:pt x="280" y="1881"/>
                    <a:pt x="280" y="1881"/>
                  </a:cubicBezTo>
                  <a:cubicBezTo>
                    <a:pt x="280" y="1881"/>
                    <a:pt x="285" y="1880"/>
                    <a:pt x="291" y="1880"/>
                  </a:cubicBezTo>
                  <a:cubicBezTo>
                    <a:pt x="294" y="1879"/>
                    <a:pt x="296" y="1879"/>
                    <a:pt x="298" y="1879"/>
                  </a:cubicBezTo>
                  <a:cubicBezTo>
                    <a:pt x="300" y="1879"/>
                    <a:pt x="300" y="1879"/>
                    <a:pt x="301" y="1879"/>
                  </a:cubicBezTo>
                  <a:cubicBezTo>
                    <a:pt x="302" y="1878"/>
                    <a:pt x="302" y="1878"/>
                    <a:pt x="302" y="1878"/>
                  </a:cubicBezTo>
                  <a:cubicBezTo>
                    <a:pt x="303" y="1878"/>
                    <a:pt x="303" y="1878"/>
                    <a:pt x="303" y="1878"/>
                  </a:cubicBezTo>
                  <a:cubicBezTo>
                    <a:pt x="303" y="1878"/>
                    <a:pt x="303" y="1878"/>
                    <a:pt x="303" y="1878"/>
                  </a:cubicBezTo>
                  <a:cubicBezTo>
                    <a:pt x="304" y="1878"/>
                    <a:pt x="304" y="1878"/>
                    <a:pt x="304" y="1878"/>
                  </a:cubicBezTo>
                  <a:cubicBezTo>
                    <a:pt x="304" y="1877"/>
                    <a:pt x="305" y="1877"/>
                    <a:pt x="305" y="1877"/>
                  </a:cubicBezTo>
                  <a:cubicBezTo>
                    <a:pt x="306" y="1875"/>
                    <a:pt x="306" y="1872"/>
                    <a:pt x="304" y="1871"/>
                  </a:cubicBezTo>
                  <a:cubicBezTo>
                    <a:pt x="300" y="1869"/>
                    <a:pt x="300" y="1869"/>
                    <a:pt x="300" y="1869"/>
                  </a:cubicBezTo>
                  <a:cubicBezTo>
                    <a:pt x="298" y="1872"/>
                    <a:pt x="298" y="1872"/>
                    <a:pt x="298" y="1872"/>
                  </a:cubicBezTo>
                  <a:cubicBezTo>
                    <a:pt x="300" y="1876"/>
                    <a:pt x="300" y="1876"/>
                    <a:pt x="300" y="1876"/>
                  </a:cubicBezTo>
                  <a:cubicBezTo>
                    <a:pt x="317" y="1869"/>
                    <a:pt x="317" y="1869"/>
                    <a:pt x="317" y="1869"/>
                  </a:cubicBezTo>
                  <a:cubicBezTo>
                    <a:pt x="319" y="1869"/>
                    <a:pt x="320" y="1867"/>
                    <a:pt x="320" y="1866"/>
                  </a:cubicBezTo>
                  <a:cubicBezTo>
                    <a:pt x="320" y="1864"/>
                    <a:pt x="319" y="1863"/>
                    <a:pt x="318" y="1862"/>
                  </a:cubicBezTo>
                  <a:cubicBezTo>
                    <a:pt x="316" y="1861"/>
                    <a:pt x="316" y="1861"/>
                    <a:pt x="316" y="1861"/>
                  </a:cubicBezTo>
                  <a:cubicBezTo>
                    <a:pt x="314" y="1864"/>
                    <a:pt x="314" y="1864"/>
                    <a:pt x="314" y="1864"/>
                  </a:cubicBezTo>
                  <a:cubicBezTo>
                    <a:pt x="317" y="1867"/>
                    <a:pt x="317" y="1867"/>
                    <a:pt x="317" y="1867"/>
                  </a:cubicBezTo>
                  <a:cubicBezTo>
                    <a:pt x="314" y="1864"/>
                    <a:pt x="314" y="1864"/>
                    <a:pt x="314" y="1864"/>
                  </a:cubicBezTo>
                  <a:cubicBezTo>
                    <a:pt x="317" y="1867"/>
                    <a:pt x="317" y="1867"/>
                    <a:pt x="317" y="1867"/>
                  </a:cubicBezTo>
                  <a:cubicBezTo>
                    <a:pt x="317" y="1867"/>
                    <a:pt x="317" y="1867"/>
                    <a:pt x="317" y="1867"/>
                  </a:cubicBezTo>
                  <a:cubicBezTo>
                    <a:pt x="314" y="1864"/>
                    <a:pt x="314" y="1864"/>
                    <a:pt x="314" y="1864"/>
                  </a:cubicBezTo>
                  <a:cubicBezTo>
                    <a:pt x="317" y="1867"/>
                    <a:pt x="317" y="1867"/>
                    <a:pt x="317" y="1867"/>
                  </a:cubicBezTo>
                  <a:cubicBezTo>
                    <a:pt x="315" y="1865"/>
                    <a:pt x="315" y="1865"/>
                    <a:pt x="315" y="1865"/>
                  </a:cubicBezTo>
                  <a:cubicBezTo>
                    <a:pt x="316" y="1868"/>
                    <a:pt x="316" y="1868"/>
                    <a:pt x="316" y="1868"/>
                  </a:cubicBezTo>
                  <a:cubicBezTo>
                    <a:pt x="317" y="1867"/>
                    <a:pt x="317" y="1867"/>
                    <a:pt x="317" y="1867"/>
                  </a:cubicBezTo>
                  <a:cubicBezTo>
                    <a:pt x="315" y="1865"/>
                    <a:pt x="315" y="1865"/>
                    <a:pt x="315" y="1865"/>
                  </a:cubicBezTo>
                  <a:cubicBezTo>
                    <a:pt x="316" y="1868"/>
                    <a:pt x="316" y="1868"/>
                    <a:pt x="316" y="1868"/>
                  </a:cubicBezTo>
                  <a:cubicBezTo>
                    <a:pt x="316" y="1867"/>
                    <a:pt x="316" y="1867"/>
                    <a:pt x="316" y="1867"/>
                  </a:cubicBezTo>
                  <a:cubicBezTo>
                    <a:pt x="316" y="1868"/>
                    <a:pt x="316" y="1868"/>
                    <a:pt x="316" y="1868"/>
                  </a:cubicBezTo>
                  <a:cubicBezTo>
                    <a:pt x="316" y="1868"/>
                    <a:pt x="316" y="1868"/>
                    <a:pt x="316" y="1868"/>
                  </a:cubicBezTo>
                  <a:cubicBezTo>
                    <a:pt x="316" y="1867"/>
                    <a:pt x="316" y="1867"/>
                    <a:pt x="316" y="1867"/>
                  </a:cubicBezTo>
                  <a:cubicBezTo>
                    <a:pt x="316" y="1868"/>
                    <a:pt x="316" y="1868"/>
                    <a:pt x="316" y="1868"/>
                  </a:cubicBezTo>
                  <a:cubicBezTo>
                    <a:pt x="316" y="1868"/>
                    <a:pt x="317" y="1867"/>
                    <a:pt x="317" y="1867"/>
                  </a:cubicBezTo>
                  <a:cubicBezTo>
                    <a:pt x="319" y="1866"/>
                    <a:pt x="323" y="1865"/>
                    <a:pt x="327" y="1863"/>
                  </a:cubicBezTo>
                  <a:cubicBezTo>
                    <a:pt x="330" y="1862"/>
                    <a:pt x="333" y="1861"/>
                    <a:pt x="333" y="1861"/>
                  </a:cubicBezTo>
                  <a:cubicBezTo>
                    <a:pt x="334" y="1860"/>
                    <a:pt x="335" y="1859"/>
                    <a:pt x="335" y="1857"/>
                  </a:cubicBezTo>
                  <a:cubicBezTo>
                    <a:pt x="336" y="1856"/>
                    <a:pt x="335" y="1854"/>
                    <a:pt x="334" y="1854"/>
                  </a:cubicBezTo>
                  <a:cubicBezTo>
                    <a:pt x="332" y="1853"/>
                    <a:pt x="332" y="1853"/>
                    <a:pt x="332" y="1853"/>
                  </a:cubicBezTo>
                  <a:cubicBezTo>
                    <a:pt x="330" y="1856"/>
                    <a:pt x="330" y="1856"/>
                    <a:pt x="330" y="1856"/>
                  </a:cubicBezTo>
                  <a:cubicBezTo>
                    <a:pt x="332" y="1859"/>
                    <a:pt x="332" y="1859"/>
                    <a:pt x="332" y="1859"/>
                  </a:cubicBezTo>
                  <a:cubicBezTo>
                    <a:pt x="346" y="1852"/>
                    <a:pt x="346" y="1852"/>
                    <a:pt x="346" y="1852"/>
                  </a:cubicBezTo>
                  <a:cubicBezTo>
                    <a:pt x="348" y="1851"/>
                    <a:pt x="349" y="1850"/>
                    <a:pt x="349" y="1849"/>
                  </a:cubicBezTo>
                  <a:cubicBezTo>
                    <a:pt x="349" y="1847"/>
                    <a:pt x="348" y="1846"/>
                    <a:pt x="347" y="1845"/>
                  </a:cubicBezTo>
                  <a:cubicBezTo>
                    <a:pt x="346" y="1844"/>
                    <a:pt x="346" y="1844"/>
                    <a:pt x="346" y="1844"/>
                  </a:cubicBezTo>
                  <a:cubicBezTo>
                    <a:pt x="344" y="1848"/>
                    <a:pt x="344" y="1848"/>
                    <a:pt x="344" y="1848"/>
                  </a:cubicBezTo>
                  <a:cubicBezTo>
                    <a:pt x="345" y="1851"/>
                    <a:pt x="345" y="1851"/>
                    <a:pt x="345" y="1851"/>
                  </a:cubicBezTo>
                  <a:cubicBezTo>
                    <a:pt x="362" y="1844"/>
                    <a:pt x="362" y="1844"/>
                    <a:pt x="362" y="1844"/>
                  </a:cubicBezTo>
                  <a:cubicBezTo>
                    <a:pt x="363" y="1843"/>
                    <a:pt x="364" y="1842"/>
                    <a:pt x="364" y="1840"/>
                  </a:cubicBezTo>
                  <a:cubicBezTo>
                    <a:pt x="364" y="1839"/>
                    <a:pt x="363" y="1838"/>
                    <a:pt x="362" y="1837"/>
                  </a:cubicBezTo>
                  <a:cubicBezTo>
                    <a:pt x="362" y="1837"/>
                    <a:pt x="362" y="1837"/>
                    <a:pt x="362" y="1837"/>
                  </a:cubicBezTo>
                  <a:cubicBezTo>
                    <a:pt x="360" y="1840"/>
                    <a:pt x="360" y="1840"/>
                    <a:pt x="360" y="1840"/>
                  </a:cubicBezTo>
                  <a:cubicBezTo>
                    <a:pt x="361" y="1844"/>
                    <a:pt x="361" y="1844"/>
                    <a:pt x="361" y="1844"/>
                  </a:cubicBezTo>
                  <a:cubicBezTo>
                    <a:pt x="380" y="1837"/>
                    <a:pt x="380" y="1837"/>
                    <a:pt x="380" y="1837"/>
                  </a:cubicBezTo>
                  <a:cubicBezTo>
                    <a:pt x="382" y="1836"/>
                    <a:pt x="383" y="1835"/>
                    <a:pt x="383" y="1833"/>
                  </a:cubicBezTo>
                  <a:cubicBezTo>
                    <a:pt x="383" y="1832"/>
                    <a:pt x="382" y="1830"/>
                    <a:pt x="381" y="1829"/>
                  </a:cubicBezTo>
                  <a:cubicBezTo>
                    <a:pt x="375" y="1826"/>
                    <a:pt x="375" y="1826"/>
                    <a:pt x="375" y="1826"/>
                  </a:cubicBezTo>
                  <a:cubicBezTo>
                    <a:pt x="373" y="1829"/>
                    <a:pt x="373" y="1829"/>
                    <a:pt x="373" y="1829"/>
                  </a:cubicBezTo>
                  <a:cubicBezTo>
                    <a:pt x="374" y="1833"/>
                    <a:pt x="374" y="1833"/>
                    <a:pt x="374" y="1833"/>
                  </a:cubicBezTo>
                  <a:cubicBezTo>
                    <a:pt x="390" y="1829"/>
                    <a:pt x="390" y="1829"/>
                    <a:pt x="390" y="1829"/>
                  </a:cubicBezTo>
                  <a:cubicBezTo>
                    <a:pt x="392" y="1829"/>
                    <a:pt x="393" y="1828"/>
                    <a:pt x="393" y="1826"/>
                  </a:cubicBezTo>
                  <a:cubicBezTo>
                    <a:pt x="393" y="1825"/>
                    <a:pt x="393" y="1823"/>
                    <a:pt x="391" y="1822"/>
                  </a:cubicBezTo>
                  <a:cubicBezTo>
                    <a:pt x="389" y="1821"/>
                    <a:pt x="389" y="1821"/>
                    <a:pt x="389" y="1821"/>
                  </a:cubicBezTo>
                  <a:cubicBezTo>
                    <a:pt x="387" y="1824"/>
                    <a:pt x="387" y="1824"/>
                    <a:pt x="387" y="1824"/>
                  </a:cubicBezTo>
                  <a:cubicBezTo>
                    <a:pt x="388" y="1828"/>
                    <a:pt x="388" y="1828"/>
                    <a:pt x="388" y="1828"/>
                  </a:cubicBezTo>
                  <a:cubicBezTo>
                    <a:pt x="403" y="1824"/>
                    <a:pt x="403" y="1824"/>
                    <a:pt x="403" y="1824"/>
                  </a:cubicBezTo>
                  <a:cubicBezTo>
                    <a:pt x="404" y="1823"/>
                    <a:pt x="405" y="1822"/>
                    <a:pt x="405" y="1821"/>
                  </a:cubicBezTo>
                  <a:cubicBezTo>
                    <a:pt x="406" y="1819"/>
                    <a:pt x="405" y="1817"/>
                    <a:pt x="404" y="1817"/>
                  </a:cubicBezTo>
                  <a:cubicBezTo>
                    <a:pt x="400" y="1814"/>
                    <a:pt x="400" y="1814"/>
                    <a:pt x="400" y="1814"/>
                  </a:cubicBezTo>
                  <a:cubicBezTo>
                    <a:pt x="398" y="1818"/>
                    <a:pt x="398" y="1818"/>
                    <a:pt x="398" y="1818"/>
                  </a:cubicBezTo>
                  <a:cubicBezTo>
                    <a:pt x="401" y="1820"/>
                    <a:pt x="401" y="1820"/>
                    <a:pt x="401" y="1820"/>
                  </a:cubicBezTo>
                  <a:cubicBezTo>
                    <a:pt x="398" y="1818"/>
                    <a:pt x="398" y="1818"/>
                    <a:pt x="398" y="1818"/>
                  </a:cubicBezTo>
                  <a:cubicBezTo>
                    <a:pt x="400" y="1821"/>
                    <a:pt x="400" y="1821"/>
                    <a:pt x="400" y="1821"/>
                  </a:cubicBezTo>
                  <a:cubicBezTo>
                    <a:pt x="400" y="1821"/>
                    <a:pt x="401" y="1821"/>
                    <a:pt x="401" y="1820"/>
                  </a:cubicBezTo>
                  <a:cubicBezTo>
                    <a:pt x="398" y="1818"/>
                    <a:pt x="398" y="1818"/>
                    <a:pt x="398" y="1818"/>
                  </a:cubicBezTo>
                  <a:cubicBezTo>
                    <a:pt x="400" y="1821"/>
                    <a:pt x="400" y="1821"/>
                    <a:pt x="400" y="1821"/>
                  </a:cubicBezTo>
                  <a:cubicBezTo>
                    <a:pt x="398" y="1818"/>
                    <a:pt x="398" y="1818"/>
                    <a:pt x="398" y="1818"/>
                  </a:cubicBezTo>
                  <a:cubicBezTo>
                    <a:pt x="400" y="1821"/>
                    <a:pt x="400" y="1821"/>
                    <a:pt x="400" y="1821"/>
                  </a:cubicBezTo>
                  <a:cubicBezTo>
                    <a:pt x="400" y="1821"/>
                    <a:pt x="400" y="1821"/>
                    <a:pt x="400" y="1821"/>
                  </a:cubicBezTo>
                  <a:cubicBezTo>
                    <a:pt x="398" y="1818"/>
                    <a:pt x="398" y="1818"/>
                    <a:pt x="398" y="1818"/>
                  </a:cubicBezTo>
                  <a:cubicBezTo>
                    <a:pt x="400" y="1821"/>
                    <a:pt x="400" y="1821"/>
                    <a:pt x="400" y="1821"/>
                  </a:cubicBezTo>
                  <a:cubicBezTo>
                    <a:pt x="399" y="1820"/>
                    <a:pt x="399" y="1820"/>
                    <a:pt x="399" y="1820"/>
                  </a:cubicBezTo>
                  <a:cubicBezTo>
                    <a:pt x="400" y="1821"/>
                    <a:pt x="400" y="1821"/>
                    <a:pt x="400" y="1821"/>
                  </a:cubicBezTo>
                  <a:cubicBezTo>
                    <a:pt x="400" y="1821"/>
                    <a:pt x="400" y="1821"/>
                    <a:pt x="400" y="1821"/>
                  </a:cubicBezTo>
                  <a:cubicBezTo>
                    <a:pt x="399" y="1820"/>
                    <a:pt x="399" y="1820"/>
                    <a:pt x="399" y="1820"/>
                  </a:cubicBezTo>
                  <a:cubicBezTo>
                    <a:pt x="400" y="1821"/>
                    <a:pt x="400" y="1821"/>
                    <a:pt x="400" y="1821"/>
                  </a:cubicBezTo>
                  <a:cubicBezTo>
                    <a:pt x="400" y="1821"/>
                    <a:pt x="400" y="1821"/>
                    <a:pt x="401" y="1821"/>
                  </a:cubicBezTo>
                  <a:cubicBezTo>
                    <a:pt x="403" y="1820"/>
                    <a:pt x="408" y="1819"/>
                    <a:pt x="411" y="1818"/>
                  </a:cubicBezTo>
                  <a:cubicBezTo>
                    <a:pt x="415" y="1817"/>
                    <a:pt x="418" y="1816"/>
                    <a:pt x="418" y="1816"/>
                  </a:cubicBezTo>
                  <a:cubicBezTo>
                    <a:pt x="420" y="1815"/>
                    <a:pt x="421" y="1814"/>
                    <a:pt x="421" y="1813"/>
                  </a:cubicBezTo>
                  <a:cubicBezTo>
                    <a:pt x="422" y="1811"/>
                    <a:pt x="421" y="1809"/>
                    <a:pt x="420" y="1809"/>
                  </a:cubicBezTo>
                  <a:cubicBezTo>
                    <a:pt x="414" y="1805"/>
                    <a:pt x="414" y="1805"/>
                    <a:pt x="414" y="1805"/>
                  </a:cubicBezTo>
                  <a:cubicBezTo>
                    <a:pt x="412" y="1808"/>
                    <a:pt x="412" y="1808"/>
                    <a:pt x="412" y="1808"/>
                  </a:cubicBezTo>
                  <a:cubicBezTo>
                    <a:pt x="412" y="1812"/>
                    <a:pt x="412" y="1812"/>
                    <a:pt x="412" y="1812"/>
                  </a:cubicBezTo>
                  <a:cubicBezTo>
                    <a:pt x="412" y="1812"/>
                    <a:pt x="417" y="1811"/>
                    <a:pt x="422" y="1810"/>
                  </a:cubicBezTo>
                  <a:cubicBezTo>
                    <a:pt x="425" y="1810"/>
                    <a:pt x="427" y="1809"/>
                    <a:pt x="429" y="1809"/>
                  </a:cubicBezTo>
                  <a:cubicBezTo>
                    <a:pt x="430" y="1808"/>
                    <a:pt x="431" y="1808"/>
                    <a:pt x="432" y="1808"/>
                  </a:cubicBezTo>
                  <a:cubicBezTo>
                    <a:pt x="433" y="1808"/>
                    <a:pt x="433" y="1808"/>
                    <a:pt x="433" y="1808"/>
                  </a:cubicBezTo>
                  <a:cubicBezTo>
                    <a:pt x="433" y="1808"/>
                    <a:pt x="433" y="1808"/>
                    <a:pt x="433" y="1808"/>
                  </a:cubicBezTo>
                  <a:cubicBezTo>
                    <a:pt x="434" y="1807"/>
                    <a:pt x="434" y="1807"/>
                    <a:pt x="434" y="1807"/>
                  </a:cubicBezTo>
                  <a:cubicBezTo>
                    <a:pt x="434" y="1807"/>
                    <a:pt x="434" y="1807"/>
                    <a:pt x="435" y="1806"/>
                  </a:cubicBezTo>
                  <a:cubicBezTo>
                    <a:pt x="435" y="1805"/>
                    <a:pt x="436" y="1804"/>
                    <a:pt x="435" y="1803"/>
                  </a:cubicBezTo>
                  <a:cubicBezTo>
                    <a:pt x="435" y="1802"/>
                    <a:pt x="435" y="1801"/>
                    <a:pt x="434" y="1800"/>
                  </a:cubicBezTo>
                  <a:cubicBezTo>
                    <a:pt x="430" y="1798"/>
                    <a:pt x="430" y="1798"/>
                    <a:pt x="430" y="1798"/>
                  </a:cubicBezTo>
                  <a:cubicBezTo>
                    <a:pt x="428" y="1801"/>
                    <a:pt x="428" y="1801"/>
                    <a:pt x="428" y="1801"/>
                  </a:cubicBezTo>
                  <a:cubicBezTo>
                    <a:pt x="431" y="1804"/>
                    <a:pt x="431" y="1804"/>
                    <a:pt x="431" y="1804"/>
                  </a:cubicBezTo>
                  <a:cubicBezTo>
                    <a:pt x="428" y="1801"/>
                    <a:pt x="428" y="1801"/>
                    <a:pt x="428" y="1801"/>
                  </a:cubicBezTo>
                  <a:cubicBezTo>
                    <a:pt x="430" y="1805"/>
                    <a:pt x="430" y="1805"/>
                    <a:pt x="430" y="1805"/>
                  </a:cubicBezTo>
                  <a:cubicBezTo>
                    <a:pt x="430" y="1804"/>
                    <a:pt x="431" y="1804"/>
                    <a:pt x="431" y="1804"/>
                  </a:cubicBezTo>
                  <a:cubicBezTo>
                    <a:pt x="428" y="1801"/>
                    <a:pt x="428" y="1801"/>
                    <a:pt x="428" y="1801"/>
                  </a:cubicBezTo>
                  <a:cubicBezTo>
                    <a:pt x="430" y="1805"/>
                    <a:pt x="430" y="1805"/>
                    <a:pt x="430" y="1805"/>
                  </a:cubicBezTo>
                  <a:cubicBezTo>
                    <a:pt x="428" y="1801"/>
                    <a:pt x="428" y="1801"/>
                    <a:pt x="428" y="1801"/>
                  </a:cubicBezTo>
                  <a:cubicBezTo>
                    <a:pt x="429" y="1805"/>
                    <a:pt x="429" y="1805"/>
                    <a:pt x="429" y="1805"/>
                  </a:cubicBezTo>
                  <a:cubicBezTo>
                    <a:pt x="429" y="1805"/>
                    <a:pt x="430" y="1805"/>
                    <a:pt x="430" y="1805"/>
                  </a:cubicBezTo>
                  <a:cubicBezTo>
                    <a:pt x="428" y="1801"/>
                    <a:pt x="428" y="1801"/>
                    <a:pt x="428" y="1801"/>
                  </a:cubicBezTo>
                  <a:cubicBezTo>
                    <a:pt x="429" y="1805"/>
                    <a:pt x="429" y="1805"/>
                    <a:pt x="429" y="1805"/>
                  </a:cubicBezTo>
                  <a:cubicBezTo>
                    <a:pt x="428" y="1802"/>
                    <a:pt x="428" y="1802"/>
                    <a:pt x="428" y="1802"/>
                  </a:cubicBezTo>
                  <a:cubicBezTo>
                    <a:pt x="429" y="1805"/>
                    <a:pt x="429" y="1805"/>
                    <a:pt x="429" y="1805"/>
                  </a:cubicBezTo>
                  <a:cubicBezTo>
                    <a:pt x="429" y="1805"/>
                    <a:pt x="429" y="1805"/>
                    <a:pt x="429" y="1805"/>
                  </a:cubicBezTo>
                  <a:cubicBezTo>
                    <a:pt x="428" y="1802"/>
                    <a:pt x="428" y="1802"/>
                    <a:pt x="428" y="1802"/>
                  </a:cubicBezTo>
                  <a:cubicBezTo>
                    <a:pt x="429" y="1805"/>
                    <a:pt x="429" y="1805"/>
                    <a:pt x="429" y="1805"/>
                  </a:cubicBezTo>
                  <a:cubicBezTo>
                    <a:pt x="428" y="1803"/>
                    <a:pt x="428" y="1803"/>
                    <a:pt x="428" y="1803"/>
                  </a:cubicBezTo>
                  <a:cubicBezTo>
                    <a:pt x="429" y="1805"/>
                    <a:pt x="429" y="1805"/>
                    <a:pt x="429" y="1805"/>
                  </a:cubicBezTo>
                  <a:cubicBezTo>
                    <a:pt x="429" y="1805"/>
                    <a:pt x="429" y="1805"/>
                    <a:pt x="429" y="1805"/>
                  </a:cubicBezTo>
                  <a:cubicBezTo>
                    <a:pt x="428" y="1803"/>
                    <a:pt x="428" y="1803"/>
                    <a:pt x="428" y="1803"/>
                  </a:cubicBezTo>
                  <a:cubicBezTo>
                    <a:pt x="429" y="1805"/>
                    <a:pt x="429" y="1805"/>
                    <a:pt x="429" y="1805"/>
                  </a:cubicBezTo>
                  <a:cubicBezTo>
                    <a:pt x="429" y="1805"/>
                    <a:pt x="430" y="1805"/>
                    <a:pt x="432" y="1805"/>
                  </a:cubicBezTo>
                  <a:cubicBezTo>
                    <a:pt x="434" y="1804"/>
                    <a:pt x="437" y="1804"/>
                    <a:pt x="439" y="1803"/>
                  </a:cubicBezTo>
                  <a:cubicBezTo>
                    <a:pt x="441" y="1803"/>
                    <a:pt x="442" y="1802"/>
                    <a:pt x="443" y="1802"/>
                  </a:cubicBezTo>
                  <a:cubicBezTo>
                    <a:pt x="443" y="1802"/>
                    <a:pt x="444" y="1802"/>
                    <a:pt x="444" y="1802"/>
                  </a:cubicBezTo>
                  <a:cubicBezTo>
                    <a:pt x="445" y="1802"/>
                    <a:pt x="445" y="1802"/>
                    <a:pt x="445" y="1802"/>
                  </a:cubicBezTo>
                  <a:cubicBezTo>
                    <a:pt x="445" y="1801"/>
                    <a:pt x="445" y="1801"/>
                    <a:pt x="445" y="1801"/>
                  </a:cubicBezTo>
                  <a:cubicBezTo>
                    <a:pt x="446" y="1801"/>
                    <a:pt x="446" y="1801"/>
                    <a:pt x="446" y="1801"/>
                  </a:cubicBezTo>
                  <a:cubicBezTo>
                    <a:pt x="446" y="1801"/>
                    <a:pt x="446" y="1801"/>
                    <a:pt x="447" y="1800"/>
                  </a:cubicBezTo>
                  <a:cubicBezTo>
                    <a:pt x="448" y="1798"/>
                    <a:pt x="447" y="1796"/>
                    <a:pt x="445" y="1794"/>
                  </a:cubicBezTo>
                  <a:cubicBezTo>
                    <a:pt x="441" y="1792"/>
                    <a:pt x="441" y="1792"/>
                    <a:pt x="441" y="1792"/>
                  </a:cubicBezTo>
                  <a:cubicBezTo>
                    <a:pt x="439" y="1795"/>
                    <a:pt x="439" y="1795"/>
                    <a:pt x="439" y="1795"/>
                  </a:cubicBezTo>
                  <a:cubicBezTo>
                    <a:pt x="442" y="1797"/>
                    <a:pt x="442" y="1797"/>
                    <a:pt x="442" y="1797"/>
                  </a:cubicBezTo>
                  <a:cubicBezTo>
                    <a:pt x="439" y="1795"/>
                    <a:pt x="439" y="1795"/>
                    <a:pt x="439" y="1795"/>
                  </a:cubicBezTo>
                  <a:cubicBezTo>
                    <a:pt x="441" y="1798"/>
                    <a:pt x="441" y="1798"/>
                    <a:pt x="441" y="1798"/>
                  </a:cubicBezTo>
                  <a:cubicBezTo>
                    <a:pt x="442" y="1798"/>
                    <a:pt x="442" y="1798"/>
                    <a:pt x="442" y="1797"/>
                  </a:cubicBezTo>
                  <a:cubicBezTo>
                    <a:pt x="439" y="1795"/>
                    <a:pt x="439" y="1795"/>
                    <a:pt x="439" y="1795"/>
                  </a:cubicBezTo>
                  <a:cubicBezTo>
                    <a:pt x="441" y="1798"/>
                    <a:pt x="441" y="1798"/>
                    <a:pt x="441" y="1798"/>
                  </a:cubicBezTo>
                  <a:cubicBezTo>
                    <a:pt x="440" y="1796"/>
                    <a:pt x="440" y="1796"/>
                    <a:pt x="440" y="1796"/>
                  </a:cubicBezTo>
                  <a:cubicBezTo>
                    <a:pt x="441" y="1799"/>
                    <a:pt x="441" y="1799"/>
                    <a:pt x="441" y="1799"/>
                  </a:cubicBezTo>
                  <a:cubicBezTo>
                    <a:pt x="441" y="1799"/>
                    <a:pt x="441" y="1799"/>
                    <a:pt x="441" y="1798"/>
                  </a:cubicBezTo>
                  <a:cubicBezTo>
                    <a:pt x="440" y="1796"/>
                    <a:pt x="440" y="1796"/>
                    <a:pt x="440" y="1796"/>
                  </a:cubicBezTo>
                  <a:cubicBezTo>
                    <a:pt x="441" y="1799"/>
                    <a:pt x="441" y="1799"/>
                    <a:pt x="441" y="1799"/>
                  </a:cubicBezTo>
                  <a:cubicBezTo>
                    <a:pt x="441" y="1798"/>
                    <a:pt x="441" y="1798"/>
                    <a:pt x="441" y="1798"/>
                  </a:cubicBezTo>
                  <a:cubicBezTo>
                    <a:pt x="441" y="1799"/>
                    <a:pt x="441" y="1799"/>
                    <a:pt x="441" y="1799"/>
                  </a:cubicBezTo>
                  <a:cubicBezTo>
                    <a:pt x="441" y="1799"/>
                    <a:pt x="441" y="1799"/>
                    <a:pt x="441" y="1799"/>
                  </a:cubicBezTo>
                  <a:cubicBezTo>
                    <a:pt x="441" y="1798"/>
                    <a:pt x="441" y="1798"/>
                    <a:pt x="441" y="1798"/>
                  </a:cubicBezTo>
                  <a:cubicBezTo>
                    <a:pt x="441" y="1799"/>
                    <a:pt x="441" y="1799"/>
                    <a:pt x="441" y="1799"/>
                  </a:cubicBezTo>
                  <a:cubicBezTo>
                    <a:pt x="441" y="1799"/>
                    <a:pt x="442" y="1799"/>
                    <a:pt x="442" y="1798"/>
                  </a:cubicBezTo>
                  <a:cubicBezTo>
                    <a:pt x="445" y="1797"/>
                    <a:pt x="450" y="1796"/>
                    <a:pt x="454" y="1795"/>
                  </a:cubicBezTo>
                  <a:cubicBezTo>
                    <a:pt x="456" y="1794"/>
                    <a:pt x="458" y="1794"/>
                    <a:pt x="460" y="1793"/>
                  </a:cubicBezTo>
                  <a:cubicBezTo>
                    <a:pt x="461" y="1793"/>
                    <a:pt x="461" y="1793"/>
                    <a:pt x="462" y="1793"/>
                  </a:cubicBezTo>
                  <a:cubicBezTo>
                    <a:pt x="462" y="1792"/>
                    <a:pt x="462" y="1792"/>
                    <a:pt x="462" y="1792"/>
                  </a:cubicBezTo>
                  <a:cubicBezTo>
                    <a:pt x="462" y="1792"/>
                    <a:pt x="462" y="1792"/>
                    <a:pt x="462" y="1792"/>
                  </a:cubicBezTo>
                  <a:cubicBezTo>
                    <a:pt x="462" y="1792"/>
                    <a:pt x="462" y="1792"/>
                    <a:pt x="462" y="1792"/>
                  </a:cubicBezTo>
                  <a:cubicBezTo>
                    <a:pt x="463" y="1792"/>
                    <a:pt x="463" y="1792"/>
                    <a:pt x="463" y="1792"/>
                  </a:cubicBezTo>
                  <a:cubicBezTo>
                    <a:pt x="463" y="1792"/>
                    <a:pt x="463" y="1792"/>
                    <a:pt x="463" y="1792"/>
                  </a:cubicBezTo>
                  <a:cubicBezTo>
                    <a:pt x="463" y="1792"/>
                    <a:pt x="463" y="1792"/>
                    <a:pt x="463" y="1792"/>
                  </a:cubicBezTo>
                  <a:cubicBezTo>
                    <a:pt x="464" y="1792"/>
                    <a:pt x="464" y="1791"/>
                    <a:pt x="465" y="1791"/>
                  </a:cubicBezTo>
                  <a:cubicBezTo>
                    <a:pt x="466" y="1789"/>
                    <a:pt x="465" y="1786"/>
                    <a:pt x="463" y="1785"/>
                  </a:cubicBezTo>
                  <a:cubicBezTo>
                    <a:pt x="461" y="1784"/>
                    <a:pt x="461" y="1784"/>
                    <a:pt x="461" y="1784"/>
                  </a:cubicBezTo>
                  <a:cubicBezTo>
                    <a:pt x="459" y="1787"/>
                    <a:pt x="459" y="1787"/>
                    <a:pt x="459" y="1787"/>
                  </a:cubicBezTo>
                  <a:cubicBezTo>
                    <a:pt x="462" y="1789"/>
                    <a:pt x="462" y="1789"/>
                    <a:pt x="462" y="1789"/>
                  </a:cubicBezTo>
                  <a:cubicBezTo>
                    <a:pt x="459" y="1787"/>
                    <a:pt x="459" y="1787"/>
                    <a:pt x="459" y="1787"/>
                  </a:cubicBezTo>
                  <a:cubicBezTo>
                    <a:pt x="461" y="1790"/>
                    <a:pt x="461" y="1790"/>
                    <a:pt x="461" y="1790"/>
                  </a:cubicBezTo>
                  <a:cubicBezTo>
                    <a:pt x="461" y="1790"/>
                    <a:pt x="461" y="1790"/>
                    <a:pt x="462" y="1789"/>
                  </a:cubicBezTo>
                  <a:cubicBezTo>
                    <a:pt x="459" y="1787"/>
                    <a:pt x="459" y="1787"/>
                    <a:pt x="459" y="1787"/>
                  </a:cubicBezTo>
                  <a:cubicBezTo>
                    <a:pt x="461" y="1790"/>
                    <a:pt x="461" y="1790"/>
                    <a:pt x="461" y="1790"/>
                  </a:cubicBezTo>
                  <a:cubicBezTo>
                    <a:pt x="459" y="1788"/>
                    <a:pt x="459" y="1788"/>
                    <a:pt x="459" y="1788"/>
                  </a:cubicBezTo>
                  <a:cubicBezTo>
                    <a:pt x="461" y="1790"/>
                    <a:pt x="461" y="1790"/>
                    <a:pt x="461" y="1790"/>
                  </a:cubicBezTo>
                  <a:cubicBezTo>
                    <a:pt x="461" y="1790"/>
                    <a:pt x="461" y="1790"/>
                    <a:pt x="461" y="1790"/>
                  </a:cubicBezTo>
                  <a:cubicBezTo>
                    <a:pt x="459" y="1788"/>
                    <a:pt x="459" y="1788"/>
                    <a:pt x="459" y="1788"/>
                  </a:cubicBezTo>
                  <a:cubicBezTo>
                    <a:pt x="461" y="1790"/>
                    <a:pt x="461" y="1790"/>
                    <a:pt x="461" y="1790"/>
                  </a:cubicBezTo>
                  <a:cubicBezTo>
                    <a:pt x="461" y="1790"/>
                    <a:pt x="461" y="1790"/>
                    <a:pt x="461" y="1790"/>
                  </a:cubicBezTo>
                  <a:cubicBezTo>
                    <a:pt x="461" y="1790"/>
                    <a:pt x="461" y="1790"/>
                    <a:pt x="461" y="1790"/>
                  </a:cubicBezTo>
                  <a:cubicBezTo>
                    <a:pt x="461" y="1790"/>
                    <a:pt x="461" y="1790"/>
                    <a:pt x="461" y="1790"/>
                  </a:cubicBezTo>
                  <a:cubicBezTo>
                    <a:pt x="461" y="1790"/>
                    <a:pt x="461" y="1790"/>
                    <a:pt x="461" y="1790"/>
                  </a:cubicBezTo>
                  <a:cubicBezTo>
                    <a:pt x="461" y="1790"/>
                    <a:pt x="461" y="1790"/>
                    <a:pt x="461" y="1790"/>
                  </a:cubicBezTo>
                  <a:cubicBezTo>
                    <a:pt x="461" y="1790"/>
                    <a:pt x="462" y="1790"/>
                    <a:pt x="464" y="1789"/>
                  </a:cubicBezTo>
                  <a:cubicBezTo>
                    <a:pt x="466" y="1788"/>
                    <a:pt x="469" y="1787"/>
                    <a:pt x="471" y="1786"/>
                  </a:cubicBezTo>
                  <a:cubicBezTo>
                    <a:pt x="472" y="1786"/>
                    <a:pt x="473" y="1785"/>
                    <a:pt x="474" y="1785"/>
                  </a:cubicBezTo>
                  <a:cubicBezTo>
                    <a:pt x="474" y="1785"/>
                    <a:pt x="475" y="1785"/>
                    <a:pt x="475" y="1784"/>
                  </a:cubicBezTo>
                  <a:cubicBezTo>
                    <a:pt x="475" y="1784"/>
                    <a:pt x="475" y="1784"/>
                    <a:pt x="475" y="1784"/>
                  </a:cubicBezTo>
                  <a:cubicBezTo>
                    <a:pt x="475" y="1784"/>
                    <a:pt x="475" y="1784"/>
                    <a:pt x="475" y="1784"/>
                  </a:cubicBezTo>
                  <a:cubicBezTo>
                    <a:pt x="476" y="1784"/>
                    <a:pt x="476" y="1784"/>
                    <a:pt x="476" y="1784"/>
                  </a:cubicBezTo>
                  <a:cubicBezTo>
                    <a:pt x="476" y="1784"/>
                    <a:pt x="476" y="1784"/>
                    <a:pt x="476" y="1784"/>
                  </a:cubicBezTo>
                  <a:cubicBezTo>
                    <a:pt x="476" y="1784"/>
                    <a:pt x="476" y="1784"/>
                    <a:pt x="476" y="1784"/>
                  </a:cubicBezTo>
                  <a:cubicBezTo>
                    <a:pt x="476" y="1784"/>
                    <a:pt x="477" y="1784"/>
                    <a:pt x="477" y="1783"/>
                  </a:cubicBezTo>
                  <a:cubicBezTo>
                    <a:pt x="478" y="1781"/>
                    <a:pt x="478" y="1778"/>
                    <a:pt x="476" y="1777"/>
                  </a:cubicBezTo>
                  <a:cubicBezTo>
                    <a:pt x="474" y="1776"/>
                    <a:pt x="474" y="1776"/>
                    <a:pt x="474" y="1776"/>
                  </a:cubicBezTo>
                  <a:cubicBezTo>
                    <a:pt x="472" y="1780"/>
                    <a:pt x="472" y="1780"/>
                    <a:pt x="472" y="1780"/>
                  </a:cubicBezTo>
                  <a:cubicBezTo>
                    <a:pt x="473" y="1783"/>
                    <a:pt x="473" y="1783"/>
                    <a:pt x="473" y="1783"/>
                  </a:cubicBezTo>
                  <a:cubicBezTo>
                    <a:pt x="489" y="1778"/>
                    <a:pt x="489" y="1778"/>
                    <a:pt x="489" y="1778"/>
                  </a:cubicBezTo>
                  <a:cubicBezTo>
                    <a:pt x="490" y="1777"/>
                    <a:pt x="491" y="1776"/>
                    <a:pt x="491" y="1774"/>
                  </a:cubicBezTo>
                  <a:cubicBezTo>
                    <a:pt x="492" y="1773"/>
                    <a:pt x="491" y="1771"/>
                    <a:pt x="490" y="1771"/>
                  </a:cubicBezTo>
                  <a:cubicBezTo>
                    <a:pt x="484" y="1767"/>
                    <a:pt x="484" y="1767"/>
                    <a:pt x="484" y="1767"/>
                  </a:cubicBezTo>
                  <a:cubicBezTo>
                    <a:pt x="482" y="1771"/>
                    <a:pt x="482" y="1771"/>
                    <a:pt x="482" y="1771"/>
                  </a:cubicBezTo>
                  <a:cubicBezTo>
                    <a:pt x="486" y="1773"/>
                    <a:pt x="486" y="1773"/>
                    <a:pt x="486" y="1773"/>
                  </a:cubicBezTo>
                  <a:cubicBezTo>
                    <a:pt x="482" y="1771"/>
                    <a:pt x="482" y="1771"/>
                    <a:pt x="482" y="1771"/>
                  </a:cubicBezTo>
                  <a:cubicBezTo>
                    <a:pt x="485" y="1774"/>
                    <a:pt x="485" y="1774"/>
                    <a:pt x="485" y="1774"/>
                  </a:cubicBezTo>
                  <a:cubicBezTo>
                    <a:pt x="485" y="1774"/>
                    <a:pt x="485" y="1774"/>
                    <a:pt x="486" y="1773"/>
                  </a:cubicBezTo>
                  <a:cubicBezTo>
                    <a:pt x="482" y="1771"/>
                    <a:pt x="482" y="1771"/>
                    <a:pt x="482" y="1771"/>
                  </a:cubicBezTo>
                  <a:cubicBezTo>
                    <a:pt x="485" y="1774"/>
                    <a:pt x="485" y="1774"/>
                    <a:pt x="485" y="1774"/>
                  </a:cubicBezTo>
                  <a:cubicBezTo>
                    <a:pt x="482" y="1771"/>
                    <a:pt x="482" y="1771"/>
                    <a:pt x="482" y="1771"/>
                  </a:cubicBezTo>
                  <a:cubicBezTo>
                    <a:pt x="484" y="1774"/>
                    <a:pt x="484" y="1774"/>
                    <a:pt x="484" y="1774"/>
                  </a:cubicBezTo>
                  <a:cubicBezTo>
                    <a:pt x="484" y="1774"/>
                    <a:pt x="484" y="1774"/>
                    <a:pt x="485" y="1774"/>
                  </a:cubicBezTo>
                  <a:cubicBezTo>
                    <a:pt x="482" y="1771"/>
                    <a:pt x="482" y="1771"/>
                    <a:pt x="482" y="1771"/>
                  </a:cubicBezTo>
                  <a:cubicBezTo>
                    <a:pt x="484" y="1774"/>
                    <a:pt x="484" y="1774"/>
                    <a:pt x="484" y="1774"/>
                  </a:cubicBezTo>
                  <a:cubicBezTo>
                    <a:pt x="483" y="1772"/>
                    <a:pt x="483" y="1772"/>
                    <a:pt x="483" y="1772"/>
                  </a:cubicBezTo>
                  <a:cubicBezTo>
                    <a:pt x="484" y="1775"/>
                    <a:pt x="484" y="1775"/>
                    <a:pt x="484" y="1775"/>
                  </a:cubicBezTo>
                  <a:cubicBezTo>
                    <a:pt x="484" y="1774"/>
                    <a:pt x="484" y="1774"/>
                    <a:pt x="484" y="1774"/>
                  </a:cubicBezTo>
                  <a:cubicBezTo>
                    <a:pt x="483" y="1772"/>
                    <a:pt x="483" y="1772"/>
                    <a:pt x="483" y="1772"/>
                  </a:cubicBezTo>
                  <a:cubicBezTo>
                    <a:pt x="484" y="1775"/>
                    <a:pt x="484" y="1775"/>
                    <a:pt x="484" y="1775"/>
                  </a:cubicBezTo>
                  <a:cubicBezTo>
                    <a:pt x="484" y="1775"/>
                    <a:pt x="484" y="1774"/>
                    <a:pt x="485" y="1774"/>
                  </a:cubicBezTo>
                  <a:cubicBezTo>
                    <a:pt x="487" y="1774"/>
                    <a:pt x="492" y="1773"/>
                    <a:pt x="496" y="1771"/>
                  </a:cubicBezTo>
                  <a:cubicBezTo>
                    <a:pt x="498" y="1771"/>
                    <a:pt x="499" y="1770"/>
                    <a:pt x="501" y="1770"/>
                  </a:cubicBezTo>
                  <a:cubicBezTo>
                    <a:pt x="502" y="1770"/>
                    <a:pt x="502" y="1770"/>
                    <a:pt x="503" y="1769"/>
                  </a:cubicBezTo>
                  <a:cubicBezTo>
                    <a:pt x="504" y="1769"/>
                    <a:pt x="504" y="1769"/>
                    <a:pt x="504" y="1769"/>
                  </a:cubicBezTo>
                  <a:cubicBezTo>
                    <a:pt x="504" y="1769"/>
                    <a:pt x="504" y="1769"/>
                    <a:pt x="504" y="1769"/>
                  </a:cubicBezTo>
                  <a:cubicBezTo>
                    <a:pt x="505" y="1769"/>
                    <a:pt x="505" y="1769"/>
                    <a:pt x="505" y="1769"/>
                  </a:cubicBezTo>
                  <a:cubicBezTo>
                    <a:pt x="505" y="1768"/>
                    <a:pt x="505" y="1768"/>
                    <a:pt x="506" y="1767"/>
                  </a:cubicBezTo>
                  <a:cubicBezTo>
                    <a:pt x="506" y="1767"/>
                    <a:pt x="506" y="1766"/>
                    <a:pt x="506" y="1764"/>
                  </a:cubicBezTo>
                  <a:cubicBezTo>
                    <a:pt x="506" y="1763"/>
                    <a:pt x="505" y="1763"/>
                    <a:pt x="504" y="1762"/>
                  </a:cubicBezTo>
                  <a:cubicBezTo>
                    <a:pt x="503" y="1761"/>
                    <a:pt x="503" y="1761"/>
                    <a:pt x="503" y="1761"/>
                  </a:cubicBezTo>
                  <a:cubicBezTo>
                    <a:pt x="500" y="1764"/>
                    <a:pt x="500" y="1764"/>
                    <a:pt x="500" y="1764"/>
                  </a:cubicBezTo>
                  <a:cubicBezTo>
                    <a:pt x="502" y="1768"/>
                    <a:pt x="502" y="1768"/>
                    <a:pt x="502" y="1768"/>
                  </a:cubicBezTo>
                  <a:cubicBezTo>
                    <a:pt x="522" y="1761"/>
                    <a:pt x="522" y="1761"/>
                    <a:pt x="522" y="1761"/>
                  </a:cubicBezTo>
                  <a:cubicBezTo>
                    <a:pt x="524" y="1761"/>
                    <a:pt x="525" y="1759"/>
                    <a:pt x="525" y="1758"/>
                  </a:cubicBezTo>
                  <a:cubicBezTo>
                    <a:pt x="525" y="1756"/>
                    <a:pt x="525" y="1755"/>
                    <a:pt x="523" y="1754"/>
                  </a:cubicBezTo>
                  <a:cubicBezTo>
                    <a:pt x="521" y="1753"/>
                    <a:pt x="521" y="1753"/>
                    <a:pt x="521" y="1753"/>
                  </a:cubicBezTo>
                  <a:cubicBezTo>
                    <a:pt x="519" y="1756"/>
                    <a:pt x="519" y="1756"/>
                    <a:pt x="519" y="1756"/>
                  </a:cubicBezTo>
                  <a:cubicBezTo>
                    <a:pt x="522" y="1758"/>
                    <a:pt x="522" y="1758"/>
                    <a:pt x="522" y="1758"/>
                  </a:cubicBezTo>
                  <a:cubicBezTo>
                    <a:pt x="519" y="1756"/>
                    <a:pt x="519" y="1756"/>
                    <a:pt x="519" y="1756"/>
                  </a:cubicBezTo>
                  <a:cubicBezTo>
                    <a:pt x="522" y="1759"/>
                    <a:pt x="522" y="1759"/>
                    <a:pt x="522" y="1759"/>
                  </a:cubicBezTo>
                  <a:cubicBezTo>
                    <a:pt x="522" y="1759"/>
                    <a:pt x="522" y="1759"/>
                    <a:pt x="522" y="1758"/>
                  </a:cubicBezTo>
                  <a:cubicBezTo>
                    <a:pt x="519" y="1756"/>
                    <a:pt x="519" y="1756"/>
                    <a:pt x="519" y="1756"/>
                  </a:cubicBezTo>
                  <a:cubicBezTo>
                    <a:pt x="522" y="1759"/>
                    <a:pt x="522" y="1759"/>
                    <a:pt x="522" y="1759"/>
                  </a:cubicBezTo>
                  <a:cubicBezTo>
                    <a:pt x="520" y="1757"/>
                    <a:pt x="520" y="1757"/>
                    <a:pt x="520" y="1757"/>
                  </a:cubicBezTo>
                  <a:cubicBezTo>
                    <a:pt x="522" y="1759"/>
                    <a:pt x="522" y="1759"/>
                    <a:pt x="522" y="1759"/>
                  </a:cubicBezTo>
                  <a:cubicBezTo>
                    <a:pt x="522" y="1759"/>
                    <a:pt x="522" y="1759"/>
                    <a:pt x="522" y="1759"/>
                  </a:cubicBezTo>
                  <a:cubicBezTo>
                    <a:pt x="520" y="1757"/>
                    <a:pt x="520" y="1757"/>
                    <a:pt x="520" y="1757"/>
                  </a:cubicBezTo>
                  <a:cubicBezTo>
                    <a:pt x="522" y="1759"/>
                    <a:pt x="522" y="1759"/>
                    <a:pt x="522" y="1759"/>
                  </a:cubicBezTo>
                  <a:cubicBezTo>
                    <a:pt x="522" y="1759"/>
                    <a:pt x="522" y="1759"/>
                    <a:pt x="522" y="1759"/>
                  </a:cubicBezTo>
                  <a:cubicBezTo>
                    <a:pt x="522" y="1759"/>
                    <a:pt x="523" y="1758"/>
                    <a:pt x="524" y="1758"/>
                  </a:cubicBezTo>
                  <a:cubicBezTo>
                    <a:pt x="525" y="1757"/>
                    <a:pt x="527" y="1755"/>
                    <a:pt x="529" y="1754"/>
                  </a:cubicBezTo>
                  <a:cubicBezTo>
                    <a:pt x="530" y="1754"/>
                    <a:pt x="531" y="1753"/>
                    <a:pt x="531" y="1753"/>
                  </a:cubicBezTo>
                  <a:cubicBezTo>
                    <a:pt x="532" y="1752"/>
                    <a:pt x="532" y="1752"/>
                    <a:pt x="532" y="1752"/>
                  </a:cubicBezTo>
                  <a:cubicBezTo>
                    <a:pt x="533" y="1752"/>
                    <a:pt x="533" y="1752"/>
                    <a:pt x="533" y="1752"/>
                  </a:cubicBezTo>
                  <a:cubicBezTo>
                    <a:pt x="533" y="1752"/>
                    <a:pt x="533" y="1752"/>
                    <a:pt x="533" y="1752"/>
                  </a:cubicBezTo>
                  <a:cubicBezTo>
                    <a:pt x="533" y="1752"/>
                    <a:pt x="533" y="1752"/>
                    <a:pt x="534" y="1751"/>
                  </a:cubicBezTo>
                  <a:cubicBezTo>
                    <a:pt x="534" y="1750"/>
                    <a:pt x="534" y="1749"/>
                    <a:pt x="534" y="1748"/>
                  </a:cubicBezTo>
                  <a:cubicBezTo>
                    <a:pt x="534" y="1747"/>
                    <a:pt x="533" y="1746"/>
                    <a:pt x="532" y="1745"/>
                  </a:cubicBezTo>
                  <a:cubicBezTo>
                    <a:pt x="530" y="1744"/>
                    <a:pt x="530" y="1744"/>
                    <a:pt x="530" y="1744"/>
                  </a:cubicBezTo>
                  <a:cubicBezTo>
                    <a:pt x="528" y="1747"/>
                    <a:pt x="528" y="1747"/>
                    <a:pt x="528" y="1747"/>
                  </a:cubicBezTo>
                  <a:cubicBezTo>
                    <a:pt x="529" y="1751"/>
                    <a:pt x="529" y="1751"/>
                    <a:pt x="529" y="1751"/>
                  </a:cubicBezTo>
                  <a:cubicBezTo>
                    <a:pt x="549" y="1745"/>
                    <a:pt x="549" y="1745"/>
                    <a:pt x="549" y="1745"/>
                  </a:cubicBezTo>
                  <a:cubicBezTo>
                    <a:pt x="550" y="1744"/>
                    <a:pt x="551" y="1743"/>
                    <a:pt x="551" y="1741"/>
                  </a:cubicBezTo>
                  <a:cubicBezTo>
                    <a:pt x="552" y="1740"/>
                    <a:pt x="551" y="1738"/>
                    <a:pt x="550" y="1737"/>
                  </a:cubicBezTo>
                  <a:cubicBezTo>
                    <a:pt x="548" y="1736"/>
                    <a:pt x="548" y="1736"/>
                    <a:pt x="548" y="1736"/>
                  </a:cubicBezTo>
                  <a:cubicBezTo>
                    <a:pt x="546" y="1740"/>
                    <a:pt x="546" y="1740"/>
                    <a:pt x="546" y="1740"/>
                  </a:cubicBezTo>
                  <a:cubicBezTo>
                    <a:pt x="547" y="1744"/>
                    <a:pt x="547" y="1744"/>
                    <a:pt x="547" y="1744"/>
                  </a:cubicBezTo>
                  <a:cubicBezTo>
                    <a:pt x="561" y="1739"/>
                    <a:pt x="561" y="1739"/>
                    <a:pt x="561" y="1739"/>
                  </a:cubicBezTo>
                  <a:cubicBezTo>
                    <a:pt x="563" y="1739"/>
                    <a:pt x="564" y="1738"/>
                    <a:pt x="564" y="1736"/>
                  </a:cubicBezTo>
                  <a:cubicBezTo>
                    <a:pt x="564" y="1734"/>
                    <a:pt x="564" y="1733"/>
                    <a:pt x="562" y="1732"/>
                  </a:cubicBezTo>
                  <a:cubicBezTo>
                    <a:pt x="556" y="1728"/>
                    <a:pt x="556" y="1728"/>
                    <a:pt x="556" y="1728"/>
                  </a:cubicBezTo>
                  <a:cubicBezTo>
                    <a:pt x="554" y="1731"/>
                    <a:pt x="554" y="1731"/>
                    <a:pt x="554" y="1731"/>
                  </a:cubicBezTo>
                  <a:cubicBezTo>
                    <a:pt x="554" y="1735"/>
                    <a:pt x="554" y="1735"/>
                    <a:pt x="554" y="1735"/>
                  </a:cubicBezTo>
                  <a:cubicBezTo>
                    <a:pt x="577" y="1732"/>
                    <a:pt x="577" y="1732"/>
                    <a:pt x="577" y="1732"/>
                  </a:cubicBezTo>
                  <a:cubicBezTo>
                    <a:pt x="579" y="1732"/>
                    <a:pt x="580" y="1730"/>
                    <a:pt x="580" y="1729"/>
                  </a:cubicBezTo>
                  <a:cubicBezTo>
                    <a:pt x="581" y="1727"/>
                    <a:pt x="580" y="1725"/>
                    <a:pt x="578" y="1724"/>
                  </a:cubicBezTo>
                  <a:cubicBezTo>
                    <a:pt x="575" y="1722"/>
                    <a:pt x="575" y="1722"/>
                    <a:pt x="575" y="1722"/>
                  </a:cubicBezTo>
                  <a:cubicBezTo>
                    <a:pt x="573" y="1726"/>
                    <a:pt x="573" y="1726"/>
                    <a:pt x="573" y="1726"/>
                  </a:cubicBezTo>
                  <a:cubicBezTo>
                    <a:pt x="575" y="1729"/>
                    <a:pt x="575" y="1729"/>
                    <a:pt x="575" y="1729"/>
                  </a:cubicBezTo>
                  <a:cubicBezTo>
                    <a:pt x="589" y="1721"/>
                    <a:pt x="589" y="1721"/>
                    <a:pt x="589" y="1721"/>
                  </a:cubicBezTo>
                  <a:cubicBezTo>
                    <a:pt x="591" y="1721"/>
                    <a:pt x="592" y="1719"/>
                    <a:pt x="592" y="1718"/>
                  </a:cubicBezTo>
                  <a:cubicBezTo>
                    <a:pt x="592" y="1717"/>
                    <a:pt x="591" y="1715"/>
                    <a:pt x="590" y="1714"/>
                  </a:cubicBezTo>
                  <a:cubicBezTo>
                    <a:pt x="588" y="1713"/>
                    <a:pt x="588" y="1713"/>
                    <a:pt x="588" y="1713"/>
                  </a:cubicBezTo>
                  <a:cubicBezTo>
                    <a:pt x="586" y="1717"/>
                    <a:pt x="586" y="1717"/>
                    <a:pt x="586" y="1717"/>
                  </a:cubicBezTo>
                  <a:cubicBezTo>
                    <a:pt x="587" y="1720"/>
                    <a:pt x="587" y="1720"/>
                    <a:pt x="587" y="1720"/>
                  </a:cubicBezTo>
                  <a:cubicBezTo>
                    <a:pt x="607" y="1712"/>
                    <a:pt x="607" y="1712"/>
                    <a:pt x="607" y="1712"/>
                  </a:cubicBezTo>
                  <a:cubicBezTo>
                    <a:pt x="608" y="1711"/>
                    <a:pt x="609" y="1710"/>
                    <a:pt x="609" y="1708"/>
                  </a:cubicBezTo>
                  <a:cubicBezTo>
                    <a:pt x="609" y="1707"/>
                    <a:pt x="608" y="1706"/>
                    <a:pt x="607" y="1705"/>
                  </a:cubicBezTo>
                  <a:cubicBezTo>
                    <a:pt x="606" y="1704"/>
                    <a:pt x="606" y="1704"/>
                    <a:pt x="606" y="1704"/>
                  </a:cubicBezTo>
                  <a:cubicBezTo>
                    <a:pt x="604" y="1707"/>
                    <a:pt x="604" y="1707"/>
                    <a:pt x="604" y="1707"/>
                  </a:cubicBezTo>
                  <a:cubicBezTo>
                    <a:pt x="607" y="1709"/>
                    <a:pt x="607" y="1709"/>
                    <a:pt x="607" y="1709"/>
                  </a:cubicBezTo>
                  <a:cubicBezTo>
                    <a:pt x="604" y="1707"/>
                    <a:pt x="604" y="1707"/>
                    <a:pt x="604" y="1707"/>
                  </a:cubicBezTo>
                  <a:cubicBezTo>
                    <a:pt x="606" y="1710"/>
                    <a:pt x="606" y="1710"/>
                    <a:pt x="606" y="1710"/>
                  </a:cubicBezTo>
                  <a:cubicBezTo>
                    <a:pt x="606" y="1710"/>
                    <a:pt x="607" y="1710"/>
                    <a:pt x="607" y="1709"/>
                  </a:cubicBezTo>
                  <a:cubicBezTo>
                    <a:pt x="604" y="1707"/>
                    <a:pt x="604" y="1707"/>
                    <a:pt x="604" y="1707"/>
                  </a:cubicBezTo>
                  <a:cubicBezTo>
                    <a:pt x="606" y="1710"/>
                    <a:pt x="606" y="1710"/>
                    <a:pt x="606" y="1710"/>
                  </a:cubicBezTo>
                  <a:cubicBezTo>
                    <a:pt x="604" y="1708"/>
                    <a:pt x="604" y="1708"/>
                    <a:pt x="604" y="1708"/>
                  </a:cubicBezTo>
                  <a:cubicBezTo>
                    <a:pt x="606" y="1710"/>
                    <a:pt x="606" y="1710"/>
                    <a:pt x="606" y="1710"/>
                  </a:cubicBezTo>
                  <a:cubicBezTo>
                    <a:pt x="606" y="1710"/>
                    <a:pt x="606" y="1710"/>
                    <a:pt x="606" y="1710"/>
                  </a:cubicBezTo>
                  <a:cubicBezTo>
                    <a:pt x="604" y="1708"/>
                    <a:pt x="604" y="1708"/>
                    <a:pt x="604" y="1708"/>
                  </a:cubicBezTo>
                  <a:cubicBezTo>
                    <a:pt x="606" y="1710"/>
                    <a:pt x="606" y="1710"/>
                    <a:pt x="606" y="1710"/>
                  </a:cubicBezTo>
                  <a:cubicBezTo>
                    <a:pt x="606" y="1710"/>
                    <a:pt x="606" y="1710"/>
                    <a:pt x="606" y="1710"/>
                  </a:cubicBezTo>
                  <a:cubicBezTo>
                    <a:pt x="606" y="1710"/>
                    <a:pt x="606" y="1710"/>
                    <a:pt x="606" y="1710"/>
                  </a:cubicBezTo>
                  <a:cubicBezTo>
                    <a:pt x="606" y="1710"/>
                    <a:pt x="606" y="1710"/>
                    <a:pt x="606" y="1710"/>
                  </a:cubicBezTo>
                  <a:cubicBezTo>
                    <a:pt x="606" y="1710"/>
                    <a:pt x="606" y="1710"/>
                    <a:pt x="606" y="1710"/>
                  </a:cubicBezTo>
                  <a:cubicBezTo>
                    <a:pt x="606" y="1710"/>
                    <a:pt x="606" y="1710"/>
                    <a:pt x="606" y="1710"/>
                  </a:cubicBezTo>
                  <a:cubicBezTo>
                    <a:pt x="606" y="1710"/>
                    <a:pt x="607" y="1710"/>
                    <a:pt x="607" y="1710"/>
                  </a:cubicBezTo>
                  <a:cubicBezTo>
                    <a:pt x="609" y="1709"/>
                    <a:pt x="613" y="1707"/>
                    <a:pt x="616" y="1705"/>
                  </a:cubicBezTo>
                  <a:cubicBezTo>
                    <a:pt x="617" y="1704"/>
                    <a:pt x="619" y="1703"/>
                    <a:pt x="620" y="1703"/>
                  </a:cubicBezTo>
                  <a:cubicBezTo>
                    <a:pt x="620" y="1703"/>
                    <a:pt x="621" y="1702"/>
                    <a:pt x="621" y="1702"/>
                  </a:cubicBezTo>
                  <a:cubicBezTo>
                    <a:pt x="622" y="1702"/>
                    <a:pt x="622" y="1702"/>
                    <a:pt x="622" y="1702"/>
                  </a:cubicBezTo>
                  <a:cubicBezTo>
                    <a:pt x="622" y="1702"/>
                    <a:pt x="622" y="1702"/>
                    <a:pt x="622" y="1702"/>
                  </a:cubicBezTo>
                  <a:cubicBezTo>
                    <a:pt x="623" y="1701"/>
                    <a:pt x="623" y="1701"/>
                    <a:pt x="623" y="1701"/>
                  </a:cubicBezTo>
                  <a:cubicBezTo>
                    <a:pt x="623" y="1701"/>
                    <a:pt x="623" y="1701"/>
                    <a:pt x="623" y="1700"/>
                  </a:cubicBezTo>
                  <a:cubicBezTo>
                    <a:pt x="624" y="1699"/>
                    <a:pt x="624" y="1696"/>
                    <a:pt x="622" y="1695"/>
                  </a:cubicBezTo>
                  <a:cubicBezTo>
                    <a:pt x="621" y="1694"/>
                    <a:pt x="621" y="1694"/>
                    <a:pt x="621" y="1694"/>
                  </a:cubicBezTo>
                  <a:cubicBezTo>
                    <a:pt x="619" y="1698"/>
                    <a:pt x="619" y="1698"/>
                    <a:pt x="619" y="1698"/>
                  </a:cubicBezTo>
                  <a:cubicBezTo>
                    <a:pt x="619" y="1702"/>
                    <a:pt x="619" y="1702"/>
                    <a:pt x="619" y="1702"/>
                  </a:cubicBezTo>
                  <a:cubicBezTo>
                    <a:pt x="619" y="1702"/>
                    <a:pt x="624" y="1701"/>
                    <a:pt x="629" y="1700"/>
                  </a:cubicBezTo>
                  <a:cubicBezTo>
                    <a:pt x="631" y="1700"/>
                    <a:pt x="633" y="1700"/>
                    <a:pt x="635" y="1699"/>
                  </a:cubicBezTo>
                  <a:cubicBezTo>
                    <a:pt x="636" y="1699"/>
                    <a:pt x="637" y="1699"/>
                    <a:pt x="637" y="1699"/>
                  </a:cubicBezTo>
                  <a:cubicBezTo>
                    <a:pt x="638" y="1699"/>
                    <a:pt x="638" y="1699"/>
                    <a:pt x="638" y="1699"/>
                  </a:cubicBezTo>
                  <a:cubicBezTo>
                    <a:pt x="639" y="1698"/>
                    <a:pt x="639" y="1698"/>
                    <a:pt x="639" y="1698"/>
                  </a:cubicBezTo>
                  <a:cubicBezTo>
                    <a:pt x="639" y="1698"/>
                    <a:pt x="639" y="1698"/>
                    <a:pt x="639" y="1698"/>
                  </a:cubicBezTo>
                  <a:cubicBezTo>
                    <a:pt x="640" y="1698"/>
                    <a:pt x="640" y="1698"/>
                    <a:pt x="641" y="1697"/>
                  </a:cubicBezTo>
                  <a:cubicBezTo>
                    <a:pt x="641" y="1696"/>
                    <a:pt x="641" y="1695"/>
                    <a:pt x="641" y="1694"/>
                  </a:cubicBezTo>
                  <a:cubicBezTo>
                    <a:pt x="641" y="1693"/>
                    <a:pt x="640" y="1692"/>
                    <a:pt x="639" y="1691"/>
                  </a:cubicBezTo>
                  <a:cubicBezTo>
                    <a:pt x="633" y="1687"/>
                    <a:pt x="633" y="1687"/>
                    <a:pt x="633" y="1687"/>
                  </a:cubicBezTo>
                  <a:cubicBezTo>
                    <a:pt x="631" y="1691"/>
                    <a:pt x="631" y="1691"/>
                    <a:pt x="631" y="1691"/>
                  </a:cubicBezTo>
                  <a:cubicBezTo>
                    <a:pt x="634" y="1693"/>
                    <a:pt x="634" y="1693"/>
                    <a:pt x="634" y="1693"/>
                  </a:cubicBezTo>
                  <a:cubicBezTo>
                    <a:pt x="631" y="1691"/>
                    <a:pt x="631" y="1691"/>
                    <a:pt x="631" y="1691"/>
                  </a:cubicBezTo>
                  <a:cubicBezTo>
                    <a:pt x="633" y="1694"/>
                    <a:pt x="633" y="1694"/>
                    <a:pt x="633" y="1694"/>
                  </a:cubicBezTo>
                  <a:cubicBezTo>
                    <a:pt x="633" y="1694"/>
                    <a:pt x="634" y="1694"/>
                    <a:pt x="634" y="1693"/>
                  </a:cubicBezTo>
                  <a:cubicBezTo>
                    <a:pt x="631" y="1691"/>
                    <a:pt x="631" y="1691"/>
                    <a:pt x="631" y="1691"/>
                  </a:cubicBezTo>
                  <a:cubicBezTo>
                    <a:pt x="633" y="1694"/>
                    <a:pt x="633" y="1694"/>
                    <a:pt x="633" y="1694"/>
                  </a:cubicBezTo>
                  <a:cubicBezTo>
                    <a:pt x="631" y="1691"/>
                    <a:pt x="631" y="1691"/>
                    <a:pt x="631" y="1691"/>
                  </a:cubicBezTo>
                  <a:cubicBezTo>
                    <a:pt x="633" y="1694"/>
                    <a:pt x="633" y="1694"/>
                    <a:pt x="633" y="1694"/>
                  </a:cubicBezTo>
                  <a:cubicBezTo>
                    <a:pt x="633" y="1694"/>
                    <a:pt x="633" y="1694"/>
                    <a:pt x="633" y="1694"/>
                  </a:cubicBezTo>
                  <a:cubicBezTo>
                    <a:pt x="631" y="1691"/>
                    <a:pt x="631" y="1691"/>
                    <a:pt x="631" y="1691"/>
                  </a:cubicBezTo>
                  <a:cubicBezTo>
                    <a:pt x="633" y="1694"/>
                    <a:pt x="633" y="1694"/>
                    <a:pt x="633" y="1694"/>
                  </a:cubicBezTo>
                  <a:cubicBezTo>
                    <a:pt x="633" y="1694"/>
                    <a:pt x="633" y="1694"/>
                    <a:pt x="633" y="1694"/>
                  </a:cubicBezTo>
                  <a:cubicBezTo>
                    <a:pt x="633" y="1694"/>
                    <a:pt x="633" y="1694"/>
                    <a:pt x="633" y="1694"/>
                  </a:cubicBezTo>
                  <a:cubicBezTo>
                    <a:pt x="633" y="1694"/>
                    <a:pt x="633" y="1694"/>
                    <a:pt x="633" y="1694"/>
                  </a:cubicBezTo>
                  <a:cubicBezTo>
                    <a:pt x="633" y="1694"/>
                    <a:pt x="633" y="1694"/>
                    <a:pt x="633" y="1694"/>
                  </a:cubicBezTo>
                  <a:cubicBezTo>
                    <a:pt x="633" y="1694"/>
                    <a:pt x="633" y="1694"/>
                    <a:pt x="633" y="1694"/>
                  </a:cubicBezTo>
                  <a:cubicBezTo>
                    <a:pt x="633" y="1694"/>
                    <a:pt x="633" y="1694"/>
                    <a:pt x="634" y="1694"/>
                  </a:cubicBezTo>
                  <a:cubicBezTo>
                    <a:pt x="636" y="1693"/>
                    <a:pt x="641" y="1691"/>
                    <a:pt x="645" y="1690"/>
                  </a:cubicBezTo>
                  <a:cubicBezTo>
                    <a:pt x="649" y="1689"/>
                    <a:pt x="652" y="1688"/>
                    <a:pt x="652" y="1688"/>
                  </a:cubicBezTo>
                  <a:cubicBezTo>
                    <a:pt x="654" y="1687"/>
                    <a:pt x="655" y="1686"/>
                    <a:pt x="655" y="1684"/>
                  </a:cubicBezTo>
                  <a:cubicBezTo>
                    <a:pt x="655" y="1683"/>
                    <a:pt x="654" y="1681"/>
                    <a:pt x="653" y="1680"/>
                  </a:cubicBezTo>
                  <a:cubicBezTo>
                    <a:pt x="651" y="1679"/>
                    <a:pt x="651" y="1679"/>
                    <a:pt x="651" y="1679"/>
                  </a:cubicBezTo>
                  <a:cubicBezTo>
                    <a:pt x="649" y="1683"/>
                    <a:pt x="649" y="1683"/>
                    <a:pt x="649" y="1683"/>
                  </a:cubicBezTo>
                  <a:cubicBezTo>
                    <a:pt x="651" y="1686"/>
                    <a:pt x="651" y="1686"/>
                    <a:pt x="651" y="1686"/>
                  </a:cubicBezTo>
                  <a:cubicBezTo>
                    <a:pt x="663" y="1682"/>
                    <a:pt x="663" y="1682"/>
                    <a:pt x="663" y="1682"/>
                  </a:cubicBezTo>
                  <a:cubicBezTo>
                    <a:pt x="664" y="1681"/>
                    <a:pt x="665" y="1680"/>
                    <a:pt x="665" y="1678"/>
                  </a:cubicBezTo>
                  <a:cubicBezTo>
                    <a:pt x="666" y="1677"/>
                    <a:pt x="665" y="1675"/>
                    <a:pt x="664" y="1675"/>
                  </a:cubicBezTo>
                  <a:cubicBezTo>
                    <a:pt x="662" y="1673"/>
                    <a:pt x="662" y="1673"/>
                    <a:pt x="662" y="1673"/>
                  </a:cubicBezTo>
                  <a:cubicBezTo>
                    <a:pt x="660" y="1677"/>
                    <a:pt x="660" y="1677"/>
                    <a:pt x="660" y="1677"/>
                  </a:cubicBezTo>
                  <a:cubicBezTo>
                    <a:pt x="663" y="1679"/>
                    <a:pt x="663" y="1679"/>
                    <a:pt x="663" y="1679"/>
                  </a:cubicBezTo>
                  <a:cubicBezTo>
                    <a:pt x="660" y="1677"/>
                    <a:pt x="660" y="1677"/>
                    <a:pt x="660" y="1677"/>
                  </a:cubicBezTo>
                  <a:cubicBezTo>
                    <a:pt x="662" y="1680"/>
                    <a:pt x="662" y="1680"/>
                    <a:pt x="662" y="1680"/>
                  </a:cubicBezTo>
                  <a:cubicBezTo>
                    <a:pt x="662" y="1680"/>
                    <a:pt x="663" y="1680"/>
                    <a:pt x="663" y="1679"/>
                  </a:cubicBezTo>
                  <a:cubicBezTo>
                    <a:pt x="660" y="1677"/>
                    <a:pt x="660" y="1677"/>
                    <a:pt x="660" y="1677"/>
                  </a:cubicBezTo>
                  <a:cubicBezTo>
                    <a:pt x="662" y="1680"/>
                    <a:pt x="662" y="1680"/>
                    <a:pt x="662" y="1680"/>
                  </a:cubicBezTo>
                  <a:cubicBezTo>
                    <a:pt x="660" y="1678"/>
                    <a:pt x="660" y="1678"/>
                    <a:pt x="660" y="1678"/>
                  </a:cubicBezTo>
                  <a:cubicBezTo>
                    <a:pt x="662" y="1680"/>
                    <a:pt x="662" y="1680"/>
                    <a:pt x="662" y="1680"/>
                  </a:cubicBezTo>
                  <a:cubicBezTo>
                    <a:pt x="662" y="1680"/>
                    <a:pt x="662" y="1680"/>
                    <a:pt x="662" y="1680"/>
                  </a:cubicBezTo>
                  <a:cubicBezTo>
                    <a:pt x="660" y="1678"/>
                    <a:pt x="660" y="1678"/>
                    <a:pt x="660" y="1678"/>
                  </a:cubicBezTo>
                  <a:cubicBezTo>
                    <a:pt x="662" y="1680"/>
                    <a:pt x="662" y="1680"/>
                    <a:pt x="662" y="1680"/>
                  </a:cubicBezTo>
                  <a:cubicBezTo>
                    <a:pt x="661" y="1680"/>
                    <a:pt x="661" y="1680"/>
                    <a:pt x="661" y="1680"/>
                  </a:cubicBezTo>
                  <a:cubicBezTo>
                    <a:pt x="662" y="1680"/>
                    <a:pt x="662" y="1680"/>
                    <a:pt x="662" y="1680"/>
                  </a:cubicBezTo>
                  <a:cubicBezTo>
                    <a:pt x="662" y="1680"/>
                    <a:pt x="662" y="1680"/>
                    <a:pt x="662" y="1680"/>
                  </a:cubicBezTo>
                  <a:cubicBezTo>
                    <a:pt x="661" y="1680"/>
                    <a:pt x="661" y="1680"/>
                    <a:pt x="661" y="1680"/>
                  </a:cubicBezTo>
                  <a:cubicBezTo>
                    <a:pt x="662" y="1680"/>
                    <a:pt x="662" y="1680"/>
                    <a:pt x="662" y="1680"/>
                  </a:cubicBezTo>
                  <a:cubicBezTo>
                    <a:pt x="662" y="1680"/>
                    <a:pt x="662" y="1680"/>
                    <a:pt x="663" y="1680"/>
                  </a:cubicBezTo>
                  <a:cubicBezTo>
                    <a:pt x="665" y="1679"/>
                    <a:pt x="670" y="1678"/>
                    <a:pt x="674" y="1677"/>
                  </a:cubicBezTo>
                  <a:cubicBezTo>
                    <a:pt x="678" y="1676"/>
                    <a:pt x="681" y="1675"/>
                    <a:pt x="681" y="1675"/>
                  </a:cubicBezTo>
                  <a:cubicBezTo>
                    <a:pt x="682" y="1674"/>
                    <a:pt x="684" y="1673"/>
                    <a:pt x="684" y="1671"/>
                  </a:cubicBezTo>
                  <a:cubicBezTo>
                    <a:pt x="684" y="1670"/>
                    <a:pt x="683" y="1668"/>
                    <a:pt x="682" y="1667"/>
                  </a:cubicBezTo>
                  <a:cubicBezTo>
                    <a:pt x="680" y="1666"/>
                    <a:pt x="680" y="1666"/>
                    <a:pt x="680" y="1666"/>
                  </a:cubicBezTo>
                  <a:cubicBezTo>
                    <a:pt x="678" y="1669"/>
                    <a:pt x="678" y="1669"/>
                    <a:pt x="678" y="1669"/>
                  </a:cubicBezTo>
                  <a:cubicBezTo>
                    <a:pt x="681" y="1672"/>
                    <a:pt x="681" y="1672"/>
                    <a:pt x="681" y="1672"/>
                  </a:cubicBezTo>
                  <a:cubicBezTo>
                    <a:pt x="678" y="1669"/>
                    <a:pt x="678" y="1669"/>
                    <a:pt x="678" y="1669"/>
                  </a:cubicBezTo>
                  <a:cubicBezTo>
                    <a:pt x="680" y="1673"/>
                    <a:pt x="680" y="1673"/>
                    <a:pt x="680" y="1673"/>
                  </a:cubicBezTo>
                  <a:cubicBezTo>
                    <a:pt x="680" y="1672"/>
                    <a:pt x="680" y="1672"/>
                    <a:pt x="681" y="1672"/>
                  </a:cubicBezTo>
                  <a:cubicBezTo>
                    <a:pt x="678" y="1669"/>
                    <a:pt x="678" y="1669"/>
                    <a:pt x="678" y="1669"/>
                  </a:cubicBezTo>
                  <a:cubicBezTo>
                    <a:pt x="680" y="1673"/>
                    <a:pt x="680" y="1673"/>
                    <a:pt x="680" y="1673"/>
                  </a:cubicBezTo>
                  <a:cubicBezTo>
                    <a:pt x="678" y="1669"/>
                    <a:pt x="678" y="1669"/>
                    <a:pt x="678" y="1669"/>
                  </a:cubicBezTo>
                  <a:cubicBezTo>
                    <a:pt x="680" y="1673"/>
                    <a:pt x="680" y="1673"/>
                    <a:pt x="680" y="1673"/>
                  </a:cubicBezTo>
                  <a:cubicBezTo>
                    <a:pt x="680" y="1673"/>
                    <a:pt x="680" y="1673"/>
                    <a:pt x="680" y="1673"/>
                  </a:cubicBezTo>
                  <a:cubicBezTo>
                    <a:pt x="678" y="1669"/>
                    <a:pt x="678" y="1669"/>
                    <a:pt x="678" y="1669"/>
                  </a:cubicBezTo>
                  <a:cubicBezTo>
                    <a:pt x="680" y="1673"/>
                    <a:pt x="680" y="1673"/>
                    <a:pt x="680" y="1673"/>
                  </a:cubicBezTo>
                  <a:cubicBezTo>
                    <a:pt x="678" y="1670"/>
                    <a:pt x="678" y="1670"/>
                    <a:pt x="678" y="1670"/>
                  </a:cubicBezTo>
                  <a:cubicBezTo>
                    <a:pt x="679" y="1673"/>
                    <a:pt x="679" y="1673"/>
                    <a:pt x="679" y="1673"/>
                  </a:cubicBezTo>
                  <a:cubicBezTo>
                    <a:pt x="680" y="1673"/>
                    <a:pt x="680" y="1673"/>
                    <a:pt x="680" y="1673"/>
                  </a:cubicBezTo>
                  <a:cubicBezTo>
                    <a:pt x="678" y="1670"/>
                    <a:pt x="678" y="1670"/>
                    <a:pt x="678" y="1670"/>
                  </a:cubicBezTo>
                  <a:cubicBezTo>
                    <a:pt x="679" y="1673"/>
                    <a:pt x="679" y="1673"/>
                    <a:pt x="679" y="1673"/>
                  </a:cubicBezTo>
                  <a:cubicBezTo>
                    <a:pt x="679" y="1672"/>
                    <a:pt x="679" y="1672"/>
                    <a:pt x="679" y="1672"/>
                  </a:cubicBezTo>
                  <a:cubicBezTo>
                    <a:pt x="679" y="1673"/>
                    <a:pt x="679" y="1673"/>
                    <a:pt x="679" y="1673"/>
                  </a:cubicBezTo>
                  <a:cubicBezTo>
                    <a:pt x="679" y="1673"/>
                    <a:pt x="679" y="1673"/>
                    <a:pt x="679" y="1673"/>
                  </a:cubicBezTo>
                  <a:cubicBezTo>
                    <a:pt x="679" y="1672"/>
                    <a:pt x="679" y="1672"/>
                    <a:pt x="679" y="1672"/>
                  </a:cubicBezTo>
                  <a:cubicBezTo>
                    <a:pt x="679" y="1673"/>
                    <a:pt x="679" y="1673"/>
                    <a:pt x="679" y="1673"/>
                  </a:cubicBezTo>
                  <a:cubicBezTo>
                    <a:pt x="680" y="1673"/>
                    <a:pt x="681" y="1672"/>
                    <a:pt x="682" y="1672"/>
                  </a:cubicBezTo>
                  <a:cubicBezTo>
                    <a:pt x="685" y="1670"/>
                    <a:pt x="688" y="1669"/>
                    <a:pt x="691" y="1668"/>
                  </a:cubicBezTo>
                  <a:cubicBezTo>
                    <a:pt x="693" y="1667"/>
                    <a:pt x="694" y="1666"/>
                    <a:pt x="695" y="1666"/>
                  </a:cubicBezTo>
                  <a:cubicBezTo>
                    <a:pt x="695" y="1666"/>
                    <a:pt x="696" y="1666"/>
                    <a:pt x="696" y="1665"/>
                  </a:cubicBezTo>
                  <a:cubicBezTo>
                    <a:pt x="697" y="1665"/>
                    <a:pt x="697" y="1665"/>
                    <a:pt x="697" y="1665"/>
                  </a:cubicBezTo>
                  <a:cubicBezTo>
                    <a:pt x="697" y="1665"/>
                    <a:pt x="697" y="1665"/>
                    <a:pt x="697" y="1665"/>
                  </a:cubicBezTo>
                  <a:cubicBezTo>
                    <a:pt x="698" y="1664"/>
                    <a:pt x="698" y="1664"/>
                    <a:pt x="698" y="1664"/>
                  </a:cubicBezTo>
                  <a:cubicBezTo>
                    <a:pt x="698" y="1664"/>
                    <a:pt x="698" y="1664"/>
                    <a:pt x="698" y="1664"/>
                  </a:cubicBezTo>
                  <a:cubicBezTo>
                    <a:pt x="699" y="1663"/>
                    <a:pt x="699" y="1662"/>
                    <a:pt x="699" y="1661"/>
                  </a:cubicBezTo>
                  <a:cubicBezTo>
                    <a:pt x="698" y="1660"/>
                    <a:pt x="698" y="1659"/>
                    <a:pt x="697" y="1658"/>
                  </a:cubicBezTo>
                  <a:cubicBezTo>
                    <a:pt x="694" y="1657"/>
                    <a:pt x="694" y="1657"/>
                    <a:pt x="694" y="1657"/>
                  </a:cubicBezTo>
                  <a:cubicBezTo>
                    <a:pt x="692" y="1660"/>
                    <a:pt x="692" y="1660"/>
                    <a:pt x="692" y="1660"/>
                  </a:cubicBezTo>
                  <a:cubicBezTo>
                    <a:pt x="693" y="1664"/>
                    <a:pt x="693" y="1664"/>
                    <a:pt x="693" y="1664"/>
                  </a:cubicBezTo>
                  <a:cubicBezTo>
                    <a:pt x="708" y="1659"/>
                    <a:pt x="708" y="1659"/>
                    <a:pt x="708" y="1659"/>
                  </a:cubicBezTo>
                  <a:cubicBezTo>
                    <a:pt x="710" y="1659"/>
                    <a:pt x="711" y="1657"/>
                    <a:pt x="711" y="1656"/>
                  </a:cubicBezTo>
                  <a:cubicBezTo>
                    <a:pt x="711" y="1654"/>
                    <a:pt x="711" y="1653"/>
                    <a:pt x="709" y="1652"/>
                  </a:cubicBezTo>
                  <a:cubicBezTo>
                    <a:pt x="706" y="1650"/>
                    <a:pt x="706" y="1650"/>
                    <a:pt x="706" y="1650"/>
                  </a:cubicBezTo>
                  <a:cubicBezTo>
                    <a:pt x="704" y="1653"/>
                    <a:pt x="704" y="1653"/>
                    <a:pt x="704" y="1653"/>
                  </a:cubicBezTo>
                  <a:cubicBezTo>
                    <a:pt x="706" y="1657"/>
                    <a:pt x="706" y="1657"/>
                    <a:pt x="706" y="1657"/>
                  </a:cubicBezTo>
                  <a:cubicBezTo>
                    <a:pt x="717" y="1651"/>
                    <a:pt x="717" y="1651"/>
                    <a:pt x="717" y="1651"/>
                  </a:cubicBezTo>
                  <a:cubicBezTo>
                    <a:pt x="718" y="1650"/>
                    <a:pt x="719" y="1649"/>
                    <a:pt x="719" y="1647"/>
                  </a:cubicBezTo>
                  <a:cubicBezTo>
                    <a:pt x="719" y="1646"/>
                    <a:pt x="718" y="1645"/>
                    <a:pt x="717" y="1644"/>
                  </a:cubicBezTo>
                  <a:cubicBezTo>
                    <a:pt x="714" y="1642"/>
                    <a:pt x="714" y="1642"/>
                    <a:pt x="714" y="1642"/>
                  </a:cubicBezTo>
                  <a:cubicBezTo>
                    <a:pt x="712" y="1645"/>
                    <a:pt x="712" y="1645"/>
                    <a:pt x="712" y="1645"/>
                  </a:cubicBezTo>
                  <a:cubicBezTo>
                    <a:pt x="713" y="1649"/>
                    <a:pt x="713" y="1649"/>
                    <a:pt x="713" y="1649"/>
                  </a:cubicBezTo>
                  <a:cubicBezTo>
                    <a:pt x="735" y="1643"/>
                    <a:pt x="735" y="1643"/>
                    <a:pt x="735" y="1643"/>
                  </a:cubicBezTo>
                  <a:cubicBezTo>
                    <a:pt x="737" y="1642"/>
                    <a:pt x="738" y="1641"/>
                    <a:pt x="738" y="1639"/>
                  </a:cubicBezTo>
                  <a:cubicBezTo>
                    <a:pt x="738" y="1638"/>
                    <a:pt x="737" y="1636"/>
                    <a:pt x="736" y="1635"/>
                  </a:cubicBezTo>
                  <a:cubicBezTo>
                    <a:pt x="734" y="1634"/>
                    <a:pt x="734" y="1634"/>
                    <a:pt x="734" y="1634"/>
                  </a:cubicBezTo>
                  <a:cubicBezTo>
                    <a:pt x="732" y="1637"/>
                    <a:pt x="732" y="1637"/>
                    <a:pt x="732" y="1637"/>
                  </a:cubicBezTo>
                  <a:cubicBezTo>
                    <a:pt x="733" y="1641"/>
                    <a:pt x="733" y="1641"/>
                    <a:pt x="733" y="1641"/>
                  </a:cubicBezTo>
                  <a:cubicBezTo>
                    <a:pt x="753" y="1635"/>
                    <a:pt x="753" y="1635"/>
                    <a:pt x="753" y="1635"/>
                  </a:cubicBezTo>
                  <a:cubicBezTo>
                    <a:pt x="754" y="1635"/>
                    <a:pt x="755" y="1633"/>
                    <a:pt x="755" y="1632"/>
                  </a:cubicBezTo>
                  <a:cubicBezTo>
                    <a:pt x="756" y="1630"/>
                    <a:pt x="755" y="1629"/>
                    <a:pt x="754" y="1628"/>
                  </a:cubicBezTo>
                  <a:cubicBezTo>
                    <a:pt x="748" y="1624"/>
                    <a:pt x="748" y="1624"/>
                    <a:pt x="748" y="1624"/>
                  </a:cubicBezTo>
                  <a:cubicBezTo>
                    <a:pt x="746" y="1628"/>
                    <a:pt x="746" y="1628"/>
                    <a:pt x="746" y="1628"/>
                  </a:cubicBezTo>
                  <a:cubicBezTo>
                    <a:pt x="747" y="1632"/>
                    <a:pt x="747" y="1632"/>
                    <a:pt x="747" y="1632"/>
                  </a:cubicBezTo>
                  <a:cubicBezTo>
                    <a:pt x="766" y="1627"/>
                    <a:pt x="766" y="1627"/>
                    <a:pt x="766" y="1627"/>
                  </a:cubicBezTo>
                  <a:cubicBezTo>
                    <a:pt x="768" y="1627"/>
                    <a:pt x="769" y="1625"/>
                    <a:pt x="769" y="1624"/>
                  </a:cubicBezTo>
                  <a:cubicBezTo>
                    <a:pt x="769" y="1622"/>
                    <a:pt x="769" y="1621"/>
                    <a:pt x="767" y="1620"/>
                  </a:cubicBezTo>
                  <a:cubicBezTo>
                    <a:pt x="767" y="1620"/>
                    <a:pt x="767" y="1620"/>
                    <a:pt x="767" y="1620"/>
                  </a:cubicBezTo>
                  <a:cubicBezTo>
                    <a:pt x="775" y="1615"/>
                    <a:pt x="775" y="1615"/>
                    <a:pt x="775" y="1615"/>
                  </a:cubicBezTo>
                  <a:cubicBezTo>
                    <a:pt x="776" y="1615"/>
                    <a:pt x="777" y="1613"/>
                    <a:pt x="777" y="1612"/>
                  </a:cubicBezTo>
                  <a:cubicBezTo>
                    <a:pt x="777" y="1611"/>
                    <a:pt x="777" y="1609"/>
                    <a:pt x="775" y="1608"/>
                  </a:cubicBezTo>
                  <a:cubicBezTo>
                    <a:pt x="773" y="1607"/>
                    <a:pt x="773" y="1607"/>
                    <a:pt x="773" y="1607"/>
                  </a:cubicBezTo>
                  <a:cubicBezTo>
                    <a:pt x="771" y="1610"/>
                    <a:pt x="771" y="1610"/>
                    <a:pt x="771" y="1610"/>
                  </a:cubicBezTo>
                  <a:cubicBezTo>
                    <a:pt x="772" y="1614"/>
                    <a:pt x="772" y="1614"/>
                    <a:pt x="772" y="1614"/>
                  </a:cubicBezTo>
                  <a:cubicBezTo>
                    <a:pt x="789" y="1610"/>
                    <a:pt x="789" y="1610"/>
                    <a:pt x="789" y="1610"/>
                  </a:cubicBezTo>
                  <a:cubicBezTo>
                    <a:pt x="791" y="1609"/>
                    <a:pt x="792" y="1608"/>
                    <a:pt x="792" y="1607"/>
                  </a:cubicBezTo>
                  <a:cubicBezTo>
                    <a:pt x="793" y="1605"/>
                    <a:pt x="792" y="1603"/>
                    <a:pt x="791" y="1603"/>
                  </a:cubicBezTo>
                  <a:cubicBezTo>
                    <a:pt x="787" y="1601"/>
                    <a:pt x="787" y="1601"/>
                    <a:pt x="787" y="1601"/>
                  </a:cubicBezTo>
                  <a:cubicBezTo>
                    <a:pt x="785" y="1604"/>
                    <a:pt x="785" y="1604"/>
                    <a:pt x="785" y="1604"/>
                  </a:cubicBezTo>
                  <a:cubicBezTo>
                    <a:pt x="786" y="1608"/>
                    <a:pt x="786" y="1608"/>
                    <a:pt x="786" y="1608"/>
                  </a:cubicBezTo>
                  <a:cubicBezTo>
                    <a:pt x="786" y="1608"/>
                    <a:pt x="791" y="1607"/>
                    <a:pt x="796" y="1606"/>
                  </a:cubicBezTo>
                  <a:cubicBezTo>
                    <a:pt x="799" y="1605"/>
                    <a:pt x="801" y="1604"/>
                    <a:pt x="803" y="1604"/>
                  </a:cubicBezTo>
                  <a:cubicBezTo>
                    <a:pt x="804" y="1604"/>
                    <a:pt x="805" y="1603"/>
                    <a:pt x="806" y="1603"/>
                  </a:cubicBezTo>
                  <a:cubicBezTo>
                    <a:pt x="806" y="1603"/>
                    <a:pt x="806" y="1603"/>
                    <a:pt x="806" y="1603"/>
                  </a:cubicBezTo>
                  <a:cubicBezTo>
                    <a:pt x="807" y="1603"/>
                    <a:pt x="807" y="1603"/>
                    <a:pt x="807" y="1603"/>
                  </a:cubicBezTo>
                  <a:cubicBezTo>
                    <a:pt x="808" y="1602"/>
                    <a:pt x="808" y="1602"/>
                    <a:pt x="808" y="1602"/>
                  </a:cubicBezTo>
                  <a:cubicBezTo>
                    <a:pt x="808" y="1602"/>
                    <a:pt x="808" y="1602"/>
                    <a:pt x="809" y="1601"/>
                  </a:cubicBezTo>
                  <a:cubicBezTo>
                    <a:pt x="809" y="1600"/>
                    <a:pt x="809" y="1599"/>
                    <a:pt x="809" y="1598"/>
                  </a:cubicBezTo>
                  <a:cubicBezTo>
                    <a:pt x="809" y="1597"/>
                    <a:pt x="808" y="1596"/>
                    <a:pt x="807" y="1596"/>
                  </a:cubicBezTo>
                  <a:cubicBezTo>
                    <a:pt x="803" y="1593"/>
                    <a:pt x="803" y="1593"/>
                    <a:pt x="803" y="1593"/>
                  </a:cubicBezTo>
                  <a:cubicBezTo>
                    <a:pt x="801" y="1596"/>
                    <a:pt x="801" y="1596"/>
                    <a:pt x="801" y="1596"/>
                  </a:cubicBezTo>
                  <a:cubicBezTo>
                    <a:pt x="802" y="1600"/>
                    <a:pt x="802" y="1600"/>
                    <a:pt x="802" y="1600"/>
                  </a:cubicBezTo>
                  <a:cubicBezTo>
                    <a:pt x="822" y="1593"/>
                    <a:pt x="822" y="1593"/>
                    <a:pt x="822" y="1593"/>
                  </a:cubicBezTo>
                  <a:cubicBezTo>
                    <a:pt x="824" y="1592"/>
                    <a:pt x="825" y="1591"/>
                    <a:pt x="825" y="1590"/>
                  </a:cubicBezTo>
                  <a:cubicBezTo>
                    <a:pt x="825" y="1588"/>
                    <a:pt x="825" y="1587"/>
                    <a:pt x="823" y="1586"/>
                  </a:cubicBezTo>
                  <a:cubicBezTo>
                    <a:pt x="819" y="1583"/>
                    <a:pt x="819" y="1583"/>
                    <a:pt x="819" y="1583"/>
                  </a:cubicBezTo>
                  <a:cubicBezTo>
                    <a:pt x="817" y="1587"/>
                    <a:pt x="817" y="1587"/>
                    <a:pt x="817" y="1587"/>
                  </a:cubicBezTo>
                  <a:cubicBezTo>
                    <a:pt x="819" y="1590"/>
                    <a:pt x="819" y="1590"/>
                    <a:pt x="819" y="1590"/>
                  </a:cubicBezTo>
                  <a:cubicBezTo>
                    <a:pt x="831" y="1584"/>
                    <a:pt x="831" y="1584"/>
                    <a:pt x="831" y="1584"/>
                  </a:cubicBezTo>
                  <a:cubicBezTo>
                    <a:pt x="833" y="1583"/>
                    <a:pt x="834" y="1582"/>
                    <a:pt x="834" y="1580"/>
                  </a:cubicBezTo>
                  <a:cubicBezTo>
                    <a:pt x="834" y="1579"/>
                    <a:pt x="833" y="1578"/>
                    <a:pt x="832" y="1577"/>
                  </a:cubicBezTo>
                  <a:cubicBezTo>
                    <a:pt x="829" y="1575"/>
                    <a:pt x="829" y="1575"/>
                    <a:pt x="829" y="1575"/>
                  </a:cubicBezTo>
                  <a:cubicBezTo>
                    <a:pt x="827" y="1579"/>
                    <a:pt x="827" y="1579"/>
                    <a:pt x="827" y="1579"/>
                  </a:cubicBezTo>
                  <a:cubicBezTo>
                    <a:pt x="828" y="1582"/>
                    <a:pt x="828" y="1582"/>
                    <a:pt x="828" y="1582"/>
                  </a:cubicBezTo>
                  <a:cubicBezTo>
                    <a:pt x="850" y="1577"/>
                    <a:pt x="850" y="1577"/>
                    <a:pt x="850" y="1577"/>
                  </a:cubicBezTo>
                  <a:cubicBezTo>
                    <a:pt x="852" y="1577"/>
                    <a:pt x="853" y="1575"/>
                    <a:pt x="853" y="1574"/>
                  </a:cubicBezTo>
                  <a:cubicBezTo>
                    <a:pt x="853" y="1572"/>
                    <a:pt x="852" y="1571"/>
                    <a:pt x="851" y="1570"/>
                  </a:cubicBezTo>
                  <a:cubicBezTo>
                    <a:pt x="845" y="1566"/>
                    <a:pt x="845" y="1566"/>
                    <a:pt x="845" y="1566"/>
                  </a:cubicBezTo>
                  <a:cubicBezTo>
                    <a:pt x="843" y="1569"/>
                    <a:pt x="843" y="1569"/>
                    <a:pt x="843" y="1569"/>
                  </a:cubicBezTo>
                  <a:cubicBezTo>
                    <a:pt x="847" y="1572"/>
                    <a:pt x="847" y="1572"/>
                    <a:pt x="847" y="1572"/>
                  </a:cubicBezTo>
                  <a:cubicBezTo>
                    <a:pt x="843" y="1569"/>
                    <a:pt x="843" y="1569"/>
                    <a:pt x="843" y="1569"/>
                  </a:cubicBezTo>
                  <a:cubicBezTo>
                    <a:pt x="845" y="1573"/>
                    <a:pt x="845" y="1573"/>
                    <a:pt x="845" y="1573"/>
                  </a:cubicBezTo>
                  <a:cubicBezTo>
                    <a:pt x="846" y="1573"/>
                    <a:pt x="846" y="1572"/>
                    <a:pt x="847" y="1572"/>
                  </a:cubicBezTo>
                  <a:cubicBezTo>
                    <a:pt x="843" y="1569"/>
                    <a:pt x="843" y="1569"/>
                    <a:pt x="843" y="1569"/>
                  </a:cubicBezTo>
                  <a:cubicBezTo>
                    <a:pt x="845" y="1573"/>
                    <a:pt x="845" y="1573"/>
                    <a:pt x="845" y="1573"/>
                  </a:cubicBezTo>
                  <a:cubicBezTo>
                    <a:pt x="844" y="1570"/>
                    <a:pt x="844" y="1570"/>
                    <a:pt x="844" y="1570"/>
                  </a:cubicBezTo>
                  <a:cubicBezTo>
                    <a:pt x="845" y="1573"/>
                    <a:pt x="845" y="1573"/>
                    <a:pt x="845" y="1573"/>
                  </a:cubicBezTo>
                  <a:cubicBezTo>
                    <a:pt x="845" y="1573"/>
                    <a:pt x="845" y="1573"/>
                    <a:pt x="845" y="1573"/>
                  </a:cubicBezTo>
                  <a:cubicBezTo>
                    <a:pt x="844" y="1570"/>
                    <a:pt x="844" y="1570"/>
                    <a:pt x="844" y="1570"/>
                  </a:cubicBezTo>
                  <a:cubicBezTo>
                    <a:pt x="845" y="1573"/>
                    <a:pt x="845" y="1573"/>
                    <a:pt x="845" y="1573"/>
                  </a:cubicBezTo>
                  <a:cubicBezTo>
                    <a:pt x="845" y="1573"/>
                    <a:pt x="845" y="1573"/>
                    <a:pt x="845" y="1573"/>
                  </a:cubicBezTo>
                  <a:cubicBezTo>
                    <a:pt x="845" y="1573"/>
                    <a:pt x="845" y="1573"/>
                    <a:pt x="845" y="1573"/>
                  </a:cubicBezTo>
                  <a:cubicBezTo>
                    <a:pt x="845" y="1573"/>
                    <a:pt x="845" y="1573"/>
                    <a:pt x="845" y="1573"/>
                  </a:cubicBezTo>
                  <a:cubicBezTo>
                    <a:pt x="845" y="1573"/>
                    <a:pt x="845" y="1573"/>
                    <a:pt x="845" y="1573"/>
                  </a:cubicBezTo>
                  <a:cubicBezTo>
                    <a:pt x="845" y="1573"/>
                    <a:pt x="845" y="1573"/>
                    <a:pt x="845" y="1573"/>
                  </a:cubicBezTo>
                  <a:cubicBezTo>
                    <a:pt x="845" y="1573"/>
                    <a:pt x="846" y="1573"/>
                    <a:pt x="846" y="1573"/>
                  </a:cubicBezTo>
                  <a:cubicBezTo>
                    <a:pt x="849" y="1572"/>
                    <a:pt x="854" y="1571"/>
                    <a:pt x="859" y="1570"/>
                  </a:cubicBezTo>
                  <a:cubicBezTo>
                    <a:pt x="861" y="1570"/>
                    <a:pt x="863" y="1569"/>
                    <a:pt x="865" y="1569"/>
                  </a:cubicBezTo>
                  <a:cubicBezTo>
                    <a:pt x="866" y="1569"/>
                    <a:pt x="866" y="1569"/>
                    <a:pt x="867" y="1569"/>
                  </a:cubicBezTo>
                  <a:cubicBezTo>
                    <a:pt x="868" y="1568"/>
                    <a:pt x="868" y="1568"/>
                    <a:pt x="868" y="1568"/>
                  </a:cubicBezTo>
                  <a:cubicBezTo>
                    <a:pt x="868" y="1568"/>
                    <a:pt x="868" y="1568"/>
                    <a:pt x="868" y="1568"/>
                  </a:cubicBezTo>
                  <a:cubicBezTo>
                    <a:pt x="869" y="1568"/>
                    <a:pt x="869" y="1568"/>
                    <a:pt x="869" y="1568"/>
                  </a:cubicBezTo>
                  <a:cubicBezTo>
                    <a:pt x="869" y="1567"/>
                    <a:pt x="870" y="1567"/>
                    <a:pt x="870" y="1567"/>
                  </a:cubicBezTo>
                  <a:cubicBezTo>
                    <a:pt x="871" y="1566"/>
                    <a:pt x="871" y="1565"/>
                    <a:pt x="871" y="1564"/>
                  </a:cubicBezTo>
                  <a:cubicBezTo>
                    <a:pt x="870" y="1562"/>
                    <a:pt x="870" y="1562"/>
                    <a:pt x="869" y="1561"/>
                  </a:cubicBezTo>
                  <a:cubicBezTo>
                    <a:pt x="861" y="1556"/>
                    <a:pt x="861" y="1556"/>
                    <a:pt x="861" y="1556"/>
                  </a:cubicBezTo>
                  <a:cubicBezTo>
                    <a:pt x="859" y="1560"/>
                    <a:pt x="859" y="1560"/>
                    <a:pt x="859" y="1560"/>
                  </a:cubicBezTo>
                  <a:cubicBezTo>
                    <a:pt x="860" y="1564"/>
                    <a:pt x="860" y="1564"/>
                    <a:pt x="860" y="1564"/>
                  </a:cubicBezTo>
                  <a:cubicBezTo>
                    <a:pt x="880" y="1558"/>
                    <a:pt x="880" y="1558"/>
                    <a:pt x="880" y="1558"/>
                  </a:cubicBezTo>
                  <a:cubicBezTo>
                    <a:pt x="882" y="1558"/>
                    <a:pt x="883" y="1556"/>
                    <a:pt x="883" y="1555"/>
                  </a:cubicBezTo>
                  <a:cubicBezTo>
                    <a:pt x="883" y="1553"/>
                    <a:pt x="883" y="1552"/>
                    <a:pt x="881" y="1551"/>
                  </a:cubicBezTo>
                  <a:cubicBezTo>
                    <a:pt x="880" y="1550"/>
                    <a:pt x="880" y="1550"/>
                    <a:pt x="880" y="1550"/>
                  </a:cubicBezTo>
                  <a:cubicBezTo>
                    <a:pt x="878" y="1553"/>
                    <a:pt x="878" y="1553"/>
                    <a:pt x="878" y="1553"/>
                  </a:cubicBezTo>
                  <a:cubicBezTo>
                    <a:pt x="879" y="1557"/>
                    <a:pt x="879" y="1557"/>
                    <a:pt x="879" y="1557"/>
                  </a:cubicBezTo>
                  <a:cubicBezTo>
                    <a:pt x="898" y="1551"/>
                    <a:pt x="898" y="1551"/>
                    <a:pt x="898" y="1551"/>
                  </a:cubicBezTo>
                  <a:cubicBezTo>
                    <a:pt x="899" y="1551"/>
                    <a:pt x="901" y="1550"/>
                    <a:pt x="901" y="1548"/>
                  </a:cubicBezTo>
                  <a:cubicBezTo>
                    <a:pt x="901" y="1546"/>
                    <a:pt x="900" y="1545"/>
                    <a:pt x="899" y="1544"/>
                  </a:cubicBezTo>
                  <a:cubicBezTo>
                    <a:pt x="893" y="1540"/>
                    <a:pt x="893" y="1540"/>
                    <a:pt x="893" y="1540"/>
                  </a:cubicBezTo>
                  <a:cubicBezTo>
                    <a:pt x="891" y="1544"/>
                    <a:pt x="891" y="1544"/>
                    <a:pt x="891" y="1544"/>
                  </a:cubicBezTo>
                  <a:cubicBezTo>
                    <a:pt x="892" y="1548"/>
                    <a:pt x="892" y="1548"/>
                    <a:pt x="892" y="1548"/>
                  </a:cubicBezTo>
                  <a:cubicBezTo>
                    <a:pt x="913" y="1541"/>
                    <a:pt x="913" y="1541"/>
                    <a:pt x="913" y="1541"/>
                  </a:cubicBezTo>
                  <a:cubicBezTo>
                    <a:pt x="914" y="1541"/>
                    <a:pt x="916" y="1539"/>
                    <a:pt x="916" y="1538"/>
                  </a:cubicBezTo>
                  <a:cubicBezTo>
                    <a:pt x="916" y="1536"/>
                    <a:pt x="915" y="1535"/>
                    <a:pt x="914" y="1534"/>
                  </a:cubicBezTo>
                  <a:cubicBezTo>
                    <a:pt x="909" y="1531"/>
                    <a:pt x="909" y="1531"/>
                    <a:pt x="909" y="1531"/>
                  </a:cubicBezTo>
                  <a:cubicBezTo>
                    <a:pt x="907" y="1534"/>
                    <a:pt x="907" y="1534"/>
                    <a:pt x="907" y="1534"/>
                  </a:cubicBezTo>
                  <a:cubicBezTo>
                    <a:pt x="908" y="1538"/>
                    <a:pt x="908" y="1538"/>
                    <a:pt x="908" y="1538"/>
                  </a:cubicBezTo>
                  <a:cubicBezTo>
                    <a:pt x="927" y="1530"/>
                    <a:pt x="927" y="1530"/>
                    <a:pt x="927" y="1530"/>
                  </a:cubicBezTo>
                  <a:cubicBezTo>
                    <a:pt x="929" y="1530"/>
                    <a:pt x="930" y="1528"/>
                    <a:pt x="930" y="1527"/>
                  </a:cubicBezTo>
                  <a:cubicBezTo>
                    <a:pt x="930" y="1525"/>
                    <a:pt x="929" y="1524"/>
                    <a:pt x="928" y="1523"/>
                  </a:cubicBezTo>
                  <a:cubicBezTo>
                    <a:pt x="926" y="1522"/>
                    <a:pt x="926" y="1522"/>
                    <a:pt x="926" y="1522"/>
                  </a:cubicBezTo>
                  <a:cubicBezTo>
                    <a:pt x="924" y="1526"/>
                    <a:pt x="924" y="1526"/>
                    <a:pt x="924" y="1526"/>
                  </a:cubicBezTo>
                  <a:cubicBezTo>
                    <a:pt x="926" y="1529"/>
                    <a:pt x="926" y="1529"/>
                    <a:pt x="926" y="1529"/>
                  </a:cubicBezTo>
                  <a:cubicBezTo>
                    <a:pt x="938" y="1523"/>
                    <a:pt x="938" y="1523"/>
                    <a:pt x="938" y="1523"/>
                  </a:cubicBezTo>
                  <a:cubicBezTo>
                    <a:pt x="940" y="1523"/>
                    <a:pt x="941" y="1521"/>
                    <a:pt x="941" y="1520"/>
                  </a:cubicBezTo>
                  <a:cubicBezTo>
                    <a:pt x="941" y="1518"/>
                    <a:pt x="940" y="1517"/>
                    <a:pt x="939" y="1516"/>
                  </a:cubicBezTo>
                  <a:cubicBezTo>
                    <a:pt x="935" y="1514"/>
                    <a:pt x="935" y="1514"/>
                    <a:pt x="935" y="1514"/>
                  </a:cubicBezTo>
                  <a:cubicBezTo>
                    <a:pt x="933" y="1517"/>
                    <a:pt x="933" y="1517"/>
                    <a:pt x="933" y="1517"/>
                  </a:cubicBezTo>
                  <a:cubicBezTo>
                    <a:pt x="934" y="1521"/>
                    <a:pt x="934" y="1521"/>
                    <a:pt x="934" y="1521"/>
                  </a:cubicBezTo>
                  <a:cubicBezTo>
                    <a:pt x="950" y="1517"/>
                    <a:pt x="950" y="1517"/>
                    <a:pt x="950" y="1517"/>
                  </a:cubicBezTo>
                  <a:cubicBezTo>
                    <a:pt x="951" y="1517"/>
                    <a:pt x="953" y="1515"/>
                    <a:pt x="953" y="1514"/>
                  </a:cubicBezTo>
                  <a:cubicBezTo>
                    <a:pt x="953" y="1512"/>
                    <a:pt x="952" y="1510"/>
                    <a:pt x="951" y="1510"/>
                  </a:cubicBezTo>
                  <a:cubicBezTo>
                    <a:pt x="949" y="1509"/>
                    <a:pt x="949" y="1509"/>
                    <a:pt x="949" y="1509"/>
                  </a:cubicBezTo>
                  <a:cubicBezTo>
                    <a:pt x="947" y="1512"/>
                    <a:pt x="947" y="1512"/>
                    <a:pt x="947" y="1512"/>
                  </a:cubicBezTo>
                  <a:cubicBezTo>
                    <a:pt x="951" y="1514"/>
                    <a:pt x="951" y="1514"/>
                    <a:pt x="951" y="1514"/>
                  </a:cubicBezTo>
                  <a:cubicBezTo>
                    <a:pt x="947" y="1512"/>
                    <a:pt x="947" y="1512"/>
                    <a:pt x="947" y="1512"/>
                  </a:cubicBezTo>
                  <a:cubicBezTo>
                    <a:pt x="950" y="1515"/>
                    <a:pt x="950" y="1515"/>
                    <a:pt x="950" y="1515"/>
                  </a:cubicBezTo>
                  <a:cubicBezTo>
                    <a:pt x="950" y="1515"/>
                    <a:pt x="950" y="1515"/>
                    <a:pt x="951" y="1514"/>
                  </a:cubicBezTo>
                  <a:cubicBezTo>
                    <a:pt x="947" y="1512"/>
                    <a:pt x="947" y="1512"/>
                    <a:pt x="947" y="1512"/>
                  </a:cubicBezTo>
                  <a:cubicBezTo>
                    <a:pt x="950" y="1515"/>
                    <a:pt x="950" y="1515"/>
                    <a:pt x="950" y="1515"/>
                  </a:cubicBezTo>
                  <a:cubicBezTo>
                    <a:pt x="948" y="1512"/>
                    <a:pt x="948" y="1512"/>
                    <a:pt x="948" y="1512"/>
                  </a:cubicBezTo>
                  <a:cubicBezTo>
                    <a:pt x="949" y="1515"/>
                    <a:pt x="949" y="1515"/>
                    <a:pt x="949" y="1515"/>
                  </a:cubicBezTo>
                  <a:cubicBezTo>
                    <a:pt x="950" y="1515"/>
                    <a:pt x="950" y="1515"/>
                    <a:pt x="950" y="1515"/>
                  </a:cubicBezTo>
                  <a:cubicBezTo>
                    <a:pt x="948" y="1512"/>
                    <a:pt x="948" y="1512"/>
                    <a:pt x="948" y="1512"/>
                  </a:cubicBezTo>
                  <a:cubicBezTo>
                    <a:pt x="949" y="1515"/>
                    <a:pt x="949" y="1515"/>
                    <a:pt x="949" y="1515"/>
                  </a:cubicBezTo>
                  <a:cubicBezTo>
                    <a:pt x="949" y="1514"/>
                    <a:pt x="949" y="1514"/>
                    <a:pt x="949" y="1514"/>
                  </a:cubicBezTo>
                  <a:cubicBezTo>
                    <a:pt x="949" y="1515"/>
                    <a:pt x="949" y="1515"/>
                    <a:pt x="949" y="1515"/>
                  </a:cubicBezTo>
                  <a:cubicBezTo>
                    <a:pt x="949" y="1515"/>
                    <a:pt x="949" y="1515"/>
                    <a:pt x="949" y="1515"/>
                  </a:cubicBezTo>
                  <a:cubicBezTo>
                    <a:pt x="949" y="1514"/>
                    <a:pt x="949" y="1514"/>
                    <a:pt x="949" y="1514"/>
                  </a:cubicBezTo>
                  <a:cubicBezTo>
                    <a:pt x="949" y="1515"/>
                    <a:pt x="949" y="1515"/>
                    <a:pt x="949" y="1515"/>
                  </a:cubicBezTo>
                  <a:cubicBezTo>
                    <a:pt x="949" y="1515"/>
                    <a:pt x="949" y="1515"/>
                    <a:pt x="949" y="1515"/>
                  </a:cubicBezTo>
                  <a:cubicBezTo>
                    <a:pt x="950" y="1515"/>
                    <a:pt x="951" y="1515"/>
                    <a:pt x="952" y="1514"/>
                  </a:cubicBezTo>
                  <a:cubicBezTo>
                    <a:pt x="954" y="1513"/>
                    <a:pt x="956" y="1512"/>
                    <a:pt x="958" y="1512"/>
                  </a:cubicBezTo>
                  <a:cubicBezTo>
                    <a:pt x="959" y="1511"/>
                    <a:pt x="960" y="1511"/>
                    <a:pt x="961" y="1510"/>
                  </a:cubicBezTo>
                  <a:cubicBezTo>
                    <a:pt x="962" y="1510"/>
                    <a:pt x="962" y="1510"/>
                    <a:pt x="962" y="1510"/>
                  </a:cubicBezTo>
                  <a:cubicBezTo>
                    <a:pt x="962" y="1510"/>
                    <a:pt x="962" y="1510"/>
                    <a:pt x="962" y="1510"/>
                  </a:cubicBezTo>
                  <a:cubicBezTo>
                    <a:pt x="962" y="1510"/>
                    <a:pt x="962" y="1510"/>
                    <a:pt x="962" y="1510"/>
                  </a:cubicBezTo>
                  <a:cubicBezTo>
                    <a:pt x="963" y="1509"/>
                    <a:pt x="963" y="1509"/>
                    <a:pt x="963" y="1509"/>
                  </a:cubicBezTo>
                  <a:cubicBezTo>
                    <a:pt x="963" y="1509"/>
                    <a:pt x="963" y="1509"/>
                    <a:pt x="964" y="1508"/>
                  </a:cubicBezTo>
                  <a:cubicBezTo>
                    <a:pt x="964" y="1508"/>
                    <a:pt x="964" y="1506"/>
                    <a:pt x="964" y="1505"/>
                  </a:cubicBezTo>
                  <a:cubicBezTo>
                    <a:pt x="964" y="1504"/>
                    <a:pt x="963" y="1504"/>
                    <a:pt x="962" y="1503"/>
                  </a:cubicBezTo>
                  <a:cubicBezTo>
                    <a:pt x="961" y="1502"/>
                    <a:pt x="961" y="1502"/>
                    <a:pt x="961" y="1502"/>
                  </a:cubicBezTo>
                  <a:cubicBezTo>
                    <a:pt x="959" y="1505"/>
                    <a:pt x="959" y="1505"/>
                    <a:pt x="959" y="1505"/>
                  </a:cubicBezTo>
                  <a:cubicBezTo>
                    <a:pt x="960" y="1509"/>
                    <a:pt x="960" y="1509"/>
                    <a:pt x="960" y="1509"/>
                  </a:cubicBezTo>
                  <a:cubicBezTo>
                    <a:pt x="978" y="1501"/>
                    <a:pt x="978" y="1501"/>
                    <a:pt x="978" y="1501"/>
                  </a:cubicBezTo>
                  <a:cubicBezTo>
                    <a:pt x="979" y="1500"/>
                    <a:pt x="980" y="1499"/>
                    <a:pt x="980" y="1497"/>
                  </a:cubicBezTo>
                  <a:cubicBezTo>
                    <a:pt x="980" y="1496"/>
                    <a:pt x="980" y="1494"/>
                    <a:pt x="978" y="1494"/>
                  </a:cubicBezTo>
                  <a:cubicBezTo>
                    <a:pt x="977" y="1492"/>
                    <a:pt x="977" y="1492"/>
                    <a:pt x="977" y="1492"/>
                  </a:cubicBezTo>
                  <a:cubicBezTo>
                    <a:pt x="975" y="1496"/>
                    <a:pt x="975" y="1496"/>
                    <a:pt x="975" y="1496"/>
                  </a:cubicBezTo>
                  <a:cubicBezTo>
                    <a:pt x="978" y="1498"/>
                    <a:pt x="978" y="1498"/>
                    <a:pt x="978" y="1498"/>
                  </a:cubicBezTo>
                  <a:cubicBezTo>
                    <a:pt x="975" y="1496"/>
                    <a:pt x="975" y="1496"/>
                    <a:pt x="975" y="1496"/>
                  </a:cubicBezTo>
                  <a:cubicBezTo>
                    <a:pt x="977" y="1499"/>
                    <a:pt x="977" y="1499"/>
                    <a:pt x="977" y="1499"/>
                  </a:cubicBezTo>
                  <a:cubicBezTo>
                    <a:pt x="977" y="1499"/>
                    <a:pt x="978" y="1499"/>
                    <a:pt x="978" y="1498"/>
                  </a:cubicBezTo>
                  <a:cubicBezTo>
                    <a:pt x="975" y="1496"/>
                    <a:pt x="975" y="1496"/>
                    <a:pt x="975" y="1496"/>
                  </a:cubicBezTo>
                  <a:cubicBezTo>
                    <a:pt x="977" y="1499"/>
                    <a:pt x="977" y="1499"/>
                    <a:pt x="977" y="1499"/>
                  </a:cubicBezTo>
                  <a:cubicBezTo>
                    <a:pt x="975" y="1496"/>
                    <a:pt x="975" y="1496"/>
                    <a:pt x="975" y="1496"/>
                  </a:cubicBezTo>
                  <a:cubicBezTo>
                    <a:pt x="977" y="1499"/>
                    <a:pt x="977" y="1499"/>
                    <a:pt x="977" y="1499"/>
                  </a:cubicBezTo>
                  <a:cubicBezTo>
                    <a:pt x="977" y="1499"/>
                    <a:pt x="977" y="1499"/>
                    <a:pt x="977" y="1499"/>
                  </a:cubicBezTo>
                  <a:cubicBezTo>
                    <a:pt x="975" y="1496"/>
                    <a:pt x="975" y="1496"/>
                    <a:pt x="975" y="1496"/>
                  </a:cubicBezTo>
                  <a:cubicBezTo>
                    <a:pt x="977" y="1499"/>
                    <a:pt x="977" y="1499"/>
                    <a:pt x="977" y="1499"/>
                  </a:cubicBezTo>
                  <a:cubicBezTo>
                    <a:pt x="976" y="1498"/>
                    <a:pt x="976" y="1498"/>
                    <a:pt x="976" y="1498"/>
                  </a:cubicBezTo>
                  <a:cubicBezTo>
                    <a:pt x="977" y="1499"/>
                    <a:pt x="977" y="1499"/>
                    <a:pt x="977" y="1499"/>
                  </a:cubicBezTo>
                  <a:cubicBezTo>
                    <a:pt x="977" y="1499"/>
                    <a:pt x="977" y="1499"/>
                    <a:pt x="977" y="1499"/>
                  </a:cubicBezTo>
                  <a:cubicBezTo>
                    <a:pt x="976" y="1498"/>
                    <a:pt x="976" y="1498"/>
                    <a:pt x="976" y="1498"/>
                  </a:cubicBezTo>
                  <a:cubicBezTo>
                    <a:pt x="977" y="1499"/>
                    <a:pt x="977" y="1499"/>
                    <a:pt x="977" y="1499"/>
                  </a:cubicBezTo>
                  <a:cubicBezTo>
                    <a:pt x="977" y="1499"/>
                    <a:pt x="977" y="1499"/>
                    <a:pt x="977" y="1499"/>
                  </a:cubicBezTo>
                  <a:cubicBezTo>
                    <a:pt x="979" y="1498"/>
                    <a:pt x="982" y="1497"/>
                    <a:pt x="984" y="1496"/>
                  </a:cubicBezTo>
                  <a:cubicBezTo>
                    <a:pt x="985" y="1495"/>
                    <a:pt x="986" y="1495"/>
                    <a:pt x="987" y="1494"/>
                  </a:cubicBezTo>
                  <a:cubicBezTo>
                    <a:pt x="988" y="1494"/>
                    <a:pt x="988" y="1494"/>
                    <a:pt x="988" y="1494"/>
                  </a:cubicBezTo>
                  <a:cubicBezTo>
                    <a:pt x="989" y="1493"/>
                    <a:pt x="989" y="1493"/>
                    <a:pt x="989" y="1493"/>
                  </a:cubicBezTo>
                  <a:cubicBezTo>
                    <a:pt x="989" y="1493"/>
                    <a:pt x="989" y="1493"/>
                    <a:pt x="989" y="1493"/>
                  </a:cubicBezTo>
                  <a:cubicBezTo>
                    <a:pt x="990" y="1493"/>
                    <a:pt x="990" y="1493"/>
                    <a:pt x="990" y="1492"/>
                  </a:cubicBezTo>
                  <a:cubicBezTo>
                    <a:pt x="992" y="1490"/>
                    <a:pt x="991" y="1488"/>
                    <a:pt x="989" y="1486"/>
                  </a:cubicBezTo>
                  <a:cubicBezTo>
                    <a:pt x="989" y="1486"/>
                    <a:pt x="989" y="1486"/>
                    <a:pt x="989" y="1486"/>
                  </a:cubicBezTo>
                  <a:cubicBezTo>
                    <a:pt x="987" y="1490"/>
                    <a:pt x="987" y="1490"/>
                    <a:pt x="987" y="1490"/>
                  </a:cubicBezTo>
                  <a:cubicBezTo>
                    <a:pt x="988" y="1493"/>
                    <a:pt x="988" y="1493"/>
                    <a:pt x="988" y="1493"/>
                  </a:cubicBezTo>
                  <a:cubicBezTo>
                    <a:pt x="1002" y="1488"/>
                    <a:pt x="1002" y="1488"/>
                    <a:pt x="1002" y="1488"/>
                  </a:cubicBezTo>
                  <a:cubicBezTo>
                    <a:pt x="1003" y="1488"/>
                    <a:pt x="1004" y="1486"/>
                    <a:pt x="1005" y="1485"/>
                  </a:cubicBezTo>
                  <a:cubicBezTo>
                    <a:pt x="1005" y="1483"/>
                    <a:pt x="1004" y="1482"/>
                    <a:pt x="1003" y="1481"/>
                  </a:cubicBezTo>
                  <a:cubicBezTo>
                    <a:pt x="997" y="1477"/>
                    <a:pt x="997" y="1477"/>
                    <a:pt x="997" y="1477"/>
                  </a:cubicBezTo>
                  <a:cubicBezTo>
                    <a:pt x="994" y="1481"/>
                    <a:pt x="994" y="1481"/>
                    <a:pt x="994" y="1481"/>
                  </a:cubicBezTo>
                  <a:cubicBezTo>
                    <a:pt x="998" y="1483"/>
                    <a:pt x="998" y="1483"/>
                    <a:pt x="998" y="1483"/>
                  </a:cubicBezTo>
                  <a:cubicBezTo>
                    <a:pt x="995" y="1481"/>
                    <a:pt x="995" y="1481"/>
                    <a:pt x="995" y="1481"/>
                  </a:cubicBezTo>
                  <a:cubicBezTo>
                    <a:pt x="997" y="1484"/>
                    <a:pt x="997" y="1484"/>
                    <a:pt x="997" y="1484"/>
                  </a:cubicBezTo>
                  <a:cubicBezTo>
                    <a:pt x="997" y="1484"/>
                    <a:pt x="997" y="1484"/>
                    <a:pt x="998" y="1483"/>
                  </a:cubicBezTo>
                  <a:cubicBezTo>
                    <a:pt x="995" y="1481"/>
                    <a:pt x="995" y="1481"/>
                    <a:pt x="995" y="1481"/>
                  </a:cubicBezTo>
                  <a:cubicBezTo>
                    <a:pt x="997" y="1484"/>
                    <a:pt x="997" y="1484"/>
                    <a:pt x="997" y="1484"/>
                  </a:cubicBezTo>
                  <a:cubicBezTo>
                    <a:pt x="995" y="1481"/>
                    <a:pt x="995" y="1481"/>
                    <a:pt x="995" y="1481"/>
                  </a:cubicBezTo>
                  <a:cubicBezTo>
                    <a:pt x="996" y="1484"/>
                    <a:pt x="996" y="1484"/>
                    <a:pt x="996" y="1484"/>
                  </a:cubicBezTo>
                  <a:cubicBezTo>
                    <a:pt x="997" y="1484"/>
                    <a:pt x="997" y="1484"/>
                    <a:pt x="997" y="1484"/>
                  </a:cubicBezTo>
                  <a:cubicBezTo>
                    <a:pt x="995" y="1481"/>
                    <a:pt x="995" y="1481"/>
                    <a:pt x="995" y="1481"/>
                  </a:cubicBezTo>
                  <a:cubicBezTo>
                    <a:pt x="996" y="1484"/>
                    <a:pt x="996" y="1484"/>
                    <a:pt x="996" y="1484"/>
                  </a:cubicBezTo>
                  <a:cubicBezTo>
                    <a:pt x="996" y="1484"/>
                    <a:pt x="996" y="1484"/>
                    <a:pt x="996" y="1484"/>
                  </a:cubicBezTo>
                  <a:cubicBezTo>
                    <a:pt x="996" y="1484"/>
                    <a:pt x="996" y="1484"/>
                    <a:pt x="996" y="1484"/>
                  </a:cubicBezTo>
                  <a:cubicBezTo>
                    <a:pt x="996" y="1484"/>
                    <a:pt x="996" y="1484"/>
                    <a:pt x="996" y="1484"/>
                  </a:cubicBezTo>
                  <a:cubicBezTo>
                    <a:pt x="996" y="1484"/>
                    <a:pt x="996" y="1484"/>
                    <a:pt x="996" y="1484"/>
                  </a:cubicBezTo>
                  <a:cubicBezTo>
                    <a:pt x="996" y="1484"/>
                    <a:pt x="996" y="1484"/>
                    <a:pt x="996" y="1484"/>
                  </a:cubicBezTo>
                  <a:cubicBezTo>
                    <a:pt x="996" y="1484"/>
                    <a:pt x="997" y="1484"/>
                    <a:pt x="998" y="1484"/>
                  </a:cubicBezTo>
                  <a:cubicBezTo>
                    <a:pt x="1000" y="1483"/>
                    <a:pt x="1004" y="1481"/>
                    <a:pt x="1008" y="1480"/>
                  </a:cubicBezTo>
                  <a:cubicBezTo>
                    <a:pt x="1012" y="1479"/>
                    <a:pt x="1015" y="1478"/>
                    <a:pt x="1015" y="1478"/>
                  </a:cubicBezTo>
                  <a:cubicBezTo>
                    <a:pt x="1017" y="1477"/>
                    <a:pt x="1018" y="1476"/>
                    <a:pt x="1018" y="1474"/>
                  </a:cubicBezTo>
                  <a:cubicBezTo>
                    <a:pt x="1018" y="1473"/>
                    <a:pt x="1017" y="1471"/>
                    <a:pt x="1016" y="1470"/>
                  </a:cubicBezTo>
                  <a:cubicBezTo>
                    <a:pt x="1012" y="1468"/>
                    <a:pt x="1012" y="1468"/>
                    <a:pt x="1012" y="1468"/>
                  </a:cubicBezTo>
                  <a:cubicBezTo>
                    <a:pt x="1010" y="1471"/>
                    <a:pt x="1010" y="1471"/>
                    <a:pt x="1010" y="1471"/>
                  </a:cubicBezTo>
                  <a:cubicBezTo>
                    <a:pt x="1011" y="1475"/>
                    <a:pt x="1011" y="1475"/>
                    <a:pt x="1011" y="1475"/>
                  </a:cubicBezTo>
                  <a:cubicBezTo>
                    <a:pt x="1030" y="1470"/>
                    <a:pt x="1030" y="1470"/>
                    <a:pt x="1030" y="1470"/>
                  </a:cubicBezTo>
                  <a:cubicBezTo>
                    <a:pt x="1031" y="1469"/>
                    <a:pt x="1032" y="1468"/>
                    <a:pt x="1032" y="1466"/>
                  </a:cubicBezTo>
                  <a:cubicBezTo>
                    <a:pt x="1033" y="1465"/>
                    <a:pt x="1032" y="1463"/>
                    <a:pt x="1031" y="1462"/>
                  </a:cubicBezTo>
                  <a:cubicBezTo>
                    <a:pt x="1029" y="1461"/>
                    <a:pt x="1029" y="1461"/>
                    <a:pt x="1029" y="1461"/>
                  </a:cubicBezTo>
                  <a:cubicBezTo>
                    <a:pt x="1027" y="1465"/>
                    <a:pt x="1027" y="1465"/>
                    <a:pt x="1027" y="1465"/>
                  </a:cubicBezTo>
                  <a:cubicBezTo>
                    <a:pt x="1029" y="1468"/>
                    <a:pt x="1029" y="1468"/>
                    <a:pt x="1029" y="1468"/>
                  </a:cubicBezTo>
                  <a:cubicBezTo>
                    <a:pt x="1045" y="1461"/>
                    <a:pt x="1045" y="1461"/>
                    <a:pt x="1045" y="1461"/>
                  </a:cubicBezTo>
                  <a:cubicBezTo>
                    <a:pt x="1046" y="1460"/>
                    <a:pt x="1047" y="1459"/>
                    <a:pt x="1047" y="1457"/>
                  </a:cubicBezTo>
                  <a:cubicBezTo>
                    <a:pt x="1047" y="1456"/>
                    <a:pt x="1046" y="1455"/>
                    <a:pt x="1045" y="1454"/>
                  </a:cubicBezTo>
                  <a:cubicBezTo>
                    <a:pt x="1043" y="1453"/>
                    <a:pt x="1043" y="1453"/>
                    <a:pt x="1043" y="1453"/>
                  </a:cubicBezTo>
                  <a:cubicBezTo>
                    <a:pt x="1041" y="1456"/>
                    <a:pt x="1041" y="1456"/>
                    <a:pt x="1041" y="1456"/>
                  </a:cubicBezTo>
                  <a:cubicBezTo>
                    <a:pt x="1043" y="1460"/>
                    <a:pt x="1043" y="1460"/>
                    <a:pt x="1043" y="1460"/>
                  </a:cubicBezTo>
                  <a:cubicBezTo>
                    <a:pt x="1043" y="1460"/>
                    <a:pt x="1047" y="1458"/>
                    <a:pt x="1052" y="1456"/>
                  </a:cubicBezTo>
                  <a:cubicBezTo>
                    <a:pt x="1054" y="1455"/>
                    <a:pt x="1056" y="1454"/>
                    <a:pt x="1058" y="1454"/>
                  </a:cubicBezTo>
                  <a:cubicBezTo>
                    <a:pt x="1059" y="1453"/>
                    <a:pt x="1060" y="1453"/>
                    <a:pt x="1060" y="1453"/>
                  </a:cubicBezTo>
                  <a:cubicBezTo>
                    <a:pt x="1061" y="1452"/>
                    <a:pt x="1061" y="1452"/>
                    <a:pt x="1061" y="1452"/>
                  </a:cubicBezTo>
                  <a:cubicBezTo>
                    <a:pt x="1061" y="1452"/>
                    <a:pt x="1061" y="1452"/>
                    <a:pt x="1061" y="1452"/>
                  </a:cubicBezTo>
                  <a:cubicBezTo>
                    <a:pt x="1062" y="1452"/>
                    <a:pt x="1062" y="1452"/>
                    <a:pt x="1062" y="1452"/>
                  </a:cubicBezTo>
                  <a:cubicBezTo>
                    <a:pt x="1062" y="1452"/>
                    <a:pt x="1062" y="1451"/>
                    <a:pt x="1063" y="1451"/>
                  </a:cubicBezTo>
                  <a:cubicBezTo>
                    <a:pt x="1063" y="1450"/>
                    <a:pt x="1063" y="1449"/>
                    <a:pt x="1063" y="1448"/>
                  </a:cubicBezTo>
                  <a:cubicBezTo>
                    <a:pt x="1063" y="1447"/>
                    <a:pt x="1062" y="1446"/>
                    <a:pt x="1061" y="1445"/>
                  </a:cubicBezTo>
                  <a:cubicBezTo>
                    <a:pt x="1061" y="1445"/>
                    <a:pt x="1061" y="1445"/>
                    <a:pt x="1061" y="1445"/>
                  </a:cubicBezTo>
                  <a:cubicBezTo>
                    <a:pt x="1059" y="1448"/>
                    <a:pt x="1059" y="1448"/>
                    <a:pt x="1059" y="1448"/>
                  </a:cubicBezTo>
                  <a:cubicBezTo>
                    <a:pt x="1061" y="1451"/>
                    <a:pt x="1061" y="1451"/>
                    <a:pt x="1061" y="1451"/>
                  </a:cubicBezTo>
                  <a:cubicBezTo>
                    <a:pt x="1074" y="1442"/>
                    <a:pt x="1074" y="1442"/>
                    <a:pt x="1074" y="1442"/>
                  </a:cubicBezTo>
                  <a:cubicBezTo>
                    <a:pt x="1075" y="1441"/>
                    <a:pt x="1076" y="1440"/>
                    <a:pt x="1076" y="1438"/>
                  </a:cubicBezTo>
                  <a:cubicBezTo>
                    <a:pt x="1076" y="1437"/>
                    <a:pt x="1075" y="1436"/>
                    <a:pt x="1074" y="1435"/>
                  </a:cubicBezTo>
                  <a:cubicBezTo>
                    <a:pt x="1073" y="1435"/>
                    <a:pt x="1073" y="1435"/>
                    <a:pt x="1073" y="1435"/>
                  </a:cubicBezTo>
                  <a:cubicBezTo>
                    <a:pt x="1071" y="1438"/>
                    <a:pt x="1071" y="1438"/>
                    <a:pt x="1071" y="1438"/>
                  </a:cubicBezTo>
                  <a:cubicBezTo>
                    <a:pt x="1072" y="1442"/>
                    <a:pt x="1072" y="1442"/>
                    <a:pt x="1072" y="1442"/>
                  </a:cubicBezTo>
                  <a:cubicBezTo>
                    <a:pt x="1087" y="1438"/>
                    <a:pt x="1087" y="1438"/>
                    <a:pt x="1087" y="1438"/>
                  </a:cubicBezTo>
                  <a:cubicBezTo>
                    <a:pt x="1089" y="1437"/>
                    <a:pt x="1090" y="1436"/>
                    <a:pt x="1090" y="1435"/>
                  </a:cubicBezTo>
                  <a:cubicBezTo>
                    <a:pt x="1090" y="1433"/>
                    <a:pt x="1090" y="1431"/>
                    <a:pt x="1088" y="1431"/>
                  </a:cubicBezTo>
                  <a:cubicBezTo>
                    <a:pt x="1082" y="1427"/>
                    <a:pt x="1082" y="1427"/>
                    <a:pt x="1082" y="1427"/>
                  </a:cubicBezTo>
                  <a:cubicBezTo>
                    <a:pt x="1080" y="1430"/>
                    <a:pt x="1080" y="1430"/>
                    <a:pt x="1080" y="1430"/>
                  </a:cubicBezTo>
                  <a:cubicBezTo>
                    <a:pt x="1081" y="1434"/>
                    <a:pt x="1081" y="1434"/>
                    <a:pt x="1081" y="1434"/>
                  </a:cubicBezTo>
                  <a:cubicBezTo>
                    <a:pt x="1081" y="1434"/>
                    <a:pt x="1085" y="1433"/>
                    <a:pt x="1089" y="1432"/>
                  </a:cubicBezTo>
                  <a:cubicBezTo>
                    <a:pt x="1091" y="1431"/>
                    <a:pt x="1093" y="1430"/>
                    <a:pt x="1095" y="1430"/>
                  </a:cubicBezTo>
                  <a:cubicBezTo>
                    <a:pt x="1096" y="1430"/>
                    <a:pt x="1096" y="1429"/>
                    <a:pt x="1097" y="1429"/>
                  </a:cubicBezTo>
                  <a:cubicBezTo>
                    <a:pt x="1098" y="1429"/>
                    <a:pt x="1098" y="1429"/>
                    <a:pt x="1098" y="1429"/>
                  </a:cubicBezTo>
                  <a:cubicBezTo>
                    <a:pt x="1098" y="1429"/>
                    <a:pt x="1098" y="1429"/>
                    <a:pt x="1098" y="1429"/>
                  </a:cubicBezTo>
                  <a:cubicBezTo>
                    <a:pt x="1099" y="1428"/>
                    <a:pt x="1099" y="1428"/>
                    <a:pt x="1099" y="1428"/>
                  </a:cubicBezTo>
                  <a:cubicBezTo>
                    <a:pt x="1099" y="1428"/>
                    <a:pt x="1099" y="1428"/>
                    <a:pt x="1100" y="1427"/>
                  </a:cubicBezTo>
                  <a:cubicBezTo>
                    <a:pt x="1100" y="1426"/>
                    <a:pt x="1100" y="1425"/>
                    <a:pt x="1100" y="1424"/>
                  </a:cubicBezTo>
                  <a:cubicBezTo>
                    <a:pt x="1100" y="1423"/>
                    <a:pt x="1099" y="1422"/>
                    <a:pt x="1098" y="1422"/>
                  </a:cubicBezTo>
                  <a:cubicBezTo>
                    <a:pt x="1097" y="1421"/>
                    <a:pt x="1097" y="1421"/>
                    <a:pt x="1097" y="1421"/>
                  </a:cubicBezTo>
                  <a:cubicBezTo>
                    <a:pt x="1095" y="1424"/>
                    <a:pt x="1095" y="1424"/>
                    <a:pt x="1095" y="1424"/>
                  </a:cubicBezTo>
                  <a:cubicBezTo>
                    <a:pt x="1096" y="1428"/>
                    <a:pt x="1096" y="1428"/>
                    <a:pt x="1096" y="1428"/>
                  </a:cubicBezTo>
                  <a:cubicBezTo>
                    <a:pt x="1096" y="1428"/>
                    <a:pt x="1101" y="1426"/>
                    <a:pt x="1105" y="1425"/>
                  </a:cubicBezTo>
                  <a:cubicBezTo>
                    <a:pt x="1108" y="1424"/>
                    <a:pt x="1110" y="1423"/>
                    <a:pt x="1112" y="1423"/>
                  </a:cubicBezTo>
                  <a:cubicBezTo>
                    <a:pt x="1113" y="1422"/>
                    <a:pt x="1114" y="1422"/>
                    <a:pt x="1114" y="1422"/>
                  </a:cubicBezTo>
                  <a:cubicBezTo>
                    <a:pt x="1115" y="1421"/>
                    <a:pt x="1115" y="1421"/>
                    <a:pt x="1115" y="1421"/>
                  </a:cubicBezTo>
                  <a:cubicBezTo>
                    <a:pt x="1116" y="1421"/>
                    <a:pt x="1116" y="1421"/>
                    <a:pt x="1116" y="1421"/>
                  </a:cubicBezTo>
                  <a:cubicBezTo>
                    <a:pt x="1116" y="1421"/>
                    <a:pt x="1116" y="1421"/>
                    <a:pt x="1116" y="1421"/>
                  </a:cubicBezTo>
                  <a:cubicBezTo>
                    <a:pt x="1116" y="1421"/>
                    <a:pt x="1117" y="1420"/>
                    <a:pt x="1117" y="1420"/>
                  </a:cubicBezTo>
                  <a:cubicBezTo>
                    <a:pt x="1118" y="1419"/>
                    <a:pt x="1118" y="1418"/>
                    <a:pt x="1118" y="1417"/>
                  </a:cubicBezTo>
                  <a:cubicBezTo>
                    <a:pt x="1117" y="1416"/>
                    <a:pt x="1117" y="1415"/>
                    <a:pt x="1116" y="1414"/>
                  </a:cubicBezTo>
                  <a:cubicBezTo>
                    <a:pt x="1114" y="1413"/>
                    <a:pt x="1114" y="1413"/>
                    <a:pt x="1114" y="1413"/>
                  </a:cubicBezTo>
                  <a:cubicBezTo>
                    <a:pt x="1112" y="1417"/>
                    <a:pt x="1112" y="1417"/>
                    <a:pt x="1112" y="1417"/>
                  </a:cubicBezTo>
                  <a:cubicBezTo>
                    <a:pt x="1114" y="1420"/>
                    <a:pt x="1114" y="1420"/>
                    <a:pt x="1114" y="1420"/>
                  </a:cubicBezTo>
                  <a:cubicBezTo>
                    <a:pt x="1130" y="1410"/>
                    <a:pt x="1130" y="1410"/>
                    <a:pt x="1130" y="1410"/>
                  </a:cubicBezTo>
                  <a:cubicBezTo>
                    <a:pt x="1131" y="1409"/>
                    <a:pt x="1132" y="1407"/>
                    <a:pt x="1131" y="1406"/>
                  </a:cubicBezTo>
                  <a:cubicBezTo>
                    <a:pt x="1131" y="1405"/>
                    <a:pt x="1131" y="1404"/>
                    <a:pt x="1130" y="1403"/>
                  </a:cubicBezTo>
                  <a:cubicBezTo>
                    <a:pt x="1128" y="1402"/>
                    <a:pt x="1128" y="1402"/>
                    <a:pt x="1128" y="1402"/>
                  </a:cubicBezTo>
                  <a:cubicBezTo>
                    <a:pt x="1126" y="1405"/>
                    <a:pt x="1126" y="1405"/>
                    <a:pt x="1126" y="1405"/>
                  </a:cubicBezTo>
                  <a:cubicBezTo>
                    <a:pt x="1127" y="1409"/>
                    <a:pt x="1127" y="1409"/>
                    <a:pt x="1127" y="1409"/>
                  </a:cubicBezTo>
                  <a:cubicBezTo>
                    <a:pt x="1144" y="1403"/>
                    <a:pt x="1144" y="1403"/>
                    <a:pt x="1144" y="1403"/>
                  </a:cubicBezTo>
                  <a:cubicBezTo>
                    <a:pt x="1145" y="1403"/>
                    <a:pt x="1146" y="1401"/>
                    <a:pt x="1146" y="1400"/>
                  </a:cubicBezTo>
                  <a:cubicBezTo>
                    <a:pt x="1147" y="1398"/>
                    <a:pt x="1146" y="1397"/>
                    <a:pt x="1145" y="1396"/>
                  </a:cubicBezTo>
                  <a:cubicBezTo>
                    <a:pt x="1144" y="1396"/>
                    <a:pt x="1144" y="1396"/>
                    <a:pt x="1144" y="1396"/>
                  </a:cubicBezTo>
                  <a:cubicBezTo>
                    <a:pt x="1142" y="1399"/>
                    <a:pt x="1142" y="1399"/>
                    <a:pt x="1142" y="1399"/>
                  </a:cubicBezTo>
                  <a:cubicBezTo>
                    <a:pt x="1144" y="1403"/>
                    <a:pt x="1144" y="1403"/>
                    <a:pt x="1144" y="1403"/>
                  </a:cubicBezTo>
                  <a:cubicBezTo>
                    <a:pt x="1156" y="1397"/>
                    <a:pt x="1156" y="1397"/>
                    <a:pt x="1156" y="1397"/>
                  </a:cubicBezTo>
                  <a:cubicBezTo>
                    <a:pt x="1157" y="1396"/>
                    <a:pt x="1158" y="1395"/>
                    <a:pt x="1158" y="1394"/>
                  </a:cubicBezTo>
                  <a:cubicBezTo>
                    <a:pt x="1158" y="1392"/>
                    <a:pt x="1157" y="1391"/>
                    <a:pt x="1156" y="1390"/>
                  </a:cubicBezTo>
                  <a:cubicBezTo>
                    <a:pt x="1151" y="1387"/>
                    <a:pt x="1151" y="1387"/>
                    <a:pt x="1151" y="1387"/>
                  </a:cubicBezTo>
                  <a:cubicBezTo>
                    <a:pt x="1149" y="1390"/>
                    <a:pt x="1149" y="1390"/>
                    <a:pt x="1149" y="1390"/>
                  </a:cubicBezTo>
                  <a:cubicBezTo>
                    <a:pt x="1151" y="1394"/>
                    <a:pt x="1151" y="1394"/>
                    <a:pt x="1151" y="1394"/>
                  </a:cubicBezTo>
                  <a:cubicBezTo>
                    <a:pt x="1164" y="1388"/>
                    <a:pt x="1164" y="1388"/>
                    <a:pt x="1164" y="1388"/>
                  </a:cubicBezTo>
                  <a:cubicBezTo>
                    <a:pt x="1165" y="1387"/>
                    <a:pt x="1166" y="1386"/>
                    <a:pt x="1166" y="1384"/>
                  </a:cubicBezTo>
                  <a:cubicBezTo>
                    <a:pt x="1166" y="1383"/>
                    <a:pt x="1166" y="1382"/>
                    <a:pt x="1164" y="1381"/>
                  </a:cubicBezTo>
                  <a:cubicBezTo>
                    <a:pt x="1163" y="1380"/>
                    <a:pt x="1163" y="1380"/>
                    <a:pt x="1163" y="1380"/>
                  </a:cubicBezTo>
                  <a:cubicBezTo>
                    <a:pt x="1161" y="1383"/>
                    <a:pt x="1161" y="1383"/>
                    <a:pt x="1161" y="1383"/>
                  </a:cubicBezTo>
                  <a:cubicBezTo>
                    <a:pt x="1163" y="1387"/>
                    <a:pt x="1163" y="1387"/>
                    <a:pt x="1163" y="1387"/>
                  </a:cubicBezTo>
                  <a:cubicBezTo>
                    <a:pt x="1174" y="1381"/>
                    <a:pt x="1174" y="1381"/>
                    <a:pt x="1174" y="1381"/>
                  </a:cubicBezTo>
                  <a:cubicBezTo>
                    <a:pt x="1176" y="1380"/>
                    <a:pt x="1177" y="1379"/>
                    <a:pt x="1177" y="1378"/>
                  </a:cubicBezTo>
                  <a:cubicBezTo>
                    <a:pt x="1177" y="1376"/>
                    <a:pt x="1176" y="1375"/>
                    <a:pt x="1175" y="1374"/>
                  </a:cubicBezTo>
                  <a:cubicBezTo>
                    <a:pt x="1171" y="1372"/>
                    <a:pt x="1171" y="1372"/>
                    <a:pt x="1171" y="1372"/>
                  </a:cubicBezTo>
                  <a:cubicBezTo>
                    <a:pt x="1169" y="1375"/>
                    <a:pt x="1169" y="1375"/>
                    <a:pt x="1169" y="1375"/>
                  </a:cubicBezTo>
                  <a:cubicBezTo>
                    <a:pt x="1170" y="1379"/>
                    <a:pt x="1170" y="1379"/>
                    <a:pt x="1170" y="1379"/>
                  </a:cubicBezTo>
                  <a:cubicBezTo>
                    <a:pt x="1186" y="1376"/>
                    <a:pt x="1186" y="1376"/>
                    <a:pt x="1186" y="1376"/>
                  </a:cubicBezTo>
                  <a:cubicBezTo>
                    <a:pt x="1188" y="1376"/>
                    <a:pt x="1189" y="1375"/>
                    <a:pt x="1189" y="1373"/>
                  </a:cubicBezTo>
                  <a:cubicBezTo>
                    <a:pt x="1190" y="1371"/>
                    <a:pt x="1189" y="1370"/>
                    <a:pt x="1188" y="1369"/>
                  </a:cubicBezTo>
                  <a:cubicBezTo>
                    <a:pt x="1187" y="1368"/>
                    <a:pt x="1187" y="1368"/>
                    <a:pt x="1187" y="1368"/>
                  </a:cubicBezTo>
                  <a:cubicBezTo>
                    <a:pt x="1185" y="1372"/>
                    <a:pt x="1185" y="1372"/>
                    <a:pt x="1185" y="1372"/>
                  </a:cubicBezTo>
                  <a:cubicBezTo>
                    <a:pt x="1188" y="1374"/>
                    <a:pt x="1188" y="1374"/>
                    <a:pt x="1188" y="1374"/>
                  </a:cubicBezTo>
                  <a:cubicBezTo>
                    <a:pt x="1185" y="1372"/>
                    <a:pt x="1185" y="1372"/>
                    <a:pt x="1185" y="1372"/>
                  </a:cubicBezTo>
                  <a:cubicBezTo>
                    <a:pt x="1187" y="1375"/>
                    <a:pt x="1187" y="1375"/>
                    <a:pt x="1187" y="1375"/>
                  </a:cubicBezTo>
                  <a:cubicBezTo>
                    <a:pt x="1187" y="1375"/>
                    <a:pt x="1188" y="1374"/>
                    <a:pt x="1188" y="1374"/>
                  </a:cubicBezTo>
                  <a:cubicBezTo>
                    <a:pt x="1185" y="1372"/>
                    <a:pt x="1185" y="1372"/>
                    <a:pt x="1185" y="1372"/>
                  </a:cubicBezTo>
                  <a:cubicBezTo>
                    <a:pt x="1187" y="1375"/>
                    <a:pt x="1187" y="1375"/>
                    <a:pt x="1187" y="1375"/>
                  </a:cubicBezTo>
                  <a:cubicBezTo>
                    <a:pt x="1185" y="1372"/>
                    <a:pt x="1185" y="1372"/>
                    <a:pt x="1185" y="1372"/>
                  </a:cubicBezTo>
                  <a:cubicBezTo>
                    <a:pt x="1187" y="1375"/>
                    <a:pt x="1187" y="1375"/>
                    <a:pt x="1187" y="1375"/>
                  </a:cubicBezTo>
                  <a:cubicBezTo>
                    <a:pt x="1187" y="1375"/>
                    <a:pt x="1187" y="1375"/>
                    <a:pt x="1187" y="1375"/>
                  </a:cubicBezTo>
                  <a:cubicBezTo>
                    <a:pt x="1185" y="1372"/>
                    <a:pt x="1185" y="1372"/>
                    <a:pt x="1185" y="1372"/>
                  </a:cubicBezTo>
                  <a:cubicBezTo>
                    <a:pt x="1187" y="1375"/>
                    <a:pt x="1187" y="1375"/>
                    <a:pt x="1187" y="1375"/>
                  </a:cubicBezTo>
                  <a:cubicBezTo>
                    <a:pt x="1186" y="1374"/>
                    <a:pt x="1186" y="1374"/>
                    <a:pt x="1186" y="1374"/>
                  </a:cubicBezTo>
                  <a:cubicBezTo>
                    <a:pt x="1187" y="1375"/>
                    <a:pt x="1187" y="1375"/>
                    <a:pt x="1187" y="1375"/>
                  </a:cubicBezTo>
                  <a:cubicBezTo>
                    <a:pt x="1187" y="1375"/>
                    <a:pt x="1187" y="1375"/>
                    <a:pt x="1187" y="1375"/>
                  </a:cubicBezTo>
                  <a:cubicBezTo>
                    <a:pt x="1186" y="1374"/>
                    <a:pt x="1186" y="1374"/>
                    <a:pt x="1186" y="1374"/>
                  </a:cubicBezTo>
                  <a:cubicBezTo>
                    <a:pt x="1187" y="1375"/>
                    <a:pt x="1187" y="1375"/>
                    <a:pt x="1187" y="1375"/>
                  </a:cubicBezTo>
                  <a:cubicBezTo>
                    <a:pt x="1187" y="1375"/>
                    <a:pt x="1187" y="1375"/>
                    <a:pt x="1188" y="1375"/>
                  </a:cubicBezTo>
                  <a:cubicBezTo>
                    <a:pt x="1189" y="1374"/>
                    <a:pt x="1193" y="1372"/>
                    <a:pt x="1195" y="1371"/>
                  </a:cubicBezTo>
                  <a:cubicBezTo>
                    <a:pt x="1197" y="1370"/>
                    <a:pt x="1198" y="1370"/>
                    <a:pt x="1199" y="1369"/>
                  </a:cubicBezTo>
                  <a:cubicBezTo>
                    <a:pt x="1200" y="1369"/>
                    <a:pt x="1200" y="1369"/>
                    <a:pt x="1200" y="1369"/>
                  </a:cubicBezTo>
                  <a:cubicBezTo>
                    <a:pt x="1201" y="1369"/>
                    <a:pt x="1201" y="1369"/>
                    <a:pt x="1201" y="1369"/>
                  </a:cubicBezTo>
                  <a:cubicBezTo>
                    <a:pt x="1201" y="1368"/>
                    <a:pt x="1201" y="1368"/>
                    <a:pt x="1201" y="1368"/>
                  </a:cubicBezTo>
                  <a:cubicBezTo>
                    <a:pt x="1202" y="1368"/>
                    <a:pt x="1202" y="1368"/>
                    <a:pt x="1202" y="1368"/>
                  </a:cubicBezTo>
                  <a:cubicBezTo>
                    <a:pt x="1202" y="1368"/>
                    <a:pt x="1202" y="1368"/>
                    <a:pt x="1202" y="1368"/>
                  </a:cubicBezTo>
                  <a:cubicBezTo>
                    <a:pt x="1202" y="1368"/>
                    <a:pt x="1202" y="1368"/>
                    <a:pt x="1203" y="1367"/>
                  </a:cubicBezTo>
                  <a:cubicBezTo>
                    <a:pt x="1204" y="1365"/>
                    <a:pt x="1203" y="1363"/>
                    <a:pt x="1201" y="1362"/>
                  </a:cubicBezTo>
                  <a:cubicBezTo>
                    <a:pt x="1199" y="1360"/>
                    <a:pt x="1199" y="1360"/>
                    <a:pt x="1199" y="1360"/>
                  </a:cubicBezTo>
                  <a:cubicBezTo>
                    <a:pt x="1197" y="1363"/>
                    <a:pt x="1197" y="1363"/>
                    <a:pt x="1197" y="1363"/>
                  </a:cubicBezTo>
                  <a:cubicBezTo>
                    <a:pt x="1199" y="1367"/>
                    <a:pt x="1199" y="1367"/>
                    <a:pt x="1199" y="1367"/>
                  </a:cubicBezTo>
                  <a:cubicBezTo>
                    <a:pt x="1212" y="1359"/>
                    <a:pt x="1212" y="1359"/>
                    <a:pt x="1212" y="1359"/>
                  </a:cubicBezTo>
                  <a:cubicBezTo>
                    <a:pt x="1213" y="1359"/>
                    <a:pt x="1214" y="1357"/>
                    <a:pt x="1214" y="1356"/>
                  </a:cubicBezTo>
                  <a:cubicBezTo>
                    <a:pt x="1214" y="1354"/>
                    <a:pt x="1213" y="1353"/>
                    <a:pt x="1212" y="1352"/>
                  </a:cubicBezTo>
                  <a:cubicBezTo>
                    <a:pt x="1210" y="1351"/>
                    <a:pt x="1210" y="1351"/>
                    <a:pt x="1210" y="1351"/>
                  </a:cubicBezTo>
                  <a:cubicBezTo>
                    <a:pt x="1208" y="1355"/>
                    <a:pt x="1208" y="1355"/>
                    <a:pt x="1208" y="1355"/>
                  </a:cubicBezTo>
                  <a:cubicBezTo>
                    <a:pt x="1209" y="1359"/>
                    <a:pt x="1209" y="1359"/>
                    <a:pt x="1209" y="1359"/>
                  </a:cubicBezTo>
                  <a:cubicBezTo>
                    <a:pt x="1225" y="1354"/>
                    <a:pt x="1225" y="1354"/>
                    <a:pt x="1225" y="1354"/>
                  </a:cubicBezTo>
                  <a:cubicBezTo>
                    <a:pt x="1226" y="1354"/>
                    <a:pt x="1228" y="1352"/>
                    <a:pt x="1228" y="1351"/>
                  </a:cubicBezTo>
                  <a:cubicBezTo>
                    <a:pt x="1228" y="1349"/>
                    <a:pt x="1227" y="1348"/>
                    <a:pt x="1226" y="1347"/>
                  </a:cubicBezTo>
                  <a:cubicBezTo>
                    <a:pt x="1224" y="1346"/>
                    <a:pt x="1224" y="1346"/>
                    <a:pt x="1224" y="1346"/>
                  </a:cubicBezTo>
                  <a:cubicBezTo>
                    <a:pt x="1222" y="1349"/>
                    <a:pt x="1222" y="1349"/>
                    <a:pt x="1222" y="1349"/>
                  </a:cubicBezTo>
                  <a:cubicBezTo>
                    <a:pt x="1225" y="1351"/>
                    <a:pt x="1225" y="1351"/>
                    <a:pt x="1225" y="1351"/>
                  </a:cubicBezTo>
                  <a:cubicBezTo>
                    <a:pt x="1222" y="1349"/>
                    <a:pt x="1222" y="1349"/>
                    <a:pt x="1222" y="1349"/>
                  </a:cubicBezTo>
                  <a:cubicBezTo>
                    <a:pt x="1225" y="1352"/>
                    <a:pt x="1225" y="1352"/>
                    <a:pt x="1225" y="1352"/>
                  </a:cubicBezTo>
                  <a:cubicBezTo>
                    <a:pt x="1225" y="1352"/>
                    <a:pt x="1225" y="1352"/>
                    <a:pt x="1225" y="1351"/>
                  </a:cubicBezTo>
                  <a:cubicBezTo>
                    <a:pt x="1222" y="1349"/>
                    <a:pt x="1222" y="1349"/>
                    <a:pt x="1222" y="1349"/>
                  </a:cubicBezTo>
                  <a:cubicBezTo>
                    <a:pt x="1225" y="1352"/>
                    <a:pt x="1225" y="1352"/>
                    <a:pt x="1225" y="1352"/>
                  </a:cubicBezTo>
                  <a:cubicBezTo>
                    <a:pt x="1223" y="1350"/>
                    <a:pt x="1223" y="1350"/>
                    <a:pt x="1223" y="1350"/>
                  </a:cubicBezTo>
                  <a:cubicBezTo>
                    <a:pt x="1224" y="1352"/>
                    <a:pt x="1224" y="1352"/>
                    <a:pt x="1224" y="1352"/>
                  </a:cubicBezTo>
                  <a:cubicBezTo>
                    <a:pt x="1225" y="1352"/>
                    <a:pt x="1225" y="1352"/>
                    <a:pt x="1225" y="1352"/>
                  </a:cubicBezTo>
                  <a:cubicBezTo>
                    <a:pt x="1223" y="1350"/>
                    <a:pt x="1223" y="1350"/>
                    <a:pt x="1223" y="1350"/>
                  </a:cubicBezTo>
                  <a:cubicBezTo>
                    <a:pt x="1224" y="1352"/>
                    <a:pt x="1224" y="1352"/>
                    <a:pt x="1224" y="1352"/>
                  </a:cubicBezTo>
                  <a:cubicBezTo>
                    <a:pt x="1224" y="1352"/>
                    <a:pt x="1225" y="1352"/>
                    <a:pt x="1225" y="1352"/>
                  </a:cubicBezTo>
                  <a:cubicBezTo>
                    <a:pt x="1227" y="1351"/>
                    <a:pt x="1230" y="1348"/>
                    <a:pt x="1233" y="1347"/>
                  </a:cubicBezTo>
                  <a:cubicBezTo>
                    <a:pt x="1235" y="1346"/>
                    <a:pt x="1236" y="1345"/>
                    <a:pt x="1237" y="1344"/>
                  </a:cubicBezTo>
                  <a:cubicBezTo>
                    <a:pt x="1238" y="1344"/>
                    <a:pt x="1238" y="1343"/>
                    <a:pt x="1238" y="1343"/>
                  </a:cubicBezTo>
                  <a:cubicBezTo>
                    <a:pt x="1239" y="1343"/>
                    <a:pt x="1239" y="1343"/>
                    <a:pt x="1239" y="1343"/>
                  </a:cubicBezTo>
                  <a:cubicBezTo>
                    <a:pt x="1239" y="1343"/>
                    <a:pt x="1239" y="1343"/>
                    <a:pt x="1239" y="1343"/>
                  </a:cubicBezTo>
                  <a:cubicBezTo>
                    <a:pt x="1239" y="1342"/>
                    <a:pt x="1239" y="1342"/>
                    <a:pt x="1239" y="1342"/>
                  </a:cubicBezTo>
                  <a:cubicBezTo>
                    <a:pt x="1239" y="1342"/>
                    <a:pt x="1240" y="1342"/>
                    <a:pt x="1240" y="1342"/>
                  </a:cubicBezTo>
                  <a:cubicBezTo>
                    <a:pt x="1241" y="1340"/>
                    <a:pt x="1241" y="1337"/>
                    <a:pt x="1239" y="1336"/>
                  </a:cubicBezTo>
                  <a:cubicBezTo>
                    <a:pt x="1237" y="1335"/>
                    <a:pt x="1237" y="1335"/>
                    <a:pt x="1237" y="1335"/>
                  </a:cubicBezTo>
                  <a:cubicBezTo>
                    <a:pt x="1235" y="1338"/>
                    <a:pt x="1235" y="1338"/>
                    <a:pt x="1235" y="1338"/>
                  </a:cubicBezTo>
                  <a:cubicBezTo>
                    <a:pt x="1238" y="1341"/>
                    <a:pt x="1238" y="1341"/>
                    <a:pt x="1238" y="1341"/>
                  </a:cubicBezTo>
                  <a:cubicBezTo>
                    <a:pt x="1235" y="1338"/>
                    <a:pt x="1235" y="1338"/>
                    <a:pt x="1235" y="1338"/>
                  </a:cubicBezTo>
                  <a:cubicBezTo>
                    <a:pt x="1237" y="1342"/>
                    <a:pt x="1237" y="1342"/>
                    <a:pt x="1237" y="1342"/>
                  </a:cubicBezTo>
                  <a:cubicBezTo>
                    <a:pt x="1238" y="1341"/>
                    <a:pt x="1238" y="1341"/>
                    <a:pt x="1238" y="1341"/>
                  </a:cubicBezTo>
                  <a:cubicBezTo>
                    <a:pt x="1235" y="1338"/>
                    <a:pt x="1235" y="1338"/>
                    <a:pt x="1235" y="1338"/>
                  </a:cubicBezTo>
                  <a:cubicBezTo>
                    <a:pt x="1237" y="1342"/>
                    <a:pt x="1237" y="1342"/>
                    <a:pt x="1237" y="1342"/>
                  </a:cubicBezTo>
                  <a:cubicBezTo>
                    <a:pt x="1235" y="1339"/>
                    <a:pt x="1235" y="1339"/>
                    <a:pt x="1235" y="1339"/>
                  </a:cubicBezTo>
                  <a:cubicBezTo>
                    <a:pt x="1237" y="1342"/>
                    <a:pt x="1237" y="1342"/>
                    <a:pt x="1237" y="1342"/>
                  </a:cubicBezTo>
                  <a:cubicBezTo>
                    <a:pt x="1237" y="1342"/>
                    <a:pt x="1237" y="1342"/>
                    <a:pt x="1237" y="1342"/>
                  </a:cubicBezTo>
                  <a:cubicBezTo>
                    <a:pt x="1235" y="1339"/>
                    <a:pt x="1235" y="1339"/>
                    <a:pt x="1235" y="1339"/>
                  </a:cubicBezTo>
                  <a:cubicBezTo>
                    <a:pt x="1237" y="1342"/>
                    <a:pt x="1237" y="1342"/>
                    <a:pt x="1237" y="1342"/>
                  </a:cubicBezTo>
                  <a:cubicBezTo>
                    <a:pt x="1236" y="1340"/>
                    <a:pt x="1236" y="1340"/>
                    <a:pt x="1236" y="1340"/>
                  </a:cubicBezTo>
                  <a:cubicBezTo>
                    <a:pt x="1237" y="1342"/>
                    <a:pt x="1237" y="1342"/>
                    <a:pt x="1237" y="1342"/>
                  </a:cubicBezTo>
                  <a:cubicBezTo>
                    <a:pt x="1237" y="1342"/>
                    <a:pt x="1237" y="1342"/>
                    <a:pt x="1237" y="1342"/>
                  </a:cubicBezTo>
                  <a:cubicBezTo>
                    <a:pt x="1236" y="1340"/>
                    <a:pt x="1236" y="1340"/>
                    <a:pt x="1236" y="1340"/>
                  </a:cubicBezTo>
                  <a:cubicBezTo>
                    <a:pt x="1237" y="1342"/>
                    <a:pt x="1237" y="1342"/>
                    <a:pt x="1237" y="1342"/>
                  </a:cubicBezTo>
                  <a:cubicBezTo>
                    <a:pt x="1237" y="1342"/>
                    <a:pt x="1237" y="1342"/>
                    <a:pt x="1238" y="1342"/>
                  </a:cubicBezTo>
                  <a:cubicBezTo>
                    <a:pt x="1240" y="1341"/>
                    <a:pt x="1243" y="1340"/>
                    <a:pt x="1247" y="1338"/>
                  </a:cubicBezTo>
                  <a:cubicBezTo>
                    <a:pt x="1248" y="1338"/>
                    <a:pt x="1250" y="1337"/>
                    <a:pt x="1251" y="1337"/>
                  </a:cubicBezTo>
                  <a:cubicBezTo>
                    <a:pt x="1252" y="1336"/>
                    <a:pt x="1252" y="1336"/>
                    <a:pt x="1253" y="1336"/>
                  </a:cubicBezTo>
                  <a:cubicBezTo>
                    <a:pt x="1253" y="1336"/>
                    <a:pt x="1253" y="1336"/>
                    <a:pt x="1253" y="1336"/>
                  </a:cubicBezTo>
                  <a:cubicBezTo>
                    <a:pt x="1254" y="1335"/>
                    <a:pt x="1254" y="1335"/>
                    <a:pt x="1254" y="1335"/>
                  </a:cubicBezTo>
                  <a:cubicBezTo>
                    <a:pt x="1254" y="1335"/>
                    <a:pt x="1254" y="1335"/>
                    <a:pt x="1254" y="1335"/>
                  </a:cubicBezTo>
                  <a:cubicBezTo>
                    <a:pt x="1254" y="1335"/>
                    <a:pt x="1255" y="1335"/>
                    <a:pt x="1255" y="1334"/>
                  </a:cubicBezTo>
                  <a:cubicBezTo>
                    <a:pt x="1256" y="1332"/>
                    <a:pt x="1256" y="1330"/>
                    <a:pt x="1254" y="1329"/>
                  </a:cubicBezTo>
                  <a:cubicBezTo>
                    <a:pt x="1250" y="1326"/>
                    <a:pt x="1250" y="1326"/>
                    <a:pt x="1250" y="1326"/>
                  </a:cubicBezTo>
                  <a:cubicBezTo>
                    <a:pt x="1248" y="1330"/>
                    <a:pt x="1248" y="1330"/>
                    <a:pt x="1248" y="1330"/>
                  </a:cubicBezTo>
                  <a:cubicBezTo>
                    <a:pt x="1248" y="1333"/>
                    <a:pt x="1248" y="1333"/>
                    <a:pt x="1248" y="1333"/>
                  </a:cubicBezTo>
                  <a:cubicBezTo>
                    <a:pt x="1264" y="1331"/>
                    <a:pt x="1264" y="1331"/>
                    <a:pt x="1264" y="1331"/>
                  </a:cubicBezTo>
                  <a:cubicBezTo>
                    <a:pt x="1266" y="1330"/>
                    <a:pt x="1267" y="1329"/>
                    <a:pt x="1268" y="1327"/>
                  </a:cubicBezTo>
                  <a:cubicBezTo>
                    <a:pt x="1268" y="1326"/>
                    <a:pt x="1267" y="1324"/>
                    <a:pt x="1266" y="1323"/>
                  </a:cubicBezTo>
                  <a:cubicBezTo>
                    <a:pt x="1259" y="1319"/>
                    <a:pt x="1259" y="1319"/>
                    <a:pt x="1259" y="1319"/>
                  </a:cubicBezTo>
                  <a:cubicBezTo>
                    <a:pt x="1257" y="1323"/>
                    <a:pt x="1257" y="1323"/>
                    <a:pt x="1257" y="1323"/>
                  </a:cubicBezTo>
                  <a:cubicBezTo>
                    <a:pt x="1259" y="1326"/>
                    <a:pt x="1259" y="1326"/>
                    <a:pt x="1259" y="1326"/>
                  </a:cubicBezTo>
                  <a:cubicBezTo>
                    <a:pt x="1273" y="1321"/>
                    <a:pt x="1273" y="1321"/>
                    <a:pt x="1273" y="1321"/>
                  </a:cubicBezTo>
                  <a:cubicBezTo>
                    <a:pt x="1275" y="1321"/>
                    <a:pt x="1276" y="1319"/>
                    <a:pt x="1276" y="1318"/>
                  </a:cubicBezTo>
                  <a:cubicBezTo>
                    <a:pt x="1276" y="1316"/>
                    <a:pt x="1276" y="1315"/>
                    <a:pt x="1274" y="1314"/>
                  </a:cubicBezTo>
                  <a:cubicBezTo>
                    <a:pt x="1273" y="1313"/>
                    <a:pt x="1273" y="1313"/>
                    <a:pt x="1273" y="1313"/>
                  </a:cubicBezTo>
                  <a:cubicBezTo>
                    <a:pt x="1270" y="1316"/>
                    <a:pt x="1270" y="1316"/>
                    <a:pt x="1270" y="1316"/>
                  </a:cubicBezTo>
                  <a:cubicBezTo>
                    <a:pt x="1272" y="1320"/>
                    <a:pt x="1272" y="1320"/>
                    <a:pt x="1272" y="1320"/>
                  </a:cubicBezTo>
                  <a:cubicBezTo>
                    <a:pt x="1286" y="1315"/>
                    <a:pt x="1286" y="1315"/>
                    <a:pt x="1286" y="1315"/>
                  </a:cubicBezTo>
                  <a:cubicBezTo>
                    <a:pt x="1288" y="1314"/>
                    <a:pt x="1289" y="1313"/>
                    <a:pt x="1289" y="1311"/>
                  </a:cubicBezTo>
                  <a:cubicBezTo>
                    <a:pt x="1289" y="1310"/>
                    <a:pt x="1288" y="1308"/>
                    <a:pt x="1287" y="1308"/>
                  </a:cubicBezTo>
                  <a:cubicBezTo>
                    <a:pt x="1286" y="1307"/>
                    <a:pt x="1286" y="1307"/>
                    <a:pt x="1286" y="1307"/>
                  </a:cubicBezTo>
                  <a:cubicBezTo>
                    <a:pt x="1284" y="1310"/>
                    <a:pt x="1284" y="1310"/>
                    <a:pt x="1284" y="1310"/>
                  </a:cubicBezTo>
                  <a:cubicBezTo>
                    <a:pt x="1286" y="1314"/>
                    <a:pt x="1286" y="1314"/>
                    <a:pt x="1286" y="1314"/>
                  </a:cubicBezTo>
                  <a:cubicBezTo>
                    <a:pt x="1300" y="1304"/>
                    <a:pt x="1300" y="1304"/>
                    <a:pt x="1300" y="1304"/>
                  </a:cubicBezTo>
                  <a:cubicBezTo>
                    <a:pt x="1301" y="1304"/>
                    <a:pt x="1302" y="1302"/>
                    <a:pt x="1302" y="1301"/>
                  </a:cubicBezTo>
                  <a:cubicBezTo>
                    <a:pt x="1302" y="1300"/>
                    <a:pt x="1301" y="1298"/>
                    <a:pt x="1300" y="1298"/>
                  </a:cubicBezTo>
                  <a:cubicBezTo>
                    <a:pt x="1297" y="1296"/>
                    <a:pt x="1297" y="1296"/>
                    <a:pt x="1297" y="1296"/>
                  </a:cubicBezTo>
                  <a:cubicBezTo>
                    <a:pt x="1295" y="1299"/>
                    <a:pt x="1295" y="1299"/>
                    <a:pt x="1295" y="1299"/>
                  </a:cubicBezTo>
                  <a:cubicBezTo>
                    <a:pt x="1293" y="1303"/>
                    <a:pt x="1293" y="1303"/>
                    <a:pt x="1293" y="1303"/>
                  </a:cubicBezTo>
                  <a:cubicBezTo>
                    <a:pt x="1293" y="1303"/>
                    <a:pt x="1344" y="1332"/>
                    <a:pt x="1396" y="1362"/>
                  </a:cubicBezTo>
                  <a:cubicBezTo>
                    <a:pt x="1422" y="1376"/>
                    <a:pt x="1448" y="1391"/>
                    <a:pt x="1469" y="1402"/>
                  </a:cubicBezTo>
                  <a:cubicBezTo>
                    <a:pt x="1479" y="1408"/>
                    <a:pt x="1488" y="1412"/>
                    <a:pt x="1494" y="1416"/>
                  </a:cubicBezTo>
                  <a:cubicBezTo>
                    <a:pt x="1497" y="1417"/>
                    <a:pt x="1500" y="1419"/>
                    <a:pt x="1502" y="1419"/>
                  </a:cubicBezTo>
                  <a:cubicBezTo>
                    <a:pt x="1503" y="1420"/>
                    <a:pt x="1504" y="1420"/>
                    <a:pt x="1505" y="1421"/>
                  </a:cubicBezTo>
                  <a:cubicBezTo>
                    <a:pt x="1505" y="1421"/>
                    <a:pt x="1506" y="1421"/>
                    <a:pt x="1506" y="1421"/>
                  </a:cubicBezTo>
                  <a:cubicBezTo>
                    <a:pt x="1507" y="1421"/>
                    <a:pt x="1507" y="1421"/>
                    <a:pt x="1508" y="1421"/>
                  </a:cubicBezTo>
                  <a:cubicBezTo>
                    <a:pt x="1508" y="1421"/>
                    <a:pt x="1508" y="1421"/>
                    <a:pt x="1509" y="1421"/>
                  </a:cubicBezTo>
                  <a:cubicBezTo>
                    <a:pt x="1510" y="1421"/>
                    <a:pt x="1511" y="1420"/>
                    <a:pt x="1511" y="1419"/>
                  </a:cubicBezTo>
                  <a:cubicBezTo>
                    <a:pt x="1511" y="1419"/>
                    <a:pt x="1511" y="1419"/>
                    <a:pt x="1511" y="1419"/>
                  </a:cubicBezTo>
                  <a:cubicBezTo>
                    <a:pt x="1512" y="1418"/>
                    <a:pt x="1512" y="1418"/>
                    <a:pt x="1512" y="1417"/>
                  </a:cubicBezTo>
                  <a:cubicBezTo>
                    <a:pt x="1512" y="1416"/>
                    <a:pt x="1512" y="1415"/>
                    <a:pt x="1511" y="1415"/>
                  </a:cubicBezTo>
                  <a:cubicBezTo>
                    <a:pt x="1511" y="1414"/>
                    <a:pt x="1511" y="1414"/>
                    <a:pt x="1510" y="1413"/>
                  </a:cubicBezTo>
                  <a:cubicBezTo>
                    <a:pt x="1510" y="1413"/>
                    <a:pt x="1509" y="1412"/>
                    <a:pt x="1508" y="1412"/>
                  </a:cubicBezTo>
                  <a:cubicBezTo>
                    <a:pt x="1505" y="1409"/>
                    <a:pt x="1499" y="1405"/>
                    <a:pt x="1491" y="1401"/>
                  </a:cubicBezTo>
                  <a:cubicBezTo>
                    <a:pt x="1480" y="1394"/>
                    <a:pt x="1466" y="1386"/>
                    <a:pt x="1455" y="1379"/>
                  </a:cubicBezTo>
                  <a:cubicBezTo>
                    <a:pt x="1450" y="1376"/>
                    <a:pt x="1445" y="1373"/>
                    <a:pt x="1441" y="1371"/>
                  </a:cubicBezTo>
                  <a:cubicBezTo>
                    <a:pt x="1439" y="1370"/>
                    <a:pt x="1438" y="1369"/>
                    <a:pt x="1437" y="1368"/>
                  </a:cubicBezTo>
                  <a:cubicBezTo>
                    <a:pt x="1437" y="1368"/>
                    <a:pt x="1436" y="1368"/>
                    <a:pt x="1436" y="1368"/>
                  </a:cubicBezTo>
                  <a:cubicBezTo>
                    <a:pt x="1436" y="1367"/>
                    <a:pt x="1436" y="1367"/>
                    <a:pt x="1436" y="1367"/>
                  </a:cubicBezTo>
                  <a:cubicBezTo>
                    <a:pt x="1435" y="1369"/>
                    <a:pt x="1435" y="1369"/>
                    <a:pt x="1435" y="1369"/>
                  </a:cubicBezTo>
                  <a:cubicBezTo>
                    <a:pt x="1436" y="1368"/>
                    <a:pt x="1436" y="1368"/>
                    <a:pt x="1436" y="1368"/>
                  </a:cubicBezTo>
                  <a:cubicBezTo>
                    <a:pt x="1436" y="1367"/>
                    <a:pt x="1436" y="1367"/>
                    <a:pt x="1436" y="1367"/>
                  </a:cubicBezTo>
                  <a:cubicBezTo>
                    <a:pt x="1435" y="1369"/>
                    <a:pt x="1435" y="1369"/>
                    <a:pt x="1435" y="1369"/>
                  </a:cubicBezTo>
                  <a:cubicBezTo>
                    <a:pt x="1436" y="1368"/>
                    <a:pt x="1436" y="1368"/>
                    <a:pt x="1436" y="1368"/>
                  </a:cubicBezTo>
                  <a:cubicBezTo>
                    <a:pt x="1434" y="1370"/>
                    <a:pt x="1434" y="1370"/>
                    <a:pt x="1434" y="1370"/>
                  </a:cubicBezTo>
                  <a:cubicBezTo>
                    <a:pt x="1437" y="1368"/>
                    <a:pt x="1437" y="1368"/>
                    <a:pt x="1437" y="1368"/>
                  </a:cubicBezTo>
                  <a:cubicBezTo>
                    <a:pt x="1436" y="1368"/>
                    <a:pt x="1436" y="1368"/>
                    <a:pt x="1436" y="1368"/>
                  </a:cubicBezTo>
                  <a:cubicBezTo>
                    <a:pt x="1434" y="1370"/>
                    <a:pt x="1434" y="1370"/>
                    <a:pt x="1434" y="1370"/>
                  </a:cubicBezTo>
                  <a:cubicBezTo>
                    <a:pt x="1437" y="1368"/>
                    <a:pt x="1437" y="1368"/>
                    <a:pt x="1437" y="1368"/>
                  </a:cubicBezTo>
                  <a:cubicBezTo>
                    <a:pt x="1434" y="1370"/>
                    <a:pt x="1434" y="1370"/>
                    <a:pt x="1434" y="1370"/>
                  </a:cubicBezTo>
                  <a:cubicBezTo>
                    <a:pt x="1437" y="1369"/>
                    <a:pt x="1437" y="1369"/>
                    <a:pt x="1437" y="1369"/>
                  </a:cubicBezTo>
                  <a:cubicBezTo>
                    <a:pt x="1437" y="1368"/>
                    <a:pt x="1437" y="1368"/>
                    <a:pt x="1437" y="1368"/>
                  </a:cubicBezTo>
                  <a:cubicBezTo>
                    <a:pt x="1434" y="1370"/>
                    <a:pt x="1434" y="1370"/>
                    <a:pt x="1434" y="1370"/>
                  </a:cubicBezTo>
                  <a:cubicBezTo>
                    <a:pt x="1437" y="1369"/>
                    <a:pt x="1437" y="1369"/>
                    <a:pt x="1437" y="1369"/>
                  </a:cubicBezTo>
                  <a:cubicBezTo>
                    <a:pt x="1434" y="1371"/>
                    <a:pt x="1434" y="1371"/>
                    <a:pt x="1434" y="1371"/>
                  </a:cubicBezTo>
                  <a:cubicBezTo>
                    <a:pt x="1438" y="1371"/>
                    <a:pt x="1438" y="1371"/>
                    <a:pt x="1438" y="1371"/>
                  </a:cubicBezTo>
                  <a:cubicBezTo>
                    <a:pt x="1438" y="1370"/>
                    <a:pt x="1437" y="1369"/>
                    <a:pt x="1437" y="1369"/>
                  </a:cubicBezTo>
                  <a:cubicBezTo>
                    <a:pt x="1434" y="1371"/>
                    <a:pt x="1434" y="1371"/>
                    <a:pt x="1434" y="1371"/>
                  </a:cubicBezTo>
                  <a:cubicBezTo>
                    <a:pt x="1438" y="1371"/>
                    <a:pt x="1438" y="1371"/>
                    <a:pt x="1438" y="1371"/>
                  </a:cubicBezTo>
                  <a:cubicBezTo>
                    <a:pt x="1434" y="1371"/>
                    <a:pt x="1434" y="1371"/>
                    <a:pt x="1434" y="1371"/>
                  </a:cubicBezTo>
                  <a:cubicBezTo>
                    <a:pt x="1436" y="1373"/>
                    <a:pt x="1436" y="1373"/>
                    <a:pt x="1436" y="1373"/>
                  </a:cubicBezTo>
                  <a:cubicBezTo>
                    <a:pt x="1437" y="1373"/>
                    <a:pt x="1438" y="1371"/>
                    <a:pt x="1438" y="1371"/>
                  </a:cubicBezTo>
                  <a:cubicBezTo>
                    <a:pt x="1434" y="1371"/>
                    <a:pt x="1434" y="1371"/>
                    <a:pt x="1434" y="1371"/>
                  </a:cubicBezTo>
                  <a:cubicBezTo>
                    <a:pt x="1436" y="1373"/>
                    <a:pt x="1436" y="1373"/>
                    <a:pt x="1436" y="1373"/>
                  </a:cubicBezTo>
                  <a:cubicBezTo>
                    <a:pt x="1434" y="1371"/>
                    <a:pt x="1434" y="1371"/>
                    <a:pt x="1434" y="1371"/>
                  </a:cubicBezTo>
                  <a:cubicBezTo>
                    <a:pt x="1432" y="1374"/>
                    <a:pt x="1432" y="1374"/>
                    <a:pt x="1432" y="1374"/>
                  </a:cubicBezTo>
                  <a:cubicBezTo>
                    <a:pt x="1432" y="1374"/>
                    <a:pt x="1509" y="1419"/>
                    <a:pt x="1586" y="1465"/>
                  </a:cubicBezTo>
                  <a:cubicBezTo>
                    <a:pt x="1625" y="1487"/>
                    <a:pt x="1665" y="1510"/>
                    <a:pt x="1695" y="1527"/>
                  </a:cubicBezTo>
                  <a:cubicBezTo>
                    <a:pt x="1710" y="1536"/>
                    <a:pt x="1722" y="1543"/>
                    <a:pt x="1731" y="1548"/>
                  </a:cubicBezTo>
                  <a:cubicBezTo>
                    <a:pt x="1736" y="1550"/>
                    <a:pt x="1740" y="1552"/>
                    <a:pt x="1742" y="1554"/>
                  </a:cubicBezTo>
                  <a:cubicBezTo>
                    <a:pt x="1744" y="1554"/>
                    <a:pt x="1745" y="1555"/>
                    <a:pt x="1746" y="1555"/>
                  </a:cubicBezTo>
                  <a:cubicBezTo>
                    <a:pt x="1746" y="1555"/>
                    <a:pt x="1747" y="1556"/>
                    <a:pt x="1747" y="1556"/>
                  </a:cubicBezTo>
                  <a:cubicBezTo>
                    <a:pt x="1748" y="1556"/>
                    <a:pt x="1748" y="1556"/>
                    <a:pt x="1748" y="1556"/>
                  </a:cubicBezTo>
                  <a:cubicBezTo>
                    <a:pt x="1748" y="1556"/>
                    <a:pt x="1748" y="1556"/>
                    <a:pt x="1749" y="1556"/>
                  </a:cubicBezTo>
                  <a:cubicBezTo>
                    <a:pt x="1749" y="1556"/>
                    <a:pt x="1750" y="1556"/>
                    <a:pt x="1750" y="1556"/>
                  </a:cubicBezTo>
                  <a:cubicBezTo>
                    <a:pt x="1751" y="1556"/>
                    <a:pt x="1752" y="1555"/>
                    <a:pt x="1752" y="1554"/>
                  </a:cubicBezTo>
                  <a:cubicBezTo>
                    <a:pt x="1752" y="1554"/>
                    <a:pt x="1752" y="1554"/>
                    <a:pt x="1752" y="1554"/>
                  </a:cubicBezTo>
                  <a:cubicBezTo>
                    <a:pt x="1753" y="1553"/>
                    <a:pt x="1753" y="1553"/>
                    <a:pt x="1753" y="1552"/>
                  </a:cubicBezTo>
                  <a:cubicBezTo>
                    <a:pt x="1753" y="1551"/>
                    <a:pt x="1752" y="1550"/>
                    <a:pt x="1752" y="1550"/>
                  </a:cubicBezTo>
                  <a:cubicBezTo>
                    <a:pt x="1752" y="1549"/>
                    <a:pt x="1752" y="1549"/>
                    <a:pt x="1751" y="1549"/>
                  </a:cubicBezTo>
                  <a:cubicBezTo>
                    <a:pt x="1751" y="1548"/>
                    <a:pt x="1750" y="1548"/>
                    <a:pt x="1750" y="1547"/>
                  </a:cubicBezTo>
                  <a:cubicBezTo>
                    <a:pt x="1747" y="1545"/>
                    <a:pt x="1742" y="1542"/>
                    <a:pt x="1737" y="1539"/>
                  </a:cubicBezTo>
                  <a:cubicBezTo>
                    <a:pt x="1721" y="1529"/>
                    <a:pt x="1696" y="1514"/>
                    <a:pt x="1696" y="1514"/>
                  </a:cubicBezTo>
                  <a:cubicBezTo>
                    <a:pt x="1694" y="1518"/>
                    <a:pt x="1694" y="1518"/>
                    <a:pt x="1694" y="1518"/>
                  </a:cubicBezTo>
                  <a:cubicBezTo>
                    <a:pt x="1697" y="1519"/>
                    <a:pt x="1697" y="1519"/>
                    <a:pt x="1697" y="1519"/>
                  </a:cubicBezTo>
                  <a:cubicBezTo>
                    <a:pt x="1694" y="1518"/>
                    <a:pt x="1694" y="1518"/>
                    <a:pt x="1694" y="1518"/>
                  </a:cubicBezTo>
                  <a:cubicBezTo>
                    <a:pt x="1695" y="1521"/>
                    <a:pt x="1695" y="1521"/>
                    <a:pt x="1695" y="1521"/>
                  </a:cubicBezTo>
                  <a:cubicBezTo>
                    <a:pt x="1696" y="1521"/>
                    <a:pt x="1697" y="1521"/>
                    <a:pt x="1697" y="1519"/>
                  </a:cubicBezTo>
                  <a:cubicBezTo>
                    <a:pt x="1694" y="1518"/>
                    <a:pt x="1694" y="1518"/>
                    <a:pt x="1694" y="1518"/>
                  </a:cubicBezTo>
                  <a:cubicBezTo>
                    <a:pt x="1695" y="1521"/>
                    <a:pt x="1695" y="1521"/>
                    <a:pt x="1695" y="1521"/>
                  </a:cubicBezTo>
                  <a:cubicBezTo>
                    <a:pt x="1694" y="1518"/>
                    <a:pt x="1694" y="1518"/>
                    <a:pt x="1694" y="1518"/>
                  </a:cubicBezTo>
                  <a:cubicBezTo>
                    <a:pt x="1694" y="1522"/>
                    <a:pt x="1694" y="1522"/>
                    <a:pt x="1694" y="1522"/>
                  </a:cubicBezTo>
                  <a:cubicBezTo>
                    <a:pt x="1694" y="1522"/>
                    <a:pt x="1694" y="1522"/>
                    <a:pt x="1695" y="1521"/>
                  </a:cubicBezTo>
                  <a:cubicBezTo>
                    <a:pt x="1694" y="1518"/>
                    <a:pt x="1694" y="1518"/>
                    <a:pt x="1694" y="1518"/>
                  </a:cubicBezTo>
                  <a:cubicBezTo>
                    <a:pt x="1694" y="1522"/>
                    <a:pt x="1694" y="1522"/>
                    <a:pt x="1694" y="1522"/>
                  </a:cubicBezTo>
                  <a:cubicBezTo>
                    <a:pt x="1694" y="1518"/>
                    <a:pt x="1694" y="1518"/>
                    <a:pt x="1694" y="1518"/>
                  </a:cubicBezTo>
                  <a:cubicBezTo>
                    <a:pt x="1693" y="1521"/>
                    <a:pt x="1693" y="1521"/>
                    <a:pt x="1693" y="1521"/>
                  </a:cubicBezTo>
                  <a:cubicBezTo>
                    <a:pt x="1693" y="1521"/>
                    <a:pt x="1693" y="1522"/>
                    <a:pt x="1694" y="1522"/>
                  </a:cubicBezTo>
                  <a:cubicBezTo>
                    <a:pt x="1694" y="1518"/>
                    <a:pt x="1694" y="1518"/>
                    <a:pt x="1694" y="1518"/>
                  </a:cubicBezTo>
                  <a:cubicBezTo>
                    <a:pt x="1693" y="1521"/>
                    <a:pt x="1693" y="1521"/>
                    <a:pt x="1693" y="1521"/>
                  </a:cubicBezTo>
                  <a:cubicBezTo>
                    <a:pt x="1694" y="1518"/>
                    <a:pt x="1694" y="1518"/>
                    <a:pt x="1694" y="1518"/>
                  </a:cubicBezTo>
                  <a:cubicBezTo>
                    <a:pt x="1692" y="1521"/>
                    <a:pt x="1692" y="1521"/>
                    <a:pt x="1692" y="1521"/>
                  </a:cubicBezTo>
                  <a:cubicBezTo>
                    <a:pt x="1692" y="1521"/>
                    <a:pt x="1692" y="1521"/>
                    <a:pt x="1693" y="1521"/>
                  </a:cubicBezTo>
                  <a:cubicBezTo>
                    <a:pt x="1694" y="1518"/>
                    <a:pt x="1694" y="1518"/>
                    <a:pt x="1694" y="1518"/>
                  </a:cubicBezTo>
                  <a:cubicBezTo>
                    <a:pt x="1692" y="1521"/>
                    <a:pt x="1692" y="1521"/>
                    <a:pt x="1692" y="1521"/>
                  </a:cubicBezTo>
                  <a:cubicBezTo>
                    <a:pt x="1692" y="1521"/>
                    <a:pt x="1692" y="1521"/>
                    <a:pt x="1692" y="1521"/>
                  </a:cubicBezTo>
                  <a:cubicBezTo>
                    <a:pt x="1692" y="1521"/>
                    <a:pt x="1694" y="1522"/>
                    <a:pt x="1696" y="1523"/>
                  </a:cubicBezTo>
                  <a:cubicBezTo>
                    <a:pt x="1710" y="1531"/>
                    <a:pt x="1761" y="1562"/>
                    <a:pt x="1810" y="1590"/>
                  </a:cubicBezTo>
                  <a:cubicBezTo>
                    <a:pt x="1835" y="1604"/>
                    <a:pt x="1858" y="1618"/>
                    <a:pt x="1876" y="1628"/>
                  </a:cubicBezTo>
                  <a:cubicBezTo>
                    <a:pt x="1886" y="1633"/>
                    <a:pt x="1893" y="1637"/>
                    <a:pt x="1899" y="1640"/>
                  </a:cubicBezTo>
                  <a:cubicBezTo>
                    <a:pt x="1902" y="1641"/>
                    <a:pt x="1904" y="1643"/>
                    <a:pt x="1906" y="1643"/>
                  </a:cubicBezTo>
                  <a:cubicBezTo>
                    <a:pt x="1907" y="1644"/>
                    <a:pt x="1908" y="1644"/>
                    <a:pt x="1909" y="1644"/>
                  </a:cubicBezTo>
                  <a:cubicBezTo>
                    <a:pt x="1909" y="1645"/>
                    <a:pt x="1909" y="1645"/>
                    <a:pt x="1910" y="1645"/>
                  </a:cubicBezTo>
                  <a:cubicBezTo>
                    <a:pt x="1910" y="1645"/>
                    <a:pt x="1911" y="1645"/>
                    <a:pt x="1911" y="1645"/>
                  </a:cubicBezTo>
                  <a:cubicBezTo>
                    <a:pt x="1912" y="1645"/>
                    <a:pt x="1912" y="1645"/>
                    <a:pt x="1913" y="1645"/>
                  </a:cubicBezTo>
                  <a:cubicBezTo>
                    <a:pt x="1913" y="1644"/>
                    <a:pt x="1914" y="1644"/>
                    <a:pt x="1915" y="1643"/>
                  </a:cubicBezTo>
                  <a:cubicBezTo>
                    <a:pt x="1915" y="1643"/>
                    <a:pt x="1915" y="1643"/>
                    <a:pt x="1915" y="1643"/>
                  </a:cubicBezTo>
                  <a:cubicBezTo>
                    <a:pt x="1915" y="1642"/>
                    <a:pt x="1915" y="1641"/>
                    <a:pt x="1915" y="1641"/>
                  </a:cubicBezTo>
                  <a:cubicBezTo>
                    <a:pt x="1915" y="1639"/>
                    <a:pt x="1915" y="1639"/>
                    <a:pt x="1915" y="1639"/>
                  </a:cubicBezTo>
                  <a:cubicBezTo>
                    <a:pt x="1914" y="1638"/>
                    <a:pt x="1914" y="1638"/>
                    <a:pt x="1914" y="1637"/>
                  </a:cubicBezTo>
                  <a:cubicBezTo>
                    <a:pt x="1913" y="1637"/>
                    <a:pt x="1913" y="1637"/>
                    <a:pt x="1912" y="1636"/>
                  </a:cubicBezTo>
                  <a:cubicBezTo>
                    <a:pt x="1910" y="1635"/>
                    <a:pt x="1906" y="1632"/>
                    <a:pt x="1902" y="1630"/>
                  </a:cubicBezTo>
                  <a:cubicBezTo>
                    <a:pt x="1895" y="1625"/>
                    <a:pt x="1886" y="1620"/>
                    <a:pt x="1879" y="1616"/>
                  </a:cubicBezTo>
                  <a:cubicBezTo>
                    <a:pt x="1875" y="1614"/>
                    <a:pt x="1872" y="1612"/>
                    <a:pt x="1870" y="1611"/>
                  </a:cubicBezTo>
                  <a:cubicBezTo>
                    <a:pt x="1869" y="1610"/>
                    <a:pt x="1868" y="1609"/>
                    <a:pt x="1868" y="1609"/>
                  </a:cubicBezTo>
                  <a:cubicBezTo>
                    <a:pt x="1867" y="1609"/>
                    <a:pt x="1867" y="1609"/>
                    <a:pt x="1867" y="1609"/>
                  </a:cubicBezTo>
                  <a:cubicBezTo>
                    <a:pt x="1867" y="1609"/>
                    <a:pt x="1867" y="1609"/>
                    <a:pt x="1867" y="1609"/>
                  </a:cubicBezTo>
                  <a:cubicBezTo>
                    <a:pt x="1866" y="1610"/>
                    <a:pt x="1866" y="1610"/>
                    <a:pt x="1866" y="1610"/>
                  </a:cubicBezTo>
                  <a:cubicBezTo>
                    <a:pt x="1868" y="1609"/>
                    <a:pt x="1868" y="1609"/>
                    <a:pt x="1868" y="1609"/>
                  </a:cubicBezTo>
                  <a:cubicBezTo>
                    <a:pt x="1867" y="1609"/>
                    <a:pt x="1867" y="1609"/>
                    <a:pt x="1867" y="1609"/>
                  </a:cubicBezTo>
                  <a:cubicBezTo>
                    <a:pt x="1866" y="1610"/>
                    <a:pt x="1866" y="1610"/>
                    <a:pt x="1866" y="1610"/>
                  </a:cubicBezTo>
                  <a:cubicBezTo>
                    <a:pt x="1868" y="1609"/>
                    <a:pt x="1868" y="1609"/>
                    <a:pt x="1868" y="1609"/>
                  </a:cubicBezTo>
                  <a:cubicBezTo>
                    <a:pt x="1865" y="1611"/>
                    <a:pt x="1865" y="1611"/>
                    <a:pt x="1865" y="1611"/>
                  </a:cubicBezTo>
                  <a:cubicBezTo>
                    <a:pt x="1868" y="1610"/>
                    <a:pt x="1868" y="1610"/>
                    <a:pt x="1868" y="1610"/>
                  </a:cubicBezTo>
                  <a:cubicBezTo>
                    <a:pt x="1868" y="1609"/>
                    <a:pt x="1868" y="1609"/>
                    <a:pt x="1868" y="1609"/>
                  </a:cubicBezTo>
                  <a:cubicBezTo>
                    <a:pt x="1865" y="1611"/>
                    <a:pt x="1865" y="1611"/>
                    <a:pt x="1865" y="1611"/>
                  </a:cubicBezTo>
                  <a:cubicBezTo>
                    <a:pt x="1868" y="1610"/>
                    <a:pt x="1868" y="1610"/>
                    <a:pt x="1868" y="1610"/>
                  </a:cubicBezTo>
                  <a:cubicBezTo>
                    <a:pt x="1864" y="1611"/>
                    <a:pt x="1864" y="1611"/>
                    <a:pt x="1864" y="1611"/>
                  </a:cubicBezTo>
                  <a:cubicBezTo>
                    <a:pt x="1868" y="1611"/>
                    <a:pt x="1868" y="1611"/>
                    <a:pt x="1868" y="1611"/>
                  </a:cubicBezTo>
                  <a:cubicBezTo>
                    <a:pt x="1868" y="1611"/>
                    <a:pt x="1868" y="1610"/>
                    <a:pt x="1868" y="1610"/>
                  </a:cubicBezTo>
                  <a:cubicBezTo>
                    <a:pt x="1864" y="1611"/>
                    <a:pt x="1864" y="1611"/>
                    <a:pt x="1864" y="1611"/>
                  </a:cubicBezTo>
                  <a:cubicBezTo>
                    <a:pt x="1868" y="1611"/>
                    <a:pt x="1868" y="1611"/>
                    <a:pt x="1868" y="1611"/>
                  </a:cubicBezTo>
                  <a:cubicBezTo>
                    <a:pt x="1864" y="1611"/>
                    <a:pt x="1864" y="1611"/>
                    <a:pt x="1864" y="1611"/>
                  </a:cubicBezTo>
                  <a:cubicBezTo>
                    <a:pt x="1868" y="1614"/>
                    <a:pt x="1868" y="1614"/>
                    <a:pt x="1868" y="1614"/>
                  </a:cubicBezTo>
                  <a:cubicBezTo>
                    <a:pt x="1868" y="1613"/>
                    <a:pt x="1868" y="1612"/>
                    <a:pt x="1868" y="1611"/>
                  </a:cubicBezTo>
                  <a:cubicBezTo>
                    <a:pt x="1864" y="1611"/>
                    <a:pt x="1864" y="1611"/>
                    <a:pt x="1864" y="1611"/>
                  </a:cubicBezTo>
                  <a:cubicBezTo>
                    <a:pt x="1868" y="1614"/>
                    <a:pt x="1868" y="1614"/>
                    <a:pt x="1868" y="1614"/>
                  </a:cubicBezTo>
                  <a:cubicBezTo>
                    <a:pt x="1864" y="1611"/>
                    <a:pt x="1864" y="1611"/>
                    <a:pt x="1864" y="1611"/>
                  </a:cubicBezTo>
                  <a:cubicBezTo>
                    <a:pt x="1863" y="1615"/>
                    <a:pt x="1863" y="1615"/>
                    <a:pt x="1863" y="1615"/>
                  </a:cubicBezTo>
                  <a:cubicBezTo>
                    <a:pt x="1863" y="1615"/>
                    <a:pt x="1890" y="1628"/>
                    <a:pt x="1919" y="1641"/>
                  </a:cubicBezTo>
                  <a:cubicBezTo>
                    <a:pt x="1933" y="1647"/>
                    <a:pt x="1947" y="1654"/>
                    <a:pt x="1958" y="1659"/>
                  </a:cubicBezTo>
                  <a:cubicBezTo>
                    <a:pt x="1963" y="1661"/>
                    <a:pt x="1968" y="1663"/>
                    <a:pt x="1971" y="1665"/>
                  </a:cubicBezTo>
                  <a:cubicBezTo>
                    <a:pt x="1973" y="1665"/>
                    <a:pt x="1975" y="1666"/>
                    <a:pt x="1976" y="1666"/>
                  </a:cubicBezTo>
                  <a:cubicBezTo>
                    <a:pt x="1976" y="1666"/>
                    <a:pt x="1977" y="1667"/>
                    <a:pt x="1977" y="1667"/>
                  </a:cubicBezTo>
                  <a:cubicBezTo>
                    <a:pt x="1978" y="1667"/>
                    <a:pt x="1978" y="1667"/>
                    <a:pt x="1978" y="1667"/>
                  </a:cubicBezTo>
                  <a:cubicBezTo>
                    <a:pt x="1978" y="1667"/>
                    <a:pt x="1978" y="1667"/>
                    <a:pt x="1979" y="1667"/>
                  </a:cubicBezTo>
                  <a:cubicBezTo>
                    <a:pt x="1979" y="1667"/>
                    <a:pt x="1980" y="1667"/>
                    <a:pt x="1980" y="1667"/>
                  </a:cubicBezTo>
                  <a:cubicBezTo>
                    <a:pt x="1981" y="1667"/>
                    <a:pt x="1982" y="1666"/>
                    <a:pt x="1982" y="1665"/>
                  </a:cubicBezTo>
                  <a:cubicBezTo>
                    <a:pt x="1983" y="1664"/>
                    <a:pt x="1983" y="1663"/>
                    <a:pt x="1983" y="1662"/>
                  </a:cubicBezTo>
                  <a:cubicBezTo>
                    <a:pt x="1983" y="1661"/>
                    <a:pt x="1982" y="1660"/>
                    <a:pt x="1981" y="1660"/>
                  </a:cubicBezTo>
                  <a:cubicBezTo>
                    <a:pt x="1980" y="1659"/>
                    <a:pt x="1980" y="1659"/>
                    <a:pt x="1980" y="1659"/>
                  </a:cubicBezTo>
                  <a:cubicBezTo>
                    <a:pt x="1977" y="1662"/>
                    <a:pt x="1977" y="1662"/>
                    <a:pt x="1977" y="1662"/>
                  </a:cubicBezTo>
                  <a:cubicBezTo>
                    <a:pt x="1980" y="1665"/>
                    <a:pt x="1980" y="1665"/>
                    <a:pt x="1980" y="1665"/>
                  </a:cubicBezTo>
                  <a:cubicBezTo>
                    <a:pt x="1990" y="1656"/>
                    <a:pt x="1990" y="1656"/>
                    <a:pt x="1990" y="1656"/>
                  </a:cubicBezTo>
                  <a:cubicBezTo>
                    <a:pt x="1991" y="1655"/>
                    <a:pt x="1992" y="1654"/>
                    <a:pt x="1991" y="1653"/>
                  </a:cubicBezTo>
                  <a:cubicBezTo>
                    <a:pt x="1991" y="1652"/>
                    <a:pt x="1991" y="1651"/>
                    <a:pt x="1990" y="1650"/>
                  </a:cubicBezTo>
                  <a:cubicBezTo>
                    <a:pt x="1987" y="1648"/>
                    <a:pt x="1987" y="1648"/>
                    <a:pt x="1987" y="1648"/>
                  </a:cubicBezTo>
                  <a:cubicBezTo>
                    <a:pt x="1985" y="1652"/>
                    <a:pt x="1985" y="1652"/>
                    <a:pt x="1985" y="1652"/>
                  </a:cubicBezTo>
                  <a:cubicBezTo>
                    <a:pt x="1988" y="1654"/>
                    <a:pt x="1988" y="1654"/>
                    <a:pt x="1988" y="1654"/>
                  </a:cubicBezTo>
                  <a:cubicBezTo>
                    <a:pt x="1985" y="1652"/>
                    <a:pt x="1985" y="1652"/>
                    <a:pt x="1985" y="1652"/>
                  </a:cubicBezTo>
                  <a:cubicBezTo>
                    <a:pt x="1987" y="1655"/>
                    <a:pt x="1987" y="1655"/>
                    <a:pt x="1987" y="1655"/>
                  </a:cubicBezTo>
                  <a:cubicBezTo>
                    <a:pt x="1987" y="1655"/>
                    <a:pt x="1988" y="1655"/>
                    <a:pt x="1988" y="1654"/>
                  </a:cubicBezTo>
                  <a:cubicBezTo>
                    <a:pt x="1985" y="1652"/>
                    <a:pt x="1985" y="1652"/>
                    <a:pt x="1985" y="1652"/>
                  </a:cubicBezTo>
                  <a:cubicBezTo>
                    <a:pt x="1987" y="1655"/>
                    <a:pt x="1987" y="1655"/>
                    <a:pt x="1987" y="1655"/>
                  </a:cubicBezTo>
                  <a:cubicBezTo>
                    <a:pt x="1985" y="1652"/>
                    <a:pt x="1985" y="1652"/>
                    <a:pt x="1985" y="1652"/>
                  </a:cubicBezTo>
                  <a:cubicBezTo>
                    <a:pt x="1987" y="1655"/>
                    <a:pt x="1987" y="1655"/>
                    <a:pt x="1987" y="1655"/>
                  </a:cubicBezTo>
                  <a:cubicBezTo>
                    <a:pt x="1987" y="1655"/>
                    <a:pt x="1987" y="1655"/>
                    <a:pt x="1987" y="1655"/>
                  </a:cubicBezTo>
                  <a:cubicBezTo>
                    <a:pt x="1985" y="1652"/>
                    <a:pt x="1985" y="1652"/>
                    <a:pt x="1985" y="1652"/>
                  </a:cubicBezTo>
                  <a:cubicBezTo>
                    <a:pt x="1987" y="1655"/>
                    <a:pt x="1987" y="1655"/>
                    <a:pt x="1987" y="1655"/>
                  </a:cubicBezTo>
                  <a:cubicBezTo>
                    <a:pt x="1987" y="1655"/>
                    <a:pt x="1987" y="1655"/>
                    <a:pt x="1987" y="1655"/>
                  </a:cubicBezTo>
                  <a:cubicBezTo>
                    <a:pt x="1987" y="1655"/>
                    <a:pt x="1987" y="1655"/>
                    <a:pt x="1987" y="1655"/>
                  </a:cubicBezTo>
                  <a:cubicBezTo>
                    <a:pt x="1987" y="1655"/>
                    <a:pt x="1987" y="1655"/>
                    <a:pt x="1987" y="1655"/>
                  </a:cubicBezTo>
                  <a:cubicBezTo>
                    <a:pt x="1987" y="1655"/>
                    <a:pt x="1987" y="1655"/>
                    <a:pt x="1987" y="1655"/>
                  </a:cubicBezTo>
                  <a:cubicBezTo>
                    <a:pt x="1987" y="1655"/>
                    <a:pt x="1987" y="1655"/>
                    <a:pt x="1987" y="1655"/>
                  </a:cubicBezTo>
                  <a:cubicBezTo>
                    <a:pt x="1987" y="1655"/>
                    <a:pt x="1987" y="1655"/>
                    <a:pt x="1988" y="1655"/>
                  </a:cubicBezTo>
                  <a:cubicBezTo>
                    <a:pt x="1990" y="1654"/>
                    <a:pt x="1994" y="1652"/>
                    <a:pt x="1998" y="1651"/>
                  </a:cubicBezTo>
                  <a:cubicBezTo>
                    <a:pt x="2000" y="1650"/>
                    <a:pt x="2001" y="1649"/>
                    <a:pt x="2003" y="1649"/>
                  </a:cubicBezTo>
                  <a:cubicBezTo>
                    <a:pt x="2003" y="1649"/>
                    <a:pt x="2004" y="1648"/>
                    <a:pt x="2004" y="1648"/>
                  </a:cubicBezTo>
                  <a:cubicBezTo>
                    <a:pt x="2004" y="1648"/>
                    <a:pt x="2004" y="1648"/>
                    <a:pt x="2004" y="1648"/>
                  </a:cubicBezTo>
                  <a:cubicBezTo>
                    <a:pt x="2005" y="1648"/>
                    <a:pt x="2005" y="1648"/>
                    <a:pt x="2005" y="1648"/>
                  </a:cubicBezTo>
                  <a:cubicBezTo>
                    <a:pt x="2005" y="1648"/>
                    <a:pt x="2005" y="1648"/>
                    <a:pt x="2005" y="1648"/>
                  </a:cubicBezTo>
                  <a:cubicBezTo>
                    <a:pt x="2005" y="1648"/>
                    <a:pt x="2005" y="1648"/>
                    <a:pt x="2005" y="1648"/>
                  </a:cubicBezTo>
                  <a:cubicBezTo>
                    <a:pt x="2006" y="1647"/>
                    <a:pt x="2006" y="1647"/>
                    <a:pt x="2006" y="1647"/>
                  </a:cubicBezTo>
                  <a:cubicBezTo>
                    <a:pt x="2006" y="1647"/>
                    <a:pt x="2006" y="1647"/>
                    <a:pt x="2006" y="1646"/>
                  </a:cubicBezTo>
                  <a:cubicBezTo>
                    <a:pt x="2008" y="1645"/>
                    <a:pt x="2007" y="1642"/>
                    <a:pt x="2005" y="1641"/>
                  </a:cubicBezTo>
                  <a:cubicBezTo>
                    <a:pt x="2004" y="1640"/>
                    <a:pt x="2004" y="1640"/>
                    <a:pt x="2004" y="1640"/>
                  </a:cubicBezTo>
                  <a:cubicBezTo>
                    <a:pt x="2001" y="1643"/>
                    <a:pt x="2001" y="1643"/>
                    <a:pt x="2001" y="1643"/>
                  </a:cubicBezTo>
                  <a:cubicBezTo>
                    <a:pt x="2004" y="1647"/>
                    <a:pt x="2004" y="1647"/>
                    <a:pt x="2004" y="1647"/>
                  </a:cubicBezTo>
                  <a:cubicBezTo>
                    <a:pt x="2017" y="1638"/>
                    <a:pt x="2017" y="1638"/>
                    <a:pt x="2017" y="1638"/>
                  </a:cubicBezTo>
                  <a:cubicBezTo>
                    <a:pt x="2019" y="1637"/>
                    <a:pt x="2019" y="1636"/>
                    <a:pt x="2019" y="1635"/>
                  </a:cubicBezTo>
                  <a:cubicBezTo>
                    <a:pt x="2019" y="1633"/>
                    <a:pt x="2019" y="1632"/>
                    <a:pt x="2017" y="1631"/>
                  </a:cubicBezTo>
                  <a:cubicBezTo>
                    <a:pt x="2016" y="1630"/>
                    <a:pt x="2016" y="1630"/>
                    <a:pt x="2016" y="1630"/>
                  </a:cubicBezTo>
                  <a:cubicBezTo>
                    <a:pt x="2014" y="1634"/>
                    <a:pt x="2014" y="1634"/>
                    <a:pt x="2014" y="1634"/>
                  </a:cubicBezTo>
                  <a:cubicBezTo>
                    <a:pt x="2015" y="1637"/>
                    <a:pt x="2015" y="1637"/>
                    <a:pt x="2015" y="1637"/>
                  </a:cubicBezTo>
                  <a:cubicBezTo>
                    <a:pt x="2029" y="1630"/>
                    <a:pt x="2029" y="1630"/>
                    <a:pt x="2029" y="1630"/>
                  </a:cubicBezTo>
                  <a:cubicBezTo>
                    <a:pt x="2031" y="1630"/>
                    <a:pt x="2032" y="1629"/>
                    <a:pt x="2032" y="1627"/>
                  </a:cubicBezTo>
                  <a:cubicBezTo>
                    <a:pt x="2032" y="1626"/>
                    <a:pt x="2031" y="1624"/>
                    <a:pt x="2030" y="1623"/>
                  </a:cubicBezTo>
                  <a:cubicBezTo>
                    <a:pt x="2029" y="1623"/>
                    <a:pt x="2029" y="1623"/>
                    <a:pt x="2029" y="1623"/>
                  </a:cubicBezTo>
                  <a:cubicBezTo>
                    <a:pt x="2027" y="1627"/>
                    <a:pt x="2027" y="1627"/>
                    <a:pt x="2027" y="1627"/>
                  </a:cubicBezTo>
                  <a:cubicBezTo>
                    <a:pt x="2029" y="1630"/>
                    <a:pt x="2029" y="1630"/>
                    <a:pt x="2029" y="1630"/>
                  </a:cubicBezTo>
                  <a:cubicBezTo>
                    <a:pt x="2040" y="1624"/>
                    <a:pt x="2040" y="1624"/>
                    <a:pt x="2040" y="1624"/>
                  </a:cubicBezTo>
                  <a:cubicBezTo>
                    <a:pt x="2041" y="1624"/>
                    <a:pt x="2042" y="1622"/>
                    <a:pt x="2042" y="1621"/>
                  </a:cubicBezTo>
                  <a:cubicBezTo>
                    <a:pt x="2042" y="1619"/>
                    <a:pt x="2041" y="1618"/>
                    <a:pt x="2040" y="1617"/>
                  </a:cubicBezTo>
                  <a:cubicBezTo>
                    <a:pt x="2035" y="1615"/>
                    <a:pt x="2035" y="1615"/>
                    <a:pt x="2035" y="1615"/>
                  </a:cubicBezTo>
                  <a:cubicBezTo>
                    <a:pt x="2033" y="1618"/>
                    <a:pt x="2033" y="1618"/>
                    <a:pt x="2033" y="1618"/>
                  </a:cubicBezTo>
                  <a:cubicBezTo>
                    <a:pt x="2035" y="1622"/>
                    <a:pt x="2035" y="1622"/>
                    <a:pt x="2035" y="1622"/>
                  </a:cubicBezTo>
                  <a:cubicBezTo>
                    <a:pt x="2050" y="1616"/>
                    <a:pt x="2050" y="1616"/>
                    <a:pt x="2050" y="1616"/>
                  </a:cubicBezTo>
                  <a:cubicBezTo>
                    <a:pt x="2052" y="1615"/>
                    <a:pt x="2053" y="1614"/>
                    <a:pt x="2053" y="1612"/>
                  </a:cubicBezTo>
                  <a:cubicBezTo>
                    <a:pt x="2053" y="1611"/>
                    <a:pt x="2052" y="1610"/>
                    <a:pt x="2051" y="1609"/>
                  </a:cubicBezTo>
                  <a:cubicBezTo>
                    <a:pt x="2044" y="1604"/>
                    <a:pt x="2044" y="1604"/>
                    <a:pt x="2044" y="1604"/>
                  </a:cubicBezTo>
                  <a:cubicBezTo>
                    <a:pt x="2042" y="1608"/>
                    <a:pt x="2042" y="1608"/>
                    <a:pt x="2042" y="1608"/>
                  </a:cubicBezTo>
                  <a:cubicBezTo>
                    <a:pt x="2045" y="1610"/>
                    <a:pt x="2045" y="1610"/>
                    <a:pt x="2045" y="1610"/>
                  </a:cubicBezTo>
                  <a:cubicBezTo>
                    <a:pt x="2042" y="1608"/>
                    <a:pt x="2042" y="1608"/>
                    <a:pt x="2042" y="1608"/>
                  </a:cubicBezTo>
                  <a:cubicBezTo>
                    <a:pt x="2044" y="1611"/>
                    <a:pt x="2044" y="1611"/>
                    <a:pt x="2044" y="1611"/>
                  </a:cubicBezTo>
                  <a:cubicBezTo>
                    <a:pt x="2044" y="1611"/>
                    <a:pt x="2045" y="1610"/>
                    <a:pt x="2045" y="1610"/>
                  </a:cubicBezTo>
                  <a:cubicBezTo>
                    <a:pt x="2042" y="1608"/>
                    <a:pt x="2042" y="1608"/>
                    <a:pt x="2042" y="1608"/>
                  </a:cubicBezTo>
                  <a:cubicBezTo>
                    <a:pt x="2044" y="1611"/>
                    <a:pt x="2044" y="1611"/>
                    <a:pt x="2044" y="1611"/>
                  </a:cubicBezTo>
                  <a:cubicBezTo>
                    <a:pt x="2042" y="1608"/>
                    <a:pt x="2042" y="1608"/>
                    <a:pt x="2042" y="1608"/>
                  </a:cubicBezTo>
                  <a:cubicBezTo>
                    <a:pt x="2044" y="1611"/>
                    <a:pt x="2044" y="1611"/>
                    <a:pt x="2044" y="1611"/>
                  </a:cubicBezTo>
                  <a:cubicBezTo>
                    <a:pt x="2044" y="1611"/>
                    <a:pt x="2044" y="1611"/>
                    <a:pt x="2044" y="1611"/>
                  </a:cubicBezTo>
                  <a:cubicBezTo>
                    <a:pt x="2042" y="1608"/>
                    <a:pt x="2042" y="1608"/>
                    <a:pt x="2042" y="1608"/>
                  </a:cubicBezTo>
                  <a:cubicBezTo>
                    <a:pt x="2044" y="1611"/>
                    <a:pt x="2044" y="1611"/>
                    <a:pt x="2044" y="1611"/>
                  </a:cubicBezTo>
                  <a:cubicBezTo>
                    <a:pt x="2043" y="1610"/>
                    <a:pt x="2043" y="1610"/>
                    <a:pt x="2043" y="1610"/>
                  </a:cubicBezTo>
                  <a:cubicBezTo>
                    <a:pt x="2044" y="1611"/>
                    <a:pt x="2044" y="1611"/>
                    <a:pt x="2044" y="1611"/>
                  </a:cubicBezTo>
                  <a:cubicBezTo>
                    <a:pt x="2044" y="1611"/>
                    <a:pt x="2044" y="1611"/>
                    <a:pt x="2044" y="1611"/>
                  </a:cubicBezTo>
                  <a:cubicBezTo>
                    <a:pt x="2043" y="1610"/>
                    <a:pt x="2043" y="1610"/>
                    <a:pt x="2043" y="1610"/>
                  </a:cubicBezTo>
                  <a:cubicBezTo>
                    <a:pt x="2044" y="1611"/>
                    <a:pt x="2044" y="1611"/>
                    <a:pt x="2044" y="1611"/>
                  </a:cubicBezTo>
                  <a:cubicBezTo>
                    <a:pt x="2044" y="1611"/>
                    <a:pt x="2044" y="1611"/>
                    <a:pt x="2045" y="1611"/>
                  </a:cubicBezTo>
                  <a:cubicBezTo>
                    <a:pt x="2047" y="1610"/>
                    <a:pt x="2052" y="1608"/>
                    <a:pt x="2056" y="1607"/>
                  </a:cubicBezTo>
                  <a:cubicBezTo>
                    <a:pt x="2058" y="1606"/>
                    <a:pt x="2060" y="1606"/>
                    <a:pt x="2062" y="1605"/>
                  </a:cubicBezTo>
                  <a:cubicBezTo>
                    <a:pt x="2063" y="1605"/>
                    <a:pt x="2063" y="1605"/>
                    <a:pt x="2064" y="1605"/>
                  </a:cubicBezTo>
                  <a:cubicBezTo>
                    <a:pt x="2064" y="1605"/>
                    <a:pt x="2064" y="1605"/>
                    <a:pt x="2064" y="1605"/>
                  </a:cubicBezTo>
                  <a:cubicBezTo>
                    <a:pt x="2065" y="1604"/>
                    <a:pt x="2065" y="1604"/>
                    <a:pt x="2065" y="1604"/>
                  </a:cubicBezTo>
                  <a:cubicBezTo>
                    <a:pt x="2065" y="1604"/>
                    <a:pt x="2065" y="1604"/>
                    <a:pt x="2065" y="1604"/>
                  </a:cubicBezTo>
                  <a:cubicBezTo>
                    <a:pt x="2065" y="1604"/>
                    <a:pt x="2066" y="1604"/>
                    <a:pt x="2066" y="1603"/>
                  </a:cubicBezTo>
                  <a:cubicBezTo>
                    <a:pt x="2067" y="1602"/>
                    <a:pt x="2067" y="1601"/>
                    <a:pt x="2067" y="1600"/>
                  </a:cubicBezTo>
                  <a:cubicBezTo>
                    <a:pt x="2067" y="1599"/>
                    <a:pt x="2066" y="1598"/>
                    <a:pt x="2065" y="1597"/>
                  </a:cubicBezTo>
                  <a:cubicBezTo>
                    <a:pt x="2064" y="1596"/>
                    <a:pt x="2064" y="1596"/>
                    <a:pt x="2064" y="1596"/>
                  </a:cubicBezTo>
                  <a:cubicBezTo>
                    <a:pt x="2061" y="1600"/>
                    <a:pt x="2061" y="1600"/>
                    <a:pt x="2061" y="1600"/>
                  </a:cubicBezTo>
                  <a:cubicBezTo>
                    <a:pt x="2065" y="1602"/>
                    <a:pt x="2065" y="1602"/>
                    <a:pt x="2065" y="1602"/>
                  </a:cubicBezTo>
                  <a:cubicBezTo>
                    <a:pt x="2074" y="1590"/>
                    <a:pt x="2074" y="1590"/>
                    <a:pt x="2074" y="1590"/>
                  </a:cubicBezTo>
                  <a:cubicBezTo>
                    <a:pt x="2075" y="1589"/>
                    <a:pt x="2075" y="1587"/>
                    <a:pt x="2075" y="1586"/>
                  </a:cubicBezTo>
                  <a:cubicBezTo>
                    <a:pt x="2075" y="1585"/>
                    <a:pt x="2074" y="1584"/>
                    <a:pt x="2073" y="1584"/>
                  </a:cubicBezTo>
                  <a:cubicBezTo>
                    <a:pt x="2073" y="1583"/>
                    <a:pt x="2073" y="1583"/>
                    <a:pt x="2073" y="1583"/>
                  </a:cubicBezTo>
                  <a:cubicBezTo>
                    <a:pt x="2071" y="1587"/>
                    <a:pt x="2071" y="1587"/>
                    <a:pt x="2071" y="1587"/>
                  </a:cubicBezTo>
                  <a:cubicBezTo>
                    <a:pt x="2074" y="1589"/>
                    <a:pt x="2074" y="1589"/>
                    <a:pt x="2074" y="1589"/>
                  </a:cubicBezTo>
                  <a:cubicBezTo>
                    <a:pt x="2071" y="1587"/>
                    <a:pt x="2071" y="1587"/>
                    <a:pt x="2071" y="1587"/>
                  </a:cubicBezTo>
                  <a:cubicBezTo>
                    <a:pt x="2073" y="1590"/>
                    <a:pt x="2073" y="1590"/>
                    <a:pt x="2073" y="1590"/>
                  </a:cubicBezTo>
                  <a:cubicBezTo>
                    <a:pt x="2073" y="1590"/>
                    <a:pt x="2074" y="1590"/>
                    <a:pt x="2074" y="1589"/>
                  </a:cubicBezTo>
                  <a:cubicBezTo>
                    <a:pt x="2071" y="1587"/>
                    <a:pt x="2071" y="1587"/>
                    <a:pt x="2071" y="1587"/>
                  </a:cubicBezTo>
                  <a:cubicBezTo>
                    <a:pt x="2073" y="1590"/>
                    <a:pt x="2073" y="1590"/>
                    <a:pt x="2073" y="1590"/>
                  </a:cubicBezTo>
                  <a:cubicBezTo>
                    <a:pt x="2071" y="1588"/>
                    <a:pt x="2071" y="1588"/>
                    <a:pt x="2071" y="1588"/>
                  </a:cubicBezTo>
                  <a:cubicBezTo>
                    <a:pt x="2073" y="1590"/>
                    <a:pt x="2073" y="1590"/>
                    <a:pt x="2073" y="1590"/>
                  </a:cubicBezTo>
                  <a:cubicBezTo>
                    <a:pt x="2073" y="1590"/>
                    <a:pt x="2073" y="1590"/>
                    <a:pt x="2073" y="1590"/>
                  </a:cubicBezTo>
                  <a:cubicBezTo>
                    <a:pt x="2071" y="1588"/>
                    <a:pt x="2071" y="1588"/>
                    <a:pt x="2071" y="1588"/>
                  </a:cubicBezTo>
                  <a:cubicBezTo>
                    <a:pt x="2073" y="1590"/>
                    <a:pt x="2073" y="1590"/>
                    <a:pt x="2073" y="1590"/>
                  </a:cubicBezTo>
                  <a:cubicBezTo>
                    <a:pt x="2073" y="1590"/>
                    <a:pt x="2073" y="1590"/>
                    <a:pt x="2073" y="1590"/>
                  </a:cubicBezTo>
                  <a:cubicBezTo>
                    <a:pt x="2073" y="1590"/>
                    <a:pt x="2075" y="1589"/>
                    <a:pt x="2076" y="1588"/>
                  </a:cubicBezTo>
                  <a:cubicBezTo>
                    <a:pt x="2079" y="1587"/>
                    <a:pt x="2082" y="1585"/>
                    <a:pt x="2085" y="1584"/>
                  </a:cubicBezTo>
                  <a:cubicBezTo>
                    <a:pt x="2086" y="1583"/>
                    <a:pt x="2087" y="1583"/>
                    <a:pt x="2088" y="1582"/>
                  </a:cubicBezTo>
                  <a:cubicBezTo>
                    <a:pt x="2089" y="1582"/>
                    <a:pt x="2089" y="1582"/>
                    <a:pt x="2089" y="1582"/>
                  </a:cubicBezTo>
                  <a:cubicBezTo>
                    <a:pt x="2090" y="1581"/>
                    <a:pt x="2090" y="1581"/>
                    <a:pt x="2090" y="1581"/>
                  </a:cubicBezTo>
                  <a:cubicBezTo>
                    <a:pt x="2090" y="1581"/>
                    <a:pt x="2090" y="1581"/>
                    <a:pt x="2090" y="1581"/>
                  </a:cubicBezTo>
                  <a:cubicBezTo>
                    <a:pt x="2090" y="1581"/>
                    <a:pt x="2090" y="1581"/>
                    <a:pt x="2090" y="1581"/>
                  </a:cubicBezTo>
                  <a:cubicBezTo>
                    <a:pt x="2091" y="1581"/>
                    <a:pt x="2091" y="1581"/>
                    <a:pt x="2091" y="1580"/>
                  </a:cubicBezTo>
                  <a:cubicBezTo>
                    <a:pt x="2092" y="1579"/>
                    <a:pt x="2092" y="1578"/>
                    <a:pt x="2092" y="1577"/>
                  </a:cubicBezTo>
                  <a:cubicBezTo>
                    <a:pt x="2092" y="1576"/>
                    <a:pt x="2091" y="1575"/>
                    <a:pt x="2090" y="1575"/>
                  </a:cubicBezTo>
                  <a:cubicBezTo>
                    <a:pt x="2089" y="1574"/>
                    <a:pt x="2089" y="1574"/>
                    <a:pt x="2089" y="1574"/>
                  </a:cubicBezTo>
                  <a:cubicBezTo>
                    <a:pt x="2086" y="1577"/>
                    <a:pt x="2086" y="1577"/>
                    <a:pt x="2086" y="1577"/>
                  </a:cubicBezTo>
                  <a:cubicBezTo>
                    <a:pt x="2090" y="1579"/>
                    <a:pt x="2090" y="1579"/>
                    <a:pt x="2090" y="1579"/>
                  </a:cubicBezTo>
                  <a:cubicBezTo>
                    <a:pt x="2087" y="1577"/>
                    <a:pt x="2087" y="1577"/>
                    <a:pt x="2087" y="1577"/>
                  </a:cubicBezTo>
                  <a:cubicBezTo>
                    <a:pt x="2089" y="1580"/>
                    <a:pt x="2089" y="1580"/>
                    <a:pt x="2089" y="1580"/>
                  </a:cubicBezTo>
                  <a:cubicBezTo>
                    <a:pt x="2089" y="1580"/>
                    <a:pt x="2090" y="1580"/>
                    <a:pt x="2090" y="1579"/>
                  </a:cubicBezTo>
                  <a:cubicBezTo>
                    <a:pt x="2087" y="1577"/>
                    <a:pt x="2087" y="1577"/>
                    <a:pt x="2087" y="1577"/>
                  </a:cubicBezTo>
                  <a:cubicBezTo>
                    <a:pt x="2089" y="1580"/>
                    <a:pt x="2089" y="1580"/>
                    <a:pt x="2089" y="1580"/>
                  </a:cubicBezTo>
                  <a:cubicBezTo>
                    <a:pt x="2087" y="1578"/>
                    <a:pt x="2087" y="1578"/>
                    <a:pt x="2087" y="1578"/>
                  </a:cubicBezTo>
                  <a:cubicBezTo>
                    <a:pt x="2089" y="1580"/>
                    <a:pt x="2089" y="1580"/>
                    <a:pt x="2089" y="1580"/>
                  </a:cubicBezTo>
                  <a:cubicBezTo>
                    <a:pt x="2089" y="1580"/>
                    <a:pt x="2089" y="1580"/>
                    <a:pt x="2089" y="1580"/>
                  </a:cubicBezTo>
                  <a:cubicBezTo>
                    <a:pt x="2087" y="1578"/>
                    <a:pt x="2087" y="1578"/>
                    <a:pt x="2087" y="1578"/>
                  </a:cubicBezTo>
                  <a:cubicBezTo>
                    <a:pt x="2089" y="1580"/>
                    <a:pt x="2089" y="1580"/>
                    <a:pt x="2089" y="1580"/>
                  </a:cubicBezTo>
                  <a:cubicBezTo>
                    <a:pt x="2089" y="1580"/>
                    <a:pt x="2089" y="1580"/>
                    <a:pt x="2089" y="1580"/>
                  </a:cubicBezTo>
                  <a:cubicBezTo>
                    <a:pt x="2089" y="1580"/>
                    <a:pt x="2089" y="1580"/>
                    <a:pt x="2089" y="1580"/>
                  </a:cubicBezTo>
                  <a:cubicBezTo>
                    <a:pt x="2089" y="1580"/>
                    <a:pt x="2089" y="1580"/>
                    <a:pt x="2089" y="1580"/>
                  </a:cubicBezTo>
                  <a:cubicBezTo>
                    <a:pt x="2089" y="1580"/>
                    <a:pt x="2089" y="1580"/>
                    <a:pt x="2089" y="1580"/>
                  </a:cubicBezTo>
                  <a:cubicBezTo>
                    <a:pt x="2089" y="1580"/>
                    <a:pt x="2089" y="1580"/>
                    <a:pt x="2089" y="1580"/>
                  </a:cubicBezTo>
                  <a:cubicBezTo>
                    <a:pt x="2089" y="1580"/>
                    <a:pt x="2089" y="1580"/>
                    <a:pt x="2090" y="1580"/>
                  </a:cubicBezTo>
                  <a:cubicBezTo>
                    <a:pt x="2092" y="1579"/>
                    <a:pt x="2095" y="1577"/>
                    <a:pt x="2098" y="1575"/>
                  </a:cubicBezTo>
                  <a:cubicBezTo>
                    <a:pt x="2099" y="1574"/>
                    <a:pt x="2101" y="1573"/>
                    <a:pt x="2102" y="1573"/>
                  </a:cubicBezTo>
                  <a:cubicBezTo>
                    <a:pt x="2102" y="1573"/>
                    <a:pt x="2102" y="1572"/>
                    <a:pt x="2103" y="1572"/>
                  </a:cubicBezTo>
                  <a:cubicBezTo>
                    <a:pt x="2103" y="1572"/>
                    <a:pt x="2103" y="1572"/>
                    <a:pt x="2103" y="1572"/>
                  </a:cubicBezTo>
                  <a:cubicBezTo>
                    <a:pt x="2104" y="1572"/>
                    <a:pt x="2104" y="1572"/>
                    <a:pt x="2104" y="1572"/>
                  </a:cubicBezTo>
                  <a:cubicBezTo>
                    <a:pt x="2104" y="1571"/>
                    <a:pt x="2104" y="1571"/>
                    <a:pt x="2104" y="1571"/>
                  </a:cubicBezTo>
                  <a:cubicBezTo>
                    <a:pt x="2104" y="1571"/>
                    <a:pt x="2104" y="1571"/>
                    <a:pt x="2105" y="1570"/>
                  </a:cubicBezTo>
                  <a:cubicBezTo>
                    <a:pt x="2106" y="1569"/>
                    <a:pt x="2105" y="1566"/>
                    <a:pt x="2103" y="1565"/>
                  </a:cubicBezTo>
                  <a:cubicBezTo>
                    <a:pt x="2101" y="1564"/>
                    <a:pt x="2101" y="1564"/>
                    <a:pt x="2101" y="1564"/>
                  </a:cubicBezTo>
                  <a:cubicBezTo>
                    <a:pt x="2099" y="1567"/>
                    <a:pt x="2099" y="1567"/>
                    <a:pt x="2099" y="1567"/>
                  </a:cubicBezTo>
                  <a:cubicBezTo>
                    <a:pt x="2101" y="1571"/>
                    <a:pt x="2101" y="1571"/>
                    <a:pt x="2101" y="1571"/>
                  </a:cubicBezTo>
                  <a:cubicBezTo>
                    <a:pt x="2116" y="1562"/>
                    <a:pt x="2116" y="1562"/>
                    <a:pt x="2116" y="1562"/>
                  </a:cubicBezTo>
                  <a:cubicBezTo>
                    <a:pt x="2117" y="1562"/>
                    <a:pt x="2118" y="1560"/>
                    <a:pt x="2118" y="1559"/>
                  </a:cubicBezTo>
                  <a:cubicBezTo>
                    <a:pt x="2118" y="1557"/>
                    <a:pt x="2117" y="1556"/>
                    <a:pt x="2116" y="1555"/>
                  </a:cubicBezTo>
                  <a:cubicBezTo>
                    <a:pt x="2112" y="1553"/>
                    <a:pt x="2112" y="1553"/>
                    <a:pt x="2112" y="1553"/>
                  </a:cubicBezTo>
                  <a:cubicBezTo>
                    <a:pt x="2110" y="1557"/>
                    <a:pt x="2110" y="1557"/>
                    <a:pt x="2110" y="1557"/>
                  </a:cubicBezTo>
                  <a:cubicBezTo>
                    <a:pt x="2112" y="1560"/>
                    <a:pt x="2112" y="1560"/>
                    <a:pt x="2112" y="1560"/>
                  </a:cubicBezTo>
                  <a:cubicBezTo>
                    <a:pt x="2129" y="1551"/>
                    <a:pt x="2129" y="1551"/>
                    <a:pt x="2129" y="1551"/>
                  </a:cubicBezTo>
                  <a:cubicBezTo>
                    <a:pt x="2130" y="1551"/>
                    <a:pt x="2131" y="1549"/>
                    <a:pt x="2131" y="1548"/>
                  </a:cubicBezTo>
                  <a:cubicBezTo>
                    <a:pt x="2131" y="1547"/>
                    <a:pt x="2130" y="1545"/>
                    <a:pt x="2129" y="1545"/>
                  </a:cubicBezTo>
                  <a:cubicBezTo>
                    <a:pt x="2127" y="1543"/>
                    <a:pt x="2127" y="1543"/>
                    <a:pt x="2127" y="1543"/>
                  </a:cubicBezTo>
                  <a:cubicBezTo>
                    <a:pt x="2125" y="1547"/>
                    <a:pt x="2125" y="1547"/>
                    <a:pt x="2125" y="1547"/>
                  </a:cubicBezTo>
                  <a:cubicBezTo>
                    <a:pt x="2127" y="1550"/>
                    <a:pt x="2127" y="1550"/>
                    <a:pt x="2127" y="1550"/>
                  </a:cubicBezTo>
                  <a:cubicBezTo>
                    <a:pt x="2140" y="1542"/>
                    <a:pt x="2140" y="1542"/>
                    <a:pt x="2140" y="1542"/>
                  </a:cubicBezTo>
                  <a:cubicBezTo>
                    <a:pt x="2141" y="1542"/>
                    <a:pt x="2142" y="1541"/>
                    <a:pt x="2142" y="1539"/>
                  </a:cubicBezTo>
                  <a:cubicBezTo>
                    <a:pt x="2142" y="1538"/>
                    <a:pt x="2141" y="1536"/>
                    <a:pt x="2140" y="1536"/>
                  </a:cubicBezTo>
                  <a:cubicBezTo>
                    <a:pt x="2138" y="1535"/>
                    <a:pt x="2138" y="1535"/>
                    <a:pt x="2138" y="1535"/>
                  </a:cubicBezTo>
                  <a:cubicBezTo>
                    <a:pt x="2136" y="1538"/>
                    <a:pt x="2136" y="1538"/>
                    <a:pt x="2136" y="1538"/>
                  </a:cubicBezTo>
                  <a:cubicBezTo>
                    <a:pt x="2138" y="1542"/>
                    <a:pt x="2138" y="1542"/>
                    <a:pt x="2138" y="1542"/>
                  </a:cubicBezTo>
                  <a:cubicBezTo>
                    <a:pt x="2153" y="1533"/>
                    <a:pt x="2153" y="1533"/>
                    <a:pt x="2153" y="1533"/>
                  </a:cubicBezTo>
                  <a:cubicBezTo>
                    <a:pt x="2155" y="1532"/>
                    <a:pt x="2155" y="1531"/>
                    <a:pt x="2155" y="1530"/>
                  </a:cubicBezTo>
                  <a:cubicBezTo>
                    <a:pt x="2155" y="1528"/>
                    <a:pt x="2155" y="1527"/>
                    <a:pt x="2153" y="1526"/>
                  </a:cubicBezTo>
                  <a:cubicBezTo>
                    <a:pt x="2148" y="1523"/>
                    <a:pt x="2148" y="1523"/>
                    <a:pt x="2148" y="1523"/>
                  </a:cubicBezTo>
                  <a:cubicBezTo>
                    <a:pt x="2146" y="1526"/>
                    <a:pt x="2146" y="1526"/>
                    <a:pt x="2146" y="1526"/>
                  </a:cubicBezTo>
                  <a:cubicBezTo>
                    <a:pt x="2147" y="1530"/>
                    <a:pt x="2147" y="1530"/>
                    <a:pt x="2147" y="1530"/>
                  </a:cubicBezTo>
                  <a:cubicBezTo>
                    <a:pt x="2167" y="1525"/>
                    <a:pt x="2167" y="1525"/>
                    <a:pt x="2167" y="1525"/>
                  </a:cubicBezTo>
                  <a:cubicBezTo>
                    <a:pt x="2169" y="1525"/>
                    <a:pt x="2170" y="1524"/>
                    <a:pt x="2170" y="1522"/>
                  </a:cubicBezTo>
                  <a:cubicBezTo>
                    <a:pt x="2170" y="1520"/>
                    <a:pt x="2169" y="1519"/>
                    <a:pt x="2168" y="1518"/>
                  </a:cubicBezTo>
                  <a:cubicBezTo>
                    <a:pt x="2168" y="1518"/>
                    <a:pt x="2168" y="1518"/>
                    <a:pt x="2168" y="1518"/>
                  </a:cubicBezTo>
                  <a:cubicBezTo>
                    <a:pt x="2173" y="1516"/>
                    <a:pt x="2173" y="1516"/>
                    <a:pt x="2173" y="1516"/>
                  </a:cubicBezTo>
                  <a:cubicBezTo>
                    <a:pt x="2174" y="1516"/>
                    <a:pt x="2175" y="1514"/>
                    <a:pt x="2176" y="1513"/>
                  </a:cubicBezTo>
                  <a:cubicBezTo>
                    <a:pt x="2176" y="1511"/>
                    <a:pt x="2175" y="1510"/>
                    <a:pt x="2174" y="1509"/>
                  </a:cubicBezTo>
                  <a:cubicBezTo>
                    <a:pt x="2172" y="1508"/>
                    <a:pt x="2172" y="1508"/>
                    <a:pt x="2172" y="1508"/>
                  </a:cubicBezTo>
                  <a:cubicBezTo>
                    <a:pt x="2170" y="1511"/>
                    <a:pt x="2170" y="1511"/>
                    <a:pt x="2170" y="1511"/>
                  </a:cubicBezTo>
                  <a:cubicBezTo>
                    <a:pt x="2172" y="1515"/>
                    <a:pt x="2172" y="1515"/>
                    <a:pt x="2172" y="1515"/>
                  </a:cubicBezTo>
                  <a:cubicBezTo>
                    <a:pt x="2172" y="1515"/>
                    <a:pt x="2176" y="1513"/>
                    <a:pt x="2179" y="1511"/>
                  </a:cubicBezTo>
                  <a:cubicBezTo>
                    <a:pt x="2181" y="1509"/>
                    <a:pt x="2183" y="1508"/>
                    <a:pt x="2184" y="1508"/>
                  </a:cubicBezTo>
                  <a:cubicBezTo>
                    <a:pt x="2185" y="1507"/>
                    <a:pt x="2185" y="1507"/>
                    <a:pt x="2186" y="1506"/>
                  </a:cubicBezTo>
                  <a:cubicBezTo>
                    <a:pt x="2186" y="1506"/>
                    <a:pt x="2186" y="1506"/>
                    <a:pt x="2186" y="1506"/>
                  </a:cubicBezTo>
                  <a:cubicBezTo>
                    <a:pt x="2186" y="1506"/>
                    <a:pt x="2186" y="1506"/>
                    <a:pt x="2186" y="1506"/>
                  </a:cubicBezTo>
                  <a:cubicBezTo>
                    <a:pt x="2187" y="1506"/>
                    <a:pt x="2187" y="1506"/>
                    <a:pt x="2187" y="1506"/>
                  </a:cubicBezTo>
                  <a:cubicBezTo>
                    <a:pt x="2187" y="1505"/>
                    <a:pt x="2187" y="1505"/>
                    <a:pt x="2187" y="1505"/>
                  </a:cubicBezTo>
                  <a:cubicBezTo>
                    <a:pt x="2188" y="1503"/>
                    <a:pt x="2188" y="1500"/>
                    <a:pt x="2186" y="1499"/>
                  </a:cubicBezTo>
                  <a:cubicBezTo>
                    <a:pt x="2185" y="1498"/>
                    <a:pt x="2185" y="1498"/>
                    <a:pt x="2185" y="1498"/>
                  </a:cubicBezTo>
                  <a:cubicBezTo>
                    <a:pt x="2182" y="1502"/>
                    <a:pt x="2182" y="1502"/>
                    <a:pt x="2182" y="1502"/>
                  </a:cubicBezTo>
                  <a:cubicBezTo>
                    <a:pt x="2185" y="1505"/>
                    <a:pt x="2185" y="1505"/>
                    <a:pt x="2185" y="1505"/>
                  </a:cubicBezTo>
                  <a:cubicBezTo>
                    <a:pt x="2195" y="1499"/>
                    <a:pt x="2195" y="1499"/>
                    <a:pt x="2195" y="1499"/>
                  </a:cubicBezTo>
                  <a:cubicBezTo>
                    <a:pt x="2197" y="1498"/>
                    <a:pt x="2197" y="1497"/>
                    <a:pt x="2197" y="1495"/>
                  </a:cubicBezTo>
                  <a:cubicBezTo>
                    <a:pt x="2197" y="1494"/>
                    <a:pt x="2197" y="1493"/>
                    <a:pt x="2195" y="1492"/>
                  </a:cubicBezTo>
                  <a:cubicBezTo>
                    <a:pt x="2194" y="1491"/>
                    <a:pt x="2194" y="1491"/>
                    <a:pt x="2194" y="1491"/>
                  </a:cubicBezTo>
                  <a:cubicBezTo>
                    <a:pt x="2192" y="1494"/>
                    <a:pt x="2192" y="1494"/>
                    <a:pt x="2192" y="1494"/>
                  </a:cubicBezTo>
                  <a:cubicBezTo>
                    <a:pt x="2194" y="1498"/>
                    <a:pt x="2194" y="1498"/>
                    <a:pt x="2194" y="1498"/>
                  </a:cubicBezTo>
                  <a:cubicBezTo>
                    <a:pt x="2207" y="1489"/>
                    <a:pt x="2207" y="1489"/>
                    <a:pt x="2207" y="1489"/>
                  </a:cubicBezTo>
                  <a:cubicBezTo>
                    <a:pt x="2208" y="1489"/>
                    <a:pt x="2209" y="1487"/>
                    <a:pt x="2209" y="1486"/>
                  </a:cubicBezTo>
                  <a:cubicBezTo>
                    <a:pt x="2209" y="1485"/>
                    <a:pt x="2208" y="1483"/>
                    <a:pt x="2207" y="1483"/>
                  </a:cubicBezTo>
                  <a:cubicBezTo>
                    <a:pt x="2206" y="1482"/>
                    <a:pt x="2206" y="1482"/>
                    <a:pt x="2206" y="1482"/>
                  </a:cubicBezTo>
                  <a:cubicBezTo>
                    <a:pt x="2203" y="1485"/>
                    <a:pt x="2203" y="1485"/>
                    <a:pt x="2203" y="1485"/>
                  </a:cubicBezTo>
                  <a:cubicBezTo>
                    <a:pt x="2206" y="1488"/>
                    <a:pt x="2206" y="1488"/>
                    <a:pt x="2206" y="1488"/>
                  </a:cubicBezTo>
                  <a:cubicBezTo>
                    <a:pt x="2221" y="1479"/>
                    <a:pt x="2221" y="1479"/>
                    <a:pt x="2221" y="1479"/>
                  </a:cubicBezTo>
                  <a:cubicBezTo>
                    <a:pt x="2222" y="1478"/>
                    <a:pt x="2222" y="1477"/>
                    <a:pt x="2222" y="1475"/>
                  </a:cubicBezTo>
                  <a:cubicBezTo>
                    <a:pt x="2222" y="1474"/>
                    <a:pt x="2222" y="1473"/>
                    <a:pt x="2221" y="1472"/>
                  </a:cubicBezTo>
                  <a:cubicBezTo>
                    <a:pt x="2219" y="1471"/>
                    <a:pt x="2219" y="1471"/>
                    <a:pt x="2219" y="1471"/>
                  </a:cubicBezTo>
                  <a:cubicBezTo>
                    <a:pt x="2217" y="1474"/>
                    <a:pt x="2217" y="1474"/>
                    <a:pt x="2217" y="1474"/>
                  </a:cubicBezTo>
                  <a:cubicBezTo>
                    <a:pt x="2218" y="1478"/>
                    <a:pt x="2218" y="1478"/>
                    <a:pt x="2218" y="1478"/>
                  </a:cubicBezTo>
                  <a:cubicBezTo>
                    <a:pt x="2233" y="1473"/>
                    <a:pt x="2233" y="1473"/>
                    <a:pt x="2233" y="1473"/>
                  </a:cubicBezTo>
                  <a:cubicBezTo>
                    <a:pt x="2235" y="1473"/>
                    <a:pt x="2236" y="1471"/>
                    <a:pt x="2236" y="1470"/>
                  </a:cubicBezTo>
                  <a:cubicBezTo>
                    <a:pt x="2236" y="1468"/>
                    <a:pt x="2235" y="1467"/>
                    <a:pt x="2234" y="1466"/>
                  </a:cubicBezTo>
                  <a:cubicBezTo>
                    <a:pt x="2229" y="1463"/>
                    <a:pt x="2229" y="1463"/>
                    <a:pt x="2229" y="1463"/>
                  </a:cubicBezTo>
                  <a:cubicBezTo>
                    <a:pt x="2227" y="1466"/>
                    <a:pt x="2227" y="1466"/>
                    <a:pt x="2227" y="1466"/>
                  </a:cubicBezTo>
                  <a:cubicBezTo>
                    <a:pt x="2230" y="1469"/>
                    <a:pt x="2230" y="1469"/>
                    <a:pt x="2230" y="1469"/>
                  </a:cubicBezTo>
                  <a:cubicBezTo>
                    <a:pt x="2227" y="1467"/>
                    <a:pt x="2227" y="1467"/>
                    <a:pt x="2227" y="1467"/>
                  </a:cubicBezTo>
                  <a:cubicBezTo>
                    <a:pt x="2230" y="1469"/>
                    <a:pt x="2230" y="1469"/>
                    <a:pt x="2230" y="1469"/>
                  </a:cubicBezTo>
                  <a:cubicBezTo>
                    <a:pt x="2230" y="1469"/>
                    <a:pt x="2230" y="1469"/>
                    <a:pt x="2230" y="1469"/>
                  </a:cubicBezTo>
                  <a:cubicBezTo>
                    <a:pt x="2227" y="1467"/>
                    <a:pt x="2227" y="1467"/>
                    <a:pt x="2227" y="1467"/>
                  </a:cubicBezTo>
                  <a:cubicBezTo>
                    <a:pt x="2230" y="1469"/>
                    <a:pt x="2230" y="1469"/>
                    <a:pt x="2230" y="1469"/>
                  </a:cubicBezTo>
                  <a:cubicBezTo>
                    <a:pt x="2228" y="1467"/>
                    <a:pt x="2228" y="1467"/>
                    <a:pt x="2228" y="1467"/>
                  </a:cubicBezTo>
                  <a:cubicBezTo>
                    <a:pt x="2230" y="1469"/>
                    <a:pt x="2230" y="1469"/>
                    <a:pt x="2230" y="1469"/>
                  </a:cubicBezTo>
                  <a:cubicBezTo>
                    <a:pt x="2230" y="1469"/>
                    <a:pt x="2230" y="1469"/>
                    <a:pt x="2230" y="1469"/>
                  </a:cubicBezTo>
                  <a:cubicBezTo>
                    <a:pt x="2228" y="1467"/>
                    <a:pt x="2228" y="1467"/>
                    <a:pt x="2228" y="1467"/>
                  </a:cubicBezTo>
                  <a:cubicBezTo>
                    <a:pt x="2230" y="1469"/>
                    <a:pt x="2230" y="1469"/>
                    <a:pt x="2230" y="1469"/>
                  </a:cubicBezTo>
                  <a:cubicBezTo>
                    <a:pt x="2230" y="1469"/>
                    <a:pt x="2230" y="1469"/>
                    <a:pt x="2230" y="1469"/>
                  </a:cubicBezTo>
                  <a:cubicBezTo>
                    <a:pt x="2230" y="1469"/>
                    <a:pt x="2230" y="1469"/>
                    <a:pt x="2231" y="1469"/>
                  </a:cubicBezTo>
                  <a:cubicBezTo>
                    <a:pt x="2232" y="1468"/>
                    <a:pt x="2235" y="1466"/>
                    <a:pt x="2238" y="1464"/>
                  </a:cubicBezTo>
                  <a:cubicBezTo>
                    <a:pt x="2241" y="1462"/>
                    <a:pt x="2243" y="1461"/>
                    <a:pt x="2243" y="1461"/>
                  </a:cubicBezTo>
                  <a:cubicBezTo>
                    <a:pt x="2244" y="1460"/>
                    <a:pt x="2245" y="1459"/>
                    <a:pt x="2245" y="1457"/>
                  </a:cubicBezTo>
                  <a:cubicBezTo>
                    <a:pt x="2245" y="1456"/>
                    <a:pt x="2244" y="1455"/>
                    <a:pt x="2243" y="1454"/>
                  </a:cubicBezTo>
                  <a:cubicBezTo>
                    <a:pt x="2242" y="1453"/>
                    <a:pt x="2242" y="1453"/>
                    <a:pt x="2242" y="1453"/>
                  </a:cubicBezTo>
                  <a:cubicBezTo>
                    <a:pt x="2240" y="1456"/>
                    <a:pt x="2240" y="1456"/>
                    <a:pt x="2240" y="1456"/>
                  </a:cubicBezTo>
                  <a:cubicBezTo>
                    <a:pt x="2242" y="1460"/>
                    <a:pt x="2242" y="1460"/>
                    <a:pt x="2242" y="1460"/>
                  </a:cubicBezTo>
                  <a:cubicBezTo>
                    <a:pt x="2253" y="1453"/>
                    <a:pt x="2253" y="1453"/>
                    <a:pt x="2253" y="1453"/>
                  </a:cubicBezTo>
                  <a:cubicBezTo>
                    <a:pt x="2254" y="1452"/>
                    <a:pt x="2255" y="1451"/>
                    <a:pt x="2255" y="1449"/>
                  </a:cubicBezTo>
                  <a:cubicBezTo>
                    <a:pt x="2255" y="1448"/>
                    <a:pt x="2254" y="1447"/>
                    <a:pt x="2253" y="1446"/>
                  </a:cubicBezTo>
                  <a:cubicBezTo>
                    <a:pt x="2252" y="1445"/>
                    <a:pt x="2252" y="1445"/>
                    <a:pt x="2252" y="1445"/>
                  </a:cubicBezTo>
                  <a:cubicBezTo>
                    <a:pt x="2250" y="1448"/>
                    <a:pt x="2250" y="1448"/>
                    <a:pt x="2250" y="1448"/>
                  </a:cubicBezTo>
                  <a:cubicBezTo>
                    <a:pt x="2251" y="1452"/>
                    <a:pt x="2251" y="1452"/>
                    <a:pt x="2251" y="1452"/>
                  </a:cubicBezTo>
                  <a:cubicBezTo>
                    <a:pt x="2266" y="1447"/>
                    <a:pt x="2266" y="1447"/>
                    <a:pt x="2266" y="1447"/>
                  </a:cubicBezTo>
                  <a:cubicBezTo>
                    <a:pt x="2268" y="1446"/>
                    <a:pt x="2269" y="1445"/>
                    <a:pt x="2269" y="1443"/>
                  </a:cubicBezTo>
                  <a:cubicBezTo>
                    <a:pt x="2269" y="1442"/>
                    <a:pt x="2268" y="1440"/>
                    <a:pt x="2267" y="1439"/>
                  </a:cubicBezTo>
                  <a:cubicBezTo>
                    <a:pt x="2262" y="1436"/>
                    <a:pt x="2262" y="1436"/>
                    <a:pt x="2262" y="1436"/>
                  </a:cubicBezTo>
                  <a:cubicBezTo>
                    <a:pt x="2260" y="1440"/>
                    <a:pt x="2260" y="1440"/>
                    <a:pt x="2260" y="1440"/>
                  </a:cubicBezTo>
                  <a:cubicBezTo>
                    <a:pt x="2262" y="1443"/>
                    <a:pt x="2262" y="1443"/>
                    <a:pt x="2262" y="1443"/>
                  </a:cubicBezTo>
                  <a:cubicBezTo>
                    <a:pt x="2275" y="1435"/>
                    <a:pt x="2275" y="1435"/>
                    <a:pt x="2275" y="1435"/>
                  </a:cubicBezTo>
                  <a:cubicBezTo>
                    <a:pt x="2276" y="1435"/>
                    <a:pt x="2277" y="1433"/>
                    <a:pt x="2277" y="1432"/>
                  </a:cubicBezTo>
                  <a:cubicBezTo>
                    <a:pt x="2277" y="1431"/>
                    <a:pt x="2276" y="1429"/>
                    <a:pt x="2275" y="1429"/>
                  </a:cubicBezTo>
                  <a:cubicBezTo>
                    <a:pt x="2274" y="1428"/>
                    <a:pt x="2274" y="1428"/>
                    <a:pt x="2274" y="1428"/>
                  </a:cubicBezTo>
                  <a:cubicBezTo>
                    <a:pt x="2271" y="1431"/>
                    <a:pt x="2271" y="1431"/>
                    <a:pt x="2271" y="1431"/>
                  </a:cubicBezTo>
                  <a:cubicBezTo>
                    <a:pt x="2273" y="1435"/>
                    <a:pt x="2273" y="1435"/>
                    <a:pt x="2273" y="1435"/>
                  </a:cubicBezTo>
                  <a:cubicBezTo>
                    <a:pt x="2290" y="1427"/>
                    <a:pt x="2290" y="1427"/>
                    <a:pt x="2290" y="1427"/>
                  </a:cubicBezTo>
                  <a:cubicBezTo>
                    <a:pt x="2291" y="1427"/>
                    <a:pt x="2292" y="1425"/>
                    <a:pt x="2292" y="1424"/>
                  </a:cubicBezTo>
                  <a:cubicBezTo>
                    <a:pt x="2292" y="1422"/>
                    <a:pt x="2292" y="1421"/>
                    <a:pt x="2290" y="1420"/>
                  </a:cubicBezTo>
                  <a:cubicBezTo>
                    <a:pt x="2285" y="1417"/>
                    <a:pt x="2285" y="1417"/>
                    <a:pt x="2285" y="1417"/>
                  </a:cubicBezTo>
                  <a:cubicBezTo>
                    <a:pt x="2283" y="1420"/>
                    <a:pt x="2283" y="1420"/>
                    <a:pt x="2283" y="1420"/>
                  </a:cubicBezTo>
                  <a:cubicBezTo>
                    <a:pt x="2285" y="1424"/>
                    <a:pt x="2285" y="1424"/>
                    <a:pt x="2285" y="1424"/>
                  </a:cubicBezTo>
                  <a:cubicBezTo>
                    <a:pt x="2301" y="1415"/>
                    <a:pt x="2301" y="1415"/>
                    <a:pt x="2301" y="1415"/>
                  </a:cubicBezTo>
                  <a:cubicBezTo>
                    <a:pt x="2302" y="1414"/>
                    <a:pt x="2303" y="1413"/>
                    <a:pt x="2303" y="1411"/>
                  </a:cubicBezTo>
                  <a:cubicBezTo>
                    <a:pt x="2303" y="1410"/>
                    <a:pt x="2302" y="1408"/>
                    <a:pt x="2301" y="1408"/>
                  </a:cubicBezTo>
                  <a:cubicBezTo>
                    <a:pt x="2300" y="1407"/>
                    <a:pt x="2300" y="1407"/>
                    <a:pt x="2300" y="1407"/>
                  </a:cubicBezTo>
                  <a:cubicBezTo>
                    <a:pt x="2298" y="1410"/>
                    <a:pt x="2298" y="1410"/>
                    <a:pt x="2298" y="1410"/>
                  </a:cubicBezTo>
                  <a:cubicBezTo>
                    <a:pt x="2300" y="1414"/>
                    <a:pt x="2300" y="1414"/>
                    <a:pt x="2300" y="1414"/>
                  </a:cubicBezTo>
                  <a:cubicBezTo>
                    <a:pt x="2315" y="1405"/>
                    <a:pt x="2315" y="1405"/>
                    <a:pt x="2315" y="1405"/>
                  </a:cubicBezTo>
                  <a:cubicBezTo>
                    <a:pt x="2316" y="1405"/>
                    <a:pt x="2317" y="1403"/>
                    <a:pt x="2317" y="1402"/>
                  </a:cubicBezTo>
                  <a:cubicBezTo>
                    <a:pt x="2317" y="1400"/>
                    <a:pt x="2317" y="1399"/>
                    <a:pt x="2315" y="1398"/>
                  </a:cubicBezTo>
                  <a:cubicBezTo>
                    <a:pt x="2312" y="1396"/>
                    <a:pt x="2312" y="1396"/>
                    <a:pt x="2312" y="1396"/>
                  </a:cubicBezTo>
                  <a:cubicBezTo>
                    <a:pt x="2309" y="1399"/>
                    <a:pt x="2309" y="1399"/>
                    <a:pt x="2309" y="1399"/>
                  </a:cubicBezTo>
                  <a:cubicBezTo>
                    <a:pt x="2311" y="1403"/>
                    <a:pt x="2311" y="1403"/>
                    <a:pt x="2311" y="1403"/>
                  </a:cubicBezTo>
                  <a:cubicBezTo>
                    <a:pt x="2327" y="1394"/>
                    <a:pt x="2327" y="1394"/>
                    <a:pt x="2327" y="1394"/>
                  </a:cubicBezTo>
                  <a:cubicBezTo>
                    <a:pt x="2328" y="1393"/>
                    <a:pt x="2329" y="1392"/>
                    <a:pt x="2329" y="1390"/>
                  </a:cubicBezTo>
                  <a:cubicBezTo>
                    <a:pt x="2329" y="1389"/>
                    <a:pt x="2328" y="1388"/>
                    <a:pt x="2327" y="1387"/>
                  </a:cubicBezTo>
                  <a:cubicBezTo>
                    <a:pt x="2326" y="1386"/>
                    <a:pt x="2326" y="1386"/>
                    <a:pt x="2326" y="1386"/>
                  </a:cubicBezTo>
                  <a:cubicBezTo>
                    <a:pt x="2324" y="1389"/>
                    <a:pt x="2324" y="1389"/>
                    <a:pt x="2324" y="1389"/>
                  </a:cubicBezTo>
                  <a:cubicBezTo>
                    <a:pt x="2327" y="1391"/>
                    <a:pt x="2327" y="1391"/>
                    <a:pt x="2327" y="1391"/>
                  </a:cubicBezTo>
                  <a:cubicBezTo>
                    <a:pt x="2324" y="1389"/>
                    <a:pt x="2324" y="1389"/>
                    <a:pt x="2324" y="1389"/>
                  </a:cubicBezTo>
                  <a:cubicBezTo>
                    <a:pt x="2326" y="1392"/>
                    <a:pt x="2326" y="1392"/>
                    <a:pt x="2326" y="1392"/>
                  </a:cubicBezTo>
                  <a:cubicBezTo>
                    <a:pt x="2326" y="1392"/>
                    <a:pt x="2327" y="1392"/>
                    <a:pt x="2327" y="1391"/>
                  </a:cubicBezTo>
                  <a:cubicBezTo>
                    <a:pt x="2324" y="1389"/>
                    <a:pt x="2324" y="1389"/>
                    <a:pt x="2324" y="1389"/>
                  </a:cubicBezTo>
                  <a:cubicBezTo>
                    <a:pt x="2326" y="1392"/>
                    <a:pt x="2326" y="1392"/>
                    <a:pt x="2326" y="1392"/>
                  </a:cubicBezTo>
                  <a:cubicBezTo>
                    <a:pt x="2324" y="1390"/>
                    <a:pt x="2324" y="1390"/>
                    <a:pt x="2324" y="1390"/>
                  </a:cubicBezTo>
                  <a:cubicBezTo>
                    <a:pt x="2326" y="1393"/>
                    <a:pt x="2326" y="1393"/>
                    <a:pt x="2326" y="1393"/>
                  </a:cubicBezTo>
                  <a:cubicBezTo>
                    <a:pt x="2326" y="1392"/>
                    <a:pt x="2326" y="1392"/>
                    <a:pt x="2326" y="1392"/>
                  </a:cubicBezTo>
                  <a:cubicBezTo>
                    <a:pt x="2324" y="1390"/>
                    <a:pt x="2324" y="1390"/>
                    <a:pt x="2324" y="1390"/>
                  </a:cubicBezTo>
                  <a:cubicBezTo>
                    <a:pt x="2326" y="1393"/>
                    <a:pt x="2326" y="1393"/>
                    <a:pt x="2326" y="1393"/>
                  </a:cubicBezTo>
                  <a:cubicBezTo>
                    <a:pt x="2326" y="1392"/>
                    <a:pt x="2326" y="1392"/>
                    <a:pt x="2326" y="1392"/>
                  </a:cubicBezTo>
                  <a:cubicBezTo>
                    <a:pt x="2326" y="1393"/>
                    <a:pt x="2326" y="1393"/>
                    <a:pt x="2326" y="1393"/>
                  </a:cubicBezTo>
                  <a:cubicBezTo>
                    <a:pt x="2326" y="1393"/>
                    <a:pt x="2326" y="1393"/>
                    <a:pt x="2326" y="1393"/>
                  </a:cubicBezTo>
                  <a:cubicBezTo>
                    <a:pt x="2326" y="1392"/>
                    <a:pt x="2326" y="1392"/>
                    <a:pt x="2326" y="1392"/>
                  </a:cubicBezTo>
                  <a:cubicBezTo>
                    <a:pt x="2326" y="1393"/>
                    <a:pt x="2326" y="1393"/>
                    <a:pt x="2326" y="1393"/>
                  </a:cubicBezTo>
                  <a:cubicBezTo>
                    <a:pt x="2326" y="1392"/>
                    <a:pt x="2326" y="1392"/>
                    <a:pt x="2327" y="1392"/>
                  </a:cubicBezTo>
                  <a:cubicBezTo>
                    <a:pt x="2329" y="1391"/>
                    <a:pt x="2332" y="1389"/>
                    <a:pt x="2334" y="1388"/>
                  </a:cubicBezTo>
                  <a:cubicBezTo>
                    <a:pt x="2336" y="1387"/>
                    <a:pt x="2337" y="1386"/>
                    <a:pt x="2338" y="1386"/>
                  </a:cubicBezTo>
                  <a:cubicBezTo>
                    <a:pt x="2338" y="1385"/>
                    <a:pt x="2339" y="1385"/>
                    <a:pt x="2339" y="1385"/>
                  </a:cubicBezTo>
                  <a:cubicBezTo>
                    <a:pt x="2339" y="1385"/>
                    <a:pt x="2339" y="1385"/>
                    <a:pt x="2339" y="1385"/>
                  </a:cubicBezTo>
                  <a:cubicBezTo>
                    <a:pt x="2340" y="1385"/>
                    <a:pt x="2340" y="1385"/>
                    <a:pt x="2340" y="1385"/>
                  </a:cubicBezTo>
                  <a:cubicBezTo>
                    <a:pt x="2340" y="1385"/>
                    <a:pt x="2340" y="1385"/>
                    <a:pt x="2340" y="1385"/>
                  </a:cubicBezTo>
                  <a:cubicBezTo>
                    <a:pt x="2340" y="1385"/>
                    <a:pt x="2340" y="1385"/>
                    <a:pt x="2340" y="1385"/>
                  </a:cubicBezTo>
                  <a:cubicBezTo>
                    <a:pt x="2340" y="1384"/>
                    <a:pt x="2340" y="1384"/>
                    <a:pt x="2340" y="1384"/>
                  </a:cubicBezTo>
                  <a:cubicBezTo>
                    <a:pt x="2340" y="1384"/>
                    <a:pt x="2340" y="1384"/>
                    <a:pt x="2340" y="1384"/>
                  </a:cubicBezTo>
                  <a:cubicBezTo>
                    <a:pt x="2340" y="1384"/>
                    <a:pt x="2341" y="1384"/>
                    <a:pt x="2341" y="1383"/>
                  </a:cubicBezTo>
                  <a:cubicBezTo>
                    <a:pt x="2342" y="1381"/>
                    <a:pt x="2342" y="1379"/>
                    <a:pt x="2340" y="1378"/>
                  </a:cubicBezTo>
                  <a:cubicBezTo>
                    <a:pt x="2339" y="1378"/>
                    <a:pt x="2339" y="1378"/>
                    <a:pt x="2339" y="1378"/>
                  </a:cubicBezTo>
                  <a:cubicBezTo>
                    <a:pt x="2337" y="1381"/>
                    <a:pt x="2337" y="1381"/>
                    <a:pt x="2337" y="1381"/>
                  </a:cubicBezTo>
                  <a:cubicBezTo>
                    <a:pt x="2339" y="1384"/>
                    <a:pt x="2339" y="1384"/>
                    <a:pt x="2339" y="1384"/>
                  </a:cubicBezTo>
                  <a:cubicBezTo>
                    <a:pt x="2353" y="1376"/>
                    <a:pt x="2353" y="1376"/>
                    <a:pt x="2353" y="1376"/>
                  </a:cubicBezTo>
                  <a:cubicBezTo>
                    <a:pt x="2354" y="1375"/>
                    <a:pt x="2355" y="1374"/>
                    <a:pt x="2355" y="1373"/>
                  </a:cubicBezTo>
                  <a:cubicBezTo>
                    <a:pt x="2355" y="1371"/>
                    <a:pt x="2354" y="1370"/>
                    <a:pt x="2353" y="1369"/>
                  </a:cubicBezTo>
                  <a:cubicBezTo>
                    <a:pt x="2350" y="1368"/>
                    <a:pt x="2350" y="1368"/>
                    <a:pt x="2350" y="1368"/>
                  </a:cubicBezTo>
                  <a:cubicBezTo>
                    <a:pt x="2348" y="1371"/>
                    <a:pt x="2348" y="1371"/>
                    <a:pt x="2348" y="1371"/>
                  </a:cubicBezTo>
                  <a:cubicBezTo>
                    <a:pt x="2350" y="1375"/>
                    <a:pt x="2350" y="1375"/>
                    <a:pt x="2350" y="1375"/>
                  </a:cubicBezTo>
                  <a:cubicBezTo>
                    <a:pt x="2362" y="1367"/>
                    <a:pt x="2362" y="1367"/>
                    <a:pt x="2362" y="1367"/>
                  </a:cubicBezTo>
                  <a:cubicBezTo>
                    <a:pt x="2364" y="1366"/>
                    <a:pt x="2364" y="1365"/>
                    <a:pt x="2364" y="1364"/>
                  </a:cubicBezTo>
                  <a:cubicBezTo>
                    <a:pt x="2364" y="1362"/>
                    <a:pt x="2364" y="1361"/>
                    <a:pt x="2362" y="1360"/>
                  </a:cubicBezTo>
                  <a:cubicBezTo>
                    <a:pt x="2360" y="1359"/>
                    <a:pt x="2360" y="1359"/>
                    <a:pt x="2360" y="1359"/>
                  </a:cubicBezTo>
                  <a:cubicBezTo>
                    <a:pt x="2358" y="1362"/>
                    <a:pt x="2358" y="1362"/>
                    <a:pt x="2358" y="1362"/>
                  </a:cubicBezTo>
                  <a:cubicBezTo>
                    <a:pt x="2360" y="1366"/>
                    <a:pt x="2360" y="1366"/>
                    <a:pt x="2360" y="1366"/>
                  </a:cubicBezTo>
                  <a:cubicBezTo>
                    <a:pt x="2372" y="1359"/>
                    <a:pt x="2372" y="1359"/>
                    <a:pt x="2372" y="1359"/>
                  </a:cubicBezTo>
                  <a:cubicBezTo>
                    <a:pt x="2373" y="1358"/>
                    <a:pt x="2373" y="1357"/>
                    <a:pt x="2373" y="1355"/>
                  </a:cubicBezTo>
                  <a:cubicBezTo>
                    <a:pt x="2373" y="1354"/>
                    <a:pt x="2373" y="1353"/>
                    <a:pt x="2372" y="1352"/>
                  </a:cubicBezTo>
                  <a:cubicBezTo>
                    <a:pt x="2369" y="1350"/>
                    <a:pt x="2369" y="1350"/>
                    <a:pt x="2369" y="1350"/>
                  </a:cubicBezTo>
                  <a:cubicBezTo>
                    <a:pt x="2367" y="1354"/>
                    <a:pt x="2367" y="1354"/>
                    <a:pt x="2367" y="1354"/>
                  </a:cubicBezTo>
                  <a:cubicBezTo>
                    <a:pt x="2370" y="1356"/>
                    <a:pt x="2370" y="1356"/>
                    <a:pt x="2370" y="1356"/>
                  </a:cubicBezTo>
                  <a:cubicBezTo>
                    <a:pt x="2367" y="1354"/>
                    <a:pt x="2367" y="1354"/>
                    <a:pt x="2367" y="1354"/>
                  </a:cubicBezTo>
                  <a:cubicBezTo>
                    <a:pt x="2370" y="1357"/>
                    <a:pt x="2370" y="1357"/>
                    <a:pt x="2370" y="1357"/>
                  </a:cubicBezTo>
                  <a:cubicBezTo>
                    <a:pt x="2370" y="1356"/>
                    <a:pt x="2370" y="1356"/>
                    <a:pt x="2370" y="1356"/>
                  </a:cubicBezTo>
                  <a:cubicBezTo>
                    <a:pt x="2367" y="1354"/>
                    <a:pt x="2367" y="1354"/>
                    <a:pt x="2367" y="1354"/>
                  </a:cubicBezTo>
                  <a:cubicBezTo>
                    <a:pt x="2370" y="1357"/>
                    <a:pt x="2370" y="1357"/>
                    <a:pt x="2370" y="1357"/>
                  </a:cubicBezTo>
                  <a:cubicBezTo>
                    <a:pt x="2368" y="1355"/>
                    <a:pt x="2368" y="1355"/>
                    <a:pt x="2368" y="1355"/>
                  </a:cubicBezTo>
                  <a:cubicBezTo>
                    <a:pt x="2369" y="1357"/>
                    <a:pt x="2369" y="1357"/>
                    <a:pt x="2369" y="1357"/>
                  </a:cubicBezTo>
                  <a:cubicBezTo>
                    <a:pt x="2370" y="1357"/>
                    <a:pt x="2370" y="1357"/>
                    <a:pt x="2370" y="1357"/>
                  </a:cubicBezTo>
                  <a:cubicBezTo>
                    <a:pt x="2368" y="1355"/>
                    <a:pt x="2368" y="1355"/>
                    <a:pt x="2368" y="1355"/>
                  </a:cubicBezTo>
                  <a:cubicBezTo>
                    <a:pt x="2369" y="1357"/>
                    <a:pt x="2369" y="1357"/>
                    <a:pt x="2369" y="1357"/>
                  </a:cubicBezTo>
                  <a:cubicBezTo>
                    <a:pt x="2369" y="1357"/>
                    <a:pt x="2369" y="1357"/>
                    <a:pt x="2369" y="1357"/>
                  </a:cubicBezTo>
                  <a:cubicBezTo>
                    <a:pt x="2369" y="1357"/>
                    <a:pt x="2369" y="1357"/>
                    <a:pt x="2369" y="1357"/>
                  </a:cubicBezTo>
                  <a:cubicBezTo>
                    <a:pt x="2369" y="1357"/>
                    <a:pt x="2369" y="1357"/>
                    <a:pt x="2369" y="1357"/>
                  </a:cubicBezTo>
                  <a:cubicBezTo>
                    <a:pt x="2369" y="1357"/>
                    <a:pt x="2369" y="1357"/>
                    <a:pt x="2369" y="1357"/>
                  </a:cubicBezTo>
                  <a:cubicBezTo>
                    <a:pt x="2369" y="1357"/>
                    <a:pt x="2369" y="1357"/>
                    <a:pt x="2369" y="1357"/>
                  </a:cubicBezTo>
                  <a:cubicBezTo>
                    <a:pt x="2369" y="1357"/>
                    <a:pt x="2370" y="1357"/>
                    <a:pt x="2370" y="1356"/>
                  </a:cubicBezTo>
                  <a:cubicBezTo>
                    <a:pt x="2372" y="1355"/>
                    <a:pt x="2375" y="1353"/>
                    <a:pt x="2378" y="1351"/>
                  </a:cubicBezTo>
                  <a:cubicBezTo>
                    <a:pt x="2380" y="1351"/>
                    <a:pt x="2381" y="1350"/>
                    <a:pt x="2382" y="1349"/>
                  </a:cubicBezTo>
                  <a:cubicBezTo>
                    <a:pt x="2383" y="1349"/>
                    <a:pt x="2383" y="1348"/>
                    <a:pt x="2384" y="1348"/>
                  </a:cubicBezTo>
                  <a:cubicBezTo>
                    <a:pt x="2384" y="1348"/>
                    <a:pt x="2384" y="1348"/>
                    <a:pt x="2384" y="1348"/>
                  </a:cubicBezTo>
                  <a:cubicBezTo>
                    <a:pt x="2384" y="1348"/>
                    <a:pt x="2384" y="1348"/>
                    <a:pt x="2384" y="1348"/>
                  </a:cubicBezTo>
                  <a:cubicBezTo>
                    <a:pt x="2385" y="1347"/>
                    <a:pt x="2385" y="1347"/>
                    <a:pt x="2385" y="1347"/>
                  </a:cubicBezTo>
                  <a:cubicBezTo>
                    <a:pt x="2385" y="1347"/>
                    <a:pt x="2385" y="1347"/>
                    <a:pt x="2385" y="1347"/>
                  </a:cubicBezTo>
                  <a:cubicBezTo>
                    <a:pt x="2386" y="1346"/>
                    <a:pt x="2386" y="1345"/>
                    <a:pt x="2386" y="1344"/>
                  </a:cubicBezTo>
                  <a:cubicBezTo>
                    <a:pt x="2386" y="1343"/>
                    <a:pt x="2385" y="1342"/>
                    <a:pt x="2384" y="1341"/>
                  </a:cubicBezTo>
                  <a:cubicBezTo>
                    <a:pt x="2383" y="1340"/>
                    <a:pt x="2383" y="1340"/>
                    <a:pt x="2383" y="1340"/>
                  </a:cubicBezTo>
                  <a:cubicBezTo>
                    <a:pt x="2380" y="1344"/>
                    <a:pt x="2380" y="1344"/>
                    <a:pt x="2380" y="1344"/>
                  </a:cubicBezTo>
                  <a:cubicBezTo>
                    <a:pt x="2382" y="1347"/>
                    <a:pt x="2382" y="1347"/>
                    <a:pt x="2382" y="1347"/>
                  </a:cubicBezTo>
                  <a:cubicBezTo>
                    <a:pt x="2397" y="1341"/>
                    <a:pt x="2397" y="1341"/>
                    <a:pt x="2397" y="1341"/>
                  </a:cubicBezTo>
                  <a:cubicBezTo>
                    <a:pt x="2399" y="1341"/>
                    <a:pt x="2400" y="1339"/>
                    <a:pt x="2400" y="1338"/>
                  </a:cubicBezTo>
                  <a:cubicBezTo>
                    <a:pt x="2400" y="1336"/>
                    <a:pt x="2399" y="1335"/>
                    <a:pt x="2398" y="1334"/>
                  </a:cubicBezTo>
                  <a:cubicBezTo>
                    <a:pt x="2391" y="1329"/>
                    <a:pt x="2391" y="1329"/>
                    <a:pt x="2391" y="1329"/>
                  </a:cubicBezTo>
                  <a:cubicBezTo>
                    <a:pt x="2389" y="1333"/>
                    <a:pt x="2389" y="1333"/>
                    <a:pt x="2389" y="1333"/>
                  </a:cubicBezTo>
                  <a:cubicBezTo>
                    <a:pt x="2392" y="1335"/>
                    <a:pt x="2392" y="1335"/>
                    <a:pt x="2392" y="1335"/>
                  </a:cubicBezTo>
                  <a:cubicBezTo>
                    <a:pt x="2389" y="1333"/>
                    <a:pt x="2389" y="1333"/>
                    <a:pt x="2389" y="1333"/>
                  </a:cubicBezTo>
                  <a:cubicBezTo>
                    <a:pt x="2391" y="1336"/>
                    <a:pt x="2391" y="1336"/>
                    <a:pt x="2391" y="1336"/>
                  </a:cubicBezTo>
                  <a:cubicBezTo>
                    <a:pt x="2391" y="1336"/>
                    <a:pt x="2392" y="1336"/>
                    <a:pt x="2392" y="1335"/>
                  </a:cubicBezTo>
                  <a:cubicBezTo>
                    <a:pt x="2389" y="1333"/>
                    <a:pt x="2389" y="1333"/>
                    <a:pt x="2389" y="1333"/>
                  </a:cubicBezTo>
                  <a:cubicBezTo>
                    <a:pt x="2391" y="1336"/>
                    <a:pt x="2391" y="1336"/>
                    <a:pt x="2391" y="1336"/>
                  </a:cubicBezTo>
                  <a:cubicBezTo>
                    <a:pt x="2389" y="1333"/>
                    <a:pt x="2389" y="1333"/>
                    <a:pt x="2389" y="1333"/>
                  </a:cubicBezTo>
                  <a:cubicBezTo>
                    <a:pt x="2391" y="1336"/>
                    <a:pt x="2391" y="1336"/>
                    <a:pt x="2391" y="1336"/>
                  </a:cubicBezTo>
                  <a:cubicBezTo>
                    <a:pt x="2391" y="1336"/>
                    <a:pt x="2391" y="1336"/>
                    <a:pt x="2391" y="1336"/>
                  </a:cubicBezTo>
                  <a:cubicBezTo>
                    <a:pt x="2389" y="1333"/>
                    <a:pt x="2389" y="1333"/>
                    <a:pt x="2389" y="1333"/>
                  </a:cubicBezTo>
                  <a:cubicBezTo>
                    <a:pt x="2391" y="1336"/>
                    <a:pt x="2391" y="1336"/>
                    <a:pt x="2391" y="1336"/>
                  </a:cubicBezTo>
                  <a:cubicBezTo>
                    <a:pt x="2391" y="1336"/>
                    <a:pt x="2391" y="1336"/>
                    <a:pt x="2391" y="1336"/>
                  </a:cubicBezTo>
                  <a:cubicBezTo>
                    <a:pt x="2391" y="1336"/>
                    <a:pt x="2392" y="1335"/>
                    <a:pt x="2394" y="1335"/>
                  </a:cubicBezTo>
                  <a:cubicBezTo>
                    <a:pt x="2396" y="1334"/>
                    <a:pt x="2400" y="1332"/>
                    <a:pt x="2402" y="1331"/>
                  </a:cubicBezTo>
                  <a:cubicBezTo>
                    <a:pt x="2403" y="1331"/>
                    <a:pt x="2405" y="1330"/>
                    <a:pt x="2405" y="1330"/>
                  </a:cubicBezTo>
                  <a:cubicBezTo>
                    <a:pt x="2406" y="1330"/>
                    <a:pt x="2406" y="1330"/>
                    <a:pt x="2406" y="1330"/>
                  </a:cubicBezTo>
                  <a:cubicBezTo>
                    <a:pt x="2407" y="1329"/>
                    <a:pt x="2407" y="1329"/>
                    <a:pt x="2407" y="1329"/>
                  </a:cubicBezTo>
                  <a:cubicBezTo>
                    <a:pt x="2407" y="1329"/>
                    <a:pt x="2407" y="1329"/>
                    <a:pt x="2407" y="1329"/>
                  </a:cubicBezTo>
                  <a:cubicBezTo>
                    <a:pt x="2407" y="1329"/>
                    <a:pt x="2407" y="1329"/>
                    <a:pt x="2407" y="1329"/>
                  </a:cubicBezTo>
                  <a:cubicBezTo>
                    <a:pt x="2407" y="1329"/>
                    <a:pt x="2407" y="1329"/>
                    <a:pt x="2407" y="1329"/>
                  </a:cubicBezTo>
                  <a:cubicBezTo>
                    <a:pt x="2408" y="1329"/>
                    <a:pt x="2408" y="1329"/>
                    <a:pt x="2408" y="1329"/>
                  </a:cubicBezTo>
                  <a:cubicBezTo>
                    <a:pt x="2408" y="1329"/>
                    <a:pt x="2408" y="1328"/>
                    <a:pt x="2409" y="1328"/>
                  </a:cubicBezTo>
                  <a:cubicBezTo>
                    <a:pt x="2409" y="1327"/>
                    <a:pt x="2409" y="1326"/>
                    <a:pt x="2409" y="1325"/>
                  </a:cubicBezTo>
                  <a:cubicBezTo>
                    <a:pt x="2409" y="1324"/>
                    <a:pt x="2408" y="1323"/>
                    <a:pt x="2407" y="1322"/>
                  </a:cubicBezTo>
                  <a:cubicBezTo>
                    <a:pt x="2406" y="1321"/>
                    <a:pt x="2406" y="1321"/>
                    <a:pt x="2406" y="1321"/>
                  </a:cubicBezTo>
                  <a:cubicBezTo>
                    <a:pt x="2404" y="1325"/>
                    <a:pt x="2404" y="1325"/>
                    <a:pt x="2404" y="1325"/>
                  </a:cubicBezTo>
                  <a:cubicBezTo>
                    <a:pt x="2407" y="1327"/>
                    <a:pt x="2407" y="1327"/>
                    <a:pt x="2407" y="1327"/>
                  </a:cubicBezTo>
                  <a:cubicBezTo>
                    <a:pt x="2404" y="1325"/>
                    <a:pt x="2404" y="1325"/>
                    <a:pt x="2404" y="1325"/>
                  </a:cubicBezTo>
                  <a:cubicBezTo>
                    <a:pt x="2407" y="1328"/>
                    <a:pt x="2407" y="1328"/>
                    <a:pt x="2407" y="1328"/>
                  </a:cubicBezTo>
                  <a:cubicBezTo>
                    <a:pt x="2407" y="1327"/>
                    <a:pt x="2407" y="1327"/>
                    <a:pt x="2407" y="1327"/>
                  </a:cubicBezTo>
                  <a:cubicBezTo>
                    <a:pt x="2404" y="1325"/>
                    <a:pt x="2404" y="1325"/>
                    <a:pt x="2404" y="1325"/>
                  </a:cubicBezTo>
                  <a:cubicBezTo>
                    <a:pt x="2407" y="1328"/>
                    <a:pt x="2407" y="1328"/>
                    <a:pt x="2407" y="1328"/>
                  </a:cubicBezTo>
                  <a:cubicBezTo>
                    <a:pt x="2404" y="1325"/>
                    <a:pt x="2404" y="1325"/>
                    <a:pt x="2404" y="1325"/>
                  </a:cubicBezTo>
                  <a:cubicBezTo>
                    <a:pt x="2406" y="1328"/>
                    <a:pt x="2406" y="1328"/>
                    <a:pt x="2406" y="1328"/>
                  </a:cubicBezTo>
                  <a:cubicBezTo>
                    <a:pt x="2407" y="1328"/>
                    <a:pt x="2407" y="1328"/>
                    <a:pt x="2407" y="1328"/>
                  </a:cubicBezTo>
                  <a:cubicBezTo>
                    <a:pt x="2404" y="1325"/>
                    <a:pt x="2404" y="1325"/>
                    <a:pt x="2404" y="1325"/>
                  </a:cubicBezTo>
                  <a:cubicBezTo>
                    <a:pt x="2406" y="1328"/>
                    <a:pt x="2406" y="1328"/>
                    <a:pt x="2406" y="1328"/>
                  </a:cubicBezTo>
                  <a:cubicBezTo>
                    <a:pt x="2405" y="1326"/>
                    <a:pt x="2405" y="1326"/>
                    <a:pt x="2405" y="1326"/>
                  </a:cubicBezTo>
                  <a:cubicBezTo>
                    <a:pt x="2406" y="1328"/>
                    <a:pt x="2406" y="1328"/>
                    <a:pt x="2406" y="1328"/>
                  </a:cubicBezTo>
                  <a:cubicBezTo>
                    <a:pt x="2406" y="1328"/>
                    <a:pt x="2406" y="1328"/>
                    <a:pt x="2406" y="1328"/>
                  </a:cubicBezTo>
                  <a:cubicBezTo>
                    <a:pt x="2405" y="1326"/>
                    <a:pt x="2405" y="1326"/>
                    <a:pt x="2405" y="1326"/>
                  </a:cubicBezTo>
                  <a:cubicBezTo>
                    <a:pt x="2406" y="1328"/>
                    <a:pt x="2406" y="1328"/>
                    <a:pt x="2406" y="1328"/>
                  </a:cubicBezTo>
                  <a:cubicBezTo>
                    <a:pt x="2406" y="1328"/>
                    <a:pt x="2406" y="1328"/>
                    <a:pt x="2406" y="1328"/>
                  </a:cubicBezTo>
                  <a:cubicBezTo>
                    <a:pt x="2406" y="1328"/>
                    <a:pt x="2406" y="1328"/>
                    <a:pt x="2406" y="1328"/>
                  </a:cubicBezTo>
                  <a:cubicBezTo>
                    <a:pt x="2406" y="1328"/>
                    <a:pt x="2406" y="1328"/>
                    <a:pt x="2406" y="1328"/>
                  </a:cubicBezTo>
                  <a:cubicBezTo>
                    <a:pt x="2406" y="1328"/>
                    <a:pt x="2406" y="1328"/>
                    <a:pt x="2406" y="1328"/>
                  </a:cubicBezTo>
                  <a:cubicBezTo>
                    <a:pt x="2406" y="1328"/>
                    <a:pt x="2406" y="1328"/>
                    <a:pt x="2406" y="1328"/>
                  </a:cubicBezTo>
                  <a:cubicBezTo>
                    <a:pt x="2406" y="1328"/>
                    <a:pt x="2407" y="1328"/>
                    <a:pt x="2407" y="1327"/>
                  </a:cubicBezTo>
                  <a:cubicBezTo>
                    <a:pt x="2409" y="1326"/>
                    <a:pt x="2412" y="1324"/>
                    <a:pt x="2415" y="1322"/>
                  </a:cubicBezTo>
                  <a:cubicBezTo>
                    <a:pt x="2417" y="1321"/>
                    <a:pt x="2418" y="1320"/>
                    <a:pt x="2419" y="1319"/>
                  </a:cubicBezTo>
                  <a:cubicBezTo>
                    <a:pt x="2420" y="1319"/>
                    <a:pt x="2420" y="1319"/>
                    <a:pt x="2420" y="1318"/>
                  </a:cubicBezTo>
                  <a:cubicBezTo>
                    <a:pt x="2421" y="1318"/>
                    <a:pt x="2421" y="1318"/>
                    <a:pt x="2421" y="1318"/>
                  </a:cubicBezTo>
                  <a:cubicBezTo>
                    <a:pt x="2421" y="1318"/>
                    <a:pt x="2421" y="1318"/>
                    <a:pt x="2421" y="1318"/>
                  </a:cubicBezTo>
                  <a:cubicBezTo>
                    <a:pt x="2421" y="1318"/>
                    <a:pt x="2422" y="1318"/>
                    <a:pt x="2422" y="1317"/>
                  </a:cubicBezTo>
                  <a:cubicBezTo>
                    <a:pt x="2423" y="1316"/>
                    <a:pt x="2423" y="1315"/>
                    <a:pt x="2423" y="1314"/>
                  </a:cubicBezTo>
                  <a:cubicBezTo>
                    <a:pt x="2422" y="1313"/>
                    <a:pt x="2422" y="1312"/>
                    <a:pt x="2421" y="1311"/>
                  </a:cubicBezTo>
                  <a:cubicBezTo>
                    <a:pt x="2419" y="1310"/>
                    <a:pt x="2419" y="1310"/>
                    <a:pt x="2419" y="1310"/>
                  </a:cubicBezTo>
                  <a:cubicBezTo>
                    <a:pt x="2417" y="1314"/>
                    <a:pt x="2417" y="1314"/>
                    <a:pt x="2417" y="1314"/>
                  </a:cubicBezTo>
                  <a:cubicBezTo>
                    <a:pt x="2419" y="1318"/>
                    <a:pt x="2419" y="1318"/>
                    <a:pt x="2419" y="1318"/>
                  </a:cubicBezTo>
                  <a:cubicBezTo>
                    <a:pt x="2435" y="1311"/>
                    <a:pt x="2435" y="1311"/>
                    <a:pt x="2435" y="1311"/>
                  </a:cubicBezTo>
                  <a:cubicBezTo>
                    <a:pt x="2437" y="1310"/>
                    <a:pt x="2438" y="1309"/>
                    <a:pt x="2438" y="1307"/>
                  </a:cubicBezTo>
                  <a:cubicBezTo>
                    <a:pt x="2438" y="1306"/>
                    <a:pt x="2437" y="1304"/>
                    <a:pt x="2436" y="1303"/>
                  </a:cubicBezTo>
                  <a:cubicBezTo>
                    <a:pt x="2428" y="1299"/>
                    <a:pt x="2428" y="1299"/>
                    <a:pt x="2428" y="1299"/>
                  </a:cubicBezTo>
                  <a:cubicBezTo>
                    <a:pt x="2426" y="1302"/>
                    <a:pt x="2426" y="1302"/>
                    <a:pt x="2426" y="1302"/>
                  </a:cubicBezTo>
                  <a:cubicBezTo>
                    <a:pt x="2427" y="1306"/>
                    <a:pt x="2427" y="1306"/>
                    <a:pt x="2427" y="1306"/>
                  </a:cubicBezTo>
                  <a:cubicBezTo>
                    <a:pt x="2446" y="1301"/>
                    <a:pt x="2446" y="1301"/>
                    <a:pt x="2446" y="1301"/>
                  </a:cubicBezTo>
                  <a:cubicBezTo>
                    <a:pt x="2447" y="1300"/>
                    <a:pt x="2448" y="1299"/>
                    <a:pt x="2449" y="1297"/>
                  </a:cubicBezTo>
                  <a:cubicBezTo>
                    <a:pt x="2449" y="1296"/>
                    <a:pt x="2448" y="1294"/>
                    <a:pt x="2447" y="1294"/>
                  </a:cubicBezTo>
                  <a:cubicBezTo>
                    <a:pt x="2441" y="1290"/>
                    <a:pt x="2441" y="1290"/>
                    <a:pt x="2441" y="1290"/>
                  </a:cubicBezTo>
                  <a:cubicBezTo>
                    <a:pt x="2439" y="1293"/>
                    <a:pt x="2439" y="1293"/>
                    <a:pt x="2439" y="1293"/>
                  </a:cubicBezTo>
                  <a:cubicBezTo>
                    <a:pt x="2440" y="1297"/>
                    <a:pt x="2440" y="1297"/>
                    <a:pt x="2440" y="1297"/>
                  </a:cubicBezTo>
                  <a:cubicBezTo>
                    <a:pt x="2460" y="1289"/>
                    <a:pt x="2460" y="1289"/>
                    <a:pt x="2460" y="1289"/>
                  </a:cubicBezTo>
                  <a:cubicBezTo>
                    <a:pt x="2462" y="1289"/>
                    <a:pt x="2463" y="1287"/>
                    <a:pt x="2463" y="1286"/>
                  </a:cubicBezTo>
                  <a:cubicBezTo>
                    <a:pt x="2463" y="1284"/>
                    <a:pt x="2462" y="1283"/>
                    <a:pt x="2461" y="1282"/>
                  </a:cubicBezTo>
                  <a:cubicBezTo>
                    <a:pt x="2459" y="1280"/>
                    <a:pt x="2459" y="1280"/>
                    <a:pt x="2459" y="1280"/>
                  </a:cubicBezTo>
                  <a:cubicBezTo>
                    <a:pt x="2457" y="1284"/>
                    <a:pt x="2457" y="1284"/>
                    <a:pt x="2457" y="1284"/>
                  </a:cubicBezTo>
                  <a:cubicBezTo>
                    <a:pt x="2458" y="1287"/>
                    <a:pt x="2458" y="1287"/>
                    <a:pt x="2458" y="1287"/>
                  </a:cubicBezTo>
                  <a:cubicBezTo>
                    <a:pt x="2473" y="1280"/>
                    <a:pt x="2473" y="1280"/>
                    <a:pt x="2473" y="1280"/>
                  </a:cubicBezTo>
                  <a:cubicBezTo>
                    <a:pt x="2474" y="1279"/>
                    <a:pt x="2475" y="1278"/>
                    <a:pt x="2475" y="1277"/>
                  </a:cubicBezTo>
                  <a:cubicBezTo>
                    <a:pt x="2475" y="1275"/>
                    <a:pt x="2475" y="1274"/>
                    <a:pt x="2473" y="1273"/>
                  </a:cubicBezTo>
                  <a:cubicBezTo>
                    <a:pt x="2470" y="1271"/>
                    <a:pt x="2470" y="1271"/>
                    <a:pt x="2470" y="1271"/>
                  </a:cubicBezTo>
                  <a:cubicBezTo>
                    <a:pt x="2468" y="1275"/>
                    <a:pt x="2468" y="1275"/>
                    <a:pt x="2468" y="1275"/>
                  </a:cubicBezTo>
                  <a:cubicBezTo>
                    <a:pt x="2471" y="1277"/>
                    <a:pt x="2471" y="1277"/>
                    <a:pt x="2471" y="1277"/>
                  </a:cubicBezTo>
                  <a:cubicBezTo>
                    <a:pt x="2481" y="1267"/>
                    <a:pt x="2481" y="1267"/>
                    <a:pt x="2481" y="1267"/>
                  </a:cubicBezTo>
                  <a:cubicBezTo>
                    <a:pt x="2482" y="1266"/>
                    <a:pt x="2483" y="1265"/>
                    <a:pt x="2483" y="1264"/>
                  </a:cubicBezTo>
                  <a:cubicBezTo>
                    <a:pt x="2482" y="1262"/>
                    <a:pt x="2482" y="1261"/>
                    <a:pt x="2481" y="1261"/>
                  </a:cubicBezTo>
                  <a:cubicBezTo>
                    <a:pt x="2481" y="1261"/>
                    <a:pt x="2481" y="1261"/>
                    <a:pt x="2481" y="1261"/>
                  </a:cubicBezTo>
                  <a:cubicBezTo>
                    <a:pt x="2478" y="1264"/>
                    <a:pt x="2478" y="1264"/>
                    <a:pt x="2478" y="1264"/>
                  </a:cubicBezTo>
                  <a:cubicBezTo>
                    <a:pt x="2481" y="1267"/>
                    <a:pt x="2481" y="1267"/>
                    <a:pt x="2481" y="1267"/>
                  </a:cubicBezTo>
                  <a:cubicBezTo>
                    <a:pt x="2496" y="1257"/>
                    <a:pt x="2496" y="1257"/>
                    <a:pt x="2496" y="1257"/>
                  </a:cubicBezTo>
                  <a:cubicBezTo>
                    <a:pt x="2497" y="1256"/>
                    <a:pt x="2498" y="1255"/>
                    <a:pt x="2498" y="1253"/>
                  </a:cubicBezTo>
                  <a:cubicBezTo>
                    <a:pt x="2498" y="1252"/>
                    <a:pt x="2497" y="1251"/>
                    <a:pt x="2496" y="1250"/>
                  </a:cubicBezTo>
                  <a:cubicBezTo>
                    <a:pt x="2495" y="1249"/>
                    <a:pt x="2495" y="1249"/>
                    <a:pt x="2495" y="1249"/>
                  </a:cubicBezTo>
                  <a:cubicBezTo>
                    <a:pt x="2493" y="1252"/>
                    <a:pt x="2493" y="1252"/>
                    <a:pt x="2493" y="1252"/>
                  </a:cubicBezTo>
                  <a:cubicBezTo>
                    <a:pt x="2495" y="1256"/>
                    <a:pt x="2495" y="1256"/>
                    <a:pt x="2495" y="1256"/>
                  </a:cubicBezTo>
                  <a:cubicBezTo>
                    <a:pt x="2510" y="1245"/>
                    <a:pt x="2510" y="1245"/>
                    <a:pt x="2510" y="1245"/>
                  </a:cubicBezTo>
                  <a:cubicBezTo>
                    <a:pt x="2511" y="1245"/>
                    <a:pt x="2512" y="1243"/>
                    <a:pt x="2512" y="1242"/>
                  </a:cubicBezTo>
                  <a:cubicBezTo>
                    <a:pt x="2512" y="1241"/>
                    <a:pt x="2511" y="1239"/>
                    <a:pt x="2510" y="1239"/>
                  </a:cubicBezTo>
                  <a:cubicBezTo>
                    <a:pt x="2508" y="1238"/>
                    <a:pt x="2508" y="1238"/>
                    <a:pt x="2508" y="1238"/>
                  </a:cubicBezTo>
                  <a:cubicBezTo>
                    <a:pt x="2506" y="1241"/>
                    <a:pt x="2506" y="1241"/>
                    <a:pt x="2506" y="1241"/>
                  </a:cubicBezTo>
                  <a:cubicBezTo>
                    <a:pt x="2509" y="1244"/>
                    <a:pt x="2509" y="1244"/>
                    <a:pt x="2509" y="1244"/>
                  </a:cubicBezTo>
                  <a:cubicBezTo>
                    <a:pt x="2521" y="1236"/>
                    <a:pt x="2521" y="1236"/>
                    <a:pt x="2521" y="1236"/>
                  </a:cubicBezTo>
                  <a:cubicBezTo>
                    <a:pt x="2522" y="1235"/>
                    <a:pt x="2523" y="1234"/>
                    <a:pt x="2523" y="1233"/>
                  </a:cubicBezTo>
                  <a:cubicBezTo>
                    <a:pt x="2523" y="1231"/>
                    <a:pt x="2522" y="1230"/>
                    <a:pt x="2521" y="1230"/>
                  </a:cubicBezTo>
                  <a:cubicBezTo>
                    <a:pt x="2519" y="1228"/>
                    <a:pt x="2519" y="1228"/>
                    <a:pt x="2519" y="1228"/>
                  </a:cubicBezTo>
                  <a:cubicBezTo>
                    <a:pt x="2517" y="1232"/>
                    <a:pt x="2517" y="1232"/>
                    <a:pt x="2517" y="1232"/>
                  </a:cubicBezTo>
                  <a:cubicBezTo>
                    <a:pt x="2520" y="1234"/>
                    <a:pt x="2520" y="1234"/>
                    <a:pt x="2520" y="1234"/>
                  </a:cubicBezTo>
                  <a:cubicBezTo>
                    <a:pt x="2517" y="1232"/>
                    <a:pt x="2517" y="1232"/>
                    <a:pt x="2517" y="1232"/>
                  </a:cubicBezTo>
                  <a:cubicBezTo>
                    <a:pt x="2520" y="1234"/>
                    <a:pt x="2520" y="1234"/>
                    <a:pt x="2520" y="1234"/>
                  </a:cubicBezTo>
                  <a:cubicBezTo>
                    <a:pt x="2520" y="1234"/>
                    <a:pt x="2520" y="1234"/>
                    <a:pt x="2520" y="1234"/>
                  </a:cubicBezTo>
                  <a:cubicBezTo>
                    <a:pt x="2517" y="1232"/>
                    <a:pt x="2517" y="1232"/>
                    <a:pt x="2517" y="1232"/>
                  </a:cubicBezTo>
                  <a:cubicBezTo>
                    <a:pt x="2520" y="1234"/>
                    <a:pt x="2520" y="1234"/>
                    <a:pt x="2520" y="1234"/>
                  </a:cubicBezTo>
                  <a:cubicBezTo>
                    <a:pt x="2518" y="1232"/>
                    <a:pt x="2518" y="1232"/>
                    <a:pt x="2518" y="1232"/>
                  </a:cubicBezTo>
                  <a:cubicBezTo>
                    <a:pt x="2519" y="1235"/>
                    <a:pt x="2519" y="1235"/>
                    <a:pt x="2519" y="1235"/>
                  </a:cubicBezTo>
                  <a:cubicBezTo>
                    <a:pt x="2520" y="1234"/>
                    <a:pt x="2520" y="1234"/>
                    <a:pt x="2520" y="1234"/>
                  </a:cubicBezTo>
                  <a:cubicBezTo>
                    <a:pt x="2518" y="1232"/>
                    <a:pt x="2518" y="1232"/>
                    <a:pt x="2518" y="1232"/>
                  </a:cubicBezTo>
                  <a:cubicBezTo>
                    <a:pt x="2519" y="1235"/>
                    <a:pt x="2519" y="1235"/>
                    <a:pt x="2519" y="1235"/>
                  </a:cubicBezTo>
                  <a:cubicBezTo>
                    <a:pt x="2519" y="1235"/>
                    <a:pt x="2519" y="1235"/>
                    <a:pt x="2519" y="1235"/>
                  </a:cubicBezTo>
                  <a:cubicBezTo>
                    <a:pt x="2519" y="1235"/>
                    <a:pt x="2519" y="1235"/>
                    <a:pt x="2519" y="1235"/>
                  </a:cubicBezTo>
                  <a:cubicBezTo>
                    <a:pt x="2519" y="1235"/>
                    <a:pt x="2519" y="1235"/>
                    <a:pt x="2519" y="1235"/>
                  </a:cubicBezTo>
                  <a:cubicBezTo>
                    <a:pt x="2519" y="1235"/>
                    <a:pt x="2519" y="1235"/>
                    <a:pt x="2519" y="1235"/>
                  </a:cubicBezTo>
                  <a:cubicBezTo>
                    <a:pt x="2519" y="1235"/>
                    <a:pt x="2519" y="1235"/>
                    <a:pt x="2519" y="1235"/>
                  </a:cubicBezTo>
                  <a:cubicBezTo>
                    <a:pt x="2519" y="1235"/>
                    <a:pt x="2520" y="1234"/>
                    <a:pt x="2520" y="1234"/>
                  </a:cubicBezTo>
                  <a:cubicBezTo>
                    <a:pt x="2522" y="1233"/>
                    <a:pt x="2526" y="1231"/>
                    <a:pt x="2529" y="1229"/>
                  </a:cubicBezTo>
                  <a:cubicBezTo>
                    <a:pt x="2531" y="1227"/>
                    <a:pt x="2534" y="1226"/>
                    <a:pt x="2534" y="1226"/>
                  </a:cubicBezTo>
                  <a:cubicBezTo>
                    <a:pt x="2535" y="1225"/>
                    <a:pt x="2536" y="1224"/>
                    <a:pt x="2536" y="1222"/>
                  </a:cubicBezTo>
                  <a:cubicBezTo>
                    <a:pt x="2536" y="1221"/>
                    <a:pt x="2535" y="1220"/>
                    <a:pt x="2534" y="1219"/>
                  </a:cubicBezTo>
                  <a:cubicBezTo>
                    <a:pt x="2533" y="1218"/>
                    <a:pt x="2533" y="1218"/>
                    <a:pt x="2533" y="1218"/>
                  </a:cubicBezTo>
                  <a:cubicBezTo>
                    <a:pt x="2530" y="1221"/>
                    <a:pt x="2530" y="1221"/>
                    <a:pt x="2530" y="1221"/>
                  </a:cubicBezTo>
                  <a:cubicBezTo>
                    <a:pt x="2533" y="1225"/>
                    <a:pt x="2533" y="1225"/>
                    <a:pt x="2533" y="1225"/>
                  </a:cubicBezTo>
                  <a:cubicBezTo>
                    <a:pt x="2542" y="1218"/>
                    <a:pt x="2542" y="1218"/>
                    <a:pt x="2542" y="1218"/>
                  </a:cubicBezTo>
                  <a:cubicBezTo>
                    <a:pt x="2543" y="1217"/>
                    <a:pt x="2544" y="1216"/>
                    <a:pt x="2544" y="1214"/>
                  </a:cubicBezTo>
                  <a:cubicBezTo>
                    <a:pt x="2544" y="1213"/>
                    <a:pt x="2543" y="1212"/>
                    <a:pt x="2542" y="1211"/>
                  </a:cubicBezTo>
                  <a:cubicBezTo>
                    <a:pt x="2539" y="1209"/>
                    <a:pt x="2539" y="1209"/>
                    <a:pt x="2539" y="1209"/>
                  </a:cubicBezTo>
                  <a:cubicBezTo>
                    <a:pt x="2537" y="1213"/>
                    <a:pt x="2537" y="1213"/>
                    <a:pt x="2537" y="1213"/>
                  </a:cubicBezTo>
                  <a:cubicBezTo>
                    <a:pt x="2538" y="1217"/>
                    <a:pt x="2538" y="1217"/>
                    <a:pt x="2538" y="1217"/>
                  </a:cubicBezTo>
                  <a:cubicBezTo>
                    <a:pt x="2556" y="1211"/>
                    <a:pt x="2556" y="1211"/>
                    <a:pt x="2556" y="1211"/>
                  </a:cubicBezTo>
                  <a:cubicBezTo>
                    <a:pt x="2558" y="1211"/>
                    <a:pt x="2559" y="1209"/>
                    <a:pt x="2559" y="1208"/>
                  </a:cubicBezTo>
                  <a:cubicBezTo>
                    <a:pt x="2559" y="1206"/>
                    <a:pt x="2559" y="1205"/>
                    <a:pt x="2557" y="1204"/>
                  </a:cubicBezTo>
                  <a:cubicBezTo>
                    <a:pt x="2554" y="1202"/>
                    <a:pt x="2554" y="1202"/>
                    <a:pt x="2554" y="1202"/>
                  </a:cubicBezTo>
                  <a:cubicBezTo>
                    <a:pt x="2552" y="1205"/>
                    <a:pt x="2552" y="1205"/>
                    <a:pt x="2552" y="1205"/>
                  </a:cubicBezTo>
                  <a:cubicBezTo>
                    <a:pt x="2554" y="1208"/>
                    <a:pt x="2554" y="1208"/>
                    <a:pt x="2554" y="1208"/>
                  </a:cubicBezTo>
                  <a:cubicBezTo>
                    <a:pt x="2566" y="1201"/>
                    <a:pt x="2566" y="1201"/>
                    <a:pt x="2566" y="1201"/>
                  </a:cubicBezTo>
                  <a:cubicBezTo>
                    <a:pt x="2568" y="1201"/>
                    <a:pt x="2568" y="1199"/>
                    <a:pt x="2568" y="1198"/>
                  </a:cubicBezTo>
                  <a:cubicBezTo>
                    <a:pt x="2569" y="1197"/>
                    <a:pt x="2568" y="1195"/>
                    <a:pt x="2567" y="1194"/>
                  </a:cubicBezTo>
                  <a:cubicBezTo>
                    <a:pt x="2566" y="1194"/>
                    <a:pt x="2566" y="1194"/>
                    <a:pt x="2566" y="1194"/>
                  </a:cubicBezTo>
                  <a:cubicBezTo>
                    <a:pt x="2564" y="1198"/>
                    <a:pt x="2564" y="1198"/>
                    <a:pt x="2564" y="1198"/>
                  </a:cubicBezTo>
                  <a:cubicBezTo>
                    <a:pt x="2567" y="1200"/>
                    <a:pt x="2567" y="1200"/>
                    <a:pt x="2567" y="1200"/>
                  </a:cubicBezTo>
                  <a:cubicBezTo>
                    <a:pt x="2576" y="1191"/>
                    <a:pt x="2576" y="1191"/>
                    <a:pt x="2576" y="1191"/>
                  </a:cubicBezTo>
                  <a:cubicBezTo>
                    <a:pt x="2577" y="1190"/>
                    <a:pt x="2578" y="1189"/>
                    <a:pt x="2578" y="1187"/>
                  </a:cubicBezTo>
                  <a:cubicBezTo>
                    <a:pt x="2577" y="1186"/>
                    <a:pt x="2577" y="1185"/>
                    <a:pt x="2576" y="1184"/>
                  </a:cubicBezTo>
                  <a:cubicBezTo>
                    <a:pt x="2574" y="1184"/>
                    <a:pt x="2574" y="1184"/>
                    <a:pt x="2574" y="1184"/>
                  </a:cubicBezTo>
                  <a:cubicBezTo>
                    <a:pt x="2572" y="1187"/>
                    <a:pt x="2572" y="1187"/>
                    <a:pt x="2572" y="1187"/>
                  </a:cubicBezTo>
                  <a:cubicBezTo>
                    <a:pt x="2575" y="1189"/>
                    <a:pt x="2575" y="1189"/>
                    <a:pt x="2575" y="1189"/>
                  </a:cubicBezTo>
                  <a:cubicBezTo>
                    <a:pt x="2572" y="1187"/>
                    <a:pt x="2572" y="1187"/>
                    <a:pt x="2572" y="1187"/>
                  </a:cubicBezTo>
                  <a:cubicBezTo>
                    <a:pt x="2575" y="1190"/>
                    <a:pt x="2575" y="1190"/>
                    <a:pt x="2575" y="1190"/>
                  </a:cubicBezTo>
                  <a:cubicBezTo>
                    <a:pt x="2575" y="1190"/>
                    <a:pt x="2575" y="1189"/>
                    <a:pt x="2575" y="1189"/>
                  </a:cubicBezTo>
                  <a:cubicBezTo>
                    <a:pt x="2572" y="1187"/>
                    <a:pt x="2572" y="1187"/>
                    <a:pt x="2572" y="1187"/>
                  </a:cubicBezTo>
                  <a:cubicBezTo>
                    <a:pt x="2575" y="1190"/>
                    <a:pt x="2575" y="1190"/>
                    <a:pt x="2575" y="1190"/>
                  </a:cubicBezTo>
                  <a:cubicBezTo>
                    <a:pt x="2573" y="1188"/>
                    <a:pt x="2573" y="1188"/>
                    <a:pt x="2573" y="1188"/>
                  </a:cubicBezTo>
                  <a:cubicBezTo>
                    <a:pt x="2575" y="1190"/>
                    <a:pt x="2575" y="1190"/>
                    <a:pt x="2575" y="1190"/>
                  </a:cubicBezTo>
                  <a:cubicBezTo>
                    <a:pt x="2575" y="1190"/>
                    <a:pt x="2575" y="1190"/>
                    <a:pt x="2575" y="1190"/>
                  </a:cubicBezTo>
                  <a:cubicBezTo>
                    <a:pt x="2573" y="1188"/>
                    <a:pt x="2573" y="1188"/>
                    <a:pt x="2573" y="1188"/>
                  </a:cubicBezTo>
                  <a:cubicBezTo>
                    <a:pt x="2575" y="1190"/>
                    <a:pt x="2575" y="1190"/>
                    <a:pt x="2575" y="1190"/>
                  </a:cubicBezTo>
                  <a:cubicBezTo>
                    <a:pt x="2574" y="1189"/>
                    <a:pt x="2574" y="1189"/>
                    <a:pt x="2574" y="1189"/>
                  </a:cubicBezTo>
                  <a:cubicBezTo>
                    <a:pt x="2575" y="1190"/>
                    <a:pt x="2575" y="1190"/>
                    <a:pt x="2575" y="1190"/>
                  </a:cubicBezTo>
                  <a:cubicBezTo>
                    <a:pt x="2575" y="1190"/>
                    <a:pt x="2575" y="1190"/>
                    <a:pt x="2575" y="1190"/>
                  </a:cubicBezTo>
                  <a:cubicBezTo>
                    <a:pt x="2574" y="1189"/>
                    <a:pt x="2574" y="1189"/>
                    <a:pt x="2574" y="1189"/>
                  </a:cubicBezTo>
                  <a:cubicBezTo>
                    <a:pt x="2575" y="1190"/>
                    <a:pt x="2575" y="1190"/>
                    <a:pt x="2575" y="1190"/>
                  </a:cubicBezTo>
                  <a:cubicBezTo>
                    <a:pt x="2575" y="1190"/>
                    <a:pt x="2575" y="1190"/>
                    <a:pt x="2575" y="1190"/>
                  </a:cubicBezTo>
                  <a:cubicBezTo>
                    <a:pt x="2577" y="1189"/>
                    <a:pt x="2580" y="1187"/>
                    <a:pt x="2583" y="1185"/>
                  </a:cubicBezTo>
                  <a:cubicBezTo>
                    <a:pt x="2585" y="1184"/>
                    <a:pt x="2587" y="1183"/>
                    <a:pt x="2587" y="1183"/>
                  </a:cubicBezTo>
                  <a:cubicBezTo>
                    <a:pt x="2588" y="1182"/>
                    <a:pt x="2589" y="1181"/>
                    <a:pt x="2589" y="1179"/>
                  </a:cubicBezTo>
                  <a:cubicBezTo>
                    <a:pt x="2589" y="1178"/>
                    <a:pt x="2589" y="1177"/>
                    <a:pt x="2587" y="1176"/>
                  </a:cubicBezTo>
                  <a:cubicBezTo>
                    <a:pt x="2586" y="1175"/>
                    <a:pt x="2586" y="1175"/>
                    <a:pt x="2586" y="1175"/>
                  </a:cubicBezTo>
                  <a:cubicBezTo>
                    <a:pt x="2584" y="1179"/>
                    <a:pt x="2584" y="1179"/>
                    <a:pt x="2584" y="1179"/>
                  </a:cubicBezTo>
                  <a:cubicBezTo>
                    <a:pt x="2586" y="1182"/>
                    <a:pt x="2586" y="1182"/>
                    <a:pt x="2586" y="1182"/>
                  </a:cubicBezTo>
                  <a:cubicBezTo>
                    <a:pt x="2601" y="1174"/>
                    <a:pt x="2601" y="1174"/>
                    <a:pt x="2601" y="1174"/>
                  </a:cubicBezTo>
                  <a:cubicBezTo>
                    <a:pt x="2602" y="1174"/>
                    <a:pt x="2603" y="1173"/>
                    <a:pt x="2603" y="1171"/>
                  </a:cubicBezTo>
                  <a:cubicBezTo>
                    <a:pt x="2603" y="1170"/>
                    <a:pt x="2603" y="1168"/>
                    <a:pt x="2601" y="1168"/>
                  </a:cubicBezTo>
                  <a:cubicBezTo>
                    <a:pt x="2597" y="1165"/>
                    <a:pt x="2597" y="1165"/>
                    <a:pt x="2597" y="1165"/>
                  </a:cubicBezTo>
                  <a:cubicBezTo>
                    <a:pt x="2595" y="1168"/>
                    <a:pt x="2595" y="1168"/>
                    <a:pt x="2595" y="1168"/>
                  </a:cubicBezTo>
                  <a:cubicBezTo>
                    <a:pt x="2596" y="1172"/>
                    <a:pt x="2596" y="1172"/>
                    <a:pt x="2596" y="1172"/>
                  </a:cubicBezTo>
                  <a:cubicBezTo>
                    <a:pt x="2611" y="1166"/>
                    <a:pt x="2611" y="1166"/>
                    <a:pt x="2611" y="1166"/>
                  </a:cubicBezTo>
                  <a:cubicBezTo>
                    <a:pt x="2612" y="1165"/>
                    <a:pt x="2613" y="1164"/>
                    <a:pt x="2613" y="1162"/>
                  </a:cubicBezTo>
                  <a:cubicBezTo>
                    <a:pt x="2613" y="1161"/>
                    <a:pt x="2612" y="1159"/>
                    <a:pt x="2611" y="1159"/>
                  </a:cubicBezTo>
                  <a:cubicBezTo>
                    <a:pt x="2605" y="1155"/>
                    <a:pt x="2605" y="1155"/>
                    <a:pt x="2605" y="1155"/>
                  </a:cubicBezTo>
                  <a:cubicBezTo>
                    <a:pt x="2603" y="1158"/>
                    <a:pt x="2603" y="1158"/>
                    <a:pt x="2603" y="1158"/>
                  </a:cubicBezTo>
                  <a:cubicBezTo>
                    <a:pt x="2604" y="1162"/>
                    <a:pt x="2604" y="1162"/>
                    <a:pt x="2604" y="1162"/>
                  </a:cubicBezTo>
                  <a:cubicBezTo>
                    <a:pt x="2604" y="1162"/>
                    <a:pt x="2609" y="1160"/>
                    <a:pt x="2613" y="1159"/>
                  </a:cubicBezTo>
                  <a:cubicBezTo>
                    <a:pt x="2616" y="1158"/>
                    <a:pt x="2618" y="1157"/>
                    <a:pt x="2620" y="1157"/>
                  </a:cubicBezTo>
                  <a:cubicBezTo>
                    <a:pt x="2621" y="1156"/>
                    <a:pt x="2621" y="1156"/>
                    <a:pt x="2622" y="1156"/>
                  </a:cubicBezTo>
                  <a:cubicBezTo>
                    <a:pt x="2623" y="1156"/>
                    <a:pt x="2623" y="1156"/>
                    <a:pt x="2623" y="1156"/>
                  </a:cubicBezTo>
                  <a:cubicBezTo>
                    <a:pt x="2623" y="1155"/>
                    <a:pt x="2623" y="1155"/>
                    <a:pt x="2623" y="1155"/>
                  </a:cubicBezTo>
                  <a:cubicBezTo>
                    <a:pt x="2624" y="1155"/>
                    <a:pt x="2624" y="1155"/>
                    <a:pt x="2624" y="1155"/>
                  </a:cubicBezTo>
                  <a:cubicBezTo>
                    <a:pt x="2624" y="1155"/>
                    <a:pt x="2624" y="1155"/>
                    <a:pt x="2625" y="1154"/>
                  </a:cubicBezTo>
                  <a:cubicBezTo>
                    <a:pt x="2626" y="1152"/>
                    <a:pt x="2625" y="1150"/>
                    <a:pt x="2624" y="1148"/>
                  </a:cubicBezTo>
                  <a:cubicBezTo>
                    <a:pt x="2619" y="1146"/>
                    <a:pt x="2619" y="1146"/>
                    <a:pt x="2619" y="1146"/>
                  </a:cubicBezTo>
                  <a:cubicBezTo>
                    <a:pt x="2617" y="1149"/>
                    <a:pt x="2617" y="1149"/>
                    <a:pt x="2617" y="1149"/>
                  </a:cubicBezTo>
                  <a:cubicBezTo>
                    <a:pt x="2619" y="1152"/>
                    <a:pt x="2619" y="1152"/>
                    <a:pt x="2619" y="1152"/>
                  </a:cubicBezTo>
                  <a:cubicBezTo>
                    <a:pt x="2631" y="1145"/>
                    <a:pt x="2631" y="1145"/>
                    <a:pt x="2631" y="1145"/>
                  </a:cubicBezTo>
                  <a:cubicBezTo>
                    <a:pt x="2633" y="1145"/>
                    <a:pt x="2633" y="1143"/>
                    <a:pt x="2634" y="1142"/>
                  </a:cubicBezTo>
                  <a:cubicBezTo>
                    <a:pt x="2634" y="1141"/>
                    <a:pt x="2633" y="1139"/>
                    <a:pt x="2632" y="1138"/>
                  </a:cubicBezTo>
                  <a:cubicBezTo>
                    <a:pt x="2627" y="1135"/>
                    <a:pt x="2627" y="1135"/>
                    <a:pt x="2627" y="1135"/>
                  </a:cubicBezTo>
                  <a:cubicBezTo>
                    <a:pt x="2625" y="1139"/>
                    <a:pt x="2625" y="1139"/>
                    <a:pt x="2625" y="1139"/>
                  </a:cubicBezTo>
                  <a:cubicBezTo>
                    <a:pt x="2626" y="1143"/>
                    <a:pt x="2626" y="1143"/>
                    <a:pt x="2626" y="1143"/>
                  </a:cubicBezTo>
                  <a:cubicBezTo>
                    <a:pt x="2646" y="1137"/>
                    <a:pt x="2646" y="1137"/>
                    <a:pt x="2646" y="1137"/>
                  </a:cubicBezTo>
                  <a:cubicBezTo>
                    <a:pt x="2647" y="1137"/>
                    <a:pt x="2649" y="1136"/>
                    <a:pt x="2649" y="1134"/>
                  </a:cubicBezTo>
                  <a:cubicBezTo>
                    <a:pt x="2649" y="1133"/>
                    <a:pt x="2648" y="1131"/>
                    <a:pt x="2647" y="1130"/>
                  </a:cubicBezTo>
                  <a:cubicBezTo>
                    <a:pt x="2645" y="1129"/>
                    <a:pt x="2645" y="1129"/>
                    <a:pt x="2645" y="1129"/>
                  </a:cubicBezTo>
                  <a:cubicBezTo>
                    <a:pt x="2643" y="1132"/>
                    <a:pt x="2643" y="1132"/>
                    <a:pt x="2643" y="1132"/>
                  </a:cubicBezTo>
                  <a:cubicBezTo>
                    <a:pt x="2646" y="1134"/>
                    <a:pt x="2646" y="1134"/>
                    <a:pt x="2646" y="1134"/>
                  </a:cubicBezTo>
                  <a:cubicBezTo>
                    <a:pt x="2654" y="1122"/>
                    <a:pt x="2654" y="1122"/>
                    <a:pt x="2654" y="1122"/>
                  </a:cubicBezTo>
                  <a:cubicBezTo>
                    <a:pt x="2655" y="1121"/>
                    <a:pt x="2655" y="1120"/>
                    <a:pt x="2655" y="1119"/>
                  </a:cubicBezTo>
                  <a:cubicBezTo>
                    <a:pt x="2654" y="1118"/>
                    <a:pt x="2654" y="1117"/>
                    <a:pt x="2653" y="1116"/>
                  </a:cubicBezTo>
                  <a:cubicBezTo>
                    <a:pt x="2652" y="1116"/>
                    <a:pt x="2652" y="1116"/>
                    <a:pt x="2652" y="1116"/>
                  </a:cubicBezTo>
                  <a:cubicBezTo>
                    <a:pt x="2650" y="1119"/>
                    <a:pt x="2650" y="1119"/>
                    <a:pt x="2650" y="1119"/>
                  </a:cubicBezTo>
                  <a:cubicBezTo>
                    <a:pt x="2651" y="1123"/>
                    <a:pt x="2651" y="1123"/>
                    <a:pt x="2651" y="1123"/>
                  </a:cubicBezTo>
                  <a:cubicBezTo>
                    <a:pt x="2666" y="1116"/>
                    <a:pt x="2666" y="1116"/>
                    <a:pt x="2666" y="1116"/>
                  </a:cubicBezTo>
                  <a:cubicBezTo>
                    <a:pt x="2667" y="1115"/>
                    <a:pt x="2668" y="1114"/>
                    <a:pt x="2668" y="1113"/>
                  </a:cubicBezTo>
                  <a:cubicBezTo>
                    <a:pt x="2668" y="1111"/>
                    <a:pt x="2668" y="1110"/>
                    <a:pt x="2667" y="1109"/>
                  </a:cubicBezTo>
                  <a:cubicBezTo>
                    <a:pt x="2665" y="1108"/>
                    <a:pt x="2665" y="1108"/>
                    <a:pt x="2665" y="1108"/>
                  </a:cubicBezTo>
                  <a:cubicBezTo>
                    <a:pt x="2663" y="1111"/>
                    <a:pt x="2663" y="1111"/>
                    <a:pt x="2663" y="1111"/>
                  </a:cubicBezTo>
                  <a:cubicBezTo>
                    <a:pt x="2665" y="1115"/>
                    <a:pt x="2665" y="1115"/>
                    <a:pt x="2665" y="1115"/>
                  </a:cubicBezTo>
                  <a:cubicBezTo>
                    <a:pt x="2678" y="1106"/>
                    <a:pt x="2678" y="1106"/>
                    <a:pt x="2678" y="1106"/>
                  </a:cubicBezTo>
                  <a:cubicBezTo>
                    <a:pt x="2680" y="1105"/>
                    <a:pt x="2680" y="1104"/>
                    <a:pt x="2680" y="1102"/>
                  </a:cubicBezTo>
                  <a:cubicBezTo>
                    <a:pt x="2680" y="1101"/>
                    <a:pt x="2680" y="1100"/>
                    <a:pt x="2678" y="1099"/>
                  </a:cubicBezTo>
                  <a:cubicBezTo>
                    <a:pt x="2677" y="1098"/>
                    <a:pt x="2677" y="1098"/>
                    <a:pt x="2677" y="1098"/>
                  </a:cubicBezTo>
                  <a:cubicBezTo>
                    <a:pt x="2675" y="1101"/>
                    <a:pt x="2675" y="1101"/>
                    <a:pt x="2675" y="1101"/>
                  </a:cubicBezTo>
                  <a:cubicBezTo>
                    <a:pt x="2677" y="1104"/>
                    <a:pt x="2677" y="1104"/>
                    <a:pt x="2677" y="1104"/>
                  </a:cubicBezTo>
                  <a:cubicBezTo>
                    <a:pt x="2686" y="1097"/>
                    <a:pt x="2686" y="1097"/>
                    <a:pt x="2686" y="1097"/>
                  </a:cubicBezTo>
                  <a:cubicBezTo>
                    <a:pt x="2687" y="1096"/>
                    <a:pt x="2688" y="1095"/>
                    <a:pt x="2687" y="1093"/>
                  </a:cubicBezTo>
                  <a:cubicBezTo>
                    <a:pt x="2687" y="1092"/>
                    <a:pt x="2687" y="1091"/>
                    <a:pt x="2686" y="1090"/>
                  </a:cubicBezTo>
                  <a:cubicBezTo>
                    <a:pt x="2685" y="1090"/>
                    <a:pt x="2685" y="1090"/>
                    <a:pt x="2685" y="1090"/>
                  </a:cubicBezTo>
                  <a:cubicBezTo>
                    <a:pt x="2682" y="1093"/>
                    <a:pt x="2682" y="1093"/>
                    <a:pt x="2682" y="1093"/>
                  </a:cubicBezTo>
                  <a:cubicBezTo>
                    <a:pt x="2684" y="1097"/>
                    <a:pt x="2684" y="1097"/>
                    <a:pt x="2684" y="1097"/>
                  </a:cubicBezTo>
                  <a:cubicBezTo>
                    <a:pt x="2699" y="1088"/>
                    <a:pt x="2699" y="1088"/>
                    <a:pt x="2699" y="1088"/>
                  </a:cubicBezTo>
                  <a:cubicBezTo>
                    <a:pt x="2700" y="1088"/>
                    <a:pt x="2701" y="1086"/>
                    <a:pt x="2701" y="1085"/>
                  </a:cubicBezTo>
                  <a:cubicBezTo>
                    <a:pt x="2701" y="1083"/>
                    <a:pt x="2701" y="1082"/>
                    <a:pt x="2699" y="1081"/>
                  </a:cubicBezTo>
                  <a:cubicBezTo>
                    <a:pt x="2698" y="1080"/>
                    <a:pt x="2698" y="1080"/>
                    <a:pt x="2698" y="1080"/>
                  </a:cubicBezTo>
                  <a:cubicBezTo>
                    <a:pt x="2696" y="1084"/>
                    <a:pt x="2696" y="1084"/>
                    <a:pt x="2696" y="1084"/>
                  </a:cubicBezTo>
                  <a:cubicBezTo>
                    <a:pt x="2699" y="1086"/>
                    <a:pt x="2699" y="1086"/>
                    <a:pt x="2699" y="1086"/>
                  </a:cubicBezTo>
                  <a:cubicBezTo>
                    <a:pt x="2696" y="1084"/>
                    <a:pt x="2696" y="1084"/>
                    <a:pt x="2696" y="1084"/>
                  </a:cubicBezTo>
                  <a:cubicBezTo>
                    <a:pt x="2698" y="1087"/>
                    <a:pt x="2698" y="1087"/>
                    <a:pt x="2698" y="1087"/>
                  </a:cubicBezTo>
                  <a:cubicBezTo>
                    <a:pt x="2699" y="1087"/>
                    <a:pt x="2699" y="1087"/>
                    <a:pt x="2699" y="1086"/>
                  </a:cubicBezTo>
                  <a:cubicBezTo>
                    <a:pt x="2696" y="1084"/>
                    <a:pt x="2696" y="1084"/>
                    <a:pt x="2696" y="1084"/>
                  </a:cubicBezTo>
                  <a:cubicBezTo>
                    <a:pt x="2698" y="1087"/>
                    <a:pt x="2698" y="1087"/>
                    <a:pt x="2698" y="1087"/>
                  </a:cubicBezTo>
                  <a:cubicBezTo>
                    <a:pt x="2696" y="1085"/>
                    <a:pt x="2696" y="1085"/>
                    <a:pt x="2696" y="1085"/>
                  </a:cubicBezTo>
                  <a:cubicBezTo>
                    <a:pt x="2698" y="1087"/>
                    <a:pt x="2698" y="1087"/>
                    <a:pt x="2698" y="1087"/>
                  </a:cubicBezTo>
                  <a:cubicBezTo>
                    <a:pt x="2698" y="1087"/>
                    <a:pt x="2698" y="1087"/>
                    <a:pt x="2698" y="1087"/>
                  </a:cubicBezTo>
                  <a:cubicBezTo>
                    <a:pt x="2696" y="1085"/>
                    <a:pt x="2696" y="1085"/>
                    <a:pt x="2696" y="1085"/>
                  </a:cubicBezTo>
                  <a:cubicBezTo>
                    <a:pt x="2698" y="1087"/>
                    <a:pt x="2698" y="1087"/>
                    <a:pt x="2698" y="1087"/>
                  </a:cubicBezTo>
                  <a:cubicBezTo>
                    <a:pt x="2698" y="1087"/>
                    <a:pt x="2698" y="1087"/>
                    <a:pt x="2698" y="1087"/>
                  </a:cubicBezTo>
                  <a:cubicBezTo>
                    <a:pt x="2698" y="1087"/>
                    <a:pt x="2698" y="1087"/>
                    <a:pt x="2698" y="1087"/>
                  </a:cubicBezTo>
                  <a:cubicBezTo>
                    <a:pt x="2698" y="1087"/>
                    <a:pt x="2698" y="1087"/>
                    <a:pt x="2698" y="1087"/>
                  </a:cubicBezTo>
                  <a:cubicBezTo>
                    <a:pt x="2698" y="1087"/>
                    <a:pt x="2698" y="1087"/>
                    <a:pt x="2698" y="1087"/>
                  </a:cubicBezTo>
                  <a:cubicBezTo>
                    <a:pt x="2698" y="1087"/>
                    <a:pt x="2698" y="1087"/>
                    <a:pt x="2698" y="1087"/>
                  </a:cubicBezTo>
                  <a:cubicBezTo>
                    <a:pt x="2698" y="1087"/>
                    <a:pt x="2699" y="1087"/>
                    <a:pt x="2699" y="1087"/>
                  </a:cubicBezTo>
                  <a:cubicBezTo>
                    <a:pt x="2701" y="1086"/>
                    <a:pt x="2705" y="1084"/>
                    <a:pt x="2709" y="1082"/>
                  </a:cubicBezTo>
                  <a:cubicBezTo>
                    <a:pt x="2712" y="1081"/>
                    <a:pt x="2715" y="1079"/>
                    <a:pt x="2715" y="1079"/>
                  </a:cubicBezTo>
                  <a:cubicBezTo>
                    <a:pt x="2716" y="1079"/>
                    <a:pt x="2717" y="1077"/>
                    <a:pt x="2717" y="1076"/>
                  </a:cubicBezTo>
                  <a:cubicBezTo>
                    <a:pt x="2717" y="1074"/>
                    <a:pt x="2717" y="1073"/>
                    <a:pt x="2716" y="1072"/>
                  </a:cubicBezTo>
                  <a:cubicBezTo>
                    <a:pt x="2712" y="1070"/>
                    <a:pt x="2712" y="1070"/>
                    <a:pt x="2712" y="1070"/>
                  </a:cubicBezTo>
                  <a:cubicBezTo>
                    <a:pt x="2710" y="1073"/>
                    <a:pt x="2710" y="1073"/>
                    <a:pt x="2710" y="1073"/>
                  </a:cubicBezTo>
                  <a:cubicBezTo>
                    <a:pt x="2712" y="1077"/>
                    <a:pt x="2712" y="1077"/>
                    <a:pt x="2712" y="1077"/>
                  </a:cubicBezTo>
                  <a:cubicBezTo>
                    <a:pt x="2722" y="1070"/>
                    <a:pt x="2722" y="1070"/>
                    <a:pt x="2722" y="1070"/>
                  </a:cubicBezTo>
                  <a:cubicBezTo>
                    <a:pt x="2723" y="1069"/>
                    <a:pt x="2724" y="1068"/>
                    <a:pt x="2724" y="1066"/>
                  </a:cubicBezTo>
                  <a:cubicBezTo>
                    <a:pt x="2724" y="1065"/>
                    <a:pt x="2723" y="1064"/>
                    <a:pt x="2722" y="1063"/>
                  </a:cubicBezTo>
                  <a:cubicBezTo>
                    <a:pt x="2718" y="1061"/>
                    <a:pt x="2718" y="1061"/>
                    <a:pt x="2718" y="1061"/>
                  </a:cubicBezTo>
                  <a:cubicBezTo>
                    <a:pt x="2716" y="1064"/>
                    <a:pt x="2716" y="1064"/>
                    <a:pt x="2716" y="1064"/>
                  </a:cubicBezTo>
                  <a:cubicBezTo>
                    <a:pt x="2717" y="1068"/>
                    <a:pt x="2717" y="1068"/>
                    <a:pt x="2717" y="1068"/>
                  </a:cubicBezTo>
                  <a:cubicBezTo>
                    <a:pt x="2732" y="1064"/>
                    <a:pt x="2732" y="1064"/>
                    <a:pt x="2732" y="1064"/>
                  </a:cubicBezTo>
                  <a:cubicBezTo>
                    <a:pt x="2733" y="1064"/>
                    <a:pt x="2734" y="1063"/>
                    <a:pt x="2734" y="1061"/>
                  </a:cubicBezTo>
                  <a:cubicBezTo>
                    <a:pt x="2735" y="1060"/>
                    <a:pt x="2734" y="1058"/>
                    <a:pt x="2733" y="1057"/>
                  </a:cubicBezTo>
                  <a:cubicBezTo>
                    <a:pt x="2729" y="1055"/>
                    <a:pt x="2729" y="1055"/>
                    <a:pt x="2729" y="1055"/>
                  </a:cubicBezTo>
                  <a:cubicBezTo>
                    <a:pt x="2727" y="1058"/>
                    <a:pt x="2727" y="1058"/>
                    <a:pt x="2727" y="1058"/>
                  </a:cubicBezTo>
                  <a:cubicBezTo>
                    <a:pt x="2729" y="1061"/>
                    <a:pt x="2729" y="1061"/>
                    <a:pt x="2729" y="1061"/>
                  </a:cubicBezTo>
                  <a:cubicBezTo>
                    <a:pt x="2742" y="1052"/>
                    <a:pt x="2742" y="1052"/>
                    <a:pt x="2742" y="1052"/>
                  </a:cubicBezTo>
                  <a:cubicBezTo>
                    <a:pt x="2743" y="1052"/>
                    <a:pt x="2744" y="1050"/>
                    <a:pt x="2744" y="1049"/>
                  </a:cubicBezTo>
                  <a:cubicBezTo>
                    <a:pt x="2743" y="1048"/>
                    <a:pt x="2743" y="1046"/>
                    <a:pt x="2742" y="1046"/>
                  </a:cubicBezTo>
                  <a:cubicBezTo>
                    <a:pt x="2740" y="1045"/>
                    <a:pt x="2740" y="1045"/>
                    <a:pt x="2740" y="1045"/>
                  </a:cubicBezTo>
                  <a:cubicBezTo>
                    <a:pt x="2738" y="1048"/>
                    <a:pt x="2738" y="1048"/>
                    <a:pt x="2738" y="1048"/>
                  </a:cubicBezTo>
                  <a:cubicBezTo>
                    <a:pt x="2741" y="1050"/>
                    <a:pt x="2741" y="1050"/>
                    <a:pt x="2741" y="1050"/>
                  </a:cubicBezTo>
                  <a:cubicBezTo>
                    <a:pt x="2738" y="1048"/>
                    <a:pt x="2738" y="1048"/>
                    <a:pt x="2738" y="1048"/>
                  </a:cubicBezTo>
                  <a:cubicBezTo>
                    <a:pt x="2741" y="1051"/>
                    <a:pt x="2741" y="1051"/>
                    <a:pt x="2741" y="1051"/>
                  </a:cubicBezTo>
                  <a:cubicBezTo>
                    <a:pt x="2741" y="1050"/>
                    <a:pt x="2741" y="1050"/>
                    <a:pt x="2741" y="1050"/>
                  </a:cubicBezTo>
                  <a:cubicBezTo>
                    <a:pt x="2738" y="1048"/>
                    <a:pt x="2738" y="1048"/>
                    <a:pt x="2738" y="1048"/>
                  </a:cubicBezTo>
                  <a:cubicBezTo>
                    <a:pt x="2741" y="1051"/>
                    <a:pt x="2741" y="1051"/>
                    <a:pt x="2741" y="1051"/>
                  </a:cubicBezTo>
                  <a:cubicBezTo>
                    <a:pt x="2738" y="1048"/>
                    <a:pt x="2738" y="1048"/>
                    <a:pt x="2738" y="1048"/>
                  </a:cubicBezTo>
                  <a:cubicBezTo>
                    <a:pt x="2741" y="1051"/>
                    <a:pt x="2741" y="1051"/>
                    <a:pt x="2741" y="1051"/>
                  </a:cubicBezTo>
                  <a:cubicBezTo>
                    <a:pt x="2741" y="1051"/>
                    <a:pt x="2741" y="1051"/>
                    <a:pt x="2741" y="1051"/>
                  </a:cubicBezTo>
                  <a:cubicBezTo>
                    <a:pt x="2738" y="1048"/>
                    <a:pt x="2738" y="1048"/>
                    <a:pt x="2738" y="1048"/>
                  </a:cubicBezTo>
                  <a:cubicBezTo>
                    <a:pt x="2741" y="1051"/>
                    <a:pt x="2741" y="1051"/>
                    <a:pt x="2741" y="1051"/>
                  </a:cubicBezTo>
                  <a:cubicBezTo>
                    <a:pt x="2741" y="1051"/>
                    <a:pt x="2741" y="1051"/>
                    <a:pt x="2741" y="1051"/>
                  </a:cubicBezTo>
                  <a:cubicBezTo>
                    <a:pt x="2741" y="1051"/>
                    <a:pt x="2744" y="1048"/>
                    <a:pt x="2746" y="1045"/>
                  </a:cubicBezTo>
                  <a:cubicBezTo>
                    <a:pt x="2748" y="1044"/>
                    <a:pt x="2749" y="1043"/>
                    <a:pt x="2750" y="1041"/>
                  </a:cubicBezTo>
                  <a:cubicBezTo>
                    <a:pt x="2750" y="1041"/>
                    <a:pt x="2751" y="1041"/>
                    <a:pt x="2751" y="1040"/>
                  </a:cubicBezTo>
                  <a:cubicBezTo>
                    <a:pt x="2751" y="1040"/>
                    <a:pt x="2751" y="1040"/>
                    <a:pt x="2751" y="1040"/>
                  </a:cubicBezTo>
                  <a:cubicBezTo>
                    <a:pt x="2751" y="1040"/>
                    <a:pt x="2751" y="1040"/>
                    <a:pt x="2751" y="1040"/>
                  </a:cubicBezTo>
                  <a:cubicBezTo>
                    <a:pt x="2752" y="1039"/>
                    <a:pt x="2752" y="1039"/>
                    <a:pt x="2752" y="1039"/>
                  </a:cubicBezTo>
                  <a:cubicBezTo>
                    <a:pt x="2753" y="1037"/>
                    <a:pt x="2752" y="1035"/>
                    <a:pt x="2751" y="1034"/>
                  </a:cubicBezTo>
                  <a:cubicBezTo>
                    <a:pt x="2750" y="1033"/>
                    <a:pt x="2750" y="1033"/>
                    <a:pt x="2750" y="1033"/>
                  </a:cubicBezTo>
                  <a:cubicBezTo>
                    <a:pt x="2748" y="1037"/>
                    <a:pt x="2748" y="1037"/>
                    <a:pt x="2748" y="1037"/>
                  </a:cubicBezTo>
                  <a:cubicBezTo>
                    <a:pt x="2749" y="1041"/>
                    <a:pt x="2749" y="1041"/>
                    <a:pt x="2749" y="1041"/>
                  </a:cubicBezTo>
                  <a:cubicBezTo>
                    <a:pt x="2765" y="1037"/>
                    <a:pt x="2765" y="1037"/>
                    <a:pt x="2765" y="1037"/>
                  </a:cubicBezTo>
                  <a:cubicBezTo>
                    <a:pt x="2766" y="1037"/>
                    <a:pt x="2768" y="1035"/>
                    <a:pt x="2768" y="1034"/>
                  </a:cubicBezTo>
                  <a:cubicBezTo>
                    <a:pt x="2768" y="1032"/>
                    <a:pt x="2768" y="1031"/>
                    <a:pt x="2766" y="1030"/>
                  </a:cubicBezTo>
                  <a:cubicBezTo>
                    <a:pt x="2760" y="1026"/>
                    <a:pt x="2760" y="1026"/>
                    <a:pt x="2760" y="1026"/>
                  </a:cubicBezTo>
                  <a:cubicBezTo>
                    <a:pt x="2757" y="1029"/>
                    <a:pt x="2757" y="1029"/>
                    <a:pt x="2757" y="1029"/>
                  </a:cubicBezTo>
                  <a:cubicBezTo>
                    <a:pt x="2761" y="1031"/>
                    <a:pt x="2761" y="1031"/>
                    <a:pt x="2761" y="1031"/>
                  </a:cubicBezTo>
                  <a:cubicBezTo>
                    <a:pt x="2757" y="1029"/>
                    <a:pt x="2757" y="1029"/>
                    <a:pt x="2757" y="1029"/>
                  </a:cubicBezTo>
                  <a:cubicBezTo>
                    <a:pt x="2760" y="1032"/>
                    <a:pt x="2760" y="1032"/>
                    <a:pt x="2760" y="1032"/>
                  </a:cubicBezTo>
                  <a:cubicBezTo>
                    <a:pt x="2760" y="1032"/>
                    <a:pt x="2761" y="1032"/>
                    <a:pt x="2761" y="1031"/>
                  </a:cubicBezTo>
                  <a:cubicBezTo>
                    <a:pt x="2757" y="1029"/>
                    <a:pt x="2757" y="1029"/>
                    <a:pt x="2757" y="1029"/>
                  </a:cubicBezTo>
                  <a:cubicBezTo>
                    <a:pt x="2760" y="1032"/>
                    <a:pt x="2760" y="1032"/>
                    <a:pt x="2760" y="1032"/>
                  </a:cubicBezTo>
                  <a:cubicBezTo>
                    <a:pt x="2757" y="1029"/>
                    <a:pt x="2757" y="1029"/>
                    <a:pt x="2757" y="1029"/>
                  </a:cubicBezTo>
                  <a:cubicBezTo>
                    <a:pt x="2760" y="1032"/>
                    <a:pt x="2760" y="1032"/>
                    <a:pt x="2760" y="1032"/>
                  </a:cubicBezTo>
                  <a:cubicBezTo>
                    <a:pt x="2760" y="1032"/>
                    <a:pt x="2760" y="1032"/>
                    <a:pt x="2760" y="1032"/>
                  </a:cubicBezTo>
                  <a:cubicBezTo>
                    <a:pt x="2757" y="1029"/>
                    <a:pt x="2757" y="1029"/>
                    <a:pt x="2757" y="1029"/>
                  </a:cubicBezTo>
                  <a:cubicBezTo>
                    <a:pt x="2760" y="1032"/>
                    <a:pt x="2760" y="1032"/>
                    <a:pt x="2760" y="1032"/>
                  </a:cubicBezTo>
                  <a:cubicBezTo>
                    <a:pt x="2758" y="1029"/>
                    <a:pt x="2758" y="1029"/>
                    <a:pt x="2758" y="1029"/>
                  </a:cubicBezTo>
                  <a:cubicBezTo>
                    <a:pt x="2759" y="1033"/>
                    <a:pt x="2759" y="1033"/>
                    <a:pt x="2759" y="1033"/>
                  </a:cubicBezTo>
                  <a:cubicBezTo>
                    <a:pt x="2759" y="1033"/>
                    <a:pt x="2759" y="1033"/>
                    <a:pt x="2760" y="1032"/>
                  </a:cubicBezTo>
                  <a:cubicBezTo>
                    <a:pt x="2758" y="1029"/>
                    <a:pt x="2758" y="1029"/>
                    <a:pt x="2758" y="1029"/>
                  </a:cubicBezTo>
                  <a:cubicBezTo>
                    <a:pt x="2759" y="1033"/>
                    <a:pt x="2759" y="1033"/>
                    <a:pt x="2759" y="1033"/>
                  </a:cubicBezTo>
                  <a:cubicBezTo>
                    <a:pt x="2758" y="1031"/>
                    <a:pt x="2758" y="1031"/>
                    <a:pt x="2758" y="1031"/>
                  </a:cubicBezTo>
                  <a:cubicBezTo>
                    <a:pt x="2759" y="1033"/>
                    <a:pt x="2759" y="1033"/>
                    <a:pt x="2759" y="1033"/>
                  </a:cubicBezTo>
                  <a:cubicBezTo>
                    <a:pt x="2759" y="1033"/>
                    <a:pt x="2759" y="1033"/>
                    <a:pt x="2759" y="1033"/>
                  </a:cubicBezTo>
                  <a:cubicBezTo>
                    <a:pt x="2758" y="1031"/>
                    <a:pt x="2758" y="1031"/>
                    <a:pt x="2758" y="1031"/>
                  </a:cubicBezTo>
                  <a:cubicBezTo>
                    <a:pt x="2759" y="1033"/>
                    <a:pt x="2759" y="1033"/>
                    <a:pt x="2759" y="1033"/>
                  </a:cubicBezTo>
                  <a:cubicBezTo>
                    <a:pt x="2759" y="1033"/>
                    <a:pt x="2760" y="1032"/>
                    <a:pt x="2760" y="1032"/>
                  </a:cubicBezTo>
                  <a:cubicBezTo>
                    <a:pt x="2762" y="1031"/>
                    <a:pt x="2767" y="1030"/>
                    <a:pt x="2771" y="1028"/>
                  </a:cubicBezTo>
                  <a:cubicBezTo>
                    <a:pt x="2773" y="1028"/>
                    <a:pt x="2775" y="1027"/>
                    <a:pt x="2776" y="1026"/>
                  </a:cubicBezTo>
                  <a:cubicBezTo>
                    <a:pt x="2777" y="1026"/>
                    <a:pt x="2778" y="1026"/>
                    <a:pt x="2778" y="1026"/>
                  </a:cubicBezTo>
                  <a:cubicBezTo>
                    <a:pt x="2779" y="1025"/>
                    <a:pt x="2779" y="1025"/>
                    <a:pt x="2779" y="1025"/>
                  </a:cubicBezTo>
                  <a:cubicBezTo>
                    <a:pt x="2779" y="1025"/>
                    <a:pt x="2779" y="1025"/>
                    <a:pt x="2779" y="1025"/>
                  </a:cubicBezTo>
                  <a:cubicBezTo>
                    <a:pt x="2780" y="1025"/>
                    <a:pt x="2780" y="1025"/>
                    <a:pt x="2780" y="1025"/>
                  </a:cubicBezTo>
                  <a:cubicBezTo>
                    <a:pt x="2780" y="1025"/>
                    <a:pt x="2780" y="1024"/>
                    <a:pt x="2781" y="1024"/>
                  </a:cubicBezTo>
                  <a:cubicBezTo>
                    <a:pt x="2782" y="1022"/>
                    <a:pt x="2781" y="1019"/>
                    <a:pt x="2779" y="1018"/>
                  </a:cubicBezTo>
                  <a:cubicBezTo>
                    <a:pt x="2777" y="1017"/>
                    <a:pt x="2777" y="1017"/>
                    <a:pt x="2777" y="1017"/>
                  </a:cubicBezTo>
                  <a:cubicBezTo>
                    <a:pt x="2775" y="1020"/>
                    <a:pt x="2775" y="1020"/>
                    <a:pt x="2775" y="1020"/>
                  </a:cubicBezTo>
                  <a:cubicBezTo>
                    <a:pt x="2777" y="1023"/>
                    <a:pt x="2777" y="1023"/>
                    <a:pt x="2777" y="1023"/>
                  </a:cubicBezTo>
                  <a:cubicBezTo>
                    <a:pt x="2793" y="1013"/>
                    <a:pt x="2793" y="1013"/>
                    <a:pt x="2793" y="1013"/>
                  </a:cubicBezTo>
                  <a:cubicBezTo>
                    <a:pt x="2794" y="1012"/>
                    <a:pt x="2795" y="1011"/>
                    <a:pt x="2795" y="1010"/>
                  </a:cubicBezTo>
                  <a:cubicBezTo>
                    <a:pt x="2795" y="1008"/>
                    <a:pt x="2794" y="1007"/>
                    <a:pt x="2793" y="1006"/>
                  </a:cubicBezTo>
                  <a:cubicBezTo>
                    <a:pt x="2787" y="1002"/>
                    <a:pt x="2787" y="1002"/>
                    <a:pt x="2787" y="1002"/>
                  </a:cubicBezTo>
                  <a:cubicBezTo>
                    <a:pt x="2784" y="1006"/>
                    <a:pt x="2784" y="1006"/>
                    <a:pt x="2784" y="1006"/>
                  </a:cubicBezTo>
                  <a:cubicBezTo>
                    <a:pt x="2788" y="1008"/>
                    <a:pt x="2788" y="1008"/>
                    <a:pt x="2788" y="1008"/>
                  </a:cubicBezTo>
                  <a:cubicBezTo>
                    <a:pt x="2784" y="1006"/>
                    <a:pt x="2784" y="1006"/>
                    <a:pt x="2784" y="1006"/>
                  </a:cubicBezTo>
                  <a:cubicBezTo>
                    <a:pt x="2787" y="1009"/>
                    <a:pt x="2787" y="1009"/>
                    <a:pt x="2787" y="1009"/>
                  </a:cubicBezTo>
                  <a:cubicBezTo>
                    <a:pt x="2787" y="1009"/>
                    <a:pt x="2787" y="1009"/>
                    <a:pt x="2788" y="1008"/>
                  </a:cubicBezTo>
                  <a:cubicBezTo>
                    <a:pt x="2784" y="1006"/>
                    <a:pt x="2784" y="1006"/>
                    <a:pt x="2784" y="1006"/>
                  </a:cubicBezTo>
                  <a:cubicBezTo>
                    <a:pt x="2787" y="1009"/>
                    <a:pt x="2787" y="1009"/>
                    <a:pt x="2787" y="1009"/>
                  </a:cubicBezTo>
                  <a:cubicBezTo>
                    <a:pt x="2785" y="1006"/>
                    <a:pt x="2785" y="1006"/>
                    <a:pt x="2785" y="1006"/>
                  </a:cubicBezTo>
                  <a:cubicBezTo>
                    <a:pt x="2786" y="1009"/>
                    <a:pt x="2786" y="1009"/>
                    <a:pt x="2786" y="1009"/>
                  </a:cubicBezTo>
                  <a:cubicBezTo>
                    <a:pt x="2787" y="1009"/>
                    <a:pt x="2787" y="1009"/>
                    <a:pt x="2787" y="1009"/>
                  </a:cubicBezTo>
                  <a:cubicBezTo>
                    <a:pt x="2785" y="1006"/>
                    <a:pt x="2785" y="1006"/>
                    <a:pt x="2785" y="1006"/>
                  </a:cubicBezTo>
                  <a:cubicBezTo>
                    <a:pt x="2786" y="1009"/>
                    <a:pt x="2786" y="1009"/>
                    <a:pt x="2786" y="1009"/>
                  </a:cubicBezTo>
                  <a:cubicBezTo>
                    <a:pt x="2786" y="1009"/>
                    <a:pt x="2786" y="1009"/>
                    <a:pt x="2786" y="1009"/>
                  </a:cubicBezTo>
                  <a:cubicBezTo>
                    <a:pt x="2786" y="1009"/>
                    <a:pt x="2786" y="1009"/>
                    <a:pt x="2786" y="1009"/>
                  </a:cubicBezTo>
                  <a:cubicBezTo>
                    <a:pt x="2786" y="1009"/>
                    <a:pt x="2786" y="1009"/>
                    <a:pt x="2786" y="1009"/>
                  </a:cubicBezTo>
                  <a:cubicBezTo>
                    <a:pt x="2786" y="1009"/>
                    <a:pt x="2786" y="1009"/>
                    <a:pt x="2786" y="1009"/>
                  </a:cubicBezTo>
                  <a:cubicBezTo>
                    <a:pt x="2786" y="1009"/>
                    <a:pt x="2786" y="1009"/>
                    <a:pt x="2786" y="1009"/>
                  </a:cubicBezTo>
                  <a:cubicBezTo>
                    <a:pt x="2786" y="1009"/>
                    <a:pt x="2787" y="1009"/>
                    <a:pt x="2787" y="1009"/>
                  </a:cubicBezTo>
                  <a:cubicBezTo>
                    <a:pt x="2790" y="1008"/>
                    <a:pt x="2794" y="1006"/>
                    <a:pt x="2797" y="1005"/>
                  </a:cubicBezTo>
                  <a:cubicBezTo>
                    <a:pt x="2799" y="1004"/>
                    <a:pt x="2801" y="1004"/>
                    <a:pt x="2802" y="1003"/>
                  </a:cubicBezTo>
                  <a:cubicBezTo>
                    <a:pt x="2803" y="1003"/>
                    <a:pt x="2803" y="1003"/>
                    <a:pt x="2804" y="1003"/>
                  </a:cubicBezTo>
                  <a:cubicBezTo>
                    <a:pt x="2804" y="1003"/>
                    <a:pt x="2804" y="1003"/>
                    <a:pt x="2804" y="1003"/>
                  </a:cubicBezTo>
                  <a:cubicBezTo>
                    <a:pt x="2804" y="1002"/>
                    <a:pt x="2804" y="1002"/>
                    <a:pt x="2804" y="1002"/>
                  </a:cubicBezTo>
                  <a:cubicBezTo>
                    <a:pt x="2805" y="1002"/>
                    <a:pt x="2805" y="1002"/>
                    <a:pt x="2805" y="1002"/>
                  </a:cubicBezTo>
                  <a:cubicBezTo>
                    <a:pt x="2805" y="1002"/>
                    <a:pt x="2805" y="1002"/>
                    <a:pt x="2805" y="1002"/>
                  </a:cubicBezTo>
                  <a:cubicBezTo>
                    <a:pt x="2805" y="1002"/>
                    <a:pt x="2806" y="1002"/>
                    <a:pt x="2806" y="1001"/>
                  </a:cubicBezTo>
                  <a:cubicBezTo>
                    <a:pt x="2807" y="1000"/>
                    <a:pt x="2807" y="999"/>
                    <a:pt x="2807" y="998"/>
                  </a:cubicBezTo>
                  <a:cubicBezTo>
                    <a:pt x="2806" y="997"/>
                    <a:pt x="2806" y="996"/>
                    <a:pt x="2805" y="995"/>
                  </a:cubicBezTo>
                  <a:cubicBezTo>
                    <a:pt x="2802" y="994"/>
                    <a:pt x="2802" y="994"/>
                    <a:pt x="2802" y="994"/>
                  </a:cubicBezTo>
                  <a:cubicBezTo>
                    <a:pt x="2800" y="997"/>
                    <a:pt x="2800" y="997"/>
                    <a:pt x="2800" y="997"/>
                  </a:cubicBezTo>
                  <a:cubicBezTo>
                    <a:pt x="2803" y="1000"/>
                    <a:pt x="2803" y="1000"/>
                    <a:pt x="2803" y="1000"/>
                  </a:cubicBezTo>
                  <a:cubicBezTo>
                    <a:pt x="2811" y="992"/>
                    <a:pt x="2811" y="992"/>
                    <a:pt x="2811" y="992"/>
                  </a:cubicBezTo>
                  <a:cubicBezTo>
                    <a:pt x="2812" y="991"/>
                    <a:pt x="2812" y="990"/>
                    <a:pt x="2812" y="989"/>
                  </a:cubicBezTo>
                  <a:cubicBezTo>
                    <a:pt x="2812" y="987"/>
                    <a:pt x="2811" y="986"/>
                    <a:pt x="2810" y="986"/>
                  </a:cubicBezTo>
                  <a:cubicBezTo>
                    <a:pt x="2807" y="984"/>
                    <a:pt x="2807" y="984"/>
                    <a:pt x="2807" y="984"/>
                  </a:cubicBezTo>
                  <a:cubicBezTo>
                    <a:pt x="2805" y="988"/>
                    <a:pt x="2805" y="988"/>
                    <a:pt x="2805" y="988"/>
                  </a:cubicBezTo>
                  <a:cubicBezTo>
                    <a:pt x="2807" y="991"/>
                    <a:pt x="2807" y="991"/>
                    <a:pt x="2807" y="991"/>
                  </a:cubicBezTo>
                  <a:cubicBezTo>
                    <a:pt x="2820" y="986"/>
                    <a:pt x="2820" y="986"/>
                    <a:pt x="2820" y="986"/>
                  </a:cubicBezTo>
                  <a:cubicBezTo>
                    <a:pt x="2822" y="985"/>
                    <a:pt x="2823" y="984"/>
                    <a:pt x="2823" y="982"/>
                  </a:cubicBezTo>
                  <a:cubicBezTo>
                    <a:pt x="2823" y="981"/>
                    <a:pt x="2822" y="979"/>
                    <a:pt x="2821" y="978"/>
                  </a:cubicBezTo>
                  <a:cubicBezTo>
                    <a:pt x="2819" y="978"/>
                    <a:pt x="2819" y="978"/>
                    <a:pt x="2819" y="978"/>
                  </a:cubicBezTo>
                  <a:cubicBezTo>
                    <a:pt x="2817" y="981"/>
                    <a:pt x="2817" y="981"/>
                    <a:pt x="2817" y="981"/>
                  </a:cubicBezTo>
                  <a:cubicBezTo>
                    <a:pt x="2820" y="984"/>
                    <a:pt x="2820" y="984"/>
                    <a:pt x="2820" y="984"/>
                  </a:cubicBezTo>
                  <a:cubicBezTo>
                    <a:pt x="2828" y="976"/>
                    <a:pt x="2828" y="976"/>
                    <a:pt x="2828" y="976"/>
                  </a:cubicBezTo>
                  <a:cubicBezTo>
                    <a:pt x="2829" y="975"/>
                    <a:pt x="2829" y="973"/>
                    <a:pt x="2829" y="972"/>
                  </a:cubicBezTo>
                  <a:cubicBezTo>
                    <a:pt x="2829" y="971"/>
                    <a:pt x="2828" y="970"/>
                    <a:pt x="2827" y="969"/>
                  </a:cubicBezTo>
                  <a:cubicBezTo>
                    <a:pt x="2826" y="968"/>
                    <a:pt x="2826" y="968"/>
                    <a:pt x="2826" y="968"/>
                  </a:cubicBezTo>
                  <a:cubicBezTo>
                    <a:pt x="2823" y="972"/>
                    <a:pt x="2823" y="972"/>
                    <a:pt x="2823" y="972"/>
                  </a:cubicBezTo>
                  <a:cubicBezTo>
                    <a:pt x="2825" y="976"/>
                    <a:pt x="2825" y="976"/>
                    <a:pt x="2825" y="976"/>
                  </a:cubicBezTo>
                  <a:cubicBezTo>
                    <a:pt x="2840" y="971"/>
                    <a:pt x="2840" y="971"/>
                    <a:pt x="2840" y="971"/>
                  </a:cubicBezTo>
                  <a:cubicBezTo>
                    <a:pt x="2841" y="970"/>
                    <a:pt x="2842" y="969"/>
                    <a:pt x="2842" y="968"/>
                  </a:cubicBezTo>
                  <a:cubicBezTo>
                    <a:pt x="2843" y="966"/>
                    <a:pt x="2842" y="965"/>
                    <a:pt x="2841" y="964"/>
                  </a:cubicBezTo>
                  <a:cubicBezTo>
                    <a:pt x="2839" y="963"/>
                    <a:pt x="2839" y="963"/>
                    <a:pt x="2839" y="963"/>
                  </a:cubicBezTo>
                  <a:cubicBezTo>
                    <a:pt x="2837" y="966"/>
                    <a:pt x="2837" y="966"/>
                    <a:pt x="2837" y="966"/>
                  </a:cubicBezTo>
                  <a:cubicBezTo>
                    <a:pt x="2839" y="969"/>
                    <a:pt x="2839" y="969"/>
                    <a:pt x="2839" y="969"/>
                  </a:cubicBezTo>
                  <a:cubicBezTo>
                    <a:pt x="2855" y="959"/>
                    <a:pt x="2855" y="959"/>
                    <a:pt x="2855" y="959"/>
                  </a:cubicBezTo>
                  <a:cubicBezTo>
                    <a:pt x="2856" y="958"/>
                    <a:pt x="2856" y="957"/>
                    <a:pt x="2856" y="955"/>
                  </a:cubicBezTo>
                  <a:cubicBezTo>
                    <a:pt x="2856" y="954"/>
                    <a:pt x="2856" y="953"/>
                    <a:pt x="2854" y="952"/>
                  </a:cubicBezTo>
                  <a:cubicBezTo>
                    <a:pt x="2850" y="949"/>
                    <a:pt x="2850" y="949"/>
                    <a:pt x="2850" y="949"/>
                  </a:cubicBezTo>
                  <a:cubicBezTo>
                    <a:pt x="2847" y="952"/>
                    <a:pt x="2847" y="952"/>
                    <a:pt x="2847" y="952"/>
                  </a:cubicBezTo>
                  <a:cubicBezTo>
                    <a:pt x="2849" y="956"/>
                    <a:pt x="2849" y="956"/>
                    <a:pt x="2849" y="956"/>
                  </a:cubicBezTo>
                  <a:cubicBezTo>
                    <a:pt x="2865" y="947"/>
                    <a:pt x="2865" y="947"/>
                    <a:pt x="2865" y="947"/>
                  </a:cubicBezTo>
                  <a:cubicBezTo>
                    <a:pt x="2866" y="947"/>
                    <a:pt x="2867" y="945"/>
                    <a:pt x="2867" y="944"/>
                  </a:cubicBezTo>
                  <a:cubicBezTo>
                    <a:pt x="2867" y="942"/>
                    <a:pt x="2867" y="941"/>
                    <a:pt x="2865" y="940"/>
                  </a:cubicBezTo>
                  <a:cubicBezTo>
                    <a:pt x="2864" y="940"/>
                    <a:pt x="2864" y="940"/>
                    <a:pt x="2864" y="940"/>
                  </a:cubicBezTo>
                  <a:cubicBezTo>
                    <a:pt x="2862" y="943"/>
                    <a:pt x="2862" y="943"/>
                    <a:pt x="2862" y="943"/>
                  </a:cubicBezTo>
                  <a:cubicBezTo>
                    <a:pt x="2865" y="945"/>
                    <a:pt x="2865" y="945"/>
                    <a:pt x="2865" y="945"/>
                  </a:cubicBezTo>
                  <a:cubicBezTo>
                    <a:pt x="2862" y="943"/>
                    <a:pt x="2862" y="943"/>
                    <a:pt x="2862" y="943"/>
                  </a:cubicBezTo>
                  <a:cubicBezTo>
                    <a:pt x="2865" y="946"/>
                    <a:pt x="2865" y="946"/>
                    <a:pt x="2865" y="946"/>
                  </a:cubicBezTo>
                  <a:cubicBezTo>
                    <a:pt x="2865" y="946"/>
                    <a:pt x="2865" y="945"/>
                    <a:pt x="2865" y="945"/>
                  </a:cubicBezTo>
                  <a:cubicBezTo>
                    <a:pt x="2862" y="943"/>
                    <a:pt x="2862" y="943"/>
                    <a:pt x="2862" y="943"/>
                  </a:cubicBezTo>
                  <a:cubicBezTo>
                    <a:pt x="2865" y="946"/>
                    <a:pt x="2865" y="946"/>
                    <a:pt x="2865" y="946"/>
                  </a:cubicBezTo>
                  <a:cubicBezTo>
                    <a:pt x="2863" y="944"/>
                    <a:pt x="2863" y="944"/>
                    <a:pt x="2863" y="944"/>
                  </a:cubicBezTo>
                  <a:cubicBezTo>
                    <a:pt x="2864" y="946"/>
                    <a:pt x="2864" y="946"/>
                    <a:pt x="2864" y="946"/>
                  </a:cubicBezTo>
                  <a:cubicBezTo>
                    <a:pt x="2865" y="946"/>
                    <a:pt x="2865" y="946"/>
                    <a:pt x="2865" y="946"/>
                  </a:cubicBezTo>
                  <a:cubicBezTo>
                    <a:pt x="2863" y="944"/>
                    <a:pt x="2863" y="944"/>
                    <a:pt x="2863" y="944"/>
                  </a:cubicBezTo>
                  <a:cubicBezTo>
                    <a:pt x="2864" y="946"/>
                    <a:pt x="2864" y="946"/>
                    <a:pt x="2864" y="946"/>
                  </a:cubicBezTo>
                  <a:cubicBezTo>
                    <a:pt x="2865" y="946"/>
                    <a:pt x="2865" y="946"/>
                    <a:pt x="2865" y="945"/>
                  </a:cubicBezTo>
                  <a:cubicBezTo>
                    <a:pt x="2867" y="944"/>
                    <a:pt x="2871" y="941"/>
                    <a:pt x="2874" y="939"/>
                  </a:cubicBezTo>
                  <a:cubicBezTo>
                    <a:pt x="2876" y="937"/>
                    <a:pt x="2879" y="935"/>
                    <a:pt x="2879" y="935"/>
                  </a:cubicBezTo>
                  <a:cubicBezTo>
                    <a:pt x="2880" y="935"/>
                    <a:pt x="2881" y="933"/>
                    <a:pt x="2881" y="932"/>
                  </a:cubicBezTo>
                  <a:cubicBezTo>
                    <a:pt x="2881" y="931"/>
                    <a:pt x="2880" y="930"/>
                    <a:pt x="2879" y="929"/>
                  </a:cubicBezTo>
                  <a:cubicBezTo>
                    <a:pt x="2877" y="928"/>
                    <a:pt x="2877" y="928"/>
                    <a:pt x="2877" y="928"/>
                  </a:cubicBezTo>
                  <a:cubicBezTo>
                    <a:pt x="2875" y="931"/>
                    <a:pt x="2875" y="931"/>
                    <a:pt x="2875" y="931"/>
                  </a:cubicBezTo>
                  <a:cubicBezTo>
                    <a:pt x="2877" y="935"/>
                    <a:pt x="2877" y="935"/>
                    <a:pt x="2877" y="935"/>
                  </a:cubicBezTo>
                  <a:cubicBezTo>
                    <a:pt x="2892" y="928"/>
                    <a:pt x="2892" y="928"/>
                    <a:pt x="2892" y="928"/>
                  </a:cubicBezTo>
                  <a:cubicBezTo>
                    <a:pt x="2893" y="927"/>
                    <a:pt x="2894" y="926"/>
                    <a:pt x="2894" y="924"/>
                  </a:cubicBezTo>
                  <a:cubicBezTo>
                    <a:pt x="2894" y="923"/>
                    <a:pt x="2893" y="921"/>
                    <a:pt x="2892" y="921"/>
                  </a:cubicBezTo>
                  <a:cubicBezTo>
                    <a:pt x="2891" y="920"/>
                    <a:pt x="2891" y="920"/>
                    <a:pt x="2891" y="920"/>
                  </a:cubicBezTo>
                  <a:cubicBezTo>
                    <a:pt x="2889" y="923"/>
                    <a:pt x="2889" y="923"/>
                    <a:pt x="2889" y="923"/>
                  </a:cubicBezTo>
                  <a:cubicBezTo>
                    <a:pt x="2892" y="926"/>
                    <a:pt x="2892" y="926"/>
                    <a:pt x="2892" y="926"/>
                  </a:cubicBezTo>
                  <a:cubicBezTo>
                    <a:pt x="2902" y="915"/>
                    <a:pt x="2902" y="915"/>
                    <a:pt x="2902" y="915"/>
                  </a:cubicBezTo>
                  <a:cubicBezTo>
                    <a:pt x="2903" y="914"/>
                    <a:pt x="2903" y="913"/>
                    <a:pt x="2903" y="912"/>
                  </a:cubicBezTo>
                  <a:cubicBezTo>
                    <a:pt x="2903" y="910"/>
                    <a:pt x="2902" y="909"/>
                    <a:pt x="2901" y="909"/>
                  </a:cubicBezTo>
                  <a:cubicBezTo>
                    <a:pt x="2897" y="906"/>
                    <a:pt x="2897" y="906"/>
                    <a:pt x="2897" y="906"/>
                  </a:cubicBezTo>
                  <a:cubicBezTo>
                    <a:pt x="2895" y="910"/>
                    <a:pt x="2895" y="910"/>
                    <a:pt x="2895" y="910"/>
                  </a:cubicBezTo>
                  <a:cubicBezTo>
                    <a:pt x="2897" y="913"/>
                    <a:pt x="2897" y="913"/>
                    <a:pt x="2897" y="913"/>
                  </a:cubicBezTo>
                  <a:cubicBezTo>
                    <a:pt x="2911" y="908"/>
                    <a:pt x="2911" y="908"/>
                    <a:pt x="2911" y="908"/>
                  </a:cubicBezTo>
                  <a:cubicBezTo>
                    <a:pt x="2912" y="907"/>
                    <a:pt x="2913" y="906"/>
                    <a:pt x="2913" y="905"/>
                  </a:cubicBezTo>
                  <a:cubicBezTo>
                    <a:pt x="2913" y="903"/>
                    <a:pt x="2913" y="902"/>
                    <a:pt x="2911" y="901"/>
                  </a:cubicBezTo>
                  <a:cubicBezTo>
                    <a:pt x="2910" y="900"/>
                    <a:pt x="2910" y="900"/>
                    <a:pt x="2910" y="900"/>
                  </a:cubicBezTo>
                  <a:cubicBezTo>
                    <a:pt x="2908" y="903"/>
                    <a:pt x="2908" y="903"/>
                    <a:pt x="2908" y="903"/>
                  </a:cubicBezTo>
                  <a:cubicBezTo>
                    <a:pt x="2910" y="907"/>
                    <a:pt x="2910" y="907"/>
                    <a:pt x="2910" y="907"/>
                  </a:cubicBezTo>
                  <a:cubicBezTo>
                    <a:pt x="2924" y="897"/>
                    <a:pt x="2924" y="897"/>
                    <a:pt x="2924" y="897"/>
                  </a:cubicBezTo>
                  <a:cubicBezTo>
                    <a:pt x="2926" y="896"/>
                    <a:pt x="2926" y="895"/>
                    <a:pt x="2926" y="893"/>
                  </a:cubicBezTo>
                  <a:cubicBezTo>
                    <a:pt x="2926" y="892"/>
                    <a:pt x="2925" y="891"/>
                    <a:pt x="2924" y="890"/>
                  </a:cubicBezTo>
                  <a:cubicBezTo>
                    <a:pt x="2921" y="888"/>
                    <a:pt x="2921" y="888"/>
                    <a:pt x="2921" y="888"/>
                  </a:cubicBezTo>
                  <a:cubicBezTo>
                    <a:pt x="2918" y="891"/>
                    <a:pt x="2918" y="891"/>
                    <a:pt x="2918" y="891"/>
                  </a:cubicBezTo>
                  <a:cubicBezTo>
                    <a:pt x="2920" y="895"/>
                    <a:pt x="2920" y="895"/>
                    <a:pt x="2920" y="895"/>
                  </a:cubicBezTo>
                  <a:cubicBezTo>
                    <a:pt x="2935" y="887"/>
                    <a:pt x="2935" y="887"/>
                    <a:pt x="2935" y="887"/>
                  </a:cubicBezTo>
                  <a:cubicBezTo>
                    <a:pt x="2936" y="887"/>
                    <a:pt x="2937" y="885"/>
                    <a:pt x="2937" y="884"/>
                  </a:cubicBezTo>
                  <a:cubicBezTo>
                    <a:pt x="2937" y="883"/>
                    <a:pt x="2936" y="881"/>
                    <a:pt x="2935" y="880"/>
                  </a:cubicBezTo>
                  <a:cubicBezTo>
                    <a:pt x="2933" y="880"/>
                    <a:pt x="2933" y="880"/>
                    <a:pt x="2933" y="880"/>
                  </a:cubicBezTo>
                  <a:cubicBezTo>
                    <a:pt x="2931" y="883"/>
                    <a:pt x="2931" y="883"/>
                    <a:pt x="2931" y="883"/>
                  </a:cubicBezTo>
                  <a:cubicBezTo>
                    <a:pt x="2934" y="886"/>
                    <a:pt x="2934" y="886"/>
                    <a:pt x="2934" y="886"/>
                  </a:cubicBezTo>
                  <a:cubicBezTo>
                    <a:pt x="2950" y="876"/>
                    <a:pt x="2950" y="876"/>
                    <a:pt x="2950" y="876"/>
                  </a:cubicBezTo>
                  <a:cubicBezTo>
                    <a:pt x="2951" y="875"/>
                    <a:pt x="2951" y="874"/>
                    <a:pt x="2951" y="873"/>
                  </a:cubicBezTo>
                  <a:cubicBezTo>
                    <a:pt x="2951" y="871"/>
                    <a:pt x="2951" y="870"/>
                    <a:pt x="2950" y="869"/>
                  </a:cubicBezTo>
                  <a:cubicBezTo>
                    <a:pt x="2949" y="869"/>
                    <a:pt x="2949" y="869"/>
                    <a:pt x="2949" y="869"/>
                  </a:cubicBezTo>
                  <a:cubicBezTo>
                    <a:pt x="2947" y="872"/>
                    <a:pt x="2947" y="872"/>
                    <a:pt x="2947" y="872"/>
                  </a:cubicBezTo>
                  <a:cubicBezTo>
                    <a:pt x="2950" y="874"/>
                    <a:pt x="2950" y="874"/>
                    <a:pt x="2950" y="874"/>
                  </a:cubicBezTo>
                  <a:cubicBezTo>
                    <a:pt x="2947" y="872"/>
                    <a:pt x="2947" y="872"/>
                    <a:pt x="2947" y="872"/>
                  </a:cubicBezTo>
                  <a:cubicBezTo>
                    <a:pt x="2950" y="874"/>
                    <a:pt x="2950" y="874"/>
                    <a:pt x="2950" y="874"/>
                  </a:cubicBezTo>
                  <a:cubicBezTo>
                    <a:pt x="2950" y="874"/>
                    <a:pt x="2950" y="874"/>
                    <a:pt x="2950" y="874"/>
                  </a:cubicBezTo>
                  <a:cubicBezTo>
                    <a:pt x="2947" y="872"/>
                    <a:pt x="2947" y="872"/>
                    <a:pt x="2947" y="872"/>
                  </a:cubicBezTo>
                  <a:cubicBezTo>
                    <a:pt x="2950" y="874"/>
                    <a:pt x="2950" y="874"/>
                    <a:pt x="2950" y="874"/>
                  </a:cubicBezTo>
                  <a:cubicBezTo>
                    <a:pt x="2949" y="874"/>
                    <a:pt x="2949" y="874"/>
                    <a:pt x="2949" y="874"/>
                  </a:cubicBezTo>
                  <a:cubicBezTo>
                    <a:pt x="2950" y="874"/>
                    <a:pt x="2950" y="874"/>
                    <a:pt x="2950" y="874"/>
                  </a:cubicBezTo>
                  <a:cubicBezTo>
                    <a:pt x="2950" y="874"/>
                    <a:pt x="2950" y="874"/>
                    <a:pt x="2950" y="874"/>
                  </a:cubicBezTo>
                  <a:cubicBezTo>
                    <a:pt x="2949" y="874"/>
                    <a:pt x="2949" y="874"/>
                    <a:pt x="2949" y="874"/>
                  </a:cubicBezTo>
                  <a:cubicBezTo>
                    <a:pt x="2950" y="874"/>
                    <a:pt x="2950" y="874"/>
                    <a:pt x="2950" y="874"/>
                  </a:cubicBezTo>
                  <a:cubicBezTo>
                    <a:pt x="2950" y="874"/>
                    <a:pt x="2951" y="873"/>
                    <a:pt x="2952" y="872"/>
                  </a:cubicBezTo>
                  <a:cubicBezTo>
                    <a:pt x="2953" y="870"/>
                    <a:pt x="2955" y="867"/>
                    <a:pt x="2957" y="865"/>
                  </a:cubicBezTo>
                  <a:cubicBezTo>
                    <a:pt x="2958" y="864"/>
                    <a:pt x="2959" y="863"/>
                    <a:pt x="2959" y="862"/>
                  </a:cubicBezTo>
                  <a:cubicBezTo>
                    <a:pt x="2960" y="862"/>
                    <a:pt x="2960" y="862"/>
                    <a:pt x="2960" y="861"/>
                  </a:cubicBezTo>
                  <a:cubicBezTo>
                    <a:pt x="2960" y="861"/>
                    <a:pt x="2960" y="861"/>
                    <a:pt x="2960" y="861"/>
                  </a:cubicBezTo>
                  <a:cubicBezTo>
                    <a:pt x="2960" y="861"/>
                    <a:pt x="2960" y="861"/>
                    <a:pt x="2960" y="861"/>
                  </a:cubicBezTo>
                  <a:cubicBezTo>
                    <a:pt x="2960" y="861"/>
                    <a:pt x="2960" y="861"/>
                    <a:pt x="2960" y="861"/>
                  </a:cubicBezTo>
                  <a:cubicBezTo>
                    <a:pt x="2962" y="859"/>
                    <a:pt x="2961" y="856"/>
                    <a:pt x="2959" y="855"/>
                  </a:cubicBezTo>
                  <a:cubicBezTo>
                    <a:pt x="2957" y="854"/>
                    <a:pt x="2957" y="854"/>
                    <a:pt x="2957" y="854"/>
                  </a:cubicBezTo>
                  <a:cubicBezTo>
                    <a:pt x="2955" y="857"/>
                    <a:pt x="2955" y="857"/>
                    <a:pt x="2955" y="857"/>
                  </a:cubicBezTo>
                  <a:cubicBezTo>
                    <a:pt x="2956" y="861"/>
                    <a:pt x="2956" y="861"/>
                    <a:pt x="2956" y="861"/>
                  </a:cubicBezTo>
                  <a:cubicBezTo>
                    <a:pt x="2978" y="855"/>
                    <a:pt x="2978" y="855"/>
                    <a:pt x="2978" y="855"/>
                  </a:cubicBezTo>
                  <a:cubicBezTo>
                    <a:pt x="2979" y="854"/>
                    <a:pt x="2980" y="853"/>
                    <a:pt x="2981" y="851"/>
                  </a:cubicBezTo>
                  <a:cubicBezTo>
                    <a:pt x="2981" y="850"/>
                    <a:pt x="2980" y="848"/>
                    <a:pt x="2979" y="847"/>
                  </a:cubicBezTo>
                  <a:cubicBezTo>
                    <a:pt x="2974" y="844"/>
                    <a:pt x="2974" y="844"/>
                    <a:pt x="2974" y="844"/>
                  </a:cubicBezTo>
                  <a:cubicBezTo>
                    <a:pt x="2972" y="848"/>
                    <a:pt x="2972" y="848"/>
                    <a:pt x="2972" y="848"/>
                  </a:cubicBezTo>
                  <a:cubicBezTo>
                    <a:pt x="2973" y="851"/>
                    <a:pt x="2973" y="851"/>
                    <a:pt x="2973" y="851"/>
                  </a:cubicBezTo>
                  <a:cubicBezTo>
                    <a:pt x="2990" y="843"/>
                    <a:pt x="2990" y="843"/>
                    <a:pt x="2990" y="843"/>
                  </a:cubicBezTo>
                  <a:cubicBezTo>
                    <a:pt x="2991" y="842"/>
                    <a:pt x="2992" y="841"/>
                    <a:pt x="2992" y="839"/>
                  </a:cubicBezTo>
                  <a:cubicBezTo>
                    <a:pt x="2992" y="838"/>
                    <a:pt x="2991" y="837"/>
                    <a:pt x="2990" y="836"/>
                  </a:cubicBezTo>
                  <a:cubicBezTo>
                    <a:pt x="2986" y="834"/>
                    <a:pt x="2986" y="834"/>
                    <a:pt x="2986" y="834"/>
                  </a:cubicBezTo>
                  <a:cubicBezTo>
                    <a:pt x="2984" y="837"/>
                    <a:pt x="2984" y="837"/>
                    <a:pt x="2984" y="837"/>
                  </a:cubicBezTo>
                  <a:cubicBezTo>
                    <a:pt x="2987" y="840"/>
                    <a:pt x="2987" y="840"/>
                    <a:pt x="2987" y="840"/>
                  </a:cubicBezTo>
                  <a:cubicBezTo>
                    <a:pt x="2997" y="832"/>
                    <a:pt x="2997" y="832"/>
                    <a:pt x="2997" y="832"/>
                  </a:cubicBezTo>
                  <a:cubicBezTo>
                    <a:pt x="2998" y="832"/>
                    <a:pt x="2999" y="830"/>
                    <a:pt x="2999" y="829"/>
                  </a:cubicBezTo>
                  <a:cubicBezTo>
                    <a:pt x="2998" y="828"/>
                    <a:pt x="2998" y="826"/>
                    <a:pt x="2997" y="826"/>
                  </a:cubicBezTo>
                  <a:cubicBezTo>
                    <a:pt x="2993" y="823"/>
                    <a:pt x="2993" y="823"/>
                    <a:pt x="2993" y="823"/>
                  </a:cubicBezTo>
                  <a:cubicBezTo>
                    <a:pt x="2990" y="827"/>
                    <a:pt x="2990" y="827"/>
                    <a:pt x="2990" y="827"/>
                  </a:cubicBezTo>
                  <a:cubicBezTo>
                    <a:pt x="2994" y="829"/>
                    <a:pt x="2994" y="829"/>
                    <a:pt x="2994" y="829"/>
                  </a:cubicBezTo>
                  <a:cubicBezTo>
                    <a:pt x="2991" y="827"/>
                    <a:pt x="2991" y="827"/>
                    <a:pt x="2991" y="827"/>
                  </a:cubicBezTo>
                  <a:cubicBezTo>
                    <a:pt x="2993" y="830"/>
                    <a:pt x="2993" y="830"/>
                    <a:pt x="2993" y="830"/>
                  </a:cubicBezTo>
                  <a:cubicBezTo>
                    <a:pt x="2993" y="829"/>
                    <a:pt x="2994" y="829"/>
                    <a:pt x="2994" y="829"/>
                  </a:cubicBezTo>
                  <a:cubicBezTo>
                    <a:pt x="2991" y="827"/>
                    <a:pt x="2991" y="827"/>
                    <a:pt x="2991" y="827"/>
                  </a:cubicBezTo>
                  <a:cubicBezTo>
                    <a:pt x="2993" y="830"/>
                    <a:pt x="2993" y="830"/>
                    <a:pt x="2993" y="830"/>
                  </a:cubicBezTo>
                  <a:cubicBezTo>
                    <a:pt x="2991" y="827"/>
                    <a:pt x="2991" y="827"/>
                    <a:pt x="2991" y="827"/>
                  </a:cubicBezTo>
                  <a:cubicBezTo>
                    <a:pt x="2993" y="830"/>
                    <a:pt x="2993" y="830"/>
                    <a:pt x="2993" y="830"/>
                  </a:cubicBezTo>
                  <a:cubicBezTo>
                    <a:pt x="2993" y="830"/>
                    <a:pt x="2993" y="830"/>
                    <a:pt x="2993" y="830"/>
                  </a:cubicBezTo>
                  <a:cubicBezTo>
                    <a:pt x="2991" y="827"/>
                    <a:pt x="2991" y="827"/>
                    <a:pt x="2991" y="827"/>
                  </a:cubicBezTo>
                  <a:cubicBezTo>
                    <a:pt x="2993" y="830"/>
                    <a:pt x="2993" y="830"/>
                    <a:pt x="2993" y="830"/>
                  </a:cubicBezTo>
                  <a:cubicBezTo>
                    <a:pt x="2993" y="830"/>
                    <a:pt x="2993" y="830"/>
                    <a:pt x="2993" y="830"/>
                  </a:cubicBezTo>
                  <a:cubicBezTo>
                    <a:pt x="2993" y="830"/>
                    <a:pt x="2993" y="830"/>
                    <a:pt x="2993" y="830"/>
                  </a:cubicBezTo>
                  <a:cubicBezTo>
                    <a:pt x="2993" y="830"/>
                    <a:pt x="2993" y="830"/>
                    <a:pt x="2993" y="830"/>
                  </a:cubicBezTo>
                  <a:cubicBezTo>
                    <a:pt x="2993" y="830"/>
                    <a:pt x="2993" y="830"/>
                    <a:pt x="2993" y="830"/>
                  </a:cubicBezTo>
                  <a:cubicBezTo>
                    <a:pt x="2993" y="830"/>
                    <a:pt x="2993" y="830"/>
                    <a:pt x="2993" y="830"/>
                  </a:cubicBezTo>
                  <a:cubicBezTo>
                    <a:pt x="2993" y="830"/>
                    <a:pt x="2993" y="829"/>
                    <a:pt x="2994" y="829"/>
                  </a:cubicBezTo>
                  <a:cubicBezTo>
                    <a:pt x="2996" y="828"/>
                    <a:pt x="3000" y="826"/>
                    <a:pt x="3003" y="824"/>
                  </a:cubicBezTo>
                  <a:cubicBezTo>
                    <a:pt x="3007" y="822"/>
                    <a:pt x="3010" y="821"/>
                    <a:pt x="3010" y="821"/>
                  </a:cubicBezTo>
                  <a:cubicBezTo>
                    <a:pt x="3011" y="820"/>
                    <a:pt x="3012" y="819"/>
                    <a:pt x="3012" y="818"/>
                  </a:cubicBezTo>
                  <a:cubicBezTo>
                    <a:pt x="3012" y="816"/>
                    <a:pt x="3011" y="815"/>
                    <a:pt x="3010" y="814"/>
                  </a:cubicBezTo>
                  <a:cubicBezTo>
                    <a:pt x="3010" y="814"/>
                    <a:pt x="3010" y="814"/>
                    <a:pt x="3010" y="814"/>
                  </a:cubicBezTo>
                  <a:cubicBezTo>
                    <a:pt x="3007" y="817"/>
                    <a:pt x="3007" y="817"/>
                    <a:pt x="3007" y="817"/>
                  </a:cubicBezTo>
                  <a:cubicBezTo>
                    <a:pt x="3009" y="821"/>
                    <a:pt x="3009" y="821"/>
                    <a:pt x="3009" y="821"/>
                  </a:cubicBezTo>
                  <a:cubicBezTo>
                    <a:pt x="3021" y="814"/>
                    <a:pt x="3021" y="814"/>
                    <a:pt x="3021" y="814"/>
                  </a:cubicBezTo>
                  <a:cubicBezTo>
                    <a:pt x="3022" y="814"/>
                    <a:pt x="3023" y="812"/>
                    <a:pt x="3023" y="811"/>
                  </a:cubicBezTo>
                  <a:cubicBezTo>
                    <a:pt x="3023" y="810"/>
                    <a:pt x="3022" y="808"/>
                    <a:pt x="3021" y="807"/>
                  </a:cubicBezTo>
                  <a:cubicBezTo>
                    <a:pt x="3019" y="806"/>
                    <a:pt x="3019" y="806"/>
                    <a:pt x="3019" y="806"/>
                  </a:cubicBezTo>
                  <a:cubicBezTo>
                    <a:pt x="3017" y="810"/>
                    <a:pt x="3017" y="810"/>
                    <a:pt x="3017" y="810"/>
                  </a:cubicBezTo>
                  <a:cubicBezTo>
                    <a:pt x="3020" y="813"/>
                    <a:pt x="3020" y="813"/>
                    <a:pt x="3020" y="813"/>
                  </a:cubicBezTo>
                  <a:cubicBezTo>
                    <a:pt x="3034" y="801"/>
                    <a:pt x="3034" y="801"/>
                    <a:pt x="3034" y="801"/>
                  </a:cubicBezTo>
                  <a:cubicBezTo>
                    <a:pt x="3035" y="800"/>
                    <a:pt x="3035" y="799"/>
                    <a:pt x="3035" y="798"/>
                  </a:cubicBezTo>
                  <a:cubicBezTo>
                    <a:pt x="3035" y="796"/>
                    <a:pt x="3034" y="795"/>
                    <a:pt x="3033" y="795"/>
                  </a:cubicBezTo>
                  <a:cubicBezTo>
                    <a:pt x="3032" y="794"/>
                    <a:pt x="3032" y="794"/>
                    <a:pt x="3032" y="794"/>
                  </a:cubicBezTo>
                  <a:cubicBezTo>
                    <a:pt x="3030" y="797"/>
                    <a:pt x="3030" y="797"/>
                    <a:pt x="3030" y="797"/>
                  </a:cubicBezTo>
                  <a:cubicBezTo>
                    <a:pt x="3033" y="800"/>
                    <a:pt x="3033" y="800"/>
                    <a:pt x="3033" y="800"/>
                  </a:cubicBezTo>
                  <a:cubicBezTo>
                    <a:pt x="3040" y="792"/>
                    <a:pt x="3040" y="792"/>
                    <a:pt x="3040" y="792"/>
                  </a:cubicBezTo>
                  <a:cubicBezTo>
                    <a:pt x="3041" y="791"/>
                    <a:pt x="3041" y="790"/>
                    <a:pt x="3041" y="788"/>
                  </a:cubicBezTo>
                  <a:cubicBezTo>
                    <a:pt x="3041" y="787"/>
                    <a:pt x="3040" y="786"/>
                    <a:pt x="3039" y="785"/>
                  </a:cubicBezTo>
                  <a:cubicBezTo>
                    <a:pt x="3038" y="785"/>
                    <a:pt x="3038" y="785"/>
                    <a:pt x="3038" y="785"/>
                  </a:cubicBezTo>
                  <a:cubicBezTo>
                    <a:pt x="3036" y="788"/>
                    <a:pt x="3036" y="788"/>
                    <a:pt x="3036" y="788"/>
                  </a:cubicBezTo>
                  <a:cubicBezTo>
                    <a:pt x="3038" y="792"/>
                    <a:pt x="3038" y="792"/>
                    <a:pt x="3038" y="792"/>
                  </a:cubicBezTo>
                  <a:cubicBezTo>
                    <a:pt x="3053" y="784"/>
                    <a:pt x="3053" y="784"/>
                    <a:pt x="3053" y="784"/>
                  </a:cubicBezTo>
                  <a:cubicBezTo>
                    <a:pt x="3054" y="783"/>
                    <a:pt x="3055" y="782"/>
                    <a:pt x="3055" y="780"/>
                  </a:cubicBezTo>
                  <a:cubicBezTo>
                    <a:pt x="3055" y="779"/>
                    <a:pt x="3054" y="778"/>
                    <a:pt x="3053" y="777"/>
                  </a:cubicBezTo>
                  <a:cubicBezTo>
                    <a:pt x="3052" y="776"/>
                    <a:pt x="3052" y="776"/>
                    <a:pt x="3052" y="776"/>
                  </a:cubicBezTo>
                  <a:cubicBezTo>
                    <a:pt x="3050" y="780"/>
                    <a:pt x="3050" y="780"/>
                    <a:pt x="3050" y="780"/>
                  </a:cubicBezTo>
                  <a:cubicBezTo>
                    <a:pt x="3053" y="783"/>
                    <a:pt x="3053" y="783"/>
                    <a:pt x="3053" y="783"/>
                  </a:cubicBezTo>
                  <a:cubicBezTo>
                    <a:pt x="3064" y="774"/>
                    <a:pt x="3064" y="774"/>
                    <a:pt x="3064" y="774"/>
                  </a:cubicBezTo>
                  <a:cubicBezTo>
                    <a:pt x="3065" y="774"/>
                    <a:pt x="3066" y="772"/>
                    <a:pt x="3066" y="771"/>
                  </a:cubicBezTo>
                  <a:cubicBezTo>
                    <a:pt x="3066" y="770"/>
                    <a:pt x="3065" y="768"/>
                    <a:pt x="3064" y="768"/>
                  </a:cubicBezTo>
                  <a:cubicBezTo>
                    <a:pt x="3062" y="767"/>
                    <a:pt x="3062" y="767"/>
                    <a:pt x="3062" y="767"/>
                  </a:cubicBezTo>
                  <a:cubicBezTo>
                    <a:pt x="3060" y="770"/>
                    <a:pt x="3060" y="770"/>
                    <a:pt x="3060" y="770"/>
                  </a:cubicBezTo>
                  <a:cubicBezTo>
                    <a:pt x="3063" y="774"/>
                    <a:pt x="3063" y="774"/>
                    <a:pt x="3063" y="774"/>
                  </a:cubicBezTo>
                  <a:cubicBezTo>
                    <a:pt x="3074" y="766"/>
                    <a:pt x="3074" y="766"/>
                    <a:pt x="3074" y="766"/>
                  </a:cubicBezTo>
                  <a:cubicBezTo>
                    <a:pt x="3075" y="765"/>
                    <a:pt x="3076" y="764"/>
                    <a:pt x="3076" y="762"/>
                  </a:cubicBezTo>
                  <a:cubicBezTo>
                    <a:pt x="3076" y="761"/>
                    <a:pt x="3075" y="760"/>
                    <a:pt x="3074" y="759"/>
                  </a:cubicBezTo>
                  <a:cubicBezTo>
                    <a:pt x="3073" y="758"/>
                    <a:pt x="3073" y="758"/>
                    <a:pt x="3073" y="758"/>
                  </a:cubicBezTo>
                  <a:cubicBezTo>
                    <a:pt x="3071" y="762"/>
                    <a:pt x="3071" y="762"/>
                    <a:pt x="3071" y="762"/>
                  </a:cubicBezTo>
                  <a:cubicBezTo>
                    <a:pt x="3073" y="765"/>
                    <a:pt x="3073" y="765"/>
                    <a:pt x="3073" y="765"/>
                  </a:cubicBezTo>
                  <a:cubicBezTo>
                    <a:pt x="3086" y="755"/>
                    <a:pt x="3086" y="755"/>
                    <a:pt x="3086" y="755"/>
                  </a:cubicBezTo>
                  <a:cubicBezTo>
                    <a:pt x="3087" y="754"/>
                    <a:pt x="3088" y="753"/>
                    <a:pt x="3088" y="752"/>
                  </a:cubicBezTo>
                  <a:cubicBezTo>
                    <a:pt x="3087" y="750"/>
                    <a:pt x="3087" y="749"/>
                    <a:pt x="3086" y="749"/>
                  </a:cubicBezTo>
                  <a:cubicBezTo>
                    <a:pt x="3084" y="748"/>
                    <a:pt x="3084" y="748"/>
                    <a:pt x="3084" y="748"/>
                  </a:cubicBezTo>
                  <a:cubicBezTo>
                    <a:pt x="3082" y="751"/>
                    <a:pt x="3082" y="751"/>
                    <a:pt x="3082" y="751"/>
                  </a:cubicBezTo>
                  <a:cubicBezTo>
                    <a:pt x="3085" y="754"/>
                    <a:pt x="3085" y="754"/>
                    <a:pt x="3085" y="754"/>
                  </a:cubicBezTo>
                  <a:cubicBezTo>
                    <a:pt x="3096" y="746"/>
                    <a:pt x="3096" y="746"/>
                    <a:pt x="3096" y="746"/>
                  </a:cubicBezTo>
                  <a:cubicBezTo>
                    <a:pt x="3097" y="745"/>
                    <a:pt x="3098" y="743"/>
                    <a:pt x="3097" y="742"/>
                  </a:cubicBezTo>
                  <a:cubicBezTo>
                    <a:pt x="3097" y="741"/>
                    <a:pt x="3097" y="740"/>
                    <a:pt x="3096" y="739"/>
                  </a:cubicBezTo>
                  <a:cubicBezTo>
                    <a:pt x="3095" y="739"/>
                    <a:pt x="3095" y="739"/>
                    <a:pt x="3095" y="739"/>
                  </a:cubicBezTo>
                  <a:cubicBezTo>
                    <a:pt x="3093" y="742"/>
                    <a:pt x="3093" y="742"/>
                    <a:pt x="3093" y="742"/>
                  </a:cubicBezTo>
                  <a:cubicBezTo>
                    <a:pt x="3095" y="745"/>
                    <a:pt x="3095" y="745"/>
                    <a:pt x="3095" y="745"/>
                  </a:cubicBezTo>
                  <a:cubicBezTo>
                    <a:pt x="3106" y="736"/>
                    <a:pt x="3106" y="736"/>
                    <a:pt x="3106" y="736"/>
                  </a:cubicBezTo>
                  <a:cubicBezTo>
                    <a:pt x="3107" y="735"/>
                    <a:pt x="3108" y="734"/>
                    <a:pt x="3108" y="732"/>
                  </a:cubicBezTo>
                  <a:cubicBezTo>
                    <a:pt x="3107" y="731"/>
                    <a:pt x="3107" y="730"/>
                    <a:pt x="3106" y="729"/>
                  </a:cubicBezTo>
                  <a:cubicBezTo>
                    <a:pt x="3103" y="728"/>
                    <a:pt x="3103" y="728"/>
                    <a:pt x="3103" y="728"/>
                  </a:cubicBezTo>
                  <a:cubicBezTo>
                    <a:pt x="3101" y="731"/>
                    <a:pt x="3101" y="731"/>
                    <a:pt x="3101" y="731"/>
                  </a:cubicBezTo>
                  <a:cubicBezTo>
                    <a:pt x="3103" y="735"/>
                    <a:pt x="3103" y="735"/>
                    <a:pt x="3103" y="735"/>
                  </a:cubicBezTo>
                  <a:cubicBezTo>
                    <a:pt x="3122" y="726"/>
                    <a:pt x="3122" y="726"/>
                    <a:pt x="3122" y="726"/>
                  </a:cubicBezTo>
                  <a:cubicBezTo>
                    <a:pt x="3123" y="725"/>
                    <a:pt x="3124" y="724"/>
                    <a:pt x="3124" y="723"/>
                  </a:cubicBezTo>
                  <a:cubicBezTo>
                    <a:pt x="3124" y="721"/>
                    <a:pt x="3123" y="720"/>
                    <a:pt x="3122" y="719"/>
                  </a:cubicBezTo>
                  <a:cubicBezTo>
                    <a:pt x="3121" y="719"/>
                    <a:pt x="3121" y="719"/>
                    <a:pt x="3121" y="719"/>
                  </a:cubicBezTo>
                  <a:cubicBezTo>
                    <a:pt x="3119" y="722"/>
                    <a:pt x="3119" y="722"/>
                    <a:pt x="3119" y="722"/>
                  </a:cubicBezTo>
                  <a:cubicBezTo>
                    <a:pt x="3122" y="725"/>
                    <a:pt x="3122" y="725"/>
                    <a:pt x="3122" y="725"/>
                  </a:cubicBezTo>
                  <a:cubicBezTo>
                    <a:pt x="3129" y="717"/>
                    <a:pt x="3129" y="717"/>
                    <a:pt x="3129" y="717"/>
                  </a:cubicBezTo>
                  <a:cubicBezTo>
                    <a:pt x="3130" y="716"/>
                    <a:pt x="3131" y="715"/>
                    <a:pt x="3130" y="713"/>
                  </a:cubicBezTo>
                  <a:cubicBezTo>
                    <a:pt x="3130" y="712"/>
                    <a:pt x="3130" y="711"/>
                    <a:pt x="3129" y="711"/>
                  </a:cubicBezTo>
                  <a:cubicBezTo>
                    <a:pt x="3128" y="710"/>
                    <a:pt x="3128" y="710"/>
                    <a:pt x="3128" y="710"/>
                  </a:cubicBezTo>
                  <a:cubicBezTo>
                    <a:pt x="3126" y="714"/>
                    <a:pt x="3126" y="714"/>
                    <a:pt x="3126" y="714"/>
                  </a:cubicBezTo>
                  <a:cubicBezTo>
                    <a:pt x="3129" y="717"/>
                    <a:pt x="3129" y="717"/>
                    <a:pt x="3129" y="717"/>
                  </a:cubicBezTo>
                  <a:cubicBezTo>
                    <a:pt x="3141" y="707"/>
                    <a:pt x="3141" y="707"/>
                    <a:pt x="3141" y="707"/>
                  </a:cubicBezTo>
                  <a:cubicBezTo>
                    <a:pt x="3142" y="706"/>
                    <a:pt x="3142" y="705"/>
                    <a:pt x="3142" y="703"/>
                  </a:cubicBezTo>
                  <a:cubicBezTo>
                    <a:pt x="3142" y="702"/>
                    <a:pt x="3141" y="701"/>
                    <a:pt x="3140" y="700"/>
                  </a:cubicBezTo>
                  <a:cubicBezTo>
                    <a:pt x="3139" y="699"/>
                    <a:pt x="3139" y="699"/>
                    <a:pt x="3139" y="699"/>
                  </a:cubicBezTo>
                  <a:cubicBezTo>
                    <a:pt x="3137" y="703"/>
                    <a:pt x="3137" y="703"/>
                    <a:pt x="3137" y="703"/>
                  </a:cubicBezTo>
                  <a:cubicBezTo>
                    <a:pt x="3140" y="706"/>
                    <a:pt x="3140" y="706"/>
                    <a:pt x="3140" y="706"/>
                  </a:cubicBezTo>
                  <a:cubicBezTo>
                    <a:pt x="3149" y="696"/>
                    <a:pt x="3149" y="696"/>
                    <a:pt x="3149" y="696"/>
                  </a:cubicBezTo>
                  <a:cubicBezTo>
                    <a:pt x="3150" y="695"/>
                    <a:pt x="3151" y="694"/>
                    <a:pt x="3151" y="692"/>
                  </a:cubicBezTo>
                  <a:cubicBezTo>
                    <a:pt x="3150" y="691"/>
                    <a:pt x="3150" y="690"/>
                    <a:pt x="3149" y="690"/>
                  </a:cubicBezTo>
                  <a:cubicBezTo>
                    <a:pt x="3148" y="689"/>
                    <a:pt x="3148" y="689"/>
                    <a:pt x="3148" y="689"/>
                  </a:cubicBezTo>
                  <a:cubicBezTo>
                    <a:pt x="3146" y="692"/>
                    <a:pt x="3146" y="692"/>
                    <a:pt x="3146" y="692"/>
                  </a:cubicBezTo>
                  <a:cubicBezTo>
                    <a:pt x="3147" y="696"/>
                    <a:pt x="3147" y="696"/>
                    <a:pt x="3147" y="696"/>
                  </a:cubicBezTo>
                  <a:cubicBezTo>
                    <a:pt x="3164" y="690"/>
                    <a:pt x="3164" y="690"/>
                    <a:pt x="3164" y="690"/>
                  </a:cubicBezTo>
                  <a:cubicBezTo>
                    <a:pt x="3166" y="690"/>
                    <a:pt x="3167" y="688"/>
                    <a:pt x="3167" y="687"/>
                  </a:cubicBezTo>
                  <a:cubicBezTo>
                    <a:pt x="3167" y="685"/>
                    <a:pt x="3166" y="684"/>
                    <a:pt x="3165" y="683"/>
                  </a:cubicBezTo>
                  <a:cubicBezTo>
                    <a:pt x="3162" y="681"/>
                    <a:pt x="3162" y="681"/>
                    <a:pt x="3162" y="681"/>
                  </a:cubicBezTo>
                  <a:cubicBezTo>
                    <a:pt x="3160" y="684"/>
                    <a:pt x="3160" y="684"/>
                    <a:pt x="3160" y="684"/>
                  </a:cubicBezTo>
                  <a:cubicBezTo>
                    <a:pt x="3162" y="688"/>
                    <a:pt x="3162" y="688"/>
                    <a:pt x="3162" y="688"/>
                  </a:cubicBezTo>
                  <a:cubicBezTo>
                    <a:pt x="3174" y="680"/>
                    <a:pt x="3174" y="680"/>
                    <a:pt x="3174" y="680"/>
                  </a:cubicBezTo>
                  <a:cubicBezTo>
                    <a:pt x="3175" y="680"/>
                    <a:pt x="3176" y="678"/>
                    <a:pt x="3176" y="677"/>
                  </a:cubicBezTo>
                  <a:cubicBezTo>
                    <a:pt x="3176" y="676"/>
                    <a:pt x="3175" y="674"/>
                    <a:pt x="3174" y="674"/>
                  </a:cubicBezTo>
                  <a:cubicBezTo>
                    <a:pt x="3168" y="670"/>
                    <a:pt x="3168" y="670"/>
                    <a:pt x="3168" y="670"/>
                  </a:cubicBezTo>
                  <a:cubicBezTo>
                    <a:pt x="3165" y="673"/>
                    <a:pt x="3165" y="673"/>
                    <a:pt x="3165" y="673"/>
                  </a:cubicBezTo>
                  <a:cubicBezTo>
                    <a:pt x="3167" y="677"/>
                    <a:pt x="3167" y="677"/>
                    <a:pt x="3167" y="677"/>
                  </a:cubicBezTo>
                  <a:cubicBezTo>
                    <a:pt x="3180" y="671"/>
                    <a:pt x="3180" y="671"/>
                    <a:pt x="3180" y="671"/>
                  </a:cubicBezTo>
                  <a:cubicBezTo>
                    <a:pt x="3182" y="671"/>
                    <a:pt x="3183" y="669"/>
                    <a:pt x="3183" y="668"/>
                  </a:cubicBezTo>
                  <a:cubicBezTo>
                    <a:pt x="3183" y="666"/>
                    <a:pt x="3182" y="665"/>
                    <a:pt x="3181" y="664"/>
                  </a:cubicBezTo>
                  <a:cubicBezTo>
                    <a:pt x="3180" y="663"/>
                    <a:pt x="3180" y="663"/>
                    <a:pt x="3180" y="663"/>
                  </a:cubicBezTo>
                  <a:cubicBezTo>
                    <a:pt x="3177" y="667"/>
                    <a:pt x="3177" y="667"/>
                    <a:pt x="3177" y="667"/>
                  </a:cubicBezTo>
                  <a:cubicBezTo>
                    <a:pt x="3180" y="670"/>
                    <a:pt x="3180" y="670"/>
                    <a:pt x="3180" y="670"/>
                  </a:cubicBezTo>
                  <a:cubicBezTo>
                    <a:pt x="3191" y="662"/>
                    <a:pt x="3191" y="662"/>
                    <a:pt x="3191" y="662"/>
                  </a:cubicBezTo>
                  <a:cubicBezTo>
                    <a:pt x="3192" y="662"/>
                    <a:pt x="3192" y="660"/>
                    <a:pt x="3192" y="659"/>
                  </a:cubicBezTo>
                  <a:cubicBezTo>
                    <a:pt x="3192" y="658"/>
                    <a:pt x="3192" y="656"/>
                    <a:pt x="3190" y="656"/>
                  </a:cubicBezTo>
                  <a:cubicBezTo>
                    <a:pt x="3189" y="655"/>
                    <a:pt x="3189" y="655"/>
                    <a:pt x="3189" y="655"/>
                  </a:cubicBezTo>
                  <a:cubicBezTo>
                    <a:pt x="3187" y="658"/>
                    <a:pt x="3187" y="658"/>
                    <a:pt x="3187" y="658"/>
                  </a:cubicBezTo>
                  <a:cubicBezTo>
                    <a:pt x="3189" y="662"/>
                    <a:pt x="3189" y="662"/>
                    <a:pt x="3189" y="662"/>
                  </a:cubicBezTo>
                  <a:cubicBezTo>
                    <a:pt x="3203" y="653"/>
                    <a:pt x="3203" y="653"/>
                    <a:pt x="3203" y="653"/>
                  </a:cubicBezTo>
                  <a:cubicBezTo>
                    <a:pt x="3205" y="653"/>
                    <a:pt x="3205" y="651"/>
                    <a:pt x="3205" y="650"/>
                  </a:cubicBezTo>
                  <a:cubicBezTo>
                    <a:pt x="3205" y="648"/>
                    <a:pt x="3205" y="647"/>
                    <a:pt x="3204" y="646"/>
                  </a:cubicBezTo>
                  <a:cubicBezTo>
                    <a:pt x="3203" y="646"/>
                    <a:pt x="3203" y="646"/>
                    <a:pt x="3203" y="646"/>
                  </a:cubicBezTo>
                  <a:cubicBezTo>
                    <a:pt x="3201" y="650"/>
                    <a:pt x="3201" y="650"/>
                    <a:pt x="3201" y="650"/>
                  </a:cubicBezTo>
                  <a:cubicBezTo>
                    <a:pt x="3204" y="652"/>
                    <a:pt x="3204" y="652"/>
                    <a:pt x="3204" y="652"/>
                  </a:cubicBezTo>
                  <a:cubicBezTo>
                    <a:pt x="3215" y="640"/>
                    <a:pt x="3215" y="640"/>
                    <a:pt x="3215" y="640"/>
                  </a:cubicBezTo>
                  <a:cubicBezTo>
                    <a:pt x="3216" y="639"/>
                    <a:pt x="3217" y="638"/>
                    <a:pt x="3216" y="637"/>
                  </a:cubicBezTo>
                  <a:cubicBezTo>
                    <a:pt x="3216" y="635"/>
                    <a:pt x="3216" y="634"/>
                    <a:pt x="3215" y="634"/>
                  </a:cubicBezTo>
                  <a:cubicBezTo>
                    <a:pt x="3211" y="631"/>
                    <a:pt x="3211" y="631"/>
                    <a:pt x="3211" y="631"/>
                  </a:cubicBezTo>
                  <a:cubicBezTo>
                    <a:pt x="3209" y="635"/>
                    <a:pt x="3209" y="635"/>
                    <a:pt x="3209" y="635"/>
                  </a:cubicBezTo>
                  <a:cubicBezTo>
                    <a:pt x="3212" y="637"/>
                    <a:pt x="3212" y="637"/>
                    <a:pt x="3212" y="637"/>
                  </a:cubicBezTo>
                  <a:cubicBezTo>
                    <a:pt x="3209" y="635"/>
                    <a:pt x="3209" y="635"/>
                    <a:pt x="3209" y="635"/>
                  </a:cubicBezTo>
                  <a:cubicBezTo>
                    <a:pt x="3211" y="638"/>
                    <a:pt x="3211" y="638"/>
                    <a:pt x="3211" y="638"/>
                  </a:cubicBezTo>
                  <a:cubicBezTo>
                    <a:pt x="3211" y="638"/>
                    <a:pt x="3211" y="638"/>
                    <a:pt x="3212" y="637"/>
                  </a:cubicBezTo>
                  <a:cubicBezTo>
                    <a:pt x="3209" y="635"/>
                    <a:pt x="3209" y="635"/>
                    <a:pt x="3209" y="635"/>
                  </a:cubicBezTo>
                  <a:cubicBezTo>
                    <a:pt x="3211" y="638"/>
                    <a:pt x="3211" y="638"/>
                    <a:pt x="3211" y="638"/>
                  </a:cubicBezTo>
                  <a:cubicBezTo>
                    <a:pt x="3209" y="635"/>
                    <a:pt x="3209" y="635"/>
                    <a:pt x="3209" y="635"/>
                  </a:cubicBezTo>
                  <a:cubicBezTo>
                    <a:pt x="3210" y="638"/>
                    <a:pt x="3210" y="638"/>
                    <a:pt x="3210" y="638"/>
                  </a:cubicBezTo>
                  <a:cubicBezTo>
                    <a:pt x="3210" y="638"/>
                    <a:pt x="3210" y="638"/>
                    <a:pt x="3211" y="638"/>
                  </a:cubicBezTo>
                  <a:cubicBezTo>
                    <a:pt x="3209" y="635"/>
                    <a:pt x="3209" y="635"/>
                    <a:pt x="3209" y="635"/>
                  </a:cubicBezTo>
                  <a:cubicBezTo>
                    <a:pt x="3210" y="638"/>
                    <a:pt x="3210" y="638"/>
                    <a:pt x="3210" y="638"/>
                  </a:cubicBezTo>
                  <a:cubicBezTo>
                    <a:pt x="3210" y="638"/>
                    <a:pt x="3210" y="638"/>
                    <a:pt x="3210" y="638"/>
                  </a:cubicBezTo>
                  <a:cubicBezTo>
                    <a:pt x="3210" y="638"/>
                    <a:pt x="3210" y="638"/>
                    <a:pt x="3210" y="638"/>
                  </a:cubicBezTo>
                  <a:cubicBezTo>
                    <a:pt x="3210" y="638"/>
                    <a:pt x="3210" y="638"/>
                    <a:pt x="3210" y="638"/>
                  </a:cubicBezTo>
                  <a:cubicBezTo>
                    <a:pt x="3210" y="638"/>
                    <a:pt x="3210" y="638"/>
                    <a:pt x="3210" y="638"/>
                  </a:cubicBezTo>
                  <a:cubicBezTo>
                    <a:pt x="3210" y="638"/>
                    <a:pt x="3210" y="638"/>
                    <a:pt x="3210" y="638"/>
                  </a:cubicBezTo>
                  <a:cubicBezTo>
                    <a:pt x="3210" y="638"/>
                    <a:pt x="3211" y="638"/>
                    <a:pt x="3212" y="638"/>
                  </a:cubicBezTo>
                  <a:cubicBezTo>
                    <a:pt x="3214" y="637"/>
                    <a:pt x="3218" y="636"/>
                    <a:pt x="3222" y="635"/>
                  </a:cubicBezTo>
                  <a:cubicBezTo>
                    <a:pt x="3225" y="634"/>
                    <a:pt x="3229" y="633"/>
                    <a:pt x="3229" y="633"/>
                  </a:cubicBezTo>
                  <a:cubicBezTo>
                    <a:pt x="3230" y="632"/>
                    <a:pt x="3231" y="631"/>
                    <a:pt x="3231" y="630"/>
                  </a:cubicBezTo>
                  <a:cubicBezTo>
                    <a:pt x="3232" y="628"/>
                    <a:pt x="3231" y="626"/>
                    <a:pt x="3230" y="626"/>
                  </a:cubicBezTo>
                  <a:cubicBezTo>
                    <a:pt x="3229" y="625"/>
                    <a:pt x="3229" y="625"/>
                    <a:pt x="3229" y="625"/>
                  </a:cubicBezTo>
                  <a:cubicBezTo>
                    <a:pt x="3237" y="618"/>
                    <a:pt x="3237" y="618"/>
                    <a:pt x="3237" y="618"/>
                  </a:cubicBezTo>
                  <a:cubicBezTo>
                    <a:pt x="3238" y="617"/>
                    <a:pt x="3238" y="616"/>
                    <a:pt x="3238" y="614"/>
                  </a:cubicBezTo>
                  <a:cubicBezTo>
                    <a:pt x="3238" y="613"/>
                    <a:pt x="3237" y="612"/>
                    <a:pt x="3236" y="612"/>
                  </a:cubicBezTo>
                  <a:cubicBezTo>
                    <a:pt x="3235" y="611"/>
                    <a:pt x="3235" y="611"/>
                    <a:pt x="3235" y="611"/>
                  </a:cubicBezTo>
                  <a:cubicBezTo>
                    <a:pt x="3233" y="614"/>
                    <a:pt x="3233" y="614"/>
                    <a:pt x="3233" y="614"/>
                  </a:cubicBezTo>
                  <a:cubicBezTo>
                    <a:pt x="3235" y="617"/>
                    <a:pt x="3235" y="617"/>
                    <a:pt x="3235" y="617"/>
                  </a:cubicBezTo>
                  <a:cubicBezTo>
                    <a:pt x="3250" y="609"/>
                    <a:pt x="3250" y="609"/>
                    <a:pt x="3250" y="609"/>
                  </a:cubicBezTo>
                  <a:cubicBezTo>
                    <a:pt x="3251" y="609"/>
                    <a:pt x="3252" y="607"/>
                    <a:pt x="3252" y="606"/>
                  </a:cubicBezTo>
                  <a:cubicBezTo>
                    <a:pt x="3252" y="604"/>
                    <a:pt x="3251" y="603"/>
                    <a:pt x="3250" y="602"/>
                  </a:cubicBezTo>
                  <a:cubicBezTo>
                    <a:pt x="3249" y="601"/>
                    <a:pt x="3249" y="601"/>
                    <a:pt x="3249" y="601"/>
                  </a:cubicBezTo>
                  <a:cubicBezTo>
                    <a:pt x="3247" y="605"/>
                    <a:pt x="3247" y="605"/>
                    <a:pt x="3247" y="605"/>
                  </a:cubicBezTo>
                  <a:cubicBezTo>
                    <a:pt x="3248" y="609"/>
                    <a:pt x="3248" y="609"/>
                    <a:pt x="3248" y="609"/>
                  </a:cubicBezTo>
                  <a:cubicBezTo>
                    <a:pt x="3262" y="603"/>
                    <a:pt x="3262" y="603"/>
                    <a:pt x="3262" y="603"/>
                  </a:cubicBezTo>
                  <a:cubicBezTo>
                    <a:pt x="3263" y="602"/>
                    <a:pt x="3264" y="601"/>
                    <a:pt x="3264" y="599"/>
                  </a:cubicBezTo>
                  <a:cubicBezTo>
                    <a:pt x="3264" y="598"/>
                    <a:pt x="3263" y="596"/>
                    <a:pt x="3262" y="595"/>
                  </a:cubicBezTo>
                  <a:cubicBezTo>
                    <a:pt x="3257" y="592"/>
                    <a:pt x="3257" y="592"/>
                    <a:pt x="3257" y="592"/>
                  </a:cubicBezTo>
                  <a:cubicBezTo>
                    <a:pt x="3255" y="596"/>
                    <a:pt x="3255" y="596"/>
                    <a:pt x="3255" y="596"/>
                  </a:cubicBezTo>
                  <a:cubicBezTo>
                    <a:pt x="3257" y="600"/>
                    <a:pt x="3257" y="600"/>
                    <a:pt x="3257" y="600"/>
                  </a:cubicBezTo>
                  <a:cubicBezTo>
                    <a:pt x="3271" y="594"/>
                    <a:pt x="3271" y="594"/>
                    <a:pt x="3271" y="594"/>
                  </a:cubicBezTo>
                  <a:cubicBezTo>
                    <a:pt x="3273" y="593"/>
                    <a:pt x="3274" y="592"/>
                    <a:pt x="3274" y="590"/>
                  </a:cubicBezTo>
                  <a:cubicBezTo>
                    <a:pt x="3274" y="589"/>
                    <a:pt x="3273" y="587"/>
                    <a:pt x="3272" y="587"/>
                  </a:cubicBezTo>
                  <a:cubicBezTo>
                    <a:pt x="3269" y="585"/>
                    <a:pt x="3269" y="585"/>
                    <a:pt x="3269" y="585"/>
                  </a:cubicBezTo>
                  <a:cubicBezTo>
                    <a:pt x="3267" y="588"/>
                    <a:pt x="3267" y="588"/>
                    <a:pt x="3267" y="588"/>
                  </a:cubicBezTo>
                  <a:cubicBezTo>
                    <a:pt x="3270" y="591"/>
                    <a:pt x="3270" y="591"/>
                    <a:pt x="3270" y="591"/>
                  </a:cubicBezTo>
                  <a:cubicBezTo>
                    <a:pt x="3281" y="581"/>
                    <a:pt x="3281" y="581"/>
                    <a:pt x="3281" y="581"/>
                  </a:cubicBezTo>
                  <a:cubicBezTo>
                    <a:pt x="3282" y="581"/>
                    <a:pt x="3282" y="579"/>
                    <a:pt x="3282" y="578"/>
                  </a:cubicBezTo>
                  <a:cubicBezTo>
                    <a:pt x="3282" y="577"/>
                    <a:pt x="3282" y="576"/>
                    <a:pt x="3280" y="575"/>
                  </a:cubicBezTo>
                  <a:cubicBezTo>
                    <a:pt x="3279" y="574"/>
                    <a:pt x="3279" y="574"/>
                    <a:pt x="3279" y="574"/>
                  </a:cubicBezTo>
                  <a:cubicBezTo>
                    <a:pt x="3277" y="578"/>
                    <a:pt x="3277" y="578"/>
                    <a:pt x="3277" y="578"/>
                  </a:cubicBezTo>
                  <a:cubicBezTo>
                    <a:pt x="3279" y="581"/>
                    <a:pt x="3279" y="581"/>
                    <a:pt x="3279" y="581"/>
                  </a:cubicBezTo>
                  <a:cubicBezTo>
                    <a:pt x="3293" y="569"/>
                    <a:pt x="3293" y="569"/>
                    <a:pt x="3293" y="569"/>
                  </a:cubicBezTo>
                  <a:cubicBezTo>
                    <a:pt x="3294" y="568"/>
                    <a:pt x="3295" y="567"/>
                    <a:pt x="3295" y="566"/>
                  </a:cubicBezTo>
                  <a:cubicBezTo>
                    <a:pt x="3295" y="564"/>
                    <a:pt x="3294" y="563"/>
                    <a:pt x="3293" y="563"/>
                  </a:cubicBezTo>
                  <a:cubicBezTo>
                    <a:pt x="3292" y="562"/>
                    <a:pt x="3292" y="562"/>
                    <a:pt x="3292" y="562"/>
                  </a:cubicBezTo>
                  <a:cubicBezTo>
                    <a:pt x="3290" y="565"/>
                    <a:pt x="3290" y="565"/>
                    <a:pt x="3290" y="565"/>
                  </a:cubicBezTo>
                  <a:cubicBezTo>
                    <a:pt x="3292" y="569"/>
                    <a:pt x="3292" y="569"/>
                    <a:pt x="3292" y="569"/>
                  </a:cubicBezTo>
                  <a:cubicBezTo>
                    <a:pt x="3305" y="560"/>
                    <a:pt x="3305" y="560"/>
                    <a:pt x="3305" y="560"/>
                  </a:cubicBezTo>
                  <a:cubicBezTo>
                    <a:pt x="3306" y="559"/>
                    <a:pt x="3307" y="558"/>
                    <a:pt x="3307" y="557"/>
                  </a:cubicBezTo>
                  <a:cubicBezTo>
                    <a:pt x="3306" y="555"/>
                    <a:pt x="3306" y="554"/>
                    <a:pt x="3305" y="553"/>
                  </a:cubicBezTo>
                  <a:cubicBezTo>
                    <a:pt x="3303" y="552"/>
                    <a:pt x="3303" y="552"/>
                    <a:pt x="3303" y="552"/>
                  </a:cubicBezTo>
                  <a:cubicBezTo>
                    <a:pt x="3301" y="556"/>
                    <a:pt x="3301" y="556"/>
                    <a:pt x="3301" y="556"/>
                  </a:cubicBezTo>
                  <a:cubicBezTo>
                    <a:pt x="3303" y="559"/>
                    <a:pt x="3303" y="559"/>
                    <a:pt x="3303" y="559"/>
                  </a:cubicBezTo>
                  <a:cubicBezTo>
                    <a:pt x="3316" y="551"/>
                    <a:pt x="3316" y="551"/>
                    <a:pt x="3316" y="551"/>
                  </a:cubicBezTo>
                  <a:cubicBezTo>
                    <a:pt x="3318" y="551"/>
                    <a:pt x="3318" y="549"/>
                    <a:pt x="3318" y="548"/>
                  </a:cubicBezTo>
                  <a:cubicBezTo>
                    <a:pt x="3318" y="547"/>
                    <a:pt x="3318" y="545"/>
                    <a:pt x="3317" y="545"/>
                  </a:cubicBezTo>
                  <a:cubicBezTo>
                    <a:pt x="3314" y="543"/>
                    <a:pt x="3314" y="543"/>
                    <a:pt x="3314" y="543"/>
                  </a:cubicBezTo>
                  <a:cubicBezTo>
                    <a:pt x="3312" y="546"/>
                    <a:pt x="3312" y="546"/>
                    <a:pt x="3312" y="546"/>
                  </a:cubicBezTo>
                  <a:cubicBezTo>
                    <a:pt x="3314" y="549"/>
                    <a:pt x="3314" y="549"/>
                    <a:pt x="3314" y="549"/>
                  </a:cubicBezTo>
                  <a:cubicBezTo>
                    <a:pt x="3328" y="538"/>
                    <a:pt x="3328" y="538"/>
                    <a:pt x="3328" y="538"/>
                  </a:cubicBezTo>
                  <a:cubicBezTo>
                    <a:pt x="3329" y="538"/>
                    <a:pt x="3330" y="536"/>
                    <a:pt x="3330" y="535"/>
                  </a:cubicBezTo>
                  <a:cubicBezTo>
                    <a:pt x="3330" y="534"/>
                    <a:pt x="3329" y="533"/>
                    <a:pt x="3328" y="532"/>
                  </a:cubicBezTo>
                  <a:cubicBezTo>
                    <a:pt x="3327" y="531"/>
                    <a:pt x="3327" y="531"/>
                    <a:pt x="3327" y="531"/>
                  </a:cubicBezTo>
                  <a:cubicBezTo>
                    <a:pt x="3325" y="534"/>
                    <a:pt x="3325" y="534"/>
                    <a:pt x="3325" y="534"/>
                  </a:cubicBezTo>
                  <a:cubicBezTo>
                    <a:pt x="3327" y="538"/>
                    <a:pt x="3327" y="538"/>
                    <a:pt x="3327" y="538"/>
                  </a:cubicBezTo>
                  <a:cubicBezTo>
                    <a:pt x="3337" y="531"/>
                    <a:pt x="3337" y="531"/>
                    <a:pt x="3337" y="531"/>
                  </a:cubicBezTo>
                  <a:cubicBezTo>
                    <a:pt x="3338" y="530"/>
                    <a:pt x="3339" y="529"/>
                    <a:pt x="3339" y="527"/>
                  </a:cubicBezTo>
                  <a:cubicBezTo>
                    <a:pt x="3338" y="526"/>
                    <a:pt x="3338" y="525"/>
                    <a:pt x="3337" y="524"/>
                  </a:cubicBezTo>
                  <a:cubicBezTo>
                    <a:pt x="3335" y="523"/>
                    <a:pt x="3335" y="523"/>
                    <a:pt x="3335" y="523"/>
                  </a:cubicBezTo>
                  <a:cubicBezTo>
                    <a:pt x="3333" y="527"/>
                    <a:pt x="3333" y="527"/>
                    <a:pt x="3333" y="527"/>
                  </a:cubicBezTo>
                  <a:cubicBezTo>
                    <a:pt x="3335" y="530"/>
                    <a:pt x="3335" y="530"/>
                    <a:pt x="3335" y="530"/>
                  </a:cubicBezTo>
                  <a:cubicBezTo>
                    <a:pt x="3345" y="523"/>
                    <a:pt x="3345" y="523"/>
                    <a:pt x="3345" y="523"/>
                  </a:cubicBezTo>
                  <a:cubicBezTo>
                    <a:pt x="3347" y="522"/>
                    <a:pt x="3347" y="521"/>
                    <a:pt x="3347" y="519"/>
                  </a:cubicBezTo>
                  <a:cubicBezTo>
                    <a:pt x="3347" y="518"/>
                    <a:pt x="3346" y="517"/>
                    <a:pt x="3345" y="516"/>
                  </a:cubicBezTo>
                  <a:cubicBezTo>
                    <a:pt x="3344" y="515"/>
                    <a:pt x="3344" y="515"/>
                    <a:pt x="3344" y="515"/>
                  </a:cubicBezTo>
                  <a:cubicBezTo>
                    <a:pt x="3342" y="519"/>
                    <a:pt x="3342" y="519"/>
                    <a:pt x="3342" y="519"/>
                  </a:cubicBezTo>
                  <a:cubicBezTo>
                    <a:pt x="3344" y="522"/>
                    <a:pt x="3344" y="522"/>
                    <a:pt x="3344" y="522"/>
                  </a:cubicBezTo>
                  <a:cubicBezTo>
                    <a:pt x="3356" y="516"/>
                    <a:pt x="3356" y="516"/>
                    <a:pt x="3356" y="516"/>
                  </a:cubicBezTo>
                  <a:cubicBezTo>
                    <a:pt x="3357" y="515"/>
                    <a:pt x="3358" y="514"/>
                    <a:pt x="3358" y="512"/>
                  </a:cubicBezTo>
                  <a:cubicBezTo>
                    <a:pt x="3358" y="511"/>
                    <a:pt x="3358" y="510"/>
                    <a:pt x="3356" y="509"/>
                  </a:cubicBezTo>
                  <a:cubicBezTo>
                    <a:pt x="3356" y="509"/>
                    <a:pt x="3356" y="509"/>
                    <a:pt x="3356" y="509"/>
                  </a:cubicBezTo>
                  <a:cubicBezTo>
                    <a:pt x="3354" y="512"/>
                    <a:pt x="3354" y="512"/>
                    <a:pt x="3354" y="512"/>
                  </a:cubicBezTo>
                  <a:cubicBezTo>
                    <a:pt x="3357" y="514"/>
                    <a:pt x="3357" y="514"/>
                    <a:pt x="3357" y="514"/>
                  </a:cubicBezTo>
                  <a:cubicBezTo>
                    <a:pt x="3354" y="512"/>
                    <a:pt x="3354" y="512"/>
                    <a:pt x="3354" y="512"/>
                  </a:cubicBezTo>
                  <a:cubicBezTo>
                    <a:pt x="3357" y="514"/>
                    <a:pt x="3357" y="514"/>
                    <a:pt x="3357" y="514"/>
                  </a:cubicBezTo>
                  <a:cubicBezTo>
                    <a:pt x="3357" y="514"/>
                    <a:pt x="3357" y="514"/>
                    <a:pt x="3357" y="514"/>
                  </a:cubicBezTo>
                  <a:cubicBezTo>
                    <a:pt x="3354" y="512"/>
                    <a:pt x="3354" y="512"/>
                    <a:pt x="3354" y="512"/>
                  </a:cubicBezTo>
                  <a:cubicBezTo>
                    <a:pt x="3357" y="514"/>
                    <a:pt x="3357" y="514"/>
                    <a:pt x="3357" y="514"/>
                  </a:cubicBezTo>
                  <a:cubicBezTo>
                    <a:pt x="3355" y="513"/>
                    <a:pt x="3355" y="513"/>
                    <a:pt x="3355" y="513"/>
                  </a:cubicBezTo>
                  <a:cubicBezTo>
                    <a:pt x="3357" y="515"/>
                    <a:pt x="3357" y="515"/>
                    <a:pt x="3357" y="515"/>
                  </a:cubicBezTo>
                  <a:cubicBezTo>
                    <a:pt x="3357" y="514"/>
                    <a:pt x="3357" y="514"/>
                    <a:pt x="3357" y="514"/>
                  </a:cubicBezTo>
                  <a:cubicBezTo>
                    <a:pt x="3355" y="513"/>
                    <a:pt x="3355" y="513"/>
                    <a:pt x="3355" y="513"/>
                  </a:cubicBezTo>
                  <a:cubicBezTo>
                    <a:pt x="3357" y="515"/>
                    <a:pt x="3357" y="515"/>
                    <a:pt x="3357" y="515"/>
                  </a:cubicBezTo>
                  <a:cubicBezTo>
                    <a:pt x="3357" y="515"/>
                    <a:pt x="3357" y="515"/>
                    <a:pt x="3357" y="515"/>
                  </a:cubicBezTo>
                  <a:cubicBezTo>
                    <a:pt x="3357" y="514"/>
                    <a:pt x="3358" y="513"/>
                    <a:pt x="3359" y="512"/>
                  </a:cubicBezTo>
                  <a:cubicBezTo>
                    <a:pt x="3361" y="511"/>
                    <a:pt x="3363" y="508"/>
                    <a:pt x="3365" y="506"/>
                  </a:cubicBezTo>
                  <a:cubicBezTo>
                    <a:pt x="3366" y="505"/>
                    <a:pt x="3367" y="504"/>
                    <a:pt x="3367" y="503"/>
                  </a:cubicBezTo>
                  <a:cubicBezTo>
                    <a:pt x="3368" y="502"/>
                    <a:pt x="3368" y="502"/>
                    <a:pt x="3368" y="502"/>
                  </a:cubicBezTo>
                  <a:cubicBezTo>
                    <a:pt x="3368" y="502"/>
                    <a:pt x="3368" y="502"/>
                    <a:pt x="3368" y="502"/>
                  </a:cubicBezTo>
                  <a:cubicBezTo>
                    <a:pt x="3368" y="502"/>
                    <a:pt x="3368" y="502"/>
                    <a:pt x="3368" y="502"/>
                  </a:cubicBezTo>
                  <a:cubicBezTo>
                    <a:pt x="3369" y="501"/>
                    <a:pt x="3369" y="501"/>
                    <a:pt x="3369" y="501"/>
                  </a:cubicBezTo>
                  <a:cubicBezTo>
                    <a:pt x="3369" y="501"/>
                    <a:pt x="3369" y="500"/>
                    <a:pt x="3369" y="498"/>
                  </a:cubicBezTo>
                  <a:cubicBezTo>
                    <a:pt x="3369" y="497"/>
                    <a:pt x="3368" y="497"/>
                    <a:pt x="3367" y="496"/>
                  </a:cubicBezTo>
                  <a:cubicBezTo>
                    <a:pt x="3366" y="495"/>
                    <a:pt x="3366" y="495"/>
                    <a:pt x="3366" y="495"/>
                  </a:cubicBezTo>
                  <a:cubicBezTo>
                    <a:pt x="3364" y="498"/>
                    <a:pt x="3364" y="498"/>
                    <a:pt x="3364" y="498"/>
                  </a:cubicBezTo>
                  <a:cubicBezTo>
                    <a:pt x="3366" y="502"/>
                    <a:pt x="3366" y="502"/>
                    <a:pt x="3366" y="502"/>
                  </a:cubicBezTo>
                  <a:cubicBezTo>
                    <a:pt x="3381" y="494"/>
                    <a:pt x="3381" y="494"/>
                    <a:pt x="3381" y="494"/>
                  </a:cubicBezTo>
                  <a:cubicBezTo>
                    <a:pt x="3383" y="493"/>
                    <a:pt x="3383" y="492"/>
                    <a:pt x="3384" y="490"/>
                  </a:cubicBezTo>
                  <a:cubicBezTo>
                    <a:pt x="3384" y="489"/>
                    <a:pt x="3383" y="488"/>
                    <a:pt x="3382" y="487"/>
                  </a:cubicBezTo>
                  <a:cubicBezTo>
                    <a:pt x="3378" y="484"/>
                    <a:pt x="3378" y="484"/>
                    <a:pt x="3378" y="484"/>
                  </a:cubicBezTo>
                  <a:cubicBezTo>
                    <a:pt x="3375" y="488"/>
                    <a:pt x="3375" y="488"/>
                    <a:pt x="3375" y="488"/>
                  </a:cubicBezTo>
                  <a:cubicBezTo>
                    <a:pt x="3378" y="491"/>
                    <a:pt x="3378" y="491"/>
                    <a:pt x="3378" y="491"/>
                  </a:cubicBezTo>
                  <a:cubicBezTo>
                    <a:pt x="3389" y="484"/>
                    <a:pt x="3389" y="484"/>
                    <a:pt x="3389" y="484"/>
                  </a:cubicBezTo>
                  <a:cubicBezTo>
                    <a:pt x="3390" y="483"/>
                    <a:pt x="3391" y="482"/>
                    <a:pt x="3391" y="480"/>
                  </a:cubicBezTo>
                  <a:cubicBezTo>
                    <a:pt x="3391" y="479"/>
                    <a:pt x="3390" y="478"/>
                    <a:pt x="3389" y="477"/>
                  </a:cubicBezTo>
                  <a:cubicBezTo>
                    <a:pt x="3386" y="475"/>
                    <a:pt x="3386" y="475"/>
                    <a:pt x="3386" y="475"/>
                  </a:cubicBezTo>
                  <a:cubicBezTo>
                    <a:pt x="3383" y="478"/>
                    <a:pt x="3383" y="478"/>
                    <a:pt x="3383" y="478"/>
                  </a:cubicBezTo>
                  <a:cubicBezTo>
                    <a:pt x="3385" y="482"/>
                    <a:pt x="3385" y="482"/>
                    <a:pt x="3385" y="482"/>
                  </a:cubicBezTo>
                  <a:cubicBezTo>
                    <a:pt x="3398" y="475"/>
                    <a:pt x="3398" y="475"/>
                    <a:pt x="3398" y="475"/>
                  </a:cubicBezTo>
                  <a:cubicBezTo>
                    <a:pt x="3399" y="474"/>
                    <a:pt x="3400" y="473"/>
                    <a:pt x="3400" y="472"/>
                  </a:cubicBezTo>
                  <a:cubicBezTo>
                    <a:pt x="3400" y="470"/>
                    <a:pt x="3399" y="469"/>
                    <a:pt x="3398" y="468"/>
                  </a:cubicBezTo>
                  <a:cubicBezTo>
                    <a:pt x="3396" y="467"/>
                    <a:pt x="3396" y="467"/>
                    <a:pt x="3396" y="467"/>
                  </a:cubicBezTo>
                  <a:cubicBezTo>
                    <a:pt x="3394" y="471"/>
                    <a:pt x="3394" y="471"/>
                    <a:pt x="3394" y="471"/>
                  </a:cubicBezTo>
                  <a:cubicBezTo>
                    <a:pt x="3396" y="474"/>
                    <a:pt x="3396" y="474"/>
                    <a:pt x="3396" y="474"/>
                  </a:cubicBezTo>
                  <a:cubicBezTo>
                    <a:pt x="3409" y="468"/>
                    <a:pt x="3409" y="468"/>
                    <a:pt x="3409" y="468"/>
                  </a:cubicBezTo>
                  <a:cubicBezTo>
                    <a:pt x="3411" y="467"/>
                    <a:pt x="3412" y="466"/>
                    <a:pt x="3412" y="464"/>
                  </a:cubicBezTo>
                  <a:cubicBezTo>
                    <a:pt x="3412" y="463"/>
                    <a:pt x="3411" y="462"/>
                    <a:pt x="3410" y="461"/>
                  </a:cubicBezTo>
                  <a:cubicBezTo>
                    <a:pt x="3409" y="461"/>
                    <a:pt x="3409" y="461"/>
                    <a:pt x="3409" y="461"/>
                  </a:cubicBezTo>
                  <a:cubicBezTo>
                    <a:pt x="3419" y="455"/>
                    <a:pt x="3419" y="455"/>
                    <a:pt x="3419" y="455"/>
                  </a:cubicBezTo>
                  <a:cubicBezTo>
                    <a:pt x="3420" y="454"/>
                    <a:pt x="3421" y="453"/>
                    <a:pt x="3421" y="452"/>
                  </a:cubicBezTo>
                  <a:cubicBezTo>
                    <a:pt x="3421" y="450"/>
                    <a:pt x="3420" y="449"/>
                    <a:pt x="3419" y="448"/>
                  </a:cubicBezTo>
                  <a:cubicBezTo>
                    <a:pt x="3418" y="447"/>
                    <a:pt x="3418" y="447"/>
                    <a:pt x="3418" y="447"/>
                  </a:cubicBezTo>
                  <a:cubicBezTo>
                    <a:pt x="3416" y="451"/>
                    <a:pt x="3416" y="451"/>
                    <a:pt x="3416" y="451"/>
                  </a:cubicBezTo>
                  <a:cubicBezTo>
                    <a:pt x="3419" y="453"/>
                    <a:pt x="3419" y="453"/>
                    <a:pt x="3419" y="453"/>
                  </a:cubicBezTo>
                  <a:cubicBezTo>
                    <a:pt x="3416" y="451"/>
                    <a:pt x="3416" y="451"/>
                    <a:pt x="3416" y="451"/>
                  </a:cubicBezTo>
                  <a:cubicBezTo>
                    <a:pt x="3418" y="454"/>
                    <a:pt x="3418" y="454"/>
                    <a:pt x="3418" y="454"/>
                  </a:cubicBezTo>
                  <a:cubicBezTo>
                    <a:pt x="3419" y="454"/>
                    <a:pt x="3419" y="453"/>
                    <a:pt x="3419" y="453"/>
                  </a:cubicBezTo>
                  <a:cubicBezTo>
                    <a:pt x="3416" y="451"/>
                    <a:pt x="3416" y="451"/>
                    <a:pt x="3416" y="451"/>
                  </a:cubicBezTo>
                  <a:cubicBezTo>
                    <a:pt x="3418" y="454"/>
                    <a:pt x="3418" y="454"/>
                    <a:pt x="3418" y="454"/>
                  </a:cubicBezTo>
                  <a:cubicBezTo>
                    <a:pt x="3417" y="452"/>
                    <a:pt x="3417" y="452"/>
                    <a:pt x="3417" y="452"/>
                  </a:cubicBezTo>
                  <a:cubicBezTo>
                    <a:pt x="3418" y="454"/>
                    <a:pt x="3418" y="454"/>
                    <a:pt x="3418" y="454"/>
                  </a:cubicBezTo>
                  <a:cubicBezTo>
                    <a:pt x="3418" y="454"/>
                    <a:pt x="3418" y="454"/>
                    <a:pt x="3418" y="454"/>
                  </a:cubicBezTo>
                  <a:cubicBezTo>
                    <a:pt x="3417" y="452"/>
                    <a:pt x="3417" y="452"/>
                    <a:pt x="3417" y="452"/>
                  </a:cubicBezTo>
                  <a:cubicBezTo>
                    <a:pt x="3418" y="454"/>
                    <a:pt x="3418" y="454"/>
                    <a:pt x="3418" y="454"/>
                  </a:cubicBezTo>
                  <a:cubicBezTo>
                    <a:pt x="3418" y="454"/>
                    <a:pt x="3418" y="454"/>
                    <a:pt x="3418" y="454"/>
                  </a:cubicBezTo>
                  <a:cubicBezTo>
                    <a:pt x="3418" y="454"/>
                    <a:pt x="3419" y="454"/>
                    <a:pt x="3419" y="453"/>
                  </a:cubicBezTo>
                  <a:cubicBezTo>
                    <a:pt x="3421" y="452"/>
                    <a:pt x="3425" y="450"/>
                    <a:pt x="3429" y="448"/>
                  </a:cubicBezTo>
                  <a:cubicBezTo>
                    <a:pt x="3430" y="448"/>
                    <a:pt x="3432" y="447"/>
                    <a:pt x="3433" y="446"/>
                  </a:cubicBezTo>
                  <a:cubicBezTo>
                    <a:pt x="3434" y="446"/>
                    <a:pt x="3434" y="445"/>
                    <a:pt x="3435" y="445"/>
                  </a:cubicBezTo>
                  <a:cubicBezTo>
                    <a:pt x="3435" y="445"/>
                    <a:pt x="3435" y="445"/>
                    <a:pt x="3435" y="445"/>
                  </a:cubicBezTo>
                  <a:cubicBezTo>
                    <a:pt x="3436" y="445"/>
                    <a:pt x="3436" y="445"/>
                    <a:pt x="3436" y="445"/>
                  </a:cubicBezTo>
                  <a:cubicBezTo>
                    <a:pt x="3436" y="444"/>
                    <a:pt x="3436" y="444"/>
                    <a:pt x="3436" y="444"/>
                  </a:cubicBezTo>
                  <a:cubicBezTo>
                    <a:pt x="3436" y="444"/>
                    <a:pt x="3436" y="444"/>
                    <a:pt x="3437" y="443"/>
                  </a:cubicBezTo>
                  <a:cubicBezTo>
                    <a:pt x="3438" y="442"/>
                    <a:pt x="3437" y="439"/>
                    <a:pt x="3435" y="438"/>
                  </a:cubicBezTo>
                  <a:cubicBezTo>
                    <a:pt x="3435" y="438"/>
                    <a:pt x="3435" y="438"/>
                    <a:pt x="3435" y="438"/>
                  </a:cubicBezTo>
                  <a:cubicBezTo>
                    <a:pt x="3444" y="432"/>
                    <a:pt x="3444" y="432"/>
                    <a:pt x="3444" y="432"/>
                  </a:cubicBezTo>
                  <a:cubicBezTo>
                    <a:pt x="3446" y="431"/>
                    <a:pt x="3446" y="430"/>
                    <a:pt x="3446" y="429"/>
                  </a:cubicBezTo>
                  <a:cubicBezTo>
                    <a:pt x="3446" y="427"/>
                    <a:pt x="3446" y="426"/>
                    <a:pt x="3444" y="425"/>
                  </a:cubicBezTo>
                  <a:cubicBezTo>
                    <a:pt x="3441" y="423"/>
                    <a:pt x="3441" y="423"/>
                    <a:pt x="3441" y="423"/>
                  </a:cubicBezTo>
                  <a:cubicBezTo>
                    <a:pt x="3438" y="426"/>
                    <a:pt x="3438" y="426"/>
                    <a:pt x="3438" y="426"/>
                  </a:cubicBezTo>
                  <a:cubicBezTo>
                    <a:pt x="3440" y="430"/>
                    <a:pt x="3440" y="430"/>
                    <a:pt x="3440" y="430"/>
                  </a:cubicBezTo>
                  <a:cubicBezTo>
                    <a:pt x="3458" y="420"/>
                    <a:pt x="3458" y="420"/>
                    <a:pt x="3458" y="420"/>
                  </a:cubicBezTo>
                  <a:cubicBezTo>
                    <a:pt x="3459" y="419"/>
                    <a:pt x="3460" y="418"/>
                    <a:pt x="3460" y="417"/>
                  </a:cubicBezTo>
                  <a:cubicBezTo>
                    <a:pt x="3460" y="415"/>
                    <a:pt x="3459" y="414"/>
                    <a:pt x="3458" y="413"/>
                  </a:cubicBezTo>
                  <a:cubicBezTo>
                    <a:pt x="3456" y="412"/>
                    <a:pt x="3456" y="412"/>
                    <a:pt x="3456" y="412"/>
                  </a:cubicBezTo>
                  <a:cubicBezTo>
                    <a:pt x="3454" y="415"/>
                    <a:pt x="3454" y="415"/>
                    <a:pt x="3454" y="415"/>
                  </a:cubicBezTo>
                  <a:cubicBezTo>
                    <a:pt x="3456" y="418"/>
                    <a:pt x="3456" y="418"/>
                    <a:pt x="3456" y="418"/>
                  </a:cubicBezTo>
                  <a:cubicBezTo>
                    <a:pt x="3468" y="410"/>
                    <a:pt x="3468" y="410"/>
                    <a:pt x="3468" y="410"/>
                  </a:cubicBezTo>
                  <a:cubicBezTo>
                    <a:pt x="3469" y="409"/>
                    <a:pt x="3470" y="408"/>
                    <a:pt x="3469" y="407"/>
                  </a:cubicBezTo>
                  <a:cubicBezTo>
                    <a:pt x="3469" y="405"/>
                    <a:pt x="3469" y="404"/>
                    <a:pt x="3468" y="403"/>
                  </a:cubicBezTo>
                  <a:cubicBezTo>
                    <a:pt x="3466" y="403"/>
                    <a:pt x="3466" y="403"/>
                    <a:pt x="3466" y="403"/>
                  </a:cubicBezTo>
                  <a:cubicBezTo>
                    <a:pt x="3464" y="406"/>
                    <a:pt x="3464" y="406"/>
                    <a:pt x="3464" y="406"/>
                  </a:cubicBezTo>
                  <a:cubicBezTo>
                    <a:pt x="3468" y="408"/>
                    <a:pt x="3468" y="408"/>
                    <a:pt x="3468" y="408"/>
                  </a:cubicBezTo>
                  <a:cubicBezTo>
                    <a:pt x="3464" y="406"/>
                    <a:pt x="3464" y="406"/>
                    <a:pt x="3464" y="406"/>
                  </a:cubicBezTo>
                  <a:cubicBezTo>
                    <a:pt x="3467" y="409"/>
                    <a:pt x="3467" y="409"/>
                    <a:pt x="3467" y="409"/>
                  </a:cubicBezTo>
                  <a:cubicBezTo>
                    <a:pt x="3467" y="409"/>
                    <a:pt x="3467" y="409"/>
                    <a:pt x="3468" y="408"/>
                  </a:cubicBezTo>
                  <a:cubicBezTo>
                    <a:pt x="3464" y="406"/>
                    <a:pt x="3464" y="406"/>
                    <a:pt x="3464" y="406"/>
                  </a:cubicBezTo>
                  <a:cubicBezTo>
                    <a:pt x="3467" y="409"/>
                    <a:pt x="3467" y="409"/>
                    <a:pt x="3467" y="409"/>
                  </a:cubicBezTo>
                  <a:cubicBezTo>
                    <a:pt x="3465" y="407"/>
                    <a:pt x="3465" y="407"/>
                    <a:pt x="3465" y="407"/>
                  </a:cubicBezTo>
                  <a:cubicBezTo>
                    <a:pt x="3467" y="409"/>
                    <a:pt x="3467" y="409"/>
                    <a:pt x="3467" y="409"/>
                  </a:cubicBezTo>
                  <a:cubicBezTo>
                    <a:pt x="3467" y="409"/>
                    <a:pt x="3467" y="409"/>
                    <a:pt x="3467" y="409"/>
                  </a:cubicBezTo>
                  <a:cubicBezTo>
                    <a:pt x="3465" y="407"/>
                    <a:pt x="3465" y="407"/>
                    <a:pt x="3465" y="407"/>
                  </a:cubicBezTo>
                  <a:cubicBezTo>
                    <a:pt x="3467" y="409"/>
                    <a:pt x="3467" y="409"/>
                    <a:pt x="3467" y="409"/>
                  </a:cubicBezTo>
                  <a:cubicBezTo>
                    <a:pt x="3467" y="409"/>
                    <a:pt x="3467" y="409"/>
                    <a:pt x="3467" y="409"/>
                  </a:cubicBezTo>
                  <a:cubicBezTo>
                    <a:pt x="3467" y="409"/>
                    <a:pt x="3467" y="409"/>
                    <a:pt x="3468" y="408"/>
                  </a:cubicBezTo>
                  <a:cubicBezTo>
                    <a:pt x="3469" y="407"/>
                    <a:pt x="3473" y="405"/>
                    <a:pt x="3476" y="403"/>
                  </a:cubicBezTo>
                  <a:cubicBezTo>
                    <a:pt x="3479" y="402"/>
                    <a:pt x="3481" y="400"/>
                    <a:pt x="3481" y="400"/>
                  </a:cubicBezTo>
                  <a:cubicBezTo>
                    <a:pt x="3482" y="399"/>
                    <a:pt x="3483" y="398"/>
                    <a:pt x="3483" y="397"/>
                  </a:cubicBezTo>
                  <a:cubicBezTo>
                    <a:pt x="3483" y="395"/>
                    <a:pt x="3482" y="394"/>
                    <a:pt x="3481" y="393"/>
                  </a:cubicBezTo>
                  <a:cubicBezTo>
                    <a:pt x="3476" y="390"/>
                    <a:pt x="3476" y="390"/>
                    <a:pt x="3476" y="390"/>
                  </a:cubicBezTo>
                  <a:cubicBezTo>
                    <a:pt x="3474" y="393"/>
                    <a:pt x="3474" y="393"/>
                    <a:pt x="3474" y="393"/>
                  </a:cubicBezTo>
                  <a:cubicBezTo>
                    <a:pt x="3476" y="397"/>
                    <a:pt x="3476" y="397"/>
                    <a:pt x="3476" y="397"/>
                  </a:cubicBezTo>
                  <a:cubicBezTo>
                    <a:pt x="3491" y="389"/>
                    <a:pt x="3491" y="389"/>
                    <a:pt x="3491" y="389"/>
                  </a:cubicBezTo>
                  <a:cubicBezTo>
                    <a:pt x="3492" y="388"/>
                    <a:pt x="3493" y="387"/>
                    <a:pt x="3493" y="385"/>
                  </a:cubicBezTo>
                  <a:cubicBezTo>
                    <a:pt x="3493" y="384"/>
                    <a:pt x="3492" y="382"/>
                    <a:pt x="3491" y="382"/>
                  </a:cubicBezTo>
                  <a:cubicBezTo>
                    <a:pt x="3490" y="381"/>
                    <a:pt x="3490" y="381"/>
                    <a:pt x="3490" y="381"/>
                  </a:cubicBezTo>
                  <a:cubicBezTo>
                    <a:pt x="3487" y="384"/>
                    <a:pt x="3487" y="384"/>
                    <a:pt x="3487" y="384"/>
                  </a:cubicBezTo>
                  <a:cubicBezTo>
                    <a:pt x="3490" y="387"/>
                    <a:pt x="3490" y="387"/>
                    <a:pt x="3490" y="387"/>
                  </a:cubicBezTo>
                  <a:cubicBezTo>
                    <a:pt x="3499" y="381"/>
                    <a:pt x="3499" y="381"/>
                    <a:pt x="3499" y="381"/>
                  </a:cubicBezTo>
                  <a:cubicBezTo>
                    <a:pt x="3500" y="380"/>
                    <a:pt x="3501" y="379"/>
                    <a:pt x="3501" y="378"/>
                  </a:cubicBezTo>
                  <a:cubicBezTo>
                    <a:pt x="3501" y="376"/>
                    <a:pt x="3500" y="375"/>
                    <a:pt x="3499" y="374"/>
                  </a:cubicBezTo>
                  <a:cubicBezTo>
                    <a:pt x="3497" y="373"/>
                    <a:pt x="3497" y="373"/>
                    <a:pt x="3497" y="373"/>
                  </a:cubicBezTo>
                  <a:cubicBezTo>
                    <a:pt x="3495" y="377"/>
                    <a:pt x="3495" y="377"/>
                    <a:pt x="3495" y="377"/>
                  </a:cubicBezTo>
                  <a:cubicBezTo>
                    <a:pt x="3498" y="380"/>
                    <a:pt x="3498" y="380"/>
                    <a:pt x="3498" y="380"/>
                  </a:cubicBezTo>
                  <a:cubicBezTo>
                    <a:pt x="3510" y="371"/>
                    <a:pt x="3510" y="371"/>
                    <a:pt x="3510" y="371"/>
                  </a:cubicBezTo>
                  <a:cubicBezTo>
                    <a:pt x="3511" y="370"/>
                    <a:pt x="3512" y="369"/>
                    <a:pt x="3511" y="367"/>
                  </a:cubicBezTo>
                  <a:cubicBezTo>
                    <a:pt x="3511" y="366"/>
                    <a:pt x="3511" y="365"/>
                    <a:pt x="3510" y="364"/>
                  </a:cubicBezTo>
                  <a:cubicBezTo>
                    <a:pt x="3508" y="363"/>
                    <a:pt x="3508" y="363"/>
                    <a:pt x="3508" y="363"/>
                  </a:cubicBezTo>
                  <a:cubicBezTo>
                    <a:pt x="3506" y="367"/>
                    <a:pt x="3506" y="367"/>
                    <a:pt x="3506" y="367"/>
                  </a:cubicBezTo>
                  <a:cubicBezTo>
                    <a:pt x="3509" y="370"/>
                    <a:pt x="3509" y="370"/>
                    <a:pt x="3509" y="370"/>
                  </a:cubicBezTo>
                  <a:cubicBezTo>
                    <a:pt x="3522" y="358"/>
                    <a:pt x="3522" y="358"/>
                    <a:pt x="3522" y="358"/>
                  </a:cubicBezTo>
                  <a:cubicBezTo>
                    <a:pt x="3523" y="358"/>
                    <a:pt x="3523" y="356"/>
                    <a:pt x="3523" y="355"/>
                  </a:cubicBezTo>
                  <a:cubicBezTo>
                    <a:pt x="3523" y="354"/>
                    <a:pt x="3522" y="353"/>
                    <a:pt x="3521" y="352"/>
                  </a:cubicBezTo>
                  <a:cubicBezTo>
                    <a:pt x="3518" y="350"/>
                    <a:pt x="3518" y="350"/>
                    <a:pt x="3518" y="350"/>
                  </a:cubicBezTo>
                  <a:cubicBezTo>
                    <a:pt x="3515" y="353"/>
                    <a:pt x="3515" y="353"/>
                    <a:pt x="3515" y="353"/>
                  </a:cubicBezTo>
                  <a:cubicBezTo>
                    <a:pt x="3517" y="357"/>
                    <a:pt x="3517" y="357"/>
                    <a:pt x="3517" y="357"/>
                  </a:cubicBezTo>
                  <a:cubicBezTo>
                    <a:pt x="3534" y="351"/>
                    <a:pt x="3534" y="351"/>
                    <a:pt x="3534" y="351"/>
                  </a:cubicBezTo>
                  <a:cubicBezTo>
                    <a:pt x="3535" y="350"/>
                    <a:pt x="3537" y="349"/>
                    <a:pt x="3537" y="348"/>
                  </a:cubicBezTo>
                  <a:cubicBezTo>
                    <a:pt x="3537" y="346"/>
                    <a:pt x="3536" y="345"/>
                    <a:pt x="3535" y="344"/>
                  </a:cubicBezTo>
                  <a:cubicBezTo>
                    <a:pt x="3535" y="344"/>
                    <a:pt x="3535" y="344"/>
                    <a:pt x="3535" y="344"/>
                  </a:cubicBezTo>
                  <a:cubicBezTo>
                    <a:pt x="3533" y="347"/>
                    <a:pt x="3533" y="347"/>
                    <a:pt x="3533" y="347"/>
                  </a:cubicBezTo>
                  <a:cubicBezTo>
                    <a:pt x="3536" y="349"/>
                    <a:pt x="3536" y="349"/>
                    <a:pt x="3536" y="349"/>
                  </a:cubicBezTo>
                  <a:cubicBezTo>
                    <a:pt x="3545" y="335"/>
                    <a:pt x="3545" y="335"/>
                    <a:pt x="3545" y="335"/>
                  </a:cubicBezTo>
                  <a:cubicBezTo>
                    <a:pt x="3546" y="334"/>
                    <a:pt x="3546" y="333"/>
                    <a:pt x="3546" y="332"/>
                  </a:cubicBezTo>
                  <a:cubicBezTo>
                    <a:pt x="3546" y="331"/>
                    <a:pt x="3545" y="330"/>
                    <a:pt x="3544" y="329"/>
                  </a:cubicBezTo>
                  <a:cubicBezTo>
                    <a:pt x="3544" y="329"/>
                    <a:pt x="3544" y="329"/>
                    <a:pt x="3544" y="329"/>
                  </a:cubicBezTo>
                  <a:cubicBezTo>
                    <a:pt x="3541" y="332"/>
                    <a:pt x="3541" y="332"/>
                    <a:pt x="3541" y="332"/>
                  </a:cubicBezTo>
                  <a:cubicBezTo>
                    <a:pt x="3544" y="336"/>
                    <a:pt x="3544" y="336"/>
                    <a:pt x="3544" y="336"/>
                  </a:cubicBezTo>
                  <a:cubicBezTo>
                    <a:pt x="3558" y="326"/>
                    <a:pt x="3558" y="326"/>
                    <a:pt x="3558" y="326"/>
                  </a:cubicBezTo>
                  <a:cubicBezTo>
                    <a:pt x="3559" y="325"/>
                    <a:pt x="3560" y="324"/>
                    <a:pt x="3560" y="322"/>
                  </a:cubicBezTo>
                  <a:cubicBezTo>
                    <a:pt x="3560" y="321"/>
                    <a:pt x="3559" y="320"/>
                    <a:pt x="3558" y="319"/>
                  </a:cubicBezTo>
                  <a:cubicBezTo>
                    <a:pt x="3556" y="318"/>
                    <a:pt x="3556" y="318"/>
                    <a:pt x="3556" y="318"/>
                  </a:cubicBezTo>
                  <a:cubicBezTo>
                    <a:pt x="3554" y="321"/>
                    <a:pt x="3554" y="321"/>
                    <a:pt x="3554" y="321"/>
                  </a:cubicBezTo>
                  <a:cubicBezTo>
                    <a:pt x="3556" y="325"/>
                    <a:pt x="3556" y="325"/>
                    <a:pt x="3556" y="325"/>
                  </a:cubicBezTo>
                  <a:cubicBezTo>
                    <a:pt x="3569" y="317"/>
                    <a:pt x="3569" y="317"/>
                    <a:pt x="3569" y="317"/>
                  </a:cubicBezTo>
                  <a:cubicBezTo>
                    <a:pt x="3570" y="316"/>
                    <a:pt x="3570" y="315"/>
                    <a:pt x="3570" y="314"/>
                  </a:cubicBezTo>
                  <a:cubicBezTo>
                    <a:pt x="3570" y="312"/>
                    <a:pt x="3570" y="311"/>
                    <a:pt x="3569" y="310"/>
                  </a:cubicBezTo>
                  <a:cubicBezTo>
                    <a:pt x="3565" y="308"/>
                    <a:pt x="3565" y="308"/>
                    <a:pt x="3565" y="308"/>
                  </a:cubicBezTo>
                  <a:cubicBezTo>
                    <a:pt x="3563" y="312"/>
                    <a:pt x="3563" y="312"/>
                    <a:pt x="3563" y="312"/>
                  </a:cubicBezTo>
                  <a:cubicBezTo>
                    <a:pt x="3565" y="315"/>
                    <a:pt x="3565" y="315"/>
                    <a:pt x="3565" y="315"/>
                  </a:cubicBezTo>
                  <a:cubicBezTo>
                    <a:pt x="3577" y="307"/>
                    <a:pt x="3577" y="307"/>
                    <a:pt x="3577" y="307"/>
                  </a:cubicBezTo>
                  <a:cubicBezTo>
                    <a:pt x="3578" y="307"/>
                    <a:pt x="3579" y="305"/>
                    <a:pt x="3579" y="304"/>
                  </a:cubicBezTo>
                  <a:cubicBezTo>
                    <a:pt x="3579" y="303"/>
                    <a:pt x="3578" y="301"/>
                    <a:pt x="3577" y="301"/>
                  </a:cubicBezTo>
                  <a:cubicBezTo>
                    <a:pt x="3576" y="300"/>
                    <a:pt x="3576" y="300"/>
                    <a:pt x="3576" y="300"/>
                  </a:cubicBezTo>
                  <a:cubicBezTo>
                    <a:pt x="3574" y="303"/>
                    <a:pt x="3574" y="303"/>
                    <a:pt x="3574" y="303"/>
                  </a:cubicBezTo>
                  <a:cubicBezTo>
                    <a:pt x="3577" y="306"/>
                    <a:pt x="3577" y="306"/>
                    <a:pt x="3577" y="306"/>
                  </a:cubicBezTo>
                  <a:cubicBezTo>
                    <a:pt x="3585" y="295"/>
                    <a:pt x="3585" y="295"/>
                    <a:pt x="3585" y="295"/>
                  </a:cubicBezTo>
                  <a:cubicBezTo>
                    <a:pt x="3585" y="294"/>
                    <a:pt x="3586" y="293"/>
                    <a:pt x="3586" y="292"/>
                  </a:cubicBezTo>
                  <a:cubicBezTo>
                    <a:pt x="3585" y="291"/>
                    <a:pt x="3585" y="290"/>
                    <a:pt x="3584" y="289"/>
                  </a:cubicBezTo>
                  <a:cubicBezTo>
                    <a:pt x="3583" y="289"/>
                    <a:pt x="3583" y="289"/>
                    <a:pt x="3583" y="289"/>
                  </a:cubicBezTo>
                  <a:cubicBezTo>
                    <a:pt x="3581" y="292"/>
                    <a:pt x="3581" y="292"/>
                    <a:pt x="3581" y="292"/>
                  </a:cubicBezTo>
                  <a:cubicBezTo>
                    <a:pt x="3583" y="296"/>
                    <a:pt x="3583" y="296"/>
                    <a:pt x="3583" y="296"/>
                  </a:cubicBezTo>
                  <a:cubicBezTo>
                    <a:pt x="3599" y="287"/>
                    <a:pt x="3599" y="287"/>
                    <a:pt x="3599" y="287"/>
                  </a:cubicBezTo>
                  <a:cubicBezTo>
                    <a:pt x="3600" y="287"/>
                    <a:pt x="3601" y="285"/>
                    <a:pt x="3601" y="284"/>
                  </a:cubicBezTo>
                  <a:cubicBezTo>
                    <a:pt x="3601" y="282"/>
                    <a:pt x="3600" y="281"/>
                    <a:pt x="3599" y="280"/>
                  </a:cubicBezTo>
                  <a:cubicBezTo>
                    <a:pt x="3596" y="278"/>
                    <a:pt x="3596" y="278"/>
                    <a:pt x="3596" y="278"/>
                  </a:cubicBezTo>
                  <a:cubicBezTo>
                    <a:pt x="3594" y="282"/>
                    <a:pt x="3594" y="282"/>
                    <a:pt x="3594" y="282"/>
                  </a:cubicBezTo>
                  <a:cubicBezTo>
                    <a:pt x="3596" y="285"/>
                    <a:pt x="3596" y="285"/>
                    <a:pt x="3596" y="285"/>
                  </a:cubicBezTo>
                  <a:cubicBezTo>
                    <a:pt x="3610" y="276"/>
                    <a:pt x="3610" y="276"/>
                    <a:pt x="3610" y="276"/>
                  </a:cubicBezTo>
                  <a:cubicBezTo>
                    <a:pt x="3611" y="275"/>
                    <a:pt x="3612" y="274"/>
                    <a:pt x="3612" y="273"/>
                  </a:cubicBezTo>
                  <a:cubicBezTo>
                    <a:pt x="3612" y="271"/>
                    <a:pt x="3611" y="270"/>
                    <a:pt x="3610" y="269"/>
                  </a:cubicBezTo>
                  <a:cubicBezTo>
                    <a:pt x="3609" y="268"/>
                    <a:pt x="3609" y="268"/>
                    <a:pt x="3609" y="268"/>
                  </a:cubicBezTo>
                  <a:cubicBezTo>
                    <a:pt x="3607" y="272"/>
                    <a:pt x="3607" y="272"/>
                    <a:pt x="3607" y="272"/>
                  </a:cubicBezTo>
                  <a:cubicBezTo>
                    <a:pt x="3609" y="275"/>
                    <a:pt x="3609" y="275"/>
                    <a:pt x="3609" y="275"/>
                  </a:cubicBezTo>
                  <a:cubicBezTo>
                    <a:pt x="3618" y="268"/>
                    <a:pt x="3618" y="268"/>
                    <a:pt x="3618" y="268"/>
                  </a:cubicBezTo>
                  <a:cubicBezTo>
                    <a:pt x="3619" y="267"/>
                    <a:pt x="3619" y="266"/>
                    <a:pt x="3619" y="264"/>
                  </a:cubicBezTo>
                  <a:cubicBezTo>
                    <a:pt x="3619" y="263"/>
                    <a:pt x="3618" y="262"/>
                    <a:pt x="3617" y="261"/>
                  </a:cubicBezTo>
                  <a:cubicBezTo>
                    <a:pt x="3614" y="259"/>
                    <a:pt x="3614" y="259"/>
                    <a:pt x="3614" y="259"/>
                  </a:cubicBezTo>
                  <a:cubicBezTo>
                    <a:pt x="3612" y="262"/>
                    <a:pt x="3612" y="262"/>
                    <a:pt x="3612" y="262"/>
                  </a:cubicBezTo>
                  <a:cubicBezTo>
                    <a:pt x="3613" y="266"/>
                    <a:pt x="3613" y="266"/>
                    <a:pt x="3613" y="266"/>
                  </a:cubicBezTo>
                  <a:cubicBezTo>
                    <a:pt x="3613" y="266"/>
                    <a:pt x="3617" y="265"/>
                    <a:pt x="3621" y="263"/>
                  </a:cubicBezTo>
                  <a:cubicBezTo>
                    <a:pt x="3622" y="262"/>
                    <a:pt x="3624" y="261"/>
                    <a:pt x="3626" y="261"/>
                  </a:cubicBezTo>
                  <a:cubicBezTo>
                    <a:pt x="3626" y="260"/>
                    <a:pt x="3627" y="260"/>
                    <a:pt x="3627" y="260"/>
                  </a:cubicBezTo>
                  <a:cubicBezTo>
                    <a:pt x="3628" y="259"/>
                    <a:pt x="3628" y="259"/>
                    <a:pt x="3628" y="259"/>
                  </a:cubicBezTo>
                  <a:cubicBezTo>
                    <a:pt x="3629" y="259"/>
                    <a:pt x="3629" y="259"/>
                    <a:pt x="3629" y="259"/>
                  </a:cubicBezTo>
                  <a:cubicBezTo>
                    <a:pt x="3629" y="259"/>
                    <a:pt x="3629" y="259"/>
                    <a:pt x="3629" y="259"/>
                  </a:cubicBezTo>
                  <a:cubicBezTo>
                    <a:pt x="3629" y="259"/>
                    <a:pt x="3629" y="259"/>
                    <a:pt x="3630" y="258"/>
                  </a:cubicBezTo>
                  <a:cubicBezTo>
                    <a:pt x="3630" y="257"/>
                    <a:pt x="3630" y="256"/>
                    <a:pt x="3630" y="255"/>
                  </a:cubicBezTo>
                  <a:cubicBezTo>
                    <a:pt x="3630" y="254"/>
                    <a:pt x="3629" y="253"/>
                    <a:pt x="3628" y="252"/>
                  </a:cubicBezTo>
                  <a:cubicBezTo>
                    <a:pt x="3628" y="252"/>
                    <a:pt x="3628" y="252"/>
                    <a:pt x="3628" y="252"/>
                  </a:cubicBezTo>
                  <a:cubicBezTo>
                    <a:pt x="3626" y="256"/>
                    <a:pt x="3626" y="256"/>
                    <a:pt x="3626" y="256"/>
                  </a:cubicBezTo>
                  <a:cubicBezTo>
                    <a:pt x="3629" y="258"/>
                    <a:pt x="3629" y="258"/>
                    <a:pt x="3629" y="258"/>
                  </a:cubicBezTo>
                  <a:cubicBezTo>
                    <a:pt x="3639" y="249"/>
                    <a:pt x="3639" y="249"/>
                    <a:pt x="3639" y="249"/>
                  </a:cubicBezTo>
                  <a:cubicBezTo>
                    <a:pt x="3640" y="248"/>
                    <a:pt x="3640" y="246"/>
                    <a:pt x="3640" y="245"/>
                  </a:cubicBezTo>
                  <a:cubicBezTo>
                    <a:pt x="3640" y="244"/>
                    <a:pt x="3639" y="243"/>
                    <a:pt x="3638" y="242"/>
                  </a:cubicBezTo>
                  <a:cubicBezTo>
                    <a:pt x="3637" y="241"/>
                    <a:pt x="3637" y="241"/>
                    <a:pt x="3637" y="241"/>
                  </a:cubicBezTo>
                  <a:cubicBezTo>
                    <a:pt x="3635" y="245"/>
                    <a:pt x="3635" y="245"/>
                    <a:pt x="3635" y="245"/>
                  </a:cubicBezTo>
                  <a:cubicBezTo>
                    <a:pt x="3637" y="248"/>
                    <a:pt x="3637" y="248"/>
                    <a:pt x="3637" y="248"/>
                  </a:cubicBezTo>
                  <a:cubicBezTo>
                    <a:pt x="3647" y="240"/>
                    <a:pt x="3647" y="240"/>
                    <a:pt x="3647" y="240"/>
                  </a:cubicBezTo>
                  <a:cubicBezTo>
                    <a:pt x="3648" y="240"/>
                    <a:pt x="3648" y="238"/>
                    <a:pt x="3648" y="237"/>
                  </a:cubicBezTo>
                  <a:cubicBezTo>
                    <a:pt x="3648" y="236"/>
                    <a:pt x="3647" y="234"/>
                    <a:pt x="3646" y="234"/>
                  </a:cubicBezTo>
                  <a:cubicBezTo>
                    <a:pt x="3646" y="234"/>
                    <a:pt x="3646" y="234"/>
                    <a:pt x="3646" y="234"/>
                  </a:cubicBezTo>
                  <a:cubicBezTo>
                    <a:pt x="3644" y="237"/>
                    <a:pt x="3644" y="237"/>
                    <a:pt x="3644" y="237"/>
                  </a:cubicBezTo>
                  <a:cubicBezTo>
                    <a:pt x="3647" y="240"/>
                    <a:pt x="3647" y="240"/>
                    <a:pt x="3647" y="240"/>
                  </a:cubicBezTo>
                  <a:cubicBezTo>
                    <a:pt x="3656" y="233"/>
                    <a:pt x="3656" y="233"/>
                    <a:pt x="3656" y="233"/>
                  </a:cubicBezTo>
                  <a:cubicBezTo>
                    <a:pt x="3657" y="232"/>
                    <a:pt x="3657" y="231"/>
                    <a:pt x="3657" y="229"/>
                  </a:cubicBezTo>
                  <a:cubicBezTo>
                    <a:pt x="3657" y="228"/>
                    <a:pt x="3656" y="227"/>
                    <a:pt x="3655" y="226"/>
                  </a:cubicBezTo>
                  <a:cubicBezTo>
                    <a:pt x="3652" y="224"/>
                    <a:pt x="3652" y="224"/>
                    <a:pt x="3652" y="224"/>
                  </a:cubicBezTo>
                  <a:cubicBezTo>
                    <a:pt x="3650" y="228"/>
                    <a:pt x="3650" y="228"/>
                    <a:pt x="3650" y="228"/>
                  </a:cubicBezTo>
                  <a:cubicBezTo>
                    <a:pt x="3654" y="230"/>
                    <a:pt x="3654" y="230"/>
                    <a:pt x="3654" y="230"/>
                  </a:cubicBezTo>
                  <a:cubicBezTo>
                    <a:pt x="3650" y="228"/>
                    <a:pt x="3650" y="228"/>
                    <a:pt x="3650" y="228"/>
                  </a:cubicBezTo>
                  <a:cubicBezTo>
                    <a:pt x="3653" y="231"/>
                    <a:pt x="3653" y="231"/>
                    <a:pt x="3653" y="231"/>
                  </a:cubicBezTo>
                  <a:cubicBezTo>
                    <a:pt x="3653" y="231"/>
                    <a:pt x="3653" y="231"/>
                    <a:pt x="3654" y="230"/>
                  </a:cubicBezTo>
                  <a:cubicBezTo>
                    <a:pt x="3650" y="228"/>
                    <a:pt x="3650" y="228"/>
                    <a:pt x="3650" y="228"/>
                  </a:cubicBezTo>
                  <a:cubicBezTo>
                    <a:pt x="3653" y="231"/>
                    <a:pt x="3653" y="231"/>
                    <a:pt x="3653" y="231"/>
                  </a:cubicBezTo>
                  <a:cubicBezTo>
                    <a:pt x="3651" y="228"/>
                    <a:pt x="3651" y="228"/>
                    <a:pt x="3651" y="228"/>
                  </a:cubicBezTo>
                  <a:cubicBezTo>
                    <a:pt x="3652" y="231"/>
                    <a:pt x="3652" y="231"/>
                    <a:pt x="3652" y="231"/>
                  </a:cubicBezTo>
                  <a:cubicBezTo>
                    <a:pt x="3653" y="231"/>
                    <a:pt x="3653" y="231"/>
                    <a:pt x="3653" y="231"/>
                  </a:cubicBezTo>
                  <a:cubicBezTo>
                    <a:pt x="3651" y="228"/>
                    <a:pt x="3651" y="228"/>
                    <a:pt x="3651" y="228"/>
                  </a:cubicBezTo>
                  <a:cubicBezTo>
                    <a:pt x="3652" y="231"/>
                    <a:pt x="3652" y="231"/>
                    <a:pt x="3652" y="231"/>
                  </a:cubicBezTo>
                  <a:cubicBezTo>
                    <a:pt x="3652" y="231"/>
                    <a:pt x="3652" y="231"/>
                    <a:pt x="3652" y="231"/>
                  </a:cubicBezTo>
                  <a:cubicBezTo>
                    <a:pt x="3652" y="231"/>
                    <a:pt x="3652" y="231"/>
                    <a:pt x="3652" y="231"/>
                  </a:cubicBezTo>
                  <a:cubicBezTo>
                    <a:pt x="3652" y="231"/>
                    <a:pt x="3652" y="231"/>
                    <a:pt x="3652" y="231"/>
                  </a:cubicBezTo>
                  <a:cubicBezTo>
                    <a:pt x="3652" y="231"/>
                    <a:pt x="3652" y="231"/>
                    <a:pt x="3652" y="231"/>
                  </a:cubicBezTo>
                  <a:cubicBezTo>
                    <a:pt x="3652" y="231"/>
                    <a:pt x="3652" y="231"/>
                    <a:pt x="3652" y="231"/>
                  </a:cubicBezTo>
                  <a:cubicBezTo>
                    <a:pt x="3652" y="231"/>
                    <a:pt x="3653" y="231"/>
                    <a:pt x="3654" y="231"/>
                  </a:cubicBezTo>
                  <a:cubicBezTo>
                    <a:pt x="3656" y="229"/>
                    <a:pt x="3660" y="228"/>
                    <a:pt x="3663" y="226"/>
                  </a:cubicBezTo>
                  <a:cubicBezTo>
                    <a:pt x="3667" y="225"/>
                    <a:pt x="3670" y="223"/>
                    <a:pt x="3670" y="223"/>
                  </a:cubicBezTo>
                  <a:cubicBezTo>
                    <a:pt x="3671" y="223"/>
                    <a:pt x="3672" y="221"/>
                    <a:pt x="3672" y="220"/>
                  </a:cubicBezTo>
                  <a:cubicBezTo>
                    <a:pt x="3672" y="218"/>
                    <a:pt x="3672" y="217"/>
                    <a:pt x="3671" y="216"/>
                  </a:cubicBezTo>
                  <a:cubicBezTo>
                    <a:pt x="3669" y="215"/>
                    <a:pt x="3669" y="215"/>
                    <a:pt x="3669" y="215"/>
                  </a:cubicBezTo>
                  <a:cubicBezTo>
                    <a:pt x="3667" y="219"/>
                    <a:pt x="3667" y="219"/>
                    <a:pt x="3667" y="219"/>
                  </a:cubicBezTo>
                  <a:cubicBezTo>
                    <a:pt x="3670" y="221"/>
                    <a:pt x="3670" y="221"/>
                    <a:pt x="3670" y="221"/>
                  </a:cubicBezTo>
                  <a:cubicBezTo>
                    <a:pt x="3679" y="210"/>
                    <a:pt x="3679" y="210"/>
                    <a:pt x="3679" y="210"/>
                  </a:cubicBezTo>
                  <a:cubicBezTo>
                    <a:pt x="3679" y="209"/>
                    <a:pt x="3680" y="208"/>
                    <a:pt x="3679" y="207"/>
                  </a:cubicBezTo>
                  <a:cubicBezTo>
                    <a:pt x="3679" y="206"/>
                    <a:pt x="3679" y="205"/>
                    <a:pt x="3678" y="204"/>
                  </a:cubicBezTo>
                  <a:cubicBezTo>
                    <a:pt x="3676" y="204"/>
                    <a:pt x="3676" y="204"/>
                    <a:pt x="3676" y="204"/>
                  </a:cubicBezTo>
                  <a:cubicBezTo>
                    <a:pt x="3674" y="207"/>
                    <a:pt x="3674" y="207"/>
                    <a:pt x="3674" y="207"/>
                  </a:cubicBezTo>
                  <a:cubicBezTo>
                    <a:pt x="3676" y="210"/>
                    <a:pt x="3676" y="210"/>
                    <a:pt x="3676" y="210"/>
                  </a:cubicBezTo>
                  <a:cubicBezTo>
                    <a:pt x="3688" y="204"/>
                    <a:pt x="3688" y="204"/>
                    <a:pt x="3688" y="204"/>
                  </a:cubicBezTo>
                  <a:cubicBezTo>
                    <a:pt x="3689" y="203"/>
                    <a:pt x="3690" y="202"/>
                    <a:pt x="3690" y="200"/>
                  </a:cubicBezTo>
                  <a:cubicBezTo>
                    <a:pt x="3690" y="199"/>
                    <a:pt x="3689" y="198"/>
                    <a:pt x="3688" y="197"/>
                  </a:cubicBezTo>
                  <a:cubicBezTo>
                    <a:pt x="3685" y="195"/>
                    <a:pt x="3685" y="195"/>
                    <a:pt x="3685" y="195"/>
                  </a:cubicBezTo>
                  <a:cubicBezTo>
                    <a:pt x="3683" y="198"/>
                    <a:pt x="3683" y="198"/>
                    <a:pt x="3683" y="198"/>
                  </a:cubicBezTo>
                  <a:cubicBezTo>
                    <a:pt x="3685" y="202"/>
                    <a:pt x="3685" y="202"/>
                    <a:pt x="3685" y="202"/>
                  </a:cubicBezTo>
                  <a:cubicBezTo>
                    <a:pt x="3699" y="193"/>
                    <a:pt x="3699" y="193"/>
                    <a:pt x="3699" y="193"/>
                  </a:cubicBezTo>
                  <a:cubicBezTo>
                    <a:pt x="3700" y="192"/>
                    <a:pt x="3701" y="191"/>
                    <a:pt x="3701" y="190"/>
                  </a:cubicBezTo>
                  <a:cubicBezTo>
                    <a:pt x="3701" y="188"/>
                    <a:pt x="3700" y="187"/>
                    <a:pt x="3699" y="186"/>
                  </a:cubicBezTo>
                  <a:cubicBezTo>
                    <a:pt x="3693" y="183"/>
                    <a:pt x="3693" y="183"/>
                    <a:pt x="3693" y="183"/>
                  </a:cubicBezTo>
                  <a:cubicBezTo>
                    <a:pt x="3691" y="186"/>
                    <a:pt x="3691" y="186"/>
                    <a:pt x="3691" y="186"/>
                  </a:cubicBezTo>
                  <a:cubicBezTo>
                    <a:pt x="3693" y="190"/>
                    <a:pt x="3693" y="190"/>
                    <a:pt x="3693" y="190"/>
                  </a:cubicBezTo>
                  <a:cubicBezTo>
                    <a:pt x="3709" y="181"/>
                    <a:pt x="3709" y="181"/>
                    <a:pt x="3709" y="181"/>
                  </a:cubicBezTo>
                  <a:cubicBezTo>
                    <a:pt x="3710" y="180"/>
                    <a:pt x="3711" y="179"/>
                    <a:pt x="3711" y="178"/>
                  </a:cubicBezTo>
                  <a:cubicBezTo>
                    <a:pt x="3711" y="176"/>
                    <a:pt x="3710" y="175"/>
                    <a:pt x="3709" y="174"/>
                  </a:cubicBezTo>
                  <a:cubicBezTo>
                    <a:pt x="3708" y="173"/>
                    <a:pt x="3708" y="173"/>
                    <a:pt x="3708" y="173"/>
                  </a:cubicBezTo>
                  <a:cubicBezTo>
                    <a:pt x="3705" y="177"/>
                    <a:pt x="3705" y="177"/>
                    <a:pt x="3705" y="177"/>
                  </a:cubicBezTo>
                  <a:cubicBezTo>
                    <a:pt x="3708" y="180"/>
                    <a:pt x="3708" y="180"/>
                    <a:pt x="3708" y="180"/>
                  </a:cubicBezTo>
                  <a:cubicBezTo>
                    <a:pt x="3718" y="171"/>
                    <a:pt x="3718" y="171"/>
                    <a:pt x="3718" y="171"/>
                  </a:cubicBezTo>
                  <a:cubicBezTo>
                    <a:pt x="3719" y="171"/>
                    <a:pt x="3720" y="169"/>
                    <a:pt x="3719" y="168"/>
                  </a:cubicBezTo>
                  <a:cubicBezTo>
                    <a:pt x="3719" y="167"/>
                    <a:pt x="3719" y="166"/>
                    <a:pt x="3718" y="165"/>
                  </a:cubicBezTo>
                  <a:cubicBezTo>
                    <a:pt x="3714" y="163"/>
                    <a:pt x="3714" y="163"/>
                    <a:pt x="3714" y="163"/>
                  </a:cubicBezTo>
                  <a:cubicBezTo>
                    <a:pt x="3712" y="166"/>
                    <a:pt x="3712" y="166"/>
                    <a:pt x="3712" y="166"/>
                  </a:cubicBezTo>
                  <a:cubicBezTo>
                    <a:pt x="3714" y="169"/>
                    <a:pt x="3714" y="169"/>
                    <a:pt x="3714" y="169"/>
                  </a:cubicBezTo>
                  <a:cubicBezTo>
                    <a:pt x="3728" y="161"/>
                    <a:pt x="3728" y="161"/>
                    <a:pt x="3728" y="161"/>
                  </a:cubicBezTo>
                  <a:cubicBezTo>
                    <a:pt x="3729" y="160"/>
                    <a:pt x="3730" y="159"/>
                    <a:pt x="3730" y="158"/>
                  </a:cubicBezTo>
                  <a:cubicBezTo>
                    <a:pt x="3730" y="156"/>
                    <a:pt x="3729" y="155"/>
                    <a:pt x="3728" y="154"/>
                  </a:cubicBezTo>
                  <a:cubicBezTo>
                    <a:pt x="3725" y="153"/>
                    <a:pt x="3725" y="153"/>
                    <a:pt x="3725" y="153"/>
                  </a:cubicBezTo>
                  <a:cubicBezTo>
                    <a:pt x="3723" y="156"/>
                    <a:pt x="3723" y="156"/>
                    <a:pt x="3723" y="156"/>
                  </a:cubicBezTo>
                  <a:cubicBezTo>
                    <a:pt x="3726" y="158"/>
                    <a:pt x="3726" y="158"/>
                    <a:pt x="3726" y="158"/>
                  </a:cubicBezTo>
                  <a:cubicBezTo>
                    <a:pt x="3723" y="156"/>
                    <a:pt x="3723" y="156"/>
                    <a:pt x="3723" y="156"/>
                  </a:cubicBezTo>
                  <a:cubicBezTo>
                    <a:pt x="3726" y="159"/>
                    <a:pt x="3726" y="159"/>
                    <a:pt x="3726" y="159"/>
                  </a:cubicBezTo>
                  <a:cubicBezTo>
                    <a:pt x="3726" y="159"/>
                    <a:pt x="3726" y="159"/>
                    <a:pt x="3726" y="158"/>
                  </a:cubicBezTo>
                  <a:cubicBezTo>
                    <a:pt x="3723" y="156"/>
                    <a:pt x="3723" y="156"/>
                    <a:pt x="3723" y="156"/>
                  </a:cubicBezTo>
                  <a:cubicBezTo>
                    <a:pt x="3726" y="159"/>
                    <a:pt x="3726" y="159"/>
                    <a:pt x="3726" y="159"/>
                  </a:cubicBezTo>
                  <a:cubicBezTo>
                    <a:pt x="3724" y="157"/>
                    <a:pt x="3724" y="157"/>
                    <a:pt x="3724" y="157"/>
                  </a:cubicBezTo>
                  <a:cubicBezTo>
                    <a:pt x="3726" y="159"/>
                    <a:pt x="3726" y="159"/>
                    <a:pt x="3726" y="159"/>
                  </a:cubicBezTo>
                  <a:cubicBezTo>
                    <a:pt x="3726" y="159"/>
                    <a:pt x="3726" y="159"/>
                    <a:pt x="3726" y="159"/>
                  </a:cubicBezTo>
                  <a:cubicBezTo>
                    <a:pt x="3724" y="157"/>
                    <a:pt x="3724" y="157"/>
                    <a:pt x="3724" y="157"/>
                  </a:cubicBezTo>
                  <a:cubicBezTo>
                    <a:pt x="3726" y="159"/>
                    <a:pt x="3726" y="159"/>
                    <a:pt x="3726" y="159"/>
                  </a:cubicBezTo>
                  <a:cubicBezTo>
                    <a:pt x="3725" y="159"/>
                    <a:pt x="3725" y="159"/>
                    <a:pt x="3725" y="159"/>
                  </a:cubicBezTo>
                  <a:cubicBezTo>
                    <a:pt x="3726" y="159"/>
                    <a:pt x="3726" y="159"/>
                    <a:pt x="3726" y="159"/>
                  </a:cubicBezTo>
                  <a:cubicBezTo>
                    <a:pt x="3726" y="159"/>
                    <a:pt x="3726" y="159"/>
                    <a:pt x="3726" y="159"/>
                  </a:cubicBezTo>
                  <a:cubicBezTo>
                    <a:pt x="3725" y="159"/>
                    <a:pt x="3725" y="159"/>
                    <a:pt x="3725" y="159"/>
                  </a:cubicBezTo>
                  <a:cubicBezTo>
                    <a:pt x="3726" y="159"/>
                    <a:pt x="3726" y="159"/>
                    <a:pt x="3726" y="159"/>
                  </a:cubicBezTo>
                  <a:cubicBezTo>
                    <a:pt x="3726" y="159"/>
                    <a:pt x="3726" y="159"/>
                    <a:pt x="3726" y="159"/>
                  </a:cubicBezTo>
                  <a:cubicBezTo>
                    <a:pt x="3728" y="158"/>
                    <a:pt x="3731" y="156"/>
                    <a:pt x="3733" y="154"/>
                  </a:cubicBezTo>
                  <a:cubicBezTo>
                    <a:pt x="3736" y="153"/>
                    <a:pt x="3738" y="151"/>
                    <a:pt x="3738" y="151"/>
                  </a:cubicBezTo>
                  <a:cubicBezTo>
                    <a:pt x="3739" y="151"/>
                    <a:pt x="3740" y="149"/>
                    <a:pt x="3740" y="148"/>
                  </a:cubicBezTo>
                  <a:cubicBezTo>
                    <a:pt x="3740" y="147"/>
                    <a:pt x="3739" y="145"/>
                    <a:pt x="3738" y="145"/>
                  </a:cubicBezTo>
                  <a:cubicBezTo>
                    <a:pt x="3737" y="144"/>
                    <a:pt x="3737" y="144"/>
                    <a:pt x="3737" y="144"/>
                  </a:cubicBezTo>
                  <a:cubicBezTo>
                    <a:pt x="3735" y="148"/>
                    <a:pt x="3735" y="148"/>
                    <a:pt x="3735" y="148"/>
                  </a:cubicBezTo>
                  <a:cubicBezTo>
                    <a:pt x="3738" y="151"/>
                    <a:pt x="3738" y="151"/>
                    <a:pt x="3738" y="151"/>
                  </a:cubicBezTo>
                  <a:cubicBezTo>
                    <a:pt x="3748" y="144"/>
                    <a:pt x="3748" y="144"/>
                    <a:pt x="3748" y="144"/>
                  </a:cubicBezTo>
                  <a:cubicBezTo>
                    <a:pt x="3750" y="143"/>
                    <a:pt x="3750" y="142"/>
                    <a:pt x="3750" y="140"/>
                  </a:cubicBezTo>
                  <a:cubicBezTo>
                    <a:pt x="3750" y="139"/>
                    <a:pt x="3750" y="138"/>
                    <a:pt x="3748" y="137"/>
                  </a:cubicBezTo>
                  <a:cubicBezTo>
                    <a:pt x="3746" y="136"/>
                    <a:pt x="3746" y="136"/>
                    <a:pt x="3746" y="136"/>
                  </a:cubicBezTo>
                  <a:cubicBezTo>
                    <a:pt x="3744" y="139"/>
                    <a:pt x="3744" y="139"/>
                    <a:pt x="3744" y="139"/>
                  </a:cubicBezTo>
                  <a:cubicBezTo>
                    <a:pt x="3746" y="142"/>
                    <a:pt x="3746" y="142"/>
                    <a:pt x="3746" y="142"/>
                  </a:cubicBezTo>
                  <a:cubicBezTo>
                    <a:pt x="3758" y="135"/>
                    <a:pt x="3758" y="135"/>
                    <a:pt x="3758" y="135"/>
                  </a:cubicBezTo>
                  <a:cubicBezTo>
                    <a:pt x="3759" y="134"/>
                    <a:pt x="3760" y="133"/>
                    <a:pt x="3760" y="132"/>
                  </a:cubicBezTo>
                  <a:cubicBezTo>
                    <a:pt x="3760" y="130"/>
                    <a:pt x="3759" y="129"/>
                    <a:pt x="3758" y="128"/>
                  </a:cubicBezTo>
                  <a:cubicBezTo>
                    <a:pt x="3754" y="126"/>
                    <a:pt x="3754" y="126"/>
                    <a:pt x="3754" y="126"/>
                  </a:cubicBezTo>
                  <a:cubicBezTo>
                    <a:pt x="3752" y="129"/>
                    <a:pt x="3752" y="129"/>
                    <a:pt x="3752" y="129"/>
                  </a:cubicBezTo>
                  <a:cubicBezTo>
                    <a:pt x="3753" y="133"/>
                    <a:pt x="3753" y="133"/>
                    <a:pt x="3753" y="133"/>
                  </a:cubicBezTo>
                  <a:cubicBezTo>
                    <a:pt x="3753" y="133"/>
                    <a:pt x="3758" y="131"/>
                    <a:pt x="3762" y="129"/>
                  </a:cubicBezTo>
                  <a:cubicBezTo>
                    <a:pt x="3765" y="128"/>
                    <a:pt x="3767" y="127"/>
                    <a:pt x="3769" y="126"/>
                  </a:cubicBezTo>
                  <a:cubicBezTo>
                    <a:pt x="3769" y="126"/>
                    <a:pt x="3770" y="125"/>
                    <a:pt x="3771" y="125"/>
                  </a:cubicBezTo>
                  <a:cubicBezTo>
                    <a:pt x="3772" y="125"/>
                    <a:pt x="3772" y="125"/>
                    <a:pt x="3772" y="125"/>
                  </a:cubicBezTo>
                  <a:cubicBezTo>
                    <a:pt x="3772" y="124"/>
                    <a:pt x="3772" y="124"/>
                    <a:pt x="3772" y="124"/>
                  </a:cubicBezTo>
                  <a:cubicBezTo>
                    <a:pt x="3773" y="124"/>
                    <a:pt x="3773" y="124"/>
                    <a:pt x="3773" y="124"/>
                  </a:cubicBezTo>
                  <a:cubicBezTo>
                    <a:pt x="3773" y="124"/>
                    <a:pt x="3773" y="124"/>
                    <a:pt x="3773" y="123"/>
                  </a:cubicBezTo>
                  <a:cubicBezTo>
                    <a:pt x="3774" y="122"/>
                    <a:pt x="3774" y="121"/>
                    <a:pt x="3774" y="120"/>
                  </a:cubicBezTo>
                  <a:cubicBezTo>
                    <a:pt x="3774" y="119"/>
                    <a:pt x="3773" y="118"/>
                    <a:pt x="3772" y="118"/>
                  </a:cubicBezTo>
                  <a:cubicBezTo>
                    <a:pt x="3771" y="117"/>
                    <a:pt x="3771" y="117"/>
                    <a:pt x="3771" y="117"/>
                  </a:cubicBezTo>
                  <a:cubicBezTo>
                    <a:pt x="3776" y="115"/>
                    <a:pt x="3776" y="115"/>
                    <a:pt x="3776" y="115"/>
                  </a:cubicBezTo>
                  <a:cubicBezTo>
                    <a:pt x="3777" y="114"/>
                    <a:pt x="3778" y="113"/>
                    <a:pt x="3778" y="111"/>
                  </a:cubicBezTo>
                  <a:cubicBezTo>
                    <a:pt x="3778" y="110"/>
                    <a:pt x="3778" y="109"/>
                    <a:pt x="3776" y="108"/>
                  </a:cubicBezTo>
                  <a:cubicBezTo>
                    <a:pt x="3775" y="107"/>
                    <a:pt x="3775" y="107"/>
                    <a:pt x="3775" y="107"/>
                  </a:cubicBezTo>
                  <a:cubicBezTo>
                    <a:pt x="3773" y="110"/>
                    <a:pt x="3773" y="110"/>
                    <a:pt x="3773" y="110"/>
                  </a:cubicBezTo>
                  <a:cubicBezTo>
                    <a:pt x="3776" y="114"/>
                    <a:pt x="3776" y="114"/>
                    <a:pt x="3776" y="114"/>
                  </a:cubicBezTo>
                  <a:cubicBezTo>
                    <a:pt x="3788" y="104"/>
                    <a:pt x="3788" y="104"/>
                    <a:pt x="3788" y="104"/>
                  </a:cubicBezTo>
                  <a:cubicBezTo>
                    <a:pt x="3789" y="103"/>
                    <a:pt x="3789" y="102"/>
                    <a:pt x="3789" y="100"/>
                  </a:cubicBezTo>
                  <a:cubicBezTo>
                    <a:pt x="3789" y="99"/>
                    <a:pt x="3789" y="98"/>
                    <a:pt x="3788" y="97"/>
                  </a:cubicBezTo>
                  <a:cubicBezTo>
                    <a:pt x="3786" y="96"/>
                    <a:pt x="3786" y="96"/>
                    <a:pt x="3786" y="96"/>
                  </a:cubicBezTo>
                  <a:cubicBezTo>
                    <a:pt x="3784" y="100"/>
                    <a:pt x="3784" y="100"/>
                    <a:pt x="3784" y="100"/>
                  </a:cubicBezTo>
                  <a:cubicBezTo>
                    <a:pt x="3786" y="103"/>
                    <a:pt x="3786" y="103"/>
                    <a:pt x="3786" y="103"/>
                  </a:cubicBezTo>
                  <a:cubicBezTo>
                    <a:pt x="3800" y="94"/>
                    <a:pt x="3800" y="94"/>
                    <a:pt x="3800" y="94"/>
                  </a:cubicBezTo>
                  <a:cubicBezTo>
                    <a:pt x="3801" y="93"/>
                    <a:pt x="3802" y="91"/>
                    <a:pt x="3802" y="90"/>
                  </a:cubicBezTo>
                  <a:cubicBezTo>
                    <a:pt x="3802" y="89"/>
                    <a:pt x="3801" y="88"/>
                    <a:pt x="3800" y="87"/>
                  </a:cubicBezTo>
                  <a:cubicBezTo>
                    <a:pt x="3794" y="83"/>
                    <a:pt x="3794" y="83"/>
                    <a:pt x="3794" y="83"/>
                  </a:cubicBezTo>
                  <a:cubicBezTo>
                    <a:pt x="3792" y="87"/>
                    <a:pt x="3792" y="87"/>
                    <a:pt x="3792" y="87"/>
                  </a:cubicBezTo>
                  <a:cubicBezTo>
                    <a:pt x="3794" y="90"/>
                    <a:pt x="3794" y="90"/>
                    <a:pt x="3794" y="90"/>
                  </a:cubicBezTo>
                  <a:cubicBezTo>
                    <a:pt x="3810" y="84"/>
                    <a:pt x="3810" y="84"/>
                    <a:pt x="3810" y="84"/>
                  </a:cubicBezTo>
                  <a:cubicBezTo>
                    <a:pt x="3811" y="84"/>
                    <a:pt x="3812" y="82"/>
                    <a:pt x="3813" y="81"/>
                  </a:cubicBezTo>
                  <a:cubicBezTo>
                    <a:pt x="3813" y="79"/>
                    <a:pt x="3812" y="78"/>
                    <a:pt x="3811" y="77"/>
                  </a:cubicBezTo>
                  <a:cubicBezTo>
                    <a:pt x="3808" y="76"/>
                    <a:pt x="3808" y="76"/>
                    <a:pt x="3808" y="76"/>
                  </a:cubicBezTo>
                  <a:cubicBezTo>
                    <a:pt x="3806" y="79"/>
                    <a:pt x="3806" y="79"/>
                    <a:pt x="3806" y="79"/>
                  </a:cubicBezTo>
                  <a:cubicBezTo>
                    <a:pt x="3809" y="82"/>
                    <a:pt x="3809" y="82"/>
                    <a:pt x="3809" y="82"/>
                  </a:cubicBezTo>
                  <a:cubicBezTo>
                    <a:pt x="3822" y="69"/>
                    <a:pt x="3822" y="69"/>
                    <a:pt x="3822" y="69"/>
                  </a:cubicBezTo>
                  <a:cubicBezTo>
                    <a:pt x="3823" y="69"/>
                    <a:pt x="3823" y="67"/>
                    <a:pt x="3823" y="66"/>
                  </a:cubicBezTo>
                  <a:cubicBezTo>
                    <a:pt x="3823" y="65"/>
                    <a:pt x="3823" y="64"/>
                    <a:pt x="3821" y="63"/>
                  </a:cubicBezTo>
                  <a:cubicBezTo>
                    <a:pt x="3820" y="62"/>
                    <a:pt x="3820" y="62"/>
                    <a:pt x="3820" y="62"/>
                  </a:cubicBezTo>
                  <a:cubicBezTo>
                    <a:pt x="3818" y="66"/>
                    <a:pt x="3818" y="66"/>
                    <a:pt x="3818" y="66"/>
                  </a:cubicBezTo>
                  <a:cubicBezTo>
                    <a:pt x="3820" y="69"/>
                    <a:pt x="3820" y="69"/>
                    <a:pt x="3820" y="69"/>
                  </a:cubicBezTo>
                  <a:cubicBezTo>
                    <a:pt x="3832" y="63"/>
                    <a:pt x="3832" y="63"/>
                    <a:pt x="3832" y="63"/>
                  </a:cubicBezTo>
                  <a:cubicBezTo>
                    <a:pt x="3833" y="62"/>
                    <a:pt x="3834" y="61"/>
                    <a:pt x="3834" y="60"/>
                  </a:cubicBezTo>
                  <a:cubicBezTo>
                    <a:pt x="3834" y="58"/>
                    <a:pt x="3833" y="57"/>
                    <a:pt x="3832" y="56"/>
                  </a:cubicBezTo>
                  <a:cubicBezTo>
                    <a:pt x="3831" y="56"/>
                    <a:pt x="3831" y="56"/>
                    <a:pt x="3831" y="56"/>
                  </a:cubicBezTo>
                  <a:cubicBezTo>
                    <a:pt x="3840" y="49"/>
                    <a:pt x="3840" y="49"/>
                    <a:pt x="3840" y="49"/>
                  </a:cubicBezTo>
                  <a:cubicBezTo>
                    <a:pt x="3841" y="48"/>
                    <a:pt x="3842" y="47"/>
                    <a:pt x="3842" y="46"/>
                  </a:cubicBezTo>
                  <a:cubicBezTo>
                    <a:pt x="3842" y="44"/>
                    <a:pt x="3841" y="43"/>
                    <a:pt x="3840" y="42"/>
                  </a:cubicBezTo>
                  <a:cubicBezTo>
                    <a:pt x="3839" y="42"/>
                    <a:pt x="3839" y="42"/>
                    <a:pt x="3839" y="42"/>
                  </a:cubicBezTo>
                  <a:cubicBezTo>
                    <a:pt x="3837" y="45"/>
                    <a:pt x="3837" y="45"/>
                    <a:pt x="3837" y="45"/>
                  </a:cubicBezTo>
                  <a:cubicBezTo>
                    <a:pt x="3839" y="49"/>
                    <a:pt x="3839" y="49"/>
                    <a:pt x="3839" y="49"/>
                  </a:cubicBezTo>
                  <a:cubicBezTo>
                    <a:pt x="3852" y="40"/>
                    <a:pt x="3852" y="40"/>
                    <a:pt x="3852" y="40"/>
                  </a:cubicBezTo>
                  <a:cubicBezTo>
                    <a:pt x="3853" y="40"/>
                    <a:pt x="3854" y="38"/>
                    <a:pt x="3854" y="37"/>
                  </a:cubicBezTo>
                  <a:cubicBezTo>
                    <a:pt x="3853" y="36"/>
                    <a:pt x="3853" y="34"/>
                    <a:pt x="3852" y="34"/>
                  </a:cubicBezTo>
                  <a:cubicBezTo>
                    <a:pt x="3850" y="33"/>
                    <a:pt x="3850" y="33"/>
                    <a:pt x="3850" y="33"/>
                  </a:cubicBezTo>
                  <a:cubicBezTo>
                    <a:pt x="3848" y="36"/>
                    <a:pt x="3848" y="36"/>
                    <a:pt x="3848" y="36"/>
                  </a:cubicBezTo>
                  <a:cubicBezTo>
                    <a:pt x="3852" y="38"/>
                    <a:pt x="3852" y="38"/>
                    <a:pt x="3852" y="38"/>
                  </a:cubicBezTo>
                  <a:cubicBezTo>
                    <a:pt x="3848" y="36"/>
                    <a:pt x="3848" y="36"/>
                    <a:pt x="3848" y="36"/>
                  </a:cubicBezTo>
                  <a:cubicBezTo>
                    <a:pt x="3851" y="39"/>
                    <a:pt x="3851" y="39"/>
                    <a:pt x="3851" y="39"/>
                  </a:cubicBezTo>
                  <a:cubicBezTo>
                    <a:pt x="3852" y="38"/>
                    <a:pt x="3852" y="38"/>
                    <a:pt x="3852" y="38"/>
                  </a:cubicBezTo>
                  <a:cubicBezTo>
                    <a:pt x="3848" y="36"/>
                    <a:pt x="3848" y="36"/>
                    <a:pt x="3848" y="36"/>
                  </a:cubicBezTo>
                  <a:cubicBezTo>
                    <a:pt x="3851" y="39"/>
                    <a:pt x="3851" y="39"/>
                    <a:pt x="3851" y="39"/>
                  </a:cubicBezTo>
                  <a:cubicBezTo>
                    <a:pt x="3849" y="37"/>
                    <a:pt x="3849" y="37"/>
                    <a:pt x="3849" y="37"/>
                  </a:cubicBezTo>
                  <a:cubicBezTo>
                    <a:pt x="3851" y="39"/>
                    <a:pt x="3851" y="39"/>
                    <a:pt x="3851" y="39"/>
                  </a:cubicBezTo>
                  <a:cubicBezTo>
                    <a:pt x="3851" y="39"/>
                    <a:pt x="3851" y="39"/>
                    <a:pt x="3851" y="39"/>
                  </a:cubicBezTo>
                  <a:cubicBezTo>
                    <a:pt x="3849" y="37"/>
                    <a:pt x="3849" y="37"/>
                    <a:pt x="3849" y="37"/>
                  </a:cubicBezTo>
                  <a:cubicBezTo>
                    <a:pt x="3851" y="39"/>
                    <a:pt x="3851" y="39"/>
                    <a:pt x="3851" y="39"/>
                  </a:cubicBezTo>
                  <a:cubicBezTo>
                    <a:pt x="3851" y="39"/>
                    <a:pt x="3851" y="39"/>
                    <a:pt x="3851" y="39"/>
                  </a:cubicBezTo>
                  <a:cubicBezTo>
                    <a:pt x="3851" y="39"/>
                    <a:pt x="3852" y="38"/>
                    <a:pt x="3853" y="37"/>
                  </a:cubicBezTo>
                  <a:cubicBezTo>
                    <a:pt x="3855" y="36"/>
                    <a:pt x="3857" y="34"/>
                    <a:pt x="3859" y="32"/>
                  </a:cubicBezTo>
                  <a:cubicBezTo>
                    <a:pt x="3860" y="32"/>
                    <a:pt x="3861" y="31"/>
                    <a:pt x="3862" y="30"/>
                  </a:cubicBezTo>
                  <a:cubicBezTo>
                    <a:pt x="3863" y="30"/>
                    <a:pt x="3863" y="30"/>
                    <a:pt x="3863" y="30"/>
                  </a:cubicBezTo>
                  <a:cubicBezTo>
                    <a:pt x="3863" y="29"/>
                    <a:pt x="3863" y="29"/>
                    <a:pt x="3863" y="29"/>
                  </a:cubicBezTo>
                  <a:cubicBezTo>
                    <a:pt x="3863" y="29"/>
                    <a:pt x="3863" y="29"/>
                    <a:pt x="3863" y="29"/>
                  </a:cubicBezTo>
                  <a:cubicBezTo>
                    <a:pt x="3863" y="29"/>
                    <a:pt x="3863" y="29"/>
                    <a:pt x="3864" y="28"/>
                  </a:cubicBezTo>
                  <a:cubicBezTo>
                    <a:pt x="3865" y="27"/>
                    <a:pt x="3864" y="24"/>
                    <a:pt x="3862" y="23"/>
                  </a:cubicBezTo>
                  <a:cubicBezTo>
                    <a:pt x="3861" y="22"/>
                    <a:pt x="3861" y="22"/>
                    <a:pt x="3861" y="22"/>
                  </a:cubicBezTo>
                  <a:cubicBezTo>
                    <a:pt x="3859" y="26"/>
                    <a:pt x="3859" y="26"/>
                    <a:pt x="3859" y="26"/>
                  </a:cubicBezTo>
                  <a:cubicBezTo>
                    <a:pt x="3861" y="29"/>
                    <a:pt x="3861" y="29"/>
                    <a:pt x="3861" y="29"/>
                  </a:cubicBezTo>
                  <a:cubicBezTo>
                    <a:pt x="3871" y="21"/>
                    <a:pt x="3871" y="21"/>
                    <a:pt x="3871" y="21"/>
                  </a:cubicBezTo>
                  <a:cubicBezTo>
                    <a:pt x="3872" y="20"/>
                    <a:pt x="3873" y="19"/>
                    <a:pt x="3873" y="18"/>
                  </a:cubicBezTo>
                  <a:cubicBezTo>
                    <a:pt x="3873" y="16"/>
                    <a:pt x="3872" y="15"/>
                    <a:pt x="3871" y="15"/>
                  </a:cubicBezTo>
                  <a:cubicBezTo>
                    <a:pt x="3869" y="14"/>
                    <a:pt x="3869" y="14"/>
                    <a:pt x="3869" y="14"/>
                  </a:cubicBezTo>
                  <a:cubicBezTo>
                    <a:pt x="3867" y="17"/>
                    <a:pt x="3867" y="17"/>
                    <a:pt x="3867" y="17"/>
                  </a:cubicBezTo>
                  <a:cubicBezTo>
                    <a:pt x="3871" y="19"/>
                    <a:pt x="3871" y="19"/>
                    <a:pt x="3871" y="19"/>
                  </a:cubicBezTo>
                  <a:cubicBezTo>
                    <a:pt x="3868" y="17"/>
                    <a:pt x="3868" y="17"/>
                    <a:pt x="3868" y="17"/>
                  </a:cubicBezTo>
                  <a:cubicBezTo>
                    <a:pt x="3870" y="20"/>
                    <a:pt x="3870" y="20"/>
                    <a:pt x="3870" y="20"/>
                  </a:cubicBezTo>
                  <a:cubicBezTo>
                    <a:pt x="3870" y="20"/>
                    <a:pt x="3870" y="20"/>
                    <a:pt x="3871" y="19"/>
                  </a:cubicBezTo>
                  <a:cubicBezTo>
                    <a:pt x="3868" y="17"/>
                    <a:pt x="3868" y="17"/>
                    <a:pt x="3868" y="17"/>
                  </a:cubicBezTo>
                  <a:cubicBezTo>
                    <a:pt x="3870" y="20"/>
                    <a:pt x="3870" y="20"/>
                    <a:pt x="3870" y="20"/>
                  </a:cubicBezTo>
                  <a:cubicBezTo>
                    <a:pt x="3870" y="19"/>
                    <a:pt x="3870" y="19"/>
                    <a:pt x="3870" y="19"/>
                  </a:cubicBezTo>
                  <a:cubicBezTo>
                    <a:pt x="3870" y="20"/>
                    <a:pt x="3870" y="20"/>
                    <a:pt x="3870" y="20"/>
                  </a:cubicBezTo>
                  <a:cubicBezTo>
                    <a:pt x="3870" y="20"/>
                    <a:pt x="3870" y="20"/>
                    <a:pt x="3870" y="20"/>
                  </a:cubicBezTo>
                  <a:cubicBezTo>
                    <a:pt x="3870" y="19"/>
                    <a:pt x="3870" y="19"/>
                    <a:pt x="3870" y="19"/>
                  </a:cubicBezTo>
                  <a:cubicBezTo>
                    <a:pt x="3870" y="20"/>
                    <a:pt x="3870" y="20"/>
                    <a:pt x="3870" y="20"/>
                  </a:cubicBezTo>
                  <a:cubicBezTo>
                    <a:pt x="3870" y="20"/>
                    <a:pt x="3871" y="19"/>
                    <a:pt x="3871" y="19"/>
                  </a:cubicBezTo>
                  <a:cubicBezTo>
                    <a:pt x="3873" y="17"/>
                    <a:pt x="3875" y="15"/>
                    <a:pt x="3878" y="12"/>
                  </a:cubicBezTo>
                  <a:cubicBezTo>
                    <a:pt x="3880" y="10"/>
                    <a:pt x="3883" y="8"/>
                    <a:pt x="3883" y="8"/>
                  </a:cubicBezTo>
                  <a:cubicBezTo>
                    <a:pt x="3884" y="7"/>
                    <a:pt x="3884" y="6"/>
                    <a:pt x="3884" y="5"/>
                  </a:cubicBezTo>
                  <a:cubicBezTo>
                    <a:pt x="3884" y="3"/>
                    <a:pt x="3883" y="2"/>
                    <a:pt x="3882" y="2"/>
                  </a:cubicBezTo>
                  <a:cubicBezTo>
                    <a:pt x="3882" y="2"/>
                    <a:pt x="3882" y="2"/>
                    <a:pt x="3882" y="2"/>
                  </a:cubicBezTo>
                  <a:cubicBezTo>
                    <a:pt x="3880" y="0"/>
                    <a:pt x="3878" y="1"/>
                    <a:pt x="3876" y="3"/>
                  </a:cubicBezTo>
                  <a:cubicBezTo>
                    <a:pt x="3875" y="5"/>
                    <a:pt x="3876" y="7"/>
                    <a:pt x="3878" y="8"/>
                  </a:cubicBezTo>
                  <a:cubicBezTo>
                    <a:pt x="3878" y="8"/>
                    <a:pt x="3878" y="8"/>
                    <a:pt x="3878" y="8"/>
                  </a:cubicBezTo>
                  <a:cubicBezTo>
                    <a:pt x="3880" y="5"/>
                    <a:pt x="3880" y="5"/>
                    <a:pt x="3880" y="5"/>
                  </a:cubicBezTo>
                  <a:cubicBezTo>
                    <a:pt x="3877" y="2"/>
                    <a:pt x="3877" y="2"/>
                    <a:pt x="3877" y="2"/>
                  </a:cubicBezTo>
                  <a:cubicBezTo>
                    <a:pt x="3877" y="2"/>
                    <a:pt x="3874" y="5"/>
                    <a:pt x="3871" y="8"/>
                  </a:cubicBezTo>
                  <a:cubicBezTo>
                    <a:pt x="3869" y="9"/>
                    <a:pt x="3868" y="11"/>
                    <a:pt x="3867" y="12"/>
                  </a:cubicBezTo>
                  <a:cubicBezTo>
                    <a:pt x="3866" y="13"/>
                    <a:pt x="3866" y="13"/>
                    <a:pt x="3865" y="14"/>
                  </a:cubicBezTo>
                  <a:cubicBezTo>
                    <a:pt x="3865" y="14"/>
                    <a:pt x="3865" y="14"/>
                    <a:pt x="3865" y="14"/>
                  </a:cubicBezTo>
                  <a:cubicBezTo>
                    <a:pt x="3864" y="14"/>
                    <a:pt x="3864" y="14"/>
                    <a:pt x="3864" y="14"/>
                  </a:cubicBezTo>
                  <a:cubicBezTo>
                    <a:pt x="3864" y="14"/>
                    <a:pt x="3864" y="14"/>
                    <a:pt x="3864" y="15"/>
                  </a:cubicBezTo>
                  <a:cubicBezTo>
                    <a:pt x="3863" y="17"/>
                    <a:pt x="3863" y="19"/>
                    <a:pt x="3865" y="20"/>
                  </a:cubicBezTo>
                  <a:cubicBezTo>
                    <a:pt x="3867" y="21"/>
                    <a:pt x="3867" y="21"/>
                    <a:pt x="3867" y="21"/>
                  </a:cubicBezTo>
                  <a:cubicBezTo>
                    <a:pt x="3869" y="18"/>
                    <a:pt x="3869" y="18"/>
                    <a:pt x="3869" y="18"/>
                  </a:cubicBezTo>
                  <a:cubicBezTo>
                    <a:pt x="3866" y="15"/>
                    <a:pt x="3866" y="15"/>
                    <a:pt x="3866" y="15"/>
                  </a:cubicBezTo>
                  <a:cubicBezTo>
                    <a:pt x="3856" y="22"/>
                    <a:pt x="3856" y="22"/>
                    <a:pt x="3856" y="22"/>
                  </a:cubicBezTo>
                  <a:cubicBezTo>
                    <a:pt x="3855" y="23"/>
                    <a:pt x="3855" y="24"/>
                    <a:pt x="3855" y="26"/>
                  </a:cubicBezTo>
                  <a:cubicBezTo>
                    <a:pt x="3855" y="27"/>
                    <a:pt x="3856" y="28"/>
                    <a:pt x="3857" y="29"/>
                  </a:cubicBezTo>
                  <a:cubicBezTo>
                    <a:pt x="3858" y="30"/>
                    <a:pt x="3858" y="30"/>
                    <a:pt x="3858" y="30"/>
                  </a:cubicBezTo>
                  <a:cubicBezTo>
                    <a:pt x="3860" y="26"/>
                    <a:pt x="3860" y="26"/>
                    <a:pt x="3860" y="26"/>
                  </a:cubicBezTo>
                  <a:cubicBezTo>
                    <a:pt x="3857" y="24"/>
                    <a:pt x="3857" y="24"/>
                    <a:pt x="3857" y="24"/>
                  </a:cubicBezTo>
                  <a:cubicBezTo>
                    <a:pt x="3860" y="26"/>
                    <a:pt x="3860" y="26"/>
                    <a:pt x="3860" y="26"/>
                  </a:cubicBezTo>
                  <a:cubicBezTo>
                    <a:pt x="3857" y="24"/>
                    <a:pt x="3857" y="24"/>
                    <a:pt x="3857" y="24"/>
                  </a:cubicBezTo>
                  <a:cubicBezTo>
                    <a:pt x="3857" y="24"/>
                    <a:pt x="3857" y="24"/>
                    <a:pt x="3857" y="24"/>
                  </a:cubicBezTo>
                  <a:cubicBezTo>
                    <a:pt x="3860" y="26"/>
                    <a:pt x="3860" y="26"/>
                    <a:pt x="3860" y="26"/>
                  </a:cubicBezTo>
                  <a:cubicBezTo>
                    <a:pt x="3857" y="24"/>
                    <a:pt x="3857" y="24"/>
                    <a:pt x="3857" y="24"/>
                  </a:cubicBezTo>
                  <a:cubicBezTo>
                    <a:pt x="3859" y="25"/>
                    <a:pt x="3859" y="25"/>
                    <a:pt x="3859" y="25"/>
                  </a:cubicBezTo>
                  <a:cubicBezTo>
                    <a:pt x="3857" y="24"/>
                    <a:pt x="3857" y="24"/>
                    <a:pt x="3857" y="24"/>
                  </a:cubicBezTo>
                  <a:cubicBezTo>
                    <a:pt x="3857" y="24"/>
                    <a:pt x="3857" y="24"/>
                    <a:pt x="3857" y="24"/>
                  </a:cubicBezTo>
                  <a:cubicBezTo>
                    <a:pt x="3859" y="25"/>
                    <a:pt x="3859" y="25"/>
                    <a:pt x="3859" y="25"/>
                  </a:cubicBezTo>
                  <a:cubicBezTo>
                    <a:pt x="3857" y="24"/>
                    <a:pt x="3857" y="24"/>
                    <a:pt x="3857" y="24"/>
                  </a:cubicBezTo>
                  <a:cubicBezTo>
                    <a:pt x="3857" y="24"/>
                    <a:pt x="3857" y="24"/>
                    <a:pt x="3857" y="24"/>
                  </a:cubicBezTo>
                  <a:cubicBezTo>
                    <a:pt x="3855" y="25"/>
                    <a:pt x="3853" y="27"/>
                    <a:pt x="3850" y="29"/>
                  </a:cubicBezTo>
                  <a:cubicBezTo>
                    <a:pt x="3849" y="30"/>
                    <a:pt x="3848" y="31"/>
                    <a:pt x="3847" y="32"/>
                  </a:cubicBezTo>
                  <a:cubicBezTo>
                    <a:pt x="3847" y="32"/>
                    <a:pt x="3846" y="33"/>
                    <a:pt x="3846" y="33"/>
                  </a:cubicBezTo>
                  <a:cubicBezTo>
                    <a:pt x="3846" y="33"/>
                    <a:pt x="3846" y="33"/>
                    <a:pt x="3846" y="33"/>
                  </a:cubicBezTo>
                  <a:cubicBezTo>
                    <a:pt x="3845" y="33"/>
                    <a:pt x="3845" y="33"/>
                    <a:pt x="3845" y="33"/>
                  </a:cubicBezTo>
                  <a:cubicBezTo>
                    <a:pt x="3845" y="33"/>
                    <a:pt x="3845" y="33"/>
                    <a:pt x="3845" y="33"/>
                  </a:cubicBezTo>
                  <a:cubicBezTo>
                    <a:pt x="3845" y="34"/>
                    <a:pt x="3845" y="34"/>
                    <a:pt x="3845" y="34"/>
                  </a:cubicBezTo>
                  <a:cubicBezTo>
                    <a:pt x="3844" y="36"/>
                    <a:pt x="3844" y="38"/>
                    <a:pt x="3846" y="40"/>
                  </a:cubicBezTo>
                  <a:cubicBezTo>
                    <a:pt x="3847" y="40"/>
                    <a:pt x="3847" y="40"/>
                    <a:pt x="3847" y="40"/>
                  </a:cubicBezTo>
                  <a:cubicBezTo>
                    <a:pt x="3850" y="37"/>
                    <a:pt x="3850" y="37"/>
                    <a:pt x="3850" y="37"/>
                  </a:cubicBezTo>
                  <a:cubicBezTo>
                    <a:pt x="3847" y="34"/>
                    <a:pt x="3847" y="34"/>
                    <a:pt x="3847" y="34"/>
                  </a:cubicBezTo>
                  <a:cubicBezTo>
                    <a:pt x="3835" y="42"/>
                    <a:pt x="3835" y="42"/>
                    <a:pt x="3835" y="42"/>
                  </a:cubicBezTo>
                  <a:cubicBezTo>
                    <a:pt x="3834" y="43"/>
                    <a:pt x="3833" y="44"/>
                    <a:pt x="3833" y="45"/>
                  </a:cubicBezTo>
                  <a:cubicBezTo>
                    <a:pt x="3833" y="47"/>
                    <a:pt x="3834" y="48"/>
                    <a:pt x="3835" y="49"/>
                  </a:cubicBezTo>
                  <a:cubicBezTo>
                    <a:pt x="3836" y="49"/>
                    <a:pt x="3836" y="49"/>
                    <a:pt x="3836" y="49"/>
                  </a:cubicBezTo>
                  <a:cubicBezTo>
                    <a:pt x="3838" y="46"/>
                    <a:pt x="3838" y="46"/>
                    <a:pt x="3838" y="46"/>
                  </a:cubicBezTo>
                  <a:cubicBezTo>
                    <a:pt x="3835" y="43"/>
                    <a:pt x="3835" y="43"/>
                    <a:pt x="3835" y="43"/>
                  </a:cubicBezTo>
                  <a:cubicBezTo>
                    <a:pt x="3822" y="53"/>
                    <a:pt x="3822" y="53"/>
                    <a:pt x="3822" y="53"/>
                  </a:cubicBezTo>
                  <a:cubicBezTo>
                    <a:pt x="3821" y="54"/>
                    <a:pt x="3820" y="55"/>
                    <a:pt x="3820" y="56"/>
                  </a:cubicBezTo>
                  <a:cubicBezTo>
                    <a:pt x="3820" y="57"/>
                    <a:pt x="3821" y="59"/>
                    <a:pt x="3822" y="59"/>
                  </a:cubicBezTo>
                  <a:cubicBezTo>
                    <a:pt x="3822" y="59"/>
                    <a:pt x="3822" y="59"/>
                    <a:pt x="3822" y="59"/>
                  </a:cubicBezTo>
                  <a:cubicBezTo>
                    <a:pt x="3816" y="62"/>
                    <a:pt x="3816" y="62"/>
                    <a:pt x="3816" y="62"/>
                  </a:cubicBezTo>
                  <a:cubicBezTo>
                    <a:pt x="3815" y="63"/>
                    <a:pt x="3814" y="64"/>
                    <a:pt x="3814" y="66"/>
                  </a:cubicBezTo>
                  <a:cubicBezTo>
                    <a:pt x="3814" y="67"/>
                    <a:pt x="3815" y="68"/>
                    <a:pt x="3816" y="69"/>
                  </a:cubicBezTo>
                  <a:cubicBezTo>
                    <a:pt x="3817" y="70"/>
                    <a:pt x="3817" y="70"/>
                    <a:pt x="3817" y="70"/>
                  </a:cubicBezTo>
                  <a:cubicBezTo>
                    <a:pt x="3819" y="66"/>
                    <a:pt x="3819" y="66"/>
                    <a:pt x="3819" y="66"/>
                  </a:cubicBezTo>
                  <a:cubicBezTo>
                    <a:pt x="3817" y="64"/>
                    <a:pt x="3817" y="64"/>
                    <a:pt x="3817" y="64"/>
                  </a:cubicBezTo>
                  <a:cubicBezTo>
                    <a:pt x="3803" y="76"/>
                    <a:pt x="3803" y="76"/>
                    <a:pt x="3803" y="76"/>
                  </a:cubicBezTo>
                  <a:cubicBezTo>
                    <a:pt x="3803" y="77"/>
                    <a:pt x="3802" y="78"/>
                    <a:pt x="3802" y="79"/>
                  </a:cubicBezTo>
                  <a:cubicBezTo>
                    <a:pt x="3802" y="81"/>
                    <a:pt x="3803" y="82"/>
                    <a:pt x="3804" y="82"/>
                  </a:cubicBezTo>
                  <a:cubicBezTo>
                    <a:pt x="3806" y="84"/>
                    <a:pt x="3806" y="84"/>
                    <a:pt x="3806" y="84"/>
                  </a:cubicBezTo>
                  <a:cubicBezTo>
                    <a:pt x="3809" y="80"/>
                    <a:pt x="3809" y="80"/>
                    <a:pt x="3809" y="80"/>
                  </a:cubicBezTo>
                  <a:cubicBezTo>
                    <a:pt x="3807" y="77"/>
                    <a:pt x="3807" y="77"/>
                    <a:pt x="3807" y="77"/>
                  </a:cubicBezTo>
                  <a:cubicBezTo>
                    <a:pt x="3791" y="83"/>
                    <a:pt x="3791" y="83"/>
                    <a:pt x="3791" y="83"/>
                  </a:cubicBezTo>
                  <a:cubicBezTo>
                    <a:pt x="3789" y="83"/>
                    <a:pt x="3788" y="85"/>
                    <a:pt x="3788" y="86"/>
                  </a:cubicBezTo>
                  <a:cubicBezTo>
                    <a:pt x="3788" y="88"/>
                    <a:pt x="3789" y="89"/>
                    <a:pt x="3790" y="90"/>
                  </a:cubicBezTo>
                  <a:cubicBezTo>
                    <a:pt x="3791" y="90"/>
                    <a:pt x="3791" y="90"/>
                    <a:pt x="3791" y="90"/>
                  </a:cubicBezTo>
                  <a:cubicBezTo>
                    <a:pt x="3782" y="97"/>
                    <a:pt x="3782" y="97"/>
                    <a:pt x="3782" y="97"/>
                  </a:cubicBezTo>
                  <a:cubicBezTo>
                    <a:pt x="3781" y="97"/>
                    <a:pt x="3780" y="99"/>
                    <a:pt x="3780" y="100"/>
                  </a:cubicBezTo>
                  <a:cubicBezTo>
                    <a:pt x="3780" y="101"/>
                    <a:pt x="3781" y="103"/>
                    <a:pt x="3782" y="103"/>
                  </a:cubicBezTo>
                  <a:cubicBezTo>
                    <a:pt x="3783" y="104"/>
                    <a:pt x="3783" y="104"/>
                    <a:pt x="3783" y="104"/>
                  </a:cubicBezTo>
                  <a:cubicBezTo>
                    <a:pt x="3785" y="101"/>
                    <a:pt x="3785" y="101"/>
                    <a:pt x="3785" y="101"/>
                  </a:cubicBezTo>
                  <a:cubicBezTo>
                    <a:pt x="3783" y="98"/>
                    <a:pt x="3783" y="98"/>
                    <a:pt x="3783" y="98"/>
                  </a:cubicBezTo>
                  <a:cubicBezTo>
                    <a:pt x="3771" y="107"/>
                    <a:pt x="3771" y="107"/>
                    <a:pt x="3771" y="107"/>
                  </a:cubicBezTo>
                  <a:cubicBezTo>
                    <a:pt x="3770" y="108"/>
                    <a:pt x="3769" y="109"/>
                    <a:pt x="3769" y="111"/>
                  </a:cubicBezTo>
                  <a:cubicBezTo>
                    <a:pt x="3769" y="112"/>
                    <a:pt x="3770" y="113"/>
                    <a:pt x="3771" y="114"/>
                  </a:cubicBezTo>
                  <a:cubicBezTo>
                    <a:pt x="3772" y="115"/>
                    <a:pt x="3772" y="115"/>
                    <a:pt x="3772" y="115"/>
                  </a:cubicBezTo>
                  <a:cubicBezTo>
                    <a:pt x="3774" y="111"/>
                    <a:pt x="3774" y="111"/>
                    <a:pt x="3774" y="111"/>
                  </a:cubicBezTo>
                  <a:cubicBezTo>
                    <a:pt x="3773" y="108"/>
                    <a:pt x="3773" y="108"/>
                    <a:pt x="3773" y="108"/>
                  </a:cubicBezTo>
                  <a:cubicBezTo>
                    <a:pt x="3761" y="113"/>
                    <a:pt x="3761" y="113"/>
                    <a:pt x="3761" y="113"/>
                  </a:cubicBezTo>
                  <a:cubicBezTo>
                    <a:pt x="3760" y="114"/>
                    <a:pt x="3759" y="115"/>
                    <a:pt x="3759" y="117"/>
                  </a:cubicBezTo>
                  <a:cubicBezTo>
                    <a:pt x="3759" y="118"/>
                    <a:pt x="3760" y="119"/>
                    <a:pt x="3761" y="120"/>
                  </a:cubicBezTo>
                  <a:cubicBezTo>
                    <a:pt x="3768" y="124"/>
                    <a:pt x="3768" y="124"/>
                    <a:pt x="3768" y="124"/>
                  </a:cubicBezTo>
                  <a:cubicBezTo>
                    <a:pt x="3770" y="121"/>
                    <a:pt x="3770" y="121"/>
                    <a:pt x="3770" y="121"/>
                  </a:cubicBezTo>
                  <a:cubicBezTo>
                    <a:pt x="3767" y="119"/>
                    <a:pt x="3767" y="119"/>
                    <a:pt x="3767" y="119"/>
                  </a:cubicBezTo>
                  <a:cubicBezTo>
                    <a:pt x="3770" y="121"/>
                    <a:pt x="3770" y="121"/>
                    <a:pt x="3770" y="121"/>
                  </a:cubicBezTo>
                  <a:cubicBezTo>
                    <a:pt x="3767" y="118"/>
                    <a:pt x="3767" y="118"/>
                    <a:pt x="3767" y="118"/>
                  </a:cubicBezTo>
                  <a:cubicBezTo>
                    <a:pt x="3767" y="118"/>
                    <a:pt x="3767" y="118"/>
                    <a:pt x="3767" y="119"/>
                  </a:cubicBezTo>
                  <a:cubicBezTo>
                    <a:pt x="3770" y="121"/>
                    <a:pt x="3770" y="121"/>
                    <a:pt x="3770" y="121"/>
                  </a:cubicBezTo>
                  <a:cubicBezTo>
                    <a:pt x="3767" y="118"/>
                    <a:pt x="3767" y="118"/>
                    <a:pt x="3767" y="118"/>
                  </a:cubicBezTo>
                  <a:cubicBezTo>
                    <a:pt x="3769" y="120"/>
                    <a:pt x="3769" y="120"/>
                    <a:pt x="3769" y="120"/>
                  </a:cubicBezTo>
                  <a:cubicBezTo>
                    <a:pt x="3768" y="118"/>
                    <a:pt x="3768" y="118"/>
                    <a:pt x="3768" y="118"/>
                  </a:cubicBezTo>
                  <a:cubicBezTo>
                    <a:pt x="3767" y="118"/>
                    <a:pt x="3767" y="118"/>
                    <a:pt x="3767" y="118"/>
                  </a:cubicBezTo>
                  <a:cubicBezTo>
                    <a:pt x="3769" y="120"/>
                    <a:pt x="3769" y="120"/>
                    <a:pt x="3769" y="120"/>
                  </a:cubicBezTo>
                  <a:cubicBezTo>
                    <a:pt x="3768" y="118"/>
                    <a:pt x="3768" y="118"/>
                    <a:pt x="3768" y="118"/>
                  </a:cubicBezTo>
                  <a:cubicBezTo>
                    <a:pt x="3768" y="118"/>
                    <a:pt x="3768" y="118"/>
                    <a:pt x="3768" y="118"/>
                  </a:cubicBezTo>
                  <a:cubicBezTo>
                    <a:pt x="3768" y="118"/>
                    <a:pt x="3768" y="118"/>
                    <a:pt x="3768" y="118"/>
                  </a:cubicBezTo>
                  <a:cubicBezTo>
                    <a:pt x="3768" y="118"/>
                    <a:pt x="3768" y="118"/>
                    <a:pt x="3768" y="118"/>
                  </a:cubicBezTo>
                  <a:cubicBezTo>
                    <a:pt x="3768" y="118"/>
                    <a:pt x="3768" y="118"/>
                    <a:pt x="3768" y="118"/>
                  </a:cubicBezTo>
                  <a:cubicBezTo>
                    <a:pt x="3768" y="118"/>
                    <a:pt x="3768" y="118"/>
                    <a:pt x="3768" y="118"/>
                  </a:cubicBezTo>
                  <a:cubicBezTo>
                    <a:pt x="3768" y="118"/>
                    <a:pt x="3767" y="118"/>
                    <a:pt x="3767" y="118"/>
                  </a:cubicBezTo>
                  <a:cubicBezTo>
                    <a:pt x="3764" y="119"/>
                    <a:pt x="3760" y="121"/>
                    <a:pt x="3757" y="123"/>
                  </a:cubicBezTo>
                  <a:cubicBezTo>
                    <a:pt x="3753" y="124"/>
                    <a:pt x="3750" y="125"/>
                    <a:pt x="3750" y="125"/>
                  </a:cubicBezTo>
                  <a:cubicBezTo>
                    <a:pt x="3749" y="126"/>
                    <a:pt x="3748" y="127"/>
                    <a:pt x="3748" y="129"/>
                  </a:cubicBezTo>
                  <a:cubicBezTo>
                    <a:pt x="3748" y="130"/>
                    <a:pt x="3748" y="132"/>
                    <a:pt x="3750" y="132"/>
                  </a:cubicBezTo>
                  <a:cubicBezTo>
                    <a:pt x="3754" y="135"/>
                    <a:pt x="3754" y="135"/>
                    <a:pt x="3754" y="135"/>
                  </a:cubicBezTo>
                  <a:cubicBezTo>
                    <a:pt x="3756" y="132"/>
                    <a:pt x="3756" y="132"/>
                    <a:pt x="3756" y="132"/>
                  </a:cubicBezTo>
                  <a:cubicBezTo>
                    <a:pt x="3754" y="128"/>
                    <a:pt x="3754" y="128"/>
                    <a:pt x="3754" y="128"/>
                  </a:cubicBezTo>
                  <a:cubicBezTo>
                    <a:pt x="3742" y="135"/>
                    <a:pt x="3742" y="135"/>
                    <a:pt x="3742" y="135"/>
                  </a:cubicBezTo>
                  <a:cubicBezTo>
                    <a:pt x="3741" y="136"/>
                    <a:pt x="3740" y="138"/>
                    <a:pt x="3740" y="139"/>
                  </a:cubicBezTo>
                  <a:cubicBezTo>
                    <a:pt x="3740" y="140"/>
                    <a:pt x="3741" y="142"/>
                    <a:pt x="3742" y="142"/>
                  </a:cubicBezTo>
                  <a:cubicBezTo>
                    <a:pt x="3744" y="144"/>
                    <a:pt x="3744" y="144"/>
                    <a:pt x="3744" y="144"/>
                  </a:cubicBezTo>
                  <a:cubicBezTo>
                    <a:pt x="3746" y="140"/>
                    <a:pt x="3746" y="140"/>
                    <a:pt x="3746" y="140"/>
                  </a:cubicBezTo>
                  <a:cubicBezTo>
                    <a:pt x="3744" y="137"/>
                    <a:pt x="3744" y="137"/>
                    <a:pt x="3744" y="137"/>
                  </a:cubicBezTo>
                  <a:cubicBezTo>
                    <a:pt x="3733" y="144"/>
                    <a:pt x="3733" y="144"/>
                    <a:pt x="3733" y="144"/>
                  </a:cubicBezTo>
                  <a:cubicBezTo>
                    <a:pt x="3732" y="145"/>
                    <a:pt x="3731" y="146"/>
                    <a:pt x="3731" y="148"/>
                  </a:cubicBezTo>
                  <a:cubicBezTo>
                    <a:pt x="3731" y="149"/>
                    <a:pt x="3732" y="150"/>
                    <a:pt x="3733" y="151"/>
                  </a:cubicBezTo>
                  <a:cubicBezTo>
                    <a:pt x="3734" y="151"/>
                    <a:pt x="3734" y="151"/>
                    <a:pt x="3734" y="151"/>
                  </a:cubicBezTo>
                  <a:cubicBezTo>
                    <a:pt x="3736" y="148"/>
                    <a:pt x="3736" y="148"/>
                    <a:pt x="3736" y="148"/>
                  </a:cubicBezTo>
                  <a:cubicBezTo>
                    <a:pt x="3734" y="145"/>
                    <a:pt x="3734" y="145"/>
                    <a:pt x="3734" y="145"/>
                  </a:cubicBezTo>
                  <a:cubicBezTo>
                    <a:pt x="3734" y="145"/>
                    <a:pt x="3731" y="146"/>
                    <a:pt x="3728" y="148"/>
                  </a:cubicBezTo>
                  <a:cubicBezTo>
                    <a:pt x="3726" y="149"/>
                    <a:pt x="3724" y="150"/>
                    <a:pt x="3723" y="151"/>
                  </a:cubicBezTo>
                  <a:cubicBezTo>
                    <a:pt x="3722" y="152"/>
                    <a:pt x="3722" y="152"/>
                    <a:pt x="3722" y="152"/>
                  </a:cubicBezTo>
                  <a:cubicBezTo>
                    <a:pt x="3721" y="153"/>
                    <a:pt x="3721" y="153"/>
                    <a:pt x="3721" y="153"/>
                  </a:cubicBezTo>
                  <a:cubicBezTo>
                    <a:pt x="3721" y="153"/>
                    <a:pt x="3721" y="153"/>
                    <a:pt x="3721" y="153"/>
                  </a:cubicBezTo>
                  <a:cubicBezTo>
                    <a:pt x="3720" y="153"/>
                    <a:pt x="3720" y="153"/>
                    <a:pt x="3720" y="153"/>
                  </a:cubicBezTo>
                  <a:cubicBezTo>
                    <a:pt x="3720" y="153"/>
                    <a:pt x="3720" y="153"/>
                    <a:pt x="3720" y="154"/>
                  </a:cubicBezTo>
                  <a:cubicBezTo>
                    <a:pt x="3719" y="155"/>
                    <a:pt x="3719" y="156"/>
                    <a:pt x="3719" y="157"/>
                  </a:cubicBezTo>
                  <a:cubicBezTo>
                    <a:pt x="3719" y="158"/>
                    <a:pt x="3720" y="159"/>
                    <a:pt x="3721" y="159"/>
                  </a:cubicBezTo>
                  <a:cubicBezTo>
                    <a:pt x="3724" y="161"/>
                    <a:pt x="3724" y="161"/>
                    <a:pt x="3724" y="161"/>
                  </a:cubicBezTo>
                  <a:cubicBezTo>
                    <a:pt x="3726" y="158"/>
                    <a:pt x="3726" y="158"/>
                    <a:pt x="3726" y="158"/>
                  </a:cubicBezTo>
                  <a:cubicBezTo>
                    <a:pt x="3724" y="154"/>
                    <a:pt x="3724" y="154"/>
                    <a:pt x="3724" y="154"/>
                  </a:cubicBezTo>
                  <a:cubicBezTo>
                    <a:pt x="3710" y="163"/>
                    <a:pt x="3710" y="163"/>
                    <a:pt x="3710" y="163"/>
                  </a:cubicBezTo>
                  <a:cubicBezTo>
                    <a:pt x="3709" y="163"/>
                    <a:pt x="3708" y="165"/>
                    <a:pt x="3708" y="166"/>
                  </a:cubicBezTo>
                  <a:cubicBezTo>
                    <a:pt x="3708" y="167"/>
                    <a:pt x="3709" y="169"/>
                    <a:pt x="3710" y="169"/>
                  </a:cubicBezTo>
                  <a:cubicBezTo>
                    <a:pt x="3713" y="172"/>
                    <a:pt x="3713" y="172"/>
                    <a:pt x="3713" y="172"/>
                  </a:cubicBezTo>
                  <a:cubicBezTo>
                    <a:pt x="3715" y="168"/>
                    <a:pt x="3715" y="168"/>
                    <a:pt x="3715" y="168"/>
                  </a:cubicBezTo>
                  <a:cubicBezTo>
                    <a:pt x="3713" y="165"/>
                    <a:pt x="3713" y="165"/>
                    <a:pt x="3713" y="165"/>
                  </a:cubicBezTo>
                  <a:cubicBezTo>
                    <a:pt x="3703" y="174"/>
                    <a:pt x="3703" y="174"/>
                    <a:pt x="3703" y="174"/>
                  </a:cubicBezTo>
                  <a:cubicBezTo>
                    <a:pt x="3702" y="174"/>
                    <a:pt x="3701" y="176"/>
                    <a:pt x="3701" y="177"/>
                  </a:cubicBezTo>
                  <a:cubicBezTo>
                    <a:pt x="3702" y="178"/>
                    <a:pt x="3702" y="179"/>
                    <a:pt x="3703" y="180"/>
                  </a:cubicBezTo>
                  <a:cubicBezTo>
                    <a:pt x="3705" y="181"/>
                    <a:pt x="3705" y="181"/>
                    <a:pt x="3705" y="181"/>
                  </a:cubicBezTo>
                  <a:cubicBezTo>
                    <a:pt x="3707" y="178"/>
                    <a:pt x="3707" y="178"/>
                    <a:pt x="3707" y="178"/>
                  </a:cubicBezTo>
                  <a:cubicBezTo>
                    <a:pt x="3705" y="174"/>
                    <a:pt x="3705" y="174"/>
                    <a:pt x="3705" y="174"/>
                  </a:cubicBezTo>
                  <a:cubicBezTo>
                    <a:pt x="3689" y="183"/>
                    <a:pt x="3689" y="183"/>
                    <a:pt x="3689" y="183"/>
                  </a:cubicBezTo>
                  <a:cubicBezTo>
                    <a:pt x="3688" y="183"/>
                    <a:pt x="3687" y="185"/>
                    <a:pt x="3687" y="186"/>
                  </a:cubicBezTo>
                  <a:cubicBezTo>
                    <a:pt x="3687" y="187"/>
                    <a:pt x="3688" y="189"/>
                    <a:pt x="3689" y="190"/>
                  </a:cubicBezTo>
                  <a:cubicBezTo>
                    <a:pt x="3689" y="190"/>
                    <a:pt x="3689" y="190"/>
                    <a:pt x="3689" y="190"/>
                  </a:cubicBezTo>
                  <a:cubicBezTo>
                    <a:pt x="3681" y="195"/>
                    <a:pt x="3681" y="195"/>
                    <a:pt x="3681" y="195"/>
                  </a:cubicBezTo>
                  <a:cubicBezTo>
                    <a:pt x="3680" y="196"/>
                    <a:pt x="3679" y="197"/>
                    <a:pt x="3679" y="198"/>
                  </a:cubicBezTo>
                  <a:cubicBezTo>
                    <a:pt x="3679" y="200"/>
                    <a:pt x="3680" y="201"/>
                    <a:pt x="3681" y="202"/>
                  </a:cubicBezTo>
                  <a:cubicBezTo>
                    <a:pt x="3684" y="204"/>
                    <a:pt x="3684" y="204"/>
                    <a:pt x="3684" y="204"/>
                  </a:cubicBezTo>
                  <a:cubicBezTo>
                    <a:pt x="3686" y="200"/>
                    <a:pt x="3686" y="200"/>
                    <a:pt x="3686" y="200"/>
                  </a:cubicBezTo>
                  <a:cubicBezTo>
                    <a:pt x="3684" y="197"/>
                    <a:pt x="3684" y="197"/>
                    <a:pt x="3684" y="197"/>
                  </a:cubicBezTo>
                  <a:cubicBezTo>
                    <a:pt x="3672" y="203"/>
                    <a:pt x="3672" y="203"/>
                    <a:pt x="3672" y="203"/>
                  </a:cubicBezTo>
                  <a:cubicBezTo>
                    <a:pt x="3671" y="204"/>
                    <a:pt x="3670" y="205"/>
                    <a:pt x="3670" y="207"/>
                  </a:cubicBezTo>
                  <a:cubicBezTo>
                    <a:pt x="3670" y="208"/>
                    <a:pt x="3671" y="210"/>
                    <a:pt x="3672" y="210"/>
                  </a:cubicBezTo>
                  <a:cubicBezTo>
                    <a:pt x="3673" y="211"/>
                    <a:pt x="3673" y="211"/>
                    <a:pt x="3673" y="211"/>
                  </a:cubicBezTo>
                  <a:cubicBezTo>
                    <a:pt x="3676" y="208"/>
                    <a:pt x="3676" y="208"/>
                    <a:pt x="3676" y="208"/>
                  </a:cubicBezTo>
                  <a:cubicBezTo>
                    <a:pt x="3672" y="205"/>
                    <a:pt x="3672" y="205"/>
                    <a:pt x="3672" y="205"/>
                  </a:cubicBezTo>
                  <a:cubicBezTo>
                    <a:pt x="3664" y="216"/>
                    <a:pt x="3664" y="216"/>
                    <a:pt x="3664" y="216"/>
                  </a:cubicBezTo>
                  <a:cubicBezTo>
                    <a:pt x="3663" y="217"/>
                    <a:pt x="3663" y="218"/>
                    <a:pt x="3663" y="219"/>
                  </a:cubicBezTo>
                  <a:cubicBezTo>
                    <a:pt x="3663" y="220"/>
                    <a:pt x="3664" y="221"/>
                    <a:pt x="3665" y="222"/>
                  </a:cubicBezTo>
                  <a:cubicBezTo>
                    <a:pt x="3666" y="223"/>
                    <a:pt x="3666" y="223"/>
                    <a:pt x="3666" y="223"/>
                  </a:cubicBezTo>
                  <a:cubicBezTo>
                    <a:pt x="3668" y="220"/>
                    <a:pt x="3668" y="220"/>
                    <a:pt x="3668" y="220"/>
                  </a:cubicBezTo>
                  <a:cubicBezTo>
                    <a:pt x="3667" y="216"/>
                    <a:pt x="3667" y="216"/>
                    <a:pt x="3667" y="216"/>
                  </a:cubicBezTo>
                  <a:cubicBezTo>
                    <a:pt x="3667" y="216"/>
                    <a:pt x="3662" y="218"/>
                    <a:pt x="3658" y="220"/>
                  </a:cubicBezTo>
                  <a:cubicBezTo>
                    <a:pt x="3655" y="221"/>
                    <a:pt x="3653" y="222"/>
                    <a:pt x="3651" y="223"/>
                  </a:cubicBezTo>
                  <a:cubicBezTo>
                    <a:pt x="3651" y="223"/>
                    <a:pt x="3650" y="223"/>
                    <a:pt x="3649" y="224"/>
                  </a:cubicBezTo>
                  <a:cubicBezTo>
                    <a:pt x="3648" y="224"/>
                    <a:pt x="3648" y="224"/>
                    <a:pt x="3648" y="224"/>
                  </a:cubicBezTo>
                  <a:cubicBezTo>
                    <a:pt x="3648" y="224"/>
                    <a:pt x="3648" y="224"/>
                    <a:pt x="3648" y="224"/>
                  </a:cubicBezTo>
                  <a:cubicBezTo>
                    <a:pt x="3648" y="225"/>
                    <a:pt x="3648" y="225"/>
                    <a:pt x="3648" y="225"/>
                  </a:cubicBezTo>
                  <a:cubicBezTo>
                    <a:pt x="3647" y="225"/>
                    <a:pt x="3647" y="225"/>
                    <a:pt x="3647" y="226"/>
                  </a:cubicBezTo>
                  <a:cubicBezTo>
                    <a:pt x="3646" y="227"/>
                    <a:pt x="3646" y="230"/>
                    <a:pt x="3648" y="231"/>
                  </a:cubicBezTo>
                  <a:cubicBezTo>
                    <a:pt x="3651" y="233"/>
                    <a:pt x="3651" y="233"/>
                    <a:pt x="3651" y="233"/>
                  </a:cubicBezTo>
                  <a:cubicBezTo>
                    <a:pt x="3653" y="230"/>
                    <a:pt x="3653" y="230"/>
                    <a:pt x="3653" y="230"/>
                  </a:cubicBezTo>
                  <a:cubicBezTo>
                    <a:pt x="3650" y="227"/>
                    <a:pt x="3650" y="227"/>
                    <a:pt x="3650" y="227"/>
                  </a:cubicBezTo>
                  <a:cubicBezTo>
                    <a:pt x="3642" y="234"/>
                    <a:pt x="3642" y="234"/>
                    <a:pt x="3642" y="234"/>
                  </a:cubicBezTo>
                  <a:cubicBezTo>
                    <a:pt x="3641" y="235"/>
                    <a:pt x="3640" y="236"/>
                    <a:pt x="3640" y="238"/>
                  </a:cubicBezTo>
                  <a:cubicBezTo>
                    <a:pt x="3640" y="239"/>
                    <a:pt x="3641" y="240"/>
                    <a:pt x="3642" y="241"/>
                  </a:cubicBezTo>
                  <a:cubicBezTo>
                    <a:pt x="3642" y="241"/>
                    <a:pt x="3642" y="241"/>
                    <a:pt x="3642" y="241"/>
                  </a:cubicBezTo>
                  <a:cubicBezTo>
                    <a:pt x="3644" y="237"/>
                    <a:pt x="3644" y="237"/>
                    <a:pt x="3644" y="237"/>
                  </a:cubicBezTo>
                  <a:cubicBezTo>
                    <a:pt x="3642" y="234"/>
                    <a:pt x="3642" y="234"/>
                    <a:pt x="3642" y="234"/>
                  </a:cubicBezTo>
                  <a:cubicBezTo>
                    <a:pt x="3632" y="242"/>
                    <a:pt x="3632" y="242"/>
                    <a:pt x="3632" y="242"/>
                  </a:cubicBezTo>
                  <a:cubicBezTo>
                    <a:pt x="3631" y="243"/>
                    <a:pt x="3631" y="244"/>
                    <a:pt x="3631" y="245"/>
                  </a:cubicBezTo>
                  <a:cubicBezTo>
                    <a:pt x="3631" y="246"/>
                    <a:pt x="3632" y="248"/>
                    <a:pt x="3633" y="248"/>
                  </a:cubicBezTo>
                  <a:cubicBezTo>
                    <a:pt x="3634" y="249"/>
                    <a:pt x="3634" y="249"/>
                    <a:pt x="3634" y="249"/>
                  </a:cubicBezTo>
                  <a:cubicBezTo>
                    <a:pt x="3636" y="246"/>
                    <a:pt x="3636" y="246"/>
                    <a:pt x="3636" y="246"/>
                  </a:cubicBezTo>
                  <a:cubicBezTo>
                    <a:pt x="3633" y="243"/>
                    <a:pt x="3633" y="243"/>
                    <a:pt x="3633" y="243"/>
                  </a:cubicBezTo>
                  <a:cubicBezTo>
                    <a:pt x="3623" y="253"/>
                    <a:pt x="3623" y="253"/>
                    <a:pt x="3623" y="253"/>
                  </a:cubicBezTo>
                  <a:cubicBezTo>
                    <a:pt x="3622" y="253"/>
                    <a:pt x="3622" y="255"/>
                    <a:pt x="3622" y="256"/>
                  </a:cubicBezTo>
                  <a:cubicBezTo>
                    <a:pt x="3622" y="257"/>
                    <a:pt x="3623" y="258"/>
                    <a:pt x="3624" y="259"/>
                  </a:cubicBezTo>
                  <a:cubicBezTo>
                    <a:pt x="3624" y="259"/>
                    <a:pt x="3624" y="259"/>
                    <a:pt x="3624" y="259"/>
                  </a:cubicBezTo>
                  <a:cubicBezTo>
                    <a:pt x="3626" y="256"/>
                    <a:pt x="3626" y="256"/>
                    <a:pt x="3626" y="256"/>
                  </a:cubicBezTo>
                  <a:cubicBezTo>
                    <a:pt x="3623" y="254"/>
                    <a:pt x="3623" y="254"/>
                    <a:pt x="3623" y="254"/>
                  </a:cubicBezTo>
                  <a:cubicBezTo>
                    <a:pt x="3626" y="256"/>
                    <a:pt x="3626" y="256"/>
                    <a:pt x="3626" y="256"/>
                  </a:cubicBezTo>
                  <a:cubicBezTo>
                    <a:pt x="3624" y="253"/>
                    <a:pt x="3624" y="253"/>
                    <a:pt x="3624" y="253"/>
                  </a:cubicBezTo>
                  <a:cubicBezTo>
                    <a:pt x="3624" y="253"/>
                    <a:pt x="3623" y="253"/>
                    <a:pt x="3623" y="254"/>
                  </a:cubicBezTo>
                  <a:cubicBezTo>
                    <a:pt x="3626" y="256"/>
                    <a:pt x="3626" y="256"/>
                    <a:pt x="3626" y="256"/>
                  </a:cubicBezTo>
                  <a:cubicBezTo>
                    <a:pt x="3624" y="253"/>
                    <a:pt x="3624" y="253"/>
                    <a:pt x="3624" y="253"/>
                  </a:cubicBezTo>
                  <a:cubicBezTo>
                    <a:pt x="3626" y="255"/>
                    <a:pt x="3626" y="255"/>
                    <a:pt x="3626" y="255"/>
                  </a:cubicBezTo>
                  <a:cubicBezTo>
                    <a:pt x="3624" y="252"/>
                    <a:pt x="3624" y="252"/>
                    <a:pt x="3624" y="252"/>
                  </a:cubicBezTo>
                  <a:cubicBezTo>
                    <a:pt x="3624" y="253"/>
                    <a:pt x="3624" y="253"/>
                    <a:pt x="3624" y="253"/>
                  </a:cubicBezTo>
                  <a:cubicBezTo>
                    <a:pt x="3626" y="255"/>
                    <a:pt x="3626" y="255"/>
                    <a:pt x="3626" y="255"/>
                  </a:cubicBezTo>
                  <a:cubicBezTo>
                    <a:pt x="3624" y="252"/>
                    <a:pt x="3624" y="252"/>
                    <a:pt x="3624" y="252"/>
                  </a:cubicBezTo>
                  <a:cubicBezTo>
                    <a:pt x="3624" y="252"/>
                    <a:pt x="3624" y="252"/>
                    <a:pt x="3624" y="252"/>
                  </a:cubicBezTo>
                  <a:cubicBezTo>
                    <a:pt x="3624" y="253"/>
                    <a:pt x="3623" y="253"/>
                    <a:pt x="3621" y="254"/>
                  </a:cubicBezTo>
                  <a:cubicBezTo>
                    <a:pt x="3619" y="255"/>
                    <a:pt x="3616" y="256"/>
                    <a:pt x="3614" y="257"/>
                  </a:cubicBezTo>
                  <a:cubicBezTo>
                    <a:pt x="3612" y="258"/>
                    <a:pt x="3610" y="259"/>
                    <a:pt x="3610" y="259"/>
                  </a:cubicBezTo>
                  <a:cubicBezTo>
                    <a:pt x="3609" y="259"/>
                    <a:pt x="3608" y="261"/>
                    <a:pt x="3608" y="262"/>
                  </a:cubicBezTo>
                  <a:cubicBezTo>
                    <a:pt x="3608" y="264"/>
                    <a:pt x="3608" y="265"/>
                    <a:pt x="3610" y="266"/>
                  </a:cubicBezTo>
                  <a:cubicBezTo>
                    <a:pt x="3613" y="268"/>
                    <a:pt x="3613" y="268"/>
                    <a:pt x="3613" y="268"/>
                  </a:cubicBezTo>
                  <a:cubicBezTo>
                    <a:pt x="3615" y="265"/>
                    <a:pt x="3615" y="265"/>
                    <a:pt x="3615" y="265"/>
                  </a:cubicBezTo>
                  <a:cubicBezTo>
                    <a:pt x="3613" y="262"/>
                    <a:pt x="3613" y="262"/>
                    <a:pt x="3613" y="262"/>
                  </a:cubicBezTo>
                  <a:cubicBezTo>
                    <a:pt x="3604" y="269"/>
                    <a:pt x="3604" y="269"/>
                    <a:pt x="3604" y="269"/>
                  </a:cubicBezTo>
                  <a:cubicBezTo>
                    <a:pt x="3603" y="270"/>
                    <a:pt x="3602" y="271"/>
                    <a:pt x="3603" y="272"/>
                  </a:cubicBezTo>
                  <a:cubicBezTo>
                    <a:pt x="3603" y="273"/>
                    <a:pt x="3603" y="275"/>
                    <a:pt x="3604" y="275"/>
                  </a:cubicBezTo>
                  <a:cubicBezTo>
                    <a:pt x="3606" y="276"/>
                    <a:pt x="3606" y="276"/>
                    <a:pt x="3606" y="276"/>
                  </a:cubicBezTo>
                  <a:cubicBezTo>
                    <a:pt x="3608" y="273"/>
                    <a:pt x="3608" y="273"/>
                    <a:pt x="3608" y="273"/>
                  </a:cubicBezTo>
                  <a:cubicBezTo>
                    <a:pt x="3606" y="269"/>
                    <a:pt x="3606" y="269"/>
                    <a:pt x="3606" y="269"/>
                  </a:cubicBezTo>
                  <a:cubicBezTo>
                    <a:pt x="3592" y="279"/>
                    <a:pt x="3592" y="279"/>
                    <a:pt x="3592" y="279"/>
                  </a:cubicBezTo>
                  <a:cubicBezTo>
                    <a:pt x="3591" y="279"/>
                    <a:pt x="3590" y="281"/>
                    <a:pt x="3590" y="282"/>
                  </a:cubicBezTo>
                  <a:cubicBezTo>
                    <a:pt x="3590" y="283"/>
                    <a:pt x="3591" y="285"/>
                    <a:pt x="3592" y="285"/>
                  </a:cubicBezTo>
                  <a:cubicBezTo>
                    <a:pt x="3595" y="287"/>
                    <a:pt x="3595" y="287"/>
                    <a:pt x="3595" y="287"/>
                  </a:cubicBezTo>
                  <a:cubicBezTo>
                    <a:pt x="3597" y="284"/>
                    <a:pt x="3597" y="284"/>
                    <a:pt x="3597" y="284"/>
                  </a:cubicBezTo>
                  <a:cubicBezTo>
                    <a:pt x="3595" y="280"/>
                    <a:pt x="3595" y="280"/>
                    <a:pt x="3595" y="280"/>
                  </a:cubicBezTo>
                  <a:cubicBezTo>
                    <a:pt x="3579" y="289"/>
                    <a:pt x="3579" y="289"/>
                    <a:pt x="3579" y="289"/>
                  </a:cubicBezTo>
                  <a:cubicBezTo>
                    <a:pt x="3578" y="289"/>
                    <a:pt x="3577" y="291"/>
                    <a:pt x="3577" y="292"/>
                  </a:cubicBezTo>
                  <a:cubicBezTo>
                    <a:pt x="3577" y="294"/>
                    <a:pt x="3577" y="295"/>
                    <a:pt x="3579" y="296"/>
                  </a:cubicBezTo>
                  <a:cubicBezTo>
                    <a:pt x="3579" y="296"/>
                    <a:pt x="3579" y="296"/>
                    <a:pt x="3579" y="296"/>
                  </a:cubicBezTo>
                  <a:cubicBezTo>
                    <a:pt x="3582" y="293"/>
                    <a:pt x="3582" y="293"/>
                    <a:pt x="3582" y="293"/>
                  </a:cubicBezTo>
                  <a:cubicBezTo>
                    <a:pt x="3578" y="290"/>
                    <a:pt x="3578" y="290"/>
                    <a:pt x="3578" y="290"/>
                  </a:cubicBezTo>
                  <a:cubicBezTo>
                    <a:pt x="3570" y="301"/>
                    <a:pt x="3570" y="301"/>
                    <a:pt x="3570" y="301"/>
                  </a:cubicBezTo>
                  <a:cubicBezTo>
                    <a:pt x="3570" y="302"/>
                    <a:pt x="3569" y="303"/>
                    <a:pt x="3570" y="304"/>
                  </a:cubicBezTo>
                  <a:cubicBezTo>
                    <a:pt x="3570" y="305"/>
                    <a:pt x="3571" y="306"/>
                    <a:pt x="3571" y="307"/>
                  </a:cubicBezTo>
                  <a:cubicBezTo>
                    <a:pt x="3573" y="307"/>
                    <a:pt x="3573" y="307"/>
                    <a:pt x="3573" y="307"/>
                  </a:cubicBezTo>
                  <a:cubicBezTo>
                    <a:pt x="3575" y="304"/>
                    <a:pt x="3575" y="304"/>
                    <a:pt x="3575" y="304"/>
                  </a:cubicBezTo>
                  <a:cubicBezTo>
                    <a:pt x="3573" y="301"/>
                    <a:pt x="3573" y="301"/>
                    <a:pt x="3573" y="301"/>
                  </a:cubicBezTo>
                  <a:cubicBezTo>
                    <a:pt x="3561" y="308"/>
                    <a:pt x="3561" y="308"/>
                    <a:pt x="3561" y="308"/>
                  </a:cubicBezTo>
                  <a:cubicBezTo>
                    <a:pt x="3560" y="309"/>
                    <a:pt x="3559" y="310"/>
                    <a:pt x="3559" y="312"/>
                  </a:cubicBezTo>
                  <a:cubicBezTo>
                    <a:pt x="3559" y="313"/>
                    <a:pt x="3560" y="314"/>
                    <a:pt x="3561" y="315"/>
                  </a:cubicBezTo>
                  <a:cubicBezTo>
                    <a:pt x="3564" y="317"/>
                    <a:pt x="3564" y="317"/>
                    <a:pt x="3564" y="317"/>
                  </a:cubicBezTo>
                  <a:cubicBezTo>
                    <a:pt x="3566" y="314"/>
                    <a:pt x="3566" y="314"/>
                    <a:pt x="3566" y="314"/>
                  </a:cubicBezTo>
                  <a:cubicBezTo>
                    <a:pt x="3564" y="310"/>
                    <a:pt x="3564" y="310"/>
                    <a:pt x="3564" y="310"/>
                  </a:cubicBezTo>
                  <a:cubicBezTo>
                    <a:pt x="3552" y="318"/>
                    <a:pt x="3552" y="318"/>
                    <a:pt x="3552" y="318"/>
                  </a:cubicBezTo>
                  <a:cubicBezTo>
                    <a:pt x="3551" y="319"/>
                    <a:pt x="3550" y="320"/>
                    <a:pt x="3550" y="321"/>
                  </a:cubicBezTo>
                  <a:cubicBezTo>
                    <a:pt x="3550" y="323"/>
                    <a:pt x="3551" y="324"/>
                    <a:pt x="3552" y="325"/>
                  </a:cubicBezTo>
                  <a:cubicBezTo>
                    <a:pt x="3554" y="326"/>
                    <a:pt x="3554" y="326"/>
                    <a:pt x="3554" y="326"/>
                  </a:cubicBezTo>
                  <a:cubicBezTo>
                    <a:pt x="3556" y="322"/>
                    <a:pt x="3556" y="322"/>
                    <a:pt x="3556" y="322"/>
                  </a:cubicBezTo>
                  <a:cubicBezTo>
                    <a:pt x="3553" y="319"/>
                    <a:pt x="3553" y="319"/>
                    <a:pt x="3553" y="319"/>
                  </a:cubicBezTo>
                  <a:cubicBezTo>
                    <a:pt x="3539" y="329"/>
                    <a:pt x="3539" y="329"/>
                    <a:pt x="3539" y="329"/>
                  </a:cubicBezTo>
                  <a:cubicBezTo>
                    <a:pt x="3538" y="330"/>
                    <a:pt x="3537" y="331"/>
                    <a:pt x="3537" y="332"/>
                  </a:cubicBezTo>
                  <a:cubicBezTo>
                    <a:pt x="3537" y="334"/>
                    <a:pt x="3538" y="335"/>
                    <a:pt x="3539" y="336"/>
                  </a:cubicBezTo>
                  <a:cubicBezTo>
                    <a:pt x="3540" y="336"/>
                    <a:pt x="3540" y="336"/>
                    <a:pt x="3540" y="336"/>
                  </a:cubicBezTo>
                  <a:cubicBezTo>
                    <a:pt x="3542" y="333"/>
                    <a:pt x="3542" y="333"/>
                    <a:pt x="3542" y="333"/>
                  </a:cubicBezTo>
                  <a:cubicBezTo>
                    <a:pt x="3539" y="331"/>
                    <a:pt x="3539" y="331"/>
                    <a:pt x="3539" y="331"/>
                  </a:cubicBezTo>
                  <a:cubicBezTo>
                    <a:pt x="3529" y="345"/>
                    <a:pt x="3529" y="345"/>
                    <a:pt x="3529" y="345"/>
                  </a:cubicBezTo>
                  <a:cubicBezTo>
                    <a:pt x="3529" y="346"/>
                    <a:pt x="3528" y="347"/>
                    <a:pt x="3529" y="348"/>
                  </a:cubicBezTo>
                  <a:cubicBezTo>
                    <a:pt x="3529" y="349"/>
                    <a:pt x="3529" y="350"/>
                    <a:pt x="3530" y="350"/>
                  </a:cubicBezTo>
                  <a:cubicBezTo>
                    <a:pt x="3531" y="350"/>
                    <a:pt x="3531" y="350"/>
                    <a:pt x="3531" y="350"/>
                  </a:cubicBezTo>
                  <a:cubicBezTo>
                    <a:pt x="3533" y="347"/>
                    <a:pt x="3533" y="347"/>
                    <a:pt x="3533" y="347"/>
                  </a:cubicBezTo>
                  <a:cubicBezTo>
                    <a:pt x="3531" y="343"/>
                    <a:pt x="3531" y="343"/>
                    <a:pt x="3531" y="343"/>
                  </a:cubicBezTo>
                  <a:cubicBezTo>
                    <a:pt x="3514" y="349"/>
                    <a:pt x="3514" y="349"/>
                    <a:pt x="3514" y="349"/>
                  </a:cubicBezTo>
                  <a:cubicBezTo>
                    <a:pt x="3513" y="350"/>
                    <a:pt x="3512" y="351"/>
                    <a:pt x="3512" y="352"/>
                  </a:cubicBezTo>
                  <a:cubicBezTo>
                    <a:pt x="3511" y="354"/>
                    <a:pt x="3512" y="356"/>
                    <a:pt x="3513" y="356"/>
                  </a:cubicBezTo>
                  <a:cubicBezTo>
                    <a:pt x="3517" y="359"/>
                    <a:pt x="3517" y="359"/>
                    <a:pt x="3517" y="359"/>
                  </a:cubicBezTo>
                  <a:cubicBezTo>
                    <a:pt x="3519" y="355"/>
                    <a:pt x="3519" y="355"/>
                    <a:pt x="3519" y="355"/>
                  </a:cubicBezTo>
                  <a:cubicBezTo>
                    <a:pt x="3517" y="352"/>
                    <a:pt x="3517" y="352"/>
                    <a:pt x="3517" y="352"/>
                  </a:cubicBezTo>
                  <a:cubicBezTo>
                    <a:pt x="3503" y="364"/>
                    <a:pt x="3503" y="364"/>
                    <a:pt x="3503" y="364"/>
                  </a:cubicBezTo>
                  <a:cubicBezTo>
                    <a:pt x="3503" y="365"/>
                    <a:pt x="3502" y="366"/>
                    <a:pt x="3502" y="367"/>
                  </a:cubicBezTo>
                  <a:cubicBezTo>
                    <a:pt x="3502" y="368"/>
                    <a:pt x="3503" y="369"/>
                    <a:pt x="3504" y="370"/>
                  </a:cubicBezTo>
                  <a:cubicBezTo>
                    <a:pt x="3505" y="371"/>
                    <a:pt x="3505" y="371"/>
                    <a:pt x="3505" y="371"/>
                  </a:cubicBezTo>
                  <a:cubicBezTo>
                    <a:pt x="3507" y="368"/>
                    <a:pt x="3507" y="368"/>
                    <a:pt x="3507" y="368"/>
                  </a:cubicBezTo>
                  <a:cubicBezTo>
                    <a:pt x="3505" y="364"/>
                    <a:pt x="3505" y="364"/>
                    <a:pt x="3505" y="364"/>
                  </a:cubicBezTo>
                  <a:cubicBezTo>
                    <a:pt x="3493" y="374"/>
                    <a:pt x="3493" y="374"/>
                    <a:pt x="3493" y="374"/>
                  </a:cubicBezTo>
                  <a:cubicBezTo>
                    <a:pt x="3492" y="374"/>
                    <a:pt x="3491" y="376"/>
                    <a:pt x="3491" y="377"/>
                  </a:cubicBezTo>
                  <a:cubicBezTo>
                    <a:pt x="3491" y="378"/>
                    <a:pt x="3492" y="380"/>
                    <a:pt x="3493" y="380"/>
                  </a:cubicBezTo>
                  <a:cubicBezTo>
                    <a:pt x="3495" y="381"/>
                    <a:pt x="3495" y="381"/>
                    <a:pt x="3495" y="381"/>
                  </a:cubicBezTo>
                  <a:cubicBezTo>
                    <a:pt x="3497" y="378"/>
                    <a:pt x="3497" y="378"/>
                    <a:pt x="3497" y="378"/>
                  </a:cubicBezTo>
                  <a:cubicBezTo>
                    <a:pt x="3494" y="374"/>
                    <a:pt x="3494" y="374"/>
                    <a:pt x="3494" y="374"/>
                  </a:cubicBezTo>
                  <a:cubicBezTo>
                    <a:pt x="3485" y="381"/>
                    <a:pt x="3485" y="381"/>
                    <a:pt x="3485" y="381"/>
                  </a:cubicBezTo>
                  <a:cubicBezTo>
                    <a:pt x="3484" y="382"/>
                    <a:pt x="3483" y="383"/>
                    <a:pt x="3483" y="384"/>
                  </a:cubicBezTo>
                  <a:cubicBezTo>
                    <a:pt x="3483" y="386"/>
                    <a:pt x="3484" y="387"/>
                    <a:pt x="3485" y="388"/>
                  </a:cubicBezTo>
                  <a:cubicBezTo>
                    <a:pt x="3487" y="388"/>
                    <a:pt x="3487" y="388"/>
                    <a:pt x="3487" y="388"/>
                  </a:cubicBezTo>
                  <a:cubicBezTo>
                    <a:pt x="3489" y="385"/>
                    <a:pt x="3489" y="385"/>
                    <a:pt x="3489" y="385"/>
                  </a:cubicBezTo>
                  <a:cubicBezTo>
                    <a:pt x="3487" y="382"/>
                    <a:pt x="3487" y="382"/>
                    <a:pt x="3487" y="382"/>
                  </a:cubicBezTo>
                  <a:cubicBezTo>
                    <a:pt x="3472" y="390"/>
                    <a:pt x="3472" y="390"/>
                    <a:pt x="3472" y="390"/>
                  </a:cubicBezTo>
                  <a:cubicBezTo>
                    <a:pt x="3471" y="391"/>
                    <a:pt x="3470" y="392"/>
                    <a:pt x="3470" y="393"/>
                  </a:cubicBezTo>
                  <a:cubicBezTo>
                    <a:pt x="3470" y="395"/>
                    <a:pt x="3470" y="396"/>
                    <a:pt x="3472" y="397"/>
                  </a:cubicBezTo>
                  <a:cubicBezTo>
                    <a:pt x="3477" y="400"/>
                    <a:pt x="3477" y="400"/>
                    <a:pt x="3477" y="400"/>
                  </a:cubicBezTo>
                  <a:cubicBezTo>
                    <a:pt x="3479" y="397"/>
                    <a:pt x="3479" y="397"/>
                    <a:pt x="3479" y="397"/>
                  </a:cubicBezTo>
                  <a:cubicBezTo>
                    <a:pt x="3477" y="393"/>
                    <a:pt x="3477" y="393"/>
                    <a:pt x="3477" y="393"/>
                  </a:cubicBezTo>
                  <a:cubicBezTo>
                    <a:pt x="3477" y="393"/>
                    <a:pt x="3473" y="395"/>
                    <a:pt x="3470" y="398"/>
                  </a:cubicBezTo>
                  <a:cubicBezTo>
                    <a:pt x="3468" y="399"/>
                    <a:pt x="3466" y="400"/>
                    <a:pt x="3464" y="401"/>
                  </a:cubicBezTo>
                  <a:cubicBezTo>
                    <a:pt x="3464" y="401"/>
                    <a:pt x="3463" y="402"/>
                    <a:pt x="3463" y="402"/>
                  </a:cubicBezTo>
                  <a:cubicBezTo>
                    <a:pt x="3462" y="403"/>
                    <a:pt x="3462" y="403"/>
                    <a:pt x="3462" y="403"/>
                  </a:cubicBezTo>
                  <a:cubicBezTo>
                    <a:pt x="3462" y="403"/>
                    <a:pt x="3462" y="403"/>
                    <a:pt x="3462" y="403"/>
                  </a:cubicBezTo>
                  <a:cubicBezTo>
                    <a:pt x="3461" y="403"/>
                    <a:pt x="3461" y="403"/>
                    <a:pt x="3461" y="403"/>
                  </a:cubicBezTo>
                  <a:cubicBezTo>
                    <a:pt x="3461" y="403"/>
                    <a:pt x="3461" y="403"/>
                    <a:pt x="3461" y="404"/>
                  </a:cubicBezTo>
                  <a:cubicBezTo>
                    <a:pt x="3460" y="406"/>
                    <a:pt x="3460" y="408"/>
                    <a:pt x="3462" y="409"/>
                  </a:cubicBezTo>
                  <a:cubicBezTo>
                    <a:pt x="3463" y="410"/>
                    <a:pt x="3463" y="410"/>
                    <a:pt x="3463" y="410"/>
                  </a:cubicBezTo>
                  <a:cubicBezTo>
                    <a:pt x="3465" y="407"/>
                    <a:pt x="3465" y="407"/>
                    <a:pt x="3465" y="407"/>
                  </a:cubicBezTo>
                  <a:cubicBezTo>
                    <a:pt x="3463" y="404"/>
                    <a:pt x="3463" y="404"/>
                    <a:pt x="3463" y="404"/>
                  </a:cubicBezTo>
                  <a:cubicBezTo>
                    <a:pt x="3451" y="412"/>
                    <a:pt x="3451" y="412"/>
                    <a:pt x="3451" y="412"/>
                  </a:cubicBezTo>
                  <a:cubicBezTo>
                    <a:pt x="3450" y="413"/>
                    <a:pt x="3450" y="414"/>
                    <a:pt x="3450" y="415"/>
                  </a:cubicBezTo>
                  <a:cubicBezTo>
                    <a:pt x="3450" y="417"/>
                    <a:pt x="3450" y="418"/>
                    <a:pt x="3452" y="419"/>
                  </a:cubicBezTo>
                  <a:cubicBezTo>
                    <a:pt x="3454" y="420"/>
                    <a:pt x="3454" y="420"/>
                    <a:pt x="3454" y="420"/>
                  </a:cubicBezTo>
                  <a:cubicBezTo>
                    <a:pt x="3456" y="416"/>
                    <a:pt x="3456" y="416"/>
                    <a:pt x="3456" y="416"/>
                  </a:cubicBezTo>
                  <a:cubicBezTo>
                    <a:pt x="3454" y="413"/>
                    <a:pt x="3454" y="413"/>
                    <a:pt x="3454" y="413"/>
                  </a:cubicBezTo>
                  <a:cubicBezTo>
                    <a:pt x="3436" y="423"/>
                    <a:pt x="3436" y="423"/>
                    <a:pt x="3436" y="423"/>
                  </a:cubicBezTo>
                  <a:cubicBezTo>
                    <a:pt x="3435" y="423"/>
                    <a:pt x="3434" y="425"/>
                    <a:pt x="3434" y="426"/>
                  </a:cubicBezTo>
                  <a:cubicBezTo>
                    <a:pt x="3434" y="427"/>
                    <a:pt x="3435" y="429"/>
                    <a:pt x="3436" y="430"/>
                  </a:cubicBezTo>
                  <a:cubicBezTo>
                    <a:pt x="3440" y="432"/>
                    <a:pt x="3440" y="432"/>
                    <a:pt x="3440" y="432"/>
                  </a:cubicBezTo>
                  <a:cubicBezTo>
                    <a:pt x="3442" y="429"/>
                    <a:pt x="3442" y="429"/>
                    <a:pt x="3442" y="429"/>
                  </a:cubicBezTo>
                  <a:cubicBezTo>
                    <a:pt x="3440" y="425"/>
                    <a:pt x="3440" y="425"/>
                    <a:pt x="3440" y="425"/>
                  </a:cubicBezTo>
                  <a:cubicBezTo>
                    <a:pt x="3425" y="434"/>
                    <a:pt x="3425" y="434"/>
                    <a:pt x="3425" y="434"/>
                  </a:cubicBezTo>
                  <a:cubicBezTo>
                    <a:pt x="3424" y="435"/>
                    <a:pt x="3423" y="436"/>
                    <a:pt x="3423" y="437"/>
                  </a:cubicBezTo>
                  <a:cubicBezTo>
                    <a:pt x="3423" y="439"/>
                    <a:pt x="3424" y="440"/>
                    <a:pt x="3425" y="441"/>
                  </a:cubicBezTo>
                  <a:cubicBezTo>
                    <a:pt x="3431" y="445"/>
                    <a:pt x="3431" y="445"/>
                    <a:pt x="3431" y="445"/>
                  </a:cubicBezTo>
                  <a:cubicBezTo>
                    <a:pt x="3433" y="441"/>
                    <a:pt x="3433" y="441"/>
                    <a:pt x="3433" y="441"/>
                  </a:cubicBezTo>
                  <a:cubicBezTo>
                    <a:pt x="3430" y="439"/>
                    <a:pt x="3430" y="439"/>
                    <a:pt x="3430" y="439"/>
                  </a:cubicBezTo>
                  <a:cubicBezTo>
                    <a:pt x="3433" y="441"/>
                    <a:pt x="3433" y="441"/>
                    <a:pt x="3433" y="441"/>
                  </a:cubicBezTo>
                  <a:cubicBezTo>
                    <a:pt x="3431" y="438"/>
                    <a:pt x="3431" y="438"/>
                    <a:pt x="3431" y="438"/>
                  </a:cubicBezTo>
                  <a:cubicBezTo>
                    <a:pt x="3430" y="439"/>
                    <a:pt x="3430" y="439"/>
                    <a:pt x="3430" y="439"/>
                  </a:cubicBezTo>
                  <a:cubicBezTo>
                    <a:pt x="3433" y="441"/>
                    <a:pt x="3433" y="441"/>
                    <a:pt x="3433" y="441"/>
                  </a:cubicBezTo>
                  <a:cubicBezTo>
                    <a:pt x="3431" y="438"/>
                    <a:pt x="3431" y="438"/>
                    <a:pt x="3431" y="438"/>
                  </a:cubicBezTo>
                  <a:cubicBezTo>
                    <a:pt x="3433" y="441"/>
                    <a:pt x="3433" y="441"/>
                    <a:pt x="3433" y="441"/>
                  </a:cubicBezTo>
                  <a:cubicBezTo>
                    <a:pt x="3431" y="438"/>
                    <a:pt x="3431" y="438"/>
                    <a:pt x="3431" y="438"/>
                  </a:cubicBezTo>
                  <a:cubicBezTo>
                    <a:pt x="3431" y="438"/>
                    <a:pt x="3431" y="438"/>
                    <a:pt x="3431" y="438"/>
                  </a:cubicBezTo>
                  <a:cubicBezTo>
                    <a:pt x="3433" y="441"/>
                    <a:pt x="3433" y="441"/>
                    <a:pt x="3433" y="441"/>
                  </a:cubicBezTo>
                  <a:cubicBezTo>
                    <a:pt x="3431" y="438"/>
                    <a:pt x="3431" y="438"/>
                    <a:pt x="3431" y="438"/>
                  </a:cubicBezTo>
                  <a:cubicBezTo>
                    <a:pt x="3431" y="438"/>
                    <a:pt x="3431" y="438"/>
                    <a:pt x="3431" y="438"/>
                  </a:cubicBezTo>
                  <a:cubicBezTo>
                    <a:pt x="3431" y="438"/>
                    <a:pt x="3431" y="438"/>
                    <a:pt x="3431" y="438"/>
                  </a:cubicBezTo>
                  <a:cubicBezTo>
                    <a:pt x="3431" y="438"/>
                    <a:pt x="3431" y="438"/>
                    <a:pt x="3431" y="438"/>
                  </a:cubicBezTo>
                  <a:cubicBezTo>
                    <a:pt x="3431" y="438"/>
                    <a:pt x="3431" y="438"/>
                    <a:pt x="3431" y="438"/>
                  </a:cubicBezTo>
                  <a:cubicBezTo>
                    <a:pt x="3431" y="438"/>
                    <a:pt x="3431" y="438"/>
                    <a:pt x="3431" y="438"/>
                  </a:cubicBezTo>
                  <a:cubicBezTo>
                    <a:pt x="3431" y="438"/>
                    <a:pt x="3430" y="438"/>
                    <a:pt x="3430" y="439"/>
                  </a:cubicBezTo>
                  <a:cubicBezTo>
                    <a:pt x="3428" y="440"/>
                    <a:pt x="3424" y="442"/>
                    <a:pt x="3420" y="444"/>
                  </a:cubicBezTo>
                  <a:cubicBezTo>
                    <a:pt x="3419" y="445"/>
                    <a:pt x="3417" y="445"/>
                    <a:pt x="3416" y="446"/>
                  </a:cubicBezTo>
                  <a:cubicBezTo>
                    <a:pt x="3415" y="446"/>
                    <a:pt x="3415" y="447"/>
                    <a:pt x="3414" y="447"/>
                  </a:cubicBezTo>
                  <a:cubicBezTo>
                    <a:pt x="3414" y="447"/>
                    <a:pt x="3414" y="447"/>
                    <a:pt x="3414" y="447"/>
                  </a:cubicBezTo>
                  <a:cubicBezTo>
                    <a:pt x="3413" y="448"/>
                    <a:pt x="3413" y="448"/>
                    <a:pt x="3413" y="448"/>
                  </a:cubicBezTo>
                  <a:cubicBezTo>
                    <a:pt x="3413" y="448"/>
                    <a:pt x="3413" y="448"/>
                    <a:pt x="3413" y="448"/>
                  </a:cubicBezTo>
                  <a:cubicBezTo>
                    <a:pt x="3413" y="448"/>
                    <a:pt x="3413" y="448"/>
                    <a:pt x="3412" y="449"/>
                  </a:cubicBezTo>
                  <a:cubicBezTo>
                    <a:pt x="3411" y="451"/>
                    <a:pt x="3412" y="453"/>
                    <a:pt x="3414" y="454"/>
                  </a:cubicBezTo>
                  <a:cubicBezTo>
                    <a:pt x="3415" y="455"/>
                    <a:pt x="3415" y="455"/>
                    <a:pt x="3415" y="455"/>
                  </a:cubicBezTo>
                  <a:cubicBezTo>
                    <a:pt x="3417" y="452"/>
                    <a:pt x="3417" y="452"/>
                    <a:pt x="3417" y="452"/>
                  </a:cubicBezTo>
                  <a:cubicBezTo>
                    <a:pt x="3415" y="448"/>
                    <a:pt x="3415" y="448"/>
                    <a:pt x="3415" y="448"/>
                  </a:cubicBezTo>
                  <a:cubicBezTo>
                    <a:pt x="3400" y="457"/>
                    <a:pt x="3400" y="457"/>
                    <a:pt x="3400" y="457"/>
                  </a:cubicBezTo>
                  <a:cubicBezTo>
                    <a:pt x="3398" y="458"/>
                    <a:pt x="3398" y="459"/>
                    <a:pt x="3398" y="460"/>
                  </a:cubicBezTo>
                  <a:cubicBezTo>
                    <a:pt x="3398" y="462"/>
                    <a:pt x="3398" y="463"/>
                    <a:pt x="3400" y="464"/>
                  </a:cubicBezTo>
                  <a:cubicBezTo>
                    <a:pt x="3406" y="468"/>
                    <a:pt x="3406" y="468"/>
                    <a:pt x="3406" y="468"/>
                  </a:cubicBezTo>
                  <a:cubicBezTo>
                    <a:pt x="3408" y="464"/>
                    <a:pt x="3408" y="464"/>
                    <a:pt x="3408" y="464"/>
                  </a:cubicBezTo>
                  <a:cubicBezTo>
                    <a:pt x="3406" y="461"/>
                    <a:pt x="3406" y="461"/>
                    <a:pt x="3406" y="461"/>
                  </a:cubicBezTo>
                  <a:cubicBezTo>
                    <a:pt x="3393" y="467"/>
                    <a:pt x="3393" y="467"/>
                    <a:pt x="3393" y="467"/>
                  </a:cubicBezTo>
                  <a:cubicBezTo>
                    <a:pt x="3391" y="468"/>
                    <a:pt x="3390" y="469"/>
                    <a:pt x="3390" y="470"/>
                  </a:cubicBezTo>
                  <a:cubicBezTo>
                    <a:pt x="3390" y="472"/>
                    <a:pt x="3391" y="473"/>
                    <a:pt x="3392" y="474"/>
                  </a:cubicBezTo>
                  <a:cubicBezTo>
                    <a:pt x="3394" y="475"/>
                    <a:pt x="3394" y="475"/>
                    <a:pt x="3394" y="475"/>
                  </a:cubicBezTo>
                  <a:cubicBezTo>
                    <a:pt x="3396" y="471"/>
                    <a:pt x="3396" y="471"/>
                    <a:pt x="3396" y="471"/>
                  </a:cubicBezTo>
                  <a:cubicBezTo>
                    <a:pt x="3394" y="468"/>
                    <a:pt x="3394" y="468"/>
                    <a:pt x="3394" y="468"/>
                  </a:cubicBezTo>
                  <a:cubicBezTo>
                    <a:pt x="3382" y="475"/>
                    <a:pt x="3382" y="475"/>
                    <a:pt x="3382" y="475"/>
                  </a:cubicBezTo>
                  <a:cubicBezTo>
                    <a:pt x="3380" y="475"/>
                    <a:pt x="3380" y="477"/>
                    <a:pt x="3379" y="478"/>
                  </a:cubicBezTo>
                  <a:cubicBezTo>
                    <a:pt x="3379" y="480"/>
                    <a:pt x="3380" y="481"/>
                    <a:pt x="3381" y="482"/>
                  </a:cubicBezTo>
                  <a:cubicBezTo>
                    <a:pt x="3385" y="484"/>
                    <a:pt x="3385" y="484"/>
                    <a:pt x="3385" y="484"/>
                  </a:cubicBezTo>
                  <a:cubicBezTo>
                    <a:pt x="3387" y="480"/>
                    <a:pt x="3387" y="480"/>
                    <a:pt x="3387" y="480"/>
                  </a:cubicBezTo>
                  <a:cubicBezTo>
                    <a:pt x="3385" y="477"/>
                    <a:pt x="3385" y="477"/>
                    <a:pt x="3385" y="477"/>
                  </a:cubicBezTo>
                  <a:cubicBezTo>
                    <a:pt x="3373" y="484"/>
                    <a:pt x="3373" y="484"/>
                    <a:pt x="3373" y="484"/>
                  </a:cubicBezTo>
                  <a:cubicBezTo>
                    <a:pt x="3372" y="485"/>
                    <a:pt x="3371" y="486"/>
                    <a:pt x="3371" y="488"/>
                  </a:cubicBezTo>
                  <a:cubicBezTo>
                    <a:pt x="3371" y="489"/>
                    <a:pt x="3372" y="490"/>
                    <a:pt x="3373" y="491"/>
                  </a:cubicBezTo>
                  <a:cubicBezTo>
                    <a:pt x="3377" y="494"/>
                    <a:pt x="3377" y="494"/>
                    <a:pt x="3377" y="494"/>
                  </a:cubicBezTo>
                  <a:cubicBezTo>
                    <a:pt x="3380" y="490"/>
                    <a:pt x="3380" y="490"/>
                    <a:pt x="3380" y="490"/>
                  </a:cubicBezTo>
                  <a:cubicBezTo>
                    <a:pt x="3378" y="487"/>
                    <a:pt x="3378" y="487"/>
                    <a:pt x="3378" y="487"/>
                  </a:cubicBezTo>
                  <a:cubicBezTo>
                    <a:pt x="3362" y="495"/>
                    <a:pt x="3362" y="495"/>
                    <a:pt x="3362" y="495"/>
                  </a:cubicBezTo>
                  <a:cubicBezTo>
                    <a:pt x="3361" y="496"/>
                    <a:pt x="3360" y="497"/>
                    <a:pt x="3360" y="498"/>
                  </a:cubicBezTo>
                  <a:cubicBezTo>
                    <a:pt x="3360" y="500"/>
                    <a:pt x="3361" y="501"/>
                    <a:pt x="3362" y="502"/>
                  </a:cubicBezTo>
                  <a:cubicBezTo>
                    <a:pt x="3363" y="503"/>
                    <a:pt x="3363" y="503"/>
                    <a:pt x="3363" y="503"/>
                  </a:cubicBezTo>
                  <a:cubicBezTo>
                    <a:pt x="3365" y="499"/>
                    <a:pt x="3365" y="499"/>
                    <a:pt x="3365" y="499"/>
                  </a:cubicBezTo>
                  <a:cubicBezTo>
                    <a:pt x="3362" y="497"/>
                    <a:pt x="3362" y="497"/>
                    <a:pt x="3362" y="497"/>
                  </a:cubicBezTo>
                  <a:cubicBezTo>
                    <a:pt x="3365" y="499"/>
                    <a:pt x="3365" y="499"/>
                    <a:pt x="3365" y="499"/>
                  </a:cubicBezTo>
                  <a:cubicBezTo>
                    <a:pt x="3362" y="497"/>
                    <a:pt x="3362" y="497"/>
                    <a:pt x="3362" y="497"/>
                  </a:cubicBezTo>
                  <a:cubicBezTo>
                    <a:pt x="3362" y="497"/>
                    <a:pt x="3362" y="497"/>
                    <a:pt x="3362" y="497"/>
                  </a:cubicBezTo>
                  <a:cubicBezTo>
                    <a:pt x="3365" y="499"/>
                    <a:pt x="3365" y="499"/>
                    <a:pt x="3365" y="499"/>
                  </a:cubicBezTo>
                  <a:cubicBezTo>
                    <a:pt x="3362" y="497"/>
                    <a:pt x="3362" y="497"/>
                    <a:pt x="3362" y="497"/>
                  </a:cubicBezTo>
                  <a:cubicBezTo>
                    <a:pt x="3362" y="497"/>
                    <a:pt x="3362" y="497"/>
                    <a:pt x="3361" y="498"/>
                  </a:cubicBezTo>
                  <a:cubicBezTo>
                    <a:pt x="3360" y="499"/>
                    <a:pt x="3358" y="502"/>
                    <a:pt x="3355" y="505"/>
                  </a:cubicBezTo>
                  <a:cubicBezTo>
                    <a:pt x="3354" y="506"/>
                    <a:pt x="3353" y="507"/>
                    <a:pt x="3352" y="508"/>
                  </a:cubicBezTo>
                  <a:cubicBezTo>
                    <a:pt x="3352" y="508"/>
                    <a:pt x="3352" y="509"/>
                    <a:pt x="3351" y="509"/>
                  </a:cubicBezTo>
                  <a:cubicBezTo>
                    <a:pt x="3351" y="509"/>
                    <a:pt x="3351" y="509"/>
                    <a:pt x="3351" y="509"/>
                  </a:cubicBezTo>
                  <a:cubicBezTo>
                    <a:pt x="3351" y="509"/>
                    <a:pt x="3351" y="509"/>
                    <a:pt x="3351" y="509"/>
                  </a:cubicBezTo>
                  <a:cubicBezTo>
                    <a:pt x="3351" y="510"/>
                    <a:pt x="3351" y="510"/>
                    <a:pt x="3351" y="510"/>
                  </a:cubicBezTo>
                  <a:cubicBezTo>
                    <a:pt x="3351" y="510"/>
                    <a:pt x="3351" y="510"/>
                    <a:pt x="3351" y="510"/>
                  </a:cubicBezTo>
                  <a:cubicBezTo>
                    <a:pt x="3350" y="511"/>
                    <a:pt x="3350" y="512"/>
                    <a:pt x="3350" y="513"/>
                  </a:cubicBezTo>
                  <a:cubicBezTo>
                    <a:pt x="3350" y="514"/>
                    <a:pt x="3351" y="515"/>
                    <a:pt x="3352" y="515"/>
                  </a:cubicBezTo>
                  <a:cubicBezTo>
                    <a:pt x="3352" y="516"/>
                    <a:pt x="3352" y="516"/>
                    <a:pt x="3352" y="516"/>
                  </a:cubicBezTo>
                  <a:cubicBezTo>
                    <a:pt x="3354" y="512"/>
                    <a:pt x="3354" y="512"/>
                    <a:pt x="3354" y="512"/>
                  </a:cubicBezTo>
                  <a:cubicBezTo>
                    <a:pt x="3352" y="509"/>
                    <a:pt x="3352" y="509"/>
                    <a:pt x="3352" y="509"/>
                  </a:cubicBezTo>
                  <a:cubicBezTo>
                    <a:pt x="3340" y="515"/>
                    <a:pt x="3340" y="515"/>
                    <a:pt x="3340" y="515"/>
                  </a:cubicBezTo>
                  <a:cubicBezTo>
                    <a:pt x="3339" y="516"/>
                    <a:pt x="3338" y="517"/>
                    <a:pt x="3338" y="518"/>
                  </a:cubicBezTo>
                  <a:cubicBezTo>
                    <a:pt x="3338" y="520"/>
                    <a:pt x="3338" y="521"/>
                    <a:pt x="3340" y="522"/>
                  </a:cubicBezTo>
                  <a:cubicBezTo>
                    <a:pt x="3341" y="523"/>
                    <a:pt x="3341" y="523"/>
                    <a:pt x="3341" y="523"/>
                  </a:cubicBezTo>
                  <a:cubicBezTo>
                    <a:pt x="3343" y="519"/>
                    <a:pt x="3343" y="519"/>
                    <a:pt x="3343" y="519"/>
                  </a:cubicBezTo>
                  <a:cubicBezTo>
                    <a:pt x="3341" y="516"/>
                    <a:pt x="3341" y="516"/>
                    <a:pt x="3341" y="516"/>
                  </a:cubicBezTo>
                  <a:cubicBezTo>
                    <a:pt x="3331" y="523"/>
                    <a:pt x="3331" y="523"/>
                    <a:pt x="3331" y="523"/>
                  </a:cubicBezTo>
                  <a:cubicBezTo>
                    <a:pt x="3330" y="524"/>
                    <a:pt x="3329" y="525"/>
                    <a:pt x="3329" y="527"/>
                  </a:cubicBezTo>
                  <a:cubicBezTo>
                    <a:pt x="3329" y="528"/>
                    <a:pt x="3330" y="529"/>
                    <a:pt x="3331" y="530"/>
                  </a:cubicBezTo>
                  <a:cubicBezTo>
                    <a:pt x="3332" y="531"/>
                    <a:pt x="3332" y="531"/>
                    <a:pt x="3332" y="531"/>
                  </a:cubicBezTo>
                  <a:cubicBezTo>
                    <a:pt x="3335" y="527"/>
                    <a:pt x="3335" y="527"/>
                    <a:pt x="3335" y="527"/>
                  </a:cubicBezTo>
                  <a:cubicBezTo>
                    <a:pt x="3332" y="524"/>
                    <a:pt x="3332" y="524"/>
                    <a:pt x="3332" y="524"/>
                  </a:cubicBezTo>
                  <a:cubicBezTo>
                    <a:pt x="3322" y="531"/>
                    <a:pt x="3322" y="531"/>
                    <a:pt x="3322" y="531"/>
                  </a:cubicBezTo>
                  <a:cubicBezTo>
                    <a:pt x="3321" y="532"/>
                    <a:pt x="3321" y="533"/>
                    <a:pt x="3321" y="534"/>
                  </a:cubicBezTo>
                  <a:cubicBezTo>
                    <a:pt x="3321" y="536"/>
                    <a:pt x="3321" y="537"/>
                    <a:pt x="3322" y="538"/>
                  </a:cubicBezTo>
                  <a:cubicBezTo>
                    <a:pt x="3324" y="539"/>
                    <a:pt x="3324" y="539"/>
                    <a:pt x="3324" y="539"/>
                  </a:cubicBezTo>
                  <a:cubicBezTo>
                    <a:pt x="3326" y="535"/>
                    <a:pt x="3326" y="535"/>
                    <a:pt x="3326" y="535"/>
                  </a:cubicBezTo>
                  <a:cubicBezTo>
                    <a:pt x="3324" y="532"/>
                    <a:pt x="3324" y="532"/>
                    <a:pt x="3324" y="532"/>
                  </a:cubicBezTo>
                  <a:cubicBezTo>
                    <a:pt x="3309" y="543"/>
                    <a:pt x="3309" y="543"/>
                    <a:pt x="3309" y="543"/>
                  </a:cubicBezTo>
                  <a:cubicBezTo>
                    <a:pt x="3308" y="544"/>
                    <a:pt x="3308" y="545"/>
                    <a:pt x="3308" y="546"/>
                  </a:cubicBezTo>
                  <a:cubicBezTo>
                    <a:pt x="3308" y="548"/>
                    <a:pt x="3308" y="549"/>
                    <a:pt x="3310" y="550"/>
                  </a:cubicBezTo>
                  <a:cubicBezTo>
                    <a:pt x="3312" y="551"/>
                    <a:pt x="3312" y="551"/>
                    <a:pt x="3312" y="551"/>
                  </a:cubicBezTo>
                  <a:cubicBezTo>
                    <a:pt x="3314" y="548"/>
                    <a:pt x="3314" y="548"/>
                    <a:pt x="3314" y="548"/>
                  </a:cubicBezTo>
                  <a:cubicBezTo>
                    <a:pt x="3312" y="544"/>
                    <a:pt x="3312" y="544"/>
                    <a:pt x="3312" y="544"/>
                  </a:cubicBezTo>
                  <a:cubicBezTo>
                    <a:pt x="3299" y="552"/>
                    <a:pt x="3299" y="552"/>
                    <a:pt x="3299" y="552"/>
                  </a:cubicBezTo>
                  <a:cubicBezTo>
                    <a:pt x="3298" y="553"/>
                    <a:pt x="3297" y="554"/>
                    <a:pt x="3297" y="556"/>
                  </a:cubicBezTo>
                  <a:cubicBezTo>
                    <a:pt x="3297" y="557"/>
                    <a:pt x="3298" y="558"/>
                    <a:pt x="3299" y="559"/>
                  </a:cubicBezTo>
                  <a:cubicBezTo>
                    <a:pt x="3300" y="560"/>
                    <a:pt x="3300" y="560"/>
                    <a:pt x="3300" y="560"/>
                  </a:cubicBezTo>
                  <a:cubicBezTo>
                    <a:pt x="3303" y="557"/>
                    <a:pt x="3303" y="557"/>
                    <a:pt x="3303" y="557"/>
                  </a:cubicBezTo>
                  <a:cubicBezTo>
                    <a:pt x="3300" y="553"/>
                    <a:pt x="3300" y="553"/>
                    <a:pt x="3300" y="553"/>
                  </a:cubicBezTo>
                  <a:cubicBezTo>
                    <a:pt x="3287" y="562"/>
                    <a:pt x="3287" y="562"/>
                    <a:pt x="3287" y="562"/>
                  </a:cubicBezTo>
                  <a:cubicBezTo>
                    <a:pt x="3286" y="563"/>
                    <a:pt x="3286" y="564"/>
                    <a:pt x="3286" y="565"/>
                  </a:cubicBezTo>
                  <a:cubicBezTo>
                    <a:pt x="3286" y="567"/>
                    <a:pt x="3286" y="568"/>
                    <a:pt x="3287" y="569"/>
                  </a:cubicBezTo>
                  <a:cubicBezTo>
                    <a:pt x="3289" y="569"/>
                    <a:pt x="3289" y="569"/>
                    <a:pt x="3289" y="569"/>
                  </a:cubicBezTo>
                  <a:cubicBezTo>
                    <a:pt x="3291" y="566"/>
                    <a:pt x="3291" y="566"/>
                    <a:pt x="3291" y="566"/>
                  </a:cubicBezTo>
                  <a:cubicBezTo>
                    <a:pt x="3288" y="563"/>
                    <a:pt x="3288" y="563"/>
                    <a:pt x="3288" y="563"/>
                  </a:cubicBezTo>
                  <a:cubicBezTo>
                    <a:pt x="3274" y="574"/>
                    <a:pt x="3274" y="574"/>
                    <a:pt x="3274" y="574"/>
                  </a:cubicBezTo>
                  <a:cubicBezTo>
                    <a:pt x="3273" y="575"/>
                    <a:pt x="3273" y="577"/>
                    <a:pt x="3273" y="578"/>
                  </a:cubicBezTo>
                  <a:cubicBezTo>
                    <a:pt x="3273" y="579"/>
                    <a:pt x="3274" y="580"/>
                    <a:pt x="3275" y="581"/>
                  </a:cubicBezTo>
                  <a:cubicBezTo>
                    <a:pt x="3276" y="582"/>
                    <a:pt x="3276" y="582"/>
                    <a:pt x="3276" y="582"/>
                  </a:cubicBezTo>
                  <a:cubicBezTo>
                    <a:pt x="3278" y="578"/>
                    <a:pt x="3278" y="578"/>
                    <a:pt x="3278" y="578"/>
                  </a:cubicBezTo>
                  <a:cubicBezTo>
                    <a:pt x="3276" y="575"/>
                    <a:pt x="3276" y="575"/>
                    <a:pt x="3276" y="575"/>
                  </a:cubicBezTo>
                  <a:cubicBezTo>
                    <a:pt x="3265" y="585"/>
                    <a:pt x="3265" y="585"/>
                    <a:pt x="3265" y="585"/>
                  </a:cubicBezTo>
                  <a:cubicBezTo>
                    <a:pt x="3264" y="586"/>
                    <a:pt x="3263" y="587"/>
                    <a:pt x="3263" y="589"/>
                  </a:cubicBezTo>
                  <a:cubicBezTo>
                    <a:pt x="3263" y="590"/>
                    <a:pt x="3264" y="591"/>
                    <a:pt x="3265" y="592"/>
                  </a:cubicBezTo>
                  <a:cubicBezTo>
                    <a:pt x="3268" y="593"/>
                    <a:pt x="3268" y="593"/>
                    <a:pt x="3268" y="593"/>
                  </a:cubicBezTo>
                  <a:cubicBezTo>
                    <a:pt x="3270" y="590"/>
                    <a:pt x="3270" y="590"/>
                    <a:pt x="3270" y="590"/>
                  </a:cubicBezTo>
                  <a:cubicBezTo>
                    <a:pt x="3268" y="586"/>
                    <a:pt x="3268" y="586"/>
                    <a:pt x="3268" y="586"/>
                  </a:cubicBezTo>
                  <a:cubicBezTo>
                    <a:pt x="3254" y="592"/>
                    <a:pt x="3254" y="592"/>
                    <a:pt x="3254" y="592"/>
                  </a:cubicBezTo>
                  <a:cubicBezTo>
                    <a:pt x="3252" y="593"/>
                    <a:pt x="3251" y="594"/>
                    <a:pt x="3251" y="596"/>
                  </a:cubicBezTo>
                  <a:cubicBezTo>
                    <a:pt x="3251" y="597"/>
                    <a:pt x="3252" y="598"/>
                    <a:pt x="3253" y="599"/>
                  </a:cubicBezTo>
                  <a:cubicBezTo>
                    <a:pt x="3258" y="602"/>
                    <a:pt x="3258" y="602"/>
                    <a:pt x="3258" y="602"/>
                  </a:cubicBezTo>
                  <a:cubicBezTo>
                    <a:pt x="3260" y="599"/>
                    <a:pt x="3260" y="599"/>
                    <a:pt x="3260" y="599"/>
                  </a:cubicBezTo>
                  <a:cubicBezTo>
                    <a:pt x="3258" y="595"/>
                    <a:pt x="3258" y="595"/>
                    <a:pt x="3258" y="595"/>
                  </a:cubicBezTo>
                  <a:cubicBezTo>
                    <a:pt x="3245" y="601"/>
                    <a:pt x="3245" y="601"/>
                    <a:pt x="3245" y="601"/>
                  </a:cubicBezTo>
                  <a:cubicBezTo>
                    <a:pt x="3244" y="602"/>
                    <a:pt x="3243" y="603"/>
                    <a:pt x="3243" y="605"/>
                  </a:cubicBezTo>
                  <a:cubicBezTo>
                    <a:pt x="3242" y="606"/>
                    <a:pt x="3243" y="607"/>
                    <a:pt x="3244" y="608"/>
                  </a:cubicBezTo>
                  <a:cubicBezTo>
                    <a:pt x="3246" y="609"/>
                    <a:pt x="3246" y="609"/>
                    <a:pt x="3246" y="609"/>
                  </a:cubicBezTo>
                  <a:cubicBezTo>
                    <a:pt x="3248" y="606"/>
                    <a:pt x="3248" y="606"/>
                    <a:pt x="3248" y="606"/>
                  </a:cubicBezTo>
                  <a:cubicBezTo>
                    <a:pt x="3246" y="602"/>
                    <a:pt x="3246" y="602"/>
                    <a:pt x="3246" y="602"/>
                  </a:cubicBezTo>
                  <a:cubicBezTo>
                    <a:pt x="3231" y="610"/>
                    <a:pt x="3231" y="610"/>
                    <a:pt x="3231" y="610"/>
                  </a:cubicBezTo>
                  <a:cubicBezTo>
                    <a:pt x="3230" y="611"/>
                    <a:pt x="3229" y="612"/>
                    <a:pt x="3229" y="614"/>
                  </a:cubicBezTo>
                  <a:cubicBezTo>
                    <a:pt x="3229" y="615"/>
                    <a:pt x="3229" y="617"/>
                    <a:pt x="3231" y="617"/>
                  </a:cubicBezTo>
                  <a:cubicBezTo>
                    <a:pt x="3232" y="618"/>
                    <a:pt x="3232" y="618"/>
                    <a:pt x="3232" y="618"/>
                  </a:cubicBezTo>
                  <a:cubicBezTo>
                    <a:pt x="3234" y="615"/>
                    <a:pt x="3234" y="615"/>
                    <a:pt x="3234" y="615"/>
                  </a:cubicBezTo>
                  <a:cubicBezTo>
                    <a:pt x="3231" y="612"/>
                    <a:pt x="3231" y="612"/>
                    <a:pt x="3231" y="612"/>
                  </a:cubicBezTo>
                  <a:cubicBezTo>
                    <a:pt x="3220" y="623"/>
                    <a:pt x="3220" y="623"/>
                    <a:pt x="3220" y="623"/>
                  </a:cubicBezTo>
                  <a:cubicBezTo>
                    <a:pt x="3219" y="624"/>
                    <a:pt x="3219" y="625"/>
                    <a:pt x="3219" y="627"/>
                  </a:cubicBezTo>
                  <a:cubicBezTo>
                    <a:pt x="3219" y="628"/>
                    <a:pt x="3220" y="629"/>
                    <a:pt x="3221" y="629"/>
                  </a:cubicBezTo>
                  <a:cubicBezTo>
                    <a:pt x="3225" y="632"/>
                    <a:pt x="3225" y="632"/>
                    <a:pt x="3225" y="632"/>
                  </a:cubicBezTo>
                  <a:cubicBezTo>
                    <a:pt x="3227" y="629"/>
                    <a:pt x="3227" y="629"/>
                    <a:pt x="3227" y="629"/>
                  </a:cubicBezTo>
                  <a:cubicBezTo>
                    <a:pt x="3226" y="625"/>
                    <a:pt x="3226" y="625"/>
                    <a:pt x="3226" y="625"/>
                  </a:cubicBezTo>
                  <a:cubicBezTo>
                    <a:pt x="3226" y="625"/>
                    <a:pt x="3222" y="626"/>
                    <a:pt x="3217" y="628"/>
                  </a:cubicBezTo>
                  <a:cubicBezTo>
                    <a:pt x="3215" y="629"/>
                    <a:pt x="3212" y="629"/>
                    <a:pt x="3210" y="630"/>
                  </a:cubicBezTo>
                  <a:cubicBezTo>
                    <a:pt x="3210" y="630"/>
                    <a:pt x="3209" y="630"/>
                    <a:pt x="3208" y="631"/>
                  </a:cubicBezTo>
                  <a:cubicBezTo>
                    <a:pt x="3207" y="631"/>
                    <a:pt x="3207" y="631"/>
                    <a:pt x="3207" y="631"/>
                  </a:cubicBezTo>
                  <a:cubicBezTo>
                    <a:pt x="3207" y="631"/>
                    <a:pt x="3207" y="631"/>
                    <a:pt x="3207" y="631"/>
                  </a:cubicBezTo>
                  <a:cubicBezTo>
                    <a:pt x="3206" y="631"/>
                    <a:pt x="3206" y="631"/>
                    <a:pt x="3206" y="631"/>
                  </a:cubicBezTo>
                  <a:cubicBezTo>
                    <a:pt x="3206" y="632"/>
                    <a:pt x="3206" y="632"/>
                    <a:pt x="3205" y="633"/>
                  </a:cubicBezTo>
                  <a:cubicBezTo>
                    <a:pt x="3204" y="634"/>
                    <a:pt x="3205" y="637"/>
                    <a:pt x="3206" y="638"/>
                  </a:cubicBezTo>
                  <a:cubicBezTo>
                    <a:pt x="3210" y="640"/>
                    <a:pt x="3210" y="640"/>
                    <a:pt x="3210" y="640"/>
                  </a:cubicBezTo>
                  <a:cubicBezTo>
                    <a:pt x="3212" y="637"/>
                    <a:pt x="3212" y="637"/>
                    <a:pt x="3212" y="637"/>
                  </a:cubicBezTo>
                  <a:cubicBezTo>
                    <a:pt x="3209" y="634"/>
                    <a:pt x="3209" y="634"/>
                    <a:pt x="3209" y="634"/>
                  </a:cubicBezTo>
                  <a:cubicBezTo>
                    <a:pt x="3198" y="647"/>
                    <a:pt x="3198" y="647"/>
                    <a:pt x="3198" y="647"/>
                  </a:cubicBezTo>
                  <a:cubicBezTo>
                    <a:pt x="3197" y="648"/>
                    <a:pt x="3197" y="649"/>
                    <a:pt x="3197" y="650"/>
                  </a:cubicBezTo>
                  <a:cubicBezTo>
                    <a:pt x="3197" y="651"/>
                    <a:pt x="3198" y="652"/>
                    <a:pt x="3199" y="653"/>
                  </a:cubicBezTo>
                  <a:cubicBezTo>
                    <a:pt x="3199" y="653"/>
                    <a:pt x="3199" y="653"/>
                    <a:pt x="3199" y="653"/>
                  </a:cubicBezTo>
                  <a:cubicBezTo>
                    <a:pt x="3201" y="650"/>
                    <a:pt x="3201" y="650"/>
                    <a:pt x="3201" y="650"/>
                  </a:cubicBezTo>
                  <a:cubicBezTo>
                    <a:pt x="3199" y="646"/>
                    <a:pt x="3199" y="646"/>
                    <a:pt x="3199" y="646"/>
                  </a:cubicBezTo>
                  <a:cubicBezTo>
                    <a:pt x="3185" y="655"/>
                    <a:pt x="3185" y="655"/>
                    <a:pt x="3185" y="655"/>
                  </a:cubicBezTo>
                  <a:cubicBezTo>
                    <a:pt x="3184" y="655"/>
                    <a:pt x="3183" y="657"/>
                    <a:pt x="3183" y="658"/>
                  </a:cubicBezTo>
                  <a:cubicBezTo>
                    <a:pt x="3183" y="660"/>
                    <a:pt x="3184" y="661"/>
                    <a:pt x="3185" y="662"/>
                  </a:cubicBezTo>
                  <a:cubicBezTo>
                    <a:pt x="3186" y="662"/>
                    <a:pt x="3186" y="662"/>
                    <a:pt x="3186" y="662"/>
                  </a:cubicBezTo>
                  <a:cubicBezTo>
                    <a:pt x="3188" y="659"/>
                    <a:pt x="3188" y="659"/>
                    <a:pt x="3188" y="659"/>
                  </a:cubicBezTo>
                  <a:cubicBezTo>
                    <a:pt x="3186" y="656"/>
                    <a:pt x="3186" y="656"/>
                    <a:pt x="3186" y="656"/>
                  </a:cubicBezTo>
                  <a:cubicBezTo>
                    <a:pt x="3175" y="663"/>
                    <a:pt x="3175" y="663"/>
                    <a:pt x="3175" y="663"/>
                  </a:cubicBezTo>
                  <a:cubicBezTo>
                    <a:pt x="3174" y="664"/>
                    <a:pt x="3173" y="665"/>
                    <a:pt x="3173" y="667"/>
                  </a:cubicBezTo>
                  <a:cubicBezTo>
                    <a:pt x="3173" y="668"/>
                    <a:pt x="3174" y="669"/>
                    <a:pt x="3175" y="670"/>
                  </a:cubicBezTo>
                  <a:cubicBezTo>
                    <a:pt x="3177" y="671"/>
                    <a:pt x="3177" y="671"/>
                    <a:pt x="3177" y="671"/>
                  </a:cubicBezTo>
                  <a:cubicBezTo>
                    <a:pt x="3179" y="668"/>
                    <a:pt x="3179" y="668"/>
                    <a:pt x="3179" y="668"/>
                  </a:cubicBezTo>
                  <a:cubicBezTo>
                    <a:pt x="3177" y="664"/>
                    <a:pt x="3177" y="664"/>
                    <a:pt x="3177" y="664"/>
                  </a:cubicBezTo>
                  <a:cubicBezTo>
                    <a:pt x="3164" y="669"/>
                    <a:pt x="3164" y="669"/>
                    <a:pt x="3164" y="669"/>
                  </a:cubicBezTo>
                  <a:cubicBezTo>
                    <a:pt x="3163" y="670"/>
                    <a:pt x="3162" y="671"/>
                    <a:pt x="3161" y="673"/>
                  </a:cubicBezTo>
                  <a:cubicBezTo>
                    <a:pt x="3161" y="674"/>
                    <a:pt x="3162" y="676"/>
                    <a:pt x="3163" y="677"/>
                  </a:cubicBezTo>
                  <a:cubicBezTo>
                    <a:pt x="3164" y="677"/>
                    <a:pt x="3164" y="677"/>
                    <a:pt x="3164" y="677"/>
                  </a:cubicBezTo>
                  <a:cubicBezTo>
                    <a:pt x="3158" y="681"/>
                    <a:pt x="3158" y="681"/>
                    <a:pt x="3158" y="681"/>
                  </a:cubicBezTo>
                  <a:cubicBezTo>
                    <a:pt x="3156" y="682"/>
                    <a:pt x="3156" y="683"/>
                    <a:pt x="3156" y="684"/>
                  </a:cubicBezTo>
                  <a:cubicBezTo>
                    <a:pt x="3156" y="686"/>
                    <a:pt x="3156" y="687"/>
                    <a:pt x="3158" y="688"/>
                  </a:cubicBezTo>
                  <a:cubicBezTo>
                    <a:pt x="3161" y="690"/>
                    <a:pt x="3161" y="690"/>
                    <a:pt x="3161" y="690"/>
                  </a:cubicBezTo>
                  <a:cubicBezTo>
                    <a:pt x="3163" y="686"/>
                    <a:pt x="3163" y="686"/>
                    <a:pt x="3163" y="686"/>
                  </a:cubicBezTo>
                  <a:cubicBezTo>
                    <a:pt x="3162" y="683"/>
                    <a:pt x="3162" y="683"/>
                    <a:pt x="3162" y="683"/>
                  </a:cubicBezTo>
                  <a:cubicBezTo>
                    <a:pt x="3145" y="689"/>
                    <a:pt x="3145" y="689"/>
                    <a:pt x="3145" y="689"/>
                  </a:cubicBezTo>
                  <a:cubicBezTo>
                    <a:pt x="3143" y="689"/>
                    <a:pt x="3142" y="690"/>
                    <a:pt x="3142" y="692"/>
                  </a:cubicBezTo>
                  <a:cubicBezTo>
                    <a:pt x="3142" y="694"/>
                    <a:pt x="3142" y="695"/>
                    <a:pt x="3144" y="696"/>
                  </a:cubicBezTo>
                  <a:cubicBezTo>
                    <a:pt x="3145" y="696"/>
                    <a:pt x="3145" y="696"/>
                    <a:pt x="3145" y="696"/>
                  </a:cubicBezTo>
                  <a:cubicBezTo>
                    <a:pt x="3147" y="693"/>
                    <a:pt x="3147" y="693"/>
                    <a:pt x="3147" y="693"/>
                  </a:cubicBezTo>
                  <a:cubicBezTo>
                    <a:pt x="3144" y="690"/>
                    <a:pt x="3144" y="690"/>
                    <a:pt x="3144" y="690"/>
                  </a:cubicBezTo>
                  <a:cubicBezTo>
                    <a:pt x="3134" y="700"/>
                    <a:pt x="3134" y="700"/>
                    <a:pt x="3134" y="700"/>
                  </a:cubicBezTo>
                  <a:cubicBezTo>
                    <a:pt x="3133" y="701"/>
                    <a:pt x="3133" y="702"/>
                    <a:pt x="3133" y="703"/>
                  </a:cubicBezTo>
                  <a:cubicBezTo>
                    <a:pt x="3133" y="704"/>
                    <a:pt x="3134" y="706"/>
                    <a:pt x="3135" y="706"/>
                  </a:cubicBezTo>
                  <a:cubicBezTo>
                    <a:pt x="3136" y="707"/>
                    <a:pt x="3136" y="707"/>
                    <a:pt x="3136" y="707"/>
                  </a:cubicBezTo>
                  <a:cubicBezTo>
                    <a:pt x="3138" y="704"/>
                    <a:pt x="3138" y="704"/>
                    <a:pt x="3138" y="704"/>
                  </a:cubicBezTo>
                  <a:cubicBezTo>
                    <a:pt x="3136" y="701"/>
                    <a:pt x="3136" y="701"/>
                    <a:pt x="3136" y="701"/>
                  </a:cubicBezTo>
                  <a:cubicBezTo>
                    <a:pt x="3124" y="711"/>
                    <a:pt x="3124" y="711"/>
                    <a:pt x="3124" y="711"/>
                  </a:cubicBezTo>
                  <a:cubicBezTo>
                    <a:pt x="3123" y="712"/>
                    <a:pt x="3122" y="713"/>
                    <a:pt x="3122" y="714"/>
                  </a:cubicBezTo>
                  <a:cubicBezTo>
                    <a:pt x="3122" y="715"/>
                    <a:pt x="3123" y="717"/>
                    <a:pt x="3124" y="717"/>
                  </a:cubicBezTo>
                  <a:cubicBezTo>
                    <a:pt x="3124" y="717"/>
                    <a:pt x="3124" y="717"/>
                    <a:pt x="3124" y="717"/>
                  </a:cubicBezTo>
                  <a:cubicBezTo>
                    <a:pt x="3126" y="714"/>
                    <a:pt x="3126" y="714"/>
                    <a:pt x="3126" y="714"/>
                  </a:cubicBezTo>
                  <a:cubicBezTo>
                    <a:pt x="3124" y="711"/>
                    <a:pt x="3124" y="711"/>
                    <a:pt x="3124" y="711"/>
                  </a:cubicBezTo>
                  <a:cubicBezTo>
                    <a:pt x="3116" y="719"/>
                    <a:pt x="3116" y="719"/>
                    <a:pt x="3116" y="719"/>
                  </a:cubicBezTo>
                  <a:cubicBezTo>
                    <a:pt x="3115" y="720"/>
                    <a:pt x="3115" y="721"/>
                    <a:pt x="3115" y="723"/>
                  </a:cubicBezTo>
                  <a:cubicBezTo>
                    <a:pt x="3115" y="724"/>
                    <a:pt x="3116" y="725"/>
                    <a:pt x="3117" y="725"/>
                  </a:cubicBezTo>
                  <a:cubicBezTo>
                    <a:pt x="3118" y="726"/>
                    <a:pt x="3118" y="726"/>
                    <a:pt x="3118" y="726"/>
                  </a:cubicBezTo>
                  <a:cubicBezTo>
                    <a:pt x="3120" y="722"/>
                    <a:pt x="3120" y="722"/>
                    <a:pt x="3120" y="722"/>
                  </a:cubicBezTo>
                  <a:cubicBezTo>
                    <a:pt x="3118" y="719"/>
                    <a:pt x="3118" y="719"/>
                    <a:pt x="3118" y="719"/>
                  </a:cubicBezTo>
                  <a:cubicBezTo>
                    <a:pt x="3099" y="727"/>
                    <a:pt x="3099" y="727"/>
                    <a:pt x="3099" y="727"/>
                  </a:cubicBezTo>
                  <a:cubicBezTo>
                    <a:pt x="3098" y="728"/>
                    <a:pt x="3097" y="729"/>
                    <a:pt x="3097" y="731"/>
                  </a:cubicBezTo>
                  <a:cubicBezTo>
                    <a:pt x="3097" y="732"/>
                    <a:pt x="3097" y="734"/>
                    <a:pt x="3099" y="734"/>
                  </a:cubicBezTo>
                  <a:cubicBezTo>
                    <a:pt x="3101" y="736"/>
                    <a:pt x="3101" y="736"/>
                    <a:pt x="3101" y="736"/>
                  </a:cubicBezTo>
                  <a:cubicBezTo>
                    <a:pt x="3104" y="733"/>
                    <a:pt x="3104" y="733"/>
                    <a:pt x="3104" y="733"/>
                  </a:cubicBezTo>
                  <a:cubicBezTo>
                    <a:pt x="3101" y="730"/>
                    <a:pt x="3101" y="730"/>
                    <a:pt x="3101" y="730"/>
                  </a:cubicBezTo>
                  <a:cubicBezTo>
                    <a:pt x="3090" y="739"/>
                    <a:pt x="3090" y="739"/>
                    <a:pt x="3090" y="739"/>
                  </a:cubicBezTo>
                  <a:cubicBezTo>
                    <a:pt x="3089" y="740"/>
                    <a:pt x="3089" y="741"/>
                    <a:pt x="3089" y="742"/>
                  </a:cubicBezTo>
                  <a:cubicBezTo>
                    <a:pt x="3089" y="743"/>
                    <a:pt x="3090" y="745"/>
                    <a:pt x="3091" y="745"/>
                  </a:cubicBezTo>
                  <a:cubicBezTo>
                    <a:pt x="3091" y="746"/>
                    <a:pt x="3091" y="746"/>
                    <a:pt x="3091" y="746"/>
                  </a:cubicBezTo>
                  <a:cubicBezTo>
                    <a:pt x="3093" y="742"/>
                    <a:pt x="3093" y="742"/>
                    <a:pt x="3093" y="742"/>
                  </a:cubicBezTo>
                  <a:cubicBezTo>
                    <a:pt x="3091" y="739"/>
                    <a:pt x="3091" y="739"/>
                    <a:pt x="3091" y="739"/>
                  </a:cubicBezTo>
                  <a:cubicBezTo>
                    <a:pt x="3080" y="748"/>
                    <a:pt x="3080" y="748"/>
                    <a:pt x="3080" y="748"/>
                  </a:cubicBezTo>
                  <a:cubicBezTo>
                    <a:pt x="3079" y="749"/>
                    <a:pt x="3078" y="750"/>
                    <a:pt x="3078" y="751"/>
                  </a:cubicBezTo>
                  <a:cubicBezTo>
                    <a:pt x="3078" y="753"/>
                    <a:pt x="3079" y="754"/>
                    <a:pt x="3080" y="754"/>
                  </a:cubicBezTo>
                  <a:cubicBezTo>
                    <a:pt x="3081" y="755"/>
                    <a:pt x="3081" y="755"/>
                    <a:pt x="3081" y="755"/>
                  </a:cubicBezTo>
                  <a:cubicBezTo>
                    <a:pt x="3084" y="752"/>
                    <a:pt x="3084" y="752"/>
                    <a:pt x="3084" y="752"/>
                  </a:cubicBezTo>
                  <a:cubicBezTo>
                    <a:pt x="3081" y="749"/>
                    <a:pt x="3081" y="749"/>
                    <a:pt x="3081" y="749"/>
                  </a:cubicBezTo>
                  <a:cubicBezTo>
                    <a:pt x="3068" y="759"/>
                    <a:pt x="3068" y="759"/>
                    <a:pt x="3068" y="759"/>
                  </a:cubicBezTo>
                  <a:cubicBezTo>
                    <a:pt x="3067" y="759"/>
                    <a:pt x="3067" y="761"/>
                    <a:pt x="3067" y="762"/>
                  </a:cubicBezTo>
                  <a:cubicBezTo>
                    <a:pt x="3067" y="763"/>
                    <a:pt x="3068" y="764"/>
                    <a:pt x="3069" y="765"/>
                  </a:cubicBezTo>
                  <a:cubicBezTo>
                    <a:pt x="3070" y="766"/>
                    <a:pt x="3070" y="766"/>
                    <a:pt x="3070" y="766"/>
                  </a:cubicBezTo>
                  <a:cubicBezTo>
                    <a:pt x="3072" y="762"/>
                    <a:pt x="3072" y="762"/>
                    <a:pt x="3072" y="762"/>
                  </a:cubicBezTo>
                  <a:cubicBezTo>
                    <a:pt x="3069" y="759"/>
                    <a:pt x="3069" y="759"/>
                    <a:pt x="3069" y="759"/>
                  </a:cubicBezTo>
                  <a:cubicBezTo>
                    <a:pt x="3058" y="767"/>
                    <a:pt x="3058" y="767"/>
                    <a:pt x="3058" y="767"/>
                  </a:cubicBezTo>
                  <a:cubicBezTo>
                    <a:pt x="3057" y="768"/>
                    <a:pt x="3056" y="769"/>
                    <a:pt x="3056" y="770"/>
                  </a:cubicBezTo>
                  <a:cubicBezTo>
                    <a:pt x="3056" y="772"/>
                    <a:pt x="3057" y="773"/>
                    <a:pt x="3058" y="774"/>
                  </a:cubicBezTo>
                  <a:cubicBezTo>
                    <a:pt x="3060" y="775"/>
                    <a:pt x="3060" y="775"/>
                    <a:pt x="3060" y="775"/>
                  </a:cubicBezTo>
                  <a:cubicBezTo>
                    <a:pt x="3062" y="771"/>
                    <a:pt x="3062" y="771"/>
                    <a:pt x="3062" y="771"/>
                  </a:cubicBezTo>
                  <a:cubicBezTo>
                    <a:pt x="3059" y="768"/>
                    <a:pt x="3059" y="768"/>
                    <a:pt x="3059" y="768"/>
                  </a:cubicBezTo>
                  <a:cubicBezTo>
                    <a:pt x="3048" y="776"/>
                    <a:pt x="3048" y="776"/>
                    <a:pt x="3048" y="776"/>
                  </a:cubicBezTo>
                  <a:cubicBezTo>
                    <a:pt x="3047" y="777"/>
                    <a:pt x="3046" y="778"/>
                    <a:pt x="3046" y="780"/>
                  </a:cubicBezTo>
                  <a:cubicBezTo>
                    <a:pt x="3046" y="781"/>
                    <a:pt x="3047" y="782"/>
                    <a:pt x="3048" y="783"/>
                  </a:cubicBezTo>
                  <a:cubicBezTo>
                    <a:pt x="3049" y="784"/>
                    <a:pt x="3049" y="784"/>
                    <a:pt x="3049" y="784"/>
                  </a:cubicBezTo>
                  <a:cubicBezTo>
                    <a:pt x="3051" y="780"/>
                    <a:pt x="3051" y="780"/>
                    <a:pt x="3051" y="780"/>
                  </a:cubicBezTo>
                  <a:cubicBezTo>
                    <a:pt x="3049" y="777"/>
                    <a:pt x="3049" y="777"/>
                    <a:pt x="3049" y="777"/>
                  </a:cubicBezTo>
                  <a:cubicBezTo>
                    <a:pt x="3034" y="785"/>
                    <a:pt x="3034" y="785"/>
                    <a:pt x="3034" y="785"/>
                  </a:cubicBezTo>
                  <a:cubicBezTo>
                    <a:pt x="3033" y="785"/>
                    <a:pt x="3032" y="787"/>
                    <a:pt x="3032" y="788"/>
                  </a:cubicBezTo>
                  <a:cubicBezTo>
                    <a:pt x="3032" y="790"/>
                    <a:pt x="3033" y="791"/>
                    <a:pt x="3034" y="792"/>
                  </a:cubicBezTo>
                  <a:cubicBezTo>
                    <a:pt x="3035" y="792"/>
                    <a:pt x="3035" y="792"/>
                    <a:pt x="3035" y="792"/>
                  </a:cubicBezTo>
                  <a:cubicBezTo>
                    <a:pt x="3037" y="789"/>
                    <a:pt x="3037" y="789"/>
                    <a:pt x="3037" y="789"/>
                  </a:cubicBezTo>
                  <a:cubicBezTo>
                    <a:pt x="3034" y="786"/>
                    <a:pt x="3034" y="786"/>
                    <a:pt x="3034" y="786"/>
                  </a:cubicBezTo>
                  <a:cubicBezTo>
                    <a:pt x="3027" y="794"/>
                    <a:pt x="3027" y="794"/>
                    <a:pt x="3027" y="794"/>
                  </a:cubicBezTo>
                  <a:cubicBezTo>
                    <a:pt x="3026" y="795"/>
                    <a:pt x="3026" y="797"/>
                    <a:pt x="3026" y="798"/>
                  </a:cubicBezTo>
                  <a:cubicBezTo>
                    <a:pt x="3026" y="799"/>
                    <a:pt x="3027" y="800"/>
                    <a:pt x="3028" y="801"/>
                  </a:cubicBezTo>
                  <a:cubicBezTo>
                    <a:pt x="3029" y="801"/>
                    <a:pt x="3029" y="801"/>
                    <a:pt x="3029" y="801"/>
                  </a:cubicBezTo>
                  <a:cubicBezTo>
                    <a:pt x="3031" y="798"/>
                    <a:pt x="3031" y="798"/>
                    <a:pt x="3031" y="798"/>
                  </a:cubicBezTo>
                  <a:cubicBezTo>
                    <a:pt x="3029" y="795"/>
                    <a:pt x="3029" y="795"/>
                    <a:pt x="3029" y="795"/>
                  </a:cubicBezTo>
                  <a:cubicBezTo>
                    <a:pt x="3015" y="807"/>
                    <a:pt x="3015" y="807"/>
                    <a:pt x="3015" y="807"/>
                  </a:cubicBezTo>
                  <a:cubicBezTo>
                    <a:pt x="3014" y="807"/>
                    <a:pt x="3013" y="809"/>
                    <a:pt x="3013" y="810"/>
                  </a:cubicBezTo>
                  <a:cubicBezTo>
                    <a:pt x="3013" y="811"/>
                    <a:pt x="3014" y="812"/>
                    <a:pt x="3015" y="813"/>
                  </a:cubicBezTo>
                  <a:cubicBezTo>
                    <a:pt x="3017" y="814"/>
                    <a:pt x="3017" y="814"/>
                    <a:pt x="3017" y="814"/>
                  </a:cubicBezTo>
                  <a:cubicBezTo>
                    <a:pt x="3019" y="811"/>
                    <a:pt x="3019" y="811"/>
                    <a:pt x="3019" y="811"/>
                  </a:cubicBezTo>
                  <a:cubicBezTo>
                    <a:pt x="3017" y="807"/>
                    <a:pt x="3017" y="807"/>
                    <a:pt x="3017" y="807"/>
                  </a:cubicBezTo>
                  <a:cubicBezTo>
                    <a:pt x="3006" y="814"/>
                    <a:pt x="3006" y="814"/>
                    <a:pt x="3006" y="814"/>
                  </a:cubicBezTo>
                  <a:cubicBezTo>
                    <a:pt x="3004" y="814"/>
                    <a:pt x="3004" y="816"/>
                    <a:pt x="3003" y="817"/>
                  </a:cubicBezTo>
                  <a:cubicBezTo>
                    <a:pt x="3003" y="819"/>
                    <a:pt x="3004" y="820"/>
                    <a:pt x="3005" y="821"/>
                  </a:cubicBezTo>
                  <a:cubicBezTo>
                    <a:pt x="3006" y="821"/>
                    <a:pt x="3006" y="821"/>
                    <a:pt x="3006" y="821"/>
                  </a:cubicBezTo>
                  <a:cubicBezTo>
                    <a:pt x="3008" y="817"/>
                    <a:pt x="3008" y="817"/>
                    <a:pt x="3008" y="817"/>
                  </a:cubicBezTo>
                  <a:cubicBezTo>
                    <a:pt x="3006" y="814"/>
                    <a:pt x="3006" y="814"/>
                    <a:pt x="3006" y="814"/>
                  </a:cubicBezTo>
                  <a:cubicBezTo>
                    <a:pt x="3006" y="814"/>
                    <a:pt x="3002" y="816"/>
                    <a:pt x="2997" y="818"/>
                  </a:cubicBezTo>
                  <a:cubicBezTo>
                    <a:pt x="2995" y="819"/>
                    <a:pt x="2993" y="821"/>
                    <a:pt x="2991" y="821"/>
                  </a:cubicBezTo>
                  <a:cubicBezTo>
                    <a:pt x="2991" y="822"/>
                    <a:pt x="2990" y="822"/>
                    <a:pt x="2989" y="823"/>
                  </a:cubicBezTo>
                  <a:cubicBezTo>
                    <a:pt x="2989" y="823"/>
                    <a:pt x="2989" y="823"/>
                    <a:pt x="2989" y="823"/>
                  </a:cubicBezTo>
                  <a:cubicBezTo>
                    <a:pt x="2988" y="823"/>
                    <a:pt x="2988" y="823"/>
                    <a:pt x="2988" y="823"/>
                  </a:cubicBezTo>
                  <a:cubicBezTo>
                    <a:pt x="2988" y="824"/>
                    <a:pt x="2988" y="824"/>
                    <a:pt x="2988" y="824"/>
                  </a:cubicBezTo>
                  <a:cubicBezTo>
                    <a:pt x="2988" y="824"/>
                    <a:pt x="2987" y="824"/>
                    <a:pt x="2987" y="825"/>
                  </a:cubicBezTo>
                  <a:cubicBezTo>
                    <a:pt x="2987" y="825"/>
                    <a:pt x="2986" y="826"/>
                    <a:pt x="2987" y="828"/>
                  </a:cubicBezTo>
                  <a:cubicBezTo>
                    <a:pt x="2987" y="829"/>
                    <a:pt x="2987" y="829"/>
                    <a:pt x="2988" y="830"/>
                  </a:cubicBezTo>
                  <a:cubicBezTo>
                    <a:pt x="2992" y="833"/>
                    <a:pt x="2992" y="833"/>
                    <a:pt x="2992" y="833"/>
                  </a:cubicBezTo>
                  <a:cubicBezTo>
                    <a:pt x="2995" y="829"/>
                    <a:pt x="2995" y="829"/>
                    <a:pt x="2995" y="829"/>
                  </a:cubicBezTo>
                  <a:cubicBezTo>
                    <a:pt x="2992" y="826"/>
                    <a:pt x="2992" y="826"/>
                    <a:pt x="2992" y="826"/>
                  </a:cubicBezTo>
                  <a:cubicBezTo>
                    <a:pt x="2982" y="834"/>
                    <a:pt x="2982" y="834"/>
                    <a:pt x="2982" y="834"/>
                  </a:cubicBezTo>
                  <a:cubicBezTo>
                    <a:pt x="2981" y="835"/>
                    <a:pt x="2980" y="836"/>
                    <a:pt x="2980" y="837"/>
                  </a:cubicBezTo>
                  <a:cubicBezTo>
                    <a:pt x="2980" y="838"/>
                    <a:pt x="2981" y="840"/>
                    <a:pt x="2982" y="840"/>
                  </a:cubicBezTo>
                  <a:cubicBezTo>
                    <a:pt x="2986" y="843"/>
                    <a:pt x="2986" y="843"/>
                    <a:pt x="2986" y="843"/>
                  </a:cubicBezTo>
                  <a:cubicBezTo>
                    <a:pt x="2988" y="839"/>
                    <a:pt x="2988" y="839"/>
                    <a:pt x="2988" y="839"/>
                  </a:cubicBezTo>
                  <a:cubicBezTo>
                    <a:pt x="2986" y="836"/>
                    <a:pt x="2986" y="836"/>
                    <a:pt x="2986" y="836"/>
                  </a:cubicBezTo>
                  <a:cubicBezTo>
                    <a:pt x="2970" y="844"/>
                    <a:pt x="2970" y="844"/>
                    <a:pt x="2970" y="844"/>
                  </a:cubicBezTo>
                  <a:cubicBezTo>
                    <a:pt x="2968" y="845"/>
                    <a:pt x="2968" y="846"/>
                    <a:pt x="2968" y="847"/>
                  </a:cubicBezTo>
                  <a:cubicBezTo>
                    <a:pt x="2967" y="849"/>
                    <a:pt x="2968" y="850"/>
                    <a:pt x="2969" y="851"/>
                  </a:cubicBezTo>
                  <a:cubicBezTo>
                    <a:pt x="2975" y="854"/>
                    <a:pt x="2975" y="854"/>
                    <a:pt x="2975" y="854"/>
                  </a:cubicBezTo>
                  <a:cubicBezTo>
                    <a:pt x="2977" y="851"/>
                    <a:pt x="2977" y="851"/>
                    <a:pt x="2977" y="851"/>
                  </a:cubicBezTo>
                  <a:cubicBezTo>
                    <a:pt x="2975" y="847"/>
                    <a:pt x="2975" y="847"/>
                    <a:pt x="2975" y="847"/>
                  </a:cubicBezTo>
                  <a:cubicBezTo>
                    <a:pt x="2954" y="854"/>
                    <a:pt x="2954" y="854"/>
                    <a:pt x="2954" y="854"/>
                  </a:cubicBezTo>
                  <a:cubicBezTo>
                    <a:pt x="2952" y="854"/>
                    <a:pt x="2951" y="855"/>
                    <a:pt x="2951" y="857"/>
                  </a:cubicBezTo>
                  <a:cubicBezTo>
                    <a:pt x="2951" y="858"/>
                    <a:pt x="2952" y="860"/>
                    <a:pt x="2953" y="861"/>
                  </a:cubicBezTo>
                  <a:cubicBezTo>
                    <a:pt x="2955" y="862"/>
                    <a:pt x="2955" y="862"/>
                    <a:pt x="2955" y="862"/>
                  </a:cubicBezTo>
                  <a:cubicBezTo>
                    <a:pt x="2957" y="859"/>
                    <a:pt x="2957" y="859"/>
                    <a:pt x="2957" y="859"/>
                  </a:cubicBezTo>
                  <a:cubicBezTo>
                    <a:pt x="2954" y="857"/>
                    <a:pt x="2954" y="857"/>
                    <a:pt x="2954" y="857"/>
                  </a:cubicBezTo>
                  <a:cubicBezTo>
                    <a:pt x="2957" y="858"/>
                    <a:pt x="2957" y="858"/>
                    <a:pt x="2957" y="858"/>
                  </a:cubicBezTo>
                  <a:cubicBezTo>
                    <a:pt x="2954" y="856"/>
                    <a:pt x="2954" y="856"/>
                    <a:pt x="2954" y="856"/>
                  </a:cubicBezTo>
                  <a:cubicBezTo>
                    <a:pt x="2954" y="857"/>
                    <a:pt x="2954" y="857"/>
                    <a:pt x="2954" y="857"/>
                  </a:cubicBezTo>
                  <a:cubicBezTo>
                    <a:pt x="2957" y="858"/>
                    <a:pt x="2957" y="858"/>
                    <a:pt x="2957" y="858"/>
                  </a:cubicBezTo>
                  <a:cubicBezTo>
                    <a:pt x="2954" y="856"/>
                    <a:pt x="2954" y="856"/>
                    <a:pt x="2954" y="856"/>
                  </a:cubicBezTo>
                  <a:cubicBezTo>
                    <a:pt x="2955" y="857"/>
                    <a:pt x="2955" y="857"/>
                    <a:pt x="2955" y="857"/>
                  </a:cubicBezTo>
                  <a:cubicBezTo>
                    <a:pt x="2954" y="856"/>
                    <a:pt x="2954" y="856"/>
                    <a:pt x="2954" y="856"/>
                  </a:cubicBezTo>
                  <a:cubicBezTo>
                    <a:pt x="2954" y="856"/>
                    <a:pt x="2954" y="856"/>
                    <a:pt x="2954" y="856"/>
                  </a:cubicBezTo>
                  <a:cubicBezTo>
                    <a:pt x="2955" y="857"/>
                    <a:pt x="2955" y="857"/>
                    <a:pt x="2955" y="857"/>
                  </a:cubicBezTo>
                  <a:cubicBezTo>
                    <a:pt x="2954" y="856"/>
                    <a:pt x="2954" y="856"/>
                    <a:pt x="2954" y="856"/>
                  </a:cubicBezTo>
                  <a:cubicBezTo>
                    <a:pt x="2954" y="857"/>
                    <a:pt x="2953" y="858"/>
                    <a:pt x="2952" y="859"/>
                  </a:cubicBezTo>
                  <a:cubicBezTo>
                    <a:pt x="2950" y="861"/>
                    <a:pt x="2948" y="863"/>
                    <a:pt x="2947" y="866"/>
                  </a:cubicBezTo>
                  <a:cubicBezTo>
                    <a:pt x="2946" y="867"/>
                    <a:pt x="2945" y="868"/>
                    <a:pt x="2944" y="868"/>
                  </a:cubicBezTo>
                  <a:cubicBezTo>
                    <a:pt x="2944" y="869"/>
                    <a:pt x="2944" y="869"/>
                    <a:pt x="2944" y="869"/>
                  </a:cubicBezTo>
                  <a:cubicBezTo>
                    <a:pt x="2943" y="870"/>
                    <a:pt x="2943" y="870"/>
                    <a:pt x="2943" y="870"/>
                  </a:cubicBezTo>
                  <a:cubicBezTo>
                    <a:pt x="2943" y="870"/>
                    <a:pt x="2943" y="870"/>
                    <a:pt x="2943" y="870"/>
                  </a:cubicBezTo>
                  <a:cubicBezTo>
                    <a:pt x="2943" y="870"/>
                    <a:pt x="2943" y="870"/>
                    <a:pt x="2943" y="870"/>
                  </a:cubicBezTo>
                  <a:cubicBezTo>
                    <a:pt x="2942" y="872"/>
                    <a:pt x="2943" y="874"/>
                    <a:pt x="2944" y="875"/>
                  </a:cubicBezTo>
                  <a:cubicBezTo>
                    <a:pt x="2945" y="876"/>
                    <a:pt x="2945" y="876"/>
                    <a:pt x="2945" y="876"/>
                  </a:cubicBezTo>
                  <a:cubicBezTo>
                    <a:pt x="2947" y="873"/>
                    <a:pt x="2947" y="873"/>
                    <a:pt x="2947" y="873"/>
                  </a:cubicBezTo>
                  <a:cubicBezTo>
                    <a:pt x="2945" y="869"/>
                    <a:pt x="2945" y="869"/>
                    <a:pt x="2945" y="869"/>
                  </a:cubicBezTo>
                  <a:cubicBezTo>
                    <a:pt x="2929" y="880"/>
                    <a:pt x="2929" y="880"/>
                    <a:pt x="2929" y="880"/>
                  </a:cubicBezTo>
                  <a:cubicBezTo>
                    <a:pt x="2928" y="880"/>
                    <a:pt x="2927" y="882"/>
                    <a:pt x="2927" y="883"/>
                  </a:cubicBezTo>
                  <a:cubicBezTo>
                    <a:pt x="2927" y="884"/>
                    <a:pt x="2928" y="886"/>
                    <a:pt x="2929" y="886"/>
                  </a:cubicBezTo>
                  <a:cubicBezTo>
                    <a:pt x="2931" y="887"/>
                    <a:pt x="2931" y="887"/>
                    <a:pt x="2931" y="887"/>
                  </a:cubicBezTo>
                  <a:cubicBezTo>
                    <a:pt x="2933" y="884"/>
                    <a:pt x="2933" y="884"/>
                    <a:pt x="2933" y="884"/>
                  </a:cubicBezTo>
                  <a:cubicBezTo>
                    <a:pt x="2931" y="880"/>
                    <a:pt x="2931" y="880"/>
                    <a:pt x="2931" y="880"/>
                  </a:cubicBezTo>
                  <a:cubicBezTo>
                    <a:pt x="2917" y="888"/>
                    <a:pt x="2917" y="888"/>
                    <a:pt x="2917" y="888"/>
                  </a:cubicBezTo>
                  <a:cubicBezTo>
                    <a:pt x="2915" y="888"/>
                    <a:pt x="2914" y="890"/>
                    <a:pt x="2914" y="891"/>
                  </a:cubicBezTo>
                  <a:cubicBezTo>
                    <a:pt x="2914" y="892"/>
                    <a:pt x="2915" y="894"/>
                    <a:pt x="2916" y="895"/>
                  </a:cubicBezTo>
                  <a:cubicBezTo>
                    <a:pt x="2920" y="897"/>
                    <a:pt x="2920" y="897"/>
                    <a:pt x="2920" y="897"/>
                  </a:cubicBezTo>
                  <a:cubicBezTo>
                    <a:pt x="2922" y="893"/>
                    <a:pt x="2922" y="893"/>
                    <a:pt x="2922" y="893"/>
                  </a:cubicBezTo>
                  <a:cubicBezTo>
                    <a:pt x="2920" y="890"/>
                    <a:pt x="2920" y="890"/>
                    <a:pt x="2920" y="890"/>
                  </a:cubicBezTo>
                  <a:cubicBezTo>
                    <a:pt x="2905" y="900"/>
                    <a:pt x="2905" y="900"/>
                    <a:pt x="2905" y="900"/>
                  </a:cubicBezTo>
                  <a:cubicBezTo>
                    <a:pt x="2904" y="901"/>
                    <a:pt x="2904" y="902"/>
                    <a:pt x="2904" y="903"/>
                  </a:cubicBezTo>
                  <a:cubicBezTo>
                    <a:pt x="2904" y="905"/>
                    <a:pt x="2904" y="906"/>
                    <a:pt x="2906" y="907"/>
                  </a:cubicBezTo>
                  <a:cubicBezTo>
                    <a:pt x="2907" y="908"/>
                    <a:pt x="2907" y="908"/>
                    <a:pt x="2907" y="908"/>
                  </a:cubicBezTo>
                  <a:cubicBezTo>
                    <a:pt x="2909" y="904"/>
                    <a:pt x="2909" y="904"/>
                    <a:pt x="2909" y="904"/>
                  </a:cubicBezTo>
                  <a:cubicBezTo>
                    <a:pt x="2908" y="901"/>
                    <a:pt x="2908" y="901"/>
                    <a:pt x="2908" y="901"/>
                  </a:cubicBezTo>
                  <a:cubicBezTo>
                    <a:pt x="2894" y="906"/>
                    <a:pt x="2894" y="906"/>
                    <a:pt x="2894" y="906"/>
                  </a:cubicBezTo>
                  <a:cubicBezTo>
                    <a:pt x="2892" y="907"/>
                    <a:pt x="2891" y="908"/>
                    <a:pt x="2891" y="909"/>
                  </a:cubicBezTo>
                  <a:cubicBezTo>
                    <a:pt x="2891" y="911"/>
                    <a:pt x="2892" y="912"/>
                    <a:pt x="2893" y="913"/>
                  </a:cubicBezTo>
                  <a:cubicBezTo>
                    <a:pt x="2897" y="915"/>
                    <a:pt x="2897" y="915"/>
                    <a:pt x="2897" y="915"/>
                  </a:cubicBezTo>
                  <a:cubicBezTo>
                    <a:pt x="2899" y="912"/>
                    <a:pt x="2899" y="912"/>
                    <a:pt x="2899" y="912"/>
                  </a:cubicBezTo>
                  <a:cubicBezTo>
                    <a:pt x="2896" y="909"/>
                    <a:pt x="2896" y="909"/>
                    <a:pt x="2896" y="909"/>
                  </a:cubicBezTo>
                  <a:cubicBezTo>
                    <a:pt x="2886" y="921"/>
                    <a:pt x="2886" y="921"/>
                    <a:pt x="2886" y="921"/>
                  </a:cubicBezTo>
                  <a:cubicBezTo>
                    <a:pt x="2885" y="922"/>
                    <a:pt x="2884" y="923"/>
                    <a:pt x="2885" y="924"/>
                  </a:cubicBezTo>
                  <a:cubicBezTo>
                    <a:pt x="2885" y="925"/>
                    <a:pt x="2885" y="926"/>
                    <a:pt x="2887" y="927"/>
                  </a:cubicBezTo>
                  <a:cubicBezTo>
                    <a:pt x="2888" y="927"/>
                    <a:pt x="2888" y="927"/>
                    <a:pt x="2888" y="927"/>
                  </a:cubicBezTo>
                  <a:cubicBezTo>
                    <a:pt x="2890" y="924"/>
                    <a:pt x="2890" y="924"/>
                    <a:pt x="2890" y="924"/>
                  </a:cubicBezTo>
                  <a:cubicBezTo>
                    <a:pt x="2888" y="920"/>
                    <a:pt x="2888" y="920"/>
                    <a:pt x="2888" y="920"/>
                  </a:cubicBezTo>
                  <a:cubicBezTo>
                    <a:pt x="2874" y="928"/>
                    <a:pt x="2874" y="928"/>
                    <a:pt x="2874" y="928"/>
                  </a:cubicBezTo>
                  <a:cubicBezTo>
                    <a:pt x="2872" y="928"/>
                    <a:pt x="2871" y="930"/>
                    <a:pt x="2871" y="931"/>
                  </a:cubicBezTo>
                  <a:cubicBezTo>
                    <a:pt x="2871" y="933"/>
                    <a:pt x="2872" y="934"/>
                    <a:pt x="2873" y="935"/>
                  </a:cubicBezTo>
                  <a:cubicBezTo>
                    <a:pt x="2875" y="936"/>
                    <a:pt x="2875" y="936"/>
                    <a:pt x="2875" y="936"/>
                  </a:cubicBezTo>
                  <a:cubicBezTo>
                    <a:pt x="2877" y="932"/>
                    <a:pt x="2877" y="932"/>
                    <a:pt x="2877" y="932"/>
                  </a:cubicBezTo>
                  <a:cubicBezTo>
                    <a:pt x="2874" y="929"/>
                    <a:pt x="2874" y="929"/>
                    <a:pt x="2874" y="929"/>
                  </a:cubicBezTo>
                  <a:cubicBezTo>
                    <a:pt x="2874" y="929"/>
                    <a:pt x="2871" y="931"/>
                    <a:pt x="2867" y="934"/>
                  </a:cubicBezTo>
                  <a:cubicBezTo>
                    <a:pt x="2865" y="935"/>
                    <a:pt x="2863" y="937"/>
                    <a:pt x="2862" y="938"/>
                  </a:cubicBezTo>
                  <a:cubicBezTo>
                    <a:pt x="2861" y="938"/>
                    <a:pt x="2861" y="939"/>
                    <a:pt x="2860" y="939"/>
                  </a:cubicBezTo>
                  <a:cubicBezTo>
                    <a:pt x="2859" y="940"/>
                    <a:pt x="2859" y="940"/>
                    <a:pt x="2859" y="940"/>
                  </a:cubicBezTo>
                  <a:cubicBezTo>
                    <a:pt x="2859" y="940"/>
                    <a:pt x="2859" y="940"/>
                    <a:pt x="2859" y="940"/>
                  </a:cubicBezTo>
                  <a:cubicBezTo>
                    <a:pt x="2859" y="940"/>
                    <a:pt x="2859" y="940"/>
                    <a:pt x="2859" y="940"/>
                  </a:cubicBezTo>
                  <a:cubicBezTo>
                    <a:pt x="2859" y="940"/>
                    <a:pt x="2859" y="940"/>
                    <a:pt x="2858" y="941"/>
                  </a:cubicBezTo>
                  <a:cubicBezTo>
                    <a:pt x="2858" y="942"/>
                    <a:pt x="2858" y="943"/>
                    <a:pt x="2858" y="944"/>
                  </a:cubicBezTo>
                  <a:cubicBezTo>
                    <a:pt x="2858" y="945"/>
                    <a:pt x="2859" y="946"/>
                    <a:pt x="2860" y="946"/>
                  </a:cubicBezTo>
                  <a:cubicBezTo>
                    <a:pt x="2861" y="947"/>
                    <a:pt x="2861" y="947"/>
                    <a:pt x="2861" y="947"/>
                  </a:cubicBezTo>
                  <a:cubicBezTo>
                    <a:pt x="2863" y="944"/>
                    <a:pt x="2863" y="944"/>
                    <a:pt x="2863" y="944"/>
                  </a:cubicBezTo>
                  <a:cubicBezTo>
                    <a:pt x="2861" y="940"/>
                    <a:pt x="2861" y="940"/>
                    <a:pt x="2861" y="940"/>
                  </a:cubicBezTo>
                  <a:cubicBezTo>
                    <a:pt x="2846" y="949"/>
                    <a:pt x="2846" y="949"/>
                    <a:pt x="2846" y="949"/>
                  </a:cubicBezTo>
                  <a:cubicBezTo>
                    <a:pt x="2844" y="949"/>
                    <a:pt x="2843" y="951"/>
                    <a:pt x="2843" y="952"/>
                  </a:cubicBezTo>
                  <a:cubicBezTo>
                    <a:pt x="2843" y="954"/>
                    <a:pt x="2844" y="955"/>
                    <a:pt x="2845" y="956"/>
                  </a:cubicBezTo>
                  <a:cubicBezTo>
                    <a:pt x="2850" y="959"/>
                    <a:pt x="2850" y="959"/>
                    <a:pt x="2850" y="959"/>
                  </a:cubicBezTo>
                  <a:cubicBezTo>
                    <a:pt x="2852" y="955"/>
                    <a:pt x="2852" y="955"/>
                    <a:pt x="2852" y="955"/>
                  </a:cubicBezTo>
                  <a:cubicBezTo>
                    <a:pt x="2850" y="952"/>
                    <a:pt x="2850" y="952"/>
                    <a:pt x="2850" y="952"/>
                  </a:cubicBezTo>
                  <a:cubicBezTo>
                    <a:pt x="2834" y="963"/>
                    <a:pt x="2834" y="963"/>
                    <a:pt x="2834" y="963"/>
                  </a:cubicBezTo>
                  <a:cubicBezTo>
                    <a:pt x="2833" y="963"/>
                    <a:pt x="2833" y="965"/>
                    <a:pt x="2833" y="966"/>
                  </a:cubicBezTo>
                  <a:cubicBezTo>
                    <a:pt x="2833" y="967"/>
                    <a:pt x="2833" y="969"/>
                    <a:pt x="2835" y="969"/>
                  </a:cubicBezTo>
                  <a:cubicBezTo>
                    <a:pt x="2836" y="971"/>
                    <a:pt x="2836" y="971"/>
                    <a:pt x="2836" y="971"/>
                  </a:cubicBezTo>
                  <a:cubicBezTo>
                    <a:pt x="2838" y="967"/>
                    <a:pt x="2838" y="967"/>
                    <a:pt x="2838" y="967"/>
                  </a:cubicBezTo>
                  <a:cubicBezTo>
                    <a:pt x="2837" y="963"/>
                    <a:pt x="2837" y="963"/>
                    <a:pt x="2837" y="963"/>
                  </a:cubicBezTo>
                  <a:cubicBezTo>
                    <a:pt x="2822" y="968"/>
                    <a:pt x="2822" y="968"/>
                    <a:pt x="2822" y="968"/>
                  </a:cubicBezTo>
                  <a:cubicBezTo>
                    <a:pt x="2821" y="969"/>
                    <a:pt x="2820" y="970"/>
                    <a:pt x="2819" y="971"/>
                  </a:cubicBezTo>
                  <a:cubicBezTo>
                    <a:pt x="2819" y="973"/>
                    <a:pt x="2820" y="974"/>
                    <a:pt x="2821" y="975"/>
                  </a:cubicBezTo>
                  <a:cubicBezTo>
                    <a:pt x="2823" y="976"/>
                    <a:pt x="2823" y="976"/>
                    <a:pt x="2823" y="976"/>
                  </a:cubicBezTo>
                  <a:cubicBezTo>
                    <a:pt x="2825" y="973"/>
                    <a:pt x="2825" y="973"/>
                    <a:pt x="2825" y="973"/>
                  </a:cubicBezTo>
                  <a:cubicBezTo>
                    <a:pt x="2822" y="970"/>
                    <a:pt x="2822" y="970"/>
                    <a:pt x="2822" y="970"/>
                  </a:cubicBezTo>
                  <a:cubicBezTo>
                    <a:pt x="2814" y="978"/>
                    <a:pt x="2814" y="978"/>
                    <a:pt x="2814" y="978"/>
                  </a:cubicBezTo>
                  <a:cubicBezTo>
                    <a:pt x="2814" y="979"/>
                    <a:pt x="2813" y="980"/>
                    <a:pt x="2813" y="981"/>
                  </a:cubicBezTo>
                  <a:cubicBezTo>
                    <a:pt x="2814" y="983"/>
                    <a:pt x="2814" y="984"/>
                    <a:pt x="2815" y="984"/>
                  </a:cubicBezTo>
                  <a:cubicBezTo>
                    <a:pt x="2817" y="985"/>
                    <a:pt x="2817" y="985"/>
                    <a:pt x="2817" y="985"/>
                  </a:cubicBezTo>
                  <a:cubicBezTo>
                    <a:pt x="2819" y="982"/>
                    <a:pt x="2819" y="982"/>
                    <a:pt x="2819" y="982"/>
                  </a:cubicBezTo>
                  <a:cubicBezTo>
                    <a:pt x="2817" y="978"/>
                    <a:pt x="2817" y="978"/>
                    <a:pt x="2817" y="978"/>
                  </a:cubicBezTo>
                  <a:cubicBezTo>
                    <a:pt x="2804" y="984"/>
                    <a:pt x="2804" y="984"/>
                    <a:pt x="2804" y="984"/>
                  </a:cubicBezTo>
                  <a:cubicBezTo>
                    <a:pt x="2802" y="984"/>
                    <a:pt x="2801" y="986"/>
                    <a:pt x="2801" y="987"/>
                  </a:cubicBezTo>
                  <a:cubicBezTo>
                    <a:pt x="2801" y="989"/>
                    <a:pt x="2802" y="990"/>
                    <a:pt x="2803" y="991"/>
                  </a:cubicBezTo>
                  <a:cubicBezTo>
                    <a:pt x="2806" y="992"/>
                    <a:pt x="2806" y="992"/>
                    <a:pt x="2806" y="992"/>
                  </a:cubicBezTo>
                  <a:cubicBezTo>
                    <a:pt x="2808" y="989"/>
                    <a:pt x="2808" y="989"/>
                    <a:pt x="2808" y="989"/>
                  </a:cubicBezTo>
                  <a:cubicBezTo>
                    <a:pt x="2805" y="986"/>
                    <a:pt x="2805" y="986"/>
                    <a:pt x="2805" y="986"/>
                  </a:cubicBezTo>
                  <a:cubicBezTo>
                    <a:pt x="2797" y="994"/>
                    <a:pt x="2797" y="994"/>
                    <a:pt x="2797" y="994"/>
                  </a:cubicBezTo>
                  <a:cubicBezTo>
                    <a:pt x="2796" y="995"/>
                    <a:pt x="2796" y="996"/>
                    <a:pt x="2796" y="998"/>
                  </a:cubicBezTo>
                  <a:cubicBezTo>
                    <a:pt x="2796" y="999"/>
                    <a:pt x="2797" y="1000"/>
                    <a:pt x="2798" y="1001"/>
                  </a:cubicBezTo>
                  <a:cubicBezTo>
                    <a:pt x="2801" y="1002"/>
                    <a:pt x="2801" y="1002"/>
                    <a:pt x="2801" y="1002"/>
                  </a:cubicBezTo>
                  <a:cubicBezTo>
                    <a:pt x="2803" y="999"/>
                    <a:pt x="2803" y="999"/>
                    <a:pt x="2803" y="999"/>
                  </a:cubicBezTo>
                  <a:cubicBezTo>
                    <a:pt x="2799" y="997"/>
                    <a:pt x="2799" y="997"/>
                    <a:pt x="2799" y="997"/>
                  </a:cubicBezTo>
                  <a:cubicBezTo>
                    <a:pt x="2803" y="999"/>
                    <a:pt x="2803" y="999"/>
                    <a:pt x="2803" y="999"/>
                  </a:cubicBezTo>
                  <a:cubicBezTo>
                    <a:pt x="2800" y="996"/>
                    <a:pt x="2800" y="996"/>
                    <a:pt x="2800" y="996"/>
                  </a:cubicBezTo>
                  <a:cubicBezTo>
                    <a:pt x="2800" y="996"/>
                    <a:pt x="2800" y="996"/>
                    <a:pt x="2799" y="997"/>
                  </a:cubicBezTo>
                  <a:cubicBezTo>
                    <a:pt x="2803" y="999"/>
                    <a:pt x="2803" y="999"/>
                    <a:pt x="2803" y="999"/>
                  </a:cubicBezTo>
                  <a:cubicBezTo>
                    <a:pt x="2800" y="996"/>
                    <a:pt x="2800" y="996"/>
                    <a:pt x="2800" y="996"/>
                  </a:cubicBezTo>
                  <a:cubicBezTo>
                    <a:pt x="2803" y="999"/>
                    <a:pt x="2803" y="999"/>
                    <a:pt x="2803" y="999"/>
                  </a:cubicBezTo>
                  <a:cubicBezTo>
                    <a:pt x="2801" y="995"/>
                    <a:pt x="2801" y="995"/>
                    <a:pt x="2801" y="995"/>
                  </a:cubicBezTo>
                  <a:cubicBezTo>
                    <a:pt x="2800" y="996"/>
                    <a:pt x="2800" y="996"/>
                    <a:pt x="2800" y="996"/>
                  </a:cubicBezTo>
                  <a:cubicBezTo>
                    <a:pt x="2803" y="999"/>
                    <a:pt x="2803" y="999"/>
                    <a:pt x="2803" y="999"/>
                  </a:cubicBezTo>
                  <a:cubicBezTo>
                    <a:pt x="2801" y="995"/>
                    <a:pt x="2801" y="995"/>
                    <a:pt x="2801" y="995"/>
                  </a:cubicBezTo>
                  <a:cubicBezTo>
                    <a:pt x="2802" y="998"/>
                    <a:pt x="2802" y="998"/>
                    <a:pt x="2802" y="998"/>
                  </a:cubicBezTo>
                  <a:cubicBezTo>
                    <a:pt x="2801" y="995"/>
                    <a:pt x="2801" y="995"/>
                    <a:pt x="2801" y="995"/>
                  </a:cubicBezTo>
                  <a:cubicBezTo>
                    <a:pt x="2801" y="995"/>
                    <a:pt x="2801" y="995"/>
                    <a:pt x="2801" y="995"/>
                  </a:cubicBezTo>
                  <a:cubicBezTo>
                    <a:pt x="2802" y="998"/>
                    <a:pt x="2802" y="998"/>
                    <a:pt x="2802" y="998"/>
                  </a:cubicBezTo>
                  <a:cubicBezTo>
                    <a:pt x="2801" y="995"/>
                    <a:pt x="2801" y="995"/>
                    <a:pt x="2801" y="995"/>
                  </a:cubicBezTo>
                  <a:cubicBezTo>
                    <a:pt x="2801" y="995"/>
                    <a:pt x="2801" y="995"/>
                    <a:pt x="2801" y="995"/>
                  </a:cubicBezTo>
                  <a:cubicBezTo>
                    <a:pt x="2801" y="995"/>
                    <a:pt x="2801" y="995"/>
                    <a:pt x="2801" y="995"/>
                  </a:cubicBezTo>
                  <a:cubicBezTo>
                    <a:pt x="2801" y="995"/>
                    <a:pt x="2801" y="995"/>
                    <a:pt x="2801" y="995"/>
                  </a:cubicBezTo>
                  <a:cubicBezTo>
                    <a:pt x="2801" y="995"/>
                    <a:pt x="2801" y="995"/>
                    <a:pt x="2801" y="995"/>
                  </a:cubicBezTo>
                  <a:cubicBezTo>
                    <a:pt x="2801" y="995"/>
                    <a:pt x="2801" y="995"/>
                    <a:pt x="2801" y="995"/>
                  </a:cubicBezTo>
                  <a:cubicBezTo>
                    <a:pt x="2801" y="995"/>
                    <a:pt x="2800" y="995"/>
                    <a:pt x="2800" y="996"/>
                  </a:cubicBezTo>
                  <a:cubicBezTo>
                    <a:pt x="2798" y="996"/>
                    <a:pt x="2794" y="998"/>
                    <a:pt x="2790" y="999"/>
                  </a:cubicBezTo>
                  <a:cubicBezTo>
                    <a:pt x="2788" y="1000"/>
                    <a:pt x="2786" y="1000"/>
                    <a:pt x="2785" y="1001"/>
                  </a:cubicBezTo>
                  <a:cubicBezTo>
                    <a:pt x="2784" y="1001"/>
                    <a:pt x="2784" y="1001"/>
                    <a:pt x="2783" y="1002"/>
                  </a:cubicBezTo>
                  <a:cubicBezTo>
                    <a:pt x="2783" y="1002"/>
                    <a:pt x="2783" y="1002"/>
                    <a:pt x="2783" y="1002"/>
                  </a:cubicBezTo>
                  <a:cubicBezTo>
                    <a:pt x="2782" y="1002"/>
                    <a:pt x="2782" y="1002"/>
                    <a:pt x="2782" y="1002"/>
                  </a:cubicBezTo>
                  <a:cubicBezTo>
                    <a:pt x="2782" y="1002"/>
                    <a:pt x="2782" y="1002"/>
                    <a:pt x="2782" y="1002"/>
                  </a:cubicBezTo>
                  <a:cubicBezTo>
                    <a:pt x="2782" y="1003"/>
                    <a:pt x="2782" y="1003"/>
                    <a:pt x="2781" y="1003"/>
                  </a:cubicBezTo>
                  <a:cubicBezTo>
                    <a:pt x="2780" y="1004"/>
                    <a:pt x="2780" y="1005"/>
                    <a:pt x="2780" y="1006"/>
                  </a:cubicBezTo>
                  <a:cubicBezTo>
                    <a:pt x="2781" y="1007"/>
                    <a:pt x="2781" y="1008"/>
                    <a:pt x="2782" y="1009"/>
                  </a:cubicBezTo>
                  <a:cubicBezTo>
                    <a:pt x="2784" y="1010"/>
                    <a:pt x="2784" y="1010"/>
                    <a:pt x="2784" y="1010"/>
                  </a:cubicBezTo>
                  <a:cubicBezTo>
                    <a:pt x="2773" y="1017"/>
                    <a:pt x="2773" y="1017"/>
                    <a:pt x="2773" y="1017"/>
                  </a:cubicBezTo>
                  <a:cubicBezTo>
                    <a:pt x="2772" y="1017"/>
                    <a:pt x="2771" y="1019"/>
                    <a:pt x="2771" y="1020"/>
                  </a:cubicBezTo>
                  <a:cubicBezTo>
                    <a:pt x="2771" y="1021"/>
                    <a:pt x="2772" y="1023"/>
                    <a:pt x="2773" y="1023"/>
                  </a:cubicBezTo>
                  <a:cubicBezTo>
                    <a:pt x="2775" y="1025"/>
                    <a:pt x="2775" y="1025"/>
                    <a:pt x="2775" y="1025"/>
                  </a:cubicBezTo>
                  <a:cubicBezTo>
                    <a:pt x="2777" y="1022"/>
                    <a:pt x="2777" y="1022"/>
                    <a:pt x="2777" y="1022"/>
                  </a:cubicBezTo>
                  <a:cubicBezTo>
                    <a:pt x="2774" y="1019"/>
                    <a:pt x="2774" y="1019"/>
                    <a:pt x="2774" y="1019"/>
                  </a:cubicBezTo>
                  <a:cubicBezTo>
                    <a:pt x="2777" y="1022"/>
                    <a:pt x="2777" y="1022"/>
                    <a:pt x="2777" y="1022"/>
                  </a:cubicBezTo>
                  <a:cubicBezTo>
                    <a:pt x="2775" y="1018"/>
                    <a:pt x="2775" y="1018"/>
                    <a:pt x="2775" y="1018"/>
                  </a:cubicBezTo>
                  <a:cubicBezTo>
                    <a:pt x="2775" y="1019"/>
                    <a:pt x="2774" y="1019"/>
                    <a:pt x="2774" y="1019"/>
                  </a:cubicBezTo>
                  <a:cubicBezTo>
                    <a:pt x="2777" y="1022"/>
                    <a:pt x="2777" y="1022"/>
                    <a:pt x="2777" y="1022"/>
                  </a:cubicBezTo>
                  <a:cubicBezTo>
                    <a:pt x="2775" y="1018"/>
                    <a:pt x="2775" y="1018"/>
                    <a:pt x="2775" y="1018"/>
                  </a:cubicBezTo>
                  <a:cubicBezTo>
                    <a:pt x="2777" y="1021"/>
                    <a:pt x="2777" y="1021"/>
                    <a:pt x="2777" y="1021"/>
                  </a:cubicBezTo>
                  <a:cubicBezTo>
                    <a:pt x="2775" y="1018"/>
                    <a:pt x="2775" y="1018"/>
                    <a:pt x="2775" y="1018"/>
                  </a:cubicBezTo>
                  <a:cubicBezTo>
                    <a:pt x="2775" y="1018"/>
                    <a:pt x="2775" y="1018"/>
                    <a:pt x="2775" y="1018"/>
                  </a:cubicBezTo>
                  <a:cubicBezTo>
                    <a:pt x="2777" y="1021"/>
                    <a:pt x="2777" y="1021"/>
                    <a:pt x="2777" y="1021"/>
                  </a:cubicBezTo>
                  <a:cubicBezTo>
                    <a:pt x="2775" y="1018"/>
                    <a:pt x="2775" y="1018"/>
                    <a:pt x="2775" y="1018"/>
                  </a:cubicBezTo>
                  <a:cubicBezTo>
                    <a:pt x="2775" y="1018"/>
                    <a:pt x="2775" y="1018"/>
                    <a:pt x="2775" y="1018"/>
                  </a:cubicBezTo>
                  <a:cubicBezTo>
                    <a:pt x="2775" y="1018"/>
                    <a:pt x="2775" y="1018"/>
                    <a:pt x="2774" y="1019"/>
                  </a:cubicBezTo>
                  <a:cubicBezTo>
                    <a:pt x="2772" y="1020"/>
                    <a:pt x="2767" y="1021"/>
                    <a:pt x="2763" y="1023"/>
                  </a:cubicBezTo>
                  <a:cubicBezTo>
                    <a:pt x="2761" y="1023"/>
                    <a:pt x="2760" y="1024"/>
                    <a:pt x="2758" y="1024"/>
                  </a:cubicBezTo>
                  <a:cubicBezTo>
                    <a:pt x="2758" y="1025"/>
                    <a:pt x="2757" y="1025"/>
                    <a:pt x="2757" y="1025"/>
                  </a:cubicBezTo>
                  <a:cubicBezTo>
                    <a:pt x="2756" y="1025"/>
                    <a:pt x="2756" y="1025"/>
                    <a:pt x="2756" y="1025"/>
                  </a:cubicBezTo>
                  <a:cubicBezTo>
                    <a:pt x="2756" y="1025"/>
                    <a:pt x="2756" y="1025"/>
                    <a:pt x="2756" y="1025"/>
                  </a:cubicBezTo>
                  <a:cubicBezTo>
                    <a:pt x="2756" y="1025"/>
                    <a:pt x="2756" y="1025"/>
                    <a:pt x="2756" y="1025"/>
                  </a:cubicBezTo>
                  <a:cubicBezTo>
                    <a:pt x="2755" y="1026"/>
                    <a:pt x="2755" y="1026"/>
                    <a:pt x="2755" y="1026"/>
                  </a:cubicBezTo>
                  <a:cubicBezTo>
                    <a:pt x="2755" y="1026"/>
                    <a:pt x="2755" y="1026"/>
                    <a:pt x="2755" y="1026"/>
                  </a:cubicBezTo>
                  <a:cubicBezTo>
                    <a:pt x="2755" y="1026"/>
                    <a:pt x="2755" y="1026"/>
                    <a:pt x="2754" y="1027"/>
                  </a:cubicBezTo>
                  <a:cubicBezTo>
                    <a:pt x="2753" y="1029"/>
                    <a:pt x="2753" y="1031"/>
                    <a:pt x="2755" y="1032"/>
                  </a:cubicBezTo>
                  <a:cubicBezTo>
                    <a:pt x="2762" y="1037"/>
                    <a:pt x="2762" y="1037"/>
                    <a:pt x="2762" y="1037"/>
                  </a:cubicBezTo>
                  <a:cubicBezTo>
                    <a:pt x="2764" y="1033"/>
                    <a:pt x="2764" y="1033"/>
                    <a:pt x="2764" y="1033"/>
                  </a:cubicBezTo>
                  <a:cubicBezTo>
                    <a:pt x="2763" y="1029"/>
                    <a:pt x="2763" y="1029"/>
                    <a:pt x="2763" y="1029"/>
                  </a:cubicBezTo>
                  <a:cubicBezTo>
                    <a:pt x="2747" y="1033"/>
                    <a:pt x="2747" y="1033"/>
                    <a:pt x="2747" y="1033"/>
                  </a:cubicBezTo>
                  <a:cubicBezTo>
                    <a:pt x="2745" y="1033"/>
                    <a:pt x="2744" y="1034"/>
                    <a:pt x="2744" y="1036"/>
                  </a:cubicBezTo>
                  <a:cubicBezTo>
                    <a:pt x="2744" y="1038"/>
                    <a:pt x="2744" y="1039"/>
                    <a:pt x="2746" y="1040"/>
                  </a:cubicBezTo>
                  <a:cubicBezTo>
                    <a:pt x="2746" y="1040"/>
                    <a:pt x="2746" y="1040"/>
                    <a:pt x="2746" y="1040"/>
                  </a:cubicBezTo>
                  <a:cubicBezTo>
                    <a:pt x="2748" y="1037"/>
                    <a:pt x="2748" y="1037"/>
                    <a:pt x="2748" y="1037"/>
                  </a:cubicBezTo>
                  <a:cubicBezTo>
                    <a:pt x="2745" y="1035"/>
                    <a:pt x="2745" y="1035"/>
                    <a:pt x="2745" y="1035"/>
                  </a:cubicBezTo>
                  <a:cubicBezTo>
                    <a:pt x="2748" y="1037"/>
                    <a:pt x="2748" y="1037"/>
                    <a:pt x="2748" y="1037"/>
                  </a:cubicBezTo>
                  <a:cubicBezTo>
                    <a:pt x="2745" y="1035"/>
                    <a:pt x="2745" y="1035"/>
                    <a:pt x="2745" y="1035"/>
                  </a:cubicBezTo>
                  <a:cubicBezTo>
                    <a:pt x="2745" y="1035"/>
                    <a:pt x="2745" y="1035"/>
                    <a:pt x="2745" y="1035"/>
                  </a:cubicBezTo>
                  <a:cubicBezTo>
                    <a:pt x="2748" y="1037"/>
                    <a:pt x="2748" y="1037"/>
                    <a:pt x="2748" y="1037"/>
                  </a:cubicBezTo>
                  <a:cubicBezTo>
                    <a:pt x="2745" y="1035"/>
                    <a:pt x="2745" y="1035"/>
                    <a:pt x="2745" y="1035"/>
                  </a:cubicBezTo>
                  <a:cubicBezTo>
                    <a:pt x="2745" y="1035"/>
                    <a:pt x="2745" y="1035"/>
                    <a:pt x="2745" y="1035"/>
                  </a:cubicBezTo>
                  <a:cubicBezTo>
                    <a:pt x="2745" y="1035"/>
                    <a:pt x="2744" y="1036"/>
                    <a:pt x="2743" y="1037"/>
                  </a:cubicBezTo>
                  <a:cubicBezTo>
                    <a:pt x="2742" y="1038"/>
                    <a:pt x="2740" y="1041"/>
                    <a:pt x="2738" y="1042"/>
                  </a:cubicBezTo>
                  <a:cubicBezTo>
                    <a:pt x="2737" y="1043"/>
                    <a:pt x="2736" y="1044"/>
                    <a:pt x="2736" y="1045"/>
                  </a:cubicBezTo>
                  <a:cubicBezTo>
                    <a:pt x="2735" y="1045"/>
                    <a:pt x="2735" y="1045"/>
                    <a:pt x="2735" y="1045"/>
                  </a:cubicBezTo>
                  <a:cubicBezTo>
                    <a:pt x="2735" y="1045"/>
                    <a:pt x="2735" y="1045"/>
                    <a:pt x="2735" y="1045"/>
                  </a:cubicBezTo>
                  <a:cubicBezTo>
                    <a:pt x="2735" y="1045"/>
                    <a:pt x="2735" y="1045"/>
                    <a:pt x="2735" y="1045"/>
                  </a:cubicBezTo>
                  <a:cubicBezTo>
                    <a:pt x="2735" y="1046"/>
                    <a:pt x="2735" y="1046"/>
                    <a:pt x="2735" y="1046"/>
                  </a:cubicBezTo>
                  <a:cubicBezTo>
                    <a:pt x="2735" y="1046"/>
                    <a:pt x="2735" y="1046"/>
                    <a:pt x="2735" y="1046"/>
                  </a:cubicBezTo>
                  <a:cubicBezTo>
                    <a:pt x="2735" y="1046"/>
                    <a:pt x="2735" y="1046"/>
                    <a:pt x="2735" y="1046"/>
                  </a:cubicBezTo>
                  <a:cubicBezTo>
                    <a:pt x="2735" y="1046"/>
                    <a:pt x="2735" y="1046"/>
                    <a:pt x="2735" y="1046"/>
                  </a:cubicBezTo>
                  <a:cubicBezTo>
                    <a:pt x="2735" y="1046"/>
                    <a:pt x="2735" y="1046"/>
                    <a:pt x="2735" y="1046"/>
                  </a:cubicBezTo>
                  <a:cubicBezTo>
                    <a:pt x="2735" y="1046"/>
                    <a:pt x="2735" y="1046"/>
                    <a:pt x="2735" y="1046"/>
                  </a:cubicBezTo>
                  <a:cubicBezTo>
                    <a:pt x="2734" y="1047"/>
                    <a:pt x="2734" y="1048"/>
                    <a:pt x="2734" y="1049"/>
                  </a:cubicBezTo>
                  <a:cubicBezTo>
                    <a:pt x="2734" y="1050"/>
                    <a:pt x="2735" y="1051"/>
                    <a:pt x="2736" y="1052"/>
                  </a:cubicBezTo>
                  <a:cubicBezTo>
                    <a:pt x="2737" y="1053"/>
                    <a:pt x="2737" y="1053"/>
                    <a:pt x="2737" y="1053"/>
                  </a:cubicBezTo>
                  <a:cubicBezTo>
                    <a:pt x="2740" y="1049"/>
                    <a:pt x="2740" y="1049"/>
                    <a:pt x="2740" y="1049"/>
                  </a:cubicBezTo>
                  <a:cubicBezTo>
                    <a:pt x="2737" y="1046"/>
                    <a:pt x="2737" y="1046"/>
                    <a:pt x="2737" y="1046"/>
                  </a:cubicBezTo>
                  <a:cubicBezTo>
                    <a:pt x="2724" y="1055"/>
                    <a:pt x="2724" y="1055"/>
                    <a:pt x="2724" y="1055"/>
                  </a:cubicBezTo>
                  <a:cubicBezTo>
                    <a:pt x="2723" y="1056"/>
                    <a:pt x="2723" y="1057"/>
                    <a:pt x="2723" y="1058"/>
                  </a:cubicBezTo>
                  <a:cubicBezTo>
                    <a:pt x="2723" y="1060"/>
                    <a:pt x="2723" y="1061"/>
                    <a:pt x="2724" y="1061"/>
                  </a:cubicBezTo>
                  <a:cubicBezTo>
                    <a:pt x="2728" y="1064"/>
                    <a:pt x="2728" y="1064"/>
                    <a:pt x="2728" y="1064"/>
                  </a:cubicBezTo>
                  <a:cubicBezTo>
                    <a:pt x="2731" y="1061"/>
                    <a:pt x="2731" y="1061"/>
                    <a:pt x="2731" y="1061"/>
                  </a:cubicBezTo>
                  <a:cubicBezTo>
                    <a:pt x="2730" y="1057"/>
                    <a:pt x="2730" y="1057"/>
                    <a:pt x="2730" y="1057"/>
                  </a:cubicBezTo>
                  <a:cubicBezTo>
                    <a:pt x="2715" y="1060"/>
                    <a:pt x="2715" y="1060"/>
                    <a:pt x="2715" y="1060"/>
                  </a:cubicBezTo>
                  <a:cubicBezTo>
                    <a:pt x="2714" y="1061"/>
                    <a:pt x="2713" y="1062"/>
                    <a:pt x="2712" y="1064"/>
                  </a:cubicBezTo>
                  <a:cubicBezTo>
                    <a:pt x="2712" y="1065"/>
                    <a:pt x="2713" y="1067"/>
                    <a:pt x="2714" y="1068"/>
                  </a:cubicBezTo>
                  <a:cubicBezTo>
                    <a:pt x="2718" y="1070"/>
                    <a:pt x="2718" y="1070"/>
                    <a:pt x="2718" y="1070"/>
                  </a:cubicBezTo>
                  <a:cubicBezTo>
                    <a:pt x="2720" y="1067"/>
                    <a:pt x="2720" y="1067"/>
                    <a:pt x="2720" y="1067"/>
                  </a:cubicBezTo>
                  <a:cubicBezTo>
                    <a:pt x="2718" y="1063"/>
                    <a:pt x="2718" y="1063"/>
                    <a:pt x="2718" y="1063"/>
                  </a:cubicBezTo>
                  <a:cubicBezTo>
                    <a:pt x="2707" y="1070"/>
                    <a:pt x="2707" y="1070"/>
                    <a:pt x="2707" y="1070"/>
                  </a:cubicBezTo>
                  <a:cubicBezTo>
                    <a:pt x="2706" y="1071"/>
                    <a:pt x="2706" y="1072"/>
                    <a:pt x="2706" y="1073"/>
                  </a:cubicBezTo>
                  <a:cubicBezTo>
                    <a:pt x="2706" y="1075"/>
                    <a:pt x="2706" y="1076"/>
                    <a:pt x="2708" y="1077"/>
                  </a:cubicBezTo>
                  <a:cubicBezTo>
                    <a:pt x="2711" y="1079"/>
                    <a:pt x="2711" y="1079"/>
                    <a:pt x="2711" y="1079"/>
                  </a:cubicBezTo>
                  <a:cubicBezTo>
                    <a:pt x="2713" y="1076"/>
                    <a:pt x="2713" y="1076"/>
                    <a:pt x="2713" y="1076"/>
                  </a:cubicBezTo>
                  <a:cubicBezTo>
                    <a:pt x="2712" y="1072"/>
                    <a:pt x="2712" y="1072"/>
                    <a:pt x="2712" y="1072"/>
                  </a:cubicBezTo>
                  <a:cubicBezTo>
                    <a:pt x="2712" y="1072"/>
                    <a:pt x="2707" y="1074"/>
                    <a:pt x="2703" y="1076"/>
                  </a:cubicBezTo>
                  <a:cubicBezTo>
                    <a:pt x="2701" y="1077"/>
                    <a:pt x="2699" y="1078"/>
                    <a:pt x="2697" y="1079"/>
                  </a:cubicBezTo>
                  <a:cubicBezTo>
                    <a:pt x="2696" y="1079"/>
                    <a:pt x="2695" y="1080"/>
                    <a:pt x="2695" y="1080"/>
                  </a:cubicBezTo>
                  <a:cubicBezTo>
                    <a:pt x="2694" y="1080"/>
                    <a:pt x="2694" y="1080"/>
                    <a:pt x="2694" y="1080"/>
                  </a:cubicBezTo>
                  <a:cubicBezTo>
                    <a:pt x="2694" y="1081"/>
                    <a:pt x="2694" y="1081"/>
                    <a:pt x="2694" y="1081"/>
                  </a:cubicBezTo>
                  <a:cubicBezTo>
                    <a:pt x="2693" y="1081"/>
                    <a:pt x="2693" y="1081"/>
                    <a:pt x="2693" y="1081"/>
                  </a:cubicBezTo>
                  <a:cubicBezTo>
                    <a:pt x="2693" y="1081"/>
                    <a:pt x="2693" y="1081"/>
                    <a:pt x="2692" y="1082"/>
                  </a:cubicBezTo>
                  <a:cubicBezTo>
                    <a:pt x="2692" y="1083"/>
                    <a:pt x="2692" y="1084"/>
                    <a:pt x="2692" y="1085"/>
                  </a:cubicBezTo>
                  <a:cubicBezTo>
                    <a:pt x="2692" y="1086"/>
                    <a:pt x="2693" y="1087"/>
                    <a:pt x="2694" y="1087"/>
                  </a:cubicBezTo>
                  <a:cubicBezTo>
                    <a:pt x="2695" y="1088"/>
                    <a:pt x="2695" y="1088"/>
                    <a:pt x="2695" y="1088"/>
                  </a:cubicBezTo>
                  <a:cubicBezTo>
                    <a:pt x="2697" y="1085"/>
                    <a:pt x="2697" y="1085"/>
                    <a:pt x="2697" y="1085"/>
                  </a:cubicBezTo>
                  <a:cubicBezTo>
                    <a:pt x="2695" y="1081"/>
                    <a:pt x="2695" y="1081"/>
                    <a:pt x="2695" y="1081"/>
                  </a:cubicBezTo>
                  <a:cubicBezTo>
                    <a:pt x="2680" y="1090"/>
                    <a:pt x="2680" y="1090"/>
                    <a:pt x="2680" y="1090"/>
                  </a:cubicBezTo>
                  <a:cubicBezTo>
                    <a:pt x="2679" y="1090"/>
                    <a:pt x="2678" y="1092"/>
                    <a:pt x="2678" y="1093"/>
                  </a:cubicBezTo>
                  <a:cubicBezTo>
                    <a:pt x="2678" y="1094"/>
                    <a:pt x="2679" y="1096"/>
                    <a:pt x="2680" y="1096"/>
                  </a:cubicBezTo>
                  <a:cubicBezTo>
                    <a:pt x="2681" y="1097"/>
                    <a:pt x="2681" y="1097"/>
                    <a:pt x="2681" y="1097"/>
                  </a:cubicBezTo>
                  <a:cubicBezTo>
                    <a:pt x="2683" y="1094"/>
                    <a:pt x="2683" y="1094"/>
                    <a:pt x="2683" y="1094"/>
                  </a:cubicBezTo>
                  <a:cubicBezTo>
                    <a:pt x="2681" y="1091"/>
                    <a:pt x="2681" y="1091"/>
                    <a:pt x="2681" y="1091"/>
                  </a:cubicBezTo>
                  <a:cubicBezTo>
                    <a:pt x="2672" y="1098"/>
                    <a:pt x="2672" y="1098"/>
                    <a:pt x="2672" y="1098"/>
                  </a:cubicBezTo>
                  <a:cubicBezTo>
                    <a:pt x="2671" y="1099"/>
                    <a:pt x="2671" y="1101"/>
                    <a:pt x="2671" y="1102"/>
                  </a:cubicBezTo>
                  <a:cubicBezTo>
                    <a:pt x="2671" y="1103"/>
                    <a:pt x="2672" y="1104"/>
                    <a:pt x="2673" y="1105"/>
                  </a:cubicBezTo>
                  <a:cubicBezTo>
                    <a:pt x="2674" y="1106"/>
                    <a:pt x="2674" y="1106"/>
                    <a:pt x="2674" y="1106"/>
                  </a:cubicBezTo>
                  <a:cubicBezTo>
                    <a:pt x="2676" y="1102"/>
                    <a:pt x="2676" y="1102"/>
                    <a:pt x="2676" y="1102"/>
                  </a:cubicBezTo>
                  <a:cubicBezTo>
                    <a:pt x="2674" y="1099"/>
                    <a:pt x="2674" y="1099"/>
                    <a:pt x="2674" y="1099"/>
                  </a:cubicBezTo>
                  <a:cubicBezTo>
                    <a:pt x="2661" y="1108"/>
                    <a:pt x="2661" y="1108"/>
                    <a:pt x="2661" y="1108"/>
                  </a:cubicBezTo>
                  <a:cubicBezTo>
                    <a:pt x="2660" y="1109"/>
                    <a:pt x="2659" y="1110"/>
                    <a:pt x="2659" y="1111"/>
                  </a:cubicBezTo>
                  <a:cubicBezTo>
                    <a:pt x="2659" y="1113"/>
                    <a:pt x="2660" y="1114"/>
                    <a:pt x="2661" y="1115"/>
                  </a:cubicBezTo>
                  <a:cubicBezTo>
                    <a:pt x="2662" y="1116"/>
                    <a:pt x="2662" y="1116"/>
                    <a:pt x="2662" y="1116"/>
                  </a:cubicBezTo>
                  <a:cubicBezTo>
                    <a:pt x="2664" y="1112"/>
                    <a:pt x="2664" y="1112"/>
                    <a:pt x="2664" y="1112"/>
                  </a:cubicBezTo>
                  <a:cubicBezTo>
                    <a:pt x="2663" y="1109"/>
                    <a:pt x="2663" y="1109"/>
                    <a:pt x="2663" y="1109"/>
                  </a:cubicBezTo>
                  <a:cubicBezTo>
                    <a:pt x="2648" y="1116"/>
                    <a:pt x="2648" y="1116"/>
                    <a:pt x="2648" y="1116"/>
                  </a:cubicBezTo>
                  <a:cubicBezTo>
                    <a:pt x="2647" y="1116"/>
                    <a:pt x="2646" y="1117"/>
                    <a:pt x="2646" y="1119"/>
                  </a:cubicBezTo>
                  <a:cubicBezTo>
                    <a:pt x="2646" y="1120"/>
                    <a:pt x="2646" y="1122"/>
                    <a:pt x="2648" y="1123"/>
                  </a:cubicBezTo>
                  <a:cubicBezTo>
                    <a:pt x="2649" y="1123"/>
                    <a:pt x="2649" y="1123"/>
                    <a:pt x="2649" y="1123"/>
                  </a:cubicBezTo>
                  <a:cubicBezTo>
                    <a:pt x="2651" y="1120"/>
                    <a:pt x="2651" y="1120"/>
                    <a:pt x="2651" y="1120"/>
                  </a:cubicBezTo>
                  <a:cubicBezTo>
                    <a:pt x="2647" y="1118"/>
                    <a:pt x="2647" y="1118"/>
                    <a:pt x="2647" y="1118"/>
                  </a:cubicBezTo>
                  <a:cubicBezTo>
                    <a:pt x="2639" y="1130"/>
                    <a:pt x="2639" y="1130"/>
                    <a:pt x="2639" y="1130"/>
                  </a:cubicBezTo>
                  <a:cubicBezTo>
                    <a:pt x="2639" y="1131"/>
                    <a:pt x="2639" y="1132"/>
                    <a:pt x="2639" y="1133"/>
                  </a:cubicBezTo>
                  <a:cubicBezTo>
                    <a:pt x="2639" y="1134"/>
                    <a:pt x="2640" y="1135"/>
                    <a:pt x="2641" y="1136"/>
                  </a:cubicBezTo>
                  <a:cubicBezTo>
                    <a:pt x="2643" y="1137"/>
                    <a:pt x="2643" y="1137"/>
                    <a:pt x="2643" y="1137"/>
                  </a:cubicBezTo>
                  <a:cubicBezTo>
                    <a:pt x="2645" y="1134"/>
                    <a:pt x="2645" y="1134"/>
                    <a:pt x="2645" y="1134"/>
                  </a:cubicBezTo>
                  <a:cubicBezTo>
                    <a:pt x="2644" y="1130"/>
                    <a:pt x="2644" y="1130"/>
                    <a:pt x="2644" y="1130"/>
                  </a:cubicBezTo>
                  <a:cubicBezTo>
                    <a:pt x="2624" y="1135"/>
                    <a:pt x="2624" y="1135"/>
                    <a:pt x="2624" y="1135"/>
                  </a:cubicBezTo>
                  <a:cubicBezTo>
                    <a:pt x="2622" y="1135"/>
                    <a:pt x="2621" y="1137"/>
                    <a:pt x="2621" y="1138"/>
                  </a:cubicBezTo>
                  <a:cubicBezTo>
                    <a:pt x="2620" y="1140"/>
                    <a:pt x="2621" y="1141"/>
                    <a:pt x="2622" y="1142"/>
                  </a:cubicBezTo>
                  <a:cubicBezTo>
                    <a:pt x="2627" y="1145"/>
                    <a:pt x="2627" y="1145"/>
                    <a:pt x="2627" y="1145"/>
                  </a:cubicBezTo>
                  <a:cubicBezTo>
                    <a:pt x="2630" y="1142"/>
                    <a:pt x="2630" y="1142"/>
                    <a:pt x="2630" y="1142"/>
                  </a:cubicBezTo>
                  <a:cubicBezTo>
                    <a:pt x="2628" y="1138"/>
                    <a:pt x="2628" y="1138"/>
                    <a:pt x="2628" y="1138"/>
                  </a:cubicBezTo>
                  <a:cubicBezTo>
                    <a:pt x="2615" y="1145"/>
                    <a:pt x="2615" y="1145"/>
                    <a:pt x="2615" y="1145"/>
                  </a:cubicBezTo>
                  <a:cubicBezTo>
                    <a:pt x="2614" y="1146"/>
                    <a:pt x="2613" y="1147"/>
                    <a:pt x="2613" y="1149"/>
                  </a:cubicBezTo>
                  <a:cubicBezTo>
                    <a:pt x="2613" y="1150"/>
                    <a:pt x="2613" y="1152"/>
                    <a:pt x="2615" y="1152"/>
                  </a:cubicBezTo>
                  <a:cubicBezTo>
                    <a:pt x="2619" y="1155"/>
                    <a:pt x="2619" y="1155"/>
                    <a:pt x="2619" y="1155"/>
                  </a:cubicBezTo>
                  <a:cubicBezTo>
                    <a:pt x="2621" y="1152"/>
                    <a:pt x="2621" y="1152"/>
                    <a:pt x="2621" y="1152"/>
                  </a:cubicBezTo>
                  <a:cubicBezTo>
                    <a:pt x="2618" y="1150"/>
                    <a:pt x="2618" y="1150"/>
                    <a:pt x="2618" y="1150"/>
                  </a:cubicBezTo>
                  <a:cubicBezTo>
                    <a:pt x="2621" y="1152"/>
                    <a:pt x="2621" y="1152"/>
                    <a:pt x="2621" y="1152"/>
                  </a:cubicBezTo>
                  <a:cubicBezTo>
                    <a:pt x="2619" y="1149"/>
                    <a:pt x="2619" y="1149"/>
                    <a:pt x="2619" y="1149"/>
                  </a:cubicBezTo>
                  <a:cubicBezTo>
                    <a:pt x="2619" y="1149"/>
                    <a:pt x="2619" y="1149"/>
                    <a:pt x="2618" y="1150"/>
                  </a:cubicBezTo>
                  <a:cubicBezTo>
                    <a:pt x="2621" y="1152"/>
                    <a:pt x="2621" y="1152"/>
                    <a:pt x="2621" y="1152"/>
                  </a:cubicBezTo>
                  <a:cubicBezTo>
                    <a:pt x="2619" y="1149"/>
                    <a:pt x="2619" y="1149"/>
                    <a:pt x="2619" y="1149"/>
                  </a:cubicBezTo>
                  <a:cubicBezTo>
                    <a:pt x="2621" y="1151"/>
                    <a:pt x="2621" y="1151"/>
                    <a:pt x="2621" y="1151"/>
                  </a:cubicBezTo>
                  <a:cubicBezTo>
                    <a:pt x="2620" y="1148"/>
                    <a:pt x="2620" y="1148"/>
                    <a:pt x="2620" y="1148"/>
                  </a:cubicBezTo>
                  <a:cubicBezTo>
                    <a:pt x="2619" y="1149"/>
                    <a:pt x="2619" y="1149"/>
                    <a:pt x="2619" y="1149"/>
                  </a:cubicBezTo>
                  <a:cubicBezTo>
                    <a:pt x="2621" y="1151"/>
                    <a:pt x="2621" y="1151"/>
                    <a:pt x="2621" y="1151"/>
                  </a:cubicBezTo>
                  <a:cubicBezTo>
                    <a:pt x="2620" y="1148"/>
                    <a:pt x="2620" y="1148"/>
                    <a:pt x="2620" y="1148"/>
                  </a:cubicBezTo>
                  <a:cubicBezTo>
                    <a:pt x="2620" y="1149"/>
                    <a:pt x="2620" y="1149"/>
                    <a:pt x="2620" y="1149"/>
                  </a:cubicBezTo>
                  <a:cubicBezTo>
                    <a:pt x="2620" y="1148"/>
                    <a:pt x="2620" y="1148"/>
                    <a:pt x="2620" y="1148"/>
                  </a:cubicBezTo>
                  <a:cubicBezTo>
                    <a:pt x="2620" y="1148"/>
                    <a:pt x="2620" y="1148"/>
                    <a:pt x="2620" y="1148"/>
                  </a:cubicBezTo>
                  <a:cubicBezTo>
                    <a:pt x="2620" y="1149"/>
                    <a:pt x="2620" y="1149"/>
                    <a:pt x="2620" y="1149"/>
                  </a:cubicBezTo>
                  <a:cubicBezTo>
                    <a:pt x="2620" y="1148"/>
                    <a:pt x="2620" y="1148"/>
                    <a:pt x="2620" y="1148"/>
                  </a:cubicBezTo>
                  <a:cubicBezTo>
                    <a:pt x="2620" y="1148"/>
                    <a:pt x="2619" y="1149"/>
                    <a:pt x="2618" y="1149"/>
                  </a:cubicBezTo>
                  <a:cubicBezTo>
                    <a:pt x="2616" y="1149"/>
                    <a:pt x="2612" y="1151"/>
                    <a:pt x="2608" y="1152"/>
                  </a:cubicBezTo>
                  <a:cubicBezTo>
                    <a:pt x="2605" y="1153"/>
                    <a:pt x="2602" y="1154"/>
                    <a:pt x="2602" y="1154"/>
                  </a:cubicBezTo>
                  <a:cubicBezTo>
                    <a:pt x="2600" y="1155"/>
                    <a:pt x="2599" y="1156"/>
                    <a:pt x="2599" y="1158"/>
                  </a:cubicBezTo>
                  <a:cubicBezTo>
                    <a:pt x="2599" y="1159"/>
                    <a:pt x="2599" y="1161"/>
                    <a:pt x="2601" y="1161"/>
                  </a:cubicBezTo>
                  <a:cubicBezTo>
                    <a:pt x="2607" y="1165"/>
                    <a:pt x="2607" y="1165"/>
                    <a:pt x="2607" y="1165"/>
                  </a:cubicBezTo>
                  <a:cubicBezTo>
                    <a:pt x="2609" y="1162"/>
                    <a:pt x="2609" y="1162"/>
                    <a:pt x="2609" y="1162"/>
                  </a:cubicBezTo>
                  <a:cubicBezTo>
                    <a:pt x="2607" y="1158"/>
                    <a:pt x="2607" y="1158"/>
                    <a:pt x="2607" y="1158"/>
                  </a:cubicBezTo>
                  <a:cubicBezTo>
                    <a:pt x="2593" y="1164"/>
                    <a:pt x="2593" y="1164"/>
                    <a:pt x="2593" y="1164"/>
                  </a:cubicBezTo>
                  <a:cubicBezTo>
                    <a:pt x="2592" y="1165"/>
                    <a:pt x="2591" y="1166"/>
                    <a:pt x="2591" y="1168"/>
                  </a:cubicBezTo>
                  <a:cubicBezTo>
                    <a:pt x="2590" y="1169"/>
                    <a:pt x="2591" y="1171"/>
                    <a:pt x="2592" y="1171"/>
                  </a:cubicBezTo>
                  <a:cubicBezTo>
                    <a:pt x="2597" y="1174"/>
                    <a:pt x="2597" y="1174"/>
                    <a:pt x="2597" y="1174"/>
                  </a:cubicBezTo>
                  <a:cubicBezTo>
                    <a:pt x="2599" y="1171"/>
                    <a:pt x="2599" y="1171"/>
                    <a:pt x="2599" y="1171"/>
                  </a:cubicBezTo>
                  <a:cubicBezTo>
                    <a:pt x="2598" y="1167"/>
                    <a:pt x="2598" y="1167"/>
                    <a:pt x="2598" y="1167"/>
                  </a:cubicBezTo>
                  <a:cubicBezTo>
                    <a:pt x="2582" y="1175"/>
                    <a:pt x="2582" y="1175"/>
                    <a:pt x="2582" y="1175"/>
                  </a:cubicBezTo>
                  <a:cubicBezTo>
                    <a:pt x="2581" y="1176"/>
                    <a:pt x="2580" y="1177"/>
                    <a:pt x="2580" y="1178"/>
                  </a:cubicBezTo>
                  <a:cubicBezTo>
                    <a:pt x="2580" y="1180"/>
                    <a:pt x="2581" y="1181"/>
                    <a:pt x="2582" y="1182"/>
                  </a:cubicBezTo>
                  <a:cubicBezTo>
                    <a:pt x="2583" y="1183"/>
                    <a:pt x="2583" y="1183"/>
                    <a:pt x="2583" y="1183"/>
                  </a:cubicBezTo>
                  <a:cubicBezTo>
                    <a:pt x="2585" y="1179"/>
                    <a:pt x="2585" y="1179"/>
                    <a:pt x="2585" y="1179"/>
                  </a:cubicBezTo>
                  <a:cubicBezTo>
                    <a:pt x="2583" y="1176"/>
                    <a:pt x="2583" y="1176"/>
                    <a:pt x="2583" y="1176"/>
                  </a:cubicBezTo>
                  <a:cubicBezTo>
                    <a:pt x="2583" y="1176"/>
                    <a:pt x="2580" y="1178"/>
                    <a:pt x="2577" y="1179"/>
                  </a:cubicBezTo>
                  <a:cubicBezTo>
                    <a:pt x="2575" y="1180"/>
                    <a:pt x="2574" y="1181"/>
                    <a:pt x="2572" y="1182"/>
                  </a:cubicBezTo>
                  <a:cubicBezTo>
                    <a:pt x="2572" y="1182"/>
                    <a:pt x="2571" y="1183"/>
                    <a:pt x="2571" y="1183"/>
                  </a:cubicBezTo>
                  <a:cubicBezTo>
                    <a:pt x="2570" y="1183"/>
                    <a:pt x="2570" y="1183"/>
                    <a:pt x="2570" y="1183"/>
                  </a:cubicBezTo>
                  <a:cubicBezTo>
                    <a:pt x="2570" y="1184"/>
                    <a:pt x="2570" y="1184"/>
                    <a:pt x="2570" y="1184"/>
                  </a:cubicBezTo>
                  <a:cubicBezTo>
                    <a:pt x="2569" y="1184"/>
                    <a:pt x="2569" y="1184"/>
                    <a:pt x="2569" y="1184"/>
                  </a:cubicBezTo>
                  <a:cubicBezTo>
                    <a:pt x="2569" y="1184"/>
                    <a:pt x="2569" y="1184"/>
                    <a:pt x="2569" y="1185"/>
                  </a:cubicBezTo>
                  <a:cubicBezTo>
                    <a:pt x="2568" y="1186"/>
                    <a:pt x="2568" y="1187"/>
                    <a:pt x="2568" y="1188"/>
                  </a:cubicBezTo>
                  <a:cubicBezTo>
                    <a:pt x="2568" y="1189"/>
                    <a:pt x="2569" y="1190"/>
                    <a:pt x="2570" y="1190"/>
                  </a:cubicBezTo>
                  <a:cubicBezTo>
                    <a:pt x="2571" y="1191"/>
                    <a:pt x="2571" y="1191"/>
                    <a:pt x="2571" y="1191"/>
                  </a:cubicBezTo>
                  <a:cubicBezTo>
                    <a:pt x="2574" y="1188"/>
                    <a:pt x="2574" y="1188"/>
                    <a:pt x="2574" y="1188"/>
                  </a:cubicBezTo>
                  <a:cubicBezTo>
                    <a:pt x="2571" y="1185"/>
                    <a:pt x="2571" y="1185"/>
                    <a:pt x="2571" y="1185"/>
                  </a:cubicBezTo>
                  <a:cubicBezTo>
                    <a:pt x="2561" y="1195"/>
                    <a:pt x="2561" y="1195"/>
                    <a:pt x="2561" y="1195"/>
                  </a:cubicBezTo>
                  <a:cubicBezTo>
                    <a:pt x="2560" y="1196"/>
                    <a:pt x="2560" y="1197"/>
                    <a:pt x="2560" y="1198"/>
                  </a:cubicBezTo>
                  <a:cubicBezTo>
                    <a:pt x="2560" y="1199"/>
                    <a:pt x="2561" y="1200"/>
                    <a:pt x="2562" y="1201"/>
                  </a:cubicBezTo>
                  <a:cubicBezTo>
                    <a:pt x="2562" y="1201"/>
                    <a:pt x="2562" y="1201"/>
                    <a:pt x="2562" y="1201"/>
                  </a:cubicBezTo>
                  <a:cubicBezTo>
                    <a:pt x="2564" y="1198"/>
                    <a:pt x="2564" y="1198"/>
                    <a:pt x="2564" y="1198"/>
                  </a:cubicBezTo>
                  <a:cubicBezTo>
                    <a:pt x="2563" y="1194"/>
                    <a:pt x="2563" y="1194"/>
                    <a:pt x="2563" y="1194"/>
                  </a:cubicBezTo>
                  <a:cubicBezTo>
                    <a:pt x="2550" y="1201"/>
                    <a:pt x="2550" y="1201"/>
                    <a:pt x="2550" y="1201"/>
                  </a:cubicBezTo>
                  <a:cubicBezTo>
                    <a:pt x="2548" y="1202"/>
                    <a:pt x="2548" y="1203"/>
                    <a:pt x="2548" y="1205"/>
                  </a:cubicBezTo>
                  <a:cubicBezTo>
                    <a:pt x="2548" y="1206"/>
                    <a:pt x="2548" y="1208"/>
                    <a:pt x="2550" y="1208"/>
                  </a:cubicBezTo>
                  <a:cubicBezTo>
                    <a:pt x="2553" y="1211"/>
                    <a:pt x="2553" y="1211"/>
                    <a:pt x="2553" y="1211"/>
                  </a:cubicBezTo>
                  <a:cubicBezTo>
                    <a:pt x="2555" y="1207"/>
                    <a:pt x="2555" y="1207"/>
                    <a:pt x="2555" y="1207"/>
                  </a:cubicBezTo>
                  <a:cubicBezTo>
                    <a:pt x="2554" y="1203"/>
                    <a:pt x="2554" y="1203"/>
                    <a:pt x="2554" y="1203"/>
                  </a:cubicBezTo>
                  <a:cubicBezTo>
                    <a:pt x="2536" y="1209"/>
                    <a:pt x="2536" y="1209"/>
                    <a:pt x="2536" y="1209"/>
                  </a:cubicBezTo>
                  <a:cubicBezTo>
                    <a:pt x="2534" y="1209"/>
                    <a:pt x="2533" y="1211"/>
                    <a:pt x="2533" y="1212"/>
                  </a:cubicBezTo>
                  <a:cubicBezTo>
                    <a:pt x="2533" y="1214"/>
                    <a:pt x="2533" y="1215"/>
                    <a:pt x="2535" y="1216"/>
                  </a:cubicBezTo>
                  <a:cubicBezTo>
                    <a:pt x="2538" y="1218"/>
                    <a:pt x="2538" y="1218"/>
                    <a:pt x="2538" y="1218"/>
                  </a:cubicBezTo>
                  <a:cubicBezTo>
                    <a:pt x="2540" y="1215"/>
                    <a:pt x="2540" y="1215"/>
                    <a:pt x="2540" y="1215"/>
                  </a:cubicBezTo>
                  <a:cubicBezTo>
                    <a:pt x="2537" y="1211"/>
                    <a:pt x="2537" y="1211"/>
                    <a:pt x="2537" y="1211"/>
                  </a:cubicBezTo>
                  <a:cubicBezTo>
                    <a:pt x="2528" y="1218"/>
                    <a:pt x="2528" y="1218"/>
                    <a:pt x="2528" y="1218"/>
                  </a:cubicBezTo>
                  <a:cubicBezTo>
                    <a:pt x="2527" y="1219"/>
                    <a:pt x="2526" y="1220"/>
                    <a:pt x="2526" y="1221"/>
                  </a:cubicBezTo>
                  <a:cubicBezTo>
                    <a:pt x="2527" y="1223"/>
                    <a:pt x="2527" y="1224"/>
                    <a:pt x="2528" y="1225"/>
                  </a:cubicBezTo>
                  <a:cubicBezTo>
                    <a:pt x="2530" y="1226"/>
                    <a:pt x="2530" y="1226"/>
                    <a:pt x="2530" y="1226"/>
                  </a:cubicBezTo>
                  <a:cubicBezTo>
                    <a:pt x="2532" y="1222"/>
                    <a:pt x="2532" y="1222"/>
                    <a:pt x="2532" y="1222"/>
                  </a:cubicBezTo>
                  <a:cubicBezTo>
                    <a:pt x="2530" y="1219"/>
                    <a:pt x="2530" y="1219"/>
                    <a:pt x="2530" y="1219"/>
                  </a:cubicBezTo>
                  <a:cubicBezTo>
                    <a:pt x="2530" y="1219"/>
                    <a:pt x="2526" y="1221"/>
                    <a:pt x="2522" y="1223"/>
                  </a:cubicBezTo>
                  <a:cubicBezTo>
                    <a:pt x="2521" y="1225"/>
                    <a:pt x="2519" y="1226"/>
                    <a:pt x="2517" y="1227"/>
                  </a:cubicBezTo>
                  <a:cubicBezTo>
                    <a:pt x="2516" y="1227"/>
                    <a:pt x="2516" y="1227"/>
                    <a:pt x="2515" y="1228"/>
                  </a:cubicBezTo>
                  <a:cubicBezTo>
                    <a:pt x="2515" y="1228"/>
                    <a:pt x="2515" y="1228"/>
                    <a:pt x="2515" y="1228"/>
                  </a:cubicBezTo>
                  <a:cubicBezTo>
                    <a:pt x="2514" y="1229"/>
                    <a:pt x="2514" y="1229"/>
                    <a:pt x="2514" y="1229"/>
                  </a:cubicBezTo>
                  <a:cubicBezTo>
                    <a:pt x="2514" y="1229"/>
                    <a:pt x="2514" y="1229"/>
                    <a:pt x="2514" y="1229"/>
                  </a:cubicBezTo>
                  <a:cubicBezTo>
                    <a:pt x="2514" y="1229"/>
                    <a:pt x="2514" y="1229"/>
                    <a:pt x="2513" y="1230"/>
                  </a:cubicBezTo>
                  <a:cubicBezTo>
                    <a:pt x="2512" y="1231"/>
                    <a:pt x="2513" y="1234"/>
                    <a:pt x="2515" y="1235"/>
                  </a:cubicBezTo>
                  <a:cubicBezTo>
                    <a:pt x="2517" y="1236"/>
                    <a:pt x="2517" y="1236"/>
                    <a:pt x="2517" y="1236"/>
                  </a:cubicBezTo>
                  <a:cubicBezTo>
                    <a:pt x="2519" y="1233"/>
                    <a:pt x="2519" y="1233"/>
                    <a:pt x="2519" y="1233"/>
                  </a:cubicBezTo>
                  <a:cubicBezTo>
                    <a:pt x="2517" y="1230"/>
                    <a:pt x="2517" y="1230"/>
                    <a:pt x="2517" y="1230"/>
                  </a:cubicBezTo>
                  <a:cubicBezTo>
                    <a:pt x="2504" y="1238"/>
                    <a:pt x="2504" y="1238"/>
                    <a:pt x="2504" y="1238"/>
                  </a:cubicBezTo>
                  <a:cubicBezTo>
                    <a:pt x="2503" y="1238"/>
                    <a:pt x="2502" y="1240"/>
                    <a:pt x="2502" y="1241"/>
                  </a:cubicBezTo>
                  <a:cubicBezTo>
                    <a:pt x="2502" y="1242"/>
                    <a:pt x="2503" y="1244"/>
                    <a:pt x="2504" y="1244"/>
                  </a:cubicBezTo>
                  <a:cubicBezTo>
                    <a:pt x="2506" y="1245"/>
                    <a:pt x="2506" y="1245"/>
                    <a:pt x="2506" y="1245"/>
                  </a:cubicBezTo>
                  <a:cubicBezTo>
                    <a:pt x="2508" y="1242"/>
                    <a:pt x="2508" y="1242"/>
                    <a:pt x="2508" y="1242"/>
                  </a:cubicBezTo>
                  <a:cubicBezTo>
                    <a:pt x="2506" y="1239"/>
                    <a:pt x="2506" y="1239"/>
                    <a:pt x="2506" y="1239"/>
                  </a:cubicBezTo>
                  <a:cubicBezTo>
                    <a:pt x="2490" y="1249"/>
                    <a:pt x="2490" y="1249"/>
                    <a:pt x="2490" y="1249"/>
                  </a:cubicBezTo>
                  <a:cubicBezTo>
                    <a:pt x="2489" y="1250"/>
                    <a:pt x="2488" y="1251"/>
                    <a:pt x="2489" y="1252"/>
                  </a:cubicBezTo>
                  <a:cubicBezTo>
                    <a:pt x="2489" y="1254"/>
                    <a:pt x="2489" y="1255"/>
                    <a:pt x="2490" y="1256"/>
                  </a:cubicBezTo>
                  <a:cubicBezTo>
                    <a:pt x="2492" y="1257"/>
                    <a:pt x="2492" y="1257"/>
                    <a:pt x="2492" y="1257"/>
                  </a:cubicBezTo>
                  <a:cubicBezTo>
                    <a:pt x="2494" y="1253"/>
                    <a:pt x="2494" y="1253"/>
                    <a:pt x="2494" y="1253"/>
                  </a:cubicBezTo>
                  <a:cubicBezTo>
                    <a:pt x="2492" y="1250"/>
                    <a:pt x="2492" y="1250"/>
                    <a:pt x="2492" y="1250"/>
                  </a:cubicBezTo>
                  <a:cubicBezTo>
                    <a:pt x="2476" y="1261"/>
                    <a:pt x="2476" y="1261"/>
                    <a:pt x="2476" y="1261"/>
                  </a:cubicBezTo>
                  <a:cubicBezTo>
                    <a:pt x="2475" y="1261"/>
                    <a:pt x="2474" y="1263"/>
                    <a:pt x="2474" y="1264"/>
                  </a:cubicBezTo>
                  <a:cubicBezTo>
                    <a:pt x="2474" y="1265"/>
                    <a:pt x="2475" y="1267"/>
                    <a:pt x="2476" y="1267"/>
                  </a:cubicBezTo>
                  <a:cubicBezTo>
                    <a:pt x="2476" y="1267"/>
                    <a:pt x="2476" y="1267"/>
                    <a:pt x="2476" y="1267"/>
                  </a:cubicBezTo>
                  <a:cubicBezTo>
                    <a:pt x="2479" y="1264"/>
                    <a:pt x="2479" y="1264"/>
                    <a:pt x="2479" y="1264"/>
                  </a:cubicBezTo>
                  <a:cubicBezTo>
                    <a:pt x="2476" y="1261"/>
                    <a:pt x="2476" y="1261"/>
                    <a:pt x="2476" y="1261"/>
                  </a:cubicBezTo>
                  <a:cubicBezTo>
                    <a:pt x="2465" y="1272"/>
                    <a:pt x="2465" y="1272"/>
                    <a:pt x="2465" y="1272"/>
                  </a:cubicBezTo>
                  <a:cubicBezTo>
                    <a:pt x="2465" y="1273"/>
                    <a:pt x="2464" y="1274"/>
                    <a:pt x="2464" y="1275"/>
                  </a:cubicBezTo>
                  <a:cubicBezTo>
                    <a:pt x="2464" y="1276"/>
                    <a:pt x="2465" y="1277"/>
                    <a:pt x="2466" y="1278"/>
                  </a:cubicBezTo>
                  <a:cubicBezTo>
                    <a:pt x="2469" y="1280"/>
                    <a:pt x="2469" y="1280"/>
                    <a:pt x="2469" y="1280"/>
                  </a:cubicBezTo>
                  <a:cubicBezTo>
                    <a:pt x="2471" y="1276"/>
                    <a:pt x="2471" y="1276"/>
                    <a:pt x="2471" y="1276"/>
                  </a:cubicBezTo>
                  <a:cubicBezTo>
                    <a:pt x="2470" y="1273"/>
                    <a:pt x="2470" y="1273"/>
                    <a:pt x="2470" y="1273"/>
                  </a:cubicBezTo>
                  <a:cubicBezTo>
                    <a:pt x="2455" y="1280"/>
                    <a:pt x="2455" y="1280"/>
                    <a:pt x="2455" y="1280"/>
                  </a:cubicBezTo>
                  <a:cubicBezTo>
                    <a:pt x="2454" y="1281"/>
                    <a:pt x="2453" y="1282"/>
                    <a:pt x="2453" y="1284"/>
                  </a:cubicBezTo>
                  <a:cubicBezTo>
                    <a:pt x="2453" y="1285"/>
                    <a:pt x="2453" y="1286"/>
                    <a:pt x="2454" y="1287"/>
                  </a:cubicBezTo>
                  <a:cubicBezTo>
                    <a:pt x="2457" y="1289"/>
                    <a:pt x="2457" y="1289"/>
                    <a:pt x="2457" y="1289"/>
                  </a:cubicBezTo>
                  <a:cubicBezTo>
                    <a:pt x="2459" y="1285"/>
                    <a:pt x="2459" y="1285"/>
                    <a:pt x="2459" y="1285"/>
                  </a:cubicBezTo>
                  <a:cubicBezTo>
                    <a:pt x="2458" y="1282"/>
                    <a:pt x="2458" y="1282"/>
                    <a:pt x="2458" y="1282"/>
                  </a:cubicBezTo>
                  <a:cubicBezTo>
                    <a:pt x="2437" y="1289"/>
                    <a:pt x="2437" y="1289"/>
                    <a:pt x="2437" y="1289"/>
                  </a:cubicBezTo>
                  <a:cubicBezTo>
                    <a:pt x="2436" y="1290"/>
                    <a:pt x="2435" y="1291"/>
                    <a:pt x="2435" y="1293"/>
                  </a:cubicBezTo>
                  <a:cubicBezTo>
                    <a:pt x="2434" y="1294"/>
                    <a:pt x="2435" y="1296"/>
                    <a:pt x="2436" y="1296"/>
                  </a:cubicBezTo>
                  <a:cubicBezTo>
                    <a:pt x="2443" y="1300"/>
                    <a:pt x="2443" y="1300"/>
                    <a:pt x="2443" y="1300"/>
                  </a:cubicBezTo>
                  <a:cubicBezTo>
                    <a:pt x="2445" y="1297"/>
                    <a:pt x="2445" y="1297"/>
                    <a:pt x="2445" y="1297"/>
                  </a:cubicBezTo>
                  <a:cubicBezTo>
                    <a:pt x="2444" y="1293"/>
                    <a:pt x="2444" y="1293"/>
                    <a:pt x="2444" y="1293"/>
                  </a:cubicBezTo>
                  <a:cubicBezTo>
                    <a:pt x="2425" y="1298"/>
                    <a:pt x="2425" y="1298"/>
                    <a:pt x="2425" y="1298"/>
                  </a:cubicBezTo>
                  <a:cubicBezTo>
                    <a:pt x="2424" y="1299"/>
                    <a:pt x="2423" y="1300"/>
                    <a:pt x="2422" y="1302"/>
                  </a:cubicBezTo>
                  <a:cubicBezTo>
                    <a:pt x="2422" y="1303"/>
                    <a:pt x="2423" y="1305"/>
                    <a:pt x="2424" y="1306"/>
                  </a:cubicBezTo>
                  <a:cubicBezTo>
                    <a:pt x="2425" y="1306"/>
                    <a:pt x="2425" y="1306"/>
                    <a:pt x="2425" y="1306"/>
                  </a:cubicBezTo>
                  <a:cubicBezTo>
                    <a:pt x="2416" y="1310"/>
                    <a:pt x="2416" y="1310"/>
                    <a:pt x="2416" y="1310"/>
                  </a:cubicBezTo>
                  <a:cubicBezTo>
                    <a:pt x="2414" y="1311"/>
                    <a:pt x="2413" y="1312"/>
                    <a:pt x="2413" y="1314"/>
                  </a:cubicBezTo>
                  <a:cubicBezTo>
                    <a:pt x="2413" y="1315"/>
                    <a:pt x="2414" y="1316"/>
                    <a:pt x="2415" y="1317"/>
                  </a:cubicBezTo>
                  <a:cubicBezTo>
                    <a:pt x="2417" y="1318"/>
                    <a:pt x="2417" y="1318"/>
                    <a:pt x="2417" y="1318"/>
                  </a:cubicBezTo>
                  <a:cubicBezTo>
                    <a:pt x="2419" y="1315"/>
                    <a:pt x="2419" y="1315"/>
                    <a:pt x="2419" y="1315"/>
                  </a:cubicBezTo>
                  <a:cubicBezTo>
                    <a:pt x="2415" y="1313"/>
                    <a:pt x="2415" y="1313"/>
                    <a:pt x="2415" y="1313"/>
                  </a:cubicBezTo>
                  <a:cubicBezTo>
                    <a:pt x="2418" y="1315"/>
                    <a:pt x="2418" y="1315"/>
                    <a:pt x="2418" y="1315"/>
                  </a:cubicBezTo>
                  <a:cubicBezTo>
                    <a:pt x="2416" y="1312"/>
                    <a:pt x="2416" y="1312"/>
                    <a:pt x="2416" y="1312"/>
                  </a:cubicBezTo>
                  <a:cubicBezTo>
                    <a:pt x="2416" y="1312"/>
                    <a:pt x="2415" y="1312"/>
                    <a:pt x="2415" y="1313"/>
                  </a:cubicBezTo>
                  <a:cubicBezTo>
                    <a:pt x="2418" y="1315"/>
                    <a:pt x="2418" y="1315"/>
                    <a:pt x="2418" y="1315"/>
                  </a:cubicBezTo>
                  <a:cubicBezTo>
                    <a:pt x="2416" y="1312"/>
                    <a:pt x="2416" y="1312"/>
                    <a:pt x="2416" y="1312"/>
                  </a:cubicBezTo>
                  <a:cubicBezTo>
                    <a:pt x="2418" y="1314"/>
                    <a:pt x="2418" y="1314"/>
                    <a:pt x="2418" y="1314"/>
                  </a:cubicBezTo>
                  <a:cubicBezTo>
                    <a:pt x="2416" y="1312"/>
                    <a:pt x="2416" y="1312"/>
                    <a:pt x="2416" y="1312"/>
                  </a:cubicBezTo>
                  <a:cubicBezTo>
                    <a:pt x="2416" y="1312"/>
                    <a:pt x="2416" y="1312"/>
                    <a:pt x="2416" y="1312"/>
                  </a:cubicBezTo>
                  <a:cubicBezTo>
                    <a:pt x="2418" y="1314"/>
                    <a:pt x="2418" y="1314"/>
                    <a:pt x="2418" y="1314"/>
                  </a:cubicBezTo>
                  <a:cubicBezTo>
                    <a:pt x="2416" y="1312"/>
                    <a:pt x="2416" y="1312"/>
                    <a:pt x="2416" y="1312"/>
                  </a:cubicBezTo>
                  <a:cubicBezTo>
                    <a:pt x="2416" y="1312"/>
                    <a:pt x="2416" y="1312"/>
                    <a:pt x="2416" y="1312"/>
                  </a:cubicBezTo>
                  <a:cubicBezTo>
                    <a:pt x="2416" y="1312"/>
                    <a:pt x="2414" y="1313"/>
                    <a:pt x="2413" y="1314"/>
                  </a:cubicBezTo>
                  <a:cubicBezTo>
                    <a:pt x="2411" y="1315"/>
                    <a:pt x="2408" y="1317"/>
                    <a:pt x="2406" y="1319"/>
                  </a:cubicBezTo>
                  <a:cubicBezTo>
                    <a:pt x="2404" y="1319"/>
                    <a:pt x="2403" y="1320"/>
                    <a:pt x="2403" y="1321"/>
                  </a:cubicBezTo>
                  <a:cubicBezTo>
                    <a:pt x="2402" y="1321"/>
                    <a:pt x="2402" y="1321"/>
                    <a:pt x="2402" y="1321"/>
                  </a:cubicBezTo>
                  <a:cubicBezTo>
                    <a:pt x="2401" y="1322"/>
                    <a:pt x="2401" y="1322"/>
                    <a:pt x="2401" y="1322"/>
                  </a:cubicBezTo>
                  <a:cubicBezTo>
                    <a:pt x="2401" y="1322"/>
                    <a:pt x="2401" y="1322"/>
                    <a:pt x="2401" y="1322"/>
                  </a:cubicBezTo>
                  <a:cubicBezTo>
                    <a:pt x="2401" y="1322"/>
                    <a:pt x="2401" y="1322"/>
                    <a:pt x="2401" y="1322"/>
                  </a:cubicBezTo>
                  <a:cubicBezTo>
                    <a:pt x="2401" y="1322"/>
                    <a:pt x="2401" y="1322"/>
                    <a:pt x="2400" y="1323"/>
                  </a:cubicBezTo>
                  <a:cubicBezTo>
                    <a:pt x="2399" y="1325"/>
                    <a:pt x="2400" y="1327"/>
                    <a:pt x="2402" y="1328"/>
                  </a:cubicBezTo>
                  <a:cubicBezTo>
                    <a:pt x="2403" y="1329"/>
                    <a:pt x="2403" y="1329"/>
                    <a:pt x="2403" y="1329"/>
                  </a:cubicBezTo>
                  <a:cubicBezTo>
                    <a:pt x="2405" y="1326"/>
                    <a:pt x="2405" y="1326"/>
                    <a:pt x="2405" y="1326"/>
                  </a:cubicBezTo>
                  <a:cubicBezTo>
                    <a:pt x="2402" y="1324"/>
                    <a:pt x="2402" y="1324"/>
                    <a:pt x="2402" y="1324"/>
                  </a:cubicBezTo>
                  <a:cubicBezTo>
                    <a:pt x="2405" y="1326"/>
                    <a:pt x="2405" y="1326"/>
                    <a:pt x="2405" y="1326"/>
                  </a:cubicBezTo>
                  <a:cubicBezTo>
                    <a:pt x="2403" y="1323"/>
                    <a:pt x="2403" y="1323"/>
                    <a:pt x="2403" y="1323"/>
                  </a:cubicBezTo>
                  <a:cubicBezTo>
                    <a:pt x="2402" y="1323"/>
                    <a:pt x="2402" y="1323"/>
                    <a:pt x="2402" y="1324"/>
                  </a:cubicBezTo>
                  <a:cubicBezTo>
                    <a:pt x="2405" y="1326"/>
                    <a:pt x="2405" y="1326"/>
                    <a:pt x="2405" y="1326"/>
                  </a:cubicBezTo>
                  <a:cubicBezTo>
                    <a:pt x="2403" y="1323"/>
                    <a:pt x="2403" y="1323"/>
                    <a:pt x="2403" y="1323"/>
                  </a:cubicBezTo>
                  <a:cubicBezTo>
                    <a:pt x="2405" y="1326"/>
                    <a:pt x="2405" y="1326"/>
                    <a:pt x="2405" y="1326"/>
                  </a:cubicBezTo>
                  <a:cubicBezTo>
                    <a:pt x="2403" y="1322"/>
                    <a:pt x="2403" y="1322"/>
                    <a:pt x="2403" y="1322"/>
                  </a:cubicBezTo>
                  <a:cubicBezTo>
                    <a:pt x="2403" y="1323"/>
                    <a:pt x="2403" y="1323"/>
                    <a:pt x="2403" y="1323"/>
                  </a:cubicBezTo>
                  <a:cubicBezTo>
                    <a:pt x="2405" y="1326"/>
                    <a:pt x="2405" y="1326"/>
                    <a:pt x="2405" y="1326"/>
                  </a:cubicBezTo>
                  <a:cubicBezTo>
                    <a:pt x="2403" y="1322"/>
                    <a:pt x="2403" y="1322"/>
                    <a:pt x="2403" y="1322"/>
                  </a:cubicBezTo>
                  <a:cubicBezTo>
                    <a:pt x="2405" y="1325"/>
                    <a:pt x="2405" y="1325"/>
                    <a:pt x="2405" y="1325"/>
                  </a:cubicBezTo>
                  <a:cubicBezTo>
                    <a:pt x="2403" y="1322"/>
                    <a:pt x="2403" y="1322"/>
                    <a:pt x="2403" y="1322"/>
                  </a:cubicBezTo>
                  <a:cubicBezTo>
                    <a:pt x="2403" y="1322"/>
                    <a:pt x="2403" y="1322"/>
                    <a:pt x="2403" y="1322"/>
                  </a:cubicBezTo>
                  <a:cubicBezTo>
                    <a:pt x="2405" y="1325"/>
                    <a:pt x="2405" y="1325"/>
                    <a:pt x="2405" y="1325"/>
                  </a:cubicBezTo>
                  <a:cubicBezTo>
                    <a:pt x="2403" y="1322"/>
                    <a:pt x="2403" y="1322"/>
                    <a:pt x="2403" y="1322"/>
                  </a:cubicBezTo>
                  <a:cubicBezTo>
                    <a:pt x="2403" y="1322"/>
                    <a:pt x="2403" y="1322"/>
                    <a:pt x="2402" y="1323"/>
                  </a:cubicBezTo>
                  <a:cubicBezTo>
                    <a:pt x="2401" y="1323"/>
                    <a:pt x="2397" y="1325"/>
                    <a:pt x="2393" y="1326"/>
                  </a:cubicBezTo>
                  <a:cubicBezTo>
                    <a:pt x="2392" y="1327"/>
                    <a:pt x="2390" y="1328"/>
                    <a:pt x="2389" y="1328"/>
                  </a:cubicBezTo>
                  <a:cubicBezTo>
                    <a:pt x="2388" y="1328"/>
                    <a:pt x="2388" y="1329"/>
                    <a:pt x="2387" y="1329"/>
                  </a:cubicBezTo>
                  <a:cubicBezTo>
                    <a:pt x="2387" y="1329"/>
                    <a:pt x="2387" y="1329"/>
                    <a:pt x="2387" y="1329"/>
                  </a:cubicBezTo>
                  <a:cubicBezTo>
                    <a:pt x="2386" y="1330"/>
                    <a:pt x="2386" y="1330"/>
                    <a:pt x="2386" y="1330"/>
                  </a:cubicBezTo>
                  <a:cubicBezTo>
                    <a:pt x="2386" y="1330"/>
                    <a:pt x="2386" y="1330"/>
                    <a:pt x="2386" y="1330"/>
                  </a:cubicBezTo>
                  <a:cubicBezTo>
                    <a:pt x="2386" y="1330"/>
                    <a:pt x="2385" y="1330"/>
                    <a:pt x="2385" y="1331"/>
                  </a:cubicBezTo>
                  <a:cubicBezTo>
                    <a:pt x="2384" y="1333"/>
                    <a:pt x="2385" y="1335"/>
                    <a:pt x="2386" y="1336"/>
                  </a:cubicBezTo>
                  <a:cubicBezTo>
                    <a:pt x="2387" y="1337"/>
                    <a:pt x="2387" y="1337"/>
                    <a:pt x="2387" y="1337"/>
                  </a:cubicBezTo>
                  <a:cubicBezTo>
                    <a:pt x="2379" y="1340"/>
                    <a:pt x="2379" y="1340"/>
                    <a:pt x="2379" y="1340"/>
                  </a:cubicBezTo>
                  <a:cubicBezTo>
                    <a:pt x="2378" y="1340"/>
                    <a:pt x="2377" y="1342"/>
                    <a:pt x="2376" y="1343"/>
                  </a:cubicBezTo>
                  <a:cubicBezTo>
                    <a:pt x="2376" y="1345"/>
                    <a:pt x="2377" y="1346"/>
                    <a:pt x="2378" y="1347"/>
                  </a:cubicBezTo>
                  <a:cubicBezTo>
                    <a:pt x="2380" y="1348"/>
                    <a:pt x="2380" y="1348"/>
                    <a:pt x="2380" y="1348"/>
                  </a:cubicBezTo>
                  <a:cubicBezTo>
                    <a:pt x="2382" y="1345"/>
                    <a:pt x="2382" y="1345"/>
                    <a:pt x="2382" y="1345"/>
                  </a:cubicBezTo>
                  <a:cubicBezTo>
                    <a:pt x="2378" y="1342"/>
                    <a:pt x="2378" y="1342"/>
                    <a:pt x="2378" y="1342"/>
                  </a:cubicBezTo>
                  <a:cubicBezTo>
                    <a:pt x="2382" y="1344"/>
                    <a:pt x="2382" y="1344"/>
                    <a:pt x="2382" y="1344"/>
                  </a:cubicBezTo>
                  <a:cubicBezTo>
                    <a:pt x="2379" y="1342"/>
                    <a:pt x="2379" y="1342"/>
                    <a:pt x="2379" y="1342"/>
                  </a:cubicBezTo>
                  <a:cubicBezTo>
                    <a:pt x="2379" y="1342"/>
                    <a:pt x="2379" y="1342"/>
                    <a:pt x="2378" y="1342"/>
                  </a:cubicBezTo>
                  <a:cubicBezTo>
                    <a:pt x="2382" y="1344"/>
                    <a:pt x="2382" y="1344"/>
                    <a:pt x="2382" y="1344"/>
                  </a:cubicBezTo>
                  <a:cubicBezTo>
                    <a:pt x="2379" y="1342"/>
                    <a:pt x="2379" y="1342"/>
                    <a:pt x="2379" y="1342"/>
                  </a:cubicBezTo>
                  <a:cubicBezTo>
                    <a:pt x="2381" y="1344"/>
                    <a:pt x="2381" y="1344"/>
                    <a:pt x="2381" y="1344"/>
                  </a:cubicBezTo>
                  <a:cubicBezTo>
                    <a:pt x="2379" y="1341"/>
                    <a:pt x="2379" y="1341"/>
                    <a:pt x="2379" y="1341"/>
                  </a:cubicBezTo>
                  <a:cubicBezTo>
                    <a:pt x="2379" y="1342"/>
                    <a:pt x="2379" y="1342"/>
                    <a:pt x="2379" y="1342"/>
                  </a:cubicBezTo>
                  <a:cubicBezTo>
                    <a:pt x="2381" y="1344"/>
                    <a:pt x="2381" y="1344"/>
                    <a:pt x="2381" y="1344"/>
                  </a:cubicBezTo>
                  <a:cubicBezTo>
                    <a:pt x="2379" y="1341"/>
                    <a:pt x="2379" y="1341"/>
                    <a:pt x="2379" y="1341"/>
                  </a:cubicBezTo>
                  <a:cubicBezTo>
                    <a:pt x="2379" y="1341"/>
                    <a:pt x="2379" y="1341"/>
                    <a:pt x="2379" y="1341"/>
                  </a:cubicBezTo>
                  <a:cubicBezTo>
                    <a:pt x="2379" y="1342"/>
                    <a:pt x="2378" y="1342"/>
                    <a:pt x="2376" y="1343"/>
                  </a:cubicBezTo>
                  <a:cubicBezTo>
                    <a:pt x="2374" y="1345"/>
                    <a:pt x="2371" y="1346"/>
                    <a:pt x="2369" y="1348"/>
                  </a:cubicBezTo>
                  <a:cubicBezTo>
                    <a:pt x="2368" y="1348"/>
                    <a:pt x="2367" y="1349"/>
                    <a:pt x="2366" y="1350"/>
                  </a:cubicBezTo>
                  <a:cubicBezTo>
                    <a:pt x="2366" y="1350"/>
                    <a:pt x="2365" y="1350"/>
                    <a:pt x="2365" y="1350"/>
                  </a:cubicBezTo>
                  <a:cubicBezTo>
                    <a:pt x="2364" y="1350"/>
                    <a:pt x="2364" y="1350"/>
                    <a:pt x="2364" y="1350"/>
                  </a:cubicBezTo>
                  <a:cubicBezTo>
                    <a:pt x="2364" y="1351"/>
                    <a:pt x="2364" y="1351"/>
                    <a:pt x="2364" y="1351"/>
                  </a:cubicBezTo>
                  <a:cubicBezTo>
                    <a:pt x="2364" y="1351"/>
                    <a:pt x="2364" y="1351"/>
                    <a:pt x="2363" y="1352"/>
                  </a:cubicBezTo>
                  <a:cubicBezTo>
                    <a:pt x="2362" y="1354"/>
                    <a:pt x="2363" y="1356"/>
                    <a:pt x="2365" y="1357"/>
                  </a:cubicBezTo>
                  <a:cubicBezTo>
                    <a:pt x="2367" y="1359"/>
                    <a:pt x="2367" y="1359"/>
                    <a:pt x="2367" y="1359"/>
                  </a:cubicBezTo>
                  <a:cubicBezTo>
                    <a:pt x="2369" y="1355"/>
                    <a:pt x="2369" y="1355"/>
                    <a:pt x="2369" y="1355"/>
                  </a:cubicBezTo>
                  <a:cubicBezTo>
                    <a:pt x="2367" y="1352"/>
                    <a:pt x="2367" y="1352"/>
                    <a:pt x="2367" y="1352"/>
                  </a:cubicBezTo>
                  <a:cubicBezTo>
                    <a:pt x="2356" y="1359"/>
                    <a:pt x="2356" y="1359"/>
                    <a:pt x="2356" y="1359"/>
                  </a:cubicBezTo>
                  <a:cubicBezTo>
                    <a:pt x="2355" y="1360"/>
                    <a:pt x="2354" y="1361"/>
                    <a:pt x="2354" y="1362"/>
                  </a:cubicBezTo>
                  <a:cubicBezTo>
                    <a:pt x="2354" y="1364"/>
                    <a:pt x="2355" y="1365"/>
                    <a:pt x="2356" y="1366"/>
                  </a:cubicBezTo>
                  <a:cubicBezTo>
                    <a:pt x="2358" y="1367"/>
                    <a:pt x="2358" y="1367"/>
                    <a:pt x="2358" y="1367"/>
                  </a:cubicBezTo>
                  <a:cubicBezTo>
                    <a:pt x="2360" y="1364"/>
                    <a:pt x="2360" y="1364"/>
                    <a:pt x="2360" y="1364"/>
                  </a:cubicBezTo>
                  <a:cubicBezTo>
                    <a:pt x="2358" y="1360"/>
                    <a:pt x="2358" y="1360"/>
                    <a:pt x="2358" y="1360"/>
                  </a:cubicBezTo>
                  <a:cubicBezTo>
                    <a:pt x="2346" y="1368"/>
                    <a:pt x="2346" y="1368"/>
                    <a:pt x="2346" y="1368"/>
                  </a:cubicBezTo>
                  <a:cubicBezTo>
                    <a:pt x="2345" y="1369"/>
                    <a:pt x="2344" y="1370"/>
                    <a:pt x="2344" y="1371"/>
                  </a:cubicBezTo>
                  <a:cubicBezTo>
                    <a:pt x="2344" y="1373"/>
                    <a:pt x="2345" y="1374"/>
                    <a:pt x="2346" y="1375"/>
                  </a:cubicBezTo>
                  <a:cubicBezTo>
                    <a:pt x="2348" y="1376"/>
                    <a:pt x="2348" y="1376"/>
                    <a:pt x="2348" y="1376"/>
                  </a:cubicBezTo>
                  <a:cubicBezTo>
                    <a:pt x="2351" y="1373"/>
                    <a:pt x="2351" y="1373"/>
                    <a:pt x="2351" y="1373"/>
                  </a:cubicBezTo>
                  <a:cubicBezTo>
                    <a:pt x="2348" y="1369"/>
                    <a:pt x="2348" y="1369"/>
                    <a:pt x="2348" y="1369"/>
                  </a:cubicBezTo>
                  <a:cubicBezTo>
                    <a:pt x="2335" y="1378"/>
                    <a:pt x="2335" y="1378"/>
                    <a:pt x="2335" y="1378"/>
                  </a:cubicBezTo>
                  <a:cubicBezTo>
                    <a:pt x="2334" y="1378"/>
                    <a:pt x="2333" y="1380"/>
                    <a:pt x="2333" y="1381"/>
                  </a:cubicBezTo>
                  <a:cubicBezTo>
                    <a:pt x="2333" y="1382"/>
                    <a:pt x="2334" y="1384"/>
                    <a:pt x="2335" y="1384"/>
                  </a:cubicBezTo>
                  <a:cubicBezTo>
                    <a:pt x="2335" y="1385"/>
                    <a:pt x="2335" y="1385"/>
                    <a:pt x="2335" y="1385"/>
                  </a:cubicBezTo>
                  <a:cubicBezTo>
                    <a:pt x="2338" y="1381"/>
                    <a:pt x="2338" y="1381"/>
                    <a:pt x="2338" y="1381"/>
                  </a:cubicBezTo>
                  <a:cubicBezTo>
                    <a:pt x="2334" y="1379"/>
                    <a:pt x="2334" y="1379"/>
                    <a:pt x="2334" y="1379"/>
                  </a:cubicBezTo>
                  <a:cubicBezTo>
                    <a:pt x="2338" y="1381"/>
                    <a:pt x="2338" y="1381"/>
                    <a:pt x="2338" y="1381"/>
                  </a:cubicBezTo>
                  <a:cubicBezTo>
                    <a:pt x="2335" y="1378"/>
                    <a:pt x="2335" y="1378"/>
                    <a:pt x="2335" y="1378"/>
                  </a:cubicBezTo>
                  <a:cubicBezTo>
                    <a:pt x="2335" y="1378"/>
                    <a:pt x="2335" y="1378"/>
                    <a:pt x="2334" y="1379"/>
                  </a:cubicBezTo>
                  <a:cubicBezTo>
                    <a:pt x="2338" y="1381"/>
                    <a:pt x="2338" y="1381"/>
                    <a:pt x="2338" y="1381"/>
                  </a:cubicBezTo>
                  <a:cubicBezTo>
                    <a:pt x="2335" y="1378"/>
                    <a:pt x="2335" y="1378"/>
                    <a:pt x="2335" y="1378"/>
                  </a:cubicBezTo>
                  <a:cubicBezTo>
                    <a:pt x="2338" y="1381"/>
                    <a:pt x="2338" y="1381"/>
                    <a:pt x="2338" y="1381"/>
                  </a:cubicBezTo>
                  <a:cubicBezTo>
                    <a:pt x="2335" y="1378"/>
                    <a:pt x="2335" y="1378"/>
                    <a:pt x="2335" y="1378"/>
                  </a:cubicBezTo>
                  <a:cubicBezTo>
                    <a:pt x="2335" y="1378"/>
                    <a:pt x="2335" y="1378"/>
                    <a:pt x="2335" y="1378"/>
                  </a:cubicBezTo>
                  <a:cubicBezTo>
                    <a:pt x="2338" y="1381"/>
                    <a:pt x="2338" y="1381"/>
                    <a:pt x="2338" y="1381"/>
                  </a:cubicBezTo>
                  <a:cubicBezTo>
                    <a:pt x="2335" y="1378"/>
                    <a:pt x="2335" y="1378"/>
                    <a:pt x="2335" y="1378"/>
                  </a:cubicBezTo>
                  <a:cubicBezTo>
                    <a:pt x="2337" y="1381"/>
                    <a:pt x="2337" y="1381"/>
                    <a:pt x="2337" y="1381"/>
                  </a:cubicBezTo>
                  <a:cubicBezTo>
                    <a:pt x="2335" y="1378"/>
                    <a:pt x="2335" y="1378"/>
                    <a:pt x="2335" y="1378"/>
                  </a:cubicBezTo>
                  <a:cubicBezTo>
                    <a:pt x="2335" y="1378"/>
                    <a:pt x="2335" y="1378"/>
                    <a:pt x="2335" y="1378"/>
                  </a:cubicBezTo>
                  <a:cubicBezTo>
                    <a:pt x="2337" y="1381"/>
                    <a:pt x="2337" y="1381"/>
                    <a:pt x="2337" y="1381"/>
                  </a:cubicBezTo>
                  <a:cubicBezTo>
                    <a:pt x="2335" y="1378"/>
                    <a:pt x="2335" y="1378"/>
                    <a:pt x="2335" y="1378"/>
                  </a:cubicBezTo>
                  <a:cubicBezTo>
                    <a:pt x="2336" y="1378"/>
                    <a:pt x="2336" y="1378"/>
                    <a:pt x="2336" y="1378"/>
                  </a:cubicBezTo>
                  <a:cubicBezTo>
                    <a:pt x="2335" y="1378"/>
                    <a:pt x="2335" y="1378"/>
                    <a:pt x="2335" y="1378"/>
                  </a:cubicBezTo>
                  <a:cubicBezTo>
                    <a:pt x="2335" y="1378"/>
                    <a:pt x="2335" y="1378"/>
                    <a:pt x="2335" y="1378"/>
                  </a:cubicBezTo>
                  <a:cubicBezTo>
                    <a:pt x="2336" y="1378"/>
                    <a:pt x="2336" y="1378"/>
                    <a:pt x="2336" y="1378"/>
                  </a:cubicBezTo>
                  <a:cubicBezTo>
                    <a:pt x="2335" y="1378"/>
                    <a:pt x="2335" y="1378"/>
                    <a:pt x="2335" y="1378"/>
                  </a:cubicBezTo>
                  <a:cubicBezTo>
                    <a:pt x="2335" y="1378"/>
                    <a:pt x="2334" y="1378"/>
                    <a:pt x="2333" y="1379"/>
                  </a:cubicBezTo>
                  <a:cubicBezTo>
                    <a:pt x="2331" y="1380"/>
                    <a:pt x="2328" y="1382"/>
                    <a:pt x="2326" y="1383"/>
                  </a:cubicBezTo>
                  <a:cubicBezTo>
                    <a:pt x="2325" y="1384"/>
                    <a:pt x="2324" y="1385"/>
                    <a:pt x="2323" y="1385"/>
                  </a:cubicBezTo>
                  <a:cubicBezTo>
                    <a:pt x="2322" y="1385"/>
                    <a:pt x="2322" y="1386"/>
                    <a:pt x="2322" y="1386"/>
                  </a:cubicBezTo>
                  <a:cubicBezTo>
                    <a:pt x="2321" y="1386"/>
                    <a:pt x="2321" y="1386"/>
                    <a:pt x="2321" y="1386"/>
                  </a:cubicBezTo>
                  <a:cubicBezTo>
                    <a:pt x="2321" y="1386"/>
                    <a:pt x="2321" y="1386"/>
                    <a:pt x="2321" y="1386"/>
                  </a:cubicBezTo>
                  <a:cubicBezTo>
                    <a:pt x="2321" y="1387"/>
                    <a:pt x="2321" y="1387"/>
                    <a:pt x="2321" y="1387"/>
                  </a:cubicBezTo>
                  <a:cubicBezTo>
                    <a:pt x="2321" y="1387"/>
                    <a:pt x="2320" y="1387"/>
                    <a:pt x="2320" y="1387"/>
                  </a:cubicBezTo>
                  <a:cubicBezTo>
                    <a:pt x="2319" y="1389"/>
                    <a:pt x="2320" y="1392"/>
                    <a:pt x="2321" y="1393"/>
                  </a:cubicBezTo>
                  <a:cubicBezTo>
                    <a:pt x="2323" y="1394"/>
                    <a:pt x="2323" y="1394"/>
                    <a:pt x="2323" y="1394"/>
                  </a:cubicBezTo>
                  <a:cubicBezTo>
                    <a:pt x="2325" y="1390"/>
                    <a:pt x="2325" y="1390"/>
                    <a:pt x="2325" y="1390"/>
                  </a:cubicBezTo>
                  <a:cubicBezTo>
                    <a:pt x="2323" y="1387"/>
                    <a:pt x="2323" y="1387"/>
                    <a:pt x="2323" y="1387"/>
                  </a:cubicBezTo>
                  <a:cubicBezTo>
                    <a:pt x="2307" y="1396"/>
                    <a:pt x="2307" y="1396"/>
                    <a:pt x="2307" y="1396"/>
                  </a:cubicBezTo>
                  <a:cubicBezTo>
                    <a:pt x="2306" y="1397"/>
                    <a:pt x="2305" y="1398"/>
                    <a:pt x="2305" y="1399"/>
                  </a:cubicBezTo>
                  <a:cubicBezTo>
                    <a:pt x="2305" y="1401"/>
                    <a:pt x="2306" y="1402"/>
                    <a:pt x="2307" y="1403"/>
                  </a:cubicBezTo>
                  <a:cubicBezTo>
                    <a:pt x="2311" y="1405"/>
                    <a:pt x="2311" y="1405"/>
                    <a:pt x="2311" y="1405"/>
                  </a:cubicBezTo>
                  <a:cubicBezTo>
                    <a:pt x="2313" y="1402"/>
                    <a:pt x="2313" y="1402"/>
                    <a:pt x="2313" y="1402"/>
                  </a:cubicBezTo>
                  <a:cubicBezTo>
                    <a:pt x="2311" y="1398"/>
                    <a:pt x="2311" y="1398"/>
                    <a:pt x="2311" y="1398"/>
                  </a:cubicBezTo>
                  <a:cubicBezTo>
                    <a:pt x="2296" y="1407"/>
                    <a:pt x="2296" y="1407"/>
                    <a:pt x="2296" y="1407"/>
                  </a:cubicBezTo>
                  <a:cubicBezTo>
                    <a:pt x="2295" y="1407"/>
                    <a:pt x="2294" y="1409"/>
                    <a:pt x="2294" y="1410"/>
                  </a:cubicBezTo>
                  <a:cubicBezTo>
                    <a:pt x="2294" y="1411"/>
                    <a:pt x="2294" y="1413"/>
                    <a:pt x="2296" y="1414"/>
                  </a:cubicBezTo>
                  <a:cubicBezTo>
                    <a:pt x="2297" y="1414"/>
                    <a:pt x="2297" y="1414"/>
                    <a:pt x="2297" y="1414"/>
                  </a:cubicBezTo>
                  <a:cubicBezTo>
                    <a:pt x="2299" y="1411"/>
                    <a:pt x="2299" y="1411"/>
                    <a:pt x="2299" y="1411"/>
                  </a:cubicBezTo>
                  <a:cubicBezTo>
                    <a:pt x="2297" y="1408"/>
                    <a:pt x="2297" y="1408"/>
                    <a:pt x="2297" y="1408"/>
                  </a:cubicBezTo>
                  <a:cubicBezTo>
                    <a:pt x="2281" y="1417"/>
                    <a:pt x="2281" y="1417"/>
                    <a:pt x="2281" y="1417"/>
                  </a:cubicBezTo>
                  <a:cubicBezTo>
                    <a:pt x="2280" y="1418"/>
                    <a:pt x="2279" y="1419"/>
                    <a:pt x="2279" y="1420"/>
                  </a:cubicBezTo>
                  <a:cubicBezTo>
                    <a:pt x="2279" y="1422"/>
                    <a:pt x="2280" y="1423"/>
                    <a:pt x="2281" y="1424"/>
                  </a:cubicBezTo>
                  <a:cubicBezTo>
                    <a:pt x="2286" y="1427"/>
                    <a:pt x="2286" y="1427"/>
                    <a:pt x="2286" y="1427"/>
                  </a:cubicBezTo>
                  <a:cubicBezTo>
                    <a:pt x="2288" y="1424"/>
                    <a:pt x="2288" y="1424"/>
                    <a:pt x="2288" y="1424"/>
                  </a:cubicBezTo>
                  <a:cubicBezTo>
                    <a:pt x="2287" y="1420"/>
                    <a:pt x="2287" y="1420"/>
                    <a:pt x="2287" y="1420"/>
                  </a:cubicBezTo>
                  <a:cubicBezTo>
                    <a:pt x="2270" y="1427"/>
                    <a:pt x="2270" y="1427"/>
                    <a:pt x="2270" y="1427"/>
                  </a:cubicBezTo>
                  <a:cubicBezTo>
                    <a:pt x="2268" y="1428"/>
                    <a:pt x="2268" y="1429"/>
                    <a:pt x="2267" y="1431"/>
                  </a:cubicBezTo>
                  <a:cubicBezTo>
                    <a:pt x="2267" y="1432"/>
                    <a:pt x="2268" y="1434"/>
                    <a:pt x="2269" y="1435"/>
                  </a:cubicBezTo>
                  <a:cubicBezTo>
                    <a:pt x="2271" y="1435"/>
                    <a:pt x="2271" y="1435"/>
                    <a:pt x="2271" y="1435"/>
                  </a:cubicBezTo>
                  <a:cubicBezTo>
                    <a:pt x="2273" y="1432"/>
                    <a:pt x="2273" y="1432"/>
                    <a:pt x="2273" y="1432"/>
                  </a:cubicBezTo>
                  <a:cubicBezTo>
                    <a:pt x="2271" y="1429"/>
                    <a:pt x="2271" y="1429"/>
                    <a:pt x="2271" y="1429"/>
                  </a:cubicBezTo>
                  <a:cubicBezTo>
                    <a:pt x="2258" y="1436"/>
                    <a:pt x="2258" y="1436"/>
                    <a:pt x="2258" y="1436"/>
                  </a:cubicBezTo>
                  <a:cubicBezTo>
                    <a:pt x="2257" y="1437"/>
                    <a:pt x="2256" y="1438"/>
                    <a:pt x="2256" y="1440"/>
                  </a:cubicBezTo>
                  <a:cubicBezTo>
                    <a:pt x="2256" y="1441"/>
                    <a:pt x="2257" y="1442"/>
                    <a:pt x="2258" y="1443"/>
                  </a:cubicBezTo>
                  <a:cubicBezTo>
                    <a:pt x="2263" y="1446"/>
                    <a:pt x="2263" y="1446"/>
                    <a:pt x="2263" y="1446"/>
                  </a:cubicBezTo>
                  <a:cubicBezTo>
                    <a:pt x="2265" y="1443"/>
                    <a:pt x="2265" y="1443"/>
                    <a:pt x="2265" y="1443"/>
                  </a:cubicBezTo>
                  <a:cubicBezTo>
                    <a:pt x="2264" y="1439"/>
                    <a:pt x="2264" y="1439"/>
                    <a:pt x="2264" y="1439"/>
                  </a:cubicBezTo>
                  <a:cubicBezTo>
                    <a:pt x="2248" y="1445"/>
                    <a:pt x="2248" y="1445"/>
                    <a:pt x="2248" y="1445"/>
                  </a:cubicBezTo>
                  <a:cubicBezTo>
                    <a:pt x="2247" y="1445"/>
                    <a:pt x="2246" y="1446"/>
                    <a:pt x="2246" y="1448"/>
                  </a:cubicBezTo>
                  <a:cubicBezTo>
                    <a:pt x="2246" y="1449"/>
                    <a:pt x="2246" y="1451"/>
                    <a:pt x="2248" y="1452"/>
                  </a:cubicBezTo>
                  <a:cubicBezTo>
                    <a:pt x="2249" y="1453"/>
                    <a:pt x="2249" y="1453"/>
                    <a:pt x="2249" y="1453"/>
                  </a:cubicBezTo>
                  <a:cubicBezTo>
                    <a:pt x="2251" y="1449"/>
                    <a:pt x="2251" y="1449"/>
                    <a:pt x="2251" y="1449"/>
                  </a:cubicBezTo>
                  <a:cubicBezTo>
                    <a:pt x="2249" y="1446"/>
                    <a:pt x="2249" y="1446"/>
                    <a:pt x="2249" y="1446"/>
                  </a:cubicBezTo>
                  <a:cubicBezTo>
                    <a:pt x="2237" y="1453"/>
                    <a:pt x="2237" y="1453"/>
                    <a:pt x="2237" y="1453"/>
                  </a:cubicBezTo>
                  <a:cubicBezTo>
                    <a:pt x="2236" y="1454"/>
                    <a:pt x="2236" y="1455"/>
                    <a:pt x="2236" y="1456"/>
                  </a:cubicBezTo>
                  <a:cubicBezTo>
                    <a:pt x="2236" y="1458"/>
                    <a:pt x="2236" y="1459"/>
                    <a:pt x="2237" y="1460"/>
                  </a:cubicBezTo>
                  <a:cubicBezTo>
                    <a:pt x="2239" y="1461"/>
                    <a:pt x="2239" y="1461"/>
                    <a:pt x="2239" y="1461"/>
                  </a:cubicBezTo>
                  <a:cubicBezTo>
                    <a:pt x="2241" y="1457"/>
                    <a:pt x="2241" y="1457"/>
                    <a:pt x="2241" y="1457"/>
                  </a:cubicBezTo>
                  <a:cubicBezTo>
                    <a:pt x="2239" y="1454"/>
                    <a:pt x="2239" y="1454"/>
                    <a:pt x="2239" y="1454"/>
                  </a:cubicBezTo>
                  <a:cubicBezTo>
                    <a:pt x="2239" y="1454"/>
                    <a:pt x="2235" y="1456"/>
                    <a:pt x="2232" y="1458"/>
                  </a:cubicBezTo>
                  <a:cubicBezTo>
                    <a:pt x="2230" y="1460"/>
                    <a:pt x="2229" y="1461"/>
                    <a:pt x="2227" y="1462"/>
                  </a:cubicBezTo>
                  <a:cubicBezTo>
                    <a:pt x="2226" y="1462"/>
                    <a:pt x="2226" y="1462"/>
                    <a:pt x="2225" y="1463"/>
                  </a:cubicBezTo>
                  <a:cubicBezTo>
                    <a:pt x="2225" y="1463"/>
                    <a:pt x="2225" y="1463"/>
                    <a:pt x="2225" y="1463"/>
                  </a:cubicBezTo>
                  <a:cubicBezTo>
                    <a:pt x="2225" y="1463"/>
                    <a:pt x="2225" y="1463"/>
                    <a:pt x="2225" y="1463"/>
                  </a:cubicBezTo>
                  <a:cubicBezTo>
                    <a:pt x="2224" y="1464"/>
                    <a:pt x="2224" y="1464"/>
                    <a:pt x="2224" y="1464"/>
                  </a:cubicBezTo>
                  <a:cubicBezTo>
                    <a:pt x="2224" y="1464"/>
                    <a:pt x="2224" y="1464"/>
                    <a:pt x="2224" y="1464"/>
                  </a:cubicBezTo>
                  <a:cubicBezTo>
                    <a:pt x="2223" y="1465"/>
                    <a:pt x="2223" y="1466"/>
                    <a:pt x="2223" y="1467"/>
                  </a:cubicBezTo>
                  <a:cubicBezTo>
                    <a:pt x="2223" y="1468"/>
                    <a:pt x="2224" y="1469"/>
                    <a:pt x="2225" y="1470"/>
                  </a:cubicBezTo>
                  <a:cubicBezTo>
                    <a:pt x="2230" y="1473"/>
                    <a:pt x="2230" y="1473"/>
                    <a:pt x="2230" y="1473"/>
                  </a:cubicBezTo>
                  <a:cubicBezTo>
                    <a:pt x="2232" y="1469"/>
                    <a:pt x="2232" y="1469"/>
                    <a:pt x="2232" y="1469"/>
                  </a:cubicBezTo>
                  <a:cubicBezTo>
                    <a:pt x="2231" y="1466"/>
                    <a:pt x="2231" y="1466"/>
                    <a:pt x="2231" y="1466"/>
                  </a:cubicBezTo>
                  <a:cubicBezTo>
                    <a:pt x="2216" y="1471"/>
                    <a:pt x="2216" y="1471"/>
                    <a:pt x="2216" y="1471"/>
                  </a:cubicBezTo>
                  <a:cubicBezTo>
                    <a:pt x="2214" y="1471"/>
                    <a:pt x="2213" y="1472"/>
                    <a:pt x="2213" y="1474"/>
                  </a:cubicBezTo>
                  <a:cubicBezTo>
                    <a:pt x="2213" y="1475"/>
                    <a:pt x="2214" y="1477"/>
                    <a:pt x="2215" y="1478"/>
                  </a:cubicBezTo>
                  <a:cubicBezTo>
                    <a:pt x="2216" y="1479"/>
                    <a:pt x="2216" y="1479"/>
                    <a:pt x="2216" y="1479"/>
                  </a:cubicBezTo>
                  <a:cubicBezTo>
                    <a:pt x="2218" y="1475"/>
                    <a:pt x="2218" y="1475"/>
                    <a:pt x="2218" y="1475"/>
                  </a:cubicBezTo>
                  <a:cubicBezTo>
                    <a:pt x="2216" y="1472"/>
                    <a:pt x="2216" y="1472"/>
                    <a:pt x="2216" y="1472"/>
                  </a:cubicBezTo>
                  <a:cubicBezTo>
                    <a:pt x="2201" y="1482"/>
                    <a:pt x="2201" y="1482"/>
                    <a:pt x="2201" y="1482"/>
                  </a:cubicBezTo>
                  <a:cubicBezTo>
                    <a:pt x="2200" y="1482"/>
                    <a:pt x="2199" y="1484"/>
                    <a:pt x="2199" y="1485"/>
                  </a:cubicBezTo>
                  <a:cubicBezTo>
                    <a:pt x="2199" y="1487"/>
                    <a:pt x="2200" y="1488"/>
                    <a:pt x="2201" y="1488"/>
                  </a:cubicBezTo>
                  <a:cubicBezTo>
                    <a:pt x="2203" y="1489"/>
                    <a:pt x="2203" y="1489"/>
                    <a:pt x="2203" y="1489"/>
                  </a:cubicBezTo>
                  <a:cubicBezTo>
                    <a:pt x="2205" y="1486"/>
                    <a:pt x="2205" y="1486"/>
                    <a:pt x="2205" y="1486"/>
                  </a:cubicBezTo>
                  <a:cubicBezTo>
                    <a:pt x="2203" y="1483"/>
                    <a:pt x="2203" y="1483"/>
                    <a:pt x="2203" y="1483"/>
                  </a:cubicBezTo>
                  <a:cubicBezTo>
                    <a:pt x="2190" y="1491"/>
                    <a:pt x="2190" y="1491"/>
                    <a:pt x="2190" y="1491"/>
                  </a:cubicBezTo>
                  <a:cubicBezTo>
                    <a:pt x="2189" y="1492"/>
                    <a:pt x="2188" y="1493"/>
                    <a:pt x="2188" y="1494"/>
                  </a:cubicBezTo>
                  <a:cubicBezTo>
                    <a:pt x="2188" y="1496"/>
                    <a:pt x="2189" y="1497"/>
                    <a:pt x="2190" y="1498"/>
                  </a:cubicBezTo>
                  <a:cubicBezTo>
                    <a:pt x="2191" y="1499"/>
                    <a:pt x="2191" y="1499"/>
                    <a:pt x="2191" y="1499"/>
                  </a:cubicBezTo>
                  <a:cubicBezTo>
                    <a:pt x="2193" y="1495"/>
                    <a:pt x="2193" y="1495"/>
                    <a:pt x="2193" y="1495"/>
                  </a:cubicBezTo>
                  <a:cubicBezTo>
                    <a:pt x="2191" y="1492"/>
                    <a:pt x="2191" y="1492"/>
                    <a:pt x="2191" y="1492"/>
                  </a:cubicBezTo>
                  <a:cubicBezTo>
                    <a:pt x="2180" y="1498"/>
                    <a:pt x="2180" y="1498"/>
                    <a:pt x="2180" y="1498"/>
                  </a:cubicBezTo>
                  <a:cubicBezTo>
                    <a:pt x="2179" y="1499"/>
                    <a:pt x="2178" y="1500"/>
                    <a:pt x="2178" y="1502"/>
                  </a:cubicBezTo>
                  <a:cubicBezTo>
                    <a:pt x="2178" y="1503"/>
                    <a:pt x="2179" y="1504"/>
                    <a:pt x="2180" y="1505"/>
                  </a:cubicBezTo>
                  <a:cubicBezTo>
                    <a:pt x="2182" y="1506"/>
                    <a:pt x="2182" y="1506"/>
                    <a:pt x="2182" y="1506"/>
                  </a:cubicBezTo>
                  <a:cubicBezTo>
                    <a:pt x="2184" y="1503"/>
                    <a:pt x="2184" y="1503"/>
                    <a:pt x="2184" y="1503"/>
                  </a:cubicBezTo>
                  <a:cubicBezTo>
                    <a:pt x="2181" y="1501"/>
                    <a:pt x="2181" y="1501"/>
                    <a:pt x="2181" y="1501"/>
                  </a:cubicBezTo>
                  <a:cubicBezTo>
                    <a:pt x="2184" y="1503"/>
                    <a:pt x="2184" y="1503"/>
                    <a:pt x="2184" y="1503"/>
                  </a:cubicBezTo>
                  <a:cubicBezTo>
                    <a:pt x="2181" y="1500"/>
                    <a:pt x="2181" y="1500"/>
                    <a:pt x="2181" y="1500"/>
                  </a:cubicBezTo>
                  <a:cubicBezTo>
                    <a:pt x="2181" y="1500"/>
                    <a:pt x="2181" y="1500"/>
                    <a:pt x="2181" y="1501"/>
                  </a:cubicBezTo>
                  <a:cubicBezTo>
                    <a:pt x="2184" y="1503"/>
                    <a:pt x="2184" y="1503"/>
                    <a:pt x="2184" y="1503"/>
                  </a:cubicBezTo>
                  <a:cubicBezTo>
                    <a:pt x="2181" y="1500"/>
                    <a:pt x="2181" y="1500"/>
                    <a:pt x="2181" y="1500"/>
                  </a:cubicBezTo>
                  <a:cubicBezTo>
                    <a:pt x="2183" y="1502"/>
                    <a:pt x="2183" y="1502"/>
                    <a:pt x="2183" y="1502"/>
                  </a:cubicBezTo>
                  <a:cubicBezTo>
                    <a:pt x="2181" y="1500"/>
                    <a:pt x="2181" y="1500"/>
                    <a:pt x="2181" y="1500"/>
                  </a:cubicBezTo>
                  <a:cubicBezTo>
                    <a:pt x="2181" y="1500"/>
                    <a:pt x="2181" y="1500"/>
                    <a:pt x="2181" y="1500"/>
                  </a:cubicBezTo>
                  <a:cubicBezTo>
                    <a:pt x="2183" y="1502"/>
                    <a:pt x="2183" y="1502"/>
                    <a:pt x="2183" y="1502"/>
                  </a:cubicBezTo>
                  <a:cubicBezTo>
                    <a:pt x="2181" y="1500"/>
                    <a:pt x="2181" y="1500"/>
                    <a:pt x="2181" y="1500"/>
                  </a:cubicBezTo>
                  <a:cubicBezTo>
                    <a:pt x="2181" y="1500"/>
                    <a:pt x="2181" y="1500"/>
                    <a:pt x="2181" y="1500"/>
                  </a:cubicBezTo>
                  <a:cubicBezTo>
                    <a:pt x="2181" y="1500"/>
                    <a:pt x="2180" y="1501"/>
                    <a:pt x="2179" y="1501"/>
                  </a:cubicBezTo>
                  <a:cubicBezTo>
                    <a:pt x="2177" y="1503"/>
                    <a:pt x="2174" y="1504"/>
                    <a:pt x="2172" y="1506"/>
                  </a:cubicBezTo>
                  <a:cubicBezTo>
                    <a:pt x="2170" y="1507"/>
                    <a:pt x="2168" y="1508"/>
                    <a:pt x="2168" y="1508"/>
                  </a:cubicBezTo>
                  <a:cubicBezTo>
                    <a:pt x="2167" y="1509"/>
                    <a:pt x="2166" y="1510"/>
                    <a:pt x="2166" y="1511"/>
                  </a:cubicBezTo>
                  <a:cubicBezTo>
                    <a:pt x="2166" y="1513"/>
                    <a:pt x="2167" y="1514"/>
                    <a:pt x="2168" y="1515"/>
                  </a:cubicBezTo>
                  <a:cubicBezTo>
                    <a:pt x="2170" y="1516"/>
                    <a:pt x="2170" y="1516"/>
                    <a:pt x="2170" y="1516"/>
                  </a:cubicBezTo>
                  <a:cubicBezTo>
                    <a:pt x="2172" y="1512"/>
                    <a:pt x="2172" y="1512"/>
                    <a:pt x="2172" y="1512"/>
                  </a:cubicBezTo>
                  <a:cubicBezTo>
                    <a:pt x="2170" y="1509"/>
                    <a:pt x="2170" y="1509"/>
                    <a:pt x="2170" y="1509"/>
                  </a:cubicBezTo>
                  <a:cubicBezTo>
                    <a:pt x="2157" y="1513"/>
                    <a:pt x="2157" y="1513"/>
                    <a:pt x="2157" y="1513"/>
                  </a:cubicBezTo>
                  <a:cubicBezTo>
                    <a:pt x="2156" y="1513"/>
                    <a:pt x="2155" y="1515"/>
                    <a:pt x="2155" y="1516"/>
                  </a:cubicBezTo>
                  <a:cubicBezTo>
                    <a:pt x="2154" y="1518"/>
                    <a:pt x="2155" y="1519"/>
                    <a:pt x="2156" y="1520"/>
                  </a:cubicBezTo>
                  <a:cubicBezTo>
                    <a:pt x="2164" y="1525"/>
                    <a:pt x="2164" y="1525"/>
                    <a:pt x="2164" y="1525"/>
                  </a:cubicBezTo>
                  <a:cubicBezTo>
                    <a:pt x="2166" y="1521"/>
                    <a:pt x="2166" y="1521"/>
                    <a:pt x="2166" y="1521"/>
                  </a:cubicBezTo>
                  <a:cubicBezTo>
                    <a:pt x="2165" y="1518"/>
                    <a:pt x="2165" y="1518"/>
                    <a:pt x="2165" y="1518"/>
                  </a:cubicBezTo>
                  <a:cubicBezTo>
                    <a:pt x="2145" y="1523"/>
                    <a:pt x="2145" y="1523"/>
                    <a:pt x="2145" y="1523"/>
                  </a:cubicBezTo>
                  <a:cubicBezTo>
                    <a:pt x="2144" y="1523"/>
                    <a:pt x="2143" y="1524"/>
                    <a:pt x="2142" y="1526"/>
                  </a:cubicBezTo>
                  <a:cubicBezTo>
                    <a:pt x="2142" y="1527"/>
                    <a:pt x="2143" y="1529"/>
                    <a:pt x="2144" y="1530"/>
                  </a:cubicBezTo>
                  <a:cubicBezTo>
                    <a:pt x="2149" y="1533"/>
                    <a:pt x="2149" y="1533"/>
                    <a:pt x="2149" y="1533"/>
                  </a:cubicBezTo>
                  <a:cubicBezTo>
                    <a:pt x="2151" y="1530"/>
                    <a:pt x="2151" y="1530"/>
                    <a:pt x="2151" y="1530"/>
                  </a:cubicBezTo>
                  <a:cubicBezTo>
                    <a:pt x="2149" y="1526"/>
                    <a:pt x="2149" y="1526"/>
                    <a:pt x="2149" y="1526"/>
                  </a:cubicBezTo>
                  <a:cubicBezTo>
                    <a:pt x="2134" y="1535"/>
                    <a:pt x="2134" y="1535"/>
                    <a:pt x="2134" y="1535"/>
                  </a:cubicBezTo>
                  <a:cubicBezTo>
                    <a:pt x="2133" y="1535"/>
                    <a:pt x="2132" y="1537"/>
                    <a:pt x="2132" y="1538"/>
                  </a:cubicBezTo>
                  <a:cubicBezTo>
                    <a:pt x="2132" y="1539"/>
                    <a:pt x="2133" y="1541"/>
                    <a:pt x="2134" y="1542"/>
                  </a:cubicBezTo>
                  <a:cubicBezTo>
                    <a:pt x="2136" y="1542"/>
                    <a:pt x="2136" y="1542"/>
                    <a:pt x="2136" y="1542"/>
                  </a:cubicBezTo>
                  <a:cubicBezTo>
                    <a:pt x="2138" y="1539"/>
                    <a:pt x="2138" y="1539"/>
                    <a:pt x="2138" y="1539"/>
                  </a:cubicBezTo>
                  <a:cubicBezTo>
                    <a:pt x="2136" y="1536"/>
                    <a:pt x="2136" y="1536"/>
                    <a:pt x="2136" y="1536"/>
                  </a:cubicBezTo>
                  <a:cubicBezTo>
                    <a:pt x="2123" y="1543"/>
                    <a:pt x="2123" y="1543"/>
                    <a:pt x="2123" y="1543"/>
                  </a:cubicBezTo>
                  <a:cubicBezTo>
                    <a:pt x="2121" y="1544"/>
                    <a:pt x="2121" y="1545"/>
                    <a:pt x="2121" y="1547"/>
                  </a:cubicBezTo>
                  <a:cubicBezTo>
                    <a:pt x="2121" y="1548"/>
                    <a:pt x="2121" y="1549"/>
                    <a:pt x="2123" y="1550"/>
                  </a:cubicBezTo>
                  <a:cubicBezTo>
                    <a:pt x="2125" y="1551"/>
                    <a:pt x="2125" y="1551"/>
                    <a:pt x="2125" y="1551"/>
                  </a:cubicBezTo>
                  <a:cubicBezTo>
                    <a:pt x="2127" y="1548"/>
                    <a:pt x="2127" y="1548"/>
                    <a:pt x="2127" y="1548"/>
                  </a:cubicBezTo>
                  <a:cubicBezTo>
                    <a:pt x="2125" y="1544"/>
                    <a:pt x="2125" y="1544"/>
                    <a:pt x="2125" y="1544"/>
                  </a:cubicBezTo>
                  <a:cubicBezTo>
                    <a:pt x="2108" y="1553"/>
                    <a:pt x="2108" y="1553"/>
                    <a:pt x="2108" y="1553"/>
                  </a:cubicBezTo>
                  <a:cubicBezTo>
                    <a:pt x="2107" y="1554"/>
                    <a:pt x="2106" y="1555"/>
                    <a:pt x="2106" y="1557"/>
                  </a:cubicBezTo>
                  <a:cubicBezTo>
                    <a:pt x="2106" y="1558"/>
                    <a:pt x="2107" y="1559"/>
                    <a:pt x="2108" y="1560"/>
                  </a:cubicBezTo>
                  <a:cubicBezTo>
                    <a:pt x="2112" y="1562"/>
                    <a:pt x="2112" y="1562"/>
                    <a:pt x="2112" y="1562"/>
                  </a:cubicBezTo>
                  <a:cubicBezTo>
                    <a:pt x="2114" y="1559"/>
                    <a:pt x="2114" y="1559"/>
                    <a:pt x="2114" y="1559"/>
                  </a:cubicBezTo>
                  <a:cubicBezTo>
                    <a:pt x="2112" y="1555"/>
                    <a:pt x="2112" y="1555"/>
                    <a:pt x="2112" y="1555"/>
                  </a:cubicBezTo>
                  <a:cubicBezTo>
                    <a:pt x="2097" y="1564"/>
                    <a:pt x="2097" y="1564"/>
                    <a:pt x="2097" y="1564"/>
                  </a:cubicBezTo>
                  <a:cubicBezTo>
                    <a:pt x="2096" y="1564"/>
                    <a:pt x="2095" y="1566"/>
                    <a:pt x="2095" y="1567"/>
                  </a:cubicBezTo>
                  <a:cubicBezTo>
                    <a:pt x="2095" y="1568"/>
                    <a:pt x="2096" y="1570"/>
                    <a:pt x="2097" y="1570"/>
                  </a:cubicBezTo>
                  <a:cubicBezTo>
                    <a:pt x="2099" y="1572"/>
                    <a:pt x="2099" y="1572"/>
                    <a:pt x="2099" y="1572"/>
                  </a:cubicBezTo>
                  <a:cubicBezTo>
                    <a:pt x="2101" y="1568"/>
                    <a:pt x="2101" y="1568"/>
                    <a:pt x="2101" y="1568"/>
                  </a:cubicBezTo>
                  <a:cubicBezTo>
                    <a:pt x="2098" y="1566"/>
                    <a:pt x="2098" y="1566"/>
                    <a:pt x="2098" y="1566"/>
                  </a:cubicBezTo>
                  <a:cubicBezTo>
                    <a:pt x="2101" y="1568"/>
                    <a:pt x="2101" y="1568"/>
                    <a:pt x="2101" y="1568"/>
                  </a:cubicBezTo>
                  <a:cubicBezTo>
                    <a:pt x="2098" y="1565"/>
                    <a:pt x="2098" y="1565"/>
                    <a:pt x="2098" y="1565"/>
                  </a:cubicBezTo>
                  <a:cubicBezTo>
                    <a:pt x="2098" y="1566"/>
                    <a:pt x="2098" y="1566"/>
                    <a:pt x="2098" y="1566"/>
                  </a:cubicBezTo>
                  <a:cubicBezTo>
                    <a:pt x="2101" y="1568"/>
                    <a:pt x="2101" y="1568"/>
                    <a:pt x="2101" y="1568"/>
                  </a:cubicBezTo>
                  <a:cubicBezTo>
                    <a:pt x="2098" y="1565"/>
                    <a:pt x="2098" y="1565"/>
                    <a:pt x="2098" y="1565"/>
                  </a:cubicBezTo>
                  <a:cubicBezTo>
                    <a:pt x="2101" y="1568"/>
                    <a:pt x="2101" y="1568"/>
                    <a:pt x="2101" y="1568"/>
                  </a:cubicBezTo>
                  <a:cubicBezTo>
                    <a:pt x="2099" y="1565"/>
                    <a:pt x="2099" y="1565"/>
                    <a:pt x="2099" y="1565"/>
                  </a:cubicBezTo>
                  <a:cubicBezTo>
                    <a:pt x="2098" y="1565"/>
                    <a:pt x="2098" y="1565"/>
                    <a:pt x="2098" y="1565"/>
                  </a:cubicBezTo>
                  <a:cubicBezTo>
                    <a:pt x="2101" y="1568"/>
                    <a:pt x="2101" y="1568"/>
                    <a:pt x="2101" y="1568"/>
                  </a:cubicBezTo>
                  <a:cubicBezTo>
                    <a:pt x="2099" y="1565"/>
                    <a:pt x="2099" y="1565"/>
                    <a:pt x="2099" y="1565"/>
                  </a:cubicBezTo>
                  <a:cubicBezTo>
                    <a:pt x="2099" y="1565"/>
                    <a:pt x="2099" y="1565"/>
                    <a:pt x="2099" y="1565"/>
                  </a:cubicBezTo>
                  <a:cubicBezTo>
                    <a:pt x="2099" y="1565"/>
                    <a:pt x="2099" y="1565"/>
                    <a:pt x="2099" y="1565"/>
                  </a:cubicBezTo>
                  <a:cubicBezTo>
                    <a:pt x="2099" y="1565"/>
                    <a:pt x="2099" y="1565"/>
                    <a:pt x="2099" y="1565"/>
                  </a:cubicBezTo>
                  <a:cubicBezTo>
                    <a:pt x="2099" y="1565"/>
                    <a:pt x="2099" y="1565"/>
                    <a:pt x="2099" y="1565"/>
                  </a:cubicBezTo>
                  <a:cubicBezTo>
                    <a:pt x="2099" y="1565"/>
                    <a:pt x="2099" y="1565"/>
                    <a:pt x="2099" y="1565"/>
                  </a:cubicBezTo>
                  <a:cubicBezTo>
                    <a:pt x="2099" y="1565"/>
                    <a:pt x="2098" y="1565"/>
                    <a:pt x="2098" y="1566"/>
                  </a:cubicBezTo>
                  <a:cubicBezTo>
                    <a:pt x="2096" y="1567"/>
                    <a:pt x="2093" y="1569"/>
                    <a:pt x="2090" y="1570"/>
                  </a:cubicBezTo>
                  <a:cubicBezTo>
                    <a:pt x="2088" y="1571"/>
                    <a:pt x="2087" y="1572"/>
                    <a:pt x="2086" y="1572"/>
                  </a:cubicBezTo>
                  <a:cubicBezTo>
                    <a:pt x="2086" y="1573"/>
                    <a:pt x="2085" y="1573"/>
                    <a:pt x="2085" y="1573"/>
                  </a:cubicBezTo>
                  <a:cubicBezTo>
                    <a:pt x="2084" y="1574"/>
                    <a:pt x="2084" y="1574"/>
                    <a:pt x="2084" y="1574"/>
                  </a:cubicBezTo>
                  <a:cubicBezTo>
                    <a:pt x="2084" y="1574"/>
                    <a:pt x="2084" y="1574"/>
                    <a:pt x="2084" y="1574"/>
                  </a:cubicBezTo>
                  <a:cubicBezTo>
                    <a:pt x="2084" y="1574"/>
                    <a:pt x="2084" y="1574"/>
                    <a:pt x="2083" y="1575"/>
                  </a:cubicBezTo>
                  <a:cubicBezTo>
                    <a:pt x="2082" y="1576"/>
                    <a:pt x="2082" y="1577"/>
                    <a:pt x="2083" y="1578"/>
                  </a:cubicBezTo>
                  <a:cubicBezTo>
                    <a:pt x="2083" y="1579"/>
                    <a:pt x="2083" y="1580"/>
                    <a:pt x="2084" y="1580"/>
                  </a:cubicBezTo>
                  <a:cubicBezTo>
                    <a:pt x="2086" y="1581"/>
                    <a:pt x="2086" y="1581"/>
                    <a:pt x="2086" y="1581"/>
                  </a:cubicBezTo>
                  <a:cubicBezTo>
                    <a:pt x="2088" y="1578"/>
                    <a:pt x="2088" y="1578"/>
                    <a:pt x="2088" y="1578"/>
                  </a:cubicBezTo>
                  <a:cubicBezTo>
                    <a:pt x="2085" y="1576"/>
                    <a:pt x="2085" y="1576"/>
                    <a:pt x="2085" y="1576"/>
                  </a:cubicBezTo>
                  <a:cubicBezTo>
                    <a:pt x="2088" y="1578"/>
                    <a:pt x="2088" y="1578"/>
                    <a:pt x="2088" y="1578"/>
                  </a:cubicBezTo>
                  <a:cubicBezTo>
                    <a:pt x="2085" y="1575"/>
                    <a:pt x="2085" y="1575"/>
                    <a:pt x="2085" y="1575"/>
                  </a:cubicBezTo>
                  <a:cubicBezTo>
                    <a:pt x="2085" y="1575"/>
                    <a:pt x="2085" y="1575"/>
                    <a:pt x="2085" y="1576"/>
                  </a:cubicBezTo>
                  <a:cubicBezTo>
                    <a:pt x="2088" y="1578"/>
                    <a:pt x="2088" y="1578"/>
                    <a:pt x="2088" y="1578"/>
                  </a:cubicBezTo>
                  <a:cubicBezTo>
                    <a:pt x="2085" y="1575"/>
                    <a:pt x="2085" y="1575"/>
                    <a:pt x="2085" y="1575"/>
                  </a:cubicBezTo>
                  <a:cubicBezTo>
                    <a:pt x="2088" y="1578"/>
                    <a:pt x="2088" y="1578"/>
                    <a:pt x="2088" y="1578"/>
                  </a:cubicBezTo>
                  <a:cubicBezTo>
                    <a:pt x="2086" y="1575"/>
                    <a:pt x="2086" y="1575"/>
                    <a:pt x="2086" y="1575"/>
                  </a:cubicBezTo>
                  <a:cubicBezTo>
                    <a:pt x="2085" y="1575"/>
                    <a:pt x="2085" y="1575"/>
                    <a:pt x="2085" y="1575"/>
                  </a:cubicBezTo>
                  <a:cubicBezTo>
                    <a:pt x="2088" y="1578"/>
                    <a:pt x="2088" y="1578"/>
                    <a:pt x="2088" y="1578"/>
                  </a:cubicBezTo>
                  <a:cubicBezTo>
                    <a:pt x="2086" y="1575"/>
                    <a:pt x="2086" y="1575"/>
                    <a:pt x="2086" y="1575"/>
                  </a:cubicBezTo>
                  <a:cubicBezTo>
                    <a:pt x="2087" y="1577"/>
                    <a:pt x="2087" y="1577"/>
                    <a:pt x="2087" y="1577"/>
                  </a:cubicBezTo>
                  <a:cubicBezTo>
                    <a:pt x="2086" y="1575"/>
                    <a:pt x="2086" y="1575"/>
                    <a:pt x="2086" y="1575"/>
                  </a:cubicBezTo>
                  <a:cubicBezTo>
                    <a:pt x="2086" y="1575"/>
                    <a:pt x="2086" y="1575"/>
                    <a:pt x="2086" y="1575"/>
                  </a:cubicBezTo>
                  <a:cubicBezTo>
                    <a:pt x="2087" y="1577"/>
                    <a:pt x="2087" y="1577"/>
                    <a:pt x="2087" y="1577"/>
                  </a:cubicBezTo>
                  <a:cubicBezTo>
                    <a:pt x="2086" y="1575"/>
                    <a:pt x="2086" y="1575"/>
                    <a:pt x="2086" y="1575"/>
                  </a:cubicBezTo>
                  <a:cubicBezTo>
                    <a:pt x="2086" y="1575"/>
                    <a:pt x="2086" y="1575"/>
                    <a:pt x="2086" y="1575"/>
                  </a:cubicBezTo>
                  <a:cubicBezTo>
                    <a:pt x="2086" y="1575"/>
                    <a:pt x="2086" y="1575"/>
                    <a:pt x="2086" y="1575"/>
                  </a:cubicBezTo>
                  <a:cubicBezTo>
                    <a:pt x="2086" y="1575"/>
                    <a:pt x="2086" y="1575"/>
                    <a:pt x="2086" y="1575"/>
                  </a:cubicBezTo>
                  <a:cubicBezTo>
                    <a:pt x="2086" y="1575"/>
                    <a:pt x="2086" y="1575"/>
                    <a:pt x="2086" y="1575"/>
                  </a:cubicBezTo>
                  <a:cubicBezTo>
                    <a:pt x="2086" y="1575"/>
                    <a:pt x="2086" y="1575"/>
                    <a:pt x="2086" y="1575"/>
                  </a:cubicBezTo>
                  <a:cubicBezTo>
                    <a:pt x="2086" y="1575"/>
                    <a:pt x="2085" y="1575"/>
                    <a:pt x="2085" y="1575"/>
                  </a:cubicBezTo>
                  <a:cubicBezTo>
                    <a:pt x="2083" y="1576"/>
                    <a:pt x="2079" y="1578"/>
                    <a:pt x="2075" y="1580"/>
                  </a:cubicBezTo>
                  <a:cubicBezTo>
                    <a:pt x="2074" y="1581"/>
                    <a:pt x="2072" y="1582"/>
                    <a:pt x="2071" y="1582"/>
                  </a:cubicBezTo>
                  <a:cubicBezTo>
                    <a:pt x="2070" y="1583"/>
                    <a:pt x="2070" y="1583"/>
                    <a:pt x="2069" y="1583"/>
                  </a:cubicBezTo>
                  <a:cubicBezTo>
                    <a:pt x="2069" y="1583"/>
                    <a:pt x="2069" y="1583"/>
                    <a:pt x="2069" y="1583"/>
                  </a:cubicBezTo>
                  <a:cubicBezTo>
                    <a:pt x="2068" y="1584"/>
                    <a:pt x="2068" y="1584"/>
                    <a:pt x="2068" y="1584"/>
                  </a:cubicBezTo>
                  <a:cubicBezTo>
                    <a:pt x="2068" y="1584"/>
                    <a:pt x="2068" y="1584"/>
                    <a:pt x="2068" y="1584"/>
                  </a:cubicBezTo>
                  <a:cubicBezTo>
                    <a:pt x="2068" y="1584"/>
                    <a:pt x="2068" y="1584"/>
                    <a:pt x="2067" y="1585"/>
                  </a:cubicBezTo>
                  <a:cubicBezTo>
                    <a:pt x="2066" y="1587"/>
                    <a:pt x="2067" y="1589"/>
                    <a:pt x="2068" y="1590"/>
                  </a:cubicBezTo>
                  <a:cubicBezTo>
                    <a:pt x="2069" y="1590"/>
                    <a:pt x="2069" y="1590"/>
                    <a:pt x="2069" y="1590"/>
                  </a:cubicBezTo>
                  <a:cubicBezTo>
                    <a:pt x="2071" y="1587"/>
                    <a:pt x="2071" y="1587"/>
                    <a:pt x="2071" y="1587"/>
                  </a:cubicBezTo>
                  <a:cubicBezTo>
                    <a:pt x="2068" y="1585"/>
                    <a:pt x="2068" y="1585"/>
                    <a:pt x="2068" y="1585"/>
                  </a:cubicBezTo>
                  <a:cubicBezTo>
                    <a:pt x="2058" y="1597"/>
                    <a:pt x="2058" y="1597"/>
                    <a:pt x="2058" y="1597"/>
                  </a:cubicBezTo>
                  <a:cubicBezTo>
                    <a:pt x="2058" y="1598"/>
                    <a:pt x="2057" y="1599"/>
                    <a:pt x="2058" y="1600"/>
                  </a:cubicBezTo>
                  <a:cubicBezTo>
                    <a:pt x="2058" y="1602"/>
                    <a:pt x="2058" y="1603"/>
                    <a:pt x="2059" y="1603"/>
                  </a:cubicBezTo>
                  <a:cubicBezTo>
                    <a:pt x="2061" y="1604"/>
                    <a:pt x="2061" y="1604"/>
                    <a:pt x="2061" y="1604"/>
                  </a:cubicBezTo>
                  <a:cubicBezTo>
                    <a:pt x="2063" y="1601"/>
                    <a:pt x="2063" y="1601"/>
                    <a:pt x="2063" y="1601"/>
                  </a:cubicBezTo>
                  <a:cubicBezTo>
                    <a:pt x="2060" y="1599"/>
                    <a:pt x="2060" y="1599"/>
                    <a:pt x="2060" y="1599"/>
                  </a:cubicBezTo>
                  <a:cubicBezTo>
                    <a:pt x="2063" y="1601"/>
                    <a:pt x="2063" y="1601"/>
                    <a:pt x="2063" y="1601"/>
                  </a:cubicBezTo>
                  <a:cubicBezTo>
                    <a:pt x="2060" y="1598"/>
                    <a:pt x="2060" y="1598"/>
                    <a:pt x="2060" y="1598"/>
                  </a:cubicBezTo>
                  <a:cubicBezTo>
                    <a:pt x="2060" y="1598"/>
                    <a:pt x="2060" y="1598"/>
                    <a:pt x="2060" y="1599"/>
                  </a:cubicBezTo>
                  <a:cubicBezTo>
                    <a:pt x="2063" y="1601"/>
                    <a:pt x="2063" y="1601"/>
                    <a:pt x="2063" y="1601"/>
                  </a:cubicBezTo>
                  <a:cubicBezTo>
                    <a:pt x="2060" y="1598"/>
                    <a:pt x="2060" y="1598"/>
                    <a:pt x="2060" y="1598"/>
                  </a:cubicBezTo>
                  <a:cubicBezTo>
                    <a:pt x="2063" y="1601"/>
                    <a:pt x="2063" y="1601"/>
                    <a:pt x="2063" y="1601"/>
                  </a:cubicBezTo>
                  <a:cubicBezTo>
                    <a:pt x="2061" y="1597"/>
                    <a:pt x="2061" y="1597"/>
                    <a:pt x="2061" y="1597"/>
                  </a:cubicBezTo>
                  <a:cubicBezTo>
                    <a:pt x="2061" y="1597"/>
                    <a:pt x="2061" y="1597"/>
                    <a:pt x="2060" y="1598"/>
                  </a:cubicBezTo>
                  <a:cubicBezTo>
                    <a:pt x="2063" y="1601"/>
                    <a:pt x="2063" y="1601"/>
                    <a:pt x="2063" y="1601"/>
                  </a:cubicBezTo>
                  <a:cubicBezTo>
                    <a:pt x="2061" y="1597"/>
                    <a:pt x="2061" y="1597"/>
                    <a:pt x="2061" y="1597"/>
                  </a:cubicBezTo>
                  <a:cubicBezTo>
                    <a:pt x="2062" y="1599"/>
                    <a:pt x="2062" y="1599"/>
                    <a:pt x="2062" y="1599"/>
                  </a:cubicBezTo>
                  <a:cubicBezTo>
                    <a:pt x="2061" y="1597"/>
                    <a:pt x="2061" y="1597"/>
                    <a:pt x="2061" y="1597"/>
                  </a:cubicBezTo>
                  <a:cubicBezTo>
                    <a:pt x="2061" y="1597"/>
                    <a:pt x="2061" y="1597"/>
                    <a:pt x="2061" y="1597"/>
                  </a:cubicBezTo>
                  <a:cubicBezTo>
                    <a:pt x="2062" y="1599"/>
                    <a:pt x="2062" y="1599"/>
                    <a:pt x="2062" y="1599"/>
                  </a:cubicBezTo>
                  <a:cubicBezTo>
                    <a:pt x="2061" y="1597"/>
                    <a:pt x="2061" y="1597"/>
                    <a:pt x="2061" y="1597"/>
                  </a:cubicBezTo>
                  <a:cubicBezTo>
                    <a:pt x="2061" y="1597"/>
                    <a:pt x="2061" y="1597"/>
                    <a:pt x="2060" y="1598"/>
                  </a:cubicBezTo>
                  <a:cubicBezTo>
                    <a:pt x="2058" y="1598"/>
                    <a:pt x="2053" y="1600"/>
                    <a:pt x="2049" y="1601"/>
                  </a:cubicBezTo>
                  <a:cubicBezTo>
                    <a:pt x="2046" y="1602"/>
                    <a:pt x="2044" y="1602"/>
                    <a:pt x="2043" y="1603"/>
                  </a:cubicBezTo>
                  <a:cubicBezTo>
                    <a:pt x="2042" y="1603"/>
                    <a:pt x="2042" y="1603"/>
                    <a:pt x="2041" y="1604"/>
                  </a:cubicBezTo>
                  <a:cubicBezTo>
                    <a:pt x="2040" y="1604"/>
                    <a:pt x="2040" y="1604"/>
                    <a:pt x="2040" y="1604"/>
                  </a:cubicBezTo>
                  <a:cubicBezTo>
                    <a:pt x="2040" y="1604"/>
                    <a:pt x="2040" y="1604"/>
                    <a:pt x="2040" y="1604"/>
                  </a:cubicBezTo>
                  <a:cubicBezTo>
                    <a:pt x="2039" y="1605"/>
                    <a:pt x="2039" y="1605"/>
                    <a:pt x="2039" y="1605"/>
                  </a:cubicBezTo>
                  <a:cubicBezTo>
                    <a:pt x="2039" y="1605"/>
                    <a:pt x="2039" y="1605"/>
                    <a:pt x="2038" y="1606"/>
                  </a:cubicBezTo>
                  <a:cubicBezTo>
                    <a:pt x="2038" y="1606"/>
                    <a:pt x="2038" y="1607"/>
                    <a:pt x="2038" y="1609"/>
                  </a:cubicBezTo>
                  <a:cubicBezTo>
                    <a:pt x="2038" y="1610"/>
                    <a:pt x="2039" y="1610"/>
                    <a:pt x="2040" y="1611"/>
                  </a:cubicBezTo>
                  <a:cubicBezTo>
                    <a:pt x="2040" y="1611"/>
                    <a:pt x="2040" y="1611"/>
                    <a:pt x="2040" y="1611"/>
                  </a:cubicBezTo>
                  <a:cubicBezTo>
                    <a:pt x="2032" y="1614"/>
                    <a:pt x="2032" y="1614"/>
                    <a:pt x="2032" y="1614"/>
                  </a:cubicBezTo>
                  <a:cubicBezTo>
                    <a:pt x="2031" y="1615"/>
                    <a:pt x="2030" y="1616"/>
                    <a:pt x="2029" y="1618"/>
                  </a:cubicBezTo>
                  <a:cubicBezTo>
                    <a:pt x="2029" y="1619"/>
                    <a:pt x="2030" y="1621"/>
                    <a:pt x="2031" y="1621"/>
                  </a:cubicBezTo>
                  <a:cubicBezTo>
                    <a:pt x="2036" y="1624"/>
                    <a:pt x="2036" y="1624"/>
                    <a:pt x="2036" y="1624"/>
                  </a:cubicBezTo>
                  <a:cubicBezTo>
                    <a:pt x="2038" y="1621"/>
                    <a:pt x="2038" y="1621"/>
                    <a:pt x="2038" y="1621"/>
                  </a:cubicBezTo>
                  <a:cubicBezTo>
                    <a:pt x="2036" y="1617"/>
                    <a:pt x="2036" y="1617"/>
                    <a:pt x="2036" y="1617"/>
                  </a:cubicBezTo>
                  <a:cubicBezTo>
                    <a:pt x="2025" y="1623"/>
                    <a:pt x="2025" y="1623"/>
                    <a:pt x="2025" y="1623"/>
                  </a:cubicBezTo>
                  <a:cubicBezTo>
                    <a:pt x="2024" y="1624"/>
                    <a:pt x="2023" y="1625"/>
                    <a:pt x="2023" y="1626"/>
                  </a:cubicBezTo>
                  <a:cubicBezTo>
                    <a:pt x="2023" y="1628"/>
                    <a:pt x="2024" y="1629"/>
                    <a:pt x="2025" y="1630"/>
                  </a:cubicBezTo>
                  <a:cubicBezTo>
                    <a:pt x="2026" y="1630"/>
                    <a:pt x="2026" y="1630"/>
                    <a:pt x="2026" y="1630"/>
                  </a:cubicBezTo>
                  <a:cubicBezTo>
                    <a:pt x="2028" y="1627"/>
                    <a:pt x="2028" y="1627"/>
                    <a:pt x="2028" y="1627"/>
                  </a:cubicBezTo>
                  <a:cubicBezTo>
                    <a:pt x="2026" y="1623"/>
                    <a:pt x="2026" y="1623"/>
                    <a:pt x="2026" y="1623"/>
                  </a:cubicBezTo>
                  <a:cubicBezTo>
                    <a:pt x="2012" y="1630"/>
                    <a:pt x="2012" y="1630"/>
                    <a:pt x="2012" y="1630"/>
                  </a:cubicBezTo>
                  <a:cubicBezTo>
                    <a:pt x="2011" y="1631"/>
                    <a:pt x="2010" y="1632"/>
                    <a:pt x="2010" y="1634"/>
                  </a:cubicBezTo>
                  <a:cubicBezTo>
                    <a:pt x="2010" y="1635"/>
                    <a:pt x="2010" y="1636"/>
                    <a:pt x="2012" y="1637"/>
                  </a:cubicBezTo>
                  <a:cubicBezTo>
                    <a:pt x="2013" y="1638"/>
                    <a:pt x="2013" y="1638"/>
                    <a:pt x="2013" y="1638"/>
                  </a:cubicBezTo>
                  <a:cubicBezTo>
                    <a:pt x="2015" y="1635"/>
                    <a:pt x="2015" y="1635"/>
                    <a:pt x="2015" y="1635"/>
                  </a:cubicBezTo>
                  <a:cubicBezTo>
                    <a:pt x="2013" y="1631"/>
                    <a:pt x="2013" y="1631"/>
                    <a:pt x="2013" y="1631"/>
                  </a:cubicBezTo>
                  <a:cubicBezTo>
                    <a:pt x="1999" y="1640"/>
                    <a:pt x="1999" y="1640"/>
                    <a:pt x="1999" y="1640"/>
                  </a:cubicBezTo>
                  <a:cubicBezTo>
                    <a:pt x="1998" y="1641"/>
                    <a:pt x="1997" y="1642"/>
                    <a:pt x="1997" y="1643"/>
                  </a:cubicBezTo>
                  <a:cubicBezTo>
                    <a:pt x="1997" y="1645"/>
                    <a:pt x="1998" y="1646"/>
                    <a:pt x="1999" y="1647"/>
                  </a:cubicBezTo>
                  <a:cubicBezTo>
                    <a:pt x="2001" y="1648"/>
                    <a:pt x="2001" y="1648"/>
                    <a:pt x="2001" y="1648"/>
                  </a:cubicBezTo>
                  <a:cubicBezTo>
                    <a:pt x="2003" y="1644"/>
                    <a:pt x="2003" y="1644"/>
                    <a:pt x="2003" y="1644"/>
                  </a:cubicBezTo>
                  <a:cubicBezTo>
                    <a:pt x="2000" y="1642"/>
                    <a:pt x="2000" y="1642"/>
                    <a:pt x="2000" y="1642"/>
                  </a:cubicBezTo>
                  <a:cubicBezTo>
                    <a:pt x="2003" y="1644"/>
                    <a:pt x="2003" y="1644"/>
                    <a:pt x="2003" y="1644"/>
                  </a:cubicBezTo>
                  <a:cubicBezTo>
                    <a:pt x="2000" y="1641"/>
                    <a:pt x="2000" y="1641"/>
                    <a:pt x="2000" y="1641"/>
                  </a:cubicBezTo>
                  <a:cubicBezTo>
                    <a:pt x="2000" y="1641"/>
                    <a:pt x="2000" y="1642"/>
                    <a:pt x="2000" y="1642"/>
                  </a:cubicBezTo>
                  <a:cubicBezTo>
                    <a:pt x="2003" y="1644"/>
                    <a:pt x="2003" y="1644"/>
                    <a:pt x="2003" y="1644"/>
                  </a:cubicBezTo>
                  <a:cubicBezTo>
                    <a:pt x="2000" y="1641"/>
                    <a:pt x="2000" y="1641"/>
                    <a:pt x="2000" y="1641"/>
                  </a:cubicBezTo>
                  <a:cubicBezTo>
                    <a:pt x="2003" y="1644"/>
                    <a:pt x="2003" y="1644"/>
                    <a:pt x="2003" y="1644"/>
                  </a:cubicBezTo>
                  <a:cubicBezTo>
                    <a:pt x="2001" y="1641"/>
                    <a:pt x="2001" y="1641"/>
                    <a:pt x="2001" y="1641"/>
                  </a:cubicBezTo>
                  <a:cubicBezTo>
                    <a:pt x="2000" y="1641"/>
                    <a:pt x="2000" y="1641"/>
                    <a:pt x="2000" y="1641"/>
                  </a:cubicBezTo>
                  <a:cubicBezTo>
                    <a:pt x="2003" y="1644"/>
                    <a:pt x="2003" y="1644"/>
                    <a:pt x="2003" y="1644"/>
                  </a:cubicBezTo>
                  <a:cubicBezTo>
                    <a:pt x="2001" y="1641"/>
                    <a:pt x="2001" y="1641"/>
                    <a:pt x="2001" y="1641"/>
                  </a:cubicBezTo>
                  <a:cubicBezTo>
                    <a:pt x="2003" y="1643"/>
                    <a:pt x="2003" y="1643"/>
                    <a:pt x="2003" y="1643"/>
                  </a:cubicBezTo>
                  <a:cubicBezTo>
                    <a:pt x="2001" y="1641"/>
                    <a:pt x="2001" y="1641"/>
                    <a:pt x="2001" y="1641"/>
                  </a:cubicBezTo>
                  <a:cubicBezTo>
                    <a:pt x="2001" y="1641"/>
                    <a:pt x="2001" y="1641"/>
                    <a:pt x="2001" y="1641"/>
                  </a:cubicBezTo>
                  <a:cubicBezTo>
                    <a:pt x="2003" y="1643"/>
                    <a:pt x="2003" y="1643"/>
                    <a:pt x="2003" y="1643"/>
                  </a:cubicBezTo>
                  <a:cubicBezTo>
                    <a:pt x="2001" y="1641"/>
                    <a:pt x="2001" y="1641"/>
                    <a:pt x="2001" y="1641"/>
                  </a:cubicBezTo>
                  <a:cubicBezTo>
                    <a:pt x="2001" y="1641"/>
                    <a:pt x="2001" y="1641"/>
                    <a:pt x="2000" y="1641"/>
                  </a:cubicBezTo>
                  <a:cubicBezTo>
                    <a:pt x="1998" y="1642"/>
                    <a:pt x="1994" y="1644"/>
                    <a:pt x="1990" y="1645"/>
                  </a:cubicBezTo>
                  <a:cubicBezTo>
                    <a:pt x="1989" y="1646"/>
                    <a:pt x="1987" y="1646"/>
                    <a:pt x="1985" y="1647"/>
                  </a:cubicBezTo>
                  <a:cubicBezTo>
                    <a:pt x="1985" y="1647"/>
                    <a:pt x="1984" y="1648"/>
                    <a:pt x="1984" y="1648"/>
                  </a:cubicBezTo>
                  <a:cubicBezTo>
                    <a:pt x="1983" y="1648"/>
                    <a:pt x="1983" y="1648"/>
                    <a:pt x="1983" y="1648"/>
                  </a:cubicBezTo>
                  <a:cubicBezTo>
                    <a:pt x="1983" y="1648"/>
                    <a:pt x="1983" y="1648"/>
                    <a:pt x="1983" y="1648"/>
                  </a:cubicBezTo>
                  <a:cubicBezTo>
                    <a:pt x="1982" y="1649"/>
                    <a:pt x="1982" y="1649"/>
                    <a:pt x="1982" y="1649"/>
                  </a:cubicBezTo>
                  <a:cubicBezTo>
                    <a:pt x="1982" y="1649"/>
                    <a:pt x="1982" y="1649"/>
                    <a:pt x="1981" y="1650"/>
                  </a:cubicBezTo>
                  <a:cubicBezTo>
                    <a:pt x="1981" y="1650"/>
                    <a:pt x="1981" y="1652"/>
                    <a:pt x="1981" y="1653"/>
                  </a:cubicBezTo>
                  <a:cubicBezTo>
                    <a:pt x="1981" y="1654"/>
                    <a:pt x="1982" y="1655"/>
                    <a:pt x="1983" y="1655"/>
                  </a:cubicBezTo>
                  <a:cubicBezTo>
                    <a:pt x="1985" y="1657"/>
                    <a:pt x="1985" y="1657"/>
                    <a:pt x="1985" y="1657"/>
                  </a:cubicBezTo>
                  <a:cubicBezTo>
                    <a:pt x="1987" y="1653"/>
                    <a:pt x="1987" y="1653"/>
                    <a:pt x="1987" y="1653"/>
                  </a:cubicBezTo>
                  <a:cubicBezTo>
                    <a:pt x="1985" y="1650"/>
                    <a:pt x="1985" y="1650"/>
                    <a:pt x="1985" y="1650"/>
                  </a:cubicBezTo>
                  <a:cubicBezTo>
                    <a:pt x="1975" y="1659"/>
                    <a:pt x="1975" y="1659"/>
                    <a:pt x="1975" y="1659"/>
                  </a:cubicBezTo>
                  <a:cubicBezTo>
                    <a:pt x="1974" y="1660"/>
                    <a:pt x="1973" y="1661"/>
                    <a:pt x="1973" y="1662"/>
                  </a:cubicBezTo>
                  <a:cubicBezTo>
                    <a:pt x="1974" y="1664"/>
                    <a:pt x="1974" y="1665"/>
                    <a:pt x="1975" y="1665"/>
                  </a:cubicBezTo>
                  <a:cubicBezTo>
                    <a:pt x="1977" y="1666"/>
                    <a:pt x="1977" y="1666"/>
                    <a:pt x="1977" y="1666"/>
                  </a:cubicBezTo>
                  <a:cubicBezTo>
                    <a:pt x="1979" y="1663"/>
                    <a:pt x="1979" y="1663"/>
                    <a:pt x="1979" y="1663"/>
                  </a:cubicBezTo>
                  <a:cubicBezTo>
                    <a:pt x="1976" y="1661"/>
                    <a:pt x="1976" y="1661"/>
                    <a:pt x="1976" y="1661"/>
                  </a:cubicBezTo>
                  <a:cubicBezTo>
                    <a:pt x="1979" y="1663"/>
                    <a:pt x="1979" y="1663"/>
                    <a:pt x="1979" y="1663"/>
                  </a:cubicBezTo>
                  <a:cubicBezTo>
                    <a:pt x="1978" y="1659"/>
                    <a:pt x="1978" y="1659"/>
                    <a:pt x="1978" y="1659"/>
                  </a:cubicBezTo>
                  <a:cubicBezTo>
                    <a:pt x="1977" y="1659"/>
                    <a:pt x="1976" y="1660"/>
                    <a:pt x="1976" y="1661"/>
                  </a:cubicBezTo>
                  <a:cubicBezTo>
                    <a:pt x="1979" y="1663"/>
                    <a:pt x="1979" y="1663"/>
                    <a:pt x="1979" y="1663"/>
                  </a:cubicBezTo>
                  <a:cubicBezTo>
                    <a:pt x="1978" y="1659"/>
                    <a:pt x="1978" y="1659"/>
                    <a:pt x="1978" y="1659"/>
                  </a:cubicBezTo>
                  <a:cubicBezTo>
                    <a:pt x="1979" y="1663"/>
                    <a:pt x="1979" y="1663"/>
                    <a:pt x="1979" y="1663"/>
                  </a:cubicBezTo>
                  <a:cubicBezTo>
                    <a:pt x="1979" y="1659"/>
                    <a:pt x="1979" y="1659"/>
                    <a:pt x="1979" y="1659"/>
                  </a:cubicBezTo>
                  <a:cubicBezTo>
                    <a:pt x="1979" y="1659"/>
                    <a:pt x="1978" y="1659"/>
                    <a:pt x="1978" y="1659"/>
                  </a:cubicBezTo>
                  <a:cubicBezTo>
                    <a:pt x="1979" y="1663"/>
                    <a:pt x="1979" y="1663"/>
                    <a:pt x="1979" y="1663"/>
                  </a:cubicBezTo>
                  <a:cubicBezTo>
                    <a:pt x="1979" y="1659"/>
                    <a:pt x="1979" y="1659"/>
                    <a:pt x="1979" y="1659"/>
                  </a:cubicBezTo>
                  <a:cubicBezTo>
                    <a:pt x="1979" y="1662"/>
                    <a:pt x="1979" y="1662"/>
                    <a:pt x="1979" y="1662"/>
                  </a:cubicBezTo>
                  <a:cubicBezTo>
                    <a:pt x="1980" y="1659"/>
                    <a:pt x="1980" y="1659"/>
                    <a:pt x="1980" y="1659"/>
                  </a:cubicBezTo>
                  <a:cubicBezTo>
                    <a:pt x="1980" y="1659"/>
                    <a:pt x="1979" y="1659"/>
                    <a:pt x="1979" y="1659"/>
                  </a:cubicBezTo>
                  <a:cubicBezTo>
                    <a:pt x="1979" y="1662"/>
                    <a:pt x="1979" y="1662"/>
                    <a:pt x="1979" y="1662"/>
                  </a:cubicBezTo>
                  <a:cubicBezTo>
                    <a:pt x="1980" y="1659"/>
                    <a:pt x="1980" y="1659"/>
                    <a:pt x="1980" y="1659"/>
                  </a:cubicBezTo>
                  <a:cubicBezTo>
                    <a:pt x="1980" y="1659"/>
                    <a:pt x="1980" y="1659"/>
                    <a:pt x="1980" y="1659"/>
                  </a:cubicBezTo>
                  <a:cubicBezTo>
                    <a:pt x="1979" y="1659"/>
                    <a:pt x="1979" y="1659"/>
                    <a:pt x="1977" y="1658"/>
                  </a:cubicBezTo>
                  <a:cubicBezTo>
                    <a:pt x="1973" y="1657"/>
                    <a:pt x="1964" y="1653"/>
                    <a:pt x="1952" y="1647"/>
                  </a:cubicBezTo>
                  <a:cubicBezTo>
                    <a:pt x="1935" y="1640"/>
                    <a:pt x="1914" y="1630"/>
                    <a:pt x="1896" y="1622"/>
                  </a:cubicBezTo>
                  <a:cubicBezTo>
                    <a:pt x="1888" y="1618"/>
                    <a:pt x="1880" y="1614"/>
                    <a:pt x="1875" y="1612"/>
                  </a:cubicBezTo>
                  <a:cubicBezTo>
                    <a:pt x="1869" y="1609"/>
                    <a:pt x="1866" y="1608"/>
                    <a:pt x="1866" y="1608"/>
                  </a:cubicBezTo>
                  <a:cubicBezTo>
                    <a:pt x="1864" y="1607"/>
                    <a:pt x="1862" y="1608"/>
                    <a:pt x="1861" y="1609"/>
                  </a:cubicBezTo>
                  <a:cubicBezTo>
                    <a:pt x="1861" y="1610"/>
                    <a:pt x="1860" y="1611"/>
                    <a:pt x="1860" y="1611"/>
                  </a:cubicBezTo>
                  <a:cubicBezTo>
                    <a:pt x="1860" y="1613"/>
                    <a:pt x="1861" y="1613"/>
                    <a:pt x="1861" y="1614"/>
                  </a:cubicBezTo>
                  <a:cubicBezTo>
                    <a:pt x="1861" y="1614"/>
                    <a:pt x="1862" y="1614"/>
                    <a:pt x="1862" y="1615"/>
                  </a:cubicBezTo>
                  <a:cubicBezTo>
                    <a:pt x="1862" y="1615"/>
                    <a:pt x="1863" y="1616"/>
                    <a:pt x="1864" y="1616"/>
                  </a:cubicBezTo>
                  <a:cubicBezTo>
                    <a:pt x="1866" y="1618"/>
                    <a:pt x="1870" y="1620"/>
                    <a:pt x="1874" y="1623"/>
                  </a:cubicBezTo>
                  <a:cubicBezTo>
                    <a:pt x="1881" y="1627"/>
                    <a:pt x="1890" y="1632"/>
                    <a:pt x="1897" y="1636"/>
                  </a:cubicBezTo>
                  <a:cubicBezTo>
                    <a:pt x="1901" y="1638"/>
                    <a:pt x="1904" y="1640"/>
                    <a:pt x="1906" y="1642"/>
                  </a:cubicBezTo>
                  <a:cubicBezTo>
                    <a:pt x="1907" y="1642"/>
                    <a:pt x="1908" y="1643"/>
                    <a:pt x="1908" y="1643"/>
                  </a:cubicBezTo>
                  <a:cubicBezTo>
                    <a:pt x="1908" y="1643"/>
                    <a:pt x="1908" y="1643"/>
                    <a:pt x="1908" y="1643"/>
                  </a:cubicBezTo>
                  <a:cubicBezTo>
                    <a:pt x="1909" y="1643"/>
                    <a:pt x="1909" y="1643"/>
                    <a:pt x="1909" y="1643"/>
                  </a:cubicBezTo>
                  <a:cubicBezTo>
                    <a:pt x="1910" y="1642"/>
                    <a:pt x="1910" y="1642"/>
                    <a:pt x="1910" y="1642"/>
                  </a:cubicBezTo>
                  <a:cubicBezTo>
                    <a:pt x="1908" y="1643"/>
                    <a:pt x="1908" y="1643"/>
                    <a:pt x="1908" y="1643"/>
                  </a:cubicBezTo>
                  <a:cubicBezTo>
                    <a:pt x="1909" y="1643"/>
                    <a:pt x="1909" y="1643"/>
                    <a:pt x="1909" y="1643"/>
                  </a:cubicBezTo>
                  <a:cubicBezTo>
                    <a:pt x="1910" y="1642"/>
                    <a:pt x="1910" y="1642"/>
                    <a:pt x="1910" y="1642"/>
                  </a:cubicBezTo>
                  <a:cubicBezTo>
                    <a:pt x="1908" y="1643"/>
                    <a:pt x="1908" y="1643"/>
                    <a:pt x="1908" y="1643"/>
                  </a:cubicBezTo>
                  <a:cubicBezTo>
                    <a:pt x="1911" y="1641"/>
                    <a:pt x="1911" y="1641"/>
                    <a:pt x="1911" y="1641"/>
                  </a:cubicBezTo>
                  <a:cubicBezTo>
                    <a:pt x="1908" y="1643"/>
                    <a:pt x="1908" y="1643"/>
                    <a:pt x="1908" y="1643"/>
                  </a:cubicBezTo>
                  <a:cubicBezTo>
                    <a:pt x="1908" y="1643"/>
                    <a:pt x="1908" y="1643"/>
                    <a:pt x="1908" y="1643"/>
                  </a:cubicBezTo>
                  <a:cubicBezTo>
                    <a:pt x="1911" y="1641"/>
                    <a:pt x="1911" y="1641"/>
                    <a:pt x="1911" y="1641"/>
                  </a:cubicBezTo>
                  <a:cubicBezTo>
                    <a:pt x="1908" y="1643"/>
                    <a:pt x="1908" y="1643"/>
                    <a:pt x="1908" y="1643"/>
                  </a:cubicBezTo>
                  <a:cubicBezTo>
                    <a:pt x="1911" y="1641"/>
                    <a:pt x="1911" y="1641"/>
                    <a:pt x="1911" y="1641"/>
                  </a:cubicBezTo>
                  <a:cubicBezTo>
                    <a:pt x="1907" y="1641"/>
                    <a:pt x="1907" y="1641"/>
                    <a:pt x="1907" y="1641"/>
                  </a:cubicBezTo>
                  <a:cubicBezTo>
                    <a:pt x="1907" y="1642"/>
                    <a:pt x="1908" y="1642"/>
                    <a:pt x="1908" y="1643"/>
                  </a:cubicBezTo>
                  <a:cubicBezTo>
                    <a:pt x="1911" y="1641"/>
                    <a:pt x="1911" y="1641"/>
                    <a:pt x="1911" y="1641"/>
                  </a:cubicBezTo>
                  <a:cubicBezTo>
                    <a:pt x="1907" y="1641"/>
                    <a:pt x="1907" y="1641"/>
                    <a:pt x="1907" y="1641"/>
                  </a:cubicBezTo>
                  <a:cubicBezTo>
                    <a:pt x="1911" y="1641"/>
                    <a:pt x="1911" y="1641"/>
                    <a:pt x="1911" y="1641"/>
                  </a:cubicBezTo>
                  <a:cubicBezTo>
                    <a:pt x="1908" y="1639"/>
                    <a:pt x="1908" y="1639"/>
                    <a:pt x="1908" y="1639"/>
                  </a:cubicBezTo>
                  <a:cubicBezTo>
                    <a:pt x="1908" y="1639"/>
                    <a:pt x="1907" y="1640"/>
                    <a:pt x="1907" y="1641"/>
                  </a:cubicBezTo>
                  <a:cubicBezTo>
                    <a:pt x="1911" y="1641"/>
                    <a:pt x="1911" y="1641"/>
                    <a:pt x="1911" y="1641"/>
                  </a:cubicBezTo>
                  <a:cubicBezTo>
                    <a:pt x="1908" y="1639"/>
                    <a:pt x="1908" y="1639"/>
                    <a:pt x="1908" y="1639"/>
                  </a:cubicBezTo>
                  <a:cubicBezTo>
                    <a:pt x="1911" y="1641"/>
                    <a:pt x="1911" y="1641"/>
                    <a:pt x="1911" y="1641"/>
                  </a:cubicBezTo>
                  <a:cubicBezTo>
                    <a:pt x="1908" y="1639"/>
                    <a:pt x="1908" y="1639"/>
                    <a:pt x="1908" y="1639"/>
                  </a:cubicBezTo>
                  <a:cubicBezTo>
                    <a:pt x="1911" y="1641"/>
                    <a:pt x="1911" y="1641"/>
                    <a:pt x="1911" y="1641"/>
                  </a:cubicBezTo>
                  <a:cubicBezTo>
                    <a:pt x="1910" y="1637"/>
                    <a:pt x="1910" y="1637"/>
                    <a:pt x="1910" y="1637"/>
                  </a:cubicBezTo>
                  <a:cubicBezTo>
                    <a:pt x="1910" y="1637"/>
                    <a:pt x="1909" y="1638"/>
                    <a:pt x="1908" y="1639"/>
                  </a:cubicBezTo>
                  <a:cubicBezTo>
                    <a:pt x="1911" y="1641"/>
                    <a:pt x="1911" y="1641"/>
                    <a:pt x="1911" y="1641"/>
                  </a:cubicBezTo>
                  <a:cubicBezTo>
                    <a:pt x="1910" y="1637"/>
                    <a:pt x="1910" y="1637"/>
                    <a:pt x="1910" y="1637"/>
                  </a:cubicBezTo>
                  <a:cubicBezTo>
                    <a:pt x="1911" y="1640"/>
                    <a:pt x="1911" y="1640"/>
                    <a:pt x="1911" y="1640"/>
                  </a:cubicBezTo>
                  <a:cubicBezTo>
                    <a:pt x="1911" y="1637"/>
                    <a:pt x="1911" y="1637"/>
                    <a:pt x="1911" y="1637"/>
                  </a:cubicBezTo>
                  <a:cubicBezTo>
                    <a:pt x="1911" y="1637"/>
                    <a:pt x="1911" y="1637"/>
                    <a:pt x="1910" y="1637"/>
                  </a:cubicBezTo>
                  <a:cubicBezTo>
                    <a:pt x="1911" y="1640"/>
                    <a:pt x="1911" y="1640"/>
                    <a:pt x="1911" y="1640"/>
                  </a:cubicBezTo>
                  <a:cubicBezTo>
                    <a:pt x="1911" y="1637"/>
                    <a:pt x="1911" y="1637"/>
                    <a:pt x="1911" y="1637"/>
                  </a:cubicBezTo>
                  <a:cubicBezTo>
                    <a:pt x="1911" y="1639"/>
                    <a:pt x="1911" y="1639"/>
                    <a:pt x="1911" y="1639"/>
                  </a:cubicBezTo>
                  <a:cubicBezTo>
                    <a:pt x="1912" y="1637"/>
                    <a:pt x="1912" y="1637"/>
                    <a:pt x="1912" y="1637"/>
                  </a:cubicBezTo>
                  <a:cubicBezTo>
                    <a:pt x="1911" y="1637"/>
                    <a:pt x="1911" y="1637"/>
                    <a:pt x="1911" y="1637"/>
                  </a:cubicBezTo>
                  <a:cubicBezTo>
                    <a:pt x="1911" y="1639"/>
                    <a:pt x="1911" y="1639"/>
                    <a:pt x="1911" y="1639"/>
                  </a:cubicBezTo>
                  <a:cubicBezTo>
                    <a:pt x="1912" y="1637"/>
                    <a:pt x="1912" y="1637"/>
                    <a:pt x="1912" y="1637"/>
                  </a:cubicBezTo>
                  <a:cubicBezTo>
                    <a:pt x="1911" y="1638"/>
                    <a:pt x="1911" y="1638"/>
                    <a:pt x="1911" y="1638"/>
                  </a:cubicBezTo>
                  <a:cubicBezTo>
                    <a:pt x="1912" y="1637"/>
                    <a:pt x="1912" y="1637"/>
                    <a:pt x="1912" y="1637"/>
                  </a:cubicBezTo>
                  <a:cubicBezTo>
                    <a:pt x="1912" y="1637"/>
                    <a:pt x="1912" y="1637"/>
                    <a:pt x="1912" y="1637"/>
                  </a:cubicBezTo>
                  <a:cubicBezTo>
                    <a:pt x="1911" y="1638"/>
                    <a:pt x="1911" y="1638"/>
                    <a:pt x="1911" y="1638"/>
                  </a:cubicBezTo>
                  <a:cubicBezTo>
                    <a:pt x="1912" y="1637"/>
                    <a:pt x="1912" y="1637"/>
                    <a:pt x="1912" y="1637"/>
                  </a:cubicBezTo>
                  <a:cubicBezTo>
                    <a:pt x="1912" y="1637"/>
                    <a:pt x="1911" y="1637"/>
                    <a:pt x="1910" y="1637"/>
                  </a:cubicBezTo>
                  <a:cubicBezTo>
                    <a:pt x="1908" y="1635"/>
                    <a:pt x="1902" y="1633"/>
                    <a:pt x="1895" y="1629"/>
                  </a:cubicBezTo>
                  <a:cubicBezTo>
                    <a:pt x="1869" y="1615"/>
                    <a:pt x="1819" y="1586"/>
                    <a:pt x="1776" y="1561"/>
                  </a:cubicBezTo>
                  <a:cubicBezTo>
                    <a:pt x="1754" y="1548"/>
                    <a:pt x="1735" y="1537"/>
                    <a:pt x="1720" y="1528"/>
                  </a:cubicBezTo>
                  <a:cubicBezTo>
                    <a:pt x="1713" y="1524"/>
                    <a:pt x="1707" y="1520"/>
                    <a:pt x="1702" y="1518"/>
                  </a:cubicBezTo>
                  <a:cubicBezTo>
                    <a:pt x="1700" y="1517"/>
                    <a:pt x="1699" y="1516"/>
                    <a:pt x="1698" y="1515"/>
                  </a:cubicBezTo>
                  <a:cubicBezTo>
                    <a:pt x="1697" y="1515"/>
                    <a:pt x="1696" y="1514"/>
                    <a:pt x="1696" y="1514"/>
                  </a:cubicBezTo>
                  <a:cubicBezTo>
                    <a:pt x="1696" y="1514"/>
                    <a:pt x="1696" y="1514"/>
                    <a:pt x="1696" y="1514"/>
                  </a:cubicBezTo>
                  <a:cubicBezTo>
                    <a:pt x="1695" y="1514"/>
                    <a:pt x="1695" y="1514"/>
                    <a:pt x="1695" y="1514"/>
                  </a:cubicBezTo>
                  <a:cubicBezTo>
                    <a:pt x="1695" y="1514"/>
                    <a:pt x="1695" y="1514"/>
                    <a:pt x="1695" y="1514"/>
                  </a:cubicBezTo>
                  <a:cubicBezTo>
                    <a:pt x="1695" y="1514"/>
                    <a:pt x="1695" y="1514"/>
                    <a:pt x="1694" y="1514"/>
                  </a:cubicBezTo>
                  <a:cubicBezTo>
                    <a:pt x="1693" y="1514"/>
                    <a:pt x="1693" y="1514"/>
                    <a:pt x="1692" y="1514"/>
                  </a:cubicBezTo>
                  <a:cubicBezTo>
                    <a:pt x="1692" y="1514"/>
                    <a:pt x="1691" y="1515"/>
                    <a:pt x="1690" y="1516"/>
                  </a:cubicBezTo>
                  <a:cubicBezTo>
                    <a:pt x="1689" y="1518"/>
                    <a:pt x="1690" y="1520"/>
                    <a:pt x="1692" y="1521"/>
                  </a:cubicBezTo>
                  <a:cubicBezTo>
                    <a:pt x="1692" y="1521"/>
                    <a:pt x="1695" y="1523"/>
                    <a:pt x="1700" y="1526"/>
                  </a:cubicBezTo>
                  <a:cubicBezTo>
                    <a:pt x="1708" y="1531"/>
                    <a:pt x="1720" y="1538"/>
                    <a:pt x="1729" y="1544"/>
                  </a:cubicBezTo>
                  <a:cubicBezTo>
                    <a:pt x="1734" y="1547"/>
                    <a:pt x="1739" y="1549"/>
                    <a:pt x="1742" y="1551"/>
                  </a:cubicBezTo>
                  <a:cubicBezTo>
                    <a:pt x="1743" y="1552"/>
                    <a:pt x="1744" y="1553"/>
                    <a:pt x="1745" y="1554"/>
                  </a:cubicBezTo>
                  <a:cubicBezTo>
                    <a:pt x="1746" y="1554"/>
                    <a:pt x="1746" y="1554"/>
                    <a:pt x="1746" y="1554"/>
                  </a:cubicBezTo>
                  <a:cubicBezTo>
                    <a:pt x="1746" y="1554"/>
                    <a:pt x="1746" y="1554"/>
                    <a:pt x="1746" y="1554"/>
                  </a:cubicBezTo>
                  <a:cubicBezTo>
                    <a:pt x="1747" y="1553"/>
                    <a:pt x="1747" y="1553"/>
                    <a:pt x="1747" y="1553"/>
                  </a:cubicBezTo>
                  <a:cubicBezTo>
                    <a:pt x="1746" y="1554"/>
                    <a:pt x="1746" y="1554"/>
                    <a:pt x="1746" y="1554"/>
                  </a:cubicBezTo>
                  <a:cubicBezTo>
                    <a:pt x="1746" y="1554"/>
                    <a:pt x="1746" y="1554"/>
                    <a:pt x="1746" y="1554"/>
                  </a:cubicBezTo>
                  <a:cubicBezTo>
                    <a:pt x="1747" y="1553"/>
                    <a:pt x="1747" y="1553"/>
                    <a:pt x="1747" y="1553"/>
                  </a:cubicBezTo>
                  <a:cubicBezTo>
                    <a:pt x="1746" y="1554"/>
                    <a:pt x="1746" y="1554"/>
                    <a:pt x="1746" y="1554"/>
                  </a:cubicBezTo>
                  <a:cubicBezTo>
                    <a:pt x="1748" y="1552"/>
                    <a:pt x="1748" y="1552"/>
                    <a:pt x="1748" y="1552"/>
                  </a:cubicBezTo>
                  <a:cubicBezTo>
                    <a:pt x="1745" y="1554"/>
                    <a:pt x="1745" y="1554"/>
                    <a:pt x="1745" y="1554"/>
                  </a:cubicBezTo>
                  <a:cubicBezTo>
                    <a:pt x="1746" y="1554"/>
                    <a:pt x="1746" y="1554"/>
                    <a:pt x="1746" y="1554"/>
                  </a:cubicBezTo>
                  <a:cubicBezTo>
                    <a:pt x="1748" y="1552"/>
                    <a:pt x="1748" y="1552"/>
                    <a:pt x="1748" y="1552"/>
                  </a:cubicBezTo>
                  <a:cubicBezTo>
                    <a:pt x="1745" y="1554"/>
                    <a:pt x="1745" y="1554"/>
                    <a:pt x="1745" y="1554"/>
                  </a:cubicBezTo>
                  <a:cubicBezTo>
                    <a:pt x="1749" y="1552"/>
                    <a:pt x="1749" y="1552"/>
                    <a:pt x="1749" y="1552"/>
                  </a:cubicBezTo>
                  <a:cubicBezTo>
                    <a:pt x="1745" y="1552"/>
                    <a:pt x="1745" y="1552"/>
                    <a:pt x="1745" y="1552"/>
                  </a:cubicBezTo>
                  <a:cubicBezTo>
                    <a:pt x="1745" y="1553"/>
                    <a:pt x="1745" y="1553"/>
                    <a:pt x="1745" y="1554"/>
                  </a:cubicBezTo>
                  <a:cubicBezTo>
                    <a:pt x="1749" y="1552"/>
                    <a:pt x="1749" y="1552"/>
                    <a:pt x="1749" y="1552"/>
                  </a:cubicBezTo>
                  <a:cubicBezTo>
                    <a:pt x="1745" y="1552"/>
                    <a:pt x="1745" y="1552"/>
                    <a:pt x="1745" y="1552"/>
                  </a:cubicBezTo>
                  <a:cubicBezTo>
                    <a:pt x="1749" y="1552"/>
                    <a:pt x="1749" y="1552"/>
                    <a:pt x="1749" y="1552"/>
                  </a:cubicBezTo>
                  <a:cubicBezTo>
                    <a:pt x="1745" y="1550"/>
                    <a:pt x="1745" y="1550"/>
                    <a:pt x="1745" y="1550"/>
                  </a:cubicBezTo>
                  <a:cubicBezTo>
                    <a:pt x="1745" y="1551"/>
                    <a:pt x="1745" y="1551"/>
                    <a:pt x="1745" y="1552"/>
                  </a:cubicBezTo>
                  <a:cubicBezTo>
                    <a:pt x="1749" y="1552"/>
                    <a:pt x="1749" y="1552"/>
                    <a:pt x="1749" y="1552"/>
                  </a:cubicBezTo>
                  <a:cubicBezTo>
                    <a:pt x="1745" y="1550"/>
                    <a:pt x="1745" y="1550"/>
                    <a:pt x="1745" y="1550"/>
                  </a:cubicBezTo>
                  <a:cubicBezTo>
                    <a:pt x="1749" y="1552"/>
                    <a:pt x="1749" y="1552"/>
                    <a:pt x="1749" y="1552"/>
                  </a:cubicBezTo>
                  <a:cubicBezTo>
                    <a:pt x="1746" y="1550"/>
                    <a:pt x="1746" y="1550"/>
                    <a:pt x="1746" y="1550"/>
                  </a:cubicBezTo>
                  <a:cubicBezTo>
                    <a:pt x="1749" y="1552"/>
                    <a:pt x="1749" y="1552"/>
                    <a:pt x="1749" y="1552"/>
                  </a:cubicBezTo>
                  <a:cubicBezTo>
                    <a:pt x="1748" y="1548"/>
                    <a:pt x="1748" y="1548"/>
                    <a:pt x="1748" y="1548"/>
                  </a:cubicBezTo>
                  <a:cubicBezTo>
                    <a:pt x="1747" y="1548"/>
                    <a:pt x="1746" y="1549"/>
                    <a:pt x="1746" y="1550"/>
                  </a:cubicBezTo>
                  <a:cubicBezTo>
                    <a:pt x="1749" y="1552"/>
                    <a:pt x="1749" y="1552"/>
                    <a:pt x="1749" y="1552"/>
                  </a:cubicBezTo>
                  <a:cubicBezTo>
                    <a:pt x="1748" y="1548"/>
                    <a:pt x="1748" y="1548"/>
                    <a:pt x="1748" y="1548"/>
                  </a:cubicBezTo>
                  <a:cubicBezTo>
                    <a:pt x="1749" y="1552"/>
                    <a:pt x="1749" y="1552"/>
                    <a:pt x="1749" y="1552"/>
                  </a:cubicBezTo>
                  <a:cubicBezTo>
                    <a:pt x="1749" y="1548"/>
                    <a:pt x="1749" y="1548"/>
                    <a:pt x="1749" y="1548"/>
                  </a:cubicBezTo>
                  <a:cubicBezTo>
                    <a:pt x="1749" y="1548"/>
                    <a:pt x="1748" y="1548"/>
                    <a:pt x="1748" y="1548"/>
                  </a:cubicBezTo>
                  <a:cubicBezTo>
                    <a:pt x="1749" y="1552"/>
                    <a:pt x="1749" y="1552"/>
                    <a:pt x="1749" y="1552"/>
                  </a:cubicBezTo>
                  <a:cubicBezTo>
                    <a:pt x="1749" y="1548"/>
                    <a:pt x="1749" y="1548"/>
                    <a:pt x="1749" y="1548"/>
                  </a:cubicBezTo>
                  <a:cubicBezTo>
                    <a:pt x="1749" y="1551"/>
                    <a:pt x="1749" y="1551"/>
                    <a:pt x="1749" y="1551"/>
                  </a:cubicBezTo>
                  <a:cubicBezTo>
                    <a:pt x="1749" y="1548"/>
                    <a:pt x="1749" y="1548"/>
                    <a:pt x="1749" y="1548"/>
                  </a:cubicBezTo>
                  <a:cubicBezTo>
                    <a:pt x="1749" y="1548"/>
                    <a:pt x="1749" y="1548"/>
                    <a:pt x="1749" y="1548"/>
                  </a:cubicBezTo>
                  <a:cubicBezTo>
                    <a:pt x="1749" y="1551"/>
                    <a:pt x="1749" y="1551"/>
                    <a:pt x="1749" y="1551"/>
                  </a:cubicBezTo>
                  <a:cubicBezTo>
                    <a:pt x="1749" y="1548"/>
                    <a:pt x="1749" y="1548"/>
                    <a:pt x="1749" y="1548"/>
                  </a:cubicBezTo>
                  <a:cubicBezTo>
                    <a:pt x="1749" y="1549"/>
                    <a:pt x="1749" y="1549"/>
                    <a:pt x="1749" y="1549"/>
                  </a:cubicBezTo>
                  <a:cubicBezTo>
                    <a:pt x="1750" y="1548"/>
                    <a:pt x="1750" y="1548"/>
                    <a:pt x="1750" y="1548"/>
                  </a:cubicBezTo>
                  <a:cubicBezTo>
                    <a:pt x="1749" y="1548"/>
                    <a:pt x="1749" y="1548"/>
                    <a:pt x="1749" y="1548"/>
                  </a:cubicBezTo>
                  <a:cubicBezTo>
                    <a:pt x="1749" y="1549"/>
                    <a:pt x="1749" y="1549"/>
                    <a:pt x="1749" y="1549"/>
                  </a:cubicBezTo>
                  <a:cubicBezTo>
                    <a:pt x="1750" y="1548"/>
                    <a:pt x="1750" y="1548"/>
                    <a:pt x="1750" y="1548"/>
                  </a:cubicBezTo>
                  <a:cubicBezTo>
                    <a:pt x="1750" y="1548"/>
                    <a:pt x="1749" y="1548"/>
                    <a:pt x="1748" y="1547"/>
                  </a:cubicBezTo>
                  <a:cubicBezTo>
                    <a:pt x="1744" y="1546"/>
                    <a:pt x="1737" y="1542"/>
                    <a:pt x="1726" y="1536"/>
                  </a:cubicBezTo>
                  <a:cubicBezTo>
                    <a:pt x="1689" y="1515"/>
                    <a:pt x="1616" y="1473"/>
                    <a:pt x="1553" y="1436"/>
                  </a:cubicBezTo>
                  <a:cubicBezTo>
                    <a:pt x="1521" y="1417"/>
                    <a:pt x="1492" y="1400"/>
                    <a:pt x="1471" y="1388"/>
                  </a:cubicBezTo>
                  <a:cubicBezTo>
                    <a:pt x="1460" y="1381"/>
                    <a:pt x="1451" y="1376"/>
                    <a:pt x="1445" y="1373"/>
                  </a:cubicBezTo>
                  <a:cubicBezTo>
                    <a:pt x="1439" y="1369"/>
                    <a:pt x="1436" y="1367"/>
                    <a:pt x="1436" y="1367"/>
                  </a:cubicBezTo>
                  <a:cubicBezTo>
                    <a:pt x="1434" y="1366"/>
                    <a:pt x="1432" y="1366"/>
                    <a:pt x="1431" y="1368"/>
                  </a:cubicBezTo>
                  <a:cubicBezTo>
                    <a:pt x="1430" y="1368"/>
                    <a:pt x="1430" y="1370"/>
                    <a:pt x="1430" y="1371"/>
                  </a:cubicBezTo>
                  <a:cubicBezTo>
                    <a:pt x="1430" y="1372"/>
                    <a:pt x="1430" y="1372"/>
                    <a:pt x="1430" y="1372"/>
                  </a:cubicBezTo>
                  <a:cubicBezTo>
                    <a:pt x="1430" y="1373"/>
                    <a:pt x="1431" y="1373"/>
                    <a:pt x="1431" y="1373"/>
                  </a:cubicBezTo>
                  <a:cubicBezTo>
                    <a:pt x="1431" y="1374"/>
                    <a:pt x="1431" y="1374"/>
                    <a:pt x="1431" y="1374"/>
                  </a:cubicBezTo>
                  <a:cubicBezTo>
                    <a:pt x="1432" y="1374"/>
                    <a:pt x="1432" y="1375"/>
                    <a:pt x="1433" y="1375"/>
                  </a:cubicBezTo>
                  <a:cubicBezTo>
                    <a:pt x="1436" y="1377"/>
                    <a:pt x="1442" y="1380"/>
                    <a:pt x="1449" y="1385"/>
                  </a:cubicBezTo>
                  <a:cubicBezTo>
                    <a:pt x="1460" y="1391"/>
                    <a:pt x="1474" y="1400"/>
                    <a:pt x="1486" y="1407"/>
                  </a:cubicBezTo>
                  <a:cubicBezTo>
                    <a:pt x="1491" y="1410"/>
                    <a:pt x="1496" y="1413"/>
                    <a:pt x="1500" y="1416"/>
                  </a:cubicBezTo>
                  <a:cubicBezTo>
                    <a:pt x="1502" y="1417"/>
                    <a:pt x="1503" y="1418"/>
                    <a:pt x="1504" y="1418"/>
                  </a:cubicBezTo>
                  <a:cubicBezTo>
                    <a:pt x="1504" y="1419"/>
                    <a:pt x="1505" y="1419"/>
                    <a:pt x="1505" y="1419"/>
                  </a:cubicBezTo>
                  <a:cubicBezTo>
                    <a:pt x="1505" y="1419"/>
                    <a:pt x="1505" y="1419"/>
                    <a:pt x="1505" y="1419"/>
                  </a:cubicBezTo>
                  <a:cubicBezTo>
                    <a:pt x="1506" y="1418"/>
                    <a:pt x="1506" y="1418"/>
                    <a:pt x="1506" y="1418"/>
                  </a:cubicBezTo>
                  <a:cubicBezTo>
                    <a:pt x="1504" y="1419"/>
                    <a:pt x="1504" y="1419"/>
                    <a:pt x="1504" y="1419"/>
                  </a:cubicBezTo>
                  <a:cubicBezTo>
                    <a:pt x="1505" y="1419"/>
                    <a:pt x="1505" y="1419"/>
                    <a:pt x="1505" y="1419"/>
                  </a:cubicBezTo>
                  <a:cubicBezTo>
                    <a:pt x="1506" y="1418"/>
                    <a:pt x="1506" y="1418"/>
                    <a:pt x="1506" y="1418"/>
                  </a:cubicBezTo>
                  <a:cubicBezTo>
                    <a:pt x="1504" y="1419"/>
                    <a:pt x="1504" y="1419"/>
                    <a:pt x="1504" y="1419"/>
                  </a:cubicBezTo>
                  <a:cubicBezTo>
                    <a:pt x="1508" y="1417"/>
                    <a:pt x="1508" y="1417"/>
                    <a:pt x="1508" y="1417"/>
                  </a:cubicBezTo>
                  <a:cubicBezTo>
                    <a:pt x="1504" y="1417"/>
                    <a:pt x="1504" y="1417"/>
                    <a:pt x="1504" y="1417"/>
                  </a:cubicBezTo>
                  <a:cubicBezTo>
                    <a:pt x="1504" y="1418"/>
                    <a:pt x="1504" y="1419"/>
                    <a:pt x="1504" y="1419"/>
                  </a:cubicBezTo>
                  <a:cubicBezTo>
                    <a:pt x="1508" y="1417"/>
                    <a:pt x="1508" y="1417"/>
                    <a:pt x="1508" y="1417"/>
                  </a:cubicBezTo>
                  <a:cubicBezTo>
                    <a:pt x="1504" y="1417"/>
                    <a:pt x="1504" y="1417"/>
                    <a:pt x="1504" y="1417"/>
                  </a:cubicBezTo>
                  <a:cubicBezTo>
                    <a:pt x="1508" y="1417"/>
                    <a:pt x="1508" y="1417"/>
                    <a:pt x="1508" y="1417"/>
                  </a:cubicBezTo>
                  <a:cubicBezTo>
                    <a:pt x="1505" y="1415"/>
                    <a:pt x="1505" y="1415"/>
                    <a:pt x="1505" y="1415"/>
                  </a:cubicBezTo>
                  <a:cubicBezTo>
                    <a:pt x="1504" y="1416"/>
                    <a:pt x="1504" y="1416"/>
                    <a:pt x="1504" y="1417"/>
                  </a:cubicBezTo>
                  <a:cubicBezTo>
                    <a:pt x="1508" y="1417"/>
                    <a:pt x="1508" y="1417"/>
                    <a:pt x="1508" y="1417"/>
                  </a:cubicBezTo>
                  <a:cubicBezTo>
                    <a:pt x="1505" y="1415"/>
                    <a:pt x="1505" y="1415"/>
                    <a:pt x="1505" y="1415"/>
                  </a:cubicBezTo>
                  <a:cubicBezTo>
                    <a:pt x="1505" y="1415"/>
                    <a:pt x="1505" y="1415"/>
                    <a:pt x="1505" y="1415"/>
                  </a:cubicBezTo>
                  <a:cubicBezTo>
                    <a:pt x="1508" y="1417"/>
                    <a:pt x="1508" y="1417"/>
                    <a:pt x="1508" y="1417"/>
                  </a:cubicBezTo>
                  <a:cubicBezTo>
                    <a:pt x="1507" y="1413"/>
                    <a:pt x="1507" y="1413"/>
                    <a:pt x="1507" y="1413"/>
                  </a:cubicBezTo>
                  <a:cubicBezTo>
                    <a:pt x="1506" y="1413"/>
                    <a:pt x="1505" y="1414"/>
                    <a:pt x="1505" y="1415"/>
                  </a:cubicBezTo>
                  <a:cubicBezTo>
                    <a:pt x="1508" y="1417"/>
                    <a:pt x="1508" y="1417"/>
                    <a:pt x="1508" y="1417"/>
                  </a:cubicBezTo>
                  <a:cubicBezTo>
                    <a:pt x="1507" y="1413"/>
                    <a:pt x="1507" y="1413"/>
                    <a:pt x="1507" y="1413"/>
                  </a:cubicBezTo>
                  <a:cubicBezTo>
                    <a:pt x="1508" y="1417"/>
                    <a:pt x="1508" y="1417"/>
                    <a:pt x="1508" y="1417"/>
                  </a:cubicBezTo>
                  <a:cubicBezTo>
                    <a:pt x="1508" y="1413"/>
                    <a:pt x="1508" y="1413"/>
                    <a:pt x="1508" y="1413"/>
                  </a:cubicBezTo>
                  <a:cubicBezTo>
                    <a:pt x="1507" y="1413"/>
                    <a:pt x="1507" y="1413"/>
                    <a:pt x="1507" y="1413"/>
                  </a:cubicBezTo>
                  <a:cubicBezTo>
                    <a:pt x="1508" y="1417"/>
                    <a:pt x="1508" y="1417"/>
                    <a:pt x="1508" y="1417"/>
                  </a:cubicBezTo>
                  <a:cubicBezTo>
                    <a:pt x="1508" y="1413"/>
                    <a:pt x="1508" y="1413"/>
                    <a:pt x="1508" y="1413"/>
                  </a:cubicBezTo>
                  <a:cubicBezTo>
                    <a:pt x="1508" y="1415"/>
                    <a:pt x="1508" y="1415"/>
                    <a:pt x="1508" y="1415"/>
                  </a:cubicBezTo>
                  <a:cubicBezTo>
                    <a:pt x="1508" y="1413"/>
                    <a:pt x="1508" y="1413"/>
                    <a:pt x="1508" y="1413"/>
                  </a:cubicBezTo>
                  <a:cubicBezTo>
                    <a:pt x="1508" y="1413"/>
                    <a:pt x="1508" y="1413"/>
                    <a:pt x="1508" y="1413"/>
                  </a:cubicBezTo>
                  <a:cubicBezTo>
                    <a:pt x="1508" y="1415"/>
                    <a:pt x="1508" y="1415"/>
                    <a:pt x="1508" y="1415"/>
                  </a:cubicBezTo>
                  <a:cubicBezTo>
                    <a:pt x="1508" y="1413"/>
                    <a:pt x="1508" y="1413"/>
                    <a:pt x="1508" y="1413"/>
                  </a:cubicBezTo>
                  <a:cubicBezTo>
                    <a:pt x="1508" y="1414"/>
                    <a:pt x="1508" y="1414"/>
                    <a:pt x="1508" y="1414"/>
                  </a:cubicBezTo>
                  <a:cubicBezTo>
                    <a:pt x="1508" y="1413"/>
                    <a:pt x="1508" y="1413"/>
                    <a:pt x="1508" y="1413"/>
                  </a:cubicBezTo>
                  <a:cubicBezTo>
                    <a:pt x="1508" y="1413"/>
                    <a:pt x="1508" y="1413"/>
                    <a:pt x="1508" y="1413"/>
                  </a:cubicBezTo>
                  <a:cubicBezTo>
                    <a:pt x="1508" y="1414"/>
                    <a:pt x="1508" y="1414"/>
                    <a:pt x="1508" y="1414"/>
                  </a:cubicBezTo>
                  <a:cubicBezTo>
                    <a:pt x="1508" y="1413"/>
                    <a:pt x="1508" y="1413"/>
                    <a:pt x="1508" y="1413"/>
                  </a:cubicBezTo>
                  <a:cubicBezTo>
                    <a:pt x="1508" y="1413"/>
                    <a:pt x="1508" y="1413"/>
                    <a:pt x="1507" y="1413"/>
                  </a:cubicBezTo>
                  <a:cubicBezTo>
                    <a:pt x="1504" y="1412"/>
                    <a:pt x="1499" y="1409"/>
                    <a:pt x="1491" y="1405"/>
                  </a:cubicBezTo>
                  <a:cubicBezTo>
                    <a:pt x="1466" y="1392"/>
                    <a:pt x="1417" y="1364"/>
                    <a:pt x="1375" y="1340"/>
                  </a:cubicBezTo>
                  <a:cubicBezTo>
                    <a:pt x="1354" y="1328"/>
                    <a:pt x="1334" y="1317"/>
                    <a:pt x="1320" y="1309"/>
                  </a:cubicBezTo>
                  <a:cubicBezTo>
                    <a:pt x="1313" y="1305"/>
                    <a:pt x="1307" y="1302"/>
                    <a:pt x="1303" y="1299"/>
                  </a:cubicBezTo>
                  <a:cubicBezTo>
                    <a:pt x="1299" y="1297"/>
                    <a:pt x="1297" y="1296"/>
                    <a:pt x="1297" y="1296"/>
                  </a:cubicBezTo>
                  <a:cubicBezTo>
                    <a:pt x="1295" y="1295"/>
                    <a:pt x="1293" y="1295"/>
                    <a:pt x="1291" y="1297"/>
                  </a:cubicBezTo>
                  <a:cubicBezTo>
                    <a:pt x="1290" y="1299"/>
                    <a:pt x="1291" y="1301"/>
                    <a:pt x="1293" y="1303"/>
                  </a:cubicBezTo>
                  <a:cubicBezTo>
                    <a:pt x="1296" y="1304"/>
                    <a:pt x="1296" y="1304"/>
                    <a:pt x="1296" y="1304"/>
                  </a:cubicBezTo>
                  <a:cubicBezTo>
                    <a:pt x="1298" y="1301"/>
                    <a:pt x="1298" y="1301"/>
                    <a:pt x="1298" y="1301"/>
                  </a:cubicBezTo>
                  <a:cubicBezTo>
                    <a:pt x="1295" y="1298"/>
                    <a:pt x="1295" y="1298"/>
                    <a:pt x="1295" y="1298"/>
                  </a:cubicBezTo>
                  <a:cubicBezTo>
                    <a:pt x="1282" y="1307"/>
                    <a:pt x="1282" y="1307"/>
                    <a:pt x="1282" y="1307"/>
                  </a:cubicBezTo>
                  <a:cubicBezTo>
                    <a:pt x="1281" y="1308"/>
                    <a:pt x="1280" y="1309"/>
                    <a:pt x="1280" y="1311"/>
                  </a:cubicBezTo>
                  <a:cubicBezTo>
                    <a:pt x="1280" y="1312"/>
                    <a:pt x="1281" y="1313"/>
                    <a:pt x="1282" y="1314"/>
                  </a:cubicBezTo>
                  <a:cubicBezTo>
                    <a:pt x="1283" y="1314"/>
                    <a:pt x="1283" y="1314"/>
                    <a:pt x="1283" y="1314"/>
                  </a:cubicBezTo>
                  <a:cubicBezTo>
                    <a:pt x="1285" y="1311"/>
                    <a:pt x="1285" y="1311"/>
                    <a:pt x="1285" y="1311"/>
                  </a:cubicBezTo>
                  <a:cubicBezTo>
                    <a:pt x="1284" y="1307"/>
                    <a:pt x="1284" y="1307"/>
                    <a:pt x="1284" y="1307"/>
                  </a:cubicBezTo>
                  <a:cubicBezTo>
                    <a:pt x="1269" y="1313"/>
                    <a:pt x="1269" y="1313"/>
                    <a:pt x="1269" y="1313"/>
                  </a:cubicBezTo>
                  <a:cubicBezTo>
                    <a:pt x="1268" y="1313"/>
                    <a:pt x="1267" y="1315"/>
                    <a:pt x="1267" y="1316"/>
                  </a:cubicBezTo>
                  <a:cubicBezTo>
                    <a:pt x="1266" y="1318"/>
                    <a:pt x="1267" y="1319"/>
                    <a:pt x="1268" y="1320"/>
                  </a:cubicBezTo>
                  <a:cubicBezTo>
                    <a:pt x="1270" y="1321"/>
                    <a:pt x="1270" y="1321"/>
                    <a:pt x="1270" y="1321"/>
                  </a:cubicBezTo>
                  <a:cubicBezTo>
                    <a:pt x="1272" y="1317"/>
                    <a:pt x="1272" y="1317"/>
                    <a:pt x="1272" y="1317"/>
                  </a:cubicBezTo>
                  <a:cubicBezTo>
                    <a:pt x="1271" y="1314"/>
                    <a:pt x="1271" y="1314"/>
                    <a:pt x="1271" y="1314"/>
                  </a:cubicBezTo>
                  <a:cubicBezTo>
                    <a:pt x="1256" y="1319"/>
                    <a:pt x="1256" y="1319"/>
                    <a:pt x="1256" y="1319"/>
                  </a:cubicBezTo>
                  <a:cubicBezTo>
                    <a:pt x="1254" y="1319"/>
                    <a:pt x="1253" y="1321"/>
                    <a:pt x="1253" y="1322"/>
                  </a:cubicBezTo>
                  <a:cubicBezTo>
                    <a:pt x="1253" y="1324"/>
                    <a:pt x="1254" y="1325"/>
                    <a:pt x="1255" y="1326"/>
                  </a:cubicBezTo>
                  <a:cubicBezTo>
                    <a:pt x="1262" y="1330"/>
                    <a:pt x="1262" y="1330"/>
                    <a:pt x="1262" y="1330"/>
                  </a:cubicBezTo>
                  <a:cubicBezTo>
                    <a:pt x="1264" y="1327"/>
                    <a:pt x="1264" y="1327"/>
                    <a:pt x="1264" y="1327"/>
                  </a:cubicBezTo>
                  <a:cubicBezTo>
                    <a:pt x="1263" y="1323"/>
                    <a:pt x="1263" y="1323"/>
                    <a:pt x="1263" y="1323"/>
                  </a:cubicBezTo>
                  <a:cubicBezTo>
                    <a:pt x="1247" y="1326"/>
                    <a:pt x="1247" y="1326"/>
                    <a:pt x="1247" y="1326"/>
                  </a:cubicBezTo>
                  <a:cubicBezTo>
                    <a:pt x="1245" y="1326"/>
                    <a:pt x="1244" y="1327"/>
                    <a:pt x="1244" y="1329"/>
                  </a:cubicBezTo>
                  <a:cubicBezTo>
                    <a:pt x="1243" y="1330"/>
                    <a:pt x="1244" y="1332"/>
                    <a:pt x="1246" y="1333"/>
                  </a:cubicBezTo>
                  <a:cubicBezTo>
                    <a:pt x="1250" y="1335"/>
                    <a:pt x="1250" y="1335"/>
                    <a:pt x="1250" y="1335"/>
                  </a:cubicBezTo>
                  <a:cubicBezTo>
                    <a:pt x="1252" y="1332"/>
                    <a:pt x="1252" y="1332"/>
                    <a:pt x="1252" y="1332"/>
                  </a:cubicBezTo>
                  <a:cubicBezTo>
                    <a:pt x="1248" y="1330"/>
                    <a:pt x="1248" y="1330"/>
                    <a:pt x="1248" y="1330"/>
                  </a:cubicBezTo>
                  <a:cubicBezTo>
                    <a:pt x="1252" y="1332"/>
                    <a:pt x="1252" y="1332"/>
                    <a:pt x="1252" y="1332"/>
                  </a:cubicBezTo>
                  <a:cubicBezTo>
                    <a:pt x="1249" y="1329"/>
                    <a:pt x="1249" y="1329"/>
                    <a:pt x="1249" y="1329"/>
                  </a:cubicBezTo>
                  <a:cubicBezTo>
                    <a:pt x="1249" y="1329"/>
                    <a:pt x="1249" y="1329"/>
                    <a:pt x="1248" y="1330"/>
                  </a:cubicBezTo>
                  <a:cubicBezTo>
                    <a:pt x="1252" y="1332"/>
                    <a:pt x="1252" y="1332"/>
                    <a:pt x="1252" y="1332"/>
                  </a:cubicBezTo>
                  <a:cubicBezTo>
                    <a:pt x="1249" y="1329"/>
                    <a:pt x="1249" y="1329"/>
                    <a:pt x="1249" y="1329"/>
                  </a:cubicBezTo>
                  <a:cubicBezTo>
                    <a:pt x="1251" y="1331"/>
                    <a:pt x="1251" y="1331"/>
                    <a:pt x="1251" y="1331"/>
                  </a:cubicBezTo>
                  <a:cubicBezTo>
                    <a:pt x="1250" y="1329"/>
                    <a:pt x="1250" y="1329"/>
                    <a:pt x="1250" y="1329"/>
                  </a:cubicBezTo>
                  <a:cubicBezTo>
                    <a:pt x="1249" y="1329"/>
                    <a:pt x="1249" y="1329"/>
                    <a:pt x="1249" y="1329"/>
                  </a:cubicBezTo>
                  <a:cubicBezTo>
                    <a:pt x="1251" y="1331"/>
                    <a:pt x="1251" y="1331"/>
                    <a:pt x="1251" y="1331"/>
                  </a:cubicBezTo>
                  <a:cubicBezTo>
                    <a:pt x="1250" y="1329"/>
                    <a:pt x="1250" y="1329"/>
                    <a:pt x="1250" y="1329"/>
                  </a:cubicBezTo>
                  <a:cubicBezTo>
                    <a:pt x="1250" y="1330"/>
                    <a:pt x="1250" y="1330"/>
                    <a:pt x="1250" y="1330"/>
                  </a:cubicBezTo>
                  <a:cubicBezTo>
                    <a:pt x="1250" y="1329"/>
                    <a:pt x="1250" y="1329"/>
                    <a:pt x="1250" y="1329"/>
                  </a:cubicBezTo>
                  <a:cubicBezTo>
                    <a:pt x="1250" y="1329"/>
                    <a:pt x="1250" y="1329"/>
                    <a:pt x="1250" y="1329"/>
                  </a:cubicBezTo>
                  <a:cubicBezTo>
                    <a:pt x="1250" y="1330"/>
                    <a:pt x="1250" y="1330"/>
                    <a:pt x="1250" y="1330"/>
                  </a:cubicBezTo>
                  <a:cubicBezTo>
                    <a:pt x="1250" y="1329"/>
                    <a:pt x="1250" y="1329"/>
                    <a:pt x="1250" y="1329"/>
                  </a:cubicBezTo>
                  <a:cubicBezTo>
                    <a:pt x="1250" y="1329"/>
                    <a:pt x="1249" y="1329"/>
                    <a:pt x="1249" y="1329"/>
                  </a:cubicBezTo>
                  <a:cubicBezTo>
                    <a:pt x="1247" y="1330"/>
                    <a:pt x="1243" y="1331"/>
                    <a:pt x="1240" y="1332"/>
                  </a:cubicBezTo>
                  <a:cubicBezTo>
                    <a:pt x="1238" y="1333"/>
                    <a:pt x="1236" y="1334"/>
                    <a:pt x="1235" y="1334"/>
                  </a:cubicBezTo>
                  <a:cubicBezTo>
                    <a:pt x="1235" y="1334"/>
                    <a:pt x="1234" y="1334"/>
                    <a:pt x="1234" y="1334"/>
                  </a:cubicBezTo>
                  <a:cubicBezTo>
                    <a:pt x="1233" y="1335"/>
                    <a:pt x="1233" y="1335"/>
                    <a:pt x="1233" y="1335"/>
                  </a:cubicBezTo>
                  <a:cubicBezTo>
                    <a:pt x="1233" y="1335"/>
                    <a:pt x="1233" y="1335"/>
                    <a:pt x="1233" y="1335"/>
                  </a:cubicBezTo>
                  <a:cubicBezTo>
                    <a:pt x="1233" y="1335"/>
                    <a:pt x="1233" y="1335"/>
                    <a:pt x="1233" y="1335"/>
                  </a:cubicBezTo>
                  <a:cubicBezTo>
                    <a:pt x="1232" y="1335"/>
                    <a:pt x="1232" y="1335"/>
                    <a:pt x="1232" y="1335"/>
                  </a:cubicBezTo>
                  <a:cubicBezTo>
                    <a:pt x="1232" y="1336"/>
                    <a:pt x="1232" y="1336"/>
                    <a:pt x="1231" y="1336"/>
                  </a:cubicBezTo>
                  <a:cubicBezTo>
                    <a:pt x="1231" y="1337"/>
                    <a:pt x="1231" y="1338"/>
                    <a:pt x="1231" y="1339"/>
                  </a:cubicBezTo>
                  <a:cubicBezTo>
                    <a:pt x="1231" y="1340"/>
                    <a:pt x="1232" y="1341"/>
                    <a:pt x="1233" y="1342"/>
                  </a:cubicBezTo>
                  <a:cubicBezTo>
                    <a:pt x="1234" y="1343"/>
                    <a:pt x="1234" y="1343"/>
                    <a:pt x="1234" y="1343"/>
                  </a:cubicBezTo>
                  <a:cubicBezTo>
                    <a:pt x="1237" y="1339"/>
                    <a:pt x="1237" y="1339"/>
                    <a:pt x="1237" y="1339"/>
                  </a:cubicBezTo>
                  <a:cubicBezTo>
                    <a:pt x="1233" y="1337"/>
                    <a:pt x="1233" y="1337"/>
                    <a:pt x="1233" y="1337"/>
                  </a:cubicBezTo>
                  <a:cubicBezTo>
                    <a:pt x="1236" y="1339"/>
                    <a:pt x="1236" y="1339"/>
                    <a:pt x="1236" y="1339"/>
                  </a:cubicBezTo>
                  <a:cubicBezTo>
                    <a:pt x="1234" y="1337"/>
                    <a:pt x="1234" y="1337"/>
                    <a:pt x="1234" y="1337"/>
                  </a:cubicBezTo>
                  <a:cubicBezTo>
                    <a:pt x="1234" y="1337"/>
                    <a:pt x="1233" y="1337"/>
                    <a:pt x="1233" y="1337"/>
                  </a:cubicBezTo>
                  <a:cubicBezTo>
                    <a:pt x="1236" y="1339"/>
                    <a:pt x="1236" y="1339"/>
                    <a:pt x="1236" y="1339"/>
                  </a:cubicBezTo>
                  <a:cubicBezTo>
                    <a:pt x="1234" y="1337"/>
                    <a:pt x="1234" y="1337"/>
                    <a:pt x="1234" y="1337"/>
                  </a:cubicBezTo>
                  <a:cubicBezTo>
                    <a:pt x="1236" y="1339"/>
                    <a:pt x="1236" y="1339"/>
                    <a:pt x="1236" y="1339"/>
                  </a:cubicBezTo>
                  <a:cubicBezTo>
                    <a:pt x="1234" y="1336"/>
                    <a:pt x="1234" y="1336"/>
                    <a:pt x="1234" y="1336"/>
                  </a:cubicBezTo>
                  <a:cubicBezTo>
                    <a:pt x="1234" y="1337"/>
                    <a:pt x="1234" y="1337"/>
                    <a:pt x="1234" y="1337"/>
                  </a:cubicBezTo>
                  <a:cubicBezTo>
                    <a:pt x="1236" y="1339"/>
                    <a:pt x="1236" y="1339"/>
                    <a:pt x="1236" y="1339"/>
                  </a:cubicBezTo>
                  <a:cubicBezTo>
                    <a:pt x="1234" y="1336"/>
                    <a:pt x="1234" y="1336"/>
                    <a:pt x="1234" y="1336"/>
                  </a:cubicBezTo>
                  <a:cubicBezTo>
                    <a:pt x="1234" y="1336"/>
                    <a:pt x="1234" y="1336"/>
                    <a:pt x="1234" y="1336"/>
                  </a:cubicBezTo>
                  <a:cubicBezTo>
                    <a:pt x="1234" y="1337"/>
                    <a:pt x="1232" y="1337"/>
                    <a:pt x="1231" y="1338"/>
                  </a:cubicBezTo>
                  <a:cubicBezTo>
                    <a:pt x="1229" y="1340"/>
                    <a:pt x="1226" y="1342"/>
                    <a:pt x="1224" y="1343"/>
                  </a:cubicBezTo>
                  <a:cubicBezTo>
                    <a:pt x="1223" y="1344"/>
                    <a:pt x="1222" y="1344"/>
                    <a:pt x="1221" y="1345"/>
                  </a:cubicBezTo>
                  <a:cubicBezTo>
                    <a:pt x="1221" y="1345"/>
                    <a:pt x="1220" y="1345"/>
                    <a:pt x="1220" y="1346"/>
                  </a:cubicBezTo>
                  <a:cubicBezTo>
                    <a:pt x="1220" y="1346"/>
                    <a:pt x="1220" y="1346"/>
                    <a:pt x="1220" y="1346"/>
                  </a:cubicBezTo>
                  <a:cubicBezTo>
                    <a:pt x="1219" y="1346"/>
                    <a:pt x="1219" y="1346"/>
                    <a:pt x="1219" y="1346"/>
                  </a:cubicBezTo>
                  <a:cubicBezTo>
                    <a:pt x="1219" y="1346"/>
                    <a:pt x="1219" y="1346"/>
                    <a:pt x="1219" y="1346"/>
                  </a:cubicBezTo>
                  <a:cubicBezTo>
                    <a:pt x="1219" y="1346"/>
                    <a:pt x="1219" y="1347"/>
                    <a:pt x="1218" y="1347"/>
                  </a:cubicBezTo>
                  <a:cubicBezTo>
                    <a:pt x="1217" y="1349"/>
                    <a:pt x="1218" y="1351"/>
                    <a:pt x="1220" y="1352"/>
                  </a:cubicBezTo>
                  <a:cubicBezTo>
                    <a:pt x="1222" y="1354"/>
                    <a:pt x="1222" y="1354"/>
                    <a:pt x="1222" y="1354"/>
                  </a:cubicBezTo>
                  <a:cubicBezTo>
                    <a:pt x="1224" y="1350"/>
                    <a:pt x="1224" y="1350"/>
                    <a:pt x="1224" y="1350"/>
                  </a:cubicBezTo>
                  <a:cubicBezTo>
                    <a:pt x="1223" y="1347"/>
                    <a:pt x="1223" y="1347"/>
                    <a:pt x="1223" y="1347"/>
                  </a:cubicBezTo>
                  <a:cubicBezTo>
                    <a:pt x="1207" y="1351"/>
                    <a:pt x="1207" y="1351"/>
                    <a:pt x="1207" y="1351"/>
                  </a:cubicBezTo>
                  <a:cubicBezTo>
                    <a:pt x="1206" y="1351"/>
                    <a:pt x="1205" y="1353"/>
                    <a:pt x="1204" y="1354"/>
                  </a:cubicBezTo>
                  <a:cubicBezTo>
                    <a:pt x="1204" y="1356"/>
                    <a:pt x="1205" y="1357"/>
                    <a:pt x="1206" y="1358"/>
                  </a:cubicBezTo>
                  <a:cubicBezTo>
                    <a:pt x="1208" y="1359"/>
                    <a:pt x="1208" y="1359"/>
                    <a:pt x="1208" y="1359"/>
                  </a:cubicBezTo>
                  <a:cubicBezTo>
                    <a:pt x="1210" y="1356"/>
                    <a:pt x="1210" y="1356"/>
                    <a:pt x="1210" y="1356"/>
                  </a:cubicBezTo>
                  <a:cubicBezTo>
                    <a:pt x="1208" y="1352"/>
                    <a:pt x="1208" y="1352"/>
                    <a:pt x="1208" y="1352"/>
                  </a:cubicBezTo>
                  <a:cubicBezTo>
                    <a:pt x="1195" y="1360"/>
                    <a:pt x="1195" y="1360"/>
                    <a:pt x="1195" y="1360"/>
                  </a:cubicBezTo>
                  <a:cubicBezTo>
                    <a:pt x="1194" y="1361"/>
                    <a:pt x="1193" y="1362"/>
                    <a:pt x="1193" y="1363"/>
                  </a:cubicBezTo>
                  <a:cubicBezTo>
                    <a:pt x="1193" y="1365"/>
                    <a:pt x="1194" y="1366"/>
                    <a:pt x="1195" y="1367"/>
                  </a:cubicBezTo>
                  <a:cubicBezTo>
                    <a:pt x="1197" y="1368"/>
                    <a:pt x="1197" y="1368"/>
                    <a:pt x="1197" y="1368"/>
                  </a:cubicBezTo>
                  <a:cubicBezTo>
                    <a:pt x="1199" y="1365"/>
                    <a:pt x="1199" y="1365"/>
                    <a:pt x="1199" y="1365"/>
                  </a:cubicBezTo>
                  <a:cubicBezTo>
                    <a:pt x="1196" y="1363"/>
                    <a:pt x="1196" y="1363"/>
                    <a:pt x="1196" y="1363"/>
                  </a:cubicBezTo>
                  <a:cubicBezTo>
                    <a:pt x="1199" y="1365"/>
                    <a:pt x="1199" y="1365"/>
                    <a:pt x="1199" y="1365"/>
                  </a:cubicBezTo>
                  <a:cubicBezTo>
                    <a:pt x="1197" y="1362"/>
                    <a:pt x="1197" y="1362"/>
                    <a:pt x="1197" y="1362"/>
                  </a:cubicBezTo>
                  <a:cubicBezTo>
                    <a:pt x="1196" y="1362"/>
                    <a:pt x="1196" y="1362"/>
                    <a:pt x="1196" y="1363"/>
                  </a:cubicBezTo>
                  <a:cubicBezTo>
                    <a:pt x="1199" y="1365"/>
                    <a:pt x="1199" y="1365"/>
                    <a:pt x="1199" y="1365"/>
                  </a:cubicBezTo>
                  <a:cubicBezTo>
                    <a:pt x="1197" y="1362"/>
                    <a:pt x="1197" y="1362"/>
                    <a:pt x="1197" y="1362"/>
                  </a:cubicBezTo>
                  <a:cubicBezTo>
                    <a:pt x="1199" y="1365"/>
                    <a:pt x="1199" y="1365"/>
                    <a:pt x="1199" y="1365"/>
                  </a:cubicBezTo>
                  <a:cubicBezTo>
                    <a:pt x="1197" y="1362"/>
                    <a:pt x="1197" y="1362"/>
                    <a:pt x="1197" y="1362"/>
                  </a:cubicBezTo>
                  <a:cubicBezTo>
                    <a:pt x="1197" y="1362"/>
                    <a:pt x="1197" y="1362"/>
                    <a:pt x="1197" y="1362"/>
                  </a:cubicBezTo>
                  <a:cubicBezTo>
                    <a:pt x="1199" y="1365"/>
                    <a:pt x="1199" y="1365"/>
                    <a:pt x="1199" y="1365"/>
                  </a:cubicBezTo>
                  <a:cubicBezTo>
                    <a:pt x="1197" y="1362"/>
                    <a:pt x="1197" y="1362"/>
                    <a:pt x="1197" y="1362"/>
                  </a:cubicBezTo>
                  <a:cubicBezTo>
                    <a:pt x="1198" y="1364"/>
                    <a:pt x="1198" y="1364"/>
                    <a:pt x="1198" y="1364"/>
                  </a:cubicBezTo>
                  <a:cubicBezTo>
                    <a:pt x="1197" y="1361"/>
                    <a:pt x="1197" y="1361"/>
                    <a:pt x="1197" y="1361"/>
                  </a:cubicBezTo>
                  <a:cubicBezTo>
                    <a:pt x="1197" y="1362"/>
                    <a:pt x="1197" y="1362"/>
                    <a:pt x="1197" y="1362"/>
                  </a:cubicBezTo>
                  <a:cubicBezTo>
                    <a:pt x="1198" y="1364"/>
                    <a:pt x="1198" y="1364"/>
                    <a:pt x="1198" y="1364"/>
                  </a:cubicBezTo>
                  <a:cubicBezTo>
                    <a:pt x="1197" y="1361"/>
                    <a:pt x="1197" y="1361"/>
                    <a:pt x="1197" y="1361"/>
                  </a:cubicBezTo>
                  <a:cubicBezTo>
                    <a:pt x="1197" y="1361"/>
                    <a:pt x="1197" y="1362"/>
                    <a:pt x="1196" y="1362"/>
                  </a:cubicBezTo>
                  <a:cubicBezTo>
                    <a:pt x="1195" y="1363"/>
                    <a:pt x="1191" y="1364"/>
                    <a:pt x="1188" y="1365"/>
                  </a:cubicBezTo>
                  <a:cubicBezTo>
                    <a:pt x="1187" y="1366"/>
                    <a:pt x="1186" y="1367"/>
                    <a:pt x="1185" y="1367"/>
                  </a:cubicBezTo>
                  <a:cubicBezTo>
                    <a:pt x="1184" y="1368"/>
                    <a:pt x="1184" y="1368"/>
                    <a:pt x="1183" y="1368"/>
                  </a:cubicBezTo>
                  <a:cubicBezTo>
                    <a:pt x="1183" y="1368"/>
                    <a:pt x="1183" y="1368"/>
                    <a:pt x="1183" y="1368"/>
                  </a:cubicBezTo>
                  <a:cubicBezTo>
                    <a:pt x="1182" y="1369"/>
                    <a:pt x="1182" y="1369"/>
                    <a:pt x="1182" y="1369"/>
                  </a:cubicBezTo>
                  <a:cubicBezTo>
                    <a:pt x="1182" y="1369"/>
                    <a:pt x="1182" y="1369"/>
                    <a:pt x="1182" y="1369"/>
                  </a:cubicBezTo>
                  <a:cubicBezTo>
                    <a:pt x="1182" y="1369"/>
                    <a:pt x="1182" y="1369"/>
                    <a:pt x="1181" y="1370"/>
                  </a:cubicBezTo>
                  <a:cubicBezTo>
                    <a:pt x="1180" y="1372"/>
                    <a:pt x="1181" y="1374"/>
                    <a:pt x="1182" y="1375"/>
                  </a:cubicBezTo>
                  <a:cubicBezTo>
                    <a:pt x="1183" y="1376"/>
                    <a:pt x="1183" y="1376"/>
                    <a:pt x="1183" y="1376"/>
                  </a:cubicBezTo>
                  <a:cubicBezTo>
                    <a:pt x="1185" y="1372"/>
                    <a:pt x="1185" y="1372"/>
                    <a:pt x="1185" y="1372"/>
                  </a:cubicBezTo>
                  <a:cubicBezTo>
                    <a:pt x="1185" y="1368"/>
                    <a:pt x="1185" y="1368"/>
                    <a:pt x="1185" y="1368"/>
                  </a:cubicBezTo>
                  <a:cubicBezTo>
                    <a:pt x="1168" y="1371"/>
                    <a:pt x="1168" y="1371"/>
                    <a:pt x="1168" y="1371"/>
                  </a:cubicBezTo>
                  <a:cubicBezTo>
                    <a:pt x="1167" y="1372"/>
                    <a:pt x="1165" y="1373"/>
                    <a:pt x="1165" y="1374"/>
                  </a:cubicBezTo>
                  <a:cubicBezTo>
                    <a:pt x="1165" y="1376"/>
                    <a:pt x="1166" y="1378"/>
                    <a:pt x="1167" y="1379"/>
                  </a:cubicBezTo>
                  <a:cubicBezTo>
                    <a:pt x="1171" y="1381"/>
                    <a:pt x="1171" y="1381"/>
                    <a:pt x="1171" y="1381"/>
                  </a:cubicBezTo>
                  <a:cubicBezTo>
                    <a:pt x="1173" y="1377"/>
                    <a:pt x="1173" y="1377"/>
                    <a:pt x="1173" y="1377"/>
                  </a:cubicBezTo>
                  <a:cubicBezTo>
                    <a:pt x="1171" y="1374"/>
                    <a:pt x="1171" y="1374"/>
                    <a:pt x="1171" y="1374"/>
                  </a:cubicBezTo>
                  <a:cubicBezTo>
                    <a:pt x="1159" y="1380"/>
                    <a:pt x="1159" y="1380"/>
                    <a:pt x="1159" y="1380"/>
                  </a:cubicBezTo>
                  <a:cubicBezTo>
                    <a:pt x="1158" y="1380"/>
                    <a:pt x="1157" y="1382"/>
                    <a:pt x="1157" y="1383"/>
                  </a:cubicBezTo>
                  <a:cubicBezTo>
                    <a:pt x="1157" y="1385"/>
                    <a:pt x="1158" y="1386"/>
                    <a:pt x="1159" y="1387"/>
                  </a:cubicBezTo>
                  <a:cubicBezTo>
                    <a:pt x="1160" y="1388"/>
                    <a:pt x="1160" y="1388"/>
                    <a:pt x="1160" y="1388"/>
                  </a:cubicBezTo>
                  <a:cubicBezTo>
                    <a:pt x="1162" y="1384"/>
                    <a:pt x="1162" y="1384"/>
                    <a:pt x="1162" y="1384"/>
                  </a:cubicBezTo>
                  <a:cubicBezTo>
                    <a:pt x="1160" y="1381"/>
                    <a:pt x="1160" y="1381"/>
                    <a:pt x="1160" y="1381"/>
                  </a:cubicBezTo>
                  <a:cubicBezTo>
                    <a:pt x="1148" y="1387"/>
                    <a:pt x="1148" y="1387"/>
                    <a:pt x="1148" y="1387"/>
                  </a:cubicBezTo>
                  <a:cubicBezTo>
                    <a:pt x="1146" y="1387"/>
                    <a:pt x="1145" y="1389"/>
                    <a:pt x="1145" y="1390"/>
                  </a:cubicBezTo>
                  <a:cubicBezTo>
                    <a:pt x="1145" y="1392"/>
                    <a:pt x="1146" y="1393"/>
                    <a:pt x="1147" y="1394"/>
                  </a:cubicBezTo>
                  <a:cubicBezTo>
                    <a:pt x="1152" y="1397"/>
                    <a:pt x="1152" y="1397"/>
                    <a:pt x="1152" y="1397"/>
                  </a:cubicBezTo>
                  <a:cubicBezTo>
                    <a:pt x="1154" y="1393"/>
                    <a:pt x="1154" y="1393"/>
                    <a:pt x="1154" y="1393"/>
                  </a:cubicBezTo>
                  <a:cubicBezTo>
                    <a:pt x="1152" y="1390"/>
                    <a:pt x="1152" y="1390"/>
                    <a:pt x="1152" y="1390"/>
                  </a:cubicBezTo>
                  <a:cubicBezTo>
                    <a:pt x="1140" y="1396"/>
                    <a:pt x="1140" y="1396"/>
                    <a:pt x="1140" y="1396"/>
                  </a:cubicBezTo>
                  <a:cubicBezTo>
                    <a:pt x="1139" y="1396"/>
                    <a:pt x="1138" y="1398"/>
                    <a:pt x="1138" y="1399"/>
                  </a:cubicBezTo>
                  <a:cubicBezTo>
                    <a:pt x="1138" y="1400"/>
                    <a:pt x="1139" y="1402"/>
                    <a:pt x="1140" y="1403"/>
                  </a:cubicBezTo>
                  <a:cubicBezTo>
                    <a:pt x="1140" y="1403"/>
                    <a:pt x="1140" y="1403"/>
                    <a:pt x="1140" y="1403"/>
                  </a:cubicBezTo>
                  <a:cubicBezTo>
                    <a:pt x="1143" y="1399"/>
                    <a:pt x="1143" y="1399"/>
                    <a:pt x="1143" y="1399"/>
                  </a:cubicBezTo>
                  <a:cubicBezTo>
                    <a:pt x="1141" y="1396"/>
                    <a:pt x="1141" y="1396"/>
                    <a:pt x="1141" y="1396"/>
                  </a:cubicBezTo>
                  <a:cubicBezTo>
                    <a:pt x="1125" y="1401"/>
                    <a:pt x="1125" y="1401"/>
                    <a:pt x="1125" y="1401"/>
                  </a:cubicBezTo>
                  <a:cubicBezTo>
                    <a:pt x="1123" y="1402"/>
                    <a:pt x="1122" y="1403"/>
                    <a:pt x="1122" y="1405"/>
                  </a:cubicBezTo>
                  <a:cubicBezTo>
                    <a:pt x="1122" y="1406"/>
                    <a:pt x="1122" y="1408"/>
                    <a:pt x="1124" y="1409"/>
                  </a:cubicBezTo>
                  <a:cubicBezTo>
                    <a:pt x="1125" y="1410"/>
                    <a:pt x="1125" y="1410"/>
                    <a:pt x="1125" y="1410"/>
                  </a:cubicBezTo>
                  <a:cubicBezTo>
                    <a:pt x="1127" y="1406"/>
                    <a:pt x="1127" y="1406"/>
                    <a:pt x="1127" y="1406"/>
                  </a:cubicBezTo>
                  <a:cubicBezTo>
                    <a:pt x="1125" y="1403"/>
                    <a:pt x="1125" y="1403"/>
                    <a:pt x="1125" y="1403"/>
                  </a:cubicBezTo>
                  <a:cubicBezTo>
                    <a:pt x="1110" y="1413"/>
                    <a:pt x="1110" y="1413"/>
                    <a:pt x="1110" y="1413"/>
                  </a:cubicBezTo>
                  <a:cubicBezTo>
                    <a:pt x="1109" y="1414"/>
                    <a:pt x="1108" y="1415"/>
                    <a:pt x="1108" y="1417"/>
                  </a:cubicBezTo>
                  <a:cubicBezTo>
                    <a:pt x="1108" y="1418"/>
                    <a:pt x="1109" y="1419"/>
                    <a:pt x="1110" y="1420"/>
                  </a:cubicBezTo>
                  <a:cubicBezTo>
                    <a:pt x="1112" y="1421"/>
                    <a:pt x="1112" y="1421"/>
                    <a:pt x="1112" y="1421"/>
                  </a:cubicBezTo>
                  <a:cubicBezTo>
                    <a:pt x="1114" y="1418"/>
                    <a:pt x="1114" y="1418"/>
                    <a:pt x="1114" y="1418"/>
                  </a:cubicBezTo>
                  <a:cubicBezTo>
                    <a:pt x="1110" y="1415"/>
                    <a:pt x="1110" y="1415"/>
                    <a:pt x="1110" y="1415"/>
                  </a:cubicBezTo>
                  <a:cubicBezTo>
                    <a:pt x="1114" y="1418"/>
                    <a:pt x="1114" y="1418"/>
                    <a:pt x="1114" y="1418"/>
                  </a:cubicBezTo>
                  <a:cubicBezTo>
                    <a:pt x="1111" y="1414"/>
                    <a:pt x="1111" y="1414"/>
                    <a:pt x="1111" y="1414"/>
                  </a:cubicBezTo>
                  <a:cubicBezTo>
                    <a:pt x="1111" y="1415"/>
                    <a:pt x="1111" y="1415"/>
                    <a:pt x="1110" y="1415"/>
                  </a:cubicBezTo>
                  <a:cubicBezTo>
                    <a:pt x="1114" y="1418"/>
                    <a:pt x="1114" y="1418"/>
                    <a:pt x="1114" y="1418"/>
                  </a:cubicBezTo>
                  <a:cubicBezTo>
                    <a:pt x="1111" y="1414"/>
                    <a:pt x="1111" y="1414"/>
                    <a:pt x="1111" y="1414"/>
                  </a:cubicBezTo>
                  <a:cubicBezTo>
                    <a:pt x="1113" y="1417"/>
                    <a:pt x="1113" y="1417"/>
                    <a:pt x="1113" y="1417"/>
                  </a:cubicBezTo>
                  <a:cubicBezTo>
                    <a:pt x="1112" y="1414"/>
                    <a:pt x="1112" y="1414"/>
                    <a:pt x="1112" y="1414"/>
                  </a:cubicBezTo>
                  <a:cubicBezTo>
                    <a:pt x="1111" y="1414"/>
                    <a:pt x="1111" y="1414"/>
                    <a:pt x="1111" y="1414"/>
                  </a:cubicBezTo>
                  <a:cubicBezTo>
                    <a:pt x="1113" y="1417"/>
                    <a:pt x="1113" y="1417"/>
                    <a:pt x="1113" y="1417"/>
                  </a:cubicBezTo>
                  <a:cubicBezTo>
                    <a:pt x="1112" y="1414"/>
                    <a:pt x="1112" y="1414"/>
                    <a:pt x="1112" y="1414"/>
                  </a:cubicBezTo>
                  <a:cubicBezTo>
                    <a:pt x="1112" y="1415"/>
                    <a:pt x="1112" y="1415"/>
                    <a:pt x="1112" y="1415"/>
                  </a:cubicBezTo>
                  <a:cubicBezTo>
                    <a:pt x="1112" y="1414"/>
                    <a:pt x="1112" y="1414"/>
                    <a:pt x="1112" y="1414"/>
                  </a:cubicBezTo>
                  <a:cubicBezTo>
                    <a:pt x="1112" y="1414"/>
                    <a:pt x="1112" y="1414"/>
                    <a:pt x="1112" y="1414"/>
                  </a:cubicBezTo>
                  <a:cubicBezTo>
                    <a:pt x="1112" y="1415"/>
                    <a:pt x="1112" y="1415"/>
                    <a:pt x="1112" y="1415"/>
                  </a:cubicBezTo>
                  <a:cubicBezTo>
                    <a:pt x="1112" y="1414"/>
                    <a:pt x="1112" y="1414"/>
                    <a:pt x="1112" y="1414"/>
                  </a:cubicBezTo>
                  <a:cubicBezTo>
                    <a:pt x="1112" y="1414"/>
                    <a:pt x="1111" y="1414"/>
                    <a:pt x="1111" y="1415"/>
                  </a:cubicBezTo>
                  <a:cubicBezTo>
                    <a:pt x="1108" y="1415"/>
                    <a:pt x="1104" y="1417"/>
                    <a:pt x="1100" y="1418"/>
                  </a:cubicBezTo>
                  <a:cubicBezTo>
                    <a:pt x="1097" y="1419"/>
                    <a:pt x="1093" y="1420"/>
                    <a:pt x="1093" y="1420"/>
                  </a:cubicBezTo>
                  <a:cubicBezTo>
                    <a:pt x="1092" y="1421"/>
                    <a:pt x="1091" y="1422"/>
                    <a:pt x="1091" y="1424"/>
                  </a:cubicBezTo>
                  <a:cubicBezTo>
                    <a:pt x="1090" y="1425"/>
                    <a:pt x="1091" y="1427"/>
                    <a:pt x="1092" y="1428"/>
                  </a:cubicBezTo>
                  <a:cubicBezTo>
                    <a:pt x="1094" y="1429"/>
                    <a:pt x="1094" y="1429"/>
                    <a:pt x="1094" y="1429"/>
                  </a:cubicBezTo>
                  <a:cubicBezTo>
                    <a:pt x="1096" y="1425"/>
                    <a:pt x="1096" y="1425"/>
                    <a:pt x="1096" y="1425"/>
                  </a:cubicBezTo>
                  <a:cubicBezTo>
                    <a:pt x="1093" y="1423"/>
                    <a:pt x="1093" y="1423"/>
                    <a:pt x="1093" y="1423"/>
                  </a:cubicBezTo>
                  <a:cubicBezTo>
                    <a:pt x="1096" y="1425"/>
                    <a:pt x="1096" y="1425"/>
                    <a:pt x="1096" y="1425"/>
                  </a:cubicBezTo>
                  <a:cubicBezTo>
                    <a:pt x="1094" y="1422"/>
                    <a:pt x="1094" y="1422"/>
                    <a:pt x="1094" y="1422"/>
                  </a:cubicBezTo>
                  <a:cubicBezTo>
                    <a:pt x="1094" y="1422"/>
                    <a:pt x="1093" y="1422"/>
                    <a:pt x="1093" y="1423"/>
                  </a:cubicBezTo>
                  <a:cubicBezTo>
                    <a:pt x="1096" y="1425"/>
                    <a:pt x="1096" y="1425"/>
                    <a:pt x="1096" y="1425"/>
                  </a:cubicBezTo>
                  <a:cubicBezTo>
                    <a:pt x="1094" y="1422"/>
                    <a:pt x="1094" y="1422"/>
                    <a:pt x="1094" y="1422"/>
                  </a:cubicBezTo>
                  <a:cubicBezTo>
                    <a:pt x="1096" y="1425"/>
                    <a:pt x="1096" y="1425"/>
                    <a:pt x="1096" y="1425"/>
                  </a:cubicBezTo>
                  <a:cubicBezTo>
                    <a:pt x="1094" y="1422"/>
                    <a:pt x="1094" y="1422"/>
                    <a:pt x="1094" y="1422"/>
                  </a:cubicBezTo>
                  <a:cubicBezTo>
                    <a:pt x="1094" y="1422"/>
                    <a:pt x="1094" y="1422"/>
                    <a:pt x="1094" y="1422"/>
                  </a:cubicBezTo>
                  <a:cubicBezTo>
                    <a:pt x="1096" y="1425"/>
                    <a:pt x="1096" y="1425"/>
                    <a:pt x="1096" y="1425"/>
                  </a:cubicBezTo>
                  <a:cubicBezTo>
                    <a:pt x="1094" y="1422"/>
                    <a:pt x="1094" y="1422"/>
                    <a:pt x="1094" y="1422"/>
                  </a:cubicBezTo>
                  <a:cubicBezTo>
                    <a:pt x="1095" y="1423"/>
                    <a:pt x="1095" y="1423"/>
                    <a:pt x="1095" y="1423"/>
                  </a:cubicBezTo>
                  <a:cubicBezTo>
                    <a:pt x="1094" y="1422"/>
                    <a:pt x="1094" y="1422"/>
                    <a:pt x="1094" y="1422"/>
                  </a:cubicBezTo>
                  <a:cubicBezTo>
                    <a:pt x="1094" y="1422"/>
                    <a:pt x="1094" y="1422"/>
                    <a:pt x="1094" y="1422"/>
                  </a:cubicBezTo>
                  <a:cubicBezTo>
                    <a:pt x="1095" y="1423"/>
                    <a:pt x="1095" y="1423"/>
                    <a:pt x="1095" y="1423"/>
                  </a:cubicBezTo>
                  <a:cubicBezTo>
                    <a:pt x="1094" y="1422"/>
                    <a:pt x="1094" y="1422"/>
                    <a:pt x="1094" y="1422"/>
                  </a:cubicBezTo>
                  <a:cubicBezTo>
                    <a:pt x="1094" y="1422"/>
                    <a:pt x="1094" y="1422"/>
                    <a:pt x="1094" y="1422"/>
                  </a:cubicBezTo>
                  <a:cubicBezTo>
                    <a:pt x="1094" y="1422"/>
                    <a:pt x="1093" y="1422"/>
                    <a:pt x="1091" y="1423"/>
                  </a:cubicBezTo>
                  <a:cubicBezTo>
                    <a:pt x="1089" y="1423"/>
                    <a:pt x="1086" y="1424"/>
                    <a:pt x="1083" y="1425"/>
                  </a:cubicBezTo>
                  <a:cubicBezTo>
                    <a:pt x="1081" y="1426"/>
                    <a:pt x="1079" y="1426"/>
                    <a:pt x="1079" y="1426"/>
                  </a:cubicBezTo>
                  <a:cubicBezTo>
                    <a:pt x="1077" y="1427"/>
                    <a:pt x="1076" y="1428"/>
                    <a:pt x="1076" y="1430"/>
                  </a:cubicBezTo>
                  <a:cubicBezTo>
                    <a:pt x="1076" y="1431"/>
                    <a:pt x="1077" y="1433"/>
                    <a:pt x="1078" y="1434"/>
                  </a:cubicBezTo>
                  <a:cubicBezTo>
                    <a:pt x="1084" y="1437"/>
                    <a:pt x="1084" y="1437"/>
                    <a:pt x="1084" y="1437"/>
                  </a:cubicBezTo>
                  <a:cubicBezTo>
                    <a:pt x="1086" y="1434"/>
                    <a:pt x="1086" y="1434"/>
                    <a:pt x="1086" y="1434"/>
                  </a:cubicBezTo>
                  <a:cubicBezTo>
                    <a:pt x="1085" y="1430"/>
                    <a:pt x="1085" y="1430"/>
                    <a:pt x="1085" y="1430"/>
                  </a:cubicBezTo>
                  <a:cubicBezTo>
                    <a:pt x="1070" y="1434"/>
                    <a:pt x="1070" y="1434"/>
                    <a:pt x="1070" y="1434"/>
                  </a:cubicBezTo>
                  <a:cubicBezTo>
                    <a:pt x="1069" y="1435"/>
                    <a:pt x="1068" y="1436"/>
                    <a:pt x="1067" y="1438"/>
                  </a:cubicBezTo>
                  <a:cubicBezTo>
                    <a:pt x="1067" y="1439"/>
                    <a:pt x="1068" y="1441"/>
                    <a:pt x="1069" y="1442"/>
                  </a:cubicBezTo>
                  <a:cubicBezTo>
                    <a:pt x="1070" y="1442"/>
                    <a:pt x="1070" y="1442"/>
                    <a:pt x="1070" y="1442"/>
                  </a:cubicBezTo>
                  <a:cubicBezTo>
                    <a:pt x="1072" y="1438"/>
                    <a:pt x="1072" y="1438"/>
                    <a:pt x="1072" y="1438"/>
                  </a:cubicBezTo>
                  <a:cubicBezTo>
                    <a:pt x="1069" y="1435"/>
                    <a:pt x="1069" y="1435"/>
                    <a:pt x="1069" y="1435"/>
                  </a:cubicBezTo>
                  <a:cubicBezTo>
                    <a:pt x="1056" y="1445"/>
                    <a:pt x="1056" y="1445"/>
                    <a:pt x="1056" y="1445"/>
                  </a:cubicBezTo>
                  <a:cubicBezTo>
                    <a:pt x="1055" y="1446"/>
                    <a:pt x="1055" y="1447"/>
                    <a:pt x="1055" y="1448"/>
                  </a:cubicBezTo>
                  <a:cubicBezTo>
                    <a:pt x="1055" y="1450"/>
                    <a:pt x="1055" y="1451"/>
                    <a:pt x="1057" y="1452"/>
                  </a:cubicBezTo>
                  <a:cubicBezTo>
                    <a:pt x="1057" y="1452"/>
                    <a:pt x="1057" y="1452"/>
                    <a:pt x="1057" y="1452"/>
                  </a:cubicBezTo>
                  <a:cubicBezTo>
                    <a:pt x="1059" y="1449"/>
                    <a:pt x="1059" y="1449"/>
                    <a:pt x="1059" y="1449"/>
                  </a:cubicBezTo>
                  <a:cubicBezTo>
                    <a:pt x="1056" y="1446"/>
                    <a:pt x="1056" y="1446"/>
                    <a:pt x="1056" y="1446"/>
                  </a:cubicBezTo>
                  <a:cubicBezTo>
                    <a:pt x="1059" y="1449"/>
                    <a:pt x="1059" y="1449"/>
                    <a:pt x="1059" y="1449"/>
                  </a:cubicBezTo>
                  <a:cubicBezTo>
                    <a:pt x="1057" y="1445"/>
                    <a:pt x="1057" y="1445"/>
                    <a:pt x="1057" y="1445"/>
                  </a:cubicBezTo>
                  <a:cubicBezTo>
                    <a:pt x="1057" y="1446"/>
                    <a:pt x="1056" y="1446"/>
                    <a:pt x="1056" y="1446"/>
                  </a:cubicBezTo>
                  <a:cubicBezTo>
                    <a:pt x="1059" y="1449"/>
                    <a:pt x="1059" y="1449"/>
                    <a:pt x="1059" y="1449"/>
                  </a:cubicBezTo>
                  <a:cubicBezTo>
                    <a:pt x="1057" y="1445"/>
                    <a:pt x="1057" y="1445"/>
                    <a:pt x="1057" y="1445"/>
                  </a:cubicBezTo>
                  <a:cubicBezTo>
                    <a:pt x="1059" y="1448"/>
                    <a:pt x="1059" y="1448"/>
                    <a:pt x="1059" y="1448"/>
                  </a:cubicBezTo>
                  <a:cubicBezTo>
                    <a:pt x="1057" y="1445"/>
                    <a:pt x="1057" y="1445"/>
                    <a:pt x="1057" y="1445"/>
                  </a:cubicBezTo>
                  <a:cubicBezTo>
                    <a:pt x="1057" y="1445"/>
                    <a:pt x="1057" y="1445"/>
                    <a:pt x="1057" y="1445"/>
                  </a:cubicBezTo>
                  <a:cubicBezTo>
                    <a:pt x="1059" y="1448"/>
                    <a:pt x="1059" y="1448"/>
                    <a:pt x="1059" y="1448"/>
                  </a:cubicBezTo>
                  <a:cubicBezTo>
                    <a:pt x="1057" y="1445"/>
                    <a:pt x="1057" y="1445"/>
                    <a:pt x="1057" y="1445"/>
                  </a:cubicBezTo>
                  <a:cubicBezTo>
                    <a:pt x="1057" y="1446"/>
                    <a:pt x="1057" y="1446"/>
                    <a:pt x="1057" y="1446"/>
                  </a:cubicBezTo>
                  <a:cubicBezTo>
                    <a:pt x="1057" y="1445"/>
                    <a:pt x="1057" y="1445"/>
                    <a:pt x="1057" y="1445"/>
                  </a:cubicBezTo>
                  <a:cubicBezTo>
                    <a:pt x="1057" y="1445"/>
                    <a:pt x="1057" y="1445"/>
                    <a:pt x="1057" y="1445"/>
                  </a:cubicBezTo>
                  <a:cubicBezTo>
                    <a:pt x="1057" y="1446"/>
                    <a:pt x="1057" y="1446"/>
                    <a:pt x="1057" y="1446"/>
                  </a:cubicBezTo>
                  <a:cubicBezTo>
                    <a:pt x="1057" y="1445"/>
                    <a:pt x="1057" y="1445"/>
                    <a:pt x="1057" y="1445"/>
                  </a:cubicBezTo>
                  <a:cubicBezTo>
                    <a:pt x="1057" y="1445"/>
                    <a:pt x="1057" y="1445"/>
                    <a:pt x="1056" y="1446"/>
                  </a:cubicBezTo>
                  <a:cubicBezTo>
                    <a:pt x="1054" y="1447"/>
                    <a:pt x="1050" y="1448"/>
                    <a:pt x="1046" y="1450"/>
                  </a:cubicBezTo>
                  <a:cubicBezTo>
                    <a:pt x="1043" y="1451"/>
                    <a:pt x="1040" y="1452"/>
                    <a:pt x="1040" y="1452"/>
                  </a:cubicBezTo>
                  <a:cubicBezTo>
                    <a:pt x="1038" y="1453"/>
                    <a:pt x="1037" y="1454"/>
                    <a:pt x="1037" y="1456"/>
                  </a:cubicBezTo>
                  <a:cubicBezTo>
                    <a:pt x="1037" y="1457"/>
                    <a:pt x="1038" y="1459"/>
                    <a:pt x="1039" y="1460"/>
                  </a:cubicBezTo>
                  <a:cubicBezTo>
                    <a:pt x="1041" y="1461"/>
                    <a:pt x="1041" y="1461"/>
                    <a:pt x="1041" y="1461"/>
                  </a:cubicBezTo>
                  <a:cubicBezTo>
                    <a:pt x="1043" y="1457"/>
                    <a:pt x="1043" y="1457"/>
                    <a:pt x="1043" y="1457"/>
                  </a:cubicBezTo>
                  <a:cubicBezTo>
                    <a:pt x="1041" y="1454"/>
                    <a:pt x="1041" y="1454"/>
                    <a:pt x="1041" y="1454"/>
                  </a:cubicBezTo>
                  <a:cubicBezTo>
                    <a:pt x="1025" y="1461"/>
                    <a:pt x="1025" y="1461"/>
                    <a:pt x="1025" y="1461"/>
                  </a:cubicBezTo>
                  <a:cubicBezTo>
                    <a:pt x="1024" y="1462"/>
                    <a:pt x="1023" y="1463"/>
                    <a:pt x="1023" y="1465"/>
                  </a:cubicBezTo>
                  <a:cubicBezTo>
                    <a:pt x="1023" y="1466"/>
                    <a:pt x="1023" y="1467"/>
                    <a:pt x="1025" y="1468"/>
                  </a:cubicBezTo>
                  <a:cubicBezTo>
                    <a:pt x="1026" y="1469"/>
                    <a:pt x="1026" y="1469"/>
                    <a:pt x="1026" y="1469"/>
                  </a:cubicBezTo>
                  <a:cubicBezTo>
                    <a:pt x="1029" y="1466"/>
                    <a:pt x="1029" y="1466"/>
                    <a:pt x="1029" y="1466"/>
                  </a:cubicBezTo>
                  <a:cubicBezTo>
                    <a:pt x="1027" y="1462"/>
                    <a:pt x="1027" y="1462"/>
                    <a:pt x="1027" y="1462"/>
                  </a:cubicBezTo>
                  <a:cubicBezTo>
                    <a:pt x="1009" y="1468"/>
                    <a:pt x="1009" y="1468"/>
                    <a:pt x="1009" y="1468"/>
                  </a:cubicBezTo>
                  <a:cubicBezTo>
                    <a:pt x="1007" y="1468"/>
                    <a:pt x="1006" y="1469"/>
                    <a:pt x="1006" y="1471"/>
                  </a:cubicBezTo>
                  <a:cubicBezTo>
                    <a:pt x="1006" y="1472"/>
                    <a:pt x="1007" y="1474"/>
                    <a:pt x="1008" y="1475"/>
                  </a:cubicBezTo>
                  <a:cubicBezTo>
                    <a:pt x="1012" y="1477"/>
                    <a:pt x="1012" y="1477"/>
                    <a:pt x="1012" y="1477"/>
                  </a:cubicBezTo>
                  <a:cubicBezTo>
                    <a:pt x="1014" y="1474"/>
                    <a:pt x="1014" y="1474"/>
                    <a:pt x="1014" y="1474"/>
                  </a:cubicBezTo>
                  <a:cubicBezTo>
                    <a:pt x="1013" y="1470"/>
                    <a:pt x="1013" y="1470"/>
                    <a:pt x="1013" y="1470"/>
                  </a:cubicBezTo>
                  <a:cubicBezTo>
                    <a:pt x="1013" y="1470"/>
                    <a:pt x="1008" y="1472"/>
                    <a:pt x="1003" y="1473"/>
                  </a:cubicBezTo>
                  <a:cubicBezTo>
                    <a:pt x="1001" y="1474"/>
                    <a:pt x="998" y="1475"/>
                    <a:pt x="996" y="1476"/>
                  </a:cubicBezTo>
                  <a:cubicBezTo>
                    <a:pt x="995" y="1476"/>
                    <a:pt x="995" y="1476"/>
                    <a:pt x="994" y="1476"/>
                  </a:cubicBezTo>
                  <a:cubicBezTo>
                    <a:pt x="993" y="1477"/>
                    <a:pt x="993" y="1477"/>
                    <a:pt x="993" y="1477"/>
                  </a:cubicBezTo>
                  <a:cubicBezTo>
                    <a:pt x="993" y="1477"/>
                    <a:pt x="993" y="1477"/>
                    <a:pt x="993" y="1477"/>
                  </a:cubicBezTo>
                  <a:cubicBezTo>
                    <a:pt x="992" y="1477"/>
                    <a:pt x="992" y="1477"/>
                    <a:pt x="992" y="1477"/>
                  </a:cubicBezTo>
                  <a:cubicBezTo>
                    <a:pt x="992" y="1477"/>
                    <a:pt x="992" y="1478"/>
                    <a:pt x="991" y="1478"/>
                  </a:cubicBezTo>
                  <a:cubicBezTo>
                    <a:pt x="990" y="1480"/>
                    <a:pt x="990" y="1483"/>
                    <a:pt x="992" y="1484"/>
                  </a:cubicBezTo>
                  <a:cubicBezTo>
                    <a:pt x="998" y="1488"/>
                    <a:pt x="998" y="1488"/>
                    <a:pt x="998" y="1488"/>
                  </a:cubicBezTo>
                  <a:cubicBezTo>
                    <a:pt x="1001" y="1484"/>
                    <a:pt x="1001" y="1484"/>
                    <a:pt x="1001" y="1484"/>
                  </a:cubicBezTo>
                  <a:cubicBezTo>
                    <a:pt x="999" y="1481"/>
                    <a:pt x="999" y="1481"/>
                    <a:pt x="999" y="1481"/>
                  </a:cubicBezTo>
                  <a:cubicBezTo>
                    <a:pt x="985" y="1486"/>
                    <a:pt x="985" y="1486"/>
                    <a:pt x="985" y="1486"/>
                  </a:cubicBezTo>
                  <a:cubicBezTo>
                    <a:pt x="984" y="1486"/>
                    <a:pt x="983" y="1488"/>
                    <a:pt x="983" y="1489"/>
                  </a:cubicBezTo>
                  <a:cubicBezTo>
                    <a:pt x="983" y="1491"/>
                    <a:pt x="983" y="1492"/>
                    <a:pt x="985" y="1493"/>
                  </a:cubicBezTo>
                  <a:cubicBezTo>
                    <a:pt x="985" y="1493"/>
                    <a:pt x="985" y="1493"/>
                    <a:pt x="985" y="1493"/>
                  </a:cubicBezTo>
                  <a:cubicBezTo>
                    <a:pt x="987" y="1490"/>
                    <a:pt x="987" y="1490"/>
                    <a:pt x="987" y="1490"/>
                  </a:cubicBezTo>
                  <a:cubicBezTo>
                    <a:pt x="984" y="1488"/>
                    <a:pt x="984" y="1488"/>
                    <a:pt x="984" y="1488"/>
                  </a:cubicBezTo>
                  <a:cubicBezTo>
                    <a:pt x="987" y="1490"/>
                    <a:pt x="987" y="1490"/>
                    <a:pt x="987" y="1490"/>
                  </a:cubicBezTo>
                  <a:cubicBezTo>
                    <a:pt x="984" y="1487"/>
                    <a:pt x="984" y="1487"/>
                    <a:pt x="984" y="1487"/>
                  </a:cubicBezTo>
                  <a:cubicBezTo>
                    <a:pt x="984" y="1487"/>
                    <a:pt x="984" y="1487"/>
                    <a:pt x="984" y="1488"/>
                  </a:cubicBezTo>
                  <a:cubicBezTo>
                    <a:pt x="987" y="1490"/>
                    <a:pt x="987" y="1490"/>
                    <a:pt x="987" y="1490"/>
                  </a:cubicBezTo>
                  <a:cubicBezTo>
                    <a:pt x="984" y="1487"/>
                    <a:pt x="984" y="1487"/>
                    <a:pt x="984" y="1487"/>
                  </a:cubicBezTo>
                  <a:cubicBezTo>
                    <a:pt x="986" y="1489"/>
                    <a:pt x="986" y="1489"/>
                    <a:pt x="986" y="1489"/>
                  </a:cubicBezTo>
                  <a:cubicBezTo>
                    <a:pt x="985" y="1487"/>
                    <a:pt x="985" y="1487"/>
                    <a:pt x="985" y="1487"/>
                  </a:cubicBezTo>
                  <a:cubicBezTo>
                    <a:pt x="984" y="1487"/>
                    <a:pt x="984" y="1487"/>
                    <a:pt x="984" y="1487"/>
                  </a:cubicBezTo>
                  <a:cubicBezTo>
                    <a:pt x="986" y="1489"/>
                    <a:pt x="986" y="1489"/>
                    <a:pt x="986" y="1489"/>
                  </a:cubicBezTo>
                  <a:cubicBezTo>
                    <a:pt x="985" y="1487"/>
                    <a:pt x="985" y="1487"/>
                    <a:pt x="985" y="1487"/>
                  </a:cubicBezTo>
                  <a:cubicBezTo>
                    <a:pt x="986" y="1488"/>
                    <a:pt x="986" y="1488"/>
                    <a:pt x="986" y="1488"/>
                  </a:cubicBezTo>
                  <a:cubicBezTo>
                    <a:pt x="985" y="1486"/>
                    <a:pt x="985" y="1486"/>
                    <a:pt x="985" y="1486"/>
                  </a:cubicBezTo>
                  <a:cubicBezTo>
                    <a:pt x="985" y="1487"/>
                    <a:pt x="985" y="1487"/>
                    <a:pt x="985" y="1487"/>
                  </a:cubicBezTo>
                  <a:cubicBezTo>
                    <a:pt x="986" y="1488"/>
                    <a:pt x="986" y="1488"/>
                    <a:pt x="986" y="1488"/>
                  </a:cubicBezTo>
                  <a:cubicBezTo>
                    <a:pt x="985" y="1486"/>
                    <a:pt x="985" y="1486"/>
                    <a:pt x="985" y="1486"/>
                  </a:cubicBezTo>
                  <a:cubicBezTo>
                    <a:pt x="985" y="1487"/>
                    <a:pt x="985" y="1487"/>
                    <a:pt x="985" y="1487"/>
                  </a:cubicBezTo>
                  <a:cubicBezTo>
                    <a:pt x="984" y="1487"/>
                    <a:pt x="983" y="1487"/>
                    <a:pt x="982" y="1488"/>
                  </a:cubicBezTo>
                  <a:cubicBezTo>
                    <a:pt x="980" y="1489"/>
                    <a:pt x="978" y="1490"/>
                    <a:pt x="976" y="1491"/>
                  </a:cubicBezTo>
                  <a:cubicBezTo>
                    <a:pt x="975" y="1491"/>
                    <a:pt x="974" y="1491"/>
                    <a:pt x="974" y="1492"/>
                  </a:cubicBezTo>
                  <a:cubicBezTo>
                    <a:pt x="973" y="1492"/>
                    <a:pt x="973" y="1492"/>
                    <a:pt x="973" y="1492"/>
                  </a:cubicBezTo>
                  <a:cubicBezTo>
                    <a:pt x="973" y="1492"/>
                    <a:pt x="973" y="1492"/>
                    <a:pt x="973" y="1492"/>
                  </a:cubicBezTo>
                  <a:cubicBezTo>
                    <a:pt x="972" y="1493"/>
                    <a:pt x="972" y="1493"/>
                    <a:pt x="972" y="1493"/>
                  </a:cubicBezTo>
                  <a:cubicBezTo>
                    <a:pt x="972" y="1493"/>
                    <a:pt x="972" y="1493"/>
                    <a:pt x="972" y="1493"/>
                  </a:cubicBezTo>
                  <a:cubicBezTo>
                    <a:pt x="972" y="1493"/>
                    <a:pt x="972" y="1493"/>
                    <a:pt x="971" y="1494"/>
                  </a:cubicBezTo>
                  <a:cubicBezTo>
                    <a:pt x="970" y="1496"/>
                    <a:pt x="971" y="1498"/>
                    <a:pt x="973" y="1499"/>
                  </a:cubicBezTo>
                  <a:cubicBezTo>
                    <a:pt x="974" y="1500"/>
                    <a:pt x="974" y="1500"/>
                    <a:pt x="974" y="1500"/>
                  </a:cubicBezTo>
                  <a:cubicBezTo>
                    <a:pt x="976" y="1497"/>
                    <a:pt x="976" y="1497"/>
                    <a:pt x="976" y="1497"/>
                  </a:cubicBezTo>
                  <a:cubicBezTo>
                    <a:pt x="975" y="1493"/>
                    <a:pt x="975" y="1493"/>
                    <a:pt x="975" y="1493"/>
                  </a:cubicBezTo>
                  <a:cubicBezTo>
                    <a:pt x="957" y="1502"/>
                    <a:pt x="957" y="1502"/>
                    <a:pt x="957" y="1502"/>
                  </a:cubicBezTo>
                  <a:cubicBezTo>
                    <a:pt x="956" y="1502"/>
                    <a:pt x="955" y="1504"/>
                    <a:pt x="955" y="1505"/>
                  </a:cubicBezTo>
                  <a:cubicBezTo>
                    <a:pt x="955" y="1507"/>
                    <a:pt x="955" y="1508"/>
                    <a:pt x="957" y="1509"/>
                  </a:cubicBezTo>
                  <a:cubicBezTo>
                    <a:pt x="958" y="1510"/>
                    <a:pt x="958" y="1510"/>
                    <a:pt x="958" y="1510"/>
                  </a:cubicBezTo>
                  <a:cubicBezTo>
                    <a:pt x="960" y="1506"/>
                    <a:pt x="960" y="1506"/>
                    <a:pt x="960" y="1506"/>
                  </a:cubicBezTo>
                  <a:cubicBezTo>
                    <a:pt x="957" y="1504"/>
                    <a:pt x="957" y="1504"/>
                    <a:pt x="957" y="1504"/>
                  </a:cubicBezTo>
                  <a:cubicBezTo>
                    <a:pt x="960" y="1506"/>
                    <a:pt x="960" y="1506"/>
                    <a:pt x="960" y="1506"/>
                  </a:cubicBezTo>
                  <a:cubicBezTo>
                    <a:pt x="958" y="1503"/>
                    <a:pt x="958" y="1503"/>
                    <a:pt x="958" y="1503"/>
                  </a:cubicBezTo>
                  <a:cubicBezTo>
                    <a:pt x="958" y="1503"/>
                    <a:pt x="958" y="1503"/>
                    <a:pt x="957" y="1504"/>
                  </a:cubicBezTo>
                  <a:cubicBezTo>
                    <a:pt x="960" y="1506"/>
                    <a:pt x="960" y="1506"/>
                    <a:pt x="960" y="1506"/>
                  </a:cubicBezTo>
                  <a:cubicBezTo>
                    <a:pt x="958" y="1503"/>
                    <a:pt x="958" y="1503"/>
                    <a:pt x="958" y="1503"/>
                  </a:cubicBezTo>
                  <a:cubicBezTo>
                    <a:pt x="960" y="1506"/>
                    <a:pt x="960" y="1506"/>
                    <a:pt x="960" y="1506"/>
                  </a:cubicBezTo>
                  <a:cubicBezTo>
                    <a:pt x="958" y="1503"/>
                    <a:pt x="958" y="1503"/>
                    <a:pt x="958" y="1503"/>
                  </a:cubicBezTo>
                  <a:cubicBezTo>
                    <a:pt x="958" y="1503"/>
                    <a:pt x="958" y="1503"/>
                    <a:pt x="958" y="1503"/>
                  </a:cubicBezTo>
                  <a:cubicBezTo>
                    <a:pt x="960" y="1506"/>
                    <a:pt x="960" y="1506"/>
                    <a:pt x="960" y="1506"/>
                  </a:cubicBezTo>
                  <a:cubicBezTo>
                    <a:pt x="958" y="1503"/>
                    <a:pt x="958" y="1503"/>
                    <a:pt x="958" y="1503"/>
                  </a:cubicBezTo>
                  <a:cubicBezTo>
                    <a:pt x="958" y="1503"/>
                    <a:pt x="958" y="1503"/>
                    <a:pt x="958" y="1503"/>
                  </a:cubicBezTo>
                  <a:cubicBezTo>
                    <a:pt x="958" y="1503"/>
                    <a:pt x="958" y="1503"/>
                    <a:pt x="958" y="1503"/>
                  </a:cubicBezTo>
                  <a:cubicBezTo>
                    <a:pt x="958" y="1503"/>
                    <a:pt x="958" y="1503"/>
                    <a:pt x="958" y="1503"/>
                  </a:cubicBezTo>
                  <a:cubicBezTo>
                    <a:pt x="958" y="1503"/>
                    <a:pt x="958" y="1503"/>
                    <a:pt x="958" y="1503"/>
                  </a:cubicBezTo>
                  <a:cubicBezTo>
                    <a:pt x="958" y="1503"/>
                    <a:pt x="958" y="1503"/>
                    <a:pt x="958" y="1503"/>
                  </a:cubicBezTo>
                  <a:cubicBezTo>
                    <a:pt x="958" y="1503"/>
                    <a:pt x="957" y="1503"/>
                    <a:pt x="956" y="1504"/>
                  </a:cubicBezTo>
                  <a:cubicBezTo>
                    <a:pt x="954" y="1505"/>
                    <a:pt x="951" y="1506"/>
                    <a:pt x="949" y="1507"/>
                  </a:cubicBezTo>
                  <a:cubicBezTo>
                    <a:pt x="948" y="1507"/>
                    <a:pt x="947" y="1507"/>
                    <a:pt x="947" y="1508"/>
                  </a:cubicBezTo>
                  <a:cubicBezTo>
                    <a:pt x="946" y="1508"/>
                    <a:pt x="946" y="1508"/>
                    <a:pt x="946" y="1508"/>
                  </a:cubicBezTo>
                  <a:cubicBezTo>
                    <a:pt x="945" y="1509"/>
                    <a:pt x="945" y="1509"/>
                    <a:pt x="945" y="1509"/>
                  </a:cubicBezTo>
                  <a:cubicBezTo>
                    <a:pt x="945" y="1509"/>
                    <a:pt x="945" y="1509"/>
                    <a:pt x="945" y="1509"/>
                  </a:cubicBezTo>
                  <a:cubicBezTo>
                    <a:pt x="945" y="1509"/>
                    <a:pt x="944" y="1509"/>
                    <a:pt x="944" y="1510"/>
                  </a:cubicBezTo>
                  <a:cubicBezTo>
                    <a:pt x="943" y="1512"/>
                    <a:pt x="943" y="1514"/>
                    <a:pt x="945" y="1515"/>
                  </a:cubicBezTo>
                  <a:cubicBezTo>
                    <a:pt x="947" y="1516"/>
                    <a:pt x="947" y="1516"/>
                    <a:pt x="947" y="1516"/>
                  </a:cubicBezTo>
                  <a:cubicBezTo>
                    <a:pt x="949" y="1513"/>
                    <a:pt x="949" y="1513"/>
                    <a:pt x="949" y="1513"/>
                  </a:cubicBezTo>
                  <a:cubicBezTo>
                    <a:pt x="948" y="1509"/>
                    <a:pt x="948" y="1509"/>
                    <a:pt x="948" y="1509"/>
                  </a:cubicBezTo>
                  <a:cubicBezTo>
                    <a:pt x="932" y="1513"/>
                    <a:pt x="932" y="1513"/>
                    <a:pt x="932" y="1513"/>
                  </a:cubicBezTo>
                  <a:cubicBezTo>
                    <a:pt x="930" y="1514"/>
                    <a:pt x="929" y="1515"/>
                    <a:pt x="929" y="1516"/>
                  </a:cubicBezTo>
                  <a:cubicBezTo>
                    <a:pt x="928" y="1518"/>
                    <a:pt x="929" y="1520"/>
                    <a:pt x="931" y="1521"/>
                  </a:cubicBezTo>
                  <a:cubicBezTo>
                    <a:pt x="935" y="1523"/>
                    <a:pt x="935" y="1523"/>
                    <a:pt x="935" y="1523"/>
                  </a:cubicBezTo>
                  <a:cubicBezTo>
                    <a:pt x="937" y="1520"/>
                    <a:pt x="937" y="1520"/>
                    <a:pt x="937" y="1520"/>
                  </a:cubicBezTo>
                  <a:cubicBezTo>
                    <a:pt x="935" y="1516"/>
                    <a:pt x="935" y="1516"/>
                    <a:pt x="935" y="1516"/>
                  </a:cubicBezTo>
                  <a:cubicBezTo>
                    <a:pt x="923" y="1522"/>
                    <a:pt x="923" y="1522"/>
                    <a:pt x="923" y="1522"/>
                  </a:cubicBezTo>
                  <a:cubicBezTo>
                    <a:pt x="921" y="1523"/>
                    <a:pt x="920" y="1524"/>
                    <a:pt x="920" y="1525"/>
                  </a:cubicBezTo>
                  <a:cubicBezTo>
                    <a:pt x="920" y="1527"/>
                    <a:pt x="921" y="1528"/>
                    <a:pt x="922" y="1529"/>
                  </a:cubicBezTo>
                  <a:cubicBezTo>
                    <a:pt x="924" y="1530"/>
                    <a:pt x="924" y="1530"/>
                    <a:pt x="924" y="1530"/>
                  </a:cubicBezTo>
                  <a:cubicBezTo>
                    <a:pt x="926" y="1527"/>
                    <a:pt x="926" y="1527"/>
                    <a:pt x="926" y="1527"/>
                  </a:cubicBezTo>
                  <a:cubicBezTo>
                    <a:pt x="924" y="1523"/>
                    <a:pt x="924" y="1523"/>
                    <a:pt x="924" y="1523"/>
                  </a:cubicBezTo>
                  <a:cubicBezTo>
                    <a:pt x="905" y="1530"/>
                    <a:pt x="905" y="1530"/>
                    <a:pt x="905" y="1530"/>
                  </a:cubicBezTo>
                  <a:cubicBezTo>
                    <a:pt x="904" y="1531"/>
                    <a:pt x="903" y="1532"/>
                    <a:pt x="903" y="1534"/>
                  </a:cubicBezTo>
                  <a:cubicBezTo>
                    <a:pt x="902" y="1535"/>
                    <a:pt x="903" y="1537"/>
                    <a:pt x="904" y="1537"/>
                  </a:cubicBezTo>
                  <a:cubicBezTo>
                    <a:pt x="910" y="1541"/>
                    <a:pt x="910" y="1541"/>
                    <a:pt x="910" y="1541"/>
                  </a:cubicBezTo>
                  <a:cubicBezTo>
                    <a:pt x="912" y="1537"/>
                    <a:pt x="912" y="1537"/>
                    <a:pt x="912" y="1537"/>
                  </a:cubicBezTo>
                  <a:cubicBezTo>
                    <a:pt x="911" y="1533"/>
                    <a:pt x="911" y="1533"/>
                    <a:pt x="911" y="1533"/>
                  </a:cubicBezTo>
                  <a:cubicBezTo>
                    <a:pt x="890" y="1540"/>
                    <a:pt x="890" y="1540"/>
                    <a:pt x="890" y="1540"/>
                  </a:cubicBezTo>
                  <a:cubicBezTo>
                    <a:pt x="888" y="1541"/>
                    <a:pt x="887" y="1542"/>
                    <a:pt x="887" y="1543"/>
                  </a:cubicBezTo>
                  <a:cubicBezTo>
                    <a:pt x="887" y="1545"/>
                    <a:pt x="888" y="1546"/>
                    <a:pt x="889" y="1547"/>
                  </a:cubicBezTo>
                  <a:cubicBezTo>
                    <a:pt x="895" y="1551"/>
                    <a:pt x="895" y="1551"/>
                    <a:pt x="895" y="1551"/>
                  </a:cubicBezTo>
                  <a:cubicBezTo>
                    <a:pt x="897" y="1548"/>
                    <a:pt x="897" y="1548"/>
                    <a:pt x="897" y="1548"/>
                  </a:cubicBezTo>
                  <a:cubicBezTo>
                    <a:pt x="896" y="1544"/>
                    <a:pt x="896" y="1544"/>
                    <a:pt x="896" y="1544"/>
                  </a:cubicBezTo>
                  <a:cubicBezTo>
                    <a:pt x="877" y="1550"/>
                    <a:pt x="877" y="1550"/>
                    <a:pt x="877" y="1550"/>
                  </a:cubicBezTo>
                  <a:cubicBezTo>
                    <a:pt x="875" y="1550"/>
                    <a:pt x="874" y="1551"/>
                    <a:pt x="874" y="1553"/>
                  </a:cubicBezTo>
                  <a:cubicBezTo>
                    <a:pt x="874" y="1554"/>
                    <a:pt x="874" y="1556"/>
                    <a:pt x="876" y="1557"/>
                  </a:cubicBezTo>
                  <a:cubicBezTo>
                    <a:pt x="877" y="1558"/>
                    <a:pt x="877" y="1558"/>
                    <a:pt x="877" y="1558"/>
                  </a:cubicBezTo>
                  <a:cubicBezTo>
                    <a:pt x="879" y="1554"/>
                    <a:pt x="879" y="1554"/>
                    <a:pt x="879" y="1554"/>
                  </a:cubicBezTo>
                  <a:cubicBezTo>
                    <a:pt x="878" y="1550"/>
                    <a:pt x="878" y="1550"/>
                    <a:pt x="878" y="1550"/>
                  </a:cubicBezTo>
                  <a:cubicBezTo>
                    <a:pt x="858" y="1556"/>
                    <a:pt x="858" y="1556"/>
                    <a:pt x="858" y="1556"/>
                  </a:cubicBezTo>
                  <a:cubicBezTo>
                    <a:pt x="857" y="1556"/>
                    <a:pt x="856" y="1558"/>
                    <a:pt x="855" y="1559"/>
                  </a:cubicBezTo>
                  <a:cubicBezTo>
                    <a:pt x="855" y="1561"/>
                    <a:pt x="856" y="1562"/>
                    <a:pt x="857" y="1563"/>
                  </a:cubicBezTo>
                  <a:cubicBezTo>
                    <a:pt x="865" y="1568"/>
                    <a:pt x="865" y="1568"/>
                    <a:pt x="865" y="1568"/>
                  </a:cubicBezTo>
                  <a:cubicBezTo>
                    <a:pt x="867" y="1564"/>
                    <a:pt x="867" y="1564"/>
                    <a:pt x="867" y="1564"/>
                  </a:cubicBezTo>
                  <a:cubicBezTo>
                    <a:pt x="863" y="1562"/>
                    <a:pt x="863" y="1562"/>
                    <a:pt x="863" y="1562"/>
                  </a:cubicBezTo>
                  <a:cubicBezTo>
                    <a:pt x="867" y="1564"/>
                    <a:pt x="867" y="1564"/>
                    <a:pt x="867" y="1564"/>
                  </a:cubicBezTo>
                  <a:cubicBezTo>
                    <a:pt x="864" y="1561"/>
                    <a:pt x="864" y="1561"/>
                    <a:pt x="864" y="1561"/>
                  </a:cubicBezTo>
                  <a:cubicBezTo>
                    <a:pt x="864" y="1561"/>
                    <a:pt x="864" y="1561"/>
                    <a:pt x="863" y="1562"/>
                  </a:cubicBezTo>
                  <a:cubicBezTo>
                    <a:pt x="867" y="1564"/>
                    <a:pt x="867" y="1564"/>
                    <a:pt x="867" y="1564"/>
                  </a:cubicBezTo>
                  <a:cubicBezTo>
                    <a:pt x="864" y="1561"/>
                    <a:pt x="864" y="1561"/>
                    <a:pt x="864" y="1561"/>
                  </a:cubicBezTo>
                  <a:cubicBezTo>
                    <a:pt x="866" y="1564"/>
                    <a:pt x="866" y="1564"/>
                    <a:pt x="866" y="1564"/>
                  </a:cubicBezTo>
                  <a:cubicBezTo>
                    <a:pt x="865" y="1561"/>
                    <a:pt x="865" y="1561"/>
                    <a:pt x="865" y="1561"/>
                  </a:cubicBezTo>
                  <a:cubicBezTo>
                    <a:pt x="865" y="1561"/>
                    <a:pt x="865" y="1561"/>
                    <a:pt x="864" y="1561"/>
                  </a:cubicBezTo>
                  <a:cubicBezTo>
                    <a:pt x="866" y="1564"/>
                    <a:pt x="866" y="1564"/>
                    <a:pt x="866" y="1564"/>
                  </a:cubicBezTo>
                  <a:cubicBezTo>
                    <a:pt x="865" y="1561"/>
                    <a:pt x="865" y="1561"/>
                    <a:pt x="865" y="1561"/>
                  </a:cubicBezTo>
                  <a:cubicBezTo>
                    <a:pt x="865" y="1561"/>
                    <a:pt x="865" y="1561"/>
                    <a:pt x="865" y="1561"/>
                  </a:cubicBezTo>
                  <a:cubicBezTo>
                    <a:pt x="865" y="1561"/>
                    <a:pt x="865" y="1561"/>
                    <a:pt x="865" y="1561"/>
                  </a:cubicBezTo>
                  <a:cubicBezTo>
                    <a:pt x="865" y="1561"/>
                    <a:pt x="865" y="1561"/>
                    <a:pt x="865" y="1561"/>
                  </a:cubicBezTo>
                  <a:cubicBezTo>
                    <a:pt x="865" y="1561"/>
                    <a:pt x="865" y="1561"/>
                    <a:pt x="865" y="1561"/>
                  </a:cubicBezTo>
                  <a:cubicBezTo>
                    <a:pt x="865" y="1561"/>
                    <a:pt x="865" y="1561"/>
                    <a:pt x="865" y="1561"/>
                  </a:cubicBezTo>
                  <a:cubicBezTo>
                    <a:pt x="865" y="1561"/>
                    <a:pt x="864" y="1561"/>
                    <a:pt x="863" y="1561"/>
                  </a:cubicBezTo>
                  <a:cubicBezTo>
                    <a:pt x="861" y="1562"/>
                    <a:pt x="855" y="1563"/>
                    <a:pt x="851" y="1564"/>
                  </a:cubicBezTo>
                  <a:cubicBezTo>
                    <a:pt x="849" y="1564"/>
                    <a:pt x="846" y="1564"/>
                    <a:pt x="845" y="1565"/>
                  </a:cubicBezTo>
                  <a:cubicBezTo>
                    <a:pt x="844" y="1565"/>
                    <a:pt x="843" y="1565"/>
                    <a:pt x="843" y="1565"/>
                  </a:cubicBezTo>
                  <a:cubicBezTo>
                    <a:pt x="842" y="1566"/>
                    <a:pt x="842" y="1566"/>
                    <a:pt x="842" y="1566"/>
                  </a:cubicBezTo>
                  <a:cubicBezTo>
                    <a:pt x="841" y="1566"/>
                    <a:pt x="841" y="1566"/>
                    <a:pt x="841" y="1566"/>
                  </a:cubicBezTo>
                  <a:cubicBezTo>
                    <a:pt x="841" y="1566"/>
                    <a:pt x="841" y="1566"/>
                    <a:pt x="841" y="1566"/>
                  </a:cubicBezTo>
                  <a:cubicBezTo>
                    <a:pt x="841" y="1566"/>
                    <a:pt x="840" y="1567"/>
                    <a:pt x="840" y="1567"/>
                  </a:cubicBezTo>
                  <a:cubicBezTo>
                    <a:pt x="839" y="1568"/>
                    <a:pt x="839" y="1569"/>
                    <a:pt x="839" y="1570"/>
                  </a:cubicBezTo>
                  <a:cubicBezTo>
                    <a:pt x="839" y="1571"/>
                    <a:pt x="840" y="1572"/>
                    <a:pt x="841" y="1573"/>
                  </a:cubicBezTo>
                  <a:cubicBezTo>
                    <a:pt x="847" y="1576"/>
                    <a:pt x="847" y="1576"/>
                    <a:pt x="847" y="1576"/>
                  </a:cubicBezTo>
                  <a:cubicBezTo>
                    <a:pt x="849" y="1573"/>
                    <a:pt x="849" y="1573"/>
                    <a:pt x="849" y="1573"/>
                  </a:cubicBezTo>
                  <a:cubicBezTo>
                    <a:pt x="848" y="1569"/>
                    <a:pt x="848" y="1569"/>
                    <a:pt x="848" y="1569"/>
                  </a:cubicBezTo>
                  <a:cubicBezTo>
                    <a:pt x="826" y="1575"/>
                    <a:pt x="826" y="1575"/>
                    <a:pt x="826" y="1575"/>
                  </a:cubicBezTo>
                  <a:cubicBezTo>
                    <a:pt x="824" y="1575"/>
                    <a:pt x="823" y="1576"/>
                    <a:pt x="823" y="1578"/>
                  </a:cubicBezTo>
                  <a:cubicBezTo>
                    <a:pt x="823" y="1580"/>
                    <a:pt x="823" y="1581"/>
                    <a:pt x="825" y="1582"/>
                  </a:cubicBezTo>
                  <a:cubicBezTo>
                    <a:pt x="828" y="1584"/>
                    <a:pt x="828" y="1584"/>
                    <a:pt x="828" y="1584"/>
                  </a:cubicBezTo>
                  <a:cubicBezTo>
                    <a:pt x="830" y="1580"/>
                    <a:pt x="830" y="1580"/>
                    <a:pt x="830" y="1580"/>
                  </a:cubicBezTo>
                  <a:cubicBezTo>
                    <a:pt x="828" y="1577"/>
                    <a:pt x="828" y="1577"/>
                    <a:pt x="828" y="1577"/>
                  </a:cubicBezTo>
                  <a:cubicBezTo>
                    <a:pt x="815" y="1583"/>
                    <a:pt x="815" y="1583"/>
                    <a:pt x="815" y="1583"/>
                  </a:cubicBezTo>
                  <a:cubicBezTo>
                    <a:pt x="814" y="1584"/>
                    <a:pt x="813" y="1585"/>
                    <a:pt x="813" y="1586"/>
                  </a:cubicBezTo>
                  <a:cubicBezTo>
                    <a:pt x="813" y="1588"/>
                    <a:pt x="814" y="1589"/>
                    <a:pt x="815" y="1590"/>
                  </a:cubicBezTo>
                  <a:cubicBezTo>
                    <a:pt x="819" y="1593"/>
                    <a:pt x="819" y="1593"/>
                    <a:pt x="819" y="1593"/>
                  </a:cubicBezTo>
                  <a:cubicBezTo>
                    <a:pt x="821" y="1589"/>
                    <a:pt x="821" y="1589"/>
                    <a:pt x="821" y="1589"/>
                  </a:cubicBezTo>
                  <a:cubicBezTo>
                    <a:pt x="820" y="1585"/>
                    <a:pt x="820" y="1585"/>
                    <a:pt x="820" y="1585"/>
                  </a:cubicBezTo>
                  <a:cubicBezTo>
                    <a:pt x="800" y="1593"/>
                    <a:pt x="800" y="1593"/>
                    <a:pt x="800" y="1593"/>
                  </a:cubicBezTo>
                  <a:cubicBezTo>
                    <a:pt x="798" y="1593"/>
                    <a:pt x="797" y="1594"/>
                    <a:pt x="797" y="1596"/>
                  </a:cubicBezTo>
                  <a:cubicBezTo>
                    <a:pt x="797" y="1597"/>
                    <a:pt x="798" y="1599"/>
                    <a:pt x="799" y="1600"/>
                  </a:cubicBezTo>
                  <a:cubicBezTo>
                    <a:pt x="803" y="1602"/>
                    <a:pt x="803" y="1602"/>
                    <a:pt x="803" y="1602"/>
                  </a:cubicBezTo>
                  <a:cubicBezTo>
                    <a:pt x="805" y="1599"/>
                    <a:pt x="805" y="1599"/>
                    <a:pt x="805" y="1599"/>
                  </a:cubicBezTo>
                  <a:cubicBezTo>
                    <a:pt x="802" y="1597"/>
                    <a:pt x="802" y="1597"/>
                    <a:pt x="802" y="1597"/>
                  </a:cubicBezTo>
                  <a:cubicBezTo>
                    <a:pt x="805" y="1599"/>
                    <a:pt x="805" y="1599"/>
                    <a:pt x="805" y="1599"/>
                  </a:cubicBezTo>
                  <a:cubicBezTo>
                    <a:pt x="803" y="1596"/>
                    <a:pt x="803" y="1596"/>
                    <a:pt x="803" y="1596"/>
                  </a:cubicBezTo>
                  <a:cubicBezTo>
                    <a:pt x="803" y="1596"/>
                    <a:pt x="803" y="1596"/>
                    <a:pt x="802" y="1597"/>
                  </a:cubicBezTo>
                  <a:cubicBezTo>
                    <a:pt x="805" y="1599"/>
                    <a:pt x="805" y="1599"/>
                    <a:pt x="805" y="1599"/>
                  </a:cubicBezTo>
                  <a:cubicBezTo>
                    <a:pt x="803" y="1596"/>
                    <a:pt x="803" y="1596"/>
                    <a:pt x="803" y="1596"/>
                  </a:cubicBezTo>
                  <a:cubicBezTo>
                    <a:pt x="805" y="1598"/>
                    <a:pt x="805" y="1598"/>
                    <a:pt x="805" y="1598"/>
                  </a:cubicBezTo>
                  <a:cubicBezTo>
                    <a:pt x="804" y="1595"/>
                    <a:pt x="804" y="1595"/>
                    <a:pt x="804" y="1595"/>
                  </a:cubicBezTo>
                  <a:cubicBezTo>
                    <a:pt x="804" y="1595"/>
                    <a:pt x="804" y="1595"/>
                    <a:pt x="803" y="1596"/>
                  </a:cubicBezTo>
                  <a:cubicBezTo>
                    <a:pt x="805" y="1598"/>
                    <a:pt x="805" y="1598"/>
                    <a:pt x="805" y="1598"/>
                  </a:cubicBezTo>
                  <a:cubicBezTo>
                    <a:pt x="804" y="1595"/>
                    <a:pt x="804" y="1595"/>
                    <a:pt x="804" y="1595"/>
                  </a:cubicBezTo>
                  <a:cubicBezTo>
                    <a:pt x="804" y="1595"/>
                    <a:pt x="804" y="1595"/>
                    <a:pt x="804" y="1595"/>
                  </a:cubicBezTo>
                  <a:cubicBezTo>
                    <a:pt x="803" y="1596"/>
                    <a:pt x="802" y="1596"/>
                    <a:pt x="800" y="1596"/>
                  </a:cubicBezTo>
                  <a:cubicBezTo>
                    <a:pt x="797" y="1597"/>
                    <a:pt x="793" y="1598"/>
                    <a:pt x="790" y="1599"/>
                  </a:cubicBezTo>
                  <a:cubicBezTo>
                    <a:pt x="787" y="1600"/>
                    <a:pt x="784" y="1600"/>
                    <a:pt x="784" y="1600"/>
                  </a:cubicBezTo>
                  <a:cubicBezTo>
                    <a:pt x="783" y="1600"/>
                    <a:pt x="782" y="1602"/>
                    <a:pt x="781" y="1603"/>
                  </a:cubicBezTo>
                  <a:cubicBezTo>
                    <a:pt x="781" y="1605"/>
                    <a:pt x="782" y="1607"/>
                    <a:pt x="783" y="1607"/>
                  </a:cubicBezTo>
                  <a:cubicBezTo>
                    <a:pt x="786" y="1609"/>
                    <a:pt x="786" y="1609"/>
                    <a:pt x="786" y="1609"/>
                  </a:cubicBezTo>
                  <a:cubicBezTo>
                    <a:pt x="788" y="1606"/>
                    <a:pt x="788" y="1606"/>
                    <a:pt x="788" y="1606"/>
                  </a:cubicBezTo>
                  <a:cubicBezTo>
                    <a:pt x="787" y="1602"/>
                    <a:pt x="787" y="1602"/>
                    <a:pt x="787" y="1602"/>
                  </a:cubicBezTo>
                  <a:cubicBezTo>
                    <a:pt x="770" y="1606"/>
                    <a:pt x="770" y="1606"/>
                    <a:pt x="770" y="1606"/>
                  </a:cubicBezTo>
                  <a:cubicBezTo>
                    <a:pt x="768" y="1607"/>
                    <a:pt x="767" y="1608"/>
                    <a:pt x="767" y="1610"/>
                  </a:cubicBezTo>
                  <a:cubicBezTo>
                    <a:pt x="767" y="1611"/>
                    <a:pt x="767" y="1613"/>
                    <a:pt x="769" y="1614"/>
                  </a:cubicBezTo>
                  <a:cubicBezTo>
                    <a:pt x="771" y="1615"/>
                    <a:pt x="771" y="1615"/>
                    <a:pt x="771" y="1615"/>
                  </a:cubicBezTo>
                  <a:cubicBezTo>
                    <a:pt x="773" y="1612"/>
                    <a:pt x="773" y="1612"/>
                    <a:pt x="773" y="1612"/>
                  </a:cubicBezTo>
                  <a:cubicBezTo>
                    <a:pt x="771" y="1608"/>
                    <a:pt x="771" y="1608"/>
                    <a:pt x="771" y="1608"/>
                  </a:cubicBezTo>
                  <a:cubicBezTo>
                    <a:pt x="757" y="1616"/>
                    <a:pt x="757" y="1616"/>
                    <a:pt x="757" y="1616"/>
                  </a:cubicBezTo>
                  <a:cubicBezTo>
                    <a:pt x="756" y="1617"/>
                    <a:pt x="755" y="1618"/>
                    <a:pt x="755" y="1619"/>
                  </a:cubicBezTo>
                  <a:cubicBezTo>
                    <a:pt x="755" y="1621"/>
                    <a:pt x="756" y="1622"/>
                    <a:pt x="757" y="1623"/>
                  </a:cubicBezTo>
                  <a:cubicBezTo>
                    <a:pt x="763" y="1627"/>
                    <a:pt x="763" y="1627"/>
                    <a:pt x="763" y="1627"/>
                  </a:cubicBezTo>
                  <a:cubicBezTo>
                    <a:pt x="765" y="1623"/>
                    <a:pt x="765" y="1623"/>
                    <a:pt x="765" y="1623"/>
                  </a:cubicBezTo>
                  <a:cubicBezTo>
                    <a:pt x="764" y="1619"/>
                    <a:pt x="764" y="1619"/>
                    <a:pt x="764" y="1619"/>
                  </a:cubicBezTo>
                  <a:cubicBezTo>
                    <a:pt x="745" y="1624"/>
                    <a:pt x="745" y="1624"/>
                    <a:pt x="745" y="1624"/>
                  </a:cubicBezTo>
                  <a:cubicBezTo>
                    <a:pt x="743" y="1624"/>
                    <a:pt x="742" y="1625"/>
                    <a:pt x="742" y="1627"/>
                  </a:cubicBezTo>
                  <a:cubicBezTo>
                    <a:pt x="742" y="1629"/>
                    <a:pt x="742" y="1630"/>
                    <a:pt x="744" y="1631"/>
                  </a:cubicBezTo>
                  <a:cubicBezTo>
                    <a:pt x="749" y="1635"/>
                    <a:pt x="749" y="1635"/>
                    <a:pt x="749" y="1635"/>
                  </a:cubicBezTo>
                  <a:cubicBezTo>
                    <a:pt x="752" y="1631"/>
                    <a:pt x="752" y="1631"/>
                    <a:pt x="752" y="1631"/>
                  </a:cubicBezTo>
                  <a:cubicBezTo>
                    <a:pt x="750" y="1627"/>
                    <a:pt x="750" y="1627"/>
                    <a:pt x="750" y="1627"/>
                  </a:cubicBezTo>
                  <a:cubicBezTo>
                    <a:pt x="730" y="1634"/>
                    <a:pt x="730" y="1634"/>
                    <a:pt x="730" y="1634"/>
                  </a:cubicBezTo>
                  <a:cubicBezTo>
                    <a:pt x="729" y="1634"/>
                    <a:pt x="728" y="1635"/>
                    <a:pt x="728" y="1637"/>
                  </a:cubicBezTo>
                  <a:cubicBezTo>
                    <a:pt x="727" y="1638"/>
                    <a:pt x="728" y="1640"/>
                    <a:pt x="730" y="1641"/>
                  </a:cubicBezTo>
                  <a:cubicBezTo>
                    <a:pt x="732" y="1642"/>
                    <a:pt x="732" y="1642"/>
                    <a:pt x="732" y="1642"/>
                  </a:cubicBezTo>
                  <a:cubicBezTo>
                    <a:pt x="734" y="1639"/>
                    <a:pt x="734" y="1639"/>
                    <a:pt x="734" y="1639"/>
                  </a:cubicBezTo>
                  <a:cubicBezTo>
                    <a:pt x="733" y="1635"/>
                    <a:pt x="733" y="1635"/>
                    <a:pt x="733" y="1635"/>
                  </a:cubicBezTo>
                  <a:cubicBezTo>
                    <a:pt x="711" y="1641"/>
                    <a:pt x="711" y="1641"/>
                    <a:pt x="711" y="1641"/>
                  </a:cubicBezTo>
                  <a:cubicBezTo>
                    <a:pt x="709" y="1642"/>
                    <a:pt x="708" y="1643"/>
                    <a:pt x="708" y="1645"/>
                  </a:cubicBezTo>
                  <a:cubicBezTo>
                    <a:pt x="708" y="1646"/>
                    <a:pt x="708" y="1648"/>
                    <a:pt x="710" y="1649"/>
                  </a:cubicBezTo>
                  <a:cubicBezTo>
                    <a:pt x="713" y="1651"/>
                    <a:pt x="713" y="1651"/>
                    <a:pt x="713" y="1651"/>
                  </a:cubicBezTo>
                  <a:cubicBezTo>
                    <a:pt x="715" y="1647"/>
                    <a:pt x="715" y="1647"/>
                    <a:pt x="715" y="1647"/>
                  </a:cubicBezTo>
                  <a:cubicBezTo>
                    <a:pt x="713" y="1644"/>
                    <a:pt x="713" y="1644"/>
                    <a:pt x="713" y="1644"/>
                  </a:cubicBezTo>
                  <a:cubicBezTo>
                    <a:pt x="702" y="1650"/>
                    <a:pt x="702" y="1650"/>
                    <a:pt x="702" y="1650"/>
                  </a:cubicBezTo>
                  <a:cubicBezTo>
                    <a:pt x="701" y="1651"/>
                    <a:pt x="700" y="1652"/>
                    <a:pt x="700" y="1653"/>
                  </a:cubicBezTo>
                  <a:cubicBezTo>
                    <a:pt x="700" y="1655"/>
                    <a:pt x="701" y="1656"/>
                    <a:pt x="702" y="1657"/>
                  </a:cubicBezTo>
                  <a:cubicBezTo>
                    <a:pt x="705" y="1659"/>
                    <a:pt x="705" y="1659"/>
                    <a:pt x="705" y="1659"/>
                  </a:cubicBezTo>
                  <a:cubicBezTo>
                    <a:pt x="707" y="1655"/>
                    <a:pt x="707" y="1655"/>
                    <a:pt x="707" y="1655"/>
                  </a:cubicBezTo>
                  <a:cubicBezTo>
                    <a:pt x="706" y="1651"/>
                    <a:pt x="706" y="1651"/>
                    <a:pt x="706" y="1651"/>
                  </a:cubicBezTo>
                  <a:cubicBezTo>
                    <a:pt x="691" y="1656"/>
                    <a:pt x="691" y="1656"/>
                    <a:pt x="691" y="1656"/>
                  </a:cubicBezTo>
                  <a:cubicBezTo>
                    <a:pt x="689" y="1657"/>
                    <a:pt x="688" y="1658"/>
                    <a:pt x="688" y="1659"/>
                  </a:cubicBezTo>
                  <a:cubicBezTo>
                    <a:pt x="688" y="1661"/>
                    <a:pt x="689" y="1662"/>
                    <a:pt x="690" y="1663"/>
                  </a:cubicBezTo>
                  <a:cubicBezTo>
                    <a:pt x="693" y="1665"/>
                    <a:pt x="693" y="1665"/>
                    <a:pt x="693" y="1665"/>
                  </a:cubicBezTo>
                  <a:cubicBezTo>
                    <a:pt x="695" y="1662"/>
                    <a:pt x="695" y="1662"/>
                    <a:pt x="695" y="1662"/>
                  </a:cubicBezTo>
                  <a:cubicBezTo>
                    <a:pt x="691" y="1659"/>
                    <a:pt x="691" y="1659"/>
                    <a:pt x="691" y="1659"/>
                  </a:cubicBezTo>
                  <a:cubicBezTo>
                    <a:pt x="695" y="1661"/>
                    <a:pt x="695" y="1661"/>
                    <a:pt x="695" y="1661"/>
                  </a:cubicBezTo>
                  <a:cubicBezTo>
                    <a:pt x="692" y="1658"/>
                    <a:pt x="692" y="1658"/>
                    <a:pt x="692" y="1658"/>
                  </a:cubicBezTo>
                  <a:cubicBezTo>
                    <a:pt x="692" y="1659"/>
                    <a:pt x="692" y="1659"/>
                    <a:pt x="691" y="1659"/>
                  </a:cubicBezTo>
                  <a:cubicBezTo>
                    <a:pt x="695" y="1661"/>
                    <a:pt x="695" y="1661"/>
                    <a:pt x="695" y="1661"/>
                  </a:cubicBezTo>
                  <a:cubicBezTo>
                    <a:pt x="692" y="1658"/>
                    <a:pt x="692" y="1658"/>
                    <a:pt x="692" y="1658"/>
                  </a:cubicBezTo>
                  <a:cubicBezTo>
                    <a:pt x="694" y="1661"/>
                    <a:pt x="694" y="1661"/>
                    <a:pt x="694" y="1661"/>
                  </a:cubicBezTo>
                  <a:cubicBezTo>
                    <a:pt x="693" y="1658"/>
                    <a:pt x="693" y="1658"/>
                    <a:pt x="693" y="1658"/>
                  </a:cubicBezTo>
                  <a:cubicBezTo>
                    <a:pt x="692" y="1658"/>
                    <a:pt x="692" y="1658"/>
                    <a:pt x="692" y="1658"/>
                  </a:cubicBezTo>
                  <a:cubicBezTo>
                    <a:pt x="694" y="1661"/>
                    <a:pt x="694" y="1661"/>
                    <a:pt x="694" y="1661"/>
                  </a:cubicBezTo>
                  <a:cubicBezTo>
                    <a:pt x="693" y="1658"/>
                    <a:pt x="693" y="1658"/>
                    <a:pt x="693" y="1658"/>
                  </a:cubicBezTo>
                  <a:cubicBezTo>
                    <a:pt x="693" y="1659"/>
                    <a:pt x="693" y="1659"/>
                    <a:pt x="693" y="1659"/>
                  </a:cubicBezTo>
                  <a:cubicBezTo>
                    <a:pt x="693" y="1658"/>
                    <a:pt x="693" y="1658"/>
                    <a:pt x="693" y="1658"/>
                  </a:cubicBezTo>
                  <a:cubicBezTo>
                    <a:pt x="693" y="1658"/>
                    <a:pt x="693" y="1658"/>
                    <a:pt x="693" y="1658"/>
                  </a:cubicBezTo>
                  <a:cubicBezTo>
                    <a:pt x="693" y="1659"/>
                    <a:pt x="693" y="1659"/>
                    <a:pt x="693" y="1659"/>
                  </a:cubicBezTo>
                  <a:cubicBezTo>
                    <a:pt x="693" y="1658"/>
                    <a:pt x="693" y="1658"/>
                    <a:pt x="693" y="1658"/>
                  </a:cubicBezTo>
                  <a:cubicBezTo>
                    <a:pt x="693" y="1658"/>
                    <a:pt x="692" y="1658"/>
                    <a:pt x="692" y="1659"/>
                  </a:cubicBezTo>
                  <a:cubicBezTo>
                    <a:pt x="690" y="1660"/>
                    <a:pt x="686" y="1661"/>
                    <a:pt x="682" y="1663"/>
                  </a:cubicBezTo>
                  <a:cubicBezTo>
                    <a:pt x="681" y="1664"/>
                    <a:pt x="679" y="1664"/>
                    <a:pt x="678" y="1665"/>
                  </a:cubicBezTo>
                  <a:cubicBezTo>
                    <a:pt x="677" y="1665"/>
                    <a:pt x="677" y="1665"/>
                    <a:pt x="676" y="1665"/>
                  </a:cubicBezTo>
                  <a:cubicBezTo>
                    <a:pt x="676" y="1666"/>
                    <a:pt x="676" y="1666"/>
                    <a:pt x="676" y="1666"/>
                  </a:cubicBezTo>
                  <a:cubicBezTo>
                    <a:pt x="676" y="1666"/>
                    <a:pt x="676" y="1666"/>
                    <a:pt x="676" y="1666"/>
                  </a:cubicBezTo>
                  <a:cubicBezTo>
                    <a:pt x="676" y="1666"/>
                    <a:pt x="676" y="1666"/>
                    <a:pt x="676" y="1666"/>
                  </a:cubicBezTo>
                  <a:cubicBezTo>
                    <a:pt x="675" y="1666"/>
                    <a:pt x="675" y="1666"/>
                    <a:pt x="675" y="1666"/>
                  </a:cubicBezTo>
                  <a:cubicBezTo>
                    <a:pt x="675" y="1666"/>
                    <a:pt x="675" y="1666"/>
                    <a:pt x="675" y="1666"/>
                  </a:cubicBezTo>
                  <a:cubicBezTo>
                    <a:pt x="675" y="1666"/>
                    <a:pt x="675" y="1667"/>
                    <a:pt x="674" y="1667"/>
                  </a:cubicBezTo>
                  <a:cubicBezTo>
                    <a:pt x="674" y="1668"/>
                    <a:pt x="673" y="1669"/>
                    <a:pt x="674" y="1670"/>
                  </a:cubicBezTo>
                  <a:cubicBezTo>
                    <a:pt x="674" y="1671"/>
                    <a:pt x="675" y="1672"/>
                    <a:pt x="675" y="1673"/>
                  </a:cubicBezTo>
                  <a:cubicBezTo>
                    <a:pt x="678" y="1674"/>
                    <a:pt x="678" y="1674"/>
                    <a:pt x="678" y="1674"/>
                  </a:cubicBezTo>
                  <a:cubicBezTo>
                    <a:pt x="680" y="1671"/>
                    <a:pt x="680" y="1671"/>
                    <a:pt x="680" y="1671"/>
                  </a:cubicBezTo>
                  <a:cubicBezTo>
                    <a:pt x="679" y="1667"/>
                    <a:pt x="679" y="1667"/>
                    <a:pt x="679" y="1667"/>
                  </a:cubicBezTo>
                  <a:cubicBezTo>
                    <a:pt x="679" y="1667"/>
                    <a:pt x="674" y="1668"/>
                    <a:pt x="669" y="1670"/>
                  </a:cubicBezTo>
                  <a:cubicBezTo>
                    <a:pt x="666" y="1671"/>
                    <a:pt x="664" y="1671"/>
                    <a:pt x="662" y="1672"/>
                  </a:cubicBezTo>
                  <a:cubicBezTo>
                    <a:pt x="661" y="1672"/>
                    <a:pt x="660" y="1672"/>
                    <a:pt x="659" y="1673"/>
                  </a:cubicBezTo>
                  <a:cubicBezTo>
                    <a:pt x="659" y="1673"/>
                    <a:pt x="659" y="1673"/>
                    <a:pt x="659" y="1673"/>
                  </a:cubicBezTo>
                  <a:cubicBezTo>
                    <a:pt x="658" y="1673"/>
                    <a:pt x="658" y="1673"/>
                    <a:pt x="658" y="1673"/>
                  </a:cubicBezTo>
                  <a:cubicBezTo>
                    <a:pt x="657" y="1674"/>
                    <a:pt x="657" y="1674"/>
                    <a:pt x="657" y="1674"/>
                  </a:cubicBezTo>
                  <a:cubicBezTo>
                    <a:pt x="657" y="1674"/>
                    <a:pt x="657" y="1674"/>
                    <a:pt x="656" y="1675"/>
                  </a:cubicBezTo>
                  <a:cubicBezTo>
                    <a:pt x="656" y="1676"/>
                    <a:pt x="656" y="1677"/>
                    <a:pt x="656" y="1678"/>
                  </a:cubicBezTo>
                  <a:cubicBezTo>
                    <a:pt x="656" y="1679"/>
                    <a:pt x="657" y="1680"/>
                    <a:pt x="658" y="1680"/>
                  </a:cubicBezTo>
                  <a:cubicBezTo>
                    <a:pt x="659" y="1681"/>
                    <a:pt x="659" y="1681"/>
                    <a:pt x="659" y="1681"/>
                  </a:cubicBezTo>
                  <a:cubicBezTo>
                    <a:pt x="662" y="1678"/>
                    <a:pt x="662" y="1678"/>
                    <a:pt x="662" y="1678"/>
                  </a:cubicBezTo>
                  <a:cubicBezTo>
                    <a:pt x="660" y="1674"/>
                    <a:pt x="660" y="1674"/>
                    <a:pt x="660" y="1674"/>
                  </a:cubicBezTo>
                  <a:cubicBezTo>
                    <a:pt x="648" y="1679"/>
                    <a:pt x="648" y="1679"/>
                    <a:pt x="648" y="1679"/>
                  </a:cubicBezTo>
                  <a:cubicBezTo>
                    <a:pt x="646" y="1680"/>
                    <a:pt x="645" y="1681"/>
                    <a:pt x="645" y="1682"/>
                  </a:cubicBezTo>
                  <a:cubicBezTo>
                    <a:pt x="645" y="1684"/>
                    <a:pt x="646" y="1685"/>
                    <a:pt x="647" y="1686"/>
                  </a:cubicBezTo>
                  <a:cubicBezTo>
                    <a:pt x="649" y="1687"/>
                    <a:pt x="649" y="1687"/>
                    <a:pt x="649" y="1687"/>
                  </a:cubicBezTo>
                  <a:cubicBezTo>
                    <a:pt x="651" y="1684"/>
                    <a:pt x="651" y="1684"/>
                    <a:pt x="651" y="1684"/>
                  </a:cubicBezTo>
                  <a:cubicBezTo>
                    <a:pt x="650" y="1680"/>
                    <a:pt x="650" y="1680"/>
                    <a:pt x="650" y="1680"/>
                  </a:cubicBezTo>
                  <a:cubicBezTo>
                    <a:pt x="650" y="1680"/>
                    <a:pt x="645" y="1682"/>
                    <a:pt x="640" y="1683"/>
                  </a:cubicBezTo>
                  <a:cubicBezTo>
                    <a:pt x="637" y="1684"/>
                    <a:pt x="635" y="1685"/>
                    <a:pt x="633" y="1686"/>
                  </a:cubicBezTo>
                  <a:cubicBezTo>
                    <a:pt x="632" y="1686"/>
                    <a:pt x="631" y="1686"/>
                    <a:pt x="630" y="1686"/>
                  </a:cubicBezTo>
                  <a:cubicBezTo>
                    <a:pt x="629" y="1687"/>
                    <a:pt x="629" y="1687"/>
                    <a:pt x="629" y="1687"/>
                  </a:cubicBezTo>
                  <a:cubicBezTo>
                    <a:pt x="629" y="1687"/>
                    <a:pt x="629" y="1687"/>
                    <a:pt x="629" y="1687"/>
                  </a:cubicBezTo>
                  <a:cubicBezTo>
                    <a:pt x="628" y="1687"/>
                    <a:pt x="628" y="1687"/>
                    <a:pt x="628" y="1687"/>
                  </a:cubicBezTo>
                  <a:cubicBezTo>
                    <a:pt x="628" y="1688"/>
                    <a:pt x="628" y="1688"/>
                    <a:pt x="627" y="1688"/>
                  </a:cubicBezTo>
                  <a:cubicBezTo>
                    <a:pt x="627" y="1689"/>
                    <a:pt x="627" y="1690"/>
                    <a:pt x="627" y="1692"/>
                  </a:cubicBezTo>
                  <a:cubicBezTo>
                    <a:pt x="627" y="1693"/>
                    <a:pt x="628" y="1693"/>
                    <a:pt x="629" y="1694"/>
                  </a:cubicBezTo>
                  <a:cubicBezTo>
                    <a:pt x="635" y="1698"/>
                    <a:pt x="635" y="1698"/>
                    <a:pt x="635" y="1698"/>
                  </a:cubicBezTo>
                  <a:cubicBezTo>
                    <a:pt x="637" y="1695"/>
                    <a:pt x="637" y="1695"/>
                    <a:pt x="637" y="1695"/>
                  </a:cubicBezTo>
                  <a:cubicBezTo>
                    <a:pt x="634" y="1693"/>
                    <a:pt x="634" y="1693"/>
                    <a:pt x="634" y="1693"/>
                  </a:cubicBezTo>
                  <a:cubicBezTo>
                    <a:pt x="637" y="1695"/>
                    <a:pt x="637" y="1695"/>
                    <a:pt x="637" y="1695"/>
                  </a:cubicBezTo>
                  <a:cubicBezTo>
                    <a:pt x="635" y="1691"/>
                    <a:pt x="635" y="1691"/>
                    <a:pt x="635" y="1691"/>
                  </a:cubicBezTo>
                  <a:cubicBezTo>
                    <a:pt x="635" y="1691"/>
                    <a:pt x="635" y="1692"/>
                    <a:pt x="634" y="1693"/>
                  </a:cubicBezTo>
                  <a:cubicBezTo>
                    <a:pt x="637" y="1695"/>
                    <a:pt x="637" y="1695"/>
                    <a:pt x="637" y="1695"/>
                  </a:cubicBezTo>
                  <a:cubicBezTo>
                    <a:pt x="635" y="1691"/>
                    <a:pt x="635" y="1691"/>
                    <a:pt x="635" y="1691"/>
                  </a:cubicBezTo>
                  <a:cubicBezTo>
                    <a:pt x="637" y="1694"/>
                    <a:pt x="637" y="1694"/>
                    <a:pt x="637" y="1694"/>
                  </a:cubicBezTo>
                  <a:cubicBezTo>
                    <a:pt x="636" y="1691"/>
                    <a:pt x="636" y="1691"/>
                    <a:pt x="636" y="1691"/>
                  </a:cubicBezTo>
                  <a:cubicBezTo>
                    <a:pt x="636" y="1691"/>
                    <a:pt x="636" y="1691"/>
                    <a:pt x="635" y="1691"/>
                  </a:cubicBezTo>
                  <a:cubicBezTo>
                    <a:pt x="637" y="1694"/>
                    <a:pt x="637" y="1694"/>
                    <a:pt x="637" y="1694"/>
                  </a:cubicBezTo>
                  <a:cubicBezTo>
                    <a:pt x="636" y="1691"/>
                    <a:pt x="636" y="1691"/>
                    <a:pt x="636" y="1691"/>
                  </a:cubicBezTo>
                  <a:cubicBezTo>
                    <a:pt x="636" y="1692"/>
                    <a:pt x="636" y="1692"/>
                    <a:pt x="636" y="1692"/>
                  </a:cubicBezTo>
                  <a:cubicBezTo>
                    <a:pt x="636" y="1691"/>
                    <a:pt x="636" y="1691"/>
                    <a:pt x="636" y="1691"/>
                  </a:cubicBezTo>
                  <a:cubicBezTo>
                    <a:pt x="636" y="1691"/>
                    <a:pt x="636" y="1691"/>
                    <a:pt x="636" y="1691"/>
                  </a:cubicBezTo>
                  <a:cubicBezTo>
                    <a:pt x="636" y="1692"/>
                    <a:pt x="636" y="1692"/>
                    <a:pt x="636" y="1692"/>
                  </a:cubicBezTo>
                  <a:cubicBezTo>
                    <a:pt x="636" y="1691"/>
                    <a:pt x="636" y="1691"/>
                    <a:pt x="636" y="1691"/>
                  </a:cubicBezTo>
                  <a:cubicBezTo>
                    <a:pt x="636" y="1691"/>
                    <a:pt x="635" y="1691"/>
                    <a:pt x="635" y="1691"/>
                  </a:cubicBezTo>
                  <a:cubicBezTo>
                    <a:pt x="633" y="1692"/>
                    <a:pt x="629" y="1692"/>
                    <a:pt x="625" y="1693"/>
                  </a:cubicBezTo>
                  <a:cubicBezTo>
                    <a:pt x="621" y="1693"/>
                    <a:pt x="618" y="1694"/>
                    <a:pt x="618" y="1694"/>
                  </a:cubicBezTo>
                  <a:cubicBezTo>
                    <a:pt x="617" y="1694"/>
                    <a:pt x="615" y="1695"/>
                    <a:pt x="615" y="1697"/>
                  </a:cubicBezTo>
                  <a:cubicBezTo>
                    <a:pt x="615" y="1698"/>
                    <a:pt x="615" y="1700"/>
                    <a:pt x="617" y="1701"/>
                  </a:cubicBezTo>
                  <a:cubicBezTo>
                    <a:pt x="618" y="1702"/>
                    <a:pt x="618" y="1702"/>
                    <a:pt x="618" y="1702"/>
                  </a:cubicBezTo>
                  <a:cubicBezTo>
                    <a:pt x="620" y="1698"/>
                    <a:pt x="620" y="1698"/>
                    <a:pt x="620" y="1698"/>
                  </a:cubicBezTo>
                  <a:cubicBezTo>
                    <a:pt x="616" y="1696"/>
                    <a:pt x="616" y="1696"/>
                    <a:pt x="616" y="1696"/>
                  </a:cubicBezTo>
                  <a:cubicBezTo>
                    <a:pt x="620" y="1698"/>
                    <a:pt x="620" y="1698"/>
                    <a:pt x="620" y="1698"/>
                  </a:cubicBezTo>
                  <a:cubicBezTo>
                    <a:pt x="617" y="1695"/>
                    <a:pt x="617" y="1695"/>
                    <a:pt x="617" y="1695"/>
                  </a:cubicBezTo>
                  <a:cubicBezTo>
                    <a:pt x="617" y="1695"/>
                    <a:pt x="617" y="1695"/>
                    <a:pt x="616" y="1696"/>
                  </a:cubicBezTo>
                  <a:cubicBezTo>
                    <a:pt x="620" y="1698"/>
                    <a:pt x="620" y="1698"/>
                    <a:pt x="620" y="1698"/>
                  </a:cubicBezTo>
                  <a:cubicBezTo>
                    <a:pt x="617" y="1695"/>
                    <a:pt x="617" y="1695"/>
                    <a:pt x="617" y="1695"/>
                  </a:cubicBezTo>
                  <a:cubicBezTo>
                    <a:pt x="619" y="1698"/>
                    <a:pt x="619" y="1698"/>
                    <a:pt x="619" y="1698"/>
                  </a:cubicBezTo>
                  <a:cubicBezTo>
                    <a:pt x="618" y="1695"/>
                    <a:pt x="618" y="1695"/>
                    <a:pt x="618" y="1695"/>
                  </a:cubicBezTo>
                  <a:cubicBezTo>
                    <a:pt x="617" y="1695"/>
                    <a:pt x="617" y="1695"/>
                    <a:pt x="617" y="1695"/>
                  </a:cubicBezTo>
                  <a:cubicBezTo>
                    <a:pt x="619" y="1698"/>
                    <a:pt x="619" y="1698"/>
                    <a:pt x="619" y="1698"/>
                  </a:cubicBezTo>
                  <a:cubicBezTo>
                    <a:pt x="618" y="1695"/>
                    <a:pt x="618" y="1695"/>
                    <a:pt x="618" y="1695"/>
                  </a:cubicBezTo>
                  <a:cubicBezTo>
                    <a:pt x="618" y="1695"/>
                    <a:pt x="618" y="1695"/>
                    <a:pt x="618" y="1695"/>
                  </a:cubicBezTo>
                  <a:cubicBezTo>
                    <a:pt x="617" y="1695"/>
                    <a:pt x="617" y="1695"/>
                    <a:pt x="617" y="1696"/>
                  </a:cubicBezTo>
                  <a:cubicBezTo>
                    <a:pt x="615" y="1697"/>
                    <a:pt x="611" y="1699"/>
                    <a:pt x="608" y="1700"/>
                  </a:cubicBezTo>
                  <a:cubicBezTo>
                    <a:pt x="606" y="1701"/>
                    <a:pt x="605" y="1702"/>
                    <a:pt x="604" y="1703"/>
                  </a:cubicBezTo>
                  <a:cubicBezTo>
                    <a:pt x="603" y="1703"/>
                    <a:pt x="602" y="1703"/>
                    <a:pt x="602" y="1703"/>
                  </a:cubicBezTo>
                  <a:cubicBezTo>
                    <a:pt x="601" y="1704"/>
                    <a:pt x="601" y="1704"/>
                    <a:pt x="601" y="1704"/>
                  </a:cubicBezTo>
                  <a:cubicBezTo>
                    <a:pt x="601" y="1704"/>
                    <a:pt x="601" y="1704"/>
                    <a:pt x="601" y="1704"/>
                  </a:cubicBezTo>
                  <a:cubicBezTo>
                    <a:pt x="601" y="1704"/>
                    <a:pt x="601" y="1704"/>
                    <a:pt x="600" y="1705"/>
                  </a:cubicBezTo>
                  <a:cubicBezTo>
                    <a:pt x="600" y="1706"/>
                    <a:pt x="599" y="1707"/>
                    <a:pt x="600" y="1708"/>
                  </a:cubicBezTo>
                  <a:cubicBezTo>
                    <a:pt x="600" y="1709"/>
                    <a:pt x="601" y="1710"/>
                    <a:pt x="601" y="1711"/>
                  </a:cubicBezTo>
                  <a:cubicBezTo>
                    <a:pt x="603" y="1712"/>
                    <a:pt x="603" y="1712"/>
                    <a:pt x="603" y="1712"/>
                  </a:cubicBezTo>
                  <a:cubicBezTo>
                    <a:pt x="605" y="1708"/>
                    <a:pt x="605" y="1708"/>
                    <a:pt x="605" y="1708"/>
                  </a:cubicBezTo>
                  <a:cubicBezTo>
                    <a:pt x="603" y="1704"/>
                    <a:pt x="603" y="1704"/>
                    <a:pt x="603" y="1704"/>
                  </a:cubicBezTo>
                  <a:cubicBezTo>
                    <a:pt x="584" y="1713"/>
                    <a:pt x="584" y="1713"/>
                    <a:pt x="584" y="1713"/>
                  </a:cubicBezTo>
                  <a:cubicBezTo>
                    <a:pt x="583" y="1714"/>
                    <a:pt x="582" y="1715"/>
                    <a:pt x="582" y="1716"/>
                  </a:cubicBezTo>
                  <a:cubicBezTo>
                    <a:pt x="581" y="1718"/>
                    <a:pt x="582" y="1719"/>
                    <a:pt x="583" y="1720"/>
                  </a:cubicBezTo>
                  <a:cubicBezTo>
                    <a:pt x="585" y="1721"/>
                    <a:pt x="585" y="1721"/>
                    <a:pt x="585" y="1721"/>
                  </a:cubicBezTo>
                  <a:cubicBezTo>
                    <a:pt x="588" y="1718"/>
                    <a:pt x="588" y="1718"/>
                    <a:pt x="588" y="1718"/>
                  </a:cubicBezTo>
                  <a:cubicBezTo>
                    <a:pt x="586" y="1714"/>
                    <a:pt x="586" y="1714"/>
                    <a:pt x="586" y="1714"/>
                  </a:cubicBezTo>
                  <a:cubicBezTo>
                    <a:pt x="571" y="1722"/>
                    <a:pt x="571" y="1722"/>
                    <a:pt x="571" y="1722"/>
                  </a:cubicBezTo>
                  <a:cubicBezTo>
                    <a:pt x="570" y="1723"/>
                    <a:pt x="569" y="1724"/>
                    <a:pt x="569" y="1726"/>
                  </a:cubicBezTo>
                  <a:cubicBezTo>
                    <a:pt x="569" y="1727"/>
                    <a:pt x="570" y="1728"/>
                    <a:pt x="571" y="1729"/>
                  </a:cubicBezTo>
                  <a:cubicBezTo>
                    <a:pt x="574" y="1731"/>
                    <a:pt x="574" y="1731"/>
                    <a:pt x="574" y="1731"/>
                  </a:cubicBezTo>
                  <a:cubicBezTo>
                    <a:pt x="576" y="1728"/>
                    <a:pt x="576" y="1728"/>
                    <a:pt x="576" y="1728"/>
                  </a:cubicBezTo>
                  <a:cubicBezTo>
                    <a:pt x="576" y="1724"/>
                    <a:pt x="576" y="1724"/>
                    <a:pt x="576" y="1724"/>
                  </a:cubicBezTo>
                  <a:cubicBezTo>
                    <a:pt x="553" y="1727"/>
                    <a:pt x="553" y="1727"/>
                    <a:pt x="553" y="1727"/>
                  </a:cubicBezTo>
                  <a:cubicBezTo>
                    <a:pt x="552" y="1728"/>
                    <a:pt x="550" y="1729"/>
                    <a:pt x="550" y="1731"/>
                  </a:cubicBezTo>
                  <a:cubicBezTo>
                    <a:pt x="550" y="1732"/>
                    <a:pt x="550" y="1734"/>
                    <a:pt x="552" y="1735"/>
                  </a:cubicBezTo>
                  <a:cubicBezTo>
                    <a:pt x="558" y="1739"/>
                    <a:pt x="558" y="1739"/>
                    <a:pt x="558" y="1739"/>
                  </a:cubicBezTo>
                  <a:cubicBezTo>
                    <a:pt x="560" y="1735"/>
                    <a:pt x="560" y="1735"/>
                    <a:pt x="560" y="1735"/>
                  </a:cubicBezTo>
                  <a:cubicBezTo>
                    <a:pt x="559" y="1732"/>
                    <a:pt x="559" y="1732"/>
                    <a:pt x="559" y="1732"/>
                  </a:cubicBezTo>
                  <a:cubicBezTo>
                    <a:pt x="545" y="1736"/>
                    <a:pt x="545" y="1736"/>
                    <a:pt x="545" y="1736"/>
                  </a:cubicBezTo>
                  <a:cubicBezTo>
                    <a:pt x="543" y="1736"/>
                    <a:pt x="542" y="1738"/>
                    <a:pt x="542" y="1739"/>
                  </a:cubicBezTo>
                  <a:cubicBezTo>
                    <a:pt x="542" y="1741"/>
                    <a:pt x="542" y="1742"/>
                    <a:pt x="544" y="1743"/>
                  </a:cubicBezTo>
                  <a:cubicBezTo>
                    <a:pt x="545" y="1744"/>
                    <a:pt x="545" y="1744"/>
                    <a:pt x="545" y="1744"/>
                  </a:cubicBezTo>
                  <a:cubicBezTo>
                    <a:pt x="547" y="1741"/>
                    <a:pt x="547" y="1741"/>
                    <a:pt x="547" y="1741"/>
                  </a:cubicBezTo>
                  <a:cubicBezTo>
                    <a:pt x="546" y="1737"/>
                    <a:pt x="546" y="1737"/>
                    <a:pt x="546" y="1737"/>
                  </a:cubicBezTo>
                  <a:cubicBezTo>
                    <a:pt x="527" y="1744"/>
                    <a:pt x="527" y="1744"/>
                    <a:pt x="527" y="1744"/>
                  </a:cubicBezTo>
                  <a:cubicBezTo>
                    <a:pt x="525" y="1744"/>
                    <a:pt x="524" y="1745"/>
                    <a:pt x="524" y="1747"/>
                  </a:cubicBezTo>
                  <a:cubicBezTo>
                    <a:pt x="524" y="1748"/>
                    <a:pt x="524" y="1750"/>
                    <a:pt x="526" y="1751"/>
                  </a:cubicBezTo>
                  <a:cubicBezTo>
                    <a:pt x="528" y="1752"/>
                    <a:pt x="528" y="1752"/>
                    <a:pt x="528" y="1752"/>
                  </a:cubicBezTo>
                  <a:cubicBezTo>
                    <a:pt x="530" y="1749"/>
                    <a:pt x="530" y="1749"/>
                    <a:pt x="530" y="1749"/>
                  </a:cubicBezTo>
                  <a:cubicBezTo>
                    <a:pt x="527" y="1747"/>
                    <a:pt x="527" y="1747"/>
                    <a:pt x="527" y="1747"/>
                  </a:cubicBezTo>
                  <a:cubicBezTo>
                    <a:pt x="530" y="1749"/>
                    <a:pt x="530" y="1749"/>
                    <a:pt x="530" y="1749"/>
                  </a:cubicBezTo>
                  <a:cubicBezTo>
                    <a:pt x="527" y="1746"/>
                    <a:pt x="527" y="1746"/>
                    <a:pt x="527" y="1746"/>
                  </a:cubicBezTo>
                  <a:cubicBezTo>
                    <a:pt x="527" y="1746"/>
                    <a:pt x="527" y="1746"/>
                    <a:pt x="527" y="1747"/>
                  </a:cubicBezTo>
                  <a:cubicBezTo>
                    <a:pt x="530" y="1749"/>
                    <a:pt x="530" y="1749"/>
                    <a:pt x="530" y="1749"/>
                  </a:cubicBezTo>
                  <a:cubicBezTo>
                    <a:pt x="527" y="1746"/>
                    <a:pt x="527" y="1746"/>
                    <a:pt x="527" y="1746"/>
                  </a:cubicBezTo>
                  <a:cubicBezTo>
                    <a:pt x="530" y="1748"/>
                    <a:pt x="530" y="1748"/>
                    <a:pt x="530" y="1748"/>
                  </a:cubicBezTo>
                  <a:cubicBezTo>
                    <a:pt x="528" y="1746"/>
                    <a:pt x="528" y="1746"/>
                    <a:pt x="528" y="1746"/>
                  </a:cubicBezTo>
                  <a:cubicBezTo>
                    <a:pt x="527" y="1746"/>
                    <a:pt x="527" y="1746"/>
                    <a:pt x="527" y="1746"/>
                  </a:cubicBezTo>
                  <a:cubicBezTo>
                    <a:pt x="530" y="1748"/>
                    <a:pt x="530" y="1748"/>
                    <a:pt x="530" y="1748"/>
                  </a:cubicBezTo>
                  <a:cubicBezTo>
                    <a:pt x="528" y="1746"/>
                    <a:pt x="528" y="1746"/>
                    <a:pt x="528" y="1746"/>
                  </a:cubicBezTo>
                  <a:cubicBezTo>
                    <a:pt x="528" y="1746"/>
                    <a:pt x="528" y="1746"/>
                    <a:pt x="528" y="1746"/>
                  </a:cubicBezTo>
                  <a:cubicBezTo>
                    <a:pt x="528" y="1746"/>
                    <a:pt x="528" y="1746"/>
                    <a:pt x="528" y="1746"/>
                  </a:cubicBezTo>
                  <a:cubicBezTo>
                    <a:pt x="528" y="1746"/>
                    <a:pt x="528" y="1746"/>
                    <a:pt x="528" y="1746"/>
                  </a:cubicBezTo>
                  <a:cubicBezTo>
                    <a:pt x="528" y="1746"/>
                    <a:pt x="528" y="1746"/>
                    <a:pt x="528" y="1746"/>
                  </a:cubicBezTo>
                  <a:cubicBezTo>
                    <a:pt x="528" y="1746"/>
                    <a:pt x="528" y="1746"/>
                    <a:pt x="528" y="1746"/>
                  </a:cubicBezTo>
                  <a:cubicBezTo>
                    <a:pt x="527" y="1746"/>
                    <a:pt x="527" y="1746"/>
                    <a:pt x="525" y="1747"/>
                  </a:cubicBezTo>
                  <a:cubicBezTo>
                    <a:pt x="524" y="1748"/>
                    <a:pt x="522" y="1749"/>
                    <a:pt x="520" y="1751"/>
                  </a:cubicBezTo>
                  <a:cubicBezTo>
                    <a:pt x="519" y="1751"/>
                    <a:pt x="518" y="1752"/>
                    <a:pt x="518" y="1752"/>
                  </a:cubicBezTo>
                  <a:cubicBezTo>
                    <a:pt x="517" y="1753"/>
                    <a:pt x="517" y="1753"/>
                    <a:pt x="517" y="1753"/>
                  </a:cubicBezTo>
                  <a:cubicBezTo>
                    <a:pt x="517" y="1753"/>
                    <a:pt x="517" y="1753"/>
                    <a:pt x="517" y="1753"/>
                  </a:cubicBezTo>
                  <a:cubicBezTo>
                    <a:pt x="516" y="1753"/>
                    <a:pt x="516" y="1753"/>
                    <a:pt x="516" y="1753"/>
                  </a:cubicBezTo>
                  <a:cubicBezTo>
                    <a:pt x="516" y="1753"/>
                    <a:pt x="516" y="1753"/>
                    <a:pt x="516" y="1754"/>
                  </a:cubicBezTo>
                  <a:cubicBezTo>
                    <a:pt x="515" y="1755"/>
                    <a:pt x="515" y="1756"/>
                    <a:pt x="515" y="1757"/>
                  </a:cubicBezTo>
                  <a:cubicBezTo>
                    <a:pt x="515" y="1758"/>
                    <a:pt x="516" y="1759"/>
                    <a:pt x="517" y="1759"/>
                  </a:cubicBezTo>
                  <a:cubicBezTo>
                    <a:pt x="519" y="1761"/>
                    <a:pt x="519" y="1761"/>
                    <a:pt x="519" y="1761"/>
                  </a:cubicBezTo>
                  <a:cubicBezTo>
                    <a:pt x="521" y="1757"/>
                    <a:pt x="521" y="1757"/>
                    <a:pt x="521" y="1757"/>
                  </a:cubicBezTo>
                  <a:cubicBezTo>
                    <a:pt x="520" y="1753"/>
                    <a:pt x="520" y="1753"/>
                    <a:pt x="520" y="1753"/>
                  </a:cubicBezTo>
                  <a:cubicBezTo>
                    <a:pt x="499" y="1761"/>
                    <a:pt x="499" y="1761"/>
                    <a:pt x="499" y="1761"/>
                  </a:cubicBezTo>
                  <a:cubicBezTo>
                    <a:pt x="498" y="1761"/>
                    <a:pt x="497" y="1762"/>
                    <a:pt x="496" y="1764"/>
                  </a:cubicBezTo>
                  <a:cubicBezTo>
                    <a:pt x="496" y="1765"/>
                    <a:pt x="497" y="1767"/>
                    <a:pt x="498" y="1768"/>
                  </a:cubicBezTo>
                  <a:cubicBezTo>
                    <a:pt x="500" y="1769"/>
                    <a:pt x="500" y="1769"/>
                    <a:pt x="500" y="1769"/>
                  </a:cubicBezTo>
                  <a:cubicBezTo>
                    <a:pt x="502" y="1765"/>
                    <a:pt x="502" y="1765"/>
                    <a:pt x="502" y="1765"/>
                  </a:cubicBezTo>
                  <a:cubicBezTo>
                    <a:pt x="499" y="1763"/>
                    <a:pt x="499" y="1763"/>
                    <a:pt x="499" y="1763"/>
                  </a:cubicBezTo>
                  <a:cubicBezTo>
                    <a:pt x="502" y="1765"/>
                    <a:pt x="502" y="1765"/>
                    <a:pt x="502" y="1765"/>
                  </a:cubicBezTo>
                  <a:cubicBezTo>
                    <a:pt x="500" y="1762"/>
                    <a:pt x="500" y="1762"/>
                    <a:pt x="500" y="1762"/>
                  </a:cubicBezTo>
                  <a:cubicBezTo>
                    <a:pt x="500" y="1762"/>
                    <a:pt x="499" y="1762"/>
                    <a:pt x="499" y="1763"/>
                  </a:cubicBezTo>
                  <a:cubicBezTo>
                    <a:pt x="502" y="1765"/>
                    <a:pt x="502" y="1765"/>
                    <a:pt x="502" y="1765"/>
                  </a:cubicBezTo>
                  <a:cubicBezTo>
                    <a:pt x="500" y="1762"/>
                    <a:pt x="500" y="1762"/>
                    <a:pt x="500" y="1762"/>
                  </a:cubicBezTo>
                  <a:cubicBezTo>
                    <a:pt x="502" y="1765"/>
                    <a:pt x="502" y="1765"/>
                    <a:pt x="502" y="1765"/>
                  </a:cubicBezTo>
                  <a:cubicBezTo>
                    <a:pt x="500" y="1762"/>
                    <a:pt x="500" y="1762"/>
                    <a:pt x="500" y="1762"/>
                  </a:cubicBezTo>
                  <a:cubicBezTo>
                    <a:pt x="500" y="1762"/>
                    <a:pt x="500" y="1762"/>
                    <a:pt x="500" y="1762"/>
                  </a:cubicBezTo>
                  <a:cubicBezTo>
                    <a:pt x="502" y="1765"/>
                    <a:pt x="502" y="1765"/>
                    <a:pt x="502" y="1765"/>
                  </a:cubicBezTo>
                  <a:cubicBezTo>
                    <a:pt x="500" y="1762"/>
                    <a:pt x="500" y="1762"/>
                    <a:pt x="500" y="1762"/>
                  </a:cubicBezTo>
                  <a:cubicBezTo>
                    <a:pt x="500" y="1762"/>
                    <a:pt x="500" y="1762"/>
                    <a:pt x="500" y="1762"/>
                  </a:cubicBezTo>
                  <a:cubicBezTo>
                    <a:pt x="500" y="1762"/>
                    <a:pt x="498" y="1762"/>
                    <a:pt x="497" y="1763"/>
                  </a:cubicBezTo>
                  <a:cubicBezTo>
                    <a:pt x="494" y="1764"/>
                    <a:pt x="490" y="1765"/>
                    <a:pt x="487" y="1765"/>
                  </a:cubicBezTo>
                  <a:cubicBezTo>
                    <a:pt x="485" y="1766"/>
                    <a:pt x="484" y="1766"/>
                    <a:pt x="483" y="1767"/>
                  </a:cubicBezTo>
                  <a:cubicBezTo>
                    <a:pt x="482" y="1767"/>
                    <a:pt x="482" y="1767"/>
                    <a:pt x="482" y="1767"/>
                  </a:cubicBezTo>
                  <a:cubicBezTo>
                    <a:pt x="481" y="1767"/>
                    <a:pt x="481" y="1767"/>
                    <a:pt x="481" y="1767"/>
                  </a:cubicBezTo>
                  <a:cubicBezTo>
                    <a:pt x="481" y="1767"/>
                    <a:pt x="481" y="1767"/>
                    <a:pt x="481" y="1767"/>
                  </a:cubicBezTo>
                  <a:cubicBezTo>
                    <a:pt x="481" y="1767"/>
                    <a:pt x="481" y="1767"/>
                    <a:pt x="481" y="1767"/>
                  </a:cubicBezTo>
                  <a:cubicBezTo>
                    <a:pt x="480" y="1767"/>
                    <a:pt x="480" y="1767"/>
                    <a:pt x="480" y="1767"/>
                  </a:cubicBezTo>
                  <a:cubicBezTo>
                    <a:pt x="480" y="1768"/>
                    <a:pt x="480" y="1768"/>
                    <a:pt x="480" y="1768"/>
                  </a:cubicBezTo>
                  <a:cubicBezTo>
                    <a:pt x="480" y="1768"/>
                    <a:pt x="479" y="1768"/>
                    <a:pt x="479" y="1769"/>
                  </a:cubicBezTo>
                  <a:cubicBezTo>
                    <a:pt x="478" y="1770"/>
                    <a:pt x="478" y="1771"/>
                    <a:pt x="478" y="1772"/>
                  </a:cubicBezTo>
                  <a:cubicBezTo>
                    <a:pt x="479" y="1773"/>
                    <a:pt x="479" y="1774"/>
                    <a:pt x="480" y="1774"/>
                  </a:cubicBezTo>
                  <a:cubicBezTo>
                    <a:pt x="485" y="1777"/>
                    <a:pt x="485" y="1777"/>
                    <a:pt x="485" y="1777"/>
                  </a:cubicBezTo>
                  <a:cubicBezTo>
                    <a:pt x="488" y="1774"/>
                    <a:pt x="488" y="1774"/>
                    <a:pt x="488" y="1774"/>
                  </a:cubicBezTo>
                  <a:cubicBezTo>
                    <a:pt x="486" y="1770"/>
                    <a:pt x="486" y="1770"/>
                    <a:pt x="486" y="1770"/>
                  </a:cubicBezTo>
                  <a:cubicBezTo>
                    <a:pt x="471" y="1776"/>
                    <a:pt x="471" y="1776"/>
                    <a:pt x="471" y="1776"/>
                  </a:cubicBezTo>
                  <a:cubicBezTo>
                    <a:pt x="469" y="1776"/>
                    <a:pt x="468" y="1778"/>
                    <a:pt x="468" y="1779"/>
                  </a:cubicBezTo>
                  <a:cubicBezTo>
                    <a:pt x="468" y="1781"/>
                    <a:pt x="469" y="1782"/>
                    <a:pt x="470" y="1783"/>
                  </a:cubicBezTo>
                  <a:cubicBezTo>
                    <a:pt x="472" y="1784"/>
                    <a:pt x="472" y="1784"/>
                    <a:pt x="472" y="1784"/>
                  </a:cubicBezTo>
                  <a:cubicBezTo>
                    <a:pt x="474" y="1781"/>
                    <a:pt x="474" y="1781"/>
                    <a:pt x="474" y="1781"/>
                  </a:cubicBezTo>
                  <a:cubicBezTo>
                    <a:pt x="470" y="1779"/>
                    <a:pt x="470" y="1779"/>
                    <a:pt x="470" y="1779"/>
                  </a:cubicBezTo>
                  <a:cubicBezTo>
                    <a:pt x="474" y="1781"/>
                    <a:pt x="474" y="1781"/>
                    <a:pt x="474" y="1781"/>
                  </a:cubicBezTo>
                  <a:cubicBezTo>
                    <a:pt x="471" y="1778"/>
                    <a:pt x="471" y="1778"/>
                    <a:pt x="471" y="1778"/>
                  </a:cubicBezTo>
                  <a:cubicBezTo>
                    <a:pt x="471" y="1778"/>
                    <a:pt x="471" y="1778"/>
                    <a:pt x="470" y="1779"/>
                  </a:cubicBezTo>
                  <a:cubicBezTo>
                    <a:pt x="474" y="1781"/>
                    <a:pt x="474" y="1781"/>
                    <a:pt x="474" y="1781"/>
                  </a:cubicBezTo>
                  <a:cubicBezTo>
                    <a:pt x="471" y="1778"/>
                    <a:pt x="471" y="1778"/>
                    <a:pt x="471" y="1778"/>
                  </a:cubicBezTo>
                  <a:cubicBezTo>
                    <a:pt x="474" y="1781"/>
                    <a:pt x="474" y="1781"/>
                    <a:pt x="474" y="1781"/>
                  </a:cubicBezTo>
                  <a:cubicBezTo>
                    <a:pt x="472" y="1777"/>
                    <a:pt x="472" y="1777"/>
                    <a:pt x="472" y="1777"/>
                  </a:cubicBezTo>
                  <a:cubicBezTo>
                    <a:pt x="471" y="1778"/>
                    <a:pt x="471" y="1778"/>
                    <a:pt x="471" y="1778"/>
                  </a:cubicBezTo>
                  <a:cubicBezTo>
                    <a:pt x="474" y="1781"/>
                    <a:pt x="474" y="1781"/>
                    <a:pt x="474" y="1781"/>
                  </a:cubicBezTo>
                  <a:cubicBezTo>
                    <a:pt x="472" y="1777"/>
                    <a:pt x="472" y="1777"/>
                    <a:pt x="472" y="1777"/>
                  </a:cubicBezTo>
                  <a:cubicBezTo>
                    <a:pt x="474" y="1780"/>
                    <a:pt x="474" y="1780"/>
                    <a:pt x="474" y="1780"/>
                  </a:cubicBezTo>
                  <a:cubicBezTo>
                    <a:pt x="472" y="1777"/>
                    <a:pt x="472" y="1777"/>
                    <a:pt x="472" y="1777"/>
                  </a:cubicBezTo>
                  <a:cubicBezTo>
                    <a:pt x="472" y="1777"/>
                    <a:pt x="472" y="1777"/>
                    <a:pt x="472" y="1777"/>
                  </a:cubicBezTo>
                  <a:cubicBezTo>
                    <a:pt x="474" y="1780"/>
                    <a:pt x="474" y="1780"/>
                    <a:pt x="474" y="1780"/>
                  </a:cubicBezTo>
                  <a:cubicBezTo>
                    <a:pt x="472" y="1777"/>
                    <a:pt x="472" y="1777"/>
                    <a:pt x="472" y="1777"/>
                  </a:cubicBezTo>
                  <a:cubicBezTo>
                    <a:pt x="473" y="1779"/>
                    <a:pt x="473" y="1779"/>
                    <a:pt x="473" y="1779"/>
                  </a:cubicBezTo>
                  <a:cubicBezTo>
                    <a:pt x="472" y="1777"/>
                    <a:pt x="472" y="1777"/>
                    <a:pt x="472" y="1777"/>
                  </a:cubicBezTo>
                  <a:cubicBezTo>
                    <a:pt x="472" y="1777"/>
                    <a:pt x="472" y="1777"/>
                    <a:pt x="472" y="1777"/>
                  </a:cubicBezTo>
                  <a:cubicBezTo>
                    <a:pt x="473" y="1779"/>
                    <a:pt x="473" y="1779"/>
                    <a:pt x="473" y="1779"/>
                  </a:cubicBezTo>
                  <a:cubicBezTo>
                    <a:pt x="472" y="1777"/>
                    <a:pt x="472" y="1777"/>
                    <a:pt x="472" y="1777"/>
                  </a:cubicBezTo>
                  <a:cubicBezTo>
                    <a:pt x="472" y="1777"/>
                    <a:pt x="472" y="1777"/>
                    <a:pt x="471" y="1777"/>
                  </a:cubicBezTo>
                  <a:cubicBezTo>
                    <a:pt x="470" y="1778"/>
                    <a:pt x="466" y="1779"/>
                    <a:pt x="463" y="1781"/>
                  </a:cubicBezTo>
                  <a:cubicBezTo>
                    <a:pt x="461" y="1781"/>
                    <a:pt x="460" y="1782"/>
                    <a:pt x="459" y="1782"/>
                  </a:cubicBezTo>
                  <a:cubicBezTo>
                    <a:pt x="458" y="1783"/>
                    <a:pt x="458" y="1783"/>
                    <a:pt x="457" y="1783"/>
                  </a:cubicBezTo>
                  <a:cubicBezTo>
                    <a:pt x="457" y="1783"/>
                    <a:pt x="457" y="1783"/>
                    <a:pt x="457" y="1783"/>
                  </a:cubicBezTo>
                  <a:cubicBezTo>
                    <a:pt x="456" y="1784"/>
                    <a:pt x="456" y="1784"/>
                    <a:pt x="456" y="1784"/>
                  </a:cubicBezTo>
                  <a:cubicBezTo>
                    <a:pt x="456" y="1784"/>
                    <a:pt x="456" y="1784"/>
                    <a:pt x="456" y="1784"/>
                  </a:cubicBezTo>
                  <a:cubicBezTo>
                    <a:pt x="456" y="1784"/>
                    <a:pt x="456" y="1784"/>
                    <a:pt x="455" y="1785"/>
                  </a:cubicBezTo>
                  <a:cubicBezTo>
                    <a:pt x="454" y="1787"/>
                    <a:pt x="455" y="1789"/>
                    <a:pt x="456" y="1790"/>
                  </a:cubicBezTo>
                  <a:cubicBezTo>
                    <a:pt x="459" y="1792"/>
                    <a:pt x="459" y="1792"/>
                    <a:pt x="459" y="1792"/>
                  </a:cubicBezTo>
                  <a:cubicBezTo>
                    <a:pt x="461" y="1789"/>
                    <a:pt x="461" y="1789"/>
                    <a:pt x="461" y="1789"/>
                  </a:cubicBezTo>
                  <a:cubicBezTo>
                    <a:pt x="458" y="1786"/>
                    <a:pt x="458" y="1786"/>
                    <a:pt x="458" y="1786"/>
                  </a:cubicBezTo>
                  <a:cubicBezTo>
                    <a:pt x="461" y="1789"/>
                    <a:pt x="461" y="1789"/>
                    <a:pt x="461" y="1789"/>
                  </a:cubicBezTo>
                  <a:cubicBezTo>
                    <a:pt x="458" y="1786"/>
                    <a:pt x="458" y="1786"/>
                    <a:pt x="458" y="1786"/>
                  </a:cubicBezTo>
                  <a:cubicBezTo>
                    <a:pt x="458" y="1786"/>
                    <a:pt x="458" y="1786"/>
                    <a:pt x="458" y="1786"/>
                  </a:cubicBezTo>
                  <a:cubicBezTo>
                    <a:pt x="461" y="1789"/>
                    <a:pt x="461" y="1789"/>
                    <a:pt x="461" y="1789"/>
                  </a:cubicBezTo>
                  <a:cubicBezTo>
                    <a:pt x="458" y="1786"/>
                    <a:pt x="458" y="1786"/>
                    <a:pt x="458" y="1786"/>
                  </a:cubicBezTo>
                  <a:cubicBezTo>
                    <a:pt x="461" y="1789"/>
                    <a:pt x="461" y="1789"/>
                    <a:pt x="461" y="1789"/>
                  </a:cubicBezTo>
                  <a:cubicBezTo>
                    <a:pt x="459" y="1785"/>
                    <a:pt x="459" y="1785"/>
                    <a:pt x="459" y="1785"/>
                  </a:cubicBezTo>
                  <a:cubicBezTo>
                    <a:pt x="459" y="1785"/>
                    <a:pt x="459" y="1785"/>
                    <a:pt x="458" y="1786"/>
                  </a:cubicBezTo>
                  <a:cubicBezTo>
                    <a:pt x="461" y="1789"/>
                    <a:pt x="461" y="1789"/>
                    <a:pt x="461" y="1789"/>
                  </a:cubicBezTo>
                  <a:cubicBezTo>
                    <a:pt x="459" y="1785"/>
                    <a:pt x="459" y="1785"/>
                    <a:pt x="459" y="1785"/>
                  </a:cubicBezTo>
                  <a:cubicBezTo>
                    <a:pt x="461" y="1789"/>
                    <a:pt x="461" y="1789"/>
                    <a:pt x="461" y="1789"/>
                  </a:cubicBezTo>
                  <a:cubicBezTo>
                    <a:pt x="460" y="1785"/>
                    <a:pt x="460" y="1785"/>
                    <a:pt x="460" y="1785"/>
                  </a:cubicBezTo>
                  <a:cubicBezTo>
                    <a:pt x="459" y="1785"/>
                    <a:pt x="459" y="1785"/>
                    <a:pt x="459" y="1785"/>
                  </a:cubicBezTo>
                  <a:cubicBezTo>
                    <a:pt x="461" y="1789"/>
                    <a:pt x="461" y="1789"/>
                    <a:pt x="461" y="1789"/>
                  </a:cubicBezTo>
                  <a:cubicBezTo>
                    <a:pt x="460" y="1785"/>
                    <a:pt x="460" y="1785"/>
                    <a:pt x="460" y="1785"/>
                  </a:cubicBezTo>
                  <a:cubicBezTo>
                    <a:pt x="461" y="1788"/>
                    <a:pt x="461" y="1788"/>
                    <a:pt x="461" y="1788"/>
                  </a:cubicBezTo>
                  <a:cubicBezTo>
                    <a:pt x="460" y="1785"/>
                    <a:pt x="460" y="1785"/>
                    <a:pt x="460" y="1785"/>
                  </a:cubicBezTo>
                  <a:cubicBezTo>
                    <a:pt x="460" y="1785"/>
                    <a:pt x="460" y="1785"/>
                    <a:pt x="460" y="1785"/>
                  </a:cubicBezTo>
                  <a:cubicBezTo>
                    <a:pt x="461" y="1788"/>
                    <a:pt x="461" y="1788"/>
                    <a:pt x="461" y="1788"/>
                  </a:cubicBezTo>
                  <a:cubicBezTo>
                    <a:pt x="460" y="1785"/>
                    <a:pt x="460" y="1785"/>
                    <a:pt x="460" y="1785"/>
                  </a:cubicBezTo>
                  <a:cubicBezTo>
                    <a:pt x="460" y="1785"/>
                    <a:pt x="460" y="1785"/>
                    <a:pt x="460" y="1785"/>
                  </a:cubicBezTo>
                  <a:cubicBezTo>
                    <a:pt x="460" y="1785"/>
                    <a:pt x="460" y="1785"/>
                    <a:pt x="460" y="1785"/>
                  </a:cubicBezTo>
                  <a:cubicBezTo>
                    <a:pt x="460" y="1785"/>
                    <a:pt x="460" y="1785"/>
                    <a:pt x="460" y="1785"/>
                  </a:cubicBezTo>
                  <a:cubicBezTo>
                    <a:pt x="460" y="1785"/>
                    <a:pt x="460" y="1785"/>
                    <a:pt x="460" y="1785"/>
                  </a:cubicBezTo>
                  <a:cubicBezTo>
                    <a:pt x="460" y="1785"/>
                    <a:pt x="460" y="1785"/>
                    <a:pt x="460" y="1785"/>
                  </a:cubicBezTo>
                  <a:cubicBezTo>
                    <a:pt x="460" y="1785"/>
                    <a:pt x="458" y="1785"/>
                    <a:pt x="456" y="1786"/>
                  </a:cubicBezTo>
                  <a:cubicBezTo>
                    <a:pt x="453" y="1787"/>
                    <a:pt x="448" y="1788"/>
                    <a:pt x="445" y="1789"/>
                  </a:cubicBezTo>
                  <a:cubicBezTo>
                    <a:pt x="443" y="1790"/>
                    <a:pt x="441" y="1790"/>
                    <a:pt x="440" y="1791"/>
                  </a:cubicBezTo>
                  <a:cubicBezTo>
                    <a:pt x="439" y="1791"/>
                    <a:pt x="439" y="1791"/>
                    <a:pt x="438" y="1791"/>
                  </a:cubicBezTo>
                  <a:cubicBezTo>
                    <a:pt x="437" y="1792"/>
                    <a:pt x="437" y="1792"/>
                    <a:pt x="437" y="1792"/>
                  </a:cubicBezTo>
                  <a:cubicBezTo>
                    <a:pt x="437" y="1792"/>
                    <a:pt x="437" y="1792"/>
                    <a:pt x="437" y="1792"/>
                  </a:cubicBezTo>
                  <a:cubicBezTo>
                    <a:pt x="437" y="1792"/>
                    <a:pt x="436" y="1792"/>
                    <a:pt x="436" y="1793"/>
                  </a:cubicBezTo>
                  <a:cubicBezTo>
                    <a:pt x="434" y="1795"/>
                    <a:pt x="435" y="1798"/>
                    <a:pt x="437" y="1799"/>
                  </a:cubicBezTo>
                  <a:cubicBezTo>
                    <a:pt x="441" y="1801"/>
                    <a:pt x="441" y="1801"/>
                    <a:pt x="441" y="1801"/>
                  </a:cubicBezTo>
                  <a:cubicBezTo>
                    <a:pt x="443" y="1798"/>
                    <a:pt x="443" y="1798"/>
                    <a:pt x="443" y="1798"/>
                  </a:cubicBezTo>
                  <a:cubicBezTo>
                    <a:pt x="440" y="1796"/>
                    <a:pt x="440" y="1796"/>
                    <a:pt x="440" y="1796"/>
                  </a:cubicBezTo>
                  <a:cubicBezTo>
                    <a:pt x="443" y="1798"/>
                    <a:pt x="443" y="1798"/>
                    <a:pt x="443" y="1798"/>
                  </a:cubicBezTo>
                  <a:cubicBezTo>
                    <a:pt x="441" y="1795"/>
                    <a:pt x="441" y="1795"/>
                    <a:pt x="441" y="1795"/>
                  </a:cubicBezTo>
                  <a:cubicBezTo>
                    <a:pt x="441" y="1795"/>
                    <a:pt x="440" y="1795"/>
                    <a:pt x="440" y="1796"/>
                  </a:cubicBezTo>
                  <a:cubicBezTo>
                    <a:pt x="443" y="1798"/>
                    <a:pt x="443" y="1798"/>
                    <a:pt x="443" y="1798"/>
                  </a:cubicBezTo>
                  <a:cubicBezTo>
                    <a:pt x="441" y="1795"/>
                    <a:pt x="441" y="1795"/>
                    <a:pt x="441" y="1795"/>
                  </a:cubicBezTo>
                  <a:cubicBezTo>
                    <a:pt x="443" y="1797"/>
                    <a:pt x="443" y="1797"/>
                    <a:pt x="443" y="1797"/>
                  </a:cubicBezTo>
                  <a:cubicBezTo>
                    <a:pt x="441" y="1794"/>
                    <a:pt x="441" y="1794"/>
                    <a:pt x="441" y="1794"/>
                  </a:cubicBezTo>
                  <a:cubicBezTo>
                    <a:pt x="441" y="1794"/>
                    <a:pt x="441" y="1794"/>
                    <a:pt x="441" y="1795"/>
                  </a:cubicBezTo>
                  <a:cubicBezTo>
                    <a:pt x="443" y="1797"/>
                    <a:pt x="443" y="1797"/>
                    <a:pt x="443" y="1797"/>
                  </a:cubicBezTo>
                  <a:cubicBezTo>
                    <a:pt x="441" y="1794"/>
                    <a:pt x="441" y="1794"/>
                    <a:pt x="441" y="1794"/>
                  </a:cubicBezTo>
                  <a:cubicBezTo>
                    <a:pt x="442" y="1796"/>
                    <a:pt x="442" y="1796"/>
                    <a:pt x="442" y="1796"/>
                  </a:cubicBezTo>
                  <a:cubicBezTo>
                    <a:pt x="442" y="1794"/>
                    <a:pt x="442" y="1794"/>
                    <a:pt x="442" y="1794"/>
                  </a:cubicBezTo>
                  <a:cubicBezTo>
                    <a:pt x="441" y="1794"/>
                    <a:pt x="441" y="1794"/>
                    <a:pt x="441" y="1794"/>
                  </a:cubicBezTo>
                  <a:cubicBezTo>
                    <a:pt x="442" y="1796"/>
                    <a:pt x="442" y="1796"/>
                    <a:pt x="442" y="1796"/>
                  </a:cubicBezTo>
                  <a:cubicBezTo>
                    <a:pt x="442" y="1794"/>
                    <a:pt x="442" y="1794"/>
                    <a:pt x="442" y="1794"/>
                  </a:cubicBezTo>
                  <a:cubicBezTo>
                    <a:pt x="442" y="1794"/>
                    <a:pt x="441" y="1794"/>
                    <a:pt x="441" y="1794"/>
                  </a:cubicBezTo>
                  <a:cubicBezTo>
                    <a:pt x="439" y="1795"/>
                    <a:pt x="435" y="1796"/>
                    <a:pt x="432" y="1796"/>
                  </a:cubicBezTo>
                  <a:cubicBezTo>
                    <a:pt x="431" y="1797"/>
                    <a:pt x="429" y="1797"/>
                    <a:pt x="428" y="1797"/>
                  </a:cubicBezTo>
                  <a:cubicBezTo>
                    <a:pt x="428" y="1797"/>
                    <a:pt x="428" y="1797"/>
                    <a:pt x="427" y="1797"/>
                  </a:cubicBezTo>
                  <a:cubicBezTo>
                    <a:pt x="427" y="1797"/>
                    <a:pt x="427" y="1797"/>
                    <a:pt x="427" y="1797"/>
                  </a:cubicBezTo>
                  <a:cubicBezTo>
                    <a:pt x="426" y="1798"/>
                    <a:pt x="426" y="1798"/>
                    <a:pt x="426" y="1798"/>
                  </a:cubicBezTo>
                  <a:cubicBezTo>
                    <a:pt x="426" y="1798"/>
                    <a:pt x="426" y="1798"/>
                    <a:pt x="426" y="1798"/>
                  </a:cubicBezTo>
                  <a:cubicBezTo>
                    <a:pt x="426" y="1798"/>
                    <a:pt x="426" y="1798"/>
                    <a:pt x="426" y="1798"/>
                  </a:cubicBezTo>
                  <a:cubicBezTo>
                    <a:pt x="425" y="1798"/>
                    <a:pt x="425" y="1798"/>
                    <a:pt x="424" y="1799"/>
                  </a:cubicBezTo>
                  <a:cubicBezTo>
                    <a:pt x="424" y="1800"/>
                    <a:pt x="424" y="1801"/>
                    <a:pt x="424" y="1802"/>
                  </a:cubicBezTo>
                  <a:cubicBezTo>
                    <a:pt x="424" y="1803"/>
                    <a:pt x="425" y="1804"/>
                    <a:pt x="426" y="1805"/>
                  </a:cubicBezTo>
                  <a:cubicBezTo>
                    <a:pt x="429" y="1807"/>
                    <a:pt x="429" y="1807"/>
                    <a:pt x="429" y="1807"/>
                  </a:cubicBezTo>
                  <a:cubicBezTo>
                    <a:pt x="432" y="1804"/>
                    <a:pt x="432" y="1804"/>
                    <a:pt x="432" y="1804"/>
                  </a:cubicBezTo>
                  <a:cubicBezTo>
                    <a:pt x="428" y="1802"/>
                    <a:pt x="428" y="1802"/>
                    <a:pt x="428" y="1802"/>
                  </a:cubicBezTo>
                  <a:cubicBezTo>
                    <a:pt x="431" y="1804"/>
                    <a:pt x="431" y="1804"/>
                    <a:pt x="431" y="1804"/>
                  </a:cubicBezTo>
                  <a:cubicBezTo>
                    <a:pt x="429" y="1800"/>
                    <a:pt x="429" y="1800"/>
                    <a:pt x="429" y="1800"/>
                  </a:cubicBezTo>
                  <a:cubicBezTo>
                    <a:pt x="429" y="1801"/>
                    <a:pt x="429" y="1801"/>
                    <a:pt x="428" y="1802"/>
                  </a:cubicBezTo>
                  <a:cubicBezTo>
                    <a:pt x="431" y="1804"/>
                    <a:pt x="431" y="1804"/>
                    <a:pt x="431" y="1804"/>
                  </a:cubicBezTo>
                  <a:cubicBezTo>
                    <a:pt x="429" y="1800"/>
                    <a:pt x="429" y="1800"/>
                    <a:pt x="429" y="1800"/>
                  </a:cubicBezTo>
                  <a:cubicBezTo>
                    <a:pt x="431" y="1803"/>
                    <a:pt x="431" y="1803"/>
                    <a:pt x="431" y="1803"/>
                  </a:cubicBezTo>
                  <a:cubicBezTo>
                    <a:pt x="430" y="1800"/>
                    <a:pt x="430" y="1800"/>
                    <a:pt x="430" y="1800"/>
                  </a:cubicBezTo>
                  <a:cubicBezTo>
                    <a:pt x="430" y="1800"/>
                    <a:pt x="430" y="1800"/>
                    <a:pt x="429" y="1800"/>
                  </a:cubicBezTo>
                  <a:cubicBezTo>
                    <a:pt x="431" y="1803"/>
                    <a:pt x="431" y="1803"/>
                    <a:pt x="431" y="1803"/>
                  </a:cubicBezTo>
                  <a:cubicBezTo>
                    <a:pt x="430" y="1800"/>
                    <a:pt x="430" y="1800"/>
                    <a:pt x="430" y="1800"/>
                  </a:cubicBezTo>
                  <a:cubicBezTo>
                    <a:pt x="430" y="1801"/>
                    <a:pt x="430" y="1801"/>
                    <a:pt x="430" y="1801"/>
                  </a:cubicBezTo>
                  <a:cubicBezTo>
                    <a:pt x="430" y="1800"/>
                    <a:pt x="430" y="1800"/>
                    <a:pt x="430" y="1800"/>
                  </a:cubicBezTo>
                  <a:cubicBezTo>
                    <a:pt x="430" y="1800"/>
                    <a:pt x="430" y="1800"/>
                    <a:pt x="430" y="1800"/>
                  </a:cubicBezTo>
                  <a:cubicBezTo>
                    <a:pt x="430" y="1801"/>
                    <a:pt x="430" y="1801"/>
                    <a:pt x="430" y="1801"/>
                  </a:cubicBezTo>
                  <a:cubicBezTo>
                    <a:pt x="430" y="1800"/>
                    <a:pt x="430" y="1800"/>
                    <a:pt x="430" y="1800"/>
                  </a:cubicBezTo>
                  <a:cubicBezTo>
                    <a:pt x="430" y="1800"/>
                    <a:pt x="429" y="1800"/>
                    <a:pt x="429" y="1800"/>
                  </a:cubicBezTo>
                  <a:cubicBezTo>
                    <a:pt x="426" y="1801"/>
                    <a:pt x="422" y="1802"/>
                    <a:pt x="418" y="1803"/>
                  </a:cubicBezTo>
                  <a:cubicBezTo>
                    <a:pt x="414" y="1804"/>
                    <a:pt x="411" y="1804"/>
                    <a:pt x="411" y="1804"/>
                  </a:cubicBezTo>
                  <a:cubicBezTo>
                    <a:pt x="409" y="1805"/>
                    <a:pt x="408" y="1806"/>
                    <a:pt x="408" y="1808"/>
                  </a:cubicBezTo>
                  <a:cubicBezTo>
                    <a:pt x="407" y="1809"/>
                    <a:pt x="408" y="1811"/>
                    <a:pt x="409" y="1812"/>
                  </a:cubicBezTo>
                  <a:cubicBezTo>
                    <a:pt x="415" y="1815"/>
                    <a:pt x="415" y="1815"/>
                    <a:pt x="415" y="1815"/>
                  </a:cubicBezTo>
                  <a:cubicBezTo>
                    <a:pt x="417" y="1812"/>
                    <a:pt x="417" y="1812"/>
                    <a:pt x="417" y="1812"/>
                  </a:cubicBezTo>
                  <a:cubicBezTo>
                    <a:pt x="416" y="1808"/>
                    <a:pt x="416" y="1808"/>
                    <a:pt x="416" y="1808"/>
                  </a:cubicBezTo>
                  <a:cubicBezTo>
                    <a:pt x="416" y="1808"/>
                    <a:pt x="412" y="1809"/>
                    <a:pt x="407" y="1811"/>
                  </a:cubicBezTo>
                  <a:cubicBezTo>
                    <a:pt x="404" y="1811"/>
                    <a:pt x="402" y="1812"/>
                    <a:pt x="400" y="1813"/>
                  </a:cubicBezTo>
                  <a:cubicBezTo>
                    <a:pt x="399" y="1813"/>
                    <a:pt x="398" y="1813"/>
                    <a:pt x="397" y="1814"/>
                  </a:cubicBezTo>
                  <a:cubicBezTo>
                    <a:pt x="396" y="1814"/>
                    <a:pt x="396" y="1814"/>
                    <a:pt x="396" y="1814"/>
                  </a:cubicBezTo>
                  <a:cubicBezTo>
                    <a:pt x="396" y="1814"/>
                    <a:pt x="396" y="1814"/>
                    <a:pt x="396" y="1814"/>
                  </a:cubicBezTo>
                  <a:cubicBezTo>
                    <a:pt x="395" y="1815"/>
                    <a:pt x="395" y="1815"/>
                    <a:pt x="395" y="1815"/>
                  </a:cubicBezTo>
                  <a:cubicBezTo>
                    <a:pt x="395" y="1815"/>
                    <a:pt x="395" y="1815"/>
                    <a:pt x="394" y="1816"/>
                  </a:cubicBezTo>
                  <a:cubicBezTo>
                    <a:pt x="394" y="1817"/>
                    <a:pt x="394" y="1818"/>
                    <a:pt x="394" y="1819"/>
                  </a:cubicBezTo>
                  <a:cubicBezTo>
                    <a:pt x="394" y="1820"/>
                    <a:pt x="395" y="1821"/>
                    <a:pt x="396" y="1821"/>
                  </a:cubicBezTo>
                  <a:cubicBezTo>
                    <a:pt x="399" y="1823"/>
                    <a:pt x="399" y="1823"/>
                    <a:pt x="399" y="1823"/>
                  </a:cubicBezTo>
                  <a:cubicBezTo>
                    <a:pt x="401" y="1820"/>
                    <a:pt x="401" y="1820"/>
                    <a:pt x="401" y="1820"/>
                  </a:cubicBezTo>
                  <a:cubicBezTo>
                    <a:pt x="400" y="1816"/>
                    <a:pt x="400" y="1816"/>
                    <a:pt x="400" y="1816"/>
                  </a:cubicBezTo>
                  <a:cubicBezTo>
                    <a:pt x="386" y="1821"/>
                    <a:pt x="386" y="1821"/>
                    <a:pt x="386" y="1821"/>
                  </a:cubicBezTo>
                  <a:cubicBezTo>
                    <a:pt x="385" y="1821"/>
                    <a:pt x="384" y="1822"/>
                    <a:pt x="383" y="1824"/>
                  </a:cubicBezTo>
                  <a:cubicBezTo>
                    <a:pt x="383" y="1825"/>
                    <a:pt x="384" y="1827"/>
                    <a:pt x="385" y="1828"/>
                  </a:cubicBezTo>
                  <a:cubicBezTo>
                    <a:pt x="387" y="1829"/>
                    <a:pt x="387" y="1829"/>
                    <a:pt x="387" y="1829"/>
                  </a:cubicBezTo>
                  <a:cubicBezTo>
                    <a:pt x="389" y="1825"/>
                    <a:pt x="389" y="1825"/>
                    <a:pt x="389" y="1825"/>
                  </a:cubicBezTo>
                  <a:cubicBezTo>
                    <a:pt x="388" y="1822"/>
                    <a:pt x="388" y="1822"/>
                    <a:pt x="388" y="1822"/>
                  </a:cubicBezTo>
                  <a:cubicBezTo>
                    <a:pt x="372" y="1825"/>
                    <a:pt x="372" y="1825"/>
                    <a:pt x="372" y="1825"/>
                  </a:cubicBezTo>
                  <a:cubicBezTo>
                    <a:pt x="371" y="1826"/>
                    <a:pt x="369" y="1827"/>
                    <a:pt x="369" y="1829"/>
                  </a:cubicBezTo>
                  <a:cubicBezTo>
                    <a:pt x="369" y="1830"/>
                    <a:pt x="370" y="1832"/>
                    <a:pt x="371" y="1833"/>
                  </a:cubicBezTo>
                  <a:cubicBezTo>
                    <a:pt x="377" y="1836"/>
                    <a:pt x="377" y="1836"/>
                    <a:pt x="377" y="1836"/>
                  </a:cubicBezTo>
                  <a:cubicBezTo>
                    <a:pt x="379" y="1833"/>
                    <a:pt x="379" y="1833"/>
                    <a:pt x="379" y="1833"/>
                  </a:cubicBezTo>
                  <a:cubicBezTo>
                    <a:pt x="377" y="1829"/>
                    <a:pt x="377" y="1829"/>
                    <a:pt x="377" y="1829"/>
                  </a:cubicBezTo>
                  <a:cubicBezTo>
                    <a:pt x="358" y="1836"/>
                    <a:pt x="358" y="1836"/>
                    <a:pt x="358" y="1836"/>
                  </a:cubicBezTo>
                  <a:cubicBezTo>
                    <a:pt x="357" y="1837"/>
                    <a:pt x="356" y="1838"/>
                    <a:pt x="356" y="1840"/>
                  </a:cubicBezTo>
                  <a:cubicBezTo>
                    <a:pt x="356" y="1841"/>
                    <a:pt x="356" y="1843"/>
                    <a:pt x="358" y="1843"/>
                  </a:cubicBezTo>
                  <a:cubicBezTo>
                    <a:pt x="358" y="1844"/>
                    <a:pt x="358" y="1844"/>
                    <a:pt x="358" y="1844"/>
                  </a:cubicBezTo>
                  <a:cubicBezTo>
                    <a:pt x="360" y="1840"/>
                    <a:pt x="360" y="1840"/>
                    <a:pt x="360" y="1840"/>
                  </a:cubicBezTo>
                  <a:cubicBezTo>
                    <a:pt x="358" y="1837"/>
                    <a:pt x="358" y="1837"/>
                    <a:pt x="358" y="1837"/>
                  </a:cubicBezTo>
                  <a:cubicBezTo>
                    <a:pt x="342" y="1844"/>
                    <a:pt x="342" y="1844"/>
                    <a:pt x="342" y="1844"/>
                  </a:cubicBezTo>
                  <a:cubicBezTo>
                    <a:pt x="341" y="1845"/>
                    <a:pt x="340" y="1846"/>
                    <a:pt x="340" y="1848"/>
                  </a:cubicBezTo>
                  <a:cubicBezTo>
                    <a:pt x="340" y="1849"/>
                    <a:pt x="340" y="1850"/>
                    <a:pt x="341" y="1851"/>
                  </a:cubicBezTo>
                  <a:cubicBezTo>
                    <a:pt x="343" y="1852"/>
                    <a:pt x="343" y="1852"/>
                    <a:pt x="343" y="1852"/>
                  </a:cubicBezTo>
                  <a:cubicBezTo>
                    <a:pt x="345" y="1848"/>
                    <a:pt x="345" y="1848"/>
                    <a:pt x="345" y="1848"/>
                  </a:cubicBezTo>
                  <a:cubicBezTo>
                    <a:pt x="343" y="1845"/>
                    <a:pt x="343" y="1845"/>
                    <a:pt x="343" y="1845"/>
                  </a:cubicBezTo>
                  <a:cubicBezTo>
                    <a:pt x="328" y="1852"/>
                    <a:pt x="328" y="1852"/>
                    <a:pt x="328" y="1852"/>
                  </a:cubicBezTo>
                  <a:cubicBezTo>
                    <a:pt x="327" y="1853"/>
                    <a:pt x="326" y="1854"/>
                    <a:pt x="326" y="1856"/>
                  </a:cubicBezTo>
                  <a:cubicBezTo>
                    <a:pt x="326" y="1857"/>
                    <a:pt x="327" y="1859"/>
                    <a:pt x="328" y="1859"/>
                  </a:cubicBezTo>
                  <a:cubicBezTo>
                    <a:pt x="329" y="1860"/>
                    <a:pt x="329" y="1860"/>
                    <a:pt x="329" y="1860"/>
                  </a:cubicBezTo>
                  <a:cubicBezTo>
                    <a:pt x="331" y="1857"/>
                    <a:pt x="331" y="1857"/>
                    <a:pt x="331" y="1857"/>
                  </a:cubicBezTo>
                  <a:cubicBezTo>
                    <a:pt x="330" y="1853"/>
                    <a:pt x="330" y="1853"/>
                    <a:pt x="330" y="1853"/>
                  </a:cubicBezTo>
                  <a:cubicBezTo>
                    <a:pt x="330" y="1853"/>
                    <a:pt x="326" y="1855"/>
                    <a:pt x="321" y="1857"/>
                  </a:cubicBezTo>
                  <a:cubicBezTo>
                    <a:pt x="319" y="1858"/>
                    <a:pt x="317" y="1859"/>
                    <a:pt x="315" y="1859"/>
                  </a:cubicBezTo>
                  <a:cubicBezTo>
                    <a:pt x="314" y="1860"/>
                    <a:pt x="314" y="1860"/>
                    <a:pt x="313" y="1860"/>
                  </a:cubicBezTo>
                  <a:cubicBezTo>
                    <a:pt x="312" y="1861"/>
                    <a:pt x="312" y="1861"/>
                    <a:pt x="312" y="1861"/>
                  </a:cubicBezTo>
                  <a:cubicBezTo>
                    <a:pt x="312" y="1861"/>
                    <a:pt x="312" y="1861"/>
                    <a:pt x="312" y="1861"/>
                  </a:cubicBezTo>
                  <a:cubicBezTo>
                    <a:pt x="312" y="1861"/>
                    <a:pt x="312" y="1861"/>
                    <a:pt x="312" y="1861"/>
                  </a:cubicBezTo>
                  <a:cubicBezTo>
                    <a:pt x="311" y="1861"/>
                    <a:pt x="311" y="1862"/>
                    <a:pt x="311" y="1862"/>
                  </a:cubicBezTo>
                  <a:cubicBezTo>
                    <a:pt x="310" y="1863"/>
                    <a:pt x="310" y="1864"/>
                    <a:pt x="310" y="1865"/>
                  </a:cubicBezTo>
                  <a:cubicBezTo>
                    <a:pt x="310" y="1866"/>
                    <a:pt x="311" y="1867"/>
                    <a:pt x="312" y="1868"/>
                  </a:cubicBezTo>
                  <a:cubicBezTo>
                    <a:pt x="314" y="1869"/>
                    <a:pt x="314" y="1869"/>
                    <a:pt x="314" y="1869"/>
                  </a:cubicBezTo>
                  <a:cubicBezTo>
                    <a:pt x="316" y="1866"/>
                    <a:pt x="316" y="1866"/>
                    <a:pt x="316" y="1866"/>
                  </a:cubicBezTo>
                  <a:cubicBezTo>
                    <a:pt x="315" y="1862"/>
                    <a:pt x="315" y="1862"/>
                    <a:pt x="315" y="1862"/>
                  </a:cubicBezTo>
                  <a:cubicBezTo>
                    <a:pt x="297" y="1869"/>
                    <a:pt x="297" y="1869"/>
                    <a:pt x="297" y="1869"/>
                  </a:cubicBezTo>
                  <a:cubicBezTo>
                    <a:pt x="295" y="1869"/>
                    <a:pt x="295" y="1871"/>
                    <a:pt x="294" y="1872"/>
                  </a:cubicBezTo>
                  <a:cubicBezTo>
                    <a:pt x="294" y="1874"/>
                    <a:pt x="295" y="1875"/>
                    <a:pt x="296" y="1876"/>
                  </a:cubicBezTo>
                  <a:cubicBezTo>
                    <a:pt x="299" y="1878"/>
                    <a:pt x="299" y="1878"/>
                    <a:pt x="299" y="1878"/>
                  </a:cubicBezTo>
                  <a:cubicBezTo>
                    <a:pt x="302" y="1874"/>
                    <a:pt x="302" y="1874"/>
                    <a:pt x="302" y="1874"/>
                  </a:cubicBezTo>
                  <a:cubicBezTo>
                    <a:pt x="298" y="1872"/>
                    <a:pt x="298" y="1872"/>
                    <a:pt x="298" y="1872"/>
                  </a:cubicBezTo>
                  <a:cubicBezTo>
                    <a:pt x="302" y="1874"/>
                    <a:pt x="302" y="1874"/>
                    <a:pt x="302" y="1874"/>
                  </a:cubicBezTo>
                  <a:cubicBezTo>
                    <a:pt x="299" y="1871"/>
                    <a:pt x="299" y="1871"/>
                    <a:pt x="299" y="1871"/>
                  </a:cubicBezTo>
                  <a:cubicBezTo>
                    <a:pt x="299" y="1871"/>
                    <a:pt x="299" y="1872"/>
                    <a:pt x="298" y="1872"/>
                  </a:cubicBezTo>
                  <a:cubicBezTo>
                    <a:pt x="302" y="1874"/>
                    <a:pt x="302" y="1874"/>
                    <a:pt x="302" y="1874"/>
                  </a:cubicBezTo>
                  <a:cubicBezTo>
                    <a:pt x="299" y="1871"/>
                    <a:pt x="299" y="1871"/>
                    <a:pt x="299" y="1871"/>
                  </a:cubicBezTo>
                  <a:cubicBezTo>
                    <a:pt x="301" y="1874"/>
                    <a:pt x="301" y="1874"/>
                    <a:pt x="301" y="1874"/>
                  </a:cubicBezTo>
                  <a:cubicBezTo>
                    <a:pt x="300" y="1871"/>
                    <a:pt x="300" y="1871"/>
                    <a:pt x="300" y="1871"/>
                  </a:cubicBezTo>
                  <a:cubicBezTo>
                    <a:pt x="300" y="1871"/>
                    <a:pt x="300" y="1871"/>
                    <a:pt x="299" y="1871"/>
                  </a:cubicBezTo>
                  <a:cubicBezTo>
                    <a:pt x="301" y="1874"/>
                    <a:pt x="301" y="1874"/>
                    <a:pt x="301" y="1874"/>
                  </a:cubicBezTo>
                  <a:cubicBezTo>
                    <a:pt x="300" y="1871"/>
                    <a:pt x="300" y="1871"/>
                    <a:pt x="300" y="1871"/>
                  </a:cubicBezTo>
                  <a:cubicBezTo>
                    <a:pt x="301" y="1873"/>
                    <a:pt x="301" y="1873"/>
                    <a:pt x="301" y="1873"/>
                  </a:cubicBezTo>
                  <a:cubicBezTo>
                    <a:pt x="300" y="1871"/>
                    <a:pt x="300" y="1871"/>
                    <a:pt x="300" y="1871"/>
                  </a:cubicBezTo>
                  <a:cubicBezTo>
                    <a:pt x="300" y="1871"/>
                    <a:pt x="300" y="1871"/>
                    <a:pt x="300" y="1871"/>
                  </a:cubicBezTo>
                  <a:cubicBezTo>
                    <a:pt x="301" y="1873"/>
                    <a:pt x="301" y="1873"/>
                    <a:pt x="301" y="1873"/>
                  </a:cubicBezTo>
                  <a:cubicBezTo>
                    <a:pt x="300" y="1871"/>
                    <a:pt x="300" y="1871"/>
                    <a:pt x="300" y="1871"/>
                  </a:cubicBezTo>
                  <a:cubicBezTo>
                    <a:pt x="300" y="1871"/>
                    <a:pt x="300" y="1871"/>
                    <a:pt x="299" y="1871"/>
                  </a:cubicBezTo>
                  <a:cubicBezTo>
                    <a:pt x="297" y="1871"/>
                    <a:pt x="292" y="1872"/>
                    <a:pt x="287" y="1872"/>
                  </a:cubicBezTo>
                  <a:cubicBezTo>
                    <a:pt x="283" y="1873"/>
                    <a:pt x="279" y="1873"/>
                    <a:pt x="279" y="1873"/>
                  </a:cubicBezTo>
                  <a:cubicBezTo>
                    <a:pt x="277" y="1873"/>
                    <a:pt x="276" y="1874"/>
                    <a:pt x="276" y="1876"/>
                  </a:cubicBezTo>
                  <a:cubicBezTo>
                    <a:pt x="275" y="1878"/>
                    <a:pt x="276" y="1879"/>
                    <a:pt x="277" y="1880"/>
                  </a:cubicBezTo>
                  <a:cubicBezTo>
                    <a:pt x="280" y="1882"/>
                    <a:pt x="280" y="1882"/>
                    <a:pt x="280" y="1882"/>
                  </a:cubicBezTo>
                  <a:cubicBezTo>
                    <a:pt x="282" y="1878"/>
                    <a:pt x="282" y="1878"/>
                    <a:pt x="282" y="1878"/>
                  </a:cubicBezTo>
                  <a:cubicBezTo>
                    <a:pt x="280" y="1875"/>
                    <a:pt x="280" y="1875"/>
                    <a:pt x="280" y="1875"/>
                  </a:cubicBezTo>
                  <a:cubicBezTo>
                    <a:pt x="267" y="1882"/>
                    <a:pt x="267" y="1882"/>
                    <a:pt x="267" y="1882"/>
                  </a:cubicBezTo>
                  <a:cubicBezTo>
                    <a:pt x="266" y="1882"/>
                    <a:pt x="265" y="1884"/>
                    <a:pt x="265" y="1885"/>
                  </a:cubicBezTo>
                  <a:cubicBezTo>
                    <a:pt x="265" y="1887"/>
                    <a:pt x="265" y="1888"/>
                    <a:pt x="267" y="1889"/>
                  </a:cubicBezTo>
                  <a:cubicBezTo>
                    <a:pt x="268" y="1890"/>
                    <a:pt x="268" y="1890"/>
                    <a:pt x="268" y="1890"/>
                  </a:cubicBezTo>
                  <a:cubicBezTo>
                    <a:pt x="271" y="1886"/>
                    <a:pt x="271" y="1886"/>
                    <a:pt x="271" y="1886"/>
                  </a:cubicBezTo>
                  <a:cubicBezTo>
                    <a:pt x="270" y="1883"/>
                    <a:pt x="270" y="1883"/>
                    <a:pt x="270" y="1883"/>
                  </a:cubicBezTo>
                  <a:cubicBezTo>
                    <a:pt x="253" y="1887"/>
                    <a:pt x="253" y="1887"/>
                    <a:pt x="253" y="1887"/>
                  </a:cubicBezTo>
                  <a:cubicBezTo>
                    <a:pt x="251" y="1887"/>
                    <a:pt x="250" y="1889"/>
                    <a:pt x="250" y="1890"/>
                  </a:cubicBezTo>
                  <a:cubicBezTo>
                    <a:pt x="250" y="1892"/>
                    <a:pt x="250" y="1893"/>
                    <a:pt x="252" y="1894"/>
                  </a:cubicBezTo>
                  <a:cubicBezTo>
                    <a:pt x="255" y="1896"/>
                    <a:pt x="255" y="1896"/>
                    <a:pt x="255" y="1896"/>
                  </a:cubicBezTo>
                  <a:cubicBezTo>
                    <a:pt x="257" y="1893"/>
                    <a:pt x="257" y="1893"/>
                    <a:pt x="257" y="1893"/>
                  </a:cubicBezTo>
                  <a:cubicBezTo>
                    <a:pt x="256" y="1889"/>
                    <a:pt x="256" y="1889"/>
                    <a:pt x="256" y="1889"/>
                  </a:cubicBezTo>
                  <a:cubicBezTo>
                    <a:pt x="242" y="1894"/>
                    <a:pt x="242" y="1894"/>
                    <a:pt x="242" y="1894"/>
                  </a:cubicBezTo>
                  <a:cubicBezTo>
                    <a:pt x="240" y="1895"/>
                    <a:pt x="239" y="1896"/>
                    <a:pt x="239" y="1898"/>
                  </a:cubicBezTo>
                  <a:cubicBezTo>
                    <a:pt x="239" y="1899"/>
                    <a:pt x="240" y="1901"/>
                    <a:pt x="241" y="1902"/>
                  </a:cubicBezTo>
                  <a:cubicBezTo>
                    <a:pt x="243" y="1903"/>
                    <a:pt x="243" y="1903"/>
                    <a:pt x="243" y="1903"/>
                  </a:cubicBezTo>
                  <a:cubicBezTo>
                    <a:pt x="245" y="1899"/>
                    <a:pt x="245" y="1899"/>
                    <a:pt x="245" y="1899"/>
                  </a:cubicBezTo>
                  <a:cubicBezTo>
                    <a:pt x="244" y="1896"/>
                    <a:pt x="244" y="1896"/>
                    <a:pt x="244" y="1896"/>
                  </a:cubicBezTo>
                  <a:cubicBezTo>
                    <a:pt x="227" y="1902"/>
                    <a:pt x="227" y="1902"/>
                    <a:pt x="227" y="1902"/>
                  </a:cubicBezTo>
                  <a:cubicBezTo>
                    <a:pt x="226" y="1902"/>
                    <a:pt x="225" y="1903"/>
                    <a:pt x="225" y="1905"/>
                  </a:cubicBezTo>
                  <a:cubicBezTo>
                    <a:pt x="225" y="1906"/>
                    <a:pt x="225" y="1908"/>
                    <a:pt x="227" y="1909"/>
                  </a:cubicBezTo>
                  <a:cubicBezTo>
                    <a:pt x="229" y="1910"/>
                    <a:pt x="229" y="1910"/>
                    <a:pt x="229" y="1910"/>
                  </a:cubicBezTo>
                  <a:cubicBezTo>
                    <a:pt x="231" y="1906"/>
                    <a:pt x="231" y="1906"/>
                    <a:pt x="231" y="1906"/>
                  </a:cubicBezTo>
                  <a:cubicBezTo>
                    <a:pt x="227" y="1904"/>
                    <a:pt x="227" y="1904"/>
                    <a:pt x="227" y="1904"/>
                  </a:cubicBezTo>
                  <a:cubicBezTo>
                    <a:pt x="231" y="1906"/>
                    <a:pt x="231" y="1906"/>
                    <a:pt x="231" y="1906"/>
                  </a:cubicBezTo>
                  <a:cubicBezTo>
                    <a:pt x="228" y="1903"/>
                    <a:pt x="228" y="1903"/>
                    <a:pt x="228" y="1903"/>
                  </a:cubicBezTo>
                  <a:cubicBezTo>
                    <a:pt x="228" y="1904"/>
                    <a:pt x="228" y="1904"/>
                    <a:pt x="227" y="1904"/>
                  </a:cubicBezTo>
                  <a:cubicBezTo>
                    <a:pt x="231" y="1906"/>
                    <a:pt x="231" y="1906"/>
                    <a:pt x="231" y="1906"/>
                  </a:cubicBezTo>
                  <a:cubicBezTo>
                    <a:pt x="228" y="1903"/>
                    <a:pt x="228" y="1903"/>
                    <a:pt x="228" y="1903"/>
                  </a:cubicBezTo>
                  <a:cubicBezTo>
                    <a:pt x="230" y="1906"/>
                    <a:pt x="230" y="1906"/>
                    <a:pt x="230" y="1906"/>
                  </a:cubicBezTo>
                  <a:cubicBezTo>
                    <a:pt x="229" y="1903"/>
                    <a:pt x="229" y="1903"/>
                    <a:pt x="229" y="1903"/>
                  </a:cubicBezTo>
                  <a:cubicBezTo>
                    <a:pt x="228" y="1903"/>
                    <a:pt x="228" y="1903"/>
                    <a:pt x="228" y="1903"/>
                  </a:cubicBezTo>
                  <a:cubicBezTo>
                    <a:pt x="230" y="1906"/>
                    <a:pt x="230" y="1906"/>
                    <a:pt x="230" y="1906"/>
                  </a:cubicBezTo>
                  <a:cubicBezTo>
                    <a:pt x="229" y="1903"/>
                    <a:pt x="229" y="1903"/>
                    <a:pt x="229" y="1903"/>
                  </a:cubicBezTo>
                  <a:cubicBezTo>
                    <a:pt x="229" y="1904"/>
                    <a:pt x="229" y="1904"/>
                    <a:pt x="229" y="1904"/>
                  </a:cubicBezTo>
                  <a:cubicBezTo>
                    <a:pt x="229" y="1903"/>
                    <a:pt x="229" y="1903"/>
                    <a:pt x="229" y="1903"/>
                  </a:cubicBezTo>
                  <a:cubicBezTo>
                    <a:pt x="229" y="1903"/>
                    <a:pt x="229" y="1903"/>
                    <a:pt x="229" y="1903"/>
                  </a:cubicBezTo>
                  <a:cubicBezTo>
                    <a:pt x="229" y="1904"/>
                    <a:pt x="229" y="1904"/>
                    <a:pt x="229" y="1904"/>
                  </a:cubicBezTo>
                  <a:cubicBezTo>
                    <a:pt x="229" y="1903"/>
                    <a:pt x="229" y="1903"/>
                    <a:pt x="229" y="1903"/>
                  </a:cubicBezTo>
                  <a:cubicBezTo>
                    <a:pt x="229" y="1903"/>
                    <a:pt x="228" y="1903"/>
                    <a:pt x="228" y="1903"/>
                  </a:cubicBezTo>
                  <a:cubicBezTo>
                    <a:pt x="226" y="1904"/>
                    <a:pt x="222" y="1906"/>
                    <a:pt x="219" y="1907"/>
                  </a:cubicBezTo>
                  <a:cubicBezTo>
                    <a:pt x="217" y="1907"/>
                    <a:pt x="215" y="1908"/>
                    <a:pt x="214" y="1908"/>
                  </a:cubicBezTo>
                  <a:cubicBezTo>
                    <a:pt x="214" y="1908"/>
                    <a:pt x="213" y="1909"/>
                    <a:pt x="213" y="1909"/>
                  </a:cubicBezTo>
                  <a:cubicBezTo>
                    <a:pt x="212" y="1909"/>
                    <a:pt x="212" y="1909"/>
                    <a:pt x="212" y="1909"/>
                  </a:cubicBezTo>
                  <a:cubicBezTo>
                    <a:pt x="212" y="1909"/>
                    <a:pt x="212" y="1909"/>
                    <a:pt x="212" y="1909"/>
                  </a:cubicBezTo>
                  <a:cubicBezTo>
                    <a:pt x="212" y="1909"/>
                    <a:pt x="212" y="1909"/>
                    <a:pt x="212" y="1909"/>
                  </a:cubicBezTo>
                  <a:cubicBezTo>
                    <a:pt x="211" y="1910"/>
                    <a:pt x="211" y="1910"/>
                    <a:pt x="210" y="1911"/>
                  </a:cubicBezTo>
                  <a:cubicBezTo>
                    <a:pt x="210" y="1912"/>
                    <a:pt x="210" y="1913"/>
                    <a:pt x="210" y="1914"/>
                  </a:cubicBezTo>
                  <a:cubicBezTo>
                    <a:pt x="210" y="1915"/>
                    <a:pt x="211" y="1916"/>
                    <a:pt x="212" y="1916"/>
                  </a:cubicBezTo>
                  <a:cubicBezTo>
                    <a:pt x="213" y="1917"/>
                    <a:pt x="213" y="1917"/>
                    <a:pt x="213" y="1917"/>
                  </a:cubicBezTo>
                  <a:cubicBezTo>
                    <a:pt x="216" y="1914"/>
                    <a:pt x="216" y="1914"/>
                    <a:pt x="216" y="1914"/>
                  </a:cubicBezTo>
                  <a:cubicBezTo>
                    <a:pt x="215" y="1910"/>
                    <a:pt x="215" y="1910"/>
                    <a:pt x="215" y="1910"/>
                  </a:cubicBezTo>
                  <a:cubicBezTo>
                    <a:pt x="199" y="1913"/>
                    <a:pt x="199" y="1913"/>
                    <a:pt x="199" y="1913"/>
                  </a:cubicBezTo>
                  <a:cubicBezTo>
                    <a:pt x="197" y="1914"/>
                    <a:pt x="196" y="1915"/>
                    <a:pt x="196" y="1916"/>
                  </a:cubicBezTo>
                  <a:cubicBezTo>
                    <a:pt x="195" y="1918"/>
                    <a:pt x="196" y="1920"/>
                    <a:pt x="198" y="1921"/>
                  </a:cubicBezTo>
                  <a:cubicBezTo>
                    <a:pt x="199" y="1921"/>
                    <a:pt x="199" y="1921"/>
                    <a:pt x="199" y="1921"/>
                  </a:cubicBezTo>
                  <a:cubicBezTo>
                    <a:pt x="201" y="1918"/>
                    <a:pt x="201" y="1918"/>
                    <a:pt x="201" y="1918"/>
                  </a:cubicBezTo>
                  <a:cubicBezTo>
                    <a:pt x="199" y="1915"/>
                    <a:pt x="199" y="1915"/>
                    <a:pt x="199" y="1915"/>
                  </a:cubicBezTo>
                  <a:cubicBezTo>
                    <a:pt x="185" y="1923"/>
                    <a:pt x="185" y="1923"/>
                    <a:pt x="185" y="1923"/>
                  </a:cubicBezTo>
                  <a:cubicBezTo>
                    <a:pt x="184" y="1924"/>
                    <a:pt x="183" y="1925"/>
                    <a:pt x="184" y="1927"/>
                  </a:cubicBezTo>
                  <a:cubicBezTo>
                    <a:pt x="184" y="1928"/>
                    <a:pt x="184" y="1929"/>
                    <a:pt x="185" y="1930"/>
                  </a:cubicBezTo>
                  <a:cubicBezTo>
                    <a:pt x="189" y="1932"/>
                    <a:pt x="189" y="1932"/>
                    <a:pt x="189" y="1932"/>
                  </a:cubicBezTo>
                  <a:cubicBezTo>
                    <a:pt x="191" y="1929"/>
                    <a:pt x="191" y="1929"/>
                    <a:pt x="191" y="1929"/>
                  </a:cubicBezTo>
                  <a:cubicBezTo>
                    <a:pt x="190" y="1925"/>
                    <a:pt x="190" y="1925"/>
                    <a:pt x="190" y="1925"/>
                  </a:cubicBezTo>
                  <a:cubicBezTo>
                    <a:pt x="166" y="1931"/>
                    <a:pt x="166" y="1931"/>
                    <a:pt x="166" y="1931"/>
                  </a:cubicBezTo>
                  <a:cubicBezTo>
                    <a:pt x="165" y="1931"/>
                    <a:pt x="163" y="1932"/>
                    <a:pt x="163" y="1934"/>
                  </a:cubicBezTo>
                  <a:cubicBezTo>
                    <a:pt x="163" y="1935"/>
                    <a:pt x="164" y="1937"/>
                    <a:pt x="165" y="1938"/>
                  </a:cubicBezTo>
                  <a:cubicBezTo>
                    <a:pt x="167" y="1939"/>
                    <a:pt x="167" y="1939"/>
                    <a:pt x="167" y="1939"/>
                  </a:cubicBezTo>
                  <a:cubicBezTo>
                    <a:pt x="169" y="1936"/>
                    <a:pt x="169" y="1936"/>
                    <a:pt x="169" y="1936"/>
                  </a:cubicBezTo>
                  <a:cubicBezTo>
                    <a:pt x="168" y="1932"/>
                    <a:pt x="168" y="1932"/>
                    <a:pt x="168" y="1932"/>
                  </a:cubicBezTo>
                  <a:cubicBezTo>
                    <a:pt x="154" y="1937"/>
                    <a:pt x="154" y="1937"/>
                    <a:pt x="154" y="1937"/>
                  </a:cubicBezTo>
                  <a:cubicBezTo>
                    <a:pt x="153" y="1937"/>
                    <a:pt x="152" y="1939"/>
                    <a:pt x="151" y="1940"/>
                  </a:cubicBezTo>
                  <a:cubicBezTo>
                    <a:pt x="151" y="1942"/>
                    <a:pt x="152" y="1943"/>
                    <a:pt x="153" y="1944"/>
                  </a:cubicBezTo>
                  <a:cubicBezTo>
                    <a:pt x="155" y="1945"/>
                    <a:pt x="155" y="1945"/>
                    <a:pt x="155" y="1945"/>
                  </a:cubicBezTo>
                  <a:cubicBezTo>
                    <a:pt x="158" y="1942"/>
                    <a:pt x="158" y="1942"/>
                    <a:pt x="158" y="1942"/>
                  </a:cubicBezTo>
                  <a:cubicBezTo>
                    <a:pt x="154" y="1940"/>
                    <a:pt x="154" y="1940"/>
                    <a:pt x="154" y="1940"/>
                  </a:cubicBezTo>
                  <a:cubicBezTo>
                    <a:pt x="157" y="1942"/>
                    <a:pt x="157" y="1942"/>
                    <a:pt x="157" y="1942"/>
                  </a:cubicBezTo>
                  <a:cubicBezTo>
                    <a:pt x="155" y="1939"/>
                    <a:pt x="155" y="1939"/>
                    <a:pt x="155" y="1939"/>
                  </a:cubicBezTo>
                  <a:cubicBezTo>
                    <a:pt x="155" y="1939"/>
                    <a:pt x="155" y="1939"/>
                    <a:pt x="154" y="1940"/>
                  </a:cubicBezTo>
                  <a:cubicBezTo>
                    <a:pt x="157" y="1942"/>
                    <a:pt x="157" y="1942"/>
                    <a:pt x="157" y="1942"/>
                  </a:cubicBezTo>
                  <a:cubicBezTo>
                    <a:pt x="155" y="1939"/>
                    <a:pt x="155" y="1939"/>
                    <a:pt x="155" y="1939"/>
                  </a:cubicBezTo>
                  <a:cubicBezTo>
                    <a:pt x="157" y="1941"/>
                    <a:pt x="157" y="1941"/>
                    <a:pt x="157" y="1941"/>
                  </a:cubicBezTo>
                  <a:cubicBezTo>
                    <a:pt x="155" y="1939"/>
                    <a:pt x="155" y="1939"/>
                    <a:pt x="155" y="1939"/>
                  </a:cubicBezTo>
                  <a:cubicBezTo>
                    <a:pt x="155" y="1939"/>
                    <a:pt x="155" y="1939"/>
                    <a:pt x="155" y="1939"/>
                  </a:cubicBezTo>
                  <a:cubicBezTo>
                    <a:pt x="157" y="1941"/>
                    <a:pt x="157" y="1941"/>
                    <a:pt x="157" y="1941"/>
                  </a:cubicBezTo>
                  <a:cubicBezTo>
                    <a:pt x="155" y="1939"/>
                    <a:pt x="155" y="1939"/>
                    <a:pt x="155" y="1939"/>
                  </a:cubicBezTo>
                  <a:cubicBezTo>
                    <a:pt x="156" y="1939"/>
                    <a:pt x="156" y="1939"/>
                    <a:pt x="156" y="1939"/>
                  </a:cubicBezTo>
                  <a:cubicBezTo>
                    <a:pt x="155" y="1939"/>
                    <a:pt x="155" y="1939"/>
                    <a:pt x="155" y="1939"/>
                  </a:cubicBezTo>
                  <a:cubicBezTo>
                    <a:pt x="155" y="1939"/>
                    <a:pt x="155" y="1939"/>
                    <a:pt x="155" y="1939"/>
                  </a:cubicBezTo>
                  <a:cubicBezTo>
                    <a:pt x="156" y="1939"/>
                    <a:pt x="156" y="1939"/>
                    <a:pt x="156" y="1939"/>
                  </a:cubicBezTo>
                  <a:cubicBezTo>
                    <a:pt x="155" y="1939"/>
                    <a:pt x="155" y="1939"/>
                    <a:pt x="155" y="1939"/>
                  </a:cubicBezTo>
                  <a:cubicBezTo>
                    <a:pt x="155" y="1939"/>
                    <a:pt x="155" y="1939"/>
                    <a:pt x="154" y="1939"/>
                  </a:cubicBezTo>
                  <a:cubicBezTo>
                    <a:pt x="153" y="1940"/>
                    <a:pt x="150" y="1942"/>
                    <a:pt x="147" y="1943"/>
                  </a:cubicBezTo>
                  <a:cubicBezTo>
                    <a:pt x="146" y="1944"/>
                    <a:pt x="145" y="1944"/>
                    <a:pt x="144" y="1945"/>
                  </a:cubicBezTo>
                  <a:cubicBezTo>
                    <a:pt x="143" y="1945"/>
                    <a:pt x="143" y="1945"/>
                    <a:pt x="143" y="1945"/>
                  </a:cubicBezTo>
                  <a:cubicBezTo>
                    <a:pt x="142" y="1946"/>
                    <a:pt x="142" y="1946"/>
                    <a:pt x="142" y="1946"/>
                  </a:cubicBezTo>
                  <a:cubicBezTo>
                    <a:pt x="142" y="1946"/>
                    <a:pt x="142" y="1946"/>
                    <a:pt x="142" y="1946"/>
                  </a:cubicBezTo>
                  <a:cubicBezTo>
                    <a:pt x="141" y="1946"/>
                    <a:pt x="141" y="1946"/>
                    <a:pt x="141" y="1946"/>
                  </a:cubicBezTo>
                  <a:cubicBezTo>
                    <a:pt x="141" y="1946"/>
                    <a:pt x="141" y="1947"/>
                    <a:pt x="141" y="1947"/>
                  </a:cubicBezTo>
                  <a:cubicBezTo>
                    <a:pt x="140" y="1948"/>
                    <a:pt x="140" y="1949"/>
                    <a:pt x="140" y="1950"/>
                  </a:cubicBezTo>
                  <a:cubicBezTo>
                    <a:pt x="141" y="1951"/>
                    <a:pt x="141" y="1952"/>
                    <a:pt x="142" y="1953"/>
                  </a:cubicBezTo>
                  <a:cubicBezTo>
                    <a:pt x="144" y="1954"/>
                    <a:pt x="144" y="1954"/>
                    <a:pt x="144" y="1954"/>
                  </a:cubicBezTo>
                  <a:cubicBezTo>
                    <a:pt x="146" y="1951"/>
                    <a:pt x="146" y="1951"/>
                    <a:pt x="146" y="1951"/>
                  </a:cubicBezTo>
                  <a:cubicBezTo>
                    <a:pt x="143" y="1948"/>
                    <a:pt x="143" y="1948"/>
                    <a:pt x="143" y="1948"/>
                  </a:cubicBezTo>
                  <a:cubicBezTo>
                    <a:pt x="146" y="1951"/>
                    <a:pt x="146" y="1951"/>
                    <a:pt x="146" y="1951"/>
                  </a:cubicBezTo>
                  <a:cubicBezTo>
                    <a:pt x="144" y="1947"/>
                    <a:pt x="144" y="1947"/>
                    <a:pt x="144" y="1947"/>
                  </a:cubicBezTo>
                  <a:cubicBezTo>
                    <a:pt x="144" y="1947"/>
                    <a:pt x="144" y="1948"/>
                    <a:pt x="143" y="1948"/>
                  </a:cubicBezTo>
                  <a:cubicBezTo>
                    <a:pt x="146" y="1951"/>
                    <a:pt x="146" y="1951"/>
                    <a:pt x="146" y="1951"/>
                  </a:cubicBezTo>
                  <a:cubicBezTo>
                    <a:pt x="144" y="1947"/>
                    <a:pt x="144" y="1947"/>
                    <a:pt x="144" y="1947"/>
                  </a:cubicBezTo>
                  <a:cubicBezTo>
                    <a:pt x="146" y="1950"/>
                    <a:pt x="146" y="1950"/>
                    <a:pt x="146" y="1950"/>
                  </a:cubicBezTo>
                  <a:cubicBezTo>
                    <a:pt x="145" y="1947"/>
                    <a:pt x="145" y="1947"/>
                    <a:pt x="145" y="1947"/>
                  </a:cubicBezTo>
                  <a:cubicBezTo>
                    <a:pt x="145" y="1947"/>
                    <a:pt x="145" y="1947"/>
                    <a:pt x="144" y="1947"/>
                  </a:cubicBezTo>
                  <a:cubicBezTo>
                    <a:pt x="146" y="1950"/>
                    <a:pt x="146" y="1950"/>
                    <a:pt x="146" y="1950"/>
                  </a:cubicBezTo>
                  <a:cubicBezTo>
                    <a:pt x="145" y="1947"/>
                    <a:pt x="145" y="1947"/>
                    <a:pt x="145" y="1947"/>
                  </a:cubicBezTo>
                  <a:cubicBezTo>
                    <a:pt x="145" y="1948"/>
                    <a:pt x="145" y="1948"/>
                    <a:pt x="145" y="1948"/>
                  </a:cubicBezTo>
                  <a:cubicBezTo>
                    <a:pt x="145" y="1947"/>
                    <a:pt x="145" y="1947"/>
                    <a:pt x="145" y="1947"/>
                  </a:cubicBezTo>
                  <a:cubicBezTo>
                    <a:pt x="145" y="1947"/>
                    <a:pt x="145" y="1947"/>
                    <a:pt x="145" y="1947"/>
                  </a:cubicBezTo>
                  <a:cubicBezTo>
                    <a:pt x="145" y="1948"/>
                    <a:pt x="145" y="1948"/>
                    <a:pt x="145" y="1948"/>
                  </a:cubicBezTo>
                  <a:cubicBezTo>
                    <a:pt x="145" y="1947"/>
                    <a:pt x="145" y="1947"/>
                    <a:pt x="145" y="1947"/>
                  </a:cubicBezTo>
                  <a:cubicBezTo>
                    <a:pt x="145" y="1947"/>
                    <a:pt x="144" y="1947"/>
                    <a:pt x="144" y="1947"/>
                  </a:cubicBezTo>
                  <a:cubicBezTo>
                    <a:pt x="141" y="1948"/>
                    <a:pt x="137" y="1949"/>
                    <a:pt x="133" y="1950"/>
                  </a:cubicBezTo>
                  <a:cubicBezTo>
                    <a:pt x="129" y="1950"/>
                    <a:pt x="126" y="1951"/>
                    <a:pt x="126" y="1951"/>
                  </a:cubicBezTo>
                  <a:cubicBezTo>
                    <a:pt x="125" y="1951"/>
                    <a:pt x="123" y="1953"/>
                    <a:pt x="123" y="1954"/>
                  </a:cubicBezTo>
                  <a:cubicBezTo>
                    <a:pt x="123" y="1956"/>
                    <a:pt x="123" y="1957"/>
                    <a:pt x="125" y="1958"/>
                  </a:cubicBezTo>
                  <a:cubicBezTo>
                    <a:pt x="126" y="1959"/>
                    <a:pt x="126" y="1959"/>
                    <a:pt x="126" y="1959"/>
                  </a:cubicBezTo>
                  <a:cubicBezTo>
                    <a:pt x="128" y="1956"/>
                    <a:pt x="128" y="1956"/>
                    <a:pt x="128" y="1956"/>
                  </a:cubicBezTo>
                  <a:cubicBezTo>
                    <a:pt x="125" y="1954"/>
                    <a:pt x="125" y="1954"/>
                    <a:pt x="125" y="1954"/>
                  </a:cubicBezTo>
                  <a:cubicBezTo>
                    <a:pt x="128" y="1956"/>
                    <a:pt x="128" y="1956"/>
                    <a:pt x="128" y="1956"/>
                  </a:cubicBezTo>
                  <a:cubicBezTo>
                    <a:pt x="126" y="1953"/>
                    <a:pt x="126" y="1953"/>
                    <a:pt x="126" y="1953"/>
                  </a:cubicBezTo>
                  <a:cubicBezTo>
                    <a:pt x="126" y="1953"/>
                    <a:pt x="125" y="1953"/>
                    <a:pt x="125" y="1954"/>
                  </a:cubicBezTo>
                  <a:cubicBezTo>
                    <a:pt x="128" y="1956"/>
                    <a:pt x="128" y="1956"/>
                    <a:pt x="128" y="1956"/>
                  </a:cubicBezTo>
                  <a:cubicBezTo>
                    <a:pt x="126" y="1953"/>
                    <a:pt x="126" y="1953"/>
                    <a:pt x="126" y="1953"/>
                  </a:cubicBezTo>
                  <a:cubicBezTo>
                    <a:pt x="128" y="1956"/>
                    <a:pt x="128" y="1956"/>
                    <a:pt x="128" y="1956"/>
                  </a:cubicBezTo>
                  <a:cubicBezTo>
                    <a:pt x="126" y="1953"/>
                    <a:pt x="126" y="1953"/>
                    <a:pt x="126" y="1953"/>
                  </a:cubicBezTo>
                  <a:cubicBezTo>
                    <a:pt x="126" y="1953"/>
                    <a:pt x="126" y="1953"/>
                    <a:pt x="126" y="1953"/>
                  </a:cubicBezTo>
                  <a:cubicBezTo>
                    <a:pt x="128" y="1956"/>
                    <a:pt x="128" y="1956"/>
                    <a:pt x="128" y="1956"/>
                  </a:cubicBezTo>
                  <a:cubicBezTo>
                    <a:pt x="126" y="1953"/>
                    <a:pt x="126" y="1953"/>
                    <a:pt x="126" y="1953"/>
                  </a:cubicBezTo>
                  <a:cubicBezTo>
                    <a:pt x="128" y="1955"/>
                    <a:pt x="128" y="1955"/>
                    <a:pt x="128" y="1955"/>
                  </a:cubicBezTo>
                  <a:cubicBezTo>
                    <a:pt x="126" y="1952"/>
                    <a:pt x="126" y="1952"/>
                    <a:pt x="126" y="1952"/>
                  </a:cubicBezTo>
                  <a:cubicBezTo>
                    <a:pt x="126" y="1953"/>
                    <a:pt x="126" y="1953"/>
                    <a:pt x="126" y="1953"/>
                  </a:cubicBezTo>
                  <a:cubicBezTo>
                    <a:pt x="128" y="1955"/>
                    <a:pt x="128" y="1955"/>
                    <a:pt x="128" y="1955"/>
                  </a:cubicBezTo>
                  <a:cubicBezTo>
                    <a:pt x="126" y="1952"/>
                    <a:pt x="126" y="1952"/>
                    <a:pt x="126" y="1952"/>
                  </a:cubicBezTo>
                  <a:cubicBezTo>
                    <a:pt x="126" y="1952"/>
                    <a:pt x="126" y="1953"/>
                    <a:pt x="126" y="1953"/>
                  </a:cubicBezTo>
                  <a:cubicBezTo>
                    <a:pt x="124" y="1954"/>
                    <a:pt x="121" y="1955"/>
                    <a:pt x="118" y="1956"/>
                  </a:cubicBezTo>
                  <a:cubicBezTo>
                    <a:pt x="117" y="1957"/>
                    <a:pt x="116" y="1957"/>
                    <a:pt x="115" y="1958"/>
                  </a:cubicBezTo>
                  <a:cubicBezTo>
                    <a:pt x="114" y="1958"/>
                    <a:pt x="114" y="1958"/>
                    <a:pt x="113" y="1959"/>
                  </a:cubicBezTo>
                  <a:cubicBezTo>
                    <a:pt x="113" y="1959"/>
                    <a:pt x="113" y="1959"/>
                    <a:pt x="113" y="1959"/>
                  </a:cubicBezTo>
                  <a:cubicBezTo>
                    <a:pt x="113" y="1959"/>
                    <a:pt x="113" y="1959"/>
                    <a:pt x="113" y="1959"/>
                  </a:cubicBezTo>
                  <a:cubicBezTo>
                    <a:pt x="112" y="1959"/>
                    <a:pt x="112" y="1959"/>
                    <a:pt x="112" y="1959"/>
                  </a:cubicBezTo>
                  <a:cubicBezTo>
                    <a:pt x="112" y="1960"/>
                    <a:pt x="112" y="1960"/>
                    <a:pt x="112" y="1960"/>
                  </a:cubicBezTo>
                  <a:cubicBezTo>
                    <a:pt x="110" y="1962"/>
                    <a:pt x="111" y="1965"/>
                    <a:pt x="113" y="1966"/>
                  </a:cubicBezTo>
                  <a:cubicBezTo>
                    <a:pt x="114" y="1967"/>
                    <a:pt x="114" y="1967"/>
                    <a:pt x="114" y="1967"/>
                  </a:cubicBezTo>
                  <a:cubicBezTo>
                    <a:pt x="116" y="1963"/>
                    <a:pt x="116" y="1963"/>
                    <a:pt x="116" y="1963"/>
                  </a:cubicBezTo>
                  <a:cubicBezTo>
                    <a:pt x="113" y="1961"/>
                    <a:pt x="113" y="1961"/>
                    <a:pt x="113" y="1961"/>
                  </a:cubicBezTo>
                  <a:cubicBezTo>
                    <a:pt x="116" y="1963"/>
                    <a:pt x="116" y="1963"/>
                    <a:pt x="116" y="1963"/>
                  </a:cubicBezTo>
                  <a:cubicBezTo>
                    <a:pt x="114" y="1960"/>
                    <a:pt x="114" y="1960"/>
                    <a:pt x="114" y="1960"/>
                  </a:cubicBezTo>
                  <a:cubicBezTo>
                    <a:pt x="114" y="1960"/>
                    <a:pt x="113" y="1961"/>
                    <a:pt x="113" y="1961"/>
                  </a:cubicBezTo>
                  <a:cubicBezTo>
                    <a:pt x="116" y="1963"/>
                    <a:pt x="116" y="1963"/>
                    <a:pt x="116" y="1963"/>
                  </a:cubicBezTo>
                  <a:cubicBezTo>
                    <a:pt x="114" y="1960"/>
                    <a:pt x="114" y="1960"/>
                    <a:pt x="114" y="1960"/>
                  </a:cubicBezTo>
                  <a:cubicBezTo>
                    <a:pt x="116" y="1963"/>
                    <a:pt x="116" y="1963"/>
                    <a:pt x="116" y="1963"/>
                  </a:cubicBezTo>
                  <a:cubicBezTo>
                    <a:pt x="114" y="1960"/>
                    <a:pt x="114" y="1960"/>
                    <a:pt x="114" y="1960"/>
                  </a:cubicBezTo>
                  <a:cubicBezTo>
                    <a:pt x="114" y="1960"/>
                    <a:pt x="114" y="1960"/>
                    <a:pt x="114" y="1960"/>
                  </a:cubicBezTo>
                  <a:cubicBezTo>
                    <a:pt x="116" y="1963"/>
                    <a:pt x="116" y="1963"/>
                    <a:pt x="116" y="1963"/>
                  </a:cubicBezTo>
                  <a:cubicBezTo>
                    <a:pt x="114" y="1960"/>
                    <a:pt x="114" y="1960"/>
                    <a:pt x="114" y="1960"/>
                  </a:cubicBezTo>
                  <a:cubicBezTo>
                    <a:pt x="115" y="1961"/>
                    <a:pt x="115" y="1961"/>
                    <a:pt x="115" y="1961"/>
                  </a:cubicBezTo>
                  <a:cubicBezTo>
                    <a:pt x="114" y="1960"/>
                    <a:pt x="114" y="1960"/>
                    <a:pt x="114" y="1960"/>
                  </a:cubicBezTo>
                  <a:cubicBezTo>
                    <a:pt x="114" y="1960"/>
                    <a:pt x="114" y="1960"/>
                    <a:pt x="114" y="1960"/>
                  </a:cubicBezTo>
                  <a:cubicBezTo>
                    <a:pt x="115" y="1961"/>
                    <a:pt x="115" y="1961"/>
                    <a:pt x="115" y="1961"/>
                  </a:cubicBezTo>
                  <a:cubicBezTo>
                    <a:pt x="114" y="1960"/>
                    <a:pt x="114" y="1960"/>
                    <a:pt x="114" y="1960"/>
                  </a:cubicBezTo>
                  <a:cubicBezTo>
                    <a:pt x="114" y="1960"/>
                    <a:pt x="114" y="1960"/>
                    <a:pt x="114" y="1960"/>
                  </a:cubicBezTo>
                  <a:cubicBezTo>
                    <a:pt x="114" y="1960"/>
                    <a:pt x="113" y="1960"/>
                    <a:pt x="111" y="1961"/>
                  </a:cubicBezTo>
                  <a:cubicBezTo>
                    <a:pt x="109" y="1962"/>
                    <a:pt x="106" y="1962"/>
                    <a:pt x="103" y="1963"/>
                  </a:cubicBezTo>
                  <a:cubicBezTo>
                    <a:pt x="102" y="1963"/>
                    <a:pt x="101" y="1964"/>
                    <a:pt x="100" y="1964"/>
                  </a:cubicBezTo>
                  <a:cubicBezTo>
                    <a:pt x="100" y="1964"/>
                    <a:pt x="99" y="1964"/>
                    <a:pt x="99" y="1964"/>
                  </a:cubicBezTo>
                  <a:cubicBezTo>
                    <a:pt x="99" y="1964"/>
                    <a:pt x="99" y="1964"/>
                    <a:pt x="99" y="1964"/>
                  </a:cubicBezTo>
                  <a:cubicBezTo>
                    <a:pt x="99" y="1964"/>
                    <a:pt x="99" y="1964"/>
                    <a:pt x="99" y="1964"/>
                  </a:cubicBezTo>
                  <a:cubicBezTo>
                    <a:pt x="99" y="1964"/>
                    <a:pt x="99" y="1964"/>
                    <a:pt x="99" y="1964"/>
                  </a:cubicBezTo>
                  <a:cubicBezTo>
                    <a:pt x="98" y="1964"/>
                    <a:pt x="98" y="1964"/>
                    <a:pt x="98" y="1964"/>
                  </a:cubicBezTo>
                  <a:cubicBezTo>
                    <a:pt x="98" y="1965"/>
                    <a:pt x="98" y="1965"/>
                    <a:pt x="98" y="1965"/>
                  </a:cubicBezTo>
                  <a:cubicBezTo>
                    <a:pt x="98" y="1965"/>
                    <a:pt x="98" y="1965"/>
                    <a:pt x="98" y="1965"/>
                  </a:cubicBezTo>
                  <a:cubicBezTo>
                    <a:pt x="97" y="1965"/>
                    <a:pt x="97" y="1965"/>
                    <a:pt x="97" y="1966"/>
                  </a:cubicBezTo>
                  <a:cubicBezTo>
                    <a:pt x="96" y="1967"/>
                    <a:pt x="96" y="1968"/>
                    <a:pt x="96" y="1969"/>
                  </a:cubicBezTo>
                  <a:cubicBezTo>
                    <a:pt x="96" y="1970"/>
                    <a:pt x="97" y="1971"/>
                    <a:pt x="98" y="1972"/>
                  </a:cubicBezTo>
                  <a:cubicBezTo>
                    <a:pt x="100" y="1973"/>
                    <a:pt x="100" y="1973"/>
                    <a:pt x="100" y="1973"/>
                  </a:cubicBezTo>
                  <a:cubicBezTo>
                    <a:pt x="102" y="1969"/>
                    <a:pt x="102" y="1969"/>
                    <a:pt x="102" y="1969"/>
                  </a:cubicBezTo>
                  <a:cubicBezTo>
                    <a:pt x="101" y="1965"/>
                    <a:pt x="101" y="1965"/>
                    <a:pt x="101" y="1965"/>
                  </a:cubicBezTo>
                  <a:cubicBezTo>
                    <a:pt x="83" y="1970"/>
                    <a:pt x="83" y="1970"/>
                    <a:pt x="83" y="1970"/>
                  </a:cubicBezTo>
                  <a:cubicBezTo>
                    <a:pt x="82" y="1970"/>
                    <a:pt x="80" y="1972"/>
                    <a:pt x="80" y="1973"/>
                  </a:cubicBezTo>
                  <a:cubicBezTo>
                    <a:pt x="80" y="1975"/>
                    <a:pt x="81" y="1976"/>
                    <a:pt x="82" y="1977"/>
                  </a:cubicBezTo>
                  <a:cubicBezTo>
                    <a:pt x="85" y="1979"/>
                    <a:pt x="85" y="1979"/>
                    <a:pt x="85" y="1979"/>
                  </a:cubicBezTo>
                  <a:cubicBezTo>
                    <a:pt x="87" y="1976"/>
                    <a:pt x="87" y="1976"/>
                    <a:pt x="87" y="1976"/>
                  </a:cubicBezTo>
                  <a:cubicBezTo>
                    <a:pt x="86" y="1972"/>
                    <a:pt x="86" y="1972"/>
                    <a:pt x="86" y="1972"/>
                  </a:cubicBezTo>
                  <a:cubicBezTo>
                    <a:pt x="66" y="1979"/>
                    <a:pt x="66" y="1979"/>
                    <a:pt x="66" y="1979"/>
                  </a:cubicBezTo>
                  <a:cubicBezTo>
                    <a:pt x="65" y="1980"/>
                    <a:pt x="64" y="1981"/>
                    <a:pt x="64" y="1983"/>
                  </a:cubicBezTo>
                  <a:cubicBezTo>
                    <a:pt x="64" y="1984"/>
                    <a:pt x="64" y="1986"/>
                    <a:pt x="66" y="1986"/>
                  </a:cubicBezTo>
                  <a:cubicBezTo>
                    <a:pt x="68" y="1988"/>
                    <a:pt x="68" y="1988"/>
                    <a:pt x="68" y="1988"/>
                  </a:cubicBezTo>
                  <a:cubicBezTo>
                    <a:pt x="70" y="1984"/>
                    <a:pt x="70" y="1984"/>
                    <a:pt x="70" y="1984"/>
                  </a:cubicBezTo>
                  <a:cubicBezTo>
                    <a:pt x="69" y="1980"/>
                    <a:pt x="69" y="1980"/>
                    <a:pt x="69" y="1980"/>
                  </a:cubicBezTo>
                  <a:cubicBezTo>
                    <a:pt x="52" y="1983"/>
                    <a:pt x="52" y="1983"/>
                    <a:pt x="52" y="1983"/>
                  </a:cubicBezTo>
                  <a:cubicBezTo>
                    <a:pt x="51" y="1983"/>
                    <a:pt x="50" y="1985"/>
                    <a:pt x="49" y="1986"/>
                  </a:cubicBezTo>
                  <a:cubicBezTo>
                    <a:pt x="49" y="1988"/>
                    <a:pt x="50" y="1990"/>
                    <a:pt x="51" y="1991"/>
                  </a:cubicBezTo>
                  <a:cubicBezTo>
                    <a:pt x="53" y="1992"/>
                    <a:pt x="53" y="1992"/>
                    <a:pt x="53" y="1992"/>
                  </a:cubicBezTo>
                  <a:cubicBezTo>
                    <a:pt x="55" y="1988"/>
                    <a:pt x="55" y="1988"/>
                    <a:pt x="55" y="1988"/>
                  </a:cubicBezTo>
                  <a:cubicBezTo>
                    <a:pt x="53" y="1985"/>
                    <a:pt x="53" y="1985"/>
                    <a:pt x="53" y="1985"/>
                  </a:cubicBezTo>
                  <a:cubicBezTo>
                    <a:pt x="35" y="1994"/>
                    <a:pt x="35" y="1994"/>
                    <a:pt x="35" y="1994"/>
                  </a:cubicBezTo>
                  <a:cubicBezTo>
                    <a:pt x="34" y="1994"/>
                    <a:pt x="33" y="1996"/>
                    <a:pt x="33" y="1997"/>
                  </a:cubicBezTo>
                  <a:cubicBezTo>
                    <a:pt x="33" y="1998"/>
                    <a:pt x="34" y="2000"/>
                    <a:pt x="35" y="2001"/>
                  </a:cubicBezTo>
                  <a:cubicBezTo>
                    <a:pt x="37" y="2002"/>
                    <a:pt x="37" y="2002"/>
                    <a:pt x="37" y="2002"/>
                  </a:cubicBezTo>
                  <a:cubicBezTo>
                    <a:pt x="39" y="1998"/>
                    <a:pt x="39" y="1998"/>
                    <a:pt x="39" y="1998"/>
                  </a:cubicBezTo>
                  <a:cubicBezTo>
                    <a:pt x="38" y="1995"/>
                    <a:pt x="38" y="1995"/>
                    <a:pt x="38" y="1995"/>
                  </a:cubicBezTo>
                  <a:cubicBezTo>
                    <a:pt x="17" y="2001"/>
                    <a:pt x="17" y="2001"/>
                    <a:pt x="17" y="2001"/>
                  </a:cubicBezTo>
                  <a:cubicBezTo>
                    <a:pt x="15" y="2002"/>
                    <a:pt x="14" y="2003"/>
                    <a:pt x="14" y="2005"/>
                  </a:cubicBezTo>
                  <a:cubicBezTo>
                    <a:pt x="14" y="2006"/>
                    <a:pt x="15" y="2008"/>
                    <a:pt x="16" y="2009"/>
                  </a:cubicBezTo>
                  <a:cubicBezTo>
                    <a:pt x="18" y="2010"/>
                    <a:pt x="18" y="2010"/>
                    <a:pt x="18" y="2010"/>
                  </a:cubicBezTo>
                  <a:cubicBezTo>
                    <a:pt x="21" y="2007"/>
                    <a:pt x="21" y="2007"/>
                    <a:pt x="21" y="2007"/>
                  </a:cubicBezTo>
                  <a:cubicBezTo>
                    <a:pt x="19" y="2003"/>
                    <a:pt x="19" y="2003"/>
                    <a:pt x="19" y="2003"/>
                  </a:cubicBezTo>
                  <a:cubicBezTo>
                    <a:pt x="3" y="2008"/>
                    <a:pt x="3" y="2008"/>
                    <a:pt x="3" y="2008"/>
                  </a:cubicBezTo>
                  <a:cubicBezTo>
                    <a:pt x="1" y="2008"/>
                    <a:pt x="0" y="2010"/>
                    <a:pt x="0" y="2011"/>
                  </a:cubicBezTo>
                  <a:cubicBezTo>
                    <a:pt x="0" y="2013"/>
                    <a:pt x="0" y="2014"/>
                    <a:pt x="2" y="2015"/>
                  </a:cubicBezTo>
                  <a:cubicBezTo>
                    <a:pt x="4" y="2016"/>
                    <a:pt x="4" y="2016"/>
                    <a:pt x="4" y="2016"/>
                  </a:cubicBezTo>
                  <a:cubicBezTo>
                    <a:pt x="6" y="2018"/>
                    <a:pt x="8" y="2017"/>
                    <a:pt x="9" y="2015"/>
                  </a:cubicBezTo>
                  <a:cubicBezTo>
                    <a:pt x="11" y="2013"/>
                    <a:pt x="10" y="2011"/>
                    <a:pt x="8" y="2010"/>
                  </a:cubicBezTo>
                  <a:close/>
                </a:path>
              </a:pathLst>
            </a:custGeom>
            <a:solidFill>
              <a:srgbClr val="70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" name="Freeform 31"/>
            <p:cNvSpPr/>
            <p:nvPr/>
          </p:nvSpPr>
          <p:spPr bwMode="auto">
            <a:xfrm>
              <a:off x="2762849" y="5257780"/>
              <a:ext cx="561990" cy="229545"/>
            </a:xfrm>
            <a:custGeom>
              <a:avLst/>
              <a:gdLst>
                <a:gd name="T0" fmla="*/ 314 w 418"/>
                <a:gd name="T1" fmla="*/ 136 h 171"/>
                <a:gd name="T2" fmla="*/ 270 w 418"/>
                <a:gd name="T3" fmla="*/ 171 h 171"/>
                <a:gd name="T4" fmla="*/ 295 w 418"/>
                <a:gd name="T5" fmla="*/ 169 h 171"/>
                <a:gd name="T6" fmla="*/ 192 w 418"/>
                <a:gd name="T7" fmla="*/ 113 h 171"/>
                <a:gd name="T8" fmla="*/ 142 w 418"/>
                <a:gd name="T9" fmla="*/ 86 h 171"/>
                <a:gd name="T10" fmla="*/ 98 w 418"/>
                <a:gd name="T11" fmla="*/ 61 h 171"/>
                <a:gd name="T12" fmla="*/ 26 w 418"/>
                <a:gd name="T13" fmla="*/ 17 h 171"/>
                <a:gd name="T14" fmla="*/ 0 w 418"/>
                <a:gd name="T15" fmla="*/ 0 h 171"/>
                <a:gd name="T16" fmla="*/ 131 w 418"/>
                <a:gd name="T17" fmla="*/ 73 h 171"/>
                <a:gd name="T18" fmla="*/ 297 w 418"/>
                <a:gd name="T19" fmla="*/ 164 h 171"/>
                <a:gd name="T20" fmla="*/ 266 w 418"/>
                <a:gd name="T21" fmla="*/ 167 h 171"/>
                <a:gd name="T22" fmla="*/ 314 w 418"/>
                <a:gd name="T23" fmla="*/ 136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8" h="171">
                  <a:moveTo>
                    <a:pt x="314" y="136"/>
                  </a:moveTo>
                  <a:cubicBezTo>
                    <a:pt x="300" y="147"/>
                    <a:pt x="285" y="159"/>
                    <a:pt x="270" y="171"/>
                  </a:cubicBezTo>
                  <a:cubicBezTo>
                    <a:pt x="278" y="170"/>
                    <a:pt x="286" y="170"/>
                    <a:pt x="295" y="169"/>
                  </a:cubicBezTo>
                  <a:cubicBezTo>
                    <a:pt x="262" y="151"/>
                    <a:pt x="226" y="132"/>
                    <a:pt x="192" y="113"/>
                  </a:cubicBezTo>
                  <a:cubicBezTo>
                    <a:pt x="175" y="104"/>
                    <a:pt x="158" y="95"/>
                    <a:pt x="142" y="86"/>
                  </a:cubicBezTo>
                  <a:cubicBezTo>
                    <a:pt x="127" y="77"/>
                    <a:pt x="112" y="69"/>
                    <a:pt x="98" y="61"/>
                  </a:cubicBezTo>
                  <a:cubicBezTo>
                    <a:pt x="43" y="30"/>
                    <a:pt x="9" y="9"/>
                    <a:pt x="26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16"/>
                    <a:pt x="77" y="43"/>
                    <a:pt x="131" y="73"/>
                  </a:cubicBezTo>
                  <a:cubicBezTo>
                    <a:pt x="186" y="103"/>
                    <a:pt x="247" y="136"/>
                    <a:pt x="297" y="164"/>
                  </a:cubicBezTo>
                  <a:cubicBezTo>
                    <a:pt x="287" y="165"/>
                    <a:pt x="276" y="166"/>
                    <a:pt x="266" y="167"/>
                  </a:cubicBezTo>
                  <a:cubicBezTo>
                    <a:pt x="361" y="94"/>
                    <a:pt x="418" y="51"/>
                    <a:pt x="314" y="136"/>
                  </a:cubicBezTo>
                  <a:close/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" name="Freeform 32"/>
            <p:cNvSpPr/>
            <p:nvPr/>
          </p:nvSpPr>
          <p:spPr bwMode="auto">
            <a:xfrm>
              <a:off x="3097932" y="5261738"/>
              <a:ext cx="344318" cy="273080"/>
            </a:xfrm>
            <a:custGeom>
              <a:avLst/>
              <a:gdLst>
                <a:gd name="T0" fmla="*/ 103 w 257"/>
                <a:gd name="T1" fmla="*/ 124 h 203"/>
                <a:gd name="T2" fmla="*/ 95 w 257"/>
                <a:gd name="T3" fmla="*/ 126 h 203"/>
                <a:gd name="T4" fmla="*/ 165 w 257"/>
                <a:gd name="T5" fmla="*/ 71 h 203"/>
                <a:gd name="T6" fmla="*/ 214 w 257"/>
                <a:gd name="T7" fmla="*/ 34 h 203"/>
                <a:gd name="T8" fmla="*/ 236 w 257"/>
                <a:gd name="T9" fmla="*/ 16 h 203"/>
                <a:gd name="T10" fmla="*/ 208 w 257"/>
                <a:gd name="T11" fmla="*/ 41 h 203"/>
                <a:gd name="T12" fmla="*/ 103 w 257"/>
                <a:gd name="T13" fmla="*/ 124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7" h="203">
                  <a:moveTo>
                    <a:pt x="103" y="124"/>
                  </a:moveTo>
                  <a:cubicBezTo>
                    <a:pt x="0" y="203"/>
                    <a:pt x="78" y="141"/>
                    <a:pt x="95" y="126"/>
                  </a:cubicBezTo>
                  <a:cubicBezTo>
                    <a:pt x="95" y="126"/>
                    <a:pt x="130" y="99"/>
                    <a:pt x="165" y="71"/>
                  </a:cubicBezTo>
                  <a:cubicBezTo>
                    <a:pt x="183" y="58"/>
                    <a:pt x="200" y="44"/>
                    <a:pt x="214" y="34"/>
                  </a:cubicBezTo>
                  <a:cubicBezTo>
                    <a:pt x="227" y="23"/>
                    <a:pt x="236" y="16"/>
                    <a:pt x="236" y="16"/>
                  </a:cubicBezTo>
                  <a:cubicBezTo>
                    <a:pt x="257" y="0"/>
                    <a:pt x="239" y="16"/>
                    <a:pt x="208" y="41"/>
                  </a:cubicBezTo>
                  <a:cubicBezTo>
                    <a:pt x="177" y="66"/>
                    <a:pt x="133" y="101"/>
                    <a:pt x="103" y="1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" name="Freeform 33"/>
            <p:cNvSpPr/>
            <p:nvPr/>
          </p:nvSpPr>
          <p:spPr bwMode="auto">
            <a:xfrm>
              <a:off x="2992394" y="5467537"/>
              <a:ext cx="262526" cy="102900"/>
            </a:xfrm>
            <a:custGeom>
              <a:avLst/>
              <a:gdLst>
                <a:gd name="T0" fmla="*/ 143 w 195"/>
                <a:gd name="T1" fmla="*/ 45 h 77"/>
                <a:gd name="T2" fmla="*/ 185 w 195"/>
                <a:gd name="T3" fmla="*/ 13 h 77"/>
                <a:gd name="T4" fmla="*/ 130 w 195"/>
                <a:gd name="T5" fmla="*/ 55 h 77"/>
                <a:gd name="T6" fmla="*/ 115 w 195"/>
                <a:gd name="T7" fmla="*/ 67 h 77"/>
                <a:gd name="T8" fmla="*/ 99 w 195"/>
                <a:gd name="T9" fmla="*/ 58 h 77"/>
                <a:gd name="T10" fmla="*/ 2 w 195"/>
                <a:gd name="T11" fmla="*/ 4 h 77"/>
                <a:gd name="T12" fmla="*/ 101 w 195"/>
                <a:gd name="T13" fmla="*/ 55 h 77"/>
                <a:gd name="T14" fmla="*/ 115 w 195"/>
                <a:gd name="T15" fmla="*/ 63 h 77"/>
                <a:gd name="T16" fmla="*/ 128 w 195"/>
                <a:gd name="T17" fmla="*/ 53 h 77"/>
                <a:gd name="T18" fmla="*/ 195 w 195"/>
                <a:gd name="T19" fmla="*/ 0 h 77"/>
                <a:gd name="T20" fmla="*/ 143 w 195"/>
                <a:gd name="T21" fmla="*/ 4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77">
                  <a:moveTo>
                    <a:pt x="143" y="45"/>
                  </a:moveTo>
                  <a:cubicBezTo>
                    <a:pt x="185" y="13"/>
                    <a:pt x="185" y="13"/>
                    <a:pt x="185" y="13"/>
                  </a:cubicBezTo>
                  <a:cubicBezTo>
                    <a:pt x="169" y="26"/>
                    <a:pt x="150" y="40"/>
                    <a:pt x="130" y="55"/>
                  </a:cubicBezTo>
                  <a:cubicBezTo>
                    <a:pt x="115" y="67"/>
                    <a:pt x="115" y="67"/>
                    <a:pt x="115" y="67"/>
                  </a:cubicBezTo>
                  <a:cubicBezTo>
                    <a:pt x="99" y="58"/>
                    <a:pt x="99" y="58"/>
                    <a:pt x="99" y="58"/>
                  </a:cubicBezTo>
                  <a:cubicBezTo>
                    <a:pt x="65" y="39"/>
                    <a:pt x="29" y="19"/>
                    <a:pt x="2" y="4"/>
                  </a:cubicBezTo>
                  <a:cubicBezTo>
                    <a:pt x="0" y="2"/>
                    <a:pt x="43" y="24"/>
                    <a:pt x="101" y="55"/>
                  </a:cubicBezTo>
                  <a:cubicBezTo>
                    <a:pt x="115" y="63"/>
                    <a:pt x="115" y="63"/>
                    <a:pt x="115" y="63"/>
                  </a:cubicBezTo>
                  <a:cubicBezTo>
                    <a:pt x="128" y="53"/>
                    <a:pt x="128" y="53"/>
                    <a:pt x="128" y="53"/>
                  </a:cubicBezTo>
                  <a:cubicBezTo>
                    <a:pt x="149" y="36"/>
                    <a:pt x="172" y="18"/>
                    <a:pt x="195" y="0"/>
                  </a:cubicBezTo>
                  <a:cubicBezTo>
                    <a:pt x="179" y="15"/>
                    <a:pt x="99" y="77"/>
                    <a:pt x="143" y="45"/>
                  </a:cubicBezTo>
                  <a:close/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" name="Freeform 34"/>
            <p:cNvSpPr/>
            <p:nvPr/>
          </p:nvSpPr>
          <p:spPr bwMode="auto">
            <a:xfrm>
              <a:off x="495102" y="1484798"/>
              <a:ext cx="6548631" cy="4501195"/>
            </a:xfrm>
            <a:custGeom>
              <a:avLst/>
              <a:gdLst>
                <a:gd name="T0" fmla="*/ 0 w 4877"/>
                <a:gd name="T1" fmla="*/ 3334 h 3351"/>
                <a:gd name="T2" fmla="*/ 633 w 4877"/>
                <a:gd name="T3" fmla="*/ 2719 h 3351"/>
                <a:gd name="T4" fmla="*/ 1287 w 4877"/>
                <a:gd name="T5" fmla="*/ 2183 h 3351"/>
                <a:gd name="T6" fmla="*/ 2269 w 4877"/>
                <a:gd name="T7" fmla="*/ 2187 h 3351"/>
                <a:gd name="T8" fmla="*/ 3021 w 4877"/>
                <a:gd name="T9" fmla="*/ 1615 h 3351"/>
                <a:gd name="T10" fmla="*/ 3458 w 4877"/>
                <a:gd name="T11" fmla="*/ 1003 h 3351"/>
                <a:gd name="T12" fmla="*/ 3666 w 4877"/>
                <a:gd name="T13" fmla="*/ 206 h 3351"/>
                <a:gd name="T14" fmla="*/ 3708 w 4877"/>
                <a:gd name="T15" fmla="*/ 571 h 3351"/>
                <a:gd name="T16" fmla="*/ 3726 w 4877"/>
                <a:gd name="T17" fmla="*/ 566 h 3351"/>
                <a:gd name="T18" fmla="*/ 3790 w 4877"/>
                <a:gd name="T19" fmla="*/ 514 h 3351"/>
                <a:gd name="T20" fmla="*/ 3894 w 4877"/>
                <a:gd name="T21" fmla="*/ 795 h 3351"/>
                <a:gd name="T22" fmla="*/ 3854 w 4877"/>
                <a:gd name="T23" fmla="*/ 814 h 3351"/>
                <a:gd name="T24" fmla="*/ 3722 w 4877"/>
                <a:gd name="T25" fmla="*/ 798 h 3351"/>
                <a:gd name="T26" fmla="*/ 3707 w 4877"/>
                <a:gd name="T27" fmla="*/ 839 h 3351"/>
                <a:gd name="T28" fmla="*/ 3721 w 4877"/>
                <a:gd name="T29" fmla="*/ 805 h 3351"/>
                <a:gd name="T30" fmla="*/ 3860 w 4877"/>
                <a:gd name="T31" fmla="*/ 823 h 3351"/>
                <a:gd name="T32" fmla="*/ 3951 w 4877"/>
                <a:gd name="T33" fmla="*/ 717 h 3351"/>
                <a:gd name="T34" fmla="*/ 3955 w 4877"/>
                <a:gd name="T35" fmla="*/ 640 h 3351"/>
                <a:gd name="T36" fmla="*/ 3874 w 4877"/>
                <a:gd name="T37" fmla="*/ 820 h 3351"/>
                <a:gd name="T38" fmla="*/ 3829 w 4877"/>
                <a:gd name="T39" fmla="*/ 830 h 3351"/>
                <a:gd name="T40" fmla="*/ 3732 w 4877"/>
                <a:gd name="T41" fmla="*/ 806 h 3351"/>
                <a:gd name="T42" fmla="*/ 3720 w 4877"/>
                <a:gd name="T43" fmla="*/ 809 h 3351"/>
                <a:gd name="T44" fmla="*/ 3992 w 4877"/>
                <a:gd name="T45" fmla="*/ 961 h 3351"/>
                <a:gd name="T46" fmla="*/ 4101 w 4877"/>
                <a:gd name="T47" fmla="*/ 1050 h 3351"/>
                <a:gd name="T48" fmla="*/ 4099 w 4877"/>
                <a:gd name="T49" fmla="*/ 1065 h 3351"/>
                <a:gd name="T50" fmla="*/ 4058 w 4877"/>
                <a:gd name="T51" fmla="*/ 986 h 3351"/>
                <a:gd name="T52" fmla="*/ 3754 w 4877"/>
                <a:gd name="T53" fmla="*/ 1031 h 3351"/>
                <a:gd name="T54" fmla="*/ 4083 w 4877"/>
                <a:gd name="T55" fmla="*/ 1023 h 3351"/>
                <a:gd name="T56" fmla="*/ 4152 w 4877"/>
                <a:gd name="T57" fmla="*/ 1231 h 3351"/>
                <a:gd name="T58" fmla="*/ 4263 w 4877"/>
                <a:gd name="T59" fmla="*/ 1126 h 3351"/>
                <a:gd name="T60" fmla="*/ 4199 w 4877"/>
                <a:gd name="T61" fmla="*/ 1039 h 3351"/>
                <a:gd name="T62" fmla="*/ 4593 w 4877"/>
                <a:gd name="T63" fmla="*/ 905 h 3351"/>
                <a:gd name="T64" fmla="*/ 4476 w 4877"/>
                <a:gd name="T65" fmla="*/ 650 h 3351"/>
                <a:gd name="T66" fmla="*/ 4340 w 4877"/>
                <a:gd name="T67" fmla="*/ 633 h 3351"/>
                <a:gd name="T68" fmla="*/ 4462 w 4877"/>
                <a:gd name="T69" fmla="*/ 661 h 3351"/>
                <a:gd name="T70" fmla="*/ 4513 w 4877"/>
                <a:gd name="T71" fmla="*/ 619 h 3351"/>
                <a:gd name="T72" fmla="*/ 4570 w 4877"/>
                <a:gd name="T73" fmla="*/ 620 h 3351"/>
                <a:gd name="T74" fmla="*/ 4493 w 4877"/>
                <a:gd name="T75" fmla="*/ 653 h 3351"/>
                <a:gd name="T76" fmla="*/ 4392 w 4877"/>
                <a:gd name="T77" fmla="*/ 673 h 3351"/>
                <a:gd name="T78" fmla="*/ 4448 w 4877"/>
                <a:gd name="T79" fmla="*/ 338 h 3351"/>
                <a:gd name="T80" fmla="*/ 4528 w 4877"/>
                <a:gd name="T81" fmla="*/ 378 h 3351"/>
                <a:gd name="T82" fmla="*/ 4492 w 4877"/>
                <a:gd name="T83" fmla="*/ 82 h 3351"/>
                <a:gd name="T84" fmla="*/ 4550 w 4877"/>
                <a:gd name="T85" fmla="*/ 341 h 3351"/>
                <a:gd name="T86" fmla="*/ 4444 w 4877"/>
                <a:gd name="T87" fmla="*/ 354 h 3351"/>
                <a:gd name="T88" fmla="*/ 4417 w 4877"/>
                <a:gd name="T89" fmla="*/ 654 h 3351"/>
                <a:gd name="T90" fmla="*/ 4606 w 4877"/>
                <a:gd name="T91" fmla="*/ 729 h 3351"/>
                <a:gd name="T92" fmla="*/ 4219 w 4877"/>
                <a:gd name="T93" fmla="*/ 1051 h 3351"/>
                <a:gd name="T94" fmla="*/ 4054 w 4877"/>
                <a:gd name="T95" fmla="*/ 1198 h 3351"/>
                <a:gd name="T96" fmla="*/ 4069 w 4877"/>
                <a:gd name="T97" fmla="*/ 1042 h 3351"/>
                <a:gd name="T98" fmla="*/ 3687 w 4877"/>
                <a:gd name="T99" fmla="*/ 887 h 3351"/>
                <a:gd name="T100" fmla="*/ 3761 w 4877"/>
                <a:gd name="T101" fmla="*/ 784 h 3351"/>
                <a:gd name="T102" fmla="*/ 3853 w 4877"/>
                <a:gd name="T103" fmla="*/ 804 h 3351"/>
                <a:gd name="T104" fmla="*/ 3844 w 4877"/>
                <a:gd name="T105" fmla="*/ 521 h 3351"/>
                <a:gd name="T106" fmla="*/ 3782 w 4877"/>
                <a:gd name="T107" fmla="*/ 526 h 3351"/>
                <a:gd name="T108" fmla="*/ 3713 w 4877"/>
                <a:gd name="T109" fmla="*/ 581 h 3351"/>
                <a:gd name="T110" fmla="*/ 3654 w 4877"/>
                <a:gd name="T111" fmla="*/ 502 h 3351"/>
                <a:gd name="T112" fmla="*/ 3126 w 4877"/>
                <a:gd name="T113" fmla="*/ 698 h 3351"/>
                <a:gd name="T114" fmla="*/ 2580 w 4877"/>
                <a:gd name="T115" fmla="*/ 1969 h 3351"/>
                <a:gd name="T116" fmla="*/ 2062 w 4877"/>
                <a:gd name="T117" fmla="*/ 2389 h 3351"/>
                <a:gd name="T118" fmla="*/ 1916 w 4877"/>
                <a:gd name="T119" fmla="*/ 2513 h 3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77" h="3351">
                  <a:moveTo>
                    <a:pt x="247" y="3111"/>
                  </a:moveTo>
                  <a:cubicBezTo>
                    <a:pt x="253" y="3104"/>
                    <a:pt x="250" y="3105"/>
                    <a:pt x="239" y="3113"/>
                  </a:cubicBezTo>
                  <a:cubicBezTo>
                    <a:pt x="229" y="3121"/>
                    <a:pt x="211" y="3136"/>
                    <a:pt x="188" y="3156"/>
                  </a:cubicBezTo>
                  <a:cubicBezTo>
                    <a:pt x="177" y="3167"/>
                    <a:pt x="164" y="3178"/>
                    <a:pt x="150" y="3191"/>
                  </a:cubicBezTo>
                  <a:cubicBezTo>
                    <a:pt x="136" y="3204"/>
                    <a:pt x="121" y="3218"/>
                    <a:pt x="105" y="3233"/>
                  </a:cubicBezTo>
                  <a:cubicBezTo>
                    <a:pt x="97" y="3241"/>
                    <a:pt x="89" y="3248"/>
                    <a:pt x="80" y="3256"/>
                  </a:cubicBezTo>
                  <a:cubicBezTo>
                    <a:pt x="78" y="3258"/>
                    <a:pt x="76" y="3260"/>
                    <a:pt x="74" y="3262"/>
                  </a:cubicBezTo>
                  <a:cubicBezTo>
                    <a:pt x="72" y="3264"/>
                    <a:pt x="70" y="3267"/>
                    <a:pt x="67" y="3269"/>
                  </a:cubicBezTo>
                  <a:cubicBezTo>
                    <a:pt x="63" y="3273"/>
                    <a:pt x="59" y="3277"/>
                    <a:pt x="55" y="3281"/>
                  </a:cubicBezTo>
                  <a:cubicBezTo>
                    <a:pt x="37" y="3299"/>
                    <a:pt x="20" y="3317"/>
                    <a:pt x="1" y="3335"/>
                  </a:cubicBezTo>
                  <a:cubicBezTo>
                    <a:pt x="11" y="3349"/>
                    <a:pt x="11" y="3349"/>
                    <a:pt x="11" y="3349"/>
                  </a:cubicBezTo>
                  <a:cubicBezTo>
                    <a:pt x="15" y="3347"/>
                    <a:pt x="20" y="3346"/>
                    <a:pt x="25" y="3344"/>
                  </a:cubicBezTo>
                  <a:cubicBezTo>
                    <a:pt x="12" y="3351"/>
                    <a:pt x="12" y="3351"/>
                    <a:pt x="12" y="3351"/>
                  </a:cubicBezTo>
                  <a:cubicBezTo>
                    <a:pt x="0" y="3334"/>
                    <a:pt x="0" y="3334"/>
                    <a:pt x="0" y="3334"/>
                  </a:cubicBezTo>
                  <a:cubicBezTo>
                    <a:pt x="40" y="3280"/>
                    <a:pt x="40" y="3280"/>
                    <a:pt x="40" y="3280"/>
                  </a:cubicBezTo>
                  <a:cubicBezTo>
                    <a:pt x="47" y="3273"/>
                    <a:pt x="55" y="3265"/>
                    <a:pt x="63" y="3257"/>
                  </a:cubicBezTo>
                  <a:cubicBezTo>
                    <a:pt x="71" y="3249"/>
                    <a:pt x="80" y="3240"/>
                    <a:pt x="89" y="3231"/>
                  </a:cubicBezTo>
                  <a:cubicBezTo>
                    <a:pt x="106" y="3214"/>
                    <a:pt x="126" y="3195"/>
                    <a:pt x="146" y="3175"/>
                  </a:cubicBezTo>
                  <a:cubicBezTo>
                    <a:pt x="166" y="3155"/>
                    <a:pt x="188" y="3133"/>
                    <a:pt x="210" y="3111"/>
                  </a:cubicBezTo>
                  <a:cubicBezTo>
                    <a:pt x="233" y="3090"/>
                    <a:pt x="256" y="3067"/>
                    <a:pt x="280" y="3044"/>
                  </a:cubicBezTo>
                  <a:cubicBezTo>
                    <a:pt x="304" y="3021"/>
                    <a:pt x="329" y="2997"/>
                    <a:pt x="354" y="2974"/>
                  </a:cubicBezTo>
                  <a:cubicBezTo>
                    <a:pt x="379" y="2950"/>
                    <a:pt x="404" y="2927"/>
                    <a:pt x="429" y="2903"/>
                  </a:cubicBezTo>
                  <a:cubicBezTo>
                    <a:pt x="455" y="2880"/>
                    <a:pt x="480" y="2857"/>
                    <a:pt x="505" y="2834"/>
                  </a:cubicBezTo>
                  <a:cubicBezTo>
                    <a:pt x="529" y="2812"/>
                    <a:pt x="554" y="2790"/>
                    <a:pt x="577" y="2769"/>
                  </a:cubicBezTo>
                  <a:cubicBezTo>
                    <a:pt x="595" y="2752"/>
                    <a:pt x="593" y="2753"/>
                    <a:pt x="583" y="2762"/>
                  </a:cubicBezTo>
                  <a:cubicBezTo>
                    <a:pt x="572" y="2771"/>
                    <a:pt x="554" y="2787"/>
                    <a:pt x="538" y="2800"/>
                  </a:cubicBezTo>
                  <a:cubicBezTo>
                    <a:pt x="508" y="2826"/>
                    <a:pt x="492" y="2840"/>
                    <a:pt x="585" y="2755"/>
                  </a:cubicBezTo>
                  <a:cubicBezTo>
                    <a:pt x="607" y="2738"/>
                    <a:pt x="593" y="2753"/>
                    <a:pt x="633" y="2719"/>
                  </a:cubicBezTo>
                  <a:cubicBezTo>
                    <a:pt x="675" y="2681"/>
                    <a:pt x="700" y="2658"/>
                    <a:pt x="720" y="2639"/>
                  </a:cubicBezTo>
                  <a:cubicBezTo>
                    <a:pt x="741" y="2619"/>
                    <a:pt x="756" y="2605"/>
                    <a:pt x="778" y="2585"/>
                  </a:cubicBezTo>
                  <a:cubicBezTo>
                    <a:pt x="784" y="2580"/>
                    <a:pt x="790" y="2574"/>
                    <a:pt x="796" y="2568"/>
                  </a:cubicBezTo>
                  <a:cubicBezTo>
                    <a:pt x="803" y="2563"/>
                    <a:pt x="810" y="2556"/>
                    <a:pt x="818" y="2549"/>
                  </a:cubicBezTo>
                  <a:cubicBezTo>
                    <a:pt x="833" y="2536"/>
                    <a:pt x="852" y="2519"/>
                    <a:pt x="875" y="2499"/>
                  </a:cubicBezTo>
                  <a:cubicBezTo>
                    <a:pt x="898" y="2480"/>
                    <a:pt x="926" y="2456"/>
                    <a:pt x="959" y="2428"/>
                  </a:cubicBezTo>
                  <a:cubicBezTo>
                    <a:pt x="976" y="2414"/>
                    <a:pt x="995" y="2399"/>
                    <a:pt x="1015" y="2382"/>
                  </a:cubicBezTo>
                  <a:cubicBezTo>
                    <a:pt x="1035" y="2366"/>
                    <a:pt x="1056" y="2348"/>
                    <a:pt x="1080" y="2329"/>
                  </a:cubicBezTo>
                  <a:cubicBezTo>
                    <a:pt x="1080" y="2329"/>
                    <a:pt x="1112" y="2304"/>
                    <a:pt x="1144" y="2279"/>
                  </a:cubicBezTo>
                  <a:cubicBezTo>
                    <a:pt x="1161" y="2267"/>
                    <a:pt x="1177" y="2255"/>
                    <a:pt x="1189" y="2245"/>
                  </a:cubicBezTo>
                  <a:cubicBezTo>
                    <a:pt x="1201" y="2236"/>
                    <a:pt x="1209" y="2230"/>
                    <a:pt x="1209" y="2230"/>
                  </a:cubicBezTo>
                  <a:cubicBezTo>
                    <a:pt x="1228" y="2215"/>
                    <a:pt x="1247" y="2200"/>
                    <a:pt x="1265" y="2185"/>
                  </a:cubicBezTo>
                  <a:cubicBezTo>
                    <a:pt x="1275" y="2177"/>
                    <a:pt x="1275" y="2177"/>
                    <a:pt x="1275" y="2177"/>
                  </a:cubicBezTo>
                  <a:cubicBezTo>
                    <a:pt x="1287" y="2183"/>
                    <a:pt x="1287" y="2183"/>
                    <a:pt x="1287" y="2183"/>
                  </a:cubicBezTo>
                  <a:cubicBezTo>
                    <a:pt x="1340" y="2207"/>
                    <a:pt x="1394" y="2231"/>
                    <a:pt x="1448" y="2255"/>
                  </a:cubicBezTo>
                  <a:cubicBezTo>
                    <a:pt x="1488" y="2273"/>
                    <a:pt x="1488" y="2273"/>
                    <a:pt x="1488" y="2273"/>
                  </a:cubicBezTo>
                  <a:cubicBezTo>
                    <a:pt x="1529" y="2292"/>
                    <a:pt x="1529" y="2292"/>
                    <a:pt x="1529" y="2292"/>
                  </a:cubicBezTo>
                  <a:cubicBezTo>
                    <a:pt x="1555" y="2304"/>
                    <a:pt x="1582" y="2316"/>
                    <a:pt x="1609" y="2329"/>
                  </a:cubicBezTo>
                  <a:cubicBezTo>
                    <a:pt x="1717" y="2378"/>
                    <a:pt x="1825" y="2429"/>
                    <a:pt x="1932" y="2481"/>
                  </a:cubicBezTo>
                  <a:cubicBezTo>
                    <a:pt x="1908" y="2484"/>
                    <a:pt x="1908" y="2484"/>
                    <a:pt x="1908" y="2484"/>
                  </a:cubicBezTo>
                  <a:cubicBezTo>
                    <a:pt x="1964" y="2437"/>
                    <a:pt x="2021" y="2390"/>
                    <a:pt x="2077" y="2343"/>
                  </a:cubicBezTo>
                  <a:cubicBezTo>
                    <a:pt x="2098" y="2326"/>
                    <a:pt x="2098" y="2326"/>
                    <a:pt x="2098" y="2326"/>
                  </a:cubicBezTo>
                  <a:cubicBezTo>
                    <a:pt x="2109" y="2317"/>
                    <a:pt x="2109" y="2317"/>
                    <a:pt x="2109" y="2317"/>
                  </a:cubicBezTo>
                  <a:cubicBezTo>
                    <a:pt x="2120" y="2308"/>
                    <a:pt x="2120" y="2308"/>
                    <a:pt x="2120" y="2308"/>
                  </a:cubicBezTo>
                  <a:cubicBezTo>
                    <a:pt x="2162" y="2274"/>
                    <a:pt x="2162" y="2274"/>
                    <a:pt x="2162" y="2274"/>
                  </a:cubicBezTo>
                  <a:cubicBezTo>
                    <a:pt x="2191" y="2251"/>
                    <a:pt x="2219" y="2228"/>
                    <a:pt x="2247" y="2205"/>
                  </a:cubicBezTo>
                  <a:cubicBezTo>
                    <a:pt x="2258" y="2196"/>
                    <a:pt x="2258" y="2196"/>
                    <a:pt x="2258" y="2196"/>
                  </a:cubicBezTo>
                  <a:cubicBezTo>
                    <a:pt x="2269" y="2187"/>
                    <a:pt x="2269" y="2187"/>
                    <a:pt x="2269" y="2187"/>
                  </a:cubicBezTo>
                  <a:cubicBezTo>
                    <a:pt x="2290" y="2170"/>
                    <a:pt x="2290" y="2170"/>
                    <a:pt x="2290" y="2170"/>
                  </a:cubicBezTo>
                  <a:cubicBezTo>
                    <a:pt x="2305" y="2159"/>
                    <a:pt x="2319" y="2148"/>
                    <a:pt x="2333" y="2136"/>
                  </a:cubicBezTo>
                  <a:cubicBezTo>
                    <a:pt x="2362" y="2114"/>
                    <a:pt x="2390" y="2091"/>
                    <a:pt x="2419" y="2068"/>
                  </a:cubicBezTo>
                  <a:cubicBezTo>
                    <a:pt x="2447" y="2046"/>
                    <a:pt x="2476" y="2023"/>
                    <a:pt x="2504" y="2001"/>
                  </a:cubicBezTo>
                  <a:cubicBezTo>
                    <a:pt x="2533" y="1979"/>
                    <a:pt x="2562" y="1957"/>
                    <a:pt x="2590" y="1935"/>
                  </a:cubicBezTo>
                  <a:cubicBezTo>
                    <a:pt x="2619" y="1913"/>
                    <a:pt x="2648" y="1891"/>
                    <a:pt x="2676" y="1869"/>
                  </a:cubicBezTo>
                  <a:cubicBezTo>
                    <a:pt x="2691" y="1858"/>
                    <a:pt x="2705" y="1847"/>
                    <a:pt x="2719" y="1837"/>
                  </a:cubicBezTo>
                  <a:cubicBezTo>
                    <a:pt x="2730" y="1828"/>
                    <a:pt x="2730" y="1828"/>
                    <a:pt x="2730" y="1828"/>
                  </a:cubicBezTo>
                  <a:cubicBezTo>
                    <a:pt x="2741" y="1820"/>
                    <a:pt x="2741" y="1820"/>
                    <a:pt x="2741" y="1820"/>
                  </a:cubicBezTo>
                  <a:cubicBezTo>
                    <a:pt x="2762" y="1804"/>
                    <a:pt x="2762" y="1804"/>
                    <a:pt x="2762" y="1804"/>
                  </a:cubicBezTo>
                  <a:cubicBezTo>
                    <a:pt x="2791" y="1783"/>
                    <a:pt x="2820" y="1761"/>
                    <a:pt x="2848" y="1740"/>
                  </a:cubicBezTo>
                  <a:cubicBezTo>
                    <a:pt x="2877" y="1719"/>
                    <a:pt x="2906" y="1698"/>
                    <a:pt x="2935" y="1677"/>
                  </a:cubicBezTo>
                  <a:cubicBezTo>
                    <a:pt x="2949" y="1667"/>
                    <a:pt x="2963" y="1657"/>
                    <a:pt x="2978" y="1646"/>
                  </a:cubicBezTo>
                  <a:cubicBezTo>
                    <a:pt x="2992" y="1636"/>
                    <a:pt x="3006" y="1626"/>
                    <a:pt x="3021" y="1615"/>
                  </a:cubicBezTo>
                  <a:cubicBezTo>
                    <a:pt x="3049" y="1595"/>
                    <a:pt x="3078" y="1575"/>
                    <a:pt x="3106" y="1555"/>
                  </a:cubicBezTo>
                  <a:cubicBezTo>
                    <a:pt x="3121" y="1545"/>
                    <a:pt x="3135" y="1535"/>
                    <a:pt x="3150" y="1525"/>
                  </a:cubicBezTo>
                  <a:cubicBezTo>
                    <a:pt x="3164" y="1515"/>
                    <a:pt x="3178" y="1505"/>
                    <a:pt x="3192" y="1495"/>
                  </a:cubicBezTo>
                  <a:cubicBezTo>
                    <a:pt x="3200" y="1490"/>
                    <a:pt x="3207" y="1485"/>
                    <a:pt x="3214" y="1480"/>
                  </a:cubicBezTo>
                  <a:cubicBezTo>
                    <a:pt x="3221" y="1475"/>
                    <a:pt x="3228" y="1470"/>
                    <a:pt x="3235" y="1465"/>
                  </a:cubicBezTo>
                  <a:cubicBezTo>
                    <a:pt x="3250" y="1456"/>
                    <a:pt x="3264" y="1446"/>
                    <a:pt x="3278" y="1436"/>
                  </a:cubicBezTo>
                  <a:cubicBezTo>
                    <a:pt x="3297" y="1422"/>
                    <a:pt x="3321" y="1405"/>
                    <a:pt x="3350" y="1384"/>
                  </a:cubicBezTo>
                  <a:cubicBezTo>
                    <a:pt x="3358" y="1379"/>
                    <a:pt x="3365" y="1374"/>
                    <a:pt x="3373" y="1368"/>
                  </a:cubicBezTo>
                  <a:cubicBezTo>
                    <a:pt x="3381" y="1363"/>
                    <a:pt x="3389" y="1357"/>
                    <a:pt x="3397" y="1351"/>
                  </a:cubicBezTo>
                  <a:cubicBezTo>
                    <a:pt x="3414" y="1340"/>
                    <a:pt x="3432" y="1328"/>
                    <a:pt x="3450" y="1316"/>
                  </a:cubicBezTo>
                  <a:cubicBezTo>
                    <a:pt x="3523" y="1266"/>
                    <a:pt x="3608" y="1209"/>
                    <a:pt x="3693" y="1155"/>
                  </a:cubicBezTo>
                  <a:cubicBezTo>
                    <a:pt x="3692" y="1170"/>
                    <a:pt x="3691" y="1185"/>
                    <a:pt x="3690" y="1199"/>
                  </a:cubicBezTo>
                  <a:cubicBezTo>
                    <a:pt x="3608" y="1131"/>
                    <a:pt x="3527" y="1063"/>
                    <a:pt x="3460" y="1009"/>
                  </a:cubicBezTo>
                  <a:cubicBezTo>
                    <a:pt x="3458" y="1003"/>
                    <a:pt x="3458" y="1003"/>
                    <a:pt x="3458" y="1003"/>
                  </a:cubicBezTo>
                  <a:cubicBezTo>
                    <a:pt x="3346" y="915"/>
                    <a:pt x="3165" y="755"/>
                    <a:pt x="3030" y="642"/>
                  </a:cubicBezTo>
                  <a:cubicBezTo>
                    <a:pt x="2910" y="538"/>
                    <a:pt x="2910" y="538"/>
                    <a:pt x="2910" y="538"/>
                  </a:cubicBezTo>
                  <a:cubicBezTo>
                    <a:pt x="2867" y="496"/>
                    <a:pt x="3258" y="828"/>
                    <a:pt x="3154" y="731"/>
                  </a:cubicBezTo>
                  <a:cubicBezTo>
                    <a:pt x="2977" y="579"/>
                    <a:pt x="2834" y="464"/>
                    <a:pt x="2691" y="346"/>
                  </a:cubicBezTo>
                  <a:cubicBezTo>
                    <a:pt x="2661" y="321"/>
                    <a:pt x="2661" y="321"/>
                    <a:pt x="2661" y="321"/>
                  </a:cubicBezTo>
                  <a:cubicBezTo>
                    <a:pt x="2700" y="315"/>
                    <a:pt x="2700" y="315"/>
                    <a:pt x="2700" y="315"/>
                  </a:cubicBezTo>
                  <a:cubicBezTo>
                    <a:pt x="2782" y="302"/>
                    <a:pt x="2866" y="290"/>
                    <a:pt x="2954" y="278"/>
                  </a:cubicBezTo>
                  <a:cubicBezTo>
                    <a:pt x="3233" y="238"/>
                    <a:pt x="3201" y="240"/>
                    <a:pt x="3373" y="213"/>
                  </a:cubicBezTo>
                  <a:cubicBezTo>
                    <a:pt x="3417" y="204"/>
                    <a:pt x="3317" y="219"/>
                    <a:pt x="3334" y="213"/>
                  </a:cubicBezTo>
                  <a:cubicBezTo>
                    <a:pt x="3454" y="195"/>
                    <a:pt x="3551" y="181"/>
                    <a:pt x="3635" y="169"/>
                  </a:cubicBezTo>
                  <a:cubicBezTo>
                    <a:pt x="3660" y="166"/>
                    <a:pt x="3660" y="166"/>
                    <a:pt x="3660" y="166"/>
                  </a:cubicBezTo>
                  <a:cubicBezTo>
                    <a:pt x="3663" y="190"/>
                    <a:pt x="3663" y="190"/>
                    <a:pt x="3663" y="190"/>
                  </a:cubicBezTo>
                  <a:cubicBezTo>
                    <a:pt x="3664" y="195"/>
                    <a:pt x="3665" y="200"/>
                    <a:pt x="3665" y="204"/>
                  </a:cubicBezTo>
                  <a:cubicBezTo>
                    <a:pt x="3666" y="206"/>
                    <a:pt x="3666" y="206"/>
                    <a:pt x="3666" y="206"/>
                  </a:cubicBezTo>
                  <a:cubicBezTo>
                    <a:pt x="3666" y="208"/>
                    <a:pt x="3666" y="208"/>
                    <a:pt x="3666" y="208"/>
                  </a:cubicBezTo>
                  <a:cubicBezTo>
                    <a:pt x="3664" y="252"/>
                    <a:pt x="3662" y="292"/>
                    <a:pt x="3661" y="329"/>
                  </a:cubicBezTo>
                  <a:cubicBezTo>
                    <a:pt x="3659" y="365"/>
                    <a:pt x="3659" y="399"/>
                    <a:pt x="3660" y="431"/>
                  </a:cubicBezTo>
                  <a:cubicBezTo>
                    <a:pt x="3660" y="439"/>
                    <a:pt x="3661" y="447"/>
                    <a:pt x="3661" y="455"/>
                  </a:cubicBezTo>
                  <a:cubicBezTo>
                    <a:pt x="3662" y="463"/>
                    <a:pt x="3663" y="471"/>
                    <a:pt x="3664" y="478"/>
                  </a:cubicBezTo>
                  <a:cubicBezTo>
                    <a:pt x="3664" y="485"/>
                    <a:pt x="3666" y="493"/>
                    <a:pt x="3667" y="501"/>
                  </a:cubicBezTo>
                  <a:cubicBezTo>
                    <a:pt x="3668" y="505"/>
                    <a:pt x="3668" y="505"/>
                    <a:pt x="3668" y="505"/>
                  </a:cubicBezTo>
                  <a:cubicBezTo>
                    <a:pt x="3669" y="507"/>
                    <a:pt x="3669" y="509"/>
                    <a:pt x="3669" y="511"/>
                  </a:cubicBezTo>
                  <a:cubicBezTo>
                    <a:pt x="3670" y="514"/>
                    <a:pt x="3671" y="517"/>
                    <a:pt x="3672" y="521"/>
                  </a:cubicBezTo>
                  <a:cubicBezTo>
                    <a:pt x="3676" y="534"/>
                    <a:pt x="3682" y="547"/>
                    <a:pt x="3689" y="556"/>
                  </a:cubicBezTo>
                  <a:cubicBezTo>
                    <a:pt x="3693" y="561"/>
                    <a:pt x="3697" y="565"/>
                    <a:pt x="3701" y="568"/>
                  </a:cubicBezTo>
                  <a:cubicBezTo>
                    <a:pt x="3702" y="568"/>
                    <a:pt x="3703" y="569"/>
                    <a:pt x="3704" y="569"/>
                  </a:cubicBezTo>
                  <a:cubicBezTo>
                    <a:pt x="3705" y="569"/>
                    <a:pt x="3706" y="570"/>
                    <a:pt x="3707" y="570"/>
                  </a:cubicBezTo>
                  <a:cubicBezTo>
                    <a:pt x="3707" y="570"/>
                    <a:pt x="3708" y="570"/>
                    <a:pt x="3708" y="571"/>
                  </a:cubicBezTo>
                  <a:cubicBezTo>
                    <a:pt x="3708" y="571"/>
                    <a:pt x="3708" y="571"/>
                    <a:pt x="3709" y="571"/>
                  </a:cubicBezTo>
                  <a:cubicBezTo>
                    <a:pt x="3710" y="571"/>
                    <a:pt x="3710" y="571"/>
                    <a:pt x="3710" y="571"/>
                  </a:cubicBezTo>
                  <a:cubicBezTo>
                    <a:pt x="3713" y="571"/>
                    <a:pt x="3713" y="571"/>
                    <a:pt x="3713" y="571"/>
                  </a:cubicBezTo>
                  <a:cubicBezTo>
                    <a:pt x="3715" y="571"/>
                    <a:pt x="3715" y="571"/>
                    <a:pt x="3715" y="571"/>
                  </a:cubicBezTo>
                  <a:cubicBezTo>
                    <a:pt x="3715" y="571"/>
                    <a:pt x="3715" y="571"/>
                    <a:pt x="3715" y="571"/>
                  </a:cubicBezTo>
                  <a:cubicBezTo>
                    <a:pt x="3715" y="571"/>
                    <a:pt x="3717" y="570"/>
                    <a:pt x="3714" y="571"/>
                  </a:cubicBezTo>
                  <a:cubicBezTo>
                    <a:pt x="3714" y="571"/>
                    <a:pt x="3714" y="571"/>
                    <a:pt x="3714" y="571"/>
                  </a:cubicBezTo>
                  <a:cubicBezTo>
                    <a:pt x="3714" y="571"/>
                    <a:pt x="3714" y="571"/>
                    <a:pt x="3714" y="571"/>
                  </a:cubicBezTo>
                  <a:cubicBezTo>
                    <a:pt x="3716" y="570"/>
                    <a:pt x="3716" y="570"/>
                    <a:pt x="3716" y="570"/>
                  </a:cubicBezTo>
                  <a:cubicBezTo>
                    <a:pt x="3718" y="570"/>
                    <a:pt x="3718" y="570"/>
                    <a:pt x="3718" y="570"/>
                  </a:cubicBezTo>
                  <a:cubicBezTo>
                    <a:pt x="3719" y="569"/>
                    <a:pt x="3719" y="569"/>
                    <a:pt x="3719" y="569"/>
                  </a:cubicBezTo>
                  <a:cubicBezTo>
                    <a:pt x="3721" y="569"/>
                    <a:pt x="3721" y="569"/>
                    <a:pt x="3721" y="569"/>
                  </a:cubicBezTo>
                  <a:cubicBezTo>
                    <a:pt x="3722" y="569"/>
                    <a:pt x="3722" y="568"/>
                    <a:pt x="3723" y="568"/>
                  </a:cubicBezTo>
                  <a:cubicBezTo>
                    <a:pt x="3724" y="568"/>
                    <a:pt x="3725" y="567"/>
                    <a:pt x="3726" y="566"/>
                  </a:cubicBezTo>
                  <a:cubicBezTo>
                    <a:pt x="3731" y="563"/>
                    <a:pt x="3736" y="559"/>
                    <a:pt x="3741" y="553"/>
                  </a:cubicBezTo>
                  <a:cubicBezTo>
                    <a:pt x="3746" y="547"/>
                    <a:pt x="3751" y="541"/>
                    <a:pt x="3758" y="534"/>
                  </a:cubicBezTo>
                  <a:cubicBezTo>
                    <a:pt x="3761" y="531"/>
                    <a:pt x="3765" y="527"/>
                    <a:pt x="3769" y="524"/>
                  </a:cubicBezTo>
                  <a:cubicBezTo>
                    <a:pt x="3773" y="521"/>
                    <a:pt x="3773" y="521"/>
                    <a:pt x="3773" y="521"/>
                  </a:cubicBezTo>
                  <a:cubicBezTo>
                    <a:pt x="3774" y="521"/>
                    <a:pt x="3776" y="520"/>
                    <a:pt x="3777" y="519"/>
                  </a:cubicBezTo>
                  <a:cubicBezTo>
                    <a:pt x="3780" y="518"/>
                    <a:pt x="3780" y="518"/>
                    <a:pt x="3780" y="518"/>
                  </a:cubicBezTo>
                  <a:cubicBezTo>
                    <a:pt x="3781" y="517"/>
                    <a:pt x="3781" y="517"/>
                    <a:pt x="3781" y="517"/>
                  </a:cubicBezTo>
                  <a:cubicBezTo>
                    <a:pt x="3782" y="517"/>
                    <a:pt x="3782" y="517"/>
                    <a:pt x="3782" y="517"/>
                  </a:cubicBezTo>
                  <a:cubicBezTo>
                    <a:pt x="3785" y="516"/>
                    <a:pt x="3785" y="516"/>
                    <a:pt x="3785" y="516"/>
                  </a:cubicBezTo>
                  <a:cubicBezTo>
                    <a:pt x="3786" y="515"/>
                    <a:pt x="3786" y="515"/>
                    <a:pt x="3786" y="515"/>
                  </a:cubicBezTo>
                  <a:cubicBezTo>
                    <a:pt x="3786" y="515"/>
                    <a:pt x="3786" y="515"/>
                    <a:pt x="3786" y="515"/>
                  </a:cubicBezTo>
                  <a:cubicBezTo>
                    <a:pt x="3786" y="515"/>
                    <a:pt x="3789" y="514"/>
                    <a:pt x="3788" y="515"/>
                  </a:cubicBezTo>
                  <a:cubicBezTo>
                    <a:pt x="3788" y="515"/>
                    <a:pt x="3788" y="515"/>
                    <a:pt x="3788" y="515"/>
                  </a:cubicBezTo>
                  <a:cubicBezTo>
                    <a:pt x="3790" y="514"/>
                    <a:pt x="3790" y="514"/>
                    <a:pt x="3790" y="514"/>
                  </a:cubicBezTo>
                  <a:cubicBezTo>
                    <a:pt x="3793" y="514"/>
                    <a:pt x="3793" y="514"/>
                    <a:pt x="3793" y="514"/>
                  </a:cubicBezTo>
                  <a:cubicBezTo>
                    <a:pt x="3796" y="513"/>
                    <a:pt x="3798" y="513"/>
                    <a:pt x="3800" y="512"/>
                  </a:cubicBezTo>
                  <a:cubicBezTo>
                    <a:pt x="3803" y="512"/>
                    <a:pt x="3805" y="512"/>
                    <a:pt x="3808" y="511"/>
                  </a:cubicBezTo>
                  <a:cubicBezTo>
                    <a:pt x="3810" y="511"/>
                    <a:pt x="3813" y="511"/>
                    <a:pt x="3815" y="511"/>
                  </a:cubicBezTo>
                  <a:cubicBezTo>
                    <a:pt x="3818" y="511"/>
                    <a:pt x="3821" y="511"/>
                    <a:pt x="3823" y="511"/>
                  </a:cubicBezTo>
                  <a:cubicBezTo>
                    <a:pt x="3826" y="511"/>
                    <a:pt x="3828" y="511"/>
                    <a:pt x="3831" y="511"/>
                  </a:cubicBezTo>
                  <a:cubicBezTo>
                    <a:pt x="3836" y="512"/>
                    <a:pt x="3841" y="513"/>
                    <a:pt x="3847" y="514"/>
                  </a:cubicBezTo>
                  <a:cubicBezTo>
                    <a:pt x="3867" y="519"/>
                    <a:pt x="3887" y="532"/>
                    <a:pt x="3902" y="548"/>
                  </a:cubicBezTo>
                  <a:cubicBezTo>
                    <a:pt x="3916" y="564"/>
                    <a:pt x="3927" y="584"/>
                    <a:pt x="3935" y="606"/>
                  </a:cubicBezTo>
                  <a:cubicBezTo>
                    <a:pt x="3942" y="627"/>
                    <a:pt x="3946" y="651"/>
                    <a:pt x="3946" y="676"/>
                  </a:cubicBezTo>
                  <a:cubicBezTo>
                    <a:pt x="3946" y="688"/>
                    <a:pt x="3945" y="701"/>
                    <a:pt x="3942" y="714"/>
                  </a:cubicBezTo>
                  <a:cubicBezTo>
                    <a:pt x="3939" y="727"/>
                    <a:pt x="3935" y="740"/>
                    <a:pt x="3929" y="752"/>
                  </a:cubicBezTo>
                  <a:cubicBezTo>
                    <a:pt x="3922" y="765"/>
                    <a:pt x="3914" y="777"/>
                    <a:pt x="3903" y="787"/>
                  </a:cubicBezTo>
                  <a:cubicBezTo>
                    <a:pt x="3900" y="790"/>
                    <a:pt x="3897" y="792"/>
                    <a:pt x="3894" y="795"/>
                  </a:cubicBezTo>
                  <a:cubicBezTo>
                    <a:pt x="3891" y="797"/>
                    <a:pt x="3888" y="799"/>
                    <a:pt x="3884" y="801"/>
                  </a:cubicBezTo>
                  <a:cubicBezTo>
                    <a:pt x="3882" y="803"/>
                    <a:pt x="3882" y="803"/>
                    <a:pt x="3882" y="803"/>
                  </a:cubicBezTo>
                  <a:cubicBezTo>
                    <a:pt x="3879" y="804"/>
                    <a:pt x="3879" y="804"/>
                    <a:pt x="3879" y="804"/>
                  </a:cubicBezTo>
                  <a:cubicBezTo>
                    <a:pt x="3874" y="807"/>
                    <a:pt x="3874" y="807"/>
                    <a:pt x="3874" y="807"/>
                  </a:cubicBezTo>
                  <a:cubicBezTo>
                    <a:pt x="3872" y="808"/>
                    <a:pt x="3870" y="809"/>
                    <a:pt x="3868" y="809"/>
                  </a:cubicBezTo>
                  <a:cubicBezTo>
                    <a:pt x="3863" y="811"/>
                    <a:pt x="3863" y="811"/>
                    <a:pt x="3863" y="811"/>
                  </a:cubicBezTo>
                  <a:cubicBezTo>
                    <a:pt x="3862" y="811"/>
                    <a:pt x="3862" y="812"/>
                    <a:pt x="3860" y="812"/>
                  </a:cubicBezTo>
                  <a:cubicBezTo>
                    <a:pt x="3860" y="812"/>
                    <a:pt x="3859" y="813"/>
                    <a:pt x="3858" y="813"/>
                  </a:cubicBezTo>
                  <a:cubicBezTo>
                    <a:pt x="3858" y="813"/>
                    <a:pt x="3857" y="813"/>
                    <a:pt x="3857" y="813"/>
                  </a:cubicBezTo>
                  <a:cubicBezTo>
                    <a:pt x="3857" y="814"/>
                    <a:pt x="3857" y="814"/>
                    <a:pt x="3857" y="814"/>
                  </a:cubicBezTo>
                  <a:cubicBezTo>
                    <a:pt x="3856" y="814"/>
                    <a:pt x="3856" y="814"/>
                    <a:pt x="3856" y="814"/>
                  </a:cubicBezTo>
                  <a:cubicBezTo>
                    <a:pt x="3855" y="814"/>
                    <a:pt x="3855" y="814"/>
                    <a:pt x="3855" y="814"/>
                  </a:cubicBezTo>
                  <a:cubicBezTo>
                    <a:pt x="3855" y="814"/>
                    <a:pt x="3855" y="814"/>
                    <a:pt x="3855" y="814"/>
                  </a:cubicBezTo>
                  <a:cubicBezTo>
                    <a:pt x="3854" y="814"/>
                    <a:pt x="3854" y="814"/>
                    <a:pt x="3854" y="814"/>
                  </a:cubicBezTo>
                  <a:cubicBezTo>
                    <a:pt x="3849" y="815"/>
                    <a:pt x="3843" y="817"/>
                    <a:pt x="3835" y="818"/>
                  </a:cubicBezTo>
                  <a:cubicBezTo>
                    <a:pt x="3833" y="818"/>
                    <a:pt x="3831" y="818"/>
                    <a:pt x="3829" y="818"/>
                  </a:cubicBezTo>
                  <a:cubicBezTo>
                    <a:pt x="3827" y="819"/>
                    <a:pt x="3825" y="818"/>
                    <a:pt x="3823" y="818"/>
                  </a:cubicBezTo>
                  <a:cubicBezTo>
                    <a:pt x="3821" y="818"/>
                    <a:pt x="3818" y="818"/>
                    <a:pt x="3816" y="818"/>
                  </a:cubicBezTo>
                  <a:cubicBezTo>
                    <a:pt x="3814" y="818"/>
                    <a:pt x="3811" y="818"/>
                    <a:pt x="3809" y="817"/>
                  </a:cubicBezTo>
                  <a:cubicBezTo>
                    <a:pt x="3808" y="817"/>
                    <a:pt x="3806" y="817"/>
                    <a:pt x="3805" y="817"/>
                  </a:cubicBezTo>
                  <a:cubicBezTo>
                    <a:pt x="3804" y="817"/>
                    <a:pt x="3803" y="816"/>
                    <a:pt x="3802" y="816"/>
                  </a:cubicBezTo>
                  <a:cubicBezTo>
                    <a:pt x="3799" y="816"/>
                    <a:pt x="3797" y="815"/>
                    <a:pt x="3794" y="814"/>
                  </a:cubicBezTo>
                  <a:cubicBezTo>
                    <a:pt x="3789" y="813"/>
                    <a:pt x="3784" y="811"/>
                    <a:pt x="3780" y="810"/>
                  </a:cubicBezTo>
                  <a:cubicBezTo>
                    <a:pt x="3770" y="806"/>
                    <a:pt x="3761" y="802"/>
                    <a:pt x="3753" y="799"/>
                  </a:cubicBezTo>
                  <a:cubicBezTo>
                    <a:pt x="3744" y="797"/>
                    <a:pt x="3737" y="795"/>
                    <a:pt x="3731" y="796"/>
                  </a:cubicBezTo>
                  <a:cubicBezTo>
                    <a:pt x="3730" y="796"/>
                    <a:pt x="3729" y="796"/>
                    <a:pt x="3728" y="796"/>
                  </a:cubicBezTo>
                  <a:cubicBezTo>
                    <a:pt x="3728" y="797"/>
                    <a:pt x="3727" y="797"/>
                    <a:pt x="3726" y="797"/>
                  </a:cubicBezTo>
                  <a:cubicBezTo>
                    <a:pt x="3725" y="797"/>
                    <a:pt x="3724" y="797"/>
                    <a:pt x="3722" y="798"/>
                  </a:cubicBezTo>
                  <a:cubicBezTo>
                    <a:pt x="3720" y="799"/>
                    <a:pt x="3717" y="800"/>
                    <a:pt x="3715" y="801"/>
                  </a:cubicBezTo>
                  <a:cubicBezTo>
                    <a:pt x="3715" y="801"/>
                    <a:pt x="3715" y="801"/>
                    <a:pt x="3715" y="801"/>
                  </a:cubicBezTo>
                  <a:cubicBezTo>
                    <a:pt x="3714" y="802"/>
                    <a:pt x="3717" y="800"/>
                    <a:pt x="3716" y="801"/>
                  </a:cubicBezTo>
                  <a:cubicBezTo>
                    <a:pt x="3716" y="801"/>
                    <a:pt x="3716" y="801"/>
                    <a:pt x="3716" y="801"/>
                  </a:cubicBezTo>
                  <a:cubicBezTo>
                    <a:pt x="3716" y="801"/>
                    <a:pt x="3716" y="801"/>
                    <a:pt x="3716" y="801"/>
                  </a:cubicBezTo>
                  <a:cubicBezTo>
                    <a:pt x="3716" y="801"/>
                    <a:pt x="3716" y="801"/>
                    <a:pt x="3716" y="801"/>
                  </a:cubicBezTo>
                  <a:cubicBezTo>
                    <a:pt x="3715" y="802"/>
                    <a:pt x="3715" y="802"/>
                    <a:pt x="3715" y="802"/>
                  </a:cubicBezTo>
                  <a:cubicBezTo>
                    <a:pt x="3715" y="802"/>
                    <a:pt x="3714" y="802"/>
                    <a:pt x="3714" y="803"/>
                  </a:cubicBezTo>
                  <a:cubicBezTo>
                    <a:pt x="3711" y="805"/>
                    <a:pt x="3708" y="809"/>
                    <a:pt x="3707" y="814"/>
                  </a:cubicBezTo>
                  <a:cubicBezTo>
                    <a:pt x="3705" y="819"/>
                    <a:pt x="3705" y="825"/>
                    <a:pt x="3705" y="829"/>
                  </a:cubicBezTo>
                  <a:cubicBezTo>
                    <a:pt x="3705" y="832"/>
                    <a:pt x="3705" y="834"/>
                    <a:pt x="3705" y="836"/>
                  </a:cubicBezTo>
                  <a:cubicBezTo>
                    <a:pt x="3705" y="838"/>
                    <a:pt x="3705" y="839"/>
                    <a:pt x="3706" y="841"/>
                  </a:cubicBezTo>
                  <a:cubicBezTo>
                    <a:pt x="3706" y="843"/>
                    <a:pt x="3706" y="845"/>
                    <a:pt x="3707" y="845"/>
                  </a:cubicBezTo>
                  <a:cubicBezTo>
                    <a:pt x="3707" y="844"/>
                    <a:pt x="3707" y="843"/>
                    <a:pt x="3707" y="839"/>
                  </a:cubicBezTo>
                  <a:cubicBezTo>
                    <a:pt x="3707" y="837"/>
                    <a:pt x="3707" y="835"/>
                    <a:pt x="3708" y="833"/>
                  </a:cubicBezTo>
                  <a:cubicBezTo>
                    <a:pt x="3708" y="832"/>
                    <a:pt x="3708" y="830"/>
                    <a:pt x="3708" y="829"/>
                  </a:cubicBezTo>
                  <a:cubicBezTo>
                    <a:pt x="3708" y="827"/>
                    <a:pt x="3708" y="826"/>
                    <a:pt x="3709" y="824"/>
                  </a:cubicBezTo>
                  <a:cubicBezTo>
                    <a:pt x="3709" y="823"/>
                    <a:pt x="3709" y="821"/>
                    <a:pt x="3710" y="820"/>
                  </a:cubicBezTo>
                  <a:cubicBezTo>
                    <a:pt x="3710" y="818"/>
                    <a:pt x="3711" y="817"/>
                    <a:pt x="3711" y="815"/>
                  </a:cubicBezTo>
                  <a:cubicBezTo>
                    <a:pt x="3713" y="812"/>
                    <a:pt x="3714" y="810"/>
                    <a:pt x="3716" y="808"/>
                  </a:cubicBezTo>
                  <a:cubicBezTo>
                    <a:pt x="3716" y="808"/>
                    <a:pt x="3717" y="808"/>
                    <a:pt x="3717" y="807"/>
                  </a:cubicBezTo>
                  <a:cubicBezTo>
                    <a:pt x="3717" y="807"/>
                    <a:pt x="3718" y="807"/>
                    <a:pt x="3719" y="806"/>
                  </a:cubicBezTo>
                  <a:cubicBezTo>
                    <a:pt x="3719" y="806"/>
                    <a:pt x="3719" y="806"/>
                    <a:pt x="3719" y="806"/>
                  </a:cubicBezTo>
                  <a:cubicBezTo>
                    <a:pt x="3719" y="806"/>
                    <a:pt x="3716" y="807"/>
                    <a:pt x="3717" y="807"/>
                  </a:cubicBezTo>
                  <a:cubicBezTo>
                    <a:pt x="3718" y="807"/>
                    <a:pt x="3718" y="807"/>
                    <a:pt x="3718" y="807"/>
                  </a:cubicBezTo>
                  <a:cubicBezTo>
                    <a:pt x="3718" y="807"/>
                    <a:pt x="3718" y="807"/>
                    <a:pt x="3718" y="807"/>
                  </a:cubicBezTo>
                  <a:cubicBezTo>
                    <a:pt x="3719" y="806"/>
                    <a:pt x="3719" y="806"/>
                    <a:pt x="3719" y="806"/>
                  </a:cubicBezTo>
                  <a:cubicBezTo>
                    <a:pt x="3719" y="806"/>
                    <a:pt x="3720" y="806"/>
                    <a:pt x="3721" y="805"/>
                  </a:cubicBezTo>
                  <a:cubicBezTo>
                    <a:pt x="3722" y="805"/>
                    <a:pt x="3723" y="805"/>
                    <a:pt x="3724" y="804"/>
                  </a:cubicBezTo>
                  <a:cubicBezTo>
                    <a:pt x="3726" y="804"/>
                    <a:pt x="3726" y="804"/>
                    <a:pt x="3726" y="804"/>
                  </a:cubicBezTo>
                  <a:cubicBezTo>
                    <a:pt x="3726" y="803"/>
                    <a:pt x="3727" y="803"/>
                    <a:pt x="3727" y="803"/>
                  </a:cubicBezTo>
                  <a:cubicBezTo>
                    <a:pt x="3729" y="803"/>
                    <a:pt x="3734" y="802"/>
                    <a:pt x="3740" y="804"/>
                  </a:cubicBezTo>
                  <a:cubicBezTo>
                    <a:pt x="3746" y="805"/>
                    <a:pt x="3754" y="808"/>
                    <a:pt x="3764" y="813"/>
                  </a:cubicBezTo>
                  <a:cubicBezTo>
                    <a:pt x="3774" y="817"/>
                    <a:pt x="3787" y="823"/>
                    <a:pt x="3803" y="826"/>
                  </a:cubicBezTo>
                  <a:cubicBezTo>
                    <a:pt x="3803" y="826"/>
                    <a:pt x="3807" y="827"/>
                    <a:pt x="3814" y="828"/>
                  </a:cubicBezTo>
                  <a:cubicBezTo>
                    <a:pt x="3817" y="828"/>
                    <a:pt x="3822" y="828"/>
                    <a:pt x="3826" y="828"/>
                  </a:cubicBezTo>
                  <a:cubicBezTo>
                    <a:pt x="3829" y="829"/>
                    <a:pt x="3831" y="828"/>
                    <a:pt x="3834" y="828"/>
                  </a:cubicBezTo>
                  <a:cubicBezTo>
                    <a:pt x="3837" y="828"/>
                    <a:pt x="3840" y="828"/>
                    <a:pt x="3842" y="827"/>
                  </a:cubicBezTo>
                  <a:cubicBezTo>
                    <a:pt x="3845" y="827"/>
                    <a:pt x="3848" y="826"/>
                    <a:pt x="3851" y="825"/>
                  </a:cubicBezTo>
                  <a:cubicBezTo>
                    <a:pt x="3853" y="825"/>
                    <a:pt x="3854" y="825"/>
                    <a:pt x="3856" y="824"/>
                  </a:cubicBezTo>
                  <a:cubicBezTo>
                    <a:pt x="3858" y="824"/>
                    <a:pt x="3858" y="824"/>
                    <a:pt x="3858" y="824"/>
                  </a:cubicBezTo>
                  <a:cubicBezTo>
                    <a:pt x="3860" y="823"/>
                    <a:pt x="3860" y="823"/>
                    <a:pt x="3860" y="823"/>
                  </a:cubicBezTo>
                  <a:cubicBezTo>
                    <a:pt x="3860" y="823"/>
                    <a:pt x="3860" y="823"/>
                    <a:pt x="3860" y="823"/>
                  </a:cubicBezTo>
                  <a:cubicBezTo>
                    <a:pt x="3861" y="823"/>
                    <a:pt x="3861" y="823"/>
                    <a:pt x="3861" y="823"/>
                  </a:cubicBezTo>
                  <a:cubicBezTo>
                    <a:pt x="3862" y="823"/>
                    <a:pt x="3862" y="823"/>
                    <a:pt x="3862" y="823"/>
                  </a:cubicBezTo>
                  <a:cubicBezTo>
                    <a:pt x="3867" y="821"/>
                    <a:pt x="3871" y="820"/>
                    <a:pt x="3879" y="816"/>
                  </a:cubicBezTo>
                  <a:cubicBezTo>
                    <a:pt x="3881" y="815"/>
                    <a:pt x="3883" y="814"/>
                    <a:pt x="3884" y="813"/>
                  </a:cubicBezTo>
                  <a:cubicBezTo>
                    <a:pt x="3887" y="812"/>
                    <a:pt x="3887" y="812"/>
                    <a:pt x="3887" y="812"/>
                  </a:cubicBezTo>
                  <a:cubicBezTo>
                    <a:pt x="3888" y="811"/>
                    <a:pt x="3889" y="811"/>
                    <a:pt x="3889" y="810"/>
                  </a:cubicBezTo>
                  <a:cubicBezTo>
                    <a:pt x="3893" y="808"/>
                    <a:pt x="3896" y="806"/>
                    <a:pt x="3899" y="804"/>
                  </a:cubicBezTo>
                  <a:cubicBezTo>
                    <a:pt x="3902" y="802"/>
                    <a:pt x="3905" y="799"/>
                    <a:pt x="3908" y="797"/>
                  </a:cubicBezTo>
                  <a:cubicBezTo>
                    <a:pt x="3911" y="794"/>
                    <a:pt x="3913" y="791"/>
                    <a:pt x="3916" y="788"/>
                  </a:cubicBezTo>
                  <a:cubicBezTo>
                    <a:pt x="3921" y="783"/>
                    <a:pt x="3925" y="777"/>
                    <a:pt x="3930" y="771"/>
                  </a:cubicBezTo>
                  <a:cubicBezTo>
                    <a:pt x="3933" y="764"/>
                    <a:pt x="3937" y="758"/>
                    <a:pt x="3940" y="752"/>
                  </a:cubicBezTo>
                  <a:cubicBezTo>
                    <a:pt x="3943" y="746"/>
                    <a:pt x="3944" y="740"/>
                    <a:pt x="3946" y="734"/>
                  </a:cubicBezTo>
                  <a:cubicBezTo>
                    <a:pt x="3948" y="728"/>
                    <a:pt x="3950" y="722"/>
                    <a:pt x="3951" y="717"/>
                  </a:cubicBezTo>
                  <a:cubicBezTo>
                    <a:pt x="3952" y="712"/>
                    <a:pt x="3952" y="707"/>
                    <a:pt x="3953" y="703"/>
                  </a:cubicBezTo>
                  <a:cubicBezTo>
                    <a:pt x="3953" y="699"/>
                    <a:pt x="3954" y="695"/>
                    <a:pt x="3954" y="692"/>
                  </a:cubicBezTo>
                  <a:cubicBezTo>
                    <a:pt x="3954" y="689"/>
                    <a:pt x="3954" y="687"/>
                    <a:pt x="3954" y="685"/>
                  </a:cubicBezTo>
                  <a:cubicBezTo>
                    <a:pt x="3955" y="683"/>
                    <a:pt x="3955" y="683"/>
                    <a:pt x="3955" y="683"/>
                  </a:cubicBezTo>
                  <a:cubicBezTo>
                    <a:pt x="3955" y="683"/>
                    <a:pt x="3955" y="680"/>
                    <a:pt x="3955" y="676"/>
                  </a:cubicBezTo>
                  <a:cubicBezTo>
                    <a:pt x="3955" y="672"/>
                    <a:pt x="3955" y="666"/>
                    <a:pt x="3955" y="659"/>
                  </a:cubicBezTo>
                  <a:cubicBezTo>
                    <a:pt x="3954" y="645"/>
                    <a:pt x="3951" y="626"/>
                    <a:pt x="3946" y="608"/>
                  </a:cubicBezTo>
                  <a:cubicBezTo>
                    <a:pt x="3941" y="590"/>
                    <a:pt x="3932" y="572"/>
                    <a:pt x="3924" y="560"/>
                  </a:cubicBezTo>
                  <a:cubicBezTo>
                    <a:pt x="3922" y="557"/>
                    <a:pt x="3920" y="554"/>
                    <a:pt x="3918" y="552"/>
                  </a:cubicBezTo>
                  <a:cubicBezTo>
                    <a:pt x="3917" y="549"/>
                    <a:pt x="3915" y="547"/>
                    <a:pt x="3913" y="545"/>
                  </a:cubicBezTo>
                  <a:cubicBezTo>
                    <a:pt x="3912" y="544"/>
                    <a:pt x="3911" y="542"/>
                    <a:pt x="3910" y="541"/>
                  </a:cubicBezTo>
                  <a:cubicBezTo>
                    <a:pt x="3909" y="540"/>
                    <a:pt x="3909" y="540"/>
                    <a:pt x="3909" y="540"/>
                  </a:cubicBezTo>
                  <a:cubicBezTo>
                    <a:pt x="3925" y="557"/>
                    <a:pt x="3937" y="579"/>
                    <a:pt x="3946" y="603"/>
                  </a:cubicBezTo>
                  <a:cubicBezTo>
                    <a:pt x="3950" y="615"/>
                    <a:pt x="3953" y="627"/>
                    <a:pt x="3955" y="640"/>
                  </a:cubicBezTo>
                  <a:cubicBezTo>
                    <a:pt x="3956" y="646"/>
                    <a:pt x="3957" y="653"/>
                    <a:pt x="3957" y="660"/>
                  </a:cubicBezTo>
                  <a:cubicBezTo>
                    <a:pt x="3958" y="663"/>
                    <a:pt x="3958" y="666"/>
                    <a:pt x="3958" y="670"/>
                  </a:cubicBezTo>
                  <a:cubicBezTo>
                    <a:pt x="3958" y="673"/>
                    <a:pt x="3958" y="676"/>
                    <a:pt x="3958" y="680"/>
                  </a:cubicBezTo>
                  <a:cubicBezTo>
                    <a:pt x="3957" y="690"/>
                    <a:pt x="3957" y="690"/>
                    <a:pt x="3957" y="690"/>
                  </a:cubicBezTo>
                  <a:cubicBezTo>
                    <a:pt x="3956" y="700"/>
                    <a:pt x="3956" y="700"/>
                    <a:pt x="3956" y="700"/>
                  </a:cubicBezTo>
                  <a:cubicBezTo>
                    <a:pt x="3956" y="703"/>
                    <a:pt x="3956" y="707"/>
                    <a:pt x="3955" y="710"/>
                  </a:cubicBezTo>
                  <a:cubicBezTo>
                    <a:pt x="3954" y="713"/>
                    <a:pt x="3954" y="717"/>
                    <a:pt x="3953" y="720"/>
                  </a:cubicBezTo>
                  <a:cubicBezTo>
                    <a:pt x="3950" y="733"/>
                    <a:pt x="3945" y="747"/>
                    <a:pt x="3939" y="759"/>
                  </a:cubicBezTo>
                  <a:cubicBezTo>
                    <a:pt x="3932" y="772"/>
                    <a:pt x="3924" y="783"/>
                    <a:pt x="3914" y="793"/>
                  </a:cubicBezTo>
                  <a:cubicBezTo>
                    <a:pt x="3911" y="796"/>
                    <a:pt x="3908" y="798"/>
                    <a:pt x="3906" y="800"/>
                  </a:cubicBezTo>
                  <a:cubicBezTo>
                    <a:pt x="3903" y="803"/>
                    <a:pt x="3900" y="805"/>
                    <a:pt x="3897" y="807"/>
                  </a:cubicBezTo>
                  <a:cubicBezTo>
                    <a:pt x="3895" y="809"/>
                    <a:pt x="3892" y="811"/>
                    <a:pt x="3889" y="813"/>
                  </a:cubicBezTo>
                  <a:cubicBezTo>
                    <a:pt x="3886" y="814"/>
                    <a:pt x="3882" y="816"/>
                    <a:pt x="3879" y="818"/>
                  </a:cubicBezTo>
                  <a:cubicBezTo>
                    <a:pt x="3877" y="818"/>
                    <a:pt x="3875" y="819"/>
                    <a:pt x="3874" y="820"/>
                  </a:cubicBezTo>
                  <a:cubicBezTo>
                    <a:pt x="3872" y="820"/>
                    <a:pt x="3872" y="820"/>
                    <a:pt x="3872" y="820"/>
                  </a:cubicBezTo>
                  <a:cubicBezTo>
                    <a:pt x="3871" y="821"/>
                    <a:pt x="3871" y="821"/>
                    <a:pt x="3871" y="821"/>
                  </a:cubicBezTo>
                  <a:cubicBezTo>
                    <a:pt x="3870" y="821"/>
                    <a:pt x="3870" y="821"/>
                    <a:pt x="3870" y="821"/>
                  </a:cubicBezTo>
                  <a:cubicBezTo>
                    <a:pt x="3867" y="822"/>
                    <a:pt x="3865" y="823"/>
                    <a:pt x="3862" y="824"/>
                  </a:cubicBezTo>
                  <a:cubicBezTo>
                    <a:pt x="3860" y="825"/>
                    <a:pt x="3860" y="825"/>
                    <a:pt x="3860" y="825"/>
                  </a:cubicBezTo>
                  <a:cubicBezTo>
                    <a:pt x="3860" y="825"/>
                    <a:pt x="3860" y="825"/>
                    <a:pt x="3860" y="825"/>
                  </a:cubicBezTo>
                  <a:cubicBezTo>
                    <a:pt x="3857" y="826"/>
                    <a:pt x="3859" y="825"/>
                    <a:pt x="3859" y="825"/>
                  </a:cubicBezTo>
                  <a:cubicBezTo>
                    <a:pt x="3858" y="825"/>
                    <a:pt x="3858" y="825"/>
                    <a:pt x="3858" y="825"/>
                  </a:cubicBezTo>
                  <a:cubicBezTo>
                    <a:pt x="3858" y="825"/>
                    <a:pt x="3858" y="825"/>
                    <a:pt x="3858" y="825"/>
                  </a:cubicBezTo>
                  <a:cubicBezTo>
                    <a:pt x="3857" y="826"/>
                    <a:pt x="3857" y="826"/>
                    <a:pt x="3857" y="826"/>
                  </a:cubicBezTo>
                  <a:cubicBezTo>
                    <a:pt x="3855" y="826"/>
                    <a:pt x="3854" y="826"/>
                    <a:pt x="3852" y="827"/>
                  </a:cubicBezTo>
                  <a:cubicBezTo>
                    <a:pt x="3849" y="827"/>
                    <a:pt x="3846" y="828"/>
                    <a:pt x="3843" y="828"/>
                  </a:cubicBezTo>
                  <a:cubicBezTo>
                    <a:pt x="3840" y="829"/>
                    <a:pt x="3837" y="829"/>
                    <a:pt x="3834" y="829"/>
                  </a:cubicBezTo>
                  <a:cubicBezTo>
                    <a:pt x="3832" y="829"/>
                    <a:pt x="3830" y="830"/>
                    <a:pt x="3829" y="830"/>
                  </a:cubicBezTo>
                  <a:cubicBezTo>
                    <a:pt x="3827" y="830"/>
                    <a:pt x="3826" y="830"/>
                    <a:pt x="3824" y="829"/>
                  </a:cubicBezTo>
                  <a:cubicBezTo>
                    <a:pt x="3821" y="829"/>
                    <a:pt x="3818" y="829"/>
                    <a:pt x="3815" y="829"/>
                  </a:cubicBezTo>
                  <a:cubicBezTo>
                    <a:pt x="3813" y="829"/>
                    <a:pt x="3810" y="828"/>
                    <a:pt x="3807" y="828"/>
                  </a:cubicBezTo>
                  <a:cubicBezTo>
                    <a:pt x="3804" y="828"/>
                    <a:pt x="3802" y="827"/>
                    <a:pt x="3799" y="826"/>
                  </a:cubicBezTo>
                  <a:cubicBezTo>
                    <a:pt x="3796" y="826"/>
                    <a:pt x="3794" y="825"/>
                    <a:pt x="3792" y="825"/>
                  </a:cubicBezTo>
                  <a:cubicBezTo>
                    <a:pt x="3787" y="823"/>
                    <a:pt x="3782" y="822"/>
                    <a:pt x="3778" y="820"/>
                  </a:cubicBezTo>
                  <a:cubicBezTo>
                    <a:pt x="3774" y="819"/>
                    <a:pt x="3771" y="817"/>
                    <a:pt x="3768" y="816"/>
                  </a:cubicBezTo>
                  <a:cubicBezTo>
                    <a:pt x="3764" y="815"/>
                    <a:pt x="3761" y="814"/>
                    <a:pt x="3759" y="812"/>
                  </a:cubicBezTo>
                  <a:cubicBezTo>
                    <a:pt x="3748" y="808"/>
                    <a:pt x="3742" y="807"/>
                    <a:pt x="3739" y="807"/>
                  </a:cubicBezTo>
                  <a:cubicBezTo>
                    <a:pt x="3738" y="806"/>
                    <a:pt x="3737" y="807"/>
                    <a:pt x="3737" y="807"/>
                  </a:cubicBezTo>
                  <a:cubicBezTo>
                    <a:pt x="3737" y="807"/>
                    <a:pt x="3737" y="807"/>
                    <a:pt x="3738" y="807"/>
                  </a:cubicBezTo>
                  <a:cubicBezTo>
                    <a:pt x="3737" y="807"/>
                    <a:pt x="3736" y="807"/>
                    <a:pt x="3735" y="807"/>
                  </a:cubicBezTo>
                  <a:cubicBezTo>
                    <a:pt x="3735" y="807"/>
                    <a:pt x="3734" y="807"/>
                    <a:pt x="3734" y="806"/>
                  </a:cubicBezTo>
                  <a:cubicBezTo>
                    <a:pt x="3733" y="806"/>
                    <a:pt x="3733" y="807"/>
                    <a:pt x="3732" y="806"/>
                  </a:cubicBezTo>
                  <a:cubicBezTo>
                    <a:pt x="3731" y="806"/>
                    <a:pt x="3731" y="806"/>
                    <a:pt x="3731" y="806"/>
                  </a:cubicBezTo>
                  <a:cubicBezTo>
                    <a:pt x="3730" y="806"/>
                    <a:pt x="3730" y="806"/>
                    <a:pt x="3730" y="806"/>
                  </a:cubicBezTo>
                  <a:cubicBezTo>
                    <a:pt x="3729" y="807"/>
                    <a:pt x="3728" y="806"/>
                    <a:pt x="3728" y="806"/>
                  </a:cubicBezTo>
                  <a:cubicBezTo>
                    <a:pt x="3728" y="806"/>
                    <a:pt x="3728" y="806"/>
                    <a:pt x="3728" y="806"/>
                  </a:cubicBezTo>
                  <a:cubicBezTo>
                    <a:pt x="3727" y="806"/>
                    <a:pt x="3727" y="806"/>
                    <a:pt x="3727" y="806"/>
                  </a:cubicBezTo>
                  <a:cubicBezTo>
                    <a:pt x="3725" y="807"/>
                    <a:pt x="3725" y="807"/>
                    <a:pt x="3725" y="807"/>
                  </a:cubicBezTo>
                  <a:cubicBezTo>
                    <a:pt x="3724" y="807"/>
                    <a:pt x="3723" y="808"/>
                    <a:pt x="3722" y="808"/>
                  </a:cubicBezTo>
                  <a:cubicBezTo>
                    <a:pt x="3720" y="809"/>
                    <a:pt x="3720" y="809"/>
                    <a:pt x="3720" y="809"/>
                  </a:cubicBezTo>
                  <a:cubicBezTo>
                    <a:pt x="3719" y="809"/>
                    <a:pt x="3719" y="809"/>
                    <a:pt x="3719" y="809"/>
                  </a:cubicBezTo>
                  <a:cubicBezTo>
                    <a:pt x="3719" y="809"/>
                    <a:pt x="3719" y="809"/>
                    <a:pt x="3719" y="809"/>
                  </a:cubicBezTo>
                  <a:cubicBezTo>
                    <a:pt x="3719" y="809"/>
                    <a:pt x="3719" y="809"/>
                    <a:pt x="3719" y="809"/>
                  </a:cubicBezTo>
                  <a:cubicBezTo>
                    <a:pt x="3719" y="810"/>
                    <a:pt x="3719" y="810"/>
                    <a:pt x="3719" y="810"/>
                  </a:cubicBezTo>
                  <a:cubicBezTo>
                    <a:pt x="3718" y="810"/>
                    <a:pt x="3718" y="810"/>
                    <a:pt x="3718" y="810"/>
                  </a:cubicBezTo>
                  <a:cubicBezTo>
                    <a:pt x="3719" y="809"/>
                    <a:pt x="3716" y="810"/>
                    <a:pt x="3720" y="809"/>
                  </a:cubicBezTo>
                  <a:cubicBezTo>
                    <a:pt x="3720" y="809"/>
                    <a:pt x="3720" y="809"/>
                    <a:pt x="3720" y="809"/>
                  </a:cubicBezTo>
                  <a:cubicBezTo>
                    <a:pt x="3719" y="809"/>
                    <a:pt x="3719" y="810"/>
                    <a:pt x="3718" y="810"/>
                  </a:cubicBezTo>
                  <a:cubicBezTo>
                    <a:pt x="3717" y="811"/>
                    <a:pt x="3717" y="811"/>
                    <a:pt x="3717" y="811"/>
                  </a:cubicBezTo>
                  <a:cubicBezTo>
                    <a:pt x="3717" y="811"/>
                    <a:pt x="3717" y="811"/>
                    <a:pt x="3716" y="812"/>
                  </a:cubicBezTo>
                  <a:cubicBezTo>
                    <a:pt x="3714" y="814"/>
                    <a:pt x="3712" y="821"/>
                    <a:pt x="3711" y="831"/>
                  </a:cubicBezTo>
                  <a:cubicBezTo>
                    <a:pt x="3710" y="840"/>
                    <a:pt x="3711" y="851"/>
                    <a:pt x="3713" y="863"/>
                  </a:cubicBezTo>
                  <a:cubicBezTo>
                    <a:pt x="3716" y="887"/>
                    <a:pt x="3723" y="914"/>
                    <a:pt x="3731" y="941"/>
                  </a:cubicBezTo>
                  <a:cubicBezTo>
                    <a:pt x="3736" y="955"/>
                    <a:pt x="3740" y="969"/>
                    <a:pt x="3745" y="984"/>
                  </a:cubicBezTo>
                  <a:cubicBezTo>
                    <a:pt x="3750" y="998"/>
                    <a:pt x="3755" y="1013"/>
                    <a:pt x="3760" y="1030"/>
                  </a:cubicBezTo>
                  <a:cubicBezTo>
                    <a:pt x="3751" y="1023"/>
                    <a:pt x="3741" y="1017"/>
                    <a:pt x="3732" y="1010"/>
                  </a:cubicBezTo>
                  <a:cubicBezTo>
                    <a:pt x="3748" y="1008"/>
                    <a:pt x="3765" y="1005"/>
                    <a:pt x="3782" y="1001"/>
                  </a:cubicBezTo>
                  <a:cubicBezTo>
                    <a:pt x="3800" y="997"/>
                    <a:pt x="3817" y="993"/>
                    <a:pt x="3835" y="988"/>
                  </a:cubicBezTo>
                  <a:cubicBezTo>
                    <a:pt x="3870" y="979"/>
                    <a:pt x="3904" y="970"/>
                    <a:pt x="3939" y="965"/>
                  </a:cubicBezTo>
                  <a:cubicBezTo>
                    <a:pt x="3957" y="962"/>
                    <a:pt x="3974" y="961"/>
                    <a:pt x="3992" y="961"/>
                  </a:cubicBezTo>
                  <a:cubicBezTo>
                    <a:pt x="4010" y="962"/>
                    <a:pt x="4029" y="964"/>
                    <a:pt x="4046" y="972"/>
                  </a:cubicBezTo>
                  <a:cubicBezTo>
                    <a:pt x="4055" y="976"/>
                    <a:pt x="4064" y="982"/>
                    <a:pt x="4071" y="989"/>
                  </a:cubicBezTo>
                  <a:cubicBezTo>
                    <a:pt x="4074" y="992"/>
                    <a:pt x="4078" y="996"/>
                    <a:pt x="4081" y="999"/>
                  </a:cubicBezTo>
                  <a:cubicBezTo>
                    <a:pt x="4083" y="1003"/>
                    <a:pt x="4086" y="1007"/>
                    <a:pt x="4088" y="1010"/>
                  </a:cubicBezTo>
                  <a:cubicBezTo>
                    <a:pt x="4090" y="1014"/>
                    <a:pt x="4092" y="1018"/>
                    <a:pt x="4094" y="1022"/>
                  </a:cubicBezTo>
                  <a:cubicBezTo>
                    <a:pt x="4095" y="1026"/>
                    <a:pt x="4096" y="1030"/>
                    <a:pt x="4098" y="1034"/>
                  </a:cubicBezTo>
                  <a:cubicBezTo>
                    <a:pt x="4098" y="1037"/>
                    <a:pt x="4098" y="1037"/>
                    <a:pt x="4098" y="1037"/>
                  </a:cubicBezTo>
                  <a:cubicBezTo>
                    <a:pt x="4099" y="1039"/>
                    <a:pt x="4099" y="1039"/>
                    <a:pt x="4099" y="1039"/>
                  </a:cubicBezTo>
                  <a:cubicBezTo>
                    <a:pt x="4099" y="1040"/>
                    <a:pt x="4099" y="1040"/>
                    <a:pt x="4099" y="1040"/>
                  </a:cubicBezTo>
                  <a:cubicBezTo>
                    <a:pt x="4099" y="1041"/>
                    <a:pt x="4099" y="1042"/>
                    <a:pt x="4100" y="1044"/>
                  </a:cubicBezTo>
                  <a:cubicBezTo>
                    <a:pt x="4100" y="1045"/>
                    <a:pt x="4100" y="1046"/>
                    <a:pt x="4100" y="1047"/>
                  </a:cubicBezTo>
                  <a:cubicBezTo>
                    <a:pt x="4101" y="1049"/>
                    <a:pt x="4101" y="1049"/>
                    <a:pt x="4101" y="1049"/>
                  </a:cubicBezTo>
                  <a:cubicBezTo>
                    <a:pt x="4101" y="1050"/>
                    <a:pt x="4101" y="1050"/>
                    <a:pt x="4101" y="1050"/>
                  </a:cubicBezTo>
                  <a:cubicBezTo>
                    <a:pt x="4101" y="1050"/>
                    <a:pt x="4101" y="1050"/>
                    <a:pt x="4101" y="1050"/>
                  </a:cubicBezTo>
                  <a:cubicBezTo>
                    <a:pt x="4101" y="1052"/>
                    <a:pt x="4101" y="1052"/>
                    <a:pt x="4101" y="1052"/>
                  </a:cubicBezTo>
                  <a:cubicBezTo>
                    <a:pt x="4101" y="1052"/>
                    <a:pt x="4101" y="1052"/>
                    <a:pt x="4101" y="1052"/>
                  </a:cubicBezTo>
                  <a:cubicBezTo>
                    <a:pt x="4101" y="1053"/>
                    <a:pt x="4101" y="1053"/>
                    <a:pt x="4101" y="1053"/>
                  </a:cubicBezTo>
                  <a:cubicBezTo>
                    <a:pt x="4103" y="1066"/>
                    <a:pt x="4102" y="1078"/>
                    <a:pt x="4100" y="1089"/>
                  </a:cubicBezTo>
                  <a:cubicBezTo>
                    <a:pt x="4097" y="1101"/>
                    <a:pt x="4092" y="1110"/>
                    <a:pt x="4089" y="1115"/>
                  </a:cubicBezTo>
                  <a:cubicBezTo>
                    <a:pt x="4087" y="1118"/>
                    <a:pt x="4085" y="1120"/>
                    <a:pt x="4084" y="1122"/>
                  </a:cubicBezTo>
                  <a:cubicBezTo>
                    <a:pt x="4083" y="1124"/>
                    <a:pt x="4082" y="1125"/>
                    <a:pt x="4081" y="1126"/>
                  </a:cubicBezTo>
                  <a:cubicBezTo>
                    <a:pt x="4080" y="1127"/>
                    <a:pt x="4080" y="1127"/>
                    <a:pt x="4081" y="1125"/>
                  </a:cubicBezTo>
                  <a:cubicBezTo>
                    <a:pt x="4081" y="1125"/>
                    <a:pt x="4082" y="1123"/>
                    <a:pt x="4083" y="1122"/>
                  </a:cubicBezTo>
                  <a:cubicBezTo>
                    <a:pt x="4084" y="1120"/>
                    <a:pt x="4086" y="1117"/>
                    <a:pt x="4088" y="1114"/>
                  </a:cubicBezTo>
                  <a:cubicBezTo>
                    <a:pt x="4091" y="1108"/>
                    <a:pt x="4096" y="1097"/>
                    <a:pt x="4098" y="1083"/>
                  </a:cubicBezTo>
                  <a:cubicBezTo>
                    <a:pt x="4098" y="1080"/>
                    <a:pt x="4099" y="1076"/>
                    <a:pt x="4099" y="1073"/>
                  </a:cubicBezTo>
                  <a:cubicBezTo>
                    <a:pt x="4099" y="1071"/>
                    <a:pt x="4099" y="1069"/>
                    <a:pt x="4099" y="1068"/>
                  </a:cubicBezTo>
                  <a:cubicBezTo>
                    <a:pt x="4099" y="1067"/>
                    <a:pt x="4099" y="1066"/>
                    <a:pt x="4099" y="1065"/>
                  </a:cubicBezTo>
                  <a:cubicBezTo>
                    <a:pt x="4099" y="1064"/>
                    <a:pt x="4099" y="1063"/>
                    <a:pt x="4098" y="1062"/>
                  </a:cubicBezTo>
                  <a:cubicBezTo>
                    <a:pt x="4098" y="1060"/>
                    <a:pt x="4098" y="1059"/>
                    <a:pt x="4098" y="1057"/>
                  </a:cubicBezTo>
                  <a:cubicBezTo>
                    <a:pt x="4098" y="1056"/>
                    <a:pt x="4098" y="1055"/>
                    <a:pt x="4098" y="1054"/>
                  </a:cubicBezTo>
                  <a:cubicBezTo>
                    <a:pt x="4097" y="1052"/>
                    <a:pt x="4097" y="1052"/>
                    <a:pt x="4097" y="1052"/>
                  </a:cubicBezTo>
                  <a:cubicBezTo>
                    <a:pt x="4097" y="1051"/>
                    <a:pt x="4097" y="1051"/>
                    <a:pt x="4097" y="1051"/>
                  </a:cubicBezTo>
                  <a:cubicBezTo>
                    <a:pt x="4097" y="1050"/>
                    <a:pt x="4097" y="1050"/>
                    <a:pt x="4097" y="1050"/>
                  </a:cubicBezTo>
                  <a:cubicBezTo>
                    <a:pt x="4097" y="1050"/>
                    <a:pt x="4097" y="1050"/>
                    <a:pt x="4097" y="1050"/>
                  </a:cubicBezTo>
                  <a:cubicBezTo>
                    <a:pt x="4096" y="1047"/>
                    <a:pt x="4096" y="1043"/>
                    <a:pt x="4095" y="1040"/>
                  </a:cubicBezTo>
                  <a:cubicBezTo>
                    <a:pt x="4095" y="1039"/>
                    <a:pt x="4094" y="1038"/>
                    <a:pt x="4094" y="1037"/>
                  </a:cubicBezTo>
                  <a:cubicBezTo>
                    <a:pt x="4093" y="1036"/>
                    <a:pt x="4093" y="1034"/>
                    <a:pt x="4093" y="1033"/>
                  </a:cubicBezTo>
                  <a:cubicBezTo>
                    <a:pt x="4092" y="1031"/>
                    <a:pt x="4091" y="1028"/>
                    <a:pt x="4090" y="1026"/>
                  </a:cubicBezTo>
                  <a:cubicBezTo>
                    <a:pt x="4089" y="1023"/>
                    <a:pt x="4088" y="1021"/>
                    <a:pt x="4087" y="1019"/>
                  </a:cubicBezTo>
                  <a:cubicBezTo>
                    <a:pt x="4086" y="1016"/>
                    <a:pt x="4085" y="1014"/>
                    <a:pt x="4083" y="1012"/>
                  </a:cubicBezTo>
                  <a:cubicBezTo>
                    <a:pt x="4077" y="1002"/>
                    <a:pt x="4069" y="993"/>
                    <a:pt x="4058" y="986"/>
                  </a:cubicBezTo>
                  <a:cubicBezTo>
                    <a:pt x="4048" y="978"/>
                    <a:pt x="4037" y="974"/>
                    <a:pt x="4026" y="971"/>
                  </a:cubicBezTo>
                  <a:cubicBezTo>
                    <a:pt x="4016" y="968"/>
                    <a:pt x="4005" y="967"/>
                    <a:pt x="3996" y="966"/>
                  </a:cubicBezTo>
                  <a:cubicBezTo>
                    <a:pt x="3977" y="965"/>
                    <a:pt x="3959" y="966"/>
                    <a:pt x="3943" y="968"/>
                  </a:cubicBezTo>
                  <a:cubicBezTo>
                    <a:pt x="3911" y="973"/>
                    <a:pt x="3884" y="979"/>
                    <a:pt x="3859" y="985"/>
                  </a:cubicBezTo>
                  <a:cubicBezTo>
                    <a:pt x="3834" y="991"/>
                    <a:pt x="3811" y="996"/>
                    <a:pt x="3790" y="1001"/>
                  </a:cubicBezTo>
                  <a:cubicBezTo>
                    <a:pt x="3770" y="1006"/>
                    <a:pt x="3750" y="1010"/>
                    <a:pt x="3732" y="1012"/>
                  </a:cubicBezTo>
                  <a:cubicBezTo>
                    <a:pt x="3741" y="1018"/>
                    <a:pt x="3749" y="1024"/>
                    <a:pt x="3758" y="1030"/>
                  </a:cubicBezTo>
                  <a:cubicBezTo>
                    <a:pt x="3754" y="1014"/>
                    <a:pt x="3749" y="1001"/>
                    <a:pt x="3744" y="987"/>
                  </a:cubicBezTo>
                  <a:cubicBezTo>
                    <a:pt x="3739" y="973"/>
                    <a:pt x="3734" y="960"/>
                    <a:pt x="3730" y="946"/>
                  </a:cubicBezTo>
                  <a:cubicBezTo>
                    <a:pt x="3721" y="918"/>
                    <a:pt x="3711" y="888"/>
                    <a:pt x="3706" y="856"/>
                  </a:cubicBezTo>
                  <a:cubicBezTo>
                    <a:pt x="3708" y="871"/>
                    <a:pt x="3711" y="885"/>
                    <a:pt x="3714" y="900"/>
                  </a:cubicBezTo>
                  <a:cubicBezTo>
                    <a:pt x="3718" y="915"/>
                    <a:pt x="3722" y="929"/>
                    <a:pt x="3727" y="944"/>
                  </a:cubicBezTo>
                  <a:cubicBezTo>
                    <a:pt x="3731" y="958"/>
                    <a:pt x="3736" y="973"/>
                    <a:pt x="3741" y="987"/>
                  </a:cubicBezTo>
                  <a:cubicBezTo>
                    <a:pt x="3745" y="1002"/>
                    <a:pt x="3750" y="1016"/>
                    <a:pt x="3754" y="1031"/>
                  </a:cubicBezTo>
                  <a:cubicBezTo>
                    <a:pt x="3747" y="1026"/>
                    <a:pt x="3740" y="1021"/>
                    <a:pt x="3732" y="1016"/>
                  </a:cubicBezTo>
                  <a:cubicBezTo>
                    <a:pt x="3762" y="1013"/>
                    <a:pt x="3793" y="1005"/>
                    <a:pt x="3823" y="998"/>
                  </a:cubicBezTo>
                  <a:cubicBezTo>
                    <a:pt x="3854" y="991"/>
                    <a:pt x="3885" y="983"/>
                    <a:pt x="3916" y="977"/>
                  </a:cubicBezTo>
                  <a:cubicBezTo>
                    <a:pt x="3932" y="974"/>
                    <a:pt x="3948" y="972"/>
                    <a:pt x="3964" y="970"/>
                  </a:cubicBezTo>
                  <a:cubicBezTo>
                    <a:pt x="3981" y="969"/>
                    <a:pt x="3998" y="969"/>
                    <a:pt x="4016" y="972"/>
                  </a:cubicBezTo>
                  <a:cubicBezTo>
                    <a:pt x="4020" y="973"/>
                    <a:pt x="4025" y="974"/>
                    <a:pt x="4029" y="976"/>
                  </a:cubicBezTo>
                  <a:cubicBezTo>
                    <a:pt x="4036" y="978"/>
                    <a:pt x="4036" y="978"/>
                    <a:pt x="4036" y="978"/>
                  </a:cubicBezTo>
                  <a:cubicBezTo>
                    <a:pt x="4042" y="981"/>
                    <a:pt x="4042" y="981"/>
                    <a:pt x="4042" y="981"/>
                  </a:cubicBezTo>
                  <a:cubicBezTo>
                    <a:pt x="4047" y="983"/>
                    <a:pt x="4051" y="986"/>
                    <a:pt x="4055" y="988"/>
                  </a:cubicBezTo>
                  <a:cubicBezTo>
                    <a:pt x="4057" y="989"/>
                    <a:pt x="4059" y="991"/>
                    <a:pt x="4061" y="993"/>
                  </a:cubicBezTo>
                  <a:cubicBezTo>
                    <a:pt x="4063" y="994"/>
                    <a:pt x="4065" y="996"/>
                    <a:pt x="4067" y="998"/>
                  </a:cubicBezTo>
                  <a:cubicBezTo>
                    <a:pt x="4070" y="1002"/>
                    <a:pt x="4074" y="1006"/>
                    <a:pt x="4076" y="1010"/>
                  </a:cubicBezTo>
                  <a:cubicBezTo>
                    <a:pt x="4078" y="1012"/>
                    <a:pt x="4079" y="1014"/>
                    <a:pt x="4080" y="1016"/>
                  </a:cubicBezTo>
                  <a:cubicBezTo>
                    <a:pt x="4083" y="1023"/>
                    <a:pt x="4083" y="1023"/>
                    <a:pt x="4083" y="1023"/>
                  </a:cubicBezTo>
                  <a:cubicBezTo>
                    <a:pt x="4085" y="1027"/>
                    <a:pt x="4087" y="1032"/>
                    <a:pt x="4088" y="1037"/>
                  </a:cubicBezTo>
                  <a:cubicBezTo>
                    <a:pt x="4088" y="1038"/>
                    <a:pt x="4089" y="1040"/>
                    <a:pt x="4089" y="1041"/>
                  </a:cubicBezTo>
                  <a:cubicBezTo>
                    <a:pt x="4089" y="1043"/>
                    <a:pt x="4089" y="1043"/>
                    <a:pt x="4089" y="1043"/>
                  </a:cubicBezTo>
                  <a:cubicBezTo>
                    <a:pt x="4090" y="1049"/>
                    <a:pt x="4090" y="1049"/>
                    <a:pt x="4090" y="1049"/>
                  </a:cubicBezTo>
                  <a:cubicBezTo>
                    <a:pt x="4091" y="1053"/>
                    <a:pt x="4091" y="1053"/>
                    <a:pt x="4091" y="1053"/>
                  </a:cubicBezTo>
                  <a:cubicBezTo>
                    <a:pt x="4091" y="1056"/>
                    <a:pt x="4091" y="1056"/>
                    <a:pt x="4091" y="1056"/>
                  </a:cubicBezTo>
                  <a:cubicBezTo>
                    <a:pt x="4092" y="1063"/>
                    <a:pt x="4092" y="1063"/>
                    <a:pt x="4092" y="1063"/>
                  </a:cubicBezTo>
                  <a:cubicBezTo>
                    <a:pt x="4092" y="1065"/>
                    <a:pt x="4092" y="1068"/>
                    <a:pt x="4092" y="1070"/>
                  </a:cubicBezTo>
                  <a:cubicBezTo>
                    <a:pt x="4092" y="1072"/>
                    <a:pt x="4092" y="1075"/>
                    <a:pt x="4091" y="1077"/>
                  </a:cubicBezTo>
                  <a:cubicBezTo>
                    <a:pt x="4090" y="1087"/>
                    <a:pt x="4087" y="1097"/>
                    <a:pt x="4082" y="1106"/>
                  </a:cubicBezTo>
                  <a:cubicBezTo>
                    <a:pt x="4078" y="1115"/>
                    <a:pt x="4072" y="1121"/>
                    <a:pt x="4068" y="1127"/>
                  </a:cubicBezTo>
                  <a:cubicBezTo>
                    <a:pt x="4064" y="1132"/>
                    <a:pt x="4061" y="1136"/>
                    <a:pt x="4060" y="1140"/>
                  </a:cubicBezTo>
                  <a:cubicBezTo>
                    <a:pt x="4055" y="1161"/>
                    <a:pt x="4063" y="1186"/>
                    <a:pt x="4081" y="1202"/>
                  </a:cubicBezTo>
                  <a:cubicBezTo>
                    <a:pt x="4100" y="1218"/>
                    <a:pt x="4126" y="1228"/>
                    <a:pt x="4152" y="1231"/>
                  </a:cubicBezTo>
                  <a:cubicBezTo>
                    <a:pt x="4178" y="1234"/>
                    <a:pt x="4205" y="1231"/>
                    <a:pt x="4228" y="1220"/>
                  </a:cubicBezTo>
                  <a:cubicBezTo>
                    <a:pt x="4239" y="1215"/>
                    <a:pt x="4249" y="1208"/>
                    <a:pt x="4256" y="1199"/>
                  </a:cubicBezTo>
                  <a:cubicBezTo>
                    <a:pt x="4263" y="1190"/>
                    <a:pt x="4267" y="1180"/>
                    <a:pt x="4268" y="1169"/>
                  </a:cubicBezTo>
                  <a:cubicBezTo>
                    <a:pt x="4269" y="1164"/>
                    <a:pt x="4269" y="1164"/>
                    <a:pt x="4269" y="1164"/>
                  </a:cubicBezTo>
                  <a:cubicBezTo>
                    <a:pt x="4269" y="1160"/>
                    <a:pt x="4269" y="1160"/>
                    <a:pt x="4269" y="1160"/>
                  </a:cubicBezTo>
                  <a:cubicBezTo>
                    <a:pt x="4269" y="1157"/>
                    <a:pt x="4269" y="1154"/>
                    <a:pt x="4269" y="1151"/>
                  </a:cubicBezTo>
                  <a:cubicBezTo>
                    <a:pt x="4268" y="1143"/>
                    <a:pt x="4268" y="1143"/>
                    <a:pt x="4268" y="1143"/>
                  </a:cubicBezTo>
                  <a:cubicBezTo>
                    <a:pt x="4265" y="1132"/>
                    <a:pt x="4265" y="1132"/>
                    <a:pt x="4265" y="1132"/>
                  </a:cubicBezTo>
                  <a:cubicBezTo>
                    <a:pt x="4265" y="1130"/>
                    <a:pt x="4265" y="1130"/>
                    <a:pt x="4265" y="1130"/>
                  </a:cubicBezTo>
                  <a:cubicBezTo>
                    <a:pt x="4264" y="1129"/>
                    <a:pt x="4264" y="1129"/>
                    <a:pt x="4264" y="1129"/>
                  </a:cubicBezTo>
                  <a:cubicBezTo>
                    <a:pt x="4264" y="1129"/>
                    <a:pt x="4264" y="1129"/>
                    <a:pt x="4264" y="1129"/>
                  </a:cubicBezTo>
                  <a:cubicBezTo>
                    <a:pt x="4264" y="1129"/>
                    <a:pt x="4264" y="1127"/>
                    <a:pt x="4264" y="1129"/>
                  </a:cubicBezTo>
                  <a:cubicBezTo>
                    <a:pt x="4264" y="1129"/>
                    <a:pt x="4264" y="1129"/>
                    <a:pt x="4264" y="1129"/>
                  </a:cubicBezTo>
                  <a:cubicBezTo>
                    <a:pt x="4264" y="1128"/>
                    <a:pt x="4264" y="1127"/>
                    <a:pt x="4263" y="1126"/>
                  </a:cubicBezTo>
                  <a:cubicBezTo>
                    <a:pt x="4262" y="1125"/>
                    <a:pt x="4262" y="1124"/>
                    <a:pt x="4262" y="1123"/>
                  </a:cubicBezTo>
                  <a:cubicBezTo>
                    <a:pt x="4261" y="1122"/>
                    <a:pt x="4260" y="1121"/>
                    <a:pt x="4259" y="1120"/>
                  </a:cubicBezTo>
                  <a:cubicBezTo>
                    <a:pt x="4256" y="1117"/>
                    <a:pt x="4251" y="1113"/>
                    <a:pt x="4246" y="1108"/>
                  </a:cubicBezTo>
                  <a:cubicBezTo>
                    <a:pt x="4235" y="1100"/>
                    <a:pt x="4221" y="1089"/>
                    <a:pt x="4213" y="1074"/>
                  </a:cubicBezTo>
                  <a:cubicBezTo>
                    <a:pt x="4212" y="1072"/>
                    <a:pt x="4210" y="1070"/>
                    <a:pt x="4209" y="1068"/>
                  </a:cubicBezTo>
                  <a:cubicBezTo>
                    <a:pt x="4207" y="1062"/>
                    <a:pt x="4207" y="1062"/>
                    <a:pt x="4207" y="1062"/>
                  </a:cubicBezTo>
                  <a:cubicBezTo>
                    <a:pt x="4205" y="1059"/>
                    <a:pt x="4205" y="1059"/>
                    <a:pt x="4205" y="1059"/>
                  </a:cubicBezTo>
                  <a:cubicBezTo>
                    <a:pt x="4204" y="1056"/>
                    <a:pt x="4204" y="1056"/>
                    <a:pt x="4204" y="1056"/>
                  </a:cubicBezTo>
                  <a:cubicBezTo>
                    <a:pt x="4202" y="1050"/>
                    <a:pt x="4202" y="1050"/>
                    <a:pt x="4202" y="1050"/>
                  </a:cubicBezTo>
                  <a:cubicBezTo>
                    <a:pt x="4202" y="1048"/>
                    <a:pt x="4202" y="1048"/>
                    <a:pt x="4202" y="1048"/>
                  </a:cubicBezTo>
                  <a:cubicBezTo>
                    <a:pt x="4201" y="1047"/>
                    <a:pt x="4201" y="1047"/>
                    <a:pt x="4201" y="1047"/>
                  </a:cubicBezTo>
                  <a:cubicBezTo>
                    <a:pt x="4201" y="1044"/>
                    <a:pt x="4201" y="1044"/>
                    <a:pt x="4201" y="1044"/>
                  </a:cubicBezTo>
                  <a:cubicBezTo>
                    <a:pt x="4199" y="1039"/>
                    <a:pt x="4199" y="1039"/>
                    <a:pt x="4199" y="1039"/>
                  </a:cubicBezTo>
                  <a:cubicBezTo>
                    <a:pt x="4199" y="1039"/>
                    <a:pt x="4199" y="1039"/>
                    <a:pt x="4199" y="1039"/>
                  </a:cubicBezTo>
                  <a:cubicBezTo>
                    <a:pt x="4199" y="1037"/>
                    <a:pt x="4199" y="1037"/>
                    <a:pt x="4199" y="1037"/>
                  </a:cubicBezTo>
                  <a:cubicBezTo>
                    <a:pt x="4199" y="1037"/>
                    <a:pt x="4199" y="1037"/>
                    <a:pt x="4199" y="1037"/>
                  </a:cubicBezTo>
                  <a:cubicBezTo>
                    <a:pt x="4199" y="1036"/>
                    <a:pt x="4199" y="1036"/>
                    <a:pt x="4199" y="1036"/>
                  </a:cubicBezTo>
                  <a:cubicBezTo>
                    <a:pt x="4198" y="1033"/>
                    <a:pt x="4198" y="1033"/>
                    <a:pt x="4198" y="1033"/>
                  </a:cubicBezTo>
                  <a:cubicBezTo>
                    <a:pt x="4198" y="1031"/>
                    <a:pt x="4198" y="1029"/>
                    <a:pt x="4198" y="1027"/>
                  </a:cubicBezTo>
                  <a:cubicBezTo>
                    <a:pt x="4196" y="1011"/>
                    <a:pt x="4198" y="993"/>
                    <a:pt x="4205" y="977"/>
                  </a:cubicBezTo>
                  <a:cubicBezTo>
                    <a:pt x="4212" y="961"/>
                    <a:pt x="4225" y="948"/>
                    <a:pt x="4238" y="939"/>
                  </a:cubicBezTo>
                  <a:cubicBezTo>
                    <a:pt x="4251" y="930"/>
                    <a:pt x="4266" y="924"/>
                    <a:pt x="4280" y="920"/>
                  </a:cubicBezTo>
                  <a:cubicBezTo>
                    <a:pt x="4294" y="915"/>
                    <a:pt x="4308" y="912"/>
                    <a:pt x="4323" y="910"/>
                  </a:cubicBezTo>
                  <a:cubicBezTo>
                    <a:pt x="4351" y="905"/>
                    <a:pt x="4379" y="903"/>
                    <a:pt x="4406" y="902"/>
                  </a:cubicBezTo>
                  <a:cubicBezTo>
                    <a:pt x="4434" y="901"/>
                    <a:pt x="4461" y="900"/>
                    <a:pt x="4488" y="899"/>
                  </a:cubicBezTo>
                  <a:cubicBezTo>
                    <a:pt x="4515" y="899"/>
                    <a:pt x="4542" y="898"/>
                    <a:pt x="4568" y="895"/>
                  </a:cubicBezTo>
                  <a:cubicBezTo>
                    <a:pt x="4581" y="893"/>
                    <a:pt x="4594" y="891"/>
                    <a:pt x="4606" y="888"/>
                  </a:cubicBezTo>
                  <a:cubicBezTo>
                    <a:pt x="4601" y="893"/>
                    <a:pt x="4597" y="899"/>
                    <a:pt x="4593" y="905"/>
                  </a:cubicBezTo>
                  <a:cubicBezTo>
                    <a:pt x="4590" y="870"/>
                    <a:pt x="4590" y="836"/>
                    <a:pt x="4589" y="803"/>
                  </a:cubicBezTo>
                  <a:cubicBezTo>
                    <a:pt x="4590" y="799"/>
                    <a:pt x="4592" y="772"/>
                    <a:pt x="4592" y="728"/>
                  </a:cubicBezTo>
                  <a:cubicBezTo>
                    <a:pt x="4591" y="706"/>
                    <a:pt x="4590" y="681"/>
                    <a:pt x="4585" y="653"/>
                  </a:cubicBezTo>
                  <a:cubicBezTo>
                    <a:pt x="4581" y="625"/>
                    <a:pt x="4574" y="594"/>
                    <a:pt x="4559" y="566"/>
                  </a:cubicBezTo>
                  <a:cubicBezTo>
                    <a:pt x="4563" y="568"/>
                    <a:pt x="4567" y="570"/>
                    <a:pt x="4572" y="573"/>
                  </a:cubicBezTo>
                  <a:cubicBezTo>
                    <a:pt x="4568" y="573"/>
                    <a:pt x="4564" y="574"/>
                    <a:pt x="4560" y="574"/>
                  </a:cubicBezTo>
                  <a:cubicBezTo>
                    <a:pt x="4556" y="575"/>
                    <a:pt x="4553" y="576"/>
                    <a:pt x="4549" y="577"/>
                  </a:cubicBezTo>
                  <a:cubicBezTo>
                    <a:pt x="4542" y="580"/>
                    <a:pt x="4535" y="583"/>
                    <a:pt x="4529" y="588"/>
                  </a:cubicBezTo>
                  <a:cubicBezTo>
                    <a:pt x="4524" y="593"/>
                    <a:pt x="4519" y="599"/>
                    <a:pt x="4515" y="607"/>
                  </a:cubicBezTo>
                  <a:cubicBezTo>
                    <a:pt x="4510" y="614"/>
                    <a:pt x="4505" y="623"/>
                    <a:pt x="4498" y="632"/>
                  </a:cubicBezTo>
                  <a:cubicBezTo>
                    <a:pt x="4496" y="634"/>
                    <a:pt x="4494" y="637"/>
                    <a:pt x="4492" y="639"/>
                  </a:cubicBezTo>
                  <a:cubicBezTo>
                    <a:pt x="4486" y="644"/>
                    <a:pt x="4486" y="644"/>
                    <a:pt x="4486" y="644"/>
                  </a:cubicBezTo>
                  <a:cubicBezTo>
                    <a:pt x="4483" y="646"/>
                    <a:pt x="4480" y="648"/>
                    <a:pt x="4478" y="649"/>
                  </a:cubicBezTo>
                  <a:cubicBezTo>
                    <a:pt x="4477" y="650"/>
                    <a:pt x="4476" y="650"/>
                    <a:pt x="4476" y="650"/>
                  </a:cubicBezTo>
                  <a:cubicBezTo>
                    <a:pt x="4474" y="651"/>
                    <a:pt x="4474" y="651"/>
                    <a:pt x="4474" y="651"/>
                  </a:cubicBezTo>
                  <a:cubicBezTo>
                    <a:pt x="4471" y="652"/>
                    <a:pt x="4471" y="652"/>
                    <a:pt x="4471" y="652"/>
                  </a:cubicBezTo>
                  <a:cubicBezTo>
                    <a:pt x="4467" y="654"/>
                    <a:pt x="4467" y="654"/>
                    <a:pt x="4467" y="654"/>
                  </a:cubicBezTo>
                  <a:cubicBezTo>
                    <a:pt x="4467" y="654"/>
                    <a:pt x="4467" y="654"/>
                    <a:pt x="4467" y="654"/>
                  </a:cubicBezTo>
                  <a:cubicBezTo>
                    <a:pt x="4466" y="654"/>
                    <a:pt x="4466" y="654"/>
                    <a:pt x="4466" y="654"/>
                  </a:cubicBezTo>
                  <a:cubicBezTo>
                    <a:pt x="4466" y="654"/>
                    <a:pt x="4466" y="654"/>
                    <a:pt x="4466" y="654"/>
                  </a:cubicBezTo>
                  <a:cubicBezTo>
                    <a:pt x="4465" y="655"/>
                    <a:pt x="4465" y="655"/>
                    <a:pt x="4465" y="655"/>
                  </a:cubicBezTo>
                  <a:cubicBezTo>
                    <a:pt x="4465" y="655"/>
                    <a:pt x="4465" y="655"/>
                    <a:pt x="4465" y="655"/>
                  </a:cubicBezTo>
                  <a:cubicBezTo>
                    <a:pt x="4463" y="655"/>
                    <a:pt x="4463" y="655"/>
                    <a:pt x="4463" y="655"/>
                  </a:cubicBezTo>
                  <a:cubicBezTo>
                    <a:pt x="4460" y="656"/>
                    <a:pt x="4458" y="657"/>
                    <a:pt x="4455" y="658"/>
                  </a:cubicBezTo>
                  <a:cubicBezTo>
                    <a:pt x="4448" y="660"/>
                    <a:pt x="4448" y="660"/>
                    <a:pt x="4448" y="660"/>
                  </a:cubicBezTo>
                  <a:cubicBezTo>
                    <a:pt x="4445" y="660"/>
                    <a:pt x="4442" y="661"/>
                    <a:pt x="4440" y="661"/>
                  </a:cubicBezTo>
                  <a:cubicBezTo>
                    <a:pt x="4419" y="665"/>
                    <a:pt x="4396" y="664"/>
                    <a:pt x="4376" y="656"/>
                  </a:cubicBezTo>
                  <a:cubicBezTo>
                    <a:pt x="4363" y="651"/>
                    <a:pt x="4350" y="643"/>
                    <a:pt x="4340" y="633"/>
                  </a:cubicBezTo>
                  <a:cubicBezTo>
                    <a:pt x="4334" y="629"/>
                    <a:pt x="4330" y="623"/>
                    <a:pt x="4325" y="618"/>
                  </a:cubicBezTo>
                  <a:cubicBezTo>
                    <a:pt x="4321" y="612"/>
                    <a:pt x="4317" y="606"/>
                    <a:pt x="4314" y="600"/>
                  </a:cubicBezTo>
                  <a:cubicBezTo>
                    <a:pt x="4300" y="576"/>
                    <a:pt x="4294" y="550"/>
                    <a:pt x="4292" y="529"/>
                  </a:cubicBezTo>
                  <a:cubicBezTo>
                    <a:pt x="4289" y="507"/>
                    <a:pt x="4291" y="490"/>
                    <a:pt x="4291" y="480"/>
                  </a:cubicBezTo>
                  <a:cubicBezTo>
                    <a:pt x="4292" y="471"/>
                    <a:pt x="4293" y="468"/>
                    <a:pt x="4291" y="476"/>
                  </a:cubicBezTo>
                  <a:cubicBezTo>
                    <a:pt x="4291" y="473"/>
                    <a:pt x="4291" y="474"/>
                    <a:pt x="4290" y="480"/>
                  </a:cubicBezTo>
                  <a:cubicBezTo>
                    <a:pt x="4289" y="486"/>
                    <a:pt x="4287" y="497"/>
                    <a:pt x="4288" y="510"/>
                  </a:cubicBezTo>
                  <a:cubicBezTo>
                    <a:pt x="4288" y="524"/>
                    <a:pt x="4289" y="541"/>
                    <a:pt x="4294" y="561"/>
                  </a:cubicBezTo>
                  <a:cubicBezTo>
                    <a:pt x="4299" y="580"/>
                    <a:pt x="4307" y="601"/>
                    <a:pt x="4323" y="621"/>
                  </a:cubicBezTo>
                  <a:cubicBezTo>
                    <a:pt x="4330" y="631"/>
                    <a:pt x="4340" y="641"/>
                    <a:pt x="4351" y="648"/>
                  </a:cubicBezTo>
                  <a:cubicBezTo>
                    <a:pt x="4362" y="656"/>
                    <a:pt x="4375" y="662"/>
                    <a:pt x="4389" y="665"/>
                  </a:cubicBezTo>
                  <a:cubicBezTo>
                    <a:pt x="4403" y="668"/>
                    <a:pt x="4417" y="669"/>
                    <a:pt x="4431" y="667"/>
                  </a:cubicBezTo>
                  <a:cubicBezTo>
                    <a:pt x="4438" y="666"/>
                    <a:pt x="4445" y="665"/>
                    <a:pt x="4452" y="664"/>
                  </a:cubicBezTo>
                  <a:cubicBezTo>
                    <a:pt x="4455" y="663"/>
                    <a:pt x="4458" y="662"/>
                    <a:pt x="4462" y="661"/>
                  </a:cubicBezTo>
                  <a:cubicBezTo>
                    <a:pt x="4467" y="659"/>
                    <a:pt x="4467" y="659"/>
                    <a:pt x="4467" y="659"/>
                  </a:cubicBezTo>
                  <a:cubicBezTo>
                    <a:pt x="4467" y="659"/>
                    <a:pt x="4467" y="659"/>
                    <a:pt x="4467" y="659"/>
                  </a:cubicBezTo>
                  <a:cubicBezTo>
                    <a:pt x="4467" y="659"/>
                    <a:pt x="4467" y="659"/>
                    <a:pt x="4467" y="659"/>
                  </a:cubicBezTo>
                  <a:cubicBezTo>
                    <a:pt x="4468" y="659"/>
                    <a:pt x="4468" y="659"/>
                    <a:pt x="4468" y="659"/>
                  </a:cubicBezTo>
                  <a:cubicBezTo>
                    <a:pt x="4469" y="658"/>
                    <a:pt x="4469" y="658"/>
                    <a:pt x="4469" y="658"/>
                  </a:cubicBezTo>
                  <a:cubicBezTo>
                    <a:pt x="4470" y="658"/>
                    <a:pt x="4470" y="658"/>
                    <a:pt x="4470" y="658"/>
                  </a:cubicBezTo>
                  <a:cubicBezTo>
                    <a:pt x="4472" y="657"/>
                    <a:pt x="4472" y="657"/>
                    <a:pt x="4472" y="657"/>
                  </a:cubicBezTo>
                  <a:cubicBezTo>
                    <a:pt x="4475" y="656"/>
                    <a:pt x="4477" y="655"/>
                    <a:pt x="4482" y="652"/>
                  </a:cubicBezTo>
                  <a:cubicBezTo>
                    <a:pt x="4484" y="651"/>
                    <a:pt x="4485" y="650"/>
                    <a:pt x="4487" y="649"/>
                  </a:cubicBezTo>
                  <a:cubicBezTo>
                    <a:pt x="4489" y="648"/>
                    <a:pt x="4491" y="646"/>
                    <a:pt x="4492" y="645"/>
                  </a:cubicBezTo>
                  <a:cubicBezTo>
                    <a:pt x="4494" y="644"/>
                    <a:pt x="4495" y="642"/>
                    <a:pt x="4497" y="641"/>
                  </a:cubicBezTo>
                  <a:cubicBezTo>
                    <a:pt x="4501" y="637"/>
                    <a:pt x="4501" y="637"/>
                    <a:pt x="4501" y="637"/>
                  </a:cubicBezTo>
                  <a:cubicBezTo>
                    <a:pt x="4503" y="634"/>
                    <a:pt x="4505" y="631"/>
                    <a:pt x="4507" y="628"/>
                  </a:cubicBezTo>
                  <a:cubicBezTo>
                    <a:pt x="4509" y="625"/>
                    <a:pt x="4511" y="622"/>
                    <a:pt x="4513" y="619"/>
                  </a:cubicBezTo>
                  <a:cubicBezTo>
                    <a:pt x="4514" y="617"/>
                    <a:pt x="4516" y="614"/>
                    <a:pt x="4517" y="611"/>
                  </a:cubicBezTo>
                  <a:cubicBezTo>
                    <a:pt x="4519" y="609"/>
                    <a:pt x="4520" y="606"/>
                    <a:pt x="4522" y="604"/>
                  </a:cubicBezTo>
                  <a:cubicBezTo>
                    <a:pt x="4524" y="601"/>
                    <a:pt x="4524" y="601"/>
                    <a:pt x="4524" y="601"/>
                  </a:cubicBezTo>
                  <a:cubicBezTo>
                    <a:pt x="4526" y="598"/>
                    <a:pt x="4526" y="598"/>
                    <a:pt x="4526" y="598"/>
                  </a:cubicBezTo>
                  <a:cubicBezTo>
                    <a:pt x="4531" y="591"/>
                    <a:pt x="4538" y="587"/>
                    <a:pt x="4546" y="583"/>
                  </a:cubicBezTo>
                  <a:cubicBezTo>
                    <a:pt x="4550" y="581"/>
                    <a:pt x="4555" y="581"/>
                    <a:pt x="4559" y="579"/>
                  </a:cubicBezTo>
                  <a:cubicBezTo>
                    <a:pt x="4563" y="578"/>
                    <a:pt x="4568" y="578"/>
                    <a:pt x="4572" y="577"/>
                  </a:cubicBezTo>
                  <a:cubicBezTo>
                    <a:pt x="4566" y="574"/>
                    <a:pt x="4560" y="571"/>
                    <a:pt x="4555" y="568"/>
                  </a:cubicBezTo>
                  <a:cubicBezTo>
                    <a:pt x="4568" y="592"/>
                    <a:pt x="4574" y="617"/>
                    <a:pt x="4578" y="635"/>
                  </a:cubicBezTo>
                  <a:cubicBezTo>
                    <a:pt x="4581" y="653"/>
                    <a:pt x="4583" y="666"/>
                    <a:pt x="4583" y="670"/>
                  </a:cubicBezTo>
                  <a:cubicBezTo>
                    <a:pt x="4583" y="671"/>
                    <a:pt x="4582" y="671"/>
                    <a:pt x="4582" y="668"/>
                  </a:cubicBezTo>
                  <a:cubicBezTo>
                    <a:pt x="4581" y="667"/>
                    <a:pt x="4581" y="665"/>
                    <a:pt x="4580" y="662"/>
                  </a:cubicBezTo>
                  <a:cubicBezTo>
                    <a:pt x="4580" y="659"/>
                    <a:pt x="4579" y="656"/>
                    <a:pt x="4578" y="652"/>
                  </a:cubicBezTo>
                  <a:cubicBezTo>
                    <a:pt x="4577" y="644"/>
                    <a:pt x="4574" y="633"/>
                    <a:pt x="4570" y="620"/>
                  </a:cubicBezTo>
                  <a:cubicBezTo>
                    <a:pt x="4569" y="617"/>
                    <a:pt x="4568" y="613"/>
                    <a:pt x="4566" y="610"/>
                  </a:cubicBezTo>
                  <a:cubicBezTo>
                    <a:pt x="4566" y="608"/>
                    <a:pt x="4565" y="606"/>
                    <a:pt x="4565" y="604"/>
                  </a:cubicBezTo>
                  <a:cubicBezTo>
                    <a:pt x="4564" y="602"/>
                    <a:pt x="4563" y="600"/>
                    <a:pt x="4562" y="598"/>
                  </a:cubicBezTo>
                  <a:cubicBezTo>
                    <a:pt x="4561" y="595"/>
                    <a:pt x="4559" y="591"/>
                    <a:pt x="4557" y="586"/>
                  </a:cubicBezTo>
                  <a:cubicBezTo>
                    <a:pt x="4555" y="583"/>
                    <a:pt x="4553" y="578"/>
                    <a:pt x="4551" y="574"/>
                  </a:cubicBezTo>
                  <a:cubicBezTo>
                    <a:pt x="4550" y="573"/>
                    <a:pt x="4550" y="572"/>
                    <a:pt x="4549" y="571"/>
                  </a:cubicBezTo>
                  <a:cubicBezTo>
                    <a:pt x="4557" y="575"/>
                    <a:pt x="4565" y="579"/>
                    <a:pt x="4573" y="583"/>
                  </a:cubicBezTo>
                  <a:cubicBezTo>
                    <a:pt x="4564" y="585"/>
                    <a:pt x="4554" y="586"/>
                    <a:pt x="4547" y="590"/>
                  </a:cubicBezTo>
                  <a:cubicBezTo>
                    <a:pt x="4540" y="593"/>
                    <a:pt x="4535" y="597"/>
                    <a:pt x="4530" y="604"/>
                  </a:cubicBezTo>
                  <a:cubicBezTo>
                    <a:pt x="4525" y="611"/>
                    <a:pt x="4520" y="622"/>
                    <a:pt x="4511" y="634"/>
                  </a:cubicBezTo>
                  <a:cubicBezTo>
                    <a:pt x="4508" y="638"/>
                    <a:pt x="4508" y="638"/>
                    <a:pt x="4508" y="638"/>
                  </a:cubicBezTo>
                  <a:cubicBezTo>
                    <a:pt x="4504" y="643"/>
                    <a:pt x="4504" y="643"/>
                    <a:pt x="4504" y="643"/>
                  </a:cubicBezTo>
                  <a:cubicBezTo>
                    <a:pt x="4501" y="646"/>
                    <a:pt x="4498" y="649"/>
                    <a:pt x="4495" y="651"/>
                  </a:cubicBezTo>
                  <a:cubicBezTo>
                    <a:pt x="4493" y="653"/>
                    <a:pt x="4493" y="653"/>
                    <a:pt x="4493" y="653"/>
                  </a:cubicBezTo>
                  <a:cubicBezTo>
                    <a:pt x="4492" y="654"/>
                    <a:pt x="4491" y="655"/>
                    <a:pt x="4490" y="655"/>
                  </a:cubicBezTo>
                  <a:cubicBezTo>
                    <a:pt x="4488" y="657"/>
                    <a:pt x="4486" y="658"/>
                    <a:pt x="4484" y="659"/>
                  </a:cubicBezTo>
                  <a:cubicBezTo>
                    <a:pt x="4481" y="661"/>
                    <a:pt x="4481" y="661"/>
                    <a:pt x="4481" y="661"/>
                  </a:cubicBezTo>
                  <a:cubicBezTo>
                    <a:pt x="4480" y="661"/>
                    <a:pt x="4479" y="661"/>
                    <a:pt x="4478" y="662"/>
                  </a:cubicBezTo>
                  <a:cubicBezTo>
                    <a:pt x="4474" y="663"/>
                    <a:pt x="4474" y="663"/>
                    <a:pt x="4474" y="663"/>
                  </a:cubicBezTo>
                  <a:cubicBezTo>
                    <a:pt x="4472" y="664"/>
                    <a:pt x="4472" y="664"/>
                    <a:pt x="4472" y="664"/>
                  </a:cubicBezTo>
                  <a:cubicBezTo>
                    <a:pt x="4472" y="664"/>
                    <a:pt x="4472" y="664"/>
                    <a:pt x="4472" y="664"/>
                  </a:cubicBezTo>
                  <a:cubicBezTo>
                    <a:pt x="4470" y="665"/>
                    <a:pt x="4470" y="665"/>
                    <a:pt x="4470" y="665"/>
                  </a:cubicBezTo>
                  <a:cubicBezTo>
                    <a:pt x="4469" y="666"/>
                    <a:pt x="4469" y="666"/>
                    <a:pt x="4469" y="666"/>
                  </a:cubicBezTo>
                  <a:cubicBezTo>
                    <a:pt x="4464" y="667"/>
                    <a:pt x="4464" y="667"/>
                    <a:pt x="4464" y="667"/>
                  </a:cubicBezTo>
                  <a:cubicBezTo>
                    <a:pt x="4461" y="668"/>
                    <a:pt x="4457" y="669"/>
                    <a:pt x="4454" y="670"/>
                  </a:cubicBezTo>
                  <a:cubicBezTo>
                    <a:pt x="4451" y="671"/>
                    <a:pt x="4448" y="671"/>
                    <a:pt x="4444" y="672"/>
                  </a:cubicBezTo>
                  <a:cubicBezTo>
                    <a:pt x="4441" y="673"/>
                    <a:pt x="4438" y="673"/>
                    <a:pt x="4434" y="674"/>
                  </a:cubicBezTo>
                  <a:cubicBezTo>
                    <a:pt x="4420" y="675"/>
                    <a:pt x="4406" y="675"/>
                    <a:pt x="4392" y="673"/>
                  </a:cubicBezTo>
                  <a:cubicBezTo>
                    <a:pt x="4378" y="670"/>
                    <a:pt x="4364" y="664"/>
                    <a:pt x="4352" y="657"/>
                  </a:cubicBezTo>
                  <a:cubicBezTo>
                    <a:pt x="4339" y="649"/>
                    <a:pt x="4329" y="639"/>
                    <a:pt x="4320" y="629"/>
                  </a:cubicBezTo>
                  <a:cubicBezTo>
                    <a:pt x="4302" y="607"/>
                    <a:pt x="4292" y="582"/>
                    <a:pt x="4286" y="556"/>
                  </a:cubicBezTo>
                  <a:cubicBezTo>
                    <a:pt x="4280" y="531"/>
                    <a:pt x="4279" y="505"/>
                    <a:pt x="4282" y="479"/>
                  </a:cubicBezTo>
                  <a:cubicBezTo>
                    <a:pt x="4286" y="454"/>
                    <a:pt x="4294" y="428"/>
                    <a:pt x="4307" y="406"/>
                  </a:cubicBezTo>
                  <a:cubicBezTo>
                    <a:pt x="4314" y="394"/>
                    <a:pt x="4323" y="384"/>
                    <a:pt x="4332" y="374"/>
                  </a:cubicBezTo>
                  <a:cubicBezTo>
                    <a:pt x="4342" y="365"/>
                    <a:pt x="4354" y="357"/>
                    <a:pt x="4366" y="351"/>
                  </a:cubicBezTo>
                  <a:cubicBezTo>
                    <a:pt x="4378" y="345"/>
                    <a:pt x="4391" y="341"/>
                    <a:pt x="4404" y="339"/>
                  </a:cubicBezTo>
                  <a:cubicBezTo>
                    <a:pt x="4407" y="339"/>
                    <a:pt x="4410" y="338"/>
                    <a:pt x="4414" y="338"/>
                  </a:cubicBezTo>
                  <a:cubicBezTo>
                    <a:pt x="4417" y="337"/>
                    <a:pt x="4420" y="337"/>
                    <a:pt x="4424" y="337"/>
                  </a:cubicBezTo>
                  <a:cubicBezTo>
                    <a:pt x="4427" y="337"/>
                    <a:pt x="4430" y="337"/>
                    <a:pt x="4434" y="337"/>
                  </a:cubicBezTo>
                  <a:cubicBezTo>
                    <a:pt x="4442" y="337"/>
                    <a:pt x="4442" y="337"/>
                    <a:pt x="4442" y="337"/>
                  </a:cubicBezTo>
                  <a:cubicBezTo>
                    <a:pt x="4443" y="337"/>
                    <a:pt x="4444" y="337"/>
                    <a:pt x="4445" y="338"/>
                  </a:cubicBezTo>
                  <a:cubicBezTo>
                    <a:pt x="4446" y="338"/>
                    <a:pt x="4448" y="338"/>
                    <a:pt x="4448" y="338"/>
                  </a:cubicBezTo>
                  <a:cubicBezTo>
                    <a:pt x="4450" y="338"/>
                    <a:pt x="4451" y="339"/>
                    <a:pt x="4452" y="339"/>
                  </a:cubicBezTo>
                  <a:cubicBezTo>
                    <a:pt x="4455" y="340"/>
                    <a:pt x="4456" y="341"/>
                    <a:pt x="4458" y="342"/>
                  </a:cubicBezTo>
                  <a:cubicBezTo>
                    <a:pt x="4461" y="343"/>
                    <a:pt x="4464" y="345"/>
                    <a:pt x="4467" y="346"/>
                  </a:cubicBezTo>
                  <a:cubicBezTo>
                    <a:pt x="4472" y="349"/>
                    <a:pt x="4477" y="352"/>
                    <a:pt x="4482" y="355"/>
                  </a:cubicBezTo>
                  <a:cubicBezTo>
                    <a:pt x="4492" y="361"/>
                    <a:pt x="4501" y="366"/>
                    <a:pt x="4510" y="371"/>
                  </a:cubicBezTo>
                  <a:cubicBezTo>
                    <a:pt x="4514" y="373"/>
                    <a:pt x="4518" y="375"/>
                    <a:pt x="4522" y="376"/>
                  </a:cubicBezTo>
                  <a:cubicBezTo>
                    <a:pt x="4524" y="377"/>
                    <a:pt x="4526" y="377"/>
                    <a:pt x="4527" y="378"/>
                  </a:cubicBezTo>
                  <a:cubicBezTo>
                    <a:pt x="4528" y="378"/>
                    <a:pt x="4528" y="378"/>
                    <a:pt x="4528" y="378"/>
                  </a:cubicBezTo>
                  <a:cubicBezTo>
                    <a:pt x="4529" y="378"/>
                    <a:pt x="4529" y="378"/>
                    <a:pt x="4529" y="378"/>
                  </a:cubicBezTo>
                  <a:cubicBezTo>
                    <a:pt x="4529" y="378"/>
                    <a:pt x="4529" y="378"/>
                    <a:pt x="4529" y="378"/>
                  </a:cubicBezTo>
                  <a:cubicBezTo>
                    <a:pt x="4529" y="378"/>
                    <a:pt x="4529" y="378"/>
                    <a:pt x="4529" y="378"/>
                  </a:cubicBezTo>
                  <a:cubicBezTo>
                    <a:pt x="4529" y="378"/>
                    <a:pt x="4529" y="378"/>
                    <a:pt x="4529" y="378"/>
                  </a:cubicBezTo>
                  <a:cubicBezTo>
                    <a:pt x="4528" y="378"/>
                    <a:pt x="4528" y="378"/>
                    <a:pt x="4528" y="378"/>
                  </a:cubicBezTo>
                  <a:cubicBezTo>
                    <a:pt x="4528" y="378"/>
                    <a:pt x="4528" y="378"/>
                    <a:pt x="4528" y="378"/>
                  </a:cubicBezTo>
                  <a:cubicBezTo>
                    <a:pt x="4528" y="378"/>
                    <a:pt x="4528" y="378"/>
                    <a:pt x="4528" y="378"/>
                  </a:cubicBezTo>
                  <a:cubicBezTo>
                    <a:pt x="4529" y="378"/>
                    <a:pt x="4529" y="378"/>
                    <a:pt x="4529" y="378"/>
                  </a:cubicBezTo>
                  <a:cubicBezTo>
                    <a:pt x="4530" y="378"/>
                    <a:pt x="4530" y="378"/>
                    <a:pt x="4530" y="378"/>
                  </a:cubicBezTo>
                  <a:cubicBezTo>
                    <a:pt x="4530" y="378"/>
                    <a:pt x="4530" y="378"/>
                    <a:pt x="4530" y="378"/>
                  </a:cubicBezTo>
                  <a:cubicBezTo>
                    <a:pt x="4527" y="379"/>
                    <a:pt x="4529" y="378"/>
                    <a:pt x="4528" y="378"/>
                  </a:cubicBezTo>
                  <a:cubicBezTo>
                    <a:pt x="4529" y="378"/>
                    <a:pt x="4529" y="378"/>
                    <a:pt x="4529" y="378"/>
                  </a:cubicBezTo>
                  <a:cubicBezTo>
                    <a:pt x="4529" y="378"/>
                    <a:pt x="4529" y="377"/>
                    <a:pt x="4530" y="377"/>
                  </a:cubicBezTo>
                  <a:cubicBezTo>
                    <a:pt x="4531" y="375"/>
                    <a:pt x="4533" y="372"/>
                    <a:pt x="4534" y="369"/>
                  </a:cubicBezTo>
                  <a:cubicBezTo>
                    <a:pt x="4536" y="361"/>
                    <a:pt x="4537" y="352"/>
                    <a:pt x="4537" y="342"/>
                  </a:cubicBezTo>
                  <a:cubicBezTo>
                    <a:pt x="4537" y="332"/>
                    <a:pt x="4536" y="322"/>
                    <a:pt x="4535" y="311"/>
                  </a:cubicBezTo>
                  <a:cubicBezTo>
                    <a:pt x="4531" y="270"/>
                    <a:pt x="4522" y="229"/>
                    <a:pt x="4513" y="189"/>
                  </a:cubicBezTo>
                  <a:cubicBezTo>
                    <a:pt x="4508" y="169"/>
                    <a:pt x="4504" y="149"/>
                    <a:pt x="4500" y="129"/>
                  </a:cubicBezTo>
                  <a:cubicBezTo>
                    <a:pt x="4498" y="119"/>
                    <a:pt x="4496" y="109"/>
                    <a:pt x="4494" y="98"/>
                  </a:cubicBezTo>
                  <a:cubicBezTo>
                    <a:pt x="4493" y="93"/>
                    <a:pt x="4493" y="88"/>
                    <a:pt x="4492" y="82"/>
                  </a:cubicBezTo>
                  <a:cubicBezTo>
                    <a:pt x="4492" y="77"/>
                    <a:pt x="4491" y="71"/>
                    <a:pt x="4492" y="63"/>
                  </a:cubicBezTo>
                  <a:cubicBezTo>
                    <a:pt x="4494" y="51"/>
                    <a:pt x="4494" y="51"/>
                    <a:pt x="4494" y="51"/>
                  </a:cubicBezTo>
                  <a:cubicBezTo>
                    <a:pt x="4507" y="49"/>
                    <a:pt x="4507" y="49"/>
                    <a:pt x="4507" y="49"/>
                  </a:cubicBezTo>
                  <a:cubicBezTo>
                    <a:pt x="4647" y="30"/>
                    <a:pt x="4772" y="13"/>
                    <a:pt x="4877" y="0"/>
                  </a:cubicBezTo>
                  <a:cubicBezTo>
                    <a:pt x="4741" y="20"/>
                    <a:pt x="4627" y="38"/>
                    <a:pt x="4508" y="56"/>
                  </a:cubicBezTo>
                  <a:cubicBezTo>
                    <a:pt x="4500" y="57"/>
                    <a:pt x="4500" y="57"/>
                    <a:pt x="4500" y="57"/>
                  </a:cubicBezTo>
                  <a:cubicBezTo>
                    <a:pt x="4499" y="64"/>
                    <a:pt x="4499" y="64"/>
                    <a:pt x="4499" y="64"/>
                  </a:cubicBezTo>
                  <a:cubicBezTo>
                    <a:pt x="4498" y="69"/>
                    <a:pt x="4498" y="72"/>
                    <a:pt x="4499" y="76"/>
                  </a:cubicBezTo>
                  <a:cubicBezTo>
                    <a:pt x="4499" y="79"/>
                    <a:pt x="4499" y="83"/>
                    <a:pt x="4499" y="86"/>
                  </a:cubicBezTo>
                  <a:cubicBezTo>
                    <a:pt x="4500" y="92"/>
                    <a:pt x="4501" y="99"/>
                    <a:pt x="4503" y="105"/>
                  </a:cubicBezTo>
                  <a:cubicBezTo>
                    <a:pt x="4505" y="118"/>
                    <a:pt x="4508" y="130"/>
                    <a:pt x="4511" y="143"/>
                  </a:cubicBezTo>
                  <a:cubicBezTo>
                    <a:pt x="4517" y="168"/>
                    <a:pt x="4523" y="193"/>
                    <a:pt x="4529" y="219"/>
                  </a:cubicBezTo>
                  <a:cubicBezTo>
                    <a:pt x="4535" y="245"/>
                    <a:pt x="4541" y="271"/>
                    <a:pt x="4546" y="299"/>
                  </a:cubicBezTo>
                  <a:cubicBezTo>
                    <a:pt x="4548" y="313"/>
                    <a:pt x="4549" y="327"/>
                    <a:pt x="4550" y="341"/>
                  </a:cubicBezTo>
                  <a:cubicBezTo>
                    <a:pt x="4550" y="348"/>
                    <a:pt x="4550" y="355"/>
                    <a:pt x="4549" y="362"/>
                  </a:cubicBezTo>
                  <a:cubicBezTo>
                    <a:pt x="4548" y="369"/>
                    <a:pt x="4547" y="376"/>
                    <a:pt x="4544" y="382"/>
                  </a:cubicBezTo>
                  <a:cubicBezTo>
                    <a:pt x="4542" y="385"/>
                    <a:pt x="4541" y="387"/>
                    <a:pt x="4538" y="389"/>
                  </a:cubicBezTo>
                  <a:cubicBezTo>
                    <a:pt x="4537" y="390"/>
                    <a:pt x="4536" y="391"/>
                    <a:pt x="4535" y="391"/>
                  </a:cubicBezTo>
                  <a:cubicBezTo>
                    <a:pt x="4534" y="392"/>
                    <a:pt x="4534" y="392"/>
                    <a:pt x="4534" y="392"/>
                  </a:cubicBezTo>
                  <a:cubicBezTo>
                    <a:pt x="4535" y="391"/>
                    <a:pt x="4534" y="392"/>
                    <a:pt x="4534" y="392"/>
                  </a:cubicBezTo>
                  <a:cubicBezTo>
                    <a:pt x="4534" y="392"/>
                    <a:pt x="4534" y="392"/>
                    <a:pt x="4534" y="392"/>
                  </a:cubicBezTo>
                  <a:cubicBezTo>
                    <a:pt x="4534" y="392"/>
                    <a:pt x="4534" y="392"/>
                    <a:pt x="4534" y="392"/>
                  </a:cubicBezTo>
                  <a:cubicBezTo>
                    <a:pt x="4532" y="392"/>
                    <a:pt x="4532" y="392"/>
                    <a:pt x="4532" y="392"/>
                  </a:cubicBezTo>
                  <a:cubicBezTo>
                    <a:pt x="4532" y="392"/>
                    <a:pt x="4531" y="392"/>
                    <a:pt x="4531" y="392"/>
                  </a:cubicBezTo>
                  <a:cubicBezTo>
                    <a:pt x="4525" y="393"/>
                    <a:pt x="4518" y="391"/>
                    <a:pt x="4511" y="388"/>
                  </a:cubicBezTo>
                  <a:cubicBezTo>
                    <a:pt x="4497" y="383"/>
                    <a:pt x="4484" y="375"/>
                    <a:pt x="4471" y="367"/>
                  </a:cubicBezTo>
                  <a:cubicBezTo>
                    <a:pt x="4464" y="363"/>
                    <a:pt x="4458" y="359"/>
                    <a:pt x="4450" y="356"/>
                  </a:cubicBezTo>
                  <a:cubicBezTo>
                    <a:pt x="4448" y="355"/>
                    <a:pt x="4446" y="354"/>
                    <a:pt x="4444" y="354"/>
                  </a:cubicBezTo>
                  <a:cubicBezTo>
                    <a:pt x="4443" y="353"/>
                    <a:pt x="4442" y="353"/>
                    <a:pt x="4442" y="353"/>
                  </a:cubicBezTo>
                  <a:cubicBezTo>
                    <a:pt x="4440" y="353"/>
                    <a:pt x="4440" y="353"/>
                    <a:pt x="4440" y="353"/>
                  </a:cubicBezTo>
                  <a:cubicBezTo>
                    <a:pt x="4437" y="353"/>
                    <a:pt x="4437" y="353"/>
                    <a:pt x="4437" y="353"/>
                  </a:cubicBezTo>
                  <a:cubicBezTo>
                    <a:pt x="4433" y="353"/>
                    <a:pt x="4429" y="353"/>
                    <a:pt x="4425" y="353"/>
                  </a:cubicBezTo>
                  <a:cubicBezTo>
                    <a:pt x="4417" y="354"/>
                    <a:pt x="4409" y="355"/>
                    <a:pt x="4402" y="356"/>
                  </a:cubicBezTo>
                  <a:cubicBezTo>
                    <a:pt x="4394" y="358"/>
                    <a:pt x="4386" y="361"/>
                    <a:pt x="4379" y="364"/>
                  </a:cubicBezTo>
                  <a:cubicBezTo>
                    <a:pt x="4364" y="370"/>
                    <a:pt x="4351" y="380"/>
                    <a:pt x="4340" y="392"/>
                  </a:cubicBezTo>
                  <a:cubicBezTo>
                    <a:pt x="4334" y="398"/>
                    <a:pt x="4329" y="404"/>
                    <a:pt x="4325" y="411"/>
                  </a:cubicBezTo>
                  <a:cubicBezTo>
                    <a:pt x="4321" y="417"/>
                    <a:pt x="4317" y="425"/>
                    <a:pt x="4314" y="432"/>
                  </a:cubicBezTo>
                  <a:cubicBezTo>
                    <a:pt x="4301" y="461"/>
                    <a:pt x="4297" y="494"/>
                    <a:pt x="4300" y="525"/>
                  </a:cubicBezTo>
                  <a:cubicBezTo>
                    <a:pt x="4302" y="541"/>
                    <a:pt x="4305" y="557"/>
                    <a:pt x="4310" y="572"/>
                  </a:cubicBezTo>
                  <a:cubicBezTo>
                    <a:pt x="4316" y="587"/>
                    <a:pt x="4323" y="601"/>
                    <a:pt x="4333" y="614"/>
                  </a:cubicBezTo>
                  <a:cubicBezTo>
                    <a:pt x="4343" y="626"/>
                    <a:pt x="4356" y="637"/>
                    <a:pt x="4370" y="644"/>
                  </a:cubicBezTo>
                  <a:cubicBezTo>
                    <a:pt x="4385" y="651"/>
                    <a:pt x="4401" y="655"/>
                    <a:pt x="4417" y="654"/>
                  </a:cubicBezTo>
                  <a:cubicBezTo>
                    <a:pt x="4425" y="654"/>
                    <a:pt x="4433" y="653"/>
                    <a:pt x="4441" y="652"/>
                  </a:cubicBezTo>
                  <a:cubicBezTo>
                    <a:pt x="4449" y="650"/>
                    <a:pt x="4457" y="648"/>
                    <a:pt x="4464" y="645"/>
                  </a:cubicBezTo>
                  <a:cubicBezTo>
                    <a:pt x="4470" y="643"/>
                    <a:pt x="4470" y="643"/>
                    <a:pt x="4470" y="643"/>
                  </a:cubicBezTo>
                  <a:cubicBezTo>
                    <a:pt x="4471" y="642"/>
                    <a:pt x="4472" y="642"/>
                    <a:pt x="4472" y="641"/>
                  </a:cubicBezTo>
                  <a:cubicBezTo>
                    <a:pt x="4475" y="640"/>
                    <a:pt x="4475" y="640"/>
                    <a:pt x="4475" y="640"/>
                  </a:cubicBezTo>
                  <a:cubicBezTo>
                    <a:pt x="4477" y="639"/>
                    <a:pt x="4479" y="638"/>
                    <a:pt x="4480" y="636"/>
                  </a:cubicBezTo>
                  <a:cubicBezTo>
                    <a:pt x="4485" y="632"/>
                    <a:pt x="4485" y="632"/>
                    <a:pt x="4485" y="632"/>
                  </a:cubicBezTo>
                  <a:cubicBezTo>
                    <a:pt x="4491" y="627"/>
                    <a:pt x="4496" y="620"/>
                    <a:pt x="4500" y="613"/>
                  </a:cubicBezTo>
                  <a:cubicBezTo>
                    <a:pt x="4504" y="606"/>
                    <a:pt x="4507" y="599"/>
                    <a:pt x="4512" y="593"/>
                  </a:cubicBezTo>
                  <a:cubicBezTo>
                    <a:pt x="4516" y="586"/>
                    <a:pt x="4521" y="581"/>
                    <a:pt x="4527" y="576"/>
                  </a:cubicBezTo>
                  <a:cubicBezTo>
                    <a:pt x="4540" y="568"/>
                    <a:pt x="4555" y="564"/>
                    <a:pt x="4571" y="562"/>
                  </a:cubicBezTo>
                  <a:cubicBezTo>
                    <a:pt x="4568" y="560"/>
                    <a:pt x="4568" y="560"/>
                    <a:pt x="4568" y="560"/>
                  </a:cubicBezTo>
                  <a:cubicBezTo>
                    <a:pt x="4582" y="586"/>
                    <a:pt x="4591" y="614"/>
                    <a:pt x="4596" y="642"/>
                  </a:cubicBezTo>
                  <a:cubicBezTo>
                    <a:pt x="4602" y="671"/>
                    <a:pt x="4604" y="700"/>
                    <a:pt x="4606" y="729"/>
                  </a:cubicBezTo>
                  <a:cubicBezTo>
                    <a:pt x="4607" y="758"/>
                    <a:pt x="4607" y="787"/>
                    <a:pt x="4607" y="816"/>
                  </a:cubicBezTo>
                  <a:cubicBezTo>
                    <a:pt x="4607" y="845"/>
                    <a:pt x="4607" y="875"/>
                    <a:pt x="4608" y="904"/>
                  </a:cubicBezTo>
                  <a:cubicBezTo>
                    <a:pt x="4609" y="902"/>
                    <a:pt x="4609" y="902"/>
                    <a:pt x="4609" y="902"/>
                  </a:cubicBezTo>
                  <a:cubicBezTo>
                    <a:pt x="4580" y="909"/>
                    <a:pt x="4549" y="911"/>
                    <a:pt x="4519" y="912"/>
                  </a:cubicBezTo>
                  <a:cubicBezTo>
                    <a:pt x="4489" y="914"/>
                    <a:pt x="4458" y="914"/>
                    <a:pt x="4428" y="915"/>
                  </a:cubicBezTo>
                  <a:cubicBezTo>
                    <a:pt x="4397" y="916"/>
                    <a:pt x="4367" y="918"/>
                    <a:pt x="4336" y="922"/>
                  </a:cubicBezTo>
                  <a:cubicBezTo>
                    <a:pt x="4321" y="925"/>
                    <a:pt x="4306" y="927"/>
                    <a:pt x="4291" y="932"/>
                  </a:cubicBezTo>
                  <a:cubicBezTo>
                    <a:pt x="4277" y="936"/>
                    <a:pt x="4262" y="941"/>
                    <a:pt x="4249" y="949"/>
                  </a:cubicBezTo>
                  <a:cubicBezTo>
                    <a:pt x="4236" y="958"/>
                    <a:pt x="4225" y="969"/>
                    <a:pt x="4218" y="983"/>
                  </a:cubicBezTo>
                  <a:cubicBezTo>
                    <a:pt x="4212" y="998"/>
                    <a:pt x="4211" y="1014"/>
                    <a:pt x="4213" y="1029"/>
                  </a:cubicBezTo>
                  <a:cubicBezTo>
                    <a:pt x="4214" y="1035"/>
                    <a:pt x="4214" y="1035"/>
                    <a:pt x="4214" y="1035"/>
                  </a:cubicBezTo>
                  <a:cubicBezTo>
                    <a:pt x="4215" y="1040"/>
                    <a:pt x="4215" y="1040"/>
                    <a:pt x="4215" y="1040"/>
                  </a:cubicBezTo>
                  <a:cubicBezTo>
                    <a:pt x="4216" y="1042"/>
                    <a:pt x="4216" y="1044"/>
                    <a:pt x="4217" y="1046"/>
                  </a:cubicBezTo>
                  <a:cubicBezTo>
                    <a:pt x="4219" y="1051"/>
                    <a:pt x="4219" y="1051"/>
                    <a:pt x="4219" y="1051"/>
                  </a:cubicBezTo>
                  <a:cubicBezTo>
                    <a:pt x="4219" y="1053"/>
                    <a:pt x="4220" y="1055"/>
                    <a:pt x="4221" y="1057"/>
                  </a:cubicBezTo>
                  <a:cubicBezTo>
                    <a:pt x="4223" y="1062"/>
                    <a:pt x="4223" y="1062"/>
                    <a:pt x="4223" y="1062"/>
                  </a:cubicBezTo>
                  <a:cubicBezTo>
                    <a:pt x="4225" y="1065"/>
                    <a:pt x="4227" y="1069"/>
                    <a:pt x="4230" y="1072"/>
                  </a:cubicBezTo>
                  <a:cubicBezTo>
                    <a:pt x="4239" y="1084"/>
                    <a:pt x="4252" y="1093"/>
                    <a:pt x="4263" y="1102"/>
                  </a:cubicBezTo>
                  <a:cubicBezTo>
                    <a:pt x="4269" y="1107"/>
                    <a:pt x="4274" y="1113"/>
                    <a:pt x="4277" y="1119"/>
                  </a:cubicBezTo>
                  <a:cubicBezTo>
                    <a:pt x="4279" y="1124"/>
                    <a:pt x="4279" y="1124"/>
                    <a:pt x="4279" y="1124"/>
                  </a:cubicBezTo>
                  <a:cubicBezTo>
                    <a:pt x="4280" y="1126"/>
                    <a:pt x="4280" y="1128"/>
                    <a:pt x="4281" y="1130"/>
                  </a:cubicBezTo>
                  <a:cubicBezTo>
                    <a:pt x="4282" y="1134"/>
                    <a:pt x="4283" y="1137"/>
                    <a:pt x="4283" y="1141"/>
                  </a:cubicBezTo>
                  <a:cubicBezTo>
                    <a:pt x="4286" y="1155"/>
                    <a:pt x="4286" y="1171"/>
                    <a:pt x="4281" y="1185"/>
                  </a:cubicBezTo>
                  <a:cubicBezTo>
                    <a:pt x="4277" y="1199"/>
                    <a:pt x="4268" y="1212"/>
                    <a:pt x="4257" y="1222"/>
                  </a:cubicBezTo>
                  <a:cubicBezTo>
                    <a:pt x="4245" y="1231"/>
                    <a:pt x="4231" y="1238"/>
                    <a:pt x="4217" y="1242"/>
                  </a:cubicBezTo>
                  <a:cubicBezTo>
                    <a:pt x="4188" y="1251"/>
                    <a:pt x="4157" y="1251"/>
                    <a:pt x="4128" y="1244"/>
                  </a:cubicBezTo>
                  <a:cubicBezTo>
                    <a:pt x="4114" y="1241"/>
                    <a:pt x="4100" y="1235"/>
                    <a:pt x="4087" y="1228"/>
                  </a:cubicBezTo>
                  <a:cubicBezTo>
                    <a:pt x="4074" y="1220"/>
                    <a:pt x="4063" y="1210"/>
                    <a:pt x="4054" y="1198"/>
                  </a:cubicBezTo>
                  <a:cubicBezTo>
                    <a:pt x="4046" y="1185"/>
                    <a:pt x="4041" y="1171"/>
                    <a:pt x="4040" y="1156"/>
                  </a:cubicBezTo>
                  <a:cubicBezTo>
                    <a:pt x="4040" y="1150"/>
                    <a:pt x="4040" y="1150"/>
                    <a:pt x="4040" y="1150"/>
                  </a:cubicBezTo>
                  <a:cubicBezTo>
                    <a:pt x="4040" y="1149"/>
                    <a:pt x="4040" y="1147"/>
                    <a:pt x="4041" y="1145"/>
                  </a:cubicBezTo>
                  <a:cubicBezTo>
                    <a:pt x="4041" y="1142"/>
                    <a:pt x="4041" y="1142"/>
                    <a:pt x="4041" y="1142"/>
                  </a:cubicBezTo>
                  <a:cubicBezTo>
                    <a:pt x="4041" y="1139"/>
                    <a:pt x="4041" y="1139"/>
                    <a:pt x="4041" y="1139"/>
                  </a:cubicBezTo>
                  <a:cubicBezTo>
                    <a:pt x="4042" y="1138"/>
                    <a:pt x="4042" y="1136"/>
                    <a:pt x="4043" y="1134"/>
                  </a:cubicBezTo>
                  <a:cubicBezTo>
                    <a:pt x="4045" y="1127"/>
                    <a:pt x="4049" y="1121"/>
                    <a:pt x="4053" y="1115"/>
                  </a:cubicBezTo>
                  <a:cubicBezTo>
                    <a:pt x="4058" y="1109"/>
                    <a:pt x="4063" y="1103"/>
                    <a:pt x="4066" y="1096"/>
                  </a:cubicBezTo>
                  <a:cubicBezTo>
                    <a:pt x="4070" y="1090"/>
                    <a:pt x="4072" y="1082"/>
                    <a:pt x="4073" y="1075"/>
                  </a:cubicBezTo>
                  <a:cubicBezTo>
                    <a:pt x="4073" y="1073"/>
                    <a:pt x="4073" y="1071"/>
                    <a:pt x="4073" y="1069"/>
                  </a:cubicBezTo>
                  <a:cubicBezTo>
                    <a:pt x="4073" y="1068"/>
                    <a:pt x="4073" y="1066"/>
                    <a:pt x="4073" y="1064"/>
                  </a:cubicBezTo>
                  <a:cubicBezTo>
                    <a:pt x="4072" y="1058"/>
                    <a:pt x="4072" y="1058"/>
                    <a:pt x="4072" y="1058"/>
                  </a:cubicBezTo>
                  <a:cubicBezTo>
                    <a:pt x="4072" y="1056"/>
                    <a:pt x="4072" y="1055"/>
                    <a:pt x="4072" y="1053"/>
                  </a:cubicBezTo>
                  <a:cubicBezTo>
                    <a:pt x="4071" y="1049"/>
                    <a:pt x="4071" y="1045"/>
                    <a:pt x="4069" y="1042"/>
                  </a:cubicBezTo>
                  <a:cubicBezTo>
                    <a:pt x="4068" y="1037"/>
                    <a:pt x="4068" y="1037"/>
                    <a:pt x="4068" y="1037"/>
                  </a:cubicBezTo>
                  <a:cubicBezTo>
                    <a:pt x="4067" y="1034"/>
                    <a:pt x="4067" y="1034"/>
                    <a:pt x="4067" y="1034"/>
                  </a:cubicBezTo>
                  <a:cubicBezTo>
                    <a:pt x="4067" y="1033"/>
                    <a:pt x="4066" y="1032"/>
                    <a:pt x="4066" y="1031"/>
                  </a:cubicBezTo>
                  <a:cubicBezTo>
                    <a:pt x="4060" y="1018"/>
                    <a:pt x="4050" y="1006"/>
                    <a:pt x="4036" y="1000"/>
                  </a:cubicBezTo>
                  <a:cubicBezTo>
                    <a:pt x="4023" y="993"/>
                    <a:pt x="4008" y="991"/>
                    <a:pt x="3993" y="990"/>
                  </a:cubicBezTo>
                  <a:cubicBezTo>
                    <a:pt x="3979" y="989"/>
                    <a:pt x="3964" y="991"/>
                    <a:pt x="3949" y="992"/>
                  </a:cubicBezTo>
                  <a:cubicBezTo>
                    <a:pt x="3935" y="994"/>
                    <a:pt x="3920" y="997"/>
                    <a:pt x="3906" y="1000"/>
                  </a:cubicBezTo>
                  <a:cubicBezTo>
                    <a:pt x="3877" y="1006"/>
                    <a:pt x="3849" y="1014"/>
                    <a:pt x="3820" y="1021"/>
                  </a:cubicBezTo>
                  <a:cubicBezTo>
                    <a:pt x="3792" y="1028"/>
                    <a:pt x="3764" y="1035"/>
                    <a:pt x="3735" y="1038"/>
                  </a:cubicBezTo>
                  <a:cubicBezTo>
                    <a:pt x="3733" y="1038"/>
                    <a:pt x="3733" y="1038"/>
                    <a:pt x="3733" y="1038"/>
                  </a:cubicBezTo>
                  <a:cubicBezTo>
                    <a:pt x="3733" y="1037"/>
                    <a:pt x="3733" y="1037"/>
                    <a:pt x="3733" y="1037"/>
                  </a:cubicBezTo>
                  <a:cubicBezTo>
                    <a:pt x="3728" y="1020"/>
                    <a:pt x="3722" y="1004"/>
                    <a:pt x="3717" y="987"/>
                  </a:cubicBezTo>
                  <a:cubicBezTo>
                    <a:pt x="3711" y="971"/>
                    <a:pt x="3706" y="954"/>
                    <a:pt x="3701" y="938"/>
                  </a:cubicBezTo>
                  <a:cubicBezTo>
                    <a:pt x="3696" y="921"/>
                    <a:pt x="3691" y="904"/>
                    <a:pt x="3687" y="887"/>
                  </a:cubicBezTo>
                  <a:cubicBezTo>
                    <a:pt x="3684" y="870"/>
                    <a:pt x="3681" y="853"/>
                    <a:pt x="3681" y="836"/>
                  </a:cubicBezTo>
                  <a:cubicBezTo>
                    <a:pt x="3681" y="832"/>
                    <a:pt x="3682" y="824"/>
                    <a:pt x="3684" y="815"/>
                  </a:cubicBezTo>
                  <a:cubicBezTo>
                    <a:pt x="3685" y="810"/>
                    <a:pt x="3687" y="805"/>
                    <a:pt x="3690" y="800"/>
                  </a:cubicBezTo>
                  <a:cubicBezTo>
                    <a:pt x="3693" y="795"/>
                    <a:pt x="3696" y="790"/>
                    <a:pt x="3702" y="786"/>
                  </a:cubicBezTo>
                  <a:cubicBezTo>
                    <a:pt x="3703" y="785"/>
                    <a:pt x="3705" y="785"/>
                    <a:pt x="3706" y="784"/>
                  </a:cubicBezTo>
                  <a:cubicBezTo>
                    <a:pt x="3707" y="783"/>
                    <a:pt x="3707" y="783"/>
                    <a:pt x="3708" y="783"/>
                  </a:cubicBezTo>
                  <a:cubicBezTo>
                    <a:pt x="3711" y="782"/>
                    <a:pt x="3711" y="782"/>
                    <a:pt x="3711" y="782"/>
                  </a:cubicBezTo>
                  <a:cubicBezTo>
                    <a:pt x="3714" y="781"/>
                    <a:pt x="3717" y="779"/>
                    <a:pt x="3720" y="779"/>
                  </a:cubicBezTo>
                  <a:cubicBezTo>
                    <a:pt x="3722" y="778"/>
                    <a:pt x="3723" y="778"/>
                    <a:pt x="3725" y="778"/>
                  </a:cubicBezTo>
                  <a:cubicBezTo>
                    <a:pt x="3727" y="777"/>
                    <a:pt x="3729" y="778"/>
                    <a:pt x="3730" y="777"/>
                  </a:cubicBezTo>
                  <a:cubicBezTo>
                    <a:pt x="3734" y="777"/>
                    <a:pt x="3737" y="778"/>
                    <a:pt x="3741" y="778"/>
                  </a:cubicBezTo>
                  <a:cubicBezTo>
                    <a:pt x="3743" y="778"/>
                    <a:pt x="3744" y="779"/>
                    <a:pt x="3746" y="779"/>
                  </a:cubicBezTo>
                  <a:cubicBezTo>
                    <a:pt x="3748" y="780"/>
                    <a:pt x="3749" y="780"/>
                    <a:pt x="3751" y="780"/>
                  </a:cubicBezTo>
                  <a:cubicBezTo>
                    <a:pt x="3754" y="782"/>
                    <a:pt x="3758" y="783"/>
                    <a:pt x="3761" y="784"/>
                  </a:cubicBezTo>
                  <a:cubicBezTo>
                    <a:pt x="3767" y="787"/>
                    <a:pt x="3773" y="790"/>
                    <a:pt x="3779" y="792"/>
                  </a:cubicBezTo>
                  <a:cubicBezTo>
                    <a:pt x="3792" y="798"/>
                    <a:pt x="3804" y="802"/>
                    <a:pt x="3814" y="803"/>
                  </a:cubicBezTo>
                  <a:cubicBezTo>
                    <a:pt x="3816" y="804"/>
                    <a:pt x="3817" y="804"/>
                    <a:pt x="3818" y="804"/>
                  </a:cubicBezTo>
                  <a:cubicBezTo>
                    <a:pt x="3820" y="804"/>
                    <a:pt x="3821" y="804"/>
                    <a:pt x="3822" y="804"/>
                  </a:cubicBezTo>
                  <a:cubicBezTo>
                    <a:pt x="3825" y="804"/>
                    <a:pt x="3827" y="805"/>
                    <a:pt x="3829" y="805"/>
                  </a:cubicBezTo>
                  <a:cubicBezTo>
                    <a:pt x="3834" y="804"/>
                    <a:pt x="3838" y="804"/>
                    <a:pt x="3841" y="804"/>
                  </a:cubicBezTo>
                  <a:cubicBezTo>
                    <a:pt x="3847" y="803"/>
                    <a:pt x="3851" y="803"/>
                    <a:pt x="3850" y="803"/>
                  </a:cubicBezTo>
                  <a:cubicBezTo>
                    <a:pt x="3850" y="803"/>
                    <a:pt x="3849" y="804"/>
                    <a:pt x="3847" y="804"/>
                  </a:cubicBezTo>
                  <a:cubicBezTo>
                    <a:pt x="3846" y="805"/>
                    <a:pt x="3845" y="805"/>
                    <a:pt x="3843" y="805"/>
                  </a:cubicBezTo>
                  <a:cubicBezTo>
                    <a:pt x="3843" y="806"/>
                    <a:pt x="3842" y="806"/>
                    <a:pt x="3841" y="806"/>
                  </a:cubicBezTo>
                  <a:cubicBezTo>
                    <a:pt x="3840" y="806"/>
                    <a:pt x="3839" y="806"/>
                    <a:pt x="3838" y="807"/>
                  </a:cubicBezTo>
                  <a:cubicBezTo>
                    <a:pt x="3840" y="807"/>
                    <a:pt x="3843" y="806"/>
                    <a:pt x="3846" y="805"/>
                  </a:cubicBezTo>
                  <a:cubicBezTo>
                    <a:pt x="3847" y="805"/>
                    <a:pt x="3849" y="805"/>
                    <a:pt x="3850" y="805"/>
                  </a:cubicBezTo>
                  <a:cubicBezTo>
                    <a:pt x="3851" y="804"/>
                    <a:pt x="3852" y="804"/>
                    <a:pt x="3853" y="804"/>
                  </a:cubicBezTo>
                  <a:cubicBezTo>
                    <a:pt x="3853" y="804"/>
                    <a:pt x="3853" y="804"/>
                    <a:pt x="3853" y="804"/>
                  </a:cubicBezTo>
                  <a:cubicBezTo>
                    <a:pt x="3853" y="804"/>
                    <a:pt x="3853" y="804"/>
                    <a:pt x="3853" y="804"/>
                  </a:cubicBezTo>
                  <a:cubicBezTo>
                    <a:pt x="3853" y="804"/>
                    <a:pt x="3853" y="804"/>
                    <a:pt x="3853" y="804"/>
                  </a:cubicBezTo>
                  <a:cubicBezTo>
                    <a:pt x="3854" y="804"/>
                    <a:pt x="3854" y="804"/>
                    <a:pt x="3854" y="804"/>
                  </a:cubicBezTo>
                  <a:cubicBezTo>
                    <a:pt x="3855" y="803"/>
                    <a:pt x="3855" y="803"/>
                    <a:pt x="3855" y="803"/>
                  </a:cubicBezTo>
                  <a:cubicBezTo>
                    <a:pt x="3858" y="802"/>
                    <a:pt x="3861" y="802"/>
                    <a:pt x="3864" y="801"/>
                  </a:cubicBezTo>
                  <a:cubicBezTo>
                    <a:pt x="3867" y="799"/>
                    <a:pt x="3871" y="798"/>
                    <a:pt x="3874" y="796"/>
                  </a:cubicBezTo>
                  <a:cubicBezTo>
                    <a:pt x="3887" y="789"/>
                    <a:pt x="3900" y="779"/>
                    <a:pt x="3911" y="765"/>
                  </a:cubicBezTo>
                  <a:cubicBezTo>
                    <a:pt x="3921" y="751"/>
                    <a:pt x="3928" y="734"/>
                    <a:pt x="3933" y="715"/>
                  </a:cubicBezTo>
                  <a:cubicBezTo>
                    <a:pt x="3937" y="697"/>
                    <a:pt x="3938" y="678"/>
                    <a:pt x="3937" y="659"/>
                  </a:cubicBezTo>
                  <a:cubicBezTo>
                    <a:pt x="3934" y="621"/>
                    <a:pt x="3920" y="585"/>
                    <a:pt x="3900" y="560"/>
                  </a:cubicBezTo>
                  <a:cubicBezTo>
                    <a:pt x="3890" y="547"/>
                    <a:pt x="3878" y="538"/>
                    <a:pt x="3867" y="531"/>
                  </a:cubicBezTo>
                  <a:cubicBezTo>
                    <a:pt x="3861" y="528"/>
                    <a:pt x="3856" y="525"/>
                    <a:pt x="3851" y="524"/>
                  </a:cubicBezTo>
                  <a:cubicBezTo>
                    <a:pt x="3848" y="523"/>
                    <a:pt x="3846" y="522"/>
                    <a:pt x="3844" y="521"/>
                  </a:cubicBezTo>
                  <a:cubicBezTo>
                    <a:pt x="3841" y="521"/>
                    <a:pt x="3839" y="520"/>
                    <a:pt x="3837" y="520"/>
                  </a:cubicBezTo>
                  <a:cubicBezTo>
                    <a:pt x="3832" y="519"/>
                    <a:pt x="3832" y="519"/>
                    <a:pt x="3832" y="519"/>
                  </a:cubicBezTo>
                  <a:cubicBezTo>
                    <a:pt x="3831" y="519"/>
                    <a:pt x="3829" y="519"/>
                    <a:pt x="3828" y="519"/>
                  </a:cubicBezTo>
                  <a:cubicBezTo>
                    <a:pt x="3819" y="518"/>
                    <a:pt x="3819" y="518"/>
                    <a:pt x="3819" y="518"/>
                  </a:cubicBezTo>
                  <a:cubicBezTo>
                    <a:pt x="3816" y="518"/>
                    <a:pt x="3813" y="519"/>
                    <a:pt x="3810" y="519"/>
                  </a:cubicBezTo>
                  <a:cubicBezTo>
                    <a:pt x="3806" y="519"/>
                    <a:pt x="3803" y="520"/>
                    <a:pt x="3801" y="520"/>
                  </a:cubicBezTo>
                  <a:cubicBezTo>
                    <a:pt x="3792" y="522"/>
                    <a:pt x="3792" y="522"/>
                    <a:pt x="3792" y="522"/>
                  </a:cubicBezTo>
                  <a:cubicBezTo>
                    <a:pt x="3791" y="523"/>
                    <a:pt x="3791" y="523"/>
                    <a:pt x="3791" y="523"/>
                  </a:cubicBezTo>
                  <a:cubicBezTo>
                    <a:pt x="3790" y="523"/>
                    <a:pt x="3790" y="523"/>
                    <a:pt x="3790" y="523"/>
                  </a:cubicBezTo>
                  <a:cubicBezTo>
                    <a:pt x="3790" y="523"/>
                    <a:pt x="3790" y="523"/>
                    <a:pt x="3790" y="523"/>
                  </a:cubicBezTo>
                  <a:cubicBezTo>
                    <a:pt x="3790" y="523"/>
                    <a:pt x="3789" y="523"/>
                    <a:pt x="3789" y="523"/>
                  </a:cubicBezTo>
                  <a:cubicBezTo>
                    <a:pt x="3789" y="523"/>
                    <a:pt x="3789" y="523"/>
                    <a:pt x="3789" y="523"/>
                  </a:cubicBezTo>
                  <a:cubicBezTo>
                    <a:pt x="3787" y="524"/>
                    <a:pt x="3787" y="524"/>
                    <a:pt x="3787" y="524"/>
                  </a:cubicBezTo>
                  <a:cubicBezTo>
                    <a:pt x="3785" y="524"/>
                    <a:pt x="3784" y="525"/>
                    <a:pt x="3782" y="526"/>
                  </a:cubicBezTo>
                  <a:cubicBezTo>
                    <a:pt x="3781" y="527"/>
                    <a:pt x="3779" y="528"/>
                    <a:pt x="3778" y="528"/>
                  </a:cubicBezTo>
                  <a:cubicBezTo>
                    <a:pt x="3774" y="531"/>
                    <a:pt x="3774" y="531"/>
                    <a:pt x="3774" y="531"/>
                  </a:cubicBezTo>
                  <a:cubicBezTo>
                    <a:pt x="3772" y="532"/>
                    <a:pt x="3771" y="534"/>
                    <a:pt x="3770" y="535"/>
                  </a:cubicBezTo>
                  <a:cubicBezTo>
                    <a:pt x="3769" y="536"/>
                    <a:pt x="3768" y="537"/>
                    <a:pt x="3766" y="538"/>
                  </a:cubicBezTo>
                  <a:cubicBezTo>
                    <a:pt x="3758" y="547"/>
                    <a:pt x="3751" y="556"/>
                    <a:pt x="3744" y="564"/>
                  </a:cubicBezTo>
                  <a:cubicBezTo>
                    <a:pt x="3740" y="568"/>
                    <a:pt x="3736" y="571"/>
                    <a:pt x="3732" y="574"/>
                  </a:cubicBezTo>
                  <a:cubicBezTo>
                    <a:pt x="3728" y="577"/>
                    <a:pt x="3724" y="579"/>
                    <a:pt x="3720" y="580"/>
                  </a:cubicBezTo>
                  <a:cubicBezTo>
                    <a:pt x="3716" y="581"/>
                    <a:pt x="3716" y="581"/>
                    <a:pt x="3716" y="581"/>
                  </a:cubicBezTo>
                  <a:cubicBezTo>
                    <a:pt x="3716" y="581"/>
                    <a:pt x="3716" y="581"/>
                    <a:pt x="3716" y="581"/>
                  </a:cubicBezTo>
                  <a:cubicBezTo>
                    <a:pt x="3716" y="581"/>
                    <a:pt x="3716" y="581"/>
                    <a:pt x="3716" y="581"/>
                  </a:cubicBezTo>
                  <a:cubicBezTo>
                    <a:pt x="3715" y="581"/>
                    <a:pt x="3716" y="581"/>
                    <a:pt x="3716" y="581"/>
                  </a:cubicBezTo>
                  <a:cubicBezTo>
                    <a:pt x="3716" y="581"/>
                    <a:pt x="3716" y="581"/>
                    <a:pt x="3716" y="581"/>
                  </a:cubicBezTo>
                  <a:cubicBezTo>
                    <a:pt x="3715" y="581"/>
                    <a:pt x="3715" y="581"/>
                    <a:pt x="3715" y="581"/>
                  </a:cubicBezTo>
                  <a:cubicBezTo>
                    <a:pt x="3713" y="581"/>
                    <a:pt x="3713" y="581"/>
                    <a:pt x="3713" y="581"/>
                  </a:cubicBezTo>
                  <a:cubicBezTo>
                    <a:pt x="3710" y="581"/>
                    <a:pt x="3710" y="581"/>
                    <a:pt x="3710" y="581"/>
                  </a:cubicBezTo>
                  <a:cubicBezTo>
                    <a:pt x="3710" y="581"/>
                    <a:pt x="3709" y="581"/>
                    <a:pt x="3709" y="581"/>
                  </a:cubicBezTo>
                  <a:cubicBezTo>
                    <a:pt x="3708" y="581"/>
                    <a:pt x="3707" y="581"/>
                    <a:pt x="3706" y="581"/>
                  </a:cubicBezTo>
                  <a:cubicBezTo>
                    <a:pt x="3705" y="581"/>
                    <a:pt x="3704" y="580"/>
                    <a:pt x="3702" y="580"/>
                  </a:cubicBezTo>
                  <a:cubicBezTo>
                    <a:pt x="3701" y="580"/>
                    <a:pt x="3700" y="580"/>
                    <a:pt x="3699" y="579"/>
                  </a:cubicBezTo>
                  <a:cubicBezTo>
                    <a:pt x="3697" y="578"/>
                    <a:pt x="3695" y="577"/>
                    <a:pt x="3693" y="576"/>
                  </a:cubicBezTo>
                  <a:cubicBezTo>
                    <a:pt x="3685" y="570"/>
                    <a:pt x="3678" y="562"/>
                    <a:pt x="3672" y="553"/>
                  </a:cubicBezTo>
                  <a:cubicBezTo>
                    <a:pt x="3667" y="543"/>
                    <a:pt x="3663" y="533"/>
                    <a:pt x="3659" y="522"/>
                  </a:cubicBezTo>
                  <a:cubicBezTo>
                    <a:pt x="3658" y="520"/>
                    <a:pt x="3657" y="517"/>
                    <a:pt x="3657" y="514"/>
                  </a:cubicBezTo>
                  <a:cubicBezTo>
                    <a:pt x="3656" y="512"/>
                    <a:pt x="3655" y="509"/>
                    <a:pt x="3655" y="506"/>
                  </a:cubicBezTo>
                  <a:cubicBezTo>
                    <a:pt x="3654" y="504"/>
                    <a:pt x="3654" y="504"/>
                    <a:pt x="3654" y="504"/>
                  </a:cubicBezTo>
                  <a:cubicBezTo>
                    <a:pt x="3654" y="504"/>
                    <a:pt x="3654" y="504"/>
                    <a:pt x="3654" y="504"/>
                  </a:cubicBezTo>
                  <a:cubicBezTo>
                    <a:pt x="3654" y="503"/>
                    <a:pt x="3654" y="503"/>
                    <a:pt x="3654" y="503"/>
                  </a:cubicBezTo>
                  <a:cubicBezTo>
                    <a:pt x="3654" y="502"/>
                    <a:pt x="3654" y="502"/>
                    <a:pt x="3654" y="502"/>
                  </a:cubicBezTo>
                  <a:cubicBezTo>
                    <a:pt x="3653" y="498"/>
                    <a:pt x="3653" y="498"/>
                    <a:pt x="3653" y="498"/>
                  </a:cubicBezTo>
                  <a:cubicBezTo>
                    <a:pt x="3651" y="489"/>
                    <a:pt x="3651" y="489"/>
                    <a:pt x="3651" y="489"/>
                  </a:cubicBezTo>
                  <a:cubicBezTo>
                    <a:pt x="3647" y="467"/>
                    <a:pt x="3645" y="444"/>
                    <a:pt x="3644" y="420"/>
                  </a:cubicBezTo>
                  <a:cubicBezTo>
                    <a:pt x="3643" y="397"/>
                    <a:pt x="3643" y="374"/>
                    <a:pt x="3643" y="350"/>
                  </a:cubicBezTo>
                  <a:cubicBezTo>
                    <a:pt x="3644" y="303"/>
                    <a:pt x="3646" y="256"/>
                    <a:pt x="3647" y="208"/>
                  </a:cubicBezTo>
                  <a:cubicBezTo>
                    <a:pt x="3647" y="207"/>
                    <a:pt x="3647" y="207"/>
                    <a:pt x="3647" y="207"/>
                  </a:cubicBezTo>
                  <a:cubicBezTo>
                    <a:pt x="3647" y="207"/>
                    <a:pt x="3647" y="207"/>
                    <a:pt x="3647" y="207"/>
                  </a:cubicBezTo>
                  <a:cubicBezTo>
                    <a:pt x="3646" y="202"/>
                    <a:pt x="3645" y="198"/>
                    <a:pt x="3645" y="193"/>
                  </a:cubicBezTo>
                  <a:cubicBezTo>
                    <a:pt x="3644" y="187"/>
                    <a:pt x="3644" y="187"/>
                    <a:pt x="3644" y="187"/>
                  </a:cubicBezTo>
                  <a:cubicBezTo>
                    <a:pt x="3637" y="188"/>
                    <a:pt x="3637" y="188"/>
                    <a:pt x="3637" y="188"/>
                  </a:cubicBezTo>
                  <a:cubicBezTo>
                    <a:pt x="3324" y="235"/>
                    <a:pt x="3003" y="282"/>
                    <a:pt x="2702" y="326"/>
                  </a:cubicBezTo>
                  <a:cubicBezTo>
                    <a:pt x="2687" y="328"/>
                    <a:pt x="2687" y="328"/>
                    <a:pt x="2687" y="328"/>
                  </a:cubicBezTo>
                  <a:cubicBezTo>
                    <a:pt x="2698" y="337"/>
                    <a:pt x="2698" y="337"/>
                    <a:pt x="2698" y="337"/>
                  </a:cubicBezTo>
                  <a:cubicBezTo>
                    <a:pt x="2849" y="464"/>
                    <a:pt x="2993" y="586"/>
                    <a:pt x="3126" y="698"/>
                  </a:cubicBezTo>
                  <a:cubicBezTo>
                    <a:pt x="3001" y="583"/>
                    <a:pt x="3412" y="932"/>
                    <a:pt x="3544" y="1039"/>
                  </a:cubicBezTo>
                  <a:cubicBezTo>
                    <a:pt x="3589" y="1078"/>
                    <a:pt x="3646" y="1126"/>
                    <a:pt x="3707" y="1179"/>
                  </a:cubicBezTo>
                  <a:cubicBezTo>
                    <a:pt x="3707" y="1178"/>
                    <a:pt x="3707" y="1178"/>
                    <a:pt x="3707" y="1178"/>
                  </a:cubicBezTo>
                  <a:cubicBezTo>
                    <a:pt x="3590" y="1252"/>
                    <a:pt x="3460" y="1339"/>
                    <a:pt x="3354" y="1412"/>
                  </a:cubicBezTo>
                  <a:cubicBezTo>
                    <a:pt x="3337" y="1426"/>
                    <a:pt x="3233" y="1497"/>
                    <a:pt x="3260" y="1482"/>
                  </a:cubicBezTo>
                  <a:cubicBezTo>
                    <a:pt x="3383" y="1396"/>
                    <a:pt x="3429" y="1366"/>
                    <a:pt x="3558" y="1282"/>
                  </a:cubicBezTo>
                  <a:cubicBezTo>
                    <a:pt x="3533" y="1302"/>
                    <a:pt x="3464" y="1348"/>
                    <a:pt x="3378" y="1405"/>
                  </a:cubicBezTo>
                  <a:cubicBezTo>
                    <a:pt x="3335" y="1434"/>
                    <a:pt x="3288" y="1466"/>
                    <a:pt x="3240" y="1498"/>
                  </a:cubicBezTo>
                  <a:cubicBezTo>
                    <a:pt x="3192" y="1531"/>
                    <a:pt x="3143" y="1565"/>
                    <a:pt x="3096" y="1598"/>
                  </a:cubicBezTo>
                  <a:cubicBezTo>
                    <a:pt x="3096" y="1598"/>
                    <a:pt x="3120" y="1580"/>
                    <a:pt x="3144" y="1562"/>
                  </a:cubicBezTo>
                  <a:cubicBezTo>
                    <a:pt x="3168" y="1544"/>
                    <a:pt x="3192" y="1527"/>
                    <a:pt x="3192" y="1527"/>
                  </a:cubicBezTo>
                  <a:cubicBezTo>
                    <a:pt x="3114" y="1581"/>
                    <a:pt x="3032" y="1638"/>
                    <a:pt x="2949" y="1697"/>
                  </a:cubicBezTo>
                  <a:cubicBezTo>
                    <a:pt x="2867" y="1756"/>
                    <a:pt x="2783" y="1817"/>
                    <a:pt x="2701" y="1878"/>
                  </a:cubicBezTo>
                  <a:cubicBezTo>
                    <a:pt x="2661" y="1908"/>
                    <a:pt x="2620" y="1939"/>
                    <a:pt x="2580" y="1969"/>
                  </a:cubicBezTo>
                  <a:cubicBezTo>
                    <a:pt x="2540" y="1999"/>
                    <a:pt x="2501" y="2029"/>
                    <a:pt x="2463" y="2059"/>
                  </a:cubicBezTo>
                  <a:cubicBezTo>
                    <a:pt x="2424" y="2088"/>
                    <a:pt x="2387" y="2118"/>
                    <a:pt x="2352" y="2146"/>
                  </a:cubicBezTo>
                  <a:cubicBezTo>
                    <a:pt x="2334" y="2161"/>
                    <a:pt x="2316" y="2175"/>
                    <a:pt x="2299" y="2189"/>
                  </a:cubicBezTo>
                  <a:cubicBezTo>
                    <a:pt x="2290" y="2196"/>
                    <a:pt x="2281" y="2203"/>
                    <a:pt x="2273" y="2210"/>
                  </a:cubicBezTo>
                  <a:cubicBezTo>
                    <a:pt x="2264" y="2217"/>
                    <a:pt x="2256" y="2224"/>
                    <a:pt x="2248" y="2231"/>
                  </a:cubicBezTo>
                  <a:cubicBezTo>
                    <a:pt x="2248" y="2231"/>
                    <a:pt x="2262" y="2219"/>
                    <a:pt x="2284" y="2203"/>
                  </a:cubicBezTo>
                  <a:cubicBezTo>
                    <a:pt x="2306" y="2186"/>
                    <a:pt x="2335" y="2164"/>
                    <a:pt x="2364" y="2142"/>
                  </a:cubicBezTo>
                  <a:cubicBezTo>
                    <a:pt x="2393" y="2120"/>
                    <a:pt x="2422" y="2098"/>
                    <a:pt x="2444" y="2082"/>
                  </a:cubicBezTo>
                  <a:cubicBezTo>
                    <a:pt x="2466" y="2065"/>
                    <a:pt x="2480" y="2054"/>
                    <a:pt x="2480" y="2054"/>
                  </a:cubicBezTo>
                  <a:cubicBezTo>
                    <a:pt x="2436" y="2089"/>
                    <a:pt x="2391" y="2125"/>
                    <a:pt x="2344" y="2162"/>
                  </a:cubicBezTo>
                  <a:cubicBezTo>
                    <a:pt x="2321" y="2181"/>
                    <a:pt x="2297" y="2199"/>
                    <a:pt x="2274" y="2218"/>
                  </a:cubicBezTo>
                  <a:cubicBezTo>
                    <a:pt x="2250" y="2236"/>
                    <a:pt x="2227" y="2255"/>
                    <a:pt x="2203" y="2274"/>
                  </a:cubicBezTo>
                  <a:cubicBezTo>
                    <a:pt x="2180" y="2293"/>
                    <a:pt x="2156" y="2312"/>
                    <a:pt x="2132" y="2331"/>
                  </a:cubicBezTo>
                  <a:cubicBezTo>
                    <a:pt x="2109" y="2350"/>
                    <a:pt x="2085" y="2370"/>
                    <a:pt x="2062" y="2389"/>
                  </a:cubicBezTo>
                  <a:cubicBezTo>
                    <a:pt x="2015" y="2427"/>
                    <a:pt x="1968" y="2465"/>
                    <a:pt x="1923" y="2502"/>
                  </a:cubicBezTo>
                  <a:cubicBezTo>
                    <a:pt x="1922" y="2503"/>
                    <a:pt x="1922" y="2503"/>
                    <a:pt x="1922" y="2503"/>
                  </a:cubicBezTo>
                  <a:cubicBezTo>
                    <a:pt x="1921" y="2502"/>
                    <a:pt x="1921" y="2502"/>
                    <a:pt x="1921" y="2502"/>
                  </a:cubicBezTo>
                  <a:cubicBezTo>
                    <a:pt x="1734" y="2411"/>
                    <a:pt x="1558" y="2329"/>
                    <a:pt x="1422" y="2271"/>
                  </a:cubicBezTo>
                  <a:cubicBezTo>
                    <a:pt x="1497" y="2305"/>
                    <a:pt x="1585" y="2346"/>
                    <a:pt x="1673" y="2387"/>
                  </a:cubicBezTo>
                  <a:cubicBezTo>
                    <a:pt x="1761" y="2428"/>
                    <a:pt x="1848" y="2470"/>
                    <a:pt x="1920" y="2505"/>
                  </a:cubicBezTo>
                  <a:cubicBezTo>
                    <a:pt x="1923" y="2507"/>
                    <a:pt x="1923" y="2507"/>
                    <a:pt x="1923" y="2507"/>
                  </a:cubicBezTo>
                  <a:cubicBezTo>
                    <a:pt x="1925" y="2505"/>
                    <a:pt x="1925" y="2505"/>
                    <a:pt x="1925" y="2505"/>
                  </a:cubicBezTo>
                  <a:cubicBezTo>
                    <a:pt x="1971" y="2467"/>
                    <a:pt x="2010" y="2435"/>
                    <a:pt x="2038" y="2413"/>
                  </a:cubicBezTo>
                  <a:cubicBezTo>
                    <a:pt x="2065" y="2392"/>
                    <a:pt x="2082" y="2380"/>
                    <a:pt x="2081" y="2382"/>
                  </a:cubicBezTo>
                  <a:cubicBezTo>
                    <a:pt x="2079" y="2386"/>
                    <a:pt x="2061" y="2401"/>
                    <a:pt x="2034" y="2424"/>
                  </a:cubicBezTo>
                  <a:cubicBezTo>
                    <a:pt x="2007" y="2447"/>
                    <a:pt x="1970" y="2478"/>
                    <a:pt x="1930" y="2511"/>
                  </a:cubicBezTo>
                  <a:cubicBezTo>
                    <a:pt x="1924" y="2516"/>
                    <a:pt x="1924" y="2516"/>
                    <a:pt x="1924" y="2516"/>
                  </a:cubicBezTo>
                  <a:cubicBezTo>
                    <a:pt x="1916" y="2513"/>
                    <a:pt x="1916" y="2513"/>
                    <a:pt x="1916" y="2513"/>
                  </a:cubicBezTo>
                  <a:cubicBezTo>
                    <a:pt x="1822" y="2467"/>
                    <a:pt x="1712" y="2414"/>
                    <a:pt x="1642" y="2380"/>
                  </a:cubicBezTo>
                  <a:cubicBezTo>
                    <a:pt x="1610" y="2365"/>
                    <a:pt x="1579" y="2350"/>
                    <a:pt x="1547" y="2335"/>
                  </a:cubicBezTo>
                  <a:cubicBezTo>
                    <a:pt x="1516" y="2321"/>
                    <a:pt x="1485" y="2306"/>
                    <a:pt x="1455" y="2292"/>
                  </a:cubicBezTo>
                  <a:cubicBezTo>
                    <a:pt x="1393" y="2264"/>
                    <a:pt x="1333" y="2237"/>
                    <a:pt x="1274" y="2210"/>
                  </a:cubicBezTo>
                  <a:cubicBezTo>
                    <a:pt x="1278" y="2210"/>
                    <a:pt x="1281" y="2209"/>
                    <a:pt x="1284" y="2209"/>
                  </a:cubicBezTo>
                  <a:cubicBezTo>
                    <a:pt x="1188" y="2285"/>
                    <a:pt x="1097" y="2361"/>
                    <a:pt x="1008" y="2435"/>
                  </a:cubicBezTo>
                  <a:cubicBezTo>
                    <a:pt x="919" y="2510"/>
                    <a:pt x="833" y="2584"/>
                    <a:pt x="749" y="2658"/>
                  </a:cubicBezTo>
                  <a:cubicBezTo>
                    <a:pt x="664" y="2732"/>
                    <a:pt x="581" y="2806"/>
                    <a:pt x="498" y="2881"/>
                  </a:cubicBezTo>
                  <a:cubicBezTo>
                    <a:pt x="415" y="2956"/>
                    <a:pt x="331" y="3033"/>
                    <a:pt x="247" y="3111"/>
                  </a:cubicBezTo>
                  <a:close/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" name="Freeform 35"/>
            <p:cNvSpPr/>
            <p:nvPr/>
          </p:nvSpPr>
          <p:spPr bwMode="auto">
            <a:xfrm>
              <a:off x="1754962" y="4339600"/>
              <a:ext cx="1990710" cy="540882"/>
            </a:xfrm>
            <a:custGeom>
              <a:avLst/>
              <a:gdLst>
                <a:gd name="T0" fmla="*/ 0 w 1483"/>
                <a:gd name="T1" fmla="*/ 384 h 403"/>
                <a:gd name="T2" fmla="*/ 246 w 1483"/>
                <a:gd name="T3" fmla="*/ 178 h 403"/>
                <a:gd name="T4" fmla="*/ 350 w 1483"/>
                <a:gd name="T5" fmla="*/ 89 h 403"/>
                <a:gd name="T6" fmla="*/ 334 w 1483"/>
                <a:gd name="T7" fmla="*/ 91 h 403"/>
                <a:gd name="T8" fmla="*/ 444 w 1483"/>
                <a:gd name="T9" fmla="*/ 138 h 403"/>
                <a:gd name="T10" fmla="*/ 535 w 1483"/>
                <a:gd name="T11" fmla="*/ 178 h 403"/>
                <a:gd name="T12" fmla="*/ 660 w 1483"/>
                <a:gd name="T13" fmla="*/ 236 h 403"/>
                <a:gd name="T14" fmla="*/ 735 w 1483"/>
                <a:gd name="T15" fmla="*/ 277 h 403"/>
                <a:gd name="T16" fmla="*/ 975 w 1483"/>
                <a:gd name="T17" fmla="*/ 395 h 403"/>
                <a:gd name="T18" fmla="*/ 987 w 1483"/>
                <a:gd name="T19" fmla="*/ 400 h 403"/>
                <a:gd name="T20" fmla="*/ 997 w 1483"/>
                <a:gd name="T21" fmla="*/ 392 h 403"/>
                <a:gd name="T22" fmla="*/ 1012 w 1483"/>
                <a:gd name="T23" fmla="*/ 379 h 403"/>
                <a:gd name="T24" fmla="*/ 1115 w 1483"/>
                <a:gd name="T25" fmla="*/ 293 h 403"/>
                <a:gd name="T26" fmla="*/ 1169 w 1483"/>
                <a:gd name="T27" fmla="*/ 249 h 403"/>
                <a:gd name="T28" fmla="*/ 1196 w 1483"/>
                <a:gd name="T29" fmla="*/ 227 h 403"/>
                <a:gd name="T30" fmla="*/ 1223 w 1483"/>
                <a:gd name="T31" fmla="*/ 205 h 403"/>
                <a:gd name="T32" fmla="*/ 1328 w 1483"/>
                <a:gd name="T33" fmla="*/ 121 h 403"/>
                <a:gd name="T34" fmla="*/ 1353 w 1483"/>
                <a:gd name="T35" fmla="*/ 101 h 403"/>
                <a:gd name="T36" fmla="*/ 1377 w 1483"/>
                <a:gd name="T37" fmla="*/ 81 h 403"/>
                <a:gd name="T38" fmla="*/ 1424 w 1483"/>
                <a:gd name="T39" fmla="*/ 45 h 403"/>
                <a:gd name="T40" fmla="*/ 1472 w 1483"/>
                <a:gd name="T41" fmla="*/ 11 h 403"/>
                <a:gd name="T42" fmla="*/ 1430 w 1483"/>
                <a:gd name="T43" fmla="*/ 46 h 403"/>
                <a:gd name="T44" fmla="*/ 1391 w 1483"/>
                <a:gd name="T45" fmla="*/ 78 h 403"/>
                <a:gd name="T46" fmla="*/ 1367 w 1483"/>
                <a:gd name="T47" fmla="*/ 98 h 403"/>
                <a:gd name="T48" fmla="*/ 1353 w 1483"/>
                <a:gd name="T49" fmla="*/ 108 h 403"/>
                <a:gd name="T50" fmla="*/ 1339 w 1483"/>
                <a:gd name="T51" fmla="*/ 120 h 403"/>
                <a:gd name="T52" fmla="*/ 1256 w 1483"/>
                <a:gd name="T53" fmla="*/ 185 h 403"/>
                <a:gd name="T54" fmla="*/ 1214 w 1483"/>
                <a:gd name="T55" fmla="*/ 218 h 403"/>
                <a:gd name="T56" fmla="*/ 1193 w 1483"/>
                <a:gd name="T57" fmla="*/ 235 h 403"/>
                <a:gd name="T58" fmla="*/ 1172 w 1483"/>
                <a:gd name="T59" fmla="*/ 252 h 403"/>
                <a:gd name="T60" fmla="*/ 999 w 1483"/>
                <a:gd name="T61" fmla="*/ 394 h 403"/>
                <a:gd name="T62" fmla="*/ 987 w 1483"/>
                <a:gd name="T63" fmla="*/ 403 h 403"/>
                <a:gd name="T64" fmla="*/ 974 w 1483"/>
                <a:gd name="T65" fmla="*/ 397 h 403"/>
                <a:gd name="T66" fmla="*/ 652 w 1483"/>
                <a:gd name="T67" fmla="*/ 245 h 403"/>
                <a:gd name="T68" fmla="*/ 571 w 1483"/>
                <a:gd name="T69" fmla="*/ 208 h 403"/>
                <a:gd name="T70" fmla="*/ 530 w 1483"/>
                <a:gd name="T71" fmla="*/ 189 h 403"/>
                <a:gd name="T72" fmla="*/ 490 w 1483"/>
                <a:gd name="T73" fmla="*/ 171 h 403"/>
                <a:gd name="T74" fmla="*/ 330 w 1483"/>
                <a:gd name="T75" fmla="*/ 100 h 403"/>
                <a:gd name="T76" fmla="*/ 356 w 1483"/>
                <a:gd name="T77" fmla="*/ 96 h 403"/>
                <a:gd name="T78" fmla="*/ 263 w 1483"/>
                <a:gd name="T79" fmla="*/ 171 h 403"/>
                <a:gd name="T80" fmla="*/ 172 w 1483"/>
                <a:gd name="T81" fmla="*/ 244 h 403"/>
                <a:gd name="T82" fmla="*/ 0 w 1483"/>
                <a:gd name="T83" fmla="*/ 384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83" h="403">
                  <a:moveTo>
                    <a:pt x="0" y="384"/>
                  </a:moveTo>
                  <a:cubicBezTo>
                    <a:pt x="128" y="277"/>
                    <a:pt x="199" y="217"/>
                    <a:pt x="246" y="178"/>
                  </a:cubicBezTo>
                  <a:cubicBezTo>
                    <a:pt x="293" y="138"/>
                    <a:pt x="316" y="118"/>
                    <a:pt x="350" y="89"/>
                  </a:cubicBezTo>
                  <a:cubicBezTo>
                    <a:pt x="345" y="89"/>
                    <a:pt x="339" y="90"/>
                    <a:pt x="334" y="91"/>
                  </a:cubicBezTo>
                  <a:cubicBezTo>
                    <a:pt x="361" y="102"/>
                    <a:pt x="394" y="116"/>
                    <a:pt x="444" y="138"/>
                  </a:cubicBezTo>
                  <a:cubicBezTo>
                    <a:pt x="470" y="149"/>
                    <a:pt x="499" y="162"/>
                    <a:pt x="535" y="178"/>
                  </a:cubicBezTo>
                  <a:cubicBezTo>
                    <a:pt x="570" y="194"/>
                    <a:pt x="611" y="213"/>
                    <a:pt x="660" y="236"/>
                  </a:cubicBezTo>
                  <a:cubicBezTo>
                    <a:pt x="629" y="224"/>
                    <a:pt x="669" y="244"/>
                    <a:pt x="735" y="277"/>
                  </a:cubicBezTo>
                  <a:cubicBezTo>
                    <a:pt x="802" y="310"/>
                    <a:pt x="896" y="356"/>
                    <a:pt x="975" y="395"/>
                  </a:cubicBezTo>
                  <a:cubicBezTo>
                    <a:pt x="987" y="400"/>
                    <a:pt x="987" y="400"/>
                    <a:pt x="987" y="400"/>
                  </a:cubicBezTo>
                  <a:cubicBezTo>
                    <a:pt x="997" y="392"/>
                    <a:pt x="997" y="392"/>
                    <a:pt x="997" y="392"/>
                  </a:cubicBezTo>
                  <a:cubicBezTo>
                    <a:pt x="1003" y="387"/>
                    <a:pt x="1008" y="383"/>
                    <a:pt x="1012" y="379"/>
                  </a:cubicBezTo>
                  <a:cubicBezTo>
                    <a:pt x="1045" y="351"/>
                    <a:pt x="1080" y="322"/>
                    <a:pt x="1115" y="293"/>
                  </a:cubicBezTo>
                  <a:cubicBezTo>
                    <a:pt x="1133" y="278"/>
                    <a:pt x="1151" y="264"/>
                    <a:pt x="1169" y="249"/>
                  </a:cubicBezTo>
                  <a:cubicBezTo>
                    <a:pt x="1178" y="242"/>
                    <a:pt x="1187" y="234"/>
                    <a:pt x="1196" y="227"/>
                  </a:cubicBezTo>
                  <a:cubicBezTo>
                    <a:pt x="1205" y="220"/>
                    <a:pt x="1214" y="212"/>
                    <a:pt x="1223" y="205"/>
                  </a:cubicBezTo>
                  <a:cubicBezTo>
                    <a:pt x="1259" y="176"/>
                    <a:pt x="1294" y="148"/>
                    <a:pt x="1328" y="121"/>
                  </a:cubicBezTo>
                  <a:cubicBezTo>
                    <a:pt x="1336" y="114"/>
                    <a:pt x="1345" y="107"/>
                    <a:pt x="1353" y="101"/>
                  </a:cubicBezTo>
                  <a:cubicBezTo>
                    <a:pt x="1361" y="94"/>
                    <a:pt x="1369" y="88"/>
                    <a:pt x="1377" y="81"/>
                  </a:cubicBezTo>
                  <a:cubicBezTo>
                    <a:pt x="1393" y="69"/>
                    <a:pt x="1409" y="56"/>
                    <a:pt x="1424" y="45"/>
                  </a:cubicBezTo>
                  <a:cubicBezTo>
                    <a:pt x="1465" y="13"/>
                    <a:pt x="1483" y="0"/>
                    <a:pt x="1472" y="11"/>
                  </a:cubicBezTo>
                  <a:cubicBezTo>
                    <a:pt x="1466" y="17"/>
                    <a:pt x="1452" y="28"/>
                    <a:pt x="1430" y="46"/>
                  </a:cubicBezTo>
                  <a:cubicBezTo>
                    <a:pt x="1419" y="55"/>
                    <a:pt x="1406" y="66"/>
                    <a:pt x="1391" y="78"/>
                  </a:cubicBezTo>
                  <a:cubicBezTo>
                    <a:pt x="1384" y="84"/>
                    <a:pt x="1375" y="91"/>
                    <a:pt x="1367" y="98"/>
                  </a:cubicBezTo>
                  <a:cubicBezTo>
                    <a:pt x="1362" y="101"/>
                    <a:pt x="1358" y="104"/>
                    <a:pt x="1353" y="108"/>
                  </a:cubicBezTo>
                  <a:cubicBezTo>
                    <a:pt x="1349" y="112"/>
                    <a:pt x="1344" y="116"/>
                    <a:pt x="1339" y="120"/>
                  </a:cubicBezTo>
                  <a:cubicBezTo>
                    <a:pt x="1312" y="141"/>
                    <a:pt x="1284" y="163"/>
                    <a:pt x="1256" y="185"/>
                  </a:cubicBezTo>
                  <a:cubicBezTo>
                    <a:pt x="1242" y="196"/>
                    <a:pt x="1228" y="207"/>
                    <a:pt x="1214" y="218"/>
                  </a:cubicBezTo>
                  <a:cubicBezTo>
                    <a:pt x="1207" y="224"/>
                    <a:pt x="1200" y="229"/>
                    <a:pt x="1193" y="235"/>
                  </a:cubicBezTo>
                  <a:cubicBezTo>
                    <a:pt x="1186" y="240"/>
                    <a:pt x="1179" y="246"/>
                    <a:pt x="1172" y="252"/>
                  </a:cubicBezTo>
                  <a:cubicBezTo>
                    <a:pt x="1115" y="298"/>
                    <a:pt x="1057" y="345"/>
                    <a:pt x="999" y="394"/>
                  </a:cubicBezTo>
                  <a:cubicBezTo>
                    <a:pt x="987" y="403"/>
                    <a:pt x="987" y="403"/>
                    <a:pt x="987" y="403"/>
                  </a:cubicBezTo>
                  <a:cubicBezTo>
                    <a:pt x="974" y="397"/>
                    <a:pt x="974" y="397"/>
                    <a:pt x="974" y="397"/>
                  </a:cubicBezTo>
                  <a:cubicBezTo>
                    <a:pt x="868" y="345"/>
                    <a:pt x="760" y="295"/>
                    <a:pt x="652" y="245"/>
                  </a:cubicBezTo>
                  <a:cubicBezTo>
                    <a:pt x="625" y="232"/>
                    <a:pt x="598" y="220"/>
                    <a:pt x="571" y="208"/>
                  </a:cubicBezTo>
                  <a:cubicBezTo>
                    <a:pt x="557" y="202"/>
                    <a:pt x="544" y="196"/>
                    <a:pt x="530" y="189"/>
                  </a:cubicBezTo>
                  <a:cubicBezTo>
                    <a:pt x="517" y="183"/>
                    <a:pt x="503" y="177"/>
                    <a:pt x="490" y="171"/>
                  </a:cubicBezTo>
                  <a:cubicBezTo>
                    <a:pt x="436" y="147"/>
                    <a:pt x="382" y="123"/>
                    <a:pt x="330" y="100"/>
                  </a:cubicBezTo>
                  <a:cubicBezTo>
                    <a:pt x="339" y="99"/>
                    <a:pt x="347" y="97"/>
                    <a:pt x="356" y="96"/>
                  </a:cubicBezTo>
                  <a:cubicBezTo>
                    <a:pt x="325" y="122"/>
                    <a:pt x="293" y="147"/>
                    <a:pt x="263" y="171"/>
                  </a:cubicBezTo>
                  <a:cubicBezTo>
                    <a:pt x="232" y="196"/>
                    <a:pt x="202" y="220"/>
                    <a:pt x="172" y="244"/>
                  </a:cubicBezTo>
                  <a:cubicBezTo>
                    <a:pt x="113" y="293"/>
                    <a:pt x="55" y="339"/>
                    <a:pt x="0" y="384"/>
                  </a:cubicBezTo>
                  <a:close/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" name="Freeform 36"/>
            <p:cNvSpPr/>
            <p:nvPr/>
          </p:nvSpPr>
          <p:spPr bwMode="auto">
            <a:xfrm>
              <a:off x="1245741" y="4869928"/>
              <a:ext cx="457771" cy="385214"/>
            </a:xfrm>
            <a:custGeom>
              <a:avLst/>
              <a:gdLst>
                <a:gd name="T0" fmla="*/ 0 w 341"/>
                <a:gd name="T1" fmla="*/ 287 h 287"/>
                <a:gd name="T2" fmla="*/ 171 w 341"/>
                <a:gd name="T3" fmla="*/ 142 h 287"/>
                <a:gd name="T4" fmla="*/ 230 w 341"/>
                <a:gd name="T5" fmla="*/ 94 h 287"/>
                <a:gd name="T6" fmla="*/ 341 w 341"/>
                <a:gd name="T7" fmla="*/ 0 h 287"/>
                <a:gd name="T8" fmla="*/ 284 w 341"/>
                <a:gd name="T9" fmla="*/ 51 h 287"/>
                <a:gd name="T10" fmla="*/ 227 w 341"/>
                <a:gd name="T11" fmla="*/ 99 h 287"/>
                <a:gd name="T12" fmla="*/ 151 w 341"/>
                <a:gd name="T13" fmla="*/ 164 h 287"/>
                <a:gd name="T14" fmla="*/ 99 w 341"/>
                <a:gd name="T15" fmla="*/ 209 h 287"/>
                <a:gd name="T16" fmla="*/ 35 w 341"/>
                <a:gd name="T17" fmla="*/ 265 h 287"/>
                <a:gd name="T18" fmla="*/ 89 w 341"/>
                <a:gd name="T19" fmla="*/ 216 h 287"/>
                <a:gd name="T20" fmla="*/ 126 w 341"/>
                <a:gd name="T21" fmla="*/ 182 h 287"/>
                <a:gd name="T22" fmla="*/ 143 w 341"/>
                <a:gd name="T23" fmla="*/ 167 h 287"/>
                <a:gd name="T24" fmla="*/ 71 w 341"/>
                <a:gd name="T25" fmla="*/ 227 h 287"/>
                <a:gd name="T26" fmla="*/ 23 w 341"/>
                <a:gd name="T27" fmla="*/ 268 h 287"/>
                <a:gd name="T28" fmla="*/ 0 w 341"/>
                <a:gd name="T29" fmla="*/ 287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41" h="287">
                  <a:moveTo>
                    <a:pt x="0" y="287"/>
                  </a:moveTo>
                  <a:cubicBezTo>
                    <a:pt x="104" y="194"/>
                    <a:pt x="138" y="168"/>
                    <a:pt x="171" y="142"/>
                  </a:cubicBezTo>
                  <a:cubicBezTo>
                    <a:pt x="188" y="128"/>
                    <a:pt x="205" y="115"/>
                    <a:pt x="230" y="94"/>
                  </a:cubicBezTo>
                  <a:cubicBezTo>
                    <a:pt x="255" y="73"/>
                    <a:pt x="289" y="44"/>
                    <a:pt x="341" y="0"/>
                  </a:cubicBezTo>
                  <a:cubicBezTo>
                    <a:pt x="320" y="19"/>
                    <a:pt x="302" y="35"/>
                    <a:pt x="284" y="51"/>
                  </a:cubicBezTo>
                  <a:cubicBezTo>
                    <a:pt x="266" y="66"/>
                    <a:pt x="249" y="81"/>
                    <a:pt x="227" y="99"/>
                  </a:cubicBezTo>
                  <a:cubicBezTo>
                    <a:pt x="206" y="117"/>
                    <a:pt x="182" y="137"/>
                    <a:pt x="151" y="164"/>
                  </a:cubicBezTo>
                  <a:cubicBezTo>
                    <a:pt x="135" y="177"/>
                    <a:pt x="118" y="192"/>
                    <a:pt x="99" y="209"/>
                  </a:cubicBezTo>
                  <a:cubicBezTo>
                    <a:pt x="80" y="226"/>
                    <a:pt x="59" y="244"/>
                    <a:pt x="35" y="265"/>
                  </a:cubicBezTo>
                  <a:cubicBezTo>
                    <a:pt x="35" y="265"/>
                    <a:pt x="62" y="241"/>
                    <a:pt x="89" y="216"/>
                  </a:cubicBezTo>
                  <a:cubicBezTo>
                    <a:pt x="102" y="203"/>
                    <a:pt x="116" y="191"/>
                    <a:pt x="126" y="182"/>
                  </a:cubicBezTo>
                  <a:cubicBezTo>
                    <a:pt x="136" y="173"/>
                    <a:pt x="143" y="167"/>
                    <a:pt x="143" y="167"/>
                  </a:cubicBezTo>
                  <a:cubicBezTo>
                    <a:pt x="143" y="167"/>
                    <a:pt x="107" y="196"/>
                    <a:pt x="71" y="227"/>
                  </a:cubicBezTo>
                  <a:cubicBezTo>
                    <a:pt x="54" y="242"/>
                    <a:pt x="36" y="257"/>
                    <a:pt x="23" y="268"/>
                  </a:cubicBezTo>
                  <a:cubicBezTo>
                    <a:pt x="9" y="280"/>
                    <a:pt x="0" y="287"/>
                    <a:pt x="0" y="2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" name="Freeform 37"/>
            <p:cNvSpPr/>
            <p:nvPr/>
          </p:nvSpPr>
          <p:spPr bwMode="auto">
            <a:xfrm>
              <a:off x="3725883" y="3798718"/>
              <a:ext cx="733489" cy="542201"/>
            </a:xfrm>
            <a:custGeom>
              <a:avLst/>
              <a:gdLst>
                <a:gd name="T0" fmla="*/ 0 w 547"/>
                <a:gd name="T1" fmla="*/ 403 h 403"/>
                <a:gd name="T2" fmla="*/ 59 w 547"/>
                <a:gd name="T3" fmla="*/ 356 h 403"/>
                <a:gd name="T4" fmla="*/ 94 w 547"/>
                <a:gd name="T5" fmla="*/ 329 h 403"/>
                <a:gd name="T6" fmla="*/ 112 w 547"/>
                <a:gd name="T7" fmla="*/ 315 h 403"/>
                <a:gd name="T8" fmla="*/ 131 w 547"/>
                <a:gd name="T9" fmla="*/ 301 h 403"/>
                <a:gd name="T10" fmla="*/ 287 w 547"/>
                <a:gd name="T11" fmla="*/ 184 h 403"/>
                <a:gd name="T12" fmla="*/ 358 w 547"/>
                <a:gd name="T13" fmla="*/ 130 h 403"/>
                <a:gd name="T14" fmla="*/ 419 w 547"/>
                <a:gd name="T15" fmla="*/ 87 h 403"/>
                <a:gd name="T16" fmla="*/ 462 w 547"/>
                <a:gd name="T17" fmla="*/ 57 h 403"/>
                <a:gd name="T18" fmla="*/ 480 w 547"/>
                <a:gd name="T19" fmla="*/ 46 h 403"/>
                <a:gd name="T20" fmla="*/ 547 w 547"/>
                <a:gd name="T21" fmla="*/ 0 h 403"/>
                <a:gd name="T22" fmla="*/ 246 w 547"/>
                <a:gd name="T23" fmla="*/ 221 h 403"/>
                <a:gd name="T24" fmla="*/ 91 w 547"/>
                <a:gd name="T25" fmla="*/ 337 h 403"/>
                <a:gd name="T26" fmla="*/ 34 w 547"/>
                <a:gd name="T27" fmla="*/ 379 h 403"/>
                <a:gd name="T28" fmla="*/ 0 w 547"/>
                <a:gd name="T29" fmla="*/ 403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7" h="403">
                  <a:moveTo>
                    <a:pt x="0" y="403"/>
                  </a:moveTo>
                  <a:cubicBezTo>
                    <a:pt x="17" y="390"/>
                    <a:pt x="37" y="374"/>
                    <a:pt x="59" y="356"/>
                  </a:cubicBezTo>
                  <a:cubicBezTo>
                    <a:pt x="70" y="348"/>
                    <a:pt x="82" y="339"/>
                    <a:pt x="94" y="329"/>
                  </a:cubicBezTo>
                  <a:cubicBezTo>
                    <a:pt x="100" y="325"/>
                    <a:pt x="106" y="320"/>
                    <a:pt x="112" y="315"/>
                  </a:cubicBezTo>
                  <a:cubicBezTo>
                    <a:pt x="118" y="311"/>
                    <a:pt x="124" y="306"/>
                    <a:pt x="131" y="301"/>
                  </a:cubicBezTo>
                  <a:cubicBezTo>
                    <a:pt x="181" y="262"/>
                    <a:pt x="236" y="221"/>
                    <a:pt x="287" y="184"/>
                  </a:cubicBezTo>
                  <a:cubicBezTo>
                    <a:pt x="312" y="165"/>
                    <a:pt x="336" y="146"/>
                    <a:pt x="358" y="130"/>
                  </a:cubicBezTo>
                  <a:cubicBezTo>
                    <a:pt x="381" y="114"/>
                    <a:pt x="402" y="99"/>
                    <a:pt x="419" y="87"/>
                  </a:cubicBezTo>
                  <a:cubicBezTo>
                    <a:pt x="436" y="74"/>
                    <a:pt x="451" y="64"/>
                    <a:pt x="462" y="57"/>
                  </a:cubicBezTo>
                  <a:cubicBezTo>
                    <a:pt x="472" y="50"/>
                    <a:pt x="479" y="46"/>
                    <a:pt x="480" y="46"/>
                  </a:cubicBezTo>
                  <a:cubicBezTo>
                    <a:pt x="502" y="31"/>
                    <a:pt x="467" y="59"/>
                    <a:pt x="547" y="0"/>
                  </a:cubicBezTo>
                  <a:cubicBezTo>
                    <a:pt x="483" y="45"/>
                    <a:pt x="360" y="135"/>
                    <a:pt x="246" y="221"/>
                  </a:cubicBezTo>
                  <a:cubicBezTo>
                    <a:pt x="189" y="264"/>
                    <a:pt x="135" y="305"/>
                    <a:pt x="91" y="337"/>
                  </a:cubicBezTo>
                  <a:cubicBezTo>
                    <a:pt x="69" y="354"/>
                    <a:pt x="50" y="368"/>
                    <a:pt x="34" y="379"/>
                  </a:cubicBezTo>
                  <a:cubicBezTo>
                    <a:pt x="19" y="391"/>
                    <a:pt x="7" y="399"/>
                    <a:pt x="0" y="403"/>
                  </a:cubicBezTo>
                  <a:close/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" name="Freeform 38"/>
            <p:cNvSpPr/>
            <p:nvPr/>
          </p:nvSpPr>
          <p:spPr bwMode="auto">
            <a:xfrm>
              <a:off x="2872345" y="4679960"/>
              <a:ext cx="382575" cy="155669"/>
            </a:xfrm>
            <a:custGeom>
              <a:avLst/>
              <a:gdLst>
                <a:gd name="T0" fmla="*/ 0 w 285"/>
                <a:gd name="T1" fmla="*/ 39 h 116"/>
                <a:gd name="T2" fmla="*/ 75 w 285"/>
                <a:gd name="T3" fmla="*/ 74 h 116"/>
                <a:gd name="T4" fmla="*/ 156 w 285"/>
                <a:gd name="T5" fmla="*/ 113 h 116"/>
                <a:gd name="T6" fmla="*/ 146 w 285"/>
                <a:gd name="T7" fmla="*/ 114 h 116"/>
                <a:gd name="T8" fmla="*/ 285 w 285"/>
                <a:gd name="T9" fmla="*/ 0 h 116"/>
                <a:gd name="T10" fmla="*/ 147 w 285"/>
                <a:gd name="T11" fmla="*/ 116 h 116"/>
                <a:gd name="T12" fmla="*/ 155 w 285"/>
                <a:gd name="T13" fmla="*/ 115 h 116"/>
                <a:gd name="T14" fmla="*/ 80 w 285"/>
                <a:gd name="T15" fmla="*/ 78 h 116"/>
                <a:gd name="T16" fmla="*/ 0 w 285"/>
                <a:gd name="T17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5" h="116">
                  <a:moveTo>
                    <a:pt x="0" y="39"/>
                  </a:moveTo>
                  <a:cubicBezTo>
                    <a:pt x="25" y="51"/>
                    <a:pt x="50" y="62"/>
                    <a:pt x="75" y="74"/>
                  </a:cubicBezTo>
                  <a:cubicBezTo>
                    <a:pt x="101" y="86"/>
                    <a:pt x="127" y="99"/>
                    <a:pt x="156" y="113"/>
                  </a:cubicBezTo>
                  <a:cubicBezTo>
                    <a:pt x="153" y="114"/>
                    <a:pt x="149" y="114"/>
                    <a:pt x="146" y="114"/>
                  </a:cubicBezTo>
                  <a:cubicBezTo>
                    <a:pt x="186" y="81"/>
                    <a:pt x="231" y="44"/>
                    <a:pt x="285" y="0"/>
                  </a:cubicBezTo>
                  <a:cubicBezTo>
                    <a:pt x="243" y="34"/>
                    <a:pt x="197" y="74"/>
                    <a:pt x="147" y="116"/>
                  </a:cubicBezTo>
                  <a:cubicBezTo>
                    <a:pt x="150" y="115"/>
                    <a:pt x="153" y="115"/>
                    <a:pt x="155" y="115"/>
                  </a:cubicBezTo>
                  <a:cubicBezTo>
                    <a:pt x="131" y="103"/>
                    <a:pt x="106" y="91"/>
                    <a:pt x="80" y="78"/>
                  </a:cubicBezTo>
                  <a:cubicBezTo>
                    <a:pt x="54" y="66"/>
                    <a:pt x="27" y="53"/>
                    <a:pt x="0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" name="Freeform 39"/>
            <p:cNvSpPr/>
            <p:nvPr/>
          </p:nvSpPr>
          <p:spPr bwMode="auto">
            <a:xfrm>
              <a:off x="3921128" y="3891063"/>
              <a:ext cx="368064" cy="271760"/>
            </a:xfrm>
            <a:custGeom>
              <a:avLst/>
              <a:gdLst>
                <a:gd name="T0" fmla="*/ 30 w 274"/>
                <a:gd name="T1" fmla="*/ 184 h 202"/>
                <a:gd name="T2" fmla="*/ 189 w 274"/>
                <a:gd name="T3" fmla="*/ 62 h 202"/>
                <a:gd name="T4" fmla="*/ 274 w 274"/>
                <a:gd name="T5" fmla="*/ 0 h 202"/>
                <a:gd name="T6" fmla="*/ 147 w 274"/>
                <a:gd name="T7" fmla="*/ 97 h 202"/>
                <a:gd name="T8" fmla="*/ 30 w 274"/>
                <a:gd name="T9" fmla="*/ 184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4" h="202">
                  <a:moveTo>
                    <a:pt x="30" y="184"/>
                  </a:moveTo>
                  <a:cubicBezTo>
                    <a:pt x="0" y="202"/>
                    <a:pt x="149" y="93"/>
                    <a:pt x="189" y="62"/>
                  </a:cubicBezTo>
                  <a:cubicBezTo>
                    <a:pt x="274" y="0"/>
                    <a:pt x="274" y="0"/>
                    <a:pt x="274" y="0"/>
                  </a:cubicBezTo>
                  <a:cubicBezTo>
                    <a:pt x="235" y="30"/>
                    <a:pt x="190" y="64"/>
                    <a:pt x="147" y="97"/>
                  </a:cubicBezTo>
                  <a:cubicBezTo>
                    <a:pt x="104" y="130"/>
                    <a:pt x="63" y="161"/>
                    <a:pt x="30" y="184"/>
                  </a:cubicBezTo>
                  <a:close/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" name="Freeform 40"/>
            <p:cNvSpPr/>
            <p:nvPr/>
          </p:nvSpPr>
          <p:spPr bwMode="auto">
            <a:xfrm>
              <a:off x="5076769" y="2702442"/>
              <a:ext cx="542201" cy="451175"/>
            </a:xfrm>
            <a:custGeom>
              <a:avLst/>
              <a:gdLst>
                <a:gd name="T0" fmla="*/ 196 w 404"/>
                <a:gd name="T1" fmla="*/ 167 h 336"/>
                <a:gd name="T2" fmla="*/ 170 w 404"/>
                <a:gd name="T3" fmla="*/ 138 h 336"/>
                <a:gd name="T4" fmla="*/ 306 w 404"/>
                <a:gd name="T5" fmla="*/ 251 h 336"/>
                <a:gd name="T6" fmla="*/ 309 w 404"/>
                <a:gd name="T7" fmla="*/ 255 h 336"/>
                <a:gd name="T8" fmla="*/ 331 w 404"/>
                <a:gd name="T9" fmla="*/ 277 h 336"/>
                <a:gd name="T10" fmla="*/ 307 w 404"/>
                <a:gd name="T11" fmla="*/ 289 h 336"/>
                <a:gd name="T12" fmla="*/ 254 w 404"/>
                <a:gd name="T13" fmla="*/ 316 h 336"/>
                <a:gd name="T14" fmla="*/ 304 w 404"/>
                <a:gd name="T15" fmla="*/ 284 h 336"/>
                <a:gd name="T16" fmla="*/ 321 w 404"/>
                <a:gd name="T17" fmla="*/ 273 h 336"/>
                <a:gd name="T18" fmla="*/ 306 w 404"/>
                <a:gd name="T19" fmla="*/ 260 h 336"/>
                <a:gd name="T20" fmla="*/ 196 w 404"/>
                <a:gd name="T21" fmla="*/ 167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4" h="336">
                  <a:moveTo>
                    <a:pt x="196" y="167"/>
                  </a:moveTo>
                  <a:cubicBezTo>
                    <a:pt x="0" y="0"/>
                    <a:pt x="404" y="336"/>
                    <a:pt x="170" y="138"/>
                  </a:cubicBezTo>
                  <a:cubicBezTo>
                    <a:pt x="306" y="251"/>
                    <a:pt x="306" y="251"/>
                    <a:pt x="306" y="251"/>
                  </a:cubicBezTo>
                  <a:cubicBezTo>
                    <a:pt x="309" y="255"/>
                    <a:pt x="309" y="255"/>
                    <a:pt x="309" y="255"/>
                  </a:cubicBezTo>
                  <a:cubicBezTo>
                    <a:pt x="331" y="277"/>
                    <a:pt x="331" y="277"/>
                    <a:pt x="331" y="277"/>
                  </a:cubicBezTo>
                  <a:cubicBezTo>
                    <a:pt x="307" y="289"/>
                    <a:pt x="307" y="289"/>
                    <a:pt x="307" y="289"/>
                  </a:cubicBezTo>
                  <a:cubicBezTo>
                    <a:pt x="254" y="316"/>
                    <a:pt x="254" y="316"/>
                    <a:pt x="254" y="316"/>
                  </a:cubicBezTo>
                  <a:cubicBezTo>
                    <a:pt x="304" y="284"/>
                    <a:pt x="304" y="284"/>
                    <a:pt x="304" y="284"/>
                  </a:cubicBezTo>
                  <a:cubicBezTo>
                    <a:pt x="321" y="273"/>
                    <a:pt x="321" y="273"/>
                    <a:pt x="321" y="273"/>
                  </a:cubicBezTo>
                  <a:cubicBezTo>
                    <a:pt x="306" y="260"/>
                    <a:pt x="306" y="260"/>
                    <a:pt x="306" y="260"/>
                  </a:cubicBezTo>
                  <a:lnTo>
                    <a:pt x="196" y="167"/>
                  </a:lnTo>
                  <a:close/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0" name="Freeform 41"/>
            <p:cNvSpPr/>
            <p:nvPr/>
          </p:nvSpPr>
          <p:spPr bwMode="auto">
            <a:xfrm>
              <a:off x="4654617" y="2340974"/>
              <a:ext cx="286272" cy="241418"/>
            </a:xfrm>
            <a:custGeom>
              <a:avLst/>
              <a:gdLst>
                <a:gd name="T0" fmla="*/ 213 w 213"/>
                <a:gd name="T1" fmla="*/ 179 h 179"/>
                <a:gd name="T2" fmla="*/ 0 w 213"/>
                <a:gd name="T3" fmla="*/ 0 h 179"/>
                <a:gd name="T4" fmla="*/ 56 w 213"/>
                <a:gd name="T5" fmla="*/ 45 h 179"/>
                <a:gd name="T6" fmla="*/ 213 w 213"/>
                <a:gd name="T7" fmla="*/ 17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3" h="179">
                  <a:moveTo>
                    <a:pt x="213" y="179"/>
                  </a:moveTo>
                  <a:cubicBezTo>
                    <a:pt x="156" y="133"/>
                    <a:pt x="98" y="85"/>
                    <a:pt x="0" y="0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93" y="75"/>
                    <a:pt x="135" y="114"/>
                    <a:pt x="213" y="179"/>
                  </a:cubicBezTo>
                  <a:close/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" name="Freeform 42"/>
            <p:cNvSpPr/>
            <p:nvPr/>
          </p:nvSpPr>
          <p:spPr bwMode="auto">
            <a:xfrm>
              <a:off x="5086004" y="2723550"/>
              <a:ext cx="316614" cy="271760"/>
            </a:xfrm>
            <a:custGeom>
              <a:avLst/>
              <a:gdLst>
                <a:gd name="T0" fmla="*/ 140 w 236"/>
                <a:gd name="T1" fmla="*/ 121 h 202"/>
                <a:gd name="T2" fmla="*/ 0 w 236"/>
                <a:gd name="T3" fmla="*/ 0 h 202"/>
                <a:gd name="T4" fmla="*/ 140 w 236"/>
                <a:gd name="T5" fmla="*/ 121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6" h="202">
                  <a:moveTo>
                    <a:pt x="140" y="121"/>
                  </a:moveTo>
                  <a:cubicBezTo>
                    <a:pt x="44" y="43"/>
                    <a:pt x="60" y="52"/>
                    <a:pt x="0" y="0"/>
                  </a:cubicBezTo>
                  <a:cubicBezTo>
                    <a:pt x="38" y="29"/>
                    <a:pt x="236" y="202"/>
                    <a:pt x="140" y="121"/>
                  </a:cubicBezTo>
                  <a:close/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" name="Freeform 43"/>
            <p:cNvSpPr/>
            <p:nvPr/>
          </p:nvSpPr>
          <p:spPr bwMode="auto">
            <a:xfrm>
              <a:off x="4022709" y="1864734"/>
              <a:ext cx="543521" cy="486794"/>
            </a:xfrm>
            <a:custGeom>
              <a:avLst/>
              <a:gdLst>
                <a:gd name="T0" fmla="*/ 191 w 405"/>
                <a:gd name="T1" fmla="*/ 0 h 363"/>
                <a:gd name="T2" fmla="*/ 71 w 405"/>
                <a:gd name="T3" fmla="*/ 20 h 363"/>
                <a:gd name="T4" fmla="*/ 7 w 405"/>
                <a:gd name="T5" fmla="*/ 30 h 363"/>
                <a:gd name="T6" fmla="*/ 57 w 405"/>
                <a:gd name="T7" fmla="*/ 72 h 363"/>
                <a:gd name="T8" fmla="*/ 405 w 405"/>
                <a:gd name="T9" fmla="*/ 363 h 363"/>
                <a:gd name="T10" fmla="*/ 55 w 405"/>
                <a:gd name="T11" fmla="*/ 74 h 363"/>
                <a:gd name="T12" fmla="*/ 0 w 405"/>
                <a:gd name="T13" fmla="*/ 28 h 363"/>
                <a:gd name="T14" fmla="*/ 71 w 405"/>
                <a:gd name="T15" fmla="*/ 18 h 363"/>
                <a:gd name="T16" fmla="*/ 191 w 405"/>
                <a:gd name="T17" fmla="*/ 0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5" h="363">
                  <a:moveTo>
                    <a:pt x="191" y="0"/>
                  </a:moveTo>
                  <a:cubicBezTo>
                    <a:pt x="160" y="6"/>
                    <a:pt x="119" y="13"/>
                    <a:pt x="71" y="2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57" y="72"/>
                    <a:pt x="57" y="72"/>
                    <a:pt x="57" y="72"/>
                  </a:cubicBezTo>
                  <a:cubicBezTo>
                    <a:pt x="152" y="150"/>
                    <a:pt x="280" y="259"/>
                    <a:pt x="405" y="363"/>
                  </a:cubicBezTo>
                  <a:cubicBezTo>
                    <a:pt x="262" y="245"/>
                    <a:pt x="187" y="184"/>
                    <a:pt x="55" y="7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106" y="12"/>
                    <a:pt x="146" y="7"/>
                    <a:pt x="191" y="0"/>
                  </a:cubicBezTo>
                  <a:close/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" name="Freeform 44"/>
            <p:cNvSpPr/>
            <p:nvPr/>
          </p:nvSpPr>
          <p:spPr bwMode="auto">
            <a:xfrm>
              <a:off x="5067535" y="3563896"/>
              <a:ext cx="294187" cy="278356"/>
            </a:xfrm>
            <a:custGeom>
              <a:avLst/>
              <a:gdLst>
                <a:gd name="T0" fmla="*/ 0 w 219"/>
                <a:gd name="T1" fmla="*/ 207 h 207"/>
                <a:gd name="T2" fmla="*/ 120 w 219"/>
                <a:gd name="T3" fmla="*/ 96 h 207"/>
                <a:gd name="T4" fmla="*/ 148 w 219"/>
                <a:gd name="T5" fmla="*/ 69 h 207"/>
                <a:gd name="T6" fmla="*/ 161 w 219"/>
                <a:gd name="T7" fmla="*/ 57 h 207"/>
                <a:gd name="T8" fmla="*/ 174 w 219"/>
                <a:gd name="T9" fmla="*/ 44 h 207"/>
                <a:gd name="T10" fmla="*/ 219 w 219"/>
                <a:gd name="T11" fmla="*/ 0 h 207"/>
                <a:gd name="T12" fmla="*/ 178 w 219"/>
                <a:gd name="T13" fmla="*/ 36 h 207"/>
                <a:gd name="T14" fmla="*/ 150 w 219"/>
                <a:gd name="T15" fmla="*/ 63 h 207"/>
                <a:gd name="T16" fmla="*/ 89 w 219"/>
                <a:gd name="T17" fmla="*/ 122 h 207"/>
                <a:gd name="T18" fmla="*/ 28 w 219"/>
                <a:gd name="T19" fmla="*/ 181 h 207"/>
                <a:gd name="T20" fmla="*/ 8 w 219"/>
                <a:gd name="T21" fmla="*/ 200 h 207"/>
                <a:gd name="T22" fmla="*/ 0 w 219"/>
                <a:gd name="T23" fmla="*/ 20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9" h="207">
                  <a:moveTo>
                    <a:pt x="0" y="207"/>
                  </a:moveTo>
                  <a:cubicBezTo>
                    <a:pt x="39" y="172"/>
                    <a:pt x="81" y="133"/>
                    <a:pt x="120" y="96"/>
                  </a:cubicBezTo>
                  <a:cubicBezTo>
                    <a:pt x="129" y="87"/>
                    <a:pt x="139" y="78"/>
                    <a:pt x="148" y="69"/>
                  </a:cubicBezTo>
                  <a:cubicBezTo>
                    <a:pt x="152" y="65"/>
                    <a:pt x="157" y="61"/>
                    <a:pt x="161" y="57"/>
                  </a:cubicBezTo>
                  <a:cubicBezTo>
                    <a:pt x="165" y="52"/>
                    <a:pt x="170" y="48"/>
                    <a:pt x="174" y="44"/>
                  </a:cubicBezTo>
                  <a:cubicBezTo>
                    <a:pt x="191" y="28"/>
                    <a:pt x="206" y="13"/>
                    <a:pt x="219" y="0"/>
                  </a:cubicBezTo>
                  <a:cubicBezTo>
                    <a:pt x="178" y="36"/>
                    <a:pt x="178" y="36"/>
                    <a:pt x="178" y="36"/>
                  </a:cubicBezTo>
                  <a:cubicBezTo>
                    <a:pt x="178" y="36"/>
                    <a:pt x="167" y="47"/>
                    <a:pt x="150" y="63"/>
                  </a:cubicBezTo>
                  <a:cubicBezTo>
                    <a:pt x="134" y="79"/>
                    <a:pt x="111" y="100"/>
                    <a:pt x="89" y="122"/>
                  </a:cubicBezTo>
                  <a:cubicBezTo>
                    <a:pt x="67" y="143"/>
                    <a:pt x="45" y="165"/>
                    <a:pt x="28" y="181"/>
                  </a:cubicBezTo>
                  <a:cubicBezTo>
                    <a:pt x="20" y="189"/>
                    <a:pt x="13" y="195"/>
                    <a:pt x="8" y="200"/>
                  </a:cubicBezTo>
                  <a:cubicBezTo>
                    <a:pt x="3" y="204"/>
                    <a:pt x="0" y="207"/>
                    <a:pt x="0" y="207"/>
                  </a:cubicBezTo>
                  <a:close/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4" name="Freeform 45"/>
            <p:cNvSpPr/>
            <p:nvPr/>
          </p:nvSpPr>
          <p:spPr bwMode="auto">
            <a:xfrm>
              <a:off x="3452804" y="4026944"/>
              <a:ext cx="1410251" cy="1197856"/>
            </a:xfrm>
            <a:custGeom>
              <a:avLst/>
              <a:gdLst>
                <a:gd name="T0" fmla="*/ 42 w 1050"/>
                <a:gd name="T1" fmla="*/ 853 h 891"/>
                <a:gd name="T2" fmla="*/ 65 w 1050"/>
                <a:gd name="T3" fmla="*/ 840 h 891"/>
                <a:gd name="T4" fmla="*/ 277 w 1050"/>
                <a:gd name="T5" fmla="*/ 673 h 891"/>
                <a:gd name="T6" fmla="*/ 318 w 1050"/>
                <a:gd name="T7" fmla="*/ 640 h 891"/>
                <a:gd name="T8" fmla="*/ 328 w 1050"/>
                <a:gd name="T9" fmla="*/ 631 h 891"/>
                <a:gd name="T10" fmla="*/ 338 w 1050"/>
                <a:gd name="T11" fmla="*/ 623 h 891"/>
                <a:gd name="T12" fmla="*/ 359 w 1050"/>
                <a:gd name="T13" fmla="*/ 606 h 891"/>
                <a:gd name="T14" fmla="*/ 441 w 1050"/>
                <a:gd name="T15" fmla="*/ 537 h 891"/>
                <a:gd name="T16" fmla="*/ 482 w 1050"/>
                <a:gd name="T17" fmla="*/ 503 h 891"/>
                <a:gd name="T18" fmla="*/ 523 w 1050"/>
                <a:gd name="T19" fmla="*/ 468 h 891"/>
                <a:gd name="T20" fmla="*/ 564 w 1050"/>
                <a:gd name="T21" fmla="*/ 433 h 891"/>
                <a:gd name="T22" fmla="*/ 604 w 1050"/>
                <a:gd name="T23" fmla="*/ 398 h 891"/>
                <a:gd name="T24" fmla="*/ 766 w 1050"/>
                <a:gd name="T25" fmla="*/ 256 h 891"/>
                <a:gd name="T26" fmla="*/ 925 w 1050"/>
                <a:gd name="T27" fmla="*/ 116 h 891"/>
                <a:gd name="T28" fmla="*/ 987 w 1050"/>
                <a:gd name="T29" fmla="*/ 58 h 891"/>
                <a:gd name="T30" fmla="*/ 1050 w 1050"/>
                <a:gd name="T31" fmla="*/ 0 h 891"/>
                <a:gd name="T32" fmla="*/ 1001 w 1050"/>
                <a:gd name="T33" fmla="*/ 44 h 891"/>
                <a:gd name="T34" fmla="*/ 947 w 1050"/>
                <a:gd name="T35" fmla="*/ 90 h 891"/>
                <a:gd name="T36" fmla="*/ 831 w 1050"/>
                <a:gd name="T37" fmla="*/ 192 h 891"/>
                <a:gd name="T38" fmla="*/ 769 w 1050"/>
                <a:gd name="T39" fmla="*/ 247 h 891"/>
                <a:gd name="T40" fmla="*/ 704 w 1050"/>
                <a:gd name="T41" fmla="*/ 302 h 891"/>
                <a:gd name="T42" fmla="*/ 637 w 1050"/>
                <a:gd name="T43" fmla="*/ 359 h 891"/>
                <a:gd name="T44" fmla="*/ 570 w 1050"/>
                <a:gd name="T45" fmla="*/ 417 h 891"/>
                <a:gd name="T46" fmla="*/ 536 w 1050"/>
                <a:gd name="T47" fmla="*/ 446 h 891"/>
                <a:gd name="T48" fmla="*/ 501 w 1050"/>
                <a:gd name="T49" fmla="*/ 475 h 891"/>
                <a:gd name="T50" fmla="*/ 432 w 1050"/>
                <a:gd name="T51" fmla="*/ 533 h 891"/>
                <a:gd name="T52" fmla="*/ 364 w 1050"/>
                <a:gd name="T53" fmla="*/ 590 h 891"/>
                <a:gd name="T54" fmla="*/ 330 w 1050"/>
                <a:gd name="T55" fmla="*/ 618 h 891"/>
                <a:gd name="T56" fmla="*/ 322 w 1050"/>
                <a:gd name="T57" fmla="*/ 625 h 891"/>
                <a:gd name="T58" fmla="*/ 313 w 1050"/>
                <a:gd name="T59" fmla="*/ 632 h 891"/>
                <a:gd name="T60" fmla="*/ 296 w 1050"/>
                <a:gd name="T61" fmla="*/ 646 h 891"/>
                <a:gd name="T62" fmla="*/ 165 w 1050"/>
                <a:gd name="T63" fmla="*/ 753 h 891"/>
                <a:gd name="T64" fmla="*/ 42 w 1050"/>
                <a:gd name="T65" fmla="*/ 853 h 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50" h="891">
                  <a:moveTo>
                    <a:pt x="42" y="853"/>
                  </a:moveTo>
                  <a:cubicBezTo>
                    <a:pt x="0" y="891"/>
                    <a:pt x="16" y="878"/>
                    <a:pt x="65" y="840"/>
                  </a:cubicBezTo>
                  <a:cubicBezTo>
                    <a:pt x="113" y="802"/>
                    <a:pt x="193" y="739"/>
                    <a:pt x="277" y="673"/>
                  </a:cubicBezTo>
                  <a:cubicBezTo>
                    <a:pt x="291" y="662"/>
                    <a:pt x="304" y="651"/>
                    <a:pt x="318" y="640"/>
                  </a:cubicBezTo>
                  <a:cubicBezTo>
                    <a:pt x="328" y="631"/>
                    <a:pt x="328" y="631"/>
                    <a:pt x="328" y="631"/>
                  </a:cubicBezTo>
                  <a:cubicBezTo>
                    <a:pt x="338" y="623"/>
                    <a:pt x="338" y="623"/>
                    <a:pt x="338" y="623"/>
                  </a:cubicBezTo>
                  <a:cubicBezTo>
                    <a:pt x="345" y="617"/>
                    <a:pt x="352" y="612"/>
                    <a:pt x="359" y="606"/>
                  </a:cubicBezTo>
                  <a:cubicBezTo>
                    <a:pt x="386" y="583"/>
                    <a:pt x="413" y="560"/>
                    <a:pt x="441" y="537"/>
                  </a:cubicBezTo>
                  <a:cubicBezTo>
                    <a:pt x="454" y="526"/>
                    <a:pt x="468" y="514"/>
                    <a:pt x="482" y="503"/>
                  </a:cubicBezTo>
                  <a:cubicBezTo>
                    <a:pt x="496" y="491"/>
                    <a:pt x="509" y="479"/>
                    <a:pt x="523" y="468"/>
                  </a:cubicBezTo>
                  <a:cubicBezTo>
                    <a:pt x="536" y="456"/>
                    <a:pt x="550" y="444"/>
                    <a:pt x="564" y="433"/>
                  </a:cubicBezTo>
                  <a:cubicBezTo>
                    <a:pt x="604" y="398"/>
                    <a:pt x="604" y="398"/>
                    <a:pt x="604" y="398"/>
                  </a:cubicBezTo>
                  <a:cubicBezTo>
                    <a:pt x="659" y="350"/>
                    <a:pt x="713" y="303"/>
                    <a:pt x="766" y="256"/>
                  </a:cubicBezTo>
                  <a:cubicBezTo>
                    <a:pt x="820" y="209"/>
                    <a:pt x="873" y="162"/>
                    <a:pt x="925" y="116"/>
                  </a:cubicBezTo>
                  <a:cubicBezTo>
                    <a:pt x="925" y="116"/>
                    <a:pt x="956" y="87"/>
                    <a:pt x="987" y="58"/>
                  </a:cubicBezTo>
                  <a:cubicBezTo>
                    <a:pt x="1018" y="29"/>
                    <a:pt x="1050" y="0"/>
                    <a:pt x="1050" y="0"/>
                  </a:cubicBezTo>
                  <a:cubicBezTo>
                    <a:pt x="1034" y="14"/>
                    <a:pt x="1018" y="28"/>
                    <a:pt x="1001" y="44"/>
                  </a:cubicBezTo>
                  <a:cubicBezTo>
                    <a:pt x="983" y="59"/>
                    <a:pt x="966" y="74"/>
                    <a:pt x="947" y="90"/>
                  </a:cubicBezTo>
                  <a:cubicBezTo>
                    <a:pt x="911" y="122"/>
                    <a:pt x="872" y="157"/>
                    <a:pt x="831" y="192"/>
                  </a:cubicBezTo>
                  <a:cubicBezTo>
                    <a:pt x="811" y="210"/>
                    <a:pt x="790" y="228"/>
                    <a:pt x="769" y="247"/>
                  </a:cubicBezTo>
                  <a:cubicBezTo>
                    <a:pt x="747" y="265"/>
                    <a:pt x="726" y="283"/>
                    <a:pt x="704" y="302"/>
                  </a:cubicBezTo>
                  <a:cubicBezTo>
                    <a:pt x="682" y="321"/>
                    <a:pt x="660" y="340"/>
                    <a:pt x="637" y="359"/>
                  </a:cubicBezTo>
                  <a:cubicBezTo>
                    <a:pt x="615" y="379"/>
                    <a:pt x="592" y="398"/>
                    <a:pt x="570" y="417"/>
                  </a:cubicBezTo>
                  <a:cubicBezTo>
                    <a:pt x="558" y="427"/>
                    <a:pt x="547" y="436"/>
                    <a:pt x="536" y="446"/>
                  </a:cubicBezTo>
                  <a:cubicBezTo>
                    <a:pt x="524" y="456"/>
                    <a:pt x="513" y="465"/>
                    <a:pt x="501" y="475"/>
                  </a:cubicBezTo>
                  <a:cubicBezTo>
                    <a:pt x="478" y="494"/>
                    <a:pt x="455" y="513"/>
                    <a:pt x="432" y="533"/>
                  </a:cubicBezTo>
                  <a:cubicBezTo>
                    <a:pt x="409" y="552"/>
                    <a:pt x="386" y="571"/>
                    <a:pt x="364" y="590"/>
                  </a:cubicBezTo>
                  <a:cubicBezTo>
                    <a:pt x="352" y="599"/>
                    <a:pt x="341" y="609"/>
                    <a:pt x="330" y="618"/>
                  </a:cubicBezTo>
                  <a:cubicBezTo>
                    <a:pt x="322" y="625"/>
                    <a:pt x="322" y="625"/>
                    <a:pt x="322" y="625"/>
                  </a:cubicBezTo>
                  <a:cubicBezTo>
                    <a:pt x="313" y="632"/>
                    <a:pt x="313" y="632"/>
                    <a:pt x="313" y="632"/>
                  </a:cubicBezTo>
                  <a:cubicBezTo>
                    <a:pt x="307" y="636"/>
                    <a:pt x="302" y="641"/>
                    <a:pt x="296" y="646"/>
                  </a:cubicBezTo>
                  <a:cubicBezTo>
                    <a:pt x="251" y="683"/>
                    <a:pt x="207" y="719"/>
                    <a:pt x="165" y="753"/>
                  </a:cubicBezTo>
                  <a:cubicBezTo>
                    <a:pt x="122" y="788"/>
                    <a:pt x="81" y="821"/>
                    <a:pt x="42" y="853"/>
                  </a:cubicBezTo>
                  <a:close/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5" name="Freeform 46"/>
            <p:cNvSpPr/>
            <p:nvPr/>
          </p:nvSpPr>
          <p:spPr bwMode="auto">
            <a:xfrm>
              <a:off x="3142786" y="4850140"/>
              <a:ext cx="824515" cy="659612"/>
            </a:xfrm>
            <a:custGeom>
              <a:avLst/>
              <a:gdLst>
                <a:gd name="T0" fmla="*/ 124 w 614"/>
                <a:gd name="T1" fmla="*/ 396 h 491"/>
                <a:gd name="T2" fmla="*/ 614 w 614"/>
                <a:gd name="T3" fmla="*/ 0 h 491"/>
                <a:gd name="T4" fmla="*/ 295 w 614"/>
                <a:gd name="T5" fmla="*/ 258 h 491"/>
                <a:gd name="T6" fmla="*/ 17 w 614"/>
                <a:gd name="T7" fmla="*/ 476 h 491"/>
                <a:gd name="T8" fmla="*/ 124 w 614"/>
                <a:gd name="T9" fmla="*/ 396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4" h="491">
                  <a:moveTo>
                    <a:pt x="124" y="396"/>
                  </a:moveTo>
                  <a:cubicBezTo>
                    <a:pt x="291" y="270"/>
                    <a:pt x="498" y="97"/>
                    <a:pt x="614" y="0"/>
                  </a:cubicBezTo>
                  <a:cubicBezTo>
                    <a:pt x="516" y="81"/>
                    <a:pt x="402" y="173"/>
                    <a:pt x="295" y="258"/>
                  </a:cubicBezTo>
                  <a:cubicBezTo>
                    <a:pt x="188" y="344"/>
                    <a:pt x="87" y="421"/>
                    <a:pt x="17" y="476"/>
                  </a:cubicBezTo>
                  <a:cubicBezTo>
                    <a:pt x="0" y="491"/>
                    <a:pt x="82" y="428"/>
                    <a:pt x="124" y="3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6" name="Freeform 47"/>
            <p:cNvSpPr/>
            <p:nvPr/>
          </p:nvSpPr>
          <p:spPr bwMode="auto">
            <a:xfrm>
              <a:off x="489825" y="1499309"/>
              <a:ext cx="6582931" cy="4501195"/>
            </a:xfrm>
            <a:custGeom>
              <a:avLst/>
              <a:gdLst>
                <a:gd name="T0" fmla="*/ 4544 w 4903"/>
                <a:gd name="T1" fmla="*/ 1831 h 3351"/>
                <a:gd name="T2" fmla="*/ 4859 w 4903"/>
                <a:gd name="T3" fmla="*/ 2152 h 3351"/>
                <a:gd name="T4" fmla="*/ 3904 w 4903"/>
                <a:gd name="T5" fmla="*/ 1303 h 3351"/>
                <a:gd name="T6" fmla="*/ 3838 w 4903"/>
                <a:gd name="T7" fmla="*/ 1344 h 3351"/>
                <a:gd name="T8" fmla="*/ 3585 w 4903"/>
                <a:gd name="T9" fmla="*/ 1591 h 3351"/>
                <a:gd name="T10" fmla="*/ 3429 w 4903"/>
                <a:gd name="T11" fmla="*/ 1737 h 3351"/>
                <a:gd name="T12" fmla="*/ 3026 w 4903"/>
                <a:gd name="T13" fmla="*/ 2101 h 3351"/>
                <a:gd name="T14" fmla="*/ 2924 w 4903"/>
                <a:gd name="T15" fmla="*/ 2190 h 3351"/>
                <a:gd name="T16" fmla="*/ 2550 w 4903"/>
                <a:gd name="T17" fmla="*/ 2512 h 3351"/>
                <a:gd name="T18" fmla="*/ 2491 w 4903"/>
                <a:gd name="T19" fmla="*/ 2560 h 3351"/>
                <a:gd name="T20" fmla="*/ 2150 w 4903"/>
                <a:gd name="T21" fmla="*/ 2827 h 3351"/>
                <a:gd name="T22" fmla="*/ 1817 w 4903"/>
                <a:gd name="T23" fmla="*/ 2878 h 3351"/>
                <a:gd name="T24" fmla="*/ 1298 w 4903"/>
                <a:gd name="T25" fmla="*/ 2591 h 3351"/>
                <a:gd name="T26" fmla="*/ 582 w 4903"/>
                <a:gd name="T27" fmla="*/ 3008 h 3351"/>
                <a:gd name="T28" fmla="*/ 393 w 4903"/>
                <a:gd name="T29" fmla="*/ 3110 h 3351"/>
                <a:gd name="T30" fmla="*/ 271 w 4903"/>
                <a:gd name="T31" fmla="*/ 3172 h 3351"/>
                <a:gd name="T32" fmla="*/ 34 w 4903"/>
                <a:gd name="T33" fmla="*/ 3351 h 3351"/>
                <a:gd name="T34" fmla="*/ 177 w 4903"/>
                <a:gd name="T35" fmla="*/ 3201 h 3351"/>
                <a:gd name="T36" fmla="*/ 269 w 4903"/>
                <a:gd name="T37" fmla="*/ 3109 h 3351"/>
                <a:gd name="T38" fmla="*/ 316 w 4903"/>
                <a:gd name="T39" fmla="*/ 3055 h 3351"/>
                <a:gd name="T40" fmla="*/ 256 w 4903"/>
                <a:gd name="T41" fmla="*/ 3111 h 3351"/>
                <a:gd name="T42" fmla="*/ 167 w 4903"/>
                <a:gd name="T43" fmla="*/ 3198 h 3351"/>
                <a:gd name="T44" fmla="*/ 97 w 4903"/>
                <a:gd name="T45" fmla="*/ 3270 h 3351"/>
                <a:gd name="T46" fmla="*/ 96 w 4903"/>
                <a:gd name="T47" fmla="*/ 3271 h 3351"/>
                <a:gd name="T48" fmla="*/ 68 w 4903"/>
                <a:gd name="T49" fmla="*/ 3301 h 3351"/>
                <a:gd name="T50" fmla="*/ 81 w 4903"/>
                <a:gd name="T51" fmla="*/ 3274 h 3351"/>
                <a:gd name="T52" fmla="*/ 186 w 4903"/>
                <a:gd name="T53" fmla="*/ 3224 h 3351"/>
                <a:gd name="T54" fmla="*/ 364 w 4903"/>
                <a:gd name="T55" fmla="*/ 3135 h 3351"/>
                <a:gd name="T56" fmla="*/ 503 w 4903"/>
                <a:gd name="T57" fmla="*/ 3068 h 3351"/>
                <a:gd name="T58" fmla="*/ 71 w 4903"/>
                <a:gd name="T59" fmla="*/ 3280 h 3351"/>
                <a:gd name="T60" fmla="*/ 160 w 4903"/>
                <a:gd name="T61" fmla="*/ 3255 h 3351"/>
                <a:gd name="T62" fmla="*/ 101 w 4903"/>
                <a:gd name="T63" fmla="*/ 3285 h 3351"/>
                <a:gd name="T64" fmla="*/ 202 w 4903"/>
                <a:gd name="T65" fmla="*/ 3243 h 3351"/>
                <a:gd name="T66" fmla="*/ 367 w 4903"/>
                <a:gd name="T67" fmla="*/ 3167 h 3351"/>
                <a:gd name="T68" fmla="*/ 749 w 4903"/>
                <a:gd name="T69" fmla="*/ 2968 h 3351"/>
                <a:gd name="T70" fmla="*/ 998 w 4903"/>
                <a:gd name="T71" fmla="*/ 2829 h 3351"/>
                <a:gd name="T72" fmla="*/ 1105 w 4903"/>
                <a:gd name="T73" fmla="*/ 2760 h 3351"/>
                <a:gd name="T74" fmla="*/ 1636 w 4903"/>
                <a:gd name="T75" fmla="*/ 2813 h 3351"/>
                <a:gd name="T76" fmla="*/ 1978 w 4903"/>
                <a:gd name="T77" fmla="*/ 3011 h 3351"/>
                <a:gd name="T78" fmla="*/ 2180 w 4903"/>
                <a:gd name="T79" fmla="*/ 2856 h 3351"/>
                <a:gd name="T80" fmla="*/ 2411 w 4903"/>
                <a:gd name="T81" fmla="*/ 2672 h 3351"/>
                <a:gd name="T82" fmla="*/ 2646 w 4903"/>
                <a:gd name="T83" fmla="*/ 2479 h 3351"/>
                <a:gd name="T84" fmla="*/ 2879 w 4903"/>
                <a:gd name="T85" fmla="*/ 2275 h 3351"/>
                <a:gd name="T86" fmla="*/ 3042 w 4903"/>
                <a:gd name="T87" fmla="*/ 2136 h 3351"/>
                <a:gd name="T88" fmla="*/ 3004 w 4903"/>
                <a:gd name="T89" fmla="*/ 2180 h 3351"/>
                <a:gd name="T90" fmla="*/ 3170 w 4903"/>
                <a:gd name="T91" fmla="*/ 2030 h 3351"/>
                <a:gd name="T92" fmla="*/ 3597 w 4903"/>
                <a:gd name="T93" fmla="*/ 1620 h 3351"/>
                <a:gd name="T94" fmla="*/ 3599 w 4903"/>
                <a:gd name="T95" fmla="*/ 1628 h 3351"/>
                <a:gd name="T96" fmla="*/ 3794 w 4903"/>
                <a:gd name="T97" fmla="*/ 1441 h 3351"/>
                <a:gd name="T98" fmla="*/ 3814 w 4903"/>
                <a:gd name="T99" fmla="*/ 1417 h 3351"/>
                <a:gd name="T100" fmla="*/ 3812 w 4903"/>
                <a:gd name="T101" fmla="*/ 1412 h 3351"/>
                <a:gd name="T102" fmla="*/ 3885 w 4903"/>
                <a:gd name="T103" fmla="*/ 1326 h 3351"/>
                <a:gd name="T104" fmla="*/ 4894 w 4903"/>
                <a:gd name="T105" fmla="*/ 2152 h 3351"/>
                <a:gd name="T106" fmla="*/ 4892 w 4903"/>
                <a:gd name="T107" fmla="*/ 0 h 3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03" h="3351">
                  <a:moveTo>
                    <a:pt x="4852" y="1381"/>
                  </a:moveTo>
                  <a:cubicBezTo>
                    <a:pt x="4852" y="1604"/>
                    <a:pt x="4850" y="1880"/>
                    <a:pt x="4850" y="2152"/>
                  </a:cubicBezTo>
                  <a:cubicBezTo>
                    <a:pt x="4868" y="2144"/>
                    <a:pt x="4885" y="2136"/>
                    <a:pt x="4903" y="2128"/>
                  </a:cubicBezTo>
                  <a:cubicBezTo>
                    <a:pt x="4779" y="2024"/>
                    <a:pt x="4657" y="1922"/>
                    <a:pt x="4544" y="1831"/>
                  </a:cubicBezTo>
                  <a:cubicBezTo>
                    <a:pt x="4681" y="1948"/>
                    <a:pt x="4683" y="1952"/>
                    <a:pt x="4897" y="2134"/>
                  </a:cubicBezTo>
                  <a:cubicBezTo>
                    <a:pt x="4891" y="2137"/>
                    <a:pt x="4886" y="2140"/>
                    <a:pt x="4859" y="2152"/>
                  </a:cubicBezTo>
                  <a:cubicBezTo>
                    <a:pt x="4859" y="2152"/>
                    <a:pt x="4859" y="2152"/>
                    <a:pt x="4859" y="2152"/>
                  </a:cubicBezTo>
                  <a:cubicBezTo>
                    <a:pt x="4859" y="2152"/>
                    <a:pt x="4859" y="2152"/>
                    <a:pt x="4859" y="2152"/>
                  </a:cubicBezTo>
                  <a:cubicBezTo>
                    <a:pt x="4872" y="2146"/>
                    <a:pt x="4884" y="2140"/>
                    <a:pt x="4897" y="2134"/>
                  </a:cubicBezTo>
                  <a:cubicBezTo>
                    <a:pt x="4731" y="2004"/>
                    <a:pt x="4566" y="1854"/>
                    <a:pt x="4372" y="1691"/>
                  </a:cubicBezTo>
                  <a:cubicBezTo>
                    <a:pt x="4530" y="1826"/>
                    <a:pt x="4320" y="1653"/>
                    <a:pt x="4184" y="1540"/>
                  </a:cubicBezTo>
                  <a:cubicBezTo>
                    <a:pt x="4104" y="1472"/>
                    <a:pt x="4009" y="1392"/>
                    <a:pt x="3904" y="1303"/>
                  </a:cubicBezTo>
                  <a:cubicBezTo>
                    <a:pt x="3891" y="1292"/>
                    <a:pt x="3891" y="1292"/>
                    <a:pt x="3891" y="1292"/>
                  </a:cubicBezTo>
                  <a:cubicBezTo>
                    <a:pt x="3878" y="1305"/>
                    <a:pt x="3878" y="1305"/>
                    <a:pt x="3878" y="1305"/>
                  </a:cubicBezTo>
                  <a:cubicBezTo>
                    <a:pt x="3871" y="1311"/>
                    <a:pt x="3865" y="1318"/>
                    <a:pt x="3858" y="1324"/>
                  </a:cubicBezTo>
                  <a:cubicBezTo>
                    <a:pt x="3852" y="1331"/>
                    <a:pt x="3845" y="1337"/>
                    <a:pt x="3838" y="1344"/>
                  </a:cubicBezTo>
                  <a:cubicBezTo>
                    <a:pt x="3825" y="1357"/>
                    <a:pt x="3812" y="1371"/>
                    <a:pt x="3798" y="1384"/>
                  </a:cubicBezTo>
                  <a:cubicBezTo>
                    <a:pt x="3771" y="1411"/>
                    <a:pt x="3743" y="1438"/>
                    <a:pt x="3715" y="1466"/>
                  </a:cubicBezTo>
                  <a:cubicBezTo>
                    <a:pt x="3686" y="1493"/>
                    <a:pt x="3658" y="1521"/>
                    <a:pt x="3629" y="1549"/>
                  </a:cubicBezTo>
                  <a:cubicBezTo>
                    <a:pt x="3614" y="1563"/>
                    <a:pt x="3600" y="1577"/>
                    <a:pt x="3585" y="1591"/>
                  </a:cubicBezTo>
                  <a:cubicBezTo>
                    <a:pt x="3578" y="1598"/>
                    <a:pt x="3570" y="1604"/>
                    <a:pt x="3563" y="1611"/>
                  </a:cubicBezTo>
                  <a:cubicBezTo>
                    <a:pt x="3556" y="1618"/>
                    <a:pt x="3548" y="1625"/>
                    <a:pt x="3541" y="1632"/>
                  </a:cubicBezTo>
                  <a:cubicBezTo>
                    <a:pt x="3511" y="1660"/>
                    <a:pt x="3481" y="1688"/>
                    <a:pt x="3451" y="1716"/>
                  </a:cubicBezTo>
                  <a:cubicBezTo>
                    <a:pt x="3429" y="1737"/>
                    <a:pt x="3429" y="1737"/>
                    <a:pt x="3429" y="1737"/>
                  </a:cubicBezTo>
                  <a:cubicBezTo>
                    <a:pt x="3407" y="1758"/>
                    <a:pt x="3407" y="1758"/>
                    <a:pt x="3407" y="1758"/>
                  </a:cubicBezTo>
                  <a:cubicBezTo>
                    <a:pt x="3392" y="1771"/>
                    <a:pt x="3377" y="1785"/>
                    <a:pt x="3362" y="1799"/>
                  </a:cubicBezTo>
                  <a:cubicBezTo>
                    <a:pt x="3302" y="1854"/>
                    <a:pt x="3242" y="1908"/>
                    <a:pt x="3184" y="1960"/>
                  </a:cubicBezTo>
                  <a:cubicBezTo>
                    <a:pt x="3148" y="1993"/>
                    <a:pt x="3091" y="2044"/>
                    <a:pt x="3026" y="2101"/>
                  </a:cubicBezTo>
                  <a:cubicBezTo>
                    <a:pt x="3017" y="2109"/>
                    <a:pt x="3009" y="2116"/>
                    <a:pt x="3001" y="2123"/>
                  </a:cubicBezTo>
                  <a:cubicBezTo>
                    <a:pt x="2997" y="2127"/>
                    <a:pt x="2993" y="2130"/>
                    <a:pt x="2988" y="2134"/>
                  </a:cubicBezTo>
                  <a:cubicBezTo>
                    <a:pt x="2984" y="2138"/>
                    <a:pt x="2980" y="2141"/>
                    <a:pt x="2976" y="2145"/>
                  </a:cubicBezTo>
                  <a:cubicBezTo>
                    <a:pt x="2959" y="2160"/>
                    <a:pt x="2941" y="2175"/>
                    <a:pt x="2924" y="2190"/>
                  </a:cubicBezTo>
                  <a:cubicBezTo>
                    <a:pt x="2890" y="2220"/>
                    <a:pt x="2855" y="2249"/>
                    <a:pt x="2822" y="2278"/>
                  </a:cubicBezTo>
                  <a:cubicBezTo>
                    <a:pt x="2756" y="2334"/>
                    <a:pt x="2696" y="2385"/>
                    <a:pt x="2658" y="2418"/>
                  </a:cubicBezTo>
                  <a:cubicBezTo>
                    <a:pt x="2620" y="2450"/>
                    <a:pt x="2603" y="2466"/>
                    <a:pt x="2622" y="2452"/>
                  </a:cubicBezTo>
                  <a:cubicBezTo>
                    <a:pt x="2595" y="2475"/>
                    <a:pt x="2572" y="2494"/>
                    <a:pt x="2550" y="2512"/>
                  </a:cubicBezTo>
                  <a:cubicBezTo>
                    <a:pt x="2547" y="2515"/>
                    <a:pt x="2545" y="2517"/>
                    <a:pt x="2542" y="2519"/>
                  </a:cubicBezTo>
                  <a:cubicBezTo>
                    <a:pt x="2539" y="2521"/>
                    <a:pt x="2537" y="2523"/>
                    <a:pt x="2534" y="2525"/>
                  </a:cubicBezTo>
                  <a:cubicBezTo>
                    <a:pt x="2529" y="2529"/>
                    <a:pt x="2524" y="2533"/>
                    <a:pt x="2519" y="2537"/>
                  </a:cubicBezTo>
                  <a:cubicBezTo>
                    <a:pt x="2509" y="2545"/>
                    <a:pt x="2500" y="2553"/>
                    <a:pt x="2491" y="2560"/>
                  </a:cubicBezTo>
                  <a:cubicBezTo>
                    <a:pt x="2455" y="2589"/>
                    <a:pt x="2426" y="2612"/>
                    <a:pt x="2398" y="2633"/>
                  </a:cubicBezTo>
                  <a:cubicBezTo>
                    <a:pt x="2371" y="2655"/>
                    <a:pt x="2344" y="2674"/>
                    <a:pt x="2315" y="2697"/>
                  </a:cubicBezTo>
                  <a:cubicBezTo>
                    <a:pt x="2285" y="2719"/>
                    <a:pt x="2253" y="2745"/>
                    <a:pt x="2212" y="2777"/>
                  </a:cubicBezTo>
                  <a:cubicBezTo>
                    <a:pt x="2191" y="2794"/>
                    <a:pt x="2170" y="2811"/>
                    <a:pt x="2150" y="2827"/>
                  </a:cubicBezTo>
                  <a:cubicBezTo>
                    <a:pt x="2129" y="2844"/>
                    <a:pt x="2108" y="2860"/>
                    <a:pt x="2088" y="2877"/>
                  </a:cubicBezTo>
                  <a:cubicBezTo>
                    <a:pt x="2046" y="2909"/>
                    <a:pt x="2006" y="2941"/>
                    <a:pt x="1965" y="2972"/>
                  </a:cubicBezTo>
                  <a:cubicBezTo>
                    <a:pt x="1972" y="2972"/>
                    <a:pt x="1979" y="2971"/>
                    <a:pt x="1986" y="2971"/>
                  </a:cubicBezTo>
                  <a:cubicBezTo>
                    <a:pt x="1928" y="2940"/>
                    <a:pt x="1872" y="2909"/>
                    <a:pt x="1817" y="2878"/>
                  </a:cubicBezTo>
                  <a:cubicBezTo>
                    <a:pt x="1761" y="2847"/>
                    <a:pt x="1707" y="2816"/>
                    <a:pt x="1652" y="2784"/>
                  </a:cubicBezTo>
                  <a:cubicBezTo>
                    <a:pt x="1543" y="2721"/>
                    <a:pt x="1435" y="2657"/>
                    <a:pt x="1325" y="2591"/>
                  </a:cubicBezTo>
                  <a:cubicBezTo>
                    <a:pt x="1311" y="2583"/>
                    <a:pt x="1311" y="2583"/>
                    <a:pt x="1311" y="2583"/>
                  </a:cubicBezTo>
                  <a:cubicBezTo>
                    <a:pt x="1298" y="2591"/>
                    <a:pt x="1298" y="2591"/>
                    <a:pt x="1298" y="2591"/>
                  </a:cubicBezTo>
                  <a:cubicBezTo>
                    <a:pt x="1206" y="2647"/>
                    <a:pt x="1112" y="2703"/>
                    <a:pt x="1015" y="2761"/>
                  </a:cubicBezTo>
                  <a:cubicBezTo>
                    <a:pt x="917" y="2819"/>
                    <a:pt x="816" y="2879"/>
                    <a:pt x="710" y="2942"/>
                  </a:cubicBezTo>
                  <a:cubicBezTo>
                    <a:pt x="718" y="2936"/>
                    <a:pt x="706" y="2941"/>
                    <a:pt x="682" y="2954"/>
                  </a:cubicBezTo>
                  <a:cubicBezTo>
                    <a:pt x="659" y="2967"/>
                    <a:pt x="623" y="2986"/>
                    <a:pt x="582" y="3008"/>
                  </a:cubicBezTo>
                  <a:cubicBezTo>
                    <a:pt x="572" y="3014"/>
                    <a:pt x="561" y="3020"/>
                    <a:pt x="551" y="3025"/>
                  </a:cubicBezTo>
                  <a:cubicBezTo>
                    <a:pt x="540" y="3031"/>
                    <a:pt x="529" y="3037"/>
                    <a:pt x="518" y="3043"/>
                  </a:cubicBezTo>
                  <a:cubicBezTo>
                    <a:pt x="496" y="3055"/>
                    <a:pt x="474" y="3066"/>
                    <a:pt x="453" y="3078"/>
                  </a:cubicBezTo>
                  <a:cubicBezTo>
                    <a:pt x="432" y="3089"/>
                    <a:pt x="412" y="3100"/>
                    <a:pt x="393" y="3110"/>
                  </a:cubicBezTo>
                  <a:cubicBezTo>
                    <a:pt x="383" y="3114"/>
                    <a:pt x="375" y="3119"/>
                    <a:pt x="366" y="3124"/>
                  </a:cubicBezTo>
                  <a:cubicBezTo>
                    <a:pt x="362" y="3126"/>
                    <a:pt x="358" y="3128"/>
                    <a:pt x="355" y="3130"/>
                  </a:cubicBezTo>
                  <a:cubicBezTo>
                    <a:pt x="351" y="3132"/>
                    <a:pt x="347" y="3133"/>
                    <a:pt x="343" y="3135"/>
                  </a:cubicBezTo>
                  <a:cubicBezTo>
                    <a:pt x="322" y="3146"/>
                    <a:pt x="297" y="3159"/>
                    <a:pt x="271" y="3172"/>
                  </a:cubicBezTo>
                  <a:cubicBezTo>
                    <a:pt x="244" y="3186"/>
                    <a:pt x="216" y="3200"/>
                    <a:pt x="186" y="3214"/>
                  </a:cubicBezTo>
                  <a:cubicBezTo>
                    <a:pt x="157" y="3229"/>
                    <a:pt x="126" y="3244"/>
                    <a:pt x="94" y="3259"/>
                  </a:cubicBezTo>
                  <a:cubicBezTo>
                    <a:pt x="63" y="3273"/>
                    <a:pt x="31" y="3288"/>
                    <a:pt x="0" y="3302"/>
                  </a:cubicBezTo>
                  <a:cubicBezTo>
                    <a:pt x="11" y="3319"/>
                    <a:pt x="22" y="3335"/>
                    <a:pt x="34" y="3351"/>
                  </a:cubicBezTo>
                  <a:cubicBezTo>
                    <a:pt x="56" y="3327"/>
                    <a:pt x="78" y="3303"/>
                    <a:pt x="100" y="3280"/>
                  </a:cubicBezTo>
                  <a:cubicBezTo>
                    <a:pt x="121" y="3258"/>
                    <a:pt x="142" y="3237"/>
                    <a:pt x="162" y="3216"/>
                  </a:cubicBezTo>
                  <a:cubicBezTo>
                    <a:pt x="165" y="3213"/>
                    <a:pt x="167" y="3211"/>
                    <a:pt x="170" y="3208"/>
                  </a:cubicBezTo>
                  <a:cubicBezTo>
                    <a:pt x="172" y="3206"/>
                    <a:pt x="175" y="3203"/>
                    <a:pt x="177" y="3201"/>
                  </a:cubicBezTo>
                  <a:cubicBezTo>
                    <a:pt x="182" y="3196"/>
                    <a:pt x="187" y="3191"/>
                    <a:pt x="192" y="3186"/>
                  </a:cubicBezTo>
                  <a:cubicBezTo>
                    <a:pt x="202" y="3176"/>
                    <a:pt x="211" y="3167"/>
                    <a:pt x="220" y="3158"/>
                  </a:cubicBezTo>
                  <a:cubicBezTo>
                    <a:pt x="229" y="3149"/>
                    <a:pt x="237" y="3140"/>
                    <a:pt x="245" y="3132"/>
                  </a:cubicBezTo>
                  <a:cubicBezTo>
                    <a:pt x="254" y="3124"/>
                    <a:pt x="261" y="3116"/>
                    <a:pt x="269" y="3109"/>
                  </a:cubicBezTo>
                  <a:cubicBezTo>
                    <a:pt x="283" y="3095"/>
                    <a:pt x="296" y="3082"/>
                    <a:pt x="306" y="3072"/>
                  </a:cubicBezTo>
                  <a:cubicBezTo>
                    <a:pt x="311" y="3067"/>
                    <a:pt x="315" y="3062"/>
                    <a:pt x="319" y="3059"/>
                  </a:cubicBezTo>
                  <a:cubicBezTo>
                    <a:pt x="322" y="3055"/>
                    <a:pt x="325" y="3052"/>
                    <a:pt x="328" y="3049"/>
                  </a:cubicBezTo>
                  <a:cubicBezTo>
                    <a:pt x="337" y="3039"/>
                    <a:pt x="335" y="3040"/>
                    <a:pt x="316" y="3055"/>
                  </a:cubicBezTo>
                  <a:cubicBezTo>
                    <a:pt x="314" y="3057"/>
                    <a:pt x="312" y="3059"/>
                    <a:pt x="310" y="3061"/>
                  </a:cubicBezTo>
                  <a:cubicBezTo>
                    <a:pt x="307" y="3063"/>
                    <a:pt x="305" y="3065"/>
                    <a:pt x="303" y="3068"/>
                  </a:cubicBezTo>
                  <a:cubicBezTo>
                    <a:pt x="298" y="3072"/>
                    <a:pt x="293" y="3077"/>
                    <a:pt x="288" y="3081"/>
                  </a:cubicBezTo>
                  <a:cubicBezTo>
                    <a:pt x="278" y="3091"/>
                    <a:pt x="267" y="3101"/>
                    <a:pt x="256" y="3111"/>
                  </a:cubicBezTo>
                  <a:cubicBezTo>
                    <a:pt x="251" y="3116"/>
                    <a:pt x="245" y="3122"/>
                    <a:pt x="239" y="3127"/>
                  </a:cubicBezTo>
                  <a:cubicBezTo>
                    <a:pt x="234" y="3133"/>
                    <a:pt x="228" y="3138"/>
                    <a:pt x="222" y="3144"/>
                  </a:cubicBezTo>
                  <a:cubicBezTo>
                    <a:pt x="210" y="3156"/>
                    <a:pt x="198" y="3168"/>
                    <a:pt x="186" y="3180"/>
                  </a:cubicBezTo>
                  <a:cubicBezTo>
                    <a:pt x="179" y="3186"/>
                    <a:pt x="173" y="3192"/>
                    <a:pt x="167" y="3198"/>
                  </a:cubicBezTo>
                  <a:cubicBezTo>
                    <a:pt x="161" y="3205"/>
                    <a:pt x="154" y="3211"/>
                    <a:pt x="148" y="3218"/>
                  </a:cubicBezTo>
                  <a:cubicBezTo>
                    <a:pt x="135" y="3231"/>
                    <a:pt x="122" y="3245"/>
                    <a:pt x="108" y="3258"/>
                  </a:cubicBezTo>
                  <a:cubicBezTo>
                    <a:pt x="105" y="3262"/>
                    <a:pt x="101" y="3265"/>
                    <a:pt x="98" y="3269"/>
                  </a:cubicBezTo>
                  <a:cubicBezTo>
                    <a:pt x="97" y="3270"/>
                    <a:pt x="97" y="3270"/>
                    <a:pt x="97" y="3270"/>
                  </a:cubicBezTo>
                  <a:cubicBezTo>
                    <a:pt x="96" y="3271"/>
                    <a:pt x="96" y="3271"/>
                    <a:pt x="96" y="3271"/>
                  </a:cubicBezTo>
                  <a:cubicBezTo>
                    <a:pt x="96" y="3271"/>
                    <a:pt x="97" y="3270"/>
                    <a:pt x="97" y="3270"/>
                  </a:cubicBezTo>
                  <a:cubicBezTo>
                    <a:pt x="97" y="3270"/>
                    <a:pt x="97" y="3270"/>
                    <a:pt x="97" y="3270"/>
                  </a:cubicBezTo>
                  <a:cubicBezTo>
                    <a:pt x="96" y="3271"/>
                    <a:pt x="96" y="3271"/>
                    <a:pt x="96" y="3271"/>
                  </a:cubicBezTo>
                  <a:cubicBezTo>
                    <a:pt x="96" y="3271"/>
                    <a:pt x="96" y="3271"/>
                    <a:pt x="96" y="3271"/>
                  </a:cubicBezTo>
                  <a:cubicBezTo>
                    <a:pt x="94" y="3274"/>
                    <a:pt x="94" y="3274"/>
                    <a:pt x="94" y="3274"/>
                  </a:cubicBezTo>
                  <a:cubicBezTo>
                    <a:pt x="89" y="3279"/>
                    <a:pt x="89" y="3279"/>
                    <a:pt x="89" y="3279"/>
                  </a:cubicBezTo>
                  <a:cubicBezTo>
                    <a:pt x="82" y="3286"/>
                    <a:pt x="75" y="3293"/>
                    <a:pt x="68" y="3301"/>
                  </a:cubicBezTo>
                  <a:cubicBezTo>
                    <a:pt x="55" y="3315"/>
                    <a:pt x="41" y="3330"/>
                    <a:pt x="27" y="3345"/>
                  </a:cubicBezTo>
                  <a:cubicBezTo>
                    <a:pt x="19" y="3333"/>
                    <a:pt x="11" y="3322"/>
                    <a:pt x="3" y="3310"/>
                  </a:cubicBezTo>
                  <a:cubicBezTo>
                    <a:pt x="20" y="3303"/>
                    <a:pt x="38" y="3294"/>
                    <a:pt x="55" y="3286"/>
                  </a:cubicBezTo>
                  <a:cubicBezTo>
                    <a:pt x="64" y="3282"/>
                    <a:pt x="73" y="3278"/>
                    <a:pt x="81" y="3274"/>
                  </a:cubicBezTo>
                  <a:cubicBezTo>
                    <a:pt x="95" y="3268"/>
                    <a:pt x="95" y="3268"/>
                    <a:pt x="95" y="3268"/>
                  </a:cubicBezTo>
                  <a:cubicBezTo>
                    <a:pt x="107" y="3262"/>
                    <a:pt x="107" y="3262"/>
                    <a:pt x="107" y="3262"/>
                  </a:cubicBezTo>
                  <a:cubicBezTo>
                    <a:pt x="125" y="3254"/>
                    <a:pt x="142" y="3245"/>
                    <a:pt x="160" y="3236"/>
                  </a:cubicBezTo>
                  <a:cubicBezTo>
                    <a:pt x="169" y="3232"/>
                    <a:pt x="177" y="3228"/>
                    <a:pt x="186" y="3224"/>
                  </a:cubicBezTo>
                  <a:cubicBezTo>
                    <a:pt x="195" y="3219"/>
                    <a:pt x="203" y="3215"/>
                    <a:pt x="212" y="3211"/>
                  </a:cubicBezTo>
                  <a:cubicBezTo>
                    <a:pt x="229" y="3202"/>
                    <a:pt x="247" y="3194"/>
                    <a:pt x="264" y="3185"/>
                  </a:cubicBezTo>
                  <a:cubicBezTo>
                    <a:pt x="281" y="3177"/>
                    <a:pt x="298" y="3168"/>
                    <a:pt x="314" y="3160"/>
                  </a:cubicBezTo>
                  <a:cubicBezTo>
                    <a:pt x="331" y="3151"/>
                    <a:pt x="348" y="3143"/>
                    <a:pt x="364" y="3135"/>
                  </a:cubicBezTo>
                  <a:cubicBezTo>
                    <a:pt x="380" y="3127"/>
                    <a:pt x="396" y="3119"/>
                    <a:pt x="412" y="3111"/>
                  </a:cubicBezTo>
                  <a:cubicBezTo>
                    <a:pt x="459" y="3087"/>
                    <a:pt x="491" y="3071"/>
                    <a:pt x="510" y="3061"/>
                  </a:cubicBezTo>
                  <a:cubicBezTo>
                    <a:pt x="530" y="3051"/>
                    <a:pt x="538" y="3048"/>
                    <a:pt x="536" y="3049"/>
                  </a:cubicBezTo>
                  <a:cubicBezTo>
                    <a:pt x="533" y="3051"/>
                    <a:pt x="522" y="3058"/>
                    <a:pt x="503" y="3068"/>
                  </a:cubicBezTo>
                  <a:cubicBezTo>
                    <a:pt x="484" y="3078"/>
                    <a:pt x="459" y="3093"/>
                    <a:pt x="428" y="3109"/>
                  </a:cubicBezTo>
                  <a:cubicBezTo>
                    <a:pt x="307" y="3174"/>
                    <a:pt x="111" y="3273"/>
                    <a:pt x="7" y="3319"/>
                  </a:cubicBezTo>
                  <a:cubicBezTo>
                    <a:pt x="12" y="3326"/>
                    <a:pt x="16" y="3332"/>
                    <a:pt x="20" y="3338"/>
                  </a:cubicBezTo>
                  <a:cubicBezTo>
                    <a:pt x="51" y="3304"/>
                    <a:pt x="71" y="3282"/>
                    <a:pt x="71" y="3280"/>
                  </a:cubicBezTo>
                  <a:cubicBezTo>
                    <a:pt x="53" y="3300"/>
                    <a:pt x="37" y="3316"/>
                    <a:pt x="18" y="3336"/>
                  </a:cubicBezTo>
                  <a:cubicBezTo>
                    <a:pt x="15" y="3331"/>
                    <a:pt x="12" y="3327"/>
                    <a:pt x="9" y="3323"/>
                  </a:cubicBezTo>
                  <a:cubicBezTo>
                    <a:pt x="31" y="3313"/>
                    <a:pt x="58" y="3302"/>
                    <a:pt x="96" y="3285"/>
                  </a:cubicBezTo>
                  <a:cubicBezTo>
                    <a:pt x="114" y="3277"/>
                    <a:pt x="135" y="3267"/>
                    <a:pt x="160" y="3255"/>
                  </a:cubicBezTo>
                  <a:cubicBezTo>
                    <a:pt x="172" y="3249"/>
                    <a:pt x="185" y="3243"/>
                    <a:pt x="199" y="3236"/>
                  </a:cubicBezTo>
                  <a:cubicBezTo>
                    <a:pt x="213" y="3229"/>
                    <a:pt x="228" y="3221"/>
                    <a:pt x="244" y="3213"/>
                  </a:cubicBezTo>
                  <a:cubicBezTo>
                    <a:pt x="191" y="3240"/>
                    <a:pt x="154" y="3258"/>
                    <a:pt x="129" y="3271"/>
                  </a:cubicBezTo>
                  <a:cubicBezTo>
                    <a:pt x="117" y="3277"/>
                    <a:pt x="108" y="3282"/>
                    <a:pt x="101" y="3285"/>
                  </a:cubicBezTo>
                  <a:cubicBezTo>
                    <a:pt x="95" y="3288"/>
                    <a:pt x="91" y="3290"/>
                    <a:pt x="89" y="3291"/>
                  </a:cubicBezTo>
                  <a:cubicBezTo>
                    <a:pt x="86" y="3293"/>
                    <a:pt x="92" y="3291"/>
                    <a:pt x="103" y="3287"/>
                  </a:cubicBezTo>
                  <a:cubicBezTo>
                    <a:pt x="114" y="3282"/>
                    <a:pt x="130" y="3275"/>
                    <a:pt x="148" y="3267"/>
                  </a:cubicBezTo>
                  <a:cubicBezTo>
                    <a:pt x="165" y="3259"/>
                    <a:pt x="185" y="3250"/>
                    <a:pt x="202" y="3243"/>
                  </a:cubicBezTo>
                  <a:cubicBezTo>
                    <a:pt x="220" y="3235"/>
                    <a:pt x="235" y="3228"/>
                    <a:pt x="245" y="3223"/>
                  </a:cubicBezTo>
                  <a:cubicBezTo>
                    <a:pt x="264" y="3215"/>
                    <a:pt x="262" y="3218"/>
                    <a:pt x="208" y="3246"/>
                  </a:cubicBezTo>
                  <a:cubicBezTo>
                    <a:pt x="238" y="3231"/>
                    <a:pt x="267" y="3217"/>
                    <a:pt x="293" y="3204"/>
                  </a:cubicBezTo>
                  <a:cubicBezTo>
                    <a:pt x="320" y="3191"/>
                    <a:pt x="344" y="3179"/>
                    <a:pt x="367" y="3167"/>
                  </a:cubicBezTo>
                  <a:cubicBezTo>
                    <a:pt x="390" y="3155"/>
                    <a:pt x="411" y="3145"/>
                    <a:pt x="431" y="3134"/>
                  </a:cubicBezTo>
                  <a:cubicBezTo>
                    <a:pt x="450" y="3124"/>
                    <a:pt x="468" y="3115"/>
                    <a:pt x="485" y="3106"/>
                  </a:cubicBezTo>
                  <a:cubicBezTo>
                    <a:pt x="553" y="3071"/>
                    <a:pt x="600" y="3046"/>
                    <a:pt x="639" y="3025"/>
                  </a:cubicBezTo>
                  <a:cubicBezTo>
                    <a:pt x="679" y="3004"/>
                    <a:pt x="711" y="2987"/>
                    <a:pt x="749" y="2968"/>
                  </a:cubicBezTo>
                  <a:cubicBezTo>
                    <a:pt x="768" y="2958"/>
                    <a:pt x="788" y="2947"/>
                    <a:pt x="811" y="2935"/>
                  </a:cubicBezTo>
                  <a:cubicBezTo>
                    <a:pt x="835" y="2923"/>
                    <a:pt x="860" y="2909"/>
                    <a:pt x="891" y="2893"/>
                  </a:cubicBezTo>
                  <a:cubicBezTo>
                    <a:pt x="926" y="2872"/>
                    <a:pt x="955" y="2855"/>
                    <a:pt x="980" y="2840"/>
                  </a:cubicBezTo>
                  <a:cubicBezTo>
                    <a:pt x="987" y="2836"/>
                    <a:pt x="992" y="2832"/>
                    <a:pt x="998" y="2829"/>
                  </a:cubicBezTo>
                  <a:cubicBezTo>
                    <a:pt x="1004" y="2825"/>
                    <a:pt x="1009" y="2822"/>
                    <a:pt x="1014" y="2819"/>
                  </a:cubicBezTo>
                  <a:cubicBezTo>
                    <a:pt x="1024" y="2813"/>
                    <a:pt x="1033" y="2807"/>
                    <a:pt x="1042" y="2802"/>
                  </a:cubicBezTo>
                  <a:cubicBezTo>
                    <a:pt x="1058" y="2791"/>
                    <a:pt x="1071" y="2783"/>
                    <a:pt x="1081" y="2776"/>
                  </a:cubicBezTo>
                  <a:cubicBezTo>
                    <a:pt x="1092" y="2770"/>
                    <a:pt x="1099" y="2764"/>
                    <a:pt x="1105" y="2760"/>
                  </a:cubicBezTo>
                  <a:cubicBezTo>
                    <a:pt x="1129" y="2743"/>
                    <a:pt x="1128" y="2740"/>
                    <a:pt x="1167" y="2714"/>
                  </a:cubicBezTo>
                  <a:cubicBezTo>
                    <a:pt x="1219" y="2682"/>
                    <a:pt x="1268" y="2651"/>
                    <a:pt x="1316" y="2621"/>
                  </a:cubicBezTo>
                  <a:cubicBezTo>
                    <a:pt x="1313" y="2621"/>
                    <a:pt x="1310" y="2621"/>
                    <a:pt x="1307" y="2621"/>
                  </a:cubicBezTo>
                  <a:cubicBezTo>
                    <a:pt x="1423" y="2689"/>
                    <a:pt x="1530" y="2752"/>
                    <a:pt x="1636" y="2813"/>
                  </a:cubicBezTo>
                  <a:cubicBezTo>
                    <a:pt x="1688" y="2843"/>
                    <a:pt x="1741" y="2873"/>
                    <a:pt x="1794" y="2902"/>
                  </a:cubicBezTo>
                  <a:cubicBezTo>
                    <a:pt x="1847" y="2932"/>
                    <a:pt x="1900" y="2960"/>
                    <a:pt x="1955" y="2990"/>
                  </a:cubicBezTo>
                  <a:cubicBezTo>
                    <a:pt x="1894" y="2961"/>
                    <a:pt x="1908" y="2971"/>
                    <a:pt x="1967" y="3005"/>
                  </a:cubicBezTo>
                  <a:cubicBezTo>
                    <a:pt x="1978" y="3011"/>
                    <a:pt x="1978" y="3011"/>
                    <a:pt x="1978" y="3011"/>
                  </a:cubicBezTo>
                  <a:cubicBezTo>
                    <a:pt x="1989" y="3003"/>
                    <a:pt x="1989" y="3003"/>
                    <a:pt x="1989" y="3003"/>
                  </a:cubicBezTo>
                  <a:cubicBezTo>
                    <a:pt x="2020" y="2979"/>
                    <a:pt x="2065" y="2945"/>
                    <a:pt x="2118" y="2904"/>
                  </a:cubicBezTo>
                  <a:cubicBezTo>
                    <a:pt x="2131" y="2894"/>
                    <a:pt x="2145" y="2883"/>
                    <a:pt x="2159" y="2873"/>
                  </a:cubicBezTo>
                  <a:cubicBezTo>
                    <a:pt x="2166" y="2867"/>
                    <a:pt x="2173" y="2861"/>
                    <a:pt x="2180" y="2856"/>
                  </a:cubicBezTo>
                  <a:cubicBezTo>
                    <a:pt x="2188" y="2850"/>
                    <a:pt x="2195" y="2844"/>
                    <a:pt x="2202" y="2839"/>
                  </a:cubicBezTo>
                  <a:cubicBezTo>
                    <a:pt x="2232" y="2815"/>
                    <a:pt x="2262" y="2791"/>
                    <a:pt x="2293" y="2766"/>
                  </a:cubicBezTo>
                  <a:cubicBezTo>
                    <a:pt x="2324" y="2741"/>
                    <a:pt x="2356" y="2716"/>
                    <a:pt x="2387" y="2691"/>
                  </a:cubicBezTo>
                  <a:cubicBezTo>
                    <a:pt x="2395" y="2684"/>
                    <a:pt x="2403" y="2678"/>
                    <a:pt x="2411" y="2672"/>
                  </a:cubicBezTo>
                  <a:cubicBezTo>
                    <a:pt x="2419" y="2665"/>
                    <a:pt x="2427" y="2659"/>
                    <a:pt x="2434" y="2653"/>
                  </a:cubicBezTo>
                  <a:cubicBezTo>
                    <a:pt x="2450" y="2640"/>
                    <a:pt x="2465" y="2628"/>
                    <a:pt x="2480" y="2615"/>
                  </a:cubicBezTo>
                  <a:cubicBezTo>
                    <a:pt x="2511" y="2590"/>
                    <a:pt x="2540" y="2566"/>
                    <a:pt x="2568" y="2543"/>
                  </a:cubicBezTo>
                  <a:cubicBezTo>
                    <a:pt x="2596" y="2520"/>
                    <a:pt x="2622" y="2498"/>
                    <a:pt x="2646" y="2479"/>
                  </a:cubicBezTo>
                  <a:cubicBezTo>
                    <a:pt x="2690" y="2442"/>
                    <a:pt x="2725" y="2413"/>
                    <a:pt x="2752" y="2389"/>
                  </a:cubicBezTo>
                  <a:cubicBezTo>
                    <a:pt x="2766" y="2377"/>
                    <a:pt x="2778" y="2367"/>
                    <a:pt x="2789" y="2357"/>
                  </a:cubicBezTo>
                  <a:cubicBezTo>
                    <a:pt x="2800" y="2348"/>
                    <a:pt x="2809" y="2340"/>
                    <a:pt x="2817" y="2333"/>
                  </a:cubicBezTo>
                  <a:cubicBezTo>
                    <a:pt x="2850" y="2304"/>
                    <a:pt x="2864" y="2290"/>
                    <a:pt x="2879" y="2275"/>
                  </a:cubicBezTo>
                  <a:cubicBezTo>
                    <a:pt x="2894" y="2260"/>
                    <a:pt x="2910" y="2245"/>
                    <a:pt x="2945" y="2214"/>
                  </a:cubicBezTo>
                  <a:cubicBezTo>
                    <a:pt x="2962" y="2198"/>
                    <a:pt x="2984" y="2179"/>
                    <a:pt x="3014" y="2153"/>
                  </a:cubicBezTo>
                  <a:cubicBezTo>
                    <a:pt x="3043" y="2127"/>
                    <a:pt x="3079" y="2095"/>
                    <a:pt x="3124" y="2055"/>
                  </a:cubicBezTo>
                  <a:cubicBezTo>
                    <a:pt x="3217" y="1977"/>
                    <a:pt x="3126" y="2060"/>
                    <a:pt x="3042" y="2136"/>
                  </a:cubicBezTo>
                  <a:cubicBezTo>
                    <a:pt x="3032" y="2146"/>
                    <a:pt x="3022" y="2155"/>
                    <a:pt x="3012" y="2164"/>
                  </a:cubicBezTo>
                  <a:cubicBezTo>
                    <a:pt x="3002" y="2173"/>
                    <a:pt x="2992" y="2182"/>
                    <a:pt x="2984" y="2189"/>
                  </a:cubicBezTo>
                  <a:cubicBezTo>
                    <a:pt x="2967" y="2205"/>
                    <a:pt x="2953" y="2217"/>
                    <a:pt x="2946" y="2224"/>
                  </a:cubicBezTo>
                  <a:cubicBezTo>
                    <a:pt x="2931" y="2238"/>
                    <a:pt x="2942" y="2230"/>
                    <a:pt x="3004" y="2180"/>
                  </a:cubicBezTo>
                  <a:cubicBezTo>
                    <a:pt x="3004" y="2180"/>
                    <a:pt x="3006" y="2177"/>
                    <a:pt x="3011" y="2173"/>
                  </a:cubicBezTo>
                  <a:cubicBezTo>
                    <a:pt x="3015" y="2169"/>
                    <a:pt x="3022" y="2163"/>
                    <a:pt x="3030" y="2156"/>
                  </a:cubicBezTo>
                  <a:cubicBezTo>
                    <a:pt x="3045" y="2142"/>
                    <a:pt x="3066" y="2124"/>
                    <a:pt x="3087" y="2105"/>
                  </a:cubicBezTo>
                  <a:cubicBezTo>
                    <a:pt x="3128" y="2068"/>
                    <a:pt x="3170" y="2030"/>
                    <a:pt x="3170" y="2030"/>
                  </a:cubicBezTo>
                  <a:cubicBezTo>
                    <a:pt x="3196" y="2006"/>
                    <a:pt x="3220" y="1982"/>
                    <a:pt x="3244" y="1959"/>
                  </a:cubicBezTo>
                  <a:cubicBezTo>
                    <a:pt x="3268" y="1936"/>
                    <a:pt x="3291" y="1913"/>
                    <a:pt x="3316" y="1889"/>
                  </a:cubicBezTo>
                  <a:cubicBezTo>
                    <a:pt x="3364" y="1842"/>
                    <a:pt x="3415" y="1793"/>
                    <a:pt x="3476" y="1733"/>
                  </a:cubicBezTo>
                  <a:cubicBezTo>
                    <a:pt x="3513" y="1698"/>
                    <a:pt x="3559" y="1655"/>
                    <a:pt x="3597" y="1620"/>
                  </a:cubicBezTo>
                  <a:cubicBezTo>
                    <a:pt x="3634" y="1585"/>
                    <a:pt x="3662" y="1558"/>
                    <a:pt x="3665" y="1558"/>
                  </a:cubicBezTo>
                  <a:cubicBezTo>
                    <a:pt x="3629" y="1592"/>
                    <a:pt x="3605" y="1616"/>
                    <a:pt x="3592" y="1630"/>
                  </a:cubicBezTo>
                  <a:cubicBezTo>
                    <a:pt x="3578" y="1643"/>
                    <a:pt x="3576" y="1647"/>
                    <a:pt x="3582" y="1642"/>
                  </a:cubicBezTo>
                  <a:cubicBezTo>
                    <a:pt x="3586" y="1639"/>
                    <a:pt x="3591" y="1635"/>
                    <a:pt x="3599" y="1628"/>
                  </a:cubicBezTo>
                  <a:cubicBezTo>
                    <a:pt x="3607" y="1621"/>
                    <a:pt x="3617" y="1612"/>
                    <a:pt x="3629" y="1601"/>
                  </a:cubicBezTo>
                  <a:cubicBezTo>
                    <a:pt x="3640" y="1591"/>
                    <a:pt x="3654" y="1578"/>
                    <a:pt x="3670" y="1563"/>
                  </a:cubicBezTo>
                  <a:cubicBezTo>
                    <a:pt x="3686" y="1549"/>
                    <a:pt x="3703" y="1533"/>
                    <a:pt x="3722" y="1515"/>
                  </a:cubicBezTo>
                  <a:cubicBezTo>
                    <a:pt x="3756" y="1480"/>
                    <a:pt x="3777" y="1458"/>
                    <a:pt x="3794" y="1441"/>
                  </a:cubicBezTo>
                  <a:cubicBezTo>
                    <a:pt x="3798" y="1437"/>
                    <a:pt x="3802" y="1433"/>
                    <a:pt x="3806" y="1429"/>
                  </a:cubicBezTo>
                  <a:cubicBezTo>
                    <a:pt x="3810" y="1425"/>
                    <a:pt x="3813" y="1421"/>
                    <a:pt x="3817" y="1417"/>
                  </a:cubicBezTo>
                  <a:cubicBezTo>
                    <a:pt x="3824" y="1410"/>
                    <a:pt x="3831" y="1402"/>
                    <a:pt x="3839" y="1394"/>
                  </a:cubicBezTo>
                  <a:cubicBezTo>
                    <a:pt x="3830" y="1402"/>
                    <a:pt x="3822" y="1410"/>
                    <a:pt x="3814" y="1417"/>
                  </a:cubicBezTo>
                  <a:cubicBezTo>
                    <a:pt x="3806" y="1424"/>
                    <a:pt x="3800" y="1430"/>
                    <a:pt x="3794" y="1436"/>
                  </a:cubicBezTo>
                  <a:cubicBezTo>
                    <a:pt x="3782" y="1447"/>
                    <a:pt x="3773" y="1455"/>
                    <a:pt x="3767" y="1460"/>
                  </a:cubicBezTo>
                  <a:cubicBezTo>
                    <a:pt x="3755" y="1470"/>
                    <a:pt x="3754" y="1470"/>
                    <a:pt x="3763" y="1461"/>
                  </a:cubicBezTo>
                  <a:cubicBezTo>
                    <a:pt x="3771" y="1453"/>
                    <a:pt x="3788" y="1436"/>
                    <a:pt x="3812" y="1412"/>
                  </a:cubicBezTo>
                  <a:cubicBezTo>
                    <a:pt x="3824" y="1400"/>
                    <a:pt x="3837" y="1387"/>
                    <a:pt x="3851" y="1373"/>
                  </a:cubicBezTo>
                  <a:cubicBezTo>
                    <a:pt x="3859" y="1365"/>
                    <a:pt x="3866" y="1358"/>
                    <a:pt x="3874" y="1350"/>
                  </a:cubicBezTo>
                  <a:cubicBezTo>
                    <a:pt x="3882" y="1342"/>
                    <a:pt x="3890" y="1334"/>
                    <a:pt x="3899" y="1325"/>
                  </a:cubicBezTo>
                  <a:cubicBezTo>
                    <a:pt x="3894" y="1326"/>
                    <a:pt x="3890" y="1326"/>
                    <a:pt x="3885" y="1326"/>
                  </a:cubicBezTo>
                  <a:cubicBezTo>
                    <a:pt x="4034" y="1452"/>
                    <a:pt x="4253" y="1637"/>
                    <a:pt x="4367" y="1728"/>
                  </a:cubicBezTo>
                  <a:cubicBezTo>
                    <a:pt x="4720" y="2018"/>
                    <a:pt x="4786" y="2080"/>
                    <a:pt x="4875" y="2161"/>
                  </a:cubicBezTo>
                  <a:cubicBezTo>
                    <a:pt x="4893" y="2178"/>
                    <a:pt x="4893" y="2178"/>
                    <a:pt x="4893" y="2178"/>
                  </a:cubicBezTo>
                  <a:cubicBezTo>
                    <a:pt x="4894" y="2152"/>
                    <a:pt x="4894" y="2152"/>
                    <a:pt x="4894" y="2152"/>
                  </a:cubicBezTo>
                  <a:cubicBezTo>
                    <a:pt x="4898" y="2052"/>
                    <a:pt x="4902" y="1930"/>
                    <a:pt x="4900" y="1554"/>
                  </a:cubicBezTo>
                  <a:cubicBezTo>
                    <a:pt x="4888" y="1807"/>
                    <a:pt x="4894" y="1009"/>
                    <a:pt x="4889" y="739"/>
                  </a:cubicBezTo>
                  <a:cubicBezTo>
                    <a:pt x="4890" y="510"/>
                    <a:pt x="4893" y="427"/>
                    <a:pt x="4896" y="267"/>
                  </a:cubicBezTo>
                  <a:cubicBezTo>
                    <a:pt x="4895" y="204"/>
                    <a:pt x="4895" y="27"/>
                    <a:pt x="4892" y="0"/>
                  </a:cubicBezTo>
                  <a:cubicBezTo>
                    <a:pt x="4877" y="128"/>
                    <a:pt x="4863" y="659"/>
                    <a:pt x="4851" y="1347"/>
                  </a:cubicBezTo>
                  <a:cubicBezTo>
                    <a:pt x="4851" y="1356"/>
                    <a:pt x="4851" y="1365"/>
                    <a:pt x="4851" y="1371"/>
                  </a:cubicBezTo>
                  <a:cubicBezTo>
                    <a:pt x="4851" y="1377"/>
                    <a:pt x="4851" y="1381"/>
                    <a:pt x="4852" y="1381"/>
                  </a:cubicBezTo>
                  <a:close/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7" name="Freeform 48"/>
            <p:cNvSpPr/>
            <p:nvPr/>
          </p:nvSpPr>
          <p:spPr bwMode="auto">
            <a:xfrm>
              <a:off x="2801107" y="1848904"/>
              <a:ext cx="1240071" cy="757235"/>
            </a:xfrm>
            <a:custGeom>
              <a:avLst/>
              <a:gdLst>
                <a:gd name="T0" fmla="*/ 655 w 924"/>
                <a:gd name="T1" fmla="*/ 488 h 564"/>
                <a:gd name="T2" fmla="*/ 53 w 924"/>
                <a:gd name="T3" fmla="*/ 107 h 564"/>
                <a:gd name="T4" fmla="*/ 77 w 924"/>
                <a:gd name="T5" fmla="*/ 100 h 564"/>
                <a:gd name="T6" fmla="*/ 90 w 924"/>
                <a:gd name="T7" fmla="*/ 96 h 564"/>
                <a:gd name="T8" fmla="*/ 114 w 924"/>
                <a:gd name="T9" fmla="*/ 97 h 564"/>
                <a:gd name="T10" fmla="*/ 664 w 924"/>
                <a:gd name="T11" fmla="*/ 402 h 564"/>
                <a:gd name="T12" fmla="*/ 580 w 924"/>
                <a:gd name="T13" fmla="*/ 318 h 564"/>
                <a:gd name="T14" fmla="*/ 229 w 924"/>
                <a:gd name="T15" fmla="*/ 77 h 564"/>
                <a:gd name="T16" fmla="*/ 249 w 924"/>
                <a:gd name="T17" fmla="*/ 78 h 564"/>
                <a:gd name="T18" fmla="*/ 262 w 924"/>
                <a:gd name="T19" fmla="*/ 76 h 564"/>
                <a:gd name="T20" fmla="*/ 262 w 924"/>
                <a:gd name="T21" fmla="*/ 81 h 564"/>
                <a:gd name="T22" fmla="*/ 291 w 924"/>
                <a:gd name="T23" fmla="*/ 77 h 564"/>
                <a:gd name="T24" fmla="*/ 707 w 924"/>
                <a:gd name="T25" fmla="*/ 317 h 564"/>
                <a:gd name="T26" fmla="*/ 307 w 924"/>
                <a:gd name="T27" fmla="*/ 76 h 564"/>
                <a:gd name="T28" fmla="*/ 360 w 924"/>
                <a:gd name="T29" fmla="*/ 65 h 564"/>
                <a:gd name="T30" fmla="*/ 384 w 924"/>
                <a:gd name="T31" fmla="*/ 59 h 564"/>
                <a:gd name="T32" fmla="*/ 408 w 924"/>
                <a:gd name="T33" fmla="*/ 62 h 564"/>
                <a:gd name="T34" fmla="*/ 871 w 924"/>
                <a:gd name="T35" fmla="*/ 325 h 564"/>
                <a:gd name="T36" fmla="*/ 453 w 924"/>
                <a:gd name="T37" fmla="*/ 53 h 564"/>
                <a:gd name="T38" fmla="*/ 478 w 924"/>
                <a:gd name="T39" fmla="*/ 56 h 564"/>
                <a:gd name="T40" fmla="*/ 500 w 924"/>
                <a:gd name="T41" fmla="*/ 47 h 564"/>
                <a:gd name="T42" fmla="*/ 921 w 924"/>
                <a:gd name="T43" fmla="*/ 293 h 564"/>
                <a:gd name="T44" fmla="*/ 596 w 924"/>
                <a:gd name="T45" fmla="*/ 38 h 564"/>
                <a:gd name="T46" fmla="*/ 615 w 924"/>
                <a:gd name="T47" fmla="*/ 36 h 564"/>
                <a:gd name="T48" fmla="*/ 664 w 924"/>
                <a:gd name="T49" fmla="*/ 31 h 564"/>
                <a:gd name="T50" fmla="*/ 703 w 924"/>
                <a:gd name="T51" fmla="*/ 24 h 564"/>
                <a:gd name="T52" fmla="*/ 816 w 924"/>
                <a:gd name="T53" fmla="*/ 61 h 564"/>
                <a:gd name="T54" fmla="*/ 772 w 924"/>
                <a:gd name="T55" fmla="*/ 20 h 564"/>
                <a:gd name="T56" fmla="*/ 793 w 924"/>
                <a:gd name="T57" fmla="*/ 14 h 564"/>
                <a:gd name="T58" fmla="*/ 816 w 924"/>
                <a:gd name="T59" fmla="*/ 9 h 564"/>
                <a:gd name="T60" fmla="*/ 867 w 924"/>
                <a:gd name="T61" fmla="*/ 5 h 564"/>
                <a:gd name="T62" fmla="*/ 872 w 924"/>
                <a:gd name="T63" fmla="*/ 10 h 564"/>
                <a:gd name="T64" fmla="*/ 879 w 924"/>
                <a:gd name="T65" fmla="*/ 50 h 564"/>
                <a:gd name="T66" fmla="*/ 890 w 924"/>
                <a:gd name="T67" fmla="*/ 97 h 564"/>
                <a:gd name="T68" fmla="*/ 894 w 924"/>
                <a:gd name="T69" fmla="*/ 91 h 564"/>
                <a:gd name="T70" fmla="*/ 897 w 924"/>
                <a:gd name="T71" fmla="*/ 152 h 564"/>
                <a:gd name="T72" fmla="*/ 902 w 924"/>
                <a:gd name="T73" fmla="*/ 185 h 564"/>
                <a:gd name="T74" fmla="*/ 744 w 924"/>
                <a:gd name="T75" fmla="*/ 104 h 564"/>
                <a:gd name="T76" fmla="*/ 794 w 924"/>
                <a:gd name="T77" fmla="*/ 170 h 564"/>
                <a:gd name="T78" fmla="*/ 748 w 924"/>
                <a:gd name="T79" fmla="*/ 167 h 564"/>
                <a:gd name="T80" fmla="*/ 917 w 924"/>
                <a:gd name="T81" fmla="*/ 291 h 564"/>
                <a:gd name="T82" fmla="*/ 498 w 924"/>
                <a:gd name="T83" fmla="*/ 55 h 564"/>
                <a:gd name="T84" fmla="*/ 910 w 924"/>
                <a:gd name="T85" fmla="*/ 304 h 564"/>
                <a:gd name="T86" fmla="*/ 889 w 924"/>
                <a:gd name="T87" fmla="*/ 328 h 564"/>
                <a:gd name="T88" fmla="*/ 777 w 924"/>
                <a:gd name="T89" fmla="*/ 263 h 564"/>
                <a:gd name="T90" fmla="*/ 409 w 924"/>
                <a:gd name="T91" fmla="*/ 58 h 564"/>
                <a:gd name="T92" fmla="*/ 396 w 924"/>
                <a:gd name="T93" fmla="*/ 75 h 564"/>
                <a:gd name="T94" fmla="*/ 451 w 924"/>
                <a:gd name="T95" fmla="*/ 137 h 564"/>
                <a:gd name="T96" fmla="*/ 721 w 924"/>
                <a:gd name="T97" fmla="*/ 312 h 564"/>
                <a:gd name="T98" fmla="*/ 704 w 924"/>
                <a:gd name="T99" fmla="*/ 324 h 564"/>
                <a:gd name="T100" fmla="*/ 288 w 924"/>
                <a:gd name="T101" fmla="*/ 71 h 564"/>
                <a:gd name="T102" fmla="*/ 700 w 924"/>
                <a:gd name="T103" fmla="*/ 330 h 564"/>
                <a:gd name="T104" fmla="*/ 692 w 924"/>
                <a:gd name="T105" fmla="*/ 345 h 564"/>
                <a:gd name="T106" fmla="*/ 676 w 924"/>
                <a:gd name="T107" fmla="*/ 361 h 564"/>
                <a:gd name="T108" fmla="*/ 615 w 924"/>
                <a:gd name="T109" fmla="*/ 349 h 564"/>
                <a:gd name="T110" fmla="*/ 669 w 924"/>
                <a:gd name="T111" fmla="*/ 376 h 564"/>
                <a:gd name="T112" fmla="*/ 663 w 924"/>
                <a:gd name="T113" fmla="*/ 391 h 564"/>
                <a:gd name="T114" fmla="*/ 657 w 924"/>
                <a:gd name="T115" fmla="*/ 405 h 564"/>
                <a:gd name="T116" fmla="*/ 665 w 924"/>
                <a:gd name="T117" fmla="*/ 424 h 564"/>
                <a:gd name="T118" fmla="*/ 92 w 924"/>
                <a:gd name="T119" fmla="*/ 104 h 564"/>
                <a:gd name="T120" fmla="*/ 663 w 924"/>
                <a:gd name="T121" fmla="*/ 473 h 564"/>
                <a:gd name="T122" fmla="*/ 668 w 924"/>
                <a:gd name="T123" fmla="*/ 488 h 564"/>
                <a:gd name="T124" fmla="*/ 6 w 924"/>
                <a:gd name="T125" fmla="*/ 118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4" h="564">
                  <a:moveTo>
                    <a:pt x="707" y="556"/>
                  </a:moveTo>
                  <a:cubicBezTo>
                    <a:pt x="408" y="369"/>
                    <a:pt x="408" y="369"/>
                    <a:pt x="408" y="369"/>
                  </a:cubicBezTo>
                  <a:cubicBezTo>
                    <a:pt x="680" y="532"/>
                    <a:pt x="680" y="532"/>
                    <a:pt x="680" y="532"/>
                  </a:cubicBezTo>
                  <a:cubicBezTo>
                    <a:pt x="681" y="533"/>
                    <a:pt x="684" y="533"/>
                    <a:pt x="685" y="531"/>
                  </a:cubicBezTo>
                  <a:cubicBezTo>
                    <a:pt x="686" y="529"/>
                    <a:pt x="686" y="527"/>
                    <a:pt x="684" y="525"/>
                  </a:cubicBezTo>
                  <a:cubicBezTo>
                    <a:pt x="7" y="103"/>
                    <a:pt x="7" y="103"/>
                    <a:pt x="7" y="103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8" y="108"/>
                    <a:pt x="8" y="108"/>
                    <a:pt x="8" y="108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7" y="109"/>
                    <a:pt x="7" y="109"/>
                    <a:pt x="7" y="109"/>
                  </a:cubicBezTo>
                  <a:cubicBezTo>
                    <a:pt x="7" y="109"/>
                    <a:pt x="8" y="109"/>
                    <a:pt x="8" y="108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7" y="109"/>
                    <a:pt x="7" y="109"/>
                    <a:pt x="7" y="109"/>
                  </a:cubicBezTo>
                  <a:cubicBezTo>
                    <a:pt x="6" y="108"/>
                    <a:pt x="6" y="108"/>
                    <a:pt x="6" y="108"/>
                  </a:cubicBezTo>
                  <a:cubicBezTo>
                    <a:pt x="6" y="109"/>
                    <a:pt x="6" y="109"/>
                    <a:pt x="6" y="109"/>
                  </a:cubicBezTo>
                  <a:cubicBezTo>
                    <a:pt x="6" y="109"/>
                    <a:pt x="6" y="109"/>
                    <a:pt x="7" y="109"/>
                  </a:cubicBezTo>
                  <a:cubicBezTo>
                    <a:pt x="6" y="108"/>
                    <a:pt x="6" y="108"/>
                    <a:pt x="6" y="108"/>
                  </a:cubicBezTo>
                  <a:cubicBezTo>
                    <a:pt x="6" y="109"/>
                    <a:pt x="6" y="109"/>
                    <a:pt x="6" y="109"/>
                  </a:cubicBezTo>
                  <a:cubicBezTo>
                    <a:pt x="6" y="109"/>
                    <a:pt x="8" y="110"/>
                    <a:pt x="10" y="110"/>
                  </a:cubicBezTo>
                  <a:cubicBezTo>
                    <a:pt x="14" y="112"/>
                    <a:pt x="20" y="115"/>
                    <a:pt x="28" y="119"/>
                  </a:cubicBezTo>
                  <a:cubicBezTo>
                    <a:pt x="58" y="134"/>
                    <a:pt x="113" y="166"/>
                    <a:pt x="179" y="206"/>
                  </a:cubicBezTo>
                  <a:cubicBezTo>
                    <a:pt x="278" y="266"/>
                    <a:pt x="402" y="343"/>
                    <a:pt x="500" y="405"/>
                  </a:cubicBezTo>
                  <a:cubicBezTo>
                    <a:pt x="549" y="436"/>
                    <a:pt x="592" y="463"/>
                    <a:pt x="623" y="482"/>
                  </a:cubicBezTo>
                  <a:cubicBezTo>
                    <a:pt x="638" y="492"/>
                    <a:pt x="650" y="500"/>
                    <a:pt x="659" y="505"/>
                  </a:cubicBezTo>
                  <a:cubicBezTo>
                    <a:pt x="667" y="511"/>
                    <a:pt x="672" y="513"/>
                    <a:pt x="672" y="513"/>
                  </a:cubicBezTo>
                  <a:cubicBezTo>
                    <a:pt x="673" y="514"/>
                    <a:pt x="674" y="514"/>
                    <a:pt x="675" y="514"/>
                  </a:cubicBezTo>
                  <a:cubicBezTo>
                    <a:pt x="676" y="514"/>
                    <a:pt x="677" y="513"/>
                    <a:pt x="677" y="512"/>
                  </a:cubicBezTo>
                  <a:cubicBezTo>
                    <a:pt x="678" y="511"/>
                    <a:pt x="678" y="510"/>
                    <a:pt x="678" y="509"/>
                  </a:cubicBezTo>
                  <a:cubicBezTo>
                    <a:pt x="678" y="508"/>
                    <a:pt x="677" y="507"/>
                    <a:pt x="676" y="507"/>
                  </a:cubicBezTo>
                  <a:cubicBezTo>
                    <a:pt x="30" y="103"/>
                    <a:pt x="30" y="103"/>
                    <a:pt x="30" y="103"/>
                  </a:cubicBezTo>
                  <a:cubicBezTo>
                    <a:pt x="29" y="102"/>
                    <a:pt x="28" y="102"/>
                    <a:pt x="27" y="102"/>
                  </a:cubicBezTo>
                  <a:cubicBezTo>
                    <a:pt x="26" y="102"/>
                    <a:pt x="25" y="103"/>
                    <a:pt x="24" y="104"/>
                  </a:cubicBezTo>
                  <a:cubicBezTo>
                    <a:pt x="24" y="105"/>
                    <a:pt x="23" y="106"/>
                    <a:pt x="24" y="107"/>
                  </a:cubicBezTo>
                  <a:cubicBezTo>
                    <a:pt x="24" y="108"/>
                    <a:pt x="24" y="109"/>
                    <a:pt x="25" y="109"/>
                  </a:cubicBezTo>
                  <a:cubicBezTo>
                    <a:pt x="25" y="109"/>
                    <a:pt x="180" y="205"/>
                    <a:pt x="337" y="301"/>
                  </a:cubicBezTo>
                  <a:cubicBezTo>
                    <a:pt x="416" y="349"/>
                    <a:pt x="495" y="396"/>
                    <a:pt x="556" y="432"/>
                  </a:cubicBezTo>
                  <a:cubicBezTo>
                    <a:pt x="587" y="450"/>
                    <a:pt x="613" y="465"/>
                    <a:pt x="632" y="476"/>
                  </a:cubicBezTo>
                  <a:cubicBezTo>
                    <a:pt x="641" y="481"/>
                    <a:pt x="649" y="485"/>
                    <a:pt x="655" y="488"/>
                  </a:cubicBezTo>
                  <a:cubicBezTo>
                    <a:pt x="658" y="489"/>
                    <a:pt x="660" y="490"/>
                    <a:pt x="662" y="491"/>
                  </a:cubicBezTo>
                  <a:cubicBezTo>
                    <a:pt x="663" y="492"/>
                    <a:pt x="664" y="492"/>
                    <a:pt x="665" y="492"/>
                  </a:cubicBezTo>
                  <a:cubicBezTo>
                    <a:pt x="666" y="492"/>
                    <a:pt x="666" y="493"/>
                    <a:pt x="667" y="493"/>
                  </a:cubicBezTo>
                  <a:cubicBezTo>
                    <a:pt x="668" y="493"/>
                    <a:pt x="668" y="493"/>
                    <a:pt x="669" y="492"/>
                  </a:cubicBezTo>
                  <a:cubicBezTo>
                    <a:pt x="670" y="492"/>
                    <a:pt x="671" y="492"/>
                    <a:pt x="671" y="491"/>
                  </a:cubicBezTo>
                  <a:cubicBezTo>
                    <a:pt x="672" y="490"/>
                    <a:pt x="672" y="489"/>
                    <a:pt x="672" y="488"/>
                  </a:cubicBezTo>
                  <a:cubicBezTo>
                    <a:pt x="672" y="487"/>
                    <a:pt x="671" y="486"/>
                    <a:pt x="670" y="485"/>
                  </a:cubicBezTo>
                  <a:cubicBezTo>
                    <a:pt x="670" y="485"/>
                    <a:pt x="668" y="484"/>
                    <a:pt x="663" y="481"/>
                  </a:cubicBezTo>
                  <a:cubicBezTo>
                    <a:pt x="629" y="460"/>
                    <a:pt x="477" y="368"/>
                    <a:pt x="333" y="280"/>
                  </a:cubicBezTo>
                  <a:cubicBezTo>
                    <a:pt x="261" y="235"/>
                    <a:pt x="191" y="192"/>
                    <a:pt x="139" y="159"/>
                  </a:cubicBezTo>
                  <a:cubicBezTo>
                    <a:pt x="113" y="142"/>
                    <a:pt x="92" y="128"/>
                    <a:pt x="77" y="118"/>
                  </a:cubicBezTo>
                  <a:cubicBezTo>
                    <a:pt x="70" y="113"/>
                    <a:pt x="64" y="109"/>
                    <a:pt x="60" y="106"/>
                  </a:cubicBezTo>
                  <a:cubicBezTo>
                    <a:pt x="58" y="105"/>
                    <a:pt x="57" y="103"/>
                    <a:pt x="56" y="103"/>
                  </a:cubicBezTo>
                  <a:cubicBezTo>
                    <a:pt x="55" y="102"/>
                    <a:pt x="55" y="102"/>
                    <a:pt x="55" y="102"/>
                  </a:cubicBezTo>
                  <a:cubicBezTo>
                    <a:pt x="55" y="102"/>
                    <a:pt x="55" y="102"/>
                    <a:pt x="55" y="102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5" y="102"/>
                    <a:pt x="55" y="102"/>
                    <a:pt x="55" y="102"/>
                  </a:cubicBezTo>
                  <a:cubicBezTo>
                    <a:pt x="55" y="102"/>
                    <a:pt x="55" y="102"/>
                    <a:pt x="55" y="102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5" y="102"/>
                    <a:pt x="55" y="102"/>
                    <a:pt x="55" y="102"/>
                  </a:cubicBezTo>
                  <a:cubicBezTo>
                    <a:pt x="52" y="103"/>
                    <a:pt x="52" y="103"/>
                    <a:pt x="52" y="103"/>
                  </a:cubicBezTo>
                  <a:cubicBezTo>
                    <a:pt x="56" y="103"/>
                    <a:pt x="56" y="103"/>
                    <a:pt x="56" y="103"/>
                  </a:cubicBezTo>
                  <a:cubicBezTo>
                    <a:pt x="56" y="103"/>
                    <a:pt x="55" y="102"/>
                    <a:pt x="55" y="102"/>
                  </a:cubicBezTo>
                  <a:cubicBezTo>
                    <a:pt x="52" y="103"/>
                    <a:pt x="52" y="103"/>
                    <a:pt x="52" y="103"/>
                  </a:cubicBezTo>
                  <a:cubicBezTo>
                    <a:pt x="56" y="103"/>
                    <a:pt x="56" y="103"/>
                    <a:pt x="56" y="103"/>
                  </a:cubicBezTo>
                  <a:cubicBezTo>
                    <a:pt x="52" y="103"/>
                    <a:pt x="52" y="103"/>
                    <a:pt x="52" y="103"/>
                  </a:cubicBezTo>
                  <a:cubicBezTo>
                    <a:pt x="55" y="105"/>
                    <a:pt x="55" y="105"/>
                    <a:pt x="55" y="105"/>
                  </a:cubicBezTo>
                  <a:cubicBezTo>
                    <a:pt x="55" y="105"/>
                    <a:pt x="56" y="104"/>
                    <a:pt x="56" y="103"/>
                  </a:cubicBezTo>
                  <a:cubicBezTo>
                    <a:pt x="52" y="103"/>
                    <a:pt x="52" y="103"/>
                    <a:pt x="52" y="103"/>
                  </a:cubicBezTo>
                  <a:cubicBezTo>
                    <a:pt x="55" y="105"/>
                    <a:pt x="55" y="105"/>
                    <a:pt x="55" y="105"/>
                  </a:cubicBezTo>
                  <a:cubicBezTo>
                    <a:pt x="55" y="105"/>
                    <a:pt x="55" y="105"/>
                    <a:pt x="55" y="105"/>
                  </a:cubicBezTo>
                  <a:cubicBezTo>
                    <a:pt x="53" y="104"/>
                    <a:pt x="53" y="104"/>
                    <a:pt x="53" y="104"/>
                  </a:cubicBezTo>
                  <a:cubicBezTo>
                    <a:pt x="54" y="107"/>
                    <a:pt x="54" y="107"/>
                    <a:pt x="54" y="107"/>
                  </a:cubicBezTo>
                  <a:cubicBezTo>
                    <a:pt x="54" y="106"/>
                    <a:pt x="55" y="106"/>
                    <a:pt x="55" y="105"/>
                  </a:cubicBezTo>
                  <a:cubicBezTo>
                    <a:pt x="53" y="104"/>
                    <a:pt x="53" y="104"/>
                    <a:pt x="53" y="104"/>
                  </a:cubicBezTo>
                  <a:cubicBezTo>
                    <a:pt x="54" y="107"/>
                    <a:pt x="54" y="107"/>
                    <a:pt x="54" y="107"/>
                  </a:cubicBezTo>
                  <a:cubicBezTo>
                    <a:pt x="53" y="105"/>
                    <a:pt x="53" y="105"/>
                    <a:pt x="53" y="105"/>
                  </a:cubicBezTo>
                  <a:cubicBezTo>
                    <a:pt x="53" y="107"/>
                    <a:pt x="53" y="107"/>
                    <a:pt x="53" y="107"/>
                  </a:cubicBezTo>
                  <a:cubicBezTo>
                    <a:pt x="54" y="107"/>
                    <a:pt x="54" y="107"/>
                    <a:pt x="54" y="107"/>
                  </a:cubicBezTo>
                  <a:cubicBezTo>
                    <a:pt x="53" y="105"/>
                    <a:pt x="53" y="105"/>
                    <a:pt x="53" y="105"/>
                  </a:cubicBezTo>
                  <a:cubicBezTo>
                    <a:pt x="53" y="107"/>
                    <a:pt x="53" y="107"/>
                    <a:pt x="53" y="107"/>
                  </a:cubicBezTo>
                  <a:cubicBezTo>
                    <a:pt x="53" y="107"/>
                    <a:pt x="53" y="107"/>
                    <a:pt x="53" y="107"/>
                  </a:cubicBezTo>
                  <a:cubicBezTo>
                    <a:pt x="53" y="107"/>
                    <a:pt x="53" y="107"/>
                    <a:pt x="53" y="107"/>
                  </a:cubicBezTo>
                  <a:cubicBezTo>
                    <a:pt x="53" y="107"/>
                    <a:pt x="53" y="107"/>
                    <a:pt x="53" y="107"/>
                  </a:cubicBezTo>
                  <a:cubicBezTo>
                    <a:pt x="53" y="107"/>
                    <a:pt x="53" y="107"/>
                    <a:pt x="53" y="107"/>
                  </a:cubicBezTo>
                  <a:cubicBezTo>
                    <a:pt x="53" y="107"/>
                    <a:pt x="53" y="107"/>
                    <a:pt x="53" y="107"/>
                  </a:cubicBezTo>
                  <a:cubicBezTo>
                    <a:pt x="53" y="107"/>
                    <a:pt x="53" y="107"/>
                    <a:pt x="53" y="107"/>
                  </a:cubicBezTo>
                  <a:cubicBezTo>
                    <a:pt x="54" y="107"/>
                    <a:pt x="55" y="107"/>
                    <a:pt x="57" y="108"/>
                  </a:cubicBezTo>
                  <a:cubicBezTo>
                    <a:pt x="61" y="109"/>
                    <a:pt x="67" y="111"/>
                    <a:pt x="75" y="115"/>
                  </a:cubicBezTo>
                  <a:cubicBezTo>
                    <a:pt x="103" y="129"/>
                    <a:pt x="154" y="158"/>
                    <a:pt x="215" y="194"/>
                  </a:cubicBezTo>
                  <a:cubicBezTo>
                    <a:pt x="306" y="249"/>
                    <a:pt x="418" y="318"/>
                    <a:pt x="507" y="375"/>
                  </a:cubicBezTo>
                  <a:cubicBezTo>
                    <a:pt x="552" y="403"/>
                    <a:pt x="591" y="427"/>
                    <a:pt x="619" y="445"/>
                  </a:cubicBezTo>
                  <a:cubicBezTo>
                    <a:pt x="632" y="454"/>
                    <a:pt x="644" y="461"/>
                    <a:pt x="651" y="466"/>
                  </a:cubicBezTo>
                  <a:cubicBezTo>
                    <a:pt x="659" y="471"/>
                    <a:pt x="663" y="473"/>
                    <a:pt x="663" y="473"/>
                  </a:cubicBezTo>
                  <a:cubicBezTo>
                    <a:pt x="664" y="474"/>
                    <a:pt x="666" y="474"/>
                    <a:pt x="667" y="474"/>
                  </a:cubicBezTo>
                  <a:cubicBezTo>
                    <a:pt x="668" y="473"/>
                    <a:pt x="669" y="472"/>
                    <a:pt x="669" y="470"/>
                  </a:cubicBezTo>
                  <a:cubicBezTo>
                    <a:pt x="669" y="469"/>
                    <a:pt x="669" y="468"/>
                    <a:pt x="669" y="468"/>
                  </a:cubicBezTo>
                  <a:cubicBezTo>
                    <a:pt x="668" y="467"/>
                    <a:pt x="668" y="467"/>
                    <a:pt x="668" y="467"/>
                  </a:cubicBezTo>
                  <a:cubicBezTo>
                    <a:pt x="668" y="467"/>
                    <a:pt x="668" y="467"/>
                    <a:pt x="668" y="467"/>
                  </a:cubicBezTo>
                  <a:cubicBezTo>
                    <a:pt x="667" y="467"/>
                    <a:pt x="667" y="467"/>
                    <a:pt x="667" y="467"/>
                  </a:cubicBezTo>
                  <a:cubicBezTo>
                    <a:pt x="666" y="466"/>
                    <a:pt x="663" y="464"/>
                    <a:pt x="658" y="461"/>
                  </a:cubicBezTo>
                  <a:cubicBezTo>
                    <a:pt x="621" y="439"/>
                    <a:pt x="475" y="352"/>
                    <a:pt x="339" y="269"/>
                  </a:cubicBezTo>
                  <a:cubicBezTo>
                    <a:pt x="270" y="227"/>
                    <a:pt x="204" y="186"/>
                    <a:pt x="156" y="155"/>
                  </a:cubicBezTo>
                  <a:cubicBezTo>
                    <a:pt x="131" y="139"/>
                    <a:pt x="111" y="126"/>
                    <a:pt x="97" y="116"/>
                  </a:cubicBezTo>
                  <a:cubicBezTo>
                    <a:pt x="90" y="111"/>
                    <a:pt x="85" y="107"/>
                    <a:pt x="81" y="104"/>
                  </a:cubicBezTo>
                  <a:cubicBezTo>
                    <a:pt x="79" y="102"/>
                    <a:pt x="78" y="101"/>
                    <a:pt x="77" y="100"/>
                  </a:cubicBezTo>
                  <a:cubicBezTo>
                    <a:pt x="77" y="100"/>
                    <a:pt x="76" y="99"/>
                    <a:pt x="76" y="99"/>
                  </a:cubicBezTo>
                  <a:cubicBezTo>
                    <a:pt x="76" y="99"/>
                    <a:pt x="76" y="99"/>
                    <a:pt x="76" y="99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77" y="100"/>
                    <a:pt x="77" y="100"/>
                    <a:pt x="77" y="100"/>
                  </a:cubicBezTo>
                  <a:cubicBezTo>
                    <a:pt x="77" y="99"/>
                    <a:pt x="76" y="99"/>
                    <a:pt x="76" y="99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77" y="100"/>
                    <a:pt x="77" y="100"/>
                    <a:pt x="77" y="100"/>
                  </a:cubicBezTo>
                  <a:cubicBezTo>
                    <a:pt x="73" y="100"/>
                    <a:pt x="73" y="100"/>
                    <a:pt x="73" y="100"/>
                  </a:cubicBezTo>
                  <a:cubicBezTo>
                    <a:pt x="76" y="102"/>
                    <a:pt x="76" y="102"/>
                    <a:pt x="76" y="102"/>
                  </a:cubicBezTo>
                  <a:cubicBezTo>
                    <a:pt x="77" y="101"/>
                    <a:pt x="77" y="101"/>
                    <a:pt x="77" y="100"/>
                  </a:cubicBezTo>
                  <a:cubicBezTo>
                    <a:pt x="73" y="100"/>
                    <a:pt x="73" y="100"/>
                    <a:pt x="73" y="100"/>
                  </a:cubicBezTo>
                  <a:cubicBezTo>
                    <a:pt x="76" y="102"/>
                    <a:pt x="76" y="102"/>
                    <a:pt x="76" y="102"/>
                  </a:cubicBezTo>
                  <a:cubicBezTo>
                    <a:pt x="73" y="100"/>
                    <a:pt x="73" y="100"/>
                    <a:pt x="73" y="100"/>
                  </a:cubicBezTo>
                  <a:cubicBezTo>
                    <a:pt x="73" y="104"/>
                    <a:pt x="73" y="104"/>
                    <a:pt x="73" y="104"/>
                  </a:cubicBezTo>
                  <a:cubicBezTo>
                    <a:pt x="73" y="100"/>
                    <a:pt x="73" y="100"/>
                    <a:pt x="73" y="100"/>
                  </a:cubicBezTo>
                  <a:cubicBezTo>
                    <a:pt x="72" y="104"/>
                    <a:pt x="72" y="104"/>
                    <a:pt x="72" y="104"/>
                  </a:cubicBezTo>
                  <a:cubicBezTo>
                    <a:pt x="72" y="104"/>
                    <a:pt x="72" y="104"/>
                    <a:pt x="73" y="104"/>
                  </a:cubicBezTo>
                  <a:cubicBezTo>
                    <a:pt x="73" y="100"/>
                    <a:pt x="73" y="100"/>
                    <a:pt x="73" y="100"/>
                  </a:cubicBezTo>
                  <a:cubicBezTo>
                    <a:pt x="72" y="104"/>
                    <a:pt x="72" y="104"/>
                    <a:pt x="72" y="104"/>
                  </a:cubicBezTo>
                  <a:cubicBezTo>
                    <a:pt x="73" y="100"/>
                    <a:pt x="73" y="100"/>
                    <a:pt x="73" y="100"/>
                  </a:cubicBezTo>
                  <a:cubicBezTo>
                    <a:pt x="71" y="103"/>
                    <a:pt x="71" y="103"/>
                    <a:pt x="71" y="103"/>
                  </a:cubicBezTo>
                  <a:cubicBezTo>
                    <a:pt x="72" y="104"/>
                    <a:pt x="72" y="104"/>
                    <a:pt x="72" y="104"/>
                  </a:cubicBezTo>
                  <a:cubicBezTo>
                    <a:pt x="73" y="100"/>
                    <a:pt x="73" y="100"/>
                    <a:pt x="73" y="100"/>
                  </a:cubicBezTo>
                  <a:cubicBezTo>
                    <a:pt x="71" y="103"/>
                    <a:pt x="71" y="103"/>
                    <a:pt x="71" y="103"/>
                  </a:cubicBezTo>
                  <a:cubicBezTo>
                    <a:pt x="72" y="101"/>
                    <a:pt x="72" y="101"/>
                    <a:pt x="72" y="101"/>
                  </a:cubicBezTo>
                  <a:cubicBezTo>
                    <a:pt x="71" y="103"/>
                    <a:pt x="71" y="103"/>
                    <a:pt x="71" y="103"/>
                  </a:cubicBezTo>
                  <a:cubicBezTo>
                    <a:pt x="71" y="103"/>
                    <a:pt x="71" y="103"/>
                    <a:pt x="71" y="103"/>
                  </a:cubicBezTo>
                  <a:cubicBezTo>
                    <a:pt x="72" y="101"/>
                    <a:pt x="72" y="101"/>
                    <a:pt x="72" y="101"/>
                  </a:cubicBezTo>
                  <a:cubicBezTo>
                    <a:pt x="71" y="103"/>
                    <a:pt x="71" y="103"/>
                    <a:pt x="71" y="103"/>
                  </a:cubicBezTo>
                  <a:cubicBezTo>
                    <a:pt x="71" y="103"/>
                    <a:pt x="72" y="104"/>
                    <a:pt x="73" y="105"/>
                  </a:cubicBezTo>
                  <a:cubicBezTo>
                    <a:pt x="94" y="117"/>
                    <a:pt x="242" y="206"/>
                    <a:pt x="383" y="291"/>
                  </a:cubicBezTo>
                  <a:cubicBezTo>
                    <a:pt x="525" y="376"/>
                    <a:pt x="662" y="458"/>
                    <a:pt x="662" y="458"/>
                  </a:cubicBezTo>
                  <a:cubicBezTo>
                    <a:pt x="664" y="460"/>
                    <a:pt x="666" y="459"/>
                    <a:pt x="667" y="457"/>
                  </a:cubicBezTo>
                  <a:cubicBezTo>
                    <a:pt x="668" y="455"/>
                    <a:pt x="668" y="453"/>
                    <a:pt x="666" y="452"/>
                  </a:cubicBezTo>
                  <a:cubicBezTo>
                    <a:pt x="666" y="452"/>
                    <a:pt x="664" y="450"/>
                    <a:pt x="660" y="448"/>
                  </a:cubicBezTo>
                  <a:cubicBezTo>
                    <a:pt x="628" y="428"/>
                    <a:pt x="486" y="342"/>
                    <a:pt x="352" y="259"/>
                  </a:cubicBezTo>
                  <a:cubicBezTo>
                    <a:pt x="285" y="218"/>
                    <a:pt x="220" y="177"/>
                    <a:pt x="171" y="147"/>
                  </a:cubicBezTo>
                  <a:cubicBezTo>
                    <a:pt x="147" y="131"/>
                    <a:pt x="127" y="118"/>
                    <a:pt x="113" y="109"/>
                  </a:cubicBezTo>
                  <a:cubicBezTo>
                    <a:pt x="106" y="104"/>
                    <a:pt x="101" y="101"/>
                    <a:pt x="97" y="98"/>
                  </a:cubicBezTo>
                  <a:cubicBezTo>
                    <a:pt x="96" y="97"/>
                    <a:pt x="94" y="96"/>
                    <a:pt x="93" y="95"/>
                  </a:cubicBezTo>
                  <a:cubicBezTo>
                    <a:pt x="93" y="95"/>
                    <a:pt x="93" y="94"/>
                    <a:pt x="93" y="94"/>
                  </a:cubicBezTo>
                  <a:cubicBezTo>
                    <a:pt x="93" y="94"/>
                    <a:pt x="93" y="94"/>
                    <a:pt x="93" y="94"/>
                  </a:cubicBezTo>
                  <a:cubicBezTo>
                    <a:pt x="91" y="95"/>
                    <a:pt x="91" y="95"/>
                    <a:pt x="91" y="95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93" y="94"/>
                    <a:pt x="93" y="94"/>
                    <a:pt x="93" y="94"/>
                  </a:cubicBezTo>
                  <a:cubicBezTo>
                    <a:pt x="91" y="95"/>
                    <a:pt x="91" y="95"/>
                    <a:pt x="91" y="95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90" y="96"/>
                    <a:pt x="90" y="96"/>
                    <a:pt x="90" y="96"/>
                  </a:cubicBezTo>
                  <a:cubicBezTo>
                    <a:pt x="93" y="96"/>
                    <a:pt x="93" y="96"/>
                    <a:pt x="93" y="96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90" y="96"/>
                    <a:pt x="90" y="96"/>
                    <a:pt x="90" y="96"/>
                  </a:cubicBezTo>
                  <a:cubicBezTo>
                    <a:pt x="93" y="96"/>
                    <a:pt x="93" y="96"/>
                    <a:pt x="93" y="96"/>
                  </a:cubicBezTo>
                  <a:cubicBezTo>
                    <a:pt x="90" y="96"/>
                    <a:pt x="90" y="96"/>
                    <a:pt x="90" y="96"/>
                  </a:cubicBezTo>
                  <a:cubicBezTo>
                    <a:pt x="93" y="98"/>
                    <a:pt x="93" y="98"/>
                    <a:pt x="93" y="98"/>
                  </a:cubicBezTo>
                  <a:cubicBezTo>
                    <a:pt x="93" y="98"/>
                    <a:pt x="93" y="97"/>
                    <a:pt x="93" y="96"/>
                  </a:cubicBezTo>
                  <a:cubicBezTo>
                    <a:pt x="90" y="96"/>
                    <a:pt x="90" y="96"/>
                    <a:pt x="90" y="96"/>
                  </a:cubicBezTo>
                  <a:cubicBezTo>
                    <a:pt x="93" y="98"/>
                    <a:pt x="93" y="98"/>
                    <a:pt x="93" y="98"/>
                  </a:cubicBezTo>
                  <a:cubicBezTo>
                    <a:pt x="89" y="96"/>
                    <a:pt x="89" y="96"/>
                    <a:pt x="89" y="96"/>
                  </a:cubicBezTo>
                  <a:cubicBezTo>
                    <a:pt x="87" y="99"/>
                    <a:pt x="87" y="99"/>
                    <a:pt x="87" y="99"/>
                  </a:cubicBezTo>
                  <a:cubicBezTo>
                    <a:pt x="660" y="443"/>
                    <a:pt x="660" y="443"/>
                    <a:pt x="660" y="443"/>
                  </a:cubicBezTo>
                  <a:cubicBezTo>
                    <a:pt x="662" y="444"/>
                    <a:pt x="664" y="443"/>
                    <a:pt x="665" y="441"/>
                  </a:cubicBezTo>
                  <a:cubicBezTo>
                    <a:pt x="666" y="441"/>
                    <a:pt x="666" y="440"/>
                    <a:pt x="666" y="439"/>
                  </a:cubicBezTo>
                  <a:cubicBezTo>
                    <a:pt x="666" y="438"/>
                    <a:pt x="666" y="437"/>
                    <a:pt x="665" y="437"/>
                  </a:cubicBezTo>
                  <a:cubicBezTo>
                    <a:pt x="665" y="436"/>
                    <a:pt x="664" y="436"/>
                    <a:pt x="664" y="435"/>
                  </a:cubicBezTo>
                  <a:cubicBezTo>
                    <a:pt x="663" y="434"/>
                    <a:pt x="662" y="433"/>
                    <a:pt x="660" y="432"/>
                  </a:cubicBezTo>
                  <a:cubicBezTo>
                    <a:pt x="653" y="427"/>
                    <a:pt x="640" y="419"/>
                    <a:pt x="621" y="408"/>
                  </a:cubicBezTo>
                  <a:cubicBezTo>
                    <a:pt x="556" y="368"/>
                    <a:pt x="430" y="294"/>
                    <a:pt x="319" y="228"/>
                  </a:cubicBezTo>
                  <a:cubicBezTo>
                    <a:pt x="264" y="194"/>
                    <a:pt x="213" y="163"/>
                    <a:pt x="176" y="139"/>
                  </a:cubicBezTo>
                  <a:cubicBezTo>
                    <a:pt x="157" y="127"/>
                    <a:pt x="142" y="117"/>
                    <a:pt x="131" y="109"/>
                  </a:cubicBezTo>
                  <a:cubicBezTo>
                    <a:pt x="126" y="105"/>
                    <a:pt x="122" y="102"/>
                    <a:pt x="120" y="99"/>
                  </a:cubicBezTo>
                  <a:cubicBezTo>
                    <a:pt x="118" y="98"/>
                    <a:pt x="117" y="97"/>
                    <a:pt x="117" y="96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14" y="97"/>
                    <a:pt x="114" y="97"/>
                    <a:pt x="114" y="97"/>
                  </a:cubicBezTo>
                  <a:cubicBezTo>
                    <a:pt x="117" y="97"/>
                    <a:pt x="117" y="97"/>
                    <a:pt x="117" y="97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14" y="97"/>
                    <a:pt x="114" y="97"/>
                    <a:pt x="114" y="97"/>
                  </a:cubicBezTo>
                  <a:cubicBezTo>
                    <a:pt x="117" y="97"/>
                    <a:pt x="117" y="97"/>
                    <a:pt x="117" y="97"/>
                  </a:cubicBezTo>
                  <a:cubicBezTo>
                    <a:pt x="114" y="97"/>
                    <a:pt x="114" y="97"/>
                    <a:pt x="114" y="97"/>
                  </a:cubicBezTo>
                  <a:cubicBezTo>
                    <a:pt x="116" y="98"/>
                    <a:pt x="116" y="98"/>
                    <a:pt x="116" y="98"/>
                  </a:cubicBezTo>
                  <a:cubicBezTo>
                    <a:pt x="116" y="98"/>
                    <a:pt x="117" y="97"/>
                    <a:pt x="117" y="97"/>
                  </a:cubicBezTo>
                  <a:cubicBezTo>
                    <a:pt x="114" y="97"/>
                    <a:pt x="114" y="97"/>
                    <a:pt x="114" y="97"/>
                  </a:cubicBezTo>
                  <a:cubicBezTo>
                    <a:pt x="116" y="98"/>
                    <a:pt x="116" y="98"/>
                    <a:pt x="116" y="98"/>
                  </a:cubicBezTo>
                  <a:cubicBezTo>
                    <a:pt x="113" y="96"/>
                    <a:pt x="113" y="96"/>
                    <a:pt x="113" y="96"/>
                  </a:cubicBezTo>
                  <a:cubicBezTo>
                    <a:pt x="111" y="100"/>
                    <a:pt x="111" y="100"/>
                    <a:pt x="111" y="100"/>
                  </a:cubicBezTo>
                  <a:cubicBezTo>
                    <a:pt x="663" y="427"/>
                    <a:pt x="663" y="427"/>
                    <a:pt x="663" y="427"/>
                  </a:cubicBezTo>
                  <a:cubicBezTo>
                    <a:pt x="665" y="428"/>
                    <a:pt x="667" y="428"/>
                    <a:pt x="669" y="426"/>
                  </a:cubicBezTo>
                  <a:cubicBezTo>
                    <a:pt x="669" y="425"/>
                    <a:pt x="669" y="424"/>
                    <a:pt x="669" y="424"/>
                  </a:cubicBezTo>
                  <a:cubicBezTo>
                    <a:pt x="669" y="422"/>
                    <a:pt x="669" y="422"/>
                    <a:pt x="669" y="421"/>
                  </a:cubicBezTo>
                  <a:cubicBezTo>
                    <a:pt x="668" y="421"/>
                    <a:pt x="668" y="420"/>
                    <a:pt x="667" y="420"/>
                  </a:cubicBezTo>
                  <a:cubicBezTo>
                    <a:pt x="666" y="419"/>
                    <a:pt x="665" y="418"/>
                    <a:pt x="663" y="416"/>
                  </a:cubicBezTo>
                  <a:cubicBezTo>
                    <a:pt x="657" y="411"/>
                    <a:pt x="644" y="402"/>
                    <a:pt x="626" y="391"/>
                  </a:cubicBezTo>
                  <a:cubicBezTo>
                    <a:pt x="501" y="309"/>
                    <a:pt x="139" y="90"/>
                    <a:pt x="139" y="90"/>
                  </a:cubicBezTo>
                  <a:cubicBezTo>
                    <a:pt x="136" y="93"/>
                    <a:pt x="136" y="93"/>
                    <a:pt x="136" y="93"/>
                  </a:cubicBezTo>
                  <a:cubicBezTo>
                    <a:pt x="140" y="96"/>
                    <a:pt x="140" y="96"/>
                    <a:pt x="140" y="96"/>
                  </a:cubicBezTo>
                  <a:cubicBezTo>
                    <a:pt x="137" y="94"/>
                    <a:pt x="137" y="94"/>
                    <a:pt x="137" y="94"/>
                  </a:cubicBezTo>
                  <a:cubicBezTo>
                    <a:pt x="138" y="97"/>
                    <a:pt x="138" y="97"/>
                    <a:pt x="138" y="97"/>
                  </a:cubicBezTo>
                  <a:cubicBezTo>
                    <a:pt x="139" y="97"/>
                    <a:pt x="139" y="96"/>
                    <a:pt x="140" y="96"/>
                  </a:cubicBezTo>
                  <a:cubicBezTo>
                    <a:pt x="137" y="94"/>
                    <a:pt x="137" y="94"/>
                    <a:pt x="137" y="94"/>
                  </a:cubicBezTo>
                  <a:cubicBezTo>
                    <a:pt x="138" y="97"/>
                    <a:pt x="138" y="97"/>
                    <a:pt x="138" y="97"/>
                  </a:cubicBezTo>
                  <a:cubicBezTo>
                    <a:pt x="137" y="94"/>
                    <a:pt x="137" y="94"/>
                    <a:pt x="137" y="94"/>
                  </a:cubicBezTo>
                  <a:cubicBezTo>
                    <a:pt x="137" y="97"/>
                    <a:pt x="137" y="97"/>
                    <a:pt x="137" y="97"/>
                  </a:cubicBezTo>
                  <a:cubicBezTo>
                    <a:pt x="137" y="97"/>
                    <a:pt x="138" y="97"/>
                    <a:pt x="138" y="97"/>
                  </a:cubicBezTo>
                  <a:cubicBezTo>
                    <a:pt x="137" y="94"/>
                    <a:pt x="137" y="94"/>
                    <a:pt x="137" y="94"/>
                  </a:cubicBezTo>
                  <a:cubicBezTo>
                    <a:pt x="137" y="97"/>
                    <a:pt x="137" y="97"/>
                    <a:pt x="137" y="97"/>
                  </a:cubicBezTo>
                  <a:cubicBezTo>
                    <a:pt x="137" y="96"/>
                    <a:pt x="137" y="96"/>
                    <a:pt x="137" y="96"/>
                  </a:cubicBezTo>
                  <a:cubicBezTo>
                    <a:pt x="137" y="97"/>
                    <a:pt x="137" y="97"/>
                    <a:pt x="137" y="97"/>
                  </a:cubicBezTo>
                  <a:cubicBezTo>
                    <a:pt x="137" y="97"/>
                    <a:pt x="137" y="97"/>
                    <a:pt x="137" y="97"/>
                  </a:cubicBezTo>
                  <a:cubicBezTo>
                    <a:pt x="137" y="96"/>
                    <a:pt x="137" y="96"/>
                    <a:pt x="137" y="96"/>
                  </a:cubicBezTo>
                  <a:cubicBezTo>
                    <a:pt x="137" y="97"/>
                    <a:pt x="137" y="97"/>
                    <a:pt x="137" y="97"/>
                  </a:cubicBezTo>
                  <a:cubicBezTo>
                    <a:pt x="137" y="97"/>
                    <a:pt x="137" y="97"/>
                    <a:pt x="137" y="97"/>
                  </a:cubicBezTo>
                  <a:cubicBezTo>
                    <a:pt x="138" y="97"/>
                    <a:pt x="139" y="98"/>
                    <a:pt x="141" y="99"/>
                  </a:cubicBezTo>
                  <a:cubicBezTo>
                    <a:pt x="148" y="101"/>
                    <a:pt x="161" y="109"/>
                    <a:pt x="179" y="119"/>
                  </a:cubicBezTo>
                  <a:cubicBezTo>
                    <a:pt x="243" y="154"/>
                    <a:pt x="363" y="227"/>
                    <a:pt x="467" y="291"/>
                  </a:cubicBezTo>
                  <a:cubicBezTo>
                    <a:pt x="519" y="322"/>
                    <a:pt x="567" y="352"/>
                    <a:pt x="602" y="374"/>
                  </a:cubicBezTo>
                  <a:cubicBezTo>
                    <a:pt x="619" y="385"/>
                    <a:pt x="634" y="393"/>
                    <a:pt x="643" y="400"/>
                  </a:cubicBezTo>
                  <a:cubicBezTo>
                    <a:pt x="653" y="406"/>
                    <a:pt x="659" y="409"/>
                    <a:pt x="659" y="409"/>
                  </a:cubicBezTo>
                  <a:cubicBezTo>
                    <a:pt x="661" y="410"/>
                    <a:pt x="663" y="410"/>
                    <a:pt x="664" y="408"/>
                  </a:cubicBezTo>
                  <a:cubicBezTo>
                    <a:pt x="665" y="407"/>
                    <a:pt x="665" y="406"/>
                    <a:pt x="665" y="405"/>
                  </a:cubicBezTo>
                  <a:cubicBezTo>
                    <a:pt x="665" y="404"/>
                    <a:pt x="664" y="403"/>
                    <a:pt x="664" y="402"/>
                  </a:cubicBezTo>
                  <a:cubicBezTo>
                    <a:pt x="663" y="401"/>
                    <a:pt x="662" y="400"/>
                    <a:pt x="661" y="398"/>
                  </a:cubicBezTo>
                  <a:cubicBezTo>
                    <a:pt x="658" y="395"/>
                    <a:pt x="653" y="392"/>
                    <a:pt x="647" y="388"/>
                  </a:cubicBezTo>
                  <a:cubicBezTo>
                    <a:pt x="626" y="372"/>
                    <a:pt x="584" y="345"/>
                    <a:pt x="534" y="314"/>
                  </a:cubicBezTo>
                  <a:cubicBezTo>
                    <a:pt x="384" y="220"/>
                    <a:pt x="156" y="85"/>
                    <a:pt x="156" y="85"/>
                  </a:cubicBezTo>
                  <a:cubicBezTo>
                    <a:pt x="154" y="84"/>
                    <a:pt x="151" y="85"/>
                    <a:pt x="150" y="87"/>
                  </a:cubicBezTo>
                  <a:cubicBezTo>
                    <a:pt x="149" y="88"/>
                    <a:pt x="150" y="91"/>
                    <a:pt x="151" y="92"/>
                  </a:cubicBezTo>
                  <a:cubicBezTo>
                    <a:pt x="151" y="92"/>
                    <a:pt x="271" y="168"/>
                    <a:pt x="395" y="245"/>
                  </a:cubicBezTo>
                  <a:cubicBezTo>
                    <a:pt x="456" y="283"/>
                    <a:pt x="519" y="321"/>
                    <a:pt x="569" y="350"/>
                  </a:cubicBezTo>
                  <a:cubicBezTo>
                    <a:pt x="594" y="364"/>
                    <a:pt x="615" y="376"/>
                    <a:pt x="631" y="384"/>
                  </a:cubicBezTo>
                  <a:cubicBezTo>
                    <a:pt x="639" y="389"/>
                    <a:pt x="646" y="392"/>
                    <a:pt x="652" y="394"/>
                  </a:cubicBezTo>
                  <a:cubicBezTo>
                    <a:pt x="655" y="395"/>
                    <a:pt x="657" y="396"/>
                    <a:pt x="659" y="397"/>
                  </a:cubicBezTo>
                  <a:cubicBezTo>
                    <a:pt x="661" y="397"/>
                    <a:pt x="663" y="398"/>
                    <a:pt x="665" y="398"/>
                  </a:cubicBezTo>
                  <a:cubicBezTo>
                    <a:pt x="665" y="398"/>
                    <a:pt x="666" y="398"/>
                    <a:pt x="667" y="398"/>
                  </a:cubicBezTo>
                  <a:cubicBezTo>
                    <a:pt x="668" y="397"/>
                    <a:pt x="669" y="397"/>
                    <a:pt x="670" y="395"/>
                  </a:cubicBezTo>
                  <a:cubicBezTo>
                    <a:pt x="670" y="395"/>
                    <a:pt x="670" y="395"/>
                    <a:pt x="670" y="395"/>
                  </a:cubicBezTo>
                  <a:cubicBezTo>
                    <a:pt x="670" y="395"/>
                    <a:pt x="670" y="394"/>
                    <a:pt x="670" y="393"/>
                  </a:cubicBezTo>
                  <a:cubicBezTo>
                    <a:pt x="670" y="391"/>
                    <a:pt x="670" y="391"/>
                    <a:pt x="669" y="390"/>
                  </a:cubicBezTo>
                  <a:cubicBezTo>
                    <a:pt x="668" y="389"/>
                    <a:pt x="667" y="388"/>
                    <a:pt x="666" y="386"/>
                  </a:cubicBezTo>
                  <a:cubicBezTo>
                    <a:pt x="663" y="384"/>
                    <a:pt x="659" y="381"/>
                    <a:pt x="653" y="377"/>
                  </a:cubicBezTo>
                  <a:cubicBezTo>
                    <a:pt x="632" y="362"/>
                    <a:pt x="592" y="336"/>
                    <a:pt x="543" y="306"/>
                  </a:cubicBezTo>
                  <a:cubicBezTo>
                    <a:pt x="398" y="214"/>
                    <a:pt x="177" y="83"/>
                    <a:pt x="177" y="83"/>
                  </a:cubicBezTo>
                  <a:cubicBezTo>
                    <a:pt x="175" y="82"/>
                    <a:pt x="172" y="82"/>
                    <a:pt x="171" y="84"/>
                  </a:cubicBezTo>
                  <a:cubicBezTo>
                    <a:pt x="170" y="86"/>
                    <a:pt x="171" y="88"/>
                    <a:pt x="172" y="90"/>
                  </a:cubicBezTo>
                  <a:cubicBezTo>
                    <a:pt x="173" y="90"/>
                    <a:pt x="292" y="162"/>
                    <a:pt x="413" y="235"/>
                  </a:cubicBezTo>
                  <a:cubicBezTo>
                    <a:pt x="474" y="272"/>
                    <a:pt x="535" y="308"/>
                    <a:pt x="582" y="336"/>
                  </a:cubicBezTo>
                  <a:cubicBezTo>
                    <a:pt x="606" y="349"/>
                    <a:pt x="626" y="361"/>
                    <a:pt x="641" y="369"/>
                  </a:cubicBezTo>
                  <a:cubicBezTo>
                    <a:pt x="648" y="373"/>
                    <a:pt x="654" y="376"/>
                    <a:pt x="659" y="378"/>
                  </a:cubicBezTo>
                  <a:cubicBezTo>
                    <a:pt x="661" y="379"/>
                    <a:pt x="663" y="380"/>
                    <a:pt x="665" y="381"/>
                  </a:cubicBezTo>
                  <a:cubicBezTo>
                    <a:pt x="665" y="381"/>
                    <a:pt x="666" y="381"/>
                    <a:pt x="667" y="381"/>
                  </a:cubicBezTo>
                  <a:cubicBezTo>
                    <a:pt x="668" y="382"/>
                    <a:pt x="668" y="382"/>
                    <a:pt x="669" y="382"/>
                  </a:cubicBezTo>
                  <a:cubicBezTo>
                    <a:pt x="670" y="382"/>
                    <a:pt x="670" y="382"/>
                    <a:pt x="671" y="381"/>
                  </a:cubicBezTo>
                  <a:cubicBezTo>
                    <a:pt x="671" y="381"/>
                    <a:pt x="672" y="381"/>
                    <a:pt x="673" y="380"/>
                  </a:cubicBezTo>
                  <a:cubicBezTo>
                    <a:pt x="673" y="379"/>
                    <a:pt x="674" y="378"/>
                    <a:pt x="674" y="378"/>
                  </a:cubicBezTo>
                  <a:cubicBezTo>
                    <a:pt x="673" y="376"/>
                    <a:pt x="673" y="376"/>
                    <a:pt x="673" y="375"/>
                  </a:cubicBezTo>
                  <a:cubicBezTo>
                    <a:pt x="672" y="375"/>
                    <a:pt x="672" y="375"/>
                    <a:pt x="672" y="375"/>
                  </a:cubicBezTo>
                  <a:cubicBezTo>
                    <a:pt x="672" y="374"/>
                    <a:pt x="672" y="374"/>
                    <a:pt x="672" y="374"/>
                  </a:cubicBezTo>
                  <a:cubicBezTo>
                    <a:pt x="671" y="374"/>
                    <a:pt x="670" y="373"/>
                    <a:pt x="669" y="372"/>
                  </a:cubicBezTo>
                  <a:cubicBezTo>
                    <a:pt x="659" y="366"/>
                    <a:pt x="625" y="345"/>
                    <a:pt x="580" y="318"/>
                  </a:cubicBezTo>
                  <a:cubicBezTo>
                    <a:pt x="512" y="276"/>
                    <a:pt x="417" y="218"/>
                    <a:pt x="340" y="170"/>
                  </a:cubicBezTo>
                  <a:cubicBezTo>
                    <a:pt x="301" y="146"/>
                    <a:pt x="267" y="124"/>
                    <a:pt x="242" y="108"/>
                  </a:cubicBezTo>
                  <a:cubicBezTo>
                    <a:pt x="230" y="101"/>
                    <a:pt x="220" y="94"/>
                    <a:pt x="213" y="89"/>
                  </a:cubicBezTo>
                  <a:cubicBezTo>
                    <a:pt x="210" y="87"/>
                    <a:pt x="207" y="85"/>
                    <a:pt x="205" y="84"/>
                  </a:cubicBezTo>
                  <a:cubicBezTo>
                    <a:pt x="204" y="83"/>
                    <a:pt x="204" y="83"/>
                    <a:pt x="203" y="82"/>
                  </a:cubicBezTo>
                  <a:cubicBezTo>
                    <a:pt x="203" y="82"/>
                    <a:pt x="203" y="82"/>
                    <a:pt x="203" y="82"/>
                  </a:cubicBezTo>
                  <a:cubicBezTo>
                    <a:pt x="203" y="82"/>
                    <a:pt x="203" y="82"/>
                    <a:pt x="203" y="82"/>
                  </a:cubicBezTo>
                  <a:cubicBezTo>
                    <a:pt x="202" y="83"/>
                    <a:pt x="202" y="83"/>
                    <a:pt x="202" y="83"/>
                  </a:cubicBezTo>
                  <a:cubicBezTo>
                    <a:pt x="204" y="82"/>
                    <a:pt x="204" y="82"/>
                    <a:pt x="204" y="82"/>
                  </a:cubicBezTo>
                  <a:cubicBezTo>
                    <a:pt x="203" y="82"/>
                    <a:pt x="203" y="82"/>
                    <a:pt x="203" y="82"/>
                  </a:cubicBezTo>
                  <a:cubicBezTo>
                    <a:pt x="202" y="83"/>
                    <a:pt x="202" y="83"/>
                    <a:pt x="202" y="83"/>
                  </a:cubicBezTo>
                  <a:cubicBezTo>
                    <a:pt x="204" y="82"/>
                    <a:pt x="204" y="82"/>
                    <a:pt x="204" y="82"/>
                  </a:cubicBezTo>
                  <a:cubicBezTo>
                    <a:pt x="200" y="84"/>
                    <a:pt x="200" y="84"/>
                    <a:pt x="200" y="84"/>
                  </a:cubicBezTo>
                  <a:cubicBezTo>
                    <a:pt x="204" y="84"/>
                    <a:pt x="204" y="84"/>
                    <a:pt x="204" y="84"/>
                  </a:cubicBezTo>
                  <a:cubicBezTo>
                    <a:pt x="204" y="83"/>
                    <a:pt x="204" y="83"/>
                    <a:pt x="204" y="82"/>
                  </a:cubicBezTo>
                  <a:cubicBezTo>
                    <a:pt x="200" y="84"/>
                    <a:pt x="200" y="84"/>
                    <a:pt x="200" y="84"/>
                  </a:cubicBezTo>
                  <a:cubicBezTo>
                    <a:pt x="204" y="84"/>
                    <a:pt x="204" y="84"/>
                    <a:pt x="204" y="84"/>
                  </a:cubicBezTo>
                  <a:cubicBezTo>
                    <a:pt x="200" y="84"/>
                    <a:pt x="200" y="84"/>
                    <a:pt x="200" y="84"/>
                  </a:cubicBezTo>
                  <a:cubicBezTo>
                    <a:pt x="203" y="86"/>
                    <a:pt x="203" y="86"/>
                    <a:pt x="203" y="86"/>
                  </a:cubicBezTo>
                  <a:cubicBezTo>
                    <a:pt x="204" y="86"/>
                    <a:pt x="204" y="85"/>
                    <a:pt x="204" y="84"/>
                  </a:cubicBezTo>
                  <a:cubicBezTo>
                    <a:pt x="200" y="84"/>
                    <a:pt x="200" y="84"/>
                    <a:pt x="200" y="84"/>
                  </a:cubicBezTo>
                  <a:cubicBezTo>
                    <a:pt x="203" y="86"/>
                    <a:pt x="203" y="86"/>
                    <a:pt x="203" y="86"/>
                  </a:cubicBezTo>
                  <a:cubicBezTo>
                    <a:pt x="200" y="84"/>
                    <a:pt x="200" y="84"/>
                    <a:pt x="200" y="84"/>
                  </a:cubicBezTo>
                  <a:cubicBezTo>
                    <a:pt x="198" y="88"/>
                    <a:pt x="198" y="88"/>
                    <a:pt x="198" y="88"/>
                  </a:cubicBezTo>
                  <a:cubicBezTo>
                    <a:pt x="198" y="88"/>
                    <a:pt x="316" y="157"/>
                    <a:pt x="434" y="226"/>
                  </a:cubicBezTo>
                  <a:cubicBezTo>
                    <a:pt x="493" y="261"/>
                    <a:pt x="553" y="296"/>
                    <a:pt x="598" y="322"/>
                  </a:cubicBezTo>
                  <a:cubicBezTo>
                    <a:pt x="620" y="335"/>
                    <a:pt x="639" y="345"/>
                    <a:pt x="652" y="353"/>
                  </a:cubicBezTo>
                  <a:cubicBezTo>
                    <a:pt x="659" y="357"/>
                    <a:pt x="664" y="360"/>
                    <a:pt x="668" y="362"/>
                  </a:cubicBezTo>
                  <a:cubicBezTo>
                    <a:pt x="670" y="363"/>
                    <a:pt x="672" y="364"/>
                    <a:pt x="673" y="364"/>
                  </a:cubicBezTo>
                  <a:cubicBezTo>
                    <a:pt x="673" y="364"/>
                    <a:pt x="674" y="365"/>
                    <a:pt x="674" y="365"/>
                  </a:cubicBezTo>
                  <a:cubicBezTo>
                    <a:pt x="675" y="365"/>
                    <a:pt x="675" y="365"/>
                    <a:pt x="675" y="365"/>
                  </a:cubicBezTo>
                  <a:cubicBezTo>
                    <a:pt x="675" y="365"/>
                    <a:pt x="675" y="365"/>
                    <a:pt x="675" y="365"/>
                  </a:cubicBezTo>
                  <a:cubicBezTo>
                    <a:pt x="676" y="365"/>
                    <a:pt x="676" y="365"/>
                    <a:pt x="676" y="365"/>
                  </a:cubicBezTo>
                  <a:cubicBezTo>
                    <a:pt x="677" y="365"/>
                    <a:pt x="677" y="365"/>
                    <a:pt x="678" y="365"/>
                  </a:cubicBezTo>
                  <a:cubicBezTo>
                    <a:pt x="678" y="365"/>
                    <a:pt x="679" y="365"/>
                    <a:pt x="680" y="364"/>
                  </a:cubicBezTo>
                  <a:cubicBezTo>
                    <a:pt x="680" y="363"/>
                    <a:pt x="681" y="362"/>
                    <a:pt x="680" y="361"/>
                  </a:cubicBezTo>
                  <a:cubicBezTo>
                    <a:pt x="680" y="360"/>
                    <a:pt x="679" y="359"/>
                    <a:pt x="679" y="358"/>
                  </a:cubicBezTo>
                  <a:cubicBezTo>
                    <a:pt x="229" y="77"/>
                    <a:pt x="229" y="77"/>
                    <a:pt x="229" y="77"/>
                  </a:cubicBezTo>
                  <a:cubicBezTo>
                    <a:pt x="227" y="81"/>
                    <a:pt x="227" y="81"/>
                    <a:pt x="227" y="81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27" y="81"/>
                    <a:pt x="227" y="81"/>
                    <a:pt x="227" y="81"/>
                  </a:cubicBezTo>
                  <a:cubicBezTo>
                    <a:pt x="229" y="84"/>
                    <a:pt x="229" y="84"/>
                    <a:pt x="229" y="84"/>
                  </a:cubicBezTo>
                  <a:cubicBezTo>
                    <a:pt x="229" y="84"/>
                    <a:pt x="230" y="84"/>
                    <a:pt x="230" y="83"/>
                  </a:cubicBezTo>
                  <a:cubicBezTo>
                    <a:pt x="227" y="81"/>
                    <a:pt x="227" y="81"/>
                    <a:pt x="227" y="81"/>
                  </a:cubicBezTo>
                  <a:cubicBezTo>
                    <a:pt x="229" y="84"/>
                    <a:pt x="229" y="84"/>
                    <a:pt x="229" y="84"/>
                  </a:cubicBezTo>
                  <a:cubicBezTo>
                    <a:pt x="228" y="81"/>
                    <a:pt x="228" y="81"/>
                    <a:pt x="228" y="81"/>
                  </a:cubicBezTo>
                  <a:cubicBezTo>
                    <a:pt x="228" y="84"/>
                    <a:pt x="228" y="84"/>
                    <a:pt x="228" y="84"/>
                  </a:cubicBezTo>
                  <a:cubicBezTo>
                    <a:pt x="228" y="84"/>
                    <a:pt x="228" y="84"/>
                    <a:pt x="229" y="84"/>
                  </a:cubicBezTo>
                  <a:cubicBezTo>
                    <a:pt x="228" y="81"/>
                    <a:pt x="228" y="81"/>
                    <a:pt x="228" y="81"/>
                  </a:cubicBezTo>
                  <a:cubicBezTo>
                    <a:pt x="228" y="84"/>
                    <a:pt x="228" y="84"/>
                    <a:pt x="228" y="84"/>
                  </a:cubicBezTo>
                  <a:cubicBezTo>
                    <a:pt x="228" y="83"/>
                    <a:pt x="228" y="83"/>
                    <a:pt x="228" y="83"/>
                  </a:cubicBezTo>
                  <a:cubicBezTo>
                    <a:pt x="227" y="84"/>
                    <a:pt x="227" y="84"/>
                    <a:pt x="227" y="84"/>
                  </a:cubicBezTo>
                  <a:cubicBezTo>
                    <a:pt x="228" y="84"/>
                    <a:pt x="228" y="84"/>
                    <a:pt x="228" y="84"/>
                  </a:cubicBezTo>
                  <a:cubicBezTo>
                    <a:pt x="228" y="83"/>
                    <a:pt x="228" y="83"/>
                    <a:pt x="228" y="83"/>
                  </a:cubicBezTo>
                  <a:cubicBezTo>
                    <a:pt x="227" y="84"/>
                    <a:pt x="227" y="84"/>
                    <a:pt x="227" y="84"/>
                  </a:cubicBezTo>
                  <a:cubicBezTo>
                    <a:pt x="227" y="84"/>
                    <a:pt x="227" y="84"/>
                    <a:pt x="227" y="84"/>
                  </a:cubicBezTo>
                  <a:cubicBezTo>
                    <a:pt x="227" y="84"/>
                    <a:pt x="227" y="84"/>
                    <a:pt x="227" y="84"/>
                  </a:cubicBezTo>
                  <a:cubicBezTo>
                    <a:pt x="227" y="84"/>
                    <a:pt x="227" y="84"/>
                    <a:pt x="227" y="84"/>
                  </a:cubicBezTo>
                  <a:cubicBezTo>
                    <a:pt x="227" y="84"/>
                    <a:pt x="227" y="84"/>
                    <a:pt x="227" y="84"/>
                  </a:cubicBezTo>
                  <a:cubicBezTo>
                    <a:pt x="227" y="84"/>
                    <a:pt x="227" y="84"/>
                    <a:pt x="227" y="84"/>
                  </a:cubicBezTo>
                  <a:cubicBezTo>
                    <a:pt x="228" y="84"/>
                    <a:pt x="229" y="85"/>
                    <a:pt x="230" y="85"/>
                  </a:cubicBezTo>
                  <a:cubicBezTo>
                    <a:pt x="236" y="88"/>
                    <a:pt x="247" y="94"/>
                    <a:pt x="263" y="102"/>
                  </a:cubicBezTo>
                  <a:cubicBezTo>
                    <a:pt x="318" y="133"/>
                    <a:pt x="423" y="197"/>
                    <a:pt x="514" y="253"/>
                  </a:cubicBezTo>
                  <a:cubicBezTo>
                    <a:pt x="560" y="281"/>
                    <a:pt x="602" y="307"/>
                    <a:pt x="633" y="327"/>
                  </a:cubicBezTo>
                  <a:cubicBezTo>
                    <a:pt x="649" y="336"/>
                    <a:pt x="661" y="344"/>
                    <a:pt x="670" y="349"/>
                  </a:cubicBezTo>
                  <a:cubicBezTo>
                    <a:pt x="679" y="355"/>
                    <a:pt x="683" y="358"/>
                    <a:pt x="683" y="358"/>
                  </a:cubicBezTo>
                  <a:cubicBezTo>
                    <a:pt x="686" y="354"/>
                    <a:pt x="686" y="354"/>
                    <a:pt x="686" y="354"/>
                  </a:cubicBezTo>
                  <a:cubicBezTo>
                    <a:pt x="688" y="351"/>
                    <a:pt x="688" y="351"/>
                    <a:pt x="688" y="351"/>
                  </a:cubicBezTo>
                  <a:cubicBezTo>
                    <a:pt x="688" y="351"/>
                    <a:pt x="686" y="350"/>
                    <a:pt x="683" y="348"/>
                  </a:cubicBezTo>
                  <a:cubicBezTo>
                    <a:pt x="659" y="334"/>
                    <a:pt x="550" y="269"/>
                    <a:pt x="447" y="206"/>
                  </a:cubicBezTo>
                  <a:cubicBezTo>
                    <a:pt x="396" y="174"/>
                    <a:pt x="346" y="143"/>
                    <a:pt x="309" y="120"/>
                  </a:cubicBezTo>
                  <a:cubicBezTo>
                    <a:pt x="290" y="108"/>
                    <a:pt x="275" y="98"/>
                    <a:pt x="264" y="90"/>
                  </a:cubicBezTo>
                  <a:cubicBezTo>
                    <a:pt x="259" y="87"/>
                    <a:pt x="255" y="84"/>
                    <a:pt x="252" y="81"/>
                  </a:cubicBezTo>
                  <a:cubicBezTo>
                    <a:pt x="251" y="80"/>
                    <a:pt x="250" y="79"/>
                    <a:pt x="249" y="79"/>
                  </a:cubicBezTo>
                  <a:cubicBezTo>
                    <a:pt x="249" y="78"/>
                    <a:pt x="249" y="78"/>
                    <a:pt x="249" y="78"/>
                  </a:cubicBezTo>
                  <a:cubicBezTo>
                    <a:pt x="249" y="78"/>
                    <a:pt x="249" y="78"/>
                    <a:pt x="249" y="78"/>
                  </a:cubicBezTo>
                  <a:cubicBezTo>
                    <a:pt x="248" y="79"/>
                    <a:pt x="248" y="79"/>
                    <a:pt x="248" y="79"/>
                  </a:cubicBezTo>
                  <a:cubicBezTo>
                    <a:pt x="249" y="78"/>
                    <a:pt x="249" y="78"/>
                    <a:pt x="249" y="78"/>
                  </a:cubicBezTo>
                  <a:cubicBezTo>
                    <a:pt x="249" y="78"/>
                    <a:pt x="249" y="78"/>
                    <a:pt x="249" y="78"/>
                  </a:cubicBezTo>
                  <a:cubicBezTo>
                    <a:pt x="248" y="79"/>
                    <a:pt x="248" y="79"/>
                    <a:pt x="248" y="79"/>
                  </a:cubicBezTo>
                  <a:cubicBezTo>
                    <a:pt x="249" y="78"/>
                    <a:pt x="249" y="78"/>
                    <a:pt x="249" y="78"/>
                  </a:cubicBezTo>
                  <a:cubicBezTo>
                    <a:pt x="246" y="80"/>
                    <a:pt x="246" y="80"/>
                    <a:pt x="246" y="80"/>
                  </a:cubicBezTo>
                  <a:cubicBezTo>
                    <a:pt x="249" y="80"/>
                    <a:pt x="249" y="80"/>
                    <a:pt x="249" y="80"/>
                  </a:cubicBezTo>
                  <a:cubicBezTo>
                    <a:pt x="249" y="79"/>
                    <a:pt x="249" y="79"/>
                    <a:pt x="249" y="78"/>
                  </a:cubicBezTo>
                  <a:cubicBezTo>
                    <a:pt x="246" y="80"/>
                    <a:pt x="246" y="80"/>
                    <a:pt x="246" y="80"/>
                  </a:cubicBezTo>
                  <a:cubicBezTo>
                    <a:pt x="249" y="80"/>
                    <a:pt x="249" y="80"/>
                    <a:pt x="249" y="80"/>
                  </a:cubicBezTo>
                  <a:cubicBezTo>
                    <a:pt x="246" y="80"/>
                    <a:pt x="246" y="80"/>
                    <a:pt x="246" y="80"/>
                  </a:cubicBezTo>
                  <a:cubicBezTo>
                    <a:pt x="249" y="82"/>
                    <a:pt x="249" y="82"/>
                    <a:pt x="249" y="82"/>
                  </a:cubicBezTo>
                  <a:cubicBezTo>
                    <a:pt x="249" y="81"/>
                    <a:pt x="249" y="80"/>
                    <a:pt x="249" y="80"/>
                  </a:cubicBezTo>
                  <a:cubicBezTo>
                    <a:pt x="246" y="80"/>
                    <a:pt x="246" y="80"/>
                    <a:pt x="246" y="80"/>
                  </a:cubicBezTo>
                  <a:cubicBezTo>
                    <a:pt x="249" y="82"/>
                    <a:pt x="249" y="82"/>
                    <a:pt x="249" y="82"/>
                  </a:cubicBezTo>
                  <a:cubicBezTo>
                    <a:pt x="245" y="79"/>
                    <a:pt x="245" y="79"/>
                    <a:pt x="245" y="79"/>
                  </a:cubicBezTo>
                  <a:cubicBezTo>
                    <a:pt x="243" y="83"/>
                    <a:pt x="243" y="83"/>
                    <a:pt x="243" y="83"/>
                  </a:cubicBezTo>
                  <a:cubicBezTo>
                    <a:pt x="243" y="83"/>
                    <a:pt x="349" y="150"/>
                    <a:pt x="458" y="216"/>
                  </a:cubicBezTo>
                  <a:cubicBezTo>
                    <a:pt x="513" y="250"/>
                    <a:pt x="568" y="283"/>
                    <a:pt x="611" y="308"/>
                  </a:cubicBezTo>
                  <a:cubicBezTo>
                    <a:pt x="632" y="321"/>
                    <a:pt x="650" y="331"/>
                    <a:pt x="664" y="338"/>
                  </a:cubicBezTo>
                  <a:cubicBezTo>
                    <a:pt x="671" y="342"/>
                    <a:pt x="677" y="345"/>
                    <a:pt x="681" y="347"/>
                  </a:cubicBezTo>
                  <a:cubicBezTo>
                    <a:pt x="683" y="348"/>
                    <a:pt x="685" y="349"/>
                    <a:pt x="687" y="349"/>
                  </a:cubicBezTo>
                  <a:cubicBezTo>
                    <a:pt x="689" y="350"/>
                    <a:pt x="690" y="350"/>
                    <a:pt x="692" y="350"/>
                  </a:cubicBezTo>
                  <a:cubicBezTo>
                    <a:pt x="692" y="350"/>
                    <a:pt x="693" y="350"/>
                    <a:pt x="693" y="350"/>
                  </a:cubicBezTo>
                  <a:cubicBezTo>
                    <a:pt x="694" y="350"/>
                    <a:pt x="695" y="349"/>
                    <a:pt x="696" y="348"/>
                  </a:cubicBezTo>
                  <a:cubicBezTo>
                    <a:pt x="696" y="347"/>
                    <a:pt x="696" y="346"/>
                    <a:pt x="696" y="345"/>
                  </a:cubicBezTo>
                  <a:cubicBezTo>
                    <a:pt x="696" y="344"/>
                    <a:pt x="695" y="343"/>
                    <a:pt x="694" y="343"/>
                  </a:cubicBezTo>
                  <a:cubicBezTo>
                    <a:pt x="694" y="343"/>
                    <a:pt x="693" y="342"/>
                    <a:pt x="690" y="340"/>
                  </a:cubicBezTo>
                  <a:cubicBezTo>
                    <a:pt x="666" y="325"/>
                    <a:pt x="559" y="260"/>
                    <a:pt x="458" y="197"/>
                  </a:cubicBezTo>
                  <a:cubicBezTo>
                    <a:pt x="408" y="166"/>
                    <a:pt x="359" y="136"/>
                    <a:pt x="323" y="113"/>
                  </a:cubicBezTo>
                  <a:cubicBezTo>
                    <a:pt x="305" y="101"/>
                    <a:pt x="290" y="92"/>
                    <a:pt x="279" y="85"/>
                  </a:cubicBezTo>
                  <a:cubicBezTo>
                    <a:pt x="274" y="81"/>
                    <a:pt x="270" y="79"/>
                    <a:pt x="267" y="77"/>
                  </a:cubicBezTo>
                  <a:cubicBezTo>
                    <a:pt x="266" y="76"/>
                    <a:pt x="265" y="75"/>
                    <a:pt x="264" y="74"/>
                  </a:cubicBezTo>
                  <a:cubicBezTo>
                    <a:pt x="264" y="74"/>
                    <a:pt x="264" y="74"/>
                    <a:pt x="264" y="74"/>
                  </a:cubicBezTo>
                  <a:cubicBezTo>
                    <a:pt x="262" y="76"/>
                    <a:pt x="262" y="76"/>
                    <a:pt x="262" y="76"/>
                  </a:cubicBezTo>
                  <a:cubicBezTo>
                    <a:pt x="264" y="74"/>
                    <a:pt x="264" y="74"/>
                    <a:pt x="264" y="74"/>
                  </a:cubicBezTo>
                  <a:cubicBezTo>
                    <a:pt x="264" y="74"/>
                    <a:pt x="264" y="74"/>
                    <a:pt x="264" y="74"/>
                  </a:cubicBezTo>
                  <a:cubicBezTo>
                    <a:pt x="262" y="76"/>
                    <a:pt x="262" y="76"/>
                    <a:pt x="262" y="76"/>
                  </a:cubicBezTo>
                  <a:cubicBezTo>
                    <a:pt x="264" y="74"/>
                    <a:pt x="264" y="74"/>
                    <a:pt x="264" y="74"/>
                  </a:cubicBezTo>
                  <a:cubicBezTo>
                    <a:pt x="261" y="76"/>
                    <a:pt x="261" y="76"/>
                    <a:pt x="261" y="76"/>
                  </a:cubicBezTo>
                  <a:cubicBezTo>
                    <a:pt x="265" y="75"/>
                    <a:pt x="265" y="75"/>
                    <a:pt x="265" y="75"/>
                  </a:cubicBezTo>
                  <a:cubicBezTo>
                    <a:pt x="264" y="74"/>
                    <a:pt x="264" y="74"/>
                    <a:pt x="264" y="74"/>
                  </a:cubicBezTo>
                  <a:cubicBezTo>
                    <a:pt x="261" y="76"/>
                    <a:pt x="261" y="76"/>
                    <a:pt x="261" y="76"/>
                  </a:cubicBezTo>
                  <a:cubicBezTo>
                    <a:pt x="265" y="75"/>
                    <a:pt x="265" y="75"/>
                    <a:pt x="265" y="75"/>
                  </a:cubicBezTo>
                  <a:cubicBezTo>
                    <a:pt x="261" y="76"/>
                    <a:pt x="261" y="76"/>
                    <a:pt x="261" y="76"/>
                  </a:cubicBezTo>
                  <a:cubicBezTo>
                    <a:pt x="265" y="76"/>
                    <a:pt x="265" y="76"/>
                    <a:pt x="265" y="76"/>
                  </a:cubicBezTo>
                  <a:cubicBezTo>
                    <a:pt x="265" y="76"/>
                    <a:pt x="265" y="75"/>
                    <a:pt x="265" y="75"/>
                  </a:cubicBezTo>
                  <a:cubicBezTo>
                    <a:pt x="261" y="76"/>
                    <a:pt x="261" y="76"/>
                    <a:pt x="261" y="76"/>
                  </a:cubicBezTo>
                  <a:cubicBezTo>
                    <a:pt x="265" y="76"/>
                    <a:pt x="265" y="76"/>
                    <a:pt x="265" y="76"/>
                  </a:cubicBezTo>
                  <a:cubicBezTo>
                    <a:pt x="261" y="76"/>
                    <a:pt x="261" y="76"/>
                    <a:pt x="261" y="76"/>
                  </a:cubicBezTo>
                  <a:cubicBezTo>
                    <a:pt x="264" y="79"/>
                    <a:pt x="264" y="79"/>
                    <a:pt x="264" y="79"/>
                  </a:cubicBezTo>
                  <a:cubicBezTo>
                    <a:pt x="265" y="78"/>
                    <a:pt x="265" y="77"/>
                    <a:pt x="265" y="76"/>
                  </a:cubicBezTo>
                  <a:cubicBezTo>
                    <a:pt x="261" y="76"/>
                    <a:pt x="261" y="76"/>
                    <a:pt x="261" y="76"/>
                  </a:cubicBezTo>
                  <a:cubicBezTo>
                    <a:pt x="264" y="79"/>
                    <a:pt x="264" y="79"/>
                    <a:pt x="264" y="79"/>
                  </a:cubicBezTo>
                  <a:cubicBezTo>
                    <a:pt x="264" y="79"/>
                    <a:pt x="264" y="79"/>
                    <a:pt x="264" y="79"/>
                  </a:cubicBezTo>
                  <a:cubicBezTo>
                    <a:pt x="261" y="76"/>
                    <a:pt x="261" y="76"/>
                    <a:pt x="261" y="76"/>
                  </a:cubicBezTo>
                  <a:cubicBezTo>
                    <a:pt x="262" y="80"/>
                    <a:pt x="262" y="80"/>
                    <a:pt x="262" y="80"/>
                  </a:cubicBezTo>
                  <a:cubicBezTo>
                    <a:pt x="263" y="80"/>
                    <a:pt x="264" y="79"/>
                    <a:pt x="264" y="79"/>
                  </a:cubicBezTo>
                  <a:cubicBezTo>
                    <a:pt x="261" y="76"/>
                    <a:pt x="261" y="76"/>
                    <a:pt x="261" y="76"/>
                  </a:cubicBezTo>
                  <a:cubicBezTo>
                    <a:pt x="262" y="80"/>
                    <a:pt x="262" y="80"/>
                    <a:pt x="262" y="80"/>
                  </a:cubicBezTo>
                  <a:cubicBezTo>
                    <a:pt x="261" y="76"/>
                    <a:pt x="261" y="76"/>
                    <a:pt x="261" y="76"/>
                  </a:cubicBezTo>
                  <a:cubicBezTo>
                    <a:pt x="261" y="80"/>
                    <a:pt x="261" y="80"/>
                    <a:pt x="261" y="80"/>
                  </a:cubicBezTo>
                  <a:cubicBezTo>
                    <a:pt x="261" y="80"/>
                    <a:pt x="262" y="80"/>
                    <a:pt x="262" y="80"/>
                  </a:cubicBezTo>
                  <a:cubicBezTo>
                    <a:pt x="261" y="76"/>
                    <a:pt x="261" y="76"/>
                    <a:pt x="261" y="76"/>
                  </a:cubicBezTo>
                  <a:cubicBezTo>
                    <a:pt x="261" y="80"/>
                    <a:pt x="261" y="80"/>
                    <a:pt x="261" y="80"/>
                  </a:cubicBezTo>
                  <a:cubicBezTo>
                    <a:pt x="261" y="77"/>
                    <a:pt x="261" y="77"/>
                    <a:pt x="261" y="77"/>
                  </a:cubicBezTo>
                  <a:cubicBezTo>
                    <a:pt x="260" y="80"/>
                    <a:pt x="260" y="80"/>
                    <a:pt x="260" y="80"/>
                  </a:cubicBezTo>
                  <a:cubicBezTo>
                    <a:pt x="260" y="80"/>
                    <a:pt x="260" y="80"/>
                    <a:pt x="261" y="80"/>
                  </a:cubicBezTo>
                  <a:cubicBezTo>
                    <a:pt x="261" y="77"/>
                    <a:pt x="261" y="77"/>
                    <a:pt x="261" y="77"/>
                  </a:cubicBezTo>
                  <a:cubicBezTo>
                    <a:pt x="260" y="80"/>
                    <a:pt x="260" y="80"/>
                    <a:pt x="260" y="80"/>
                  </a:cubicBezTo>
                  <a:cubicBezTo>
                    <a:pt x="260" y="78"/>
                    <a:pt x="260" y="78"/>
                    <a:pt x="260" y="78"/>
                  </a:cubicBezTo>
                  <a:cubicBezTo>
                    <a:pt x="260" y="80"/>
                    <a:pt x="260" y="80"/>
                    <a:pt x="260" y="80"/>
                  </a:cubicBezTo>
                  <a:cubicBezTo>
                    <a:pt x="260" y="80"/>
                    <a:pt x="260" y="80"/>
                    <a:pt x="260" y="80"/>
                  </a:cubicBezTo>
                  <a:cubicBezTo>
                    <a:pt x="260" y="78"/>
                    <a:pt x="260" y="78"/>
                    <a:pt x="260" y="78"/>
                  </a:cubicBezTo>
                  <a:cubicBezTo>
                    <a:pt x="260" y="80"/>
                    <a:pt x="260" y="80"/>
                    <a:pt x="260" y="80"/>
                  </a:cubicBezTo>
                  <a:cubicBezTo>
                    <a:pt x="260" y="80"/>
                    <a:pt x="260" y="81"/>
                    <a:pt x="262" y="81"/>
                  </a:cubicBezTo>
                  <a:cubicBezTo>
                    <a:pt x="266" y="84"/>
                    <a:pt x="276" y="90"/>
                    <a:pt x="289" y="98"/>
                  </a:cubicBezTo>
                  <a:cubicBezTo>
                    <a:pt x="337" y="127"/>
                    <a:pt x="434" y="187"/>
                    <a:pt x="521" y="240"/>
                  </a:cubicBezTo>
                  <a:cubicBezTo>
                    <a:pt x="565" y="266"/>
                    <a:pt x="606" y="290"/>
                    <a:pt x="638" y="308"/>
                  </a:cubicBezTo>
                  <a:cubicBezTo>
                    <a:pt x="654" y="317"/>
                    <a:pt x="668" y="325"/>
                    <a:pt x="678" y="330"/>
                  </a:cubicBezTo>
                  <a:cubicBezTo>
                    <a:pt x="684" y="332"/>
                    <a:pt x="688" y="334"/>
                    <a:pt x="691" y="336"/>
                  </a:cubicBezTo>
                  <a:cubicBezTo>
                    <a:pt x="693" y="336"/>
                    <a:pt x="695" y="337"/>
                    <a:pt x="696" y="337"/>
                  </a:cubicBezTo>
                  <a:cubicBezTo>
                    <a:pt x="698" y="338"/>
                    <a:pt x="699" y="338"/>
                    <a:pt x="700" y="338"/>
                  </a:cubicBezTo>
                  <a:cubicBezTo>
                    <a:pt x="701" y="338"/>
                    <a:pt x="701" y="338"/>
                    <a:pt x="702" y="338"/>
                  </a:cubicBezTo>
                  <a:cubicBezTo>
                    <a:pt x="703" y="337"/>
                    <a:pt x="704" y="337"/>
                    <a:pt x="705" y="336"/>
                  </a:cubicBezTo>
                  <a:cubicBezTo>
                    <a:pt x="705" y="335"/>
                    <a:pt x="705" y="334"/>
                    <a:pt x="705" y="334"/>
                  </a:cubicBezTo>
                  <a:cubicBezTo>
                    <a:pt x="705" y="332"/>
                    <a:pt x="705" y="332"/>
                    <a:pt x="705" y="332"/>
                  </a:cubicBezTo>
                  <a:cubicBezTo>
                    <a:pt x="704" y="331"/>
                    <a:pt x="704" y="331"/>
                    <a:pt x="704" y="331"/>
                  </a:cubicBezTo>
                  <a:cubicBezTo>
                    <a:pt x="704" y="330"/>
                    <a:pt x="704" y="330"/>
                    <a:pt x="704" y="330"/>
                  </a:cubicBezTo>
                  <a:cubicBezTo>
                    <a:pt x="703" y="330"/>
                    <a:pt x="703" y="330"/>
                    <a:pt x="703" y="330"/>
                  </a:cubicBezTo>
                  <a:cubicBezTo>
                    <a:pt x="701" y="328"/>
                    <a:pt x="692" y="323"/>
                    <a:pt x="680" y="316"/>
                  </a:cubicBezTo>
                  <a:cubicBezTo>
                    <a:pt x="636" y="290"/>
                    <a:pt x="539" y="233"/>
                    <a:pt x="452" y="180"/>
                  </a:cubicBezTo>
                  <a:cubicBezTo>
                    <a:pt x="409" y="154"/>
                    <a:pt x="368" y="129"/>
                    <a:pt x="338" y="109"/>
                  </a:cubicBezTo>
                  <a:cubicBezTo>
                    <a:pt x="323" y="100"/>
                    <a:pt x="311" y="91"/>
                    <a:pt x="303" y="85"/>
                  </a:cubicBezTo>
                  <a:cubicBezTo>
                    <a:pt x="299" y="82"/>
                    <a:pt x="296" y="79"/>
                    <a:pt x="293" y="77"/>
                  </a:cubicBezTo>
                  <a:cubicBezTo>
                    <a:pt x="292" y="76"/>
                    <a:pt x="292" y="75"/>
                    <a:pt x="291" y="75"/>
                  </a:cubicBezTo>
                  <a:cubicBezTo>
                    <a:pt x="291" y="75"/>
                    <a:pt x="291" y="75"/>
                    <a:pt x="291" y="75"/>
                  </a:cubicBezTo>
                  <a:cubicBezTo>
                    <a:pt x="291" y="75"/>
                    <a:pt x="291" y="75"/>
                    <a:pt x="291" y="75"/>
                  </a:cubicBezTo>
                  <a:cubicBezTo>
                    <a:pt x="290" y="75"/>
                    <a:pt x="290" y="75"/>
                    <a:pt x="290" y="75"/>
                  </a:cubicBezTo>
                  <a:cubicBezTo>
                    <a:pt x="291" y="75"/>
                    <a:pt x="291" y="75"/>
                    <a:pt x="291" y="75"/>
                  </a:cubicBezTo>
                  <a:cubicBezTo>
                    <a:pt x="291" y="75"/>
                    <a:pt x="291" y="75"/>
                    <a:pt x="291" y="75"/>
                  </a:cubicBezTo>
                  <a:cubicBezTo>
                    <a:pt x="290" y="75"/>
                    <a:pt x="290" y="75"/>
                    <a:pt x="290" y="75"/>
                  </a:cubicBezTo>
                  <a:cubicBezTo>
                    <a:pt x="291" y="75"/>
                    <a:pt x="291" y="75"/>
                    <a:pt x="291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291" y="75"/>
                    <a:pt x="291" y="75"/>
                    <a:pt x="291" y="75"/>
                  </a:cubicBezTo>
                  <a:cubicBezTo>
                    <a:pt x="291" y="75"/>
                    <a:pt x="291" y="75"/>
                    <a:pt x="291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291" y="75"/>
                    <a:pt x="291" y="75"/>
                    <a:pt x="291" y="75"/>
                  </a:cubicBezTo>
                  <a:cubicBezTo>
                    <a:pt x="288" y="75"/>
                    <a:pt x="288" y="75"/>
                    <a:pt x="288" y="75"/>
                  </a:cubicBezTo>
                  <a:cubicBezTo>
                    <a:pt x="291" y="77"/>
                    <a:pt x="291" y="77"/>
                    <a:pt x="291" y="77"/>
                  </a:cubicBezTo>
                  <a:cubicBezTo>
                    <a:pt x="291" y="76"/>
                    <a:pt x="291" y="76"/>
                    <a:pt x="291" y="75"/>
                  </a:cubicBezTo>
                  <a:cubicBezTo>
                    <a:pt x="288" y="75"/>
                    <a:pt x="288" y="75"/>
                    <a:pt x="288" y="75"/>
                  </a:cubicBezTo>
                  <a:cubicBezTo>
                    <a:pt x="291" y="77"/>
                    <a:pt x="291" y="77"/>
                    <a:pt x="291" y="77"/>
                  </a:cubicBezTo>
                  <a:cubicBezTo>
                    <a:pt x="291" y="77"/>
                    <a:pt x="291" y="77"/>
                    <a:pt x="291" y="77"/>
                  </a:cubicBezTo>
                  <a:cubicBezTo>
                    <a:pt x="288" y="75"/>
                    <a:pt x="288" y="75"/>
                    <a:pt x="288" y="75"/>
                  </a:cubicBezTo>
                  <a:cubicBezTo>
                    <a:pt x="289" y="79"/>
                    <a:pt x="289" y="79"/>
                    <a:pt x="289" y="79"/>
                  </a:cubicBezTo>
                  <a:cubicBezTo>
                    <a:pt x="289" y="78"/>
                    <a:pt x="290" y="78"/>
                    <a:pt x="291" y="77"/>
                  </a:cubicBezTo>
                  <a:cubicBezTo>
                    <a:pt x="288" y="75"/>
                    <a:pt x="288" y="75"/>
                    <a:pt x="288" y="75"/>
                  </a:cubicBezTo>
                  <a:cubicBezTo>
                    <a:pt x="289" y="79"/>
                    <a:pt x="289" y="79"/>
                    <a:pt x="289" y="79"/>
                  </a:cubicBezTo>
                  <a:cubicBezTo>
                    <a:pt x="288" y="75"/>
                    <a:pt x="288" y="75"/>
                    <a:pt x="288" y="75"/>
                  </a:cubicBezTo>
                  <a:cubicBezTo>
                    <a:pt x="288" y="79"/>
                    <a:pt x="288" y="79"/>
                    <a:pt x="288" y="79"/>
                  </a:cubicBezTo>
                  <a:cubicBezTo>
                    <a:pt x="288" y="79"/>
                    <a:pt x="288" y="79"/>
                    <a:pt x="289" y="79"/>
                  </a:cubicBezTo>
                  <a:cubicBezTo>
                    <a:pt x="288" y="75"/>
                    <a:pt x="288" y="75"/>
                    <a:pt x="288" y="75"/>
                  </a:cubicBezTo>
                  <a:cubicBezTo>
                    <a:pt x="288" y="79"/>
                    <a:pt x="288" y="79"/>
                    <a:pt x="288" y="79"/>
                  </a:cubicBezTo>
                  <a:cubicBezTo>
                    <a:pt x="288" y="76"/>
                    <a:pt x="288" y="76"/>
                    <a:pt x="288" y="76"/>
                  </a:cubicBezTo>
                  <a:cubicBezTo>
                    <a:pt x="287" y="79"/>
                    <a:pt x="287" y="79"/>
                    <a:pt x="287" y="79"/>
                  </a:cubicBezTo>
                  <a:cubicBezTo>
                    <a:pt x="287" y="79"/>
                    <a:pt x="287" y="79"/>
                    <a:pt x="288" y="79"/>
                  </a:cubicBezTo>
                  <a:cubicBezTo>
                    <a:pt x="288" y="76"/>
                    <a:pt x="288" y="76"/>
                    <a:pt x="288" y="76"/>
                  </a:cubicBezTo>
                  <a:cubicBezTo>
                    <a:pt x="287" y="79"/>
                    <a:pt x="287" y="79"/>
                    <a:pt x="287" y="79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7" y="79"/>
                    <a:pt x="287" y="79"/>
                    <a:pt x="287" y="79"/>
                  </a:cubicBezTo>
                  <a:cubicBezTo>
                    <a:pt x="287" y="79"/>
                    <a:pt x="287" y="79"/>
                    <a:pt x="287" y="79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7" y="79"/>
                    <a:pt x="287" y="79"/>
                    <a:pt x="287" y="79"/>
                  </a:cubicBezTo>
                  <a:cubicBezTo>
                    <a:pt x="287" y="79"/>
                    <a:pt x="288" y="79"/>
                    <a:pt x="289" y="80"/>
                  </a:cubicBezTo>
                  <a:cubicBezTo>
                    <a:pt x="294" y="82"/>
                    <a:pt x="304" y="87"/>
                    <a:pt x="318" y="95"/>
                  </a:cubicBezTo>
                  <a:cubicBezTo>
                    <a:pt x="367" y="123"/>
                    <a:pt x="463" y="181"/>
                    <a:pt x="547" y="231"/>
                  </a:cubicBezTo>
                  <a:cubicBezTo>
                    <a:pt x="589" y="256"/>
                    <a:pt x="628" y="280"/>
                    <a:pt x="657" y="297"/>
                  </a:cubicBezTo>
                  <a:cubicBezTo>
                    <a:pt x="671" y="306"/>
                    <a:pt x="683" y="313"/>
                    <a:pt x="691" y="317"/>
                  </a:cubicBezTo>
                  <a:cubicBezTo>
                    <a:pt x="696" y="320"/>
                    <a:pt x="699" y="322"/>
                    <a:pt x="701" y="323"/>
                  </a:cubicBezTo>
                  <a:cubicBezTo>
                    <a:pt x="702" y="324"/>
                    <a:pt x="703" y="324"/>
                    <a:pt x="704" y="325"/>
                  </a:cubicBezTo>
                  <a:cubicBezTo>
                    <a:pt x="704" y="325"/>
                    <a:pt x="705" y="325"/>
                    <a:pt x="705" y="325"/>
                  </a:cubicBezTo>
                  <a:cubicBezTo>
                    <a:pt x="706" y="325"/>
                    <a:pt x="706" y="325"/>
                    <a:pt x="706" y="325"/>
                  </a:cubicBezTo>
                  <a:cubicBezTo>
                    <a:pt x="706" y="325"/>
                    <a:pt x="706" y="325"/>
                    <a:pt x="706" y="325"/>
                  </a:cubicBezTo>
                  <a:cubicBezTo>
                    <a:pt x="706" y="325"/>
                    <a:pt x="706" y="326"/>
                    <a:pt x="707" y="326"/>
                  </a:cubicBezTo>
                  <a:cubicBezTo>
                    <a:pt x="707" y="326"/>
                    <a:pt x="708" y="326"/>
                    <a:pt x="708" y="325"/>
                  </a:cubicBezTo>
                  <a:cubicBezTo>
                    <a:pt x="709" y="325"/>
                    <a:pt x="710" y="325"/>
                    <a:pt x="710" y="324"/>
                  </a:cubicBezTo>
                  <a:cubicBezTo>
                    <a:pt x="711" y="323"/>
                    <a:pt x="711" y="322"/>
                    <a:pt x="711" y="322"/>
                  </a:cubicBezTo>
                  <a:cubicBezTo>
                    <a:pt x="711" y="320"/>
                    <a:pt x="711" y="320"/>
                    <a:pt x="711" y="320"/>
                  </a:cubicBezTo>
                  <a:cubicBezTo>
                    <a:pt x="710" y="319"/>
                    <a:pt x="710" y="319"/>
                    <a:pt x="710" y="319"/>
                  </a:cubicBezTo>
                  <a:cubicBezTo>
                    <a:pt x="709" y="318"/>
                    <a:pt x="709" y="318"/>
                    <a:pt x="709" y="318"/>
                  </a:cubicBezTo>
                  <a:cubicBezTo>
                    <a:pt x="709" y="318"/>
                    <a:pt x="708" y="317"/>
                    <a:pt x="707" y="317"/>
                  </a:cubicBezTo>
                  <a:cubicBezTo>
                    <a:pt x="699" y="311"/>
                    <a:pt x="670" y="294"/>
                    <a:pt x="631" y="270"/>
                  </a:cubicBezTo>
                  <a:cubicBezTo>
                    <a:pt x="573" y="235"/>
                    <a:pt x="493" y="187"/>
                    <a:pt x="427" y="146"/>
                  </a:cubicBezTo>
                  <a:cubicBezTo>
                    <a:pt x="394" y="126"/>
                    <a:pt x="365" y="107"/>
                    <a:pt x="344" y="94"/>
                  </a:cubicBezTo>
                  <a:cubicBezTo>
                    <a:pt x="333" y="87"/>
                    <a:pt x="325" y="81"/>
                    <a:pt x="319" y="77"/>
                  </a:cubicBezTo>
                  <a:cubicBezTo>
                    <a:pt x="316" y="75"/>
                    <a:pt x="314" y="73"/>
                    <a:pt x="313" y="72"/>
                  </a:cubicBezTo>
                  <a:cubicBezTo>
                    <a:pt x="312" y="71"/>
                    <a:pt x="312" y="71"/>
                    <a:pt x="312" y="71"/>
                  </a:cubicBezTo>
                  <a:cubicBezTo>
                    <a:pt x="311" y="71"/>
                    <a:pt x="311" y="71"/>
                    <a:pt x="311" y="71"/>
                  </a:cubicBezTo>
                  <a:cubicBezTo>
                    <a:pt x="310" y="72"/>
                    <a:pt x="310" y="72"/>
                    <a:pt x="310" y="72"/>
                  </a:cubicBezTo>
                  <a:cubicBezTo>
                    <a:pt x="312" y="71"/>
                    <a:pt x="312" y="71"/>
                    <a:pt x="312" y="71"/>
                  </a:cubicBezTo>
                  <a:cubicBezTo>
                    <a:pt x="311" y="71"/>
                    <a:pt x="311" y="71"/>
                    <a:pt x="311" y="71"/>
                  </a:cubicBezTo>
                  <a:cubicBezTo>
                    <a:pt x="310" y="72"/>
                    <a:pt x="310" y="72"/>
                    <a:pt x="310" y="72"/>
                  </a:cubicBezTo>
                  <a:cubicBezTo>
                    <a:pt x="312" y="71"/>
                    <a:pt x="312" y="71"/>
                    <a:pt x="312" y="71"/>
                  </a:cubicBezTo>
                  <a:cubicBezTo>
                    <a:pt x="309" y="72"/>
                    <a:pt x="309" y="72"/>
                    <a:pt x="309" y="72"/>
                  </a:cubicBezTo>
                  <a:cubicBezTo>
                    <a:pt x="312" y="72"/>
                    <a:pt x="312" y="72"/>
                    <a:pt x="312" y="72"/>
                  </a:cubicBezTo>
                  <a:cubicBezTo>
                    <a:pt x="312" y="71"/>
                    <a:pt x="312" y="71"/>
                    <a:pt x="312" y="71"/>
                  </a:cubicBezTo>
                  <a:cubicBezTo>
                    <a:pt x="309" y="72"/>
                    <a:pt x="309" y="72"/>
                    <a:pt x="309" y="72"/>
                  </a:cubicBezTo>
                  <a:cubicBezTo>
                    <a:pt x="312" y="72"/>
                    <a:pt x="312" y="72"/>
                    <a:pt x="312" y="72"/>
                  </a:cubicBezTo>
                  <a:cubicBezTo>
                    <a:pt x="308" y="72"/>
                    <a:pt x="308" y="72"/>
                    <a:pt x="308" y="72"/>
                  </a:cubicBezTo>
                  <a:cubicBezTo>
                    <a:pt x="311" y="74"/>
                    <a:pt x="311" y="74"/>
                    <a:pt x="311" y="74"/>
                  </a:cubicBezTo>
                  <a:cubicBezTo>
                    <a:pt x="312" y="74"/>
                    <a:pt x="312" y="73"/>
                    <a:pt x="312" y="72"/>
                  </a:cubicBezTo>
                  <a:cubicBezTo>
                    <a:pt x="308" y="72"/>
                    <a:pt x="308" y="72"/>
                    <a:pt x="308" y="72"/>
                  </a:cubicBezTo>
                  <a:cubicBezTo>
                    <a:pt x="311" y="74"/>
                    <a:pt x="311" y="74"/>
                    <a:pt x="311" y="74"/>
                  </a:cubicBezTo>
                  <a:cubicBezTo>
                    <a:pt x="311" y="74"/>
                    <a:pt x="311" y="74"/>
                    <a:pt x="311" y="74"/>
                  </a:cubicBezTo>
                  <a:cubicBezTo>
                    <a:pt x="308" y="72"/>
                    <a:pt x="308" y="72"/>
                    <a:pt x="308" y="72"/>
                  </a:cubicBezTo>
                  <a:cubicBezTo>
                    <a:pt x="309" y="76"/>
                    <a:pt x="309" y="76"/>
                    <a:pt x="309" y="76"/>
                  </a:cubicBezTo>
                  <a:cubicBezTo>
                    <a:pt x="310" y="76"/>
                    <a:pt x="311" y="75"/>
                    <a:pt x="311" y="74"/>
                  </a:cubicBezTo>
                  <a:cubicBezTo>
                    <a:pt x="308" y="72"/>
                    <a:pt x="308" y="72"/>
                    <a:pt x="308" y="72"/>
                  </a:cubicBezTo>
                  <a:cubicBezTo>
                    <a:pt x="309" y="76"/>
                    <a:pt x="309" y="76"/>
                    <a:pt x="309" y="76"/>
                  </a:cubicBezTo>
                  <a:cubicBezTo>
                    <a:pt x="308" y="72"/>
                    <a:pt x="308" y="72"/>
                    <a:pt x="308" y="72"/>
                  </a:cubicBezTo>
                  <a:cubicBezTo>
                    <a:pt x="308" y="76"/>
                    <a:pt x="308" y="76"/>
                    <a:pt x="308" y="76"/>
                  </a:cubicBezTo>
                  <a:cubicBezTo>
                    <a:pt x="308" y="76"/>
                    <a:pt x="309" y="76"/>
                    <a:pt x="309" y="76"/>
                  </a:cubicBezTo>
                  <a:cubicBezTo>
                    <a:pt x="308" y="72"/>
                    <a:pt x="308" y="72"/>
                    <a:pt x="308" y="72"/>
                  </a:cubicBezTo>
                  <a:cubicBezTo>
                    <a:pt x="308" y="76"/>
                    <a:pt x="308" y="76"/>
                    <a:pt x="308" y="76"/>
                  </a:cubicBezTo>
                  <a:cubicBezTo>
                    <a:pt x="308" y="73"/>
                    <a:pt x="308" y="73"/>
                    <a:pt x="308" y="73"/>
                  </a:cubicBezTo>
                  <a:cubicBezTo>
                    <a:pt x="307" y="76"/>
                    <a:pt x="307" y="76"/>
                    <a:pt x="307" y="76"/>
                  </a:cubicBezTo>
                  <a:cubicBezTo>
                    <a:pt x="307" y="76"/>
                    <a:pt x="307" y="76"/>
                    <a:pt x="308" y="76"/>
                  </a:cubicBezTo>
                  <a:cubicBezTo>
                    <a:pt x="308" y="73"/>
                    <a:pt x="308" y="73"/>
                    <a:pt x="308" y="73"/>
                  </a:cubicBezTo>
                  <a:cubicBezTo>
                    <a:pt x="307" y="76"/>
                    <a:pt x="307" y="76"/>
                    <a:pt x="307" y="76"/>
                  </a:cubicBezTo>
                  <a:cubicBezTo>
                    <a:pt x="307" y="75"/>
                    <a:pt x="307" y="75"/>
                    <a:pt x="307" y="75"/>
                  </a:cubicBezTo>
                  <a:cubicBezTo>
                    <a:pt x="307" y="76"/>
                    <a:pt x="307" y="76"/>
                    <a:pt x="307" y="76"/>
                  </a:cubicBezTo>
                  <a:cubicBezTo>
                    <a:pt x="307" y="76"/>
                    <a:pt x="307" y="76"/>
                    <a:pt x="307" y="76"/>
                  </a:cubicBezTo>
                  <a:cubicBezTo>
                    <a:pt x="307" y="75"/>
                    <a:pt x="307" y="75"/>
                    <a:pt x="307" y="75"/>
                  </a:cubicBezTo>
                  <a:cubicBezTo>
                    <a:pt x="307" y="76"/>
                    <a:pt x="307" y="76"/>
                    <a:pt x="307" y="76"/>
                  </a:cubicBezTo>
                  <a:cubicBezTo>
                    <a:pt x="307" y="76"/>
                    <a:pt x="307" y="76"/>
                    <a:pt x="307" y="76"/>
                  </a:cubicBezTo>
                  <a:cubicBezTo>
                    <a:pt x="307" y="76"/>
                    <a:pt x="308" y="76"/>
                    <a:pt x="309" y="77"/>
                  </a:cubicBezTo>
                  <a:cubicBezTo>
                    <a:pt x="314" y="79"/>
                    <a:pt x="324" y="85"/>
                    <a:pt x="338" y="93"/>
                  </a:cubicBezTo>
                  <a:cubicBezTo>
                    <a:pt x="386" y="120"/>
                    <a:pt x="483" y="176"/>
                    <a:pt x="567" y="225"/>
                  </a:cubicBezTo>
                  <a:cubicBezTo>
                    <a:pt x="609" y="249"/>
                    <a:pt x="648" y="272"/>
                    <a:pt x="676" y="288"/>
                  </a:cubicBezTo>
                  <a:cubicBezTo>
                    <a:pt x="690" y="297"/>
                    <a:pt x="702" y="303"/>
                    <a:pt x="710" y="308"/>
                  </a:cubicBezTo>
                  <a:cubicBezTo>
                    <a:pt x="718" y="313"/>
                    <a:pt x="723" y="315"/>
                    <a:pt x="723" y="315"/>
                  </a:cubicBezTo>
                  <a:cubicBezTo>
                    <a:pt x="724" y="316"/>
                    <a:pt x="725" y="316"/>
                    <a:pt x="727" y="315"/>
                  </a:cubicBezTo>
                  <a:cubicBezTo>
                    <a:pt x="728" y="315"/>
                    <a:pt x="729" y="313"/>
                    <a:pt x="729" y="312"/>
                  </a:cubicBezTo>
                  <a:cubicBezTo>
                    <a:pt x="729" y="311"/>
                    <a:pt x="728" y="310"/>
                    <a:pt x="728" y="310"/>
                  </a:cubicBezTo>
                  <a:cubicBezTo>
                    <a:pt x="728" y="309"/>
                    <a:pt x="728" y="309"/>
                    <a:pt x="727" y="309"/>
                  </a:cubicBezTo>
                  <a:cubicBezTo>
                    <a:pt x="727" y="309"/>
                    <a:pt x="727" y="309"/>
                    <a:pt x="727" y="309"/>
                  </a:cubicBezTo>
                  <a:cubicBezTo>
                    <a:pt x="726" y="308"/>
                    <a:pt x="726" y="308"/>
                    <a:pt x="726" y="308"/>
                  </a:cubicBezTo>
                  <a:cubicBezTo>
                    <a:pt x="724" y="307"/>
                    <a:pt x="717" y="302"/>
                    <a:pt x="705" y="294"/>
                  </a:cubicBezTo>
                  <a:cubicBezTo>
                    <a:pt x="623" y="243"/>
                    <a:pt x="338" y="66"/>
                    <a:pt x="338" y="66"/>
                  </a:cubicBezTo>
                  <a:cubicBezTo>
                    <a:pt x="336" y="69"/>
                    <a:pt x="336" y="69"/>
                    <a:pt x="336" y="69"/>
                  </a:cubicBezTo>
                  <a:cubicBezTo>
                    <a:pt x="334" y="72"/>
                    <a:pt x="334" y="72"/>
                    <a:pt x="334" y="72"/>
                  </a:cubicBezTo>
                  <a:cubicBezTo>
                    <a:pt x="738" y="308"/>
                    <a:pt x="738" y="308"/>
                    <a:pt x="738" y="308"/>
                  </a:cubicBezTo>
                  <a:cubicBezTo>
                    <a:pt x="738" y="309"/>
                    <a:pt x="740" y="309"/>
                    <a:pt x="741" y="309"/>
                  </a:cubicBezTo>
                  <a:cubicBezTo>
                    <a:pt x="742" y="309"/>
                    <a:pt x="743" y="308"/>
                    <a:pt x="743" y="307"/>
                  </a:cubicBezTo>
                  <a:cubicBezTo>
                    <a:pt x="744" y="306"/>
                    <a:pt x="744" y="305"/>
                    <a:pt x="743" y="304"/>
                  </a:cubicBezTo>
                  <a:cubicBezTo>
                    <a:pt x="743" y="303"/>
                    <a:pt x="743" y="302"/>
                    <a:pt x="742" y="301"/>
                  </a:cubicBezTo>
                  <a:cubicBezTo>
                    <a:pt x="742" y="301"/>
                    <a:pt x="740" y="301"/>
                    <a:pt x="737" y="299"/>
                  </a:cubicBezTo>
                  <a:cubicBezTo>
                    <a:pt x="716" y="287"/>
                    <a:pt x="621" y="231"/>
                    <a:pt x="532" y="177"/>
                  </a:cubicBezTo>
                  <a:cubicBezTo>
                    <a:pt x="487" y="150"/>
                    <a:pt x="444" y="123"/>
                    <a:pt x="412" y="102"/>
                  </a:cubicBezTo>
                  <a:cubicBezTo>
                    <a:pt x="395" y="91"/>
                    <a:pt x="382" y="83"/>
                    <a:pt x="373" y="76"/>
                  </a:cubicBezTo>
                  <a:cubicBezTo>
                    <a:pt x="368" y="72"/>
                    <a:pt x="365" y="70"/>
                    <a:pt x="363" y="67"/>
                  </a:cubicBezTo>
                  <a:cubicBezTo>
                    <a:pt x="361" y="66"/>
                    <a:pt x="361" y="66"/>
                    <a:pt x="360" y="65"/>
                  </a:cubicBezTo>
                  <a:cubicBezTo>
                    <a:pt x="360" y="65"/>
                    <a:pt x="360" y="65"/>
                    <a:pt x="360" y="65"/>
                  </a:cubicBezTo>
                  <a:cubicBezTo>
                    <a:pt x="360" y="65"/>
                    <a:pt x="360" y="65"/>
                    <a:pt x="360" y="65"/>
                  </a:cubicBezTo>
                  <a:cubicBezTo>
                    <a:pt x="359" y="65"/>
                    <a:pt x="359" y="65"/>
                    <a:pt x="359" y="65"/>
                  </a:cubicBezTo>
                  <a:cubicBezTo>
                    <a:pt x="360" y="65"/>
                    <a:pt x="360" y="65"/>
                    <a:pt x="360" y="65"/>
                  </a:cubicBezTo>
                  <a:cubicBezTo>
                    <a:pt x="360" y="65"/>
                    <a:pt x="360" y="65"/>
                    <a:pt x="360" y="65"/>
                  </a:cubicBezTo>
                  <a:cubicBezTo>
                    <a:pt x="359" y="65"/>
                    <a:pt x="359" y="65"/>
                    <a:pt x="359" y="65"/>
                  </a:cubicBezTo>
                  <a:cubicBezTo>
                    <a:pt x="360" y="65"/>
                    <a:pt x="360" y="65"/>
                    <a:pt x="360" y="65"/>
                  </a:cubicBezTo>
                  <a:cubicBezTo>
                    <a:pt x="357" y="66"/>
                    <a:pt x="357" y="66"/>
                    <a:pt x="357" y="66"/>
                  </a:cubicBezTo>
                  <a:cubicBezTo>
                    <a:pt x="360" y="66"/>
                    <a:pt x="360" y="66"/>
                    <a:pt x="360" y="66"/>
                  </a:cubicBezTo>
                  <a:cubicBezTo>
                    <a:pt x="360" y="65"/>
                    <a:pt x="360" y="65"/>
                    <a:pt x="360" y="65"/>
                  </a:cubicBezTo>
                  <a:cubicBezTo>
                    <a:pt x="357" y="66"/>
                    <a:pt x="357" y="66"/>
                    <a:pt x="357" y="66"/>
                  </a:cubicBezTo>
                  <a:cubicBezTo>
                    <a:pt x="360" y="66"/>
                    <a:pt x="360" y="66"/>
                    <a:pt x="360" y="66"/>
                  </a:cubicBezTo>
                  <a:cubicBezTo>
                    <a:pt x="357" y="66"/>
                    <a:pt x="357" y="66"/>
                    <a:pt x="357" y="66"/>
                  </a:cubicBezTo>
                  <a:cubicBezTo>
                    <a:pt x="360" y="67"/>
                    <a:pt x="360" y="67"/>
                    <a:pt x="360" y="67"/>
                  </a:cubicBezTo>
                  <a:cubicBezTo>
                    <a:pt x="360" y="67"/>
                    <a:pt x="360" y="66"/>
                    <a:pt x="360" y="66"/>
                  </a:cubicBezTo>
                  <a:cubicBezTo>
                    <a:pt x="357" y="66"/>
                    <a:pt x="357" y="66"/>
                    <a:pt x="357" y="66"/>
                  </a:cubicBezTo>
                  <a:cubicBezTo>
                    <a:pt x="360" y="67"/>
                    <a:pt x="360" y="67"/>
                    <a:pt x="360" y="67"/>
                  </a:cubicBezTo>
                  <a:cubicBezTo>
                    <a:pt x="360" y="67"/>
                    <a:pt x="360" y="67"/>
                    <a:pt x="360" y="67"/>
                  </a:cubicBezTo>
                  <a:cubicBezTo>
                    <a:pt x="357" y="66"/>
                    <a:pt x="357" y="66"/>
                    <a:pt x="357" y="66"/>
                  </a:cubicBezTo>
                  <a:cubicBezTo>
                    <a:pt x="358" y="69"/>
                    <a:pt x="358" y="69"/>
                    <a:pt x="358" y="69"/>
                  </a:cubicBezTo>
                  <a:cubicBezTo>
                    <a:pt x="358" y="69"/>
                    <a:pt x="359" y="68"/>
                    <a:pt x="360" y="67"/>
                  </a:cubicBezTo>
                  <a:cubicBezTo>
                    <a:pt x="357" y="66"/>
                    <a:pt x="357" y="66"/>
                    <a:pt x="357" y="66"/>
                  </a:cubicBezTo>
                  <a:cubicBezTo>
                    <a:pt x="358" y="69"/>
                    <a:pt x="358" y="69"/>
                    <a:pt x="358" y="69"/>
                  </a:cubicBezTo>
                  <a:cubicBezTo>
                    <a:pt x="357" y="67"/>
                    <a:pt x="357" y="67"/>
                    <a:pt x="357" y="67"/>
                  </a:cubicBezTo>
                  <a:cubicBezTo>
                    <a:pt x="357" y="69"/>
                    <a:pt x="357" y="69"/>
                    <a:pt x="357" y="69"/>
                  </a:cubicBezTo>
                  <a:cubicBezTo>
                    <a:pt x="357" y="69"/>
                    <a:pt x="357" y="69"/>
                    <a:pt x="358" y="69"/>
                  </a:cubicBezTo>
                  <a:cubicBezTo>
                    <a:pt x="357" y="67"/>
                    <a:pt x="357" y="67"/>
                    <a:pt x="357" y="67"/>
                  </a:cubicBezTo>
                  <a:cubicBezTo>
                    <a:pt x="357" y="69"/>
                    <a:pt x="357" y="69"/>
                    <a:pt x="357" y="69"/>
                  </a:cubicBezTo>
                  <a:cubicBezTo>
                    <a:pt x="357" y="69"/>
                    <a:pt x="357" y="69"/>
                    <a:pt x="357" y="69"/>
                  </a:cubicBezTo>
                  <a:cubicBezTo>
                    <a:pt x="357" y="69"/>
                    <a:pt x="358" y="69"/>
                    <a:pt x="360" y="70"/>
                  </a:cubicBezTo>
                  <a:cubicBezTo>
                    <a:pt x="365" y="72"/>
                    <a:pt x="375" y="77"/>
                    <a:pt x="389" y="84"/>
                  </a:cubicBezTo>
                  <a:cubicBezTo>
                    <a:pt x="438" y="110"/>
                    <a:pt x="529" y="164"/>
                    <a:pt x="608" y="211"/>
                  </a:cubicBezTo>
                  <a:cubicBezTo>
                    <a:pt x="648" y="235"/>
                    <a:pt x="684" y="257"/>
                    <a:pt x="711" y="273"/>
                  </a:cubicBezTo>
                  <a:cubicBezTo>
                    <a:pt x="724" y="281"/>
                    <a:pt x="735" y="288"/>
                    <a:pt x="742" y="292"/>
                  </a:cubicBezTo>
                  <a:cubicBezTo>
                    <a:pt x="750" y="297"/>
                    <a:pt x="754" y="299"/>
                    <a:pt x="754" y="299"/>
                  </a:cubicBezTo>
                  <a:cubicBezTo>
                    <a:pt x="756" y="300"/>
                    <a:pt x="758" y="300"/>
                    <a:pt x="760" y="298"/>
                  </a:cubicBezTo>
                  <a:cubicBezTo>
                    <a:pt x="760" y="297"/>
                    <a:pt x="760" y="296"/>
                    <a:pt x="760" y="296"/>
                  </a:cubicBezTo>
                  <a:cubicBezTo>
                    <a:pt x="760" y="295"/>
                    <a:pt x="760" y="294"/>
                    <a:pt x="760" y="294"/>
                  </a:cubicBezTo>
                  <a:cubicBezTo>
                    <a:pt x="759" y="293"/>
                    <a:pt x="759" y="293"/>
                    <a:pt x="759" y="292"/>
                  </a:cubicBezTo>
                  <a:cubicBezTo>
                    <a:pt x="758" y="291"/>
                    <a:pt x="757" y="290"/>
                    <a:pt x="756" y="289"/>
                  </a:cubicBezTo>
                  <a:cubicBezTo>
                    <a:pt x="751" y="285"/>
                    <a:pt x="742" y="279"/>
                    <a:pt x="729" y="271"/>
                  </a:cubicBezTo>
                  <a:cubicBezTo>
                    <a:pt x="685" y="241"/>
                    <a:pt x="599" y="189"/>
                    <a:pt x="524" y="143"/>
                  </a:cubicBezTo>
                  <a:cubicBezTo>
                    <a:pt x="449" y="97"/>
                    <a:pt x="384" y="59"/>
                    <a:pt x="384" y="59"/>
                  </a:cubicBezTo>
                  <a:cubicBezTo>
                    <a:pt x="382" y="62"/>
                    <a:pt x="382" y="62"/>
                    <a:pt x="382" y="62"/>
                  </a:cubicBezTo>
                  <a:cubicBezTo>
                    <a:pt x="386" y="64"/>
                    <a:pt x="386" y="64"/>
                    <a:pt x="386" y="64"/>
                  </a:cubicBezTo>
                  <a:cubicBezTo>
                    <a:pt x="382" y="62"/>
                    <a:pt x="382" y="62"/>
                    <a:pt x="382" y="62"/>
                  </a:cubicBezTo>
                  <a:cubicBezTo>
                    <a:pt x="384" y="66"/>
                    <a:pt x="384" y="66"/>
                    <a:pt x="384" y="66"/>
                  </a:cubicBezTo>
                  <a:cubicBezTo>
                    <a:pt x="384" y="66"/>
                    <a:pt x="385" y="65"/>
                    <a:pt x="386" y="64"/>
                  </a:cubicBezTo>
                  <a:cubicBezTo>
                    <a:pt x="382" y="62"/>
                    <a:pt x="382" y="62"/>
                    <a:pt x="382" y="62"/>
                  </a:cubicBezTo>
                  <a:cubicBezTo>
                    <a:pt x="384" y="66"/>
                    <a:pt x="384" y="66"/>
                    <a:pt x="384" y="66"/>
                  </a:cubicBezTo>
                  <a:cubicBezTo>
                    <a:pt x="382" y="62"/>
                    <a:pt x="382" y="62"/>
                    <a:pt x="382" y="62"/>
                  </a:cubicBezTo>
                  <a:cubicBezTo>
                    <a:pt x="382" y="66"/>
                    <a:pt x="382" y="66"/>
                    <a:pt x="382" y="66"/>
                  </a:cubicBezTo>
                  <a:cubicBezTo>
                    <a:pt x="383" y="66"/>
                    <a:pt x="383" y="66"/>
                    <a:pt x="384" y="66"/>
                  </a:cubicBezTo>
                  <a:cubicBezTo>
                    <a:pt x="382" y="62"/>
                    <a:pt x="382" y="62"/>
                    <a:pt x="382" y="62"/>
                  </a:cubicBezTo>
                  <a:cubicBezTo>
                    <a:pt x="382" y="66"/>
                    <a:pt x="382" y="66"/>
                    <a:pt x="382" y="66"/>
                  </a:cubicBezTo>
                  <a:cubicBezTo>
                    <a:pt x="382" y="63"/>
                    <a:pt x="382" y="63"/>
                    <a:pt x="382" y="63"/>
                  </a:cubicBezTo>
                  <a:cubicBezTo>
                    <a:pt x="381" y="66"/>
                    <a:pt x="381" y="66"/>
                    <a:pt x="381" y="66"/>
                  </a:cubicBezTo>
                  <a:cubicBezTo>
                    <a:pt x="382" y="66"/>
                    <a:pt x="382" y="66"/>
                    <a:pt x="382" y="66"/>
                  </a:cubicBezTo>
                  <a:cubicBezTo>
                    <a:pt x="382" y="63"/>
                    <a:pt x="382" y="63"/>
                    <a:pt x="382" y="63"/>
                  </a:cubicBezTo>
                  <a:cubicBezTo>
                    <a:pt x="381" y="66"/>
                    <a:pt x="381" y="66"/>
                    <a:pt x="381" y="66"/>
                  </a:cubicBezTo>
                  <a:cubicBezTo>
                    <a:pt x="382" y="64"/>
                    <a:pt x="382" y="64"/>
                    <a:pt x="382" y="64"/>
                  </a:cubicBezTo>
                  <a:cubicBezTo>
                    <a:pt x="381" y="66"/>
                    <a:pt x="381" y="66"/>
                    <a:pt x="381" y="66"/>
                  </a:cubicBezTo>
                  <a:cubicBezTo>
                    <a:pt x="381" y="66"/>
                    <a:pt x="381" y="66"/>
                    <a:pt x="381" y="66"/>
                  </a:cubicBezTo>
                  <a:cubicBezTo>
                    <a:pt x="382" y="64"/>
                    <a:pt x="382" y="64"/>
                    <a:pt x="382" y="64"/>
                  </a:cubicBezTo>
                  <a:cubicBezTo>
                    <a:pt x="381" y="66"/>
                    <a:pt x="381" y="66"/>
                    <a:pt x="381" y="66"/>
                  </a:cubicBezTo>
                  <a:cubicBezTo>
                    <a:pt x="381" y="66"/>
                    <a:pt x="382" y="67"/>
                    <a:pt x="383" y="67"/>
                  </a:cubicBezTo>
                  <a:cubicBezTo>
                    <a:pt x="387" y="69"/>
                    <a:pt x="396" y="75"/>
                    <a:pt x="408" y="82"/>
                  </a:cubicBezTo>
                  <a:cubicBezTo>
                    <a:pt x="452" y="108"/>
                    <a:pt x="540" y="162"/>
                    <a:pt x="619" y="209"/>
                  </a:cubicBezTo>
                  <a:cubicBezTo>
                    <a:pt x="658" y="232"/>
                    <a:pt x="695" y="254"/>
                    <a:pt x="723" y="270"/>
                  </a:cubicBezTo>
                  <a:cubicBezTo>
                    <a:pt x="738" y="278"/>
                    <a:pt x="749" y="285"/>
                    <a:pt x="758" y="290"/>
                  </a:cubicBezTo>
                  <a:cubicBezTo>
                    <a:pt x="763" y="292"/>
                    <a:pt x="766" y="294"/>
                    <a:pt x="769" y="295"/>
                  </a:cubicBezTo>
                  <a:cubicBezTo>
                    <a:pt x="771" y="296"/>
                    <a:pt x="772" y="296"/>
                    <a:pt x="773" y="296"/>
                  </a:cubicBezTo>
                  <a:cubicBezTo>
                    <a:pt x="774" y="297"/>
                    <a:pt x="775" y="297"/>
                    <a:pt x="776" y="297"/>
                  </a:cubicBezTo>
                  <a:cubicBezTo>
                    <a:pt x="777" y="297"/>
                    <a:pt x="777" y="297"/>
                    <a:pt x="778" y="297"/>
                  </a:cubicBezTo>
                  <a:cubicBezTo>
                    <a:pt x="779" y="297"/>
                    <a:pt x="780" y="296"/>
                    <a:pt x="780" y="295"/>
                  </a:cubicBezTo>
                  <a:cubicBezTo>
                    <a:pt x="781" y="294"/>
                    <a:pt x="781" y="293"/>
                    <a:pt x="781" y="292"/>
                  </a:cubicBezTo>
                  <a:cubicBezTo>
                    <a:pt x="780" y="291"/>
                    <a:pt x="780" y="290"/>
                    <a:pt x="779" y="289"/>
                  </a:cubicBezTo>
                  <a:cubicBezTo>
                    <a:pt x="410" y="59"/>
                    <a:pt x="410" y="59"/>
                    <a:pt x="410" y="59"/>
                  </a:cubicBezTo>
                  <a:cubicBezTo>
                    <a:pt x="408" y="62"/>
                    <a:pt x="408" y="62"/>
                    <a:pt x="408" y="62"/>
                  </a:cubicBezTo>
                  <a:cubicBezTo>
                    <a:pt x="411" y="64"/>
                    <a:pt x="411" y="64"/>
                    <a:pt x="411" y="64"/>
                  </a:cubicBezTo>
                  <a:cubicBezTo>
                    <a:pt x="408" y="62"/>
                    <a:pt x="408" y="62"/>
                    <a:pt x="408" y="62"/>
                  </a:cubicBezTo>
                  <a:cubicBezTo>
                    <a:pt x="409" y="66"/>
                    <a:pt x="409" y="66"/>
                    <a:pt x="409" y="66"/>
                  </a:cubicBezTo>
                  <a:cubicBezTo>
                    <a:pt x="410" y="66"/>
                    <a:pt x="410" y="65"/>
                    <a:pt x="411" y="64"/>
                  </a:cubicBezTo>
                  <a:cubicBezTo>
                    <a:pt x="408" y="62"/>
                    <a:pt x="408" y="62"/>
                    <a:pt x="408" y="62"/>
                  </a:cubicBezTo>
                  <a:cubicBezTo>
                    <a:pt x="409" y="66"/>
                    <a:pt x="409" y="66"/>
                    <a:pt x="409" y="66"/>
                  </a:cubicBezTo>
                  <a:cubicBezTo>
                    <a:pt x="408" y="62"/>
                    <a:pt x="408" y="62"/>
                    <a:pt x="408" y="62"/>
                  </a:cubicBezTo>
                  <a:cubicBezTo>
                    <a:pt x="408" y="66"/>
                    <a:pt x="408" y="66"/>
                    <a:pt x="408" y="66"/>
                  </a:cubicBezTo>
                  <a:cubicBezTo>
                    <a:pt x="408" y="66"/>
                    <a:pt x="408" y="66"/>
                    <a:pt x="409" y="66"/>
                  </a:cubicBezTo>
                  <a:cubicBezTo>
                    <a:pt x="408" y="62"/>
                    <a:pt x="408" y="62"/>
                    <a:pt x="408" y="62"/>
                  </a:cubicBezTo>
                  <a:cubicBezTo>
                    <a:pt x="408" y="66"/>
                    <a:pt x="408" y="66"/>
                    <a:pt x="408" y="66"/>
                  </a:cubicBezTo>
                  <a:cubicBezTo>
                    <a:pt x="408" y="62"/>
                    <a:pt x="408" y="62"/>
                    <a:pt x="408" y="62"/>
                  </a:cubicBezTo>
                  <a:cubicBezTo>
                    <a:pt x="407" y="66"/>
                    <a:pt x="407" y="66"/>
                    <a:pt x="407" y="66"/>
                  </a:cubicBezTo>
                  <a:cubicBezTo>
                    <a:pt x="407" y="66"/>
                    <a:pt x="407" y="66"/>
                    <a:pt x="408" y="66"/>
                  </a:cubicBezTo>
                  <a:cubicBezTo>
                    <a:pt x="408" y="62"/>
                    <a:pt x="408" y="62"/>
                    <a:pt x="408" y="62"/>
                  </a:cubicBezTo>
                  <a:cubicBezTo>
                    <a:pt x="407" y="66"/>
                    <a:pt x="407" y="66"/>
                    <a:pt x="407" y="66"/>
                  </a:cubicBezTo>
                  <a:cubicBezTo>
                    <a:pt x="407" y="64"/>
                    <a:pt x="407" y="64"/>
                    <a:pt x="407" y="64"/>
                  </a:cubicBezTo>
                  <a:cubicBezTo>
                    <a:pt x="406" y="66"/>
                    <a:pt x="406" y="66"/>
                    <a:pt x="406" y="66"/>
                  </a:cubicBezTo>
                  <a:cubicBezTo>
                    <a:pt x="407" y="66"/>
                    <a:pt x="407" y="66"/>
                    <a:pt x="407" y="66"/>
                  </a:cubicBezTo>
                  <a:cubicBezTo>
                    <a:pt x="407" y="64"/>
                    <a:pt x="407" y="64"/>
                    <a:pt x="407" y="64"/>
                  </a:cubicBezTo>
                  <a:cubicBezTo>
                    <a:pt x="406" y="66"/>
                    <a:pt x="406" y="66"/>
                    <a:pt x="406" y="66"/>
                  </a:cubicBezTo>
                  <a:cubicBezTo>
                    <a:pt x="406" y="66"/>
                    <a:pt x="407" y="66"/>
                    <a:pt x="408" y="67"/>
                  </a:cubicBezTo>
                  <a:cubicBezTo>
                    <a:pt x="417" y="71"/>
                    <a:pt x="446" y="88"/>
                    <a:pt x="485" y="111"/>
                  </a:cubicBezTo>
                  <a:cubicBezTo>
                    <a:pt x="544" y="145"/>
                    <a:pt x="625" y="192"/>
                    <a:pt x="691" y="231"/>
                  </a:cubicBezTo>
                  <a:cubicBezTo>
                    <a:pt x="724" y="250"/>
                    <a:pt x="754" y="267"/>
                    <a:pt x="775" y="279"/>
                  </a:cubicBezTo>
                  <a:cubicBezTo>
                    <a:pt x="785" y="286"/>
                    <a:pt x="794" y="291"/>
                    <a:pt x="800" y="294"/>
                  </a:cubicBezTo>
                  <a:cubicBezTo>
                    <a:pt x="806" y="297"/>
                    <a:pt x="809" y="299"/>
                    <a:pt x="809" y="299"/>
                  </a:cubicBezTo>
                  <a:cubicBezTo>
                    <a:pt x="811" y="300"/>
                    <a:pt x="813" y="300"/>
                    <a:pt x="814" y="298"/>
                  </a:cubicBezTo>
                  <a:cubicBezTo>
                    <a:pt x="815" y="297"/>
                    <a:pt x="815" y="296"/>
                    <a:pt x="815" y="296"/>
                  </a:cubicBezTo>
                  <a:cubicBezTo>
                    <a:pt x="815" y="295"/>
                    <a:pt x="815" y="294"/>
                    <a:pt x="814" y="294"/>
                  </a:cubicBezTo>
                  <a:cubicBezTo>
                    <a:pt x="814" y="293"/>
                    <a:pt x="814" y="292"/>
                    <a:pt x="813" y="292"/>
                  </a:cubicBezTo>
                  <a:cubicBezTo>
                    <a:pt x="812" y="291"/>
                    <a:pt x="811" y="290"/>
                    <a:pt x="810" y="289"/>
                  </a:cubicBezTo>
                  <a:cubicBezTo>
                    <a:pt x="805" y="285"/>
                    <a:pt x="796" y="279"/>
                    <a:pt x="783" y="270"/>
                  </a:cubicBezTo>
                  <a:cubicBezTo>
                    <a:pt x="738" y="240"/>
                    <a:pt x="651" y="187"/>
                    <a:pt x="574" y="140"/>
                  </a:cubicBezTo>
                  <a:cubicBezTo>
                    <a:pt x="498" y="94"/>
                    <a:pt x="433" y="55"/>
                    <a:pt x="433" y="55"/>
                  </a:cubicBezTo>
                  <a:cubicBezTo>
                    <a:pt x="431" y="54"/>
                    <a:pt x="429" y="55"/>
                    <a:pt x="428" y="56"/>
                  </a:cubicBezTo>
                  <a:cubicBezTo>
                    <a:pt x="426" y="58"/>
                    <a:pt x="427" y="61"/>
                    <a:pt x="429" y="62"/>
                  </a:cubicBezTo>
                  <a:cubicBezTo>
                    <a:pt x="429" y="62"/>
                    <a:pt x="540" y="131"/>
                    <a:pt x="655" y="199"/>
                  </a:cubicBezTo>
                  <a:cubicBezTo>
                    <a:pt x="712" y="234"/>
                    <a:pt x="770" y="268"/>
                    <a:pt x="815" y="294"/>
                  </a:cubicBezTo>
                  <a:cubicBezTo>
                    <a:pt x="838" y="307"/>
                    <a:pt x="857" y="318"/>
                    <a:pt x="871" y="325"/>
                  </a:cubicBezTo>
                  <a:cubicBezTo>
                    <a:pt x="879" y="329"/>
                    <a:pt x="885" y="332"/>
                    <a:pt x="889" y="334"/>
                  </a:cubicBezTo>
                  <a:cubicBezTo>
                    <a:pt x="892" y="335"/>
                    <a:pt x="894" y="336"/>
                    <a:pt x="896" y="336"/>
                  </a:cubicBezTo>
                  <a:cubicBezTo>
                    <a:pt x="897" y="337"/>
                    <a:pt x="899" y="337"/>
                    <a:pt x="900" y="337"/>
                  </a:cubicBezTo>
                  <a:cubicBezTo>
                    <a:pt x="901" y="337"/>
                    <a:pt x="901" y="337"/>
                    <a:pt x="902" y="337"/>
                  </a:cubicBezTo>
                  <a:cubicBezTo>
                    <a:pt x="903" y="337"/>
                    <a:pt x="904" y="336"/>
                    <a:pt x="905" y="335"/>
                  </a:cubicBezTo>
                  <a:cubicBezTo>
                    <a:pt x="905" y="335"/>
                    <a:pt x="905" y="335"/>
                    <a:pt x="905" y="335"/>
                  </a:cubicBezTo>
                  <a:cubicBezTo>
                    <a:pt x="905" y="334"/>
                    <a:pt x="905" y="334"/>
                    <a:pt x="905" y="333"/>
                  </a:cubicBezTo>
                  <a:cubicBezTo>
                    <a:pt x="905" y="332"/>
                    <a:pt x="905" y="331"/>
                    <a:pt x="905" y="331"/>
                  </a:cubicBezTo>
                  <a:cubicBezTo>
                    <a:pt x="904" y="330"/>
                    <a:pt x="904" y="330"/>
                    <a:pt x="903" y="329"/>
                  </a:cubicBezTo>
                  <a:cubicBezTo>
                    <a:pt x="902" y="328"/>
                    <a:pt x="901" y="327"/>
                    <a:pt x="900" y="326"/>
                  </a:cubicBezTo>
                  <a:cubicBezTo>
                    <a:pt x="894" y="322"/>
                    <a:pt x="883" y="315"/>
                    <a:pt x="868" y="305"/>
                  </a:cubicBezTo>
                  <a:cubicBezTo>
                    <a:pt x="815" y="271"/>
                    <a:pt x="712" y="208"/>
                    <a:pt x="622" y="153"/>
                  </a:cubicBezTo>
                  <a:cubicBezTo>
                    <a:pt x="577" y="125"/>
                    <a:pt x="535" y="99"/>
                    <a:pt x="505" y="81"/>
                  </a:cubicBezTo>
                  <a:cubicBezTo>
                    <a:pt x="490" y="71"/>
                    <a:pt x="477" y="64"/>
                    <a:pt x="469" y="58"/>
                  </a:cubicBezTo>
                  <a:cubicBezTo>
                    <a:pt x="464" y="56"/>
                    <a:pt x="461" y="54"/>
                    <a:pt x="459" y="52"/>
                  </a:cubicBezTo>
                  <a:cubicBezTo>
                    <a:pt x="458" y="51"/>
                    <a:pt x="457" y="51"/>
                    <a:pt x="456" y="51"/>
                  </a:cubicBezTo>
                  <a:cubicBezTo>
                    <a:pt x="456" y="50"/>
                    <a:pt x="456" y="50"/>
                    <a:pt x="456" y="50"/>
                  </a:cubicBezTo>
                  <a:cubicBezTo>
                    <a:pt x="455" y="52"/>
                    <a:pt x="455" y="52"/>
                    <a:pt x="455" y="52"/>
                  </a:cubicBezTo>
                  <a:cubicBezTo>
                    <a:pt x="456" y="50"/>
                    <a:pt x="456" y="50"/>
                    <a:pt x="456" y="50"/>
                  </a:cubicBezTo>
                  <a:cubicBezTo>
                    <a:pt x="456" y="50"/>
                    <a:pt x="456" y="50"/>
                    <a:pt x="456" y="50"/>
                  </a:cubicBezTo>
                  <a:cubicBezTo>
                    <a:pt x="455" y="52"/>
                    <a:pt x="455" y="52"/>
                    <a:pt x="455" y="52"/>
                  </a:cubicBezTo>
                  <a:cubicBezTo>
                    <a:pt x="456" y="50"/>
                    <a:pt x="456" y="50"/>
                    <a:pt x="456" y="50"/>
                  </a:cubicBezTo>
                  <a:cubicBezTo>
                    <a:pt x="454" y="53"/>
                    <a:pt x="454" y="53"/>
                    <a:pt x="454" y="53"/>
                  </a:cubicBezTo>
                  <a:cubicBezTo>
                    <a:pt x="456" y="51"/>
                    <a:pt x="456" y="51"/>
                    <a:pt x="456" y="51"/>
                  </a:cubicBezTo>
                  <a:cubicBezTo>
                    <a:pt x="456" y="50"/>
                    <a:pt x="456" y="50"/>
                    <a:pt x="456" y="50"/>
                  </a:cubicBezTo>
                  <a:cubicBezTo>
                    <a:pt x="454" y="53"/>
                    <a:pt x="454" y="53"/>
                    <a:pt x="454" y="53"/>
                  </a:cubicBezTo>
                  <a:cubicBezTo>
                    <a:pt x="456" y="51"/>
                    <a:pt x="456" y="51"/>
                    <a:pt x="456" y="51"/>
                  </a:cubicBezTo>
                  <a:cubicBezTo>
                    <a:pt x="453" y="53"/>
                    <a:pt x="453" y="53"/>
                    <a:pt x="453" y="53"/>
                  </a:cubicBezTo>
                  <a:cubicBezTo>
                    <a:pt x="457" y="51"/>
                    <a:pt x="457" y="51"/>
                    <a:pt x="457" y="51"/>
                  </a:cubicBezTo>
                  <a:cubicBezTo>
                    <a:pt x="456" y="51"/>
                    <a:pt x="456" y="51"/>
                    <a:pt x="456" y="51"/>
                  </a:cubicBezTo>
                  <a:cubicBezTo>
                    <a:pt x="453" y="53"/>
                    <a:pt x="453" y="53"/>
                    <a:pt x="453" y="53"/>
                  </a:cubicBezTo>
                  <a:cubicBezTo>
                    <a:pt x="457" y="51"/>
                    <a:pt x="457" y="51"/>
                    <a:pt x="457" y="51"/>
                  </a:cubicBezTo>
                  <a:cubicBezTo>
                    <a:pt x="453" y="53"/>
                    <a:pt x="453" y="53"/>
                    <a:pt x="453" y="53"/>
                  </a:cubicBezTo>
                  <a:cubicBezTo>
                    <a:pt x="457" y="53"/>
                    <a:pt x="457" y="53"/>
                    <a:pt x="457" y="53"/>
                  </a:cubicBezTo>
                  <a:cubicBezTo>
                    <a:pt x="457" y="52"/>
                    <a:pt x="457" y="52"/>
                    <a:pt x="457" y="51"/>
                  </a:cubicBezTo>
                  <a:cubicBezTo>
                    <a:pt x="453" y="53"/>
                    <a:pt x="453" y="53"/>
                    <a:pt x="453" y="53"/>
                  </a:cubicBezTo>
                  <a:cubicBezTo>
                    <a:pt x="457" y="53"/>
                    <a:pt x="457" y="53"/>
                    <a:pt x="457" y="53"/>
                  </a:cubicBezTo>
                  <a:cubicBezTo>
                    <a:pt x="453" y="53"/>
                    <a:pt x="453" y="53"/>
                    <a:pt x="453" y="53"/>
                  </a:cubicBezTo>
                  <a:cubicBezTo>
                    <a:pt x="457" y="55"/>
                    <a:pt x="457" y="55"/>
                    <a:pt x="457" y="55"/>
                  </a:cubicBezTo>
                  <a:cubicBezTo>
                    <a:pt x="454" y="54"/>
                    <a:pt x="454" y="54"/>
                    <a:pt x="454" y="54"/>
                  </a:cubicBezTo>
                  <a:cubicBezTo>
                    <a:pt x="455" y="57"/>
                    <a:pt x="455" y="57"/>
                    <a:pt x="455" y="57"/>
                  </a:cubicBezTo>
                  <a:cubicBezTo>
                    <a:pt x="455" y="57"/>
                    <a:pt x="456" y="56"/>
                    <a:pt x="457" y="55"/>
                  </a:cubicBezTo>
                  <a:cubicBezTo>
                    <a:pt x="454" y="54"/>
                    <a:pt x="454" y="54"/>
                    <a:pt x="454" y="54"/>
                  </a:cubicBezTo>
                  <a:cubicBezTo>
                    <a:pt x="455" y="57"/>
                    <a:pt x="455" y="57"/>
                    <a:pt x="455" y="57"/>
                  </a:cubicBezTo>
                  <a:cubicBezTo>
                    <a:pt x="454" y="55"/>
                    <a:pt x="454" y="55"/>
                    <a:pt x="454" y="55"/>
                  </a:cubicBezTo>
                  <a:cubicBezTo>
                    <a:pt x="454" y="57"/>
                    <a:pt x="454" y="57"/>
                    <a:pt x="454" y="57"/>
                  </a:cubicBezTo>
                  <a:cubicBezTo>
                    <a:pt x="454" y="57"/>
                    <a:pt x="454" y="57"/>
                    <a:pt x="455" y="57"/>
                  </a:cubicBezTo>
                  <a:cubicBezTo>
                    <a:pt x="454" y="55"/>
                    <a:pt x="454" y="55"/>
                    <a:pt x="454" y="55"/>
                  </a:cubicBezTo>
                  <a:cubicBezTo>
                    <a:pt x="454" y="57"/>
                    <a:pt x="454" y="57"/>
                    <a:pt x="454" y="57"/>
                  </a:cubicBezTo>
                  <a:cubicBezTo>
                    <a:pt x="454" y="56"/>
                    <a:pt x="454" y="56"/>
                    <a:pt x="454" y="56"/>
                  </a:cubicBezTo>
                  <a:cubicBezTo>
                    <a:pt x="454" y="57"/>
                    <a:pt x="454" y="57"/>
                    <a:pt x="454" y="57"/>
                  </a:cubicBezTo>
                  <a:cubicBezTo>
                    <a:pt x="454" y="57"/>
                    <a:pt x="454" y="57"/>
                    <a:pt x="454" y="57"/>
                  </a:cubicBezTo>
                  <a:cubicBezTo>
                    <a:pt x="454" y="56"/>
                    <a:pt x="454" y="56"/>
                    <a:pt x="454" y="56"/>
                  </a:cubicBezTo>
                  <a:cubicBezTo>
                    <a:pt x="454" y="57"/>
                    <a:pt x="454" y="57"/>
                    <a:pt x="454" y="57"/>
                  </a:cubicBezTo>
                  <a:cubicBezTo>
                    <a:pt x="454" y="57"/>
                    <a:pt x="455" y="57"/>
                    <a:pt x="457" y="57"/>
                  </a:cubicBezTo>
                  <a:cubicBezTo>
                    <a:pt x="459" y="58"/>
                    <a:pt x="464" y="60"/>
                    <a:pt x="469" y="63"/>
                  </a:cubicBezTo>
                  <a:cubicBezTo>
                    <a:pt x="490" y="73"/>
                    <a:pt x="528" y="95"/>
                    <a:pt x="573" y="122"/>
                  </a:cubicBezTo>
                  <a:cubicBezTo>
                    <a:pt x="641" y="162"/>
                    <a:pt x="725" y="213"/>
                    <a:pt x="792" y="254"/>
                  </a:cubicBezTo>
                  <a:cubicBezTo>
                    <a:pt x="826" y="275"/>
                    <a:pt x="855" y="293"/>
                    <a:pt x="876" y="306"/>
                  </a:cubicBezTo>
                  <a:cubicBezTo>
                    <a:pt x="887" y="312"/>
                    <a:pt x="895" y="318"/>
                    <a:pt x="901" y="321"/>
                  </a:cubicBezTo>
                  <a:cubicBezTo>
                    <a:pt x="906" y="325"/>
                    <a:pt x="910" y="327"/>
                    <a:pt x="910" y="327"/>
                  </a:cubicBezTo>
                  <a:cubicBezTo>
                    <a:pt x="911" y="328"/>
                    <a:pt x="914" y="327"/>
                    <a:pt x="915" y="325"/>
                  </a:cubicBezTo>
                  <a:cubicBezTo>
                    <a:pt x="916" y="324"/>
                    <a:pt x="916" y="321"/>
                    <a:pt x="914" y="320"/>
                  </a:cubicBezTo>
                  <a:cubicBezTo>
                    <a:pt x="480" y="49"/>
                    <a:pt x="480" y="49"/>
                    <a:pt x="480" y="49"/>
                  </a:cubicBezTo>
                  <a:cubicBezTo>
                    <a:pt x="478" y="52"/>
                    <a:pt x="478" y="52"/>
                    <a:pt x="478" y="52"/>
                  </a:cubicBezTo>
                  <a:cubicBezTo>
                    <a:pt x="482" y="55"/>
                    <a:pt x="482" y="55"/>
                    <a:pt x="482" y="55"/>
                  </a:cubicBezTo>
                  <a:cubicBezTo>
                    <a:pt x="478" y="52"/>
                    <a:pt x="478" y="52"/>
                    <a:pt x="478" y="52"/>
                  </a:cubicBezTo>
                  <a:cubicBezTo>
                    <a:pt x="480" y="56"/>
                    <a:pt x="480" y="56"/>
                    <a:pt x="480" y="56"/>
                  </a:cubicBezTo>
                  <a:cubicBezTo>
                    <a:pt x="480" y="56"/>
                    <a:pt x="481" y="55"/>
                    <a:pt x="482" y="55"/>
                  </a:cubicBezTo>
                  <a:cubicBezTo>
                    <a:pt x="478" y="52"/>
                    <a:pt x="478" y="52"/>
                    <a:pt x="478" y="52"/>
                  </a:cubicBezTo>
                  <a:cubicBezTo>
                    <a:pt x="480" y="56"/>
                    <a:pt x="480" y="56"/>
                    <a:pt x="480" y="56"/>
                  </a:cubicBezTo>
                  <a:cubicBezTo>
                    <a:pt x="478" y="53"/>
                    <a:pt x="478" y="53"/>
                    <a:pt x="478" y="53"/>
                  </a:cubicBezTo>
                  <a:cubicBezTo>
                    <a:pt x="478" y="56"/>
                    <a:pt x="478" y="56"/>
                    <a:pt x="478" y="56"/>
                  </a:cubicBezTo>
                  <a:cubicBezTo>
                    <a:pt x="479" y="56"/>
                    <a:pt x="479" y="56"/>
                    <a:pt x="480" y="56"/>
                  </a:cubicBezTo>
                  <a:cubicBezTo>
                    <a:pt x="478" y="53"/>
                    <a:pt x="478" y="53"/>
                    <a:pt x="478" y="53"/>
                  </a:cubicBezTo>
                  <a:cubicBezTo>
                    <a:pt x="478" y="56"/>
                    <a:pt x="478" y="56"/>
                    <a:pt x="478" y="56"/>
                  </a:cubicBezTo>
                  <a:cubicBezTo>
                    <a:pt x="478" y="53"/>
                    <a:pt x="478" y="53"/>
                    <a:pt x="478" y="53"/>
                  </a:cubicBezTo>
                  <a:cubicBezTo>
                    <a:pt x="477" y="56"/>
                    <a:pt x="477" y="56"/>
                    <a:pt x="477" y="56"/>
                  </a:cubicBezTo>
                  <a:cubicBezTo>
                    <a:pt x="478" y="56"/>
                    <a:pt x="478" y="56"/>
                    <a:pt x="478" y="56"/>
                  </a:cubicBezTo>
                  <a:cubicBezTo>
                    <a:pt x="478" y="53"/>
                    <a:pt x="478" y="53"/>
                    <a:pt x="478" y="53"/>
                  </a:cubicBezTo>
                  <a:cubicBezTo>
                    <a:pt x="477" y="56"/>
                    <a:pt x="477" y="56"/>
                    <a:pt x="477" y="56"/>
                  </a:cubicBezTo>
                  <a:cubicBezTo>
                    <a:pt x="478" y="54"/>
                    <a:pt x="478" y="54"/>
                    <a:pt x="478" y="54"/>
                  </a:cubicBezTo>
                  <a:cubicBezTo>
                    <a:pt x="477" y="56"/>
                    <a:pt x="477" y="56"/>
                    <a:pt x="477" y="56"/>
                  </a:cubicBezTo>
                  <a:cubicBezTo>
                    <a:pt x="477" y="56"/>
                    <a:pt x="477" y="56"/>
                    <a:pt x="477" y="56"/>
                  </a:cubicBezTo>
                  <a:cubicBezTo>
                    <a:pt x="478" y="54"/>
                    <a:pt x="478" y="54"/>
                    <a:pt x="478" y="54"/>
                  </a:cubicBezTo>
                  <a:cubicBezTo>
                    <a:pt x="477" y="56"/>
                    <a:pt x="477" y="56"/>
                    <a:pt x="477" y="56"/>
                  </a:cubicBezTo>
                  <a:cubicBezTo>
                    <a:pt x="477" y="56"/>
                    <a:pt x="478" y="57"/>
                    <a:pt x="479" y="57"/>
                  </a:cubicBezTo>
                  <a:cubicBezTo>
                    <a:pt x="483" y="60"/>
                    <a:pt x="493" y="66"/>
                    <a:pt x="507" y="74"/>
                  </a:cubicBezTo>
                  <a:cubicBezTo>
                    <a:pt x="555" y="103"/>
                    <a:pt x="651" y="162"/>
                    <a:pt x="737" y="214"/>
                  </a:cubicBezTo>
                  <a:cubicBezTo>
                    <a:pt x="780" y="240"/>
                    <a:pt x="820" y="264"/>
                    <a:pt x="852" y="282"/>
                  </a:cubicBezTo>
                  <a:cubicBezTo>
                    <a:pt x="867" y="291"/>
                    <a:pt x="880" y="298"/>
                    <a:pt x="890" y="303"/>
                  </a:cubicBezTo>
                  <a:cubicBezTo>
                    <a:pt x="895" y="306"/>
                    <a:pt x="899" y="308"/>
                    <a:pt x="902" y="309"/>
                  </a:cubicBezTo>
                  <a:cubicBezTo>
                    <a:pt x="904" y="310"/>
                    <a:pt x="906" y="310"/>
                    <a:pt x="907" y="311"/>
                  </a:cubicBezTo>
                  <a:cubicBezTo>
                    <a:pt x="908" y="311"/>
                    <a:pt x="909" y="311"/>
                    <a:pt x="910" y="312"/>
                  </a:cubicBezTo>
                  <a:cubicBezTo>
                    <a:pt x="911" y="312"/>
                    <a:pt x="912" y="311"/>
                    <a:pt x="912" y="311"/>
                  </a:cubicBezTo>
                  <a:cubicBezTo>
                    <a:pt x="913" y="311"/>
                    <a:pt x="914" y="310"/>
                    <a:pt x="915" y="309"/>
                  </a:cubicBezTo>
                  <a:cubicBezTo>
                    <a:pt x="915" y="309"/>
                    <a:pt x="915" y="309"/>
                    <a:pt x="915" y="309"/>
                  </a:cubicBezTo>
                  <a:cubicBezTo>
                    <a:pt x="915" y="309"/>
                    <a:pt x="915" y="308"/>
                    <a:pt x="915" y="307"/>
                  </a:cubicBezTo>
                  <a:cubicBezTo>
                    <a:pt x="915" y="306"/>
                    <a:pt x="915" y="305"/>
                    <a:pt x="915" y="305"/>
                  </a:cubicBezTo>
                  <a:cubicBezTo>
                    <a:pt x="914" y="304"/>
                    <a:pt x="914" y="304"/>
                    <a:pt x="913" y="303"/>
                  </a:cubicBezTo>
                  <a:cubicBezTo>
                    <a:pt x="913" y="303"/>
                    <a:pt x="912" y="302"/>
                    <a:pt x="910" y="301"/>
                  </a:cubicBezTo>
                  <a:cubicBezTo>
                    <a:pt x="905" y="297"/>
                    <a:pt x="895" y="291"/>
                    <a:pt x="881" y="282"/>
                  </a:cubicBezTo>
                  <a:cubicBezTo>
                    <a:pt x="832" y="251"/>
                    <a:pt x="736" y="194"/>
                    <a:pt x="653" y="144"/>
                  </a:cubicBezTo>
                  <a:cubicBezTo>
                    <a:pt x="611" y="118"/>
                    <a:pt x="573" y="95"/>
                    <a:pt x="545" y="77"/>
                  </a:cubicBezTo>
                  <a:cubicBezTo>
                    <a:pt x="531" y="68"/>
                    <a:pt x="519" y="61"/>
                    <a:pt x="511" y="55"/>
                  </a:cubicBezTo>
                  <a:cubicBezTo>
                    <a:pt x="507" y="52"/>
                    <a:pt x="504" y="50"/>
                    <a:pt x="502" y="49"/>
                  </a:cubicBezTo>
                  <a:cubicBezTo>
                    <a:pt x="501" y="48"/>
                    <a:pt x="501" y="47"/>
                    <a:pt x="500" y="47"/>
                  </a:cubicBezTo>
                  <a:cubicBezTo>
                    <a:pt x="500" y="47"/>
                    <a:pt x="500" y="47"/>
                    <a:pt x="500" y="47"/>
                  </a:cubicBezTo>
                  <a:cubicBezTo>
                    <a:pt x="500" y="47"/>
                    <a:pt x="500" y="47"/>
                    <a:pt x="500" y="47"/>
                  </a:cubicBezTo>
                  <a:cubicBezTo>
                    <a:pt x="499" y="47"/>
                    <a:pt x="499" y="47"/>
                    <a:pt x="499" y="47"/>
                  </a:cubicBezTo>
                  <a:cubicBezTo>
                    <a:pt x="500" y="47"/>
                    <a:pt x="500" y="47"/>
                    <a:pt x="500" y="47"/>
                  </a:cubicBezTo>
                  <a:cubicBezTo>
                    <a:pt x="500" y="47"/>
                    <a:pt x="500" y="47"/>
                    <a:pt x="500" y="47"/>
                  </a:cubicBezTo>
                  <a:cubicBezTo>
                    <a:pt x="499" y="47"/>
                    <a:pt x="499" y="47"/>
                    <a:pt x="499" y="47"/>
                  </a:cubicBezTo>
                  <a:cubicBezTo>
                    <a:pt x="500" y="47"/>
                    <a:pt x="500" y="47"/>
                    <a:pt x="500" y="47"/>
                  </a:cubicBezTo>
                  <a:cubicBezTo>
                    <a:pt x="497" y="48"/>
                    <a:pt x="497" y="48"/>
                    <a:pt x="497" y="48"/>
                  </a:cubicBezTo>
                  <a:cubicBezTo>
                    <a:pt x="501" y="48"/>
                    <a:pt x="501" y="48"/>
                    <a:pt x="501" y="48"/>
                  </a:cubicBezTo>
                  <a:cubicBezTo>
                    <a:pt x="501" y="47"/>
                    <a:pt x="500" y="47"/>
                    <a:pt x="500" y="47"/>
                  </a:cubicBezTo>
                  <a:cubicBezTo>
                    <a:pt x="497" y="48"/>
                    <a:pt x="497" y="48"/>
                    <a:pt x="497" y="48"/>
                  </a:cubicBezTo>
                  <a:cubicBezTo>
                    <a:pt x="501" y="48"/>
                    <a:pt x="501" y="48"/>
                    <a:pt x="501" y="48"/>
                  </a:cubicBezTo>
                  <a:cubicBezTo>
                    <a:pt x="497" y="48"/>
                    <a:pt x="497" y="48"/>
                    <a:pt x="497" y="48"/>
                  </a:cubicBezTo>
                  <a:cubicBezTo>
                    <a:pt x="500" y="50"/>
                    <a:pt x="500" y="50"/>
                    <a:pt x="500" y="50"/>
                  </a:cubicBezTo>
                  <a:cubicBezTo>
                    <a:pt x="500" y="50"/>
                    <a:pt x="501" y="49"/>
                    <a:pt x="501" y="48"/>
                  </a:cubicBezTo>
                  <a:cubicBezTo>
                    <a:pt x="497" y="48"/>
                    <a:pt x="497" y="48"/>
                    <a:pt x="497" y="48"/>
                  </a:cubicBezTo>
                  <a:cubicBezTo>
                    <a:pt x="500" y="50"/>
                    <a:pt x="500" y="50"/>
                    <a:pt x="500" y="50"/>
                  </a:cubicBezTo>
                  <a:cubicBezTo>
                    <a:pt x="500" y="50"/>
                    <a:pt x="500" y="50"/>
                    <a:pt x="500" y="50"/>
                  </a:cubicBezTo>
                  <a:cubicBezTo>
                    <a:pt x="497" y="48"/>
                    <a:pt x="497" y="48"/>
                    <a:pt x="497" y="48"/>
                  </a:cubicBezTo>
                  <a:cubicBezTo>
                    <a:pt x="498" y="52"/>
                    <a:pt x="498" y="52"/>
                    <a:pt x="498" y="52"/>
                  </a:cubicBezTo>
                  <a:cubicBezTo>
                    <a:pt x="499" y="51"/>
                    <a:pt x="500" y="51"/>
                    <a:pt x="500" y="50"/>
                  </a:cubicBezTo>
                  <a:cubicBezTo>
                    <a:pt x="497" y="48"/>
                    <a:pt x="497" y="48"/>
                    <a:pt x="497" y="48"/>
                  </a:cubicBezTo>
                  <a:cubicBezTo>
                    <a:pt x="498" y="52"/>
                    <a:pt x="498" y="52"/>
                    <a:pt x="498" y="52"/>
                  </a:cubicBezTo>
                  <a:cubicBezTo>
                    <a:pt x="497" y="49"/>
                    <a:pt x="497" y="49"/>
                    <a:pt x="497" y="49"/>
                  </a:cubicBezTo>
                  <a:cubicBezTo>
                    <a:pt x="497" y="52"/>
                    <a:pt x="497" y="52"/>
                    <a:pt x="497" y="52"/>
                  </a:cubicBezTo>
                  <a:cubicBezTo>
                    <a:pt x="498" y="52"/>
                    <a:pt x="498" y="52"/>
                    <a:pt x="498" y="52"/>
                  </a:cubicBezTo>
                  <a:cubicBezTo>
                    <a:pt x="497" y="49"/>
                    <a:pt x="497" y="49"/>
                    <a:pt x="497" y="49"/>
                  </a:cubicBezTo>
                  <a:cubicBezTo>
                    <a:pt x="497" y="52"/>
                    <a:pt x="497" y="52"/>
                    <a:pt x="497" y="52"/>
                  </a:cubicBezTo>
                  <a:cubicBezTo>
                    <a:pt x="497" y="51"/>
                    <a:pt x="497" y="51"/>
                    <a:pt x="497" y="51"/>
                  </a:cubicBezTo>
                  <a:cubicBezTo>
                    <a:pt x="497" y="52"/>
                    <a:pt x="497" y="52"/>
                    <a:pt x="497" y="52"/>
                  </a:cubicBezTo>
                  <a:cubicBezTo>
                    <a:pt x="497" y="52"/>
                    <a:pt x="497" y="52"/>
                    <a:pt x="497" y="52"/>
                  </a:cubicBezTo>
                  <a:cubicBezTo>
                    <a:pt x="497" y="51"/>
                    <a:pt x="497" y="51"/>
                    <a:pt x="497" y="51"/>
                  </a:cubicBezTo>
                  <a:cubicBezTo>
                    <a:pt x="497" y="52"/>
                    <a:pt x="497" y="52"/>
                    <a:pt x="497" y="52"/>
                  </a:cubicBezTo>
                  <a:cubicBezTo>
                    <a:pt x="497" y="52"/>
                    <a:pt x="498" y="52"/>
                    <a:pt x="500" y="52"/>
                  </a:cubicBezTo>
                  <a:cubicBezTo>
                    <a:pt x="502" y="53"/>
                    <a:pt x="506" y="55"/>
                    <a:pt x="511" y="58"/>
                  </a:cubicBezTo>
                  <a:cubicBezTo>
                    <a:pt x="529" y="67"/>
                    <a:pt x="563" y="87"/>
                    <a:pt x="604" y="111"/>
                  </a:cubicBezTo>
                  <a:cubicBezTo>
                    <a:pt x="664" y="147"/>
                    <a:pt x="739" y="193"/>
                    <a:pt x="801" y="230"/>
                  </a:cubicBezTo>
                  <a:cubicBezTo>
                    <a:pt x="832" y="248"/>
                    <a:pt x="859" y="265"/>
                    <a:pt x="879" y="276"/>
                  </a:cubicBezTo>
                  <a:cubicBezTo>
                    <a:pt x="889" y="282"/>
                    <a:pt x="898" y="287"/>
                    <a:pt x="904" y="290"/>
                  </a:cubicBezTo>
                  <a:cubicBezTo>
                    <a:pt x="907" y="292"/>
                    <a:pt x="909" y="293"/>
                    <a:pt x="912" y="294"/>
                  </a:cubicBezTo>
                  <a:cubicBezTo>
                    <a:pt x="913" y="294"/>
                    <a:pt x="913" y="295"/>
                    <a:pt x="914" y="295"/>
                  </a:cubicBezTo>
                  <a:cubicBezTo>
                    <a:pt x="915" y="295"/>
                    <a:pt x="916" y="295"/>
                    <a:pt x="917" y="295"/>
                  </a:cubicBezTo>
                  <a:cubicBezTo>
                    <a:pt x="917" y="295"/>
                    <a:pt x="918" y="295"/>
                    <a:pt x="919" y="295"/>
                  </a:cubicBezTo>
                  <a:cubicBezTo>
                    <a:pt x="919" y="295"/>
                    <a:pt x="920" y="294"/>
                    <a:pt x="921" y="293"/>
                  </a:cubicBezTo>
                  <a:cubicBezTo>
                    <a:pt x="921" y="293"/>
                    <a:pt x="921" y="293"/>
                    <a:pt x="921" y="293"/>
                  </a:cubicBezTo>
                  <a:cubicBezTo>
                    <a:pt x="921" y="293"/>
                    <a:pt x="921" y="292"/>
                    <a:pt x="921" y="291"/>
                  </a:cubicBezTo>
                  <a:cubicBezTo>
                    <a:pt x="921" y="289"/>
                    <a:pt x="921" y="289"/>
                    <a:pt x="921" y="288"/>
                  </a:cubicBezTo>
                  <a:cubicBezTo>
                    <a:pt x="920" y="287"/>
                    <a:pt x="919" y="286"/>
                    <a:pt x="918" y="285"/>
                  </a:cubicBezTo>
                  <a:cubicBezTo>
                    <a:pt x="915" y="283"/>
                    <a:pt x="912" y="281"/>
                    <a:pt x="908" y="277"/>
                  </a:cubicBezTo>
                  <a:cubicBezTo>
                    <a:pt x="891" y="266"/>
                    <a:pt x="859" y="245"/>
                    <a:pt x="820" y="221"/>
                  </a:cubicBezTo>
                  <a:cubicBezTo>
                    <a:pt x="705" y="149"/>
                    <a:pt x="529" y="44"/>
                    <a:pt x="529" y="44"/>
                  </a:cubicBezTo>
                  <a:cubicBezTo>
                    <a:pt x="527" y="47"/>
                    <a:pt x="527" y="47"/>
                    <a:pt x="527" y="47"/>
                  </a:cubicBezTo>
                  <a:cubicBezTo>
                    <a:pt x="525" y="51"/>
                    <a:pt x="525" y="51"/>
                    <a:pt x="525" y="51"/>
                  </a:cubicBezTo>
                  <a:cubicBezTo>
                    <a:pt x="918" y="279"/>
                    <a:pt x="918" y="279"/>
                    <a:pt x="918" y="279"/>
                  </a:cubicBezTo>
                  <a:cubicBezTo>
                    <a:pt x="920" y="280"/>
                    <a:pt x="922" y="279"/>
                    <a:pt x="924" y="277"/>
                  </a:cubicBezTo>
                  <a:cubicBezTo>
                    <a:pt x="924" y="277"/>
                    <a:pt x="924" y="276"/>
                    <a:pt x="924" y="275"/>
                  </a:cubicBezTo>
                  <a:cubicBezTo>
                    <a:pt x="924" y="274"/>
                    <a:pt x="924" y="273"/>
                    <a:pt x="923" y="272"/>
                  </a:cubicBezTo>
                  <a:cubicBezTo>
                    <a:pt x="923" y="271"/>
                    <a:pt x="922" y="270"/>
                    <a:pt x="921" y="269"/>
                  </a:cubicBezTo>
                  <a:cubicBezTo>
                    <a:pt x="918" y="267"/>
                    <a:pt x="915" y="264"/>
                    <a:pt x="911" y="261"/>
                  </a:cubicBezTo>
                  <a:cubicBezTo>
                    <a:pt x="895" y="249"/>
                    <a:pt x="864" y="230"/>
                    <a:pt x="827" y="206"/>
                  </a:cubicBezTo>
                  <a:cubicBezTo>
                    <a:pt x="716" y="137"/>
                    <a:pt x="547" y="38"/>
                    <a:pt x="547" y="38"/>
                  </a:cubicBezTo>
                  <a:cubicBezTo>
                    <a:pt x="546" y="36"/>
                    <a:pt x="543" y="37"/>
                    <a:pt x="542" y="39"/>
                  </a:cubicBezTo>
                  <a:cubicBezTo>
                    <a:pt x="541" y="41"/>
                    <a:pt x="541" y="43"/>
                    <a:pt x="543" y="44"/>
                  </a:cubicBezTo>
                  <a:cubicBezTo>
                    <a:pt x="915" y="264"/>
                    <a:pt x="915" y="264"/>
                    <a:pt x="915" y="264"/>
                  </a:cubicBezTo>
                  <a:cubicBezTo>
                    <a:pt x="916" y="265"/>
                    <a:pt x="919" y="264"/>
                    <a:pt x="920" y="262"/>
                  </a:cubicBezTo>
                  <a:cubicBezTo>
                    <a:pt x="921" y="260"/>
                    <a:pt x="921" y="258"/>
                    <a:pt x="919" y="257"/>
                  </a:cubicBezTo>
                  <a:cubicBezTo>
                    <a:pt x="748" y="150"/>
                    <a:pt x="748" y="150"/>
                    <a:pt x="748" y="150"/>
                  </a:cubicBezTo>
                  <a:cubicBezTo>
                    <a:pt x="915" y="246"/>
                    <a:pt x="915" y="246"/>
                    <a:pt x="915" y="246"/>
                  </a:cubicBezTo>
                  <a:cubicBezTo>
                    <a:pt x="917" y="247"/>
                    <a:pt x="919" y="246"/>
                    <a:pt x="920" y="244"/>
                  </a:cubicBezTo>
                  <a:cubicBezTo>
                    <a:pt x="921" y="244"/>
                    <a:pt x="921" y="243"/>
                    <a:pt x="921" y="242"/>
                  </a:cubicBezTo>
                  <a:cubicBezTo>
                    <a:pt x="921" y="241"/>
                    <a:pt x="921" y="240"/>
                    <a:pt x="920" y="240"/>
                  </a:cubicBezTo>
                  <a:cubicBezTo>
                    <a:pt x="920" y="239"/>
                    <a:pt x="920" y="239"/>
                    <a:pt x="919" y="239"/>
                  </a:cubicBezTo>
                  <a:cubicBezTo>
                    <a:pt x="919" y="238"/>
                    <a:pt x="918" y="237"/>
                    <a:pt x="917" y="236"/>
                  </a:cubicBezTo>
                  <a:cubicBezTo>
                    <a:pt x="912" y="233"/>
                    <a:pt x="905" y="228"/>
                    <a:pt x="894" y="221"/>
                  </a:cubicBezTo>
                  <a:cubicBezTo>
                    <a:pt x="855" y="197"/>
                    <a:pt x="781" y="152"/>
                    <a:pt x="716" y="113"/>
                  </a:cubicBezTo>
                  <a:cubicBezTo>
                    <a:pt x="683" y="93"/>
                    <a:pt x="653" y="75"/>
                    <a:pt x="631" y="61"/>
                  </a:cubicBezTo>
                  <a:cubicBezTo>
                    <a:pt x="620" y="54"/>
                    <a:pt x="611" y="48"/>
                    <a:pt x="605" y="44"/>
                  </a:cubicBezTo>
                  <a:cubicBezTo>
                    <a:pt x="602" y="42"/>
                    <a:pt x="599" y="40"/>
                    <a:pt x="598" y="39"/>
                  </a:cubicBezTo>
                  <a:cubicBezTo>
                    <a:pt x="597" y="39"/>
                    <a:pt x="597" y="38"/>
                    <a:pt x="596" y="38"/>
                  </a:cubicBezTo>
                  <a:cubicBezTo>
                    <a:pt x="596" y="38"/>
                    <a:pt x="596" y="38"/>
                    <a:pt x="596" y="38"/>
                  </a:cubicBezTo>
                  <a:cubicBezTo>
                    <a:pt x="595" y="39"/>
                    <a:pt x="595" y="39"/>
                    <a:pt x="595" y="39"/>
                  </a:cubicBezTo>
                  <a:cubicBezTo>
                    <a:pt x="596" y="38"/>
                    <a:pt x="596" y="38"/>
                    <a:pt x="596" y="38"/>
                  </a:cubicBezTo>
                  <a:cubicBezTo>
                    <a:pt x="596" y="38"/>
                    <a:pt x="596" y="38"/>
                    <a:pt x="596" y="38"/>
                  </a:cubicBezTo>
                  <a:cubicBezTo>
                    <a:pt x="595" y="39"/>
                    <a:pt x="595" y="39"/>
                    <a:pt x="595" y="39"/>
                  </a:cubicBezTo>
                  <a:cubicBezTo>
                    <a:pt x="596" y="38"/>
                    <a:pt x="596" y="38"/>
                    <a:pt x="596" y="38"/>
                  </a:cubicBezTo>
                  <a:cubicBezTo>
                    <a:pt x="593" y="40"/>
                    <a:pt x="593" y="40"/>
                    <a:pt x="593" y="40"/>
                  </a:cubicBezTo>
                  <a:cubicBezTo>
                    <a:pt x="597" y="40"/>
                    <a:pt x="597" y="40"/>
                    <a:pt x="597" y="40"/>
                  </a:cubicBezTo>
                  <a:cubicBezTo>
                    <a:pt x="597" y="39"/>
                    <a:pt x="596" y="38"/>
                    <a:pt x="596" y="38"/>
                  </a:cubicBezTo>
                  <a:cubicBezTo>
                    <a:pt x="593" y="40"/>
                    <a:pt x="593" y="40"/>
                    <a:pt x="593" y="40"/>
                  </a:cubicBezTo>
                  <a:cubicBezTo>
                    <a:pt x="597" y="40"/>
                    <a:pt x="597" y="40"/>
                    <a:pt x="597" y="40"/>
                  </a:cubicBezTo>
                  <a:cubicBezTo>
                    <a:pt x="593" y="40"/>
                    <a:pt x="593" y="40"/>
                    <a:pt x="593" y="40"/>
                  </a:cubicBezTo>
                  <a:cubicBezTo>
                    <a:pt x="596" y="42"/>
                    <a:pt x="596" y="42"/>
                    <a:pt x="596" y="42"/>
                  </a:cubicBezTo>
                  <a:cubicBezTo>
                    <a:pt x="597" y="41"/>
                    <a:pt x="597" y="40"/>
                    <a:pt x="597" y="40"/>
                  </a:cubicBezTo>
                  <a:cubicBezTo>
                    <a:pt x="593" y="40"/>
                    <a:pt x="593" y="40"/>
                    <a:pt x="593" y="40"/>
                  </a:cubicBezTo>
                  <a:cubicBezTo>
                    <a:pt x="596" y="42"/>
                    <a:pt x="596" y="42"/>
                    <a:pt x="596" y="42"/>
                  </a:cubicBezTo>
                  <a:cubicBezTo>
                    <a:pt x="593" y="40"/>
                    <a:pt x="593" y="40"/>
                    <a:pt x="593" y="40"/>
                  </a:cubicBezTo>
                  <a:cubicBezTo>
                    <a:pt x="591" y="43"/>
                    <a:pt x="591" y="43"/>
                    <a:pt x="591" y="43"/>
                  </a:cubicBezTo>
                  <a:cubicBezTo>
                    <a:pt x="591" y="43"/>
                    <a:pt x="667" y="89"/>
                    <a:pt x="746" y="135"/>
                  </a:cubicBezTo>
                  <a:cubicBezTo>
                    <a:pt x="785" y="158"/>
                    <a:pt x="824" y="180"/>
                    <a:pt x="855" y="198"/>
                  </a:cubicBezTo>
                  <a:cubicBezTo>
                    <a:pt x="871" y="206"/>
                    <a:pt x="884" y="213"/>
                    <a:pt x="894" y="218"/>
                  </a:cubicBezTo>
                  <a:cubicBezTo>
                    <a:pt x="898" y="221"/>
                    <a:pt x="903" y="223"/>
                    <a:pt x="906" y="224"/>
                  </a:cubicBezTo>
                  <a:cubicBezTo>
                    <a:pt x="907" y="225"/>
                    <a:pt x="909" y="226"/>
                    <a:pt x="910" y="226"/>
                  </a:cubicBezTo>
                  <a:cubicBezTo>
                    <a:pt x="910" y="226"/>
                    <a:pt x="911" y="226"/>
                    <a:pt x="912" y="226"/>
                  </a:cubicBezTo>
                  <a:cubicBezTo>
                    <a:pt x="912" y="227"/>
                    <a:pt x="913" y="227"/>
                    <a:pt x="913" y="227"/>
                  </a:cubicBezTo>
                  <a:cubicBezTo>
                    <a:pt x="914" y="227"/>
                    <a:pt x="914" y="227"/>
                    <a:pt x="915" y="226"/>
                  </a:cubicBezTo>
                  <a:cubicBezTo>
                    <a:pt x="916" y="226"/>
                    <a:pt x="917" y="226"/>
                    <a:pt x="917" y="225"/>
                  </a:cubicBezTo>
                  <a:cubicBezTo>
                    <a:pt x="918" y="224"/>
                    <a:pt x="918" y="223"/>
                    <a:pt x="918" y="222"/>
                  </a:cubicBezTo>
                  <a:cubicBezTo>
                    <a:pt x="918" y="221"/>
                    <a:pt x="917" y="220"/>
                    <a:pt x="916" y="219"/>
                  </a:cubicBezTo>
                  <a:cubicBezTo>
                    <a:pt x="916" y="219"/>
                    <a:pt x="911" y="216"/>
                    <a:pt x="903" y="211"/>
                  </a:cubicBezTo>
                  <a:cubicBezTo>
                    <a:pt x="874" y="194"/>
                    <a:pt x="803" y="152"/>
                    <a:pt x="738" y="112"/>
                  </a:cubicBezTo>
                  <a:cubicBezTo>
                    <a:pt x="706" y="92"/>
                    <a:pt x="676" y="73"/>
                    <a:pt x="653" y="59"/>
                  </a:cubicBezTo>
                  <a:cubicBezTo>
                    <a:pt x="642" y="52"/>
                    <a:pt x="633" y="45"/>
                    <a:pt x="627" y="41"/>
                  </a:cubicBezTo>
                  <a:cubicBezTo>
                    <a:pt x="623" y="39"/>
                    <a:pt x="621" y="37"/>
                    <a:pt x="619" y="35"/>
                  </a:cubicBezTo>
                  <a:cubicBezTo>
                    <a:pt x="619" y="35"/>
                    <a:pt x="618" y="34"/>
                    <a:pt x="618" y="34"/>
                  </a:cubicBezTo>
                  <a:cubicBezTo>
                    <a:pt x="618" y="34"/>
                    <a:pt x="618" y="34"/>
                    <a:pt x="618" y="34"/>
                  </a:cubicBezTo>
                  <a:cubicBezTo>
                    <a:pt x="617" y="34"/>
                    <a:pt x="617" y="34"/>
                    <a:pt x="617" y="34"/>
                  </a:cubicBezTo>
                  <a:cubicBezTo>
                    <a:pt x="618" y="34"/>
                    <a:pt x="618" y="34"/>
                    <a:pt x="618" y="34"/>
                  </a:cubicBezTo>
                  <a:cubicBezTo>
                    <a:pt x="618" y="34"/>
                    <a:pt x="618" y="34"/>
                    <a:pt x="618" y="34"/>
                  </a:cubicBezTo>
                  <a:cubicBezTo>
                    <a:pt x="617" y="34"/>
                    <a:pt x="617" y="34"/>
                    <a:pt x="617" y="34"/>
                  </a:cubicBezTo>
                  <a:cubicBezTo>
                    <a:pt x="618" y="34"/>
                    <a:pt x="618" y="34"/>
                    <a:pt x="618" y="34"/>
                  </a:cubicBezTo>
                  <a:cubicBezTo>
                    <a:pt x="615" y="36"/>
                    <a:pt x="615" y="36"/>
                    <a:pt x="615" y="36"/>
                  </a:cubicBezTo>
                  <a:cubicBezTo>
                    <a:pt x="618" y="36"/>
                    <a:pt x="618" y="36"/>
                    <a:pt x="618" y="36"/>
                  </a:cubicBezTo>
                  <a:cubicBezTo>
                    <a:pt x="618" y="34"/>
                    <a:pt x="618" y="34"/>
                    <a:pt x="618" y="34"/>
                  </a:cubicBezTo>
                  <a:cubicBezTo>
                    <a:pt x="615" y="36"/>
                    <a:pt x="615" y="36"/>
                    <a:pt x="615" y="36"/>
                  </a:cubicBezTo>
                  <a:cubicBezTo>
                    <a:pt x="618" y="36"/>
                    <a:pt x="618" y="36"/>
                    <a:pt x="618" y="36"/>
                  </a:cubicBezTo>
                  <a:cubicBezTo>
                    <a:pt x="615" y="36"/>
                    <a:pt x="615" y="36"/>
                    <a:pt x="615" y="36"/>
                  </a:cubicBezTo>
                  <a:cubicBezTo>
                    <a:pt x="618" y="37"/>
                    <a:pt x="618" y="37"/>
                    <a:pt x="618" y="37"/>
                  </a:cubicBezTo>
                  <a:cubicBezTo>
                    <a:pt x="618" y="37"/>
                    <a:pt x="618" y="36"/>
                    <a:pt x="618" y="36"/>
                  </a:cubicBezTo>
                  <a:cubicBezTo>
                    <a:pt x="615" y="36"/>
                    <a:pt x="615" y="36"/>
                    <a:pt x="615" y="36"/>
                  </a:cubicBezTo>
                  <a:cubicBezTo>
                    <a:pt x="618" y="37"/>
                    <a:pt x="618" y="37"/>
                    <a:pt x="618" y="37"/>
                  </a:cubicBezTo>
                  <a:cubicBezTo>
                    <a:pt x="614" y="35"/>
                    <a:pt x="614" y="35"/>
                    <a:pt x="614" y="35"/>
                  </a:cubicBezTo>
                  <a:cubicBezTo>
                    <a:pt x="612" y="39"/>
                    <a:pt x="612" y="39"/>
                    <a:pt x="612" y="39"/>
                  </a:cubicBezTo>
                  <a:cubicBezTo>
                    <a:pt x="911" y="209"/>
                    <a:pt x="911" y="209"/>
                    <a:pt x="911" y="209"/>
                  </a:cubicBezTo>
                  <a:cubicBezTo>
                    <a:pt x="913" y="210"/>
                    <a:pt x="915" y="210"/>
                    <a:pt x="917" y="208"/>
                  </a:cubicBezTo>
                  <a:cubicBezTo>
                    <a:pt x="918" y="206"/>
                    <a:pt x="917" y="203"/>
                    <a:pt x="915" y="202"/>
                  </a:cubicBezTo>
                  <a:cubicBezTo>
                    <a:pt x="640" y="30"/>
                    <a:pt x="640" y="30"/>
                    <a:pt x="640" y="30"/>
                  </a:cubicBezTo>
                  <a:cubicBezTo>
                    <a:pt x="638" y="34"/>
                    <a:pt x="638" y="34"/>
                    <a:pt x="638" y="34"/>
                  </a:cubicBezTo>
                  <a:cubicBezTo>
                    <a:pt x="636" y="37"/>
                    <a:pt x="636" y="37"/>
                    <a:pt x="636" y="37"/>
                  </a:cubicBezTo>
                  <a:cubicBezTo>
                    <a:pt x="636" y="37"/>
                    <a:pt x="698" y="75"/>
                    <a:pt x="762" y="112"/>
                  </a:cubicBezTo>
                  <a:cubicBezTo>
                    <a:pt x="795" y="131"/>
                    <a:pt x="827" y="150"/>
                    <a:pt x="853" y="164"/>
                  </a:cubicBezTo>
                  <a:cubicBezTo>
                    <a:pt x="866" y="171"/>
                    <a:pt x="877" y="177"/>
                    <a:pt x="886" y="181"/>
                  </a:cubicBezTo>
                  <a:cubicBezTo>
                    <a:pt x="890" y="183"/>
                    <a:pt x="894" y="185"/>
                    <a:pt x="897" y="186"/>
                  </a:cubicBezTo>
                  <a:cubicBezTo>
                    <a:pt x="899" y="186"/>
                    <a:pt x="900" y="187"/>
                    <a:pt x="901" y="187"/>
                  </a:cubicBezTo>
                  <a:cubicBezTo>
                    <a:pt x="902" y="188"/>
                    <a:pt x="903" y="188"/>
                    <a:pt x="905" y="188"/>
                  </a:cubicBezTo>
                  <a:cubicBezTo>
                    <a:pt x="905" y="188"/>
                    <a:pt x="906" y="188"/>
                    <a:pt x="907" y="187"/>
                  </a:cubicBezTo>
                  <a:cubicBezTo>
                    <a:pt x="907" y="187"/>
                    <a:pt x="908" y="187"/>
                    <a:pt x="909" y="186"/>
                  </a:cubicBezTo>
                  <a:cubicBezTo>
                    <a:pt x="909" y="186"/>
                    <a:pt x="909" y="186"/>
                    <a:pt x="909" y="186"/>
                  </a:cubicBezTo>
                  <a:cubicBezTo>
                    <a:pt x="909" y="185"/>
                    <a:pt x="910" y="184"/>
                    <a:pt x="910" y="183"/>
                  </a:cubicBezTo>
                  <a:cubicBezTo>
                    <a:pt x="910" y="182"/>
                    <a:pt x="909" y="182"/>
                    <a:pt x="909" y="182"/>
                  </a:cubicBezTo>
                  <a:cubicBezTo>
                    <a:pt x="909" y="181"/>
                    <a:pt x="908" y="180"/>
                    <a:pt x="908" y="180"/>
                  </a:cubicBezTo>
                  <a:cubicBezTo>
                    <a:pt x="908" y="179"/>
                    <a:pt x="907" y="179"/>
                    <a:pt x="906" y="178"/>
                  </a:cubicBezTo>
                  <a:cubicBezTo>
                    <a:pt x="903" y="175"/>
                    <a:pt x="897" y="172"/>
                    <a:pt x="889" y="166"/>
                  </a:cubicBezTo>
                  <a:cubicBezTo>
                    <a:pt x="860" y="148"/>
                    <a:pt x="804" y="115"/>
                    <a:pt x="755" y="86"/>
                  </a:cubicBezTo>
                  <a:cubicBezTo>
                    <a:pt x="730" y="72"/>
                    <a:pt x="708" y="58"/>
                    <a:pt x="691" y="48"/>
                  </a:cubicBezTo>
                  <a:cubicBezTo>
                    <a:pt x="683" y="42"/>
                    <a:pt x="676" y="38"/>
                    <a:pt x="672" y="35"/>
                  </a:cubicBezTo>
                  <a:cubicBezTo>
                    <a:pt x="669" y="33"/>
                    <a:pt x="668" y="32"/>
                    <a:pt x="667" y="31"/>
                  </a:cubicBezTo>
                  <a:cubicBezTo>
                    <a:pt x="666" y="30"/>
                    <a:pt x="666" y="30"/>
                    <a:pt x="666" y="30"/>
                  </a:cubicBezTo>
                  <a:cubicBezTo>
                    <a:pt x="666" y="30"/>
                    <a:pt x="666" y="30"/>
                    <a:pt x="666" y="30"/>
                  </a:cubicBezTo>
                  <a:cubicBezTo>
                    <a:pt x="664" y="31"/>
                    <a:pt x="664" y="31"/>
                    <a:pt x="664" y="31"/>
                  </a:cubicBezTo>
                  <a:cubicBezTo>
                    <a:pt x="666" y="30"/>
                    <a:pt x="666" y="30"/>
                    <a:pt x="666" y="30"/>
                  </a:cubicBezTo>
                  <a:cubicBezTo>
                    <a:pt x="666" y="30"/>
                    <a:pt x="666" y="30"/>
                    <a:pt x="666" y="30"/>
                  </a:cubicBezTo>
                  <a:cubicBezTo>
                    <a:pt x="664" y="31"/>
                    <a:pt x="664" y="31"/>
                    <a:pt x="664" y="31"/>
                  </a:cubicBezTo>
                  <a:cubicBezTo>
                    <a:pt x="666" y="30"/>
                    <a:pt x="666" y="30"/>
                    <a:pt x="666" y="30"/>
                  </a:cubicBezTo>
                  <a:cubicBezTo>
                    <a:pt x="663" y="31"/>
                    <a:pt x="663" y="31"/>
                    <a:pt x="663" y="31"/>
                  </a:cubicBezTo>
                  <a:cubicBezTo>
                    <a:pt x="666" y="31"/>
                    <a:pt x="666" y="31"/>
                    <a:pt x="666" y="31"/>
                  </a:cubicBezTo>
                  <a:cubicBezTo>
                    <a:pt x="666" y="31"/>
                    <a:pt x="666" y="30"/>
                    <a:pt x="666" y="30"/>
                  </a:cubicBezTo>
                  <a:cubicBezTo>
                    <a:pt x="663" y="31"/>
                    <a:pt x="663" y="31"/>
                    <a:pt x="663" y="31"/>
                  </a:cubicBezTo>
                  <a:cubicBezTo>
                    <a:pt x="666" y="31"/>
                    <a:pt x="666" y="31"/>
                    <a:pt x="666" y="31"/>
                  </a:cubicBezTo>
                  <a:cubicBezTo>
                    <a:pt x="662" y="31"/>
                    <a:pt x="662" y="31"/>
                    <a:pt x="662" y="31"/>
                  </a:cubicBezTo>
                  <a:cubicBezTo>
                    <a:pt x="665" y="33"/>
                    <a:pt x="665" y="33"/>
                    <a:pt x="665" y="33"/>
                  </a:cubicBezTo>
                  <a:cubicBezTo>
                    <a:pt x="666" y="33"/>
                    <a:pt x="666" y="32"/>
                    <a:pt x="666" y="31"/>
                  </a:cubicBezTo>
                  <a:cubicBezTo>
                    <a:pt x="662" y="31"/>
                    <a:pt x="662" y="31"/>
                    <a:pt x="662" y="31"/>
                  </a:cubicBezTo>
                  <a:cubicBezTo>
                    <a:pt x="665" y="33"/>
                    <a:pt x="665" y="33"/>
                    <a:pt x="665" y="33"/>
                  </a:cubicBezTo>
                  <a:cubicBezTo>
                    <a:pt x="662" y="31"/>
                    <a:pt x="662" y="31"/>
                    <a:pt x="662" y="31"/>
                  </a:cubicBezTo>
                  <a:cubicBezTo>
                    <a:pt x="660" y="35"/>
                    <a:pt x="660" y="35"/>
                    <a:pt x="660" y="35"/>
                  </a:cubicBezTo>
                  <a:cubicBezTo>
                    <a:pt x="901" y="171"/>
                    <a:pt x="901" y="171"/>
                    <a:pt x="901" y="171"/>
                  </a:cubicBezTo>
                  <a:cubicBezTo>
                    <a:pt x="903" y="172"/>
                    <a:pt x="905" y="171"/>
                    <a:pt x="906" y="169"/>
                  </a:cubicBezTo>
                  <a:cubicBezTo>
                    <a:pt x="907" y="167"/>
                    <a:pt x="907" y="165"/>
                    <a:pt x="905" y="164"/>
                  </a:cubicBezTo>
                  <a:cubicBezTo>
                    <a:pt x="809" y="104"/>
                    <a:pt x="809" y="104"/>
                    <a:pt x="809" y="104"/>
                  </a:cubicBezTo>
                  <a:cubicBezTo>
                    <a:pt x="898" y="153"/>
                    <a:pt x="898" y="153"/>
                    <a:pt x="898" y="153"/>
                  </a:cubicBezTo>
                  <a:cubicBezTo>
                    <a:pt x="900" y="154"/>
                    <a:pt x="903" y="154"/>
                    <a:pt x="904" y="152"/>
                  </a:cubicBezTo>
                  <a:cubicBezTo>
                    <a:pt x="904" y="151"/>
                    <a:pt x="904" y="150"/>
                    <a:pt x="904" y="150"/>
                  </a:cubicBezTo>
                  <a:cubicBezTo>
                    <a:pt x="904" y="148"/>
                    <a:pt x="904" y="148"/>
                    <a:pt x="904" y="147"/>
                  </a:cubicBezTo>
                  <a:cubicBezTo>
                    <a:pt x="903" y="147"/>
                    <a:pt x="903" y="146"/>
                    <a:pt x="903" y="146"/>
                  </a:cubicBezTo>
                  <a:cubicBezTo>
                    <a:pt x="902" y="146"/>
                    <a:pt x="902" y="145"/>
                    <a:pt x="901" y="145"/>
                  </a:cubicBezTo>
                  <a:cubicBezTo>
                    <a:pt x="898" y="143"/>
                    <a:pt x="893" y="140"/>
                    <a:pt x="887" y="136"/>
                  </a:cubicBezTo>
                  <a:cubicBezTo>
                    <a:pt x="863" y="122"/>
                    <a:pt x="816" y="95"/>
                    <a:pt x="776" y="70"/>
                  </a:cubicBezTo>
                  <a:cubicBezTo>
                    <a:pt x="756" y="58"/>
                    <a:pt x="737" y="47"/>
                    <a:pt x="724" y="38"/>
                  </a:cubicBezTo>
                  <a:cubicBezTo>
                    <a:pt x="717" y="33"/>
                    <a:pt x="711" y="30"/>
                    <a:pt x="707" y="27"/>
                  </a:cubicBezTo>
                  <a:cubicBezTo>
                    <a:pt x="706" y="25"/>
                    <a:pt x="704" y="24"/>
                    <a:pt x="703" y="23"/>
                  </a:cubicBezTo>
                  <a:cubicBezTo>
                    <a:pt x="703" y="23"/>
                    <a:pt x="703" y="23"/>
                    <a:pt x="703" y="23"/>
                  </a:cubicBezTo>
                  <a:cubicBezTo>
                    <a:pt x="703" y="23"/>
                    <a:pt x="703" y="23"/>
                    <a:pt x="703" y="23"/>
                  </a:cubicBezTo>
                  <a:cubicBezTo>
                    <a:pt x="700" y="24"/>
                    <a:pt x="700" y="24"/>
                    <a:pt x="700" y="24"/>
                  </a:cubicBezTo>
                  <a:cubicBezTo>
                    <a:pt x="703" y="24"/>
                    <a:pt x="703" y="24"/>
                    <a:pt x="703" y="24"/>
                  </a:cubicBezTo>
                  <a:cubicBezTo>
                    <a:pt x="703" y="23"/>
                    <a:pt x="703" y="23"/>
                    <a:pt x="703" y="23"/>
                  </a:cubicBezTo>
                  <a:cubicBezTo>
                    <a:pt x="700" y="24"/>
                    <a:pt x="700" y="24"/>
                    <a:pt x="700" y="24"/>
                  </a:cubicBezTo>
                  <a:cubicBezTo>
                    <a:pt x="703" y="24"/>
                    <a:pt x="703" y="24"/>
                    <a:pt x="703" y="24"/>
                  </a:cubicBezTo>
                  <a:cubicBezTo>
                    <a:pt x="699" y="24"/>
                    <a:pt x="699" y="24"/>
                    <a:pt x="699" y="24"/>
                  </a:cubicBezTo>
                  <a:cubicBezTo>
                    <a:pt x="703" y="26"/>
                    <a:pt x="703" y="26"/>
                    <a:pt x="703" y="26"/>
                  </a:cubicBezTo>
                  <a:cubicBezTo>
                    <a:pt x="703" y="25"/>
                    <a:pt x="703" y="25"/>
                    <a:pt x="703" y="24"/>
                  </a:cubicBezTo>
                  <a:cubicBezTo>
                    <a:pt x="699" y="24"/>
                    <a:pt x="699" y="24"/>
                    <a:pt x="699" y="24"/>
                  </a:cubicBezTo>
                  <a:cubicBezTo>
                    <a:pt x="703" y="26"/>
                    <a:pt x="703" y="26"/>
                    <a:pt x="703" y="26"/>
                  </a:cubicBezTo>
                  <a:cubicBezTo>
                    <a:pt x="699" y="24"/>
                    <a:pt x="699" y="24"/>
                    <a:pt x="699" y="24"/>
                  </a:cubicBezTo>
                  <a:cubicBezTo>
                    <a:pt x="697" y="27"/>
                    <a:pt x="697" y="27"/>
                    <a:pt x="697" y="27"/>
                  </a:cubicBezTo>
                  <a:cubicBezTo>
                    <a:pt x="897" y="134"/>
                    <a:pt x="897" y="134"/>
                    <a:pt x="897" y="134"/>
                  </a:cubicBezTo>
                  <a:cubicBezTo>
                    <a:pt x="899" y="135"/>
                    <a:pt x="901" y="135"/>
                    <a:pt x="902" y="133"/>
                  </a:cubicBezTo>
                  <a:cubicBezTo>
                    <a:pt x="903" y="131"/>
                    <a:pt x="903" y="128"/>
                    <a:pt x="901" y="127"/>
                  </a:cubicBezTo>
                  <a:cubicBezTo>
                    <a:pt x="841" y="90"/>
                    <a:pt x="841" y="90"/>
                    <a:pt x="841" y="90"/>
                  </a:cubicBezTo>
                  <a:cubicBezTo>
                    <a:pt x="891" y="117"/>
                    <a:pt x="891" y="117"/>
                    <a:pt x="891" y="117"/>
                  </a:cubicBezTo>
                  <a:cubicBezTo>
                    <a:pt x="893" y="118"/>
                    <a:pt x="896" y="118"/>
                    <a:pt x="897" y="116"/>
                  </a:cubicBezTo>
                  <a:cubicBezTo>
                    <a:pt x="898" y="114"/>
                    <a:pt x="897" y="112"/>
                    <a:pt x="895" y="110"/>
                  </a:cubicBezTo>
                  <a:cubicBezTo>
                    <a:pt x="895" y="110"/>
                    <a:pt x="893" y="109"/>
                    <a:pt x="889" y="107"/>
                  </a:cubicBezTo>
                  <a:cubicBezTo>
                    <a:pt x="875" y="98"/>
                    <a:pt x="839" y="77"/>
                    <a:pt x="807" y="57"/>
                  </a:cubicBezTo>
                  <a:cubicBezTo>
                    <a:pt x="791" y="48"/>
                    <a:pt x="776" y="38"/>
                    <a:pt x="765" y="31"/>
                  </a:cubicBezTo>
                  <a:cubicBezTo>
                    <a:pt x="759" y="27"/>
                    <a:pt x="755" y="24"/>
                    <a:pt x="751" y="22"/>
                  </a:cubicBezTo>
                  <a:cubicBezTo>
                    <a:pt x="750" y="21"/>
                    <a:pt x="749" y="20"/>
                    <a:pt x="748" y="19"/>
                  </a:cubicBezTo>
                  <a:cubicBezTo>
                    <a:pt x="748" y="19"/>
                    <a:pt x="748" y="19"/>
                    <a:pt x="748" y="19"/>
                  </a:cubicBezTo>
                  <a:cubicBezTo>
                    <a:pt x="746" y="20"/>
                    <a:pt x="746" y="20"/>
                    <a:pt x="746" y="20"/>
                  </a:cubicBezTo>
                  <a:cubicBezTo>
                    <a:pt x="748" y="19"/>
                    <a:pt x="748" y="19"/>
                    <a:pt x="748" y="19"/>
                  </a:cubicBezTo>
                  <a:cubicBezTo>
                    <a:pt x="748" y="19"/>
                    <a:pt x="748" y="19"/>
                    <a:pt x="748" y="19"/>
                  </a:cubicBezTo>
                  <a:cubicBezTo>
                    <a:pt x="746" y="20"/>
                    <a:pt x="746" y="20"/>
                    <a:pt x="746" y="20"/>
                  </a:cubicBezTo>
                  <a:cubicBezTo>
                    <a:pt x="748" y="19"/>
                    <a:pt x="748" y="19"/>
                    <a:pt x="748" y="19"/>
                  </a:cubicBezTo>
                  <a:cubicBezTo>
                    <a:pt x="745" y="21"/>
                    <a:pt x="745" y="21"/>
                    <a:pt x="745" y="21"/>
                  </a:cubicBezTo>
                  <a:cubicBezTo>
                    <a:pt x="748" y="21"/>
                    <a:pt x="748" y="21"/>
                    <a:pt x="748" y="21"/>
                  </a:cubicBezTo>
                  <a:cubicBezTo>
                    <a:pt x="748" y="20"/>
                    <a:pt x="748" y="19"/>
                    <a:pt x="748" y="19"/>
                  </a:cubicBezTo>
                  <a:cubicBezTo>
                    <a:pt x="745" y="21"/>
                    <a:pt x="745" y="21"/>
                    <a:pt x="745" y="21"/>
                  </a:cubicBezTo>
                  <a:cubicBezTo>
                    <a:pt x="748" y="21"/>
                    <a:pt x="748" y="21"/>
                    <a:pt x="748" y="21"/>
                  </a:cubicBezTo>
                  <a:cubicBezTo>
                    <a:pt x="744" y="21"/>
                    <a:pt x="744" y="21"/>
                    <a:pt x="744" y="21"/>
                  </a:cubicBezTo>
                  <a:cubicBezTo>
                    <a:pt x="748" y="23"/>
                    <a:pt x="748" y="23"/>
                    <a:pt x="748" y="23"/>
                  </a:cubicBezTo>
                  <a:cubicBezTo>
                    <a:pt x="748" y="22"/>
                    <a:pt x="748" y="21"/>
                    <a:pt x="748" y="21"/>
                  </a:cubicBezTo>
                  <a:cubicBezTo>
                    <a:pt x="744" y="21"/>
                    <a:pt x="744" y="21"/>
                    <a:pt x="744" y="21"/>
                  </a:cubicBezTo>
                  <a:cubicBezTo>
                    <a:pt x="748" y="23"/>
                    <a:pt x="748" y="23"/>
                    <a:pt x="748" y="23"/>
                  </a:cubicBezTo>
                  <a:cubicBezTo>
                    <a:pt x="744" y="21"/>
                    <a:pt x="744" y="21"/>
                    <a:pt x="744" y="21"/>
                  </a:cubicBezTo>
                  <a:cubicBezTo>
                    <a:pt x="742" y="24"/>
                    <a:pt x="742" y="24"/>
                    <a:pt x="742" y="24"/>
                  </a:cubicBezTo>
                  <a:cubicBezTo>
                    <a:pt x="742" y="24"/>
                    <a:pt x="779" y="43"/>
                    <a:pt x="816" y="61"/>
                  </a:cubicBezTo>
                  <a:cubicBezTo>
                    <a:pt x="835" y="71"/>
                    <a:pt x="853" y="80"/>
                    <a:pt x="867" y="87"/>
                  </a:cubicBezTo>
                  <a:cubicBezTo>
                    <a:pt x="874" y="91"/>
                    <a:pt x="880" y="93"/>
                    <a:pt x="884" y="95"/>
                  </a:cubicBezTo>
                  <a:cubicBezTo>
                    <a:pt x="886" y="96"/>
                    <a:pt x="888" y="97"/>
                    <a:pt x="889" y="98"/>
                  </a:cubicBezTo>
                  <a:cubicBezTo>
                    <a:pt x="890" y="98"/>
                    <a:pt x="890" y="98"/>
                    <a:pt x="891" y="99"/>
                  </a:cubicBezTo>
                  <a:cubicBezTo>
                    <a:pt x="891" y="99"/>
                    <a:pt x="891" y="99"/>
                    <a:pt x="891" y="99"/>
                  </a:cubicBezTo>
                  <a:cubicBezTo>
                    <a:pt x="892" y="99"/>
                    <a:pt x="892" y="99"/>
                    <a:pt x="892" y="99"/>
                  </a:cubicBezTo>
                  <a:cubicBezTo>
                    <a:pt x="892" y="99"/>
                    <a:pt x="892" y="99"/>
                    <a:pt x="893" y="99"/>
                  </a:cubicBezTo>
                  <a:cubicBezTo>
                    <a:pt x="893" y="99"/>
                    <a:pt x="894" y="99"/>
                    <a:pt x="894" y="99"/>
                  </a:cubicBezTo>
                  <a:cubicBezTo>
                    <a:pt x="895" y="99"/>
                    <a:pt x="895" y="98"/>
                    <a:pt x="896" y="98"/>
                  </a:cubicBezTo>
                  <a:cubicBezTo>
                    <a:pt x="896" y="97"/>
                    <a:pt x="896" y="97"/>
                    <a:pt x="896" y="97"/>
                  </a:cubicBezTo>
                  <a:cubicBezTo>
                    <a:pt x="897" y="96"/>
                    <a:pt x="897" y="96"/>
                    <a:pt x="897" y="95"/>
                  </a:cubicBezTo>
                  <a:cubicBezTo>
                    <a:pt x="897" y="94"/>
                    <a:pt x="897" y="93"/>
                    <a:pt x="896" y="93"/>
                  </a:cubicBezTo>
                  <a:cubicBezTo>
                    <a:pt x="896" y="92"/>
                    <a:pt x="895" y="91"/>
                    <a:pt x="895" y="91"/>
                  </a:cubicBezTo>
                  <a:cubicBezTo>
                    <a:pt x="894" y="90"/>
                    <a:pt x="893" y="89"/>
                    <a:pt x="891" y="88"/>
                  </a:cubicBezTo>
                  <a:cubicBezTo>
                    <a:pt x="886" y="84"/>
                    <a:pt x="876" y="78"/>
                    <a:pt x="864" y="71"/>
                  </a:cubicBezTo>
                  <a:cubicBezTo>
                    <a:pt x="845" y="59"/>
                    <a:pt x="822" y="45"/>
                    <a:pt x="803" y="34"/>
                  </a:cubicBezTo>
                  <a:cubicBezTo>
                    <a:pt x="794" y="29"/>
                    <a:pt x="786" y="24"/>
                    <a:pt x="780" y="20"/>
                  </a:cubicBezTo>
                  <a:cubicBezTo>
                    <a:pt x="777" y="18"/>
                    <a:pt x="775" y="17"/>
                    <a:pt x="773" y="16"/>
                  </a:cubicBezTo>
                  <a:cubicBezTo>
                    <a:pt x="773" y="15"/>
                    <a:pt x="772" y="15"/>
                    <a:pt x="772" y="15"/>
                  </a:cubicBezTo>
                  <a:cubicBezTo>
                    <a:pt x="772" y="15"/>
                    <a:pt x="772" y="15"/>
                    <a:pt x="772" y="15"/>
                  </a:cubicBezTo>
                  <a:cubicBezTo>
                    <a:pt x="772" y="15"/>
                    <a:pt x="772" y="15"/>
                    <a:pt x="772" y="15"/>
                  </a:cubicBezTo>
                  <a:cubicBezTo>
                    <a:pt x="770" y="17"/>
                    <a:pt x="770" y="17"/>
                    <a:pt x="770" y="17"/>
                  </a:cubicBezTo>
                  <a:cubicBezTo>
                    <a:pt x="772" y="15"/>
                    <a:pt x="772" y="15"/>
                    <a:pt x="772" y="15"/>
                  </a:cubicBezTo>
                  <a:cubicBezTo>
                    <a:pt x="772" y="15"/>
                    <a:pt x="772" y="15"/>
                    <a:pt x="772" y="15"/>
                  </a:cubicBezTo>
                  <a:cubicBezTo>
                    <a:pt x="770" y="17"/>
                    <a:pt x="770" y="17"/>
                    <a:pt x="770" y="17"/>
                  </a:cubicBezTo>
                  <a:cubicBezTo>
                    <a:pt x="772" y="15"/>
                    <a:pt x="772" y="15"/>
                    <a:pt x="772" y="15"/>
                  </a:cubicBezTo>
                  <a:cubicBezTo>
                    <a:pt x="769" y="17"/>
                    <a:pt x="769" y="17"/>
                    <a:pt x="769" y="17"/>
                  </a:cubicBezTo>
                  <a:cubicBezTo>
                    <a:pt x="772" y="16"/>
                    <a:pt x="772" y="16"/>
                    <a:pt x="772" y="16"/>
                  </a:cubicBezTo>
                  <a:cubicBezTo>
                    <a:pt x="772" y="15"/>
                    <a:pt x="772" y="15"/>
                    <a:pt x="772" y="15"/>
                  </a:cubicBezTo>
                  <a:cubicBezTo>
                    <a:pt x="769" y="17"/>
                    <a:pt x="769" y="17"/>
                    <a:pt x="769" y="17"/>
                  </a:cubicBezTo>
                  <a:cubicBezTo>
                    <a:pt x="772" y="16"/>
                    <a:pt x="772" y="16"/>
                    <a:pt x="772" y="16"/>
                  </a:cubicBezTo>
                  <a:cubicBezTo>
                    <a:pt x="769" y="17"/>
                    <a:pt x="769" y="17"/>
                    <a:pt x="769" y="17"/>
                  </a:cubicBezTo>
                  <a:cubicBezTo>
                    <a:pt x="773" y="17"/>
                    <a:pt x="773" y="17"/>
                    <a:pt x="773" y="17"/>
                  </a:cubicBezTo>
                  <a:cubicBezTo>
                    <a:pt x="773" y="16"/>
                    <a:pt x="772" y="16"/>
                    <a:pt x="772" y="16"/>
                  </a:cubicBezTo>
                  <a:cubicBezTo>
                    <a:pt x="769" y="17"/>
                    <a:pt x="769" y="17"/>
                    <a:pt x="769" y="17"/>
                  </a:cubicBezTo>
                  <a:cubicBezTo>
                    <a:pt x="773" y="17"/>
                    <a:pt x="773" y="17"/>
                    <a:pt x="773" y="17"/>
                  </a:cubicBezTo>
                  <a:cubicBezTo>
                    <a:pt x="769" y="17"/>
                    <a:pt x="769" y="17"/>
                    <a:pt x="769" y="17"/>
                  </a:cubicBezTo>
                  <a:cubicBezTo>
                    <a:pt x="772" y="20"/>
                    <a:pt x="772" y="20"/>
                    <a:pt x="772" y="20"/>
                  </a:cubicBezTo>
                  <a:cubicBezTo>
                    <a:pt x="773" y="19"/>
                    <a:pt x="773" y="18"/>
                    <a:pt x="773" y="17"/>
                  </a:cubicBezTo>
                  <a:cubicBezTo>
                    <a:pt x="769" y="17"/>
                    <a:pt x="769" y="17"/>
                    <a:pt x="769" y="17"/>
                  </a:cubicBezTo>
                  <a:cubicBezTo>
                    <a:pt x="772" y="20"/>
                    <a:pt x="772" y="20"/>
                    <a:pt x="772" y="20"/>
                  </a:cubicBezTo>
                  <a:cubicBezTo>
                    <a:pt x="769" y="17"/>
                    <a:pt x="769" y="17"/>
                    <a:pt x="769" y="17"/>
                  </a:cubicBezTo>
                  <a:cubicBezTo>
                    <a:pt x="767" y="21"/>
                    <a:pt x="767" y="21"/>
                    <a:pt x="767" y="21"/>
                  </a:cubicBezTo>
                  <a:cubicBezTo>
                    <a:pt x="887" y="77"/>
                    <a:pt x="887" y="77"/>
                    <a:pt x="887" y="77"/>
                  </a:cubicBezTo>
                  <a:cubicBezTo>
                    <a:pt x="889" y="78"/>
                    <a:pt x="891" y="78"/>
                    <a:pt x="892" y="76"/>
                  </a:cubicBezTo>
                  <a:cubicBezTo>
                    <a:pt x="893" y="74"/>
                    <a:pt x="893" y="71"/>
                    <a:pt x="891" y="70"/>
                  </a:cubicBezTo>
                  <a:cubicBezTo>
                    <a:pt x="891" y="70"/>
                    <a:pt x="889" y="70"/>
                    <a:pt x="887" y="68"/>
                  </a:cubicBezTo>
                  <a:cubicBezTo>
                    <a:pt x="878" y="63"/>
                    <a:pt x="855" y="49"/>
                    <a:pt x="834" y="37"/>
                  </a:cubicBezTo>
                  <a:cubicBezTo>
                    <a:pt x="824" y="30"/>
                    <a:pt x="814" y="24"/>
                    <a:pt x="807" y="20"/>
                  </a:cubicBezTo>
                  <a:cubicBezTo>
                    <a:pt x="804" y="17"/>
                    <a:pt x="801" y="15"/>
                    <a:pt x="799" y="14"/>
                  </a:cubicBezTo>
                  <a:cubicBezTo>
                    <a:pt x="798" y="13"/>
                    <a:pt x="797" y="13"/>
                    <a:pt x="797" y="12"/>
                  </a:cubicBezTo>
                  <a:cubicBezTo>
                    <a:pt x="797" y="12"/>
                    <a:pt x="797" y="12"/>
                    <a:pt x="797" y="12"/>
                  </a:cubicBezTo>
                  <a:cubicBezTo>
                    <a:pt x="797" y="12"/>
                    <a:pt x="797" y="12"/>
                    <a:pt x="797" y="12"/>
                  </a:cubicBezTo>
                  <a:cubicBezTo>
                    <a:pt x="795" y="13"/>
                    <a:pt x="795" y="13"/>
                    <a:pt x="795" y="13"/>
                  </a:cubicBezTo>
                  <a:cubicBezTo>
                    <a:pt x="797" y="12"/>
                    <a:pt x="797" y="12"/>
                    <a:pt x="797" y="12"/>
                  </a:cubicBezTo>
                  <a:cubicBezTo>
                    <a:pt x="797" y="12"/>
                    <a:pt x="797" y="12"/>
                    <a:pt x="797" y="12"/>
                  </a:cubicBezTo>
                  <a:cubicBezTo>
                    <a:pt x="795" y="13"/>
                    <a:pt x="795" y="13"/>
                    <a:pt x="795" y="13"/>
                  </a:cubicBezTo>
                  <a:cubicBezTo>
                    <a:pt x="797" y="12"/>
                    <a:pt x="797" y="12"/>
                    <a:pt x="797" y="12"/>
                  </a:cubicBezTo>
                  <a:cubicBezTo>
                    <a:pt x="794" y="14"/>
                    <a:pt x="794" y="14"/>
                    <a:pt x="794" y="14"/>
                  </a:cubicBezTo>
                  <a:cubicBezTo>
                    <a:pt x="797" y="14"/>
                    <a:pt x="797" y="14"/>
                    <a:pt x="797" y="14"/>
                  </a:cubicBezTo>
                  <a:cubicBezTo>
                    <a:pt x="797" y="13"/>
                    <a:pt x="797" y="13"/>
                    <a:pt x="797" y="12"/>
                  </a:cubicBezTo>
                  <a:cubicBezTo>
                    <a:pt x="794" y="14"/>
                    <a:pt x="794" y="14"/>
                    <a:pt x="794" y="14"/>
                  </a:cubicBezTo>
                  <a:cubicBezTo>
                    <a:pt x="797" y="14"/>
                    <a:pt x="797" y="14"/>
                    <a:pt x="797" y="14"/>
                  </a:cubicBezTo>
                  <a:cubicBezTo>
                    <a:pt x="794" y="14"/>
                    <a:pt x="794" y="14"/>
                    <a:pt x="794" y="14"/>
                  </a:cubicBezTo>
                  <a:cubicBezTo>
                    <a:pt x="797" y="16"/>
                    <a:pt x="797" y="16"/>
                    <a:pt x="797" y="16"/>
                  </a:cubicBezTo>
                  <a:cubicBezTo>
                    <a:pt x="797" y="16"/>
                    <a:pt x="797" y="15"/>
                    <a:pt x="797" y="14"/>
                  </a:cubicBezTo>
                  <a:cubicBezTo>
                    <a:pt x="794" y="14"/>
                    <a:pt x="794" y="14"/>
                    <a:pt x="794" y="14"/>
                  </a:cubicBezTo>
                  <a:cubicBezTo>
                    <a:pt x="797" y="16"/>
                    <a:pt x="797" y="16"/>
                    <a:pt x="797" y="16"/>
                  </a:cubicBezTo>
                  <a:cubicBezTo>
                    <a:pt x="793" y="14"/>
                    <a:pt x="793" y="14"/>
                    <a:pt x="793" y="14"/>
                  </a:cubicBezTo>
                  <a:cubicBezTo>
                    <a:pt x="793" y="18"/>
                    <a:pt x="793" y="18"/>
                    <a:pt x="793" y="18"/>
                  </a:cubicBezTo>
                  <a:cubicBezTo>
                    <a:pt x="793" y="14"/>
                    <a:pt x="793" y="14"/>
                    <a:pt x="793" y="14"/>
                  </a:cubicBezTo>
                  <a:cubicBezTo>
                    <a:pt x="793" y="18"/>
                    <a:pt x="793" y="18"/>
                    <a:pt x="793" y="18"/>
                  </a:cubicBezTo>
                  <a:cubicBezTo>
                    <a:pt x="793" y="18"/>
                    <a:pt x="793" y="18"/>
                    <a:pt x="793" y="18"/>
                  </a:cubicBezTo>
                  <a:cubicBezTo>
                    <a:pt x="793" y="14"/>
                    <a:pt x="793" y="14"/>
                    <a:pt x="793" y="14"/>
                  </a:cubicBezTo>
                  <a:cubicBezTo>
                    <a:pt x="793" y="18"/>
                    <a:pt x="793" y="18"/>
                    <a:pt x="793" y="18"/>
                  </a:cubicBezTo>
                  <a:cubicBezTo>
                    <a:pt x="793" y="14"/>
                    <a:pt x="793" y="14"/>
                    <a:pt x="793" y="14"/>
                  </a:cubicBezTo>
                  <a:cubicBezTo>
                    <a:pt x="792" y="18"/>
                    <a:pt x="792" y="18"/>
                    <a:pt x="792" y="18"/>
                  </a:cubicBezTo>
                  <a:cubicBezTo>
                    <a:pt x="792" y="18"/>
                    <a:pt x="792" y="18"/>
                    <a:pt x="793" y="18"/>
                  </a:cubicBezTo>
                  <a:cubicBezTo>
                    <a:pt x="793" y="14"/>
                    <a:pt x="793" y="14"/>
                    <a:pt x="793" y="14"/>
                  </a:cubicBezTo>
                  <a:cubicBezTo>
                    <a:pt x="792" y="18"/>
                    <a:pt x="792" y="18"/>
                    <a:pt x="792" y="18"/>
                  </a:cubicBezTo>
                  <a:cubicBezTo>
                    <a:pt x="792" y="18"/>
                    <a:pt x="792" y="18"/>
                    <a:pt x="792" y="18"/>
                  </a:cubicBezTo>
                  <a:cubicBezTo>
                    <a:pt x="792" y="18"/>
                    <a:pt x="792" y="18"/>
                    <a:pt x="792" y="18"/>
                  </a:cubicBezTo>
                  <a:cubicBezTo>
                    <a:pt x="792" y="18"/>
                    <a:pt x="792" y="18"/>
                    <a:pt x="792" y="18"/>
                  </a:cubicBezTo>
                  <a:cubicBezTo>
                    <a:pt x="792" y="18"/>
                    <a:pt x="792" y="18"/>
                    <a:pt x="792" y="18"/>
                  </a:cubicBezTo>
                  <a:cubicBezTo>
                    <a:pt x="792" y="18"/>
                    <a:pt x="792" y="18"/>
                    <a:pt x="792" y="18"/>
                  </a:cubicBezTo>
                  <a:cubicBezTo>
                    <a:pt x="792" y="18"/>
                    <a:pt x="794" y="19"/>
                    <a:pt x="797" y="20"/>
                  </a:cubicBezTo>
                  <a:cubicBezTo>
                    <a:pt x="805" y="24"/>
                    <a:pt x="825" y="33"/>
                    <a:pt x="842" y="41"/>
                  </a:cubicBezTo>
                  <a:cubicBezTo>
                    <a:pt x="851" y="44"/>
                    <a:pt x="859" y="48"/>
                    <a:pt x="866" y="51"/>
                  </a:cubicBezTo>
                  <a:cubicBezTo>
                    <a:pt x="869" y="52"/>
                    <a:pt x="872" y="53"/>
                    <a:pt x="874" y="54"/>
                  </a:cubicBezTo>
                  <a:cubicBezTo>
                    <a:pt x="875" y="54"/>
                    <a:pt x="876" y="55"/>
                    <a:pt x="877" y="55"/>
                  </a:cubicBezTo>
                  <a:cubicBezTo>
                    <a:pt x="877" y="55"/>
                    <a:pt x="877" y="55"/>
                    <a:pt x="878" y="55"/>
                  </a:cubicBezTo>
                  <a:cubicBezTo>
                    <a:pt x="878" y="55"/>
                    <a:pt x="878" y="55"/>
                    <a:pt x="879" y="55"/>
                  </a:cubicBezTo>
                  <a:cubicBezTo>
                    <a:pt x="879" y="55"/>
                    <a:pt x="880" y="55"/>
                    <a:pt x="880" y="55"/>
                  </a:cubicBezTo>
                  <a:cubicBezTo>
                    <a:pt x="881" y="55"/>
                    <a:pt x="882" y="55"/>
                    <a:pt x="883" y="54"/>
                  </a:cubicBezTo>
                  <a:cubicBezTo>
                    <a:pt x="883" y="53"/>
                    <a:pt x="883" y="52"/>
                    <a:pt x="883" y="50"/>
                  </a:cubicBezTo>
                  <a:cubicBezTo>
                    <a:pt x="883" y="49"/>
                    <a:pt x="882" y="48"/>
                    <a:pt x="881" y="48"/>
                  </a:cubicBezTo>
                  <a:cubicBezTo>
                    <a:pt x="881" y="48"/>
                    <a:pt x="877" y="45"/>
                    <a:pt x="871" y="42"/>
                  </a:cubicBezTo>
                  <a:cubicBezTo>
                    <a:pt x="861" y="36"/>
                    <a:pt x="847" y="28"/>
                    <a:pt x="835" y="20"/>
                  </a:cubicBezTo>
                  <a:cubicBezTo>
                    <a:pt x="829" y="17"/>
                    <a:pt x="824" y="13"/>
                    <a:pt x="820" y="11"/>
                  </a:cubicBezTo>
                  <a:cubicBezTo>
                    <a:pt x="818" y="9"/>
                    <a:pt x="817" y="8"/>
                    <a:pt x="816" y="8"/>
                  </a:cubicBezTo>
                  <a:cubicBezTo>
                    <a:pt x="815" y="7"/>
                    <a:pt x="815" y="7"/>
                    <a:pt x="815" y="7"/>
                  </a:cubicBezTo>
                  <a:cubicBezTo>
                    <a:pt x="815" y="7"/>
                    <a:pt x="815" y="7"/>
                    <a:pt x="815" y="7"/>
                  </a:cubicBezTo>
                  <a:cubicBezTo>
                    <a:pt x="814" y="8"/>
                    <a:pt x="814" y="8"/>
                    <a:pt x="814" y="8"/>
                  </a:cubicBezTo>
                  <a:cubicBezTo>
                    <a:pt x="815" y="7"/>
                    <a:pt x="815" y="7"/>
                    <a:pt x="815" y="7"/>
                  </a:cubicBezTo>
                  <a:cubicBezTo>
                    <a:pt x="815" y="7"/>
                    <a:pt x="815" y="7"/>
                    <a:pt x="815" y="7"/>
                  </a:cubicBezTo>
                  <a:cubicBezTo>
                    <a:pt x="814" y="8"/>
                    <a:pt x="814" y="8"/>
                    <a:pt x="814" y="8"/>
                  </a:cubicBezTo>
                  <a:cubicBezTo>
                    <a:pt x="815" y="7"/>
                    <a:pt x="815" y="7"/>
                    <a:pt x="815" y="7"/>
                  </a:cubicBezTo>
                  <a:cubicBezTo>
                    <a:pt x="812" y="9"/>
                    <a:pt x="812" y="9"/>
                    <a:pt x="812" y="9"/>
                  </a:cubicBezTo>
                  <a:cubicBezTo>
                    <a:pt x="815" y="8"/>
                    <a:pt x="815" y="8"/>
                    <a:pt x="815" y="8"/>
                  </a:cubicBezTo>
                  <a:cubicBezTo>
                    <a:pt x="815" y="7"/>
                    <a:pt x="815" y="7"/>
                    <a:pt x="815" y="7"/>
                  </a:cubicBezTo>
                  <a:cubicBezTo>
                    <a:pt x="812" y="9"/>
                    <a:pt x="812" y="9"/>
                    <a:pt x="812" y="9"/>
                  </a:cubicBezTo>
                  <a:cubicBezTo>
                    <a:pt x="815" y="8"/>
                    <a:pt x="815" y="8"/>
                    <a:pt x="815" y="8"/>
                  </a:cubicBezTo>
                  <a:cubicBezTo>
                    <a:pt x="812" y="9"/>
                    <a:pt x="812" y="9"/>
                    <a:pt x="812" y="9"/>
                  </a:cubicBezTo>
                  <a:cubicBezTo>
                    <a:pt x="816" y="9"/>
                    <a:pt x="816" y="9"/>
                    <a:pt x="816" y="9"/>
                  </a:cubicBezTo>
                  <a:cubicBezTo>
                    <a:pt x="816" y="9"/>
                    <a:pt x="816" y="8"/>
                    <a:pt x="815" y="8"/>
                  </a:cubicBezTo>
                  <a:cubicBezTo>
                    <a:pt x="812" y="9"/>
                    <a:pt x="812" y="9"/>
                    <a:pt x="812" y="9"/>
                  </a:cubicBezTo>
                  <a:cubicBezTo>
                    <a:pt x="816" y="9"/>
                    <a:pt x="816" y="9"/>
                    <a:pt x="816" y="9"/>
                  </a:cubicBezTo>
                  <a:cubicBezTo>
                    <a:pt x="812" y="9"/>
                    <a:pt x="812" y="9"/>
                    <a:pt x="812" y="9"/>
                  </a:cubicBezTo>
                  <a:cubicBezTo>
                    <a:pt x="815" y="11"/>
                    <a:pt x="815" y="11"/>
                    <a:pt x="815" y="11"/>
                  </a:cubicBezTo>
                  <a:cubicBezTo>
                    <a:pt x="816" y="11"/>
                    <a:pt x="816" y="10"/>
                    <a:pt x="816" y="9"/>
                  </a:cubicBezTo>
                  <a:cubicBezTo>
                    <a:pt x="812" y="9"/>
                    <a:pt x="812" y="9"/>
                    <a:pt x="812" y="9"/>
                  </a:cubicBezTo>
                  <a:cubicBezTo>
                    <a:pt x="815" y="11"/>
                    <a:pt x="815" y="11"/>
                    <a:pt x="815" y="11"/>
                  </a:cubicBezTo>
                  <a:cubicBezTo>
                    <a:pt x="812" y="9"/>
                    <a:pt x="812" y="9"/>
                    <a:pt x="812" y="9"/>
                  </a:cubicBezTo>
                  <a:cubicBezTo>
                    <a:pt x="810" y="13"/>
                    <a:pt x="810" y="13"/>
                    <a:pt x="810" y="13"/>
                  </a:cubicBezTo>
                  <a:cubicBezTo>
                    <a:pt x="877" y="42"/>
                    <a:pt x="877" y="42"/>
                    <a:pt x="877" y="42"/>
                  </a:cubicBezTo>
                  <a:cubicBezTo>
                    <a:pt x="879" y="43"/>
                    <a:pt x="881" y="42"/>
                    <a:pt x="882" y="40"/>
                  </a:cubicBezTo>
                  <a:cubicBezTo>
                    <a:pt x="883" y="38"/>
                    <a:pt x="883" y="36"/>
                    <a:pt x="881" y="35"/>
                  </a:cubicBezTo>
                  <a:cubicBezTo>
                    <a:pt x="865" y="25"/>
                    <a:pt x="865" y="25"/>
                    <a:pt x="865" y="25"/>
                  </a:cubicBezTo>
                  <a:cubicBezTo>
                    <a:pt x="879" y="30"/>
                    <a:pt x="879" y="30"/>
                    <a:pt x="879" y="30"/>
                  </a:cubicBezTo>
                  <a:cubicBezTo>
                    <a:pt x="881" y="31"/>
                    <a:pt x="884" y="30"/>
                    <a:pt x="884" y="28"/>
                  </a:cubicBezTo>
                  <a:cubicBezTo>
                    <a:pt x="885" y="26"/>
                    <a:pt x="885" y="24"/>
                    <a:pt x="883" y="23"/>
                  </a:cubicBezTo>
                  <a:cubicBezTo>
                    <a:pt x="869" y="14"/>
                    <a:pt x="869" y="14"/>
                    <a:pt x="869" y="14"/>
                  </a:cubicBezTo>
                  <a:cubicBezTo>
                    <a:pt x="875" y="14"/>
                    <a:pt x="875" y="14"/>
                    <a:pt x="875" y="14"/>
                  </a:cubicBezTo>
                  <a:cubicBezTo>
                    <a:pt x="877" y="15"/>
                    <a:pt x="878" y="14"/>
                    <a:pt x="879" y="12"/>
                  </a:cubicBezTo>
                  <a:cubicBezTo>
                    <a:pt x="879" y="12"/>
                    <a:pt x="880" y="11"/>
                    <a:pt x="880" y="10"/>
                  </a:cubicBezTo>
                  <a:cubicBezTo>
                    <a:pt x="880" y="10"/>
                    <a:pt x="879" y="9"/>
                    <a:pt x="879" y="9"/>
                  </a:cubicBezTo>
                  <a:cubicBezTo>
                    <a:pt x="879" y="8"/>
                    <a:pt x="879" y="8"/>
                    <a:pt x="878" y="8"/>
                  </a:cubicBezTo>
                  <a:cubicBezTo>
                    <a:pt x="878" y="7"/>
                    <a:pt x="878" y="7"/>
                    <a:pt x="878" y="7"/>
                  </a:cubicBezTo>
                  <a:cubicBezTo>
                    <a:pt x="877" y="6"/>
                    <a:pt x="876" y="6"/>
                    <a:pt x="875" y="6"/>
                  </a:cubicBezTo>
                  <a:cubicBezTo>
                    <a:pt x="874" y="5"/>
                    <a:pt x="872" y="4"/>
                    <a:pt x="871" y="3"/>
                  </a:cubicBezTo>
                  <a:cubicBezTo>
                    <a:pt x="870" y="3"/>
                    <a:pt x="870" y="2"/>
                    <a:pt x="870" y="2"/>
                  </a:cubicBezTo>
                  <a:cubicBezTo>
                    <a:pt x="869" y="2"/>
                    <a:pt x="869" y="2"/>
                    <a:pt x="869" y="2"/>
                  </a:cubicBezTo>
                  <a:cubicBezTo>
                    <a:pt x="869" y="2"/>
                    <a:pt x="869" y="2"/>
                    <a:pt x="869" y="2"/>
                  </a:cubicBezTo>
                  <a:cubicBezTo>
                    <a:pt x="868" y="4"/>
                    <a:pt x="868" y="4"/>
                    <a:pt x="868" y="4"/>
                  </a:cubicBezTo>
                  <a:cubicBezTo>
                    <a:pt x="870" y="2"/>
                    <a:pt x="870" y="2"/>
                    <a:pt x="870" y="2"/>
                  </a:cubicBezTo>
                  <a:cubicBezTo>
                    <a:pt x="869" y="2"/>
                    <a:pt x="869" y="2"/>
                    <a:pt x="869" y="2"/>
                  </a:cubicBezTo>
                  <a:cubicBezTo>
                    <a:pt x="868" y="4"/>
                    <a:pt x="868" y="4"/>
                    <a:pt x="868" y="4"/>
                  </a:cubicBezTo>
                  <a:cubicBezTo>
                    <a:pt x="870" y="2"/>
                    <a:pt x="870" y="2"/>
                    <a:pt x="870" y="2"/>
                  </a:cubicBezTo>
                  <a:cubicBezTo>
                    <a:pt x="867" y="5"/>
                    <a:pt x="867" y="5"/>
                    <a:pt x="867" y="5"/>
                  </a:cubicBezTo>
                  <a:cubicBezTo>
                    <a:pt x="870" y="3"/>
                    <a:pt x="870" y="3"/>
                    <a:pt x="870" y="3"/>
                  </a:cubicBezTo>
                  <a:cubicBezTo>
                    <a:pt x="870" y="2"/>
                    <a:pt x="870" y="2"/>
                    <a:pt x="870" y="2"/>
                  </a:cubicBezTo>
                  <a:cubicBezTo>
                    <a:pt x="867" y="5"/>
                    <a:pt x="867" y="5"/>
                    <a:pt x="867" y="5"/>
                  </a:cubicBezTo>
                  <a:cubicBezTo>
                    <a:pt x="870" y="3"/>
                    <a:pt x="870" y="3"/>
                    <a:pt x="870" y="3"/>
                  </a:cubicBezTo>
                  <a:cubicBezTo>
                    <a:pt x="867" y="5"/>
                    <a:pt x="867" y="5"/>
                    <a:pt x="867" y="5"/>
                  </a:cubicBezTo>
                  <a:cubicBezTo>
                    <a:pt x="871" y="5"/>
                    <a:pt x="871" y="5"/>
                    <a:pt x="871" y="5"/>
                  </a:cubicBezTo>
                  <a:cubicBezTo>
                    <a:pt x="871" y="4"/>
                    <a:pt x="870" y="3"/>
                    <a:pt x="870" y="3"/>
                  </a:cubicBezTo>
                  <a:cubicBezTo>
                    <a:pt x="867" y="5"/>
                    <a:pt x="867" y="5"/>
                    <a:pt x="867" y="5"/>
                  </a:cubicBezTo>
                  <a:cubicBezTo>
                    <a:pt x="871" y="5"/>
                    <a:pt x="871" y="5"/>
                    <a:pt x="871" y="5"/>
                  </a:cubicBezTo>
                  <a:cubicBezTo>
                    <a:pt x="867" y="5"/>
                    <a:pt x="867" y="5"/>
                    <a:pt x="867" y="5"/>
                  </a:cubicBezTo>
                  <a:cubicBezTo>
                    <a:pt x="870" y="8"/>
                    <a:pt x="870" y="8"/>
                    <a:pt x="870" y="8"/>
                  </a:cubicBezTo>
                  <a:cubicBezTo>
                    <a:pt x="871" y="7"/>
                    <a:pt x="871" y="6"/>
                    <a:pt x="871" y="5"/>
                  </a:cubicBezTo>
                  <a:cubicBezTo>
                    <a:pt x="867" y="5"/>
                    <a:pt x="867" y="5"/>
                    <a:pt x="867" y="5"/>
                  </a:cubicBezTo>
                  <a:cubicBezTo>
                    <a:pt x="870" y="8"/>
                    <a:pt x="870" y="8"/>
                    <a:pt x="870" y="8"/>
                  </a:cubicBezTo>
                  <a:cubicBezTo>
                    <a:pt x="871" y="6"/>
                    <a:pt x="871" y="3"/>
                    <a:pt x="869" y="2"/>
                  </a:cubicBezTo>
                  <a:cubicBezTo>
                    <a:pt x="868" y="0"/>
                    <a:pt x="865" y="1"/>
                    <a:pt x="864" y="2"/>
                  </a:cubicBezTo>
                  <a:cubicBezTo>
                    <a:pt x="863" y="3"/>
                    <a:pt x="863" y="4"/>
                    <a:pt x="863" y="5"/>
                  </a:cubicBezTo>
                  <a:cubicBezTo>
                    <a:pt x="863" y="7"/>
                    <a:pt x="863" y="7"/>
                    <a:pt x="864" y="7"/>
                  </a:cubicBezTo>
                  <a:cubicBezTo>
                    <a:pt x="864" y="8"/>
                    <a:pt x="864" y="8"/>
                    <a:pt x="864" y="8"/>
                  </a:cubicBezTo>
                  <a:cubicBezTo>
                    <a:pt x="865" y="9"/>
                    <a:pt x="865" y="9"/>
                    <a:pt x="866" y="9"/>
                  </a:cubicBezTo>
                  <a:cubicBezTo>
                    <a:pt x="867" y="10"/>
                    <a:pt x="869" y="11"/>
                    <a:pt x="871" y="12"/>
                  </a:cubicBezTo>
                  <a:cubicBezTo>
                    <a:pt x="871" y="12"/>
                    <a:pt x="872" y="13"/>
                    <a:pt x="873" y="13"/>
                  </a:cubicBezTo>
                  <a:cubicBezTo>
                    <a:pt x="873" y="13"/>
                    <a:pt x="873" y="13"/>
                    <a:pt x="873" y="13"/>
                  </a:cubicBezTo>
                  <a:cubicBezTo>
                    <a:pt x="874" y="12"/>
                    <a:pt x="874" y="12"/>
                    <a:pt x="874" y="12"/>
                  </a:cubicBezTo>
                  <a:cubicBezTo>
                    <a:pt x="873" y="13"/>
                    <a:pt x="873" y="13"/>
                    <a:pt x="873" y="13"/>
                  </a:cubicBezTo>
                  <a:cubicBezTo>
                    <a:pt x="873" y="13"/>
                    <a:pt x="873" y="13"/>
                    <a:pt x="873" y="13"/>
                  </a:cubicBezTo>
                  <a:cubicBezTo>
                    <a:pt x="874" y="12"/>
                    <a:pt x="874" y="12"/>
                    <a:pt x="874" y="12"/>
                  </a:cubicBezTo>
                  <a:cubicBezTo>
                    <a:pt x="873" y="13"/>
                    <a:pt x="873" y="13"/>
                    <a:pt x="873" y="13"/>
                  </a:cubicBezTo>
                  <a:cubicBezTo>
                    <a:pt x="875" y="11"/>
                    <a:pt x="875" y="11"/>
                    <a:pt x="875" y="11"/>
                  </a:cubicBezTo>
                  <a:cubicBezTo>
                    <a:pt x="872" y="13"/>
                    <a:pt x="872" y="13"/>
                    <a:pt x="872" y="13"/>
                  </a:cubicBezTo>
                  <a:cubicBezTo>
                    <a:pt x="873" y="13"/>
                    <a:pt x="873" y="13"/>
                    <a:pt x="873" y="13"/>
                  </a:cubicBezTo>
                  <a:cubicBezTo>
                    <a:pt x="875" y="11"/>
                    <a:pt x="875" y="11"/>
                    <a:pt x="875" y="11"/>
                  </a:cubicBezTo>
                  <a:cubicBezTo>
                    <a:pt x="872" y="13"/>
                    <a:pt x="872" y="13"/>
                    <a:pt x="872" y="13"/>
                  </a:cubicBezTo>
                  <a:cubicBezTo>
                    <a:pt x="876" y="10"/>
                    <a:pt x="876" y="10"/>
                    <a:pt x="876" y="10"/>
                  </a:cubicBezTo>
                  <a:cubicBezTo>
                    <a:pt x="872" y="10"/>
                    <a:pt x="872" y="10"/>
                    <a:pt x="872" y="10"/>
                  </a:cubicBezTo>
                  <a:cubicBezTo>
                    <a:pt x="872" y="12"/>
                    <a:pt x="872" y="12"/>
                    <a:pt x="872" y="13"/>
                  </a:cubicBezTo>
                  <a:cubicBezTo>
                    <a:pt x="876" y="10"/>
                    <a:pt x="876" y="10"/>
                    <a:pt x="876" y="10"/>
                  </a:cubicBezTo>
                  <a:cubicBezTo>
                    <a:pt x="872" y="10"/>
                    <a:pt x="872" y="10"/>
                    <a:pt x="872" y="10"/>
                  </a:cubicBezTo>
                  <a:cubicBezTo>
                    <a:pt x="876" y="10"/>
                    <a:pt x="876" y="10"/>
                    <a:pt x="876" y="10"/>
                  </a:cubicBezTo>
                  <a:cubicBezTo>
                    <a:pt x="872" y="9"/>
                    <a:pt x="872" y="9"/>
                    <a:pt x="872" y="9"/>
                  </a:cubicBezTo>
                  <a:cubicBezTo>
                    <a:pt x="872" y="9"/>
                    <a:pt x="872" y="10"/>
                    <a:pt x="872" y="10"/>
                  </a:cubicBezTo>
                  <a:cubicBezTo>
                    <a:pt x="876" y="10"/>
                    <a:pt x="876" y="10"/>
                    <a:pt x="876" y="10"/>
                  </a:cubicBezTo>
                  <a:cubicBezTo>
                    <a:pt x="872" y="9"/>
                    <a:pt x="872" y="9"/>
                    <a:pt x="872" y="9"/>
                  </a:cubicBezTo>
                  <a:cubicBezTo>
                    <a:pt x="876" y="10"/>
                    <a:pt x="876" y="10"/>
                    <a:pt x="876" y="10"/>
                  </a:cubicBezTo>
                  <a:cubicBezTo>
                    <a:pt x="876" y="6"/>
                    <a:pt x="876" y="6"/>
                    <a:pt x="876" y="6"/>
                  </a:cubicBezTo>
                  <a:cubicBezTo>
                    <a:pt x="853" y="5"/>
                    <a:pt x="853" y="5"/>
                    <a:pt x="853" y="5"/>
                  </a:cubicBezTo>
                  <a:cubicBezTo>
                    <a:pt x="851" y="5"/>
                    <a:pt x="850" y="6"/>
                    <a:pt x="849" y="8"/>
                  </a:cubicBezTo>
                  <a:cubicBezTo>
                    <a:pt x="849" y="9"/>
                    <a:pt x="849" y="11"/>
                    <a:pt x="851" y="12"/>
                  </a:cubicBezTo>
                  <a:cubicBezTo>
                    <a:pt x="879" y="30"/>
                    <a:pt x="879" y="30"/>
                    <a:pt x="879" y="30"/>
                  </a:cubicBezTo>
                  <a:cubicBezTo>
                    <a:pt x="881" y="26"/>
                    <a:pt x="881" y="26"/>
                    <a:pt x="881" y="26"/>
                  </a:cubicBezTo>
                  <a:cubicBezTo>
                    <a:pt x="882" y="23"/>
                    <a:pt x="882" y="23"/>
                    <a:pt x="882" y="23"/>
                  </a:cubicBezTo>
                  <a:cubicBezTo>
                    <a:pt x="833" y="6"/>
                    <a:pt x="833" y="6"/>
                    <a:pt x="833" y="6"/>
                  </a:cubicBezTo>
                  <a:cubicBezTo>
                    <a:pt x="832" y="5"/>
                    <a:pt x="829" y="6"/>
                    <a:pt x="829" y="8"/>
                  </a:cubicBezTo>
                  <a:cubicBezTo>
                    <a:pt x="828" y="9"/>
                    <a:pt x="828" y="12"/>
                    <a:pt x="830" y="13"/>
                  </a:cubicBezTo>
                  <a:cubicBezTo>
                    <a:pt x="831" y="13"/>
                    <a:pt x="831" y="13"/>
                    <a:pt x="831" y="13"/>
                  </a:cubicBezTo>
                  <a:cubicBezTo>
                    <a:pt x="813" y="6"/>
                    <a:pt x="813" y="6"/>
                    <a:pt x="813" y="6"/>
                  </a:cubicBezTo>
                  <a:cubicBezTo>
                    <a:pt x="812" y="5"/>
                    <a:pt x="810" y="5"/>
                    <a:pt x="808" y="7"/>
                  </a:cubicBezTo>
                  <a:cubicBezTo>
                    <a:pt x="808" y="8"/>
                    <a:pt x="808" y="9"/>
                    <a:pt x="808" y="9"/>
                  </a:cubicBezTo>
                  <a:cubicBezTo>
                    <a:pt x="808" y="11"/>
                    <a:pt x="808" y="11"/>
                    <a:pt x="808" y="11"/>
                  </a:cubicBezTo>
                  <a:cubicBezTo>
                    <a:pt x="809" y="12"/>
                    <a:pt x="809" y="12"/>
                    <a:pt x="809" y="13"/>
                  </a:cubicBezTo>
                  <a:cubicBezTo>
                    <a:pt x="810" y="13"/>
                    <a:pt x="811" y="14"/>
                    <a:pt x="812" y="14"/>
                  </a:cubicBezTo>
                  <a:cubicBezTo>
                    <a:pt x="815" y="17"/>
                    <a:pt x="820" y="20"/>
                    <a:pt x="827" y="24"/>
                  </a:cubicBezTo>
                  <a:cubicBezTo>
                    <a:pt x="847" y="37"/>
                    <a:pt x="877" y="55"/>
                    <a:pt x="877" y="55"/>
                  </a:cubicBezTo>
                  <a:cubicBezTo>
                    <a:pt x="879" y="51"/>
                    <a:pt x="879" y="51"/>
                    <a:pt x="879" y="51"/>
                  </a:cubicBezTo>
                  <a:cubicBezTo>
                    <a:pt x="876" y="49"/>
                    <a:pt x="876" y="49"/>
                    <a:pt x="876" y="49"/>
                  </a:cubicBezTo>
                  <a:cubicBezTo>
                    <a:pt x="879" y="51"/>
                    <a:pt x="879" y="51"/>
                    <a:pt x="879" y="51"/>
                  </a:cubicBezTo>
                  <a:cubicBezTo>
                    <a:pt x="878" y="48"/>
                    <a:pt x="878" y="48"/>
                    <a:pt x="878" y="48"/>
                  </a:cubicBezTo>
                  <a:cubicBezTo>
                    <a:pt x="878" y="48"/>
                    <a:pt x="877" y="48"/>
                    <a:pt x="876" y="49"/>
                  </a:cubicBezTo>
                  <a:cubicBezTo>
                    <a:pt x="879" y="51"/>
                    <a:pt x="879" y="51"/>
                    <a:pt x="879" y="51"/>
                  </a:cubicBezTo>
                  <a:cubicBezTo>
                    <a:pt x="878" y="48"/>
                    <a:pt x="878" y="48"/>
                    <a:pt x="878" y="48"/>
                  </a:cubicBezTo>
                  <a:cubicBezTo>
                    <a:pt x="879" y="51"/>
                    <a:pt x="879" y="51"/>
                    <a:pt x="879" y="51"/>
                  </a:cubicBezTo>
                  <a:cubicBezTo>
                    <a:pt x="879" y="47"/>
                    <a:pt x="879" y="47"/>
                    <a:pt x="879" y="47"/>
                  </a:cubicBezTo>
                  <a:cubicBezTo>
                    <a:pt x="879" y="47"/>
                    <a:pt x="879" y="47"/>
                    <a:pt x="878" y="48"/>
                  </a:cubicBezTo>
                  <a:cubicBezTo>
                    <a:pt x="879" y="51"/>
                    <a:pt x="879" y="51"/>
                    <a:pt x="879" y="51"/>
                  </a:cubicBezTo>
                  <a:cubicBezTo>
                    <a:pt x="879" y="47"/>
                    <a:pt x="879" y="47"/>
                    <a:pt x="879" y="47"/>
                  </a:cubicBezTo>
                  <a:cubicBezTo>
                    <a:pt x="879" y="50"/>
                    <a:pt x="879" y="50"/>
                    <a:pt x="879" y="50"/>
                  </a:cubicBezTo>
                  <a:cubicBezTo>
                    <a:pt x="879" y="47"/>
                    <a:pt x="879" y="47"/>
                    <a:pt x="879" y="47"/>
                  </a:cubicBezTo>
                  <a:cubicBezTo>
                    <a:pt x="879" y="47"/>
                    <a:pt x="879" y="47"/>
                    <a:pt x="879" y="47"/>
                  </a:cubicBezTo>
                  <a:cubicBezTo>
                    <a:pt x="879" y="50"/>
                    <a:pt x="879" y="50"/>
                    <a:pt x="879" y="50"/>
                  </a:cubicBezTo>
                  <a:cubicBezTo>
                    <a:pt x="879" y="47"/>
                    <a:pt x="879" y="47"/>
                    <a:pt x="879" y="47"/>
                  </a:cubicBezTo>
                  <a:cubicBezTo>
                    <a:pt x="879" y="47"/>
                    <a:pt x="879" y="47"/>
                    <a:pt x="879" y="47"/>
                  </a:cubicBezTo>
                  <a:cubicBezTo>
                    <a:pt x="879" y="47"/>
                    <a:pt x="879" y="47"/>
                    <a:pt x="879" y="47"/>
                  </a:cubicBezTo>
                  <a:cubicBezTo>
                    <a:pt x="879" y="47"/>
                    <a:pt x="879" y="47"/>
                    <a:pt x="879" y="47"/>
                  </a:cubicBezTo>
                  <a:cubicBezTo>
                    <a:pt x="879" y="47"/>
                    <a:pt x="879" y="47"/>
                    <a:pt x="879" y="47"/>
                  </a:cubicBezTo>
                  <a:cubicBezTo>
                    <a:pt x="879" y="47"/>
                    <a:pt x="879" y="47"/>
                    <a:pt x="879" y="47"/>
                  </a:cubicBezTo>
                  <a:cubicBezTo>
                    <a:pt x="879" y="47"/>
                    <a:pt x="879" y="47"/>
                    <a:pt x="878" y="47"/>
                  </a:cubicBezTo>
                  <a:cubicBezTo>
                    <a:pt x="874" y="46"/>
                    <a:pt x="867" y="43"/>
                    <a:pt x="859" y="39"/>
                  </a:cubicBezTo>
                  <a:cubicBezTo>
                    <a:pt x="846" y="34"/>
                    <a:pt x="830" y="26"/>
                    <a:pt x="818" y="21"/>
                  </a:cubicBezTo>
                  <a:cubicBezTo>
                    <a:pt x="811" y="18"/>
                    <a:pt x="806" y="15"/>
                    <a:pt x="802" y="13"/>
                  </a:cubicBezTo>
                  <a:cubicBezTo>
                    <a:pt x="800" y="13"/>
                    <a:pt x="798" y="12"/>
                    <a:pt x="797" y="11"/>
                  </a:cubicBezTo>
                  <a:cubicBezTo>
                    <a:pt x="796" y="11"/>
                    <a:pt x="796" y="11"/>
                    <a:pt x="796" y="11"/>
                  </a:cubicBezTo>
                  <a:cubicBezTo>
                    <a:pt x="795" y="11"/>
                    <a:pt x="795" y="11"/>
                    <a:pt x="795" y="11"/>
                  </a:cubicBezTo>
                  <a:cubicBezTo>
                    <a:pt x="795" y="10"/>
                    <a:pt x="795" y="10"/>
                    <a:pt x="795" y="10"/>
                  </a:cubicBezTo>
                  <a:cubicBezTo>
                    <a:pt x="795" y="10"/>
                    <a:pt x="795" y="10"/>
                    <a:pt x="795" y="10"/>
                  </a:cubicBezTo>
                  <a:cubicBezTo>
                    <a:pt x="794" y="10"/>
                    <a:pt x="794" y="10"/>
                    <a:pt x="794" y="10"/>
                  </a:cubicBezTo>
                  <a:cubicBezTo>
                    <a:pt x="794" y="10"/>
                    <a:pt x="794" y="10"/>
                    <a:pt x="793" y="10"/>
                  </a:cubicBezTo>
                  <a:cubicBezTo>
                    <a:pt x="792" y="10"/>
                    <a:pt x="791" y="11"/>
                    <a:pt x="790" y="12"/>
                  </a:cubicBezTo>
                  <a:cubicBezTo>
                    <a:pt x="790" y="13"/>
                    <a:pt x="789" y="14"/>
                    <a:pt x="789" y="14"/>
                  </a:cubicBezTo>
                  <a:cubicBezTo>
                    <a:pt x="789" y="15"/>
                    <a:pt x="790" y="16"/>
                    <a:pt x="790" y="16"/>
                  </a:cubicBezTo>
                  <a:cubicBezTo>
                    <a:pt x="790" y="17"/>
                    <a:pt x="791" y="18"/>
                    <a:pt x="791" y="18"/>
                  </a:cubicBezTo>
                  <a:cubicBezTo>
                    <a:pt x="792" y="19"/>
                    <a:pt x="793" y="19"/>
                    <a:pt x="794" y="20"/>
                  </a:cubicBezTo>
                  <a:cubicBezTo>
                    <a:pt x="798" y="23"/>
                    <a:pt x="806" y="29"/>
                    <a:pt x="816" y="34"/>
                  </a:cubicBezTo>
                  <a:cubicBezTo>
                    <a:pt x="844" y="52"/>
                    <a:pt x="887" y="77"/>
                    <a:pt x="887" y="77"/>
                  </a:cubicBezTo>
                  <a:cubicBezTo>
                    <a:pt x="889" y="74"/>
                    <a:pt x="889" y="74"/>
                    <a:pt x="889" y="74"/>
                  </a:cubicBezTo>
                  <a:cubicBezTo>
                    <a:pt x="891" y="70"/>
                    <a:pt x="891" y="70"/>
                    <a:pt x="891" y="70"/>
                  </a:cubicBezTo>
                  <a:cubicBezTo>
                    <a:pt x="770" y="14"/>
                    <a:pt x="770" y="14"/>
                    <a:pt x="770" y="14"/>
                  </a:cubicBezTo>
                  <a:cubicBezTo>
                    <a:pt x="769" y="13"/>
                    <a:pt x="767" y="13"/>
                    <a:pt x="766" y="15"/>
                  </a:cubicBezTo>
                  <a:cubicBezTo>
                    <a:pt x="765" y="16"/>
                    <a:pt x="765" y="17"/>
                    <a:pt x="765" y="17"/>
                  </a:cubicBezTo>
                  <a:cubicBezTo>
                    <a:pt x="765" y="19"/>
                    <a:pt x="765" y="19"/>
                    <a:pt x="765" y="19"/>
                  </a:cubicBezTo>
                  <a:cubicBezTo>
                    <a:pt x="766" y="20"/>
                    <a:pt x="766" y="20"/>
                    <a:pt x="766" y="21"/>
                  </a:cubicBezTo>
                  <a:cubicBezTo>
                    <a:pt x="767" y="21"/>
                    <a:pt x="767" y="21"/>
                    <a:pt x="767" y="22"/>
                  </a:cubicBezTo>
                  <a:cubicBezTo>
                    <a:pt x="769" y="23"/>
                    <a:pt x="772" y="25"/>
                    <a:pt x="776" y="27"/>
                  </a:cubicBezTo>
                  <a:cubicBezTo>
                    <a:pt x="791" y="36"/>
                    <a:pt x="820" y="53"/>
                    <a:pt x="845" y="68"/>
                  </a:cubicBezTo>
                  <a:cubicBezTo>
                    <a:pt x="857" y="76"/>
                    <a:pt x="869" y="83"/>
                    <a:pt x="877" y="88"/>
                  </a:cubicBezTo>
                  <a:cubicBezTo>
                    <a:pt x="881" y="91"/>
                    <a:pt x="885" y="93"/>
                    <a:pt x="887" y="95"/>
                  </a:cubicBezTo>
                  <a:cubicBezTo>
                    <a:pt x="888" y="96"/>
                    <a:pt x="889" y="96"/>
                    <a:pt x="889" y="97"/>
                  </a:cubicBezTo>
                  <a:cubicBezTo>
                    <a:pt x="890" y="97"/>
                    <a:pt x="890" y="97"/>
                    <a:pt x="890" y="97"/>
                  </a:cubicBezTo>
                  <a:cubicBezTo>
                    <a:pt x="890" y="97"/>
                    <a:pt x="890" y="97"/>
                    <a:pt x="890" y="97"/>
                  </a:cubicBezTo>
                  <a:cubicBezTo>
                    <a:pt x="891" y="96"/>
                    <a:pt x="891" y="96"/>
                    <a:pt x="891" y="96"/>
                  </a:cubicBezTo>
                  <a:cubicBezTo>
                    <a:pt x="890" y="97"/>
                    <a:pt x="890" y="97"/>
                    <a:pt x="890" y="97"/>
                  </a:cubicBezTo>
                  <a:cubicBezTo>
                    <a:pt x="890" y="97"/>
                    <a:pt x="890" y="97"/>
                    <a:pt x="890" y="97"/>
                  </a:cubicBezTo>
                  <a:cubicBezTo>
                    <a:pt x="891" y="96"/>
                    <a:pt x="891" y="96"/>
                    <a:pt x="891" y="96"/>
                  </a:cubicBezTo>
                  <a:cubicBezTo>
                    <a:pt x="890" y="97"/>
                    <a:pt x="890" y="97"/>
                    <a:pt x="890" y="97"/>
                  </a:cubicBezTo>
                  <a:cubicBezTo>
                    <a:pt x="893" y="95"/>
                    <a:pt x="893" y="95"/>
                    <a:pt x="893" y="95"/>
                  </a:cubicBezTo>
                  <a:cubicBezTo>
                    <a:pt x="889" y="95"/>
                    <a:pt x="889" y="95"/>
                    <a:pt x="889" y="95"/>
                  </a:cubicBezTo>
                  <a:cubicBezTo>
                    <a:pt x="889" y="96"/>
                    <a:pt x="889" y="97"/>
                    <a:pt x="890" y="97"/>
                  </a:cubicBezTo>
                  <a:cubicBezTo>
                    <a:pt x="893" y="95"/>
                    <a:pt x="893" y="95"/>
                    <a:pt x="893" y="95"/>
                  </a:cubicBezTo>
                  <a:cubicBezTo>
                    <a:pt x="889" y="95"/>
                    <a:pt x="889" y="95"/>
                    <a:pt x="889" y="95"/>
                  </a:cubicBezTo>
                  <a:cubicBezTo>
                    <a:pt x="893" y="95"/>
                    <a:pt x="893" y="95"/>
                    <a:pt x="893" y="95"/>
                  </a:cubicBezTo>
                  <a:cubicBezTo>
                    <a:pt x="890" y="93"/>
                    <a:pt x="890" y="93"/>
                    <a:pt x="890" y="93"/>
                  </a:cubicBezTo>
                  <a:cubicBezTo>
                    <a:pt x="889" y="94"/>
                    <a:pt x="889" y="94"/>
                    <a:pt x="889" y="95"/>
                  </a:cubicBezTo>
                  <a:cubicBezTo>
                    <a:pt x="893" y="95"/>
                    <a:pt x="893" y="95"/>
                    <a:pt x="893" y="95"/>
                  </a:cubicBezTo>
                  <a:cubicBezTo>
                    <a:pt x="890" y="93"/>
                    <a:pt x="890" y="93"/>
                    <a:pt x="890" y="93"/>
                  </a:cubicBezTo>
                  <a:cubicBezTo>
                    <a:pt x="893" y="95"/>
                    <a:pt x="893" y="95"/>
                    <a:pt x="893" y="95"/>
                  </a:cubicBezTo>
                  <a:cubicBezTo>
                    <a:pt x="890" y="92"/>
                    <a:pt x="890" y="92"/>
                    <a:pt x="890" y="92"/>
                  </a:cubicBezTo>
                  <a:cubicBezTo>
                    <a:pt x="893" y="95"/>
                    <a:pt x="893" y="95"/>
                    <a:pt x="893" y="95"/>
                  </a:cubicBezTo>
                  <a:cubicBezTo>
                    <a:pt x="892" y="91"/>
                    <a:pt x="892" y="91"/>
                    <a:pt x="892" y="91"/>
                  </a:cubicBezTo>
                  <a:cubicBezTo>
                    <a:pt x="891" y="91"/>
                    <a:pt x="891" y="92"/>
                    <a:pt x="890" y="92"/>
                  </a:cubicBezTo>
                  <a:cubicBezTo>
                    <a:pt x="893" y="95"/>
                    <a:pt x="893" y="95"/>
                    <a:pt x="893" y="95"/>
                  </a:cubicBezTo>
                  <a:cubicBezTo>
                    <a:pt x="892" y="91"/>
                    <a:pt x="892" y="91"/>
                    <a:pt x="892" y="91"/>
                  </a:cubicBezTo>
                  <a:cubicBezTo>
                    <a:pt x="893" y="95"/>
                    <a:pt x="893" y="95"/>
                    <a:pt x="893" y="95"/>
                  </a:cubicBezTo>
                  <a:cubicBezTo>
                    <a:pt x="893" y="91"/>
                    <a:pt x="893" y="91"/>
                    <a:pt x="893" y="91"/>
                  </a:cubicBezTo>
                  <a:cubicBezTo>
                    <a:pt x="893" y="91"/>
                    <a:pt x="892" y="91"/>
                    <a:pt x="892" y="91"/>
                  </a:cubicBezTo>
                  <a:cubicBezTo>
                    <a:pt x="893" y="95"/>
                    <a:pt x="893" y="95"/>
                    <a:pt x="893" y="95"/>
                  </a:cubicBezTo>
                  <a:cubicBezTo>
                    <a:pt x="893" y="91"/>
                    <a:pt x="893" y="91"/>
                    <a:pt x="893" y="91"/>
                  </a:cubicBezTo>
                  <a:cubicBezTo>
                    <a:pt x="893" y="95"/>
                    <a:pt x="893" y="95"/>
                    <a:pt x="893" y="95"/>
                  </a:cubicBezTo>
                  <a:cubicBezTo>
                    <a:pt x="894" y="91"/>
                    <a:pt x="894" y="91"/>
                    <a:pt x="894" y="91"/>
                  </a:cubicBezTo>
                  <a:cubicBezTo>
                    <a:pt x="894" y="91"/>
                    <a:pt x="894" y="91"/>
                    <a:pt x="893" y="91"/>
                  </a:cubicBezTo>
                  <a:cubicBezTo>
                    <a:pt x="893" y="95"/>
                    <a:pt x="893" y="95"/>
                    <a:pt x="893" y="95"/>
                  </a:cubicBezTo>
                  <a:cubicBezTo>
                    <a:pt x="894" y="91"/>
                    <a:pt x="894" y="91"/>
                    <a:pt x="894" y="91"/>
                  </a:cubicBezTo>
                  <a:cubicBezTo>
                    <a:pt x="893" y="93"/>
                    <a:pt x="893" y="93"/>
                    <a:pt x="893" y="93"/>
                  </a:cubicBezTo>
                  <a:cubicBezTo>
                    <a:pt x="894" y="91"/>
                    <a:pt x="894" y="91"/>
                    <a:pt x="894" y="91"/>
                  </a:cubicBezTo>
                  <a:cubicBezTo>
                    <a:pt x="894" y="91"/>
                    <a:pt x="894" y="91"/>
                    <a:pt x="894" y="91"/>
                  </a:cubicBezTo>
                  <a:cubicBezTo>
                    <a:pt x="893" y="93"/>
                    <a:pt x="893" y="93"/>
                    <a:pt x="893" y="93"/>
                  </a:cubicBezTo>
                  <a:cubicBezTo>
                    <a:pt x="894" y="91"/>
                    <a:pt x="894" y="91"/>
                    <a:pt x="894" y="91"/>
                  </a:cubicBezTo>
                  <a:cubicBezTo>
                    <a:pt x="894" y="91"/>
                    <a:pt x="894" y="91"/>
                    <a:pt x="893" y="91"/>
                  </a:cubicBezTo>
                  <a:cubicBezTo>
                    <a:pt x="892" y="90"/>
                    <a:pt x="888" y="88"/>
                    <a:pt x="883" y="86"/>
                  </a:cubicBezTo>
                  <a:cubicBezTo>
                    <a:pt x="866" y="77"/>
                    <a:pt x="831" y="60"/>
                    <a:pt x="801" y="45"/>
                  </a:cubicBezTo>
                  <a:cubicBezTo>
                    <a:pt x="787" y="38"/>
                    <a:pt x="773" y="31"/>
                    <a:pt x="763" y="25"/>
                  </a:cubicBezTo>
                  <a:cubicBezTo>
                    <a:pt x="752" y="20"/>
                    <a:pt x="746" y="17"/>
                    <a:pt x="746" y="17"/>
                  </a:cubicBezTo>
                  <a:cubicBezTo>
                    <a:pt x="744" y="16"/>
                    <a:pt x="742" y="17"/>
                    <a:pt x="741" y="18"/>
                  </a:cubicBezTo>
                  <a:cubicBezTo>
                    <a:pt x="740" y="19"/>
                    <a:pt x="740" y="20"/>
                    <a:pt x="740" y="21"/>
                  </a:cubicBezTo>
                  <a:cubicBezTo>
                    <a:pt x="740" y="22"/>
                    <a:pt x="741" y="23"/>
                    <a:pt x="741" y="23"/>
                  </a:cubicBezTo>
                  <a:cubicBezTo>
                    <a:pt x="741" y="24"/>
                    <a:pt x="742" y="24"/>
                    <a:pt x="742" y="25"/>
                  </a:cubicBezTo>
                  <a:cubicBezTo>
                    <a:pt x="743" y="26"/>
                    <a:pt x="745" y="27"/>
                    <a:pt x="746" y="28"/>
                  </a:cubicBezTo>
                  <a:cubicBezTo>
                    <a:pt x="753" y="33"/>
                    <a:pt x="765" y="41"/>
                    <a:pt x="780" y="50"/>
                  </a:cubicBezTo>
                  <a:cubicBezTo>
                    <a:pt x="824" y="78"/>
                    <a:pt x="891" y="117"/>
                    <a:pt x="891" y="117"/>
                  </a:cubicBezTo>
                  <a:cubicBezTo>
                    <a:pt x="893" y="114"/>
                    <a:pt x="893" y="114"/>
                    <a:pt x="893" y="114"/>
                  </a:cubicBezTo>
                  <a:cubicBezTo>
                    <a:pt x="895" y="110"/>
                    <a:pt x="895" y="110"/>
                    <a:pt x="895" y="110"/>
                  </a:cubicBezTo>
                  <a:cubicBezTo>
                    <a:pt x="725" y="17"/>
                    <a:pt x="725" y="17"/>
                    <a:pt x="725" y="17"/>
                  </a:cubicBezTo>
                  <a:cubicBezTo>
                    <a:pt x="723" y="16"/>
                    <a:pt x="721" y="17"/>
                    <a:pt x="720" y="19"/>
                  </a:cubicBezTo>
                  <a:cubicBezTo>
                    <a:pt x="719" y="21"/>
                    <a:pt x="719" y="23"/>
                    <a:pt x="721" y="24"/>
                  </a:cubicBezTo>
                  <a:cubicBezTo>
                    <a:pt x="796" y="71"/>
                    <a:pt x="796" y="71"/>
                    <a:pt x="796" y="71"/>
                  </a:cubicBezTo>
                  <a:cubicBezTo>
                    <a:pt x="701" y="20"/>
                    <a:pt x="701" y="20"/>
                    <a:pt x="701" y="20"/>
                  </a:cubicBezTo>
                  <a:cubicBezTo>
                    <a:pt x="699" y="19"/>
                    <a:pt x="697" y="20"/>
                    <a:pt x="696" y="22"/>
                  </a:cubicBezTo>
                  <a:cubicBezTo>
                    <a:pt x="695" y="22"/>
                    <a:pt x="695" y="23"/>
                    <a:pt x="695" y="24"/>
                  </a:cubicBezTo>
                  <a:cubicBezTo>
                    <a:pt x="695" y="25"/>
                    <a:pt x="695" y="26"/>
                    <a:pt x="696" y="26"/>
                  </a:cubicBezTo>
                  <a:cubicBezTo>
                    <a:pt x="696" y="27"/>
                    <a:pt x="697" y="28"/>
                    <a:pt x="697" y="29"/>
                  </a:cubicBezTo>
                  <a:cubicBezTo>
                    <a:pt x="699" y="30"/>
                    <a:pt x="701" y="32"/>
                    <a:pt x="703" y="33"/>
                  </a:cubicBezTo>
                  <a:cubicBezTo>
                    <a:pt x="712" y="40"/>
                    <a:pt x="728" y="50"/>
                    <a:pt x="748" y="63"/>
                  </a:cubicBezTo>
                  <a:cubicBezTo>
                    <a:pt x="778" y="81"/>
                    <a:pt x="816" y="103"/>
                    <a:pt x="846" y="121"/>
                  </a:cubicBezTo>
                  <a:cubicBezTo>
                    <a:pt x="861" y="130"/>
                    <a:pt x="874" y="138"/>
                    <a:pt x="883" y="143"/>
                  </a:cubicBezTo>
                  <a:cubicBezTo>
                    <a:pt x="888" y="146"/>
                    <a:pt x="892" y="148"/>
                    <a:pt x="894" y="150"/>
                  </a:cubicBezTo>
                  <a:cubicBezTo>
                    <a:pt x="896" y="151"/>
                    <a:pt x="896" y="152"/>
                    <a:pt x="897" y="152"/>
                  </a:cubicBezTo>
                  <a:cubicBezTo>
                    <a:pt x="897" y="152"/>
                    <a:pt x="897" y="152"/>
                    <a:pt x="897" y="152"/>
                  </a:cubicBezTo>
                  <a:cubicBezTo>
                    <a:pt x="899" y="151"/>
                    <a:pt x="899" y="151"/>
                    <a:pt x="899" y="151"/>
                  </a:cubicBezTo>
                  <a:cubicBezTo>
                    <a:pt x="897" y="152"/>
                    <a:pt x="897" y="152"/>
                    <a:pt x="897" y="152"/>
                  </a:cubicBezTo>
                  <a:cubicBezTo>
                    <a:pt x="897" y="152"/>
                    <a:pt x="897" y="152"/>
                    <a:pt x="897" y="152"/>
                  </a:cubicBezTo>
                  <a:cubicBezTo>
                    <a:pt x="899" y="151"/>
                    <a:pt x="899" y="151"/>
                    <a:pt x="899" y="151"/>
                  </a:cubicBezTo>
                  <a:cubicBezTo>
                    <a:pt x="897" y="152"/>
                    <a:pt x="897" y="152"/>
                    <a:pt x="897" y="152"/>
                  </a:cubicBezTo>
                  <a:cubicBezTo>
                    <a:pt x="900" y="150"/>
                    <a:pt x="900" y="150"/>
                    <a:pt x="900" y="150"/>
                  </a:cubicBezTo>
                  <a:cubicBezTo>
                    <a:pt x="897" y="151"/>
                    <a:pt x="897" y="151"/>
                    <a:pt x="897" y="151"/>
                  </a:cubicBezTo>
                  <a:cubicBezTo>
                    <a:pt x="897" y="152"/>
                    <a:pt x="897" y="152"/>
                    <a:pt x="897" y="152"/>
                  </a:cubicBezTo>
                  <a:cubicBezTo>
                    <a:pt x="900" y="150"/>
                    <a:pt x="900" y="150"/>
                    <a:pt x="900" y="150"/>
                  </a:cubicBezTo>
                  <a:cubicBezTo>
                    <a:pt x="897" y="151"/>
                    <a:pt x="897" y="151"/>
                    <a:pt x="897" y="151"/>
                  </a:cubicBezTo>
                  <a:cubicBezTo>
                    <a:pt x="900" y="150"/>
                    <a:pt x="900" y="150"/>
                    <a:pt x="900" y="150"/>
                  </a:cubicBezTo>
                  <a:cubicBezTo>
                    <a:pt x="896" y="150"/>
                    <a:pt x="896" y="150"/>
                    <a:pt x="896" y="150"/>
                  </a:cubicBezTo>
                  <a:cubicBezTo>
                    <a:pt x="896" y="151"/>
                    <a:pt x="897" y="151"/>
                    <a:pt x="897" y="151"/>
                  </a:cubicBezTo>
                  <a:cubicBezTo>
                    <a:pt x="900" y="150"/>
                    <a:pt x="900" y="150"/>
                    <a:pt x="900" y="150"/>
                  </a:cubicBezTo>
                  <a:cubicBezTo>
                    <a:pt x="896" y="150"/>
                    <a:pt x="896" y="150"/>
                    <a:pt x="896" y="150"/>
                  </a:cubicBezTo>
                  <a:cubicBezTo>
                    <a:pt x="900" y="150"/>
                    <a:pt x="900" y="150"/>
                    <a:pt x="900" y="150"/>
                  </a:cubicBezTo>
                  <a:cubicBezTo>
                    <a:pt x="897" y="148"/>
                    <a:pt x="897" y="148"/>
                    <a:pt x="897" y="148"/>
                  </a:cubicBezTo>
                  <a:cubicBezTo>
                    <a:pt x="897" y="148"/>
                    <a:pt x="896" y="149"/>
                    <a:pt x="896" y="150"/>
                  </a:cubicBezTo>
                  <a:cubicBezTo>
                    <a:pt x="900" y="150"/>
                    <a:pt x="900" y="150"/>
                    <a:pt x="900" y="150"/>
                  </a:cubicBezTo>
                  <a:cubicBezTo>
                    <a:pt x="897" y="148"/>
                    <a:pt x="897" y="148"/>
                    <a:pt x="897" y="148"/>
                  </a:cubicBezTo>
                  <a:cubicBezTo>
                    <a:pt x="900" y="150"/>
                    <a:pt x="900" y="150"/>
                    <a:pt x="900" y="150"/>
                  </a:cubicBezTo>
                  <a:cubicBezTo>
                    <a:pt x="902" y="146"/>
                    <a:pt x="902" y="146"/>
                    <a:pt x="902" y="146"/>
                  </a:cubicBezTo>
                  <a:cubicBezTo>
                    <a:pt x="681" y="23"/>
                    <a:pt x="681" y="23"/>
                    <a:pt x="681" y="23"/>
                  </a:cubicBezTo>
                  <a:cubicBezTo>
                    <a:pt x="679" y="22"/>
                    <a:pt x="676" y="23"/>
                    <a:pt x="675" y="25"/>
                  </a:cubicBezTo>
                  <a:cubicBezTo>
                    <a:pt x="674" y="27"/>
                    <a:pt x="675" y="29"/>
                    <a:pt x="676" y="30"/>
                  </a:cubicBezTo>
                  <a:cubicBezTo>
                    <a:pt x="751" y="77"/>
                    <a:pt x="751" y="77"/>
                    <a:pt x="751" y="77"/>
                  </a:cubicBezTo>
                  <a:cubicBezTo>
                    <a:pt x="664" y="28"/>
                    <a:pt x="664" y="28"/>
                    <a:pt x="664" y="28"/>
                  </a:cubicBezTo>
                  <a:cubicBezTo>
                    <a:pt x="662" y="27"/>
                    <a:pt x="660" y="27"/>
                    <a:pt x="659" y="29"/>
                  </a:cubicBezTo>
                  <a:cubicBezTo>
                    <a:pt x="658" y="30"/>
                    <a:pt x="658" y="31"/>
                    <a:pt x="658" y="31"/>
                  </a:cubicBezTo>
                  <a:cubicBezTo>
                    <a:pt x="658" y="33"/>
                    <a:pt x="658" y="33"/>
                    <a:pt x="659" y="34"/>
                  </a:cubicBezTo>
                  <a:cubicBezTo>
                    <a:pt x="659" y="35"/>
                    <a:pt x="660" y="36"/>
                    <a:pt x="661" y="36"/>
                  </a:cubicBezTo>
                  <a:cubicBezTo>
                    <a:pt x="662" y="38"/>
                    <a:pt x="664" y="39"/>
                    <a:pt x="667" y="41"/>
                  </a:cubicBezTo>
                  <a:cubicBezTo>
                    <a:pt x="678" y="49"/>
                    <a:pt x="698" y="61"/>
                    <a:pt x="722" y="76"/>
                  </a:cubicBezTo>
                  <a:cubicBezTo>
                    <a:pt x="758" y="98"/>
                    <a:pt x="803" y="124"/>
                    <a:pt x="840" y="146"/>
                  </a:cubicBezTo>
                  <a:cubicBezTo>
                    <a:pt x="858" y="157"/>
                    <a:pt x="874" y="167"/>
                    <a:pt x="885" y="174"/>
                  </a:cubicBezTo>
                  <a:cubicBezTo>
                    <a:pt x="891" y="177"/>
                    <a:pt x="895" y="180"/>
                    <a:pt x="898" y="182"/>
                  </a:cubicBezTo>
                  <a:cubicBezTo>
                    <a:pt x="900" y="183"/>
                    <a:pt x="901" y="184"/>
                    <a:pt x="902" y="185"/>
                  </a:cubicBezTo>
                  <a:cubicBezTo>
                    <a:pt x="902" y="185"/>
                    <a:pt x="902" y="185"/>
                    <a:pt x="902" y="185"/>
                  </a:cubicBezTo>
                  <a:cubicBezTo>
                    <a:pt x="902" y="185"/>
                    <a:pt x="902" y="185"/>
                    <a:pt x="902" y="185"/>
                  </a:cubicBezTo>
                  <a:cubicBezTo>
                    <a:pt x="903" y="185"/>
                    <a:pt x="903" y="185"/>
                    <a:pt x="903" y="185"/>
                  </a:cubicBezTo>
                  <a:cubicBezTo>
                    <a:pt x="902" y="185"/>
                    <a:pt x="902" y="185"/>
                    <a:pt x="902" y="185"/>
                  </a:cubicBezTo>
                  <a:cubicBezTo>
                    <a:pt x="902" y="185"/>
                    <a:pt x="902" y="185"/>
                    <a:pt x="902" y="185"/>
                  </a:cubicBezTo>
                  <a:cubicBezTo>
                    <a:pt x="903" y="185"/>
                    <a:pt x="903" y="185"/>
                    <a:pt x="903" y="185"/>
                  </a:cubicBezTo>
                  <a:cubicBezTo>
                    <a:pt x="902" y="185"/>
                    <a:pt x="902" y="185"/>
                    <a:pt x="902" y="185"/>
                  </a:cubicBezTo>
                  <a:cubicBezTo>
                    <a:pt x="904" y="184"/>
                    <a:pt x="904" y="184"/>
                    <a:pt x="904" y="184"/>
                  </a:cubicBezTo>
                  <a:cubicBezTo>
                    <a:pt x="902" y="185"/>
                    <a:pt x="902" y="185"/>
                    <a:pt x="902" y="185"/>
                  </a:cubicBezTo>
                  <a:cubicBezTo>
                    <a:pt x="902" y="185"/>
                    <a:pt x="902" y="185"/>
                    <a:pt x="902" y="185"/>
                  </a:cubicBezTo>
                  <a:cubicBezTo>
                    <a:pt x="904" y="184"/>
                    <a:pt x="904" y="184"/>
                    <a:pt x="904" y="184"/>
                  </a:cubicBezTo>
                  <a:cubicBezTo>
                    <a:pt x="902" y="185"/>
                    <a:pt x="902" y="185"/>
                    <a:pt x="902" y="185"/>
                  </a:cubicBezTo>
                  <a:cubicBezTo>
                    <a:pt x="905" y="183"/>
                    <a:pt x="905" y="183"/>
                    <a:pt x="905" y="183"/>
                  </a:cubicBezTo>
                  <a:cubicBezTo>
                    <a:pt x="902" y="183"/>
                    <a:pt x="902" y="183"/>
                    <a:pt x="902" y="183"/>
                  </a:cubicBezTo>
                  <a:cubicBezTo>
                    <a:pt x="902" y="184"/>
                    <a:pt x="902" y="185"/>
                    <a:pt x="902" y="185"/>
                  </a:cubicBezTo>
                  <a:cubicBezTo>
                    <a:pt x="905" y="183"/>
                    <a:pt x="905" y="183"/>
                    <a:pt x="905" y="183"/>
                  </a:cubicBezTo>
                  <a:cubicBezTo>
                    <a:pt x="902" y="183"/>
                    <a:pt x="902" y="183"/>
                    <a:pt x="902" y="183"/>
                  </a:cubicBezTo>
                  <a:cubicBezTo>
                    <a:pt x="905" y="183"/>
                    <a:pt x="905" y="183"/>
                    <a:pt x="905" y="183"/>
                  </a:cubicBezTo>
                  <a:cubicBezTo>
                    <a:pt x="902" y="181"/>
                    <a:pt x="902" y="181"/>
                    <a:pt x="902" y="181"/>
                  </a:cubicBezTo>
                  <a:cubicBezTo>
                    <a:pt x="902" y="182"/>
                    <a:pt x="902" y="183"/>
                    <a:pt x="902" y="183"/>
                  </a:cubicBezTo>
                  <a:cubicBezTo>
                    <a:pt x="905" y="183"/>
                    <a:pt x="905" y="183"/>
                    <a:pt x="905" y="183"/>
                  </a:cubicBezTo>
                  <a:cubicBezTo>
                    <a:pt x="902" y="181"/>
                    <a:pt x="902" y="181"/>
                    <a:pt x="902" y="181"/>
                  </a:cubicBezTo>
                  <a:cubicBezTo>
                    <a:pt x="902" y="181"/>
                    <a:pt x="902" y="181"/>
                    <a:pt x="902" y="181"/>
                  </a:cubicBezTo>
                  <a:cubicBezTo>
                    <a:pt x="905" y="183"/>
                    <a:pt x="905" y="183"/>
                    <a:pt x="905" y="183"/>
                  </a:cubicBezTo>
                  <a:cubicBezTo>
                    <a:pt x="904" y="180"/>
                    <a:pt x="904" y="180"/>
                    <a:pt x="904" y="180"/>
                  </a:cubicBezTo>
                  <a:cubicBezTo>
                    <a:pt x="903" y="180"/>
                    <a:pt x="903" y="180"/>
                    <a:pt x="902" y="181"/>
                  </a:cubicBezTo>
                  <a:cubicBezTo>
                    <a:pt x="905" y="183"/>
                    <a:pt x="905" y="183"/>
                    <a:pt x="905" y="183"/>
                  </a:cubicBezTo>
                  <a:cubicBezTo>
                    <a:pt x="904" y="180"/>
                    <a:pt x="904" y="180"/>
                    <a:pt x="904" y="180"/>
                  </a:cubicBezTo>
                  <a:cubicBezTo>
                    <a:pt x="905" y="182"/>
                    <a:pt x="905" y="182"/>
                    <a:pt x="905" y="182"/>
                  </a:cubicBezTo>
                  <a:cubicBezTo>
                    <a:pt x="905" y="180"/>
                    <a:pt x="905" y="180"/>
                    <a:pt x="905" y="180"/>
                  </a:cubicBezTo>
                  <a:cubicBezTo>
                    <a:pt x="905" y="180"/>
                    <a:pt x="904" y="180"/>
                    <a:pt x="904" y="180"/>
                  </a:cubicBezTo>
                  <a:cubicBezTo>
                    <a:pt x="905" y="182"/>
                    <a:pt x="905" y="182"/>
                    <a:pt x="905" y="182"/>
                  </a:cubicBezTo>
                  <a:cubicBezTo>
                    <a:pt x="905" y="180"/>
                    <a:pt x="905" y="180"/>
                    <a:pt x="905" y="180"/>
                  </a:cubicBezTo>
                  <a:cubicBezTo>
                    <a:pt x="905" y="180"/>
                    <a:pt x="905" y="180"/>
                    <a:pt x="905" y="180"/>
                  </a:cubicBezTo>
                  <a:cubicBezTo>
                    <a:pt x="905" y="180"/>
                    <a:pt x="905" y="180"/>
                    <a:pt x="905" y="180"/>
                  </a:cubicBezTo>
                  <a:cubicBezTo>
                    <a:pt x="905" y="180"/>
                    <a:pt x="905" y="180"/>
                    <a:pt x="905" y="180"/>
                  </a:cubicBezTo>
                  <a:cubicBezTo>
                    <a:pt x="905" y="180"/>
                    <a:pt x="905" y="180"/>
                    <a:pt x="905" y="180"/>
                  </a:cubicBezTo>
                  <a:cubicBezTo>
                    <a:pt x="905" y="180"/>
                    <a:pt x="905" y="180"/>
                    <a:pt x="905" y="180"/>
                  </a:cubicBezTo>
                  <a:cubicBezTo>
                    <a:pt x="904" y="180"/>
                    <a:pt x="904" y="180"/>
                    <a:pt x="903" y="179"/>
                  </a:cubicBezTo>
                  <a:cubicBezTo>
                    <a:pt x="899" y="178"/>
                    <a:pt x="892" y="175"/>
                    <a:pt x="883" y="170"/>
                  </a:cubicBezTo>
                  <a:cubicBezTo>
                    <a:pt x="850" y="154"/>
                    <a:pt x="789" y="119"/>
                    <a:pt x="737" y="88"/>
                  </a:cubicBezTo>
                  <a:cubicBezTo>
                    <a:pt x="711" y="73"/>
                    <a:pt x="686" y="58"/>
                    <a:pt x="669" y="48"/>
                  </a:cubicBezTo>
                  <a:cubicBezTo>
                    <a:pt x="660" y="42"/>
                    <a:pt x="653" y="38"/>
                    <a:pt x="648" y="35"/>
                  </a:cubicBezTo>
                  <a:cubicBezTo>
                    <a:pt x="643" y="32"/>
                    <a:pt x="640" y="30"/>
                    <a:pt x="640" y="30"/>
                  </a:cubicBezTo>
                  <a:cubicBezTo>
                    <a:pt x="638" y="29"/>
                    <a:pt x="636" y="30"/>
                    <a:pt x="635" y="32"/>
                  </a:cubicBezTo>
                  <a:cubicBezTo>
                    <a:pt x="634" y="34"/>
                    <a:pt x="634" y="36"/>
                    <a:pt x="636" y="37"/>
                  </a:cubicBezTo>
                  <a:cubicBezTo>
                    <a:pt x="744" y="104"/>
                    <a:pt x="744" y="104"/>
                    <a:pt x="744" y="104"/>
                  </a:cubicBezTo>
                  <a:cubicBezTo>
                    <a:pt x="616" y="32"/>
                    <a:pt x="616" y="32"/>
                    <a:pt x="616" y="32"/>
                  </a:cubicBezTo>
                  <a:cubicBezTo>
                    <a:pt x="614" y="31"/>
                    <a:pt x="612" y="31"/>
                    <a:pt x="611" y="33"/>
                  </a:cubicBezTo>
                  <a:cubicBezTo>
                    <a:pt x="610" y="34"/>
                    <a:pt x="610" y="35"/>
                    <a:pt x="610" y="36"/>
                  </a:cubicBezTo>
                  <a:cubicBezTo>
                    <a:pt x="610" y="37"/>
                    <a:pt x="611" y="38"/>
                    <a:pt x="611" y="38"/>
                  </a:cubicBezTo>
                  <a:cubicBezTo>
                    <a:pt x="612" y="39"/>
                    <a:pt x="613" y="40"/>
                    <a:pt x="613" y="41"/>
                  </a:cubicBezTo>
                  <a:cubicBezTo>
                    <a:pt x="615" y="42"/>
                    <a:pt x="618" y="44"/>
                    <a:pt x="621" y="47"/>
                  </a:cubicBezTo>
                  <a:cubicBezTo>
                    <a:pt x="634" y="56"/>
                    <a:pt x="659" y="72"/>
                    <a:pt x="688" y="91"/>
                  </a:cubicBezTo>
                  <a:cubicBezTo>
                    <a:pt x="777" y="146"/>
                    <a:pt x="912" y="226"/>
                    <a:pt x="912" y="226"/>
                  </a:cubicBezTo>
                  <a:cubicBezTo>
                    <a:pt x="914" y="223"/>
                    <a:pt x="914" y="223"/>
                    <a:pt x="914" y="223"/>
                  </a:cubicBezTo>
                  <a:cubicBezTo>
                    <a:pt x="911" y="220"/>
                    <a:pt x="911" y="220"/>
                    <a:pt x="911" y="220"/>
                  </a:cubicBezTo>
                  <a:cubicBezTo>
                    <a:pt x="914" y="222"/>
                    <a:pt x="914" y="222"/>
                    <a:pt x="914" y="222"/>
                  </a:cubicBezTo>
                  <a:cubicBezTo>
                    <a:pt x="912" y="219"/>
                    <a:pt x="912" y="219"/>
                    <a:pt x="912" y="219"/>
                  </a:cubicBezTo>
                  <a:cubicBezTo>
                    <a:pt x="912" y="219"/>
                    <a:pt x="911" y="220"/>
                    <a:pt x="911" y="220"/>
                  </a:cubicBezTo>
                  <a:cubicBezTo>
                    <a:pt x="914" y="222"/>
                    <a:pt x="914" y="222"/>
                    <a:pt x="914" y="222"/>
                  </a:cubicBezTo>
                  <a:cubicBezTo>
                    <a:pt x="912" y="219"/>
                    <a:pt x="912" y="219"/>
                    <a:pt x="912" y="219"/>
                  </a:cubicBezTo>
                  <a:cubicBezTo>
                    <a:pt x="913" y="222"/>
                    <a:pt x="913" y="222"/>
                    <a:pt x="913" y="222"/>
                  </a:cubicBezTo>
                  <a:cubicBezTo>
                    <a:pt x="913" y="219"/>
                    <a:pt x="913" y="219"/>
                    <a:pt x="913" y="219"/>
                  </a:cubicBezTo>
                  <a:cubicBezTo>
                    <a:pt x="913" y="219"/>
                    <a:pt x="913" y="219"/>
                    <a:pt x="912" y="219"/>
                  </a:cubicBezTo>
                  <a:cubicBezTo>
                    <a:pt x="913" y="222"/>
                    <a:pt x="913" y="222"/>
                    <a:pt x="913" y="222"/>
                  </a:cubicBezTo>
                  <a:cubicBezTo>
                    <a:pt x="913" y="219"/>
                    <a:pt x="913" y="219"/>
                    <a:pt x="913" y="219"/>
                  </a:cubicBezTo>
                  <a:cubicBezTo>
                    <a:pt x="913" y="220"/>
                    <a:pt x="913" y="220"/>
                    <a:pt x="913" y="220"/>
                  </a:cubicBezTo>
                  <a:cubicBezTo>
                    <a:pt x="914" y="219"/>
                    <a:pt x="914" y="219"/>
                    <a:pt x="914" y="219"/>
                  </a:cubicBezTo>
                  <a:cubicBezTo>
                    <a:pt x="913" y="219"/>
                    <a:pt x="913" y="219"/>
                    <a:pt x="913" y="219"/>
                  </a:cubicBezTo>
                  <a:cubicBezTo>
                    <a:pt x="913" y="220"/>
                    <a:pt x="913" y="220"/>
                    <a:pt x="913" y="220"/>
                  </a:cubicBezTo>
                  <a:cubicBezTo>
                    <a:pt x="914" y="219"/>
                    <a:pt x="914" y="219"/>
                    <a:pt x="914" y="219"/>
                  </a:cubicBezTo>
                  <a:cubicBezTo>
                    <a:pt x="914" y="219"/>
                    <a:pt x="913" y="219"/>
                    <a:pt x="912" y="218"/>
                  </a:cubicBezTo>
                  <a:cubicBezTo>
                    <a:pt x="908" y="217"/>
                    <a:pt x="900" y="213"/>
                    <a:pt x="889" y="207"/>
                  </a:cubicBezTo>
                  <a:cubicBezTo>
                    <a:pt x="850" y="186"/>
                    <a:pt x="776" y="144"/>
                    <a:pt x="713" y="106"/>
                  </a:cubicBezTo>
                  <a:cubicBezTo>
                    <a:pt x="681" y="87"/>
                    <a:pt x="651" y="70"/>
                    <a:pt x="630" y="57"/>
                  </a:cubicBezTo>
                  <a:cubicBezTo>
                    <a:pt x="619" y="51"/>
                    <a:pt x="610" y="46"/>
                    <a:pt x="604" y="42"/>
                  </a:cubicBezTo>
                  <a:cubicBezTo>
                    <a:pt x="598" y="38"/>
                    <a:pt x="595" y="36"/>
                    <a:pt x="595" y="36"/>
                  </a:cubicBezTo>
                  <a:cubicBezTo>
                    <a:pt x="593" y="35"/>
                    <a:pt x="591" y="36"/>
                    <a:pt x="590" y="38"/>
                  </a:cubicBezTo>
                  <a:cubicBezTo>
                    <a:pt x="589" y="38"/>
                    <a:pt x="589" y="39"/>
                    <a:pt x="589" y="40"/>
                  </a:cubicBezTo>
                  <a:cubicBezTo>
                    <a:pt x="589" y="41"/>
                    <a:pt x="589" y="42"/>
                    <a:pt x="589" y="42"/>
                  </a:cubicBezTo>
                  <a:cubicBezTo>
                    <a:pt x="590" y="43"/>
                    <a:pt x="590" y="43"/>
                    <a:pt x="591" y="43"/>
                  </a:cubicBezTo>
                  <a:cubicBezTo>
                    <a:pt x="591" y="44"/>
                    <a:pt x="592" y="45"/>
                    <a:pt x="593" y="46"/>
                  </a:cubicBezTo>
                  <a:cubicBezTo>
                    <a:pt x="597" y="49"/>
                    <a:pt x="605" y="54"/>
                    <a:pt x="616" y="61"/>
                  </a:cubicBezTo>
                  <a:cubicBezTo>
                    <a:pt x="655" y="85"/>
                    <a:pt x="729" y="130"/>
                    <a:pt x="794" y="170"/>
                  </a:cubicBezTo>
                  <a:cubicBezTo>
                    <a:pt x="827" y="189"/>
                    <a:pt x="857" y="208"/>
                    <a:pt x="879" y="222"/>
                  </a:cubicBezTo>
                  <a:cubicBezTo>
                    <a:pt x="890" y="228"/>
                    <a:pt x="899" y="234"/>
                    <a:pt x="905" y="238"/>
                  </a:cubicBezTo>
                  <a:cubicBezTo>
                    <a:pt x="908" y="240"/>
                    <a:pt x="910" y="242"/>
                    <a:pt x="912" y="243"/>
                  </a:cubicBezTo>
                  <a:cubicBezTo>
                    <a:pt x="913" y="244"/>
                    <a:pt x="913" y="244"/>
                    <a:pt x="914" y="244"/>
                  </a:cubicBezTo>
                  <a:cubicBezTo>
                    <a:pt x="914" y="244"/>
                    <a:pt x="914" y="244"/>
                    <a:pt x="914" y="244"/>
                  </a:cubicBezTo>
                  <a:cubicBezTo>
                    <a:pt x="914" y="244"/>
                    <a:pt x="914" y="244"/>
                    <a:pt x="914" y="244"/>
                  </a:cubicBezTo>
                  <a:cubicBezTo>
                    <a:pt x="914" y="244"/>
                    <a:pt x="914" y="244"/>
                    <a:pt x="914" y="244"/>
                  </a:cubicBezTo>
                  <a:cubicBezTo>
                    <a:pt x="914" y="244"/>
                    <a:pt x="914" y="244"/>
                    <a:pt x="914" y="244"/>
                  </a:cubicBezTo>
                  <a:cubicBezTo>
                    <a:pt x="914" y="244"/>
                    <a:pt x="914" y="244"/>
                    <a:pt x="914" y="244"/>
                  </a:cubicBezTo>
                  <a:cubicBezTo>
                    <a:pt x="914" y="244"/>
                    <a:pt x="914" y="244"/>
                    <a:pt x="914" y="244"/>
                  </a:cubicBezTo>
                  <a:cubicBezTo>
                    <a:pt x="916" y="243"/>
                    <a:pt x="916" y="243"/>
                    <a:pt x="916" y="243"/>
                  </a:cubicBezTo>
                  <a:cubicBezTo>
                    <a:pt x="913" y="244"/>
                    <a:pt x="913" y="244"/>
                    <a:pt x="913" y="244"/>
                  </a:cubicBezTo>
                  <a:cubicBezTo>
                    <a:pt x="914" y="244"/>
                    <a:pt x="914" y="244"/>
                    <a:pt x="914" y="244"/>
                  </a:cubicBezTo>
                  <a:cubicBezTo>
                    <a:pt x="916" y="243"/>
                    <a:pt x="916" y="243"/>
                    <a:pt x="916" y="243"/>
                  </a:cubicBezTo>
                  <a:cubicBezTo>
                    <a:pt x="913" y="244"/>
                    <a:pt x="913" y="244"/>
                    <a:pt x="913" y="244"/>
                  </a:cubicBezTo>
                  <a:cubicBezTo>
                    <a:pt x="917" y="242"/>
                    <a:pt x="917" y="242"/>
                    <a:pt x="917" y="242"/>
                  </a:cubicBezTo>
                  <a:cubicBezTo>
                    <a:pt x="913" y="242"/>
                    <a:pt x="913" y="242"/>
                    <a:pt x="913" y="242"/>
                  </a:cubicBezTo>
                  <a:cubicBezTo>
                    <a:pt x="913" y="243"/>
                    <a:pt x="913" y="244"/>
                    <a:pt x="913" y="244"/>
                  </a:cubicBezTo>
                  <a:cubicBezTo>
                    <a:pt x="917" y="242"/>
                    <a:pt x="917" y="242"/>
                    <a:pt x="917" y="242"/>
                  </a:cubicBezTo>
                  <a:cubicBezTo>
                    <a:pt x="913" y="242"/>
                    <a:pt x="913" y="242"/>
                    <a:pt x="913" y="242"/>
                  </a:cubicBezTo>
                  <a:cubicBezTo>
                    <a:pt x="917" y="242"/>
                    <a:pt x="917" y="242"/>
                    <a:pt x="917" y="242"/>
                  </a:cubicBezTo>
                  <a:cubicBezTo>
                    <a:pt x="914" y="240"/>
                    <a:pt x="914" y="240"/>
                    <a:pt x="914" y="240"/>
                  </a:cubicBezTo>
                  <a:cubicBezTo>
                    <a:pt x="913" y="241"/>
                    <a:pt x="913" y="242"/>
                    <a:pt x="913" y="242"/>
                  </a:cubicBezTo>
                  <a:cubicBezTo>
                    <a:pt x="917" y="242"/>
                    <a:pt x="917" y="242"/>
                    <a:pt x="917" y="242"/>
                  </a:cubicBezTo>
                  <a:cubicBezTo>
                    <a:pt x="914" y="240"/>
                    <a:pt x="914" y="240"/>
                    <a:pt x="914" y="240"/>
                  </a:cubicBezTo>
                  <a:cubicBezTo>
                    <a:pt x="917" y="242"/>
                    <a:pt x="917" y="242"/>
                    <a:pt x="917" y="242"/>
                  </a:cubicBezTo>
                  <a:cubicBezTo>
                    <a:pt x="919" y="239"/>
                    <a:pt x="919" y="239"/>
                    <a:pt x="919" y="239"/>
                  </a:cubicBezTo>
                  <a:cubicBezTo>
                    <a:pt x="571" y="39"/>
                    <a:pt x="571" y="39"/>
                    <a:pt x="571" y="39"/>
                  </a:cubicBezTo>
                  <a:cubicBezTo>
                    <a:pt x="569" y="38"/>
                    <a:pt x="566" y="39"/>
                    <a:pt x="565" y="41"/>
                  </a:cubicBezTo>
                  <a:cubicBezTo>
                    <a:pt x="564" y="42"/>
                    <a:pt x="565" y="45"/>
                    <a:pt x="566" y="46"/>
                  </a:cubicBezTo>
                  <a:cubicBezTo>
                    <a:pt x="646" y="96"/>
                    <a:pt x="646" y="96"/>
                    <a:pt x="646" y="96"/>
                  </a:cubicBezTo>
                  <a:cubicBezTo>
                    <a:pt x="547" y="38"/>
                    <a:pt x="547" y="38"/>
                    <a:pt x="547" y="38"/>
                  </a:cubicBezTo>
                  <a:cubicBezTo>
                    <a:pt x="547" y="37"/>
                    <a:pt x="545" y="37"/>
                    <a:pt x="544" y="37"/>
                  </a:cubicBezTo>
                  <a:cubicBezTo>
                    <a:pt x="543" y="37"/>
                    <a:pt x="542" y="38"/>
                    <a:pt x="542" y="39"/>
                  </a:cubicBezTo>
                  <a:cubicBezTo>
                    <a:pt x="541" y="40"/>
                    <a:pt x="541" y="41"/>
                    <a:pt x="542" y="42"/>
                  </a:cubicBezTo>
                  <a:cubicBezTo>
                    <a:pt x="542" y="43"/>
                    <a:pt x="542" y="44"/>
                    <a:pt x="543" y="44"/>
                  </a:cubicBezTo>
                  <a:cubicBezTo>
                    <a:pt x="543" y="44"/>
                    <a:pt x="545" y="45"/>
                    <a:pt x="548" y="47"/>
                  </a:cubicBezTo>
                  <a:cubicBezTo>
                    <a:pt x="568" y="59"/>
                    <a:pt x="661" y="114"/>
                    <a:pt x="748" y="167"/>
                  </a:cubicBezTo>
                  <a:cubicBezTo>
                    <a:pt x="792" y="194"/>
                    <a:pt x="834" y="220"/>
                    <a:pt x="866" y="240"/>
                  </a:cubicBezTo>
                  <a:cubicBezTo>
                    <a:pt x="882" y="251"/>
                    <a:pt x="895" y="259"/>
                    <a:pt x="904" y="266"/>
                  </a:cubicBezTo>
                  <a:cubicBezTo>
                    <a:pt x="908" y="269"/>
                    <a:pt x="912" y="272"/>
                    <a:pt x="914" y="274"/>
                  </a:cubicBezTo>
                  <a:cubicBezTo>
                    <a:pt x="915" y="275"/>
                    <a:pt x="916" y="275"/>
                    <a:pt x="916" y="276"/>
                  </a:cubicBezTo>
                  <a:cubicBezTo>
                    <a:pt x="916" y="276"/>
                    <a:pt x="916" y="276"/>
                    <a:pt x="916" y="276"/>
                  </a:cubicBezTo>
                  <a:cubicBezTo>
                    <a:pt x="917" y="276"/>
                    <a:pt x="917" y="276"/>
                    <a:pt x="917" y="276"/>
                  </a:cubicBezTo>
                  <a:cubicBezTo>
                    <a:pt x="919" y="275"/>
                    <a:pt x="919" y="275"/>
                    <a:pt x="919" y="275"/>
                  </a:cubicBezTo>
                  <a:cubicBezTo>
                    <a:pt x="916" y="275"/>
                    <a:pt x="916" y="275"/>
                    <a:pt x="916" y="275"/>
                  </a:cubicBezTo>
                  <a:cubicBezTo>
                    <a:pt x="916" y="276"/>
                    <a:pt x="917" y="276"/>
                    <a:pt x="917" y="276"/>
                  </a:cubicBezTo>
                  <a:cubicBezTo>
                    <a:pt x="919" y="275"/>
                    <a:pt x="919" y="275"/>
                    <a:pt x="919" y="275"/>
                  </a:cubicBezTo>
                  <a:cubicBezTo>
                    <a:pt x="916" y="275"/>
                    <a:pt x="916" y="275"/>
                    <a:pt x="916" y="275"/>
                  </a:cubicBezTo>
                  <a:cubicBezTo>
                    <a:pt x="920" y="275"/>
                    <a:pt x="920" y="275"/>
                    <a:pt x="920" y="275"/>
                  </a:cubicBezTo>
                  <a:cubicBezTo>
                    <a:pt x="917" y="273"/>
                    <a:pt x="917" y="273"/>
                    <a:pt x="917" y="273"/>
                  </a:cubicBezTo>
                  <a:cubicBezTo>
                    <a:pt x="916" y="274"/>
                    <a:pt x="916" y="274"/>
                    <a:pt x="916" y="275"/>
                  </a:cubicBezTo>
                  <a:cubicBezTo>
                    <a:pt x="920" y="275"/>
                    <a:pt x="920" y="275"/>
                    <a:pt x="920" y="275"/>
                  </a:cubicBezTo>
                  <a:cubicBezTo>
                    <a:pt x="917" y="273"/>
                    <a:pt x="917" y="273"/>
                    <a:pt x="917" y="273"/>
                  </a:cubicBezTo>
                  <a:cubicBezTo>
                    <a:pt x="920" y="275"/>
                    <a:pt x="920" y="275"/>
                    <a:pt x="920" y="275"/>
                  </a:cubicBezTo>
                  <a:cubicBezTo>
                    <a:pt x="922" y="272"/>
                    <a:pt x="922" y="272"/>
                    <a:pt x="922" y="272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7" y="43"/>
                    <a:pt x="525" y="43"/>
                    <a:pt x="524" y="45"/>
                  </a:cubicBezTo>
                  <a:cubicBezTo>
                    <a:pt x="522" y="47"/>
                    <a:pt x="523" y="50"/>
                    <a:pt x="525" y="51"/>
                  </a:cubicBezTo>
                  <a:cubicBezTo>
                    <a:pt x="525" y="51"/>
                    <a:pt x="526" y="52"/>
                    <a:pt x="529" y="53"/>
                  </a:cubicBezTo>
                  <a:cubicBezTo>
                    <a:pt x="551" y="66"/>
                    <a:pt x="647" y="124"/>
                    <a:pt x="738" y="180"/>
                  </a:cubicBezTo>
                  <a:cubicBezTo>
                    <a:pt x="784" y="208"/>
                    <a:pt x="828" y="235"/>
                    <a:pt x="861" y="256"/>
                  </a:cubicBezTo>
                  <a:cubicBezTo>
                    <a:pt x="877" y="267"/>
                    <a:pt x="891" y="276"/>
                    <a:pt x="900" y="282"/>
                  </a:cubicBezTo>
                  <a:cubicBezTo>
                    <a:pt x="905" y="285"/>
                    <a:pt x="909" y="288"/>
                    <a:pt x="911" y="290"/>
                  </a:cubicBezTo>
                  <a:cubicBezTo>
                    <a:pt x="912" y="291"/>
                    <a:pt x="913" y="292"/>
                    <a:pt x="914" y="292"/>
                  </a:cubicBezTo>
                  <a:cubicBezTo>
                    <a:pt x="914" y="293"/>
                    <a:pt x="914" y="293"/>
                    <a:pt x="914" y="293"/>
                  </a:cubicBezTo>
                  <a:cubicBezTo>
                    <a:pt x="914" y="293"/>
                    <a:pt x="914" y="293"/>
                    <a:pt x="914" y="293"/>
                  </a:cubicBezTo>
                  <a:cubicBezTo>
                    <a:pt x="915" y="292"/>
                    <a:pt x="915" y="292"/>
                    <a:pt x="915" y="292"/>
                  </a:cubicBezTo>
                  <a:cubicBezTo>
                    <a:pt x="914" y="292"/>
                    <a:pt x="914" y="292"/>
                    <a:pt x="914" y="292"/>
                  </a:cubicBezTo>
                  <a:cubicBezTo>
                    <a:pt x="914" y="293"/>
                    <a:pt x="914" y="293"/>
                    <a:pt x="914" y="293"/>
                  </a:cubicBezTo>
                  <a:cubicBezTo>
                    <a:pt x="915" y="292"/>
                    <a:pt x="915" y="292"/>
                    <a:pt x="915" y="292"/>
                  </a:cubicBezTo>
                  <a:cubicBezTo>
                    <a:pt x="914" y="292"/>
                    <a:pt x="914" y="292"/>
                    <a:pt x="914" y="292"/>
                  </a:cubicBezTo>
                  <a:cubicBezTo>
                    <a:pt x="917" y="291"/>
                    <a:pt x="917" y="291"/>
                    <a:pt x="917" y="291"/>
                  </a:cubicBezTo>
                  <a:cubicBezTo>
                    <a:pt x="913" y="291"/>
                    <a:pt x="913" y="291"/>
                    <a:pt x="913" y="291"/>
                  </a:cubicBezTo>
                  <a:cubicBezTo>
                    <a:pt x="913" y="292"/>
                    <a:pt x="914" y="292"/>
                    <a:pt x="914" y="292"/>
                  </a:cubicBezTo>
                  <a:cubicBezTo>
                    <a:pt x="917" y="291"/>
                    <a:pt x="917" y="291"/>
                    <a:pt x="917" y="291"/>
                  </a:cubicBezTo>
                  <a:cubicBezTo>
                    <a:pt x="913" y="291"/>
                    <a:pt x="913" y="291"/>
                    <a:pt x="913" y="291"/>
                  </a:cubicBezTo>
                  <a:cubicBezTo>
                    <a:pt x="917" y="291"/>
                    <a:pt x="917" y="291"/>
                    <a:pt x="917" y="291"/>
                  </a:cubicBezTo>
                  <a:cubicBezTo>
                    <a:pt x="914" y="289"/>
                    <a:pt x="914" y="289"/>
                    <a:pt x="914" y="289"/>
                  </a:cubicBezTo>
                  <a:cubicBezTo>
                    <a:pt x="914" y="290"/>
                    <a:pt x="913" y="291"/>
                    <a:pt x="913" y="291"/>
                  </a:cubicBezTo>
                  <a:cubicBezTo>
                    <a:pt x="917" y="291"/>
                    <a:pt x="917" y="291"/>
                    <a:pt x="917" y="291"/>
                  </a:cubicBezTo>
                  <a:cubicBezTo>
                    <a:pt x="914" y="289"/>
                    <a:pt x="914" y="289"/>
                    <a:pt x="914" y="289"/>
                  </a:cubicBezTo>
                  <a:cubicBezTo>
                    <a:pt x="914" y="289"/>
                    <a:pt x="914" y="289"/>
                    <a:pt x="914" y="289"/>
                  </a:cubicBezTo>
                  <a:cubicBezTo>
                    <a:pt x="917" y="291"/>
                    <a:pt x="917" y="291"/>
                    <a:pt x="917" y="291"/>
                  </a:cubicBezTo>
                  <a:cubicBezTo>
                    <a:pt x="916" y="288"/>
                    <a:pt x="916" y="288"/>
                    <a:pt x="916" y="288"/>
                  </a:cubicBezTo>
                  <a:cubicBezTo>
                    <a:pt x="915" y="288"/>
                    <a:pt x="915" y="288"/>
                    <a:pt x="914" y="289"/>
                  </a:cubicBezTo>
                  <a:cubicBezTo>
                    <a:pt x="917" y="291"/>
                    <a:pt x="917" y="291"/>
                    <a:pt x="917" y="291"/>
                  </a:cubicBezTo>
                  <a:cubicBezTo>
                    <a:pt x="916" y="288"/>
                    <a:pt x="916" y="288"/>
                    <a:pt x="916" y="288"/>
                  </a:cubicBezTo>
                  <a:cubicBezTo>
                    <a:pt x="917" y="291"/>
                    <a:pt x="917" y="291"/>
                    <a:pt x="917" y="291"/>
                  </a:cubicBezTo>
                  <a:cubicBezTo>
                    <a:pt x="917" y="287"/>
                    <a:pt x="917" y="287"/>
                    <a:pt x="917" y="287"/>
                  </a:cubicBezTo>
                  <a:cubicBezTo>
                    <a:pt x="917" y="287"/>
                    <a:pt x="916" y="287"/>
                    <a:pt x="916" y="288"/>
                  </a:cubicBezTo>
                  <a:cubicBezTo>
                    <a:pt x="917" y="291"/>
                    <a:pt x="917" y="291"/>
                    <a:pt x="917" y="291"/>
                  </a:cubicBezTo>
                  <a:cubicBezTo>
                    <a:pt x="917" y="287"/>
                    <a:pt x="917" y="287"/>
                    <a:pt x="917" y="287"/>
                  </a:cubicBezTo>
                  <a:cubicBezTo>
                    <a:pt x="917" y="289"/>
                    <a:pt x="917" y="289"/>
                    <a:pt x="917" y="289"/>
                  </a:cubicBezTo>
                  <a:cubicBezTo>
                    <a:pt x="917" y="287"/>
                    <a:pt x="917" y="287"/>
                    <a:pt x="917" y="287"/>
                  </a:cubicBezTo>
                  <a:cubicBezTo>
                    <a:pt x="917" y="287"/>
                    <a:pt x="917" y="287"/>
                    <a:pt x="917" y="287"/>
                  </a:cubicBezTo>
                  <a:cubicBezTo>
                    <a:pt x="917" y="289"/>
                    <a:pt x="917" y="289"/>
                    <a:pt x="917" y="289"/>
                  </a:cubicBezTo>
                  <a:cubicBezTo>
                    <a:pt x="917" y="287"/>
                    <a:pt x="917" y="287"/>
                    <a:pt x="917" y="287"/>
                  </a:cubicBezTo>
                  <a:cubicBezTo>
                    <a:pt x="917" y="287"/>
                    <a:pt x="916" y="287"/>
                    <a:pt x="915" y="287"/>
                  </a:cubicBezTo>
                  <a:cubicBezTo>
                    <a:pt x="910" y="285"/>
                    <a:pt x="900" y="279"/>
                    <a:pt x="887" y="271"/>
                  </a:cubicBezTo>
                  <a:cubicBezTo>
                    <a:pt x="839" y="244"/>
                    <a:pt x="746" y="187"/>
                    <a:pt x="664" y="137"/>
                  </a:cubicBezTo>
                  <a:cubicBezTo>
                    <a:pt x="622" y="112"/>
                    <a:pt x="584" y="89"/>
                    <a:pt x="554" y="72"/>
                  </a:cubicBezTo>
                  <a:cubicBezTo>
                    <a:pt x="539" y="64"/>
                    <a:pt x="526" y="57"/>
                    <a:pt x="517" y="52"/>
                  </a:cubicBezTo>
                  <a:cubicBezTo>
                    <a:pt x="512" y="49"/>
                    <a:pt x="508" y="47"/>
                    <a:pt x="505" y="46"/>
                  </a:cubicBezTo>
                  <a:cubicBezTo>
                    <a:pt x="504" y="45"/>
                    <a:pt x="502" y="45"/>
                    <a:pt x="501" y="44"/>
                  </a:cubicBezTo>
                  <a:cubicBezTo>
                    <a:pt x="500" y="44"/>
                    <a:pt x="499" y="44"/>
                    <a:pt x="497" y="44"/>
                  </a:cubicBezTo>
                  <a:cubicBezTo>
                    <a:pt x="497" y="44"/>
                    <a:pt x="496" y="44"/>
                    <a:pt x="496" y="44"/>
                  </a:cubicBezTo>
                  <a:cubicBezTo>
                    <a:pt x="495" y="44"/>
                    <a:pt x="494" y="45"/>
                    <a:pt x="493" y="46"/>
                  </a:cubicBezTo>
                  <a:cubicBezTo>
                    <a:pt x="497" y="48"/>
                    <a:pt x="497" y="48"/>
                    <a:pt x="497" y="48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7"/>
                    <a:pt x="493" y="48"/>
                    <a:pt x="493" y="48"/>
                  </a:cubicBezTo>
                  <a:cubicBezTo>
                    <a:pt x="493" y="49"/>
                    <a:pt x="493" y="50"/>
                    <a:pt x="493" y="50"/>
                  </a:cubicBezTo>
                  <a:cubicBezTo>
                    <a:pt x="493" y="51"/>
                    <a:pt x="494" y="52"/>
                    <a:pt x="494" y="52"/>
                  </a:cubicBezTo>
                  <a:cubicBezTo>
                    <a:pt x="495" y="53"/>
                    <a:pt x="496" y="54"/>
                    <a:pt x="498" y="55"/>
                  </a:cubicBezTo>
                  <a:cubicBezTo>
                    <a:pt x="503" y="59"/>
                    <a:pt x="513" y="66"/>
                    <a:pt x="527" y="75"/>
                  </a:cubicBezTo>
                  <a:cubicBezTo>
                    <a:pt x="576" y="107"/>
                    <a:pt x="672" y="164"/>
                    <a:pt x="755" y="214"/>
                  </a:cubicBezTo>
                  <a:cubicBezTo>
                    <a:pt x="797" y="240"/>
                    <a:pt x="835" y="263"/>
                    <a:pt x="863" y="280"/>
                  </a:cubicBezTo>
                  <a:cubicBezTo>
                    <a:pt x="877" y="289"/>
                    <a:pt x="889" y="296"/>
                    <a:pt x="897" y="301"/>
                  </a:cubicBezTo>
                  <a:cubicBezTo>
                    <a:pt x="901" y="304"/>
                    <a:pt x="904" y="306"/>
                    <a:pt x="906" y="307"/>
                  </a:cubicBezTo>
                  <a:cubicBezTo>
                    <a:pt x="907" y="308"/>
                    <a:pt x="907" y="309"/>
                    <a:pt x="908" y="309"/>
                  </a:cubicBezTo>
                  <a:cubicBezTo>
                    <a:pt x="908" y="309"/>
                    <a:pt x="908" y="309"/>
                    <a:pt x="908" y="309"/>
                  </a:cubicBezTo>
                  <a:cubicBezTo>
                    <a:pt x="908" y="309"/>
                    <a:pt x="908" y="309"/>
                    <a:pt x="908" y="309"/>
                  </a:cubicBezTo>
                  <a:cubicBezTo>
                    <a:pt x="909" y="308"/>
                    <a:pt x="909" y="308"/>
                    <a:pt x="909" y="308"/>
                  </a:cubicBezTo>
                  <a:cubicBezTo>
                    <a:pt x="908" y="309"/>
                    <a:pt x="908" y="309"/>
                    <a:pt x="908" y="309"/>
                  </a:cubicBezTo>
                  <a:cubicBezTo>
                    <a:pt x="908" y="309"/>
                    <a:pt x="908" y="309"/>
                    <a:pt x="908" y="309"/>
                  </a:cubicBezTo>
                  <a:cubicBezTo>
                    <a:pt x="909" y="308"/>
                    <a:pt x="909" y="308"/>
                    <a:pt x="909" y="308"/>
                  </a:cubicBezTo>
                  <a:cubicBezTo>
                    <a:pt x="908" y="309"/>
                    <a:pt x="908" y="309"/>
                    <a:pt x="908" y="309"/>
                  </a:cubicBezTo>
                  <a:cubicBezTo>
                    <a:pt x="911" y="307"/>
                    <a:pt x="911" y="307"/>
                    <a:pt x="911" y="307"/>
                  </a:cubicBezTo>
                  <a:cubicBezTo>
                    <a:pt x="907" y="307"/>
                    <a:pt x="907" y="307"/>
                    <a:pt x="907" y="307"/>
                  </a:cubicBezTo>
                  <a:cubicBezTo>
                    <a:pt x="907" y="308"/>
                    <a:pt x="908" y="309"/>
                    <a:pt x="908" y="309"/>
                  </a:cubicBezTo>
                  <a:cubicBezTo>
                    <a:pt x="911" y="307"/>
                    <a:pt x="911" y="307"/>
                    <a:pt x="911" y="307"/>
                  </a:cubicBezTo>
                  <a:cubicBezTo>
                    <a:pt x="907" y="307"/>
                    <a:pt x="907" y="307"/>
                    <a:pt x="907" y="307"/>
                  </a:cubicBezTo>
                  <a:cubicBezTo>
                    <a:pt x="911" y="307"/>
                    <a:pt x="911" y="307"/>
                    <a:pt x="911" y="307"/>
                  </a:cubicBezTo>
                  <a:cubicBezTo>
                    <a:pt x="908" y="305"/>
                    <a:pt x="908" y="305"/>
                    <a:pt x="908" y="305"/>
                  </a:cubicBezTo>
                  <a:cubicBezTo>
                    <a:pt x="907" y="306"/>
                    <a:pt x="907" y="307"/>
                    <a:pt x="907" y="307"/>
                  </a:cubicBezTo>
                  <a:cubicBezTo>
                    <a:pt x="911" y="307"/>
                    <a:pt x="911" y="307"/>
                    <a:pt x="911" y="307"/>
                  </a:cubicBezTo>
                  <a:cubicBezTo>
                    <a:pt x="908" y="305"/>
                    <a:pt x="908" y="305"/>
                    <a:pt x="908" y="305"/>
                  </a:cubicBezTo>
                  <a:cubicBezTo>
                    <a:pt x="911" y="307"/>
                    <a:pt x="911" y="307"/>
                    <a:pt x="911" y="307"/>
                  </a:cubicBezTo>
                  <a:cubicBezTo>
                    <a:pt x="908" y="305"/>
                    <a:pt x="908" y="305"/>
                    <a:pt x="908" y="305"/>
                  </a:cubicBezTo>
                  <a:cubicBezTo>
                    <a:pt x="911" y="307"/>
                    <a:pt x="911" y="307"/>
                    <a:pt x="911" y="307"/>
                  </a:cubicBezTo>
                  <a:cubicBezTo>
                    <a:pt x="910" y="304"/>
                    <a:pt x="910" y="304"/>
                    <a:pt x="910" y="304"/>
                  </a:cubicBezTo>
                  <a:cubicBezTo>
                    <a:pt x="909" y="304"/>
                    <a:pt x="908" y="304"/>
                    <a:pt x="908" y="305"/>
                  </a:cubicBezTo>
                  <a:cubicBezTo>
                    <a:pt x="911" y="307"/>
                    <a:pt x="911" y="307"/>
                    <a:pt x="911" y="307"/>
                  </a:cubicBezTo>
                  <a:cubicBezTo>
                    <a:pt x="910" y="304"/>
                    <a:pt x="910" y="304"/>
                    <a:pt x="910" y="304"/>
                  </a:cubicBezTo>
                  <a:cubicBezTo>
                    <a:pt x="910" y="306"/>
                    <a:pt x="910" y="306"/>
                    <a:pt x="910" y="306"/>
                  </a:cubicBezTo>
                  <a:cubicBezTo>
                    <a:pt x="910" y="304"/>
                    <a:pt x="910" y="304"/>
                    <a:pt x="910" y="304"/>
                  </a:cubicBezTo>
                  <a:cubicBezTo>
                    <a:pt x="910" y="304"/>
                    <a:pt x="910" y="304"/>
                    <a:pt x="910" y="304"/>
                  </a:cubicBezTo>
                  <a:cubicBezTo>
                    <a:pt x="910" y="306"/>
                    <a:pt x="910" y="306"/>
                    <a:pt x="910" y="306"/>
                  </a:cubicBezTo>
                  <a:cubicBezTo>
                    <a:pt x="910" y="304"/>
                    <a:pt x="910" y="304"/>
                    <a:pt x="910" y="304"/>
                  </a:cubicBezTo>
                  <a:cubicBezTo>
                    <a:pt x="910" y="304"/>
                    <a:pt x="910" y="304"/>
                    <a:pt x="910" y="304"/>
                  </a:cubicBezTo>
                  <a:cubicBezTo>
                    <a:pt x="911" y="304"/>
                    <a:pt x="911" y="304"/>
                    <a:pt x="911" y="304"/>
                  </a:cubicBezTo>
                  <a:cubicBezTo>
                    <a:pt x="910" y="304"/>
                    <a:pt x="910" y="304"/>
                    <a:pt x="910" y="304"/>
                  </a:cubicBezTo>
                  <a:cubicBezTo>
                    <a:pt x="910" y="304"/>
                    <a:pt x="910" y="304"/>
                    <a:pt x="910" y="304"/>
                  </a:cubicBezTo>
                  <a:cubicBezTo>
                    <a:pt x="911" y="304"/>
                    <a:pt x="911" y="304"/>
                    <a:pt x="911" y="304"/>
                  </a:cubicBezTo>
                  <a:cubicBezTo>
                    <a:pt x="910" y="304"/>
                    <a:pt x="909" y="303"/>
                    <a:pt x="908" y="303"/>
                  </a:cubicBezTo>
                  <a:cubicBezTo>
                    <a:pt x="906" y="302"/>
                    <a:pt x="901" y="300"/>
                    <a:pt x="896" y="297"/>
                  </a:cubicBezTo>
                  <a:cubicBezTo>
                    <a:pt x="877" y="288"/>
                    <a:pt x="841" y="267"/>
                    <a:pt x="799" y="242"/>
                  </a:cubicBezTo>
                  <a:cubicBezTo>
                    <a:pt x="735" y="204"/>
                    <a:pt x="656" y="156"/>
                    <a:pt x="593" y="117"/>
                  </a:cubicBezTo>
                  <a:cubicBezTo>
                    <a:pt x="561" y="98"/>
                    <a:pt x="534" y="81"/>
                    <a:pt x="514" y="69"/>
                  </a:cubicBezTo>
                  <a:cubicBezTo>
                    <a:pt x="504" y="62"/>
                    <a:pt x="495" y="58"/>
                    <a:pt x="490" y="54"/>
                  </a:cubicBezTo>
                  <a:cubicBezTo>
                    <a:pt x="487" y="52"/>
                    <a:pt x="485" y="51"/>
                    <a:pt x="483" y="50"/>
                  </a:cubicBezTo>
                  <a:cubicBezTo>
                    <a:pt x="482" y="50"/>
                    <a:pt x="481" y="49"/>
                    <a:pt x="481" y="49"/>
                  </a:cubicBezTo>
                  <a:cubicBezTo>
                    <a:pt x="480" y="49"/>
                    <a:pt x="480" y="49"/>
                    <a:pt x="480" y="49"/>
                  </a:cubicBezTo>
                  <a:cubicBezTo>
                    <a:pt x="480" y="49"/>
                    <a:pt x="480" y="49"/>
                    <a:pt x="480" y="49"/>
                  </a:cubicBezTo>
                  <a:cubicBezTo>
                    <a:pt x="479" y="49"/>
                    <a:pt x="479" y="48"/>
                    <a:pt x="478" y="48"/>
                  </a:cubicBezTo>
                  <a:cubicBezTo>
                    <a:pt x="478" y="48"/>
                    <a:pt x="478" y="48"/>
                    <a:pt x="477" y="49"/>
                  </a:cubicBezTo>
                  <a:cubicBezTo>
                    <a:pt x="476" y="49"/>
                    <a:pt x="475" y="49"/>
                    <a:pt x="475" y="50"/>
                  </a:cubicBezTo>
                  <a:cubicBezTo>
                    <a:pt x="474" y="52"/>
                    <a:pt x="474" y="55"/>
                    <a:pt x="476" y="56"/>
                  </a:cubicBezTo>
                  <a:cubicBezTo>
                    <a:pt x="910" y="327"/>
                    <a:pt x="910" y="327"/>
                    <a:pt x="910" y="327"/>
                  </a:cubicBezTo>
                  <a:cubicBezTo>
                    <a:pt x="911" y="327"/>
                    <a:pt x="912" y="327"/>
                    <a:pt x="913" y="327"/>
                  </a:cubicBezTo>
                  <a:cubicBezTo>
                    <a:pt x="914" y="327"/>
                    <a:pt x="915" y="326"/>
                    <a:pt x="915" y="325"/>
                  </a:cubicBezTo>
                  <a:cubicBezTo>
                    <a:pt x="916" y="325"/>
                    <a:pt x="916" y="323"/>
                    <a:pt x="916" y="322"/>
                  </a:cubicBezTo>
                  <a:cubicBezTo>
                    <a:pt x="915" y="321"/>
                    <a:pt x="915" y="320"/>
                    <a:pt x="914" y="320"/>
                  </a:cubicBezTo>
                  <a:cubicBezTo>
                    <a:pt x="914" y="320"/>
                    <a:pt x="805" y="252"/>
                    <a:pt x="694" y="185"/>
                  </a:cubicBezTo>
                  <a:cubicBezTo>
                    <a:pt x="638" y="151"/>
                    <a:pt x="582" y="117"/>
                    <a:pt x="538" y="92"/>
                  </a:cubicBezTo>
                  <a:cubicBezTo>
                    <a:pt x="516" y="79"/>
                    <a:pt x="497" y="68"/>
                    <a:pt x="483" y="61"/>
                  </a:cubicBezTo>
                  <a:cubicBezTo>
                    <a:pt x="475" y="57"/>
                    <a:pt x="469" y="54"/>
                    <a:pt x="465" y="52"/>
                  </a:cubicBezTo>
                  <a:cubicBezTo>
                    <a:pt x="463" y="51"/>
                    <a:pt x="461" y="50"/>
                    <a:pt x="459" y="50"/>
                  </a:cubicBezTo>
                  <a:cubicBezTo>
                    <a:pt x="457" y="49"/>
                    <a:pt x="456" y="49"/>
                    <a:pt x="454" y="49"/>
                  </a:cubicBezTo>
                  <a:cubicBezTo>
                    <a:pt x="454" y="49"/>
                    <a:pt x="453" y="49"/>
                    <a:pt x="452" y="49"/>
                  </a:cubicBezTo>
                  <a:cubicBezTo>
                    <a:pt x="451" y="49"/>
                    <a:pt x="450" y="50"/>
                    <a:pt x="450" y="51"/>
                  </a:cubicBezTo>
                  <a:cubicBezTo>
                    <a:pt x="449" y="52"/>
                    <a:pt x="449" y="52"/>
                    <a:pt x="449" y="53"/>
                  </a:cubicBezTo>
                  <a:cubicBezTo>
                    <a:pt x="449" y="54"/>
                    <a:pt x="450" y="55"/>
                    <a:pt x="450" y="55"/>
                  </a:cubicBezTo>
                  <a:cubicBezTo>
                    <a:pt x="450" y="56"/>
                    <a:pt x="450" y="56"/>
                    <a:pt x="450" y="56"/>
                  </a:cubicBezTo>
                  <a:cubicBezTo>
                    <a:pt x="451" y="57"/>
                    <a:pt x="451" y="57"/>
                    <a:pt x="451" y="57"/>
                  </a:cubicBezTo>
                  <a:cubicBezTo>
                    <a:pt x="452" y="57"/>
                    <a:pt x="452" y="58"/>
                    <a:pt x="454" y="58"/>
                  </a:cubicBezTo>
                  <a:cubicBezTo>
                    <a:pt x="463" y="64"/>
                    <a:pt x="495" y="84"/>
                    <a:pt x="539" y="111"/>
                  </a:cubicBezTo>
                  <a:cubicBezTo>
                    <a:pt x="604" y="151"/>
                    <a:pt x="694" y="206"/>
                    <a:pt x="768" y="252"/>
                  </a:cubicBezTo>
                  <a:cubicBezTo>
                    <a:pt x="805" y="274"/>
                    <a:pt x="837" y="295"/>
                    <a:pt x="861" y="310"/>
                  </a:cubicBezTo>
                  <a:cubicBezTo>
                    <a:pt x="873" y="318"/>
                    <a:pt x="882" y="324"/>
                    <a:pt x="889" y="328"/>
                  </a:cubicBezTo>
                  <a:cubicBezTo>
                    <a:pt x="892" y="331"/>
                    <a:pt x="895" y="332"/>
                    <a:pt x="896" y="334"/>
                  </a:cubicBezTo>
                  <a:cubicBezTo>
                    <a:pt x="897" y="334"/>
                    <a:pt x="897" y="335"/>
                    <a:pt x="898" y="335"/>
                  </a:cubicBezTo>
                  <a:cubicBezTo>
                    <a:pt x="898" y="335"/>
                    <a:pt x="898" y="335"/>
                    <a:pt x="898" y="335"/>
                  </a:cubicBezTo>
                  <a:cubicBezTo>
                    <a:pt x="898" y="335"/>
                    <a:pt x="898" y="335"/>
                    <a:pt x="898" y="335"/>
                  </a:cubicBezTo>
                  <a:cubicBezTo>
                    <a:pt x="899" y="334"/>
                    <a:pt x="899" y="334"/>
                    <a:pt x="899" y="334"/>
                  </a:cubicBezTo>
                  <a:cubicBezTo>
                    <a:pt x="898" y="335"/>
                    <a:pt x="898" y="335"/>
                    <a:pt x="898" y="335"/>
                  </a:cubicBezTo>
                  <a:cubicBezTo>
                    <a:pt x="898" y="335"/>
                    <a:pt x="898" y="335"/>
                    <a:pt x="898" y="335"/>
                  </a:cubicBezTo>
                  <a:cubicBezTo>
                    <a:pt x="899" y="334"/>
                    <a:pt x="899" y="334"/>
                    <a:pt x="899" y="334"/>
                  </a:cubicBezTo>
                  <a:cubicBezTo>
                    <a:pt x="898" y="335"/>
                    <a:pt x="898" y="335"/>
                    <a:pt x="898" y="335"/>
                  </a:cubicBezTo>
                  <a:cubicBezTo>
                    <a:pt x="901" y="333"/>
                    <a:pt x="901" y="333"/>
                    <a:pt x="901" y="333"/>
                  </a:cubicBezTo>
                  <a:cubicBezTo>
                    <a:pt x="897" y="333"/>
                    <a:pt x="897" y="333"/>
                    <a:pt x="897" y="333"/>
                  </a:cubicBezTo>
                  <a:cubicBezTo>
                    <a:pt x="897" y="334"/>
                    <a:pt x="898" y="335"/>
                    <a:pt x="898" y="335"/>
                  </a:cubicBezTo>
                  <a:cubicBezTo>
                    <a:pt x="901" y="333"/>
                    <a:pt x="901" y="333"/>
                    <a:pt x="901" y="333"/>
                  </a:cubicBezTo>
                  <a:cubicBezTo>
                    <a:pt x="897" y="333"/>
                    <a:pt x="897" y="333"/>
                    <a:pt x="897" y="333"/>
                  </a:cubicBezTo>
                  <a:cubicBezTo>
                    <a:pt x="901" y="333"/>
                    <a:pt x="901" y="333"/>
                    <a:pt x="901" y="333"/>
                  </a:cubicBezTo>
                  <a:cubicBezTo>
                    <a:pt x="898" y="331"/>
                    <a:pt x="898" y="331"/>
                    <a:pt x="898" y="331"/>
                  </a:cubicBezTo>
                  <a:cubicBezTo>
                    <a:pt x="897" y="332"/>
                    <a:pt x="897" y="332"/>
                    <a:pt x="897" y="333"/>
                  </a:cubicBezTo>
                  <a:cubicBezTo>
                    <a:pt x="901" y="333"/>
                    <a:pt x="901" y="333"/>
                    <a:pt x="901" y="333"/>
                  </a:cubicBezTo>
                  <a:cubicBezTo>
                    <a:pt x="898" y="331"/>
                    <a:pt x="898" y="331"/>
                    <a:pt x="898" y="331"/>
                  </a:cubicBezTo>
                  <a:cubicBezTo>
                    <a:pt x="898" y="331"/>
                    <a:pt x="898" y="331"/>
                    <a:pt x="898" y="331"/>
                  </a:cubicBezTo>
                  <a:cubicBezTo>
                    <a:pt x="901" y="333"/>
                    <a:pt x="901" y="333"/>
                    <a:pt x="901" y="333"/>
                  </a:cubicBezTo>
                  <a:cubicBezTo>
                    <a:pt x="900" y="330"/>
                    <a:pt x="900" y="330"/>
                    <a:pt x="900" y="330"/>
                  </a:cubicBezTo>
                  <a:cubicBezTo>
                    <a:pt x="899" y="330"/>
                    <a:pt x="898" y="330"/>
                    <a:pt x="898" y="331"/>
                  </a:cubicBezTo>
                  <a:cubicBezTo>
                    <a:pt x="901" y="333"/>
                    <a:pt x="901" y="333"/>
                    <a:pt x="901" y="333"/>
                  </a:cubicBezTo>
                  <a:cubicBezTo>
                    <a:pt x="900" y="330"/>
                    <a:pt x="900" y="330"/>
                    <a:pt x="900" y="330"/>
                  </a:cubicBezTo>
                  <a:cubicBezTo>
                    <a:pt x="900" y="332"/>
                    <a:pt x="900" y="332"/>
                    <a:pt x="900" y="332"/>
                  </a:cubicBezTo>
                  <a:cubicBezTo>
                    <a:pt x="900" y="329"/>
                    <a:pt x="900" y="329"/>
                    <a:pt x="900" y="329"/>
                  </a:cubicBezTo>
                  <a:cubicBezTo>
                    <a:pt x="900" y="329"/>
                    <a:pt x="900" y="329"/>
                    <a:pt x="900" y="330"/>
                  </a:cubicBezTo>
                  <a:cubicBezTo>
                    <a:pt x="900" y="332"/>
                    <a:pt x="900" y="332"/>
                    <a:pt x="900" y="332"/>
                  </a:cubicBezTo>
                  <a:cubicBezTo>
                    <a:pt x="900" y="329"/>
                    <a:pt x="900" y="329"/>
                    <a:pt x="900" y="329"/>
                  </a:cubicBezTo>
                  <a:cubicBezTo>
                    <a:pt x="900" y="330"/>
                    <a:pt x="900" y="330"/>
                    <a:pt x="900" y="330"/>
                  </a:cubicBezTo>
                  <a:cubicBezTo>
                    <a:pt x="900" y="329"/>
                    <a:pt x="900" y="329"/>
                    <a:pt x="900" y="329"/>
                  </a:cubicBezTo>
                  <a:cubicBezTo>
                    <a:pt x="900" y="329"/>
                    <a:pt x="900" y="329"/>
                    <a:pt x="900" y="329"/>
                  </a:cubicBezTo>
                  <a:cubicBezTo>
                    <a:pt x="900" y="330"/>
                    <a:pt x="900" y="330"/>
                    <a:pt x="900" y="330"/>
                  </a:cubicBezTo>
                  <a:cubicBezTo>
                    <a:pt x="900" y="329"/>
                    <a:pt x="900" y="329"/>
                    <a:pt x="900" y="329"/>
                  </a:cubicBezTo>
                  <a:cubicBezTo>
                    <a:pt x="900" y="329"/>
                    <a:pt x="899" y="329"/>
                    <a:pt x="898" y="329"/>
                  </a:cubicBezTo>
                  <a:cubicBezTo>
                    <a:pt x="895" y="328"/>
                    <a:pt x="890" y="326"/>
                    <a:pt x="884" y="323"/>
                  </a:cubicBezTo>
                  <a:cubicBezTo>
                    <a:pt x="863" y="312"/>
                    <a:pt x="824" y="290"/>
                    <a:pt x="777" y="263"/>
                  </a:cubicBezTo>
                  <a:cubicBezTo>
                    <a:pt x="708" y="222"/>
                    <a:pt x="622" y="170"/>
                    <a:pt x="553" y="129"/>
                  </a:cubicBezTo>
                  <a:cubicBezTo>
                    <a:pt x="519" y="108"/>
                    <a:pt x="489" y="89"/>
                    <a:pt x="467" y="76"/>
                  </a:cubicBezTo>
                  <a:cubicBezTo>
                    <a:pt x="457" y="70"/>
                    <a:pt x="448" y="64"/>
                    <a:pt x="442" y="61"/>
                  </a:cubicBezTo>
                  <a:cubicBezTo>
                    <a:pt x="436" y="57"/>
                    <a:pt x="433" y="55"/>
                    <a:pt x="433" y="55"/>
                  </a:cubicBezTo>
                  <a:cubicBezTo>
                    <a:pt x="431" y="58"/>
                    <a:pt x="431" y="58"/>
                    <a:pt x="431" y="58"/>
                  </a:cubicBezTo>
                  <a:cubicBezTo>
                    <a:pt x="429" y="62"/>
                    <a:pt x="429" y="62"/>
                    <a:pt x="429" y="62"/>
                  </a:cubicBezTo>
                  <a:cubicBezTo>
                    <a:pt x="429" y="62"/>
                    <a:pt x="430" y="63"/>
                    <a:pt x="433" y="64"/>
                  </a:cubicBezTo>
                  <a:cubicBezTo>
                    <a:pt x="454" y="77"/>
                    <a:pt x="548" y="133"/>
                    <a:pt x="637" y="188"/>
                  </a:cubicBezTo>
                  <a:cubicBezTo>
                    <a:pt x="681" y="215"/>
                    <a:pt x="724" y="241"/>
                    <a:pt x="756" y="262"/>
                  </a:cubicBezTo>
                  <a:cubicBezTo>
                    <a:pt x="772" y="272"/>
                    <a:pt x="785" y="281"/>
                    <a:pt x="794" y="287"/>
                  </a:cubicBezTo>
                  <a:cubicBezTo>
                    <a:pt x="799" y="290"/>
                    <a:pt x="802" y="293"/>
                    <a:pt x="805" y="295"/>
                  </a:cubicBezTo>
                  <a:cubicBezTo>
                    <a:pt x="806" y="296"/>
                    <a:pt x="807" y="297"/>
                    <a:pt x="807" y="297"/>
                  </a:cubicBezTo>
                  <a:cubicBezTo>
                    <a:pt x="807" y="297"/>
                    <a:pt x="807" y="297"/>
                    <a:pt x="807" y="297"/>
                  </a:cubicBezTo>
                  <a:cubicBezTo>
                    <a:pt x="807" y="297"/>
                    <a:pt x="807" y="297"/>
                    <a:pt x="807" y="297"/>
                  </a:cubicBezTo>
                  <a:cubicBezTo>
                    <a:pt x="809" y="296"/>
                    <a:pt x="809" y="296"/>
                    <a:pt x="809" y="296"/>
                  </a:cubicBezTo>
                  <a:cubicBezTo>
                    <a:pt x="807" y="297"/>
                    <a:pt x="807" y="297"/>
                    <a:pt x="807" y="297"/>
                  </a:cubicBezTo>
                  <a:cubicBezTo>
                    <a:pt x="807" y="297"/>
                    <a:pt x="807" y="297"/>
                    <a:pt x="807" y="297"/>
                  </a:cubicBezTo>
                  <a:cubicBezTo>
                    <a:pt x="809" y="296"/>
                    <a:pt x="809" y="296"/>
                    <a:pt x="809" y="296"/>
                  </a:cubicBezTo>
                  <a:cubicBezTo>
                    <a:pt x="807" y="297"/>
                    <a:pt x="807" y="297"/>
                    <a:pt x="807" y="297"/>
                  </a:cubicBezTo>
                  <a:cubicBezTo>
                    <a:pt x="810" y="296"/>
                    <a:pt x="810" y="296"/>
                    <a:pt x="810" y="296"/>
                  </a:cubicBezTo>
                  <a:cubicBezTo>
                    <a:pt x="807" y="296"/>
                    <a:pt x="807" y="296"/>
                    <a:pt x="807" y="296"/>
                  </a:cubicBezTo>
                  <a:cubicBezTo>
                    <a:pt x="807" y="296"/>
                    <a:pt x="807" y="297"/>
                    <a:pt x="807" y="297"/>
                  </a:cubicBezTo>
                  <a:cubicBezTo>
                    <a:pt x="810" y="296"/>
                    <a:pt x="810" y="296"/>
                    <a:pt x="810" y="296"/>
                  </a:cubicBezTo>
                  <a:cubicBezTo>
                    <a:pt x="807" y="296"/>
                    <a:pt x="807" y="296"/>
                    <a:pt x="807" y="296"/>
                  </a:cubicBezTo>
                  <a:cubicBezTo>
                    <a:pt x="811" y="296"/>
                    <a:pt x="811" y="296"/>
                    <a:pt x="811" y="296"/>
                  </a:cubicBezTo>
                  <a:cubicBezTo>
                    <a:pt x="807" y="294"/>
                    <a:pt x="807" y="294"/>
                    <a:pt x="807" y="294"/>
                  </a:cubicBezTo>
                  <a:cubicBezTo>
                    <a:pt x="807" y="294"/>
                    <a:pt x="807" y="295"/>
                    <a:pt x="807" y="296"/>
                  </a:cubicBezTo>
                  <a:cubicBezTo>
                    <a:pt x="811" y="296"/>
                    <a:pt x="811" y="296"/>
                    <a:pt x="811" y="296"/>
                  </a:cubicBezTo>
                  <a:cubicBezTo>
                    <a:pt x="807" y="294"/>
                    <a:pt x="807" y="294"/>
                    <a:pt x="807" y="294"/>
                  </a:cubicBezTo>
                  <a:cubicBezTo>
                    <a:pt x="811" y="296"/>
                    <a:pt x="811" y="296"/>
                    <a:pt x="811" y="296"/>
                  </a:cubicBezTo>
                  <a:cubicBezTo>
                    <a:pt x="813" y="292"/>
                    <a:pt x="813" y="292"/>
                    <a:pt x="813" y="292"/>
                  </a:cubicBezTo>
                  <a:cubicBezTo>
                    <a:pt x="813" y="292"/>
                    <a:pt x="713" y="234"/>
                    <a:pt x="613" y="176"/>
                  </a:cubicBezTo>
                  <a:cubicBezTo>
                    <a:pt x="562" y="146"/>
                    <a:pt x="512" y="117"/>
                    <a:pt x="474" y="95"/>
                  </a:cubicBezTo>
                  <a:cubicBezTo>
                    <a:pt x="455" y="84"/>
                    <a:pt x="439" y="75"/>
                    <a:pt x="428" y="69"/>
                  </a:cubicBezTo>
                  <a:cubicBezTo>
                    <a:pt x="422" y="65"/>
                    <a:pt x="418" y="63"/>
                    <a:pt x="415" y="61"/>
                  </a:cubicBezTo>
                  <a:cubicBezTo>
                    <a:pt x="413" y="60"/>
                    <a:pt x="412" y="60"/>
                    <a:pt x="411" y="59"/>
                  </a:cubicBezTo>
                  <a:cubicBezTo>
                    <a:pt x="410" y="59"/>
                    <a:pt x="410" y="59"/>
                    <a:pt x="410" y="59"/>
                  </a:cubicBezTo>
                  <a:cubicBezTo>
                    <a:pt x="409" y="58"/>
                    <a:pt x="409" y="58"/>
                    <a:pt x="409" y="58"/>
                  </a:cubicBezTo>
                  <a:cubicBezTo>
                    <a:pt x="409" y="58"/>
                    <a:pt x="409" y="58"/>
                    <a:pt x="409" y="58"/>
                  </a:cubicBezTo>
                  <a:cubicBezTo>
                    <a:pt x="409" y="58"/>
                    <a:pt x="408" y="58"/>
                    <a:pt x="408" y="58"/>
                  </a:cubicBezTo>
                  <a:cubicBezTo>
                    <a:pt x="407" y="58"/>
                    <a:pt x="407" y="58"/>
                    <a:pt x="406" y="58"/>
                  </a:cubicBezTo>
                  <a:cubicBezTo>
                    <a:pt x="406" y="59"/>
                    <a:pt x="405" y="59"/>
                    <a:pt x="404" y="60"/>
                  </a:cubicBezTo>
                  <a:cubicBezTo>
                    <a:pt x="403" y="62"/>
                    <a:pt x="404" y="64"/>
                    <a:pt x="405" y="66"/>
                  </a:cubicBezTo>
                  <a:cubicBezTo>
                    <a:pt x="775" y="296"/>
                    <a:pt x="775" y="296"/>
                    <a:pt x="775" y="296"/>
                  </a:cubicBezTo>
                  <a:cubicBezTo>
                    <a:pt x="777" y="293"/>
                    <a:pt x="777" y="293"/>
                    <a:pt x="777" y="293"/>
                  </a:cubicBezTo>
                  <a:cubicBezTo>
                    <a:pt x="773" y="291"/>
                    <a:pt x="773" y="291"/>
                    <a:pt x="773" y="291"/>
                  </a:cubicBezTo>
                  <a:cubicBezTo>
                    <a:pt x="777" y="293"/>
                    <a:pt x="777" y="293"/>
                    <a:pt x="777" y="293"/>
                  </a:cubicBezTo>
                  <a:cubicBezTo>
                    <a:pt x="775" y="289"/>
                    <a:pt x="775" y="289"/>
                    <a:pt x="775" y="289"/>
                  </a:cubicBezTo>
                  <a:cubicBezTo>
                    <a:pt x="775" y="289"/>
                    <a:pt x="774" y="290"/>
                    <a:pt x="773" y="291"/>
                  </a:cubicBezTo>
                  <a:cubicBezTo>
                    <a:pt x="777" y="293"/>
                    <a:pt x="777" y="293"/>
                    <a:pt x="777" y="293"/>
                  </a:cubicBezTo>
                  <a:cubicBezTo>
                    <a:pt x="775" y="289"/>
                    <a:pt x="775" y="289"/>
                    <a:pt x="775" y="289"/>
                  </a:cubicBezTo>
                  <a:cubicBezTo>
                    <a:pt x="776" y="292"/>
                    <a:pt x="776" y="292"/>
                    <a:pt x="776" y="292"/>
                  </a:cubicBezTo>
                  <a:cubicBezTo>
                    <a:pt x="776" y="289"/>
                    <a:pt x="776" y="289"/>
                    <a:pt x="776" y="289"/>
                  </a:cubicBezTo>
                  <a:cubicBezTo>
                    <a:pt x="776" y="289"/>
                    <a:pt x="776" y="289"/>
                    <a:pt x="775" y="289"/>
                  </a:cubicBezTo>
                  <a:cubicBezTo>
                    <a:pt x="776" y="292"/>
                    <a:pt x="776" y="292"/>
                    <a:pt x="776" y="292"/>
                  </a:cubicBezTo>
                  <a:cubicBezTo>
                    <a:pt x="776" y="289"/>
                    <a:pt x="776" y="289"/>
                    <a:pt x="776" y="289"/>
                  </a:cubicBezTo>
                  <a:cubicBezTo>
                    <a:pt x="776" y="290"/>
                    <a:pt x="776" y="290"/>
                    <a:pt x="776" y="290"/>
                  </a:cubicBezTo>
                  <a:cubicBezTo>
                    <a:pt x="776" y="289"/>
                    <a:pt x="776" y="289"/>
                    <a:pt x="776" y="289"/>
                  </a:cubicBezTo>
                  <a:cubicBezTo>
                    <a:pt x="776" y="289"/>
                    <a:pt x="776" y="289"/>
                    <a:pt x="776" y="289"/>
                  </a:cubicBezTo>
                  <a:cubicBezTo>
                    <a:pt x="776" y="290"/>
                    <a:pt x="776" y="290"/>
                    <a:pt x="776" y="290"/>
                  </a:cubicBezTo>
                  <a:cubicBezTo>
                    <a:pt x="776" y="289"/>
                    <a:pt x="776" y="289"/>
                    <a:pt x="776" y="289"/>
                  </a:cubicBezTo>
                  <a:cubicBezTo>
                    <a:pt x="776" y="289"/>
                    <a:pt x="775" y="289"/>
                    <a:pt x="774" y="288"/>
                  </a:cubicBezTo>
                  <a:cubicBezTo>
                    <a:pt x="769" y="286"/>
                    <a:pt x="759" y="281"/>
                    <a:pt x="746" y="274"/>
                  </a:cubicBezTo>
                  <a:cubicBezTo>
                    <a:pt x="699" y="248"/>
                    <a:pt x="610" y="194"/>
                    <a:pt x="531" y="147"/>
                  </a:cubicBezTo>
                  <a:cubicBezTo>
                    <a:pt x="492" y="123"/>
                    <a:pt x="456" y="101"/>
                    <a:pt x="429" y="85"/>
                  </a:cubicBezTo>
                  <a:cubicBezTo>
                    <a:pt x="416" y="77"/>
                    <a:pt x="405" y="71"/>
                    <a:pt x="397" y="66"/>
                  </a:cubicBezTo>
                  <a:cubicBezTo>
                    <a:pt x="393" y="64"/>
                    <a:pt x="390" y="62"/>
                    <a:pt x="388" y="61"/>
                  </a:cubicBezTo>
                  <a:cubicBezTo>
                    <a:pt x="387" y="60"/>
                    <a:pt x="386" y="60"/>
                    <a:pt x="385" y="59"/>
                  </a:cubicBezTo>
                  <a:cubicBezTo>
                    <a:pt x="384" y="59"/>
                    <a:pt x="384" y="59"/>
                    <a:pt x="384" y="59"/>
                  </a:cubicBezTo>
                  <a:cubicBezTo>
                    <a:pt x="384" y="59"/>
                    <a:pt x="384" y="59"/>
                    <a:pt x="384" y="59"/>
                  </a:cubicBezTo>
                  <a:cubicBezTo>
                    <a:pt x="383" y="58"/>
                    <a:pt x="383" y="58"/>
                    <a:pt x="383" y="58"/>
                  </a:cubicBezTo>
                  <a:cubicBezTo>
                    <a:pt x="383" y="58"/>
                    <a:pt x="383" y="58"/>
                    <a:pt x="382" y="58"/>
                  </a:cubicBezTo>
                  <a:cubicBezTo>
                    <a:pt x="382" y="58"/>
                    <a:pt x="382" y="58"/>
                    <a:pt x="381" y="59"/>
                  </a:cubicBezTo>
                  <a:cubicBezTo>
                    <a:pt x="380" y="59"/>
                    <a:pt x="380" y="59"/>
                    <a:pt x="379" y="60"/>
                  </a:cubicBezTo>
                  <a:cubicBezTo>
                    <a:pt x="378" y="62"/>
                    <a:pt x="378" y="65"/>
                    <a:pt x="380" y="66"/>
                  </a:cubicBezTo>
                  <a:cubicBezTo>
                    <a:pt x="380" y="66"/>
                    <a:pt x="386" y="69"/>
                    <a:pt x="396" y="75"/>
                  </a:cubicBezTo>
                  <a:cubicBezTo>
                    <a:pt x="432" y="97"/>
                    <a:pt x="522" y="151"/>
                    <a:pt x="602" y="200"/>
                  </a:cubicBezTo>
                  <a:cubicBezTo>
                    <a:pt x="642" y="225"/>
                    <a:pt x="680" y="249"/>
                    <a:pt x="708" y="267"/>
                  </a:cubicBezTo>
                  <a:cubicBezTo>
                    <a:pt x="722" y="276"/>
                    <a:pt x="734" y="283"/>
                    <a:pt x="741" y="289"/>
                  </a:cubicBezTo>
                  <a:cubicBezTo>
                    <a:pt x="745" y="292"/>
                    <a:pt x="748" y="294"/>
                    <a:pt x="750" y="295"/>
                  </a:cubicBezTo>
                  <a:cubicBezTo>
                    <a:pt x="751" y="296"/>
                    <a:pt x="752" y="297"/>
                    <a:pt x="752" y="297"/>
                  </a:cubicBezTo>
                  <a:cubicBezTo>
                    <a:pt x="753" y="297"/>
                    <a:pt x="753" y="297"/>
                    <a:pt x="753" y="297"/>
                  </a:cubicBezTo>
                  <a:cubicBezTo>
                    <a:pt x="753" y="297"/>
                    <a:pt x="753" y="297"/>
                    <a:pt x="753" y="297"/>
                  </a:cubicBezTo>
                  <a:cubicBezTo>
                    <a:pt x="754" y="297"/>
                    <a:pt x="754" y="297"/>
                    <a:pt x="754" y="297"/>
                  </a:cubicBezTo>
                  <a:cubicBezTo>
                    <a:pt x="752" y="297"/>
                    <a:pt x="752" y="297"/>
                    <a:pt x="752" y="297"/>
                  </a:cubicBezTo>
                  <a:cubicBezTo>
                    <a:pt x="753" y="297"/>
                    <a:pt x="753" y="297"/>
                    <a:pt x="753" y="297"/>
                  </a:cubicBezTo>
                  <a:cubicBezTo>
                    <a:pt x="754" y="297"/>
                    <a:pt x="754" y="297"/>
                    <a:pt x="754" y="297"/>
                  </a:cubicBezTo>
                  <a:cubicBezTo>
                    <a:pt x="752" y="297"/>
                    <a:pt x="752" y="297"/>
                    <a:pt x="752" y="297"/>
                  </a:cubicBezTo>
                  <a:cubicBezTo>
                    <a:pt x="755" y="296"/>
                    <a:pt x="755" y="296"/>
                    <a:pt x="755" y="296"/>
                  </a:cubicBezTo>
                  <a:cubicBezTo>
                    <a:pt x="752" y="296"/>
                    <a:pt x="752" y="296"/>
                    <a:pt x="752" y="296"/>
                  </a:cubicBezTo>
                  <a:cubicBezTo>
                    <a:pt x="752" y="297"/>
                    <a:pt x="752" y="297"/>
                    <a:pt x="752" y="297"/>
                  </a:cubicBezTo>
                  <a:cubicBezTo>
                    <a:pt x="755" y="296"/>
                    <a:pt x="755" y="296"/>
                    <a:pt x="755" y="296"/>
                  </a:cubicBezTo>
                  <a:cubicBezTo>
                    <a:pt x="752" y="296"/>
                    <a:pt x="752" y="296"/>
                    <a:pt x="752" y="296"/>
                  </a:cubicBezTo>
                  <a:cubicBezTo>
                    <a:pt x="756" y="296"/>
                    <a:pt x="756" y="296"/>
                    <a:pt x="756" y="296"/>
                  </a:cubicBezTo>
                  <a:cubicBezTo>
                    <a:pt x="753" y="294"/>
                    <a:pt x="753" y="294"/>
                    <a:pt x="753" y="294"/>
                  </a:cubicBezTo>
                  <a:cubicBezTo>
                    <a:pt x="752" y="294"/>
                    <a:pt x="752" y="295"/>
                    <a:pt x="752" y="296"/>
                  </a:cubicBezTo>
                  <a:cubicBezTo>
                    <a:pt x="756" y="296"/>
                    <a:pt x="756" y="296"/>
                    <a:pt x="756" y="296"/>
                  </a:cubicBezTo>
                  <a:cubicBezTo>
                    <a:pt x="753" y="294"/>
                    <a:pt x="753" y="294"/>
                    <a:pt x="753" y="294"/>
                  </a:cubicBezTo>
                  <a:cubicBezTo>
                    <a:pt x="756" y="296"/>
                    <a:pt x="756" y="296"/>
                    <a:pt x="756" y="296"/>
                  </a:cubicBezTo>
                  <a:cubicBezTo>
                    <a:pt x="758" y="292"/>
                    <a:pt x="758" y="292"/>
                    <a:pt x="758" y="292"/>
                  </a:cubicBezTo>
                  <a:cubicBezTo>
                    <a:pt x="758" y="292"/>
                    <a:pt x="664" y="235"/>
                    <a:pt x="566" y="177"/>
                  </a:cubicBezTo>
                  <a:cubicBezTo>
                    <a:pt x="518" y="148"/>
                    <a:pt x="468" y="119"/>
                    <a:pt x="430" y="98"/>
                  </a:cubicBezTo>
                  <a:cubicBezTo>
                    <a:pt x="411" y="87"/>
                    <a:pt x="394" y="78"/>
                    <a:pt x="382" y="71"/>
                  </a:cubicBezTo>
                  <a:cubicBezTo>
                    <a:pt x="376" y="68"/>
                    <a:pt x="370" y="66"/>
                    <a:pt x="366" y="64"/>
                  </a:cubicBezTo>
                  <a:cubicBezTo>
                    <a:pt x="364" y="63"/>
                    <a:pt x="363" y="62"/>
                    <a:pt x="361" y="62"/>
                  </a:cubicBezTo>
                  <a:cubicBezTo>
                    <a:pt x="360" y="61"/>
                    <a:pt x="359" y="61"/>
                    <a:pt x="357" y="61"/>
                  </a:cubicBezTo>
                  <a:cubicBezTo>
                    <a:pt x="356" y="61"/>
                    <a:pt x="356" y="61"/>
                    <a:pt x="355" y="61"/>
                  </a:cubicBezTo>
                  <a:cubicBezTo>
                    <a:pt x="354" y="62"/>
                    <a:pt x="353" y="62"/>
                    <a:pt x="353" y="63"/>
                  </a:cubicBezTo>
                  <a:cubicBezTo>
                    <a:pt x="353" y="63"/>
                    <a:pt x="353" y="63"/>
                    <a:pt x="353" y="63"/>
                  </a:cubicBezTo>
                  <a:cubicBezTo>
                    <a:pt x="352" y="64"/>
                    <a:pt x="352" y="65"/>
                    <a:pt x="352" y="66"/>
                  </a:cubicBezTo>
                  <a:cubicBezTo>
                    <a:pt x="352" y="67"/>
                    <a:pt x="353" y="68"/>
                    <a:pt x="353" y="68"/>
                  </a:cubicBezTo>
                  <a:cubicBezTo>
                    <a:pt x="354" y="70"/>
                    <a:pt x="354" y="71"/>
                    <a:pt x="356" y="72"/>
                  </a:cubicBezTo>
                  <a:cubicBezTo>
                    <a:pt x="358" y="74"/>
                    <a:pt x="361" y="77"/>
                    <a:pt x="366" y="80"/>
                  </a:cubicBezTo>
                  <a:cubicBezTo>
                    <a:pt x="382" y="93"/>
                    <a:pt x="414" y="113"/>
                    <a:pt x="451" y="137"/>
                  </a:cubicBezTo>
                  <a:cubicBezTo>
                    <a:pt x="565" y="208"/>
                    <a:pt x="738" y="308"/>
                    <a:pt x="738" y="308"/>
                  </a:cubicBezTo>
                  <a:cubicBezTo>
                    <a:pt x="739" y="309"/>
                    <a:pt x="742" y="309"/>
                    <a:pt x="743" y="307"/>
                  </a:cubicBezTo>
                  <a:cubicBezTo>
                    <a:pt x="744" y="305"/>
                    <a:pt x="744" y="303"/>
                    <a:pt x="742" y="301"/>
                  </a:cubicBezTo>
                  <a:cubicBezTo>
                    <a:pt x="338" y="66"/>
                    <a:pt x="338" y="66"/>
                    <a:pt x="338" y="66"/>
                  </a:cubicBezTo>
                  <a:cubicBezTo>
                    <a:pt x="336" y="64"/>
                    <a:pt x="334" y="65"/>
                    <a:pt x="333" y="67"/>
                  </a:cubicBezTo>
                  <a:cubicBezTo>
                    <a:pt x="332" y="69"/>
                    <a:pt x="332" y="71"/>
                    <a:pt x="334" y="72"/>
                  </a:cubicBezTo>
                  <a:cubicBezTo>
                    <a:pt x="334" y="72"/>
                    <a:pt x="340" y="76"/>
                    <a:pt x="351" y="83"/>
                  </a:cubicBezTo>
                  <a:cubicBezTo>
                    <a:pt x="388" y="106"/>
                    <a:pt x="481" y="164"/>
                    <a:pt x="565" y="216"/>
                  </a:cubicBezTo>
                  <a:cubicBezTo>
                    <a:pt x="606" y="242"/>
                    <a:pt x="646" y="267"/>
                    <a:pt x="675" y="285"/>
                  </a:cubicBezTo>
                  <a:cubicBezTo>
                    <a:pt x="689" y="294"/>
                    <a:pt x="701" y="302"/>
                    <a:pt x="710" y="307"/>
                  </a:cubicBezTo>
                  <a:cubicBezTo>
                    <a:pt x="714" y="310"/>
                    <a:pt x="717" y="312"/>
                    <a:pt x="719" y="313"/>
                  </a:cubicBezTo>
                  <a:cubicBezTo>
                    <a:pt x="720" y="314"/>
                    <a:pt x="721" y="314"/>
                    <a:pt x="722" y="315"/>
                  </a:cubicBezTo>
                  <a:cubicBezTo>
                    <a:pt x="722" y="315"/>
                    <a:pt x="722" y="315"/>
                    <a:pt x="722" y="315"/>
                  </a:cubicBezTo>
                  <a:cubicBezTo>
                    <a:pt x="722" y="315"/>
                    <a:pt x="722" y="315"/>
                    <a:pt x="722" y="315"/>
                  </a:cubicBezTo>
                  <a:cubicBezTo>
                    <a:pt x="722" y="315"/>
                    <a:pt x="722" y="315"/>
                    <a:pt x="722" y="315"/>
                  </a:cubicBezTo>
                  <a:cubicBezTo>
                    <a:pt x="722" y="315"/>
                    <a:pt x="722" y="315"/>
                    <a:pt x="722" y="315"/>
                  </a:cubicBezTo>
                  <a:cubicBezTo>
                    <a:pt x="722" y="315"/>
                    <a:pt x="722" y="315"/>
                    <a:pt x="722" y="315"/>
                  </a:cubicBezTo>
                  <a:cubicBezTo>
                    <a:pt x="722" y="315"/>
                    <a:pt x="722" y="315"/>
                    <a:pt x="722" y="315"/>
                  </a:cubicBezTo>
                  <a:cubicBezTo>
                    <a:pt x="724" y="312"/>
                    <a:pt x="724" y="312"/>
                    <a:pt x="724" y="312"/>
                  </a:cubicBezTo>
                  <a:cubicBezTo>
                    <a:pt x="722" y="315"/>
                    <a:pt x="722" y="315"/>
                    <a:pt x="722" y="315"/>
                  </a:cubicBezTo>
                  <a:cubicBezTo>
                    <a:pt x="722" y="315"/>
                    <a:pt x="722" y="315"/>
                    <a:pt x="722" y="315"/>
                  </a:cubicBezTo>
                  <a:cubicBezTo>
                    <a:pt x="724" y="312"/>
                    <a:pt x="724" y="312"/>
                    <a:pt x="724" y="312"/>
                  </a:cubicBezTo>
                  <a:cubicBezTo>
                    <a:pt x="722" y="315"/>
                    <a:pt x="722" y="315"/>
                    <a:pt x="722" y="315"/>
                  </a:cubicBezTo>
                  <a:cubicBezTo>
                    <a:pt x="725" y="312"/>
                    <a:pt x="725" y="312"/>
                    <a:pt x="725" y="312"/>
                  </a:cubicBezTo>
                  <a:cubicBezTo>
                    <a:pt x="722" y="314"/>
                    <a:pt x="722" y="314"/>
                    <a:pt x="722" y="314"/>
                  </a:cubicBezTo>
                  <a:cubicBezTo>
                    <a:pt x="722" y="315"/>
                    <a:pt x="722" y="315"/>
                    <a:pt x="722" y="315"/>
                  </a:cubicBezTo>
                  <a:cubicBezTo>
                    <a:pt x="725" y="312"/>
                    <a:pt x="725" y="312"/>
                    <a:pt x="725" y="312"/>
                  </a:cubicBezTo>
                  <a:cubicBezTo>
                    <a:pt x="722" y="314"/>
                    <a:pt x="722" y="314"/>
                    <a:pt x="722" y="314"/>
                  </a:cubicBezTo>
                  <a:cubicBezTo>
                    <a:pt x="725" y="312"/>
                    <a:pt x="725" y="312"/>
                    <a:pt x="725" y="312"/>
                  </a:cubicBezTo>
                  <a:cubicBezTo>
                    <a:pt x="721" y="314"/>
                    <a:pt x="721" y="314"/>
                    <a:pt x="721" y="314"/>
                  </a:cubicBezTo>
                  <a:cubicBezTo>
                    <a:pt x="722" y="314"/>
                    <a:pt x="722" y="314"/>
                    <a:pt x="722" y="314"/>
                  </a:cubicBezTo>
                  <a:cubicBezTo>
                    <a:pt x="725" y="312"/>
                    <a:pt x="725" y="312"/>
                    <a:pt x="725" y="312"/>
                  </a:cubicBezTo>
                  <a:cubicBezTo>
                    <a:pt x="721" y="314"/>
                    <a:pt x="721" y="314"/>
                    <a:pt x="721" y="314"/>
                  </a:cubicBezTo>
                  <a:cubicBezTo>
                    <a:pt x="725" y="312"/>
                    <a:pt x="725" y="312"/>
                    <a:pt x="725" y="312"/>
                  </a:cubicBezTo>
                  <a:cubicBezTo>
                    <a:pt x="721" y="312"/>
                    <a:pt x="721" y="312"/>
                    <a:pt x="721" y="312"/>
                  </a:cubicBezTo>
                  <a:cubicBezTo>
                    <a:pt x="721" y="313"/>
                    <a:pt x="721" y="313"/>
                    <a:pt x="721" y="314"/>
                  </a:cubicBezTo>
                  <a:cubicBezTo>
                    <a:pt x="725" y="312"/>
                    <a:pt x="725" y="312"/>
                    <a:pt x="725" y="312"/>
                  </a:cubicBezTo>
                  <a:cubicBezTo>
                    <a:pt x="721" y="312"/>
                    <a:pt x="721" y="312"/>
                    <a:pt x="721" y="312"/>
                  </a:cubicBezTo>
                  <a:cubicBezTo>
                    <a:pt x="725" y="312"/>
                    <a:pt x="725" y="312"/>
                    <a:pt x="725" y="312"/>
                  </a:cubicBezTo>
                  <a:cubicBezTo>
                    <a:pt x="727" y="308"/>
                    <a:pt x="727" y="308"/>
                    <a:pt x="727" y="308"/>
                  </a:cubicBezTo>
                  <a:cubicBezTo>
                    <a:pt x="727" y="308"/>
                    <a:pt x="624" y="248"/>
                    <a:pt x="520" y="189"/>
                  </a:cubicBezTo>
                  <a:cubicBezTo>
                    <a:pt x="469" y="159"/>
                    <a:pt x="417" y="129"/>
                    <a:pt x="377" y="106"/>
                  </a:cubicBezTo>
                  <a:cubicBezTo>
                    <a:pt x="358" y="95"/>
                    <a:pt x="341" y="86"/>
                    <a:pt x="329" y="79"/>
                  </a:cubicBezTo>
                  <a:cubicBezTo>
                    <a:pt x="323" y="76"/>
                    <a:pt x="319" y="73"/>
                    <a:pt x="315" y="71"/>
                  </a:cubicBezTo>
                  <a:cubicBezTo>
                    <a:pt x="314" y="70"/>
                    <a:pt x="312" y="70"/>
                    <a:pt x="311" y="69"/>
                  </a:cubicBezTo>
                  <a:cubicBezTo>
                    <a:pt x="311" y="69"/>
                    <a:pt x="311" y="69"/>
                    <a:pt x="310" y="69"/>
                  </a:cubicBezTo>
                  <a:cubicBezTo>
                    <a:pt x="309" y="68"/>
                    <a:pt x="309" y="68"/>
                    <a:pt x="309" y="68"/>
                  </a:cubicBezTo>
                  <a:cubicBezTo>
                    <a:pt x="309" y="68"/>
                    <a:pt x="309" y="68"/>
                    <a:pt x="308" y="68"/>
                  </a:cubicBezTo>
                  <a:cubicBezTo>
                    <a:pt x="308" y="68"/>
                    <a:pt x="307" y="68"/>
                    <a:pt x="307" y="68"/>
                  </a:cubicBezTo>
                  <a:cubicBezTo>
                    <a:pt x="306" y="69"/>
                    <a:pt x="305" y="69"/>
                    <a:pt x="305" y="70"/>
                  </a:cubicBezTo>
                  <a:cubicBezTo>
                    <a:pt x="308" y="72"/>
                    <a:pt x="308" y="72"/>
                    <a:pt x="308" y="72"/>
                  </a:cubicBezTo>
                  <a:cubicBezTo>
                    <a:pt x="305" y="70"/>
                    <a:pt x="305" y="70"/>
                    <a:pt x="305" y="70"/>
                  </a:cubicBezTo>
                  <a:cubicBezTo>
                    <a:pt x="304" y="71"/>
                    <a:pt x="304" y="72"/>
                    <a:pt x="304" y="72"/>
                  </a:cubicBezTo>
                  <a:cubicBezTo>
                    <a:pt x="304" y="73"/>
                    <a:pt x="304" y="74"/>
                    <a:pt x="304" y="74"/>
                  </a:cubicBezTo>
                  <a:cubicBezTo>
                    <a:pt x="305" y="75"/>
                    <a:pt x="305" y="76"/>
                    <a:pt x="306" y="76"/>
                  </a:cubicBezTo>
                  <a:cubicBezTo>
                    <a:pt x="306" y="77"/>
                    <a:pt x="307" y="78"/>
                    <a:pt x="309" y="79"/>
                  </a:cubicBezTo>
                  <a:cubicBezTo>
                    <a:pt x="314" y="83"/>
                    <a:pt x="324" y="90"/>
                    <a:pt x="337" y="99"/>
                  </a:cubicBezTo>
                  <a:cubicBezTo>
                    <a:pt x="384" y="130"/>
                    <a:pt x="476" y="186"/>
                    <a:pt x="556" y="234"/>
                  </a:cubicBezTo>
                  <a:cubicBezTo>
                    <a:pt x="597" y="259"/>
                    <a:pt x="634" y="281"/>
                    <a:pt x="661" y="298"/>
                  </a:cubicBezTo>
                  <a:cubicBezTo>
                    <a:pt x="674" y="306"/>
                    <a:pt x="685" y="313"/>
                    <a:pt x="693" y="317"/>
                  </a:cubicBezTo>
                  <a:cubicBezTo>
                    <a:pt x="697" y="320"/>
                    <a:pt x="700" y="321"/>
                    <a:pt x="702" y="323"/>
                  </a:cubicBezTo>
                  <a:cubicBezTo>
                    <a:pt x="703" y="323"/>
                    <a:pt x="704" y="324"/>
                    <a:pt x="704" y="324"/>
                  </a:cubicBezTo>
                  <a:cubicBezTo>
                    <a:pt x="704" y="324"/>
                    <a:pt x="704" y="324"/>
                    <a:pt x="704" y="324"/>
                  </a:cubicBezTo>
                  <a:cubicBezTo>
                    <a:pt x="706" y="323"/>
                    <a:pt x="706" y="323"/>
                    <a:pt x="706" y="323"/>
                  </a:cubicBezTo>
                  <a:cubicBezTo>
                    <a:pt x="704" y="324"/>
                    <a:pt x="704" y="324"/>
                    <a:pt x="704" y="324"/>
                  </a:cubicBezTo>
                  <a:cubicBezTo>
                    <a:pt x="704" y="324"/>
                    <a:pt x="704" y="324"/>
                    <a:pt x="704" y="324"/>
                  </a:cubicBezTo>
                  <a:cubicBezTo>
                    <a:pt x="706" y="323"/>
                    <a:pt x="706" y="323"/>
                    <a:pt x="706" y="323"/>
                  </a:cubicBezTo>
                  <a:cubicBezTo>
                    <a:pt x="704" y="324"/>
                    <a:pt x="704" y="324"/>
                    <a:pt x="704" y="324"/>
                  </a:cubicBezTo>
                  <a:cubicBezTo>
                    <a:pt x="707" y="322"/>
                    <a:pt x="707" y="322"/>
                    <a:pt x="707" y="322"/>
                  </a:cubicBezTo>
                  <a:cubicBezTo>
                    <a:pt x="704" y="324"/>
                    <a:pt x="704" y="324"/>
                    <a:pt x="704" y="324"/>
                  </a:cubicBezTo>
                  <a:cubicBezTo>
                    <a:pt x="704" y="324"/>
                    <a:pt x="704" y="324"/>
                    <a:pt x="704" y="324"/>
                  </a:cubicBezTo>
                  <a:cubicBezTo>
                    <a:pt x="707" y="322"/>
                    <a:pt x="707" y="322"/>
                    <a:pt x="707" y="322"/>
                  </a:cubicBezTo>
                  <a:cubicBezTo>
                    <a:pt x="704" y="324"/>
                    <a:pt x="704" y="324"/>
                    <a:pt x="704" y="324"/>
                  </a:cubicBezTo>
                  <a:cubicBezTo>
                    <a:pt x="707" y="322"/>
                    <a:pt x="707" y="322"/>
                    <a:pt x="707" y="322"/>
                  </a:cubicBezTo>
                  <a:cubicBezTo>
                    <a:pt x="703" y="323"/>
                    <a:pt x="703" y="323"/>
                    <a:pt x="703" y="323"/>
                  </a:cubicBezTo>
                  <a:cubicBezTo>
                    <a:pt x="704" y="324"/>
                    <a:pt x="704" y="324"/>
                    <a:pt x="704" y="324"/>
                  </a:cubicBezTo>
                  <a:cubicBezTo>
                    <a:pt x="707" y="322"/>
                    <a:pt x="707" y="322"/>
                    <a:pt x="707" y="322"/>
                  </a:cubicBezTo>
                  <a:cubicBezTo>
                    <a:pt x="703" y="323"/>
                    <a:pt x="703" y="323"/>
                    <a:pt x="703" y="323"/>
                  </a:cubicBezTo>
                  <a:cubicBezTo>
                    <a:pt x="707" y="322"/>
                    <a:pt x="707" y="322"/>
                    <a:pt x="707" y="322"/>
                  </a:cubicBezTo>
                  <a:cubicBezTo>
                    <a:pt x="703" y="322"/>
                    <a:pt x="703" y="322"/>
                    <a:pt x="703" y="322"/>
                  </a:cubicBezTo>
                  <a:cubicBezTo>
                    <a:pt x="703" y="322"/>
                    <a:pt x="703" y="323"/>
                    <a:pt x="703" y="323"/>
                  </a:cubicBezTo>
                  <a:cubicBezTo>
                    <a:pt x="707" y="322"/>
                    <a:pt x="707" y="322"/>
                    <a:pt x="707" y="322"/>
                  </a:cubicBezTo>
                  <a:cubicBezTo>
                    <a:pt x="703" y="322"/>
                    <a:pt x="703" y="322"/>
                    <a:pt x="703" y="322"/>
                  </a:cubicBezTo>
                  <a:cubicBezTo>
                    <a:pt x="707" y="322"/>
                    <a:pt x="707" y="322"/>
                    <a:pt x="707" y="322"/>
                  </a:cubicBezTo>
                  <a:cubicBezTo>
                    <a:pt x="704" y="319"/>
                    <a:pt x="704" y="319"/>
                    <a:pt x="704" y="319"/>
                  </a:cubicBezTo>
                  <a:cubicBezTo>
                    <a:pt x="707" y="322"/>
                    <a:pt x="707" y="322"/>
                    <a:pt x="707" y="322"/>
                  </a:cubicBezTo>
                  <a:cubicBezTo>
                    <a:pt x="706" y="318"/>
                    <a:pt x="706" y="318"/>
                    <a:pt x="706" y="318"/>
                  </a:cubicBezTo>
                  <a:cubicBezTo>
                    <a:pt x="705" y="318"/>
                    <a:pt x="704" y="318"/>
                    <a:pt x="704" y="319"/>
                  </a:cubicBezTo>
                  <a:cubicBezTo>
                    <a:pt x="707" y="322"/>
                    <a:pt x="707" y="322"/>
                    <a:pt x="707" y="322"/>
                  </a:cubicBezTo>
                  <a:cubicBezTo>
                    <a:pt x="706" y="318"/>
                    <a:pt x="706" y="318"/>
                    <a:pt x="706" y="318"/>
                  </a:cubicBezTo>
                  <a:cubicBezTo>
                    <a:pt x="707" y="321"/>
                    <a:pt x="707" y="321"/>
                    <a:pt x="707" y="321"/>
                  </a:cubicBezTo>
                  <a:cubicBezTo>
                    <a:pt x="707" y="318"/>
                    <a:pt x="707" y="318"/>
                    <a:pt x="707" y="318"/>
                  </a:cubicBezTo>
                  <a:cubicBezTo>
                    <a:pt x="707" y="318"/>
                    <a:pt x="706" y="318"/>
                    <a:pt x="706" y="318"/>
                  </a:cubicBezTo>
                  <a:cubicBezTo>
                    <a:pt x="707" y="321"/>
                    <a:pt x="707" y="321"/>
                    <a:pt x="707" y="321"/>
                  </a:cubicBezTo>
                  <a:cubicBezTo>
                    <a:pt x="707" y="318"/>
                    <a:pt x="707" y="318"/>
                    <a:pt x="707" y="318"/>
                  </a:cubicBezTo>
                  <a:cubicBezTo>
                    <a:pt x="707" y="321"/>
                    <a:pt x="707" y="321"/>
                    <a:pt x="707" y="321"/>
                  </a:cubicBezTo>
                  <a:cubicBezTo>
                    <a:pt x="708" y="318"/>
                    <a:pt x="708" y="318"/>
                    <a:pt x="708" y="318"/>
                  </a:cubicBezTo>
                  <a:cubicBezTo>
                    <a:pt x="708" y="318"/>
                    <a:pt x="708" y="318"/>
                    <a:pt x="707" y="318"/>
                  </a:cubicBezTo>
                  <a:cubicBezTo>
                    <a:pt x="707" y="321"/>
                    <a:pt x="707" y="321"/>
                    <a:pt x="707" y="321"/>
                  </a:cubicBezTo>
                  <a:cubicBezTo>
                    <a:pt x="708" y="318"/>
                    <a:pt x="708" y="318"/>
                    <a:pt x="708" y="318"/>
                  </a:cubicBezTo>
                  <a:cubicBezTo>
                    <a:pt x="707" y="320"/>
                    <a:pt x="707" y="320"/>
                    <a:pt x="707" y="320"/>
                  </a:cubicBezTo>
                  <a:cubicBezTo>
                    <a:pt x="708" y="318"/>
                    <a:pt x="708" y="318"/>
                    <a:pt x="708" y="318"/>
                  </a:cubicBezTo>
                  <a:cubicBezTo>
                    <a:pt x="708" y="318"/>
                    <a:pt x="708" y="318"/>
                    <a:pt x="708" y="318"/>
                  </a:cubicBezTo>
                  <a:cubicBezTo>
                    <a:pt x="707" y="320"/>
                    <a:pt x="707" y="320"/>
                    <a:pt x="707" y="320"/>
                  </a:cubicBezTo>
                  <a:cubicBezTo>
                    <a:pt x="708" y="318"/>
                    <a:pt x="708" y="318"/>
                    <a:pt x="708" y="318"/>
                  </a:cubicBezTo>
                  <a:cubicBezTo>
                    <a:pt x="708" y="318"/>
                    <a:pt x="707" y="317"/>
                    <a:pt x="706" y="317"/>
                  </a:cubicBezTo>
                  <a:cubicBezTo>
                    <a:pt x="702" y="314"/>
                    <a:pt x="692" y="309"/>
                    <a:pt x="679" y="301"/>
                  </a:cubicBezTo>
                  <a:cubicBezTo>
                    <a:pt x="631" y="273"/>
                    <a:pt x="536" y="215"/>
                    <a:pt x="452" y="165"/>
                  </a:cubicBezTo>
                  <a:cubicBezTo>
                    <a:pt x="410" y="140"/>
                    <a:pt x="370" y="116"/>
                    <a:pt x="341" y="99"/>
                  </a:cubicBezTo>
                  <a:cubicBezTo>
                    <a:pt x="326" y="91"/>
                    <a:pt x="314" y="84"/>
                    <a:pt x="305" y="79"/>
                  </a:cubicBezTo>
                  <a:cubicBezTo>
                    <a:pt x="300" y="76"/>
                    <a:pt x="297" y="75"/>
                    <a:pt x="294" y="73"/>
                  </a:cubicBezTo>
                  <a:cubicBezTo>
                    <a:pt x="293" y="73"/>
                    <a:pt x="292" y="72"/>
                    <a:pt x="291" y="72"/>
                  </a:cubicBezTo>
                  <a:cubicBezTo>
                    <a:pt x="290" y="71"/>
                    <a:pt x="290" y="71"/>
                    <a:pt x="289" y="71"/>
                  </a:cubicBezTo>
                  <a:cubicBezTo>
                    <a:pt x="289" y="71"/>
                    <a:pt x="289" y="71"/>
                    <a:pt x="288" y="71"/>
                  </a:cubicBezTo>
                  <a:cubicBezTo>
                    <a:pt x="287" y="71"/>
                    <a:pt x="287" y="71"/>
                    <a:pt x="286" y="71"/>
                  </a:cubicBezTo>
                  <a:cubicBezTo>
                    <a:pt x="286" y="71"/>
                    <a:pt x="285" y="72"/>
                    <a:pt x="284" y="73"/>
                  </a:cubicBezTo>
                  <a:cubicBezTo>
                    <a:pt x="284" y="73"/>
                    <a:pt x="284" y="73"/>
                    <a:pt x="284" y="73"/>
                  </a:cubicBezTo>
                  <a:cubicBezTo>
                    <a:pt x="284" y="74"/>
                    <a:pt x="283" y="75"/>
                    <a:pt x="283" y="75"/>
                  </a:cubicBezTo>
                  <a:cubicBezTo>
                    <a:pt x="283" y="77"/>
                    <a:pt x="284" y="77"/>
                    <a:pt x="284" y="78"/>
                  </a:cubicBezTo>
                  <a:cubicBezTo>
                    <a:pt x="285" y="80"/>
                    <a:pt x="286" y="81"/>
                    <a:pt x="287" y="82"/>
                  </a:cubicBezTo>
                  <a:cubicBezTo>
                    <a:pt x="289" y="85"/>
                    <a:pt x="293" y="88"/>
                    <a:pt x="298" y="91"/>
                  </a:cubicBezTo>
                  <a:cubicBezTo>
                    <a:pt x="316" y="105"/>
                    <a:pt x="349" y="127"/>
                    <a:pt x="390" y="152"/>
                  </a:cubicBezTo>
                  <a:cubicBezTo>
                    <a:pt x="452" y="190"/>
                    <a:pt x="529" y="236"/>
                    <a:pt x="591" y="273"/>
                  </a:cubicBezTo>
                  <a:cubicBezTo>
                    <a:pt x="622" y="291"/>
                    <a:pt x="649" y="307"/>
                    <a:pt x="668" y="319"/>
                  </a:cubicBezTo>
                  <a:cubicBezTo>
                    <a:pt x="678" y="324"/>
                    <a:pt x="686" y="329"/>
                    <a:pt x="691" y="332"/>
                  </a:cubicBezTo>
                  <a:cubicBezTo>
                    <a:pt x="694" y="334"/>
                    <a:pt x="696" y="335"/>
                    <a:pt x="697" y="336"/>
                  </a:cubicBezTo>
                  <a:cubicBezTo>
                    <a:pt x="698" y="336"/>
                    <a:pt x="698" y="336"/>
                    <a:pt x="699" y="337"/>
                  </a:cubicBezTo>
                  <a:cubicBezTo>
                    <a:pt x="699" y="337"/>
                    <a:pt x="699" y="337"/>
                    <a:pt x="699" y="337"/>
                  </a:cubicBezTo>
                  <a:cubicBezTo>
                    <a:pt x="700" y="335"/>
                    <a:pt x="700" y="335"/>
                    <a:pt x="700" y="335"/>
                  </a:cubicBezTo>
                  <a:cubicBezTo>
                    <a:pt x="699" y="337"/>
                    <a:pt x="699" y="337"/>
                    <a:pt x="699" y="337"/>
                  </a:cubicBezTo>
                  <a:cubicBezTo>
                    <a:pt x="699" y="337"/>
                    <a:pt x="699" y="337"/>
                    <a:pt x="699" y="337"/>
                  </a:cubicBezTo>
                  <a:cubicBezTo>
                    <a:pt x="700" y="335"/>
                    <a:pt x="700" y="335"/>
                    <a:pt x="700" y="335"/>
                  </a:cubicBezTo>
                  <a:cubicBezTo>
                    <a:pt x="699" y="337"/>
                    <a:pt x="699" y="337"/>
                    <a:pt x="699" y="337"/>
                  </a:cubicBezTo>
                  <a:cubicBezTo>
                    <a:pt x="701" y="334"/>
                    <a:pt x="701" y="334"/>
                    <a:pt x="701" y="334"/>
                  </a:cubicBezTo>
                  <a:cubicBezTo>
                    <a:pt x="698" y="336"/>
                    <a:pt x="698" y="336"/>
                    <a:pt x="698" y="336"/>
                  </a:cubicBezTo>
                  <a:cubicBezTo>
                    <a:pt x="699" y="337"/>
                    <a:pt x="699" y="337"/>
                    <a:pt x="699" y="337"/>
                  </a:cubicBezTo>
                  <a:cubicBezTo>
                    <a:pt x="701" y="334"/>
                    <a:pt x="701" y="334"/>
                    <a:pt x="701" y="334"/>
                  </a:cubicBezTo>
                  <a:cubicBezTo>
                    <a:pt x="698" y="336"/>
                    <a:pt x="698" y="336"/>
                    <a:pt x="698" y="336"/>
                  </a:cubicBezTo>
                  <a:cubicBezTo>
                    <a:pt x="701" y="334"/>
                    <a:pt x="701" y="334"/>
                    <a:pt x="701" y="334"/>
                  </a:cubicBezTo>
                  <a:cubicBezTo>
                    <a:pt x="698" y="336"/>
                    <a:pt x="698" y="336"/>
                    <a:pt x="698" y="336"/>
                  </a:cubicBezTo>
                  <a:cubicBezTo>
                    <a:pt x="698" y="336"/>
                    <a:pt x="698" y="336"/>
                    <a:pt x="698" y="336"/>
                  </a:cubicBezTo>
                  <a:cubicBezTo>
                    <a:pt x="701" y="334"/>
                    <a:pt x="701" y="334"/>
                    <a:pt x="701" y="334"/>
                  </a:cubicBezTo>
                  <a:cubicBezTo>
                    <a:pt x="698" y="336"/>
                    <a:pt x="698" y="336"/>
                    <a:pt x="698" y="336"/>
                  </a:cubicBezTo>
                  <a:cubicBezTo>
                    <a:pt x="701" y="334"/>
                    <a:pt x="701" y="334"/>
                    <a:pt x="701" y="334"/>
                  </a:cubicBezTo>
                  <a:cubicBezTo>
                    <a:pt x="697" y="334"/>
                    <a:pt x="697" y="334"/>
                    <a:pt x="697" y="334"/>
                  </a:cubicBezTo>
                  <a:cubicBezTo>
                    <a:pt x="697" y="335"/>
                    <a:pt x="698" y="335"/>
                    <a:pt x="698" y="336"/>
                  </a:cubicBezTo>
                  <a:cubicBezTo>
                    <a:pt x="701" y="334"/>
                    <a:pt x="701" y="334"/>
                    <a:pt x="701" y="334"/>
                  </a:cubicBezTo>
                  <a:cubicBezTo>
                    <a:pt x="697" y="334"/>
                    <a:pt x="697" y="334"/>
                    <a:pt x="697" y="334"/>
                  </a:cubicBezTo>
                  <a:cubicBezTo>
                    <a:pt x="701" y="334"/>
                    <a:pt x="701" y="334"/>
                    <a:pt x="701" y="334"/>
                  </a:cubicBezTo>
                  <a:cubicBezTo>
                    <a:pt x="698" y="331"/>
                    <a:pt x="698" y="331"/>
                    <a:pt x="698" y="331"/>
                  </a:cubicBezTo>
                  <a:cubicBezTo>
                    <a:pt x="701" y="333"/>
                    <a:pt x="701" y="333"/>
                    <a:pt x="701" y="333"/>
                  </a:cubicBezTo>
                  <a:cubicBezTo>
                    <a:pt x="700" y="330"/>
                    <a:pt x="700" y="330"/>
                    <a:pt x="700" y="330"/>
                  </a:cubicBezTo>
                  <a:cubicBezTo>
                    <a:pt x="699" y="330"/>
                    <a:pt x="698" y="331"/>
                    <a:pt x="698" y="331"/>
                  </a:cubicBezTo>
                  <a:cubicBezTo>
                    <a:pt x="701" y="333"/>
                    <a:pt x="701" y="333"/>
                    <a:pt x="701" y="333"/>
                  </a:cubicBezTo>
                  <a:cubicBezTo>
                    <a:pt x="700" y="330"/>
                    <a:pt x="700" y="330"/>
                    <a:pt x="700" y="330"/>
                  </a:cubicBezTo>
                  <a:cubicBezTo>
                    <a:pt x="700" y="332"/>
                    <a:pt x="700" y="332"/>
                    <a:pt x="700" y="332"/>
                  </a:cubicBezTo>
                  <a:cubicBezTo>
                    <a:pt x="700" y="330"/>
                    <a:pt x="700" y="330"/>
                    <a:pt x="700" y="330"/>
                  </a:cubicBezTo>
                  <a:cubicBezTo>
                    <a:pt x="700" y="330"/>
                    <a:pt x="700" y="330"/>
                    <a:pt x="700" y="330"/>
                  </a:cubicBezTo>
                  <a:cubicBezTo>
                    <a:pt x="700" y="332"/>
                    <a:pt x="700" y="332"/>
                    <a:pt x="700" y="332"/>
                  </a:cubicBezTo>
                  <a:cubicBezTo>
                    <a:pt x="700" y="330"/>
                    <a:pt x="700" y="330"/>
                    <a:pt x="700" y="330"/>
                  </a:cubicBezTo>
                  <a:cubicBezTo>
                    <a:pt x="700" y="330"/>
                    <a:pt x="699" y="330"/>
                    <a:pt x="698" y="329"/>
                  </a:cubicBezTo>
                  <a:cubicBezTo>
                    <a:pt x="695" y="329"/>
                    <a:pt x="691" y="327"/>
                    <a:pt x="685" y="324"/>
                  </a:cubicBezTo>
                  <a:cubicBezTo>
                    <a:pt x="665" y="315"/>
                    <a:pt x="629" y="294"/>
                    <a:pt x="586" y="269"/>
                  </a:cubicBezTo>
                  <a:cubicBezTo>
                    <a:pt x="521" y="231"/>
                    <a:pt x="441" y="182"/>
                    <a:pt x="377" y="142"/>
                  </a:cubicBezTo>
                  <a:cubicBezTo>
                    <a:pt x="345" y="123"/>
                    <a:pt x="316" y="105"/>
                    <a:pt x="296" y="93"/>
                  </a:cubicBezTo>
                  <a:cubicBezTo>
                    <a:pt x="286" y="87"/>
                    <a:pt x="278" y="82"/>
                    <a:pt x="272" y="78"/>
                  </a:cubicBezTo>
                  <a:cubicBezTo>
                    <a:pt x="269" y="77"/>
                    <a:pt x="267" y="75"/>
                    <a:pt x="265" y="74"/>
                  </a:cubicBezTo>
                  <a:cubicBezTo>
                    <a:pt x="265" y="74"/>
                    <a:pt x="264" y="73"/>
                    <a:pt x="263" y="73"/>
                  </a:cubicBezTo>
                  <a:cubicBezTo>
                    <a:pt x="263" y="73"/>
                    <a:pt x="263" y="73"/>
                    <a:pt x="263" y="73"/>
                  </a:cubicBezTo>
                  <a:cubicBezTo>
                    <a:pt x="262" y="73"/>
                    <a:pt x="262" y="73"/>
                    <a:pt x="262" y="73"/>
                  </a:cubicBezTo>
                  <a:cubicBezTo>
                    <a:pt x="262" y="73"/>
                    <a:pt x="262" y="72"/>
                    <a:pt x="261" y="72"/>
                  </a:cubicBezTo>
                  <a:cubicBezTo>
                    <a:pt x="261" y="72"/>
                    <a:pt x="260" y="72"/>
                    <a:pt x="259" y="73"/>
                  </a:cubicBezTo>
                  <a:cubicBezTo>
                    <a:pt x="259" y="73"/>
                    <a:pt x="258" y="73"/>
                    <a:pt x="257" y="74"/>
                  </a:cubicBezTo>
                  <a:cubicBezTo>
                    <a:pt x="261" y="76"/>
                    <a:pt x="261" y="76"/>
                    <a:pt x="261" y="76"/>
                  </a:cubicBezTo>
                  <a:cubicBezTo>
                    <a:pt x="258" y="74"/>
                    <a:pt x="258" y="74"/>
                    <a:pt x="258" y="74"/>
                  </a:cubicBezTo>
                  <a:cubicBezTo>
                    <a:pt x="257" y="75"/>
                    <a:pt x="257" y="76"/>
                    <a:pt x="257" y="76"/>
                  </a:cubicBezTo>
                  <a:cubicBezTo>
                    <a:pt x="257" y="77"/>
                    <a:pt x="257" y="78"/>
                    <a:pt x="257" y="78"/>
                  </a:cubicBezTo>
                  <a:cubicBezTo>
                    <a:pt x="258" y="79"/>
                    <a:pt x="258" y="79"/>
                    <a:pt x="258" y="79"/>
                  </a:cubicBezTo>
                  <a:cubicBezTo>
                    <a:pt x="258" y="80"/>
                    <a:pt x="259" y="80"/>
                    <a:pt x="259" y="81"/>
                  </a:cubicBezTo>
                  <a:cubicBezTo>
                    <a:pt x="261" y="82"/>
                    <a:pt x="264" y="84"/>
                    <a:pt x="268" y="87"/>
                  </a:cubicBezTo>
                  <a:cubicBezTo>
                    <a:pt x="284" y="98"/>
                    <a:pt x="318" y="119"/>
                    <a:pt x="361" y="146"/>
                  </a:cubicBezTo>
                  <a:cubicBezTo>
                    <a:pt x="488" y="226"/>
                    <a:pt x="690" y="349"/>
                    <a:pt x="690" y="349"/>
                  </a:cubicBezTo>
                  <a:cubicBezTo>
                    <a:pt x="692" y="346"/>
                    <a:pt x="692" y="346"/>
                    <a:pt x="692" y="346"/>
                  </a:cubicBezTo>
                  <a:cubicBezTo>
                    <a:pt x="689" y="344"/>
                    <a:pt x="689" y="344"/>
                    <a:pt x="689" y="344"/>
                  </a:cubicBezTo>
                  <a:cubicBezTo>
                    <a:pt x="692" y="346"/>
                    <a:pt x="692" y="346"/>
                    <a:pt x="692" y="346"/>
                  </a:cubicBezTo>
                  <a:cubicBezTo>
                    <a:pt x="691" y="342"/>
                    <a:pt x="691" y="342"/>
                    <a:pt x="691" y="342"/>
                  </a:cubicBezTo>
                  <a:cubicBezTo>
                    <a:pt x="690" y="343"/>
                    <a:pt x="689" y="343"/>
                    <a:pt x="689" y="344"/>
                  </a:cubicBezTo>
                  <a:cubicBezTo>
                    <a:pt x="692" y="346"/>
                    <a:pt x="692" y="346"/>
                    <a:pt x="692" y="346"/>
                  </a:cubicBezTo>
                  <a:cubicBezTo>
                    <a:pt x="691" y="342"/>
                    <a:pt x="691" y="342"/>
                    <a:pt x="691" y="342"/>
                  </a:cubicBezTo>
                  <a:cubicBezTo>
                    <a:pt x="692" y="345"/>
                    <a:pt x="692" y="345"/>
                    <a:pt x="692" y="345"/>
                  </a:cubicBezTo>
                  <a:cubicBezTo>
                    <a:pt x="692" y="342"/>
                    <a:pt x="692" y="342"/>
                    <a:pt x="692" y="342"/>
                  </a:cubicBezTo>
                  <a:cubicBezTo>
                    <a:pt x="691" y="342"/>
                    <a:pt x="691" y="342"/>
                    <a:pt x="691" y="342"/>
                  </a:cubicBezTo>
                  <a:cubicBezTo>
                    <a:pt x="692" y="345"/>
                    <a:pt x="692" y="345"/>
                    <a:pt x="692" y="345"/>
                  </a:cubicBezTo>
                  <a:cubicBezTo>
                    <a:pt x="692" y="342"/>
                    <a:pt x="692" y="342"/>
                    <a:pt x="692" y="342"/>
                  </a:cubicBezTo>
                  <a:cubicBezTo>
                    <a:pt x="692" y="342"/>
                    <a:pt x="692" y="342"/>
                    <a:pt x="692" y="342"/>
                  </a:cubicBezTo>
                  <a:cubicBezTo>
                    <a:pt x="692" y="342"/>
                    <a:pt x="692" y="342"/>
                    <a:pt x="692" y="342"/>
                  </a:cubicBezTo>
                  <a:cubicBezTo>
                    <a:pt x="692" y="342"/>
                    <a:pt x="692" y="342"/>
                    <a:pt x="692" y="342"/>
                  </a:cubicBezTo>
                  <a:cubicBezTo>
                    <a:pt x="692" y="342"/>
                    <a:pt x="692" y="342"/>
                    <a:pt x="692" y="342"/>
                  </a:cubicBezTo>
                  <a:cubicBezTo>
                    <a:pt x="692" y="342"/>
                    <a:pt x="692" y="342"/>
                    <a:pt x="692" y="342"/>
                  </a:cubicBezTo>
                  <a:cubicBezTo>
                    <a:pt x="691" y="342"/>
                    <a:pt x="690" y="342"/>
                    <a:pt x="689" y="341"/>
                  </a:cubicBezTo>
                  <a:cubicBezTo>
                    <a:pt x="683" y="339"/>
                    <a:pt x="671" y="333"/>
                    <a:pt x="656" y="325"/>
                  </a:cubicBezTo>
                  <a:cubicBezTo>
                    <a:pt x="602" y="295"/>
                    <a:pt x="500" y="233"/>
                    <a:pt x="411" y="178"/>
                  </a:cubicBezTo>
                  <a:cubicBezTo>
                    <a:pt x="367" y="151"/>
                    <a:pt x="326" y="125"/>
                    <a:pt x="296" y="106"/>
                  </a:cubicBezTo>
                  <a:cubicBezTo>
                    <a:pt x="281" y="97"/>
                    <a:pt x="269" y="90"/>
                    <a:pt x="261" y="84"/>
                  </a:cubicBezTo>
                  <a:cubicBezTo>
                    <a:pt x="252" y="79"/>
                    <a:pt x="248" y="76"/>
                    <a:pt x="248" y="76"/>
                  </a:cubicBezTo>
                  <a:cubicBezTo>
                    <a:pt x="246" y="75"/>
                    <a:pt x="243" y="75"/>
                    <a:pt x="242" y="77"/>
                  </a:cubicBezTo>
                  <a:cubicBezTo>
                    <a:pt x="242" y="78"/>
                    <a:pt x="241" y="79"/>
                    <a:pt x="241" y="80"/>
                  </a:cubicBezTo>
                  <a:cubicBezTo>
                    <a:pt x="241" y="81"/>
                    <a:pt x="242" y="82"/>
                    <a:pt x="242" y="83"/>
                  </a:cubicBezTo>
                  <a:cubicBezTo>
                    <a:pt x="243" y="84"/>
                    <a:pt x="244" y="85"/>
                    <a:pt x="245" y="86"/>
                  </a:cubicBezTo>
                  <a:cubicBezTo>
                    <a:pt x="248" y="88"/>
                    <a:pt x="252" y="91"/>
                    <a:pt x="257" y="95"/>
                  </a:cubicBezTo>
                  <a:cubicBezTo>
                    <a:pt x="276" y="108"/>
                    <a:pt x="312" y="131"/>
                    <a:pt x="355" y="159"/>
                  </a:cubicBezTo>
                  <a:cubicBezTo>
                    <a:pt x="486" y="240"/>
                    <a:pt x="684" y="358"/>
                    <a:pt x="684" y="358"/>
                  </a:cubicBezTo>
                  <a:cubicBezTo>
                    <a:pt x="685" y="359"/>
                    <a:pt x="688" y="358"/>
                    <a:pt x="689" y="357"/>
                  </a:cubicBezTo>
                  <a:cubicBezTo>
                    <a:pt x="690" y="355"/>
                    <a:pt x="690" y="352"/>
                    <a:pt x="688" y="351"/>
                  </a:cubicBezTo>
                  <a:cubicBezTo>
                    <a:pt x="688" y="351"/>
                    <a:pt x="578" y="283"/>
                    <a:pt x="466" y="214"/>
                  </a:cubicBezTo>
                  <a:cubicBezTo>
                    <a:pt x="409" y="180"/>
                    <a:pt x="353" y="145"/>
                    <a:pt x="309" y="120"/>
                  </a:cubicBezTo>
                  <a:cubicBezTo>
                    <a:pt x="287" y="107"/>
                    <a:pt x="268" y="96"/>
                    <a:pt x="254" y="89"/>
                  </a:cubicBezTo>
                  <a:cubicBezTo>
                    <a:pt x="247" y="85"/>
                    <a:pt x="242" y="82"/>
                    <a:pt x="237" y="80"/>
                  </a:cubicBezTo>
                  <a:cubicBezTo>
                    <a:pt x="235" y="79"/>
                    <a:pt x="233" y="78"/>
                    <a:pt x="232" y="77"/>
                  </a:cubicBezTo>
                  <a:cubicBezTo>
                    <a:pt x="231" y="77"/>
                    <a:pt x="230" y="77"/>
                    <a:pt x="230" y="77"/>
                  </a:cubicBezTo>
                  <a:cubicBezTo>
                    <a:pt x="229" y="77"/>
                    <a:pt x="228" y="76"/>
                    <a:pt x="228" y="76"/>
                  </a:cubicBezTo>
                  <a:cubicBezTo>
                    <a:pt x="227" y="76"/>
                    <a:pt x="227" y="76"/>
                    <a:pt x="226" y="77"/>
                  </a:cubicBezTo>
                  <a:cubicBezTo>
                    <a:pt x="225" y="77"/>
                    <a:pt x="224" y="77"/>
                    <a:pt x="224" y="78"/>
                  </a:cubicBezTo>
                  <a:cubicBezTo>
                    <a:pt x="222" y="80"/>
                    <a:pt x="223" y="83"/>
                    <a:pt x="225" y="84"/>
                  </a:cubicBezTo>
                  <a:cubicBezTo>
                    <a:pt x="674" y="365"/>
                    <a:pt x="674" y="365"/>
                    <a:pt x="674" y="365"/>
                  </a:cubicBezTo>
                  <a:cubicBezTo>
                    <a:pt x="676" y="361"/>
                    <a:pt x="676" y="361"/>
                    <a:pt x="676" y="361"/>
                  </a:cubicBezTo>
                  <a:cubicBezTo>
                    <a:pt x="673" y="359"/>
                    <a:pt x="673" y="359"/>
                    <a:pt x="673" y="359"/>
                  </a:cubicBezTo>
                  <a:cubicBezTo>
                    <a:pt x="676" y="361"/>
                    <a:pt x="676" y="361"/>
                    <a:pt x="676" y="361"/>
                  </a:cubicBezTo>
                  <a:cubicBezTo>
                    <a:pt x="675" y="358"/>
                    <a:pt x="675" y="358"/>
                    <a:pt x="675" y="358"/>
                  </a:cubicBezTo>
                  <a:cubicBezTo>
                    <a:pt x="675" y="358"/>
                    <a:pt x="674" y="358"/>
                    <a:pt x="673" y="359"/>
                  </a:cubicBezTo>
                  <a:cubicBezTo>
                    <a:pt x="676" y="361"/>
                    <a:pt x="676" y="361"/>
                    <a:pt x="676" y="361"/>
                  </a:cubicBezTo>
                  <a:cubicBezTo>
                    <a:pt x="675" y="358"/>
                    <a:pt x="675" y="358"/>
                    <a:pt x="675" y="358"/>
                  </a:cubicBezTo>
                  <a:cubicBezTo>
                    <a:pt x="676" y="361"/>
                    <a:pt x="676" y="361"/>
                    <a:pt x="676" y="361"/>
                  </a:cubicBezTo>
                  <a:cubicBezTo>
                    <a:pt x="676" y="357"/>
                    <a:pt x="676" y="357"/>
                    <a:pt x="676" y="357"/>
                  </a:cubicBezTo>
                  <a:cubicBezTo>
                    <a:pt x="676" y="357"/>
                    <a:pt x="676" y="357"/>
                    <a:pt x="675" y="358"/>
                  </a:cubicBezTo>
                  <a:cubicBezTo>
                    <a:pt x="676" y="361"/>
                    <a:pt x="676" y="361"/>
                    <a:pt x="676" y="361"/>
                  </a:cubicBezTo>
                  <a:cubicBezTo>
                    <a:pt x="676" y="357"/>
                    <a:pt x="676" y="357"/>
                    <a:pt x="676" y="357"/>
                  </a:cubicBezTo>
                  <a:cubicBezTo>
                    <a:pt x="676" y="361"/>
                    <a:pt x="676" y="361"/>
                    <a:pt x="676" y="361"/>
                  </a:cubicBezTo>
                  <a:cubicBezTo>
                    <a:pt x="677" y="358"/>
                    <a:pt x="677" y="358"/>
                    <a:pt x="677" y="358"/>
                  </a:cubicBezTo>
                  <a:cubicBezTo>
                    <a:pt x="677" y="357"/>
                    <a:pt x="677" y="357"/>
                    <a:pt x="676" y="357"/>
                  </a:cubicBezTo>
                  <a:cubicBezTo>
                    <a:pt x="676" y="361"/>
                    <a:pt x="676" y="361"/>
                    <a:pt x="676" y="361"/>
                  </a:cubicBezTo>
                  <a:cubicBezTo>
                    <a:pt x="677" y="358"/>
                    <a:pt x="677" y="358"/>
                    <a:pt x="677" y="358"/>
                  </a:cubicBezTo>
                  <a:cubicBezTo>
                    <a:pt x="677" y="360"/>
                    <a:pt x="677" y="360"/>
                    <a:pt x="677" y="360"/>
                  </a:cubicBezTo>
                  <a:cubicBezTo>
                    <a:pt x="677" y="358"/>
                    <a:pt x="677" y="358"/>
                    <a:pt x="677" y="358"/>
                  </a:cubicBezTo>
                  <a:cubicBezTo>
                    <a:pt x="677" y="358"/>
                    <a:pt x="677" y="358"/>
                    <a:pt x="677" y="358"/>
                  </a:cubicBezTo>
                  <a:cubicBezTo>
                    <a:pt x="677" y="360"/>
                    <a:pt x="677" y="360"/>
                    <a:pt x="677" y="360"/>
                  </a:cubicBezTo>
                  <a:cubicBezTo>
                    <a:pt x="677" y="358"/>
                    <a:pt x="677" y="358"/>
                    <a:pt x="677" y="358"/>
                  </a:cubicBezTo>
                  <a:cubicBezTo>
                    <a:pt x="677" y="359"/>
                    <a:pt x="677" y="359"/>
                    <a:pt x="677" y="359"/>
                  </a:cubicBezTo>
                  <a:cubicBezTo>
                    <a:pt x="677" y="358"/>
                    <a:pt x="677" y="358"/>
                    <a:pt x="677" y="358"/>
                  </a:cubicBezTo>
                  <a:cubicBezTo>
                    <a:pt x="677" y="358"/>
                    <a:pt x="677" y="358"/>
                    <a:pt x="677" y="358"/>
                  </a:cubicBezTo>
                  <a:cubicBezTo>
                    <a:pt x="677" y="359"/>
                    <a:pt x="677" y="359"/>
                    <a:pt x="677" y="359"/>
                  </a:cubicBezTo>
                  <a:cubicBezTo>
                    <a:pt x="677" y="358"/>
                    <a:pt x="677" y="358"/>
                    <a:pt x="677" y="358"/>
                  </a:cubicBezTo>
                  <a:cubicBezTo>
                    <a:pt x="677" y="358"/>
                    <a:pt x="677" y="357"/>
                    <a:pt x="675" y="357"/>
                  </a:cubicBezTo>
                  <a:cubicBezTo>
                    <a:pt x="670" y="354"/>
                    <a:pt x="659" y="348"/>
                    <a:pt x="644" y="339"/>
                  </a:cubicBezTo>
                  <a:cubicBezTo>
                    <a:pt x="589" y="307"/>
                    <a:pt x="478" y="243"/>
                    <a:pt x="382" y="186"/>
                  </a:cubicBezTo>
                  <a:cubicBezTo>
                    <a:pt x="333" y="158"/>
                    <a:pt x="288" y="132"/>
                    <a:pt x="256" y="112"/>
                  </a:cubicBezTo>
                  <a:cubicBezTo>
                    <a:pt x="239" y="103"/>
                    <a:pt x="226" y="95"/>
                    <a:pt x="217" y="89"/>
                  </a:cubicBezTo>
                  <a:cubicBezTo>
                    <a:pt x="207" y="84"/>
                    <a:pt x="202" y="81"/>
                    <a:pt x="202" y="81"/>
                  </a:cubicBezTo>
                  <a:cubicBezTo>
                    <a:pt x="200" y="80"/>
                    <a:pt x="198" y="80"/>
                    <a:pt x="197" y="82"/>
                  </a:cubicBezTo>
                  <a:cubicBezTo>
                    <a:pt x="196" y="83"/>
                    <a:pt x="196" y="84"/>
                    <a:pt x="196" y="84"/>
                  </a:cubicBezTo>
                  <a:cubicBezTo>
                    <a:pt x="196" y="86"/>
                    <a:pt x="196" y="86"/>
                    <a:pt x="197" y="87"/>
                  </a:cubicBezTo>
                  <a:cubicBezTo>
                    <a:pt x="197" y="87"/>
                    <a:pt x="198" y="88"/>
                    <a:pt x="198" y="88"/>
                  </a:cubicBezTo>
                  <a:cubicBezTo>
                    <a:pt x="199" y="89"/>
                    <a:pt x="200" y="90"/>
                    <a:pt x="202" y="91"/>
                  </a:cubicBezTo>
                  <a:cubicBezTo>
                    <a:pt x="207" y="95"/>
                    <a:pt x="219" y="103"/>
                    <a:pt x="235" y="113"/>
                  </a:cubicBezTo>
                  <a:cubicBezTo>
                    <a:pt x="290" y="149"/>
                    <a:pt x="398" y="216"/>
                    <a:pt x="493" y="273"/>
                  </a:cubicBezTo>
                  <a:cubicBezTo>
                    <a:pt x="540" y="302"/>
                    <a:pt x="584" y="329"/>
                    <a:pt x="615" y="349"/>
                  </a:cubicBezTo>
                  <a:cubicBezTo>
                    <a:pt x="631" y="358"/>
                    <a:pt x="644" y="366"/>
                    <a:pt x="653" y="372"/>
                  </a:cubicBezTo>
                  <a:cubicBezTo>
                    <a:pt x="658" y="375"/>
                    <a:pt x="661" y="377"/>
                    <a:pt x="664" y="378"/>
                  </a:cubicBezTo>
                  <a:cubicBezTo>
                    <a:pt x="665" y="379"/>
                    <a:pt x="666" y="380"/>
                    <a:pt x="666" y="380"/>
                  </a:cubicBezTo>
                  <a:cubicBezTo>
                    <a:pt x="667" y="381"/>
                    <a:pt x="667" y="381"/>
                    <a:pt x="667" y="381"/>
                  </a:cubicBezTo>
                  <a:cubicBezTo>
                    <a:pt x="667" y="381"/>
                    <a:pt x="667" y="381"/>
                    <a:pt x="667" y="381"/>
                  </a:cubicBezTo>
                  <a:cubicBezTo>
                    <a:pt x="669" y="378"/>
                    <a:pt x="669" y="378"/>
                    <a:pt x="669" y="378"/>
                  </a:cubicBezTo>
                  <a:cubicBezTo>
                    <a:pt x="667" y="380"/>
                    <a:pt x="667" y="380"/>
                    <a:pt x="667" y="380"/>
                  </a:cubicBezTo>
                  <a:cubicBezTo>
                    <a:pt x="667" y="381"/>
                    <a:pt x="667" y="381"/>
                    <a:pt x="667" y="381"/>
                  </a:cubicBezTo>
                  <a:cubicBezTo>
                    <a:pt x="669" y="378"/>
                    <a:pt x="669" y="378"/>
                    <a:pt x="669" y="378"/>
                  </a:cubicBezTo>
                  <a:cubicBezTo>
                    <a:pt x="667" y="380"/>
                    <a:pt x="667" y="380"/>
                    <a:pt x="667" y="380"/>
                  </a:cubicBezTo>
                  <a:cubicBezTo>
                    <a:pt x="669" y="378"/>
                    <a:pt x="669" y="378"/>
                    <a:pt x="669" y="378"/>
                  </a:cubicBezTo>
                  <a:cubicBezTo>
                    <a:pt x="666" y="380"/>
                    <a:pt x="666" y="380"/>
                    <a:pt x="666" y="380"/>
                  </a:cubicBezTo>
                  <a:cubicBezTo>
                    <a:pt x="667" y="380"/>
                    <a:pt x="667" y="380"/>
                    <a:pt x="667" y="380"/>
                  </a:cubicBezTo>
                  <a:cubicBezTo>
                    <a:pt x="669" y="378"/>
                    <a:pt x="669" y="378"/>
                    <a:pt x="669" y="378"/>
                  </a:cubicBezTo>
                  <a:cubicBezTo>
                    <a:pt x="666" y="380"/>
                    <a:pt x="666" y="380"/>
                    <a:pt x="666" y="380"/>
                  </a:cubicBezTo>
                  <a:cubicBezTo>
                    <a:pt x="670" y="378"/>
                    <a:pt x="670" y="378"/>
                    <a:pt x="670" y="378"/>
                  </a:cubicBezTo>
                  <a:cubicBezTo>
                    <a:pt x="666" y="379"/>
                    <a:pt x="666" y="379"/>
                    <a:pt x="666" y="379"/>
                  </a:cubicBezTo>
                  <a:cubicBezTo>
                    <a:pt x="666" y="380"/>
                    <a:pt x="666" y="380"/>
                    <a:pt x="666" y="380"/>
                  </a:cubicBezTo>
                  <a:cubicBezTo>
                    <a:pt x="670" y="378"/>
                    <a:pt x="670" y="378"/>
                    <a:pt x="670" y="378"/>
                  </a:cubicBezTo>
                  <a:cubicBezTo>
                    <a:pt x="666" y="379"/>
                    <a:pt x="666" y="379"/>
                    <a:pt x="666" y="379"/>
                  </a:cubicBezTo>
                  <a:cubicBezTo>
                    <a:pt x="670" y="378"/>
                    <a:pt x="670" y="378"/>
                    <a:pt x="670" y="378"/>
                  </a:cubicBezTo>
                  <a:cubicBezTo>
                    <a:pt x="666" y="378"/>
                    <a:pt x="666" y="378"/>
                    <a:pt x="666" y="378"/>
                  </a:cubicBezTo>
                  <a:cubicBezTo>
                    <a:pt x="666" y="378"/>
                    <a:pt x="666" y="379"/>
                    <a:pt x="666" y="379"/>
                  </a:cubicBezTo>
                  <a:cubicBezTo>
                    <a:pt x="670" y="378"/>
                    <a:pt x="670" y="378"/>
                    <a:pt x="670" y="378"/>
                  </a:cubicBezTo>
                  <a:cubicBezTo>
                    <a:pt x="666" y="378"/>
                    <a:pt x="666" y="378"/>
                    <a:pt x="666" y="378"/>
                  </a:cubicBezTo>
                  <a:cubicBezTo>
                    <a:pt x="670" y="378"/>
                    <a:pt x="670" y="378"/>
                    <a:pt x="670" y="378"/>
                  </a:cubicBezTo>
                  <a:cubicBezTo>
                    <a:pt x="666" y="375"/>
                    <a:pt x="666" y="375"/>
                    <a:pt x="666" y="375"/>
                  </a:cubicBezTo>
                  <a:cubicBezTo>
                    <a:pt x="669" y="377"/>
                    <a:pt x="669" y="377"/>
                    <a:pt x="669" y="377"/>
                  </a:cubicBezTo>
                  <a:cubicBezTo>
                    <a:pt x="668" y="374"/>
                    <a:pt x="668" y="374"/>
                    <a:pt x="668" y="374"/>
                  </a:cubicBezTo>
                  <a:cubicBezTo>
                    <a:pt x="668" y="374"/>
                    <a:pt x="667" y="375"/>
                    <a:pt x="666" y="375"/>
                  </a:cubicBezTo>
                  <a:cubicBezTo>
                    <a:pt x="669" y="377"/>
                    <a:pt x="669" y="377"/>
                    <a:pt x="669" y="377"/>
                  </a:cubicBezTo>
                  <a:cubicBezTo>
                    <a:pt x="668" y="374"/>
                    <a:pt x="668" y="374"/>
                    <a:pt x="668" y="374"/>
                  </a:cubicBezTo>
                  <a:cubicBezTo>
                    <a:pt x="669" y="377"/>
                    <a:pt x="669" y="377"/>
                    <a:pt x="669" y="377"/>
                  </a:cubicBezTo>
                  <a:cubicBezTo>
                    <a:pt x="669" y="374"/>
                    <a:pt x="669" y="374"/>
                    <a:pt x="669" y="374"/>
                  </a:cubicBezTo>
                  <a:cubicBezTo>
                    <a:pt x="669" y="374"/>
                    <a:pt x="669" y="374"/>
                    <a:pt x="668" y="374"/>
                  </a:cubicBezTo>
                  <a:cubicBezTo>
                    <a:pt x="669" y="377"/>
                    <a:pt x="669" y="377"/>
                    <a:pt x="669" y="377"/>
                  </a:cubicBezTo>
                  <a:cubicBezTo>
                    <a:pt x="669" y="374"/>
                    <a:pt x="669" y="374"/>
                    <a:pt x="669" y="374"/>
                  </a:cubicBezTo>
                  <a:cubicBezTo>
                    <a:pt x="669" y="376"/>
                    <a:pt x="669" y="376"/>
                    <a:pt x="669" y="376"/>
                  </a:cubicBezTo>
                  <a:cubicBezTo>
                    <a:pt x="669" y="374"/>
                    <a:pt x="669" y="374"/>
                    <a:pt x="669" y="374"/>
                  </a:cubicBezTo>
                  <a:cubicBezTo>
                    <a:pt x="669" y="374"/>
                    <a:pt x="669" y="374"/>
                    <a:pt x="669" y="374"/>
                  </a:cubicBezTo>
                  <a:cubicBezTo>
                    <a:pt x="669" y="376"/>
                    <a:pt x="669" y="376"/>
                    <a:pt x="669" y="376"/>
                  </a:cubicBezTo>
                  <a:cubicBezTo>
                    <a:pt x="669" y="374"/>
                    <a:pt x="669" y="374"/>
                    <a:pt x="669" y="374"/>
                  </a:cubicBezTo>
                  <a:cubicBezTo>
                    <a:pt x="669" y="374"/>
                    <a:pt x="669" y="374"/>
                    <a:pt x="669" y="374"/>
                  </a:cubicBezTo>
                  <a:cubicBezTo>
                    <a:pt x="669" y="374"/>
                    <a:pt x="669" y="374"/>
                    <a:pt x="669" y="374"/>
                  </a:cubicBezTo>
                  <a:cubicBezTo>
                    <a:pt x="669" y="374"/>
                    <a:pt x="669" y="374"/>
                    <a:pt x="669" y="374"/>
                  </a:cubicBezTo>
                  <a:cubicBezTo>
                    <a:pt x="669" y="374"/>
                    <a:pt x="669" y="374"/>
                    <a:pt x="669" y="374"/>
                  </a:cubicBezTo>
                  <a:cubicBezTo>
                    <a:pt x="669" y="374"/>
                    <a:pt x="669" y="374"/>
                    <a:pt x="669" y="374"/>
                  </a:cubicBezTo>
                  <a:cubicBezTo>
                    <a:pt x="669" y="374"/>
                    <a:pt x="668" y="373"/>
                    <a:pt x="667" y="373"/>
                  </a:cubicBezTo>
                  <a:cubicBezTo>
                    <a:pt x="661" y="371"/>
                    <a:pt x="649" y="364"/>
                    <a:pt x="632" y="355"/>
                  </a:cubicBezTo>
                  <a:cubicBezTo>
                    <a:pt x="574" y="322"/>
                    <a:pt x="460" y="254"/>
                    <a:pt x="361" y="194"/>
                  </a:cubicBezTo>
                  <a:cubicBezTo>
                    <a:pt x="311" y="164"/>
                    <a:pt x="265" y="137"/>
                    <a:pt x="231" y="116"/>
                  </a:cubicBezTo>
                  <a:cubicBezTo>
                    <a:pt x="215" y="106"/>
                    <a:pt x="201" y="98"/>
                    <a:pt x="191" y="92"/>
                  </a:cubicBezTo>
                  <a:cubicBezTo>
                    <a:pt x="182" y="86"/>
                    <a:pt x="177" y="83"/>
                    <a:pt x="177" y="83"/>
                  </a:cubicBezTo>
                  <a:cubicBezTo>
                    <a:pt x="175" y="86"/>
                    <a:pt x="175" y="86"/>
                    <a:pt x="175" y="86"/>
                  </a:cubicBezTo>
                  <a:cubicBezTo>
                    <a:pt x="173" y="90"/>
                    <a:pt x="173" y="90"/>
                    <a:pt x="173" y="90"/>
                  </a:cubicBezTo>
                  <a:cubicBezTo>
                    <a:pt x="173" y="90"/>
                    <a:pt x="174" y="91"/>
                    <a:pt x="178" y="93"/>
                  </a:cubicBezTo>
                  <a:cubicBezTo>
                    <a:pt x="205" y="109"/>
                    <a:pt x="327" y="182"/>
                    <a:pt x="441" y="252"/>
                  </a:cubicBezTo>
                  <a:cubicBezTo>
                    <a:pt x="499" y="287"/>
                    <a:pt x="554" y="322"/>
                    <a:pt x="596" y="348"/>
                  </a:cubicBezTo>
                  <a:cubicBezTo>
                    <a:pt x="616" y="361"/>
                    <a:pt x="633" y="373"/>
                    <a:pt x="645" y="381"/>
                  </a:cubicBezTo>
                  <a:cubicBezTo>
                    <a:pt x="651" y="385"/>
                    <a:pt x="656" y="388"/>
                    <a:pt x="659" y="391"/>
                  </a:cubicBezTo>
                  <a:cubicBezTo>
                    <a:pt x="660" y="392"/>
                    <a:pt x="661" y="393"/>
                    <a:pt x="662" y="394"/>
                  </a:cubicBezTo>
                  <a:cubicBezTo>
                    <a:pt x="663" y="394"/>
                    <a:pt x="663" y="394"/>
                    <a:pt x="663" y="394"/>
                  </a:cubicBezTo>
                  <a:cubicBezTo>
                    <a:pt x="665" y="393"/>
                    <a:pt x="665" y="393"/>
                    <a:pt x="665" y="393"/>
                  </a:cubicBezTo>
                  <a:cubicBezTo>
                    <a:pt x="662" y="393"/>
                    <a:pt x="662" y="393"/>
                    <a:pt x="662" y="393"/>
                  </a:cubicBezTo>
                  <a:cubicBezTo>
                    <a:pt x="662" y="394"/>
                    <a:pt x="663" y="394"/>
                    <a:pt x="663" y="394"/>
                  </a:cubicBezTo>
                  <a:cubicBezTo>
                    <a:pt x="665" y="393"/>
                    <a:pt x="665" y="393"/>
                    <a:pt x="665" y="393"/>
                  </a:cubicBezTo>
                  <a:cubicBezTo>
                    <a:pt x="662" y="393"/>
                    <a:pt x="662" y="393"/>
                    <a:pt x="662" y="393"/>
                  </a:cubicBezTo>
                  <a:cubicBezTo>
                    <a:pt x="666" y="393"/>
                    <a:pt x="666" y="393"/>
                    <a:pt x="666" y="393"/>
                  </a:cubicBezTo>
                  <a:cubicBezTo>
                    <a:pt x="663" y="391"/>
                    <a:pt x="663" y="391"/>
                    <a:pt x="663" y="391"/>
                  </a:cubicBezTo>
                  <a:cubicBezTo>
                    <a:pt x="662" y="392"/>
                    <a:pt x="662" y="393"/>
                    <a:pt x="662" y="393"/>
                  </a:cubicBezTo>
                  <a:cubicBezTo>
                    <a:pt x="666" y="393"/>
                    <a:pt x="666" y="393"/>
                    <a:pt x="666" y="393"/>
                  </a:cubicBezTo>
                  <a:cubicBezTo>
                    <a:pt x="663" y="391"/>
                    <a:pt x="663" y="391"/>
                    <a:pt x="663" y="391"/>
                  </a:cubicBezTo>
                  <a:cubicBezTo>
                    <a:pt x="663" y="391"/>
                    <a:pt x="663" y="391"/>
                    <a:pt x="663" y="391"/>
                  </a:cubicBezTo>
                  <a:cubicBezTo>
                    <a:pt x="665" y="393"/>
                    <a:pt x="665" y="393"/>
                    <a:pt x="665" y="393"/>
                  </a:cubicBezTo>
                  <a:cubicBezTo>
                    <a:pt x="664" y="390"/>
                    <a:pt x="664" y="390"/>
                    <a:pt x="664" y="390"/>
                  </a:cubicBezTo>
                  <a:cubicBezTo>
                    <a:pt x="664" y="390"/>
                    <a:pt x="663" y="390"/>
                    <a:pt x="663" y="391"/>
                  </a:cubicBezTo>
                  <a:cubicBezTo>
                    <a:pt x="665" y="393"/>
                    <a:pt x="665" y="393"/>
                    <a:pt x="665" y="393"/>
                  </a:cubicBezTo>
                  <a:cubicBezTo>
                    <a:pt x="664" y="390"/>
                    <a:pt x="664" y="390"/>
                    <a:pt x="664" y="390"/>
                  </a:cubicBezTo>
                  <a:cubicBezTo>
                    <a:pt x="665" y="392"/>
                    <a:pt x="665" y="392"/>
                    <a:pt x="665" y="392"/>
                  </a:cubicBezTo>
                  <a:cubicBezTo>
                    <a:pt x="665" y="390"/>
                    <a:pt x="665" y="390"/>
                    <a:pt x="665" y="390"/>
                  </a:cubicBezTo>
                  <a:cubicBezTo>
                    <a:pt x="664" y="390"/>
                    <a:pt x="664" y="390"/>
                    <a:pt x="664" y="390"/>
                  </a:cubicBezTo>
                  <a:cubicBezTo>
                    <a:pt x="665" y="392"/>
                    <a:pt x="665" y="392"/>
                    <a:pt x="665" y="392"/>
                  </a:cubicBezTo>
                  <a:cubicBezTo>
                    <a:pt x="665" y="390"/>
                    <a:pt x="665" y="390"/>
                    <a:pt x="665" y="390"/>
                  </a:cubicBezTo>
                  <a:cubicBezTo>
                    <a:pt x="665" y="390"/>
                    <a:pt x="665" y="390"/>
                    <a:pt x="665" y="390"/>
                  </a:cubicBezTo>
                  <a:cubicBezTo>
                    <a:pt x="665" y="390"/>
                    <a:pt x="665" y="390"/>
                    <a:pt x="665" y="390"/>
                  </a:cubicBezTo>
                  <a:cubicBezTo>
                    <a:pt x="665" y="390"/>
                    <a:pt x="665" y="390"/>
                    <a:pt x="665" y="390"/>
                  </a:cubicBezTo>
                  <a:cubicBezTo>
                    <a:pt x="665" y="390"/>
                    <a:pt x="665" y="390"/>
                    <a:pt x="665" y="390"/>
                  </a:cubicBezTo>
                  <a:cubicBezTo>
                    <a:pt x="665" y="390"/>
                    <a:pt x="665" y="390"/>
                    <a:pt x="665" y="390"/>
                  </a:cubicBezTo>
                  <a:cubicBezTo>
                    <a:pt x="665" y="390"/>
                    <a:pt x="665" y="390"/>
                    <a:pt x="665" y="390"/>
                  </a:cubicBezTo>
                  <a:cubicBezTo>
                    <a:pt x="664" y="390"/>
                    <a:pt x="663" y="390"/>
                    <a:pt x="661" y="389"/>
                  </a:cubicBezTo>
                  <a:cubicBezTo>
                    <a:pt x="658" y="388"/>
                    <a:pt x="653" y="386"/>
                    <a:pt x="647" y="383"/>
                  </a:cubicBezTo>
                  <a:cubicBezTo>
                    <a:pt x="623" y="372"/>
                    <a:pt x="580" y="347"/>
                    <a:pt x="529" y="317"/>
                  </a:cubicBezTo>
                  <a:cubicBezTo>
                    <a:pt x="453" y="272"/>
                    <a:pt x="360" y="214"/>
                    <a:pt x="286" y="167"/>
                  </a:cubicBezTo>
                  <a:cubicBezTo>
                    <a:pt x="248" y="144"/>
                    <a:pt x="216" y="124"/>
                    <a:pt x="193" y="109"/>
                  </a:cubicBezTo>
                  <a:cubicBezTo>
                    <a:pt x="181" y="101"/>
                    <a:pt x="172" y="96"/>
                    <a:pt x="166" y="92"/>
                  </a:cubicBezTo>
                  <a:cubicBezTo>
                    <a:pt x="159" y="88"/>
                    <a:pt x="156" y="85"/>
                    <a:pt x="156" y="85"/>
                  </a:cubicBezTo>
                  <a:cubicBezTo>
                    <a:pt x="154" y="89"/>
                    <a:pt x="154" y="89"/>
                    <a:pt x="154" y="89"/>
                  </a:cubicBezTo>
                  <a:cubicBezTo>
                    <a:pt x="152" y="92"/>
                    <a:pt x="152" y="92"/>
                    <a:pt x="152" y="92"/>
                  </a:cubicBezTo>
                  <a:cubicBezTo>
                    <a:pt x="152" y="92"/>
                    <a:pt x="154" y="93"/>
                    <a:pt x="157" y="95"/>
                  </a:cubicBezTo>
                  <a:cubicBezTo>
                    <a:pt x="185" y="112"/>
                    <a:pt x="311" y="186"/>
                    <a:pt x="429" y="258"/>
                  </a:cubicBezTo>
                  <a:cubicBezTo>
                    <a:pt x="488" y="294"/>
                    <a:pt x="546" y="330"/>
                    <a:pt x="588" y="357"/>
                  </a:cubicBezTo>
                  <a:cubicBezTo>
                    <a:pt x="610" y="371"/>
                    <a:pt x="627" y="383"/>
                    <a:pt x="639" y="392"/>
                  </a:cubicBezTo>
                  <a:cubicBezTo>
                    <a:pt x="645" y="396"/>
                    <a:pt x="650" y="400"/>
                    <a:pt x="653" y="402"/>
                  </a:cubicBezTo>
                  <a:cubicBezTo>
                    <a:pt x="655" y="404"/>
                    <a:pt x="656" y="405"/>
                    <a:pt x="657" y="406"/>
                  </a:cubicBezTo>
                  <a:cubicBezTo>
                    <a:pt x="657" y="406"/>
                    <a:pt x="657" y="406"/>
                    <a:pt x="657" y="406"/>
                  </a:cubicBezTo>
                  <a:cubicBezTo>
                    <a:pt x="657" y="406"/>
                    <a:pt x="657" y="406"/>
                    <a:pt x="657" y="406"/>
                  </a:cubicBezTo>
                  <a:cubicBezTo>
                    <a:pt x="659" y="405"/>
                    <a:pt x="659" y="405"/>
                    <a:pt x="659" y="405"/>
                  </a:cubicBezTo>
                  <a:cubicBezTo>
                    <a:pt x="657" y="405"/>
                    <a:pt x="657" y="405"/>
                    <a:pt x="657" y="405"/>
                  </a:cubicBezTo>
                  <a:cubicBezTo>
                    <a:pt x="657" y="406"/>
                    <a:pt x="657" y="406"/>
                    <a:pt x="657" y="406"/>
                  </a:cubicBezTo>
                  <a:cubicBezTo>
                    <a:pt x="659" y="405"/>
                    <a:pt x="659" y="405"/>
                    <a:pt x="659" y="405"/>
                  </a:cubicBezTo>
                  <a:cubicBezTo>
                    <a:pt x="657" y="405"/>
                    <a:pt x="657" y="405"/>
                    <a:pt x="657" y="405"/>
                  </a:cubicBezTo>
                  <a:cubicBezTo>
                    <a:pt x="660" y="405"/>
                    <a:pt x="660" y="405"/>
                    <a:pt x="660" y="405"/>
                  </a:cubicBezTo>
                  <a:cubicBezTo>
                    <a:pt x="658" y="404"/>
                    <a:pt x="658" y="404"/>
                    <a:pt x="658" y="404"/>
                  </a:cubicBezTo>
                  <a:cubicBezTo>
                    <a:pt x="657" y="404"/>
                    <a:pt x="657" y="405"/>
                    <a:pt x="657" y="405"/>
                  </a:cubicBezTo>
                  <a:cubicBezTo>
                    <a:pt x="660" y="405"/>
                    <a:pt x="660" y="405"/>
                    <a:pt x="660" y="405"/>
                  </a:cubicBezTo>
                  <a:cubicBezTo>
                    <a:pt x="658" y="404"/>
                    <a:pt x="658" y="404"/>
                    <a:pt x="658" y="404"/>
                  </a:cubicBezTo>
                  <a:cubicBezTo>
                    <a:pt x="661" y="406"/>
                    <a:pt x="661" y="406"/>
                    <a:pt x="661" y="406"/>
                  </a:cubicBezTo>
                  <a:cubicBezTo>
                    <a:pt x="663" y="402"/>
                    <a:pt x="663" y="402"/>
                    <a:pt x="663" y="402"/>
                  </a:cubicBezTo>
                  <a:cubicBezTo>
                    <a:pt x="663" y="402"/>
                    <a:pt x="537" y="324"/>
                    <a:pt x="409" y="246"/>
                  </a:cubicBezTo>
                  <a:cubicBezTo>
                    <a:pt x="345" y="207"/>
                    <a:pt x="280" y="168"/>
                    <a:pt x="230" y="139"/>
                  </a:cubicBezTo>
                  <a:cubicBezTo>
                    <a:pt x="205" y="124"/>
                    <a:pt x="184" y="112"/>
                    <a:pt x="168" y="103"/>
                  </a:cubicBezTo>
                  <a:cubicBezTo>
                    <a:pt x="160" y="99"/>
                    <a:pt x="153" y="95"/>
                    <a:pt x="148" y="93"/>
                  </a:cubicBezTo>
                  <a:cubicBezTo>
                    <a:pt x="146" y="92"/>
                    <a:pt x="144" y="91"/>
                    <a:pt x="142" y="90"/>
                  </a:cubicBezTo>
                  <a:cubicBezTo>
                    <a:pt x="141" y="90"/>
                    <a:pt x="140" y="90"/>
                    <a:pt x="140" y="90"/>
                  </a:cubicBezTo>
                  <a:cubicBezTo>
                    <a:pt x="139" y="89"/>
                    <a:pt x="138" y="89"/>
                    <a:pt x="137" y="89"/>
                  </a:cubicBezTo>
                  <a:cubicBezTo>
                    <a:pt x="137" y="89"/>
                    <a:pt x="136" y="89"/>
                    <a:pt x="135" y="89"/>
                  </a:cubicBezTo>
                  <a:cubicBezTo>
                    <a:pt x="135" y="90"/>
                    <a:pt x="134" y="90"/>
                    <a:pt x="133" y="91"/>
                  </a:cubicBezTo>
                  <a:cubicBezTo>
                    <a:pt x="133" y="92"/>
                    <a:pt x="132" y="93"/>
                    <a:pt x="133" y="94"/>
                  </a:cubicBezTo>
                  <a:cubicBezTo>
                    <a:pt x="133" y="95"/>
                    <a:pt x="133" y="96"/>
                    <a:pt x="134" y="97"/>
                  </a:cubicBezTo>
                  <a:cubicBezTo>
                    <a:pt x="134" y="97"/>
                    <a:pt x="136" y="98"/>
                    <a:pt x="140" y="100"/>
                  </a:cubicBezTo>
                  <a:cubicBezTo>
                    <a:pt x="169" y="118"/>
                    <a:pt x="300" y="197"/>
                    <a:pt x="423" y="273"/>
                  </a:cubicBezTo>
                  <a:cubicBezTo>
                    <a:pt x="485" y="311"/>
                    <a:pt x="545" y="349"/>
                    <a:pt x="590" y="377"/>
                  </a:cubicBezTo>
                  <a:cubicBezTo>
                    <a:pt x="612" y="391"/>
                    <a:pt x="630" y="403"/>
                    <a:pt x="643" y="412"/>
                  </a:cubicBezTo>
                  <a:cubicBezTo>
                    <a:pt x="649" y="416"/>
                    <a:pt x="654" y="419"/>
                    <a:pt x="658" y="422"/>
                  </a:cubicBezTo>
                  <a:cubicBezTo>
                    <a:pt x="659" y="423"/>
                    <a:pt x="660" y="424"/>
                    <a:pt x="661" y="425"/>
                  </a:cubicBezTo>
                  <a:cubicBezTo>
                    <a:pt x="662" y="426"/>
                    <a:pt x="662" y="426"/>
                    <a:pt x="662" y="426"/>
                  </a:cubicBezTo>
                  <a:cubicBezTo>
                    <a:pt x="663" y="424"/>
                    <a:pt x="663" y="424"/>
                    <a:pt x="663" y="424"/>
                  </a:cubicBezTo>
                  <a:cubicBezTo>
                    <a:pt x="662" y="425"/>
                    <a:pt x="662" y="425"/>
                    <a:pt x="662" y="425"/>
                  </a:cubicBezTo>
                  <a:cubicBezTo>
                    <a:pt x="662" y="426"/>
                    <a:pt x="662" y="426"/>
                    <a:pt x="662" y="426"/>
                  </a:cubicBezTo>
                  <a:cubicBezTo>
                    <a:pt x="663" y="424"/>
                    <a:pt x="663" y="424"/>
                    <a:pt x="663" y="424"/>
                  </a:cubicBezTo>
                  <a:cubicBezTo>
                    <a:pt x="662" y="425"/>
                    <a:pt x="662" y="425"/>
                    <a:pt x="662" y="425"/>
                  </a:cubicBezTo>
                  <a:cubicBezTo>
                    <a:pt x="665" y="424"/>
                    <a:pt x="665" y="424"/>
                    <a:pt x="665" y="424"/>
                  </a:cubicBezTo>
                  <a:cubicBezTo>
                    <a:pt x="661" y="424"/>
                    <a:pt x="661" y="424"/>
                    <a:pt x="661" y="424"/>
                  </a:cubicBezTo>
                  <a:cubicBezTo>
                    <a:pt x="661" y="425"/>
                    <a:pt x="661" y="425"/>
                    <a:pt x="662" y="425"/>
                  </a:cubicBezTo>
                  <a:cubicBezTo>
                    <a:pt x="665" y="424"/>
                    <a:pt x="665" y="424"/>
                    <a:pt x="665" y="424"/>
                  </a:cubicBezTo>
                  <a:cubicBezTo>
                    <a:pt x="661" y="424"/>
                    <a:pt x="661" y="424"/>
                    <a:pt x="661" y="424"/>
                  </a:cubicBezTo>
                  <a:cubicBezTo>
                    <a:pt x="665" y="424"/>
                    <a:pt x="665" y="424"/>
                    <a:pt x="665" y="424"/>
                  </a:cubicBezTo>
                  <a:cubicBezTo>
                    <a:pt x="662" y="422"/>
                    <a:pt x="662" y="422"/>
                    <a:pt x="662" y="422"/>
                  </a:cubicBezTo>
                  <a:cubicBezTo>
                    <a:pt x="661" y="422"/>
                    <a:pt x="661" y="423"/>
                    <a:pt x="661" y="424"/>
                  </a:cubicBezTo>
                  <a:cubicBezTo>
                    <a:pt x="665" y="424"/>
                    <a:pt x="665" y="424"/>
                    <a:pt x="665" y="424"/>
                  </a:cubicBezTo>
                  <a:cubicBezTo>
                    <a:pt x="662" y="422"/>
                    <a:pt x="662" y="422"/>
                    <a:pt x="662" y="422"/>
                  </a:cubicBezTo>
                  <a:cubicBezTo>
                    <a:pt x="665" y="424"/>
                    <a:pt x="665" y="424"/>
                    <a:pt x="665" y="424"/>
                  </a:cubicBezTo>
                  <a:cubicBezTo>
                    <a:pt x="667" y="420"/>
                    <a:pt x="667" y="420"/>
                    <a:pt x="667" y="420"/>
                  </a:cubicBezTo>
                  <a:cubicBezTo>
                    <a:pt x="115" y="93"/>
                    <a:pt x="115" y="93"/>
                    <a:pt x="115" y="93"/>
                  </a:cubicBezTo>
                  <a:cubicBezTo>
                    <a:pt x="113" y="92"/>
                    <a:pt x="110" y="92"/>
                    <a:pt x="109" y="94"/>
                  </a:cubicBezTo>
                  <a:cubicBezTo>
                    <a:pt x="109" y="95"/>
                    <a:pt x="109" y="96"/>
                    <a:pt x="109" y="97"/>
                  </a:cubicBezTo>
                  <a:cubicBezTo>
                    <a:pt x="109" y="98"/>
                    <a:pt x="109" y="99"/>
                    <a:pt x="109" y="100"/>
                  </a:cubicBezTo>
                  <a:cubicBezTo>
                    <a:pt x="110" y="101"/>
                    <a:pt x="112" y="103"/>
                    <a:pt x="113" y="104"/>
                  </a:cubicBezTo>
                  <a:cubicBezTo>
                    <a:pt x="116" y="107"/>
                    <a:pt x="121" y="111"/>
                    <a:pt x="127" y="116"/>
                  </a:cubicBezTo>
                  <a:cubicBezTo>
                    <a:pt x="151" y="133"/>
                    <a:pt x="196" y="162"/>
                    <a:pt x="250" y="195"/>
                  </a:cubicBezTo>
                  <a:cubicBezTo>
                    <a:pt x="332" y="245"/>
                    <a:pt x="434" y="305"/>
                    <a:pt x="516" y="354"/>
                  </a:cubicBezTo>
                  <a:cubicBezTo>
                    <a:pt x="557" y="379"/>
                    <a:pt x="593" y="400"/>
                    <a:pt x="619" y="416"/>
                  </a:cubicBezTo>
                  <a:cubicBezTo>
                    <a:pt x="632" y="423"/>
                    <a:pt x="642" y="430"/>
                    <a:pt x="649" y="434"/>
                  </a:cubicBezTo>
                  <a:cubicBezTo>
                    <a:pt x="652" y="437"/>
                    <a:pt x="655" y="439"/>
                    <a:pt x="657" y="440"/>
                  </a:cubicBezTo>
                  <a:cubicBezTo>
                    <a:pt x="658" y="440"/>
                    <a:pt x="658" y="441"/>
                    <a:pt x="659" y="441"/>
                  </a:cubicBezTo>
                  <a:cubicBezTo>
                    <a:pt x="659" y="441"/>
                    <a:pt x="659" y="441"/>
                    <a:pt x="659" y="441"/>
                  </a:cubicBezTo>
                  <a:cubicBezTo>
                    <a:pt x="659" y="441"/>
                    <a:pt x="659" y="441"/>
                    <a:pt x="659" y="441"/>
                  </a:cubicBezTo>
                  <a:cubicBezTo>
                    <a:pt x="660" y="440"/>
                    <a:pt x="660" y="440"/>
                    <a:pt x="660" y="440"/>
                  </a:cubicBezTo>
                  <a:cubicBezTo>
                    <a:pt x="659" y="441"/>
                    <a:pt x="659" y="441"/>
                    <a:pt x="659" y="441"/>
                  </a:cubicBezTo>
                  <a:cubicBezTo>
                    <a:pt x="659" y="441"/>
                    <a:pt x="659" y="441"/>
                    <a:pt x="659" y="441"/>
                  </a:cubicBezTo>
                  <a:cubicBezTo>
                    <a:pt x="660" y="440"/>
                    <a:pt x="660" y="440"/>
                    <a:pt x="660" y="440"/>
                  </a:cubicBezTo>
                  <a:cubicBezTo>
                    <a:pt x="659" y="441"/>
                    <a:pt x="659" y="441"/>
                    <a:pt x="659" y="441"/>
                  </a:cubicBezTo>
                  <a:cubicBezTo>
                    <a:pt x="662" y="439"/>
                    <a:pt x="662" y="439"/>
                    <a:pt x="662" y="439"/>
                  </a:cubicBezTo>
                  <a:cubicBezTo>
                    <a:pt x="658" y="439"/>
                    <a:pt x="658" y="439"/>
                    <a:pt x="658" y="439"/>
                  </a:cubicBezTo>
                  <a:cubicBezTo>
                    <a:pt x="658" y="440"/>
                    <a:pt x="658" y="441"/>
                    <a:pt x="659" y="441"/>
                  </a:cubicBezTo>
                  <a:cubicBezTo>
                    <a:pt x="662" y="439"/>
                    <a:pt x="662" y="439"/>
                    <a:pt x="662" y="439"/>
                  </a:cubicBezTo>
                  <a:cubicBezTo>
                    <a:pt x="658" y="439"/>
                    <a:pt x="658" y="439"/>
                    <a:pt x="658" y="439"/>
                  </a:cubicBezTo>
                  <a:cubicBezTo>
                    <a:pt x="662" y="439"/>
                    <a:pt x="662" y="439"/>
                    <a:pt x="662" y="439"/>
                  </a:cubicBezTo>
                  <a:cubicBezTo>
                    <a:pt x="659" y="437"/>
                    <a:pt x="659" y="437"/>
                    <a:pt x="659" y="437"/>
                  </a:cubicBezTo>
                  <a:cubicBezTo>
                    <a:pt x="658" y="438"/>
                    <a:pt x="658" y="439"/>
                    <a:pt x="658" y="439"/>
                  </a:cubicBezTo>
                  <a:cubicBezTo>
                    <a:pt x="662" y="439"/>
                    <a:pt x="662" y="439"/>
                    <a:pt x="662" y="439"/>
                  </a:cubicBezTo>
                  <a:cubicBezTo>
                    <a:pt x="659" y="437"/>
                    <a:pt x="659" y="437"/>
                    <a:pt x="659" y="437"/>
                  </a:cubicBezTo>
                  <a:cubicBezTo>
                    <a:pt x="662" y="439"/>
                    <a:pt x="662" y="439"/>
                    <a:pt x="662" y="439"/>
                  </a:cubicBezTo>
                  <a:cubicBezTo>
                    <a:pt x="664" y="436"/>
                    <a:pt x="664" y="436"/>
                    <a:pt x="664" y="436"/>
                  </a:cubicBezTo>
                  <a:cubicBezTo>
                    <a:pt x="91" y="93"/>
                    <a:pt x="91" y="93"/>
                    <a:pt x="91" y="93"/>
                  </a:cubicBezTo>
                  <a:cubicBezTo>
                    <a:pt x="90" y="92"/>
                    <a:pt x="87" y="92"/>
                    <a:pt x="86" y="94"/>
                  </a:cubicBezTo>
                  <a:cubicBezTo>
                    <a:pt x="86" y="95"/>
                    <a:pt x="85" y="96"/>
                    <a:pt x="85" y="96"/>
                  </a:cubicBezTo>
                  <a:cubicBezTo>
                    <a:pt x="85" y="97"/>
                    <a:pt x="86" y="98"/>
                    <a:pt x="86" y="99"/>
                  </a:cubicBezTo>
                  <a:cubicBezTo>
                    <a:pt x="87" y="99"/>
                    <a:pt x="87" y="100"/>
                    <a:pt x="88" y="100"/>
                  </a:cubicBezTo>
                  <a:cubicBezTo>
                    <a:pt x="89" y="101"/>
                    <a:pt x="90" y="102"/>
                    <a:pt x="92" y="104"/>
                  </a:cubicBezTo>
                  <a:cubicBezTo>
                    <a:pt x="99" y="109"/>
                    <a:pt x="113" y="119"/>
                    <a:pt x="132" y="131"/>
                  </a:cubicBezTo>
                  <a:cubicBezTo>
                    <a:pt x="268" y="219"/>
                    <a:pt x="662" y="458"/>
                    <a:pt x="662" y="458"/>
                  </a:cubicBezTo>
                  <a:cubicBezTo>
                    <a:pt x="663" y="459"/>
                    <a:pt x="664" y="459"/>
                    <a:pt x="665" y="459"/>
                  </a:cubicBezTo>
                  <a:cubicBezTo>
                    <a:pt x="666" y="459"/>
                    <a:pt x="667" y="458"/>
                    <a:pt x="667" y="457"/>
                  </a:cubicBezTo>
                  <a:cubicBezTo>
                    <a:pt x="668" y="456"/>
                    <a:pt x="668" y="455"/>
                    <a:pt x="668" y="454"/>
                  </a:cubicBezTo>
                  <a:cubicBezTo>
                    <a:pt x="668" y="453"/>
                    <a:pt x="667" y="452"/>
                    <a:pt x="666" y="452"/>
                  </a:cubicBezTo>
                  <a:cubicBezTo>
                    <a:pt x="666" y="452"/>
                    <a:pt x="518" y="363"/>
                    <a:pt x="371" y="274"/>
                  </a:cubicBezTo>
                  <a:cubicBezTo>
                    <a:pt x="297" y="230"/>
                    <a:pt x="223" y="185"/>
                    <a:pt x="168" y="152"/>
                  </a:cubicBezTo>
                  <a:cubicBezTo>
                    <a:pt x="140" y="135"/>
                    <a:pt x="117" y="121"/>
                    <a:pt x="100" y="112"/>
                  </a:cubicBezTo>
                  <a:cubicBezTo>
                    <a:pt x="92" y="107"/>
                    <a:pt x="86" y="103"/>
                    <a:pt x="82" y="100"/>
                  </a:cubicBezTo>
                  <a:cubicBezTo>
                    <a:pt x="79" y="99"/>
                    <a:pt x="78" y="98"/>
                    <a:pt x="77" y="97"/>
                  </a:cubicBezTo>
                  <a:cubicBezTo>
                    <a:pt x="76" y="97"/>
                    <a:pt x="76" y="97"/>
                    <a:pt x="75" y="97"/>
                  </a:cubicBezTo>
                  <a:cubicBezTo>
                    <a:pt x="75" y="96"/>
                    <a:pt x="75" y="96"/>
                    <a:pt x="75" y="96"/>
                  </a:cubicBezTo>
                  <a:cubicBezTo>
                    <a:pt x="75" y="96"/>
                    <a:pt x="75" y="96"/>
                    <a:pt x="75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3" y="96"/>
                  </a:cubicBezTo>
                  <a:cubicBezTo>
                    <a:pt x="71" y="96"/>
                    <a:pt x="70" y="97"/>
                    <a:pt x="69" y="98"/>
                  </a:cubicBezTo>
                  <a:cubicBezTo>
                    <a:pt x="69" y="99"/>
                    <a:pt x="69" y="99"/>
                    <a:pt x="69" y="100"/>
                  </a:cubicBezTo>
                  <a:cubicBezTo>
                    <a:pt x="69" y="102"/>
                    <a:pt x="69" y="103"/>
                    <a:pt x="70" y="103"/>
                  </a:cubicBezTo>
                  <a:cubicBezTo>
                    <a:pt x="71" y="105"/>
                    <a:pt x="72" y="106"/>
                    <a:pt x="74" y="108"/>
                  </a:cubicBezTo>
                  <a:cubicBezTo>
                    <a:pt x="77" y="111"/>
                    <a:pt x="82" y="115"/>
                    <a:pt x="89" y="120"/>
                  </a:cubicBezTo>
                  <a:cubicBezTo>
                    <a:pt x="114" y="138"/>
                    <a:pt x="163" y="169"/>
                    <a:pt x="221" y="206"/>
                  </a:cubicBezTo>
                  <a:cubicBezTo>
                    <a:pt x="309" y="260"/>
                    <a:pt x="419" y="327"/>
                    <a:pt x="508" y="380"/>
                  </a:cubicBezTo>
                  <a:cubicBezTo>
                    <a:pt x="552" y="407"/>
                    <a:pt x="591" y="430"/>
                    <a:pt x="619" y="447"/>
                  </a:cubicBezTo>
                  <a:cubicBezTo>
                    <a:pt x="633" y="455"/>
                    <a:pt x="644" y="462"/>
                    <a:pt x="651" y="466"/>
                  </a:cubicBezTo>
                  <a:cubicBezTo>
                    <a:pt x="655" y="469"/>
                    <a:pt x="658" y="470"/>
                    <a:pt x="660" y="472"/>
                  </a:cubicBezTo>
                  <a:cubicBezTo>
                    <a:pt x="661" y="472"/>
                    <a:pt x="662" y="473"/>
                    <a:pt x="662" y="473"/>
                  </a:cubicBezTo>
                  <a:cubicBezTo>
                    <a:pt x="663" y="473"/>
                    <a:pt x="663" y="473"/>
                    <a:pt x="663" y="473"/>
                  </a:cubicBezTo>
                  <a:cubicBezTo>
                    <a:pt x="663" y="473"/>
                    <a:pt x="663" y="473"/>
                    <a:pt x="663" y="473"/>
                  </a:cubicBezTo>
                  <a:cubicBezTo>
                    <a:pt x="664" y="472"/>
                    <a:pt x="664" y="472"/>
                    <a:pt x="664" y="472"/>
                  </a:cubicBezTo>
                  <a:cubicBezTo>
                    <a:pt x="663" y="473"/>
                    <a:pt x="663" y="473"/>
                    <a:pt x="663" y="473"/>
                  </a:cubicBezTo>
                  <a:cubicBezTo>
                    <a:pt x="663" y="473"/>
                    <a:pt x="663" y="473"/>
                    <a:pt x="663" y="473"/>
                  </a:cubicBezTo>
                  <a:cubicBezTo>
                    <a:pt x="664" y="472"/>
                    <a:pt x="664" y="472"/>
                    <a:pt x="664" y="472"/>
                  </a:cubicBezTo>
                  <a:cubicBezTo>
                    <a:pt x="663" y="473"/>
                    <a:pt x="663" y="473"/>
                    <a:pt x="663" y="473"/>
                  </a:cubicBezTo>
                  <a:cubicBezTo>
                    <a:pt x="665" y="470"/>
                    <a:pt x="665" y="470"/>
                    <a:pt x="665" y="470"/>
                  </a:cubicBezTo>
                  <a:cubicBezTo>
                    <a:pt x="663" y="473"/>
                    <a:pt x="663" y="473"/>
                    <a:pt x="663" y="473"/>
                  </a:cubicBezTo>
                  <a:cubicBezTo>
                    <a:pt x="663" y="473"/>
                    <a:pt x="663" y="473"/>
                    <a:pt x="663" y="473"/>
                  </a:cubicBezTo>
                  <a:cubicBezTo>
                    <a:pt x="665" y="470"/>
                    <a:pt x="665" y="470"/>
                    <a:pt x="665" y="470"/>
                  </a:cubicBezTo>
                  <a:cubicBezTo>
                    <a:pt x="663" y="473"/>
                    <a:pt x="663" y="473"/>
                    <a:pt x="663" y="473"/>
                  </a:cubicBezTo>
                  <a:cubicBezTo>
                    <a:pt x="665" y="470"/>
                    <a:pt x="665" y="470"/>
                    <a:pt x="665" y="470"/>
                  </a:cubicBezTo>
                  <a:cubicBezTo>
                    <a:pt x="662" y="473"/>
                    <a:pt x="662" y="473"/>
                    <a:pt x="662" y="473"/>
                  </a:cubicBezTo>
                  <a:cubicBezTo>
                    <a:pt x="663" y="473"/>
                    <a:pt x="663" y="473"/>
                    <a:pt x="663" y="473"/>
                  </a:cubicBezTo>
                  <a:cubicBezTo>
                    <a:pt x="665" y="470"/>
                    <a:pt x="665" y="470"/>
                    <a:pt x="665" y="470"/>
                  </a:cubicBezTo>
                  <a:cubicBezTo>
                    <a:pt x="662" y="473"/>
                    <a:pt x="662" y="473"/>
                    <a:pt x="662" y="473"/>
                  </a:cubicBezTo>
                  <a:cubicBezTo>
                    <a:pt x="665" y="470"/>
                    <a:pt x="665" y="470"/>
                    <a:pt x="665" y="470"/>
                  </a:cubicBezTo>
                  <a:cubicBezTo>
                    <a:pt x="662" y="472"/>
                    <a:pt x="662" y="472"/>
                    <a:pt x="662" y="472"/>
                  </a:cubicBezTo>
                  <a:cubicBezTo>
                    <a:pt x="662" y="473"/>
                    <a:pt x="662" y="473"/>
                    <a:pt x="662" y="473"/>
                  </a:cubicBezTo>
                  <a:cubicBezTo>
                    <a:pt x="665" y="470"/>
                    <a:pt x="665" y="470"/>
                    <a:pt x="665" y="470"/>
                  </a:cubicBezTo>
                  <a:cubicBezTo>
                    <a:pt x="662" y="472"/>
                    <a:pt x="662" y="472"/>
                    <a:pt x="662" y="472"/>
                  </a:cubicBezTo>
                  <a:cubicBezTo>
                    <a:pt x="665" y="470"/>
                    <a:pt x="665" y="470"/>
                    <a:pt x="665" y="470"/>
                  </a:cubicBezTo>
                  <a:cubicBezTo>
                    <a:pt x="661" y="470"/>
                    <a:pt x="661" y="470"/>
                    <a:pt x="661" y="470"/>
                  </a:cubicBezTo>
                  <a:cubicBezTo>
                    <a:pt x="661" y="471"/>
                    <a:pt x="662" y="472"/>
                    <a:pt x="662" y="472"/>
                  </a:cubicBezTo>
                  <a:cubicBezTo>
                    <a:pt x="665" y="470"/>
                    <a:pt x="665" y="470"/>
                    <a:pt x="665" y="470"/>
                  </a:cubicBezTo>
                  <a:cubicBezTo>
                    <a:pt x="661" y="470"/>
                    <a:pt x="661" y="470"/>
                    <a:pt x="661" y="470"/>
                  </a:cubicBezTo>
                  <a:cubicBezTo>
                    <a:pt x="665" y="470"/>
                    <a:pt x="665" y="470"/>
                    <a:pt x="665" y="470"/>
                  </a:cubicBezTo>
                  <a:cubicBezTo>
                    <a:pt x="667" y="467"/>
                    <a:pt x="667" y="467"/>
                    <a:pt x="667" y="467"/>
                  </a:cubicBezTo>
                  <a:cubicBezTo>
                    <a:pt x="667" y="467"/>
                    <a:pt x="524" y="375"/>
                    <a:pt x="376" y="283"/>
                  </a:cubicBezTo>
                  <a:cubicBezTo>
                    <a:pt x="301" y="237"/>
                    <a:pt x="226" y="191"/>
                    <a:pt x="167" y="157"/>
                  </a:cubicBezTo>
                  <a:cubicBezTo>
                    <a:pt x="137" y="139"/>
                    <a:pt x="112" y="125"/>
                    <a:pt x="92" y="115"/>
                  </a:cubicBezTo>
                  <a:cubicBezTo>
                    <a:pt x="83" y="110"/>
                    <a:pt x="74" y="106"/>
                    <a:pt x="68" y="103"/>
                  </a:cubicBezTo>
                  <a:cubicBezTo>
                    <a:pt x="65" y="102"/>
                    <a:pt x="62" y="101"/>
                    <a:pt x="60" y="100"/>
                  </a:cubicBezTo>
                  <a:cubicBezTo>
                    <a:pt x="57" y="99"/>
                    <a:pt x="55" y="99"/>
                    <a:pt x="53" y="99"/>
                  </a:cubicBezTo>
                  <a:cubicBezTo>
                    <a:pt x="53" y="99"/>
                    <a:pt x="52" y="99"/>
                    <a:pt x="51" y="99"/>
                  </a:cubicBezTo>
                  <a:cubicBezTo>
                    <a:pt x="50" y="99"/>
                    <a:pt x="49" y="100"/>
                    <a:pt x="48" y="101"/>
                  </a:cubicBezTo>
                  <a:cubicBezTo>
                    <a:pt x="52" y="103"/>
                    <a:pt x="52" y="103"/>
                    <a:pt x="52" y="103"/>
                  </a:cubicBezTo>
                  <a:cubicBezTo>
                    <a:pt x="48" y="101"/>
                    <a:pt x="48" y="101"/>
                    <a:pt x="48" y="101"/>
                  </a:cubicBezTo>
                  <a:cubicBezTo>
                    <a:pt x="48" y="102"/>
                    <a:pt x="48" y="103"/>
                    <a:pt x="48" y="103"/>
                  </a:cubicBezTo>
                  <a:cubicBezTo>
                    <a:pt x="48" y="105"/>
                    <a:pt x="48" y="105"/>
                    <a:pt x="48" y="106"/>
                  </a:cubicBezTo>
                  <a:cubicBezTo>
                    <a:pt x="49" y="107"/>
                    <a:pt x="49" y="107"/>
                    <a:pt x="50" y="108"/>
                  </a:cubicBezTo>
                  <a:cubicBezTo>
                    <a:pt x="51" y="109"/>
                    <a:pt x="52" y="110"/>
                    <a:pt x="54" y="112"/>
                  </a:cubicBezTo>
                  <a:cubicBezTo>
                    <a:pt x="62" y="118"/>
                    <a:pt x="77" y="128"/>
                    <a:pt x="98" y="142"/>
                  </a:cubicBezTo>
                  <a:cubicBezTo>
                    <a:pt x="243" y="237"/>
                    <a:pt x="666" y="492"/>
                    <a:pt x="666" y="492"/>
                  </a:cubicBezTo>
                  <a:cubicBezTo>
                    <a:pt x="668" y="488"/>
                    <a:pt x="668" y="488"/>
                    <a:pt x="668" y="488"/>
                  </a:cubicBezTo>
                  <a:cubicBezTo>
                    <a:pt x="665" y="486"/>
                    <a:pt x="665" y="486"/>
                    <a:pt x="665" y="486"/>
                  </a:cubicBezTo>
                  <a:cubicBezTo>
                    <a:pt x="668" y="488"/>
                    <a:pt x="668" y="488"/>
                    <a:pt x="668" y="488"/>
                  </a:cubicBezTo>
                  <a:cubicBezTo>
                    <a:pt x="666" y="485"/>
                    <a:pt x="666" y="485"/>
                    <a:pt x="666" y="485"/>
                  </a:cubicBezTo>
                  <a:cubicBezTo>
                    <a:pt x="666" y="485"/>
                    <a:pt x="665" y="485"/>
                    <a:pt x="665" y="486"/>
                  </a:cubicBezTo>
                  <a:cubicBezTo>
                    <a:pt x="668" y="488"/>
                    <a:pt x="668" y="488"/>
                    <a:pt x="668" y="488"/>
                  </a:cubicBezTo>
                  <a:cubicBezTo>
                    <a:pt x="666" y="485"/>
                    <a:pt x="666" y="485"/>
                    <a:pt x="666" y="485"/>
                  </a:cubicBezTo>
                  <a:cubicBezTo>
                    <a:pt x="667" y="488"/>
                    <a:pt x="667" y="488"/>
                    <a:pt x="667" y="488"/>
                  </a:cubicBezTo>
                  <a:cubicBezTo>
                    <a:pt x="667" y="485"/>
                    <a:pt x="667" y="485"/>
                    <a:pt x="667" y="485"/>
                  </a:cubicBezTo>
                  <a:cubicBezTo>
                    <a:pt x="667" y="485"/>
                    <a:pt x="667" y="485"/>
                    <a:pt x="666" y="485"/>
                  </a:cubicBezTo>
                  <a:cubicBezTo>
                    <a:pt x="667" y="488"/>
                    <a:pt x="667" y="488"/>
                    <a:pt x="667" y="488"/>
                  </a:cubicBezTo>
                  <a:cubicBezTo>
                    <a:pt x="667" y="485"/>
                    <a:pt x="667" y="485"/>
                    <a:pt x="667" y="485"/>
                  </a:cubicBezTo>
                  <a:cubicBezTo>
                    <a:pt x="667" y="486"/>
                    <a:pt x="667" y="486"/>
                    <a:pt x="667" y="486"/>
                  </a:cubicBezTo>
                  <a:cubicBezTo>
                    <a:pt x="668" y="485"/>
                    <a:pt x="668" y="485"/>
                    <a:pt x="668" y="485"/>
                  </a:cubicBezTo>
                  <a:cubicBezTo>
                    <a:pt x="667" y="485"/>
                    <a:pt x="667" y="485"/>
                    <a:pt x="667" y="485"/>
                  </a:cubicBezTo>
                  <a:cubicBezTo>
                    <a:pt x="667" y="486"/>
                    <a:pt x="667" y="486"/>
                    <a:pt x="667" y="486"/>
                  </a:cubicBezTo>
                  <a:cubicBezTo>
                    <a:pt x="668" y="485"/>
                    <a:pt x="668" y="485"/>
                    <a:pt x="668" y="485"/>
                  </a:cubicBezTo>
                  <a:cubicBezTo>
                    <a:pt x="668" y="485"/>
                    <a:pt x="668" y="485"/>
                    <a:pt x="668" y="485"/>
                  </a:cubicBezTo>
                  <a:cubicBezTo>
                    <a:pt x="667" y="485"/>
                    <a:pt x="666" y="484"/>
                    <a:pt x="664" y="483"/>
                  </a:cubicBezTo>
                  <a:cubicBezTo>
                    <a:pt x="656" y="480"/>
                    <a:pt x="640" y="472"/>
                    <a:pt x="619" y="459"/>
                  </a:cubicBezTo>
                  <a:cubicBezTo>
                    <a:pt x="543" y="416"/>
                    <a:pt x="395" y="327"/>
                    <a:pt x="267" y="249"/>
                  </a:cubicBezTo>
                  <a:cubicBezTo>
                    <a:pt x="203" y="210"/>
                    <a:pt x="144" y="173"/>
                    <a:pt x="100" y="146"/>
                  </a:cubicBezTo>
                  <a:cubicBezTo>
                    <a:pt x="79" y="133"/>
                    <a:pt x="61" y="122"/>
                    <a:pt x="49" y="114"/>
                  </a:cubicBezTo>
                  <a:cubicBezTo>
                    <a:pt x="43" y="111"/>
                    <a:pt x="38" y="108"/>
                    <a:pt x="35" y="106"/>
                  </a:cubicBezTo>
                  <a:cubicBezTo>
                    <a:pt x="31" y="104"/>
                    <a:pt x="30" y="103"/>
                    <a:pt x="30" y="103"/>
                  </a:cubicBezTo>
                  <a:cubicBezTo>
                    <a:pt x="28" y="101"/>
                    <a:pt x="25" y="102"/>
                    <a:pt x="24" y="104"/>
                  </a:cubicBezTo>
                  <a:cubicBezTo>
                    <a:pt x="23" y="106"/>
                    <a:pt x="24" y="108"/>
                    <a:pt x="25" y="109"/>
                  </a:cubicBezTo>
                  <a:cubicBezTo>
                    <a:pt x="672" y="513"/>
                    <a:pt x="672" y="513"/>
                    <a:pt x="672" y="513"/>
                  </a:cubicBezTo>
                  <a:cubicBezTo>
                    <a:pt x="674" y="515"/>
                    <a:pt x="676" y="514"/>
                    <a:pt x="677" y="512"/>
                  </a:cubicBezTo>
                  <a:cubicBezTo>
                    <a:pt x="679" y="510"/>
                    <a:pt x="678" y="508"/>
                    <a:pt x="676" y="507"/>
                  </a:cubicBezTo>
                  <a:cubicBezTo>
                    <a:pt x="676" y="507"/>
                    <a:pt x="518" y="406"/>
                    <a:pt x="355" y="304"/>
                  </a:cubicBezTo>
                  <a:cubicBezTo>
                    <a:pt x="273" y="254"/>
                    <a:pt x="191" y="203"/>
                    <a:pt x="127" y="165"/>
                  </a:cubicBezTo>
                  <a:cubicBezTo>
                    <a:pt x="95" y="146"/>
                    <a:pt x="67" y="130"/>
                    <a:pt x="46" y="119"/>
                  </a:cubicBezTo>
                  <a:cubicBezTo>
                    <a:pt x="36" y="114"/>
                    <a:pt x="27" y="109"/>
                    <a:pt x="21" y="106"/>
                  </a:cubicBezTo>
                  <a:cubicBezTo>
                    <a:pt x="18" y="105"/>
                    <a:pt x="15" y="104"/>
                    <a:pt x="12" y="103"/>
                  </a:cubicBezTo>
                  <a:cubicBezTo>
                    <a:pt x="10" y="102"/>
                    <a:pt x="8" y="102"/>
                    <a:pt x="6" y="101"/>
                  </a:cubicBezTo>
                  <a:cubicBezTo>
                    <a:pt x="6" y="101"/>
                    <a:pt x="5" y="102"/>
                    <a:pt x="4" y="102"/>
                  </a:cubicBezTo>
                  <a:cubicBezTo>
                    <a:pt x="3" y="102"/>
                    <a:pt x="2" y="103"/>
                    <a:pt x="2" y="104"/>
                  </a:cubicBezTo>
                  <a:cubicBezTo>
                    <a:pt x="0" y="106"/>
                    <a:pt x="1" y="108"/>
                    <a:pt x="3" y="109"/>
                  </a:cubicBezTo>
                  <a:cubicBezTo>
                    <a:pt x="277" y="281"/>
                    <a:pt x="277" y="281"/>
                    <a:pt x="277" y="281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5" y="117"/>
                    <a:pt x="2" y="117"/>
                    <a:pt x="1" y="119"/>
                  </a:cubicBezTo>
                  <a:cubicBezTo>
                    <a:pt x="0" y="121"/>
                    <a:pt x="0" y="124"/>
                    <a:pt x="2" y="125"/>
                  </a:cubicBezTo>
                  <a:cubicBezTo>
                    <a:pt x="703" y="563"/>
                    <a:pt x="703" y="563"/>
                    <a:pt x="703" y="563"/>
                  </a:cubicBezTo>
                  <a:cubicBezTo>
                    <a:pt x="705" y="564"/>
                    <a:pt x="707" y="563"/>
                    <a:pt x="709" y="561"/>
                  </a:cubicBezTo>
                  <a:cubicBezTo>
                    <a:pt x="710" y="560"/>
                    <a:pt x="709" y="557"/>
                    <a:pt x="707" y="556"/>
                  </a:cubicBezTo>
                  <a:close/>
                </a:path>
              </a:pathLst>
            </a:custGeom>
            <a:solidFill>
              <a:srgbClr val="70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8" name="Freeform 49"/>
            <p:cNvSpPr/>
            <p:nvPr/>
          </p:nvSpPr>
          <p:spPr bwMode="auto">
            <a:xfrm>
              <a:off x="2793191" y="2276332"/>
              <a:ext cx="279676" cy="254610"/>
            </a:xfrm>
            <a:custGeom>
              <a:avLst/>
              <a:gdLst>
                <a:gd name="T0" fmla="*/ 77 w 209"/>
                <a:gd name="T1" fmla="*/ 175 h 189"/>
                <a:gd name="T2" fmla="*/ 33 w 209"/>
                <a:gd name="T3" fmla="*/ 148 h 189"/>
                <a:gd name="T4" fmla="*/ 31 w 209"/>
                <a:gd name="T5" fmla="*/ 150 h 189"/>
                <a:gd name="T6" fmla="*/ 30 w 209"/>
                <a:gd name="T7" fmla="*/ 150 h 189"/>
                <a:gd name="T8" fmla="*/ 31 w 209"/>
                <a:gd name="T9" fmla="*/ 150 h 189"/>
                <a:gd name="T10" fmla="*/ 31 w 209"/>
                <a:gd name="T11" fmla="*/ 150 h 189"/>
                <a:gd name="T12" fmla="*/ 30 w 209"/>
                <a:gd name="T13" fmla="*/ 154 h 189"/>
                <a:gd name="T14" fmla="*/ 94 w 209"/>
                <a:gd name="T15" fmla="*/ 181 h 189"/>
                <a:gd name="T16" fmla="*/ 114 w 209"/>
                <a:gd name="T17" fmla="*/ 168 h 189"/>
                <a:gd name="T18" fmla="*/ 19 w 209"/>
                <a:gd name="T19" fmla="*/ 114 h 189"/>
                <a:gd name="T20" fmla="*/ 16 w 209"/>
                <a:gd name="T21" fmla="*/ 112 h 189"/>
                <a:gd name="T22" fmla="*/ 16 w 209"/>
                <a:gd name="T23" fmla="*/ 114 h 189"/>
                <a:gd name="T24" fmla="*/ 121 w 209"/>
                <a:gd name="T25" fmla="*/ 163 h 189"/>
                <a:gd name="T26" fmla="*/ 133 w 209"/>
                <a:gd name="T27" fmla="*/ 152 h 189"/>
                <a:gd name="T28" fmla="*/ 10 w 209"/>
                <a:gd name="T29" fmla="*/ 70 h 189"/>
                <a:gd name="T30" fmla="*/ 6 w 209"/>
                <a:gd name="T31" fmla="*/ 69 h 189"/>
                <a:gd name="T32" fmla="*/ 103 w 209"/>
                <a:gd name="T33" fmla="*/ 123 h 189"/>
                <a:gd name="T34" fmla="*/ 142 w 209"/>
                <a:gd name="T35" fmla="*/ 143 h 189"/>
                <a:gd name="T36" fmla="*/ 124 w 209"/>
                <a:gd name="T37" fmla="*/ 121 h 189"/>
                <a:gd name="T38" fmla="*/ 154 w 209"/>
                <a:gd name="T39" fmla="*/ 128 h 189"/>
                <a:gd name="T40" fmla="*/ 7 w 209"/>
                <a:gd name="T41" fmla="*/ 40 h 189"/>
                <a:gd name="T42" fmla="*/ 6 w 209"/>
                <a:gd name="T43" fmla="*/ 43 h 189"/>
                <a:gd name="T44" fmla="*/ 5 w 209"/>
                <a:gd name="T45" fmla="*/ 43 h 189"/>
                <a:gd name="T46" fmla="*/ 149 w 209"/>
                <a:gd name="T47" fmla="*/ 121 h 189"/>
                <a:gd name="T48" fmla="*/ 133 w 209"/>
                <a:gd name="T49" fmla="*/ 98 h 189"/>
                <a:gd name="T50" fmla="*/ 10 w 209"/>
                <a:gd name="T51" fmla="*/ 24 h 189"/>
                <a:gd name="T52" fmla="*/ 11 w 209"/>
                <a:gd name="T53" fmla="*/ 25 h 189"/>
                <a:gd name="T54" fmla="*/ 11 w 209"/>
                <a:gd name="T55" fmla="*/ 26 h 189"/>
                <a:gd name="T56" fmla="*/ 208 w 209"/>
                <a:gd name="T57" fmla="*/ 127 h 189"/>
                <a:gd name="T58" fmla="*/ 121 w 209"/>
                <a:gd name="T59" fmla="*/ 80 h 189"/>
                <a:gd name="T60" fmla="*/ 201 w 209"/>
                <a:gd name="T61" fmla="*/ 131 h 189"/>
                <a:gd name="T62" fmla="*/ 204 w 209"/>
                <a:gd name="T63" fmla="*/ 129 h 189"/>
                <a:gd name="T64" fmla="*/ 4 w 209"/>
                <a:gd name="T65" fmla="*/ 24 h 189"/>
                <a:gd name="T66" fmla="*/ 166 w 209"/>
                <a:gd name="T67" fmla="*/ 128 h 189"/>
                <a:gd name="T68" fmla="*/ 172 w 209"/>
                <a:gd name="T69" fmla="*/ 130 h 189"/>
                <a:gd name="T70" fmla="*/ 173 w 209"/>
                <a:gd name="T71" fmla="*/ 130 h 189"/>
                <a:gd name="T72" fmla="*/ 9 w 209"/>
                <a:gd name="T73" fmla="*/ 36 h 189"/>
                <a:gd name="T74" fmla="*/ 148 w 209"/>
                <a:gd name="T75" fmla="*/ 132 h 189"/>
                <a:gd name="T76" fmla="*/ 150 w 209"/>
                <a:gd name="T77" fmla="*/ 129 h 189"/>
                <a:gd name="T78" fmla="*/ 150 w 209"/>
                <a:gd name="T79" fmla="*/ 128 h 189"/>
                <a:gd name="T80" fmla="*/ 2 w 209"/>
                <a:gd name="T81" fmla="*/ 53 h 189"/>
                <a:gd name="T82" fmla="*/ 141 w 209"/>
                <a:gd name="T83" fmla="*/ 139 h 189"/>
                <a:gd name="T84" fmla="*/ 142 w 209"/>
                <a:gd name="T85" fmla="*/ 135 h 189"/>
                <a:gd name="T86" fmla="*/ 143 w 209"/>
                <a:gd name="T87" fmla="*/ 135 h 189"/>
                <a:gd name="T88" fmla="*/ 6 w 209"/>
                <a:gd name="T89" fmla="*/ 64 h 189"/>
                <a:gd name="T90" fmla="*/ 121 w 209"/>
                <a:gd name="T91" fmla="*/ 163 h 189"/>
                <a:gd name="T92" fmla="*/ 123 w 209"/>
                <a:gd name="T93" fmla="*/ 159 h 189"/>
                <a:gd name="T94" fmla="*/ 124 w 209"/>
                <a:gd name="T95" fmla="*/ 157 h 189"/>
                <a:gd name="T96" fmla="*/ 16 w 209"/>
                <a:gd name="T97" fmla="*/ 108 h 189"/>
                <a:gd name="T98" fmla="*/ 98 w 209"/>
                <a:gd name="T99" fmla="*/ 167 h 189"/>
                <a:gd name="T100" fmla="*/ 108 w 209"/>
                <a:gd name="T101" fmla="*/ 174 h 189"/>
                <a:gd name="T102" fmla="*/ 108 w 209"/>
                <a:gd name="T103" fmla="*/ 173 h 189"/>
                <a:gd name="T104" fmla="*/ 111 w 209"/>
                <a:gd name="T105" fmla="*/ 171 h 189"/>
                <a:gd name="T106" fmla="*/ 66 w 209"/>
                <a:gd name="T107" fmla="*/ 160 h 189"/>
                <a:gd name="T108" fmla="*/ 27 w 209"/>
                <a:gd name="T109" fmla="*/ 148 h 189"/>
                <a:gd name="T110" fmla="*/ 62 w 209"/>
                <a:gd name="T111" fmla="*/ 175 h 189"/>
                <a:gd name="T112" fmla="*/ 66 w 209"/>
                <a:gd name="T113" fmla="*/ 186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9" h="189">
                  <a:moveTo>
                    <a:pt x="65" y="181"/>
                  </a:moveTo>
                  <a:cubicBezTo>
                    <a:pt x="46" y="169"/>
                    <a:pt x="46" y="169"/>
                    <a:pt x="46" y="169"/>
                  </a:cubicBezTo>
                  <a:cubicBezTo>
                    <a:pt x="44" y="173"/>
                    <a:pt x="44" y="173"/>
                    <a:pt x="44" y="173"/>
                  </a:cubicBezTo>
                  <a:cubicBezTo>
                    <a:pt x="43" y="177"/>
                    <a:pt x="43" y="177"/>
                    <a:pt x="43" y="177"/>
                  </a:cubicBezTo>
                  <a:cubicBezTo>
                    <a:pt x="83" y="187"/>
                    <a:pt x="83" y="187"/>
                    <a:pt x="83" y="187"/>
                  </a:cubicBezTo>
                  <a:cubicBezTo>
                    <a:pt x="84" y="188"/>
                    <a:pt x="86" y="187"/>
                    <a:pt x="87" y="185"/>
                  </a:cubicBezTo>
                  <a:cubicBezTo>
                    <a:pt x="88" y="183"/>
                    <a:pt x="87" y="181"/>
                    <a:pt x="86" y="180"/>
                  </a:cubicBezTo>
                  <a:cubicBezTo>
                    <a:pt x="86" y="180"/>
                    <a:pt x="82" y="178"/>
                    <a:pt x="77" y="175"/>
                  </a:cubicBezTo>
                  <a:cubicBezTo>
                    <a:pt x="70" y="170"/>
                    <a:pt x="59" y="164"/>
                    <a:pt x="49" y="158"/>
                  </a:cubicBezTo>
                  <a:cubicBezTo>
                    <a:pt x="45" y="155"/>
                    <a:pt x="41" y="152"/>
                    <a:pt x="38" y="150"/>
                  </a:cubicBezTo>
                  <a:cubicBezTo>
                    <a:pt x="36" y="149"/>
                    <a:pt x="35" y="149"/>
                    <a:pt x="34" y="148"/>
                  </a:cubicBezTo>
                  <a:cubicBezTo>
                    <a:pt x="34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49"/>
                    <a:pt x="34" y="149"/>
                    <a:pt x="34" y="148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0" y="150"/>
                    <a:pt x="30" y="150"/>
                    <a:pt x="30" y="150"/>
                  </a:cubicBezTo>
                  <a:cubicBezTo>
                    <a:pt x="34" y="153"/>
                    <a:pt x="34" y="153"/>
                    <a:pt x="34" y="153"/>
                  </a:cubicBezTo>
                  <a:cubicBezTo>
                    <a:pt x="34" y="152"/>
                    <a:pt x="34" y="151"/>
                    <a:pt x="34" y="150"/>
                  </a:cubicBezTo>
                  <a:cubicBezTo>
                    <a:pt x="30" y="150"/>
                    <a:pt x="30" y="150"/>
                    <a:pt x="30" y="150"/>
                  </a:cubicBezTo>
                  <a:cubicBezTo>
                    <a:pt x="34" y="153"/>
                    <a:pt x="34" y="153"/>
                    <a:pt x="34" y="153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0" y="150"/>
                    <a:pt x="30" y="150"/>
                    <a:pt x="30" y="150"/>
                  </a:cubicBezTo>
                  <a:cubicBezTo>
                    <a:pt x="33" y="154"/>
                    <a:pt x="33" y="154"/>
                    <a:pt x="33" y="154"/>
                  </a:cubicBezTo>
                  <a:cubicBezTo>
                    <a:pt x="33" y="153"/>
                    <a:pt x="34" y="153"/>
                    <a:pt x="34" y="152"/>
                  </a:cubicBezTo>
                  <a:cubicBezTo>
                    <a:pt x="30" y="150"/>
                    <a:pt x="30" y="150"/>
                    <a:pt x="30" y="150"/>
                  </a:cubicBezTo>
                  <a:cubicBezTo>
                    <a:pt x="33" y="154"/>
                    <a:pt x="33" y="154"/>
                    <a:pt x="33" y="154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4"/>
                    <a:pt x="31" y="154"/>
                    <a:pt x="31" y="154"/>
                  </a:cubicBezTo>
                  <a:cubicBezTo>
                    <a:pt x="32" y="154"/>
                    <a:pt x="32" y="154"/>
                    <a:pt x="33" y="154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4"/>
                    <a:pt x="31" y="154"/>
                    <a:pt x="31" y="154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4"/>
                    <a:pt x="31" y="154"/>
                    <a:pt x="31" y="154"/>
                  </a:cubicBezTo>
                  <a:cubicBezTo>
                    <a:pt x="31" y="154"/>
                    <a:pt x="31" y="154"/>
                    <a:pt x="31" y="154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4"/>
                    <a:pt x="31" y="154"/>
                    <a:pt x="31" y="154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0" y="154"/>
                    <a:pt x="30" y="154"/>
                    <a:pt x="30" y="154"/>
                  </a:cubicBezTo>
                  <a:cubicBezTo>
                    <a:pt x="31" y="154"/>
                    <a:pt x="31" y="154"/>
                    <a:pt x="31" y="154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0" y="154"/>
                    <a:pt x="30" y="154"/>
                    <a:pt x="30" y="154"/>
                  </a:cubicBezTo>
                  <a:cubicBezTo>
                    <a:pt x="30" y="153"/>
                    <a:pt x="30" y="153"/>
                    <a:pt x="30" y="153"/>
                  </a:cubicBezTo>
                  <a:cubicBezTo>
                    <a:pt x="30" y="154"/>
                    <a:pt x="30" y="154"/>
                    <a:pt x="30" y="154"/>
                  </a:cubicBezTo>
                  <a:cubicBezTo>
                    <a:pt x="30" y="154"/>
                    <a:pt x="30" y="154"/>
                    <a:pt x="30" y="154"/>
                  </a:cubicBezTo>
                  <a:cubicBezTo>
                    <a:pt x="30" y="153"/>
                    <a:pt x="30" y="153"/>
                    <a:pt x="30" y="153"/>
                  </a:cubicBezTo>
                  <a:cubicBezTo>
                    <a:pt x="30" y="154"/>
                    <a:pt x="30" y="154"/>
                    <a:pt x="30" y="154"/>
                  </a:cubicBezTo>
                  <a:cubicBezTo>
                    <a:pt x="30" y="154"/>
                    <a:pt x="30" y="154"/>
                    <a:pt x="31" y="155"/>
                  </a:cubicBezTo>
                  <a:cubicBezTo>
                    <a:pt x="34" y="155"/>
                    <a:pt x="39" y="158"/>
                    <a:pt x="45" y="160"/>
                  </a:cubicBezTo>
                  <a:cubicBezTo>
                    <a:pt x="55" y="164"/>
                    <a:pt x="67" y="170"/>
                    <a:pt x="77" y="174"/>
                  </a:cubicBezTo>
                  <a:cubicBezTo>
                    <a:pt x="82" y="176"/>
                    <a:pt x="86" y="178"/>
                    <a:pt x="89" y="179"/>
                  </a:cubicBezTo>
                  <a:cubicBezTo>
                    <a:pt x="92" y="180"/>
                    <a:pt x="94" y="181"/>
                    <a:pt x="94" y="181"/>
                  </a:cubicBezTo>
                  <a:cubicBezTo>
                    <a:pt x="96" y="182"/>
                    <a:pt x="98" y="181"/>
                    <a:pt x="99" y="179"/>
                  </a:cubicBezTo>
                  <a:cubicBezTo>
                    <a:pt x="100" y="178"/>
                    <a:pt x="100" y="175"/>
                    <a:pt x="98" y="174"/>
                  </a:cubicBezTo>
                  <a:cubicBezTo>
                    <a:pt x="73" y="159"/>
                    <a:pt x="73" y="159"/>
                    <a:pt x="73" y="159"/>
                  </a:cubicBezTo>
                  <a:cubicBezTo>
                    <a:pt x="110" y="175"/>
                    <a:pt x="110" y="175"/>
                    <a:pt x="110" y="175"/>
                  </a:cubicBezTo>
                  <a:cubicBezTo>
                    <a:pt x="112" y="176"/>
                    <a:pt x="114" y="175"/>
                    <a:pt x="115" y="173"/>
                  </a:cubicBezTo>
                  <a:cubicBezTo>
                    <a:pt x="115" y="173"/>
                    <a:pt x="115" y="172"/>
                    <a:pt x="115" y="171"/>
                  </a:cubicBezTo>
                  <a:cubicBezTo>
                    <a:pt x="115" y="170"/>
                    <a:pt x="115" y="169"/>
                    <a:pt x="115" y="169"/>
                  </a:cubicBezTo>
                  <a:cubicBezTo>
                    <a:pt x="114" y="168"/>
                    <a:pt x="114" y="168"/>
                    <a:pt x="114" y="168"/>
                  </a:cubicBezTo>
                  <a:cubicBezTo>
                    <a:pt x="113" y="167"/>
                    <a:pt x="113" y="167"/>
                    <a:pt x="113" y="167"/>
                  </a:cubicBezTo>
                  <a:cubicBezTo>
                    <a:pt x="112" y="166"/>
                    <a:pt x="109" y="165"/>
                    <a:pt x="106" y="163"/>
                  </a:cubicBezTo>
                  <a:cubicBezTo>
                    <a:pt x="83" y="148"/>
                    <a:pt x="18" y="108"/>
                    <a:pt x="18" y="108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19" y="114"/>
                    <a:pt x="19" y="114"/>
                    <a:pt x="19" y="114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9" y="115"/>
                    <a:pt x="19" y="114"/>
                    <a:pt x="19" y="114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17" y="116"/>
                    <a:pt x="17" y="116"/>
                    <a:pt x="17" y="116"/>
                  </a:cubicBezTo>
                  <a:cubicBezTo>
                    <a:pt x="17" y="115"/>
                    <a:pt x="18" y="115"/>
                    <a:pt x="18" y="115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17" y="116"/>
                    <a:pt x="17" y="116"/>
                    <a:pt x="17" y="116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17" y="116"/>
                    <a:pt x="17" y="116"/>
                    <a:pt x="17" y="116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16" y="114"/>
                    <a:pt x="16" y="114"/>
                    <a:pt x="16" y="114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16" y="114"/>
                    <a:pt x="16" y="114"/>
                    <a:pt x="16" y="114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16" y="116"/>
                    <a:pt x="17" y="116"/>
                    <a:pt x="18" y="116"/>
                  </a:cubicBezTo>
                  <a:cubicBezTo>
                    <a:pt x="22" y="118"/>
                    <a:pt x="31" y="121"/>
                    <a:pt x="41" y="126"/>
                  </a:cubicBezTo>
                  <a:cubicBezTo>
                    <a:pt x="57" y="133"/>
                    <a:pt x="77" y="142"/>
                    <a:pt x="93" y="150"/>
                  </a:cubicBezTo>
                  <a:cubicBezTo>
                    <a:pt x="101" y="154"/>
                    <a:pt x="108" y="157"/>
                    <a:pt x="113" y="159"/>
                  </a:cubicBezTo>
                  <a:cubicBezTo>
                    <a:pt x="116" y="160"/>
                    <a:pt x="118" y="161"/>
                    <a:pt x="119" y="162"/>
                  </a:cubicBezTo>
                  <a:cubicBezTo>
                    <a:pt x="120" y="162"/>
                    <a:pt x="120" y="163"/>
                    <a:pt x="121" y="163"/>
                  </a:cubicBezTo>
                  <a:cubicBezTo>
                    <a:pt x="121" y="163"/>
                    <a:pt x="121" y="163"/>
                    <a:pt x="121" y="163"/>
                  </a:cubicBezTo>
                  <a:cubicBezTo>
                    <a:pt x="122" y="163"/>
                    <a:pt x="122" y="163"/>
                    <a:pt x="122" y="163"/>
                  </a:cubicBezTo>
                  <a:cubicBezTo>
                    <a:pt x="122" y="163"/>
                    <a:pt x="122" y="163"/>
                    <a:pt x="122" y="163"/>
                  </a:cubicBezTo>
                  <a:cubicBezTo>
                    <a:pt x="122" y="163"/>
                    <a:pt x="122" y="163"/>
                    <a:pt x="122" y="163"/>
                  </a:cubicBezTo>
                  <a:cubicBezTo>
                    <a:pt x="122" y="163"/>
                    <a:pt x="123" y="163"/>
                    <a:pt x="123" y="163"/>
                  </a:cubicBezTo>
                  <a:cubicBezTo>
                    <a:pt x="125" y="163"/>
                    <a:pt x="126" y="162"/>
                    <a:pt x="127" y="160"/>
                  </a:cubicBezTo>
                  <a:cubicBezTo>
                    <a:pt x="127" y="159"/>
                    <a:pt x="127" y="157"/>
                    <a:pt x="125" y="156"/>
                  </a:cubicBezTo>
                  <a:cubicBezTo>
                    <a:pt x="74" y="124"/>
                    <a:pt x="74" y="124"/>
                    <a:pt x="74" y="124"/>
                  </a:cubicBezTo>
                  <a:cubicBezTo>
                    <a:pt x="133" y="152"/>
                    <a:pt x="133" y="152"/>
                    <a:pt x="133" y="152"/>
                  </a:cubicBezTo>
                  <a:cubicBezTo>
                    <a:pt x="135" y="153"/>
                    <a:pt x="137" y="152"/>
                    <a:pt x="138" y="150"/>
                  </a:cubicBezTo>
                  <a:cubicBezTo>
                    <a:pt x="139" y="148"/>
                    <a:pt x="139" y="146"/>
                    <a:pt x="137" y="145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8" y="72"/>
                    <a:pt x="9" y="71"/>
                    <a:pt x="10" y="70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7" y="72"/>
                    <a:pt x="7" y="72"/>
                    <a:pt x="8" y="72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6" y="69"/>
                    <a:pt x="6" y="69"/>
                    <a:pt x="6" y="69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6" y="69"/>
                    <a:pt x="6" y="69"/>
                    <a:pt x="6" y="69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6" y="72"/>
                    <a:pt x="7" y="72"/>
                    <a:pt x="8" y="73"/>
                  </a:cubicBezTo>
                  <a:cubicBezTo>
                    <a:pt x="14" y="75"/>
                    <a:pt x="25" y="81"/>
                    <a:pt x="38" y="88"/>
                  </a:cubicBezTo>
                  <a:cubicBezTo>
                    <a:pt x="58" y="99"/>
                    <a:pt x="83" y="112"/>
                    <a:pt x="103" y="123"/>
                  </a:cubicBezTo>
                  <a:cubicBezTo>
                    <a:pt x="113" y="129"/>
                    <a:pt x="122" y="134"/>
                    <a:pt x="129" y="137"/>
                  </a:cubicBezTo>
                  <a:cubicBezTo>
                    <a:pt x="132" y="139"/>
                    <a:pt x="135" y="140"/>
                    <a:pt x="136" y="141"/>
                  </a:cubicBezTo>
                  <a:cubicBezTo>
                    <a:pt x="137" y="142"/>
                    <a:pt x="138" y="142"/>
                    <a:pt x="139" y="142"/>
                  </a:cubicBezTo>
                  <a:cubicBezTo>
                    <a:pt x="139" y="143"/>
                    <a:pt x="139" y="143"/>
                    <a:pt x="139" y="143"/>
                  </a:cubicBezTo>
                  <a:cubicBezTo>
                    <a:pt x="140" y="143"/>
                    <a:pt x="140" y="143"/>
                    <a:pt x="140" y="143"/>
                  </a:cubicBezTo>
                  <a:cubicBezTo>
                    <a:pt x="140" y="143"/>
                    <a:pt x="140" y="143"/>
                    <a:pt x="140" y="143"/>
                  </a:cubicBezTo>
                  <a:cubicBezTo>
                    <a:pt x="140" y="143"/>
                    <a:pt x="141" y="143"/>
                    <a:pt x="141" y="143"/>
                  </a:cubicBezTo>
                  <a:cubicBezTo>
                    <a:pt x="142" y="143"/>
                    <a:pt x="142" y="143"/>
                    <a:pt x="142" y="143"/>
                  </a:cubicBezTo>
                  <a:cubicBezTo>
                    <a:pt x="143" y="143"/>
                    <a:pt x="144" y="143"/>
                    <a:pt x="144" y="142"/>
                  </a:cubicBezTo>
                  <a:cubicBezTo>
                    <a:pt x="145" y="141"/>
                    <a:pt x="145" y="140"/>
                    <a:pt x="145" y="139"/>
                  </a:cubicBezTo>
                  <a:cubicBezTo>
                    <a:pt x="145" y="137"/>
                    <a:pt x="144" y="136"/>
                    <a:pt x="143" y="136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39" y="77"/>
                    <a:pt x="75" y="95"/>
                  </a:cubicBezTo>
                  <a:cubicBezTo>
                    <a:pt x="92" y="105"/>
                    <a:pt x="110" y="114"/>
                    <a:pt x="124" y="121"/>
                  </a:cubicBezTo>
                  <a:cubicBezTo>
                    <a:pt x="131" y="125"/>
                    <a:pt x="137" y="127"/>
                    <a:pt x="141" y="130"/>
                  </a:cubicBezTo>
                  <a:cubicBezTo>
                    <a:pt x="143" y="131"/>
                    <a:pt x="145" y="131"/>
                    <a:pt x="146" y="132"/>
                  </a:cubicBezTo>
                  <a:cubicBezTo>
                    <a:pt x="147" y="132"/>
                    <a:pt x="147" y="132"/>
                    <a:pt x="148" y="133"/>
                  </a:cubicBezTo>
                  <a:cubicBezTo>
                    <a:pt x="149" y="133"/>
                    <a:pt x="149" y="133"/>
                    <a:pt x="149" y="133"/>
                  </a:cubicBezTo>
                  <a:cubicBezTo>
                    <a:pt x="149" y="133"/>
                    <a:pt x="149" y="133"/>
                    <a:pt x="150" y="133"/>
                  </a:cubicBezTo>
                  <a:cubicBezTo>
                    <a:pt x="150" y="133"/>
                    <a:pt x="151" y="133"/>
                    <a:pt x="151" y="133"/>
                  </a:cubicBezTo>
                  <a:cubicBezTo>
                    <a:pt x="152" y="133"/>
                    <a:pt x="153" y="132"/>
                    <a:pt x="153" y="131"/>
                  </a:cubicBezTo>
                  <a:cubicBezTo>
                    <a:pt x="154" y="130"/>
                    <a:pt x="154" y="129"/>
                    <a:pt x="154" y="128"/>
                  </a:cubicBezTo>
                  <a:cubicBezTo>
                    <a:pt x="154" y="127"/>
                    <a:pt x="153" y="126"/>
                    <a:pt x="152" y="12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9" y="43"/>
                    <a:pt x="10" y="42"/>
                    <a:pt x="10" y="42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8" y="44"/>
                    <a:pt x="8" y="43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3"/>
                    <a:pt x="6" y="44"/>
                    <a:pt x="7" y="44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6" y="43"/>
                    <a:pt x="7" y="44"/>
                    <a:pt x="8" y="45"/>
                  </a:cubicBezTo>
                  <a:cubicBezTo>
                    <a:pt x="20" y="51"/>
                    <a:pt x="61" y="73"/>
                    <a:pt x="98" y="94"/>
                  </a:cubicBezTo>
                  <a:cubicBezTo>
                    <a:pt x="117" y="104"/>
                    <a:pt x="136" y="114"/>
                    <a:pt x="149" y="121"/>
                  </a:cubicBezTo>
                  <a:cubicBezTo>
                    <a:pt x="156" y="125"/>
                    <a:pt x="161" y="128"/>
                    <a:pt x="165" y="130"/>
                  </a:cubicBezTo>
                  <a:cubicBezTo>
                    <a:pt x="169" y="132"/>
                    <a:pt x="171" y="133"/>
                    <a:pt x="171" y="133"/>
                  </a:cubicBezTo>
                  <a:cubicBezTo>
                    <a:pt x="173" y="134"/>
                    <a:pt x="175" y="134"/>
                    <a:pt x="176" y="132"/>
                  </a:cubicBezTo>
                  <a:cubicBezTo>
                    <a:pt x="177" y="131"/>
                    <a:pt x="177" y="130"/>
                    <a:pt x="177" y="130"/>
                  </a:cubicBezTo>
                  <a:cubicBezTo>
                    <a:pt x="177" y="129"/>
                    <a:pt x="177" y="128"/>
                    <a:pt x="176" y="127"/>
                  </a:cubicBezTo>
                  <a:cubicBezTo>
                    <a:pt x="176" y="126"/>
                    <a:pt x="175" y="126"/>
                    <a:pt x="175" y="125"/>
                  </a:cubicBezTo>
                  <a:cubicBezTo>
                    <a:pt x="174" y="124"/>
                    <a:pt x="172" y="123"/>
                    <a:pt x="170" y="121"/>
                  </a:cubicBezTo>
                  <a:cubicBezTo>
                    <a:pt x="163" y="116"/>
                    <a:pt x="149" y="108"/>
                    <a:pt x="133" y="98"/>
                  </a:cubicBezTo>
                  <a:cubicBezTo>
                    <a:pt x="108" y="82"/>
                    <a:pt x="77" y="64"/>
                    <a:pt x="53" y="50"/>
                  </a:cubicBezTo>
                  <a:cubicBezTo>
                    <a:pt x="40" y="42"/>
                    <a:pt x="29" y="36"/>
                    <a:pt x="22" y="31"/>
                  </a:cubicBezTo>
                  <a:cubicBezTo>
                    <a:pt x="18" y="29"/>
                    <a:pt x="15" y="27"/>
                    <a:pt x="13" y="25"/>
                  </a:cubicBezTo>
                  <a:cubicBezTo>
                    <a:pt x="12" y="25"/>
                    <a:pt x="11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1" y="28"/>
                    <a:pt x="11" y="27"/>
                    <a:pt x="11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203" y="133"/>
                    <a:pt x="203" y="133"/>
                    <a:pt x="203" y="133"/>
                  </a:cubicBezTo>
                  <a:cubicBezTo>
                    <a:pt x="205" y="134"/>
                    <a:pt x="207" y="133"/>
                    <a:pt x="208" y="132"/>
                  </a:cubicBezTo>
                  <a:cubicBezTo>
                    <a:pt x="208" y="131"/>
                    <a:pt x="209" y="130"/>
                    <a:pt x="209" y="129"/>
                  </a:cubicBezTo>
                  <a:cubicBezTo>
                    <a:pt x="208" y="128"/>
                    <a:pt x="208" y="127"/>
                    <a:pt x="208" y="127"/>
                  </a:cubicBezTo>
                  <a:cubicBezTo>
                    <a:pt x="207" y="126"/>
                    <a:pt x="207" y="126"/>
                    <a:pt x="206" y="125"/>
                  </a:cubicBezTo>
                  <a:cubicBezTo>
                    <a:pt x="205" y="124"/>
                    <a:pt x="203" y="122"/>
                    <a:pt x="201" y="121"/>
                  </a:cubicBezTo>
                  <a:cubicBezTo>
                    <a:pt x="192" y="115"/>
                    <a:pt x="176" y="104"/>
                    <a:pt x="156" y="92"/>
                  </a:cubicBezTo>
                  <a:cubicBezTo>
                    <a:pt x="97" y="55"/>
                    <a:pt x="7" y="1"/>
                    <a:pt x="7" y="1"/>
                  </a:cubicBezTo>
                  <a:cubicBezTo>
                    <a:pt x="5" y="0"/>
                    <a:pt x="3" y="1"/>
                    <a:pt x="1" y="3"/>
                  </a:cubicBezTo>
                  <a:cubicBezTo>
                    <a:pt x="0" y="5"/>
                    <a:pt x="1" y="7"/>
                    <a:pt x="3" y="8"/>
                  </a:cubicBezTo>
                  <a:cubicBezTo>
                    <a:pt x="3" y="8"/>
                    <a:pt x="6" y="10"/>
                    <a:pt x="11" y="13"/>
                  </a:cubicBezTo>
                  <a:cubicBezTo>
                    <a:pt x="31" y="25"/>
                    <a:pt x="78" y="53"/>
                    <a:pt x="121" y="80"/>
                  </a:cubicBezTo>
                  <a:cubicBezTo>
                    <a:pt x="143" y="93"/>
                    <a:pt x="163" y="106"/>
                    <a:pt x="178" y="115"/>
                  </a:cubicBezTo>
                  <a:cubicBezTo>
                    <a:pt x="185" y="120"/>
                    <a:pt x="191" y="124"/>
                    <a:pt x="196" y="127"/>
                  </a:cubicBezTo>
                  <a:cubicBezTo>
                    <a:pt x="198" y="129"/>
                    <a:pt x="199" y="130"/>
                    <a:pt x="200" y="131"/>
                  </a:cubicBezTo>
                  <a:cubicBezTo>
                    <a:pt x="201" y="131"/>
                    <a:pt x="201" y="131"/>
                    <a:pt x="201" y="131"/>
                  </a:cubicBezTo>
                  <a:cubicBezTo>
                    <a:pt x="201" y="131"/>
                    <a:pt x="201" y="131"/>
                    <a:pt x="201" y="131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1" y="131"/>
                    <a:pt x="201" y="131"/>
                    <a:pt x="201" y="131"/>
                  </a:cubicBezTo>
                  <a:cubicBezTo>
                    <a:pt x="201" y="131"/>
                    <a:pt x="201" y="131"/>
                    <a:pt x="201" y="131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1" y="131"/>
                    <a:pt x="201" y="131"/>
                    <a:pt x="201" y="131"/>
                  </a:cubicBezTo>
                  <a:cubicBezTo>
                    <a:pt x="204" y="129"/>
                    <a:pt x="204" y="129"/>
                    <a:pt x="204" y="129"/>
                  </a:cubicBezTo>
                  <a:cubicBezTo>
                    <a:pt x="201" y="129"/>
                    <a:pt x="201" y="129"/>
                    <a:pt x="201" y="129"/>
                  </a:cubicBezTo>
                  <a:cubicBezTo>
                    <a:pt x="201" y="130"/>
                    <a:pt x="201" y="131"/>
                    <a:pt x="201" y="131"/>
                  </a:cubicBezTo>
                  <a:cubicBezTo>
                    <a:pt x="204" y="129"/>
                    <a:pt x="204" y="129"/>
                    <a:pt x="204" y="129"/>
                  </a:cubicBezTo>
                  <a:cubicBezTo>
                    <a:pt x="201" y="129"/>
                    <a:pt x="201" y="129"/>
                    <a:pt x="201" y="129"/>
                  </a:cubicBezTo>
                  <a:cubicBezTo>
                    <a:pt x="204" y="129"/>
                    <a:pt x="204" y="129"/>
                    <a:pt x="204" y="129"/>
                  </a:cubicBezTo>
                  <a:cubicBezTo>
                    <a:pt x="201" y="127"/>
                    <a:pt x="201" y="127"/>
                    <a:pt x="201" y="127"/>
                  </a:cubicBezTo>
                  <a:cubicBezTo>
                    <a:pt x="201" y="128"/>
                    <a:pt x="201" y="129"/>
                    <a:pt x="201" y="129"/>
                  </a:cubicBezTo>
                  <a:cubicBezTo>
                    <a:pt x="204" y="129"/>
                    <a:pt x="204" y="129"/>
                    <a:pt x="204" y="129"/>
                  </a:cubicBezTo>
                  <a:cubicBezTo>
                    <a:pt x="201" y="127"/>
                    <a:pt x="201" y="127"/>
                    <a:pt x="201" y="127"/>
                  </a:cubicBezTo>
                  <a:cubicBezTo>
                    <a:pt x="205" y="130"/>
                    <a:pt x="205" y="130"/>
                    <a:pt x="205" y="130"/>
                  </a:cubicBezTo>
                  <a:cubicBezTo>
                    <a:pt x="206" y="126"/>
                    <a:pt x="206" y="126"/>
                    <a:pt x="206" y="126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7" y="22"/>
                    <a:pt x="5" y="22"/>
                    <a:pt x="4" y="24"/>
                  </a:cubicBezTo>
                  <a:cubicBezTo>
                    <a:pt x="3" y="25"/>
                    <a:pt x="3" y="26"/>
                    <a:pt x="3" y="26"/>
                  </a:cubicBezTo>
                  <a:cubicBezTo>
                    <a:pt x="3" y="27"/>
                    <a:pt x="3" y="28"/>
                    <a:pt x="4" y="28"/>
                  </a:cubicBezTo>
                  <a:cubicBezTo>
                    <a:pt x="4" y="29"/>
                    <a:pt x="4" y="29"/>
                    <a:pt x="5" y="29"/>
                  </a:cubicBezTo>
                  <a:cubicBezTo>
                    <a:pt x="5" y="30"/>
                    <a:pt x="6" y="30"/>
                    <a:pt x="6" y="31"/>
                  </a:cubicBezTo>
                  <a:cubicBezTo>
                    <a:pt x="8" y="32"/>
                    <a:pt x="12" y="35"/>
                    <a:pt x="18" y="38"/>
                  </a:cubicBezTo>
                  <a:cubicBezTo>
                    <a:pt x="38" y="50"/>
                    <a:pt x="76" y="73"/>
                    <a:pt x="109" y="93"/>
                  </a:cubicBezTo>
                  <a:cubicBezTo>
                    <a:pt x="126" y="102"/>
                    <a:pt x="141" y="112"/>
                    <a:pt x="152" y="119"/>
                  </a:cubicBezTo>
                  <a:cubicBezTo>
                    <a:pt x="158" y="123"/>
                    <a:pt x="163" y="126"/>
                    <a:pt x="166" y="128"/>
                  </a:cubicBezTo>
                  <a:cubicBezTo>
                    <a:pt x="167" y="129"/>
                    <a:pt x="168" y="130"/>
                    <a:pt x="169" y="131"/>
                  </a:cubicBezTo>
                  <a:cubicBezTo>
                    <a:pt x="169" y="131"/>
                    <a:pt x="169" y="131"/>
                    <a:pt x="169" y="131"/>
                  </a:cubicBezTo>
                  <a:cubicBezTo>
                    <a:pt x="171" y="130"/>
                    <a:pt x="171" y="130"/>
                    <a:pt x="171" y="130"/>
                  </a:cubicBezTo>
                  <a:cubicBezTo>
                    <a:pt x="169" y="131"/>
                    <a:pt x="169" y="131"/>
                    <a:pt x="169" y="131"/>
                  </a:cubicBezTo>
                  <a:cubicBezTo>
                    <a:pt x="169" y="131"/>
                    <a:pt x="169" y="131"/>
                    <a:pt x="169" y="131"/>
                  </a:cubicBezTo>
                  <a:cubicBezTo>
                    <a:pt x="171" y="130"/>
                    <a:pt x="171" y="130"/>
                    <a:pt x="171" y="130"/>
                  </a:cubicBezTo>
                  <a:cubicBezTo>
                    <a:pt x="169" y="131"/>
                    <a:pt x="169" y="131"/>
                    <a:pt x="169" y="131"/>
                  </a:cubicBezTo>
                  <a:cubicBezTo>
                    <a:pt x="172" y="130"/>
                    <a:pt x="172" y="130"/>
                    <a:pt x="172" y="130"/>
                  </a:cubicBezTo>
                  <a:cubicBezTo>
                    <a:pt x="169" y="130"/>
                    <a:pt x="169" y="130"/>
                    <a:pt x="169" y="130"/>
                  </a:cubicBezTo>
                  <a:cubicBezTo>
                    <a:pt x="169" y="130"/>
                    <a:pt x="169" y="131"/>
                    <a:pt x="169" y="131"/>
                  </a:cubicBezTo>
                  <a:cubicBezTo>
                    <a:pt x="172" y="130"/>
                    <a:pt x="172" y="130"/>
                    <a:pt x="172" y="130"/>
                  </a:cubicBezTo>
                  <a:cubicBezTo>
                    <a:pt x="169" y="130"/>
                    <a:pt x="169" y="130"/>
                    <a:pt x="169" y="130"/>
                  </a:cubicBezTo>
                  <a:cubicBezTo>
                    <a:pt x="173" y="130"/>
                    <a:pt x="173" y="130"/>
                    <a:pt x="173" y="130"/>
                  </a:cubicBezTo>
                  <a:cubicBezTo>
                    <a:pt x="170" y="128"/>
                    <a:pt x="170" y="128"/>
                    <a:pt x="170" y="128"/>
                  </a:cubicBezTo>
                  <a:cubicBezTo>
                    <a:pt x="169" y="128"/>
                    <a:pt x="169" y="129"/>
                    <a:pt x="169" y="130"/>
                  </a:cubicBezTo>
                  <a:cubicBezTo>
                    <a:pt x="173" y="130"/>
                    <a:pt x="173" y="130"/>
                    <a:pt x="173" y="130"/>
                  </a:cubicBezTo>
                  <a:cubicBezTo>
                    <a:pt x="170" y="128"/>
                    <a:pt x="170" y="128"/>
                    <a:pt x="170" y="128"/>
                  </a:cubicBezTo>
                  <a:cubicBezTo>
                    <a:pt x="173" y="130"/>
                    <a:pt x="173" y="130"/>
                    <a:pt x="173" y="130"/>
                  </a:cubicBezTo>
                  <a:cubicBezTo>
                    <a:pt x="175" y="126"/>
                    <a:pt x="175" y="126"/>
                    <a:pt x="175" y="126"/>
                  </a:cubicBezTo>
                  <a:cubicBezTo>
                    <a:pt x="175" y="126"/>
                    <a:pt x="134" y="104"/>
                    <a:pt x="92" y="81"/>
                  </a:cubicBezTo>
                  <a:cubicBezTo>
                    <a:pt x="72" y="70"/>
                    <a:pt x="51" y="59"/>
                    <a:pt x="35" y="50"/>
                  </a:cubicBezTo>
                  <a:cubicBezTo>
                    <a:pt x="27" y="46"/>
                    <a:pt x="21" y="42"/>
                    <a:pt x="16" y="40"/>
                  </a:cubicBezTo>
                  <a:cubicBezTo>
                    <a:pt x="14" y="39"/>
                    <a:pt x="12" y="38"/>
                    <a:pt x="11" y="37"/>
                  </a:cubicBezTo>
                  <a:cubicBezTo>
                    <a:pt x="10" y="37"/>
                    <a:pt x="10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6"/>
                    <a:pt x="7" y="36"/>
                    <a:pt x="7" y="36"/>
                  </a:cubicBezTo>
                  <a:cubicBezTo>
                    <a:pt x="6" y="36"/>
                    <a:pt x="6" y="36"/>
                    <a:pt x="5" y="36"/>
                  </a:cubicBezTo>
                  <a:cubicBezTo>
                    <a:pt x="5" y="36"/>
                    <a:pt x="4" y="37"/>
                    <a:pt x="3" y="38"/>
                  </a:cubicBezTo>
                  <a:cubicBezTo>
                    <a:pt x="2" y="39"/>
                    <a:pt x="3" y="42"/>
                    <a:pt x="5" y="43"/>
                  </a:cubicBezTo>
                  <a:cubicBezTo>
                    <a:pt x="148" y="132"/>
                    <a:pt x="148" y="132"/>
                    <a:pt x="148" y="132"/>
                  </a:cubicBezTo>
                  <a:cubicBezTo>
                    <a:pt x="150" y="129"/>
                    <a:pt x="150" y="129"/>
                    <a:pt x="150" y="129"/>
                  </a:cubicBezTo>
                  <a:cubicBezTo>
                    <a:pt x="147" y="127"/>
                    <a:pt x="147" y="127"/>
                    <a:pt x="147" y="127"/>
                  </a:cubicBezTo>
                  <a:cubicBezTo>
                    <a:pt x="150" y="129"/>
                    <a:pt x="150" y="129"/>
                    <a:pt x="150" y="129"/>
                  </a:cubicBezTo>
                  <a:cubicBezTo>
                    <a:pt x="149" y="125"/>
                    <a:pt x="149" y="125"/>
                    <a:pt x="149" y="125"/>
                  </a:cubicBezTo>
                  <a:cubicBezTo>
                    <a:pt x="148" y="125"/>
                    <a:pt x="147" y="126"/>
                    <a:pt x="147" y="127"/>
                  </a:cubicBezTo>
                  <a:cubicBezTo>
                    <a:pt x="150" y="129"/>
                    <a:pt x="150" y="129"/>
                    <a:pt x="150" y="129"/>
                  </a:cubicBezTo>
                  <a:cubicBezTo>
                    <a:pt x="149" y="125"/>
                    <a:pt x="149" y="125"/>
                    <a:pt x="149" y="125"/>
                  </a:cubicBezTo>
                  <a:cubicBezTo>
                    <a:pt x="150" y="129"/>
                    <a:pt x="150" y="129"/>
                    <a:pt x="150" y="129"/>
                  </a:cubicBezTo>
                  <a:cubicBezTo>
                    <a:pt x="150" y="125"/>
                    <a:pt x="150" y="125"/>
                    <a:pt x="150" y="125"/>
                  </a:cubicBezTo>
                  <a:cubicBezTo>
                    <a:pt x="150" y="125"/>
                    <a:pt x="149" y="125"/>
                    <a:pt x="149" y="125"/>
                  </a:cubicBezTo>
                  <a:cubicBezTo>
                    <a:pt x="150" y="129"/>
                    <a:pt x="150" y="129"/>
                    <a:pt x="150" y="129"/>
                  </a:cubicBezTo>
                  <a:cubicBezTo>
                    <a:pt x="150" y="125"/>
                    <a:pt x="150" y="125"/>
                    <a:pt x="150" y="125"/>
                  </a:cubicBezTo>
                  <a:cubicBezTo>
                    <a:pt x="150" y="128"/>
                    <a:pt x="150" y="128"/>
                    <a:pt x="150" y="128"/>
                  </a:cubicBezTo>
                  <a:cubicBezTo>
                    <a:pt x="151" y="125"/>
                    <a:pt x="151" y="125"/>
                    <a:pt x="151" y="125"/>
                  </a:cubicBezTo>
                  <a:cubicBezTo>
                    <a:pt x="151" y="125"/>
                    <a:pt x="151" y="125"/>
                    <a:pt x="150" y="125"/>
                  </a:cubicBezTo>
                  <a:cubicBezTo>
                    <a:pt x="150" y="128"/>
                    <a:pt x="150" y="128"/>
                    <a:pt x="150" y="128"/>
                  </a:cubicBezTo>
                  <a:cubicBezTo>
                    <a:pt x="151" y="125"/>
                    <a:pt x="151" y="125"/>
                    <a:pt x="151" y="125"/>
                  </a:cubicBezTo>
                  <a:cubicBezTo>
                    <a:pt x="151" y="125"/>
                    <a:pt x="151" y="125"/>
                    <a:pt x="151" y="125"/>
                  </a:cubicBezTo>
                  <a:cubicBezTo>
                    <a:pt x="150" y="125"/>
                    <a:pt x="149" y="125"/>
                    <a:pt x="148" y="124"/>
                  </a:cubicBezTo>
                  <a:cubicBezTo>
                    <a:pt x="142" y="121"/>
                    <a:pt x="131" y="116"/>
                    <a:pt x="116" y="108"/>
                  </a:cubicBezTo>
                  <a:cubicBezTo>
                    <a:pt x="95" y="97"/>
                    <a:pt x="68" y="83"/>
                    <a:pt x="46" y="71"/>
                  </a:cubicBezTo>
                  <a:cubicBezTo>
                    <a:pt x="35" y="66"/>
                    <a:pt x="26" y="61"/>
                    <a:pt x="19" y="57"/>
                  </a:cubicBezTo>
                  <a:cubicBezTo>
                    <a:pt x="12" y="53"/>
                    <a:pt x="8" y="51"/>
                    <a:pt x="8" y="51"/>
                  </a:cubicBezTo>
                  <a:cubicBezTo>
                    <a:pt x="6" y="50"/>
                    <a:pt x="4" y="51"/>
                    <a:pt x="2" y="53"/>
                  </a:cubicBezTo>
                  <a:cubicBezTo>
                    <a:pt x="1" y="54"/>
                    <a:pt x="2" y="57"/>
                    <a:pt x="4" y="58"/>
                  </a:cubicBezTo>
                  <a:cubicBezTo>
                    <a:pt x="139" y="143"/>
                    <a:pt x="139" y="143"/>
                    <a:pt x="139" y="143"/>
                  </a:cubicBezTo>
                  <a:cubicBezTo>
                    <a:pt x="141" y="139"/>
                    <a:pt x="141" y="139"/>
                    <a:pt x="141" y="139"/>
                  </a:cubicBezTo>
                  <a:cubicBezTo>
                    <a:pt x="138" y="137"/>
                    <a:pt x="138" y="137"/>
                    <a:pt x="138" y="137"/>
                  </a:cubicBezTo>
                  <a:cubicBezTo>
                    <a:pt x="141" y="139"/>
                    <a:pt x="141" y="139"/>
                    <a:pt x="141" y="139"/>
                  </a:cubicBezTo>
                  <a:cubicBezTo>
                    <a:pt x="140" y="135"/>
                    <a:pt x="140" y="135"/>
                    <a:pt x="140" y="135"/>
                  </a:cubicBezTo>
                  <a:cubicBezTo>
                    <a:pt x="140" y="136"/>
                    <a:pt x="139" y="136"/>
                    <a:pt x="138" y="137"/>
                  </a:cubicBezTo>
                  <a:cubicBezTo>
                    <a:pt x="141" y="139"/>
                    <a:pt x="141" y="139"/>
                    <a:pt x="141" y="139"/>
                  </a:cubicBezTo>
                  <a:cubicBezTo>
                    <a:pt x="140" y="135"/>
                    <a:pt x="140" y="135"/>
                    <a:pt x="140" y="135"/>
                  </a:cubicBezTo>
                  <a:cubicBezTo>
                    <a:pt x="141" y="139"/>
                    <a:pt x="141" y="139"/>
                    <a:pt x="141" y="139"/>
                  </a:cubicBezTo>
                  <a:cubicBezTo>
                    <a:pt x="141" y="135"/>
                    <a:pt x="141" y="135"/>
                    <a:pt x="141" y="135"/>
                  </a:cubicBezTo>
                  <a:cubicBezTo>
                    <a:pt x="141" y="135"/>
                    <a:pt x="141" y="135"/>
                    <a:pt x="140" y="135"/>
                  </a:cubicBezTo>
                  <a:cubicBezTo>
                    <a:pt x="141" y="139"/>
                    <a:pt x="141" y="139"/>
                    <a:pt x="141" y="139"/>
                  </a:cubicBezTo>
                  <a:cubicBezTo>
                    <a:pt x="141" y="135"/>
                    <a:pt x="141" y="135"/>
                    <a:pt x="141" y="135"/>
                  </a:cubicBezTo>
                  <a:cubicBezTo>
                    <a:pt x="141" y="139"/>
                    <a:pt x="141" y="139"/>
                    <a:pt x="141" y="139"/>
                  </a:cubicBezTo>
                  <a:cubicBezTo>
                    <a:pt x="142" y="135"/>
                    <a:pt x="142" y="135"/>
                    <a:pt x="142" y="135"/>
                  </a:cubicBezTo>
                  <a:cubicBezTo>
                    <a:pt x="142" y="135"/>
                    <a:pt x="142" y="135"/>
                    <a:pt x="141" y="135"/>
                  </a:cubicBezTo>
                  <a:cubicBezTo>
                    <a:pt x="141" y="139"/>
                    <a:pt x="141" y="139"/>
                    <a:pt x="141" y="139"/>
                  </a:cubicBezTo>
                  <a:cubicBezTo>
                    <a:pt x="142" y="135"/>
                    <a:pt x="142" y="135"/>
                    <a:pt x="142" y="135"/>
                  </a:cubicBezTo>
                  <a:cubicBezTo>
                    <a:pt x="142" y="138"/>
                    <a:pt x="142" y="138"/>
                    <a:pt x="142" y="138"/>
                  </a:cubicBezTo>
                  <a:cubicBezTo>
                    <a:pt x="143" y="135"/>
                    <a:pt x="143" y="135"/>
                    <a:pt x="143" y="135"/>
                  </a:cubicBezTo>
                  <a:cubicBezTo>
                    <a:pt x="143" y="135"/>
                    <a:pt x="143" y="135"/>
                    <a:pt x="142" y="135"/>
                  </a:cubicBezTo>
                  <a:cubicBezTo>
                    <a:pt x="142" y="138"/>
                    <a:pt x="142" y="138"/>
                    <a:pt x="142" y="138"/>
                  </a:cubicBezTo>
                  <a:cubicBezTo>
                    <a:pt x="143" y="135"/>
                    <a:pt x="143" y="135"/>
                    <a:pt x="143" y="135"/>
                  </a:cubicBezTo>
                  <a:cubicBezTo>
                    <a:pt x="143" y="135"/>
                    <a:pt x="142" y="135"/>
                    <a:pt x="140" y="134"/>
                  </a:cubicBezTo>
                  <a:cubicBezTo>
                    <a:pt x="131" y="130"/>
                    <a:pt x="99" y="112"/>
                    <a:pt x="69" y="96"/>
                  </a:cubicBezTo>
                  <a:cubicBezTo>
                    <a:pt x="54" y="88"/>
                    <a:pt x="39" y="80"/>
                    <a:pt x="28" y="74"/>
                  </a:cubicBezTo>
                  <a:cubicBezTo>
                    <a:pt x="23" y="71"/>
                    <a:pt x="18" y="69"/>
                    <a:pt x="14" y="67"/>
                  </a:cubicBezTo>
                  <a:cubicBezTo>
                    <a:pt x="13" y="66"/>
                    <a:pt x="11" y="65"/>
                    <a:pt x="10" y="65"/>
                  </a:cubicBezTo>
                  <a:cubicBezTo>
                    <a:pt x="9" y="65"/>
                    <a:pt x="9" y="64"/>
                    <a:pt x="8" y="64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7" y="64"/>
                    <a:pt x="7" y="64"/>
                    <a:pt x="6" y="64"/>
                  </a:cubicBezTo>
                  <a:cubicBezTo>
                    <a:pt x="6" y="64"/>
                    <a:pt x="6" y="64"/>
                    <a:pt x="5" y="64"/>
                  </a:cubicBezTo>
                  <a:cubicBezTo>
                    <a:pt x="4" y="64"/>
                    <a:pt x="3" y="65"/>
                    <a:pt x="3" y="66"/>
                  </a:cubicBezTo>
                  <a:cubicBezTo>
                    <a:pt x="2" y="68"/>
                    <a:pt x="2" y="70"/>
                    <a:pt x="4" y="71"/>
                  </a:cubicBezTo>
                  <a:cubicBezTo>
                    <a:pt x="74" y="115"/>
                    <a:pt x="74" y="115"/>
                    <a:pt x="74" y="115"/>
                  </a:cubicBezTo>
                  <a:cubicBezTo>
                    <a:pt x="15" y="87"/>
                    <a:pt x="15" y="87"/>
                    <a:pt x="15" y="87"/>
                  </a:cubicBezTo>
                  <a:cubicBezTo>
                    <a:pt x="13" y="86"/>
                    <a:pt x="10" y="87"/>
                    <a:pt x="9" y="89"/>
                  </a:cubicBezTo>
                  <a:cubicBezTo>
                    <a:pt x="8" y="90"/>
                    <a:pt x="9" y="93"/>
                    <a:pt x="11" y="94"/>
                  </a:cubicBezTo>
                  <a:cubicBezTo>
                    <a:pt x="121" y="163"/>
                    <a:pt x="121" y="163"/>
                    <a:pt x="121" y="163"/>
                  </a:cubicBezTo>
                  <a:cubicBezTo>
                    <a:pt x="123" y="159"/>
                    <a:pt x="123" y="159"/>
                    <a:pt x="123" y="159"/>
                  </a:cubicBezTo>
                  <a:cubicBezTo>
                    <a:pt x="123" y="155"/>
                    <a:pt x="123" y="155"/>
                    <a:pt x="123" y="155"/>
                  </a:cubicBezTo>
                  <a:cubicBezTo>
                    <a:pt x="123" y="159"/>
                    <a:pt x="123" y="159"/>
                    <a:pt x="123" y="159"/>
                  </a:cubicBezTo>
                  <a:cubicBezTo>
                    <a:pt x="124" y="155"/>
                    <a:pt x="124" y="155"/>
                    <a:pt x="124" y="155"/>
                  </a:cubicBezTo>
                  <a:cubicBezTo>
                    <a:pt x="124" y="155"/>
                    <a:pt x="124" y="155"/>
                    <a:pt x="123" y="155"/>
                  </a:cubicBezTo>
                  <a:cubicBezTo>
                    <a:pt x="123" y="159"/>
                    <a:pt x="123" y="159"/>
                    <a:pt x="123" y="159"/>
                  </a:cubicBezTo>
                  <a:cubicBezTo>
                    <a:pt x="124" y="155"/>
                    <a:pt x="124" y="155"/>
                    <a:pt x="124" y="155"/>
                  </a:cubicBezTo>
                  <a:cubicBezTo>
                    <a:pt x="123" y="159"/>
                    <a:pt x="123" y="159"/>
                    <a:pt x="123" y="159"/>
                  </a:cubicBezTo>
                  <a:cubicBezTo>
                    <a:pt x="124" y="156"/>
                    <a:pt x="124" y="156"/>
                    <a:pt x="124" y="156"/>
                  </a:cubicBezTo>
                  <a:cubicBezTo>
                    <a:pt x="124" y="155"/>
                    <a:pt x="124" y="155"/>
                    <a:pt x="124" y="155"/>
                  </a:cubicBezTo>
                  <a:cubicBezTo>
                    <a:pt x="123" y="159"/>
                    <a:pt x="123" y="159"/>
                    <a:pt x="123" y="159"/>
                  </a:cubicBezTo>
                  <a:cubicBezTo>
                    <a:pt x="124" y="156"/>
                    <a:pt x="124" y="156"/>
                    <a:pt x="124" y="156"/>
                  </a:cubicBezTo>
                  <a:cubicBezTo>
                    <a:pt x="124" y="157"/>
                    <a:pt x="124" y="157"/>
                    <a:pt x="124" y="157"/>
                  </a:cubicBezTo>
                  <a:cubicBezTo>
                    <a:pt x="124" y="156"/>
                    <a:pt x="124" y="156"/>
                    <a:pt x="124" y="156"/>
                  </a:cubicBezTo>
                  <a:cubicBezTo>
                    <a:pt x="124" y="156"/>
                    <a:pt x="124" y="156"/>
                    <a:pt x="124" y="156"/>
                  </a:cubicBezTo>
                  <a:cubicBezTo>
                    <a:pt x="124" y="157"/>
                    <a:pt x="124" y="157"/>
                    <a:pt x="124" y="157"/>
                  </a:cubicBezTo>
                  <a:cubicBezTo>
                    <a:pt x="124" y="156"/>
                    <a:pt x="124" y="156"/>
                    <a:pt x="124" y="156"/>
                  </a:cubicBezTo>
                  <a:cubicBezTo>
                    <a:pt x="124" y="156"/>
                    <a:pt x="124" y="155"/>
                    <a:pt x="123" y="155"/>
                  </a:cubicBezTo>
                  <a:cubicBezTo>
                    <a:pt x="116" y="152"/>
                    <a:pt x="91" y="140"/>
                    <a:pt x="67" y="129"/>
                  </a:cubicBezTo>
                  <a:cubicBezTo>
                    <a:pt x="55" y="124"/>
                    <a:pt x="44" y="118"/>
                    <a:pt x="35" y="114"/>
                  </a:cubicBezTo>
                  <a:cubicBezTo>
                    <a:pt x="30" y="112"/>
                    <a:pt x="26" y="111"/>
                    <a:pt x="23" y="110"/>
                  </a:cubicBezTo>
                  <a:cubicBezTo>
                    <a:pt x="22" y="109"/>
                    <a:pt x="21" y="109"/>
                    <a:pt x="19" y="108"/>
                  </a:cubicBezTo>
                  <a:cubicBezTo>
                    <a:pt x="19" y="108"/>
                    <a:pt x="18" y="108"/>
                    <a:pt x="18" y="108"/>
                  </a:cubicBezTo>
                  <a:cubicBezTo>
                    <a:pt x="17" y="108"/>
                    <a:pt x="17" y="108"/>
                    <a:pt x="16" y="108"/>
                  </a:cubicBezTo>
                  <a:cubicBezTo>
                    <a:pt x="16" y="108"/>
                    <a:pt x="16" y="108"/>
                    <a:pt x="15" y="108"/>
                  </a:cubicBezTo>
                  <a:cubicBezTo>
                    <a:pt x="15" y="108"/>
                    <a:pt x="14" y="108"/>
                    <a:pt x="14" y="108"/>
                  </a:cubicBezTo>
                  <a:cubicBezTo>
                    <a:pt x="13" y="109"/>
                    <a:pt x="13" y="109"/>
                    <a:pt x="13" y="110"/>
                  </a:cubicBezTo>
                  <a:cubicBezTo>
                    <a:pt x="12" y="111"/>
                    <a:pt x="12" y="112"/>
                    <a:pt x="12" y="113"/>
                  </a:cubicBezTo>
                  <a:cubicBezTo>
                    <a:pt x="12" y="114"/>
                    <a:pt x="13" y="115"/>
                    <a:pt x="14" y="115"/>
                  </a:cubicBezTo>
                  <a:cubicBezTo>
                    <a:pt x="14" y="115"/>
                    <a:pt x="15" y="116"/>
                    <a:pt x="18" y="118"/>
                  </a:cubicBezTo>
                  <a:cubicBezTo>
                    <a:pt x="27" y="123"/>
                    <a:pt x="50" y="137"/>
                    <a:pt x="70" y="150"/>
                  </a:cubicBezTo>
                  <a:cubicBezTo>
                    <a:pt x="81" y="156"/>
                    <a:pt x="90" y="162"/>
                    <a:pt x="98" y="167"/>
                  </a:cubicBezTo>
                  <a:cubicBezTo>
                    <a:pt x="101" y="169"/>
                    <a:pt x="104" y="171"/>
                    <a:pt x="106" y="172"/>
                  </a:cubicBezTo>
                  <a:cubicBezTo>
                    <a:pt x="107" y="173"/>
                    <a:pt x="108" y="173"/>
                    <a:pt x="108" y="174"/>
                  </a:cubicBezTo>
                  <a:cubicBezTo>
                    <a:pt x="109" y="174"/>
                    <a:pt x="109" y="174"/>
                    <a:pt x="109" y="174"/>
                  </a:cubicBezTo>
                  <a:cubicBezTo>
                    <a:pt x="110" y="172"/>
                    <a:pt x="110" y="172"/>
                    <a:pt x="110" y="172"/>
                  </a:cubicBezTo>
                  <a:cubicBezTo>
                    <a:pt x="108" y="174"/>
                    <a:pt x="108" y="174"/>
                    <a:pt x="108" y="174"/>
                  </a:cubicBezTo>
                  <a:cubicBezTo>
                    <a:pt x="109" y="174"/>
                    <a:pt x="109" y="174"/>
                    <a:pt x="109" y="174"/>
                  </a:cubicBezTo>
                  <a:cubicBezTo>
                    <a:pt x="110" y="172"/>
                    <a:pt x="110" y="172"/>
                    <a:pt x="110" y="172"/>
                  </a:cubicBezTo>
                  <a:cubicBezTo>
                    <a:pt x="108" y="174"/>
                    <a:pt x="108" y="174"/>
                    <a:pt x="108" y="174"/>
                  </a:cubicBezTo>
                  <a:cubicBezTo>
                    <a:pt x="111" y="171"/>
                    <a:pt x="111" y="171"/>
                    <a:pt x="111" y="171"/>
                  </a:cubicBezTo>
                  <a:cubicBezTo>
                    <a:pt x="108" y="173"/>
                    <a:pt x="108" y="173"/>
                    <a:pt x="108" y="173"/>
                  </a:cubicBezTo>
                  <a:cubicBezTo>
                    <a:pt x="108" y="174"/>
                    <a:pt x="108" y="174"/>
                    <a:pt x="108" y="174"/>
                  </a:cubicBezTo>
                  <a:cubicBezTo>
                    <a:pt x="111" y="171"/>
                    <a:pt x="111" y="171"/>
                    <a:pt x="111" y="171"/>
                  </a:cubicBezTo>
                  <a:cubicBezTo>
                    <a:pt x="108" y="173"/>
                    <a:pt x="108" y="173"/>
                    <a:pt x="108" y="173"/>
                  </a:cubicBezTo>
                  <a:cubicBezTo>
                    <a:pt x="111" y="171"/>
                    <a:pt x="111" y="171"/>
                    <a:pt x="111" y="171"/>
                  </a:cubicBezTo>
                  <a:cubicBezTo>
                    <a:pt x="107" y="171"/>
                    <a:pt x="107" y="171"/>
                    <a:pt x="107" y="171"/>
                  </a:cubicBezTo>
                  <a:cubicBezTo>
                    <a:pt x="107" y="172"/>
                    <a:pt x="108" y="173"/>
                    <a:pt x="108" y="173"/>
                  </a:cubicBezTo>
                  <a:cubicBezTo>
                    <a:pt x="111" y="171"/>
                    <a:pt x="111" y="171"/>
                    <a:pt x="111" y="171"/>
                  </a:cubicBezTo>
                  <a:cubicBezTo>
                    <a:pt x="107" y="171"/>
                    <a:pt x="107" y="171"/>
                    <a:pt x="107" y="171"/>
                  </a:cubicBezTo>
                  <a:cubicBezTo>
                    <a:pt x="111" y="171"/>
                    <a:pt x="111" y="171"/>
                    <a:pt x="111" y="171"/>
                  </a:cubicBezTo>
                  <a:cubicBezTo>
                    <a:pt x="108" y="169"/>
                    <a:pt x="108" y="169"/>
                    <a:pt x="108" y="169"/>
                  </a:cubicBezTo>
                  <a:cubicBezTo>
                    <a:pt x="108" y="170"/>
                    <a:pt x="107" y="171"/>
                    <a:pt x="107" y="171"/>
                  </a:cubicBezTo>
                  <a:cubicBezTo>
                    <a:pt x="111" y="171"/>
                    <a:pt x="111" y="171"/>
                    <a:pt x="111" y="171"/>
                  </a:cubicBezTo>
                  <a:cubicBezTo>
                    <a:pt x="108" y="169"/>
                    <a:pt x="108" y="169"/>
                    <a:pt x="108" y="169"/>
                  </a:cubicBezTo>
                  <a:cubicBezTo>
                    <a:pt x="111" y="171"/>
                    <a:pt x="111" y="171"/>
                    <a:pt x="111" y="171"/>
                  </a:cubicBezTo>
                  <a:cubicBezTo>
                    <a:pt x="113" y="168"/>
                    <a:pt x="113" y="168"/>
                    <a:pt x="113" y="168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22" y="127"/>
                    <a:pt x="20" y="128"/>
                    <a:pt x="19" y="130"/>
                  </a:cubicBezTo>
                  <a:cubicBezTo>
                    <a:pt x="18" y="132"/>
                    <a:pt x="19" y="134"/>
                    <a:pt x="21" y="135"/>
                  </a:cubicBezTo>
                  <a:cubicBezTo>
                    <a:pt x="94" y="181"/>
                    <a:pt x="94" y="181"/>
                    <a:pt x="94" y="181"/>
                  </a:cubicBezTo>
                  <a:cubicBezTo>
                    <a:pt x="96" y="178"/>
                    <a:pt x="96" y="178"/>
                    <a:pt x="96" y="178"/>
                  </a:cubicBezTo>
                  <a:cubicBezTo>
                    <a:pt x="97" y="174"/>
                    <a:pt x="97" y="174"/>
                    <a:pt x="97" y="174"/>
                  </a:cubicBezTo>
                  <a:cubicBezTo>
                    <a:pt x="97" y="174"/>
                    <a:pt x="82" y="167"/>
                    <a:pt x="66" y="160"/>
                  </a:cubicBezTo>
                  <a:cubicBezTo>
                    <a:pt x="58" y="157"/>
                    <a:pt x="50" y="153"/>
                    <a:pt x="43" y="151"/>
                  </a:cubicBezTo>
                  <a:cubicBezTo>
                    <a:pt x="40" y="149"/>
                    <a:pt x="38" y="148"/>
                    <a:pt x="36" y="148"/>
                  </a:cubicBezTo>
                  <a:cubicBezTo>
                    <a:pt x="35" y="147"/>
                    <a:pt x="34" y="147"/>
                    <a:pt x="33" y="147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1" y="146"/>
                    <a:pt x="31" y="146"/>
                  </a:cubicBezTo>
                  <a:cubicBezTo>
                    <a:pt x="30" y="146"/>
                    <a:pt x="30" y="146"/>
                    <a:pt x="29" y="146"/>
                  </a:cubicBezTo>
                  <a:cubicBezTo>
                    <a:pt x="29" y="146"/>
                    <a:pt x="29" y="147"/>
                    <a:pt x="28" y="147"/>
                  </a:cubicBezTo>
                  <a:cubicBezTo>
                    <a:pt x="28" y="147"/>
                    <a:pt x="27" y="148"/>
                    <a:pt x="27" y="148"/>
                  </a:cubicBezTo>
                  <a:cubicBezTo>
                    <a:pt x="30" y="150"/>
                    <a:pt x="30" y="150"/>
                    <a:pt x="30" y="150"/>
                  </a:cubicBezTo>
                  <a:cubicBezTo>
                    <a:pt x="27" y="148"/>
                    <a:pt x="27" y="148"/>
                    <a:pt x="27" y="148"/>
                  </a:cubicBezTo>
                  <a:cubicBezTo>
                    <a:pt x="27" y="149"/>
                    <a:pt x="26" y="150"/>
                    <a:pt x="26" y="150"/>
                  </a:cubicBezTo>
                  <a:cubicBezTo>
                    <a:pt x="26" y="151"/>
                    <a:pt x="27" y="152"/>
                    <a:pt x="27" y="152"/>
                  </a:cubicBezTo>
                  <a:cubicBezTo>
                    <a:pt x="27" y="153"/>
                    <a:pt x="27" y="153"/>
                    <a:pt x="28" y="153"/>
                  </a:cubicBezTo>
                  <a:cubicBezTo>
                    <a:pt x="28" y="153"/>
                    <a:pt x="28" y="154"/>
                    <a:pt x="28" y="154"/>
                  </a:cubicBezTo>
                  <a:cubicBezTo>
                    <a:pt x="29" y="155"/>
                    <a:pt x="31" y="155"/>
                    <a:pt x="32" y="157"/>
                  </a:cubicBezTo>
                  <a:cubicBezTo>
                    <a:pt x="39" y="161"/>
                    <a:pt x="51" y="168"/>
                    <a:pt x="62" y="175"/>
                  </a:cubicBezTo>
                  <a:cubicBezTo>
                    <a:pt x="72" y="181"/>
                    <a:pt x="82" y="187"/>
                    <a:pt x="82" y="187"/>
                  </a:cubicBezTo>
                  <a:cubicBezTo>
                    <a:pt x="84" y="183"/>
                    <a:pt x="84" y="183"/>
                    <a:pt x="84" y="183"/>
                  </a:cubicBezTo>
                  <a:cubicBezTo>
                    <a:pt x="85" y="180"/>
                    <a:pt x="85" y="180"/>
                    <a:pt x="85" y="180"/>
                  </a:cubicBezTo>
                  <a:cubicBezTo>
                    <a:pt x="45" y="169"/>
                    <a:pt x="45" y="169"/>
                    <a:pt x="45" y="169"/>
                  </a:cubicBezTo>
                  <a:cubicBezTo>
                    <a:pt x="43" y="168"/>
                    <a:pt x="41" y="169"/>
                    <a:pt x="40" y="171"/>
                  </a:cubicBezTo>
                  <a:cubicBezTo>
                    <a:pt x="40" y="173"/>
                    <a:pt x="40" y="175"/>
                    <a:pt x="42" y="176"/>
                  </a:cubicBezTo>
                  <a:cubicBezTo>
                    <a:pt x="61" y="188"/>
                    <a:pt x="61" y="188"/>
                    <a:pt x="61" y="188"/>
                  </a:cubicBezTo>
                  <a:cubicBezTo>
                    <a:pt x="63" y="189"/>
                    <a:pt x="65" y="188"/>
                    <a:pt x="66" y="186"/>
                  </a:cubicBezTo>
                  <a:cubicBezTo>
                    <a:pt x="67" y="185"/>
                    <a:pt x="67" y="182"/>
                    <a:pt x="65" y="181"/>
                  </a:cubicBezTo>
                  <a:close/>
                </a:path>
              </a:pathLst>
            </a:custGeom>
            <a:solidFill>
              <a:srgbClr val="70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9" name="Freeform 50"/>
            <p:cNvSpPr/>
            <p:nvPr/>
          </p:nvSpPr>
          <p:spPr bwMode="auto">
            <a:xfrm>
              <a:off x="2793191" y="2026999"/>
              <a:ext cx="1306032" cy="1410251"/>
            </a:xfrm>
            <a:custGeom>
              <a:avLst/>
              <a:gdLst>
                <a:gd name="T0" fmla="*/ 398 w 973"/>
                <a:gd name="T1" fmla="*/ 972 h 1050"/>
                <a:gd name="T2" fmla="*/ 391 w 973"/>
                <a:gd name="T3" fmla="*/ 960 h 1050"/>
                <a:gd name="T4" fmla="*/ 393 w 973"/>
                <a:gd name="T5" fmla="*/ 949 h 1050"/>
                <a:gd name="T6" fmla="*/ 406 w 973"/>
                <a:gd name="T7" fmla="*/ 904 h 1050"/>
                <a:gd name="T8" fmla="*/ 418 w 973"/>
                <a:gd name="T9" fmla="*/ 885 h 1050"/>
                <a:gd name="T10" fmla="*/ 423 w 973"/>
                <a:gd name="T11" fmla="*/ 852 h 1050"/>
                <a:gd name="T12" fmla="*/ 413 w 973"/>
                <a:gd name="T13" fmla="*/ 816 h 1050"/>
                <a:gd name="T14" fmla="*/ 58 w 973"/>
                <a:gd name="T15" fmla="*/ 579 h 1050"/>
                <a:gd name="T16" fmla="*/ 75 w 973"/>
                <a:gd name="T17" fmla="*/ 572 h 1050"/>
                <a:gd name="T18" fmla="*/ 555 w 973"/>
                <a:gd name="T19" fmla="*/ 847 h 1050"/>
                <a:gd name="T20" fmla="*/ 188 w 973"/>
                <a:gd name="T21" fmla="*/ 590 h 1050"/>
                <a:gd name="T22" fmla="*/ 212 w 973"/>
                <a:gd name="T23" fmla="*/ 591 h 1050"/>
                <a:gd name="T24" fmla="*/ 249 w 973"/>
                <a:gd name="T25" fmla="*/ 574 h 1050"/>
                <a:gd name="T26" fmla="*/ 274 w 973"/>
                <a:gd name="T27" fmla="*/ 548 h 1050"/>
                <a:gd name="T28" fmla="*/ 282 w 973"/>
                <a:gd name="T29" fmla="*/ 519 h 1050"/>
                <a:gd name="T30" fmla="*/ 322 w 973"/>
                <a:gd name="T31" fmla="*/ 526 h 1050"/>
                <a:gd name="T32" fmla="*/ 296 w 973"/>
                <a:gd name="T33" fmla="*/ 444 h 1050"/>
                <a:gd name="T34" fmla="*/ 289 w 973"/>
                <a:gd name="T35" fmla="*/ 425 h 1050"/>
                <a:gd name="T36" fmla="*/ 273 w 973"/>
                <a:gd name="T37" fmla="*/ 376 h 1050"/>
                <a:gd name="T38" fmla="*/ 872 w 973"/>
                <a:gd name="T39" fmla="*/ 711 h 1050"/>
                <a:gd name="T40" fmla="*/ 6 w 973"/>
                <a:gd name="T41" fmla="*/ 158 h 1050"/>
                <a:gd name="T42" fmla="*/ 3 w 973"/>
                <a:gd name="T43" fmla="*/ 128 h 1050"/>
                <a:gd name="T44" fmla="*/ 962 w 973"/>
                <a:gd name="T45" fmla="*/ 689 h 1050"/>
                <a:gd name="T46" fmla="*/ 967 w 973"/>
                <a:gd name="T47" fmla="*/ 656 h 1050"/>
                <a:gd name="T48" fmla="*/ 11 w 973"/>
                <a:gd name="T49" fmla="*/ 38 h 1050"/>
                <a:gd name="T50" fmla="*/ 812 w 973"/>
                <a:gd name="T51" fmla="*/ 453 h 1050"/>
                <a:gd name="T52" fmla="*/ 873 w 973"/>
                <a:gd name="T53" fmla="*/ 456 h 1050"/>
                <a:gd name="T54" fmla="*/ 848 w 973"/>
                <a:gd name="T55" fmla="*/ 426 h 1050"/>
                <a:gd name="T56" fmla="*/ 870 w 973"/>
                <a:gd name="T57" fmla="*/ 404 h 1050"/>
                <a:gd name="T58" fmla="*/ 891 w 973"/>
                <a:gd name="T59" fmla="*/ 381 h 1050"/>
                <a:gd name="T60" fmla="*/ 945 w 973"/>
                <a:gd name="T61" fmla="*/ 378 h 1050"/>
                <a:gd name="T62" fmla="*/ 904 w 973"/>
                <a:gd name="T63" fmla="*/ 368 h 1050"/>
                <a:gd name="T64" fmla="*/ 955 w 973"/>
                <a:gd name="T65" fmla="*/ 424 h 1050"/>
                <a:gd name="T66" fmla="*/ 845 w 973"/>
                <a:gd name="T67" fmla="*/ 424 h 1050"/>
                <a:gd name="T68" fmla="*/ 963 w 973"/>
                <a:gd name="T69" fmla="*/ 534 h 1050"/>
                <a:gd name="T70" fmla="*/ 966 w 973"/>
                <a:gd name="T71" fmla="*/ 587 h 1050"/>
                <a:gd name="T72" fmla="*/ 964 w 973"/>
                <a:gd name="T73" fmla="*/ 600 h 1050"/>
                <a:gd name="T74" fmla="*/ 954 w 973"/>
                <a:gd name="T75" fmla="*/ 648 h 1050"/>
                <a:gd name="T76" fmla="*/ 962 w 973"/>
                <a:gd name="T77" fmla="*/ 668 h 1050"/>
                <a:gd name="T78" fmla="*/ 963 w 973"/>
                <a:gd name="T79" fmla="*/ 681 h 1050"/>
                <a:gd name="T80" fmla="*/ 945 w 973"/>
                <a:gd name="T81" fmla="*/ 715 h 1050"/>
                <a:gd name="T82" fmla="*/ 920 w 973"/>
                <a:gd name="T83" fmla="*/ 715 h 1050"/>
                <a:gd name="T84" fmla="*/ 250 w 973"/>
                <a:gd name="T85" fmla="*/ 343 h 1050"/>
                <a:gd name="T86" fmla="*/ 816 w 973"/>
                <a:gd name="T87" fmla="*/ 713 h 1050"/>
                <a:gd name="T88" fmla="*/ 408 w 973"/>
                <a:gd name="T89" fmla="*/ 509 h 1050"/>
                <a:gd name="T90" fmla="*/ 402 w 973"/>
                <a:gd name="T91" fmla="*/ 524 h 1050"/>
                <a:gd name="T92" fmla="*/ 707 w 973"/>
                <a:gd name="T93" fmla="*/ 724 h 1050"/>
                <a:gd name="T94" fmla="*/ 688 w 973"/>
                <a:gd name="T95" fmla="*/ 718 h 1050"/>
                <a:gd name="T96" fmla="*/ 646 w 973"/>
                <a:gd name="T97" fmla="*/ 730 h 1050"/>
                <a:gd name="T98" fmla="*/ 614 w 973"/>
                <a:gd name="T99" fmla="*/ 741 h 1050"/>
                <a:gd name="T100" fmla="*/ 342 w 973"/>
                <a:gd name="T101" fmla="*/ 621 h 1050"/>
                <a:gd name="T102" fmla="*/ 569 w 973"/>
                <a:gd name="T103" fmla="*/ 773 h 1050"/>
                <a:gd name="T104" fmla="*/ 572 w 973"/>
                <a:gd name="T105" fmla="*/ 815 h 1050"/>
                <a:gd name="T106" fmla="*/ 107 w 973"/>
                <a:gd name="T107" fmla="*/ 581 h 1050"/>
                <a:gd name="T108" fmla="*/ 624 w 973"/>
                <a:gd name="T109" fmla="*/ 911 h 1050"/>
                <a:gd name="T110" fmla="*/ 625 w 973"/>
                <a:gd name="T111" fmla="*/ 930 h 1050"/>
                <a:gd name="T112" fmla="*/ 427 w 973"/>
                <a:gd name="T113" fmla="*/ 834 h 1050"/>
                <a:gd name="T114" fmla="*/ 596 w 973"/>
                <a:gd name="T115" fmla="*/ 978 h 1050"/>
                <a:gd name="T116" fmla="*/ 550 w 973"/>
                <a:gd name="T117" fmla="*/ 988 h 1050"/>
                <a:gd name="T118" fmla="*/ 596 w 973"/>
                <a:gd name="T119" fmla="*/ 1022 h 1050"/>
                <a:gd name="T120" fmla="*/ 548 w 973"/>
                <a:gd name="T121" fmla="*/ 1043 h 1050"/>
                <a:gd name="T122" fmla="*/ 394 w 973"/>
                <a:gd name="T123" fmla="*/ 979 h 1050"/>
                <a:gd name="T124" fmla="*/ 455 w 973"/>
                <a:gd name="T125" fmla="*/ 1033 h 10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73" h="1050">
                  <a:moveTo>
                    <a:pt x="459" y="1035"/>
                  </a:moveTo>
                  <a:cubicBezTo>
                    <a:pt x="459" y="1035"/>
                    <a:pt x="460" y="1034"/>
                    <a:pt x="459" y="1033"/>
                  </a:cubicBezTo>
                  <a:cubicBezTo>
                    <a:pt x="459" y="1032"/>
                    <a:pt x="459" y="1032"/>
                    <a:pt x="459" y="1031"/>
                  </a:cubicBezTo>
                  <a:cubicBezTo>
                    <a:pt x="459" y="1031"/>
                    <a:pt x="458" y="1031"/>
                    <a:pt x="458" y="1030"/>
                  </a:cubicBezTo>
                  <a:cubicBezTo>
                    <a:pt x="458" y="1030"/>
                    <a:pt x="458" y="1030"/>
                    <a:pt x="458" y="1030"/>
                  </a:cubicBezTo>
                  <a:cubicBezTo>
                    <a:pt x="457" y="1029"/>
                    <a:pt x="456" y="1029"/>
                    <a:pt x="455" y="1028"/>
                  </a:cubicBezTo>
                  <a:cubicBezTo>
                    <a:pt x="451" y="1026"/>
                    <a:pt x="443" y="1021"/>
                    <a:pt x="436" y="1017"/>
                  </a:cubicBezTo>
                  <a:cubicBezTo>
                    <a:pt x="433" y="1015"/>
                    <a:pt x="430" y="1013"/>
                    <a:pt x="428" y="1012"/>
                  </a:cubicBezTo>
                  <a:cubicBezTo>
                    <a:pt x="427" y="1011"/>
                    <a:pt x="426" y="1010"/>
                    <a:pt x="425" y="1010"/>
                  </a:cubicBezTo>
                  <a:cubicBezTo>
                    <a:pt x="425" y="1009"/>
                    <a:pt x="425" y="1009"/>
                    <a:pt x="425" y="1009"/>
                  </a:cubicBezTo>
                  <a:cubicBezTo>
                    <a:pt x="423" y="1011"/>
                    <a:pt x="423" y="1011"/>
                    <a:pt x="423" y="1011"/>
                  </a:cubicBezTo>
                  <a:cubicBezTo>
                    <a:pt x="425" y="1010"/>
                    <a:pt x="425" y="1010"/>
                    <a:pt x="425" y="1010"/>
                  </a:cubicBezTo>
                  <a:cubicBezTo>
                    <a:pt x="425" y="1009"/>
                    <a:pt x="425" y="1009"/>
                    <a:pt x="425" y="1009"/>
                  </a:cubicBezTo>
                  <a:cubicBezTo>
                    <a:pt x="423" y="1011"/>
                    <a:pt x="423" y="1011"/>
                    <a:pt x="423" y="1011"/>
                  </a:cubicBezTo>
                  <a:cubicBezTo>
                    <a:pt x="425" y="1010"/>
                    <a:pt x="425" y="1010"/>
                    <a:pt x="425" y="1010"/>
                  </a:cubicBezTo>
                  <a:cubicBezTo>
                    <a:pt x="422" y="1012"/>
                    <a:pt x="422" y="1012"/>
                    <a:pt x="422" y="1012"/>
                  </a:cubicBezTo>
                  <a:cubicBezTo>
                    <a:pt x="425" y="1010"/>
                    <a:pt x="425" y="1010"/>
                    <a:pt x="425" y="1010"/>
                  </a:cubicBezTo>
                  <a:cubicBezTo>
                    <a:pt x="425" y="1010"/>
                    <a:pt x="425" y="1010"/>
                    <a:pt x="425" y="1010"/>
                  </a:cubicBezTo>
                  <a:cubicBezTo>
                    <a:pt x="422" y="1012"/>
                    <a:pt x="422" y="1012"/>
                    <a:pt x="422" y="1012"/>
                  </a:cubicBezTo>
                  <a:cubicBezTo>
                    <a:pt x="425" y="1010"/>
                    <a:pt x="425" y="1010"/>
                    <a:pt x="425" y="1010"/>
                  </a:cubicBezTo>
                  <a:cubicBezTo>
                    <a:pt x="422" y="1012"/>
                    <a:pt x="422" y="1012"/>
                    <a:pt x="422" y="1012"/>
                  </a:cubicBezTo>
                  <a:cubicBezTo>
                    <a:pt x="426" y="1012"/>
                    <a:pt x="426" y="1012"/>
                    <a:pt x="426" y="1012"/>
                  </a:cubicBezTo>
                  <a:cubicBezTo>
                    <a:pt x="426" y="1011"/>
                    <a:pt x="425" y="1011"/>
                    <a:pt x="425" y="1010"/>
                  </a:cubicBezTo>
                  <a:cubicBezTo>
                    <a:pt x="422" y="1012"/>
                    <a:pt x="422" y="1012"/>
                    <a:pt x="422" y="1012"/>
                  </a:cubicBezTo>
                  <a:cubicBezTo>
                    <a:pt x="426" y="1012"/>
                    <a:pt x="426" y="1012"/>
                    <a:pt x="426" y="1012"/>
                  </a:cubicBezTo>
                  <a:cubicBezTo>
                    <a:pt x="422" y="1012"/>
                    <a:pt x="422" y="1012"/>
                    <a:pt x="422" y="1012"/>
                  </a:cubicBezTo>
                  <a:cubicBezTo>
                    <a:pt x="425" y="1015"/>
                    <a:pt x="425" y="1015"/>
                    <a:pt x="425" y="1015"/>
                  </a:cubicBezTo>
                  <a:cubicBezTo>
                    <a:pt x="426" y="1014"/>
                    <a:pt x="426" y="1013"/>
                    <a:pt x="426" y="1012"/>
                  </a:cubicBezTo>
                  <a:cubicBezTo>
                    <a:pt x="422" y="1012"/>
                    <a:pt x="422" y="1012"/>
                    <a:pt x="422" y="1012"/>
                  </a:cubicBezTo>
                  <a:cubicBezTo>
                    <a:pt x="425" y="1015"/>
                    <a:pt x="425" y="1015"/>
                    <a:pt x="425" y="1015"/>
                  </a:cubicBezTo>
                  <a:cubicBezTo>
                    <a:pt x="425" y="1014"/>
                    <a:pt x="425" y="1014"/>
                    <a:pt x="425" y="1014"/>
                  </a:cubicBezTo>
                  <a:cubicBezTo>
                    <a:pt x="422" y="1012"/>
                    <a:pt x="422" y="1012"/>
                    <a:pt x="422" y="1012"/>
                  </a:cubicBezTo>
                  <a:cubicBezTo>
                    <a:pt x="424" y="1016"/>
                    <a:pt x="424" y="1016"/>
                    <a:pt x="424" y="1016"/>
                  </a:cubicBezTo>
                  <a:cubicBezTo>
                    <a:pt x="424" y="1015"/>
                    <a:pt x="425" y="1015"/>
                    <a:pt x="425" y="1014"/>
                  </a:cubicBezTo>
                  <a:cubicBezTo>
                    <a:pt x="422" y="1012"/>
                    <a:pt x="422" y="1012"/>
                    <a:pt x="422" y="1012"/>
                  </a:cubicBezTo>
                  <a:cubicBezTo>
                    <a:pt x="424" y="1016"/>
                    <a:pt x="424" y="1016"/>
                    <a:pt x="424" y="1016"/>
                  </a:cubicBezTo>
                  <a:cubicBezTo>
                    <a:pt x="422" y="1012"/>
                    <a:pt x="422" y="1012"/>
                    <a:pt x="422" y="1012"/>
                  </a:cubicBezTo>
                  <a:cubicBezTo>
                    <a:pt x="423" y="1016"/>
                    <a:pt x="423" y="1016"/>
                    <a:pt x="423" y="1016"/>
                  </a:cubicBezTo>
                  <a:cubicBezTo>
                    <a:pt x="423" y="1016"/>
                    <a:pt x="423" y="1016"/>
                    <a:pt x="424" y="1016"/>
                  </a:cubicBezTo>
                  <a:cubicBezTo>
                    <a:pt x="422" y="1012"/>
                    <a:pt x="422" y="1012"/>
                    <a:pt x="422" y="1012"/>
                  </a:cubicBezTo>
                  <a:cubicBezTo>
                    <a:pt x="423" y="1016"/>
                    <a:pt x="423" y="1016"/>
                    <a:pt x="423" y="1016"/>
                  </a:cubicBezTo>
                  <a:cubicBezTo>
                    <a:pt x="422" y="1013"/>
                    <a:pt x="422" y="1013"/>
                    <a:pt x="422" y="1013"/>
                  </a:cubicBezTo>
                  <a:cubicBezTo>
                    <a:pt x="422" y="1016"/>
                    <a:pt x="422" y="1016"/>
                    <a:pt x="422" y="1016"/>
                  </a:cubicBezTo>
                  <a:cubicBezTo>
                    <a:pt x="423" y="1016"/>
                    <a:pt x="423" y="1016"/>
                    <a:pt x="423" y="1016"/>
                  </a:cubicBezTo>
                  <a:cubicBezTo>
                    <a:pt x="422" y="1013"/>
                    <a:pt x="422" y="1013"/>
                    <a:pt x="422" y="1013"/>
                  </a:cubicBezTo>
                  <a:cubicBezTo>
                    <a:pt x="422" y="1016"/>
                    <a:pt x="422" y="1016"/>
                    <a:pt x="422" y="1016"/>
                  </a:cubicBezTo>
                  <a:cubicBezTo>
                    <a:pt x="422" y="1015"/>
                    <a:pt x="422" y="1015"/>
                    <a:pt x="422" y="1015"/>
                  </a:cubicBezTo>
                  <a:cubicBezTo>
                    <a:pt x="422" y="1016"/>
                    <a:pt x="422" y="1016"/>
                    <a:pt x="422" y="1016"/>
                  </a:cubicBezTo>
                  <a:cubicBezTo>
                    <a:pt x="422" y="1016"/>
                    <a:pt x="422" y="1016"/>
                    <a:pt x="422" y="1016"/>
                  </a:cubicBezTo>
                  <a:cubicBezTo>
                    <a:pt x="422" y="1015"/>
                    <a:pt x="422" y="1015"/>
                    <a:pt x="422" y="1015"/>
                  </a:cubicBezTo>
                  <a:cubicBezTo>
                    <a:pt x="422" y="1016"/>
                    <a:pt x="422" y="1016"/>
                    <a:pt x="422" y="1016"/>
                  </a:cubicBezTo>
                  <a:cubicBezTo>
                    <a:pt x="422" y="1016"/>
                    <a:pt x="423" y="1016"/>
                    <a:pt x="424" y="1017"/>
                  </a:cubicBezTo>
                  <a:cubicBezTo>
                    <a:pt x="427" y="1018"/>
                    <a:pt x="434" y="1020"/>
                    <a:pt x="443" y="1023"/>
                  </a:cubicBezTo>
                  <a:cubicBezTo>
                    <a:pt x="455" y="1028"/>
                    <a:pt x="471" y="1035"/>
                    <a:pt x="484" y="1040"/>
                  </a:cubicBezTo>
                  <a:cubicBezTo>
                    <a:pt x="490" y="1043"/>
                    <a:pt x="496" y="1045"/>
                    <a:pt x="500" y="1047"/>
                  </a:cubicBezTo>
                  <a:cubicBezTo>
                    <a:pt x="504" y="1048"/>
                    <a:pt x="506" y="1049"/>
                    <a:pt x="506" y="1049"/>
                  </a:cubicBezTo>
                  <a:cubicBezTo>
                    <a:pt x="508" y="1050"/>
                    <a:pt x="510" y="1049"/>
                    <a:pt x="511" y="1048"/>
                  </a:cubicBezTo>
                  <a:cubicBezTo>
                    <a:pt x="512" y="1047"/>
                    <a:pt x="512" y="1046"/>
                    <a:pt x="512" y="1045"/>
                  </a:cubicBezTo>
                  <a:cubicBezTo>
                    <a:pt x="512" y="1044"/>
                    <a:pt x="512" y="1044"/>
                    <a:pt x="512" y="1044"/>
                  </a:cubicBezTo>
                  <a:cubicBezTo>
                    <a:pt x="511" y="1043"/>
                    <a:pt x="511" y="1043"/>
                    <a:pt x="511" y="1042"/>
                  </a:cubicBezTo>
                  <a:cubicBezTo>
                    <a:pt x="510" y="1042"/>
                    <a:pt x="510" y="1042"/>
                    <a:pt x="510" y="1041"/>
                  </a:cubicBezTo>
                  <a:cubicBezTo>
                    <a:pt x="508" y="1040"/>
                    <a:pt x="505" y="1038"/>
                    <a:pt x="501" y="1036"/>
                  </a:cubicBezTo>
                  <a:cubicBezTo>
                    <a:pt x="475" y="1018"/>
                    <a:pt x="398" y="972"/>
                    <a:pt x="398" y="972"/>
                  </a:cubicBezTo>
                  <a:cubicBezTo>
                    <a:pt x="396" y="976"/>
                    <a:pt x="396" y="976"/>
                    <a:pt x="396" y="976"/>
                  </a:cubicBezTo>
                  <a:cubicBezTo>
                    <a:pt x="400" y="978"/>
                    <a:pt x="400" y="978"/>
                    <a:pt x="400" y="978"/>
                  </a:cubicBezTo>
                  <a:cubicBezTo>
                    <a:pt x="396" y="976"/>
                    <a:pt x="396" y="976"/>
                    <a:pt x="396" y="976"/>
                  </a:cubicBezTo>
                  <a:cubicBezTo>
                    <a:pt x="397" y="979"/>
                    <a:pt x="397" y="979"/>
                    <a:pt x="397" y="979"/>
                  </a:cubicBezTo>
                  <a:cubicBezTo>
                    <a:pt x="398" y="979"/>
                    <a:pt x="399" y="979"/>
                    <a:pt x="400" y="978"/>
                  </a:cubicBezTo>
                  <a:cubicBezTo>
                    <a:pt x="396" y="976"/>
                    <a:pt x="396" y="976"/>
                    <a:pt x="396" y="976"/>
                  </a:cubicBezTo>
                  <a:cubicBezTo>
                    <a:pt x="397" y="979"/>
                    <a:pt x="397" y="979"/>
                    <a:pt x="397" y="979"/>
                  </a:cubicBezTo>
                  <a:cubicBezTo>
                    <a:pt x="396" y="976"/>
                    <a:pt x="396" y="976"/>
                    <a:pt x="396" y="976"/>
                  </a:cubicBezTo>
                  <a:cubicBezTo>
                    <a:pt x="396" y="980"/>
                    <a:pt x="396" y="980"/>
                    <a:pt x="396" y="980"/>
                  </a:cubicBezTo>
                  <a:cubicBezTo>
                    <a:pt x="396" y="980"/>
                    <a:pt x="397" y="980"/>
                    <a:pt x="397" y="979"/>
                  </a:cubicBezTo>
                  <a:cubicBezTo>
                    <a:pt x="396" y="976"/>
                    <a:pt x="396" y="976"/>
                    <a:pt x="396" y="976"/>
                  </a:cubicBezTo>
                  <a:cubicBezTo>
                    <a:pt x="396" y="980"/>
                    <a:pt x="396" y="980"/>
                    <a:pt x="396" y="980"/>
                  </a:cubicBezTo>
                  <a:cubicBezTo>
                    <a:pt x="396" y="976"/>
                    <a:pt x="396" y="976"/>
                    <a:pt x="396" y="976"/>
                  </a:cubicBezTo>
                  <a:cubicBezTo>
                    <a:pt x="395" y="980"/>
                    <a:pt x="395" y="980"/>
                    <a:pt x="395" y="980"/>
                  </a:cubicBezTo>
                  <a:cubicBezTo>
                    <a:pt x="396" y="980"/>
                    <a:pt x="396" y="980"/>
                    <a:pt x="396" y="980"/>
                  </a:cubicBezTo>
                  <a:cubicBezTo>
                    <a:pt x="396" y="976"/>
                    <a:pt x="396" y="976"/>
                    <a:pt x="396" y="976"/>
                  </a:cubicBezTo>
                  <a:cubicBezTo>
                    <a:pt x="395" y="980"/>
                    <a:pt x="395" y="980"/>
                    <a:pt x="395" y="980"/>
                  </a:cubicBezTo>
                  <a:cubicBezTo>
                    <a:pt x="396" y="977"/>
                    <a:pt x="396" y="977"/>
                    <a:pt x="396" y="977"/>
                  </a:cubicBezTo>
                  <a:cubicBezTo>
                    <a:pt x="395" y="979"/>
                    <a:pt x="395" y="979"/>
                    <a:pt x="395" y="979"/>
                  </a:cubicBezTo>
                  <a:cubicBezTo>
                    <a:pt x="395" y="980"/>
                    <a:pt x="395" y="980"/>
                    <a:pt x="395" y="980"/>
                  </a:cubicBezTo>
                  <a:cubicBezTo>
                    <a:pt x="396" y="977"/>
                    <a:pt x="396" y="977"/>
                    <a:pt x="396" y="977"/>
                  </a:cubicBezTo>
                  <a:cubicBezTo>
                    <a:pt x="395" y="979"/>
                    <a:pt x="395" y="979"/>
                    <a:pt x="395" y="979"/>
                  </a:cubicBezTo>
                  <a:cubicBezTo>
                    <a:pt x="395" y="979"/>
                    <a:pt x="395" y="979"/>
                    <a:pt x="395" y="979"/>
                  </a:cubicBezTo>
                  <a:cubicBezTo>
                    <a:pt x="395" y="980"/>
                    <a:pt x="396" y="980"/>
                    <a:pt x="398" y="981"/>
                  </a:cubicBezTo>
                  <a:cubicBezTo>
                    <a:pt x="403" y="983"/>
                    <a:pt x="413" y="988"/>
                    <a:pt x="426" y="995"/>
                  </a:cubicBezTo>
                  <a:cubicBezTo>
                    <a:pt x="445" y="1005"/>
                    <a:pt x="470" y="1019"/>
                    <a:pt x="490" y="1029"/>
                  </a:cubicBezTo>
                  <a:cubicBezTo>
                    <a:pt x="500" y="1035"/>
                    <a:pt x="509" y="1039"/>
                    <a:pt x="515" y="1043"/>
                  </a:cubicBezTo>
                  <a:cubicBezTo>
                    <a:pt x="521" y="1046"/>
                    <a:pt x="525" y="1048"/>
                    <a:pt x="525" y="1048"/>
                  </a:cubicBezTo>
                  <a:cubicBezTo>
                    <a:pt x="526" y="1049"/>
                    <a:pt x="528" y="1049"/>
                    <a:pt x="529" y="1048"/>
                  </a:cubicBezTo>
                  <a:cubicBezTo>
                    <a:pt x="530" y="1047"/>
                    <a:pt x="531" y="1046"/>
                    <a:pt x="531" y="1044"/>
                  </a:cubicBezTo>
                  <a:cubicBezTo>
                    <a:pt x="531" y="1043"/>
                    <a:pt x="530" y="1043"/>
                    <a:pt x="530" y="1042"/>
                  </a:cubicBezTo>
                  <a:cubicBezTo>
                    <a:pt x="530" y="1042"/>
                    <a:pt x="530" y="1042"/>
                    <a:pt x="529" y="1041"/>
                  </a:cubicBezTo>
                  <a:cubicBezTo>
                    <a:pt x="529" y="1041"/>
                    <a:pt x="529" y="1041"/>
                    <a:pt x="529" y="1041"/>
                  </a:cubicBezTo>
                  <a:cubicBezTo>
                    <a:pt x="528" y="1040"/>
                    <a:pt x="527" y="1040"/>
                    <a:pt x="526" y="1039"/>
                  </a:cubicBezTo>
                  <a:cubicBezTo>
                    <a:pt x="516" y="1032"/>
                    <a:pt x="482" y="1012"/>
                    <a:pt x="450" y="993"/>
                  </a:cubicBezTo>
                  <a:cubicBezTo>
                    <a:pt x="435" y="983"/>
                    <a:pt x="419" y="974"/>
                    <a:pt x="408" y="967"/>
                  </a:cubicBezTo>
                  <a:cubicBezTo>
                    <a:pt x="403" y="963"/>
                    <a:pt x="398" y="960"/>
                    <a:pt x="395" y="958"/>
                  </a:cubicBezTo>
                  <a:cubicBezTo>
                    <a:pt x="393" y="957"/>
                    <a:pt x="392" y="956"/>
                    <a:pt x="392" y="956"/>
                  </a:cubicBezTo>
                  <a:cubicBezTo>
                    <a:pt x="391" y="955"/>
                    <a:pt x="391" y="955"/>
                    <a:pt x="391" y="955"/>
                  </a:cubicBezTo>
                  <a:cubicBezTo>
                    <a:pt x="390" y="956"/>
                    <a:pt x="390" y="956"/>
                    <a:pt x="390" y="956"/>
                  </a:cubicBezTo>
                  <a:cubicBezTo>
                    <a:pt x="391" y="955"/>
                    <a:pt x="391" y="955"/>
                    <a:pt x="391" y="955"/>
                  </a:cubicBezTo>
                  <a:cubicBezTo>
                    <a:pt x="391" y="955"/>
                    <a:pt x="391" y="955"/>
                    <a:pt x="391" y="955"/>
                  </a:cubicBezTo>
                  <a:cubicBezTo>
                    <a:pt x="390" y="956"/>
                    <a:pt x="390" y="956"/>
                    <a:pt x="390" y="956"/>
                  </a:cubicBezTo>
                  <a:cubicBezTo>
                    <a:pt x="391" y="955"/>
                    <a:pt x="391" y="955"/>
                    <a:pt x="391" y="955"/>
                  </a:cubicBezTo>
                  <a:cubicBezTo>
                    <a:pt x="388" y="957"/>
                    <a:pt x="388" y="957"/>
                    <a:pt x="388" y="957"/>
                  </a:cubicBezTo>
                  <a:cubicBezTo>
                    <a:pt x="391" y="956"/>
                    <a:pt x="391" y="956"/>
                    <a:pt x="391" y="956"/>
                  </a:cubicBezTo>
                  <a:cubicBezTo>
                    <a:pt x="391" y="955"/>
                    <a:pt x="391" y="955"/>
                    <a:pt x="391" y="955"/>
                  </a:cubicBezTo>
                  <a:cubicBezTo>
                    <a:pt x="388" y="957"/>
                    <a:pt x="388" y="957"/>
                    <a:pt x="388" y="957"/>
                  </a:cubicBezTo>
                  <a:cubicBezTo>
                    <a:pt x="391" y="956"/>
                    <a:pt x="391" y="956"/>
                    <a:pt x="391" y="956"/>
                  </a:cubicBezTo>
                  <a:cubicBezTo>
                    <a:pt x="388" y="958"/>
                    <a:pt x="388" y="958"/>
                    <a:pt x="388" y="958"/>
                  </a:cubicBezTo>
                  <a:cubicBezTo>
                    <a:pt x="392" y="958"/>
                    <a:pt x="392" y="958"/>
                    <a:pt x="392" y="958"/>
                  </a:cubicBezTo>
                  <a:cubicBezTo>
                    <a:pt x="392" y="957"/>
                    <a:pt x="392" y="956"/>
                    <a:pt x="391" y="956"/>
                  </a:cubicBezTo>
                  <a:cubicBezTo>
                    <a:pt x="388" y="958"/>
                    <a:pt x="388" y="958"/>
                    <a:pt x="388" y="958"/>
                  </a:cubicBezTo>
                  <a:cubicBezTo>
                    <a:pt x="392" y="958"/>
                    <a:pt x="392" y="958"/>
                    <a:pt x="392" y="958"/>
                  </a:cubicBezTo>
                  <a:cubicBezTo>
                    <a:pt x="388" y="958"/>
                    <a:pt x="388" y="958"/>
                    <a:pt x="388" y="958"/>
                  </a:cubicBezTo>
                  <a:cubicBezTo>
                    <a:pt x="391" y="960"/>
                    <a:pt x="391" y="960"/>
                    <a:pt x="391" y="960"/>
                  </a:cubicBezTo>
                  <a:cubicBezTo>
                    <a:pt x="392" y="959"/>
                    <a:pt x="392" y="958"/>
                    <a:pt x="392" y="958"/>
                  </a:cubicBezTo>
                  <a:cubicBezTo>
                    <a:pt x="388" y="958"/>
                    <a:pt x="388" y="958"/>
                    <a:pt x="388" y="958"/>
                  </a:cubicBezTo>
                  <a:cubicBezTo>
                    <a:pt x="391" y="960"/>
                    <a:pt x="391" y="960"/>
                    <a:pt x="391" y="960"/>
                  </a:cubicBezTo>
                  <a:cubicBezTo>
                    <a:pt x="391" y="960"/>
                    <a:pt x="391" y="960"/>
                    <a:pt x="391" y="960"/>
                  </a:cubicBezTo>
                  <a:cubicBezTo>
                    <a:pt x="388" y="958"/>
                    <a:pt x="388" y="958"/>
                    <a:pt x="388" y="958"/>
                  </a:cubicBezTo>
                  <a:cubicBezTo>
                    <a:pt x="389" y="961"/>
                    <a:pt x="389" y="961"/>
                    <a:pt x="389" y="961"/>
                  </a:cubicBezTo>
                  <a:cubicBezTo>
                    <a:pt x="390" y="961"/>
                    <a:pt x="391" y="961"/>
                    <a:pt x="391" y="960"/>
                  </a:cubicBezTo>
                  <a:cubicBezTo>
                    <a:pt x="388" y="958"/>
                    <a:pt x="388" y="958"/>
                    <a:pt x="388" y="958"/>
                  </a:cubicBezTo>
                  <a:cubicBezTo>
                    <a:pt x="389" y="961"/>
                    <a:pt x="389" y="961"/>
                    <a:pt x="389" y="961"/>
                  </a:cubicBezTo>
                  <a:cubicBezTo>
                    <a:pt x="388" y="958"/>
                    <a:pt x="388" y="958"/>
                    <a:pt x="388" y="958"/>
                  </a:cubicBezTo>
                  <a:cubicBezTo>
                    <a:pt x="388" y="961"/>
                    <a:pt x="388" y="961"/>
                    <a:pt x="388" y="961"/>
                  </a:cubicBezTo>
                  <a:cubicBezTo>
                    <a:pt x="388" y="961"/>
                    <a:pt x="389" y="961"/>
                    <a:pt x="389" y="961"/>
                  </a:cubicBezTo>
                  <a:cubicBezTo>
                    <a:pt x="388" y="958"/>
                    <a:pt x="388" y="958"/>
                    <a:pt x="388" y="958"/>
                  </a:cubicBezTo>
                  <a:cubicBezTo>
                    <a:pt x="388" y="961"/>
                    <a:pt x="388" y="961"/>
                    <a:pt x="388" y="961"/>
                  </a:cubicBezTo>
                  <a:cubicBezTo>
                    <a:pt x="388" y="960"/>
                    <a:pt x="388" y="960"/>
                    <a:pt x="388" y="960"/>
                  </a:cubicBezTo>
                  <a:cubicBezTo>
                    <a:pt x="388" y="961"/>
                    <a:pt x="388" y="961"/>
                    <a:pt x="388" y="961"/>
                  </a:cubicBezTo>
                  <a:cubicBezTo>
                    <a:pt x="388" y="961"/>
                    <a:pt x="388" y="961"/>
                    <a:pt x="388" y="961"/>
                  </a:cubicBezTo>
                  <a:cubicBezTo>
                    <a:pt x="388" y="960"/>
                    <a:pt x="388" y="960"/>
                    <a:pt x="388" y="960"/>
                  </a:cubicBezTo>
                  <a:cubicBezTo>
                    <a:pt x="388" y="961"/>
                    <a:pt x="388" y="961"/>
                    <a:pt x="388" y="961"/>
                  </a:cubicBezTo>
                  <a:cubicBezTo>
                    <a:pt x="388" y="961"/>
                    <a:pt x="389" y="962"/>
                    <a:pt x="391" y="963"/>
                  </a:cubicBezTo>
                  <a:cubicBezTo>
                    <a:pt x="397" y="965"/>
                    <a:pt x="410" y="972"/>
                    <a:pt x="426" y="980"/>
                  </a:cubicBezTo>
                  <a:cubicBezTo>
                    <a:pt x="449" y="993"/>
                    <a:pt x="479" y="1010"/>
                    <a:pt x="503" y="1023"/>
                  </a:cubicBezTo>
                  <a:cubicBezTo>
                    <a:pt x="515" y="1030"/>
                    <a:pt x="526" y="1036"/>
                    <a:pt x="534" y="1040"/>
                  </a:cubicBezTo>
                  <a:cubicBezTo>
                    <a:pt x="537" y="1042"/>
                    <a:pt x="541" y="1044"/>
                    <a:pt x="543" y="1045"/>
                  </a:cubicBezTo>
                  <a:cubicBezTo>
                    <a:pt x="544" y="1046"/>
                    <a:pt x="545" y="1046"/>
                    <a:pt x="545" y="1046"/>
                  </a:cubicBezTo>
                  <a:cubicBezTo>
                    <a:pt x="546" y="1047"/>
                    <a:pt x="546" y="1047"/>
                    <a:pt x="546" y="1047"/>
                  </a:cubicBezTo>
                  <a:cubicBezTo>
                    <a:pt x="546" y="1047"/>
                    <a:pt x="546" y="1047"/>
                    <a:pt x="546" y="1047"/>
                  </a:cubicBezTo>
                  <a:cubicBezTo>
                    <a:pt x="547" y="1047"/>
                    <a:pt x="547" y="1047"/>
                    <a:pt x="547" y="1047"/>
                  </a:cubicBezTo>
                  <a:cubicBezTo>
                    <a:pt x="547" y="1047"/>
                    <a:pt x="547" y="1047"/>
                    <a:pt x="547" y="1047"/>
                  </a:cubicBezTo>
                  <a:cubicBezTo>
                    <a:pt x="547" y="1047"/>
                    <a:pt x="547" y="1047"/>
                    <a:pt x="548" y="1047"/>
                  </a:cubicBezTo>
                  <a:cubicBezTo>
                    <a:pt x="550" y="1047"/>
                    <a:pt x="551" y="1046"/>
                    <a:pt x="552" y="1044"/>
                  </a:cubicBezTo>
                  <a:cubicBezTo>
                    <a:pt x="552" y="1043"/>
                    <a:pt x="552" y="1041"/>
                    <a:pt x="550" y="1040"/>
                  </a:cubicBezTo>
                  <a:cubicBezTo>
                    <a:pt x="550" y="1040"/>
                    <a:pt x="548" y="1038"/>
                    <a:pt x="543" y="1036"/>
                  </a:cubicBezTo>
                  <a:cubicBezTo>
                    <a:pt x="528" y="1026"/>
                    <a:pt x="491" y="1003"/>
                    <a:pt x="457" y="982"/>
                  </a:cubicBezTo>
                  <a:cubicBezTo>
                    <a:pt x="440" y="972"/>
                    <a:pt x="424" y="962"/>
                    <a:pt x="413" y="954"/>
                  </a:cubicBezTo>
                  <a:cubicBezTo>
                    <a:pt x="407" y="951"/>
                    <a:pt x="402" y="948"/>
                    <a:pt x="399" y="945"/>
                  </a:cubicBezTo>
                  <a:cubicBezTo>
                    <a:pt x="397" y="944"/>
                    <a:pt x="396" y="944"/>
                    <a:pt x="395" y="943"/>
                  </a:cubicBezTo>
                  <a:cubicBezTo>
                    <a:pt x="394" y="943"/>
                    <a:pt x="394" y="942"/>
                    <a:pt x="394" y="942"/>
                  </a:cubicBezTo>
                  <a:cubicBezTo>
                    <a:pt x="394" y="942"/>
                    <a:pt x="394" y="942"/>
                    <a:pt x="394" y="942"/>
                  </a:cubicBezTo>
                  <a:cubicBezTo>
                    <a:pt x="394" y="942"/>
                    <a:pt x="394" y="942"/>
                    <a:pt x="394" y="942"/>
                  </a:cubicBezTo>
                  <a:cubicBezTo>
                    <a:pt x="392" y="944"/>
                    <a:pt x="392" y="944"/>
                    <a:pt x="392" y="944"/>
                  </a:cubicBezTo>
                  <a:cubicBezTo>
                    <a:pt x="394" y="942"/>
                    <a:pt x="394" y="942"/>
                    <a:pt x="394" y="942"/>
                  </a:cubicBezTo>
                  <a:cubicBezTo>
                    <a:pt x="394" y="942"/>
                    <a:pt x="394" y="942"/>
                    <a:pt x="394" y="942"/>
                  </a:cubicBezTo>
                  <a:cubicBezTo>
                    <a:pt x="392" y="944"/>
                    <a:pt x="392" y="944"/>
                    <a:pt x="392" y="944"/>
                  </a:cubicBezTo>
                  <a:cubicBezTo>
                    <a:pt x="394" y="942"/>
                    <a:pt x="394" y="942"/>
                    <a:pt x="394" y="942"/>
                  </a:cubicBezTo>
                  <a:cubicBezTo>
                    <a:pt x="391" y="945"/>
                    <a:pt x="391" y="945"/>
                    <a:pt x="391" y="945"/>
                  </a:cubicBezTo>
                  <a:cubicBezTo>
                    <a:pt x="394" y="943"/>
                    <a:pt x="394" y="943"/>
                    <a:pt x="394" y="943"/>
                  </a:cubicBezTo>
                  <a:cubicBezTo>
                    <a:pt x="394" y="942"/>
                    <a:pt x="394" y="942"/>
                    <a:pt x="394" y="942"/>
                  </a:cubicBezTo>
                  <a:cubicBezTo>
                    <a:pt x="391" y="945"/>
                    <a:pt x="391" y="945"/>
                    <a:pt x="391" y="945"/>
                  </a:cubicBezTo>
                  <a:cubicBezTo>
                    <a:pt x="394" y="943"/>
                    <a:pt x="394" y="943"/>
                    <a:pt x="394" y="943"/>
                  </a:cubicBezTo>
                  <a:cubicBezTo>
                    <a:pt x="391" y="945"/>
                    <a:pt x="391" y="945"/>
                    <a:pt x="391" y="945"/>
                  </a:cubicBezTo>
                  <a:cubicBezTo>
                    <a:pt x="395" y="943"/>
                    <a:pt x="395" y="943"/>
                    <a:pt x="395" y="943"/>
                  </a:cubicBezTo>
                  <a:cubicBezTo>
                    <a:pt x="394" y="943"/>
                    <a:pt x="394" y="943"/>
                    <a:pt x="394" y="943"/>
                  </a:cubicBezTo>
                  <a:cubicBezTo>
                    <a:pt x="391" y="945"/>
                    <a:pt x="391" y="945"/>
                    <a:pt x="391" y="945"/>
                  </a:cubicBezTo>
                  <a:cubicBezTo>
                    <a:pt x="395" y="943"/>
                    <a:pt x="395" y="943"/>
                    <a:pt x="395" y="943"/>
                  </a:cubicBezTo>
                  <a:cubicBezTo>
                    <a:pt x="391" y="945"/>
                    <a:pt x="391" y="945"/>
                    <a:pt x="391" y="945"/>
                  </a:cubicBezTo>
                  <a:cubicBezTo>
                    <a:pt x="395" y="945"/>
                    <a:pt x="395" y="945"/>
                    <a:pt x="395" y="945"/>
                  </a:cubicBezTo>
                  <a:cubicBezTo>
                    <a:pt x="395" y="944"/>
                    <a:pt x="395" y="944"/>
                    <a:pt x="395" y="943"/>
                  </a:cubicBezTo>
                  <a:cubicBezTo>
                    <a:pt x="391" y="945"/>
                    <a:pt x="391" y="945"/>
                    <a:pt x="391" y="945"/>
                  </a:cubicBezTo>
                  <a:cubicBezTo>
                    <a:pt x="395" y="945"/>
                    <a:pt x="395" y="945"/>
                    <a:pt x="395" y="945"/>
                  </a:cubicBezTo>
                  <a:cubicBezTo>
                    <a:pt x="391" y="945"/>
                    <a:pt x="391" y="945"/>
                    <a:pt x="391" y="945"/>
                  </a:cubicBezTo>
                  <a:cubicBezTo>
                    <a:pt x="395" y="947"/>
                    <a:pt x="395" y="947"/>
                    <a:pt x="395" y="947"/>
                  </a:cubicBezTo>
                  <a:cubicBezTo>
                    <a:pt x="391" y="945"/>
                    <a:pt x="391" y="945"/>
                    <a:pt x="391" y="945"/>
                  </a:cubicBezTo>
                  <a:cubicBezTo>
                    <a:pt x="393" y="949"/>
                    <a:pt x="393" y="949"/>
                    <a:pt x="393" y="949"/>
                  </a:cubicBezTo>
                  <a:cubicBezTo>
                    <a:pt x="393" y="949"/>
                    <a:pt x="394" y="948"/>
                    <a:pt x="395" y="947"/>
                  </a:cubicBezTo>
                  <a:cubicBezTo>
                    <a:pt x="391" y="945"/>
                    <a:pt x="391" y="945"/>
                    <a:pt x="391" y="945"/>
                  </a:cubicBezTo>
                  <a:cubicBezTo>
                    <a:pt x="393" y="949"/>
                    <a:pt x="393" y="949"/>
                    <a:pt x="393" y="949"/>
                  </a:cubicBezTo>
                  <a:cubicBezTo>
                    <a:pt x="392" y="946"/>
                    <a:pt x="392" y="946"/>
                    <a:pt x="392" y="946"/>
                  </a:cubicBezTo>
                  <a:cubicBezTo>
                    <a:pt x="392" y="949"/>
                    <a:pt x="392" y="949"/>
                    <a:pt x="392" y="949"/>
                  </a:cubicBezTo>
                  <a:cubicBezTo>
                    <a:pt x="392" y="949"/>
                    <a:pt x="392" y="949"/>
                    <a:pt x="393" y="949"/>
                  </a:cubicBezTo>
                  <a:cubicBezTo>
                    <a:pt x="392" y="946"/>
                    <a:pt x="392" y="946"/>
                    <a:pt x="392" y="946"/>
                  </a:cubicBezTo>
                  <a:cubicBezTo>
                    <a:pt x="392" y="949"/>
                    <a:pt x="392" y="949"/>
                    <a:pt x="392" y="949"/>
                  </a:cubicBezTo>
                  <a:cubicBezTo>
                    <a:pt x="392" y="947"/>
                    <a:pt x="392" y="947"/>
                    <a:pt x="392" y="947"/>
                  </a:cubicBezTo>
                  <a:cubicBezTo>
                    <a:pt x="391" y="949"/>
                    <a:pt x="391" y="949"/>
                    <a:pt x="391" y="949"/>
                  </a:cubicBezTo>
                  <a:cubicBezTo>
                    <a:pt x="391" y="949"/>
                    <a:pt x="391" y="949"/>
                    <a:pt x="392" y="949"/>
                  </a:cubicBezTo>
                  <a:cubicBezTo>
                    <a:pt x="392" y="947"/>
                    <a:pt x="392" y="947"/>
                    <a:pt x="392" y="947"/>
                  </a:cubicBezTo>
                  <a:cubicBezTo>
                    <a:pt x="391" y="949"/>
                    <a:pt x="391" y="949"/>
                    <a:pt x="391" y="949"/>
                  </a:cubicBezTo>
                  <a:cubicBezTo>
                    <a:pt x="391" y="949"/>
                    <a:pt x="392" y="950"/>
                    <a:pt x="394" y="950"/>
                  </a:cubicBezTo>
                  <a:cubicBezTo>
                    <a:pt x="401" y="953"/>
                    <a:pt x="414" y="961"/>
                    <a:pt x="431" y="970"/>
                  </a:cubicBezTo>
                  <a:cubicBezTo>
                    <a:pt x="456" y="984"/>
                    <a:pt x="488" y="1002"/>
                    <a:pt x="515" y="1017"/>
                  </a:cubicBezTo>
                  <a:cubicBezTo>
                    <a:pt x="528" y="1025"/>
                    <a:pt x="539" y="1031"/>
                    <a:pt x="548" y="1036"/>
                  </a:cubicBezTo>
                  <a:cubicBezTo>
                    <a:pt x="552" y="1038"/>
                    <a:pt x="555" y="1040"/>
                    <a:pt x="558" y="1041"/>
                  </a:cubicBezTo>
                  <a:cubicBezTo>
                    <a:pt x="559" y="1042"/>
                    <a:pt x="560" y="1042"/>
                    <a:pt x="561" y="1043"/>
                  </a:cubicBezTo>
                  <a:cubicBezTo>
                    <a:pt x="561" y="1043"/>
                    <a:pt x="562" y="1043"/>
                    <a:pt x="562" y="1043"/>
                  </a:cubicBezTo>
                  <a:cubicBezTo>
                    <a:pt x="562" y="1044"/>
                    <a:pt x="562" y="1044"/>
                    <a:pt x="562" y="1044"/>
                  </a:cubicBezTo>
                  <a:cubicBezTo>
                    <a:pt x="563" y="1044"/>
                    <a:pt x="563" y="1044"/>
                    <a:pt x="564" y="1044"/>
                  </a:cubicBezTo>
                  <a:cubicBezTo>
                    <a:pt x="564" y="1044"/>
                    <a:pt x="565" y="1044"/>
                    <a:pt x="565" y="1044"/>
                  </a:cubicBezTo>
                  <a:cubicBezTo>
                    <a:pt x="566" y="1043"/>
                    <a:pt x="567" y="1043"/>
                    <a:pt x="567" y="1042"/>
                  </a:cubicBezTo>
                  <a:cubicBezTo>
                    <a:pt x="568" y="1041"/>
                    <a:pt x="568" y="1040"/>
                    <a:pt x="568" y="1039"/>
                  </a:cubicBezTo>
                  <a:cubicBezTo>
                    <a:pt x="568" y="1038"/>
                    <a:pt x="567" y="1037"/>
                    <a:pt x="566" y="1036"/>
                  </a:cubicBezTo>
                  <a:cubicBezTo>
                    <a:pt x="512" y="1002"/>
                    <a:pt x="512" y="1002"/>
                    <a:pt x="512" y="1002"/>
                  </a:cubicBezTo>
                  <a:cubicBezTo>
                    <a:pt x="572" y="1035"/>
                    <a:pt x="572" y="1035"/>
                    <a:pt x="572" y="1035"/>
                  </a:cubicBezTo>
                  <a:cubicBezTo>
                    <a:pt x="574" y="1037"/>
                    <a:pt x="576" y="1036"/>
                    <a:pt x="577" y="1034"/>
                  </a:cubicBezTo>
                  <a:cubicBezTo>
                    <a:pt x="578" y="1032"/>
                    <a:pt x="578" y="1030"/>
                    <a:pt x="576" y="1029"/>
                  </a:cubicBezTo>
                  <a:cubicBezTo>
                    <a:pt x="396" y="916"/>
                    <a:pt x="396" y="916"/>
                    <a:pt x="396" y="916"/>
                  </a:cubicBezTo>
                  <a:cubicBezTo>
                    <a:pt x="394" y="920"/>
                    <a:pt x="394" y="920"/>
                    <a:pt x="394" y="920"/>
                  </a:cubicBezTo>
                  <a:cubicBezTo>
                    <a:pt x="392" y="923"/>
                    <a:pt x="392" y="923"/>
                    <a:pt x="392" y="923"/>
                  </a:cubicBezTo>
                  <a:cubicBezTo>
                    <a:pt x="392" y="923"/>
                    <a:pt x="441" y="950"/>
                    <a:pt x="490" y="976"/>
                  </a:cubicBezTo>
                  <a:cubicBezTo>
                    <a:pt x="515" y="989"/>
                    <a:pt x="540" y="1003"/>
                    <a:pt x="559" y="1013"/>
                  </a:cubicBezTo>
                  <a:cubicBezTo>
                    <a:pt x="569" y="1018"/>
                    <a:pt x="577" y="1022"/>
                    <a:pt x="583" y="1025"/>
                  </a:cubicBezTo>
                  <a:cubicBezTo>
                    <a:pt x="586" y="1026"/>
                    <a:pt x="589" y="1027"/>
                    <a:pt x="591" y="1028"/>
                  </a:cubicBezTo>
                  <a:cubicBezTo>
                    <a:pt x="592" y="1029"/>
                    <a:pt x="593" y="1029"/>
                    <a:pt x="593" y="1029"/>
                  </a:cubicBezTo>
                  <a:cubicBezTo>
                    <a:pt x="594" y="1029"/>
                    <a:pt x="594" y="1029"/>
                    <a:pt x="595" y="1030"/>
                  </a:cubicBezTo>
                  <a:cubicBezTo>
                    <a:pt x="595" y="1030"/>
                    <a:pt x="595" y="1030"/>
                    <a:pt x="596" y="1030"/>
                  </a:cubicBezTo>
                  <a:cubicBezTo>
                    <a:pt x="596" y="1030"/>
                    <a:pt x="597" y="1030"/>
                    <a:pt x="597" y="1030"/>
                  </a:cubicBezTo>
                  <a:cubicBezTo>
                    <a:pt x="598" y="1029"/>
                    <a:pt x="599" y="1029"/>
                    <a:pt x="600" y="1028"/>
                  </a:cubicBezTo>
                  <a:cubicBezTo>
                    <a:pt x="600" y="1027"/>
                    <a:pt x="600" y="1026"/>
                    <a:pt x="600" y="1025"/>
                  </a:cubicBezTo>
                  <a:cubicBezTo>
                    <a:pt x="600" y="1024"/>
                    <a:pt x="599" y="1023"/>
                    <a:pt x="598" y="1022"/>
                  </a:cubicBezTo>
                  <a:cubicBezTo>
                    <a:pt x="598" y="1022"/>
                    <a:pt x="595" y="1020"/>
                    <a:pt x="590" y="1017"/>
                  </a:cubicBezTo>
                  <a:cubicBezTo>
                    <a:pt x="571" y="1006"/>
                    <a:pt x="525" y="978"/>
                    <a:pt x="483" y="952"/>
                  </a:cubicBezTo>
                  <a:cubicBezTo>
                    <a:pt x="462" y="939"/>
                    <a:pt x="442" y="927"/>
                    <a:pt x="428" y="917"/>
                  </a:cubicBezTo>
                  <a:cubicBezTo>
                    <a:pt x="421" y="913"/>
                    <a:pt x="415" y="909"/>
                    <a:pt x="410" y="906"/>
                  </a:cubicBezTo>
                  <a:cubicBezTo>
                    <a:pt x="408" y="905"/>
                    <a:pt x="407" y="903"/>
                    <a:pt x="406" y="903"/>
                  </a:cubicBezTo>
                  <a:cubicBezTo>
                    <a:pt x="405" y="902"/>
                    <a:pt x="405" y="902"/>
                    <a:pt x="405" y="902"/>
                  </a:cubicBezTo>
                  <a:cubicBezTo>
                    <a:pt x="405" y="902"/>
                    <a:pt x="405" y="902"/>
                    <a:pt x="405" y="902"/>
                  </a:cubicBezTo>
                  <a:cubicBezTo>
                    <a:pt x="404" y="903"/>
                    <a:pt x="404" y="903"/>
                    <a:pt x="404" y="903"/>
                  </a:cubicBezTo>
                  <a:cubicBezTo>
                    <a:pt x="405" y="902"/>
                    <a:pt x="405" y="902"/>
                    <a:pt x="405" y="902"/>
                  </a:cubicBezTo>
                  <a:cubicBezTo>
                    <a:pt x="405" y="902"/>
                    <a:pt x="405" y="902"/>
                    <a:pt x="405" y="902"/>
                  </a:cubicBezTo>
                  <a:cubicBezTo>
                    <a:pt x="404" y="903"/>
                    <a:pt x="404" y="903"/>
                    <a:pt x="404" y="903"/>
                  </a:cubicBezTo>
                  <a:cubicBezTo>
                    <a:pt x="405" y="902"/>
                    <a:pt x="405" y="902"/>
                    <a:pt x="405" y="902"/>
                  </a:cubicBezTo>
                  <a:cubicBezTo>
                    <a:pt x="402" y="904"/>
                    <a:pt x="402" y="904"/>
                    <a:pt x="402" y="904"/>
                  </a:cubicBezTo>
                  <a:cubicBezTo>
                    <a:pt x="405" y="903"/>
                    <a:pt x="405" y="903"/>
                    <a:pt x="405" y="903"/>
                  </a:cubicBezTo>
                  <a:cubicBezTo>
                    <a:pt x="405" y="902"/>
                    <a:pt x="405" y="902"/>
                    <a:pt x="405" y="902"/>
                  </a:cubicBezTo>
                  <a:cubicBezTo>
                    <a:pt x="402" y="904"/>
                    <a:pt x="402" y="904"/>
                    <a:pt x="402" y="904"/>
                  </a:cubicBezTo>
                  <a:cubicBezTo>
                    <a:pt x="405" y="903"/>
                    <a:pt x="405" y="903"/>
                    <a:pt x="405" y="903"/>
                  </a:cubicBezTo>
                  <a:cubicBezTo>
                    <a:pt x="402" y="904"/>
                    <a:pt x="402" y="904"/>
                    <a:pt x="402" y="904"/>
                  </a:cubicBezTo>
                  <a:cubicBezTo>
                    <a:pt x="406" y="904"/>
                    <a:pt x="406" y="904"/>
                    <a:pt x="406" y="904"/>
                  </a:cubicBezTo>
                  <a:cubicBezTo>
                    <a:pt x="406" y="903"/>
                    <a:pt x="406" y="903"/>
                    <a:pt x="405" y="903"/>
                  </a:cubicBezTo>
                  <a:cubicBezTo>
                    <a:pt x="402" y="904"/>
                    <a:pt x="402" y="904"/>
                    <a:pt x="402" y="904"/>
                  </a:cubicBezTo>
                  <a:cubicBezTo>
                    <a:pt x="406" y="904"/>
                    <a:pt x="406" y="904"/>
                    <a:pt x="406" y="904"/>
                  </a:cubicBezTo>
                  <a:cubicBezTo>
                    <a:pt x="402" y="904"/>
                    <a:pt x="402" y="904"/>
                    <a:pt x="402" y="904"/>
                  </a:cubicBezTo>
                  <a:cubicBezTo>
                    <a:pt x="405" y="906"/>
                    <a:pt x="405" y="906"/>
                    <a:pt x="405" y="906"/>
                  </a:cubicBezTo>
                  <a:cubicBezTo>
                    <a:pt x="406" y="906"/>
                    <a:pt x="406" y="905"/>
                    <a:pt x="406" y="904"/>
                  </a:cubicBezTo>
                  <a:cubicBezTo>
                    <a:pt x="402" y="904"/>
                    <a:pt x="402" y="904"/>
                    <a:pt x="402" y="904"/>
                  </a:cubicBezTo>
                  <a:cubicBezTo>
                    <a:pt x="405" y="906"/>
                    <a:pt x="405" y="906"/>
                    <a:pt x="405" y="906"/>
                  </a:cubicBezTo>
                  <a:cubicBezTo>
                    <a:pt x="405" y="906"/>
                    <a:pt x="405" y="906"/>
                    <a:pt x="405" y="906"/>
                  </a:cubicBezTo>
                  <a:cubicBezTo>
                    <a:pt x="402" y="904"/>
                    <a:pt x="402" y="904"/>
                    <a:pt x="402" y="904"/>
                  </a:cubicBezTo>
                  <a:cubicBezTo>
                    <a:pt x="403" y="908"/>
                    <a:pt x="403" y="908"/>
                    <a:pt x="403" y="908"/>
                  </a:cubicBezTo>
                  <a:cubicBezTo>
                    <a:pt x="404" y="908"/>
                    <a:pt x="405" y="907"/>
                    <a:pt x="405" y="906"/>
                  </a:cubicBezTo>
                  <a:cubicBezTo>
                    <a:pt x="402" y="904"/>
                    <a:pt x="402" y="904"/>
                    <a:pt x="402" y="904"/>
                  </a:cubicBezTo>
                  <a:cubicBezTo>
                    <a:pt x="403" y="908"/>
                    <a:pt x="403" y="908"/>
                    <a:pt x="403" y="908"/>
                  </a:cubicBezTo>
                  <a:cubicBezTo>
                    <a:pt x="402" y="904"/>
                    <a:pt x="402" y="904"/>
                    <a:pt x="402" y="904"/>
                  </a:cubicBezTo>
                  <a:cubicBezTo>
                    <a:pt x="402" y="908"/>
                    <a:pt x="402" y="908"/>
                    <a:pt x="402" y="908"/>
                  </a:cubicBezTo>
                  <a:cubicBezTo>
                    <a:pt x="402" y="908"/>
                    <a:pt x="402" y="908"/>
                    <a:pt x="403" y="908"/>
                  </a:cubicBezTo>
                  <a:cubicBezTo>
                    <a:pt x="402" y="904"/>
                    <a:pt x="402" y="904"/>
                    <a:pt x="402" y="904"/>
                  </a:cubicBezTo>
                  <a:cubicBezTo>
                    <a:pt x="402" y="908"/>
                    <a:pt x="402" y="908"/>
                    <a:pt x="402" y="908"/>
                  </a:cubicBezTo>
                  <a:cubicBezTo>
                    <a:pt x="402" y="905"/>
                    <a:pt x="402" y="905"/>
                    <a:pt x="402" y="905"/>
                  </a:cubicBezTo>
                  <a:cubicBezTo>
                    <a:pt x="401" y="908"/>
                    <a:pt x="401" y="908"/>
                    <a:pt x="401" y="908"/>
                  </a:cubicBezTo>
                  <a:cubicBezTo>
                    <a:pt x="401" y="908"/>
                    <a:pt x="401" y="908"/>
                    <a:pt x="402" y="908"/>
                  </a:cubicBezTo>
                  <a:cubicBezTo>
                    <a:pt x="402" y="905"/>
                    <a:pt x="402" y="905"/>
                    <a:pt x="402" y="905"/>
                  </a:cubicBezTo>
                  <a:cubicBezTo>
                    <a:pt x="401" y="908"/>
                    <a:pt x="401" y="908"/>
                    <a:pt x="401" y="908"/>
                  </a:cubicBezTo>
                  <a:cubicBezTo>
                    <a:pt x="401" y="906"/>
                    <a:pt x="401" y="906"/>
                    <a:pt x="401" y="906"/>
                  </a:cubicBezTo>
                  <a:cubicBezTo>
                    <a:pt x="401" y="908"/>
                    <a:pt x="401" y="908"/>
                    <a:pt x="401" y="908"/>
                  </a:cubicBezTo>
                  <a:cubicBezTo>
                    <a:pt x="401" y="908"/>
                    <a:pt x="401" y="908"/>
                    <a:pt x="401" y="908"/>
                  </a:cubicBezTo>
                  <a:cubicBezTo>
                    <a:pt x="401" y="906"/>
                    <a:pt x="401" y="906"/>
                    <a:pt x="401" y="906"/>
                  </a:cubicBezTo>
                  <a:cubicBezTo>
                    <a:pt x="401" y="908"/>
                    <a:pt x="401" y="908"/>
                    <a:pt x="401" y="908"/>
                  </a:cubicBezTo>
                  <a:cubicBezTo>
                    <a:pt x="401" y="908"/>
                    <a:pt x="401" y="908"/>
                    <a:pt x="402" y="908"/>
                  </a:cubicBezTo>
                  <a:cubicBezTo>
                    <a:pt x="404" y="910"/>
                    <a:pt x="409" y="912"/>
                    <a:pt x="416" y="916"/>
                  </a:cubicBezTo>
                  <a:cubicBezTo>
                    <a:pt x="439" y="929"/>
                    <a:pt x="485" y="955"/>
                    <a:pt x="526" y="977"/>
                  </a:cubicBezTo>
                  <a:cubicBezTo>
                    <a:pt x="546" y="988"/>
                    <a:pt x="564" y="999"/>
                    <a:pt x="578" y="1007"/>
                  </a:cubicBezTo>
                  <a:cubicBezTo>
                    <a:pt x="585" y="1011"/>
                    <a:pt x="590" y="1014"/>
                    <a:pt x="594" y="1016"/>
                  </a:cubicBezTo>
                  <a:cubicBezTo>
                    <a:pt x="598" y="1018"/>
                    <a:pt x="600" y="1019"/>
                    <a:pt x="600" y="1019"/>
                  </a:cubicBezTo>
                  <a:cubicBezTo>
                    <a:pt x="602" y="1020"/>
                    <a:pt x="604" y="1020"/>
                    <a:pt x="606" y="1018"/>
                  </a:cubicBezTo>
                  <a:cubicBezTo>
                    <a:pt x="606" y="1017"/>
                    <a:pt x="606" y="1016"/>
                    <a:pt x="606" y="1016"/>
                  </a:cubicBezTo>
                  <a:cubicBezTo>
                    <a:pt x="606" y="1015"/>
                    <a:pt x="606" y="1014"/>
                    <a:pt x="606" y="1014"/>
                  </a:cubicBezTo>
                  <a:cubicBezTo>
                    <a:pt x="605" y="1013"/>
                    <a:pt x="605" y="1013"/>
                    <a:pt x="605" y="1012"/>
                  </a:cubicBezTo>
                  <a:cubicBezTo>
                    <a:pt x="604" y="1012"/>
                    <a:pt x="604" y="1011"/>
                    <a:pt x="603" y="1011"/>
                  </a:cubicBezTo>
                  <a:cubicBezTo>
                    <a:pt x="600" y="1009"/>
                    <a:pt x="596" y="1006"/>
                    <a:pt x="589" y="1002"/>
                  </a:cubicBezTo>
                  <a:cubicBezTo>
                    <a:pt x="567" y="988"/>
                    <a:pt x="523" y="963"/>
                    <a:pt x="485" y="940"/>
                  </a:cubicBezTo>
                  <a:cubicBezTo>
                    <a:pt x="466" y="929"/>
                    <a:pt x="448" y="918"/>
                    <a:pt x="436" y="910"/>
                  </a:cubicBezTo>
                  <a:cubicBezTo>
                    <a:pt x="429" y="906"/>
                    <a:pt x="424" y="902"/>
                    <a:pt x="420" y="900"/>
                  </a:cubicBezTo>
                  <a:cubicBezTo>
                    <a:pt x="419" y="898"/>
                    <a:pt x="417" y="897"/>
                    <a:pt x="417" y="896"/>
                  </a:cubicBezTo>
                  <a:cubicBezTo>
                    <a:pt x="416" y="896"/>
                    <a:pt x="416" y="896"/>
                    <a:pt x="416" y="896"/>
                  </a:cubicBezTo>
                  <a:cubicBezTo>
                    <a:pt x="415" y="897"/>
                    <a:pt x="415" y="897"/>
                    <a:pt x="415" y="897"/>
                  </a:cubicBezTo>
                  <a:cubicBezTo>
                    <a:pt x="416" y="896"/>
                    <a:pt x="416" y="896"/>
                    <a:pt x="416" y="896"/>
                  </a:cubicBezTo>
                  <a:cubicBezTo>
                    <a:pt x="416" y="896"/>
                    <a:pt x="416" y="896"/>
                    <a:pt x="416" y="896"/>
                  </a:cubicBezTo>
                  <a:cubicBezTo>
                    <a:pt x="415" y="897"/>
                    <a:pt x="415" y="897"/>
                    <a:pt x="415" y="897"/>
                  </a:cubicBezTo>
                  <a:cubicBezTo>
                    <a:pt x="416" y="896"/>
                    <a:pt x="416" y="896"/>
                    <a:pt x="416" y="896"/>
                  </a:cubicBezTo>
                  <a:cubicBezTo>
                    <a:pt x="413" y="897"/>
                    <a:pt x="413" y="897"/>
                    <a:pt x="413" y="897"/>
                  </a:cubicBezTo>
                  <a:cubicBezTo>
                    <a:pt x="416" y="897"/>
                    <a:pt x="416" y="897"/>
                    <a:pt x="416" y="897"/>
                  </a:cubicBezTo>
                  <a:cubicBezTo>
                    <a:pt x="416" y="897"/>
                    <a:pt x="416" y="896"/>
                    <a:pt x="416" y="896"/>
                  </a:cubicBezTo>
                  <a:cubicBezTo>
                    <a:pt x="413" y="897"/>
                    <a:pt x="413" y="897"/>
                    <a:pt x="413" y="897"/>
                  </a:cubicBezTo>
                  <a:cubicBezTo>
                    <a:pt x="416" y="897"/>
                    <a:pt x="416" y="897"/>
                    <a:pt x="416" y="897"/>
                  </a:cubicBezTo>
                  <a:cubicBezTo>
                    <a:pt x="413" y="897"/>
                    <a:pt x="413" y="897"/>
                    <a:pt x="413" y="897"/>
                  </a:cubicBezTo>
                  <a:cubicBezTo>
                    <a:pt x="416" y="899"/>
                    <a:pt x="416" y="899"/>
                    <a:pt x="416" y="899"/>
                  </a:cubicBezTo>
                  <a:cubicBezTo>
                    <a:pt x="416" y="899"/>
                    <a:pt x="416" y="898"/>
                    <a:pt x="416" y="897"/>
                  </a:cubicBezTo>
                  <a:cubicBezTo>
                    <a:pt x="413" y="897"/>
                    <a:pt x="413" y="897"/>
                    <a:pt x="413" y="897"/>
                  </a:cubicBezTo>
                  <a:cubicBezTo>
                    <a:pt x="416" y="899"/>
                    <a:pt x="416" y="899"/>
                    <a:pt x="416" y="899"/>
                  </a:cubicBezTo>
                  <a:cubicBezTo>
                    <a:pt x="412" y="897"/>
                    <a:pt x="412" y="897"/>
                    <a:pt x="412" y="897"/>
                  </a:cubicBezTo>
                  <a:cubicBezTo>
                    <a:pt x="411" y="901"/>
                    <a:pt x="411" y="901"/>
                    <a:pt x="411" y="901"/>
                  </a:cubicBezTo>
                  <a:cubicBezTo>
                    <a:pt x="618" y="1010"/>
                    <a:pt x="618" y="1010"/>
                    <a:pt x="618" y="1010"/>
                  </a:cubicBezTo>
                  <a:cubicBezTo>
                    <a:pt x="620" y="1011"/>
                    <a:pt x="622" y="1011"/>
                    <a:pt x="624" y="1009"/>
                  </a:cubicBezTo>
                  <a:cubicBezTo>
                    <a:pt x="625" y="1007"/>
                    <a:pt x="624" y="1004"/>
                    <a:pt x="622" y="1003"/>
                  </a:cubicBezTo>
                  <a:cubicBezTo>
                    <a:pt x="422" y="878"/>
                    <a:pt x="422" y="878"/>
                    <a:pt x="422" y="878"/>
                  </a:cubicBezTo>
                  <a:cubicBezTo>
                    <a:pt x="419" y="881"/>
                    <a:pt x="419" y="881"/>
                    <a:pt x="419" y="881"/>
                  </a:cubicBezTo>
                  <a:cubicBezTo>
                    <a:pt x="418" y="885"/>
                    <a:pt x="418" y="885"/>
                    <a:pt x="418" y="885"/>
                  </a:cubicBezTo>
                  <a:cubicBezTo>
                    <a:pt x="418" y="885"/>
                    <a:pt x="468" y="913"/>
                    <a:pt x="519" y="940"/>
                  </a:cubicBezTo>
                  <a:cubicBezTo>
                    <a:pt x="544" y="954"/>
                    <a:pt x="569" y="968"/>
                    <a:pt x="588" y="979"/>
                  </a:cubicBezTo>
                  <a:cubicBezTo>
                    <a:pt x="598" y="984"/>
                    <a:pt x="606" y="988"/>
                    <a:pt x="612" y="991"/>
                  </a:cubicBezTo>
                  <a:cubicBezTo>
                    <a:pt x="614" y="993"/>
                    <a:pt x="617" y="994"/>
                    <a:pt x="618" y="995"/>
                  </a:cubicBezTo>
                  <a:cubicBezTo>
                    <a:pt x="619" y="995"/>
                    <a:pt x="620" y="996"/>
                    <a:pt x="620" y="996"/>
                  </a:cubicBezTo>
                  <a:cubicBezTo>
                    <a:pt x="621" y="996"/>
                    <a:pt x="621" y="996"/>
                    <a:pt x="621" y="996"/>
                  </a:cubicBezTo>
                  <a:cubicBezTo>
                    <a:pt x="621" y="996"/>
                    <a:pt x="621" y="996"/>
                    <a:pt x="621" y="996"/>
                  </a:cubicBezTo>
                  <a:cubicBezTo>
                    <a:pt x="622" y="996"/>
                    <a:pt x="622" y="996"/>
                    <a:pt x="622" y="996"/>
                  </a:cubicBezTo>
                  <a:cubicBezTo>
                    <a:pt x="622" y="996"/>
                    <a:pt x="622" y="996"/>
                    <a:pt x="623" y="996"/>
                  </a:cubicBezTo>
                  <a:cubicBezTo>
                    <a:pt x="623" y="996"/>
                    <a:pt x="623" y="996"/>
                    <a:pt x="624" y="996"/>
                  </a:cubicBezTo>
                  <a:cubicBezTo>
                    <a:pt x="624" y="996"/>
                    <a:pt x="625" y="996"/>
                    <a:pt x="626" y="995"/>
                  </a:cubicBezTo>
                  <a:cubicBezTo>
                    <a:pt x="626" y="995"/>
                    <a:pt x="626" y="995"/>
                    <a:pt x="626" y="995"/>
                  </a:cubicBezTo>
                  <a:cubicBezTo>
                    <a:pt x="627" y="994"/>
                    <a:pt x="627" y="993"/>
                    <a:pt x="627" y="992"/>
                  </a:cubicBezTo>
                  <a:cubicBezTo>
                    <a:pt x="627" y="992"/>
                    <a:pt x="627" y="991"/>
                    <a:pt x="626" y="991"/>
                  </a:cubicBezTo>
                  <a:cubicBezTo>
                    <a:pt x="626" y="990"/>
                    <a:pt x="626" y="990"/>
                    <a:pt x="625" y="989"/>
                  </a:cubicBezTo>
                  <a:cubicBezTo>
                    <a:pt x="625" y="989"/>
                    <a:pt x="624" y="988"/>
                    <a:pt x="624" y="987"/>
                  </a:cubicBezTo>
                  <a:cubicBezTo>
                    <a:pt x="621" y="985"/>
                    <a:pt x="616" y="982"/>
                    <a:pt x="609" y="977"/>
                  </a:cubicBezTo>
                  <a:cubicBezTo>
                    <a:pt x="586" y="962"/>
                    <a:pt x="541" y="934"/>
                    <a:pt x="501" y="910"/>
                  </a:cubicBezTo>
                  <a:cubicBezTo>
                    <a:pt x="462" y="886"/>
                    <a:pt x="428" y="866"/>
                    <a:pt x="428" y="866"/>
                  </a:cubicBezTo>
                  <a:cubicBezTo>
                    <a:pt x="426" y="869"/>
                    <a:pt x="426" y="869"/>
                    <a:pt x="426" y="869"/>
                  </a:cubicBezTo>
                  <a:cubicBezTo>
                    <a:pt x="429" y="872"/>
                    <a:pt x="429" y="872"/>
                    <a:pt x="429" y="872"/>
                  </a:cubicBezTo>
                  <a:cubicBezTo>
                    <a:pt x="426" y="869"/>
                    <a:pt x="426" y="869"/>
                    <a:pt x="426" y="869"/>
                  </a:cubicBezTo>
                  <a:cubicBezTo>
                    <a:pt x="427" y="873"/>
                    <a:pt x="427" y="873"/>
                    <a:pt x="427" y="873"/>
                  </a:cubicBezTo>
                  <a:cubicBezTo>
                    <a:pt x="428" y="873"/>
                    <a:pt x="429" y="873"/>
                    <a:pt x="429" y="872"/>
                  </a:cubicBezTo>
                  <a:cubicBezTo>
                    <a:pt x="426" y="869"/>
                    <a:pt x="426" y="869"/>
                    <a:pt x="426" y="869"/>
                  </a:cubicBezTo>
                  <a:cubicBezTo>
                    <a:pt x="427" y="873"/>
                    <a:pt x="427" y="873"/>
                    <a:pt x="427" y="873"/>
                  </a:cubicBezTo>
                  <a:cubicBezTo>
                    <a:pt x="426" y="870"/>
                    <a:pt x="426" y="870"/>
                    <a:pt x="426" y="870"/>
                  </a:cubicBezTo>
                  <a:cubicBezTo>
                    <a:pt x="426" y="873"/>
                    <a:pt x="426" y="873"/>
                    <a:pt x="426" y="873"/>
                  </a:cubicBezTo>
                  <a:cubicBezTo>
                    <a:pt x="426" y="873"/>
                    <a:pt x="427" y="873"/>
                    <a:pt x="427" y="873"/>
                  </a:cubicBezTo>
                  <a:cubicBezTo>
                    <a:pt x="426" y="870"/>
                    <a:pt x="426" y="870"/>
                    <a:pt x="426" y="870"/>
                  </a:cubicBezTo>
                  <a:cubicBezTo>
                    <a:pt x="426" y="873"/>
                    <a:pt x="426" y="873"/>
                    <a:pt x="426" y="873"/>
                  </a:cubicBezTo>
                  <a:cubicBezTo>
                    <a:pt x="426" y="870"/>
                    <a:pt x="426" y="870"/>
                    <a:pt x="426" y="870"/>
                  </a:cubicBezTo>
                  <a:cubicBezTo>
                    <a:pt x="425" y="873"/>
                    <a:pt x="425" y="873"/>
                    <a:pt x="425" y="873"/>
                  </a:cubicBezTo>
                  <a:cubicBezTo>
                    <a:pt x="425" y="873"/>
                    <a:pt x="425" y="873"/>
                    <a:pt x="426" y="873"/>
                  </a:cubicBezTo>
                  <a:cubicBezTo>
                    <a:pt x="426" y="870"/>
                    <a:pt x="426" y="870"/>
                    <a:pt x="426" y="870"/>
                  </a:cubicBezTo>
                  <a:cubicBezTo>
                    <a:pt x="425" y="873"/>
                    <a:pt x="425" y="873"/>
                    <a:pt x="425" y="873"/>
                  </a:cubicBezTo>
                  <a:cubicBezTo>
                    <a:pt x="426" y="872"/>
                    <a:pt x="426" y="872"/>
                    <a:pt x="426" y="872"/>
                  </a:cubicBezTo>
                  <a:cubicBezTo>
                    <a:pt x="425" y="873"/>
                    <a:pt x="425" y="873"/>
                    <a:pt x="425" y="873"/>
                  </a:cubicBezTo>
                  <a:cubicBezTo>
                    <a:pt x="425" y="873"/>
                    <a:pt x="425" y="873"/>
                    <a:pt x="425" y="873"/>
                  </a:cubicBezTo>
                  <a:cubicBezTo>
                    <a:pt x="426" y="872"/>
                    <a:pt x="426" y="872"/>
                    <a:pt x="426" y="872"/>
                  </a:cubicBezTo>
                  <a:cubicBezTo>
                    <a:pt x="425" y="873"/>
                    <a:pt x="425" y="873"/>
                    <a:pt x="425" y="873"/>
                  </a:cubicBezTo>
                  <a:cubicBezTo>
                    <a:pt x="425" y="873"/>
                    <a:pt x="425" y="874"/>
                    <a:pt x="426" y="874"/>
                  </a:cubicBezTo>
                  <a:cubicBezTo>
                    <a:pt x="428" y="875"/>
                    <a:pt x="433" y="877"/>
                    <a:pt x="440" y="881"/>
                  </a:cubicBezTo>
                  <a:cubicBezTo>
                    <a:pt x="464" y="893"/>
                    <a:pt x="511" y="918"/>
                    <a:pt x="552" y="940"/>
                  </a:cubicBezTo>
                  <a:cubicBezTo>
                    <a:pt x="572" y="951"/>
                    <a:pt x="591" y="962"/>
                    <a:pt x="605" y="969"/>
                  </a:cubicBezTo>
                  <a:cubicBezTo>
                    <a:pt x="612" y="973"/>
                    <a:pt x="617" y="976"/>
                    <a:pt x="621" y="978"/>
                  </a:cubicBezTo>
                  <a:cubicBezTo>
                    <a:pt x="625" y="980"/>
                    <a:pt x="627" y="981"/>
                    <a:pt x="627" y="981"/>
                  </a:cubicBezTo>
                  <a:cubicBezTo>
                    <a:pt x="629" y="982"/>
                    <a:pt x="631" y="982"/>
                    <a:pt x="633" y="980"/>
                  </a:cubicBezTo>
                  <a:cubicBezTo>
                    <a:pt x="633" y="979"/>
                    <a:pt x="633" y="978"/>
                    <a:pt x="633" y="978"/>
                  </a:cubicBezTo>
                  <a:cubicBezTo>
                    <a:pt x="633" y="976"/>
                    <a:pt x="633" y="976"/>
                    <a:pt x="633" y="976"/>
                  </a:cubicBezTo>
                  <a:cubicBezTo>
                    <a:pt x="632" y="975"/>
                    <a:pt x="632" y="975"/>
                    <a:pt x="632" y="974"/>
                  </a:cubicBezTo>
                  <a:cubicBezTo>
                    <a:pt x="631" y="974"/>
                    <a:pt x="631" y="974"/>
                    <a:pt x="630" y="973"/>
                  </a:cubicBezTo>
                  <a:cubicBezTo>
                    <a:pt x="627" y="971"/>
                    <a:pt x="622" y="968"/>
                    <a:pt x="615" y="963"/>
                  </a:cubicBezTo>
                  <a:cubicBezTo>
                    <a:pt x="566" y="931"/>
                    <a:pt x="424" y="845"/>
                    <a:pt x="424" y="845"/>
                  </a:cubicBezTo>
                  <a:cubicBezTo>
                    <a:pt x="422" y="849"/>
                    <a:pt x="422" y="849"/>
                    <a:pt x="422" y="849"/>
                  </a:cubicBezTo>
                  <a:cubicBezTo>
                    <a:pt x="426" y="851"/>
                    <a:pt x="426" y="851"/>
                    <a:pt x="426" y="851"/>
                  </a:cubicBezTo>
                  <a:cubicBezTo>
                    <a:pt x="423" y="849"/>
                    <a:pt x="423" y="849"/>
                    <a:pt x="423" y="849"/>
                  </a:cubicBezTo>
                  <a:cubicBezTo>
                    <a:pt x="424" y="852"/>
                    <a:pt x="424" y="852"/>
                    <a:pt x="424" y="852"/>
                  </a:cubicBezTo>
                  <a:cubicBezTo>
                    <a:pt x="424" y="852"/>
                    <a:pt x="425" y="852"/>
                    <a:pt x="426" y="851"/>
                  </a:cubicBezTo>
                  <a:cubicBezTo>
                    <a:pt x="423" y="849"/>
                    <a:pt x="423" y="849"/>
                    <a:pt x="423" y="849"/>
                  </a:cubicBezTo>
                  <a:cubicBezTo>
                    <a:pt x="424" y="852"/>
                    <a:pt x="424" y="852"/>
                    <a:pt x="424" y="852"/>
                  </a:cubicBezTo>
                  <a:cubicBezTo>
                    <a:pt x="423" y="850"/>
                    <a:pt x="423" y="850"/>
                    <a:pt x="423" y="850"/>
                  </a:cubicBezTo>
                  <a:cubicBezTo>
                    <a:pt x="423" y="852"/>
                    <a:pt x="423" y="852"/>
                    <a:pt x="423" y="852"/>
                  </a:cubicBezTo>
                  <a:cubicBezTo>
                    <a:pt x="423" y="852"/>
                    <a:pt x="423" y="852"/>
                    <a:pt x="424" y="852"/>
                  </a:cubicBezTo>
                  <a:cubicBezTo>
                    <a:pt x="423" y="850"/>
                    <a:pt x="423" y="850"/>
                    <a:pt x="423" y="850"/>
                  </a:cubicBezTo>
                  <a:cubicBezTo>
                    <a:pt x="423" y="852"/>
                    <a:pt x="423" y="852"/>
                    <a:pt x="423" y="852"/>
                  </a:cubicBezTo>
                  <a:cubicBezTo>
                    <a:pt x="423" y="851"/>
                    <a:pt x="423" y="851"/>
                    <a:pt x="423" y="851"/>
                  </a:cubicBezTo>
                  <a:cubicBezTo>
                    <a:pt x="423" y="852"/>
                    <a:pt x="423" y="852"/>
                    <a:pt x="423" y="852"/>
                  </a:cubicBezTo>
                  <a:cubicBezTo>
                    <a:pt x="423" y="852"/>
                    <a:pt x="423" y="852"/>
                    <a:pt x="423" y="852"/>
                  </a:cubicBezTo>
                  <a:cubicBezTo>
                    <a:pt x="423" y="851"/>
                    <a:pt x="423" y="851"/>
                    <a:pt x="423" y="851"/>
                  </a:cubicBezTo>
                  <a:cubicBezTo>
                    <a:pt x="423" y="852"/>
                    <a:pt x="423" y="852"/>
                    <a:pt x="423" y="852"/>
                  </a:cubicBezTo>
                  <a:cubicBezTo>
                    <a:pt x="423" y="852"/>
                    <a:pt x="423" y="852"/>
                    <a:pt x="424" y="853"/>
                  </a:cubicBezTo>
                  <a:cubicBezTo>
                    <a:pt x="427" y="854"/>
                    <a:pt x="432" y="856"/>
                    <a:pt x="440" y="860"/>
                  </a:cubicBezTo>
                  <a:cubicBezTo>
                    <a:pt x="466" y="873"/>
                    <a:pt x="513" y="901"/>
                    <a:pt x="555" y="925"/>
                  </a:cubicBezTo>
                  <a:cubicBezTo>
                    <a:pt x="575" y="938"/>
                    <a:pt x="594" y="949"/>
                    <a:pt x="608" y="957"/>
                  </a:cubicBezTo>
                  <a:cubicBezTo>
                    <a:pt x="615" y="962"/>
                    <a:pt x="621" y="965"/>
                    <a:pt x="625" y="967"/>
                  </a:cubicBezTo>
                  <a:cubicBezTo>
                    <a:pt x="629" y="970"/>
                    <a:pt x="631" y="971"/>
                    <a:pt x="631" y="971"/>
                  </a:cubicBezTo>
                  <a:cubicBezTo>
                    <a:pt x="633" y="972"/>
                    <a:pt x="635" y="972"/>
                    <a:pt x="636" y="970"/>
                  </a:cubicBezTo>
                  <a:cubicBezTo>
                    <a:pt x="638" y="968"/>
                    <a:pt x="637" y="965"/>
                    <a:pt x="635" y="964"/>
                  </a:cubicBezTo>
                  <a:cubicBezTo>
                    <a:pt x="427" y="834"/>
                    <a:pt x="427" y="834"/>
                    <a:pt x="427" y="834"/>
                  </a:cubicBezTo>
                  <a:cubicBezTo>
                    <a:pt x="425" y="838"/>
                    <a:pt x="425" y="838"/>
                    <a:pt x="425" y="838"/>
                  </a:cubicBezTo>
                  <a:cubicBezTo>
                    <a:pt x="425" y="842"/>
                    <a:pt x="425" y="842"/>
                    <a:pt x="425" y="842"/>
                  </a:cubicBezTo>
                  <a:cubicBezTo>
                    <a:pt x="425" y="838"/>
                    <a:pt x="425" y="838"/>
                    <a:pt x="425" y="838"/>
                  </a:cubicBezTo>
                  <a:cubicBezTo>
                    <a:pt x="424" y="841"/>
                    <a:pt x="424" y="841"/>
                    <a:pt x="424" y="841"/>
                  </a:cubicBezTo>
                  <a:cubicBezTo>
                    <a:pt x="424" y="842"/>
                    <a:pt x="424" y="842"/>
                    <a:pt x="425" y="842"/>
                  </a:cubicBezTo>
                  <a:cubicBezTo>
                    <a:pt x="425" y="838"/>
                    <a:pt x="425" y="838"/>
                    <a:pt x="425" y="838"/>
                  </a:cubicBezTo>
                  <a:cubicBezTo>
                    <a:pt x="424" y="841"/>
                    <a:pt x="424" y="841"/>
                    <a:pt x="424" y="841"/>
                  </a:cubicBezTo>
                  <a:cubicBezTo>
                    <a:pt x="425" y="838"/>
                    <a:pt x="425" y="838"/>
                    <a:pt x="425" y="838"/>
                  </a:cubicBezTo>
                  <a:cubicBezTo>
                    <a:pt x="424" y="841"/>
                    <a:pt x="424" y="841"/>
                    <a:pt x="424" y="841"/>
                  </a:cubicBezTo>
                  <a:cubicBezTo>
                    <a:pt x="424" y="841"/>
                    <a:pt x="424" y="841"/>
                    <a:pt x="424" y="841"/>
                  </a:cubicBezTo>
                  <a:cubicBezTo>
                    <a:pt x="425" y="838"/>
                    <a:pt x="425" y="838"/>
                    <a:pt x="425" y="838"/>
                  </a:cubicBezTo>
                  <a:cubicBezTo>
                    <a:pt x="424" y="841"/>
                    <a:pt x="424" y="841"/>
                    <a:pt x="424" y="841"/>
                  </a:cubicBezTo>
                  <a:cubicBezTo>
                    <a:pt x="424" y="839"/>
                    <a:pt x="424" y="839"/>
                    <a:pt x="424" y="839"/>
                  </a:cubicBezTo>
                  <a:cubicBezTo>
                    <a:pt x="423" y="841"/>
                    <a:pt x="423" y="841"/>
                    <a:pt x="423" y="841"/>
                  </a:cubicBezTo>
                  <a:cubicBezTo>
                    <a:pt x="424" y="841"/>
                    <a:pt x="424" y="841"/>
                    <a:pt x="424" y="841"/>
                  </a:cubicBezTo>
                  <a:cubicBezTo>
                    <a:pt x="424" y="839"/>
                    <a:pt x="424" y="839"/>
                    <a:pt x="424" y="839"/>
                  </a:cubicBezTo>
                  <a:cubicBezTo>
                    <a:pt x="423" y="841"/>
                    <a:pt x="423" y="841"/>
                    <a:pt x="423" y="841"/>
                  </a:cubicBezTo>
                  <a:cubicBezTo>
                    <a:pt x="424" y="841"/>
                    <a:pt x="424" y="841"/>
                    <a:pt x="424" y="842"/>
                  </a:cubicBezTo>
                  <a:cubicBezTo>
                    <a:pt x="429" y="844"/>
                    <a:pt x="443" y="852"/>
                    <a:pt x="462" y="863"/>
                  </a:cubicBezTo>
                  <a:cubicBezTo>
                    <a:pt x="491" y="880"/>
                    <a:pt x="531" y="903"/>
                    <a:pt x="565" y="922"/>
                  </a:cubicBezTo>
                  <a:cubicBezTo>
                    <a:pt x="582" y="931"/>
                    <a:pt x="597" y="940"/>
                    <a:pt x="608" y="946"/>
                  </a:cubicBezTo>
                  <a:cubicBezTo>
                    <a:pt x="614" y="949"/>
                    <a:pt x="619" y="951"/>
                    <a:pt x="622" y="953"/>
                  </a:cubicBezTo>
                  <a:cubicBezTo>
                    <a:pt x="624" y="954"/>
                    <a:pt x="625" y="954"/>
                    <a:pt x="627" y="955"/>
                  </a:cubicBezTo>
                  <a:cubicBezTo>
                    <a:pt x="627" y="955"/>
                    <a:pt x="628" y="955"/>
                    <a:pt x="628" y="955"/>
                  </a:cubicBezTo>
                  <a:cubicBezTo>
                    <a:pt x="629" y="956"/>
                    <a:pt x="629" y="956"/>
                    <a:pt x="630" y="956"/>
                  </a:cubicBezTo>
                  <a:cubicBezTo>
                    <a:pt x="631" y="956"/>
                    <a:pt x="631" y="956"/>
                    <a:pt x="632" y="955"/>
                  </a:cubicBezTo>
                  <a:cubicBezTo>
                    <a:pt x="632" y="955"/>
                    <a:pt x="633" y="955"/>
                    <a:pt x="634" y="954"/>
                  </a:cubicBezTo>
                  <a:cubicBezTo>
                    <a:pt x="635" y="953"/>
                    <a:pt x="635" y="952"/>
                    <a:pt x="634" y="951"/>
                  </a:cubicBezTo>
                  <a:cubicBezTo>
                    <a:pt x="634" y="950"/>
                    <a:pt x="634" y="949"/>
                    <a:pt x="633" y="948"/>
                  </a:cubicBezTo>
                  <a:cubicBezTo>
                    <a:pt x="633" y="948"/>
                    <a:pt x="629" y="946"/>
                    <a:pt x="623" y="942"/>
                  </a:cubicBezTo>
                  <a:cubicBezTo>
                    <a:pt x="603" y="930"/>
                    <a:pt x="550" y="897"/>
                    <a:pt x="504" y="868"/>
                  </a:cubicBezTo>
                  <a:cubicBezTo>
                    <a:pt x="480" y="854"/>
                    <a:pt x="458" y="840"/>
                    <a:pt x="442" y="830"/>
                  </a:cubicBezTo>
                  <a:cubicBezTo>
                    <a:pt x="434" y="824"/>
                    <a:pt x="427" y="820"/>
                    <a:pt x="422" y="817"/>
                  </a:cubicBezTo>
                  <a:cubicBezTo>
                    <a:pt x="420" y="816"/>
                    <a:pt x="418" y="815"/>
                    <a:pt x="417" y="814"/>
                  </a:cubicBezTo>
                  <a:cubicBezTo>
                    <a:pt x="417" y="813"/>
                    <a:pt x="416" y="813"/>
                    <a:pt x="416" y="813"/>
                  </a:cubicBezTo>
                  <a:cubicBezTo>
                    <a:pt x="416" y="813"/>
                    <a:pt x="416" y="813"/>
                    <a:pt x="416" y="813"/>
                  </a:cubicBezTo>
                  <a:cubicBezTo>
                    <a:pt x="416" y="813"/>
                    <a:pt x="416" y="813"/>
                    <a:pt x="416" y="813"/>
                  </a:cubicBezTo>
                  <a:cubicBezTo>
                    <a:pt x="414" y="815"/>
                    <a:pt x="414" y="815"/>
                    <a:pt x="414" y="815"/>
                  </a:cubicBezTo>
                  <a:cubicBezTo>
                    <a:pt x="416" y="813"/>
                    <a:pt x="416" y="813"/>
                    <a:pt x="416" y="813"/>
                  </a:cubicBezTo>
                  <a:cubicBezTo>
                    <a:pt x="416" y="813"/>
                    <a:pt x="416" y="813"/>
                    <a:pt x="416" y="813"/>
                  </a:cubicBezTo>
                  <a:cubicBezTo>
                    <a:pt x="414" y="815"/>
                    <a:pt x="414" y="815"/>
                    <a:pt x="414" y="815"/>
                  </a:cubicBezTo>
                  <a:cubicBezTo>
                    <a:pt x="416" y="813"/>
                    <a:pt x="416" y="813"/>
                    <a:pt x="416" y="813"/>
                  </a:cubicBezTo>
                  <a:cubicBezTo>
                    <a:pt x="413" y="816"/>
                    <a:pt x="413" y="816"/>
                    <a:pt x="413" y="816"/>
                  </a:cubicBezTo>
                  <a:cubicBezTo>
                    <a:pt x="416" y="813"/>
                    <a:pt x="416" y="813"/>
                    <a:pt x="416" y="813"/>
                  </a:cubicBezTo>
                  <a:cubicBezTo>
                    <a:pt x="416" y="813"/>
                    <a:pt x="416" y="813"/>
                    <a:pt x="416" y="813"/>
                  </a:cubicBezTo>
                  <a:cubicBezTo>
                    <a:pt x="413" y="816"/>
                    <a:pt x="413" y="816"/>
                    <a:pt x="413" y="816"/>
                  </a:cubicBezTo>
                  <a:cubicBezTo>
                    <a:pt x="416" y="813"/>
                    <a:pt x="416" y="813"/>
                    <a:pt x="416" y="813"/>
                  </a:cubicBezTo>
                  <a:cubicBezTo>
                    <a:pt x="413" y="816"/>
                    <a:pt x="413" y="816"/>
                    <a:pt x="413" y="816"/>
                  </a:cubicBezTo>
                  <a:cubicBezTo>
                    <a:pt x="417" y="814"/>
                    <a:pt x="417" y="814"/>
                    <a:pt x="417" y="814"/>
                  </a:cubicBezTo>
                  <a:cubicBezTo>
                    <a:pt x="416" y="813"/>
                    <a:pt x="416" y="813"/>
                    <a:pt x="416" y="813"/>
                  </a:cubicBezTo>
                  <a:cubicBezTo>
                    <a:pt x="413" y="816"/>
                    <a:pt x="413" y="816"/>
                    <a:pt x="413" y="816"/>
                  </a:cubicBezTo>
                  <a:cubicBezTo>
                    <a:pt x="417" y="814"/>
                    <a:pt x="417" y="814"/>
                    <a:pt x="417" y="814"/>
                  </a:cubicBezTo>
                  <a:cubicBezTo>
                    <a:pt x="413" y="816"/>
                    <a:pt x="413" y="816"/>
                    <a:pt x="413" y="816"/>
                  </a:cubicBezTo>
                  <a:cubicBezTo>
                    <a:pt x="417" y="816"/>
                    <a:pt x="417" y="816"/>
                    <a:pt x="417" y="816"/>
                  </a:cubicBezTo>
                  <a:cubicBezTo>
                    <a:pt x="417" y="815"/>
                    <a:pt x="417" y="814"/>
                    <a:pt x="417" y="814"/>
                  </a:cubicBezTo>
                  <a:cubicBezTo>
                    <a:pt x="413" y="816"/>
                    <a:pt x="413" y="816"/>
                    <a:pt x="413" y="816"/>
                  </a:cubicBezTo>
                  <a:cubicBezTo>
                    <a:pt x="417" y="816"/>
                    <a:pt x="417" y="816"/>
                    <a:pt x="417" y="816"/>
                  </a:cubicBezTo>
                  <a:cubicBezTo>
                    <a:pt x="413" y="816"/>
                    <a:pt x="413" y="816"/>
                    <a:pt x="413" y="816"/>
                  </a:cubicBezTo>
                  <a:cubicBezTo>
                    <a:pt x="416" y="818"/>
                    <a:pt x="416" y="818"/>
                    <a:pt x="416" y="818"/>
                  </a:cubicBezTo>
                  <a:cubicBezTo>
                    <a:pt x="413" y="816"/>
                    <a:pt x="413" y="816"/>
                    <a:pt x="413" y="816"/>
                  </a:cubicBezTo>
                  <a:cubicBezTo>
                    <a:pt x="414" y="819"/>
                    <a:pt x="414" y="819"/>
                    <a:pt x="414" y="819"/>
                  </a:cubicBezTo>
                  <a:cubicBezTo>
                    <a:pt x="415" y="819"/>
                    <a:pt x="416" y="819"/>
                    <a:pt x="416" y="818"/>
                  </a:cubicBezTo>
                  <a:cubicBezTo>
                    <a:pt x="413" y="816"/>
                    <a:pt x="413" y="816"/>
                    <a:pt x="413" y="816"/>
                  </a:cubicBezTo>
                  <a:cubicBezTo>
                    <a:pt x="414" y="819"/>
                    <a:pt x="414" y="819"/>
                    <a:pt x="414" y="819"/>
                  </a:cubicBezTo>
                  <a:cubicBezTo>
                    <a:pt x="413" y="816"/>
                    <a:pt x="413" y="816"/>
                    <a:pt x="413" y="816"/>
                  </a:cubicBezTo>
                  <a:cubicBezTo>
                    <a:pt x="413" y="820"/>
                    <a:pt x="413" y="820"/>
                    <a:pt x="413" y="820"/>
                  </a:cubicBezTo>
                  <a:cubicBezTo>
                    <a:pt x="414" y="820"/>
                    <a:pt x="414" y="820"/>
                    <a:pt x="414" y="819"/>
                  </a:cubicBezTo>
                  <a:cubicBezTo>
                    <a:pt x="413" y="816"/>
                    <a:pt x="413" y="816"/>
                    <a:pt x="413" y="816"/>
                  </a:cubicBezTo>
                  <a:cubicBezTo>
                    <a:pt x="413" y="820"/>
                    <a:pt x="413" y="820"/>
                    <a:pt x="413" y="820"/>
                  </a:cubicBezTo>
                  <a:cubicBezTo>
                    <a:pt x="413" y="817"/>
                    <a:pt x="413" y="817"/>
                    <a:pt x="413" y="817"/>
                  </a:cubicBezTo>
                  <a:cubicBezTo>
                    <a:pt x="413" y="820"/>
                    <a:pt x="413" y="820"/>
                    <a:pt x="413" y="820"/>
                  </a:cubicBezTo>
                  <a:cubicBezTo>
                    <a:pt x="413" y="820"/>
                    <a:pt x="413" y="820"/>
                    <a:pt x="413" y="820"/>
                  </a:cubicBezTo>
                  <a:cubicBezTo>
                    <a:pt x="413" y="817"/>
                    <a:pt x="413" y="817"/>
                    <a:pt x="413" y="817"/>
                  </a:cubicBezTo>
                  <a:cubicBezTo>
                    <a:pt x="413" y="820"/>
                    <a:pt x="413" y="820"/>
                    <a:pt x="413" y="820"/>
                  </a:cubicBezTo>
                  <a:cubicBezTo>
                    <a:pt x="413" y="819"/>
                    <a:pt x="413" y="819"/>
                    <a:pt x="413" y="819"/>
                  </a:cubicBezTo>
                  <a:cubicBezTo>
                    <a:pt x="413" y="820"/>
                    <a:pt x="413" y="820"/>
                    <a:pt x="413" y="820"/>
                  </a:cubicBezTo>
                  <a:cubicBezTo>
                    <a:pt x="413" y="820"/>
                    <a:pt x="413" y="820"/>
                    <a:pt x="413" y="820"/>
                  </a:cubicBezTo>
                  <a:cubicBezTo>
                    <a:pt x="413" y="819"/>
                    <a:pt x="413" y="819"/>
                    <a:pt x="413" y="819"/>
                  </a:cubicBezTo>
                  <a:cubicBezTo>
                    <a:pt x="413" y="820"/>
                    <a:pt x="413" y="820"/>
                    <a:pt x="413" y="820"/>
                  </a:cubicBezTo>
                  <a:cubicBezTo>
                    <a:pt x="413" y="820"/>
                    <a:pt x="413" y="820"/>
                    <a:pt x="414" y="820"/>
                  </a:cubicBezTo>
                  <a:cubicBezTo>
                    <a:pt x="417" y="821"/>
                    <a:pt x="422" y="824"/>
                    <a:pt x="429" y="827"/>
                  </a:cubicBezTo>
                  <a:cubicBezTo>
                    <a:pt x="454" y="841"/>
                    <a:pt x="501" y="868"/>
                    <a:pt x="543" y="892"/>
                  </a:cubicBezTo>
                  <a:cubicBezTo>
                    <a:pt x="564" y="903"/>
                    <a:pt x="584" y="915"/>
                    <a:pt x="599" y="923"/>
                  </a:cubicBezTo>
                  <a:cubicBezTo>
                    <a:pt x="606" y="927"/>
                    <a:pt x="612" y="930"/>
                    <a:pt x="617" y="932"/>
                  </a:cubicBezTo>
                  <a:cubicBezTo>
                    <a:pt x="620" y="934"/>
                    <a:pt x="622" y="935"/>
                    <a:pt x="623" y="935"/>
                  </a:cubicBezTo>
                  <a:cubicBezTo>
                    <a:pt x="624" y="936"/>
                    <a:pt x="625" y="936"/>
                    <a:pt x="626" y="936"/>
                  </a:cubicBezTo>
                  <a:cubicBezTo>
                    <a:pt x="626" y="936"/>
                    <a:pt x="627" y="936"/>
                    <a:pt x="628" y="936"/>
                  </a:cubicBezTo>
                  <a:cubicBezTo>
                    <a:pt x="629" y="936"/>
                    <a:pt x="629" y="936"/>
                    <a:pt x="630" y="936"/>
                  </a:cubicBezTo>
                  <a:cubicBezTo>
                    <a:pt x="630" y="936"/>
                    <a:pt x="631" y="935"/>
                    <a:pt x="632" y="934"/>
                  </a:cubicBezTo>
                  <a:cubicBezTo>
                    <a:pt x="632" y="934"/>
                    <a:pt x="632" y="934"/>
                    <a:pt x="632" y="934"/>
                  </a:cubicBezTo>
                  <a:cubicBezTo>
                    <a:pt x="632" y="934"/>
                    <a:pt x="633" y="933"/>
                    <a:pt x="633" y="932"/>
                  </a:cubicBezTo>
                  <a:cubicBezTo>
                    <a:pt x="633" y="931"/>
                    <a:pt x="632" y="931"/>
                    <a:pt x="632" y="931"/>
                  </a:cubicBezTo>
                  <a:cubicBezTo>
                    <a:pt x="632" y="930"/>
                    <a:pt x="632" y="930"/>
                    <a:pt x="631" y="929"/>
                  </a:cubicBezTo>
                  <a:cubicBezTo>
                    <a:pt x="631" y="929"/>
                    <a:pt x="630" y="928"/>
                    <a:pt x="630" y="928"/>
                  </a:cubicBezTo>
                  <a:cubicBezTo>
                    <a:pt x="628" y="926"/>
                    <a:pt x="624" y="923"/>
                    <a:pt x="618" y="919"/>
                  </a:cubicBezTo>
                  <a:cubicBezTo>
                    <a:pt x="597" y="905"/>
                    <a:pt x="552" y="876"/>
                    <a:pt x="496" y="841"/>
                  </a:cubicBezTo>
                  <a:cubicBezTo>
                    <a:pt x="326" y="735"/>
                    <a:pt x="59" y="572"/>
                    <a:pt x="59" y="572"/>
                  </a:cubicBezTo>
                  <a:cubicBezTo>
                    <a:pt x="57" y="575"/>
                    <a:pt x="57" y="575"/>
                    <a:pt x="57" y="575"/>
                  </a:cubicBezTo>
                  <a:cubicBezTo>
                    <a:pt x="60" y="577"/>
                    <a:pt x="60" y="577"/>
                    <a:pt x="60" y="577"/>
                  </a:cubicBezTo>
                  <a:cubicBezTo>
                    <a:pt x="57" y="575"/>
                    <a:pt x="57" y="575"/>
                    <a:pt x="57" y="575"/>
                  </a:cubicBezTo>
                  <a:cubicBezTo>
                    <a:pt x="59" y="579"/>
                    <a:pt x="59" y="579"/>
                    <a:pt x="59" y="579"/>
                  </a:cubicBezTo>
                  <a:cubicBezTo>
                    <a:pt x="59" y="578"/>
                    <a:pt x="60" y="578"/>
                    <a:pt x="60" y="577"/>
                  </a:cubicBezTo>
                  <a:cubicBezTo>
                    <a:pt x="57" y="575"/>
                    <a:pt x="57" y="575"/>
                    <a:pt x="57" y="575"/>
                  </a:cubicBezTo>
                  <a:cubicBezTo>
                    <a:pt x="59" y="579"/>
                    <a:pt x="59" y="579"/>
                    <a:pt x="59" y="579"/>
                  </a:cubicBezTo>
                  <a:cubicBezTo>
                    <a:pt x="58" y="576"/>
                    <a:pt x="58" y="576"/>
                    <a:pt x="58" y="576"/>
                  </a:cubicBezTo>
                  <a:cubicBezTo>
                    <a:pt x="58" y="579"/>
                    <a:pt x="58" y="579"/>
                    <a:pt x="58" y="579"/>
                  </a:cubicBezTo>
                  <a:cubicBezTo>
                    <a:pt x="58" y="579"/>
                    <a:pt x="58" y="579"/>
                    <a:pt x="59" y="579"/>
                  </a:cubicBezTo>
                  <a:cubicBezTo>
                    <a:pt x="58" y="576"/>
                    <a:pt x="58" y="576"/>
                    <a:pt x="58" y="576"/>
                  </a:cubicBezTo>
                  <a:cubicBezTo>
                    <a:pt x="58" y="579"/>
                    <a:pt x="58" y="579"/>
                    <a:pt x="58" y="579"/>
                  </a:cubicBezTo>
                  <a:cubicBezTo>
                    <a:pt x="58" y="578"/>
                    <a:pt x="58" y="578"/>
                    <a:pt x="58" y="578"/>
                  </a:cubicBezTo>
                  <a:cubicBezTo>
                    <a:pt x="58" y="579"/>
                    <a:pt x="58" y="579"/>
                    <a:pt x="58" y="579"/>
                  </a:cubicBezTo>
                  <a:cubicBezTo>
                    <a:pt x="58" y="579"/>
                    <a:pt x="58" y="579"/>
                    <a:pt x="58" y="579"/>
                  </a:cubicBezTo>
                  <a:cubicBezTo>
                    <a:pt x="58" y="578"/>
                    <a:pt x="58" y="578"/>
                    <a:pt x="58" y="578"/>
                  </a:cubicBezTo>
                  <a:cubicBezTo>
                    <a:pt x="58" y="579"/>
                    <a:pt x="58" y="579"/>
                    <a:pt x="58" y="579"/>
                  </a:cubicBezTo>
                  <a:cubicBezTo>
                    <a:pt x="58" y="579"/>
                    <a:pt x="59" y="579"/>
                    <a:pt x="61" y="580"/>
                  </a:cubicBezTo>
                  <a:cubicBezTo>
                    <a:pt x="64" y="581"/>
                    <a:pt x="69" y="583"/>
                    <a:pt x="75" y="587"/>
                  </a:cubicBezTo>
                  <a:cubicBezTo>
                    <a:pt x="99" y="600"/>
                    <a:pt x="144" y="627"/>
                    <a:pt x="197" y="660"/>
                  </a:cubicBezTo>
                  <a:cubicBezTo>
                    <a:pt x="277" y="710"/>
                    <a:pt x="377" y="774"/>
                    <a:pt x="460" y="825"/>
                  </a:cubicBezTo>
                  <a:cubicBezTo>
                    <a:pt x="502" y="851"/>
                    <a:pt x="539" y="873"/>
                    <a:pt x="567" y="889"/>
                  </a:cubicBezTo>
                  <a:cubicBezTo>
                    <a:pt x="581" y="898"/>
                    <a:pt x="593" y="904"/>
                    <a:pt x="603" y="909"/>
                  </a:cubicBezTo>
                  <a:cubicBezTo>
                    <a:pt x="607" y="911"/>
                    <a:pt x="611" y="913"/>
                    <a:pt x="614" y="914"/>
                  </a:cubicBezTo>
                  <a:cubicBezTo>
                    <a:pt x="616" y="914"/>
                    <a:pt x="617" y="915"/>
                    <a:pt x="619" y="915"/>
                  </a:cubicBezTo>
                  <a:cubicBezTo>
                    <a:pt x="620" y="916"/>
                    <a:pt x="621" y="916"/>
                    <a:pt x="623" y="916"/>
                  </a:cubicBezTo>
                  <a:cubicBezTo>
                    <a:pt x="623" y="916"/>
                    <a:pt x="624" y="916"/>
                    <a:pt x="625" y="915"/>
                  </a:cubicBezTo>
                  <a:cubicBezTo>
                    <a:pt x="626" y="915"/>
                    <a:pt x="627" y="914"/>
                    <a:pt x="627" y="913"/>
                  </a:cubicBezTo>
                  <a:cubicBezTo>
                    <a:pt x="628" y="913"/>
                    <a:pt x="628" y="912"/>
                    <a:pt x="628" y="911"/>
                  </a:cubicBezTo>
                  <a:cubicBezTo>
                    <a:pt x="628" y="910"/>
                    <a:pt x="628" y="910"/>
                    <a:pt x="628" y="909"/>
                  </a:cubicBezTo>
                  <a:cubicBezTo>
                    <a:pt x="627" y="909"/>
                    <a:pt x="627" y="909"/>
                    <a:pt x="627" y="908"/>
                  </a:cubicBezTo>
                  <a:cubicBezTo>
                    <a:pt x="626" y="908"/>
                    <a:pt x="626" y="908"/>
                    <a:pt x="626" y="908"/>
                  </a:cubicBezTo>
                  <a:cubicBezTo>
                    <a:pt x="626" y="908"/>
                    <a:pt x="626" y="908"/>
                    <a:pt x="625" y="907"/>
                  </a:cubicBezTo>
                  <a:cubicBezTo>
                    <a:pt x="622" y="905"/>
                    <a:pt x="612" y="899"/>
                    <a:pt x="595" y="889"/>
                  </a:cubicBezTo>
                  <a:cubicBezTo>
                    <a:pt x="537" y="853"/>
                    <a:pt x="408" y="774"/>
                    <a:pt x="293" y="704"/>
                  </a:cubicBezTo>
                  <a:cubicBezTo>
                    <a:pt x="235" y="668"/>
                    <a:pt x="182" y="635"/>
                    <a:pt x="142" y="610"/>
                  </a:cubicBezTo>
                  <a:cubicBezTo>
                    <a:pt x="122" y="597"/>
                    <a:pt x="106" y="586"/>
                    <a:pt x="95" y="579"/>
                  </a:cubicBezTo>
                  <a:cubicBezTo>
                    <a:pt x="90" y="575"/>
                    <a:pt x="85" y="572"/>
                    <a:pt x="82" y="570"/>
                  </a:cubicBezTo>
                  <a:cubicBezTo>
                    <a:pt x="81" y="569"/>
                    <a:pt x="80" y="568"/>
                    <a:pt x="79" y="567"/>
                  </a:cubicBezTo>
                  <a:cubicBezTo>
                    <a:pt x="79" y="567"/>
                    <a:pt x="79" y="567"/>
                    <a:pt x="79" y="567"/>
                  </a:cubicBezTo>
                  <a:cubicBezTo>
                    <a:pt x="79" y="567"/>
                    <a:pt x="79" y="567"/>
                    <a:pt x="79" y="567"/>
                  </a:cubicBezTo>
                  <a:cubicBezTo>
                    <a:pt x="78" y="567"/>
                    <a:pt x="78" y="567"/>
                    <a:pt x="78" y="567"/>
                  </a:cubicBezTo>
                  <a:cubicBezTo>
                    <a:pt x="79" y="567"/>
                    <a:pt x="79" y="567"/>
                    <a:pt x="79" y="567"/>
                  </a:cubicBezTo>
                  <a:cubicBezTo>
                    <a:pt x="79" y="567"/>
                    <a:pt x="79" y="567"/>
                    <a:pt x="79" y="567"/>
                  </a:cubicBezTo>
                  <a:cubicBezTo>
                    <a:pt x="78" y="567"/>
                    <a:pt x="78" y="567"/>
                    <a:pt x="78" y="567"/>
                  </a:cubicBezTo>
                  <a:cubicBezTo>
                    <a:pt x="79" y="567"/>
                    <a:pt x="79" y="567"/>
                    <a:pt x="79" y="567"/>
                  </a:cubicBezTo>
                  <a:cubicBezTo>
                    <a:pt x="77" y="568"/>
                    <a:pt x="77" y="568"/>
                    <a:pt x="77" y="568"/>
                  </a:cubicBezTo>
                  <a:cubicBezTo>
                    <a:pt x="79" y="567"/>
                    <a:pt x="79" y="567"/>
                    <a:pt x="79" y="567"/>
                  </a:cubicBezTo>
                  <a:cubicBezTo>
                    <a:pt x="79" y="567"/>
                    <a:pt x="79" y="567"/>
                    <a:pt x="79" y="567"/>
                  </a:cubicBezTo>
                  <a:cubicBezTo>
                    <a:pt x="77" y="568"/>
                    <a:pt x="77" y="568"/>
                    <a:pt x="77" y="568"/>
                  </a:cubicBezTo>
                  <a:cubicBezTo>
                    <a:pt x="79" y="567"/>
                    <a:pt x="79" y="567"/>
                    <a:pt x="79" y="567"/>
                  </a:cubicBezTo>
                  <a:cubicBezTo>
                    <a:pt x="76" y="568"/>
                    <a:pt x="76" y="568"/>
                    <a:pt x="76" y="568"/>
                  </a:cubicBezTo>
                  <a:cubicBezTo>
                    <a:pt x="79" y="568"/>
                    <a:pt x="79" y="568"/>
                    <a:pt x="79" y="568"/>
                  </a:cubicBezTo>
                  <a:cubicBezTo>
                    <a:pt x="79" y="568"/>
                    <a:pt x="79" y="567"/>
                    <a:pt x="79" y="567"/>
                  </a:cubicBezTo>
                  <a:cubicBezTo>
                    <a:pt x="76" y="568"/>
                    <a:pt x="76" y="568"/>
                    <a:pt x="76" y="568"/>
                  </a:cubicBezTo>
                  <a:cubicBezTo>
                    <a:pt x="79" y="568"/>
                    <a:pt x="79" y="568"/>
                    <a:pt x="79" y="568"/>
                  </a:cubicBezTo>
                  <a:cubicBezTo>
                    <a:pt x="76" y="568"/>
                    <a:pt x="76" y="568"/>
                    <a:pt x="76" y="568"/>
                  </a:cubicBezTo>
                  <a:cubicBezTo>
                    <a:pt x="79" y="571"/>
                    <a:pt x="79" y="571"/>
                    <a:pt x="79" y="571"/>
                  </a:cubicBezTo>
                  <a:cubicBezTo>
                    <a:pt x="79" y="570"/>
                    <a:pt x="79" y="569"/>
                    <a:pt x="79" y="568"/>
                  </a:cubicBezTo>
                  <a:cubicBezTo>
                    <a:pt x="76" y="568"/>
                    <a:pt x="76" y="568"/>
                    <a:pt x="76" y="568"/>
                  </a:cubicBezTo>
                  <a:cubicBezTo>
                    <a:pt x="79" y="571"/>
                    <a:pt x="79" y="571"/>
                    <a:pt x="79" y="571"/>
                  </a:cubicBezTo>
                  <a:cubicBezTo>
                    <a:pt x="79" y="570"/>
                    <a:pt x="79" y="570"/>
                    <a:pt x="79" y="570"/>
                  </a:cubicBezTo>
                  <a:cubicBezTo>
                    <a:pt x="75" y="568"/>
                    <a:pt x="75" y="568"/>
                    <a:pt x="75" y="568"/>
                  </a:cubicBezTo>
                  <a:cubicBezTo>
                    <a:pt x="77" y="572"/>
                    <a:pt x="77" y="572"/>
                    <a:pt x="77" y="572"/>
                  </a:cubicBezTo>
                  <a:cubicBezTo>
                    <a:pt x="78" y="572"/>
                    <a:pt x="79" y="571"/>
                    <a:pt x="79" y="570"/>
                  </a:cubicBezTo>
                  <a:cubicBezTo>
                    <a:pt x="75" y="568"/>
                    <a:pt x="75" y="568"/>
                    <a:pt x="75" y="568"/>
                  </a:cubicBezTo>
                  <a:cubicBezTo>
                    <a:pt x="77" y="572"/>
                    <a:pt x="77" y="572"/>
                    <a:pt x="77" y="572"/>
                  </a:cubicBezTo>
                  <a:cubicBezTo>
                    <a:pt x="75" y="568"/>
                    <a:pt x="75" y="568"/>
                    <a:pt x="75" y="568"/>
                  </a:cubicBezTo>
                  <a:cubicBezTo>
                    <a:pt x="75" y="572"/>
                    <a:pt x="75" y="572"/>
                    <a:pt x="75" y="572"/>
                  </a:cubicBezTo>
                  <a:cubicBezTo>
                    <a:pt x="76" y="572"/>
                    <a:pt x="77" y="572"/>
                    <a:pt x="77" y="572"/>
                  </a:cubicBezTo>
                  <a:cubicBezTo>
                    <a:pt x="75" y="568"/>
                    <a:pt x="75" y="568"/>
                    <a:pt x="75" y="568"/>
                  </a:cubicBezTo>
                  <a:cubicBezTo>
                    <a:pt x="75" y="572"/>
                    <a:pt x="75" y="572"/>
                    <a:pt x="75" y="572"/>
                  </a:cubicBezTo>
                  <a:cubicBezTo>
                    <a:pt x="75" y="568"/>
                    <a:pt x="75" y="568"/>
                    <a:pt x="75" y="568"/>
                  </a:cubicBezTo>
                  <a:cubicBezTo>
                    <a:pt x="74" y="572"/>
                    <a:pt x="74" y="572"/>
                    <a:pt x="74" y="572"/>
                  </a:cubicBezTo>
                  <a:cubicBezTo>
                    <a:pt x="74" y="572"/>
                    <a:pt x="75" y="572"/>
                    <a:pt x="75" y="572"/>
                  </a:cubicBezTo>
                  <a:cubicBezTo>
                    <a:pt x="75" y="568"/>
                    <a:pt x="75" y="568"/>
                    <a:pt x="75" y="568"/>
                  </a:cubicBezTo>
                  <a:cubicBezTo>
                    <a:pt x="74" y="572"/>
                    <a:pt x="74" y="572"/>
                    <a:pt x="74" y="572"/>
                  </a:cubicBezTo>
                  <a:cubicBezTo>
                    <a:pt x="75" y="569"/>
                    <a:pt x="75" y="569"/>
                    <a:pt x="75" y="569"/>
                  </a:cubicBezTo>
                  <a:cubicBezTo>
                    <a:pt x="74" y="572"/>
                    <a:pt x="74" y="572"/>
                    <a:pt x="74" y="572"/>
                  </a:cubicBezTo>
                  <a:cubicBezTo>
                    <a:pt x="74" y="572"/>
                    <a:pt x="74" y="572"/>
                    <a:pt x="74" y="572"/>
                  </a:cubicBezTo>
                  <a:cubicBezTo>
                    <a:pt x="75" y="569"/>
                    <a:pt x="75" y="569"/>
                    <a:pt x="75" y="569"/>
                  </a:cubicBezTo>
                  <a:cubicBezTo>
                    <a:pt x="74" y="572"/>
                    <a:pt x="74" y="572"/>
                    <a:pt x="74" y="572"/>
                  </a:cubicBezTo>
                  <a:cubicBezTo>
                    <a:pt x="74" y="571"/>
                    <a:pt x="74" y="571"/>
                    <a:pt x="74" y="571"/>
                  </a:cubicBezTo>
                  <a:cubicBezTo>
                    <a:pt x="74" y="572"/>
                    <a:pt x="74" y="572"/>
                    <a:pt x="74" y="572"/>
                  </a:cubicBezTo>
                  <a:cubicBezTo>
                    <a:pt x="74" y="572"/>
                    <a:pt x="74" y="572"/>
                    <a:pt x="74" y="572"/>
                  </a:cubicBezTo>
                  <a:cubicBezTo>
                    <a:pt x="74" y="571"/>
                    <a:pt x="74" y="571"/>
                    <a:pt x="74" y="571"/>
                  </a:cubicBezTo>
                  <a:cubicBezTo>
                    <a:pt x="74" y="572"/>
                    <a:pt x="74" y="572"/>
                    <a:pt x="74" y="572"/>
                  </a:cubicBezTo>
                  <a:cubicBezTo>
                    <a:pt x="74" y="572"/>
                    <a:pt x="75" y="573"/>
                    <a:pt x="76" y="573"/>
                  </a:cubicBezTo>
                  <a:cubicBezTo>
                    <a:pt x="85" y="579"/>
                    <a:pt x="120" y="600"/>
                    <a:pt x="166" y="629"/>
                  </a:cubicBezTo>
                  <a:cubicBezTo>
                    <a:pt x="237" y="673"/>
                    <a:pt x="335" y="734"/>
                    <a:pt x="418" y="783"/>
                  </a:cubicBezTo>
                  <a:cubicBezTo>
                    <a:pt x="459" y="808"/>
                    <a:pt x="497" y="830"/>
                    <a:pt x="525" y="846"/>
                  </a:cubicBezTo>
                  <a:cubicBezTo>
                    <a:pt x="540" y="854"/>
                    <a:pt x="552" y="861"/>
                    <a:pt x="561" y="865"/>
                  </a:cubicBezTo>
                  <a:cubicBezTo>
                    <a:pt x="565" y="867"/>
                    <a:pt x="569" y="869"/>
                    <a:pt x="572" y="870"/>
                  </a:cubicBezTo>
                  <a:cubicBezTo>
                    <a:pt x="574" y="871"/>
                    <a:pt x="575" y="872"/>
                    <a:pt x="576" y="872"/>
                  </a:cubicBezTo>
                  <a:cubicBezTo>
                    <a:pt x="578" y="872"/>
                    <a:pt x="579" y="872"/>
                    <a:pt x="580" y="872"/>
                  </a:cubicBezTo>
                  <a:cubicBezTo>
                    <a:pt x="581" y="872"/>
                    <a:pt x="581" y="872"/>
                    <a:pt x="582" y="872"/>
                  </a:cubicBezTo>
                  <a:cubicBezTo>
                    <a:pt x="583" y="872"/>
                    <a:pt x="584" y="871"/>
                    <a:pt x="585" y="870"/>
                  </a:cubicBezTo>
                  <a:cubicBezTo>
                    <a:pt x="585" y="869"/>
                    <a:pt x="585" y="868"/>
                    <a:pt x="585" y="867"/>
                  </a:cubicBezTo>
                  <a:cubicBezTo>
                    <a:pt x="585" y="866"/>
                    <a:pt x="584" y="865"/>
                    <a:pt x="583" y="865"/>
                  </a:cubicBezTo>
                  <a:cubicBezTo>
                    <a:pt x="583" y="865"/>
                    <a:pt x="581" y="864"/>
                    <a:pt x="578" y="861"/>
                  </a:cubicBezTo>
                  <a:cubicBezTo>
                    <a:pt x="551" y="845"/>
                    <a:pt x="431" y="774"/>
                    <a:pt x="317" y="704"/>
                  </a:cubicBezTo>
                  <a:cubicBezTo>
                    <a:pt x="260" y="669"/>
                    <a:pt x="205" y="635"/>
                    <a:pt x="164" y="609"/>
                  </a:cubicBezTo>
                  <a:cubicBezTo>
                    <a:pt x="144" y="596"/>
                    <a:pt x="127" y="585"/>
                    <a:pt x="115" y="576"/>
                  </a:cubicBezTo>
                  <a:cubicBezTo>
                    <a:pt x="109" y="572"/>
                    <a:pt x="105" y="569"/>
                    <a:pt x="102" y="566"/>
                  </a:cubicBezTo>
                  <a:cubicBezTo>
                    <a:pt x="100" y="565"/>
                    <a:pt x="99" y="564"/>
                    <a:pt x="99" y="563"/>
                  </a:cubicBezTo>
                  <a:cubicBezTo>
                    <a:pt x="98" y="563"/>
                    <a:pt x="98" y="563"/>
                    <a:pt x="98" y="563"/>
                  </a:cubicBezTo>
                  <a:cubicBezTo>
                    <a:pt x="96" y="564"/>
                    <a:pt x="96" y="564"/>
                    <a:pt x="96" y="564"/>
                  </a:cubicBezTo>
                  <a:cubicBezTo>
                    <a:pt x="98" y="564"/>
                    <a:pt x="98" y="564"/>
                    <a:pt x="98" y="564"/>
                  </a:cubicBezTo>
                  <a:cubicBezTo>
                    <a:pt x="98" y="563"/>
                    <a:pt x="98" y="563"/>
                    <a:pt x="98" y="563"/>
                  </a:cubicBezTo>
                  <a:cubicBezTo>
                    <a:pt x="96" y="564"/>
                    <a:pt x="96" y="564"/>
                    <a:pt x="96" y="564"/>
                  </a:cubicBezTo>
                  <a:cubicBezTo>
                    <a:pt x="98" y="564"/>
                    <a:pt x="98" y="564"/>
                    <a:pt x="98" y="564"/>
                  </a:cubicBezTo>
                  <a:cubicBezTo>
                    <a:pt x="95" y="564"/>
                    <a:pt x="95" y="564"/>
                    <a:pt x="95" y="564"/>
                  </a:cubicBezTo>
                  <a:cubicBezTo>
                    <a:pt x="98" y="566"/>
                    <a:pt x="98" y="566"/>
                    <a:pt x="98" y="566"/>
                  </a:cubicBezTo>
                  <a:cubicBezTo>
                    <a:pt x="98" y="565"/>
                    <a:pt x="98" y="565"/>
                    <a:pt x="98" y="564"/>
                  </a:cubicBezTo>
                  <a:cubicBezTo>
                    <a:pt x="95" y="564"/>
                    <a:pt x="95" y="564"/>
                    <a:pt x="95" y="564"/>
                  </a:cubicBezTo>
                  <a:cubicBezTo>
                    <a:pt x="98" y="566"/>
                    <a:pt x="98" y="566"/>
                    <a:pt x="98" y="566"/>
                  </a:cubicBezTo>
                  <a:cubicBezTo>
                    <a:pt x="98" y="566"/>
                    <a:pt x="98" y="566"/>
                    <a:pt x="98" y="566"/>
                  </a:cubicBezTo>
                  <a:cubicBezTo>
                    <a:pt x="95" y="564"/>
                    <a:pt x="95" y="564"/>
                    <a:pt x="95" y="564"/>
                  </a:cubicBezTo>
                  <a:cubicBezTo>
                    <a:pt x="96" y="567"/>
                    <a:pt x="96" y="567"/>
                    <a:pt x="96" y="567"/>
                  </a:cubicBezTo>
                  <a:cubicBezTo>
                    <a:pt x="97" y="567"/>
                    <a:pt x="97" y="567"/>
                    <a:pt x="98" y="566"/>
                  </a:cubicBezTo>
                  <a:cubicBezTo>
                    <a:pt x="95" y="564"/>
                    <a:pt x="95" y="564"/>
                    <a:pt x="95" y="564"/>
                  </a:cubicBezTo>
                  <a:cubicBezTo>
                    <a:pt x="96" y="567"/>
                    <a:pt x="96" y="567"/>
                    <a:pt x="96" y="567"/>
                  </a:cubicBezTo>
                  <a:cubicBezTo>
                    <a:pt x="95" y="565"/>
                    <a:pt x="95" y="565"/>
                    <a:pt x="95" y="565"/>
                  </a:cubicBezTo>
                  <a:cubicBezTo>
                    <a:pt x="95" y="568"/>
                    <a:pt x="95" y="568"/>
                    <a:pt x="95" y="568"/>
                  </a:cubicBezTo>
                  <a:cubicBezTo>
                    <a:pt x="96" y="568"/>
                    <a:pt x="96" y="568"/>
                    <a:pt x="96" y="567"/>
                  </a:cubicBezTo>
                  <a:cubicBezTo>
                    <a:pt x="95" y="565"/>
                    <a:pt x="95" y="565"/>
                    <a:pt x="95" y="565"/>
                  </a:cubicBezTo>
                  <a:cubicBezTo>
                    <a:pt x="95" y="568"/>
                    <a:pt x="95" y="568"/>
                    <a:pt x="95" y="568"/>
                  </a:cubicBezTo>
                  <a:cubicBezTo>
                    <a:pt x="95" y="567"/>
                    <a:pt x="95" y="567"/>
                    <a:pt x="95" y="567"/>
                  </a:cubicBezTo>
                  <a:cubicBezTo>
                    <a:pt x="95" y="568"/>
                    <a:pt x="95" y="568"/>
                    <a:pt x="95" y="568"/>
                  </a:cubicBezTo>
                  <a:cubicBezTo>
                    <a:pt x="95" y="568"/>
                    <a:pt x="95" y="568"/>
                    <a:pt x="95" y="568"/>
                  </a:cubicBezTo>
                  <a:cubicBezTo>
                    <a:pt x="95" y="567"/>
                    <a:pt x="95" y="567"/>
                    <a:pt x="95" y="567"/>
                  </a:cubicBezTo>
                  <a:cubicBezTo>
                    <a:pt x="95" y="568"/>
                    <a:pt x="95" y="568"/>
                    <a:pt x="95" y="568"/>
                  </a:cubicBezTo>
                  <a:cubicBezTo>
                    <a:pt x="96" y="568"/>
                    <a:pt x="97" y="568"/>
                    <a:pt x="98" y="568"/>
                  </a:cubicBezTo>
                  <a:cubicBezTo>
                    <a:pt x="101" y="569"/>
                    <a:pt x="105" y="572"/>
                    <a:pt x="111" y="574"/>
                  </a:cubicBezTo>
                  <a:cubicBezTo>
                    <a:pt x="132" y="585"/>
                    <a:pt x="170" y="608"/>
                    <a:pt x="215" y="637"/>
                  </a:cubicBezTo>
                  <a:cubicBezTo>
                    <a:pt x="282" y="679"/>
                    <a:pt x="367" y="733"/>
                    <a:pt x="436" y="776"/>
                  </a:cubicBezTo>
                  <a:cubicBezTo>
                    <a:pt x="471" y="798"/>
                    <a:pt x="502" y="817"/>
                    <a:pt x="525" y="831"/>
                  </a:cubicBezTo>
                  <a:cubicBezTo>
                    <a:pt x="537" y="838"/>
                    <a:pt x="547" y="843"/>
                    <a:pt x="555" y="847"/>
                  </a:cubicBezTo>
                  <a:cubicBezTo>
                    <a:pt x="558" y="849"/>
                    <a:pt x="561" y="851"/>
                    <a:pt x="564" y="852"/>
                  </a:cubicBezTo>
                  <a:cubicBezTo>
                    <a:pt x="565" y="852"/>
                    <a:pt x="567" y="853"/>
                    <a:pt x="568" y="853"/>
                  </a:cubicBezTo>
                  <a:cubicBezTo>
                    <a:pt x="569" y="853"/>
                    <a:pt x="570" y="853"/>
                    <a:pt x="571" y="853"/>
                  </a:cubicBezTo>
                  <a:cubicBezTo>
                    <a:pt x="572" y="853"/>
                    <a:pt x="572" y="853"/>
                    <a:pt x="573" y="853"/>
                  </a:cubicBezTo>
                  <a:cubicBezTo>
                    <a:pt x="574" y="853"/>
                    <a:pt x="575" y="852"/>
                    <a:pt x="575" y="851"/>
                  </a:cubicBezTo>
                  <a:cubicBezTo>
                    <a:pt x="576" y="850"/>
                    <a:pt x="576" y="849"/>
                    <a:pt x="576" y="848"/>
                  </a:cubicBezTo>
                  <a:cubicBezTo>
                    <a:pt x="576" y="847"/>
                    <a:pt x="575" y="846"/>
                    <a:pt x="574" y="846"/>
                  </a:cubicBezTo>
                  <a:cubicBezTo>
                    <a:pt x="144" y="577"/>
                    <a:pt x="144" y="577"/>
                    <a:pt x="144" y="577"/>
                  </a:cubicBezTo>
                  <a:cubicBezTo>
                    <a:pt x="142" y="580"/>
                    <a:pt x="142" y="580"/>
                    <a:pt x="142" y="580"/>
                  </a:cubicBezTo>
                  <a:cubicBezTo>
                    <a:pt x="145" y="582"/>
                    <a:pt x="145" y="582"/>
                    <a:pt x="145" y="582"/>
                  </a:cubicBezTo>
                  <a:cubicBezTo>
                    <a:pt x="142" y="580"/>
                    <a:pt x="142" y="580"/>
                    <a:pt x="142" y="580"/>
                  </a:cubicBezTo>
                  <a:cubicBezTo>
                    <a:pt x="143" y="584"/>
                    <a:pt x="143" y="584"/>
                    <a:pt x="143" y="584"/>
                  </a:cubicBezTo>
                  <a:cubicBezTo>
                    <a:pt x="144" y="584"/>
                    <a:pt x="144" y="583"/>
                    <a:pt x="145" y="582"/>
                  </a:cubicBezTo>
                  <a:cubicBezTo>
                    <a:pt x="142" y="580"/>
                    <a:pt x="142" y="580"/>
                    <a:pt x="142" y="580"/>
                  </a:cubicBezTo>
                  <a:cubicBezTo>
                    <a:pt x="143" y="584"/>
                    <a:pt x="143" y="584"/>
                    <a:pt x="143" y="584"/>
                  </a:cubicBezTo>
                  <a:cubicBezTo>
                    <a:pt x="142" y="581"/>
                    <a:pt x="142" y="581"/>
                    <a:pt x="142" y="581"/>
                  </a:cubicBezTo>
                  <a:cubicBezTo>
                    <a:pt x="142" y="584"/>
                    <a:pt x="142" y="584"/>
                    <a:pt x="142" y="584"/>
                  </a:cubicBezTo>
                  <a:cubicBezTo>
                    <a:pt x="142" y="584"/>
                    <a:pt x="143" y="584"/>
                    <a:pt x="143" y="584"/>
                  </a:cubicBezTo>
                  <a:cubicBezTo>
                    <a:pt x="142" y="581"/>
                    <a:pt x="142" y="581"/>
                    <a:pt x="142" y="581"/>
                  </a:cubicBezTo>
                  <a:cubicBezTo>
                    <a:pt x="142" y="584"/>
                    <a:pt x="142" y="584"/>
                    <a:pt x="142" y="584"/>
                  </a:cubicBezTo>
                  <a:cubicBezTo>
                    <a:pt x="142" y="583"/>
                    <a:pt x="142" y="583"/>
                    <a:pt x="142" y="583"/>
                  </a:cubicBezTo>
                  <a:cubicBezTo>
                    <a:pt x="142" y="584"/>
                    <a:pt x="142" y="584"/>
                    <a:pt x="142" y="584"/>
                  </a:cubicBezTo>
                  <a:cubicBezTo>
                    <a:pt x="142" y="584"/>
                    <a:pt x="142" y="584"/>
                    <a:pt x="142" y="584"/>
                  </a:cubicBezTo>
                  <a:cubicBezTo>
                    <a:pt x="142" y="583"/>
                    <a:pt x="142" y="583"/>
                    <a:pt x="142" y="583"/>
                  </a:cubicBezTo>
                  <a:cubicBezTo>
                    <a:pt x="142" y="584"/>
                    <a:pt x="142" y="584"/>
                    <a:pt x="142" y="584"/>
                  </a:cubicBezTo>
                  <a:cubicBezTo>
                    <a:pt x="142" y="584"/>
                    <a:pt x="143" y="584"/>
                    <a:pt x="144" y="585"/>
                  </a:cubicBezTo>
                  <a:cubicBezTo>
                    <a:pt x="149" y="587"/>
                    <a:pt x="160" y="592"/>
                    <a:pt x="175" y="600"/>
                  </a:cubicBezTo>
                  <a:cubicBezTo>
                    <a:pt x="226" y="628"/>
                    <a:pt x="323" y="686"/>
                    <a:pt x="409" y="736"/>
                  </a:cubicBezTo>
                  <a:cubicBezTo>
                    <a:pt x="451" y="762"/>
                    <a:pt x="490" y="785"/>
                    <a:pt x="519" y="803"/>
                  </a:cubicBezTo>
                  <a:cubicBezTo>
                    <a:pt x="534" y="811"/>
                    <a:pt x="545" y="819"/>
                    <a:pt x="553" y="823"/>
                  </a:cubicBezTo>
                  <a:cubicBezTo>
                    <a:pt x="562" y="828"/>
                    <a:pt x="566" y="831"/>
                    <a:pt x="566" y="831"/>
                  </a:cubicBezTo>
                  <a:cubicBezTo>
                    <a:pt x="568" y="832"/>
                    <a:pt x="570" y="832"/>
                    <a:pt x="572" y="830"/>
                  </a:cubicBezTo>
                  <a:cubicBezTo>
                    <a:pt x="573" y="828"/>
                    <a:pt x="572" y="825"/>
                    <a:pt x="570" y="824"/>
                  </a:cubicBezTo>
                  <a:cubicBezTo>
                    <a:pt x="570" y="824"/>
                    <a:pt x="564" y="821"/>
                    <a:pt x="554" y="814"/>
                  </a:cubicBezTo>
                  <a:cubicBezTo>
                    <a:pt x="517" y="792"/>
                    <a:pt x="426" y="735"/>
                    <a:pt x="345" y="685"/>
                  </a:cubicBezTo>
                  <a:cubicBezTo>
                    <a:pt x="304" y="659"/>
                    <a:pt x="265" y="635"/>
                    <a:pt x="236" y="617"/>
                  </a:cubicBezTo>
                  <a:cubicBezTo>
                    <a:pt x="222" y="608"/>
                    <a:pt x="211" y="601"/>
                    <a:pt x="202" y="595"/>
                  </a:cubicBezTo>
                  <a:cubicBezTo>
                    <a:pt x="198" y="593"/>
                    <a:pt x="195" y="591"/>
                    <a:pt x="193" y="589"/>
                  </a:cubicBezTo>
                  <a:cubicBezTo>
                    <a:pt x="192" y="588"/>
                    <a:pt x="191" y="588"/>
                    <a:pt x="191" y="587"/>
                  </a:cubicBezTo>
                  <a:cubicBezTo>
                    <a:pt x="191" y="587"/>
                    <a:pt x="191" y="587"/>
                    <a:pt x="191" y="587"/>
                  </a:cubicBezTo>
                  <a:cubicBezTo>
                    <a:pt x="191" y="587"/>
                    <a:pt x="191" y="587"/>
                    <a:pt x="191" y="587"/>
                  </a:cubicBezTo>
                  <a:cubicBezTo>
                    <a:pt x="189" y="589"/>
                    <a:pt x="189" y="589"/>
                    <a:pt x="189" y="589"/>
                  </a:cubicBezTo>
                  <a:cubicBezTo>
                    <a:pt x="191" y="587"/>
                    <a:pt x="191" y="587"/>
                    <a:pt x="191" y="587"/>
                  </a:cubicBezTo>
                  <a:cubicBezTo>
                    <a:pt x="191" y="587"/>
                    <a:pt x="191" y="587"/>
                    <a:pt x="191" y="587"/>
                  </a:cubicBezTo>
                  <a:cubicBezTo>
                    <a:pt x="189" y="589"/>
                    <a:pt x="189" y="589"/>
                    <a:pt x="189" y="589"/>
                  </a:cubicBezTo>
                  <a:cubicBezTo>
                    <a:pt x="191" y="587"/>
                    <a:pt x="191" y="587"/>
                    <a:pt x="191" y="587"/>
                  </a:cubicBezTo>
                  <a:cubicBezTo>
                    <a:pt x="188" y="590"/>
                    <a:pt x="188" y="590"/>
                    <a:pt x="188" y="590"/>
                  </a:cubicBezTo>
                  <a:cubicBezTo>
                    <a:pt x="191" y="588"/>
                    <a:pt x="191" y="588"/>
                    <a:pt x="191" y="588"/>
                  </a:cubicBezTo>
                  <a:cubicBezTo>
                    <a:pt x="191" y="587"/>
                    <a:pt x="191" y="587"/>
                    <a:pt x="191" y="587"/>
                  </a:cubicBezTo>
                  <a:cubicBezTo>
                    <a:pt x="188" y="590"/>
                    <a:pt x="188" y="590"/>
                    <a:pt x="188" y="590"/>
                  </a:cubicBezTo>
                  <a:cubicBezTo>
                    <a:pt x="191" y="588"/>
                    <a:pt x="191" y="588"/>
                    <a:pt x="191" y="588"/>
                  </a:cubicBezTo>
                  <a:cubicBezTo>
                    <a:pt x="188" y="590"/>
                    <a:pt x="188" y="590"/>
                    <a:pt x="188" y="590"/>
                  </a:cubicBezTo>
                  <a:cubicBezTo>
                    <a:pt x="192" y="590"/>
                    <a:pt x="192" y="590"/>
                    <a:pt x="192" y="590"/>
                  </a:cubicBezTo>
                  <a:cubicBezTo>
                    <a:pt x="192" y="589"/>
                    <a:pt x="191" y="588"/>
                    <a:pt x="191" y="588"/>
                  </a:cubicBezTo>
                  <a:cubicBezTo>
                    <a:pt x="188" y="590"/>
                    <a:pt x="188" y="590"/>
                    <a:pt x="188" y="590"/>
                  </a:cubicBezTo>
                  <a:cubicBezTo>
                    <a:pt x="192" y="590"/>
                    <a:pt x="192" y="590"/>
                    <a:pt x="192" y="590"/>
                  </a:cubicBezTo>
                  <a:cubicBezTo>
                    <a:pt x="188" y="590"/>
                    <a:pt x="188" y="590"/>
                    <a:pt x="188" y="590"/>
                  </a:cubicBezTo>
                  <a:cubicBezTo>
                    <a:pt x="191" y="592"/>
                    <a:pt x="191" y="592"/>
                    <a:pt x="191" y="592"/>
                  </a:cubicBezTo>
                  <a:cubicBezTo>
                    <a:pt x="192" y="591"/>
                    <a:pt x="192" y="590"/>
                    <a:pt x="192" y="590"/>
                  </a:cubicBezTo>
                  <a:cubicBezTo>
                    <a:pt x="188" y="590"/>
                    <a:pt x="188" y="590"/>
                    <a:pt x="188" y="590"/>
                  </a:cubicBezTo>
                  <a:cubicBezTo>
                    <a:pt x="191" y="592"/>
                    <a:pt x="191" y="592"/>
                    <a:pt x="191" y="592"/>
                  </a:cubicBezTo>
                  <a:cubicBezTo>
                    <a:pt x="191" y="592"/>
                    <a:pt x="191" y="592"/>
                    <a:pt x="191" y="592"/>
                  </a:cubicBezTo>
                  <a:cubicBezTo>
                    <a:pt x="188" y="590"/>
                    <a:pt x="188" y="590"/>
                    <a:pt x="188" y="590"/>
                  </a:cubicBezTo>
                  <a:cubicBezTo>
                    <a:pt x="189" y="593"/>
                    <a:pt x="189" y="593"/>
                    <a:pt x="189" y="593"/>
                  </a:cubicBezTo>
                  <a:cubicBezTo>
                    <a:pt x="190" y="593"/>
                    <a:pt x="191" y="593"/>
                    <a:pt x="191" y="592"/>
                  </a:cubicBezTo>
                  <a:cubicBezTo>
                    <a:pt x="188" y="590"/>
                    <a:pt x="188" y="590"/>
                    <a:pt x="188" y="590"/>
                  </a:cubicBezTo>
                  <a:cubicBezTo>
                    <a:pt x="189" y="593"/>
                    <a:pt x="189" y="593"/>
                    <a:pt x="189" y="593"/>
                  </a:cubicBezTo>
                  <a:cubicBezTo>
                    <a:pt x="188" y="591"/>
                    <a:pt x="188" y="591"/>
                    <a:pt x="188" y="591"/>
                  </a:cubicBezTo>
                  <a:cubicBezTo>
                    <a:pt x="188" y="594"/>
                    <a:pt x="188" y="594"/>
                    <a:pt x="188" y="594"/>
                  </a:cubicBezTo>
                  <a:cubicBezTo>
                    <a:pt x="188" y="594"/>
                    <a:pt x="189" y="594"/>
                    <a:pt x="189" y="593"/>
                  </a:cubicBezTo>
                  <a:cubicBezTo>
                    <a:pt x="188" y="591"/>
                    <a:pt x="188" y="591"/>
                    <a:pt x="188" y="591"/>
                  </a:cubicBezTo>
                  <a:cubicBezTo>
                    <a:pt x="188" y="594"/>
                    <a:pt x="188" y="594"/>
                    <a:pt x="188" y="594"/>
                  </a:cubicBezTo>
                  <a:cubicBezTo>
                    <a:pt x="188" y="592"/>
                    <a:pt x="188" y="592"/>
                    <a:pt x="188" y="592"/>
                  </a:cubicBezTo>
                  <a:cubicBezTo>
                    <a:pt x="188" y="594"/>
                    <a:pt x="188" y="594"/>
                    <a:pt x="188" y="594"/>
                  </a:cubicBezTo>
                  <a:cubicBezTo>
                    <a:pt x="188" y="594"/>
                    <a:pt x="188" y="594"/>
                    <a:pt x="188" y="594"/>
                  </a:cubicBezTo>
                  <a:cubicBezTo>
                    <a:pt x="188" y="592"/>
                    <a:pt x="188" y="592"/>
                    <a:pt x="188" y="592"/>
                  </a:cubicBezTo>
                  <a:cubicBezTo>
                    <a:pt x="188" y="594"/>
                    <a:pt x="188" y="594"/>
                    <a:pt x="188" y="594"/>
                  </a:cubicBezTo>
                  <a:cubicBezTo>
                    <a:pt x="188" y="594"/>
                    <a:pt x="188" y="594"/>
                    <a:pt x="188" y="594"/>
                  </a:cubicBezTo>
                  <a:cubicBezTo>
                    <a:pt x="188" y="594"/>
                    <a:pt x="189" y="594"/>
                    <a:pt x="190" y="594"/>
                  </a:cubicBezTo>
                  <a:cubicBezTo>
                    <a:pt x="195" y="596"/>
                    <a:pt x="205" y="601"/>
                    <a:pt x="218" y="608"/>
                  </a:cubicBezTo>
                  <a:cubicBezTo>
                    <a:pt x="264" y="633"/>
                    <a:pt x="351" y="685"/>
                    <a:pt x="427" y="731"/>
                  </a:cubicBezTo>
                  <a:cubicBezTo>
                    <a:pt x="464" y="754"/>
                    <a:pt x="499" y="775"/>
                    <a:pt x="525" y="791"/>
                  </a:cubicBezTo>
                  <a:cubicBezTo>
                    <a:pt x="537" y="798"/>
                    <a:pt x="548" y="805"/>
                    <a:pt x="555" y="809"/>
                  </a:cubicBezTo>
                  <a:cubicBezTo>
                    <a:pt x="562" y="814"/>
                    <a:pt x="566" y="816"/>
                    <a:pt x="566" y="816"/>
                  </a:cubicBezTo>
                  <a:cubicBezTo>
                    <a:pt x="567" y="817"/>
                    <a:pt x="568" y="817"/>
                    <a:pt x="569" y="817"/>
                  </a:cubicBezTo>
                  <a:cubicBezTo>
                    <a:pt x="570" y="816"/>
                    <a:pt x="571" y="816"/>
                    <a:pt x="572" y="815"/>
                  </a:cubicBezTo>
                  <a:cubicBezTo>
                    <a:pt x="572" y="814"/>
                    <a:pt x="572" y="813"/>
                    <a:pt x="572" y="812"/>
                  </a:cubicBezTo>
                  <a:cubicBezTo>
                    <a:pt x="572" y="811"/>
                    <a:pt x="571" y="810"/>
                    <a:pt x="570" y="809"/>
                  </a:cubicBezTo>
                  <a:cubicBezTo>
                    <a:pt x="570" y="809"/>
                    <a:pt x="565" y="806"/>
                    <a:pt x="555" y="800"/>
                  </a:cubicBezTo>
                  <a:cubicBezTo>
                    <a:pt x="521" y="779"/>
                    <a:pt x="436" y="727"/>
                    <a:pt x="359" y="680"/>
                  </a:cubicBezTo>
                  <a:cubicBezTo>
                    <a:pt x="320" y="656"/>
                    <a:pt x="284" y="633"/>
                    <a:pt x="258" y="616"/>
                  </a:cubicBezTo>
                  <a:cubicBezTo>
                    <a:pt x="244" y="608"/>
                    <a:pt x="233" y="601"/>
                    <a:pt x="226" y="596"/>
                  </a:cubicBezTo>
                  <a:cubicBezTo>
                    <a:pt x="222" y="593"/>
                    <a:pt x="219" y="591"/>
                    <a:pt x="217" y="590"/>
                  </a:cubicBezTo>
                  <a:cubicBezTo>
                    <a:pt x="216" y="589"/>
                    <a:pt x="216" y="588"/>
                    <a:pt x="215" y="588"/>
                  </a:cubicBezTo>
                  <a:cubicBezTo>
                    <a:pt x="215" y="588"/>
                    <a:pt x="215" y="588"/>
                    <a:pt x="215" y="588"/>
                  </a:cubicBezTo>
                  <a:cubicBezTo>
                    <a:pt x="215" y="588"/>
                    <a:pt x="215" y="588"/>
                    <a:pt x="215" y="588"/>
                  </a:cubicBezTo>
                  <a:cubicBezTo>
                    <a:pt x="214" y="589"/>
                    <a:pt x="214" y="589"/>
                    <a:pt x="214" y="589"/>
                  </a:cubicBezTo>
                  <a:cubicBezTo>
                    <a:pt x="215" y="588"/>
                    <a:pt x="215" y="588"/>
                    <a:pt x="215" y="588"/>
                  </a:cubicBezTo>
                  <a:cubicBezTo>
                    <a:pt x="215" y="588"/>
                    <a:pt x="215" y="588"/>
                    <a:pt x="215" y="588"/>
                  </a:cubicBezTo>
                  <a:cubicBezTo>
                    <a:pt x="214" y="589"/>
                    <a:pt x="214" y="589"/>
                    <a:pt x="214" y="589"/>
                  </a:cubicBezTo>
                  <a:cubicBezTo>
                    <a:pt x="215" y="588"/>
                    <a:pt x="215" y="588"/>
                    <a:pt x="215" y="588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6" y="590"/>
                    <a:pt x="216" y="590"/>
                    <a:pt x="216" y="590"/>
                  </a:cubicBezTo>
                  <a:cubicBezTo>
                    <a:pt x="216" y="589"/>
                    <a:pt x="215" y="588"/>
                    <a:pt x="215" y="588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6" y="590"/>
                    <a:pt x="216" y="590"/>
                    <a:pt x="216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5" y="592"/>
                    <a:pt x="215" y="592"/>
                    <a:pt x="215" y="592"/>
                  </a:cubicBezTo>
                  <a:cubicBezTo>
                    <a:pt x="216" y="591"/>
                    <a:pt x="216" y="591"/>
                    <a:pt x="216" y="590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5" y="592"/>
                    <a:pt x="215" y="592"/>
                    <a:pt x="215" y="592"/>
                  </a:cubicBezTo>
                  <a:cubicBezTo>
                    <a:pt x="215" y="592"/>
                    <a:pt x="215" y="592"/>
                    <a:pt x="215" y="592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3" y="594"/>
                    <a:pt x="213" y="594"/>
                    <a:pt x="213" y="594"/>
                  </a:cubicBezTo>
                  <a:cubicBezTo>
                    <a:pt x="214" y="594"/>
                    <a:pt x="215" y="593"/>
                    <a:pt x="215" y="592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3" y="594"/>
                    <a:pt x="213" y="594"/>
                    <a:pt x="213" y="594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4"/>
                    <a:pt x="212" y="594"/>
                    <a:pt x="212" y="594"/>
                  </a:cubicBezTo>
                  <a:cubicBezTo>
                    <a:pt x="212" y="594"/>
                    <a:pt x="213" y="594"/>
                    <a:pt x="213" y="594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12" y="594"/>
                    <a:pt x="212" y="594"/>
                    <a:pt x="212" y="594"/>
                  </a:cubicBezTo>
                  <a:cubicBezTo>
                    <a:pt x="212" y="591"/>
                    <a:pt x="212" y="591"/>
                    <a:pt x="212" y="591"/>
                  </a:cubicBezTo>
                  <a:cubicBezTo>
                    <a:pt x="211" y="594"/>
                    <a:pt x="211" y="594"/>
                    <a:pt x="211" y="594"/>
                  </a:cubicBezTo>
                  <a:cubicBezTo>
                    <a:pt x="211" y="594"/>
                    <a:pt x="212" y="594"/>
                    <a:pt x="212" y="594"/>
                  </a:cubicBezTo>
                  <a:cubicBezTo>
                    <a:pt x="212" y="591"/>
                    <a:pt x="212" y="591"/>
                    <a:pt x="212" y="591"/>
                  </a:cubicBezTo>
                  <a:cubicBezTo>
                    <a:pt x="211" y="594"/>
                    <a:pt x="211" y="594"/>
                    <a:pt x="211" y="594"/>
                  </a:cubicBezTo>
                  <a:cubicBezTo>
                    <a:pt x="212" y="593"/>
                    <a:pt x="212" y="593"/>
                    <a:pt x="212" y="593"/>
                  </a:cubicBezTo>
                  <a:cubicBezTo>
                    <a:pt x="211" y="594"/>
                    <a:pt x="211" y="594"/>
                    <a:pt x="211" y="594"/>
                  </a:cubicBezTo>
                  <a:cubicBezTo>
                    <a:pt x="211" y="594"/>
                    <a:pt x="211" y="594"/>
                    <a:pt x="211" y="594"/>
                  </a:cubicBezTo>
                  <a:cubicBezTo>
                    <a:pt x="212" y="593"/>
                    <a:pt x="212" y="593"/>
                    <a:pt x="212" y="593"/>
                  </a:cubicBezTo>
                  <a:cubicBezTo>
                    <a:pt x="211" y="594"/>
                    <a:pt x="211" y="594"/>
                    <a:pt x="211" y="594"/>
                  </a:cubicBezTo>
                  <a:cubicBezTo>
                    <a:pt x="211" y="594"/>
                    <a:pt x="211" y="594"/>
                    <a:pt x="211" y="594"/>
                  </a:cubicBezTo>
                  <a:cubicBezTo>
                    <a:pt x="212" y="594"/>
                    <a:pt x="213" y="594"/>
                    <a:pt x="214" y="595"/>
                  </a:cubicBezTo>
                  <a:cubicBezTo>
                    <a:pt x="218" y="597"/>
                    <a:pt x="227" y="602"/>
                    <a:pt x="240" y="609"/>
                  </a:cubicBezTo>
                  <a:cubicBezTo>
                    <a:pt x="282" y="633"/>
                    <a:pt x="364" y="680"/>
                    <a:pt x="435" y="722"/>
                  </a:cubicBezTo>
                  <a:cubicBezTo>
                    <a:pt x="470" y="743"/>
                    <a:pt x="503" y="762"/>
                    <a:pt x="526" y="777"/>
                  </a:cubicBezTo>
                  <a:cubicBezTo>
                    <a:pt x="538" y="784"/>
                    <a:pt x="548" y="789"/>
                    <a:pt x="555" y="793"/>
                  </a:cubicBezTo>
                  <a:cubicBezTo>
                    <a:pt x="562" y="797"/>
                    <a:pt x="565" y="800"/>
                    <a:pt x="565" y="800"/>
                  </a:cubicBezTo>
                  <a:cubicBezTo>
                    <a:pt x="567" y="801"/>
                    <a:pt x="570" y="800"/>
                    <a:pt x="571" y="798"/>
                  </a:cubicBezTo>
                  <a:cubicBezTo>
                    <a:pt x="572" y="796"/>
                    <a:pt x="571" y="794"/>
                    <a:pt x="569" y="793"/>
                  </a:cubicBezTo>
                  <a:cubicBezTo>
                    <a:pt x="455" y="721"/>
                    <a:pt x="455" y="721"/>
                    <a:pt x="455" y="721"/>
                  </a:cubicBezTo>
                  <a:cubicBezTo>
                    <a:pt x="567" y="787"/>
                    <a:pt x="567" y="787"/>
                    <a:pt x="567" y="787"/>
                  </a:cubicBezTo>
                  <a:cubicBezTo>
                    <a:pt x="569" y="788"/>
                    <a:pt x="571" y="787"/>
                    <a:pt x="573" y="785"/>
                  </a:cubicBezTo>
                  <a:cubicBezTo>
                    <a:pt x="574" y="784"/>
                    <a:pt x="573" y="781"/>
                    <a:pt x="571" y="780"/>
                  </a:cubicBezTo>
                  <a:cubicBezTo>
                    <a:pt x="242" y="574"/>
                    <a:pt x="242" y="574"/>
                    <a:pt x="242" y="574"/>
                  </a:cubicBezTo>
                  <a:cubicBezTo>
                    <a:pt x="240" y="578"/>
                    <a:pt x="240" y="578"/>
                    <a:pt x="240" y="578"/>
                  </a:cubicBezTo>
                  <a:cubicBezTo>
                    <a:pt x="244" y="580"/>
                    <a:pt x="244" y="580"/>
                    <a:pt x="244" y="580"/>
                  </a:cubicBezTo>
                  <a:cubicBezTo>
                    <a:pt x="241" y="578"/>
                    <a:pt x="241" y="578"/>
                    <a:pt x="241" y="578"/>
                  </a:cubicBezTo>
                  <a:cubicBezTo>
                    <a:pt x="242" y="581"/>
                    <a:pt x="242" y="581"/>
                    <a:pt x="242" y="581"/>
                  </a:cubicBezTo>
                  <a:cubicBezTo>
                    <a:pt x="242" y="581"/>
                    <a:pt x="243" y="581"/>
                    <a:pt x="244" y="580"/>
                  </a:cubicBezTo>
                  <a:cubicBezTo>
                    <a:pt x="241" y="578"/>
                    <a:pt x="241" y="578"/>
                    <a:pt x="241" y="578"/>
                  </a:cubicBezTo>
                  <a:cubicBezTo>
                    <a:pt x="242" y="581"/>
                    <a:pt x="242" y="581"/>
                    <a:pt x="242" y="581"/>
                  </a:cubicBezTo>
                  <a:cubicBezTo>
                    <a:pt x="241" y="579"/>
                    <a:pt x="241" y="579"/>
                    <a:pt x="241" y="579"/>
                  </a:cubicBezTo>
                  <a:cubicBezTo>
                    <a:pt x="241" y="582"/>
                    <a:pt x="241" y="582"/>
                    <a:pt x="241" y="582"/>
                  </a:cubicBezTo>
                  <a:cubicBezTo>
                    <a:pt x="241" y="582"/>
                    <a:pt x="241" y="582"/>
                    <a:pt x="242" y="581"/>
                  </a:cubicBezTo>
                  <a:cubicBezTo>
                    <a:pt x="241" y="579"/>
                    <a:pt x="241" y="579"/>
                    <a:pt x="241" y="579"/>
                  </a:cubicBezTo>
                  <a:cubicBezTo>
                    <a:pt x="241" y="582"/>
                    <a:pt x="241" y="582"/>
                    <a:pt x="241" y="582"/>
                  </a:cubicBezTo>
                  <a:cubicBezTo>
                    <a:pt x="241" y="581"/>
                    <a:pt x="241" y="581"/>
                    <a:pt x="241" y="581"/>
                  </a:cubicBezTo>
                  <a:cubicBezTo>
                    <a:pt x="241" y="582"/>
                    <a:pt x="241" y="582"/>
                    <a:pt x="241" y="582"/>
                  </a:cubicBezTo>
                  <a:cubicBezTo>
                    <a:pt x="241" y="582"/>
                    <a:pt x="241" y="582"/>
                    <a:pt x="241" y="582"/>
                  </a:cubicBezTo>
                  <a:cubicBezTo>
                    <a:pt x="241" y="581"/>
                    <a:pt x="241" y="581"/>
                    <a:pt x="241" y="581"/>
                  </a:cubicBezTo>
                  <a:cubicBezTo>
                    <a:pt x="241" y="582"/>
                    <a:pt x="241" y="582"/>
                    <a:pt x="241" y="582"/>
                  </a:cubicBezTo>
                  <a:cubicBezTo>
                    <a:pt x="241" y="582"/>
                    <a:pt x="242" y="582"/>
                    <a:pt x="243" y="582"/>
                  </a:cubicBezTo>
                  <a:cubicBezTo>
                    <a:pt x="247" y="584"/>
                    <a:pt x="255" y="588"/>
                    <a:pt x="266" y="594"/>
                  </a:cubicBezTo>
                  <a:cubicBezTo>
                    <a:pt x="305" y="616"/>
                    <a:pt x="379" y="662"/>
                    <a:pt x="444" y="702"/>
                  </a:cubicBezTo>
                  <a:cubicBezTo>
                    <a:pt x="476" y="722"/>
                    <a:pt x="507" y="741"/>
                    <a:pt x="530" y="754"/>
                  </a:cubicBezTo>
                  <a:cubicBezTo>
                    <a:pt x="541" y="761"/>
                    <a:pt x="551" y="767"/>
                    <a:pt x="558" y="771"/>
                  </a:cubicBezTo>
                  <a:cubicBezTo>
                    <a:pt x="561" y="773"/>
                    <a:pt x="564" y="774"/>
                    <a:pt x="566" y="775"/>
                  </a:cubicBezTo>
                  <a:cubicBezTo>
                    <a:pt x="567" y="776"/>
                    <a:pt x="568" y="776"/>
                    <a:pt x="569" y="776"/>
                  </a:cubicBezTo>
                  <a:cubicBezTo>
                    <a:pt x="570" y="777"/>
                    <a:pt x="570" y="777"/>
                    <a:pt x="571" y="777"/>
                  </a:cubicBezTo>
                  <a:cubicBezTo>
                    <a:pt x="571" y="777"/>
                    <a:pt x="571" y="777"/>
                    <a:pt x="572" y="777"/>
                  </a:cubicBezTo>
                  <a:cubicBezTo>
                    <a:pt x="573" y="777"/>
                    <a:pt x="573" y="777"/>
                    <a:pt x="574" y="777"/>
                  </a:cubicBezTo>
                  <a:cubicBezTo>
                    <a:pt x="574" y="777"/>
                    <a:pt x="575" y="776"/>
                    <a:pt x="576" y="775"/>
                  </a:cubicBezTo>
                  <a:cubicBezTo>
                    <a:pt x="576" y="775"/>
                    <a:pt x="576" y="775"/>
                    <a:pt x="576" y="775"/>
                  </a:cubicBezTo>
                  <a:cubicBezTo>
                    <a:pt x="576" y="774"/>
                    <a:pt x="577" y="774"/>
                    <a:pt x="577" y="773"/>
                  </a:cubicBezTo>
                  <a:cubicBezTo>
                    <a:pt x="577" y="772"/>
                    <a:pt x="576" y="771"/>
                    <a:pt x="576" y="771"/>
                  </a:cubicBezTo>
                  <a:cubicBezTo>
                    <a:pt x="576" y="770"/>
                    <a:pt x="575" y="770"/>
                    <a:pt x="575" y="769"/>
                  </a:cubicBezTo>
                  <a:cubicBezTo>
                    <a:pt x="574" y="769"/>
                    <a:pt x="573" y="768"/>
                    <a:pt x="572" y="767"/>
                  </a:cubicBezTo>
                  <a:cubicBezTo>
                    <a:pt x="568" y="763"/>
                    <a:pt x="560" y="758"/>
                    <a:pt x="549" y="750"/>
                  </a:cubicBezTo>
                  <a:cubicBezTo>
                    <a:pt x="511" y="725"/>
                    <a:pt x="436" y="679"/>
                    <a:pt x="370" y="639"/>
                  </a:cubicBezTo>
                  <a:cubicBezTo>
                    <a:pt x="305" y="600"/>
                    <a:pt x="249" y="566"/>
                    <a:pt x="249" y="566"/>
                  </a:cubicBezTo>
                  <a:cubicBezTo>
                    <a:pt x="247" y="570"/>
                    <a:pt x="247" y="570"/>
                    <a:pt x="247" y="570"/>
                  </a:cubicBezTo>
                  <a:cubicBezTo>
                    <a:pt x="251" y="572"/>
                    <a:pt x="251" y="572"/>
                    <a:pt x="251" y="572"/>
                  </a:cubicBezTo>
                  <a:cubicBezTo>
                    <a:pt x="247" y="570"/>
                    <a:pt x="247" y="570"/>
                    <a:pt x="247" y="570"/>
                  </a:cubicBezTo>
                  <a:cubicBezTo>
                    <a:pt x="249" y="574"/>
                    <a:pt x="249" y="574"/>
                    <a:pt x="249" y="574"/>
                  </a:cubicBezTo>
                  <a:cubicBezTo>
                    <a:pt x="249" y="573"/>
                    <a:pt x="250" y="573"/>
                    <a:pt x="251" y="572"/>
                  </a:cubicBezTo>
                  <a:cubicBezTo>
                    <a:pt x="247" y="570"/>
                    <a:pt x="247" y="570"/>
                    <a:pt x="247" y="570"/>
                  </a:cubicBezTo>
                  <a:cubicBezTo>
                    <a:pt x="249" y="574"/>
                    <a:pt x="249" y="574"/>
                    <a:pt x="249" y="574"/>
                  </a:cubicBezTo>
                  <a:cubicBezTo>
                    <a:pt x="247" y="570"/>
                    <a:pt x="247" y="570"/>
                    <a:pt x="247" y="570"/>
                  </a:cubicBezTo>
                  <a:cubicBezTo>
                    <a:pt x="247" y="574"/>
                    <a:pt x="247" y="574"/>
                    <a:pt x="247" y="574"/>
                  </a:cubicBezTo>
                  <a:cubicBezTo>
                    <a:pt x="248" y="574"/>
                    <a:pt x="248" y="574"/>
                    <a:pt x="249" y="574"/>
                  </a:cubicBezTo>
                  <a:cubicBezTo>
                    <a:pt x="247" y="570"/>
                    <a:pt x="247" y="570"/>
                    <a:pt x="247" y="570"/>
                  </a:cubicBezTo>
                  <a:cubicBezTo>
                    <a:pt x="247" y="574"/>
                    <a:pt x="247" y="574"/>
                    <a:pt x="247" y="574"/>
                  </a:cubicBezTo>
                  <a:cubicBezTo>
                    <a:pt x="247" y="570"/>
                    <a:pt x="247" y="570"/>
                    <a:pt x="247" y="570"/>
                  </a:cubicBezTo>
                  <a:cubicBezTo>
                    <a:pt x="246" y="574"/>
                    <a:pt x="246" y="574"/>
                    <a:pt x="246" y="574"/>
                  </a:cubicBezTo>
                  <a:cubicBezTo>
                    <a:pt x="247" y="574"/>
                    <a:pt x="247" y="574"/>
                    <a:pt x="247" y="574"/>
                  </a:cubicBezTo>
                  <a:cubicBezTo>
                    <a:pt x="247" y="570"/>
                    <a:pt x="247" y="570"/>
                    <a:pt x="247" y="570"/>
                  </a:cubicBezTo>
                  <a:cubicBezTo>
                    <a:pt x="246" y="574"/>
                    <a:pt x="246" y="574"/>
                    <a:pt x="246" y="574"/>
                  </a:cubicBezTo>
                  <a:cubicBezTo>
                    <a:pt x="247" y="572"/>
                    <a:pt x="247" y="572"/>
                    <a:pt x="247" y="572"/>
                  </a:cubicBezTo>
                  <a:cubicBezTo>
                    <a:pt x="246" y="574"/>
                    <a:pt x="246" y="574"/>
                    <a:pt x="246" y="574"/>
                  </a:cubicBezTo>
                  <a:cubicBezTo>
                    <a:pt x="246" y="574"/>
                    <a:pt x="246" y="574"/>
                    <a:pt x="246" y="574"/>
                  </a:cubicBezTo>
                  <a:cubicBezTo>
                    <a:pt x="247" y="572"/>
                    <a:pt x="247" y="572"/>
                    <a:pt x="247" y="572"/>
                  </a:cubicBezTo>
                  <a:cubicBezTo>
                    <a:pt x="246" y="574"/>
                    <a:pt x="246" y="574"/>
                    <a:pt x="246" y="574"/>
                  </a:cubicBezTo>
                  <a:cubicBezTo>
                    <a:pt x="246" y="574"/>
                    <a:pt x="247" y="574"/>
                    <a:pt x="248" y="574"/>
                  </a:cubicBezTo>
                  <a:cubicBezTo>
                    <a:pt x="252" y="576"/>
                    <a:pt x="260" y="581"/>
                    <a:pt x="271" y="587"/>
                  </a:cubicBezTo>
                  <a:cubicBezTo>
                    <a:pt x="311" y="609"/>
                    <a:pt x="389" y="654"/>
                    <a:pt x="458" y="694"/>
                  </a:cubicBezTo>
                  <a:cubicBezTo>
                    <a:pt x="492" y="714"/>
                    <a:pt x="524" y="732"/>
                    <a:pt x="547" y="745"/>
                  </a:cubicBezTo>
                  <a:cubicBezTo>
                    <a:pt x="558" y="752"/>
                    <a:pt x="568" y="758"/>
                    <a:pt x="574" y="761"/>
                  </a:cubicBezTo>
                  <a:cubicBezTo>
                    <a:pt x="581" y="765"/>
                    <a:pt x="585" y="767"/>
                    <a:pt x="585" y="767"/>
                  </a:cubicBezTo>
                  <a:cubicBezTo>
                    <a:pt x="586" y="768"/>
                    <a:pt x="587" y="768"/>
                    <a:pt x="589" y="767"/>
                  </a:cubicBezTo>
                  <a:cubicBezTo>
                    <a:pt x="590" y="767"/>
                    <a:pt x="591" y="765"/>
                    <a:pt x="591" y="764"/>
                  </a:cubicBezTo>
                  <a:cubicBezTo>
                    <a:pt x="591" y="763"/>
                    <a:pt x="590" y="762"/>
                    <a:pt x="590" y="762"/>
                  </a:cubicBezTo>
                  <a:cubicBezTo>
                    <a:pt x="590" y="761"/>
                    <a:pt x="590" y="761"/>
                    <a:pt x="590" y="761"/>
                  </a:cubicBezTo>
                  <a:cubicBezTo>
                    <a:pt x="589" y="761"/>
                    <a:pt x="589" y="761"/>
                    <a:pt x="589" y="761"/>
                  </a:cubicBezTo>
                  <a:cubicBezTo>
                    <a:pt x="589" y="760"/>
                    <a:pt x="589" y="760"/>
                    <a:pt x="589" y="760"/>
                  </a:cubicBezTo>
                  <a:cubicBezTo>
                    <a:pt x="588" y="760"/>
                    <a:pt x="588" y="760"/>
                    <a:pt x="587" y="759"/>
                  </a:cubicBezTo>
                  <a:cubicBezTo>
                    <a:pt x="574" y="752"/>
                    <a:pt x="493" y="704"/>
                    <a:pt x="416" y="657"/>
                  </a:cubicBezTo>
                  <a:cubicBezTo>
                    <a:pt x="377" y="634"/>
                    <a:pt x="339" y="610"/>
                    <a:pt x="310" y="592"/>
                  </a:cubicBezTo>
                  <a:cubicBezTo>
                    <a:pt x="296" y="583"/>
                    <a:pt x="284" y="575"/>
                    <a:pt x="276" y="569"/>
                  </a:cubicBezTo>
                  <a:cubicBezTo>
                    <a:pt x="272" y="566"/>
                    <a:pt x="269" y="564"/>
                    <a:pt x="267" y="562"/>
                  </a:cubicBezTo>
                  <a:cubicBezTo>
                    <a:pt x="266" y="561"/>
                    <a:pt x="265" y="560"/>
                    <a:pt x="265" y="560"/>
                  </a:cubicBezTo>
                  <a:cubicBezTo>
                    <a:pt x="265" y="560"/>
                    <a:pt x="265" y="560"/>
                    <a:pt x="265" y="560"/>
                  </a:cubicBezTo>
                  <a:cubicBezTo>
                    <a:pt x="265" y="560"/>
                    <a:pt x="265" y="560"/>
                    <a:pt x="265" y="560"/>
                  </a:cubicBezTo>
                  <a:cubicBezTo>
                    <a:pt x="263" y="561"/>
                    <a:pt x="263" y="561"/>
                    <a:pt x="263" y="561"/>
                  </a:cubicBezTo>
                  <a:cubicBezTo>
                    <a:pt x="265" y="561"/>
                    <a:pt x="265" y="561"/>
                    <a:pt x="265" y="561"/>
                  </a:cubicBezTo>
                  <a:cubicBezTo>
                    <a:pt x="265" y="560"/>
                    <a:pt x="265" y="560"/>
                    <a:pt x="265" y="560"/>
                  </a:cubicBezTo>
                  <a:cubicBezTo>
                    <a:pt x="263" y="561"/>
                    <a:pt x="263" y="561"/>
                    <a:pt x="263" y="561"/>
                  </a:cubicBezTo>
                  <a:cubicBezTo>
                    <a:pt x="265" y="561"/>
                    <a:pt x="265" y="561"/>
                    <a:pt x="265" y="561"/>
                  </a:cubicBezTo>
                  <a:cubicBezTo>
                    <a:pt x="261" y="561"/>
                    <a:pt x="261" y="561"/>
                    <a:pt x="261" y="561"/>
                  </a:cubicBezTo>
                  <a:cubicBezTo>
                    <a:pt x="264" y="563"/>
                    <a:pt x="264" y="563"/>
                    <a:pt x="264" y="563"/>
                  </a:cubicBezTo>
                  <a:cubicBezTo>
                    <a:pt x="265" y="562"/>
                    <a:pt x="265" y="561"/>
                    <a:pt x="265" y="561"/>
                  </a:cubicBezTo>
                  <a:cubicBezTo>
                    <a:pt x="261" y="561"/>
                    <a:pt x="261" y="561"/>
                    <a:pt x="261" y="561"/>
                  </a:cubicBezTo>
                  <a:cubicBezTo>
                    <a:pt x="264" y="563"/>
                    <a:pt x="264" y="563"/>
                    <a:pt x="264" y="563"/>
                  </a:cubicBezTo>
                  <a:cubicBezTo>
                    <a:pt x="261" y="560"/>
                    <a:pt x="261" y="560"/>
                    <a:pt x="261" y="560"/>
                  </a:cubicBezTo>
                  <a:cubicBezTo>
                    <a:pt x="259" y="564"/>
                    <a:pt x="259" y="564"/>
                    <a:pt x="259" y="564"/>
                  </a:cubicBezTo>
                  <a:cubicBezTo>
                    <a:pt x="259" y="564"/>
                    <a:pt x="337" y="611"/>
                    <a:pt x="419" y="658"/>
                  </a:cubicBezTo>
                  <a:cubicBezTo>
                    <a:pt x="459" y="682"/>
                    <a:pt x="500" y="706"/>
                    <a:pt x="533" y="723"/>
                  </a:cubicBezTo>
                  <a:cubicBezTo>
                    <a:pt x="549" y="732"/>
                    <a:pt x="563" y="740"/>
                    <a:pt x="573" y="745"/>
                  </a:cubicBezTo>
                  <a:cubicBezTo>
                    <a:pt x="579" y="748"/>
                    <a:pt x="583" y="750"/>
                    <a:pt x="587" y="751"/>
                  </a:cubicBezTo>
                  <a:cubicBezTo>
                    <a:pt x="588" y="752"/>
                    <a:pt x="590" y="752"/>
                    <a:pt x="591" y="753"/>
                  </a:cubicBezTo>
                  <a:cubicBezTo>
                    <a:pt x="593" y="753"/>
                    <a:pt x="594" y="753"/>
                    <a:pt x="595" y="753"/>
                  </a:cubicBezTo>
                  <a:cubicBezTo>
                    <a:pt x="596" y="753"/>
                    <a:pt x="596" y="753"/>
                    <a:pt x="597" y="753"/>
                  </a:cubicBezTo>
                  <a:cubicBezTo>
                    <a:pt x="598" y="753"/>
                    <a:pt x="599" y="752"/>
                    <a:pt x="599" y="751"/>
                  </a:cubicBezTo>
                  <a:cubicBezTo>
                    <a:pt x="600" y="750"/>
                    <a:pt x="600" y="749"/>
                    <a:pt x="600" y="748"/>
                  </a:cubicBezTo>
                  <a:cubicBezTo>
                    <a:pt x="600" y="747"/>
                    <a:pt x="599" y="746"/>
                    <a:pt x="598" y="746"/>
                  </a:cubicBezTo>
                  <a:cubicBezTo>
                    <a:pt x="273" y="543"/>
                    <a:pt x="273" y="543"/>
                    <a:pt x="273" y="543"/>
                  </a:cubicBezTo>
                  <a:cubicBezTo>
                    <a:pt x="271" y="546"/>
                    <a:pt x="271" y="546"/>
                    <a:pt x="271" y="546"/>
                  </a:cubicBezTo>
                  <a:cubicBezTo>
                    <a:pt x="274" y="548"/>
                    <a:pt x="274" y="548"/>
                    <a:pt x="274" y="548"/>
                  </a:cubicBezTo>
                  <a:cubicBezTo>
                    <a:pt x="271" y="546"/>
                    <a:pt x="271" y="546"/>
                    <a:pt x="271" y="546"/>
                  </a:cubicBezTo>
                  <a:cubicBezTo>
                    <a:pt x="272" y="550"/>
                    <a:pt x="272" y="550"/>
                    <a:pt x="272" y="550"/>
                  </a:cubicBezTo>
                  <a:cubicBezTo>
                    <a:pt x="273" y="550"/>
                    <a:pt x="274" y="549"/>
                    <a:pt x="274" y="548"/>
                  </a:cubicBezTo>
                  <a:cubicBezTo>
                    <a:pt x="271" y="546"/>
                    <a:pt x="271" y="546"/>
                    <a:pt x="271" y="546"/>
                  </a:cubicBezTo>
                  <a:cubicBezTo>
                    <a:pt x="272" y="550"/>
                    <a:pt x="272" y="550"/>
                    <a:pt x="272" y="550"/>
                  </a:cubicBezTo>
                  <a:cubicBezTo>
                    <a:pt x="271" y="546"/>
                    <a:pt x="271" y="546"/>
                    <a:pt x="271" y="546"/>
                  </a:cubicBezTo>
                  <a:cubicBezTo>
                    <a:pt x="271" y="550"/>
                    <a:pt x="271" y="550"/>
                    <a:pt x="271" y="550"/>
                  </a:cubicBezTo>
                  <a:cubicBezTo>
                    <a:pt x="272" y="550"/>
                    <a:pt x="272" y="550"/>
                    <a:pt x="272" y="550"/>
                  </a:cubicBezTo>
                  <a:cubicBezTo>
                    <a:pt x="271" y="546"/>
                    <a:pt x="271" y="546"/>
                    <a:pt x="271" y="546"/>
                  </a:cubicBezTo>
                  <a:cubicBezTo>
                    <a:pt x="271" y="550"/>
                    <a:pt x="271" y="550"/>
                    <a:pt x="271" y="550"/>
                  </a:cubicBezTo>
                  <a:cubicBezTo>
                    <a:pt x="271" y="548"/>
                    <a:pt x="271" y="548"/>
                    <a:pt x="271" y="548"/>
                  </a:cubicBezTo>
                  <a:cubicBezTo>
                    <a:pt x="271" y="550"/>
                    <a:pt x="271" y="550"/>
                    <a:pt x="271" y="550"/>
                  </a:cubicBezTo>
                  <a:cubicBezTo>
                    <a:pt x="271" y="550"/>
                    <a:pt x="271" y="550"/>
                    <a:pt x="271" y="550"/>
                  </a:cubicBezTo>
                  <a:cubicBezTo>
                    <a:pt x="271" y="548"/>
                    <a:pt x="271" y="548"/>
                    <a:pt x="271" y="548"/>
                  </a:cubicBezTo>
                  <a:cubicBezTo>
                    <a:pt x="271" y="550"/>
                    <a:pt x="271" y="550"/>
                    <a:pt x="271" y="550"/>
                  </a:cubicBezTo>
                  <a:cubicBezTo>
                    <a:pt x="271" y="550"/>
                    <a:pt x="271" y="550"/>
                    <a:pt x="271" y="550"/>
                  </a:cubicBezTo>
                  <a:cubicBezTo>
                    <a:pt x="271" y="550"/>
                    <a:pt x="271" y="550"/>
                    <a:pt x="271" y="550"/>
                  </a:cubicBezTo>
                  <a:cubicBezTo>
                    <a:pt x="271" y="550"/>
                    <a:pt x="271" y="550"/>
                    <a:pt x="271" y="550"/>
                  </a:cubicBezTo>
                  <a:cubicBezTo>
                    <a:pt x="271" y="550"/>
                    <a:pt x="271" y="550"/>
                    <a:pt x="271" y="550"/>
                  </a:cubicBezTo>
                  <a:cubicBezTo>
                    <a:pt x="271" y="550"/>
                    <a:pt x="271" y="550"/>
                    <a:pt x="271" y="550"/>
                  </a:cubicBezTo>
                  <a:cubicBezTo>
                    <a:pt x="271" y="550"/>
                    <a:pt x="272" y="550"/>
                    <a:pt x="273" y="551"/>
                  </a:cubicBezTo>
                  <a:cubicBezTo>
                    <a:pt x="277" y="552"/>
                    <a:pt x="286" y="557"/>
                    <a:pt x="297" y="563"/>
                  </a:cubicBezTo>
                  <a:cubicBezTo>
                    <a:pt x="338" y="585"/>
                    <a:pt x="416" y="631"/>
                    <a:pt x="484" y="671"/>
                  </a:cubicBezTo>
                  <a:cubicBezTo>
                    <a:pt x="518" y="690"/>
                    <a:pt x="550" y="709"/>
                    <a:pt x="573" y="722"/>
                  </a:cubicBezTo>
                  <a:cubicBezTo>
                    <a:pt x="585" y="729"/>
                    <a:pt x="594" y="735"/>
                    <a:pt x="601" y="739"/>
                  </a:cubicBezTo>
                  <a:cubicBezTo>
                    <a:pt x="605" y="741"/>
                    <a:pt x="607" y="742"/>
                    <a:pt x="609" y="743"/>
                  </a:cubicBezTo>
                  <a:cubicBezTo>
                    <a:pt x="610" y="744"/>
                    <a:pt x="611" y="744"/>
                    <a:pt x="612" y="744"/>
                  </a:cubicBezTo>
                  <a:cubicBezTo>
                    <a:pt x="612" y="745"/>
                    <a:pt x="612" y="745"/>
                    <a:pt x="612" y="745"/>
                  </a:cubicBezTo>
                  <a:cubicBezTo>
                    <a:pt x="613" y="745"/>
                    <a:pt x="613" y="745"/>
                    <a:pt x="613" y="745"/>
                  </a:cubicBezTo>
                  <a:cubicBezTo>
                    <a:pt x="613" y="745"/>
                    <a:pt x="613" y="745"/>
                    <a:pt x="614" y="745"/>
                  </a:cubicBezTo>
                  <a:cubicBezTo>
                    <a:pt x="615" y="745"/>
                    <a:pt x="615" y="745"/>
                    <a:pt x="615" y="745"/>
                  </a:cubicBezTo>
                  <a:cubicBezTo>
                    <a:pt x="616" y="745"/>
                    <a:pt x="617" y="744"/>
                    <a:pt x="618" y="743"/>
                  </a:cubicBezTo>
                  <a:cubicBezTo>
                    <a:pt x="618" y="743"/>
                    <a:pt x="618" y="741"/>
                    <a:pt x="618" y="740"/>
                  </a:cubicBezTo>
                  <a:cubicBezTo>
                    <a:pt x="618" y="739"/>
                    <a:pt x="617" y="738"/>
                    <a:pt x="616" y="738"/>
                  </a:cubicBezTo>
                  <a:cubicBezTo>
                    <a:pt x="281" y="528"/>
                    <a:pt x="281" y="528"/>
                    <a:pt x="281" y="528"/>
                  </a:cubicBezTo>
                  <a:cubicBezTo>
                    <a:pt x="279" y="532"/>
                    <a:pt x="279" y="532"/>
                    <a:pt x="279" y="532"/>
                  </a:cubicBezTo>
                  <a:cubicBezTo>
                    <a:pt x="277" y="535"/>
                    <a:pt x="277" y="535"/>
                    <a:pt x="277" y="535"/>
                  </a:cubicBezTo>
                  <a:cubicBezTo>
                    <a:pt x="277" y="535"/>
                    <a:pt x="362" y="586"/>
                    <a:pt x="448" y="636"/>
                  </a:cubicBezTo>
                  <a:cubicBezTo>
                    <a:pt x="491" y="662"/>
                    <a:pt x="534" y="687"/>
                    <a:pt x="567" y="706"/>
                  </a:cubicBezTo>
                  <a:cubicBezTo>
                    <a:pt x="583" y="716"/>
                    <a:pt x="597" y="724"/>
                    <a:pt x="607" y="729"/>
                  </a:cubicBezTo>
                  <a:cubicBezTo>
                    <a:pt x="612" y="732"/>
                    <a:pt x="617" y="734"/>
                    <a:pt x="620" y="736"/>
                  </a:cubicBezTo>
                  <a:cubicBezTo>
                    <a:pt x="621" y="737"/>
                    <a:pt x="622" y="737"/>
                    <a:pt x="623" y="738"/>
                  </a:cubicBezTo>
                  <a:cubicBezTo>
                    <a:pt x="624" y="738"/>
                    <a:pt x="624" y="738"/>
                    <a:pt x="625" y="738"/>
                  </a:cubicBezTo>
                  <a:cubicBezTo>
                    <a:pt x="625" y="738"/>
                    <a:pt x="625" y="738"/>
                    <a:pt x="625" y="738"/>
                  </a:cubicBezTo>
                  <a:cubicBezTo>
                    <a:pt x="626" y="738"/>
                    <a:pt x="626" y="738"/>
                    <a:pt x="626" y="738"/>
                  </a:cubicBezTo>
                  <a:cubicBezTo>
                    <a:pt x="627" y="738"/>
                    <a:pt x="627" y="738"/>
                    <a:pt x="628" y="738"/>
                  </a:cubicBezTo>
                  <a:cubicBezTo>
                    <a:pt x="628" y="738"/>
                    <a:pt x="629" y="738"/>
                    <a:pt x="630" y="737"/>
                  </a:cubicBezTo>
                  <a:cubicBezTo>
                    <a:pt x="631" y="736"/>
                    <a:pt x="631" y="735"/>
                    <a:pt x="630" y="734"/>
                  </a:cubicBezTo>
                  <a:cubicBezTo>
                    <a:pt x="630" y="732"/>
                    <a:pt x="630" y="732"/>
                    <a:pt x="629" y="731"/>
                  </a:cubicBezTo>
                  <a:cubicBezTo>
                    <a:pt x="629" y="731"/>
                    <a:pt x="623" y="728"/>
                    <a:pt x="614" y="722"/>
                  </a:cubicBezTo>
                  <a:cubicBezTo>
                    <a:pt x="581" y="703"/>
                    <a:pt x="498" y="654"/>
                    <a:pt x="424" y="608"/>
                  </a:cubicBezTo>
                  <a:cubicBezTo>
                    <a:pt x="387" y="585"/>
                    <a:pt x="351" y="564"/>
                    <a:pt x="326" y="547"/>
                  </a:cubicBezTo>
                  <a:cubicBezTo>
                    <a:pt x="313" y="538"/>
                    <a:pt x="302" y="531"/>
                    <a:pt x="295" y="526"/>
                  </a:cubicBezTo>
                  <a:cubicBezTo>
                    <a:pt x="291" y="523"/>
                    <a:pt x="289" y="521"/>
                    <a:pt x="287" y="520"/>
                  </a:cubicBezTo>
                  <a:cubicBezTo>
                    <a:pt x="286" y="519"/>
                    <a:pt x="285" y="518"/>
                    <a:pt x="285" y="518"/>
                  </a:cubicBezTo>
                  <a:cubicBezTo>
                    <a:pt x="285" y="518"/>
                    <a:pt x="285" y="518"/>
                    <a:pt x="285" y="518"/>
                  </a:cubicBezTo>
                  <a:cubicBezTo>
                    <a:pt x="285" y="518"/>
                    <a:pt x="285" y="518"/>
                    <a:pt x="285" y="518"/>
                  </a:cubicBezTo>
                  <a:cubicBezTo>
                    <a:pt x="284" y="518"/>
                    <a:pt x="284" y="518"/>
                    <a:pt x="284" y="518"/>
                  </a:cubicBezTo>
                  <a:cubicBezTo>
                    <a:pt x="285" y="518"/>
                    <a:pt x="285" y="518"/>
                    <a:pt x="285" y="518"/>
                  </a:cubicBezTo>
                  <a:cubicBezTo>
                    <a:pt x="285" y="518"/>
                    <a:pt x="285" y="518"/>
                    <a:pt x="285" y="518"/>
                  </a:cubicBezTo>
                  <a:cubicBezTo>
                    <a:pt x="284" y="518"/>
                    <a:pt x="284" y="518"/>
                    <a:pt x="284" y="518"/>
                  </a:cubicBezTo>
                  <a:cubicBezTo>
                    <a:pt x="285" y="518"/>
                    <a:pt x="285" y="518"/>
                    <a:pt x="285" y="518"/>
                  </a:cubicBezTo>
                  <a:cubicBezTo>
                    <a:pt x="282" y="519"/>
                    <a:pt x="282" y="519"/>
                    <a:pt x="282" y="519"/>
                  </a:cubicBezTo>
                  <a:cubicBezTo>
                    <a:pt x="285" y="519"/>
                    <a:pt x="285" y="519"/>
                    <a:pt x="285" y="519"/>
                  </a:cubicBezTo>
                  <a:cubicBezTo>
                    <a:pt x="285" y="518"/>
                    <a:pt x="285" y="518"/>
                    <a:pt x="285" y="518"/>
                  </a:cubicBezTo>
                  <a:cubicBezTo>
                    <a:pt x="282" y="519"/>
                    <a:pt x="282" y="519"/>
                    <a:pt x="282" y="519"/>
                  </a:cubicBezTo>
                  <a:cubicBezTo>
                    <a:pt x="285" y="519"/>
                    <a:pt x="285" y="519"/>
                    <a:pt x="285" y="519"/>
                  </a:cubicBezTo>
                  <a:cubicBezTo>
                    <a:pt x="282" y="519"/>
                    <a:pt x="282" y="519"/>
                    <a:pt x="282" y="519"/>
                  </a:cubicBezTo>
                  <a:cubicBezTo>
                    <a:pt x="285" y="521"/>
                    <a:pt x="285" y="521"/>
                    <a:pt x="285" y="521"/>
                  </a:cubicBezTo>
                  <a:cubicBezTo>
                    <a:pt x="285" y="520"/>
                    <a:pt x="285" y="519"/>
                    <a:pt x="285" y="519"/>
                  </a:cubicBezTo>
                  <a:cubicBezTo>
                    <a:pt x="282" y="519"/>
                    <a:pt x="282" y="519"/>
                    <a:pt x="282" y="519"/>
                  </a:cubicBezTo>
                  <a:cubicBezTo>
                    <a:pt x="285" y="521"/>
                    <a:pt x="285" y="521"/>
                    <a:pt x="285" y="521"/>
                  </a:cubicBezTo>
                  <a:cubicBezTo>
                    <a:pt x="285" y="521"/>
                    <a:pt x="285" y="521"/>
                    <a:pt x="285" y="521"/>
                  </a:cubicBezTo>
                  <a:cubicBezTo>
                    <a:pt x="282" y="519"/>
                    <a:pt x="282" y="519"/>
                    <a:pt x="282" y="519"/>
                  </a:cubicBezTo>
                  <a:cubicBezTo>
                    <a:pt x="283" y="522"/>
                    <a:pt x="283" y="522"/>
                    <a:pt x="283" y="522"/>
                  </a:cubicBezTo>
                  <a:cubicBezTo>
                    <a:pt x="283" y="522"/>
                    <a:pt x="284" y="522"/>
                    <a:pt x="285" y="521"/>
                  </a:cubicBezTo>
                  <a:cubicBezTo>
                    <a:pt x="282" y="519"/>
                    <a:pt x="282" y="519"/>
                    <a:pt x="282" y="519"/>
                  </a:cubicBezTo>
                  <a:cubicBezTo>
                    <a:pt x="283" y="522"/>
                    <a:pt x="283" y="522"/>
                    <a:pt x="283" y="522"/>
                  </a:cubicBezTo>
                  <a:cubicBezTo>
                    <a:pt x="282" y="520"/>
                    <a:pt x="282" y="520"/>
                    <a:pt x="282" y="520"/>
                  </a:cubicBezTo>
                  <a:cubicBezTo>
                    <a:pt x="282" y="522"/>
                    <a:pt x="282" y="522"/>
                    <a:pt x="282" y="522"/>
                  </a:cubicBezTo>
                  <a:cubicBezTo>
                    <a:pt x="282" y="522"/>
                    <a:pt x="282" y="522"/>
                    <a:pt x="283" y="522"/>
                  </a:cubicBezTo>
                  <a:cubicBezTo>
                    <a:pt x="282" y="520"/>
                    <a:pt x="282" y="520"/>
                    <a:pt x="282" y="520"/>
                  </a:cubicBezTo>
                  <a:cubicBezTo>
                    <a:pt x="282" y="522"/>
                    <a:pt x="282" y="522"/>
                    <a:pt x="282" y="522"/>
                  </a:cubicBezTo>
                  <a:cubicBezTo>
                    <a:pt x="282" y="521"/>
                    <a:pt x="282" y="521"/>
                    <a:pt x="282" y="521"/>
                  </a:cubicBezTo>
                  <a:cubicBezTo>
                    <a:pt x="282" y="522"/>
                    <a:pt x="282" y="522"/>
                    <a:pt x="282" y="522"/>
                  </a:cubicBezTo>
                  <a:cubicBezTo>
                    <a:pt x="282" y="522"/>
                    <a:pt x="282" y="522"/>
                    <a:pt x="282" y="522"/>
                  </a:cubicBezTo>
                  <a:cubicBezTo>
                    <a:pt x="282" y="521"/>
                    <a:pt x="282" y="521"/>
                    <a:pt x="282" y="521"/>
                  </a:cubicBezTo>
                  <a:cubicBezTo>
                    <a:pt x="282" y="522"/>
                    <a:pt x="282" y="522"/>
                    <a:pt x="282" y="522"/>
                  </a:cubicBezTo>
                  <a:cubicBezTo>
                    <a:pt x="282" y="522"/>
                    <a:pt x="282" y="522"/>
                    <a:pt x="282" y="522"/>
                  </a:cubicBezTo>
                  <a:cubicBezTo>
                    <a:pt x="282" y="522"/>
                    <a:pt x="282" y="522"/>
                    <a:pt x="282" y="522"/>
                  </a:cubicBezTo>
                  <a:cubicBezTo>
                    <a:pt x="282" y="522"/>
                    <a:pt x="282" y="522"/>
                    <a:pt x="282" y="522"/>
                  </a:cubicBezTo>
                  <a:cubicBezTo>
                    <a:pt x="282" y="522"/>
                    <a:pt x="282" y="522"/>
                    <a:pt x="282" y="522"/>
                  </a:cubicBezTo>
                  <a:cubicBezTo>
                    <a:pt x="282" y="522"/>
                    <a:pt x="282" y="522"/>
                    <a:pt x="282" y="522"/>
                  </a:cubicBezTo>
                  <a:cubicBezTo>
                    <a:pt x="282" y="522"/>
                    <a:pt x="283" y="523"/>
                    <a:pt x="284" y="523"/>
                  </a:cubicBezTo>
                  <a:cubicBezTo>
                    <a:pt x="288" y="525"/>
                    <a:pt x="298" y="530"/>
                    <a:pt x="310" y="536"/>
                  </a:cubicBezTo>
                  <a:cubicBezTo>
                    <a:pt x="354" y="560"/>
                    <a:pt x="437" y="609"/>
                    <a:pt x="509" y="653"/>
                  </a:cubicBezTo>
                  <a:cubicBezTo>
                    <a:pt x="545" y="674"/>
                    <a:pt x="579" y="694"/>
                    <a:pt x="603" y="709"/>
                  </a:cubicBezTo>
                  <a:cubicBezTo>
                    <a:pt x="616" y="717"/>
                    <a:pt x="626" y="723"/>
                    <a:pt x="633" y="727"/>
                  </a:cubicBezTo>
                  <a:cubicBezTo>
                    <a:pt x="636" y="729"/>
                    <a:pt x="639" y="730"/>
                    <a:pt x="641" y="732"/>
                  </a:cubicBezTo>
                  <a:cubicBezTo>
                    <a:pt x="642" y="732"/>
                    <a:pt x="643" y="733"/>
                    <a:pt x="644" y="733"/>
                  </a:cubicBezTo>
                  <a:cubicBezTo>
                    <a:pt x="645" y="733"/>
                    <a:pt x="645" y="733"/>
                    <a:pt x="645" y="733"/>
                  </a:cubicBezTo>
                  <a:cubicBezTo>
                    <a:pt x="645" y="734"/>
                    <a:pt x="645" y="734"/>
                    <a:pt x="645" y="734"/>
                  </a:cubicBezTo>
                  <a:cubicBezTo>
                    <a:pt x="645" y="734"/>
                    <a:pt x="645" y="734"/>
                    <a:pt x="645" y="734"/>
                  </a:cubicBezTo>
                  <a:cubicBezTo>
                    <a:pt x="646" y="734"/>
                    <a:pt x="646" y="734"/>
                    <a:pt x="646" y="734"/>
                  </a:cubicBezTo>
                  <a:cubicBezTo>
                    <a:pt x="647" y="734"/>
                    <a:pt x="647" y="734"/>
                    <a:pt x="648" y="734"/>
                  </a:cubicBezTo>
                  <a:cubicBezTo>
                    <a:pt x="648" y="733"/>
                    <a:pt x="649" y="733"/>
                    <a:pt x="650" y="732"/>
                  </a:cubicBezTo>
                  <a:cubicBezTo>
                    <a:pt x="650" y="731"/>
                    <a:pt x="651" y="730"/>
                    <a:pt x="650" y="729"/>
                  </a:cubicBezTo>
                  <a:cubicBezTo>
                    <a:pt x="650" y="728"/>
                    <a:pt x="650" y="727"/>
                    <a:pt x="649" y="726"/>
                  </a:cubicBezTo>
                  <a:cubicBezTo>
                    <a:pt x="293" y="504"/>
                    <a:pt x="293" y="504"/>
                    <a:pt x="293" y="504"/>
                  </a:cubicBezTo>
                  <a:cubicBezTo>
                    <a:pt x="291" y="507"/>
                    <a:pt x="291" y="507"/>
                    <a:pt x="291" y="507"/>
                  </a:cubicBezTo>
                  <a:cubicBezTo>
                    <a:pt x="294" y="510"/>
                    <a:pt x="294" y="510"/>
                    <a:pt x="294" y="510"/>
                  </a:cubicBezTo>
                  <a:cubicBezTo>
                    <a:pt x="291" y="508"/>
                    <a:pt x="291" y="508"/>
                    <a:pt x="291" y="508"/>
                  </a:cubicBezTo>
                  <a:cubicBezTo>
                    <a:pt x="292" y="511"/>
                    <a:pt x="292" y="511"/>
                    <a:pt x="292" y="511"/>
                  </a:cubicBezTo>
                  <a:cubicBezTo>
                    <a:pt x="293" y="511"/>
                    <a:pt x="294" y="510"/>
                    <a:pt x="294" y="510"/>
                  </a:cubicBezTo>
                  <a:cubicBezTo>
                    <a:pt x="291" y="508"/>
                    <a:pt x="291" y="508"/>
                    <a:pt x="291" y="508"/>
                  </a:cubicBezTo>
                  <a:cubicBezTo>
                    <a:pt x="292" y="511"/>
                    <a:pt x="292" y="511"/>
                    <a:pt x="292" y="511"/>
                  </a:cubicBezTo>
                  <a:cubicBezTo>
                    <a:pt x="291" y="508"/>
                    <a:pt x="291" y="508"/>
                    <a:pt x="291" y="508"/>
                  </a:cubicBezTo>
                  <a:cubicBezTo>
                    <a:pt x="291" y="511"/>
                    <a:pt x="291" y="511"/>
                    <a:pt x="291" y="511"/>
                  </a:cubicBezTo>
                  <a:cubicBezTo>
                    <a:pt x="291" y="511"/>
                    <a:pt x="292" y="511"/>
                    <a:pt x="292" y="511"/>
                  </a:cubicBezTo>
                  <a:cubicBezTo>
                    <a:pt x="291" y="508"/>
                    <a:pt x="291" y="508"/>
                    <a:pt x="291" y="508"/>
                  </a:cubicBezTo>
                  <a:cubicBezTo>
                    <a:pt x="291" y="511"/>
                    <a:pt x="291" y="511"/>
                    <a:pt x="291" y="511"/>
                  </a:cubicBezTo>
                  <a:cubicBezTo>
                    <a:pt x="291" y="510"/>
                    <a:pt x="291" y="510"/>
                    <a:pt x="291" y="510"/>
                  </a:cubicBezTo>
                  <a:cubicBezTo>
                    <a:pt x="291" y="511"/>
                    <a:pt x="291" y="511"/>
                    <a:pt x="291" y="511"/>
                  </a:cubicBezTo>
                  <a:cubicBezTo>
                    <a:pt x="291" y="511"/>
                    <a:pt x="291" y="511"/>
                    <a:pt x="291" y="511"/>
                  </a:cubicBezTo>
                  <a:cubicBezTo>
                    <a:pt x="291" y="510"/>
                    <a:pt x="291" y="510"/>
                    <a:pt x="291" y="510"/>
                  </a:cubicBezTo>
                  <a:cubicBezTo>
                    <a:pt x="291" y="511"/>
                    <a:pt x="291" y="511"/>
                    <a:pt x="291" y="511"/>
                  </a:cubicBezTo>
                  <a:cubicBezTo>
                    <a:pt x="291" y="511"/>
                    <a:pt x="291" y="511"/>
                    <a:pt x="291" y="511"/>
                  </a:cubicBezTo>
                  <a:cubicBezTo>
                    <a:pt x="292" y="511"/>
                    <a:pt x="293" y="512"/>
                    <a:pt x="294" y="512"/>
                  </a:cubicBezTo>
                  <a:cubicBezTo>
                    <a:pt x="299" y="514"/>
                    <a:pt x="309" y="519"/>
                    <a:pt x="322" y="526"/>
                  </a:cubicBezTo>
                  <a:cubicBezTo>
                    <a:pt x="369" y="551"/>
                    <a:pt x="455" y="602"/>
                    <a:pt x="530" y="647"/>
                  </a:cubicBezTo>
                  <a:cubicBezTo>
                    <a:pt x="568" y="669"/>
                    <a:pt x="603" y="690"/>
                    <a:pt x="629" y="706"/>
                  </a:cubicBezTo>
                  <a:cubicBezTo>
                    <a:pt x="642" y="713"/>
                    <a:pt x="652" y="719"/>
                    <a:pt x="660" y="724"/>
                  </a:cubicBezTo>
                  <a:cubicBezTo>
                    <a:pt x="664" y="726"/>
                    <a:pt x="667" y="728"/>
                    <a:pt x="669" y="729"/>
                  </a:cubicBezTo>
                  <a:cubicBezTo>
                    <a:pt x="670" y="729"/>
                    <a:pt x="671" y="730"/>
                    <a:pt x="671" y="730"/>
                  </a:cubicBezTo>
                  <a:cubicBezTo>
                    <a:pt x="672" y="731"/>
                    <a:pt x="672" y="731"/>
                    <a:pt x="672" y="731"/>
                  </a:cubicBezTo>
                  <a:cubicBezTo>
                    <a:pt x="673" y="731"/>
                    <a:pt x="673" y="731"/>
                    <a:pt x="673" y="731"/>
                  </a:cubicBezTo>
                  <a:cubicBezTo>
                    <a:pt x="673" y="731"/>
                    <a:pt x="673" y="731"/>
                    <a:pt x="674" y="731"/>
                  </a:cubicBezTo>
                  <a:cubicBezTo>
                    <a:pt x="674" y="731"/>
                    <a:pt x="675" y="731"/>
                    <a:pt x="675" y="731"/>
                  </a:cubicBezTo>
                  <a:cubicBezTo>
                    <a:pt x="676" y="731"/>
                    <a:pt x="677" y="730"/>
                    <a:pt x="678" y="729"/>
                  </a:cubicBezTo>
                  <a:cubicBezTo>
                    <a:pt x="678" y="728"/>
                    <a:pt x="678" y="727"/>
                    <a:pt x="678" y="726"/>
                  </a:cubicBezTo>
                  <a:cubicBezTo>
                    <a:pt x="678" y="725"/>
                    <a:pt x="677" y="724"/>
                    <a:pt x="676" y="724"/>
                  </a:cubicBezTo>
                  <a:cubicBezTo>
                    <a:pt x="292" y="483"/>
                    <a:pt x="292" y="483"/>
                    <a:pt x="292" y="483"/>
                  </a:cubicBezTo>
                  <a:cubicBezTo>
                    <a:pt x="290" y="487"/>
                    <a:pt x="290" y="487"/>
                    <a:pt x="290" y="487"/>
                  </a:cubicBezTo>
                  <a:cubicBezTo>
                    <a:pt x="288" y="490"/>
                    <a:pt x="288" y="490"/>
                    <a:pt x="288" y="490"/>
                  </a:cubicBezTo>
                  <a:cubicBezTo>
                    <a:pt x="288" y="490"/>
                    <a:pt x="386" y="549"/>
                    <a:pt x="485" y="608"/>
                  </a:cubicBezTo>
                  <a:cubicBezTo>
                    <a:pt x="535" y="637"/>
                    <a:pt x="585" y="666"/>
                    <a:pt x="622" y="689"/>
                  </a:cubicBezTo>
                  <a:cubicBezTo>
                    <a:pt x="641" y="700"/>
                    <a:pt x="657" y="709"/>
                    <a:pt x="668" y="715"/>
                  </a:cubicBezTo>
                  <a:cubicBezTo>
                    <a:pt x="674" y="718"/>
                    <a:pt x="679" y="721"/>
                    <a:pt x="682" y="723"/>
                  </a:cubicBezTo>
                  <a:cubicBezTo>
                    <a:pt x="683" y="724"/>
                    <a:pt x="685" y="724"/>
                    <a:pt x="686" y="725"/>
                  </a:cubicBezTo>
                  <a:cubicBezTo>
                    <a:pt x="686" y="725"/>
                    <a:pt x="687" y="725"/>
                    <a:pt x="687" y="725"/>
                  </a:cubicBezTo>
                  <a:cubicBezTo>
                    <a:pt x="688" y="726"/>
                    <a:pt x="688" y="726"/>
                    <a:pt x="688" y="726"/>
                  </a:cubicBezTo>
                  <a:cubicBezTo>
                    <a:pt x="688" y="726"/>
                    <a:pt x="688" y="726"/>
                    <a:pt x="689" y="726"/>
                  </a:cubicBezTo>
                  <a:cubicBezTo>
                    <a:pt x="689" y="726"/>
                    <a:pt x="690" y="726"/>
                    <a:pt x="690" y="726"/>
                  </a:cubicBezTo>
                  <a:cubicBezTo>
                    <a:pt x="691" y="725"/>
                    <a:pt x="692" y="725"/>
                    <a:pt x="692" y="724"/>
                  </a:cubicBezTo>
                  <a:cubicBezTo>
                    <a:pt x="693" y="723"/>
                    <a:pt x="693" y="723"/>
                    <a:pt x="693" y="722"/>
                  </a:cubicBezTo>
                  <a:cubicBezTo>
                    <a:pt x="693" y="721"/>
                    <a:pt x="693" y="720"/>
                    <a:pt x="693" y="720"/>
                  </a:cubicBezTo>
                  <a:cubicBezTo>
                    <a:pt x="692" y="719"/>
                    <a:pt x="692" y="719"/>
                    <a:pt x="692" y="719"/>
                  </a:cubicBezTo>
                  <a:cubicBezTo>
                    <a:pt x="692" y="719"/>
                    <a:pt x="692" y="719"/>
                    <a:pt x="692" y="719"/>
                  </a:cubicBezTo>
                  <a:cubicBezTo>
                    <a:pt x="691" y="718"/>
                    <a:pt x="691" y="718"/>
                    <a:pt x="691" y="718"/>
                  </a:cubicBezTo>
                  <a:cubicBezTo>
                    <a:pt x="690" y="717"/>
                    <a:pt x="687" y="716"/>
                    <a:pt x="683" y="713"/>
                  </a:cubicBezTo>
                  <a:cubicBezTo>
                    <a:pt x="628" y="678"/>
                    <a:pt x="296" y="471"/>
                    <a:pt x="296" y="471"/>
                  </a:cubicBezTo>
                  <a:cubicBezTo>
                    <a:pt x="294" y="475"/>
                    <a:pt x="294" y="475"/>
                    <a:pt x="294" y="475"/>
                  </a:cubicBezTo>
                  <a:cubicBezTo>
                    <a:pt x="292" y="478"/>
                    <a:pt x="292" y="478"/>
                    <a:pt x="292" y="478"/>
                  </a:cubicBezTo>
                  <a:cubicBezTo>
                    <a:pt x="708" y="725"/>
                    <a:pt x="708" y="725"/>
                    <a:pt x="708" y="725"/>
                  </a:cubicBezTo>
                  <a:cubicBezTo>
                    <a:pt x="710" y="726"/>
                    <a:pt x="713" y="726"/>
                    <a:pt x="714" y="724"/>
                  </a:cubicBezTo>
                  <a:cubicBezTo>
                    <a:pt x="714" y="723"/>
                    <a:pt x="714" y="722"/>
                    <a:pt x="714" y="722"/>
                  </a:cubicBezTo>
                  <a:cubicBezTo>
                    <a:pt x="714" y="721"/>
                    <a:pt x="714" y="720"/>
                    <a:pt x="714" y="720"/>
                  </a:cubicBezTo>
                  <a:cubicBezTo>
                    <a:pt x="714" y="719"/>
                    <a:pt x="714" y="719"/>
                    <a:pt x="713" y="719"/>
                  </a:cubicBezTo>
                  <a:cubicBezTo>
                    <a:pt x="713" y="718"/>
                    <a:pt x="713" y="718"/>
                    <a:pt x="712" y="718"/>
                  </a:cubicBezTo>
                  <a:cubicBezTo>
                    <a:pt x="710" y="716"/>
                    <a:pt x="708" y="714"/>
                    <a:pt x="704" y="711"/>
                  </a:cubicBezTo>
                  <a:cubicBezTo>
                    <a:pt x="688" y="701"/>
                    <a:pt x="655" y="680"/>
                    <a:pt x="614" y="654"/>
                  </a:cubicBezTo>
                  <a:cubicBezTo>
                    <a:pt x="491" y="577"/>
                    <a:pt x="296" y="458"/>
                    <a:pt x="296" y="458"/>
                  </a:cubicBezTo>
                  <a:cubicBezTo>
                    <a:pt x="294" y="457"/>
                    <a:pt x="292" y="458"/>
                    <a:pt x="291" y="460"/>
                  </a:cubicBezTo>
                  <a:cubicBezTo>
                    <a:pt x="290" y="462"/>
                    <a:pt x="290" y="464"/>
                    <a:pt x="292" y="465"/>
                  </a:cubicBezTo>
                  <a:cubicBezTo>
                    <a:pt x="292" y="465"/>
                    <a:pt x="396" y="530"/>
                    <a:pt x="503" y="594"/>
                  </a:cubicBezTo>
                  <a:cubicBezTo>
                    <a:pt x="557" y="627"/>
                    <a:pt x="611" y="659"/>
                    <a:pt x="653" y="683"/>
                  </a:cubicBezTo>
                  <a:cubicBezTo>
                    <a:pt x="674" y="695"/>
                    <a:pt x="692" y="705"/>
                    <a:pt x="706" y="713"/>
                  </a:cubicBezTo>
                  <a:cubicBezTo>
                    <a:pt x="713" y="716"/>
                    <a:pt x="719" y="719"/>
                    <a:pt x="723" y="721"/>
                  </a:cubicBezTo>
                  <a:cubicBezTo>
                    <a:pt x="725" y="722"/>
                    <a:pt x="727" y="723"/>
                    <a:pt x="729" y="723"/>
                  </a:cubicBezTo>
                  <a:cubicBezTo>
                    <a:pt x="731" y="724"/>
                    <a:pt x="732" y="724"/>
                    <a:pt x="733" y="724"/>
                  </a:cubicBezTo>
                  <a:cubicBezTo>
                    <a:pt x="734" y="724"/>
                    <a:pt x="735" y="724"/>
                    <a:pt x="735" y="724"/>
                  </a:cubicBezTo>
                  <a:cubicBezTo>
                    <a:pt x="736" y="724"/>
                    <a:pt x="737" y="723"/>
                    <a:pt x="738" y="722"/>
                  </a:cubicBezTo>
                  <a:cubicBezTo>
                    <a:pt x="738" y="721"/>
                    <a:pt x="738" y="721"/>
                    <a:pt x="738" y="720"/>
                  </a:cubicBezTo>
                  <a:cubicBezTo>
                    <a:pt x="738" y="718"/>
                    <a:pt x="738" y="718"/>
                    <a:pt x="738" y="718"/>
                  </a:cubicBezTo>
                  <a:cubicBezTo>
                    <a:pt x="737" y="717"/>
                    <a:pt x="737" y="717"/>
                    <a:pt x="737" y="717"/>
                  </a:cubicBezTo>
                  <a:cubicBezTo>
                    <a:pt x="736" y="716"/>
                    <a:pt x="736" y="716"/>
                    <a:pt x="736" y="716"/>
                  </a:cubicBezTo>
                  <a:cubicBezTo>
                    <a:pt x="736" y="716"/>
                    <a:pt x="735" y="715"/>
                    <a:pt x="734" y="715"/>
                  </a:cubicBezTo>
                  <a:cubicBezTo>
                    <a:pt x="725" y="709"/>
                    <a:pt x="693" y="690"/>
                    <a:pt x="650" y="664"/>
                  </a:cubicBezTo>
                  <a:cubicBezTo>
                    <a:pt x="585" y="626"/>
                    <a:pt x="496" y="573"/>
                    <a:pt x="423" y="528"/>
                  </a:cubicBezTo>
                  <a:cubicBezTo>
                    <a:pt x="387" y="505"/>
                    <a:pt x="354" y="485"/>
                    <a:pt x="331" y="469"/>
                  </a:cubicBezTo>
                  <a:cubicBezTo>
                    <a:pt x="319" y="461"/>
                    <a:pt x="310" y="455"/>
                    <a:pt x="304" y="450"/>
                  </a:cubicBezTo>
                  <a:cubicBezTo>
                    <a:pt x="300" y="448"/>
                    <a:pt x="298" y="445"/>
                    <a:pt x="296" y="444"/>
                  </a:cubicBezTo>
                  <a:cubicBezTo>
                    <a:pt x="296" y="443"/>
                    <a:pt x="295" y="443"/>
                    <a:pt x="295" y="442"/>
                  </a:cubicBezTo>
                  <a:cubicBezTo>
                    <a:pt x="295" y="442"/>
                    <a:pt x="295" y="442"/>
                    <a:pt x="295" y="442"/>
                  </a:cubicBezTo>
                  <a:cubicBezTo>
                    <a:pt x="295" y="442"/>
                    <a:pt x="295" y="442"/>
                    <a:pt x="295" y="442"/>
                  </a:cubicBezTo>
                  <a:cubicBezTo>
                    <a:pt x="293" y="443"/>
                    <a:pt x="293" y="443"/>
                    <a:pt x="293" y="443"/>
                  </a:cubicBezTo>
                  <a:cubicBezTo>
                    <a:pt x="295" y="443"/>
                    <a:pt x="295" y="443"/>
                    <a:pt x="295" y="443"/>
                  </a:cubicBezTo>
                  <a:cubicBezTo>
                    <a:pt x="295" y="443"/>
                    <a:pt x="295" y="442"/>
                    <a:pt x="295" y="442"/>
                  </a:cubicBezTo>
                  <a:cubicBezTo>
                    <a:pt x="293" y="443"/>
                    <a:pt x="293" y="443"/>
                    <a:pt x="293" y="443"/>
                  </a:cubicBezTo>
                  <a:cubicBezTo>
                    <a:pt x="295" y="443"/>
                    <a:pt x="295" y="443"/>
                    <a:pt x="295" y="443"/>
                  </a:cubicBezTo>
                  <a:cubicBezTo>
                    <a:pt x="292" y="443"/>
                    <a:pt x="292" y="443"/>
                    <a:pt x="292" y="443"/>
                  </a:cubicBezTo>
                  <a:cubicBezTo>
                    <a:pt x="295" y="445"/>
                    <a:pt x="295" y="445"/>
                    <a:pt x="295" y="445"/>
                  </a:cubicBezTo>
                  <a:cubicBezTo>
                    <a:pt x="295" y="444"/>
                    <a:pt x="295" y="444"/>
                    <a:pt x="295" y="443"/>
                  </a:cubicBezTo>
                  <a:cubicBezTo>
                    <a:pt x="292" y="443"/>
                    <a:pt x="292" y="443"/>
                    <a:pt x="292" y="443"/>
                  </a:cubicBezTo>
                  <a:cubicBezTo>
                    <a:pt x="295" y="445"/>
                    <a:pt x="295" y="445"/>
                    <a:pt x="295" y="445"/>
                  </a:cubicBezTo>
                  <a:cubicBezTo>
                    <a:pt x="291" y="443"/>
                    <a:pt x="291" y="443"/>
                    <a:pt x="291" y="443"/>
                  </a:cubicBezTo>
                  <a:cubicBezTo>
                    <a:pt x="289" y="446"/>
                    <a:pt x="289" y="446"/>
                    <a:pt x="289" y="446"/>
                  </a:cubicBezTo>
                  <a:cubicBezTo>
                    <a:pt x="289" y="446"/>
                    <a:pt x="400" y="515"/>
                    <a:pt x="514" y="584"/>
                  </a:cubicBezTo>
                  <a:cubicBezTo>
                    <a:pt x="571" y="618"/>
                    <a:pt x="629" y="653"/>
                    <a:pt x="675" y="679"/>
                  </a:cubicBezTo>
                  <a:cubicBezTo>
                    <a:pt x="697" y="692"/>
                    <a:pt x="717" y="702"/>
                    <a:pt x="732" y="710"/>
                  </a:cubicBezTo>
                  <a:cubicBezTo>
                    <a:pt x="740" y="714"/>
                    <a:pt x="746" y="717"/>
                    <a:pt x="751" y="719"/>
                  </a:cubicBezTo>
                  <a:cubicBezTo>
                    <a:pt x="753" y="720"/>
                    <a:pt x="755" y="721"/>
                    <a:pt x="757" y="721"/>
                  </a:cubicBezTo>
                  <a:cubicBezTo>
                    <a:pt x="759" y="722"/>
                    <a:pt x="761" y="722"/>
                    <a:pt x="762" y="722"/>
                  </a:cubicBezTo>
                  <a:cubicBezTo>
                    <a:pt x="763" y="722"/>
                    <a:pt x="764" y="722"/>
                    <a:pt x="765" y="722"/>
                  </a:cubicBezTo>
                  <a:cubicBezTo>
                    <a:pt x="766" y="722"/>
                    <a:pt x="767" y="721"/>
                    <a:pt x="767" y="720"/>
                  </a:cubicBezTo>
                  <a:cubicBezTo>
                    <a:pt x="768" y="719"/>
                    <a:pt x="768" y="719"/>
                    <a:pt x="768" y="718"/>
                  </a:cubicBezTo>
                  <a:cubicBezTo>
                    <a:pt x="768" y="717"/>
                    <a:pt x="768" y="716"/>
                    <a:pt x="767" y="716"/>
                  </a:cubicBezTo>
                  <a:cubicBezTo>
                    <a:pt x="767" y="715"/>
                    <a:pt x="767" y="715"/>
                    <a:pt x="767" y="715"/>
                  </a:cubicBezTo>
                  <a:cubicBezTo>
                    <a:pt x="766" y="715"/>
                    <a:pt x="766" y="715"/>
                    <a:pt x="766" y="715"/>
                  </a:cubicBezTo>
                  <a:cubicBezTo>
                    <a:pt x="766" y="714"/>
                    <a:pt x="766" y="714"/>
                    <a:pt x="766" y="714"/>
                  </a:cubicBezTo>
                  <a:cubicBezTo>
                    <a:pt x="765" y="714"/>
                    <a:pt x="763" y="712"/>
                    <a:pt x="759" y="710"/>
                  </a:cubicBezTo>
                  <a:cubicBezTo>
                    <a:pt x="729" y="693"/>
                    <a:pt x="612" y="624"/>
                    <a:pt x="503" y="558"/>
                  </a:cubicBezTo>
                  <a:cubicBezTo>
                    <a:pt x="448" y="525"/>
                    <a:pt x="395" y="492"/>
                    <a:pt x="356" y="467"/>
                  </a:cubicBezTo>
                  <a:cubicBezTo>
                    <a:pt x="336" y="454"/>
                    <a:pt x="320" y="443"/>
                    <a:pt x="309" y="435"/>
                  </a:cubicBezTo>
                  <a:cubicBezTo>
                    <a:pt x="304" y="431"/>
                    <a:pt x="299" y="427"/>
                    <a:pt x="296" y="425"/>
                  </a:cubicBezTo>
                  <a:cubicBezTo>
                    <a:pt x="295" y="423"/>
                    <a:pt x="294" y="422"/>
                    <a:pt x="293" y="422"/>
                  </a:cubicBezTo>
                  <a:cubicBezTo>
                    <a:pt x="293" y="421"/>
                    <a:pt x="293" y="421"/>
                    <a:pt x="293" y="421"/>
                  </a:cubicBezTo>
                  <a:cubicBezTo>
                    <a:pt x="293" y="421"/>
                    <a:pt x="293" y="421"/>
                    <a:pt x="293" y="421"/>
                  </a:cubicBezTo>
                  <a:cubicBezTo>
                    <a:pt x="293" y="421"/>
                    <a:pt x="293" y="421"/>
                    <a:pt x="293" y="421"/>
                  </a:cubicBezTo>
                  <a:cubicBezTo>
                    <a:pt x="293" y="421"/>
                    <a:pt x="293" y="421"/>
                    <a:pt x="293" y="421"/>
                  </a:cubicBezTo>
                  <a:cubicBezTo>
                    <a:pt x="293" y="421"/>
                    <a:pt x="293" y="421"/>
                    <a:pt x="293" y="421"/>
                  </a:cubicBezTo>
                  <a:cubicBezTo>
                    <a:pt x="293" y="421"/>
                    <a:pt x="293" y="421"/>
                    <a:pt x="293" y="421"/>
                  </a:cubicBezTo>
                  <a:cubicBezTo>
                    <a:pt x="291" y="422"/>
                    <a:pt x="291" y="422"/>
                    <a:pt x="291" y="422"/>
                  </a:cubicBezTo>
                  <a:cubicBezTo>
                    <a:pt x="293" y="422"/>
                    <a:pt x="293" y="422"/>
                    <a:pt x="293" y="422"/>
                  </a:cubicBezTo>
                  <a:cubicBezTo>
                    <a:pt x="293" y="421"/>
                    <a:pt x="293" y="421"/>
                    <a:pt x="293" y="421"/>
                  </a:cubicBezTo>
                  <a:cubicBezTo>
                    <a:pt x="291" y="422"/>
                    <a:pt x="291" y="422"/>
                    <a:pt x="291" y="422"/>
                  </a:cubicBezTo>
                  <a:cubicBezTo>
                    <a:pt x="293" y="422"/>
                    <a:pt x="293" y="422"/>
                    <a:pt x="293" y="422"/>
                  </a:cubicBezTo>
                  <a:cubicBezTo>
                    <a:pt x="290" y="422"/>
                    <a:pt x="290" y="422"/>
                    <a:pt x="290" y="422"/>
                  </a:cubicBezTo>
                  <a:cubicBezTo>
                    <a:pt x="293" y="423"/>
                    <a:pt x="293" y="423"/>
                    <a:pt x="293" y="423"/>
                  </a:cubicBezTo>
                  <a:cubicBezTo>
                    <a:pt x="293" y="423"/>
                    <a:pt x="293" y="422"/>
                    <a:pt x="293" y="422"/>
                  </a:cubicBezTo>
                  <a:cubicBezTo>
                    <a:pt x="290" y="422"/>
                    <a:pt x="290" y="422"/>
                    <a:pt x="290" y="422"/>
                  </a:cubicBezTo>
                  <a:cubicBezTo>
                    <a:pt x="293" y="423"/>
                    <a:pt x="293" y="423"/>
                    <a:pt x="293" y="423"/>
                  </a:cubicBezTo>
                  <a:cubicBezTo>
                    <a:pt x="293" y="423"/>
                    <a:pt x="293" y="423"/>
                    <a:pt x="293" y="423"/>
                  </a:cubicBezTo>
                  <a:cubicBezTo>
                    <a:pt x="290" y="421"/>
                    <a:pt x="290" y="421"/>
                    <a:pt x="290" y="421"/>
                  </a:cubicBezTo>
                  <a:cubicBezTo>
                    <a:pt x="291" y="425"/>
                    <a:pt x="291" y="425"/>
                    <a:pt x="291" y="425"/>
                  </a:cubicBezTo>
                  <a:cubicBezTo>
                    <a:pt x="291" y="425"/>
                    <a:pt x="292" y="424"/>
                    <a:pt x="293" y="423"/>
                  </a:cubicBezTo>
                  <a:cubicBezTo>
                    <a:pt x="290" y="421"/>
                    <a:pt x="290" y="421"/>
                    <a:pt x="290" y="421"/>
                  </a:cubicBezTo>
                  <a:cubicBezTo>
                    <a:pt x="291" y="425"/>
                    <a:pt x="291" y="425"/>
                    <a:pt x="291" y="425"/>
                  </a:cubicBezTo>
                  <a:cubicBezTo>
                    <a:pt x="290" y="422"/>
                    <a:pt x="290" y="422"/>
                    <a:pt x="290" y="422"/>
                  </a:cubicBezTo>
                  <a:cubicBezTo>
                    <a:pt x="290" y="425"/>
                    <a:pt x="290" y="425"/>
                    <a:pt x="290" y="425"/>
                  </a:cubicBezTo>
                  <a:cubicBezTo>
                    <a:pt x="290" y="425"/>
                    <a:pt x="290" y="425"/>
                    <a:pt x="291" y="425"/>
                  </a:cubicBezTo>
                  <a:cubicBezTo>
                    <a:pt x="290" y="422"/>
                    <a:pt x="290" y="422"/>
                    <a:pt x="290" y="422"/>
                  </a:cubicBezTo>
                  <a:cubicBezTo>
                    <a:pt x="290" y="425"/>
                    <a:pt x="290" y="425"/>
                    <a:pt x="290" y="425"/>
                  </a:cubicBezTo>
                  <a:cubicBezTo>
                    <a:pt x="290" y="424"/>
                    <a:pt x="290" y="424"/>
                    <a:pt x="290" y="424"/>
                  </a:cubicBezTo>
                  <a:cubicBezTo>
                    <a:pt x="289" y="425"/>
                    <a:pt x="289" y="425"/>
                    <a:pt x="289" y="425"/>
                  </a:cubicBezTo>
                  <a:cubicBezTo>
                    <a:pt x="290" y="425"/>
                    <a:pt x="290" y="425"/>
                    <a:pt x="290" y="425"/>
                  </a:cubicBezTo>
                  <a:cubicBezTo>
                    <a:pt x="290" y="424"/>
                    <a:pt x="290" y="424"/>
                    <a:pt x="290" y="424"/>
                  </a:cubicBezTo>
                  <a:cubicBezTo>
                    <a:pt x="289" y="425"/>
                    <a:pt x="289" y="425"/>
                    <a:pt x="289" y="425"/>
                  </a:cubicBezTo>
                  <a:cubicBezTo>
                    <a:pt x="290" y="425"/>
                    <a:pt x="291" y="425"/>
                    <a:pt x="292" y="426"/>
                  </a:cubicBezTo>
                  <a:cubicBezTo>
                    <a:pt x="298" y="429"/>
                    <a:pt x="311" y="435"/>
                    <a:pt x="328" y="445"/>
                  </a:cubicBezTo>
                  <a:cubicBezTo>
                    <a:pt x="387" y="478"/>
                    <a:pt x="502" y="547"/>
                    <a:pt x="602" y="607"/>
                  </a:cubicBezTo>
                  <a:cubicBezTo>
                    <a:pt x="653" y="637"/>
                    <a:pt x="699" y="665"/>
                    <a:pt x="733" y="686"/>
                  </a:cubicBezTo>
                  <a:cubicBezTo>
                    <a:pt x="750" y="696"/>
                    <a:pt x="764" y="705"/>
                    <a:pt x="773" y="711"/>
                  </a:cubicBezTo>
                  <a:cubicBezTo>
                    <a:pt x="783" y="716"/>
                    <a:pt x="788" y="720"/>
                    <a:pt x="788" y="720"/>
                  </a:cubicBezTo>
                  <a:cubicBezTo>
                    <a:pt x="789" y="721"/>
                    <a:pt x="791" y="721"/>
                    <a:pt x="792" y="720"/>
                  </a:cubicBezTo>
                  <a:cubicBezTo>
                    <a:pt x="793" y="719"/>
                    <a:pt x="794" y="718"/>
                    <a:pt x="794" y="716"/>
                  </a:cubicBezTo>
                  <a:cubicBezTo>
                    <a:pt x="794" y="715"/>
                    <a:pt x="794" y="715"/>
                    <a:pt x="794" y="714"/>
                  </a:cubicBezTo>
                  <a:cubicBezTo>
                    <a:pt x="793" y="714"/>
                    <a:pt x="793" y="714"/>
                    <a:pt x="793" y="713"/>
                  </a:cubicBezTo>
                  <a:cubicBezTo>
                    <a:pt x="793" y="713"/>
                    <a:pt x="793" y="713"/>
                    <a:pt x="793" y="713"/>
                  </a:cubicBezTo>
                  <a:cubicBezTo>
                    <a:pt x="792" y="713"/>
                    <a:pt x="792" y="713"/>
                    <a:pt x="792" y="713"/>
                  </a:cubicBezTo>
                  <a:cubicBezTo>
                    <a:pt x="791" y="712"/>
                    <a:pt x="789" y="711"/>
                    <a:pt x="785" y="708"/>
                  </a:cubicBezTo>
                  <a:cubicBezTo>
                    <a:pt x="721" y="668"/>
                    <a:pt x="283" y="395"/>
                    <a:pt x="283" y="395"/>
                  </a:cubicBezTo>
                  <a:cubicBezTo>
                    <a:pt x="281" y="398"/>
                    <a:pt x="281" y="398"/>
                    <a:pt x="281" y="398"/>
                  </a:cubicBezTo>
                  <a:cubicBezTo>
                    <a:pt x="285" y="401"/>
                    <a:pt x="285" y="401"/>
                    <a:pt x="285" y="401"/>
                  </a:cubicBezTo>
                  <a:cubicBezTo>
                    <a:pt x="282" y="399"/>
                    <a:pt x="282" y="399"/>
                    <a:pt x="282" y="399"/>
                  </a:cubicBezTo>
                  <a:cubicBezTo>
                    <a:pt x="283" y="402"/>
                    <a:pt x="283" y="402"/>
                    <a:pt x="283" y="402"/>
                  </a:cubicBezTo>
                  <a:cubicBezTo>
                    <a:pt x="283" y="402"/>
                    <a:pt x="284" y="401"/>
                    <a:pt x="285" y="401"/>
                  </a:cubicBezTo>
                  <a:cubicBezTo>
                    <a:pt x="282" y="399"/>
                    <a:pt x="282" y="399"/>
                    <a:pt x="282" y="399"/>
                  </a:cubicBezTo>
                  <a:cubicBezTo>
                    <a:pt x="283" y="402"/>
                    <a:pt x="283" y="402"/>
                    <a:pt x="283" y="402"/>
                  </a:cubicBezTo>
                  <a:cubicBezTo>
                    <a:pt x="282" y="399"/>
                    <a:pt x="282" y="399"/>
                    <a:pt x="282" y="399"/>
                  </a:cubicBezTo>
                  <a:cubicBezTo>
                    <a:pt x="282" y="402"/>
                    <a:pt x="282" y="402"/>
                    <a:pt x="282" y="402"/>
                  </a:cubicBezTo>
                  <a:cubicBezTo>
                    <a:pt x="282" y="402"/>
                    <a:pt x="282" y="402"/>
                    <a:pt x="283" y="402"/>
                  </a:cubicBezTo>
                  <a:cubicBezTo>
                    <a:pt x="282" y="399"/>
                    <a:pt x="282" y="399"/>
                    <a:pt x="282" y="399"/>
                  </a:cubicBezTo>
                  <a:cubicBezTo>
                    <a:pt x="282" y="402"/>
                    <a:pt x="282" y="402"/>
                    <a:pt x="282" y="402"/>
                  </a:cubicBezTo>
                  <a:cubicBezTo>
                    <a:pt x="282" y="401"/>
                    <a:pt x="282" y="401"/>
                    <a:pt x="282" y="401"/>
                  </a:cubicBezTo>
                  <a:cubicBezTo>
                    <a:pt x="281" y="402"/>
                    <a:pt x="281" y="402"/>
                    <a:pt x="281" y="402"/>
                  </a:cubicBezTo>
                  <a:cubicBezTo>
                    <a:pt x="282" y="402"/>
                    <a:pt x="282" y="402"/>
                    <a:pt x="282" y="402"/>
                  </a:cubicBezTo>
                  <a:cubicBezTo>
                    <a:pt x="282" y="401"/>
                    <a:pt x="282" y="401"/>
                    <a:pt x="282" y="401"/>
                  </a:cubicBezTo>
                  <a:cubicBezTo>
                    <a:pt x="281" y="402"/>
                    <a:pt x="281" y="402"/>
                    <a:pt x="281" y="402"/>
                  </a:cubicBezTo>
                  <a:cubicBezTo>
                    <a:pt x="282" y="402"/>
                    <a:pt x="283" y="403"/>
                    <a:pt x="284" y="403"/>
                  </a:cubicBezTo>
                  <a:cubicBezTo>
                    <a:pt x="290" y="406"/>
                    <a:pt x="303" y="413"/>
                    <a:pt x="321" y="423"/>
                  </a:cubicBezTo>
                  <a:cubicBezTo>
                    <a:pt x="383" y="459"/>
                    <a:pt x="503" y="533"/>
                    <a:pt x="610" y="598"/>
                  </a:cubicBezTo>
                  <a:cubicBezTo>
                    <a:pt x="663" y="631"/>
                    <a:pt x="713" y="661"/>
                    <a:pt x="750" y="684"/>
                  </a:cubicBezTo>
                  <a:cubicBezTo>
                    <a:pt x="769" y="695"/>
                    <a:pt x="784" y="704"/>
                    <a:pt x="796" y="710"/>
                  </a:cubicBezTo>
                  <a:cubicBezTo>
                    <a:pt x="801" y="713"/>
                    <a:pt x="806" y="716"/>
                    <a:pt x="809" y="718"/>
                  </a:cubicBezTo>
                  <a:cubicBezTo>
                    <a:pt x="811" y="718"/>
                    <a:pt x="813" y="719"/>
                    <a:pt x="814" y="720"/>
                  </a:cubicBezTo>
                  <a:cubicBezTo>
                    <a:pt x="814" y="720"/>
                    <a:pt x="815" y="720"/>
                    <a:pt x="815" y="720"/>
                  </a:cubicBezTo>
                  <a:cubicBezTo>
                    <a:pt x="816" y="720"/>
                    <a:pt x="817" y="720"/>
                    <a:pt x="817" y="720"/>
                  </a:cubicBezTo>
                  <a:cubicBezTo>
                    <a:pt x="818" y="720"/>
                    <a:pt x="818" y="720"/>
                    <a:pt x="819" y="720"/>
                  </a:cubicBezTo>
                  <a:cubicBezTo>
                    <a:pt x="820" y="720"/>
                    <a:pt x="821" y="719"/>
                    <a:pt x="821" y="719"/>
                  </a:cubicBezTo>
                  <a:cubicBezTo>
                    <a:pt x="821" y="718"/>
                    <a:pt x="821" y="718"/>
                    <a:pt x="821" y="718"/>
                  </a:cubicBezTo>
                  <a:cubicBezTo>
                    <a:pt x="822" y="718"/>
                    <a:pt x="822" y="717"/>
                    <a:pt x="822" y="716"/>
                  </a:cubicBezTo>
                  <a:cubicBezTo>
                    <a:pt x="822" y="715"/>
                    <a:pt x="821" y="714"/>
                    <a:pt x="821" y="714"/>
                  </a:cubicBezTo>
                  <a:cubicBezTo>
                    <a:pt x="821" y="713"/>
                    <a:pt x="820" y="713"/>
                    <a:pt x="820" y="712"/>
                  </a:cubicBezTo>
                  <a:cubicBezTo>
                    <a:pt x="819" y="711"/>
                    <a:pt x="817" y="710"/>
                    <a:pt x="816" y="709"/>
                  </a:cubicBezTo>
                  <a:cubicBezTo>
                    <a:pt x="809" y="704"/>
                    <a:pt x="795" y="695"/>
                    <a:pt x="777" y="684"/>
                  </a:cubicBezTo>
                  <a:cubicBezTo>
                    <a:pt x="713" y="644"/>
                    <a:pt x="587" y="570"/>
                    <a:pt x="477" y="504"/>
                  </a:cubicBezTo>
                  <a:cubicBezTo>
                    <a:pt x="423" y="471"/>
                    <a:pt x="372" y="440"/>
                    <a:pt x="335" y="417"/>
                  </a:cubicBezTo>
                  <a:cubicBezTo>
                    <a:pt x="316" y="405"/>
                    <a:pt x="301" y="395"/>
                    <a:pt x="291" y="387"/>
                  </a:cubicBezTo>
                  <a:cubicBezTo>
                    <a:pt x="286" y="384"/>
                    <a:pt x="282" y="380"/>
                    <a:pt x="279" y="378"/>
                  </a:cubicBezTo>
                  <a:cubicBezTo>
                    <a:pt x="278" y="377"/>
                    <a:pt x="277" y="376"/>
                    <a:pt x="276" y="375"/>
                  </a:cubicBezTo>
                  <a:cubicBezTo>
                    <a:pt x="276" y="375"/>
                    <a:pt x="276" y="375"/>
                    <a:pt x="276" y="375"/>
                  </a:cubicBezTo>
                  <a:cubicBezTo>
                    <a:pt x="274" y="376"/>
                    <a:pt x="274" y="376"/>
                    <a:pt x="274" y="376"/>
                  </a:cubicBezTo>
                  <a:cubicBezTo>
                    <a:pt x="276" y="376"/>
                    <a:pt x="276" y="376"/>
                    <a:pt x="276" y="376"/>
                  </a:cubicBezTo>
                  <a:cubicBezTo>
                    <a:pt x="276" y="375"/>
                    <a:pt x="276" y="375"/>
                    <a:pt x="276" y="375"/>
                  </a:cubicBezTo>
                  <a:cubicBezTo>
                    <a:pt x="274" y="376"/>
                    <a:pt x="274" y="376"/>
                    <a:pt x="274" y="376"/>
                  </a:cubicBezTo>
                  <a:cubicBezTo>
                    <a:pt x="276" y="376"/>
                    <a:pt x="276" y="376"/>
                    <a:pt x="276" y="376"/>
                  </a:cubicBezTo>
                  <a:cubicBezTo>
                    <a:pt x="273" y="376"/>
                    <a:pt x="273" y="376"/>
                    <a:pt x="273" y="376"/>
                  </a:cubicBezTo>
                  <a:cubicBezTo>
                    <a:pt x="276" y="378"/>
                    <a:pt x="276" y="378"/>
                    <a:pt x="276" y="378"/>
                  </a:cubicBezTo>
                  <a:cubicBezTo>
                    <a:pt x="276" y="377"/>
                    <a:pt x="276" y="376"/>
                    <a:pt x="276" y="376"/>
                  </a:cubicBezTo>
                  <a:cubicBezTo>
                    <a:pt x="273" y="376"/>
                    <a:pt x="273" y="376"/>
                    <a:pt x="273" y="376"/>
                  </a:cubicBezTo>
                  <a:cubicBezTo>
                    <a:pt x="276" y="378"/>
                    <a:pt x="276" y="378"/>
                    <a:pt x="276" y="378"/>
                  </a:cubicBezTo>
                  <a:cubicBezTo>
                    <a:pt x="272" y="376"/>
                    <a:pt x="272" y="376"/>
                    <a:pt x="272" y="376"/>
                  </a:cubicBezTo>
                  <a:cubicBezTo>
                    <a:pt x="270" y="379"/>
                    <a:pt x="270" y="379"/>
                    <a:pt x="270" y="379"/>
                  </a:cubicBezTo>
                  <a:cubicBezTo>
                    <a:pt x="270" y="379"/>
                    <a:pt x="411" y="465"/>
                    <a:pt x="554" y="550"/>
                  </a:cubicBezTo>
                  <a:cubicBezTo>
                    <a:pt x="625" y="593"/>
                    <a:pt x="697" y="636"/>
                    <a:pt x="752" y="668"/>
                  </a:cubicBezTo>
                  <a:cubicBezTo>
                    <a:pt x="779" y="684"/>
                    <a:pt x="802" y="698"/>
                    <a:pt x="819" y="707"/>
                  </a:cubicBezTo>
                  <a:cubicBezTo>
                    <a:pt x="828" y="712"/>
                    <a:pt x="834" y="715"/>
                    <a:pt x="839" y="718"/>
                  </a:cubicBezTo>
                  <a:cubicBezTo>
                    <a:pt x="842" y="719"/>
                    <a:pt x="844" y="720"/>
                    <a:pt x="845" y="721"/>
                  </a:cubicBezTo>
                  <a:cubicBezTo>
                    <a:pt x="846" y="721"/>
                    <a:pt x="847" y="722"/>
                    <a:pt x="848" y="722"/>
                  </a:cubicBezTo>
                  <a:cubicBezTo>
                    <a:pt x="848" y="722"/>
                    <a:pt x="849" y="722"/>
                    <a:pt x="850" y="722"/>
                  </a:cubicBezTo>
                  <a:cubicBezTo>
                    <a:pt x="850" y="722"/>
                    <a:pt x="851" y="722"/>
                    <a:pt x="851" y="722"/>
                  </a:cubicBezTo>
                  <a:cubicBezTo>
                    <a:pt x="852" y="722"/>
                    <a:pt x="853" y="721"/>
                    <a:pt x="854" y="720"/>
                  </a:cubicBezTo>
                  <a:cubicBezTo>
                    <a:pt x="854" y="719"/>
                    <a:pt x="854" y="718"/>
                    <a:pt x="854" y="717"/>
                  </a:cubicBezTo>
                  <a:cubicBezTo>
                    <a:pt x="854" y="716"/>
                    <a:pt x="853" y="715"/>
                    <a:pt x="852" y="715"/>
                  </a:cubicBezTo>
                  <a:cubicBezTo>
                    <a:pt x="852" y="715"/>
                    <a:pt x="850" y="713"/>
                    <a:pt x="846" y="711"/>
                  </a:cubicBezTo>
                  <a:cubicBezTo>
                    <a:pt x="813" y="692"/>
                    <a:pt x="665" y="605"/>
                    <a:pt x="526" y="520"/>
                  </a:cubicBezTo>
                  <a:cubicBezTo>
                    <a:pt x="456" y="478"/>
                    <a:pt x="388" y="436"/>
                    <a:pt x="338" y="404"/>
                  </a:cubicBezTo>
                  <a:cubicBezTo>
                    <a:pt x="313" y="387"/>
                    <a:pt x="292" y="373"/>
                    <a:pt x="278" y="363"/>
                  </a:cubicBezTo>
                  <a:cubicBezTo>
                    <a:pt x="271" y="358"/>
                    <a:pt x="265" y="353"/>
                    <a:pt x="262" y="350"/>
                  </a:cubicBezTo>
                  <a:cubicBezTo>
                    <a:pt x="260" y="348"/>
                    <a:pt x="258" y="347"/>
                    <a:pt x="258" y="346"/>
                  </a:cubicBezTo>
                  <a:cubicBezTo>
                    <a:pt x="257" y="345"/>
                    <a:pt x="257" y="345"/>
                    <a:pt x="257" y="345"/>
                  </a:cubicBezTo>
                  <a:cubicBezTo>
                    <a:pt x="257" y="345"/>
                    <a:pt x="257" y="345"/>
                    <a:pt x="257" y="345"/>
                  </a:cubicBezTo>
                  <a:cubicBezTo>
                    <a:pt x="255" y="346"/>
                    <a:pt x="255" y="346"/>
                    <a:pt x="255" y="346"/>
                  </a:cubicBezTo>
                  <a:cubicBezTo>
                    <a:pt x="257" y="346"/>
                    <a:pt x="257" y="346"/>
                    <a:pt x="257" y="346"/>
                  </a:cubicBezTo>
                  <a:cubicBezTo>
                    <a:pt x="257" y="345"/>
                    <a:pt x="257" y="345"/>
                    <a:pt x="257" y="345"/>
                  </a:cubicBezTo>
                  <a:cubicBezTo>
                    <a:pt x="255" y="346"/>
                    <a:pt x="255" y="346"/>
                    <a:pt x="255" y="346"/>
                  </a:cubicBezTo>
                  <a:cubicBezTo>
                    <a:pt x="257" y="346"/>
                    <a:pt x="257" y="346"/>
                    <a:pt x="257" y="346"/>
                  </a:cubicBezTo>
                  <a:cubicBezTo>
                    <a:pt x="254" y="346"/>
                    <a:pt x="254" y="346"/>
                    <a:pt x="254" y="346"/>
                  </a:cubicBezTo>
                  <a:cubicBezTo>
                    <a:pt x="257" y="347"/>
                    <a:pt x="257" y="347"/>
                    <a:pt x="257" y="347"/>
                  </a:cubicBezTo>
                  <a:cubicBezTo>
                    <a:pt x="257" y="347"/>
                    <a:pt x="257" y="346"/>
                    <a:pt x="257" y="346"/>
                  </a:cubicBezTo>
                  <a:cubicBezTo>
                    <a:pt x="254" y="346"/>
                    <a:pt x="254" y="346"/>
                    <a:pt x="254" y="346"/>
                  </a:cubicBezTo>
                  <a:cubicBezTo>
                    <a:pt x="257" y="347"/>
                    <a:pt x="257" y="347"/>
                    <a:pt x="257" y="347"/>
                  </a:cubicBezTo>
                  <a:cubicBezTo>
                    <a:pt x="257" y="347"/>
                    <a:pt x="257" y="347"/>
                    <a:pt x="257" y="347"/>
                  </a:cubicBezTo>
                  <a:cubicBezTo>
                    <a:pt x="254" y="346"/>
                    <a:pt x="254" y="346"/>
                    <a:pt x="254" y="346"/>
                  </a:cubicBezTo>
                  <a:cubicBezTo>
                    <a:pt x="255" y="348"/>
                    <a:pt x="255" y="348"/>
                    <a:pt x="255" y="348"/>
                  </a:cubicBezTo>
                  <a:cubicBezTo>
                    <a:pt x="255" y="348"/>
                    <a:pt x="256" y="348"/>
                    <a:pt x="257" y="347"/>
                  </a:cubicBezTo>
                  <a:cubicBezTo>
                    <a:pt x="254" y="346"/>
                    <a:pt x="254" y="346"/>
                    <a:pt x="254" y="346"/>
                  </a:cubicBezTo>
                  <a:cubicBezTo>
                    <a:pt x="255" y="348"/>
                    <a:pt x="255" y="348"/>
                    <a:pt x="255" y="348"/>
                  </a:cubicBezTo>
                  <a:cubicBezTo>
                    <a:pt x="255" y="347"/>
                    <a:pt x="255" y="347"/>
                    <a:pt x="255" y="347"/>
                  </a:cubicBezTo>
                  <a:cubicBezTo>
                    <a:pt x="255" y="348"/>
                    <a:pt x="255" y="348"/>
                    <a:pt x="255" y="348"/>
                  </a:cubicBezTo>
                  <a:cubicBezTo>
                    <a:pt x="255" y="348"/>
                    <a:pt x="255" y="348"/>
                    <a:pt x="255" y="348"/>
                  </a:cubicBezTo>
                  <a:cubicBezTo>
                    <a:pt x="255" y="347"/>
                    <a:pt x="255" y="347"/>
                    <a:pt x="255" y="347"/>
                  </a:cubicBezTo>
                  <a:cubicBezTo>
                    <a:pt x="255" y="348"/>
                    <a:pt x="255" y="348"/>
                    <a:pt x="255" y="348"/>
                  </a:cubicBezTo>
                  <a:cubicBezTo>
                    <a:pt x="255" y="348"/>
                    <a:pt x="255" y="348"/>
                    <a:pt x="255" y="348"/>
                  </a:cubicBezTo>
                  <a:cubicBezTo>
                    <a:pt x="255" y="348"/>
                    <a:pt x="255" y="348"/>
                    <a:pt x="255" y="348"/>
                  </a:cubicBezTo>
                  <a:cubicBezTo>
                    <a:pt x="255" y="348"/>
                    <a:pt x="255" y="348"/>
                    <a:pt x="255" y="348"/>
                  </a:cubicBezTo>
                  <a:cubicBezTo>
                    <a:pt x="255" y="348"/>
                    <a:pt x="255" y="348"/>
                    <a:pt x="255" y="348"/>
                  </a:cubicBezTo>
                  <a:cubicBezTo>
                    <a:pt x="255" y="348"/>
                    <a:pt x="255" y="348"/>
                    <a:pt x="255" y="348"/>
                  </a:cubicBezTo>
                  <a:cubicBezTo>
                    <a:pt x="255" y="348"/>
                    <a:pt x="255" y="348"/>
                    <a:pt x="255" y="348"/>
                  </a:cubicBezTo>
                  <a:cubicBezTo>
                    <a:pt x="255" y="348"/>
                    <a:pt x="257" y="349"/>
                    <a:pt x="259" y="349"/>
                  </a:cubicBezTo>
                  <a:cubicBezTo>
                    <a:pt x="262" y="351"/>
                    <a:pt x="268" y="353"/>
                    <a:pt x="276" y="357"/>
                  </a:cubicBezTo>
                  <a:cubicBezTo>
                    <a:pt x="304" y="371"/>
                    <a:pt x="356" y="400"/>
                    <a:pt x="417" y="437"/>
                  </a:cubicBezTo>
                  <a:cubicBezTo>
                    <a:pt x="508" y="492"/>
                    <a:pt x="620" y="562"/>
                    <a:pt x="710" y="619"/>
                  </a:cubicBezTo>
                  <a:cubicBezTo>
                    <a:pt x="755" y="648"/>
                    <a:pt x="794" y="673"/>
                    <a:pt x="822" y="690"/>
                  </a:cubicBezTo>
                  <a:cubicBezTo>
                    <a:pt x="836" y="699"/>
                    <a:pt x="848" y="707"/>
                    <a:pt x="855" y="711"/>
                  </a:cubicBezTo>
                  <a:cubicBezTo>
                    <a:pt x="863" y="716"/>
                    <a:pt x="867" y="719"/>
                    <a:pt x="867" y="719"/>
                  </a:cubicBezTo>
                  <a:cubicBezTo>
                    <a:pt x="868" y="720"/>
                    <a:pt x="869" y="720"/>
                    <a:pt x="870" y="720"/>
                  </a:cubicBezTo>
                  <a:cubicBezTo>
                    <a:pt x="871" y="719"/>
                    <a:pt x="872" y="719"/>
                    <a:pt x="873" y="718"/>
                  </a:cubicBezTo>
                  <a:cubicBezTo>
                    <a:pt x="873" y="717"/>
                    <a:pt x="874" y="716"/>
                    <a:pt x="874" y="715"/>
                  </a:cubicBezTo>
                  <a:cubicBezTo>
                    <a:pt x="874" y="713"/>
                    <a:pt x="873" y="712"/>
                    <a:pt x="872" y="711"/>
                  </a:cubicBezTo>
                  <a:cubicBezTo>
                    <a:pt x="871" y="709"/>
                    <a:pt x="869" y="708"/>
                    <a:pt x="867" y="705"/>
                  </a:cubicBezTo>
                  <a:cubicBezTo>
                    <a:pt x="862" y="701"/>
                    <a:pt x="855" y="695"/>
                    <a:pt x="845" y="688"/>
                  </a:cubicBezTo>
                  <a:cubicBezTo>
                    <a:pt x="808" y="661"/>
                    <a:pt x="738" y="615"/>
                    <a:pt x="652" y="562"/>
                  </a:cubicBezTo>
                  <a:cubicBezTo>
                    <a:pt x="396" y="402"/>
                    <a:pt x="8" y="173"/>
                    <a:pt x="8" y="173"/>
                  </a:cubicBezTo>
                  <a:cubicBezTo>
                    <a:pt x="6" y="176"/>
                    <a:pt x="6" y="176"/>
                    <a:pt x="6" y="176"/>
                  </a:cubicBezTo>
                  <a:cubicBezTo>
                    <a:pt x="10" y="178"/>
                    <a:pt x="10" y="178"/>
                    <a:pt x="10" y="178"/>
                  </a:cubicBezTo>
                  <a:cubicBezTo>
                    <a:pt x="6" y="176"/>
                    <a:pt x="6" y="176"/>
                    <a:pt x="6" y="176"/>
                  </a:cubicBezTo>
                  <a:cubicBezTo>
                    <a:pt x="8" y="180"/>
                    <a:pt x="8" y="180"/>
                    <a:pt x="8" y="180"/>
                  </a:cubicBezTo>
                  <a:cubicBezTo>
                    <a:pt x="8" y="180"/>
                    <a:pt x="9" y="179"/>
                    <a:pt x="10" y="178"/>
                  </a:cubicBezTo>
                  <a:cubicBezTo>
                    <a:pt x="6" y="176"/>
                    <a:pt x="6" y="176"/>
                    <a:pt x="6" y="176"/>
                  </a:cubicBezTo>
                  <a:cubicBezTo>
                    <a:pt x="8" y="180"/>
                    <a:pt x="8" y="180"/>
                    <a:pt x="8" y="180"/>
                  </a:cubicBezTo>
                  <a:cubicBezTo>
                    <a:pt x="6" y="176"/>
                    <a:pt x="6" y="176"/>
                    <a:pt x="6" y="176"/>
                  </a:cubicBezTo>
                  <a:cubicBezTo>
                    <a:pt x="6" y="180"/>
                    <a:pt x="6" y="180"/>
                    <a:pt x="6" y="180"/>
                  </a:cubicBezTo>
                  <a:cubicBezTo>
                    <a:pt x="7" y="180"/>
                    <a:pt x="7" y="180"/>
                    <a:pt x="8" y="180"/>
                  </a:cubicBezTo>
                  <a:cubicBezTo>
                    <a:pt x="6" y="176"/>
                    <a:pt x="6" y="176"/>
                    <a:pt x="6" y="176"/>
                  </a:cubicBezTo>
                  <a:cubicBezTo>
                    <a:pt x="6" y="180"/>
                    <a:pt x="6" y="180"/>
                    <a:pt x="6" y="180"/>
                  </a:cubicBezTo>
                  <a:cubicBezTo>
                    <a:pt x="6" y="177"/>
                    <a:pt x="6" y="177"/>
                    <a:pt x="6" y="177"/>
                  </a:cubicBezTo>
                  <a:cubicBezTo>
                    <a:pt x="5" y="180"/>
                    <a:pt x="5" y="180"/>
                    <a:pt x="5" y="180"/>
                  </a:cubicBezTo>
                  <a:cubicBezTo>
                    <a:pt x="5" y="180"/>
                    <a:pt x="6" y="180"/>
                    <a:pt x="6" y="180"/>
                  </a:cubicBezTo>
                  <a:cubicBezTo>
                    <a:pt x="6" y="177"/>
                    <a:pt x="6" y="177"/>
                    <a:pt x="6" y="177"/>
                  </a:cubicBezTo>
                  <a:cubicBezTo>
                    <a:pt x="5" y="180"/>
                    <a:pt x="5" y="180"/>
                    <a:pt x="5" y="180"/>
                  </a:cubicBezTo>
                  <a:cubicBezTo>
                    <a:pt x="6" y="177"/>
                    <a:pt x="6" y="177"/>
                    <a:pt x="6" y="177"/>
                  </a:cubicBezTo>
                  <a:cubicBezTo>
                    <a:pt x="5" y="180"/>
                    <a:pt x="5" y="180"/>
                    <a:pt x="5" y="180"/>
                  </a:cubicBezTo>
                  <a:cubicBezTo>
                    <a:pt x="5" y="180"/>
                    <a:pt x="5" y="180"/>
                    <a:pt x="5" y="180"/>
                  </a:cubicBezTo>
                  <a:cubicBezTo>
                    <a:pt x="6" y="177"/>
                    <a:pt x="6" y="177"/>
                    <a:pt x="6" y="177"/>
                  </a:cubicBezTo>
                  <a:cubicBezTo>
                    <a:pt x="5" y="180"/>
                    <a:pt x="5" y="180"/>
                    <a:pt x="5" y="180"/>
                  </a:cubicBezTo>
                  <a:cubicBezTo>
                    <a:pt x="5" y="180"/>
                    <a:pt x="5" y="180"/>
                    <a:pt x="5" y="180"/>
                  </a:cubicBezTo>
                  <a:cubicBezTo>
                    <a:pt x="5" y="180"/>
                    <a:pt x="5" y="180"/>
                    <a:pt x="5" y="180"/>
                  </a:cubicBezTo>
                  <a:cubicBezTo>
                    <a:pt x="5" y="180"/>
                    <a:pt x="5" y="180"/>
                    <a:pt x="5" y="180"/>
                  </a:cubicBezTo>
                  <a:cubicBezTo>
                    <a:pt x="5" y="180"/>
                    <a:pt x="5" y="180"/>
                    <a:pt x="5" y="180"/>
                  </a:cubicBezTo>
                  <a:cubicBezTo>
                    <a:pt x="5" y="180"/>
                    <a:pt x="5" y="180"/>
                    <a:pt x="5" y="180"/>
                  </a:cubicBezTo>
                  <a:cubicBezTo>
                    <a:pt x="5" y="180"/>
                    <a:pt x="5" y="180"/>
                    <a:pt x="6" y="181"/>
                  </a:cubicBezTo>
                  <a:cubicBezTo>
                    <a:pt x="11" y="184"/>
                    <a:pt x="29" y="194"/>
                    <a:pt x="57" y="211"/>
                  </a:cubicBezTo>
                  <a:cubicBezTo>
                    <a:pt x="152" y="268"/>
                    <a:pt x="362" y="395"/>
                    <a:pt x="548" y="508"/>
                  </a:cubicBezTo>
                  <a:cubicBezTo>
                    <a:pt x="642" y="564"/>
                    <a:pt x="729" y="617"/>
                    <a:pt x="792" y="656"/>
                  </a:cubicBezTo>
                  <a:cubicBezTo>
                    <a:pt x="856" y="694"/>
                    <a:pt x="897" y="719"/>
                    <a:pt x="897" y="719"/>
                  </a:cubicBezTo>
                  <a:cubicBezTo>
                    <a:pt x="899" y="716"/>
                    <a:pt x="899" y="716"/>
                    <a:pt x="899" y="716"/>
                  </a:cubicBezTo>
                  <a:cubicBezTo>
                    <a:pt x="901" y="712"/>
                    <a:pt x="901" y="712"/>
                    <a:pt x="901" y="712"/>
                  </a:cubicBezTo>
                  <a:cubicBezTo>
                    <a:pt x="901" y="712"/>
                    <a:pt x="897" y="710"/>
                    <a:pt x="891" y="706"/>
                  </a:cubicBezTo>
                  <a:cubicBezTo>
                    <a:pt x="842" y="678"/>
                    <a:pt x="621" y="548"/>
                    <a:pt x="412" y="421"/>
                  </a:cubicBezTo>
                  <a:cubicBezTo>
                    <a:pt x="308" y="358"/>
                    <a:pt x="207" y="296"/>
                    <a:pt x="132" y="247"/>
                  </a:cubicBezTo>
                  <a:cubicBezTo>
                    <a:pt x="94" y="223"/>
                    <a:pt x="63" y="202"/>
                    <a:pt x="42" y="186"/>
                  </a:cubicBezTo>
                  <a:cubicBezTo>
                    <a:pt x="31" y="178"/>
                    <a:pt x="22" y="171"/>
                    <a:pt x="17" y="166"/>
                  </a:cubicBezTo>
                  <a:cubicBezTo>
                    <a:pt x="14" y="164"/>
                    <a:pt x="12" y="162"/>
                    <a:pt x="11" y="160"/>
                  </a:cubicBezTo>
                  <a:cubicBezTo>
                    <a:pt x="10" y="159"/>
                    <a:pt x="10" y="159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7" y="158"/>
                    <a:pt x="7" y="158"/>
                    <a:pt x="7" y="158"/>
                  </a:cubicBezTo>
                  <a:cubicBezTo>
                    <a:pt x="9" y="160"/>
                    <a:pt x="9" y="160"/>
                    <a:pt x="9" y="160"/>
                  </a:cubicBezTo>
                  <a:cubicBezTo>
                    <a:pt x="9" y="159"/>
                    <a:pt x="9" y="159"/>
                    <a:pt x="9" y="158"/>
                  </a:cubicBezTo>
                  <a:cubicBezTo>
                    <a:pt x="7" y="158"/>
                    <a:pt x="7" y="158"/>
                    <a:pt x="7" y="158"/>
                  </a:cubicBezTo>
                  <a:cubicBezTo>
                    <a:pt x="9" y="160"/>
                    <a:pt x="9" y="160"/>
                    <a:pt x="9" y="160"/>
                  </a:cubicBezTo>
                  <a:cubicBezTo>
                    <a:pt x="9" y="160"/>
                    <a:pt x="9" y="160"/>
                    <a:pt x="9" y="160"/>
                  </a:cubicBezTo>
                  <a:cubicBezTo>
                    <a:pt x="6" y="157"/>
                    <a:pt x="6" y="157"/>
                    <a:pt x="6" y="157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8" y="160"/>
                    <a:pt x="9" y="160"/>
                  </a:cubicBezTo>
                  <a:cubicBezTo>
                    <a:pt x="6" y="157"/>
                    <a:pt x="6" y="157"/>
                    <a:pt x="6" y="157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61"/>
                    <a:pt x="6" y="161"/>
                    <a:pt x="7" y="161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59"/>
                    <a:pt x="6" y="159"/>
                    <a:pt x="6" y="159"/>
                  </a:cubicBezTo>
                  <a:cubicBezTo>
                    <a:pt x="5" y="161"/>
                    <a:pt x="5" y="161"/>
                    <a:pt x="5" y="161"/>
                  </a:cubicBezTo>
                  <a:cubicBezTo>
                    <a:pt x="5" y="161"/>
                    <a:pt x="5" y="161"/>
                    <a:pt x="6" y="161"/>
                  </a:cubicBezTo>
                  <a:cubicBezTo>
                    <a:pt x="6" y="159"/>
                    <a:pt x="6" y="159"/>
                    <a:pt x="6" y="159"/>
                  </a:cubicBezTo>
                  <a:cubicBezTo>
                    <a:pt x="5" y="161"/>
                    <a:pt x="5" y="161"/>
                    <a:pt x="5" y="161"/>
                  </a:cubicBezTo>
                  <a:cubicBezTo>
                    <a:pt x="5" y="161"/>
                    <a:pt x="5" y="162"/>
                    <a:pt x="6" y="162"/>
                  </a:cubicBezTo>
                  <a:cubicBezTo>
                    <a:pt x="9" y="163"/>
                    <a:pt x="16" y="167"/>
                    <a:pt x="25" y="172"/>
                  </a:cubicBezTo>
                  <a:cubicBezTo>
                    <a:pt x="93" y="211"/>
                    <a:pt x="317" y="348"/>
                    <a:pt x="523" y="475"/>
                  </a:cubicBezTo>
                  <a:cubicBezTo>
                    <a:pt x="626" y="538"/>
                    <a:pt x="725" y="599"/>
                    <a:pt x="798" y="644"/>
                  </a:cubicBezTo>
                  <a:cubicBezTo>
                    <a:pt x="834" y="667"/>
                    <a:pt x="865" y="685"/>
                    <a:pt x="885" y="698"/>
                  </a:cubicBezTo>
                  <a:cubicBezTo>
                    <a:pt x="896" y="704"/>
                    <a:pt x="904" y="710"/>
                    <a:pt x="910" y="713"/>
                  </a:cubicBezTo>
                  <a:cubicBezTo>
                    <a:pt x="915" y="716"/>
                    <a:pt x="918" y="718"/>
                    <a:pt x="918" y="718"/>
                  </a:cubicBezTo>
                  <a:cubicBezTo>
                    <a:pt x="919" y="719"/>
                    <a:pt x="920" y="719"/>
                    <a:pt x="921" y="719"/>
                  </a:cubicBezTo>
                  <a:cubicBezTo>
                    <a:pt x="922" y="718"/>
                    <a:pt x="923" y="718"/>
                    <a:pt x="924" y="717"/>
                  </a:cubicBezTo>
                  <a:cubicBezTo>
                    <a:pt x="924" y="716"/>
                    <a:pt x="924" y="715"/>
                    <a:pt x="924" y="715"/>
                  </a:cubicBezTo>
                  <a:cubicBezTo>
                    <a:pt x="924" y="714"/>
                    <a:pt x="924" y="713"/>
                    <a:pt x="924" y="713"/>
                  </a:cubicBezTo>
                  <a:cubicBezTo>
                    <a:pt x="924" y="712"/>
                    <a:pt x="923" y="712"/>
                    <a:pt x="923" y="711"/>
                  </a:cubicBezTo>
                  <a:cubicBezTo>
                    <a:pt x="922" y="711"/>
                    <a:pt x="922" y="710"/>
                    <a:pt x="921" y="710"/>
                  </a:cubicBezTo>
                  <a:cubicBezTo>
                    <a:pt x="918" y="707"/>
                    <a:pt x="912" y="703"/>
                    <a:pt x="903" y="697"/>
                  </a:cubicBezTo>
                  <a:cubicBezTo>
                    <a:pt x="869" y="674"/>
                    <a:pt x="797" y="628"/>
                    <a:pt x="707" y="572"/>
                  </a:cubicBezTo>
                  <a:cubicBezTo>
                    <a:pt x="437" y="403"/>
                    <a:pt x="9" y="141"/>
                    <a:pt x="9" y="141"/>
                  </a:cubicBezTo>
                  <a:cubicBezTo>
                    <a:pt x="7" y="140"/>
                    <a:pt x="5" y="140"/>
                    <a:pt x="4" y="142"/>
                  </a:cubicBezTo>
                  <a:cubicBezTo>
                    <a:pt x="3" y="144"/>
                    <a:pt x="3" y="146"/>
                    <a:pt x="5" y="148"/>
                  </a:cubicBezTo>
                  <a:cubicBezTo>
                    <a:pt x="5" y="148"/>
                    <a:pt x="230" y="290"/>
                    <a:pt x="459" y="433"/>
                  </a:cubicBezTo>
                  <a:cubicBezTo>
                    <a:pt x="574" y="504"/>
                    <a:pt x="690" y="575"/>
                    <a:pt x="781" y="629"/>
                  </a:cubicBezTo>
                  <a:cubicBezTo>
                    <a:pt x="826" y="656"/>
                    <a:pt x="864" y="678"/>
                    <a:pt x="893" y="694"/>
                  </a:cubicBezTo>
                  <a:cubicBezTo>
                    <a:pt x="907" y="701"/>
                    <a:pt x="919" y="708"/>
                    <a:pt x="928" y="712"/>
                  </a:cubicBezTo>
                  <a:cubicBezTo>
                    <a:pt x="933" y="714"/>
                    <a:pt x="937" y="716"/>
                    <a:pt x="940" y="717"/>
                  </a:cubicBezTo>
                  <a:cubicBezTo>
                    <a:pt x="941" y="717"/>
                    <a:pt x="943" y="718"/>
                    <a:pt x="944" y="718"/>
                  </a:cubicBezTo>
                  <a:cubicBezTo>
                    <a:pt x="945" y="718"/>
                    <a:pt x="946" y="719"/>
                    <a:pt x="948" y="719"/>
                  </a:cubicBezTo>
                  <a:cubicBezTo>
                    <a:pt x="948" y="719"/>
                    <a:pt x="949" y="719"/>
                    <a:pt x="950" y="718"/>
                  </a:cubicBezTo>
                  <a:cubicBezTo>
                    <a:pt x="951" y="718"/>
                    <a:pt x="952" y="717"/>
                    <a:pt x="952" y="716"/>
                  </a:cubicBezTo>
                  <a:cubicBezTo>
                    <a:pt x="952" y="716"/>
                    <a:pt x="952" y="716"/>
                    <a:pt x="952" y="716"/>
                  </a:cubicBezTo>
                  <a:cubicBezTo>
                    <a:pt x="953" y="715"/>
                    <a:pt x="953" y="715"/>
                    <a:pt x="953" y="714"/>
                  </a:cubicBezTo>
                  <a:cubicBezTo>
                    <a:pt x="953" y="713"/>
                    <a:pt x="953" y="712"/>
                    <a:pt x="953" y="711"/>
                  </a:cubicBezTo>
                  <a:cubicBezTo>
                    <a:pt x="952" y="710"/>
                    <a:pt x="951" y="710"/>
                    <a:pt x="951" y="709"/>
                  </a:cubicBezTo>
                  <a:cubicBezTo>
                    <a:pt x="949" y="707"/>
                    <a:pt x="947" y="705"/>
                    <a:pt x="944" y="703"/>
                  </a:cubicBezTo>
                  <a:cubicBezTo>
                    <a:pt x="932" y="693"/>
                    <a:pt x="909" y="677"/>
                    <a:pt x="877" y="656"/>
                  </a:cubicBezTo>
                  <a:cubicBezTo>
                    <a:pt x="654" y="510"/>
                    <a:pt x="7" y="120"/>
                    <a:pt x="7" y="120"/>
                  </a:cubicBezTo>
                  <a:cubicBezTo>
                    <a:pt x="4" y="124"/>
                    <a:pt x="4" y="124"/>
                    <a:pt x="4" y="124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4" y="124"/>
                    <a:pt x="4" y="124"/>
                    <a:pt x="4" y="124"/>
                  </a:cubicBezTo>
                  <a:cubicBezTo>
                    <a:pt x="6" y="128"/>
                    <a:pt x="6" y="128"/>
                    <a:pt x="6" y="128"/>
                  </a:cubicBezTo>
                  <a:cubicBezTo>
                    <a:pt x="6" y="127"/>
                    <a:pt x="7" y="127"/>
                    <a:pt x="8" y="126"/>
                  </a:cubicBezTo>
                  <a:cubicBezTo>
                    <a:pt x="4" y="124"/>
                    <a:pt x="4" y="124"/>
                    <a:pt x="4" y="124"/>
                  </a:cubicBezTo>
                  <a:cubicBezTo>
                    <a:pt x="6" y="128"/>
                    <a:pt x="6" y="128"/>
                    <a:pt x="6" y="128"/>
                  </a:cubicBezTo>
                  <a:cubicBezTo>
                    <a:pt x="4" y="124"/>
                    <a:pt x="4" y="124"/>
                    <a:pt x="4" y="124"/>
                  </a:cubicBezTo>
                  <a:cubicBezTo>
                    <a:pt x="4" y="128"/>
                    <a:pt x="4" y="128"/>
                    <a:pt x="4" y="128"/>
                  </a:cubicBezTo>
                  <a:cubicBezTo>
                    <a:pt x="5" y="128"/>
                    <a:pt x="5" y="128"/>
                    <a:pt x="6" y="128"/>
                  </a:cubicBezTo>
                  <a:cubicBezTo>
                    <a:pt x="4" y="124"/>
                    <a:pt x="4" y="124"/>
                    <a:pt x="4" y="124"/>
                  </a:cubicBezTo>
                  <a:cubicBezTo>
                    <a:pt x="4" y="128"/>
                    <a:pt x="4" y="128"/>
                    <a:pt x="4" y="128"/>
                  </a:cubicBezTo>
                  <a:cubicBezTo>
                    <a:pt x="4" y="124"/>
                    <a:pt x="4" y="124"/>
                    <a:pt x="4" y="124"/>
                  </a:cubicBezTo>
                  <a:cubicBezTo>
                    <a:pt x="3" y="128"/>
                    <a:pt x="3" y="128"/>
                    <a:pt x="3" y="128"/>
                  </a:cubicBezTo>
                  <a:cubicBezTo>
                    <a:pt x="3" y="128"/>
                    <a:pt x="4" y="128"/>
                    <a:pt x="4" y="128"/>
                  </a:cubicBezTo>
                  <a:cubicBezTo>
                    <a:pt x="4" y="124"/>
                    <a:pt x="4" y="124"/>
                    <a:pt x="4" y="124"/>
                  </a:cubicBezTo>
                  <a:cubicBezTo>
                    <a:pt x="3" y="128"/>
                    <a:pt x="3" y="128"/>
                    <a:pt x="3" y="128"/>
                  </a:cubicBezTo>
                  <a:cubicBezTo>
                    <a:pt x="4" y="126"/>
                    <a:pt x="4" y="126"/>
                    <a:pt x="4" y="126"/>
                  </a:cubicBezTo>
                  <a:cubicBezTo>
                    <a:pt x="3" y="128"/>
                    <a:pt x="3" y="128"/>
                    <a:pt x="3" y="128"/>
                  </a:cubicBezTo>
                  <a:cubicBezTo>
                    <a:pt x="3" y="128"/>
                    <a:pt x="3" y="128"/>
                    <a:pt x="3" y="128"/>
                  </a:cubicBezTo>
                  <a:cubicBezTo>
                    <a:pt x="4" y="126"/>
                    <a:pt x="4" y="126"/>
                    <a:pt x="4" y="126"/>
                  </a:cubicBezTo>
                  <a:cubicBezTo>
                    <a:pt x="3" y="128"/>
                    <a:pt x="3" y="128"/>
                    <a:pt x="3" y="128"/>
                  </a:cubicBezTo>
                  <a:cubicBezTo>
                    <a:pt x="3" y="128"/>
                    <a:pt x="4" y="128"/>
                    <a:pt x="4" y="128"/>
                  </a:cubicBezTo>
                  <a:cubicBezTo>
                    <a:pt x="7" y="130"/>
                    <a:pt x="13" y="133"/>
                    <a:pt x="22" y="139"/>
                  </a:cubicBezTo>
                  <a:cubicBezTo>
                    <a:pt x="88" y="180"/>
                    <a:pt x="310" y="323"/>
                    <a:pt x="521" y="455"/>
                  </a:cubicBezTo>
                  <a:cubicBezTo>
                    <a:pt x="627" y="521"/>
                    <a:pt x="731" y="585"/>
                    <a:pt x="811" y="632"/>
                  </a:cubicBezTo>
                  <a:cubicBezTo>
                    <a:pt x="851" y="655"/>
                    <a:pt x="885" y="675"/>
                    <a:pt x="911" y="688"/>
                  </a:cubicBezTo>
                  <a:cubicBezTo>
                    <a:pt x="924" y="695"/>
                    <a:pt x="935" y="700"/>
                    <a:pt x="944" y="704"/>
                  </a:cubicBezTo>
                  <a:cubicBezTo>
                    <a:pt x="948" y="706"/>
                    <a:pt x="951" y="707"/>
                    <a:pt x="955" y="708"/>
                  </a:cubicBezTo>
                  <a:cubicBezTo>
                    <a:pt x="958" y="709"/>
                    <a:pt x="960" y="710"/>
                    <a:pt x="963" y="710"/>
                  </a:cubicBezTo>
                  <a:cubicBezTo>
                    <a:pt x="964" y="710"/>
                    <a:pt x="965" y="710"/>
                    <a:pt x="966" y="709"/>
                  </a:cubicBezTo>
                  <a:cubicBezTo>
                    <a:pt x="967" y="709"/>
                    <a:pt x="968" y="708"/>
                    <a:pt x="969" y="707"/>
                  </a:cubicBezTo>
                  <a:cubicBezTo>
                    <a:pt x="969" y="706"/>
                    <a:pt x="969" y="705"/>
                    <a:pt x="969" y="704"/>
                  </a:cubicBezTo>
                  <a:cubicBezTo>
                    <a:pt x="969" y="703"/>
                    <a:pt x="968" y="702"/>
                    <a:pt x="967" y="701"/>
                  </a:cubicBezTo>
                  <a:cubicBezTo>
                    <a:pt x="967" y="701"/>
                    <a:pt x="963" y="699"/>
                    <a:pt x="956" y="695"/>
                  </a:cubicBezTo>
                  <a:cubicBezTo>
                    <a:pt x="904" y="665"/>
                    <a:pt x="667" y="527"/>
                    <a:pt x="443" y="392"/>
                  </a:cubicBezTo>
                  <a:cubicBezTo>
                    <a:pt x="331" y="325"/>
                    <a:pt x="223" y="258"/>
                    <a:pt x="142" y="205"/>
                  </a:cubicBezTo>
                  <a:cubicBezTo>
                    <a:pt x="102" y="179"/>
                    <a:pt x="69" y="156"/>
                    <a:pt x="46" y="139"/>
                  </a:cubicBezTo>
                  <a:cubicBezTo>
                    <a:pt x="34" y="130"/>
                    <a:pt x="25" y="123"/>
                    <a:pt x="19" y="117"/>
                  </a:cubicBezTo>
                  <a:cubicBezTo>
                    <a:pt x="16" y="115"/>
                    <a:pt x="14" y="112"/>
                    <a:pt x="13" y="110"/>
                  </a:cubicBezTo>
                  <a:cubicBezTo>
                    <a:pt x="12" y="109"/>
                    <a:pt x="11" y="109"/>
                    <a:pt x="11" y="108"/>
                  </a:cubicBezTo>
                  <a:cubicBezTo>
                    <a:pt x="11" y="108"/>
                    <a:pt x="11" y="108"/>
                    <a:pt x="11" y="108"/>
                  </a:cubicBezTo>
                  <a:cubicBezTo>
                    <a:pt x="11" y="108"/>
                    <a:pt x="11" y="108"/>
                    <a:pt x="11" y="108"/>
                  </a:cubicBezTo>
                  <a:cubicBezTo>
                    <a:pt x="10" y="108"/>
                    <a:pt x="10" y="108"/>
                    <a:pt x="10" y="108"/>
                  </a:cubicBezTo>
                  <a:cubicBezTo>
                    <a:pt x="11" y="108"/>
                    <a:pt x="11" y="108"/>
                    <a:pt x="11" y="108"/>
                  </a:cubicBezTo>
                  <a:cubicBezTo>
                    <a:pt x="11" y="108"/>
                    <a:pt x="11" y="108"/>
                    <a:pt x="11" y="108"/>
                  </a:cubicBezTo>
                  <a:cubicBezTo>
                    <a:pt x="10" y="108"/>
                    <a:pt x="10" y="108"/>
                    <a:pt x="10" y="108"/>
                  </a:cubicBezTo>
                  <a:cubicBezTo>
                    <a:pt x="11" y="108"/>
                    <a:pt x="11" y="108"/>
                    <a:pt x="11" y="108"/>
                  </a:cubicBezTo>
                  <a:cubicBezTo>
                    <a:pt x="9" y="108"/>
                    <a:pt x="9" y="108"/>
                    <a:pt x="9" y="108"/>
                  </a:cubicBezTo>
                  <a:cubicBezTo>
                    <a:pt x="11" y="108"/>
                    <a:pt x="11" y="108"/>
                    <a:pt x="11" y="108"/>
                  </a:cubicBezTo>
                  <a:cubicBezTo>
                    <a:pt x="11" y="108"/>
                    <a:pt x="11" y="108"/>
                    <a:pt x="11" y="108"/>
                  </a:cubicBezTo>
                  <a:cubicBezTo>
                    <a:pt x="9" y="108"/>
                    <a:pt x="9" y="108"/>
                    <a:pt x="9" y="108"/>
                  </a:cubicBezTo>
                  <a:cubicBezTo>
                    <a:pt x="11" y="108"/>
                    <a:pt x="11" y="108"/>
                    <a:pt x="11" y="108"/>
                  </a:cubicBezTo>
                  <a:cubicBezTo>
                    <a:pt x="11" y="108"/>
                    <a:pt x="11" y="108"/>
                    <a:pt x="11" y="108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9" y="110"/>
                    <a:pt x="9" y="110"/>
                    <a:pt x="9" y="110"/>
                  </a:cubicBezTo>
                  <a:cubicBezTo>
                    <a:pt x="9" y="110"/>
                    <a:pt x="10" y="109"/>
                    <a:pt x="11" y="108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9" y="110"/>
                    <a:pt x="9" y="110"/>
                    <a:pt x="9" y="110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8" y="110"/>
                    <a:pt x="8" y="110"/>
                    <a:pt x="9" y="110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8" y="108"/>
                    <a:pt x="8" y="108"/>
                    <a:pt x="8" y="108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8" y="108"/>
                    <a:pt x="8" y="108"/>
                    <a:pt x="8" y="108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8" y="110"/>
                    <a:pt x="10" y="111"/>
                    <a:pt x="12" y="112"/>
                  </a:cubicBezTo>
                  <a:cubicBezTo>
                    <a:pt x="22" y="117"/>
                    <a:pt x="45" y="130"/>
                    <a:pt x="76" y="148"/>
                  </a:cubicBezTo>
                  <a:cubicBezTo>
                    <a:pt x="185" y="213"/>
                    <a:pt x="401" y="348"/>
                    <a:pt x="593" y="467"/>
                  </a:cubicBezTo>
                  <a:cubicBezTo>
                    <a:pt x="688" y="526"/>
                    <a:pt x="778" y="582"/>
                    <a:pt x="845" y="622"/>
                  </a:cubicBezTo>
                  <a:cubicBezTo>
                    <a:pt x="878" y="642"/>
                    <a:pt x="906" y="659"/>
                    <a:pt x="926" y="671"/>
                  </a:cubicBezTo>
                  <a:cubicBezTo>
                    <a:pt x="936" y="676"/>
                    <a:pt x="944" y="681"/>
                    <a:pt x="950" y="684"/>
                  </a:cubicBezTo>
                  <a:cubicBezTo>
                    <a:pt x="953" y="685"/>
                    <a:pt x="955" y="687"/>
                    <a:pt x="957" y="687"/>
                  </a:cubicBezTo>
                  <a:cubicBezTo>
                    <a:pt x="958" y="688"/>
                    <a:pt x="959" y="688"/>
                    <a:pt x="960" y="688"/>
                  </a:cubicBezTo>
                  <a:cubicBezTo>
                    <a:pt x="960" y="689"/>
                    <a:pt x="961" y="689"/>
                    <a:pt x="962" y="689"/>
                  </a:cubicBezTo>
                  <a:cubicBezTo>
                    <a:pt x="963" y="689"/>
                    <a:pt x="963" y="689"/>
                    <a:pt x="964" y="689"/>
                  </a:cubicBezTo>
                  <a:cubicBezTo>
                    <a:pt x="964" y="688"/>
                    <a:pt x="965" y="688"/>
                    <a:pt x="966" y="687"/>
                  </a:cubicBezTo>
                  <a:cubicBezTo>
                    <a:pt x="966" y="686"/>
                    <a:pt x="967" y="685"/>
                    <a:pt x="966" y="684"/>
                  </a:cubicBezTo>
                  <a:cubicBezTo>
                    <a:pt x="966" y="683"/>
                    <a:pt x="966" y="682"/>
                    <a:pt x="965" y="681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2" y="86"/>
                    <a:pt x="11" y="86"/>
                    <a:pt x="10" y="86"/>
                  </a:cubicBezTo>
                  <a:cubicBezTo>
                    <a:pt x="8" y="86"/>
                    <a:pt x="8" y="87"/>
                    <a:pt x="7" y="88"/>
                  </a:cubicBezTo>
                  <a:cubicBezTo>
                    <a:pt x="6" y="89"/>
                    <a:pt x="6" y="90"/>
                    <a:pt x="7" y="91"/>
                  </a:cubicBezTo>
                  <a:cubicBezTo>
                    <a:pt x="7" y="92"/>
                    <a:pt x="7" y="93"/>
                    <a:pt x="8" y="93"/>
                  </a:cubicBezTo>
                  <a:cubicBezTo>
                    <a:pt x="8" y="93"/>
                    <a:pt x="240" y="237"/>
                    <a:pt x="475" y="382"/>
                  </a:cubicBezTo>
                  <a:cubicBezTo>
                    <a:pt x="593" y="454"/>
                    <a:pt x="711" y="526"/>
                    <a:pt x="802" y="580"/>
                  </a:cubicBezTo>
                  <a:cubicBezTo>
                    <a:pt x="847" y="607"/>
                    <a:pt x="885" y="630"/>
                    <a:pt x="913" y="645"/>
                  </a:cubicBezTo>
                  <a:cubicBezTo>
                    <a:pt x="927" y="653"/>
                    <a:pt x="938" y="659"/>
                    <a:pt x="947" y="664"/>
                  </a:cubicBezTo>
                  <a:cubicBezTo>
                    <a:pt x="951" y="666"/>
                    <a:pt x="954" y="668"/>
                    <a:pt x="957" y="669"/>
                  </a:cubicBezTo>
                  <a:cubicBezTo>
                    <a:pt x="958" y="669"/>
                    <a:pt x="959" y="670"/>
                    <a:pt x="960" y="670"/>
                  </a:cubicBezTo>
                  <a:cubicBezTo>
                    <a:pt x="961" y="670"/>
                    <a:pt x="962" y="671"/>
                    <a:pt x="963" y="671"/>
                  </a:cubicBezTo>
                  <a:cubicBezTo>
                    <a:pt x="964" y="671"/>
                    <a:pt x="964" y="671"/>
                    <a:pt x="965" y="670"/>
                  </a:cubicBezTo>
                  <a:cubicBezTo>
                    <a:pt x="966" y="670"/>
                    <a:pt x="966" y="670"/>
                    <a:pt x="967" y="669"/>
                  </a:cubicBezTo>
                  <a:cubicBezTo>
                    <a:pt x="968" y="668"/>
                    <a:pt x="968" y="667"/>
                    <a:pt x="968" y="666"/>
                  </a:cubicBezTo>
                  <a:cubicBezTo>
                    <a:pt x="968" y="665"/>
                    <a:pt x="967" y="665"/>
                    <a:pt x="967" y="664"/>
                  </a:cubicBezTo>
                  <a:cubicBezTo>
                    <a:pt x="967" y="664"/>
                    <a:pt x="967" y="664"/>
                    <a:pt x="966" y="664"/>
                  </a:cubicBezTo>
                  <a:cubicBezTo>
                    <a:pt x="966" y="663"/>
                    <a:pt x="966" y="663"/>
                    <a:pt x="966" y="663"/>
                  </a:cubicBezTo>
                  <a:cubicBezTo>
                    <a:pt x="966" y="663"/>
                    <a:pt x="965" y="663"/>
                    <a:pt x="964" y="662"/>
                  </a:cubicBezTo>
                  <a:cubicBezTo>
                    <a:pt x="959" y="659"/>
                    <a:pt x="941" y="648"/>
                    <a:pt x="912" y="631"/>
                  </a:cubicBezTo>
                  <a:cubicBezTo>
                    <a:pt x="811" y="571"/>
                    <a:pt x="585" y="437"/>
                    <a:pt x="385" y="315"/>
                  </a:cubicBezTo>
                  <a:cubicBezTo>
                    <a:pt x="285" y="254"/>
                    <a:pt x="191" y="196"/>
                    <a:pt x="122" y="151"/>
                  </a:cubicBezTo>
                  <a:cubicBezTo>
                    <a:pt x="88" y="129"/>
                    <a:pt x="60" y="110"/>
                    <a:pt x="41" y="95"/>
                  </a:cubicBezTo>
                  <a:cubicBezTo>
                    <a:pt x="31" y="88"/>
                    <a:pt x="23" y="82"/>
                    <a:pt x="18" y="77"/>
                  </a:cubicBezTo>
                  <a:cubicBezTo>
                    <a:pt x="16" y="75"/>
                    <a:pt x="14" y="73"/>
                    <a:pt x="13" y="72"/>
                  </a:cubicBezTo>
                  <a:cubicBezTo>
                    <a:pt x="12" y="71"/>
                    <a:pt x="12" y="70"/>
                    <a:pt x="12" y="70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2" y="70"/>
                    <a:pt x="12" y="70"/>
                    <a:pt x="12" y="70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2" y="71"/>
                    <a:pt x="12" y="70"/>
                    <a:pt x="12" y="70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10" y="72"/>
                    <a:pt x="11" y="72"/>
                    <a:pt x="11" y="71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11" y="73"/>
                    <a:pt x="13" y="73"/>
                    <a:pt x="16" y="74"/>
                  </a:cubicBezTo>
                  <a:cubicBezTo>
                    <a:pt x="21" y="76"/>
                    <a:pt x="30" y="80"/>
                    <a:pt x="41" y="86"/>
                  </a:cubicBezTo>
                  <a:cubicBezTo>
                    <a:pt x="84" y="108"/>
                    <a:pt x="161" y="155"/>
                    <a:pt x="253" y="212"/>
                  </a:cubicBezTo>
                  <a:cubicBezTo>
                    <a:pt x="391" y="298"/>
                    <a:pt x="563" y="409"/>
                    <a:pt x="703" y="499"/>
                  </a:cubicBezTo>
                  <a:cubicBezTo>
                    <a:pt x="773" y="543"/>
                    <a:pt x="835" y="583"/>
                    <a:pt x="882" y="611"/>
                  </a:cubicBezTo>
                  <a:cubicBezTo>
                    <a:pt x="905" y="625"/>
                    <a:pt x="924" y="636"/>
                    <a:pt x="938" y="644"/>
                  </a:cubicBezTo>
                  <a:cubicBezTo>
                    <a:pt x="945" y="648"/>
                    <a:pt x="951" y="651"/>
                    <a:pt x="955" y="653"/>
                  </a:cubicBezTo>
                  <a:cubicBezTo>
                    <a:pt x="957" y="654"/>
                    <a:pt x="959" y="655"/>
                    <a:pt x="961" y="655"/>
                  </a:cubicBezTo>
                  <a:cubicBezTo>
                    <a:pt x="962" y="656"/>
                    <a:pt x="964" y="656"/>
                    <a:pt x="965" y="656"/>
                  </a:cubicBezTo>
                  <a:cubicBezTo>
                    <a:pt x="966" y="656"/>
                    <a:pt x="966" y="656"/>
                    <a:pt x="967" y="656"/>
                  </a:cubicBezTo>
                  <a:cubicBezTo>
                    <a:pt x="968" y="656"/>
                    <a:pt x="969" y="655"/>
                    <a:pt x="970" y="654"/>
                  </a:cubicBezTo>
                  <a:cubicBezTo>
                    <a:pt x="970" y="654"/>
                    <a:pt x="970" y="654"/>
                    <a:pt x="970" y="654"/>
                  </a:cubicBezTo>
                  <a:cubicBezTo>
                    <a:pt x="970" y="653"/>
                    <a:pt x="970" y="652"/>
                    <a:pt x="970" y="652"/>
                  </a:cubicBezTo>
                  <a:cubicBezTo>
                    <a:pt x="970" y="651"/>
                    <a:pt x="970" y="650"/>
                    <a:pt x="970" y="650"/>
                  </a:cubicBezTo>
                  <a:cubicBezTo>
                    <a:pt x="969" y="649"/>
                    <a:pt x="969" y="649"/>
                    <a:pt x="969" y="648"/>
                  </a:cubicBezTo>
                  <a:cubicBezTo>
                    <a:pt x="968" y="648"/>
                    <a:pt x="967" y="647"/>
                    <a:pt x="967" y="647"/>
                  </a:cubicBezTo>
                  <a:cubicBezTo>
                    <a:pt x="963" y="644"/>
                    <a:pt x="957" y="640"/>
                    <a:pt x="948" y="633"/>
                  </a:cubicBezTo>
                  <a:cubicBezTo>
                    <a:pt x="878" y="587"/>
                    <a:pt x="644" y="441"/>
                    <a:pt x="428" y="308"/>
                  </a:cubicBezTo>
                  <a:cubicBezTo>
                    <a:pt x="212" y="174"/>
                    <a:pt x="14" y="52"/>
                    <a:pt x="14" y="52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14" y="59"/>
                    <a:pt x="15" y="59"/>
                    <a:pt x="15" y="58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3" y="59"/>
                    <a:pt x="13" y="59"/>
                    <a:pt x="14" y="59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3" y="59"/>
                    <a:pt x="15" y="60"/>
                    <a:pt x="18" y="61"/>
                  </a:cubicBezTo>
                  <a:cubicBezTo>
                    <a:pt x="29" y="66"/>
                    <a:pt x="52" y="78"/>
                    <a:pt x="84" y="96"/>
                  </a:cubicBezTo>
                  <a:cubicBezTo>
                    <a:pt x="196" y="160"/>
                    <a:pt x="415" y="295"/>
                    <a:pt x="606" y="414"/>
                  </a:cubicBezTo>
                  <a:cubicBezTo>
                    <a:pt x="702" y="473"/>
                    <a:pt x="790" y="529"/>
                    <a:pt x="855" y="569"/>
                  </a:cubicBezTo>
                  <a:cubicBezTo>
                    <a:pt x="887" y="589"/>
                    <a:pt x="914" y="606"/>
                    <a:pt x="932" y="617"/>
                  </a:cubicBezTo>
                  <a:cubicBezTo>
                    <a:pt x="941" y="623"/>
                    <a:pt x="948" y="628"/>
                    <a:pt x="953" y="631"/>
                  </a:cubicBezTo>
                  <a:cubicBezTo>
                    <a:pt x="958" y="634"/>
                    <a:pt x="961" y="635"/>
                    <a:pt x="961" y="635"/>
                  </a:cubicBezTo>
                  <a:cubicBezTo>
                    <a:pt x="961" y="636"/>
                    <a:pt x="963" y="636"/>
                    <a:pt x="964" y="636"/>
                  </a:cubicBezTo>
                  <a:cubicBezTo>
                    <a:pt x="965" y="636"/>
                    <a:pt x="966" y="635"/>
                    <a:pt x="966" y="634"/>
                  </a:cubicBezTo>
                  <a:cubicBezTo>
                    <a:pt x="967" y="633"/>
                    <a:pt x="967" y="633"/>
                    <a:pt x="967" y="632"/>
                  </a:cubicBezTo>
                  <a:cubicBezTo>
                    <a:pt x="967" y="630"/>
                    <a:pt x="966" y="630"/>
                    <a:pt x="966" y="630"/>
                  </a:cubicBezTo>
                  <a:cubicBezTo>
                    <a:pt x="965" y="629"/>
                    <a:pt x="965" y="629"/>
                    <a:pt x="965" y="628"/>
                  </a:cubicBezTo>
                  <a:cubicBezTo>
                    <a:pt x="964" y="628"/>
                    <a:pt x="964" y="628"/>
                    <a:pt x="963" y="627"/>
                  </a:cubicBezTo>
                  <a:cubicBezTo>
                    <a:pt x="960" y="625"/>
                    <a:pt x="953" y="621"/>
                    <a:pt x="944" y="615"/>
                  </a:cubicBezTo>
                  <a:cubicBezTo>
                    <a:pt x="874" y="572"/>
                    <a:pt x="642" y="436"/>
                    <a:pt x="426" y="307"/>
                  </a:cubicBezTo>
                  <a:cubicBezTo>
                    <a:pt x="319" y="242"/>
                    <a:pt x="216" y="178"/>
                    <a:pt x="139" y="129"/>
                  </a:cubicBezTo>
                  <a:cubicBezTo>
                    <a:pt x="101" y="104"/>
                    <a:pt x="70" y="83"/>
                    <a:pt x="48" y="67"/>
                  </a:cubicBezTo>
                  <a:cubicBezTo>
                    <a:pt x="37" y="59"/>
                    <a:pt x="28" y="52"/>
                    <a:pt x="23" y="47"/>
                  </a:cubicBezTo>
                  <a:cubicBezTo>
                    <a:pt x="20" y="45"/>
                    <a:pt x="18" y="42"/>
                    <a:pt x="17" y="41"/>
                  </a:cubicBezTo>
                  <a:cubicBezTo>
                    <a:pt x="16" y="40"/>
                    <a:pt x="16" y="39"/>
                    <a:pt x="15" y="39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62" y="619"/>
                    <a:pt x="962" y="619"/>
                    <a:pt x="962" y="619"/>
                  </a:cubicBezTo>
                  <a:cubicBezTo>
                    <a:pt x="964" y="620"/>
                    <a:pt x="966" y="619"/>
                    <a:pt x="967" y="617"/>
                  </a:cubicBezTo>
                  <a:cubicBezTo>
                    <a:pt x="969" y="616"/>
                    <a:pt x="968" y="613"/>
                    <a:pt x="966" y="612"/>
                  </a:cubicBezTo>
                  <a:cubicBezTo>
                    <a:pt x="614" y="392"/>
                    <a:pt x="614" y="392"/>
                    <a:pt x="614" y="392"/>
                  </a:cubicBezTo>
                  <a:cubicBezTo>
                    <a:pt x="962" y="604"/>
                    <a:pt x="962" y="604"/>
                    <a:pt x="962" y="604"/>
                  </a:cubicBezTo>
                  <a:cubicBezTo>
                    <a:pt x="963" y="605"/>
                    <a:pt x="965" y="605"/>
                    <a:pt x="966" y="604"/>
                  </a:cubicBezTo>
                  <a:cubicBezTo>
                    <a:pt x="967" y="603"/>
                    <a:pt x="968" y="602"/>
                    <a:pt x="968" y="600"/>
                  </a:cubicBezTo>
                  <a:cubicBezTo>
                    <a:pt x="968" y="599"/>
                    <a:pt x="968" y="599"/>
                    <a:pt x="967" y="599"/>
                  </a:cubicBezTo>
                  <a:cubicBezTo>
                    <a:pt x="967" y="598"/>
                    <a:pt x="967" y="598"/>
                    <a:pt x="967" y="598"/>
                  </a:cubicBezTo>
                  <a:cubicBezTo>
                    <a:pt x="966" y="597"/>
                    <a:pt x="966" y="597"/>
                    <a:pt x="966" y="597"/>
                  </a:cubicBezTo>
                  <a:cubicBezTo>
                    <a:pt x="966" y="597"/>
                    <a:pt x="966" y="597"/>
                    <a:pt x="966" y="597"/>
                  </a:cubicBezTo>
                  <a:cubicBezTo>
                    <a:pt x="964" y="596"/>
                    <a:pt x="959" y="593"/>
                    <a:pt x="951" y="588"/>
                  </a:cubicBezTo>
                  <a:cubicBezTo>
                    <a:pt x="832" y="512"/>
                    <a:pt x="13" y="1"/>
                    <a:pt x="13" y="1"/>
                  </a:cubicBezTo>
                  <a:cubicBezTo>
                    <a:pt x="11" y="0"/>
                    <a:pt x="8" y="1"/>
                    <a:pt x="7" y="3"/>
                  </a:cubicBezTo>
                  <a:cubicBezTo>
                    <a:pt x="6" y="5"/>
                    <a:pt x="7" y="7"/>
                    <a:pt x="9" y="8"/>
                  </a:cubicBezTo>
                  <a:cubicBezTo>
                    <a:pt x="9" y="8"/>
                    <a:pt x="236" y="153"/>
                    <a:pt x="470" y="298"/>
                  </a:cubicBezTo>
                  <a:cubicBezTo>
                    <a:pt x="587" y="371"/>
                    <a:pt x="705" y="443"/>
                    <a:pt x="797" y="498"/>
                  </a:cubicBezTo>
                  <a:cubicBezTo>
                    <a:pt x="843" y="525"/>
                    <a:pt x="882" y="548"/>
                    <a:pt x="911" y="564"/>
                  </a:cubicBezTo>
                  <a:cubicBezTo>
                    <a:pt x="926" y="571"/>
                    <a:pt x="938" y="578"/>
                    <a:pt x="947" y="582"/>
                  </a:cubicBezTo>
                  <a:cubicBezTo>
                    <a:pt x="952" y="584"/>
                    <a:pt x="956" y="586"/>
                    <a:pt x="959" y="587"/>
                  </a:cubicBezTo>
                  <a:cubicBezTo>
                    <a:pt x="963" y="588"/>
                    <a:pt x="965" y="589"/>
                    <a:pt x="967" y="589"/>
                  </a:cubicBezTo>
                  <a:cubicBezTo>
                    <a:pt x="968" y="589"/>
                    <a:pt x="969" y="589"/>
                    <a:pt x="970" y="589"/>
                  </a:cubicBezTo>
                  <a:cubicBezTo>
                    <a:pt x="971" y="588"/>
                    <a:pt x="972" y="588"/>
                    <a:pt x="972" y="586"/>
                  </a:cubicBezTo>
                  <a:cubicBezTo>
                    <a:pt x="973" y="586"/>
                    <a:pt x="973" y="585"/>
                    <a:pt x="973" y="584"/>
                  </a:cubicBezTo>
                  <a:cubicBezTo>
                    <a:pt x="973" y="583"/>
                    <a:pt x="973" y="583"/>
                    <a:pt x="973" y="583"/>
                  </a:cubicBezTo>
                  <a:cubicBezTo>
                    <a:pt x="972" y="582"/>
                    <a:pt x="972" y="582"/>
                    <a:pt x="972" y="582"/>
                  </a:cubicBezTo>
                  <a:cubicBezTo>
                    <a:pt x="971" y="581"/>
                    <a:pt x="971" y="581"/>
                    <a:pt x="971" y="581"/>
                  </a:cubicBezTo>
                  <a:cubicBezTo>
                    <a:pt x="971" y="581"/>
                    <a:pt x="971" y="581"/>
                    <a:pt x="970" y="580"/>
                  </a:cubicBezTo>
                  <a:cubicBezTo>
                    <a:pt x="968" y="579"/>
                    <a:pt x="963" y="575"/>
                    <a:pt x="956" y="571"/>
                  </a:cubicBezTo>
                  <a:cubicBezTo>
                    <a:pt x="907" y="540"/>
                    <a:pt x="758" y="448"/>
                    <a:pt x="758" y="448"/>
                  </a:cubicBezTo>
                  <a:cubicBezTo>
                    <a:pt x="756" y="451"/>
                    <a:pt x="756" y="451"/>
                    <a:pt x="756" y="451"/>
                  </a:cubicBezTo>
                  <a:cubicBezTo>
                    <a:pt x="759" y="453"/>
                    <a:pt x="759" y="453"/>
                    <a:pt x="759" y="453"/>
                  </a:cubicBezTo>
                  <a:cubicBezTo>
                    <a:pt x="756" y="451"/>
                    <a:pt x="756" y="451"/>
                    <a:pt x="756" y="451"/>
                  </a:cubicBezTo>
                  <a:cubicBezTo>
                    <a:pt x="757" y="455"/>
                    <a:pt x="757" y="455"/>
                    <a:pt x="757" y="455"/>
                  </a:cubicBezTo>
                  <a:cubicBezTo>
                    <a:pt x="758" y="455"/>
                    <a:pt x="759" y="454"/>
                    <a:pt x="759" y="453"/>
                  </a:cubicBezTo>
                  <a:cubicBezTo>
                    <a:pt x="756" y="451"/>
                    <a:pt x="756" y="451"/>
                    <a:pt x="756" y="451"/>
                  </a:cubicBezTo>
                  <a:cubicBezTo>
                    <a:pt x="757" y="455"/>
                    <a:pt x="757" y="455"/>
                    <a:pt x="757" y="455"/>
                  </a:cubicBezTo>
                  <a:cubicBezTo>
                    <a:pt x="756" y="451"/>
                    <a:pt x="756" y="451"/>
                    <a:pt x="756" y="451"/>
                  </a:cubicBezTo>
                  <a:cubicBezTo>
                    <a:pt x="756" y="455"/>
                    <a:pt x="756" y="455"/>
                    <a:pt x="756" y="455"/>
                  </a:cubicBezTo>
                  <a:cubicBezTo>
                    <a:pt x="756" y="455"/>
                    <a:pt x="757" y="455"/>
                    <a:pt x="757" y="455"/>
                  </a:cubicBezTo>
                  <a:cubicBezTo>
                    <a:pt x="756" y="451"/>
                    <a:pt x="756" y="451"/>
                    <a:pt x="756" y="451"/>
                  </a:cubicBezTo>
                  <a:cubicBezTo>
                    <a:pt x="756" y="455"/>
                    <a:pt x="756" y="455"/>
                    <a:pt x="756" y="455"/>
                  </a:cubicBezTo>
                  <a:cubicBezTo>
                    <a:pt x="756" y="453"/>
                    <a:pt x="756" y="453"/>
                    <a:pt x="756" y="453"/>
                  </a:cubicBezTo>
                  <a:cubicBezTo>
                    <a:pt x="755" y="455"/>
                    <a:pt x="755" y="455"/>
                    <a:pt x="755" y="455"/>
                  </a:cubicBezTo>
                  <a:cubicBezTo>
                    <a:pt x="755" y="455"/>
                    <a:pt x="755" y="455"/>
                    <a:pt x="756" y="455"/>
                  </a:cubicBezTo>
                  <a:cubicBezTo>
                    <a:pt x="756" y="453"/>
                    <a:pt x="756" y="453"/>
                    <a:pt x="756" y="453"/>
                  </a:cubicBezTo>
                  <a:cubicBezTo>
                    <a:pt x="755" y="455"/>
                    <a:pt x="755" y="455"/>
                    <a:pt x="755" y="455"/>
                  </a:cubicBezTo>
                  <a:cubicBezTo>
                    <a:pt x="755" y="455"/>
                    <a:pt x="756" y="455"/>
                    <a:pt x="757" y="456"/>
                  </a:cubicBezTo>
                  <a:cubicBezTo>
                    <a:pt x="759" y="457"/>
                    <a:pt x="765" y="459"/>
                    <a:pt x="772" y="463"/>
                  </a:cubicBezTo>
                  <a:cubicBezTo>
                    <a:pt x="797" y="476"/>
                    <a:pt x="845" y="502"/>
                    <a:pt x="886" y="524"/>
                  </a:cubicBezTo>
                  <a:cubicBezTo>
                    <a:pt x="907" y="536"/>
                    <a:pt x="926" y="546"/>
                    <a:pt x="940" y="554"/>
                  </a:cubicBezTo>
                  <a:cubicBezTo>
                    <a:pt x="947" y="558"/>
                    <a:pt x="953" y="561"/>
                    <a:pt x="957" y="563"/>
                  </a:cubicBezTo>
                  <a:cubicBezTo>
                    <a:pt x="961" y="565"/>
                    <a:pt x="963" y="567"/>
                    <a:pt x="963" y="567"/>
                  </a:cubicBezTo>
                  <a:cubicBezTo>
                    <a:pt x="965" y="568"/>
                    <a:pt x="968" y="567"/>
                    <a:pt x="969" y="565"/>
                  </a:cubicBezTo>
                  <a:cubicBezTo>
                    <a:pt x="970" y="563"/>
                    <a:pt x="969" y="561"/>
                    <a:pt x="967" y="560"/>
                  </a:cubicBezTo>
                  <a:cubicBezTo>
                    <a:pt x="906" y="521"/>
                    <a:pt x="906" y="521"/>
                    <a:pt x="906" y="521"/>
                  </a:cubicBezTo>
                  <a:cubicBezTo>
                    <a:pt x="966" y="554"/>
                    <a:pt x="966" y="554"/>
                    <a:pt x="966" y="554"/>
                  </a:cubicBezTo>
                  <a:cubicBezTo>
                    <a:pt x="968" y="555"/>
                    <a:pt x="970" y="554"/>
                    <a:pt x="971" y="553"/>
                  </a:cubicBezTo>
                  <a:cubicBezTo>
                    <a:pt x="972" y="551"/>
                    <a:pt x="972" y="548"/>
                    <a:pt x="970" y="547"/>
                  </a:cubicBezTo>
                  <a:cubicBezTo>
                    <a:pt x="811" y="448"/>
                    <a:pt x="811" y="448"/>
                    <a:pt x="811" y="448"/>
                  </a:cubicBezTo>
                  <a:cubicBezTo>
                    <a:pt x="808" y="451"/>
                    <a:pt x="808" y="451"/>
                    <a:pt x="808" y="451"/>
                  </a:cubicBezTo>
                  <a:cubicBezTo>
                    <a:pt x="812" y="453"/>
                    <a:pt x="812" y="453"/>
                    <a:pt x="812" y="453"/>
                  </a:cubicBezTo>
                  <a:cubicBezTo>
                    <a:pt x="809" y="451"/>
                    <a:pt x="809" y="451"/>
                    <a:pt x="809" y="451"/>
                  </a:cubicBezTo>
                  <a:cubicBezTo>
                    <a:pt x="810" y="455"/>
                    <a:pt x="810" y="455"/>
                    <a:pt x="810" y="455"/>
                  </a:cubicBezTo>
                  <a:cubicBezTo>
                    <a:pt x="810" y="454"/>
                    <a:pt x="811" y="454"/>
                    <a:pt x="812" y="453"/>
                  </a:cubicBezTo>
                  <a:cubicBezTo>
                    <a:pt x="809" y="451"/>
                    <a:pt x="809" y="451"/>
                    <a:pt x="809" y="451"/>
                  </a:cubicBezTo>
                  <a:cubicBezTo>
                    <a:pt x="810" y="455"/>
                    <a:pt x="810" y="455"/>
                    <a:pt x="810" y="455"/>
                  </a:cubicBezTo>
                  <a:cubicBezTo>
                    <a:pt x="809" y="452"/>
                    <a:pt x="809" y="452"/>
                    <a:pt x="809" y="452"/>
                  </a:cubicBezTo>
                  <a:cubicBezTo>
                    <a:pt x="809" y="455"/>
                    <a:pt x="809" y="455"/>
                    <a:pt x="809" y="455"/>
                  </a:cubicBezTo>
                  <a:cubicBezTo>
                    <a:pt x="809" y="455"/>
                    <a:pt x="809" y="455"/>
                    <a:pt x="810" y="455"/>
                  </a:cubicBezTo>
                  <a:cubicBezTo>
                    <a:pt x="809" y="452"/>
                    <a:pt x="809" y="452"/>
                    <a:pt x="809" y="452"/>
                  </a:cubicBezTo>
                  <a:cubicBezTo>
                    <a:pt x="809" y="455"/>
                    <a:pt x="809" y="455"/>
                    <a:pt x="809" y="455"/>
                  </a:cubicBezTo>
                  <a:cubicBezTo>
                    <a:pt x="809" y="453"/>
                    <a:pt x="809" y="453"/>
                    <a:pt x="809" y="453"/>
                  </a:cubicBezTo>
                  <a:cubicBezTo>
                    <a:pt x="809" y="455"/>
                    <a:pt x="809" y="455"/>
                    <a:pt x="809" y="455"/>
                  </a:cubicBezTo>
                  <a:cubicBezTo>
                    <a:pt x="809" y="455"/>
                    <a:pt x="809" y="455"/>
                    <a:pt x="809" y="455"/>
                  </a:cubicBezTo>
                  <a:cubicBezTo>
                    <a:pt x="809" y="453"/>
                    <a:pt x="809" y="453"/>
                    <a:pt x="809" y="453"/>
                  </a:cubicBezTo>
                  <a:cubicBezTo>
                    <a:pt x="809" y="455"/>
                    <a:pt x="809" y="455"/>
                    <a:pt x="809" y="455"/>
                  </a:cubicBezTo>
                  <a:cubicBezTo>
                    <a:pt x="809" y="455"/>
                    <a:pt x="809" y="455"/>
                    <a:pt x="809" y="455"/>
                  </a:cubicBezTo>
                  <a:cubicBezTo>
                    <a:pt x="809" y="455"/>
                    <a:pt x="809" y="455"/>
                    <a:pt x="809" y="455"/>
                  </a:cubicBezTo>
                  <a:cubicBezTo>
                    <a:pt x="809" y="455"/>
                    <a:pt x="809" y="455"/>
                    <a:pt x="809" y="455"/>
                  </a:cubicBezTo>
                  <a:cubicBezTo>
                    <a:pt x="809" y="455"/>
                    <a:pt x="809" y="455"/>
                    <a:pt x="809" y="455"/>
                  </a:cubicBezTo>
                  <a:cubicBezTo>
                    <a:pt x="809" y="455"/>
                    <a:pt x="809" y="455"/>
                    <a:pt x="809" y="455"/>
                  </a:cubicBezTo>
                  <a:cubicBezTo>
                    <a:pt x="809" y="455"/>
                    <a:pt x="810" y="455"/>
                    <a:pt x="812" y="456"/>
                  </a:cubicBezTo>
                  <a:cubicBezTo>
                    <a:pt x="818" y="458"/>
                    <a:pt x="830" y="465"/>
                    <a:pt x="845" y="473"/>
                  </a:cubicBezTo>
                  <a:cubicBezTo>
                    <a:pt x="867" y="485"/>
                    <a:pt x="895" y="501"/>
                    <a:pt x="918" y="514"/>
                  </a:cubicBezTo>
                  <a:cubicBezTo>
                    <a:pt x="930" y="521"/>
                    <a:pt x="940" y="527"/>
                    <a:pt x="948" y="531"/>
                  </a:cubicBezTo>
                  <a:cubicBezTo>
                    <a:pt x="951" y="533"/>
                    <a:pt x="954" y="535"/>
                    <a:pt x="957" y="536"/>
                  </a:cubicBezTo>
                  <a:cubicBezTo>
                    <a:pt x="958" y="536"/>
                    <a:pt x="959" y="537"/>
                    <a:pt x="960" y="537"/>
                  </a:cubicBezTo>
                  <a:cubicBezTo>
                    <a:pt x="960" y="537"/>
                    <a:pt x="960" y="538"/>
                    <a:pt x="961" y="538"/>
                  </a:cubicBezTo>
                  <a:cubicBezTo>
                    <a:pt x="962" y="538"/>
                    <a:pt x="962" y="538"/>
                    <a:pt x="962" y="538"/>
                  </a:cubicBezTo>
                  <a:cubicBezTo>
                    <a:pt x="962" y="538"/>
                    <a:pt x="962" y="538"/>
                    <a:pt x="963" y="538"/>
                  </a:cubicBezTo>
                  <a:cubicBezTo>
                    <a:pt x="963" y="538"/>
                    <a:pt x="963" y="538"/>
                    <a:pt x="964" y="538"/>
                  </a:cubicBezTo>
                  <a:cubicBezTo>
                    <a:pt x="965" y="538"/>
                    <a:pt x="966" y="537"/>
                    <a:pt x="966" y="536"/>
                  </a:cubicBezTo>
                  <a:cubicBezTo>
                    <a:pt x="967" y="535"/>
                    <a:pt x="967" y="534"/>
                    <a:pt x="967" y="533"/>
                  </a:cubicBezTo>
                  <a:cubicBezTo>
                    <a:pt x="966" y="532"/>
                    <a:pt x="966" y="531"/>
                    <a:pt x="965" y="531"/>
                  </a:cubicBezTo>
                  <a:cubicBezTo>
                    <a:pt x="823" y="442"/>
                    <a:pt x="823" y="442"/>
                    <a:pt x="823" y="442"/>
                  </a:cubicBezTo>
                  <a:cubicBezTo>
                    <a:pt x="821" y="445"/>
                    <a:pt x="821" y="445"/>
                    <a:pt x="821" y="445"/>
                  </a:cubicBezTo>
                  <a:cubicBezTo>
                    <a:pt x="824" y="447"/>
                    <a:pt x="824" y="447"/>
                    <a:pt x="824" y="447"/>
                  </a:cubicBezTo>
                  <a:cubicBezTo>
                    <a:pt x="821" y="446"/>
                    <a:pt x="821" y="446"/>
                    <a:pt x="821" y="446"/>
                  </a:cubicBezTo>
                  <a:cubicBezTo>
                    <a:pt x="822" y="449"/>
                    <a:pt x="822" y="449"/>
                    <a:pt x="822" y="449"/>
                  </a:cubicBezTo>
                  <a:cubicBezTo>
                    <a:pt x="823" y="449"/>
                    <a:pt x="824" y="448"/>
                    <a:pt x="824" y="447"/>
                  </a:cubicBezTo>
                  <a:cubicBezTo>
                    <a:pt x="821" y="446"/>
                    <a:pt x="821" y="446"/>
                    <a:pt x="821" y="446"/>
                  </a:cubicBezTo>
                  <a:cubicBezTo>
                    <a:pt x="822" y="449"/>
                    <a:pt x="822" y="449"/>
                    <a:pt x="822" y="449"/>
                  </a:cubicBezTo>
                  <a:cubicBezTo>
                    <a:pt x="822" y="446"/>
                    <a:pt x="822" y="446"/>
                    <a:pt x="822" y="446"/>
                  </a:cubicBezTo>
                  <a:cubicBezTo>
                    <a:pt x="822" y="449"/>
                    <a:pt x="822" y="449"/>
                    <a:pt x="822" y="449"/>
                  </a:cubicBezTo>
                  <a:cubicBezTo>
                    <a:pt x="822" y="449"/>
                    <a:pt x="822" y="449"/>
                    <a:pt x="822" y="449"/>
                  </a:cubicBezTo>
                  <a:cubicBezTo>
                    <a:pt x="822" y="446"/>
                    <a:pt x="822" y="446"/>
                    <a:pt x="822" y="446"/>
                  </a:cubicBezTo>
                  <a:cubicBezTo>
                    <a:pt x="822" y="449"/>
                    <a:pt x="822" y="449"/>
                    <a:pt x="822" y="449"/>
                  </a:cubicBezTo>
                  <a:cubicBezTo>
                    <a:pt x="822" y="448"/>
                    <a:pt x="822" y="448"/>
                    <a:pt x="822" y="448"/>
                  </a:cubicBezTo>
                  <a:cubicBezTo>
                    <a:pt x="821" y="449"/>
                    <a:pt x="821" y="449"/>
                    <a:pt x="821" y="449"/>
                  </a:cubicBezTo>
                  <a:cubicBezTo>
                    <a:pt x="822" y="449"/>
                    <a:pt x="822" y="449"/>
                    <a:pt x="822" y="449"/>
                  </a:cubicBezTo>
                  <a:cubicBezTo>
                    <a:pt x="822" y="448"/>
                    <a:pt x="822" y="448"/>
                    <a:pt x="822" y="448"/>
                  </a:cubicBezTo>
                  <a:cubicBezTo>
                    <a:pt x="821" y="449"/>
                    <a:pt x="821" y="449"/>
                    <a:pt x="821" y="449"/>
                  </a:cubicBezTo>
                  <a:cubicBezTo>
                    <a:pt x="822" y="449"/>
                    <a:pt x="823" y="449"/>
                    <a:pt x="824" y="450"/>
                  </a:cubicBezTo>
                  <a:cubicBezTo>
                    <a:pt x="830" y="452"/>
                    <a:pt x="842" y="458"/>
                    <a:pt x="856" y="465"/>
                  </a:cubicBezTo>
                  <a:cubicBezTo>
                    <a:pt x="878" y="475"/>
                    <a:pt x="905" y="490"/>
                    <a:pt x="926" y="501"/>
                  </a:cubicBezTo>
                  <a:cubicBezTo>
                    <a:pt x="937" y="507"/>
                    <a:pt x="947" y="512"/>
                    <a:pt x="954" y="516"/>
                  </a:cubicBezTo>
                  <a:cubicBezTo>
                    <a:pt x="960" y="519"/>
                    <a:pt x="964" y="521"/>
                    <a:pt x="964" y="521"/>
                  </a:cubicBezTo>
                  <a:cubicBezTo>
                    <a:pt x="966" y="522"/>
                    <a:pt x="969" y="522"/>
                    <a:pt x="970" y="520"/>
                  </a:cubicBezTo>
                  <a:cubicBezTo>
                    <a:pt x="970" y="519"/>
                    <a:pt x="970" y="518"/>
                    <a:pt x="970" y="518"/>
                  </a:cubicBezTo>
                  <a:cubicBezTo>
                    <a:pt x="970" y="517"/>
                    <a:pt x="970" y="516"/>
                    <a:pt x="970" y="515"/>
                  </a:cubicBezTo>
                  <a:cubicBezTo>
                    <a:pt x="969" y="515"/>
                    <a:pt x="969" y="514"/>
                    <a:pt x="968" y="514"/>
                  </a:cubicBezTo>
                  <a:cubicBezTo>
                    <a:pt x="967" y="513"/>
                    <a:pt x="966" y="512"/>
                    <a:pt x="965" y="511"/>
                  </a:cubicBezTo>
                  <a:cubicBezTo>
                    <a:pt x="959" y="507"/>
                    <a:pt x="948" y="500"/>
                    <a:pt x="936" y="493"/>
                  </a:cubicBezTo>
                  <a:cubicBezTo>
                    <a:pt x="916" y="481"/>
                    <a:pt x="892" y="467"/>
                    <a:pt x="873" y="456"/>
                  </a:cubicBezTo>
                  <a:cubicBezTo>
                    <a:pt x="863" y="450"/>
                    <a:pt x="855" y="445"/>
                    <a:pt x="849" y="441"/>
                  </a:cubicBezTo>
                  <a:cubicBezTo>
                    <a:pt x="846" y="439"/>
                    <a:pt x="844" y="437"/>
                    <a:pt x="842" y="436"/>
                  </a:cubicBezTo>
                  <a:cubicBezTo>
                    <a:pt x="841" y="436"/>
                    <a:pt x="841" y="435"/>
                    <a:pt x="840" y="435"/>
                  </a:cubicBezTo>
                  <a:cubicBezTo>
                    <a:pt x="840" y="435"/>
                    <a:pt x="840" y="435"/>
                    <a:pt x="840" y="435"/>
                  </a:cubicBezTo>
                  <a:cubicBezTo>
                    <a:pt x="839" y="436"/>
                    <a:pt x="839" y="436"/>
                    <a:pt x="839" y="436"/>
                  </a:cubicBezTo>
                  <a:cubicBezTo>
                    <a:pt x="841" y="435"/>
                    <a:pt x="841" y="435"/>
                    <a:pt x="841" y="435"/>
                  </a:cubicBezTo>
                  <a:cubicBezTo>
                    <a:pt x="840" y="435"/>
                    <a:pt x="840" y="435"/>
                    <a:pt x="840" y="435"/>
                  </a:cubicBezTo>
                  <a:cubicBezTo>
                    <a:pt x="839" y="436"/>
                    <a:pt x="839" y="436"/>
                    <a:pt x="839" y="436"/>
                  </a:cubicBezTo>
                  <a:cubicBezTo>
                    <a:pt x="841" y="435"/>
                    <a:pt x="841" y="435"/>
                    <a:pt x="841" y="435"/>
                  </a:cubicBezTo>
                  <a:cubicBezTo>
                    <a:pt x="838" y="437"/>
                    <a:pt x="838" y="437"/>
                    <a:pt x="838" y="437"/>
                  </a:cubicBezTo>
                  <a:cubicBezTo>
                    <a:pt x="841" y="437"/>
                    <a:pt x="841" y="437"/>
                    <a:pt x="841" y="437"/>
                  </a:cubicBezTo>
                  <a:cubicBezTo>
                    <a:pt x="841" y="436"/>
                    <a:pt x="841" y="435"/>
                    <a:pt x="841" y="435"/>
                  </a:cubicBezTo>
                  <a:cubicBezTo>
                    <a:pt x="838" y="437"/>
                    <a:pt x="838" y="437"/>
                    <a:pt x="838" y="437"/>
                  </a:cubicBezTo>
                  <a:cubicBezTo>
                    <a:pt x="841" y="437"/>
                    <a:pt x="841" y="437"/>
                    <a:pt x="841" y="437"/>
                  </a:cubicBezTo>
                  <a:cubicBezTo>
                    <a:pt x="837" y="437"/>
                    <a:pt x="837" y="437"/>
                    <a:pt x="837" y="437"/>
                  </a:cubicBezTo>
                  <a:cubicBezTo>
                    <a:pt x="840" y="439"/>
                    <a:pt x="840" y="439"/>
                    <a:pt x="840" y="439"/>
                  </a:cubicBezTo>
                  <a:cubicBezTo>
                    <a:pt x="841" y="439"/>
                    <a:pt x="841" y="438"/>
                    <a:pt x="841" y="437"/>
                  </a:cubicBezTo>
                  <a:cubicBezTo>
                    <a:pt x="837" y="437"/>
                    <a:pt x="837" y="437"/>
                    <a:pt x="837" y="437"/>
                  </a:cubicBezTo>
                  <a:cubicBezTo>
                    <a:pt x="840" y="439"/>
                    <a:pt x="840" y="439"/>
                    <a:pt x="840" y="439"/>
                  </a:cubicBezTo>
                  <a:cubicBezTo>
                    <a:pt x="841" y="439"/>
                    <a:pt x="841" y="439"/>
                    <a:pt x="841" y="439"/>
                  </a:cubicBezTo>
                  <a:cubicBezTo>
                    <a:pt x="837" y="437"/>
                    <a:pt x="837" y="437"/>
                    <a:pt x="837" y="437"/>
                  </a:cubicBezTo>
                  <a:cubicBezTo>
                    <a:pt x="838" y="441"/>
                    <a:pt x="838" y="441"/>
                    <a:pt x="838" y="441"/>
                  </a:cubicBezTo>
                  <a:cubicBezTo>
                    <a:pt x="839" y="441"/>
                    <a:pt x="840" y="440"/>
                    <a:pt x="841" y="439"/>
                  </a:cubicBezTo>
                  <a:cubicBezTo>
                    <a:pt x="837" y="437"/>
                    <a:pt x="837" y="437"/>
                    <a:pt x="837" y="437"/>
                  </a:cubicBezTo>
                  <a:cubicBezTo>
                    <a:pt x="838" y="441"/>
                    <a:pt x="838" y="441"/>
                    <a:pt x="838" y="441"/>
                  </a:cubicBezTo>
                  <a:cubicBezTo>
                    <a:pt x="837" y="437"/>
                    <a:pt x="837" y="437"/>
                    <a:pt x="837" y="437"/>
                  </a:cubicBezTo>
                  <a:cubicBezTo>
                    <a:pt x="837" y="441"/>
                    <a:pt x="837" y="441"/>
                    <a:pt x="837" y="441"/>
                  </a:cubicBezTo>
                  <a:cubicBezTo>
                    <a:pt x="838" y="441"/>
                    <a:pt x="838" y="441"/>
                    <a:pt x="838" y="441"/>
                  </a:cubicBezTo>
                  <a:cubicBezTo>
                    <a:pt x="837" y="437"/>
                    <a:pt x="837" y="437"/>
                    <a:pt x="837" y="437"/>
                  </a:cubicBezTo>
                  <a:cubicBezTo>
                    <a:pt x="837" y="441"/>
                    <a:pt x="837" y="441"/>
                    <a:pt x="837" y="441"/>
                  </a:cubicBezTo>
                  <a:cubicBezTo>
                    <a:pt x="837" y="439"/>
                    <a:pt x="837" y="439"/>
                    <a:pt x="837" y="439"/>
                  </a:cubicBezTo>
                  <a:cubicBezTo>
                    <a:pt x="837" y="441"/>
                    <a:pt x="837" y="441"/>
                    <a:pt x="837" y="441"/>
                  </a:cubicBezTo>
                  <a:cubicBezTo>
                    <a:pt x="837" y="441"/>
                    <a:pt x="837" y="441"/>
                    <a:pt x="837" y="441"/>
                  </a:cubicBezTo>
                  <a:cubicBezTo>
                    <a:pt x="837" y="439"/>
                    <a:pt x="837" y="439"/>
                    <a:pt x="837" y="439"/>
                  </a:cubicBezTo>
                  <a:cubicBezTo>
                    <a:pt x="837" y="441"/>
                    <a:pt x="837" y="441"/>
                    <a:pt x="837" y="441"/>
                  </a:cubicBezTo>
                  <a:cubicBezTo>
                    <a:pt x="837" y="441"/>
                    <a:pt x="838" y="441"/>
                    <a:pt x="839" y="442"/>
                  </a:cubicBezTo>
                  <a:cubicBezTo>
                    <a:pt x="844" y="444"/>
                    <a:pt x="855" y="449"/>
                    <a:pt x="867" y="455"/>
                  </a:cubicBezTo>
                  <a:cubicBezTo>
                    <a:pt x="887" y="465"/>
                    <a:pt x="911" y="477"/>
                    <a:pt x="931" y="487"/>
                  </a:cubicBezTo>
                  <a:cubicBezTo>
                    <a:pt x="941" y="492"/>
                    <a:pt x="950" y="496"/>
                    <a:pt x="956" y="500"/>
                  </a:cubicBezTo>
                  <a:cubicBezTo>
                    <a:pt x="962" y="503"/>
                    <a:pt x="966" y="505"/>
                    <a:pt x="966" y="505"/>
                  </a:cubicBezTo>
                  <a:cubicBezTo>
                    <a:pt x="968" y="506"/>
                    <a:pt x="970" y="505"/>
                    <a:pt x="971" y="503"/>
                  </a:cubicBezTo>
                  <a:cubicBezTo>
                    <a:pt x="972" y="501"/>
                    <a:pt x="971" y="499"/>
                    <a:pt x="970" y="498"/>
                  </a:cubicBezTo>
                  <a:cubicBezTo>
                    <a:pt x="970" y="498"/>
                    <a:pt x="968" y="496"/>
                    <a:pt x="964" y="495"/>
                  </a:cubicBezTo>
                  <a:cubicBezTo>
                    <a:pt x="953" y="488"/>
                    <a:pt x="924" y="471"/>
                    <a:pt x="899" y="455"/>
                  </a:cubicBezTo>
                  <a:cubicBezTo>
                    <a:pt x="886" y="447"/>
                    <a:pt x="874" y="439"/>
                    <a:pt x="865" y="434"/>
                  </a:cubicBezTo>
                  <a:cubicBezTo>
                    <a:pt x="860" y="431"/>
                    <a:pt x="857" y="428"/>
                    <a:pt x="854" y="427"/>
                  </a:cubicBezTo>
                  <a:cubicBezTo>
                    <a:pt x="853" y="426"/>
                    <a:pt x="852" y="425"/>
                    <a:pt x="852" y="425"/>
                  </a:cubicBezTo>
                  <a:cubicBezTo>
                    <a:pt x="851" y="424"/>
                    <a:pt x="851" y="424"/>
                    <a:pt x="851" y="424"/>
                  </a:cubicBezTo>
                  <a:cubicBezTo>
                    <a:pt x="851" y="424"/>
                    <a:pt x="851" y="424"/>
                    <a:pt x="851" y="424"/>
                  </a:cubicBezTo>
                  <a:cubicBezTo>
                    <a:pt x="850" y="425"/>
                    <a:pt x="850" y="425"/>
                    <a:pt x="850" y="425"/>
                  </a:cubicBezTo>
                  <a:cubicBezTo>
                    <a:pt x="851" y="424"/>
                    <a:pt x="851" y="424"/>
                    <a:pt x="851" y="424"/>
                  </a:cubicBezTo>
                  <a:cubicBezTo>
                    <a:pt x="851" y="424"/>
                    <a:pt x="851" y="424"/>
                    <a:pt x="851" y="424"/>
                  </a:cubicBezTo>
                  <a:cubicBezTo>
                    <a:pt x="850" y="425"/>
                    <a:pt x="850" y="425"/>
                    <a:pt x="850" y="425"/>
                  </a:cubicBezTo>
                  <a:cubicBezTo>
                    <a:pt x="851" y="424"/>
                    <a:pt x="851" y="424"/>
                    <a:pt x="851" y="424"/>
                  </a:cubicBezTo>
                  <a:cubicBezTo>
                    <a:pt x="849" y="426"/>
                    <a:pt x="849" y="426"/>
                    <a:pt x="849" y="426"/>
                  </a:cubicBezTo>
                  <a:cubicBezTo>
                    <a:pt x="852" y="425"/>
                    <a:pt x="852" y="425"/>
                    <a:pt x="852" y="425"/>
                  </a:cubicBezTo>
                  <a:cubicBezTo>
                    <a:pt x="851" y="424"/>
                    <a:pt x="851" y="424"/>
                    <a:pt x="851" y="424"/>
                  </a:cubicBezTo>
                  <a:cubicBezTo>
                    <a:pt x="849" y="426"/>
                    <a:pt x="849" y="426"/>
                    <a:pt x="849" y="426"/>
                  </a:cubicBezTo>
                  <a:cubicBezTo>
                    <a:pt x="852" y="425"/>
                    <a:pt x="852" y="425"/>
                    <a:pt x="852" y="425"/>
                  </a:cubicBezTo>
                  <a:cubicBezTo>
                    <a:pt x="848" y="426"/>
                    <a:pt x="848" y="426"/>
                    <a:pt x="848" y="426"/>
                  </a:cubicBezTo>
                  <a:cubicBezTo>
                    <a:pt x="852" y="426"/>
                    <a:pt x="852" y="426"/>
                    <a:pt x="852" y="426"/>
                  </a:cubicBezTo>
                  <a:cubicBezTo>
                    <a:pt x="852" y="426"/>
                    <a:pt x="852" y="425"/>
                    <a:pt x="852" y="425"/>
                  </a:cubicBezTo>
                  <a:cubicBezTo>
                    <a:pt x="848" y="426"/>
                    <a:pt x="848" y="426"/>
                    <a:pt x="848" y="426"/>
                  </a:cubicBezTo>
                  <a:cubicBezTo>
                    <a:pt x="852" y="426"/>
                    <a:pt x="852" y="426"/>
                    <a:pt x="852" y="426"/>
                  </a:cubicBezTo>
                  <a:cubicBezTo>
                    <a:pt x="848" y="426"/>
                    <a:pt x="848" y="426"/>
                    <a:pt x="848" y="426"/>
                  </a:cubicBezTo>
                  <a:cubicBezTo>
                    <a:pt x="851" y="429"/>
                    <a:pt x="851" y="429"/>
                    <a:pt x="851" y="429"/>
                  </a:cubicBezTo>
                  <a:cubicBezTo>
                    <a:pt x="852" y="428"/>
                    <a:pt x="852" y="427"/>
                    <a:pt x="852" y="426"/>
                  </a:cubicBezTo>
                  <a:cubicBezTo>
                    <a:pt x="848" y="426"/>
                    <a:pt x="848" y="426"/>
                    <a:pt x="848" y="426"/>
                  </a:cubicBezTo>
                  <a:cubicBezTo>
                    <a:pt x="851" y="429"/>
                    <a:pt x="851" y="429"/>
                    <a:pt x="851" y="429"/>
                  </a:cubicBezTo>
                  <a:cubicBezTo>
                    <a:pt x="848" y="426"/>
                    <a:pt x="848" y="426"/>
                    <a:pt x="848" y="426"/>
                  </a:cubicBezTo>
                  <a:cubicBezTo>
                    <a:pt x="846" y="430"/>
                    <a:pt x="846" y="430"/>
                    <a:pt x="846" y="430"/>
                  </a:cubicBezTo>
                  <a:cubicBezTo>
                    <a:pt x="960" y="487"/>
                    <a:pt x="960" y="487"/>
                    <a:pt x="960" y="487"/>
                  </a:cubicBezTo>
                  <a:cubicBezTo>
                    <a:pt x="962" y="488"/>
                    <a:pt x="964" y="488"/>
                    <a:pt x="965" y="486"/>
                  </a:cubicBezTo>
                  <a:cubicBezTo>
                    <a:pt x="966" y="484"/>
                    <a:pt x="965" y="482"/>
                    <a:pt x="964" y="480"/>
                  </a:cubicBezTo>
                  <a:cubicBezTo>
                    <a:pt x="964" y="480"/>
                    <a:pt x="962" y="479"/>
                    <a:pt x="959" y="478"/>
                  </a:cubicBezTo>
                  <a:cubicBezTo>
                    <a:pt x="949" y="471"/>
                    <a:pt x="924" y="456"/>
                    <a:pt x="901" y="442"/>
                  </a:cubicBezTo>
                  <a:cubicBezTo>
                    <a:pt x="890" y="435"/>
                    <a:pt x="879" y="428"/>
                    <a:pt x="872" y="423"/>
                  </a:cubicBezTo>
                  <a:cubicBezTo>
                    <a:pt x="868" y="421"/>
                    <a:pt x="864" y="419"/>
                    <a:pt x="862" y="417"/>
                  </a:cubicBezTo>
                  <a:cubicBezTo>
                    <a:pt x="861" y="417"/>
                    <a:pt x="860" y="416"/>
                    <a:pt x="860" y="416"/>
                  </a:cubicBezTo>
                  <a:cubicBezTo>
                    <a:pt x="859" y="415"/>
                    <a:pt x="859" y="415"/>
                    <a:pt x="859" y="415"/>
                  </a:cubicBezTo>
                  <a:cubicBezTo>
                    <a:pt x="858" y="417"/>
                    <a:pt x="858" y="417"/>
                    <a:pt x="858" y="417"/>
                  </a:cubicBezTo>
                  <a:cubicBezTo>
                    <a:pt x="859" y="416"/>
                    <a:pt x="859" y="416"/>
                    <a:pt x="859" y="416"/>
                  </a:cubicBezTo>
                  <a:cubicBezTo>
                    <a:pt x="859" y="415"/>
                    <a:pt x="859" y="415"/>
                    <a:pt x="859" y="415"/>
                  </a:cubicBezTo>
                  <a:cubicBezTo>
                    <a:pt x="858" y="417"/>
                    <a:pt x="858" y="417"/>
                    <a:pt x="858" y="417"/>
                  </a:cubicBezTo>
                  <a:cubicBezTo>
                    <a:pt x="859" y="416"/>
                    <a:pt x="859" y="416"/>
                    <a:pt x="859" y="416"/>
                  </a:cubicBezTo>
                  <a:cubicBezTo>
                    <a:pt x="857" y="418"/>
                    <a:pt x="857" y="418"/>
                    <a:pt x="857" y="418"/>
                  </a:cubicBezTo>
                  <a:cubicBezTo>
                    <a:pt x="860" y="416"/>
                    <a:pt x="860" y="416"/>
                    <a:pt x="860" y="416"/>
                  </a:cubicBezTo>
                  <a:cubicBezTo>
                    <a:pt x="859" y="416"/>
                    <a:pt x="859" y="416"/>
                    <a:pt x="859" y="416"/>
                  </a:cubicBezTo>
                  <a:cubicBezTo>
                    <a:pt x="857" y="418"/>
                    <a:pt x="857" y="418"/>
                    <a:pt x="857" y="418"/>
                  </a:cubicBezTo>
                  <a:cubicBezTo>
                    <a:pt x="860" y="416"/>
                    <a:pt x="860" y="416"/>
                    <a:pt x="860" y="416"/>
                  </a:cubicBezTo>
                  <a:cubicBezTo>
                    <a:pt x="857" y="418"/>
                    <a:pt x="857" y="418"/>
                    <a:pt x="857" y="418"/>
                  </a:cubicBezTo>
                  <a:cubicBezTo>
                    <a:pt x="860" y="417"/>
                    <a:pt x="860" y="417"/>
                    <a:pt x="860" y="417"/>
                  </a:cubicBezTo>
                  <a:cubicBezTo>
                    <a:pt x="860" y="416"/>
                    <a:pt x="860" y="416"/>
                    <a:pt x="860" y="416"/>
                  </a:cubicBezTo>
                  <a:cubicBezTo>
                    <a:pt x="857" y="418"/>
                    <a:pt x="857" y="418"/>
                    <a:pt x="857" y="418"/>
                  </a:cubicBezTo>
                  <a:cubicBezTo>
                    <a:pt x="860" y="417"/>
                    <a:pt x="860" y="417"/>
                    <a:pt x="860" y="417"/>
                  </a:cubicBezTo>
                  <a:cubicBezTo>
                    <a:pt x="857" y="418"/>
                    <a:pt x="857" y="418"/>
                    <a:pt x="857" y="418"/>
                  </a:cubicBezTo>
                  <a:cubicBezTo>
                    <a:pt x="861" y="418"/>
                    <a:pt x="861" y="418"/>
                    <a:pt x="861" y="418"/>
                  </a:cubicBezTo>
                  <a:cubicBezTo>
                    <a:pt x="861" y="417"/>
                    <a:pt x="860" y="417"/>
                    <a:pt x="860" y="417"/>
                  </a:cubicBezTo>
                  <a:cubicBezTo>
                    <a:pt x="857" y="418"/>
                    <a:pt x="857" y="418"/>
                    <a:pt x="857" y="418"/>
                  </a:cubicBezTo>
                  <a:cubicBezTo>
                    <a:pt x="861" y="418"/>
                    <a:pt x="861" y="418"/>
                    <a:pt x="861" y="418"/>
                  </a:cubicBezTo>
                  <a:cubicBezTo>
                    <a:pt x="857" y="418"/>
                    <a:pt x="857" y="418"/>
                    <a:pt x="857" y="418"/>
                  </a:cubicBezTo>
                  <a:cubicBezTo>
                    <a:pt x="860" y="420"/>
                    <a:pt x="860" y="420"/>
                    <a:pt x="860" y="420"/>
                  </a:cubicBezTo>
                  <a:cubicBezTo>
                    <a:pt x="857" y="418"/>
                    <a:pt x="857" y="418"/>
                    <a:pt x="857" y="418"/>
                  </a:cubicBezTo>
                  <a:cubicBezTo>
                    <a:pt x="858" y="422"/>
                    <a:pt x="858" y="422"/>
                    <a:pt x="858" y="422"/>
                  </a:cubicBezTo>
                  <a:cubicBezTo>
                    <a:pt x="858" y="422"/>
                    <a:pt x="859" y="422"/>
                    <a:pt x="860" y="420"/>
                  </a:cubicBezTo>
                  <a:cubicBezTo>
                    <a:pt x="857" y="418"/>
                    <a:pt x="857" y="418"/>
                    <a:pt x="857" y="418"/>
                  </a:cubicBezTo>
                  <a:cubicBezTo>
                    <a:pt x="858" y="422"/>
                    <a:pt x="858" y="422"/>
                    <a:pt x="858" y="422"/>
                  </a:cubicBezTo>
                  <a:cubicBezTo>
                    <a:pt x="857" y="419"/>
                    <a:pt x="857" y="419"/>
                    <a:pt x="857" y="419"/>
                  </a:cubicBezTo>
                  <a:cubicBezTo>
                    <a:pt x="857" y="422"/>
                    <a:pt x="857" y="422"/>
                    <a:pt x="857" y="422"/>
                  </a:cubicBezTo>
                  <a:cubicBezTo>
                    <a:pt x="857" y="422"/>
                    <a:pt x="857" y="422"/>
                    <a:pt x="858" y="422"/>
                  </a:cubicBezTo>
                  <a:cubicBezTo>
                    <a:pt x="857" y="419"/>
                    <a:pt x="857" y="419"/>
                    <a:pt x="857" y="419"/>
                  </a:cubicBezTo>
                  <a:cubicBezTo>
                    <a:pt x="857" y="422"/>
                    <a:pt x="857" y="422"/>
                    <a:pt x="857" y="422"/>
                  </a:cubicBezTo>
                  <a:cubicBezTo>
                    <a:pt x="857" y="420"/>
                    <a:pt x="857" y="420"/>
                    <a:pt x="857" y="420"/>
                  </a:cubicBezTo>
                  <a:cubicBezTo>
                    <a:pt x="856" y="422"/>
                    <a:pt x="856" y="422"/>
                    <a:pt x="856" y="422"/>
                  </a:cubicBezTo>
                  <a:cubicBezTo>
                    <a:pt x="857" y="422"/>
                    <a:pt x="857" y="422"/>
                    <a:pt x="857" y="422"/>
                  </a:cubicBezTo>
                  <a:cubicBezTo>
                    <a:pt x="857" y="420"/>
                    <a:pt x="857" y="420"/>
                    <a:pt x="857" y="420"/>
                  </a:cubicBezTo>
                  <a:cubicBezTo>
                    <a:pt x="856" y="422"/>
                    <a:pt x="856" y="422"/>
                    <a:pt x="856" y="422"/>
                  </a:cubicBezTo>
                  <a:cubicBezTo>
                    <a:pt x="856" y="422"/>
                    <a:pt x="856" y="422"/>
                    <a:pt x="856" y="422"/>
                  </a:cubicBezTo>
                  <a:cubicBezTo>
                    <a:pt x="857" y="422"/>
                    <a:pt x="857" y="423"/>
                    <a:pt x="858" y="423"/>
                  </a:cubicBezTo>
                  <a:cubicBezTo>
                    <a:pt x="863" y="425"/>
                    <a:pt x="871" y="428"/>
                    <a:pt x="882" y="433"/>
                  </a:cubicBezTo>
                  <a:cubicBezTo>
                    <a:pt x="897" y="440"/>
                    <a:pt x="917" y="449"/>
                    <a:pt x="933" y="457"/>
                  </a:cubicBezTo>
                  <a:cubicBezTo>
                    <a:pt x="940" y="461"/>
                    <a:pt x="947" y="464"/>
                    <a:pt x="952" y="466"/>
                  </a:cubicBezTo>
                  <a:cubicBezTo>
                    <a:pt x="957" y="469"/>
                    <a:pt x="960" y="470"/>
                    <a:pt x="960" y="470"/>
                  </a:cubicBezTo>
                  <a:cubicBezTo>
                    <a:pt x="962" y="471"/>
                    <a:pt x="964" y="470"/>
                    <a:pt x="965" y="468"/>
                  </a:cubicBezTo>
                  <a:cubicBezTo>
                    <a:pt x="966" y="466"/>
                    <a:pt x="966" y="464"/>
                    <a:pt x="964" y="463"/>
                  </a:cubicBezTo>
                  <a:cubicBezTo>
                    <a:pt x="870" y="404"/>
                    <a:pt x="870" y="404"/>
                    <a:pt x="870" y="404"/>
                  </a:cubicBezTo>
                  <a:cubicBezTo>
                    <a:pt x="868" y="408"/>
                    <a:pt x="868" y="408"/>
                    <a:pt x="868" y="408"/>
                  </a:cubicBezTo>
                  <a:cubicBezTo>
                    <a:pt x="866" y="411"/>
                    <a:pt x="866" y="411"/>
                    <a:pt x="866" y="411"/>
                  </a:cubicBezTo>
                  <a:cubicBezTo>
                    <a:pt x="866" y="411"/>
                    <a:pt x="888" y="421"/>
                    <a:pt x="911" y="430"/>
                  </a:cubicBezTo>
                  <a:cubicBezTo>
                    <a:pt x="922" y="434"/>
                    <a:pt x="933" y="439"/>
                    <a:pt x="941" y="442"/>
                  </a:cubicBezTo>
                  <a:cubicBezTo>
                    <a:pt x="946" y="444"/>
                    <a:pt x="949" y="446"/>
                    <a:pt x="952" y="447"/>
                  </a:cubicBezTo>
                  <a:cubicBezTo>
                    <a:pt x="953" y="447"/>
                    <a:pt x="954" y="448"/>
                    <a:pt x="955" y="448"/>
                  </a:cubicBezTo>
                  <a:cubicBezTo>
                    <a:pt x="955" y="448"/>
                    <a:pt x="956" y="448"/>
                    <a:pt x="956" y="448"/>
                  </a:cubicBezTo>
                  <a:cubicBezTo>
                    <a:pt x="957" y="448"/>
                    <a:pt x="957" y="448"/>
                    <a:pt x="957" y="448"/>
                  </a:cubicBezTo>
                  <a:cubicBezTo>
                    <a:pt x="957" y="448"/>
                    <a:pt x="957" y="448"/>
                    <a:pt x="958" y="448"/>
                  </a:cubicBezTo>
                  <a:cubicBezTo>
                    <a:pt x="958" y="448"/>
                    <a:pt x="958" y="448"/>
                    <a:pt x="959" y="448"/>
                  </a:cubicBezTo>
                  <a:cubicBezTo>
                    <a:pt x="959" y="448"/>
                    <a:pt x="960" y="448"/>
                    <a:pt x="961" y="447"/>
                  </a:cubicBezTo>
                  <a:cubicBezTo>
                    <a:pt x="962" y="446"/>
                    <a:pt x="962" y="445"/>
                    <a:pt x="962" y="444"/>
                  </a:cubicBezTo>
                  <a:cubicBezTo>
                    <a:pt x="962" y="443"/>
                    <a:pt x="961" y="442"/>
                    <a:pt x="960" y="441"/>
                  </a:cubicBezTo>
                  <a:cubicBezTo>
                    <a:pt x="960" y="441"/>
                    <a:pt x="959" y="440"/>
                    <a:pt x="956" y="439"/>
                  </a:cubicBezTo>
                  <a:cubicBezTo>
                    <a:pt x="949" y="434"/>
                    <a:pt x="930" y="423"/>
                    <a:pt x="913" y="413"/>
                  </a:cubicBezTo>
                  <a:cubicBezTo>
                    <a:pt x="904" y="408"/>
                    <a:pt x="896" y="403"/>
                    <a:pt x="890" y="399"/>
                  </a:cubicBezTo>
                  <a:cubicBezTo>
                    <a:pt x="887" y="397"/>
                    <a:pt x="885" y="395"/>
                    <a:pt x="883" y="394"/>
                  </a:cubicBezTo>
                  <a:cubicBezTo>
                    <a:pt x="882" y="393"/>
                    <a:pt x="882" y="393"/>
                    <a:pt x="881" y="393"/>
                  </a:cubicBezTo>
                  <a:cubicBezTo>
                    <a:pt x="881" y="392"/>
                    <a:pt x="881" y="392"/>
                    <a:pt x="881" y="392"/>
                  </a:cubicBezTo>
                  <a:cubicBezTo>
                    <a:pt x="881" y="392"/>
                    <a:pt x="881" y="392"/>
                    <a:pt x="881" y="392"/>
                  </a:cubicBezTo>
                  <a:cubicBezTo>
                    <a:pt x="880" y="394"/>
                    <a:pt x="880" y="394"/>
                    <a:pt x="880" y="394"/>
                  </a:cubicBezTo>
                  <a:cubicBezTo>
                    <a:pt x="882" y="393"/>
                    <a:pt x="882" y="393"/>
                    <a:pt x="882" y="393"/>
                  </a:cubicBezTo>
                  <a:cubicBezTo>
                    <a:pt x="881" y="392"/>
                    <a:pt x="881" y="392"/>
                    <a:pt x="881" y="392"/>
                  </a:cubicBezTo>
                  <a:cubicBezTo>
                    <a:pt x="880" y="394"/>
                    <a:pt x="880" y="394"/>
                    <a:pt x="880" y="394"/>
                  </a:cubicBezTo>
                  <a:cubicBezTo>
                    <a:pt x="882" y="393"/>
                    <a:pt x="882" y="393"/>
                    <a:pt x="882" y="393"/>
                  </a:cubicBezTo>
                  <a:cubicBezTo>
                    <a:pt x="878" y="395"/>
                    <a:pt x="878" y="395"/>
                    <a:pt x="878" y="395"/>
                  </a:cubicBezTo>
                  <a:cubicBezTo>
                    <a:pt x="882" y="395"/>
                    <a:pt x="882" y="395"/>
                    <a:pt x="882" y="395"/>
                  </a:cubicBezTo>
                  <a:cubicBezTo>
                    <a:pt x="882" y="393"/>
                    <a:pt x="882" y="393"/>
                    <a:pt x="882" y="393"/>
                  </a:cubicBezTo>
                  <a:cubicBezTo>
                    <a:pt x="878" y="395"/>
                    <a:pt x="878" y="395"/>
                    <a:pt x="878" y="395"/>
                  </a:cubicBezTo>
                  <a:cubicBezTo>
                    <a:pt x="882" y="395"/>
                    <a:pt x="882" y="395"/>
                    <a:pt x="882" y="395"/>
                  </a:cubicBezTo>
                  <a:cubicBezTo>
                    <a:pt x="878" y="395"/>
                    <a:pt x="878" y="395"/>
                    <a:pt x="878" y="395"/>
                  </a:cubicBezTo>
                  <a:cubicBezTo>
                    <a:pt x="881" y="397"/>
                    <a:pt x="881" y="397"/>
                    <a:pt x="881" y="397"/>
                  </a:cubicBezTo>
                  <a:cubicBezTo>
                    <a:pt x="882" y="396"/>
                    <a:pt x="882" y="395"/>
                    <a:pt x="882" y="395"/>
                  </a:cubicBezTo>
                  <a:cubicBezTo>
                    <a:pt x="878" y="395"/>
                    <a:pt x="878" y="395"/>
                    <a:pt x="878" y="395"/>
                  </a:cubicBezTo>
                  <a:cubicBezTo>
                    <a:pt x="881" y="397"/>
                    <a:pt x="881" y="397"/>
                    <a:pt x="881" y="397"/>
                  </a:cubicBezTo>
                  <a:cubicBezTo>
                    <a:pt x="878" y="395"/>
                    <a:pt x="878" y="395"/>
                    <a:pt x="878" y="395"/>
                  </a:cubicBezTo>
                  <a:cubicBezTo>
                    <a:pt x="876" y="398"/>
                    <a:pt x="876" y="398"/>
                    <a:pt x="876" y="398"/>
                  </a:cubicBezTo>
                  <a:cubicBezTo>
                    <a:pt x="876" y="398"/>
                    <a:pt x="895" y="406"/>
                    <a:pt x="913" y="414"/>
                  </a:cubicBezTo>
                  <a:cubicBezTo>
                    <a:pt x="923" y="418"/>
                    <a:pt x="932" y="422"/>
                    <a:pt x="940" y="425"/>
                  </a:cubicBezTo>
                  <a:cubicBezTo>
                    <a:pt x="943" y="426"/>
                    <a:pt x="947" y="428"/>
                    <a:pt x="949" y="428"/>
                  </a:cubicBezTo>
                  <a:cubicBezTo>
                    <a:pt x="951" y="429"/>
                    <a:pt x="952" y="429"/>
                    <a:pt x="953" y="429"/>
                  </a:cubicBezTo>
                  <a:cubicBezTo>
                    <a:pt x="953" y="430"/>
                    <a:pt x="953" y="430"/>
                    <a:pt x="954" y="430"/>
                  </a:cubicBezTo>
                  <a:cubicBezTo>
                    <a:pt x="954" y="430"/>
                    <a:pt x="955" y="430"/>
                    <a:pt x="955" y="430"/>
                  </a:cubicBezTo>
                  <a:cubicBezTo>
                    <a:pt x="956" y="430"/>
                    <a:pt x="956" y="430"/>
                    <a:pt x="957" y="430"/>
                  </a:cubicBezTo>
                  <a:cubicBezTo>
                    <a:pt x="957" y="430"/>
                    <a:pt x="957" y="430"/>
                    <a:pt x="958" y="429"/>
                  </a:cubicBezTo>
                  <a:cubicBezTo>
                    <a:pt x="958" y="429"/>
                    <a:pt x="959" y="429"/>
                    <a:pt x="959" y="428"/>
                  </a:cubicBezTo>
                  <a:cubicBezTo>
                    <a:pt x="960" y="427"/>
                    <a:pt x="960" y="426"/>
                    <a:pt x="960" y="425"/>
                  </a:cubicBezTo>
                  <a:cubicBezTo>
                    <a:pt x="959" y="424"/>
                    <a:pt x="959" y="423"/>
                    <a:pt x="958" y="422"/>
                  </a:cubicBezTo>
                  <a:cubicBezTo>
                    <a:pt x="958" y="422"/>
                    <a:pt x="954" y="420"/>
                    <a:pt x="947" y="416"/>
                  </a:cubicBezTo>
                  <a:cubicBezTo>
                    <a:pt x="938" y="410"/>
                    <a:pt x="924" y="401"/>
                    <a:pt x="912" y="394"/>
                  </a:cubicBezTo>
                  <a:cubicBezTo>
                    <a:pt x="906" y="390"/>
                    <a:pt x="901" y="387"/>
                    <a:pt x="897" y="385"/>
                  </a:cubicBezTo>
                  <a:cubicBezTo>
                    <a:pt x="895" y="383"/>
                    <a:pt x="893" y="382"/>
                    <a:pt x="892" y="382"/>
                  </a:cubicBezTo>
                  <a:cubicBezTo>
                    <a:pt x="892" y="381"/>
                    <a:pt x="891" y="381"/>
                    <a:pt x="891" y="381"/>
                  </a:cubicBezTo>
                  <a:cubicBezTo>
                    <a:pt x="891" y="381"/>
                    <a:pt x="891" y="381"/>
                    <a:pt x="891" y="381"/>
                  </a:cubicBezTo>
                  <a:cubicBezTo>
                    <a:pt x="891" y="381"/>
                    <a:pt x="891" y="381"/>
                    <a:pt x="891" y="381"/>
                  </a:cubicBezTo>
                  <a:cubicBezTo>
                    <a:pt x="890" y="383"/>
                    <a:pt x="890" y="383"/>
                    <a:pt x="890" y="383"/>
                  </a:cubicBezTo>
                  <a:cubicBezTo>
                    <a:pt x="891" y="381"/>
                    <a:pt x="891" y="381"/>
                    <a:pt x="891" y="381"/>
                  </a:cubicBezTo>
                  <a:cubicBezTo>
                    <a:pt x="891" y="381"/>
                    <a:pt x="891" y="381"/>
                    <a:pt x="891" y="381"/>
                  </a:cubicBezTo>
                  <a:cubicBezTo>
                    <a:pt x="890" y="383"/>
                    <a:pt x="890" y="383"/>
                    <a:pt x="890" y="383"/>
                  </a:cubicBezTo>
                  <a:cubicBezTo>
                    <a:pt x="891" y="381"/>
                    <a:pt x="891" y="381"/>
                    <a:pt x="891" y="381"/>
                  </a:cubicBezTo>
                  <a:cubicBezTo>
                    <a:pt x="889" y="384"/>
                    <a:pt x="889" y="384"/>
                    <a:pt x="889" y="384"/>
                  </a:cubicBezTo>
                  <a:cubicBezTo>
                    <a:pt x="892" y="381"/>
                    <a:pt x="892" y="381"/>
                    <a:pt x="892" y="381"/>
                  </a:cubicBezTo>
                  <a:cubicBezTo>
                    <a:pt x="891" y="381"/>
                    <a:pt x="891" y="381"/>
                    <a:pt x="891" y="381"/>
                  </a:cubicBezTo>
                  <a:cubicBezTo>
                    <a:pt x="889" y="384"/>
                    <a:pt x="889" y="384"/>
                    <a:pt x="889" y="384"/>
                  </a:cubicBezTo>
                  <a:cubicBezTo>
                    <a:pt x="892" y="381"/>
                    <a:pt x="892" y="381"/>
                    <a:pt x="892" y="381"/>
                  </a:cubicBezTo>
                  <a:cubicBezTo>
                    <a:pt x="889" y="384"/>
                    <a:pt x="889" y="384"/>
                    <a:pt x="889" y="384"/>
                  </a:cubicBezTo>
                  <a:cubicBezTo>
                    <a:pt x="892" y="382"/>
                    <a:pt x="892" y="382"/>
                    <a:pt x="892" y="382"/>
                  </a:cubicBezTo>
                  <a:cubicBezTo>
                    <a:pt x="892" y="381"/>
                    <a:pt x="892" y="381"/>
                    <a:pt x="892" y="381"/>
                  </a:cubicBezTo>
                  <a:cubicBezTo>
                    <a:pt x="889" y="384"/>
                    <a:pt x="889" y="384"/>
                    <a:pt x="889" y="384"/>
                  </a:cubicBezTo>
                  <a:cubicBezTo>
                    <a:pt x="892" y="382"/>
                    <a:pt x="892" y="382"/>
                    <a:pt x="892" y="382"/>
                  </a:cubicBezTo>
                  <a:cubicBezTo>
                    <a:pt x="888" y="384"/>
                    <a:pt x="888" y="384"/>
                    <a:pt x="888" y="384"/>
                  </a:cubicBezTo>
                  <a:cubicBezTo>
                    <a:pt x="892" y="384"/>
                    <a:pt x="892" y="384"/>
                    <a:pt x="892" y="384"/>
                  </a:cubicBezTo>
                  <a:cubicBezTo>
                    <a:pt x="892" y="383"/>
                    <a:pt x="892" y="382"/>
                    <a:pt x="892" y="382"/>
                  </a:cubicBezTo>
                  <a:cubicBezTo>
                    <a:pt x="888" y="384"/>
                    <a:pt x="888" y="384"/>
                    <a:pt x="888" y="384"/>
                  </a:cubicBezTo>
                  <a:cubicBezTo>
                    <a:pt x="892" y="384"/>
                    <a:pt x="892" y="384"/>
                    <a:pt x="892" y="384"/>
                  </a:cubicBezTo>
                  <a:cubicBezTo>
                    <a:pt x="888" y="384"/>
                    <a:pt x="888" y="384"/>
                    <a:pt x="888" y="384"/>
                  </a:cubicBezTo>
                  <a:cubicBezTo>
                    <a:pt x="887" y="388"/>
                    <a:pt x="887" y="388"/>
                    <a:pt x="887" y="388"/>
                  </a:cubicBezTo>
                  <a:cubicBezTo>
                    <a:pt x="949" y="406"/>
                    <a:pt x="949" y="406"/>
                    <a:pt x="949" y="406"/>
                  </a:cubicBezTo>
                  <a:cubicBezTo>
                    <a:pt x="951" y="406"/>
                    <a:pt x="953" y="405"/>
                    <a:pt x="954" y="404"/>
                  </a:cubicBezTo>
                  <a:cubicBezTo>
                    <a:pt x="954" y="403"/>
                    <a:pt x="954" y="402"/>
                    <a:pt x="954" y="402"/>
                  </a:cubicBezTo>
                  <a:cubicBezTo>
                    <a:pt x="954" y="400"/>
                    <a:pt x="954" y="400"/>
                    <a:pt x="953" y="400"/>
                  </a:cubicBezTo>
                  <a:cubicBezTo>
                    <a:pt x="953" y="399"/>
                    <a:pt x="953" y="399"/>
                    <a:pt x="953" y="398"/>
                  </a:cubicBezTo>
                  <a:cubicBezTo>
                    <a:pt x="952" y="398"/>
                    <a:pt x="952" y="398"/>
                    <a:pt x="951" y="397"/>
                  </a:cubicBezTo>
                  <a:cubicBezTo>
                    <a:pt x="949" y="395"/>
                    <a:pt x="945" y="393"/>
                    <a:pt x="940" y="390"/>
                  </a:cubicBezTo>
                  <a:cubicBezTo>
                    <a:pt x="926" y="381"/>
                    <a:pt x="904" y="368"/>
                    <a:pt x="904" y="368"/>
                  </a:cubicBezTo>
                  <a:cubicBezTo>
                    <a:pt x="902" y="372"/>
                    <a:pt x="902" y="372"/>
                    <a:pt x="902" y="372"/>
                  </a:cubicBezTo>
                  <a:cubicBezTo>
                    <a:pt x="906" y="374"/>
                    <a:pt x="906" y="374"/>
                    <a:pt x="906" y="374"/>
                  </a:cubicBezTo>
                  <a:cubicBezTo>
                    <a:pt x="902" y="372"/>
                    <a:pt x="902" y="372"/>
                    <a:pt x="902" y="372"/>
                  </a:cubicBezTo>
                  <a:cubicBezTo>
                    <a:pt x="904" y="375"/>
                    <a:pt x="904" y="375"/>
                    <a:pt x="904" y="375"/>
                  </a:cubicBezTo>
                  <a:cubicBezTo>
                    <a:pt x="905" y="375"/>
                    <a:pt x="905" y="375"/>
                    <a:pt x="906" y="374"/>
                  </a:cubicBezTo>
                  <a:cubicBezTo>
                    <a:pt x="902" y="372"/>
                    <a:pt x="902" y="372"/>
                    <a:pt x="902" y="372"/>
                  </a:cubicBezTo>
                  <a:cubicBezTo>
                    <a:pt x="904" y="375"/>
                    <a:pt x="904" y="375"/>
                    <a:pt x="904" y="375"/>
                  </a:cubicBezTo>
                  <a:cubicBezTo>
                    <a:pt x="902" y="372"/>
                    <a:pt x="902" y="372"/>
                    <a:pt x="902" y="372"/>
                  </a:cubicBezTo>
                  <a:cubicBezTo>
                    <a:pt x="903" y="376"/>
                    <a:pt x="903" y="376"/>
                    <a:pt x="903" y="376"/>
                  </a:cubicBezTo>
                  <a:cubicBezTo>
                    <a:pt x="903" y="376"/>
                    <a:pt x="903" y="376"/>
                    <a:pt x="904" y="375"/>
                  </a:cubicBezTo>
                  <a:cubicBezTo>
                    <a:pt x="902" y="372"/>
                    <a:pt x="902" y="372"/>
                    <a:pt x="902" y="372"/>
                  </a:cubicBezTo>
                  <a:cubicBezTo>
                    <a:pt x="903" y="376"/>
                    <a:pt x="903" y="376"/>
                    <a:pt x="903" y="376"/>
                  </a:cubicBezTo>
                  <a:cubicBezTo>
                    <a:pt x="902" y="372"/>
                    <a:pt x="902" y="372"/>
                    <a:pt x="902" y="372"/>
                  </a:cubicBezTo>
                  <a:cubicBezTo>
                    <a:pt x="902" y="376"/>
                    <a:pt x="902" y="376"/>
                    <a:pt x="902" y="376"/>
                  </a:cubicBezTo>
                  <a:cubicBezTo>
                    <a:pt x="903" y="376"/>
                    <a:pt x="903" y="376"/>
                    <a:pt x="903" y="376"/>
                  </a:cubicBezTo>
                  <a:cubicBezTo>
                    <a:pt x="902" y="372"/>
                    <a:pt x="902" y="372"/>
                    <a:pt x="902" y="372"/>
                  </a:cubicBezTo>
                  <a:cubicBezTo>
                    <a:pt x="902" y="376"/>
                    <a:pt x="902" y="376"/>
                    <a:pt x="902" y="376"/>
                  </a:cubicBezTo>
                  <a:cubicBezTo>
                    <a:pt x="902" y="374"/>
                    <a:pt x="902" y="374"/>
                    <a:pt x="902" y="374"/>
                  </a:cubicBezTo>
                  <a:cubicBezTo>
                    <a:pt x="902" y="376"/>
                    <a:pt x="902" y="376"/>
                    <a:pt x="902" y="376"/>
                  </a:cubicBezTo>
                  <a:cubicBezTo>
                    <a:pt x="902" y="376"/>
                    <a:pt x="902" y="376"/>
                    <a:pt x="902" y="376"/>
                  </a:cubicBezTo>
                  <a:cubicBezTo>
                    <a:pt x="902" y="374"/>
                    <a:pt x="902" y="374"/>
                    <a:pt x="902" y="374"/>
                  </a:cubicBezTo>
                  <a:cubicBezTo>
                    <a:pt x="902" y="376"/>
                    <a:pt x="902" y="376"/>
                    <a:pt x="902" y="376"/>
                  </a:cubicBezTo>
                  <a:cubicBezTo>
                    <a:pt x="902" y="375"/>
                    <a:pt x="902" y="375"/>
                    <a:pt x="902" y="375"/>
                  </a:cubicBezTo>
                  <a:cubicBezTo>
                    <a:pt x="902" y="376"/>
                    <a:pt x="902" y="376"/>
                    <a:pt x="902" y="376"/>
                  </a:cubicBezTo>
                  <a:cubicBezTo>
                    <a:pt x="902" y="376"/>
                    <a:pt x="902" y="376"/>
                    <a:pt x="902" y="376"/>
                  </a:cubicBezTo>
                  <a:cubicBezTo>
                    <a:pt x="902" y="375"/>
                    <a:pt x="902" y="375"/>
                    <a:pt x="902" y="375"/>
                  </a:cubicBezTo>
                  <a:cubicBezTo>
                    <a:pt x="902" y="376"/>
                    <a:pt x="902" y="376"/>
                    <a:pt x="902" y="376"/>
                  </a:cubicBezTo>
                  <a:cubicBezTo>
                    <a:pt x="902" y="376"/>
                    <a:pt x="903" y="376"/>
                    <a:pt x="905" y="376"/>
                  </a:cubicBezTo>
                  <a:cubicBezTo>
                    <a:pt x="909" y="377"/>
                    <a:pt x="918" y="379"/>
                    <a:pt x="926" y="381"/>
                  </a:cubicBezTo>
                  <a:cubicBezTo>
                    <a:pt x="930" y="382"/>
                    <a:pt x="934" y="383"/>
                    <a:pt x="936" y="384"/>
                  </a:cubicBezTo>
                  <a:cubicBezTo>
                    <a:pt x="938" y="384"/>
                    <a:pt x="939" y="385"/>
                    <a:pt x="940" y="385"/>
                  </a:cubicBezTo>
                  <a:cubicBezTo>
                    <a:pt x="940" y="385"/>
                    <a:pt x="941" y="385"/>
                    <a:pt x="941" y="385"/>
                  </a:cubicBezTo>
                  <a:cubicBezTo>
                    <a:pt x="941" y="385"/>
                    <a:pt x="941" y="385"/>
                    <a:pt x="941" y="385"/>
                  </a:cubicBezTo>
                  <a:cubicBezTo>
                    <a:pt x="942" y="385"/>
                    <a:pt x="942" y="385"/>
                    <a:pt x="942" y="385"/>
                  </a:cubicBezTo>
                  <a:cubicBezTo>
                    <a:pt x="942" y="385"/>
                    <a:pt x="943" y="385"/>
                    <a:pt x="943" y="385"/>
                  </a:cubicBezTo>
                  <a:cubicBezTo>
                    <a:pt x="943" y="385"/>
                    <a:pt x="943" y="385"/>
                    <a:pt x="944" y="385"/>
                  </a:cubicBezTo>
                  <a:cubicBezTo>
                    <a:pt x="944" y="385"/>
                    <a:pt x="945" y="384"/>
                    <a:pt x="945" y="384"/>
                  </a:cubicBezTo>
                  <a:cubicBezTo>
                    <a:pt x="946" y="383"/>
                    <a:pt x="946" y="383"/>
                    <a:pt x="946" y="383"/>
                  </a:cubicBezTo>
                  <a:cubicBezTo>
                    <a:pt x="946" y="382"/>
                    <a:pt x="946" y="382"/>
                    <a:pt x="946" y="381"/>
                  </a:cubicBezTo>
                  <a:cubicBezTo>
                    <a:pt x="946" y="380"/>
                    <a:pt x="946" y="379"/>
                    <a:pt x="946" y="379"/>
                  </a:cubicBezTo>
                  <a:cubicBezTo>
                    <a:pt x="945" y="378"/>
                    <a:pt x="945" y="378"/>
                    <a:pt x="945" y="378"/>
                  </a:cubicBezTo>
                  <a:cubicBezTo>
                    <a:pt x="944" y="377"/>
                    <a:pt x="944" y="377"/>
                    <a:pt x="944" y="377"/>
                  </a:cubicBezTo>
                  <a:cubicBezTo>
                    <a:pt x="943" y="377"/>
                    <a:pt x="941" y="375"/>
                    <a:pt x="939" y="374"/>
                  </a:cubicBezTo>
                  <a:cubicBezTo>
                    <a:pt x="933" y="370"/>
                    <a:pt x="923" y="365"/>
                    <a:pt x="923" y="365"/>
                  </a:cubicBezTo>
                  <a:cubicBezTo>
                    <a:pt x="922" y="364"/>
                    <a:pt x="919" y="364"/>
                    <a:pt x="918" y="366"/>
                  </a:cubicBezTo>
                  <a:cubicBezTo>
                    <a:pt x="917" y="368"/>
                    <a:pt x="917" y="370"/>
                    <a:pt x="919" y="372"/>
                  </a:cubicBezTo>
                  <a:cubicBezTo>
                    <a:pt x="919" y="372"/>
                    <a:pt x="921" y="372"/>
                    <a:pt x="923" y="373"/>
                  </a:cubicBezTo>
                  <a:cubicBezTo>
                    <a:pt x="926" y="375"/>
                    <a:pt x="930" y="378"/>
                    <a:pt x="934" y="380"/>
                  </a:cubicBezTo>
                  <a:cubicBezTo>
                    <a:pt x="935" y="381"/>
                    <a:pt x="937" y="382"/>
                    <a:pt x="938" y="383"/>
                  </a:cubicBezTo>
                  <a:cubicBezTo>
                    <a:pt x="939" y="383"/>
                    <a:pt x="939" y="384"/>
                    <a:pt x="939" y="384"/>
                  </a:cubicBezTo>
                  <a:cubicBezTo>
                    <a:pt x="939" y="384"/>
                    <a:pt x="939" y="384"/>
                    <a:pt x="939" y="384"/>
                  </a:cubicBezTo>
                  <a:cubicBezTo>
                    <a:pt x="939" y="384"/>
                    <a:pt x="939" y="384"/>
                    <a:pt x="939" y="384"/>
                  </a:cubicBezTo>
                  <a:cubicBezTo>
                    <a:pt x="941" y="382"/>
                    <a:pt x="941" y="382"/>
                    <a:pt x="941" y="382"/>
                  </a:cubicBezTo>
                  <a:cubicBezTo>
                    <a:pt x="939" y="384"/>
                    <a:pt x="939" y="384"/>
                    <a:pt x="939" y="384"/>
                  </a:cubicBezTo>
                  <a:cubicBezTo>
                    <a:pt x="939" y="384"/>
                    <a:pt x="939" y="384"/>
                    <a:pt x="939" y="384"/>
                  </a:cubicBezTo>
                  <a:cubicBezTo>
                    <a:pt x="941" y="382"/>
                    <a:pt x="941" y="382"/>
                    <a:pt x="941" y="382"/>
                  </a:cubicBezTo>
                  <a:cubicBezTo>
                    <a:pt x="939" y="384"/>
                    <a:pt x="939" y="384"/>
                    <a:pt x="939" y="384"/>
                  </a:cubicBezTo>
                  <a:cubicBezTo>
                    <a:pt x="942" y="381"/>
                    <a:pt x="942" y="381"/>
                    <a:pt x="942" y="381"/>
                  </a:cubicBezTo>
                  <a:cubicBezTo>
                    <a:pt x="939" y="383"/>
                    <a:pt x="939" y="383"/>
                    <a:pt x="939" y="383"/>
                  </a:cubicBezTo>
                  <a:cubicBezTo>
                    <a:pt x="939" y="384"/>
                    <a:pt x="939" y="384"/>
                    <a:pt x="939" y="384"/>
                  </a:cubicBezTo>
                  <a:cubicBezTo>
                    <a:pt x="942" y="381"/>
                    <a:pt x="942" y="381"/>
                    <a:pt x="942" y="381"/>
                  </a:cubicBezTo>
                  <a:cubicBezTo>
                    <a:pt x="939" y="383"/>
                    <a:pt x="939" y="383"/>
                    <a:pt x="939" y="383"/>
                  </a:cubicBezTo>
                  <a:cubicBezTo>
                    <a:pt x="942" y="381"/>
                    <a:pt x="942" y="381"/>
                    <a:pt x="942" y="381"/>
                  </a:cubicBezTo>
                  <a:cubicBezTo>
                    <a:pt x="938" y="381"/>
                    <a:pt x="938" y="381"/>
                    <a:pt x="938" y="381"/>
                  </a:cubicBezTo>
                  <a:cubicBezTo>
                    <a:pt x="938" y="382"/>
                    <a:pt x="939" y="383"/>
                    <a:pt x="939" y="383"/>
                  </a:cubicBezTo>
                  <a:cubicBezTo>
                    <a:pt x="942" y="381"/>
                    <a:pt x="942" y="381"/>
                    <a:pt x="942" y="381"/>
                  </a:cubicBezTo>
                  <a:cubicBezTo>
                    <a:pt x="938" y="381"/>
                    <a:pt x="938" y="381"/>
                    <a:pt x="938" y="381"/>
                  </a:cubicBezTo>
                  <a:cubicBezTo>
                    <a:pt x="942" y="381"/>
                    <a:pt x="942" y="381"/>
                    <a:pt x="942" y="381"/>
                  </a:cubicBezTo>
                  <a:cubicBezTo>
                    <a:pt x="939" y="379"/>
                    <a:pt x="939" y="379"/>
                    <a:pt x="939" y="379"/>
                  </a:cubicBezTo>
                  <a:cubicBezTo>
                    <a:pt x="938" y="380"/>
                    <a:pt x="938" y="380"/>
                    <a:pt x="938" y="381"/>
                  </a:cubicBezTo>
                  <a:cubicBezTo>
                    <a:pt x="942" y="381"/>
                    <a:pt x="942" y="381"/>
                    <a:pt x="942" y="381"/>
                  </a:cubicBezTo>
                  <a:cubicBezTo>
                    <a:pt x="939" y="379"/>
                    <a:pt x="939" y="379"/>
                    <a:pt x="939" y="379"/>
                  </a:cubicBezTo>
                  <a:cubicBezTo>
                    <a:pt x="942" y="381"/>
                    <a:pt x="942" y="381"/>
                    <a:pt x="942" y="381"/>
                  </a:cubicBezTo>
                  <a:cubicBezTo>
                    <a:pt x="939" y="379"/>
                    <a:pt x="939" y="379"/>
                    <a:pt x="939" y="379"/>
                  </a:cubicBezTo>
                  <a:cubicBezTo>
                    <a:pt x="942" y="381"/>
                    <a:pt x="942" y="381"/>
                    <a:pt x="942" y="381"/>
                  </a:cubicBezTo>
                  <a:cubicBezTo>
                    <a:pt x="941" y="377"/>
                    <a:pt x="941" y="377"/>
                    <a:pt x="941" y="377"/>
                  </a:cubicBezTo>
                  <a:cubicBezTo>
                    <a:pt x="940" y="378"/>
                    <a:pt x="940" y="378"/>
                    <a:pt x="939" y="379"/>
                  </a:cubicBezTo>
                  <a:cubicBezTo>
                    <a:pt x="942" y="381"/>
                    <a:pt x="942" y="381"/>
                    <a:pt x="942" y="381"/>
                  </a:cubicBezTo>
                  <a:cubicBezTo>
                    <a:pt x="941" y="377"/>
                    <a:pt x="941" y="377"/>
                    <a:pt x="941" y="377"/>
                  </a:cubicBezTo>
                  <a:cubicBezTo>
                    <a:pt x="942" y="381"/>
                    <a:pt x="942" y="381"/>
                    <a:pt x="942" y="381"/>
                  </a:cubicBezTo>
                  <a:cubicBezTo>
                    <a:pt x="942" y="377"/>
                    <a:pt x="942" y="377"/>
                    <a:pt x="942" y="377"/>
                  </a:cubicBezTo>
                  <a:cubicBezTo>
                    <a:pt x="942" y="377"/>
                    <a:pt x="941" y="377"/>
                    <a:pt x="941" y="377"/>
                  </a:cubicBezTo>
                  <a:cubicBezTo>
                    <a:pt x="942" y="381"/>
                    <a:pt x="942" y="381"/>
                    <a:pt x="942" y="381"/>
                  </a:cubicBezTo>
                  <a:cubicBezTo>
                    <a:pt x="942" y="377"/>
                    <a:pt x="942" y="377"/>
                    <a:pt x="942" y="377"/>
                  </a:cubicBezTo>
                  <a:cubicBezTo>
                    <a:pt x="942" y="381"/>
                    <a:pt x="942" y="381"/>
                    <a:pt x="942" y="381"/>
                  </a:cubicBezTo>
                  <a:cubicBezTo>
                    <a:pt x="942" y="377"/>
                    <a:pt x="942" y="377"/>
                    <a:pt x="942" y="377"/>
                  </a:cubicBezTo>
                  <a:cubicBezTo>
                    <a:pt x="942" y="377"/>
                    <a:pt x="942" y="377"/>
                    <a:pt x="942" y="377"/>
                  </a:cubicBezTo>
                  <a:cubicBezTo>
                    <a:pt x="942" y="381"/>
                    <a:pt x="942" y="381"/>
                    <a:pt x="942" y="381"/>
                  </a:cubicBezTo>
                  <a:cubicBezTo>
                    <a:pt x="942" y="377"/>
                    <a:pt x="942" y="377"/>
                    <a:pt x="942" y="377"/>
                  </a:cubicBezTo>
                  <a:cubicBezTo>
                    <a:pt x="942" y="380"/>
                    <a:pt x="942" y="380"/>
                    <a:pt x="942" y="380"/>
                  </a:cubicBezTo>
                  <a:cubicBezTo>
                    <a:pt x="943" y="377"/>
                    <a:pt x="943" y="377"/>
                    <a:pt x="943" y="377"/>
                  </a:cubicBezTo>
                  <a:cubicBezTo>
                    <a:pt x="942" y="377"/>
                    <a:pt x="942" y="377"/>
                    <a:pt x="942" y="377"/>
                  </a:cubicBezTo>
                  <a:cubicBezTo>
                    <a:pt x="942" y="380"/>
                    <a:pt x="942" y="380"/>
                    <a:pt x="942" y="380"/>
                  </a:cubicBezTo>
                  <a:cubicBezTo>
                    <a:pt x="943" y="377"/>
                    <a:pt x="943" y="377"/>
                    <a:pt x="943" y="377"/>
                  </a:cubicBezTo>
                  <a:cubicBezTo>
                    <a:pt x="943" y="378"/>
                    <a:pt x="943" y="378"/>
                    <a:pt x="943" y="378"/>
                  </a:cubicBezTo>
                  <a:cubicBezTo>
                    <a:pt x="943" y="377"/>
                    <a:pt x="943" y="377"/>
                    <a:pt x="943" y="377"/>
                  </a:cubicBezTo>
                  <a:cubicBezTo>
                    <a:pt x="943" y="377"/>
                    <a:pt x="943" y="377"/>
                    <a:pt x="943" y="377"/>
                  </a:cubicBezTo>
                  <a:cubicBezTo>
                    <a:pt x="943" y="378"/>
                    <a:pt x="943" y="378"/>
                    <a:pt x="943" y="378"/>
                  </a:cubicBezTo>
                  <a:cubicBezTo>
                    <a:pt x="943" y="377"/>
                    <a:pt x="943" y="377"/>
                    <a:pt x="943" y="377"/>
                  </a:cubicBezTo>
                  <a:cubicBezTo>
                    <a:pt x="942" y="377"/>
                    <a:pt x="942" y="377"/>
                    <a:pt x="940" y="377"/>
                  </a:cubicBezTo>
                  <a:cubicBezTo>
                    <a:pt x="936" y="376"/>
                    <a:pt x="927" y="373"/>
                    <a:pt x="919" y="372"/>
                  </a:cubicBezTo>
                  <a:cubicBezTo>
                    <a:pt x="915" y="371"/>
                    <a:pt x="912" y="370"/>
                    <a:pt x="909" y="369"/>
                  </a:cubicBezTo>
                  <a:cubicBezTo>
                    <a:pt x="907" y="369"/>
                    <a:pt x="906" y="368"/>
                    <a:pt x="905" y="368"/>
                  </a:cubicBezTo>
                  <a:cubicBezTo>
                    <a:pt x="905" y="368"/>
                    <a:pt x="904" y="368"/>
                    <a:pt x="904" y="368"/>
                  </a:cubicBezTo>
                  <a:cubicBezTo>
                    <a:pt x="903" y="368"/>
                    <a:pt x="903" y="368"/>
                    <a:pt x="902" y="368"/>
                  </a:cubicBezTo>
                  <a:cubicBezTo>
                    <a:pt x="902" y="368"/>
                    <a:pt x="902" y="368"/>
                    <a:pt x="902" y="368"/>
                  </a:cubicBezTo>
                  <a:cubicBezTo>
                    <a:pt x="901" y="368"/>
                    <a:pt x="901" y="368"/>
                    <a:pt x="901" y="368"/>
                  </a:cubicBezTo>
                  <a:cubicBezTo>
                    <a:pt x="900" y="369"/>
                    <a:pt x="900" y="369"/>
                    <a:pt x="899" y="370"/>
                  </a:cubicBezTo>
                  <a:cubicBezTo>
                    <a:pt x="898" y="371"/>
                    <a:pt x="898" y="372"/>
                    <a:pt x="898" y="373"/>
                  </a:cubicBezTo>
                  <a:cubicBezTo>
                    <a:pt x="899" y="374"/>
                    <a:pt x="899" y="375"/>
                    <a:pt x="900" y="375"/>
                  </a:cubicBezTo>
                  <a:cubicBezTo>
                    <a:pt x="900" y="375"/>
                    <a:pt x="903" y="377"/>
                    <a:pt x="908" y="380"/>
                  </a:cubicBezTo>
                  <a:cubicBezTo>
                    <a:pt x="914" y="384"/>
                    <a:pt x="925" y="390"/>
                    <a:pt x="933" y="395"/>
                  </a:cubicBezTo>
                  <a:cubicBezTo>
                    <a:pt x="937" y="397"/>
                    <a:pt x="941" y="400"/>
                    <a:pt x="943" y="402"/>
                  </a:cubicBezTo>
                  <a:cubicBezTo>
                    <a:pt x="945" y="403"/>
                    <a:pt x="946" y="403"/>
                    <a:pt x="946" y="404"/>
                  </a:cubicBezTo>
                  <a:cubicBezTo>
                    <a:pt x="947" y="404"/>
                    <a:pt x="947" y="404"/>
                    <a:pt x="947" y="404"/>
                  </a:cubicBezTo>
                  <a:cubicBezTo>
                    <a:pt x="948" y="403"/>
                    <a:pt x="948" y="403"/>
                    <a:pt x="948" y="403"/>
                  </a:cubicBezTo>
                  <a:cubicBezTo>
                    <a:pt x="947" y="404"/>
                    <a:pt x="947" y="404"/>
                    <a:pt x="947" y="404"/>
                  </a:cubicBezTo>
                  <a:cubicBezTo>
                    <a:pt x="947" y="404"/>
                    <a:pt x="947" y="404"/>
                    <a:pt x="947" y="404"/>
                  </a:cubicBezTo>
                  <a:cubicBezTo>
                    <a:pt x="948" y="403"/>
                    <a:pt x="948" y="403"/>
                    <a:pt x="948" y="403"/>
                  </a:cubicBezTo>
                  <a:cubicBezTo>
                    <a:pt x="947" y="404"/>
                    <a:pt x="947" y="404"/>
                    <a:pt x="947" y="404"/>
                  </a:cubicBezTo>
                  <a:cubicBezTo>
                    <a:pt x="950" y="402"/>
                    <a:pt x="950" y="402"/>
                    <a:pt x="950" y="402"/>
                  </a:cubicBezTo>
                  <a:cubicBezTo>
                    <a:pt x="946" y="403"/>
                    <a:pt x="946" y="403"/>
                    <a:pt x="946" y="403"/>
                  </a:cubicBezTo>
                  <a:cubicBezTo>
                    <a:pt x="947" y="404"/>
                    <a:pt x="947" y="404"/>
                    <a:pt x="947" y="404"/>
                  </a:cubicBezTo>
                  <a:cubicBezTo>
                    <a:pt x="950" y="402"/>
                    <a:pt x="950" y="402"/>
                    <a:pt x="950" y="402"/>
                  </a:cubicBezTo>
                  <a:cubicBezTo>
                    <a:pt x="946" y="403"/>
                    <a:pt x="946" y="403"/>
                    <a:pt x="946" y="403"/>
                  </a:cubicBezTo>
                  <a:cubicBezTo>
                    <a:pt x="950" y="402"/>
                    <a:pt x="950" y="402"/>
                    <a:pt x="950" y="402"/>
                  </a:cubicBezTo>
                  <a:cubicBezTo>
                    <a:pt x="946" y="402"/>
                    <a:pt x="946" y="402"/>
                    <a:pt x="946" y="402"/>
                  </a:cubicBezTo>
                  <a:cubicBezTo>
                    <a:pt x="946" y="403"/>
                    <a:pt x="946" y="403"/>
                    <a:pt x="946" y="403"/>
                  </a:cubicBezTo>
                  <a:cubicBezTo>
                    <a:pt x="950" y="402"/>
                    <a:pt x="950" y="402"/>
                    <a:pt x="950" y="402"/>
                  </a:cubicBezTo>
                  <a:cubicBezTo>
                    <a:pt x="946" y="402"/>
                    <a:pt x="946" y="402"/>
                    <a:pt x="946" y="402"/>
                  </a:cubicBezTo>
                  <a:cubicBezTo>
                    <a:pt x="950" y="402"/>
                    <a:pt x="950" y="402"/>
                    <a:pt x="950" y="402"/>
                  </a:cubicBezTo>
                  <a:cubicBezTo>
                    <a:pt x="947" y="400"/>
                    <a:pt x="947" y="400"/>
                    <a:pt x="947" y="400"/>
                  </a:cubicBezTo>
                  <a:cubicBezTo>
                    <a:pt x="946" y="400"/>
                    <a:pt x="946" y="401"/>
                    <a:pt x="946" y="402"/>
                  </a:cubicBezTo>
                  <a:cubicBezTo>
                    <a:pt x="950" y="402"/>
                    <a:pt x="950" y="402"/>
                    <a:pt x="950" y="402"/>
                  </a:cubicBezTo>
                  <a:cubicBezTo>
                    <a:pt x="947" y="400"/>
                    <a:pt x="947" y="400"/>
                    <a:pt x="947" y="400"/>
                  </a:cubicBezTo>
                  <a:cubicBezTo>
                    <a:pt x="950" y="402"/>
                    <a:pt x="950" y="402"/>
                    <a:pt x="950" y="402"/>
                  </a:cubicBezTo>
                  <a:cubicBezTo>
                    <a:pt x="951" y="398"/>
                    <a:pt x="951" y="398"/>
                    <a:pt x="951" y="398"/>
                  </a:cubicBezTo>
                  <a:cubicBezTo>
                    <a:pt x="890" y="380"/>
                    <a:pt x="890" y="380"/>
                    <a:pt x="890" y="380"/>
                  </a:cubicBezTo>
                  <a:cubicBezTo>
                    <a:pt x="888" y="380"/>
                    <a:pt x="887" y="380"/>
                    <a:pt x="886" y="381"/>
                  </a:cubicBezTo>
                  <a:cubicBezTo>
                    <a:pt x="885" y="381"/>
                    <a:pt x="884" y="383"/>
                    <a:pt x="884" y="384"/>
                  </a:cubicBezTo>
                  <a:cubicBezTo>
                    <a:pt x="885" y="385"/>
                    <a:pt x="885" y="386"/>
                    <a:pt x="885" y="386"/>
                  </a:cubicBezTo>
                  <a:cubicBezTo>
                    <a:pt x="885" y="387"/>
                    <a:pt x="886" y="387"/>
                    <a:pt x="886" y="387"/>
                  </a:cubicBezTo>
                  <a:cubicBezTo>
                    <a:pt x="886" y="387"/>
                    <a:pt x="886" y="387"/>
                    <a:pt x="886" y="387"/>
                  </a:cubicBezTo>
                  <a:cubicBezTo>
                    <a:pt x="887" y="388"/>
                    <a:pt x="887" y="388"/>
                    <a:pt x="888" y="388"/>
                  </a:cubicBezTo>
                  <a:cubicBezTo>
                    <a:pt x="893" y="392"/>
                    <a:pt x="909" y="402"/>
                    <a:pt x="924" y="411"/>
                  </a:cubicBezTo>
                  <a:cubicBezTo>
                    <a:pt x="940" y="421"/>
                    <a:pt x="954" y="429"/>
                    <a:pt x="954" y="429"/>
                  </a:cubicBezTo>
                  <a:cubicBezTo>
                    <a:pt x="956" y="426"/>
                    <a:pt x="956" y="426"/>
                    <a:pt x="956" y="426"/>
                  </a:cubicBezTo>
                  <a:cubicBezTo>
                    <a:pt x="952" y="424"/>
                    <a:pt x="952" y="424"/>
                    <a:pt x="952" y="424"/>
                  </a:cubicBezTo>
                  <a:cubicBezTo>
                    <a:pt x="956" y="426"/>
                    <a:pt x="956" y="426"/>
                    <a:pt x="956" y="426"/>
                  </a:cubicBezTo>
                  <a:cubicBezTo>
                    <a:pt x="954" y="423"/>
                    <a:pt x="954" y="423"/>
                    <a:pt x="954" y="423"/>
                  </a:cubicBezTo>
                  <a:cubicBezTo>
                    <a:pt x="953" y="423"/>
                    <a:pt x="953" y="423"/>
                    <a:pt x="952" y="424"/>
                  </a:cubicBezTo>
                  <a:cubicBezTo>
                    <a:pt x="956" y="426"/>
                    <a:pt x="956" y="426"/>
                    <a:pt x="956" y="426"/>
                  </a:cubicBezTo>
                  <a:cubicBezTo>
                    <a:pt x="954" y="423"/>
                    <a:pt x="954" y="423"/>
                    <a:pt x="954" y="423"/>
                  </a:cubicBezTo>
                  <a:cubicBezTo>
                    <a:pt x="955" y="426"/>
                    <a:pt x="955" y="426"/>
                    <a:pt x="955" y="426"/>
                  </a:cubicBezTo>
                  <a:cubicBezTo>
                    <a:pt x="955" y="422"/>
                    <a:pt x="955" y="422"/>
                    <a:pt x="955" y="422"/>
                  </a:cubicBezTo>
                  <a:cubicBezTo>
                    <a:pt x="955" y="422"/>
                    <a:pt x="954" y="422"/>
                    <a:pt x="954" y="423"/>
                  </a:cubicBezTo>
                  <a:cubicBezTo>
                    <a:pt x="955" y="426"/>
                    <a:pt x="955" y="426"/>
                    <a:pt x="955" y="426"/>
                  </a:cubicBezTo>
                  <a:cubicBezTo>
                    <a:pt x="955" y="422"/>
                    <a:pt x="955" y="422"/>
                    <a:pt x="955" y="422"/>
                  </a:cubicBezTo>
                  <a:cubicBezTo>
                    <a:pt x="955" y="425"/>
                    <a:pt x="955" y="425"/>
                    <a:pt x="955" y="425"/>
                  </a:cubicBezTo>
                  <a:cubicBezTo>
                    <a:pt x="955" y="422"/>
                    <a:pt x="955" y="422"/>
                    <a:pt x="955" y="422"/>
                  </a:cubicBezTo>
                  <a:cubicBezTo>
                    <a:pt x="955" y="422"/>
                    <a:pt x="955" y="422"/>
                    <a:pt x="955" y="422"/>
                  </a:cubicBezTo>
                  <a:cubicBezTo>
                    <a:pt x="955" y="425"/>
                    <a:pt x="955" y="425"/>
                    <a:pt x="955" y="425"/>
                  </a:cubicBezTo>
                  <a:cubicBezTo>
                    <a:pt x="955" y="422"/>
                    <a:pt x="955" y="422"/>
                    <a:pt x="955" y="422"/>
                  </a:cubicBezTo>
                  <a:cubicBezTo>
                    <a:pt x="955" y="424"/>
                    <a:pt x="955" y="424"/>
                    <a:pt x="955" y="424"/>
                  </a:cubicBezTo>
                  <a:cubicBezTo>
                    <a:pt x="956" y="422"/>
                    <a:pt x="956" y="422"/>
                    <a:pt x="956" y="422"/>
                  </a:cubicBezTo>
                  <a:cubicBezTo>
                    <a:pt x="955" y="422"/>
                    <a:pt x="955" y="422"/>
                    <a:pt x="955" y="422"/>
                  </a:cubicBezTo>
                  <a:cubicBezTo>
                    <a:pt x="955" y="424"/>
                    <a:pt x="955" y="424"/>
                    <a:pt x="955" y="424"/>
                  </a:cubicBezTo>
                  <a:cubicBezTo>
                    <a:pt x="956" y="422"/>
                    <a:pt x="956" y="422"/>
                    <a:pt x="956" y="422"/>
                  </a:cubicBezTo>
                  <a:cubicBezTo>
                    <a:pt x="956" y="422"/>
                    <a:pt x="955" y="422"/>
                    <a:pt x="954" y="422"/>
                  </a:cubicBezTo>
                  <a:cubicBezTo>
                    <a:pt x="951" y="421"/>
                    <a:pt x="945" y="418"/>
                    <a:pt x="937" y="415"/>
                  </a:cubicBezTo>
                  <a:cubicBezTo>
                    <a:pt x="926" y="411"/>
                    <a:pt x="911" y="404"/>
                    <a:pt x="900" y="400"/>
                  </a:cubicBezTo>
                  <a:cubicBezTo>
                    <a:pt x="894" y="397"/>
                    <a:pt x="889" y="395"/>
                    <a:pt x="885" y="393"/>
                  </a:cubicBezTo>
                  <a:cubicBezTo>
                    <a:pt x="882" y="392"/>
                    <a:pt x="880" y="391"/>
                    <a:pt x="880" y="391"/>
                  </a:cubicBezTo>
                  <a:cubicBezTo>
                    <a:pt x="878" y="390"/>
                    <a:pt x="876" y="391"/>
                    <a:pt x="875" y="392"/>
                  </a:cubicBezTo>
                  <a:cubicBezTo>
                    <a:pt x="874" y="393"/>
                    <a:pt x="874" y="394"/>
                    <a:pt x="874" y="395"/>
                  </a:cubicBezTo>
                  <a:cubicBezTo>
                    <a:pt x="874" y="396"/>
                    <a:pt x="874" y="396"/>
                    <a:pt x="875" y="397"/>
                  </a:cubicBezTo>
                  <a:cubicBezTo>
                    <a:pt x="875" y="398"/>
                    <a:pt x="875" y="398"/>
                    <a:pt x="876" y="398"/>
                  </a:cubicBezTo>
                  <a:cubicBezTo>
                    <a:pt x="876" y="399"/>
                    <a:pt x="877" y="399"/>
                    <a:pt x="878" y="400"/>
                  </a:cubicBezTo>
                  <a:cubicBezTo>
                    <a:pt x="882" y="403"/>
                    <a:pt x="888" y="407"/>
                    <a:pt x="896" y="412"/>
                  </a:cubicBezTo>
                  <a:cubicBezTo>
                    <a:pt x="920" y="427"/>
                    <a:pt x="956" y="448"/>
                    <a:pt x="956" y="448"/>
                  </a:cubicBezTo>
                  <a:cubicBezTo>
                    <a:pt x="958" y="444"/>
                    <a:pt x="958" y="444"/>
                    <a:pt x="958" y="444"/>
                  </a:cubicBezTo>
                  <a:cubicBezTo>
                    <a:pt x="955" y="442"/>
                    <a:pt x="955" y="442"/>
                    <a:pt x="955" y="442"/>
                  </a:cubicBezTo>
                  <a:cubicBezTo>
                    <a:pt x="958" y="444"/>
                    <a:pt x="958" y="444"/>
                    <a:pt x="958" y="444"/>
                  </a:cubicBezTo>
                  <a:cubicBezTo>
                    <a:pt x="957" y="441"/>
                    <a:pt x="957" y="441"/>
                    <a:pt x="957" y="441"/>
                  </a:cubicBezTo>
                  <a:cubicBezTo>
                    <a:pt x="956" y="441"/>
                    <a:pt x="956" y="441"/>
                    <a:pt x="955" y="442"/>
                  </a:cubicBezTo>
                  <a:cubicBezTo>
                    <a:pt x="958" y="444"/>
                    <a:pt x="958" y="444"/>
                    <a:pt x="958" y="444"/>
                  </a:cubicBezTo>
                  <a:cubicBezTo>
                    <a:pt x="957" y="441"/>
                    <a:pt x="957" y="441"/>
                    <a:pt x="957" y="441"/>
                  </a:cubicBezTo>
                  <a:cubicBezTo>
                    <a:pt x="958" y="444"/>
                    <a:pt x="958" y="444"/>
                    <a:pt x="958" y="444"/>
                  </a:cubicBezTo>
                  <a:cubicBezTo>
                    <a:pt x="958" y="440"/>
                    <a:pt x="958" y="440"/>
                    <a:pt x="958" y="440"/>
                  </a:cubicBezTo>
                  <a:cubicBezTo>
                    <a:pt x="957" y="440"/>
                    <a:pt x="957" y="440"/>
                    <a:pt x="957" y="441"/>
                  </a:cubicBezTo>
                  <a:cubicBezTo>
                    <a:pt x="958" y="444"/>
                    <a:pt x="958" y="444"/>
                    <a:pt x="958" y="444"/>
                  </a:cubicBezTo>
                  <a:cubicBezTo>
                    <a:pt x="958" y="440"/>
                    <a:pt x="958" y="440"/>
                    <a:pt x="958" y="440"/>
                  </a:cubicBezTo>
                  <a:cubicBezTo>
                    <a:pt x="958" y="444"/>
                    <a:pt x="958" y="444"/>
                    <a:pt x="958" y="444"/>
                  </a:cubicBezTo>
                  <a:cubicBezTo>
                    <a:pt x="959" y="441"/>
                    <a:pt x="959" y="441"/>
                    <a:pt x="959" y="441"/>
                  </a:cubicBezTo>
                  <a:cubicBezTo>
                    <a:pt x="958" y="441"/>
                    <a:pt x="958" y="440"/>
                    <a:pt x="958" y="440"/>
                  </a:cubicBezTo>
                  <a:cubicBezTo>
                    <a:pt x="958" y="444"/>
                    <a:pt x="958" y="444"/>
                    <a:pt x="958" y="444"/>
                  </a:cubicBezTo>
                  <a:cubicBezTo>
                    <a:pt x="959" y="441"/>
                    <a:pt x="959" y="441"/>
                    <a:pt x="959" y="441"/>
                  </a:cubicBezTo>
                  <a:cubicBezTo>
                    <a:pt x="958" y="441"/>
                    <a:pt x="958" y="441"/>
                    <a:pt x="958" y="441"/>
                  </a:cubicBezTo>
                  <a:cubicBezTo>
                    <a:pt x="959" y="441"/>
                    <a:pt x="959" y="441"/>
                    <a:pt x="959" y="441"/>
                  </a:cubicBezTo>
                  <a:cubicBezTo>
                    <a:pt x="959" y="441"/>
                    <a:pt x="959" y="441"/>
                    <a:pt x="959" y="441"/>
                  </a:cubicBezTo>
                  <a:cubicBezTo>
                    <a:pt x="958" y="441"/>
                    <a:pt x="958" y="441"/>
                    <a:pt x="958" y="441"/>
                  </a:cubicBezTo>
                  <a:cubicBezTo>
                    <a:pt x="959" y="441"/>
                    <a:pt x="959" y="441"/>
                    <a:pt x="959" y="441"/>
                  </a:cubicBezTo>
                  <a:cubicBezTo>
                    <a:pt x="958" y="441"/>
                    <a:pt x="958" y="440"/>
                    <a:pt x="957" y="440"/>
                  </a:cubicBezTo>
                  <a:cubicBezTo>
                    <a:pt x="950" y="437"/>
                    <a:pt x="928" y="428"/>
                    <a:pt x="908" y="420"/>
                  </a:cubicBezTo>
                  <a:cubicBezTo>
                    <a:pt x="898" y="416"/>
                    <a:pt x="888" y="412"/>
                    <a:pt x="881" y="409"/>
                  </a:cubicBezTo>
                  <a:cubicBezTo>
                    <a:pt x="874" y="406"/>
                    <a:pt x="870" y="404"/>
                    <a:pt x="870" y="404"/>
                  </a:cubicBezTo>
                  <a:cubicBezTo>
                    <a:pt x="868" y="403"/>
                    <a:pt x="865" y="404"/>
                    <a:pt x="864" y="406"/>
                  </a:cubicBezTo>
                  <a:cubicBezTo>
                    <a:pt x="864" y="408"/>
                    <a:pt x="864" y="410"/>
                    <a:pt x="866" y="411"/>
                  </a:cubicBezTo>
                  <a:cubicBezTo>
                    <a:pt x="960" y="470"/>
                    <a:pt x="960" y="470"/>
                    <a:pt x="960" y="470"/>
                  </a:cubicBezTo>
                  <a:cubicBezTo>
                    <a:pt x="962" y="466"/>
                    <a:pt x="962" y="466"/>
                    <a:pt x="962" y="466"/>
                  </a:cubicBezTo>
                  <a:cubicBezTo>
                    <a:pt x="963" y="463"/>
                    <a:pt x="963" y="463"/>
                    <a:pt x="963" y="463"/>
                  </a:cubicBezTo>
                  <a:cubicBezTo>
                    <a:pt x="963" y="463"/>
                    <a:pt x="938" y="451"/>
                    <a:pt x="913" y="439"/>
                  </a:cubicBezTo>
                  <a:cubicBezTo>
                    <a:pt x="900" y="433"/>
                    <a:pt x="887" y="427"/>
                    <a:pt x="877" y="422"/>
                  </a:cubicBezTo>
                  <a:cubicBezTo>
                    <a:pt x="872" y="420"/>
                    <a:pt x="867" y="418"/>
                    <a:pt x="864" y="417"/>
                  </a:cubicBezTo>
                  <a:cubicBezTo>
                    <a:pt x="863" y="416"/>
                    <a:pt x="861" y="415"/>
                    <a:pt x="860" y="415"/>
                  </a:cubicBezTo>
                  <a:cubicBezTo>
                    <a:pt x="860" y="415"/>
                    <a:pt x="859" y="415"/>
                    <a:pt x="859" y="415"/>
                  </a:cubicBezTo>
                  <a:cubicBezTo>
                    <a:pt x="858" y="414"/>
                    <a:pt x="858" y="414"/>
                    <a:pt x="857" y="414"/>
                  </a:cubicBezTo>
                  <a:cubicBezTo>
                    <a:pt x="856" y="414"/>
                    <a:pt x="856" y="414"/>
                    <a:pt x="855" y="414"/>
                  </a:cubicBezTo>
                  <a:cubicBezTo>
                    <a:pt x="855" y="415"/>
                    <a:pt x="854" y="415"/>
                    <a:pt x="853" y="416"/>
                  </a:cubicBezTo>
                  <a:cubicBezTo>
                    <a:pt x="853" y="417"/>
                    <a:pt x="853" y="418"/>
                    <a:pt x="853" y="418"/>
                  </a:cubicBezTo>
                  <a:cubicBezTo>
                    <a:pt x="853" y="419"/>
                    <a:pt x="853" y="420"/>
                    <a:pt x="853" y="420"/>
                  </a:cubicBezTo>
                  <a:cubicBezTo>
                    <a:pt x="853" y="421"/>
                    <a:pt x="854" y="421"/>
                    <a:pt x="854" y="421"/>
                  </a:cubicBezTo>
                  <a:cubicBezTo>
                    <a:pt x="854" y="422"/>
                    <a:pt x="854" y="422"/>
                    <a:pt x="854" y="422"/>
                  </a:cubicBezTo>
                  <a:cubicBezTo>
                    <a:pt x="855" y="422"/>
                    <a:pt x="856" y="423"/>
                    <a:pt x="857" y="423"/>
                  </a:cubicBezTo>
                  <a:cubicBezTo>
                    <a:pt x="861" y="426"/>
                    <a:pt x="869" y="431"/>
                    <a:pt x="879" y="438"/>
                  </a:cubicBezTo>
                  <a:cubicBezTo>
                    <a:pt x="910" y="457"/>
                    <a:pt x="959" y="487"/>
                    <a:pt x="959" y="487"/>
                  </a:cubicBezTo>
                  <a:cubicBezTo>
                    <a:pt x="961" y="484"/>
                    <a:pt x="961" y="484"/>
                    <a:pt x="961" y="484"/>
                  </a:cubicBezTo>
                  <a:cubicBezTo>
                    <a:pt x="963" y="480"/>
                    <a:pt x="963" y="480"/>
                    <a:pt x="963" y="480"/>
                  </a:cubicBezTo>
                  <a:cubicBezTo>
                    <a:pt x="850" y="423"/>
                    <a:pt x="850" y="423"/>
                    <a:pt x="850" y="423"/>
                  </a:cubicBezTo>
                  <a:cubicBezTo>
                    <a:pt x="848" y="422"/>
                    <a:pt x="846" y="422"/>
                    <a:pt x="845" y="424"/>
                  </a:cubicBezTo>
                  <a:cubicBezTo>
                    <a:pt x="844" y="425"/>
                    <a:pt x="844" y="426"/>
                    <a:pt x="844" y="426"/>
                  </a:cubicBezTo>
                  <a:cubicBezTo>
                    <a:pt x="844" y="427"/>
                    <a:pt x="844" y="428"/>
                    <a:pt x="844" y="428"/>
                  </a:cubicBezTo>
                  <a:cubicBezTo>
                    <a:pt x="845" y="429"/>
                    <a:pt x="845" y="429"/>
                    <a:pt x="845" y="429"/>
                  </a:cubicBezTo>
                  <a:cubicBezTo>
                    <a:pt x="846" y="430"/>
                    <a:pt x="846" y="430"/>
                    <a:pt x="847" y="431"/>
                  </a:cubicBezTo>
                  <a:cubicBezTo>
                    <a:pt x="848" y="432"/>
                    <a:pt x="851" y="434"/>
                    <a:pt x="855" y="437"/>
                  </a:cubicBezTo>
                  <a:cubicBezTo>
                    <a:pt x="870" y="446"/>
                    <a:pt x="897" y="463"/>
                    <a:pt x="921" y="478"/>
                  </a:cubicBezTo>
                  <a:cubicBezTo>
                    <a:pt x="945" y="492"/>
                    <a:pt x="965" y="504"/>
                    <a:pt x="965" y="504"/>
                  </a:cubicBezTo>
                  <a:cubicBezTo>
                    <a:pt x="968" y="501"/>
                    <a:pt x="968" y="501"/>
                    <a:pt x="968" y="501"/>
                  </a:cubicBezTo>
                  <a:cubicBezTo>
                    <a:pt x="969" y="497"/>
                    <a:pt x="969" y="497"/>
                    <a:pt x="969" y="497"/>
                  </a:cubicBezTo>
                  <a:cubicBezTo>
                    <a:pt x="969" y="497"/>
                    <a:pt x="938" y="481"/>
                    <a:pt x="906" y="465"/>
                  </a:cubicBezTo>
                  <a:cubicBezTo>
                    <a:pt x="890" y="457"/>
                    <a:pt x="874" y="449"/>
                    <a:pt x="862" y="443"/>
                  </a:cubicBezTo>
                  <a:cubicBezTo>
                    <a:pt x="855" y="440"/>
                    <a:pt x="850" y="438"/>
                    <a:pt x="846" y="436"/>
                  </a:cubicBezTo>
                  <a:cubicBezTo>
                    <a:pt x="844" y="435"/>
                    <a:pt x="842" y="435"/>
                    <a:pt x="841" y="434"/>
                  </a:cubicBezTo>
                  <a:cubicBezTo>
                    <a:pt x="840" y="434"/>
                    <a:pt x="840" y="434"/>
                    <a:pt x="839" y="433"/>
                  </a:cubicBezTo>
                  <a:cubicBezTo>
                    <a:pt x="838" y="433"/>
                    <a:pt x="838" y="433"/>
                    <a:pt x="838" y="433"/>
                  </a:cubicBezTo>
                  <a:cubicBezTo>
                    <a:pt x="838" y="433"/>
                    <a:pt x="838" y="433"/>
                    <a:pt x="837" y="433"/>
                  </a:cubicBezTo>
                  <a:cubicBezTo>
                    <a:pt x="837" y="433"/>
                    <a:pt x="837" y="433"/>
                    <a:pt x="836" y="433"/>
                  </a:cubicBezTo>
                  <a:cubicBezTo>
                    <a:pt x="835" y="433"/>
                    <a:pt x="834" y="434"/>
                    <a:pt x="834" y="435"/>
                  </a:cubicBezTo>
                  <a:cubicBezTo>
                    <a:pt x="837" y="437"/>
                    <a:pt x="837" y="437"/>
                    <a:pt x="837" y="437"/>
                  </a:cubicBezTo>
                  <a:cubicBezTo>
                    <a:pt x="834" y="435"/>
                    <a:pt x="834" y="435"/>
                    <a:pt x="834" y="435"/>
                  </a:cubicBezTo>
                  <a:cubicBezTo>
                    <a:pt x="833" y="436"/>
                    <a:pt x="833" y="437"/>
                    <a:pt x="833" y="437"/>
                  </a:cubicBezTo>
                  <a:cubicBezTo>
                    <a:pt x="833" y="439"/>
                    <a:pt x="834" y="439"/>
                    <a:pt x="834" y="440"/>
                  </a:cubicBezTo>
                  <a:cubicBezTo>
                    <a:pt x="834" y="440"/>
                    <a:pt x="835" y="441"/>
                    <a:pt x="835" y="441"/>
                  </a:cubicBezTo>
                  <a:cubicBezTo>
                    <a:pt x="836" y="442"/>
                    <a:pt x="837" y="443"/>
                    <a:pt x="839" y="444"/>
                  </a:cubicBezTo>
                  <a:cubicBezTo>
                    <a:pt x="845" y="448"/>
                    <a:pt x="855" y="454"/>
                    <a:pt x="868" y="462"/>
                  </a:cubicBezTo>
                  <a:cubicBezTo>
                    <a:pt x="887" y="473"/>
                    <a:pt x="911" y="487"/>
                    <a:pt x="930" y="499"/>
                  </a:cubicBezTo>
                  <a:cubicBezTo>
                    <a:pt x="940" y="505"/>
                    <a:pt x="949" y="510"/>
                    <a:pt x="955" y="514"/>
                  </a:cubicBezTo>
                  <a:cubicBezTo>
                    <a:pt x="958" y="516"/>
                    <a:pt x="960" y="517"/>
                    <a:pt x="961" y="518"/>
                  </a:cubicBezTo>
                  <a:cubicBezTo>
                    <a:pt x="962" y="519"/>
                    <a:pt x="963" y="519"/>
                    <a:pt x="963" y="520"/>
                  </a:cubicBezTo>
                  <a:cubicBezTo>
                    <a:pt x="963" y="520"/>
                    <a:pt x="963" y="520"/>
                    <a:pt x="963" y="520"/>
                  </a:cubicBezTo>
                  <a:cubicBezTo>
                    <a:pt x="964" y="519"/>
                    <a:pt x="964" y="519"/>
                    <a:pt x="964" y="519"/>
                  </a:cubicBezTo>
                  <a:cubicBezTo>
                    <a:pt x="963" y="520"/>
                    <a:pt x="963" y="520"/>
                    <a:pt x="963" y="520"/>
                  </a:cubicBezTo>
                  <a:cubicBezTo>
                    <a:pt x="963" y="520"/>
                    <a:pt x="963" y="520"/>
                    <a:pt x="963" y="520"/>
                  </a:cubicBezTo>
                  <a:cubicBezTo>
                    <a:pt x="964" y="519"/>
                    <a:pt x="964" y="519"/>
                    <a:pt x="964" y="519"/>
                  </a:cubicBezTo>
                  <a:cubicBezTo>
                    <a:pt x="963" y="520"/>
                    <a:pt x="963" y="520"/>
                    <a:pt x="963" y="520"/>
                  </a:cubicBezTo>
                  <a:cubicBezTo>
                    <a:pt x="966" y="518"/>
                    <a:pt x="966" y="518"/>
                    <a:pt x="966" y="518"/>
                  </a:cubicBezTo>
                  <a:cubicBezTo>
                    <a:pt x="962" y="518"/>
                    <a:pt x="962" y="518"/>
                    <a:pt x="962" y="518"/>
                  </a:cubicBezTo>
                  <a:cubicBezTo>
                    <a:pt x="962" y="519"/>
                    <a:pt x="963" y="519"/>
                    <a:pt x="963" y="520"/>
                  </a:cubicBezTo>
                  <a:cubicBezTo>
                    <a:pt x="966" y="518"/>
                    <a:pt x="966" y="518"/>
                    <a:pt x="966" y="518"/>
                  </a:cubicBezTo>
                  <a:cubicBezTo>
                    <a:pt x="962" y="518"/>
                    <a:pt x="962" y="518"/>
                    <a:pt x="962" y="518"/>
                  </a:cubicBezTo>
                  <a:cubicBezTo>
                    <a:pt x="966" y="518"/>
                    <a:pt x="966" y="518"/>
                    <a:pt x="966" y="518"/>
                  </a:cubicBezTo>
                  <a:cubicBezTo>
                    <a:pt x="963" y="516"/>
                    <a:pt x="963" y="516"/>
                    <a:pt x="963" y="516"/>
                  </a:cubicBezTo>
                  <a:cubicBezTo>
                    <a:pt x="963" y="516"/>
                    <a:pt x="962" y="517"/>
                    <a:pt x="962" y="518"/>
                  </a:cubicBezTo>
                  <a:cubicBezTo>
                    <a:pt x="966" y="518"/>
                    <a:pt x="966" y="518"/>
                    <a:pt x="966" y="518"/>
                  </a:cubicBezTo>
                  <a:cubicBezTo>
                    <a:pt x="963" y="516"/>
                    <a:pt x="963" y="516"/>
                    <a:pt x="963" y="516"/>
                  </a:cubicBezTo>
                  <a:cubicBezTo>
                    <a:pt x="966" y="518"/>
                    <a:pt x="966" y="518"/>
                    <a:pt x="966" y="518"/>
                  </a:cubicBezTo>
                  <a:cubicBezTo>
                    <a:pt x="968" y="514"/>
                    <a:pt x="968" y="514"/>
                    <a:pt x="968" y="514"/>
                  </a:cubicBezTo>
                  <a:cubicBezTo>
                    <a:pt x="968" y="514"/>
                    <a:pt x="935" y="496"/>
                    <a:pt x="900" y="478"/>
                  </a:cubicBezTo>
                  <a:cubicBezTo>
                    <a:pt x="882" y="469"/>
                    <a:pt x="864" y="460"/>
                    <a:pt x="850" y="453"/>
                  </a:cubicBezTo>
                  <a:cubicBezTo>
                    <a:pt x="843" y="450"/>
                    <a:pt x="837" y="447"/>
                    <a:pt x="832" y="445"/>
                  </a:cubicBezTo>
                  <a:cubicBezTo>
                    <a:pt x="830" y="444"/>
                    <a:pt x="828" y="443"/>
                    <a:pt x="826" y="442"/>
                  </a:cubicBezTo>
                  <a:cubicBezTo>
                    <a:pt x="825" y="442"/>
                    <a:pt x="825" y="442"/>
                    <a:pt x="824" y="441"/>
                  </a:cubicBezTo>
                  <a:cubicBezTo>
                    <a:pt x="823" y="441"/>
                    <a:pt x="822" y="441"/>
                    <a:pt x="822" y="441"/>
                  </a:cubicBezTo>
                  <a:cubicBezTo>
                    <a:pt x="821" y="441"/>
                    <a:pt x="821" y="441"/>
                    <a:pt x="820" y="441"/>
                  </a:cubicBezTo>
                  <a:cubicBezTo>
                    <a:pt x="819" y="442"/>
                    <a:pt x="818" y="442"/>
                    <a:pt x="818" y="443"/>
                  </a:cubicBezTo>
                  <a:cubicBezTo>
                    <a:pt x="816" y="445"/>
                    <a:pt x="817" y="448"/>
                    <a:pt x="819" y="449"/>
                  </a:cubicBezTo>
                  <a:cubicBezTo>
                    <a:pt x="961" y="537"/>
                    <a:pt x="961" y="537"/>
                    <a:pt x="961" y="537"/>
                  </a:cubicBezTo>
                  <a:cubicBezTo>
                    <a:pt x="963" y="534"/>
                    <a:pt x="963" y="534"/>
                    <a:pt x="963" y="534"/>
                  </a:cubicBezTo>
                  <a:cubicBezTo>
                    <a:pt x="959" y="532"/>
                    <a:pt x="959" y="532"/>
                    <a:pt x="959" y="532"/>
                  </a:cubicBezTo>
                  <a:cubicBezTo>
                    <a:pt x="963" y="534"/>
                    <a:pt x="963" y="534"/>
                    <a:pt x="963" y="534"/>
                  </a:cubicBezTo>
                  <a:cubicBezTo>
                    <a:pt x="961" y="530"/>
                    <a:pt x="961" y="530"/>
                    <a:pt x="961" y="530"/>
                  </a:cubicBezTo>
                  <a:cubicBezTo>
                    <a:pt x="961" y="530"/>
                    <a:pt x="960" y="531"/>
                    <a:pt x="959" y="532"/>
                  </a:cubicBezTo>
                  <a:cubicBezTo>
                    <a:pt x="963" y="534"/>
                    <a:pt x="963" y="534"/>
                    <a:pt x="963" y="534"/>
                  </a:cubicBezTo>
                  <a:cubicBezTo>
                    <a:pt x="961" y="530"/>
                    <a:pt x="961" y="530"/>
                    <a:pt x="961" y="530"/>
                  </a:cubicBezTo>
                  <a:cubicBezTo>
                    <a:pt x="963" y="534"/>
                    <a:pt x="963" y="534"/>
                    <a:pt x="963" y="534"/>
                  </a:cubicBezTo>
                  <a:cubicBezTo>
                    <a:pt x="963" y="530"/>
                    <a:pt x="963" y="530"/>
                    <a:pt x="963" y="530"/>
                  </a:cubicBezTo>
                  <a:cubicBezTo>
                    <a:pt x="962" y="530"/>
                    <a:pt x="962" y="530"/>
                    <a:pt x="961" y="530"/>
                  </a:cubicBezTo>
                  <a:cubicBezTo>
                    <a:pt x="963" y="534"/>
                    <a:pt x="963" y="534"/>
                    <a:pt x="963" y="534"/>
                  </a:cubicBezTo>
                  <a:cubicBezTo>
                    <a:pt x="963" y="530"/>
                    <a:pt x="963" y="530"/>
                    <a:pt x="963" y="530"/>
                  </a:cubicBezTo>
                  <a:cubicBezTo>
                    <a:pt x="963" y="533"/>
                    <a:pt x="963" y="533"/>
                    <a:pt x="963" y="533"/>
                  </a:cubicBezTo>
                  <a:cubicBezTo>
                    <a:pt x="963" y="530"/>
                    <a:pt x="963" y="530"/>
                    <a:pt x="963" y="530"/>
                  </a:cubicBezTo>
                  <a:cubicBezTo>
                    <a:pt x="963" y="530"/>
                    <a:pt x="963" y="530"/>
                    <a:pt x="963" y="530"/>
                  </a:cubicBezTo>
                  <a:cubicBezTo>
                    <a:pt x="963" y="533"/>
                    <a:pt x="963" y="533"/>
                    <a:pt x="963" y="533"/>
                  </a:cubicBezTo>
                  <a:cubicBezTo>
                    <a:pt x="963" y="530"/>
                    <a:pt x="963" y="530"/>
                    <a:pt x="963" y="530"/>
                  </a:cubicBezTo>
                  <a:cubicBezTo>
                    <a:pt x="963" y="530"/>
                    <a:pt x="963" y="530"/>
                    <a:pt x="963" y="530"/>
                  </a:cubicBezTo>
                  <a:cubicBezTo>
                    <a:pt x="963" y="530"/>
                    <a:pt x="963" y="530"/>
                    <a:pt x="963" y="530"/>
                  </a:cubicBezTo>
                  <a:cubicBezTo>
                    <a:pt x="963" y="530"/>
                    <a:pt x="963" y="530"/>
                    <a:pt x="963" y="530"/>
                  </a:cubicBezTo>
                  <a:cubicBezTo>
                    <a:pt x="963" y="530"/>
                    <a:pt x="963" y="530"/>
                    <a:pt x="963" y="530"/>
                  </a:cubicBezTo>
                  <a:cubicBezTo>
                    <a:pt x="963" y="530"/>
                    <a:pt x="963" y="530"/>
                    <a:pt x="963" y="530"/>
                  </a:cubicBezTo>
                  <a:cubicBezTo>
                    <a:pt x="963" y="530"/>
                    <a:pt x="962" y="530"/>
                    <a:pt x="961" y="529"/>
                  </a:cubicBezTo>
                  <a:cubicBezTo>
                    <a:pt x="955" y="526"/>
                    <a:pt x="944" y="520"/>
                    <a:pt x="929" y="511"/>
                  </a:cubicBezTo>
                  <a:cubicBezTo>
                    <a:pt x="907" y="499"/>
                    <a:pt x="880" y="483"/>
                    <a:pt x="856" y="470"/>
                  </a:cubicBezTo>
                  <a:cubicBezTo>
                    <a:pt x="844" y="464"/>
                    <a:pt x="834" y="458"/>
                    <a:pt x="826" y="454"/>
                  </a:cubicBezTo>
                  <a:cubicBezTo>
                    <a:pt x="822" y="452"/>
                    <a:pt x="818" y="450"/>
                    <a:pt x="816" y="449"/>
                  </a:cubicBezTo>
                  <a:cubicBezTo>
                    <a:pt x="814" y="448"/>
                    <a:pt x="813" y="448"/>
                    <a:pt x="812" y="447"/>
                  </a:cubicBezTo>
                  <a:cubicBezTo>
                    <a:pt x="812" y="447"/>
                    <a:pt x="811" y="447"/>
                    <a:pt x="811" y="447"/>
                  </a:cubicBezTo>
                  <a:cubicBezTo>
                    <a:pt x="810" y="447"/>
                    <a:pt x="810" y="447"/>
                    <a:pt x="809" y="447"/>
                  </a:cubicBezTo>
                  <a:cubicBezTo>
                    <a:pt x="808" y="447"/>
                    <a:pt x="808" y="447"/>
                    <a:pt x="807" y="447"/>
                  </a:cubicBezTo>
                  <a:cubicBezTo>
                    <a:pt x="807" y="447"/>
                    <a:pt x="806" y="448"/>
                    <a:pt x="805" y="449"/>
                  </a:cubicBezTo>
                  <a:cubicBezTo>
                    <a:pt x="804" y="451"/>
                    <a:pt x="804" y="453"/>
                    <a:pt x="806" y="454"/>
                  </a:cubicBezTo>
                  <a:cubicBezTo>
                    <a:pt x="851" y="482"/>
                    <a:pt x="851" y="482"/>
                    <a:pt x="851" y="482"/>
                  </a:cubicBezTo>
                  <a:cubicBezTo>
                    <a:pt x="791" y="449"/>
                    <a:pt x="791" y="449"/>
                    <a:pt x="791" y="449"/>
                  </a:cubicBezTo>
                  <a:cubicBezTo>
                    <a:pt x="789" y="448"/>
                    <a:pt x="787" y="449"/>
                    <a:pt x="785" y="451"/>
                  </a:cubicBezTo>
                  <a:cubicBezTo>
                    <a:pt x="784" y="453"/>
                    <a:pt x="785" y="455"/>
                    <a:pt x="787" y="456"/>
                  </a:cubicBezTo>
                  <a:cubicBezTo>
                    <a:pt x="963" y="567"/>
                    <a:pt x="963" y="567"/>
                    <a:pt x="963" y="567"/>
                  </a:cubicBezTo>
                  <a:cubicBezTo>
                    <a:pt x="965" y="563"/>
                    <a:pt x="965" y="563"/>
                    <a:pt x="965" y="563"/>
                  </a:cubicBezTo>
                  <a:cubicBezTo>
                    <a:pt x="967" y="560"/>
                    <a:pt x="967" y="560"/>
                    <a:pt x="967" y="560"/>
                  </a:cubicBezTo>
                  <a:cubicBezTo>
                    <a:pt x="967" y="560"/>
                    <a:pt x="916" y="532"/>
                    <a:pt x="865" y="504"/>
                  </a:cubicBezTo>
                  <a:cubicBezTo>
                    <a:pt x="839" y="490"/>
                    <a:pt x="813" y="476"/>
                    <a:pt x="793" y="465"/>
                  </a:cubicBezTo>
                  <a:cubicBezTo>
                    <a:pt x="783" y="460"/>
                    <a:pt x="775" y="455"/>
                    <a:pt x="769" y="452"/>
                  </a:cubicBezTo>
                  <a:cubicBezTo>
                    <a:pt x="766" y="451"/>
                    <a:pt x="763" y="450"/>
                    <a:pt x="761" y="449"/>
                  </a:cubicBezTo>
                  <a:cubicBezTo>
                    <a:pt x="760" y="448"/>
                    <a:pt x="759" y="448"/>
                    <a:pt x="759" y="448"/>
                  </a:cubicBezTo>
                  <a:cubicBezTo>
                    <a:pt x="758" y="448"/>
                    <a:pt x="758" y="447"/>
                    <a:pt x="758" y="447"/>
                  </a:cubicBezTo>
                  <a:cubicBezTo>
                    <a:pt x="757" y="447"/>
                    <a:pt x="757" y="447"/>
                    <a:pt x="756" y="447"/>
                  </a:cubicBezTo>
                  <a:cubicBezTo>
                    <a:pt x="756" y="447"/>
                    <a:pt x="755" y="447"/>
                    <a:pt x="755" y="447"/>
                  </a:cubicBezTo>
                  <a:cubicBezTo>
                    <a:pt x="754" y="448"/>
                    <a:pt x="753" y="448"/>
                    <a:pt x="752" y="449"/>
                  </a:cubicBezTo>
                  <a:cubicBezTo>
                    <a:pt x="752" y="450"/>
                    <a:pt x="752" y="451"/>
                    <a:pt x="752" y="452"/>
                  </a:cubicBezTo>
                  <a:cubicBezTo>
                    <a:pt x="752" y="453"/>
                    <a:pt x="753" y="454"/>
                    <a:pt x="754" y="455"/>
                  </a:cubicBezTo>
                  <a:cubicBezTo>
                    <a:pt x="754" y="455"/>
                    <a:pt x="757" y="457"/>
                    <a:pt x="763" y="460"/>
                  </a:cubicBezTo>
                  <a:cubicBezTo>
                    <a:pt x="783" y="473"/>
                    <a:pt x="834" y="504"/>
                    <a:pt x="880" y="533"/>
                  </a:cubicBezTo>
                  <a:cubicBezTo>
                    <a:pt x="903" y="547"/>
                    <a:pt x="925" y="561"/>
                    <a:pt x="941" y="571"/>
                  </a:cubicBezTo>
                  <a:cubicBezTo>
                    <a:pt x="949" y="576"/>
                    <a:pt x="955" y="580"/>
                    <a:pt x="960" y="583"/>
                  </a:cubicBezTo>
                  <a:cubicBezTo>
                    <a:pt x="962" y="584"/>
                    <a:pt x="964" y="586"/>
                    <a:pt x="965" y="586"/>
                  </a:cubicBezTo>
                  <a:cubicBezTo>
                    <a:pt x="965" y="587"/>
                    <a:pt x="966" y="587"/>
                    <a:pt x="966" y="587"/>
                  </a:cubicBezTo>
                  <a:cubicBezTo>
                    <a:pt x="966" y="587"/>
                    <a:pt x="966" y="587"/>
                    <a:pt x="966" y="587"/>
                  </a:cubicBezTo>
                  <a:cubicBezTo>
                    <a:pt x="966" y="587"/>
                    <a:pt x="966" y="587"/>
                    <a:pt x="966" y="587"/>
                  </a:cubicBezTo>
                  <a:cubicBezTo>
                    <a:pt x="968" y="585"/>
                    <a:pt x="968" y="585"/>
                    <a:pt x="968" y="585"/>
                  </a:cubicBezTo>
                  <a:cubicBezTo>
                    <a:pt x="966" y="587"/>
                    <a:pt x="966" y="587"/>
                    <a:pt x="966" y="587"/>
                  </a:cubicBezTo>
                  <a:cubicBezTo>
                    <a:pt x="966" y="587"/>
                    <a:pt x="966" y="587"/>
                    <a:pt x="966" y="587"/>
                  </a:cubicBezTo>
                  <a:cubicBezTo>
                    <a:pt x="968" y="585"/>
                    <a:pt x="968" y="585"/>
                    <a:pt x="968" y="585"/>
                  </a:cubicBezTo>
                  <a:cubicBezTo>
                    <a:pt x="966" y="587"/>
                    <a:pt x="966" y="587"/>
                    <a:pt x="966" y="587"/>
                  </a:cubicBezTo>
                  <a:cubicBezTo>
                    <a:pt x="969" y="584"/>
                    <a:pt x="969" y="584"/>
                    <a:pt x="969" y="584"/>
                  </a:cubicBezTo>
                  <a:cubicBezTo>
                    <a:pt x="966" y="587"/>
                    <a:pt x="966" y="587"/>
                    <a:pt x="966" y="587"/>
                  </a:cubicBezTo>
                  <a:cubicBezTo>
                    <a:pt x="966" y="587"/>
                    <a:pt x="966" y="587"/>
                    <a:pt x="966" y="587"/>
                  </a:cubicBezTo>
                  <a:cubicBezTo>
                    <a:pt x="969" y="584"/>
                    <a:pt x="969" y="584"/>
                    <a:pt x="969" y="584"/>
                  </a:cubicBezTo>
                  <a:cubicBezTo>
                    <a:pt x="966" y="587"/>
                    <a:pt x="966" y="587"/>
                    <a:pt x="966" y="587"/>
                  </a:cubicBezTo>
                  <a:cubicBezTo>
                    <a:pt x="969" y="584"/>
                    <a:pt x="969" y="584"/>
                    <a:pt x="969" y="584"/>
                  </a:cubicBezTo>
                  <a:cubicBezTo>
                    <a:pt x="965" y="586"/>
                    <a:pt x="965" y="586"/>
                    <a:pt x="965" y="586"/>
                  </a:cubicBezTo>
                  <a:cubicBezTo>
                    <a:pt x="966" y="587"/>
                    <a:pt x="966" y="587"/>
                    <a:pt x="966" y="587"/>
                  </a:cubicBezTo>
                  <a:cubicBezTo>
                    <a:pt x="969" y="584"/>
                    <a:pt x="969" y="584"/>
                    <a:pt x="969" y="584"/>
                  </a:cubicBezTo>
                  <a:cubicBezTo>
                    <a:pt x="965" y="586"/>
                    <a:pt x="965" y="586"/>
                    <a:pt x="965" y="586"/>
                  </a:cubicBezTo>
                  <a:cubicBezTo>
                    <a:pt x="969" y="584"/>
                    <a:pt x="969" y="584"/>
                    <a:pt x="969" y="584"/>
                  </a:cubicBezTo>
                  <a:cubicBezTo>
                    <a:pt x="965" y="584"/>
                    <a:pt x="965" y="584"/>
                    <a:pt x="965" y="584"/>
                  </a:cubicBezTo>
                  <a:cubicBezTo>
                    <a:pt x="965" y="585"/>
                    <a:pt x="965" y="586"/>
                    <a:pt x="965" y="586"/>
                  </a:cubicBezTo>
                  <a:cubicBezTo>
                    <a:pt x="969" y="584"/>
                    <a:pt x="969" y="584"/>
                    <a:pt x="969" y="584"/>
                  </a:cubicBezTo>
                  <a:cubicBezTo>
                    <a:pt x="965" y="584"/>
                    <a:pt x="965" y="584"/>
                    <a:pt x="965" y="584"/>
                  </a:cubicBezTo>
                  <a:cubicBezTo>
                    <a:pt x="969" y="584"/>
                    <a:pt x="969" y="584"/>
                    <a:pt x="969" y="584"/>
                  </a:cubicBezTo>
                  <a:cubicBezTo>
                    <a:pt x="966" y="582"/>
                    <a:pt x="966" y="582"/>
                    <a:pt x="966" y="582"/>
                  </a:cubicBezTo>
                  <a:cubicBezTo>
                    <a:pt x="968" y="584"/>
                    <a:pt x="968" y="584"/>
                    <a:pt x="968" y="584"/>
                  </a:cubicBezTo>
                  <a:cubicBezTo>
                    <a:pt x="967" y="581"/>
                    <a:pt x="967" y="581"/>
                    <a:pt x="967" y="581"/>
                  </a:cubicBezTo>
                  <a:cubicBezTo>
                    <a:pt x="967" y="581"/>
                    <a:pt x="966" y="582"/>
                    <a:pt x="966" y="582"/>
                  </a:cubicBezTo>
                  <a:cubicBezTo>
                    <a:pt x="968" y="584"/>
                    <a:pt x="968" y="584"/>
                    <a:pt x="968" y="584"/>
                  </a:cubicBezTo>
                  <a:cubicBezTo>
                    <a:pt x="967" y="581"/>
                    <a:pt x="967" y="581"/>
                    <a:pt x="967" y="581"/>
                  </a:cubicBezTo>
                  <a:cubicBezTo>
                    <a:pt x="968" y="583"/>
                    <a:pt x="968" y="583"/>
                    <a:pt x="968" y="583"/>
                  </a:cubicBezTo>
                  <a:cubicBezTo>
                    <a:pt x="967" y="581"/>
                    <a:pt x="967" y="581"/>
                    <a:pt x="967" y="581"/>
                  </a:cubicBezTo>
                  <a:cubicBezTo>
                    <a:pt x="967" y="581"/>
                    <a:pt x="967" y="581"/>
                    <a:pt x="967" y="581"/>
                  </a:cubicBezTo>
                  <a:cubicBezTo>
                    <a:pt x="968" y="583"/>
                    <a:pt x="968" y="583"/>
                    <a:pt x="968" y="583"/>
                  </a:cubicBezTo>
                  <a:cubicBezTo>
                    <a:pt x="967" y="581"/>
                    <a:pt x="967" y="581"/>
                    <a:pt x="967" y="581"/>
                  </a:cubicBezTo>
                  <a:cubicBezTo>
                    <a:pt x="967" y="581"/>
                    <a:pt x="967" y="581"/>
                    <a:pt x="967" y="581"/>
                  </a:cubicBezTo>
                  <a:cubicBezTo>
                    <a:pt x="967" y="581"/>
                    <a:pt x="967" y="581"/>
                    <a:pt x="967" y="581"/>
                  </a:cubicBezTo>
                  <a:cubicBezTo>
                    <a:pt x="967" y="581"/>
                    <a:pt x="967" y="581"/>
                    <a:pt x="967" y="581"/>
                  </a:cubicBezTo>
                  <a:cubicBezTo>
                    <a:pt x="967" y="581"/>
                    <a:pt x="967" y="581"/>
                    <a:pt x="967" y="581"/>
                  </a:cubicBezTo>
                  <a:cubicBezTo>
                    <a:pt x="967" y="581"/>
                    <a:pt x="967" y="581"/>
                    <a:pt x="967" y="581"/>
                  </a:cubicBezTo>
                  <a:cubicBezTo>
                    <a:pt x="967" y="581"/>
                    <a:pt x="967" y="581"/>
                    <a:pt x="967" y="581"/>
                  </a:cubicBezTo>
                  <a:cubicBezTo>
                    <a:pt x="967" y="581"/>
                    <a:pt x="965" y="581"/>
                    <a:pt x="962" y="579"/>
                  </a:cubicBezTo>
                  <a:cubicBezTo>
                    <a:pt x="956" y="577"/>
                    <a:pt x="947" y="573"/>
                    <a:pt x="936" y="568"/>
                  </a:cubicBezTo>
                  <a:cubicBezTo>
                    <a:pt x="893" y="546"/>
                    <a:pt x="814" y="499"/>
                    <a:pt x="719" y="442"/>
                  </a:cubicBezTo>
                  <a:cubicBezTo>
                    <a:pt x="577" y="356"/>
                    <a:pt x="401" y="246"/>
                    <a:pt x="260" y="157"/>
                  </a:cubicBezTo>
                  <a:cubicBezTo>
                    <a:pt x="189" y="113"/>
                    <a:pt x="127" y="74"/>
                    <a:pt x="83" y="46"/>
                  </a:cubicBezTo>
                  <a:cubicBezTo>
                    <a:pt x="61" y="32"/>
                    <a:pt x="44" y="21"/>
                    <a:pt x="32" y="13"/>
                  </a:cubicBezTo>
                  <a:cubicBezTo>
                    <a:pt x="25" y="9"/>
                    <a:pt x="21" y="6"/>
                    <a:pt x="18" y="4"/>
                  </a:cubicBezTo>
                  <a:cubicBezTo>
                    <a:pt x="14" y="2"/>
                    <a:pt x="13" y="1"/>
                    <a:pt x="13" y="1"/>
                  </a:cubicBezTo>
                  <a:cubicBezTo>
                    <a:pt x="12" y="1"/>
                    <a:pt x="11" y="1"/>
                    <a:pt x="10" y="1"/>
                  </a:cubicBezTo>
                  <a:cubicBezTo>
                    <a:pt x="9" y="1"/>
                    <a:pt x="8" y="2"/>
                    <a:pt x="7" y="3"/>
                  </a:cubicBezTo>
                  <a:cubicBezTo>
                    <a:pt x="7" y="4"/>
                    <a:pt x="7" y="5"/>
                    <a:pt x="7" y="6"/>
                  </a:cubicBezTo>
                  <a:cubicBezTo>
                    <a:pt x="7" y="7"/>
                    <a:pt x="8" y="8"/>
                    <a:pt x="9" y="8"/>
                  </a:cubicBezTo>
                  <a:cubicBezTo>
                    <a:pt x="9" y="8"/>
                    <a:pt x="12" y="11"/>
                    <a:pt x="19" y="15"/>
                  </a:cubicBezTo>
                  <a:cubicBezTo>
                    <a:pt x="72" y="48"/>
                    <a:pt x="307" y="194"/>
                    <a:pt x="530" y="333"/>
                  </a:cubicBezTo>
                  <a:cubicBezTo>
                    <a:pt x="641" y="403"/>
                    <a:pt x="749" y="470"/>
                    <a:pt x="829" y="520"/>
                  </a:cubicBezTo>
                  <a:cubicBezTo>
                    <a:pt x="869" y="546"/>
                    <a:pt x="902" y="566"/>
                    <a:pt x="925" y="581"/>
                  </a:cubicBezTo>
                  <a:cubicBezTo>
                    <a:pt x="937" y="588"/>
                    <a:pt x="946" y="594"/>
                    <a:pt x="952" y="598"/>
                  </a:cubicBezTo>
                  <a:cubicBezTo>
                    <a:pt x="955" y="600"/>
                    <a:pt x="958" y="601"/>
                    <a:pt x="959" y="602"/>
                  </a:cubicBezTo>
                  <a:cubicBezTo>
                    <a:pt x="960" y="603"/>
                    <a:pt x="961" y="603"/>
                    <a:pt x="961" y="603"/>
                  </a:cubicBezTo>
                  <a:cubicBezTo>
                    <a:pt x="961" y="603"/>
                    <a:pt x="961" y="603"/>
                    <a:pt x="961" y="603"/>
                  </a:cubicBezTo>
                  <a:cubicBezTo>
                    <a:pt x="961" y="603"/>
                    <a:pt x="961" y="603"/>
                    <a:pt x="961" y="603"/>
                  </a:cubicBezTo>
                  <a:cubicBezTo>
                    <a:pt x="963" y="601"/>
                    <a:pt x="963" y="601"/>
                    <a:pt x="963" y="601"/>
                  </a:cubicBezTo>
                  <a:cubicBezTo>
                    <a:pt x="961" y="603"/>
                    <a:pt x="961" y="603"/>
                    <a:pt x="961" y="603"/>
                  </a:cubicBezTo>
                  <a:cubicBezTo>
                    <a:pt x="961" y="603"/>
                    <a:pt x="961" y="603"/>
                    <a:pt x="961" y="603"/>
                  </a:cubicBezTo>
                  <a:cubicBezTo>
                    <a:pt x="963" y="601"/>
                    <a:pt x="963" y="601"/>
                    <a:pt x="963" y="601"/>
                  </a:cubicBezTo>
                  <a:cubicBezTo>
                    <a:pt x="961" y="603"/>
                    <a:pt x="961" y="603"/>
                    <a:pt x="961" y="603"/>
                  </a:cubicBezTo>
                  <a:cubicBezTo>
                    <a:pt x="964" y="600"/>
                    <a:pt x="964" y="600"/>
                    <a:pt x="964" y="600"/>
                  </a:cubicBezTo>
                  <a:cubicBezTo>
                    <a:pt x="961" y="603"/>
                    <a:pt x="961" y="603"/>
                    <a:pt x="961" y="603"/>
                  </a:cubicBezTo>
                  <a:cubicBezTo>
                    <a:pt x="961" y="603"/>
                    <a:pt x="961" y="603"/>
                    <a:pt x="961" y="603"/>
                  </a:cubicBezTo>
                  <a:cubicBezTo>
                    <a:pt x="964" y="600"/>
                    <a:pt x="964" y="600"/>
                    <a:pt x="964" y="600"/>
                  </a:cubicBezTo>
                  <a:cubicBezTo>
                    <a:pt x="961" y="603"/>
                    <a:pt x="961" y="603"/>
                    <a:pt x="961" y="603"/>
                  </a:cubicBezTo>
                  <a:cubicBezTo>
                    <a:pt x="964" y="600"/>
                    <a:pt x="964" y="600"/>
                    <a:pt x="964" y="600"/>
                  </a:cubicBezTo>
                  <a:cubicBezTo>
                    <a:pt x="960" y="602"/>
                    <a:pt x="960" y="602"/>
                    <a:pt x="960" y="602"/>
                  </a:cubicBezTo>
                  <a:cubicBezTo>
                    <a:pt x="961" y="603"/>
                    <a:pt x="961" y="603"/>
                    <a:pt x="961" y="603"/>
                  </a:cubicBezTo>
                  <a:cubicBezTo>
                    <a:pt x="964" y="600"/>
                    <a:pt x="964" y="600"/>
                    <a:pt x="964" y="600"/>
                  </a:cubicBezTo>
                  <a:cubicBezTo>
                    <a:pt x="960" y="602"/>
                    <a:pt x="960" y="602"/>
                    <a:pt x="960" y="602"/>
                  </a:cubicBezTo>
                  <a:cubicBezTo>
                    <a:pt x="964" y="600"/>
                    <a:pt x="964" y="600"/>
                    <a:pt x="964" y="600"/>
                  </a:cubicBezTo>
                  <a:cubicBezTo>
                    <a:pt x="960" y="600"/>
                    <a:pt x="960" y="600"/>
                    <a:pt x="960" y="600"/>
                  </a:cubicBezTo>
                  <a:cubicBezTo>
                    <a:pt x="960" y="602"/>
                    <a:pt x="960" y="602"/>
                    <a:pt x="960" y="602"/>
                  </a:cubicBezTo>
                  <a:cubicBezTo>
                    <a:pt x="964" y="600"/>
                    <a:pt x="964" y="600"/>
                    <a:pt x="964" y="600"/>
                  </a:cubicBezTo>
                  <a:cubicBezTo>
                    <a:pt x="960" y="600"/>
                    <a:pt x="960" y="600"/>
                    <a:pt x="960" y="600"/>
                  </a:cubicBezTo>
                  <a:cubicBezTo>
                    <a:pt x="964" y="600"/>
                    <a:pt x="964" y="600"/>
                    <a:pt x="964" y="600"/>
                  </a:cubicBezTo>
                  <a:cubicBezTo>
                    <a:pt x="966" y="597"/>
                    <a:pt x="966" y="597"/>
                    <a:pt x="966" y="597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8"/>
                    <a:pt x="13" y="18"/>
                    <a:pt x="12" y="20"/>
                  </a:cubicBezTo>
                  <a:cubicBezTo>
                    <a:pt x="10" y="22"/>
                    <a:pt x="11" y="25"/>
                    <a:pt x="13" y="26"/>
                  </a:cubicBezTo>
                  <a:cubicBezTo>
                    <a:pt x="450" y="299"/>
                    <a:pt x="450" y="299"/>
                    <a:pt x="450" y="299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2" y="33"/>
                    <a:pt x="9" y="34"/>
                    <a:pt x="8" y="35"/>
                  </a:cubicBezTo>
                  <a:cubicBezTo>
                    <a:pt x="7" y="36"/>
                    <a:pt x="7" y="38"/>
                    <a:pt x="7" y="39"/>
                  </a:cubicBezTo>
                  <a:cubicBezTo>
                    <a:pt x="7" y="40"/>
                    <a:pt x="8" y="41"/>
                    <a:pt x="8" y="43"/>
                  </a:cubicBezTo>
                  <a:cubicBezTo>
                    <a:pt x="10" y="45"/>
                    <a:pt x="12" y="47"/>
                    <a:pt x="14" y="50"/>
                  </a:cubicBezTo>
                  <a:cubicBezTo>
                    <a:pt x="20" y="55"/>
                    <a:pt x="28" y="62"/>
                    <a:pt x="39" y="70"/>
                  </a:cubicBezTo>
                  <a:cubicBezTo>
                    <a:pt x="79" y="101"/>
                    <a:pt x="157" y="151"/>
                    <a:pt x="251" y="209"/>
                  </a:cubicBezTo>
                  <a:cubicBezTo>
                    <a:pt x="392" y="296"/>
                    <a:pt x="569" y="402"/>
                    <a:pt x="712" y="486"/>
                  </a:cubicBezTo>
                  <a:cubicBezTo>
                    <a:pt x="783" y="528"/>
                    <a:pt x="845" y="565"/>
                    <a:pt x="889" y="591"/>
                  </a:cubicBezTo>
                  <a:cubicBezTo>
                    <a:pt x="912" y="605"/>
                    <a:pt x="929" y="615"/>
                    <a:pt x="942" y="623"/>
                  </a:cubicBezTo>
                  <a:cubicBezTo>
                    <a:pt x="948" y="627"/>
                    <a:pt x="952" y="630"/>
                    <a:pt x="956" y="632"/>
                  </a:cubicBezTo>
                  <a:cubicBezTo>
                    <a:pt x="957" y="633"/>
                    <a:pt x="958" y="634"/>
                    <a:pt x="959" y="634"/>
                  </a:cubicBezTo>
                  <a:cubicBezTo>
                    <a:pt x="960" y="635"/>
                    <a:pt x="960" y="635"/>
                    <a:pt x="960" y="635"/>
                  </a:cubicBezTo>
                  <a:cubicBezTo>
                    <a:pt x="961" y="633"/>
                    <a:pt x="961" y="633"/>
                    <a:pt x="961" y="633"/>
                  </a:cubicBezTo>
                  <a:cubicBezTo>
                    <a:pt x="960" y="634"/>
                    <a:pt x="960" y="634"/>
                    <a:pt x="960" y="634"/>
                  </a:cubicBezTo>
                  <a:cubicBezTo>
                    <a:pt x="960" y="635"/>
                    <a:pt x="960" y="635"/>
                    <a:pt x="960" y="635"/>
                  </a:cubicBezTo>
                  <a:cubicBezTo>
                    <a:pt x="961" y="633"/>
                    <a:pt x="961" y="633"/>
                    <a:pt x="961" y="633"/>
                  </a:cubicBezTo>
                  <a:cubicBezTo>
                    <a:pt x="960" y="634"/>
                    <a:pt x="960" y="634"/>
                    <a:pt x="960" y="634"/>
                  </a:cubicBezTo>
                  <a:cubicBezTo>
                    <a:pt x="962" y="632"/>
                    <a:pt x="962" y="632"/>
                    <a:pt x="962" y="632"/>
                  </a:cubicBezTo>
                  <a:cubicBezTo>
                    <a:pt x="959" y="634"/>
                    <a:pt x="959" y="634"/>
                    <a:pt x="959" y="634"/>
                  </a:cubicBezTo>
                  <a:cubicBezTo>
                    <a:pt x="960" y="634"/>
                    <a:pt x="960" y="634"/>
                    <a:pt x="960" y="634"/>
                  </a:cubicBezTo>
                  <a:cubicBezTo>
                    <a:pt x="962" y="632"/>
                    <a:pt x="962" y="632"/>
                    <a:pt x="962" y="632"/>
                  </a:cubicBezTo>
                  <a:cubicBezTo>
                    <a:pt x="959" y="634"/>
                    <a:pt x="959" y="634"/>
                    <a:pt x="959" y="634"/>
                  </a:cubicBezTo>
                  <a:cubicBezTo>
                    <a:pt x="963" y="632"/>
                    <a:pt x="963" y="632"/>
                    <a:pt x="963" y="632"/>
                  </a:cubicBezTo>
                  <a:cubicBezTo>
                    <a:pt x="959" y="632"/>
                    <a:pt x="959" y="632"/>
                    <a:pt x="959" y="632"/>
                  </a:cubicBezTo>
                  <a:cubicBezTo>
                    <a:pt x="959" y="633"/>
                    <a:pt x="959" y="633"/>
                    <a:pt x="959" y="634"/>
                  </a:cubicBezTo>
                  <a:cubicBezTo>
                    <a:pt x="963" y="632"/>
                    <a:pt x="963" y="632"/>
                    <a:pt x="963" y="632"/>
                  </a:cubicBezTo>
                  <a:cubicBezTo>
                    <a:pt x="959" y="632"/>
                    <a:pt x="959" y="632"/>
                    <a:pt x="959" y="632"/>
                  </a:cubicBezTo>
                  <a:cubicBezTo>
                    <a:pt x="963" y="632"/>
                    <a:pt x="963" y="632"/>
                    <a:pt x="963" y="632"/>
                  </a:cubicBezTo>
                  <a:cubicBezTo>
                    <a:pt x="959" y="630"/>
                    <a:pt x="959" y="630"/>
                    <a:pt x="959" y="630"/>
                  </a:cubicBezTo>
                  <a:cubicBezTo>
                    <a:pt x="959" y="631"/>
                    <a:pt x="959" y="631"/>
                    <a:pt x="959" y="632"/>
                  </a:cubicBezTo>
                  <a:cubicBezTo>
                    <a:pt x="963" y="632"/>
                    <a:pt x="963" y="632"/>
                    <a:pt x="963" y="632"/>
                  </a:cubicBezTo>
                  <a:cubicBezTo>
                    <a:pt x="959" y="630"/>
                    <a:pt x="959" y="630"/>
                    <a:pt x="959" y="630"/>
                  </a:cubicBezTo>
                  <a:cubicBezTo>
                    <a:pt x="963" y="632"/>
                    <a:pt x="963" y="632"/>
                    <a:pt x="963" y="632"/>
                  </a:cubicBezTo>
                  <a:cubicBezTo>
                    <a:pt x="965" y="629"/>
                    <a:pt x="965" y="629"/>
                    <a:pt x="965" y="629"/>
                  </a:cubicBezTo>
                  <a:cubicBezTo>
                    <a:pt x="965" y="629"/>
                    <a:pt x="736" y="484"/>
                    <a:pt x="502" y="340"/>
                  </a:cubicBezTo>
                  <a:cubicBezTo>
                    <a:pt x="386" y="268"/>
                    <a:pt x="268" y="196"/>
                    <a:pt x="177" y="142"/>
                  </a:cubicBezTo>
                  <a:cubicBezTo>
                    <a:pt x="132" y="115"/>
                    <a:pt x="94" y="92"/>
                    <a:pt x="65" y="77"/>
                  </a:cubicBezTo>
                  <a:cubicBezTo>
                    <a:pt x="51" y="69"/>
                    <a:pt x="39" y="62"/>
                    <a:pt x="31" y="58"/>
                  </a:cubicBezTo>
                  <a:cubicBezTo>
                    <a:pt x="26" y="56"/>
                    <a:pt x="23" y="54"/>
                    <a:pt x="20" y="53"/>
                  </a:cubicBezTo>
                  <a:cubicBezTo>
                    <a:pt x="18" y="53"/>
                    <a:pt x="17" y="52"/>
                    <a:pt x="16" y="52"/>
                  </a:cubicBezTo>
                  <a:cubicBezTo>
                    <a:pt x="15" y="52"/>
                    <a:pt x="14" y="51"/>
                    <a:pt x="13" y="51"/>
                  </a:cubicBezTo>
                  <a:cubicBezTo>
                    <a:pt x="12" y="51"/>
                    <a:pt x="12" y="51"/>
                    <a:pt x="11" y="52"/>
                  </a:cubicBezTo>
                  <a:cubicBezTo>
                    <a:pt x="10" y="52"/>
                    <a:pt x="9" y="52"/>
                    <a:pt x="9" y="53"/>
                  </a:cubicBezTo>
                  <a:cubicBezTo>
                    <a:pt x="8" y="54"/>
                    <a:pt x="8" y="55"/>
                    <a:pt x="8" y="57"/>
                  </a:cubicBezTo>
                  <a:cubicBezTo>
                    <a:pt x="8" y="58"/>
                    <a:pt x="9" y="58"/>
                    <a:pt x="10" y="59"/>
                  </a:cubicBezTo>
                  <a:cubicBezTo>
                    <a:pt x="10" y="59"/>
                    <a:pt x="14" y="61"/>
                    <a:pt x="21" y="66"/>
                  </a:cubicBezTo>
                  <a:cubicBezTo>
                    <a:pt x="73" y="98"/>
                    <a:pt x="309" y="243"/>
                    <a:pt x="532" y="381"/>
                  </a:cubicBezTo>
                  <a:cubicBezTo>
                    <a:pt x="643" y="450"/>
                    <a:pt x="751" y="518"/>
                    <a:pt x="831" y="568"/>
                  </a:cubicBezTo>
                  <a:cubicBezTo>
                    <a:pt x="871" y="594"/>
                    <a:pt x="905" y="615"/>
                    <a:pt x="928" y="630"/>
                  </a:cubicBezTo>
                  <a:cubicBezTo>
                    <a:pt x="939" y="637"/>
                    <a:pt x="948" y="643"/>
                    <a:pt x="954" y="648"/>
                  </a:cubicBezTo>
                  <a:cubicBezTo>
                    <a:pt x="958" y="650"/>
                    <a:pt x="960" y="652"/>
                    <a:pt x="961" y="653"/>
                  </a:cubicBezTo>
                  <a:cubicBezTo>
                    <a:pt x="962" y="653"/>
                    <a:pt x="963" y="654"/>
                    <a:pt x="963" y="654"/>
                  </a:cubicBezTo>
                  <a:cubicBezTo>
                    <a:pt x="963" y="654"/>
                    <a:pt x="963" y="654"/>
                    <a:pt x="963" y="654"/>
                  </a:cubicBezTo>
                  <a:cubicBezTo>
                    <a:pt x="964" y="653"/>
                    <a:pt x="964" y="653"/>
                    <a:pt x="964" y="653"/>
                  </a:cubicBezTo>
                  <a:cubicBezTo>
                    <a:pt x="963" y="654"/>
                    <a:pt x="963" y="654"/>
                    <a:pt x="963" y="654"/>
                  </a:cubicBezTo>
                  <a:cubicBezTo>
                    <a:pt x="963" y="654"/>
                    <a:pt x="963" y="654"/>
                    <a:pt x="963" y="654"/>
                  </a:cubicBezTo>
                  <a:cubicBezTo>
                    <a:pt x="964" y="653"/>
                    <a:pt x="964" y="653"/>
                    <a:pt x="964" y="653"/>
                  </a:cubicBezTo>
                  <a:cubicBezTo>
                    <a:pt x="963" y="654"/>
                    <a:pt x="963" y="654"/>
                    <a:pt x="963" y="654"/>
                  </a:cubicBezTo>
                  <a:cubicBezTo>
                    <a:pt x="966" y="652"/>
                    <a:pt x="966" y="652"/>
                    <a:pt x="966" y="652"/>
                  </a:cubicBezTo>
                  <a:cubicBezTo>
                    <a:pt x="962" y="652"/>
                    <a:pt x="962" y="652"/>
                    <a:pt x="962" y="652"/>
                  </a:cubicBezTo>
                  <a:cubicBezTo>
                    <a:pt x="962" y="653"/>
                    <a:pt x="963" y="654"/>
                    <a:pt x="963" y="654"/>
                  </a:cubicBezTo>
                  <a:cubicBezTo>
                    <a:pt x="966" y="652"/>
                    <a:pt x="966" y="652"/>
                    <a:pt x="966" y="652"/>
                  </a:cubicBezTo>
                  <a:cubicBezTo>
                    <a:pt x="962" y="652"/>
                    <a:pt x="962" y="652"/>
                    <a:pt x="962" y="652"/>
                  </a:cubicBezTo>
                  <a:cubicBezTo>
                    <a:pt x="966" y="652"/>
                    <a:pt x="966" y="652"/>
                    <a:pt x="966" y="652"/>
                  </a:cubicBezTo>
                  <a:cubicBezTo>
                    <a:pt x="963" y="650"/>
                    <a:pt x="963" y="650"/>
                    <a:pt x="963" y="650"/>
                  </a:cubicBezTo>
                  <a:cubicBezTo>
                    <a:pt x="962" y="651"/>
                    <a:pt x="962" y="651"/>
                    <a:pt x="962" y="652"/>
                  </a:cubicBezTo>
                  <a:cubicBezTo>
                    <a:pt x="966" y="652"/>
                    <a:pt x="966" y="652"/>
                    <a:pt x="966" y="652"/>
                  </a:cubicBezTo>
                  <a:cubicBezTo>
                    <a:pt x="963" y="650"/>
                    <a:pt x="963" y="650"/>
                    <a:pt x="963" y="650"/>
                  </a:cubicBezTo>
                  <a:cubicBezTo>
                    <a:pt x="966" y="652"/>
                    <a:pt x="966" y="652"/>
                    <a:pt x="966" y="652"/>
                  </a:cubicBezTo>
                  <a:cubicBezTo>
                    <a:pt x="963" y="650"/>
                    <a:pt x="963" y="650"/>
                    <a:pt x="963" y="650"/>
                  </a:cubicBezTo>
                  <a:cubicBezTo>
                    <a:pt x="966" y="652"/>
                    <a:pt x="966" y="652"/>
                    <a:pt x="966" y="652"/>
                  </a:cubicBezTo>
                  <a:cubicBezTo>
                    <a:pt x="964" y="648"/>
                    <a:pt x="964" y="648"/>
                    <a:pt x="964" y="648"/>
                  </a:cubicBezTo>
                  <a:cubicBezTo>
                    <a:pt x="964" y="649"/>
                    <a:pt x="963" y="649"/>
                    <a:pt x="963" y="650"/>
                  </a:cubicBezTo>
                  <a:cubicBezTo>
                    <a:pt x="966" y="652"/>
                    <a:pt x="966" y="652"/>
                    <a:pt x="966" y="652"/>
                  </a:cubicBezTo>
                  <a:cubicBezTo>
                    <a:pt x="964" y="648"/>
                    <a:pt x="964" y="648"/>
                    <a:pt x="964" y="648"/>
                  </a:cubicBezTo>
                  <a:cubicBezTo>
                    <a:pt x="965" y="651"/>
                    <a:pt x="965" y="651"/>
                    <a:pt x="965" y="651"/>
                  </a:cubicBezTo>
                  <a:cubicBezTo>
                    <a:pt x="965" y="648"/>
                    <a:pt x="965" y="648"/>
                    <a:pt x="965" y="648"/>
                  </a:cubicBezTo>
                  <a:cubicBezTo>
                    <a:pt x="965" y="648"/>
                    <a:pt x="965" y="648"/>
                    <a:pt x="964" y="648"/>
                  </a:cubicBezTo>
                  <a:cubicBezTo>
                    <a:pt x="965" y="651"/>
                    <a:pt x="965" y="651"/>
                    <a:pt x="965" y="651"/>
                  </a:cubicBezTo>
                  <a:cubicBezTo>
                    <a:pt x="965" y="648"/>
                    <a:pt x="965" y="648"/>
                    <a:pt x="965" y="648"/>
                  </a:cubicBezTo>
                  <a:cubicBezTo>
                    <a:pt x="965" y="649"/>
                    <a:pt x="965" y="649"/>
                    <a:pt x="965" y="649"/>
                  </a:cubicBezTo>
                  <a:cubicBezTo>
                    <a:pt x="965" y="648"/>
                    <a:pt x="965" y="648"/>
                    <a:pt x="965" y="648"/>
                  </a:cubicBezTo>
                  <a:cubicBezTo>
                    <a:pt x="965" y="648"/>
                    <a:pt x="965" y="648"/>
                    <a:pt x="965" y="648"/>
                  </a:cubicBezTo>
                  <a:cubicBezTo>
                    <a:pt x="965" y="649"/>
                    <a:pt x="965" y="649"/>
                    <a:pt x="965" y="649"/>
                  </a:cubicBezTo>
                  <a:cubicBezTo>
                    <a:pt x="965" y="648"/>
                    <a:pt x="965" y="648"/>
                    <a:pt x="965" y="648"/>
                  </a:cubicBezTo>
                  <a:cubicBezTo>
                    <a:pt x="965" y="648"/>
                    <a:pt x="965" y="648"/>
                    <a:pt x="965" y="648"/>
                  </a:cubicBezTo>
                  <a:cubicBezTo>
                    <a:pt x="964" y="648"/>
                    <a:pt x="962" y="647"/>
                    <a:pt x="959" y="646"/>
                  </a:cubicBezTo>
                  <a:cubicBezTo>
                    <a:pt x="947" y="640"/>
                    <a:pt x="925" y="627"/>
                    <a:pt x="893" y="608"/>
                  </a:cubicBezTo>
                  <a:cubicBezTo>
                    <a:pt x="785" y="542"/>
                    <a:pt x="575" y="407"/>
                    <a:pt x="387" y="287"/>
                  </a:cubicBezTo>
                  <a:cubicBezTo>
                    <a:pt x="293" y="228"/>
                    <a:pt x="204" y="172"/>
                    <a:pt x="137" y="131"/>
                  </a:cubicBezTo>
                  <a:cubicBezTo>
                    <a:pt x="103" y="111"/>
                    <a:pt x="74" y="95"/>
                    <a:pt x="53" y="83"/>
                  </a:cubicBezTo>
                  <a:cubicBezTo>
                    <a:pt x="42" y="77"/>
                    <a:pt x="33" y="73"/>
                    <a:pt x="26" y="70"/>
                  </a:cubicBezTo>
                  <a:cubicBezTo>
                    <a:pt x="23" y="68"/>
                    <a:pt x="19" y="67"/>
                    <a:pt x="17" y="66"/>
                  </a:cubicBezTo>
                  <a:cubicBezTo>
                    <a:pt x="14" y="65"/>
                    <a:pt x="12" y="65"/>
                    <a:pt x="10" y="65"/>
                  </a:cubicBezTo>
                  <a:cubicBezTo>
                    <a:pt x="9" y="65"/>
                    <a:pt x="8" y="65"/>
                    <a:pt x="7" y="65"/>
                  </a:cubicBezTo>
                  <a:cubicBezTo>
                    <a:pt x="6" y="65"/>
                    <a:pt x="5" y="66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4" y="68"/>
                    <a:pt x="4" y="69"/>
                    <a:pt x="4" y="70"/>
                  </a:cubicBezTo>
                  <a:cubicBezTo>
                    <a:pt x="4" y="72"/>
                    <a:pt x="4" y="73"/>
                    <a:pt x="5" y="74"/>
                  </a:cubicBezTo>
                  <a:cubicBezTo>
                    <a:pt x="6" y="76"/>
                    <a:pt x="8" y="79"/>
                    <a:pt x="11" y="81"/>
                  </a:cubicBezTo>
                  <a:cubicBezTo>
                    <a:pt x="16" y="86"/>
                    <a:pt x="24" y="93"/>
                    <a:pt x="35" y="101"/>
                  </a:cubicBezTo>
                  <a:cubicBezTo>
                    <a:pt x="76" y="131"/>
                    <a:pt x="154" y="182"/>
                    <a:pt x="249" y="241"/>
                  </a:cubicBezTo>
                  <a:cubicBezTo>
                    <a:pt x="390" y="329"/>
                    <a:pt x="569" y="436"/>
                    <a:pt x="711" y="521"/>
                  </a:cubicBezTo>
                  <a:cubicBezTo>
                    <a:pt x="783" y="564"/>
                    <a:pt x="845" y="601"/>
                    <a:pt x="890" y="627"/>
                  </a:cubicBezTo>
                  <a:cubicBezTo>
                    <a:pt x="912" y="640"/>
                    <a:pt x="930" y="651"/>
                    <a:pt x="943" y="658"/>
                  </a:cubicBezTo>
                  <a:cubicBezTo>
                    <a:pt x="949" y="662"/>
                    <a:pt x="954" y="665"/>
                    <a:pt x="957" y="667"/>
                  </a:cubicBezTo>
                  <a:cubicBezTo>
                    <a:pt x="958" y="668"/>
                    <a:pt x="960" y="669"/>
                    <a:pt x="960" y="669"/>
                  </a:cubicBezTo>
                  <a:cubicBezTo>
                    <a:pt x="961" y="669"/>
                    <a:pt x="961" y="669"/>
                    <a:pt x="961" y="670"/>
                  </a:cubicBezTo>
                  <a:cubicBezTo>
                    <a:pt x="961" y="670"/>
                    <a:pt x="961" y="670"/>
                    <a:pt x="961" y="670"/>
                  </a:cubicBezTo>
                  <a:cubicBezTo>
                    <a:pt x="962" y="668"/>
                    <a:pt x="962" y="668"/>
                    <a:pt x="962" y="668"/>
                  </a:cubicBezTo>
                  <a:cubicBezTo>
                    <a:pt x="961" y="669"/>
                    <a:pt x="961" y="669"/>
                    <a:pt x="961" y="669"/>
                  </a:cubicBezTo>
                  <a:cubicBezTo>
                    <a:pt x="961" y="670"/>
                    <a:pt x="961" y="670"/>
                    <a:pt x="961" y="670"/>
                  </a:cubicBezTo>
                  <a:cubicBezTo>
                    <a:pt x="962" y="668"/>
                    <a:pt x="962" y="668"/>
                    <a:pt x="962" y="668"/>
                  </a:cubicBezTo>
                  <a:cubicBezTo>
                    <a:pt x="961" y="669"/>
                    <a:pt x="961" y="669"/>
                    <a:pt x="961" y="669"/>
                  </a:cubicBezTo>
                  <a:cubicBezTo>
                    <a:pt x="963" y="667"/>
                    <a:pt x="963" y="667"/>
                    <a:pt x="963" y="667"/>
                  </a:cubicBezTo>
                  <a:cubicBezTo>
                    <a:pt x="961" y="669"/>
                    <a:pt x="961" y="669"/>
                    <a:pt x="961" y="669"/>
                  </a:cubicBezTo>
                  <a:cubicBezTo>
                    <a:pt x="961" y="669"/>
                    <a:pt x="961" y="669"/>
                    <a:pt x="961" y="669"/>
                  </a:cubicBezTo>
                  <a:cubicBezTo>
                    <a:pt x="963" y="667"/>
                    <a:pt x="963" y="667"/>
                    <a:pt x="963" y="667"/>
                  </a:cubicBezTo>
                  <a:cubicBezTo>
                    <a:pt x="961" y="669"/>
                    <a:pt x="961" y="669"/>
                    <a:pt x="961" y="669"/>
                  </a:cubicBezTo>
                  <a:cubicBezTo>
                    <a:pt x="964" y="667"/>
                    <a:pt x="964" y="667"/>
                    <a:pt x="964" y="667"/>
                  </a:cubicBezTo>
                  <a:cubicBezTo>
                    <a:pt x="960" y="669"/>
                    <a:pt x="960" y="669"/>
                    <a:pt x="960" y="669"/>
                  </a:cubicBezTo>
                  <a:cubicBezTo>
                    <a:pt x="961" y="669"/>
                    <a:pt x="961" y="669"/>
                    <a:pt x="961" y="669"/>
                  </a:cubicBezTo>
                  <a:cubicBezTo>
                    <a:pt x="964" y="667"/>
                    <a:pt x="964" y="667"/>
                    <a:pt x="964" y="667"/>
                  </a:cubicBezTo>
                  <a:cubicBezTo>
                    <a:pt x="960" y="669"/>
                    <a:pt x="960" y="669"/>
                    <a:pt x="960" y="669"/>
                  </a:cubicBezTo>
                  <a:cubicBezTo>
                    <a:pt x="964" y="666"/>
                    <a:pt x="964" y="666"/>
                    <a:pt x="964" y="666"/>
                  </a:cubicBezTo>
                  <a:cubicBezTo>
                    <a:pt x="960" y="666"/>
                    <a:pt x="960" y="666"/>
                    <a:pt x="960" y="666"/>
                  </a:cubicBezTo>
                  <a:cubicBezTo>
                    <a:pt x="960" y="668"/>
                    <a:pt x="960" y="668"/>
                    <a:pt x="960" y="669"/>
                  </a:cubicBezTo>
                  <a:cubicBezTo>
                    <a:pt x="964" y="666"/>
                    <a:pt x="964" y="666"/>
                    <a:pt x="964" y="666"/>
                  </a:cubicBezTo>
                  <a:cubicBezTo>
                    <a:pt x="960" y="666"/>
                    <a:pt x="960" y="666"/>
                    <a:pt x="960" y="666"/>
                  </a:cubicBezTo>
                  <a:cubicBezTo>
                    <a:pt x="964" y="666"/>
                    <a:pt x="964" y="666"/>
                    <a:pt x="964" y="666"/>
                  </a:cubicBezTo>
                  <a:cubicBezTo>
                    <a:pt x="960" y="664"/>
                    <a:pt x="960" y="664"/>
                    <a:pt x="960" y="664"/>
                  </a:cubicBezTo>
                  <a:cubicBezTo>
                    <a:pt x="963" y="666"/>
                    <a:pt x="963" y="666"/>
                    <a:pt x="963" y="666"/>
                  </a:cubicBezTo>
                  <a:cubicBezTo>
                    <a:pt x="962" y="663"/>
                    <a:pt x="962" y="663"/>
                    <a:pt x="962" y="663"/>
                  </a:cubicBezTo>
                  <a:cubicBezTo>
                    <a:pt x="962" y="663"/>
                    <a:pt x="961" y="663"/>
                    <a:pt x="960" y="664"/>
                  </a:cubicBezTo>
                  <a:cubicBezTo>
                    <a:pt x="963" y="666"/>
                    <a:pt x="963" y="666"/>
                    <a:pt x="963" y="666"/>
                  </a:cubicBezTo>
                  <a:cubicBezTo>
                    <a:pt x="962" y="663"/>
                    <a:pt x="962" y="663"/>
                    <a:pt x="962" y="663"/>
                  </a:cubicBezTo>
                  <a:cubicBezTo>
                    <a:pt x="963" y="666"/>
                    <a:pt x="963" y="666"/>
                    <a:pt x="963" y="666"/>
                  </a:cubicBezTo>
                  <a:cubicBezTo>
                    <a:pt x="963" y="663"/>
                    <a:pt x="963" y="663"/>
                    <a:pt x="963" y="663"/>
                  </a:cubicBezTo>
                  <a:cubicBezTo>
                    <a:pt x="963" y="663"/>
                    <a:pt x="963" y="663"/>
                    <a:pt x="962" y="663"/>
                  </a:cubicBezTo>
                  <a:cubicBezTo>
                    <a:pt x="963" y="666"/>
                    <a:pt x="963" y="666"/>
                    <a:pt x="963" y="666"/>
                  </a:cubicBezTo>
                  <a:cubicBezTo>
                    <a:pt x="963" y="663"/>
                    <a:pt x="963" y="663"/>
                    <a:pt x="963" y="663"/>
                  </a:cubicBezTo>
                  <a:cubicBezTo>
                    <a:pt x="963" y="664"/>
                    <a:pt x="963" y="664"/>
                    <a:pt x="963" y="664"/>
                  </a:cubicBezTo>
                  <a:cubicBezTo>
                    <a:pt x="963" y="663"/>
                    <a:pt x="963" y="663"/>
                    <a:pt x="963" y="663"/>
                  </a:cubicBezTo>
                  <a:cubicBezTo>
                    <a:pt x="963" y="663"/>
                    <a:pt x="963" y="663"/>
                    <a:pt x="963" y="663"/>
                  </a:cubicBezTo>
                  <a:cubicBezTo>
                    <a:pt x="963" y="664"/>
                    <a:pt x="963" y="664"/>
                    <a:pt x="963" y="664"/>
                  </a:cubicBezTo>
                  <a:cubicBezTo>
                    <a:pt x="963" y="663"/>
                    <a:pt x="963" y="663"/>
                    <a:pt x="963" y="663"/>
                  </a:cubicBezTo>
                  <a:cubicBezTo>
                    <a:pt x="963" y="663"/>
                    <a:pt x="963" y="663"/>
                    <a:pt x="963" y="663"/>
                  </a:cubicBezTo>
                  <a:cubicBezTo>
                    <a:pt x="962" y="662"/>
                    <a:pt x="960" y="661"/>
                    <a:pt x="957" y="660"/>
                  </a:cubicBezTo>
                  <a:cubicBezTo>
                    <a:pt x="945" y="655"/>
                    <a:pt x="922" y="641"/>
                    <a:pt x="890" y="623"/>
                  </a:cubicBezTo>
                  <a:cubicBezTo>
                    <a:pt x="777" y="557"/>
                    <a:pt x="557" y="423"/>
                    <a:pt x="366" y="305"/>
                  </a:cubicBezTo>
                  <a:cubicBezTo>
                    <a:pt x="271" y="246"/>
                    <a:pt x="182" y="192"/>
                    <a:pt x="118" y="152"/>
                  </a:cubicBezTo>
                  <a:cubicBezTo>
                    <a:pt x="85" y="132"/>
                    <a:pt x="59" y="115"/>
                    <a:pt x="41" y="104"/>
                  </a:cubicBezTo>
                  <a:cubicBezTo>
                    <a:pt x="32" y="98"/>
                    <a:pt x="25" y="94"/>
                    <a:pt x="20" y="91"/>
                  </a:cubicBezTo>
                  <a:cubicBezTo>
                    <a:pt x="15" y="88"/>
                    <a:pt x="13" y="86"/>
                    <a:pt x="13" y="86"/>
                  </a:cubicBezTo>
                  <a:cubicBezTo>
                    <a:pt x="11" y="85"/>
                    <a:pt x="8" y="86"/>
                    <a:pt x="7" y="88"/>
                  </a:cubicBezTo>
                  <a:cubicBezTo>
                    <a:pt x="6" y="90"/>
                    <a:pt x="6" y="92"/>
                    <a:pt x="8" y="93"/>
                  </a:cubicBezTo>
                  <a:cubicBezTo>
                    <a:pt x="960" y="688"/>
                    <a:pt x="960" y="688"/>
                    <a:pt x="960" y="688"/>
                  </a:cubicBezTo>
                  <a:cubicBezTo>
                    <a:pt x="963" y="685"/>
                    <a:pt x="963" y="685"/>
                    <a:pt x="963" y="685"/>
                  </a:cubicBezTo>
                  <a:cubicBezTo>
                    <a:pt x="959" y="683"/>
                    <a:pt x="959" y="683"/>
                    <a:pt x="959" y="683"/>
                  </a:cubicBezTo>
                  <a:cubicBezTo>
                    <a:pt x="962" y="685"/>
                    <a:pt x="962" y="685"/>
                    <a:pt x="962" y="685"/>
                  </a:cubicBezTo>
                  <a:cubicBezTo>
                    <a:pt x="961" y="681"/>
                    <a:pt x="961" y="681"/>
                    <a:pt x="961" y="681"/>
                  </a:cubicBezTo>
                  <a:cubicBezTo>
                    <a:pt x="961" y="681"/>
                    <a:pt x="960" y="682"/>
                    <a:pt x="959" y="683"/>
                  </a:cubicBezTo>
                  <a:cubicBezTo>
                    <a:pt x="962" y="685"/>
                    <a:pt x="962" y="685"/>
                    <a:pt x="962" y="685"/>
                  </a:cubicBezTo>
                  <a:cubicBezTo>
                    <a:pt x="961" y="681"/>
                    <a:pt x="961" y="681"/>
                    <a:pt x="961" y="681"/>
                  </a:cubicBezTo>
                  <a:cubicBezTo>
                    <a:pt x="962" y="684"/>
                    <a:pt x="962" y="684"/>
                    <a:pt x="962" y="684"/>
                  </a:cubicBezTo>
                  <a:cubicBezTo>
                    <a:pt x="962" y="681"/>
                    <a:pt x="962" y="681"/>
                    <a:pt x="962" y="681"/>
                  </a:cubicBezTo>
                  <a:cubicBezTo>
                    <a:pt x="962" y="681"/>
                    <a:pt x="962" y="681"/>
                    <a:pt x="961" y="681"/>
                  </a:cubicBezTo>
                  <a:cubicBezTo>
                    <a:pt x="962" y="684"/>
                    <a:pt x="962" y="684"/>
                    <a:pt x="962" y="684"/>
                  </a:cubicBezTo>
                  <a:cubicBezTo>
                    <a:pt x="962" y="681"/>
                    <a:pt x="962" y="681"/>
                    <a:pt x="962" y="681"/>
                  </a:cubicBezTo>
                  <a:cubicBezTo>
                    <a:pt x="962" y="683"/>
                    <a:pt x="962" y="683"/>
                    <a:pt x="962" y="683"/>
                  </a:cubicBezTo>
                  <a:cubicBezTo>
                    <a:pt x="962" y="681"/>
                    <a:pt x="962" y="681"/>
                    <a:pt x="962" y="681"/>
                  </a:cubicBezTo>
                  <a:cubicBezTo>
                    <a:pt x="962" y="681"/>
                    <a:pt x="962" y="681"/>
                    <a:pt x="962" y="681"/>
                  </a:cubicBezTo>
                  <a:cubicBezTo>
                    <a:pt x="962" y="683"/>
                    <a:pt x="962" y="683"/>
                    <a:pt x="962" y="683"/>
                  </a:cubicBezTo>
                  <a:cubicBezTo>
                    <a:pt x="962" y="681"/>
                    <a:pt x="962" y="681"/>
                    <a:pt x="962" y="681"/>
                  </a:cubicBezTo>
                  <a:cubicBezTo>
                    <a:pt x="962" y="681"/>
                    <a:pt x="962" y="681"/>
                    <a:pt x="962" y="681"/>
                  </a:cubicBezTo>
                  <a:cubicBezTo>
                    <a:pt x="963" y="681"/>
                    <a:pt x="963" y="681"/>
                    <a:pt x="963" y="681"/>
                  </a:cubicBezTo>
                  <a:cubicBezTo>
                    <a:pt x="962" y="681"/>
                    <a:pt x="962" y="681"/>
                    <a:pt x="962" y="681"/>
                  </a:cubicBezTo>
                  <a:cubicBezTo>
                    <a:pt x="962" y="681"/>
                    <a:pt x="962" y="681"/>
                    <a:pt x="962" y="681"/>
                  </a:cubicBezTo>
                  <a:cubicBezTo>
                    <a:pt x="963" y="681"/>
                    <a:pt x="963" y="681"/>
                    <a:pt x="963" y="681"/>
                  </a:cubicBezTo>
                  <a:cubicBezTo>
                    <a:pt x="962" y="681"/>
                    <a:pt x="962" y="681"/>
                    <a:pt x="961" y="680"/>
                  </a:cubicBezTo>
                  <a:cubicBezTo>
                    <a:pt x="958" y="679"/>
                    <a:pt x="951" y="676"/>
                    <a:pt x="942" y="670"/>
                  </a:cubicBezTo>
                  <a:cubicBezTo>
                    <a:pt x="906" y="650"/>
                    <a:pt x="831" y="605"/>
                    <a:pt x="739" y="548"/>
                  </a:cubicBezTo>
                  <a:cubicBezTo>
                    <a:pt x="600" y="462"/>
                    <a:pt x="422" y="351"/>
                    <a:pt x="277" y="261"/>
                  </a:cubicBezTo>
                  <a:cubicBezTo>
                    <a:pt x="204" y="216"/>
                    <a:pt x="139" y="177"/>
                    <a:pt x="92" y="148"/>
                  </a:cubicBezTo>
                  <a:cubicBezTo>
                    <a:pt x="68" y="134"/>
                    <a:pt x="48" y="123"/>
                    <a:pt x="34" y="115"/>
                  </a:cubicBezTo>
                  <a:cubicBezTo>
                    <a:pt x="27" y="111"/>
                    <a:pt x="22" y="108"/>
                    <a:pt x="17" y="106"/>
                  </a:cubicBezTo>
                  <a:cubicBezTo>
                    <a:pt x="15" y="105"/>
                    <a:pt x="13" y="104"/>
                    <a:pt x="12" y="103"/>
                  </a:cubicBezTo>
                  <a:cubicBezTo>
                    <a:pt x="11" y="103"/>
                    <a:pt x="11" y="103"/>
                    <a:pt x="10" y="103"/>
                  </a:cubicBezTo>
                  <a:cubicBezTo>
                    <a:pt x="9" y="102"/>
                    <a:pt x="9" y="102"/>
                    <a:pt x="8" y="102"/>
                  </a:cubicBezTo>
                  <a:cubicBezTo>
                    <a:pt x="7" y="102"/>
                    <a:pt x="7" y="102"/>
                    <a:pt x="6" y="102"/>
                  </a:cubicBezTo>
                  <a:cubicBezTo>
                    <a:pt x="5" y="103"/>
                    <a:pt x="5" y="103"/>
                    <a:pt x="4" y="104"/>
                  </a:cubicBezTo>
                  <a:cubicBezTo>
                    <a:pt x="4" y="104"/>
                    <a:pt x="4" y="104"/>
                    <a:pt x="4" y="104"/>
                  </a:cubicBezTo>
                  <a:cubicBezTo>
                    <a:pt x="3" y="105"/>
                    <a:pt x="3" y="107"/>
                    <a:pt x="3" y="108"/>
                  </a:cubicBezTo>
                  <a:cubicBezTo>
                    <a:pt x="3" y="109"/>
                    <a:pt x="3" y="111"/>
                    <a:pt x="4" y="112"/>
                  </a:cubicBezTo>
                  <a:cubicBezTo>
                    <a:pt x="5" y="114"/>
                    <a:pt x="7" y="117"/>
                    <a:pt x="10" y="120"/>
                  </a:cubicBezTo>
                  <a:cubicBezTo>
                    <a:pt x="15" y="125"/>
                    <a:pt x="24" y="132"/>
                    <a:pt x="35" y="141"/>
                  </a:cubicBezTo>
                  <a:cubicBezTo>
                    <a:pt x="75" y="172"/>
                    <a:pt x="154" y="223"/>
                    <a:pt x="248" y="282"/>
                  </a:cubicBezTo>
                  <a:cubicBezTo>
                    <a:pt x="532" y="460"/>
                    <a:pt x="963" y="708"/>
                    <a:pt x="963" y="708"/>
                  </a:cubicBezTo>
                  <a:cubicBezTo>
                    <a:pt x="965" y="705"/>
                    <a:pt x="965" y="705"/>
                    <a:pt x="965" y="705"/>
                  </a:cubicBezTo>
                  <a:cubicBezTo>
                    <a:pt x="962" y="703"/>
                    <a:pt x="962" y="703"/>
                    <a:pt x="962" y="703"/>
                  </a:cubicBezTo>
                  <a:cubicBezTo>
                    <a:pt x="964" y="704"/>
                    <a:pt x="964" y="704"/>
                    <a:pt x="964" y="704"/>
                  </a:cubicBezTo>
                  <a:cubicBezTo>
                    <a:pt x="963" y="702"/>
                    <a:pt x="963" y="702"/>
                    <a:pt x="963" y="702"/>
                  </a:cubicBezTo>
                  <a:cubicBezTo>
                    <a:pt x="963" y="702"/>
                    <a:pt x="962" y="702"/>
                    <a:pt x="962" y="703"/>
                  </a:cubicBezTo>
                  <a:cubicBezTo>
                    <a:pt x="964" y="704"/>
                    <a:pt x="964" y="704"/>
                    <a:pt x="964" y="704"/>
                  </a:cubicBezTo>
                  <a:cubicBezTo>
                    <a:pt x="963" y="702"/>
                    <a:pt x="963" y="702"/>
                    <a:pt x="963" y="702"/>
                  </a:cubicBezTo>
                  <a:cubicBezTo>
                    <a:pt x="963" y="703"/>
                    <a:pt x="963" y="703"/>
                    <a:pt x="963" y="703"/>
                  </a:cubicBezTo>
                  <a:cubicBezTo>
                    <a:pt x="963" y="702"/>
                    <a:pt x="963" y="702"/>
                    <a:pt x="963" y="702"/>
                  </a:cubicBezTo>
                  <a:cubicBezTo>
                    <a:pt x="963" y="702"/>
                    <a:pt x="963" y="702"/>
                    <a:pt x="963" y="702"/>
                  </a:cubicBezTo>
                  <a:cubicBezTo>
                    <a:pt x="963" y="703"/>
                    <a:pt x="963" y="703"/>
                    <a:pt x="963" y="703"/>
                  </a:cubicBezTo>
                  <a:cubicBezTo>
                    <a:pt x="963" y="702"/>
                    <a:pt x="963" y="702"/>
                    <a:pt x="963" y="702"/>
                  </a:cubicBezTo>
                  <a:cubicBezTo>
                    <a:pt x="963" y="702"/>
                    <a:pt x="963" y="702"/>
                    <a:pt x="963" y="702"/>
                  </a:cubicBezTo>
                  <a:cubicBezTo>
                    <a:pt x="963" y="702"/>
                    <a:pt x="963" y="702"/>
                    <a:pt x="963" y="702"/>
                  </a:cubicBezTo>
                  <a:cubicBezTo>
                    <a:pt x="962" y="702"/>
                    <a:pt x="959" y="701"/>
                    <a:pt x="956" y="700"/>
                  </a:cubicBezTo>
                  <a:cubicBezTo>
                    <a:pt x="950" y="698"/>
                    <a:pt x="941" y="694"/>
                    <a:pt x="929" y="688"/>
                  </a:cubicBezTo>
                  <a:cubicBezTo>
                    <a:pt x="885" y="667"/>
                    <a:pt x="805" y="620"/>
                    <a:pt x="711" y="563"/>
                  </a:cubicBezTo>
                  <a:cubicBezTo>
                    <a:pt x="569" y="477"/>
                    <a:pt x="394" y="366"/>
                    <a:pt x="254" y="277"/>
                  </a:cubicBezTo>
                  <a:cubicBezTo>
                    <a:pt x="184" y="232"/>
                    <a:pt x="123" y="193"/>
                    <a:pt x="79" y="165"/>
                  </a:cubicBezTo>
                  <a:cubicBezTo>
                    <a:pt x="57" y="151"/>
                    <a:pt x="39" y="140"/>
                    <a:pt x="27" y="132"/>
                  </a:cubicBezTo>
                  <a:cubicBezTo>
                    <a:pt x="20" y="129"/>
                    <a:pt x="15" y="126"/>
                    <a:pt x="12" y="123"/>
                  </a:cubicBezTo>
                  <a:cubicBezTo>
                    <a:pt x="10" y="122"/>
                    <a:pt x="9" y="122"/>
                    <a:pt x="8" y="121"/>
                  </a:cubicBezTo>
                  <a:cubicBezTo>
                    <a:pt x="8" y="121"/>
                    <a:pt x="7" y="121"/>
                    <a:pt x="7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5" y="120"/>
                    <a:pt x="5" y="120"/>
                    <a:pt x="4" y="120"/>
                  </a:cubicBezTo>
                  <a:cubicBezTo>
                    <a:pt x="4" y="120"/>
                    <a:pt x="4" y="120"/>
                    <a:pt x="3" y="120"/>
                  </a:cubicBezTo>
                  <a:cubicBezTo>
                    <a:pt x="2" y="120"/>
                    <a:pt x="2" y="121"/>
                    <a:pt x="1" y="122"/>
                  </a:cubicBezTo>
                  <a:cubicBezTo>
                    <a:pt x="0" y="123"/>
                    <a:pt x="0" y="124"/>
                    <a:pt x="1" y="125"/>
                  </a:cubicBezTo>
                  <a:cubicBezTo>
                    <a:pt x="1" y="126"/>
                    <a:pt x="1" y="127"/>
                    <a:pt x="2" y="127"/>
                  </a:cubicBezTo>
                  <a:cubicBezTo>
                    <a:pt x="2" y="127"/>
                    <a:pt x="6" y="130"/>
                    <a:pt x="13" y="134"/>
                  </a:cubicBezTo>
                  <a:cubicBezTo>
                    <a:pt x="65" y="165"/>
                    <a:pt x="298" y="306"/>
                    <a:pt x="519" y="441"/>
                  </a:cubicBezTo>
                  <a:cubicBezTo>
                    <a:pt x="629" y="509"/>
                    <a:pt x="736" y="575"/>
                    <a:pt x="816" y="626"/>
                  </a:cubicBezTo>
                  <a:cubicBezTo>
                    <a:pt x="855" y="651"/>
                    <a:pt x="888" y="673"/>
                    <a:pt x="911" y="689"/>
                  </a:cubicBezTo>
                  <a:cubicBezTo>
                    <a:pt x="922" y="696"/>
                    <a:pt x="931" y="703"/>
                    <a:pt x="937" y="708"/>
                  </a:cubicBezTo>
                  <a:cubicBezTo>
                    <a:pt x="940" y="710"/>
                    <a:pt x="943" y="712"/>
                    <a:pt x="944" y="713"/>
                  </a:cubicBezTo>
                  <a:cubicBezTo>
                    <a:pt x="945" y="714"/>
                    <a:pt x="945" y="715"/>
                    <a:pt x="945" y="715"/>
                  </a:cubicBezTo>
                  <a:cubicBezTo>
                    <a:pt x="945" y="715"/>
                    <a:pt x="945" y="715"/>
                    <a:pt x="945" y="715"/>
                  </a:cubicBezTo>
                  <a:cubicBezTo>
                    <a:pt x="946" y="715"/>
                    <a:pt x="946" y="715"/>
                    <a:pt x="946" y="715"/>
                  </a:cubicBezTo>
                  <a:cubicBezTo>
                    <a:pt x="945" y="715"/>
                    <a:pt x="945" y="715"/>
                    <a:pt x="945" y="715"/>
                  </a:cubicBezTo>
                  <a:cubicBezTo>
                    <a:pt x="945" y="715"/>
                    <a:pt x="945" y="715"/>
                    <a:pt x="945" y="715"/>
                  </a:cubicBezTo>
                  <a:cubicBezTo>
                    <a:pt x="946" y="715"/>
                    <a:pt x="946" y="715"/>
                    <a:pt x="946" y="715"/>
                  </a:cubicBezTo>
                  <a:cubicBezTo>
                    <a:pt x="945" y="715"/>
                    <a:pt x="945" y="715"/>
                    <a:pt x="945" y="715"/>
                  </a:cubicBezTo>
                  <a:cubicBezTo>
                    <a:pt x="948" y="714"/>
                    <a:pt x="948" y="714"/>
                    <a:pt x="948" y="714"/>
                  </a:cubicBezTo>
                  <a:cubicBezTo>
                    <a:pt x="945" y="714"/>
                    <a:pt x="945" y="714"/>
                    <a:pt x="945" y="714"/>
                  </a:cubicBezTo>
                  <a:cubicBezTo>
                    <a:pt x="945" y="715"/>
                    <a:pt x="945" y="715"/>
                    <a:pt x="945" y="715"/>
                  </a:cubicBezTo>
                  <a:cubicBezTo>
                    <a:pt x="948" y="714"/>
                    <a:pt x="948" y="714"/>
                    <a:pt x="948" y="714"/>
                  </a:cubicBezTo>
                  <a:cubicBezTo>
                    <a:pt x="945" y="714"/>
                    <a:pt x="945" y="714"/>
                    <a:pt x="945" y="714"/>
                  </a:cubicBezTo>
                  <a:cubicBezTo>
                    <a:pt x="949" y="714"/>
                    <a:pt x="949" y="714"/>
                    <a:pt x="949" y="714"/>
                  </a:cubicBezTo>
                  <a:cubicBezTo>
                    <a:pt x="946" y="712"/>
                    <a:pt x="946" y="712"/>
                    <a:pt x="946" y="712"/>
                  </a:cubicBezTo>
                  <a:cubicBezTo>
                    <a:pt x="945" y="713"/>
                    <a:pt x="945" y="713"/>
                    <a:pt x="945" y="714"/>
                  </a:cubicBezTo>
                  <a:cubicBezTo>
                    <a:pt x="949" y="714"/>
                    <a:pt x="949" y="714"/>
                    <a:pt x="949" y="714"/>
                  </a:cubicBezTo>
                  <a:cubicBezTo>
                    <a:pt x="946" y="712"/>
                    <a:pt x="946" y="712"/>
                    <a:pt x="946" y="712"/>
                  </a:cubicBezTo>
                  <a:cubicBezTo>
                    <a:pt x="946" y="712"/>
                    <a:pt x="946" y="712"/>
                    <a:pt x="946" y="712"/>
                  </a:cubicBezTo>
                  <a:cubicBezTo>
                    <a:pt x="948" y="714"/>
                    <a:pt x="948" y="714"/>
                    <a:pt x="948" y="714"/>
                  </a:cubicBezTo>
                  <a:cubicBezTo>
                    <a:pt x="947" y="711"/>
                    <a:pt x="947" y="711"/>
                    <a:pt x="947" y="711"/>
                  </a:cubicBezTo>
                  <a:cubicBezTo>
                    <a:pt x="947" y="711"/>
                    <a:pt x="946" y="711"/>
                    <a:pt x="946" y="712"/>
                  </a:cubicBezTo>
                  <a:cubicBezTo>
                    <a:pt x="948" y="714"/>
                    <a:pt x="948" y="714"/>
                    <a:pt x="948" y="714"/>
                  </a:cubicBezTo>
                  <a:cubicBezTo>
                    <a:pt x="947" y="711"/>
                    <a:pt x="947" y="711"/>
                    <a:pt x="947" y="711"/>
                  </a:cubicBezTo>
                  <a:cubicBezTo>
                    <a:pt x="948" y="713"/>
                    <a:pt x="948" y="713"/>
                    <a:pt x="948" y="713"/>
                  </a:cubicBezTo>
                  <a:cubicBezTo>
                    <a:pt x="948" y="711"/>
                    <a:pt x="948" y="711"/>
                    <a:pt x="948" y="711"/>
                  </a:cubicBezTo>
                  <a:cubicBezTo>
                    <a:pt x="947" y="711"/>
                    <a:pt x="947" y="711"/>
                    <a:pt x="947" y="711"/>
                  </a:cubicBezTo>
                  <a:cubicBezTo>
                    <a:pt x="948" y="713"/>
                    <a:pt x="948" y="713"/>
                    <a:pt x="948" y="713"/>
                  </a:cubicBezTo>
                  <a:cubicBezTo>
                    <a:pt x="948" y="711"/>
                    <a:pt x="948" y="711"/>
                    <a:pt x="948" y="711"/>
                  </a:cubicBezTo>
                  <a:cubicBezTo>
                    <a:pt x="948" y="711"/>
                    <a:pt x="948" y="711"/>
                    <a:pt x="948" y="711"/>
                  </a:cubicBezTo>
                  <a:cubicBezTo>
                    <a:pt x="948" y="711"/>
                    <a:pt x="948" y="711"/>
                    <a:pt x="948" y="711"/>
                  </a:cubicBezTo>
                  <a:cubicBezTo>
                    <a:pt x="948" y="711"/>
                    <a:pt x="948" y="711"/>
                    <a:pt x="948" y="711"/>
                  </a:cubicBezTo>
                  <a:cubicBezTo>
                    <a:pt x="948" y="711"/>
                    <a:pt x="948" y="711"/>
                    <a:pt x="948" y="711"/>
                  </a:cubicBezTo>
                  <a:cubicBezTo>
                    <a:pt x="948" y="711"/>
                    <a:pt x="948" y="711"/>
                    <a:pt x="948" y="711"/>
                  </a:cubicBezTo>
                  <a:cubicBezTo>
                    <a:pt x="948" y="711"/>
                    <a:pt x="948" y="711"/>
                    <a:pt x="948" y="711"/>
                  </a:cubicBezTo>
                  <a:cubicBezTo>
                    <a:pt x="948" y="711"/>
                    <a:pt x="947" y="711"/>
                    <a:pt x="946" y="710"/>
                  </a:cubicBezTo>
                  <a:cubicBezTo>
                    <a:pt x="942" y="709"/>
                    <a:pt x="935" y="706"/>
                    <a:pt x="925" y="701"/>
                  </a:cubicBezTo>
                  <a:cubicBezTo>
                    <a:pt x="887" y="683"/>
                    <a:pt x="811" y="638"/>
                    <a:pt x="718" y="582"/>
                  </a:cubicBezTo>
                  <a:cubicBezTo>
                    <a:pt x="579" y="498"/>
                    <a:pt x="402" y="388"/>
                    <a:pt x="259" y="299"/>
                  </a:cubicBezTo>
                  <a:cubicBezTo>
                    <a:pt x="188" y="254"/>
                    <a:pt x="126" y="214"/>
                    <a:pt x="81" y="186"/>
                  </a:cubicBezTo>
                  <a:cubicBezTo>
                    <a:pt x="59" y="172"/>
                    <a:pt x="41" y="161"/>
                    <a:pt x="28" y="153"/>
                  </a:cubicBezTo>
                  <a:cubicBezTo>
                    <a:pt x="22" y="149"/>
                    <a:pt x="18" y="146"/>
                    <a:pt x="14" y="144"/>
                  </a:cubicBezTo>
                  <a:cubicBezTo>
                    <a:pt x="11" y="142"/>
                    <a:pt x="9" y="141"/>
                    <a:pt x="9" y="141"/>
                  </a:cubicBezTo>
                  <a:cubicBezTo>
                    <a:pt x="7" y="144"/>
                    <a:pt x="7" y="144"/>
                    <a:pt x="7" y="144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5" y="148"/>
                    <a:pt x="9" y="150"/>
                    <a:pt x="15" y="154"/>
                  </a:cubicBezTo>
                  <a:cubicBezTo>
                    <a:pt x="66" y="185"/>
                    <a:pt x="291" y="323"/>
                    <a:pt x="504" y="455"/>
                  </a:cubicBezTo>
                  <a:cubicBezTo>
                    <a:pt x="611" y="521"/>
                    <a:pt x="714" y="586"/>
                    <a:pt x="791" y="634"/>
                  </a:cubicBezTo>
                  <a:cubicBezTo>
                    <a:pt x="830" y="659"/>
                    <a:pt x="861" y="679"/>
                    <a:pt x="884" y="693"/>
                  </a:cubicBezTo>
                  <a:cubicBezTo>
                    <a:pt x="895" y="701"/>
                    <a:pt x="903" y="707"/>
                    <a:pt x="909" y="711"/>
                  </a:cubicBezTo>
                  <a:cubicBezTo>
                    <a:pt x="912" y="713"/>
                    <a:pt x="914" y="714"/>
                    <a:pt x="916" y="716"/>
                  </a:cubicBezTo>
                  <a:cubicBezTo>
                    <a:pt x="916" y="716"/>
                    <a:pt x="917" y="717"/>
                    <a:pt x="917" y="717"/>
                  </a:cubicBezTo>
                  <a:cubicBezTo>
                    <a:pt x="917" y="717"/>
                    <a:pt x="917" y="717"/>
                    <a:pt x="917" y="717"/>
                  </a:cubicBezTo>
                  <a:cubicBezTo>
                    <a:pt x="918" y="716"/>
                    <a:pt x="918" y="716"/>
                    <a:pt x="918" y="716"/>
                  </a:cubicBezTo>
                  <a:cubicBezTo>
                    <a:pt x="917" y="717"/>
                    <a:pt x="917" y="717"/>
                    <a:pt x="917" y="717"/>
                  </a:cubicBezTo>
                  <a:cubicBezTo>
                    <a:pt x="917" y="717"/>
                    <a:pt x="917" y="717"/>
                    <a:pt x="917" y="717"/>
                  </a:cubicBezTo>
                  <a:cubicBezTo>
                    <a:pt x="918" y="716"/>
                    <a:pt x="918" y="716"/>
                    <a:pt x="918" y="716"/>
                  </a:cubicBezTo>
                  <a:cubicBezTo>
                    <a:pt x="917" y="717"/>
                    <a:pt x="917" y="717"/>
                    <a:pt x="917" y="717"/>
                  </a:cubicBezTo>
                  <a:cubicBezTo>
                    <a:pt x="920" y="715"/>
                    <a:pt x="920" y="715"/>
                    <a:pt x="920" y="715"/>
                  </a:cubicBezTo>
                  <a:cubicBezTo>
                    <a:pt x="916" y="715"/>
                    <a:pt x="916" y="715"/>
                    <a:pt x="916" y="715"/>
                  </a:cubicBezTo>
                  <a:cubicBezTo>
                    <a:pt x="916" y="716"/>
                    <a:pt x="917" y="716"/>
                    <a:pt x="917" y="717"/>
                  </a:cubicBezTo>
                  <a:cubicBezTo>
                    <a:pt x="920" y="715"/>
                    <a:pt x="920" y="715"/>
                    <a:pt x="920" y="715"/>
                  </a:cubicBezTo>
                  <a:cubicBezTo>
                    <a:pt x="916" y="715"/>
                    <a:pt x="916" y="715"/>
                    <a:pt x="916" y="715"/>
                  </a:cubicBezTo>
                  <a:cubicBezTo>
                    <a:pt x="920" y="715"/>
                    <a:pt x="920" y="715"/>
                    <a:pt x="920" y="715"/>
                  </a:cubicBezTo>
                  <a:cubicBezTo>
                    <a:pt x="917" y="713"/>
                    <a:pt x="917" y="713"/>
                    <a:pt x="917" y="713"/>
                  </a:cubicBezTo>
                  <a:cubicBezTo>
                    <a:pt x="917" y="713"/>
                    <a:pt x="916" y="714"/>
                    <a:pt x="916" y="715"/>
                  </a:cubicBezTo>
                  <a:cubicBezTo>
                    <a:pt x="920" y="715"/>
                    <a:pt x="920" y="715"/>
                    <a:pt x="920" y="715"/>
                  </a:cubicBezTo>
                  <a:cubicBezTo>
                    <a:pt x="917" y="713"/>
                    <a:pt x="917" y="713"/>
                    <a:pt x="917" y="713"/>
                  </a:cubicBezTo>
                  <a:cubicBezTo>
                    <a:pt x="920" y="715"/>
                    <a:pt x="920" y="715"/>
                    <a:pt x="920" y="715"/>
                  </a:cubicBezTo>
                  <a:cubicBezTo>
                    <a:pt x="922" y="711"/>
                    <a:pt x="922" y="711"/>
                    <a:pt x="922" y="711"/>
                  </a:cubicBezTo>
                  <a:cubicBezTo>
                    <a:pt x="922" y="711"/>
                    <a:pt x="697" y="572"/>
                    <a:pt x="470" y="433"/>
                  </a:cubicBezTo>
                  <a:cubicBezTo>
                    <a:pt x="356" y="363"/>
                    <a:pt x="242" y="293"/>
                    <a:pt x="156" y="241"/>
                  </a:cubicBezTo>
                  <a:cubicBezTo>
                    <a:pt x="113" y="215"/>
                    <a:pt x="76" y="193"/>
                    <a:pt x="50" y="178"/>
                  </a:cubicBezTo>
                  <a:cubicBezTo>
                    <a:pt x="38" y="170"/>
                    <a:pt x="27" y="164"/>
                    <a:pt x="20" y="160"/>
                  </a:cubicBezTo>
                  <a:cubicBezTo>
                    <a:pt x="16" y="158"/>
                    <a:pt x="13" y="156"/>
                    <a:pt x="11" y="155"/>
                  </a:cubicBezTo>
                  <a:cubicBezTo>
                    <a:pt x="10" y="155"/>
                    <a:pt x="9" y="154"/>
                    <a:pt x="8" y="154"/>
                  </a:cubicBezTo>
                  <a:cubicBezTo>
                    <a:pt x="8" y="154"/>
                    <a:pt x="8" y="154"/>
                    <a:pt x="7" y="154"/>
                  </a:cubicBezTo>
                  <a:cubicBezTo>
                    <a:pt x="7" y="154"/>
                    <a:pt x="7" y="153"/>
                    <a:pt x="6" y="153"/>
                  </a:cubicBezTo>
                  <a:cubicBezTo>
                    <a:pt x="5" y="153"/>
                    <a:pt x="5" y="153"/>
                    <a:pt x="4" y="154"/>
                  </a:cubicBezTo>
                  <a:cubicBezTo>
                    <a:pt x="4" y="154"/>
                    <a:pt x="3" y="154"/>
                    <a:pt x="2" y="155"/>
                  </a:cubicBezTo>
                  <a:cubicBezTo>
                    <a:pt x="2" y="155"/>
                    <a:pt x="2" y="155"/>
                    <a:pt x="2" y="155"/>
                  </a:cubicBezTo>
                  <a:cubicBezTo>
                    <a:pt x="1" y="156"/>
                    <a:pt x="1" y="157"/>
                    <a:pt x="1" y="158"/>
                  </a:cubicBezTo>
                  <a:cubicBezTo>
                    <a:pt x="1" y="160"/>
                    <a:pt x="2" y="161"/>
                    <a:pt x="2" y="162"/>
                  </a:cubicBezTo>
                  <a:cubicBezTo>
                    <a:pt x="4" y="164"/>
                    <a:pt x="5" y="166"/>
                    <a:pt x="8" y="169"/>
                  </a:cubicBezTo>
                  <a:cubicBezTo>
                    <a:pt x="13" y="174"/>
                    <a:pt x="21" y="180"/>
                    <a:pt x="31" y="188"/>
                  </a:cubicBezTo>
                  <a:cubicBezTo>
                    <a:pt x="69" y="216"/>
                    <a:pt x="142" y="264"/>
                    <a:pt x="230" y="319"/>
                  </a:cubicBezTo>
                  <a:cubicBezTo>
                    <a:pt x="495" y="484"/>
                    <a:pt x="897" y="719"/>
                    <a:pt x="897" y="719"/>
                  </a:cubicBezTo>
                  <a:cubicBezTo>
                    <a:pt x="899" y="720"/>
                    <a:pt x="901" y="720"/>
                    <a:pt x="902" y="718"/>
                  </a:cubicBezTo>
                  <a:cubicBezTo>
                    <a:pt x="903" y="716"/>
                    <a:pt x="903" y="713"/>
                    <a:pt x="901" y="712"/>
                  </a:cubicBezTo>
                  <a:cubicBezTo>
                    <a:pt x="901" y="712"/>
                    <a:pt x="679" y="577"/>
                    <a:pt x="456" y="443"/>
                  </a:cubicBezTo>
                  <a:cubicBezTo>
                    <a:pt x="345" y="375"/>
                    <a:pt x="234" y="308"/>
                    <a:pt x="150" y="257"/>
                  </a:cubicBezTo>
                  <a:cubicBezTo>
                    <a:pt x="108" y="232"/>
                    <a:pt x="73" y="211"/>
                    <a:pt x="48" y="196"/>
                  </a:cubicBezTo>
                  <a:cubicBezTo>
                    <a:pt x="36" y="189"/>
                    <a:pt x="26" y="183"/>
                    <a:pt x="19" y="179"/>
                  </a:cubicBezTo>
                  <a:cubicBezTo>
                    <a:pt x="16" y="177"/>
                    <a:pt x="13" y="175"/>
                    <a:pt x="11" y="174"/>
                  </a:cubicBezTo>
                  <a:cubicBezTo>
                    <a:pt x="10" y="174"/>
                    <a:pt x="10" y="174"/>
                    <a:pt x="9" y="173"/>
                  </a:cubicBezTo>
                  <a:cubicBezTo>
                    <a:pt x="8" y="173"/>
                    <a:pt x="8" y="173"/>
                    <a:pt x="8" y="173"/>
                  </a:cubicBezTo>
                  <a:cubicBezTo>
                    <a:pt x="8" y="173"/>
                    <a:pt x="8" y="173"/>
                    <a:pt x="8" y="173"/>
                  </a:cubicBezTo>
                  <a:cubicBezTo>
                    <a:pt x="7" y="173"/>
                    <a:pt x="7" y="173"/>
                    <a:pt x="7" y="173"/>
                  </a:cubicBezTo>
                  <a:cubicBezTo>
                    <a:pt x="7" y="172"/>
                    <a:pt x="7" y="172"/>
                    <a:pt x="6" y="172"/>
                  </a:cubicBezTo>
                  <a:cubicBezTo>
                    <a:pt x="6" y="172"/>
                    <a:pt x="5" y="172"/>
                    <a:pt x="5" y="173"/>
                  </a:cubicBezTo>
                  <a:cubicBezTo>
                    <a:pt x="4" y="173"/>
                    <a:pt x="3" y="173"/>
                    <a:pt x="3" y="174"/>
                  </a:cubicBezTo>
                  <a:cubicBezTo>
                    <a:pt x="2" y="176"/>
                    <a:pt x="2" y="179"/>
                    <a:pt x="4" y="180"/>
                  </a:cubicBezTo>
                  <a:cubicBezTo>
                    <a:pt x="4" y="180"/>
                    <a:pt x="8" y="182"/>
                    <a:pt x="14" y="186"/>
                  </a:cubicBezTo>
                  <a:cubicBezTo>
                    <a:pt x="61" y="214"/>
                    <a:pt x="275" y="340"/>
                    <a:pt x="476" y="463"/>
                  </a:cubicBezTo>
                  <a:cubicBezTo>
                    <a:pt x="577" y="524"/>
                    <a:pt x="675" y="585"/>
                    <a:pt x="747" y="632"/>
                  </a:cubicBezTo>
                  <a:cubicBezTo>
                    <a:pt x="784" y="655"/>
                    <a:pt x="814" y="675"/>
                    <a:pt x="834" y="690"/>
                  </a:cubicBezTo>
                  <a:cubicBezTo>
                    <a:pt x="845" y="698"/>
                    <a:pt x="853" y="704"/>
                    <a:pt x="858" y="708"/>
                  </a:cubicBezTo>
                  <a:cubicBezTo>
                    <a:pt x="861" y="711"/>
                    <a:pt x="863" y="713"/>
                    <a:pt x="864" y="714"/>
                  </a:cubicBezTo>
                  <a:cubicBezTo>
                    <a:pt x="865" y="715"/>
                    <a:pt x="865" y="715"/>
                    <a:pt x="866" y="716"/>
                  </a:cubicBezTo>
                  <a:cubicBezTo>
                    <a:pt x="866" y="716"/>
                    <a:pt x="866" y="716"/>
                    <a:pt x="866" y="716"/>
                  </a:cubicBezTo>
                  <a:cubicBezTo>
                    <a:pt x="866" y="716"/>
                    <a:pt x="866" y="716"/>
                    <a:pt x="866" y="716"/>
                  </a:cubicBezTo>
                  <a:cubicBezTo>
                    <a:pt x="867" y="715"/>
                    <a:pt x="867" y="715"/>
                    <a:pt x="867" y="715"/>
                  </a:cubicBezTo>
                  <a:cubicBezTo>
                    <a:pt x="866" y="715"/>
                    <a:pt x="866" y="715"/>
                    <a:pt x="866" y="715"/>
                  </a:cubicBezTo>
                  <a:cubicBezTo>
                    <a:pt x="866" y="716"/>
                    <a:pt x="866" y="716"/>
                    <a:pt x="866" y="716"/>
                  </a:cubicBezTo>
                  <a:cubicBezTo>
                    <a:pt x="867" y="715"/>
                    <a:pt x="867" y="715"/>
                    <a:pt x="867" y="715"/>
                  </a:cubicBezTo>
                  <a:cubicBezTo>
                    <a:pt x="866" y="715"/>
                    <a:pt x="866" y="715"/>
                    <a:pt x="866" y="715"/>
                  </a:cubicBezTo>
                  <a:cubicBezTo>
                    <a:pt x="868" y="715"/>
                    <a:pt x="868" y="715"/>
                    <a:pt x="868" y="715"/>
                  </a:cubicBezTo>
                  <a:cubicBezTo>
                    <a:pt x="866" y="714"/>
                    <a:pt x="866" y="714"/>
                    <a:pt x="866" y="714"/>
                  </a:cubicBezTo>
                  <a:cubicBezTo>
                    <a:pt x="866" y="714"/>
                    <a:pt x="866" y="715"/>
                    <a:pt x="866" y="715"/>
                  </a:cubicBezTo>
                  <a:cubicBezTo>
                    <a:pt x="868" y="715"/>
                    <a:pt x="868" y="715"/>
                    <a:pt x="868" y="715"/>
                  </a:cubicBezTo>
                  <a:cubicBezTo>
                    <a:pt x="866" y="714"/>
                    <a:pt x="866" y="714"/>
                    <a:pt x="866" y="714"/>
                  </a:cubicBezTo>
                  <a:cubicBezTo>
                    <a:pt x="869" y="716"/>
                    <a:pt x="869" y="716"/>
                    <a:pt x="869" y="716"/>
                  </a:cubicBezTo>
                  <a:cubicBezTo>
                    <a:pt x="872" y="712"/>
                    <a:pt x="872" y="712"/>
                    <a:pt x="872" y="712"/>
                  </a:cubicBezTo>
                  <a:cubicBezTo>
                    <a:pt x="872" y="712"/>
                    <a:pt x="727" y="620"/>
                    <a:pt x="578" y="527"/>
                  </a:cubicBezTo>
                  <a:cubicBezTo>
                    <a:pt x="503" y="480"/>
                    <a:pt x="428" y="434"/>
                    <a:pt x="368" y="399"/>
                  </a:cubicBezTo>
                  <a:cubicBezTo>
                    <a:pt x="339" y="382"/>
                    <a:pt x="313" y="367"/>
                    <a:pt x="294" y="357"/>
                  </a:cubicBezTo>
                  <a:cubicBezTo>
                    <a:pt x="284" y="352"/>
                    <a:pt x="276" y="348"/>
                    <a:pt x="269" y="345"/>
                  </a:cubicBezTo>
                  <a:cubicBezTo>
                    <a:pt x="266" y="344"/>
                    <a:pt x="263" y="342"/>
                    <a:pt x="261" y="342"/>
                  </a:cubicBezTo>
                  <a:cubicBezTo>
                    <a:pt x="259" y="341"/>
                    <a:pt x="257" y="340"/>
                    <a:pt x="255" y="340"/>
                  </a:cubicBezTo>
                  <a:cubicBezTo>
                    <a:pt x="254" y="340"/>
                    <a:pt x="253" y="340"/>
                    <a:pt x="252" y="341"/>
                  </a:cubicBezTo>
                  <a:cubicBezTo>
                    <a:pt x="252" y="341"/>
                    <a:pt x="250" y="342"/>
                    <a:pt x="250" y="343"/>
                  </a:cubicBezTo>
                  <a:cubicBezTo>
                    <a:pt x="250" y="343"/>
                    <a:pt x="250" y="343"/>
                    <a:pt x="250" y="343"/>
                  </a:cubicBezTo>
                  <a:cubicBezTo>
                    <a:pt x="249" y="344"/>
                    <a:pt x="249" y="345"/>
                    <a:pt x="249" y="346"/>
                  </a:cubicBezTo>
                  <a:cubicBezTo>
                    <a:pt x="249" y="347"/>
                    <a:pt x="249" y="348"/>
                    <a:pt x="250" y="349"/>
                  </a:cubicBezTo>
                  <a:cubicBezTo>
                    <a:pt x="251" y="350"/>
                    <a:pt x="252" y="352"/>
                    <a:pt x="254" y="354"/>
                  </a:cubicBezTo>
                  <a:cubicBezTo>
                    <a:pt x="257" y="357"/>
                    <a:pt x="262" y="361"/>
                    <a:pt x="269" y="366"/>
                  </a:cubicBezTo>
                  <a:cubicBezTo>
                    <a:pt x="295" y="386"/>
                    <a:pt x="344" y="417"/>
                    <a:pt x="403" y="454"/>
                  </a:cubicBezTo>
                  <a:cubicBezTo>
                    <a:pt x="580" y="565"/>
                    <a:pt x="848" y="722"/>
                    <a:pt x="848" y="722"/>
                  </a:cubicBezTo>
                  <a:cubicBezTo>
                    <a:pt x="850" y="718"/>
                    <a:pt x="850" y="718"/>
                    <a:pt x="850" y="718"/>
                  </a:cubicBezTo>
                  <a:cubicBezTo>
                    <a:pt x="847" y="716"/>
                    <a:pt x="847" y="716"/>
                    <a:pt x="847" y="716"/>
                  </a:cubicBezTo>
                  <a:cubicBezTo>
                    <a:pt x="850" y="718"/>
                    <a:pt x="850" y="718"/>
                    <a:pt x="850" y="718"/>
                  </a:cubicBezTo>
                  <a:cubicBezTo>
                    <a:pt x="849" y="714"/>
                    <a:pt x="849" y="714"/>
                    <a:pt x="849" y="714"/>
                  </a:cubicBezTo>
                  <a:cubicBezTo>
                    <a:pt x="848" y="715"/>
                    <a:pt x="847" y="715"/>
                    <a:pt x="847" y="716"/>
                  </a:cubicBezTo>
                  <a:cubicBezTo>
                    <a:pt x="850" y="718"/>
                    <a:pt x="850" y="718"/>
                    <a:pt x="850" y="718"/>
                  </a:cubicBezTo>
                  <a:cubicBezTo>
                    <a:pt x="849" y="714"/>
                    <a:pt x="849" y="714"/>
                    <a:pt x="849" y="714"/>
                  </a:cubicBezTo>
                  <a:cubicBezTo>
                    <a:pt x="850" y="718"/>
                    <a:pt x="850" y="718"/>
                    <a:pt x="850" y="718"/>
                  </a:cubicBezTo>
                  <a:cubicBezTo>
                    <a:pt x="850" y="714"/>
                    <a:pt x="850" y="714"/>
                    <a:pt x="850" y="714"/>
                  </a:cubicBezTo>
                  <a:cubicBezTo>
                    <a:pt x="850" y="714"/>
                    <a:pt x="849" y="714"/>
                    <a:pt x="849" y="714"/>
                  </a:cubicBezTo>
                  <a:cubicBezTo>
                    <a:pt x="850" y="718"/>
                    <a:pt x="850" y="718"/>
                    <a:pt x="850" y="718"/>
                  </a:cubicBezTo>
                  <a:cubicBezTo>
                    <a:pt x="850" y="714"/>
                    <a:pt x="850" y="714"/>
                    <a:pt x="850" y="714"/>
                  </a:cubicBezTo>
                  <a:cubicBezTo>
                    <a:pt x="850" y="716"/>
                    <a:pt x="850" y="716"/>
                    <a:pt x="850" y="716"/>
                  </a:cubicBezTo>
                  <a:cubicBezTo>
                    <a:pt x="850" y="714"/>
                    <a:pt x="850" y="714"/>
                    <a:pt x="850" y="714"/>
                  </a:cubicBezTo>
                  <a:cubicBezTo>
                    <a:pt x="850" y="714"/>
                    <a:pt x="850" y="714"/>
                    <a:pt x="850" y="714"/>
                  </a:cubicBezTo>
                  <a:cubicBezTo>
                    <a:pt x="850" y="716"/>
                    <a:pt x="850" y="716"/>
                    <a:pt x="850" y="716"/>
                  </a:cubicBezTo>
                  <a:cubicBezTo>
                    <a:pt x="850" y="714"/>
                    <a:pt x="850" y="714"/>
                    <a:pt x="850" y="714"/>
                  </a:cubicBezTo>
                  <a:cubicBezTo>
                    <a:pt x="850" y="714"/>
                    <a:pt x="849" y="714"/>
                    <a:pt x="848" y="713"/>
                  </a:cubicBezTo>
                  <a:cubicBezTo>
                    <a:pt x="841" y="710"/>
                    <a:pt x="827" y="702"/>
                    <a:pt x="808" y="692"/>
                  </a:cubicBezTo>
                  <a:cubicBezTo>
                    <a:pt x="741" y="653"/>
                    <a:pt x="607" y="573"/>
                    <a:pt x="491" y="503"/>
                  </a:cubicBezTo>
                  <a:cubicBezTo>
                    <a:pt x="432" y="468"/>
                    <a:pt x="378" y="435"/>
                    <a:pt x="339" y="411"/>
                  </a:cubicBezTo>
                  <a:cubicBezTo>
                    <a:pt x="319" y="399"/>
                    <a:pt x="303" y="389"/>
                    <a:pt x="292" y="383"/>
                  </a:cubicBezTo>
                  <a:cubicBezTo>
                    <a:pt x="281" y="376"/>
                    <a:pt x="274" y="372"/>
                    <a:pt x="274" y="372"/>
                  </a:cubicBezTo>
                  <a:cubicBezTo>
                    <a:pt x="273" y="371"/>
                    <a:pt x="270" y="372"/>
                    <a:pt x="269" y="373"/>
                  </a:cubicBezTo>
                  <a:cubicBezTo>
                    <a:pt x="268" y="374"/>
                    <a:pt x="268" y="375"/>
                    <a:pt x="268" y="376"/>
                  </a:cubicBezTo>
                  <a:cubicBezTo>
                    <a:pt x="268" y="377"/>
                    <a:pt x="269" y="378"/>
                    <a:pt x="269" y="379"/>
                  </a:cubicBezTo>
                  <a:cubicBezTo>
                    <a:pt x="270" y="381"/>
                    <a:pt x="271" y="382"/>
                    <a:pt x="273" y="383"/>
                  </a:cubicBezTo>
                  <a:cubicBezTo>
                    <a:pt x="276" y="386"/>
                    <a:pt x="281" y="390"/>
                    <a:pt x="287" y="394"/>
                  </a:cubicBezTo>
                  <a:cubicBezTo>
                    <a:pt x="310" y="411"/>
                    <a:pt x="355" y="439"/>
                    <a:pt x="409" y="472"/>
                  </a:cubicBezTo>
                  <a:cubicBezTo>
                    <a:pt x="490" y="521"/>
                    <a:pt x="591" y="581"/>
                    <a:pt x="673" y="630"/>
                  </a:cubicBezTo>
                  <a:cubicBezTo>
                    <a:pt x="714" y="655"/>
                    <a:pt x="749" y="676"/>
                    <a:pt x="775" y="692"/>
                  </a:cubicBezTo>
                  <a:cubicBezTo>
                    <a:pt x="788" y="700"/>
                    <a:pt x="798" y="706"/>
                    <a:pt x="805" y="711"/>
                  </a:cubicBezTo>
                  <a:cubicBezTo>
                    <a:pt x="808" y="713"/>
                    <a:pt x="811" y="715"/>
                    <a:pt x="813" y="717"/>
                  </a:cubicBezTo>
                  <a:cubicBezTo>
                    <a:pt x="813" y="717"/>
                    <a:pt x="814" y="718"/>
                    <a:pt x="814" y="718"/>
                  </a:cubicBezTo>
                  <a:cubicBezTo>
                    <a:pt x="814" y="718"/>
                    <a:pt x="814" y="718"/>
                    <a:pt x="814" y="718"/>
                  </a:cubicBezTo>
                  <a:cubicBezTo>
                    <a:pt x="814" y="718"/>
                    <a:pt x="814" y="718"/>
                    <a:pt x="814" y="718"/>
                  </a:cubicBezTo>
                  <a:cubicBezTo>
                    <a:pt x="816" y="717"/>
                    <a:pt x="816" y="717"/>
                    <a:pt x="816" y="717"/>
                  </a:cubicBezTo>
                  <a:cubicBezTo>
                    <a:pt x="814" y="718"/>
                    <a:pt x="814" y="718"/>
                    <a:pt x="814" y="718"/>
                  </a:cubicBezTo>
                  <a:cubicBezTo>
                    <a:pt x="814" y="718"/>
                    <a:pt x="814" y="718"/>
                    <a:pt x="814" y="718"/>
                  </a:cubicBezTo>
                  <a:cubicBezTo>
                    <a:pt x="816" y="717"/>
                    <a:pt x="816" y="717"/>
                    <a:pt x="816" y="717"/>
                  </a:cubicBezTo>
                  <a:cubicBezTo>
                    <a:pt x="814" y="718"/>
                    <a:pt x="814" y="718"/>
                    <a:pt x="814" y="718"/>
                  </a:cubicBezTo>
                  <a:cubicBezTo>
                    <a:pt x="817" y="716"/>
                    <a:pt x="817" y="716"/>
                    <a:pt x="817" y="716"/>
                  </a:cubicBezTo>
                  <a:cubicBezTo>
                    <a:pt x="814" y="716"/>
                    <a:pt x="814" y="716"/>
                    <a:pt x="814" y="716"/>
                  </a:cubicBezTo>
                  <a:cubicBezTo>
                    <a:pt x="814" y="717"/>
                    <a:pt x="814" y="718"/>
                    <a:pt x="814" y="718"/>
                  </a:cubicBezTo>
                  <a:cubicBezTo>
                    <a:pt x="817" y="716"/>
                    <a:pt x="817" y="716"/>
                    <a:pt x="817" y="716"/>
                  </a:cubicBezTo>
                  <a:cubicBezTo>
                    <a:pt x="814" y="716"/>
                    <a:pt x="814" y="716"/>
                    <a:pt x="814" y="716"/>
                  </a:cubicBezTo>
                  <a:cubicBezTo>
                    <a:pt x="818" y="716"/>
                    <a:pt x="818" y="716"/>
                    <a:pt x="818" y="716"/>
                  </a:cubicBezTo>
                  <a:cubicBezTo>
                    <a:pt x="814" y="714"/>
                    <a:pt x="814" y="714"/>
                    <a:pt x="814" y="714"/>
                  </a:cubicBezTo>
                  <a:cubicBezTo>
                    <a:pt x="814" y="715"/>
                    <a:pt x="814" y="716"/>
                    <a:pt x="814" y="716"/>
                  </a:cubicBezTo>
                  <a:cubicBezTo>
                    <a:pt x="818" y="716"/>
                    <a:pt x="818" y="716"/>
                    <a:pt x="818" y="716"/>
                  </a:cubicBezTo>
                  <a:cubicBezTo>
                    <a:pt x="814" y="714"/>
                    <a:pt x="814" y="714"/>
                    <a:pt x="814" y="714"/>
                  </a:cubicBezTo>
                  <a:cubicBezTo>
                    <a:pt x="814" y="714"/>
                    <a:pt x="814" y="714"/>
                    <a:pt x="814" y="714"/>
                  </a:cubicBezTo>
                  <a:cubicBezTo>
                    <a:pt x="818" y="716"/>
                    <a:pt x="818" y="716"/>
                    <a:pt x="818" y="716"/>
                  </a:cubicBezTo>
                  <a:cubicBezTo>
                    <a:pt x="816" y="713"/>
                    <a:pt x="816" y="713"/>
                    <a:pt x="816" y="713"/>
                  </a:cubicBezTo>
                  <a:cubicBezTo>
                    <a:pt x="816" y="713"/>
                    <a:pt x="815" y="713"/>
                    <a:pt x="814" y="714"/>
                  </a:cubicBezTo>
                  <a:cubicBezTo>
                    <a:pt x="818" y="716"/>
                    <a:pt x="818" y="716"/>
                    <a:pt x="818" y="716"/>
                  </a:cubicBezTo>
                  <a:cubicBezTo>
                    <a:pt x="816" y="713"/>
                    <a:pt x="816" y="713"/>
                    <a:pt x="816" y="713"/>
                  </a:cubicBezTo>
                  <a:cubicBezTo>
                    <a:pt x="817" y="716"/>
                    <a:pt x="817" y="716"/>
                    <a:pt x="817" y="716"/>
                  </a:cubicBezTo>
                  <a:cubicBezTo>
                    <a:pt x="817" y="712"/>
                    <a:pt x="817" y="712"/>
                    <a:pt x="817" y="712"/>
                  </a:cubicBezTo>
                  <a:cubicBezTo>
                    <a:pt x="817" y="712"/>
                    <a:pt x="817" y="713"/>
                    <a:pt x="816" y="713"/>
                  </a:cubicBezTo>
                  <a:cubicBezTo>
                    <a:pt x="817" y="716"/>
                    <a:pt x="817" y="716"/>
                    <a:pt x="817" y="716"/>
                  </a:cubicBezTo>
                  <a:cubicBezTo>
                    <a:pt x="817" y="712"/>
                    <a:pt x="817" y="712"/>
                    <a:pt x="817" y="712"/>
                  </a:cubicBezTo>
                  <a:cubicBezTo>
                    <a:pt x="817" y="714"/>
                    <a:pt x="817" y="714"/>
                    <a:pt x="817" y="714"/>
                  </a:cubicBezTo>
                  <a:cubicBezTo>
                    <a:pt x="818" y="713"/>
                    <a:pt x="818" y="713"/>
                    <a:pt x="818" y="713"/>
                  </a:cubicBezTo>
                  <a:cubicBezTo>
                    <a:pt x="817" y="712"/>
                    <a:pt x="817" y="712"/>
                    <a:pt x="817" y="712"/>
                  </a:cubicBezTo>
                  <a:cubicBezTo>
                    <a:pt x="817" y="714"/>
                    <a:pt x="817" y="714"/>
                    <a:pt x="817" y="714"/>
                  </a:cubicBezTo>
                  <a:cubicBezTo>
                    <a:pt x="818" y="713"/>
                    <a:pt x="818" y="713"/>
                    <a:pt x="818" y="713"/>
                  </a:cubicBezTo>
                  <a:cubicBezTo>
                    <a:pt x="818" y="713"/>
                    <a:pt x="817" y="712"/>
                    <a:pt x="815" y="711"/>
                  </a:cubicBezTo>
                  <a:cubicBezTo>
                    <a:pt x="809" y="709"/>
                    <a:pt x="797" y="702"/>
                    <a:pt x="779" y="691"/>
                  </a:cubicBezTo>
                  <a:cubicBezTo>
                    <a:pt x="718" y="656"/>
                    <a:pt x="598" y="582"/>
                    <a:pt x="491" y="516"/>
                  </a:cubicBezTo>
                  <a:cubicBezTo>
                    <a:pt x="437" y="484"/>
                    <a:pt x="387" y="453"/>
                    <a:pt x="350" y="431"/>
                  </a:cubicBezTo>
                  <a:cubicBezTo>
                    <a:pt x="331" y="420"/>
                    <a:pt x="315" y="411"/>
                    <a:pt x="304" y="405"/>
                  </a:cubicBezTo>
                  <a:cubicBezTo>
                    <a:pt x="298" y="401"/>
                    <a:pt x="294" y="399"/>
                    <a:pt x="290" y="397"/>
                  </a:cubicBezTo>
                  <a:cubicBezTo>
                    <a:pt x="288" y="396"/>
                    <a:pt x="287" y="396"/>
                    <a:pt x="286" y="395"/>
                  </a:cubicBezTo>
                  <a:cubicBezTo>
                    <a:pt x="285" y="395"/>
                    <a:pt x="284" y="395"/>
                    <a:pt x="284" y="395"/>
                  </a:cubicBezTo>
                  <a:cubicBezTo>
                    <a:pt x="283" y="394"/>
                    <a:pt x="283" y="394"/>
                    <a:pt x="282" y="394"/>
                  </a:cubicBezTo>
                  <a:cubicBezTo>
                    <a:pt x="281" y="394"/>
                    <a:pt x="281" y="394"/>
                    <a:pt x="280" y="395"/>
                  </a:cubicBezTo>
                  <a:cubicBezTo>
                    <a:pt x="279" y="395"/>
                    <a:pt x="279" y="395"/>
                    <a:pt x="278" y="396"/>
                  </a:cubicBezTo>
                  <a:cubicBezTo>
                    <a:pt x="277" y="398"/>
                    <a:pt x="277" y="401"/>
                    <a:pt x="279" y="402"/>
                  </a:cubicBezTo>
                  <a:cubicBezTo>
                    <a:pt x="279" y="402"/>
                    <a:pt x="281" y="403"/>
                    <a:pt x="285" y="405"/>
                  </a:cubicBezTo>
                  <a:cubicBezTo>
                    <a:pt x="313" y="423"/>
                    <a:pt x="439" y="501"/>
                    <a:pt x="557" y="575"/>
                  </a:cubicBezTo>
                  <a:cubicBezTo>
                    <a:pt x="617" y="613"/>
                    <a:pt x="674" y="649"/>
                    <a:pt x="717" y="675"/>
                  </a:cubicBezTo>
                  <a:cubicBezTo>
                    <a:pt x="739" y="689"/>
                    <a:pt x="756" y="700"/>
                    <a:pt x="769" y="708"/>
                  </a:cubicBezTo>
                  <a:cubicBezTo>
                    <a:pt x="775" y="711"/>
                    <a:pt x="780" y="714"/>
                    <a:pt x="783" y="717"/>
                  </a:cubicBezTo>
                  <a:cubicBezTo>
                    <a:pt x="785" y="718"/>
                    <a:pt x="786" y="718"/>
                    <a:pt x="787" y="719"/>
                  </a:cubicBezTo>
                  <a:cubicBezTo>
                    <a:pt x="787" y="719"/>
                    <a:pt x="787" y="719"/>
                    <a:pt x="788" y="719"/>
                  </a:cubicBezTo>
                  <a:cubicBezTo>
                    <a:pt x="788" y="720"/>
                    <a:pt x="788" y="720"/>
                    <a:pt x="788" y="720"/>
                  </a:cubicBezTo>
                  <a:cubicBezTo>
                    <a:pt x="789" y="718"/>
                    <a:pt x="789" y="718"/>
                    <a:pt x="789" y="718"/>
                  </a:cubicBezTo>
                  <a:cubicBezTo>
                    <a:pt x="788" y="720"/>
                    <a:pt x="788" y="720"/>
                    <a:pt x="788" y="720"/>
                  </a:cubicBezTo>
                  <a:cubicBezTo>
                    <a:pt x="788" y="720"/>
                    <a:pt x="788" y="720"/>
                    <a:pt x="788" y="720"/>
                  </a:cubicBezTo>
                  <a:cubicBezTo>
                    <a:pt x="789" y="718"/>
                    <a:pt x="789" y="718"/>
                    <a:pt x="789" y="718"/>
                  </a:cubicBezTo>
                  <a:cubicBezTo>
                    <a:pt x="788" y="720"/>
                    <a:pt x="788" y="720"/>
                    <a:pt x="788" y="720"/>
                  </a:cubicBezTo>
                  <a:cubicBezTo>
                    <a:pt x="790" y="717"/>
                    <a:pt x="790" y="717"/>
                    <a:pt x="790" y="717"/>
                  </a:cubicBezTo>
                  <a:cubicBezTo>
                    <a:pt x="787" y="719"/>
                    <a:pt x="787" y="719"/>
                    <a:pt x="787" y="719"/>
                  </a:cubicBezTo>
                  <a:cubicBezTo>
                    <a:pt x="788" y="720"/>
                    <a:pt x="788" y="720"/>
                    <a:pt x="788" y="720"/>
                  </a:cubicBezTo>
                  <a:cubicBezTo>
                    <a:pt x="790" y="717"/>
                    <a:pt x="790" y="717"/>
                    <a:pt x="790" y="717"/>
                  </a:cubicBezTo>
                  <a:cubicBezTo>
                    <a:pt x="787" y="719"/>
                    <a:pt x="787" y="719"/>
                    <a:pt x="787" y="719"/>
                  </a:cubicBezTo>
                  <a:cubicBezTo>
                    <a:pt x="790" y="716"/>
                    <a:pt x="790" y="716"/>
                    <a:pt x="790" y="716"/>
                  </a:cubicBezTo>
                  <a:cubicBezTo>
                    <a:pt x="787" y="719"/>
                    <a:pt x="787" y="719"/>
                    <a:pt x="787" y="719"/>
                  </a:cubicBezTo>
                  <a:cubicBezTo>
                    <a:pt x="787" y="719"/>
                    <a:pt x="787" y="719"/>
                    <a:pt x="787" y="719"/>
                  </a:cubicBezTo>
                  <a:cubicBezTo>
                    <a:pt x="790" y="716"/>
                    <a:pt x="790" y="716"/>
                    <a:pt x="790" y="716"/>
                  </a:cubicBezTo>
                  <a:cubicBezTo>
                    <a:pt x="787" y="719"/>
                    <a:pt x="787" y="719"/>
                    <a:pt x="787" y="719"/>
                  </a:cubicBezTo>
                  <a:cubicBezTo>
                    <a:pt x="790" y="716"/>
                    <a:pt x="790" y="716"/>
                    <a:pt x="790" y="716"/>
                  </a:cubicBezTo>
                  <a:cubicBezTo>
                    <a:pt x="790" y="716"/>
                    <a:pt x="790" y="716"/>
                    <a:pt x="790" y="716"/>
                  </a:cubicBezTo>
                  <a:cubicBezTo>
                    <a:pt x="792" y="713"/>
                    <a:pt x="792" y="713"/>
                    <a:pt x="792" y="713"/>
                  </a:cubicBezTo>
                  <a:cubicBezTo>
                    <a:pt x="792" y="713"/>
                    <a:pt x="671" y="639"/>
                    <a:pt x="549" y="565"/>
                  </a:cubicBezTo>
                  <a:cubicBezTo>
                    <a:pt x="487" y="528"/>
                    <a:pt x="425" y="491"/>
                    <a:pt x="377" y="464"/>
                  </a:cubicBezTo>
                  <a:cubicBezTo>
                    <a:pt x="353" y="450"/>
                    <a:pt x="333" y="438"/>
                    <a:pt x="318" y="430"/>
                  </a:cubicBezTo>
                  <a:cubicBezTo>
                    <a:pt x="311" y="426"/>
                    <a:pt x="305" y="423"/>
                    <a:pt x="300" y="421"/>
                  </a:cubicBezTo>
                  <a:cubicBezTo>
                    <a:pt x="298" y="420"/>
                    <a:pt x="296" y="419"/>
                    <a:pt x="294" y="418"/>
                  </a:cubicBezTo>
                  <a:cubicBezTo>
                    <a:pt x="293" y="418"/>
                    <a:pt x="293" y="418"/>
                    <a:pt x="292" y="417"/>
                  </a:cubicBezTo>
                  <a:cubicBezTo>
                    <a:pt x="291" y="417"/>
                    <a:pt x="291" y="417"/>
                    <a:pt x="290" y="417"/>
                  </a:cubicBezTo>
                  <a:cubicBezTo>
                    <a:pt x="289" y="417"/>
                    <a:pt x="289" y="417"/>
                    <a:pt x="288" y="417"/>
                  </a:cubicBezTo>
                  <a:cubicBezTo>
                    <a:pt x="287" y="418"/>
                    <a:pt x="286" y="418"/>
                    <a:pt x="286" y="419"/>
                  </a:cubicBezTo>
                  <a:cubicBezTo>
                    <a:pt x="286" y="419"/>
                    <a:pt x="286" y="419"/>
                    <a:pt x="286" y="419"/>
                  </a:cubicBezTo>
                  <a:cubicBezTo>
                    <a:pt x="285" y="420"/>
                    <a:pt x="285" y="421"/>
                    <a:pt x="285" y="422"/>
                  </a:cubicBezTo>
                  <a:cubicBezTo>
                    <a:pt x="285" y="423"/>
                    <a:pt x="286" y="424"/>
                    <a:pt x="286" y="425"/>
                  </a:cubicBezTo>
                  <a:cubicBezTo>
                    <a:pt x="287" y="426"/>
                    <a:pt x="288" y="427"/>
                    <a:pt x="289" y="429"/>
                  </a:cubicBezTo>
                  <a:cubicBezTo>
                    <a:pt x="292" y="432"/>
                    <a:pt x="296" y="435"/>
                    <a:pt x="302" y="439"/>
                  </a:cubicBezTo>
                  <a:cubicBezTo>
                    <a:pt x="322" y="455"/>
                    <a:pt x="361" y="480"/>
                    <a:pt x="408" y="509"/>
                  </a:cubicBezTo>
                  <a:cubicBezTo>
                    <a:pt x="478" y="553"/>
                    <a:pt x="567" y="606"/>
                    <a:pt x="638" y="648"/>
                  </a:cubicBezTo>
                  <a:cubicBezTo>
                    <a:pt x="673" y="669"/>
                    <a:pt x="704" y="687"/>
                    <a:pt x="726" y="700"/>
                  </a:cubicBezTo>
                  <a:cubicBezTo>
                    <a:pt x="737" y="707"/>
                    <a:pt x="746" y="712"/>
                    <a:pt x="752" y="716"/>
                  </a:cubicBezTo>
                  <a:cubicBezTo>
                    <a:pt x="755" y="717"/>
                    <a:pt x="758" y="719"/>
                    <a:pt x="759" y="720"/>
                  </a:cubicBezTo>
                  <a:cubicBezTo>
                    <a:pt x="760" y="720"/>
                    <a:pt x="761" y="721"/>
                    <a:pt x="761" y="721"/>
                  </a:cubicBezTo>
                  <a:cubicBezTo>
                    <a:pt x="762" y="721"/>
                    <a:pt x="762" y="721"/>
                    <a:pt x="762" y="721"/>
                  </a:cubicBezTo>
                  <a:cubicBezTo>
                    <a:pt x="762" y="721"/>
                    <a:pt x="762" y="721"/>
                    <a:pt x="762" y="721"/>
                  </a:cubicBezTo>
                  <a:cubicBezTo>
                    <a:pt x="763" y="719"/>
                    <a:pt x="763" y="719"/>
                    <a:pt x="763" y="719"/>
                  </a:cubicBezTo>
                  <a:cubicBezTo>
                    <a:pt x="761" y="721"/>
                    <a:pt x="761" y="721"/>
                    <a:pt x="761" y="721"/>
                  </a:cubicBezTo>
                  <a:cubicBezTo>
                    <a:pt x="762" y="721"/>
                    <a:pt x="762" y="721"/>
                    <a:pt x="762" y="721"/>
                  </a:cubicBezTo>
                  <a:cubicBezTo>
                    <a:pt x="763" y="719"/>
                    <a:pt x="763" y="719"/>
                    <a:pt x="763" y="719"/>
                  </a:cubicBezTo>
                  <a:cubicBezTo>
                    <a:pt x="761" y="721"/>
                    <a:pt x="761" y="721"/>
                    <a:pt x="761" y="721"/>
                  </a:cubicBezTo>
                  <a:cubicBezTo>
                    <a:pt x="764" y="718"/>
                    <a:pt x="764" y="718"/>
                    <a:pt x="764" y="718"/>
                  </a:cubicBezTo>
                  <a:cubicBezTo>
                    <a:pt x="761" y="721"/>
                    <a:pt x="761" y="721"/>
                    <a:pt x="761" y="721"/>
                  </a:cubicBezTo>
                  <a:cubicBezTo>
                    <a:pt x="761" y="721"/>
                    <a:pt x="761" y="721"/>
                    <a:pt x="761" y="721"/>
                  </a:cubicBezTo>
                  <a:cubicBezTo>
                    <a:pt x="764" y="718"/>
                    <a:pt x="764" y="718"/>
                    <a:pt x="764" y="718"/>
                  </a:cubicBezTo>
                  <a:cubicBezTo>
                    <a:pt x="761" y="721"/>
                    <a:pt x="761" y="721"/>
                    <a:pt x="761" y="721"/>
                  </a:cubicBezTo>
                  <a:cubicBezTo>
                    <a:pt x="764" y="718"/>
                    <a:pt x="764" y="718"/>
                    <a:pt x="764" y="718"/>
                  </a:cubicBezTo>
                  <a:cubicBezTo>
                    <a:pt x="761" y="720"/>
                    <a:pt x="761" y="720"/>
                    <a:pt x="761" y="720"/>
                  </a:cubicBezTo>
                  <a:cubicBezTo>
                    <a:pt x="761" y="721"/>
                    <a:pt x="761" y="721"/>
                    <a:pt x="761" y="721"/>
                  </a:cubicBezTo>
                  <a:cubicBezTo>
                    <a:pt x="764" y="718"/>
                    <a:pt x="764" y="718"/>
                    <a:pt x="764" y="718"/>
                  </a:cubicBezTo>
                  <a:cubicBezTo>
                    <a:pt x="761" y="720"/>
                    <a:pt x="761" y="720"/>
                    <a:pt x="761" y="720"/>
                  </a:cubicBezTo>
                  <a:cubicBezTo>
                    <a:pt x="764" y="718"/>
                    <a:pt x="764" y="718"/>
                    <a:pt x="764" y="718"/>
                  </a:cubicBezTo>
                  <a:cubicBezTo>
                    <a:pt x="760" y="720"/>
                    <a:pt x="760" y="720"/>
                    <a:pt x="760" y="720"/>
                  </a:cubicBezTo>
                  <a:cubicBezTo>
                    <a:pt x="761" y="720"/>
                    <a:pt x="761" y="720"/>
                    <a:pt x="761" y="720"/>
                  </a:cubicBezTo>
                  <a:cubicBezTo>
                    <a:pt x="764" y="718"/>
                    <a:pt x="764" y="718"/>
                    <a:pt x="764" y="718"/>
                  </a:cubicBezTo>
                  <a:cubicBezTo>
                    <a:pt x="760" y="720"/>
                    <a:pt x="760" y="720"/>
                    <a:pt x="760" y="720"/>
                  </a:cubicBezTo>
                  <a:cubicBezTo>
                    <a:pt x="764" y="718"/>
                    <a:pt x="764" y="718"/>
                    <a:pt x="764" y="718"/>
                  </a:cubicBezTo>
                  <a:cubicBezTo>
                    <a:pt x="760" y="718"/>
                    <a:pt x="760" y="718"/>
                    <a:pt x="760" y="718"/>
                  </a:cubicBezTo>
                  <a:cubicBezTo>
                    <a:pt x="760" y="719"/>
                    <a:pt x="760" y="719"/>
                    <a:pt x="760" y="720"/>
                  </a:cubicBezTo>
                  <a:cubicBezTo>
                    <a:pt x="764" y="718"/>
                    <a:pt x="764" y="718"/>
                    <a:pt x="764" y="718"/>
                  </a:cubicBezTo>
                  <a:cubicBezTo>
                    <a:pt x="760" y="718"/>
                    <a:pt x="760" y="718"/>
                    <a:pt x="760" y="718"/>
                  </a:cubicBezTo>
                  <a:cubicBezTo>
                    <a:pt x="764" y="718"/>
                    <a:pt x="764" y="718"/>
                    <a:pt x="764" y="718"/>
                  </a:cubicBezTo>
                  <a:cubicBezTo>
                    <a:pt x="760" y="716"/>
                    <a:pt x="760" y="716"/>
                    <a:pt x="760" y="716"/>
                  </a:cubicBezTo>
                  <a:cubicBezTo>
                    <a:pt x="763" y="717"/>
                    <a:pt x="763" y="717"/>
                    <a:pt x="763" y="717"/>
                  </a:cubicBezTo>
                  <a:cubicBezTo>
                    <a:pt x="762" y="714"/>
                    <a:pt x="762" y="714"/>
                    <a:pt x="762" y="714"/>
                  </a:cubicBezTo>
                  <a:cubicBezTo>
                    <a:pt x="762" y="715"/>
                    <a:pt x="761" y="715"/>
                    <a:pt x="760" y="716"/>
                  </a:cubicBezTo>
                  <a:cubicBezTo>
                    <a:pt x="763" y="717"/>
                    <a:pt x="763" y="717"/>
                    <a:pt x="763" y="717"/>
                  </a:cubicBezTo>
                  <a:cubicBezTo>
                    <a:pt x="762" y="714"/>
                    <a:pt x="762" y="714"/>
                    <a:pt x="762" y="714"/>
                  </a:cubicBezTo>
                  <a:cubicBezTo>
                    <a:pt x="763" y="716"/>
                    <a:pt x="763" y="716"/>
                    <a:pt x="763" y="716"/>
                  </a:cubicBezTo>
                  <a:cubicBezTo>
                    <a:pt x="762" y="714"/>
                    <a:pt x="762" y="714"/>
                    <a:pt x="762" y="714"/>
                  </a:cubicBezTo>
                  <a:cubicBezTo>
                    <a:pt x="762" y="714"/>
                    <a:pt x="762" y="714"/>
                    <a:pt x="762" y="714"/>
                  </a:cubicBezTo>
                  <a:cubicBezTo>
                    <a:pt x="763" y="716"/>
                    <a:pt x="763" y="716"/>
                    <a:pt x="763" y="716"/>
                  </a:cubicBezTo>
                  <a:cubicBezTo>
                    <a:pt x="762" y="714"/>
                    <a:pt x="762" y="714"/>
                    <a:pt x="762" y="714"/>
                  </a:cubicBezTo>
                  <a:cubicBezTo>
                    <a:pt x="763" y="715"/>
                    <a:pt x="763" y="715"/>
                    <a:pt x="763" y="715"/>
                  </a:cubicBezTo>
                  <a:cubicBezTo>
                    <a:pt x="762" y="714"/>
                    <a:pt x="762" y="714"/>
                    <a:pt x="762" y="714"/>
                  </a:cubicBezTo>
                  <a:cubicBezTo>
                    <a:pt x="762" y="714"/>
                    <a:pt x="762" y="714"/>
                    <a:pt x="762" y="714"/>
                  </a:cubicBezTo>
                  <a:cubicBezTo>
                    <a:pt x="763" y="715"/>
                    <a:pt x="763" y="715"/>
                    <a:pt x="763" y="715"/>
                  </a:cubicBezTo>
                  <a:cubicBezTo>
                    <a:pt x="762" y="714"/>
                    <a:pt x="762" y="714"/>
                    <a:pt x="762" y="714"/>
                  </a:cubicBezTo>
                  <a:cubicBezTo>
                    <a:pt x="762" y="714"/>
                    <a:pt x="762" y="714"/>
                    <a:pt x="762" y="714"/>
                  </a:cubicBezTo>
                  <a:cubicBezTo>
                    <a:pt x="762" y="714"/>
                    <a:pt x="761" y="714"/>
                    <a:pt x="760" y="714"/>
                  </a:cubicBezTo>
                  <a:cubicBezTo>
                    <a:pt x="757" y="713"/>
                    <a:pt x="752" y="711"/>
                    <a:pt x="746" y="708"/>
                  </a:cubicBezTo>
                  <a:cubicBezTo>
                    <a:pt x="724" y="698"/>
                    <a:pt x="685" y="676"/>
                    <a:pt x="638" y="649"/>
                  </a:cubicBezTo>
                  <a:cubicBezTo>
                    <a:pt x="568" y="608"/>
                    <a:pt x="482" y="556"/>
                    <a:pt x="413" y="514"/>
                  </a:cubicBezTo>
                  <a:cubicBezTo>
                    <a:pt x="379" y="492"/>
                    <a:pt x="349" y="474"/>
                    <a:pt x="328" y="461"/>
                  </a:cubicBezTo>
                  <a:cubicBezTo>
                    <a:pt x="317" y="454"/>
                    <a:pt x="308" y="449"/>
                    <a:pt x="302" y="445"/>
                  </a:cubicBezTo>
                  <a:cubicBezTo>
                    <a:pt x="297" y="441"/>
                    <a:pt x="293" y="439"/>
                    <a:pt x="293" y="439"/>
                  </a:cubicBezTo>
                  <a:cubicBezTo>
                    <a:pt x="291" y="438"/>
                    <a:pt x="289" y="439"/>
                    <a:pt x="288" y="441"/>
                  </a:cubicBezTo>
                  <a:cubicBezTo>
                    <a:pt x="287" y="442"/>
                    <a:pt x="287" y="442"/>
                    <a:pt x="287" y="443"/>
                  </a:cubicBezTo>
                  <a:cubicBezTo>
                    <a:pt x="287" y="445"/>
                    <a:pt x="288" y="445"/>
                    <a:pt x="288" y="446"/>
                  </a:cubicBezTo>
                  <a:cubicBezTo>
                    <a:pt x="289" y="448"/>
                    <a:pt x="290" y="449"/>
                    <a:pt x="291" y="450"/>
                  </a:cubicBezTo>
                  <a:cubicBezTo>
                    <a:pt x="294" y="452"/>
                    <a:pt x="298" y="455"/>
                    <a:pt x="303" y="459"/>
                  </a:cubicBezTo>
                  <a:cubicBezTo>
                    <a:pt x="322" y="473"/>
                    <a:pt x="358" y="497"/>
                    <a:pt x="402" y="524"/>
                  </a:cubicBezTo>
                  <a:cubicBezTo>
                    <a:pt x="467" y="565"/>
                    <a:pt x="550" y="614"/>
                    <a:pt x="616" y="654"/>
                  </a:cubicBezTo>
                  <a:cubicBezTo>
                    <a:pt x="649" y="673"/>
                    <a:pt x="678" y="691"/>
                    <a:pt x="699" y="703"/>
                  </a:cubicBezTo>
                  <a:cubicBezTo>
                    <a:pt x="710" y="709"/>
                    <a:pt x="718" y="714"/>
                    <a:pt x="723" y="718"/>
                  </a:cubicBezTo>
                  <a:cubicBezTo>
                    <a:pt x="726" y="719"/>
                    <a:pt x="729" y="721"/>
                    <a:pt x="730" y="722"/>
                  </a:cubicBezTo>
                  <a:cubicBezTo>
                    <a:pt x="731" y="722"/>
                    <a:pt x="731" y="722"/>
                    <a:pt x="732" y="723"/>
                  </a:cubicBezTo>
                  <a:cubicBezTo>
                    <a:pt x="732" y="723"/>
                    <a:pt x="732" y="723"/>
                    <a:pt x="732" y="723"/>
                  </a:cubicBezTo>
                  <a:cubicBezTo>
                    <a:pt x="732" y="723"/>
                    <a:pt x="732" y="723"/>
                    <a:pt x="732" y="723"/>
                  </a:cubicBezTo>
                  <a:cubicBezTo>
                    <a:pt x="733" y="721"/>
                    <a:pt x="733" y="721"/>
                    <a:pt x="733" y="721"/>
                  </a:cubicBezTo>
                  <a:cubicBezTo>
                    <a:pt x="732" y="723"/>
                    <a:pt x="732" y="723"/>
                    <a:pt x="732" y="723"/>
                  </a:cubicBezTo>
                  <a:cubicBezTo>
                    <a:pt x="732" y="723"/>
                    <a:pt x="732" y="723"/>
                    <a:pt x="732" y="723"/>
                  </a:cubicBezTo>
                  <a:cubicBezTo>
                    <a:pt x="733" y="721"/>
                    <a:pt x="733" y="721"/>
                    <a:pt x="733" y="721"/>
                  </a:cubicBezTo>
                  <a:cubicBezTo>
                    <a:pt x="732" y="723"/>
                    <a:pt x="732" y="723"/>
                    <a:pt x="732" y="723"/>
                  </a:cubicBezTo>
                  <a:cubicBezTo>
                    <a:pt x="734" y="720"/>
                    <a:pt x="734" y="720"/>
                    <a:pt x="734" y="720"/>
                  </a:cubicBezTo>
                  <a:cubicBezTo>
                    <a:pt x="731" y="722"/>
                    <a:pt x="731" y="722"/>
                    <a:pt x="731" y="722"/>
                  </a:cubicBezTo>
                  <a:cubicBezTo>
                    <a:pt x="732" y="723"/>
                    <a:pt x="732" y="723"/>
                    <a:pt x="732" y="723"/>
                  </a:cubicBezTo>
                  <a:cubicBezTo>
                    <a:pt x="734" y="720"/>
                    <a:pt x="734" y="720"/>
                    <a:pt x="734" y="720"/>
                  </a:cubicBezTo>
                  <a:cubicBezTo>
                    <a:pt x="731" y="722"/>
                    <a:pt x="731" y="722"/>
                    <a:pt x="731" y="722"/>
                  </a:cubicBezTo>
                  <a:cubicBezTo>
                    <a:pt x="734" y="720"/>
                    <a:pt x="734" y="720"/>
                    <a:pt x="734" y="720"/>
                  </a:cubicBezTo>
                  <a:cubicBezTo>
                    <a:pt x="731" y="722"/>
                    <a:pt x="731" y="722"/>
                    <a:pt x="731" y="722"/>
                  </a:cubicBezTo>
                  <a:cubicBezTo>
                    <a:pt x="731" y="722"/>
                    <a:pt x="731" y="722"/>
                    <a:pt x="731" y="722"/>
                  </a:cubicBezTo>
                  <a:cubicBezTo>
                    <a:pt x="734" y="720"/>
                    <a:pt x="734" y="720"/>
                    <a:pt x="734" y="720"/>
                  </a:cubicBezTo>
                  <a:cubicBezTo>
                    <a:pt x="731" y="722"/>
                    <a:pt x="731" y="722"/>
                    <a:pt x="731" y="722"/>
                  </a:cubicBezTo>
                  <a:cubicBezTo>
                    <a:pt x="734" y="720"/>
                    <a:pt x="734" y="720"/>
                    <a:pt x="734" y="720"/>
                  </a:cubicBezTo>
                  <a:cubicBezTo>
                    <a:pt x="730" y="720"/>
                    <a:pt x="730" y="720"/>
                    <a:pt x="730" y="720"/>
                  </a:cubicBezTo>
                  <a:cubicBezTo>
                    <a:pt x="730" y="721"/>
                    <a:pt x="731" y="721"/>
                    <a:pt x="731" y="722"/>
                  </a:cubicBezTo>
                  <a:cubicBezTo>
                    <a:pt x="734" y="720"/>
                    <a:pt x="734" y="720"/>
                    <a:pt x="734" y="720"/>
                  </a:cubicBezTo>
                  <a:cubicBezTo>
                    <a:pt x="730" y="720"/>
                    <a:pt x="730" y="720"/>
                    <a:pt x="730" y="720"/>
                  </a:cubicBezTo>
                  <a:cubicBezTo>
                    <a:pt x="734" y="720"/>
                    <a:pt x="734" y="720"/>
                    <a:pt x="734" y="720"/>
                  </a:cubicBezTo>
                  <a:cubicBezTo>
                    <a:pt x="731" y="718"/>
                    <a:pt x="731" y="718"/>
                    <a:pt x="731" y="718"/>
                  </a:cubicBezTo>
                  <a:cubicBezTo>
                    <a:pt x="734" y="719"/>
                    <a:pt x="734" y="719"/>
                    <a:pt x="734" y="719"/>
                  </a:cubicBezTo>
                  <a:cubicBezTo>
                    <a:pt x="733" y="716"/>
                    <a:pt x="733" y="716"/>
                    <a:pt x="733" y="716"/>
                  </a:cubicBezTo>
                  <a:cubicBezTo>
                    <a:pt x="732" y="716"/>
                    <a:pt x="732" y="717"/>
                    <a:pt x="731" y="718"/>
                  </a:cubicBezTo>
                  <a:cubicBezTo>
                    <a:pt x="734" y="719"/>
                    <a:pt x="734" y="719"/>
                    <a:pt x="734" y="719"/>
                  </a:cubicBezTo>
                  <a:cubicBezTo>
                    <a:pt x="733" y="716"/>
                    <a:pt x="733" y="716"/>
                    <a:pt x="733" y="716"/>
                  </a:cubicBezTo>
                  <a:cubicBezTo>
                    <a:pt x="733" y="718"/>
                    <a:pt x="733" y="718"/>
                    <a:pt x="733" y="718"/>
                  </a:cubicBezTo>
                  <a:cubicBezTo>
                    <a:pt x="733" y="716"/>
                    <a:pt x="733" y="716"/>
                    <a:pt x="733" y="716"/>
                  </a:cubicBezTo>
                  <a:cubicBezTo>
                    <a:pt x="733" y="716"/>
                    <a:pt x="733" y="716"/>
                    <a:pt x="733" y="716"/>
                  </a:cubicBezTo>
                  <a:cubicBezTo>
                    <a:pt x="733" y="718"/>
                    <a:pt x="733" y="718"/>
                    <a:pt x="733" y="718"/>
                  </a:cubicBezTo>
                  <a:cubicBezTo>
                    <a:pt x="733" y="716"/>
                    <a:pt x="733" y="716"/>
                    <a:pt x="733" y="716"/>
                  </a:cubicBezTo>
                  <a:cubicBezTo>
                    <a:pt x="733" y="716"/>
                    <a:pt x="733" y="716"/>
                    <a:pt x="733" y="716"/>
                  </a:cubicBezTo>
                  <a:cubicBezTo>
                    <a:pt x="733" y="716"/>
                    <a:pt x="733" y="716"/>
                    <a:pt x="733" y="716"/>
                  </a:cubicBezTo>
                  <a:cubicBezTo>
                    <a:pt x="733" y="716"/>
                    <a:pt x="733" y="716"/>
                    <a:pt x="733" y="716"/>
                  </a:cubicBezTo>
                  <a:cubicBezTo>
                    <a:pt x="733" y="716"/>
                    <a:pt x="733" y="716"/>
                    <a:pt x="733" y="716"/>
                  </a:cubicBezTo>
                  <a:cubicBezTo>
                    <a:pt x="733" y="716"/>
                    <a:pt x="733" y="716"/>
                    <a:pt x="733" y="716"/>
                  </a:cubicBezTo>
                  <a:cubicBezTo>
                    <a:pt x="733" y="716"/>
                    <a:pt x="732" y="716"/>
                    <a:pt x="731" y="715"/>
                  </a:cubicBezTo>
                  <a:cubicBezTo>
                    <a:pt x="728" y="714"/>
                    <a:pt x="724" y="713"/>
                    <a:pt x="719" y="710"/>
                  </a:cubicBezTo>
                  <a:cubicBezTo>
                    <a:pt x="698" y="700"/>
                    <a:pt x="662" y="679"/>
                    <a:pt x="618" y="654"/>
                  </a:cubicBezTo>
                  <a:cubicBezTo>
                    <a:pt x="553" y="615"/>
                    <a:pt x="473" y="567"/>
                    <a:pt x="408" y="527"/>
                  </a:cubicBezTo>
                  <a:cubicBezTo>
                    <a:pt x="376" y="508"/>
                    <a:pt x="348" y="490"/>
                    <a:pt x="328" y="478"/>
                  </a:cubicBezTo>
                  <a:cubicBezTo>
                    <a:pt x="318" y="472"/>
                    <a:pt x="310" y="467"/>
                    <a:pt x="305" y="464"/>
                  </a:cubicBezTo>
                  <a:cubicBezTo>
                    <a:pt x="299" y="460"/>
                    <a:pt x="296" y="458"/>
                    <a:pt x="296" y="458"/>
                  </a:cubicBezTo>
                  <a:cubicBezTo>
                    <a:pt x="295" y="458"/>
                    <a:pt x="294" y="458"/>
                    <a:pt x="293" y="458"/>
                  </a:cubicBezTo>
                  <a:cubicBezTo>
                    <a:pt x="292" y="458"/>
                    <a:pt x="291" y="459"/>
                    <a:pt x="291" y="460"/>
                  </a:cubicBezTo>
                  <a:cubicBezTo>
                    <a:pt x="290" y="461"/>
                    <a:pt x="290" y="462"/>
                    <a:pt x="290" y="463"/>
                  </a:cubicBezTo>
                  <a:cubicBezTo>
                    <a:pt x="291" y="464"/>
                    <a:pt x="291" y="465"/>
                    <a:pt x="292" y="465"/>
                  </a:cubicBezTo>
                  <a:cubicBezTo>
                    <a:pt x="292" y="465"/>
                    <a:pt x="294" y="466"/>
                    <a:pt x="297" y="468"/>
                  </a:cubicBezTo>
                  <a:cubicBezTo>
                    <a:pt x="320" y="482"/>
                    <a:pt x="423" y="545"/>
                    <a:pt x="520" y="605"/>
                  </a:cubicBezTo>
                  <a:cubicBezTo>
                    <a:pt x="568" y="635"/>
                    <a:pt x="615" y="664"/>
                    <a:pt x="650" y="687"/>
                  </a:cubicBezTo>
                  <a:cubicBezTo>
                    <a:pt x="668" y="698"/>
                    <a:pt x="682" y="707"/>
                    <a:pt x="692" y="714"/>
                  </a:cubicBezTo>
                  <a:cubicBezTo>
                    <a:pt x="697" y="717"/>
                    <a:pt x="701" y="720"/>
                    <a:pt x="704" y="721"/>
                  </a:cubicBezTo>
                  <a:cubicBezTo>
                    <a:pt x="705" y="722"/>
                    <a:pt x="706" y="723"/>
                    <a:pt x="707" y="724"/>
                  </a:cubicBezTo>
                  <a:cubicBezTo>
                    <a:pt x="707" y="724"/>
                    <a:pt x="707" y="724"/>
                    <a:pt x="707" y="724"/>
                  </a:cubicBezTo>
                  <a:cubicBezTo>
                    <a:pt x="707" y="724"/>
                    <a:pt x="707" y="724"/>
                    <a:pt x="707" y="724"/>
                  </a:cubicBezTo>
                  <a:cubicBezTo>
                    <a:pt x="708" y="723"/>
                    <a:pt x="708" y="723"/>
                    <a:pt x="708" y="723"/>
                  </a:cubicBezTo>
                  <a:cubicBezTo>
                    <a:pt x="707" y="724"/>
                    <a:pt x="707" y="724"/>
                    <a:pt x="707" y="724"/>
                  </a:cubicBezTo>
                  <a:cubicBezTo>
                    <a:pt x="707" y="724"/>
                    <a:pt x="707" y="724"/>
                    <a:pt x="707" y="724"/>
                  </a:cubicBezTo>
                  <a:cubicBezTo>
                    <a:pt x="708" y="723"/>
                    <a:pt x="708" y="723"/>
                    <a:pt x="708" y="723"/>
                  </a:cubicBezTo>
                  <a:cubicBezTo>
                    <a:pt x="707" y="724"/>
                    <a:pt x="707" y="724"/>
                    <a:pt x="707" y="724"/>
                  </a:cubicBezTo>
                  <a:cubicBezTo>
                    <a:pt x="710" y="722"/>
                    <a:pt x="710" y="722"/>
                    <a:pt x="710" y="722"/>
                  </a:cubicBezTo>
                  <a:cubicBezTo>
                    <a:pt x="707" y="723"/>
                    <a:pt x="707" y="723"/>
                    <a:pt x="707" y="723"/>
                  </a:cubicBezTo>
                  <a:cubicBezTo>
                    <a:pt x="707" y="724"/>
                    <a:pt x="707" y="724"/>
                    <a:pt x="707" y="724"/>
                  </a:cubicBezTo>
                  <a:cubicBezTo>
                    <a:pt x="710" y="722"/>
                    <a:pt x="710" y="722"/>
                    <a:pt x="710" y="722"/>
                  </a:cubicBezTo>
                  <a:cubicBezTo>
                    <a:pt x="707" y="723"/>
                    <a:pt x="707" y="723"/>
                    <a:pt x="707" y="723"/>
                  </a:cubicBezTo>
                  <a:cubicBezTo>
                    <a:pt x="710" y="722"/>
                    <a:pt x="710" y="722"/>
                    <a:pt x="710" y="722"/>
                  </a:cubicBezTo>
                  <a:cubicBezTo>
                    <a:pt x="706" y="722"/>
                    <a:pt x="706" y="722"/>
                    <a:pt x="706" y="722"/>
                  </a:cubicBezTo>
                  <a:cubicBezTo>
                    <a:pt x="706" y="722"/>
                    <a:pt x="707" y="723"/>
                    <a:pt x="707" y="723"/>
                  </a:cubicBezTo>
                  <a:cubicBezTo>
                    <a:pt x="710" y="722"/>
                    <a:pt x="710" y="722"/>
                    <a:pt x="710" y="722"/>
                  </a:cubicBezTo>
                  <a:cubicBezTo>
                    <a:pt x="706" y="722"/>
                    <a:pt x="706" y="722"/>
                    <a:pt x="706" y="722"/>
                  </a:cubicBezTo>
                  <a:cubicBezTo>
                    <a:pt x="710" y="722"/>
                    <a:pt x="710" y="722"/>
                    <a:pt x="710" y="722"/>
                  </a:cubicBezTo>
                  <a:cubicBezTo>
                    <a:pt x="707" y="720"/>
                    <a:pt x="707" y="720"/>
                    <a:pt x="707" y="720"/>
                  </a:cubicBezTo>
                  <a:cubicBezTo>
                    <a:pt x="707" y="720"/>
                    <a:pt x="706" y="721"/>
                    <a:pt x="706" y="722"/>
                  </a:cubicBezTo>
                  <a:cubicBezTo>
                    <a:pt x="710" y="722"/>
                    <a:pt x="710" y="722"/>
                    <a:pt x="710" y="722"/>
                  </a:cubicBezTo>
                  <a:cubicBezTo>
                    <a:pt x="707" y="720"/>
                    <a:pt x="707" y="720"/>
                    <a:pt x="707" y="720"/>
                  </a:cubicBezTo>
                  <a:cubicBezTo>
                    <a:pt x="710" y="722"/>
                    <a:pt x="710" y="722"/>
                    <a:pt x="710" y="722"/>
                  </a:cubicBezTo>
                  <a:cubicBezTo>
                    <a:pt x="712" y="718"/>
                    <a:pt x="712" y="718"/>
                    <a:pt x="712" y="718"/>
                  </a:cubicBezTo>
                  <a:cubicBezTo>
                    <a:pt x="296" y="471"/>
                    <a:pt x="296" y="471"/>
                    <a:pt x="296" y="471"/>
                  </a:cubicBezTo>
                  <a:cubicBezTo>
                    <a:pt x="294" y="470"/>
                    <a:pt x="292" y="471"/>
                    <a:pt x="290" y="473"/>
                  </a:cubicBezTo>
                  <a:cubicBezTo>
                    <a:pt x="289" y="475"/>
                    <a:pt x="290" y="477"/>
                    <a:pt x="292" y="478"/>
                  </a:cubicBezTo>
                  <a:cubicBezTo>
                    <a:pt x="292" y="478"/>
                    <a:pt x="298" y="482"/>
                    <a:pt x="309" y="489"/>
                  </a:cubicBezTo>
                  <a:cubicBezTo>
                    <a:pt x="347" y="512"/>
                    <a:pt x="441" y="571"/>
                    <a:pt x="526" y="624"/>
                  </a:cubicBezTo>
                  <a:cubicBezTo>
                    <a:pt x="569" y="651"/>
                    <a:pt x="609" y="676"/>
                    <a:pt x="639" y="694"/>
                  </a:cubicBezTo>
                  <a:cubicBezTo>
                    <a:pt x="653" y="704"/>
                    <a:pt x="665" y="711"/>
                    <a:pt x="674" y="717"/>
                  </a:cubicBezTo>
                  <a:cubicBezTo>
                    <a:pt x="678" y="719"/>
                    <a:pt x="681" y="721"/>
                    <a:pt x="684" y="723"/>
                  </a:cubicBezTo>
                  <a:cubicBezTo>
                    <a:pt x="685" y="724"/>
                    <a:pt x="685" y="724"/>
                    <a:pt x="686" y="724"/>
                  </a:cubicBezTo>
                  <a:cubicBezTo>
                    <a:pt x="687" y="725"/>
                    <a:pt x="687" y="725"/>
                    <a:pt x="687" y="725"/>
                  </a:cubicBezTo>
                  <a:cubicBezTo>
                    <a:pt x="687" y="725"/>
                    <a:pt x="687" y="725"/>
                    <a:pt x="687" y="725"/>
                  </a:cubicBezTo>
                  <a:cubicBezTo>
                    <a:pt x="688" y="723"/>
                    <a:pt x="688" y="723"/>
                    <a:pt x="688" y="723"/>
                  </a:cubicBezTo>
                  <a:cubicBezTo>
                    <a:pt x="686" y="725"/>
                    <a:pt x="686" y="725"/>
                    <a:pt x="686" y="725"/>
                  </a:cubicBezTo>
                  <a:cubicBezTo>
                    <a:pt x="687" y="725"/>
                    <a:pt x="687" y="725"/>
                    <a:pt x="687" y="725"/>
                  </a:cubicBezTo>
                  <a:cubicBezTo>
                    <a:pt x="688" y="723"/>
                    <a:pt x="688" y="723"/>
                    <a:pt x="688" y="723"/>
                  </a:cubicBezTo>
                  <a:cubicBezTo>
                    <a:pt x="686" y="725"/>
                    <a:pt x="686" y="725"/>
                    <a:pt x="686" y="725"/>
                  </a:cubicBezTo>
                  <a:cubicBezTo>
                    <a:pt x="689" y="722"/>
                    <a:pt x="689" y="722"/>
                    <a:pt x="689" y="722"/>
                  </a:cubicBezTo>
                  <a:cubicBezTo>
                    <a:pt x="686" y="724"/>
                    <a:pt x="686" y="724"/>
                    <a:pt x="686" y="724"/>
                  </a:cubicBezTo>
                  <a:cubicBezTo>
                    <a:pt x="686" y="725"/>
                    <a:pt x="686" y="725"/>
                    <a:pt x="686" y="725"/>
                  </a:cubicBezTo>
                  <a:cubicBezTo>
                    <a:pt x="689" y="722"/>
                    <a:pt x="689" y="722"/>
                    <a:pt x="689" y="722"/>
                  </a:cubicBezTo>
                  <a:cubicBezTo>
                    <a:pt x="686" y="724"/>
                    <a:pt x="686" y="724"/>
                    <a:pt x="686" y="724"/>
                  </a:cubicBezTo>
                  <a:cubicBezTo>
                    <a:pt x="689" y="722"/>
                    <a:pt x="689" y="722"/>
                    <a:pt x="689" y="722"/>
                  </a:cubicBezTo>
                  <a:cubicBezTo>
                    <a:pt x="686" y="724"/>
                    <a:pt x="686" y="724"/>
                    <a:pt x="686" y="724"/>
                  </a:cubicBezTo>
                  <a:cubicBezTo>
                    <a:pt x="686" y="724"/>
                    <a:pt x="686" y="724"/>
                    <a:pt x="686" y="724"/>
                  </a:cubicBezTo>
                  <a:cubicBezTo>
                    <a:pt x="689" y="722"/>
                    <a:pt x="689" y="722"/>
                    <a:pt x="689" y="722"/>
                  </a:cubicBezTo>
                  <a:cubicBezTo>
                    <a:pt x="686" y="724"/>
                    <a:pt x="686" y="724"/>
                    <a:pt x="686" y="724"/>
                  </a:cubicBezTo>
                  <a:cubicBezTo>
                    <a:pt x="689" y="722"/>
                    <a:pt x="689" y="722"/>
                    <a:pt x="689" y="722"/>
                  </a:cubicBezTo>
                  <a:cubicBezTo>
                    <a:pt x="685" y="722"/>
                    <a:pt x="685" y="722"/>
                    <a:pt x="685" y="722"/>
                  </a:cubicBezTo>
                  <a:cubicBezTo>
                    <a:pt x="685" y="723"/>
                    <a:pt x="685" y="723"/>
                    <a:pt x="686" y="724"/>
                  </a:cubicBezTo>
                  <a:cubicBezTo>
                    <a:pt x="689" y="722"/>
                    <a:pt x="689" y="722"/>
                    <a:pt x="689" y="722"/>
                  </a:cubicBezTo>
                  <a:cubicBezTo>
                    <a:pt x="685" y="722"/>
                    <a:pt x="685" y="722"/>
                    <a:pt x="685" y="722"/>
                  </a:cubicBezTo>
                  <a:cubicBezTo>
                    <a:pt x="689" y="722"/>
                    <a:pt x="689" y="722"/>
                    <a:pt x="689" y="722"/>
                  </a:cubicBezTo>
                  <a:cubicBezTo>
                    <a:pt x="686" y="720"/>
                    <a:pt x="686" y="720"/>
                    <a:pt x="686" y="720"/>
                  </a:cubicBezTo>
                  <a:cubicBezTo>
                    <a:pt x="689" y="722"/>
                    <a:pt x="689" y="722"/>
                    <a:pt x="689" y="722"/>
                  </a:cubicBezTo>
                  <a:cubicBezTo>
                    <a:pt x="688" y="718"/>
                    <a:pt x="688" y="718"/>
                    <a:pt x="688" y="718"/>
                  </a:cubicBezTo>
                  <a:cubicBezTo>
                    <a:pt x="687" y="718"/>
                    <a:pt x="686" y="719"/>
                    <a:pt x="686" y="720"/>
                  </a:cubicBezTo>
                  <a:cubicBezTo>
                    <a:pt x="689" y="722"/>
                    <a:pt x="689" y="722"/>
                    <a:pt x="689" y="722"/>
                  </a:cubicBezTo>
                  <a:cubicBezTo>
                    <a:pt x="688" y="718"/>
                    <a:pt x="688" y="718"/>
                    <a:pt x="688" y="718"/>
                  </a:cubicBezTo>
                  <a:cubicBezTo>
                    <a:pt x="689" y="722"/>
                    <a:pt x="689" y="722"/>
                    <a:pt x="689" y="722"/>
                  </a:cubicBezTo>
                  <a:cubicBezTo>
                    <a:pt x="689" y="718"/>
                    <a:pt x="689" y="718"/>
                    <a:pt x="689" y="718"/>
                  </a:cubicBezTo>
                  <a:cubicBezTo>
                    <a:pt x="689" y="718"/>
                    <a:pt x="688" y="718"/>
                    <a:pt x="688" y="718"/>
                  </a:cubicBezTo>
                  <a:cubicBezTo>
                    <a:pt x="689" y="722"/>
                    <a:pt x="689" y="722"/>
                    <a:pt x="689" y="722"/>
                  </a:cubicBezTo>
                  <a:cubicBezTo>
                    <a:pt x="689" y="718"/>
                    <a:pt x="689" y="718"/>
                    <a:pt x="689" y="718"/>
                  </a:cubicBezTo>
                  <a:cubicBezTo>
                    <a:pt x="689" y="721"/>
                    <a:pt x="689" y="721"/>
                    <a:pt x="689" y="721"/>
                  </a:cubicBezTo>
                  <a:cubicBezTo>
                    <a:pt x="690" y="718"/>
                    <a:pt x="690" y="718"/>
                    <a:pt x="690" y="718"/>
                  </a:cubicBezTo>
                  <a:cubicBezTo>
                    <a:pt x="690" y="718"/>
                    <a:pt x="690" y="718"/>
                    <a:pt x="689" y="718"/>
                  </a:cubicBezTo>
                  <a:cubicBezTo>
                    <a:pt x="689" y="721"/>
                    <a:pt x="689" y="721"/>
                    <a:pt x="689" y="721"/>
                  </a:cubicBezTo>
                  <a:cubicBezTo>
                    <a:pt x="690" y="718"/>
                    <a:pt x="690" y="718"/>
                    <a:pt x="690" y="718"/>
                  </a:cubicBezTo>
                  <a:cubicBezTo>
                    <a:pt x="690" y="719"/>
                    <a:pt x="690" y="719"/>
                    <a:pt x="690" y="719"/>
                  </a:cubicBezTo>
                  <a:cubicBezTo>
                    <a:pt x="690" y="718"/>
                    <a:pt x="690" y="718"/>
                    <a:pt x="690" y="718"/>
                  </a:cubicBezTo>
                  <a:cubicBezTo>
                    <a:pt x="690" y="718"/>
                    <a:pt x="690" y="718"/>
                    <a:pt x="690" y="718"/>
                  </a:cubicBezTo>
                  <a:cubicBezTo>
                    <a:pt x="690" y="719"/>
                    <a:pt x="690" y="719"/>
                    <a:pt x="690" y="719"/>
                  </a:cubicBezTo>
                  <a:cubicBezTo>
                    <a:pt x="690" y="718"/>
                    <a:pt x="690" y="718"/>
                    <a:pt x="690" y="718"/>
                  </a:cubicBezTo>
                  <a:cubicBezTo>
                    <a:pt x="690" y="718"/>
                    <a:pt x="689" y="718"/>
                    <a:pt x="688" y="717"/>
                  </a:cubicBezTo>
                  <a:cubicBezTo>
                    <a:pt x="684" y="715"/>
                    <a:pt x="674" y="709"/>
                    <a:pt x="661" y="702"/>
                  </a:cubicBezTo>
                  <a:cubicBezTo>
                    <a:pt x="615" y="675"/>
                    <a:pt x="522" y="620"/>
                    <a:pt x="442" y="572"/>
                  </a:cubicBezTo>
                  <a:cubicBezTo>
                    <a:pt x="401" y="549"/>
                    <a:pt x="364" y="526"/>
                    <a:pt x="337" y="510"/>
                  </a:cubicBezTo>
                  <a:cubicBezTo>
                    <a:pt x="323" y="502"/>
                    <a:pt x="312" y="495"/>
                    <a:pt x="304" y="491"/>
                  </a:cubicBezTo>
                  <a:cubicBezTo>
                    <a:pt x="296" y="486"/>
                    <a:pt x="292" y="483"/>
                    <a:pt x="292" y="483"/>
                  </a:cubicBezTo>
                  <a:cubicBezTo>
                    <a:pt x="290" y="482"/>
                    <a:pt x="288" y="483"/>
                    <a:pt x="286" y="485"/>
                  </a:cubicBezTo>
                  <a:cubicBezTo>
                    <a:pt x="285" y="487"/>
                    <a:pt x="286" y="489"/>
                    <a:pt x="288" y="490"/>
                  </a:cubicBezTo>
                  <a:cubicBezTo>
                    <a:pt x="672" y="730"/>
                    <a:pt x="672" y="730"/>
                    <a:pt x="672" y="730"/>
                  </a:cubicBezTo>
                  <a:cubicBezTo>
                    <a:pt x="674" y="727"/>
                    <a:pt x="674" y="727"/>
                    <a:pt x="674" y="727"/>
                  </a:cubicBezTo>
                  <a:cubicBezTo>
                    <a:pt x="671" y="725"/>
                    <a:pt x="671" y="725"/>
                    <a:pt x="671" y="725"/>
                  </a:cubicBezTo>
                  <a:cubicBezTo>
                    <a:pt x="674" y="727"/>
                    <a:pt x="674" y="727"/>
                    <a:pt x="674" y="727"/>
                  </a:cubicBezTo>
                  <a:cubicBezTo>
                    <a:pt x="673" y="723"/>
                    <a:pt x="673" y="723"/>
                    <a:pt x="673" y="723"/>
                  </a:cubicBezTo>
                  <a:cubicBezTo>
                    <a:pt x="672" y="723"/>
                    <a:pt x="672" y="724"/>
                    <a:pt x="671" y="725"/>
                  </a:cubicBezTo>
                  <a:cubicBezTo>
                    <a:pt x="674" y="727"/>
                    <a:pt x="674" y="727"/>
                    <a:pt x="674" y="727"/>
                  </a:cubicBezTo>
                  <a:cubicBezTo>
                    <a:pt x="673" y="723"/>
                    <a:pt x="673" y="723"/>
                    <a:pt x="673" y="723"/>
                  </a:cubicBezTo>
                  <a:cubicBezTo>
                    <a:pt x="674" y="727"/>
                    <a:pt x="674" y="727"/>
                    <a:pt x="674" y="727"/>
                  </a:cubicBezTo>
                  <a:cubicBezTo>
                    <a:pt x="674" y="723"/>
                    <a:pt x="674" y="723"/>
                    <a:pt x="674" y="723"/>
                  </a:cubicBezTo>
                  <a:cubicBezTo>
                    <a:pt x="674" y="723"/>
                    <a:pt x="674" y="723"/>
                    <a:pt x="673" y="723"/>
                  </a:cubicBezTo>
                  <a:cubicBezTo>
                    <a:pt x="674" y="727"/>
                    <a:pt x="674" y="727"/>
                    <a:pt x="674" y="727"/>
                  </a:cubicBezTo>
                  <a:cubicBezTo>
                    <a:pt x="674" y="723"/>
                    <a:pt x="674" y="723"/>
                    <a:pt x="674" y="723"/>
                  </a:cubicBezTo>
                  <a:cubicBezTo>
                    <a:pt x="674" y="726"/>
                    <a:pt x="674" y="726"/>
                    <a:pt x="674" y="726"/>
                  </a:cubicBezTo>
                  <a:cubicBezTo>
                    <a:pt x="675" y="723"/>
                    <a:pt x="675" y="723"/>
                    <a:pt x="675" y="723"/>
                  </a:cubicBezTo>
                  <a:cubicBezTo>
                    <a:pt x="675" y="723"/>
                    <a:pt x="675" y="723"/>
                    <a:pt x="674" y="723"/>
                  </a:cubicBezTo>
                  <a:cubicBezTo>
                    <a:pt x="674" y="726"/>
                    <a:pt x="674" y="726"/>
                    <a:pt x="674" y="726"/>
                  </a:cubicBezTo>
                  <a:cubicBezTo>
                    <a:pt x="675" y="723"/>
                    <a:pt x="675" y="723"/>
                    <a:pt x="675" y="723"/>
                  </a:cubicBezTo>
                  <a:cubicBezTo>
                    <a:pt x="675" y="724"/>
                    <a:pt x="675" y="724"/>
                    <a:pt x="675" y="724"/>
                  </a:cubicBezTo>
                  <a:cubicBezTo>
                    <a:pt x="675" y="723"/>
                    <a:pt x="675" y="723"/>
                    <a:pt x="675" y="723"/>
                  </a:cubicBezTo>
                  <a:cubicBezTo>
                    <a:pt x="675" y="723"/>
                    <a:pt x="675" y="723"/>
                    <a:pt x="675" y="723"/>
                  </a:cubicBezTo>
                  <a:cubicBezTo>
                    <a:pt x="675" y="724"/>
                    <a:pt x="675" y="724"/>
                    <a:pt x="675" y="724"/>
                  </a:cubicBezTo>
                  <a:cubicBezTo>
                    <a:pt x="675" y="723"/>
                    <a:pt x="675" y="723"/>
                    <a:pt x="675" y="723"/>
                  </a:cubicBezTo>
                  <a:cubicBezTo>
                    <a:pt x="675" y="723"/>
                    <a:pt x="675" y="723"/>
                    <a:pt x="674" y="722"/>
                  </a:cubicBezTo>
                  <a:cubicBezTo>
                    <a:pt x="670" y="720"/>
                    <a:pt x="661" y="715"/>
                    <a:pt x="649" y="708"/>
                  </a:cubicBezTo>
                  <a:cubicBezTo>
                    <a:pt x="606" y="683"/>
                    <a:pt x="521" y="632"/>
                    <a:pt x="445" y="587"/>
                  </a:cubicBezTo>
                  <a:cubicBezTo>
                    <a:pt x="407" y="565"/>
                    <a:pt x="371" y="544"/>
                    <a:pt x="343" y="529"/>
                  </a:cubicBezTo>
                  <a:cubicBezTo>
                    <a:pt x="330" y="521"/>
                    <a:pt x="318" y="515"/>
                    <a:pt x="309" y="510"/>
                  </a:cubicBezTo>
                  <a:cubicBezTo>
                    <a:pt x="305" y="508"/>
                    <a:pt x="301" y="506"/>
                    <a:pt x="298" y="505"/>
                  </a:cubicBezTo>
                  <a:cubicBezTo>
                    <a:pt x="297" y="505"/>
                    <a:pt x="296" y="504"/>
                    <a:pt x="295" y="504"/>
                  </a:cubicBezTo>
                  <a:cubicBezTo>
                    <a:pt x="294" y="504"/>
                    <a:pt x="293" y="503"/>
                    <a:pt x="291" y="503"/>
                  </a:cubicBezTo>
                  <a:cubicBezTo>
                    <a:pt x="291" y="503"/>
                    <a:pt x="290" y="503"/>
                    <a:pt x="290" y="504"/>
                  </a:cubicBezTo>
                  <a:cubicBezTo>
                    <a:pt x="289" y="504"/>
                    <a:pt x="288" y="504"/>
                    <a:pt x="287" y="505"/>
                  </a:cubicBezTo>
                  <a:cubicBezTo>
                    <a:pt x="286" y="507"/>
                    <a:pt x="287" y="510"/>
                    <a:pt x="289" y="511"/>
                  </a:cubicBezTo>
                  <a:cubicBezTo>
                    <a:pt x="644" y="733"/>
                    <a:pt x="644" y="733"/>
                    <a:pt x="644" y="733"/>
                  </a:cubicBezTo>
                  <a:cubicBezTo>
                    <a:pt x="647" y="730"/>
                    <a:pt x="647" y="730"/>
                    <a:pt x="647" y="730"/>
                  </a:cubicBezTo>
                  <a:cubicBezTo>
                    <a:pt x="643" y="727"/>
                    <a:pt x="643" y="727"/>
                    <a:pt x="643" y="727"/>
                  </a:cubicBezTo>
                  <a:cubicBezTo>
                    <a:pt x="647" y="730"/>
                    <a:pt x="647" y="730"/>
                    <a:pt x="647" y="730"/>
                  </a:cubicBezTo>
                  <a:cubicBezTo>
                    <a:pt x="645" y="726"/>
                    <a:pt x="645" y="726"/>
                    <a:pt x="645" y="726"/>
                  </a:cubicBezTo>
                  <a:cubicBezTo>
                    <a:pt x="645" y="726"/>
                    <a:pt x="644" y="727"/>
                    <a:pt x="643" y="727"/>
                  </a:cubicBezTo>
                  <a:cubicBezTo>
                    <a:pt x="647" y="730"/>
                    <a:pt x="647" y="730"/>
                    <a:pt x="647" y="730"/>
                  </a:cubicBezTo>
                  <a:cubicBezTo>
                    <a:pt x="645" y="726"/>
                    <a:pt x="645" y="726"/>
                    <a:pt x="645" y="726"/>
                  </a:cubicBezTo>
                  <a:cubicBezTo>
                    <a:pt x="646" y="730"/>
                    <a:pt x="646" y="730"/>
                    <a:pt x="646" y="730"/>
                  </a:cubicBezTo>
                  <a:cubicBezTo>
                    <a:pt x="646" y="726"/>
                    <a:pt x="646" y="726"/>
                    <a:pt x="646" y="726"/>
                  </a:cubicBezTo>
                  <a:cubicBezTo>
                    <a:pt x="646" y="726"/>
                    <a:pt x="646" y="726"/>
                    <a:pt x="645" y="726"/>
                  </a:cubicBezTo>
                  <a:cubicBezTo>
                    <a:pt x="646" y="730"/>
                    <a:pt x="646" y="730"/>
                    <a:pt x="646" y="730"/>
                  </a:cubicBezTo>
                  <a:cubicBezTo>
                    <a:pt x="646" y="726"/>
                    <a:pt x="646" y="726"/>
                    <a:pt x="646" y="726"/>
                  </a:cubicBezTo>
                  <a:cubicBezTo>
                    <a:pt x="646" y="730"/>
                    <a:pt x="646" y="730"/>
                    <a:pt x="646" y="730"/>
                  </a:cubicBezTo>
                  <a:cubicBezTo>
                    <a:pt x="648" y="726"/>
                    <a:pt x="648" y="726"/>
                    <a:pt x="648" y="726"/>
                  </a:cubicBezTo>
                  <a:cubicBezTo>
                    <a:pt x="647" y="726"/>
                    <a:pt x="647" y="726"/>
                    <a:pt x="646" y="726"/>
                  </a:cubicBezTo>
                  <a:cubicBezTo>
                    <a:pt x="646" y="730"/>
                    <a:pt x="646" y="730"/>
                    <a:pt x="646" y="730"/>
                  </a:cubicBezTo>
                  <a:cubicBezTo>
                    <a:pt x="648" y="726"/>
                    <a:pt x="648" y="726"/>
                    <a:pt x="648" y="726"/>
                  </a:cubicBezTo>
                  <a:cubicBezTo>
                    <a:pt x="647" y="728"/>
                    <a:pt x="647" y="728"/>
                    <a:pt x="647" y="728"/>
                  </a:cubicBezTo>
                  <a:cubicBezTo>
                    <a:pt x="648" y="726"/>
                    <a:pt x="648" y="726"/>
                    <a:pt x="648" y="726"/>
                  </a:cubicBezTo>
                  <a:cubicBezTo>
                    <a:pt x="648" y="726"/>
                    <a:pt x="648" y="726"/>
                    <a:pt x="648" y="726"/>
                  </a:cubicBezTo>
                  <a:cubicBezTo>
                    <a:pt x="647" y="728"/>
                    <a:pt x="647" y="728"/>
                    <a:pt x="647" y="728"/>
                  </a:cubicBezTo>
                  <a:cubicBezTo>
                    <a:pt x="648" y="726"/>
                    <a:pt x="648" y="726"/>
                    <a:pt x="648" y="726"/>
                  </a:cubicBezTo>
                  <a:cubicBezTo>
                    <a:pt x="648" y="726"/>
                    <a:pt x="647" y="726"/>
                    <a:pt x="646" y="725"/>
                  </a:cubicBezTo>
                  <a:cubicBezTo>
                    <a:pt x="643" y="723"/>
                    <a:pt x="634" y="718"/>
                    <a:pt x="623" y="711"/>
                  </a:cubicBezTo>
                  <a:cubicBezTo>
                    <a:pt x="583" y="687"/>
                    <a:pt x="501" y="638"/>
                    <a:pt x="429" y="595"/>
                  </a:cubicBezTo>
                  <a:cubicBezTo>
                    <a:pt x="392" y="574"/>
                    <a:pt x="358" y="554"/>
                    <a:pt x="332" y="539"/>
                  </a:cubicBezTo>
                  <a:cubicBezTo>
                    <a:pt x="318" y="532"/>
                    <a:pt x="307" y="526"/>
                    <a:pt x="299" y="521"/>
                  </a:cubicBezTo>
                  <a:cubicBezTo>
                    <a:pt x="295" y="519"/>
                    <a:pt x="291" y="518"/>
                    <a:pt x="289" y="516"/>
                  </a:cubicBezTo>
                  <a:cubicBezTo>
                    <a:pt x="287" y="516"/>
                    <a:pt x="286" y="515"/>
                    <a:pt x="285" y="515"/>
                  </a:cubicBezTo>
                  <a:cubicBezTo>
                    <a:pt x="284" y="515"/>
                    <a:pt x="283" y="514"/>
                    <a:pt x="282" y="514"/>
                  </a:cubicBezTo>
                  <a:cubicBezTo>
                    <a:pt x="281" y="514"/>
                    <a:pt x="281" y="514"/>
                    <a:pt x="280" y="515"/>
                  </a:cubicBezTo>
                  <a:cubicBezTo>
                    <a:pt x="279" y="515"/>
                    <a:pt x="278" y="516"/>
                    <a:pt x="278" y="517"/>
                  </a:cubicBezTo>
                  <a:cubicBezTo>
                    <a:pt x="278" y="516"/>
                    <a:pt x="278" y="516"/>
                    <a:pt x="278" y="516"/>
                  </a:cubicBezTo>
                  <a:cubicBezTo>
                    <a:pt x="277" y="517"/>
                    <a:pt x="277" y="518"/>
                    <a:pt x="277" y="519"/>
                  </a:cubicBezTo>
                  <a:cubicBezTo>
                    <a:pt x="277" y="520"/>
                    <a:pt x="278" y="521"/>
                    <a:pt x="278" y="522"/>
                  </a:cubicBezTo>
                  <a:cubicBezTo>
                    <a:pt x="279" y="523"/>
                    <a:pt x="279" y="524"/>
                    <a:pt x="281" y="525"/>
                  </a:cubicBezTo>
                  <a:cubicBezTo>
                    <a:pt x="283" y="527"/>
                    <a:pt x="286" y="529"/>
                    <a:pt x="290" y="532"/>
                  </a:cubicBezTo>
                  <a:cubicBezTo>
                    <a:pt x="304" y="543"/>
                    <a:pt x="333" y="561"/>
                    <a:pt x="367" y="582"/>
                  </a:cubicBezTo>
                  <a:cubicBezTo>
                    <a:pt x="469" y="646"/>
                    <a:pt x="625" y="738"/>
                    <a:pt x="625" y="738"/>
                  </a:cubicBezTo>
                  <a:cubicBezTo>
                    <a:pt x="627" y="734"/>
                    <a:pt x="627" y="734"/>
                    <a:pt x="627" y="734"/>
                  </a:cubicBezTo>
                  <a:cubicBezTo>
                    <a:pt x="623" y="732"/>
                    <a:pt x="623" y="732"/>
                    <a:pt x="623" y="732"/>
                  </a:cubicBezTo>
                  <a:cubicBezTo>
                    <a:pt x="627" y="734"/>
                    <a:pt x="627" y="734"/>
                    <a:pt x="627" y="734"/>
                  </a:cubicBezTo>
                  <a:cubicBezTo>
                    <a:pt x="625" y="731"/>
                    <a:pt x="625" y="731"/>
                    <a:pt x="625" y="731"/>
                  </a:cubicBezTo>
                  <a:cubicBezTo>
                    <a:pt x="625" y="731"/>
                    <a:pt x="624" y="731"/>
                    <a:pt x="623" y="732"/>
                  </a:cubicBezTo>
                  <a:cubicBezTo>
                    <a:pt x="627" y="734"/>
                    <a:pt x="627" y="734"/>
                    <a:pt x="627" y="734"/>
                  </a:cubicBezTo>
                  <a:cubicBezTo>
                    <a:pt x="625" y="731"/>
                    <a:pt x="625" y="731"/>
                    <a:pt x="625" y="731"/>
                  </a:cubicBezTo>
                  <a:cubicBezTo>
                    <a:pt x="626" y="734"/>
                    <a:pt x="626" y="734"/>
                    <a:pt x="626" y="734"/>
                  </a:cubicBezTo>
                  <a:cubicBezTo>
                    <a:pt x="626" y="730"/>
                    <a:pt x="626" y="730"/>
                    <a:pt x="626" y="730"/>
                  </a:cubicBezTo>
                  <a:cubicBezTo>
                    <a:pt x="626" y="730"/>
                    <a:pt x="626" y="730"/>
                    <a:pt x="625" y="731"/>
                  </a:cubicBezTo>
                  <a:cubicBezTo>
                    <a:pt x="626" y="734"/>
                    <a:pt x="626" y="734"/>
                    <a:pt x="626" y="734"/>
                  </a:cubicBezTo>
                  <a:cubicBezTo>
                    <a:pt x="626" y="730"/>
                    <a:pt x="626" y="730"/>
                    <a:pt x="626" y="730"/>
                  </a:cubicBezTo>
                  <a:cubicBezTo>
                    <a:pt x="626" y="733"/>
                    <a:pt x="626" y="733"/>
                    <a:pt x="626" y="733"/>
                  </a:cubicBezTo>
                  <a:cubicBezTo>
                    <a:pt x="627" y="731"/>
                    <a:pt x="627" y="731"/>
                    <a:pt x="627" y="731"/>
                  </a:cubicBezTo>
                  <a:cubicBezTo>
                    <a:pt x="627" y="731"/>
                    <a:pt x="627" y="730"/>
                    <a:pt x="626" y="730"/>
                  </a:cubicBezTo>
                  <a:cubicBezTo>
                    <a:pt x="626" y="733"/>
                    <a:pt x="626" y="733"/>
                    <a:pt x="626" y="733"/>
                  </a:cubicBezTo>
                  <a:cubicBezTo>
                    <a:pt x="627" y="731"/>
                    <a:pt x="627" y="731"/>
                    <a:pt x="627" y="731"/>
                  </a:cubicBezTo>
                  <a:cubicBezTo>
                    <a:pt x="627" y="731"/>
                    <a:pt x="627" y="731"/>
                    <a:pt x="627" y="731"/>
                  </a:cubicBezTo>
                  <a:cubicBezTo>
                    <a:pt x="627" y="731"/>
                    <a:pt x="627" y="731"/>
                    <a:pt x="627" y="731"/>
                  </a:cubicBezTo>
                  <a:cubicBezTo>
                    <a:pt x="627" y="731"/>
                    <a:pt x="627" y="731"/>
                    <a:pt x="627" y="731"/>
                  </a:cubicBezTo>
                  <a:cubicBezTo>
                    <a:pt x="627" y="731"/>
                    <a:pt x="627" y="731"/>
                    <a:pt x="627" y="731"/>
                  </a:cubicBezTo>
                  <a:cubicBezTo>
                    <a:pt x="627" y="731"/>
                    <a:pt x="627" y="731"/>
                    <a:pt x="627" y="731"/>
                  </a:cubicBezTo>
                  <a:cubicBezTo>
                    <a:pt x="627" y="730"/>
                    <a:pt x="626" y="730"/>
                    <a:pt x="625" y="730"/>
                  </a:cubicBezTo>
                  <a:cubicBezTo>
                    <a:pt x="621" y="728"/>
                    <a:pt x="612" y="723"/>
                    <a:pt x="600" y="716"/>
                  </a:cubicBezTo>
                  <a:cubicBezTo>
                    <a:pt x="559" y="693"/>
                    <a:pt x="479" y="646"/>
                    <a:pt x="410" y="605"/>
                  </a:cubicBezTo>
                  <a:cubicBezTo>
                    <a:pt x="375" y="584"/>
                    <a:pt x="343" y="565"/>
                    <a:pt x="319" y="551"/>
                  </a:cubicBezTo>
                  <a:cubicBezTo>
                    <a:pt x="307" y="544"/>
                    <a:pt x="298" y="538"/>
                    <a:pt x="291" y="534"/>
                  </a:cubicBezTo>
                  <a:cubicBezTo>
                    <a:pt x="285" y="530"/>
                    <a:pt x="281" y="528"/>
                    <a:pt x="281" y="528"/>
                  </a:cubicBezTo>
                  <a:cubicBezTo>
                    <a:pt x="279" y="527"/>
                    <a:pt x="277" y="528"/>
                    <a:pt x="275" y="529"/>
                  </a:cubicBezTo>
                  <a:cubicBezTo>
                    <a:pt x="274" y="531"/>
                    <a:pt x="275" y="534"/>
                    <a:pt x="277" y="535"/>
                  </a:cubicBezTo>
                  <a:cubicBezTo>
                    <a:pt x="612" y="745"/>
                    <a:pt x="612" y="745"/>
                    <a:pt x="612" y="745"/>
                  </a:cubicBezTo>
                  <a:cubicBezTo>
                    <a:pt x="614" y="741"/>
                    <a:pt x="614" y="741"/>
                    <a:pt x="614" y="741"/>
                  </a:cubicBezTo>
                  <a:cubicBezTo>
                    <a:pt x="611" y="739"/>
                    <a:pt x="611" y="739"/>
                    <a:pt x="611" y="739"/>
                  </a:cubicBezTo>
                  <a:cubicBezTo>
                    <a:pt x="614" y="741"/>
                    <a:pt x="614" y="741"/>
                    <a:pt x="614" y="741"/>
                  </a:cubicBezTo>
                  <a:cubicBezTo>
                    <a:pt x="613" y="737"/>
                    <a:pt x="613" y="737"/>
                    <a:pt x="613" y="737"/>
                  </a:cubicBezTo>
                  <a:cubicBezTo>
                    <a:pt x="612" y="737"/>
                    <a:pt x="612" y="738"/>
                    <a:pt x="611" y="739"/>
                  </a:cubicBezTo>
                  <a:cubicBezTo>
                    <a:pt x="614" y="741"/>
                    <a:pt x="614" y="741"/>
                    <a:pt x="614" y="741"/>
                  </a:cubicBezTo>
                  <a:cubicBezTo>
                    <a:pt x="613" y="737"/>
                    <a:pt x="613" y="737"/>
                    <a:pt x="613" y="737"/>
                  </a:cubicBezTo>
                  <a:cubicBezTo>
                    <a:pt x="614" y="741"/>
                    <a:pt x="614" y="741"/>
                    <a:pt x="614" y="741"/>
                  </a:cubicBezTo>
                  <a:cubicBezTo>
                    <a:pt x="614" y="737"/>
                    <a:pt x="614" y="737"/>
                    <a:pt x="614" y="737"/>
                  </a:cubicBezTo>
                  <a:cubicBezTo>
                    <a:pt x="614" y="737"/>
                    <a:pt x="614" y="737"/>
                    <a:pt x="613" y="737"/>
                  </a:cubicBezTo>
                  <a:cubicBezTo>
                    <a:pt x="614" y="741"/>
                    <a:pt x="614" y="741"/>
                    <a:pt x="614" y="741"/>
                  </a:cubicBezTo>
                  <a:cubicBezTo>
                    <a:pt x="614" y="737"/>
                    <a:pt x="614" y="737"/>
                    <a:pt x="614" y="737"/>
                  </a:cubicBezTo>
                  <a:cubicBezTo>
                    <a:pt x="614" y="741"/>
                    <a:pt x="614" y="741"/>
                    <a:pt x="614" y="741"/>
                  </a:cubicBezTo>
                  <a:cubicBezTo>
                    <a:pt x="615" y="737"/>
                    <a:pt x="615" y="737"/>
                    <a:pt x="615" y="737"/>
                  </a:cubicBezTo>
                  <a:cubicBezTo>
                    <a:pt x="615" y="737"/>
                    <a:pt x="615" y="737"/>
                    <a:pt x="614" y="737"/>
                  </a:cubicBezTo>
                  <a:cubicBezTo>
                    <a:pt x="614" y="741"/>
                    <a:pt x="614" y="741"/>
                    <a:pt x="614" y="741"/>
                  </a:cubicBezTo>
                  <a:cubicBezTo>
                    <a:pt x="615" y="737"/>
                    <a:pt x="615" y="737"/>
                    <a:pt x="615" y="737"/>
                  </a:cubicBezTo>
                  <a:cubicBezTo>
                    <a:pt x="615" y="740"/>
                    <a:pt x="615" y="740"/>
                    <a:pt x="615" y="740"/>
                  </a:cubicBezTo>
                  <a:cubicBezTo>
                    <a:pt x="616" y="737"/>
                    <a:pt x="616" y="737"/>
                    <a:pt x="616" y="737"/>
                  </a:cubicBezTo>
                  <a:cubicBezTo>
                    <a:pt x="615" y="737"/>
                    <a:pt x="615" y="737"/>
                    <a:pt x="615" y="737"/>
                  </a:cubicBezTo>
                  <a:cubicBezTo>
                    <a:pt x="615" y="740"/>
                    <a:pt x="615" y="740"/>
                    <a:pt x="615" y="740"/>
                  </a:cubicBezTo>
                  <a:cubicBezTo>
                    <a:pt x="616" y="737"/>
                    <a:pt x="616" y="737"/>
                    <a:pt x="616" y="737"/>
                  </a:cubicBezTo>
                  <a:cubicBezTo>
                    <a:pt x="615" y="737"/>
                    <a:pt x="615" y="737"/>
                    <a:pt x="614" y="737"/>
                  </a:cubicBezTo>
                  <a:cubicBezTo>
                    <a:pt x="610" y="735"/>
                    <a:pt x="603" y="730"/>
                    <a:pt x="592" y="724"/>
                  </a:cubicBezTo>
                  <a:cubicBezTo>
                    <a:pt x="553" y="702"/>
                    <a:pt x="476" y="656"/>
                    <a:pt x="407" y="617"/>
                  </a:cubicBezTo>
                  <a:cubicBezTo>
                    <a:pt x="373" y="597"/>
                    <a:pt x="341" y="578"/>
                    <a:pt x="316" y="565"/>
                  </a:cubicBezTo>
                  <a:cubicBezTo>
                    <a:pt x="304" y="558"/>
                    <a:pt x="294" y="552"/>
                    <a:pt x="286" y="548"/>
                  </a:cubicBezTo>
                  <a:cubicBezTo>
                    <a:pt x="283" y="546"/>
                    <a:pt x="280" y="545"/>
                    <a:pt x="277" y="544"/>
                  </a:cubicBezTo>
                  <a:cubicBezTo>
                    <a:pt x="276" y="543"/>
                    <a:pt x="275" y="543"/>
                    <a:pt x="274" y="543"/>
                  </a:cubicBezTo>
                  <a:cubicBezTo>
                    <a:pt x="274" y="542"/>
                    <a:pt x="273" y="542"/>
                    <a:pt x="273" y="542"/>
                  </a:cubicBezTo>
                  <a:cubicBezTo>
                    <a:pt x="272" y="542"/>
                    <a:pt x="272" y="542"/>
                    <a:pt x="271" y="542"/>
                  </a:cubicBezTo>
                  <a:cubicBezTo>
                    <a:pt x="271" y="542"/>
                    <a:pt x="270" y="542"/>
                    <a:pt x="270" y="542"/>
                  </a:cubicBezTo>
                  <a:cubicBezTo>
                    <a:pt x="269" y="542"/>
                    <a:pt x="268" y="543"/>
                    <a:pt x="268" y="544"/>
                  </a:cubicBezTo>
                  <a:cubicBezTo>
                    <a:pt x="266" y="546"/>
                    <a:pt x="267" y="548"/>
                    <a:pt x="269" y="549"/>
                  </a:cubicBezTo>
                  <a:cubicBezTo>
                    <a:pt x="594" y="753"/>
                    <a:pt x="594" y="753"/>
                    <a:pt x="594" y="753"/>
                  </a:cubicBezTo>
                  <a:cubicBezTo>
                    <a:pt x="596" y="749"/>
                    <a:pt x="596" y="749"/>
                    <a:pt x="596" y="749"/>
                  </a:cubicBezTo>
                  <a:cubicBezTo>
                    <a:pt x="593" y="747"/>
                    <a:pt x="593" y="747"/>
                    <a:pt x="593" y="747"/>
                  </a:cubicBezTo>
                  <a:cubicBezTo>
                    <a:pt x="596" y="749"/>
                    <a:pt x="596" y="749"/>
                    <a:pt x="596" y="749"/>
                  </a:cubicBezTo>
                  <a:cubicBezTo>
                    <a:pt x="594" y="746"/>
                    <a:pt x="594" y="746"/>
                    <a:pt x="594" y="746"/>
                  </a:cubicBezTo>
                  <a:cubicBezTo>
                    <a:pt x="594" y="746"/>
                    <a:pt x="593" y="746"/>
                    <a:pt x="593" y="747"/>
                  </a:cubicBezTo>
                  <a:cubicBezTo>
                    <a:pt x="596" y="749"/>
                    <a:pt x="596" y="749"/>
                    <a:pt x="596" y="749"/>
                  </a:cubicBezTo>
                  <a:cubicBezTo>
                    <a:pt x="594" y="746"/>
                    <a:pt x="594" y="746"/>
                    <a:pt x="594" y="746"/>
                  </a:cubicBezTo>
                  <a:cubicBezTo>
                    <a:pt x="595" y="748"/>
                    <a:pt x="595" y="748"/>
                    <a:pt x="595" y="748"/>
                  </a:cubicBezTo>
                  <a:cubicBezTo>
                    <a:pt x="595" y="745"/>
                    <a:pt x="595" y="745"/>
                    <a:pt x="595" y="745"/>
                  </a:cubicBezTo>
                  <a:cubicBezTo>
                    <a:pt x="595" y="745"/>
                    <a:pt x="595" y="745"/>
                    <a:pt x="594" y="746"/>
                  </a:cubicBezTo>
                  <a:cubicBezTo>
                    <a:pt x="595" y="748"/>
                    <a:pt x="595" y="748"/>
                    <a:pt x="595" y="748"/>
                  </a:cubicBezTo>
                  <a:cubicBezTo>
                    <a:pt x="595" y="745"/>
                    <a:pt x="595" y="745"/>
                    <a:pt x="595" y="745"/>
                  </a:cubicBezTo>
                  <a:cubicBezTo>
                    <a:pt x="595" y="746"/>
                    <a:pt x="595" y="746"/>
                    <a:pt x="595" y="746"/>
                  </a:cubicBezTo>
                  <a:cubicBezTo>
                    <a:pt x="595" y="745"/>
                    <a:pt x="595" y="745"/>
                    <a:pt x="595" y="745"/>
                  </a:cubicBezTo>
                  <a:cubicBezTo>
                    <a:pt x="595" y="745"/>
                    <a:pt x="595" y="745"/>
                    <a:pt x="595" y="745"/>
                  </a:cubicBezTo>
                  <a:cubicBezTo>
                    <a:pt x="595" y="746"/>
                    <a:pt x="595" y="746"/>
                    <a:pt x="595" y="746"/>
                  </a:cubicBezTo>
                  <a:cubicBezTo>
                    <a:pt x="595" y="745"/>
                    <a:pt x="595" y="745"/>
                    <a:pt x="595" y="745"/>
                  </a:cubicBezTo>
                  <a:cubicBezTo>
                    <a:pt x="595" y="745"/>
                    <a:pt x="594" y="745"/>
                    <a:pt x="593" y="745"/>
                  </a:cubicBezTo>
                  <a:cubicBezTo>
                    <a:pt x="589" y="744"/>
                    <a:pt x="580" y="740"/>
                    <a:pt x="569" y="734"/>
                  </a:cubicBezTo>
                  <a:cubicBezTo>
                    <a:pt x="528" y="713"/>
                    <a:pt x="451" y="669"/>
                    <a:pt x="385" y="630"/>
                  </a:cubicBezTo>
                  <a:cubicBezTo>
                    <a:pt x="352" y="610"/>
                    <a:pt x="322" y="592"/>
                    <a:pt x="299" y="579"/>
                  </a:cubicBezTo>
                  <a:cubicBezTo>
                    <a:pt x="288" y="572"/>
                    <a:pt x="279" y="567"/>
                    <a:pt x="273" y="563"/>
                  </a:cubicBezTo>
                  <a:cubicBezTo>
                    <a:pt x="267" y="559"/>
                    <a:pt x="263" y="557"/>
                    <a:pt x="263" y="557"/>
                  </a:cubicBezTo>
                  <a:cubicBezTo>
                    <a:pt x="261" y="556"/>
                    <a:pt x="259" y="556"/>
                    <a:pt x="258" y="558"/>
                  </a:cubicBezTo>
                  <a:cubicBezTo>
                    <a:pt x="257" y="559"/>
                    <a:pt x="257" y="560"/>
                    <a:pt x="257" y="561"/>
                  </a:cubicBezTo>
                  <a:cubicBezTo>
                    <a:pt x="257" y="562"/>
                    <a:pt x="257" y="563"/>
                    <a:pt x="258" y="563"/>
                  </a:cubicBezTo>
                  <a:cubicBezTo>
                    <a:pt x="258" y="565"/>
                    <a:pt x="259" y="565"/>
                    <a:pt x="260" y="566"/>
                  </a:cubicBezTo>
                  <a:cubicBezTo>
                    <a:pt x="262" y="568"/>
                    <a:pt x="265" y="571"/>
                    <a:pt x="269" y="574"/>
                  </a:cubicBezTo>
                  <a:cubicBezTo>
                    <a:pt x="283" y="584"/>
                    <a:pt x="309" y="601"/>
                    <a:pt x="342" y="621"/>
                  </a:cubicBezTo>
                  <a:cubicBezTo>
                    <a:pt x="390" y="651"/>
                    <a:pt x="451" y="688"/>
                    <a:pt x="499" y="717"/>
                  </a:cubicBezTo>
                  <a:cubicBezTo>
                    <a:pt x="524" y="731"/>
                    <a:pt x="545" y="744"/>
                    <a:pt x="560" y="753"/>
                  </a:cubicBezTo>
                  <a:cubicBezTo>
                    <a:pt x="568" y="757"/>
                    <a:pt x="574" y="761"/>
                    <a:pt x="578" y="763"/>
                  </a:cubicBezTo>
                  <a:cubicBezTo>
                    <a:pt x="580" y="765"/>
                    <a:pt x="582" y="766"/>
                    <a:pt x="583" y="766"/>
                  </a:cubicBezTo>
                  <a:cubicBezTo>
                    <a:pt x="583" y="767"/>
                    <a:pt x="584" y="767"/>
                    <a:pt x="584" y="767"/>
                  </a:cubicBezTo>
                  <a:cubicBezTo>
                    <a:pt x="584" y="767"/>
                    <a:pt x="584" y="767"/>
                    <a:pt x="584" y="767"/>
                  </a:cubicBezTo>
                  <a:cubicBezTo>
                    <a:pt x="585" y="766"/>
                    <a:pt x="585" y="766"/>
                    <a:pt x="585" y="766"/>
                  </a:cubicBezTo>
                  <a:cubicBezTo>
                    <a:pt x="584" y="767"/>
                    <a:pt x="584" y="767"/>
                    <a:pt x="584" y="767"/>
                  </a:cubicBezTo>
                  <a:cubicBezTo>
                    <a:pt x="584" y="767"/>
                    <a:pt x="584" y="767"/>
                    <a:pt x="584" y="767"/>
                  </a:cubicBezTo>
                  <a:cubicBezTo>
                    <a:pt x="585" y="766"/>
                    <a:pt x="585" y="766"/>
                    <a:pt x="585" y="766"/>
                  </a:cubicBezTo>
                  <a:cubicBezTo>
                    <a:pt x="584" y="767"/>
                    <a:pt x="584" y="767"/>
                    <a:pt x="584" y="767"/>
                  </a:cubicBezTo>
                  <a:cubicBezTo>
                    <a:pt x="586" y="764"/>
                    <a:pt x="586" y="764"/>
                    <a:pt x="586" y="764"/>
                  </a:cubicBezTo>
                  <a:cubicBezTo>
                    <a:pt x="584" y="767"/>
                    <a:pt x="584" y="767"/>
                    <a:pt x="584" y="767"/>
                  </a:cubicBezTo>
                  <a:cubicBezTo>
                    <a:pt x="584" y="767"/>
                    <a:pt x="584" y="767"/>
                    <a:pt x="584" y="767"/>
                  </a:cubicBezTo>
                  <a:cubicBezTo>
                    <a:pt x="586" y="764"/>
                    <a:pt x="586" y="764"/>
                    <a:pt x="586" y="764"/>
                  </a:cubicBezTo>
                  <a:cubicBezTo>
                    <a:pt x="584" y="767"/>
                    <a:pt x="584" y="767"/>
                    <a:pt x="584" y="767"/>
                  </a:cubicBezTo>
                  <a:cubicBezTo>
                    <a:pt x="587" y="764"/>
                    <a:pt x="587" y="764"/>
                    <a:pt x="587" y="764"/>
                  </a:cubicBezTo>
                  <a:cubicBezTo>
                    <a:pt x="584" y="767"/>
                    <a:pt x="584" y="767"/>
                    <a:pt x="584" y="767"/>
                  </a:cubicBezTo>
                  <a:cubicBezTo>
                    <a:pt x="584" y="767"/>
                    <a:pt x="584" y="767"/>
                    <a:pt x="584" y="767"/>
                  </a:cubicBezTo>
                  <a:cubicBezTo>
                    <a:pt x="587" y="764"/>
                    <a:pt x="587" y="764"/>
                    <a:pt x="587" y="764"/>
                  </a:cubicBezTo>
                  <a:cubicBezTo>
                    <a:pt x="584" y="767"/>
                    <a:pt x="584" y="767"/>
                    <a:pt x="584" y="767"/>
                  </a:cubicBezTo>
                  <a:cubicBezTo>
                    <a:pt x="587" y="764"/>
                    <a:pt x="587" y="764"/>
                    <a:pt x="587" y="764"/>
                  </a:cubicBezTo>
                  <a:cubicBezTo>
                    <a:pt x="583" y="766"/>
                    <a:pt x="583" y="766"/>
                    <a:pt x="583" y="766"/>
                  </a:cubicBezTo>
                  <a:cubicBezTo>
                    <a:pt x="584" y="767"/>
                    <a:pt x="584" y="767"/>
                    <a:pt x="584" y="767"/>
                  </a:cubicBezTo>
                  <a:cubicBezTo>
                    <a:pt x="587" y="764"/>
                    <a:pt x="587" y="764"/>
                    <a:pt x="587" y="764"/>
                  </a:cubicBezTo>
                  <a:cubicBezTo>
                    <a:pt x="583" y="766"/>
                    <a:pt x="583" y="766"/>
                    <a:pt x="583" y="766"/>
                  </a:cubicBezTo>
                  <a:cubicBezTo>
                    <a:pt x="587" y="764"/>
                    <a:pt x="587" y="764"/>
                    <a:pt x="587" y="764"/>
                  </a:cubicBezTo>
                  <a:cubicBezTo>
                    <a:pt x="583" y="764"/>
                    <a:pt x="583" y="764"/>
                    <a:pt x="583" y="764"/>
                  </a:cubicBezTo>
                  <a:cubicBezTo>
                    <a:pt x="583" y="765"/>
                    <a:pt x="583" y="766"/>
                    <a:pt x="583" y="766"/>
                  </a:cubicBezTo>
                  <a:cubicBezTo>
                    <a:pt x="587" y="764"/>
                    <a:pt x="587" y="764"/>
                    <a:pt x="587" y="764"/>
                  </a:cubicBezTo>
                  <a:cubicBezTo>
                    <a:pt x="583" y="764"/>
                    <a:pt x="583" y="764"/>
                    <a:pt x="583" y="764"/>
                  </a:cubicBezTo>
                  <a:cubicBezTo>
                    <a:pt x="587" y="764"/>
                    <a:pt x="587" y="764"/>
                    <a:pt x="587" y="764"/>
                  </a:cubicBezTo>
                  <a:cubicBezTo>
                    <a:pt x="589" y="760"/>
                    <a:pt x="589" y="760"/>
                    <a:pt x="589" y="760"/>
                  </a:cubicBezTo>
                  <a:cubicBezTo>
                    <a:pt x="589" y="760"/>
                    <a:pt x="505" y="712"/>
                    <a:pt x="421" y="663"/>
                  </a:cubicBezTo>
                  <a:cubicBezTo>
                    <a:pt x="379" y="639"/>
                    <a:pt x="337" y="615"/>
                    <a:pt x="305" y="597"/>
                  </a:cubicBezTo>
                  <a:cubicBezTo>
                    <a:pt x="289" y="587"/>
                    <a:pt x="275" y="580"/>
                    <a:pt x="265" y="575"/>
                  </a:cubicBezTo>
                  <a:cubicBezTo>
                    <a:pt x="261" y="572"/>
                    <a:pt x="257" y="570"/>
                    <a:pt x="254" y="568"/>
                  </a:cubicBezTo>
                  <a:cubicBezTo>
                    <a:pt x="253" y="568"/>
                    <a:pt x="251" y="567"/>
                    <a:pt x="250" y="567"/>
                  </a:cubicBezTo>
                  <a:cubicBezTo>
                    <a:pt x="250" y="566"/>
                    <a:pt x="250" y="566"/>
                    <a:pt x="249" y="566"/>
                  </a:cubicBezTo>
                  <a:cubicBezTo>
                    <a:pt x="249" y="566"/>
                    <a:pt x="249" y="566"/>
                    <a:pt x="249" y="566"/>
                  </a:cubicBezTo>
                  <a:cubicBezTo>
                    <a:pt x="248" y="566"/>
                    <a:pt x="248" y="566"/>
                    <a:pt x="247" y="566"/>
                  </a:cubicBezTo>
                  <a:cubicBezTo>
                    <a:pt x="247" y="566"/>
                    <a:pt x="247" y="566"/>
                    <a:pt x="246" y="566"/>
                  </a:cubicBezTo>
                  <a:cubicBezTo>
                    <a:pt x="245" y="566"/>
                    <a:pt x="244" y="567"/>
                    <a:pt x="244" y="568"/>
                  </a:cubicBezTo>
                  <a:cubicBezTo>
                    <a:pt x="243" y="569"/>
                    <a:pt x="243" y="570"/>
                    <a:pt x="243" y="571"/>
                  </a:cubicBezTo>
                  <a:cubicBezTo>
                    <a:pt x="244" y="572"/>
                    <a:pt x="244" y="573"/>
                    <a:pt x="245" y="573"/>
                  </a:cubicBezTo>
                  <a:cubicBezTo>
                    <a:pt x="245" y="573"/>
                    <a:pt x="250" y="576"/>
                    <a:pt x="259" y="582"/>
                  </a:cubicBezTo>
                  <a:cubicBezTo>
                    <a:pt x="290" y="600"/>
                    <a:pt x="368" y="647"/>
                    <a:pt x="438" y="690"/>
                  </a:cubicBezTo>
                  <a:cubicBezTo>
                    <a:pt x="473" y="712"/>
                    <a:pt x="506" y="732"/>
                    <a:pt x="531" y="748"/>
                  </a:cubicBezTo>
                  <a:cubicBezTo>
                    <a:pt x="543" y="756"/>
                    <a:pt x="553" y="762"/>
                    <a:pt x="559" y="767"/>
                  </a:cubicBezTo>
                  <a:cubicBezTo>
                    <a:pt x="563" y="770"/>
                    <a:pt x="566" y="772"/>
                    <a:pt x="567" y="773"/>
                  </a:cubicBezTo>
                  <a:cubicBezTo>
                    <a:pt x="568" y="774"/>
                    <a:pt x="569" y="774"/>
                    <a:pt x="569" y="774"/>
                  </a:cubicBezTo>
                  <a:cubicBezTo>
                    <a:pt x="569" y="775"/>
                    <a:pt x="569" y="775"/>
                    <a:pt x="569" y="775"/>
                  </a:cubicBezTo>
                  <a:cubicBezTo>
                    <a:pt x="569" y="775"/>
                    <a:pt x="569" y="775"/>
                    <a:pt x="569" y="775"/>
                  </a:cubicBezTo>
                  <a:cubicBezTo>
                    <a:pt x="570" y="774"/>
                    <a:pt x="570" y="774"/>
                    <a:pt x="570" y="774"/>
                  </a:cubicBezTo>
                  <a:cubicBezTo>
                    <a:pt x="569" y="774"/>
                    <a:pt x="569" y="774"/>
                    <a:pt x="569" y="774"/>
                  </a:cubicBezTo>
                  <a:cubicBezTo>
                    <a:pt x="569" y="775"/>
                    <a:pt x="569" y="775"/>
                    <a:pt x="569" y="775"/>
                  </a:cubicBezTo>
                  <a:cubicBezTo>
                    <a:pt x="570" y="774"/>
                    <a:pt x="570" y="774"/>
                    <a:pt x="570" y="774"/>
                  </a:cubicBezTo>
                  <a:cubicBezTo>
                    <a:pt x="569" y="774"/>
                    <a:pt x="569" y="774"/>
                    <a:pt x="569" y="774"/>
                  </a:cubicBezTo>
                  <a:cubicBezTo>
                    <a:pt x="572" y="773"/>
                    <a:pt x="572" y="773"/>
                    <a:pt x="572" y="773"/>
                  </a:cubicBezTo>
                  <a:cubicBezTo>
                    <a:pt x="569" y="773"/>
                    <a:pt x="569" y="773"/>
                    <a:pt x="569" y="773"/>
                  </a:cubicBezTo>
                  <a:cubicBezTo>
                    <a:pt x="569" y="774"/>
                    <a:pt x="569" y="774"/>
                    <a:pt x="569" y="774"/>
                  </a:cubicBezTo>
                  <a:cubicBezTo>
                    <a:pt x="572" y="773"/>
                    <a:pt x="572" y="773"/>
                    <a:pt x="572" y="773"/>
                  </a:cubicBezTo>
                  <a:cubicBezTo>
                    <a:pt x="569" y="773"/>
                    <a:pt x="569" y="773"/>
                    <a:pt x="569" y="773"/>
                  </a:cubicBezTo>
                  <a:cubicBezTo>
                    <a:pt x="572" y="773"/>
                    <a:pt x="572" y="773"/>
                    <a:pt x="572" y="773"/>
                  </a:cubicBezTo>
                  <a:cubicBezTo>
                    <a:pt x="569" y="771"/>
                    <a:pt x="569" y="771"/>
                    <a:pt x="569" y="771"/>
                  </a:cubicBezTo>
                  <a:cubicBezTo>
                    <a:pt x="569" y="772"/>
                    <a:pt x="569" y="772"/>
                    <a:pt x="569" y="773"/>
                  </a:cubicBezTo>
                  <a:cubicBezTo>
                    <a:pt x="572" y="773"/>
                    <a:pt x="572" y="773"/>
                    <a:pt x="572" y="773"/>
                  </a:cubicBezTo>
                  <a:cubicBezTo>
                    <a:pt x="569" y="771"/>
                    <a:pt x="569" y="771"/>
                    <a:pt x="569" y="771"/>
                  </a:cubicBezTo>
                  <a:cubicBezTo>
                    <a:pt x="573" y="773"/>
                    <a:pt x="573" y="773"/>
                    <a:pt x="573" y="773"/>
                  </a:cubicBezTo>
                  <a:cubicBezTo>
                    <a:pt x="569" y="771"/>
                    <a:pt x="569" y="771"/>
                    <a:pt x="569" y="771"/>
                  </a:cubicBezTo>
                  <a:cubicBezTo>
                    <a:pt x="572" y="773"/>
                    <a:pt x="572" y="773"/>
                    <a:pt x="572" y="773"/>
                  </a:cubicBezTo>
                  <a:cubicBezTo>
                    <a:pt x="571" y="769"/>
                    <a:pt x="571" y="769"/>
                    <a:pt x="571" y="769"/>
                  </a:cubicBezTo>
                  <a:cubicBezTo>
                    <a:pt x="571" y="770"/>
                    <a:pt x="570" y="770"/>
                    <a:pt x="569" y="771"/>
                  </a:cubicBezTo>
                  <a:cubicBezTo>
                    <a:pt x="572" y="773"/>
                    <a:pt x="572" y="773"/>
                    <a:pt x="572" y="773"/>
                  </a:cubicBezTo>
                  <a:cubicBezTo>
                    <a:pt x="571" y="769"/>
                    <a:pt x="571" y="769"/>
                    <a:pt x="571" y="769"/>
                  </a:cubicBezTo>
                  <a:cubicBezTo>
                    <a:pt x="572" y="773"/>
                    <a:pt x="572" y="773"/>
                    <a:pt x="572" y="773"/>
                  </a:cubicBezTo>
                  <a:cubicBezTo>
                    <a:pt x="572" y="769"/>
                    <a:pt x="572" y="769"/>
                    <a:pt x="572" y="769"/>
                  </a:cubicBezTo>
                  <a:cubicBezTo>
                    <a:pt x="572" y="769"/>
                    <a:pt x="572" y="769"/>
                    <a:pt x="571" y="769"/>
                  </a:cubicBezTo>
                  <a:cubicBezTo>
                    <a:pt x="572" y="773"/>
                    <a:pt x="572" y="773"/>
                    <a:pt x="572" y="773"/>
                  </a:cubicBezTo>
                  <a:cubicBezTo>
                    <a:pt x="572" y="769"/>
                    <a:pt x="572" y="769"/>
                    <a:pt x="572" y="769"/>
                  </a:cubicBezTo>
                  <a:cubicBezTo>
                    <a:pt x="572" y="771"/>
                    <a:pt x="572" y="771"/>
                    <a:pt x="572" y="771"/>
                  </a:cubicBezTo>
                  <a:cubicBezTo>
                    <a:pt x="573" y="769"/>
                    <a:pt x="573" y="769"/>
                    <a:pt x="573" y="769"/>
                  </a:cubicBezTo>
                  <a:cubicBezTo>
                    <a:pt x="572" y="769"/>
                    <a:pt x="572" y="769"/>
                    <a:pt x="572" y="769"/>
                  </a:cubicBezTo>
                  <a:cubicBezTo>
                    <a:pt x="572" y="771"/>
                    <a:pt x="572" y="771"/>
                    <a:pt x="572" y="771"/>
                  </a:cubicBezTo>
                  <a:cubicBezTo>
                    <a:pt x="573" y="769"/>
                    <a:pt x="573" y="769"/>
                    <a:pt x="573" y="769"/>
                  </a:cubicBezTo>
                  <a:cubicBezTo>
                    <a:pt x="573" y="769"/>
                    <a:pt x="573" y="769"/>
                    <a:pt x="573" y="769"/>
                  </a:cubicBezTo>
                  <a:cubicBezTo>
                    <a:pt x="573" y="769"/>
                    <a:pt x="573" y="769"/>
                    <a:pt x="573" y="769"/>
                  </a:cubicBezTo>
                  <a:cubicBezTo>
                    <a:pt x="573" y="769"/>
                    <a:pt x="573" y="769"/>
                    <a:pt x="573" y="769"/>
                  </a:cubicBezTo>
                  <a:cubicBezTo>
                    <a:pt x="573" y="769"/>
                    <a:pt x="573" y="769"/>
                    <a:pt x="573" y="769"/>
                  </a:cubicBezTo>
                  <a:cubicBezTo>
                    <a:pt x="573" y="769"/>
                    <a:pt x="573" y="769"/>
                    <a:pt x="573" y="769"/>
                  </a:cubicBezTo>
                  <a:cubicBezTo>
                    <a:pt x="573" y="769"/>
                    <a:pt x="572" y="769"/>
                    <a:pt x="571" y="768"/>
                  </a:cubicBezTo>
                  <a:cubicBezTo>
                    <a:pt x="567" y="767"/>
                    <a:pt x="559" y="762"/>
                    <a:pt x="548" y="756"/>
                  </a:cubicBezTo>
                  <a:cubicBezTo>
                    <a:pt x="510" y="734"/>
                    <a:pt x="437" y="688"/>
                    <a:pt x="372" y="648"/>
                  </a:cubicBezTo>
                  <a:cubicBezTo>
                    <a:pt x="340" y="628"/>
                    <a:pt x="309" y="610"/>
                    <a:pt x="286" y="596"/>
                  </a:cubicBezTo>
                  <a:cubicBezTo>
                    <a:pt x="274" y="590"/>
                    <a:pt x="264" y="584"/>
                    <a:pt x="257" y="580"/>
                  </a:cubicBezTo>
                  <a:cubicBezTo>
                    <a:pt x="253" y="578"/>
                    <a:pt x="250" y="577"/>
                    <a:pt x="247" y="576"/>
                  </a:cubicBezTo>
                  <a:cubicBezTo>
                    <a:pt x="246" y="575"/>
                    <a:pt x="245" y="575"/>
                    <a:pt x="244" y="574"/>
                  </a:cubicBezTo>
                  <a:cubicBezTo>
                    <a:pt x="243" y="574"/>
                    <a:pt x="242" y="574"/>
                    <a:pt x="241" y="574"/>
                  </a:cubicBezTo>
                  <a:cubicBezTo>
                    <a:pt x="240" y="574"/>
                    <a:pt x="240" y="574"/>
                    <a:pt x="239" y="574"/>
                  </a:cubicBezTo>
                  <a:cubicBezTo>
                    <a:pt x="238" y="574"/>
                    <a:pt x="237" y="575"/>
                    <a:pt x="237" y="576"/>
                  </a:cubicBezTo>
                  <a:cubicBezTo>
                    <a:pt x="236" y="578"/>
                    <a:pt x="236" y="580"/>
                    <a:pt x="238" y="581"/>
                  </a:cubicBezTo>
                  <a:cubicBezTo>
                    <a:pt x="340" y="645"/>
                    <a:pt x="340" y="645"/>
                    <a:pt x="340" y="645"/>
                  </a:cubicBezTo>
                  <a:cubicBezTo>
                    <a:pt x="228" y="580"/>
                    <a:pt x="228" y="580"/>
                    <a:pt x="228" y="580"/>
                  </a:cubicBezTo>
                  <a:cubicBezTo>
                    <a:pt x="227" y="579"/>
                    <a:pt x="224" y="579"/>
                    <a:pt x="223" y="581"/>
                  </a:cubicBezTo>
                  <a:cubicBezTo>
                    <a:pt x="222" y="583"/>
                    <a:pt x="223" y="586"/>
                    <a:pt x="224" y="587"/>
                  </a:cubicBezTo>
                  <a:cubicBezTo>
                    <a:pt x="565" y="800"/>
                    <a:pt x="565" y="800"/>
                    <a:pt x="565" y="800"/>
                  </a:cubicBezTo>
                  <a:cubicBezTo>
                    <a:pt x="567" y="796"/>
                    <a:pt x="567" y="796"/>
                    <a:pt x="567" y="796"/>
                  </a:cubicBezTo>
                  <a:cubicBezTo>
                    <a:pt x="569" y="793"/>
                    <a:pt x="569" y="793"/>
                    <a:pt x="569" y="793"/>
                  </a:cubicBezTo>
                  <a:cubicBezTo>
                    <a:pt x="569" y="793"/>
                    <a:pt x="483" y="741"/>
                    <a:pt x="395" y="690"/>
                  </a:cubicBezTo>
                  <a:cubicBezTo>
                    <a:pt x="351" y="664"/>
                    <a:pt x="307" y="638"/>
                    <a:pt x="273" y="619"/>
                  </a:cubicBezTo>
                  <a:cubicBezTo>
                    <a:pt x="256" y="609"/>
                    <a:pt x="242" y="601"/>
                    <a:pt x="232" y="595"/>
                  </a:cubicBezTo>
                  <a:cubicBezTo>
                    <a:pt x="227" y="592"/>
                    <a:pt x="222" y="590"/>
                    <a:pt x="219" y="589"/>
                  </a:cubicBezTo>
                  <a:cubicBezTo>
                    <a:pt x="218" y="588"/>
                    <a:pt x="216" y="587"/>
                    <a:pt x="215" y="587"/>
                  </a:cubicBezTo>
                  <a:cubicBezTo>
                    <a:pt x="215" y="587"/>
                    <a:pt x="214" y="586"/>
                    <a:pt x="214" y="586"/>
                  </a:cubicBezTo>
                  <a:cubicBezTo>
                    <a:pt x="213" y="586"/>
                    <a:pt x="213" y="586"/>
                    <a:pt x="212" y="586"/>
                  </a:cubicBezTo>
                  <a:cubicBezTo>
                    <a:pt x="212" y="586"/>
                    <a:pt x="211" y="586"/>
                    <a:pt x="211" y="586"/>
                  </a:cubicBezTo>
                  <a:cubicBezTo>
                    <a:pt x="210" y="586"/>
                    <a:pt x="209" y="587"/>
                    <a:pt x="208" y="588"/>
                  </a:cubicBezTo>
                  <a:cubicBezTo>
                    <a:pt x="212" y="590"/>
                    <a:pt x="212" y="590"/>
                    <a:pt x="212" y="590"/>
                  </a:cubicBezTo>
                  <a:cubicBezTo>
                    <a:pt x="208" y="588"/>
                    <a:pt x="208" y="588"/>
                    <a:pt x="208" y="588"/>
                  </a:cubicBezTo>
                  <a:cubicBezTo>
                    <a:pt x="208" y="589"/>
                    <a:pt x="208" y="590"/>
                    <a:pt x="208" y="590"/>
                  </a:cubicBezTo>
                  <a:cubicBezTo>
                    <a:pt x="208" y="591"/>
                    <a:pt x="208" y="592"/>
                    <a:pt x="208" y="592"/>
                  </a:cubicBezTo>
                  <a:cubicBezTo>
                    <a:pt x="209" y="593"/>
                    <a:pt x="209" y="593"/>
                    <a:pt x="210" y="594"/>
                  </a:cubicBezTo>
                  <a:cubicBezTo>
                    <a:pt x="210" y="594"/>
                    <a:pt x="211" y="595"/>
                    <a:pt x="212" y="596"/>
                  </a:cubicBezTo>
                  <a:cubicBezTo>
                    <a:pt x="217" y="599"/>
                    <a:pt x="226" y="605"/>
                    <a:pt x="238" y="613"/>
                  </a:cubicBezTo>
                  <a:cubicBezTo>
                    <a:pt x="322" y="668"/>
                    <a:pt x="566" y="816"/>
                    <a:pt x="566" y="816"/>
                  </a:cubicBezTo>
                  <a:cubicBezTo>
                    <a:pt x="568" y="817"/>
                    <a:pt x="570" y="817"/>
                    <a:pt x="572" y="815"/>
                  </a:cubicBezTo>
                  <a:cubicBezTo>
                    <a:pt x="573" y="813"/>
                    <a:pt x="572" y="810"/>
                    <a:pt x="570" y="809"/>
                  </a:cubicBezTo>
                  <a:cubicBezTo>
                    <a:pt x="570" y="809"/>
                    <a:pt x="480" y="754"/>
                    <a:pt x="387" y="698"/>
                  </a:cubicBezTo>
                  <a:cubicBezTo>
                    <a:pt x="341" y="670"/>
                    <a:pt x="294" y="642"/>
                    <a:pt x="257" y="621"/>
                  </a:cubicBezTo>
                  <a:cubicBezTo>
                    <a:pt x="239" y="611"/>
                    <a:pt x="223" y="602"/>
                    <a:pt x="212" y="596"/>
                  </a:cubicBezTo>
                  <a:cubicBezTo>
                    <a:pt x="206" y="593"/>
                    <a:pt x="201" y="590"/>
                    <a:pt x="197" y="588"/>
                  </a:cubicBezTo>
                  <a:cubicBezTo>
                    <a:pt x="195" y="588"/>
                    <a:pt x="194" y="587"/>
                    <a:pt x="192" y="586"/>
                  </a:cubicBezTo>
                  <a:cubicBezTo>
                    <a:pt x="192" y="586"/>
                    <a:pt x="191" y="586"/>
                    <a:pt x="190" y="586"/>
                  </a:cubicBezTo>
                  <a:cubicBezTo>
                    <a:pt x="190" y="586"/>
                    <a:pt x="189" y="586"/>
                    <a:pt x="188" y="586"/>
                  </a:cubicBezTo>
                  <a:cubicBezTo>
                    <a:pt x="188" y="586"/>
                    <a:pt x="187" y="586"/>
                    <a:pt x="187" y="586"/>
                  </a:cubicBezTo>
                  <a:cubicBezTo>
                    <a:pt x="186" y="586"/>
                    <a:pt x="185" y="587"/>
                    <a:pt x="184" y="588"/>
                  </a:cubicBezTo>
                  <a:cubicBezTo>
                    <a:pt x="188" y="590"/>
                    <a:pt x="188" y="590"/>
                    <a:pt x="188" y="590"/>
                  </a:cubicBezTo>
                  <a:cubicBezTo>
                    <a:pt x="184" y="587"/>
                    <a:pt x="184" y="587"/>
                    <a:pt x="184" y="587"/>
                  </a:cubicBezTo>
                  <a:cubicBezTo>
                    <a:pt x="184" y="588"/>
                    <a:pt x="184" y="589"/>
                    <a:pt x="184" y="590"/>
                  </a:cubicBezTo>
                  <a:cubicBezTo>
                    <a:pt x="184" y="591"/>
                    <a:pt x="184" y="592"/>
                    <a:pt x="184" y="592"/>
                  </a:cubicBezTo>
                  <a:cubicBezTo>
                    <a:pt x="185" y="593"/>
                    <a:pt x="185" y="593"/>
                    <a:pt x="185" y="593"/>
                  </a:cubicBezTo>
                  <a:cubicBezTo>
                    <a:pt x="185" y="593"/>
                    <a:pt x="186" y="594"/>
                    <a:pt x="186" y="594"/>
                  </a:cubicBezTo>
                  <a:cubicBezTo>
                    <a:pt x="187" y="595"/>
                    <a:pt x="190" y="597"/>
                    <a:pt x="194" y="599"/>
                  </a:cubicBezTo>
                  <a:cubicBezTo>
                    <a:pt x="222" y="618"/>
                    <a:pt x="315" y="675"/>
                    <a:pt x="401" y="729"/>
                  </a:cubicBezTo>
                  <a:cubicBezTo>
                    <a:pt x="487" y="782"/>
                    <a:pt x="566" y="831"/>
                    <a:pt x="566" y="831"/>
                  </a:cubicBezTo>
                  <a:cubicBezTo>
                    <a:pt x="567" y="832"/>
                    <a:pt x="568" y="832"/>
                    <a:pt x="569" y="832"/>
                  </a:cubicBezTo>
                  <a:cubicBezTo>
                    <a:pt x="570" y="831"/>
                    <a:pt x="571" y="831"/>
                    <a:pt x="572" y="830"/>
                  </a:cubicBezTo>
                  <a:cubicBezTo>
                    <a:pt x="572" y="829"/>
                    <a:pt x="572" y="828"/>
                    <a:pt x="572" y="827"/>
                  </a:cubicBezTo>
                  <a:cubicBezTo>
                    <a:pt x="572" y="826"/>
                    <a:pt x="571" y="825"/>
                    <a:pt x="570" y="824"/>
                  </a:cubicBezTo>
                  <a:cubicBezTo>
                    <a:pt x="570" y="824"/>
                    <a:pt x="468" y="762"/>
                    <a:pt x="363" y="700"/>
                  </a:cubicBezTo>
                  <a:cubicBezTo>
                    <a:pt x="311" y="669"/>
                    <a:pt x="258" y="638"/>
                    <a:pt x="218" y="615"/>
                  </a:cubicBezTo>
                  <a:cubicBezTo>
                    <a:pt x="197" y="604"/>
                    <a:pt x="180" y="594"/>
                    <a:pt x="167" y="587"/>
                  </a:cubicBezTo>
                  <a:cubicBezTo>
                    <a:pt x="161" y="584"/>
                    <a:pt x="155" y="581"/>
                    <a:pt x="151" y="579"/>
                  </a:cubicBezTo>
                  <a:cubicBezTo>
                    <a:pt x="149" y="578"/>
                    <a:pt x="148" y="577"/>
                    <a:pt x="146" y="577"/>
                  </a:cubicBezTo>
                  <a:cubicBezTo>
                    <a:pt x="145" y="577"/>
                    <a:pt x="145" y="576"/>
                    <a:pt x="144" y="576"/>
                  </a:cubicBezTo>
                  <a:cubicBezTo>
                    <a:pt x="144" y="576"/>
                    <a:pt x="143" y="576"/>
                    <a:pt x="142" y="576"/>
                  </a:cubicBezTo>
                  <a:cubicBezTo>
                    <a:pt x="142" y="576"/>
                    <a:pt x="141" y="576"/>
                    <a:pt x="140" y="576"/>
                  </a:cubicBezTo>
                  <a:cubicBezTo>
                    <a:pt x="140" y="576"/>
                    <a:pt x="139" y="577"/>
                    <a:pt x="138" y="578"/>
                  </a:cubicBezTo>
                  <a:cubicBezTo>
                    <a:pt x="137" y="580"/>
                    <a:pt x="138" y="582"/>
                    <a:pt x="139" y="583"/>
                  </a:cubicBezTo>
                  <a:cubicBezTo>
                    <a:pt x="570" y="852"/>
                    <a:pt x="570" y="852"/>
                    <a:pt x="570" y="852"/>
                  </a:cubicBezTo>
                  <a:cubicBezTo>
                    <a:pt x="572" y="849"/>
                    <a:pt x="572" y="849"/>
                    <a:pt x="572" y="849"/>
                  </a:cubicBezTo>
                  <a:cubicBezTo>
                    <a:pt x="569" y="847"/>
                    <a:pt x="569" y="847"/>
                    <a:pt x="569" y="847"/>
                  </a:cubicBezTo>
                  <a:cubicBezTo>
                    <a:pt x="571" y="849"/>
                    <a:pt x="571" y="849"/>
                    <a:pt x="571" y="849"/>
                  </a:cubicBezTo>
                  <a:cubicBezTo>
                    <a:pt x="570" y="846"/>
                    <a:pt x="570" y="846"/>
                    <a:pt x="570" y="846"/>
                  </a:cubicBezTo>
                  <a:cubicBezTo>
                    <a:pt x="570" y="846"/>
                    <a:pt x="569" y="846"/>
                    <a:pt x="569" y="847"/>
                  </a:cubicBezTo>
                  <a:cubicBezTo>
                    <a:pt x="571" y="849"/>
                    <a:pt x="571" y="849"/>
                    <a:pt x="571" y="849"/>
                  </a:cubicBezTo>
                  <a:cubicBezTo>
                    <a:pt x="570" y="846"/>
                    <a:pt x="570" y="846"/>
                    <a:pt x="570" y="846"/>
                  </a:cubicBezTo>
                  <a:cubicBezTo>
                    <a:pt x="571" y="847"/>
                    <a:pt x="571" y="847"/>
                    <a:pt x="571" y="847"/>
                  </a:cubicBezTo>
                  <a:cubicBezTo>
                    <a:pt x="571" y="845"/>
                    <a:pt x="571" y="845"/>
                    <a:pt x="571" y="845"/>
                  </a:cubicBezTo>
                  <a:cubicBezTo>
                    <a:pt x="571" y="845"/>
                    <a:pt x="571" y="845"/>
                    <a:pt x="570" y="846"/>
                  </a:cubicBezTo>
                  <a:cubicBezTo>
                    <a:pt x="571" y="847"/>
                    <a:pt x="571" y="847"/>
                    <a:pt x="571" y="847"/>
                  </a:cubicBezTo>
                  <a:cubicBezTo>
                    <a:pt x="571" y="845"/>
                    <a:pt x="571" y="845"/>
                    <a:pt x="571" y="845"/>
                  </a:cubicBezTo>
                  <a:cubicBezTo>
                    <a:pt x="571" y="845"/>
                    <a:pt x="571" y="845"/>
                    <a:pt x="571" y="845"/>
                  </a:cubicBezTo>
                  <a:cubicBezTo>
                    <a:pt x="571" y="845"/>
                    <a:pt x="570" y="845"/>
                    <a:pt x="568" y="845"/>
                  </a:cubicBezTo>
                  <a:cubicBezTo>
                    <a:pt x="565" y="844"/>
                    <a:pt x="561" y="842"/>
                    <a:pt x="555" y="839"/>
                  </a:cubicBezTo>
                  <a:cubicBezTo>
                    <a:pt x="534" y="828"/>
                    <a:pt x="496" y="805"/>
                    <a:pt x="451" y="776"/>
                  </a:cubicBezTo>
                  <a:cubicBezTo>
                    <a:pt x="383" y="734"/>
                    <a:pt x="299" y="680"/>
                    <a:pt x="230" y="637"/>
                  </a:cubicBezTo>
                  <a:cubicBezTo>
                    <a:pt x="195" y="615"/>
                    <a:pt x="164" y="596"/>
                    <a:pt x="141" y="582"/>
                  </a:cubicBezTo>
                  <a:cubicBezTo>
                    <a:pt x="129" y="575"/>
                    <a:pt x="119" y="570"/>
                    <a:pt x="112" y="566"/>
                  </a:cubicBezTo>
                  <a:cubicBezTo>
                    <a:pt x="108" y="564"/>
                    <a:pt x="105" y="562"/>
                    <a:pt x="102" y="561"/>
                  </a:cubicBezTo>
                  <a:cubicBezTo>
                    <a:pt x="101" y="561"/>
                    <a:pt x="100" y="560"/>
                    <a:pt x="99" y="560"/>
                  </a:cubicBezTo>
                  <a:cubicBezTo>
                    <a:pt x="98" y="560"/>
                    <a:pt x="97" y="560"/>
                    <a:pt x="95" y="560"/>
                  </a:cubicBezTo>
                  <a:cubicBezTo>
                    <a:pt x="95" y="560"/>
                    <a:pt x="94" y="560"/>
                    <a:pt x="93" y="560"/>
                  </a:cubicBezTo>
                  <a:cubicBezTo>
                    <a:pt x="93" y="560"/>
                    <a:pt x="92" y="561"/>
                    <a:pt x="91" y="562"/>
                  </a:cubicBezTo>
                  <a:cubicBezTo>
                    <a:pt x="91" y="562"/>
                    <a:pt x="91" y="562"/>
                    <a:pt x="91" y="562"/>
                  </a:cubicBezTo>
                  <a:cubicBezTo>
                    <a:pt x="91" y="563"/>
                    <a:pt x="90" y="564"/>
                    <a:pt x="90" y="564"/>
                  </a:cubicBezTo>
                  <a:cubicBezTo>
                    <a:pt x="90" y="566"/>
                    <a:pt x="91" y="567"/>
                    <a:pt x="91" y="567"/>
                  </a:cubicBezTo>
                  <a:cubicBezTo>
                    <a:pt x="92" y="569"/>
                    <a:pt x="93" y="570"/>
                    <a:pt x="95" y="571"/>
                  </a:cubicBezTo>
                  <a:cubicBezTo>
                    <a:pt x="98" y="573"/>
                    <a:pt x="102" y="577"/>
                    <a:pt x="107" y="581"/>
                  </a:cubicBezTo>
                  <a:cubicBezTo>
                    <a:pt x="128" y="596"/>
                    <a:pt x="168" y="621"/>
                    <a:pt x="216" y="651"/>
                  </a:cubicBezTo>
                  <a:cubicBezTo>
                    <a:pt x="360" y="741"/>
                    <a:pt x="579" y="872"/>
                    <a:pt x="579" y="872"/>
                  </a:cubicBezTo>
                  <a:cubicBezTo>
                    <a:pt x="581" y="868"/>
                    <a:pt x="581" y="868"/>
                    <a:pt x="581" y="868"/>
                  </a:cubicBezTo>
                  <a:cubicBezTo>
                    <a:pt x="578" y="866"/>
                    <a:pt x="578" y="866"/>
                    <a:pt x="578" y="866"/>
                  </a:cubicBezTo>
                  <a:cubicBezTo>
                    <a:pt x="581" y="868"/>
                    <a:pt x="581" y="868"/>
                    <a:pt x="581" y="868"/>
                  </a:cubicBezTo>
                  <a:cubicBezTo>
                    <a:pt x="579" y="865"/>
                    <a:pt x="579" y="865"/>
                    <a:pt x="579" y="865"/>
                  </a:cubicBezTo>
                  <a:cubicBezTo>
                    <a:pt x="579" y="865"/>
                    <a:pt x="578" y="865"/>
                    <a:pt x="578" y="866"/>
                  </a:cubicBezTo>
                  <a:cubicBezTo>
                    <a:pt x="581" y="868"/>
                    <a:pt x="581" y="868"/>
                    <a:pt x="581" y="868"/>
                  </a:cubicBezTo>
                  <a:cubicBezTo>
                    <a:pt x="579" y="865"/>
                    <a:pt x="579" y="865"/>
                    <a:pt x="579" y="865"/>
                  </a:cubicBezTo>
                  <a:cubicBezTo>
                    <a:pt x="580" y="866"/>
                    <a:pt x="580" y="866"/>
                    <a:pt x="580" y="866"/>
                  </a:cubicBezTo>
                  <a:cubicBezTo>
                    <a:pt x="580" y="864"/>
                    <a:pt x="580" y="864"/>
                    <a:pt x="580" y="864"/>
                  </a:cubicBezTo>
                  <a:cubicBezTo>
                    <a:pt x="580" y="865"/>
                    <a:pt x="580" y="864"/>
                    <a:pt x="579" y="865"/>
                  </a:cubicBezTo>
                  <a:cubicBezTo>
                    <a:pt x="580" y="866"/>
                    <a:pt x="580" y="866"/>
                    <a:pt x="580" y="866"/>
                  </a:cubicBezTo>
                  <a:cubicBezTo>
                    <a:pt x="580" y="864"/>
                    <a:pt x="580" y="864"/>
                    <a:pt x="580" y="864"/>
                  </a:cubicBezTo>
                  <a:cubicBezTo>
                    <a:pt x="580" y="864"/>
                    <a:pt x="580" y="864"/>
                    <a:pt x="580" y="864"/>
                  </a:cubicBezTo>
                  <a:cubicBezTo>
                    <a:pt x="579" y="864"/>
                    <a:pt x="578" y="864"/>
                    <a:pt x="576" y="863"/>
                  </a:cubicBezTo>
                  <a:cubicBezTo>
                    <a:pt x="570" y="861"/>
                    <a:pt x="556" y="854"/>
                    <a:pt x="539" y="845"/>
                  </a:cubicBezTo>
                  <a:cubicBezTo>
                    <a:pt x="477" y="811"/>
                    <a:pt x="362" y="741"/>
                    <a:pt x="263" y="680"/>
                  </a:cubicBezTo>
                  <a:cubicBezTo>
                    <a:pt x="213" y="649"/>
                    <a:pt x="167" y="620"/>
                    <a:pt x="133" y="599"/>
                  </a:cubicBezTo>
                  <a:cubicBezTo>
                    <a:pt x="116" y="589"/>
                    <a:pt x="102" y="580"/>
                    <a:pt x="93" y="574"/>
                  </a:cubicBezTo>
                  <a:cubicBezTo>
                    <a:pt x="88" y="571"/>
                    <a:pt x="84" y="569"/>
                    <a:pt x="82" y="567"/>
                  </a:cubicBezTo>
                  <a:cubicBezTo>
                    <a:pt x="80" y="567"/>
                    <a:pt x="79" y="566"/>
                    <a:pt x="79" y="566"/>
                  </a:cubicBezTo>
                  <a:cubicBezTo>
                    <a:pt x="78" y="565"/>
                    <a:pt x="78" y="565"/>
                    <a:pt x="78" y="565"/>
                  </a:cubicBezTo>
                  <a:cubicBezTo>
                    <a:pt x="77" y="565"/>
                    <a:pt x="77" y="565"/>
                    <a:pt x="77" y="565"/>
                  </a:cubicBezTo>
                  <a:cubicBezTo>
                    <a:pt x="77" y="565"/>
                    <a:pt x="77" y="565"/>
                    <a:pt x="77" y="565"/>
                  </a:cubicBezTo>
                  <a:cubicBezTo>
                    <a:pt x="77" y="565"/>
                    <a:pt x="77" y="565"/>
                    <a:pt x="77" y="565"/>
                  </a:cubicBezTo>
                  <a:cubicBezTo>
                    <a:pt x="76" y="564"/>
                    <a:pt x="76" y="564"/>
                    <a:pt x="75" y="564"/>
                  </a:cubicBezTo>
                  <a:cubicBezTo>
                    <a:pt x="75" y="564"/>
                    <a:pt x="74" y="564"/>
                    <a:pt x="74" y="565"/>
                  </a:cubicBezTo>
                  <a:cubicBezTo>
                    <a:pt x="73" y="565"/>
                    <a:pt x="72" y="566"/>
                    <a:pt x="72" y="567"/>
                  </a:cubicBezTo>
                  <a:cubicBezTo>
                    <a:pt x="75" y="568"/>
                    <a:pt x="75" y="568"/>
                    <a:pt x="75" y="568"/>
                  </a:cubicBezTo>
                  <a:cubicBezTo>
                    <a:pt x="72" y="566"/>
                    <a:pt x="72" y="566"/>
                    <a:pt x="72" y="566"/>
                  </a:cubicBezTo>
                  <a:cubicBezTo>
                    <a:pt x="72" y="567"/>
                    <a:pt x="71" y="568"/>
                    <a:pt x="71" y="568"/>
                  </a:cubicBezTo>
                  <a:cubicBezTo>
                    <a:pt x="71" y="570"/>
                    <a:pt x="72" y="570"/>
                    <a:pt x="72" y="571"/>
                  </a:cubicBezTo>
                  <a:cubicBezTo>
                    <a:pt x="72" y="572"/>
                    <a:pt x="73" y="572"/>
                    <a:pt x="73" y="573"/>
                  </a:cubicBezTo>
                  <a:cubicBezTo>
                    <a:pt x="74" y="574"/>
                    <a:pt x="76" y="575"/>
                    <a:pt x="78" y="576"/>
                  </a:cubicBezTo>
                  <a:cubicBezTo>
                    <a:pt x="84" y="581"/>
                    <a:pt x="98" y="590"/>
                    <a:pt x="116" y="603"/>
                  </a:cubicBezTo>
                  <a:cubicBezTo>
                    <a:pt x="181" y="645"/>
                    <a:pt x="308" y="722"/>
                    <a:pt x="418" y="790"/>
                  </a:cubicBezTo>
                  <a:cubicBezTo>
                    <a:pt x="473" y="823"/>
                    <a:pt x="524" y="854"/>
                    <a:pt x="561" y="877"/>
                  </a:cubicBezTo>
                  <a:cubicBezTo>
                    <a:pt x="580" y="889"/>
                    <a:pt x="595" y="898"/>
                    <a:pt x="606" y="904"/>
                  </a:cubicBezTo>
                  <a:cubicBezTo>
                    <a:pt x="611" y="908"/>
                    <a:pt x="615" y="910"/>
                    <a:pt x="618" y="912"/>
                  </a:cubicBezTo>
                  <a:cubicBezTo>
                    <a:pt x="619" y="913"/>
                    <a:pt x="620" y="913"/>
                    <a:pt x="621" y="914"/>
                  </a:cubicBezTo>
                  <a:cubicBezTo>
                    <a:pt x="622" y="914"/>
                    <a:pt x="622" y="914"/>
                    <a:pt x="622" y="914"/>
                  </a:cubicBezTo>
                  <a:cubicBezTo>
                    <a:pt x="622" y="914"/>
                    <a:pt x="622" y="914"/>
                    <a:pt x="622" y="914"/>
                  </a:cubicBezTo>
                  <a:cubicBezTo>
                    <a:pt x="622" y="914"/>
                    <a:pt x="622" y="914"/>
                    <a:pt x="622" y="914"/>
                  </a:cubicBezTo>
                  <a:cubicBezTo>
                    <a:pt x="622" y="914"/>
                    <a:pt x="622" y="914"/>
                    <a:pt x="622" y="914"/>
                  </a:cubicBezTo>
                  <a:cubicBezTo>
                    <a:pt x="622" y="914"/>
                    <a:pt x="622" y="914"/>
                    <a:pt x="622" y="914"/>
                  </a:cubicBezTo>
                  <a:cubicBezTo>
                    <a:pt x="622" y="914"/>
                    <a:pt x="622" y="914"/>
                    <a:pt x="622" y="914"/>
                  </a:cubicBezTo>
                  <a:cubicBezTo>
                    <a:pt x="624" y="912"/>
                    <a:pt x="624" y="912"/>
                    <a:pt x="624" y="912"/>
                  </a:cubicBezTo>
                  <a:cubicBezTo>
                    <a:pt x="621" y="914"/>
                    <a:pt x="621" y="914"/>
                    <a:pt x="621" y="914"/>
                  </a:cubicBezTo>
                  <a:cubicBezTo>
                    <a:pt x="622" y="914"/>
                    <a:pt x="622" y="914"/>
                    <a:pt x="622" y="914"/>
                  </a:cubicBezTo>
                  <a:cubicBezTo>
                    <a:pt x="624" y="912"/>
                    <a:pt x="624" y="912"/>
                    <a:pt x="624" y="912"/>
                  </a:cubicBezTo>
                  <a:cubicBezTo>
                    <a:pt x="621" y="914"/>
                    <a:pt x="621" y="914"/>
                    <a:pt x="621" y="914"/>
                  </a:cubicBezTo>
                  <a:cubicBezTo>
                    <a:pt x="624" y="911"/>
                    <a:pt x="624" y="911"/>
                    <a:pt x="624" y="911"/>
                  </a:cubicBezTo>
                  <a:cubicBezTo>
                    <a:pt x="621" y="914"/>
                    <a:pt x="621" y="914"/>
                    <a:pt x="621" y="914"/>
                  </a:cubicBezTo>
                  <a:cubicBezTo>
                    <a:pt x="621" y="914"/>
                    <a:pt x="621" y="914"/>
                    <a:pt x="621" y="914"/>
                  </a:cubicBezTo>
                  <a:cubicBezTo>
                    <a:pt x="624" y="911"/>
                    <a:pt x="624" y="911"/>
                    <a:pt x="624" y="911"/>
                  </a:cubicBezTo>
                  <a:cubicBezTo>
                    <a:pt x="621" y="914"/>
                    <a:pt x="621" y="914"/>
                    <a:pt x="621" y="914"/>
                  </a:cubicBezTo>
                  <a:cubicBezTo>
                    <a:pt x="624" y="911"/>
                    <a:pt x="624" y="911"/>
                    <a:pt x="624" y="911"/>
                  </a:cubicBezTo>
                  <a:cubicBezTo>
                    <a:pt x="620" y="913"/>
                    <a:pt x="620" y="913"/>
                    <a:pt x="620" y="913"/>
                  </a:cubicBezTo>
                  <a:cubicBezTo>
                    <a:pt x="621" y="914"/>
                    <a:pt x="621" y="914"/>
                    <a:pt x="621" y="914"/>
                  </a:cubicBezTo>
                  <a:cubicBezTo>
                    <a:pt x="624" y="911"/>
                    <a:pt x="624" y="911"/>
                    <a:pt x="624" y="911"/>
                  </a:cubicBezTo>
                  <a:cubicBezTo>
                    <a:pt x="620" y="913"/>
                    <a:pt x="620" y="913"/>
                    <a:pt x="620" y="913"/>
                  </a:cubicBezTo>
                  <a:cubicBezTo>
                    <a:pt x="624" y="911"/>
                    <a:pt x="624" y="911"/>
                    <a:pt x="624" y="911"/>
                  </a:cubicBezTo>
                  <a:cubicBezTo>
                    <a:pt x="620" y="911"/>
                    <a:pt x="620" y="911"/>
                    <a:pt x="620" y="911"/>
                  </a:cubicBezTo>
                  <a:cubicBezTo>
                    <a:pt x="620" y="912"/>
                    <a:pt x="620" y="913"/>
                    <a:pt x="620" y="913"/>
                  </a:cubicBezTo>
                  <a:cubicBezTo>
                    <a:pt x="624" y="911"/>
                    <a:pt x="624" y="911"/>
                    <a:pt x="624" y="911"/>
                  </a:cubicBezTo>
                  <a:cubicBezTo>
                    <a:pt x="620" y="911"/>
                    <a:pt x="620" y="911"/>
                    <a:pt x="620" y="911"/>
                  </a:cubicBezTo>
                  <a:cubicBezTo>
                    <a:pt x="624" y="911"/>
                    <a:pt x="624" y="911"/>
                    <a:pt x="624" y="911"/>
                  </a:cubicBezTo>
                  <a:cubicBezTo>
                    <a:pt x="621" y="909"/>
                    <a:pt x="621" y="909"/>
                    <a:pt x="621" y="909"/>
                  </a:cubicBezTo>
                  <a:cubicBezTo>
                    <a:pt x="623" y="911"/>
                    <a:pt x="623" y="911"/>
                    <a:pt x="623" y="911"/>
                  </a:cubicBezTo>
                  <a:cubicBezTo>
                    <a:pt x="622" y="908"/>
                    <a:pt x="622" y="908"/>
                    <a:pt x="622" y="908"/>
                  </a:cubicBezTo>
                  <a:cubicBezTo>
                    <a:pt x="622" y="908"/>
                    <a:pt x="621" y="908"/>
                    <a:pt x="621" y="909"/>
                  </a:cubicBezTo>
                  <a:cubicBezTo>
                    <a:pt x="623" y="911"/>
                    <a:pt x="623" y="911"/>
                    <a:pt x="623" y="911"/>
                  </a:cubicBezTo>
                  <a:cubicBezTo>
                    <a:pt x="622" y="908"/>
                    <a:pt x="622" y="908"/>
                    <a:pt x="622" y="908"/>
                  </a:cubicBezTo>
                  <a:cubicBezTo>
                    <a:pt x="623" y="910"/>
                    <a:pt x="623" y="910"/>
                    <a:pt x="623" y="910"/>
                  </a:cubicBezTo>
                  <a:cubicBezTo>
                    <a:pt x="622" y="908"/>
                    <a:pt x="622" y="908"/>
                    <a:pt x="622" y="908"/>
                  </a:cubicBezTo>
                  <a:cubicBezTo>
                    <a:pt x="622" y="908"/>
                    <a:pt x="622" y="908"/>
                    <a:pt x="622" y="908"/>
                  </a:cubicBezTo>
                  <a:cubicBezTo>
                    <a:pt x="623" y="910"/>
                    <a:pt x="623" y="910"/>
                    <a:pt x="623" y="910"/>
                  </a:cubicBezTo>
                  <a:cubicBezTo>
                    <a:pt x="622" y="908"/>
                    <a:pt x="622" y="908"/>
                    <a:pt x="622" y="908"/>
                  </a:cubicBezTo>
                  <a:cubicBezTo>
                    <a:pt x="623" y="908"/>
                    <a:pt x="623" y="908"/>
                    <a:pt x="623" y="908"/>
                  </a:cubicBezTo>
                  <a:cubicBezTo>
                    <a:pt x="623" y="908"/>
                    <a:pt x="623" y="908"/>
                    <a:pt x="623" y="908"/>
                  </a:cubicBezTo>
                  <a:cubicBezTo>
                    <a:pt x="622" y="908"/>
                    <a:pt x="622" y="908"/>
                    <a:pt x="622" y="908"/>
                  </a:cubicBezTo>
                  <a:cubicBezTo>
                    <a:pt x="623" y="908"/>
                    <a:pt x="623" y="908"/>
                    <a:pt x="623" y="908"/>
                  </a:cubicBezTo>
                  <a:cubicBezTo>
                    <a:pt x="623" y="908"/>
                    <a:pt x="623" y="908"/>
                    <a:pt x="623" y="908"/>
                  </a:cubicBezTo>
                  <a:cubicBezTo>
                    <a:pt x="623" y="908"/>
                    <a:pt x="623" y="908"/>
                    <a:pt x="623" y="908"/>
                  </a:cubicBezTo>
                  <a:cubicBezTo>
                    <a:pt x="622" y="908"/>
                    <a:pt x="621" y="908"/>
                    <a:pt x="619" y="907"/>
                  </a:cubicBezTo>
                  <a:cubicBezTo>
                    <a:pt x="616" y="906"/>
                    <a:pt x="611" y="904"/>
                    <a:pt x="604" y="900"/>
                  </a:cubicBezTo>
                  <a:cubicBezTo>
                    <a:pt x="579" y="888"/>
                    <a:pt x="533" y="861"/>
                    <a:pt x="479" y="827"/>
                  </a:cubicBezTo>
                  <a:cubicBezTo>
                    <a:pt x="398" y="778"/>
                    <a:pt x="298" y="714"/>
                    <a:pt x="215" y="662"/>
                  </a:cubicBezTo>
                  <a:cubicBezTo>
                    <a:pt x="174" y="636"/>
                    <a:pt x="137" y="614"/>
                    <a:pt x="110" y="597"/>
                  </a:cubicBezTo>
                  <a:cubicBezTo>
                    <a:pt x="96" y="589"/>
                    <a:pt x="84" y="583"/>
                    <a:pt x="76" y="578"/>
                  </a:cubicBezTo>
                  <a:cubicBezTo>
                    <a:pt x="71" y="576"/>
                    <a:pt x="68" y="574"/>
                    <a:pt x="65" y="573"/>
                  </a:cubicBezTo>
                  <a:cubicBezTo>
                    <a:pt x="64" y="572"/>
                    <a:pt x="62" y="572"/>
                    <a:pt x="61" y="571"/>
                  </a:cubicBezTo>
                  <a:cubicBezTo>
                    <a:pt x="60" y="571"/>
                    <a:pt x="59" y="571"/>
                    <a:pt x="58" y="571"/>
                  </a:cubicBezTo>
                  <a:cubicBezTo>
                    <a:pt x="57" y="571"/>
                    <a:pt x="57" y="571"/>
                    <a:pt x="56" y="571"/>
                  </a:cubicBezTo>
                  <a:cubicBezTo>
                    <a:pt x="55" y="571"/>
                    <a:pt x="54" y="572"/>
                    <a:pt x="53" y="573"/>
                  </a:cubicBezTo>
                  <a:cubicBezTo>
                    <a:pt x="53" y="574"/>
                    <a:pt x="53" y="575"/>
                    <a:pt x="53" y="576"/>
                  </a:cubicBezTo>
                  <a:cubicBezTo>
                    <a:pt x="53" y="577"/>
                    <a:pt x="54" y="578"/>
                    <a:pt x="55" y="578"/>
                  </a:cubicBezTo>
                  <a:cubicBezTo>
                    <a:pt x="55" y="579"/>
                    <a:pt x="57" y="580"/>
                    <a:pt x="61" y="582"/>
                  </a:cubicBezTo>
                  <a:cubicBezTo>
                    <a:pt x="93" y="602"/>
                    <a:pt x="234" y="688"/>
                    <a:pt x="367" y="771"/>
                  </a:cubicBezTo>
                  <a:cubicBezTo>
                    <a:pt x="434" y="812"/>
                    <a:pt x="499" y="852"/>
                    <a:pt x="547" y="883"/>
                  </a:cubicBezTo>
                  <a:cubicBezTo>
                    <a:pt x="571" y="898"/>
                    <a:pt x="591" y="911"/>
                    <a:pt x="605" y="920"/>
                  </a:cubicBezTo>
                  <a:cubicBezTo>
                    <a:pt x="612" y="925"/>
                    <a:pt x="617" y="928"/>
                    <a:pt x="621" y="931"/>
                  </a:cubicBezTo>
                  <a:cubicBezTo>
                    <a:pt x="622" y="932"/>
                    <a:pt x="624" y="933"/>
                    <a:pt x="625" y="934"/>
                  </a:cubicBezTo>
                  <a:cubicBezTo>
                    <a:pt x="625" y="934"/>
                    <a:pt x="625" y="934"/>
                    <a:pt x="625" y="934"/>
                  </a:cubicBezTo>
                  <a:cubicBezTo>
                    <a:pt x="625" y="934"/>
                    <a:pt x="625" y="934"/>
                    <a:pt x="625" y="934"/>
                  </a:cubicBezTo>
                  <a:cubicBezTo>
                    <a:pt x="627" y="933"/>
                    <a:pt x="627" y="933"/>
                    <a:pt x="627" y="933"/>
                  </a:cubicBezTo>
                  <a:cubicBezTo>
                    <a:pt x="625" y="934"/>
                    <a:pt x="625" y="934"/>
                    <a:pt x="625" y="934"/>
                  </a:cubicBezTo>
                  <a:cubicBezTo>
                    <a:pt x="625" y="934"/>
                    <a:pt x="625" y="934"/>
                    <a:pt x="625" y="934"/>
                  </a:cubicBezTo>
                  <a:cubicBezTo>
                    <a:pt x="627" y="933"/>
                    <a:pt x="627" y="933"/>
                    <a:pt x="627" y="933"/>
                  </a:cubicBezTo>
                  <a:cubicBezTo>
                    <a:pt x="625" y="934"/>
                    <a:pt x="625" y="934"/>
                    <a:pt x="625" y="934"/>
                  </a:cubicBezTo>
                  <a:cubicBezTo>
                    <a:pt x="628" y="932"/>
                    <a:pt x="628" y="932"/>
                    <a:pt x="628" y="932"/>
                  </a:cubicBezTo>
                  <a:cubicBezTo>
                    <a:pt x="625" y="932"/>
                    <a:pt x="625" y="932"/>
                    <a:pt x="625" y="932"/>
                  </a:cubicBezTo>
                  <a:cubicBezTo>
                    <a:pt x="625" y="934"/>
                    <a:pt x="625" y="934"/>
                    <a:pt x="625" y="934"/>
                  </a:cubicBezTo>
                  <a:cubicBezTo>
                    <a:pt x="628" y="932"/>
                    <a:pt x="628" y="932"/>
                    <a:pt x="628" y="932"/>
                  </a:cubicBezTo>
                  <a:cubicBezTo>
                    <a:pt x="625" y="932"/>
                    <a:pt x="625" y="932"/>
                    <a:pt x="625" y="932"/>
                  </a:cubicBezTo>
                  <a:cubicBezTo>
                    <a:pt x="628" y="932"/>
                    <a:pt x="628" y="932"/>
                    <a:pt x="628" y="932"/>
                  </a:cubicBezTo>
                  <a:cubicBezTo>
                    <a:pt x="625" y="930"/>
                    <a:pt x="625" y="930"/>
                    <a:pt x="625" y="930"/>
                  </a:cubicBezTo>
                  <a:cubicBezTo>
                    <a:pt x="625" y="931"/>
                    <a:pt x="625" y="932"/>
                    <a:pt x="625" y="932"/>
                  </a:cubicBezTo>
                  <a:cubicBezTo>
                    <a:pt x="628" y="932"/>
                    <a:pt x="628" y="932"/>
                    <a:pt x="628" y="932"/>
                  </a:cubicBezTo>
                  <a:cubicBezTo>
                    <a:pt x="625" y="930"/>
                    <a:pt x="625" y="930"/>
                    <a:pt x="625" y="930"/>
                  </a:cubicBezTo>
                  <a:cubicBezTo>
                    <a:pt x="629" y="932"/>
                    <a:pt x="629" y="932"/>
                    <a:pt x="629" y="932"/>
                  </a:cubicBezTo>
                  <a:cubicBezTo>
                    <a:pt x="625" y="930"/>
                    <a:pt x="625" y="930"/>
                    <a:pt x="625" y="930"/>
                  </a:cubicBezTo>
                  <a:cubicBezTo>
                    <a:pt x="628" y="932"/>
                    <a:pt x="628" y="932"/>
                    <a:pt x="628" y="932"/>
                  </a:cubicBezTo>
                  <a:cubicBezTo>
                    <a:pt x="627" y="929"/>
                    <a:pt x="627" y="929"/>
                    <a:pt x="627" y="929"/>
                  </a:cubicBezTo>
                  <a:cubicBezTo>
                    <a:pt x="627" y="929"/>
                    <a:pt x="626" y="929"/>
                    <a:pt x="625" y="930"/>
                  </a:cubicBezTo>
                  <a:cubicBezTo>
                    <a:pt x="628" y="932"/>
                    <a:pt x="628" y="932"/>
                    <a:pt x="628" y="932"/>
                  </a:cubicBezTo>
                  <a:cubicBezTo>
                    <a:pt x="627" y="929"/>
                    <a:pt x="627" y="929"/>
                    <a:pt x="627" y="929"/>
                  </a:cubicBezTo>
                  <a:cubicBezTo>
                    <a:pt x="628" y="932"/>
                    <a:pt x="628" y="932"/>
                    <a:pt x="628" y="932"/>
                  </a:cubicBezTo>
                  <a:cubicBezTo>
                    <a:pt x="628" y="928"/>
                    <a:pt x="628" y="928"/>
                    <a:pt x="628" y="928"/>
                  </a:cubicBezTo>
                  <a:cubicBezTo>
                    <a:pt x="628" y="928"/>
                    <a:pt x="628" y="928"/>
                    <a:pt x="627" y="929"/>
                  </a:cubicBezTo>
                  <a:cubicBezTo>
                    <a:pt x="628" y="932"/>
                    <a:pt x="628" y="932"/>
                    <a:pt x="628" y="932"/>
                  </a:cubicBezTo>
                  <a:cubicBezTo>
                    <a:pt x="628" y="928"/>
                    <a:pt x="628" y="928"/>
                    <a:pt x="628" y="928"/>
                  </a:cubicBezTo>
                  <a:cubicBezTo>
                    <a:pt x="628" y="930"/>
                    <a:pt x="628" y="930"/>
                    <a:pt x="628" y="930"/>
                  </a:cubicBezTo>
                  <a:cubicBezTo>
                    <a:pt x="628" y="928"/>
                    <a:pt x="628" y="928"/>
                    <a:pt x="628" y="928"/>
                  </a:cubicBezTo>
                  <a:cubicBezTo>
                    <a:pt x="628" y="928"/>
                    <a:pt x="628" y="928"/>
                    <a:pt x="628" y="928"/>
                  </a:cubicBezTo>
                  <a:cubicBezTo>
                    <a:pt x="628" y="930"/>
                    <a:pt x="628" y="930"/>
                    <a:pt x="628" y="930"/>
                  </a:cubicBezTo>
                  <a:cubicBezTo>
                    <a:pt x="628" y="928"/>
                    <a:pt x="628" y="928"/>
                    <a:pt x="628" y="928"/>
                  </a:cubicBezTo>
                  <a:cubicBezTo>
                    <a:pt x="628" y="929"/>
                    <a:pt x="628" y="929"/>
                    <a:pt x="628" y="929"/>
                  </a:cubicBezTo>
                  <a:cubicBezTo>
                    <a:pt x="628" y="928"/>
                    <a:pt x="628" y="928"/>
                    <a:pt x="628" y="928"/>
                  </a:cubicBezTo>
                  <a:cubicBezTo>
                    <a:pt x="628" y="928"/>
                    <a:pt x="628" y="928"/>
                    <a:pt x="628" y="928"/>
                  </a:cubicBezTo>
                  <a:cubicBezTo>
                    <a:pt x="628" y="929"/>
                    <a:pt x="628" y="929"/>
                    <a:pt x="628" y="929"/>
                  </a:cubicBezTo>
                  <a:cubicBezTo>
                    <a:pt x="628" y="928"/>
                    <a:pt x="628" y="928"/>
                    <a:pt x="628" y="928"/>
                  </a:cubicBezTo>
                  <a:cubicBezTo>
                    <a:pt x="628" y="928"/>
                    <a:pt x="628" y="928"/>
                    <a:pt x="627" y="928"/>
                  </a:cubicBezTo>
                  <a:cubicBezTo>
                    <a:pt x="624" y="927"/>
                    <a:pt x="619" y="924"/>
                    <a:pt x="612" y="921"/>
                  </a:cubicBezTo>
                  <a:cubicBezTo>
                    <a:pt x="586" y="907"/>
                    <a:pt x="539" y="880"/>
                    <a:pt x="498" y="856"/>
                  </a:cubicBezTo>
                  <a:cubicBezTo>
                    <a:pt x="477" y="845"/>
                    <a:pt x="457" y="833"/>
                    <a:pt x="442" y="825"/>
                  </a:cubicBezTo>
                  <a:cubicBezTo>
                    <a:pt x="435" y="821"/>
                    <a:pt x="429" y="818"/>
                    <a:pt x="424" y="816"/>
                  </a:cubicBezTo>
                  <a:cubicBezTo>
                    <a:pt x="421" y="814"/>
                    <a:pt x="419" y="813"/>
                    <a:pt x="418" y="813"/>
                  </a:cubicBezTo>
                  <a:cubicBezTo>
                    <a:pt x="417" y="812"/>
                    <a:pt x="416" y="812"/>
                    <a:pt x="416" y="812"/>
                  </a:cubicBezTo>
                  <a:cubicBezTo>
                    <a:pt x="415" y="812"/>
                    <a:pt x="414" y="812"/>
                    <a:pt x="413" y="812"/>
                  </a:cubicBezTo>
                  <a:cubicBezTo>
                    <a:pt x="413" y="812"/>
                    <a:pt x="412" y="812"/>
                    <a:pt x="412" y="812"/>
                  </a:cubicBezTo>
                  <a:cubicBezTo>
                    <a:pt x="411" y="812"/>
                    <a:pt x="410" y="813"/>
                    <a:pt x="410" y="814"/>
                  </a:cubicBezTo>
                  <a:cubicBezTo>
                    <a:pt x="409" y="814"/>
                    <a:pt x="409" y="815"/>
                    <a:pt x="409" y="816"/>
                  </a:cubicBezTo>
                  <a:cubicBezTo>
                    <a:pt x="409" y="817"/>
                    <a:pt x="409" y="817"/>
                    <a:pt x="409" y="817"/>
                  </a:cubicBezTo>
                  <a:cubicBezTo>
                    <a:pt x="410" y="818"/>
                    <a:pt x="410" y="818"/>
                    <a:pt x="410" y="818"/>
                  </a:cubicBezTo>
                  <a:cubicBezTo>
                    <a:pt x="411" y="819"/>
                    <a:pt x="411" y="819"/>
                    <a:pt x="411" y="819"/>
                  </a:cubicBezTo>
                  <a:cubicBezTo>
                    <a:pt x="411" y="819"/>
                    <a:pt x="411" y="819"/>
                    <a:pt x="412" y="820"/>
                  </a:cubicBezTo>
                  <a:cubicBezTo>
                    <a:pt x="414" y="822"/>
                    <a:pt x="419" y="825"/>
                    <a:pt x="426" y="829"/>
                  </a:cubicBezTo>
                  <a:cubicBezTo>
                    <a:pt x="476" y="861"/>
                    <a:pt x="628" y="955"/>
                    <a:pt x="628" y="955"/>
                  </a:cubicBezTo>
                  <a:cubicBezTo>
                    <a:pt x="631" y="952"/>
                    <a:pt x="631" y="952"/>
                    <a:pt x="631" y="952"/>
                  </a:cubicBezTo>
                  <a:cubicBezTo>
                    <a:pt x="627" y="949"/>
                    <a:pt x="627" y="949"/>
                    <a:pt x="627" y="949"/>
                  </a:cubicBezTo>
                  <a:cubicBezTo>
                    <a:pt x="630" y="952"/>
                    <a:pt x="630" y="952"/>
                    <a:pt x="630" y="952"/>
                  </a:cubicBezTo>
                  <a:cubicBezTo>
                    <a:pt x="629" y="948"/>
                    <a:pt x="629" y="948"/>
                    <a:pt x="629" y="948"/>
                  </a:cubicBezTo>
                  <a:cubicBezTo>
                    <a:pt x="629" y="948"/>
                    <a:pt x="628" y="949"/>
                    <a:pt x="627" y="949"/>
                  </a:cubicBezTo>
                  <a:cubicBezTo>
                    <a:pt x="630" y="952"/>
                    <a:pt x="630" y="952"/>
                    <a:pt x="630" y="952"/>
                  </a:cubicBezTo>
                  <a:cubicBezTo>
                    <a:pt x="629" y="948"/>
                    <a:pt x="629" y="948"/>
                    <a:pt x="629" y="948"/>
                  </a:cubicBezTo>
                  <a:cubicBezTo>
                    <a:pt x="630" y="951"/>
                    <a:pt x="630" y="951"/>
                    <a:pt x="630" y="951"/>
                  </a:cubicBezTo>
                  <a:cubicBezTo>
                    <a:pt x="630" y="948"/>
                    <a:pt x="630" y="948"/>
                    <a:pt x="630" y="948"/>
                  </a:cubicBezTo>
                  <a:cubicBezTo>
                    <a:pt x="630" y="948"/>
                    <a:pt x="630" y="948"/>
                    <a:pt x="629" y="948"/>
                  </a:cubicBezTo>
                  <a:cubicBezTo>
                    <a:pt x="630" y="951"/>
                    <a:pt x="630" y="951"/>
                    <a:pt x="630" y="951"/>
                  </a:cubicBezTo>
                  <a:cubicBezTo>
                    <a:pt x="630" y="948"/>
                    <a:pt x="630" y="948"/>
                    <a:pt x="630" y="948"/>
                  </a:cubicBezTo>
                  <a:cubicBezTo>
                    <a:pt x="630" y="950"/>
                    <a:pt x="630" y="950"/>
                    <a:pt x="630" y="950"/>
                  </a:cubicBezTo>
                  <a:cubicBezTo>
                    <a:pt x="631" y="948"/>
                    <a:pt x="631" y="948"/>
                    <a:pt x="631" y="948"/>
                  </a:cubicBezTo>
                  <a:cubicBezTo>
                    <a:pt x="630" y="948"/>
                    <a:pt x="630" y="948"/>
                    <a:pt x="630" y="948"/>
                  </a:cubicBezTo>
                  <a:cubicBezTo>
                    <a:pt x="630" y="950"/>
                    <a:pt x="630" y="950"/>
                    <a:pt x="630" y="950"/>
                  </a:cubicBezTo>
                  <a:cubicBezTo>
                    <a:pt x="631" y="948"/>
                    <a:pt x="631" y="948"/>
                    <a:pt x="631" y="948"/>
                  </a:cubicBezTo>
                  <a:cubicBezTo>
                    <a:pt x="631" y="948"/>
                    <a:pt x="631" y="948"/>
                    <a:pt x="631" y="948"/>
                  </a:cubicBezTo>
                  <a:cubicBezTo>
                    <a:pt x="631" y="948"/>
                    <a:pt x="631" y="948"/>
                    <a:pt x="631" y="948"/>
                  </a:cubicBezTo>
                  <a:cubicBezTo>
                    <a:pt x="631" y="948"/>
                    <a:pt x="631" y="948"/>
                    <a:pt x="631" y="948"/>
                  </a:cubicBezTo>
                  <a:cubicBezTo>
                    <a:pt x="631" y="948"/>
                    <a:pt x="631" y="948"/>
                    <a:pt x="631" y="948"/>
                  </a:cubicBezTo>
                  <a:cubicBezTo>
                    <a:pt x="631" y="948"/>
                    <a:pt x="631" y="948"/>
                    <a:pt x="631" y="948"/>
                  </a:cubicBezTo>
                  <a:cubicBezTo>
                    <a:pt x="631" y="948"/>
                    <a:pt x="629" y="947"/>
                    <a:pt x="627" y="946"/>
                  </a:cubicBezTo>
                  <a:cubicBezTo>
                    <a:pt x="619" y="943"/>
                    <a:pt x="603" y="934"/>
                    <a:pt x="583" y="922"/>
                  </a:cubicBezTo>
                  <a:cubicBezTo>
                    <a:pt x="552" y="906"/>
                    <a:pt x="514" y="884"/>
                    <a:pt x="482" y="866"/>
                  </a:cubicBezTo>
                  <a:cubicBezTo>
                    <a:pt x="467" y="857"/>
                    <a:pt x="453" y="849"/>
                    <a:pt x="443" y="843"/>
                  </a:cubicBezTo>
                  <a:cubicBezTo>
                    <a:pt x="438" y="840"/>
                    <a:pt x="434" y="838"/>
                    <a:pt x="431" y="837"/>
                  </a:cubicBezTo>
                  <a:cubicBezTo>
                    <a:pt x="430" y="836"/>
                    <a:pt x="429" y="835"/>
                    <a:pt x="428" y="835"/>
                  </a:cubicBezTo>
                  <a:cubicBezTo>
                    <a:pt x="428" y="835"/>
                    <a:pt x="428" y="834"/>
                    <a:pt x="427" y="834"/>
                  </a:cubicBezTo>
                  <a:cubicBezTo>
                    <a:pt x="427" y="834"/>
                    <a:pt x="427" y="834"/>
                    <a:pt x="427" y="834"/>
                  </a:cubicBezTo>
                  <a:cubicBezTo>
                    <a:pt x="427" y="834"/>
                    <a:pt x="427" y="834"/>
                    <a:pt x="427" y="834"/>
                  </a:cubicBezTo>
                  <a:cubicBezTo>
                    <a:pt x="426" y="834"/>
                    <a:pt x="426" y="834"/>
                    <a:pt x="426" y="834"/>
                  </a:cubicBezTo>
                  <a:cubicBezTo>
                    <a:pt x="426" y="834"/>
                    <a:pt x="426" y="834"/>
                    <a:pt x="425" y="834"/>
                  </a:cubicBezTo>
                  <a:cubicBezTo>
                    <a:pt x="423" y="834"/>
                    <a:pt x="422" y="835"/>
                    <a:pt x="421" y="837"/>
                  </a:cubicBezTo>
                  <a:cubicBezTo>
                    <a:pt x="421" y="838"/>
                    <a:pt x="421" y="840"/>
                    <a:pt x="423" y="841"/>
                  </a:cubicBezTo>
                  <a:cubicBezTo>
                    <a:pt x="631" y="971"/>
                    <a:pt x="631" y="971"/>
                    <a:pt x="631" y="971"/>
                  </a:cubicBezTo>
                  <a:cubicBezTo>
                    <a:pt x="633" y="968"/>
                    <a:pt x="633" y="968"/>
                    <a:pt x="633" y="968"/>
                  </a:cubicBezTo>
                  <a:cubicBezTo>
                    <a:pt x="635" y="964"/>
                    <a:pt x="635" y="964"/>
                    <a:pt x="635" y="964"/>
                  </a:cubicBezTo>
                  <a:cubicBezTo>
                    <a:pt x="635" y="964"/>
                    <a:pt x="586" y="934"/>
                    <a:pt x="535" y="904"/>
                  </a:cubicBezTo>
                  <a:cubicBezTo>
                    <a:pt x="509" y="890"/>
                    <a:pt x="483" y="875"/>
                    <a:pt x="463" y="863"/>
                  </a:cubicBezTo>
                  <a:cubicBezTo>
                    <a:pt x="453" y="858"/>
                    <a:pt x="444" y="853"/>
                    <a:pt x="437" y="850"/>
                  </a:cubicBezTo>
                  <a:cubicBezTo>
                    <a:pt x="434" y="848"/>
                    <a:pt x="431" y="847"/>
                    <a:pt x="429" y="846"/>
                  </a:cubicBezTo>
                  <a:cubicBezTo>
                    <a:pt x="428" y="846"/>
                    <a:pt x="427" y="845"/>
                    <a:pt x="426" y="845"/>
                  </a:cubicBezTo>
                  <a:cubicBezTo>
                    <a:pt x="425" y="845"/>
                    <a:pt x="424" y="844"/>
                    <a:pt x="423" y="844"/>
                  </a:cubicBezTo>
                  <a:cubicBezTo>
                    <a:pt x="422" y="844"/>
                    <a:pt x="422" y="844"/>
                    <a:pt x="421" y="845"/>
                  </a:cubicBezTo>
                  <a:cubicBezTo>
                    <a:pt x="421" y="845"/>
                    <a:pt x="420" y="845"/>
                    <a:pt x="419" y="846"/>
                  </a:cubicBezTo>
                  <a:cubicBezTo>
                    <a:pt x="418" y="847"/>
                    <a:pt x="418" y="848"/>
                    <a:pt x="418" y="849"/>
                  </a:cubicBezTo>
                  <a:cubicBezTo>
                    <a:pt x="419" y="851"/>
                    <a:pt x="419" y="851"/>
                    <a:pt x="420" y="852"/>
                  </a:cubicBezTo>
                  <a:cubicBezTo>
                    <a:pt x="420" y="852"/>
                    <a:pt x="423" y="854"/>
                    <a:pt x="429" y="857"/>
                  </a:cubicBezTo>
                  <a:cubicBezTo>
                    <a:pt x="449" y="869"/>
                    <a:pt x="498" y="900"/>
                    <a:pt x="543" y="927"/>
                  </a:cubicBezTo>
                  <a:cubicBezTo>
                    <a:pt x="565" y="941"/>
                    <a:pt x="586" y="954"/>
                    <a:pt x="602" y="964"/>
                  </a:cubicBezTo>
                  <a:cubicBezTo>
                    <a:pt x="609" y="969"/>
                    <a:pt x="616" y="973"/>
                    <a:pt x="620" y="976"/>
                  </a:cubicBezTo>
                  <a:cubicBezTo>
                    <a:pt x="622" y="977"/>
                    <a:pt x="624" y="979"/>
                    <a:pt x="625" y="979"/>
                  </a:cubicBezTo>
                  <a:cubicBezTo>
                    <a:pt x="626" y="980"/>
                    <a:pt x="626" y="980"/>
                    <a:pt x="626" y="980"/>
                  </a:cubicBezTo>
                  <a:cubicBezTo>
                    <a:pt x="626" y="980"/>
                    <a:pt x="626" y="980"/>
                    <a:pt x="626" y="980"/>
                  </a:cubicBezTo>
                  <a:cubicBezTo>
                    <a:pt x="628" y="979"/>
                    <a:pt x="628" y="979"/>
                    <a:pt x="628" y="979"/>
                  </a:cubicBezTo>
                  <a:cubicBezTo>
                    <a:pt x="626" y="980"/>
                    <a:pt x="626" y="980"/>
                    <a:pt x="626" y="980"/>
                  </a:cubicBezTo>
                  <a:cubicBezTo>
                    <a:pt x="626" y="980"/>
                    <a:pt x="626" y="980"/>
                    <a:pt x="626" y="980"/>
                  </a:cubicBezTo>
                  <a:cubicBezTo>
                    <a:pt x="628" y="979"/>
                    <a:pt x="628" y="979"/>
                    <a:pt x="628" y="979"/>
                  </a:cubicBezTo>
                  <a:cubicBezTo>
                    <a:pt x="626" y="980"/>
                    <a:pt x="626" y="980"/>
                    <a:pt x="626" y="980"/>
                  </a:cubicBezTo>
                  <a:cubicBezTo>
                    <a:pt x="629" y="978"/>
                    <a:pt x="629" y="978"/>
                    <a:pt x="629" y="978"/>
                  </a:cubicBezTo>
                  <a:cubicBezTo>
                    <a:pt x="626" y="979"/>
                    <a:pt x="626" y="979"/>
                    <a:pt x="626" y="979"/>
                  </a:cubicBezTo>
                  <a:cubicBezTo>
                    <a:pt x="626" y="980"/>
                    <a:pt x="626" y="980"/>
                    <a:pt x="626" y="980"/>
                  </a:cubicBezTo>
                  <a:cubicBezTo>
                    <a:pt x="629" y="978"/>
                    <a:pt x="629" y="978"/>
                    <a:pt x="629" y="978"/>
                  </a:cubicBezTo>
                  <a:cubicBezTo>
                    <a:pt x="626" y="979"/>
                    <a:pt x="626" y="979"/>
                    <a:pt x="626" y="979"/>
                  </a:cubicBezTo>
                  <a:cubicBezTo>
                    <a:pt x="629" y="978"/>
                    <a:pt x="629" y="978"/>
                    <a:pt x="629" y="978"/>
                  </a:cubicBezTo>
                  <a:cubicBezTo>
                    <a:pt x="625" y="978"/>
                    <a:pt x="625" y="978"/>
                    <a:pt x="625" y="978"/>
                  </a:cubicBezTo>
                  <a:cubicBezTo>
                    <a:pt x="625" y="979"/>
                    <a:pt x="625" y="979"/>
                    <a:pt x="626" y="979"/>
                  </a:cubicBezTo>
                  <a:cubicBezTo>
                    <a:pt x="629" y="978"/>
                    <a:pt x="629" y="978"/>
                    <a:pt x="629" y="978"/>
                  </a:cubicBezTo>
                  <a:cubicBezTo>
                    <a:pt x="625" y="978"/>
                    <a:pt x="625" y="978"/>
                    <a:pt x="625" y="978"/>
                  </a:cubicBezTo>
                  <a:cubicBezTo>
                    <a:pt x="629" y="978"/>
                    <a:pt x="629" y="978"/>
                    <a:pt x="629" y="978"/>
                  </a:cubicBezTo>
                  <a:cubicBezTo>
                    <a:pt x="626" y="976"/>
                    <a:pt x="626" y="976"/>
                    <a:pt x="626" y="976"/>
                  </a:cubicBezTo>
                  <a:cubicBezTo>
                    <a:pt x="625" y="976"/>
                    <a:pt x="625" y="977"/>
                    <a:pt x="625" y="978"/>
                  </a:cubicBezTo>
                  <a:cubicBezTo>
                    <a:pt x="629" y="978"/>
                    <a:pt x="629" y="978"/>
                    <a:pt x="629" y="978"/>
                  </a:cubicBezTo>
                  <a:cubicBezTo>
                    <a:pt x="626" y="976"/>
                    <a:pt x="626" y="976"/>
                    <a:pt x="626" y="976"/>
                  </a:cubicBezTo>
                  <a:cubicBezTo>
                    <a:pt x="629" y="978"/>
                    <a:pt x="629" y="978"/>
                    <a:pt x="629" y="978"/>
                  </a:cubicBezTo>
                  <a:cubicBezTo>
                    <a:pt x="631" y="974"/>
                    <a:pt x="631" y="974"/>
                    <a:pt x="631" y="974"/>
                  </a:cubicBezTo>
                  <a:cubicBezTo>
                    <a:pt x="631" y="974"/>
                    <a:pt x="581" y="947"/>
                    <a:pt x="531" y="920"/>
                  </a:cubicBezTo>
                  <a:cubicBezTo>
                    <a:pt x="506" y="907"/>
                    <a:pt x="480" y="893"/>
                    <a:pt x="461" y="883"/>
                  </a:cubicBezTo>
                  <a:cubicBezTo>
                    <a:pt x="452" y="878"/>
                    <a:pt x="443" y="874"/>
                    <a:pt x="438" y="871"/>
                  </a:cubicBezTo>
                  <a:cubicBezTo>
                    <a:pt x="435" y="869"/>
                    <a:pt x="432" y="868"/>
                    <a:pt x="431" y="867"/>
                  </a:cubicBezTo>
                  <a:cubicBezTo>
                    <a:pt x="430" y="867"/>
                    <a:pt x="429" y="866"/>
                    <a:pt x="428" y="866"/>
                  </a:cubicBezTo>
                  <a:cubicBezTo>
                    <a:pt x="428" y="866"/>
                    <a:pt x="428" y="866"/>
                    <a:pt x="428" y="866"/>
                  </a:cubicBezTo>
                  <a:cubicBezTo>
                    <a:pt x="427" y="866"/>
                    <a:pt x="427" y="866"/>
                    <a:pt x="427" y="866"/>
                  </a:cubicBezTo>
                  <a:cubicBezTo>
                    <a:pt x="427" y="866"/>
                    <a:pt x="427" y="865"/>
                    <a:pt x="426" y="865"/>
                  </a:cubicBezTo>
                  <a:cubicBezTo>
                    <a:pt x="426" y="865"/>
                    <a:pt x="425" y="865"/>
                    <a:pt x="425" y="866"/>
                  </a:cubicBezTo>
                  <a:cubicBezTo>
                    <a:pt x="424" y="866"/>
                    <a:pt x="423" y="866"/>
                    <a:pt x="422" y="867"/>
                  </a:cubicBezTo>
                  <a:cubicBezTo>
                    <a:pt x="422" y="868"/>
                    <a:pt x="422" y="869"/>
                    <a:pt x="422" y="870"/>
                  </a:cubicBezTo>
                  <a:cubicBezTo>
                    <a:pt x="422" y="871"/>
                    <a:pt x="423" y="872"/>
                    <a:pt x="424" y="873"/>
                  </a:cubicBezTo>
                  <a:cubicBezTo>
                    <a:pt x="424" y="873"/>
                    <a:pt x="427" y="875"/>
                    <a:pt x="432" y="878"/>
                  </a:cubicBezTo>
                  <a:cubicBezTo>
                    <a:pt x="451" y="889"/>
                    <a:pt x="498" y="917"/>
                    <a:pt x="541" y="944"/>
                  </a:cubicBezTo>
                  <a:cubicBezTo>
                    <a:pt x="562" y="957"/>
                    <a:pt x="582" y="969"/>
                    <a:pt x="596" y="978"/>
                  </a:cubicBezTo>
                  <a:cubicBezTo>
                    <a:pt x="604" y="983"/>
                    <a:pt x="610" y="987"/>
                    <a:pt x="614" y="990"/>
                  </a:cubicBezTo>
                  <a:cubicBezTo>
                    <a:pt x="616" y="992"/>
                    <a:pt x="618" y="993"/>
                    <a:pt x="618" y="994"/>
                  </a:cubicBezTo>
                  <a:cubicBezTo>
                    <a:pt x="619" y="994"/>
                    <a:pt x="619" y="994"/>
                    <a:pt x="619" y="994"/>
                  </a:cubicBezTo>
                  <a:cubicBezTo>
                    <a:pt x="619" y="994"/>
                    <a:pt x="619" y="994"/>
                    <a:pt x="619" y="994"/>
                  </a:cubicBezTo>
                  <a:cubicBezTo>
                    <a:pt x="621" y="993"/>
                    <a:pt x="621" y="993"/>
                    <a:pt x="621" y="993"/>
                  </a:cubicBezTo>
                  <a:cubicBezTo>
                    <a:pt x="619" y="994"/>
                    <a:pt x="619" y="994"/>
                    <a:pt x="619" y="994"/>
                  </a:cubicBezTo>
                  <a:cubicBezTo>
                    <a:pt x="619" y="994"/>
                    <a:pt x="619" y="994"/>
                    <a:pt x="619" y="994"/>
                  </a:cubicBezTo>
                  <a:cubicBezTo>
                    <a:pt x="621" y="993"/>
                    <a:pt x="621" y="993"/>
                    <a:pt x="621" y="993"/>
                  </a:cubicBezTo>
                  <a:cubicBezTo>
                    <a:pt x="619" y="994"/>
                    <a:pt x="619" y="994"/>
                    <a:pt x="619" y="994"/>
                  </a:cubicBezTo>
                  <a:cubicBezTo>
                    <a:pt x="622" y="992"/>
                    <a:pt x="622" y="992"/>
                    <a:pt x="622" y="992"/>
                  </a:cubicBezTo>
                  <a:cubicBezTo>
                    <a:pt x="619" y="992"/>
                    <a:pt x="619" y="992"/>
                    <a:pt x="619" y="992"/>
                  </a:cubicBezTo>
                  <a:cubicBezTo>
                    <a:pt x="619" y="993"/>
                    <a:pt x="619" y="994"/>
                    <a:pt x="619" y="994"/>
                  </a:cubicBezTo>
                  <a:cubicBezTo>
                    <a:pt x="622" y="992"/>
                    <a:pt x="622" y="992"/>
                    <a:pt x="622" y="992"/>
                  </a:cubicBezTo>
                  <a:cubicBezTo>
                    <a:pt x="619" y="992"/>
                    <a:pt x="619" y="992"/>
                    <a:pt x="619" y="992"/>
                  </a:cubicBezTo>
                  <a:cubicBezTo>
                    <a:pt x="623" y="992"/>
                    <a:pt x="623" y="992"/>
                    <a:pt x="623" y="992"/>
                  </a:cubicBezTo>
                  <a:cubicBezTo>
                    <a:pt x="619" y="990"/>
                    <a:pt x="619" y="990"/>
                    <a:pt x="619" y="990"/>
                  </a:cubicBezTo>
                  <a:cubicBezTo>
                    <a:pt x="619" y="991"/>
                    <a:pt x="619" y="992"/>
                    <a:pt x="619" y="992"/>
                  </a:cubicBezTo>
                  <a:cubicBezTo>
                    <a:pt x="623" y="992"/>
                    <a:pt x="623" y="992"/>
                    <a:pt x="623" y="992"/>
                  </a:cubicBezTo>
                  <a:cubicBezTo>
                    <a:pt x="619" y="990"/>
                    <a:pt x="619" y="990"/>
                    <a:pt x="619" y="990"/>
                  </a:cubicBezTo>
                  <a:cubicBezTo>
                    <a:pt x="623" y="992"/>
                    <a:pt x="623" y="992"/>
                    <a:pt x="623" y="992"/>
                  </a:cubicBezTo>
                  <a:cubicBezTo>
                    <a:pt x="620" y="990"/>
                    <a:pt x="620" y="990"/>
                    <a:pt x="620" y="990"/>
                  </a:cubicBezTo>
                  <a:cubicBezTo>
                    <a:pt x="623" y="992"/>
                    <a:pt x="623" y="992"/>
                    <a:pt x="623" y="992"/>
                  </a:cubicBezTo>
                  <a:cubicBezTo>
                    <a:pt x="622" y="989"/>
                    <a:pt x="622" y="989"/>
                    <a:pt x="622" y="989"/>
                  </a:cubicBezTo>
                  <a:cubicBezTo>
                    <a:pt x="621" y="989"/>
                    <a:pt x="620" y="989"/>
                    <a:pt x="620" y="990"/>
                  </a:cubicBezTo>
                  <a:cubicBezTo>
                    <a:pt x="623" y="992"/>
                    <a:pt x="623" y="992"/>
                    <a:pt x="623" y="992"/>
                  </a:cubicBezTo>
                  <a:cubicBezTo>
                    <a:pt x="622" y="989"/>
                    <a:pt x="622" y="989"/>
                    <a:pt x="622" y="989"/>
                  </a:cubicBezTo>
                  <a:cubicBezTo>
                    <a:pt x="623" y="992"/>
                    <a:pt x="623" y="992"/>
                    <a:pt x="623" y="992"/>
                  </a:cubicBezTo>
                  <a:cubicBezTo>
                    <a:pt x="623" y="988"/>
                    <a:pt x="623" y="988"/>
                    <a:pt x="623" y="988"/>
                  </a:cubicBezTo>
                  <a:cubicBezTo>
                    <a:pt x="622" y="988"/>
                    <a:pt x="622" y="989"/>
                    <a:pt x="622" y="989"/>
                  </a:cubicBezTo>
                  <a:cubicBezTo>
                    <a:pt x="623" y="992"/>
                    <a:pt x="623" y="992"/>
                    <a:pt x="623" y="992"/>
                  </a:cubicBezTo>
                  <a:cubicBezTo>
                    <a:pt x="623" y="988"/>
                    <a:pt x="623" y="988"/>
                    <a:pt x="623" y="988"/>
                  </a:cubicBezTo>
                  <a:cubicBezTo>
                    <a:pt x="623" y="992"/>
                    <a:pt x="623" y="992"/>
                    <a:pt x="623" y="992"/>
                  </a:cubicBezTo>
                  <a:cubicBezTo>
                    <a:pt x="624" y="989"/>
                    <a:pt x="624" y="989"/>
                    <a:pt x="624" y="989"/>
                  </a:cubicBezTo>
                  <a:cubicBezTo>
                    <a:pt x="624" y="989"/>
                    <a:pt x="623" y="988"/>
                    <a:pt x="623" y="988"/>
                  </a:cubicBezTo>
                  <a:cubicBezTo>
                    <a:pt x="623" y="992"/>
                    <a:pt x="623" y="992"/>
                    <a:pt x="623" y="992"/>
                  </a:cubicBezTo>
                  <a:cubicBezTo>
                    <a:pt x="624" y="989"/>
                    <a:pt x="624" y="989"/>
                    <a:pt x="624" y="989"/>
                  </a:cubicBezTo>
                  <a:cubicBezTo>
                    <a:pt x="623" y="992"/>
                    <a:pt x="623" y="992"/>
                    <a:pt x="623" y="992"/>
                  </a:cubicBezTo>
                  <a:cubicBezTo>
                    <a:pt x="624" y="989"/>
                    <a:pt x="624" y="989"/>
                    <a:pt x="624" y="989"/>
                  </a:cubicBezTo>
                  <a:cubicBezTo>
                    <a:pt x="624" y="989"/>
                    <a:pt x="624" y="989"/>
                    <a:pt x="624" y="989"/>
                  </a:cubicBezTo>
                  <a:cubicBezTo>
                    <a:pt x="623" y="992"/>
                    <a:pt x="623" y="992"/>
                    <a:pt x="623" y="992"/>
                  </a:cubicBezTo>
                  <a:cubicBezTo>
                    <a:pt x="624" y="989"/>
                    <a:pt x="624" y="989"/>
                    <a:pt x="624" y="989"/>
                  </a:cubicBezTo>
                  <a:cubicBezTo>
                    <a:pt x="624" y="989"/>
                    <a:pt x="624" y="989"/>
                    <a:pt x="624" y="989"/>
                  </a:cubicBezTo>
                  <a:cubicBezTo>
                    <a:pt x="624" y="989"/>
                    <a:pt x="624" y="989"/>
                    <a:pt x="624" y="989"/>
                  </a:cubicBezTo>
                  <a:cubicBezTo>
                    <a:pt x="624" y="989"/>
                    <a:pt x="624" y="989"/>
                    <a:pt x="624" y="989"/>
                  </a:cubicBezTo>
                  <a:cubicBezTo>
                    <a:pt x="624" y="989"/>
                    <a:pt x="624" y="989"/>
                    <a:pt x="624" y="989"/>
                  </a:cubicBezTo>
                  <a:cubicBezTo>
                    <a:pt x="624" y="989"/>
                    <a:pt x="624" y="989"/>
                    <a:pt x="624" y="989"/>
                  </a:cubicBezTo>
                  <a:cubicBezTo>
                    <a:pt x="624" y="989"/>
                    <a:pt x="624" y="988"/>
                    <a:pt x="623" y="988"/>
                  </a:cubicBezTo>
                  <a:cubicBezTo>
                    <a:pt x="619" y="986"/>
                    <a:pt x="604" y="978"/>
                    <a:pt x="584" y="967"/>
                  </a:cubicBezTo>
                  <a:cubicBezTo>
                    <a:pt x="554" y="951"/>
                    <a:pt x="514" y="929"/>
                    <a:pt x="480" y="910"/>
                  </a:cubicBezTo>
                  <a:cubicBezTo>
                    <a:pt x="464" y="901"/>
                    <a:pt x="449" y="893"/>
                    <a:pt x="438" y="887"/>
                  </a:cubicBezTo>
                  <a:cubicBezTo>
                    <a:pt x="433" y="884"/>
                    <a:pt x="429" y="882"/>
                    <a:pt x="426" y="880"/>
                  </a:cubicBezTo>
                  <a:cubicBezTo>
                    <a:pt x="423" y="879"/>
                    <a:pt x="421" y="878"/>
                    <a:pt x="421" y="878"/>
                  </a:cubicBezTo>
                  <a:cubicBezTo>
                    <a:pt x="419" y="877"/>
                    <a:pt x="417" y="877"/>
                    <a:pt x="416" y="879"/>
                  </a:cubicBezTo>
                  <a:cubicBezTo>
                    <a:pt x="415" y="881"/>
                    <a:pt x="415" y="884"/>
                    <a:pt x="417" y="885"/>
                  </a:cubicBezTo>
                  <a:cubicBezTo>
                    <a:pt x="525" y="952"/>
                    <a:pt x="525" y="952"/>
                    <a:pt x="525" y="952"/>
                  </a:cubicBezTo>
                  <a:cubicBezTo>
                    <a:pt x="414" y="894"/>
                    <a:pt x="414" y="894"/>
                    <a:pt x="414" y="894"/>
                  </a:cubicBezTo>
                  <a:cubicBezTo>
                    <a:pt x="413" y="893"/>
                    <a:pt x="410" y="893"/>
                    <a:pt x="409" y="895"/>
                  </a:cubicBezTo>
                  <a:cubicBezTo>
                    <a:pt x="409" y="896"/>
                    <a:pt x="408" y="897"/>
                    <a:pt x="408" y="897"/>
                  </a:cubicBezTo>
                  <a:cubicBezTo>
                    <a:pt x="408" y="899"/>
                    <a:pt x="409" y="899"/>
                    <a:pt x="409" y="900"/>
                  </a:cubicBezTo>
                  <a:cubicBezTo>
                    <a:pt x="410" y="901"/>
                    <a:pt x="410" y="901"/>
                    <a:pt x="411" y="902"/>
                  </a:cubicBezTo>
                  <a:cubicBezTo>
                    <a:pt x="412" y="903"/>
                    <a:pt x="414" y="905"/>
                    <a:pt x="416" y="906"/>
                  </a:cubicBezTo>
                  <a:cubicBezTo>
                    <a:pt x="424" y="912"/>
                    <a:pt x="440" y="922"/>
                    <a:pt x="459" y="933"/>
                  </a:cubicBezTo>
                  <a:cubicBezTo>
                    <a:pt x="487" y="951"/>
                    <a:pt x="522" y="971"/>
                    <a:pt x="550" y="988"/>
                  </a:cubicBezTo>
                  <a:cubicBezTo>
                    <a:pt x="565" y="996"/>
                    <a:pt x="577" y="1004"/>
                    <a:pt x="586" y="1009"/>
                  </a:cubicBezTo>
                  <a:cubicBezTo>
                    <a:pt x="590" y="1012"/>
                    <a:pt x="594" y="1014"/>
                    <a:pt x="596" y="1016"/>
                  </a:cubicBezTo>
                  <a:cubicBezTo>
                    <a:pt x="597" y="1017"/>
                    <a:pt x="598" y="1017"/>
                    <a:pt x="599" y="1018"/>
                  </a:cubicBezTo>
                  <a:cubicBezTo>
                    <a:pt x="599" y="1018"/>
                    <a:pt x="599" y="1018"/>
                    <a:pt x="599" y="1018"/>
                  </a:cubicBezTo>
                  <a:cubicBezTo>
                    <a:pt x="599" y="1018"/>
                    <a:pt x="599" y="1018"/>
                    <a:pt x="599" y="1018"/>
                  </a:cubicBezTo>
                  <a:cubicBezTo>
                    <a:pt x="600" y="1017"/>
                    <a:pt x="600" y="1017"/>
                    <a:pt x="600" y="1017"/>
                  </a:cubicBezTo>
                  <a:cubicBezTo>
                    <a:pt x="599" y="1018"/>
                    <a:pt x="599" y="1018"/>
                    <a:pt x="599" y="1018"/>
                  </a:cubicBezTo>
                  <a:cubicBezTo>
                    <a:pt x="599" y="1018"/>
                    <a:pt x="599" y="1018"/>
                    <a:pt x="599" y="1018"/>
                  </a:cubicBezTo>
                  <a:cubicBezTo>
                    <a:pt x="600" y="1017"/>
                    <a:pt x="600" y="1017"/>
                    <a:pt x="600" y="1017"/>
                  </a:cubicBezTo>
                  <a:cubicBezTo>
                    <a:pt x="599" y="1018"/>
                    <a:pt x="599" y="1018"/>
                    <a:pt x="599" y="1018"/>
                  </a:cubicBezTo>
                  <a:cubicBezTo>
                    <a:pt x="602" y="1016"/>
                    <a:pt x="602" y="1016"/>
                    <a:pt x="602" y="1016"/>
                  </a:cubicBezTo>
                  <a:cubicBezTo>
                    <a:pt x="598" y="1016"/>
                    <a:pt x="598" y="1016"/>
                    <a:pt x="598" y="1016"/>
                  </a:cubicBezTo>
                  <a:cubicBezTo>
                    <a:pt x="598" y="1017"/>
                    <a:pt x="599" y="1017"/>
                    <a:pt x="599" y="1018"/>
                  </a:cubicBezTo>
                  <a:cubicBezTo>
                    <a:pt x="602" y="1016"/>
                    <a:pt x="602" y="1016"/>
                    <a:pt x="602" y="1016"/>
                  </a:cubicBezTo>
                  <a:cubicBezTo>
                    <a:pt x="598" y="1016"/>
                    <a:pt x="598" y="1016"/>
                    <a:pt x="598" y="1016"/>
                  </a:cubicBezTo>
                  <a:cubicBezTo>
                    <a:pt x="602" y="1016"/>
                    <a:pt x="602" y="1016"/>
                    <a:pt x="602" y="1016"/>
                  </a:cubicBezTo>
                  <a:cubicBezTo>
                    <a:pt x="599" y="1014"/>
                    <a:pt x="599" y="1014"/>
                    <a:pt x="599" y="1014"/>
                  </a:cubicBezTo>
                  <a:cubicBezTo>
                    <a:pt x="598" y="1014"/>
                    <a:pt x="598" y="1015"/>
                    <a:pt x="598" y="1016"/>
                  </a:cubicBezTo>
                  <a:cubicBezTo>
                    <a:pt x="602" y="1016"/>
                    <a:pt x="602" y="1016"/>
                    <a:pt x="602" y="1016"/>
                  </a:cubicBezTo>
                  <a:cubicBezTo>
                    <a:pt x="599" y="1014"/>
                    <a:pt x="599" y="1014"/>
                    <a:pt x="599" y="1014"/>
                  </a:cubicBezTo>
                  <a:cubicBezTo>
                    <a:pt x="602" y="1016"/>
                    <a:pt x="602" y="1016"/>
                    <a:pt x="602" y="1016"/>
                  </a:cubicBezTo>
                  <a:cubicBezTo>
                    <a:pt x="604" y="1012"/>
                    <a:pt x="604" y="1012"/>
                    <a:pt x="604" y="1012"/>
                  </a:cubicBezTo>
                  <a:cubicBezTo>
                    <a:pt x="604" y="1012"/>
                    <a:pt x="555" y="984"/>
                    <a:pt x="505" y="956"/>
                  </a:cubicBezTo>
                  <a:cubicBezTo>
                    <a:pt x="480" y="942"/>
                    <a:pt x="455" y="929"/>
                    <a:pt x="436" y="918"/>
                  </a:cubicBezTo>
                  <a:cubicBezTo>
                    <a:pt x="427" y="913"/>
                    <a:pt x="419" y="908"/>
                    <a:pt x="413" y="905"/>
                  </a:cubicBezTo>
                  <a:cubicBezTo>
                    <a:pt x="410" y="904"/>
                    <a:pt x="408" y="903"/>
                    <a:pt x="406" y="902"/>
                  </a:cubicBezTo>
                  <a:cubicBezTo>
                    <a:pt x="406" y="901"/>
                    <a:pt x="405" y="901"/>
                    <a:pt x="404" y="901"/>
                  </a:cubicBezTo>
                  <a:cubicBezTo>
                    <a:pt x="403" y="900"/>
                    <a:pt x="403" y="900"/>
                    <a:pt x="403" y="900"/>
                  </a:cubicBezTo>
                  <a:cubicBezTo>
                    <a:pt x="403" y="900"/>
                    <a:pt x="403" y="900"/>
                    <a:pt x="403" y="900"/>
                  </a:cubicBezTo>
                  <a:cubicBezTo>
                    <a:pt x="403" y="900"/>
                    <a:pt x="403" y="900"/>
                    <a:pt x="402" y="900"/>
                  </a:cubicBezTo>
                  <a:cubicBezTo>
                    <a:pt x="402" y="900"/>
                    <a:pt x="401" y="900"/>
                    <a:pt x="400" y="900"/>
                  </a:cubicBezTo>
                  <a:cubicBezTo>
                    <a:pt x="400" y="901"/>
                    <a:pt x="399" y="901"/>
                    <a:pt x="398" y="902"/>
                  </a:cubicBezTo>
                  <a:cubicBezTo>
                    <a:pt x="402" y="904"/>
                    <a:pt x="402" y="904"/>
                    <a:pt x="402" y="904"/>
                  </a:cubicBezTo>
                  <a:cubicBezTo>
                    <a:pt x="398" y="902"/>
                    <a:pt x="398" y="902"/>
                    <a:pt x="398" y="902"/>
                  </a:cubicBezTo>
                  <a:cubicBezTo>
                    <a:pt x="398" y="903"/>
                    <a:pt x="398" y="904"/>
                    <a:pt x="398" y="904"/>
                  </a:cubicBezTo>
                  <a:cubicBezTo>
                    <a:pt x="398" y="905"/>
                    <a:pt x="398" y="906"/>
                    <a:pt x="398" y="906"/>
                  </a:cubicBezTo>
                  <a:cubicBezTo>
                    <a:pt x="399" y="907"/>
                    <a:pt x="399" y="907"/>
                    <a:pt x="399" y="907"/>
                  </a:cubicBezTo>
                  <a:cubicBezTo>
                    <a:pt x="400" y="908"/>
                    <a:pt x="400" y="908"/>
                    <a:pt x="401" y="909"/>
                  </a:cubicBezTo>
                  <a:cubicBezTo>
                    <a:pt x="404" y="911"/>
                    <a:pt x="408" y="914"/>
                    <a:pt x="415" y="918"/>
                  </a:cubicBezTo>
                  <a:cubicBezTo>
                    <a:pt x="461" y="948"/>
                    <a:pt x="594" y="1029"/>
                    <a:pt x="594" y="1029"/>
                  </a:cubicBezTo>
                  <a:cubicBezTo>
                    <a:pt x="596" y="1026"/>
                    <a:pt x="596" y="1026"/>
                    <a:pt x="596" y="1026"/>
                  </a:cubicBezTo>
                  <a:cubicBezTo>
                    <a:pt x="593" y="1024"/>
                    <a:pt x="593" y="1024"/>
                    <a:pt x="593" y="1024"/>
                  </a:cubicBezTo>
                  <a:cubicBezTo>
                    <a:pt x="596" y="1026"/>
                    <a:pt x="596" y="1026"/>
                    <a:pt x="596" y="1026"/>
                  </a:cubicBezTo>
                  <a:cubicBezTo>
                    <a:pt x="595" y="1022"/>
                    <a:pt x="595" y="1022"/>
                    <a:pt x="595" y="1022"/>
                  </a:cubicBezTo>
                  <a:cubicBezTo>
                    <a:pt x="594" y="1022"/>
                    <a:pt x="594" y="1023"/>
                    <a:pt x="593" y="1024"/>
                  </a:cubicBezTo>
                  <a:cubicBezTo>
                    <a:pt x="596" y="1026"/>
                    <a:pt x="596" y="1026"/>
                    <a:pt x="596" y="1026"/>
                  </a:cubicBezTo>
                  <a:cubicBezTo>
                    <a:pt x="595" y="1022"/>
                    <a:pt x="595" y="1022"/>
                    <a:pt x="595" y="1022"/>
                  </a:cubicBezTo>
                  <a:cubicBezTo>
                    <a:pt x="596" y="1025"/>
                    <a:pt x="596" y="1025"/>
                    <a:pt x="596" y="1025"/>
                  </a:cubicBezTo>
                  <a:cubicBezTo>
                    <a:pt x="596" y="1022"/>
                    <a:pt x="596" y="1022"/>
                    <a:pt x="596" y="1022"/>
                  </a:cubicBezTo>
                  <a:cubicBezTo>
                    <a:pt x="596" y="1022"/>
                    <a:pt x="595" y="1022"/>
                    <a:pt x="595" y="1022"/>
                  </a:cubicBezTo>
                  <a:cubicBezTo>
                    <a:pt x="596" y="1025"/>
                    <a:pt x="596" y="1025"/>
                    <a:pt x="596" y="1025"/>
                  </a:cubicBezTo>
                  <a:cubicBezTo>
                    <a:pt x="596" y="1022"/>
                    <a:pt x="596" y="1022"/>
                    <a:pt x="596" y="1022"/>
                  </a:cubicBezTo>
                  <a:cubicBezTo>
                    <a:pt x="596" y="1024"/>
                    <a:pt x="596" y="1024"/>
                    <a:pt x="596" y="1024"/>
                  </a:cubicBezTo>
                  <a:cubicBezTo>
                    <a:pt x="596" y="1022"/>
                    <a:pt x="596" y="1022"/>
                    <a:pt x="596" y="1022"/>
                  </a:cubicBezTo>
                  <a:cubicBezTo>
                    <a:pt x="596" y="1022"/>
                    <a:pt x="596" y="1022"/>
                    <a:pt x="596" y="1022"/>
                  </a:cubicBezTo>
                  <a:cubicBezTo>
                    <a:pt x="596" y="1024"/>
                    <a:pt x="596" y="1024"/>
                    <a:pt x="596" y="1024"/>
                  </a:cubicBezTo>
                  <a:cubicBezTo>
                    <a:pt x="596" y="1022"/>
                    <a:pt x="596" y="1022"/>
                    <a:pt x="596" y="1022"/>
                  </a:cubicBezTo>
                  <a:cubicBezTo>
                    <a:pt x="596" y="1023"/>
                    <a:pt x="596" y="1023"/>
                    <a:pt x="596" y="1023"/>
                  </a:cubicBezTo>
                  <a:cubicBezTo>
                    <a:pt x="596" y="1022"/>
                    <a:pt x="596" y="1022"/>
                    <a:pt x="596" y="1022"/>
                  </a:cubicBezTo>
                  <a:cubicBezTo>
                    <a:pt x="596" y="1022"/>
                    <a:pt x="596" y="1022"/>
                    <a:pt x="596" y="1022"/>
                  </a:cubicBezTo>
                  <a:cubicBezTo>
                    <a:pt x="596" y="1023"/>
                    <a:pt x="596" y="1023"/>
                    <a:pt x="596" y="1023"/>
                  </a:cubicBezTo>
                  <a:cubicBezTo>
                    <a:pt x="596" y="1022"/>
                    <a:pt x="596" y="1022"/>
                    <a:pt x="596" y="1022"/>
                  </a:cubicBezTo>
                  <a:cubicBezTo>
                    <a:pt x="596" y="1022"/>
                    <a:pt x="596" y="1022"/>
                    <a:pt x="596" y="1022"/>
                  </a:cubicBezTo>
                  <a:cubicBezTo>
                    <a:pt x="595" y="1021"/>
                    <a:pt x="594" y="1021"/>
                    <a:pt x="592" y="1020"/>
                  </a:cubicBezTo>
                  <a:cubicBezTo>
                    <a:pt x="583" y="1016"/>
                    <a:pt x="567" y="1008"/>
                    <a:pt x="547" y="997"/>
                  </a:cubicBezTo>
                  <a:cubicBezTo>
                    <a:pt x="517" y="981"/>
                    <a:pt x="479" y="961"/>
                    <a:pt x="449" y="945"/>
                  </a:cubicBezTo>
                  <a:cubicBezTo>
                    <a:pt x="434" y="937"/>
                    <a:pt x="420" y="929"/>
                    <a:pt x="411" y="924"/>
                  </a:cubicBezTo>
                  <a:cubicBezTo>
                    <a:pt x="402" y="919"/>
                    <a:pt x="396" y="916"/>
                    <a:pt x="396" y="916"/>
                  </a:cubicBezTo>
                  <a:cubicBezTo>
                    <a:pt x="394" y="915"/>
                    <a:pt x="392" y="916"/>
                    <a:pt x="390" y="918"/>
                  </a:cubicBezTo>
                  <a:cubicBezTo>
                    <a:pt x="389" y="919"/>
                    <a:pt x="390" y="922"/>
                    <a:pt x="392" y="923"/>
                  </a:cubicBezTo>
                  <a:cubicBezTo>
                    <a:pt x="451" y="960"/>
                    <a:pt x="451" y="960"/>
                    <a:pt x="451" y="960"/>
                  </a:cubicBezTo>
                  <a:cubicBezTo>
                    <a:pt x="391" y="927"/>
                    <a:pt x="391" y="927"/>
                    <a:pt x="391" y="927"/>
                  </a:cubicBezTo>
                  <a:cubicBezTo>
                    <a:pt x="389" y="926"/>
                    <a:pt x="387" y="927"/>
                    <a:pt x="385" y="928"/>
                  </a:cubicBezTo>
                  <a:cubicBezTo>
                    <a:pt x="384" y="930"/>
                    <a:pt x="385" y="933"/>
                    <a:pt x="387" y="934"/>
                  </a:cubicBezTo>
                  <a:cubicBezTo>
                    <a:pt x="562" y="1043"/>
                    <a:pt x="562" y="1043"/>
                    <a:pt x="562" y="1043"/>
                  </a:cubicBezTo>
                  <a:cubicBezTo>
                    <a:pt x="564" y="1040"/>
                    <a:pt x="564" y="1040"/>
                    <a:pt x="564" y="1040"/>
                  </a:cubicBezTo>
                  <a:cubicBezTo>
                    <a:pt x="561" y="1038"/>
                    <a:pt x="561" y="1038"/>
                    <a:pt x="561" y="1038"/>
                  </a:cubicBezTo>
                  <a:cubicBezTo>
                    <a:pt x="564" y="1040"/>
                    <a:pt x="564" y="1040"/>
                    <a:pt x="564" y="1040"/>
                  </a:cubicBezTo>
                  <a:cubicBezTo>
                    <a:pt x="563" y="1036"/>
                    <a:pt x="563" y="1036"/>
                    <a:pt x="563" y="1036"/>
                  </a:cubicBezTo>
                  <a:cubicBezTo>
                    <a:pt x="562" y="1036"/>
                    <a:pt x="561" y="1037"/>
                    <a:pt x="561" y="1038"/>
                  </a:cubicBezTo>
                  <a:cubicBezTo>
                    <a:pt x="564" y="1040"/>
                    <a:pt x="564" y="1040"/>
                    <a:pt x="564" y="1040"/>
                  </a:cubicBezTo>
                  <a:cubicBezTo>
                    <a:pt x="563" y="1036"/>
                    <a:pt x="563" y="1036"/>
                    <a:pt x="563" y="1036"/>
                  </a:cubicBezTo>
                  <a:cubicBezTo>
                    <a:pt x="564" y="1040"/>
                    <a:pt x="564" y="1040"/>
                    <a:pt x="564" y="1040"/>
                  </a:cubicBezTo>
                  <a:cubicBezTo>
                    <a:pt x="564" y="1036"/>
                    <a:pt x="564" y="1036"/>
                    <a:pt x="564" y="1036"/>
                  </a:cubicBezTo>
                  <a:cubicBezTo>
                    <a:pt x="564" y="1036"/>
                    <a:pt x="563" y="1036"/>
                    <a:pt x="563" y="1036"/>
                  </a:cubicBezTo>
                  <a:cubicBezTo>
                    <a:pt x="564" y="1040"/>
                    <a:pt x="564" y="1040"/>
                    <a:pt x="564" y="1040"/>
                  </a:cubicBezTo>
                  <a:cubicBezTo>
                    <a:pt x="564" y="1036"/>
                    <a:pt x="564" y="1036"/>
                    <a:pt x="564" y="1036"/>
                  </a:cubicBezTo>
                  <a:cubicBezTo>
                    <a:pt x="564" y="1039"/>
                    <a:pt x="564" y="1039"/>
                    <a:pt x="564" y="1039"/>
                  </a:cubicBezTo>
                  <a:cubicBezTo>
                    <a:pt x="565" y="1036"/>
                    <a:pt x="565" y="1036"/>
                    <a:pt x="565" y="1036"/>
                  </a:cubicBezTo>
                  <a:cubicBezTo>
                    <a:pt x="565" y="1036"/>
                    <a:pt x="564" y="1036"/>
                    <a:pt x="564" y="1036"/>
                  </a:cubicBezTo>
                  <a:cubicBezTo>
                    <a:pt x="564" y="1039"/>
                    <a:pt x="564" y="1039"/>
                    <a:pt x="564" y="1039"/>
                  </a:cubicBezTo>
                  <a:cubicBezTo>
                    <a:pt x="565" y="1036"/>
                    <a:pt x="565" y="1036"/>
                    <a:pt x="565" y="1036"/>
                  </a:cubicBezTo>
                  <a:cubicBezTo>
                    <a:pt x="564" y="1038"/>
                    <a:pt x="564" y="1038"/>
                    <a:pt x="564" y="1038"/>
                  </a:cubicBezTo>
                  <a:cubicBezTo>
                    <a:pt x="565" y="1036"/>
                    <a:pt x="565" y="1036"/>
                    <a:pt x="565" y="1036"/>
                  </a:cubicBezTo>
                  <a:cubicBezTo>
                    <a:pt x="565" y="1036"/>
                    <a:pt x="565" y="1036"/>
                    <a:pt x="565" y="1036"/>
                  </a:cubicBezTo>
                  <a:cubicBezTo>
                    <a:pt x="564" y="1038"/>
                    <a:pt x="564" y="1038"/>
                    <a:pt x="564" y="1038"/>
                  </a:cubicBezTo>
                  <a:cubicBezTo>
                    <a:pt x="565" y="1036"/>
                    <a:pt x="565" y="1036"/>
                    <a:pt x="565" y="1036"/>
                  </a:cubicBezTo>
                  <a:cubicBezTo>
                    <a:pt x="565" y="1036"/>
                    <a:pt x="565" y="1036"/>
                    <a:pt x="565" y="1036"/>
                  </a:cubicBezTo>
                  <a:cubicBezTo>
                    <a:pt x="565" y="1036"/>
                    <a:pt x="563" y="1035"/>
                    <a:pt x="562" y="1034"/>
                  </a:cubicBezTo>
                  <a:cubicBezTo>
                    <a:pt x="555" y="1031"/>
                    <a:pt x="542" y="1024"/>
                    <a:pt x="526" y="1014"/>
                  </a:cubicBezTo>
                  <a:cubicBezTo>
                    <a:pt x="501" y="1000"/>
                    <a:pt x="469" y="982"/>
                    <a:pt x="443" y="968"/>
                  </a:cubicBezTo>
                  <a:cubicBezTo>
                    <a:pt x="430" y="960"/>
                    <a:pt x="418" y="954"/>
                    <a:pt x="409" y="949"/>
                  </a:cubicBezTo>
                  <a:cubicBezTo>
                    <a:pt x="405" y="947"/>
                    <a:pt x="401" y="945"/>
                    <a:pt x="398" y="944"/>
                  </a:cubicBezTo>
                  <a:cubicBezTo>
                    <a:pt x="397" y="943"/>
                    <a:pt x="396" y="942"/>
                    <a:pt x="395" y="942"/>
                  </a:cubicBezTo>
                  <a:cubicBezTo>
                    <a:pt x="394" y="942"/>
                    <a:pt x="394" y="942"/>
                    <a:pt x="393" y="942"/>
                  </a:cubicBezTo>
                  <a:cubicBezTo>
                    <a:pt x="393" y="941"/>
                    <a:pt x="392" y="941"/>
                    <a:pt x="392" y="941"/>
                  </a:cubicBezTo>
                  <a:cubicBezTo>
                    <a:pt x="391" y="941"/>
                    <a:pt x="391" y="941"/>
                    <a:pt x="390" y="941"/>
                  </a:cubicBezTo>
                  <a:cubicBezTo>
                    <a:pt x="389" y="942"/>
                    <a:pt x="388" y="942"/>
                    <a:pt x="388" y="943"/>
                  </a:cubicBezTo>
                  <a:cubicBezTo>
                    <a:pt x="387" y="944"/>
                    <a:pt x="387" y="945"/>
                    <a:pt x="387" y="945"/>
                  </a:cubicBezTo>
                  <a:cubicBezTo>
                    <a:pt x="387" y="947"/>
                    <a:pt x="388" y="947"/>
                    <a:pt x="388" y="947"/>
                  </a:cubicBezTo>
                  <a:cubicBezTo>
                    <a:pt x="388" y="948"/>
                    <a:pt x="388" y="948"/>
                    <a:pt x="388" y="948"/>
                  </a:cubicBezTo>
                  <a:cubicBezTo>
                    <a:pt x="389" y="949"/>
                    <a:pt x="389" y="949"/>
                    <a:pt x="389" y="949"/>
                  </a:cubicBezTo>
                  <a:cubicBezTo>
                    <a:pt x="389" y="949"/>
                    <a:pt x="390" y="949"/>
                    <a:pt x="390" y="949"/>
                  </a:cubicBezTo>
                  <a:cubicBezTo>
                    <a:pt x="393" y="952"/>
                    <a:pt x="405" y="959"/>
                    <a:pt x="420" y="968"/>
                  </a:cubicBezTo>
                  <a:cubicBezTo>
                    <a:pt x="465" y="997"/>
                    <a:pt x="546" y="1047"/>
                    <a:pt x="546" y="1047"/>
                  </a:cubicBezTo>
                  <a:cubicBezTo>
                    <a:pt x="548" y="1043"/>
                    <a:pt x="548" y="1043"/>
                    <a:pt x="548" y="1043"/>
                  </a:cubicBezTo>
                  <a:cubicBezTo>
                    <a:pt x="548" y="1039"/>
                    <a:pt x="548" y="1039"/>
                    <a:pt x="548" y="1039"/>
                  </a:cubicBezTo>
                  <a:cubicBezTo>
                    <a:pt x="548" y="1043"/>
                    <a:pt x="548" y="1043"/>
                    <a:pt x="548" y="1043"/>
                  </a:cubicBezTo>
                  <a:cubicBezTo>
                    <a:pt x="549" y="1039"/>
                    <a:pt x="549" y="1039"/>
                    <a:pt x="549" y="1039"/>
                  </a:cubicBezTo>
                  <a:cubicBezTo>
                    <a:pt x="549" y="1039"/>
                    <a:pt x="549" y="1039"/>
                    <a:pt x="548" y="1039"/>
                  </a:cubicBezTo>
                  <a:cubicBezTo>
                    <a:pt x="548" y="1043"/>
                    <a:pt x="548" y="1043"/>
                    <a:pt x="548" y="1043"/>
                  </a:cubicBezTo>
                  <a:cubicBezTo>
                    <a:pt x="549" y="1039"/>
                    <a:pt x="549" y="1039"/>
                    <a:pt x="549" y="1039"/>
                  </a:cubicBezTo>
                  <a:cubicBezTo>
                    <a:pt x="548" y="1043"/>
                    <a:pt x="548" y="1043"/>
                    <a:pt x="548" y="1043"/>
                  </a:cubicBezTo>
                  <a:cubicBezTo>
                    <a:pt x="550" y="1040"/>
                    <a:pt x="550" y="1040"/>
                    <a:pt x="550" y="1040"/>
                  </a:cubicBezTo>
                  <a:cubicBezTo>
                    <a:pt x="549" y="1040"/>
                    <a:pt x="550" y="1040"/>
                    <a:pt x="549" y="1039"/>
                  </a:cubicBezTo>
                  <a:cubicBezTo>
                    <a:pt x="548" y="1043"/>
                    <a:pt x="548" y="1043"/>
                    <a:pt x="548" y="1043"/>
                  </a:cubicBezTo>
                  <a:cubicBezTo>
                    <a:pt x="550" y="1040"/>
                    <a:pt x="550" y="1040"/>
                    <a:pt x="550" y="1040"/>
                  </a:cubicBezTo>
                  <a:cubicBezTo>
                    <a:pt x="549" y="1041"/>
                    <a:pt x="549" y="1041"/>
                    <a:pt x="549" y="1041"/>
                  </a:cubicBezTo>
                  <a:cubicBezTo>
                    <a:pt x="550" y="1040"/>
                    <a:pt x="550" y="1040"/>
                    <a:pt x="550" y="1040"/>
                  </a:cubicBezTo>
                  <a:cubicBezTo>
                    <a:pt x="550" y="1040"/>
                    <a:pt x="550" y="1040"/>
                    <a:pt x="550" y="1040"/>
                  </a:cubicBezTo>
                  <a:cubicBezTo>
                    <a:pt x="549" y="1041"/>
                    <a:pt x="549" y="1041"/>
                    <a:pt x="549" y="1041"/>
                  </a:cubicBezTo>
                  <a:cubicBezTo>
                    <a:pt x="550" y="1040"/>
                    <a:pt x="550" y="1040"/>
                    <a:pt x="550" y="1040"/>
                  </a:cubicBezTo>
                  <a:cubicBezTo>
                    <a:pt x="550" y="1040"/>
                    <a:pt x="549" y="1039"/>
                    <a:pt x="549" y="1039"/>
                  </a:cubicBezTo>
                  <a:cubicBezTo>
                    <a:pt x="546" y="1038"/>
                    <a:pt x="535" y="1031"/>
                    <a:pt x="520" y="1023"/>
                  </a:cubicBezTo>
                  <a:cubicBezTo>
                    <a:pt x="497" y="1011"/>
                    <a:pt x="466" y="993"/>
                    <a:pt x="440" y="979"/>
                  </a:cubicBezTo>
                  <a:cubicBezTo>
                    <a:pt x="427" y="972"/>
                    <a:pt x="415" y="966"/>
                    <a:pt x="406" y="961"/>
                  </a:cubicBezTo>
                  <a:cubicBezTo>
                    <a:pt x="402" y="959"/>
                    <a:pt x="398" y="957"/>
                    <a:pt x="395" y="956"/>
                  </a:cubicBezTo>
                  <a:cubicBezTo>
                    <a:pt x="394" y="955"/>
                    <a:pt x="392" y="955"/>
                    <a:pt x="391" y="954"/>
                  </a:cubicBezTo>
                  <a:cubicBezTo>
                    <a:pt x="391" y="954"/>
                    <a:pt x="390" y="954"/>
                    <a:pt x="390" y="954"/>
                  </a:cubicBezTo>
                  <a:cubicBezTo>
                    <a:pt x="389" y="954"/>
                    <a:pt x="389" y="953"/>
                    <a:pt x="388" y="953"/>
                  </a:cubicBezTo>
                  <a:cubicBezTo>
                    <a:pt x="388" y="953"/>
                    <a:pt x="387" y="954"/>
                    <a:pt x="387" y="954"/>
                  </a:cubicBezTo>
                  <a:cubicBezTo>
                    <a:pt x="386" y="954"/>
                    <a:pt x="385" y="954"/>
                    <a:pt x="384" y="955"/>
                  </a:cubicBezTo>
                  <a:cubicBezTo>
                    <a:pt x="388" y="958"/>
                    <a:pt x="388" y="958"/>
                    <a:pt x="388" y="958"/>
                  </a:cubicBezTo>
                  <a:cubicBezTo>
                    <a:pt x="384" y="955"/>
                    <a:pt x="384" y="955"/>
                    <a:pt x="384" y="955"/>
                  </a:cubicBezTo>
                  <a:cubicBezTo>
                    <a:pt x="384" y="956"/>
                    <a:pt x="384" y="957"/>
                    <a:pt x="384" y="958"/>
                  </a:cubicBezTo>
                  <a:cubicBezTo>
                    <a:pt x="384" y="959"/>
                    <a:pt x="384" y="959"/>
                    <a:pt x="384" y="959"/>
                  </a:cubicBezTo>
                  <a:cubicBezTo>
                    <a:pt x="385" y="960"/>
                    <a:pt x="385" y="960"/>
                    <a:pt x="385" y="961"/>
                  </a:cubicBezTo>
                  <a:cubicBezTo>
                    <a:pt x="386" y="961"/>
                    <a:pt x="386" y="962"/>
                    <a:pt x="386" y="962"/>
                  </a:cubicBezTo>
                  <a:cubicBezTo>
                    <a:pt x="388" y="963"/>
                    <a:pt x="392" y="966"/>
                    <a:pt x="397" y="969"/>
                  </a:cubicBezTo>
                  <a:cubicBezTo>
                    <a:pt x="413" y="980"/>
                    <a:pt x="445" y="999"/>
                    <a:pt x="473" y="1016"/>
                  </a:cubicBezTo>
                  <a:cubicBezTo>
                    <a:pt x="487" y="1024"/>
                    <a:pt x="500" y="1032"/>
                    <a:pt x="509" y="1038"/>
                  </a:cubicBezTo>
                  <a:cubicBezTo>
                    <a:pt x="514" y="1041"/>
                    <a:pt x="518" y="1043"/>
                    <a:pt x="520" y="1045"/>
                  </a:cubicBezTo>
                  <a:cubicBezTo>
                    <a:pt x="522" y="1046"/>
                    <a:pt x="523" y="1046"/>
                    <a:pt x="523" y="1047"/>
                  </a:cubicBezTo>
                  <a:cubicBezTo>
                    <a:pt x="524" y="1047"/>
                    <a:pt x="524" y="1047"/>
                    <a:pt x="524" y="1047"/>
                  </a:cubicBezTo>
                  <a:cubicBezTo>
                    <a:pt x="524" y="1047"/>
                    <a:pt x="524" y="1047"/>
                    <a:pt x="524" y="1047"/>
                  </a:cubicBezTo>
                  <a:cubicBezTo>
                    <a:pt x="525" y="1046"/>
                    <a:pt x="525" y="1046"/>
                    <a:pt x="525" y="1046"/>
                  </a:cubicBezTo>
                  <a:cubicBezTo>
                    <a:pt x="524" y="1047"/>
                    <a:pt x="524" y="1047"/>
                    <a:pt x="524" y="1047"/>
                  </a:cubicBezTo>
                  <a:cubicBezTo>
                    <a:pt x="524" y="1047"/>
                    <a:pt x="524" y="1047"/>
                    <a:pt x="524" y="1047"/>
                  </a:cubicBezTo>
                  <a:cubicBezTo>
                    <a:pt x="525" y="1046"/>
                    <a:pt x="525" y="1046"/>
                    <a:pt x="525" y="1046"/>
                  </a:cubicBezTo>
                  <a:cubicBezTo>
                    <a:pt x="524" y="1047"/>
                    <a:pt x="524" y="1047"/>
                    <a:pt x="524" y="1047"/>
                  </a:cubicBezTo>
                  <a:cubicBezTo>
                    <a:pt x="526" y="1045"/>
                    <a:pt x="526" y="1045"/>
                    <a:pt x="526" y="1045"/>
                  </a:cubicBezTo>
                  <a:cubicBezTo>
                    <a:pt x="524" y="1047"/>
                    <a:pt x="524" y="1047"/>
                    <a:pt x="524" y="1047"/>
                  </a:cubicBezTo>
                  <a:cubicBezTo>
                    <a:pt x="524" y="1047"/>
                    <a:pt x="524" y="1047"/>
                    <a:pt x="524" y="1047"/>
                  </a:cubicBezTo>
                  <a:cubicBezTo>
                    <a:pt x="526" y="1045"/>
                    <a:pt x="526" y="1045"/>
                    <a:pt x="526" y="1045"/>
                  </a:cubicBezTo>
                  <a:cubicBezTo>
                    <a:pt x="524" y="1047"/>
                    <a:pt x="524" y="1047"/>
                    <a:pt x="524" y="1047"/>
                  </a:cubicBezTo>
                  <a:cubicBezTo>
                    <a:pt x="527" y="1044"/>
                    <a:pt x="527" y="1044"/>
                    <a:pt x="527" y="1044"/>
                  </a:cubicBezTo>
                  <a:cubicBezTo>
                    <a:pt x="523" y="1046"/>
                    <a:pt x="523" y="1046"/>
                    <a:pt x="523" y="1046"/>
                  </a:cubicBezTo>
                  <a:cubicBezTo>
                    <a:pt x="524" y="1047"/>
                    <a:pt x="524" y="1047"/>
                    <a:pt x="524" y="1047"/>
                  </a:cubicBezTo>
                  <a:cubicBezTo>
                    <a:pt x="527" y="1044"/>
                    <a:pt x="527" y="1044"/>
                    <a:pt x="527" y="1044"/>
                  </a:cubicBezTo>
                  <a:cubicBezTo>
                    <a:pt x="523" y="1046"/>
                    <a:pt x="523" y="1046"/>
                    <a:pt x="523" y="1046"/>
                  </a:cubicBezTo>
                  <a:cubicBezTo>
                    <a:pt x="527" y="1044"/>
                    <a:pt x="527" y="1044"/>
                    <a:pt x="527" y="1044"/>
                  </a:cubicBezTo>
                  <a:cubicBezTo>
                    <a:pt x="523" y="1044"/>
                    <a:pt x="523" y="1044"/>
                    <a:pt x="523" y="1044"/>
                  </a:cubicBezTo>
                  <a:cubicBezTo>
                    <a:pt x="523" y="1045"/>
                    <a:pt x="523" y="1046"/>
                    <a:pt x="523" y="1046"/>
                  </a:cubicBezTo>
                  <a:cubicBezTo>
                    <a:pt x="527" y="1044"/>
                    <a:pt x="527" y="1044"/>
                    <a:pt x="527" y="1044"/>
                  </a:cubicBezTo>
                  <a:cubicBezTo>
                    <a:pt x="523" y="1044"/>
                    <a:pt x="523" y="1044"/>
                    <a:pt x="523" y="1044"/>
                  </a:cubicBezTo>
                  <a:cubicBezTo>
                    <a:pt x="527" y="1044"/>
                    <a:pt x="527" y="1044"/>
                    <a:pt x="527" y="1044"/>
                  </a:cubicBezTo>
                  <a:cubicBezTo>
                    <a:pt x="529" y="1041"/>
                    <a:pt x="529" y="1041"/>
                    <a:pt x="529" y="1041"/>
                  </a:cubicBezTo>
                  <a:cubicBezTo>
                    <a:pt x="529" y="1041"/>
                    <a:pt x="497" y="1024"/>
                    <a:pt x="464" y="1006"/>
                  </a:cubicBezTo>
                  <a:cubicBezTo>
                    <a:pt x="448" y="998"/>
                    <a:pt x="432" y="989"/>
                    <a:pt x="420" y="983"/>
                  </a:cubicBezTo>
                  <a:cubicBezTo>
                    <a:pt x="414" y="980"/>
                    <a:pt x="408" y="977"/>
                    <a:pt x="404" y="975"/>
                  </a:cubicBezTo>
                  <a:cubicBezTo>
                    <a:pt x="403" y="974"/>
                    <a:pt x="401" y="973"/>
                    <a:pt x="400" y="973"/>
                  </a:cubicBezTo>
                  <a:cubicBezTo>
                    <a:pt x="399" y="972"/>
                    <a:pt x="399" y="972"/>
                    <a:pt x="398" y="972"/>
                  </a:cubicBezTo>
                  <a:cubicBezTo>
                    <a:pt x="398" y="972"/>
                    <a:pt x="398" y="972"/>
                    <a:pt x="398" y="972"/>
                  </a:cubicBezTo>
                  <a:cubicBezTo>
                    <a:pt x="397" y="972"/>
                    <a:pt x="397" y="972"/>
                    <a:pt x="397" y="972"/>
                  </a:cubicBezTo>
                  <a:cubicBezTo>
                    <a:pt x="397" y="972"/>
                    <a:pt x="397" y="972"/>
                    <a:pt x="396" y="972"/>
                  </a:cubicBezTo>
                  <a:cubicBezTo>
                    <a:pt x="396" y="972"/>
                    <a:pt x="396" y="972"/>
                    <a:pt x="395" y="972"/>
                  </a:cubicBezTo>
                  <a:cubicBezTo>
                    <a:pt x="394" y="972"/>
                    <a:pt x="393" y="972"/>
                    <a:pt x="393" y="973"/>
                  </a:cubicBezTo>
                  <a:cubicBezTo>
                    <a:pt x="392" y="974"/>
                    <a:pt x="392" y="976"/>
                    <a:pt x="392" y="977"/>
                  </a:cubicBezTo>
                  <a:cubicBezTo>
                    <a:pt x="393" y="978"/>
                    <a:pt x="393" y="978"/>
                    <a:pt x="394" y="979"/>
                  </a:cubicBezTo>
                  <a:cubicBezTo>
                    <a:pt x="394" y="979"/>
                    <a:pt x="396" y="980"/>
                    <a:pt x="399" y="982"/>
                  </a:cubicBezTo>
                  <a:cubicBezTo>
                    <a:pt x="410" y="988"/>
                    <a:pt x="436" y="1005"/>
                    <a:pt x="460" y="1019"/>
                  </a:cubicBezTo>
                  <a:cubicBezTo>
                    <a:pt x="472" y="1027"/>
                    <a:pt x="484" y="1034"/>
                    <a:pt x="492" y="1039"/>
                  </a:cubicBezTo>
                  <a:cubicBezTo>
                    <a:pt x="496" y="1042"/>
                    <a:pt x="500" y="1044"/>
                    <a:pt x="502" y="1046"/>
                  </a:cubicBezTo>
                  <a:cubicBezTo>
                    <a:pt x="503" y="1047"/>
                    <a:pt x="504" y="1047"/>
                    <a:pt x="505" y="1048"/>
                  </a:cubicBezTo>
                  <a:cubicBezTo>
                    <a:pt x="505" y="1048"/>
                    <a:pt x="505" y="1048"/>
                    <a:pt x="505" y="1048"/>
                  </a:cubicBezTo>
                  <a:cubicBezTo>
                    <a:pt x="505" y="1048"/>
                    <a:pt x="505" y="1048"/>
                    <a:pt x="505" y="1048"/>
                  </a:cubicBezTo>
                  <a:cubicBezTo>
                    <a:pt x="506" y="1047"/>
                    <a:pt x="506" y="1047"/>
                    <a:pt x="506" y="1047"/>
                  </a:cubicBezTo>
                  <a:cubicBezTo>
                    <a:pt x="505" y="1048"/>
                    <a:pt x="505" y="1048"/>
                    <a:pt x="505" y="1048"/>
                  </a:cubicBezTo>
                  <a:cubicBezTo>
                    <a:pt x="505" y="1048"/>
                    <a:pt x="505" y="1048"/>
                    <a:pt x="505" y="1048"/>
                  </a:cubicBezTo>
                  <a:cubicBezTo>
                    <a:pt x="506" y="1047"/>
                    <a:pt x="506" y="1047"/>
                    <a:pt x="506" y="1047"/>
                  </a:cubicBezTo>
                  <a:cubicBezTo>
                    <a:pt x="505" y="1048"/>
                    <a:pt x="505" y="1048"/>
                    <a:pt x="505" y="1048"/>
                  </a:cubicBezTo>
                  <a:cubicBezTo>
                    <a:pt x="508" y="1046"/>
                    <a:pt x="508" y="1046"/>
                    <a:pt x="508" y="1046"/>
                  </a:cubicBezTo>
                  <a:cubicBezTo>
                    <a:pt x="504" y="1047"/>
                    <a:pt x="504" y="1047"/>
                    <a:pt x="504" y="1047"/>
                  </a:cubicBezTo>
                  <a:cubicBezTo>
                    <a:pt x="505" y="1048"/>
                    <a:pt x="505" y="1048"/>
                    <a:pt x="505" y="1048"/>
                  </a:cubicBezTo>
                  <a:cubicBezTo>
                    <a:pt x="508" y="1046"/>
                    <a:pt x="508" y="1046"/>
                    <a:pt x="508" y="1046"/>
                  </a:cubicBezTo>
                  <a:cubicBezTo>
                    <a:pt x="504" y="1047"/>
                    <a:pt x="504" y="1047"/>
                    <a:pt x="504" y="1047"/>
                  </a:cubicBezTo>
                  <a:cubicBezTo>
                    <a:pt x="508" y="1045"/>
                    <a:pt x="508" y="1045"/>
                    <a:pt x="508" y="1045"/>
                  </a:cubicBezTo>
                  <a:cubicBezTo>
                    <a:pt x="504" y="1045"/>
                    <a:pt x="504" y="1045"/>
                    <a:pt x="504" y="1045"/>
                  </a:cubicBezTo>
                  <a:cubicBezTo>
                    <a:pt x="504" y="1046"/>
                    <a:pt x="504" y="1047"/>
                    <a:pt x="504" y="1047"/>
                  </a:cubicBezTo>
                  <a:cubicBezTo>
                    <a:pt x="508" y="1045"/>
                    <a:pt x="508" y="1045"/>
                    <a:pt x="508" y="1045"/>
                  </a:cubicBezTo>
                  <a:cubicBezTo>
                    <a:pt x="504" y="1045"/>
                    <a:pt x="504" y="1045"/>
                    <a:pt x="504" y="1045"/>
                  </a:cubicBezTo>
                  <a:cubicBezTo>
                    <a:pt x="508" y="1045"/>
                    <a:pt x="508" y="1045"/>
                    <a:pt x="508" y="1045"/>
                  </a:cubicBezTo>
                  <a:cubicBezTo>
                    <a:pt x="505" y="1043"/>
                    <a:pt x="505" y="1043"/>
                    <a:pt x="505" y="1043"/>
                  </a:cubicBezTo>
                  <a:cubicBezTo>
                    <a:pt x="504" y="1044"/>
                    <a:pt x="504" y="1045"/>
                    <a:pt x="504" y="1045"/>
                  </a:cubicBezTo>
                  <a:cubicBezTo>
                    <a:pt x="508" y="1045"/>
                    <a:pt x="508" y="1045"/>
                    <a:pt x="508" y="1045"/>
                  </a:cubicBezTo>
                  <a:cubicBezTo>
                    <a:pt x="505" y="1043"/>
                    <a:pt x="505" y="1043"/>
                    <a:pt x="505" y="1043"/>
                  </a:cubicBezTo>
                  <a:cubicBezTo>
                    <a:pt x="508" y="1045"/>
                    <a:pt x="508" y="1045"/>
                    <a:pt x="508" y="1045"/>
                  </a:cubicBezTo>
                  <a:cubicBezTo>
                    <a:pt x="510" y="1042"/>
                    <a:pt x="510" y="1042"/>
                    <a:pt x="510" y="1042"/>
                  </a:cubicBezTo>
                  <a:cubicBezTo>
                    <a:pt x="510" y="1042"/>
                    <a:pt x="489" y="1033"/>
                    <a:pt x="469" y="1025"/>
                  </a:cubicBezTo>
                  <a:cubicBezTo>
                    <a:pt x="458" y="1021"/>
                    <a:pt x="448" y="1017"/>
                    <a:pt x="439" y="1014"/>
                  </a:cubicBezTo>
                  <a:cubicBezTo>
                    <a:pt x="435" y="1012"/>
                    <a:pt x="432" y="1011"/>
                    <a:pt x="429" y="1010"/>
                  </a:cubicBezTo>
                  <a:cubicBezTo>
                    <a:pt x="427" y="1009"/>
                    <a:pt x="426" y="1009"/>
                    <a:pt x="425" y="1009"/>
                  </a:cubicBezTo>
                  <a:cubicBezTo>
                    <a:pt x="425" y="1009"/>
                    <a:pt x="424" y="1008"/>
                    <a:pt x="424" y="1008"/>
                  </a:cubicBezTo>
                  <a:cubicBezTo>
                    <a:pt x="423" y="1008"/>
                    <a:pt x="423" y="1008"/>
                    <a:pt x="422" y="1008"/>
                  </a:cubicBezTo>
                  <a:cubicBezTo>
                    <a:pt x="422" y="1008"/>
                    <a:pt x="422" y="1008"/>
                    <a:pt x="421" y="1008"/>
                  </a:cubicBezTo>
                  <a:cubicBezTo>
                    <a:pt x="421" y="1008"/>
                    <a:pt x="420" y="1009"/>
                    <a:pt x="420" y="1009"/>
                  </a:cubicBezTo>
                  <a:cubicBezTo>
                    <a:pt x="419" y="1009"/>
                    <a:pt x="419" y="1010"/>
                    <a:pt x="419" y="1010"/>
                  </a:cubicBezTo>
                  <a:cubicBezTo>
                    <a:pt x="422" y="1012"/>
                    <a:pt x="422" y="1012"/>
                    <a:pt x="422" y="1012"/>
                  </a:cubicBezTo>
                  <a:cubicBezTo>
                    <a:pt x="419" y="1010"/>
                    <a:pt x="419" y="1010"/>
                    <a:pt x="419" y="1010"/>
                  </a:cubicBezTo>
                  <a:cubicBezTo>
                    <a:pt x="418" y="1011"/>
                    <a:pt x="418" y="1012"/>
                    <a:pt x="418" y="1012"/>
                  </a:cubicBezTo>
                  <a:cubicBezTo>
                    <a:pt x="418" y="1013"/>
                    <a:pt x="418" y="1014"/>
                    <a:pt x="418" y="1014"/>
                  </a:cubicBezTo>
                  <a:cubicBezTo>
                    <a:pt x="419" y="1015"/>
                    <a:pt x="419" y="1015"/>
                    <a:pt x="419" y="1015"/>
                  </a:cubicBezTo>
                  <a:cubicBezTo>
                    <a:pt x="419" y="1015"/>
                    <a:pt x="419" y="1016"/>
                    <a:pt x="420" y="1016"/>
                  </a:cubicBezTo>
                  <a:cubicBezTo>
                    <a:pt x="420" y="1016"/>
                    <a:pt x="421" y="1017"/>
                    <a:pt x="422" y="1018"/>
                  </a:cubicBezTo>
                  <a:cubicBezTo>
                    <a:pt x="426" y="1020"/>
                    <a:pt x="434" y="1025"/>
                    <a:pt x="441" y="1029"/>
                  </a:cubicBezTo>
                  <a:cubicBezTo>
                    <a:pt x="444" y="1031"/>
                    <a:pt x="447" y="1033"/>
                    <a:pt x="450" y="1034"/>
                  </a:cubicBezTo>
                  <a:cubicBezTo>
                    <a:pt x="451" y="1035"/>
                    <a:pt x="452" y="1035"/>
                    <a:pt x="452" y="1036"/>
                  </a:cubicBezTo>
                  <a:cubicBezTo>
                    <a:pt x="453" y="1036"/>
                    <a:pt x="453" y="1036"/>
                    <a:pt x="453" y="1036"/>
                  </a:cubicBezTo>
                  <a:cubicBezTo>
                    <a:pt x="453" y="1036"/>
                    <a:pt x="453" y="1036"/>
                    <a:pt x="453" y="1036"/>
                  </a:cubicBezTo>
                  <a:cubicBezTo>
                    <a:pt x="453" y="1036"/>
                    <a:pt x="453" y="1036"/>
                    <a:pt x="453" y="1036"/>
                  </a:cubicBezTo>
                  <a:cubicBezTo>
                    <a:pt x="453" y="1036"/>
                    <a:pt x="453" y="1036"/>
                    <a:pt x="453" y="1036"/>
                  </a:cubicBezTo>
                  <a:cubicBezTo>
                    <a:pt x="453" y="1036"/>
                    <a:pt x="453" y="1036"/>
                    <a:pt x="453" y="1036"/>
                  </a:cubicBezTo>
                  <a:cubicBezTo>
                    <a:pt x="453" y="1036"/>
                    <a:pt x="453" y="1036"/>
                    <a:pt x="453" y="1036"/>
                  </a:cubicBezTo>
                  <a:cubicBezTo>
                    <a:pt x="455" y="1034"/>
                    <a:pt x="455" y="1034"/>
                    <a:pt x="455" y="1034"/>
                  </a:cubicBezTo>
                  <a:cubicBezTo>
                    <a:pt x="453" y="1036"/>
                    <a:pt x="453" y="1036"/>
                    <a:pt x="453" y="1036"/>
                  </a:cubicBezTo>
                  <a:cubicBezTo>
                    <a:pt x="453" y="1036"/>
                    <a:pt x="453" y="1036"/>
                    <a:pt x="453" y="1036"/>
                  </a:cubicBezTo>
                  <a:cubicBezTo>
                    <a:pt x="455" y="1034"/>
                    <a:pt x="455" y="1034"/>
                    <a:pt x="455" y="1034"/>
                  </a:cubicBezTo>
                  <a:cubicBezTo>
                    <a:pt x="453" y="1036"/>
                    <a:pt x="453" y="1036"/>
                    <a:pt x="453" y="1036"/>
                  </a:cubicBezTo>
                  <a:cubicBezTo>
                    <a:pt x="455" y="1033"/>
                    <a:pt x="455" y="1033"/>
                    <a:pt x="455" y="1033"/>
                  </a:cubicBezTo>
                  <a:cubicBezTo>
                    <a:pt x="452" y="1035"/>
                    <a:pt x="452" y="1035"/>
                    <a:pt x="452" y="1035"/>
                  </a:cubicBezTo>
                  <a:cubicBezTo>
                    <a:pt x="453" y="1036"/>
                    <a:pt x="453" y="1036"/>
                    <a:pt x="453" y="1036"/>
                  </a:cubicBezTo>
                  <a:cubicBezTo>
                    <a:pt x="455" y="1033"/>
                    <a:pt x="455" y="1033"/>
                    <a:pt x="455" y="1033"/>
                  </a:cubicBezTo>
                  <a:cubicBezTo>
                    <a:pt x="452" y="1035"/>
                    <a:pt x="452" y="1035"/>
                    <a:pt x="452" y="1035"/>
                  </a:cubicBezTo>
                  <a:cubicBezTo>
                    <a:pt x="455" y="1033"/>
                    <a:pt x="455" y="1033"/>
                    <a:pt x="455" y="1033"/>
                  </a:cubicBezTo>
                  <a:cubicBezTo>
                    <a:pt x="451" y="1033"/>
                    <a:pt x="451" y="1033"/>
                    <a:pt x="451" y="1033"/>
                  </a:cubicBezTo>
                  <a:cubicBezTo>
                    <a:pt x="452" y="1035"/>
                    <a:pt x="452" y="1035"/>
                    <a:pt x="452" y="1035"/>
                  </a:cubicBezTo>
                  <a:cubicBezTo>
                    <a:pt x="455" y="1033"/>
                    <a:pt x="455" y="1033"/>
                    <a:pt x="455" y="1033"/>
                  </a:cubicBezTo>
                  <a:cubicBezTo>
                    <a:pt x="451" y="1033"/>
                    <a:pt x="451" y="1033"/>
                    <a:pt x="451" y="1033"/>
                  </a:cubicBezTo>
                  <a:cubicBezTo>
                    <a:pt x="455" y="1033"/>
                    <a:pt x="455" y="1033"/>
                    <a:pt x="455" y="1033"/>
                  </a:cubicBezTo>
                  <a:cubicBezTo>
                    <a:pt x="452" y="1031"/>
                    <a:pt x="452" y="1031"/>
                    <a:pt x="452" y="1031"/>
                  </a:cubicBezTo>
                  <a:cubicBezTo>
                    <a:pt x="452" y="1032"/>
                    <a:pt x="451" y="1033"/>
                    <a:pt x="451" y="1033"/>
                  </a:cubicBezTo>
                  <a:cubicBezTo>
                    <a:pt x="455" y="1033"/>
                    <a:pt x="455" y="1033"/>
                    <a:pt x="455" y="1033"/>
                  </a:cubicBezTo>
                  <a:cubicBezTo>
                    <a:pt x="452" y="1031"/>
                    <a:pt x="452" y="1031"/>
                    <a:pt x="452" y="1031"/>
                  </a:cubicBezTo>
                  <a:cubicBezTo>
                    <a:pt x="451" y="1033"/>
                    <a:pt x="452" y="1036"/>
                    <a:pt x="454" y="1037"/>
                  </a:cubicBezTo>
                  <a:cubicBezTo>
                    <a:pt x="455" y="1038"/>
                    <a:pt x="458" y="1037"/>
                    <a:pt x="459" y="1035"/>
                  </a:cubicBezTo>
                  <a:close/>
                </a:path>
              </a:pathLst>
            </a:custGeom>
            <a:solidFill>
              <a:srgbClr val="70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0" name="Freeform 51"/>
            <p:cNvSpPr/>
            <p:nvPr/>
          </p:nvSpPr>
          <p:spPr bwMode="auto">
            <a:xfrm>
              <a:off x="2839364" y="2805342"/>
              <a:ext cx="461729" cy="328487"/>
            </a:xfrm>
            <a:custGeom>
              <a:avLst/>
              <a:gdLst>
                <a:gd name="T0" fmla="*/ 46 w 344"/>
                <a:gd name="T1" fmla="*/ 221 h 245"/>
                <a:gd name="T2" fmla="*/ 105 w 344"/>
                <a:gd name="T3" fmla="*/ 238 h 245"/>
                <a:gd name="T4" fmla="*/ 36 w 344"/>
                <a:gd name="T5" fmla="*/ 191 h 245"/>
                <a:gd name="T6" fmla="*/ 35 w 344"/>
                <a:gd name="T7" fmla="*/ 194 h 245"/>
                <a:gd name="T8" fmla="*/ 117 w 344"/>
                <a:gd name="T9" fmla="*/ 234 h 245"/>
                <a:gd name="T10" fmla="*/ 39 w 344"/>
                <a:gd name="T11" fmla="*/ 176 h 245"/>
                <a:gd name="T12" fmla="*/ 35 w 344"/>
                <a:gd name="T13" fmla="*/ 177 h 245"/>
                <a:gd name="T14" fmla="*/ 36 w 344"/>
                <a:gd name="T15" fmla="*/ 181 h 245"/>
                <a:gd name="T16" fmla="*/ 36 w 344"/>
                <a:gd name="T17" fmla="*/ 182 h 245"/>
                <a:gd name="T18" fmla="*/ 156 w 344"/>
                <a:gd name="T19" fmla="*/ 223 h 245"/>
                <a:gd name="T20" fmla="*/ 188 w 344"/>
                <a:gd name="T21" fmla="*/ 219 h 245"/>
                <a:gd name="T22" fmla="*/ 17 w 344"/>
                <a:gd name="T23" fmla="*/ 113 h 245"/>
                <a:gd name="T24" fmla="*/ 17 w 344"/>
                <a:gd name="T25" fmla="*/ 117 h 245"/>
                <a:gd name="T26" fmla="*/ 92 w 344"/>
                <a:gd name="T27" fmla="*/ 137 h 245"/>
                <a:gd name="T28" fmla="*/ 12 w 344"/>
                <a:gd name="T29" fmla="*/ 88 h 245"/>
                <a:gd name="T30" fmla="*/ 9 w 344"/>
                <a:gd name="T31" fmla="*/ 92 h 245"/>
                <a:gd name="T32" fmla="*/ 11 w 344"/>
                <a:gd name="T33" fmla="*/ 74 h 245"/>
                <a:gd name="T34" fmla="*/ 10 w 344"/>
                <a:gd name="T35" fmla="*/ 74 h 245"/>
                <a:gd name="T36" fmla="*/ 253 w 344"/>
                <a:gd name="T37" fmla="*/ 206 h 245"/>
                <a:gd name="T38" fmla="*/ 7 w 344"/>
                <a:gd name="T39" fmla="*/ 43 h 245"/>
                <a:gd name="T40" fmla="*/ 4 w 344"/>
                <a:gd name="T41" fmla="*/ 46 h 245"/>
                <a:gd name="T42" fmla="*/ 4 w 344"/>
                <a:gd name="T43" fmla="*/ 46 h 245"/>
                <a:gd name="T44" fmla="*/ 9 w 344"/>
                <a:gd name="T45" fmla="*/ 27 h 245"/>
                <a:gd name="T46" fmla="*/ 10 w 344"/>
                <a:gd name="T47" fmla="*/ 28 h 245"/>
                <a:gd name="T48" fmla="*/ 305 w 344"/>
                <a:gd name="T49" fmla="*/ 199 h 245"/>
                <a:gd name="T50" fmla="*/ 14 w 344"/>
                <a:gd name="T51" fmla="*/ 18 h 245"/>
                <a:gd name="T52" fmla="*/ 17 w 344"/>
                <a:gd name="T53" fmla="*/ 20 h 245"/>
                <a:gd name="T54" fmla="*/ 13 w 344"/>
                <a:gd name="T55" fmla="*/ 19 h 245"/>
                <a:gd name="T56" fmla="*/ 20 w 344"/>
                <a:gd name="T57" fmla="*/ 25 h 245"/>
                <a:gd name="T58" fmla="*/ 151 w 344"/>
                <a:gd name="T59" fmla="*/ 89 h 245"/>
                <a:gd name="T60" fmla="*/ 21 w 344"/>
                <a:gd name="T61" fmla="*/ 5 h 245"/>
                <a:gd name="T62" fmla="*/ 16 w 344"/>
                <a:gd name="T63" fmla="*/ 10 h 245"/>
                <a:gd name="T64" fmla="*/ 338 w 344"/>
                <a:gd name="T65" fmla="*/ 202 h 245"/>
                <a:gd name="T66" fmla="*/ 25 w 344"/>
                <a:gd name="T67" fmla="*/ 19 h 245"/>
                <a:gd name="T68" fmla="*/ 17 w 344"/>
                <a:gd name="T69" fmla="*/ 27 h 245"/>
                <a:gd name="T70" fmla="*/ 301 w 344"/>
                <a:gd name="T71" fmla="*/ 199 h 245"/>
                <a:gd name="T72" fmla="*/ 2 w 344"/>
                <a:gd name="T73" fmla="*/ 26 h 245"/>
                <a:gd name="T74" fmla="*/ 1 w 344"/>
                <a:gd name="T75" fmla="*/ 48 h 245"/>
                <a:gd name="T76" fmla="*/ 252 w 344"/>
                <a:gd name="T77" fmla="*/ 202 h 245"/>
                <a:gd name="T78" fmla="*/ 253 w 344"/>
                <a:gd name="T79" fmla="*/ 202 h 245"/>
                <a:gd name="T80" fmla="*/ 253 w 344"/>
                <a:gd name="T81" fmla="*/ 199 h 245"/>
                <a:gd name="T82" fmla="*/ 10 w 344"/>
                <a:gd name="T83" fmla="*/ 67 h 245"/>
                <a:gd name="T84" fmla="*/ 207 w 344"/>
                <a:gd name="T85" fmla="*/ 206 h 245"/>
                <a:gd name="T86" fmla="*/ 162 w 344"/>
                <a:gd name="T87" fmla="*/ 205 h 245"/>
                <a:gd name="T88" fmla="*/ 180 w 344"/>
                <a:gd name="T89" fmla="*/ 217 h 245"/>
                <a:gd name="T90" fmla="*/ 184 w 344"/>
                <a:gd name="T91" fmla="*/ 213 h 245"/>
                <a:gd name="T92" fmla="*/ 35 w 344"/>
                <a:gd name="T93" fmla="*/ 137 h 245"/>
                <a:gd name="T94" fmla="*/ 136 w 344"/>
                <a:gd name="T95" fmla="*/ 224 h 245"/>
                <a:gd name="T96" fmla="*/ 140 w 344"/>
                <a:gd name="T97" fmla="*/ 223 h 245"/>
                <a:gd name="T98" fmla="*/ 34 w 344"/>
                <a:gd name="T99" fmla="*/ 173 h 245"/>
                <a:gd name="T100" fmla="*/ 117 w 344"/>
                <a:gd name="T101" fmla="*/ 233 h 245"/>
                <a:gd name="T102" fmla="*/ 116 w 344"/>
                <a:gd name="T103" fmla="*/ 230 h 245"/>
                <a:gd name="T104" fmla="*/ 120 w 344"/>
                <a:gd name="T105" fmla="*/ 226 h 245"/>
                <a:gd name="T106" fmla="*/ 38 w 344"/>
                <a:gd name="T107" fmla="*/ 187 h 245"/>
                <a:gd name="T108" fmla="*/ 103 w 344"/>
                <a:gd name="T109" fmla="*/ 237 h 245"/>
                <a:gd name="T110" fmla="*/ 102 w 344"/>
                <a:gd name="T111" fmla="*/ 234 h 245"/>
                <a:gd name="T112" fmla="*/ 106 w 344"/>
                <a:gd name="T113" fmla="*/ 234 h 245"/>
                <a:gd name="T114" fmla="*/ 106 w 344"/>
                <a:gd name="T115" fmla="*/ 233 h 245"/>
                <a:gd name="T116" fmla="*/ 47 w 344"/>
                <a:gd name="T117" fmla="*/ 21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44" h="245">
                  <a:moveTo>
                    <a:pt x="54" y="237"/>
                  </a:moveTo>
                  <a:cubicBezTo>
                    <a:pt x="53" y="236"/>
                    <a:pt x="53" y="236"/>
                    <a:pt x="53" y="236"/>
                  </a:cubicBezTo>
                  <a:cubicBezTo>
                    <a:pt x="51" y="239"/>
                    <a:pt x="51" y="239"/>
                    <a:pt x="51" y="239"/>
                  </a:cubicBezTo>
                  <a:cubicBezTo>
                    <a:pt x="51" y="243"/>
                    <a:pt x="51" y="243"/>
                    <a:pt x="51" y="243"/>
                  </a:cubicBezTo>
                  <a:cubicBezTo>
                    <a:pt x="78" y="241"/>
                    <a:pt x="78" y="241"/>
                    <a:pt x="78" y="241"/>
                  </a:cubicBezTo>
                  <a:cubicBezTo>
                    <a:pt x="80" y="241"/>
                    <a:pt x="82" y="240"/>
                    <a:pt x="82" y="238"/>
                  </a:cubicBezTo>
                  <a:cubicBezTo>
                    <a:pt x="82" y="237"/>
                    <a:pt x="82" y="235"/>
                    <a:pt x="80" y="234"/>
                  </a:cubicBezTo>
                  <a:cubicBezTo>
                    <a:pt x="48" y="214"/>
                    <a:pt x="48" y="214"/>
                    <a:pt x="48" y="214"/>
                  </a:cubicBezTo>
                  <a:cubicBezTo>
                    <a:pt x="46" y="217"/>
                    <a:pt x="46" y="217"/>
                    <a:pt x="46" y="217"/>
                  </a:cubicBezTo>
                  <a:cubicBezTo>
                    <a:pt x="46" y="221"/>
                    <a:pt x="46" y="221"/>
                    <a:pt x="46" y="221"/>
                  </a:cubicBezTo>
                  <a:cubicBezTo>
                    <a:pt x="46" y="217"/>
                    <a:pt x="46" y="217"/>
                    <a:pt x="46" y="217"/>
                  </a:cubicBezTo>
                  <a:cubicBezTo>
                    <a:pt x="45" y="221"/>
                    <a:pt x="45" y="221"/>
                    <a:pt x="45" y="221"/>
                  </a:cubicBezTo>
                  <a:cubicBezTo>
                    <a:pt x="46" y="221"/>
                    <a:pt x="46" y="221"/>
                    <a:pt x="46" y="221"/>
                  </a:cubicBezTo>
                  <a:cubicBezTo>
                    <a:pt x="46" y="217"/>
                    <a:pt x="46" y="217"/>
                    <a:pt x="46" y="217"/>
                  </a:cubicBezTo>
                  <a:cubicBezTo>
                    <a:pt x="45" y="221"/>
                    <a:pt x="45" y="221"/>
                    <a:pt x="45" y="221"/>
                  </a:cubicBezTo>
                  <a:cubicBezTo>
                    <a:pt x="46" y="218"/>
                    <a:pt x="46" y="218"/>
                    <a:pt x="46" y="218"/>
                  </a:cubicBezTo>
                  <a:cubicBezTo>
                    <a:pt x="45" y="221"/>
                    <a:pt x="45" y="221"/>
                    <a:pt x="45" y="221"/>
                  </a:cubicBezTo>
                  <a:cubicBezTo>
                    <a:pt x="45" y="221"/>
                    <a:pt x="45" y="221"/>
                    <a:pt x="45" y="221"/>
                  </a:cubicBezTo>
                  <a:cubicBezTo>
                    <a:pt x="46" y="218"/>
                    <a:pt x="46" y="218"/>
                    <a:pt x="46" y="218"/>
                  </a:cubicBezTo>
                  <a:cubicBezTo>
                    <a:pt x="45" y="221"/>
                    <a:pt x="45" y="221"/>
                    <a:pt x="45" y="221"/>
                  </a:cubicBezTo>
                  <a:cubicBezTo>
                    <a:pt x="45" y="221"/>
                    <a:pt x="45" y="221"/>
                    <a:pt x="46" y="221"/>
                  </a:cubicBezTo>
                  <a:cubicBezTo>
                    <a:pt x="50" y="223"/>
                    <a:pt x="64" y="227"/>
                    <a:pt x="78" y="231"/>
                  </a:cubicBezTo>
                  <a:cubicBezTo>
                    <a:pt x="85" y="233"/>
                    <a:pt x="91" y="235"/>
                    <a:pt x="96" y="236"/>
                  </a:cubicBezTo>
                  <a:cubicBezTo>
                    <a:pt x="99" y="237"/>
                    <a:pt x="101" y="237"/>
                    <a:pt x="103" y="238"/>
                  </a:cubicBezTo>
                  <a:cubicBezTo>
                    <a:pt x="103" y="238"/>
                    <a:pt x="104" y="238"/>
                    <a:pt x="105" y="238"/>
                  </a:cubicBezTo>
                  <a:cubicBezTo>
                    <a:pt x="105" y="238"/>
                    <a:pt x="105" y="238"/>
                    <a:pt x="105" y="238"/>
                  </a:cubicBezTo>
                  <a:cubicBezTo>
                    <a:pt x="106" y="238"/>
                    <a:pt x="106" y="238"/>
                    <a:pt x="106" y="238"/>
                  </a:cubicBezTo>
                  <a:cubicBezTo>
                    <a:pt x="107" y="238"/>
                    <a:pt x="107" y="238"/>
                    <a:pt x="107" y="238"/>
                  </a:cubicBezTo>
                  <a:cubicBezTo>
                    <a:pt x="108" y="238"/>
                    <a:pt x="108" y="238"/>
                    <a:pt x="108" y="238"/>
                  </a:cubicBezTo>
                  <a:cubicBezTo>
                    <a:pt x="109" y="238"/>
                    <a:pt x="109" y="237"/>
                    <a:pt x="110" y="237"/>
                  </a:cubicBezTo>
                  <a:cubicBezTo>
                    <a:pt x="110" y="236"/>
                    <a:pt x="110" y="236"/>
                    <a:pt x="110" y="236"/>
                  </a:cubicBezTo>
                  <a:cubicBezTo>
                    <a:pt x="110" y="236"/>
                    <a:pt x="110" y="235"/>
                    <a:pt x="110" y="234"/>
                  </a:cubicBezTo>
                  <a:cubicBezTo>
                    <a:pt x="110" y="233"/>
                    <a:pt x="110" y="233"/>
                    <a:pt x="110" y="233"/>
                  </a:cubicBezTo>
                  <a:cubicBezTo>
                    <a:pt x="110" y="232"/>
                    <a:pt x="109" y="232"/>
                    <a:pt x="109" y="231"/>
                  </a:cubicBezTo>
                  <a:cubicBezTo>
                    <a:pt x="109" y="231"/>
                    <a:pt x="109" y="231"/>
                    <a:pt x="108" y="231"/>
                  </a:cubicBezTo>
                  <a:cubicBezTo>
                    <a:pt x="107" y="230"/>
                    <a:pt x="106" y="229"/>
                    <a:pt x="103" y="227"/>
                  </a:cubicBezTo>
                  <a:cubicBezTo>
                    <a:pt x="95" y="222"/>
                    <a:pt x="79" y="212"/>
                    <a:pt x="64" y="203"/>
                  </a:cubicBezTo>
                  <a:cubicBezTo>
                    <a:pt x="50" y="194"/>
                    <a:pt x="38" y="187"/>
                    <a:pt x="38" y="187"/>
                  </a:cubicBezTo>
                  <a:cubicBezTo>
                    <a:pt x="36" y="191"/>
                    <a:pt x="36" y="191"/>
                    <a:pt x="36" y="191"/>
                  </a:cubicBezTo>
                  <a:cubicBezTo>
                    <a:pt x="40" y="192"/>
                    <a:pt x="40" y="192"/>
                    <a:pt x="40" y="192"/>
                  </a:cubicBezTo>
                  <a:cubicBezTo>
                    <a:pt x="36" y="191"/>
                    <a:pt x="36" y="191"/>
                    <a:pt x="36" y="191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4"/>
                    <a:pt x="39" y="194"/>
                    <a:pt x="40" y="192"/>
                  </a:cubicBezTo>
                  <a:cubicBezTo>
                    <a:pt x="36" y="191"/>
                    <a:pt x="36" y="191"/>
                    <a:pt x="36" y="191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6" y="191"/>
                    <a:pt x="36" y="191"/>
                    <a:pt x="36" y="191"/>
                  </a:cubicBezTo>
                  <a:cubicBezTo>
                    <a:pt x="36" y="195"/>
                    <a:pt x="36" y="195"/>
                    <a:pt x="36" y="195"/>
                  </a:cubicBezTo>
                  <a:cubicBezTo>
                    <a:pt x="37" y="194"/>
                    <a:pt x="37" y="194"/>
                    <a:pt x="38" y="194"/>
                  </a:cubicBezTo>
                  <a:cubicBezTo>
                    <a:pt x="36" y="191"/>
                    <a:pt x="36" y="191"/>
                    <a:pt x="36" y="191"/>
                  </a:cubicBezTo>
                  <a:cubicBezTo>
                    <a:pt x="36" y="195"/>
                    <a:pt x="36" y="195"/>
                    <a:pt x="36" y="195"/>
                  </a:cubicBezTo>
                  <a:cubicBezTo>
                    <a:pt x="36" y="191"/>
                    <a:pt x="36" y="191"/>
                    <a:pt x="36" y="191"/>
                  </a:cubicBezTo>
                  <a:cubicBezTo>
                    <a:pt x="35" y="194"/>
                    <a:pt x="35" y="194"/>
                    <a:pt x="35" y="194"/>
                  </a:cubicBezTo>
                  <a:cubicBezTo>
                    <a:pt x="35" y="194"/>
                    <a:pt x="35" y="194"/>
                    <a:pt x="36" y="195"/>
                  </a:cubicBezTo>
                  <a:cubicBezTo>
                    <a:pt x="36" y="191"/>
                    <a:pt x="36" y="191"/>
                    <a:pt x="36" y="191"/>
                  </a:cubicBezTo>
                  <a:cubicBezTo>
                    <a:pt x="35" y="194"/>
                    <a:pt x="35" y="194"/>
                    <a:pt x="35" y="194"/>
                  </a:cubicBezTo>
                  <a:cubicBezTo>
                    <a:pt x="36" y="192"/>
                    <a:pt x="36" y="192"/>
                    <a:pt x="36" y="192"/>
                  </a:cubicBezTo>
                  <a:cubicBezTo>
                    <a:pt x="35" y="194"/>
                    <a:pt x="35" y="194"/>
                    <a:pt x="35" y="194"/>
                  </a:cubicBezTo>
                  <a:cubicBezTo>
                    <a:pt x="35" y="194"/>
                    <a:pt x="35" y="194"/>
                    <a:pt x="35" y="194"/>
                  </a:cubicBezTo>
                  <a:cubicBezTo>
                    <a:pt x="36" y="192"/>
                    <a:pt x="36" y="192"/>
                    <a:pt x="36" y="192"/>
                  </a:cubicBezTo>
                  <a:cubicBezTo>
                    <a:pt x="35" y="194"/>
                    <a:pt x="35" y="194"/>
                    <a:pt x="35" y="194"/>
                  </a:cubicBezTo>
                  <a:cubicBezTo>
                    <a:pt x="35" y="194"/>
                    <a:pt x="35" y="195"/>
                    <a:pt x="36" y="195"/>
                  </a:cubicBezTo>
                  <a:cubicBezTo>
                    <a:pt x="42" y="198"/>
                    <a:pt x="61" y="208"/>
                    <a:pt x="80" y="217"/>
                  </a:cubicBezTo>
                  <a:cubicBezTo>
                    <a:pt x="89" y="221"/>
                    <a:pt x="98" y="226"/>
                    <a:pt x="105" y="229"/>
                  </a:cubicBezTo>
                  <a:cubicBezTo>
                    <a:pt x="109" y="230"/>
                    <a:pt x="112" y="232"/>
                    <a:pt x="114" y="233"/>
                  </a:cubicBezTo>
                  <a:cubicBezTo>
                    <a:pt x="115" y="233"/>
                    <a:pt x="116" y="234"/>
                    <a:pt x="117" y="234"/>
                  </a:cubicBezTo>
                  <a:cubicBezTo>
                    <a:pt x="118" y="234"/>
                    <a:pt x="118" y="234"/>
                    <a:pt x="119" y="234"/>
                  </a:cubicBezTo>
                  <a:cubicBezTo>
                    <a:pt x="119" y="234"/>
                    <a:pt x="119" y="234"/>
                    <a:pt x="120" y="234"/>
                  </a:cubicBezTo>
                  <a:cubicBezTo>
                    <a:pt x="120" y="234"/>
                    <a:pt x="121" y="234"/>
                    <a:pt x="122" y="234"/>
                  </a:cubicBezTo>
                  <a:cubicBezTo>
                    <a:pt x="122" y="234"/>
                    <a:pt x="123" y="234"/>
                    <a:pt x="124" y="233"/>
                  </a:cubicBezTo>
                  <a:cubicBezTo>
                    <a:pt x="124" y="233"/>
                    <a:pt x="124" y="233"/>
                    <a:pt x="124" y="233"/>
                  </a:cubicBezTo>
                  <a:cubicBezTo>
                    <a:pt x="124" y="232"/>
                    <a:pt x="124" y="231"/>
                    <a:pt x="124" y="230"/>
                  </a:cubicBezTo>
                  <a:cubicBezTo>
                    <a:pt x="124" y="229"/>
                    <a:pt x="124" y="229"/>
                    <a:pt x="124" y="228"/>
                  </a:cubicBezTo>
                  <a:cubicBezTo>
                    <a:pt x="123" y="227"/>
                    <a:pt x="123" y="227"/>
                    <a:pt x="123" y="227"/>
                  </a:cubicBezTo>
                  <a:cubicBezTo>
                    <a:pt x="122" y="226"/>
                    <a:pt x="121" y="225"/>
                    <a:pt x="120" y="225"/>
                  </a:cubicBezTo>
                  <a:cubicBezTo>
                    <a:pt x="116" y="222"/>
                    <a:pt x="109" y="218"/>
                    <a:pt x="101" y="213"/>
                  </a:cubicBezTo>
                  <a:cubicBezTo>
                    <a:pt x="88" y="205"/>
                    <a:pt x="72" y="196"/>
                    <a:pt x="59" y="188"/>
                  </a:cubicBezTo>
                  <a:cubicBezTo>
                    <a:pt x="53" y="185"/>
                    <a:pt x="47" y="181"/>
                    <a:pt x="43" y="179"/>
                  </a:cubicBezTo>
                  <a:cubicBezTo>
                    <a:pt x="41" y="177"/>
                    <a:pt x="40" y="176"/>
                    <a:pt x="39" y="176"/>
                  </a:cubicBezTo>
                  <a:cubicBezTo>
                    <a:pt x="39" y="175"/>
                    <a:pt x="38" y="175"/>
                    <a:pt x="38" y="175"/>
                  </a:cubicBezTo>
                  <a:cubicBezTo>
                    <a:pt x="38" y="175"/>
                    <a:pt x="38" y="175"/>
                    <a:pt x="38" y="175"/>
                  </a:cubicBezTo>
                  <a:cubicBezTo>
                    <a:pt x="37" y="176"/>
                    <a:pt x="37" y="176"/>
                    <a:pt x="37" y="176"/>
                  </a:cubicBezTo>
                  <a:cubicBezTo>
                    <a:pt x="38" y="175"/>
                    <a:pt x="38" y="175"/>
                    <a:pt x="38" y="175"/>
                  </a:cubicBezTo>
                  <a:cubicBezTo>
                    <a:pt x="38" y="175"/>
                    <a:pt x="38" y="175"/>
                    <a:pt x="38" y="175"/>
                  </a:cubicBezTo>
                  <a:cubicBezTo>
                    <a:pt x="37" y="176"/>
                    <a:pt x="37" y="176"/>
                    <a:pt x="37" y="176"/>
                  </a:cubicBezTo>
                  <a:cubicBezTo>
                    <a:pt x="38" y="175"/>
                    <a:pt x="38" y="175"/>
                    <a:pt x="38" y="175"/>
                  </a:cubicBezTo>
                  <a:cubicBezTo>
                    <a:pt x="35" y="177"/>
                    <a:pt x="35" y="177"/>
                    <a:pt x="35" y="177"/>
                  </a:cubicBezTo>
                  <a:cubicBezTo>
                    <a:pt x="39" y="177"/>
                    <a:pt x="39" y="177"/>
                    <a:pt x="39" y="177"/>
                  </a:cubicBezTo>
                  <a:cubicBezTo>
                    <a:pt x="39" y="176"/>
                    <a:pt x="38" y="175"/>
                    <a:pt x="38" y="175"/>
                  </a:cubicBezTo>
                  <a:cubicBezTo>
                    <a:pt x="35" y="177"/>
                    <a:pt x="35" y="177"/>
                    <a:pt x="35" y="177"/>
                  </a:cubicBezTo>
                  <a:cubicBezTo>
                    <a:pt x="39" y="177"/>
                    <a:pt x="39" y="177"/>
                    <a:pt x="39" y="177"/>
                  </a:cubicBezTo>
                  <a:cubicBezTo>
                    <a:pt x="35" y="177"/>
                    <a:pt x="35" y="177"/>
                    <a:pt x="35" y="177"/>
                  </a:cubicBezTo>
                  <a:cubicBezTo>
                    <a:pt x="38" y="179"/>
                    <a:pt x="38" y="179"/>
                    <a:pt x="38" y="179"/>
                  </a:cubicBezTo>
                  <a:cubicBezTo>
                    <a:pt x="39" y="178"/>
                    <a:pt x="39" y="178"/>
                    <a:pt x="39" y="177"/>
                  </a:cubicBezTo>
                  <a:cubicBezTo>
                    <a:pt x="35" y="177"/>
                    <a:pt x="35" y="177"/>
                    <a:pt x="35" y="177"/>
                  </a:cubicBezTo>
                  <a:cubicBezTo>
                    <a:pt x="38" y="179"/>
                    <a:pt x="38" y="179"/>
                    <a:pt x="38" y="179"/>
                  </a:cubicBezTo>
                  <a:cubicBezTo>
                    <a:pt x="38" y="179"/>
                    <a:pt x="38" y="179"/>
                    <a:pt x="38" y="179"/>
                  </a:cubicBezTo>
                  <a:cubicBezTo>
                    <a:pt x="35" y="177"/>
                    <a:pt x="35" y="177"/>
                    <a:pt x="35" y="177"/>
                  </a:cubicBezTo>
                  <a:cubicBezTo>
                    <a:pt x="36" y="181"/>
                    <a:pt x="36" y="181"/>
                    <a:pt x="36" y="181"/>
                  </a:cubicBezTo>
                  <a:cubicBezTo>
                    <a:pt x="37" y="181"/>
                    <a:pt x="38" y="180"/>
                    <a:pt x="38" y="179"/>
                  </a:cubicBezTo>
                  <a:cubicBezTo>
                    <a:pt x="35" y="177"/>
                    <a:pt x="35" y="177"/>
                    <a:pt x="35" y="177"/>
                  </a:cubicBezTo>
                  <a:cubicBezTo>
                    <a:pt x="36" y="181"/>
                    <a:pt x="36" y="181"/>
                    <a:pt x="36" y="181"/>
                  </a:cubicBezTo>
                  <a:cubicBezTo>
                    <a:pt x="35" y="177"/>
                    <a:pt x="35" y="177"/>
                    <a:pt x="35" y="177"/>
                  </a:cubicBezTo>
                  <a:cubicBezTo>
                    <a:pt x="35" y="181"/>
                    <a:pt x="35" y="181"/>
                    <a:pt x="35" y="181"/>
                  </a:cubicBezTo>
                  <a:cubicBezTo>
                    <a:pt x="35" y="181"/>
                    <a:pt x="36" y="181"/>
                    <a:pt x="36" y="181"/>
                  </a:cubicBezTo>
                  <a:cubicBezTo>
                    <a:pt x="35" y="177"/>
                    <a:pt x="35" y="177"/>
                    <a:pt x="35" y="177"/>
                  </a:cubicBezTo>
                  <a:cubicBezTo>
                    <a:pt x="35" y="181"/>
                    <a:pt x="35" y="181"/>
                    <a:pt x="35" y="181"/>
                  </a:cubicBezTo>
                  <a:cubicBezTo>
                    <a:pt x="35" y="178"/>
                    <a:pt x="35" y="178"/>
                    <a:pt x="35" y="178"/>
                  </a:cubicBezTo>
                  <a:cubicBezTo>
                    <a:pt x="34" y="181"/>
                    <a:pt x="34" y="181"/>
                    <a:pt x="34" y="181"/>
                  </a:cubicBezTo>
                  <a:cubicBezTo>
                    <a:pt x="34" y="181"/>
                    <a:pt x="34" y="181"/>
                    <a:pt x="35" y="181"/>
                  </a:cubicBezTo>
                  <a:cubicBezTo>
                    <a:pt x="35" y="178"/>
                    <a:pt x="35" y="178"/>
                    <a:pt x="35" y="178"/>
                  </a:cubicBezTo>
                  <a:cubicBezTo>
                    <a:pt x="34" y="181"/>
                    <a:pt x="34" y="181"/>
                    <a:pt x="34" y="181"/>
                  </a:cubicBezTo>
                  <a:cubicBezTo>
                    <a:pt x="34" y="180"/>
                    <a:pt x="34" y="180"/>
                    <a:pt x="34" y="180"/>
                  </a:cubicBezTo>
                  <a:cubicBezTo>
                    <a:pt x="34" y="181"/>
                    <a:pt x="34" y="181"/>
                    <a:pt x="34" y="181"/>
                  </a:cubicBezTo>
                  <a:cubicBezTo>
                    <a:pt x="34" y="181"/>
                    <a:pt x="34" y="181"/>
                    <a:pt x="34" y="181"/>
                  </a:cubicBezTo>
                  <a:cubicBezTo>
                    <a:pt x="34" y="180"/>
                    <a:pt x="34" y="180"/>
                    <a:pt x="34" y="180"/>
                  </a:cubicBezTo>
                  <a:cubicBezTo>
                    <a:pt x="34" y="181"/>
                    <a:pt x="34" y="181"/>
                    <a:pt x="34" y="181"/>
                  </a:cubicBezTo>
                  <a:cubicBezTo>
                    <a:pt x="34" y="181"/>
                    <a:pt x="35" y="181"/>
                    <a:pt x="36" y="182"/>
                  </a:cubicBezTo>
                  <a:cubicBezTo>
                    <a:pt x="40" y="183"/>
                    <a:pt x="48" y="187"/>
                    <a:pt x="58" y="192"/>
                  </a:cubicBezTo>
                  <a:cubicBezTo>
                    <a:pt x="73" y="199"/>
                    <a:pt x="93" y="209"/>
                    <a:pt x="108" y="216"/>
                  </a:cubicBezTo>
                  <a:cubicBezTo>
                    <a:pt x="116" y="220"/>
                    <a:pt x="123" y="224"/>
                    <a:pt x="128" y="226"/>
                  </a:cubicBezTo>
                  <a:cubicBezTo>
                    <a:pt x="131" y="227"/>
                    <a:pt x="133" y="228"/>
                    <a:pt x="135" y="229"/>
                  </a:cubicBezTo>
                  <a:cubicBezTo>
                    <a:pt x="136" y="229"/>
                    <a:pt x="136" y="229"/>
                    <a:pt x="137" y="230"/>
                  </a:cubicBezTo>
                  <a:cubicBezTo>
                    <a:pt x="138" y="230"/>
                    <a:pt x="138" y="230"/>
                    <a:pt x="138" y="230"/>
                  </a:cubicBezTo>
                  <a:cubicBezTo>
                    <a:pt x="138" y="230"/>
                    <a:pt x="138" y="230"/>
                    <a:pt x="139" y="230"/>
                  </a:cubicBezTo>
                  <a:cubicBezTo>
                    <a:pt x="139" y="230"/>
                    <a:pt x="140" y="230"/>
                    <a:pt x="140" y="230"/>
                  </a:cubicBezTo>
                  <a:cubicBezTo>
                    <a:pt x="141" y="230"/>
                    <a:pt x="142" y="229"/>
                    <a:pt x="143" y="228"/>
                  </a:cubicBezTo>
                  <a:cubicBezTo>
                    <a:pt x="143" y="227"/>
                    <a:pt x="143" y="226"/>
                    <a:pt x="143" y="225"/>
                  </a:cubicBezTo>
                  <a:cubicBezTo>
                    <a:pt x="143" y="224"/>
                    <a:pt x="142" y="223"/>
                    <a:pt x="141" y="223"/>
                  </a:cubicBezTo>
                  <a:cubicBezTo>
                    <a:pt x="93" y="193"/>
                    <a:pt x="93" y="193"/>
                    <a:pt x="93" y="193"/>
                  </a:cubicBezTo>
                  <a:cubicBezTo>
                    <a:pt x="156" y="223"/>
                    <a:pt x="156" y="223"/>
                    <a:pt x="156" y="223"/>
                  </a:cubicBezTo>
                  <a:cubicBezTo>
                    <a:pt x="157" y="224"/>
                    <a:pt x="160" y="223"/>
                    <a:pt x="161" y="221"/>
                  </a:cubicBezTo>
                  <a:cubicBezTo>
                    <a:pt x="162" y="219"/>
                    <a:pt x="161" y="217"/>
                    <a:pt x="159" y="216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1" y="134"/>
                    <a:pt x="21" y="134"/>
                    <a:pt x="21" y="134"/>
                  </a:cubicBezTo>
                  <a:cubicBezTo>
                    <a:pt x="19" y="137"/>
                    <a:pt x="19" y="137"/>
                    <a:pt x="19" y="137"/>
                  </a:cubicBezTo>
                  <a:cubicBezTo>
                    <a:pt x="19" y="137"/>
                    <a:pt x="57" y="158"/>
                    <a:pt x="96" y="179"/>
                  </a:cubicBezTo>
                  <a:cubicBezTo>
                    <a:pt x="116" y="190"/>
                    <a:pt x="136" y="200"/>
                    <a:pt x="152" y="208"/>
                  </a:cubicBezTo>
                  <a:cubicBezTo>
                    <a:pt x="160" y="212"/>
                    <a:pt x="167" y="215"/>
                    <a:pt x="172" y="218"/>
                  </a:cubicBezTo>
                  <a:cubicBezTo>
                    <a:pt x="175" y="219"/>
                    <a:pt x="177" y="220"/>
                    <a:pt x="179" y="220"/>
                  </a:cubicBezTo>
                  <a:cubicBezTo>
                    <a:pt x="180" y="221"/>
                    <a:pt x="181" y="221"/>
                    <a:pt x="181" y="221"/>
                  </a:cubicBezTo>
                  <a:cubicBezTo>
                    <a:pt x="182" y="221"/>
                    <a:pt x="183" y="221"/>
                    <a:pt x="184" y="221"/>
                  </a:cubicBezTo>
                  <a:cubicBezTo>
                    <a:pt x="184" y="221"/>
                    <a:pt x="185" y="221"/>
                    <a:pt x="186" y="221"/>
                  </a:cubicBezTo>
                  <a:cubicBezTo>
                    <a:pt x="186" y="221"/>
                    <a:pt x="187" y="220"/>
                    <a:pt x="188" y="219"/>
                  </a:cubicBezTo>
                  <a:cubicBezTo>
                    <a:pt x="188" y="219"/>
                    <a:pt x="188" y="219"/>
                    <a:pt x="188" y="219"/>
                  </a:cubicBezTo>
                  <a:cubicBezTo>
                    <a:pt x="188" y="219"/>
                    <a:pt x="188" y="218"/>
                    <a:pt x="188" y="217"/>
                  </a:cubicBezTo>
                  <a:cubicBezTo>
                    <a:pt x="188" y="216"/>
                    <a:pt x="188" y="215"/>
                    <a:pt x="188" y="215"/>
                  </a:cubicBezTo>
                  <a:cubicBezTo>
                    <a:pt x="187" y="214"/>
                    <a:pt x="187" y="213"/>
                    <a:pt x="186" y="213"/>
                  </a:cubicBezTo>
                  <a:cubicBezTo>
                    <a:pt x="185" y="212"/>
                    <a:pt x="184" y="210"/>
                    <a:pt x="182" y="209"/>
                  </a:cubicBezTo>
                  <a:cubicBezTo>
                    <a:pt x="174" y="204"/>
                    <a:pt x="161" y="195"/>
                    <a:pt x="144" y="184"/>
                  </a:cubicBezTo>
                  <a:cubicBezTo>
                    <a:pt x="94" y="153"/>
                    <a:pt x="19" y="109"/>
                    <a:pt x="19" y="109"/>
                  </a:cubicBezTo>
                  <a:cubicBezTo>
                    <a:pt x="17" y="113"/>
                    <a:pt x="17" y="113"/>
                    <a:pt x="17" y="113"/>
                  </a:cubicBezTo>
                  <a:cubicBezTo>
                    <a:pt x="21" y="115"/>
                    <a:pt x="21" y="115"/>
                    <a:pt x="21" y="115"/>
                  </a:cubicBezTo>
                  <a:cubicBezTo>
                    <a:pt x="17" y="113"/>
                    <a:pt x="17" y="113"/>
                    <a:pt x="17" y="113"/>
                  </a:cubicBezTo>
                  <a:cubicBezTo>
                    <a:pt x="19" y="116"/>
                    <a:pt x="19" y="116"/>
                    <a:pt x="19" y="116"/>
                  </a:cubicBezTo>
                  <a:cubicBezTo>
                    <a:pt x="19" y="116"/>
                    <a:pt x="20" y="116"/>
                    <a:pt x="21" y="115"/>
                  </a:cubicBezTo>
                  <a:cubicBezTo>
                    <a:pt x="17" y="113"/>
                    <a:pt x="17" y="113"/>
                    <a:pt x="17" y="113"/>
                  </a:cubicBezTo>
                  <a:cubicBezTo>
                    <a:pt x="19" y="116"/>
                    <a:pt x="19" y="116"/>
                    <a:pt x="19" y="116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8" y="117"/>
                    <a:pt x="18" y="117"/>
                    <a:pt x="18" y="117"/>
                  </a:cubicBezTo>
                  <a:cubicBezTo>
                    <a:pt x="18" y="117"/>
                    <a:pt x="18" y="117"/>
                    <a:pt x="19" y="116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8" y="117"/>
                    <a:pt x="18" y="117"/>
                    <a:pt x="18" y="117"/>
                  </a:cubicBezTo>
                  <a:cubicBezTo>
                    <a:pt x="18" y="114"/>
                    <a:pt x="18" y="114"/>
                    <a:pt x="18" y="114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8" y="117"/>
                    <a:pt x="18" y="117"/>
                    <a:pt x="18" y="117"/>
                  </a:cubicBezTo>
                  <a:cubicBezTo>
                    <a:pt x="18" y="114"/>
                    <a:pt x="18" y="114"/>
                    <a:pt x="18" y="114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7" y="116"/>
                    <a:pt x="17" y="116"/>
                    <a:pt x="17" y="116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7" y="116"/>
                    <a:pt x="17" y="116"/>
                    <a:pt x="17" y="116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7" y="117"/>
                    <a:pt x="18" y="117"/>
                    <a:pt x="18" y="117"/>
                  </a:cubicBezTo>
                  <a:cubicBezTo>
                    <a:pt x="21" y="118"/>
                    <a:pt x="26" y="120"/>
                    <a:pt x="32" y="123"/>
                  </a:cubicBezTo>
                  <a:cubicBezTo>
                    <a:pt x="55" y="134"/>
                    <a:pt x="98" y="157"/>
                    <a:pt x="135" y="177"/>
                  </a:cubicBezTo>
                  <a:cubicBezTo>
                    <a:pt x="153" y="186"/>
                    <a:pt x="170" y="196"/>
                    <a:pt x="183" y="202"/>
                  </a:cubicBezTo>
                  <a:cubicBezTo>
                    <a:pt x="189" y="206"/>
                    <a:pt x="194" y="208"/>
                    <a:pt x="197" y="210"/>
                  </a:cubicBezTo>
                  <a:cubicBezTo>
                    <a:pt x="201" y="212"/>
                    <a:pt x="203" y="213"/>
                    <a:pt x="203" y="213"/>
                  </a:cubicBezTo>
                  <a:cubicBezTo>
                    <a:pt x="205" y="214"/>
                    <a:pt x="207" y="214"/>
                    <a:pt x="208" y="212"/>
                  </a:cubicBezTo>
                  <a:cubicBezTo>
                    <a:pt x="209" y="210"/>
                    <a:pt x="209" y="208"/>
                    <a:pt x="207" y="206"/>
                  </a:cubicBezTo>
                  <a:cubicBezTo>
                    <a:pt x="207" y="206"/>
                    <a:pt x="204" y="205"/>
                    <a:pt x="199" y="201"/>
                  </a:cubicBezTo>
                  <a:cubicBezTo>
                    <a:pt x="180" y="190"/>
                    <a:pt x="134" y="163"/>
                    <a:pt x="92" y="137"/>
                  </a:cubicBezTo>
                  <a:cubicBezTo>
                    <a:pt x="71" y="124"/>
                    <a:pt x="51" y="112"/>
                    <a:pt x="37" y="102"/>
                  </a:cubicBezTo>
                  <a:cubicBezTo>
                    <a:pt x="30" y="98"/>
                    <a:pt x="24" y="94"/>
                    <a:pt x="20" y="91"/>
                  </a:cubicBezTo>
                  <a:cubicBezTo>
                    <a:pt x="18" y="90"/>
                    <a:pt x="16" y="88"/>
                    <a:pt x="15" y="88"/>
                  </a:cubicBezTo>
                  <a:cubicBezTo>
                    <a:pt x="15" y="87"/>
                    <a:pt x="14" y="87"/>
                    <a:pt x="14" y="87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15" y="89"/>
                    <a:pt x="15" y="89"/>
                    <a:pt x="15" y="89"/>
                  </a:cubicBezTo>
                  <a:cubicBezTo>
                    <a:pt x="15" y="88"/>
                    <a:pt x="15" y="87"/>
                    <a:pt x="14" y="87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15" y="89"/>
                    <a:pt x="15" y="89"/>
                    <a:pt x="15" y="89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5" y="90"/>
                    <a:pt x="15" y="89"/>
                    <a:pt x="15" y="89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9" y="92"/>
                    <a:pt x="9" y="92"/>
                    <a:pt x="9" y="92"/>
                  </a:cubicBezTo>
                  <a:cubicBezTo>
                    <a:pt x="230" y="212"/>
                    <a:pt x="230" y="212"/>
                    <a:pt x="230" y="212"/>
                  </a:cubicBezTo>
                  <a:cubicBezTo>
                    <a:pt x="232" y="213"/>
                    <a:pt x="235" y="212"/>
                    <a:pt x="236" y="211"/>
                  </a:cubicBezTo>
                  <a:cubicBezTo>
                    <a:pt x="237" y="209"/>
                    <a:pt x="236" y="206"/>
                    <a:pt x="234" y="205"/>
                  </a:cubicBezTo>
                  <a:cubicBezTo>
                    <a:pt x="13" y="67"/>
                    <a:pt x="13" y="67"/>
                    <a:pt x="13" y="67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3" y="74"/>
                    <a:pt x="13" y="74"/>
                    <a:pt x="13" y="74"/>
                  </a:cubicBezTo>
                  <a:cubicBezTo>
                    <a:pt x="13" y="74"/>
                    <a:pt x="14" y="73"/>
                    <a:pt x="14" y="72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3" y="74"/>
                    <a:pt x="13" y="74"/>
                    <a:pt x="13" y="74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1" y="74"/>
                    <a:pt x="11" y="74"/>
                    <a:pt x="11" y="74"/>
                  </a:cubicBezTo>
                  <a:cubicBezTo>
                    <a:pt x="11" y="74"/>
                    <a:pt x="12" y="74"/>
                    <a:pt x="13" y="74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1" y="74"/>
                    <a:pt x="11" y="74"/>
                    <a:pt x="11" y="74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0" y="74"/>
                    <a:pt x="11" y="74"/>
                    <a:pt x="11" y="74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0" y="74"/>
                    <a:pt x="10" y="74"/>
                    <a:pt x="11" y="75"/>
                  </a:cubicBezTo>
                  <a:cubicBezTo>
                    <a:pt x="16" y="77"/>
                    <a:pt x="33" y="87"/>
                    <a:pt x="56" y="100"/>
                  </a:cubicBezTo>
                  <a:cubicBezTo>
                    <a:pt x="90" y="119"/>
                    <a:pt x="136" y="145"/>
                    <a:pt x="176" y="167"/>
                  </a:cubicBezTo>
                  <a:cubicBezTo>
                    <a:pt x="195" y="178"/>
                    <a:pt x="213" y="187"/>
                    <a:pt x="227" y="194"/>
                  </a:cubicBezTo>
                  <a:cubicBezTo>
                    <a:pt x="233" y="198"/>
                    <a:pt x="239" y="201"/>
                    <a:pt x="243" y="203"/>
                  </a:cubicBezTo>
                  <a:cubicBezTo>
                    <a:pt x="246" y="204"/>
                    <a:pt x="247" y="204"/>
                    <a:pt x="249" y="205"/>
                  </a:cubicBezTo>
                  <a:cubicBezTo>
                    <a:pt x="250" y="205"/>
                    <a:pt x="250" y="205"/>
                    <a:pt x="251" y="206"/>
                  </a:cubicBezTo>
                  <a:cubicBezTo>
                    <a:pt x="252" y="206"/>
                    <a:pt x="252" y="206"/>
                    <a:pt x="253" y="206"/>
                  </a:cubicBezTo>
                  <a:cubicBezTo>
                    <a:pt x="254" y="206"/>
                    <a:pt x="254" y="206"/>
                    <a:pt x="255" y="206"/>
                  </a:cubicBezTo>
                  <a:cubicBezTo>
                    <a:pt x="256" y="205"/>
                    <a:pt x="256" y="205"/>
                    <a:pt x="257" y="204"/>
                  </a:cubicBezTo>
                  <a:cubicBezTo>
                    <a:pt x="257" y="204"/>
                    <a:pt x="257" y="204"/>
                    <a:pt x="257" y="204"/>
                  </a:cubicBezTo>
                  <a:cubicBezTo>
                    <a:pt x="258" y="203"/>
                    <a:pt x="258" y="202"/>
                    <a:pt x="258" y="202"/>
                  </a:cubicBezTo>
                  <a:cubicBezTo>
                    <a:pt x="258" y="201"/>
                    <a:pt x="258" y="200"/>
                    <a:pt x="257" y="200"/>
                  </a:cubicBezTo>
                  <a:cubicBezTo>
                    <a:pt x="257" y="199"/>
                    <a:pt x="257" y="199"/>
                    <a:pt x="256" y="198"/>
                  </a:cubicBezTo>
                  <a:cubicBezTo>
                    <a:pt x="256" y="198"/>
                    <a:pt x="255" y="197"/>
                    <a:pt x="254" y="196"/>
                  </a:cubicBezTo>
                  <a:cubicBezTo>
                    <a:pt x="251" y="194"/>
                    <a:pt x="245" y="189"/>
                    <a:pt x="236" y="184"/>
                  </a:cubicBezTo>
                  <a:cubicBezTo>
                    <a:pt x="207" y="165"/>
                    <a:pt x="149" y="130"/>
                    <a:pt x="99" y="99"/>
                  </a:cubicBezTo>
                  <a:cubicBezTo>
                    <a:pt x="74" y="84"/>
                    <a:pt x="51" y="70"/>
                    <a:pt x="34" y="60"/>
                  </a:cubicBezTo>
                  <a:cubicBezTo>
                    <a:pt x="25" y="55"/>
                    <a:pt x="18" y="50"/>
                    <a:pt x="14" y="47"/>
                  </a:cubicBezTo>
                  <a:cubicBezTo>
                    <a:pt x="11" y="46"/>
                    <a:pt x="9" y="45"/>
                    <a:pt x="8" y="44"/>
                  </a:cubicBezTo>
                  <a:cubicBezTo>
                    <a:pt x="8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8" y="44"/>
                    <a:pt x="8" y="44"/>
                    <a:pt x="7" y="44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8"/>
                    <a:pt x="8" y="47"/>
                    <a:pt x="8" y="47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84" y="206"/>
                    <a:pt x="284" y="206"/>
                    <a:pt x="284" y="206"/>
                  </a:cubicBezTo>
                  <a:cubicBezTo>
                    <a:pt x="285" y="207"/>
                    <a:pt x="288" y="206"/>
                    <a:pt x="289" y="204"/>
                  </a:cubicBezTo>
                  <a:cubicBezTo>
                    <a:pt x="290" y="203"/>
                    <a:pt x="289" y="200"/>
                    <a:pt x="287" y="199"/>
                  </a:cubicBezTo>
                  <a:cubicBezTo>
                    <a:pt x="287" y="199"/>
                    <a:pt x="283" y="196"/>
                    <a:pt x="275" y="192"/>
                  </a:cubicBezTo>
                  <a:cubicBezTo>
                    <a:pt x="249" y="176"/>
                    <a:pt x="182" y="137"/>
                    <a:pt x="122" y="100"/>
                  </a:cubicBezTo>
                  <a:cubicBezTo>
                    <a:pt x="91" y="82"/>
                    <a:pt x="63" y="64"/>
                    <a:pt x="42" y="50"/>
                  </a:cubicBezTo>
                  <a:cubicBezTo>
                    <a:pt x="32" y="44"/>
                    <a:pt x="23" y="38"/>
                    <a:pt x="17" y="33"/>
                  </a:cubicBezTo>
                  <a:cubicBezTo>
                    <a:pt x="14" y="31"/>
                    <a:pt x="12" y="29"/>
                    <a:pt x="11" y="28"/>
                  </a:cubicBezTo>
                  <a:cubicBezTo>
                    <a:pt x="10" y="27"/>
                    <a:pt x="10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7"/>
                    <a:pt x="10" y="27"/>
                    <a:pt x="9" y="27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10" y="29"/>
                    <a:pt x="10" y="28"/>
                    <a:pt x="10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74" y="74"/>
                    <a:pt x="146" y="117"/>
                  </a:cubicBezTo>
                  <a:cubicBezTo>
                    <a:pt x="182" y="139"/>
                    <a:pt x="218" y="160"/>
                    <a:pt x="247" y="176"/>
                  </a:cubicBezTo>
                  <a:cubicBezTo>
                    <a:pt x="261" y="184"/>
                    <a:pt x="273" y="191"/>
                    <a:pt x="282" y="196"/>
                  </a:cubicBezTo>
                  <a:cubicBezTo>
                    <a:pt x="287" y="198"/>
                    <a:pt x="291" y="200"/>
                    <a:pt x="294" y="201"/>
                  </a:cubicBezTo>
                  <a:cubicBezTo>
                    <a:pt x="295" y="202"/>
                    <a:pt x="296" y="203"/>
                    <a:pt x="298" y="203"/>
                  </a:cubicBezTo>
                  <a:cubicBezTo>
                    <a:pt x="299" y="203"/>
                    <a:pt x="300" y="204"/>
                    <a:pt x="301" y="204"/>
                  </a:cubicBezTo>
                  <a:cubicBezTo>
                    <a:pt x="301" y="204"/>
                    <a:pt x="302" y="204"/>
                    <a:pt x="303" y="203"/>
                  </a:cubicBezTo>
                  <a:cubicBezTo>
                    <a:pt x="303" y="203"/>
                    <a:pt x="304" y="203"/>
                    <a:pt x="305" y="202"/>
                  </a:cubicBezTo>
                  <a:cubicBezTo>
                    <a:pt x="305" y="201"/>
                    <a:pt x="306" y="200"/>
                    <a:pt x="305" y="199"/>
                  </a:cubicBezTo>
                  <a:cubicBezTo>
                    <a:pt x="305" y="198"/>
                    <a:pt x="305" y="197"/>
                    <a:pt x="304" y="196"/>
                  </a:cubicBezTo>
                  <a:cubicBezTo>
                    <a:pt x="304" y="196"/>
                    <a:pt x="299" y="193"/>
                    <a:pt x="291" y="188"/>
                  </a:cubicBezTo>
                  <a:cubicBezTo>
                    <a:pt x="264" y="171"/>
                    <a:pt x="194" y="129"/>
                    <a:pt x="132" y="90"/>
                  </a:cubicBezTo>
                  <a:cubicBezTo>
                    <a:pt x="101" y="71"/>
                    <a:pt x="72" y="52"/>
                    <a:pt x="50" y="39"/>
                  </a:cubicBezTo>
                  <a:cubicBezTo>
                    <a:pt x="39" y="32"/>
                    <a:pt x="31" y="26"/>
                    <a:pt x="24" y="22"/>
                  </a:cubicBezTo>
                  <a:cubicBezTo>
                    <a:pt x="21" y="20"/>
                    <a:pt x="19" y="19"/>
                    <a:pt x="17" y="18"/>
                  </a:cubicBezTo>
                  <a:cubicBezTo>
                    <a:pt x="17" y="17"/>
                    <a:pt x="16" y="17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8"/>
                    <a:pt x="16" y="17"/>
                    <a:pt x="16" y="17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0"/>
                    <a:pt x="17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6" y="22"/>
                    <a:pt x="16" y="21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4" y="23"/>
                    <a:pt x="14" y="23"/>
                    <a:pt x="14" y="22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4" y="23"/>
                    <a:pt x="17" y="24"/>
                    <a:pt x="20" y="25"/>
                  </a:cubicBezTo>
                  <a:cubicBezTo>
                    <a:pt x="32" y="31"/>
                    <a:pt x="57" y="45"/>
                    <a:pt x="88" y="64"/>
                  </a:cubicBezTo>
                  <a:cubicBezTo>
                    <a:pt x="134" y="91"/>
                    <a:pt x="193" y="128"/>
                    <a:pt x="242" y="157"/>
                  </a:cubicBezTo>
                  <a:cubicBezTo>
                    <a:pt x="267" y="172"/>
                    <a:pt x="289" y="185"/>
                    <a:pt x="306" y="195"/>
                  </a:cubicBezTo>
                  <a:cubicBezTo>
                    <a:pt x="314" y="199"/>
                    <a:pt x="321" y="203"/>
                    <a:pt x="327" y="206"/>
                  </a:cubicBezTo>
                  <a:cubicBezTo>
                    <a:pt x="330" y="207"/>
                    <a:pt x="332" y="208"/>
                    <a:pt x="334" y="209"/>
                  </a:cubicBezTo>
                  <a:cubicBezTo>
                    <a:pt x="335" y="209"/>
                    <a:pt x="336" y="210"/>
                    <a:pt x="337" y="210"/>
                  </a:cubicBezTo>
                  <a:cubicBezTo>
                    <a:pt x="337" y="210"/>
                    <a:pt x="338" y="210"/>
                    <a:pt x="339" y="210"/>
                  </a:cubicBezTo>
                  <a:cubicBezTo>
                    <a:pt x="340" y="210"/>
                    <a:pt x="340" y="210"/>
                    <a:pt x="341" y="210"/>
                  </a:cubicBezTo>
                  <a:cubicBezTo>
                    <a:pt x="342" y="210"/>
                    <a:pt x="343" y="209"/>
                    <a:pt x="343" y="208"/>
                  </a:cubicBezTo>
                  <a:cubicBezTo>
                    <a:pt x="344" y="207"/>
                    <a:pt x="344" y="206"/>
                    <a:pt x="344" y="205"/>
                  </a:cubicBezTo>
                  <a:cubicBezTo>
                    <a:pt x="344" y="204"/>
                    <a:pt x="343" y="203"/>
                    <a:pt x="342" y="202"/>
                  </a:cubicBezTo>
                  <a:cubicBezTo>
                    <a:pt x="342" y="202"/>
                    <a:pt x="337" y="200"/>
                    <a:pt x="328" y="194"/>
                  </a:cubicBezTo>
                  <a:cubicBezTo>
                    <a:pt x="297" y="176"/>
                    <a:pt x="220" y="131"/>
                    <a:pt x="151" y="89"/>
                  </a:cubicBezTo>
                  <a:cubicBezTo>
                    <a:pt x="116" y="68"/>
                    <a:pt x="83" y="47"/>
                    <a:pt x="59" y="31"/>
                  </a:cubicBezTo>
                  <a:cubicBezTo>
                    <a:pt x="47" y="23"/>
                    <a:pt x="37" y="17"/>
                    <a:pt x="30" y="12"/>
                  </a:cubicBezTo>
                  <a:cubicBezTo>
                    <a:pt x="27" y="9"/>
                    <a:pt x="24" y="7"/>
                    <a:pt x="23" y="5"/>
                  </a:cubicBezTo>
                  <a:cubicBezTo>
                    <a:pt x="22" y="5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5"/>
                    <a:pt x="21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2" y="5"/>
                    <a:pt x="21" y="2"/>
                    <a:pt x="20" y="1"/>
                  </a:cubicBezTo>
                  <a:cubicBezTo>
                    <a:pt x="18" y="0"/>
                    <a:pt x="15" y="0"/>
                    <a:pt x="14" y="2"/>
                  </a:cubicBezTo>
                  <a:cubicBezTo>
                    <a:pt x="13" y="3"/>
                    <a:pt x="13" y="4"/>
                    <a:pt x="13" y="5"/>
                  </a:cubicBezTo>
                  <a:cubicBezTo>
                    <a:pt x="13" y="6"/>
                    <a:pt x="14" y="7"/>
                    <a:pt x="14" y="7"/>
                  </a:cubicBezTo>
                  <a:cubicBezTo>
                    <a:pt x="15" y="8"/>
                    <a:pt x="15" y="9"/>
                    <a:pt x="16" y="10"/>
                  </a:cubicBezTo>
                  <a:cubicBezTo>
                    <a:pt x="18" y="12"/>
                    <a:pt x="21" y="15"/>
                    <a:pt x="25" y="18"/>
                  </a:cubicBezTo>
                  <a:cubicBezTo>
                    <a:pt x="39" y="28"/>
                    <a:pt x="65" y="45"/>
                    <a:pt x="97" y="65"/>
                  </a:cubicBezTo>
                  <a:cubicBezTo>
                    <a:pt x="193" y="125"/>
                    <a:pt x="338" y="209"/>
                    <a:pt x="338" y="209"/>
                  </a:cubicBezTo>
                  <a:cubicBezTo>
                    <a:pt x="340" y="206"/>
                    <a:pt x="340" y="206"/>
                    <a:pt x="340" y="206"/>
                  </a:cubicBezTo>
                  <a:cubicBezTo>
                    <a:pt x="337" y="204"/>
                    <a:pt x="337" y="204"/>
                    <a:pt x="337" y="204"/>
                  </a:cubicBezTo>
                  <a:cubicBezTo>
                    <a:pt x="339" y="206"/>
                    <a:pt x="339" y="206"/>
                    <a:pt x="339" y="206"/>
                  </a:cubicBezTo>
                  <a:cubicBezTo>
                    <a:pt x="338" y="202"/>
                    <a:pt x="338" y="202"/>
                    <a:pt x="338" y="202"/>
                  </a:cubicBezTo>
                  <a:cubicBezTo>
                    <a:pt x="338" y="203"/>
                    <a:pt x="337" y="203"/>
                    <a:pt x="337" y="204"/>
                  </a:cubicBezTo>
                  <a:cubicBezTo>
                    <a:pt x="339" y="206"/>
                    <a:pt x="339" y="206"/>
                    <a:pt x="339" y="206"/>
                  </a:cubicBezTo>
                  <a:cubicBezTo>
                    <a:pt x="338" y="202"/>
                    <a:pt x="338" y="202"/>
                    <a:pt x="338" y="202"/>
                  </a:cubicBezTo>
                  <a:cubicBezTo>
                    <a:pt x="339" y="205"/>
                    <a:pt x="339" y="205"/>
                    <a:pt x="339" y="205"/>
                  </a:cubicBezTo>
                  <a:cubicBezTo>
                    <a:pt x="339" y="202"/>
                    <a:pt x="339" y="202"/>
                    <a:pt x="339" y="202"/>
                  </a:cubicBezTo>
                  <a:cubicBezTo>
                    <a:pt x="339" y="202"/>
                    <a:pt x="339" y="202"/>
                    <a:pt x="338" y="202"/>
                  </a:cubicBezTo>
                  <a:cubicBezTo>
                    <a:pt x="339" y="205"/>
                    <a:pt x="339" y="205"/>
                    <a:pt x="339" y="205"/>
                  </a:cubicBezTo>
                  <a:cubicBezTo>
                    <a:pt x="339" y="202"/>
                    <a:pt x="339" y="202"/>
                    <a:pt x="339" y="202"/>
                  </a:cubicBezTo>
                  <a:cubicBezTo>
                    <a:pt x="339" y="203"/>
                    <a:pt x="339" y="203"/>
                    <a:pt x="339" y="203"/>
                  </a:cubicBezTo>
                  <a:cubicBezTo>
                    <a:pt x="339" y="202"/>
                    <a:pt x="339" y="202"/>
                    <a:pt x="339" y="202"/>
                  </a:cubicBezTo>
                  <a:cubicBezTo>
                    <a:pt x="339" y="202"/>
                    <a:pt x="339" y="202"/>
                    <a:pt x="339" y="202"/>
                  </a:cubicBezTo>
                  <a:cubicBezTo>
                    <a:pt x="339" y="203"/>
                    <a:pt x="339" y="203"/>
                    <a:pt x="339" y="203"/>
                  </a:cubicBezTo>
                  <a:cubicBezTo>
                    <a:pt x="339" y="202"/>
                    <a:pt x="339" y="202"/>
                    <a:pt x="339" y="202"/>
                  </a:cubicBezTo>
                  <a:cubicBezTo>
                    <a:pt x="339" y="202"/>
                    <a:pt x="339" y="202"/>
                    <a:pt x="338" y="202"/>
                  </a:cubicBezTo>
                  <a:cubicBezTo>
                    <a:pt x="336" y="201"/>
                    <a:pt x="333" y="200"/>
                    <a:pt x="329" y="198"/>
                  </a:cubicBezTo>
                  <a:cubicBezTo>
                    <a:pt x="314" y="191"/>
                    <a:pt x="288" y="176"/>
                    <a:pt x="257" y="157"/>
                  </a:cubicBezTo>
                  <a:cubicBezTo>
                    <a:pt x="211" y="129"/>
                    <a:pt x="154" y="94"/>
                    <a:pt x="106" y="65"/>
                  </a:cubicBezTo>
                  <a:cubicBezTo>
                    <a:pt x="83" y="51"/>
                    <a:pt x="61" y="39"/>
                    <a:pt x="45" y="30"/>
                  </a:cubicBezTo>
                  <a:cubicBezTo>
                    <a:pt x="37" y="25"/>
                    <a:pt x="30" y="21"/>
                    <a:pt x="25" y="19"/>
                  </a:cubicBezTo>
                  <a:cubicBezTo>
                    <a:pt x="23" y="18"/>
                    <a:pt x="20" y="17"/>
                    <a:pt x="19" y="16"/>
                  </a:cubicBezTo>
                  <a:cubicBezTo>
                    <a:pt x="18" y="16"/>
                    <a:pt x="17" y="15"/>
                    <a:pt x="16" y="15"/>
                  </a:cubicBezTo>
                  <a:cubicBezTo>
                    <a:pt x="15" y="15"/>
                    <a:pt x="14" y="15"/>
                    <a:pt x="13" y="15"/>
                  </a:cubicBezTo>
                  <a:cubicBezTo>
                    <a:pt x="13" y="15"/>
                    <a:pt x="12" y="15"/>
                    <a:pt x="12" y="15"/>
                  </a:cubicBezTo>
                  <a:cubicBezTo>
                    <a:pt x="11" y="15"/>
                    <a:pt x="10" y="16"/>
                    <a:pt x="9" y="17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9" y="18"/>
                  </a:cubicBezTo>
                  <a:cubicBezTo>
                    <a:pt x="9" y="18"/>
                    <a:pt x="9" y="19"/>
                    <a:pt x="9" y="19"/>
                  </a:cubicBezTo>
                  <a:cubicBezTo>
                    <a:pt x="9" y="20"/>
                    <a:pt x="9" y="21"/>
                    <a:pt x="9" y="21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2" y="24"/>
                    <a:pt x="14" y="25"/>
                    <a:pt x="17" y="27"/>
                  </a:cubicBezTo>
                  <a:cubicBezTo>
                    <a:pt x="38" y="41"/>
                    <a:pt x="109" y="85"/>
                    <a:pt x="174" y="125"/>
                  </a:cubicBezTo>
                  <a:cubicBezTo>
                    <a:pt x="239" y="166"/>
                    <a:pt x="299" y="203"/>
                    <a:pt x="299" y="203"/>
                  </a:cubicBezTo>
                  <a:cubicBezTo>
                    <a:pt x="302" y="199"/>
                    <a:pt x="302" y="199"/>
                    <a:pt x="302" y="199"/>
                  </a:cubicBezTo>
                  <a:cubicBezTo>
                    <a:pt x="298" y="197"/>
                    <a:pt x="298" y="197"/>
                    <a:pt x="298" y="197"/>
                  </a:cubicBezTo>
                  <a:cubicBezTo>
                    <a:pt x="301" y="199"/>
                    <a:pt x="301" y="199"/>
                    <a:pt x="301" y="199"/>
                  </a:cubicBezTo>
                  <a:cubicBezTo>
                    <a:pt x="300" y="196"/>
                    <a:pt x="300" y="196"/>
                    <a:pt x="300" y="196"/>
                  </a:cubicBezTo>
                  <a:cubicBezTo>
                    <a:pt x="300" y="196"/>
                    <a:pt x="299" y="196"/>
                    <a:pt x="298" y="197"/>
                  </a:cubicBezTo>
                  <a:cubicBezTo>
                    <a:pt x="301" y="199"/>
                    <a:pt x="301" y="199"/>
                    <a:pt x="301" y="199"/>
                  </a:cubicBezTo>
                  <a:cubicBezTo>
                    <a:pt x="300" y="196"/>
                    <a:pt x="300" y="196"/>
                    <a:pt x="300" y="196"/>
                  </a:cubicBezTo>
                  <a:cubicBezTo>
                    <a:pt x="301" y="199"/>
                    <a:pt x="301" y="199"/>
                    <a:pt x="301" y="199"/>
                  </a:cubicBezTo>
                  <a:cubicBezTo>
                    <a:pt x="301" y="196"/>
                    <a:pt x="301" y="196"/>
                    <a:pt x="301" y="196"/>
                  </a:cubicBezTo>
                  <a:cubicBezTo>
                    <a:pt x="301" y="196"/>
                    <a:pt x="301" y="196"/>
                    <a:pt x="300" y="196"/>
                  </a:cubicBezTo>
                  <a:cubicBezTo>
                    <a:pt x="301" y="199"/>
                    <a:pt x="301" y="199"/>
                    <a:pt x="301" y="199"/>
                  </a:cubicBezTo>
                  <a:cubicBezTo>
                    <a:pt x="301" y="196"/>
                    <a:pt x="301" y="196"/>
                    <a:pt x="301" y="196"/>
                  </a:cubicBezTo>
                  <a:cubicBezTo>
                    <a:pt x="301" y="197"/>
                    <a:pt x="301" y="197"/>
                    <a:pt x="301" y="197"/>
                  </a:cubicBezTo>
                  <a:cubicBezTo>
                    <a:pt x="301" y="196"/>
                    <a:pt x="301" y="196"/>
                    <a:pt x="301" y="196"/>
                  </a:cubicBezTo>
                  <a:cubicBezTo>
                    <a:pt x="301" y="196"/>
                    <a:pt x="301" y="196"/>
                    <a:pt x="301" y="196"/>
                  </a:cubicBezTo>
                  <a:cubicBezTo>
                    <a:pt x="301" y="197"/>
                    <a:pt x="301" y="197"/>
                    <a:pt x="301" y="197"/>
                  </a:cubicBezTo>
                  <a:cubicBezTo>
                    <a:pt x="301" y="196"/>
                    <a:pt x="301" y="196"/>
                    <a:pt x="301" y="196"/>
                  </a:cubicBezTo>
                  <a:cubicBezTo>
                    <a:pt x="301" y="196"/>
                    <a:pt x="300" y="196"/>
                    <a:pt x="299" y="195"/>
                  </a:cubicBezTo>
                  <a:cubicBezTo>
                    <a:pt x="296" y="194"/>
                    <a:pt x="288" y="190"/>
                    <a:pt x="278" y="184"/>
                  </a:cubicBezTo>
                  <a:cubicBezTo>
                    <a:pt x="242" y="165"/>
                    <a:pt x="174" y="125"/>
                    <a:pt x="116" y="90"/>
                  </a:cubicBezTo>
                  <a:cubicBezTo>
                    <a:pt x="87" y="72"/>
                    <a:pt x="60" y="56"/>
                    <a:pt x="40" y="44"/>
                  </a:cubicBezTo>
                  <a:cubicBezTo>
                    <a:pt x="30" y="38"/>
                    <a:pt x="22" y="33"/>
                    <a:pt x="16" y="30"/>
                  </a:cubicBezTo>
                  <a:cubicBezTo>
                    <a:pt x="11" y="26"/>
                    <a:pt x="8" y="24"/>
                    <a:pt x="8" y="24"/>
                  </a:cubicBezTo>
                  <a:cubicBezTo>
                    <a:pt x="6" y="23"/>
                    <a:pt x="4" y="24"/>
                    <a:pt x="2" y="26"/>
                  </a:cubicBezTo>
                  <a:cubicBezTo>
                    <a:pt x="2" y="26"/>
                    <a:pt x="2" y="27"/>
                    <a:pt x="2" y="28"/>
                  </a:cubicBezTo>
                  <a:cubicBezTo>
                    <a:pt x="2" y="29"/>
                    <a:pt x="2" y="30"/>
                    <a:pt x="2" y="30"/>
                  </a:cubicBezTo>
                  <a:cubicBezTo>
                    <a:pt x="3" y="32"/>
                    <a:pt x="4" y="32"/>
                    <a:pt x="5" y="33"/>
                  </a:cubicBezTo>
                  <a:cubicBezTo>
                    <a:pt x="6" y="35"/>
                    <a:pt x="9" y="37"/>
                    <a:pt x="12" y="39"/>
                  </a:cubicBezTo>
                  <a:cubicBezTo>
                    <a:pt x="24" y="48"/>
                    <a:pt x="47" y="63"/>
                    <a:pt x="75" y="81"/>
                  </a:cubicBezTo>
                  <a:cubicBezTo>
                    <a:pt x="158" y="132"/>
                    <a:pt x="283" y="206"/>
                    <a:pt x="283" y="206"/>
                  </a:cubicBezTo>
                  <a:cubicBezTo>
                    <a:pt x="285" y="202"/>
                    <a:pt x="285" y="202"/>
                    <a:pt x="285" y="202"/>
                  </a:cubicBezTo>
                  <a:cubicBezTo>
                    <a:pt x="287" y="199"/>
                    <a:pt x="287" y="199"/>
                    <a:pt x="287" y="199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5" y="41"/>
                    <a:pt x="3" y="42"/>
                    <a:pt x="1" y="43"/>
                  </a:cubicBezTo>
                  <a:cubicBezTo>
                    <a:pt x="1" y="43"/>
                    <a:pt x="0" y="44"/>
                    <a:pt x="0" y="45"/>
                  </a:cubicBezTo>
                  <a:cubicBezTo>
                    <a:pt x="0" y="45"/>
                    <a:pt x="0" y="45"/>
                    <a:pt x="0" y="46"/>
                  </a:cubicBezTo>
                  <a:cubicBezTo>
                    <a:pt x="0" y="47"/>
                    <a:pt x="1" y="48"/>
                    <a:pt x="1" y="48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3" y="50"/>
                    <a:pt x="5" y="51"/>
                    <a:pt x="7" y="53"/>
                  </a:cubicBezTo>
                  <a:cubicBezTo>
                    <a:pt x="26" y="65"/>
                    <a:pt x="87" y="101"/>
                    <a:pt x="143" y="135"/>
                  </a:cubicBezTo>
                  <a:cubicBezTo>
                    <a:pt x="172" y="153"/>
                    <a:pt x="199" y="169"/>
                    <a:pt x="219" y="182"/>
                  </a:cubicBezTo>
                  <a:cubicBezTo>
                    <a:pt x="229" y="188"/>
                    <a:pt x="237" y="194"/>
                    <a:pt x="242" y="198"/>
                  </a:cubicBezTo>
                  <a:cubicBezTo>
                    <a:pt x="245" y="200"/>
                    <a:pt x="248" y="201"/>
                    <a:pt x="249" y="202"/>
                  </a:cubicBezTo>
                  <a:cubicBezTo>
                    <a:pt x="250" y="203"/>
                    <a:pt x="250" y="203"/>
                    <a:pt x="250" y="204"/>
                  </a:cubicBezTo>
                  <a:cubicBezTo>
                    <a:pt x="250" y="204"/>
                    <a:pt x="250" y="204"/>
                    <a:pt x="250" y="204"/>
                  </a:cubicBezTo>
                  <a:cubicBezTo>
                    <a:pt x="252" y="202"/>
                    <a:pt x="252" y="202"/>
                    <a:pt x="252" y="202"/>
                  </a:cubicBezTo>
                  <a:cubicBezTo>
                    <a:pt x="250" y="203"/>
                    <a:pt x="250" y="203"/>
                    <a:pt x="250" y="203"/>
                  </a:cubicBezTo>
                  <a:cubicBezTo>
                    <a:pt x="250" y="204"/>
                    <a:pt x="250" y="204"/>
                    <a:pt x="250" y="204"/>
                  </a:cubicBezTo>
                  <a:cubicBezTo>
                    <a:pt x="252" y="202"/>
                    <a:pt x="252" y="202"/>
                    <a:pt x="252" y="202"/>
                  </a:cubicBezTo>
                  <a:cubicBezTo>
                    <a:pt x="250" y="203"/>
                    <a:pt x="250" y="203"/>
                    <a:pt x="250" y="203"/>
                  </a:cubicBezTo>
                  <a:cubicBezTo>
                    <a:pt x="253" y="202"/>
                    <a:pt x="253" y="202"/>
                    <a:pt x="253" y="202"/>
                  </a:cubicBezTo>
                  <a:cubicBezTo>
                    <a:pt x="250" y="202"/>
                    <a:pt x="250" y="202"/>
                    <a:pt x="250" y="202"/>
                  </a:cubicBezTo>
                  <a:cubicBezTo>
                    <a:pt x="250" y="203"/>
                    <a:pt x="250" y="203"/>
                    <a:pt x="250" y="203"/>
                  </a:cubicBezTo>
                  <a:cubicBezTo>
                    <a:pt x="253" y="202"/>
                    <a:pt x="253" y="202"/>
                    <a:pt x="253" y="202"/>
                  </a:cubicBezTo>
                  <a:cubicBezTo>
                    <a:pt x="250" y="202"/>
                    <a:pt x="250" y="202"/>
                    <a:pt x="250" y="202"/>
                  </a:cubicBezTo>
                  <a:cubicBezTo>
                    <a:pt x="254" y="202"/>
                    <a:pt x="254" y="202"/>
                    <a:pt x="254" y="202"/>
                  </a:cubicBezTo>
                  <a:cubicBezTo>
                    <a:pt x="250" y="200"/>
                    <a:pt x="250" y="200"/>
                    <a:pt x="250" y="200"/>
                  </a:cubicBezTo>
                  <a:cubicBezTo>
                    <a:pt x="250" y="200"/>
                    <a:pt x="250" y="201"/>
                    <a:pt x="250" y="202"/>
                  </a:cubicBezTo>
                  <a:cubicBezTo>
                    <a:pt x="254" y="202"/>
                    <a:pt x="254" y="202"/>
                    <a:pt x="254" y="202"/>
                  </a:cubicBezTo>
                  <a:cubicBezTo>
                    <a:pt x="250" y="200"/>
                    <a:pt x="250" y="200"/>
                    <a:pt x="250" y="200"/>
                  </a:cubicBezTo>
                  <a:cubicBezTo>
                    <a:pt x="250" y="200"/>
                    <a:pt x="250" y="200"/>
                    <a:pt x="250" y="200"/>
                  </a:cubicBezTo>
                  <a:cubicBezTo>
                    <a:pt x="253" y="202"/>
                    <a:pt x="253" y="202"/>
                    <a:pt x="253" y="202"/>
                  </a:cubicBezTo>
                  <a:cubicBezTo>
                    <a:pt x="252" y="198"/>
                    <a:pt x="252" y="198"/>
                    <a:pt x="252" y="198"/>
                  </a:cubicBezTo>
                  <a:cubicBezTo>
                    <a:pt x="252" y="198"/>
                    <a:pt x="251" y="199"/>
                    <a:pt x="250" y="200"/>
                  </a:cubicBezTo>
                  <a:cubicBezTo>
                    <a:pt x="253" y="202"/>
                    <a:pt x="253" y="202"/>
                    <a:pt x="253" y="202"/>
                  </a:cubicBezTo>
                  <a:cubicBezTo>
                    <a:pt x="252" y="198"/>
                    <a:pt x="252" y="198"/>
                    <a:pt x="252" y="198"/>
                  </a:cubicBezTo>
                  <a:cubicBezTo>
                    <a:pt x="253" y="201"/>
                    <a:pt x="253" y="201"/>
                    <a:pt x="253" y="201"/>
                  </a:cubicBezTo>
                  <a:cubicBezTo>
                    <a:pt x="253" y="198"/>
                    <a:pt x="253" y="198"/>
                    <a:pt x="253" y="198"/>
                  </a:cubicBezTo>
                  <a:cubicBezTo>
                    <a:pt x="253" y="198"/>
                    <a:pt x="253" y="198"/>
                    <a:pt x="252" y="198"/>
                  </a:cubicBezTo>
                  <a:cubicBezTo>
                    <a:pt x="253" y="201"/>
                    <a:pt x="253" y="201"/>
                    <a:pt x="253" y="201"/>
                  </a:cubicBezTo>
                  <a:cubicBezTo>
                    <a:pt x="253" y="198"/>
                    <a:pt x="253" y="198"/>
                    <a:pt x="253" y="198"/>
                  </a:cubicBezTo>
                  <a:cubicBezTo>
                    <a:pt x="253" y="199"/>
                    <a:pt x="253" y="199"/>
                    <a:pt x="253" y="199"/>
                  </a:cubicBezTo>
                  <a:cubicBezTo>
                    <a:pt x="253" y="198"/>
                    <a:pt x="253" y="198"/>
                    <a:pt x="253" y="198"/>
                  </a:cubicBezTo>
                  <a:cubicBezTo>
                    <a:pt x="253" y="198"/>
                    <a:pt x="253" y="198"/>
                    <a:pt x="253" y="198"/>
                  </a:cubicBezTo>
                  <a:cubicBezTo>
                    <a:pt x="253" y="199"/>
                    <a:pt x="253" y="199"/>
                    <a:pt x="253" y="199"/>
                  </a:cubicBezTo>
                  <a:cubicBezTo>
                    <a:pt x="253" y="198"/>
                    <a:pt x="253" y="198"/>
                    <a:pt x="253" y="198"/>
                  </a:cubicBezTo>
                  <a:cubicBezTo>
                    <a:pt x="253" y="198"/>
                    <a:pt x="253" y="198"/>
                    <a:pt x="252" y="198"/>
                  </a:cubicBezTo>
                  <a:cubicBezTo>
                    <a:pt x="249" y="197"/>
                    <a:pt x="243" y="194"/>
                    <a:pt x="235" y="189"/>
                  </a:cubicBezTo>
                  <a:cubicBezTo>
                    <a:pt x="205" y="175"/>
                    <a:pt x="150" y="144"/>
                    <a:pt x="103" y="117"/>
                  </a:cubicBezTo>
                  <a:cubicBezTo>
                    <a:pt x="79" y="104"/>
                    <a:pt x="57" y="91"/>
                    <a:pt x="40" y="82"/>
                  </a:cubicBezTo>
                  <a:cubicBezTo>
                    <a:pt x="32" y="77"/>
                    <a:pt x="25" y="73"/>
                    <a:pt x="21" y="71"/>
                  </a:cubicBezTo>
                  <a:cubicBezTo>
                    <a:pt x="18" y="70"/>
                    <a:pt x="16" y="69"/>
                    <a:pt x="15" y="68"/>
                  </a:cubicBezTo>
                  <a:cubicBezTo>
                    <a:pt x="14" y="67"/>
                    <a:pt x="14" y="67"/>
                    <a:pt x="13" y="67"/>
                  </a:cubicBezTo>
                  <a:cubicBezTo>
                    <a:pt x="13" y="67"/>
                    <a:pt x="13" y="67"/>
                    <a:pt x="13" y="67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2" y="66"/>
                    <a:pt x="12" y="66"/>
                    <a:pt x="11" y="66"/>
                  </a:cubicBezTo>
                  <a:cubicBezTo>
                    <a:pt x="11" y="66"/>
                    <a:pt x="10" y="66"/>
                    <a:pt x="10" y="67"/>
                  </a:cubicBezTo>
                  <a:cubicBezTo>
                    <a:pt x="9" y="67"/>
                    <a:pt x="8" y="67"/>
                    <a:pt x="8" y="68"/>
                  </a:cubicBezTo>
                  <a:cubicBezTo>
                    <a:pt x="6" y="70"/>
                    <a:pt x="7" y="73"/>
                    <a:pt x="9" y="74"/>
                  </a:cubicBezTo>
                  <a:cubicBezTo>
                    <a:pt x="121" y="144"/>
                    <a:pt x="121" y="144"/>
                    <a:pt x="121" y="144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1" y="84"/>
                    <a:pt x="9" y="85"/>
                    <a:pt x="8" y="87"/>
                  </a:cubicBezTo>
                  <a:cubicBezTo>
                    <a:pt x="7" y="87"/>
                    <a:pt x="7" y="88"/>
                    <a:pt x="7" y="89"/>
                  </a:cubicBezTo>
                  <a:cubicBezTo>
                    <a:pt x="7" y="90"/>
                    <a:pt x="7" y="91"/>
                    <a:pt x="8" y="91"/>
                  </a:cubicBezTo>
                  <a:cubicBezTo>
                    <a:pt x="8" y="92"/>
                    <a:pt x="9" y="93"/>
                    <a:pt x="9" y="93"/>
                  </a:cubicBezTo>
                  <a:cubicBezTo>
                    <a:pt x="11" y="94"/>
                    <a:pt x="12" y="96"/>
                    <a:pt x="15" y="97"/>
                  </a:cubicBezTo>
                  <a:cubicBezTo>
                    <a:pt x="23" y="103"/>
                    <a:pt x="39" y="113"/>
                    <a:pt x="58" y="125"/>
                  </a:cubicBezTo>
                  <a:cubicBezTo>
                    <a:pt x="116" y="161"/>
                    <a:pt x="203" y="213"/>
                    <a:pt x="203" y="213"/>
                  </a:cubicBezTo>
                  <a:cubicBezTo>
                    <a:pt x="205" y="210"/>
                    <a:pt x="205" y="210"/>
                    <a:pt x="205" y="210"/>
                  </a:cubicBezTo>
                  <a:cubicBezTo>
                    <a:pt x="207" y="206"/>
                    <a:pt x="207" y="206"/>
                    <a:pt x="207" y="206"/>
                  </a:cubicBezTo>
                  <a:cubicBezTo>
                    <a:pt x="207" y="206"/>
                    <a:pt x="162" y="182"/>
                    <a:pt x="116" y="158"/>
                  </a:cubicBezTo>
                  <a:cubicBezTo>
                    <a:pt x="93" y="146"/>
                    <a:pt x="70" y="133"/>
                    <a:pt x="52" y="124"/>
                  </a:cubicBezTo>
                  <a:cubicBezTo>
                    <a:pt x="43" y="120"/>
                    <a:pt x="36" y="116"/>
                    <a:pt x="30" y="113"/>
                  </a:cubicBezTo>
                  <a:cubicBezTo>
                    <a:pt x="27" y="112"/>
                    <a:pt x="24" y="111"/>
                    <a:pt x="23" y="110"/>
                  </a:cubicBezTo>
                  <a:cubicBezTo>
                    <a:pt x="22" y="110"/>
                    <a:pt x="21" y="109"/>
                    <a:pt x="20" y="109"/>
                  </a:cubicBezTo>
                  <a:cubicBezTo>
                    <a:pt x="19" y="109"/>
                    <a:pt x="19" y="109"/>
                    <a:pt x="18" y="109"/>
                  </a:cubicBezTo>
                  <a:cubicBezTo>
                    <a:pt x="17" y="109"/>
                    <a:pt x="17" y="109"/>
                    <a:pt x="16" y="109"/>
                  </a:cubicBezTo>
                  <a:cubicBezTo>
                    <a:pt x="15" y="109"/>
                    <a:pt x="14" y="110"/>
                    <a:pt x="14" y="111"/>
                  </a:cubicBezTo>
                  <a:cubicBezTo>
                    <a:pt x="13" y="112"/>
                    <a:pt x="13" y="113"/>
                    <a:pt x="13" y="114"/>
                  </a:cubicBezTo>
                  <a:cubicBezTo>
                    <a:pt x="14" y="115"/>
                    <a:pt x="14" y="116"/>
                    <a:pt x="15" y="116"/>
                  </a:cubicBezTo>
                  <a:cubicBezTo>
                    <a:pt x="15" y="116"/>
                    <a:pt x="18" y="118"/>
                    <a:pt x="22" y="120"/>
                  </a:cubicBezTo>
                  <a:cubicBezTo>
                    <a:pt x="38" y="130"/>
                    <a:pt x="78" y="153"/>
                    <a:pt x="114" y="175"/>
                  </a:cubicBezTo>
                  <a:cubicBezTo>
                    <a:pt x="132" y="186"/>
                    <a:pt x="149" y="197"/>
                    <a:pt x="162" y="205"/>
                  </a:cubicBezTo>
                  <a:cubicBezTo>
                    <a:pt x="168" y="209"/>
                    <a:pt x="173" y="213"/>
                    <a:pt x="177" y="215"/>
                  </a:cubicBezTo>
                  <a:cubicBezTo>
                    <a:pt x="178" y="216"/>
                    <a:pt x="180" y="218"/>
                    <a:pt x="180" y="218"/>
                  </a:cubicBezTo>
                  <a:cubicBezTo>
                    <a:pt x="181" y="219"/>
                    <a:pt x="181" y="219"/>
                    <a:pt x="181" y="219"/>
                  </a:cubicBezTo>
                  <a:cubicBezTo>
                    <a:pt x="182" y="218"/>
                    <a:pt x="182" y="218"/>
                    <a:pt x="182" y="218"/>
                  </a:cubicBezTo>
                  <a:cubicBezTo>
                    <a:pt x="181" y="219"/>
                    <a:pt x="181" y="219"/>
                    <a:pt x="181" y="219"/>
                  </a:cubicBezTo>
                  <a:cubicBezTo>
                    <a:pt x="181" y="219"/>
                    <a:pt x="181" y="219"/>
                    <a:pt x="181" y="219"/>
                  </a:cubicBezTo>
                  <a:cubicBezTo>
                    <a:pt x="182" y="218"/>
                    <a:pt x="182" y="218"/>
                    <a:pt x="182" y="218"/>
                  </a:cubicBezTo>
                  <a:cubicBezTo>
                    <a:pt x="181" y="219"/>
                    <a:pt x="181" y="219"/>
                    <a:pt x="181" y="219"/>
                  </a:cubicBezTo>
                  <a:cubicBezTo>
                    <a:pt x="184" y="217"/>
                    <a:pt x="184" y="217"/>
                    <a:pt x="184" y="217"/>
                  </a:cubicBezTo>
                  <a:cubicBezTo>
                    <a:pt x="180" y="217"/>
                    <a:pt x="180" y="217"/>
                    <a:pt x="180" y="217"/>
                  </a:cubicBezTo>
                  <a:cubicBezTo>
                    <a:pt x="180" y="218"/>
                    <a:pt x="181" y="218"/>
                    <a:pt x="181" y="219"/>
                  </a:cubicBezTo>
                  <a:cubicBezTo>
                    <a:pt x="184" y="217"/>
                    <a:pt x="184" y="217"/>
                    <a:pt x="184" y="217"/>
                  </a:cubicBezTo>
                  <a:cubicBezTo>
                    <a:pt x="180" y="217"/>
                    <a:pt x="180" y="217"/>
                    <a:pt x="180" y="217"/>
                  </a:cubicBezTo>
                  <a:cubicBezTo>
                    <a:pt x="184" y="217"/>
                    <a:pt x="184" y="217"/>
                    <a:pt x="184" y="217"/>
                  </a:cubicBezTo>
                  <a:cubicBezTo>
                    <a:pt x="181" y="215"/>
                    <a:pt x="181" y="215"/>
                    <a:pt x="181" y="215"/>
                  </a:cubicBezTo>
                  <a:cubicBezTo>
                    <a:pt x="181" y="216"/>
                    <a:pt x="180" y="217"/>
                    <a:pt x="180" y="217"/>
                  </a:cubicBezTo>
                  <a:cubicBezTo>
                    <a:pt x="184" y="217"/>
                    <a:pt x="184" y="217"/>
                    <a:pt x="184" y="217"/>
                  </a:cubicBezTo>
                  <a:cubicBezTo>
                    <a:pt x="181" y="215"/>
                    <a:pt x="181" y="215"/>
                    <a:pt x="181" y="215"/>
                  </a:cubicBezTo>
                  <a:cubicBezTo>
                    <a:pt x="181" y="215"/>
                    <a:pt x="181" y="215"/>
                    <a:pt x="181" y="215"/>
                  </a:cubicBezTo>
                  <a:cubicBezTo>
                    <a:pt x="184" y="217"/>
                    <a:pt x="184" y="217"/>
                    <a:pt x="184" y="217"/>
                  </a:cubicBezTo>
                  <a:cubicBezTo>
                    <a:pt x="183" y="214"/>
                    <a:pt x="183" y="214"/>
                    <a:pt x="183" y="214"/>
                  </a:cubicBezTo>
                  <a:cubicBezTo>
                    <a:pt x="183" y="214"/>
                    <a:pt x="182" y="214"/>
                    <a:pt x="181" y="215"/>
                  </a:cubicBezTo>
                  <a:cubicBezTo>
                    <a:pt x="184" y="217"/>
                    <a:pt x="184" y="217"/>
                    <a:pt x="184" y="217"/>
                  </a:cubicBezTo>
                  <a:cubicBezTo>
                    <a:pt x="183" y="214"/>
                    <a:pt x="183" y="214"/>
                    <a:pt x="183" y="214"/>
                  </a:cubicBezTo>
                  <a:cubicBezTo>
                    <a:pt x="184" y="216"/>
                    <a:pt x="184" y="216"/>
                    <a:pt x="184" y="216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3"/>
                    <a:pt x="183" y="214"/>
                  </a:cubicBezTo>
                  <a:cubicBezTo>
                    <a:pt x="184" y="216"/>
                    <a:pt x="184" y="216"/>
                    <a:pt x="184" y="216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5"/>
                    <a:pt x="184" y="215"/>
                    <a:pt x="184" y="215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5"/>
                    <a:pt x="184" y="215"/>
                    <a:pt x="184" y="215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3" y="213"/>
                    <a:pt x="182" y="213"/>
                    <a:pt x="180" y="212"/>
                  </a:cubicBezTo>
                  <a:cubicBezTo>
                    <a:pt x="173" y="209"/>
                    <a:pt x="159" y="203"/>
                    <a:pt x="143" y="194"/>
                  </a:cubicBezTo>
                  <a:cubicBezTo>
                    <a:pt x="119" y="182"/>
                    <a:pt x="89" y="166"/>
                    <a:pt x="65" y="153"/>
                  </a:cubicBezTo>
                  <a:cubicBezTo>
                    <a:pt x="53" y="147"/>
                    <a:pt x="42" y="141"/>
                    <a:pt x="35" y="137"/>
                  </a:cubicBezTo>
                  <a:cubicBezTo>
                    <a:pt x="27" y="133"/>
                    <a:pt x="23" y="130"/>
                    <a:pt x="23" y="130"/>
                  </a:cubicBezTo>
                  <a:cubicBezTo>
                    <a:pt x="21" y="129"/>
                    <a:pt x="18" y="130"/>
                    <a:pt x="17" y="132"/>
                  </a:cubicBezTo>
                  <a:cubicBezTo>
                    <a:pt x="16" y="134"/>
                    <a:pt x="17" y="136"/>
                    <a:pt x="18" y="137"/>
                  </a:cubicBezTo>
                  <a:cubicBezTo>
                    <a:pt x="92" y="183"/>
                    <a:pt x="92" y="183"/>
                    <a:pt x="92" y="183"/>
                  </a:cubicBezTo>
                  <a:cubicBezTo>
                    <a:pt x="29" y="153"/>
                    <a:pt x="29" y="153"/>
                    <a:pt x="29" y="153"/>
                  </a:cubicBezTo>
                  <a:cubicBezTo>
                    <a:pt x="27" y="152"/>
                    <a:pt x="25" y="152"/>
                    <a:pt x="24" y="154"/>
                  </a:cubicBezTo>
                  <a:cubicBezTo>
                    <a:pt x="23" y="156"/>
                    <a:pt x="24" y="159"/>
                    <a:pt x="25" y="160"/>
                  </a:cubicBezTo>
                  <a:cubicBezTo>
                    <a:pt x="137" y="230"/>
                    <a:pt x="137" y="230"/>
                    <a:pt x="137" y="230"/>
                  </a:cubicBezTo>
                  <a:cubicBezTo>
                    <a:pt x="139" y="226"/>
                    <a:pt x="139" y="226"/>
                    <a:pt x="139" y="226"/>
                  </a:cubicBezTo>
                  <a:cubicBezTo>
                    <a:pt x="136" y="224"/>
                    <a:pt x="136" y="224"/>
                    <a:pt x="136" y="224"/>
                  </a:cubicBezTo>
                  <a:cubicBezTo>
                    <a:pt x="139" y="226"/>
                    <a:pt x="139" y="226"/>
                    <a:pt x="139" y="226"/>
                  </a:cubicBezTo>
                  <a:cubicBezTo>
                    <a:pt x="138" y="222"/>
                    <a:pt x="138" y="222"/>
                    <a:pt x="138" y="222"/>
                  </a:cubicBezTo>
                  <a:cubicBezTo>
                    <a:pt x="138" y="223"/>
                    <a:pt x="137" y="223"/>
                    <a:pt x="136" y="224"/>
                  </a:cubicBezTo>
                  <a:cubicBezTo>
                    <a:pt x="139" y="226"/>
                    <a:pt x="139" y="226"/>
                    <a:pt x="139" y="226"/>
                  </a:cubicBezTo>
                  <a:cubicBezTo>
                    <a:pt x="138" y="222"/>
                    <a:pt x="138" y="222"/>
                    <a:pt x="138" y="222"/>
                  </a:cubicBezTo>
                  <a:cubicBezTo>
                    <a:pt x="139" y="226"/>
                    <a:pt x="139" y="226"/>
                    <a:pt x="139" y="226"/>
                  </a:cubicBezTo>
                  <a:cubicBezTo>
                    <a:pt x="139" y="222"/>
                    <a:pt x="139" y="222"/>
                    <a:pt x="139" y="222"/>
                  </a:cubicBezTo>
                  <a:cubicBezTo>
                    <a:pt x="139" y="222"/>
                    <a:pt x="139" y="222"/>
                    <a:pt x="138" y="222"/>
                  </a:cubicBezTo>
                  <a:cubicBezTo>
                    <a:pt x="139" y="226"/>
                    <a:pt x="139" y="226"/>
                    <a:pt x="139" y="226"/>
                  </a:cubicBezTo>
                  <a:cubicBezTo>
                    <a:pt x="139" y="222"/>
                    <a:pt x="139" y="222"/>
                    <a:pt x="139" y="222"/>
                  </a:cubicBezTo>
                  <a:cubicBezTo>
                    <a:pt x="139" y="225"/>
                    <a:pt x="139" y="225"/>
                    <a:pt x="139" y="225"/>
                  </a:cubicBezTo>
                  <a:cubicBezTo>
                    <a:pt x="140" y="222"/>
                    <a:pt x="140" y="222"/>
                    <a:pt x="140" y="222"/>
                  </a:cubicBezTo>
                  <a:cubicBezTo>
                    <a:pt x="140" y="222"/>
                    <a:pt x="140" y="222"/>
                    <a:pt x="139" y="222"/>
                  </a:cubicBezTo>
                  <a:cubicBezTo>
                    <a:pt x="139" y="225"/>
                    <a:pt x="139" y="225"/>
                    <a:pt x="139" y="225"/>
                  </a:cubicBezTo>
                  <a:cubicBezTo>
                    <a:pt x="140" y="222"/>
                    <a:pt x="140" y="222"/>
                    <a:pt x="140" y="222"/>
                  </a:cubicBezTo>
                  <a:cubicBezTo>
                    <a:pt x="140" y="223"/>
                    <a:pt x="140" y="223"/>
                    <a:pt x="140" y="223"/>
                  </a:cubicBezTo>
                  <a:cubicBezTo>
                    <a:pt x="140" y="222"/>
                    <a:pt x="140" y="222"/>
                    <a:pt x="140" y="222"/>
                  </a:cubicBezTo>
                  <a:cubicBezTo>
                    <a:pt x="140" y="222"/>
                    <a:pt x="140" y="222"/>
                    <a:pt x="140" y="222"/>
                  </a:cubicBezTo>
                  <a:cubicBezTo>
                    <a:pt x="140" y="223"/>
                    <a:pt x="140" y="223"/>
                    <a:pt x="140" y="223"/>
                  </a:cubicBezTo>
                  <a:cubicBezTo>
                    <a:pt x="140" y="222"/>
                    <a:pt x="140" y="222"/>
                    <a:pt x="140" y="222"/>
                  </a:cubicBezTo>
                  <a:cubicBezTo>
                    <a:pt x="140" y="222"/>
                    <a:pt x="139" y="222"/>
                    <a:pt x="138" y="222"/>
                  </a:cubicBezTo>
                  <a:cubicBezTo>
                    <a:pt x="134" y="220"/>
                    <a:pt x="126" y="216"/>
                    <a:pt x="116" y="211"/>
                  </a:cubicBezTo>
                  <a:cubicBezTo>
                    <a:pt x="101" y="204"/>
                    <a:pt x="82" y="194"/>
                    <a:pt x="66" y="187"/>
                  </a:cubicBezTo>
                  <a:cubicBezTo>
                    <a:pt x="58" y="183"/>
                    <a:pt x="51" y="180"/>
                    <a:pt x="46" y="177"/>
                  </a:cubicBezTo>
                  <a:cubicBezTo>
                    <a:pt x="43" y="176"/>
                    <a:pt x="41" y="175"/>
                    <a:pt x="39" y="174"/>
                  </a:cubicBezTo>
                  <a:cubicBezTo>
                    <a:pt x="39" y="174"/>
                    <a:pt x="38" y="174"/>
                    <a:pt x="37" y="173"/>
                  </a:cubicBezTo>
                  <a:cubicBezTo>
                    <a:pt x="36" y="173"/>
                    <a:pt x="36" y="173"/>
                    <a:pt x="36" y="173"/>
                  </a:cubicBezTo>
                  <a:cubicBezTo>
                    <a:pt x="36" y="173"/>
                    <a:pt x="36" y="173"/>
                    <a:pt x="35" y="173"/>
                  </a:cubicBezTo>
                  <a:cubicBezTo>
                    <a:pt x="35" y="173"/>
                    <a:pt x="34" y="173"/>
                    <a:pt x="34" y="173"/>
                  </a:cubicBezTo>
                  <a:cubicBezTo>
                    <a:pt x="33" y="173"/>
                    <a:pt x="32" y="174"/>
                    <a:pt x="31" y="175"/>
                  </a:cubicBezTo>
                  <a:cubicBezTo>
                    <a:pt x="35" y="177"/>
                    <a:pt x="35" y="177"/>
                    <a:pt x="35" y="177"/>
                  </a:cubicBezTo>
                  <a:cubicBezTo>
                    <a:pt x="32" y="175"/>
                    <a:pt x="32" y="175"/>
                    <a:pt x="32" y="175"/>
                  </a:cubicBezTo>
                  <a:cubicBezTo>
                    <a:pt x="31" y="176"/>
                    <a:pt x="31" y="176"/>
                    <a:pt x="31" y="177"/>
                  </a:cubicBezTo>
                  <a:cubicBezTo>
                    <a:pt x="31" y="178"/>
                    <a:pt x="31" y="179"/>
                    <a:pt x="31" y="179"/>
                  </a:cubicBezTo>
                  <a:cubicBezTo>
                    <a:pt x="32" y="180"/>
                    <a:pt x="32" y="180"/>
                    <a:pt x="33" y="181"/>
                  </a:cubicBezTo>
                  <a:cubicBezTo>
                    <a:pt x="33" y="181"/>
                    <a:pt x="34" y="182"/>
                    <a:pt x="35" y="183"/>
                  </a:cubicBezTo>
                  <a:cubicBezTo>
                    <a:pt x="39" y="186"/>
                    <a:pt x="46" y="190"/>
                    <a:pt x="55" y="195"/>
                  </a:cubicBezTo>
                  <a:cubicBezTo>
                    <a:pt x="67" y="202"/>
                    <a:pt x="83" y="212"/>
                    <a:pt x="96" y="219"/>
                  </a:cubicBezTo>
                  <a:cubicBezTo>
                    <a:pt x="102" y="223"/>
                    <a:pt x="108" y="226"/>
                    <a:pt x="112" y="229"/>
                  </a:cubicBezTo>
                  <a:cubicBezTo>
                    <a:pt x="114" y="230"/>
                    <a:pt x="115" y="231"/>
                    <a:pt x="116" y="232"/>
                  </a:cubicBezTo>
                  <a:cubicBezTo>
                    <a:pt x="117" y="232"/>
                    <a:pt x="117" y="232"/>
                    <a:pt x="117" y="233"/>
                  </a:cubicBezTo>
                  <a:cubicBezTo>
                    <a:pt x="117" y="233"/>
                    <a:pt x="117" y="233"/>
                    <a:pt x="117" y="233"/>
                  </a:cubicBezTo>
                  <a:cubicBezTo>
                    <a:pt x="119" y="231"/>
                    <a:pt x="119" y="231"/>
                    <a:pt x="119" y="231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17" y="233"/>
                    <a:pt x="117" y="233"/>
                    <a:pt x="117" y="233"/>
                  </a:cubicBezTo>
                  <a:cubicBezTo>
                    <a:pt x="119" y="231"/>
                    <a:pt x="119" y="231"/>
                    <a:pt x="119" y="231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20" y="230"/>
                    <a:pt x="120" y="230"/>
                    <a:pt x="120" y="230"/>
                  </a:cubicBezTo>
                  <a:cubicBezTo>
                    <a:pt x="116" y="230"/>
                    <a:pt x="116" y="230"/>
                    <a:pt x="116" y="230"/>
                  </a:cubicBezTo>
                  <a:cubicBezTo>
                    <a:pt x="116" y="232"/>
                    <a:pt x="117" y="232"/>
                    <a:pt x="117" y="232"/>
                  </a:cubicBezTo>
                  <a:cubicBezTo>
                    <a:pt x="120" y="230"/>
                    <a:pt x="120" y="230"/>
                    <a:pt x="120" y="230"/>
                  </a:cubicBezTo>
                  <a:cubicBezTo>
                    <a:pt x="116" y="230"/>
                    <a:pt x="116" y="230"/>
                    <a:pt x="116" y="230"/>
                  </a:cubicBezTo>
                  <a:cubicBezTo>
                    <a:pt x="120" y="230"/>
                    <a:pt x="120" y="230"/>
                    <a:pt x="120" y="230"/>
                  </a:cubicBezTo>
                  <a:cubicBezTo>
                    <a:pt x="117" y="228"/>
                    <a:pt x="117" y="228"/>
                    <a:pt x="117" y="228"/>
                  </a:cubicBezTo>
                  <a:cubicBezTo>
                    <a:pt x="117" y="229"/>
                    <a:pt x="116" y="230"/>
                    <a:pt x="116" y="230"/>
                  </a:cubicBezTo>
                  <a:cubicBezTo>
                    <a:pt x="120" y="230"/>
                    <a:pt x="120" y="230"/>
                    <a:pt x="120" y="230"/>
                  </a:cubicBezTo>
                  <a:cubicBezTo>
                    <a:pt x="117" y="228"/>
                    <a:pt x="117" y="228"/>
                    <a:pt x="117" y="228"/>
                  </a:cubicBezTo>
                  <a:cubicBezTo>
                    <a:pt x="117" y="228"/>
                    <a:pt x="117" y="228"/>
                    <a:pt x="117" y="228"/>
                  </a:cubicBezTo>
                  <a:cubicBezTo>
                    <a:pt x="120" y="230"/>
                    <a:pt x="120" y="230"/>
                    <a:pt x="120" y="230"/>
                  </a:cubicBezTo>
                  <a:cubicBezTo>
                    <a:pt x="119" y="227"/>
                    <a:pt x="119" y="227"/>
                    <a:pt x="119" y="227"/>
                  </a:cubicBezTo>
                  <a:cubicBezTo>
                    <a:pt x="119" y="227"/>
                    <a:pt x="118" y="227"/>
                    <a:pt x="117" y="228"/>
                  </a:cubicBezTo>
                  <a:cubicBezTo>
                    <a:pt x="120" y="230"/>
                    <a:pt x="120" y="230"/>
                    <a:pt x="120" y="230"/>
                  </a:cubicBezTo>
                  <a:cubicBezTo>
                    <a:pt x="119" y="227"/>
                    <a:pt x="119" y="227"/>
                    <a:pt x="119" y="227"/>
                  </a:cubicBezTo>
                  <a:cubicBezTo>
                    <a:pt x="120" y="230"/>
                    <a:pt x="120" y="230"/>
                    <a:pt x="120" y="230"/>
                  </a:cubicBezTo>
                  <a:cubicBezTo>
                    <a:pt x="120" y="226"/>
                    <a:pt x="120" y="226"/>
                    <a:pt x="120" y="226"/>
                  </a:cubicBezTo>
                  <a:cubicBezTo>
                    <a:pt x="120" y="226"/>
                    <a:pt x="120" y="226"/>
                    <a:pt x="119" y="227"/>
                  </a:cubicBezTo>
                  <a:cubicBezTo>
                    <a:pt x="120" y="230"/>
                    <a:pt x="120" y="230"/>
                    <a:pt x="120" y="230"/>
                  </a:cubicBezTo>
                  <a:cubicBezTo>
                    <a:pt x="120" y="226"/>
                    <a:pt x="120" y="226"/>
                    <a:pt x="120" y="226"/>
                  </a:cubicBezTo>
                  <a:cubicBezTo>
                    <a:pt x="120" y="228"/>
                    <a:pt x="120" y="228"/>
                    <a:pt x="120" y="228"/>
                  </a:cubicBezTo>
                  <a:cubicBezTo>
                    <a:pt x="120" y="227"/>
                    <a:pt x="120" y="227"/>
                    <a:pt x="120" y="227"/>
                  </a:cubicBezTo>
                  <a:cubicBezTo>
                    <a:pt x="120" y="226"/>
                    <a:pt x="120" y="226"/>
                    <a:pt x="120" y="226"/>
                  </a:cubicBezTo>
                  <a:cubicBezTo>
                    <a:pt x="120" y="228"/>
                    <a:pt x="120" y="228"/>
                    <a:pt x="120" y="228"/>
                  </a:cubicBezTo>
                  <a:cubicBezTo>
                    <a:pt x="120" y="227"/>
                    <a:pt x="120" y="227"/>
                    <a:pt x="120" y="227"/>
                  </a:cubicBezTo>
                  <a:cubicBezTo>
                    <a:pt x="120" y="226"/>
                    <a:pt x="120" y="226"/>
                    <a:pt x="120" y="226"/>
                  </a:cubicBezTo>
                  <a:cubicBezTo>
                    <a:pt x="120" y="226"/>
                    <a:pt x="117" y="226"/>
                    <a:pt x="115" y="224"/>
                  </a:cubicBezTo>
                  <a:cubicBezTo>
                    <a:pt x="105" y="220"/>
                    <a:pt x="86" y="211"/>
                    <a:pt x="69" y="202"/>
                  </a:cubicBezTo>
                  <a:cubicBezTo>
                    <a:pt x="61" y="198"/>
                    <a:pt x="53" y="194"/>
                    <a:pt x="47" y="192"/>
                  </a:cubicBezTo>
                  <a:cubicBezTo>
                    <a:pt x="45" y="190"/>
                    <a:pt x="42" y="189"/>
                    <a:pt x="41" y="188"/>
                  </a:cubicBezTo>
                  <a:cubicBezTo>
                    <a:pt x="40" y="188"/>
                    <a:pt x="39" y="187"/>
                    <a:pt x="39" y="187"/>
                  </a:cubicBezTo>
                  <a:cubicBezTo>
                    <a:pt x="38" y="187"/>
                    <a:pt x="38" y="187"/>
                    <a:pt x="38" y="187"/>
                  </a:cubicBezTo>
                  <a:cubicBezTo>
                    <a:pt x="38" y="187"/>
                    <a:pt x="38" y="187"/>
                    <a:pt x="38" y="187"/>
                  </a:cubicBezTo>
                  <a:cubicBezTo>
                    <a:pt x="37" y="187"/>
                    <a:pt x="37" y="187"/>
                    <a:pt x="37" y="187"/>
                  </a:cubicBezTo>
                  <a:cubicBezTo>
                    <a:pt x="37" y="187"/>
                    <a:pt x="37" y="187"/>
                    <a:pt x="36" y="187"/>
                  </a:cubicBezTo>
                  <a:cubicBezTo>
                    <a:pt x="36" y="187"/>
                    <a:pt x="35" y="187"/>
                    <a:pt x="35" y="187"/>
                  </a:cubicBezTo>
                  <a:cubicBezTo>
                    <a:pt x="34" y="187"/>
                    <a:pt x="33" y="188"/>
                    <a:pt x="33" y="189"/>
                  </a:cubicBezTo>
                  <a:cubicBezTo>
                    <a:pt x="32" y="190"/>
                    <a:pt x="32" y="193"/>
                    <a:pt x="34" y="194"/>
                  </a:cubicBezTo>
                  <a:cubicBezTo>
                    <a:pt x="34" y="194"/>
                    <a:pt x="39" y="197"/>
                    <a:pt x="45" y="201"/>
                  </a:cubicBezTo>
                  <a:cubicBezTo>
                    <a:pt x="55" y="207"/>
                    <a:pt x="70" y="216"/>
                    <a:pt x="82" y="223"/>
                  </a:cubicBezTo>
                  <a:cubicBezTo>
                    <a:pt x="88" y="227"/>
                    <a:pt x="94" y="231"/>
                    <a:pt x="98" y="233"/>
                  </a:cubicBezTo>
                  <a:cubicBezTo>
                    <a:pt x="100" y="234"/>
                    <a:pt x="101" y="235"/>
                    <a:pt x="102" y="236"/>
                  </a:cubicBezTo>
                  <a:cubicBezTo>
                    <a:pt x="103" y="237"/>
                    <a:pt x="103" y="237"/>
                    <a:pt x="103" y="237"/>
                  </a:cubicBezTo>
                  <a:cubicBezTo>
                    <a:pt x="104" y="237"/>
                    <a:pt x="104" y="237"/>
                    <a:pt x="104" y="237"/>
                  </a:cubicBezTo>
                  <a:cubicBezTo>
                    <a:pt x="105" y="235"/>
                    <a:pt x="105" y="235"/>
                    <a:pt x="105" y="235"/>
                  </a:cubicBezTo>
                  <a:cubicBezTo>
                    <a:pt x="103" y="237"/>
                    <a:pt x="103" y="237"/>
                    <a:pt x="103" y="237"/>
                  </a:cubicBezTo>
                  <a:cubicBezTo>
                    <a:pt x="104" y="237"/>
                    <a:pt x="104" y="237"/>
                    <a:pt x="104" y="237"/>
                  </a:cubicBezTo>
                  <a:cubicBezTo>
                    <a:pt x="105" y="235"/>
                    <a:pt x="105" y="235"/>
                    <a:pt x="105" y="235"/>
                  </a:cubicBezTo>
                  <a:cubicBezTo>
                    <a:pt x="103" y="237"/>
                    <a:pt x="103" y="237"/>
                    <a:pt x="103" y="237"/>
                  </a:cubicBezTo>
                  <a:cubicBezTo>
                    <a:pt x="106" y="235"/>
                    <a:pt x="106" y="235"/>
                    <a:pt x="106" y="235"/>
                  </a:cubicBezTo>
                  <a:cubicBezTo>
                    <a:pt x="103" y="236"/>
                    <a:pt x="103" y="236"/>
                    <a:pt x="103" y="236"/>
                  </a:cubicBezTo>
                  <a:cubicBezTo>
                    <a:pt x="103" y="237"/>
                    <a:pt x="103" y="237"/>
                    <a:pt x="103" y="237"/>
                  </a:cubicBezTo>
                  <a:cubicBezTo>
                    <a:pt x="106" y="235"/>
                    <a:pt x="106" y="235"/>
                    <a:pt x="106" y="235"/>
                  </a:cubicBezTo>
                  <a:cubicBezTo>
                    <a:pt x="103" y="236"/>
                    <a:pt x="103" y="236"/>
                    <a:pt x="103" y="236"/>
                  </a:cubicBezTo>
                  <a:cubicBezTo>
                    <a:pt x="106" y="234"/>
                    <a:pt x="106" y="234"/>
                    <a:pt x="106" y="234"/>
                  </a:cubicBezTo>
                  <a:cubicBezTo>
                    <a:pt x="102" y="234"/>
                    <a:pt x="102" y="234"/>
                    <a:pt x="102" y="234"/>
                  </a:cubicBezTo>
                  <a:cubicBezTo>
                    <a:pt x="102" y="235"/>
                    <a:pt x="103" y="236"/>
                    <a:pt x="103" y="236"/>
                  </a:cubicBezTo>
                  <a:cubicBezTo>
                    <a:pt x="106" y="234"/>
                    <a:pt x="106" y="234"/>
                    <a:pt x="106" y="234"/>
                  </a:cubicBezTo>
                  <a:cubicBezTo>
                    <a:pt x="102" y="234"/>
                    <a:pt x="102" y="234"/>
                    <a:pt x="102" y="234"/>
                  </a:cubicBezTo>
                  <a:cubicBezTo>
                    <a:pt x="106" y="234"/>
                    <a:pt x="106" y="234"/>
                    <a:pt x="106" y="234"/>
                  </a:cubicBezTo>
                  <a:cubicBezTo>
                    <a:pt x="103" y="232"/>
                    <a:pt x="103" y="232"/>
                    <a:pt x="103" y="232"/>
                  </a:cubicBezTo>
                  <a:cubicBezTo>
                    <a:pt x="103" y="233"/>
                    <a:pt x="102" y="234"/>
                    <a:pt x="102" y="234"/>
                  </a:cubicBezTo>
                  <a:cubicBezTo>
                    <a:pt x="106" y="234"/>
                    <a:pt x="106" y="234"/>
                    <a:pt x="106" y="234"/>
                  </a:cubicBezTo>
                  <a:cubicBezTo>
                    <a:pt x="103" y="232"/>
                    <a:pt x="103" y="232"/>
                    <a:pt x="103" y="232"/>
                  </a:cubicBezTo>
                  <a:cubicBezTo>
                    <a:pt x="106" y="234"/>
                    <a:pt x="106" y="234"/>
                    <a:pt x="106" y="234"/>
                  </a:cubicBezTo>
                  <a:cubicBezTo>
                    <a:pt x="103" y="232"/>
                    <a:pt x="103" y="232"/>
                    <a:pt x="103" y="232"/>
                  </a:cubicBezTo>
                  <a:cubicBezTo>
                    <a:pt x="106" y="234"/>
                    <a:pt x="106" y="234"/>
                    <a:pt x="106" y="234"/>
                  </a:cubicBezTo>
                  <a:cubicBezTo>
                    <a:pt x="105" y="231"/>
                    <a:pt x="105" y="231"/>
                    <a:pt x="105" y="231"/>
                  </a:cubicBezTo>
                  <a:cubicBezTo>
                    <a:pt x="104" y="231"/>
                    <a:pt x="104" y="231"/>
                    <a:pt x="103" y="232"/>
                  </a:cubicBezTo>
                  <a:cubicBezTo>
                    <a:pt x="106" y="234"/>
                    <a:pt x="106" y="234"/>
                    <a:pt x="106" y="234"/>
                  </a:cubicBezTo>
                  <a:cubicBezTo>
                    <a:pt x="105" y="231"/>
                    <a:pt x="105" y="231"/>
                    <a:pt x="105" y="231"/>
                  </a:cubicBezTo>
                  <a:cubicBezTo>
                    <a:pt x="106" y="234"/>
                    <a:pt x="106" y="234"/>
                    <a:pt x="106" y="234"/>
                  </a:cubicBezTo>
                  <a:cubicBezTo>
                    <a:pt x="106" y="230"/>
                    <a:pt x="106" y="230"/>
                    <a:pt x="106" y="230"/>
                  </a:cubicBezTo>
                  <a:cubicBezTo>
                    <a:pt x="106" y="231"/>
                    <a:pt x="105" y="231"/>
                    <a:pt x="105" y="231"/>
                  </a:cubicBezTo>
                  <a:cubicBezTo>
                    <a:pt x="106" y="234"/>
                    <a:pt x="106" y="234"/>
                    <a:pt x="106" y="234"/>
                  </a:cubicBezTo>
                  <a:cubicBezTo>
                    <a:pt x="106" y="230"/>
                    <a:pt x="106" y="230"/>
                    <a:pt x="106" y="230"/>
                  </a:cubicBezTo>
                  <a:cubicBezTo>
                    <a:pt x="106" y="234"/>
                    <a:pt x="106" y="234"/>
                    <a:pt x="106" y="234"/>
                  </a:cubicBezTo>
                  <a:cubicBezTo>
                    <a:pt x="106" y="230"/>
                    <a:pt x="106" y="230"/>
                    <a:pt x="106" y="230"/>
                  </a:cubicBezTo>
                  <a:cubicBezTo>
                    <a:pt x="106" y="230"/>
                    <a:pt x="106" y="230"/>
                    <a:pt x="106" y="230"/>
                  </a:cubicBezTo>
                  <a:cubicBezTo>
                    <a:pt x="106" y="234"/>
                    <a:pt x="106" y="234"/>
                    <a:pt x="106" y="234"/>
                  </a:cubicBezTo>
                  <a:cubicBezTo>
                    <a:pt x="106" y="230"/>
                    <a:pt x="106" y="230"/>
                    <a:pt x="106" y="230"/>
                  </a:cubicBezTo>
                  <a:cubicBezTo>
                    <a:pt x="106" y="233"/>
                    <a:pt x="106" y="233"/>
                    <a:pt x="106" y="233"/>
                  </a:cubicBezTo>
                  <a:cubicBezTo>
                    <a:pt x="107" y="230"/>
                    <a:pt x="107" y="230"/>
                    <a:pt x="107" y="230"/>
                  </a:cubicBezTo>
                  <a:cubicBezTo>
                    <a:pt x="106" y="230"/>
                    <a:pt x="106" y="230"/>
                    <a:pt x="106" y="230"/>
                  </a:cubicBezTo>
                  <a:cubicBezTo>
                    <a:pt x="106" y="233"/>
                    <a:pt x="106" y="233"/>
                    <a:pt x="106" y="233"/>
                  </a:cubicBezTo>
                  <a:cubicBezTo>
                    <a:pt x="107" y="230"/>
                    <a:pt x="107" y="230"/>
                    <a:pt x="107" y="230"/>
                  </a:cubicBezTo>
                  <a:cubicBezTo>
                    <a:pt x="107" y="231"/>
                    <a:pt x="107" y="231"/>
                    <a:pt x="107" y="231"/>
                  </a:cubicBezTo>
                  <a:cubicBezTo>
                    <a:pt x="107" y="230"/>
                    <a:pt x="107" y="230"/>
                    <a:pt x="107" y="230"/>
                  </a:cubicBezTo>
                  <a:cubicBezTo>
                    <a:pt x="107" y="230"/>
                    <a:pt x="107" y="230"/>
                    <a:pt x="107" y="230"/>
                  </a:cubicBezTo>
                  <a:cubicBezTo>
                    <a:pt x="107" y="231"/>
                    <a:pt x="107" y="231"/>
                    <a:pt x="107" y="231"/>
                  </a:cubicBezTo>
                  <a:cubicBezTo>
                    <a:pt x="107" y="230"/>
                    <a:pt x="107" y="230"/>
                    <a:pt x="107" y="230"/>
                  </a:cubicBezTo>
                  <a:cubicBezTo>
                    <a:pt x="107" y="230"/>
                    <a:pt x="106" y="230"/>
                    <a:pt x="106" y="230"/>
                  </a:cubicBezTo>
                  <a:cubicBezTo>
                    <a:pt x="103" y="230"/>
                    <a:pt x="98" y="228"/>
                    <a:pt x="92" y="227"/>
                  </a:cubicBezTo>
                  <a:cubicBezTo>
                    <a:pt x="83" y="224"/>
                    <a:pt x="72" y="221"/>
                    <a:pt x="63" y="218"/>
                  </a:cubicBezTo>
                  <a:cubicBezTo>
                    <a:pt x="59" y="217"/>
                    <a:pt x="55" y="216"/>
                    <a:pt x="52" y="215"/>
                  </a:cubicBezTo>
                  <a:cubicBezTo>
                    <a:pt x="50" y="214"/>
                    <a:pt x="49" y="214"/>
                    <a:pt x="48" y="214"/>
                  </a:cubicBezTo>
                  <a:cubicBezTo>
                    <a:pt x="48" y="214"/>
                    <a:pt x="48" y="214"/>
                    <a:pt x="47" y="213"/>
                  </a:cubicBezTo>
                  <a:cubicBezTo>
                    <a:pt x="47" y="213"/>
                    <a:pt x="47" y="213"/>
                    <a:pt x="47" y="213"/>
                  </a:cubicBezTo>
                  <a:cubicBezTo>
                    <a:pt x="47" y="213"/>
                    <a:pt x="47" y="213"/>
                    <a:pt x="47" y="213"/>
                  </a:cubicBezTo>
                  <a:cubicBezTo>
                    <a:pt x="47" y="213"/>
                    <a:pt x="47" y="213"/>
                    <a:pt x="47" y="213"/>
                  </a:cubicBezTo>
                  <a:cubicBezTo>
                    <a:pt x="46" y="213"/>
                    <a:pt x="46" y="213"/>
                    <a:pt x="46" y="213"/>
                  </a:cubicBezTo>
                  <a:cubicBezTo>
                    <a:pt x="44" y="213"/>
                    <a:pt x="43" y="214"/>
                    <a:pt x="42" y="216"/>
                  </a:cubicBezTo>
                  <a:cubicBezTo>
                    <a:pt x="42" y="218"/>
                    <a:pt x="42" y="220"/>
                    <a:pt x="44" y="221"/>
                  </a:cubicBezTo>
                  <a:cubicBezTo>
                    <a:pt x="66" y="234"/>
                    <a:pt x="66" y="234"/>
                    <a:pt x="66" y="234"/>
                  </a:cubicBezTo>
                  <a:cubicBezTo>
                    <a:pt x="51" y="235"/>
                    <a:pt x="51" y="235"/>
                    <a:pt x="51" y="235"/>
                  </a:cubicBezTo>
                  <a:cubicBezTo>
                    <a:pt x="49" y="235"/>
                    <a:pt x="48" y="237"/>
                    <a:pt x="47" y="238"/>
                  </a:cubicBezTo>
                  <a:cubicBezTo>
                    <a:pt x="47" y="240"/>
                    <a:pt x="47" y="242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2" y="245"/>
                    <a:pt x="55" y="244"/>
                    <a:pt x="56" y="242"/>
                  </a:cubicBezTo>
                  <a:cubicBezTo>
                    <a:pt x="57" y="240"/>
                    <a:pt x="56" y="238"/>
                    <a:pt x="54" y="237"/>
                  </a:cubicBezTo>
                  <a:close/>
                </a:path>
              </a:pathLst>
            </a:custGeom>
            <a:solidFill>
              <a:srgbClr val="70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1" name="Freeform 52"/>
            <p:cNvSpPr/>
            <p:nvPr/>
          </p:nvSpPr>
          <p:spPr bwMode="auto">
            <a:xfrm>
              <a:off x="2840683" y="2480812"/>
              <a:ext cx="354871" cy="649059"/>
            </a:xfrm>
            <a:custGeom>
              <a:avLst/>
              <a:gdLst>
                <a:gd name="T0" fmla="*/ 32 w 264"/>
                <a:gd name="T1" fmla="*/ 415 h 483"/>
                <a:gd name="T2" fmla="*/ 29 w 264"/>
                <a:gd name="T3" fmla="*/ 387 h 483"/>
                <a:gd name="T4" fmla="*/ 29 w 264"/>
                <a:gd name="T5" fmla="*/ 386 h 483"/>
                <a:gd name="T6" fmla="*/ 25 w 264"/>
                <a:gd name="T7" fmla="*/ 386 h 483"/>
                <a:gd name="T8" fmla="*/ 18 w 264"/>
                <a:gd name="T9" fmla="*/ 345 h 483"/>
                <a:gd name="T10" fmla="*/ 18 w 264"/>
                <a:gd name="T11" fmla="*/ 342 h 483"/>
                <a:gd name="T12" fmla="*/ 18 w 264"/>
                <a:gd name="T13" fmla="*/ 343 h 483"/>
                <a:gd name="T14" fmla="*/ 12 w 264"/>
                <a:gd name="T15" fmla="*/ 309 h 483"/>
                <a:gd name="T16" fmla="*/ 5 w 264"/>
                <a:gd name="T17" fmla="*/ 271 h 483"/>
                <a:gd name="T18" fmla="*/ 17 w 264"/>
                <a:gd name="T19" fmla="*/ 243 h 483"/>
                <a:gd name="T20" fmla="*/ 29 w 264"/>
                <a:gd name="T21" fmla="*/ 232 h 483"/>
                <a:gd name="T22" fmla="*/ 30 w 264"/>
                <a:gd name="T23" fmla="*/ 236 h 483"/>
                <a:gd name="T24" fmla="*/ 48 w 264"/>
                <a:gd name="T25" fmla="*/ 232 h 483"/>
                <a:gd name="T26" fmla="*/ 38 w 264"/>
                <a:gd name="T27" fmla="*/ 224 h 483"/>
                <a:gd name="T28" fmla="*/ 39 w 264"/>
                <a:gd name="T29" fmla="*/ 228 h 483"/>
                <a:gd name="T30" fmla="*/ 87 w 264"/>
                <a:gd name="T31" fmla="*/ 233 h 483"/>
                <a:gd name="T32" fmla="*/ 148 w 264"/>
                <a:gd name="T33" fmla="*/ 259 h 483"/>
                <a:gd name="T34" fmla="*/ 138 w 264"/>
                <a:gd name="T35" fmla="*/ 249 h 483"/>
                <a:gd name="T36" fmla="*/ 139 w 264"/>
                <a:gd name="T37" fmla="*/ 252 h 483"/>
                <a:gd name="T38" fmla="*/ 173 w 264"/>
                <a:gd name="T39" fmla="*/ 251 h 483"/>
                <a:gd name="T40" fmla="*/ 188 w 264"/>
                <a:gd name="T41" fmla="*/ 247 h 483"/>
                <a:gd name="T42" fmla="*/ 215 w 264"/>
                <a:gd name="T43" fmla="*/ 227 h 483"/>
                <a:gd name="T44" fmla="*/ 222 w 264"/>
                <a:gd name="T45" fmla="*/ 218 h 483"/>
                <a:gd name="T46" fmla="*/ 235 w 264"/>
                <a:gd name="T47" fmla="*/ 214 h 483"/>
                <a:gd name="T48" fmla="*/ 249 w 264"/>
                <a:gd name="T49" fmla="*/ 185 h 483"/>
                <a:gd name="T50" fmla="*/ 254 w 264"/>
                <a:gd name="T51" fmla="*/ 158 h 483"/>
                <a:gd name="T52" fmla="*/ 262 w 264"/>
                <a:gd name="T53" fmla="*/ 130 h 483"/>
                <a:gd name="T54" fmla="*/ 253 w 264"/>
                <a:gd name="T55" fmla="*/ 65 h 483"/>
                <a:gd name="T56" fmla="*/ 233 w 264"/>
                <a:gd name="T57" fmla="*/ 42 h 483"/>
                <a:gd name="T58" fmla="*/ 255 w 264"/>
                <a:gd name="T59" fmla="*/ 117 h 483"/>
                <a:gd name="T60" fmla="*/ 244 w 264"/>
                <a:gd name="T61" fmla="*/ 157 h 483"/>
                <a:gd name="T62" fmla="*/ 243 w 264"/>
                <a:gd name="T63" fmla="*/ 185 h 483"/>
                <a:gd name="T64" fmla="*/ 232 w 264"/>
                <a:gd name="T65" fmla="*/ 214 h 483"/>
                <a:gd name="T66" fmla="*/ 233 w 264"/>
                <a:gd name="T67" fmla="*/ 210 h 483"/>
                <a:gd name="T68" fmla="*/ 219 w 264"/>
                <a:gd name="T69" fmla="*/ 215 h 483"/>
                <a:gd name="T70" fmla="*/ 213 w 264"/>
                <a:gd name="T71" fmla="*/ 230 h 483"/>
                <a:gd name="T72" fmla="*/ 182 w 264"/>
                <a:gd name="T73" fmla="*/ 243 h 483"/>
                <a:gd name="T74" fmla="*/ 170 w 264"/>
                <a:gd name="T75" fmla="*/ 249 h 483"/>
                <a:gd name="T76" fmla="*/ 170 w 264"/>
                <a:gd name="T77" fmla="*/ 245 h 483"/>
                <a:gd name="T78" fmla="*/ 143 w 264"/>
                <a:gd name="T79" fmla="*/ 244 h 483"/>
                <a:gd name="T80" fmla="*/ 147 w 264"/>
                <a:gd name="T81" fmla="*/ 251 h 483"/>
                <a:gd name="T82" fmla="*/ 148 w 264"/>
                <a:gd name="T83" fmla="*/ 251 h 483"/>
                <a:gd name="T84" fmla="*/ 74 w 264"/>
                <a:gd name="T85" fmla="*/ 223 h 483"/>
                <a:gd name="T86" fmla="*/ 83 w 264"/>
                <a:gd name="T87" fmla="*/ 233 h 483"/>
                <a:gd name="T88" fmla="*/ 83 w 264"/>
                <a:gd name="T89" fmla="*/ 230 h 483"/>
                <a:gd name="T90" fmla="*/ 35 w 264"/>
                <a:gd name="T91" fmla="*/ 222 h 483"/>
                <a:gd name="T92" fmla="*/ 45 w 264"/>
                <a:gd name="T93" fmla="*/ 225 h 483"/>
                <a:gd name="T94" fmla="*/ 30 w 264"/>
                <a:gd name="T95" fmla="*/ 228 h 483"/>
                <a:gd name="T96" fmla="*/ 26 w 264"/>
                <a:gd name="T97" fmla="*/ 230 h 483"/>
                <a:gd name="T98" fmla="*/ 15 w 264"/>
                <a:gd name="T99" fmla="*/ 240 h 483"/>
                <a:gd name="T100" fmla="*/ 6 w 264"/>
                <a:gd name="T101" fmla="*/ 255 h 483"/>
                <a:gd name="T102" fmla="*/ 6 w 264"/>
                <a:gd name="T103" fmla="*/ 312 h 483"/>
                <a:gd name="T104" fmla="*/ 10 w 264"/>
                <a:gd name="T105" fmla="*/ 341 h 483"/>
                <a:gd name="T106" fmla="*/ 25 w 264"/>
                <a:gd name="T107" fmla="*/ 386 h 483"/>
                <a:gd name="T108" fmla="*/ 23 w 264"/>
                <a:gd name="T109" fmla="*/ 402 h 483"/>
                <a:gd name="T110" fmla="*/ 23 w 264"/>
                <a:gd name="T111" fmla="*/ 401 h 483"/>
                <a:gd name="T112" fmla="*/ 23 w 264"/>
                <a:gd name="T113" fmla="*/ 402 h 483"/>
                <a:gd name="T114" fmla="*/ 42 w 264"/>
                <a:gd name="T115" fmla="*/ 477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64" h="483">
                  <a:moveTo>
                    <a:pt x="53" y="475"/>
                  </a:moveTo>
                  <a:cubicBezTo>
                    <a:pt x="48" y="472"/>
                    <a:pt x="48" y="472"/>
                    <a:pt x="48" y="472"/>
                  </a:cubicBezTo>
                  <a:cubicBezTo>
                    <a:pt x="49" y="460"/>
                    <a:pt x="49" y="460"/>
                    <a:pt x="49" y="460"/>
                  </a:cubicBezTo>
                  <a:cubicBezTo>
                    <a:pt x="49" y="458"/>
                    <a:pt x="48" y="457"/>
                    <a:pt x="47" y="456"/>
                  </a:cubicBezTo>
                  <a:cubicBezTo>
                    <a:pt x="46" y="455"/>
                    <a:pt x="46" y="455"/>
                    <a:pt x="46" y="455"/>
                  </a:cubicBezTo>
                  <a:cubicBezTo>
                    <a:pt x="42" y="438"/>
                    <a:pt x="42" y="438"/>
                    <a:pt x="42" y="438"/>
                  </a:cubicBezTo>
                  <a:cubicBezTo>
                    <a:pt x="42" y="437"/>
                    <a:pt x="41" y="436"/>
                    <a:pt x="40" y="436"/>
                  </a:cubicBezTo>
                  <a:cubicBezTo>
                    <a:pt x="40" y="435"/>
                    <a:pt x="40" y="435"/>
                    <a:pt x="40" y="435"/>
                  </a:cubicBezTo>
                  <a:cubicBezTo>
                    <a:pt x="35" y="418"/>
                    <a:pt x="35" y="418"/>
                    <a:pt x="35" y="418"/>
                  </a:cubicBezTo>
                  <a:cubicBezTo>
                    <a:pt x="35" y="417"/>
                    <a:pt x="34" y="416"/>
                    <a:pt x="33" y="415"/>
                  </a:cubicBezTo>
                  <a:cubicBezTo>
                    <a:pt x="32" y="415"/>
                    <a:pt x="32" y="415"/>
                    <a:pt x="32" y="415"/>
                  </a:cubicBezTo>
                  <a:cubicBezTo>
                    <a:pt x="31" y="401"/>
                    <a:pt x="31" y="401"/>
                    <a:pt x="31" y="401"/>
                  </a:cubicBezTo>
                  <a:cubicBezTo>
                    <a:pt x="31" y="400"/>
                    <a:pt x="31" y="399"/>
                    <a:pt x="30" y="399"/>
                  </a:cubicBezTo>
                  <a:cubicBezTo>
                    <a:pt x="30" y="399"/>
                    <a:pt x="30" y="399"/>
                    <a:pt x="30" y="399"/>
                  </a:cubicBezTo>
                  <a:cubicBezTo>
                    <a:pt x="27" y="402"/>
                    <a:pt x="27" y="402"/>
                    <a:pt x="27" y="402"/>
                  </a:cubicBezTo>
                  <a:cubicBezTo>
                    <a:pt x="31" y="404"/>
                    <a:pt x="31" y="404"/>
                    <a:pt x="31" y="404"/>
                  </a:cubicBezTo>
                  <a:cubicBezTo>
                    <a:pt x="31" y="403"/>
                    <a:pt x="31" y="403"/>
                    <a:pt x="31" y="403"/>
                  </a:cubicBezTo>
                  <a:cubicBezTo>
                    <a:pt x="31" y="402"/>
                    <a:pt x="31" y="402"/>
                    <a:pt x="31" y="402"/>
                  </a:cubicBezTo>
                  <a:cubicBezTo>
                    <a:pt x="31" y="401"/>
                    <a:pt x="31" y="401"/>
                    <a:pt x="31" y="401"/>
                  </a:cubicBezTo>
                  <a:cubicBezTo>
                    <a:pt x="31" y="400"/>
                    <a:pt x="31" y="399"/>
                    <a:pt x="31" y="397"/>
                  </a:cubicBezTo>
                  <a:cubicBezTo>
                    <a:pt x="30" y="395"/>
                    <a:pt x="30" y="392"/>
                    <a:pt x="30" y="390"/>
                  </a:cubicBezTo>
                  <a:cubicBezTo>
                    <a:pt x="29" y="389"/>
                    <a:pt x="29" y="388"/>
                    <a:pt x="29" y="387"/>
                  </a:cubicBezTo>
                  <a:cubicBezTo>
                    <a:pt x="29" y="386"/>
                    <a:pt x="29" y="386"/>
                    <a:pt x="29" y="386"/>
                  </a:cubicBezTo>
                  <a:cubicBezTo>
                    <a:pt x="29" y="386"/>
                    <a:pt x="29" y="386"/>
                    <a:pt x="29" y="386"/>
                  </a:cubicBezTo>
                  <a:cubicBezTo>
                    <a:pt x="29" y="386"/>
                    <a:pt x="29" y="386"/>
                    <a:pt x="29" y="386"/>
                  </a:cubicBezTo>
                  <a:cubicBezTo>
                    <a:pt x="27" y="386"/>
                    <a:pt x="27" y="386"/>
                    <a:pt x="27" y="386"/>
                  </a:cubicBezTo>
                  <a:cubicBezTo>
                    <a:pt x="29" y="386"/>
                    <a:pt x="29" y="386"/>
                    <a:pt x="29" y="386"/>
                  </a:cubicBezTo>
                  <a:cubicBezTo>
                    <a:pt x="29" y="386"/>
                    <a:pt x="29" y="386"/>
                    <a:pt x="29" y="386"/>
                  </a:cubicBezTo>
                  <a:cubicBezTo>
                    <a:pt x="27" y="386"/>
                    <a:pt x="27" y="386"/>
                    <a:pt x="27" y="386"/>
                  </a:cubicBezTo>
                  <a:cubicBezTo>
                    <a:pt x="29" y="386"/>
                    <a:pt x="29" y="386"/>
                    <a:pt x="29" y="386"/>
                  </a:cubicBezTo>
                  <a:cubicBezTo>
                    <a:pt x="26" y="386"/>
                    <a:pt x="26" y="386"/>
                    <a:pt x="26" y="386"/>
                  </a:cubicBezTo>
                  <a:cubicBezTo>
                    <a:pt x="29" y="386"/>
                    <a:pt x="29" y="386"/>
                    <a:pt x="29" y="386"/>
                  </a:cubicBezTo>
                  <a:cubicBezTo>
                    <a:pt x="29" y="386"/>
                    <a:pt x="29" y="386"/>
                    <a:pt x="29" y="386"/>
                  </a:cubicBezTo>
                  <a:cubicBezTo>
                    <a:pt x="26" y="386"/>
                    <a:pt x="26" y="386"/>
                    <a:pt x="26" y="386"/>
                  </a:cubicBezTo>
                  <a:cubicBezTo>
                    <a:pt x="29" y="386"/>
                    <a:pt x="29" y="386"/>
                    <a:pt x="29" y="386"/>
                  </a:cubicBezTo>
                  <a:cubicBezTo>
                    <a:pt x="25" y="386"/>
                    <a:pt x="25" y="386"/>
                    <a:pt x="25" y="386"/>
                  </a:cubicBezTo>
                  <a:cubicBezTo>
                    <a:pt x="29" y="387"/>
                    <a:pt x="29" y="387"/>
                    <a:pt x="29" y="387"/>
                  </a:cubicBezTo>
                  <a:cubicBezTo>
                    <a:pt x="29" y="386"/>
                    <a:pt x="29" y="386"/>
                    <a:pt x="29" y="386"/>
                  </a:cubicBezTo>
                  <a:cubicBezTo>
                    <a:pt x="25" y="386"/>
                    <a:pt x="25" y="386"/>
                    <a:pt x="25" y="386"/>
                  </a:cubicBezTo>
                  <a:cubicBezTo>
                    <a:pt x="29" y="387"/>
                    <a:pt x="29" y="387"/>
                    <a:pt x="29" y="387"/>
                  </a:cubicBezTo>
                  <a:cubicBezTo>
                    <a:pt x="25" y="386"/>
                    <a:pt x="25" y="386"/>
                    <a:pt x="25" y="386"/>
                  </a:cubicBezTo>
                  <a:cubicBezTo>
                    <a:pt x="28" y="388"/>
                    <a:pt x="28" y="388"/>
                    <a:pt x="28" y="388"/>
                  </a:cubicBezTo>
                  <a:cubicBezTo>
                    <a:pt x="29" y="387"/>
                    <a:pt x="29" y="387"/>
                    <a:pt x="29" y="387"/>
                  </a:cubicBezTo>
                  <a:cubicBezTo>
                    <a:pt x="25" y="386"/>
                    <a:pt x="25" y="386"/>
                    <a:pt x="25" y="386"/>
                  </a:cubicBezTo>
                  <a:cubicBezTo>
                    <a:pt x="28" y="388"/>
                    <a:pt x="28" y="388"/>
                    <a:pt x="28" y="388"/>
                  </a:cubicBezTo>
                  <a:cubicBezTo>
                    <a:pt x="29" y="387"/>
                    <a:pt x="29" y="386"/>
                    <a:pt x="29" y="385"/>
                  </a:cubicBezTo>
                  <a:cubicBezTo>
                    <a:pt x="29" y="384"/>
                    <a:pt x="28" y="383"/>
                    <a:pt x="27" y="382"/>
                  </a:cubicBezTo>
                  <a:cubicBezTo>
                    <a:pt x="24" y="380"/>
                    <a:pt x="24" y="380"/>
                    <a:pt x="24" y="380"/>
                  </a:cubicBezTo>
                  <a:cubicBezTo>
                    <a:pt x="21" y="360"/>
                    <a:pt x="21" y="360"/>
                    <a:pt x="21" y="360"/>
                  </a:cubicBezTo>
                  <a:cubicBezTo>
                    <a:pt x="21" y="359"/>
                    <a:pt x="21" y="358"/>
                    <a:pt x="20" y="358"/>
                  </a:cubicBezTo>
                  <a:cubicBezTo>
                    <a:pt x="18" y="357"/>
                    <a:pt x="18" y="357"/>
                    <a:pt x="18" y="357"/>
                  </a:cubicBezTo>
                  <a:cubicBezTo>
                    <a:pt x="16" y="360"/>
                    <a:pt x="16" y="360"/>
                    <a:pt x="16" y="360"/>
                  </a:cubicBezTo>
                  <a:cubicBezTo>
                    <a:pt x="20" y="359"/>
                    <a:pt x="20" y="359"/>
                    <a:pt x="20" y="359"/>
                  </a:cubicBezTo>
                  <a:cubicBezTo>
                    <a:pt x="20" y="359"/>
                    <a:pt x="19" y="355"/>
                    <a:pt x="19" y="351"/>
                  </a:cubicBezTo>
                  <a:cubicBezTo>
                    <a:pt x="19" y="349"/>
                    <a:pt x="18" y="347"/>
                    <a:pt x="18" y="345"/>
                  </a:cubicBezTo>
                  <a:cubicBezTo>
                    <a:pt x="18" y="344"/>
                    <a:pt x="18" y="343"/>
                    <a:pt x="18" y="343"/>
                  </a:cubicBezTo>
                  <a:cubicBezTo>
                    <a:pt x="18" y="342"/>
                    <a:pt x="18" y="342"/>
                    <a:pt x="18" y="342"/>
                  </a:cubicBezTo>
                  <a:cubicBezTo>
                    <a:pt x="18" y="342"/>
                    <a:pt x="18" y="342"/>
                    <a:pt x="18" y="342"/>
                  </a:cubicBezTo>
                  <a:cubicBezTo>
                    <a:pt x="18" y="342"/>
                    <a:pt x="18" y="342"/>
                    <a:pt x="18" y="342"/>
                  </a:cubicBezTo>
                  <a:cubicBezTo>
                    <a:pt x="16" y="342"/>
                    <a:pt x="16" y="342"/>
                    <a:pt x="16" y="342"/>
                  </a:cubicBezTo>
                  <a:cubicBezTo>
                    <a:pt x="18" y="342"/>
                    <a:pt x="18" y="342"/>
                    <a:pt x="18" y="342"/>
                  </a:cubicBezTo>
                  <a:cubicBezTo>
                    <a:pt x="18" y="342"/>
                    <a:pt x="18" y="342"/>
                    <a:pt x="18" y="342"/>
                  </a:cubicBezTo>
                  <a:cubicBezTo>
                    <a:pt x="16" y="342"/>
                    <a:pt x="16" y="342"/>
                    <a:pt x="16" y="342"/>
                  </a:cubicBezTo>
                  <a:cubicBezTo>
                    <a:pt x="18" y="342"/>
                    <a:pt x="18" y="342"/>
                    <a:pt x="18" y="342"/>
                  </a:cubicBezTo>
                  <a:cubicBezTo>
                    <a:pt x="15" y="342"/>
                    <a:pt x="15" y="342"/>
                    <a:pt x="15" y="342"/>
                  </a:cubicBezTo>
                  <a:cubicBezTo>
                    <a:pt x="18" y="342"/>
                    <a:pt x="18" y="342"/>
                    <a:pt x="18" y="342"/>
                  </a:cubicBezTo>
                  <a:cubicBezTo>
                    <a:pt x="18" y="342"/>
                    <a:pt x="18" y="342"/>
                    <a:pt x="18" y="342"/>
                  </a:cubicBezTo>
                  <a:cubicBezTo>
                    <a:pt x="15" y="342"/>
                    <a:pt x="15" y="342"/>
                    <a:pt x="15" y="342"/>
                  </a:cubicBezTo>
                  <a:cubicBezTo>
                    <a:pt x="18" y="342"/>
                    <a:pt x="18" y="342"/>
                    <a:pt x="18" y="342"/>
                  </a:cubicBezTo>
                  <a:cubicBezTo>
                    <a:pt x="14" y="342"/>
                    <a:pt x="14" y="342"/>
                    <a:pt x="14" y="342"/>
                  </a:cubicBezTo>
                  <a:cubicBezTo>
                    <a:pt x="18" y="343"/>
                    <a:pt x="18" y="343"/>
                    <a:pt x="18" y="343"/>
                  </a:cubicBezTo>
                  <a:cubicBezTo>
                    <a:pt x="18" y="342"/>
                    <a:pt x="18" y="342"/>
                    <a:pt x="18" y="342"/>
                  </a:cubicBezTo>
                  <a:cubicBezTo>
                    <a:pt x="14" y="342"/>
                    <a:pt x="14" y="342"/>
                    <a:pt x="14" y="342"/>
                  </a:cubicBezTo>
                  <a:cubicBezTo>
                    <a:pt x="18" y="343"/>
                    <a:pt x="18" y="343"/>
                    <a:pt x="18" y="343"/>
                  </a:cubicBezTo>
                  <a:cubicBezTo>
                    <a:pt x="14" y="342"/>
                    <a:pt x="14" y="342"/>
                    <a:pt x="14" y="342"/>
                  </a:cubicBezTo>
                  <a:cubicBezTo>
                    <a:pt x="17" y="344"/>
                    <a:pt x="17" y="344"/>
                    <a:pt x="17" y="344"/>
                  </a:cubicBezTo>
                  <a:cubicBezTo>
                    <a:pt x="17" y="343"/>
                    <a:pt x="17" y="343"/>
                    <a:pt x="18" y="343"/>
                  </a:cubicBezTo>
                  <a:cubicBezTo>
                    <a:pt x="14" y="342"/>
                    <a:pt x="14" y="342"/>
                    <a:pt x="14" y="342"/>
                  </a:cubicBezTo>
                  <a:cubicBezTo>
                    <a:pt x="17" y="344"/>
                    <a:pt x="17" y="344"/>
                    <a:pt x="17" y="344"/>
                  </a:cubicBezTo>
                  <a:cubicBezTo>
                    <a:pt x="18" y="343"/>
                    <a:pt x="18" y="342"/>
                    <a:pt x="18" y="341"/>
                  </a:cubicBezTo>
                  <a:cubicBezTo>
                    <a:pt x="17" y="340"/>
                    <a:pt x="17" y="339"/>
                    <a:pt x="16" y="338"/>
                  </a:cubicBezTo>
                  <a:cubicBezTo>
                    <a:pt x="14" y="337"/>
                    <a:pt x="14" y="337"/>
                    <a:pt x="14" y="337"/>
                  </a:cubicBezTo>
                  <a:cubicBezTo>
                    <a:pt x="12" y="341"/>
                    <a:pt x="12" y="341"/>
                    <a:pt x="12" y="341"/>
                  </a:cubicBezTo>
                  <a:cubicBezTo>
                    <a:pt x="16" y="340"/>
                    <a:pt x="16" y="340"/>
                    <a:pt x="16" y="340"/>
                  </a:cubicBezTo>
                  <a:cubicBezTo>
                    <a:pt x="13" y="324"/>
                    <a:pt x="13" y="324"/>
                    <a:pt x="13" y="324"/>
                  </a:cubicBezTo>
                  <a:cubicBezTo>
                    <a:pt x="13" y="323"/>
                    <a:pt x="12" y="322"/>
                    <a:pt x="11" y="321"/>
                  </a:cubicBezTo>
                  <a:cubicBezTo>
                    <a:pt x="11" y="321"/>
                    <a:pt x="11" y="321"/>
                    <a:pt x="11" y="321"/>
                  </a:cubicBezTo>
                  <a:cubicBezTo>
                    <a:pt x="12" y="309"/>
                    <a:pt x="12" y="309"/>
                    <a:pt x="12" y="309"/>
                  </a:cubicBezTo>
                  <a:cubicBezTo>
                    <a:pt x="12" y="308"/>
                    <a:pt x="12" y="306"/>
                    <a:pt x="10" y="305"/>
                  </a:cubicBezTo>
                  <a:cubicBezTo>
                    <a:pt x="9" y="305"/>
                    <a:pt x="9" y="305"/>
                    <a:pt x="9" y="305"/>
                  </a:cubicBezTo>
                  <a:cubicBezTo>
                    <a:pt x="7" y="308"/>
                    <a:pt x="7" y="308"/>
                    <a:pt x="7" y="308"/>
                  </a:cubicBezTo>
                  <a:cubicBezTo>
                    <a:pt x="11" y="309"/>
                    <a:pt x="11" y="309"/>
                    <a:pt x="11" y="309"/>
                  </a:cubicBezTo>
                  <a:cubicBezTo>
                    <a:pt x="13" y="293"/>
                    <a:pt x="13" y="293"/>
                    <a:pt x="13" y="293"/>
                  </a:cubicBezTo>
                  <a:cubicBezTo>
                    <a:pt x="13" y="292"/>
                    <a:pt x="12" y="290"/>
                    <a:pt x="11" y="289"/>
                  </a:cubicBezTo>
                  <a:cubicBezTo>
                    <a:pt x="9" y="288"/>
                    <a:pt x="9" y="288"/>
                    <a:pt x="9" y="288"/>
                  </a:cubicBezTo>
                  <a:cubicBezTo>
                    <a:pt x="10" y="273"/>
                    <a:pt x="10" y="273"/>
                    <a:pt x="10" y="273"/>
                  </a:cubicBezTo>
                  <a:cubicBezTo>
                    <a:pt x="10" y="271"/>
                    <a:pt x="10" y="270"/>
                    <a:pt x="8" y="269"/>
                  </a:cubicBezTo>
                  <a:cubicBezTo>
                    <a:pt x="7" y="268"/>
                    <a:pt x="7" y="268"/>
                    <a:pt x="7" y="268"/>
                  </a:cubicBezTo>
                  <a:cubicBezTo>
                    <a:pt x="5" y="271"/>
                    <a:pt x="5" y="271"/>
                    <a:pt x="5" y="271"/>
                  </a:cubicBezTo>
                  <a:cubicBezTo>
                    <a:pt x="9" y="273"/>
                    <a:pt x="9" y="273"/>
                    <a:pt x="9" y="273"/>
                  </a:cubicBezTo>
                  <a:cubicBezTo>
                    <a:pt x="13" y="258"/>
                    <a:pt x="13" y="258"/>
                    <a:pt x="13" y="258"/>
                  </a:cubicBezTo>
                  <a:cubicBezTo>
                    <a:pt x="14" y="256"/>
                    <a:pt x="13" y="254"/>
                    <a:pt x="12" y="253"/>
                  </a:cubicBezTo>
                  <a:cubicBezTo>
                    <a:pt x="10" y="252"/>
                    <a:pt x="10" y="252"/>
                    <a:pt x="10" y="252"/>
                  </a:cubicBezTo>
                  <a:cubicBezTo>
                    <a:pt x="8" y="256"/>
                    <a:pt x="8" y="256"/>
                    <a:pt x="8" y="256"/>
                  </a:cubicBezTo>
                  <a:cubicBezTo>
                    <a:pt x="11" y="258"/>
                    <a:pt x="11" y="258"/>
                    <a:pt x="11" y="258"/>
                  </a:cubicBezTo>
                  <a:cubicBezTo>
                    <a:pt x="21" y="245"/>
                    <a:pt x="21" y="245"/>
                    <a:pt x="21" y="245"/>
                  </a:cubicBezTo>
                  <a:cubicBezTo>
                    <a:pt x="22" y="244"/>
                    <a:pt x="22" y="243"/>
                    <a:pt x="22" y="242"/>
                  </a:cubicBezTo>
                  <a:cubicBezTo>
                    <a:pt x="21" y="241"/>
                    <a:pt x="21" y="240"/>
                    <a:pt x="20" y="240"/>
                  </a:cubicBezTo>
                  <a:cubicBezTo>
                    <a:pt x="19" y="239"/>
                    <a:pt x="19" y="239"/>
                    <a:pt x="19" y="239"/>
                  </a:cubicBezTo>
                  <a:cubicBezTo>
                    <a:pt x="17" y="243"/>
                    <a:pt x="17" y="243"/>
                    <a:pt x="17" y="243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0" y="246"/>
                    <a:pt x="23" y="243"/>
                    <a:pt x="26" y="241"/>
                  </a:cubicBezTo>
                  <a:cubicBezTo>
                    <a:pt x="27" y="239"/>
                    <a:pt x="29" y="238"/>
                    <a:pt x="30" y="237"/>
                  </a:cubicBezTo>
                  <a:cubicBezTo>
                    <a:pt x="30" y="237"/>
                    <a:pt x="31" y="236"/>
                    <a:pt x="31" y="236"/>
                  </a:cubicBezTo>
                  <a:cubicBezTo>
                    <a:pt x="32" y="235"/>
                    <a:pt x="32" y="235"/>
                    <a:pt x="32" y="235"/>
                  </a:cubicBezTo>
                  <a:cubicBezTo>
                    <a:pt x="32" y="235"/>
                    <a:pt x="32" y="235"/>
                    <a:pt x="32" y="235"/>
                  </a:cubicBezTo>
                  <a:cubicBezTo>
                    <a:pt x="32" y="235"/>
                    <a:pt x="32" y="235"/>
                    <a:pt x="32" y="235"/>
                  </a:cubicBezTo>
                  <a:cubicBezTo>
                    <a:pt x="33" y="234"/>
                    <a:pt x="33" y="234"/>
                    <a:pt x="33" y="234"/>
                  </a:cubicBezTo>
                  <a:cubicBezTo>
                    <a:pt x="34" y="233"/>
                    <a:pt x="33" y="230"/>
                    <a:pt x="31" y="229"/>
                  </a:cubicBezTo>
                  <a:cubicBezTo>
                    <a:pt x="31" y="229"/>
                    <a:pt x="31" y="229"/>
                    <a:pt x="31" y="229"/>
                  </a:cubicBezTo>
                  <a:cubicBezTo>
                    <a:pt x="29" y="232"/>
                    <a:pt x="29" y="232"/>
                    <a:pt x="29" y="232"/>
                  </a:cubicBezTo>
                  <a:cubicBezTo>
                    <a:pt x="32" y="234"/>
                    <a:pt x="32" y="234"/>
                    <a:pt x="32" y="234"/>
                  </a:cubicBezTo>
                  <a:cubicBezTo>
                    <a:pt x="29" y="232"/>
                    <a:pt x="29" y="232"/>
                    <a:pt x="29" y="232"/>
                  </a:cubicBezTo>
                  <a:cubicBezTo>
                    <a:pt x="31" y="235"/>
                    <a:pt x="31" y="235"/>
                    <a:pt x="31" y="235"/>
                  </a:cubicBezTo>
                  <a:cubicBezTo>
                    <a:pt x="31" y="235"/>
                    <a:pt x="32" y="235"/>
                    <a:pt x="32" y="234"/>
                  </a:cubicBezTo>
                  <a:cubicBezTo>
                    <a:pt x="29" y="232"/>
                    <a:pt x="29" y="232"/>
                    <a:pt x="29" y="232"/>
                  </a:cubicBezTo>
                  <a:cubicBezTo>
                    <a:pt x="31" y="235"/>
                    <a:pt x="31" y="235"/>
                    <a:pt x="31" y="235"/>
                  </a:cubicBezTo>
                  <a:cubicBezTo>
                    <a:pt x="29" y="233"/>
                    <a:pt x="29" y="233"/>
                    <a:pt x="29" y="233"/>
                  </a:cubicBezTo>
                  <a:cubicBezTo>
                    <a:pt x="30" y="236"/>
                    <a:pt x="30" y="236"/>
                    <a:pt x="30" y="236"/>
                  </a:cubicBezTo>
                  <a:cubicBezTo>
                    <a:pt x="31" y="236"/>
                    <a:pt x="31" y="236"/>
                    <a:pt x="31" y="235"/>
                  </a:cubicBezTo>
                  <a:cubicBezTo>
                    <a:pt x="29" y="233"/>
                    <a:pt x="29" y="233"/>
                    <a:pt x="29" y="233"/>
                  </a:cubicBezTo>
                  <a:cubicBezTo>
                    <a:pt x="30" y="236"/>
                    <a:pt x="30" y="236"/>
                    <a:pt x="30" y="236"/>
                  </a:cubicBezTo>
                  <a:cubicBezTo>
                    <a:pt x="30" y="235"/>
                    <a:pt x="30" y="235"/>
                    <a:pt x="30" y="235"/>
                  </a:cubicBezTo>
                  <a:cubicBezTo>
                    <a:pt x="30" y="236"/>
                    <a:pt x="30" y="236"/>
                    <a:pt x="30" y="236"/>
                  </a:cubicBezTo>
                  <a:cubicBezTo>
                    <a:pt x="30" y="236"/>
                    <a:pt x="30" y="236"/>
                    <a:pt x="30" y="236"/>
                  </a:cubicBezTo>
                  <a:cubicBezTo>
                    <a:pt x="30" y="235"/>
                    <a:pt x="30" y="235"/>
                    <a:pt x="30" y="235"/>
                  </a:cubicBezTo>
                  <a:cubicBezTo>
                    <a:pt x="30" y="236"/>
                    <a:pt x="30" y="236"/>
                    <a:pt x="30" y="236"/>
                  </a:cubicBezTo>
                  <a:cubicBezTo>
                    <a:pt x="30" y="236"/>
                    <a:pt x="31" y="236"/>
                    <a:pt x="32" y="236"/>
                  </a:cubicBezTo>
                  <a:cubicBezTo>
                    <a:pt x="34" y="235"/>
                    <a:pt x="37" y="235"/>
                    <a:pt x="41" y="234"/>
                  </a:cubicBezTo>
                  <a:cubicBezTo>
                    <a:pt x="42" y="234"/>
                    <a:pt x="44" y="233"/>
                    <a:pt x="45" y="233"/>
                  </a:cubicBezTo>
                  <a:cubicBezTo>
                    <a:pt x="46" y="233"/>
                    <a:pt x="46" y="233"/>
                    <a:pt x="47" y="233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8" y="232"/>
                    <a:pt x="48" y="232"/>
                    <a:pt x="48" y="232"/>
                  </a:cubicBezTo>
                  <a:cubicBezTo>
                    <a:pt x="49" y="232"/>
                    <a:pt x="49" y="232"/>
                    <a:pt x="49" y="232"/>
                  </a:cubicBezTo>
                  <a:cubicBezTo>
                    <a:pt x="49" y="232"/>
                    <a:pt x="49" y="232"/>
                    <a:pt x="50" y="231"/>
                  </a:cubicBezTo>
                  <a:cubicBezTo>
                    <a:pt x="50" y="230"/>
                    <a:pt x="50" y="229"/>
                    <a:pt x="50" y="228"/>
                  </a:cubicBezTo>
                  <a:cubicBezTo>
                    <a:pt x="50" y="227"/>
                    <a:pt x="49" y="226"/>
                    <a:pt x="48" y="225"/>
                  </a:cubicBezTo>
                  <a:cubicBezTo>
                    <a:pt x="40" y="220"/>
                    <a:pt x="40" y="220"/>
                    <a:pt x="40" y="220"/>
                  </a:cubicBezTo>
                  <a:cubicBezTo>
                    <a:pt x="38" y="224"/>
                    <a:pt x="38" y="224"/>
                    <a:pt x="38" y="224"/>
                  </a:cubicBezTo>
                  <a:cubicBezTo>
                    <a:pt x="42" y="226"/>
                    <a:pt x="42" y="226"/>
                    <a:pt x="42" y="226"/>
                  </a:cubicBezTo>
                  <a:cubicBezTo>
                    <a:pt x="38" y="224"/>
                    <a:pt x="38" y="224"/>
                    <a:pt x="38" y="224"/>
                  </a:cubicBezTo>
                  <a:cubicBezTo>
                    <a:pt x="40" y="227"/>
                    <a:pt x="40" y="227"/>
                    <a:pt x="40" y="227"/>
                  </a:cubicBezTo>
                  <a:cubicBezTo>
                    <a:pt x="41" y="227"/>
                    <a:pt x="41" y="227"/>
                    <a:pt x="42" y="226"/>
                  </a:cubicBezTo>
                  <a:cubicBezTo>
                    <a:pt x="38" y="224"/>
                    <a:pt x="38" y="224"/>
                    <a:pt x="38" y="224"/>
                  </a:cubicBezTo>
                  <a:cubicBezTo>
                    <a:pt x="40" y="227"/>
                    <a:pt x="40" y="227"/>
                    <a:pt x="40" y="227"/>
                  </a:cubicBezTo>
                  <a:cubicBezTo>
                    <a:pt x="39" y="224"/>
                    <a:pt x="39" y="224"/>
                    <a:pt x="39" y="224"/>
                  </a:cubicBezTo>
                  <a:cubicBezTo>
                    <a:pt x="39" y="228"/>
                    <a:pt x="39" y="228"/>
                    <a:pt x="39" y="228"/>
                  </a:cubicBezTo>
                  <a:cubicBezTo>
                    <a:pt x="39" y="228"/>
                    <a:pt x="40" y="228"/>
                    <a:pt x="40" y="227"/>
                  </a:cubicBezTo>
                  <a:cubicBezTo>
                    <a:pt x="39" y="224"/>
                    <a:pt x="39" y="224"/>
                    <a:pt x="39" y="224"/>
                  </a:cubicBezTo>
                  <a:cubicBezTo>
                    <a:pt x="39" y="228"/>
                    <a:pt x="39" y="228"/>
                    <a:pt x="39" y="228"/>
                  </a:cubicBezTo>
                  <a:cubicBezTo>
                    <a:pt x="39" y="226"/>
                    <a:pt x="39" y="226"/>
                    <a:pt x="39" y="226"/>
                  </a:cubicBezTo>
                  <a:cubicBezTo>
                    <a:pt x="39" y="228"/>
                    <a:pt x="39" y="228"/>
                    <a:pt x="39" y="228"/>
                  </a:cubicBezTo>
                  <a:cubicBezTo>
                    <a:pt x="39" y="228"/>
                    <a:pt x="39" y="228"/>
                    <a:pt x="39" y="228"/>
                  </a:cubicBezTo>
                  <a:cubicBezTo>
                    <a:pt x="39" y="226"/>
                    <a:pt x="39" y="226"/>
                    <a:pt x="39" y="226"/>
                  </a:cubicBezTo>
                  <a:cubicBezTo>
                    <a:pt x="39" y="228"/>
                    <a:pt x="39" y="228"/>
                    <a:pt x="39" y="228"/>
                  </a:cubicBezTo>
                  <a:cubicBezTo>
                    <a:pt x="39" y="228"/>
                    <a:pt x="39" y="228"/>
                    <a:pt x="39" y="228"/>
                  </a:cubicBezTo>
                  <a:cubicBezTo>
                    <a:pt x="39" y="228"/>
                    <a:pt x="40" y="228"/>
                    <a:pt x="42" y="228"/>
                  </a:cubicBezTo>
                  <a:cubicBezTo>
                    <a:pt x="47" y="229"/>
                    <a:pt x="56" y="231"/>
                    <a:pt x="65" y="234"/>
                  </a:cubicBezTo>
                  <a:cubicBezTo>
                    <a:pt x="69" y="235"/>
                    <a:pt x="73" y="236"/>
                    <a:pt x="76" y="236"/>
                  </a:cubicBezTo>
                  <a:cubicBezTo>
                    <a:pt x="78" y="237"/>
                    <a:pt x="79" y="237"/>
                    <a:pt x="80" y="237"/>
                  </a:cubicBezTo>
                  <a:cubicBezTo>
                    <a:pt x="81" y="237"/>
                    <a:pt x="81" y="237"/>
                    <a:pt x="82" y="237"/>
                  </a:cubicBezTo>
                  <a:cubicBezTo>
                    <a:pt x="82" y="237"/>
                    <a:pt x="82" y="237"/>
                    <a:pt x="83" y="238"/>
                  </a:cubicBezTo>
                  <a:cubicBezTo>
                    <a:pt x="83" y="237"/>
                    <a:pt x="84" y="238"/>
                    <a:pt x="84" y="237"/>
                  </a:cubicBezTo>
                  <a:cubicBezTo>
                    <a:pt x="84" y="237"/>
                    <a:pt x="85" y="237"/>
                    <a:pt x="85" y="237"/>
                  </a:cubicBezTo>
                  <a:cubicBezTo>
                    <a:pt x="85" y="237"/>
                    <a:pt x="86" y="237"/>
                    <a:pt x="87" y="236"/>
                  </a:cubicBezTo>
                  <a:cubicBezTo>
                    <a:pt x="87" y="235"/>
                    <a:pt x="87" y="234"/>
                    <a:pt x="87" y="233"/>
                  </a:cubicBezTo>
                  <a:cubicBezTo>
                    <a:pt x="87" y="232"/>
                    <a:pt x="86" y="231"/>
                    <a:pt x="85" y="230"/>
                  </a:cubicBezTo>
                  <a:cubicBezTo>
                    <a:pt x="74" y="223"/>
                    <a:pt x="74" y="223"/>
                    <a:pt x="74" y="223"/>
                  </a:cubicBezTo>
                  <a:cubicBezTo>
                    <a:pt x="72" y="227"/>
                    <a:pt x="72" y="227"/>
                    <a:pt x="72" y="227"/>
                  </a:cubicBezTo>
                  <a:cubicBezTo>
                    <a:pt x="71" y="230"/>
                    <a:pt x="71" y="230"/>
                    <a:pt x="71" y="230"/>
                  </a:cubicBezTo>
                  <a:cubicBezTo>
                    <a:pt x="71" y="230"/>
                    <a:pt x="89" y="237"/>
                    <a:pt x="108" y="244"/>
                  </a:cubicBezTo>
                  <a:cubicBezTo>
                    <a:pt x="117" y="248"/>
                    <a:pt x="127" y="251"/>
                    <a:pt x="134" y="254"/>
                  </a:cubicBezTo>
                  <a:cubicBezTo>
                    <a:pt x="137" y="255"/>
                    <a:pt x="141" y="257"/>
                    <a:pt x="143" y="257"/>
                  </a:cubicBezTo>
                  <a:cubicBezTo>
                    <a:pt x="144" y="258"/>
                    <a:pt x="145" y="258"/>
                    <a:pt x="146" y="258"/>
                  </a:cubicBezTo>
                  <a:cubicBezTo>
                    <a:pt x="146" y="259"/>
                    <a:pt x="146" y="259"/>
                    <a:pt x="146" y="259"/>
                  </a:cubicBezTo>
                  <a:cubicBezTo>
                    <a:pt x="147" y="259"/>
                    <a:pt x="147" y="259"/>
                    <a:pt x="147" y="259"/>
                  </a:cubicBezTo>
                  <a:cubicBezTo>
                    <a:pt x="147" y="259"/>
                    <a:pt x="147" y="259"/>
                    <a:pt x="148" y="259"/>
                  </a:cubicBezTo>
                  <a:cubicBezTo>
                    <a:pt x="148" y="259"/>
                    <a:pt x="148" y="259"/>
                    <a:pt x="149" y="259"/>
                  </a:cubicBezTo>
                  <a:cubicBezTo>
                    <a:pt x="149" y="258"/>
                    <a:pt x="150" y="258"/>
                    <a:pt x="151" y="257"/>
                  </a:cubicBezTo>
                  <a:cubicBezTo>
                    <a:pt x="152" y="256"/>
                    <a:pt x="152" y="255"/>
                    <a:pt x="152" y="254"/>
                  </a:cubicBezTo>
                  <a:cubicBezTo>
                    <a:pt x="152" y="253"/>
                    <a:pt x="151" y="252"/>
                    <a:pt x="150" y="251"/>
                  </a:cubicBezTo>
                  <a:cubicBezTo>
                    <a:pt x="140" y="245"/>
                    <a:pt x="140" y="245"/>
                    <a:pt x="140" y="245"/>
                  </a:cubicBezTo>
                  <a:cubicBezTo>
                    <a:pt x="138" y="248"/>
                    <a:pt x="138" y="248"/>
                    <a:pt x="138" y="248"/>
                  </a:cubicBezTo>
                  <a:cubicBezTo>
                    <a:pt x="141" y="251"/>
                    <a:pt x="141" y="251"/>
                    <a:pt x="141" y="251"/>
                  </a:cubicBezTo>
                  <a:cubicBezTo>
                    <a:pt x="138" y="249"/>
                    <a:pt x="138" y="249"/>
                    <a:pt x="138" y="249"/>
                  </a:cubicBezTo>
                  <a:cubicBezTo>
                    <a:pt x="140" y="252"/>
                    <a:pt x="140" y="252"/>
                    <a:pt x="140" y="252"/>
                  </a:cubicBezTo>
                  <a:cubicBezTo>
                    <a:pt x="140" y="252"/>
                    <a:pt x="141" y="252"/>
                    <a:pt x="141" y="251"/>
                  </a:cubicBezTo>
                  <a:cubicBezTo>
                    <a:pt x="138" y="249"/>
                    <a:pt x="138" y="249"/>
                    <a:pt x="138" y="249"/>
                  </a:cubicBezTo>
                  <a:cubicBezTo>
                    <a:pt x="140" y="252"/>
                    <a:pt x="140" y="252"/>
                    <a:pt x="140" y="252"/>
                  </a:cubicBezTo>
                  <a:cubicBezTo>
                    <a:pt x="138" y="249"/>
                    <a:pt x="138" y="249"/>
                    <a:pt x="138" y="249"/>
                  </a:cubicBezTo>
                  <a:cubicBezTo>
                    <a:pt x="139" y="252"/>
                    <a:pt x="139" y="252"/>
                    <a:pt x="139" y="252"/>
                  </a:cubicBezTo>
                  <a:cubicBezTo>
                    <a:pt x="139" y="252"/>
                    <a:pt x="139" y="252"/>
                    <a:pt x="140" y="252"/>
                  </a:cubicBezTo>
                  <a:cubicBezTo>
                    <a:pt x="138" y="249"/>
                    <a:pt x="138" y="249"/>
                    <a:pt x="138" y="249"/>
                  </a:cubicBezTo>
                  <a:cubicBezTo>
                    <a:pt x="139" y="252"/>
                    <a:pt x="139" y="252"/>
                    <a:pt x="139" y="252"/>
                  </a:cubicBezTo>
                  <a:cubicBezTo>
                    <a:pt x="139" y="251"/>
                    <a:pt x="139" y="251"/>
                    <a:pt x="139" y="251"/>
                  </a:cubicBezTo>
                  <a:cubicBezTo>
                    <a:pt x="139" y="252"/>
                    <a:pt x="139" y="252"/>
                    <a:pt x="139" y="252"/>
                  </a:cubicBezTo>
                  <a:cubicBezTo>
                    <a:pt x="139" y="252"/>
                    <a:pt x="139" y="252"/>
                    <a:pt x="139" y="252"/>
                  </a:cubicBezTo>
                  <a:cubicBezTo>
                    <a:pt x="139" y="251"/>
                    <a:pt x="139" y="251"/>
                    <a:pt x="139" y="251"/>
                  </a:cubicBezTo>
                  <a:cubicBezTo>
                    <a:pt x="139" y="252"/>
                    <a:pt x="139" y="252"/>
                    <a:pt x="139" y="252"/>
                  </a:cubicBezTo>
                  <a:cubicBezTo>
                    <a:pt x="139" y="252"/>
                    <a:pt x="139" y="252"/>
                    <a:pt x="139" y="252"/>
                  </a:cubicBezTo>
                  <a:cubicBezTo>
                    <a:pt x="139" y="252"/>
                    <a:pt x="141" y="252"/>
                    <a:pt x="143" y="252"/>
                  </a:cubicBezTo>
                  <a:cubicBezTo>
                    <a:pt x="147" y="252"/>
                    <a:pt x="153" y="252"/>
                    <a:pt x="159" y="253"/>
                  </a:cubicBezTo>
                  <a:cubicBezTo>
                    <a:pt x="161" y="253"/>
                    <a:pt x="164" y="253"/>
                    <a:pt x="166" y="253"/>
                  </a:cubicBezTo>
                  <a:cubicBezTo>
                    <a:pt x="168" y="253"/>
                    <a:pt x="169" y="253"/>
                    <a:pt x="170" y="253"/>
                  </a:cubicBezTo>
                  <a:cubicBezTo>
                    <a:pt x="170" y="253"/>
                    <a:pt x="170" y="253"/>
                    <a:pt x="170" y="253"/>
                  </a:cubicBezTo>
                  <a:cubicBezTo>
                    <a:pt x="171" y="253"/>
                    <a:pt x="171" y="253"/>
                    <a:pt x="171" y="253"/>
                  </a:cubicBezTo>
                  <a:cubicBezTo>
                    <a:pt x="171" y="253"/>
                    <a:pt x="171" y="253"/>
                    <a:pt x="171" y="253"/>
                  </a:cubicBezTo>
                  <a:cubicBezTo>
                    <a:pt x="172" y="253"/>
                    <a:pt x="172" y="253"/>
                    <a:pt x="172" y="253"/>
                  </a:cubicBezTo>
                  <a:cubicBezTo>
                    <a:pt x="172" y="252"/>
                    <a:pt x="172" y="252"/>
                    <a:pt x="172" y="252"/>
                  </a:cubicBezTo>
                  <a:cubicBezTo>
                    <a:pt x="173" y="252"/>
                    <a:pt x="173" y="252"/>
                    <a:pt x="173" y="251"/>
                  </a:cubicBezTo>
                  <a:cubicBezTo>
                    <a:pt x="174" y="250"/>
                    <a:pt x="174" y="249"/>
                    <a:pt x="174" y="248"/>
                  </a:cubicBezTo>
                  <a:cubicBezTo>
                    <a:pt x="174" y="247"/>
                    <a:pt x="173" y="246"/>
                    <a:pt x="172" y="245"/>
                  </a:cubicBezTo>
                  <a:cubicBezTo>
                    <a:pt x="169" y="243"/>
                    <a:pt x="169" y="243"/>
                    <a:pt x="169" y="243"/>
                  </a:cubicBezTo>
                  <a:cubicBezTo>
                    <a:pt x="167" y="247"/>
                    <a:pt x="167" y="247"/>
                    <a:pt x="167" y="247"/>
                  </a:cubicBezTo>
                  <a:cubicBezTo>
                    <a:pt x="168" y="251"/>
                    <a:pt x="168" y="251"/>
                    <a:pt x="168" y="251"/>
                  </a:cubicBezTo>
                  <a:cubicBezTo>
                    <a:pt x="187" y="247"/>
                    <a:pt x="187" y="247"/>
                    <a:pt x="187" y="247"/>
                  </a:cubicBezTo>
                  <a:cubicBezTo>
                    <a:pt x="189" y="247"/>
                    <a:pt x="190" y="245"/>
                    <a:pt x="191" y="244"/>
                  </a:cubicBezTo>
                  <a:cubicBezTo>
                    <a:pt x="191" y="242"/>
                    <a:pt x="190" y="241"/>
                    <a:pt x="189" y="240"/>
                  </a:cubicBezTo>
                  <a:cubicBezTo>
                    <a:pt x="188" y="240"/>
                    <a:pt x="188" y="240"/>
                    <a:pt x="188" y="240"/>
                  </a:cubicBezTo>
                  <a:cubicBezTo>
                    <a:pt x="186" y="243"/>
                    <a:pt x="186" y="243"/>
                    <a:pt x="186" y="243"/>
                  </a:cubicBezTo>
                  <a:cubicBezTo>
                    <a:pt x="188" y="247"/>
                    <a:pt x="188" y="247"/>
                    <a:pt x="188" y="247"/>
                  </a:cubicBezTo>
                  <a:cubicBezTo>
                    <a:pt x="206" y="240"/>
                    <a:pt x="206" y="240"/>
                    <a:pt x="206" y="240"/>
                  </a:cubicBezTo>
                  <a:cubicBezTo>
                    <a:pt x="208" y="240"/>
                    <a:pt x="209" y="238"/>
                    <a:pt x="209" y="237"/>
                  </a:cubicBezTo>
                  <a:cubicBezTo>
                    <a:pt x="209" y="235"/>
                    <a:pt x="208" y="234"/>
                    <a:pt x="207" y="233"/>
                  </a:cubicBezTo>
                  <a:cubicBezTo>
                    <a:pt x="205" y="232"/>
                    <a:pt x="205" y="232"/>
                    <a:pt x="205" y="232"/>
                  </a:cubicBezTo>
                  <a:cubicBezTo>
                    <a:pt x="203" y="235"/>
                    <a:pt x="203" y="235"/>
                    <a:pt x="203" y="235"/>
                  </a:cubicBezTo>
                  <a:cubicBezTo>
                    <a:pt x="204" y="239"/>
                    <a:pt x="204" y="239"/>
                    <a:pt x="204" y="239"/>
                  </a:cubicBezTo>
                  <a:cubicBezTo>
                    <a:pt x="220" y="233"/>
                    <a:pt x="220" y="233"/>
                    <a:pt x="220" y="233"/>
                  </a:cubicBezTo>
                  <a:cubicBezTo>
                    <a:pt x="221" y="232"/>
                    <a:pt x="222" y="231"/>
                    <a:pt x="222" y="229"/>
                  </a:cubicBezTo>
                  <a:cubicBezTo>
                    <a:pt x="223" y="228"/>
                    <a:pt x="222" y="226"/>
                    <a:pt x="221" y="226"/>
                  </a:cubicBezTo>
                  <a:cubicBezTo>
                    <a:pt x="217" y="224"/>
                    <a:pt x="217" y="224"/>
                    <a:pt x="217" y="224"/>
                  </a:cubicBezTo>
                  <a:cubicBezTo>
                    <a:pt x="215" y="227"/>
                    <a:pt x="215" y="227"/>
                    <a:pt x="215" y="227"/>
                  </a:cubicBezTo>
                  <a:cubicBezTo>
                    <a:pt x="218" y="230"/>
                    <a:pt x="218" y="230"/>
                    <a:pt x="218" y="230"/>
                  </a:cubicBezTo>
                  <a:cubicBezTo>
                    <a:pt x="228" y="224"/>
                    <a:pt x="228" y="224"/>
                    <a:pt x="228" y="224"/>
                  </a:cubicBezTo>
                  <a:cubicBezTo>
                    <a:pt x="229" y="223"/>
                    <a:pt x="230" y="222"/>
                    <a:pt x="230" y="220"/>
                  </a:cubicBezTo>
                  <a:cubicBezTo>
                    <a:pt x="230" y="219"/>
                    <a:pt x="229" y="218"/>
                    <a:pt x="228" y="217"/>
                  </a:cubicBezTo>
                  <a:cubicBezTo>
                    <a:pt x="224" y="214"/>
                    <a:pt x="224" y="214"/>
                    <a:pt x="224" y="214"/>
                  </a:cubicBezTo>
                  <a:cubicBezTo>
                    <a:pt x="222" y="218"/>
                    <a:pt x="222" y="218"/>
                    <a:pt x="222" y="218"/>
                  </a:cubicBezTo>
                  <a:cubicBezTo>
                    <a:pt x="225" y="220"/>
                    <a:pt x="225" y="220"/>
                    <a:pt x="225" y="220"/>
                  </a:cubicBezTo>
                  <a:cubicBezTo>
                    <a:pt x="222" y="218"/>
                    <a:pt x="222" y="218"/>
                    <a:pt x="222" y="218"/>
                  </a:cubicBezTo>
                  <a:cubicBezTo>
                    <a:pt x="224" y="221"/>
                    <a:pt x="224" y="221"/>
                    <a:pt x="224" y="221"/>
                  </a:cubicBezTo>
                  <a:cubicBezTo>
                    <a:pt x="225" y="221"/>
                    <a:pt x="225" y="220"/>
                    <a:pt x="225" y="220"/>
                  </a:cubicBezTo>
                  <a:cubicBezTo>
                    <a:pt x="222" y="218"/>
                    <a:pt x="222" y="218"/>
                    <a:pt x="222" y="218"/>
                  </a:cubicBezTo>
                  <a:cubicBezTo>
                    <a:pt x="224" y="221"/>
                    <a:pt x="224" y="221"/>
                    <a:pt x="224" y="221"/>
                  </a:cubicBezTo>
                  <a:cubicBezTo>
                    <a:pt x="222" y="218"/>
                    <a:pt x="222" y="218"/>
                    <a:pt x="222" y="218"/>
                  </a:cubicBezTo>
                  <a:cubicBezTo>
                    <a:pt x="224" y="221"/>
                    <a:pt x="224" y="221"/>
                    <a:pt x="224" y="221"/>
                  </a:cubicBezTo>
                  <a:cubicBezTo>
                    <a:pt x="224" y="221"/>
                    <a:pt x="224" y="221"/>
                    <a:pt x="224" y="221"/>
                  </a:cubicBezTo>
                  <a:cubicBezTo>
                    <a:pt x="222" y="218"/>
                    <a:pt x="222" y="218"/>
                    <a:pt x="222" y="218"/>
                  </a:cubicBezTo>
                  <a:cubicBezTo>
                    <a:pt x="224" y="221"/>
                    <a:pt x="224" y="221"/>
                    <a:pt x="224" y="221"/>
                  </a:cubicBezTo>
                  <a:cubicBezTo>
                    <a:pt x="224" y="221"/>
                    <a:pt x="224" y="221"/>
                    <a:pt x="224" y="221"/>
                  </a:cubicBezTo>
                  <a:cubicBezTo>
                    <a:pt x="224" y="221"/>
                    <a:pt x="225" y="220"/>
                    <a:pt x="227" y="220"/>
                  </a:cubicBezTo>
                  <a:cubicBezTo>
                    <a:pt x="228" y="218"/>
                    <a:pt x="231" y="217"/>
                    <a:pt x="232" y="216"/>
                  </a:cubicBezTo>
                  <a:cubicBezTo>
                    <a:pt x="233" y="216"/>
                    <a:pt x="234" y="215"/>
                    <a:pt x="235" y="215"/>
                  </a:cubicBezTo>
                  <a:cubicBezTo>
                    <a:pt x="235" y="214"/>
                    <a:pt x="235" y="214"/>
                    <a:pt x="235" y="214"/>
                  </a:cubicBezTo>
                  <a:cubicBezTo>
                    <a:pt x="236" y="214"/>
                    <a:pt x="236" y="214"/>
                    <a:pt x="236" y="214"/>
                  </a:cubicBezTo>
                  <a:cubicBezTo>
                    <a:pt x="236" y="214"/>
                    <a:pt x="236" y="214"/>
                    <a:pt x="236" y="214"/>
                  </a:cubicBezTo>
                  <a:cubicBezTo>
                    <a:pt x="236" y="214"/>
                    <a:pt x="236" y="214"/>
                    <a:pt x="236" y="214"/>
                  </a:cubicBezTo>
                  <a:cubicBezTo>
                    <a:pt x="236" y="213"/>
                    <a:pt x="237" y="213"/>
                    <a:pt x="237" y="213"/>
                  </a:cubicBezTo>
                  <a:cubicBezTo>
                    <a:pt x="238" y="211"/>
                    <a:pt x="238" y="208"/>
                    <a:pt x="236" y="207"/>
                  </a:cubicBezTo>
                  <a:cubicBezTo>
                    <a:pt x="236" y="207"/>
                    <a:pt x="236" y="207"/>
                    <a:pt x="236" y="207"/>
                  </a:cubicBezTo>
                  <a:cubicBezTo>
                    <a:pt x="244" y="198"/>
                    <a:pt x="244" y="198"/>
                    <a:pt x="244" y="198"/>
                  </a:cubicBezTo>
                  <a:cubicBezTo>
                    <a:pt x="245" y="197"/>
                    <a:pt x="246" y="196"/>
                    <a:pt x="245" y="194"/>
                  </a:cubicBezTo>
                  <a:cubicBezTo>
                    <a:pt x="245" y="193"/>
                    <a:pt x="245" y="192"/>
                    <a:pt x="244" y="192"/>
                  </a:cubicBezTo>
                  <a:cubicBezTo>
                    <a:pt x="243" y="191"/>
                    <a:pt x="243" y="191"/>
                    <a:pt x="243" y="191"/>
                  </a:cubicBezTo>
                  <a:cubicBezTo>
                    <a:pt x="249" y="185"/>
                    <a:pt x="249" y="185"/>
                    <a:pt x="249" y="185"/>
                  </a:cubicBezTo>
                  <a:cubicBezTo>
                    <a:pt x="250" y="184"/>
                    <a:pt x="250" y="183"/>
                    <a:pt x="250" y="181"/>
                  </a:cubicBezTo>
                  <a:cubicBezTo>
                    <a:pt x="250" y="180"/>
                    <a:pt x="249" y="179"/>
                    <a:pt x="248" y="179"/>
                  </a:cubicBezTo>
                  <a:cubicBezTo>
                    <a:pt x="247" y="178"/>
                    <a:pt x="247" y="178"/>
                    <a:pt x="247" y="178"/>
                  </a:cubicBezTo>
                  <a:cubicBezTo>
                    <a:pt x="245" y="181"/>
                    <a:pt x="245" y="181"/>
                    <a:pt x="245" y="181"/>
                  </a:cubicBezTo>
                  <a:cubicBezTo>
                    <a:pt x="249" y="183"/>
                    <a:pt x="249" y="183"/>
                    <a:pt x="249" y="183"/>
                  </a:cubicBezTo>
                  <a:cubicBezTo>
                    <a:pt x="254" y="173"/>
                    <a:pt x="254" y="173"/>
                    <a:pt x="254" y="173"/>
                  </a:cubicBezTo>
                  <a:cubicBezTo>
                    <a:pt x="255" y="172"/>
                    <a:pt x="254" y="169"/>
                    <a:pt x="252" y="168"/>
                  </a:cubicBezTo>
                  <a:cubicBezTo>
                    <a:pt x="251" y="167"/>
                    <a:pt x="251" y="167"/>
                    <a:pt x="251" y="167"/>
                  </a:cubicBezTo>
                  <a:cubicBezTo>
                    <a:pt x="249" y="171"/>
                    <a:pt x="249" y="171"/>
                    <a:pt x="249" y="171"/>
                  </a:cubicBezTo>
                  <a:cubicBezTo>
                    <a:pt x="253" y="171"/>
                    <a:pt x="253" y="171"/>
                    <a:pt x="253" y="171"/>
                  </a:cubicBezTo>
                  <a:cubicBezTo>
                    <a:pt x="254" y="158"/>
                    <a:pt x="254" y="158"/>
                    <a:pt x="254" y="158"/>
                  </a:cubicBezTo>
                  <a:cubicBezTo>
                    <a:pt x="255" y="157"/>
                    <a:pt x="254" y="155"/>
                    <a:pt x="253" y="154"/>
                  </a:cubicBezTo>
                  <a:cubicBezTo>
                    <a:pt x="250" y="153"/>
                    <a:pt x="250" y="153"/>
                    <a:pt x="250" y="153"/>
                  </a:cubicBezTo>
                  <a:cubicBezTo>
                    <a:pt x="248" y="156"/>
                    <a:pt x="248" y="156"/>
                    <a:pt x="248" y="156"/>
                  </a:cubicBezTo>
                  <a:cubicBezTo>
                    <a:pt x="251" y="159"/>
                    <a:pt x="251" y="159"/>
                    <a:pt x="251" y="159"/>
                  </a:cubicBezTo>
                  <a:cubicBezTo>
                    <a:pt x="262" y="150"/>
                    <a:pt x="262" y="150"/>
                    <a:pt x="262" y="150"/>
                  </a:cubicBezTo>
                  <a:cubicBezTo>
                    <a:pt x="262" y="149"/>
                    <a:pt x="263" y="148"/>
                    <a:pt x="263" y="147"/>
                  </a:cubicBezTo>
                  <a:cubicBezTo>
                    <a:pt x="263" y="145"/>
                    <a:pt x="262" y="144"/>
                    <a:pt x="261" y="144"/>
                  </a:cubicBezTo>
                  <a:cubicBezTo>
                    <a:pt x="258" y="142"/>
                    <a:pt x="258" y="142"/>
                    <a:pt x="258" y="142"/>
                  </a:cubicBezTo>
                  <a:cubicBezTo>
                    <a:pt x="263" y="136"/>
                    <a:pt x="263" y="136"/>
                    <a:pt x="263" y="136"/>
                  </a:cubicBezTo>
                  <a:cubicBezTo>
                    <a:pt x="264" y="135"/>
                    <a:pt x="264" y="134"/>
                    <a:pt x="264" y="133"/>
                  </a:cubicBezTo>
                  <a:cubicBezTo>
                    <a:pt x="264" y="132"/>
                    <a:pt x="263" y="131"/>
                    <a:pt x="262" y="130"/>
                  </a:cubicBezTo>
                  <a:cubicBezTo>
                    <a:pt x="257" y="127"/>
                    <a:pt x="257" y="127"/>
                    <a:pt x="257" y="127"/>
                  </a:cubicBezTo>
                  <a:cubicBezTo>
                    <a:pt x="261" y="115"/>
                    <a:pt x="261" y="115"/>
                    <a:pt x="261" y="115"/>
                  </a:cubicBezTo>
                  <a:cubicBezTo>
                    <a:pt x="261" y="113"/>
                    <a:pt x="261" y="111"/>
                    <a:pt x="259" y="110"/>
                  </a:cubicBezTo>
                  <a:cubicBezTo>
                    <a:pt x="257" y="109"/>
                    <a:pt x="257" y="109"/>
                    <a:pt x="257" y="109"/>
                  </a:cubicBezTo>
                  <a:cubicBezTo>
                    <a:pt x="255" y="112"/>
                    <a:pt x="255" y="112"/>
                    <a:pt x="255" y="112"/>
                  </a:cubicBezTo>
                  <a:cubicBezTo>
                    <a:pt x="259" y="112"/>
                    <a:pt x="259" y="112"/>
                    <a:pt x="259" y="112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61" y="91"/>
                    <a:pt x="260" y="90"/>
                    <a:pt x="259" y="89"/>
                  </a:cubicBezTo>
                  <a:cubicBezTo>
                    <a:pt x="255" y="86"/>
                    <a:pt x="255" y="86"/>
                    <a:pt x="255" y="86"/>
                  </a:cubicBezTo>
                  <a:cubicBezTo>
                    <a:pt x="255" y="69"/>
                    <a:pt x="255" y="69"/>
                    <a:pt x="255" y="69"/>
                  </a:cubicBezTo>
                  <a:cubicBezTo>
                    <a:pt x="255" y="68"/>
                    <a:pt x="254" y="66"/>
                    <a:pt x="253" y="65"/>
                  </a:cubicBezTo>
                  <a:cubicBezTo>
                    <a:pt x="251" y="64"/>
                    <a:pt x="251" y="64"/>
                    <a:pt x="251" y="64"/>
                  </a:cubicBezTo>
                  <a:cubicBezTo>
                    <a:pt x="246" y="43"/>
                    <a:pt x="246" y="43"/>
                    <a:pt x="246" y="43"/>
                  </a:cubicBezTo>
                  <a:cubicBezTo>
                    <a:pt x="246" y="42"/>
                    <a:pt x="245" y="41"/>
                    <a:pt x="244" y="40"/>
                  </a:cubicBezTo>
                  <a:cubicBezTo>
                    <a:pt x="240" y="38"/>
                    <a:pt x="240" y="38"/>
                    <a:pt x="240" y="38"/>
                  </a:cubicBezTo>
                  <a:cubicBezTo>
                    <a:pt x="226" y="10"/>
                    <a:pt x="226" y="10"/>
                    <a:pt x="226" y="10"/>
                  </a:cubicBezTo>
                  <a:cubicBezTo>
                    <a:pt x="226" y="9"/>
                    <a:pt x="225" y="9"/>
                    <a:pt x="225" y="8"/>
                  </a:cubicBezTo>
                  <a:cubicBezTo>
                    <a:pt x="214" y="2"/>
                    <a:pt x="214" y="2"/>
                    <a:pt x="214" y="2"/>
                  </a:cubicBezTo>
                  <a:cubicBezTo>
                    <a:pt x="212" y="0"/>
                    <a:pt x="210" y="1"/>
                    <a:pt x="208" y="3"/>
                  </a:cubicBezTo>
                  <a:cubicBezTo>
                    <a:pt x="207" y="5"/>
                    <a:pt x="208" y="7"/>
                    <a:pt x="210" y="8"/>
                  </a:cubicBezTo>
                  <a:cubicBezTo>
                    <a:pt x="220" y="15"/>
                    <a:pt x="220" y="15"/>
                    <a:pt x="220" y="15"/>
                  </a:cubicBezTo>
                  <a:cubicBezTo>
                    <a:pt x="233" y="42"/>
                    <a:pt x="233" y="42"/>
                    <a:pt x="233" y="42"/>
                  </a:cubicBezTo>
                  <a:cubicBezTo>
                    <a:pt x="234" y="43"/>
                    <a:pt x="234" y="44"/>
                    <a:pt x="235" y="44"/>
                  </a:cubicBezTo>
                  <a:cubicBezTo>
                    <a:pt x="238" y="46"/>
                    <a:pt x="238" y="46"/>
                    <a:pt x="238" y="46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8"/>
                    <a:pt x="244" y="69"/>
                    <a:pt x="245" y="70"/>
                  </a:cubicBezTo>
                  <a:cubicBezTo>
                    <a:pt x="247" y="71"/>
                    <a:pt x="247" y="71"/>
                    <a:pt x="247" y="71"/>
                  </a:cubicBezTo>
                  <a:cubicBezTo>
                    <a:pt x="246" y="89"/>
                    <a:pt x="246" y="89"/>
                    <a:pt x="246" y="89"/>
                  </a:cubicBezTo>
                  <a:cubicBezTo>
                    <a:pt x="246" y="90"/>
                    <a:pt x="247" y="91"/>
                    <a:pt x="248" y="92"/>
                  </a:cubicBezTo>
                  <a:cubicBezTo>
                    <a:pt x="253" y="95"/>
                    <a:pt x="253" y="95"/>
                    <a:pt x="253" y="95"/>
                  </a:cubicBezTo>
                  <a:cubicBezTo>
                    <a:pt x="251" y="112"/>
                    <a:pt x="251" y="112"/>
                    <a:pt x="251" y="112"/>
                  </a:cubicBezTo>
                  <a:cubicBezTo>
                    <a:pt x="251" y="113"/>
                    <a:pt x="252" y="115"/>
                    <a:pt x="253" y="116"/>
                  </a:cubicBezTo>
                  <a:cubicBezTo>
                    <a:pt x="255" y="117"/>
                    <a:pt x="255" y="117"/>
                    <a:pt x="255" y="117"/>
                  </a:cubicBezTo>
                  <a:cubicBezTo>
                    <a:pt x="257" y="113"/>
                    <a:pt x="257" y="113"/>
                    <a:pt x="257" y="113"/>
                  </a:cubicBezTo>
                  <a:cubicBezTo>
                    <a:pt x="253" y="112"/>
                    <a:pt x="253" y="112"/>
                    <a:pt x="253" y="112"/>
                  </a:cubicBezTo>
                  <a:cubicBezTo>
                    <a:pt x="248" y="127"/>
                    <a:pt x="248" y="127"/>
                    <a:pt x="248" y="127"/>
                  </a:cubicBezTo>
                  <a:cubicBezTo>
                    <a:pt x="248" y="129"/>
                    <a:pt x="248" y="131"/>
                    <a:pt x="250" y="132"/>
                  </a:cubicBezTo>
                  <a:cubicBezTo>
                    <a:pt x="254" y="134"/>
                    <a:pt x="254" y="134"/>
                    <a:pt x="254" y="134"/>
                  </a:cubicBezTo>
                  <a:cubicBezTo>
                    <a:pt x="249" y="140"/>
                    <a:pt x="249" y="140"/>
                    <a:pt x="249" y="140"/>
                  </a:cubicBezTo>
                  <a:cubicBezTo>
                    <a:pt x="248" y="141"/>
                    <a:pt x="248" y="142"/>
                    <a:pt x="248" y="143"/>
                  </a:cubicBezTo>
                  <a:cubicBezTo>
                    <a:pt x="248" y="145"/>
                    <a:pt x="249" y="146"/>
                    <a:pt x="250" y="146"/>
                  </a:cubicBezTo>
                  <a:cubicBezTo>
                    <a:pt x="252" y="148"/>
                    <a:pt x="252" y="148"/>
                    <a:pt x="252" y="148"/>
                  </a:cubicBezTo>
                  <a:cubicBezTo>
                    <a:pt x="246" y="153"/>
                    <a:pt x="246" y="153"/>
                    <a:pt x="246" y="153"/>
                  </a:cubicBezTo>
                  <a:cubicBezTo>
                    <a:pt x="245" y="154"/>
                    <a:pt x="244" y="155"/>
                    <a:pt x="244" y="157"/>
                  </a:cubicBezTo>
                  <a:cubicBezTo>
                    <a:pt x="244" y="158"/>
                    <a:pt x="245" y="159"/>
                    <a:pt x="246" y="160"/>
                  </a:cubicBezTo>
                  <a:cubicBezTo>
                    <a:pt x="248" y="161"/>
                    <a:pt x="248" y="161"/>
                    <a:pt x="248" y="161"/>
                  </a:cubicBezTo>
                  <a:cubicBezTo>
                    <a:pt x="250" y="158"/>
                    <a:pt x="250" y="158"/>
                    <a:pt x="250" y="158"/>
                  </a:cubicBezTo>
                  <a:cubicBezTo>
                    <a:pt x="247" y="157"/>
                    <a:pt x="247" y="157"/>
                    <a:pt x="247" y="157"/>
                  </a:cubicBezTo>
                  <a:cubicBezTo>
                    <a:pt x="245" y="170"/>
                    <a:pt x="245" y="170"/>
                    <a:pt x="245" y="170"/>
                  </a:cubicBezTo>
                  <a:cubicBezTo>
                    <a:pt x="244" y="172"/>
                    <a:pt x="245" y="173"/>
                    <a:pt x="247" y="174"/>
                  </a:cubicBezTo>
                  <a:cubicBezTo>
                    <a:pt x="248" y="175"/>
                    <a:pt x="248" y="175"/>
                    <a:pt x="248" y="175"/>
                  </a:cubicBezTo>
                  <a:cubicBezTo>
                    <a:pt x="250" y="172"/>
                    <a:pt x="250" y="172"/>
                    <a:pt x="250" y="172"/>
                  </a:cubicBezTo>
                  <a:cubicBezTo>
                    <a:pt x="246" y="170"/>
                    <a:pt x="246" y="170"/>
                    <a:pt x="246" y="170"/>
                  </a:cubicBezTo>
                  <a:cubicBezTo>
                    <a:pt x="241" y="179"/>
                    <a:pt x="241" y="179"/>
                    <a:pt x="241" y="179"/>
                  </a:cubicBezTo>
                  <a:cubicBezTo>
                    <a:pt x="240" y="181"/>
                    <a:pt x="241" y="183"/>
                    <a:pt x="243" y="185"/>
                  </a:cubicBezTo>
                  <a:cubicBezTo>
                    <a:pt x="244" y="185"/>
                    <a:pt x="244" y="185"/>
                    <a:pt x="244" y="185"/>
                  </a:cubicBezTo>
                  <a:cubicBezTo>
                    <a:pt x="246" y="182"/>
                    <a:pt x="246" y="182"/>
                    <a:pt x="246" y="182"/>
                  </a:cubicBezTo>
                  <a:cubicBezTo>
                    <a:pt x="243" y="179"/>
                    <a:pt x="243" y="179"/>
                    <a:pt x="243" y="179"/>
                  </a:cubicBezTo>
                  <a:cubicBezTo>
                    <a:pt x="234" y="189"/>
                    <a:pt x="234" y="189"/>
                    <a:pt x="234" y="189"/>
                  </a:cubicBezTo>
                  <a:cubicBezTo>
                    <a:pt x="233" y="190"/>
                    <a:pt x="233" y="191"/>
                    <a:pt x="233" y="193"/>
                  </a:cubicBezTo>
                  <a:cubicBezTo>
                    <a:pt x="233" y="194"/>
                    <a:pt x="234" y="195"/>
                    <a:pt x="235" y="196"/>
                  </a:cubicBezTo>
                  <a:cubicBezTo>
                    <a:pt x="235" y="196"/>
                    <a:pt x="235" y="196"/>
                    <a:pt x="235" y="196"/>
                  </a:cubicBezTo>
                  <a:cubicBezTo>
                    <a:pt x="227" y="205"/>
                    <a:pt x="227" y="205"/>
                    <a:pt x="227" y="205"/>
                  </a:cubicBezTo>
                  <a:cubicBezTo>
                    <a:pt x="226" y="206"/>
                    <a:pt x="225" y="207"/>
                    <a:pt x="226" y="209"/>
                  </a:cubicBezTo>
                  <a:cubicBezTo>
                    <a:pt x="226" y="210"/>
                    <a:pt x="226" y="211"/>
                    <a:pt x="227" y="211"/>
                  </a:cubicBezTo>
                  <a:cubicBezTo>
                    <a:pt x="232" y="214"/>
                    <a:pt x="232" y="214"/>
                    <a:pt x="232" y="214"/>
                  </a:cubicBezTo>
                  <a:cubicBezTo>
                    <a:pt x="234" y="211"/>
                    <a:pt x="234" y="211"/>
                    <a:pt x="234" y="211"/>
                  </a:cubicBezTo>
                  <a:cubicBezTo>
                    <a:pt x="230" y="209"/>
                    <a:pt x="230" y="209"/>
                    <a:pt x="230" y="209"/>
                  </a:cubicBezTo>
                  <a:cubicBezTo>
                    <a:pt x="234" y="211"/>
                    <a:pt x="234" y="211"/>
                    <a:pt x="234" y="211"/>
                  </a:cubicBezTo>
                  <a:cubicBezTo>
                    <a:pt x="231" y="208"/>
                    <a:pt x="231" y="208"/>
                    <a:pt x="231" y="208"/>
                  </a:cubicBezTo>
                  <a:cubicBezTo>
                    <a:pt x="231" y="208"/>
                    <a:pt x="231" y="208"/>
                    <a:pt x="230" y="209"/>
                  </a:cubicBezTo>
                  <a:cubicBezTo>
                    <a:pt x="234" y="211"/>
                    <a:pt x="234" y="211"/>
                    <a:pt x="234" y="211"/>
                  </a:cubicBezTo>
                  <a:cubicBezTo>
                    <a:pt x="231" y="208"/>
                    <a:pt x="231" y="208"/>
                    <a:pt x="231" y="208"/>
                  </a:cubicBezTo>
                  <a:cubicBezTo>
                    <a:pt x="233" y="210"/>
                    <a:pt x="233" y="210"/>
                    <a:pt x="233" y="210"/>
                  </a:cubicBezTo>
                  <a:cubicBezTo>
                    <a:pt x="231" y="207"/>
                    <a:pt x="231" y="207"/>
                    <a:pt x="231" y="207"/>
                  </a:cubicBezTo>
                  <a:cubicBezTo>
                    <a:pt x="231" y="208"/>
                    <a:pt x="231" y="208"/>
                    <a:pt x="231" y="208"/>
                  </a:cubicBezTo>
                  <a:cubicBezTo>
                    <a:pt x="233" y="210"/>
                    <a:pt x="233" y="210"/>
                    <a:pt x="233" y="210"/>
                  </a:cubicBezTo>
                  <a:cubicBezTo>
                    <a:pt x="231" y="207"/>
                    <a:pt x="231" y="207"/>
                    <a:pt x="231" y="207"/>
                  </a:cubicBezTo>
                  <a:cubicBezTo>
                    <a:pt x="233" y="209"/>
                    <a:pt x="233" y="209"/>
                    <a:pt x="233" y="209"/>
                  </a:cubicBezTo>
                  <a:cubicBezTo>
                    <a:pt x="231" y="207"/>
                    <a:pt x="231" y="207"/>
                    <a:pt x="231" y="207"/>
                  </a:cubicBezTo>
                  <a:cubicBezTo>
                    <a:pt x="231" y="207"/>
                    <a:pt x="231" y="207"/>
                    <a:pt x="231" y="207"/>
                  </a:cubicBezTo>
                  <a:cubicBezTo>
                    <a:pt x="233" y="209"/>
                    <a:pt x="233" y="209"/>
                    <a:pt x="233" y="209"/>
                  </a:cubicBezTo>
                  <a:cubicBezTo>
                    <a:pt x="231" y="207"/>
                    <a:pt x="231" y="207"/>
                    <a:pt x="231" y="207"/>
                  </a:cubicBezTo>
                  <a:cubicBezTo>
                    <a:pt x="231" y="207"/>
                    <a:pt x="231" y="208"/>
                    <a:pt x="231" y="208"/>
                  </a:cubicBezTo>
                  <a:cubicBezTo>
                    <a:pt x="229" y="209"/>
                    <a:pt x="227" y="210"/>
                    <a:pt x="224" y="212"/>
                  </a:cubicBezTo>
                  <a:cubicBezTo>
                    <a:pt x="223" y="212"/>
                    <a:pt x="222" y="213"/>
                    <a:pt x="221" y="214"/>
                  </a:cubicBezTo>
                  <a:cubicBezTo>
                    <a:pt x="221" y="214"/>
                    <a:pt x="220" y="214"/>
                    <a:pt x="220" y="214"/>
                  </a:cubicBezTo>
                  <a:cubicBezTo>
                    <a:pt x="219" y="215"/>
                    <a:pt x="219" y="215"/>
                    <a:pt x="219" y="215"/>
                  </a:cubicBezTo>
                  <a:cubicBezTo>
                    <a:pt x="219" y="215"/>
                    <a:pt x="219" y="215"/>
                    <a:pt x="219" y="215"/>
                  </a:cubicBezTo>
                  <a:cubicBezTo>
                    <a:pt x="219" y="215"/>
                    <a:pt x="219" y="215"/>
                    <a:pt x="219" y="215"/>
                  </a:cubicBezTo>
                  <a:cubicBezTo>
                    <a:pt x="219" y="215"/>
                    <a:pt x="219" y="215"/>
                    <a:pt x="218" y="216"/>
                  </a:cubicBezTo>
                  <a:cubicBezTo>
                    <a:pt x="218" y="217"/>
                    <a:pt x="218" y="218"/>
                    <a:pt x="218" y="219"/>
                  </a:cubicBezTo>
                  <a:cubicBezTo>
                    <a:pt x="218" y="220"/>
                    <a:pt x="219" y="221"/>
                    <a:pt x="220" y="221"/>
                  </a:cubicBezTo>
                  <a:cubicBezTo>
                    <a:pt x="224" y="224"/>
                    <a:pt x="224" y="224"/>
                    <a:pt x="224" y="224"/>
                  </a:cubicBezTo>
                  <a:cubicBezTo>
                    <a:pt x="226" y="220"/>
                    <a:pt x="226" y="220"/>
                    <a:pt x="226" y="220"/>
                  </a:cubicBezTo>
                  <a:cubicBezTo>
                    <a:pt x="223" y="217"/>
                    <a:pt x="223" y="217"/>
                    <a:pt x="223" y="217"/>
                  </a:cubicBezTo>
                  <a:cubicBezTo>
                    <a:pt x="213" y="224"/>
                    <a:pt x="213" y="224"/>
                    <a:pt x="213" y="224"/>
                  </a:cubicBezTo>
                  <a:cubicBezTo>
                    <a:pt x="212" y="224"/>
                    <a:pt x="211" y="226"/>
                    <a:pt x="211" y="227"/>
                  </a:cubicBezTo>
                  <a:cubicBezTo>
                    <a:pt x="211" y="228"/>
                    <a:pt x="212" y="230"/>
                    <a:pt x="213" y="230"/>
                  </a:cubicBezTo>
                  <a:cubicBezTo>
                    <a:pt x="216" y="232"/>
                    <a:pt x="216" y="232"/>
                    <a:pt x="216" y="232"/>
                  </a:cubicBezTo>
                  <a:cubicBezTo>
                    <a:pt x="219" y="229"/>
                    <a:pt x="219" y="229"/>
                    <a:pt x="219" y="229"/>
                  </a:cubicBezTo>
                  <a:cubicBezTo>
                    <a:pt x="217" y="225"/>
                    <a:pt x="217" y="225"/>
                    <a:pt x="217" y="225"/>
                  </a:cubicBezTo>
                  <a:cubicBezTo>
                    <a:pt x="201" y="231"/>
                    <a:pt x="201" y="231"/>
                    <a:pt x="201" y="231"/>
                  </a:cubicBezTo>
                  <a:cubicBezTo>
                    <a:pt x="200" y="232"/>
                    <a:pt x="199" y="233"/>
                    <a:pt x="199" y="235"/>
                  </a:cubicBezTo>
                  <a:cubicBezTo>
                    <a:pt x="199" y="236"/>
                    <a:pt x="199" y="238"/>
                    <a:pt x="201" y="238"/>
                  </a:cubicBezTo>
                  <a:cubicBezTo>
                    <a:pt x="203" y="240"/>
                    <a:pt x="203" y="240"/>
                    <a:pt x="203" y="240"/>
                  </a:cubicBezTo>
                  <a:cubicBezTo>
                    <a:pt x="205" y="236"/>
                    <a:pt x="205" y="236"/>
                    <a:pt x="205" y="236"/>
                  </a:cubicBezTo>
                  <a:cubicBezTo>
                    <a:pt x="204" y="233"/>
                    <a:pt x="204" y="233"/>
                    <a:pt x="204" y="233"/>
                  </a:cubicBezTo>
                  <a:cubicBezTo>
                    <a:pt x="185" y="239"/>
                    <a:pt x="185" y="239"/>
                    <a:pt x="185" y="239"/>
                  </a:cubicBezTo>
                  <a:cubicBezTo>
                    <a:pt x="184" y="240"/>
                    <a:pt x="183" y="241"/>
                    <a:pt x="182" y="243"/>
                  </a:cubicBezTo>
                  <a:cubicBezTo>
                    <a:pt x="182" y="244"/>
                    <a:pt x="183" y="246"/>
                    <a:pt x="184" y="246"/>
                  </a:cubicBezTo>
                  <a:cubicBezTo>
                    <a:pt x="184" y="247"/>
                    <a:pt x="184" y="247"/>
                    <a:pt x="184" y="247"/>
                  </a:cubicBezTo>
                  <a:cubicBezTo>
                    <a:pt x="187" y="243"/>
                    <a:pt x="187" y="243"/>
                    <a:pt x="187" y="243"/>
                  </a:cubicBezTo>
                  <a:cubicBezTo>
                    <a:pt x="186" y="239"/>
                    <a:pt x="186" y="239"/>
                    <a:pt x="186" y="239"/>
                  </a:cubicBezTo>
                  <a:cubicBezTo>
                    <a:pt x="166" y="243"/>
                    <a:pt x="166" y="243"/>
                    <a:pt x="166" y="243"/>
                  </a:cubicBezTo>
                  <a:cubicBezTo>
                    <a:pt x="165" y="243"/>
                    <a:pt x="163" y="244"/>
                    <a:pt x="163" y="246"/>
                  </a:cubicBezTo>
                  <a:cubicBezTo>
                    <a:pt x="163" y="248"/>
                    <a:pt x="163" y="249"/>
                    <a:pt x="165" y="250"/>
                  </a:cubicBezTo>
                  <a:cubicBezTo>
                    <a:pt x="168" y="252"/>
                    <a:pt x="168" y="252"/>
                    <a:pt x="168" y="252"/>
                  </a:cubicBezTo>
                  <a:cubicBezTo>
                    <a:pt x="170" y="249"/>
                    <a:pt x="170" y="249"/>
                    <a:pt x="170" y="249"/>
                  </a:cubicBezTo>
                  <a:cubicBezTo>
                    <a:pt x="167" y="246"/>
                    <a:pt x="167" y="246"/>
                    <a:pt x="167" y="246"/>
                  </a:cubicBezTo>
                  <a:cubicBezTo>
                    <a:pt x="170" y="249"/>
                    <a:pt x="170" y="249"/>
                    <a:pt x="170" y="249"/>
                  </a:cubicBezTo>
                  <a:cubicBezTo>
                    <a:pt x="168" y="245"/>
                    <a:pt x="168" y="245"/>
                    <a:pt x="168" y="245"/>
                  </a:cubicBezTo>
                  <a:cubicBezTo>
                    <a:pt x="168" y="246"/>
                    <a:pt x="168" y="246"/>
                    <a:pt x="167" y="246"/>
                  </a:cubicBezTo>
                  <a:cubicBezTo>
                    <a:pt x="170" y="249"/>
                    <a:pt x="170" y="249"/>
                    <a:pt x="170" y="249"/>
                  </a:cubicBezTo>
                  <a:cubicBezTo>
                    <a:pt x="168" y="245"/>
                    <a:pt x="168" y="245"/>
                    <a:pt x="168" y="245"/>
                  </a:cubicBezTo>
                  <a:cubicBezTo>
                    <a:pt x="170" y="249"/>
                    <a:pt x="170" y="249"/>
                    <a:pt x="170" y="249"/>
                  </a:cubicBezTo>
                  <a:cubicBezTo>
                    <a:pt x="169" y="245"/>
                    <a:pt x="169" y="245"/>
                    <a:pt x="169" y="245"/>
                  </a:cubicBezTo>
                  <a:cubicBezTo>
                    <a:pt x="169" y="245"/>
                    <a:pt x="169" y="245"/>
                    <a:pt x="168" y="245"/>
                  </a:cubicBezTo>
                  <a:cubicBezTo>
                    <a:pt x="170" y="249"/>
                    <a:pt x="170" y="249"/>
                    <a:pt x="170" y="249"/>
                  </a:cubicBezTo>
                  <a:cubicBezTo>
                    <a:pt x="169" y="245"/>
                    <a:pt x="169" y="245"/>
                    <a:pt x="169" y="245"/>
                  </a:cubicBezTo>
                  <a:cubicBezTo>
                    <a:pt x="170" y="249"/>
                    <a:pt x="170" y="249"/>
                    <a:pt x="170" y="249"/>
                  </a:cubicBezTo>
                  <a:cubicBezTo>
                    <a:pt x="170" y="245"/>
                    <a:pt x="170" y="245"/>
                    <a:pt x="170" y="245"/>
                  </a:cubicBezTo>
                  <a:cubicBezTo>
                    <a:pt x="169" y="245"/>
                    <a:pt x="169" y="245"/>
                    <a:pt x="169" y="245"/>
                  </a:cubicBezTo>
                  <a:cubicBezTo>
                    <a:pt x="170" y="249"/>
                    <a:pt x="170" y="249"/>
                    <a:pt x="170" y="249"/>
                  </a:cubicBezTo>
                  <a:cubicBezTo>
                    <a:pt x="170" y="245"/>
                    <a:pt x="170" y="245"/>
                    <a:pt x="170" y="245"/>
                  </a:cubicBezTo>
                  <a:cubicBezTo>
                    <a:pt x="170" y="248"/>
                    <a:pt x="170" y="248"/>
                    <a:pt x="170" y="248"/>
                  </a:cubicBezTo>
                  <a:cubicBezTo>
                    <a:pt x="170" y="245"/>
                    <a:pt x="170" y="245"/>
                    <a:pt x="170" y="245"/>
                  </a:cubicBezTo>
                  <a:cubicBezTo>
                    <a:pt x="170" y="245"/>
                    <a:pt x="170" y="245"/>
                    <a:pt x="170" y="245"/>
                  </a:cubicBezTo>
                  <a:cubicBezTo>
                    <a:pt x="170" y="248"/>
                    <a:pt x="170" y="248"/>
                    <a:pt x="170" y="248"/>
                  </a:cubicBezTo>
                  <a:cubicBezTo>
                    <a:pt x="170" y="245"/>
                    <a:pt x="170" y="245"/>
                    <a:pt x="170" y="245"/>
                  </a:cubicBezTo>
                  <a:cubicBezTo>
                    <a:pt x="170" y="245"/>
                    <a:pt x="170" y="245"/>
                    <a:pt x="170" y="245"/>
                  </a:cubicBezTo>
                  <a:cubicBezTo>
                    <a:pt x="170" y="245"/>
                    <a:pt x="168" y="245"/>
                    <a:pt x="166" y="245"/>
                  </a:cubicBezTo>
                  <a:cubicBezTo>
                    <a:pt x="160" y="245"/>
                    <a:pt x="149" y="244"/>
                    <a:pt x="143" y="244"/>
                  </a:cubicBezTo>
                  <a:cubicBezTo>
                    <a:pt x="141" y="244"/>
                    <a:pt x="140" y="244"/>
                    <a:pt x="139" y="244"/>
                  </a:cubicBezTo>
                  <a:cubicBezTo>
                    <a:pt x="139" y="244"/>
                    <a:pt x="138" y="244"/>
                    <a:pt x="138" y="244"/>
                  </a:cubicBezTo>
                  <a:cubicBezTo>
                    <a:pt x="138" y="244"/>
                    <a:pt x="137" y="244"/>
                    <a:pt x="137" y="245"/>
                  </a:cubicBezTo>
                  <a:cubicBezTo>
                    <a:pt x="137" y="245"/>
                    <a:pt x="136" y="245"/>
                    <a:pt x="136" y="245"/>
                  </a:cubicBezTo>
                  <a:cubicBezTo>
                    <a:pt x="136" y="245"/>
                    <a:pt x="135" y="245"/>
                    <a:pt x="135" y="246"/>
                  </a:cubicBezTo>
                  <a:cubicBezTo>
                    <a:pt x="133" y="248"/>
                    <a:pt x="134" y="251"/>
                    <a:pt x="136" y="252"/>
                  </a:cubicBezTo>
                  <a:cubicBezTo>
                    <a:pt x="146" y="258"/>
                    <a:pt x="146" y="258"/>
                    <a:pt x="146" y="258"/>
                  </a:cubicBezTo>
                  <a:cubicBezTo>
                    <a:pt x="148" y="255"/>
                    <a:pt x="148" y="255"/>
                    <a:pt x="148" y="255"/>
                  </a:cubicBezTo>
                  <a:cubicBezTo>
                    <a:pt x="145" y="252"/>
                    <a:pt x="145" y="252"/>
                    <a:pt x="145" y="252"/>
                  </a:cubicBezTo>
                  <a:cubicBezTo>
                    <a:pt x="148" y="255"/>
                    <a:pt x="148" y="255"/>
                    <a:pt x="148" y="255"/>
                  </a:cubicBezTo>
                  <a:cubicBezTo>
                    <a:pt x="147" y="251"/>
                    <a:pt x="147" y="251"/>
                    <a:pt x="147" y="251"/>
                  </a:cubicBezTo>
                  <a:cubicBezTo>
                    <a:pt x="146" y="251"/>
                    <a:pt x="146" y="251"/>
                    <a:pt x="145" y="252"/>
                  </a:cubicBezTo>
                  <a:cubicBezTo>
                    <a:pt x="148" y="255"/>
                    <a:pt x="148" y="255"/>
                    <a:pt x="148" y="255"/>
                  </a:cubicBezTo>
                  <a:cubicBezTo>
                    <a:pt x="147" y="251"/>
                    <a:pt x="147" y="251"/>
                    <a:pt x="147" y="251"/>
                  </a:cubicBezTo>
                  <a:cubicBezTo>
                    <a:pt x="148" y="255"/>
                    <a:pt x="148" y="255"/>
                    <a:pt x="148" y="255"/>
                  </a:cubicBezTo>
                  <a:cubicBezTo>
                    <a:pt x="148" y="251"/>
                    <a:pt x="148" y="251"/>
                    <a:pt x="148" y="251"/>
                  </a:cubicBezTo>
                  <a:cubicBezTo>
                    <a:pt x="148" y="251"/>
                    <a:pt x="147" y="251"/>
                    <a:pt x="147" y="251"/>
                  </a:cubicBezTo>
                  <a:cubicBezTo>
                    <a:pt x="148" y="255"/>
                    <a:pt x="148" y="255"/>
                    <a:pt x="148" y="255"/>
                  </a:cubicBezTo>
                  <a:cubicBezTo>
                    <a:pt x="148" y="251"/>
                    <a:pt x="148" y="251"/>
                    <a:pt x="148" y="251"/>
                  </a:cubicBezTo>
                  <a:cubicBezTo>
                    <a:pt x="148" y="254"/>
                    <a:pt x="148" y="254"/>
                    <a:pt x="148" y="254"/>
                  </a:cubicBezTo>
                  <a:cubicBezTo>
                    <a:pt x="149" y="251"/>
                    <a:pt x="149" y="251"/>
                    <a:pt x="149" y="251"/>
                  </a:cubicBezTo>
                  <a:cubicBezTo>
                    <a:pt x="148" y="251"/>
                    <a:pt x="148" y="251"/>
                    <a:pt x="148" y="251"/>
                  </a:cubicBezTo>
                  <a:cubicBezTo>
                    <a:pt x="148" y="254"/>
                    <a:pt x="148" y="254"/>
                    <a:pt x="148" y="254"/>
                  </a:cubicBezTo>
                  <a:cubicBezTo>
                    <a:pt x="149" y="251"/>
                    <a:pt x="149" y="251"/>
                    <a:pt x="149" y="251"/>
                  </a:cubicBezTo>
                  <a:cubicBezTo>
                    <a:pt x="148" y="252"/>
                    <a:pt x="148" y="252"/>
                    <a:pt x="148" y="252"/>
                  </a:cubicBezTo>
                  <a:cubicBezTo>
                    <a:pt x="149" y="251"/>
                    <a:pt x="149" y="251"/>
                    <a:pt x="149" y="251"/>
                  </a:cubicBezTo>
                  <a:cubicBezTo>
                    <a:pt x="149" y="251"/>
                    <a:pt x="149" y="251"/>
                    <a:pt x="149" y="251"/>
                  </a:cubicBezTo>
                  <a:cubicBezTo>
                    <a:pt x="148" y="252"/>
                    <a:pt x="148" y="252"/>
                    <a:pt x="148" y="252"/>
                  </a:cubicBezTo>
                  <a:cubicBezTo>
                    <a:pt x="149" y="251"/>
                    <a:pt x="149" y="251"/>
                    <a:pt x="149" y="251"/>
                  </a:cubicBezTo>
                  <a:cubicBezTo>
                    <a:pt x="149" y="251"/>
                    <a:pt x="148" y="251"/>
                    <a:pt x="147" y="250"/>
                  </a:cubicBezTo>
                  <a:cubicBezTo>
                    <a:pt x="141" y="248"/>
                    <a:pt x="123" y="242"/>
                    <a:pt x="106" y="235"/>
                  </a:cubicBezTo>
                  <a:cubicBezTo>
                    <a:pt x="98" y="232"/>
                    <a:pt x="89" y="229"/>
                    <a:pt x="83" y="227"/>
                  </a:cubicBezTo>
                  <a:cubicBezTo>
                    <a:pt x="77" y="224"/>
                    <a:pt x="74" y="223"/>
                    <a:pt x="74" y="223"/>
                  </a:cubicBezTo>
                  <a:cubicBezTo>
                    <a:pt x="72" y="222"/>
                    <a:pt x="70" y="223"/>
                    <a:pt x="69" y="225"/>
                  </a:cubicBezTo>
                  <a:cubicBezTo>
                    <a:pt x="68" y="227"/>
                    <a:pt x="68" y="229"/>
                    <a:pt x="70" y="230"/>
                  </a:cubicBezTo>
                  <a:cubicBezTo>
                    <a:pt x="81" y="237"/>
                    <a:pt x="81" y="237"/>
                    <a:pt x="81" y="237"/>
                  </a:cubicBezTo>
                  <a:cubicBezTo>
                    <a:pt x="83" y="233"/>
                    <a:pt x="83" y="233"/>
                    <a:pt x="83" y="233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3" y="233"/>
                    <a:pt x="83" y="233"/>
                    <a:pt x="83" y="233"/>
                  </a:cubicBezTo>
                  <a:cubicBezTo>
                    <a:pt x="81" y="230"/>
                    <a:pt x="81" y="230"/>
                    <a:pt x="81" y="230"/>
                  </a:cubicBezTo>
                  <a:cubicBezTo>
                    <a:pt x="81" y="230"/>
                    <a:pt x="80" y="230"/>
                    <a:pt x="80" y="231"/>
                  </a:cubicBezTo>
                  <a:cubicBezTo>
                    <a:pt x="83" y="233"/>
                    <a:pt x="83" y="233"/>
                    <a:pt x="83" y="233"/>
                  </a:cubicBezTo>
                  <a:cubicBezTo>
                    <a:pt x="81" y="230"/>
                    <a:pt x="81" y="230"/>
                    <a:pt x="81" y="230"/>
                  </a:cubicBezTo>
                  <a:cubicBezTo>
                    <a:pt x="83" y="233"/>
                    <a:pt x="83" y="233"/>
                    <a:pt x="83" y="233"/>
                  </a:cubicBezTo>
                  <a:cubicBezTo>
                    <a:pt x="83" y="230"/>
                    <a:pt x="83" y="230"/>
                    <a:pt x="83" y="230"/>
                  </a:cubicBezTo>
                  <a:cubicBezTo>
                    <a:pt x="82" y="230"/>
                    <a:pt x="82" y="230"/>
                    <a:pt x="81" y="230"/>
                  </a:cubicBezTo>
                  <a:cubicBezTo>
                    <a:pt x="83" y="233"/>
                    <a:pt x="83" y="233"/>
                    <a:pt x="83" y="233"/>
                  </a:cubicBezTo>
                  <a:cubicBezTo>
                    <a:pt x="83" y="230"/>
                    <a:pt x="83" y="230"/>
                    <a:pt x="83" y="230"/>
                  </a:cubicBezTo>
                  <a:cubicBezTo>
                    <a:pt x="83" y="233"/>
                    <a:pt x="83" y="233"/>
                    <a:pt x="83" y="233"/>
                  </a:cubicBezTo>
                  <a:cubicBezTo>
                    <a:pt x="83" y="230"/>
                    <a:pt x="83" y="230"/>
                    <a:pt x="83" y="230"/>
                  </a:cubicBezTo>
                  <a:cubicBezTo>
                    <a:pt x="83" y="230"/>
                    <a:pt x="83" y="230"/>
                    <a:pt x="83" y="230"/>
                  </a:cubicBezTo>
                  <a:cubicBezTo>
                    <a:pt x="83" y="233"/>
                    <a:pt x="83" y="233"/>
                    <a:pt x="83" y="233"/>
                  </a:cubicBezTo>
                  <a:cubicBezTo>
                    <a:pt x="83" y="230"/>
                    <a:pt x="83" y="230"/>
                    <a:pt x="83" y="230"/>
                  </a:cubicBezTo>
                  <a:cubicBezTo>
                    <a:pt x="83" y="231"/>
                    <a:pt x="83" y="231"/>
                    <a:pt x="83" y="231"/>
                  </a:cubicBezTo>
                  <a:cubicBezTo>
                    <a:pt x="83" y="230"/>
                    <a:pt x="83" y="230"/>
                    <a:pt x="83" y="230"/>
                  </a:cubicBezTo>
                  <a:cubicBezTo>
                    <a:pt x="83" y="230"/>
                    <a:pt x="83" y="230"/>
                    <a:pt x="83" y="230"/>
                  </a:cubicBezTo>
                  <a:cubicBezTo>
                    <a:pt x="83" y="231"/>
                    <a:pt x="83" y="231"/>
                    <a:pt x="83" y="231"/>
                  </a:cubicBezTo>
                  <a:cubicBezTo>
                    <a:pt x="83" y="230"/>
                    <a:pt x="83" y="230"/>
                    <a:pt x="83" y="230"/>
                  </a:cubicBezTo>
                  <a:cubicBezTo>
                    <a:pt x="83" y="230"/>
                    <a:pt x="82" y="229"/>
                    <a:pt x="81" y="229"/>
                  </a:cubicBezTo>
                  <a:cubicBezTo>
                    <a:pt x="76" y="228"/>
                    <a:pt x="67" y="226"/>
                    <a:pt x="58" y="224"/>
                  </a:cubicBezTo>
                  <a:cubicBezTo>
                    <a:pt x="54" y="223"/>
                    <a:pt x="50" y="222"/>
                    <a:pt x="46" y="221"/>
                  </a:cubicBezTo>
                  <a:cubicBezTo>
                    <a:pt x="45" y="221"/>
                    <a:pt x="43" y="220"/>
                    <a:pt x="42" y="220"/>
                  </a:cubicBezTo>
                  <a:cubicBezTo>
                    <a:pt x="41" y="220"/>
                    <a:pt x="40" y="220"/>
                    <a:pt x="39" y="220"/>
                  </a:cubicBezTo>
                  <a:cubicBezTo>
                    <a:pt x="38" y="220"/>
                    <a:pt x="38" y="220"/>
                    <a:pt x="38" y="220"/>
                  </a:cubicBezTo>
                  <a:cubicBezTo>
                    <a:pt x="37" y="220"/>
                    <a:pt x="37" y="220"/>
                    <a:pt x="37" y="220"/>
                  </a:cubicBezTo>
                  <a:cubicBezTo>
                    <a:pt x="36" y="220"/>
                    <a:pt x="35" y="221"/>
                    <a:pt x="35" y="222"/>
                  </a:cubicBezTo>
                  <a:cubicBezTo>
                    <a:pt x="34" y="224"/>
                    <a:pt x="34" y="226"/>
                    <a:pt x="36" y="227"/>
                  </a:cubicBezTo>
                  <a:cubicBezTo>
                    <a:pt x="44" y="232"/>
                    <a:pt x="44" y="232"/>
                    <a:pt x="44" y="232"/>
                  </a:cubicBezTo>
                  <a:cubicBezTo>
                    <a:pt x="46" y="229"/>
                    <a:pt x="46" y="229"/>
                    <a:pt x="46" y="229"/>
                  </a:cubicBezTo>
                  <a:cubicBezTo>
                    <a:pt x="43" y="227"/>
                    <a:pt x="43" y="227"/>
                    <a:pt x="43" y="227"/>
                  </a:cubicBezTo>
                  <a:cubicBezTo>
                    <a:pt x="46" y="229"/>
                    <a:pt x="46" y="229"/>
                    <a:pt x="46" y="229"/>
                  </a:cubicBezTo>
                  <a:cubicBezTo>
                    <a:pt x="44" y="225"/>
                    <a:pt x="44" y="225"/>
                    <a:pt x="44" y="225"/>
                  </a:cubicBezTo>
                  <a:cubicBezTo>
                    <a:pt x="44" y="226"/>
                    <a:pt x="43" y="226"/>
                    <a:pt x="43" y="227"/>
                  </a:cubicBezTo>
                  <a:cubicBezTo>
                    <a:pt x="46" y="229"/>
                    <a:pt x="46" y="229"/>
                    <a:pt x="46" y="229"/>
                  </a:cubicBezTo>
                  <a:cubicBezTo>
                    <a:pt x="44" y="225"/>
                    <a:pt x="44" y="225"/>
                    <a:pt x="44" y="225"/>
                  </a:cubicBezTo>
                  <a:cubicBezTo>
                    <a:pt x="46" y="228"/>
                    <a:pt x="46" y="228"/>
                    <a:pt x="46" y="228"/>
                  </a:cubicBezTo>
                  <a:cubicBezTo>
                    <a:pt x="45" y="225"/>
                    <a:pt x="45" y="225"/>
                    <a:pt x="45" y="225"/>
                  </a:cubicBezTo>
                  <a:cubicBezTo>
                    <a:pt x="45" y="225"/>
                    <a:pt x="44" y="225"/>
                    <a:pt x="44" y="225"/>
                  </a:cubicBezTo>
                  <a:cubicBezTo>
                    <a:pt x="46" y="228"/>
                    <a:pt x="46" y="228"/>
                    <a:pt x="46" y="228"/>
                  </a:cubicBezTo>
                  <a:cubicBezTo>
                    <a:pt x="45" y="225"/>
                    <a:pt x="45" y="225"/>
                    <a:pt x="45" y="225"/>
                  </a:cubicBezTo>
                  <a:cubicBezTo>
                    <a:pt x="45" y="226"/>
                    <a:pt x="45" y="226"/>
                    <a:pt x="45" y="226"/>
                  </a:cubicBezTo>
                  <a:cubicBezTo>
                    <a:pt x="45" y="225"/>
                    <a:pt x="45" y="225"/>
                    <a:pt x="45" y="225"/>
                  </a:cubicBezTo>
                  <a:cubicBezTo>
                    <a:pt x="45" y="225"/>
                    <a:pt x="45" y="225"/>
                    <a:pt x="45" y="225"/>
                  </a:cubicBezTo>
                  <a:cubicBezTo>
                    <a:pt x="45" y="226"/>
                    <a:pt x="45" y="226"/>
                    <a:pt x="45" y="226"/>
                  </a:cubicBezTo>
                  <a:cubicBezTo>
                    <a:pt x="45" y="225"/>
                    <a:pt x="45" y="225"/>
                    <a:pt x="45" y="225"/>
                  </a:cubicBezTo>
                  <a:cubicBezTo>
                    <a:pt x="45" y="225"/>
                    <a:pt x="44" y="225"/>
                    <a:pt x="44" y="225"/>
                  </a:cubicBezTo>
                  <a:cubicBezTo>
                    <a:pt x="42" y="226"/>
                    <a:pt x="38" y="226"/>
                    <a:pt x="34" y="227"/>
                  </a:cubicBezTo>
                  <a:cubicBezTo>
                    <a:pt x="33" y="227"/>
                    <a:pt x="31" y="228"/>
                    <a:pt x="30" y="228"/>
                  </a:cubicBezTo>
                  <a:cubicBezTo>
                    <a:pt x="30" y="228"/>
                    <a:pt x="29" y="228"/>
                    <a:pt x="29" y="228"/>
                  </a:cubicBezTo>
                  <a:cubicBezTo>
                    <a:pt x="28" y="228"/>
                    <a:pt x="28" y="228"/>
                    <a:pt x="28" y="228"/>
                  </a:cubicBezTo>
                  <a:cubicBezTo>
                    <a:pt x="27" y="229"/>
                    <a:pt x="27" y="229"/>
                    <a:pt x="27" y="229"/>
                  </a:cubicBezTo>
                  <a:cubicBezTo>
                    <a:pt x="27" y="229"/>
                    <a:pt x="27" y="229"/>
                    <a:pt x="27" y="229"/>
                  </a:cubicBezTo>
                  <a:cubicBezTo>
                    <a:pt x="26" y="229"/>
                    <a:pt x="26" y="229"/>
                    <a:pt x="26" y="230"/>
                  </a:cubicBezTo>
                  <a:cubicBezTo>
                    <a:pt x="24" y="232"/>
                    <a:pt x="25" y="234"/>
                    <a:pt x="27" y="236"/>
                  </a:cubicBezTo>
                  <a:cubicBezTo>
                    <a:pt x="27" y="236"/>
                    <a:pt x="27" y="236"/>
                    <a:pt x="27" y="236"/>
                  </a:cubicBezTo>
                  <a:cubicBezTo>
                    <a:pt x="29" y="232"/>
                    <a:pt x="29" y="232"/>
                    <a:pt x="29" y="232"/>
                  </a:cubicBezTo>
                  <a:cubicBezTo>
                    <a:pt x="26" y="230"/>
                    <a:pt x="26" y="230"/>
                    <a:pt x="26" y="230"/>
                  </a:cubicBezTo>
                  <a:cubicBezTo>
                    <a:pt x="29" y="232"/>
                    <a:pt x="29" y="232"/>
                    <a:pt x="29" y="232"/>
                  </a:cubicBezTo>
                  <a:cubicBezTo>
                    <a:pt x="26" y="230"/>
                    <a:pt x="26" y="230"/>
                    <a:pt x="26" y="230"/>
                  </a:cubicBezTo>
                  <a:cubicBezTo>
                    <a:pt x="26" y="230"/>
                    <a:pt x="26" y="230"/>
                    <a:pt x="26" y="230"/>
                  </a:cubicBezTo>
                  <a:cubicBezTo>
                    <a:pt x="29" y="232"/>
                    <a:pt x="29" y="232"/>
                    <a:pt x="29" y="232"/>
                  </a:cubicBezTo>
                  <a:cubicBezTo>
                    <a:pt x="26" y="230"/>
                    <a:pt x="26" y="230"/>
                    <a:pt x="26" y="230"/>
                  </a:cubicBezTo>
                  <a:cubicBezTo>
                    <a:pt x="28" y="231"/>
                    <a:pt x="28" y="231"/>
                    <a:pt x="28" y="231"/>
                  </a:cubicBezTo>
                  <a:cubicBezTo>
                    <a:pt x="26" y="230"/>
                    <a:pt x="26" y="230"/>
                    <a:pt x="26" y="230"/>
                  </a:cubicBezTo>
                  <a:cubicBezTo>
                    <a:pt x="26" y="230"/>
                    <a:pt x="26" y="230"/>
                    <a:pt x="26" y="230"/>
                  </a:cubicBezTo>
                  <a:cubicBezTo>
                    <a:pt x="28" y="231"/>
                    <a:pt x="28" y="231"/>
                    <a:pt x="28" y="231"/>
                  </a:cubicBezTo>
                  <a:cubicBezTo>
                    <a:pt x="26" y="230"/>
                    <a:pt x="26" y="230"/>
                    <a:pt x="26" y="230"/>
                  </a:cubicBezTo>
                  <a:cubicBezTo>
                    <a:pt x="26" y="230"/>
                    <a:pt x="26" y="230"/>
                    <a:pt x="26" y="230"/>
                  </a:cubicBezTo>
                  <a:cubicBezTo>
                    <a:pt x="24" y="231"/>
                    <a:pt x="21" y="234"/>
                    <a:pt x="19" y="236"/>
                  </a:cubicBezTo>
                  <a:cubicBezTo>
                    <a:pt x="17" y="238"/>
                    <a:pt x="15" y="240"/>
                    <a:pt x="15" y="240"/>
                  </a:cubicBezTo>
                  <a:cubicBezTo>
                    <a:pt x="14" y="241"/>
                    <a:pt x="13" y="242"/>
                    <a:pt x="13" y="243"/>
                  </a:cubicBezTo>
                  <a:cubicBezTo>
                    <a:pt x="13" y="244"/>
                    <a:pt x="14" y="246"/>
                    <a:pt x="15" y="246"/>
                  </a:cubicBezTo>
                  <a:cubicBezTo>
                    <a:pt x="16" y="246"/>
                    <a:pt x="16" y="246"/>
                    <a:pt x="16" y="246"/>
                  </a:cubicBezTo>
                  <a:cubicBezTo>
                    <a:pt x="18" y="243"/>
                    <a:pt x="18" y="243"/>
                    <a:pt x="18" y="243"/>
                  </a:cubicBezTo>
                  <a:cubicBezTo>
                    <a:pt x="14" y="241"/>
                    <a:pt x="14" y="241"/>
                    <a:pt x="14" y="241"/>
                  </a:cubicBezTo>
                  <a:cubicBezTo>
                    <a:pt x="5" y="253"/>
                    <a:pt x="5" y="253"/>
                    <a:pt x="5" y="253"/>
                  </a:cubicBezTo>
                  <a:cubicBezTo>
                    <a:pt x="4" y="254"/>
                    <a:pt x="4" y="256"/>
                    <a:pt x="4" y="257"/>
                  </a:cubicBezTo>
                  <a:cubicBezTo>
                    <a:pt x="4" y="258"/>
                    <a:pt x="5" y="259"/>
                    <a:pt x="6" y="259"/>
                  </a:cubicBezTo>
                  <a:cubicBezTo>
                    <a:pt x="7" y="260"/>
                    <a:pt x="7" y="260"/>
                    <a:pt x="7" y="260"/>
                  </a:cubicBezTo>
                  <a:cubicBezTo>
                    <a:pt x="9" y="257"/>
                    <a:pt x="9" y="257"/>
                    <a:pt x="9" y="257"/>
                  </a:cubicBezTo>
                  <a:cubicBezTo>
                    <a:pt x="6" y="255"/>
                    <a:pt x="6" y="255"/>
                    <a:pt x="6" y="255"/>
                  </a:cubicBezTo>
                  <a:cubicBezTo>
                    <a:pt x="1" y="270"/>
                    <a:pt x="1" y="270"/>
                    <a:pt x="1" y="270"/>
                  </a:cubicBezTo>
                  <a:cubicBezTo>
                    <a:pt x="0" y="272"/>
                    <a:pt x="1" y="274"/>
                    <a:pt x="3" y="275"/>
                  </a:cubicBezTo>
                  <a:cubicBezTo>
                    <a:pt x="4" y="276"/>
                    <a:pt x="4" y="276"/>
                    <a:pt x="4" y="276"/>
                  </a:cubicBezTo>
                  <a:cubicBezTo>
                    <a:pt x="6" y="272"/>
                    <a:pt x="6" y="272"/>
                    <a:pt x="6" y="272"/>
                  </a:cubicBezTo>
                  <a:cubicBezTo>
                    <a:pt x="2" y="272"/>
                    <a:pt x="2" y="272"/>
                    <a:pt x="2" y="272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0" y="291"/>
                    <a:pt x="1" y="293"/>
                    <a:pt x="2" y="293"/>
                  </a:cubicBezTo>
                  <a:cubicBezTo>
                    <a:pt x="4" y="295"/>
                    <a:pt x="4" y="295"/>
                    <a:pt x="4" y="295"/>
                  </a:cubicBezTo>
                  <a:cubicBezTo>
                    <a:pt x="3" y="308"/>
                    <a:pt x="3" y="308"/>
                    <a:pt x="3" y="308"/>
                  </a:cubicBezTo>
                  <a:cubicBezTo>
                    <a:pt x="3" y="309"/>
                    <a:pt x="4" y="311"/>
                    <a:pt x="5" y="312"/>
                  </a:cubicBezTo>
                  <a:cubicBezTo>
                    <a:pt x="6" y="312"/>
                    <a:pt x="6" y="312"/>
                    <a:pt x="6" y="312"/>
                  </a:cubicBezTo>
                  <a:cubicBezTo>
                    <a:pt x="8" y="309"/>
                    <a:pt x="8" y="309"/>
                    <a:pt x="8" y="309"/>
                  </a:cubicBezTo>
                  <a:cubicBezTo>
                    <a:pt x="4" y="309"/>
                    <a:pt x="4" y="309"/>
                    <a:pt x="4" y="309"/>
                  </a:cubicBezTo>
                  <a:cubicBezTo>
                    <a:pt x="3" y="323"/>
                    <a:pt x="3" y="323"/>
                    <a:pt x="3" y="323"/>
                  </a:cubicBezTo>
                  <a:cubicBezTo>
                    <a:pt x="3" y="325"/>
                    <a:pt x="4" y="326"/>
                    <a:pt x="5" y="327"/>
                  </a:cubicBezTo>
                  <a:cubicBezTo>
                    <a:pt x="6" y="327"/>
                    <a:pt x="6" y="327"/>
                    <a:pt x="6" y="327"/>
                  </a:cubicBezTo>
                  <a:cubicBezTo>
                    <a:pt x="8" y="341"/>
                    <a:pt x="8" y="341"/>
                    <a:pt x="8" y="341"/>
                  </a:cubicBezTo>
                  <a:cubicBezTo>
                    <a:pt x="9" y="343"/>
                    <a:pt x="9" y="344"/>
                    <a:pt x="10" y="344"/>
                  </a:cubicBezTo>
                  <a:cubicBezTo>
                    <a:pt x="12" y="345"/>
                    <a:pt x="12" y="345"/>
                    <a:pt x="12" y="345"/>
                  </a:cubicBezTo>
                  <a:cubicBezTo>
                    <a:pt x="14" y="342"/>
                    <a:pt x="14" y="342"/>
                    <a:pt x="14" y="342"/>
                  </a:cubicBezTo>
                  <a:cubicBezTo>
                    <a:pt x="10" y="339"/>
                    <a:pt x="10" y="339"/>
                    <a:pt x="10" y="339"/>
                  </a:cubicBezTo>
                  <a:cubicBezTo>
                    <a:pt x="10" y="340"/>
                    <a:pt x="10" y="340"/>
                    <a:pt x="10" y="341"/>
                  </a:cubicBezTo>
                  <a:cubicBezTo>
                    <a:pt x="10" y="341"/>
                    <a:pt x="10" y="342"/>
                    <a:pt x="10" y="342"/>
                  </a:cubicBezTo>
                  <a:cubicBezTo>
                    <a:pt x="10" y="342"/>
                    <a:pt x="10" y="343"/>
                    <a:pt x="10" y="343"/>
                  </a:cubicBezTo>
                  <a:cubicBezTo>
                    <a:pt x="10" y="348"/>
                    <a:pt x="12" y="361"/>
                    <a:pt x="12" y="361"/>
                  </a:cubicBezTo>
                  <a:cubicBezTo>
                    <a:pt x="12" y="362"/>
                    <a:pt x="13" y="363"/>
                    <a:pt x="14" y="363"/>
                  </a:cubicBezTo>
                  <a:cubicBezTo>
                    <a:pt x="15" y="364"/>
                    <a:pt x="15" y="364"/>
                    <a:pt x="15" y="364"/>
                  </a:cubicBezTo>
                  <a:cubicBezTo>
                    <a:pt x="17" y="361"/>
                    <a:pt x="17" y="361"/>
                    <a:pt x="17" y="361"/>
                  </a:cubicBezTo>
                  <a:cubicBezTo>
                    <a:pt x="14" y="361"/>
                    <a:pt x="14" y="361"/>
                    <a:pt x="14" y="361"/>
                  </a:cubicBezTo>
                  <a:cubicBezTo>
                    <a:pt x="16" y="383"/>
                    <a:pt x="16" y="383"/>
                    <a:pt x="16" y="383"/>
                  </a:cubicBezTo>
                  <a:cubicBezTo>
                    <a:pt x="17" y="384"/>
                    <a:pt x="17" y="385"/>
                    <a:pt x="18" y="386"/>
                  </a:cubicBezTo>
                  <a:cubicBezTo>
                    <a:pt x="23" y="389"/>
                    <a:pt x="23" y="389"/>
                    <a:pt x="23" y="389"/>
                  </a:cubicBezTo>
                  <a:cubicBezTo>
                    <a:pt x="25" y="386"/>
                    <a:pt x="25" y="386"/>
                    <a:pt x="25" y="386"/>
                  </a:cubicBezTo>
                  <a:cubicBezTo>
                    <a:pt x="22" y="383"/>
                    <a:pt x="22" y="383"/>
                    <a:pt x="22" y="383"/>
                  </a:cubicBezTo>
                  <a:cubicBezTo>
                    <a:pt x="21" y="384"/>
                    <a:pt x="21" y="384"/>
                    <a:pt x="21" y="384"/>
                  </a:cubicBezTo>
                  <a:cubicBezTo>
                    <a:pt x="21" y="385"/>
                    <a:pt x="21" y="385"/>
                    <a:pt x="21" y="386"/>
                  </a:cubicBezTo>
                  <a:cubicBezTo>
                    <a:pt x="21" y="386"/>
                    <a:pt x="21" y="387"/>
                    <a:pt x="21" y="387"/>
                  </a:cubicBezTo>
                  <a:cubicBezTo>
                    <a:pt x="21" y="389"/>
                    <a:pt x="22" y="393"/>
                    <a:pt x="22" y="396"/>
                  </a:cubicBezTo>
                  <a:cubicBezTo>
                    <a:pt x="23" y="397"/>
                    <a:pt x="23" y="399"/>
                    <a:pt x="23" y="400"/>
                  </a:cubicBezTo>
                  <a:cubicBezTo>
                    <a:pt x="23" y="400"/>
                    <a:pt x="23" y="401"/>
                    <a:pt x="23" y="401"/>
                  </a:cubicBezTo>
                  <a:cubicBezTo>
                    <a:pt x="23" y="402"/>
                    <a:pt x="23" y="402"/>
                    <a:pt x="23" y="402"/>
                  </a:cubicBezTo>
                  <a:cubicBezTo>
                    <a:pt x="23" y="402"/>
                    <a:pt x="23" y="402"/>
                    <a:pt x="23" y="402"/>
                  </a:cubicBezTo>
                  <a:cubicBezTo>
                    <a:pt x="26" y="402"/>
                    <a:pt x="26" y="402"/>
                    <a:pt x="26" y="402"/>
                  </a:cubicBezTo>
                  <a:cubicBezTo>
                    <a:pt x="23" y="402"/>
                    <a:pt x="23" y="402"/>
                    <a:pt x="23" y="402"/>
                  </a:cubicBezTo>
                  <a:cubicBezTo>
                    <a:pt x="23" y="402"/>
                    <a:pt x="23" y="402"/>
                    <a:pt x="23" y="402"/>
                  </a:cubicBezTo>
                  <a:cubicBezTo>
                    <a:pt x="26" y="402"/>
                    <a:pt x="26" y="402"/>
                    <a:pt x="26" y="402"/>
                  </a:cubicBezTo>
                  <a:cubicBezTo>
                    <a:pt x="23" y="402"/>
                    <a:pt x="23" y="402"/>
                    <a:pt x="23" y="402"/>
                  </a:cubicBezTo>
                  <a:cubicBezTo>
                    <a:pt x="27" y="402"/>
                    <a:pt x="27" y="402"/>
                    <a:pt x="27" y="402"/>
                  </a:cubicBezTo>
                  <a:cubicBezTo>
                    <a:pt x="23" y="401"/>
                    <a:pt x="23" y="401"/>
                    <a:pt x="23" y="401"/>
                  </a:cubicBezTo>
                  <a:cubicBezTo>
                    <a:pt x="23" y="402"/>
                    <a:pt x="23" y="402"/>
                    <a:pt x="23" y="402"/>
                  </a:cubicBezTo>
                  <a:cubicBezTo>
                    <a:pt x="27" y="402"/>
                    <a:pt x="27" y="402"/>
                    <a:pt x="27" y="402"/>
                  </a:cubicBezTo>
                  <a:cubicBezTo>
                    <a:pt x="23" y="401"/>
                    <a:pt x="23" y="401"/>
                    <a:pt x="23" y="401"/>
                  </a:cubicBezTo>
                  <a:cubicBezTo>
                    <a:pt x="27" y="402"/>
                    <a:pt x="27" y="402"/>
                    <a:pt x="27" y="402"/>
                  </a:cubicBezTo>
                  <a:cubicBezTo>
                    <a:pt x="23" y="401"/>
                    <a:pt x="23" y="401"/>
                    <a:pt x="23" y="401"/>
                  </a:cubicBezTo>
                  <a:cubicBezTo>
                    <a:pt x="23" y="401"/>
                    <a:pt x="23" y="401"/>
                    <a:pt x="23" y="401"/>
                  </a:cubicBezTo>
                  <a:cubicBezTo>
                    <a:pt x="27" y="402"/>
                    <a:pt x="27" y="402"/>
                    <a:pt x="27" y="402"/>
                  </a:cubicBezTo>
                  <a:cubicBezTo>
                    <a:pt x="23" y="401"/>
                    <a:pt x="23" y="401"/>
                    <a:pt x="23" y="401"/>
                  </a:cubicBezTo>
                  <a:cubicBezTo>
                    <a:pt x="27" y="402"/>
                    <a:pt x="27" y="402"/>
                    <a:pt x="27" y="402"/>
                  </a:cubicBezTo>
                  <a:cubicBezTo>
                    <a:pt x="24" y="400"/>
                    <a:pt x="24" y="400"/>
                    <a:pt x="24" y="400"/>
                  </a:cubicBezTo>
                  <a:cubicBezTo>
                    <a:pt x="24" y="400"/>
                    <a:pt x="24" y="400"/>
                    <a:pt x="23" y="401"/>
                  </a:cubicBezTo>
                  <a:cubicBezTo>
                    <a:pt x="27" y="402"/>
                    <a:pt x="27" y="402"/>
                    <a:pt x="27" y="402"/>
                  </a:cubicBezTo>
                  <a:cubicBezTo>
                    <a:pt x="24" y="400"/>
                    <a:pt x="24" y="400"/>
                    <a:pt x="24" y="400"/>
                  </a:cubicBezTo>
                  <a:cubicBezTo>
                    <a:pt x="23" y="401"/>
                    <a:pt x="23" y="403"/>
                    <a:pt x="25" y="404"/>
                  </a:cubicBezTo>
                  <a:cubicBezTo>
                    <a:pt x="25" y="404"/>
                    <a:pt x="25" y="404"/>
                    <a:pt x="25" y="404"/>
                  </a:cubicBezTo>
                  <a:cubicBezTo>
                    <a:pt x="27" y="402"/>
                    <a:pt x="27" y="402"/>
                    <a:pt x="27" y="402"/>
                  </a:cubicBezTo>
                  <a:cubicBezTo>
                    <a:pt x="23" y="402"/>
                    <a:pt x="23" y="402"/>
                    <a:pt x="23" y="402"/>
                  </a:cubicBezTo>
                  <a:cubicBezTo>
                    <a:pt x="25" y="418"/>
                    <a:pt x="25" y="418"/>
                    <a:pt x="25" y="418"/>
                  </a:cubicBezTo>
                  <a:cubicBezTo>
                    <a:pt x="25" y="419"/>
                    <a:pt x="25" y="420"/>
                    <a:pt x="27" y="421"/>
                  </a:cubicBezTo>
                  <a:cubicBezTo>
                    <a:pt x="28" y="421"/>
                    <a:pt x="28" y="421"/>
                    <a:pt x="28" y="421"/>
                  </a:cubicBezTo>
                  <a:cubicBezTo>
                    <a:pt x="33" y="439"/>
                    <a:pt x="33" y="439"/>
                    <a:pt x="33" y="439"/>
                  </a:cubicBezTo>
                  <a:cubicBezTo>
                    <a:pt x="33" y="440"/>
                    <a:pt x="33" y="441"/>
                    <a:pt x="34" y="441"/>
                  </a:cubicBezTo>
                  <a:cubicBezTo>
                    <a:pt x="35" y="442"/>
                    <a:pt x="35" y="442"/>
                    <a:pt x="35" y="442"/>
                  </a:cubicBezTo>
                  <a:cubicBezTo>
                    <a:pt x="38" y="459"/>
                    <a:pt x="38" y="459"/>
                    <a:pt x="38" y="459"/>
                  </a:cubicBezTo>
                  <a:cubicBezTo>
                    <a:pt x="38" y="460"/>
                    <a:pt x="39" y="461"/>
                    <a:pt x="40" y="461"/>
                  </a:cubicBezTo>
                  <a:cubicBezTo>
                    <a:pt x="41" y="462"/>
                    <a:pt x="41" y="462"/>
                    <a:pt x="41" y="462"/>
                  </a:cubicBezTo>
                  <a:cubicBezTo>
                    <a:pt x="40" y="474"/>
                    <a:pt x="40" y="474"/>
                    <a:pt x="40" y="474"/>
                  </a:cubicBezTo>
                  <a:cubicBezTo>
                    <a:pt x="40" y="475"/>
                    <a:pt x="41" y="476"/>
                    <a:pt x="42" y="477"/>
                  </a:cubicBezTo>
                  <a:cubicBezTo>
                    <a:pt x="49" y="482"/>
                    <a:pt x="49" y="482"/>
                    <a:pt x="49" y="482"/>
                  </a:cubicBezTo>
                  <a:cubicBezTo>
                    <a:pt x="51" y="483"/>
                    <a:pt x="54" y="482"/>
                    <a:pt x="55" y="480"/>
                  </a:cubicBezTo>
                  <a:cubicBezTo>
                    <a:pt x="56" y="478"/>
                    <a:pt x="55" y="476"/>
                    <a:pt x="53" y="475"/>
                  </a:cubicBezTo>
                  <a:close/>
                </a:path>
              </a:pathLst>
            </a:custGeom>
            <a:solidFill>
              <a:srgbClr val="70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2" name="Freeform 53"/>
            <p:cNvSpPr/>
            <p:nvPr/>
          </p:nvSpPr>
          <p:spPr bwMode="auto">
            <a:xfrm>
              <a:off x="2844641" y="2441235"/>
              <a:ext cx="233503" cy="93665"/>
            </a:xfrm>
            <a:custGeom>
              <a:avLst/>
              <a:gdLst>
                <a:gd name="T0" fmla="*/ 12 w 174"/>
                <a:gd name="T1" fmla="*/ 53 h 70"/>
                <a:gd name="T2" fmla="*/ 7 w 174"/>
                <a:gd name="T3" fmla="*/ 50 h 70"/>
                <a:gd name="T4" fmla="*/ 7 w 174"/>
                <a:gd name="T5" fmla="*/ 50 h 70"/>
                <a:gd name="T6" fmla="*/ 5 w 174"/>
                <a:gd name="T7" fmla="*/ 52 h 70"/>
                <a:gd name="T8" fmla="*/ 5 w 174"/>
                <a:gd name="T9" fmla="*/ 52 h 70"/>
                <a:gd name="T10" fmla="*/ 8 w 174"/>
                <a:gd name="T11" fmla="*/ 53 h 70"/>
                <a:gd name="T12" fmla="*/ 8 w 174"/>
                <a:gd name="T13" fmla="*/ 53 h 70"/>
                <a:gd name="T14" fmla="*/ 8 w 174"/>
                <a:gd name="T15" fmla="*/ 53 h 70"/>
                <a:gd name="T16" fmla="*/ 4 w 174"/>
                <a:gd name="T17" fmla="*/ 52 h 70"/>
                <a:gd name="T18" fmla="*/ 50 w 174"/>
                <a:gd name="T19" fmla="*/ 68 h 70"/>
                <a:gd name="T20" fmla="*/ 42 w 174"/>
                <a:gd name="T21" fmla="*/ 63 h 70"/>
                <a:gd name="T22" fmla="*/ 66 w 174"/>
                <a:gd name="T23" fmla="*/ 61 h 70"/>
                <a:gd name="T24" fmla="*/ 61 w 174"/>
                <a:gd name="T25" fmla="*/ 59 h 70"/>
                <a:gd name="T26" fmla="*/ 82 w 174"/>
                <a:gd name="T27" fmla="*/ 43 h 70"/>
                <a:gd name="T28" fmla="*/ 80 w 174"/>
                <a:gd name="T29" fmla="*/ 35 h 70"/>
                <a:gd name="T30" fmla="*/ 78 w 174"/>
                <a:gd name="T31" fmla="*/ 38 h 70"/>
                <a:gd name="T32" fmla="*/ 78 w 174"/>
                <a:gd name="T33" fmla="*/ 38 h 70"/>
                <a:gd name="T34" fmla="*/ 80 w 174"/>
                <a:gd name="T35" fmla="*/ 42 h 70"/>
                <a:gd name="T36" fmla="*/ 80 w 174"/>
                <a:gd name="T37" fmla="*/ 42 h 70"/>
                <a:gd name="T38" fmla="*/ 80 w 174"/>
                <a:gd name="T39" fmla="*/ 42 h 70"/>
                <a:gd name="T40" fmla="*/ 81 w 174"/>
                <a:gd name="T41" fmla="*/ 41 h 70"/>
                <a:gd name="T42" fmla="*/ 96 w 174"/>
                <a:gd name="T43" fmla="*/ 34 h 70"/>
                <a:gd name="T44" fmla="*/ 97 w 174"/>
                <a:gd name="T45" fmla="*/ 33 h 70"/>
                <a:gd name="T46" fmla="*/ 96 w 174"/>
                <a:gd name="T47" fmla="*/ 26 h 70"/>
                <a:gd name="T48" fmla="*/ 94 w 174"/>
                <a:gd name="T49" fmla="*/ 31 h 70"/>
                <a:gd name="T50" fmla="*/ 107 w 174"/>
                <a:gd name="T51" fmla="*/ 14 h 70"/>
                <a:gd name="T52" fmla="*/ 103 w 174"/>
                <a:gd name="T53" fmla="*/ 20 h 70"/>
                <a:gd name="T54" fmla="*/ 121 w 174"/>
                <a:gd name="T55" fmla="*/ 8 h 70"/>
                <a:gd name="T56" fmla="*/ 118 w 174"/>
                <a:gd name="T57" fmla="*/ 14 h 70"/>
                <a:gd name="T58" fmla="*/ 132 w 174"/>
                <a:gd name="T59" fmla="*/ 3 h 70"/>
                <a:gd name="T60" fmla="*/ 128 w 174"/>
                <a:gd name="T61" fmla="*/ 9 h 70"/>
                <a:gd name="T62" fmla="*/ 172 w 174"/>
                <a:gd name="T63" fmla="*/ 8 h 70"/>
                <a:gd name="T64" fmla="*/ 157 w 174"/>
                <a:gd name="T65" fmla="*/ 8 h 70"/>
                <a:gd name="T66" fmla="*/ 170 w 174"/>
                <a:gd name="T67" fmla="*/ 7 h 70"/>
                <a:gd name="T68" fmla="*/ 126 w 174"/>
                <a:gd name="T69" fmla="*/ 8 h 70"/>
                <a:gd name="T70" fmla="*/ 129 w 174"/>
                <a:gd name="T71" fmla="*/ 3 h 70"/>
                <a:gd name="T72" fmla="*/ 115 w 174"/>
                <a:gd name="T73" fmla="*/ 14 h 70"/>
                <a:gd name="T74" fmla="*/ 118 w 174"/>
                <a:gd name="T75" fmla="*/ 8 h 70"/>
                <a:gd name="T76" fmla="*/ 100 w 174"/>
                <a:gd name="T77" fmla="*/ 19 h 70"/>
                <a:gd name="T78" fmla="*/ 102 w 174"/>
                <a:gd name="T79" fmla="*/ 15 h 70"/>
                <a:gd name="T80" fmla="*/ 90 w 174"/>
                <a:gd name="T81" fmla="*/ 32 h 70"/>
                <a:gd name="T82" fmla="*/ 91 w 174"/>
                <a:gd name="T83" fmla="*/ 28 h 70"/>
                <a:gd name="T84" fmla="*/ 91 w 174"/>
                <a:gd name="T85" fmla="*/ 28 h 70"/>
                <a:gd name="T86" fmla="*/ 93 w 174"/>
                <a:gd name="T87" fmla="*/ 29 h 70"/>
                <a:gd name="T88" fmla="*/ 93 w 174"/>
                <a:gd name="T89" fmla="*/ 29 h 70"/>
                <a:gd name="T90" fmla="*/ 92 w 174"/>
                <a:gd name="T91" fmla="*/ 27 h 70"/>
                <a:gd name="T92" fmla="*/ 92 w 174"/>
                <a:gd name="T93" fmla="*/ 27 h 70"/>
                <a:gd name="T94" fmla="*/ 78 w 174"/>
                <a:gd name="T95" fmla="*/ 34 h 70"/>
                <a:gd name="T96" fmla="*/ 76 w 174"/>
                <a:gd name="T97" fmla="*/ 35 h 70"/>
                <a:gd name="T98" fmla="*/ 74 w 174"/>
                <a:gd name="T99" fmla="*/ 39 h 70"/>
                <a:gd name="T100" fmla="*/ 80 w 174"/>
                <a:gd name="T101" fmla="*/ 39 h 70"/>
                <a:gd name="T102" fmla="*/ 65 w 174"/>
                <a:gd name="T103" fmla="*/ 47 h 70"/>
                <a:gd name="T104" fmla="*/ 59 w 174"/>
                <a:gd name="T105" fmla="*/ 63 h 70"/>
                <a:gd name="T106" fmla="*/ 61 w 174"/>
                <a:gd name="T107" fmla="*/ 56 h 70"/>
                <a:gd name="T108" fmla="*/ 40 w 174"/>
                <a:gd name="T109" fmla="*/ 67 h 70"/>
                <a:gd name="T110" fmla="*/ 47 w 174"/>
                <a:gd name="T111" fmla="*/ 62 h 70"/>
                <a:gd name="T112" fmla="*/ 0 w 174"/>
                <a:gd name="T113" fmla="*/ 53 h 70"/>
                <a:gd name="T114" fmla="*/ 3 w 174"/>
                <a:gd name="T115" fmla="*/ 56 h 70"/>
                <a:gd name="T116" fmla="*/ 26 w 174"/>
                <a:gd name="T117" fmla="*/ 6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4" h="70">
                  <a:moveTo>
                    <a:pt x="25" y="60"/>
                  </a:moveTo>
                  <a:cubicBezTo>
                    <a:pt x="25" y="60"/>
                    <a:pt x="24" y="60"/>
                    <a:pt x="22" y="59"/>
                  </a:cubicBezTo>
                  <a:cubicBezTo>
                    <a:pt x="19" y="57"/>
                    <a:pt x="15" y="55"/>
                    <a:pt x="12" y="53"/>
                  </a:cubicBezTo>
                  <a:cubicBezTo>
                    <a:pt x="11" y="52"/>
                    <a:pt x="9" y="51"/>
                    <a:pt x="8" y="51"/>
                  </a:cubicBezTo>
                  <a:cubicBezTo>
                    <a:pt x="8" y="50"/>
                    <a:pt x="8" y="50"/>
                    <a:pt x="7" y="50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2"/>
                    <a:pt x="8" y="51"/>
                    <a:pt x="8" y="51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4"/>
                    <a:pt x="8" y="53"/>
                    <a:pt x="8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7" y="70"/>
                    <a:pt x="49" y="69"/>
                    <a:pt x="50" y="68"/>
                  </a:cubicBezTo>
                  <a:cubicBezTo>
                    <a:pt x="51" y="66"/>
                    <a:pt x="50" y="64"/>
                    <a:pt x="48" y="63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64" y="64"/>
                    <a:pt x="65" y="62"/>
                    <a:pt x="66" y="61"/>
                  </a:cubicBezTo>
                  <a:cubicBezTo>
                    <a:pt x="66" y="59"/>
                    <a:pt x="65" y="57"/>
                    <a:pt x="64" y="57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1" y="59"/>
                    <a:pt x="61" y="59"/>
                    <a:pt x="61" y="59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71" y="52"/>
                    <a:pt x="71" y="52"/>
                    <a:pt x="71" y="52"/>
                  </a:cubicBezTo>
                  <a:cubicBezTo>
                    <a:pt x="82" y="43"/>
                    <a:pt x="82" y="43"/>
                    <a:pt x="82" y="43"/>
                  </a:cubicBezTo>
                  <a:cubicBezTo>
                    <a:pt x="83" y="42"/>
                    <a:pt x="84" y="40"/>
                    <a:pt x="84" y="39"/>
                  </a:cubicBezTo>
                  <a:cubicBezTo>
                    <a:pt x="84" y="38"/>
                    <a:pt x="83" y="37"/>
                    <a:pt x="82" y="36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81" y="40"/>
                    <a:pt x="81" y="40"/>
                    <a:pt x="81" y="40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81" y="41"/>
                    <a:pt x="81" y="41"/>
                    <a:pt x="81" y="41"/>
                  </a:cubicBezTo>
                  <a:cubicBezTo>
                    <a:pt x="81" y="41"/>
                    <a:pt x="81" y="41"/>
                    <a:pt x="81" y="40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81" y="41"/>
                    <a:pt x="81" y="41"/>
                    <a:pt x="81" y="41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81" y="41"/>
                    <a:pt x="81" y="41"/>
                    <a:pt x="81" y="41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80" y="42"/>
                    <a:pt x="81" y="41"/>
                    <a:pt x="81" y="41"/>
                  </a:cubicBezTo>
                  <a:cubicBezTo>
                    <a:pt x="83" y="40"/>
                    <a:pt x="87" y="38"/>
                    <a:pt x="90" y="37"/>
                  </a:cubicBezTo>
                  <a:cubicBezTo>
                    <a:pt x="92" y="36"/>
                    <a:pt x="93" y="35"/>
                    <a:pt x="94" y="34"/>
                  </a:cubicBezTo>
                  <a:cubicBezTo>
                    <a:pt x="95" y="34"/>
                    <a:pt x="95" y="34"/>
                    <a:pt x="96" y="34"/>
                  </a:cubicBezTo>
                  <a:cubicBezTo>
                    <a:pt x="96" y="33"/>
                    <a:pt x="96" y="33"/>
                    <a:pt x="96" y="33"/>
                  </a:cubicBezTo>
                  <a:cubicBezTo>
                    <a:pt x="97" y="33"/>
                    <a:pt x="97" y="33"/>
                    <a:pt x="97" y="33"/>
                  </a:cubicBezTo>
                  <a:cubicBezTo>
                    <a:pt x="97" y="33"/>
                    <a:pt x="97" y="33"/>
                    <a:pt x="97" y="33"/>
                  </a:cubicBezTo>
                  <a:cubicBezTo>
                    <a:pt x="97" y="32"/>
                    <a:pt x="97" y="32"/>
                    <a:pt x="98" y="32"/>
                  </a:cubicBezTo>
                  <a:cubicBezTo>
                    <a:pt x="98" y="31"/>
                    <a:pt x="98" y="30"/>
                    <a:pt x="98" y="29"/>
                  </a:cubicBezTo>
                  <a:cubicBezTo>
                    <a:pt x="98" y="28"/>
                    <a:pt x="97" y="27"/>
                    <a:pt x="96" y="26"/>
                  </a:cubicBezTo>
                  <a:cubicBezTo>
                    <a:pt x="94" y="25"/>
                    <a:pt x="94" y="25"/>
                    <a:pt x="94" y="25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8" y="20"/>
                    <a:pt x="109" y="19"/>
                    <a:pt x="109" y="17"/>
                  </a:cubicBezTo>
                  <a:cubicBezTo>
                    <a:pt x="109" y="16"/>
                    <a:pt x="108" y="15"/>
                    <a:pt x="107" y="14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102" y="16"/>
                    <a:pt x="102" y="16"/>
                    <a:pt x="102" y="16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21" y="15"/>
                    <a:pt x="122" y="14"/>
                    <a:pt x="123" y="12"/>
                  </a:cubicBezTo>
                  <a:cubicBezTo>
                    <a:pt x="123" y="10"/>
                    <a:pt x="122" y="9"/>
                    <a:pt x="121" y="8"/>
                  </a:cubicBezTo>
                  <a:cubicBezTo>
                    <a:pt x="119" y="7"/>
                    <a:pt x="119" y="7"/>
                    <a:pt x="119" y="7"/>
                  </a:cubicBezTo>
                  <a:cubicBezTo>
                    <a:pt x="117" y="10"/>
                    <a:pt x="117" y="10"/>
                    <a:pt x="117" y="10"/>
                  </a:cubicBezTo>
                  <a:cubicBezTo>
                    <a:pt x="118" y="14"/>
                    <a:pt x="118" y="14"/>
                    <a:pt x="118" y="14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3" y="10"/>
                    <a:pt x="134" y="8"/>
                    <a:pt x="134" y="7"/>
                  </a:cubicBezTo>
                  <a:cubicBezTo>
                    <a:pt x="135" y="5"/>
                    <a:pt x="134" y="4"/>
                    <a:pt x="132" y="3"/>
                  </a:cubicBezTo>
                  <a:cubicBezTo>
                    <a:pt x="130" y="2"/>
                    <a:pt x="130" y="2"/>
                    <a:pt x="130" y="2"/>
                  </a:cubicBezTo>
                  <a:cubicBezTo>
                    <a:pt x="128" y="5"/>
                    <a:pt x="128" y="5"/>
                    <a:pt x="128" y="5"/>
                  </a:cubicBezTo>
                  <a:cubicBezTo>
                    <a:pt x="128" y="9"/>
                    <a:pt x="128" y="9"/>
                    <a:pt x="128" y="9"/>
                  </a:cubicBezTo>
                  <a:cubicBezTo>
                    <a:pt x="169" y="15"/>
                    <a:pt x="169" y="15"/>
                    <a:pt x="169" y="15"/>
                  </a:cubicBezTo>
                  <a:cubicBezTo>
                    <a:pt x="171" y="16"/>
                    <a:pt x="173" y="15"/>
                    <a:pt x="173" y="13"/>
                  </a:cubicBezTo>
                  <a:cubicBezTo>
                    <a:pt x="174" y="11"/>
                    <a:pt x="173" y="9"/>
                    <a:pt x="172" y="8"/>
                  </a:cubicBezTo>
                  <a:cubicBezTo>
                    <a:pt x="161" y="1"/>
                    <a:pt x="161" y="1"/>
                    <a:pt x="161" y="1"/>
                  </a:cubicBezTo>
                  <a:cubicBezTo>
                    <a:pt x="159" y="0"/>
                    <a:pt x="156" y="1"/>
                    <a:pt x="155" y="2"/>
                  </a:cubicBezTo>
                  <a:cubicBezTo>
                    <a:pt x="154" y="4"/>
                    <a:pt x="155" y="7"/>
                    <a:pt x="157" y="8"/>
                  </a:cubicBezTo>
                  <a:cubicBezTo>
                    <a:pt x="167" y="15"/>
                    <a:pt x="167" y="15"/>
                    <a:pt x="167" y="15"/>
                  </a:cubicBezTo>
                  <a:cubicBezTo>
                    <a:pt x="170" y="11"/>
                    <a:pt x="170" y="11"/>
                    <a:pt x="170" y="11"/>
                  </a:cubicBezTo>
                  <a:cubicBezTo>
                    <a:pt x="170" y="7"/>
                    <a:pt x="170" y="7"/>
                    <a:pt x="170" y="7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127" y="1"/>
                    <a:pt x="125" y="2"/>
                    <a:pt x="124" y="4"/>
                  </a:cubicBezTo>
                  <a:cubicBezTo>
                    <a:pt x="124" y="5"/>
                    <a:pt x="124" y="7"/>
                    <a:pt x="126" y="8"/>
                  </a:cubicBezTo>
                  <a:cubicBezTo>
                    <a:pt x="128" y="10"/>
                    <a:pt x="128" y="10"/>
                    <a:pt x="128" y="10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29" y="3"/>
                    <a:pt x="129" y="3"/>
                    <a:pt x="129" y="3"/>
                  </a:cubicBezTo>
                  <a:cubicBezTo>
                    <a:pt x="116" y="7"/>
                    <a:pt x="116" y="7"/>
                    <a:pt x="116" y="7"/>
                  </a:cubicBezTo>
                  <a:cubicBezTo>
                    <a:pt x="114" y="7"/>
                    <a:pt x="113" y="8"/>
                    <a:pt x="113" y="10"/>
                  </a:cubicBezTo>
                  <a:cubicBezTo>
                    <a:pt x="113" y="11"/>
                    <a:pt x="113" y="13"/>
                    <a:pt x="115" y="14"/>
                  </a:cubicBezTo>
                  <a:cubicBezTo>
                    <a:pt x="116" y="15"/>
                    <a:pt x="116" y="15"/>
                    <a:pt x="116" y="15"/>
                  </a:cubicBezTo>
                  <a:cubicBezTo>
                    <a:pt x="119" y="11"/>
                    <a:pt x="119" y="11"/>
                    <a:pt x="119" y="11"/>
                  </a:cubicBezTo>
                  <a:cubicBezTo>
                    <a:pt x="118" y="8"/>
                    <a:pt x="118" y="8"/>
                    <a:pt x="118" y="8"/>
                  </a:cubicBezTo>
                  <a:cubicBezTo>
                    <a:pt x="101" y="12"/>
                    <a:pt x="101" y="12"/>
                    <a:pt x="101" y="12"/>
                  </a:cubicBezTo>
                  <a:cubicBezTo>
                    <a:pt x="100" y="13"/>
                    <a:pt x="98" y="14"/>
                    <a:pt x="98" y="16"/>
                  </a:cubicBezTo>
                  <a:cubicBezTo>
                    <a:pt x="98" y="17"/>
                    <a:pt x="99" y="19"/>
                    <a:pt x="100" y="19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5" y="18"/>
                    <a:pt x="105" y="18"/>
                    <a:pt x="105" y="18"/>
                  </a:cubicBezTo>
                  <a:cubicBezTo>
                    <a:pt x="102" y="15"/>
                    <a:pt x="102" y="15"/>
                    <a:pt x="102" y="15"/>
                  </a:cubicBezTo>
                  <a:cubicBezTo>
                    <a:pt x="89" y="25"/>
                    <a:pt x="89" y="25"/>
                    <a:pt x="89" y="25"/>
                  </a:cubicBezTo>
                  <a:cubicBezTo>
                    <a:pt x="88" y="26"/>
                    <a:pt x="88" y="27"/>
                    <a:pt x="88" y="28"/>
                  </a:cubicBezTo>
                  <a:cubicBezTo>
                    <a:pt x="88" y="30"/>
                    <a:pt x="88" y="31"/>
                    <a:pt x="90" y="32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94" y="30"/>
                    <a:pt x="94" y="30"/>
                    <a:pt x="94" y="30"/>
                  </a:cubicBezTo>
                  <a:cubicBezTo>
                    <a:pt x="91" y="28"/>
                    <a:pt x="91" y="28"/>
                    <a:pt x="91" y="28"/>
                  </a:cubicBezTo>
                  <a:cubicBezTo>
                    <a:pt x="94" y="30"/>
                    <a:pt x="94" y="30"/>
                    <a:pt x="94" y="30"/>
                  </a:cubicBezTo>
                  <a:cubicBezTo>
                    <a:pt x="91" y="27"/>
                    <a:pt x="91" y="27"/>
                    <a:pt x="91" y="27"/>
                  </a:cubicBezTo>
                  <a:cubicBezTo>
                    <a:pt x="91" y="27"/>
                    <a:pt x="91" y="27"/>
                    <a:pt x="91" y="28"/>
                  </a:cubicBezTo>
                  <a:cubicBezTo>
                    <a:pt x="94" y="30"/>
                    <a:pt x="94" y="30"/>
                    <a:pt x="94" y="30"/>
                  </a:cubicBezTo>
                  <a:cubicBezTo>
                    <a:pt x="91" y="27"/>
                    <a:pt x="91" y="27"/>
                    <a:pt x="91" y="27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2" y="27"/>
                    <a:pt x="92" y="27"/>
                    <a:pt x="92" y="27"/>
                  </a:cubicBezTo>
                  <a:cubicBezTo>
                    <a:pt x="91" y="27"/>
                    <a:pt x="91" y="27"/>
                    <a:pt x="91" y="27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2" y="27"/>
                    <a:pt x="92" y="27"/>
                    <a:pt x="92" y="27"/>
                  </a:cubicBezTo>
                  <a:cubicBezTo>
                    <a:pt x="92" y="27"/>
                    <a:pt x="92" y="27"/>
                    <a:pt x="92" y="27"/>
                  </a:cubicBezTo>
                  <a:cubicBezTo>
                    <a:pt x="92" y="27"/>
                    <a:pt x="92" y="27"/>
                    <a:pt x="92" y="27"/>
                  </a:cubicBezTo>
                  <a:cubicBezTo>
                    <a:pt x="92" y="27"/>
                    <a:pt x="92" y="27"/>
                    <a:pt x="92" y="27"/>
                  </a:cubicBezTo>
                  <a:cubicBezTo>
                    <a:pt x="92" y="27"/>
                    <a:pt x="92" y="27"/>
                    <a:pt x="92" y="27"/>
                  </a:cubicBezTo>
                  <a:cubicBezTo>
                    <a:pt x="92" y="27"/>
                    <a:pt x="92" y="27"/>
                    <a:pt x="92" y="27"/>
                  </a:cubicBezTo>
                  <a:cubicBezTo>
                    <a:pt x="92" y="27"/>
                    <a:pt x="91" y="27"/>
                    <a:pt x="91" y="27"/>
                  </a:cubicBezTo>
                  <a:cubicBezTo>
                    <a:pt x="89" y="28"/>
                    <a:pt x="85" y="30"/>
                    <a:pt x="82" y="32"/>
                  </a:cubicBezTo>
                  <a:cubicBezTo>
                    <a:pt x="80" y="32"/>
                    <a:pt x="79" y="33"/>
                    <a:pt x="78" y="34"/>
                  </a:cubicBezTo>
                  <a:cubicBezTo>
                    <a:pt x="77" y="34"/>
                    <a:pt x="77" y="34"/>
                    <a:pt x="77" y="35"/>
                  </a:cubicBezTo>
                  <a:cubicBezTo>
                    <a:pt x="76" y="35"/>
                    <a:pt x="76" y="35"/>
                    <a:pt x="76" y="35"/>
                  </a:cubicBezTo>
                  <a:cubicBezTo>
                    <a:pt x="76" y="35"/>
                    <a:pt x="76" y="35"/>
                    <a:pt x="76" y="35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5" y="35"/>
                    <a:pt x="75" y="35"/>
                    <a:pt x="75" y="36"/>
                  </a:cubicBezTo>
                  <a:cubicBezTo>
                    <a:pt x="74" y="37"/>
                    <a:pt x="74" y="38"/>
                    <a:pt x="74" y="39"/>
                  </a:cubicBezTo>
                  <a:cubicBezTo>
                    <a:pt x="74" y="40"/>
                    <a:pt x="75" y="41"/>
                    <a:pt x="76" y="42"/>
                  </a:cubicBezTo>
                  <a:cubicBezTo>
                    <a:pt x="78" y="43"/>
                    <a:pt x="78" y="43"/>
                    <a:pt x="78" y="43"/>
                  </a:cubicBezTo>
                  <a:cubicBezTo>
                    <a:pt x="80" y="39"/>
                    <a:pt x="80" y="39"/>
                    <a:pt x="80" y="39"/>
                  </a:cubicBezTo>
                  <a:cubicBezTo>
                    <a:pt x="77" y="36"/>
                    <a:pt x="77" y="36"/>
                    <a:pt x="77" y="36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58" y="57"/>
                    <a:pt x="58" y="57"/>
                    <a:pt x="58" y="57"/>
                  </a:cubicBezTo>
                  <a:cubicBezTo>
                    <a:pt x="57" y="58"/>
                    <a:pt x="57" y="59"/>
                    <a:pt x="57" y="60"/>
                  </a:cubicBezTo>
                  <a:cubicBezTo>
                    <a:pt x="57" y="61"/>
                    <a:pt x="58" y="62"/>
                    <a:pt x="59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41" y="59"/>
                    <a:pt x="41" y="59"/>
                    <a:pt x="41" y="59"/>
                  </a:cubicBezTo>
                  <a:cubicBezTo>
                    <a:pt x="39" y="59"/>
                    <a:pt x="38" y="61"/>
                    <a:pt x="38" y="62"/>
                  </a:cubicBezTo>
                  <a:cubicBezTo>
                    <a:pt x="37" y="64"/>
                    <a:pt x="38" y="66"/>
                    <a:pt x="40" y="67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6" y="66"/>
                    <a:pt x="46" y="66"/>
                    <a:pt x="46" y="66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4" y="48"/>
                    <a:pt x="2" y="49"/>
                    <a:pt x="1" y="50"/>
                  </a:cubicBezTo>
                  <a:cubicBezTo>
                    <a:pt x="1" y="51"/>
                    <a:pt x="0" y="52"/>
                    <a:pt x="0" y="53"/>
                  </a:cubicBezTo>
                  <a:cubicBezTo>
                    <a:pt x="0" y="53"/>
                    <a:pt x="1" y="54"/>
                    <a:pt x="1" y="54"/>
                  </a:cubicBezTo>
                  <a:cubicBezTo>
                    <a:pt x="1" y="55"/>
                    <a:pt x="1" y="55"/>
                    <a:pt x="2" y="55"/>
                  </a:cubicBezTo>
                  <a:cubicBezTo>
                    <a:pt x="2" y="56"/>
                    <a:pt x="2" y="56"/>
                    <a:pt x="3" y="56"/>
                  </a:cubicBezTo>
                  <a:cubicBezTo>
                    <a:pt x="4" y="57"/>
                    <a:pt x="5" y="58"/>
                    <a:pt x="7" y="59"/>
                  </a:cubicBezTo>
                  <a:cubicBezTo>
                    <a:pt x="12" y="63"/>
                    <a:pt x="21" y="67"/>
                    <a:pt x="21" y="67"/>
                  </a:cubicBezTo>
                  <a:cubicBezTo>
                    <a:pt x="23" y="68"/>
                    <a:pt x="25" y="68"/>
                    <a:pt x="26" y="66"/>
                  </a:cubicBezTo>
                  <a:cubicBezTo>
                    <a:pt x="27" y="64"/>
                    <a:pt x="27" y="62"/>
                    <a:pt x="25" y="60"/>
                  </a:cubicBezTo>
                  <a:close/>
                </a:path>
              </a:pathLst>
            </a:custGeom>
            <a:solidFill>
              <a:srgbClr val="70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3" name="Freeform 54"/>
            <p:cNvSpPr/>
            <p:nvPr/>
          </p:nvSpPr>
          <p:spPr bwMode="auto">
            <a:xfrm>
              <a:off x="2789234" y="1844946"/>
              <a:ext cx="1191260" cy="668847"/>
            </a:xfrm>
            <a:custGeom>
              <a:avLst/>
              <a:gdLst>
                <a:gd name="T0" fmla="*/ 29 w 887"/>
                <a:gd name="T1" fmla="*/ 460 h 497"/>
                <a:gd name="T2" fmla="*/ 13 w 887"/>
                <a:gd name="T3" fmla="*/ 403 h 497"/>
                <a:gd name="T4" fmla="*/ 11 w 887"/>
                <a:gd name="T5" fmla="*/ 338 h 497"/>
                <a:gd name="T6" fmla="*/ 14 w 887"/>
                <a:gd name="T7" fmla="*/ 287 h 497"/>
                <a:gd name="T8" fmla="*/ 9 w 887"/>
                <a:gd name="T9" fmla="*/ 232 h 497"/>
                <a:gd name="T10" fmla="*/ 18 w 887"/>
                <a:gd name="T11" fmla="*/ 191 h 497"/>
                <a:gd name="T12" fmla="*/ 17 w 887"/>
                <a:gd name="T13" fmla="*/ 126 h 497"/>
                <a:gd name="T14" fmla="*/ 15 w 887"/>
                <a:gd name="T15" fmla="*/ 111 h 497"/>
                <a:gd name="T16" fmla="*/ 46 w 887"/>
                <a:gd name="T17" fmla="*/ 106 h 497"/>
                <a:gd name="T18" fmla="*/ 68 w 887"/>
                <a:gd name="T19" fmla="*/ 109 h 497"/>
                <a:gd name="T20" fmla="*/ 85 w 887"/>
                <a:gd name="T21" fmla="*/ 105 h 497"/>
                <a:gd name="T22" fmla="*/ 130 w 887"/>
                <a:gd name="T23" fmla="*/ 97 h 497"/>
                <a:gd name="T24" fmla="*/ 143 w 887"/>
                <a:gd name="T25" fmla="*/ 92 h 497"/>
                <a:gd name="T26" fmla="*/ 145 w 887"/>
                <a:gd name="T27" fmla="*/ 96 h 497"/>
                <a:gd name="T28" fmla="*/ 194 w 887"/>
                <a:gd name="T29" fmla="*/ 87 h 497"/>
                <a:gd name="T30" fmla="*/ 218 w 887"/>
                <a:gd name="T31" fmla="*/ 86 h 497"/>
                <a:gd name="T32" fmla="*/ 237 w 887"/>
                <a:gd name="T33" fmla="*/ 85 h 497"/>
                <a:gd name="T34" fmla="*/ 283 w 887"/>
                <a:gd name="T35" fmla="*/ 76 h 497"/>
                <a:gd name="T36" fmla="*/ 354 w 887"/>
                <a:gd name="T37" fmla="*/ 64 h 497"/>
                <a:gd name="T38" fmla="*/ 376 w 887"/>
                <a:gd name="T39" fmla="*/ 68 h 497"/>
                <a:gd name="T40" fmla="*/ 416 w 887"/>
                <a:gd name="T41" fmla="*/ 65 h 497"/>
                <a:gd name="T42" fmla="*/ 414 w 887"/>
                <a:gd name="T43" fmla="*/ 62 h 497"/>
                <a:gd name="T44" fmla="*/ 442 w 887"/>
                <a:gd name="T45" fmla="*/ 60 h 497"/>
                <a:gd name="T46" fmla="*/ 468 w 887"/>
                <a:gd name="T47" fmla="*/ 50 h 497"/>
                <a:gd name="T48" fmla="*/ 537 w 887"/>
                <a:gd name="T49" fmla="*/ 44 h 497"/>
                <a:gd name="T50" fmla="*/ 579 w 887"/>
                <a:gd name="T51" fmla="*/ 40 h 497"/>
                <a:gd name="T52" fmla="*/ 576 w 887"/>
                <a:gd name="T53" fmla="*/ 45 h 497"/>
                <a:gd name="T54" fmla="*/ 636 w 887"/>
                <a:gd name="T55" fmla="*/ 36 h 497"/>
                <a:gd name="T56" fmla="*/ 682 w 887"/>
                <a:gd name="T57" fmla="*/ 29 h 497"/>
                <a:gd name="T58" fmla="*/ 700 w 887"/>
                <a:gd name="T59" fmla="*/ 22 h 497"/>
                <a:gd name="T60" fmla="*/ 774 w 887"/>
                <a:gd name="T61" fmla="*/ 23 h 497"/>
                <a:gd name="T62" fmla="*/ 799 w 887"/>
                <a:gd name="T63" fmla="*/ 19 h 497"/>
                <a:gd name="T64" fmla="*/ 809 w 887"/>
                <a:gd name="T65" fmla="*/ 12 h 497"/>
                <a:gd name="T66" fmla="*/ 856 w 887"/>
                <a:gd name="T67" fmla="*/ 5 h 497"/>
                <a:gd name="T68" fmla="*/ 840 w 887"/>
                <a:gd name="T69" fmla="*/ 13 h 497"/>
                <a:gd name="T70" fmla="*/ 792 w 887"/>
                <a:gd name="T71" fmla="*/ 15 h 497"/>
                <a:gd name="T72" fmla="*/ 770 w 887"/>
                <a:gd name="T73" fmla="*/ 23 h 497"/>
                <a:gd name="T74" fmla="*/ 685 w 887"/>
                <a:gd name="T75" fmla="*/ 25 h 497"/>
                <a:gd name="T76" fmla="*/ 683 w 887"/>
                <a:gd name="T77" fmla="*/ 26 h 497"/>
                <a:gd name="T78" fmla="*/ 618 w 887"/>
                <a:gd name="T79" fmla="*/ 39 h 497"/>
                <a:gd name="T80" fmla="*/ 575 w 887"/>
                <a:gd name="T81" fmla="*/ 41 h 497"/>
                <a:gd name="T82" fmla="*/ 548 w 887"/>
                <a:gd name="T83" fmla="*/ 42 h 497"/>
                <a:gd name="T84" fmla="*/ 533 w 887"/>
                <a:gd name="T85" fmla="*/ 44 h 497"/>
                <a:gd name="T86" fmla="*/ 484 w 887"/>
                <a:gd name="T87" fmla="*/ 46 h 497"/>
                <a:gd name="T88" fmla="*/ 471 w 887"/>
                <a:gd name="T89" fmla="*/ 56 h 497"/>
                <a:gd name="T90" fmla="*/ 437 w 887"/>
                <a:gd name="T91" fmla="*/ 57 h 497"/>
                <a:gd name="T92" fmla="*/ 442 w 887"/>
                <a:gd name="T93" fmla="*/ 53 h 497"/>
                <a:gd name="T94" fmla="*/ 415 w 887"/>
                <a:gd name="T95" fmla="*/ 57 h 497"/>
                <a:gd name="T96" fmla="*/ 395 w 887"/>
                <a:gd name="T97" fmla="*/ 63 h 497"/>
                <a:gd name="T98" fmla="*/ 372 w 887"/>
                <a:gd name="T99" fmla="*/ 65 h 497"/>
                <a:gd name="T100" fmla="*/ 330 w 887"/>
                <a:gd name="T101" fmla="*/ 70 h 497"/>
                <a:gd name="T102" fmla="*/ 285 w 887"/>
                <a:gd name="T103" fmla="*/ 82 h 497"/>
                <a:gd name="T104" fmla="*/ 218 w 887"/>
                <a:gd name="T105" fmla="*/ 79 h 497"/>
                <a:gd name="T106" fmla="*/ 170 w 887"/>
                <a:gd name="T107" fmla="*/ 95 h 497"/>
                <a:gd name="T108" fmla="*/ 129 w 887"/>
                <a:gd name="T109" fmla="*/ 96 h 497"/>
                <a:gd name="T110" fmla="*/ 66 w 887"/>
                <a:gd name="T111" fmla="*/ 108 h 497"/>
                <a:gd name="T112" fmla="*/ 40 w 887"/>
                <a:gd name="T113" fmla="*/ 103 h 497"/>
                <a:gd name="T114" fmla="*/ 44 w 887"/>
                <a:gd name="T115" fmla="*/ 108 h 497"/>
                <a:gd name="T116" fmla="*/ 12 w 887"/>
                <a:gd name="T117" fmla="*/ 146 h 497"/>
                <a:gd name="T118" fmla="*/ 4 w 887"/>
                <a:gd name="T119" fmla="*/ 216 h 497"/>
                <a:gd name="T120" fmla="*/ 5 w 887"/>
                <a:gd name="T121" fmla="*/ 307 h 497"/>
                <a:gd name="T122" fmla="*/ 6 w 887"/>
                <a:gd name="T123" fmla="*/ 372 h 497"/>
                <a:gd name="T124" fmla="*/ 23 w 887"/>
                <a:gd name="T125" fmla="*/ 467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7" h="497">
                  <a:moveTo>
                    <a:pt x="49" y="489"/>
                  </a:moveTo>
                  <a:cubicBezTo>
                    <a:pt x="37" y="481"/>
                    <a:pt x="37" y="481"/>
                    <a:pt x="37" y="481"/>
                  </a:cubicBezTo>
                  <a:cubicBezTo>
                    <a:pt x="35" y="485"/>
                    <a:pt x="35" y="485"/>
                    <a:pt x="35" y="485"/>
                  </a:cubicBezTo>
                  <a:cubicBezTo>
                    <a:pt x="38" y="483"/>
                    <a:pt x="38" y="483"/>
                    <a:pt x="38" y="483"/>
                  </a:cubicBezTo>
                  <a:cubicBezTo>
                    <a:pt x="38" y="483"/>
                    <a:pt x="36" y="477"/>
                    <a:pt x="33" y="471"/>
                  </a:cubicBezTo>
                  <a:cubicBezTo>
                    <a:pt x="32" y="468"/>
                    <a:pt x="31" y="464"/>
                    <a:pt x="30" y="462"/>
                  </a:cubicBezTo>
                  <a:cubicBezTo>
                    <a:pt x="30" y="461"/>
                    <a:pt x="29" y="460"/>
                    <a:pt x="29" y="459"/>
                  </a:cubicBezTo>
                  <a:cubicBezTo>
                    <a:pt x="29" y="458"/>
                    <a:pt x="29" y="458"/>
                    <a:pt x="29" y="458"/>
                  </a:cubicBezTo>
                  <a:cubicBezTo>
                    <a:pt x="29" y="458"/>
                    <a:pt x="29" y="458"/>
                    <a:pt x="29" y="458"/>
                  </a:cubicBezTo>
                  <a:cubicBezTo>
                    <a:pt x="29" y="458"/>
                    <a:pt x="29" y="458"/>
                    <a:pt x="29" y="458"/>
                  </a:cubicBezTo>
                  <a:cubicBezTo>
                    <a:pt x="26" y="459"/>
                    <a:pt x="26" y="459"/>
                    <a:pt x="26" y="459"/>
                  </a:cubicBezTo>
                  <a:cubicBezTo>
                    <a:pt x="29" y="458"/>
                    <a:pt x="29" y="458"/>
                    <a:pt x="29" y="458"/>
                  </a:cubicBezTo>
                  <a:cubicBezTo>
                    <a:pt x="29" y="458"/>
                    <a:pt x="29" y="458"/>
                    <a:pt x="29" y="458"/>
                  </a:cubicBezTo>
                  <a:cubicBezTo>
                    <a:pt x="26" y="459"/>
                    <a:pt x="26" y="459"/>
                    <a:pt x="26" y="459"/>
                  </a:cubicBezTo>
                  <a:cubicBezTo>
                    <a:pt x="29" y="458"/>
                    <a:pt x="29" y="458"/>
                    <a:pt x="29" y="458"/>
                  </a:cubicBezTo>
                  <a:cubicBezTo>
                    <a:pt x="25" y="459"/>
                    <a:pt x="25" y="459"/>
                    <a:pt x="25" y="459"/>
                  </a:cubicBezTo>
                  <a:cubicBezTo>
                    <a:pt x="29" y="459"/>
                    <a:pt x="29" y="459"/>
                    <a:pt x="29" y="459"/>
                  </a:cubicBezTo>
                  <a:cubicBezTo>
                    <a:pt x="29" y="459"/>
                    <a:pt x="29" y="458"/>
                    <a:pt x="29" y="458"/>
                  </a:cubicBezTo>
                  <a:cubicBezTo>
                    <a:pt x="25" y="459"/>
                    <a:pt x="25" y="459"/>
                    <a:pt x="25" y="459"/>
                  </a:cubicBezTo>
                  <a:cubicBezTo>
                    <a:pt x="29" y="459"/>
                    <a:pt x="29" y="459"/>
                    <a:pt x="29" y="459"/>
                  </a:cubicBezTo>
                  <a:cubicBezTo>
                    <a:pt x="25" y="459"/>
                    <a:pt x="25" y="459"/>
                    <a:pt x="25" y="459"/>
                  </a:cubicBezTo>
                  <a:cubicBezTo>
                    <a:pt x="29" y="460"/>
                    <a:pt x="29" y="460"/>
                    <a:pt x="29" y="460"/>
                  </a:cubicBezTo>
                  <a:cubicBezTo>
                    <a:pt x="29" y="459"/>
                    <a:pt x="29" y="459"/>
                    <a:pt x="29" y="459"/>
                  </a:cubicBezTo>
                  <a:cubicBezTo>
                    <a:pt x="25" y="459"/>
                    <a:pt x="25" y="459"/>
                    <a:pt x="25" y="459"/>
                  </a:cubicBezTo>
                  <a:cubicBezTo>
                    <a:pt x="29" y="460"/>
                    <a:pt x="29" y="460"/>
                    <a:pt x="29" y="460"/>
                  </a:cubicBezTo>
                  <a:cubicBezTo>
                    <a:pt x="25" y="459"/>
                    <a:pt x="25" y="459"/>
                    <a:pt x="25" y="459"/>
                  </a:cubicBezTo>
                  <a:cubicBezTo>
                    <a:pt x="28" y="461"/>
                    <a:pt x="28" y="461"/>
                    <a:pt x="28" y="461"/>
                  </a:cubicBezTo>
                  <a:cubicBezTo>
                    <a:pt x="28" y="461"/>
                    <a:pt x="29" y="460"/>
                    <a:pt x="29" y="460"/>
                  </a:cubicBezTo>
                  <a:cubicBezTo>
                    <a:pt x="25" y="459"/>
                    <a:pt x="25" y="459"/>
                    <a:pt x="25" y="459"/>
                  </a:cubicBezTo>
                  <a:cubicBezTo>
                    <a:pt x="28" y="461"/>
                    <a:pt x="28" y="461"/>
                    <a:pt x="28" y="461"/>
                  </a:cubicBezTo>
                  <a:cubicBezTo>
                    <a:pt x="29" y="461"/>
                    <a:pt x="29" y="459"/>
                    <a:pt x="29" y="458"/>
                  </a:cubicBezTo>
                  <a:cubicBezTo>
                    <a:pt x="28" y="457"/>
                    <a:pt x="28" y="456"/>
                    <a:pt x="27" y="456"/>
                  </a:cubicBezTo>
                  <a:cubicBezTo>
                    <a:pt x="25" y="454"/>
                    <a:pt x="25" y="454"/>
                    <a:pt x="25" y="454"/>
                  </a:cubicBezTo>
                  <a:cubicBezTo>
                    <a:pt x="20" y="438"/>
                    <a:pt x="20" y="438"/>
                    <a:pt x="20" y="438"/>
                  </a:cubicBezTo>
                  <a:cubicBezTo>
                    <a:pt x="20" y="437"/>
                    <a:pt x="19" y="436"/>
                    <a:pt x="19" y="435"/>
                  </a:cubicBezTo>
                  <a:cubicBezTo>
                    <a:pt x="18" y="435"/>
                    <a:pt x="18" y="435"/>
                    <a:pt x="18" y="435"/>
                  </a:cubicBezTo>
                  <a:cubicBezTo>
                    <a:pt x="19" y="426"/>
                    <a:pt x="19" y="426"/>
                    <a:pt x="19" y="426"/>
                  </a:cubicBezTo>
                  <a:cubicBezTo>
                    <a:pt x="20" y="424"/>
                    <a:pt x="19" y="423"/>
                    <a:pt x="17" y="422"/>
                  </a:cubicBezTo>
                  <a:cubicBezTo>
                    <a:pt x="17" y="422"/>
                    <a:pt x="17" y="422"/>
                    <a:pt x="17" y="422"/>
                  </a:cubicBezTo>
                  <a:cubicBezTo>
                    <a:pt x="16" y="403"/>
                    <a:pt x="16" y="403"/>
                    <a:pt x="16" y="403"/>
                  </a:cubicBezTo>
                  <a:cubicBezTo>
                    <a:pt x="16" y="402"/>
                    <a:pt x="15" y="401"/>
                    <a:pt x="14" y="400"/>
                  </a:cubicBezTo>
                  <a:cubicBezTo>
                    <a:pt x="12" y="398"/>
                    <a:pt x="12" y="398"/>
                    <a:pt x="12" y="398"/>
                  </a:cubicBezTo>
                  <a:cubicBezTo>
                    <a:pt x="10" y="402"/>
                    <a:pt x="10" y="402"/>
                    <a:pt x="10" y="402"/>
                  </a:cubicBezTo>
                  <a:cubicBezTo>
                    <a:pt x="13" y="403"/>
                    <a:pt x="13" y="403"/>
                    <a:pt x="13" y="403"/>
                  </a:cubicBezTo>
                  <a:cubicBezTo>
                    <a:pt x="17" y="390"/>
                    <a:pt x="17" y="390"/>
                    <a:pt x="17" y="390"/>
                  </a:cubicBezTo>
                  <a:cubicBezTo>
                    <a:pt x="17" y="389"/>
                    <a:pt x="16" y="387"/>
                    <a:pt x="15" y="386"/>
                  </a:cubicBezTo>
                  <a:cubicBezTo>
                    <a:pt x="14" y="386"/>
                    <a:pt x="14" y="386"/>
                    <a:pt x="14" y="386"/>
                  </a:cubicBezTo>
                  <a:cubicBezTo>
                    <a:pt x="14" y="370"/>
                    <a:pt x="14" y="370"/>
                    <a:pt x="14" y="370"/>
                  </a:cubicBezTo>
                  <a:cubicBezTo>
                    <a:pt x="14" y="369"/>
                    <a:pt x="13" y="367"/>
                    <a:pt x="12" y="367"/>
                  </a:cubicBezTo>
                  <a:cubicBezTo>
                    <a:pt x="10" y="366"/>
                    <a:pt x="10" y="366"/>
                    <a:pt x="10" y="366"/>
                  </a:cubicBezTo>
                  <a:cubicBezTo>
                    <a:pt x="14" y="360"/>
                    <a:pt x="14" y="360"/>
                    <a:pt x="14" y="360"/>
                  </a:cubicBezTo>
                  <a:cubicBezTo>
                    <a:pt x="15" y="358"/>
                    <a:pt x="14" y="355"/>
                    <a:pt x="12" y="354"/>
                  </a:cubicBezTo>
                  <a:cubicBezTo>
                    <a:pt x="10" y="353"/>
                    <a:pt x="10" y="353"/>
                    <a:pt x="10" y="353"/>
                  </a:cubicBezTo>
                  <a:cubicBezTo>
                    <a:pt x="8" y="356"/>
                    <a:pt x="8" y="356"/>
                    <a:pt x="8" y="356"/>
                  </a:cubicBezTo>
                  <a:cubicBezTo>
                    <a:pt x="12" y="356"/>
                    <a:pt x="12" y="356"/>
                    <a:pt x="12" y="356"/>
                  </a:cubicBezTo>
                  <a:cubicBezTo>
                    <a:pt x="12" y="356"/>
                    <a:pt x="12" y="352"/>
                    <a:pt x="11" y="348"/>
                  </a:cubicBezTo>
                  <a:cubicBezTo>
                    <a:pt x="11" y="344"/>
                    <a:pt x="11" y="340"/>
                    <a:pt x="11" y="338"/>
                  </a:cubicBezTo>
                  <a:cubicBezTo>
                    <a:pt x="11" y="337"/>
                    <a:pt x="11" y="337"/>
                    <a:pt x="11" y="337"/>
                  </a:cubicBezTo>
                  <a:cubicBezTo>
                    <a:pt x="11" y="337"/>
                    <a:pt x="11" y="337"/>
                    <a:pt x="11" y="337"/>
                  </a:cubicBezTo>
                  <a:cubicBezTo>
                    <a:pt x="9" y="337"/>
                    <a:pt x="9" y="337"/>
                    <a:pt x="9" y="337"/>
                  </a:cubicBezTo>
                  <a:cubicBezTo>
                    <a:pt x="11" y="337"/>
                    <a:pt x="11" y="337"/>
                    <a:pt x="11" y="337"/>
                  </a:cubicBezTo>
                  <a:cubicBezTo>
                    <a:pt x="11" y="337"/>
                    <a:pt x="11" y="337"/>
                    <a:pt x="11" y="337"/>
                  </a:cubicBezTo>
                  <a:cubicBezTo>
                    <a:pt x="9" y="337"/>
                    <a:pt x="9" y="337"/>
                    <a:pt x="9" y="337"/>
                  </a:cubicBezTo>
                  <a:cubicBezTo>
                    <a:pt x="11" y="337"/>
                    <a:pt x="11" y="337"/>
                    <a:pt x="11" y="337"/>
                  </a:cubicBezTo>
                  <a:cubicBezTo>
                    <a:pt x="8" y="337"/>
                    <a:pt x="8" y="337"/>
                    <a:pt x="8" y="337"/>
                  </a:cubicBezTo>
                  <a:cubicBezTo>
                    <a:pt x="11" y="338"/>
                    <a:pt x="11" y="338"/>
                    <a:pt x="11" y="338"/>
                  </a:cubicBezTo>
                  <a:cubicBezTo>
                    <a:pt x="11" y="337"/>
                    <a:pt x="11" y="337"/>
                    <a:pt x="11" y="337"/>
                  </a:cubicBezTo>
                  <a:cubicBezTo>
                    <a:pt x="8" y="337"/>
                    <a:pt x="8" y="337"/>
                    <a:pt x="8" y="337"/>
                  </a:cubicBezTo>
                  <a:cubicBezTo>
                    <a:pt x="11" y="338"/>
                    <a:pt x="11" y="338"/>
                    <a:pt x="11" y="338"/>
                  </a:cubicBezTo>
                  <a:cubicBezTo>
                    <a:pt x="7" y="337"/>
                    <a:pt x="7" y="337"/>
                    <a:pt x="7" y="337"/>
                  </a:cubicBezTo>
                  <a:cubicBezTo>
                    <a:pt x="11" y="339"/>
                    <a:pt x="11" y="339"/>
                    <a:pt x="11" y="339"/>
                  </a:cubicBezTo>
                  <a:cubicBezTo>
                    <a:pt x="11" y="338"/>
                    <a:pt x="11" y="338"/>
                    <a:pt x="11" y="338"/>
                  </a:cubicBezTo>
                  <a:cubicBezTo>
                    <a:pt x="7" y="337"/>
                    <a:pt x="7" y="337"/>
                    <a:pt x="7" y="337"/>
                  </a:cubicBezTo>
                  <a:cubicBezTo>
                    <a:pt x="11" y="339"/>
                    <a:pt x="11" y="339"/>
                    <a:pt x="11" y="339"/>
                  </a:cubicBezTo>
                  <a:cubicBezTo>
                    <a:pt x="11" y="338"/>
                    <a:pt x="11" y="337"/>
                    <a:pt x="11" y="336"/>
                  </a:cubicBezTo>
                  <a:cubicBezTo>
                    <a:pt x="11" y="335"/>
                    <a:pt x="10" y="334"/>
                    <a:pt x="9" y="333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5" y="335"/>
                    <a:pt x="5" y="335"/>
                    <a:pt x="5" y="335"/>
                  </a:cubicBezTo>
                  <a:cubicBezTo>
                    <a:pt x="9" y="336"/>
                    <a:pt x="9" y="336"/>
                    <a:pt x="9" y="336"/>
                  </a:cubicBezTo>
                  <a:cubicBezTo>
                    <a:pt x="11" y="322"/>
                    <a:pt x="11" y="322"/>
                    <a:pt x="11" y="322"/>
                  </a:cubicBezTo>
                  <a:cubicBezTo>
                    <a:pt x="12" y="320"/>
                    <a:pt x="11" y="319"/>
                    <a:pt x="9" y="318"/>
                  </a:cubicBezTo>
                  <a:cubicBezTo>
                    <a:pt x="9" y="318"/>
                    <a:pt x="9" y="318"/>
                    <a:pt x="9" y="318"/>
                  </a:cubicBezTo>
                  <a:cubicBezTo>
                    <a:pt x="11" y="305"/>
                    <a:pt x="11" y="305"/>
                    <a:pt x="11" y="305"/>
                  </a:cubicBezTo>
                  <a:cubicBezTo>
                    <a:pt x="11" y="303"/>
                    <a:pt x="11" y="302"/>
                    <a:pt x="9" y="301"/>
                  </a:cubicBezTo>
                  <a:cubicBezTo>
                    <a:pt x="7" y="300"/>
                    <a:pt x="7" y="300"/>
                    <a:pt x="7" y="300"/>
                  </a:cubicBezTo>
                  <a:cubicBezTo>
                    <a:pt x="5" y="303"/>
                    <a:pt x="5" y="303"/>
                    <a:pt x="5" y="303"/>
                  </a:cubicBezTo>
                  <a:cubicBezTo>
                    <a:pt x="9" y="304"/>
                    <a:pt x="9" y="304"/>
                    <a:pt x="9" y="304"/>
                  </a:cubicBezTo>
                  <a:cubicBezTo>
                    <a:pt x="14" y="287"/>
                    <a:pt x="14" y="287"/>
                    <a:pt x="14" y="287"/>
                  </a:cubicBezTo>
                  <a:cubicBezTo>
                    <a:pt x="14" y="285"/>
                    <a:pt x="13" y="284"/>
                    <a:pt x="12" y="283"/>
                  </a:cubicBezTo>
                  <a:cubicBezTo>
                    <a:pt x="10" y="282"/>
                    <a:pt x="10" y="282"/>
                    <a:pt x="10" y="282"/>
                  </a:cubicBezTo>
                  <a:cubicBezTo>
                    <a:pt x="13" y="266"/>
                    <a:pt x="13" y="266"/>
                    <a:pt x="13" y="266"/>
                  </a:cubicBezTo>
                  <a:cubicBezTo>
                    <a:pt x="13" y="265"/>
                    <a:pt x="12" y="263"/>
                    <a:pt x="11" y="263"/>
                  </a:cubicBezTo>
                  <a:cubicBezTo>
                    <a:pt x="10" y="262"/>
                    <a:pt x="10" y="262"/>
                    <a:pt x="10" y="262"/>
                  </a:cubicBezTo>
                  <a:cubicBezTo>
                    <a:pt x="8" y="265"/>
                    <a:pt x="8" y="265"/>
                    <a:pt x="8" y="265"/>
                  </a:cubicBezTo>
                  <a:cubicBezTo>
                    <a:pt x="12" y="266"/>
                    <a:pt x="12" y="266"/>
                    <a:pt x="12" y="266"/>
                  </a:cubicBezTo>
                  <a:cubicBezTo>
                    <a:pt x="15" y="252"/>
                    <a:pt x="15" y="252"/>
                    <a:pt x="15" y="252"/>
                  </a:cubicBezTo>
                  <a:cubicBezTo>
                    <a:pt x="15" y="251"/>
                    <a:pt x="14" y="249"/>
                    <a:pt x="13" y="248"/>
                  </a:cubicBezTo>
                  <a:cubicBezTo>
                    <a:pt x="6" y="244"/>
                    <a:pt x="6" y="244"/>
                    <a:pt x="6" y="244"/>
                  </a:cubicBezTo>
                  <a:cubicBezTo>
                    <a:pt x="4" y="247"/>
                    <a:pt x="4" y="247"/>
                    <a:pt x="4" y="247"/>
                  </a:cubicBezTo>
                  <a:cubicBezTo>
                    <a:pt x="8" y="248"/>
                    <a:pt x="8" y="248"/>
                    <a:pt x="8" y="248"/>
                  </a:cubicBezTo>
                  <a:cubicBezTo>
                    <a:pt x="8" y="248"/>
                    <a:pt x="9" y="244"/>
                    <a:pt x="10" y="241"/>
                  </a:cubicBezTo>
                  <a:cubicBezTo>
                    <a:pt x="10" y="239"/>
                    <a:pt x="11" y="237"/>
                    <a:pt x="11" y="235"/>
                  </a:cubicBezTo>
                  <a:cubicBezTo>
                    <a:pt x="11" y="235"/>
                    <a:pt x="11" y="234"/>
                    <a:pt x="12" y="234"/>
                  </a:cubicBezTo>
                  <a:cubicBezTo>
                    <a:pt x="12" y="233"/>
                    <a:pt x="12" y="233"/>
                    <a:pt x="12" y="233"/>
                  </a:cubicBezTo>
                  <a:cubicBezTo>
                    <a:pt x="12" y="233"/>
                    <a:pt x="12" y="233"/>
                    <a:pt x="12" y="233"/>
                  </a:cubicBezTo>
                  <a:cubicBezTo>
                    <a:pt x="12" y="233"/>
                    <a:pt x="12" y="233"/>
                    <a:pt x="12" y="233"/>
                  </a:cubicBezTo>
                  <a:cubicBezTo>
                    <a:pt x="12" y="233"/>
                    <a:pt x="12" y="233"/>
                    <a:pt x="12" y="233"/>
                  </a:cubicBezTo>
                  <a:cubicBezTo>
                    <a:pt x="12" y="233"/>
                    <a:pt x="12" y="233"/>
                    <a:pt x="12" y="233"/>
                  </a:cubicBezTo>
                  <a:cubicBezTo>
                    <a:pt x="12" y="233"/>
                    <a:pt x="12" y="233"/>
                    <a:pt x="12" y="233"/>
                  </a:cubicBezTo>
                  <a:cubicBezTo>
                    <a:pt x="9" y="232"/>
                    <a:pt x="9" y="232"/>
                    <a:pt x="9" y="232"/>
                  </a:cubicBezTo>
                  <a:cubicBezTo>
                    <a:pt x="12" y="233"/>
                    <a:pt x="12" y="233"/>
                    <a:pt x="12" y="233"/>
                  </a:cubicBezTo>
                  <a:cubicBezTo>
                    <a:pt x="12" y="233"/>
                    <a:pt x="12" y="233"/>
                    <a:pt x="12" y="233"/>
                  </a:cubicBezTo>
                  <a:cubicBezTo>
                    <a:pt x="9" y="232"/>
                    <a:pt x="9" y="232"/>
                    <a:pt x="9" y="232"/>
                  </a:cubicBezTo>
                  <a:cubicBezTo>
                    <a:pt x="12" y="233"/>
                    <a:pt x="12" y="233"/>
                    <a:pt x="12" y="233"/>
                  </a:cubicBezTo>
                  <a:cubicBezTo>
                    <a:pt x="8" y="232"/>
                    <a:pt x="8" y="232"/>
                    <a:pt x="8" y="232"/>
                  </a:cubicBezTo>
                  <a:cubicBezTo>
                    <a:pt x="11" y="234"/>
                    <a:pt x="11" y="234"/>
                    <a:pt x="11" y="234"/>
                  </a:cubicBezTo>
                  <a:cubicBezTo>
                    <a:pt x="12" y="233"/>
                    <a:pt x="12" y="233"/>
                    <a:pt x="12" y="233"/>
                  </a:cubicBezTo>
                  <a:cubicBezTo>
                    <a:pt x="8" y="232"/>
                    <a:pt x="8" y="232"/>
                    <a:pt x="8" y="232"/>
                  </a:cubicBezTo>
                  <a:cubicBezTo>
                    <a:pt x="11" y="234"/>
                    <a:pt x="11" y="234"/>
                    <a:pt x="11" y="234"/>
                  </a:cubicBezTo>
                  <a:cubicBezTo>
                    <a:pt x="12" y="232"/>
                    <a:pt x="12" y="229"/>
                    <a:pt x="10" y="228"/>
                  </a:cubicBezTo>
                  <a:cubicBezTo>
                    <a:pt x="8" y="227"/>
                    <a:pt x="8" y="227"/>
                    <a:pt x="8" y="227"/>
                  </a:cubicBezTo>
                  <a:cubicBezTo>
                    <a:pt x="6" y="230"/>
                    <a:pt x="6" y="230"/>
                    <a:pt x="6" y="230"/>
                  </a:cubicBezTo>
                  <a:cubicBezTo>
                    <a:pt x="10" y="231"/>
                    <a:pt x="10" y="231"/>
                    <a:pt x="10" y="231"/>
                  </a:cubicBezTo>
                  <a:cubicBezTo>
                    <a:pt x="12" y="218"/>
                    <a:pt x="12" y="218"/>
                    <a:pt x="12" y="218"/>
                  </a:cubicBezTo>
                  <a:cubicBezTo>
                    <a:pt x="12" y="216"/>
                    <a:pt x="11" y="214"/>
                    <a:pt x="10" y="214"/>
                  </a:cubicBezTo>
                  <a:cubicBezTo>
                    <a:pt x="10" y="213"/>
                    <a:pt x="10" y="213"/>
                    <a:pt x="10" y="213"/>
                  </a:cubicBezTo>
                  <a:cubicBezTo>
                    <a:pt x="8" y="217"/>
                    <a:pt x="8" y="217"/>
                    <a:pt x="8" y="217"/>
                  </a:cubicBezTo>
                  <a:cubicBezTo>
                    <a:pt x="12" y="218"/>
                    <a:pt x="12" y="218"/>
                    <a:pt x="12" y="218"/>
                  </a:cubicBezTo>
                  <a:cubicBezTo>
                    <a:pt x="17" y="202"/>
                    <a:pt x="17" y="202"/>
                    <a:pt x="17" y="202"/>
                  </a:cubicBezTo>
                  <a:cubicBezTo>
                    <a:pt x="17" y="200"/>
                    <a:pt x="17" y="198"/>
                    <a:pt x="15" y="197"/>
                  </a:cubicBezTo>
                  <a:cubicBezTo>
                    <a:pt x="14" y="196"/>
                    <a:pt x="14" y="196"/>
                    <a:pt x="14" y="196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9" y="190"/>
                    <a:pt x="19" y="189"/>
                    <a:pt x="19" y="188"/>
                  </a:cubicBezTo>
                  <a:cubicBezTo>
                    <a:pt x="19" y="186"/>
                    <a:pt x="18" y="185"/>
                    <a:pt x="17" y="185"/>
                  </a:cubicBezTo>
                  <a:cubicBezTo>
                    <a:pt x="14" y="183"/>
                    <a:pt x="14" y="183"/>
                    <a:pt x="14" y="183"/>
                  </a:cubicBezTo>
                  <a:cubicBezTo>
                    <a:pt x="18" y="175"/>
                    <a:pt x="18" y="175"/>
                    <a:pt x="18" y="175"/>
                  </a:cubicBezTo>
                  <a:cubicBezTo>
                    <a:pt x="19" y="173"/>
                    <a:pt x="19" y="171"/>
                    <a:pt x="17" y="169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17" y="155"/>
                    <a:pt x="17" y="155"/>
                    <a:pt x="17" y="155"/>
                  </a:cubicBezTo>
                  <a:cubicBezTo>
                    <a:pt x="17" y="154"/>
                    <a:pt x="16" y="153"/>
                    <a:pt x="15" y="152"/>
                  </a:cubicBezTo>
                  <a:cubicBezTo>
                    <a:pt x="12" y="150"/>
                    <a:pt x="12" y="150"/>
                    <a:pt x="12" y="150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14" y="155"/>
                    <a:pt x="14" y="155"/>
                    <a:pt x="14" y="155"/>
                  </a:cubicBezTo>
                  <a:cubicBezTo>
                    <a:pt x="18" y="144"/>
                    <a:pt x="18" y="144"/>
                    <a:pt x="18" y="144"/>
                  </a:cubicBezTo>
                  <a:cubicBezTo>
                    <a:pt x="19" y="142"/>
                    <a:pt x="18" y="140"/>
                    <a:pt x="17" y="139"/>
                  </a:cubicBezTo>
                  <a:cubicBezTo>
                    <a:pt x="15" y="138"/>
                    <a:pt x="15" y="138"/>
                    <a:pt x="15" y="138"/>
                  </a:cubicBezTo>
                  <a:cubicBezTo>
                    <a:pt x="13" y="142"/>
                    <a:pt x="13" y="142"/>
                    <a:pt x="13" y="142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17" y="142"/>
                    <a:pt x="17" y="138"/>
                    <a:pt x="18" y="134"/>
                  </a:cubicBezTo>
                  <a:cubicBezTo>
                    <a:pt x="18" y="132"/>
                    <a:pt x="19" y="130"/>
                    <a:pt x="19" y="129"/>
                  </a:cubicBezTo>
                  <a:cubicBezTo>
                    <a:pt x="19" y="128"/>
                    <a:pt x="19" y="128"/>
                    <a:pt x="19" y="127"/>
                  </a:cubicBezTo>
                  <a:cubicBezTo>
                    <a:pt x="19" y="127"/>
                    <a:pt x="19" y="127"/>
                    <a:pt x="19" y="127"/>
                  </a:cubicBezTo>
                  <a:cubicBezTo>
                    <a:pt x="19" y="127"/>
                    <a:pt x="19" y="127"/>
                    <a:pt x="19" y="127"/>
                  </a:cubicBezTo>
                  <a:cubicBezTo>
                    <a:pt x="17" y="126"/>
                    <a:pt x="17" y="126"/>
                    <a:pt x="17" y="126"/>
                  </a:cubicBezTo>
                  <a:cubicBezTo>
                    <a:pt x="19" y="127"/>
                    <a:pt x="19" y="127"/>
                    <a:pt x="19" y="127"/>
                  </a:cubicBezTo>
                  <a:cubicBezTo>
                    <a:pt x="19" y="127"/>
                    <a:pt x="19" y="127"/>
                    <a:pt x="19" y="127"/>
                  </a:cubicBezTo>
                  <a:cubicBezTo>
                    <a:pt x="17" y="126"/>
                    <a:pt x="17" y="126"/>
                    <a:pt x="17" y="126"/>
                  </a:cubicBezTo>
                  <a:cubicBezTo>
                    <a:pt x="19" y="127"/>
                    <a:pt x="19" y="127"/>
                    <a:pt x="19" y="127"/>
                  </a:cubicBezTo>
                  <a:cubicBezTo>
                    <a:pt x="16" y="126"/>
                    <a:pt x="16" y="126"/>
                    <a:pt x="16" y="126"/>
                  </a:cubicBezTo>
                  <a:cubicBezTo>
                    <a:pt x="19" y="128"/>
                    <a:pt x="19" y="128"/>
                    <a:pt x="19" y="128"/>
                  </a:cubicBezTo>
                  <a:cubicBezTo>
                    <a:pt x="19" y="127"/>
                    <a:pt x="19" y="127"/>
                    <a:pt x="19" y="127"/>
                  </a:cubicBezTo>
                  <a:cubicBezTo>
                    <a:pt x="16" y="126"/>
                    <a:pt x="16" y="126"/>
                    <a:pt x="16" y="126"/>
                  </a:cubicBezTo>
                  <a:cubicBezTo>
                    <a:pt x="19" y="128"/>
                    <a:pt x="19" y="128"/>
                    <a:pt x="19" y="128"/>
                  </a:cubicBezTo>
                  <a:cubicBezTo>
                    <a:pt x="19" y="127"/>
                    <a:pt x="20" y="126"/>
                    <a:pt x="19" y="125"/>
                  </a:cubicBezTo>
                  <a:cubicBezTo>
                    <a:pt x="19" y="124"/>
                    <a:pt x="18" y="123"/>
                    <a:pt x="18" y="122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14" y="125"/>
                    <a:pt x="14" y="125"/>
                    <a:pt x="14" y="125"/>
                  </a:cubicBezTo>
                  <a:cubicBezTo>
                    <a:pt x="17" y="126"/>
                    <a:pt x="17" y="126"/>
                    <a:pt x="17" y="126"/>
                  </a:cubicBezTo>
                  <a:cubicBezTo>
                    <a:pt x="21" y="113"/>
                    <a:pt x="21" y="113"/>
                    <a:pt x="21" y="113"/>
                  </a:cubicBezTo>
                  <a:cubicBezTo>
                    <a:pt x="21" y="111"/>
                    <a:pt x="21" y="110"/>
                    <a:pt x="19" y="109"/>
                  </a:cubicBezTo>
                  <a:cubicBezTo>
                    <a:pt x="14" y="105"/>
                    <a:pt x="14" y="105"/>
                    <a:pt x="14" y="105"/>
                  </a:cubicBezTo>
                  <a:cubicBezTo>
                    <a:pt x="12" y="109"/>
                    <a:pt x="12" y="109"/>
                    <a:pt x="12" y="109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2" y="109"/>
                    <a:pt x="12" y="109"/>
                    <a:pt x="12" y="109"/>
                  </a:cubicBezTo>
                  <a:cubicBezTo>
                    <a:pt x="14" y="112"/>
                    <a:pt x="14" y="112"/>
                    <a:pt x="14" y="112"/>
                  </a:cubicBezTo>
                  <a:cubicBezTo>
                    <a:pt x="14" y="112"/>
                    <a:pt x="15" y="112"/>
                    <a:pt x="15" y="111"/>
                  </a:cubicBezTo>
                  <a:cubicBezTo>
                    <a:pt x="12" y="109"/>
                    <a:pt x="12" y="109"/>
                    <a:pt x="12" y="109"/>
                  </a:cubicBezTo>
                  <a:cubicBezTo>
                    <a:pt x="14" y="112"/>
                    <a:pt x="14" y="112"/>
                    <a:pt x="14" y="112"/>
                  </a:cubicBezTo>
                  <a:cubicBezTo>
                    <a:pt x="12" y="109"/>
                    <a:pt x="12" y="109"/>
                    <a:pt x="12" y="109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13" y="112"/>
                    <a:pt x="13" y="112"/>
                    <a:pt x="14" y="112"/>
                  </a:cubicBezTo>
                  <a:cubicBezTo>
                    <a:pt x="12" y="109"/>
                    <a:pt x="12" y="109"/>
                    <a:pt x="12" y="109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12" y="110"/>
                    <a:pt x="12" y="110"/>
                    <a:pt x="12" y="110"/>
                  </a:cubicBezTo>
                  <a:cubicBezTo>
                    <a:pt x="12" y="113"/>
                    <a:pt x="12" y="113"/>
                    <a:pt x="12" y="113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12" y="110"/>
                    <a:pt x="12" y="110"/>
                    <a:pt x="12" y="110"/>
                  </a:cubicBezTo>
                  <a:cubicBezTo>
                    <a:pt x="12" y="113"/>
                    <a:pt x="12" y="113"/>
                    <a:pt x="12" y="113"/>
                  </a:cubicBezTo>
                  <a:cubicBezTo>
                    <a:pt x="12" y="113"/>
                    <a:pt x="13" y="113"/>
                    <a:pt x="13" y="113"/>
                  </a:cubicBezTo>
                  <a:cubicBezTo>
                    <a:pt x="16" y="113"/>
                    <a:pt x="22" y="113"/>
                    <a:pt x="27" y="113"/>
                  </a:cubicBezTo>
                  <a:cubicBezTo>
                    <a:pt x="33" y="113"/>
                    <a:pt x="39" y="113"/>
                    <a:pt x="42" y="113"/>
                  </a:cubicBezTo>
                  <a:cubicBezTo>
                    <a:pt x="43" y="113"/>
                    <a:pt x="43" y="113"/>
                    <a:pt x="44" y="113"/>
                  </a:cubicBezTo>
                  <a:cubicBezTo>
                    <a:pt x="45" y="113"/>
                    <a:pt x="45" y="113"/>
                    <a:pt x="45" y="113"/>
                  </a:cubicBezTo>
                  <a:cubicBezTo>
                    <a:pt x="45" y="113"/>
                    <a:pt x="45" y="113"/>
                    <a:pt x="45" y="113"/>
                  </a:cubicBezTo>
                  <a:cubicBezTo>
                    <a:pt x="46" y="113"/>
                    <a:pt x="46" y="113"/>
                    <a:pt x="46" y="113"/>
                  </a:cubicBezTo>
                  <a:cubicBezTo>
                    <a:pt x="46" y="113"/>
                    <a:pt x="47" y="112"/>
                    <a:pt x="47" y="111"/>
                  </a:cubicBezTo>
                  <a:cubicBezTo>
                    <a:pt x="48" y="111"/>
                    <a:pt x="48" y="109"/>
                    <a:pt x="48" y="108"/>
                  </a:cubicBezTo>
                  <a:cubicBezTo>
                    <a:pt x="48" y="107"/>
                    <a:pt x="47" y="107"/>
                    <a:pt x="46" y="106"/>
                  </a:cubicBezTo>
                  <a:cubicBezTo>
                    <a:pt x="42" y="103"/>
                    <a:pt x="42" y="103"/>
                    <a:pt x="42" y="103"/>
                  </a:cubicBezTo>
                  <a:cubicBezTo>
                    <a:pt x="40" y="107"/>
                    <a:pt x="40" y="107"/>
                    <a:pt x="40" y="107"/>
                  </a:cubicBezTo>
                  <a:cubicBezTo>
                    <a:pt x="43" y="109"/>
                    <a:pt x="43" y="109"/>
                    <a:pt x="43" y="109"/>
                  </a:cubicBezTo>
                  <a:cubicBezTo>
                    <a:pt x="40" y="107"/>
                    <a:pt x="40" y="107"/>
                    <a:pt x="40" y="107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42" y="110"/>
                    <a:pt x="43" y="110"/>
                    <a:pt x="43" y="109"/>
                  </a:cubicBezTo>
                  <a:cubicBezTo>
                    <a:pt x="40" y="107"/>
                    <a:pt x="40" y="107"/>
                    <a:pt x="40" y="107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40" y="107"/>
                    <a:pt x="40" y="107"/>
                    <a:pt x="40" y="107"/>
                  </a:cubicBezTo>
                  <a:cubicBezTo>
                    <a:pt x="41" y="110"/>
                    <a:pt x="41" y="110"/>
                    <a:pt x="41" y="110"/>
                  </a:cubicBezTo>
                  <a:cubicBezTo>
                    <a:pt x="41" y="110"/>
                    <a:pt x="42" y="110"/>
                    <a:pt x="42" y="110"/>
                  </a:cubicBezTo>
                  <a:cubicBezTo>
                    <a:pt x="40" y="107"/>
                    <a:pt x="40" y="107"/>
                    <a:pt x="40" y="107"/>
                  </a:cubicBezTo>
                  <a:cubicBezTo>
                    <a:pt x="41" y="110"/>
                    <a:pt x="41" y="110"/>
                    <a:pt x="41" y="110"/>
                  </a:cubicBezTo>
                  <a:cubicBezTo>
                    <a:pt x="41" y="109"/>
                    <a:pt x="41" y="109"/>
                    <a:pt x="41" y="109"/>
                  </a:cubicBezTo>
                  <a:cubicBezTo>
                    <a:pt x="41" y="111"/>
                    <a:pt x="41" y="111"/>
                    <a:pt x="41" y="111"/>
                  </a:cubicBezTo>
                  <a:cubicBezTo>
                    <a:pt x="41" y="110"/>
                    <a:pt x="41" y="110"/>
                    <a:pt x="41" y="110"/>
                  </a:cubicBezTo>
                  <a:cubicBezTo>
                    <a:pt x="41" y="109"/>
                    <a:pt x="41" y="109"/>
                    <a:pt x="41" y="109"/>
                  </a:cubicBezTo>
                  <a:cubicBezTo>
                    <a:pt x="41" y="111"/>
                    <a:pt x="41" y="111"/>
                    <a:pt x="41" y="111"/>
                  </a:cubicBezTo>
                  <a:cubicBezTo>
                    <a:pt x="41" y="110"/>
                    <a:pt x="42" y="110"/>
                    <a:pt x="43" y="110"/>
                  </a:cubicBezTo>
                  <a:cubicBezTo>
                    <a:pt x="46" y="110"/>
                    <a:pt x="53" y="110"/>
                    <a:pt x="58" y="109"/>
                  </a:cubicBezTo>
                  <a:cubicBezTo>
                    <a:pt x="61" y="109"/>
                    <a:pt x="64" y="109"/>
                    <a:pt x="66" y="109"/>
                  </a:cubicBezTo>
                  <a:cubicBezTo>
                    <a:pt x="67" y="109"/>
                    <a:pt x="68" y="109"/>
                    <a:pt x="68" y="109"/>
                  </a:cubicBezTo>
                  <a:cubicBezTo>
                    <a:pt x="69" y="109"/>
                    <a:pt x="69" y="109"/>
                    <a:pt x="69" y="109"/>
                  </a:cubicBezTo>
                  <a:cubicBezTo>
                    <a:pt x="70" y="108"/>
                    <a:pt x="70" y="108"/>
                    <a:pt x="70" y="108"/>
                  </a:cubicBezTo>
                  <a:cubicBezTo>
                    <a:pt x="71" y="108"/>
                    <a:pt x="71" y="108"/>
                    <a:pt x="71" y="108"/>
                  </a:cubicBezTo>
                  <a:cubicBezTo>
                    <a:pt x="71" y="108"/>
                    <a:pt x="72" y="107"/>
                    <a:pt x="72" y="107"/>
                  </a:cubicBezTo>
                  <a:cubicBezTo>
                    <a:pt x="73" y="106"/>
                    <a:pt x="73" y="105"/>
                    <a:pt x="73" y="104"/>
                  </a:cubicBezTo>
                  <a:cubicBezTo>
                    <a:pt x="72" y="103"/>
                    <a:pt x="72" y="102"/>
                    <a:pt x="71" y="101"/>
                  </a:cubicBezTo>
                  <a:cubicBezTo>
                    <a:pt x="70" y="101"/>
                    <a:pt x="70" y="101"/>
                    <a:pt x="70" y="101"/>
                  </a:cubicBezTo>
                  <a:cubicBezTo>
                    <a:pt x="68" y="104"/>
                    <a:pt x="68" y="104"/>
                    <a:pt x="68" y="104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86" y="106"/>
                    <a:pt x="86" y="106"/>
                    <a:pt x="86" y="106"/>
                  </a:cubicBezTo>
                  <a:cubicBezTo>
                    <a:pt x="87" y="106"/>
                    <a:pt x="89" y="105"/>
                    <a:pt x="89" y="103"/>
                  </a:cubicBezTo>
                  <a:cubicBezTo>
                    <a:pt x="89" y="101"/>
                    <a:pt x="89" y="100"/>
                    <a:pt x="87" y="99"/>
                  </a:cubicBezTo>
                  <a:cubicBezTo>
                    <a:pt x="86" y="98"/>
                    <a:pt x="86" y="98"/>
                    <a:pt x="86" y="98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86" y="104"/>
                    <a:pt x="86" y="104"/>
                    <a:pt x="86" y="104"/>
                  </a:cubicBezTo>
                  <a:cubicBezTo>
                    <a:pt x="86" y="104"/>
                    <a:pt x="87" y="104"/>
                    <a:pt x="87" y="103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86" y="104"/>
                    <a:pt x="86" y="104"/>
                    <a:pt x="86" y="104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85" y="105"/>
                    <a:pt x="85" y="105"/>
                    <a:pt x="85" y="105"/>
                  </a:cubicBezTo>
                  <a:cubicBezTo>
                    <a:pt x="85" y="105"/>
                    <a:pt x="85" y="105"/>
                    <a:pt x="86" y="104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85" y="105"/>
                    <a:pt x="85" y="105"/>
                    <a:pt x="85" y="105"/>
                  </a:cubicBezTo>
                  <a:cubicBezTo>
                    <a:pt x="84" y="102"/>
                    <a:pt x="84" y="102"/>
                    <a:pt x="84" y="102"/>
                  </a:cubicBezTo>
                  <a:cubicBezTo>
                    <a:pt x="85" y="105"/>
                    <a:pt x="85" y="105"/>
                    <a:pt x="85" y="105"/>
                  </a:cubicBezTo>
                  <a:cubicBezTo>
                    <a:pt x="85" y="105"/>
                    <a:pt x="85" y="105"/>
                    <a:pt x="85" y="105"/>
                  </a:cubicBezTo>
                  <a:cubicBezTo>
                    <a:pt x="84" y="102"/>
                    <a:pt x="84" y="102"/>
                    <a:pt x="84" y="102"/>
                  </a:cubicBezTo>
                  <a:cubicBezTo>
                    <a:pt x="85" y="105"/>
                    <a:pt x="85" y="105"/>
                    <a:pt x="85" y="105"/>
                  </a:cubicBezTo>
                  <a:cubicBezTo>
                    <a:pt x="85" y="105"/>
                    <a:pt x="85" y="105"/>
                    <a:pt x="86" y="105"/>
                  </a:cubicBezTo>
                  <a:cubicBezTo>
                    <a:pt x="89" y="105"/>
                    <a:pt x="94" y="104"/>
                    <a:pt x="99" y="104"/>
                  </a:cubicBezTo>
                  <a:cubicBezTo>
                    <a:pt x="103" y="103"/>
                    <a:pt x="107" y="103"/>
                    <a:pt x="107" y="103"/>
                  </a:cubicBezTo>
                  <a:cubicBezTo>
                    <a:pt x="109" y="103"/>
                    <a:pt x="110" y="101"/>
                    <a:pt x="111" y="100"/>
                  </a:cubicBezTo>
                  <a:cubicBezTo>
                    <a:pt x="111" y="98"/>
                    <a:pt x="111" y="96"/>
                    <a:pt x="109" y="95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07" y="99"/>
                    <a:pt x="107" y="99"/>
                    <a:pt x="107" y="99"/>
                  </a:cubicBezTo>
                  <a:cubicBezTo>
                    <a:pt x="107" y="103"/>
                    <a:pt x="107" y="103"/>
                    <a:pt x="107" y="103"/>
                  </a:cubicBezTo>
                  <a:cubicBezTo>
                    <a:pt x="129" y="100"/>
                    <a:pt x="129" y="100"/>
                    <a:pt x="129" y="100"/>
                  </a:cubicBezTo>
                  <a:cubicBezTo>
                    <a:pt x="131" y="100"/>
                    <a:pt x="132" y="99"/>
                    <a:pt x="133" y="97"/>
                  </a:cubicBezTo>
                  <a:cubicBezTo>
                    <a:pt x="133" y="96"/>
                    <a:pt x="132" y="94"/>
                    <a:pt x="131" y="93"/>
                  </a:cubicBezTo>
                  <a:cubicBezTo>
                    <a:pt x="128" y="91"/>
                    <a:pt x="128" y="91"/>
                    <a:pt x="128" y="91"/>
                  </a:cubicBezTo>
                  <a:cubicBezTo>
                    <a:pt x="126" y="95"/>
                    <a:pt x="126" y="95"/>
                    <a:pt x="126" y="95"/>
                  </a:cubicBezTo>
                  <a:cubicBezTo>
                    <a:pt x="130" y="97"/>
                    <a:pt x="130" y="97"/>
                    <a:pt x="130" y="97"/>
                  </a:cubicBezTo>
                  <a:cubicBezTo>
                    <a:pt x="126" y="95"/>
                    <a:pt x="126" y="95"/>
                    <a:pt x="126" y="95"/>
                  </a:cubicBezTo>
                  <a:cubicBezTo>
                    <a:pt x="128" y="98"/>
                    <a:pt x="128" y="98"/>
                    <a:pt x="128" y="98"/>
                  </a:cubicBezTo>
                  <a:cubicBezTo>
                    <a:pt x="128" y="98"/>
                    <a:pt x="129" y="98"/>
                    <a:pt x="130" y="97"/>
                  </a:cubicBezTo>
                  <a:cubicBezTo>
                    <a:pt x="126" y="95"/>
                    <a:pt x="126" y="95"/>
                    <a:pt x="126" y="95"/>
                  </a:cubicBezTo>
                  <a:cubicBezTo>
                    <a:pt x="128" y="98"/>
                    <a:pt x="128" y="98"/>
                    <a:pt x="128" y="98"/>
                  </a:cubicBezTo>
                  <a:cubicBezTo>
                    <a:pt x="126" y="95"/>
                    <a:pt x="126" y="95"/>
                    <a:pt x="126" y="95"/>
                  </a:cubicBezTo>
                  <a:cubicBezTo>
                    <a:pt x="127" y="99"/>
                    <a:pt x="127" y="99"/>
                    <a:pt x="127" y="99"/>
                  </a:cubicBezTo>
                  <a:cubicBezTo>
                    <a:pt x="127" y="99"/>
                    <a:pt x="127" y="99"/>
                    <a:pt x="128" y="98"/>
                  </a:cubicBezTo>
                  <a:cubicBezTo>
                    <a:pt x="126" y="95"/>
                    <a:pt x="126" y="95"/>
                    <a:pt x="126" y="95"/>
                  </a:cubicBezTo>
                  <a:cubicBezTo>
                    <a:pt x="127" y="99"/>
                    <a:pt x="127" y="99"/>
                    <a:pt x="127" y="99"/>
                  </a:cubicBezTo>
                  <a:cubicBezTo>
                    <a:pt x="127" y="97"/>
                    <a:pt x="127" y="97"/>
                    <a:pt x="127" y="97"/>
                  </a:cubicBezTo>
                  <a:cubicBezTo>
                    <a:pt x="127" y="99"/>
                    <a:pt x="127" y="99"/>
                    <a:pt x="127" y="99"/>
                  </a:cubicBezTo>
                  <a:cubicBezTo>
                    <a:pt x="127" y="99"/>
                    <a:pt x="127" y="99"/>
                    <a:pt x="127" y="99"/>
                  </a:cubicBezTo>
                  <a:cubicBezTo>
                    <a:pt x="127" y="97"/>
                    <a:pt x="127" y="97"/>
                    <a:pt x="127" y="97"/>
                  </a:cubicBezTo>
                  <a:cubicBezTo>
                    <a:pt x="127" y="99"/>
                    <a:pt x="127" y="99"/>
                    <a:pt x="127" y="99"/>
                  </a:cubicBezTo>
                  <a:cubicBezTo>
                    <a:pt x="127" y="99"/>
                    <a:pt x="127" y="99"/>
                    <a:pt x="127" y="99"/>
                  </a:cubicBezTo>
                  <a:cubicBezTo>
                    <a:pt x="129" y="99"/>
                    <a:pt x="135" y="99"/>
                    <a:pt x="139" y="99"/>
                  </a:cubicBezTo>
                  <a:cubicBezTo>
                    <a:pt x="144" y="100"/>
                    <a:pt x="148" y="100"/>
                    <a:pt x="148" y="100"/>
                  </a:cubicBezTo>
                  <a:cubicBezTo>
                    <a:pt x="150" y="100"/>
                    <a:pt x="152" y="99"/>
                    <a:pt x="152" y="97"/>
                  </a:cubicBezTo>
                  <a:cubicBezTo>
                    <a:pt x="153" y="95"/>
                    <a:pt x="152" y="93"/>
                    <a:pt x="150" y="92"/>
                  </a:cubicBezTo>
                  <a:cubicBezTo>
                    <a:pt x="145" y="89"/>
                    <a:pt x="145" y="89"/>
                    <a:pt x="145" y="89"/>
                  </a:cubicBezTo>
                  <a:cubicBezTo>
                    <a:pt x="143" y="92"/>
                    <a:pt x="143" y="92"/>
                    <a:pt x="143" y="92"/>
                  </a:cubicBezTo>
                  <a:cubicBezTo>
                    <a:pt x="146" y="94"/>
                    <a:pt x="146" y="94"/>
                    <a:pt x="146" y="94"/>
                  </a:cubicBezTo>
                  <a:cubicBezTo>
                    <a:pt x="143" y="92"/>
                    <a:pt x="143" y="92"/>
                    <a:pt x="143" y="92"/>
                  </a:cubicBezTo>
                  <a:cubicBezTo>
                    <a:pt x="144" y="96"/>
                    <a:pt x="144" y="96"/>
                    <a:pt x="144" y="96"/>
                  </a:cubicBezTo>
                  <a:cubicBezTo>
                    <a:pt x="145" y="96"/>
                    <a:pt x="145" y="95"/>
                    <a:pt x="146" y="94"/>
                  </a:cubicBezTo>
                  <a:cubicBezTo>
                    <a:pt x="143" y="92"/>
                    <a:pt x="143" y="92"/>
                    <a:pt x="143" y="92"/>
                  </a:cubicBezTo>
                  <a:cubicBezTo>
                    <a:pt x="144" y="96"/>
                    <a:pt x="144" y="96"/>
                    <a:pt x="144" y="96"/>
                  </a:cubicBezTo>
                  <a:cubicBezTo>
                    <a:pt x="143" y="93"/>
                    <a:pt x="143" y="93"/>
                    <a:pt x="143" y="93"/>
                  </a:cubicBezTo>
                  <a:cubicBezTo>
                    <a:pt x="143" y="96"/>
                    <a:pt x="143" y="96"/>
                    <a:pt x="143" y="96"/>
                  </a:cubicBezTo>
                  <a:cubicBezTo>
                    <a:pt x="144" y="96"/>
                    <a:pt x="144" y="96"/>
                    <a:pt x="144" y="96"/>
                  </a:cubicBezTo>
                  <a:cubicBezTo>
                    <a:pt x="143" y="93"/>
                    <a:pt x="143" y="93"/>
                    <a:pt x="143" y="93"/>
                  </a:cubicBezTo>
                  <a:cubicBezTo>
                    <a:pt x="143" y="96"/>
                    <a:pt x="143" y="96"/>
                    <a:pt x="143" y="96"/>
                  </a:cubicBezTo>
                  <a:cubicBezTo>
                    <a:pt x="143" y="94"/>
                    <a:pt x="143" y="94"/>
                    <a:pt x="143" y="94"/>
                  </a:cubicBezTo>
                  <a:cubicBezTo>
                    <a:pt x="143" y="96"/>
                    <a:pt x="143" y="96"/>
                    <a:pt x="143" y="96"/>
                  </a:cubicBezTo>
                  <a:cubicBezTo>
                    <a:pt x="143" y="96"/>
                    <a:pt x="143" y="96"/>
                    <a:pt x="143" y="96"/>
                  </a:cubicBezTo>
                  <a:cubicBezTo>
                    <a:pt x="143" y="94"/>
                    <a:pt x="143" y="94"/>
                    <a:pt x="143" y="94"/>
                  </a:cubicBezTo>
                  <a:cubicBezTo>
                    <a:pt x="143" y="96"/>
                    <a:pt x="143" y="96"/>
                    <a:pt x="143" y="96"/>
                  </a:cubicBezTo>
                  <a:cubicBezTo>
                    <a:pt x="143" y="96"/>
                    <a:pt x="143" y="96"/>
                    <a:pt x="143" y="96"/>
                  </a:cubicBezTo>
                  <a:cubicBezTo>
                    <a:pt x="143" y="96"/>
                    <a:pt x="143" y="96"/>
                    <a:pt x="143" y="96"/>
                  </a:cubicBezTo>
                  <a:cubicBezTo>
                    <a:pt x="143" y="96"/>
                    <a:pt x="143" y="96"/>
                    <a:pt x="143" y="96"/>
                  </a:cubicBezTo>
                  <a:cubicBezTo>
                    <a:pt x="143" y="96"/>
                    <a:pt x="143" y="96"/>
                    <a:pt x="143" y="96"/>
                  </a:cubicBezTo>
                  <a:cubicBezTo>
                    <a:pt x="143" y="96"/>
                    <a:pt x="143" y="96"/>
                    <a:pt x="143" y="96"/>
                  </a:cubicBezTo>
                  <a:cubicBezTo>
                    <a:pt x="143" y="96"/>
                    <a:pt x="144" y="96"/>
                    <a:pt x="145" y="96"/>
                  </a:cubicBezTo>
                  <a:cubicBezTo>
                    <a:pt x="148" y="96"/>
                    <a:pt x="156" y="96"/>
                    <a:pt x="163" y="97"/>
                  </a:cubicBezTo>
                  <a:cubicBezTo>
                    <a:pt x="169" y="97"/>
                    <a:pt x="175" y="97"/>
                    <a:pt x="175" y="97"/>
                  </a:cubicBezTo>
                  <a:cubicBezTo>
                    <a:pt x="177" y="97"/>
                    <a:pt x="179" y="96"/>
                    <a:pt x="179" y="94"/>
                  </a:cubicBezTo>
                  <a:cubicBezTo>
                    <a:pt x="180" y="93"/>
                    <a:pt x="179" y="91"/>
                    <a:pt x="177" y="90"/>
                  </a:cubicBezTo>
                  <a:cubicBezTo>
                    <a:pt x="175" y="88"/>
                    <a:pt x="175" y="88"/>
                    <a:pt x="175" y="88"/>
                  </a:cubicBezTo>
                  <a:cubicBezTo>
                    <a:pt x="172" y="91"/>
                    <a:pt x="172" y="91"/>
                    <a:pt x="172" y="91"/>
                  </a:cubicBezTo>
                  <a:cubicBezTo>
                    <a:pt x="173" y="95"/>
                    <a:pt x="173" y="95"/>
                    <a:pt x="173" y="95"/>
                  </a:cubicBezTo>
                  <a:cubicBezTo>
                    <a:pt x="198" y="93"/>
                    <a:pt x="198" y="93"/>
                    <a:pt x="198" y="93"/>
                  </a:cubicBezTo>
                  <a:cubicBezTo>
                    <a:pt x="200" y="93"/>
                    <a:pt x="201" y="92"/>
                    <a:pt x="202" y="90"/>
                  </a:cubicBezTo>
                  <a:cubicBezTo>
                    <a:pt x="202" y="89"/>
                    <a:pt x="202" y="87"/>
                    <a:pt x="200" y="86"/>
                  </a:cubicBezTo>
                  <a:cubicBezTo>
                    <a:pt x="195" y="83"/>
                    <a:pt x="195" y="83"/>
                    <a:pt x="195" y="83"/>
                  </a:cubicBezTo>
                  <a:cubicBezTo>
                    <a:pt x="193" y="86"/>
                    <a:pt x="193" y="86"/>
                    <a:pt x="193" y="86"/>
                  </a:cubicBezTo>
                  <a:cubicBezTo>
                    <a:pt x="197" y="88"/>
                    <a:pt x="197" y="88"/>
                    <a:pt x="197" y="88"/>
                  </a:cubicBezTo>
                  <a:cubicBezTo>
                    <a:pt x="193" y="86"/>
                    <a:pt x="193" y="86"/>
                    <a:pt x="193" y="86"/>
                  </a:cubicBezTo>
                  <a:cubicBezTo>
                    <a:pt x="195" y="90"/>
                    <a:pt x="195" y="90"/>
                    <a:pt x="195" y="90"/>
                  </a:cubicBezTo>
                  <a:cubicBezTo>
                    <a:pt x="195" y="90"/>
                    <a:pt x="196" y="90"/>
                    <a:pt x="197" y="88"/>
                  </a:cubicBezTo>
                  <a:cubicBezTo>
                    <a:pt x="193" y="86"/>
                    <a:pt x="193" y="86"/>
                    <a:pt x="193" y="86"/>
                  </a:cubicBezTo>
                  <a:cubicBezTo>
                    <a:pt x="195" y="90"/>
                    <a:pt x="195" y="90"/>
                    <a:pt x="195" y="90"/>
                  </a:cubicBezTo>
                  <a:cubicBezTo>
                    <a:pt x="194" y="87"/>
                    <a:pt x="194" y="87"/>
                    <a:pt x="194" y="87"/>
                  </a:cubicBezTo>
                  <a:cubicBezTo>
                    <a:pt x="194" y="90"/>
                    <a:pt x="194" y="90"/>
                    <a:pt x="194" y="90"/>
                  </a:cubicBezTo>
                  <a:cubicBezTo>
                    <a:pt x="194" y="90"/>
                    <a:pt x="194" y="90"/>
                    <a:pt x="195" y="90"/>
                  </a:cubicBezTo>
                  <a:cubicBezTo>
                    <a:pt x="194" y="87"/>
                    <a:pt x="194" y="87"/>
                    <a:pt x="194" y="87"/>
                  </a:cubicBezTo>
                  <a:cubicBezTo>
                    <a:pt x="194" y="90"/>
                    <a:pt x="194" y="90"/>
                    <a:pt x="194" y="90"/>
                  </a:cubicBezTo>
                  <a:cubicBezTo>
                    <a:pt x="194" y="90"/>
                    <a:pt x="194" y="90"/>
                    <a:pt x="194" y="90"/>
                  </a:cubicBezTo>
                  <a:cubicBezTo>
                    <a:pt x="194" y="90"/>
                    <a:pt x="194" y="90"/>
                    <a:pt x="194" y="90"/>
                  </a:cubicBezTo>
                  <a:cubicBezTo>
                    <a:pt x="194" y="90"/>
                    <a:pt x="194" y="90"/>
                    <a:pt x="194" y="90"/>
                  </a:cubicBezTo>
                  <a:cubicBezTo>
                    <a:pt x="194" y="90"/>
                    <a:pt x="194" y="90"/>
                    <a:pt x="194" y="90"/>
                  </a:cubicBezTo>
                  <a:cubicBezTo>
                    <a:pt x="194" y="90"/>
                    <a:pt x="194" y="90"/>
                    <a:pt x="194" y="90"/>
                  </a:cubicBezTo>
                  <a:cubicBezTo>
                    <a:pt x="194" y="90"/>
                    <a:pt x="195" y="90"/>
                    <a:pt x="195" y="90"/>
                  </a:cubicBezTo>
                  <a:cubicBezTo>
                    <a:pt x="198" y="90"/>
                    <a:pt x="206" y="91"/>
                    <a:pt x="212" y="91"/>
                  </a:cubicBezTo>
                  <a:cubicBezTo>
                    <a:pt x="218" y="91"/>
                    <a:pt x="223" y="92"/>
                    <a:pt x="223" y="92"/>
                  </a:cubicBezTo>
                  <a:cubicBezTo>
                    <a:pt x="225" y="92"/>
                    <a:pt x="227" y="91"/>
                    <a:pt x="228" y="89"/>
                  </a:cubicBezTo>
                  <a:cubicBezTo>
                    <a:pt x="228" y="87"/>
                    <a:pt x="227" y="85"/>
                    <a:pt x="226" y="84"/>
                  </a:cubicBezTo>
                  <a:cubicBezTo>
                    <a:pt x="218" y="80"/>
                    <a:pt x="218" y="80"/>
                    <a:pt x="218" y="80"/>
                  </a:cubicBezTo>
                  <a:cubicBezTo>
                    <a:pt x="216" y="83"/>
                    <a:pt x="216" y="83"/>
                    <a:pt x="216" y="83"/>
                  </a:cubicBezTo>
                  <a:cubicBezTo>
                    <a:pt x="219" y="85"/>
                    <a:pt x="219" y="85"/>
                    <a:pt x="219" y="85"/>
                  </a:cubicBezTo>
                  <a:cubicBezTo>
                    <a:pt x="216" y="83"/>
                    <a:pt x="216" y="83"/>
                    <a:pt x="216" y="83"/>
                  </a:cubicBezTo>
                  <a:cubicBezTo>
                    <a:pt x="218" y="86"/>
                    <a:pt x="218" y="86"/>
                    <a:pt x="218" y="86"/>
                  </a:cubicBezTo>
                  <a:cubicBezTo>
                    <a:pt x="218" y="86"/>
                    <a:pt x="219" y="86"/>
                    <a:pt x="219" y="85"/>
                  </a:cubicBezTo>
                  <a:cubicBezTo>
                    <a:pt x="216" y="83"/>
                    <a:pt x="216" y="83"/>
                    <a:pt x="216" y="83"/>
                  </a:cubicBezTo>
                  <a:cubicBezTo>
                    <a:pt x="218" y="86"/>
                    <a:pt x="218" y="86"/>
                    <a:pt x="218" y="86"/>
                  </a:cubicBezTo>
                  <a:cubicBezTo>
                    <a:pt x="216" y="83"/>
                    <a:pt x="216" y="83"/>
                    <a:pt x="216" y="83"/>
                  </a:cubicBezTo>
                  <a:cubicBezTo>
                    <a:pt x="217" y="87"/>
                    <a:pt x="217" y="87"/>
                    <a:pt x="217" y="87"/>
                  </a:cubicBezTo>
                  <a:cubicBezTo>
                    <a:pt x="217" y="87"/>
                    <a:pt x="217" y="87"/>
                    <a:pt x="218" y="86"/>
                  </a:cubicBezTo>
                  <a:cubicBezTo>
                    <a:pt x="216" y="83"/>
                    <a:pt x="216" y="83"/>
                    <a:pt x="216" y="83"/>
                  </a:cubicBezTo>
                  <a:cubicBezTo>
                    <a:pt x="217" y="87"/>
                    <a:pt x="217" y="87"/>
                    <a:pt x="217" y="87"/>
                  </a:cubicBezTo>
                  <a:cubicBezTo>
                    <a:pt x="216" y="85"/>
                    <a:pt x="216" y="85"/>
                    <a:pt x="216" y="85"/>
                  </a:cubicBezTo>
                  <a:cubicBezTo>
                    <a:pt x="217" y="87"/>
                    <a:pt x="217" y="87"/>
                    <a:pt x="217" y="87"/>
                  </a:cubicBezTo>
                  <a:cubicBezTo>
                    <a:pt x="217" y="87"/>
                    <a:pt x="217" y="87"/>
                    <a:pt x="217" y="87"/>
                  </a:cubicBezTo>
                  <a:cubicBezTo>
                    <a:pt x="216" y="85"/>
                    <a:pt x="216" y="85"/>
                    <a:pt x="216" y="85"/>
                  </a:cubicBezTo>
                  <a:cubicBezTo>
                    <a:pt x="217" y="87"/>
                    <a:pt x="217" y="87"/>
                    <a:pt x="217" y="87"/>
                  </a:cubicBezTo>
                  <a:cubicBezTo>
                    <a:pt x="217" y="87"/>
                    <a:pt x="217" y="87"/>
                    <a:pt x="218" y="87"/>
                  </a:cubicBezTo>
                  <a:cubicBezTo>
                    <a:pt x="220" y="87"/>
                    <a:pt x="226" y="87"/>
                    <a:pt x="230" y="87"/>
                  </a:cubicBezTo>
                  <a:cubicBezTo>
                    <a:pt x="235" y="87"/>
                    <a:pt x="239" y="88"/>
                    <a:pt x="239" y="88"/>
                  </a:cubicBezTo>
                  <a:cubicBezTo>
                    <a:pt x="241" y="88"/>
                    <a:pt x="242" y="87"/>
                    <a:pt x="243" y="85"/>
                  </a:cubicBezTo>
                  <a:cubicBezTo>
                    <a:pt x="243" y="83"/>
                    <a:pt x="243" y="81"/>
                    <a:pt x="241" y="80"/>
                  </a:cubicBezTo>
                  <a:cubicBezTo>
                    <a:pt x="237" y="78"/>
                    <a:pt x="237" y="78"/>
                    <a:pt x="237" y="78"/>
                  </a:cubicBezTo>
                  <a:cubicBezTo>
                    <a:pt x="235" y="81"/>
                    <a:pt x="235" y="81"/>
                    <a:pt x="235" y="81"/>
                  </a:cubicBezTo>
                  <a:cubicBezTo>
                    <a:pt x="238" y="83"/>
                    <a:pt x="238" y="83"/>
                    <a:pt x="238" y="83"/>
                  </a:cubicBezTo>
                  <a:cubicBezTo>
                    <a:pt x="235" y="81"/>
                    <a:pt x="235" y="81"/>
                    <a:pt x="235" y="81"/>
                  </a:cubicBezTo>
                  <a:cubicBezTo>
                    <a:pt x="238" y="84"/>
                    <a:pt x="238" y="84"/>
                    <a:pt x="238" y="84"/>
                  </a:cubicBezTo>
                  <a:cubicBezTo>
                    <a:pt x="238" y="84"/>
                    <a:pt x="238" y="84"/>
                    <a:pt x="238" y="83"/>
                  </a:cubicBezTo>
                  <a:cubicBezTo>
                    <a:pt x="235" y="81"/>
                    <a:pt x="235" y="81"/>
                    <a:pt x="235" y="81"/>
                  </a:cubicBezTo>
                  <a:cubicBezTo>
                    <a:pt x="238" y="84"/>
                    <a:pt x="238" y="84"/>
                    <a:pt x="238" y="84"/>
                  </a:cubicBezTo>
                  <a:cubicBezTo>
                    <a:pt x="235" y="81"/>
                    <a:pt x="235" y="81"/>
                    <a:pt x="235" y="81"/>
                  </a:cubicBezTo>
                  <a:cubicBezTo>
                    <a:pt x="237" y="85"/>
                    <a:pt x="237" y="85"/>
                    <a:pt x="237" y="85"/>
                  </a:cubicBezTo>
                  <a:cubicBezTo>
                    <a:pt x="237" y="85"/>
                    <a:pt x="237" y="85"/>
                    <a:pt x="238" y="84"/>
                  </a:cubicBezTo>
                  <a:cubicBezTo>
                    <a:pt x="235" y="81"/>
                    <a:pt x="235" y="81"/>
                    <a:pt x="235" y="81"/>
                  </a:cubicBezTo>
                  <a:cubicBezTo>
                    <a:pt x="237" y="85"/>
                    <a:pt x="237" y="85"/>
                    <a:pt x="237" y="85"/>
                  </a:cubicBezTo>
                  <a:cubicBezTo>
                    <a:pt x="236" y="82"/>
                    <a:pt x="236" y="82"/>
                    <a:pt x="236" y="82"/>
                  </a:cubicBezTo>
                  <a:cubicBezTo>
                    <a:pt x="236" y="85"/>
                    <a:pt x="236" y="85"/>
                    <a:pt x="236" y="85"/>
                  </a:cubicBezTo>
                  <a:cubicBezTo>
                    <a:pt x="237" y="85"/>
                    <a:pt x="237" y="85"/>
                    <a:pt x="237" y="85"/>
                  </a:cubicBezTo>
                  <a:cubicBezTo>
                    <a:pt x="236" y="82"/>
                    <a:pt x="236" y="82"/>
                    <a:pt x="236" y="82"/>
                  </a:cubicBezTo>
                  <a:cubicBezTo>
                    <a:pt x="236" y="85"/>
                    <a:pt x="236" y="85"/>
                    <a:pt x="236" y="85"/>
                  </a:cubicBezTo>
                  <a:cubicBezTo>
                    <a:pt x="236" y="85"/>
                    <a:pt x="236" y="85"/>
                    <a:pt x="236" y="85"/>
                  </a:cubicBezTo>
                  <a:cubicBezTo>
                    <a:pt x="237" y="85"/>
                    <a:pt x="239" y="85"/>
                    <a:pt x="242" y="85"/>
                  </a:cubicBezTo>
                  <a:cubicBezTo>
                    <a:pt x="246" y="84"/>
                    <a:pt x="251" y="84"/>
                    <a:pt x="255" y="84"/>
                  </a:cubicBezTo>
                  <a:cubicBezTo>
                    <a:pt x="259" y="84"/>
                    <a:pt x="262" y="83"/>
                    <a:pt x="262" y="83"/>
                  </a:cubicBezTo>
                  <a:cubicBezTo>
                    <a:pt x="264" y="83"/>
                    <a:pt x="265" y="82"/>
                    <a:pt x="266" y="80"/>
                  </a:cubicBezTo>
                  <a:cubicBezTo>
                    <a:pt x="266" y="79"/>
                    <a:pt x="266" y="77"/>
                    <a:pt x="264" y="76"/>
                  </a:cubicBezTo>
                  <a:cubicBezTo>
                    <a:pt x="262" y="75"/>
                    <a:pt x="262" y="75"/>
                    <a:pt x="262" y="75"/>
                  </a:cubicBezTo>
                  <a:cubicBezTo>
                    <a:pt x="260" y="78"/>
                    <a:pt x="260" y="78"/>
                    <a:pt x="260" y="78"/>
                  </a:cubicBezTo>
                  <a:cubicBezTo>
                    <a:pt x="260" y="82"/>
                    <a:pt x="260" y="82"/>
                    <a:pt x="260" y="82"/>
                  </a:cubicBezTo>
                  <a:cubicBezTo>
                    <a:pt x="287" y="82"/>
                    <a:pt x="287" y="82"/>
                    <a:pt x="287" y="82"/>
                  </a:cubicBezTo>
                  <a:cubicBezTo>
                    <a:pt x="288" y="82"/>
                    <a:pt x="290" y="81"/>
                    <a:pt x="290" y="79"/>
                  </a:cubicBezTo>
                  <a:cubicBezTo>
                    <a:pt x="291" y="77"/>
                    <a:pt x="290" y="76"/>
                    <a:pt x="289" y="75"/>
                  </a:cubicBezTo>
                  <a:cubicBezTo>
                    <a:pt x="285" y="73"/>
                    <a:pt x="285" y="73"/>
                    <a:pt x="285" y="73"/>
                  </a:cubicBezTo>
                  <a:cubicBezTo>
                    <a:pt x="283" y="76"/>
                    <a:pt x="283" y="76"/>
                    <a:pt x="283" y="76"/>
                  </a:cubicBezTo>
                  <a:cubicBezTo>
                    <a:pt x="283" y="80"/>
                    <a:pt x="283" y="80"/>
                    <a:pt x="283" y="80"/>
                  </a:cubicBezTo>
                  <a:cubicBezTo>
                    <a:pt x="308" y="81"/>
                    <a:pt x="308" y="81"/>
                    <a:pt x="308" y="81"/>
                  </a:cubicBezTo>
                  <a:cubicBezTo>
                    <a:pt x="309" y="81"/>
                    <a:pt x="311" y="80"/>
                    <a:pt x="311" y="78"/>
                  </a:cubicBezTo>
                  <a:cubicBezTo>
                    <a:pt x="312" y="76"/>
                    <a:pt x="311" y="74"/>
                    <a:pt x="310" y="73"/>
                  </a:cubicBezTo>
                  <a:cubicBezTo>
                    <a:pt x="305" y="71"/>
                    <a:pt x="305" y="71"/>
                    <a:pt x="305" y="71"/>
                  </a:cubicBezTo>
                  <a:cubicBezTo>
                    <a:pt x="303" y="74"/>
                    <a:pt x="303" y="74"/>
                    <a:pt x="303" y="74"/>
                  </a:cubicBezTo>
                  <a:cubicBezTo>
                    <a:pt x="303" y="78"/>
                    <a:pt x="303" y="78"/>
                    <a:pt x="303" y="78"/>
                  </a:cubicBezTo>
                  <a:cubicBezTo>
                    <a:pt x="303" y="78"/>
                    <a:pt x="310" y="78"/>
                    <a:pt x="318" y="78"/>
                  </a:cubicBezTo>
                  <a:cubicBezTo>
                    <a:pt x="321" y="78"/>
                    <a:pt x="325" y="78"/>
                    <a:pt x="327" y="78"/>
                  </a:cubicBezTo>
                  <a:cubicBezTo>
                    <a:pt x="329" y="78"/>
                    <a:pt x="330" y="78"/>
                    <a:pt x="331" y="77"/>
                  </a:cubicBezTo>
                  <a:cubicBezTo>
                    <a:pt x="331" y="77"/>
                    <a:pt x="332" y="77"/>
                    <a:pt x="332" y="77"/>
                  </a:cubicBezTo>
                  <a:cubicBezTo>
                    <a:pt x="333" y="77"/>
                    <a:pt x="333" y="77"/>
                    <a:pt x="333" y="77"/>
                  </a:cubicBezTo>
                  <a:cubicBezTo>
                    <a:pt x="334" y="77"/>
                    <a:pt x="334" y="77"/>
                    <a:pt x="334" y="77"/>
                  </a:cubicBezTo>
                  <a:cubicBezTo>
                    <a:pt x="334" y="76"/>
                    <a:pt x="335" y="76"/>
                    <a:pt x="335" y="75"/>
                  </a:cubicBezTo>
                  <a:cubicBezTo>
                    <a:pt x="337" y="73"/>
                    <a:pt x="336" y="71"/>
                    <a:pt x="334" y="70"/>
                  </a:cubicBezTo>
                  <a:cubicBezTo>
                    <a:pt x="331" y="68"/>
                    <a:pt x="331" y="68"/>
                    <a:pt x="331" y="68"/>
                  </a:cubicBezTo>
                  <a:cubicBezTo>
                    <a:pt x="329" y="71"/>
                    <a:pt x="329" y="71"/>
                    <a:pt x="329" y="71"/>
                  </a:cubicBezTo>
                  <a:cubicBezTo>
                    <a:pt x="329" y="75"/>
                    <a:pt x="329" y="75"/>
                    <a:pt x="329" y="75"/>
                  </a:cubicBezTo>
                  <a:cubicBezTo>
                    <a:pt x="358" y="75"/>
                    <a:pt x="358" y="75"/>
                    <a:pt x="358" y="75"/>
                  </a:cubicBezTo>
                  <a:cubicBezTo>
                    <a:pt x="359" y="74"/>
                    <a:pt x="361" y="73"/>
                    <a:pt x="361" y="72"/>
                  </a:cubicBezTo>
                  <a:cubicBezTo>
                    <a:pt x="362" y="70"/>
                    <a:pt x="361" y="68"/>
                    <a:pt x="360" y="67"/>
                  </a:cubicBezTo>
                  <a:cubicBezTo>
                    <a:pt x="354" y="64"/>
                    <a:pt x="354" y="64"/>
                    <a:pt x="354" y="64"/>
                  </a:cubicBezTo>
                  <a:cubicBezTo>
                    <a:pt x="352" y="67"/>
                    <a:pt x="352" y="67"/>
                    <a:pt x="352" y="67"/>
                  </a:cubicBezTo>
                  <a:cubicBezTo>
                    <a:pt x="352" y="71"/>
                    <a:pt x="352" y="71"/>
                    <a:pt x="352" y="71"/>
                  </a:cubicBezTo>
                  <a:cubicBezTo>
                    <a:pt x="378" y="72"/>
                    <a:pt x="378" y="72"/>
                    <a:pt x="378" y="72"/>
                  </a:cubicBezTo>
                  <a:cubicBezTo>
                    <a:pt x="380" y="72"/>
                    <a:pt x="381" y="71"/>
                    <a:pt x="382" y="69"/>
                  </a:cubicBezTo>
                  <a:cubicBezTo>
                    <a:pt x="382" y="68"/>
                    <a:pt x="382" y="66"/>
                    <a:pt x="380" y="65"/>
                  </a:cubicBezTo>
                  <a:cubicBezTo>
                    <a:pt x="378" y="63"/>
                    <a:pt x="378" y="63"/>
                    <a:pt x="378" y="63"/>
                  </a:cubicBezTo>
                  <a:cubicBezTo>
                    <a:pt x="376" y="67"/>
                    <a:pt x="376" y="67"/>
                    <a:pt x="376" y="67"/>
                  </a:cubicBezTo>
                  <a:cubicBezTo>
                    <a:pt x="379" y="69"/>
                    <a:pt x="379" y="69"/>
                    <a:pt x="379" y="69"/>
                  </a:cubicBezTo>
                  <a:cubicBezTo>
                    <a:pt x="376" y="67"/>
                    <a:pt x="376" y="67"/>
                    <a:pt x="376" y="67"/>
                  </a:cubicBezTo>
                  <a:cubicBezTo>
                    <a:pt x="378" y="70"/>
                    <a:pt x="378" y="70"/>
                    <a:pt x="378" y="70"/>
                  </a:cubicBezTo>
                  <a:cubicBezTo>
                    <a:pt x="378" y="70"/>
                    <a:pt x="379" y="69"/>
                    <a:pt x="379" y="69"/>
                  </a:cubicBezTo>
                  <a:cubicBezTo>
                    <a:pt x="376" y="67"/>
                    <a:pt x="376" y="67"/>
                    <a:pt x="376" y="67"/>
                  </a:cubicBezTo>
                  <a:cubicBezTo>
                    <a:pt x="378" y="70"/>
                    <a:pt x="378" y="70"/>
                    <a:pt x="378" y="70"/>
                  </a:cubicBezTo>
                  <a:cubicBezTo>
                    <a:pt x="376" y="67"/>
                    <a:pt x="376" y="67"/>
                    <a:pt x="376" y="67"/>
                  </a:cubicBezTo>
                  <a:cubicBezTo>
                    <a:pt x="378" y="70"/>
                    <a:pt x="378" y="70"/>
                    <a:pt x="378" y="70"/>
                  </a:cubicBezTo>
                  <a:cubicBezTo>
                    <a:pt x="378" y="70"/>
                    <a:pt x="378" y="70"/>
                    <a:pt x="378" y="70"/>
                  </a:cubicBezTo>
                  <a:cubicBezTo>
                    <a:pt x="376" y="67"/>
                    <a:pt x="376" y="67"/>
                    <a:pt x="376" y="67"/>
                  </a:cubicBezTo>
                  <a:cubicBezTo>
                    <a:pt x="378" y="70"/>
                    <a:pt x="378" y="70"/>
                    <a:pt x="378" y="70"/>
                  </a:cubicBezTo>
                  <a:cubicBezTo>
                    <a:pt x="376" y="68"/>
                    <a:pt x="376" y="68"/>
                    <a:pt x="376" y="68"/>
                  </a:cubicBezTo>
                  <a:cubicBezTo>
                    <a:pt x="377" y="70"/>
                    <a:pt x="377" y="70"/>
                    <a:pt x="377" y="70"/>
                  </a:cubicBezTo>
                  <a:cubicBezTo>
                    <a:pt x="378" y="70"/>
                    <a:pt x="378" y="70"/>
                    <a:pt x="378" y="70"/>
                  </a:cubicBezTo>
                  <a:cubicBezTo>
                    <a:pt x="376" y="68"/>
                    <a:pt x="376" y="68"/>
                    <a:pt x="376" y="68"/>
                  </a:cubicBezTo>
                  <a:cubicBezTo>
                    <a:pt x="377" y="70"/>
                    <a:pt x="377" y="70"/>
                    <a:pt x="377" y="70"/>
                  </a:cubicBezTo>
                  <a:cubicBezTo>
                    <a:pt x="377" y="70"/>
                    <a:pt x="377" y="70"/>
                    <a:pt x="377" y="70"/>
                  </a:cubicBezTo>
                  <a:cubicBezTo>
                    <a:pt x="378" y="70"/>
                    <a:pt x="379" y="70"/>
                    <a:pt x="381" y="70"/>
                  </a:cubicBezTo>
                  <a:cubicBezTo>
                    <a:pt x="384" y="69"/>
                    <a:pt x="388" y="68"/>
                    <a:pt x="391" y="68"/>
                  </a:cubicBezTo>
                  <a:cubicBezTo>
                    <a:pt x="392" y="67"/>
                    <a:pt x="393" y="67"/>
                    <a:pt x="394" y="67"/>
                  </a:cubicBezTo>
                  <a:cubicBezTo>
                    <a:pt x="395" y="67"/>
                    <a:pt x="395" y="67"/>
                    <a:pt x="395" y="67"/>
                  </a:cubicBezTo>
                  <a:cubicBezTo>
                    <a:pt x="396" y="67"/>
                    <a:pt x="396" y="67"/>
                    <a:pt x="396" y="67"/>
                  </a:cubicBezTo>
                  <a:cubicBezTo>
                    <a:pt x="396" y="67"/>
                    <a:pt x="396" y="67"/>
                    <a:pt x="396" y="67"/>
                  </a:cubicBezTo>
                  <a:cubicBezTo>
                    <a:pt x="396" y="67"/>
                    <a:pt x="396" y="67"/>
                    <a:pt x="396" y="67"/>
                  </a:cubicBezTo>
                  <a:cubicBezTo>
                    <a:pt x="396" y="67"/>
                    <a:pt x="396" y="67"/>
                    <a:pt x="396" y="67"/>
                  </a:cubicBezTo>
                  <a:cubicBezTo>
                    <a:pt x="396" y="66"/>
                    <a:pt x="396" y="66"/>
                    <a:pt x="396" y="66"/>
                  </a:cubicBezTo>
                  <a:cubicBezTo>
                    <a:pt x="397" y="66"/>
                    <a:pt x="397" y="66"/>
                    <a:pt x="397" y="66"/>
                  </a:cubicBezTo>
                  <a:cubicBezTo>
                    <a:pt x="397" y="66"/>
                    <a:pt x="397" y="66"/>
                    <a:pt x="397" y="66"/>
                  </a:cubicBezTo>
                  <a:cubicBezTo>
                    <a:pt x="398" y="66"/>
                    <a:pt x="398" y="66"/>
                    <a:pt x="398" y="65"/>
                  </a:cubicBezTo>
                  <a:cubicBezTo>
                    <a:pt x="399" y="64"/>
                    <a:pt x="399" y="63"/>
                    <a:pt x="399" y="62"/>
                  </a:cubicBezTo>
                  <a:cubicBezTo>
                    <a:pt x="399" y="61"/>
                    <a:pt x="398" y="60"/>
                    <a:pt x="397" y="59"/>
                  </a:cubicBezTo>
                  <a:cubicBezTo>
                    <a:pt x="396" y="59"/>
                    <a:pt x="396" y="59"/>
                    <a:pt x="396" y="59"/>
                  </a:cubicBezTo>
                  <a:cubicBezTo>
                    <a:pt x="394" y="62"/>
                    <a:pt x="394" y="62"/>
                    <a:pt x="394" y="62"/>
                  </a:cubicBezTo>
                  <a:cubicBezTo>
                    <a:pt x="394" y="66"/>
                    <a:pt x="394" y="66"/>
                    <a:pt x="394" y="66"/>
                  </a:cubicBezTo>
                  <a:cubicBezTo>
                    <a:pt x="394" y="66"/>
                    <a:pt x="400" y="66"/>
                    <a:pt x="405" y="66"/>
                  </a:cubicBezTo>
                  <a:cubicBezTo>
                    <a:pt x="408" y="66"/>
                    <a:pt x="411" y="66"/>
                    <a:pt x="413" y="65"/>
                  </a:cubicBezTo>
                  <a:cubicBezTo>
                    <a:pt x="414" y="65"/>
                    <a:pt x="415" y="65"/>
                    <a:pt x="416" y="65"/>
                  </a:cubicBezTo>
                  <a:cubicBezTo>
                    <a:pt x="416" y="65"/>
                    <a:pt x="417" y="65"/>
                    <a:pt x="417" y="65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19" y="64"/>
                    <a:pt x="419" y="64"/>
                    <a:pt x="420" y="63"/>
                  </a:cubicBezTo>
                  <a:cubicBezTo>
                    <a:pt x="421" y="61"/>
                    <a:pt x="420" y="59"/>
                    <a:pt x="419" y="58"/>
                  </a:cubicBezTo>
                  <a:cubicBezTo>
                    <a:pt x="415" y="55"/>
                    <a:pt x="415" y="55"/>
                    <a:pt x="415" y="55"/>
                  </a:cubicBezTo>
                  <a:cubicBezTo>
                    <a:pt x="413" y="59"/>
                    <a:pt x="413" y="59"/>
                    <a:pt x="413" y="59"/>
                  </a:cubicBezTo>
                  <a:cubicBezTo>
                    <a:pt x="416" y="61"/>
                    <a:pt x="416" y="61"/>
                    <a:pt x="416" y="61"/>
                  </a:cubicBezTo>
                  <a:cubicBezTo>
                    <a:pt x="413" y="59"/>
                    <a:pt x="413" y="59"/>
                    <a:pt x="413" y="59"/>
                  </a:cubicBezTo>
                  <a:cubicBezTo>
                    <a:pt x="415" y="62"/>
                    <a:pt x="415" y="62"/>
                    <a:pt x="415" y="62"/>
                  </a:cubicBezTo>
                  <a:cubicBezTo>
                    <a:pt x="415" y="62"/>
                    <a:pt x="416" y="62"/>
                    <a:pt x="416" y="61"/>
                  </a:cubicBezTo>
                  <a:cubicBezTo>
                    <a:pt x="413" y="59"/>
                    <a:pt x="413" y="59"/>
                    <a:pt x="413" y="59"/>
                  </a:cubicBezTo>
                  <a:cubicBezTo>
                    <a:pt x="415" y="62"/>
                    <a:pt x="415" y="62"/>
                    <a:pt x="415" y="62"/>
                  </a:cubicBezTo>
                  <a:cubicBezTo>
                    <a:pt x="413" y="59"/>
                    <a:pt x="413" y="59"/>
                    <a:pt x="413" y="59"/>
                  </a:cubicBezTo>
                  <a:cubicBezTo>
                    <a:pt x="414" y="63"/>
                    <a:pt x="414" y="63"/>
                    <a:pt x="414" y="63"/>
                  </a:cubicBezTo>
                  <a:cubicBezTo>
                    <a:pt x="414" y="63"/>
                    <a:pt x="414" y="63"/>
                    <a:pt x="415" y="62"/>
                  </a:cubicBezTo>
                  <a:cubicBezTo>
                    <a:pt x="413" y="59"/>
                    <a:pt x="413" y="59"/>
                    <a:pt x="413" y="59"/>
                  </a:cubicBezTo>
                  <a:cubicBezTo>
                    <a:pt x="414" y="63"/>
                    <a:pt x="414" y="63"/>
                    <a:pt x="414" y="63"/>
                  </a:cubicBezTo>
                  <a:cubicBezTo>
                    <a:pt x="414" y="62"/>
                    <a:pt x="414" y="62"/>
                    <a:pt x="414" y="62"/>
                  </a:cubicBezTo>
                  <a:cubicBezTo>
                    <a:pt x="414" y="63"/>
                    <a:pt x="414" y="63"/>
                    <a:pt x="414" y="63"/>
                  </a:cubicBezTo>
                  <a:cubicBezTo>
                    <a:pt x="414" y="63"/>
                    <a:pt x="414" y="63"/>
                    <a:pt x="414" y="63"/>
                  </a:cubicBezTo>
                  <a:cubicBezTo>
                    <a:pt x="414" y="62"/>
                    <a:pt x="414" y="62"/>
                    <a:pt x="414" y="62"/>
                  </a:cubicBezTo>
                  <a:cubicBezTo>
                    <a:pt x="414" y="63"/>
                    <a:pt x="414" y="63"/>
                    <a:pt x="414" y="63"/>
                  </a:cubicBezTo>
                  <a:cubicBezTo>
                    <a:pt x="414" y="63"/>
                    <a:pt x="415" y="62"/>
                    <a:pt x="416" y="62"/>
                  </a:cubicBezTo>
                  <a:cubicBezTo>
                    <a:pt x="419" y="62"/>
                    <a:pt x="426" y="62"/>
                    <a:pt x="432" y="62"/>
                  </a:cubicBezTo>
                  <a:cubicBezTo>
                    <a:pt x="435" y="61"/>
                    <a:pt x="438" y="61"/>
                    <a:pt x="440" y="61"/>
                  </a:cubicBezTo>
                  <a:cubicBezTo>
                    <a:pt x="441" y="61"/>
                    <a:pt x="442" y="61"/>
                    <a:pt x="442" y="61"/>
                  </a:cubicBezTo>
                  <a:cubicBezTo>
                    <a:pt x="443" y="61"/>
                    <a:pt x="443" y="61"/>
                    <a:pt x="443" y="61"/>
                  </a:cubicBezTo>
                  <a:cubicBezTo>
                    <a:pt x="443" y="61"/>
                    <a:pt x="443" y="61"/>
                    <a:pt x="443" y="61"/>
                  </a:cubicBezTo>
                  <a:cubicBezTo>
                    <a:pt x="444" y="61"/>
                    <a:pt x="444" y="61"/>
                    <a:pt x="444" y="61"/>
                  </a:cubicBezTo>
                  <a:cubicBezTo>
                    <a:pt x="444" y="61"/>
                    <a:pt x="444" y="61"/>
                    <a:pt x="444" y="61"/>
                  </a:cubicBezTo>
                  <a:cubicBezTo>
                    <a:pt x="445" y="60"/>
                    <a:pt x="445" y="60"/>
                    <a:pt x="445" y="60"/>
                  </a:cubicBezTo>
                  <a:cubicBezTo>
                    <a:pt x="445" y="60"/>
                    <a:pt x="446" y="60"/>
                    <a:pt x="446" y="59"/>
                  </a:cubicBezTo>
                  <a:cubicBezTo>
                    <a:pt x="448" y="57"/>
                    <a:pt x="447" y="55"/>
                    <a:pt x="445" y="54"/>
                  </a:cubicBezTo>
                  <a:cubicBezTo>
                    <a:pt x="443" y="52"/>
                    <a:pt x="443" y="52"/>
                    <a:pt x="443" y="52"/>
                  </a:cubicBezTo>
                  <a:cubicBezTo>
                    <a:pt x="441" y="56"/>
                    <a:pt x="441" y="56"/>
                    <a:pt x="441" y="56"/>
                  </a:cubicBezTo>
                  <a:cubicBezTo>
                    <a:pt x="444" y="58"/>
                    <a:pt x="444" y="58"/>
                    <a:pt x="444" y="58"/>
                  </a:cubicBezTo>
                  <a:cubicBezTo>
                    <a:pt x="441" y="56"/>
                    <a:pt x="441" y="56"/>
                    <a:pt x="441" y="56"/>
                  </a:cubicBezTo>
                  <a:cubicBezTo>
                    <a:pt x="443" y="59"/>
                    <a:pt x="443" y="59"/>
                    <a:pt x="443" y="59"/>
                  </a:cubicBezTo>
                  <a:cubicBezTo>
                    <a:pt x="444" y="59"/>
                    <a:pt x="444" y="59"/>
                    <a:pt x="444" y="58"/>
                  </a:cubicBezTo>
                  <a:cubicBezTo>
                    <a:pt x="441" y="56"/>
                    <a:pt x="441" y="56"/>
                    <a:pt x="441" y="56"/>
                  </a:cubicBezTo>
                  <a:cubicBezTo>
                    <a:pt x="443" y="59"/>
                    <a:pt x="443" y="59"/>
                    <a:pt x="443" y="59"/>
                  </a:cubicBezTo>
                  <a:cubicBezTo>
                    <a:pt x="441" y="56"/>
                    <a:pt x="441" y="56"/>
                    <a:pt x="441" y="56"/>
                  </a:cubicBezTo>
                  <a:cubicBezTo>
                    <a:pt x="442" y="60"/>
                    <a:pt x="442" y="60"/>
                    <a:pt x="442" y="60"/>
                  </a:cubicBezTo>
                  <a:cubicBezTo>
                    <a:pt x="442" y="59"/>
                    <a:pt x="443" y="59"/>
                    <a:pt x="443" y="59"/>
                  </a:cubicBezTo>
                  <a:cubicBezTo>
                    <a:pt x="441" y="56"/>
                    <a:pt x="441" y="56"/>
                    <a:pt x="441" y="56"/>
                  </a:cubicBezTo>
                  <a:cubicBezTo>
                    <a:pt x="442" y="60"/>
                    <a:pt x="442" y="60"/>
                    <a:pt x="442" y="60"/>
                  </a:cubicBezTo>
                  <a:cubicBezTo>
                    <a:pt x="442" y="57"/>
                    <a:pt x="442" y="57"/>
                    <a:pt x="442" y="57"/>
                  </a:cubicBezTo>
                  <a:cubicBezTo>
                    <a:pt x="442" y="60"/>
                    <a:pt x="442" y="60"/>
                    <a:pt x="442" y="60"/>
                  </a:cubicBezTo>
                  <a:cubicBezTo>
                    <a:pt x="442" y="60"/>
                    <a:pt x="442" y="60"/>
                    <a:pt x="442" y="60"/>
                  </a:cubicBezTo>
                  <a:cubicBezTo>
                    <a:pt x="442" y="57"/>
                    <a:pt x="442" y="57"/>
                    <a:pt x="442" y="57"/>
                  </a:cubicBezTo>
                  <a:cubicBezTo>
                    <a:pt x="442" y="60"/>
                    <a:pt x="442" y="60"/>
                    <a:pt x="442" y="60"/>
                  </a:cubicBezTo>
                  <a:cubicBezTo>
                    <a:pt x="442" y="60"/>
                    <a:pt x="442" y="60"/>
                    <a:pt x="442" y="60"/>
                  </a:cubicBezTo>
                  <a:cubicBezTo>
                    <a:pt x="442" y="60"/>
                    <a:pt x="443" y="60"/>
                    <a:pt x="444" y="60"/>
                  </a:cubicBezTo>
                  <a:cubicBezTo>
                    <a:pt x="448" y="60"/>
                    <a:pt x="454" y="60"/>
                    <a:pt x="460" y="60"/>
                  </a:cubicBezTo>
                  <a:cubicBezTo>
                    <a:pt x="462" y="60"/>
                    <a:pt x="465" y="60"/>
                    <a:pt x="467" y="60"/>
                  </a:cubicBezTo>
                  <a:cubicBezTo>
                    <a:pt x="468" y="60"/>
                    <a:pt x="469" y="61"/>
                    <a:pt x="469" y="61"/>
                  </a:cubicBezTo>
                  <a:cubicBezTo>
                    <a:pt x="470" y="61"/>
                    <a:pt x="470" y="61"/>
                    <a:pt x="471" y="61"/>
                  </a:cubicBezTo>
                  <a:cubicBezTo>
                    <a:pt x="471" y="61"/>
                    <a:pt x="471" y="61"/>
                    <a:pt x="471" y="61"/>
                  </a:cubicBezTo>
                  <a:cubicBezTo>
                    <a:pt x="471" y="61"/>
                    <a:pt x="471" y="61"/>
                    <a:pt x="471" y="61"/>
                  </a:cubicBezTo>
                  <a:cubicBezTo>
                    <a:pt x="472" y="60"/>
                    <a:pt x="472" y="60"/>
                    <a:pt x="472" y="60"/>
                  </a:cubicBezTo>
                  <a:cubicBezTo>
                    <a:pt x="472" y="60"/>
                    <a:pt x="472" y="60"/>
                    <a:pt x="472" y="60"/>
                  </a:cubicBezTo>
                  <a:cubicBezTo>
                    <a:pt x="472" y="60"/>
                    <a:pt x="472" y="60"/>
                    <a:pt x="473" y="60"/>
                  </a:cubicBezTo>
                  <a:cubicBezTo>
                    <a:pt x="474" y="59"/>
                    <a:pt x="475" y="58"/>
                    <a:pt x="475" y="56"/>
                  </a:cubicBezTo>
                  <a:cubicBezTo>
                    <a:pt x="475" y="55"/>
                    <a:pt x="474" y="54"/>
                    <a:pt x="473" y="53"/>
                  </a:cubicBezTo>
                  <a:cubicBezTo>
                    <a:pt x="468" y="50"/>
                    <a:pt x="468" y="50"/>
                    <a:pt x="468" y="50"/>
                  </a:cubicBezTo>
                  <a:cubicBezTo>
                    <a:pt x="466" y="54"/>
                    <a:pt x="466" y="54"/>
                    <a:pt x="466" y="54"/>
                  </a:cubicBezTo>
                  <a:cubicBezTo>
                    <a:pt x="466" y="58"/>
                    <a:pt x="466" y="58"/>
                    <a:pt x="466" y="58"/>
                  </a:cubicBezTo>
                  <a:cubicBezTo>
                    <a:pt x="489" y="57"/>
                    <a:pt x="489" y="57"/>
                    <a:pt x="489" y="57"/>
                  </a:cubicBezTo>
                  <a:cubicBezTo>
                    <a:pt x="490" y="57"/>
                    <a:pt x="492" y="56"/>
                    <a:pt x="492" y="54"/>
                  </a:cubicBezTo>
                  <a:cubicBezTo>
                    <a:pt x="493" y="53"/>
                    <a:pt x="492" y="51"/>
                    <a:pt x="491" y="50"/>
                  </a:cubicBezTo>
                  <a:cubicBezTo>
                    <a:pt x="486" y="47"/>
                    <a:pt x="486" y="47"/>
                    <a:pt x="486" y="47"/>
                  </a:cubicBezTo>
                  <a:cubicBezTo>
                    <a:pt x="484" y="50"/>
                    <a:pt x="484" y="50"/>
                    <a:pt x="484" y="50"/>
                  </a:cubicBezTo>
                  <a:cubicBezTo>
                    <a:pt x="484" y="54"/>
                    <a:pt x="484" y="54"/>
                    <a:pt x="484" y="54"/>
                  </a:cubicBezTo>
                  <a:cubicBezTo>
                    <a:pt x="514" y="54"/>
                    <a:pt x="514" y="54"/>
                    <a:pt x="514" y="54"/>
                  </a:cubicBezTo>
                  <a:cubicBezTo>
                    <a:pt x="516" y="54"/>
                    <a:pt x="517" y="53"/>
                    <a:pt x="518" y="51"/>
                  </a:cubicBezTo>
                  <a:cubicBezTo>
                    <a:pt x="518" y="49"/>
                    <a:pt x="518" y="48"/>
                    <a:pt x="516" y="47"/>
                  </a:cubicBezTo>
                  <a:cubicBezTo>
                    <a:pt x="513" y="45"/>
                    <a:pt x="513" y="45"/>
                    <a:pt x="513" y="45"/>
                  </a:cubicBezTo>
                  <a:cubicBezTo>
                    <a:pt x="511" y="48"/>
                    <a:pt x="511" y="48"/>
                    <a:pt x="511" y="48"/>
                  </a:cubicBezTo>
                  <a:cubicBezTo>
                    <a:pt x="511" y="52"/>
                    <a:pt x="511" y="52"/>
                    <a:pt x="511" y="52"/>
                  </a:cubicBezTo>
                  <a:cubicBezTo>
                    <a:pt x="511" y="52"/>
                    <a:pt x="517" y="52"/>
                    <a:pt x="523" y="52"/>
                  </a:cubicBezTo>
                  <a:cubicBezTo>
                    <a:pt x="526" y="52"/>
                    <a:pt x="529" y="52"/>
                    <a:pt x="532" y="52"/>
                  </a:cubicBezTo>
                  <a:cubicBezTo>
                    <a:pt x="533" y="52"/>
                    <a:pt x="534" y="52"/>
                    <a:pt x="535" y="52"/>
                  </a:cubicBezTo>
                  <a:cubicBezTo>
                    <a:pt x="535" y="52"/>
                    <a:pt x="535" y="52"/>
                    <a:pt x="536" y="51"/>
                  </a:cubicBezTo>
                  <a:cubicBezTo>
                    <a:pt x="536" y="51"/>
                    <a:pt x="536" y="51"/>
                    <a:pt x="536" y="51"/>
                  </a:cubicBezTo>
                  <a:cubicBezTo>
                    <a:pt x="537" y="51"/>
                    <a:pt x="537" y="51"/>
                    <a:pt x="537" y="51"/>
                  </a:cubicBezTo>
                  <a:cubicBezTo>
                    <a:pt x="538" y="51"/>
                    <a:pt x="538" y="50"/>
                    <a:pt x="539" y="50"/>
                  </a:cubicBezTo>
                  <a:cubicBezTo>
                    <a:pt x="540" y="48"/>
                    <a:pt x="539" y="45"/>
                    <a:pt x="537" y="44"/>
                  </a:cubicBezTo>
                  <a:cubicBezTo>
                    <a:pt x="534" y="42"/>
                    <a:pt x="534" y="42"/>
                    <a:pt x="534" y="42"/>
                  </a:cubicBezTo>
                  <a:cubicBezTo>
                    <a:pt x="532" y="45"/>
                    <a:pt x="532" y="45"/>
                    <a:pt x="532" y="45"/>
                  </a:cubicBezTo>
                  <a:cubicBezTo>
                    <a:pt x="532" y="49"/>
                    <a:pt x="532" y="49"/>
                    <a:pt x="532" y="49"/>
                  </a:cubicBezTo>
                  <a:cubicBezTo>
                    <a:pt x="532" y="49"/>
                    <a:pt x="537" y="49"/>
                    <a:pt x="541" y="49"/>
                  </a:cubicBezTo>
                  <a:cubicBezTo>
                    <a:pt x="544" y="49"/>
                    <a:pt x="546" y="49"/>
                    <a:pt x="548" y="49"/>
                  </a:cubicBezTo>
                  <a:cubicBezTo>
                    <a:pt x="549" y="49"/>
                    <a:pt x="550" y="49"/>
                    <a:pt x="551" y="48"/>
                  </a:cubicBezTo>
                  <a:cubicBezTo>
                    <a:pt x="551" y="48"/>
                    <a:pt x="551" y="48"/>
                    <a:pt x="552" y="48"/>
                  </a:cubicBezTo>
                  <a:cubicBezTo>
                    <a:pt x="553" y="48"/>
                    <a:pt x="553" y="48"/>
                    <a:pt x="553" y="48"/>
                  </a:cubicBezTo>
                  <a:cubicBezTo>
                    <a:pt x="553" y="48"/>
                    <a:pt x="553" y="48"/>
                    <a:pt x="553" y="48"/>
                  </a:cubicBezTo>
                  <a:cubicBezTo>
                    <a:pt x="554" y="48"/>
                    <a:pt x="554" y="47"/>
                    <a:pt x="555" y="46"/>
                  </a:cubicBezTo>
                  <a:cubicBezTo>
                    <a:pt x="556" y="45"/>
                    <a:pt x="555" y="42"/>
                    <a:pt x="554" y="41"/>
                  </a:cubicBezTo>
                  <a:cubicBezTo>
                    <a:pt x="553" y="40"/>
                    <a:pt x="553" y="40"/>
                    <a:pt x="553" y="40"/>
                  </a:cubicBezTo>
                  <a:cubicBezTo>
                    <a:pt x="551" y="44"/>
                    <a:pt x="551" y="44"/>
                    <a:pt x="551" y="44"/>
                  </a:cubicBezTo>
                  <a:cubicBezTo>
                    <a:pt x="551" y="48"/>
                    <a:pt x="551" y="48"/>
                    <a:pt x="551" y="48"/>
                  </a:cubicBezTo>
                  <a:cubicBezTo>
                    <a:pt x="551" y="48"/>
                    <a:pt x="557" y="47"/>
                    <a:pt x="563" y="47"/>
                  </a:cubicBezTo>
                  <a:cubicBezTo>
                    <a:pt x="566" y="46"/>
                    <a:pt x="569" y="46"/>
                    <a:pt x="572" y="46"/>
                  </a:cubicBezTo>
                  <a:cubicBezTo>
                    <a:pt x="573" y="46"/>
                    <a:pt x="574" y="45"/>
                    <a:pt x="575" y="45"/>
                  </a:cubicBezTo>
                  <a:cubicBezTo>
                    <a:pt x="575" y="45"/>
                    <a:pt x="576" y="45"/>
                    <a:pt x="576" y="45"/>
                  </a:cubicBezTo>
                  <a:cubicBezTo>
                    <a:pt x="577" y="45"/>
                    <a:pt x="577" y="45"/>
                    <a:pt x="577" y="45"/>
                  </a:cubicBezTo>
                  <a:cubicBezTo>
                    <a:pt x="577" y="45"/>
                    <a:pt x="577" y="45"/>
                    <a:pt x="577" y="45"/>
                  </a:cubicBezTo>
                  <a:cubicBezTo>
                    <a:pt x="578" y="44"/>
                    <a:pt x="578" y="44"/>
                    <a:pt x="579" y="43"/>
                  </a:cubicBezTo>
                  <a:cubicBezTo>
                    <a:pt x="579" y="42"/>
                    <a:pt x="579" y="41"/>
                    <a:pt x="579" y="40"/>
                  </a:cubicBezTo>
                  <a:cubicBezTo>
                    <a:pt x="579" y="39"/>
                    <a:pt x="578" y="38"/>
                    <a:pt x="577" y="38"/>
                  </a:cubicBezTo>
                  <a:cubicBezTo>
                    <a:pt x="577" y="38"/>
                    <a:pt x="577" y="38"/>
                    <a:pt x="577" y="38"/>
                  </a:cubicBezTo>
                  <a:cubicBezTo>
                    <a:pt x="575" y="41"/>
                    <a:pt x="575" y="41"/>
                    <a:pt x="575" y="41"/>
                  </a:cubicBezTo>
                  <a:cubicBezTo>
                    <a:pt x="579" y="43"/>
                    <a:pt x="579" y="43"/>
                    <a:pt x="579" y="43"/>
                  </a:cubicBezTo>
                  <a:cubicBezTo>
                    <a:pt x="575" y="41"/>
                    <a:pt x="575" y="41"/>
                    <a:pt x="575" y="41"/>
                  </a:cubicBezTo>
                  <a:cubicBezTo>
                    <a:pt x="578" y="44"/>
                    <a:pt x="578" y="44"/>
                    <a:pt x="578" y="44"/>
                  </a:cubicBezTo>
                  <a:cubicBezTo>
                    <a:pt x="578" y="44"/>
                    <a:pt x="578" y="44"/>
                    <a:pt x="579" y="43"/>
                  </a:cubicBezTo>
                  <a:cubicBezTo>
                    <a:pt x="575" y="41"/>
                    <a:pt x="575" y="41"/>
                    <a:pt x="575" y="41"/>
                  </a:cubicBezTo>
                  <a:cubicBezTo>
                    <a:pt x="578" y="44"/>
                    <a:pt x="578" y="44"/>
                    <a:pt x="578" y="44"/>
                  </a:cubicBezTo>
                  <a:cubicBezTo>
                    <a:pt x="575" y="41"/>
                    <a:pt x="575" y="41"/>
                    <a:pt x="575" y="41"/>
                  </a:cubicBezTo>
                  <a:cubicBezTo>
                    <a:pt x="576" y="45"/>
                    <a:pt x="576" y="45"/>
                    <a:pt x="576" y="45"/>
                  </a:cubicBezTo>
                  <a:cubicBezTo>
                    <a:pt x="577" y="45"/>
                    <a:pt x="577" y="45"/>
                    <a:pt x="578" y="44"/>
                  </a:cubicBezTo>
                  <a:cubicBezTo>
                    <a:pt x="575" y="41"/>
                    <a:pt x="575" y="41"/>
                    <a:pt x="575" y="41"/>
                  </a:cubicBezTo>
                  <a:cubicBezTo>
                    <a:pt x="576" y="45"/>
                    <a:pt x="576" y="45"/>
                    <a:pt x="576" y="45"/>
                  </a:cubicBezTo>
                  <a:cubicBezTo>
                    <a:pt x="576" y="42"/>
                    <a:pt x="576" y="42"/>
                    <a:pt x="576" y="42"/>
                  </a:cubicBezTo>
                  <a:cubicBezTo>
                    <a:pt x="576" y="45"/>
                    <a:pt x="576" y="45"/>
                    <a:pt x="576" y="45"/>
                  </a:cubicBezTo>
                  <a:cubicBezTo>
                    <a:pt x="576" y="45"/>
                    <a:pt x="576" y="45"/>
                    <a:pt x="576" y="45"/>
                  </a:cubicBezTo>
                  <a:cubicBezTo>
                    <a:pt x="576" y="42"/>
                    <a:pt x="576" y="42"/>
                    <a:pt x="576" y="42"/>
                  </a:cubicBezTo>
                  <a:cubicBezTo>
                    <a:pt x="576" y="45"/>
                    <a:pt x="576" y="45"/>
                    <a:pt x="576" y="45"/>
                  </a:cubicBezTo>
                  <a:cubicBezTo>
                    <a:pt x="576" y="44"/>
                    <a:pt x="576" y="44"/>
                    <a:pt x="576" y="44"/>
                  </a:cubicBezTo>
                  <a:cubicBezTo>
                    <a:pt x="576" y="45"/>
                    <a:pt x="576" y="45"/>
                    <a:pt x="576" y="45"/>
                  </a:cubicBezTo>
                  <a:cubicBezTo>
                    <a:pt x="576" y="45"/>
                    <a:pt x="576" y="45"/>
                    <a:pt x="576" y="45"/>
                  </a:cubicBezTo>
                  <a:cubicBezTo>
                    <a:pt x="576" y="44"/>
                    <a:pt x="576" y="44"/>
                    <a:pt x="576" y="44"/>
                  </a:cubicBezTo>
                  <a:cubicBezTo>
                    <a:pt x="576" y="45"/>
                    <a:pt x="576" y="45"/>
                    <a:pt x="576" y="45"/>
                  </a:cubicBezTo>
                  <a:cubicBezTo>
                    <a:pt x="576" y="45"/>
                    <a:pt x="576" y="45"/>
                    <a:pt x="576" y="45"/>
                  </a:cubicBezTo>
                  <a:cubicBezTo>
                    <a:pt x="579" y="45"/>
                    <a:pt x="585" y="45"/>
                    <a:pt x="591" y="46"/>
                  </a:cubicBezTo>
                  <a:cubicBezTo>
                    <a:pt x="597" y="46"/>
                    <a:pt x="602" y="46"/>
                    <a:pt x="602" y="46"/>
                  </a:cubicBezTo>
                  <a:cubicBezTo>
                    <a:pt x="603" y="47"/>
                    <a:pt x="605" y="45"/>
                    <a:pt x="606" y="44"/>
                  </a:cubicBezTo>
                  <a:cubicBezTo>
                    <a:pt x="606" y="42"/>
                    <a:pt x="606" y="40"/>
                    <a:pt x="604" y="39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6" y="39"/>
                    <a:pt x="596" y="39"/>
                    <a:pt x="596" y="39"/>
                  </a:cubicBezTo>
                  <a:cubicBezTo>
                    <a:pt x="597" y="43"/>
                    <a:pt x="597" y="43"/>
                    <a:pt x="597" y="43"/>
                  </a:cubicBezTo>
                  <a:cubicBezTo>
                    <a:pt x="618" y="43"/>
                    <a:pt x="618" y="43"/>
                    <a:pt x="618" y="43"/>
                  </a:cubicBezTo>
                  <a:cubicBezTo>
                    <a:pt x="620" y="43"/>
                    <a:pt x="621" y="42"/>
                    <a:pt x="622" y="40"/>
                  </a:cubicBezTo>
                  <a:cubicBezTo>
                    <a:pt x="622" y="38"/>
                    <a:pt x="621" y="36"/>
                    <a:pt x="620" y="35"/>
                  </a:cubicBezTo>
                  <a:cubicBezTo>
                    <a:pt x="615" y="32"/>
                    <a:pt x="615" y="32"/>
                    <a:pt x="615" y="32"/>
                  </a:cubicBezTo>
                  <a:cubicBezTo>
                    <a:pt x="613" y="36"/>
                    <a:pt x="613" y="36"/>
                    <a:pt x="613" y="36"/>
                  </a:cubicBezTo>
                  <a:cubicBezTo>
                    <a:pt x="613" y="40"/>
                    <a:pt x="613" y="40"/>
                    <a:pt x="613" y="40"/>
                  </a:cubicBezTo>
                  <a:cubicBezTo>
                    <a:pt x="645" y="42"/>
                    <a:pt x="645" y="42"/>
                    <a:pt x="645" y="42"/>
                  </a:cubicBezTo>
                  <a:cubicBezTo>
                    <a:pt x="647" y="42"/>
                    <a:pt x="648" y="40"/>
                    <a:pt x="649" y="39"/>
                  </a:cubicBezTo>
                  <a:cubicBezTo>
                    <a:pt x="649" y="37"/>
                    <a:pt x="649" y="35"/>
                    <a:pt x="647" y="34"/>
                  </a:cubicBezTo>
                  <a:cubicBezTo>
                    <a:pt x="638" y="28"/>
                    <a:pt x="638" y="28"/>
                    <a:pt x="638" y="28"/>
                  </a:cubicBezTo>
                  <a:cubicBezTo>
                    <a:pt x="636" y="32"/>
                    <a:pt x="636" y="32"/>
                    <a:pt x="636" y="32"/>
                  </a:cubicBezTo>
                  <a:cubicBezTo>
                    <a:pt x="636" y="36"/>
                    <a:pt x="636" y="36"/>
                    <a:pt x="636" y="36"/>
                  </a:cubicBezTo>
                  <a:cubicBezTo>
                    <a:pt x="665" y="34"/>
                    <a:pt x="665" y="34"/>
                    <a:pt x="665" y="34"/>
                  </a:cubicBezTo>
                  <a:cubicBezTo>
                    <a:pt x="667" y="34"/>
                    <a:pt x="668" y="33"/>
                    <a:pt x="669" y="31"/>
                  </a:cubicBezTo>
                  <a:cubicBezTo>
                    <a:pt x="669" y="30"/>
                    <a:pt x="668" y="28"/>
                    <a:pt x="667" y="27"/>
                  </a:cubicBezTo>
                  <a:cubicBezTo>
                    <a:pt x="665" y="26"/>
                    <a:pt x="665" y="26"/>
                    <a:pt x="665" y="26"/>
                  </a:cubicBezTo>
                  <a:cubicBezTo>
                    <a:pt x="663" y="29"/>
                    <a:pt x="663" y="29"/>
                    <a:pt x="663" y="29"/>
                  </a:cubicBezTo>
                  <a:cubicBezTo>
                    <a:pt x="663" y="33"/>
                    <a:pt x="663" y="33"/>
                    <a:pt x="663" y="33"/>
                  </a:cubicBezTo>
                  <a:cubicBezTo>
                    <a:pt x="663" y="33"/>
                    <a:pt x="666" y="33"/>
                    <a:pt x="670" y="34"/>
                  </a:cubicBezTo>
                  <a:cubicBezTo>
                    <a:pt x="675" y="34"/>
                    <a:pt x="680" y="34"/>
                    <a:pt x="682" y="34"/>
                  </a:cubicBezTo>
                  <a:cubicBezTo>
                    <a:pt x="683" y="34"/>
                    <a:pt x="684" y="34"/>
                    <a:pt x="684" y="34"/>
                  </a:cubicBezTo>
                  <a:cubicBezTo>
                    <a:pt x="684" y="34"/>
                    <a:pt x="685" y="34"/>
                    <a:pt x="685" y="34"/>
                  </a:cubicBezTo>
                  <a:cubicBezTo>
                    <a:pt x="685" y="34"/>
                    <a:pt x="685" y="34"/>
                    <a:pt x="686" y="34"/>
                  </a:cubicBezTo>
                  <a:cubicBezTo>
                    <a:pt x="687" y="33"/>
                    <a:pt x="687" y="33"/>
                    <a:pt x="687" y="33"/>
                  </a:cubicBezTo>
                  <a:cubicBezTo>
                    <a:pt x="687" y="33"/>
                    <a:pt x="687" y="33"/>
                    <a:pt x="688" y="32"/>
                  </a:cubicBezTo>
                  <a:cubicBezTo>
                    <a:pt x="688" y="31"/>
                    <a:pt x="688" y="30"/>
                    <a:pt x="688" y="29"/>
                  </a:cubicBezTo>
                  <a:cubicBezTo>
                    <a:pt x="688" y="28"/>
                    <a:pt x="687" y="27"/>
                    <a:pt x="686" y="27"/>
                  </a:cubicBezTo>
                  <a:cubicBezTo>
                    <a:pt x="684" y="25"/>
                    <a:pt x="684" y="25"/>
                    <a:pt x="684" y="25"/>
                  </a:cubicBezTo>
                  <a:cubicBezTo>
                    <a:pt x="682" y="29"/>
                    <a:pt x="682" y="29"/>
                    <a:pt x="682" y="29"/>
                  </a:cubicBezTo>
                  <a:cubicBezTo>
                    <a:pt x="686" y="31"/>
                    <a:pt x="686" y="31"/>
                    <a:pt x="686" y="31"/>
                  </a:cubicBezTo>
                  <a:cubicBezTo>
                    <a:pt x="682" y="29"/>
                    <a:pt x="682" y="29"/>
                    <a:pt x="682" y="29"/>
                  </a:cubicBezTo>
                  <a:cubicBezTo>
                    <a:pt x="684" y="32"/>
                    <a:pt x="684" y="32"/>
                    <a:pt x="684" y="32"/>
                  </a:cubicBezTo>
                  <a:cubicBezTo>
                    <a:pt x="685" y="32"/>
                    <a:pt x="685" y="32"/>
                    <a:pt x="686" y="31"/>
                  </a:cubicBezTo>
                  <a:cubicBezTo>
                    <a:pt x="682" y="29"/>
                    <a:pt x="682" y="29"/>
                    <a:pt x="682" y="29"/>
                  </a:cubicBezTo>
                  <a:cubicBezTo>
                    <a:pt x="684" y="32"/>
                    <a:pt x="684" y="32"/>
                    <a:pt x="684" y="32"/>
                  </a:cubicBezTo>
                  <a:cubicBezTo>
                    <a:pt x="682" y="29"/>
                    <a:pt x="682" y="29"/>
                    <a:pt x="682" y="29"/>
                  </a:cubicBezTo>
                  <a:cubicBezTo>
                    <a:pt x="683" y="33"/>
                    <a:pt x="683" y="33"/>
                    <a:pt x="683" y="33"/>
                  </a:cubicBezTo>
                  <a:cubicBezTo>
                    <a:pt x="683" y="32"/>
                    <a:pt x="684" y="32"/>
                    <a:pt x="684" y="32"/>
                  </a:cubicBezTo>
                  <a:cubicBezTo>
                    <a:pt x="682" y="29"/>
                    <a:pt x="682" y="29"/>
                    <a:pt x="682" y="29"/>
                  </a:cubicBezTo>
                  <a:cubicBezTo>
                    <a:pt x="683" y="33"/>
                    <a:pt x="683" y="33"/>
                    <a:pt x="683" y="33"/>
                  </a:cubicBezTo>
                  <a:cubicBezTo>
                    <a:pt x="683" y="30"/>
                    <a:pt x="683" y="30"/>
                    <a:pt x="683" y="30"/>
                  </a:cubicBezTo>
                  <a:cubicBezTo>
                    <a:pt x="683" y="33"/>
                    <a:pt x="683" y="33"/>
                    <a:pt x="683" y="33"/>
                  </a:cubicBezTo>
                  <a:cubicBezTo>
                    <a:pt x="683" y="33"/>
                    <a:pt x="683" y="33"/>
                    <a:pt x="683" y="33"/>
                  </a:cubicBezTo>
                  <a:cubicBezTo>
                    <a:pt x="683" y="30"/>
                    <a:pt x="683" y="30"/>
                    <a:pt x="683" y="30"/>
                  </a:cubicBezTo>
                  <a:cubicBezTo>
                    <a:pt x="683" y="33"/>
                    <a:pt x="683" y="33"/>
                    <a:pt x="683" y="33"/>
                  </a:cubicBezTo>
                  <a:cubicBezTo>
                    <a:pt x="683" y="32"/>
                    <a:pt x="683" y="32"/>
                    <a:pt x="683" y="32"/>
                  </a:cubicBezTo>
                  <a:cubicBezTo>
                    <a:pt x="683" y="33"/>
                    <a:pt x="683" y="33"/>
                    <a:pt x="683" y="33"/>
                  </a:cubicBezTo>
                  <a:cubicBezTo>
                    <a:pt x="683" y="33"/>
                    <a:pt x="683" y="33"/>
                    <a:pt x="683" y="33"/>
                  </a:cubicBezTo>
                  <a:cubicBezTo>
                    <a:pt x="683" y="32"/>
                    <a:pt x="683" y="32"/>
                    <a:pt x="683" y="32"/>
                  </a:cubicBezTo>
                  <a:cubicBezTo>
                    <a:pt x="683" y="33"/>
                    <a:pt x="683" y="33"/>
                    <a:pt x="683" y="33"/>
                  </a:cubicBezTo>
                  <a:cubicBezTo>
                    <a:pt x="683" y="33"/>
                    <a:pt x="684" y="33"/>
                    <a:pt x="685" y="33"/>
                  </a:cubicBezTo>
                  <a:cubicBezTo>
                    <a:pt x="688" y="33"/>
                    <a:pt x="692" y="33"/>
                    <a:pt x="696" y="33"/>
                  </a:cubicBezTo>
                  <a:cubicBezTo>
                    <a:pt x="700" y="33"/>
                    <a:pt x="704" y="33"/>
                    <a:pt x="704" y="33"/>
                  </a:cubicBezTo>
                  <a:cubicBezTo>
                    <a:pt x="706" y="33"/>
                    <a:pt x="707" y="32"/>
                    <a:pt x="708" y="30"/>
                  </a:cubicBezTo>
                  <a:cubicBezTo>
                    <a:pt x="708" y="29"/>
                    <a:pt x="708" y="27"/>
                    <a:pt x="706" y="26"/>
                  </a:cubicBezTo>
                  <a:cubicBezTo>
                    <a:pt x="700" y="22"/>
                    <a:pt x="700" y="22"/>
                    <a:pt x="700" y="22"/>
                  </a:cubicBezTo>
                  <a:cubicBezTo>
                    <a:pt x="698" y="25"/>
                    <a:pt x="698" y="25"/>
                    <a:pt x="698" y="25"/>
                  </a:cubicBezTo>
                  <a:cubicBezTo>
                    <a:pt x="698" y="29"/>
                    <a:pt x="698" y="29"/>
                    <a:pt x="698" y="29"/>
                  </a:cubicBezTo>
                  <a:cubicBezTo>
                    <a:pt x="730" y="31"/>
                    <a:pt x="730" y="31"/>
                    <a:pt x="730" y="31"/>
                  </a:cubicBezTo>
                  <a:cubicBezTo>
                    <a:pt x="732" y="31"/>
                    <a:pt x="733" y="30"/>
                    <a:pt x="734" y="28"/>
                  </a:cubicBezTo>
                  <a:cubicBezTo>
                    <a:pt x="734" y="26"/>
                    <a:pt x="734" y="24"/>
                    <a:pt x="732" y="23"/>
                  </a:cubicBezTo>
                  <a:cubicBezTo>
                    <a:pt x="725" y="18"/>
                    <a:pt x="725" y="18"/>
                    <a:pt x="725" y="18"/>
                  </a:cubicBezTo>
                  <a:cubicBezTo>
                    <a:pt x="722" y="22"/>
                    <a:pt x="722" y="22"/>
                    <a:pt x="722" y="22"/>
                  </a:cubicBezTo>
                  <a:cubicBezTo>
                    <a:pt x="722" y="26"/>
                    <a:pt x="722" y="26"/>
                    <a:pt x="722" y="26"/>
                  </a:cubicBezTo>
                  <a:cubicBezTo>
                    <a:pt x="752" y="28"/>
                    <a:pt x="752" y="28"/>
                    <a:pt x="752" y="28"/>
                  </a:cubicBezTo>
                  <a:cubicBezTo>
                    <a:pt x="754" y="28"/>
                    <a:pt x="755" y="26"/>
                    <a:pt x="756" y="25"/>
                  </a:cubicBezTo>
                  <a:cubicBezTo>
                    <a:pt x="756" y="23"/>
                    <a:pt x="756" y="21"/>
                    <a:pt x="754" y="20"/>
                  </a:cubicBezTo>
                  <a:cubicBezTo>
                    <a:pt x="747" y="16"/>
                    <a:pt x="747" y="16"/>
                    <a:pt x="747" y="16"/>
                  </a:cubicBezTo>
                  <a:cubicBezTo>
                    <a:pt x="745" y="19"/>
                    <a:pt x="745" y="19"/>
                    <a:pt x="745" y="19"/>
                  </a:cubicBezTo>
                  <a:cubicBezTo>
                    <a:pt x="745" y="23"/>
                    <a:pt x="745" y="23"/>
                    <a:pt x="745" y="23"/>
                  </a:cubicBezTo>
                  <a:cubicBezTo>
                    <a:pt x="774" y="24"/>
                    <a:pt x="774" y="24"/>
                    <a:pt x="774" y="24"/>
                  </a:cubicBezTo>
                  <a:cubicBezTo>
                    <a:pt x="776" y="24"/>
                    <a:pt x="777" y="23"/>
                    <a:pt x="778" y="22"/>
                  </a:cubicBezTo>
                  <a:cubicBezTo>
                    <a:pt x="778" y="20"/>
                    <a:pt x="778" y="18"/>
                    <a:pt x="776" y="17"/>
                  </a:cubicBezTo>
                  <a:cubicBezTo>
                    <a:pt x="774" y="16"/>
                    <a:pt x="774" y="16"/>
                    <a:pt x="774" y="16"/>
                  </a:cubicBezTo>
                  <a:cubicBezTo>
                    <a:pt x="772" y="19"/>
                    <a:pt x="772" y="19"/>
                    <a:pt x="772" y="19"/>
                  </a:cubicBezTo>
                  <a:cubicBezTo>
                    <a:pt x="776" y="21"/>
                    <a:pt x="776" y="21"/>
                    <a:pt x="776" y="21"/>
                  </a:cubicBezTo>
                  <a:cubicBezTo>
                    <a:pt x="772" y="19"/>
                    <a:pt x="772" y="19"/>
                    <a:pt x="772" y="19"/>
                  </a:cubicBezTo>
                  <a:cubicBezTo>
                    <a:pt x="774" y="23"/>
                    <a:pt x="774" y="23"/>
                    <a:pt x="774" y="23"/>
                  </a:cubicBezTo>
                  <a:cubicBezTo>
                    <a:pt x="775" y="22"/>
                    <a:pt x="775" y="22"/>
                    <a:pt x="776" y="21"/>
                  </a:cubicBezTo>
                  <a:cubicBezTo>
                    <a:pt x="772" y="19"/>
                    <a:pt x="772" y="19"/>
                    <a:pt x="772" y="19"/>
                  </a:cubicBezTo>
                  <a:cubicBezTo>
                    <a:pt x="774" y="23"/>
                    <a:pt x="774" y="23"/>
                    <a:pt x="774" y="23"/>
                  </a:cubicBezTo>
                  <a:cubicBezTo>
                    <a:pt x="773" y="20"/>
                    <a:pt x="773" y="20"/>
                    <a:pt x="773" y="20"/>
                  </a:cubicBezTo>
                  <a:cubicBezTo>
                    <a:pt x="774" y="23"/>
                    <a:pt x="774" y="23"/>
                    <a:pt x="774" y="23"/>
                  </a:cubicBezTo>
                  <a:cubicBezTo>
                    <a:pt x="774" y="23"/>
                    <a:pt x="774" y="23"/>
                    <a:pt x="774" y="23"/>
                  </a:cubicBezTo>
                  <a:cubicBezTo>
                    <a:pt x="773" y="20"/>
                    <a:pt x="773" y="20"/>
                    <a:pt x="773" y="20"/>
                  </a:cubicBezTo>
                  <a:cubicBezTo>
                    <a:pt x="774" y="23"/>
                    <a:pt x="774" y="23"/>
                    <a:pt x="774" y="23"/>
                  </a:cubicBezTo>
                  <a:cubicBezTo>
                    <a:pt x="773" y="22"/>
                    <a:pt x="773" y="22"/>
                    <a:pt x="773" y="22"/>
                  </a:cubicBezTo>
                  <a:cubicBezTo>
                    <a:pt x="774" y="23"/>
                    <a:pt x="774" y="23"/>
                    <a:pt x="774" y="23"/>
                  </a:cubicBezTo>
                  <a:cubicBezTo>
                    <a:pt x="774" y="23"/>
                    <a:pt x="774" y="23"/>
                    <a:pt x="774" y="23"/>
                  </a:cubicBezTo>
                  <a:cubicBezTo>
                    <a:pt x="773" y="22"/>
                    <a:pt x="773" y="22"/>
                    <a:pt x="773" y="22"/>
                  </a:cubicBezTo>
                  <a:cubicBezTo>
                    <a:pt x="774" y="23"/>
                    <a:pt x="774" y="23"/>
                    <a:pt x="774" y="23"/>
                  </a:cubicBezTo>
                  <a:cubicBezTo>
                    <a:pt x="774" y="23"/>
                    <a:pt x="774" y="23"/>
                    <a:pt x="775" y="23"/>
                  </a:cubicBezTo>
                  <a:cubicBezTo>
                    <a:pt x="777" y="23"/>
                    <a:pt x="783" y="22"/>
                    <a:pt x="787" y="22"/>
                  </a:cubicBezTo>
                  <a:cubicBezTo>
                    <a:pt x="789" y="22"/>
                    <a:pt x="791" y="21"/>
                    <a:pt x="793" y="21"/>
                  </a:cubicBezTo>
                  <a:cubicBezTo>
                    <a:pt x="794" y="21"/>
                    <a:pt x="794" y="21"/>
                    <a:pt x="795" y="21"/>
                  </a:cubicBezTo>
                  <a:cubicBezTo>
                    <a:pt x="796" y="21"/>
                    <a:pt x="796" y="21"/>
                    <a:pt x="796" y="21"/>
                  </a:cubicBezTo>
                  <a:cubicBezTo>
                    <a:pt x="796" y="21"/>
                    <a:pt x="796" y="21"/>
                    <a:pt x="796" y="21"/>
                  </a:cubicBezTo>
                  <a:cubicBezTo>
                    <a:pt x="797" y="21"/>
                    <a:pt x="797" y="21"/>
                    <a:pt x="797" y="21"/>
                  </a:cubicBezTo>
                  <a:cubicBezTo>
                    <a:pt x="797" y="20"/>
                    <a:pt x="797" y="20"/>
                    <a:pt x="797" y="20"/>
                  </a:cubicBezTo>
                  <a:cubicBezTo>
                    <a:pt x="798" y="20"/>
                    <a:pt x="798" y="20"/>
                    <a:pt x="799" y="19"/>
                  </a:cubicBezTo>
                  <a:cubicBezTo>
                    <a:pt x="799" y="18"/>
                    <a:pt x="799" y="17"/>
                    <a:pt x="799" y="16"/>
                  </a:cubicBezTo>
                  <a:cubicBezTo>
                    <a:pt x="799" y="15"/>
                    <a:pt x="798" y="14"/>
                    <a:pt x="797" y="14"/>
                  </a:cubicBezTo>
                  <a:cubicBezTo>
                    <a:pt x="794" y="12"/>
                    <a:pt x="794" y="12"/>
                    <a:pt x="794" y="12"/>
                  </a:cubicBezTo>
                  <a:cubicBezTo>
                    <a:pt x="792" y="15"/>
                    <a:pt x="792" y="15"/>
                    <a:pt x="792" y="15"/>
                  </a:cubicBezTo>
                  <a:cubicBezTo>
                    <a:pt x="792" y="19"/>
                    <a:pt x="792" y="19"/>
                    <a:pt x="792" y="19"/>
                  </a:cubicBezTo>
                  <a:cubicBezTo>
                    <a:pt x="814" y="18"/>
                    <a:pt x="814" y="18"/>
                    <a:pt x="814" y="18"/>
                  </a:cubicBezTo>
                  <a:cubicBezTo>
                    <a:pt x="816" y="18"/>
                    <a:pt x="817" y="17"/>
                    <a:pt x="818" y="15"/>
                  </a:cubicBezTo>
                  <a:cubicBezTo>
                    <a:pt x="818" y="14"/>
                    <a:pt x="818" y="12"/>
                    <a:pt x="816" y="11"/>
                  </a:cubicBezTo>
                  <a:cubicBezTo>
                    <a:pt x="811" y="8"/>
                    <a:pt x="811" y="8"/>
                    <a:pt x="811" y="8"/>
                  </a:cubicBezTo>
                  <a:cubicBezTo>
                    <a:pt x="809" y="11"/>
                    <a:pt x="809" y="11"/>
                    <a:pt x="809" y="11"/>
                  </a:cubicBezTo>
                  <a:cubicBezTo>
                    <a:pt x="812" y="13"/>
                    <a:pt x="812" y="13"/>
                    <a:pt x="812" y="13"/>
                  </a:cubicBezTo>
                  <a:cubicBezTo>
                    <a:pt x="809" y="11"/>
                    <a:pt x="809" y="11"/>
                    <a:pt x="809" y="11"/>
                  </a:cubicBezTo>
                  <a:cubicBezTo>
                    <a:pt x="811" y="15"/>
                    <a:pt x="811" y="15"/>
                    <a:pt x="811" y="15"/>
                  </a:cubicBezTo>
                  <a:cubicBezTo>
                    <a:pt x="812" y="14"/>
                    <a:pt x="812" y="14"/>
                    <a:pt x="812" y="13"/>
                  </a:cubicBezTo>
                  <a:cubicBezTo>
                    <a:pt x="809" y="11"/>
                    <a:pt x="809" y="11"/>
                    <a:pt x="809" y="11"/>
                  </a:cubicBezTo>
                  <a:cubicBezTo>
                    <a:pt x="811" y="15"/>
                    <a:pt x="811" y="15"/>
                    <a:pt x="811" y="15"/>
                  </a:cubicBezTo>
                  <a:cubicBezTo>
                    <a:pt x="809" y="11"/>
                    <a:pt x="809" y="11"/>
                    <a:pt x="809" y="11"/>
                  </a:cubicBezTo>
                  <a:cubicBezTo>
                    <a:pt x="810" y="15"/>
                    <a:pt x="810" y="15"/>
                    <a:pt x="810" y="15"/>
                  </a:cubicBezTo>
                  <a:cubicBezTo>
                    <a:pt x="810" y="15"/>
                    <a:pt x="811" y="15"/>
                    <a:pt x="811" y="15"/>
                  </a:cubicBezTo>
                  <a:cubicBezTo>
                    <a:pt x="809" y="11"/>
                    <a:pt x="809" y="11"/>
                    <a:pt x="809" y="11"/>
                  </a:cubicBezTo>
                  <a:cubicBezTo>
                    <a:pt x="810" y="15"/>
                    <a:pt x="810" y="15"/>
                    <a:pt x="810" y="15"/>
                  </a:cubicBezTo>
                  <a:cubicBezTo>
                    <a:pt x="809" y="12"/>
                    <a:pt x="809" y="12"/>
                    <a:pt x="809" y="12"/>
                  </a:cubicBezTo>
                  <a:cubicBezTo>
                    <a:pt x="810" y="15"/>
                    <a:pt x="810" y="15"/>
                    <a:pt x="810" y="15"/>
                  </a:cubicBezTo>
                  <a:cubicBezTo>
                    <a:pt x="810" y="15"/>
                    <a:pt x="810" y="15"/>
                    <a:pt x="810" y="15"/>
                  </a:cubicBezTo>
                  <a:cubicBezTo>
                    <a:pt x="809" y="12"/>
                    <a:pt x="809" y="12"/>
                    <a:pt x="809" y="12"/>
                  </a:cubicBezTo>
                  <a:cubicBezTo>
                    <a:pt x="810" y="15"/>
                    <a:pt x="810" y="15"/>
                    <a:pt x="810" y="15"/>
                  </a:cubicBezTo>
                  <a:cubicBezTo>
                    <a:pt x="809" y="14"/>
                    <a:pt x="809" y="14"/>
                    <a:pt x="809" y="14"/>
                  </a:cubicBezTo>
                  <a:cubicBezTo>
                    <a:pt x="809" y="15"/>
                    <a:pt x="809" y="15"/>
                    <a:pt x="809" y="15"/>
                  </a:cubicBezTo>
                  <a:cubicBezTo>
                    <a:pt x="810" y="15"/>
                    <a:pt x="810" y="15"/>
                    <a:pt x="810" y="15"/>
                  </a:cubicBezTo>
                  <a:cubicBezTo>
                    <a:pt x="809" y="14"/>
                    <a:pt x="809" y="14"/>
                    <a:pt x="809" y="14"/>
                  </a:cubicBezTo>
                  <a:cubicBezTo>
                    <a:pt x="809" y="15"/>
                    <a:pt x="809" y="15"/>
                    <a:pt x="809" y="15"/>
                  </a:cubicBezTo>
                  <a:cubicBezTo>
                    <a:pt x="810" y="15"/>
                    <a:pt x="810" y="15"/>
                    <a:pt x="810" y="15"/>
                  </a:cubicBezTo>
                  <a:cubicBezTo>
                    <a:pt x="811" y="15"/>
                    <a:pt x="813" y="15"/>
                    <a:pt x="817" y="15"/>
                  </a:cubicBezTo>
                  <a:cubicBezTo>
                    <a:pt x="821" y="16"/>
                    <a:pt x="827" y="16"/>
                    <a:pt x="832" y="16"/>
                  </a:cubicBezTo>
                  <a:cubicBezTo>
                    <a:pt x="837" y="17"/>
                    <a:pt x="840" y="17"/>
                    <a:pt x="840" y="17"/>
                  </a:cubicBezTo>
                  <a:cubicBezTo>
                    <a:pt x="842" y="17"/>
                    <a:pt x="844" y="16"/>
                    <a:pt x="844" y="14"/>
                  </a:cubicBezTo>
                  <a:cubicBezTo>
                    <a:pt x="845" y="13"/>
                    <a:pt x="844" y="11"/>
                    <a:pt x="843" y="10"/>
                  </a:cubicBezTo>
                  <a:cubicBezTo>
                    <a:pt x="839" y="7"/>
                    <a:pt x="839" y="7"/>
                    <a:pt x="839" y="7"/>
                  </a:cubicBezTo>
                  <a:cubicBezTo>
                    <a:pt x="837" y="11"/>
                    <a:pt x="837" y="11"/>
                    <a:pt x="837" y="11"/>
                  </a:cubicBezTo>
                  <a:cubicBezTo>
                    <a:pt x="837" y="15"/>
                    <a:pt x="837" y="15"/>
                    <a:pt x="837" y="15"/>
                  </a:cubicBezTo>
                  <a:cubicBezTo>
                    <a:pt x="855" y="12"/>
                    <a:pt x="855" y="12"/>
                    <a:pt x="855" y="12"/>
                  </a:cubicBezTo>
                  <a:cubicBezTo>
                    <a:pt x="856" y="12"/>
                    <a:pt x="858" y="11"/>
                    <a:pt x="858" y="9"/>
                  </a:cubicBezTo>
                  <a:cubicBezTo>
                    <a:pt x="858" y="7"/>
                    <a:pt x="858" y="6"/>
                    <a:pt x="856" y="5"/>
                  </a:cubicBezTo>
                  <a:cubicBezTo>
                    <a:pt x="856" y="5"/>
                    <a:pt x="856" y="5"/>
                    <a:pt x="856" y="5"/>
                  </a:cubicBezTo>
                  <a:cubicBezTo>
                    <a:pt x="854" y="8"/>
                    <a:pt x="854" y="8"/>
                    <a:pt x="854" y="8"/>
                  </a:cubicBezTo>
                  <a:cubicBezTo>
                    <a:pt x="854" y="12"/>
                    <a:pt x="854" y="12"/>
                    <a:pt x="854" y="12"/>
                  </a:cubicBezTo>
                  <a:cubicBezTo>
                    <a:pt x="882" y="13"/>
                    <a:pt x="882" y="13"/>
                    <a:pt x="882" y="13"/>
                  </a:cubicBezTo>
                  <a:cubicBezTo>
                    <a:pt x="884" y="13"/>
                    <a:pt x="886" y="12"/>
                    <a:pt x="886" y="10"/>
                  </a:cubicBezTo>
                  <a:cubicBezTo>
                    <a:pt x="887" y="9"/>
                    <a:pt x="886" y="7"/>
                    <a:pt x="885" y="6"/>
                  </a:cubicBezTo>
                  <a:cubicBezTo>
                    <a:pt x="878" y="1"/>
                    <a:pt x="878" y="1"/>
                    <a:pt x="878" y="1"/>
                  </a:cubicBezTo>
                  <a:cubicBezTo>
                    <a:pt x="876" y="0"/>
                    <a:pt x="874" y="1"/>
                    <a:pt x="872" y="3"/>
                  </a:cubicBezTo>
                  <a:cubicBezTo>
                    <a:pt x="871" y="5"/>
                    <a:pt x="872" y="7"/>
                    <a:pt x="874" y="8"/>
                  </a:cubicBezTo>
                  <a:cubicBezTo>
                    <a:pt x="880" y="12"/>
                    <a:pt x="880" y="12"/>
                    <a:pt x="880" y="12"/>
                  </a:cubicBezTo>
                  <a:cubicBezTo>
                    <a:pt x="883" y="9"/>
                    <a:pt x="883" y="9"/>
                    <a:pt x="883" y="9"/>
                  </a:cubicBezTo>
                  <a:cubicBezTo>
                    <a:pt x="883" y="5"/>
                    <a:pt x="883" y="5"/>
                    <a:pt x="883" y="5"/>
                  </a:cubicBezTo>
                  <a:cubicBezTo>
                    <a:pt x="854" y="4"/>
                    <a:pt x="854" y="4"/>
                    <a:pt x="854" y="4"/>
                  </a:cubicBezTo>
                  <a:cubicBezTo>
                    <a:pt x="852" y="4"/>
                    <a:pt x="851" y="5"/>
                    <a:pt x="850" y="7"/>
                  </a:cubicBezTo>
                  <a:cubicBezTo>
                    <a:pt x="850" y="9"/>
                    <a:pt x="850" y="11"/>
                    <a:pt x="852" y="12"/>
                  </a:cubicBezTo>
                  <a:cubicBezTo>
                    <a:pt x="852" y="12"/>
                    <a:pt x="852" y="12"/>
                    <a:pt x="852" y="12"/>
                  </a:cubicBezTo>
                  <a:cubicBezTo>
                    <a:pt x="854" y="8"/>
                    <a:pt x="854" y="8"/>
                    <a:pt x="854" y="8"/>
                  </a:cubicBezTo>
                  <a:cubicBezTo>
                    <a:pt x="854" y="4"/>
                    <a:pt x="854" y="4"/>
                    <a:pt x="854" y="4"/>
                  </a:cubicBezTo>
                  <a:cubicBezTo>
                    <a:pt x="836" y="7"/>
                    <a:pt x="836" y="7"/>
                    <a:pt x="836" y="7"/>
                  </a:cubicBezTo>
                  <a:cubicBezTo>
                    <a:pt x="834" y="7"/>
                    <a:pt x="833" y="8"/>
                    <a:pt x="833" y="10"/>
                  </a:cubicBezTo>
                  <a:cubicBezTo>
                    <a:pt x="832" y="11"/>
                    <a:pt x="833" y="13"/>
                    <a:pt x="834" y="14"/>
                  </a:cubicBezTo>
                  <a:cubicBezTo>
                    <a:pt x="838" y="16"/>
                    <a:pt x="838" y="16"/>
                    <a:pt x="838" y="16"/>
                  </a:cubicBezTo>
                  <a:cubicBezTo>
                    <a:pt x="840" y="13"/>
                    <a:pt x="840" y="13"/>
                    <a:pt x="840" y="13"/>
                  </a:cubicBezTo>
                  <a:cubicBezTo>
                    <a:pt x="841" y="9"/>
                    <a:pt x="841" y="9"/>
                    <a:pt x="841" y="9"/>
                  </a:cubicBezTo>
                  <a:cubicBezTo>
                    <a:pt x="841" y="9"/>
                    <a:pt x="834" y="9"/>
                    <a:pt x="827" y="8"/>
                  </a:cubicBezTo>
                  <a:cubicBezTo>
                    <a:pt x="824" y="8"/>
                    <a:pt x="820" y="8"/>
                    <a:pt x="817" y="7"/>
                  </a:cubicBezTo>
                  <a:cubicBezTo>
                    <a:pt x="814" y="7"/>
                    <a:pt x="811" y="7"/>
                    <a:pt x="810" y="7"/>
                  </a:cubicBezTo>
                  <a:cubicBezTo>
                    <a:pt x="809" y="7"/>
                    <a:pt x="809" y="7"/>
                    <a:pt x="809" y="7"/>
                  </a:cubicBezTo>
                  <a:cubicBezTo>
                    <a:pt x="808" y="7"/>
                    <a:pt x="808" y="7"/>
                    <a:pt x="808" y="7"/>
                  </a:cubicBezTo>
                  <a:cubicBezTo>
                    <a:pt x="808" y="7"/>
                    <a:pt x="808" y="7"/>
                    <a:pt x="807" y="8"/>
                  </a:cubicBezTo>
                  <a:cubicBezTo>
                    <a:pt x="807" y="8"/>
                    <a:pt x="807" y="8"/>
                    <a:pt x="807" y="8"/>
                  </a:cubicBezTo>
                  <a:cubicBezTo>
                    <a:pt x="806" y="8"/>
                    <a:pt x="806" y="8"/>
                    <a:pt x="806" y="9"/>
                  </a:cubicBezTo>
                  <a:cubicBezTo>
                    <a:pt x="804" y="11"/>
                    <a:pt x="805" y="13"/>
                    <a:pt x="807" y="15"/>
                  </a:cubicBezTo>
                  <a:cubicBezTo>
                    <a:pt x="812" y="18"/>
                    <a:pt x="812" y="18"/>
                    <a:pt x="812" y="18"/>
                  </a:cubicBezTo>
                  <a:cubicBezTo>
                    <a:pt x="814" y="14"/>
                    <a:pt x="814" y="14"/>
                    <a:pt x="814" y="14"/>
                  </a:cubicBezTo>
                  <a:cubicBezTo>
                    <a:pt x="814" y="10"/>
                    <a:pt x="814" y="10"/>
                    <a:pt x="814" y="10"/>
                  </a:cubicBezTo>
                  <a:cubicBezTo>
                    <a:pt x="792" y="11"/>
                    <a:pt x="792" y="11"/>
                    <a:pt x="792" y="11"/>
                  </a:cubicBezTo>
                  <a:cubicBezTo>
                    <a:pt x="790" y="11"/>
                    <a:pt x="789" y="12"/>
                    <a:pt x="788" y="14"/>
                  </a:cubicBezTo>
                  <a:cubicBezTo>
                    <a:pt x="788" y="16"/>
                    <a:pt x="788" y="18"/>
                    <a:pt x="790" y="19"/>
                  </a:cubicBezTo>
                  <a:cubicBezTo>
                    <a:pt x="793" y="20"/>
                    <a:pt x="793" y="20"/>
                    <a:pt x="793" y="20"/>
                  </a:cubicBezTo>
                  <a:cubicBezTo>
                    <a:pt x="795" y="17"/>
                    <a:pt x="795" y="17"/>
                    <a:pt x="795" y="17"/>
                  </a:cubicBezTo>
                  <a:cubicBezTo>
                    <a:pt x="792" y="15"/>
                    <a:pt x="792" y="15"/>
                    <a:pt x="792" y="15"/>
                  </a:cubicBezTo>
                  <a:cubicBezTo>
                    <a:pt x="795" y="17"/>
                    <a:pt x="795" y="17"/>
                    <a:pt x="795" y="17"/>
                  </a:cubicBezTo>
                  <a:cubicBezTo>
                    <a:pt x="793" y="14"/>
                    <a:pt x="793" y="14"/>
                    <a:pt x="793" y="14"/>
                  </a:cubicBezTo>
                  <a:cubicBezTo>
                    <a:pt x="793" y="14"/>
                    <a:pt x="792" y="14"/>
                    <a:pt x="792" y="15"/>
                  </a:cubicBezTo>
                  <a:cubicBezTo>
                    <a:pt x="795" y="17"/>
                    <a:pt x="795" y="17"/>
                    <a:pt x="795" y="17"/>
                  </a:cubicBezTo>
                  <a:cubicBezTo>
                    <a:pt x="793" y="14"/>
                    <a:pt x="793" y="14"/>
                    <a:pt x="793" y="14"/>
                  </a:cubicBezTo>
                  <a:cubicBezTo>
                    <a:pt x="795" y="17"/>
                    <a:pt x="795" y="17"/>
                    <a:pt x="795" y="17"/>
                  </a:cubicBezTo>
                  <a:cubicBezTo>
                    <a:pt x="794" y="13"/>
                    <a:pt x="794" y="13"/>
                    <a:pt x="794" y="13"/>
                  </a:cubicBezTo>
                  <a:cubicBezTo>
                    <a:pt x="794" y="13"/>
                    <a:pt x="794" y="13"/>
                    <a:pt x="793" y="14"/>
                  </a:cubicBezTo>
                  <a:cubicBezTo>
                    <a:pt x="795" y="17"/>
                    <a:pt x="795" y="17"/>
                    <a:pt x="795" y="17"/>
                  </a:cubicBezTo>
                  <a:cubicBezTo>
                    <a:pt x="794" y="13"/>
                    <a:pt x="794" y="13"/>
                    <a:pt x="794" y="13"/>
                  </a:cubicBezTo>
                  <a:cubicBezTo>
                    <a:pt x="795" y="16"/>
                    <a:pt x="795" y="16"/>
                    <a:pt x="795" y="16"/>
                  </a:cubicBezTo>
                  <a:cubicBezTo>
                    <a:pt x="794" y="13"/>
                    <a:pt x="794" y="13"/>
                    <a:pt x="794" y="13"/>
                  </a:cubicBezTo>
                  <a:cubicBezTo>
                    <a:pt x="794" y="13"/>
                    <a:pt x="794" y="13"/>
                    <a:pt x="794" y="13"/>
                  </a:cubicBezTo>
                  <a:cubicBezTo>
                    <a:pt x="795" y="16"/>
                    <a:pt x="795" y="16"/>
                    <a:pt x="795" y="16"/>
                  </a:cubicBezTo>
                  <a:cubicBezTo>
                    <a:pt x="794" y="13"/>
                    <a:pt x="794" y="13"/>
                    <a:pt x="794" y="13"/>
                  </a:cubicBezTo>
                  <a:cubicBezTo>
                    <a:pt x="794" y="13"/>
                    <a:pt x="794" y="13"/>
                    <a:pt x="793" y="13"/>
                  </a:cubicBezTo>
                  <a:cubicBezTo>
                    <a:pt x="790" y="14"/>
                    <a:pt x="785" y="14"/>
                    <a:pt x="781" y="14"/>
                  </a:cubicBezTo>
                  <a:cubicBezTo>
                    <a:pt x="778" y="14"/>
                    <a:pt x="776" y="15"/>
                    <a:pt x="775" y="15"/>
                  </a:cubicBezTo>
                  <a:cubicBezTo>
                    <a:pt x="774" y="15"/>
                    <a:pt x="773" y="15"/>
                    <a:pt x="772" y="15"/>
                  </a:cubicBezTo>
                  <a:cubicBezTo>
                    <a:pt x="772" y="15"/>
                    <a:pt x="772" y="15"/>
                    <a:pt x="772" y="15"/>
                  </a:cubicBezTo>
                  <a:cubicBezTo>
                    <a:pt x="771" y="16"/>
                    <a:pt x="771" y="16"/>
                    <a:pt x="771" y="16"/>
                  </a:cubicBezTo>
                  <a:cubicBezTo>
                    <a:pt x="770" y="16"/>
                    <a:pt x="770" y="16"/>
                    <a:pt x="770" y="16"/>
                  </a:cubicBezTo>
                  <a:cubicBezTo>
                    <a:pt x="770" y="16"/>
                    <a:pt x="769" y="16"/>
                    <a:pt x="769" y="17"/>
                  </a:cubicBezTo>
                  <a:cubicBezTo>
                    <a:pt x="768" y="18"/>
                    <a:pt x="768" y="19"/>
                    <a:pt x="768" y="20"/>
                  </a:cubicBezTo>
                  <a:cubicBezTo>
                    <a:pt x="769" y="21"/>
                    <a:pt x="769" y="22"/>
                    <a:pt x="770" y="23"/>
                  </a:cubicBezTo>
                  <a:cubicBezTo>
                    <a:pt x="772" y="24"/>
                    <a:pt x="772" y="24"/>
                    <a:pt x="772" y="24"/>
                  </a:cubicBezTo>
                  <a:cubicBezTo>
                    <a:pt x="774" y="20"/>
                    <a:pt x="774" y="20"/>
                    <a:pt x="774" y="20"/>
                  </a:cubicBezTo>
                  <a:cubicBezTo>
                    <a:pt x="774" y="16"/>
                    <a:pt x="774" y="16"/>
                    <a:pt x="774" y="16"/>
                  </a:cubicBezTo>
                  <a:cubicBezTo>
                    <a:pt x="745" y="15"/>
                    <a:pt x="745" y="15"/>
                    <a:pt x="745" y="15"/>
                  </a:cubicBezTo>
                  <a:cubicBezTo>
                    <a:pt x="743" y="15"/>
                    <a:pt x="742" y="16"/>
                    <a:pt x="741" y="18"/>
                  </a:cubicBezTo>
                  <a:cubicBezTo>
                    <a:pt x="740" y="20"/>
                    <a:pt x="741" y="21"/>
                    <a:pt x="743" y="22"/>
                  </a:cubicBezTo>
                  <a:cubicBezTo>
                    <a:pt x="750" y="27"/>
                    <a:pt x="750" y="27"/>
                    <a:pt x="750" y="27"/>
                  </a:cubicBezTo>
                  <a:cubicBezTo>
                    <a:pt x="752" y="24"/>
                    <a:pt x="752" y="24"/>
                    <a:pt x="752" y="24"/>
                  </a:cubicBezTo>
                  <a:cubicBezTo>
                    <a:pt x="752" y="20"/>
                    <a:pt x="752" y="20"/>
                    <a:pt x="752" y="20"/>
                  </a:cubicBezTo>
                  <a:cubicBezTo>
                    <a:pt x="723" y="18"/>
                    <a:pt x="723" y="18"/>
                    <a:pt x="723" y="18"/>
                  </a:cubicBezTo>
                  <a:cubicBezTo>
                    <a:pt x="721" y="18"/>
                    <a:pt x="719" y="19"/>
                    <a:pt x="719" y="21"/>
                  </a:cubicBezTo>
                  <a:cubicBezTo>
                    <a:pt x="718" y="22"/>
                    <a:pt x="719" y="24"/>
                    <a:pt x="720" y="25"/>
                  </a:cubicBezTo>
                  <a:cubicBezTo>
                    <a:pt x="728" y="30"/>
                    <a:pt x="728" y="30"/>
                    <a:pt x="728" y="30"/>
                  </a:cubicBezTo>
                  <a:cubicBezTo>
                    <a:pt x="730" y="27"/>
                    <a:pt x="730" y="27"/>
                    <a:pt x="730" y="27"/>
                  </a:cubicBezTo>
                  <a:cubicBezTo>
                    <a:pt x="730" y="23"/>
                    <a:pt x="730" y="23"/>
                    <a:pt x="730" y="23"/>
                  </a:cubicBezTo>
                  <a:cubicBezTo>
                    <a:pt x="698" y="21"/>
                    <a:pt x="698" y="21"/>
                    <a:pt x="698" y="21"/>
                  </a:cubicBezTo>
                  <a:cubicBezTo>
                    <a:pt x="696" y="21"/>
                    <a:pt x="694" y="22"/>
                    <a:pt x="694" y="24"/>
                  </a:cubicBezTo>
                  <a:cubicBezTo>
                    <a:pt x="693" y="26"/>
                    <a:pt x="694" y="28"/>
                    <a:pt x="696" y="29"/>
                  </a:cubicBezTo>
                  <a:cubicBezTo>
                    <a:pt x="702" y="33"/>
                    <a:pt x="702" y="33"/>
                    <a:pt x="702" y="33"/>
                  </a:cubicBezTo>
                  <a:cubicBezTo>
                    <a:pt x="704" y="29"/>
                    <a:pt x="704" y="29"/>
                    <a:pt x="704" y="29"/>
                  </a:cubicBezTo>
                  <a:cubicBezTo>
                    <a:pt x="704" y="25"/>
                    <a:pt x="704" y="25"/>
                    <a:pt x="704" y="25"/>
                  </a:cubicBezTo>
                  <a:cubicBezTo>
                    <a:pt x="704" y="25"/>
                    <a:pt x="691" y="25"/>
                    <a:pt x="685" y="25"/>
                  </a:cubicBezTo>
                  <a:cubicBezTo>
                    <a:pt x="684" y="25"/>
                    <a:pt x="683" y="25"/>
                    <a:pt x="683" y="25"/>
                  </a:cubicBezTo>
                  <a:cubicBezTo>
                    <a:pt x="682" y="25"/>
                    <a:pt x="682" y="25"/>
                    <a:pt x="682" y="25"/>
                  </a:cubicBezTo>
                  <a:cubicBezTo>
                    <a:pt x="681" y="25"/>
                    <a:pt x="681" y="25"/>
                    <a:pt x="681" y="25"/>
                  </a:cubicBezTo>
                  <a:cubicBezTo>
                    <a:pt x="680" y="25"/>
                    <a:pt x="680" y="25"/>
                    <a:pt x="680" y="25"/>
                  </a:cubicBezTo>
                  <a:cubicBezTo>
                    <a:pt x="680" y="25"/>
                    <a:pt x="679" y="26"/>
                    <a:pt x="679" y="27"/>
                  </a:cubicBezTo>
                  <a:cubicBezTo>
                    <a:pt x="678" y="28"/>
                    <a:pt x="678" y="31"/>
                    <a:pt x="680" y="32"/>
                  </a:cubicBezTo>
                  <a:cubicBezTo>
                    <a:pt x="682" y="33"/>
                    <a:pt x="682" y="33"/>
                    <a:pt x="682" y="33"/>
                  </a:cubicBezTo>
                  <a:cubicBezTo>
                    <a:pt x="684" y="30"/>
                    <a:pt x="684" y="30"/>
                    <a:pt x="684" y="30"/>
                  </a:cubicBezTo>
                  <a:cubicBezTo>
                    <a:pt x="681" y="28"/>
                    <a:pt x="681" y="28"/>
                    <a:pt x="681" y="28"/>
                  </a:cubicBezTo>
                  <a:cubicBezTo>
                    <a:pt x="684" y="30"/>
                    <a:pt x="684" y="30"/>
                    <a:pt x="684" y="30"/>
                  </a:cubicBezTo>
                  <a:cubicBezTo>
                    <a:pt x="682" y="27"/>
                    <a:pt x="682" y="27"/>
                    <a:pt x="682" y="27"/>
                  </a:cubicBezTo>
                  <a:cubicBezTo>
                    <a:pt x="682" y="27"/>
                    <a:pt x="681" y="27"/>
                    <a:pt x="681" y="28"/>
                  </a:cubicBezTo>
                  <a:cubicBezTo>
                    <a:pt x="684" y="30"/>
                    <a:pt x="684" y="30"/>
                    <a:pt x="684" y="30"/>
                  </a:cubicBezTo>
                  <a:cubicBezTo>
                    <a:pt x="682" y="27"/>
                    <a:pt x="682" y="27"/>
                    <a:pt x="682" y="27"/>
                  </a:cubicBezTo>
                  <a:cubicBezTo>
                    <a:pt x="684" y="30"/>
                    <a:pt x="684" y="30"/>
                    <a:pt x="684" y="30"/>
                  </a:cubicBezTo>
                  <a:cubicBezTo>
                    <a:pt x="683" y="26"/>
                    <a:pt x="683" y="26"/>
                    <a:pt x="683" y="26"/>
                  </a:cubicBezTo>
                  <a:cubicBezTo>
                    <a:pt x="683" y="26"/>
                    <a:pt x="683" y="26"/>
                    <a:pt x="682" y="27"/>
                  </a:cubicBezTo>
                  <a:cubicBezTo>
                    <a:pt x="684" y="30"/>
                    <a:pt x="684" y="30"/>
                    <a:pt x="684" y="30"/>
                  </a:cubicBezTo>
                  <a:cubicBezTo>
                    <a:pt x="683" y="26"/>
                    <a:pt x="683" y="26"/>
                    <a:pt x="683" y="26"/>
                  </a:cubicBezTo>
                  <a:cubicBezTo>
                    <a:pt x="684" y="29"/>
                    <a:pt x="684" y="29"/>
                    <a:pt x="684" y="29"/>
                  </a:cubicBezTo>
                  <a:cubicBezTo>
                    <a:pt x="683" y="26"/>
                    <a:pt x="683" y="26"/>
                    <a:pt x="683" y="26"/>
                  </a:cubicBezTo>
                  <a:cubicBezTo>
                    <a:pt x="683" y="26"/>
                    <a:pt x="683" y="26"/>
                    <a:pt x="683" y="26"/>
                  </a:cubicBezTo>
                  <a:cubicBezTo>
                    <a:pt x="684" y="29"/>
                    <a:pt x="684" y="29"/>
                    <a:pt x="684" y="29"/>
                  </a:cubicBezTo>
                  <a:cubicBezTo>
                    <a:pt x="683" y="26"/>
                    <a:pt x="683" y="26"/>
                    <a:pt x="683" y="26"/>
                  </a:cubicBezTo>
                  <a:cubicBezTo>
                    <a:pt x="683" y="26"/>
                    <a:pt x="683" y="26"/>
                    <a:pt x="683" y="26"/>
                  </a:cubicBezTo>
                  <a:cubicBezTo>
                    <a:pt x="683" y="26"/>
                    <a:pt x="683" y="26"/>
                    <a:pt x="682" y="26"/>
                  </a:cubicBezTo>
                  <a:cubicBezTo>
                    <a:pt x="680" y="26"/>
                    <a:pt x="675" y="26"/>
                    <a:pt x="671" y="26"/>
                  </a:cubicBezTo>
                  <a:cubicBezTo>
                    <a:pt x="667" y="25"/>
                    <a:pt x="663" y="25"/>
                    <a:pt x="663" y="25"/>
                  </a:cubicBezTo>
                  <a:cubicBezTo>
                    <a:pt x="661" y="25"/>
                    <a:pt x="660" y="26"/>
                    <a:pt x="659" y="28"/>
                  </a:cubicBezTo>
                  <a:cubicBezTo>
                    <a:pt x="658" y="30"/>
                    <a:pt x="659" y="32"/>
                    <a:pt x="661" y="33"/>
                  </a:cubicBezTo>
                  <a:cubicBezTo>
                    <a:pt x="663" y="34"/>
                    <a:pt x="663" y="34"/>
                    <a:pt x="663" y="34"/>
                  </a:cubicBezTo>
                  <a:cubicBezTo>
                    <a:pt x="665" y="30"/>
                    <a:pt x="665" y="30"/>
                    <a:pt x="665" y="30"/>
                  </a:cubicBezTo>
                  <a:cubicBezTo>
                    <a:pt x="665" y="26"/>
                    <a:pt x="665" y="26"/>
                    <a:pt x="665" y="26"/>
                  </a:cubicBezTo>
                  <a:cubicBezTo>
                    <a:pt x="636" y="28"/>
                    <a:pt x="636" y="28"/>
                    <a:pt x="636" y="28"/>
                  </a:cubicBezTo>
                  <a:cubicBezTo>
                    <a:pt x="634" y="28"/>
                    <a:pt x="632" y="29"/>
                    <a:pt x="632" y="31"/>
                  </a:cubicBezTo>
                  <a:cubicBezTo>
                    <a:pt x="632" y="32"/>
                    <a:pt x="632" y="34"/>
                    <a:pt x="634" y="35"/>
                  </a:cubicBezTo>
                  <a:cubicBezTo>
                    <a:pt x="643" y="41"/>
                    <a:pt x="643" y="41"/>
                    <a:pt x="643" y="41"/>
                  </a:cubicBezTo>
                  <a:cubicBezTo>
                    <a:pt x="645" y="38"/>
                    <a:pt x="645" y="38"/>
                    <a:pt x="645" y="38"/>
                  </a:cubicBezTo>
                  <a:cubicBezTo>
                    <a:pt x="645" y="34"/>
                    <a:pt x="645" y="34"/>
                    <a:pt x="645" y="34"/>
                  </a:cubicBezTo>
                  <a:cubicBezTo>
                    <a:pt x="613" y="32"/>
                    <a:pt x="613" y="32"/>
                    <a:pt x="613" y="32"/>
                  </a:cubicBezTo>
                  <a:cubicBezTo>
                    <a:pt x="611" y="32"/>
                    <a:pt x="610" y="33"/>
                    <a:pt x="609" y="35"/>
                  </a:cubicBezTo>
                  <a:cubicBezTo>
                    <a:pt x="609" y="36"/>
                    <a:pt x="609" y="38"/>
                    <a:pt x="611" y="39"/>
                  </a:cubicBezTo>
                  <a:cubicBezTo>
                    <a:pt x="616" y="42"/>
                    <a:pt x="616" y="42"/>
                    <a:pt x="616" y="42"/>
                  </a:cubicBezTo>
                  <a:cubicBezTo>
                    <a:pt x="618" y="39"/>
                    <a:pt x="618" y="39"/>
                    <a:pt x="618" y="39"/>
                  </a:cubicBezTo>
                  <a:cubicBezTo>
                    <a:pt x="618" y="35"/>
                    <a:pt x="618" y="35"/>
                    <a:pt x="618" y="35"/>
                  </a:cubicBezTo>
                  <a:cubicBezTo>
                    <a:pt x="596" y="35"/>
                    <a:pt x="596" y="35"/>
                    <a:pt x="596" y="35"/>
                  </a:cubicBezTo>
                  <a:cubicBezTo>
                    <a:pt x="595" y="35"/>
                    <a:pt x="593" y="36"/>
                    <a:pt x="593" y="38"/>
                  </a:cubicBezTo>
                  <a:cubicBezTo>
                    <a:pt x="592" y="40"/>
                    <a:pt x="593" y="42"/>
                    <a:pt x="594" y="42"/>
                  </a:cubicBezTo>
                  <a:cubicBezTo>
                    <a:pt x="600" y="46"/>
                    <a:pt x="600" y="46"/>
                    <a:pt x="600" y="46"/>
                  </a:cubicBezTo>
                  <a:cubicBezTo>
                    <a:pt x="602" y="42"/>
                    <a:pt x="602" y="42"/>
                    <a:pt x="602" y="42"/>
                  </a:cubicBezTo>
                  <a:cubicBezTo>
                    <a:pt x="602" y="38"/>
                    <a:pt x="602" y="38"/>
                    <a:pt x="602" y="38"/>
                  </a:cubicBezTo>
                  <a:cubicBezTo>
                    <a:pt x="602" y="38"/>
                    <a:pt x="597" y="38"/>
                    <a:pt x="591" y="38"/>
                  </a:cubicBezTo>
                  <a:cubicBezTo>
                    <a:pt x="586" y="37"/>
                    <a:pt x="579" y="37"/>
                    <a:pt x="576" y="37"/>
                  </a:cubicBezTo>
                  <a:cubicBezTo>
                    <a:pt x="576" y="37"/>
                    <a:pt x="576" y="37"/>
                    <a:pt x="575" y="37"/>
                  </a:cubicBezTo>
                  <a:cubicBezTo>
                    <a:pt x="575" y="37"/>
                    <a:pt x="575" y="37"/>
                    <a:pt x="574" y="37"/>
                  </a:cubicBezTo>
                  <a:cubicBezTo>
                    <a:pt x="574" y="37"/>
                    <a:pt x="574" y="37"/>
                    <a:pt x="574" y="37"/>
                  </a:cubicBezTo>
                  <a:cubicBezTo>
                    <a:pt x="573" y="38"/>
                    <a:pt x="573" y="38"/>
                    <a:pt x="573" y="38"/>
                  </a:cubicBezTo>
                  <a:cubicBezTo>
                    <a:pt x="573" y="38"/>
                    <a:pt x="572" y="38"/>
                    <a:pt x="572" y="39"/>
                  </a:cubicBezTo>
                  <a:cubicBezTo>
                    <a:pt x="571" y="41"/>
                    <a:pt x="571" y="43"/>
                    <a:pt x="573" y="44"/>
                  </a:cubicBezTo>
                  <a:cubicBezTo>
                    <a:pt x="573" y="44"/>
                    <a:pt x="573" y="44"/>
                    <a:pt x="573" y="44"/>
                  </a:cubicBezTo>
                  <a:cubicBezTo>
                    <a:pt x="575" y="41"/>
                    <a:pt x="575" y="41"/>
                    <a:pt x="575" y="41"/>
                  </a:cubicBezTo>
                  <a:cubicBezTo>
                    <a:pt x="572" y="39"/>
                    <a:pt x="572" y="39"/>
                    <a:pt x="572" y="39"/>
                  </a:cubicBezTo>
                  <a:cubicBezTo>
                    <a:pt x="575" y="41"/>
                    <a:pt x="575" y="41"/>
                    <a:pt x="575" y="41"/>
                  </a:cubicBezTo>
                  <a:cubicBezTo>
                    <a:pt x="573" y="38"/>
                    <a:pt x="573" y="38"/>
                    <a:pt x="573" y="38"/>
                  </a:cubicBezTo>
                  <a:cubicBezTo>
                    <a:pt x="573" y="38"/>
                    <a:pt x="573" y="38"/>
                    <a:pt x="572" y="39"/>
                  </a:cubicBezTo>
                  <a:cubicBezTo>
                    <a:pt x="575" y="41"/>
                    <a:pt x="575" y="41"/>
                    <a:pt x="575" y="41"/>
                  </a:cubicBezTo>
                  <a:cubicBezTo>
                    <a:pt x="573" y="38"/>
                    <a:pt x="573" y="38"/>
                    <a:pt x="573" y="38"/>
                  </a:cubicBezTo>
                  <a:cubicBezTo>
                    <a:pt x="575" y="40"/>
                    <a:pt x="575" y="40"/>
                    <a:pt x="575" y="40"/>
                  </a:cubicBezTo>
                  <a:cubicBezTo>
                    <a:pt x="574" y="37"/>
                    <a:pt x="574" y="37"/>
                    <a:pt x="574" y="37"/>
                  </a:cubicBezTo>
                  <a:cubicBezTo>
                    <a:pt x="574" y="37"/>
                    <a:pt x="574" y="37"/>
                    <a:pt x="573" y="38"/>
                  </a:cubicBezTo>
                  <a:cubicBezTo>
                    <a:pt x="575" y="40"/>
                    <a:pt x="575" y="40"/>
                    <a:pt x="575" y="40"/>
                  </a:cubicBezTo>
                  <a:cubicBezTo>
                    <a:pt x="574" y="37"/>
                    <a:pt x="574" y="37"/>
                    <a:pt x="574" y="37"/>
                  </a:cubicBezTo>
                  <a:cubicBezTo>
                    <a:pt x="574" y="38"/>
                    <a:pt x="574" y="38"/>
                    <a:pt x="574" y="38"/>
                  </a:cubicBezTo>
                  <a:cubicBezTo>
                    <a:pt x="574" y="37"/>
                    <a:pt x="574" y="37"/>
                    <a:pt x="574" y="37"/>
                  </a:cubicBezTo>
                  <a:cubicBezTo>
                    <a:pt x="574" y="37"/>
                    <a:pt x="574" y="37"/>
                    <a:pt x="574" y="37"/>
                  </a:cubicBezTo>
                  <a:cubicBezTo>
                    <a:pt x="574" y="38"/>
                    <a:pt x="574" y="38"/>
                    <a:pt x="574" y="38"/>
                  </a:cubicBezTo>
                  <a:cubicBezTo>
                    <a:pt x="574" y="37"/>
                    <a:pt x="574" y="37"/>
                    <a:pt x="574" y="37"/>
                  </a:cubicBezTo>
                  <a:cubicBezTo>
                    <a:pt x="574" y="37"/>
                    <a:pt x="573" y="37"/>
                    <a:pt x="573" y="38"/>
                  </a:cubicBezTo>
                  <a:cubicBezTo>
                    <a:pt x="570" y="38"/>
                    <a:pt x="564" y="39"/>
                    <a:pt x="559" y="39"/>
                  </a:cubicBezTo>
                  <a:cubicBezTo>
                    <a:pt x="554" y="40"/>
                    <a:pt x="550" y="40"/>
                    <a:pt x="550" y="40"/>
                  </a:cubicBezTo>
                  <a:cubicBezTo>
                    <a:pt x="549" y="40"/>
                    <a:pt x="547" y="41"/>
                    <a:pt x="547" y="43"/>
                  </a:cubicBezTo>
                  <a:cubicBezTo>
                    <a:pt x="546" y="45"/>
                    <a:pt x="547" y="46"/>
                    <a:pt x="549" y="47"/>
                  </a:cubicBezTo>
                  <a:cubicBezTo>
                    <a:pt x="549" y="48"/>
                    <a:pt x="549" y="48"/>
                    <a:pt x="549" y="48"/>
                  </a:cubicBezTo>
                  <a:cubicBezTo>
                    <a:pt x="551" y="44"/>
                    <a:pt x="551" y="44"/>
                    <a:pt x="551" y="44"/>
                  </a:cubicBezTo>
                  <a:cubicBezTo>
                    <a:pt x="548" y="42"/>
                    <a:pt x="548" y="42"/>
                    <a:pt x="548" y="42"/>
                  </a:cubicBezTo>
                  <a:cubicBezTo>
                    <a:pt x="551" y="44"/>
                    <a:pt x="551" y="44"/>
                    <a:pt x="551" y="44"/>
                  </a:cubicBezTo>
                  <a:cubicBezTo>
                    <a:pt x="549" y="41"/>
                    <a:pt x="549" y="41"/>
                    <a:pt x="549" y="41"/>
                  </a:cubicBezTo>
                  <a:cubicBezTo>
                    <a:pt x="549" y="41"/>
                    <a:pt x="549" y="41"/>
                    <a:pt x="548" y="42"/>
                  </a:cubicBezTo>
                  <a:cubicBezTo>
                    <a:pt x="551" y="44"/>
                    <a:pt x="551" y="44"/>
                    <a:pt x="551" y="44"/>
                  </a:cubicBezTo>
                  <a:cubicBezTo>
                    <a:pt x="549" y="41"/>
                    <a:pt x="549" y="41"/>
                    <a:pt x="549" y="41"/>
                  </a:cubicBezTo>
                  <a:cubicBezTo>
                    <a:pt x="551" y="44"/>
                    <a:pt x="551" y="44"/>
                    <a:pt x="551" y="44"/>
                  </a:cubicBezTo>
                  <a:cubicBezTo>
                    <a:pt x="550" y="40"/>
                    <a:pt x="550" y="40"/>
                    <a:pt x="550" y="40"/>
                  </a:cubicBezTo>
                  <a:cubicBezTo>
                    <a:pt x="550" y="41"/>
                    <a:pt x="550" y="41"/>
                    <a:pt x="549" y="41"/>
                  </a:cubicBezTo>
                  <a:cubicBezTo>
                    <a:pt x="551" y="44"/>
                    <a:pt x="551" y="44"/>
                    <a:pt x="551" y="44"/>
                  </a:cubicBezTo>
                  <a:cubicBezTo>
                    <a:pt x="550" y="40"/>
                    <a:pt x="550" y="40"/>
                    <a:pt x="550" y="40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0" y="40"/>
                    <a:pt x="550" y="40"/>
                    <a:pt x="550" y="40"/>
                  </a:cubicBezTo>
                  <a:cubicBezTo>
                    <a:pt x="550" y="40"/>
                    <a:pt x="550" y="40"/>
                    <a:pt x="550" y="40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0" y="40"/>
                    <a:pt x="550" y="40"/>
                    <a:pt x="550" y="40"/>
                  </a:cubicBezTo>
                  <a:cubicBezTo>
                    <a:pt x="550" y="40"/>
                    <a:pt x="550" y="41"/>
                    <a:pt x="549" y="41"/>
                  </a:cubicBezTo>
                  <a:cubicBezTo>
                    <a:pt x="547" y="41"/>
                    <a:pt x="542" y="41"/>
                    <a:pt x="538" y="41"/>
                  </a:cubicBezTo>
                  <a:cubicBezTo>
                    <a:pt x="535" y="41"/>
                    <a:pt x="532" y="41"/>
                    <a:pt x="532" y="41"/>
                  </a:cubicBezTo>
                  <a:cubicBezTo>
                    <a:pt x="530" y="41"/>
                    <a:pt x="528" y="42"/>
                    <a:pt x="528" y="44"/>
                  </a:cubicBezTo>
                  <a:cubicBezTo>
                    <a:pt x="527" y="46"/>
                    <a:pt x="528" y="48"/>
                    <a:pt x="529" y="48"/>
                  </a:cubicBezTo>
                  <a:cubicBezTo>
                    <a:pt x="533" y="51"/>
                    <a:pt x="533" y="51"/>
                    <a:pt x="533" y="51"/>
                  </a:cubicBezTo>
                  <a:cubicBezTo>
                    <a:pt x="535" y="47"/>
                    <a:pt x="535" y="47"/>
                    <a:pt x="535" y="47"/>
                  </a:cubicBezTo>
                  <a:cubicBezTo>
                    <a:pt x="532" y="45"/>
                    <a:pt x="532" y="45"/>
                    <a:pt x="532" y="45"/>
                  </a:cubicBezTo>
                  <a:cubicBezTo>
                    <a:pt x="535" y="47"/>
                    <a:pt x="535" y="47"/>
                    <a:pt x="535" y="47"/>
                  </a:cubicBezTo>
                  <a:cubicBezTo>
                    <a:pt x="533" y="44"/>
                    <a:pt x="533" y="44"/>
                    <a:pt x="533" y="44"/>
                  </a:cubicBezTo>
                  <a:cubicBezTo>
                    <a:pt x="533" y="44"/>
                    <a:pt x="533" y="44"/>
                    <a:pt x="532" y="45"/>
                  </a:cubicBezTo>
                  <a:cubicBezTo>
                    <a:pt x="535" y="47"/>
                    <a:pt x="535" y="47"/>
                    <a:pt x="535" y="47"/>
                  </a:cubicBezTo>
                  <a:cubicBezTo>
                    <a:pt x="533" y="44"/>
                    <a:pt x="533" y="44"/>
                    <a:pt x="533" y="44"/>
                  </a:cubicBezTo>
                  <a:cubicBezTo>
                    <a:pt x="535" y="47"/>
                    <a:pt x="535" y="47"/>
                    <a:pt x="535" y="47"/>
                  </a:cubicBezTo>
                  <a:cubicBezTo>
                    <a:pt x="534" y="44"/>
                    <a:pt x="534" y="44"/>
                    <a:pt x="534" y="44"/>
                  </a:cubicBezTo>
                  <a:cubicBezTo>
                    <a:pt x="534" y="44"/>
                    <a:pt x="534" y="44"/>
                    <a:pt x="533" y="44"/>
                  </a:cubicBezTo>
                  <a:cubicBezTo>
                    <a:pt x="535" y="47"/>
                    <a:pt x="535" y="47"/>
                    <a:pt x="535" y="47"/>
                  </a:cubicBezTo>
                  <a:cubicBezTo>
                    <a:pt x="534" y="44"/>
                    <a:pt x="534" y="44"/>
                    <a:pt x="534" y="44"/>
                  </a:cubicBezTo>
                  <a:cubicBezTo>
                    <a:pt x="535" y="45"/>
                    <a:pt x="535" y="45"/>
                    <a:pt x="535" y="45"/>
                  </a:cubicBezTo>
                  <a:cubicBezTo>
                    <a:pt x="534" y="44"/>
                    <a:pt x="534" y="44"/>
                    <a:pt x="534" y="44"/>
                  </a:cubicBezTo>
                  <a:cubicBezTo>
                    <a:pt x="534" y="44"/>
                    <a:pt x="534" y="44"/>
                    <a:pt x="534" y="44"/>
                  </a:cubicBezTo>
                  <a:cubicBezTo>
                    <a:pt x="535" y="45"/>
                    <a:pt x="535" y="45"/>
                    <a:pt x="535" y="45"/>
                  </a:cubicBezTo>
                  <a:cubicBezTo>
                    <a:pt x="534" y="44"/>
                    <a:pt x="534" y="44"/>
                    <a:pt x="534" y="44"/>
                  </a:cubicBezTo>
                  <a:cubicBezTo>
                    <a:pt x="534" y="44"/>
                    <a:pt x="534" y="44"/>
                    <a:pt x="533" y="44"/>
                  </a:cubicBezTo>
                  <a:cubicBezTo>
                    <a:pt x="530" y="44"/>
                    <a:pt x="525" y="44"/>
                    <a:pt x="520" y="44"/>
                  </a:cubicBezTo>
                  <a:cubicBezTo>
                    <a:pt x="515" y="44"/>
                    <a:pt x="511" y="44"/>
                    <a:pt x="511" y="44"/>
                  </a:cubicBezTo>
                  <a:cubicBezTo>
                    <a:pt x="509" y="44"/>
                    <a:pt x="508" y="46"/>
                    <a:pt x="507" y="47"/>
                  </a:cubicBezTo>
                  <a:cubicBezTo>
                    <a:pt x="507" y="49"/>
                    <a:pt x="508" y="51"/>
                    <a:pt x="509" y="52"/>
                  </a:cubicBezTo>
                  <a:cubicBezTo>
                    <a:pt x="512" y="53"/>
                    <a:pt x="512" y="53"/>
                    <a:pt x="512" y="53"/>
                  </a:cubicBezTo>
                  <a:cubicBezTo>
                    <a:pt x="514" y="50"/>
                    <a:pt x="514" y="50"/>
                    <a:pt x="514" y="50"/>
                  </a:cubicBezTo>
                  <a:cubicBezTo>
                    <a:pt x="514" y="46"/>
                    <a:pt x="514" y="46"/>
                    <a:pt x="514" y="46"/>
                  </a:cubicBezTo>
                  <a:cubicBezTo>
                    <a:pt x="484" y="46"/>
                    <a:pt x="484" y="46"/>
                    <a:pt x="484" y="46"/>
                  </a:cubicBezTo>
                  <a:cubicBezTo>
                    <a:pt x="482" y="46"/>
                    <a:pt x="480" y="47"/>
                    <a:pt x="480" y="49"/>
                  </a:cubicBezTo>
                  <a:cubicBezTo>
                    <a:pt x="479" y="51"/>
                    <a:pt x="480" y="53"/>
                    <a:pt x="481" y="54"/>
                  </a:cubicBezTo>
                  <a:cubicBezTo>
                    <a:pt x="486" y="57"/>
                    <a:pt x="486" y="57"/>
                    <a:pt x="486" y="57"/>
                  </a:cubicBezTo>
                  <a:cubicBezTo>
                    <a:pt x="488" y="53"/>
                    <a:pt x="488" y="53"/>
                    <a:pt x="488" y="53"/>
                  </a:cubicBezTo>
                  <a:cubicBezTo>
                    <a:pt x="488" y="49"/>
                    <a:pt x="488" y="49"/>
                    <a:pt x="488" y="49"/>
                  </a:cubicBezTo>
                  <a:cubicBezTo>
                    <a:pt x="466" y="50"/>
                    <a:pt x="466" y="50"/>
                    <a:pt x="466" y="50"/>
                  </a:cubicBezTo>
                  <a:cubicBezTo>
                    <a:pt x="464" y="50"/>
                    <a:pt x="463" y="51"/>
                    <a:pt x="462" y="53"/>
                  </a:cubicBezTo>
                  <a:cubicBezTo>
                    <a:pt x="462" y="54"/>
                    <a:pt x="463" y="56"/>
                    <a:pt x="464" y="57"/>
                  </a:cubicBezTo>
                  <a:cubicBezTo>
                    <a:pt x="468" y="60"/>
                    <a:pt x="468" y="60"/>
                    <a:pt x="468" y="60"/>
                  </a:cubicBezTo>
                  <a:cubicBezTo>
                    <a:pt x="471" y="57"/>
                    <a:pt x="471" y="57"/>
                    <a:pt x="471" y="57"/>
                  </a:cubicBezTo>
                  <a:cubicBezTo>
                    <a:pt x="468" y="53"/>
                    <a:pt x="468" y="53"/>
                    <a:pt x="468" y="53"/>
                  </a:cubicBezTo>
                  <a:cubicBezTo>
                    <a:pt x="471" y="57"/>
                    <a:pt x="471" y="57"/>
                    <a:pt x="471" y="57"/>
                  </a:cubicBezTo>
                  <a:cubicBezTo>
                    <a:pt x="469" y="53"/>
                    <a:pt x="469" y="53"/>
                    <a:pt x="469" y="53"/>
                  </a:cubicBezTo>
                  <a:cubicBezTo>
                    <a:pt x="469" y="53"/>
                    <a:pt x="469" y="53"/>
                    <a:pt x="468" y="53"/>
                  </a:cubicBezTo>
                  <a:cubicBezTo>
                    <a:pt x="471" y="57"/>
                    <a:pt x="471" y="57"/>
                    <a:pt x="471" y="57"/>
                  </a:cubicBezTo>
                  <a:cubicBezTo>
                    <a:pt x="469" y="53"/>
                    <a:pt x="469" y="53"/>
                    <a:pt x="469" y="53"/>
                  </a:cubicBezTo>
                  <a:cubicBezTo>
                    <a:pt x="471" y="57"/>
                    <a:pt x="471" y="57"/>
                    <a:pt x="471" y="57"/>
                  </a:cubicBezTo>
                  <a:cubicBezTo>
                    <a:pt x="470" y="53"/>
                    <a:pt x="470" y="53"/>
                    <a:pt x="470" y="53"/>
                  </a:cubicBezTo>
                  <a:cubicBezTo>
                    <a:pt x="470" y="53"/>
                    <a:pt x="470" y="53"/>
                    <a:pt x="469" y="53"/>
                  </a:cubicBezTo>
                  <a:cubicBezTo>
                    <a:pt x="471" y="57"/>
                    <a:pt x="471" y="57"/>
                    <a:pt x="471" y="57"/>
                  </a:cubicBezTo>
                  <a:cubicBezTo>
                    <a:pt x="470" y="53"/>
                    <a:pt x="470" y="53"/>
                    <a:pt x="470" y="53"/>
                  </a:cubicBezTo>
                  <a:cubicBezTo>
                    <a:pt x="471" y="56"/>
                    <a:pt x="471" y="56"/>
                    <a:pt x="471" y="56"/>
                  </a:cubicBezTo>
                  <a:cubicBezTo>
                    <a:pt x="470" y="53"/>
                    <a:pt x="470" y="53"/>
                    <a:pt x="470" y="53"/>
                  </a:cubicBezTo>
                  <a:cubicBezTo>
                    <a:pt x="470" y="53"/>
                    <a:pt x="470" y="53"/>
                    <a:pt x="470" y="53"/>
                  </a:cubicBezTo>
                  <a:cubicBezTo>
                    <a:pt x="471" y="56"/>
                    <a:pt x="471" y="56"/>
                    <a:pt x="471" y="56"/>
                  </a:cubicBezTo>
                  <a:cubicBezTo>
                    <a:pt x="470" y="53"/>
                    <a:pt x="470" y="53"/>
                    <a:pt x="470" y="53"/>
                  </a:cubicBezTo>
                  <a:cubicBezTo>
                    <a:pt x="471" y="56"/>
                    <a:pt x="471" y="56"/>
                    <a:pt x="471" y="56"/>
                  </a:cubicBezTo>
                  <a:cubicBezTo>
                    <a:pt x="471" y="53"/>
                    <a:pt x="471" y="53"/>
                    <a:pt x="471" y="53"/>
                  </a:cubicBezTo>
                  <a:cubicBezTo>
                    <a:pt x="470" y="53"/>
                    <a:pt x="470" y="53"/>
                    <a:pt x="470" y="53"/>
                  </a:cubicBezTo>
                  <a:cubicBezTo>
                    <a:pt x="471" y="56"/>
                    <a:pt x="471" y="56"/>
                    <a:pt x="471" y="56"/>
                  </a:cubicBezTo>
                  <a:cubicBezTo>
                    <a:pt x="471" y="53"/>
                    <a:pt x="471" y="53"/>
                    <a:pt x="471" y="53"/>
                  </a:cubicBezTo>
                  <a:cubicBezTo>
                    <a:pt x="471" y="54"/>
                    <a:pt x="471" y="54"/>
                    <a:pt x="471" y="54"/>
                  </a:cubicBezTo>
                  <a:cubicBezTo>
                    <a:pt x="471" y="53"/>
                    <a:pt x="471" y="53"/>
                    <a:pt x="471" y="53"/>
                  </a:cubicBezTo>
                  <a:cubicBezTo>
                    <a:pt x="471" y="53"/>
                    <a:pt x="471" y="53"/>
                    <a:pt x="471" y="53"/>
                  </a:cubicBezTo>
                  <a:cubicBezTo>
                    <a:pt x="471" y="54"/>
                    <a:pt x="471" y="54"/>
                    <a:pt x="471" y="54"/>
                  </a:cubicBezTo>
                  <a:cubicBezTo>
                    <a:pt x="471" y="53"/>
                    <a:pt x="471" y="53"/>
                    <a:pt x="471" y="53"/>
                  </a:cubicBezTo>
                  <a:cubicBezTo>
                    <a:pt x="470" y="53"/>
                    <a:pt x="469" y="53"/>
                    <a:pt x="467" y="52"/>
                  </a:cubicBezTo>
                  <a:cubicBezTo>
                    <a:pt x="461" y="52"/>
                    <a:pt x="450" y="52"/>
                    <a:pt x="444" y="52"/>
                  </a:cubicBezTo>
                  <a:cubicBezTo>
                    <a:pt x="443" y="52"/>
                    <a:pt x="442" y="52"/>
                    <a:pt x="442" y="52"/>
                  </a:cubicBezTo>
                  <a:cubicBezTo>
                    <a:pt x="441" y="52"/>
                    <a:pt x="441" y="52"/>
                    <a:pt x="441" y="52"/>
                  </a:cubicBezTo>
                  <a:cubicBezTo>
                    <a:pt x="440" y="52"/>
                    <a:pt x="440" y="52"/>
                    <a:pt x="440" y="52"/>
                  </a:cubicBezTo>
                  <a:cubicBezTo>
                    <a:pt x="439" y="52"/>
                    <a:pt x="439" y="52"/>
                    <a:pt x="439" y="52"/>
                  </a:cubicBezTo>
                  <a:cubicBezTo>
                    <a:pt x="439" y="53"/>
                    <a:pt x="438" y="53"/>
                    <a:pt x="438" y="54"/>
                  </a:cubicBezTo>
                  <a:cubicBezTo>
                    <a:pt x="437" y="55"/>
                    <a:pt x="437" y="56"/>
                    <a:pt x="437" y="57"/>
                  </a:cubicBezTo>
                  <a:cubicBezTo>
                    <a:pt x="437" y="58"/>
                    <a:pt x="438" y="59"/>
                    <a:pt x="439" y="59"/>
                  </a:cubicBezTo>
                  <a:cubicBezTo>
                    <a:pt x="441" y="60"/>
                    <a:pt x="441" y="60"/>
                    <a:pt x="441" y="60"/>
                  </a:cubicBezTo>
                  <a:cubicBezTo>
                    <a:pt x="443" y="57"/>
                    <a:pt x="443" y="57"/>
                    <a:pt x="443" y="57"/>
                  </a:cubicBezTo>
                  <a:cubicBezTo>
                    <a:pt x="440" y="55"/>
                    <a:pt x="440" y="55"/>
                    <a:pt x="440" y="55"/>
                  </a:cubicBezTo>
                  <a:cubicBezTo>
                    <a:pt x="443" y="57"/>
                    <a:pt x="443" y="57"/>
                    <a:pt x="443" y="57"/>
                  </a:cubicBezTo>
                  <a:cubicBezTo>
                    <a:pt x="441" y="53"/>
                    <a:pt x="441" y="53"/>
                    <a:pt x="441" y="53"/>
                  </a:cubicBezTo>
                  <a:cubicBezTo>
                    <a:pt x="441" y="54"/>
                    <a:pt x="440" y="54"/>
                    <a:pt x="440" y="55"/>
                  </a:cubicBezTo>
                  <a:cubicBezTo>
                    <a:pt x="443" y="57"/>
                    <a:pt x="443" y="57"/>
                    <a:pt x="443" y="57"/>
                  </a:cubicBezTo>
                  <a:cubicBezTo>
                    <a:pt x="441" y="53"/>
                    <a:pt x="441" y="53"/>
                    <a:pt x="441" y="53"/>
                  </a:cubicBezTo>
                  <a:cubicBezTo>
                    <a:pt x="443" y="57"/>
                    <a:pt x="443" y="57"/>
                    <a:pt x="443" y="57"/>
                  </a:cubicBezTo>
                  <a:cubicBezTo>
                    <a:pt x="442" y="53"/>
                    <a:pt x="442" y="53"/>
                    <a:pt x="442" y="53"/>
                  </a:cubicBezTo>
                  <a:cubicBezTo>
                    <a:pt x="442" y="53"/>
                    <a:pt x="442" y="53"/>
                    <a:pt x="441" y="53"/>
                  </a:cubicBezTo>
                  <a:cubicBezTo>
                    <a:pt x="443" y="57"/>
                    <a:pt x="443" y="57"/>
                    <a:pt x="443" y="57"/>
                  </a:cubicBezTo>
                  <a:cubicBezTo>
                    <a:pt x="442" y="53"/>
                    <a:pt x="442" y="53"/>
                    <a:pt x="442" y="53"/>
                  </a:cubicBezTo>
                  <a:cubicBezTo>
                    <a:pt x="443" y="57"/>
                    <a:pt x="443" y="57"/>
                    <a:pt x="443" y="57"/>
                  </a:cubicBezTo>
                  <a:cubicBezTo>
                    <a:pt x="442" y="53"/>
                    <a:pt x="442" y="53"/>
                    <a:pt x="442" y="53"/>
                  </a:cubicBezTo>
                  <a:cubicBezTo>
                    <a:pt x="442" y="53"/>
                    <a:pt x="442" y="53"/>
                    <a:pt x="442" y="53"/>
                  </a:cubicBezTo>
                  <a:cubicBezTo>
                    <a:pt x="443" y="57"/>
                    <a:pt x="443" y="57"/>
                    <a:pt x="443" y="57"/>
                  </a:cubicBezTo>
                  <a:cubicBezTo>
                    <a:pt x="442" y="53"/>
                    <a:pt x="442" y="53"/>
                    <a:pt x="442" y="53"/>
                  </a:cubicBezTo>
                  <a:cubicBezTo>
                    <a:pt x="443" y="54"/>
                    <a:pt x="443" y="54"/>
                    <a:pt x="443" y="54"/>
                  </a:cubicBezTo>
                  <a:cubicBezTo>
                    <a:pt x="442" y="53"/>
                    <a:pt x="442" y="53"/>
                    <a:pt x="442" y="53"/>
                  </a:cubicBezTo>
                  <a:cubicBezTo>
                    <a:pt x="442" y="53"/>
                    <a:pt x="442" y="53"/>
                    <a:pt x="442" y="53"/>
                  </a:cubicBezTo>
                  <a:cubicBezTo>
                    <a:pt x="443" y="54"/>
                    <a:pt x="443" y="54"/>
                    <a:pt x="443" y="54"/>
                  </a:cubicBezTo>
                  <a:cubicBezTo>
                    <a:pt x="442" y="53"/>
                    <a:pt x="442" y="53"/>
                    <a:pt x="442" y="53"/>
                  </a:cubicBezTo>
                  <a:cubicBezTo>
                    <a:pt x="442" y="53"/>
                    <a:pt x="442" y="53"/>
                    <a:pt x="441" y="53"/>
                  </a:cubicBezTo>
                  <a:cubicBezTo>
                    <a:pt x="437" y="53"/>
                    <a:pt x="430" y="54"/>
                    <a:pt x="424" y="54"/>
                  </a:cubicBezTo>
                  <a:cubicBezTo>
                    <a:pt x="421" y="54"/>
                    <a:pt x="418" y="54"/>
                    <a:pt x="416" y="54"/>
                  </a:cubicBezTo>
                  <a:cubicBezTo>
                    <a:pt x="415" y="54"/>
                    <a:pt x="414" y="54"/>
                    <a:pt x="413" y="55"/>
                  </a:cubicBezTo>
                  <a:cubicBezTo>
                    <a:pt x="413" y="55"/>
                    <a:pt x="413" y="55"/>
                    <a:pt x="412" y="55"/>
                  </a:cubicBezTo>
                  <a:cubicBezTo>
                    <a:pt x="412" y="55"/>
                    <a:pt x="412" y="55"/>
                    <a:pt x="412" y="55"/>
                  </a:cubicBezTo>
                  <a:cubicBezTo>
                    <a:pt x="411" y="55"/>
                    <a:pt x="411" y="55"/>
                    <a:pt x="411" y="55"/>
                  </a:cubicBezTo>
                  <a:cubicBezTo>
                    <a:pt x="411" y="55"/>
                    <a:pt x="410" y="56"/>
                    <a:pt x="410" y="57"/>
                  </a:cubicBezTo>
                  <a:cubicBezTo>
                    <a:pt x="409" y="58"/>
                    <a:pt x="409" y="59"/>
                    <a:pt x="409" y="60"/>
                  </a:cubicBezTo>
                  <a:cubicBezTo>
                    <a:pt x="409" y="61"/>
                    <a:pt x="410" y="62"/>
                    <a:pt x="411" y="62"/>
                  </a:cubicBezTo>
                  <a:cubicBezTo>
                    <a:pt x="414" y="64"/>
                    <a:pt x="414" y="64"/>
                    <a:pt x="414" y="64"/>
                  </a:cubicBezTo>
                  <a:cubicBezTo>
                    <a:pt x="416" y="61"/>
                    <a:pt x="416" y="61"/>
                    <a:pt x="416" y="61"/>
                  </a:cubicBezTo>
                  <a:cubicBezTo>
                    <a:pt x="413" y="59"/>
                    <a:pt x="413" y="59"/>
                    <a:pt x="413" y="59"/>
                  </a:cubicBezTo>
                  <a:cubicBezTo>
                    <a:pt x="416" y="61"/>
                    <a:pt x="416" y="61"/>
                    <a:pt x="416" y="61"/>
                  </a:cubicBezTo>
                  <a:cubicBezTo>
                    <a:pt x="415" y="57"/>
                    <a:pt x="415" y="57"/>
                    <a:pt x="415" y="57"/>
                  </a:cubicBezTo>
                  <a:cubicBezTo>
                    <a:pt x="414" y="58"/>
                    <a:pt x="414" y="58"/>
                    <a:pt x="413" y="59"/>
                  </a:cubicBezTo>
                  <a:cubicBezTo>
                    <a:pt x="416" y="61"/>
                    <a:pt x="416" y="61"/>
                    <a:pt x="416" y="61"/>
                  </a:cubicBezTo>
                  <a:cubicBezTo>
                    <a:pt x="415" y="57"/>
                    <a:pt x="415" y="57"/>
                    <a:pt x="415" y="57"/>
                  </a:cubicBezTo>
                  <a:cubicBezTo>
                    <a:pt x="416" y="60"/>
                    <a:pt x="416" y="60"/>
                    <a:pt x="416" y="60"/>
                  </a:cubicBezTo>
                  <a:cubicBezTo>
                    <a:pt x="415" y="57"/>
                    <a:pt x="415" y="57"/>
                    <a:pt x="415" y="57"/>
                  </a:cubicBezTo>
                  <a:cubicBezTo>
                    <a:pt x="415" y="57"/>
                    <a:pt x="415" y="57"/>
                    <a:pt x="415" y="57"/>
                  </a:cubicBezTo>
                  <a:cubicBezTo>
                    <a:pt x="416" y="60"/>
                    <a:pt x="416" y="60"/>
                    <a:pt x="416" y="60"/>
                  </a:cubicBezTo>
                  <a:cubicBezTo>
                    <a:pt x="415" y="57"/>
                    <a:pt x="415" y="57"/>
                    <a:pt x="415" y="57"/>
                  </a:cubicBezTo>
                  <a:cubicBezTo>
                    <a:pt x="416" y="59"/>
                    <a:pt x="416" y="59"/>
                    <a:pt x="416" y="59"/>
                  </a:cubicBezTo>
                  <a:cubicBezTo>
                    <a:pt x="415" y="57"/>
                    <a:pt x="415" y="57"/>
                    <a:pt x="415" y="57"/>
                  </a:cubicBezTo>
                  <a:cubicBezTo>
                    <a:pt x="415" y="57"/>
                    <a:pt x="415" y="57"/>
                    <a:pt x="415" y="57"/>
                  </a:cubicBezTo>
                  <a:cubicBezTo>
                    <a:pt x="416" y="59"/>
                    <a:pt x="416" y="59"/>
                    <a:pt x="416" y="59"/>
                  </a:cubicBezTo>
                  <a:cubicBezTo>
                    <a:pt x="415" y="57"/>
                    <a:pt x="415" y="57"/>
                    <a:pt x="415" y="57"/>
                  </a:cubicBezTo>
                  <a:cubicBezTo>
                    <a:pt x="415" y="57"/>
                    <a:pt x="415" y="57"/>
                    <a:pt x="414" y="57"/>
                  </a:cubicBezTo>
                  <a:cubicBezTo>
                    <a:pt x="412" y="57"/>
                    <a:pt x="406" y="58"/>
                    <a:pt x="402" y="58"/>
                  </a:cubicBezTo>
                  <a:cubicBezTo>
                    <a:pt x="398" y="58"/>
                    <a:pt x="394" y="58"/>
                    <a:pt x="394" y="58"/>
                  </a:cubicBezTo>
                  <a:cubicBezTo>
                    <a:pt x="392" y="58"/>
                    <a:pt x="391" y="59"/>
                    <a:pt x="390" y="61"/>
                  </a:cubicBezTo>
                  <a:cubicBezTo>
                    <a:pt x="390" y="63"/>
                    <a:pt x="390" y="65"/>
                    <a:pt x="392" y="66"/>
                  </a:cubicBezTo>
                  <a:cubicBezTo>
                    <a:pt x="393" y="66"/>
                    <a:pt x="393" y="66"/>
                    <a:pt x="393" y="66"/>
                  </a:cubicBezTo>
                  <a:cubicBezTo>
                    <a:pt x="395" y="63"/>
                    <a:pt x="395" y="63"/>
                    <a:pt x="395" y="63"/>
                  </a:cubicBezTo>
                  <a:cubicBezTo>
                    <a:pt x="392" y="61"/>
                    <a:pt x="392" y="61"/>
                    <a:pt x="392" y="61"/>
                  </a:cubicBezTo>
                  <a:cubicBezTo>
                    <a:pt x="395" y="63"/>
                    <a:pt x="395" y="63"/>
                    <a:pt x="395" y="63"/>
                  </a:cubicBezTo>
                  <a:cubicBezTo>
                    <a:pt x="393" y="59"/>
                    <a:pt x="393" y="59"/>
                    <a:pt x="393" y="59"/>
                  </a:cubicBezTo>
                  <a:cubicBezTo>
                    <a:pt x="393" y="60"/>
                    <a:pt x="392" y="60"/>
                    <a:pt x="392" y="61"/>
                  </a:cubicBezTo>
                  <a:cubicBezTo>
                    <a:pt x="395" y="63"/>
                    <a:pt x="395" y="63"/>
                    <a:pt x="395" y="63"/>
                  </a:cubicBezTo>
                  <a:cubicBezTo>
                    <a:pt x="393" y="59"/>
                    <a:pt x="393" y="59"/>
                    <a:pt x="393" y="59"/>
                  </a:cubicBezTo>
                  <a:cubicBezTo>
                    <a:pt x="395" y="63"/>
                    <a:pt x="395" y="63"/>
                    <a:pt x="395" y="63"/>
                  </a:cubicBezTo>
                  <a:cubicBezTo>
                    <a:pt x="394" y="59"/>
                    <a:pt x="394" y="59"/>
                    <a:pt x="394" y="59"/>
                  </a:cubicBezTo>
                  <a:cubicBezTo>
                    <a:pt x="393" y="59"/>
                    <a:pt x="393" y="59"/>
                    <a:pt x="393" y="59"/>
                  </a:cubicBezTo>
                  <a:cubicBezTo>
                    <a:pt x="395" y="63"/>
                    <a:pt x="395" y="63"/>
                    <a:pt x="395" y="63"/>
                  </a:cubicBezTo>
                  <a:cubicBezTo>
                    <a:pt x="394" y="59"/>
                    <a:pt x="394" y="59"/>
                    <a:pt x="394" y="59"/>
                  </a:cubicBezTo>
                  <a:cubicBezTo>
                    <a:pt x="395" y="63"/>
                    <a:pt x="395" y="63"/>
                    <a:pt x="395" y="63"/>
                  </a:cubicBezTo>
                  <a:cubicBezTo>
                    <a:pt x="394" y="59"/>
                    <a:pt x="394" y="59"/>
                    <a:pt x="394" y="59"/>
                  </a:cubicBezTo>
                  <a:cubicBezTo>
                    <a:pt x="394" y="59"/>
                    <a:pt x="394" y="59"/>
                    <a:pt x="394" y="59"/>
                  </a:cubicBezTo>
                  <a:cubicBezTo>
                    <a:pt x="395" y="63"/>
                    <a:pt x="395" y="63"/>
                    <a:pt x="395" y="63"/>
                  </a:cubicBezTo>
                  <a:cubicBezTo>
                    <a:pt x="394" y="59"/>
                    <a:pt x="394" y="59"/>
                    <a:pt x="394" y="59"/>
                  </a:cubicBezTo>
                  <a:cubicBezTo>
                    <a:pt x="395" y="62"/>
                    <a:pt x="395" y="62"/>
                    <a:pt x="395" y="62"/>
                  </a:cubicBezTo>
                  <a:cubicBezTo>
                    <a:pt x="394" y="59"/>
                    <a:pt x="394" y="59"/>
                    <a:pt x="394" y="59"/>
                  </a:cubicBezTo>
                  <a:cubicBezTo>
                    <a:pt x="394" y="59"/>
                    <a:pt x="394" y="59"/>
                    <a:pt x="394" y="59"/>
                  </a:cubicBezTo>
                  <a:cubicBezTo>
                    <a:pt x="395" y="62"/>
                    <a:pt x="395" y="62"/>
                    <a:pt x="395" y="62"/>
                  </a:cubicBezTo>
                  <a:cubicBezTo>
                    <a:pt x="394" y="59"/>
                    <a:pt x="394" y="59"/>
                    <a:pt x="394" y="59"/>
                  </a:cubicBezTo>
                  <a:cubicBezTo>
                    <a:pt x="394" y="59"/>
                    <a:pt x="394" y="59"/>
                    <a:pt x="394" y="59"/>
                  </a:cubicBezTo>
                  <a:cubicBezTo>
                    <a:pt x="393" y="59"/>
                    <a:pt x="388" y="60"/>
                    <a:pt x="384" y="61"/>
                  </a:cubicBezTo>
                  <a:cubicBezTo>
                    <a:pt x="382" y="61"/>
                    <a:pt x="379" y="62"/>
                    <a:pt x="378" y="62"/>
                  </a:cubicBezTo>
                  <a:cubicBezTo>
                    <a:pt x="377" y="62"/>
                    <a:pt x="376" y="62"/>
                    <a:pt x="376" y="63"/>
                  </a:cubicBezTo>
                  <a:cubicBezTo>
                    <a:pt x="375" y="63"/>
                    <a:pt x="375" y="63"/>
                    <a:pt x="375" y="63"/>
                  </a:cubicBezTo>
                  <a:cubicBezTo>
                    <a:pt x="374" y="63"/>
                    <a:pt x="374" y="63"/>
                    <a:pt x="374" y="63"/>
                  </a:cubicBezTo>
                  <a:cubicBezTo>
                    <a:pt x="374" y="63"/>
                    <a:pt x="374" y="63"/>
                    <a:pt x="374" y="63"/>
                  </a:cubicBezTo>
                  <a:cubicBezTo>
                    <a:pt x="373" y="64"/>
                    <a:pt x="373" y="64"/>
                    <a:pt x="372" y="65"/>
                  </a:cubicBezTo>
                  <a:cubicBezTo>
                    <a:pt x="372" y="66"/>
                    <a:pt x="372" y="67"/>
                    <a:pt x="372" y="68"/>
                  </a:cubicBezTo>
                  <a:cubicBezTo>
                    <a:pt x="372" y="69"/>
                    <a:pt x="373" y="70"/>
                    <a:pt x="374" y="70"/>
                  </a:cubicBezTo>
                  <a:cubicBezTo>
                    <a:pt x="376" y="72"/>
                    <a:pt x="376" y="72"/>
                    <a:pt x="376" y="72"/>
                  </a:cubicBezTo>
                  <a:cubicBezTo>
                    <a:pt x="378" y="68"/>
                    <a:pt x="378" y="68"/>
                    <a:pt x="378" y="68"/>
                  </a:cubicBezTo>
                  <a:cubicBezTo>
                    <a:pt x="378" y="64"/>
                    <a:pt x="378" y="64"/>
                    <a:pt x="378" y="64"/>
                  </a:cubicBezTo>
                  <a:cubicBezTo>
                    <a:pt x="352" y="63"/>
                    <a:pt x="352" y="63"/>
                    <a:pt x="352" y="63"/>
                  </a:cubicBezTo>
                  <a:cubicBezTo>
                    <a:pt x="350" y="63"/>
                    <a:pt x="349" y="64"/>
                    <a:pt x="348" y="66"/>
                  </a:cubicBezTo>
                  <a:cubicBezTo>
                    <a:pt x="348" y="68"/>
                    <a:pt x="348" y="70"/>
                    <a:pt x="350" y="71"/>
                  </a:cubicBezTo>
                  <a:cubicBezTo>
                    <a:pt x="355" y="74"/>
                    <a:pt x="355" y="74"/>
                    <a:pt x="355" y="74"/>
                  </a:cubicBezTo>
                  <a:cubicBezTo>
                    <a:pt x="358" y="71"/>
                    <a:pt x="358" y="71"/>
                    <a:pt x="358" y="71"/>
                  </a:cubicBezTo>
                  <a:cubicBezTo>
                    <a:pt x="357" y="67"/>
                    <a:pt x="357" y="67"/>
                    <a:pt x="357" y="67"/>
                  </a:cubicBezTo>
                  <a:cubicBezTo>
                    <a:pt x="329" y="67"/>
                    <a:pt x="329" y="67"/>
                    <a:pt x="329" y="67"/>
                  </a:cubicBezTo>
                  <a:cubicBezTo>
                    <a:pt x="327" y="67"/>
                    <a:pt x="326" y="69"/>
                    <a:pt x="325" y="70"/>
                  </a:cubicBezTo>
                  <a:cubicBezTo>
                    <a:pt x="325" y="72"/>
                    <a:pt x="325" y="74"/>
                    <a:pt x="327" y="75"/>
                  </a:cubicBezTo>
                  <a:cubicBezTo>
                    <a:pt x="330" y="77"/>
                    <a:pt x="330" y="77"/>
                    <a:pt x="330" y="77"/>
                  </a:cubicBezTo>
                  <a:cubicBezTo>
                    <a:pt x="332" y="73"/>
                    <a:pt x="332" y="73"/>
                    <a:pt x="332" y="73"/>
                  </a:cubicBezTo>
                  <a:cubicBezTo>
                    <a:pt x="329" y="71"/>
                    <a:pt x="329" y="71"/>
                    <a:pt x="329" y="71"/>
                  </a:cubicBezTo>
                  <a:cubicBezTo>
                    <a:pt x="332" y="73"/>
                    <a:pt x="332" y="73"/>
                    <a:pt x="332" y="73"/>
                  </a:cubicBezTo>
                  <a:cubicBezTo>
                    <a:pt x="330" y="70"/>
                    <a:pt x="330" y="70"/>
                    <a:pt x="330" y="70"/>
                  </a:cubicBezTo>
                  <a:cubicBezTo>
                    <a:pt x="330" y="70"/>
                    <a:pt x="329" y="70"/>
                    <a:pt x="329" y="71"/>
                  </a:cubicBezTo>
                  <a:cubicBezTo>
                    <a:pt x="332" y="73"/>
                    <a:pt x="332" y="73"/>
                    <a:pt x="332" y="73"/>
                  </a:cubicBezTo>
                  <a:cubicBezTo>
                    <a:pt x="330" y="70"/>
                    <a:pt x="330" y="70"/>
                    <a:pt x="330" y="70"/>
                  </a:cubicBezTo>
                  <a:cubicBezTo>
                    <a:pt x="332" y="73"/>
                    <a:pt x="332" y="73"/>
                    <a:pt x="332" y="73"/>
                  </a:cubicBezTo>
                  <a:cubicBezTo>
                    <a:pt x="331" y="69"/>
                    <a:pt x="331" y="69"/>
                    <a:pt x="331" y="69"/>
                  </a:cubicBezTo>
                  <a:cubicBezTo>
                    <a:pt x="331" y="69"/>
                    <a:pt x="331" y="69"/>
                    <a:pt x="330" y="70"/>
                  </a:cubicBezTo>
                  <a:cubicBezTo>
                    <a:pt x="332" y="73"/>
                    <a:pt x="332" y="73"/>
                    <a:pt x="332" y="73"/>
                  </a:cubicBezTo>
                  <a:cubicBezTo>
                    <a:pt x="331" y="69"/>
                    <a:pt x="331" y="69"/>
                    <a:pt x="331" y="69"/>
                  </a:cubicBezTo>
                  <a:cubicBezTo>
                    <a:pt x="331" y="70"/>
                    <a:pt x="331" y="70"/>
                    <a:pt x="331" y="70"/>
                  </a:cubicBezTo>
                  <a:cubicBezTo>
                    <a:pt x="331" y="69"/>
                    <a:pt x="331" y="69"/>
                    <a:pt x="331" y="69"/>
                  </a:cubicBezTo>
                  <a:cubicBezTo>
                    <a:pt x="331" y="69"/>
                    <a:pt x="331" y="69"/>
                    <a:pt x="331" y="69"/>
                  </a:cubicBezTo>
                  <a:cubicBezTo>
                    <a:pt x="331" y="70"/>
                    <a:pt x="331" y="70"/>
                    <a:pt x="331" y="70"/>
                  </a:cubicBezTo>
                  <a:cubicBezTo>
                    <a:pt x="331" y="69"/>
                    <a:pt x="331" y="69"/>
                    <a:pt x="331" y="69"/>
                  </a:cubicBezTo>
                  <a:cubicBezTo>
                    <a:pt x="331" y="69"/>
                    <a:pt x="330" y="69"/>
                    <a:pt x="329" y="70"/>
                  </a:cubicBezTo>
                  <a:cubicBezTo>
                    <a:pt x="326" y="70"/>
                    <a:pt x="319" y="70"/>
                    <a:pt x="314" y="70"/>
                  </a:cubicBezTo>
                  <a:cubicBezTo>
                    <a:pt x="308" y="70"/>
                    <a:pt x="303" y="70"/>
                    <a:pt x="303" y="70"/>
                  </a:cubicBezTo>
                  <a:cubicBezTo>
                    <a:pt x="301" y="70"/>
                    <a:pt x="300" y="71"/>
                    <a:pt x="299" y="73"/>
                  </a:cubicBezTo>
                  <a:cubicBezTo>
                    <a:pt x="299" y="75"/>
                    <a:pt x="300" y="76"/>
                    <a:pt x="301" y="77"/>
                  </a:cubicBezTo>
                  <a:cubicBezTo>
                    <a:pt x="306" y="80"/>
                    <a:pt x="306" y="80"/>
                    <a:pt x="306" y="80"/>
                  </a:cubicBezTo>
                  <a:cubicBezTo>
                    <a:pt x="308" y="77"/>
                    <a:pt x="308" y="77"/>
                    <a:pt x="308" y="77"/>
                  </a:cubicBezTo>
                  <a:cubicBezTo>
                    <a:pt x="308" y="73"/>
                    <a:pt x="308" y="73"/>
                    <a:pt x="308" y="73"/>
                  </a:cubicBezTo>
                  <a:cubicBezTo>
                    <a:pt x="283" y="72"/>
                    <a:pt x="283" y="72"/>
                    <a:pt x="283" y="72"/>
                  </a:cubicBezTo>
                  <a:cubicBezTo>
                    <a:pt x="282" y="72"/>
                    <a:pt x="280" y="73"/>
                    <a:pt x="280" y="75"/>
                  </a:cubicBezTo>
                  <a:cubicBezTo>
                    <a:pt x="279" y="77"/>
                    <a:pt x="280" y="78"/>
                    <a:pt x="281" y="79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7" y="74"/>
                    <a:pt x="287" y="74"/>
                    <a:pt x="287" y="74"/>
                  </a:cubicBezTo>
                  <a:cubicBezTo>
                    <a:pt x="260" y="74"/>
                    <a:pt x="260" y="74"/>
                    <a:pt x="260" y="74"/>
                  </a:cubicBezTo>
                  <a:cubicBezTo>
                    <a:pt x="258" y="74"/>
                    <a:pt x="257" y="75"/>
                    <a:pt x="256" y="77"/>
                  </a:cubicBezTo>
                  <a:cubicBezTo>
                    <a:pt x="256" y="79"/>
                    <a:pt x="256" y="81"/>
                    <a:pt x="258" y="81"/>
                  </a:cubicBezTo>
                  <a:cubicBezTo>
                    <a:pt x="260" y="83"/>
                    <a:pt x="260" y="83"/>
                    <a:pt x="260" y="83"/>
                  </a:cubicBezTo>
                  <a:cubicBezTo>
                    <a:pt x="262" y="79"/>
                    <a:pt x="262" y="79"/>
                    <a:pt x="262" y="79"/>
                  </a:cubicBezTo>
                  <a:cubicBezTo>
                    <a:pt x="262" y="75"/>
                    <a:pt x="262" y="75"/>
                    <a:pt x="262" y="75"/>
                  </a:cubicBezTo>
                  <a:cubicBezTo>
                    <a:pt x="262" y="75"/>
                    <a:pt x="255" y="76"/>
                    <a:pt x="248" y="76"/>
                  </a:cubicBezTo>
                  <a:cubicBezTo>
                    <a:pt x="245" y="76"/>
                    <a:pt x="242" y="77"/>
                    <a:pt x="239" y="77"/>
                  </a:cubicBezTo>
                  <a:cubicBezTo>
                    <a:pt x="238" y="77"/>
                    <a:pt x="237" y="77"/>
                    <a:pt x="236" y="77"/>
                  </a:cubicBezTo>
                  <a:cubicBezTo>
                    <a:pt x="235" y="77"/>
                    <a:pt x="235" y="77"/>
                    <a:pt x="235" y="77"/>
                  </a:cubicBezTo>
                  <a:cubicBezTo>
                    <a:pt x="234" y="77"/>
                    <a:pt x="234" y="77"/>
                    <a:pt x="234" y="77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2" y="78"/>
                    <a:pt x="232" y="79"/>
                    <a:pt x="232" y="79"/>
                  </a:cubicBezTo>
                  <a:cubicBezTo>
                    <a:pt x="231" y="81"/>
                    <a:pt x="231" y="83"/>
                    <a:pt x="233" y="85"/>
                  </a:cubicBezTo>
                  <a:cubicBezTo>
                    <a:pt x="237" y="87"/>
                    <a:pt x="237" y="87"/>
                    <a:pt x="237" y="87"/>
                  </a:cubicBezTo>
                  <a:cubicBezTo>
                    <a:pt x="239" y="84"/>
                    <a:pt x="239" y="84"/>
                    <a:pt x="239" y="84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39" y="80"/>
                    <a:pt x="235" y="79"/>
                    <a:pt x="231" y="79"/>
                  </a:cubicBezTo>
                  <a:cubicBezTo>
                    <a:pt x="226" y="79"/>
                    <a:pt x="221" y="79"/>
                    <a:pt x="218" y="79"/>
                  </a:cubicBezTo>
                  <a:cubicBezTo>
                    <a:pt x="217" y="79"/>
                    <a:pt x="217" y="79"/>
                    <a:pt x="216" y="79"/>
                  </a:cubicBezTo>
                  <a:cubicBezTo>
                    <a:pt x="215" y="79"/>
                    <a:pt x="215" y="79"/>
                    <a:pt x="215" y="79"/>
                  </a:cubicBezTo>
                  <a:cubicBezTo>
                    <a:pt x="215" y="79"/>
                    <a:pt x="215" y="79"/>
                    <a:pt x="215" y="79"/>
                  </a:cubicBezTo>
                  <a:cubicBezTo>
                    <a:pt x="214" y="79"/>
                    <a:pt x="214" y="79"/>
                    <a:pt x="214" y="79"/>
                  </a:cubicBezTo>
                  <a:cubicBezTo>
                    <a:pt x="213" y="80"/>
                    <a:pt x="213" y="80"/>
                    <a:pt x="212" y="81"/>
                  </a:cubicBezTo>
                  <a:cubicBezTo>
                    <a:pt x="211" y="83"/>
                    <a:pt x="212" y="85"/>
                    <a:pt x="214" y="86"/>
                  </a:cubicBezTo>
                  <a:cubicBezTo>
                    <a:pt x="222" y="91"/>
                    <a:pt x="222" y="91"/>
                    <a:pt x="222" y="91"/>
                  </a:cubicBezTo>
                  <a:cubicBezTo>
                    <a:pt x="224" y="88"/>
                    <a:pt x="224" y="88"/>
                    <a:pt x="224" y="88"/>
                  </a:cubicBezTo>
                  <a:cubicBezTo>
                    <a:pt x="224" y="84"/>
                    <a:pt x="224" y="84"/>
                    <a:pt x="224" y="84"/>
                  </a:cubicBezTo>
                  <a:cubicBezTo>
                    <a:pt x="224" y="84"/>
                    <a:pt x="219" y="83"/>
                    <a:pt x="212" y="83"/>
                  </a:cubicBezTo>
                  <a:cubicBezTo>
                    <a:pt x="206" y="83"/>
                    <a:pt x="199" y="82"/>
                    <a:pt x="195" y="82"/>
                  </a:cubicBezTo>
                  <a:cubicBezTo>
                    <a:pt x="195" y="82"/>
                    <a:pt x="194" y="82"/>
                    <a:pt x="193" y="82"/>
                  </a:cubicBezTo>
                  <a:cubicBezTo>
                    <a:pt x="193" y="82"/>
                    <a:pt x="193" y="82"/>
                    <a:pt x="192" y="82"/>
                  </a:cubicBezTo>
                  <a:cubicBezTo>
                    <a:pt x="192" y="82"/>
                    <a:pt x="192" y="82"/>
                    <a:pt x="192" y="83"/>
                  </a:cubicBezTo>
                  <a:cubicBezTo>
                    <a:pt x="191" y="83"/>
                    <a:pt x="191" y="83"/>
                    <a:pt x="190" y="84"/>
                  </a:cubicBezTo>
                  <a:cubicBezTo>
                    <a:pt x="189" y="86"/>
                    <a:pt x="189" y="89"/>
                    <a:pt x="191" y="90"/>
                  </a:cubicBezTo>
                  <a:cubicBezTo>
                    <a:pt x="196" y="93"/>
                    <a:pt x="196" y="93"/>
                    <a:pt x="196" y="93"/>
                  </a:cubicBezTo>
                  <a:cubicBezTo>
                    <a:pt x="198" y="89"/>
                    <a:pt x="198" y="89"/>
                    <a:pt x="198" y="89"/>
                  </a:cubicBezTo>
                  <a:cubicBezTo>
                    <a:pt x="198" y="85"/>
                    <a:pt x="198" y="85"/>
                    <a:pt x="198" y="85"/>
                  </a:cubicBezTo>
                  <a:cubicBezTo>
                    <a:pt x="172" y="87"/>
                    <a:pt x="172" y="87"/>
                    <a:pt x="172" y="87"/>
                  </a:cubicBezTo>
                  <a:cubicBezTo>
                    <a:pt x="170" y="88"/>
                    <a:pt x="169" y="89"/>
                    <a:pt x="169" y="90"/>
                  </a:cubicBezTo>
                  <a:cubicBezTo>
                    <a:pt x="168" y="92"/>
                    <a:pt x="169" y="94"/>
                    <a:pt x="170" y="95"/>
                  </a:cubicBezTo>
                  <a:cubicBezTo>
                    <a:pt x="173" y="97"/>
                    <a:pt x="173" y="97"/>
                    <a:pt x="173" y="97"/>
                  </a:cubicBezTo>
                  <a:cubicBezTo>
                    <a:pt x="175" y="93"/>
                    <a:pt x="175" y="93"/>
                    <a:pt x="175" y="93"/>
                  </a:cubicBezTo>
                  <a:cubicBezTo>
                    <a:pt x="175" y="89"/>
                    <a:pt x="175" y="89"/>
                    <a:pt x="175" y="89"/>
                  </a:cubicBezTo>
                  <a:cubicBezTo>
                    <a:pt x="175" y="89"/>
                    <a:pt x="152" y="88"/>
                    <a:pt x="145" y="88"/>
                  </a:cubicBezTo>
                  <a:cubicBezTo>
                    <a:pt x="144" y="88"/>
                    <a:pt x="143" y="88"/>
                    <a:pt x="143" y="88"/>
                  </a:cubicBezTo>
                  <a:cubicBezTo>
                    <a:pt x="142" y="88"/>
                    <a:pt x="142" y="88"/>
                    <a:pt x="142" y="88"/>
                  </a:cubicBezTo>
                  <a:cubicBezTo>
                    <a:pt x="141" y="88"/>
                    <a:pt x="141" y="88"/>
                    <a:pt x="141" y="88"/>
                  </a:cubicBezTo>
                  <a:cubicBezTo>
                    <a:pt x="141" y="89"/>
                    <a:pt x="141" y="89"/>
                    <a:pt x="141" y="89"/>
                  </a:cubicBezTo>
                  <a:cubicBezTo>
                    <a:pt x="140" y="89"/>
                    <a:pt x="140" y="89"/>
                    <a:pt x="139" y="90"/>
                  </a:cubicBezTo>
                  <a:cubicBezTo>
                    <a:pt x="138" y="92"/>
                    <a:pt x="139" y="94"/>
                    <a:pt x="140" y="96"/>
                  </a:cubicBezTo>
                  <a:cubicBezTo>
                    <a:pt x="146" y="99"/>
                    <a:pt x="146" y="99"/>
                    <a:pt x="146" y="99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9" y="92"/>
                    <a:pt x="149" y="92"/>
                    <a:pt x="149" y="92"/>
                  </a:cubicBezTo>
                  <a:cubicBezTo>
                    <a:pt x="149" y="92"/>
                    <a:pt x="145" y="92"/>
                    <a:pt x="140" y="91"/>
                  </a:cubicBezTo>
                  <a:cubicBezTo>
                    <a:pt x="135" y="91"/>
                    <a:pt x="130" y="91"/>
                    <a:pt x="127" y="91"/>
                  </a:cubicBezTo>
                  <a:cubicBezTo>
                    <a:pt x="127" y="91"/>
                    <a:pt x="127" y="91"/>
                    <a:pt x="126" y="91"/>
                  </a:cubicBezTo>
                  <a:cubicBezTo>
                    <a:pt x="126" y="91"/>
                    <a:pt x="126" y="91"/>
                    <a:pt x="125" y="91"/>
                  </a:cubicBezTo>
                  <a:cubicBezTo>
                    <a:pt x="125" y="91"/>
                    <a:pt x="125" y="91"/>
                    <a:pt x="125" y="91"/>
                  </a:cubicBezTo>
                  <a:cubicBezTo>
                    <a:pt x="124" y="91"/>
                    <a:pt x="124" y="91"/>
                    <a:pt x="123" y="93"/>
                  </a:cubicBezTo>
                  <a:cubicBezTo>
                    <a:pt x="122" y="94"/>
                    <a:pt x="122" y="97"/>
                    <a:pt x="124" y="98"/>
                  </a:cubicBezTo>
                  <a:cubicBezTo>
                    <a:pt x="127" y="100"/>
                    <a:pt x="127" y="100"/>
                    <a:pt x="127" y="100"/>
                  </a:cubicBezTo>
                  <a:cubicBezTo>
                    <a:pt x="129" y="96"/>
                    <a:pt x="129" y="96"/>
                    <a:pt x="129" y="96"/>
                  </a:cubicBezTo>
                  <a:cubicBezTo>
                    <a:pt x="128" y="92"/>
                    <a:pt x="128" y="92"/>
                    <a:pt x="128" y="92"/>
                  </a:cubicBezTo>
                  <a:cubicBezTo>
                    <a:pt x="106" y="95"/>
                    <a:pt x="106" y="95"/>
                    <a:pt x="106" y="95"/>
                  </a:cubicBezTo>
                  <a:cubicBezTo>
                    <a:pt x="105" y="95"/>
                    <a:pt x="103" y="96"/>
                    <a:pt x="103" y="98"/>
                  </a:cubicBezTo>
                  <a:cubicBezTo>
                    <a:pt x="102" y="99"/>
                    <a:pt x="103" y="101"/>
                    <a:pt x="105" y="102"/>
                  </a:cubicBezTo>
                  <a:cubicBezTo>
                    <a:pt x="105" y="102"/>
                    <a:pt x="105" y="102"/>
                    <a:pt x="105" y="102"/>
                  </a:cubicBezTo>
                  <a:cubicBezTo>
                    <a:pt x="107" y="99"/>
                    <a:pt x="107" y="99"/>
                    <a:pt x="107" y="99"/>
                  </a:cubicBezTo>
                  <a:cubicBezTo>
                    <a:pt x="107" y="95"/>
                    <a:pt x="107" y="95"/>
                    <a:pt x="107" y="95"/>
                  </a:cubicBezTo>
                  <a:cubicBezTo>
                    <a:pt x="107" y="95"/>
                    <a:pt x="101" y="95"/>
                    <a:pt x="95" y="96"/>
                  </a:cubicBezTo>
                  <a:cubicBezTo>
                    <a:pt x="92" y="96"/>
                    <a:pt x="89" y="96"/>
                    <a:pt x="87" y="97"/>
                  </a:cubicBezTo>
                  <a:cubicBezTo>
                    <a:pt x="86" y="97"/>
                    <a:pt x="85" y="97"/>
                    <a:pt x="84" y="97"/>
                  </a:cubicBezTo>
                  <a:cubicBezTo>
                    <a:pt x="84" y="97"/>
                    <a:pt x="83" y="97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2" y="98"/>
                    <a:pt x="82" y="98"/>
                    <a:pt x="82" y="98"/>
                  </a:cubicBezTo>
                  <a:cubicBezTo>
                    <a:pt x="81" y="98"/>
                    <a:pt x="81" y="98"/>
                    <a:pt x="81" y="98"/>
                  </a:cubicBezTo>
                  <a:cubicBezTo>
                    <a:pt x="81" y="98"/>
                    <a:pt x="81" y="98"/>
                    <a:pt x="80" y="99"/>
                  </a:cubicBezTo>
                  <a:cubicBezTo>
                    <a:pt x="79" y="101"/>
                    <a:pt x="80" y="103"/>
                    <a:pt x="81" y="105"/>
                  </a:cubicBezTo>
                  <a:cubicBezTo>
                    <a:pt x="83" y="106"/>
                    <a:pt x="83" y="106"/>
                    <a:pt x="83" y="106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85" y="98"/>
                    <a:pt x="85" y="98"/>
                    <a:pt x="85" y="98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6" y="100"/>
                    <a:pt x="65" y="102"/>
                    <a:pt x="64" y="103"/>
                  </a:cubicBezTo>
                  <a:cubicBezTo>
                    <a:pt x="64" y="105"/>
                    <a:pt x="65" y="107"/>
                    <a:pt x="66" y="108"/>
                  </a:cubicBezTo>
                  <a:cubicBezTo>
                    <a:pt x="67" y="108"/>
                    <a:pt x="67" y="108"/>
                    <a:pt x="67" y="108"/>
                  </a:cubicBezTo>
                  <a:cubicBezTo>
                    <a:pt x="69" y="105"/>
                    <a:pt x="69" y="105"/>
                    <a:pt x="69" y="105"/>
                  </a:cubicBezTo>
                  <a:cubicBezTo>
                    <a:pt x="65" y="102"/>
                    <a:pt x="65" y="102"/>
                    <a:pt x="65" y="102"/>
                  </a:cubicBezTo>
                  <a:cubicBezTo>
                    <a:pt x="69" y="104"/>
                    <a:pt x="69" y="104"/>
                    <a:pt x="69" y="104"/>
                  </a:cubicBezTo>
                  <a:cubicBezTo>
                    <a:pt x="67" y="101"/>
                    <a:pt x="67" y="101"/>
                    <a:pt x="67" y="101"/>
                  </a:cubicBezTo>
                  <a:cubicBezTo>
                    <a:pt x="66" y="101"/>
                    <a:pt x="66" y="102"/>
                    <a:pt x="65" y="102"/>
                  </a:cubicBezTo>
                  <a:cubicBezTo>
                    <a:pt x="69" y="104"/>
                    <a:pt x="69" y="104"/>
                    <a:pt x="69" y="104"/>
                  </a:cubicBezTo>
                  <a:cubicBezTo>
                    <a:pt x="67" y="101"/>
                    <a:pt x="67" y="101"/>
                    <a:pt x="67" y="101"/>
                  </a:cubicBezTo>
                  <a:cubicBezTo>
                    <a:pt x="68" y="104"/>
                    <a:pt x="68" y="104"/>
                    <a:pt x="68" y="104"/>
                  </a:cubicBezTo>
                  <a:cubicBezTo>
                    <a:pt x="67" y="101"/>
                    <a:pt x="67" y="101"/>
                    <a:pt x="67" y="101"/>
                  </a:cubicBezTo>
                  <a:cubicBezTo>
                    <a:pt x="67" y="101"/>
                    <a:pt x="67" y="101"/>
                    <a:pt x="67" y="101"/>
                  </a:cubicBezTo>
                  <a:cubicBezTo>
                    <a:pt x="68" y="104"/>
                    <a:pt x="68" y="104"/>
                    <a:pt x="68" y="104"/>
                  </a:cubicBezTo>
                  <a:cubicBezTo>
                    <a:pt x="67" y="101"/>
                    <a:pt x="67" y="101"/>
                    <a:pt x="67" y="101"/>
                  </a:cubicBezTo>
                  <a:cubicBezTo>
                    <a:pt x="67" y="101"/>
                    <a:pt x="67" y="101"/>
                    <a:pt x="67" y="101"/>
                  </a:cubicBezTo>
                  <a:cubicBezTo>
                    <a:pt x="67" y="101"/>
                    <a:pt x="67" y="101"/>
                    <a:pt x="67" y="101"/>
                  </a:cubicBezTo>
                  <a:cubicBezTo>
                    <a:pt x="67" y="101"/>
                    <a:pt x="67" y="101"/>
                    <a:pt x="67" y="101"/>
                  </a:cubicBezTo>
                  <a:cubicBezTo>
                    <a:pt x="67" y="101"/>
                    <a:pt x="67" y="101"/>
                    <a:pt x="67" y="101"/>
                  </a:cubicBezTo>
                  <a:cubicBezTo>
                    <a:pt x="67" y="101"/>
                    <a:pt x="67" y="101"/>
                    <a:pt x="67" y="101"/>
                  </a:cubicBezTo>
                  <a:cubicBezTo>
                    <a:pt x="67" y="101"/>
                    <a:pt x="66" y="101"/>
                    <a:pt x="65" y="101"/>
                  </a:cubicBezTo>
                  <a:cubicBezTo>
                    <a:pt x="62" y="101"/>
                    <a:pt x="56" y="102"/>
                    <a:pt x="50" y="102"/>
                  </a:cubicBezTo>
                  <a:cubicBezTo>
                    <a:pt x="47" y="102"/>
                    <a:pt x="45" y="102"/>
                    <a:pt x="43" y="102"/>
                  </a:cubicBezTo>
                  <a:cubicBezTo>
                    <a:pt x="42" y="102"/>
                    <a:pt x="41" y="102"/>
                    <a:pt x="40" y="103"/>
                  </a:cubicBezTo>
                  <a:cubicBezTo>
                    <a:pt x="40" y="103"/>
                    <a:pt x="40" y="103"/>
                    <a:pt x="39" y="103"/>
                  </a:cubicBezTo>
                  <a:cubicBezTo>
                    <a:pt x="39" y="103"/>
                    <a:pt x="39" y="103"/>
                    <a:pt x="38" y="103"/>
                  </a:cubicBezTo>
                  <a:cubicBezTo>
                    <a:pt x="38" y="103"/>
                    <a:pt x="38" y="103"/>
                    <a:pt x="38" y="103"/>
                  </a:cubicBezTo>
                  <a:cubicBezTo>
                    <a:pt x="37" y="104"/>
                    <a:pt x="37" y="104"/>
                    <a:pt x="37" y="105"/>
                  </a:cubicBezTo>
                  <a:cubicBezTo>
                    <a:pt x="35" y="107"/>
                    <a:pt x="36" y="109"/>
                    <a:pt x="38" y="110"/>
                  </a:cubicBezTo>
                  <a:cubicBezTo>
                    <a:pt x="42" y="113"/>
                    <a:pt x="42" y="113"/>
                    <a:pt x="42" y="113"/>
                  </a:cubicBezTo>
                  <a:cubicBezTo>
                    <a:pt x="44" y="109"/>
                    <a:pt x="44" y="109"/>
                    <a:pt x="44" y="109"/>
                  </a:cubicBezTo>
                  <a:cubicBezTo>
                    <a:pt x="41" y="107"/>
                    <a:pt x="41" y="107"/>
                    <a:pt x="41" y="107"/>
                  </a:cubicBezTo>
                  <a:cubicBezTo>
                    <a:pt x="44" y="109"/>
                    <a:pt x="44" y="109"/>
                    <a:pt x="44" y="109"/>
                  </a:cubicBezTo>
                  <a:cubicBezTo>
                    <a:pt x="42" y="106"/>
                    <a:pt x="42" y="106"/>
                    <a:pt x="42" y="106"/>
                  </a:cubicBezTo>
                  <a:cubicBezTo>
                    <a:pt x="42" y="106"/>
                    <a:pt x="41" y="106"/>
                    <a:pt x="41" y="107"/>
                  </a:cubicBezTo>
                  <a:cubicBezTo>
                    <a:pt x="44" y="109"/>
                    <a:pt x="44" y="109"/>
                    <a:pt x="44" y="109"/>
                  </a:cubicBezTo>
                  <a:cubicBezTo>
                    <a:pt x="42" y="106"/>
                    <a:pt x="42" y="106"/>
                    <a:pt x="42" y="106"/>
                  </a:cubicBezTo>
                  <a:cubicBezTo>
                    <a:pt x="44" y="109"/>
                    <a:pt x="44" y="109"/>
                    <a:pt x="44" y="109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6"/>
                    <a:pt x="43" y="106"/>
                    <a:pt x="42" y="106"/>
                  </a:cubicBezTo>
                  <a:cubicBezTo>
                    <a:pt x="44" y="109"/>
                    <a:pt x="44" y="109"/>
                    <a:pt x="44" y="109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4" y="108"/>
                    <a:pt x="44" y="108"/>
                    <a:pt x="44" y="108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4" y="108"/>
                    <a:pt x="44" y="108"/>
                    <a:pt x="44" y="108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5"/>
                    <a:pt x="43" y="105"/>
                    <a:pt x="42" y="105"/>
                  </a:cubicBezTo>
                  <a:cubicBezTo>
                    <a:pt x="39" y="105"/>
                    <a:pt x="34" y="105"/>
                    <a:pt x="28" y="105"/>
                  </a:cubicBezTo>
                  <a:cubicBezTo>
                    <a:pt x="22" y="105"/>
                    <a:pt x="16" y="105"/>
                    <a:pt x="13" y="105"/>
                  </a:cubicBezTo>
                  <a:cubicBezTo>
                    <a:pt x="13" y="105"/>
                    <a:pt x="12" y="105"/>
                    <a:pt x="12" y="105"/>
                  </a:cubicBezTo>
                  <a:cubicBezTo>
                    <a:pt x="11" y="105"/>
                    <a:pt x="11" y="105"/>
                    <a:pt x="11" y="105"/>
                  </a:cubicBezTo>
                  <a:cubicBezTo>
                    <a:pt x="11" y="105"/>
                    <a:pt x="11" y="105"/>
                    <a:pt x="11" y="105"/>
                  </a:cubicBezTo>
                  <a:cubicBezTo>
                    <a:pt x="10" y="105"/>
                    <a:pt x="10" y="105"/>
                    <a:pt x="10" y="105"/>
                  </a:cubicBezTo>
                  <a:cubicBezTo>
                    <a:pt x="10" y="105"/>
                    <a:pt x="9" y="106"/>
                    <a:pt x="8" y="107"/>
                  </a:cubicBezTo>
                  <a:cubicBezTo>
                    <a:pt x="7" y="108"/>
                    <a:pt x="8" y="111"/>
                    <a:pt x="10" y="112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0" y="123"/>
                    <a:pt x="10" y="123"/>
                    <a:pt x="10" y="123"/>
                  </a:cubicBezTo>
                  <a:cubicBezTo>
                    <a:pt x="9" y="125"/>
                    <a:pt x="10" y="127"/>
                    <a:pt x="11" y="128"/>
                  </a:cubicBezTo>
                  <a:cubicBezTo>
                    <a:pt x="13" y="129"/>
                    <a:pt x="13" y="129"/>
                    <a:pt x="13" y="129"/>
                  </a:cubicBezTo>
                  <a:cubicBezTo>
                    <a:pt x="15" y="126"/>
                    <a:pt x="15" y="126"/>
                    <a:pt x="15" y="126"/>
                  </a:cubicBezTo>
                  <a:cubicBezTo>
                    <a:pt x="12" y="124"/>
                    <a:pt x="12" y="124"/>
                    <a:pt x="12" y="124"/>
                  </a:cubicBezTo>
                  <a:cubicBezTo>
                    <a:pt x="12" y="124"/>
                    <a:pt x="12" y="124"/>
                    <a:pt x="12" y="124"/>
                  </a:cubicBezTo>
                  <a:cubicBezTo>
                    <a:pt x="11" y="125"/>
                    <a:pt x="11" y="125"/>
                    <a:pt x="11" y="125"/>
                  </a:cubicBezTo>
                  <a:cubicBezTo>
                    <a:pt x="11" y="125"/>
                    <a:pt x="11" y="126"/>
                    <a:pt x="11" y="126"/>
                  </a:cubicBezTo>
                  <a:cubicBezTo>
                    <a:pt x="11" y="130"/>
                    <a:pt x="9" y="141"/>
                    <a:pt x="9" y="141"/>
                  </a:cubicBezTo>
                  <a:cubicBezTo>
                    <a:pt x="9" y="143"/>
                    <a:pt x="9" y="144"/>
                    <a:pt x="11" y="145"/>
                  </a:cubicBezTo>
                  <a:cubicBezTo>
                    <a:pt x="12" y="146"/>
                    <a:pt x="12" y="146"/>
                    <a:pt x="12" y="146"/>
                  </a:cubicBezTo>
                  <a:cubicBezTo>
                    <a:pt x="15" y="143"/>
                    <a:pt x="15" y="143"/>
                    <a:pt x="15" y="143"/>
                  </a:cubicBezTo>
                  <a:cubicBezTo>
                    <a:pt x="11" y="141"/>
                    <a:pt x="11" y="141"/>
                    <a:pt x="11" y="141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5" y="154"/>
                    <a:pt x="6" y="156"/>
                    <a:pt x="8" y="157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72"/>
                    <a:pt x="9" y="172"/>
                    <a:pt x="9" y="172"/>
                  </a:cubicBezTo>
                  <a:cubicBezTo>
                    <a:pt x="9" y="173"/>
                    <a:pt x="10" y="174"/>
                    <a:pt x="11" y="175"/>
                  </a:cubicBezTo>
                  <a:cubicBezTo>
                    <a:pt x="13" y="176"/>
                    <a:pt x="13" y="176"/>
                    <a:pt x="13" y="176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1" y="171"/>
                    <a:pt x="11" y="171"/>
                    <a:pt x="11" y="171"/>
                  </a:cubicBezTo>
                  <a:cubicBezTo>
                    <a:pt x="5" y="182"/>
                    <a:pt x="5" y="182"/>
                    <a:pt x="5" y="182"/>
                  </a:cubicBezTo>
                  <a:cubicBezTo>
                    <a:pt x="4" y="184"/>
                    <a:pt x="5" y="187"/>
                    <a:pt x="7" y="188"/>
                  </a:cubicBezTo>
                  <a:cubicBezTo>
                    <a:pt x="9" y="189"/>
                    <a:pt x="9" y="189"/>
                    <a:pt x="9" y="189"/>
                  </a:cubicBezTo>
                  <a:cubicBezTo>
                    <a:pt x="5" y="195"/>
                    <a:pt x="5" y="195"/>
                    <a:pt x="5" y="195"/>
                  </a:cubicBezTo>
                  <a:cubicBezTo>
                    <a:pt x="4" y="196"/>
                    <a:pt x="4" y="197"/>
                    <a:pt x="4" y="198"/>
                  </a:cubicBezTo>
                  <a:cubicBezTo>
                    <a:pt x="4" y="199"/>
                    <a:pt x="5" y="200"/>
                    <a:pt x="6" y="201"/>
                  </a:cubicBezTo>
                  <a:cubicBezTo>
                    <a:pt x="8" y="202"/>
                    <a:pt x="8" y="202"/>
                    <a:pt x="8" y="202"/>
                  </a:cubicBezTo>
                  <a:cubicBezTo>
                    <a:pt x="4" y="216"/>
                    <a:pt x="4" y="216"/>
                    <a:pt x="4" y="216"/>
                  </a:cubicBezTo>
                  <a:cubicBezTo>
                    <a:pt x="3" y="217"/>
                    <a:pt x="4" y="219"/>
                    <a:pt x="6" y="220"/>
                  </a:cubicBezTo>
                  <a:cubicBezTo>
                    <a:pt x="6" y="220"/>
                    <a:pt x="6" y="220"/>
                    <a:pt x="6" y="220"/>
                  </a:cubicBezTo>
                  <a:cubicBezTo>
                    <a:pt x="8" y="217"/>
                    <a:pt x="8" y="217"/>
                    <a:pt x="8" y="217"/>
                  </a:cubicBezTo>
                  <a:cubicBezTo>
                    <a:pt x="4" y="216"/>
                    <a:pt x="4" y="216"/>
                    <a:pt x="4" y="216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1"/>
                    <a:pt x="2" y="233"/>
                    <a:pt x="4" y="234"/>
                  </a:cubicBezTo>
                  <a:cubicBezTo>
                    <a:pt x="6" y="235"/>
                    <a:pt x="6" y="235"/>
                    <a:pt x="6" y="235"/>
                  </a:cubicBezTo>
                  <a:cubicBezTo>
                    <a:pt x="8" y="232"/>
                    <a:pt x="8" y="232"/>
                    <a:pt x="8" y="232"/>
                  </a:cubicBezTo>
                  <a:cubicBezTo>
                    <a:pt x="4" y="230"/>
                    <a:pt x="4" y="230"/>
                    <a:pt x="4" y="230"/>
                  </a:cubicBezTo>
                  <a:cubicBezTo>
                    <a:pt x="4" y="230"/>
                    <a:pt x="4" y="230"/>
                    <a:pt x="4" y="230"/>
                  </a:cubicBezTo>
                  <a:cubicBezTo>
                    <a:pt x="4" y="231"/>
                    <a:pt x="4" y="231"/>
                    <a:pt x="4" y="231"/>
                  </a:cubicBezTo>
                  <a:cubicBezTo>
                    <a:pt x="4" y="232"/>
                    <a:pt x="3" y="233"/>
                    <a:pt x="3" y="234"/>
                  </a:cubicBezTo>
                  <a:cubicBezTo>
                    <a:pt x="2" y="239"/>
                    <a:pt x="0" y="246"/>
                    <a:pt x="0" y="246"/>
                  </a:cubicBezTo>
                  <a:cubicBezTo>
                    <a:pt x="0" y="248"/>
                    <a:pt x="0" y="250"/>
                    <a:pt x="2" y="251"/>
                  </a:cubicBezTo>
                  <a:cubicBezTo>
                    <a:pt x="6" y="253"/>
                    <a:pt x="6" y="253"/>
                    <a:pt x="6" y="253"/>
                  </a:cubicBezTo>
                  <a:cubicBezTo>
                    <a:pt x="4" y="265"/>
                    <a:pt x="4" y="265"/>
                    <a:pt x="4" y="265"/>
                  </a:cubicBezTo>
                  <a:cubicBezTo>
                    <a:pt x="4" y="266"/>
                    <a:pt x="4" y="268"/>
                    <a:pt x="6" y="269"/>
                  </a:cubicBezTo>
                  <a:cubicBezTo>
                    <a:pt x="6" y="269"/>
                    <a:pt x="6" y="269"/>
                    <a:pt x="6" y="269"/>
                  </a:cubicBezTo>
                  <a:cubicBezTo>
                    <a:pt x="9" y="266"/>
                    <a:pt x="9" y="266"/>
                    <a:pt x="9" y="266"/>
                  </a:cubicBezTo>
                  <a:cubicBezTo>
                    <a:pt x="5" y="265"/>
                    <a:pt x="5" y="265"/>
                    <a:pt x="5" y="265"/>
                  </a:cubicBezTo>
                  <a:cubicBezTo>
                    <a:pt x="2" y="283"/>
                    <a:pt x="2" y="283"/>
                    <a:pt x="2" y="283"/>
                  </a:cubicBezTo>
                  <a:cubicBezTo>
                    <a:pt x="2" y="285"/>
                    <a:pt x="3" y="286"/>
                    <a:pt x="4" y="287"/>
                  </a:cubicBezTo>
                  <a:cubicBezTo>
                    <a:pt x="5" y="288"/>
                    <a:pt x="5" y="288"/>
                    <a:pt x="5" y="288"/>
                  </a:cubicBezTo>
                  <a:cubicBezTo>
                    <a:pt x="1" y="302"/>
                    <a:pt x="1" y="302"/>
                    <a:pt x="1" y="302"/>
                  </a:cubicBezTo>
                  <a:cubicBezTo>
                    <a:pt x="1" y="304"/>
                    <a:pt x="2" y="305"/>
                    <a:pt x="3" y="306"/>
                  </a:cubicBezTo>
                  <a:cubicBezTo>
                    <a:pt x="5" y="307"/>
                    <a:pt x="5" y="307"/>
                    <a:pt x="5" y="307"/>
                  </a:cubicBezTo>
                  <a:cubicBezTo>
                    <a:pt x="7" y="304"/>
                    <a:pt x="7" y="304"/>
                    <a:pt x="7" y="304"/>
                  </a:cubicBezTo>
                  <a:cubicBezTo>
                    <a:pt x="3" y="304"/>
                    <a:pt x="3" y="304"/>
                    <a:pt x="3" y="304"/>
                  </a:cubicBezTo>
                  <a:cubicBezTo>
                    <a:pt x="1" y="319"/>
                    <a:pt x="1" y="319"/>
                    <a:pt x="1" y="319"/>
                  </a:cubicBezTo>
                  <a:cubicBezTo>
                    <a:pt x="1" y="321"/>
                    <a:pt x="2" y="322"/>
                    <a:pt x="3" y="323"/>
                  </a:cubicBezTo>
                  <a:cubicBezTo>
                    <a:pt x="3" y="323"/>
                    <a:pt x="3" y="323"/>
                    <a:pt x="3" y="323"/>
                  </a:cubicBezTo>
                  <a:cubicBezTo>
                    <a:pt x="1" y="335"/>
                    <a:pt x="1" y="335"/>
                    <a:pt x="1" y="335"/>
                  </a:cubicBezTo>
                  <a:cubicBezTo>
                    <a:pt x="1" y="336"/>
                    <a:pt x="2" y="338"/>
                    <a:pt x="3" y="339"/>
                  </a:cubicBezTo>
                  <a:cubicBezTo>
                    <a:pt x="5" y="340"/>
                    <a:pt x="5" y="340"/>
                    <a:pt x="5" y="340"/>
                  </a:cubicBezTo>
                  <a:cubicBezTo>
                    <a:pt x="7" y="337"/>
                    <a:pt x="7" y="337"/>
                    <a:pt x="7" y="337"/>
                  </a:cubicBezTo>
                  <a:cubicBezTo>
                    <a:pt x="4" y="334"/>
                    <a:pt x="4" y="334"/>
                    <a:pt x="4" y="334"/>
                  </a:cubicBezTo>
                  <a:cubicBezTo>
                    <a:pt x="3" y="335"/>
                    <a:pt x="3" y="335"/>
                    <a:pt x="3" y="336"/>
                  </a:cubicBezTo>
                  <a:cubicBezTo>
                    <a:pt x="3" y="336"/>
                    <a:pt x="3" y="336"/>
                    <a:pt x="3" y="336"/>
                  </a:cubicBezTo>
                  <a:cubicBezTo>
                    <a:pt x="3" y="337"/>
                    <a:pt x="3" y="337"/>
                    <a:pt x="3" y="338"/>
                  </a:cubicBezTo>
                  <a:cubicBezTo>
                    <a:pt x="3" y="340"/>
                    <a:pt x="3" y="345"/>
                    <a:pt x="3" y="349"/>
                  </a:cubicBezTo>
                  <a:cubicBezTo>
                    <a:pt x="4" y="353"/>
                    <a:pt x="4" y="356"/>
                    <a:pt x="4" y="356"/>
                  </a:cubicBezTo>
                  <a:cubicBezTo>
                    <a:pt x="4" y="358"/>
                    <a:pt x="5" y="359"/>
                    <a:pt x="6" y="359"/>
                  </a:cubicBezTo>
                  <a:cubicBezTo>
                    <a:pt x="8" y="361"/>
                    <a:pt x="8" y="361"/>
                    <a:pt x="8" y="361"/>
                  </a:cubicBezTo>
                  <a:cubicBezTo>
                    <a:pt x="10" y="358"/>
                    <a:pt x="10" y="358"/>
                    <a:pt x="10" y="358"/>
                  </a:cubicBezTo>
                  <a:cubicBezTo>
                    <a:pt x="7" y="356"/>
                    <a:pt x="7" y="356"/>
                    <a:pt x="7" y="356"/>
                  </a:cubicBezTo>
                  <a:cubicBezTo>
                    <a:pt x="1" y="365"/>
                    <a:pt x="1" y="365"/>
                    <a:pt x="1" y="365"/>
                  </a:cubicBezTo>
                  <a:cubicBezTo>
                    <a:pt x="0" y="367"/>
                    <a:pt x="1" y="369"/>
                    <a:pt x="2" y="370"/>
                  </a:cubicBezTo>
                  <a:cubicBezTo>
                    <a:pt x="6" y="372"/>
                    <a:pt x="6" y="372"/>
                    <a:pt x="6" y="372"/>
                  </a:cubicBezTo>
                  <a:cubicBezTo>
                    <a:pt x="6" y="388"/>
                    <a:pt x="6" y="388"/>
                    <a:pt x="6" y="388"/>
                  </a:cubicBezTo>
                  <a:cubicBezTo>
                    <a:pt x="6" y="389"/>
                    <a:pt x="7" y="390"/>
                    <a:pt x="8" y="391"/>
                  </a:cubicBezTo>
                  <a:cubicBezTo>
                    <a:pt x="8" y="391"/>
                    <a:pt x="8" y="391"/>
                    <a:pt x="8" y="391"/>
                  </a:cubicBezTo>
                  <a:cubicBezTo>
                    <a:pt x="6" y="401"/>
                    <a:pt x="6" y="401"/>
                    <a:pt x="6" y="401"/>
                  </a:cubicBezTo>
                  <a:cubicBezTo>
                    <a:pt x="5" y="403"/>
                    <a:pt x="6" y="404"/>
                    <a:pt x="7" y="405"/>
                  </a:cubicBezTo>
                  <a:cubicBezTo>
                    <a:pt x="8" y="406"/>
                    <a:pt x="8" y="406"/>
                    <a:pt x="8" y="406"/>
                  </a:cubicBezTo>
                  <a:cubicBezTo>
                    <a:pt x="9" y="424"/>
                    <a:pt x="9" y="424"/>
                    <a:pt x="9" y="424"/>
                  </a:cubicBezTo>
                  <a:cubicBezTo>
                    <a:pt x="9" y="425"/>
                    <a:pt x="10" y="427"/>
                    <a:pt x="11" y="427"/>
                  </a:cubicBezTo>
                  <a:cubicBezTo>
                    <a:pt x="11" y="427"/>
                    <a:pt x="11" y="427"/>
                    <a:pt x="11" y="427"/>
                  </a:cubicBezTo>
                  <a:cubicBezTo>
                    <a:pt x="10" y="436"/>
                    <a:pt x="10" y="436"/>
                    <a:pt x="10" y="436"/>
                  </a:cubicBezTo>
                  <a:cubicBezTo>
                    <a:pt x="9" y="438"/>
                    <a:pt x="10" y="439"/>
                    <a:pt x="11" y="440"/>
                  </a:cubicBezTo>
                  <a:cubicBezTo>
                    <a:pt x="13" y="441"/>
                    <a:pt x="13" y="441"/>
                    <a:pt x="13" y="441"/>
                  </a:cubicBezTo>
                  <a:cubicBezTo>
                    <a:pt x="17" y="458"/>
                    <a:pt x="17" y="458"/>
                    <a:pt x="17" y="458"/>
                  </a:cubicBezTo>
                  <a:cubicBezTo>
                    <a:pt x="17" y="459"/>
                    <a:pt x="18" y="460"/>
                    <a:pt x="19" y="460"/>
                  </a:cubicBezTo>
                  <a:cubicBezTo>
                    <a:pt x="23" y="462"/>
                    <a:pt x="23" y="462"/>
                    <a:pt x="23" y="462"/>
                  </a:cubicBezTo>
                  <a:cubicBezTo>
                    <a:pt x="25" y="459"/>
                    <a:pt x="25" y="459"/>
                    <a:pt x="25" y="459"/>
                  </a:cubicBezTo>
                  <a:cubicBezTo>
                    <a:pt x="21" y="457"/>
                    <a:pt x="21" y="457"/>
                    <a:pt x="21" y="457"/>
                  </a:cubicBezTo>
                  <a:cubicBezTo>
                    <a:pt x="21" y="457"/>
                    <a:pt x="21" y="458"/>
                    <a:pt x="21" y="458"/>
                  </a:cubicBezTo>
                  <a:cubicBezTo>
                    <a:pt x="21" y="459"/>
                    <a:pt x="21" y="459"/>
                    <a:pt x="21" y="459"/>
                  </a:cubicBezTo>
                  <a:cubicBezTo>
                    <a:pt x="21" y="459"/>
                    <a:pt x="21" y="460"/>
                    <a:pt x="21" y="460"/>
                  </a:cubicBezTo>
                  <a:cubicBezTo>
                    <a:pt x="21" y="460"/>
                    <a:pt x="21" y="461"/>
                    <a:pt x="21" y="461"/>
                  </a:cubicBezTo>
                  <a:cubicBezTo>
                    <a:pt x="21" y="462"/>
                    <a:pt x="22" y="464"/>
                    <a:pt x="23" y="467"/>
                  </a:cubicBezTo>
                  <a:cubicBezTo>
                    <a:pt x="26" y="474"/>
                    <a:pt x="31" y="486"/>
                    <a:pt x="31" y="486"/>
                  </a:cubicBezTo>
                  <a:cubicBezTo>
                    <a:pt x="31" y="487"/>
                    <a:pt x="32" y="488"/>
                    <a:pt x="33" y="488"/>
                  </a:cubicBezTo>
                  <a:cubicBezTo>
                    <a:pt x="45" y="496"/>
                    <a:pt x="45" y="496"/>
                    <a:pt x="45" y="496"/>
                  </a:cubicBezTo>
                  <a:cubicBezTo>
                    <a:pt x="47" y="497"/>
                    <a:pt x="49" y="496"/>
                    <a:pt x="50" y="494"/>
                  </a:cubicBezTo>
                  <a:cubicBezTo>
                    <a:pt x="52" y="493"/>
                    <a:pt x="51" y="490"/>
                    <a:pt x="49" y="489"/>
                  </a:cubicBezTo>
                  <a:close/>
                </a:path>
              </a:pathLst>
            </a:custGeom>
            <a:solidFill>
              <a:srgbClr val="70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4" name="Freeform 55"/>
            <p:cNvSpPr/>
            <p:nvPr/>
          </p:nvSpPr>
          <p:spPr bwMode="auto">
            <a:xfrm>
              <a:off x="3678391" y="1843627"/>
              <a:ext cx="364106" cy="758554"/>
            </a:xfrm>
            <a:custGeom>
              <a:avLst/>
              <a:gdLst>
                <a:gd name="T0" fmla="*/ 31 w 271"/>
                <a:gd name="T1" fmla="*/ 530 h 564"/>
                <a:gd name="T2" fmla="*/ 34 w 271"/>
                <a:gd name="T3" fmla="*/ 532 h 564"/>
                <a:gd name="T4" fmla="*/ 20 w 271"/>
                <a:gd name="T5" fmla="*/ 508 h 564"/>
                <a:gd name="T6" fmla="*/ 22 w 271"/>
                <a:gd name="T7" fmla="*/ 509 h 564"/>
                <a:gd name="T8" fmla="*/ 7 w 271"/>
                <a:gd name="T9" fmla="*/ 462 h 564"/>
                <a:gd name="T10" fmla="*/ 16 w 271"/>
                <a:gd name="T11" fmla="*/ 421 h 564"/>
                <a:gd name="T12" fmla="*/ 17 w 271"/>
                <a:gd name="T13" fmla="*/ 404 h 564"/>
                <a:gd name="T14" fmla="*/ 18 w 271"/>
                <a:gd name="T15" fmla="*/ 399 h 564"/>
                <a:gd name="T16" fmla="*/ 23 w 271"/>
                <a:gd name="T17" fmla="*/ 385 h 564"/>
                <a:gd name="T18" fmla="*/ 21 w 271"/>
                <a:gd name="T19" fmla="*/ 380 h 564"/>
                <a:gd name="T20" fmla="*/ 35 w 271"/>
                <a:gd name="T21" fmla="*/ 351 h 564"/>
                <a:gd name="T22" fmla="*/ 39 w 271"/>
                <a:gd name="T23" fmla="*/ 344 h 564"/>
                <a:gd name="T24" fmla="*/ 37 w 271"/>
                <a:gd name="T25" fmla="*/ 342 h 564"/>
                <a:gd name="T26" fmla="*/ 57 w 271"/>
                <a:gd name="T27" fmla="*/ 329 h 564"/>
                <a:gd name="T28" fmla="*/ 78 w 271"/>
                <a:gd name="T29" fmla="*/ 306 h 564"/>
                <a:gd name="T30" fmla="*/ 97 w 271"/>
                <a:gd name="T31" fmla="*/ 307 h 564"/>
                <a:gd name="T32" fmla="*/ 95 w 271"/>
                <a:gd name="T33" fmla="*/ 308 h 564"/>
                <a:gd name="T34" fmla="*/ 139 w 271"/>
                <a:gd name="T35" fmla="*/ 300 h 564"/>
                <a:gd name="T36" fmla="*/ 237 w 271"/>
                <a:gd name="T37" fmla="*/ 345 h 564"/>
                <a:gd name="T38" fmla="*/ 262 w 271"/>
                <a:gd name="T39" fmla="*/ 324 h 564"/>
                <a:gd name="T40" fmla="*/ 263 w 271"/>
                <a:gd name="T41" fmla="*/ 308 h 564"/>
                <a:gd name="T42" fmla="*/ 266 w 271"/>
                <a:gd name="T43" fmla="*/ 270 h 564"/>
                <a:gd name="T44" fmla="*/ 263 w 271"/>
                <a:gd name="T45" fmla="*/ 224 h 564"/>
                <a:gd name="T46" fmla="*/ 265 w 271"/>
                <a:gd name="T47" fmla="*/ 226 h 564"/>
                <a:gd name="T48" fmla="*/ 257 w 271"/>
                <a:gd name="T49" fmla="*/ 171 h 564"/>
                <a:gd name="T50" fmla="*/ 252 w 271"/>
                <a:gd name="T51" fmla="*/ 151 h 564"/>
                <a:gd name="T52" fmla="*/ 250 w 271"/>
                <a:gd name="T53" fmla="*/ 127 h 564"/>
                <a:gd name="T54" fmla="*/ 242 w 271"/>
                <a:gd name="T55" fmla="*/ 105 h 564"/>
                <a:gd name="T56" fmla="*/ 242 w 271"/>
                <a:gd name="T57" fmla="*/ 104 h 564"/>
                <a:gd name="T58" fmla="*/ 228 w 271"/>
                <a:gd name="T59" fmla="*/ 38 h 564"/>
                <a:gd name="T60" fmla="*/ 221 w 271"/>
                <a:gd name="T61" fmla="*/ 8 h 564"/>
                <a:gd name="T62" fmla="*/ 226 w 271"/>
                <a:gd name="T63" fmla="*/ 62 h 564"/>
                <a:gd name="T64" fmla="*/ 234 w 271"/>
                <a:gd name="T65" fmla="*/ 104 h 564"/>
                <a:gd name="T66" fmla="*/ 241 w 271"/>
                <a:gd name="T67" fmla="*/ 128 h 564"/>
                <a:gd name="T68" fmla="*/ 252 w 271"/>
                <a:gd name="T69" fmla="*/ 151 h 564"/>
                <a:gd name="T70" fmla="*/ 256 w 271"/>
                <a:gd name="T71" fmla="*/ 209 h 564"/>
                <a:gd name="T72" fmla="*/ 259 w 271"/>
                <a:gd name="T73" fmla="*/ 240 h 564"/>
                <a:gd name="T74" fmla="*/ 266 w 271"/>
                <a:gd name="T75" fmla="*/ 285 h 564"/>
                <a:gd name="T76" fmla="*/ 250 w 271"/>
                <a:gd name="T77" fmla="*/ 319 h 564"/>
                <a:gd name="T78" fmla="*/ 234 w 271"/>
                <a:gd name="T79" fmla="*/ 344 h 564"/>
                <a:gd name="T80" fmla="*/ 235 w 271"/>
                <a:gd name="T81" fmla="*/ 337 h 564"/>
                <a:gd name="T82" fmla="*/ 137 w 271"/>
                <a:gd name="T83" fmla="*/ 296 h 564"/>
                <a:gd name="T84" fmla="*/ 137 w 271"/>
                <a:gd name="T85" fmla="*/ 292 h 564"/>
                <a:gd name="T86" fmla="*/ 92 w 271"/>
                <a:gd name="T87" fmla="*/ 301 h 564"/>
                <a:gd name="T88" fmla="*/ 92 w 271"/>
                <a:gd name="T89" fmla="*/ 302 h 564"/>
                <a:gd name="T90" fmla="*/ 76 w 271"/>
                <a:gd name="T91" fmla="*/ 310 h 564"/>
                <a:gd name="T92" fmla="*/ 60 w 271"/>
                <a:gd name="T93" fmla="*/ 318 h 564"/>
                <a:gd name="T94" fmla="*/ 51 w 271"/>
                <a:gd name="T95" fmla="*/ 336 h 564"/>
                <a:gd name="T96" fmla="*/ 41 w 271"/>
                <a:gd name="T97" fmla="*/ 334 h 564"/>
                <a:gd name="T98" fmla="*/ 28 w 271"/>
                <a:gd name="T99" fmla="*/ 350 h 564"/>
                <a:gd name="T100" fmla="*/ 15 w 271"/>
                <a:gd name="T101" fmla="*/ 379 h 564"/>
                <a:gd name="T102" fmla="*/ 16 w 271"/>
                <a:gd name="T103" fmla="*/ 381 h 564"/>
                <a:gd name="T104" fmla="*/ 12 w 271"/>
                <a:gd name="T105" fmla="*/ 399 h 564"/>
                <a:gd name="T106" fmla="*/ 9 w 271"/>
                <a:gd name="T107" fmla="*/ 419 h 564"/>
                <a:gd name="T108" fmla="*/ 12 w 271"/>
                <a:gd name="T109" fmla="*/ 451 h 564"/>
                <a:gd name="T110" fmla="*/ 14 w 271"/>
                <a:gd name="T111" fmla="*/ 508 h 564"/>
                <a:gd name="T112" fmla="*/ 17 w 271"/>
                <a:gd name="T113" fmla="*/ 523 h 564"/>
                <a:gd name="T114" fmla="*/ 26 w 271"/>
                <a:gd name="T115" fmla="*/ 530 h 564"/>
                <a:gd name="T116" fmla="*/ 38 w 271"/>
                <a:gd name="T117" fmla="*/ 555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71" h="564">
                  <a:moveTo>
                    <a:pt x="53" y="557"/>
                  </a:moveTo>
                  <a:cubicBezTo>
                    <a:pt x="44" y="551"/>
                    <a:pt x="44" y="551"/>
                    <a:pt x="44" y="551"/>
                  </a:cubicBezTo>
                  <a:cubicBezTo>
                    <a:pt x="42" y="555"/>
                    <a:pt x="42" y="555"/>
                    <a:pt x="42" y="555"/>
                  </a:cubicBezTo>
                  <a:cubicBezTo>
                    <a:pt x="46" y="557"/>
                    <a:pt x="46" y="557"/>
                    <a:pt x="46" y="557"/>
                  </a:cubicBezTo>
                  <a:cubicBezTo>
                    <a:pt x="46" y="556"/>
                    <a:pt x="46" y="555"/>
                    <a:pt x="46" y="555"/>
                  </a:cubicBezTo>
                  <a:cubicBezTo>
                    <a:pt x="46" y="554"/>
                    <a:pt x="46" y="554"/>
                    <a:pt x="46" y="553"/>
                  </a:cubicBezTo>
                  <a:cubicBezTo>
                    <a:pt x="46" y="553"/>
                    <a:pt x="46" y="553"/>
                    <a:pt x="46" y="552"/>
                  </a:cubicBezTo>
                  <a:cubicBezTo>
                    <a:pt x="45" y="551"/>
                    <a:pt x="44" y="549"/>
                    <a:pt x="43" y="547"/>
                  </a:cubicBezTo>
                  <a:cubicBezTo>
                    <a:pt x="41" y="543"/>
                    <a:pt x="39" y="539"/>
                    <a:pt x="37" y="535"/>
                  </a:cubicBezTo>
                  <a:cubicBezTo>
                    <a:pt x="36" y="533"/>
                    <a:pt x="36" y="532"/>
                    <a:pt x="35" y="530"/>
                  </a:cubicBezTo>
                  <a:cubicBezTo>
                    <a:pt x="35" y="530"/>
                    <a:pt x="35" y="529"/>
                    <a:pt x="34" y="529"/>
                  </a:cubicBezTo>
                  <a:cubicBezTo>
                    <a:pt x="34" y="529"/>
                    <a:pt x="34" y="529"/>
                    <a:pt x="34" y="529"/>
                  </a:cubicBezTo>
                  <a:cubicBezTo>
                    <a:pt x="34" y="529"/>
                    <a:pt x="34" y="529"/>
                    <a:pt x="34" y="529"/>
                  </a:cubicBezTo>
                  <a:cubicBezTo>
                    <a:pt x="31" y="530"/>
                    <a:pt x="31" y="530"/>
                    <a:pt x="31" y="530"/>
                  </a:cubicBezTo>
                  <a:cubicBezTo>
                    <a:pt x="34" y="530"/>
                    <a:pt x="34" y="530"/>
                    <a:pt x="34" y="530"/>
                  </a:cubicBezTo>
                  <a:cubicBezTo>
                    <a:pt x="34" y="529"/>
                    <a:pt x="34" y="529"/>
                    <a:pt x="34" y="529"/>
                  </a:cubicBezTo>
                  <a:cubicBezTo>
                    <a:pt x="31" y="530"/>
                    <a:pt x="31" y="530"/>
                    <a:pt x="31" y="530"/>
                  </a:cubicBezTo>
                  <a:cubicBezTo>
                    <a:pt x="34" y="530"/>
                    <a:pt x="34" y="530"/>
                    <a:pt x="34" y="530"/>
                  </a:cubicBezTo>
                  <a:cubicBezTo>
                    <a:pt x="31" y="530"/>
                    <a:pt x="31" y="530"/>
                    <a:pt x="31" y="530"/>
                  </a:cubicBezTo>
                  <a:cubicBezTo>
                    <a:pt x="34" y="531"/>
                    <a:pt x="34" y="531"/>
                    <a:pt x="34" y="531"/>
                  </a:cubicBezTo>
                  <a:cubicBezTo>
                    <a:pt x="34" y="530"/>
                    <a:pt x="34" y="530"/>
                    <a:pt x="34" y="530"/>
                  </a:cubicBezTo>
                  <a:cubicBezTo>
                    <a:pt x="31" y="530"/>
                    <a:pt x="31" y="530"/>
                    <a:pt x="31" y="530"/>
                  </a:cubicBezTo>
                  <a:cubicBezTo>
                    <a:pt x="34" y="531"/>
                    <a:pt x="34" y="531"/>
                    <a:pt x="34" y="531"/>
                  </a:cubicBezTo>
                  <a:cubicBezTo>
                    <a:pt x="31" y="530"/>
                    <a:pt x="31" y="530"/>
                    <a:pt x="31" y="530"/>
                  </a:cubicBezTo>
                  <a:cubicBezTo>
                    <a:pt x="34" y="532"/>
                    <a:pt x="34" y="532"/>
                    <a:pt x="34" y="532"/>
                  </a:cubicBezTo>
                  <a:cubicBezTo>
                    <a:pt x="34" y="531"/>
                    <a:pt x="34" y="531"/>
                    <a:pt x="34" y="531"/>
                  </a:cubicBezTo>
                  <a:cubicBezTo>
                    <a:pt x="31" y="530"/>
                    <a:pt x="31" y="530"/>
                    <a:pt x="31" y="530"/>
                  </a:cubicBezTo>
                  <a:cubicBezTo>
                    <a:pt x="34" y="532"/>
                    <a:pt x="34" y="532"/>
                    <a:pt x="34" y="532"/>
                  </a:cubicBezTo>
                  <a:cubicBezTo>
                    <a:pt x="34" y="531"/>
                    <a:pt x="35" y="530"/>
                    <a:pt x="34" y="529"/>
                  </a:cubicBezTo>
                  <a:cubicBezTo>
                    <a:pt x="34" y="528"/>
                    <a:pt x="34" y="527"/>
                    <a:pt x="33" y="526"/>
                  </a:cubicBezTo>
                  <a:cubicBezTo>
                    <a:pt x="23" y="521"/>
                    <a:pt x="23" y="521"/>
                    <a:pt x="23" y="521"/>
                  </a:cubicBezTo>
                  <a:cubicBezTo>
                    <a:pt x="21" y="524"/>
                    <a:pt x="21" y="524"/>
                    <a:pt x="21" y="524"/>
                  </a:cubicBezTo>
                  <a:cubicBezTo>
                    <a:pt x="25" y="526"/>
                    <a:pt x="25" y="526"/>
                    <a:pt x="25" y="526"/>
                  </a:cubicBezTo>
                  <a:cubicBezTo>
                    <a:pt x="25" y="525"/>
                    <a:pt x="25" y="525"/>
                    <a:pt x="25" y="524"/>
                  </a:cubicBezTo>
                  <a:cubicBezTo>
                    <a:pt x="25" y="524"/>
                    <a:pt x="25" y="524"/>
                    <a:pt x="25" y="524"/>
                  </a:cubicBezTo>
                  <a:cubicBezTo>
                    <a:pt x="25" y="523"/>
                    <a:pt x="25" y="523"/>
                    <a:pt x="25" y="523"/>
                  </a:cubicBezTo>
                  <a:cubicBezTo>
                    <a:pt x="25" y="522"/>
                    <a:pt x="25" y="521"/>
                    <a:pt x="25" y="519"/>
                  </a:cubicBezTo>
                  <a:cubicBezTo>
                    <a:pt x="24" y="517"/>
                    <a:pt x="24" y="514"/>
                    <a:pt x="23" y="512"/>
                  </a:cubicBezTo>
                  <a:cubicBezTo>
                    <a:pt x="23" y="510"/>
                    <a:pt x="23" y="509"/>
                    <a:pt x="23" y="509"/>
                  </a:cubicBezTo>
                  <a:cubicBezTo>
                    <a:pt x="23" y="508"/>
                    <a:pt x="22" y="508"/>
                    <a:pt x="22" y="508"/>
                  </a:cubicBezTo>
                  <a:cubicBezTo>
                    <a:pt x="22" y="507"/>
                    <a:pt x="22" y="507"/>
                    <a:pt x="22" y="507"/>
                  </a:cubicBezTo>
                  <a:cubicBezTo>
                    <a:pt x="20" y="508"/>
                    <a:pt x="20" y="508"/>
                    <a:pt x="20" y="508"/>
                  </a:cubicBezTo>
                  <a:cubicBezTo>
                    <a:pt x="22" y="508"/>
                    <a:pt x="22" y="508"/>
                    <a:pt x="22" y="508"/>
                  </a:cubicBezTo>
                  <a:cubicBezTo>
                    <a:pt x="22" y="507"/>
                    <a:pt x="22" y="507"/>
                    <a:pt x="22" y="507"/>
                  </a:cubicBezTo>
                  <a:cubicBezTo>
                    <a:pt x="20" y="508"/>
                    <a:pt x="20" y="508"/>
                    <a:pt x="20" y="508"/>
                  </a:cubicBezTo>
                  <a:cubicBezTo>
                    <a:pt x="22" y="508"/>
                    <a:pt x="22" y="508"/>
                    <a:pt x="22" y="508"/>
                  </a:cubicBezTo>
                  <a:cubicBezTo>
                    <a:pt x="19" y="508"/>
                    <a:pt x="19" y="508"/>
                    <a:pt x="19" y="508"/>
                  </a:cubicBezTo>
                  <a:cubicBezTo>
                    <a:pt x="22" y="508"/>
                    <a:pt x="22" y="508"/>
                    <a:pt x="22" y="508"/>
                  </a:cubicBezTo>
                  <a:cubicBezTo>
                    <a:pt x="22" y="508"/>
                    <a:pt x="22" y="508"/>
                    <a:pt x="22" y="508"/>
                  </a:cubicBezTo>
                  <a:cubicBezTo>
                    <a:pt x="19" y="508"/>
                    <a:pt x="19" y="508"/>
                    <a:pt x="19" y="508"/>
                  </a:cubicBezTo>
                  <a:cubicBezTo>
                    <a:pt x="22" y="508"/>
                    <a:pt x="22" y="508"/>
                    <a:pt x="22" y="508"/>
                  </a:cubicBezTo>
                  <a:cubicBezTo>
                    <a:pt x="18" y="508"/>
                    <a:pt x="18" y="508"/>
                    <a:pt x="18" y="508"/>
                  </a:cubicBezTo>
                  <a:cubicBezTo>
                    <a:pt x="22" y="509"/>
                    <a:pt x="22" y="509"/>
                    <a:pt x="22" y="509"/>
                  </a:cubicBezTo>
                  <a:cubicBezTo>
                    <a:pt x="22" y="508"/>
                    <a:pt x="22" y="508"/>
                    <a:pt x="22" y="508"/>
                  </a:cubicBezTo>
                  <a:cubicBezTo>
                    <a:pt x="18" y="508"/>
                    <a:pt x="18" y="508"/>
                    <a:pt x="18" y="508"/>
                  </a:cubicBezTo>
                  <a:cubicBezTo>
                    <a:pt x="22" y="509"/>
                    <a:pt x="22" y="509"/>
                    <a:pt x="22" y="509"/>
                  </a:cubicBezTo>
                  <a:cubicBezTo>
                    <a:pt x="18" y="508"/>
                    <a:pt x="18" y="508"/>
                    <a:pt x="18" y="508"/>
                  </a:cubicBezTo>
                  <a:cubicBezTo>
                    <a:pt x="22" y="510"/>
                    <a:pt x="22" y="510"/>
                    <a:pt x="22" y="510"/>
                  </a:cubicBezTo>
                  <a:cubicBezTo>
                    <a:pt x="22" y="509"/>
                    <a:pt x="22" y="509"/>
                    <a:pt x="22" y="509"/>
                  </a:cubicBezTo>
                  <a:cubicBezTo>
                    <a:pt x="18" y="508"/>
                    <a:pt x="18" y="508"/>
                    <a:pt x="18" y="508"/>
                  </a:cubicBezTo>
                  <a:cubicBezTo>
                    <a:pt x="22" y="510"/>
                    <a:pt x="22" y="510"/>
                    <a:pt x="22" y="510"/>
                  </a:cubicBezTo>
                  <a:cubicBezTo>
                    <a:pt x="22" y="509"/>
                    <a:pt x="23" y="508"/>
                    <a:pt x="22" y="507"/>
                  </a:cubicBezTo>
                  <a:cubicBezTo>
                    <a:pt x="22" y="506"/>
                    <a:pt x="21" y="505"/>
                    <a:pt x="21" y="504"/>
                  </a:cubicBezTo>
                  <a:cubicBezTo>
                    <a:pt x="19" y="503"/>
                    <a:pt x="19" y="503"/>
                    <a:pt x="19" y="503"/>
                  </a:cubicBezTo>
                  <a:cubicBezTo>
                    <a:pt x="20" y="487"/>
                    <a:pt x="20" y="487"/>
                    <a:pt x="20" y="487"/>
                  </a:cubicBezTo>
                  <a:cubicBezTo>
                    <a:pt x="20" y="485"/>
                    <a:pt x="19" y="484"/>
                    <a:pt x="18" y="483"/>
                  </a:cubicBezTo>
                  <a:cubicBezTo>
                    <a:pt x="14" y="481"/>
                    <a:pt x="14" y="481"/>
                    <a:pt x="14" y="481"/>
                  </a:cubicBezTo>
                  <a:cubicBezTo>
                    <a:pt x="11" y="466"/>
                    <a:pt x="11" y="466"/>
                    <a:pt x="11" y="466"/>
                  </a:cubicBezTo>
                  <a:cubicBezTo>
                    <a:pt x="11" y="465"/>
                    <a:pt x="10" y="464"/>
                    <a:pt x="9" y="464"/>
                  </a:cubicBezTo>
                  <a:cubicBezTo>
                    <a:pt x="7" y="462"/>
                    <a:pt x="7" y="462"/>
                    <a:pt x="7" y="462"/>
                  </a:cubicBezTo>
                  <a:cubicBezTo>
                    <a:pt x="5" y="466"/>
                    <a:pt x="5" y="466"/>
                    <a:pt x="5" y="466"/>
                  </a:cubicBezTo>
                  <a:cubicBezTo>
                    <a:pt x="8" y="467"/>
                    <a:pt x="8" y="467"/>
                    <a:pt x="8" y="467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16" y="451"/>
                    <a:pt x="15" y="449"/>
                    <a:pt x="14" y="448"/>
                  </a:cubicBezTo>
                  <a:cubicBezTo>
                    <a:pt x="12" y="447"/>
                    <a:pt x="12" y="447"/>
                    <a:pt x="12" y="447"/>
                  </a:cubicBezTo>
                  <a:cubicBezTo>
                    <a:pt x="10" y="450"/>
                    <a:pt x="10" y="450"/>
                    <a:pt x="10" y="450"/>
                  </a:cubicBezTo>
                  <a:cubicBezTo>
                    <a:pt x="14" y="450"/>
                    <a:pt x="14" y="450"/>
                    <a:pt x="14" y="450"/>
                  </a:cubicBezTo>
                  <a:cubicBezTo>
                    <a:pt x="13" y="434"/>
                    <a:pt x="13" y="434"/>
                    <a:pt x="13" y="434"/>
                  </a:cubicBezTo>
                  <a:cubicBezTo>
                    <a:pt x="13" y="432"/>
                    <a:pt x="12" y="431"/>
                    <a:pt x="11" y="430"/>
                  </a:cubicBezTo>
                  <a:cubicBezTo>
                    <a:pt x="9" y="429"/>
                    <a:pt x="9" y="429"/>
                    <a:pt x="9" y="429"/>
                  </a:cubicBezTo>
                  <a:cubicBezTo>
                    <a:pt x="7" y="433"/>
                    <a:pt x="7" y="433"/>
                    <a:pt x="7" y="433"/>
                  </a:cubicBezTo>
                  <a:cubicBezTo>
                    <a:pt x="11" y="434"/>
                    <a:pt x="11" y="434"/>
                    <a:pt x="11" y="434"/>
                  </a:cubicBezTo>
                  <a:cubicBezTo>
                    <a:pt x="11" y="434"/>
                    <a:pt x="13" y="431"/>
                    <a:pt x="14" y="427"/>
                  </a:cubicBezTo>
                  <a:cubicBezTo>
                    <a:pt x="15" y="425"/>
                    <a:pt x="16" y="423"/>
                    <a:pt x="16" y="421"/>
                  </a:cubicBezTo>
                  <a:cubicBezTo>
                    <a:pt x="17" y="421"/>
                    <a:pt x="17" y="420"/>
                    <a:pt x="17" y="420"/>
                  </a:cubicBezTo>
                  <a:cubicBezTo>
                    <a:pt x="17" y="419"/>
                    <a:pt x="17" y="419"/>
                    <a:pt x="17" y="419"/>
                  </a:cubicBezTo>
                  <a:cubicBezTo>
                    <a:pt x="17" y="419"/>
                    <a:pt x="17" y="419"/>
                    <a:pt x="17" y="419"/>
                  </a:cubicBezTo>
                  <a:cubicBezTo>
                    <a:pt x="15" y="418"/>
                    <a:pt x="15" y="418"/>
                    <a:pt x="15" y="418"/>
                  </a:cubicBezTo>
                  <a:cubicBezTo>
                    <a:pt x="17" y="419"/>
                    <a:pt x="17" y="419"/>
                    <a:pt x="17" y="419"/>
                  </a:cubicBezTo>
                  <a:cubicBezTo>
                    <a:pt x="17" y="419"/>
                    <a:pt x="17" y="419"/>
                    <a:pt x="17" y="419"/>
                  </a:cubicBezTo>
                  <a:cubicBezTo>
                    <a:pt x="15" y="418"/>
                    <a:pt x="15" y="418"/>
                    <a:pt x="15" y="418"/>
                  </a:cubicBezTo>
                  <a:cubicBezTo>
                    <a:pt x="17" y="419"/>
                    <a:pt x="17" y="419"/>
                    <a:pt x="17" y="419"/>
                  </a:cubicBezTo>
                  <a:cubicBezTo>
                    <a:pt x="18" y="418"/>
                    <a:pt x="18" y="415"/>
                    <a:pt x="16" y="414"/>
                  </a:cubicBezTo>
                  <a:cubicBezTo>
                    <a:pt x="13" y="412"/>
                    <a:pt x="13" y="412"/>
                    <a:pt x="13" y="412"/>
                  </a:cubicBezTo>
                  <a:cubicBezTo>
                    <a:pt x="11" y="416"/>
                    <a:pt x="11" y="416"/>
                    <a:pt x="11" y="416"/>
                  </a:cubicBezTo>
                  <a:cubicBezTo>
                    <a:pt x="15" y="416"/>
                    <a:pt x="15" y="416"/>
                    <a:pt x="15" y="416"/>
                  </a:cubicBezTo>
                  <a:cubicBezTo>
                    <a:pt x="15" y="416"/>
                    <a:pt x="16" y="413"/>
                    <a:pt x="16" y="409"/>
                  </a:cubicBezTo>
                  <a:cubicBezTo>
                    <a:pt x="17" y="407"/>
                    <a:pt x="17" y="405"/>
                    <a:pt x="17" y="404"/>
                  </a:cubicBezTo>
                  <a:cubicBezTo>
                    <a:pt x="18" y="403"/>
                    <a:pt x="18" y="402"/>
                    <a:pt x="18" y="402"/>
                  </a:cubicBezTo>
                  <a:cubicBezTo>
                    <a:pt x="18" y="402"/>
                    <a:pt x="18" y="402"/>
                    <a:pt x="18" y="402"/>
                  </a:cubicBezTo>
                  <a:cubicBezTo>
                    <a:pt x="18" y="402"/>
                    <a:pt x="18" y="402"/>
                    <a:pt x="18" y="402"/>
                  </a:cubicBezTo>
                  <a:cubicBezTo>
                    <a:pt x="16" y="401"/>
                    <a:pt x="16" y="401"/>
                    <a:pt x="16" y="401"/>
                  </a:cubicBezTo>
                  <a:cubicBezTo>
                    <a:pt x="18" y="402"/>
                    <a:pt x="18" y="402"/>
                    <a:pt x="18" y="402"/>
                  </a:cubicBezTo>
                  <a:cubicBezTo>
                    <a:pt x="18" y="402"/>
                    <a:pt x="18" y="402"/>
                    <a:pt x="18" y="402"/>
                  </a:cubicBezTo>
                  <a:cubicBezTo>
                    <a:pt x="16" y="401"/>
                    <a:pt x="16" y="401"/>
                    <a:pt x="16" y="401"/>
                  </a:cubicBezTo>
                  <a:cubicBezTo>
                    <a:pt x="18" y="402"/>
                    <a:pt x="18" y="402"/>
                    <a:pt x="18" y="402"/>
                  </a:cubicBezTo>
                  <a:cubicBezTo>
                    <a:pt x="14" y="400"/>
                    <a:pt x="14" y="400"/>
                    <a:pt x="14" y="400"/>
                  </a:cubicBezTo>
                  <a:cubicBezTo>
                    <a:pt x="17" y="402"/>
                    <a:pt x="17" y="402"/>
                    <a:pt x="17" y="402"/>
                  </a:cubicBezTo>
                  <a:cubicBezTo>
                    <a:pt x="18" y="402"/>
                    <a:pt x="18" y="402"/>
                    <a:pt x="18" y="402"/>
                  </a:cubicBezTo>
                  <a:cubicBezTo>
                    <a:pt x="14" y="400"/>
                    <a:pt x="14" y="400"/>
                    <a:pt x="14" y="400"/>
                  </a:cubicBezTo>
                  <a:cubicBezTo>
                    <a:pt x="17" y="402"/>
                    <a:pt x="17" y="402"/>
                    <a:pt x="17" y="402"/>
                  </a:cubicBezTo>
                  <a:cubicBezTo>
                    <a:pt x="18" y="401"/>
                    <a:pt x="18" y="400"/>
                    <a:pt x="18" y="399"/>
                  </a:cubicBezTo>
                  <a:cubicBezTo>
                    <a:pt x="18" y="398"/>
                    <a:pt x="17" y="397"/>
                    <a:pt x="16" y="397"/>
                  </a:cubicBezTo>
                  <a:cubicBezTo>
                    <a:pt x="15" y="396"/>
                    <a:pt x="15" y="396"/>
                    <a:pt x="15" y="396"/>
                  </a:cubicBezTo>
                  <a:cubicBezTo>
                    <a:pt x="13" y="399"/>
                    <a:pt x="13" y="399"/>
                    <a:pt x="13" y="399"/>
                  </a:cubicBezTo>
                  <a:cubicBezTo>
                    <a:pt x="16" y="401"/>
                    <a:pt x="16" y="401"/>
                    <a:pt x="16" y="401"/>
                  </a:cubicBezTo>
                  <a:cubicBezTo>
                    <a:pt x="16" y="401"/>
                    <a:pt x="16" y="401"/>
                    <a:pt x="16" y="401"/>
                  </a:cubicBezTo>
                  <a:cubicBezTo>
                    <a:pt x="16" y="401"/>
                    <a:pt x="17" y="400"/>
                    <a:pt x="17" y="400"/>
                  </a:cubicBezTo>
                  <a:cubicBezTo>
                    <a:pt x="18" y="398"/>
                    <a:pt x="19" y="394"/>
                    <a:pt x="20" y="391"/>
                  </a:cubicBezTo>
                  <a:cubicBezTo>
                    <a:pt x="21" y="389"/>
                    <a:pt x="22" y="388"/>
                    <a:pt x="22" y="387"/>
                  </a:cubicBezTo>
                  <a:cubicBezTo>
                    <a:pt x="22" y="386"/>
                    <a:pt x="22" y="386"/>
                    <a:pt x="23" y="386"/>
                  </a:cubicBezTo>
                  <a:cubicBezTo>
                    <a:pt x="23" y="385"/>
                    <a:pt x="23" y="385"/>
                    <a:pt x="23" y="385"/>
                  </a:cubicBezTo>
                  <a:cubicBezTo>
                    <a:pt x="23" y="385"/>
                    <a:pt x="23" y="385"/>
                    <a:pt x="23" y="385"/>
                  </a:cubicBezTo>
                  <a:cubicBezTo>
                    <a:pt x="20" y="384"/>
                    <a:pt x="20" y="384"/>
                    <a:pt x="20" y="384"/>
                  </a:cubicBezTo>
                  <a:cubicBezTo>
                    <a:pt x="23" y="385"/>
                    <a:pt x="23" y="385"/>
                    <a:pt x="23" y="385"/>
                  </a:cubicBezTo>
                  <a:cubicBezTo>
                    <a:pt x="23" y="385"/>
                    <a:pt x="23" y="385"/>
                    <a:pt x="23" y="385"/>
                  </a:cubicBezTo>
                  <a:cubicBezTo>
                    <a:pt x="20" y="384"/>
                    <a:pt x="20" y="384"/>
                    <a:pt x="20" y="384"/>
                  </a:cubicBezTo>
                  <a:cubicBezTo>
                    <a:pt x="23" y="385"/>
                    <a:pt x="23" y="385"/>
                    <a:pt x="23" y="385"/>
                  </a:cubicBezTo>
                  <a:cubicBezTo>
                    <a:pt x="19" y="384"/>
                    <a:pt x="19" y="384"/>
                    <a:pt x="19" y="384"/>
                  </a:cubicBezTo>
                  <a:cubicBezTo>
                    <a:pt x="23" y="385"/>
                    <a:pt x="23" y="385"/>
                    <a:pt x="23" y="385"/>
                  </a:cubicBezTo>
                  <a:cubicBezTo>
                    <a:pt x="23" y="385"/>
                    <a:pt x="23" y="385"/>
                    <a:pt x="23" y="385"/>
                  </a:cubicBezTo>
                  <a:cubicBezTo>
                    <a:pt x="19" y="384"/>
                    <a:pt x="19" y="384"/>
                    <a:pt x="19" y="384"/>
                  </a:cubicBezTo>
                  <a:cubicBezTo>
                    <a:pt x="23" y="385"/>
                    <a:pt x="23" y="385"/>
                    <a:pt x="23" y="385"/>
                  </a:cubicBezTo>
                  <a:cubicBezTo>
                    <a:pt x="19" y="384"/>
                    <a:pt x="19" y="384"/>
                    <a:pt x="19" y="384"/>
                  </a:cubicBezTo>
                  <a:cubicBezTo>
                    <a:pt x="22" y="386"/>
                    <a:pt x="22" y="386"/>
                    <a:pt x="22" y="386"/>
                  </a:cubicBezTo>
                  <a:cubicBezTo>
                    <a:pt x="23" y="385"/>
                    <a:pt x="23" y="385"/>
                    <a:pt x="23" y="385"/>
                  </a:cubicBezTo>
                  <a:cubicBezTo>
                    <a:pt x="19" y="384"/>
                    <a:pt x="19" y="384"/>
                    <a:pt x="19" y="384"/>
                  </a:cubicBezTo>
                  <a:cubicBezTo>
                    <a:pt x="22" y="386"/>
                    <a:pt x="22" y="386"/>
                    <a:pt x="22" y="386"/>
                  </a:cubicBezTo>
                  <a:cubicBezTo>
                    <a:pt x="23" y="385"/>
                    <a:pt x="23" y="384"/>
                    <a:pt x="23" y="383"/>
                  </a:cubicBezTo>
                  <a:cubicBezTo>
                    <a:pt x="23" y="382"/>
                    <a:pt x="22" y="381"/>
                    <a:pt x="21" y="380"/>
                  </a:cubicBezTo>
                  <a:cubicBezTo>
                    <a:pt x="20" y="379"/>
                    <a:pt x="20" y="379"/>
                    <a:pt x="20" y="379"/>
                  </a:cubicBezTo>
                  <a:cubicBezTo>
                    <a:pt x="18" y="383"/>
                    <a:pt x="18" y="383"/>
                    <a:pt x="18" y="383"/>
                  </a:cubicBezTo>
                  <a:cubicBezTo>
                    <a:pt x="21" y="385"/>
                    <a:pt x="21" y="385"/>
                    <a:pt x="21" y="385"/>
                  </a:cubicBezTo>
                  <a:cubicBezTo>
                    <a:pt x="21" y="385"/>
                    <a:pt x="21" y="385"/>
                    <a:pt x="21" y="385"/>
                  </a:cubicBezTo>
                  <a:cubicBezTo>
                    <a:pt x="22" y="384"/>
                    <a:pt x="24" y="381"/>
                    <a:pt x="25" y="378"/>
                  </a:cubicBezTo>
                  <a:cubicBezTo>
                    <a:pt x="26" y="376"/>
                    <a:pt x="27" y="375"/>
                    <a:pt x="28" y="374"/>
                  </a:cubicBezTo>
                  <a:cubicBezTo>
                    <a:pt x="28" y="373"/>
                    <a:pt x="29" y="372"/>
                    <a:pt x="29" y="372"/>
                  </a:cubicBezTo>
                  <a:cubicBezTo>
                    <a:pt x="30" y="370"/>
                    <a:pt x="29" y="368"/>
                    <a:pt x="27" y="367"/>
                  </a:cubicBezTo>
                  <a:cubicBezTo>
                    <a:pt x="25" y="365"/>
                    <a:pt x="25" y="365"/>
                    <a:pt x="25" y="365"/>
                  </a:cubicBezTo>
                  <a:cubicBezTo>
                    <a:pt x="23" y="368"/>
                    <a:pt x="23" y="368"/>
                    <a:pt x="23" y="368"/>
                  </a:cubicBezTo>
                  <a:cubicBezTo>
                    <a:pt x="26" y="371"/>
                    <a:pt x="26" y="371"/>
                    <a:pt x="26" y="371"/>
                  </a:cubicBezTo>
                  <a:cubicBezTo>
                    <a:pt x="36" y="357"/>
                    <a:pt x="36" y="357"/>
                    <a:pt x="36" y="357"/>
                  </a:cubicBezTo>
                  <a:cubicBezTo>
                    <a:pt x="36" y="356"/>
                    <a:pt x="37" y="355"/>
                    <a:pt x="37" y="354"/>
                  </a:cubicBezTo>
                  <a:cubicBezTo>
                    <a:pt x="36" y="353"/>
                    <a:pt x="36" y="352"/>
                    <a:pt x="35" y="351"/>
                  </a:cubicBezTo>
                  <a:cubicBezTo>
                    <a:pt x="33" y="350"/>
                    <a:pt x="33" y="350"/>
                    <a:pt x="33" y="350"/>
                  </a:cubicBezTo>
                  <a:cubicBezTo>
                    <a:pt x="31" y="353"/>
                    <a:pt x="31" y="353"/>
                    <a:pt x="31" y="353"/>
                  </a:cubicBezTo>
                  <a:cubicBezTo>
                    <a:pt x="33" y="356"/>
                    <a:pt x="33" y="356"/>
                    <a:pt x="33" y="356"/>
                  </a:cubicBezTo>
                  <a:cubicBezTo>
                    <a:pt x="44" y="347"/>
                    <a:pt x="44" y="347"/>
                    <a:pt x="44" y="347"/>
                  </a:cubicBezTo>
                  <a:cubicBezTo>
                    <a:pt x="45" y="346"/>
                    <a:pt x="46" y="345"/>
                    <a:pt x="46" y="344"/>
                  </a:cubicBezTo>
                  <a:cubicBezTo>
                    <a:pt x="46" y="343"/>
                    <a:pt x="45" y="341"/>
                    <a:pt x="44" y="341"/>
                  </a:cubicBezTo>
                  <a:cubicBezTo>
                    <a:pt x="38" y="337"/>
                    <a:pt x="38" y="337"/>
                    <a:pt x="38" y="337"/>
                  </a:cubicBezTo>
                  <a:cubicBezTo>
                    <a:pt x="36" y="341"/>
                    <a:pt x="36" y="341"/>
                    <a:pt x="36" y="341"/>
                  </a:cubicBezTo>
                  <a:cubicBezTo>
                    <a:pt x="40" y="343"/>
                    <a:pt x="40" y="343"/>
                    <a:pt x="40" y="343"/>
                  </a:cubicBezTo>
                  <a:cubicBezTo>
                    <a:pt x="36" y="341"/>
                    <a:pt x="36" y="341"/>
                    <a:pt x="36" y="341"/>
                  </a:cubicBezTo>
                  <a:cubicBezTo>
                    <a:pt x="39" y="344"/>
                    <a:pt x="39" y="344"/>
                    <a:pt x="39" y="344"/>
                  </a:cubicBezTo>
                  <a:cubicBezTo>
                    <a:pt x="39" y="344"/>
                    <a:pt x="39" y="344"/>
                    <a:pt x="40" y="343"/>
                  </a:cubicBezTo>
                  <a:cubicBezTo>
                    <a:pt x="36" y="341"/>
                    <a:pt x="36" y="341"/>
                    <a:pt x="36" y="341"/>
                  </a:cubicBezTo>
                  <a:cubicBezTo>
                    <a:pt x="39" y="344"/>
                    <a:pt x="39" y="344"/>
                    <a:pt x="39" y="344"/>
                  </a:cubicBezTo>
                  <a:cubicBezTo>
                    <a:pt x="36" y="341"/>
                    <a:pt x="36" y="341"/>
                    <a:pt x="36" y="341"/>
                  </a:cubicBezTo>
                  <a:cubicBezTo>
                    <a:pt x="38" y="344"/>
                    <a:pt x="38" y="344"/>
                    <a:pt x="38" y="344"/>
                  </a:cubicBezTo>
                  <a:cubicBezTo>
                    <a:pt x="39" y="344"/>
                    <a:pt x="39" y="344"/>
                    <a:pt x="39" y="344"/>
                  </a:cubicBezTo>
                  <a:cubicBezTo>
                    <a:pt x="36" y="341"/>
                    <a:pt x="36" y="341"/>
                    <a:pt x="36" y="341"/>
                  </a:cubicBezTo>
                  <a:cubicBezTo>
                    <a:pt x="38" y="344"/>
                    <a:pt x="38" y="344"/>
                    <a:pt x="38" y="344"/>
                  </a:cubicBezTo>
                  <a:cubicBezTo>
                    <a:pt x="36" y="341"/>
                    <a:pt x="36" y="341"/>
                    <a:pt x="36" y="341"/>
                  </a:cubicBezTo>
                  <a:cubicBezTo>
                    <a:pt x="38" y="344"/>
                    <a:pt x="38" y="344"/>
                    <a:pt x="38" y="344"/>
                  </a:cubicBezTo>
                  <a:cubicBezTo>
                    <a:pt x="38" y="344"/>
                    <a:pt x="38" y="344"/>
                    <a:pt x="38" y="344"/>
                  </a:cubicBezTo>
                  <a:cubicBezTo>
                    <a:pt x="36" y="341"/>
                    <a:pt x="36" y="341"/>
                    <a:pt x="36" y="341"/>
                  </a:cubicBezTo>
                  <a:cubicBezTo>
                    <a:pt x="38" y="344"/>
                    <a:pt x="38" y="344"/>
                    <a:pt x="38" y="344"/>
                  </a:cubicBezTo>
                  <a:cubicBezTo>
                    <a:pt x="37" y="342"/>
                    <a:pt x="37" y="342"/>
                    <a:pt x="37" y="342"/>
                  </a:cubicBezTo>
                  <a:cubicBezTo>
                    <a:pt x="38" y="344"/>
                    <a:pt x="38" y="344"/>
                    <a:pt x="38" y="344"/>
                  </a:cubicBezTo>
                  <a:cubicBezTo>
                    <a:pt x="38" y="344"/>
                    <a:pt x="38" y="344"/>
                    <a:pt x="38" y="344"/>
                  </a:cubicBezTo>
                  <a:cubicBezTo>
                    <a:pt x="37" y="342"/>
                    <a:pt x="37" y="342"/>
                    <a:pt x="37" y="342"/>
                  </a:cubicBezTo>
                  <a:cubicBezTo>
                    <a:pt x="38" y="344"/>
                    <a:pt x="38" y="344"/>
                    <a:pt x="38" y="344"/>
                  </a:cubicBezTo>
                  <a:cubicBezTo>
                    <a:pt x="38" y="344"/>
                    <a:pt x="39" y="344"/>
                    <a:pt x="41" y="343"/>
                  </a:cubicBezTo>
                  <a:cubicBezTo>
                    <a:pt x="43" y="342"/>
                    <a:pt x="47" y="340"/>
                    <a:pt x="50" y="339"/>
                  </a:cubicBezTo>
                  <a:cubicBezTo>
                    <a:pt x="51" y="338"/>
                    <a:pt x="52" y="338"/>
                    <a:pt x="53" y="337"/>
                  </a:cubicBezTo>
                  <a:cubicBezTo>
                    <a:pt x="54" y="337"/>
                    <a:pt x="54" y="337"/>
                    <a:pt x="55" y="337"/>
                  </a:cubicBezTo>
                  <a:cubicBezTo>
                    <a:pt x="55" y="336"/>
                    <a:pt x="55" y="336"/>
                    <a:pt x="55" y="336"/>
                  </a:cubicBezTo>
                  <a:cubicBezTo>
                    <a:pt x="55" y="336"/>
                    <a:pt x="55" y="336"/>
                    <a:pt x="55" y="336"/>
                  </a:cubicBezTo>
                  <a:cubicBezTo>
                    <a:pt x="56" y="336"/>
                    <a:pt x="56" y="336"/>
                    <a:pt x="56" y="336"/>
                  </a:cubicBezTo>
                  <a:cubicBezTo>
                    <a:pt x="56" y="336"/>
                    <a:pt x="56" y="336"/>
                    <a:pt x="57" y="335"/>
                  </a:cubicBezTo>
                  <a:cubicBezTo>
                    <a:pt x="58" y="333"/>
                    <a:pt x="57" y="331"/>
                    <a:pt x="55" y="329"/>
                  </a:cubicBezTo>
                  <a:cubicBezTo>
                    <a:pt x="49" y="326"/>
                    <a:pt x="49" y="326"/>
                    <a:pt x="49" y="326"/>
                  </a:cubicBezTo>
                  <a:cubicBezTo>
                    <a:pt x="47" y="329"/>
                    <a:pt x="47" y="329"/>
                    <a:pt x="47" y="329"/>
                  </a:cubicBezTo>
                  <a:cubicBezTo>
                    <a:pt x="49" y="333"/>
                    <a:pt x="49" y="333"/>
                    <a:pt x="49" y="333"/>
                  </a:cubicBezTo>
                  <a:cubicBezTo>
                    <a:pt x="49" y="333"/>
                    <a:pt x="53" y="331"/>
                    <a:pt x="57" y="329"/>
                  </a:cubicBezTo>
                  <a:cubicBezTo>
                    <a:pt x="59" y="328"/>
                    <a:pt x="61" y="327"/>
                    <a:pt x="62" y="326"/>
                  </a:cubicBezTo>
                  <a:cubicBezTo>
                    <a:pt x="63" y="325"/>
                    <a:pt x="63" y="325"/>
                    <a:pt x="64" y="325"/>
                  </a:cubicBezTo>
                  <a:cubicBezTo>
                    <a:pt x="65" y="324"/>
                    <a:pt x="65" y="324"/>
                    <a:pt x="65" y="324"/>
                  </a:cubicBezTo>
                  <a:cubicBezTo>
                    <a:pt x="65" y="324"/>
                    <a:pt x="65" y="324"/>
                    <a:pt x="65" y="324"/>
                  </a:cubicBezTo>
                  <a:cubicBezTo>
                    <a:pt x="65" y="324"/>
                    <a:pt x="65" y="324"/>
                    <a:pt x="65" y="324"/>
                  </a:cubicBezTo>
                  <a:cubicBezTo>
                    <a:pt x="66" y="324"/>
                    <a:pt x="66" y="323"/>
                    <a:pt x="66" y="323"/>
                  </a:cubicBezTo>
                  <a:cubicBezTo>
                    <a:pt x="67" y="322"/>
                    <a:pt x="67" y="321"/>
                    <a:pt x="67" y="320"/>
                  </a:cubicBezTo>
                  <a:cubicBezTo>
                    <a:pt x="66" y="319"/>
                    <a:pt x="66" y="318"/>
                    <a:pt x="65" y="317"/>
                  </a:cubicBezTo>
                  <a:cubicBezTo>
                    <a:pt x="63" y="316"/>
                    <a:pt x="63" y="316"/>
                    <a:pt x="63" y="316"/>
                  </a:cubicBezTo>
                  <a:cubicBezTo>
                    <a:pt x="61" y="320"/>
                    <a:pt x="61" y="320"/>
                    <a:pt x="61" y="320"/>
                  </a:cubicBezTo>
                  <a:cubicBezTo>
                    <a:pt x="63" y="323"/>
                    <a:pt x="63" y="323"/>
                    <a:pt x="63" y="323"/>
                  </a:cubicBezTo>
                  <a:cubicBezTo>
                    <a:pt x="78" y="313"/>
                    <a:pt x="78" y="313"/>
                    <a:pt x="78" y="313"/>
                  </a:cubicBezTo>
                  <a:cubicBezTo>
                    <a:pt x="80" y="312"/>
                    <a:pt x="80" y="311"/>
                    <a:pt x="80" y="310"/>
                  </a:cubicBezTo>
                  <a:cubicBezTo>
                    <a:pt x="80" y="308"/>
                    <a:pt x="79" y="307"/>
                    <a:pt x="78" y="306"/>
                  </a:cubicBezTo>
                  <a:cubicBezTo>
                    <a:pt x="78" y="306"/>
                    <a:pt x="78" y="306"/>
                    <a:pt x="78" y="306"/>
                  </a:cubicBezTo>
                  <a:cubicBezTo>
                    <a:pt x="76" y="310"/>
                    <a:pt x="76" y="310"/>
                    <a:pt x="76" y="310"/>
                  </a:cubicBezTo>
                  <a:cubicBezTo>
                    <a:pt x="77" y="313"/>
                    <a:pt x="77" y="313"/>
                    <a:pt x="77" y="313"/>
                  </a:cubicBezTo>
                  <a:cubicBezTo>
                    <a:pt x="77" y="313"/>
                    <a:pt x="81" y="313"/>
                    <a:pt x="86" y="311"/>
                  </a:cubicBezTo>
                  <a:cubicBezTo>
                    <a:pt x="88" y="311"/>
                    <a:pt x="91" y="310"/>
                    <a:pt x="93" y="310"/>
                  </a:cubicBezTo>
                  <a:cubicBezTo>
                    <a:pt x="93" y="310"/>
                    <a:pt x="94" y="310"/>
                    <a:pt x="95" y="309"/>
                  </a:cubicBezTo>
                  <a:cubicBezTo>
                    <a:pt x="96" y="309"/>
                    <a:pt x="96" y="309"/>
                    <a:pt x="96" y="309"/>
                  </a:cubicBezTo>
                  <a:cubicBezTo>
                    <a:pt x="96" y="309"/>
                    <a:pt x="96" y="309"/>
                    <a:pt x="96" y="309"/>
                  </a:cubicBezTo>
                  <a:cubicBezTo>
                    <a:pt x="97" y="309"/>
                    <a:pt x="97" y="309"/>
                    <a:pt x="97" y="309"/>
                  </a:cubicBezTo>
                  <a:cubicBezTo>
                    <a:pt x="97" y="309"/>
                    <a:pt x="97" y="308"/>
                    <a:pt x="98" y="307"/>
                  </a:cubicBezTo>
                  <a:cubicBezTo>
                    <a:pt x="99" y="306"/>
                    <a:pt x="99" y="303"/>
                    <a:pt x="97" y="302"/>
                  </a:cubicBezTo>
                  <a:cubicBezTo>
                    <a:pt x="96" y="301"/>
                    <a:pt x="96" y="301"/>
                    <a:pt x="96" y="301"/>
                  </a:cubicBezTo>
                  <a:cubicBezTo>
                    <a:pt x="94" y="305"/>
                    <a:pt x="94" y="305"/>
                    <a:pt x="94" y="305"/>
                  </a:cubicBezTo>
                  <a:cubicBezTo>
                    <a:pt x="97" y="307"/>
                    <a:pt x="97" y="307"/>
                    <a:pt x="97" y="307"/>
                  </a:cubicBezTo>
                  <a:cubicBezTo>
                    <a:pt x="94" y="305"/>
                    <a:pt x="94" y="305"/>
                    <a:pt x="94" y="305"/>
                  </a:cubicBezTo>
                  <a:cubicBezTo>
                    <a:pt x="96" y="308"/>
                    <a:pt x="96" y="308"/>
                    <a:pt x="96" y="308"/>
                  </a:cubicBezTo>
                  <a:cubicBezTo>
                    <a:pt x="96" y="308"/>
                    <a:pt x="97" y="308"/>
                    <a:pt x="97" y="307"/>
                  </a:cubicBezTo>
                  <a:cubicBezTo>
                    <a:pt x="94" y="305"/>
                    <a:pt x="94" y="305"/>
                    <a:pt x="94" y="305"/>
                  </a:cubicBezTo>
                  <a:cubicBezTo>
                    <a:pt x="96" y="308"/>
                    <a:pt x="96" y="308"/>
                    <a:pt x="96" y="308"/>
                  </a:cubicBezTo>
                  <a:cubicBezTo>
                    <a:pt x="94" y="305"/>
                    <a:pt x="94" y="305"/>
                    <a:pt x="94" y="305"/>
                  </a:cubicBezTo>
                  <a:cubicBezTo>
                    <a:pt x="95" y="308"/>
                    <a:pt x="95" y="308"/>
                    <a:pt x="95" y="308"/>
                  </a:cubicBezTo>
                  <a:cubicBezTo>
                    <a:pt x="95" y="308"/>
                    <a:pt x="95" y="308"/>
                    <a:pt x="96" y="308"/>
                  </a:cubicBezTo>
                  <a:cubicBezTo>
                    <a:pt x="94" y="305"/>
                    <a:pt x="94" y="305"/>
                    <a:pt x="94" y="305"/>
                  </a:cubicBezTo>
                  <a:cubicBezTo>
                    <a:pt x="95" y="308"/>
                    <a:pt x="95" y="308"/>
                    <a:pt x="95" y="308"/>
                  </a:cubicBezTo>
                  <a:cubicBezTo>
                    <a:pt x="95" y="308"/>
                    <a:pt x="95" y="308"/>
                    <a:pt x="95" y="308"/>
                  </a:cubicBezTo>
                  <a:cubicBezTo>
                    <a:pt x="95" y="308"/>
                    <a:pt x="95" y="308"/>
                    <a:pt x="95" y="308"/>
                  </a:cubicBezTo>
                  <a:cubicBezTo>
                    <a:pt x="95" y="308"/>
                    <a:pt x="95" y="308"/>
                    <a:pt x="95" y="308"/>
                  </a:cubicBezTo>
                  <a:cubicBezTo>
                    <a:pt x="95" y="308"/>
                    <a:pt x="95" y="308"/>
                    <a:pt x="95" y="308"/>
                  </a:cubicBezTo>
                  <a:cubicBezTo>
                    <a:pt x="95" y="308"/>
                    <a:pt x="95" y="308"/>
                    <a:pt x="95" y="308"/>
                  </a:cubicBezTo>
                  <a:cubicBezTo>
                    <a:pt x="95" y="308"/>
                    <a:pt x="96" y="308"/>
                    <a:pt x="97" y="308"/>
                  </a:cubicBezTo>
                  <a:cubicBezTo>
                    <a:pt x="100" y="307"/>
                    <a:pt x="105" y="306"/>
                    <a:pt x="110" y="306"/>
                  </a:cubicBezTo>
                  <a:cubicBezTo>
                    <a:pt x="114" y="305"/>
                    <a:pt x="118" y="304"/>
                    <a:pt x="118" y="304"/>
                  </a:cubicBezTo>
                  <a:cubicBezTo>
                    <a:pt x="120" y="304"/>
                    <a:pt x="121" y="303"/>
                    <a:pt x="121" y="301"/>
                  </a:cubicBezTo>
                  <a:cubicBezTo>
                    <a:pt x="122" y="300"/>
                    <a:pt x="121" y="298"/>
                    <a:pt x="120" y="297"/>
                  </a:cubicBezTo>
                  <a:cubicBezTo>
                    <a:pt x="113" y="293"/>
                    <a:pt x="113" y="293"/>
                    <a:pt x="113" y="293"/>
                  </a:cubicBezTo>
                  <a:cubicBezTo>
                    <a:pt x="111" y="296"/>
                    <a:pt x="111" y="296"/>
                    <a:pt x="111" y="296"/>
                  </a:cubicBezTo>
                  <a:cubicBezTo>
                    <a:pt x="110" y="300"/>
                    <a:pt x="110" y="300"/>
                    <a:pt x="110" y="300"/>
                  </a:cubicBezTo>
                  <a:cubicBezTo>
                    <a:pt x="110" y="300"/>
                    <a:pt x="116" y="300"/>
                    <a:pt x="122" y="300"/>
                  </a:cubicBezTo>
                  <a:cubicBezTo>
                    <a:pt x="126" y="300"/>
                    <a:pt x="130" y="300"/>
                    <a:pt x="133" y="300"/>
                  </a:cubicBezTo>
                  <a:cubicBezTo>
                    <a:pt x="134" y="300"/>
                    <a:pt x="135" y="300"/>
                    <a:pt x="136" y="300"/>
                  </a:cubicBezTo>
                  <a:cubicBezTo>
                    <a:pt x="137" y="300"/>
                    <a:pt x="137" y="300"/>
                    <a:pt x="138" y="300"/>
                  </a:cubicBezTo>
                  <a:cubicBezTo>
                    <a:pt x="138" y="300"/>
                    <a:pt x="138" y="300"/>
                    <a:pt x="139" y="300"/>
                  </a:cubicBezTo>
                  <a:cubicBezTo>
                    <a:pt x="139" y="299"/>
                    <a:pt x="139" y="299"/>
                    <a:pt x="139" y="299"/>
                  </a:cubicBezTo>
                  <a:cubicBezTo>
                    <a:pt x="140" y="299"/>
                    <a:pt x="140" y="299"/>
                    <a:pt x="141" y="298"/>
                  </a:cubicBezTo>
                  <a:cubicBezTo>
                    <a:pt x="142" y="297"/>
                    <a:pt x="142" y="296"/>
                    <a:pt x="141" y="295"/>
                  </a:cubicBezTo>
                  <a:cubicBezTo>
                    <a:pt x="141" y="294"/>
                    <a:pt x="141" y="293"/>
                    <a:pt x="140" y="292"/>
                  </a:cubicBezTo>
                  <a:cubicBezTo>
                    <a:pt x="139" y="292"/>
                    <a:pt x="139" y="292"/>
                    <a:pt x="139" y="292"/>
                  </a:cubicBezTo>
                  <a:cubicBezTo>
                    <a:pt x="136" y="295"/>
                    <a:pt x="136" y="295"/>
                    <a:pt x="136" y="295"/>
                  </a:cubicBezTo>
                  <a:cubicBezTo>
                    <a:pt x="135" y="299"/>
                    <a:pt x="135" y="299"/>
                    <a:pt x="135" y="299"/>
                  </a:cubicBezTo>
                  <a:cubicBezTo>
                    <a:pt x="135" y="299"/>
                    <a:pt x="157" y="310"/>
                    <a:pt x="181" y="322"/>
                  </a:cubicBezTo>
                  <a:cubicBezTo>
                    <a:pt x="193" y="327"/>
                    <a:pt x="205" y="333"/>
                    <a:pt x="215" y="338"/>
                  </a:cubicBezTo>
                  <a:cubicBezTo>
                    <a:pt x="220" y="340"/>
                    <a:pt x="224" y="342"/>
                    <a:pt x="227" y="343"/>
                  </a:cubicBezTo>
                  <a:cubicBezTo>
                    <a:pt x="229" y="344"/>
                    <a:pt x="230" y="344"/>
                    <a:pt x="232" y="344"/>
                  </a:cubicBezTo>
                  <a:cubicBezTo>
                    <a:pt x="232" y="345"/>
                    <a:pt x="233" y="345"/>
                    <a:pt x="233" y="345"/>
                  </a:cubicBezTo>
                  <a:cubicBezTo>
                    <a:pt x="234" y="345"/>
                    <a:pt x="234" y="345"/>
                    <a:pt x="235" y="345"/>
                  </a:cubicBezTo>
                  <a:cubicBezTo>
                    <a:pt x="236" y="345"/>
                    <a:pt x="236" y="345"/>
                    <a:pt x="237" y="345"/>
                  </a:cubicBezTo>
                  <a:cubicBezTo>
                    <a:pt x="237" y="345"/>
                    <a:pt x="238" y="344"/>
                    <a:pt x="239" y="343"/>
                  </a:cubicBezTo>
                  <a:cubicBezTo>
                    <a:pt x="240" y="342"/>
                    <a:pt x="240" y="341"/>
                    <a:pt x="240" y="340"/>
                  </a:cubicBezTo>
                  <a:cubicBezTo>
                    <a:pt x="239" y="339"/>
                    <a:pt x="239" y="338"/>
                    <a:pt x="238" y="338"/>
                  </a:cubicBezTo>
                  <a:cubicBezTo>
                    <a:pt x="228" y="332"/>
                    <a:pt x="228" y="332"/>
                    <a:pt x="228" y="332"/>
                  </a:cubicBezTo>
                  <a:cubicBezTo>
                    <a:pt x="226" y="335"/>
                    <a:pt x="226" y="335"/>
                    <a:pt x="226" y="335"/>
                  </a:cubicBezTo>
                  <a:cubicBezTo>
                    <a:pt x="226" y="339"/>
                    <a:pt x="226" y="339"/>
                    <a:pt x="226" y="339"/>
                  </a:cubicBezTo>
                  <a:cubicBezTo>
                    <a:pt x="250" y="338"/>
                    <a:pt x="250" y="338"/>
                    <a:pt x="250" y="338"/>
                  </a:cubicBezTo>
                  <a:cubicBezTo>
                    <a:pt x="252" y="338"/>
                    <a:pt x="254" y="337"/>
                    <a:pt x="254" y="335"/>
                  </a:cubicBezTo>
                  <a:cubicBezTo>
                    <a:pt x="254" y="333"/>
                    <a:pt x="254" y="331"/>
                    <a:pt x="252" y="331"/>
                  </a:cubicBezTo>
                  <a:cubicBezTo>
                    <a:pt x="252" y="330"/>
                    <a:pt x="252" y="330"/>
                    <a:pt x="252" y="330"/>
                  </a:cubicBezTo>
                  <a:cubicBezTo>
                    <a:pt x="250" y="334"/>
                    <a:pt x="250" y="334"/>
                    <a:pt x="250" y="334"/>
                  </a:cubicBezTo>
                  <a:cubicBezTo>
                    <a:pt x="253" y="336"/>
                    <a:pt x="253" y="336"/>
                    <a:pt x="253" y="336"/>
                  </a:cubicBezTo>
                  <a:cubicBezTo>
                    <a:pt x="261" y="327"/>
                    <a:pt x="261" y="327"/>
                    <a:pt x="261" y="327"/>
                  </a:cubicBezTo>
                  <a:cubicBezTo>
                    <a:pt x="262" y="326"/>
                    <a:pt x="262" y="325"/>
                    <a:pt x="262" y="324"/>
                  </a:cubicBezTo>
                  <a:cubicBezTo>
                    <a:pt x="262" y="323"/>
                    <a:pt x="261" y="322"/>
                    <a:pt x="260" y="321"/>
                  </a:cubicBezTo>
                  <a:cubicBezTo>
                    <a:pt x="256" y="318"/>
                    <a:pt x="256" y="318"/>
                    <a:pt x="256" y="318"/>
                  </a:cubicBezTo>
                  <a:cubicBezTo>
                    <a:pt x="253" y="322"/>
                    <a:pt x="253" y="322"/>
                    <a:pt x="253" y="322"/>
                  </a:cubicBezTo>
                  <a:cubicBezTo>
                    <a:pt x="257" y="324"/>
                    <a:pt x="257" y="324"/>
                    <a:pt x="257" y="324"/>
                  </a:cubicBezTo>
                  <a:cubicBezTo>
                    <a:pt x="254" y="322"/>
                    <a:pt x="254" y="322"/>
                    <a:pt x="254" y="322"/>
                  </a:cubicBezTo>
                  <a:cubicBezTo>
                    <a:pt x="257" y="324"/>
                    <a:pt x="257" y="324"/>
                    <a:pt x="257" y="324"/>
                  </a:cubicBezTo>
                  <a:cubicBezTo>
                    <a:pt x="257" y="324"/>
                    <a:pt x="257" y="324"/>
                    <a:pt x="257" y="324"/>
                  </a:cubicBezTo>
                  <a:cubicBezTo>
                    <a:pt x="254" y="322"/>
                    <a:pt x="254" y="322"/>
                    <a:pt x="254" y="322"/>
                  </a:cubicBezTo>
                  <a:cubicBezTo>
                    <a:pt x="257" y="324"/>
                    <a:pt x="257" y="324"/>
                    <a:pt x="257" y="324"/>
                  </a:cubicBezTo>
                  <a:cubicBezTo>
                    <a:pt x="257" y="324"/>
                    <a:pt x="257" y="324"/>
                    <a:pt x="257" y="324"/>
                  </a:cubicBezTo>
                  <a:cubicBezTo>
                    <a:pt x="257" y="324"/>
                    <a:pt x="259" y="321"/>
                    <a:pt x="261" y="318"/>
                  </a:cubicBezTo>
                  <a:cubicBezTo>
                    <a:pt x="263" y="316"/>
                    <a:pt x="264" y="313"/>
                    <a:pt x="264" y="313"/>
                  </a:cubicBezTo>
                  <a:cubicBezTo>
                    <a:pt x="265" y="313"/>
                    <a:pt x="265" y="311"/>
                    <a:pt x="265" y="310"/>
                  </a:cubicBezTo>
                  <a:cubicBezTo>
                    <a:pt x="265" y="309"/>
                    <a:pt x="264" y="308"/>
                    <a:pt x="263" y="308"/>
                  </a:cubicBezTo>
                  <a:cubicBezTo>
                    <a:pt x="260" y="306"/>
                    <a:pt x="260" y="306"/>
                    <a:pt x="260" y="306"/>
                  </a:cubicBezTo>
                  <a:cubicBezTo>
                    <a:pt x="258" y="309"/>
                    <a:pt x="258" y="309"/>
                    <a:pt x="258" y="309"/>
                  </a:cubicBezTo>
                  <a:cubicBezTo>
                    <a:pt x="262" y="312"/>
                    <a:pt x="262" y="312"/>
                    <a:pt x="262" y="312"/>
                  </a:cubicBezTo>
                  <a:cubicBezTo>
                    <a:pt x="268" y="302"/>
                    <a:pt x="268" y="302"/>
                    <a:pt x="268" y="302"/>
                  </a:cubicBezTo>
                  <a:cubicBezTo>
                    <a:pt x="268" y="301"/>
                    <a:pt x="269" y="300"/>
                    <a:pt x="268" y="299"/>
                  </a:cubicBezTo>
                  <a:cubicBezTo>
                    <a:pt x="268" y="298"/>
                    <a:pt x="268" y="297"/>
                    <a:pt x="267" y="296"/>
                  </a:cubicBezTo>
                  <a:cubicBezTo>
                    <a:pt x="265" y="295"/>
                    <a:pt x="265" y="295"/>
                    <a:pt x="265" y="295"/>
                  </a:cubicBezTo>
                  <a:cubicBezTo>
                    <a:pt x="270" y="287"/>
                    <a:pt x="270" y="287"/>
                    <a:pt x="270" y="287"/>
                  </a:cubicBezTo>
                  <a:cubicBezTo>
                    <a:pt x="271" y="285"/>
                    <a:pt x="270" y="283"/>
                    <a:pt x="268" y="282"/>
                  </a:cubicBezTo>
                  <a:cubicBezTo>
                    <a:pt x="268" y="282"/>
                    <a:pt x="268" y="282"/>
                    <a:pt x="268" y="282"/>
                  </a:cubicBezTo>
                  <a:cubicBezTo>
                    <a:pt x="271" y="271"/>
                    <a:pt x="271" y="271"/>
                    <a:pt x="271" y="271"/>
                  </a:cubicBezTo>
                  <a:cubicBezTo>
                    <a:pt x="271" y="270"/>
                    <a:pt x="270" y="268"/>
                    <a:pt x="269" y="267"/>
                  </a:cubicBezTo>
                  <a:cubicBezTo>
                    <a:pt x="269" y="267"/>
                    <a:pt x="269" y="267"/>
                    <a:pt x="269" y="267"/>
                  </a:cubicBezTo>
                  <a:cubicBezTo>
                    <a:pt x="266" y="270"/>
                    <a:pt x="266" y="270"/>
                    <a:pt x="266" y="270"/>
                  </a:cubicBezTo>
                  <a:cubicBezTo>
                    <a:pt x="270" y="270"/>
                    <a:pt x="270" y="270"/>
                    <a:pt x="270" y="270"/>
                  </a:cubicBezTo>
                  <a:cubicBezTo>
                    <a:pt x="271" y="256"/>
                    <a:pt x="271" y="256"/>
                    <a:pt x="271" y="256"/>
                  </a:cubicBezTo>
                  <a:cubicBezTo>
                    <a:pt x="271" y="254"/>
                    <a:pt x="271" y="253"/>
                    <a:pt x="269" y="252"/>
                  </a:cubicBezTo>
                  <a:cubicBezTo>
                    <a:pt x="267" y="251"/>
                    <a:pt x="267" y="251"/>
                    <a:pt x="267" y="251"/>
                  </a:cubicBezTo>
                  <a:cubicBezTo>
                    <a:pt x="270" y="244"/>
                    <a:pt x="270" y="244"/>
                    <a:pt x="270" y="244"/>
                  </a:cubicBezTo>
                  <a:cubicBezTo>
                    <a:pt x="271" y="243"/>
                    <a:pt x="271" y="240"/>
                    <a:pt x="269" y="239"/>
                  </a:cubicBezTo>
                  <a:cubicBezTo>
                    <a:pt x="265" y="236"/>
                    <a:pt x="265" y="236"/>
                    <a:pt x="265" y="236"/>
                  </a:cubicBezTo>
                  <a:cubicBezTo>
                    <a:pt x="263" y="240"/>
                    <a:pt x="263" y="240"/>
                    <a:pt x="263" y="240"/>
                  </a:cubicBezTo>
                  <a:cubicBezTo>
                    <a:pt x="267" y="240"/>
                    <a:pt x="267" y="240"/>
                    <a:pt x="267" y="240"/>
                  </a:cubicBezTo>
                  <a:cubicBezTo>
                    <a:pt x="267" y="240"/>
                    <a:pt x="266" y="237"/>
                    <a:pt x="266" y="233"/>
                  </a:cubicBezTo>
                  <a:cubicBezTo>
                    <a:pt x="266" y="230"/>
                    <a:pt x="266" y="226"/>
                    <a:pt x="266" y="225"/>
                  </a:cubicBezTo>
                  <a:cubicBezTo>
                    <a:pt x="266" y="225"/>
                    <a:pt x="266" y="225"/>
                    <a:pt x="266" y="225"/>
                  </a:cubicBezTo>
                  <a:cubicBezTo>
                    <a:pt x="266" y="225"/>
                    <a:pt x="266" y="225"/>
                    <a:pt x="266" y="225"/>
                  </a:cubicBezTo>
                  <a:cubicBezTo>
                    <a:pt x="263" y="224"/>
                    <a:pt x="263" y="224"/>
                    <a:pt x="263" y="224"/>
                  </a:cubicBezTo>
                  <a:cubicBezTo>
                    <a:pt x="266" y="225"/>
                    <a:pt x="266" y="225"/>
                    <a:pt x="266" y="225"/>
                  </a:cubicBezTo>
                  <a:cubicBezTo>
                    <a:pt x="266" y="225"/>
                    <a:pt x="266" y="225"/>
                    <a:pt x="266" y="225"/>
                  </a:cubicBezTo>
                  <a:cubicBezTo>
                    <a:pt x="263" y="224"/>
                    <a:pt x="263" y="224"/>
                    <a:pt x="263" y="224"/>
                  </a:cubicBezTo>
                  <a:cubicBezTo>
                    <a:pt x="266" y="225"/>
                    <a:pt x="266" y="225"/>
                    <a:pt x="266" y="225"/>
                  </a:cubicBezTo>
                  <a:cubicBezTo>
                    <a:pt x="262" y="224"/>
                    <a:pt x="262" y="224"/>
                    <a:pt x="262" y="224"/>
                  </a:cubicBezTo>
                  <a:cubicBezTo>
                    <a:pt x="266" y="225"/>
                    <a:pt x="266" y="225"/>
                    <a:pt x="266" y="225"/>
                  </a:cubicBezTo>
                  <a:cubicBezTo>
                    <a:pt x="266" y="225"/>
                    <a:pt x="266" y="225"/>
                    <a:pt x="266" y="225"/>
                  </a:cubicBezTo>
                  <a:cubicBezTo>
                    <a:pt x="262" y="224"/>
                    <a:pt x="262" y="224"/>
                    <a:pt x="262" y="224"/>
                  </a:cubicBezTo>
                  <a:cubicBezTo>
                    <a:pt x="266" y="225"/>
                    <a:pt x="266" y="225"/>
                    <a:pt x="266" y="225"/>
                  </a:cubicBezTo>
                  <a:cubicBezTo>
                    <a:pt x="262" y="224"/>
                    <a:pt x="262" y="224"/>
                    <a:pt x="262" y="224"/>
                  </a:cubicBezTo>
                  <a:cubicBezTo>
                    <a:pt x="265" y="226"/>
                    <a:pt x="265" y="226"/>
                    <a:pt x="265" y="226"/>
                  </a:cubicBezTo>
                  <a:cubicBezTo>
                    <a:pt x="266" y="226"/>
                    <a:pt x="266" y="225"/>
                    <a:pt x="266" y="225"/>
                  </a:cubicBezTo>
                  <a:cubicBezTo>
                    <a:pt x="262" y="224"/>
                    <a:pt x="262" y="224"/>
                    <a:pt x="262" y="224"/>
                  </a:cubicBezTo>
                  <a:cubicBezTo>
                    <a:pt x="265" y="226"/>
                    <a:pt x="265" y="226"/>
                    <a:pt x="265" y="226"/>
                  </a:cubicBezTo>
                  <a:cubicBezTo>
                    <a:pt x="266" y="225"/>
                    <a:pt x="266" y="224"/>
                    <a:pt x="266" y="223"/>
                  </a:cubicBezTo>
                  <a:cubicBezTo>
                    <a:pt x="265" y="222"/>
                    <a:pt x="265" y="221"/>
                    <a:pt x="264" y="221"/>
                  </a:cubicBezTo>
                  <a:cubicBezTo>
                    <a:pt x="264" y="221"/>
                    <a:pt x="264" y="221"/>
                    <a:pt x="264" y="221"/>
                  </a:cubicBezTo>
                  <a:cubicBezTo>
                    <a:pt x="265" y="211"/>
                    <a:pt x="265" y="211"/>
                    <a:pt x="265" y="211"/>
                  </a:cubicBezTo>
                  <a:cubicBezTo>
                    <a:pt x="266" y="209"/>
                    <a:pt x="265" y="208"/>
                    <a:pt x="264" y="207"/>
                  </a:cubicBezTo>
                  <a:cubicBezTo>
                    <a:pt x="264" y="207"/>
                    <a:pt x="264" y="207"/>
                    <a:pt x="264" y="207"/>
                  </a:cubicBezTo>
                  <a:cubicBezTo>
                    <a:pt x="264" y="196"/>
                    <a:pt x="264" y="196"/>
                    <a:pt x="264" y="196"/>
                  </a:cubicBezTo>
                  <a:cubicBezTo>
                    <a:pt x="264" y="194"/>
                    <a:pt x="263" y="193"/>
                    <a:pt x="262" y="192"/>
                  </a:cubicBezTo>
                  <a:cubicBezTo>
                    <a:pt x="256" y="189"/>
                    <a:pt x="256" y="189"/>
                    <a:pt x="256" y="189"/>
                  </a:cubicBezTo>
                  <a:cubicBezTo>
                    <a:pt x="257" y="172"/>
                    <a:pt x="257" y="172"/>
                    <a:pt x="257" y="172"/>
                  </a:cubicBezTo>
                  <a:cubicBezTo>
                    <a:pt x="258" y="170"/>
                    <a:pt x="257" y="169"/>
                    <a:pt x="256" y="168"/>
                  </a:cubicBezTo>
                  <a:cubicBezTo>
                    <a:pt x="255" y="168"/>
                    <a:pt x="255" y="168"/>
                    <a:pt x="255" y="168"/>
                  </a:cubicBezTo>
                  <a:cubicBezTo>
                    <a:pt x="253" y="171"/>
                    <a:pt x="253" y="171"/>
                    <a:pt x="253" y="171"/>
                  </a:cubicBezTo>
                  <a:cubicBezTo>
                    <a:pt x="257" y="171"/>
                    <a:pt x="257" y="171"/>
                    <a:pt x="257" y="171"/>
                  </a:cubicBezTo>
                  <a:cubicBezTo>
                    <a:pt x="257" y="171"/>
                    <a:pt x="257" y="167"/>
                    <a:pt x="256" y="162"/>
                  </a:cubicBezTo>
                  <a:cubicBezTo>
                    <a:pt x="256" y="160"/>
                    <a:pt x="256" y="157"/>
                    <a:pt x="256" y="156"/>
                  </a:cubicBezTo>
                  <a:cubicBezTo>
                    <a:pt x="256" y="154"/>
                    <a:pt x="256" y="152"/>
                    <a:pt x="256" y="152"/>
                  </a:cubicBezTo>
                  <a:cubicBezTo>
                    <a:pt x="255" y="152"/>
                    <a:pt x="255" y="152"/>
                    <a:pt x="255" y="152"/>
                  </a:cubicBezTo>
                  <a:cubicBezTo>
                    <a:pt x="256" y="152"/>
                    <a:pt x="256" y="152"/>
                    <a:pt x="256" y="152"/>
                  </a:cubicBezTo>
                  <a:cubicBezTo>
                    <a:pt x="256" y="152"/>
                    <a:pt x="256" y="152"/>
                    <a:pt x="256" y="152"/>
                  </a:cubicBezTo>
                  <a:cubicBezTo>
                    <a:pt x="255" y="152"/>
                    <a:pt x="255" y="152"/>
                    <a:pt x="255" y="152"/>
                  </a:cubicBezTo>
                  <a:cubicBezTo>
                    <a:pt x="256" y="152"/>
                    <a:pt x="256" y="152"/>
                    <a:pt x="256" y="152"/>
                  </a:cubicBezTo>
                  <a:cubicBezTo>
                    <a:pt x="252" y="151"/>
                    <a:pt x="252" y="151"/>
                    <a:pt x="252" y="151"/>
                  </a:cubicBezTo>
                  <a:cubicBezTo>
                    <a:pt x="255" y="152"/>
                    <a:pt x="255" y="152"/>
                    <a:pt x="255" y="152"/>
                  </a:cubicBezTo>
                  <a:cubicBezTo>
                    <a:pt x="256" y="152"/>
                    <a:pt x="256" y="152"/>
                    <a:pt x="256" y="152"/>
                  </a:cubicBezTo>
                  <a:cubicBezTo>
                    <a:pt x="252" y="151"/>
                    <a:pt x="252" y="151"/>
                    <a:pt x="252" y="151"/>
                  </a:cubicBezTo>
                  <a:cubicBezTo>
                    <a:pt x="255" y="152"/>
                    <a:pt x="255" y="152"/>
                    <a:pt x="255" y="152"/>
                  </a:cubicBezTo>
                  <a:cubicBezTo>
                    <a:pt x="252" y="151"/>
                    <a:pt x="252" y="151"/>
                    <a:pt x="252" y="151"/>
                  </a:cubicBezTo>
                  <a:cubicBezTo>
                    <a:pt x="255" y="152"/>
                    <a:pt x="255" y="152"/>
                    <a:pt x="255" y="152"/>
                  </a:cubicBezTo>
                  <a:cubicBezTo>
                    <a:pt x="255" y="152"/>
                    <a:pt x="255" y="152"/>
                    <a:pt x="255" y="152"/>
                  </a:cubicBezTo>
                  <a:cubicBezTo>
                    <a:pt x="252" y="151"/>
                    <a:pt x="252" y="151"/>
                    <a:pt x="252" y="151"/>
                  </a:cubicBezTo>
                  <a:cubicBezTo>
                    <a:pt x="255" y="152"/>
                    <a:pt x="255" y="152"/>
                    <a:pt x="255" y="152"/>
                  </a:cubicBezTo>
                  <a:cubicBezTo>
                    <a:pt x="252" y="151"/>
                    <a:pt x="252" y="151"/>
                    <a:pt x="252" y="151"/>
                  </a:cubicBezTo>
                  <a:cubicBezTo>
                    <a:pt x="255" y="153"/>
                    <a:pt x="255" y="153"/>
                    <a:pt x="255" y="153"/>
                  </a:cubicBezTo>
                  <a:cubicBezTo>
                    <a:pt x="255" y="153"/>
                    <a:pt x="255" y="153"/>
                    <a:pt x="255" y="152"/>
                  </a:cubicBezTo>
                  <a:cubicBezTo>
                    <a:pt x="252" y="151"/>
                    <a:pt x="252" y="151"/>
                    <a:pt x="252" y="151"/>
                  </a:cubicBezTo>
                  <a:cubicBezTo>
                    <a:pt x="255" y="153"/>
                    <a:pt x="255" y="153"/>
                    <a:pt x="255" y="153"/>
                  </a:cubicBezTo>
                  <a:cubicBezTo>
                    <a:pt x="255" y="152"/>
                    <a:pt x="256" y="151"/>
                    <a:pt x="255" y="150"/>
                  </a:cubicBezTo>
                  <a:cubicBezTo>
                    <a:pt x="255" y="149"/>
                    <a:pt x="255" y="148"/>
                    <a:pt x="254" y="148"/>
                  </a:cubicBezTo>
                  <a:cubicBezTo>
                    <a:pt x="250" y="145"/>
                    <a:pt x="250" y="145"/>
                    <a:pt x="250" y="145"/>
                  </a:cubicBezTo>
                  <a:cubicBezTo>
                    <a:pt x="252" y="131"/>
                    <a:pt x="252" y="131"/>
                    <a:pt x="252" y="131"/>
                  </a:cubicBezTo>
                  <a:cubicBezTo>
                    <a:pt x="252" y="129"/>
                    <a:pt x="251" y="128"/>
                    <a:pt x="250" y="127"/>
                  </a:cubicBezTo>
                  <a:cubicBezTo>
                    <a:pt x="247" y="125"/>
                    <a:pt x="247" y="125"/>
                    <a:pt x="247" y="125"/>
                  </a:cubicBezTo>
                  <a:cubicBezTo>
                    <a:pt x="244" y="128"/>
                    <a:pt x="244" y="128"/>
                    <a:pt x="244" y="128"/>
                  </a:cubicBezTo>
                  <a:cubicBezTo>
                    <a:pt x="248" y="130"/>
                    <a:pt x="248" y="130"/>
                    <a:pt x="248" y="130"/>
                  </a:cubicBezTo>
                  <a:cubicBezTo>
                    <a:pt x="248" y="130"/>
                    <a:pt x="248" y="129"/>
                    <a:pt x="248" y="129"/>
                  </a:cubicBezTo>
                  <a:cubicBezTo>
                    <a:pt x="248" y="128"/>
                    <a:pt x="248" y="128"/>
                    <a:pt x="248" y="128"/>
                  </a:cubicBezTo>
                  <a:cubicBezTo>
                    <a:pt x="248" y="128"/>
                    <a:pt x="248" y="128"/>
                    <a:pt x="248" y="128"/>
                  </a:cubicBezTo>
                  <a:cubicBezTo>
                    <a:pt x="248" y="127"/>
                    <a:pt x="248" y="126"/>
                    <a:pt x="248" y="126"/>
                  </a:cubicBezTo>
                  <a:cubicBezTo>
                    <a:pt x="247" y="123"/>
                    <a:pt x="246" y="118"/>
                    <a:pt x="244" y="113"/>
                  </a:cubicBezTo>
                  <a:cubicBezTo>
                    <a:pt x="244" y="111"/>
                    <a:pt x="243" y="109"/>
                    <a:pt x="243" y="107"/>
                  </a:cubicBezTo>
                  <a:cubicBezTo>
                    <a:pt x="242" y="106"/>
                    <a:pt x="242" y="106"/>
                    <a:pt x="242" y="105"/>
                  </a:cubicBezTo>
                  <a:cubicBezTo>
                    <a:pt x="242" y="105"/>
                    <a:pt x="242" y="105"/>
                    <a:pt x="242" y="105"/>
                  </a:cubicBezTo>
                  <a:cubicBezTo>
                    <a:pt x="242" y="105"/>
                    <a:pt x="242" y="105"/>
                    <a:pt x="242" y="105"/>
                  </a:cubicBezTo>
                  <a:cubicBezTo>
                    <a:pt x="240" y="105"/>
                    <a:pt x="240" y="105"/>
                    <a:pt x="240" y="105"/>
                  </a:cubicBezTo>
                  <a:cubicBezTo>
                    <a:pt x="242" y="105"/>
                    <a:pt x="242" y="105"/>
                    <a:pt x="242" y="105"/>
                  </a:cubicBezTo>
                  <a:cubicBezTo>
                    <a:pt x="242" y="105"/>
                    <a:pt x="242" y="105"/>
                    <a:pt x="242" y="105"/>
                  </a:cubicBezTo>
                  <a:cubicBezTo>
                    <a:pt x="240" y="105"/>
                    <a:pt x="240" y="105"/>
                    <a:pt x="240" y="105"/>
                  </a:cubicBezTo>
                  <a:cubicBezTo>
                    <a:pt x="242" y="105"/>
                    <a:pt x="242" y="105"/>
                    <a:pt x="242" y="105"/>
                  </a:cubicBezTo>
                  <a:cubicBezTo>
                    <a:pt x="238" y="105"/>
                    <a:pt x="238" y="105"/>
                    <a:pt x="238" y="105"/>
                  </a:cubicBezTo>
                  <a:cubicBezTo>
                    <a:pt x="242" y="106"/>
                    <a:pt x="242" y="106"/>
                    <a:pt x="242" y="106"/>
                  </a:cubicBezTo>
                  <a:cubicBezTo>
                    <a:pt x="242" y="105"/>
                    <a:pt x="242" y="105"/>
                    <a:pt x="242" y="105"/>
                  </a:cubicBezTo>
                  <a:cubicBezTo>
                    <a:pt x="238" y="105"/>
                    <a:pt x="238" y="105"/>
                    <a:pt x="238" y="105"/>
                  </a:cubicBezTo>
                  <a:cubicBezTo>
                    <a:pt x="242" y="106"/>
                    <a:pt x="242" y="106"/>
                    <a:pt x="242" y="106"/>
                  </a:cubicBezTo>
                  <a:cubicBezTo>
                    <a:pt x="238" y="105"/>
                    <a:pt x="238" y="105"/>
                    <a:pt x="238" y="105"/>
                  </a:cubicBezTo>
                  <a:cubicBezTo>
                    <a:pt x="241" y="107"/>
                    <a:pt x="241" y="107"/>
                    <a:pt x="241" y="107"/>
                  </a:cubicBezTo>
                  <a:cubicBezTo>
                    <a:pt x="242" y="107"/>
                    <a:pt x="242" y="106"/>
                    <a:pt x="242" y="106"/>
                  </a:cubicBezTo>
                  <a:cubicBezTo>
                    <a:pt x="238" y="105"/>
                    <a:pt x="238" y="105"/>
                    <a:pt x="238" y="105"/>
                  </a:cubicBezTo>
                  <a:cubicBezTo>
                    <a:pt x="241" y="107"/>
                    <a:pt x="241" y="107"/>
                    <a:pt x="241" y="107"/>
                  </a:cubicBezTo>
                  <a:cubicBezTo>
                    <a:pt x="242" y="106"/>
                    <a:pt x="242" y="105"/>
                    <a:pt x="242" y="104"/>
                  </a:cubicBezTo>
                  <a:cubicBezTo>
                    <a:pt x="242" y="103"/>
                    <a:pt x="241" y="102"/>
                    <a:pt x="240" y="102"/>
                  </a:cubicBezTo>
                  <a:cubicBezTo>
                    <a:pt x="240" y="101"/>
                    <a:pt x="240" y="101"/>
                    <a:pt x="240" y="101"/>
                  </a:cubicBezTo>
                  <a:cubicBezTo>
                    <a:pt x="240" y="92"/>
                    <a:pt x="240" y="92"/>
                    <a:pt x="240" y="92"/>
                  </a:cubicBezTo>
                  <a:cubicBezTo>
                    <a:pt x="240" y="90"/>
                    <a:pt x="240" y="89"/>
                    <a:pt x="238" y="88"/>
                  </a:cubicBezTo>
                  <a:cubicBezTo>
                    <a:pt x="238" y="88"/>
                    <a:pt x="238" y="88"/>
                    <a:pt x="238" y="88"/>
                  </a:cubicBezTo>
                  <a:cubicBezTo>
                    <a:pt x="236" y="91"/>
                    <a:pt x="236" y="91"/>
                    <a:pt x="236" y="91"/>
                  </a:cubicBezTo>
                  <a:cubicBezTo>
                    <a:pt x="240" y="91"/>
                    <a:pt x="240" y="91"/>
                    <a:pt x="240" y="91"/>
                  </a:cubicBezTo>
                  <a:cubicBezTo>
                    <a:pt x="236" y="74"/>
                    <a:pt x="236" y="74"/>
                    <a:pt x="236" y="74"/>
                  </a:cubicBezTo>
                  <a:cubicBezTo>
                    <a:pt x="236" y="73"/>
                    <a:pt x="236" y="72"/>
                    <a:pt x="235" y="71"/>
                  </a:cubicBezTo>
                  <a:cubicBezTo>
                    <a:pt x="233" y="71"/>
                    <a:pt x="233" y="71"/>
                    <a:pt x="233" y="71"/>
                  </a:cubicBezTo>
                  <a:cubicBezTo>
                    <a:pt x="234" y="61"/>
                    <a:pt x="234" y="61"/>
                    <a:pt x="234" y="61"/>
                  </a:cubicBezTo>
                  <a:cubicBezTo>
                    <a:pt x="234" y="59"/>
                    <a:pt x="234" y="58"/>
                    <a:pt x="232" y="57"/>
                  </a:cubicBezTo>
                  <a:cubicBezTo>
                    <a:pt x="231" y="56"/>
                    <a:pt x="231" y="56"/>
                    <a:pt x="231" y="56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7"/>
                    <a:pt x="228" y="36"/>
                    <a:pt x="227" y="35"/>
                  </a:cubicBezTo>
                  <a:cubicBezTo>
                    <a:pt x="226" y="34"/>
                    <a:pt x="226" y="34"/>
                    <a:pt x="226" y="34"/>
                  </a:cubicBezTo>
                  <a:cubicBezTo>
                    <a:pt x="223" y="38"/>
                    <a:pt x="223" y="38"/>
                    <a:pt x="223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9" y="25"/>
                    <a:pt x="229" y="25"/>
                    <a:pt x="229" y="25"/>
                  </a:cubicBezTo>
                  <a:cubicBezTo>
                    <a:pt x="230" y="23"/>
                    <a:pt x="229" y="22"/>
                    <a:pt x="228" y="21"/>
                  </a:cubicBezTo>
                  <a:cubicBezTo>
                    <a:pt x="227" y="21"/>
                    <a:pt x="227" y="21"/>
                    <a:pt x="227" y="21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9" y="24"/>
                    <a:pt x="229" y="24"/>
                    <a:pt x="229" y="24"/>
                  </a:cubicBezTo>
                  <a:cubicBezTo>
                    <a:pt x="230" y="6"/>
                    <a:pt x="230" y="6"/>
                    <a:pt x="230" y="6"/>
                  </a:cubicBezTo>
                  <a:cubicBezTo>
                    <a:pt x="230" y="5"/>
                    <a:pt x="229" y="4"/>
                    <a:pt x="228" y="3"/>
                  </a:cubicBezTo>
                  <a:cubicBezTo>
                    <a:pt x="226" y="2"/>
                    <a:pt x="226" y="2"/>
                    <a:pt x="226" y="2"/>
                  </a:cubicBezTo>
                  <a:cubicBezTo>
                    <a:pt x="224" y="0"/>
                    <a:pt x="221" y="1"/>
                    <a:pt x="220" y="3"/>
                  </a:cubicBezTo>
                  <a:cubicBezTo>
                    <a:pt x="219" y="5"/>
                    <a:pt x="220" y="7"/>
                    <a:pt x="221" y="8"/>
                  </a:cubicBezTo>
                  <a:cubicBezTo>
                    <a:pt x="221" y="8"/>
                    <a:pt x="221" y="8"/>
                    <a:pt x="221" y="8"/>
                  </a:cubicBezTo>
                  <a:cubicBezTo>
                    <a:pt x="221" y="24"/>
                    <a:pt x="221" y="24"/>
                    <a:pt x="221" y="24"/>
                  </a:cubicBezTo>
                  <a:cubicBezTo>
                    <a:pt x="221" y="25"/>
                    <a:pt x="221" y="27"/>
                    <a:pt x="223" y="27"/>
                  </a:cubicBezTo>
                  <a:cubicBezTo>
                    <a:pt x="223" y="28"/>
                    <a:pt x="223" y="28"/>
                    <a:pt x="223" y="28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1" y="24"/>
                    <a:pt x="221" y="24"/>
                    <a:pt x="221" y="24"/>
                  </a:cubicBezTo>
                  <a:cubicBezTo>
                    <a:pt x="219" y="37"/>
                    <a:pt x="219" y="37"/>
                    <a:pt x="219" y="37"/>
                  </a:cubicBezTo>
                  <a:cubicBezTo>
                    <a:pt x="219" y="39"/>
                    <a:pt x="220" y="40"/>
                    <a:pt x="221" y="41"/>
                  </a:cubicBezTo>
                  <a:cubicBezTo>
                    <a:pt x="222" y="42"/>
                    <a:pt x="222" y="42"/>
                    <a:pt x="222" y="42"/>
                  </a:cubicBezTo>
                  <a:cubicBezTo>
                    <a:pt x="224" y="38"/>
                    <a:pt x="224" y="38"/>
                    <a:pt x="224" y="38"/>
                  </a:cubicBezTo>
                  <a:cubicBezTo>
                    <a:pt x="220" y="39"/>
                    <a:pt x="220" y="39"/>
                    <a:pt x="220" y="39"/>
                  </a:cubicBezTo>
                  <a:cubicBezTo>
                    <a:pt x="223" y="59"/>
                    <a:pt x="223" y="59"/>
                    <a:pt x="223" y="59"/>
                  </a:cubicBezTo>
                  <a:cubicBezTo>
                    <a:pt x="223" y="60"/>
                    <a:pt x="224" y="61"/>
                    <a:pt x="225" y="61"/>
                  </a:cubicBezTo>
                  <a:cubicBezTo>
                    <a:pt x="226" y="62"/>
                    <a:pt x="226" y="62"/>
                    <a:pt x="226" y="62"/>
                  </a:cubicBezTo>
                  <a:cubicBezTo>
                    <a:pt x="225" y="72"/>
                    <a:pt x="225" y="72"/>
                    <a:pt x="225" y="72"/>
                  </a:cubicBezTo>
                  <a:cubicBezTo>
                    <a:pt x="225" y="74"/>
                    <a:pt x="226" y="75"/>
                    <a:pt x="227" y="76"/>
                  </a:cubicBezTo>
                  <a:cubicBezTo>
                    <a:pt x="229" y="77"/>
                    <a:pt x="229" y="77"/>
                    <a:pt x="229" y="77"/>
                  </a:cubicBezTo>
                  <a:cubicBezTo>
                    <a:pt x="232" y="92"/>
                    <a:pt x="232" y="92"/>
                    <a:pt x="232" y="92"/>
                  </a:cubicBezTo>
                  <a:cubicBezTo>
                    <a:pt x="232" y="93"/>
                    <a:pt x="233" y="94"/>
                    <a:pt x="234" y="95"/>
                  </a:cubicBezTo>
                  <a:cubicBezTo>
                    <a:pt x="234" y="95"/>
                    <a:pt x="234" y="95"/>
                    <a:pt x="234" y="95"/>
                  </a:cubicBezTo>
                  <a:cubicBezTo>
                    <a:pt x="236" y="92"/>
                    <a:pt x="236" y="92"/>
                    <a:pt x="236" y="92"/>
                  </a:cubicBezTo>
                  <a:cubicBezTo>
                    <a:pt x="232" y="91"/>
                    <a:pt x="232" y="91"/>
                    <a:pt x="232" y="91"/>
                  </a:cubicBezTo>
                  <a:cubicBezTo>
                    <a:pt x="232" y="103"/>
                    <a:pt x="232" y="103"/>
                    <a:pt x="232" y="103"/>
                  </a:cubicBezTo>
                  <a:cubicBezTo>
                    <a:pt x="232" y="105"/>
                    <a:pt x="232" y="106"/>
                    <a:pt x="234" y="107"/>
                  </a:cubicBezTo>
                  <a:cubicBezTo>
                    <a:pt x="236" y="108"/>
                    <a:pt x="236" y="108"/>
                    <a:pt x="236" y="108"/>
                  </a:cubicBezTo>
                  <a:cubicBezTo>
                    <a:pt x="238" y="105"/>
                    <a:pt x="238" y="105"/>
                    <a:pt x="238" y="105"/>
                  </a:cubicBezTo>
                  <a:cubicBezTo>
                    <a:pt x="235" y="103"/>
                    <a:pt x="235" y="103"/>
                    <a:pt x="235" y="103"/>
                  </a:cubicBezTo>
                  <a:cubicBezTo>
                    <a:pt x="234" y="104"/>
                    <a:pt x="234" y="104"/>
                    <a:pt x="234" y="104"/>
                  </a:cubicBezTo>
                  <a:cubicBezTo>
                    <a:pt x="234" y="105"/>
                    <a:pt x="234" y="105"/>
                    <a:pt x="234" y="105"/>
                  </a:cubicBezTo>
                  <a:cubicBezTo>
                    <a:pt x="234" y="106"/>
                    <a:pt x="234" y="106"/>
                    <a:pt x="234" y="106"/>
                  </a:cubicBezTo>
                  <a:cubicBezTo>
                    <a:pt x="234" y="108"/>
                    <a:pt x="235" y="109"/>
                    <a:pt x="236" y="112"/>
                  </a:cubicBezTo>
                  <a:cubicBezTo>
                    <a:pt x="236" y="115"/>
                    <a:pt x="238" y="119"/>
                    <a:pt x="239" y="123"/>
                  </a:cubicBezTo>
                  <a:cubicBezTo>
                    <a:pt x="239" y="124"/>
                    <a:pt x="240" y="126"/>
                    <a:pt x="240" y="127"/>
                  </a:cubicBezTo>
                  <a:cubicBezTo>
                    <a:pt x="240" y="128"/>
                    <a:pt x="240" y="128"/>
                    <a:pt x="240" y="129"/>
                  </a:cubicBezTo>
                  <a:cubicBezTo>
                    <a:pt x="241" y="129"/>
                    <a:pt x="241" y="129"/>
                    <a:pt x="241" y="129"/>
                  </a:cubicBezTo>
                  <a:cubicBezTo>
                    <a:pt x="243" y="128"/>
                    <a:pt x="243" y="128"/>
                    <a:pt x="243" y="128"/>
                  </a:cubicBezTo>
                  <a:cubicBezTo>
                    <a:pt x="240" y="128"/>
                    <a:pt x="240" y="128"/>
                    <a:pt x="240" y="128"/>
                  </a:cubicBezTo>
                  <a:cubicBezTo>
                    <a:pt x="240" y="129"/>
                    <a:pt x="241" y="129"/>
                    <a:pt x="241" y="129"/>
                  </a:cubicBezTo>
                  <a:cubicBezTo>
                    <a:pt x="243" y="128"/>
                    <a:pt x="243" y="128"/>
                    <a:pt x="243" y="128"/>
                  </a:cubicBezTo>
                  <a:cubicBezTo>
                    <a:pt x="240" y="128"/>
                    <a:pt x="240" y="128"/>
                    <a:pt x="240" y="128"/>
                  </a:cubicBezTo>
                  <a:cubicBezTo>
                    <a:pt x="244" y="128"/>
                    <a:pt x="244" y="128"/>
                    <a:pt x="244" y="128"/>
                  </a:cubicBezTo>
                  <a:cubicBezTo>
                    <a:pt x="241" y="128"/>
                    <a:pt x="241" y="128"/>
                    <a:pt x="241" y="128"/>
                  </a:cubicBezTo>
                  <a:cubicBezTo>
                    <a:pt x="240" y="128"/>
                    <a:pt x="240" y="128"/>
                    <a:pt x="240" y="128"/>
                  </a:cubicBezTo>
                  <a:cubicBezTo>
                    <a:pt x="244" y="128"/>
                    <a:pt x="244" y="128"/>
                    <a:pt x="244" y="128"/>
                  </a:cubicBezTo>
                  <a:cubicBezTo>
                    <a:pt x="241" y="128"/>
                    <a:pt x="241" y="128"/>
                    <a:pt x="241" y="128"/>
                  </a:cubicBezTo>
                  <a:cubicBezTo>
                    <a:pt x="244" y="128"/>
                    <a:pt x="244" y="128"/>
                    <a:pt x="244" y="128"/>
                  </a:cubicBezTo>
                  <a:cubicBezTo>
                    <a:pt x="241" y="126"/>
                    <a:pt x="241" y="126"/>
                    <a:pt x="241" y="126"/>
                  </a:cubicBezTo>
                  <a:cubicBezTo>
                    <a:pt x="241" y="127"/>
                    <a:pt x="241" y="127"/>
                    <a:pt x="241" y="128"/>
                  </a:cubicBezTo>
                  <a:cubicBezTo>
                    <a:pt x="244" y="128"/>
                    <a:pt x="244" y="128"/>
                    <a:pt x="244" y="128"/>
                  </a:cubicBezTo>
                  <a:cubicBezTo>
                    <a:pt x="241" y="126"/>
                    <a:pt x="241" y="126"/>
                    <a:pt x="241" y="126"/>
                  </a:cubicBezTo>
                  <a:cubicBezTo>
                    <a:pt x="240" y="128"/>
                    <a:pt x="240" y="131"/>
                    <a:pt x="242" y="132"/>
                  </a:cubicBezTo>
                  <a:cubicBezTo>
                    <a:pt x="243" y="132"/>
                    <a:pt x="243" y="132"/>
                    <a:pt x="243" y="132"/>
                  </a:cubicBezTo>
                  <a:cubicBezTo>
                    <a:pt x="241" y="147"/>
                    <a:pt x="241" y="147"/>
                    <a:pt x="241" y="147"/>
                  </a:cubicBezTo>
                  <a:cubicBezTo>
                    <a:pt x="241" y="148"/>
                    <a:pt x="242" y="150"/>
                    <a:pt x="243" y="151"/>
                  </a:cubicBezTo>
                  <a:cubicBezTo>
                    <a:pt x="249" y="155"/>
                    <a:pt x="249" y="155"/>
                    <a:pt x="249" y="155"/>
                  </a:cubicBezTo>
                  <a:cubicBezTo>
                    <a:pt x="252" y="151"/>
                    <a:pt x="252" y="151"/>
                    <a:pt x="252" y="151"/>
                  </a:cubicBezTo>
                  <a:cubicBezTo>
                    <a:pt x="248" y="149"/>
                    <a:pt x="248" y="149"/>
                    <a:pt x="248" y="149"/>
                  </a:cubicBezTo>
                  <a:cubicBezTo>
                    <a:pt x="248" y="149"/>
                    <a:pt x="248" y="150"/>
                    <a:pt x="248" y="150"/>
                  </a:cubicBezTo>
                  <a:cubicBezTo>
                    <a:pt x="248" y="150"/>
                    <a:pt x="248" y="151"/>
                    <a:pt x="248" y="151"/>
                  </a:cubicBezTo>
                  <a:cubicBezTo>
                    <a:pt x="248" y="151"/>
                    <a:pt x="248" y="151"/>
                    <a:pt x="248" y="152"/>
                  </a:cubicBezTo>
                  <a:cubicBezTo>
                    <a:pt x="248" y="153"/>
                    <a:pt x="248" y="154"/>
                    <a:pt x="248" y="156"/>
                  </a:cubicBezTo>
                  <a:cubicBezTo>
                    <a:pt x="248" y="162"/>
                    <a:pt x="249" y="171"/>
                    <a:pt x="249" y="171"/>
                  </a:cubicBezTo>
                  <a:cubicBezTo>
                    <a:pt x="249" y="173"/>
                    <a:pt x="250" y="174"/>
                    <a:pt x="251" y="174"/>
                  </a:cubicBezTo>
                  <a:cubicBezTo>
                    <a:pt x="251" y="175"/>
                    <a:pt x="251" y="175"/>
                    <a:pt x="251" y="175"/>
                  </a:cubicBezTo>
                  <a:cubicBezTo>
                    <a:pt x="253" y="171"/>
                    <a:pt x="253" y="171"/>
                    <a:pt x="253" y="171"/>
                  </a:cubicBezTo>
                  <a:cubicBezTo>
                    <a:pt x="249" y="171"/>
                    <a:pt x="249" y="171"/>
                    <a:pt x="249" y="171"/>
                  </a:cubicBezTo>
                  <a:cubicBezTo>
                    <a:pt x="248" y="191"/>
                    <a:pt x="248" y="191"/>
                    <a:pt x="248" y="191"/>
                  </a:cubicBezTo>
                  <a:cubicBezTo>
                    <a:pt x="248" y="192"/>
                    <a:pt x="249" y="194"/>
                    <a:pt x="250" y="194"/>
                  </a:cubicBezTo>
                  <a:cubicBezTo>
                    <a:pt x="256" y="198"/>
                    <a:pt x="256" y="198"/>
                    <a:pt x="256" y="198"/>
                  </a:cubicBezTo>
                  <a:cubicBezTo>
                    <a:pt x="256" y="209"/>
                    <a:pt x="256" y="209"/>
                    <a:pt x="256" y="209"/>
                  </a:cubicBezTo>
                  <a:cubicBezTo>
                    <a:pt x="256" y="210"/>
                    <a:pt x="256" y="212"/>
                    <a:pt x="257" y="212"/>
                  </a:cubicBezTo>
                  <a:cubicBezTo>
                    <a:pt x="259" y="214"/>
                    <a:pt x="259" y="214"/>
                    <a:pt x="259" y="214"/>
                  </a:cubicBezTo>
                  <a:cubicBezTo>
                    <a:pt x="261" y="210"/>
                    <a:pt x="261" y="210"/>
                    <a:pt x="261" y="210"/>
                  </a:cubicBezTo>
                  <a:cubicBezTo>
                    <a:pt x="258" y="210"/>
                    <a:pt x="258" y="210"/>
                    <a:pt x="258" y="210"/>
                  </a:cubicBezTo>
                  <a:cubicBezTo>
                    <a:pt x="256" y="222"/>
                    <a:pt x="256" y="222"/>
                    <a:pt x="256" y="222"/>
                  </a:cubicBezTo>
                  <a:cubicBezTo>
                    <a:pt x="255" y="224"/>
                    <a:pt x="256" y="225"/>
                    <a:pt x="257" y="226"/>
                  </a:cubicBezTo>
                  <a:cubicBezTo>
                    <a:pt x="260" y="228"/>
                    <a:pt x="260" y="228"/>
                    <a:pt x="260" y="228"/>
                  </a:cubicBezTo>
                  <a:cubicBezTo>
                    <a:pt x="262" y="224"/>
                    <a:pt x="262" y="224"/>
                    <a:pt x="262" y="224"/>
                  </a:cubicBezTo>
                  <a:cubicBezTo>
                    <a:pt x="258" y="222"/>
                    <a:pt x="258" y="222"/>
                    <a:pt x="258" y="222"/>
                  </a:cubicBezTo>
                  <a:cubicBezTo>
                    <a:pt x="258" y="223"/>
                    <a:pt x="258" y="223"/>
                    <a:pt x="258" y="223"/>
                  </a:cubicBezTo>
                  <a:cubicBezTo>
                    <a:pt x="258" y="224"/>
                    <a:pt x="258" y="224"/>
                    <a:pt x="258" y="224"/>
                  </a:cubicBezTo>
                  <a:cubicBezTo>
                    <a:pt x="258" y="224"/>
                    <a:pt x="258" y="224"/>
                    <a:pt x="258" y="225"/>
                  </a:cubicBezTo>
                  <a:cubicBezTo>
                    <a:pt x="258" y="226"/>
                    <a:pt x="258" y="230"/>
                    <a:pt x="258" y="234"/>
                  </a:cubicBezTo>
                  <a:cubicBezTo>
                    <a:pt x="258" y="237"/>
                    <a:pt x="259" y="240"/>
                    <a:pt x="259" y="240"/>
                  </a:cubicBezTo>
                  <a:cubicBezTo>
                    <a:pt x="259" y="241"/>
                    <a:pt x="259" y="243"/>
                    <a:pt x="260" y="243"/>
                  </a:cubicBezTo>
                  <a:cubicBezTo>
                    <a:pt x="262" y="244"/>
                    <a:pt x="262" y="244"/>
                    <a:pt x="262" y="244"/>
                  </a:cubicBezTo>
                  <a:cubicBezTo>
                    <a:pt x="258" y="250"/>
                    <a:pt x="258" y="250"/>
                    <a:pt x="258" y="250"/>
                  </a:cubicBezTo>
                  <a:cubicBezTo>
                    <a:pt x="257" y="252"/>
                    <a:pt x="258" y="255"/>
                    <a:pt x="260" y="256"/>
                  </a:cubicBezTo>
                  <a:cubicBezTo>
                    <a:pt x="263" y="258"/>
                    <a:pt x="263" y="258"/>
                    <a:pt x="263" y="258"/>
                  </a:cubicBezTo>
                  <a:cubicBezTo>
                    <a:pt x="262" y="270"/>
                    <a:pt x="262" y="270"/>
                    <a:pt x="262" y="270"/>
                  </a:cubicBezTo>
                  <a:cubicBezTo>
                    <a:pt x="262" y="271"/>
                    <a:pt x="263" y="273"/>
                    <a:pt x="264" y="273"/>
                  </a:cubicBezTo>
                  <a:cubicBezTo>
                    <a:pt x="265" y="274"/>
                    <a:pt x="265" y="274"/>
                    <a:pt x="265" y="274"/>
                  </a:cubicBezTo>
                  <a:cubicBezTo>
                    <a:pt x="267" y="270"/>
                    <a:pt x="267" y="270"/>
                    <a:pt x="267" y="270"/>
                  </a:cubicBezTo>
                  <a:cubicBezTo>
                    <a:pt x="263" y="269"/>
                    <a:pt x="263" y="269"/>
                    <a:pt x="263" y="269"/>
                  </a:cubicBezTo>
                  <a:cubicBezTo>
                    <a:pt x="259" y="282"/>
                    <a:pt x="259" y="282"/>
                    <a:pt x="259" y="282"/>
                  </a:cubicBezTo>
                  <a:cubicBezTo>
                    <a:pt x="259" y="284"/>
                    <a:pt x="260" y="286"/>
                    <a:pt x="261" y="287"/>
                  </a:cubicBezTo>
                  <a:cubicBezTo>
                    <a:pt x="264" y="288"/>
                    <a:pt x="264" y="288"/>
                    <a:pt x="264" y="288"/>
                  </a:cubicBezTo>
                  <a:cubicBezTo>
                    <a:pt x="266" y="285"/>
                    <a:pt x="266" y="285"/>
                    <a:pt x="266" y="285"/>
                  </a:cubicBezTo>
                  <a:cubicBezTo>
                    <a:pt x="262" y="283"/>
                    <a:pt x="262" y="283"/>
                    <a:pt x="262" y="283"/>
                  </a:cubicBezTo>
                  <a:cubicBezTo>
                    <a:pt x="256" y="295"/>
                    <a:pt x="256" y="295"/>
                    <a:pt x="256" y="295"/>
                  </a:cubicBezTo>
                  <a:cubicBezTo>
                    <a:pt x="255" y="297"/>
                    <a:pt x="256" y="299"/>
                    <a:pt x="258" y="300"/>
                  </a:cubicBezTo>
                  <a:cubicBezTo>
                    <a:pt x="259" y="301"/>
                    <a:pt x="259" y="301"/>
                    <a:pt x="259" y="301"/>
                  </a:cubicBezTo>
                  <a:cubicBezTo>
                    <a:pt x="255" y="307"/>
                    <a:pt x="255" y="307"/>
                    <a:pt x="255" y="307"/>
                  </a:cubicBezTo>
                  <a:cubicBezTo>
                    <a:pt x="254" y="308"/>
                    <a:pt x="254" y="309"/>
                    <a:pt x="254" y="310"/>
                  </a:cubicBezTo>
                  <a:cubicBezTo>
                    <a:pt x="254" y="311"/>
                    <a:pt x="255" y="312"/>
                    <a:pt x="256" y="313"/>
                  </a:cubicBezTo>
                  <a:cubicBezTo>
                    <a:pt x="259" y="315"/>
                    <a:pt x="259" y="315"/>
                    <a:pt x="259" y="315"/>
                  </a:cubicBezTo>
                  <a:cubicBezTo>
                    <a:pt x="261" y="311"/>
                    <a:pt x="261" y="311"/>
                    <a:pt x="261" y="311"/>
                  </a:cubicBezTo>
                  <a:cubicBezTo>
                    <a:pt x="258" y="309"/>
                    <a:pt x="258" y="309"/>
                    <a:pt x="258" y="309"/>
                  </a:cubicBezTo>
                  <a:cubicBezTo>
                    <a:pt x="258" y="309"/>
                    <a:pt x="256" y="311"/>
                    <a:pt x="254" y="314"/>
                  </a:cubicBezTo>
                  <a:cubicBezTo>
                    <a:pt x="253" y="315"/>
                    <a:pt x="252" y="317"/>
                    <a:pt x="251" y="318"/>
                  </a:cubicBezTo>
                  <a:cubicBezTo>
                    <a:pt x="251" y="318"/>
                    <a:pt x="251" y="319"/>
                    <a:pt x="251" y="319"/>
                  </a:cubicBezTo>
                  <a:cubicBezTo>
                    <a:pt x="250" y="319"/>
                    <a:pt x="250" y="319"/>
                    <a:pt x="250" y="319"/>
                  </a:cubicBezTo>
                  <a:cubicBezTo>
                    <a:pt x="250" y="320"/>
                    <a:pt x="250" y="320"/>
                    <a:pt x="250" y="320"/>
                  </a:cubicBezTo>
                  <a:cubicBezTo>
                    <a:pt x="250" y="321"/>
                    <a:pt x="249" y="322"/>
                    <a:pt x="250" y="323"/>
                  </a:cubicBezTo>
                  <a:cubicBezTo>
                    <a:pt x="250" y="324"/>
                    <a:pt x="250" y="325"/>
                    <a:pt x="251" y="325"/>
                  </a:cubicBezTo>
                  <a:cubicBezTo>
                    <a:pt x="252" y="326"/>
                    <a:pt x="252" y="326"/>
                    <a:pt x="252" y="326"/>
                  </a:cubicBezTo>
                  <a:cubicBezTo>
                    <a:pt x="247" y="331"/>
                    <a:pt x="247" y="331"/>
                    <a:pt x="247" y="331"/>
                  </a:cubicBezTo>
                  <a:cubicBezTo>
                    <a:pt x="246" y="332"/>
                    <a:pt x="246" y="333"/>
                    <a:pt x="246" y="334"/>
                  </a:cubicBezTo>
                  <a:cubicBezTo>
                    <a:pt x="246" y="336"/>
                    <a:pt x="247" y="337"/>
                    <a:pt x="248" y="337"/>
                  </a:cubicBezTo>
                  <a:cubicBezTo>
                    <a:pt x="248" y="337"/>
                    <a:pt x="248" y="337"/>
                    <a:pt x="248" y="337"/>
                  </a:cubicBezTo>
                  <a:cubicBezTo>
                    <a:pt x="250" y="334"/>
                    <a:pt x="250" y="334"/>
                    <a:pt x="250" y="334"/>
                  </a:cubicBezTo>
                  <a:cubicBezTo>
                    <a:pt x="250" y="330"/>
                    <a:pt x="250" y="330"/>
                    <a:pt x="250" y="330"/>
                  </a:cubicBezTo>
                  <a:cubicBezTo>
                    <a:pt x="226" y="331"/>
                    <a:pt x="226" y="331"/>
                    <a:pt x="226" y="331"/>
                  </a:cubicBezTo>
                  <a:cubicBezTo>
                    <a:pt x="224" y="331"/>
                    <a:pt x="223" y="332"/>
                    <a:pt x="222" y="334"/>
                  </a:cubicBezTo>
                  <a:cubicBezTo>
                    <a:pt x="222" y="336"/>
                    <a:pt x="223" y="338"/>
                    <a:pt x="224" y="338"/>
                  </a:cubicBezTo>
                  <a:cubicBezTo>
                    <a:pt x="234" y="344"/>
                    <a:pt x="234" y="344"/>
                    <a:pt x="234" y="344"/>
                  </a:cubicBezTo>
                  <a:cubicBezTo>
                    <a:pt x="236" y="341"/>
                    <a:pt x="236" y="341"/>
                    <a:pt x="236" y="341"/>
                  </a:cubicBezTo>
                  <a:cubicBezTo>
                    <a:pt x="232" y="339"/>
                    <a:pt x="232" y="339"/>
                    <a:pt x="232" y="339"/>
                  </a:cubicBezTo>
                  <a:cubicBezTo>
                    <a:pt x="235" y="341"/>
                    <a:pt x="235" y="341"/>
                    <a:pt x="235" y="341"/>
                  </a:cubicBezTo>
                  <a:cubicBezTo>
                    <a:pt x="234" y="337"/>
                    <a:pt x="234" y="337"/>
                    <a:pt x="234" y="337"/>
                  </a:cubicBezTo>
                  <a:cubicBezTo>
                    <a:pt x="234" y="337"/>
                    <a:pt x="233" y="338"/>
                    <a:pt x="232" y="339"/>
                  </a:cubicBezTo>
                  <a:cubicBezTo>
                    <a:pt x="235" y="341"/>
                    <a:pt x="235" y="341"/>
                    <a:pt x="235" y="341"/>
                  </a:cubicBezTo>
                  <a:cubicBezTo>
                    <a:pt x="234" y="337"/>
                    <a:pt x="234" y="337"/>
                    <a:pt x="234" y="337"/>
                  </a:cubicBezTo>
                  <a:cubicBezTo>
                    <a:pt x="235" y="340"/>
                    <a:pt x="235" y="340"/>
                    <a:pt x="235" y="340"/>
                  </a:cubicBezTo>
                  <a:cubicBezTo>
                    <a:pt x="235" y="337"/>
                    <a:pt x="235" y="337"/>
                    <a:pt x="235" y="337"/>
                  </a:cubicBezTo>
                  <a:cubicBezTo>
                    <a:pt x="235" y="337"/>
                    <a:pt x="235" y="337"/>
                    <a:pt x="234" y="337"/>
                  </a:cubicBezTo>
                  <a:cubicBezTo>
                    <a:pt x="235" y="340"/>
                    <a:pt x="235" y="340"/>
                    <a:pt x="235" y="340"/>
                  </a:cubicBezTo>
                  <a:cubicBezTo>
                    <a:pt x="235" y="337"/>
                    <a:pt x="235" y="337"/>
                    <a:pt x="235" y="337"/>
                  </a:cubicBezTo>
                  <a:cubicBezTo>
                    <a:pt x="235" y="338"/>
                    <a:pt x="235" y="338"/>
                    <a:pt x="235" y="338"/>
                  </a:cubicBezTo>
                  <a:cubicBezTo>
                    <a:pt x="235" y="337"/>
                    <a:pt x="235" y="337"/>
                    <a:pt x="235" y="337"/>
                  </a:cubicBezTo>
                  <a:cubicBezTo>
                    <a:pt x="235" y="337"/>
                    <a:pt x="235" y="337"/>
                    <a:pt x="235" y="337"/>
                  </a:cubicBezTo>
                  <a:cubicBezTo>
                    <a:pt x="235" y="338"/>
                    <a:pt x="235" y="338"/>
                    <a:pt x="235" y="338"/>
                  </a:cubicBezTo>
                  <a:cubicBezTo>
                    <a:pt x="235" y="337"/>
                    <a:pt x="235" y="337"/>
                    <a:pt x="235" y="337"/>
                  </a:cubicBezTo>
                  <a:cubicBezTo>
                    <a:pt x="235" y="337"/>
                    <a:pt x="234" y="337"/>
                    <a:pt x="233" y="337"/>
                  </a:cubicBezTo>
                  <a:cubicBezTo>
                    <a:pt x="229" y="335"/>
                    <a:pt x="221" y="332"/>
                    <a:pt x="211" y="327"/>
                  </a:cubicBezTo>
                  <a:cubicBezTo>
                    <a:pt x="197" y="320"/>
                    <a:pt x="178" y="311"/>
                    <a:pt x="164" y="304"/>
                  </a:cubicBezTo>
                  <a:cubicBezTo>
                    <a:pt x="156" y="301"/>
                    <a:pt x="150" y="297"/>
                    <a:pt x="146" y="295"/>
                  </a:cubicBezTo>
                  <a:cubicBezTo>
                    <a:pt x="141" y="293"/>
                    <a:pt x="138" y="291"/>
                    <a:pt x="138" y="291"/>
                  </a:cubicBezTo>
                  <a:cubicBezTo>
                    <a:pt x="136" y="290"/>
                    <a:pt x="134" y="291"/>
                    <a:pt x="133" y="293"/>
                  </a:cubicBezTo>
                  <a:cubicBezTo>
                    <a:pt x="132" y="295"/>
                    <a:pt x="133" y="297"/>
                    <a:pt x="134" y="298"/>
                  </a:cubicBezTo>
                  <a:cubicBezTo>
                    <a:pt x="135" y="299"/>
                    <a:pt x="135" y="299"/>
                    <a:pt x="135" y="299"/>
                  </a:cubicBezTo>
                  <a:cubicBezTo>
                    <a:pt x="138" y="296"/>
                    <a:pt x="138" y="296"/>
                    <a:pt x="138" y="296"/>
                  </a:cubicBezTo>
                  <a:cubicBezTo>
                    <a:pt x="134" y="294"/>
                    <a:pt x="134" y="294"/>
                    <a:pt x="134" y="294"/>
                  </a:cubicBezTo>
                  <a:cubicBezTo>
                    <a:pt x="137" y="296"/>
                    <a:pt x="137" y="296"/>
                    <a:pt x="137" y="296"/>
                  </a:cubicBezTo>
                  <a:cubicBezTo>
                    <a:pt x="136" y="292"/>
                    <a:pt x="136" y="292"/>
                    <a:pt x="136" y="292"/>
                  </a:cubicBezTo>
                  <a:cubicBezTo>
                    <a:pt x="135" y="292"/>
                    <a:pt x="135" y="293"/>
                    <a:pt x="134" y="294"/>
                  </a:cubicBezTo>
                  <a:cubicBezTo>
                    <a:pt x="137" y="296"/>
                    <a:pt x="137" y="296"/>
                    <a:pt x="137" y="296"/>
                  </a:cubicBezTo>
                  <a:cubicBezTo>
                    <a:pt x="136" y="292"/>
                    <a:pt x="136" y="292"/>
                    <a:pt x="136" y="292"/>
                  </a:cubicBezTo>
                  <a:cubicBezTo>
                    <a:pt x="137" y="295"/>
                    <a:pt x="137" y="295"/>
                    <a:pt x="137" y="295"/>
                  </a:cubicBezTo>
                  <a:cubicBezTo>
                    <a:pt x="136" y="292"/>
                    <a:pt x="136" y="292"/>
                    <a:pt x="136" y="292"/>
                  </a:cubicBezTo>
                  <a:cubicBezTo>
                    <a:pt x="136" y="292"/>
                    <a:pt x="136" y="292"/>
                    <a:pt x="136" y="292"/>
                  </a:cubicBezTo>
                  <a:cubicBezTo>
                    <a:pt x="137" y="295"/>
                    <a:pt x="137" y="295"/>
                    <a:pt x="137" y="295"/>
                  </a:cubicBezTo>
                  <a:cubicBezTo>
                    <a:pt x="136" y="292"/>
                    <a:pt x="136" y="292"/>
                    <a:pt x="136" y="292"/>
                  </a:cubicBezTo>
                  <a:cubicBezTo>
                    <a:pt x="137" y="293"/>
                    <a:pt x="137" y="293"/>
                    <a:pt x="137" y="293"/>
                  </a:cubicBezTo>
                  <a:cubicBezTo>
                    <a:pt x="137" y="292"/>
                    <a:pt x="137" y="292"/>
                    <a:pt x="137" y="292"/>
                  </a:cubicBezTo>
                  <a:cubicBezTo>
                    <a:pt x="136" y="292"/>
                    <a:pt x="136" y="292"/>
                    <a:pt x="136" y="292"/>
                  </a:cubicBezTo>
                  <a:cubicBezTo>
                    <a:pt x="137" y="293"/>
                    <a:pt x="137" y="293"/>
                    <a:pt x="137" y="293"/>
                  </a:cubicBezTo>
                  <a:cubicBezTo>
                    <a:pt x="137" y="292"/>
                    <a:pt x="137" y="292"/>
                    <a:pt x="137" y="292"/>
                  </a:cubicBezTo>
                  <a:cubicBezTo>
                    <a:pt x="136" y="292"/>
                    <a:pt x="136" y="292"/>
                    <a:pt x="135" y="292"/>
                  </a:cubicBezTo>
                  <a:cubicBezTo>
                    <a:pt x="132" y="292"/>
                    <a:pt x="127" y="292"/>
                    <a:pt x="122" y="292"/>
                  </a:cubicBezTo>
                  <a:cubicBezTo>
                    <a:pt x="116" y="292"/>
                    <a:pt x="111" y="292"/>
                    <a:pt x="111" y="292"/>
                  </a:cubicBezTo>
                  <a:cubicBezTo>
                    <a:pt x="109" y="292"/>
                    <a:pt x="107" y="293"/>
                    <a:pt x="107" y="295"/>
                  </a:cubicBezTo>
                  <a:cubicBezTo>
                    <a:pt x="106" y="297"/>
                    <a:pt x="107" y="299"/>
                    <a:pt x="108" y="300"/>
                  </a:cubicBezTo>
                  <a:cubicBezTo>
                    <a:pt x="115" y="304"/>
                    <a:pt x="115" y="304"/>
                    <a:pt x="115" y="304"/>
                  </a:cubicBezTo>
                  <a:cubicBezTo>
                    <a:pt x="117" y="300"/>
                    <a:pt x="117" y="300"/>
                    <a:pt x="117" y="300"/>
                  </a:cubicBezTo>
                  <a:cubicBezTo>
                    <a:pt x="117" y="297"/>
                    <a:pt x="117" y="297"/>
                    <a:pt x="117" y="297"/>
                  </a:cubicBezTo>
                  <a:cubicBezTo>
                    <a:pt x="117" y="297"/>
                    <a:pt x="111" y="297"/>
                    <a:pt x="105" y="298"/>
                  </a:cubicBezTo>
                  <a:cubicBezTo>
                    <a:pt x="102" y="299"/>
                    <a:pt x="99" y="299"/>
                    <a:pt x="97" y="300"/>
                  </a:cubicBezTo>
                  <a:cubicBezTo>
                    <a:pt x="96" y="300"/>
                    <a:pt x="95" y="300"/>
                    <a:pt x="94" y="300"/>
                  </a:cubicBezTo>
                  <a:cubicBezTo>
                    <a:pt x="93" y="301"/>
                    <a:pt x="93" y="301"/>
                    <a:pt x="93" y="301"/>
                  </a:cubicBezTo>
                  <a:cubicBezTo>
                    <a:pt x="92" y="301"/>
                    <a:pt x="92" y="301"/>
                    <a:pt x="92" y="301"/>
                  </a:cubicBezTo>
                  <a:cubicBezTo>
                    <a:pt x="92" y="301"/>
                    <a:pt x="92" y="301"/>
                    <a:pt x="92" y="301"/>
                  </a:cubicBezTo>
                  <a:cubicBezTo>
                    <a:pt x="91" y="302"/>
                    <a:pt x="91" y="302"/>
                    <a:pt x="90" y="303"/>
                  </a:cubicBezTo>
                  <a:cubicBezTo>
                    <a:pt x="90" y="303"/>
                    <a:pt x="90" y="305"/>
                    <a:pt x="90" y="306"/>
                  </a:cubicBezTo>
                  <a:cubicBezTo>
                    <a:pt x="90" y="307"/>
                    <a:pt x="91" y="308"/>
                    <a:pt x="92" y="308"/>
                  </a:cubicBezTo>
                  <a:cubicBezTo>
                    <a:pt x="93" y="309"/>
                    <a:pt x="93" y="309"/>
                    <a:pt x="93" y="309"/>
                  </a:cubicBezTo>
                  <a:cubicBezTo>
                    <a:pt x="95" y="305"/>
                    <a:pt x="95" y="305"/>
                    <a:pt x="95" y="305"/>
                  </a:cubicBezTo>
                  <a:cubicBezTo>
                    <a:pt x="91" y="303"/>
                    <a:pt x="91" y="303"/>
                    <a:pt x="91" y="303"/>
                  </a:cubicBezTo>
                  <a:cubicBezTo>
                    <a:pt x="95" y="305"/>
                    <a:pt x="95" y="305"/>
                    <a:pt x="95" y="305"/>
                  </a:cubicBezTo>
                  <a:cubicBezTo>
                    <a:pt x="92" y="302"/>
                    <a:pt x="92" y="302"/>
                    <a:pt x="92" y="302"/>
                  </a:cubicBezTo>
                  <a:cubicBezTo>
                    <a:pt x="92" y="302"/>
                    <a:pt x="92" y="302"/>
                    <a:pt x="91" y="303"/>
                  </a:cubicBezTo>
                  <a:cubicBezTo>
                    <a:pt x="95" y="305"/>
                    <a:pt x="95" y="305"/>
                    <a:pt x="95" y="305"/>
                  </a:cubicBezTo>
                  <a:cubicBezTo>
                    <a:pt x="92" y="302"/>
                    <a:pt x="92" y="302"/>
                    <a:pt x="92" y="302"/>
                  </a:cubicBezTo>
                  <a:cubicBezTo>
                    <a:pt x="94" y="305"/>
                    <a:pt x="94" y="305"/>
                    <a:pt x="94" y="305"/>
                  </a:cubicBezTo>
                  <a:cubicBezTo>
                    <a:pt x="93" y="302"/>
                    <a:pt x="93" y="302"/>
                    <a:pt x="93" y="302"/>
                  </a:cubicBezTo>
                  <a:cubicBezTo>
                    <a:pt x="93" y="302"/>
                    <a:pt x="93" y="302"/>
                    <a:pt x="92" y="302"/>
                  </a:cubicBezTo>
                  <a:cubicBezTo>
                    <a:pt x="94" y="305"/>
                    <a:pt x="94" y="305"/>
                    <a:pt x="94" y="305"/>
                  </a:cubicBezTo>
                  <a:cubicBezTo>
                    <a:pt x="93" y="302"/>
                    <a:pt x="93" y="302"/>
                    <a:pt x="93" y="302"/>
                  </a:cubicBezTo>
                  <a:cubicBezTo>
                    <a:pt x="93" y="302"/>
                    <a:pt x="93" y="302"/>
                    <a:pt x="93" y="302"/>
                  </a:cubicBezTo>
                  <a:cubicBezTo>
                    <a:pt x="93" y="302"/>
                    <a:pt x="93" y="302"/>
                    <a:pt x="93" y="302"/>
                  </a:cubicBezTo>
                  <a:cubicBezTo>
                    <a:pt x="93" y="302"/>
                    <a:pt x="93" y="302"/>
                    <a:pt x="93" y="302"/>
                  </a:cubicBezTo>
                  <a:cubicBezTo>
                    <a:pt x="93" y="302"/>
                    <a:pt x="93" y="302"/>
                    <a:pt x="93" y="302"/>
                  </a:cubicBezTo>
                  <a:cubicBezTo>
                    <a:pt x="93" y="302"/>
                    <a:pt x="93" y="302"/>
                    <a:pt x="93" y="302"/>
                  </a:cubicBezTo>
                  <a:cubicBezTo>
                    <a:pt x="93" y="302"/>
                    <a:pt x="91" y="302"/>
                    <a:pt x="89" y="303"/>
                  </a:cubicBezTo>
                  <a:cubicBezTo>
                    <a:pt x="87" y="303"/>
                    <a:pt x="83" y="304"/>
                    <a:pt x="80" y="305"/>
                  </a:cubicBezTo>
                  <a:cubicBezTo>
                    <a:pt x="77" y="305"/>
                    <a:pt x="75" y="306"/>
                    <a:pt x="75" y="306"/>
                  </a:cubicBezTo>
                  <a:cubicBezTo>
                    <a:pt x="74" y="306"/>
                    <a:pt x="72" y="307"/>
                    <a:pt x="72" y="309"/>
                  </a:cubicBezTo>
                  <a:cubicBezTo>
                    <a:pt x="72" y="310"/>
                    <a:pt x="72" y="312"/>
                    <a:pt x="74" y="313"/>
                  </a:cubicBezTo>
                  <a:cubicBezTo>
                    <a:pt x="74" y="313"/>
                    <a:pt x="74" y="313"/>
                    <a:pt x="74" y="313"/>
                  </a:cubicBezTo>
                  <a:cubicBezTo>
                    <a:pt x="76" y="310"/>
                    <a:pt x="76" y="310"/>
                    <a:pt x="76" y="310"/>
                  </a:cubicBezTo>
                  <a:cubicBezTo>
                    <a:pt x="74" y="306"/>
                    <a:pt x="74" y="306"/>
                    <a:pt x="74" y="306"/>
                  </a:cubicBezTo>
                  <a:cubicBezTo>
                    <a:pt x="59" y="316"/>
                    <a:pt x="59" y="316"/>
                    <a:pt x="59" y="316"/>
                  </a:cubicBezTo>
                  <a:cubicBezTo>
                    <a:pt x="58" y="317"/>
                    <a:pt x="57" y="318"/>
                    <a:pt x="57" y="320"/>
                  </a:cubicBezTo>
                  <a:cubicBezTo>
                    <a:pt x="57" y="321"/>
                    <a:pt x="58" y="322"/>
                    <a:pt x="59" y="323"/>
                  </a:cubicBezTo>
                  <a:cubicBezTo>
                    <a:pt x="61" y="324"/>
                    <a:pt x="61" y="324"/>
                    <a:pt x="61" y="324"/>
                  </a:cubicBezTo>
                  <a:cubicBezTo>
                    <a:pt x="63" y="321"/>
                    <a:pt x="63" y="321"/>
                    <a:pt x="63" y="321"/>
                  </a:cubicBezTo>
                  <a:cubicBezTo>
                    <a:pt x="59" y="319"/>
                    <a:pt x="59" y="319"/>
                    <a:pt x="59" y="319"/>
                  </a:cubicBezTo>
                  <a:cubicBezTo>
                    <a:pt x="63" y="321"/>
                    <a:pt x="63" y="321"/>
                    <a:pt x="63" y="321"/>
                  </a:cubicBezTo>
                  <a:cubicBezTo>
                    <a:pt x="60" y="318"/>
                    <a:pt x="60" y="318"/>
                    <a:pt x="60" y="318"/>
                  </a:cubicBezTo>
                  <a:cubicBezTo>
                    <a:pt x="60" y="318"/>
                    <a:pt x="60" y="318"/>
                    <a:pt x="59" y="319"/>
                  </a:cubicBezTo>
                  <a:cubicBezTo>
                    <a:pt x="63" y="321"/>
                    <a:pt x="63" y="321"/>
                    <a:pt x="63" y="321"/>
                  </a:cubicBezTo>
                  <a:cubicBezTo>
                    <a:pt x="60" y="318"/>
                    <a:pt x="60" y="318"/>
                    <a:pt x="60" y="318"/>
                  </a:cubicBezTo>
                  <a:cubicBezTo>
                    <a:pt x="62" y="320"/>
                    <a:pt x="62" y="320"/>
                    <a:pt x="62" y="320"/>
                  </a:cubicBezTo>
                  <a:cubicBezTo>
                    <a:pt x="60" y="318"/>
                    <a:pt x="60" y="318"/>
                    <a:pt x="60" y="318"/>
                  </a:cubicBezTo>
                  <a:cubicBezTo>
                    <a:pt x="60" y="318"/>
                    <a:pt x="60" y="318"/>
                    <a:pt x="60" y="318"/>
                  </a:cubicBezTo>
                  <a:cubicBezTo>
                    <a:pt x="62" y="320"/>
                    <a:pt x="62" y="320"/>
                    <a:pt x="62" y="320"/>
                  </a:cubicBezTo>
                  <a:cubicBezTo>
                    <a:pt x="60" y="318"/>
                    <a:pt x="60" y="318"/>
                    <a:pt x="60" y="318"/>
                  </a:cubicBezTo>
                  <a:cubicBezTo>
                    <a:pt x="61" y="318"/>
                    <a:pt x="61" y="318"/>
                    <a:pt x="61" y="318"/>
                  </a:cubicBezTo>
                  <a:cubicBezTo>
                    <a:pt x="60" y="318"/>
                    <a:pt x="60" y="318"/>
                    <a:pt x="60" y="318"/>
                  </a:cubicBezTo>
                  <a:cubicBezTo>
                    <a:pt x="60" y="318"/>
                    <a:pt x="60" y="318"/>
                    <a:pt x="60" y="318"/>
                  </a:cubicBezTo>
                  <a:cubicBezTo>
                    <a:pt x="61" y="318"/>
                    <a:pt x="61" y="318"/>
                    <a:pt x="61" y="318"/>
                  </a:cubicBezTo>
                  <a:cubicBezTo>
                    <a:pt x="60" y="318"/>
                    <a:pt x="60" y="318"/>
                    <a:pt x="60" y="318"/>
                  </a:cubicBezTo>
                  <a:cubicBezTo>
                    <a:pt x="60" y="318"/>
                    <a:pt x="60" y="318"/>
                    <a:pt x="59" y="318"/>
                  </a:cubicBezTo>
                  <a:cubicBezTo>
                    <a:pt x="58" y="319"/>
                    <a:pt x="54" y="321"/>
                    <a:pt x="51" y="323"/>
                  </a:cubicBezTo>
                  <a:cubicBezTo>
                    <a:pt x="48" y="324"/>
                    <a:pt x="45" y="325"/>
                    <a:pt x="45" y="325"/>
                  </a:cubicBezTo>
                  <a:cubicBezTo>
                    <a:pt x="44" y="326"/>
                    <a:pt x="43" y="327"/>
                    <a:pt x="43" y="329"/>
                  </a:cubicBezTo>
                  <a:cubicBezTo>
                    <a:pt x="43" y="330"/>
                    <a:pt x="44" y="332"/>
                    <a:pt x="45" y="332"/>
                  </a:cubicBezTo>
                  <a:cubicBezTo>
                    <a:pt x="51" y="336"/>
                    <a:pt x="51" y="336"/>
                    <a:pt x="51" y="336"/>
                  </a:cubicBezTo>
                  <a:cubicBezTo>
                    <a:pt x="53" y="333"/>
                    <a:pt x="53" y="333"/>
                    <a:pt x="53" y="333"/>
                  </a:cubicBezTo>
                  <a:cubicBezTo>
                    <a:pt x="50" y="331"/>
                    <a:pt x="50" y="331"/>
                    <a:pt x="50" y="331"/>
                  </a:cubicBezTo>
                  <a:cubicBezTo>
                    <a:pt x="53" y="333"/>
                    <a:pt x="53" y="333"/>
                    <a:pt x="53" y="333"/>
                  </a:cubicBezTo>
                  <a:cubicBezTo>
                    <a:pt x="51" y="330"/>
                    <a:pt x="51" y="330"/>
                    <a:pt x="51" y="330"/>
                  </a:cubicBezTo>
                  <a:cubicBezTo>
                    <a:pt x="51" y="330"/>
                    <a:pt x="50" y="330"/>
                    <a:pt x="50" y="331"/>
                  </a:cubicBezTo>
                  <a:cubicBezTo>
                    <a:pt x="53" y="333"/>
                    <a:pt x="53" y="333"/>
                    <a:pt x="53" y="333"/>
                  </a:cubicBezTo>
                  <a:cubicBezTo>
                    <a:pt x="51" y="330"/>
                    <a:pt x="51" y="330"/>
                    <a:pt x="51" y="330"/>
                  </a:cubicBezTo>
                  <a:cubicBezTo>
                    <a:pt x="53" y="332"/>
                    <a:pt x="53" y="332"/>
                    <a:pt x="53" y="332"/>
                  </a:cubicBezTo>
                  <a:cubicBezTo>
                    <a:pt x="51" y="330"/>
                    <a:pt x="51" y="330"/>
                    <a:pt x="51" y="330"/>
                  </a:cubicBezTo>
                  <a:cubicBezTo>
                    <a:pt x="51" y="330"/>
                    <a:pt x="51" y="330"/>
                    <a:pt x="51" y="330"/>
                  </a:cubicBezTo>
                  <a:cubicBezTo>
                    <a:pt x="53" y="332"/>
                    <a:pt x="53" y="332"/>
                    <a:pt x="53" y="332"/>
                  </a:cubicBezTo>
                  <a:cubicBezTo>
                    <a:pt x="51" y="330"/>
                    <a:pt x="51" y="330"/>
                    <a:pt x="51" y="330"/>
                  </a:cubicBezTo>
                  <a:cubicBezTo>
                    <a:pt x="51" y="330"/>
                    <a:pt x="51" y="330"/>
                    <a:pt x="50" y="330"/>
                  </a:cubicBezTo>
                  <a:cubicBezTo>
                    <a:pt x="48" y="331"/>
                    <a:pt x="44" y="333"/>
                    <a:pt x="41" y="334"/>
                  </a:cubicBezTo>
                  <a:cubicBezTo>
                    <a:pt x="39" y="335"/>
                    <a:pt x="38" y="336"/>
                    <a:pt x="36" y="336"/>
                  </a:cubicBezTo>
                  <a:cubicBezTo>
                    <a:pt x="36" y="337"/>
                    <a:pt x="35" y="337"/>
                    <a:pt x="35" y="337"/>
                  </a:cubicBezTo>
                  <a:cubicBezTo>
                    <a:pt x="35" y="337"/>
                    <a:pt x="35" y="337"/>
                    <a:pt x="35" y="337"/>
                  </a:cubicBezTo>
                  <a:cubicBezTo>
                    <a:pt x="35" y="337"/>
                    <a:pt x="35" y="337"/>
                    <a:pt x="35" y="337"/>
                  </a:cubicBezTo>
                  <a:cubicBezTo>
                    <a:pt x="35" y="337"/>
                    <a:pt x="35" y="337"/>
                    <a:pt x="35" y="337"/>
                  </a:cubicBezTo>
                  <a:cubicBezTo>
                    <a:pt x="34" y="337"/>
                    <a:pt x="34" y="337"/>
                    <a:pt x="34" y="337"/>
                  </a:cubicBezTo>
                  <a:cubicBezTo>
                    <a:pt x="34" y="337"/>
                    <a:pt x="34" y="337"/>
                    <a:pt x="34" y="337"/>
                  </a:cubicBezTo>
                  <a:cubicBezTo>
                    <a:pt x="34" y="338"/>
                    <a:pt x="34" y="338"/>
                    <a:pt x="34" y="338"/>
                  </a:cubicBezTo>
                  <a:cubicBezTo>
                    <a:pt x="34" y="338"/>
                    <a:pt x="34" y="338"/>
                    <a:pt x="34" y="338"/>
                  </a:cubicBezTo>
                  <a:cubicBezTo>
                    <a:pt x="34" y="338"/>
                    <a:pt x="33" y="338"/>
                    <a:pt x="33" y="339"/>
                  </a:cubicBezTo>
                  <a:cubicBezTo>
                    <a:pt x="32" y="339"/>
                    <a:pt x="32" y="341"/>
                    <a:pt x="32" y="342"/>
                  </a:cubicBezTo>
                  <a:cubicBezTo>
                    <a:pt x="33" y="343"/>
                    <a:pt x="33" y="344"/>
                    <a:pt x="34" y="344"/>
                  </a:cubicBezTo>
                  <a:cubicBezTo>
                    <a:pt x="35" y="345"/>
                    <a:pt x="35" y="345"/>
                    <a:pt x="35" y="345"/>
                  </a:cubicBezTo>
                  <a:cubicBezTo>
                    <a:pt x="28" y="350"/>
                    <a:pt x="28" y="350"/>
                    <a:pt x="28" y="350"/>
                  </a:cubicBezTo>
                  <a:cubicBezTo>
                    <a:pt x="27" y="351"/>
                    <a:pt x="27" y="352"/>
                    <a:pt x="27" y="354"/>
                  </a:cubicBezTo>
                  <a:cubicBezTo>
                    <a:pt x="27" y="355"/>
                    <a:pt x="28" y="356"/>
                    <a:pt x="29" y="357"/>
                  </a:cubicBezTo>
                  <a:cubicBezTo>
                    <a:pt x="30" y="358"/>
                    <a:pt x="30" y="358"/>
                    <a:pt x="30" y="358"/>
                  </a:cubicBezTo>
                  <a:cubicBezTo>
                    <a:pt x="33" y="354"/>
                    <a:pt x="33" y="354"/>
                    <a:pt x="33" y="354"/>
                  </a:cubicBezTo>
                  <a:cubicBezTo>
                    <a:pt x="29" y="352"/>
                    <a:pt x="29" y="352"/>
                    <a:pt x="29" y="352"/>
                  </a:cubicBezTo>
                  <a:cubicBezTo>
                    <a:pt x="19" y="366"/>
                    <a:pt x="19" y="366"/>
                    <a:pt x="19" y="366"/>
                  </a:cubicBezTo>
                  <a:cubicBezTo>
                    <a:pt x="19" y="367"/>
                    <a:pt x="18" y="368"/>
                    <a:pt x="19" y="369"/>
                  </a:cubicBezTo>
                  <a:cubicBezTo>
                    <a:pt x="19" y="370"/>
                    <a:pt x="20" y="371"/>
                    <a:pt x="20" y="372"/>
                  </a:cubicBezTo>
                  <a:cubicBezTo>
                    <a:pt x="23" y="373"/>
                    <a:pt x="23" y="373"/>
                    <a:pt x="23" y="373"/>
                  </a:cubicBezTo>
                  <a:cubicBezTo>
                    <a:pt x="25" y="370"/>
                    <a:pt x="25" y="370"/>
                    <a:pt x="25" y="370"/>
                  </a:cubicBezTo>
                  <a:cubicBezTo>
                    <a:pt x="22" y="368"/>
                    <a:pt x="22" y="368"/>
                    <a:pt x="22" y="368"/>
                  </a:cubicBezTo>
                  <a:cubicBezTo>
                    <a:pt x="22" y="368"/>
                    <a:pt x="21" y="369"/>
                    <a:pt x="21" y="370"/>
                  </a:cubicBezTo>
                  <a:cubicBezTo>
                    <a:pt x="20" y="372"/>
                    <a:pt x="18" y="374"/>
                    <a:pt x="17" y="377"/>
                  </a:cubicBezTo>
                  <a:cubicBezTo>
                    <a:pt x="16" y="378"/>
                    <a:pt x="15" y="379"/>
                    <a:pt x="15" y="379"/>
                  </a:cubicBezTo>
                  <a:cubicBezTo>
                    <a:pt x="15" y="380"/>
                    <a:pt x="15" y="380"/>
                    <a:pt x="15" y="380"/>
                  </a:cubicBezTo>
                  <a:cubicBezTo>
                    <a:pt x="14" y="381"/>
                    <a:pt x="14" y="381"/>
                    <a:pt x="14" y="381"/>
                  </a:cubicBezTo>
                  <a:cubicBezTo>
                    <a:pt x="14" y="381"/>
                    <a:pt x="14" y="381"/>
                    <a:pt x="14" y="381"/>
                  </a:cubicBezTo>
                  <a:cubicBezTo>
                    <a:pt x="14" y="381"/>
                    <a:pt x="14" y="381"/>
                    <a:pt x="14" y="381"/>
                  </a:cubicBezTo>
                  <a:cubicBezTo>
                    <a:pt x="17" y="382"/>
                    <a:pt x="17" y="382"/>
                    <a:pt x="17" y="382"/>
                  </a:cubicBezTo>
                  <a:cubicBezTo>
                    <a:pt x="14" y="381"/>
                    <a:pt x="14" y="381"/>
                    <a:pt x="14" y="381"/>
                  </a:cubicBezTo>
                  <a:cubicBezTo>
                    <a:pt x="14" y="381"/>
                    <a:pt x="14" y="381"/>
                    <a:pt x="14" y="381"/>
                  </a:cubicBezTo>
                  <a:cubicBezTo>
                    <a:pt x="17" y="382"/>
                    <a:pt x="17" y="382"/>
                    <a:pt x="17" y="382"/>
                  </a:cubicBezTo>
                  <a:cubicBezTo>
                    <a:pt x="14" y="381"/>
                    <a:pt x="14" y="381"/>
                    <a:pt x="14" y="381"/>
                  </a:cubicBezTo>
                  <a:cubicBezTo>
                    <a:pt x="14" y="381"/>
                    <a:pt x="14" y="383"/>
                    <a:pt x="14" y="384"/>
                  </a:cubicBezTo>
                  <a:cubicBezTo>
                    <a:pt x="14" y="385"/>
                    <a:pt x="15" y="386"/>
                    <a:pt x="16" y="386"/>
                  </a:cubicBezTo>
                  <a:cubicBezTo>
                    <a:pt x="17" y="387"/>
                    <a:pt x="17" y="387"/>
                    <a:pt x="17" y="387"/>
                  </a:cubicBezTo>
                  <a:cubicBezTo>
                    <a:pt x="19" y="384"/>
                    <a:pt x="19" y="384"/>
                    <a:pt x="19" y="384"/>
                  </a:cubicBezTo>
                  <a:cubicBezTo>
                    <a:pt x="16" y="381"/>
                    <a:pt x="16" y="381"/>
                    <a:pt x="16" y="381"/>
                  </a:cubicBezTo>
                  <a:cubicBezTo>
                    <a:pt x="15" y="382"/>
                    <a:pt x="15" y="382"/>
                    <a:pt x="15" y="382"/>
                  </a:cubicBezTo>
                  <a:cubicBezTo>
                    <a:pt x="15" y="382"/>
                    <a:pt x="15" y="382"/>
                    <a:pt x="15" y="382"/>
                  </a:cubicBezTo>
                  <a:cubicBezTo>
                    <a:pt x="15" y="382"/>
                    <a:pt x="15" y="384"/>
                    <a:pt x="14" y="385"/>
                  </a:cubicBezTo>
                  <a:cubicBezTo>
                    <a:pt x="13" y="387"/>
                    <a:pt x="12" y="390"/>
                    <a:pt x="11" y="393"/>
                  </a:cubicBezTo>
                  <a:cubicBezTo>
                    <a:pt x="10" y="394"/>
                    <a:pt x="10" y="395"/>
                    <a:pt x="10" y="396"/>
                  </a:cubicBezTo>
                  <a:cubicBezTo>
                    <a:pt x="9" y="397"/>
                    <a:pt x="9" y="397"/>
                    <a:pt x="9" y="397"/>
                  </a:cubicBezTo>
                  <a:cubicBezTo>
                    <a:pt x="9" y="398"/>
                    <a:pt x="9" y="398"/>
                    <a:pt x="9" y="398"/>
                  </a:cubicBezTo>
                  <a:cubicBezTo>
                    <a:pt x="9" y="398"/>
                    <a:pt x="9" y="398"/>
                    <a:pt x="9" y="398"/>
                  </a:cubicBezTo>
                  <a:cubicBezTo>
                    <a:pt x="11" y="398"/>
                    <a:pt x="11" y="398"/>
                    <a:pt x="11" y="398"/>
                  </a:cubicBezTo>
                  <a:cubicBezTo>
                    <a:pt x="9" y="398"/>
                    <a:pt x="9" y="398"/>
                    <a:pt x="9" y="398"/>
                  </a:cubicBezTo>
                  <a:cubicBezTo>
                    <a:pt x="9" y="398"/>
                    <a:pt x="9" y="398"/>
                    <a:pt x="9" y="398"/>
                  </a:cubicBezTo>
                  <a:cubicBezTo>
                    <a:pt x="11" y="398"/>
                    <a:pt x="11" y="398"/>
                    <a:pt x="11" y="398"/>
                  </a:cubicBezTo>
                  <a:cubicBezTo>
                    <a:pt x="9" y="398"/>
                    <a:pt x="9" y="398"/>
                    <a:pt x="9" y="398"/>
                  </a:cubicBezTo>
                  <a:cubicBezTo>
                    <a:pt x="12" y="399"/>
                    <a:pt x="12" y="399"/>
                    <a:pt x="12" y="399"/>
                  </a:cubicBezTo>
                  <a:cubicBezTo>
                    <a:pt x="9" y="397"/>
                    <a:pt x="9" y="397"/>
                    <a:pt x="9" y="397"/>
                  </a:cubicBezTo>
                  <a:cubicBezTo>
                    <a:pt x="9" y="398"/>
                    <a:pt x="9" y="398"/>
                    <a:pt x="9" y="398"/>
                  </a:cubicBezTo>
                  <a:cubicBezTo>
                    <a:pt x="12" y="399"/>
                    <a:pt x="12" y="399"/>
                    <a:pt x="12" y="399"/>
                  </a:cubicBezTo>
                  <a:cubicBezTo>
                    <a:pt x="9" y="397"/>
                    <a:pt x="9" y="397"/>
                    <a:pt x="9" y="397"/>
                  </a:cubicBezTo>
                  <a:cubicBezTo>
                    <a:pt x="9" y="398"/>
                    <a:pt x="9" y="399"/>
                    <a:pt x="9" y="400"/>
                  </a:cubicBezTo>
                  <a:cubicBezTo>
                    <a:pt x="9" y="401"/>
                    <a:pt x="10" y="402"/>
                    <a:pt x="11" y="403"/>
                  </a:cubicBezTo>
                  <a:cubicBezTo>
                    <a:pt x="12" y="404"/>
                    <a:pt x="12" y="404"/>
                    <a:pt x="12" y="404"/>
                  </a:cubicBezTo>
                  <a:cubicBezTo>
                    <a:pt x="14" y="400"/>
                    <a:pt x="14" y="400"/>
                    <a:pt x="14" y="400"/>
                  </a:cubicBezTo>
                  <a:cubicBezTo>
                    <a:pt x="11" y="398"/>
                    <a:pt x="11" y="398"/>
                    <a:pt x="11" y="398"/>
                  </a:cubicBezTo>
                  <a:cubicBezTo>
                    <a:pt x="10" y="398"/>
                    <a:pt x="10" y="399"/>
                    <a:pt x="10" y="399"/>
                  </a:cubicBezTo>
                  <a:cubicBezTo>
                    <a:pt x="10" y="399"/>
                    <a:pt x="10" y="399"/>
                    <a:pt x="10" y="400"/>
                  </a:cubicBezTo>
                  <a:cubicBezTo>
                    <a:pt x="10" y="400"/>
                    <a:pt x="10" y="402"/>
                    <a:pt x="9" y="403"/>
                  </a:cubicBezTo>
                  <a:cubicBezTo>
                    <a:pt x="8" y="408"/>
                    <a:pt x="7" y="415"/>
                    <a:pt x="7" y="415"/>
                  </a:cubicBezTo>
                  <a:cubicBezTo>
                    <a:pt x="7" y="416"/>
                    <a:pt x="7" y="418"/>
                    <a:pt x="9" y="419"/>
                  </a:cubicBezTo>
                  <a:cubicBezTo>
                    <a:pt x="12" y="421"/>
                    <a:pt x="12" y="421"/>
                    <a:pt x="12" y="421"/>
                  </a:cubicBezTo>
                  <a:cubicBezTo>
                    <a:pt x="14" y="417"/>
                    <a:pt x="14" y="417"/>
                    <a:pt x="14" y="417"/>
                  </a:cubicBezTo>
                  <a:cubicBezTo>
                    <a:pt x="10" y="415"/>
                    <a:pt x="10" y="415"/>
                    <a:pt x="10" y="415"/>
                  </a:cubicBezTo>
                  <a:cubicBezTo>
                    <a:pt x="10" y="416"/>
                    <a:pt x="10" y="416"/>
                    <a:pt x="10" y="416"/>
                  </a:cubicBezTo>
                  <a:cubicBezTo>
                    <a:pt x="10" y="416"/>
                    <a:pt x="10" y="416"/>
                    <a:pt x="10" y="417"/>
                  </a:cubicBezTo>
                  <a:cubicBezTo>
                    <a:pt x="8" y="420"/>
                    <a:pt x="4" y="431"/>
                    <a:pt x="4" y="431"/>
                  </a:cubicBezTo>
                  <a:cubicBezTo>
                    <a:pt x="3" y="433"/>
                    <a:pt x="4" y="435"/>
                    <a:pt x="5" y="436"/>
                  </a:cubicBezTo>
                  <a:cubicBezTo>
                    <a:pt x="7" y="437"/>
                    <a:pt x="7" y="437"/>
                    <a:pt x="7" y="437"/>
                  </a:cubicBezTo>
                  <a:cubicBezTo>
                    <a:pt x="9" y="434"/>
                    <a:pt x="9" y="434"/>
                    <a:pt x="9" y="434"/>
                  </a:cubicBezTo>
                  <a:cubicBezTo>
                    <a:pt x="5" y="434"/>
                    <a:pt x="5" y="434"/>
                    <a:pt x="5" y="434"/>
                  </a:cubicBezTo>
                  <a:cubicBezTo>
                    <a:pt x="6" y="450"/>
                    <a:pt x="6" y="450"/>
                    <a:pt x="6" y="450"/>
                  </a:cubicBezTo>
                  <a:cubicBezTo>
                    <a:pt x="6" y="452"/>
                    <a:pt x="7" y="453"/>
                    <a:pt x="8" y="454"/>
                  </a:cubicBezTo>
                  <a:cubicBezTo>
                    <a:pt x="9" y="455"/>
                    <a:pt x="9" y="455"/>
                    <a:pt x="9" y="455"/>
                  </a:cubicBezTo>
                  <a:cubicBezTo>
                    <a:pt x="12" y="451"/>
                    <a:pt x="12" y="451"/>
                    <a:pt x="12" y="451"/>
                  </a:cubicBezTo>
                  <a:cubicBezTo>
                    <a:pt x="8" y="450"/>
                    <a:pt x="8" y="450"/>
                    <a:pt x="8" y="450"/>
                  </a:cubicBezTo>
                  <a:cubicBezTo>
                    <a:pt x="1" y="464"/>
                    <a:pt x="1" y="464"/>
                    <a:pt x="1" y="464"/>
                  </a:cubicBezTo>
                  <a:cubicBezTo>
                    <a:pt x="0" y="466"/>
                    <a:pt x="1" y="468"/>
                    <a:pt x="3" y="469"/>
                  </a:cubicBezTo>
                  <a:cubicBezTo>
                    <a:pt x="3" y="469"/>
                    <a:pt x="3" y="469"/>
                    <a:pt x="3" y="469"/>
                  </a:cubicBezTo>
                  <a:cubicBezTo>
                    <a:pt x="6" y="484"/>
                    <a:pt x="6" y="484"/>
                    <a:pt x="6" y="484"/>
                  </a:cubicBezTo>
                  <a:cubicBezTo>
                    <a:pt x="7" y="485"/>
                    <a:pt x="7" y="486"/>
                    <a:pt x="8" y="487"/>
                  </a:cubicBezTo>
                  <a:cubicBezTo>
                    <a:pt x="12" y="489"/>
                    <a:pt x="12" y="489"/>
                    <a:pt x="12" y="489"/>
                  </a:cubicBezTo>
                  <a:cubicBezTo>
                    <a:pt x="11" y="505"/>
                    <a:pt x="11" y="505"/>
                    <a:pt x="11" y="505"/>
                  </a:cubicBezTo>
                  <a:cubicBezTo>
                    <a:pt x="11" y="507"/>
                    <a:pt x="12" y="508"/>
                    <a:pt x="13" y="509"/>
                  </a:cubicBezTo>
                  <a:cubicBezTo>
                    <a:pt x="16" y="511"/>
                    <a:pt x="16" y="511"/>
                    <a:pt x="16" y="511"/>
                  </a:cubicBezTo>
                  <a:cubicBezTo>
                    <a:pt x="18" y="508"/>
                    <a:pt x="18" y="508"/>
                    <a:pt x="18" y="508"/>
                  </a:cubicBezTo>
                  <a:cubicBezTo>
                    <a:pt x="15" y="505"/>
                    <a:pt x="15" y="505"/>
                    <a:pt x="15" y="505"/>
                  </a:cubicBezTo>
                  <a:cubicBezTo>
                    <a:pt x="15" y="506"/>
                    <a:pt x="15" y="506"/>
                    <a:pt x="15" y="507"/>
                  </a:cubicBezTo>
                  <a:cubicBezTo>
                    <a:pt x="14" y="507"/>
                    <a:pt x="14" y="507"/>
                    <a:pt x="14" y="508"/>
                  </a:cubicBezTo>
                  <a:cubicBezTo>
                    <a:pt x="14" y="508"/>
                    <a:pt x="14" y="508"/>
                    <a:pt x="14" y="509"/>
                  </a:cubicBezTo>
                  <a:cubicBezTo>
                    <a:pt x="15" y="509"/>
                    <a:pt x="15" y="511"/>
                    <a:pt x="15" y="512"/>
                  </a:cubicBezTo>
                  <a:cubicBezTo>
                    <a:pt x="16" y="514"/>
                    <a:pt x="16" y="517"/>
                    <a:pt x="17" y="520"/>
                  </a:cubicBezTo>
                  <a:cubicBezTo>
                    <a:pt x="17" y="521"/>
                    <a:pt x="17" y="522"/>
                    <a:pt x="17" y="523"/>
                  </a:cubicBezTo>
                  <a:cubicBezTo>
                    <a:pt x="17" y="523"/>
                    <a:pt x="17" y="524"/>
                    <a:pt x="17" y="524"/>
                  </a:cubicBezTo>
                  <a:cubicBezTo>
                    <a:pt x="17" y="524"/>
                    <a:pt x="17" y="524"/>
                    <a:pt x="17" y="524"/>
                  </a:cubicBezTo>
                  <a:cubicBezTo>
                    <a:pt x="17" y="524"/>
                    <a:pt x="17" y="524"/>
                    <a:pt x="17" y="524"/>
                  </a:cubicBezTo>
                  <a:cubicBezTo>
                    <a:pt x="19" y="524"/>
                    <a:pt x="19" y="524"/>
                    <a:pt x="19" y="524"/>
                  </a:cubicBezTo>
                  <a:cubicBezTo>
                    <a:pt x="17" y="524"/>
                    <a:pt x="17" y="524"/>
                    <a:pt x="17" y="524"/>
                  </a:cubicBezTo>
                  <a:cubicBezTo>
                    <a:pt x="17" y="524"/>
                    <a:pt x="17" y="524"/>
                    <a:pt x="17" y="524"/>
                  </a:cubicBezTo>
                  <a:cubicBezTo>
                    <a:pt x="19" y="524"/>
                    <a:pt x="19" y="524"/>
                    <a:pt x="19" y="524"/>
                  </a:cubicBezTo>
                  <a:cubicBezTo>
                    <a:pt x="17" y="524"/>
                    <a:pt x="17" y="524"/>
                    <a:pt x="17" y="524"/>
                  </a:cubicBezTo>
                  <a:cubicBezTo>
                    <a:pt x="21" y="524"/>
                    <a:pt x="21" y="524"/>
                    <a:pt x="21" y="524"/>
                  </a:cubicBezTo>
                  <a:cubicBezTo>
                    <a:pt x="17" y="523"/>
                    <a:pt x="17" y="523"/>
                    <a:pt x="17" y="523"/>
                  </a:cubicBezTo>
                  <a:cubicBezTo>
                    <a:pt x="17" y="524"/>
                    <a:pt x="17" y="524"/>
                    <a:pt x="17" y="524"/>
                  </a:cubicBezTo>
                  <a:cubicBezTo>
                    <a:pt x="21" y="524"/>
                    <a:pt x="21" y="524"/>
                    <a:pt x="21" y="524"/>
                  </a:cubicBezTo>
                  <a:cubicBezTo>
                    <a:pt x="17" y="523"/>
                    <a:pt x="17" y="523"/>
                    <a:pt x="17" y="523"/>
                  </a:cubicBezTo>
                  <a:cubicBezTo>
                    <a:pt x="21" y="524"/>
                    <a:pt x="21" y="524"/>
                    <a:pt x="21" y="524"/>
                  </a:cubicBezTo>
                  <a:cubicBezTo>
                    <a:pt x="18" y="522"/>
                    <a:pt x="18" y="522"/>
                    <a:pt x="18" y="522"/>
                  </a:cubicBezTo>
                  <a:cubicBezTo>
                    <a:pt x="17" y="523"/>
                    <a:pt x="17" y="523"/>
                    <a:pt x="17" y="523"/>
                  </a:cubicBezTo>
                  <a:cubicBezTo>
                    <a:pt x="21" y="524"/>
                    <a:pt x="21" y="524"/>
                    <a:pt x="21" y="524"/>
                  </a:cubicBezTo>
                  <a:cubicBezTo>
                    <a:pt x="18" y="522"/>
                    <a:pt x="18" y="522"/>
                    <a:pt x="18" y="522"/>
                  </a:cubicBezTo>
                  <a:cubicBezTo>
                    <a:pt x="17" y="524"/>
                    <a:pt x="17" y="526"/>
                    <a:pt x="19" y="527"/>
                  </a:cubicBezTo>
                  <a:cubicBezTo>
                    <a:pt x="28" y="533"/>
                    <a:pt x="28" y="533"/>
                    <a:pt x="28" y="533"/>
                  </a:cubicBezTo>
                  <a:cubicBezTo>
                    <a:pt x="30" y="530"/>
                    <a:pt x="30" y="530"/>
                    <a:pt x="30" y="530"/>
                  </a:cubicBezTo>
                  <a:cubicBezTo>
                    <a:pt x="27" y="527"/>
                    <a:pt x="27" y="527"/>
                    <a:pt x="27" y="527"/>
                  </a:cubicBezTo>
                  <a:cubicBezTo>
                    <a:pt x="27" y="528"/>
                    <a:pt x="27" y="529"/>
                    <a:pt x="27" y="529"/>
                  </a:cubicBezTo>
                  <a:cubicBezTo>
                    <a:pt x="26" y="529"/>
                    <a:pt x="26" y="530"/>
                    <a:pt x="26" y="530"/>
                  </a:cubicBezTo>
                  <a:cubicBezTo>
                    <a:pt x="26" y="531"/>
                    <a:pt x="27" y="531"/>
                    <a:pt x="27" y="531"/>
                  </a:cubicBezTo>
                  <a:cubicBezTo>
                    <a:pt x="27" y="532"/>
                    <a:pt x="27" y="532"/>
                    <a:pt x="27" y="532"/>
                  </a:cubicBezTo>
                  <a:cubicBezTo>
                    <a:pt x="28" y="533"/>
                    <a:pt x="29" y="535"/>
                    <a:pt x="30" y="538"/>
                  </a:cubicBezTo>
                  <a:cubicBezTo>
                    <a:pt x="31" y="541"/>
                    <a:pt x="34" y="546"/>
                    <a:pt x="36" y="550"/>
                  </a:cubicBezTo>
                  <a:cubicBezTo>
                    <a:pt x="36" y="551"/>
                    <a:pt x="37" y="553"/>
                    <a:pt x="38" y="554"/>
                  </a:cubicBezTo>
                  <a:cubicBezTo>
                    <a:pt x="38" y="555"/>
                    <a:pt x="38" y="555"/>
                    <a:pt x="38" y="555"/>
                  </a:cubicBezTo>
                  <a:cubicBezTo>
                    <a:pt x="38" y="556"/>
                    <a:pt x="38" y="556"/>
                    <a:pt x="38" y="556"/>
                  </a:cubicBezTo>
                  <a:cubicBezTo>
                    <a:pt x="40" y="555"/>
                    <a:pt x="40" y="555"/>
                    <a:pt x="40" y="555"/>
                  </a:cubicBezTo>
                  <a:cubicBezTo>
                    <a:pt x="38" y="555"/>
                    <a:pt x="38" y="555"/>
                    <a:pt x="38" y="555"/>
                  </a:cubicBezTo>
                  <a:cubicBezTo>
                    <a:pt x="38" y="556"/>
                    <a:pt x="38" y="556"/>
                    <a:pt x="38" y="556"/>
                  </a:cubicBezTo>
                  <a:cubicBezTo>
                    <a:pt x="40" y="555"/>
                    <a:pt x="40" y="555"/>
                    <a:pt x="40" y="555"/>
                  </a:cubicBezTo>
                  <a:cubicBezTo>
                    <a:pt x="38" y="555"/>
                    <a:pt x="38" y="555"/>
                    <a:pt x="38" y="555"/>
                  </a:cubicBezTo>
                  <a:cubicBezTo>
                    <a:pt x="42" y="555"/>
                    <a:pt x="42" y="555"/>
                    <a:pt x="42" y="555"/>
                  </a:cubicBezTo>
                  <a:cubicBezTo>
                    <a:pt x="38" y="555"/>
                    <a:pt x="38" y="555"/>
                    <a:pt x="38" y="555"/>
                  </a:cubicBezTo>
                  <a:cubicBezTo>
                    <a:pt x="38" y="555"/>
                    <a:pt x="38" y="555"/>
                    <a:pt x="38" y="555"/>
                  </a:cubicBezTo>
                  <a:cubicBezTo>
                    <a:pt x="42" y="555"/>
                    <a:pt x="42" y="555"/>
                    <a:pt x="42" y="555"/>
                  </a:cubicBezTo>
                  <a:cubicBezTo>
                    <a:pt x="38" y="555"/>
                    <a:pt x="38" y="555"/>
                    <a:pt x="38" y="555"/>
                  </a:cubicBezTo>
                  <a:cubicBezTo>
                    <a:pt x="42" y="555"/>
                    <a:pt x="42" y="555"/>
                    <a:pt x="42" y="555"/>
                  </a:cubicBezTo>
                  <a:cubicBezTo>
                    <a:pt x="39" y="553"/>
                    <a:pt x="39" y="553"/>
                    <a:pt x="39" y="553"/>
                  </a:cubicBezTo>
                  <a:cubicBezTo>
                    <a:pt x="38" y="554"/>
                    <a:pt x="38" y="554"/>
                    <a:pt x="38" y="555"/>
                  </a:cubicBezTo>
                  <a:cubicBezTo>
                    <a:pt x="42" y="555"/>
                    <a:pt x="42" y="555"/>
                    <a:pt x="42" y="555"/>
                  </a:cubicBezTo>
                  <a:cubicBezTo>
                    <a:pt x="39" y="553"/>
                    <a:pt x="39" y="553"/>
                    <a:pt x="39" y="553"/>
                  </a:cubicBezTo>
                  <a:cubicBezTo>
                    <a:pt x="38" y="554"/>
                    <a:pt x="38" y="557"/>
                    <a:pt x="40" y="558"/>
                  </a:cubicBezTo>
                  <a:cubicBezTo>
                    <a:pt x="49" y="563"/>
                    <a:pt x="49" y="563"/>
                    <a:pt x="49" y="563"/>
                  </a:cubicBezTo>
                  <a:cubicBezTo>
                    <a:pt x="50" y="564"/>
                    <a:pt x="53" y="564"/>
                    <a:pt x="54" y="562"/>
                  </a:cubicBezTo>
                  <a:cubicBezTo>
                    <a:pt x="55" y="560"/>
                    <a:pt x="55" y="558"/>
                    <a:pt x="53" y="557"/>
                  </a:cubicBezTo>
                  <a:close/>
                </a:path>
              </a:pathLst>
            </a:custGeom>
            <a:solidFill>
              <a:srgbClr val="70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5" name="Freeform 56"/>
            <p:cNvSpPr/>
            <p:nvPr/>
          </p:nvSpPr>
          <p:spPr bwMode="auto">
            <a:xfrm>
              <a:off x="3737756" y="2512474"/>
              <a:ext cx="300783" cy="130603"/>
            </a:xfrm>
            <a:custGeom>
              <a:avLst/>
              <a:gdLst>
                <a:gd name="T0" fmla="*/ 3 w 224"/>
                <a:gd name="T1" fmla="*/ 69 h 98"/>
                <a:gd name="T2" fmla="*/ 68 w 224"/>
                <a:gd name="T3" fmla="*/ 85 h 98"/>
                <a:gd name="T4" fmla="*/ 68 w 224"/>
                <a:gd name="T5" fmla="*/ 92 h 98"/>
                <a:gd name="T6" fmla="*/ 66 w 224"/>
                <a:gd name="T7" fmla="*/ 89 h 98"/>
                <a:gd name="T8" fmla="*/ 67 w 224"/>
                <a:gd name="T9" fmla="*/ 92 h 98"/>
                <a:gd name="T10" fmla="*/ 67 w 224"/>
                <a:gd name="T11" fmla="*/ 90 h 98"/>
                <a:gd name="T12" fmla="*/ 95 w 224"/>
                <a:gd name="T13" fmla="*/ 97 h 98"/>
                <a:gd name="T14" fmla="*/ 91 w 224"/>
                <a:gd name="T15" fmla="*/ 90 h 98"/>
                <a:gd name="T16" fmla="*/ 119 w 224"/>
                <a:gd name="T17" fmla="*/ 85 h 98"/>
                <a:gd name="T18" fmla="*/ 113 w 224"/>
                <a:gd name="T19" fmla="*/ 86 h 98"/>
                <a:gd name="T20" fmla="*/ 115 w 224"/>
                <a:gd name="T21" fmla="*/ 89 h 98"/>
                <a:gd name="T22" fmla="*/ 113 w 224"/>
                <a:gd name="T23" fmla="*/ 87 h 98"/>
                <a:gd name="T24" fmla="*/ 114 w 224"/>
                <a:gd name="T25" fmla="*/ 90 h 98"/>
                <a:gd name="T26" fmla="*/ 127 w 224"/>
                <a:gd name="T27" fmla="*/ 87 h 98"/>
                <a:gd name="T28" fmla="*/ 131 w 224"/>
                <a:gd name="T29" fmla="*/ 76 h 98"/>
                <a:gd name="T30" fmla="*/ 148 w 224"/>
                <a:gd name="T31" fmla="*/ 75 h 98"/>
                <a:gd name="T32" fmla="*/ 155 w 224"/>
                <a:gd name="T33" fmla="*/ 65 h 98"/>
                <a:gd name="T34" fmla="*/ 152 w 224"/>
                <a:gd name="T35" fmla="*/ 66 h 98"/>
                <a:gd name="T36" fmla="*/ 163 w 224"/>
                <a:gd name="T37" fmla="*/ 49 h 98"/>
                <a:gd name="T38" fmla="*/ 161 w 224"/>
                <a:gd name="T39" fmla="*/ 38 h 98"/>
                <a:gd name="T40" fmla="*/ 174 w 224"/>
                <a:gd name="T41" fmla="*/ 32 h 98"/>
                <a:gd name="T42" fmla="*/ 175 w 224"/>
                <a:gd name="T43" fmla="*/ 31 h 98"/>
                <a:gd name="T44" fmla="*/ 169 w 224"/>
                <a:gd name="T45" fmla="*/ 27 h 98"/>
                <a:gd name="T46" fmla="*/ 185 w 224"/>
                <a:gd name="T47" fmla="*/ 14 h 98"/>
                <a:gd name="T48" fmla="*/ 203 w 224"/>
                <a:gd name="T49" fmla="*/ 12 h 98"/>
                <a:gd name="T50" fmla="*/ 200 w 224"/>
                <a:gd name="T51" fmla="*/ 8 h 98"/>
                <a:gd name="T52" fmla="*/ 222 w 224"/>
                <a:gd name="T53" fmla="*/ 4 h 98"/>
                <a:gd name="T54" fmla="*/ 218 w 224"/>
                <a:gd name="T55" fmla="*/ 11 h 98"/>
                <a:gd name="T56" fmla="*/ 196 w 224"/>
                <a:gd name="T57" fmla="*/ 7 h 98"/>
                <a:gd name="T58" fmla="*/ 199 w 224"/>
                <a:gd name="T59" fmla="*/ 5 h 98"/>
                <a:gd name="T60" fmla="*/ 180 w 224"/>
                <a:gd name="T61" fmla="*/ 21 h 98"/>
                <a:gd name="T62" fmla="*/ 165 w 224"/>
                <a:gd name="T63" fmla="*/ 27 h 98"/>
                <a:gd name="T64" fmla="*/ 169 w 224"/>
                <a:gd name="T65" fmla="*/ 27 h 98"/>
                <a:gd name="T66" fmla="*/ 172 w 224"/>
                <a:gd name="T67" fmla="*/ 29 h 98"/>
                <a:gd name="T68" fmla="*/ 169 w 224"/>
                <a:gd name="T69" fmla="*/ 26 h 98"/>
                <a:gd name="T70" fmla="*/ 163 w 224"/>
                <a:gd name="T71" fmla="*/ 31 h 98"/>
                <a:gd name="T72" fmla="*/ 160 w 224"/>
                <a:gd name="T73" fmla="*/ 42 h 98"/>
                <a:gd name="T74" fmla="*/ 156 w 224"/>
                <a:gd name="T75" fmla="*/ 54 h 98"/>
                <a:gd name="T76" fmla="*/ 147 w 224"/>
                <a:gd name="T77" fmla="*/ 60 h 98"/>
                <a:gd name="T78" fmla="*/ 151 w 224"/>
                <a:gd name="T79" fmla="*/ 64 h 98"/>
                <a:gd name="T80" fmla="*/ 135 w 224"/>
                <a:gd name="T81" fmla="*/ 74 h 98"/>
                <a:gd name="T82" fmla="*/ 128 w 224"/>
                <a:gd name="T83" fmla="*/ 75 h 98"/>
                <a:gd name="T84" fmla="*/ 134 w 224"/>
                <a:gd name="T85" fmla="*/ 82 h 98"/>
                <a:gd name="T86" fmla="*/ 113 w 224"/>
                <a:gd name="T87" fmla="*/ 82 h 98"/>
                <a:gd name="T88" fmla="*/ 109 w 224"/>
                <a:gd name="T89" fmla="*/ 84 h 98"/>
                <a:gd name="T90" fmla="*/ 117 w 224"/>
                <a:gd name="T91" fmla="*/ 89 h 98"/>
                <a:gd name="T92" fmla="*/ 89 w 224"/>
                <a:gd name="T93" fmla="*/ 94 h 98"/>
                <a:gd name="T94" fmla="*/ 83 w 224"/>
                <a:gd name="T95" fmla="*/ 87 h 98"/>
                <a:gd name="T96" fmla="*/ 66 w 224"/>
                <a:gd name="T97" fmla="*/ 85 h 98"/>
                <a:gd name="T98" fmla="*/ 64 w 224"/>
                <a:gd name="T99" fmla="*/ 92 h 98"/>
                <a:gd name="T100" fmla="*/ 6 w 224"/>
                <a:gd name="T101" fmla="*/ 62 h 98"/>
                <a:gd name="T102" fmla="*/ 43 w 224"/>
                <a:gd name="T103" fmla="*/ 9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4" h="98">
                  <a:moveTo>
                    <a:pt x="42" y="84"/>
                  </a:moveTo>
                  <a:cubicBezTo>
                    <a:pt x="7" y="62"/>
                    <a:pt x="7" y="62"/>
                    <a:pt x="7" y="62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4" y="98"/>
                    <a:pt x="76" y="97"/>
                    <a:pt x="77" y="95"/>
                  </a:cubicBezTo>
                  <a:cubicBezTo>
                    <a:pt x="78" y="93"/>
                    <a:pt x="77" y="91"/>
                    <a:pt x="76" y="90"/>
                  </a:cubicBezTo>
                  <a:cubicBezTo>
                    <a:pt x="68" y="85"/>
                    <a:pt x="68" y="85"/>
                    <a:pt x="68" y="85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70" y="91"/>
                    <a:pt x="70" y="91"/>
                    <a:pt x="70" y="91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8" y="92"/>
                    <a:pt x="68" y="92"/>
                    <a:pt x="68" y="92"/>
                  </a:cubicBezTo>
                  <a:cubicBezTo>
                    <a:pt x="69" y="92"/>
                    <a:pt x="69" y="91"/>
                    <a:pt x="70" y="91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8" y="92"/>
                    <a:pt x="68" y="92"/>
                    <a:pt x="68" y="92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68" y="92"/>
                    <a:pt x="68" y="92"/>
                    <a:pt x="68" y="92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7" y="92"/>
                    <a:pt x="67" y="93"/>
                    <a:pt x="67" y="92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7" y="92"/>
                    <a:pt x="67" y="93"/>
                    <a:pt x="68" y="93"/>
                  </a:cubicBezTo>
                  <a:cubicBezTo>
                    <a:pt x="72" y="93"/>
                    <a:pt x="78" y="94"/>
                    <a:pt x="84" y="95"/>
                  </a:cubicBezTo>
                  <a:cubicBezTo>
                    <a:pt x="90" y="96"/>
                    <a:pt x="95" y="97"/>
                    <a:pt x="95" y="97"/>
                  </a:cubicBezTo>
                  <a:cubicBezTo>
                    <a:pt x="97" y="97"/>
                    <a:pt x="98" y="96"/>
                    <a:pt x="99" y="94"/>
                  </a:cubicBezTo>
                  <a:cubicBezTo>
                    <a:pt x="100" y="92"/>
                    <a:pt x="99" y="90"/>
                    <a:pt x="97" y="89"/>
                  </a:cubicBezTo>
                  <a:cubicBezTo>
                    <a:pt x="93" y="87"/>
                    <a:pt x="93" y="87"/>
                    <a:pt x="93" y="87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4"/>
                    <a:pt x="91" y="94"/>
                    <a:pt x="91" y="94"/>
                  </a:cubicBezTo>
                  <a:cubicBezTo>
                    <a:pt x="117" y="93"/>
                    <a:pt x="117" y="93"/>
                    <a:pt x="117" y="93"/>
                  </a:cubicBezTo>
                  <a:cubicBezTo>
                    <a:pt x="119" y="92"/>
                    <a:pt x="120" y="91"/>
                    <a:pt x="121" y="90"/>
                  </a:cubicBezTo>
                  <a:cubicBezTo>
                    <a:pt x="121" y="88"/>
                    <a:pt x="121" y="86"/>
                    <a:pt x="119" y="85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3" y="86"/>
                    <a:pt x="113" y="86"/>
                    <a:pt x="113" y="86"/>
                  </a:cubicBezTo>
                  <a:cubicBezTo>
                    <a:pt x="116" y="88"/>
                    <a:pt x="116" y="88"/>
                    <a:pt x="116" y="88"/>
                  </a:cubicBezTo>
                  <a:cubicBezTo>
                    <a:pt x="113" y="86"/>
                    <a:pt x="113" y="86"/>
                    <a:pt x="113" y="86"/>
                  </a:cubicBezTo>
                  <a:cubicBezTo>
                    <a:pt x="115" y="89"/>
                    <a:pt x="115" y="89"/>
                    <a:pt x="115" y="89"/>
                  </a:cubicBezTo>
                  <a:cubicBezTo>
                    <a:pt x="115" y="89"/>
                    <a:pt x="116" y="89"/>
                    <a:pt x="116" y="88"/>
                  </a:cubicBezTo>
                  <a:cubicBezTo>
                    <a:pt x="113" y="86"/>
                    <a:pt x="113" y="86"/>
                    <a:pt x="113" y="86"/>
                  </a:cubicBezTo>
                  <a:cubicBezTo>
                    <a:pt x="115" y="89"/>
                    <a:pt x="115" y="89"/>
                    <a:pt x="115" y="89"/>
                  </a:cubicBezTo>
                  <a:cubicBezTo>
                    <a:pt x="113" y="87"/>
                    <a:pt x="113" y="87"/>
                    <a:pt x="113" y="87"/>
                  </a:cubicBezTo>
                  <a:cubicBezTo>
                    <a:pt x="114" y="90"/>
                    <a:pt x="114" y="90"/>
                    <a:pt x="114" y="90"/>
                  </a:cubicBezTo>
                  <a:cubicBezTo>
                    <a:pt x="114" y="90"/>
                    <a:pt x="115" y="90"/>
                    <a:pt x="115" y="89"/>
                  </a:cubicBezTo>
                  <a:cubicBezTo>
                    <a:pt x="113" y="87"/>
                    <a:pt x="113" y="87"/>
                    <a:pt x="113" y="87"/>
                  </a:cubicBezTo>
                  <a:cubicBezTo>
                    <a:pt x="114" y="90"/>
                    <a:pt x="114" y="90"/>
                    <a:pt x="114" y="90"/>
                  </a:cubicBezTo>
                  <a:cubicBezTo>
                    <a:pt x="114" y="88"/>
                    <a:pt x="114" y="88"/>
                    <a:pt x="114" y="88"/>
                  </a:cubicBezTo>
                  <a:cubicBezTo>
                    <a:pt x="114" y="90"/>
                    <a:pt x="114" y="90"/>
                    <a:pt x="114" y="90"/>
                  </a:cubicBezTo>
                  <a:cubicBezTo>
                    <a:pt x="114" y="90"/>
                    <a:pt x="114" y="90"/>
                    <a:pt x="114" y="90"/>
                  </a:cubicBezTo>
                  <a:cubicBezTo>
                    <a:pt x="114" y="88"/>
                    <a:pt x="114" y="88"/>
                    <a:pt x="114" y="88"/>
                  </a:cubicBezTo>
                  <a:cubicBezTo>
                    <a:pt x="114" y="90"/>
                    <a:pt x="114" y="90"/>
                    <a:pt x="114" y="90"/>
                  </a:cubicBezTo>
                  <a:cubicBezTo>
                    <a:pt x="114" y="90"/>
                    <a:pt x="115" y="89"/>
                    <a:pt x="116" y="89"/>
                  </a:cubicBezTo>
                  <a:cubicBezTo>
                    <a:pt x="118" y="89"/>
                    <a:pt x="123" y="88"/>
                    <a:pt x="127" y="87"/>
                  </a:cubicBezTo>
                  <a:cubicBezTo>
                    <a:pt x="131" y="87"/>
                    <a:pt x="134" y="86"/>
                    <a:pt x="134" y="86"/>
                  </a:cubicBezTo>
                  <a:cubicBezTo>
                    <a:pt x="136" y="86"/>
                    <a:pt x="137" y="85"/>
                    <a:pt x="138" y="83"/>
                  </a:cubicBezTo>
                  <a:cubicBezTo>
                    <a:pt x="138" y="82"/>
                    <a:pt x="137" y="80"/>
                    <a:pt x="136" y="79"/>
                  </a:cubicBezTo>
                  <a:cubicBezTo>
                    <a:pt x="131" y="76"/>
                    <a:pt x="131" y="76"/>
                    <a:pt x="131" y="76"/>
                  </a:cubicBezTo>
                  <a:cubicBezTo>
                    <a:pt x="129" y="79"/>
                    <a:pt x="129" y="79"/>
                    <a:pt x="129" y="79"/>
                  </a:cubicBezTo>
                  <a:cubicBezTo>
                    <a:pt x="130" y="83"/>
                    <a:pt x="130" y="83"/>
                    <a:pt x="130" y="83"/>
                  </a:cubicBezTo>
                  <a:cubicBezTo>
                    <a:pt x="146" y="79"/>
                    <a:pt x="146" y="79"/>
                    <a:pt x="146" y="79"/>
                  </a:cubicBezTo>
                  <a:cubicBezTo>
                    <a:pt x="147" y="78"/>
                    <a:pt x="148" y="77"/>
                    <a:pt x="148" y="75"/>
                  </a:cubicBezTo>
                  <a:cubicBezTo>
                    <a:pt x="149" y="74"/>
                    <a:pt x="148" y="72"/>
                    <a:pt x="147" y="71"/>
                  </a:cubicBezTo>
                  <a:cubicBezTo>
                    <a:pt x="146" y="71"/>
                    <a:pt x="146" y="71"/>
                    <a:pt x="146" y="71"/>
                  </a:cubicBezTo>
                  <a:cubicBezTo>
                    <a:pt x="153" y="68"/>
                    <a:pt x="153" y="68"/>
                    <a:pt x="153" y="68"/>
                  </a:cubicBezTo>
                  <a:cubicBezTo>
                    <a:pt x="154" y="68"/>
                    <a:pt x="155" y="66"/>
                    <a:pt x="155" y="65"/>
                  </a:cubicBezTo>
                  <a:cubicBezTo>
                    <a:pt x="155" y="63"/>
                    <a:pt x="154" y="62"/>
                    <a:pt x="153" y="61"/>
                  </a:cubicBezTo>
                  <a:cubicBezTo>
                    <a:pt x="152" y="60"/>
                    <a:pt x="152" y="60"/>
                    <a:pt x="152" y="60"/>
                  </a:cubicBezTo>
                  <a:cubicBezTo>
                    <a:pt x="149" y="63"/>
                    <a:pt x="149" y="63"/>
                    <a:pt x="149" y="63"/>
                  </a:cubicBezTo>
                  <a:cubicBezTo>
                    <a:pt x="152" y="66"/>
                    <a:pt x="152" y="66"/>
                    <a:pt x="152" y="66"/>
                  </a:cubicBezTo>
                  <a:cubicBezTo>
                    <a:pt x="164" y="56"/>
                    <a:pt x="164" y="56"/>
                    <a:pt x="164" y="56"/>
                  </a:cubicBezTo>
                  <a:cubicBezTo>
                    <a:pt x="165" y="55"/>
                    <a:pt x="165" y="54"/>
                    <a:pt x="165" y="53"/>
                  </a:cubicBezTo>
                  <a:cubicBezTo>
                    <a:pt x="165" y="52"/>
                    <a:pt x="164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6" y="39"/>
                    <a:pt x="166" y="39"/>
                    <a:pt x="166" y="39"/>
                  </a:cubicBezTo>
                  <a:cubicBezTo>
                    <a:pt x="166" y="38"/>
                    <a:pt x="165" y="36"/>
                    <a:pt x="164" y="35"/>
                  </a:cubicBezTo>
                  <a:cubicBezTo>
                    <a:pt x="163" y="34"/>
                    <a:pt x="163" y="34"/>
                    <a:pt x="163" y="34"/>
                  </a:cubicBezTo>
                  <a:cubicBezTo>
                    <a:pt x="161" y="38"/>
                    <a:pt x="161" y="38"/>
                    <a:pt x="161" y="38"/>
                  </a:cubicBezTo>
                  <a:cubicBezTo>
                    <a:pt x="164" y="41"/>
                    <a:pt x="164" y="41"/>
                    <a:pt x="164" y="41"/>
                  </a:cubicBezTo>
                  <a:cubicBezTo>
                    <a:pt x="164" y="41"/>
                    <a:pt x="166" y="39"/>
                    <a:pt x="169" y="37"/>
                  </a:cubicBezTo>
                  <a:cubicBezTo>
                    <a:pt x="170" y="35"/>
                    <a:pt x="172" y="34"/>
                    <a:pt x="173" y="34"/>
                  </a:cubicBezTo>
                  <a:cubicBezTo>
                    <a:pt x="173" y="33"/>
                    <a:pt x="174" y="33"/>
                    <a:pt x="174" y="32"/>
                  </a:cubicBezTo>
                  <a:cubicBezTo>
                    <a:pt x="175" y="32"/>
                    <a:pt x="175" y="32"/>
                    <a:pt x="175" y="32"/>
                  </a:cubicBezTo>
                  <a:cubicBezTo>
                    <a:pt x="175" y="32"/>
                    <a:pt x="175" y="32"/>
                    <a:pt x="175" y="32"/>
                  </a:cubicBezTo>
                  <a:cubicBezTo>
                    <a:pt x="175" y="32"/>
                    <a:pt x="175" y="32"/>
                    <a:pt x="175" y="32"/>
                  </a:cubicBezTo>
                  <a:cubicBezTo>
                    <a:pt x="175" y="31"/>
                    <a:pt x="175" y="31"/>
                    <a:pt x="175" y="31"/>
                  </a:cubicBezTo>
                  <a:cubicBezTo>
                    <a:pt x="176" y="30"/>
                    <a:pt x="176" y="29"/>
                    <a:pt x="176" y="28"/>
                  </a:cubicBezTo>
                  <a:cubicBezTo>
                    <a:pt x="176" y="27"/>
                    <a:pt x="175" y="26"/>
                    <a:pt x="174" y="25"/>
                  </a:cubicBezTo>
                  <a:cubicBezTo>
                    <a:pt x="171" y="24"/>
                    <a:pt x="171" y="24"/>
                    <a:pt x="171" y="24"/>
                  </a:cubicBezTo>
                  <a:cubicBezTo>
                    <a:pt x="169" y="27"/>
                    <a:pt x="169" y="27"/>
                    <a:pt x="169" y="27"/>
                  </a:cubicBezTo>
                  <a:cubicBezTo>
                    <a:pt x="171" y="30"/>
                    <a:pt x="171" y="30"/>
                    <a:pt x="171" y="30"/>
                  </a:cubicBezTo>
                  <a:cubicBezTo>
                    <a:pt x="185" y="21"/>
                    <a:pt x="185" y="21"/>
                    <a:pt x="185" y="21"/>
                  </a:cubicBezTo>
                  <a:cubicBezTo>
                    <a:pt x="186" y="20"/>
                    <a:pt x="186" y="19"/>
                    <a:pt x="186" y="17"/>
                  </a:cubicBezTo>
                  <a:cubicBezTo>
                    <a:pt x="186" y="16"/>
                    <a:pt x="186" y="15"/>
                    <a:pt x="185" y="14"/>
                  </a:cubicBezTo>
                  <a:cubicBezTo>
                    <a:pt x="184" y="14"/>
                    <a:pt x="184" y="14"/>
                    <a:pt x="184" y="14"/>
                  </a:cubicBezTo>
                  <a:cubicBezTo>
                    <a:pt x="182" y="17"/>
                    <a:pt x="182" y="17"/>
                    <a:pt x="182" y="17"/>
                  </a:cubicBezTo>
                  <a:cubicBezTo>
                    <a:pt x="184" y="21"/>
                    <a:pt x="184" y="21"/>
                    <a:pt x="184" y="21"/>
                  </a:cubicBezTo>
                  <a:cubicBezTo>
                    <a:pt x="203" y="12"/>
                    <a:pt x="203" y="12"/>
                    <a:pt x="203" y="12"/>
                  </a:cubicBezTo>
                  <a:cubicBezTo>
                    <a:pt x="204" y="12"/>
                    <a:pt x="205" y="10"/>
                    <a:pt x="205" y="9"/>
                  </a:cubicBezTo>
                  <a:cubicBezTo>
                    <a:pt x="205" y="7"/>
                    <a:pt x="204" y="6"/>
                    <a:pt x="203" y="5"/>
                  </a:cubicBezTo>
                  <a:cubicBezTo>
                    <a:pt x="202" y="4"/>
                    <a:pt x="202" y="4"/>
                    <a:pt x="202" y="4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199" y="12"/>
                    <a:pt x="199" y="12"/>
                    <a:pt x="199" y="12"/>
                  </a:cubicBezTo>
                  <a:cubicBezTo>
                    <a:pt x="220" y="12"/>
                    <a:pt x="220" y="12"/>
                    <a:pt x="220" y="12"/>
                  </a:cubicBezTo>
                  <a:cubicBezTo>
                    <a:pt x="222" y="12"/>
                    <a:pt x="223" y="11"/>
                    <a:pt x="224" y="9"/>
                  </a:cubicBezTo>
                  <a:cubicBezTo>
                    <a:pt x="224" y="7"/>
                    <a:pt x="224" y="5"/>
                    <a:pt x="222" y="4"/>
                  </a:cubicBezTo>
                  <a:cubicBezTo>
                    <a:pt x="217" y="1"/>
                    <a:pt x="217" y="1"/>
                    <a:pt x="217" y="1"/>
                  </a:cubicBezTo>
                  <a:cubicBezTo>
                    <a:pt x="215" y="0"/>
                    <a:pt x="213" y="1"/>
                    <a:pt x="212" y="3"/>
                  </a:cubicBezTo>
                  <a:cubicBezTo>
                    <a:pt x="210" y="4"/>
                    <a:pt x="211" y="7"/>
                    <a:pt x="213" y="8"/>
                  </a:cubicBezTo>
                  <a:cubicBezTo>
                    <a:pt x="218" y="11"/>
                    <a:pt x="218" y="11"/>
                    <a:pt x="218" y="11"/>
                  </a:cubicBezTo>
                  <a:cubicBezTo>
                    <a:pt x="220" y="8"/>
                    <a:pt x="220" y="8"/>
                    <a:pt x="220" y="8"/>
                  </a:cubicBezTo>
                  <a:cubicBezTo>
                    <a:pt x="220" y="4"/>
                    <a:pt x="220" y="4"/>
                    <a:pt x="220" y="4"/>
                  </a:cubicBezTo>
                  <a:cubicBezTo>
                    <a:pt x="200" y="4"/>
                    <a:pt x="200" y="4"/>
                    <a:pt x="200" y="4"/>
                  </a:cubicBezTo>
                  <a:cubicBezTo>
                    <a:pt x="198" y="4"/>
                    <a:pt x="196" y="5"/>
                    <a:pt x="196" y="7"/>
                  </a:cubicBezTo>
                  <a:cubicBezTo>
                    <a:pt x="195" y="8"/>
                    <a:pt x="196" y="10"/>
                    <a:pt x="197" y="11"/>
                  </a:cubicBezTo>
                  <a:cubicBezTo>
                    <a:pt x="199" y="12"/>
                    <a:pt x="199" y="12"/>
                    <a:pt x="199" y="12"/>
                  </a:cubicBezTo>
                  <a:cubicBezTo>
                    <a:pt x="201" y="9"/>
                    <a:pt x="201" y="9"/>
                    <a:pt x="201" y="9"/>
                  </a:cubicBezTo>
                  <a:cubicBezTo>
                    <a:pt x="199" y="5"/>
                    <a:pt x="199" y="5"/>
                    <a:pt x="199" y="5"/>
                  </a:cubicBezTo>
                  <a:cubicBezTo>
                    <a:pt x="180" y="14"/>
                    <a:pt x="180" y="14"/>
                    <a:pt x="180" y="14"/>
                  </a:cubicBezTo>
                  <a:cubicBezTo>
                    <a:pt x="179" y="14"/>
                    <a:pt x="178" y="16"/>
                    <a:pt x="178" y="17"/>
                  </a:cubicBezTo>
                  <a:cubicBezTo>
                    <a:pt x="178" y="18"/>
                    <a:pt x="179" y="20"/>
                    <a:pt x="180" y="21"/>
                  </a:cubicBezTo>
                  <a:cubicBezTo>
                    <a:pt x="180" y="21"/>
                    <a:pt x="180" y="21"/>
                    <a:pt x="180" y="21"/>
                  </a:cubicBezTo>
                  <a:cubicBezTo>
                    <a:pt x="182" y="17"/>
                    <a:pt x="182" y="17"/>
                    <a:pt x="182" y="17"/>
                  </a:cubicBezTo>
                  <a:cubicBezTo>
                    <a:pt x="180" y="14"/>
                    <a:pt x="180" y="14"/>
                    <a:pt x="180" y="14"/>
                  </a:cubicBezTo>
                  <a:cubicBezTo>
                    <a:pt x="167" y="24"/>
                    <a:pt x="167" y="24"/>
                    <a:pt x="167" y="24"/>
                  </a:cubicBezTo>
                  <a:cubicBezTo>
                    <a:pt x="166" y="24"/>
                    <a:pt x="165" y="26"/>
                    <a:pt x="165" y="27"/>
                  </a:cubicBezTo>
                  <a:cubicBezTo>
                    <a:pt x="165" y="28"/>
                    <a:pt x="166" y="30"/>
                    <a:pt x="167" y="30"/>
                  </a:cubicBezTo>
                  <a:cubicBezTo>
                    <a:pt x="170" y="32"/>
                    <a:pt x="170" y="32"/>
                    <a:pt x="170" y="32"/>
                  </a:cubicBezTo>
                  <a:cubicBezTo>
                    <a:pt x="172" y="29"/>
                    <a:pt x="172" y="29"/>
                    <a:pt x="172" y="29"/>
                  </a:cubicBezTo>
                  <a:cubicBezTo>
                    <a:pt x="169" y="27"/>
                    <a:pt x="169" y="27"/>
                    <a:pt x="169" y="27"/>
                  </a:cubicBezTo>
                  <a:cubicBezTo>
                    <a:pt x="172" y="29"/>
                    <a:pt x="172" y="29"/>
                    <a:pt x="172" y="29"/>
                  </a:cubicBezTo>
                  <a:cubicBezTo>
                    <a:pt x="169" y="26"/>
                    <a:pt x="169" y="26"/>
                    <a:pt x="169" y="26"/>
                  </a:cubicBezTo>
                  <a:cubicBezTo>
                    <a:pt x="169" y="27"/>
                    <a:pt x="169" y="27"/>
                    <a:pt x="169" y="27"/>
                  </a:cubicBezTo>
                  <a:cubicBezTo>
                    <a:pt x="172" y="29"/>
                    <a:pt x="172" y="29"/>
                    <a:pt x="172" y="29"/>
                  </a:cubicBezTo>
                  <a:cubicBezTo>
                    <a:pt x="169" y="26"/>
                    <a:pt x="169" y="26"/>
                    <a:pt x="169" y="26"/>
                  </a:cubicBezTo>
                  <a:cubicBezTo>
                    <a:pt x="171" y="28"/>
                    <a:pt x="171" y="28"/>
                    <a:pt x="171" y="28"/>
                  </a:cubicBezTo>
                  <a:cubicBezTo>
                    <a:pt x="169" y="26"/>
                    <a:pt x="169" y="26"/>
                    <a:pt x="169" y="26"/>
                  </a:cubicBezTo>
                  <a:cubicBezTo>
                    <a:pt x="169" y="26"/>
                    <a:pt x="169" y="26"/>
                    <a:pt x="169" y="26"/>
                  </a:cubicBezTo>
                  <a:cubicBezTo>
                    <a:pt x="171" y="28"/>
                    <a:pt x="171" y="28"/>
                    <a:pt x="171" y="28"/>
                  </a:cubicBezTo>
                  <a:cubicBezTo>
                    <a:pt x="169" y="26"/>
                    <a:pt x="169" y="26"/>
                    <a:pt x="169" y="26"/>
                  </a:cubicBezTo>
                  <a:cubicBezTo>
                    <a:pt x="169" y="27"/>
                    <a:pt x="169" y="27"/>
                    <a:pt x="169" y="27"/>
                  </a:cubicBezTo>
                  <a:cubicBezTo>
                    <a:pt x="167" y="28"/>
                    <a:pt x="165" y="30"/>
                    <a:pt x="163" y="31"/>
                  </a:cubicBezTo>
                  <a:cubicBezTo>
                    <a:pt x="161" y="33"/>
                    <a:pt x="159" y="35"/>
                    <a:pt x="159" y="35"/>
                  </a:cubicBezTo>
                  <a:cubicBezTo>
                    <a:pt x="158" y="35"/>
                    <a:pt x="157" y="37"/>
                    <a:pt x="157" y="38"/>
                  </a:cubicBezTo>
                  <a:cubicBezTo>
                    <a:pt x="157" y="39"/>
                    <a:pt x="158" y="40"/>
                    <a:pt x="159" y="41"/>
                  </a:cubicBezTo>
                  <a:cubicBezTo>
                    <a:pt x="160" y="42"/>
                    <a:pt x="160" y="42"/>
                    <a:pt x="160" y="42"/>
                  </a:cubicBezTo>
                  <a:cubicBezTo>
                    <a:pt x="162" y="38"/>
                    <a:pt x="162" y="38"/>
                    <a:pt x="162" y="38"/>
                  </a:cubicBezTo>
                  <a:cubicBezTo>
                    <a:pt x="158" y="37"/>
                    <a:pt x="158" y="37"/>
                    <a:pt x="158" y="37"/>
                  </a:cubicBezTo>
                  <a:cubicBezTo>
                    <a:pt x="154" y="50"/>
                    <a:pt x="154" y="50"/>
                    <a:pt x="154" y="50"/>
                  </a:cubicBezTo>
                  <a:cubicBezTo>
                    <a:pt x="154" y="52"/>
                    <a:pt x="154" y="54"/>
                    <a:pt x="156" y="54"/>
                  </a:cubicBezTo>
                  <a:cubicBezTo>
                    <a:pt x="159" y="57"/>
                    <a:pt x="159" y="57"/>
                    <a:pt x="159" y="57"/>
                  </a:cubicBezTo>
                  <a:cubicBezTo>
                    <a:pt x="161" y="53"/>
                    <a:pt x="161" y="53"/>
                    <a:pt x="161" y="53"/>
                  </a:cubicBezTo>
                  <a:cubicBezTo>
                    <a:pt x="159" y="50"/>
                    <a:pt x="159" y="50"/>
                    <a:pt x="159" y="50"/>
                  </a:cubicBezTo>
                  <a:cubicBezTo>
                    <a:pt x="147" y="60"/>
                    <a:pt x="147" y="60"/>
                    <a:pt x="147" y="60"/>
                  </a:cubicBezTo>
                  <a:cubicBezTo>
                    <a:pt x="146" y="61"/>
                    <a:pt x="145" y="62"/>
                    <a:pt x="145" y="64"/>
                  </a:cubicBezTo>
                  <a:cubicBezTo>
                    <a:pt x="146" y="65"/>
                    <a:pt x="146" y="66"/>
                    <a:pt x="147" y="67"/>
                  </a:cubicBezTo>
                  <a:cubicBezTo>
                    <a:pt x="149" y="68"/>
                    <a:pt x="149" y="68"/>
                    <a:pt x="149" y="68"/>
                  </a:cubicBezTo>
                  <a:cubicBezTo>
                    <a:pt x="151" y="64"/>
                    <a:pt x="151" y="64"/>
                    <a:pt x="151" y="64"/>
                  </a:cubicBezTo>
                  <a:cubicBezTo>
                    <a:pt x="150" y="61"/>
                    <a:pt x="150" y="61"/>
                    <a:pt x="150" y="61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4" y="67"/>
                    <a:pt x="133" y="68"/>
                    <a:pt x="133" y="70"/>
                  </a:cubicBezTo>
                  <a:cubicBezTo>
                    <a:pt x="133" y="71"/>
                    <a:pt x="134" y="73"/>
                    <a:pt x="135" y="74"/>
                  </a:cubicBezTo>
                  <a:cubicBezTo>
                    <a:pt x="142" y="78"/>
                    <a:pt x="142" y="78"/>
                    <a:pt x="142" y="78"/>
                  </a:cubicBezTo>
                  <a:cubicBezTo>
                    <a:pt x="144" y="75"/>
                    <a:pt x="144" y="75"/>
                    <a:pt x="144" y="75"/>
                  </a:cubicBezTo>
                  <a:cubicBezTo>
                    <a:pt x="143" y="71"/>
                    <a:pt x="143" y="71"/>
                    <a:pt x="143" y="71"/>
                  </a:cubicBezTo>
                  <a:cubicBezTo>
                    <a:pt x="128" y="75"/>
                    <a:pt x="128" y="75"/>
                    <a:pt x="128" y="75"/>
                  </a:cubicBezTo>
                  <a:cubicBezTo>
                    <a:pt x="126" y="76"/>
                    <a:pt x="125" y="77"/>
                    <a:pt x="125" y="79"/>
                  </a:cubicBezTo>
                  <a:cubicBezTo>
                    <a:pt x="125" y="80"/>
                    <a:pt x="125" y="82"/>
                    <a:pt x="127" y="83"/>
                  </a:cubicBezTo>
                  <a:cubicBezTo>
                    <a:pt x="132" y="86"/>
                    <a:pt x="132" y="86"/>
                    <a:pt x="132" y="86"/>
                  </a:cubicBezTo>
                  <a:cubicBezTo>
                    <a:pt x="134" y="82"/>
                    <a:pt x="134" y="82"/>
                    <a:pt x="134" y="82"/>
                  </a:cubicBezTo>
                  <a:cubicBezTo>
                    <a:pt x="133" y="78"/>
                    <a:pt x="133" y="78"/>
                    <a:pt x="133" y="78"/>
                  </a:cubicBezTo>
                  <a:cubicBezTo>
                    <a:pt x="133" y="78"/>
                    <a:pt x="128" y="79"/>
                    <a:pt x="123" y="80"/>
                  </a:cubicBezTo>
                  <a:cubicBezTo>
                    <a:pt x="120" y="80"/>
                    <a:pt x="118" y="81"/>
                    <a:pt x="116" y="81"/>
                  </a:cubicBezTo>
                  <a:cubicBezTo>
                    <a:pt x="115" y="81"/>
                    <a:pt x="114" y="82"/>
                    <a:pt x="113" y="82"/>
                  </a:cubicBezTo>
                  <a:cubicBezTo>
                    <a:pt x="112" y="82"/>
                    <a:pt x="112" y="82"/>
                    <a:pt x="112" y="82"/>
                  </a:cubicBezTo>
                  <a:cubicBezTo>
                    <a:pt x="111" y="82"/>
                    <a:pt x="111" y="82"/>
                    <a:pt x="111" y="82"/>
                  </a:cubicBezTo>
                  <a:cubicBezTo>
                    <a:pt x="111" y="83"/>
                    <a:pt x="111" y="83"/>
                    <a:pt x="111" y="83"/>
                  </a:cubicBezTo>
                  <a:cubicBezTo>
                    <a:pt x="110" y="83"/>
                    <a:pt x="110" y="83"/>
                    <a:pt x="109" y="84"/>
                  </a:cubicBezTo>
                  <a:cubicBezTo>
                    <a:pt x="109" y="85"/>
                    <a:pt x="109" y="86"/>
                    <a:pt x="109" y="87"/>
                  </a:cubicBezTo>
                  <a:cubicBezTo>
                    <a:pt x="109" y="88"/>
                    <a:pt x="110" y="89"/>
                    <a:pt x="111" y="89"/>
                  </a:cubicBezTo>
                  <a:cubicBezTo>
                    <a:pt x="115" y="92"/>
                    <a:pt x="115" y="92"/>
                    <a:pt x="115" y="92"/>
                  </a:cubicBezTo>
                  <a:cubicBezTo>
                    <a:pt x="117" y="89"/>
                    <a:pt x="117" y="89"/>
                    <a:pt x="117" y="89"/>
                  </a:cubicBezTo>
                  <a:cubicBezTo>
                    <a:pt x="117" y="85"/>
                    <a:pt x="117" y="85"/>
                    <a:pt x="117" y="85"/>
                  </a:cubicBezTo>
                  <a:cubicBezTo>
                    <a:pt x="91" y="86"/>
                    <a:pt x="91" y="86"/>
                    <a:pt x="91" y="86"/>
                  </a:cubicBezTo>
                  <a:cubicBezTo>
                    <a:pt x="89" y="86"/>
                    <a:pt x="88" y="87"/>
                    <a:pt x="87" y="89"/>
                  </a:cubicBezTo>
                  <a:cubicBezTo>
                    <a:pt x="87" y="91"/>
                    <a:pt x="88" y="93"/>
                    <a:pt x="89" y="94"/>
                  </a:cubicBezTo>
                  <a:cubicBezTo>
                    <a:pt x="93" y="96"/>
                    <a:pt x="93" y="96"/>
                    <a:pt x="93" y="96"/>
                  </a:cubicBezTo>
                  <a:cubicBezTo>
                    <a:pt x="95" y="93"/>
                    <a:pt x="95" y="93"/>
                    <a:pt x="95" y="93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0" y="88"/>
                    <a:pt x="83" y="87"/>
                  </a:cubicBezTo>
                  <a:cubicBezTo>
                    <a:pt x="79" y="86"/>
                    <a:pt x="76" y="86"/>
                    <a:pt x="73" y="85"/>
                  </a:cubicBezTo>
                  <a:cubicBezTo>
                    <a:pt x="72" y="85"/>
                    <a:pt x="70" y="85"/>
                    <a:pt x="69" y="85"/>
                  </a:cubicBezTo>
                  <a:cubicBezTo>
                    <a:pt x="68" y="85"/>
                    <a:pt x="67" y="85"/>
                    <a:pt x="67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5" y="85"/>
                    <a:pt x="65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4" y="85"/>
                    <a:pt x="63" y="86"/>
                    <a:pt x="63" y="86"/>
                  </a:cubicBezTo>
                  <a:cubicBezTo>
                    <a:pt x="62" y="88"/>
                    <a:pt x="62" y="91"/>
                    <a:pt x="64" y="92"/>
                  </a:cubicBezTo>
                  <a:cubicBezTo>
                    <a:pt x="71" y="97"/>
                    <a:pt x="71" y="97"/>
                    <a:pt x="71" y="9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89"/>
                    <a:pt x="75" y="89"/>
                    <a:pt x="75" y="89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4" y="61"/>
                    <a:pt x="2" y="62"/>
                    <a:pt x="1" y="64"/>
                  </a:cubicBezTo>
                  <a:cubicBezTo>
                    <a:pt x="0" y="66"/>
                    <a:pt x="1" y="68"/>
                    <a:pt x="2" y="69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39" y="92"/>
                    <a:pt x="42" y="92"/>
                    <a:pt x="43" y="90"/>
                  </a:cubicBezTo>
                  <a:cubicBezTo>
                    <a:pt x="44" y="88"/>
                    <a:pt x="44" y="85"/>
                    <a:pt x="42" y="84"/>
                  </a:cubicBezTo>
                  <a:close/>
                </a:path>
              </a:pathLst>
            </a:custGeom>
            <a:solidFill>
              <a:srgbClr val="70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6" name="Freeform 57"/>
            <p:cNvSpPr/>
            <p:nvPr/>
          </p:nvSpPr>
          <p:spPr bwMode="auto">
            <a:xfrm>
              <a:off x="3347266" y="2516431"/>
              <a:ext cx="753277" cy="922138"/>
            </a:xfrm>
            <a:custGeom>
              <a:avLst/>
              <a:gdLst>
                <a:gd name="T0" fmla="*/ 76 w 561"/>
                <a:gd name="T1" fmla="*/ 679 h 687"/>
                <a:gd name="T2" fmla="*/ 128 w 561"/>
                <a:gd name="T3" fmla="*/ 677 h 687"/>
                <a:gd name="T4" fmla="*/ 152 w 561"/>
                <a:gd name="T5" fmla="*/ 682 h 687"/>
                <a:gd name="T6" fmla="*/ 184 w 561"/>
                <a:gd name="T7" fmla="*/ 661 h 687"/>
                <a:gd name="T8" fmla="*/ 211 w 561"/>
                <a:gd name="T9" fmla="*/ 633 h 687"/>
                <a:gd name="T10" fmla="*/ 223 w 561"/>
                <a:gd name="T11" fmla="*/ 593 h 687"/>
                <a:gd name="T12" fmla="*/ 222 w 561"/>
                <a:gd name="T13" fmla="*/ 557 h 687"/>
                <a:gd name="T14" fmla="*/ 176 w 561"/>
                <a:gd name="T15" fmla="*/ 506 h 687"/>
                <a:gd name="T16" fmla="*/ 176 w 561"/>
                <a:gd name="T17" fmla="*/ 510 h 687"/>
                <a:gd name="T18" fmla="*/ 158 w 561"/>
                <a:gd name="T19" fmla="*/ 419 h 687"/>
                <a:gd name="T20" fmla="*/ 175 w 561"/>
                <a:gd name="T21" fmla="*/ 398 h 687"/>
                <a:gd name="T22" fmla="*/ 200 w 561"/>
                <a:gd name="T23" fmla="*/ 381 h 687"/>
                <a:gd name="T24" fmla="*/ 218 w 561"/>
                <a:gd name="T25" fmla="*/ 373 h 687"/>
                <a:gd name="T26" fmla="*/ 243 w 561"/>
                <a:gd name="T27" fmla="*/ 368 h 687"/>
                <a:gd name="T28" fmla="*/ 258 w 561"/>
                <a:gd name="T29" fmla="*/ 363 h 687"/>
                <a:gd name="T30" fmla="*/ 323 w 561"/>
                <a:gd name="T31" fmla="*/ 360 h 687"/>
                <a:gd name="T32" fmla="*/ 334 w 561"/>
                <a:gd name="T33" fmla="*/ 357 h 687"/>
                <a:gd name="T34" fmla="*/ 363 w 561"/>
                <a:gd name="T35" fmla="*/ 356 h 687"/>
                <a:gd name="T36" fmla="*/ 378 w 561"/>
                <a:gd name="T37" fmla="*/ 352 h 687"/>
                <a:gd name="T38" fmla="*/ 439 w 561"/>
                <a:gd name="T39" fmla="*/ 352 h 687"/>
                <a:gd name="T40" fmla="*/ 513 w 561"/>
                <a:gd name="T41" fmla="*/ 357 h 687"/>
                <a:gd name="T42" fmla="*/ 536 w 561"/>
                <a:gd name="T43" fmla="*/ 353 h 687"/>
                <a:gd name="T44" fmla="*/ 552 w 561"/>
                <a:gd name="T45" fmla="*/ 325 h 687"/>
                <a:gd name="T46" fmla="*/ 553 w 561"/>
                <a:gd name="T47" fmla="*/ 288 h 687"/>
                <a:gd name="T48" fmla="*/ 558 w 561"/>
                <a:gd name="T49" fmla="*/ 242 h 687"/>
                <a:gd name="T50" fmla="*/ 557 w 561"/>
                <a:gd name="T51" fmla="*/ 223 h 687"/>
                <a:gd name="T52" fmla="*/ 559 w 561"/>
                <a:gd name="T53" fmla="*/ 197 h 687"/>
                <a:gd name="T54" fmla="*/ 558 w 561"/>
                <a:gd name="T55" fmla="*/ 160 h 687"/>
                <a:gd name="T56" fmla="*/ 550 w 561"/>
                <a:gd name="T57" fmla="*/ 108 h 687"/>
                <a:gd name="T58" fmla="*/ 547 w 561"/>
                <a:gd name="T59" fmla="*/ 76 h 687"/>
                <a:gd name="T60" fmla="*/ 535 w 561"/>
                <a:gd name="T61" fmla="*/ 26 h 687"/>
                <a:gd name="T62" fmla="*/ 535 w 561"/>
                <a:gd name="T63" fmla="*/ 51 h 687"/>
                <a:gd name="T64" fmla="*/ 543 w 561"/>
                <a:gd name="T65" fmla="*/ 84 h 687"/>
                <a:gd name="T66" fmla="*/ 546 w 561"/>
                <a:gd name="T67" fmla="*/ 108 h 687"/>
                <a:gd name="T68" fmla="*/ 548 w 561"/>
                <a:gd name="T69" fmla="*/ 173 h 687"/>
                <a:gd name="T70" fmla="*/ 548 w 561"/>
                <a:gd name="T71" fmla="*/ 173 h 687"/>
                <a:gd name="T72" fmla="*/ 555 w 561"/>
                <a:gd name="T73" fmla="*/ 216 h 687"/>
                <a:gd name="T74" fmla="*/ 550 w 561"/>
                <a:gd name="T75" fmla="*/ 260 h 687"/>
                <a:gd name="T76" fmla="*/ 546 w 561"/>
                <a:gd name="T77" fmla="*/ 303 h 687"/>
                <a:gd name="T78" fmla="*/ 548 w 561"/>
                <a:gd name="T79" fmla="*/ 323 h 687"/>
                <a:gd name="T80" fmla="*/ 533 w 561"/>
                <a:gd name="T81" fmla="*/ 347 h 687"/>
                <a:gd name="T82" fmla="*/ 514 w 561"/>
                <a:gd name="T83" fmla="*/ 354 h 687"/>
                <a:gd name="T84" fmla="*/ 405 w 561"/>
                <a:gd name="T85" fmla="*/ 353 h 687"/>
                <a:gd name="T86" fmla="*/ 403 w 561"/>
                <a:gd name="T87" fmla="*/ 351 h 687"/>
                <a:gd name="T88" fmla="*/ 385 w 561"/>
                <a:gd name="T89" fmla="*/ 357 h 687"/>
                <a:gd name="T90" fmla="*/ 363 w 561"/>
                <a:gd name="T91" fmla="*/ 352 h 687"/>
                <a:gd name="T92" fmla="*/ 366 w 561"/>
                <a:gd name="T93" fmla="*/ 356 h 687"/>
                <a:gd name="T94" fmla="*/ 317 w 561"/>
                <a:gd name="T95" fmla="*/ 362 h 687"/>
                <a:gd name="T96" fmla="*/ 291 w 561"/>
                <a:gd name="T97" fmla="*/ 357 h 687"/>
                <a:gd name="T98" fmla="*/ 251 w 561"/>
                <a:gd name="T99" fmla="*/ 359 h 687"/>
                <a:gd name="T100" fmla="*/ 198 w 561"/>
                <a:gd name="T101" fmla="*/ 373 h 687"/>
                <a:gd name="T102" fmla="*/ 170 w 561"/>
                <a:gd name="T103" fmla="*/ 398 h 687"/>
                <a:gd name="T104" fmla="*/ 150 w 561"/>
                <a:gd name="T105" fmla="*/ 455 h 687"/>
                <a:gd name="T106" fmla="*/ 209 w 561"/>
                <a:gd name="T107" fmla="*/ 554 h 687"/>
                <a:gd name="T108" fmla="*/ 210 w 561"/>
                <a:gd name="T109" fmla="*/ 555 h 687"/>
                <a:gd name="T110" fmla="*/ 219 w 561"/>
                <a:gd name="T111" fmla="*/ 574 h 687"/>
                <a:gd name="T112" fmla="*/ 213 w 561"/>
                <a:gd name="T113" fmla="*/ 615 h 687"/>
                <a:gd name="T114" fmla="*/ 203 w 561"/>
                <a:gd name="T115" fmla="*/ 646 h 687"/>
                <a:gd name="T116" fmla="*/ 149 w 561"/>
                <a:gd name="T117" fmla="*/ 680 h 687"/>
                <a:gd name="T118" fmla="*/ 152 w 561"/>
                <a:gd name="T119" fmla="*/ 674 h 687"/>
                <a:gd name="T120" fmla="*/ 100 w 561"/>
                <a:gd name="T121" fmla="*/ 676 h 687"/>
                <a:gd name="T122" fmla="*/ 2 w 561"/>
                <a:gd name="T123" fmla="*/ 651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61" h="687">
                  <a:moveTo>
                    <a:pt x="40" y="665"/>
                  </a:moveTo>
                  <a:cubicBezTo>
                    <a:pt x="6" y="644"/>
                    <a:pt x="6" y="644"/>
                    <a:pt x="6" y="644"/>
                  </a:cubicBezTo>
                  <a:cubicBezTo>
                    <a:pt x="4" y="648"/>
                    <a:pt x="4" y="648"/>
                    <a:pt x="4" y="648"/>
                  </a:cubicBezTo>
                  <a:cubicBezTo>
                    <a:pt x="3" y="651"/>
                    <a:pt x="3" y="651"/>
                    <a:pt x="3" y="651"/>
                  </a:cubicBezTo>
                  <a:cubicBezTo>
                    <a:pt x="75" y="683"/>
                    <a:pt x="75" y="683"/>
                    <a:pt x="75" y="683"/>
                  </a:cubicBezTo>
                  <a:cubicBezTo>
                    <a:pt x="77" y="684"/>
                    <a:pt x="80" y="683"/>
                    <a:pt x="81" y="681"/>
                  </a:cubicBezTo>
                  <a:cubicBezTo>
                    <a:pt x="82" y="679"/>
                    <a:pt x="81" y="677"/>
                    <a:pt x="79" y="676"/>
                  </a:cubicBezTo>
                  <a:cubicBezTo>
                    <a:pt x="78" y="675"/>
                    <a:pt x="78" y="675"/>
                    <a:pt x="78" y="675"/>
                  </a:cubicBezTo>
                  <a:cubicBezTo>
                    <a:pt x="76" y="679"/>
                    <a:pt x="76" y="679"/>
                    <a:pt x="76" y="679"/>
                  </a:cubicBezTo>
                  <a:cubicBezTo>
                    <a:pt x="80" y="681"/>
                    <a:pt x="80" y="681"/>
                    <a:pt x="80" y="681"/>
                  </a:cubicBezTo>
                  <a:cubicBezTo>
                    <a:pt x="76" y="679"/>
                    <a:pt x="76" y="679"/>
                    <a:pt x="76" y="679"/>
                  </a:cubicBezTo>
                  <a:cubicBezTo>
                    <a:pt x="78" y="682"/>
                    <a:pt x="78" y="682"/>
                    <a:pt x="78" y="682"/>
                  </a:cubicBezTo>
                  <a:cubicBezTo>
                    <a:pt x="79" y="682"/>
                    <a:pt x="79" y="681"/>
                    <a:pt x="80" y="681"/>
                  </a:cubicBezTo>
                  <a:cubicBezTo>
                    <a:pt x="76" y="679"/>
                    <a:pt x="76" y="679"/>
                    <a:pt x="76" y="679"/>
                  </a:cubicBezTo>
                  <a:cubicBezTo>
                    <a:pt x="78" y="682"/>
                    <a:pt x="78" y="682"/>
                    <a:pt x="78" y="682"/>
                  </a:cubicBezTo>
                  <a:cubicBezTo>
                    <a:pt x="76" y="679"/>
                    <a:pt x="76" y="679"/>
                    <a:pt x="76" y="679"/>
                  </a:cubicBezTo>
                  <a:cubicBezTo>
                    <a:pt x="77" y="682"/>
                    <a:pt x="77" y="682"/>
                    <a:pt x="77" y="682"/>
                  </a:cubicBezTo>
                  <a:cubicBezTo>
                    <a:pt x="77" y="682"/>
                    <a:pt x="78" y="682"/>
                    <a:pt x="78" y="682"/>
                  </a:cubicBezTo>
                  <a:cubicBezTo>
                    <a:pt x="76" y="679"/>
                    <a:pt x="76" y="679"/>
                    <a:pt x="76" y="679"/>
                  </a:cubicBezTo>
                  <a:cubicBezTo>
                    <a:pt x="77" y="682"/>
                    <a:pt x="77" y="682"/>
                    <a:pt x="77" y="682"/>
                  </a:cubicBezTo>
                  <a:cubicBezTo>
                    <a:pt x="76" y="679"/>
                    <a:pt x="76" y="679"/>
                    <a:pt x="76" y="679"/>
                  </a:cubicBezTo>
                  <a:cubicBezTo>
                    <a:pt x="76" y="683"/>
                    <a:pt x="76" y="683"/>
                    <a:pt x="76" y="683"/>
                  </a:cubicBezTo>
                  <a:cubicBezTo>
                    <a:pt x="76" y="683"/>
                    <a:pt x="76" y="683"/>
                    <a:pt x="77" y="682"/>
                  </a:cubicBezTo>
                  <a:cubicBezTo>
                    <a:pt x="76" y="679"/>
                    <a:pt x="76" y="679"/>
                    <a:pt x="76" y="679"/>
                  </a:cubicBezTo>
                  <a:cubicBezTo>
                    <a:pt x="76" y="683"/>
                    <a:pt x="76" y="683"/>
                    <a:pt x="76" y="683"/>
                  </a:cubicBezTo>
                  <a:cubicBezTo>
                    <a:pt x="76" y="682"/>
                    <a:pt x="76" y="682"/>
                    <a:pt x="76" y="682"/>
                  </a:cubicBezTo>
                  <a:cubicBezTo>
                    <a:pt x="76" y="683"/>
                    <a:pt x="76" y="683"/>
                    <a:pt x="76" y="683"/>
                  </a:cubicBezTo>
                  <a:cubicBezTo>
                    <a:pt x="76" y="683"/>
                    <a:pt x="76" y="683"/>
                    <a:pt x="76" y="683"/>
                  </a:cubicBezTo>
                  <a:cubicBezTo>
                    <a:pt x="76" y="682"/>
                    <a:pt x="76" y="682"/>
                    <a:pt x="76" y="682"/>
                  </a:cubicBezTo>
                  <a:cubicBezTo>
                    <a:pt x="76" y="683"/>
                    <a:pt x="76" y="683"/>
                    <a:pt x="76" y="683"/>
                  </a:cubicBezTo>
                  <a:cubicBezTo>
                    <a:pt x="76" y="683"/>
                    <a:pt x="77" y="683"/>
                    <a:pt x="78" y="683"/>
                  </a:cubicBezTo>
                  <a:cubicBezTo>
                    <a:pt x="81" y="683"/>
                    <a:pt x="88" y="684"/>
                    <a:pt x="93" y="685"/>
                  </a:cubicBezTo>
                  <a:cubicBezTo>
                    <a:pt x="99" y="686"/>
                    <a:pt x="103" y="687"/>
                    <a:pt x="103" y="687"/>
                  </a:cubicBezTo>
                  <a:cubicBezTo>
                    <a:pt x="105" y="687"/>
                    <a:pt x="107" y="686"/>
                    <a:pt x="108" y="684"/>
                  </a:cubicBezTo>
                  <a:cubicBezTo>
                    <a:pt x="108" y="682"/>
                    <a:pt x="108" y="680"/>
                    <a:pt x="106" y="679"/>
                  </a:cubicBezTo>
                  <a:cubicBezTo>
                    <a:pt x="102" y="677"/>
                    <a:pt x="102" y="677"/>
                    <a:pt x="102" y="677"/>
                  </a:cubicBezTo>
                  <a:cubicBezTo>
                    <a:pt x="100" y="680"/>
                    <a:pt x="100" y="680"/>
                    <a:pt x="100" y="680"/>
                  </a:cubicBezTo>
                  <a:cubicBezTo>
                    <a:pt x="99" y="684"/>
                    <a:pt x="99" y="684"/>
                    <a:pt x="99" y="684"/>
                  </a:cubicBezTo>
                  <a:cubicBezTo>
                    <a:pt x="129" y="686"/>
                    <a:pt x="129" y="686"/>
                    <a:pt x="129" y="686"/>
                  </a:cubicBezTo>
                  <a:cubicBezTo>
                    <a:pt x="131" y="687"/>
                    <a:pt x="133" y="686"/>
                    <a:pt x="133" y="684"/>
                  </a:cubicBezTo>
                  <a:cubicBezTo>
                    <a:pt x="134" y="682"/>
                    <a:pt x="133" y="680"/>
                    <a:pt x="132" y="679"/>
                  </a:cubicBezTo>
                  <a:cubicBezTo>
                    <a:pt x="128" y="677"/>
                    <a:pt x="128" y="677"/>
                    <a:pt x="128" y="677"/>
                  </a:cubicBezTo>
                  <a:cubicBezTo>
                    <a:pt x="126" y="680"/>
                    <a:pt x="126" y="680"/>
                    <a:pt x="126" y="680"/>
                  </a:cubicBezTo>
                  <a:cubicBezTo>
                    <a:pt x="129" y="682"/>
                    <a:pt x="129" y="682"/>
                    <a:pt x="129" y="682"/>
                  </a:cubicBezTo>
                  <a:cubicBezTo>
                    <a:pt x="126" y="680"/>
                    <a:pt x="126" y="680"/>
                    <a:pt x="126" y="680"/>
                  </a:cubicBezTo>
                  <a:cubicBezTo>
                    <a:pt x="128" y="684"/>
                    <a:pt x="128" y="684"/>
                    <a:pt x="128" y="684"/>
                  </a:cubicBezTo>
                  <a:cubicBezTo>
                    <a:pt x="128" y="684"/>
                    <a:pt x="129" y="683"/>
                    <a:pt x="129" y="682"/>
                  </a:cubicBezTo>
                  <a:cubicBezTo>
                    <a:pt x="126" y="680"/>
                    <a:pt x="126" y="680"/>
                    <a:pt x="126" y="680"/>
                  </a:cubicBezTo>
                  <a:cubicBezTo>
                    <a:pt x="128" y="684"/>
                    <a:pt x="128" y="684"/>
                    <a:pt x="128" y="684"/>
                  </a:cubicBezTo>
                  <a:cubicBezTo>
                    <a:pt x="126" y="681"/>
                    <a:pt x="126" y="681"/>
                    <a:pt x="126" y="681"/>
                  </a:cubicBezTo>
                  <a:cubicBezTo>
                    <a:pt x="127" y="684"/>
                    <a:pt x="127" y="684"/>
                    <a:pt x="127" y="684"/>
                  </a:cubicBezTo>
                  <a:cubicBezTo>
                    <a:pt x="127" y="684"/>
                    <a:pt x="127" y="684"/>
                    <a:pt x="128" y="684"/>
                  </a:cubicBezTo>
                  <a:cubicBezTo>
                    <a:pt x="126" y="681"/>
                    <a:pt x="126" y="681"/>
                    <a:pt x="126" y="681"/>
                  </a:cubicBezTo>
                  <a:cubicBezTo>
                    <a:pt x="127" y="684"/>
                    <a:pt x="127" y="684"/>
                    <a:pt x="127" y="684"/>
                  </a:cubicBezTo>
                  <a:cubicBezTo>
                    <a:pt x="127" y="683"/>
                    <a:pt x="127" y="683"/>
                    <a:pt x="127" y="683"/>
                  </a:cubicBezTo>
                  <a:cubicBezTo>
                    <a:pt x="127" y="684"/>
                    <a:pt x="127" y="684"/>
                    <a:pt x="127" y="684"/>
                  </a:cubicBezTo>
                  <a:cubicBezTo>
                    <a:pt x="127" y="684"/>
                    <a:pt x="127" y="684"/>
                    <a:pt x="127" y="684"/>
                  </a:cubicBezTo>
                  <a:cubicBezTo>
                    <a:pt x="127" y="683"/>
                    <a:pt x="127" y="683"/>
                    <a:pt x="127" y="683"/>
                  </a:cubicBezTo>
                  <a:cubicBezTo>
                    <a:pt x="127" y="684"/>
                    <a:pt x="127" y="684"/>
                    <a:pt x="127" y="684"/>
                  </a:cubicBezTo>
                  <a:cubicBezTo>
                    <a:pt x="127" y="684"/>
                    <a:pt x="128" y="684"/>
                    <a:pt x="129" y="684"/>
                  </a:cubicBezTo>
                  <a:cubicBezTo>
                    <a:pt x="132" y="683"/>
                    <a:pt x="138" y="683"/>
                    <a:pt x="143" y="683"/>
                  </a:cubicBezTo>
                  <a:cubicBezTo>
                    <a:pt x="146" y="682"/>
                    <a:pt x="149" y="682"/>
                    <a:pt x="150" y="682"/>
                  </a:cubicBezTo>
                  <a:cubicBezTo>
                    <a:pt x="151" y="682"/>
                    <a:pt x="152" y="682"/>
                    <a:pt x="152" y="682"/>
                  </a:cubicBezTo>
                  <a:cubicBezTo>
                    <a:pt x="153" y="682"/>
                    <a:pt x="153" y="682"/>
                    <a:pt x="153" y="682"/>
                  </a:cubicBezTo>
                  <a:cubicBezTo>
                    <a:pt x="153" y="682"/>
                    <a:pt x="153" y="682"/>
                    <a:pt x="153" y="682"/>
                  </a:cubicBezTo>
                  <a:cubicBezTo>
                    <a:pt x="154" y="682"/>
                    <a:pt x="154" y="682"/>
                    <a:pt x="154" y="682"/>
                  </a:cubicBezTo>
                  <a:cubicBezTo>
                    <a:pt x="154" y="682"/>
                    <a:pt x="154" y="682"/>
                    <a:pt x="154" y="682"/>
                  </a:cubicBezTo>
                  <a:cubicBezTo>
                    <a:pt x="154" y="682"/>
                    <a:pt x="154" y="682"/>
                    <a:pt x="154" y="682"/>
                  </a:cubicBezTo>
                  <a:cubicBezTo>
                    <a:pt x="155" y="681"/>
                    <a:pt x="155" y="681"/>
                    <a:pt x="155" y="681"/>
                  </a:cubicBezTo>
                  <a:cubicBezTo>
                    <a:pt x="155" y="681"/>
                    <a:pt x="156" y="681"/>
                    <a:pt x="156" y="680"/>
                  </a:cubicBezTo>
                  <a:cubicBezTo>
                    <a:pt x="157" y="679"/>
                    <a:pt x="157" y="678"/>
                    <a:pt x="157" y="677"/>
                  </a:cubicBezTo>
                  <a:cubicBezTo>
                    <a:pt x="157" y="676"/>
                    <a:pt x="156" y="675"/>
                    <a:pt x="155" y="674"/>
                  </a:cubicBezTo>
                  <a:cubicBezTo>
                    <a:pt x="153" y="673"/>
                    <a:pt x="153" y="673"/>
                    <a:pt x="153" y="673"/>
                  </a:cubicBezTo>
                  <a:cubicBezTo>
                    <a:pt x="151" y="676"/>
                    <a:pt x="151" y="676"/>
                    <a:pt x="151" y="676"/>
                  </a:cubicBezTo>
                  <a:cubicBezTo>
                    <a:pt x="152" y="680"/>
                    <a:pt x="152" y="680"/>
                    <a:pt x="152" y="680"/>
                  </a:cubicBezTo>
                  <a:cubicBezTo>
                    <a:pt x="173" y="676"/>
                    <a:pt x="173" y="676"/>
                    <a:pt x="173" y="676"/>
                  </a:cubicBezTo>
                  <a:cubicBezTo>
                    <a:pt x="175" y="675"/>
                    <a:pt x="176" y="674"/>
                    <a:pt x="177" y="672"/>
                  </a:cubicBezTo>
                  <a:cubicBezTo>
                    <a:pt x="177" y="671"/>
                    <a:pt x="176" y="669"/>
                    <a:pt x="175" y="668"/>
                  </a:cubicBezTo>
                  <a:cubicBezTo>
                    <a:pt x="168" y="664"/>
                    <a:pt x="168" y="664"/>
                    <a:pt x="168" y="664"/>
                  </a:cubicBezTo>
                  <a:cubicBezTo>
                    <a:pt x="165" y="667"/>
                    <a:pt x="165" y="667"/>
                    <a:pt x="165" y="667"/>
                  </a:cubicBezTo>
                  <a:cubicBezTo>
                    <a:pt x="166" y="671"/>
                    <a:pt x="166" y="671"/>
                    <a:pt x="166" y="671"/>
                  </a:cubicBezTo>
                  <a:cubicBezTo>
                    <a:pt x="183" y="668"/>
                    <a:pt x="183" y="668"/>
                    <a:pt x="183" y="668"/>
                  </a:cubicBezTo>
                  <a:cubicBezTo>
                    <a:pt x="184" y="668"/>
                    <a:pt x="186" y="667"/>
                    <a:pt x="186" y="665"/>
                  </a:cubicBezTo>
                  <a:cubicBezTo>
                    <a:pt x="186" y="664"/>
                    <a:pt x="186" y="662"/>
                    <a:pt x="184" y="661"/>
                  </a:cubicBezTo>
                  <a:cubicBezTo>
                    <a:pt x="180" y="659"/>
                    <a:pt x="180" y="659"/>
                    <a:pt x="180" y="659"/>
                  </a:cubicBezTo>
                  <a:cubicBezTo>
                    <a:pt x="178" y="662"/>
                    <a:pt x="178" y="662"/>
                    <a:pt x="178" y="662"/>
                  </a:cubicBezTo>
                  <a:cubicBezTo>
                    <a:pt x="180" y="666"/>
                    <a:pt x="180" y="666"/>
                    <a:pt x="180" y="666"/>
                  </a:cubicBezTo>
                  <a:cubicBezTo>
                    <a:pt x="194" y="659"/>
                    <a:pt x="194" y="659"/>
                    <a:pt x="194" y="659"/>
                  </a:cubicBezTo>
                  <a:cubicBezTo>
                    <a:pt x="196" y="659"/>
                    <a:pt x="197" y="657"/>
                    <a:pt x="197" y="656"/>
                  </a:cubicBezTo>
                  <a:cubicBezTo>
                    <a:pt x="197" y="654"/>
                    <a:pt x="196" y="653"/>
                    <a:pt x="195" y="652"/>
                  </a:cubicBezTo>
                  <a:cubicBezTo>
                    <a:pt x="193" y="651"/>
                    <a:pt x="193" y="651"/>
                    <a:pt x="193" y="651"/>
                  </a:cubicBezTo>
                  <a:cubicBezTo>
                    <a:pt x="191" y="655"/>
                    <a:pt x="191" y="655"/>
                    <a:pt x="191" y="655"/>
                  </a:cubicBezTo>
                  <a:cubicBezTo>
                    <a:pt x="193" y="658"/>
                    <a:pt x="193" y="658"/>
                    <a:pt x="193" y="658"/>
                  </a:cubicBezTo>
                  <a:cubicBezTo>
                    <a:pt x="206" y="653"/>
                    <a:pt x="206" y="653"/>
                    <a:pt x="206" y="653"/>
                  </a:cubicBezTo>
                  <a:cubicBezTo>
                    <a:pt x="208" y="653"/>
                    <a:pt x="209" y="651"/>
                    <a:pt x="209" y="650"/>
                  </a:cubicBezTo>
                  <a:cubicBezTo>
                    <a:pt x="209" y="648"/>
                    <a:pt x="208" y="647"/>
                    <a:pt x="207" y="646"/>
                  </a:cubicBezTo>
                  <a:cubicBezTo>
                    <a:pt x="204" y="644"/>
                    <a:pt x="204" y="644"/>
                    <a:pt x="204" y="644"/>
                  </a:cubicBezTo>
                  <a:cubicBezTo>
                    <a:pt x="202" y="648"/>
                    <a:pt x="202" y="648"/>
                    <a:pt x="202" y="648"/>
                  </a:cubicBezTo>
                  <a:cubicBezTo>
                    <a:pt x="205" y="650"/>
                    <a:pt x="205" y="650"/>
                    <a:pt x="205" y="650"/>
                  </a:cubicBezTo>
                  <a:cubicBezTo>
                    <a:pt x="214" y="635"/>
                    <a:pt x="214" y="635"/>
                    <a:pt x="214" y="635"/>
                  </a:cubicBezTo>
                  <a:cubicBezTo>
                    <a:pt x="215" y="633"/>
                    <a:pt x="214" y="631"/>
                    <a:pt x="212" y="630"/>
                  </a:cubicBezTo>
                  <a:cubicBezTo>
                    <a:pt x="212" y="629"/>
                    <a:pt x="212" y="629"/>
                    <a:pt x="212" y="629"/>
                  </a:cubicBezTo>
                  <a:cubicBezTo>
                    <a:pt x="210" y="633"/>
                    <a:pt x="210" y="633"/>
                    <a:pt x="210" y="633"/>
                  </a:cubicBezTo>
                  <a:cubicBezTo>
                    <a:pt x="213" y="635"/>
                    <a:pt x="213" y="635"/>
                    <a:pt x="213" y="635"/>
                  </a:cubicBezTo>
                  <a:cubicBezTo>
                    <a:pt x="211" y="633"/>
                    <a:pt x="211" y="633"/>
                    <a:pt x="211" y="633"/>
                  </a:cubicBezTo>
                  <a:cubicBezTo>
                    <a:pt x="213" y="635"/>
                    <a:pt x="213" y="635"/>
                    <a:pt x="213" y="635"/>
                  </a:cubicBezTo>
                  <a:cubicBezTo>
                    <a:pt x="213" y="635"/>
                    <a:pt x="213" y="635"/>
                    <a:pt x="213" y="635"/>
                  </a:cubicBezTo>
                  <a:cubicBezTo>
                    <a:pt x="211" y="633"/>
                    <a:pt x="211" y="633"/>
                    <a:pt x="211" y="633"/>
                  </a:cubicBezTo>
                  <a:cubicBezTo>
                    <a:pt x="213" y="635"/>
                    <a:pt x="213" y="635"/>
                    <a:pt x="213" y="635"/>
                  </a:cubicBezTo>
                  <a:cubicBezTo>
                    <a:pt x="213" y="635"/>
                    <a:pt x="214" y="635"/>
                    <a:pt x="214" y="634"/>
                  </a:cubicBezTo>
                  <a:cubicBezTo>
                    <a:pt x="215" y="633"/>
                    <a:pt x="217" y="630"/>
                    <a:pt x="219" y="628"/>
                  </a:cubicBezTo>
                  <a:cubicBezTo>
                    <a:pt x="221" y="625"/>
                    <a:pt x="223" y="623"/>
                    <a:pt x="223" y="623"/>
                  </a:cubicBezTo>
                  <a:cubicBezTo>
                    <a:pt x="224" y="622"/>
                    <a:pt x="224" y="621"/>
                    <a:pt x="224" y="620"/>
                  </a:cubicBezTo>
                  <a:cubicBezTo>
                    <a:pt x="223" y="619"/>
                    <a:pt x="223" y="618"/>
                    <a:pt x="222" y="617"/>
                  </a:cubicBezTo>
                  <a:cubicBezTo>
                    <a:pt x="217" y="614"/>
                    <a:pt x="217" y="614"/>
                    <a:pt x="217" y="614"/>
                  </a:cubicBezTo>
                  <a:cubicBezTo>
                    <a:pt x="215" y="618"/>
                    <a:pt x="215" y="618"/>
                    <a:pt x="215" y="618"/>
                  </a:cubicBezTo>
                  <a:cubicBezTo>
                    <a:pt x="218" y="621"/>
                    <a:pt x="218" y="621"/>
                    <a:pt x="218" y="621"/>
                  </a:cubicBezTo>
                  <a:cubicBezTo>
                    <a:pt x="226" y="613"/>
                    <a:pt x="226" y="613"/>
                    <a:pt x="226" y="613"/>
                  </a:cubicBezTo>
                  <a:cubicBezTo>
                    <a:pt x="227" y="613"/>
                    <a:pt x="227" y="611"/>
                    <a:pt x="227" y="610"/>
                  </a:cubicBezTo>
                  <a:cubicBezTo>
                    <a:pt x="227" y="609"/>
                    <a:pt x="226" y="608"/>
                    <a:pt x="225" y="607"/>
                  </a:cubicBezTo>
                  <a:cubicBezTo>
                    <a:pt x="222" y="605"/>
                    <a:pt x="222" y="605"/>
                    <a:pt x="222" y="605"/>
                  </a:cubicBezTo>
                  <a:cubicBezTo>
                    <a:pt x="229" y="596"/>
                    <a:pt x="229" y="596"/>
                    <a:pt x="229" y="596"/>
                  </a:cubicBezTo>
                  <a:cubicBezTo>
                    <a:pt x="229" y="595"/>
                    <a:pt x="229" y="594"/>
                    <a:pt x="229" y="593"/>
                  </a:cubicBezTo>
                  <a:cubicBezTo>
                    <a:pt x="229" y="592"/>
                    <a:pt x="228" y="591"/>
                    <a:pt x="227" y="591"/>
                  </a:cubicBezTo>
                  <a:cubicBezTo>
                    <a:pt x="226" y="589"/>
                    <a:pt x="226" y="589"/>
                    <a:pt x="226" y="589"/>
                  </a:cubicBezTo>
                  <a:cubicBezTo>
                    <a:pt x="223" y="593"/>
                    <a:pt x="223" y="593"/>
                    <a:pt x="223" y="593"/>
                  </a:cubicBezTo>
                  <a:cubicBezTo>
                    <a:pt x="227" y="593"/>
                    <a:pt x="227" y="593"/>
                    <a:pt x="227" y="593"/>
                  </a:cubicBezTo>
                  <a:cubicBezTo>
                    <a:pt x="229" y="579"/>
                    <a:pt x="229" y="579"/>
                    <a:pt x="229" y="579"/>
                  </a:cubicBezTo>
                  <a:cubicBezTo>
                    <a:pt x="229" y="577"/>
                    <a:pt x="228" y="576"/>
                    <a:pt x="227" y="575"/>
                  </a:cubicBezTo>
                  <a:cubicBezTo>
                    <a:pt x="221" y="571"/>
                    <a:pt x="221" y="571"/>
                    <a:pt x="221" y="571"/>
                  </a:cubicBezTo>
                  <a:cubicBezTo>
                    <a:pt x="219" y="574"/>
                    <a:pt x="219" y="574"/>
                    <a:pt x="219" y="574"/>
                  </a:cubicBezTo>
                  <a:cubicBezTo>
                    <a:pt x="222" y="577"/>
                    <a:pt x="222" y="577"/>
                    <a:pt x="222" y="577"/>
                  </a:cubicBezTo>
                  <a:cubicBezTo>
                    <a:pt x="222" y="576"/>
                    <a:pt x="222" y="576"/>
                    <a:pt x="222" y="576"/>
                  </a:cubicBezTo>
                  <a:cubicBezTo>
                    <a:pt x="223" y="575"/>
                    <a:pt x="223" y="575"/>
                    <a:pt x="223" y="575"/>
                  </a:cubicBezTo>
                  <a:cubicBezTo>
                    <a:pt x="223" y="575"/>
                    <a:pt x="223" y="575"/>
                    <a:pt x="223" y="574"/>
                  </a:cubicBezTo>
                  <a:cubicBezTo>
                    <a:pt x="223" y="574"/>
                    <a:pt x="223" y="574"/>
                    <a:pt x="223" y="574"/>
                  </a:cubicBezTo>
                  <a:cubicBezTo>
                    <a:pt x="223" y="573"/>
                    <a:pt x="223" y="570"/>
                    <a:pt x="222" y="566"/>
                  </a:cubicBezTo>
                  <a:cubicBezTo>
                    <a:pt x="222" y="563"/>
                    <a:pt x="222" y="559"/>
                    <a:pt x="222" y="558"/>
                  </a:cubicBezTo>
                  <a:cubicBezTo>
                    <a:pt x="222" y="557"/>
                    <a:pt x="222" y="557"/>
                    <a:pt x="222" y="557"/>
                  </a:cubicBezTo>
                  <a:cubicBezTo>
                    <a:pt x="222" y="557"/>
                    <a:pt x="222" y="557"/>
                    <a:pt x="222" y="557"/>
                  </a:cubicBezTo>
                  <a:cubicBezTo>
                    <a:pt x="221" y="556"/>
                    <a:pt x="221" y="556"/>
                    <a:pt x="221" y="556"/>
                  </a:cubicBezTo>
                  <a:cubicBezTo>
                    <a:pt x="222" y="557"/>
                    <a:pt x="222" y="557"/>
                    <a:pt x="222" y="557"/>
                  </a:cubicBezTo>
                  <a:cubicBezTo>
                    <a:pt x="222" y="557"/>
                    <a:pt x="222" y="557"/>
                    <a:pt x="222" y="557"/>
                  </a:cubicBezTo>
                  <a:cubicBezTo>
                    <a:pt x="221" y="556"/>
                    <a:pt x="221" y="556"/>
                    <a:pt x="221" y="556"/>
                  </a:cubicBezTo>
                  <a:cubicBezTo>
                    <a:pt x="222" y="557"/>
                    <a:pt x="222" y="557"/>
                    <a:pt x="222" y="557"/>
                  </a:cubicBezTo>
                  <a:cubicBezTo>
                    <a:pt x="219" y="556"/>
                    <a:pt x="219" y="556"/>
                    <a:pt x="219" y="556"/>
                  </a:cubicBezTo>
                  <a:cubicBezTo>
                    <a:pt x="222" y="557"/>
                    <a:pt x="222" y="557"/>
                    <a:pt x="222" y="557"/>
                  </a:cubicBezTo>
                  <a:cubicBezTo>
                    <a:pt x="222" y="557"/>
                    <a:pt x="222" y="557"/>
                    <a:pt x="222" y="557"/>
                  </a:cubicBezTo>
                  <a:cubicBezTo>
                    <a:pt x="219" y="556"/>
                    <a:pt x="219" y="556"/>
                    <a:pt x="219" y="556"/>
                  </a:cubicBezTo>
                  <a:cubicBezTo>
                    <a:pt x="222" y="557"/>
                    <a:pt x="222" y="557"/>
                    <a:pt x="222" y="557"/>
                  </a:cubicBezTo>
                  <a:cubicBezTo>
                    <a:pt x="218" y="556"/>
                    <a:pt x="218" y="556"/>
                    <a:pt x="218" y="556"/>
                  </a:cubicBezTo>
                  <a:cubicBezTo>
                    <a:pt x="222" y="558"/>
                    <a:pt x="222" y="558"/>
                    <a:pt x="222" y="558"/>
                  </a:cubicBezTo>
                  <a:cubicBezTo>
                    <a:pt x="222" y="558"/>
                    <a:pt x="222" y="557"/>
                    <a:pt x="222" y="557"/>
                  </a:cubicBezTo>
                  <a:cubicBezTo>
                    <a:pt x="218" y="556"/>
                    <a:pt x="218" y="556"/>
                    <a:pt x="218" y="556"/>
                  </a:cubicBezTo>
                  <a:cubicBezTo>
                    <a:pt x="222" y="558"/>
                    <a:pt x="222" y="558"/>
                    <a:pt x="222" y="558"/>
                  </a:cubicBezTo>
                  <a:cubicBezTo>
                    <a:pt x="222" y="557"/>
                    <a:pt x="222" y="556"/>
                    <a:pt x="222" y="555"/>
                  </a:cubicBezTo>
                  <a:cubicBezTo>
                    <a:pt x="222" y="554"/>
                    <a:pt x="221" y="553"/>
                    <a:pt x="220" y="553"/>
                  </a:cubicBezTo>
                  <a:cubicBezTo>
                    <a:pt x="214" y="549"/>
                    <a:pt x="214" y="549"/>
                    <a:pt x="214" y="549"/>
                  </a:cubicBezTo>
                  <a:cubicBezTo>
                    <a:pt x="212" y="552"/>
                    <a:pt x="212" y="552"/>
                    <a:pt x="212" y="552"/>
                  </a:cubicBezTo>
                  <a:cubicBezTo>
                    <a:pt x="216" y="552"/>
                    <a:pt x="216" y="552"/>
                    <a:pt x="216" y="552"/>
                  </a:cubicBezTo>
                  <a:cubicBezTo>
                    <a:pt x="216" y="551"/>
                    <a:pt x="216" y="551"/>
                    <a:pt x="216" y="551"/>
                  </a:cubicBezTo>
                  <a:cubicBezTo>
                    <a:pt x="216" y="550"/>
                    <a:pt x="215" y="550"/>
                    <a:pt x="215" y="550"/>
                  </a:cubicBezTo>
                  <a:cubicBezTo>
                    <a:pt x="215" y="550"/>
                    <a:pt x="215" y="549"/>
                    <a:pt x="215" y="549"/>
                  </a:cubicBezTo>
                  <a:cubicBezTo>
                    <a:pt x="214" y="549"/>
                    <a:pt x="214" y="548"/>
                    <a:pt x="212" y="546"/>
                  </a:cubicBezTo>
                  <a:cubicBezTo>
                    <a:pt x="208" y="541"/>
                    <a:pt x="199" y="531"/>
                    <a:pt x="191" y="522"/>
                  </a:cubicBezTo>
                  <a:cubicBezTo>
                    <a:pt x="187" y="518"/>
                    <a:pt x="183" y="513"/>
                    <a:pt x="180" y="510"/>
                  </a:cubicBezTo>
                  <a:cubicBezTo>
                    <a:pt x="179" y="509"/>
                    <a:pt x="178" y="508"/>
                    <a:pt x="177" y="507"/>
                  </a:cubicBezTo>
                  <a:cubicBezTo>
                    <a:pt x="177" y="506"/>
                    <a:pt x="177" y="506"/>
                    <a:pt x="176" y="506"/>
                  </a:cubicBezTo>
                  <a:cubicBezTo>
                    <a:pt x="176" y="506"/>
                    <a:pt x="176" y="506"/>
                    <a:pt x="176" y="506"/>
                  </a:cubicBezTo>
                  <a:cubicBezTo>
                    <a:pt x="175" y="507"/>
                    <a:pt x="175" y="507"/>
                    <a:pt x="175" y="507"/>
                  </a:cubicBezTo>
                  <a:cubicBezTo>
                    <a:pt x="177" y="506"/>
                    <a:pt x="177" y="506"/>
                    <a:pt x="177" y="506"/>
                  </a:cubicBezTo>
                  <a:cubicBezTo>
                    <a:pt x="176" y="506"/>
                    <a:pt x="176" y="506"/>
                    <a:pt x="176" y="506"/>
                  </a:cubicBezTo>
                  <a:cubicBezTo>
                    <a:pt x="175" y="507"/>
                    <a:pt x="175" y="507"/>
                    <a:pt x="175" y="507"/>
                  </a:cubicBezTo>
                  <a:cubicBezTo>
                    <a:pt x="177" y="506"/>
                    <a:pt x="177" y="506"/>
                    <a:pt x="177" y="506"/>
                  </a:cubicBezTo>
                  <a:cubicBezTo>
                    <a:pt x="173" y="507"/>
                    <a:pt x="173" y="507"/>
                    <a:pt x="173" y="507"/>
                  </a:cubicBezTo>
                  <a:cubicBezTo>
                    <a:pt x="177" y="506"/>
                    <a:pt x="177" y="506"/>
                    <a:pt x="177" y="506"/>
                  </a:cubicBezTo>
                  <a:cubicBezTo>
                    <a:pt x="177" y="506"/>
                    <a:pt x="177" y="506"/>
                    <a:pt x="177" y="506"/>
                  </a:cubicBezTo>
                  <a:cubicBezTo>
                    <a:pt x="173" y="507"/>
                    <a:pt x="173" y="507"/>
                    <a:pt x="173" y="507"/>
                  </a:cubicBezTo>
                  <a:cubicBezTo>
                    <a:pt x="177" y="506"/>
                    <a:pt x="177" y="506"/>
                    <a:pt x="177" y="506"/>
                  </a:cubicBezTo>
                  <a:cubicBezTo>
                    <a:pt x="173" y="508"/>
                    <a:pt x="173" y="508"/>
                    <a:pt x="173" y="508"/>
                  </a:cubicBezTo>
                  <a:cubicBezTo>
                    <a:pt x="177" y="508"/>
                    <a:pt x="177" y="508"/>
                    <a:pt x="177" y="508"/>
                  </a:cubicBezTo>
                  <a:cubicBezTo>
                    <a:pt x="177" y="507"/>
                    <a:pt x="177" y="506"/>
                    <a:pt x="177" y="506"/>
                  </a:cubicBezTo>
                  <a:cubicBezTo>
                    <a:pt x="173" y="508"/>
                    <a:pt x="173" y="508"/>
                    <a:pt x="173" y="508"/>
                  </a:cubicBezTo>
                  <a:cubicBezTo>
                    <a:pt x="177" y="508"/>
                    <a:pt x="177" y="508"/>
                    <a:pt x="177" y="508"/>
                  </a:cubicBezTo>
                  <a:cubicBezTo>
                    <a:pt x="173" y="508"/>
                    <a:pt x="173" y="508"/>
                    <a:pt x="173" y="508"/>
                  </a:cubicBezTo>
                  <a:cubicBezTo>
                    <a:pt x="176" y="510"/>
                    <a:pt x="176" y="510"/>
                    <a:pt x="176" y="510"/>
                  </a:cubicBezTo>
                  <a:cubicBezTo>
                    <a:pt x="177" y="509"/>
                    <a:pt x="177" y="508"/>
                    <a:pt x="177" y="508"/>
                  </a:cubicBezTo>
                  <a:cubicBezTo>
                    <a:pt x="173" y="508"/>
                    <a:pt x="173" y="508"/>
                    <a:pt x="173" y="508"/>
                  </a:cubicBezTo>
                  <a:cubicBezTo>
                    <a:pt x="176" y="510"/>
                    <a:pt x="176" y="510"/>
                    <a:pt x="176" y="510"/>
                  </a:cubicBezTo>
                  <a:cubicBezTo>
                    <a:pt x="177" y="509"/>
                    <a:pt x="177" y="508"/>
                    <a:pt x="177" y="507"/>
                  </a:cubicBezTo>
                  <a:cubicBezTo>
                    <a:pt x="177" y="506"/>
                    <a:pt x="176" y="505"/>
                    <a:pt x="175" y="504"/>
                  </a:cubicBezTo>
                  <a:cubicBezTo>
                    <a:pt x="171" y="502"/>
                    <a:pt x="171" y="502"/>
                    <a:pt x="171" y="502"/>
                  </a:cubicBezTo>
                  <a:cubicBezTo>
                    <a:pt x="164" y="481"/>
                    <a:pt x="164" y="481"/>
                    <a:pt x="164" y="481"/>
                  </a:cubicBezTo>
                  <a:cubicBezTo>
                    <a:pt x="164" y="480"/>
                    <a:pt x="163" y="480"/>
                    <a:pt x="162" y="479"/>
                  </a:cubicBezTo>
                  <a:cubicBezTo>
                    <a:pt x="159" y="477"/>
                    <a:pt x="159" y="477"/>
                    <a:pt x="159" y="477"/>
                  </a:cubicBezTo>
                  <a:cubicBezTo>
                    <a:pt x="161" y="469"/>
                    <a:pt x="161" y="469"/>
                    <a:pt x="161" y="469"/>
                  </a:cubicBezTo>
                  <a:cubicBezTo>
                    <a:pt x="162" y="467"/>
                    <a:pt x="161" y="465"/>
                    <a:pt x="160" y="464"/>
                  </a:cubicBezTo>
                  <a:cubicBezTo>
                    <a:pt x="156" y="462"/>
                    <a:pt x="156" y="462"/>
                    <a:pt x="156" y="462"/>
                  </a:cubicBezTo>
                  <a:cubicBezTo>
                    <a:pt x="159" y="454"/>
                    <a:pt x="159" y="454"/>
                    <a:pt x="159" y="454"/>
                  </a:cubicBezTo>
                  <a:cubicBezTo>
                    <a:pt x="159" y="452"/>
                    <a:pt x="158" y="450"/>
                    <a:pt x="157" y="449"/>
                  </a:cubicBezTo>
                  <a:cubicBezTo>
                    <a:pt x="154" y="448"/>
                    <a:pt x="154" y="448"/>
                    <a:pt x="154" y="448"/>
                  </a:cubicBezTo>
                  <a:cubicBezTo>
                    <a:pt x="158" y="438"/>
                    <a:pt x="158" y="438"/>
                    <a:pt x="158" y="438"/>
                  </a:cubicBezTo>
                  <a:cubicBezTo>
                    <a:pt x="159" y="436"/>
                    <a:pt x="158" y="434"/>
                    <a:pt x="156" y="433"/>
                  </a:cubicBezTo>
                  <a:cubicBezTo>
                    <a:pt x="155" y="432"/>
                    <a:pt x="155" y="432"/>
                    <a:pt x="155" y="432"/>
                  </a:cubicBezTo>
                  <a:cubicBezTo>
                    <a:pt x="153" y="436"/>
                    <a:pt x="153" y="436"/>
                    <a:pt x="153" y="436"/>
                  </a:cubicBezTo>
                  <a:cubicBezTo>
                    <a:pt x="157" y="437"/>
                    <a:pt x="157" y="437"/>
                    <a:pt x="157" y="437"/>
                  </a:cubicBezTo>
                  <a:cubicBezTo>
                    <a:pt x="163" y="421"/>
                    <a:pt x="163" y="421"/>
                    <a:pt x="163" y="421"/>
                  </a:cubicBezTo>
                  <a:cubicBezTo>
                    <a:pt x="164" y="419"/>
                    <a:pt x="163" y="417"/>
                    <a:pt x="161" y="416"/>
                  </a:cubicBezTo>
                  <a:cubicBezTo>
                    <a:pt x="160" y="415"/>
                    <a:pt x="160" y="415"/>
                    <a:pt x="160" y="415"/>
                  </a:cubicBezTo>
                  <a:cubicBezTo>
                    <a:pt x="158" y="419"/>
                    <a:pt x="158" y="419"/>
                    <a:pt x="158" y="419"/>
                  </a:cubicBezTo>
                  <a:cubicBezTo>
                    <a:pt x="161" y="422"/>
                    <a:pt x="161" y="422"/>
                    <a:pt x="161" y="422"/>
                  </a:cubicBezTo>
                  <a:cubicBezTo>
                    <a:pt x="172" y="413"/>
                    <a:pt x="172" y="413"/>
                    <a:pt x="172" y="413"/>
                  </a:cubicBezTo>
                  <a:cubicBezTo>
                    <a:pt x="173" y="412"/>
                    <a:pt x="173" y="411"/>
                    <a:pt x="173" y="409"/>
                  </a:cubicBezTo>
                  <a:cubicBezTo>
                    <a:pt x="173" y="408"/>
                    <a:pt x="172" y="407"/>
                    <a:pt x="171" y="406"/>
                  </a:cubicBezTo>
                  <a:cubicBezTo>
                    <a:pt x="170" y="406"/>
                    <a:pt x="170" y="406"/>
                    <a:pt x="170" y="406"/>
                  </a:cubicBezTo>
                  <a:cubicBezTo>
                    <a:pt x="177" y="399"/>
                    <a:pt x="177" y="399"/>
                    <a:pt x="177" y="399"/>
                  </a:cubicBezTo>
                  <a:cubicBezTo>
                    <a:pt x="178" y="398"/>
                    <a:pt x="179" y="397"/>
                    <a:pt x="179" y="396"/>
                  </a:cubicBezTo>
                  <a:cubicBezTo>
                    <a:pt x="178" y="394"/>
                    <a:pt x="178" y="393"/>
                    <a:pt x="177" y="393"/>
                  </a:cubicBezTo>
                  <a:cubicBezTo>
                    <a:pt x="175" y="391"/>
                    <a:pt x="175" y="391"/>
                    <a:pt x="175" y="391"/>
                  </a:cubicBezTo>
                  <a:cubicBezTo>
                    <a:pt x="172" y="395"/>
                    <a:pt x="172" y="395"/>
                    <a:pt x="172" y="395"/>
                  </a:cubicBezTo>
                  <a:cubicBezTo>
                    <a:pt x="176" y="397"/>
                    <a:pt x="176" y="397"/>
                    <a:pt x="176" y="397"/>
                  </a:cubicBezTo>
                  <a:cubicBezTo>
                    <a:pt x="173" y="395"/>
                    <a:pt x="173" y="395"/>
                    <a:pt x="173" y="395"/>
                  </a:cubicBezTo>
                  <a:cubicBezTo>
                    <a:pt x="175" y="398"/>
                    <a:pt x="175" y="398"/>
                    <a:pt x="175" y="398"/>
                  </a:cubicBezTo>
                  <a:cubicBezTo>
                    <a:pt x="175" y="397"/>
                    <a:pt x="176" y="397"/>
                    <a:pt x="176" y="397"/>
                  </a:cubicBezTo>
                  <a:cubicBezTo>
                    <a:pt x="173" y="395"/>
                    <a:pt x="173" y="395"/>
                    <a:pt x="173" y="395"/>
                  </a:cubicBezTo>
                  <a:cubicBezTo>
                    <a:pt x="175" y="398"/>
                    <a:pt x="175" y="398"/>
                    <a:pt x="175" y="398"/>
                  </a:cubicBezTo>
                  <a:cubicBezTo>
                    <a:pt x="173" y="395"/>
                    <a:pt x="173" y="395"/>
                    <a:pt x="173" y="395"/>
                  </a:cubicBezTo>
                  <a:cubicBezTo>
                    <a:pt x="175" y="398"/>
                    <a:pt x="175" y="398"/>
                    <a:pt x="175" y="398"/>
                  </a:cubicBezTo>
                  <a:cubicBezTo>
                    <a:pt x="175" y="398"/>
                    <a:pt x="175" y="398"/>
                    <a:pt x="175" y="398"/>
                  </a:cubicBezTo>
                  <a:cubicBezTo>
                    <a:pt x="173" y="395"/>
                    <a:pt x="173" y="395"/>
                    <a:pt x="173" y="395"/>
                  </a:cubicBezTo>
                  <a:cubicBezTo>
                    <a:pt x="175" y="398"/>
                    <a:pt x="175" y="398"/>
                    <a:pt x="175" y="398"/>
                  </a:cubicBezTo>
                  <a:cubicBezTo>
                    <a:pt x="174" y="397"/>
                    <a:pt x="174" y="397"/>
                    <a:pt x="174" y="397"/>
                  </a:cubicBezTo>
                  <a:cubicBezTo>
                    <a:pt x="175" y="398"/>
                    <a:pt x="175" y="398"/>
                    <a:pt x="175" y="398"/>
                  </a:cubicBezTo>
                  <a:cubicBezTo>
                    <a:pt x="175" y="398"/>
                    <a:pt x="175" y="398"/>
                    <a:pt x="175" y="398"/>
                  </a:cubicBezTo>
                  <a:cubicBezTo>
                    <a:pt x="174" y="397"/>
                    <a:pt x="174" y="397"/>
                    <a:pt x="174" y="397"/>
                  </a:cubicBezTo>
                  <a:cubicBezTo>
                    <a:pt x="175" y="398"/>
                    <a:pt x="175" y="398"/>
                    <a:pt x="175" y="398"/>
                  </a:cubicBezTo>
                  <a:cubicBezTo>
                    <a:pt x="175" y="398"/>
                    <a:pt x="175" y="398"/>
                    <a:pt x="176" y="397"/>
                  </a:cubicBezTo>
                  <a:cubicBezTo>
                    <a:pt x="178" y="396"/>
                    <a:pt x="182" y="395"/>
                    <a:pt x="185" y="393"/>
                  </a:cubicBezTo>
                  <a:cubicBezTo>
                    <a:pt x="188" y="392"/>
                    <a:pt x="191" y="391"/>
                    <a:pt x="191" y="391"/>
                  </a:cubicBezTo>
                  <a:cubicBezTo>
                    <a:pt x="192" y="390"/>
                    <a:pt x="193" y="389"/>
                    <a:pt x="193" y="387"/>
                  </a:cubicBezTo>
                  <a:cubicBezTo>
                    <a:pt x="194" y="386"/>
                    <a:pt x="193" y="384"/>
                    <a:pt x="192" y="384"/>
                  </a:cubicBezTo>
                  <a:cubicBezTo>
                    <a:pt x="189" y="382"/>
                    <a:pt x="189" y="382"/>
                    <a:pt x="189" y="382"/>
                  </a:cubicBezTo>
                  <a:cubicBezTo>
                    <a:pt x="187" y="385"/>
                    <a:pt x="187" y="385"/>
                    <a:pt x="187" y="385"/>
                  </a:cubicBezTo>
                  <a:cubicBezTo>
                    <a:pt x="188" y="389"/>
                    <a:pt x="188" y="389"/>
                    <a:pt x="188" y="389"/>
                  </a:cubicBezTo>
                  <a:cubicBezTo>
                    <a:pt x="203" y="383"/>
                    <a:pt x="203" y="383"/>
                    <a:pt x="203" y="383"/>
                  </a:cubicBezTo>
                  <a:cubicBezTo>
                    <a:pt x="205" y="382"/>
                    <a:pt x="206" y="381"/>
                    <a:pt x="206" y="380"/>
                  </a:cubicBezTo>
                  <a:cubicBezTo>
                    <a:pt x="206" y="378"/>
                    <a:pt x="205" y="377"/>
                    <a:pt x="204" y="376"/>
                  </a:cubicBezTo>
                  <a:cubicBezTo>
                    <a:pt x="200" y="374"/>
                    <a:pt x="200" y="374"/>
                    <a:pt x="200" y="374"/>
                  </a:cubicBezTo>
                  <a:cubicBezTo>
                    <a:pt x="198" y="377"/>
                    <a:pt x="198" y="377"/>
                    <a:pt x="198" y="377"/>
                  </a:cubicBezTo>
                  <a:cubicBezTo>
                    <a:pt x="202" y="379"/>
                    <a:pt x="202" y="379"/>
                    <a:pt x="202" y="379"/>
                  </a:cubicBezTo>
                  <a:cubicBezTo>
                    <a:pt x="198" y="377"/>
                    <a:pt x="198" y="377"/>
                    <a:pt x="198" y="377"/>
                  </a:cubicBezTo>
                  <a:cubicBezTo>
                    <a:pt x="200" y="381"/>
                    <a:pt x="200" y="381"/>
                    <a:pt x="200" y="381"/>
                  </a:cubicBezTo>
                  <a:cubicBezTo>
                    <a:pt x="200" y="380"/>
                    <a:pt x="201" y="380"/>
                    <a:pt x="202" y="379"/>
                  </a:cubicBezTo>
                  <a:cubicBezTo>
                    <a:pt x="198" y="377"/>
                    <a:pt x="198" y="377"/>
                    <a:pt x="198" y="377"/>
                  </a:cubicBezTo>
                  <a:cubicBezTo>
                    <a:pt x="200" y="381"/>
                    <a:pt x="200" y="381"/>
                    <a:pt x="200" y="381"/>
                  </a:cubicBezTo>
                  <a:cubicBezTo>
                    <a:pt x="199" y="378"/>
                    <a:pt x="199" y="378"/>
                    <a:pt x="199" y="378"/>
                  </a:cubicBezTo>
                  <a:cubicBezTo>
                    <a:pt x="200" y="381"/>
                    <a:pt x="200" y="381"/>
                    <a:pt x="200" y="381"/>
                  </a:cubicBezTo>
                  <a:cubicBezTo>
                    <a:pt x="200" y="381"/>
                    <a:pt x="200" y="381"/>
                    <a:pt x="200" y="381"/>
                  </a:cubicBezTo>
                  <a:cubicBezTo>
                    <a:pt x="199" y="378"/>
                    <a:pt x="199" y="378"/>
                    <a:pt x="199" y="378"/>
                  </a:cubicBezTo>
                  <a:cubicBezTo>
                    <a:pt x="200" y="381"/>
                    <a:pt x="200" y="381"/>
                    <a:pt x="200" y="381"/>
                  </a:cubicBezTo>
                  <a:cubicBezTo>
                    <a:pt x="199" y="380"/>
                    <a:pt x="199" y="380"/>
                    <a:pt x="199" y="380"/>
                  </a:cubicBezTo>
                  <a:cubicBezTo>
                    <a:pt x="200" y="381"/>
                    <a:pt x="200" y="381"/>
                    <a:pt x="200" y="381"/>
                  </a:cubicBezTo>
                  <a:cubicBezTo>
                    <a:pt x="200" y="381"/>
                    <a:pt x="200" y="381"/>
                    <a:pt x="200" y="381"/>
                  </a:cubicBezTo>
                  <a:cubicBezTo>
                    <a:pt x="199" y="380"/>
                    <a:pt x="199" y="380"/>
                    <a:pt x="199" y="380"/>
                  </a:cubicBezTo>
                  <a:cubicBezTo>
                    <a:pt x="200" y="381"/>
                    <a:pt x="200" y="381"/>
                    <a:pt x="200" y="381"/>
                  </a:cubicBezTo>
                  <a:cubicBezTo>
                    <a:pt x="200" y="381"/>
                    <a:pt x="200" y="381"/>
                    <a:pt x="201" y="381"/>
                  </a:cubicBezTo>
                  <a:cubicBezTo>
                    <a:pt x="204" y="380"/>
                    <a:pt x="211" y="379"/>
                    <a:pt x="216" y="379"/>
                  </a:cubicBezTo>
                  <a:cubicBezTo>
                    <a:pt x="222" y="378"/>
                    <a:pt x="226" y="378"/>
                    <a:pt x="226" y="378"/>
                  </a:cubicBezTo>
                  <a:cubicBezTo>
                    <a:pt x="228" y="378"/>
                    <a:pt x="229" y="377"/>
                    <a:pt x="230" y="375"/>
                  </a:cubicBezTo>
                  <a:cubicBezTo>
                    <a:pt x="230" y="373"/>
                    <a:pt x="229" y="371"/>
                    <a:pt x="228" y="371"/>
                  </a:cubicBezTo>
                  <a:cubicBezTo>
                    <a:pt x="220" y="366"/>
                    <a:pt x="220" y="366"/>
                    <a:pt x="220" y="366"/>
                  </a:cubicBezTo>
                  <a:cubicBezTo>
                    <a:pt x="218" y="369"/>
                    <a:pt x="218" y="369"/>
                    <a:pt x="218" y="369"/>
                  </a:cubicBezTo>
                  <a:cubicBezTo>
                    <a:pt x="218" y="373"/>
                    <a:pt x="218" y="373"/>
                    <a:pt x="218" y="373"/>
                  </a:cubicBezTo>
                  <a:cubicBezTo>
                    <a:pt x="247" y="372"/>
                    <a:pt x="247" y="372"/>
                    <a:pt x="247" y="372"/>
                  </a:cubicBezTo>
                  <a:cubicBezTo>
                    <a:pt x="248" y="372"/>
                    <a:pt x="250" y="371"/>
                    <a:pt x="250" y="369"/>
                  </a:cubicBezTo>
                  <a:cubicBezTo>
                    <a:pt x="251" y="367"/>
                    <a:pt x="250" y="365"/>
                    <a:pt x="249" y="364"/>
                  </a:cubicBezTo>
                  <a:cubicBezTo>
                    <a:pt x="243" y="361"/>
                    <a:pt x="243" y="361"/>
                    <a:pt x="243" y="361"/>
                  </a:cubicBezTo>
                  <a:cubicBezTo>
                    <a:pt x="241" y="364"/>
                    <a:pt x="241" y="364"/>
                    <a:pt x="241" y="364"/>
                  </a:cubicBezTo>
                  <a:cubicBezTo>
                    <a:pt x="245" y="367"/>
                    <a:pt x="245" y="367"/>
                    <a:pt x="245" y="367"/>
                  </a:cubicBezTo>
                  <a:cubicBezTo>
                    <a:pt x="241" y="364"/>
                    <a:pt x="241" y="364"/>
                    <a:pt x="241" y="364"/>
                  </a:cubicBezTo>
                  <a:cubicBezTo>
                    <a:pt x="243" y="368"/>
                    <a:pt x="243" y="368"/>
                    <a:pt x="243" y="368"/>
                  </a:cubicBezTo>
                  <a:cubicBezTo>
                    <a:pt x="244" y="368"/>
                    <a:pt x="244" y="367"/>
                    <a:pt x="245" y="367"/>
                  </a:cubicBezTo>
                  <a:cubicBezTo>
                    <a:pt x="241" y="364"/>
                    <a:pt x="241" y="364"/>
                    <a:pt x="241" y="364"/>
                  </a:cubicBezTo>
                  <a:cubicBezTo>
                    <a:pt x="243" y="368"/>
                    <a:pt x="243" y="368"/>
                    <a:pt x="243" y="368"/>
                  </a:cubicBezTo>
                  <a:cubicBezTo>
                    <a:pt x="242" y="365"/>
                    <a:pt x="242" y="365"/>
                    <a:pt x="242" y="365"/>
                  </a:cubicBezTo>
                  <a:cubicBezTo>
                    <a:pt x="243" y="368"/>
                    <a:pt x="243" y="368"/>
                    <a:pt x="243" y="368"/>
                  </a:cubicBezTo>
                  <a:cubicBezTo>
                    <a:pt x="243" y="368"/>
                    <a:pt x="243" y="368"/>
                    <a:pt x="243" y="368"/>
                  </a:cubicBezTo>
                  <a:cubicBezTo>
                    <a:pt x="242" y="365"/>
                    <a:pt x="242" y="365"/>
                    <a:pt x="242" y="365"/>
                  </a:cubicBezTo>
                  <a:cubicBezTo>
                    <a:pt x="243" y="368"/>
                    <a:pt x="243" y="368"/>
                    <a:pt x="243" y="368"/>
                  </a:cubicBezTo>
                  <a:cubicBezTo>
                    <a:pt x="242" y="367"/>
                    <a:pt x="242" y="367"/>
                    <a:pt x="242" y="367"/>
                  </a:cubicBezTo>
                  <a:cubicBezTo>
                    <a:pt x="243" y="368"/>
                    <a:pt x="243" y="368"/>
                    <a:pt x="243" y="368"/>
                  </a:cubicBezTo>
                  <a:cubicBezTo>
                    <a:pt x="243" y="368"/>
                    <a:pt x="243" y="368"/>
                    <a:pt x="243" y="368"/>
                  </a:cubicBezTo>
                  <a:cubicBezTo>
                    <a:pt x="242" y="367"/>
                    <a:pt x="242" y="367"/>
                    <a:pt x="242" y="367"/>
                  </a:cubicBezTo>
                  <a:cubicBezTo>
                    <a:pt x="243" y="368"/>
                    <a:pt x="243" y="368"/>
                    <a:pt x="243" y="368"/>
                  </a:cubicBezTo>
                  <a:cubicBezTo>
                    <a:pt x="243" y="368"/>
                    <a:pt x="243" y="368"/>
                    <a:pt x="243" y="368"/>
                  </a:cubicBezTo>
                  <a:cubicBezTo>
                    <a:pt x="243" y="368"/>
                    <a:pt x="245" y="368"/>
                    <a:pt x="247" y="368"/>
                  </a:cubicBezTo>
                  <a:cubicBezTo>
                    <a:pt x="249" y="367"/>
                    <a:pt x="253" y="367"/>
                    <a:pt x="256" y="366"/>
                  </a:cubicBezTo>
                  <a:cubicBezTo>
                    <a:pt x="259" y="366"/>
                    <a:pt x="261" y="366"/>
                    <a:pt x="261" y="366"/>
                  </a:cubicBezTo>
                  <a:cubicBezTo>
                    <a:pt x="263" y="366"/>
                    <a:pt x="264" y="364"/>
                    <a:pt x="265" y="363"/>
                  </a:cubicBezTo>
                  <a:cubicBezTo>
                    <a:pt x="265" y="361"/>
                    <a:pt x="264" y="359"/>
                    <a:pt x="263" y="358"/>
                  </a:cubicBezTo>
                  <a:cubicBezTo>
                    <a:pt x="259" y="356"/>
                    <a:pt x="259" y="356"/>
                    <a:pt x="259" y="356"/>
                  </a:cubicBezTo>
                  <a:cubicBezTo>
                    <a:pt x="257" y="360"/>
                    <a:pt x="257" y="360"/>
                    <a:pt x="257" y="360"/>
                  </a:cubicBezTo>
                  <a:cubicBezTo>
                    <a:pt x="261" y="362"/>
                    <a:pt x="261" y="362"/>
                    <a:pt x="261" y="362"/>
                  </a:cubicBezTo>
                  <a:cubicBezTo>
                    <a:pt x="257" y="360"/>
                    <a:pt x="257" y="360"/>
                    <a:pt x="257" y="360"/>
                  </a:cubicBezTo>
                  <a:cubicBezTo>
                    <a:pt x="259" y="363"/>
                    <a:pt x="259" y="363"/>
                    <a:pt x="259" y="363"/>
                  </a:cubicBezTo>
                  <a:cubicBezTo>
                    <a:pt x="260" y="363"/>
                    <a:pt x="260" y="362"/>
                    <a:pt x="261" y="362"/>
                  </a:cubicBezTo>
                  <a:cubicBezTo>
                    <a:pt x="257" y="360"/>
                    <a:pt x="257" y="360"/>
                    <a:pt x="257" y="360"/>
                  </a:cubicBezTo>
                  <a:cubicBezTo>
                    <a:pt x="259" y="363"/>
                    <a:pt x="259" y="363"/>
                    <a:pt x="259" y="363"/>
                  </a:cubicBezTo>
                  <a:cubicBezTo>
                    <a:pt x="257" y="360"/>
                    <a:pt x="257" y="360"/>
                    <a:pt x="257" y="360"/>
                  </a:cubicBezTo>
                  <a:cubicBezTo>
                    <a:pt x="258" y="363"/>
                    <a:pt x="258" y="363"/>
                    <a:pt x="258" y="363"/>
                  </a:cubicBezTo>
                  <a:cubicBezTo>
                    <a:pt x="259" y="363"/>
                    <a:pt x="259" y="363"/>
                    <a:pt x="259" y="363"/>
                  </a:cubicBezTo>
                  <a:cubicBezTo>
                    <a:pt x="257" y="360"/>
                    <a:pt x="257" y="360"/>
                    <a:pt x="257" y="360"/>
                  </a:cubicBezTo>
                  <a:cubicBezTo>
                    <a:pt x="258" y="363"/>
                    <a:pt x="258" y="363"/>
                    <a:pt x="258" y="363"/>
                  </a:cubicBezTo>
                  <a:cubicBezTo>
                    <a:pt x="257" y="360"/>
                    <a:pt x="257" y="360"/>
                    <a:pt x="257" y="360"/>
                  </a:cubicBezTo>
                  <a:cubicBezTo>
                    <a:pt x="258" y="363"/>
                    <a:pt x="258" y="363"/>
                    <a:pt x="258" y="363"/>
                  </a:cubicBezTo>
                  <a:cubicBezTo>
                    <a:pt x="258" y="363"/>
                    <a:pt x="258" y="363"/>
                    <a:pt x="258" y="363"/>
                  </a:cubicBezTo>
                  <a:cubicBezTo>
                    <a:pt x="257" y="360"/>
                    <a:pt x="257" y="360"/>
                    <a:pt x="257" y="360"/>
                  </a:cubicBezTo>
                  <a:cubicBezTo>
                    <a:pt x="258" y="363"/>
                    <a:pt x="258" y="363"/>
                    <a:pt x="258" y="363"/>
                  </a:cubicBezTo>
                  <a:cubicBezTo>
                    <a:pt x="258" y="363"/>
                    <a:pt x="258" y="363"/>
                    <a:pt x="258" y="363"/>
                  </a:cubicBezTo>
                  <a:cubicBezTo>
                    <a:pt x="258" y="363"/>
                    <a:pt x="258" y="363"/>
                    <a:pt x="258" y="363"/>
                  </a:cubicBezTo>
                  <a:cubicBezTo>
                    <a:pt x="259" y="363"/>
                    <a:pt x="262" y="364"/>
                    <a:pt x="265" y="364"/>
                  </a:cubicBezTo>
                  <a:cubicBezTo>
                    <a:pt x="269" y="364"/>
                    <a:pt x="275" y="364"/>
                    <a:pt x="281" y="365"/>
                  </a:cubicBezTo>
                  <a:cubicBezTo>
                    <a:pt x="283" y="365"/>
                    <a:pt x="286" y="365"/>
                    <a:pt x="288" y="365"/>
                  </a:cubicBezTo>
                  <a:cubicBezTo>
                    <a:pt x="289" y="365"/>
                    <a:pt x="291" y="365"/>
                    <a:pt x="292" y="365"/>
                  </a:cubicBezTo>
                  <a:cubicBezTo>
                    <a:pt x="293" y="365"/>
                    <a:pt x="293" y="365"/>
                    <a:pt x="293" y="365"/>
                  </a:cubicBezTo>
                  <a:cubicBezTo>
                    <a:pt x="293" y="365"/>
                    <a:pt x="293" y="365"/>
                    <a:pt x="293" y="365"/>
                  </a:cubicBezTo>
                  <a:cubicBezTo>
                    <a:pt x="293" y="365"/>
                    <a:pt x="294" y="365"/>
                    <a:pt x="294" y="365"/>
                  </a:cubicBezTo>
                  <a:cubicBezTo>
                    <a:pt x="295" y="365"/>
                    <a:pt x="295" y="365"/>
                    <a:pt x="295" y="365"/>
                  </a:cubicBezTo>
                  <a:cubicBezTo>
                    <a:pt x="295" y="364"/>
                    <a:pt x="295" y="364"/>
                    <a:pt x="296" y="363"/>
                  </a:cubicBezTo>
                  <a:cubicBezTo>
                    <a:pt x="296" y="362"/>
                    <a:pt x="297" y="361"/>
                    <a:pt x="296" y="360"/>
                  </a:cubicBezTo>
                  <a:cubicBezTo>
                    <a:pt x="296" y="359"/>
                    <a:pt x="296" y="358"/>
                    <a:pt x="295" y="358"/>
                  </a:cubicBezTo>
                  <a:cubicBezTo>
                    <a:pt x="290" y="355"/>
                    <a:pt x="290" y="355"/>
                    <a:pt x="290" y="355"/>
                  </a:cubicBezTo>
                  <a:cubicBezTo>
                    <a:pt x="288" y="358"/>
                    <a:pt x="288" y="358"/>
                    <a:pt x="288" y="358"/>
                  </a:cubicBezTo>
                  <a:cubicBezTo>
                    <a:pt x="288" y="362"/>
                    <a:pt x="288" y="362"/>
                    <a:pt x="288" y="362"/>
                  </a:cubicBezTo>
                  <a:cubicBezTo>
                    <a:pt x="319" y="363"/>
                    <a:pt x="319" y="363"/>
                    <a:pt x="319" y="363"/>
                  </a:cubicBezTo>
                  <a:cubicBezTo>
                    <a:pt x="321" y="363"/>
                    <a:pt x="322" y="361"/>
                    <a:pt x="323" y="360"/>
                  </a:cubicBezTo>
                  <a:cubicBezTo>
                    <a:pt x="323" y="358"/>
                    <a:pt x="323" y="356"/>
                    <a:pt x="321" y="355"/>
                  </a:cubicBezTo>
                  <a:cubicBezTo>
                    <a:pt x="318" y="353"/>
                    <a:pt x="318" y="353"/>
                    <a:pt x="318" y="353"/>
                  </a:cubicBezTo>
                  <a:cubicBezTo>
                    <a:pt x="315" y="356"/>
                    <a:pt x="315" y="356"/>
                    <a:pt x="315" y="356"/>
                  </a:cubicBezTo>
                  <a:cubicBezTo>
                    <a:pt x="316" y="360"/>
                    <a:pt x="316" y="360"/>
                    <a:pt x="316" y="360"/>
                  </a:cubicBezTo>
                  <a:cubicBezTo>
                    <a:pt x="336" y="360"/>
                    <a:pt x="336" y="360"/>
                    <a:pt x="336" y="360"/>
                  </a:cubicBezTo>
                  <a:cubicBezTo>
                    <a:pt x="338" y="360"/>
                    <a:pt x="339" y="359"/>
                    <a:pt x="340" y="357"/>
                  </a:cubicBezTo>
                  <a:cubicBezTo>
                    <a:pt x="340" y="355"/>
                    <a:pt x="339" y="354"/>
                    <a:pt x="338" y="353"/>
                  </a:cubicBezTo>
                  <a:cubicBezTo>
                    <a:pt x="336" y="351"/>
                    <a:pt x="336" y="351"/>
                    <a:pt x="336" y="351"/>
                  </a:cubicBezTo>
                  <a:cubicBezTo>
                    <a:pt x="334" y="355"/>
                    <a:pt x="334" y="355"/>
                    <a:pt x="334" y="355"/>
                  </a:cubicBezTo>
                  <a:cubicBezTo>
                    <a:pt x="337" y="357"/>
                    <a:pt x="337" y="357"/>
                    <a:pt x="337" y="357"/>
                  </a:cubicBezTo>
                  <a:cubicBezTo>
                    <a:pt x="334" y="355"/>
                    <a:pt x="334" y="355"/>
                    <a:pt x="334" y="355"/>
                  </a:cubicBezTo>
                  <a:cubicBezTo>
                    <a:pt x="335" y="358"/>
                    <a:pt x="335" y="358"/>
                    <a:pt x="335" y="358"/>
                  </a:cubicBezTo>
                  <a:cubicBezTo>
                    <a:pt x="336" y="358"/>
                    <a:pt x="336" y="358"/>
                    <a:pt x="337" y="357"/>
                  </a:cubicBezTo>
                  <a:cubicBezTo>
                    <a:pt x="334" y="355"/>
                    <a:pt x="334" y="355"/>
                    <a:pt x="334" y="355"/>
                  </a:cubicBezTo>
                  <a:cubicBezTo>
                    <a:pt x="335" y="358"/>
                    <a:pt x="335" y="358"/>
                    <a:pt x="335" y="358"/>
                  </a:cubicBezTo>
                  <a:cubicBezTo>
                    <a:pt x="334" y="355"/>
                    <a:pt x="334" y="355"/>
                    <a:pt x="334" y="355"/>
                  </a:cubicBezTo>
                  <a:cubicBezTo>
                    <a:pt x="334" y="359"/>
                    <a:pt x="334" y="359"/>
                    <a:pt x="334" y="359"/>
                  </a:cubicBezTo>
                  <a:cubicBezTo>
                    <a:pt x="335" y="359"/>
                    <a:pt x="335" y="359"/>
                    <a:pt x="335" y="358"/>
                  </a:cubicBezTo>
                  <a:cubicBezTo>
                    <a:pt x="334" y="355"/>
                    <a:pt x="334" y="355"/>
                    <a:pt x="334" y="355"/>
                  </a:cubicBezTo>
                  <a:cubicBezTo>
                    <a:pt x="334" y="359"/>
                    <a:pt x="334" y="359"/>
                    <a:pt x="334" y="359"/>
                  </a:cubicBezTo>
                  <a:cubicBezTo>
                    <a:pt x="334" y="357"/>
                    <a:pt x="334" y="357"/>
                    <a:pt x="334" y="357"/>
                  </a:cubicBezTo>
                  <a:cubicBezTo>
                    <a:pt x="334" y="359"/>
                    <a:pt x="334" y="359"/>
                    <a:pt x="334" y="359"/>
                  </a:cubicBezTo>
                  <a:cubicBezTo>
                    <a:pt x="334" y="359"/>
                    <a:pt x="334" y="359"/>
                    <a:pt x="334" y="359"/>
                  </a:cubicBezTo>
                  <a:cubicBezTo>
                    <a:pt x="334" y="357"/>
                    <a:pt x="334" y="357"/>
                    <a:pt x="334" y="357"/>
                  </a:cubicBezTo>
                  <a:cubicBezTo>
                    <a:pt x="334" y="359"/>
                    <a:pt x="334" y="359"/>
                    <a:pt x="334" y="359"/>
                  </a:cubicBezTo>
                  <a:cubicBezTo>
                    <a:pt x="334" y="359"/>
                    <a:pt x="334" y="359"/>
                    <a:pt x="334" y="359"/>
                  </a:cubicBezTo>
                  <a:cubicBezTo>
                    <a:pt x="335" y="359"/>
                    <a:pt x="338" y="359"/>
                    <a:pt x="341" y="359"/>
                  </a:cubicBezTo>
                  <a:cubicBezTo>
                    <a:pt x="346" y="359"/>
                    <a:pt x="351" y="360"/>
                    <a:pt x="356" y="360"/>
                  </a:cubicBezTo>
                  <a:cubicBezTo>
                    <a:pt x="359" y="361"/>
                    <a:pt x="361" y="361"/>
                    <a:pt x="362" y="361"/>
                  </a:cubicBezTo>
                  <a:cubicBezTo>
                    <a:pt x="363" y="361"/>
                    <a:pt x="364" y="361"/>
                    <a:pt x="364" y="361"/>
                  </a:cubicBezTo>
                  <a:cubicBezTo>
                    <a:pt x="365" y="361"/>
                    <a:pt x="365" y="361"/>
                    <a:pt x="365" y="361"/>
                  </a:cubicBezTo>
                  <a:cubicBezTo>
                    <a:pt x="366" y="361"/>
                    <a:pt x="366" y="361"/>
                    <a:pt x="366" y="361"/>
                  </a:cubicBezTo>
                  <a:cubicBezTo>
                    <a:pt x="366" y="361"/>
                    <a:pt x="366" y="361"/>
                    <a:pt x="366" y="361"/>
                  </a:cubicBezTo>
                  <a:cubicBezTo>
                    <a:pt x="366" y="361"/>
                    <a:pt x="366" y="361"/>
                    <a:pt x="366" y="361"/>
                  </a:cubicBezTo>
                  <a:cubicBezTo>
                    <a:pt x="367" y="361"/>
                    <a:pt x="367" y="361"/>
                    <a:pt x="367" y="361"/>
                  </a:cubicBezTo>
                  <a:cubicBezTo>
                    <a:pt x="367" y="361"/>
                    <a:pt x="367" y="361"/>
                    <a:pt x="368" y="360"/>
                  </a:cubicBezTo>
                  <a:cubicBezTo>
                    <a:pt x="369" y="360"/>
                    <a:pt x="370" y="358"/>
                    <a:pt x="370" y="357"/>
                  </a:cubicBezTo>
                  <a:cubicBezTo>
                    <a:pt x="370" y="356"/>
                    <a:pt x="369" y="355"/>
                    <a:pt x="368" y="354"/>
                  </a:cubicBezTo>
                  <a:cubicBezTo>
                    <a:pt x="365" y="352"/>
                    <a:pt x="365" y="352"/>
                    <a:pt x="365" y="352"/>
                  </a:cubicBezTo>
                  <a:cubicBezTo>
                    <a:pt x="363" y="356"/>
                    <a:pt x="363" y="356"/>
                    <a:pt x="363" y="356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3" y="356"/>
                    <a:pt x="363" y="356"/>
                    <a:pt x="363" y="356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3" y="356"/>
                    <a:pt x="363" y="356"/>
                    <a:pt x="363" y="356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3" y="360"/>
                    <a:pt x="363" y="360"/>
                    <a:pt x="364" y="360"/>
                  </a:cubicBezTo>
                  <a:cubicBezTo>
                    <a:pt x="366" y="360"/>
                    <a:pt x="370" y="360"/>
                    <a:pt x="374" y="360"/>
                  </a:cubicBezTo>
                  <a:cubicBezTo>
                    <a:pt x="378" y="361"/>
                    <a:pt x="382" y="361"/>
                    <a:pt x="384" y="361"/>
                  </a:cubicBezTo>
                  <a:cubicBezTo>
                    <a:pt x="384" y="361"/>
                    <a:pt x="385" y="361"/>
                    <a:pt x="385" y="361"/>
                  </a:cubicBezTo>
                  <a:cubicBezTo>
                    <a:pt x="386" y="361"/>
                    <a:pt x="386" y="361"/>
                    <a:pt x="386" y="361"/>
                  </a:cubicBezTo>
                  <a:cubicBezTo>
                    <a:pt x="386" y="361"/>
                    <a:pt x="386" y="361"/>
                    <a:pt x="386" y="360"/>
                  </a:cubicBezTo>
                  <a:cubicBezTo>
                    <a:pt x="387" y="360"/>
                    <a:pt x="387" y="360"/>
                    <a:pt x="387" y="360"/>
                  </a:cubicBezTo>
                  <a:cubicBezTo>
                    <a:pt x="388" y="360"/>
                    <a:pt x="388" y="360"/>
                    <a:pt x="388" y="359"/>
                  </a:cubicBezTo>
                  <a:cubicBezTo>
                    <a:pt x="389" y="358"/>
                    <a:pt x="389" y="357"/>
                    <a:pt x="389" y="356"/>
                  </a:cubicBezTo>
                  <a:cubicBezTo>
                    <a:pt x="389" y="355"/>
                    <a:pt x="388" y="354"/>
                    <a:pt x="387" y="353"/>
                  </a:cubicBezTo>
                  <a:cubicBezTo>
                    <a:pt x="380" y="349"/>
                    <a:pt x="380" y="349"/>
                    <a:pt x="380" y="349"/>
                  </a:cubicBezTo>
                  <a:cubicBezTo>
                    <a:pt x="378" y="352"/>
                    <a:pt x="378" y="352"/>
                    <a:pt x="378" y="352"/>
                  </a:cubicBezTo>
                  <a:cubicBezTo>
                    <a:pt x="378" y="356"/>
                    <a:pt x="378" y="356"/>
                    <a:pt x="378" y="356"/>
                  </a:cubicBezTo>
                  <a:cubicBezTo>
                    <a:pt x="378" y="352"/>
                    <a:pt x="378" y="352"/>
                    <a:pt x="378" y="352"/>
                  </a:cubicBezTo>
                  <a:cubicBezTo>
                    <a:pt x="378" y="356"/>
                    <a:pt x="378" y="356"/>
                    <a:pt x="378" y="356"/>
                  </a:cubicBezTo>
                  <a:cubicBezTo>
                    <a:pt x="378" y="356"/>
                    <a:pt x="378" y="356"/>
                    <a:pt x="378" y="356"/>
                  </a:cubicBezTo>
                  <a:cubicBezTo>
                    <a:pt x="378" y="352"/>
                    <a:pt x="378" y="352"/>
                    <a:pt x="378" y="352"/>
                  </a:cubicBezTo>
                  <a:cubicBezTo>
                    <a:pt x="378" y="356"/>
                    <a:pt x="378" y="356"/>
                    <a:pt x="378" y="356"/>
                  </a:cubicBezTo>
                  <a:cubicBezTo>
                    <a:pt x="378" y="352"/>
                    <a:pt x="378" y="352"/>
                    <a:pt x="378" y="352"/>
                  </a:cubicBezTo>
                  <a:cubicBezTo>
                    <a:pt x="377" y="356"/>
                    <a:pt x="377" y="356"/>
                    <a:pt x="377" y="356"/>
                  </a:cubicBezTo>
                  <a:cubicBezTo>
                    <a:pt x="378" y="356"/>
                    <a:pt x="378" y="356"/>
                    <a:pt x="378" y="356"/>
                  </a:cubicBezTo>
                  <a:cubicBezTo>
                    <a:pt x="378" y="352"/>
                    <a:pt x="378" y="352"/>
                    <a:pt x="378" y="352"/>
                  </a:cubicBezTo>
                  <a:cubicBezTo>
                    <a:pt x="377" y="356"/>
                    <a:pt x="377" y="356"/>
                    <a:pt x="377" y="356"/>
                  </a:cubicBezTo>
                  <a:cubicBezTo>
                    <a:pt x="378" y="356"/>
                    <a:pt x="384" y="357"/>
                    <a:pt x="392" y="358"/>
                  </a:cubicBezTo>
                  <a:cubicBezTo>
                    <a:pt x="396" y="358"/>
                    <a:pt x="399" y="359"/>
                    <a:pt x="403" y="359"/>
                  </a:cubicBezTo>
                  <a:cubicBezTo>
                    <a:pt x="406" y="359"/>
                    <a:pt x="409" y="359"/>
                    <a:pt x="410" y="359"/>
                  </a:cubicBezTo>
                  <a:cubicBezTo>
                    <a:pt x="410" y="359"/>
                    <a:pt x="411" y="359"/>
                    <a:pt x="411" y="359"/>
                  </a:cubicBezTo>
                  <a:cubicBezTo>
                    <a:pt x="411" y="359"/>
                    <a:pt x="412" y="359"/>
                    <a:pt x="412" y="359"/>
                  </a:cubicBezTo>
                  <a:cubicBezTo>
                    <a:pt x="412" y="359"/>
                    <a:pt x="412" y="359"/>
                    <a:pt x="413" y="359"/>
                  </a:cubicBezTo>
                  <a:cubicBezTo>
                    <a:pt x="413" y="359"/>
                    <a:pt x="414" y="358"/>
                    <a:pt x="414" y="358"/>
                  </a:cubicBezTo>
                  <a:cubicBezTo>
                    <a:pt x="415" y="357"/>
                    <a:pt x="415" y="356"/>
                    <a:pt x="415" y="354"/>
                  </a:cubicBezTo>
                  <a:cubicBezTo>
                    <a:pt x="415" y="353"/>
                    <a:pt x="414" y="353"/>
                    <a:pt x="413" y="352"/>
                  </a:cubicBezTo>
                  <a:cubicBezTo>
                    <a:pt x="411" y="351"/>
                    <a:pt x="411" y="351"/>
                    <a:pt x="411" y="351"/>
                  </a:cubicBezTo>
                  <a:cubicBezTo>
                    <a:pt x="409" y="354"/>
                    <a:pt x="409" y="354"/>
                    <a:pt x="409" y="354"/>
                  </a:cubicBezTo>
                  <a:cubicBezTo>
                    <a:pt x="409" y="358"/>
                    <a:pt x="409" y="358"/>
                    <a:pt x="409" y="358"/>
                  </a:cubicBezTo>
                  <a:cubicBezTo>
                    <a:pt x="436" y="359"/>
                    <a:pt x="436" y="359"/>
                    <a:pt x="436" y="359"/>
                  </a:cubicBezTo>
                  <a:cubicBezTo>
                    <a:pt x="438" y="359"/>
                    <a:pt x="440" y="358"/>
                    <a:pt x="440" y="357"/>
                  </a:cubicBezTo>
                  <a:cubicBezTo>
                    <a:pt x="441" y="355"/>
                    <a:pt x="440" y="353"/>
                    <a:pt x="439" y="352"/>
                  </a:cubicBezTo>
                  <a:cubicBezTo>
                    <a:pt x="433" y="349"/>
                    <a:pt x="433" y="349"/>
                    <a:pt x="433" y="349"/>
                  </a:cubicBezTo>
                  <a:cubicBezTo>
                    <a:pt x="431" y="352"/>
                    <a:pt x="431" y="352"/>
                    <a:pt x="431" y="352"/>
                  </a:cubicBezTo>
                  <a:cubicBezTo>
                    <a:pt x="431" y="356"/>
                    <a:pt x="431" y="356"/>
                    <a:pt x="431" y="356"/>
                  </a:cubicBezTo>
                  <a:cubicBezTo>
                    <a:pt x="462" y="359"/>
                    <a:pt x="462" y="359"/>
                    <a:pt x="462" y="359"/>
                  </a:cubicBezTo>
                  <a:cubicBezTo>
                    <a:pt x="464" y="359"/>
                    <a:pt x="466" y="358"/>
                    <a:pt x="467" y="357"/>
                  </a:cubicBezTo>
                  <a:cubicBezTo>
                    <a:pt x="467" y="355"/>
                    <a:pt x="467" y="353"/>
                    <a:pt x="465" y="352"/>
                  </a:cubicBezTo>
                  <a:cubicBezTo>
                    <a:pt x="462" y="350"/>
                    <a:pt x="462" y="350"/>
                    <a:pt x="462" y="350"/>
                  </a:cubicBezTo>
                  <a:cubicBezTo>
                    <a:pt x="460" y="354"/>
                    <a:pt x="460" y="354"/>
                    <a:pt x="460" y="354"/>
                  </a:cubicBezTo>
                  <a:cubicBezTo>
                    <a:pt x="460" y="358"/>
                    <a:pt x="460" y="358"/>
                    <a:pt x="460" y="358"/>
                  </a:cubicBezTo>
                  <a:cubicBezTo>
                    <a:pt x="485" y="359"/>
                    <a:pt x="485" y="359"/>
                    <a:pt x="485" y="359"/>
                  </a:cubicBezTo>
                  <a:cubicBezTo>
                    <a:pt x="487" y="359"/>
                    <a:pt x="489" y="358"/>
                    <a:pt x="489" y="356"/>
                  </a:cubicBezTo>
                  <a:cubicBezTo>
                    <a:pt x="490" y="355"/>
                    <a:pt x="489" y="353"/>
                    <a:pt x="487" y="352"/>
                  </a:cubicBezTo>
                  <a:cubicBezTo>
                    <a:pt x="480" y="347"/>
                    <a:pt x="480" y="347"/>
                    <a:pt x="480" y="347"/>
                  </a:cubicBezTo>
                  <a:cubicBezTo>
                    <a:pt x="478" y="350"/>
                    <a:pt x="478" y="350"/>
                    <a:pt x="478" y="350"/>
                  </a:cubicBezTo>
                  <a:cubicBezTo>
                    <a:pt x="478" y="354"/>
                    <a:pt x="478" y="354"/>
                    <a:pt x="478" y="354"/>
                  </a:cubicBezTo>
                  <a:cubicBezTo>
                    <a:pt x="514" y="358"/>
                    <a:pt x="514" y="358"/>
                    <a:pt x="514" y="358"/>
                  </a:cubicBezTo>
                  <a:cubicBezTo>
                    <a:pt x="516" y="358"/>
                    <a:pt x="518" y="357"/>
                    <a:pt x="518" y="355"/>
                  </a:cubicBezTo>
                  <a:cubicBezTo>
                    <a:pt x="519" y="353"/>
                    <a:pt x="518" y="351"/>
                    <a:pt x="517" y="350"/>
                  </a:cubicBezTo>
                  <a:cubicBezTo>
                    <a:pt x="515" y="349"/>
                    <a:pt x="515" y="349"/>
                    <a:pt x="515" y="349"/>
                  </a:cubicBezTo>
                  <a:cubicBezTo>
                    <a:pt x="513" y="353"/>
                    <a:pt x="513" y="353"/>
                    <a:pt x="513" y="353"/>
                  </a:cubicBezTo>
                  <a:cubicBezTo>
                    <a:pt x="513" y="357"/>
                    <a:pt x="513" y="357"/>
                    <a:pt x="513" y="357"/>
                  </a:cubicBezTo>
                  <a:cubicBezTo>
                    <a:pt x="513" y="357"/>
                    <a:pt x="518" y="356"/>
                    <a:pt x="524" y="356"/>
                  </a:cubicBezTo>
                  <a:cubicBezTo>
                    <a:pt x="527" y="356"/>
                    <a:pt x="529" y="355"/>
                    <a:pt x="532" y="355"/>
                  </a:cubicBezTo>
                  <a:cubicBezTo>
                    <a:pt x="533" y="355"/>
                    <a:pt x="534" y="355"/>
                    <a:pt x="534" y="355"/>
                  </a:cubicBezTo>
                  <a:cubicBezTo>
                    <a:pt x="535" y="355"/>
                    <a:pt x="535" y="355"/>
                    <a:pt x="535" y="355"/>
                  </a:cubicBezTo>
                  <a:cubicBezTo>
                    <a:pt x="536" y="355"/>
                    <a:pt x="536" y="355"/>
                    <a:pt x="536" y="355"/>
                  </a:cubicBezTo>
                  <a:cubicBezTo>
                    <a:pt x="537" y="354"/>
                    <a:pt x="537" y="354"/>
                    <a:pt x="537" y="354"/>
                  </a:cubicBezTo>
                  <a:cubicBezTo>
                    <a:pt x="537" y="354"/>
                    <a:pt x="538" y="354"/>
                    <a:pt x="538" y="353"/>
                  </a:cubicBezTo>
                  <a:cubicBezTo>
                    <a:pt x="539" y="351"/>
                    <a:pt x="539" y="349"/>
                    <a:pt x="537" y="347"/>
                  </a:cubicBezTo>
                  <a:cubicBezTo>
                    <a:pt x="536" y="347"/>
                    <a:pt x="536" y="347"/>
                    <a:pt x="536" y="347"/>
                  </a:cubicBezTo>
                  <a:cubicBezTo>
                    <a:pt x="534" y="350"/>
                    <a:pt x="534" y="350"/>
                    <a:pt x="534" y="350"/>
                  </a:cubicBezTo>
                  <a:cubicBezTo>
                    <a:pt x="537" y="352"/>
                    <a:pt x="537" y="352"/>
                    <a:pt x="537" y="352"/>
                  </a:cubicBezTo>
                  <a:cubicBezTo>
                    <a:pt x="534" y="350"/>
                    <a:pt x="534" y="350"/>
                    <a:pt x="534" y="350"/>
                  </a:cubicBezTo>
                  <a:cubicBezTo>
                    <a:pt x="537" y="353"/>
                    <a:pt x="537" y="353"/>
                    <a:pt x="537" y="353"/>
                  </a:cubicBezTo>
                  <a:cubicBezTo>
                    <a:pt x="537" y="353"/>
                    <a:pt x="537" y="353"/>
                    <a:pt x="537" y="352"/>
                  </a:cubicBezTo>
                  <a:cubicBezTo>
                    <a:pt x="534" y="350"/>
                    <a:pt x="534" y="350"/>
                    <a:pt x="534" y="350"/>
                  </a:cubicBezTo>
                  <a:cubicBezTo>
                    <a:pt x="537" y="353"/>
                    <a:pt x="537" y="353"/>
                    <a:pt x="537" y="353"/>
                  </a:cubicBezTo>
                  <a:cubicBezTo>
                    <a:pt x="535" y="351"/>
                    <a:pt x="535" y="351"/>
                    <a:pt x="535" y="351"/>
                  </a:cubicBezTo>
                  <a:cubicBezTo>
                    <a:pt x="536" y="353"/>
                    <a:pt x="536" y="353"/>
                    <a:pt x="536" y="353"/>
                  </a:cubicBezTo>
                  <a:cubicBezTo>
                    <a:pt x="537" y="353"/>
                    <a:pt x="537" y="353"/>
                    <a:pt x="537" y="353"/>
                  </a:cubicBezTo>
                  <a:cubicBezTo>
                    <a:pt x="535" y="351"/>
                    <a:pt x="535" y="351"/>
                    <a:pt x="535" y="351"/>
                  </a:cubicBezTo>
                  <a:cubicBezTo>
                    <a:pt x="536" y="353"/>
                    <a:pt x="536" y="353"/>
                    <a:pt x="536" y="353"/>
                  </a:cubicBezTo>
                  <a:cubicBezTo>
                    <a:pt x="536" y="353"/>
                    <a:pt x="537" y="353"/>
                    <a:pt x="537" y="353"/>
                  </a:cubicBezTo>
                  <a:cubicBezTo>
                    <a:pt x="539" y="352"/>
                    <a:pt x="543" y="349"/>
                    <a:pt x="547" y="347"/>
                  </a:cubicBezTo>
                  <a:cubicBezTo>
                    <a:pt x="550" y="345"/>
                    <a:pt x="553" y="344"/>
                    <a:pt x="553" y="344"/>
                  </a:cubicBezTo>
                  <a:cubicBezTo>
                    <a:pt x="554" y="343"/>
                    <a:pt x="555" y="342"/>
                    <a:pt x="555" y="340"/>
                  </a:cubicBezTo>
                  <a:cubicBezTo>
                    <a:pt x="555" y="339"/>
                    <a:pt x="554" y="338"/>
                    <a:pt x="553" y="337"/>
                  </a:cubicBezTo>
                  <a:cubicBezTo>
                    <a:pt x="551" y="335"/>
                    <a:pt x="551" y="335"/>
                    <a:pt x="551" y="335"/>
                  </a:cubicBezTo>
                  <a:cubicBezTo>
                    <a:pt x="549" y="339"/>
                    <a:pt x="549" y="339"/>
                    <a:pt x="549" y="339"/>
                  </a:cubicBezTo>
                  <a:cubicBezTo>
                    <a:pt x="553" y="339"/>
                    <a:pt x="553" y="339"/>
                    <a:pt x="553" y="339"/>
                  </a:cubicBezTo>
                  <a:cubicBezTo>
                    <a:pt x="553" y="339"/>
                    <a:pt x="553" y="336"/>
                    <a:pt x="554" y="333"/>
                  </a:cubicBezTo>
                  <a:cubicBezTo>
                    <a:pt x="554" y="331"/>
                    <a:pt x="554" y="329"/>
                    <a:pt x="555" y="328"/>
                  </a:cubicBezTo>
                  <a:cubicBezTo>
                    <a:pt x="555" y="327"/>
                    <a:pt x="555" y="327"/>
                    <a:pt x="555" y="326"/>
                  </a:cubicBezTo>
                  <a:cubicBezTo>
                    <a:pt x="555" y="326"/>
                    <a:pt x="555" y="326"/>
                    <a:pt x="555" y="326"/>
                  </a:cubicBezTo>
                  <a:cubicBezTo>
                    <a:pt x="554" y="326"/>
                    <a:pt x="554" y="326"/>
                    <a:pt x="554" y="326"/>
                  </a:cubicBezTo>
                  <a:cubicBezTo>
                    <a:pt x="555" y="326"/>
                    <a:pt x="555" y="326"/>
                    <a:pt x="555" y="326"/>
                  </a:cubicBezTo>
                  <a:cubicBezTo>
                    <a:pt x="555" y="326"/>
                    <a:pt x="555" y="326"/>
                    <a:pt x="555" y="326"/>
                  </a:cubicBezTo>
                  <a:cubicBezTo>
                    <a:pt x="554" y="326"/>
                    <a:pt x="554" y="326"/>
                    <a:pt x="554" y="326"/>
                  </a:cubicBezTo>
                  <a:cubicBezTo>
                    <a:pt x="555" y="326"/>
                    <a:pt x="555" y="326"/>
                    <a:pt x="555" y="326"/>
                  </a:cubicBezTo>
                  <a:cubicBezTo>
                    <a:pt x="552" y="325"/>
                    <a:pt x="552" y="325"/>
                    <a:pt x="552" y="325"/>
                  </a:cubicBezTo>
                  <a:cubicBezTo>
                    <a:pt x="555" y="326"/>
                    <a:pt x="555" y="326"/>
                    <a:pt x="555" y="326"/>
                  </a:cubicBezTo>
                  <a:cubicBezTo>
                    <a:pt x="555" y="326"/>
                    <a:pt x="555" y="326"/>
                    <a:pt x="555" y="326"/>
                  </a:cubicBezTo>
                  <a:cubicBezTo>
                    <a:pt x="552" y="325"/>
                    <a:pt x="552" y="325"/>
                    <a:pt x="552" y="325"/>
                  </a:cubicBezTo>
                  <a:cubicBezTo>
                    <a:pt x="555" y="326"/>
                    <a:pt x="555" y="326"/>
                    <a:pt x="555" y="326"/>
                  </a:cubicBezTo>
                  <a:cubicBezTo>
                    <a:pt x="551" y="325"/>
                    <a:pt x="551" y="325"/>
                    <a:pt x="551" y="325"/>
                  </a:cubicBezTo>
                  <a:cubicBezTo>
                    <a:pt x="554" y="327"/>
                    <a:pt x="554" y="327"/>
                    <a:pt x="554" y="327"/>
                  </a:cubicBezTo>
                  <a:cubicBezTo>
                    <a:pt x="555" y="327"/>
                    <a:pt x="555" y="326"/>
                    <a:pt x="555" y="326"/>
                  </a:cubicBezTo>
                  <a:cubicBezTo>
                    <a:pt x="551" y="325"/>
                    <a:pt x="551" y="325"/>
                    <a:pt x="551" y="325"/>
                  </a:cubicBezTo>
                  <a:cubicBezTo>
                    <a:pt x="554" y="327"/>
                    <a:pt x="554" y="327"/>
                    <a:pt x="554" y="327"/>
                  </a:cubicBezTo>
                  <a:cubicBezTo>
                    <a:pt x="555" y="326"/>
                    <a:pt x="555" y="325"/>
                    <a:pt x="555" y="324"/>
                  </a:cubicBezTo>
                  <a:cubicBezTo>
                    <a:pt x="555" y="323"/>
                    <a:pt x="554" y="322"/>
                    <a:pt x="553" y="321"/>
                  </a:cubicBezTo>
                  <a:cubicBezTo>
                    <a:pt x="553" y="321"/>
                    <a:pt x="553" y="321"/>
                    <a:pt x="553" y="321"/>
                  </a:cubicBezTo>
                  <a:cubicBezTo>
                    <a:pt x="556" y="307"/>
                    <a:pt x="556" y="307"/>
                    <a:pt x="556" y="307"/>
                  </a:cubicBezTo>
                  <a:cubicBezTo>
                    <a:pt x="556" y="305"/>
                    <a:pt x="555" y="303"/>
                    <a:pt x="554" y="302"/>
                  </a:cubicBezTo>
                  <a:cubicBezTo>
                    <a:pt x="552" y="301"/>
                    <a:pt x="552" y="301"/>
                    <a:pt x="552" y="301"/>
                  </a:cubicBezTo>
                  <a:cubicBezTo>
                    <a:pt x="549" y="304"/>
                    <a:pt x="549" y="304"/>
                    <a:pt x="549" y="304"/>
                  </a:cubicBezTo>
                  <a:cubicBezTo>
                    <a:pt x="553" y="306"/>
                    <a:pt x="553" y="306"/>
                    <a:pt x="553" y="306"/>
                  </a:cubicBezTo>
                  <a:cubicBezTo>
                    <a:pt x="553" y="306"/>
                    <a:pt x="553" y="306"/>
                    <a:pt x="553" y="306"/>
                  </a:cubicBezTo>
                  <a:cubicBezTo>
                    <a:pt x="553" y="305"/>
                    <a:pt x="553" y="305"/>
                    <a:pt x="553" y="305"/>
                  </a:cubicBezTo>
                  <a:cubicBezTo>
                    <a:pt x="554" y="304"/>
                    <a:pt x="554" y="303"/>
                    <a:pt x="554" y="301"/>
                  </a:cubicBezTo>
                  <a:cubicBezTo>
                    <a:pt x="555" y="296"/>
                    <a:pt x="557" y="289"/>
                    <a:pt x="557" y="289"/>
                  </a:cubicBezTo>
                  <a:cubicBezTo>
                    <a:pt x="557" y="287"/>
                    <a:pt x="557" y="285"/>
                    <a:pt x="555" y="285"/>
                  </a:cubicBezTo>
                  <a:cubicBezTo>
                    <a:pt x="555" y="284"/>
                    <a:pt x="555" y="284"/>
                    <a:pt x="555" y="284"/>
                  </a:cubicBezTo>
                  <a:cubicBezTo>
                    <a:pt x="553" y="288"/>
                    <a:pt x="553" y="288"/>
                    <a:pt x="553" y="288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4"/>
                    <a:pt x="557" y="274"/>
                    <a:pt x="557" y="274"/>
                  </a:cubicBezTo>
                  <a:cubicBezTo>
                    <a:pt x="558" y="272"/>
                    <a:pt x="557" y="271"/>
                    <a:pt x="556" y="270"/>
                  </a:cubicBezTo>
                  <a:cubicBezTo>
                    <a:pt x="554" y="269"/>
                    <a:pt x="554" y="269"/>
                    <a:pt x="554" y="269"/>
                  </a:cubicBezTo>
                  <a:cubicBezTo>
                    <a:pt x="552" y="272"/>
                    <a:pt x="552" y="272"/>
                    <a:pt x="552" y="272"/>
                  </a:cubicBezTo>
                  <a:cubicBezTo>
                    <a:pt x="556" y="273"/>
                    <a:pt x="556" y="273"/>
                    <a:pt x="556" y="273"/>
                  </a:cubicBezTo>
                  <a:cubicBezTo>
                    <a:pt x="558" y="259"/>
                    <a:pt x="558" y="259"/>
                    <a:pt x="558" y="259"/>
                  </a:cubicBezTo>
                  <a:cubicBezTo>
                    <a:pt x="558" y="257"/>
                    <a:pt x="557" y="255"/>
                    <a:pt x="556" y="255"/>
                  </a:cubicBezTo>
                  <a:cubicBezTo>
                    <a:pt x="554" y="253"/>
                    <a:pt x="554" y="253"/>
                    <a:pt x="554" y="253"/>
                  </a:cubicBezTo>
                  <a:cubicBezTo>
                    <a:pt x="552" y="257"/>
                    <a:pt x="552" y="257"/>
                    <a:pt x="552" y="257"/>
                  </a:cubicBezTo>
                  <a:cubicBezTo>
                    <a:pt x="556" y="257"/>
                    <a:pt x="556" y="257"/>
                    <a:pt x="556" y="257"/>
                  </a:cubicBezTo>
                  <a:cubicBezTo>
                    <a:pt x="556" y="257"/>
                    <a:pt x="557" y="254"/>
                    <a:pt x="557" y="250"/>
                  </a:cubicBezTo>
                  <a:cubicBezTo>
                    <a:pt x="557" y="248"/>
                    <a:pt x="558" y="246"/>
                    <a:pt x="558" y="244"/>
                  </a:cubicBezTo>
                  <a:cubicBezTo>
                    <a:pt x="558" y="244"/>
                    <a:pt x="558" y="243"/>
                    <a:pt x="558" y="243"/>
                  </a:cubicBezTo>
                  <a:cubicBezTo>
                    <a:pt x="558" y="242"/>
                    <a:pt x="558" y="242"/>
                    <a:pt x="558" y="242"/>
                  </a:cubicBezTo>
                  <a:cubicBezTo>
                    <a:pt x="558" y="242"/>
                    <a:pt x="558" y="242"/>
                    <a:pt x="558" y="242"/>
                  </a:cubicBezTo>
                  <a:cubicBezTo>
                    <a:pt x="556" y="242"/>
                    <a:pt x="556" y="242"/>
                    <a:pt x="556" y="242"/>
                  </a:cubicBezTo>
                  <a:cubicBezTo>
                    <a:pt x="558" y="242"/>
                    <a:pt x="558" y="242"/>
                    <a:pt x="558" y="242"/>
                  </a:cubicBezTo>
                  <a:cubicBezTo>
                    <a:pt x="558" y="242"/>
                    <a:pt x="558" y="242"/>
                    <a:pt x="558" y="242"/>
                  </a:cubicBezTo>
                  <a:cubicBezTo>
                    <a:pt x="556" y="242"/>
                    <a:pt x="556" y="242"/>
                    <a:pt x="556" y="242"/>
                  </a:cubicBezTo>
                  <a:cubicBezTo>
                    <a:pt x="558" y="242"/>
                    <a:pt x="558" y="242"/>
                    <a:pt x="558" y="242"/>
                  </a:cubicBezTo>
                  <a:cubicBezTo>
                    <a:pt x="555" y="241"/>
                    <a:pt x="555" y="241"/>
                    <a:pt x="555" y="241"/>
                  </a:cubicBezTo>
                  <a:cubicBezTo>
                    <a:pt x="558" y="243"/>
                    <a:pt x="558" y="243"/>
                    <a:pt x="558" y="243"/>
                  </a:cubicBezTo>
                  <a:cubicBezTo>
                    <a:pt x="558" y="243"/>
                    <a:pt x="558" y="242"/>
                    <a:pt x="558" y="242"/>
                  </a:cubicBezTo>
                  <a:cubicBezTo>
                    <a:pt x="555" y="241"/>
                    <a:pt x="555" y="241"/>
                    <a:pt x="555" y="241"/>
                  </a:cubicBezTo>
                  <a:cubicBezTo>
                    <a:pt x="558" y="243"/>
                    <a:pt x="558" y="243"/>
                    <a:pt x="558" y="243"/>
                  </a:cubicBezTo>
                  <a:cubicBezTo>
                    <a:pt x="559" y="241"/>
                    <a:pt x="558" y="239"/>
                    <a:pt x="557" y="238"/>
                  </a:cubicBezTo>
                  <a:cubicBezTo>
                    <a:pt x="555" y="237"/>
                    <a:pt x="555" y="237"/>
                    <a:pt x="555" y="237"/>
                  </a:cubicBezTo>
                  <a:cubicBezTo>
                    <a:pt x="553" y="240"/>
                    <a:pt x="553" y="240"/>
                    <a:pt x="553" y="240"/>
                  </a:cubicBezTo>
                  <a:cubicBezTo>
                    <a:pt x="557" y="240"/>
                    <a:pt x="557" y="240"/>
                    <a:pt x="557" y="240"/>
                  </a:cubicBezTo>
                  <a:cubicBezTo>
                    <a:pt x="557" y="240"/>
                    <a:pt x="557" y="236"/>
                    <a:pt x="557" y="231"/>
                  </a:cubicBezTo>
                  <a:cubicBezTo>
                    <a:pt x="557" y="229"/>
                    <a:pt x="557" y="227"/>
                    <a:pt x="557" y="225"/>
                  </a:cubicBezTo>
                  <a:cubicBezTo>
                    <a:pt x="557" y="225"/>
                    <a:pt x="557" y="224"/>
                    <a:pt x="557" y="223"/>
                  </a:cubicBezTo>
                  <a:cubicBezTo>
                    <a:pt x="557" y="223"/>
                    <a:pt x="557" y="223"/>
                    <a:pt x="557" y="223"/>
                  </a:cubicBezTo>
                  <a:cubicBezTo>
                    <a:pt x="557" y="223"/>
                    <a:pt x="557" y="223"/>
                    <a:pt x="557" y="223"/>
                  </a:cubicBezTo>
                  <a:cubicBezTo>
                    <a:pt x="557" y="223"/>
                    <a:pt x="557" y="223"/>
                    <a:pt x="557" y="223"/>
                  </a:cubicBezTo>
                  <a:cubicBezTo>
                    <a:pt x="557" y="223"/>
                    <a:pt x="557" y="223"/>
                    <a:pt x="557" y="223"/>
                  </a:cubicBezTo>
                  <a:cubicBezTo>
                    <a:pt x="557" y="223"/>
                    <a:pt x="557" y="223"/>
                    <a:pt x="557" y="223"/>
                  </a:cubicBezTo>
                  <a:cubicBezTo>
                    <a:pt x="557" y="223"/>
                    <a:pt x="557" y="223"/>
                    <a:pt x="557" y="223"/>
                  </a:cubicBezTo>
                  <a:cubicBezTo>
                    <a:pt x="554" y="223"/>
                    <a:pt x="554" y="223"/>
                    <a:pt x="554" y="223"/>
                  </a:cubicBezTo>
                  <a:cubicBezTo>
                    <a:pt x="557" y="223"/>
                    <a:pt x="557" y="223"/>
                    <a:pt x="557" y="223"/>
                  </a:cubicBezTo>
                  <a:cubicBezTo>
                    <a:pt x="557" y="223"/>
                    <a:pt x="557" y="223"/>
                    <a:pt x="557" y="223"/>
                  </a:cubicBezTo>
                  <a:cubicBezTo>
                    <a:pt x="554" y="223"/>
                    <a:pt x="554" y="223"/>
                    <a:pt x="554" y="223"/>
                  </a:cubicBezTo>
                  <a:cubicBezTo>
                    <a:pt x="557" y="223"/>
                    <a:pt x="557" y="223"/>
                    <a:pt x="557" y="223"/>
                  </a:cubicBezTo>
                  <a:cubicBezTo>
                    <a:pt x="553" y="222"/>
                    <a:pt x="553" y="222"/>
                    <a:pt x="553" y="222"/>
                  </a:cubicBezTo>
                  <a:cubicBezTo>
                    <a:pt x="557" y="224"/>
                    <a:pt x="557" y="224"/>
                    <a:pt x="557" y="224"/>
                  </a:cubicBezTo>
                  <a:cubicBezTo>
                    <a:pt x="557" y="223"/>
                    <a:pt x="557" y="223"/>
                    <a:pt x="557" y="223"/>
                  </a:cubicBezTo>
                  <a:cubicBezTo>
                    <a:pt x="553" y="222"/>
                    <a:pt x="553" y="222"/>
                    <a:pt x="553" y="222"/>
                  </a:cubicBezTo>
                  <a:cubicBezTo>
                    <a:pt x="557" y="224"/>
                    <a:pt x="557" y="224"/>
                    <a:pt x="557" y="224"/>
                  </a:cubicBezTo>
                  <a:cubicBezTo>
                    <a:pt x="553" y="222"/>
                    <a:pt x="553" y="222"/>
                    <a:pt x="553" y="222"/>
                  </a:cubicBezTo>
                  <a:cubicBezTo>
                    <a:pt x="556" y="224"/>
                    <a:pt x="556" y="224"/>
                    <a:pt x="556" y="224"/>
                  </a:cubicBezTo>
                  <a:cubicBezTo>
                    <a:pt x="557" y="224"/>
                    <a:pt x="557" y="224"/>
                    <a:pt x="557" y="224"/>
                  </a:cubicBezTo>
                  <a:cubicBezTo>
                    <a:pt x="553" y="222"/>
                    <a:pt x="553" y="222"/>
                    <a:pt x="553" y="222"/>
                  </a:cubicBezTo>
                  <a:cubicBezTo>
                    <a:pt x="556" y="224"/>
                    <a:pt x="556" y="224"/>
                    <a:pt x="556" y="224"/>
                  </a:cubicBezTo>
                  <a:cubicBezTo>
                    <a:pt x="558" y="223"/>
                    <a:pt x="557" y="220"/>
                    <a:pt x="555" y="219"/>
                  </a:cubicBezTo>
                  <a:cubicBezTo>
                    <a:pt x="553" y="218"/>
                    <a:pt x="553" y="218"/>
                    <a:pt x="553" y="218"/>
                  </a:cubicBezTo>
                  <a:cubicBezTo>
                    <a:pt x="551" y="221"/>
                    <a:pt x="551" y="221"/>
                    <a:pt x="551" y="221"/>
                  </a:cubicBezTo>
                  <a:cubicBezTo>
                    <a:pt x="554" y="223"/>
                    <a:pt x="554" y="223"/>
                    <a:pt x="554" y="223"/>
                  </a:cubicBezTo>
                  <a:cubicBezTo>
                    <a:pt x="560" y="215"/>
                    <a:pt x="560" y="215"/>
                    <a:pt x="560" y="215"/>
                  </a:cubicBezTo>
                  <a:cubicBezTo>
                    <a:pt x="561" y="214"/>
                    <a:pt x="561" y="213"/>
                    <a:pt x="561" y="212"/>
                  </a:cubicBezTo>
                  <a:cubicBezTo>
                    <a:pt x="561" y="211"/>
                    <a:pt x="560" y="210"/>
                    <a:pt x="559" y="209"/>
                  </a:cubicBezTo>
                  <a:cubicBezTo>
                    <a:pt x="559" y="209"/>
                    <a:pt x="559" y="209"/>
                    <a:pt x="559" y="209"/>
                  </a:cubicBezTo>
                  <a:cubicBezTo>
                    <a:pt x="559" y="197"/>
                    <a:pt x="559" y="197"/>
                    <a:pt x="559" y="197"/>
                  </a:cubicBezTo>
                  <a:cubicBezTo>
                    <a:pt x="559" y="196"/>
                    <a:pt x="558" y="194"/>
                    <a:pt x="557" y="194"/>
                  </a:cubicBezTo>
                  <a:cubicBezTo>
                    <a:pt x="555" y="192"/>
                    <a:pt x="555" y="192"/>
                    <a:pt x="555" y="192"/>
                  </a:cubicBezTo>
                  <a:cubicBezTo>
                    <a:pt x="553" y="196"/>
                    <a:pt x="553" y="196"/>
                    <a:pt x="553" y="196"/>
                  </a:cubicBezTo>
                  <a:cubicBezTo>
                    <a:pt x="557" y="196"/>
                    <a:pt x="557" y="196"/>
                    <a:pt x="557" y="196"/>
                  </a:cubicBezTo>
                  <a:cubicBezTo>
                    <a:pt x="558" y="177"/>
                    <a:pt x="558" y="177"/>
                    <a:pt x="558" y="177"/>
                  </a:cubicBezTo>
                  <a:cubicBezTo>
                    <a:pt x="558" y="175"/>
                    <a:pt x="558" y="174"/>
                    <a:pt x="557" y="173"/>
                  </a:cubicBezTo>
                  <a:cubicBezTo>
                    <a:pt x="554" y="171"/>
                    <a:pt x="554" y="171"/>
                    <a:pt x="554" y="171"/>
                  </a:cubicBezTo>
                  <a:cubicBezTo>
                    <a:pt x="551" y="175"/>
                    <a:pt x="551" y="175"/>
                    <a:pt x="551" y="175"/>
                  </a:cubicBezTo>
                  <a:cubicBezTo>
                    <a:pt x="555" y="177"/>
                    <a:pt x="555" y="177"/>
                    <a:pt x="555" y="177"/>
                  </a:cubicBezTo>
                  <a:cubicBezTo>
                    <a:pt x="555" y="176"/>
                    <a:pt x="555" y="176"/>
                    <a:pt x="555" y="176"/>
                  </a:cubicBezTo>
                  <a:cubicBezTo>
                    <a:pt x="555" y="176"/>
                    <a:pt x="555" y="176"/>
                    <a:pt x="555" y="176"/>
                  </a:cubicBezTo>
                  <a:cubicBezTo>
                    <a:pt x="555" y="176"/>
                    <a:pt x="555" y="176"/>
                    <a:pt x="555" y="176"/>
                  </a:cubicBezTo>
                  <a:cubicBezTo>
                    <a:pt x="555" y="176"/>
                    <a:pt x="556" y="172"/>
                    <a:pt x="558" y="168"/>
                  </a:cubicBezTo>
                  <a:cubicBezTo>
                    <a:pt x="558" y="166"/>
                    <a:pt x="559" y="164"/>
                    <a:pt x="559" y="163"/>
                  </a:cubicBezTo>
                  <a:cubicBezTo>
                    <a:pt x="559" y="162"/>
                    <a:pt x="560" y="162"/>
                    <a:pt x="560" y="161"/>
                  </a:cubicBezTo>
                  <a:cubicBezTo>
                    <a:pt x="560" y="161"/>
                    <a:pt x="560" y="161"/>
                    <a:pt x="560" y="161"/>
                  </a:cubicBezTo>
                  <a:cubicBezTo>
                    <a:pt x="560" y="161"/>
                    <a:pt x="560" y="161"/>
                    <a:pt x="560" y="161"/>
                  </a:cubicBezTo>
                  <a:cubicBezTo>
                    <a:pt x="558" y="160"/>
                    <a:pt x="558" y="160"/>
                    <a:pt x="558" y="160"/>
                  </a:cubicBezTo>
                  <a:cubicBezTo>
                    <a:pt x="560" y="161"/>
                    <a:pt x="560" y="161"/>
                    <a:pt x="560" y="161"/>
                  </a:cubicBezTo>
                  <a:cubicBezTo>
                    <a:pt x="560" y="161"/>
                    <a:pt x="560" y="161"/>
                    <a:pt x="560" y="161"/>
                  </a:cubicBezTo>
                  <a:cubicBezTo>
                    <a:pt x="558" y="160"/>
                    <a:pt x="558" y="160"/>
                    <a:pt x="558" y="160"/>
                  </a:cubicBezTo>
                  <a:cubicBezTo>
                    <a:pt x="560" y="161"/>
                    <a:pt x="560" y="161"/>
                    <a:pt x="560" y="161"/>
                  </a:cubicBezTo>
                  <a:cubicBezTo>
                    <a:pt x="556" y="160"/>
                    <a:pt x="556" y="160"/>
                    <a:pt x="556" y="160"/>
                  </a:cubicBezTo>
                  <a:cubicBezTo>
                    <a:pt x="560" y="162"/>
                    <a:pt x="560" y="162"/>
                    <a:pt x="560" y="162"/>
                  </a:cubicBezTo>
                  <a:cubicBezTo>
                    <a:pt x="560" y="161"/>
                    <a:pt x="560" y="161"/>
                    <a:pt x="560" y="161"/>
                  </a:cubicBezTo>
                  <a:cubicBezTo>
                    <a:pt x="556" y="160"/>
                    <a:pt x="556" y="160"/>
                    <a:pt x="556" y="160"/>
                  </a:cubicBezTo>
                  <a:cubicBezTo>
                    <a:pt x="560" y="162"/>
                    <a:pt x="560" y="162"/>
                    <a:pt x="560" y="162"/>
                  </a:cubicBezTo>
                  <a:cubicBezTo>
                    <a:pt x="560" y="161"/>
                    <a:pt x="560" y="160"/>
                    <a:pt x="560" y="158"/>
                  </a:cubicBezTo>
                  <a:cubicBezTo>
                    <a:pt x="560" y="157"/>
                    <a:pt x="559" y="157"/>
                    <a:pt x="558" y="156"/>
                  </a:cubicBezTo>
                  <a:cubicBezTo>
                    <a:pt x="557" y="155"/>
                    <a:pt x="557" y="155"/>
                    <a:pt x="557" y="155"/>
                  </a:cubicBezTo>
                  <a:cubicBezTo>
                    <a:pt x="555" y="159"/>
                    <a:pt x="555" y="159"/>
                    <a:pt x="555" y="159"/>
                  </a:cubicBezTo>
                  <a:cubicBezTo>
                    <a:pt x="559" y="159"/>
                    <a:pt x="559" y="159"/>
                    <a:pt x="559" y="159"/>
                  </a:cubicBezTo>
                  <a:cubicBezTo>
                    <a:pt x="559" y="143"/>
                    <a:pt x="559" y="143"/>
                    <a:pt x="559" y="143"/>
                  </a:cubicBezTo>
                  <a:cubicBezTo>
                    <a:pt x="559" y="142"/>
                    <a:pt x="559" y="140"/>
                    <a:pt x="557" y="140"/>
                  </a:cubicBezTo>
                  <a:cubicBezTo>
                    <a:pt x="554" y="137"/>
                    <a:pt x="554" y="137"/>
                    <a:pt x="554" y="137"/>
                  </a:cubicBezTo>
                  <a:cubicBezTo>
                    <a:pt x="557" y="130"/>
                    <a:pt x="557" y="130"/>
                    <a:pt x="557" y="130"/>
                  </a:cubicBezTo>
                  <a:cubicBezTo>
                    <a:pt x="558" y="128"/>
                    <a:pt x="557" y="126"/>
                    <a:pt x="555" y="125"/>
                  </a:cubicBezTo>
                  <a:cubicBezTo>
                    <a:pt x="553" y="124"/>
                    <a:pt x="553" y="124"/>
                    <a:pt x="553" y="124"/>
                  </a:cubicBezTo>
                  <a:cubicBezTo>
                    <a:pt x="556" y="110"/>
                    <a:pt x="556" y="110"/>
                    <a:pt x="556" y="110"/>
                  </a:cubicBezTo>
                  <a:cubicBezTo>
                    <a:pt x="556" y="108"/>
                    <a:pt x="555" y="106"/>
                    <a:pt x="554" y="105"/>
                  </a:cubicBezTo>
                  <a:cubicBezTo>
                    <a:pt x="552" y="105"/>
                    <a:pt x="552" y="105"/>
                    <a:pt x="552" y="105"/>
                  </a:cubicBezTo>
                  <a:cubicBezTo>
                    <a:pt x="550" y="108"/>
                    <a:pt x="550" y="108"/>
                    <a:pt x="550" y="108"/>
                  </a:cubicBezTo>
                  <a:cubicBezTo>
                    <a:pt x="554" y="108"/>
                    <a:pt x="554" y="108"/>
                    <a:pt x="554" y="108"/>
                  </a:cubicBezTo>
                  <a:cubicBezTo>
                    <a:pt x="553" y="92"/>
                    <a:pt x="553" y="92"/>
                    <a:pt x="553" y="92"/>
                  </a:cubicBezTo>
                  <a:cubicBezTo>
                    <a:pt x="553" y="91"/>
                    <a:pt x="552" y="89"/>
                    <a:pt x="551" y="89"/>
                  </a:cubicBezTo>
                  <a:cubicBezTo>
                    <a:pt x="549" y="87"/>
                    <a:pt x="549" y="87"/>
                    <a:pt x="549" y="87"/>
                  </a:cubicBezTo>
                  <a:cubicBezTo>
                    <a:pt x="547" y="91"/>
                    <a:pt x="547" y="91"/>
                    <a:pt x="547" y="91"/>
                  </a:cubicBezTo>
                  <a:cubicBezTo>
                    <a:pt x="550" y="93"/>
                    <a:pt x="550" y="93"/>
                    <a:pt x="550" y="93"/>
                  </a:cubicBezTo>
                  <a:cubicBezTo>
                    <a:pt x="551" y="92"/>
                    <a:pt x="551" y="92"/>
                    <a:pt x="551" y="92"/>
                  </a:cubicBezTo>
                  <a:cubicBezTo>
                    <a:pt x="551" y="91"/>
                    <a:pt x="551" y="91"/>
                    <a:pt x="551" y="91"/>
                  </a:cubicBezTo>
                  <a:cubicBezTo>
                    <a:pt x="551" y="91"/>
                    <a:pt x="551" y="90"/>
                    <a:pt x="551" y="90"/>
                  </a:cubicBezTo>
                  <a:cubicBezTo>
                    <a:pt x="551" y="89"/>
                    <a:pt x="551" y="86"/>
                    <a:pt x="551" y="83"/>
                  </a:cubicBezTo>
                  <a:cubicBezTo>
                    <a:pt x="550" y="80"/>
                    <a:pt x="550" y="77"/>
                    <a:pt x="550" y="76"/>
                  </a:cubicBezTo>
                  <a:cubicBezTo>
                    <a:pt x="550" y="76"/>
                    <a:pt x="550" y="76"/>
                    <a:pt x="550" y="76"/>
                  </a:cubicBezTo>
                  <a:cubicBezTo>
                    <a:pt x="548" y="76"/>
                    <a:pt x="548" y="76"/>
                    <a:pt x="548" y="76"/>
                  </a:cubicBezTo>
                  <a:cubicBezTo>
                    <a:pt x="550" y="76"/>
                    <a:pt x="550" y="76"/>
                    <a:pt x="550" y="76"/>
                  </a:cubicBezTo>
                  <a:cubicBezTo>
                    <a:pt x="550" y="76"/>
                    <a:pt x="550" y="76"/>
                    <a:pt x="550" y="76"/>
                  </a:cubicBezTo>
                  <a:cubicBezTo>
                    <a:pt x="548" y="76"/>
                    <a:pt x="548" y="76"/>
                    <a:pt x="548" y="76"/>
                  </a:cubicBezTo>
                  <a:cubicBezTo>
                    <a:pt x="550" y="76"/>
                    <a:pt x="550" y="76"/>
                    <a:pt x="550" y="76"/>
                  </a:cubicBezTo>
                  <a:cubicBezTo>
                    <a:pt x="547" y="76"/>
                    <a:pt x="547" y="76"/>
                    <a:pt x="547" y="76"/>
                  </a:cubicBezTo>
                  <a:cubicBezTo>
                    <a:pt x="550" y="77"/>
                    <a:pt x="550" y="77"/>
                    <a:pt x="550" y="77"/>
                  </a:cubicBezTo>
                  <a:cubicBezTo>
                    <a:pt x="550" y="76"/>
                    <a:pt x="550" y="76"/>
                    <a:pt x="550" y="76"/>
                  </a:cubicBezTo>
                  <a:cubicBezTo>
                    <a:pt x="547" y="76"/>
                    <a:pt x="547" y="76"/>
                    <a:pt x="547" y="76"/>
                  </a:cubicBezTo>
                  <a:cubicBezTo>
                    <a:pt x="550" y="77"/>
                    <a:pt x="550" y="77"/>
                    <a:pt x="550" y="77"/>
                  </a:cubicBezTo>
                  <a:cubicBezTo>
                    <a:pt x="546" y="76"/>
                    <a:pt x="546" y="76"/>
                    <a:pt x="546" y="76"/>
                  </a:cubicBezTo>
                  <a:cubicBezTo>
                    <a:pt x="550" y="78"/>
                    <a:pt x="550" y="78"/>
                    <a:pt x="550" y="78"/>
                  </a:cubicBezTo>
                  <a:cubicBezTo>
                    <a:pt x="550" y="77"/>
                    <a:pt x="550" y="77"/>
                    <a:pt x="550" y="77"/>
                  </a:cubicBezTo>
                  <a:cubicBezTo>
                    <a:pt x="546" y="76"/>
                    <a:pt x="546" y="76"/>
                    <a:pt x="546" y="76"/>
                  </a:cubicBezTo>
                  <a:cubicBezTo>
                    <a:pt x="550" y="78"/>
                    <a:pt x="550" y="78"/>
                    <a:pt x="550" y="78"/>
                  </a:cubicBezTo>
                  <a:cubicBezTo>
                    <a:pt x="550" y="77"/>
                    <a:pt x="550" y="76"/>
                    <a:pt x="550" y="75"/>
                  </a:cubicBezTo>
                  <a:cubicBezTo>
                    <a:pt x="550" y="74"/>
                    <a:pt x="549" y="73"/>
                    <a:pt x="548" y="72"/>
                  </a:cubicBezTo>
                  <a:cubicBezTo>
                    <a:pt x="548" y="72"/>
                    <a:pt x="548" y="72"/>
                    <a:pt x="548" y="72"/>
                  </a:cubicBezTo>
                  <a:cubicBezTo>
                    <a:pt x="547" y="54"/>
                    <a:pt x="547" y="54"/>
                    <a:pt x="547" y="54"/>
                  </a:cubicBezTo>
                  <a:cubicBezTo>
                    <a:pt x="547" y="52"/>
                    <a:pt x="547" y="51"/>
                    <a:pt x="546" y="51"/>
                  </a:cubicBezTo>
                  <a:cubicBezTo>
                    <a:pt x="541" y="47"/>
                    <a:pt x="541" y="47"/>
                    <a:pt x="541" y="47"/>
                  </a:cubicBezTo>
                  <a:cubicBezTo>
                    <a:pt x="539" y="51"/>
                    <a:pt x="539" y="51"/>
                    <a:pt x="539" y="51"/>
                  </a:cubicBezTo>
                  <a:cubicBezTo>
                    <a:pt x="542" y="53"/>
                    <a:pt x="542" y="53"/>
                    <a:pt x="542" y="53"/>
                  </a:cubicBezTo>
                  <a:cubicBezTo>
                    <a:pt x="543" y="52"/>
                    <a:pt x="543" y="52"/>
                    <a:pt x="543" y="51"/>
                  </a:cubicBezTo>
                  <a:cubicBezTo>
                    <a:pt x="543" y="51"/>
                    <a:pt x="543" y="51"/>
                    <a:pt x="543" y="51"/>
                  </a:cubicBezTo>
                  <a:cubicBezTo>
                    <a:pt x="543" y="50"/>
                    <a:pt x="543" y="50"/>
                    <a:pt x="543" y="50"/>
                  </a:cubicBezTo>
                  <a:cubicBezTo>
                    <a:pt x="542" y="49"/>
                    <a:pt x="542" y="47"/>
                    <a:pt x="542" y="45"/>
                  </a:cubicBezTo>
                  <a:cubicBezTo>
                    <a:pt x="540" y="39"/>
                    <a:pt x="538" y="29"/>
                    <a:pt x="538" y="29"/>
                  </a:cubicBezTo>
                  <a:cubicBezTo>
                    <a:pt x="538" y="28"/>
                    <a:pt x="537" y="27"/>
                    <a:pt x="536" y="27"/>
                  </a:cubicBezTo>
                  <a:cubicBezTo>
                    <a:pt x="535" y="26"/>
                    <a:pt x="535" y="26"/>
                    <a:pt x="535" y="26"/>
                  </a:cubicBezTo>
                  <a:cubicBezTo>
                    <a:pt x="526" y="4"/>
                    <a:pt x="526" y="4"/>
                    <a:pt x="526" y="4"/>
                  </a:cubicBezTo>
                  <a:cubicBezTo>
                    <a:pt x="526" y="3"/>
                    <a:pt x="526" y="3"/>
                    <a:pt x="525" y="2"/>
                  </a:cubicBezTo>
                  <a:cubicBezTo>
                    <a:pt x="522" y="1"/>
                    <a:pt x="522" y="1"/>
                    <a:pt x="522" y="1"/>
                  </a:cubicBezTo>
                  <a:cubicBezTo>
                    <a:pt x="520" y="0"/>
                    <a:pt x="518" y="0"/>
                    <a:pt x="517" y="2"/>
                  </a:cubicBezTo>
                  <a:cubicBezTo>
                    <a:pt x="516" y="4"/>
                    <a:pt x="516" y="6"/>
                    <a:pt x="518" y="8"/>
                  </a:cubicBezTo>
                  <a:cubicBezTo>
                    <a:pt x="519" y="8"/>
                    <a:pt x="519" y="8"/>
                    <a:pt x="519" y="8"/>
                  </a:cubicBezTo>
                  <a:cubicBezTo>
                    <a:pt x="528" y="30"/>
                    <a:pt x="528" y="30"/>
                    <a:pt x="528" y="30"/>
                  </a:cubicBezTo>
                  <a:cubicBezTo>
                    <a:pt x="528" y="31"/>
                    <a:pt x="529" y="31"/>
                    <a:pt x="529" y="32"/>
                  </a:cubicBezTo>
                  <a:cubicBezTo>
                    <a:pt x="532" y="34"/>
                    <a:pt x="532" y="34"/>
                    <a:pt x="532" y="34"/>
                  </a:cubicBezTo>
                  <a:cubicBezTo>
                    <a:pt x="534" y="30"/>
                    <a:pt x="534" y="30"/>
                    <a:pt x="534" y="30"/>
                  </a:cubicBezTo>
                  <a:cubicBezTo>
                    <a:pt x="530" y="31"/>
                    <a:pt x="530" y="31"/>
                    <a:pt x="530" y="31"/>
                  </a:cubicBezTo>
                  <a:cubicBezTo>
                    <a:pt x="530" y="31"/>
                    <a:pt x="532" y="36"/>
                    <a:pt x="533" y="41"/>
                  </a:cubicBezTo>
                  <a:cubicBezTo>
                    <a:pt x="533" y="43"/>
                    <a:pt x="534" y="46"/>
                    <a:pt x="534" y="48"/>
                  </a:cubicBezTo>
                  <a:cubicBezTo>
                    <a:pt x="534" y="49"/>
                    <a:pt x="534" y="50"/>
                    <a:pt x="534" y="50"/>
                  </a:cubicBezTo>
                  <a:cubicBezTo>
                    <a:pt x="535" y="51"/>
                    <a:pt x="535" y="51"/>
                    <a:pt x="535" y="51"/>
                  </a:cubicBezTo>
                  <a:cubicBezTo>
                    <a:pt x="535" y="51"/>
                    <a:pt x="535" y="51"/>
                    <a:pt x="535" y="51"/>
                  </a:cubicBezTo>
                  <a:cubicBezTo>
                    <a:pt x="537" y="51"/>
                    <a:pt x="537" y="51"/>
                    <a:pt x="537" y="51"/>
                  </a:cubicBezTo>
                  <a:cubicBezTo>
                    <a:pt x="535" y="51"/>
                    <a:pt x="535" y="51"/>
                    <a:pt x="535" y="51"/>
                  </a:cubicBezTo>
                  <a:cubicBezTo>
                    <a:pt x="535" y="51"/>
                    <a:pt x="535" y="51"/>
                    <a:pt x="535" y="51"/>
                  </a:cubicBezTo>
                  <a:cubicBezTo>
                    <a:pt x="537" y="51"/>
                    <a:pt x="537" y="51"/>
                    <a:pt x="537" y="51"/>
                  </a:cubicBezTo>
                  <a:cubicBezTo>
                    <a:pt x="535" y="51"/>
                    <a:pt x="535" y="51"/>
                    <a:pt x="535" y="51"/>
                  </a:cubicBezTo>
                  <a:cubicBezTo>
                    <a:pt x="538" y="51"/>
                    <a:pt x="538" y="51"/>
                    <a:pt x="538" y="51"/>
                  </a:cubicBezTo>
                  <a:cubicBezTo>
                    <a:pt x="535" y="50"/>
                    <a:pt x="535" y="50"/>
                    <a:pt x="535" y="50"/>
                  </a:cubicBezTo>
                  <a:cubicBezTo>
                    <a:pt x="535" y="51"/>
                    <a:pt x="535" y="51"/>
                    <a:pt x="535" y="51"/>
                  </a:cubicBezTo>
                  <a:cubicBezTo>
                    <a:pt x="538" y="51"/>
                    <a:pt x="538" y="51"/>
                    <a:pt x="538" y="51"/>
                  </a:cubicBezTo>
                  <a:cubicBezTo>
                    <a:pt x="535" y="50"/>
                    <a:pt x="535" y="50"/>
                    <a:pt x="535" y="50"/>
                  </a:cubicBezTo>
                  <a:cubicBezTo>
                    <a:pt x="539" y="51"/>
                    <a:pt x="539" y="51"/>
                    <a:pt x="539" y="51"/>
                  </a:cubicBezTo>
                  <a:cubicBezTo>
                    <a:pt x="535" y="49"/>
                    <a:pt x="535" y="49"/>
                    <a:pt x="535" y="49"/>
                  </a:cubicBezTo>
                  <a:cubicBezTo>
                    <a:pt x="535" y="50"/>
                    <a:pt x="535" y="50"/>
                    <a:pt x="535" y="50"/>
                  </a:cubicBezTo>
                  <a:cubicBezTo>
                    <a:pt x="539" y="51"/>
                    <a:pt x="539" y="51"/>
                    <a:pt x="539" y="51"/>
                  </a:cubicBezTo>
                  <a:cubicBezTo>
                    <a:pt x="535" y="49"/>
                    <a:pt x="535" y="49"/>
                    <a:pt x="535" y="49"/>
                  </a:cubicBezTo>
                  <a:cubicBezTo>
                    <a:pt x="534" y="51"/>
                    <a:pt x="535" y="53"/>
                    <a:pt x="536" y="54"/>
                  </a:cubicBezTo>
                  <a:cubicBezTo>
                    <a:pt x="540" y="56"/>
                    <a:pt x="540" y="56"/>
                    <a:pt x="540" y="56"/>
                  </a:cubicBezTo>
                  <a:cubicBezTo>
                    <a:pt x="540" y="74"/>
                    <a:pt x="540" y="74"/>
                    <a:pt x="540" y="74"/>
                  </a:cubicBezTo>
                  <a:cubicBezTo>
                    <a:pt x="540" y="75"/>
                    <a:pt x="541" y="77"/>
                    <a:pt x="542" y="77"/>
                  </a:cubicBezTo>
                  <a:cubicBezTo>
                    <a:pt x="544" y="79"/>
                    <a:pt x="544" y="79"/>
                    <a:pt x="544" y="79"/>
                  </a:cubicBezTo>
                  <a:cubicBezTo>
                    <a:pt x="546" y="75"/>
                    <a:pt x="546" y="75"/>
                    <a:pt x="546" y="75"/>
                  </a:cubicBezTo>
                  <a:cubicBezTo>
                    <a:pt x="543" y="73"/>
                    <a:pt x="543" y="73"/>
                    <a:pt x="543" y="73"/>
                  </a:cubicBezTo>
                  <a:cubicBezTo>
                    <a:pt x="543" y="74"/>
                    <a:pt x="543" y="74"/>
                    <a:pt x="542" y="74"/>
                  </a:cubicBezTo>
                  <a:cubicBezTo>
                    <a:pt x="542" y="75"/>
                    <a:pt x="542" y="75"/>
                    <a:pt x="542" y="75"/>
                  </a:cubicBezTo>
                  <a:cubicBezTo>
                    <a:pt x="542" y="76"/>
                    <a:pt x="542" y="76"/>
                    <a:pt x="542" y="76"/>
                  </a:cubicBezTo>
                  <a:cubicBezTo>
                    <a:pt x="542" y="78"/>
                    <a:pt x="542" y="81"/>
                    <a:pt x="543" y="84"/>
                  </a:cubicBezTo>
                  <a:cubicBezTo>
                    <a:pt x="543" y="86"/>
                    <a:pt x="543" y="89"/>
                    <a:pt x="543" y="90"/>
                  </a:cubicBezTo>
                  <a:cubicBezTo>
                    <a:pt x="543" y="90"/>
                    <a:pt x="543" y="90"/>
                    <a:pt x="543" y="90"/>
                  </a:cubicBezTo>
                  <a:cubicBezTo>
                    <a:pt x="543" y="90"/>
                    <a:pt x="543" y="90"/>
                    <a:pt x="543" y="90"/>
                  </a:cubicBezTo>
                  <a:cubicBezTo>
                    <a:pt x="545" y="90"/>
                    <a:pt x="545" y="90"/>
                    <a:pt x="545" y="90"/>
                  </a:cubicBezTo>
                  <a:cubicBezTo>
                    <a:pt x="543" y="90"/>
                    <a:pt x="543" y="90"/>
                    <a:pt x="543" y="90"/>
                  </a:cubicBezTo>
                  <a:cubicBezTo>
                    <a:pt x="543" y="90"/>
                    <a:pt x="543" y="90"/>
                    <a:pt x="543" y="90"/>
                  </a:cubicBezTo>
                  <a:cubicBezTo>
                    <a:pt x="545" y="90"/>
                    <a:pt x="545" y="90"/>
                    <a:pt x="545" y="90"/>
                  </a:cubicBezTo>
                  <a:cubicBezTo>
                    <a:pt x="543" y="90"/>
                    <a:pt x="543" y="90"/>
                    <a:pt x="543" y="90"/>
                  </a:cubicBezTo>
                  <a:cubicBezTo>
                    <a:pt x="546" y="91"/>
                    <a:pt x="546" y="91"/>
                    <a:pt x="546" y="91"/>
                  </a:cubicBezTo>
                  <a:cubicBezTo>
                    <a:pt x="543" y="90"/>
                    <a:pt x="543" y="90"/>
                    <a:pt x="543" y="90"/>
                  </a:cubicBezTo>
                  <a:cubicBezTo>
                    <a:pt x="543" y="90"/>
                    <a:pt x="543" y="90"/>
                    <a:pt x="543" y="90"/>
                  </a:cubicBezTo>
                  <a:cubicBezTo>
                    <a:pt x="546" y="91"/>
                    <a:pt x="546" y="91"/>
                    <a:pt x="546" y="91"/>
                  </a:cubicBezTo>
                  <a:cubicBezTo>
                    <a:pt x="543" y="90"/>
                    <a:pt x="543" y="90"/>
                    <a:pt x="543" y="90"/>
                  </a:cubicBezTo>
                  <a:cubicBezTo>
                    <a:pt x="547" y="91"/>
                    <a:pt x="547" y="91"/>
                    <a:pt x="547" y="91"/>
                  </a:cubicBezTo>
                  <a:cubicBezTo>
                    <a:pt x="543" y="89"/>
                    <a:pt x="543" y="89"/>
                    <a:pt x="543" y="89"/>
                  </a:cubicBezTo>
                  <a:cubicBezTo>
                    <a:pt x="543" y="89"/>
                    <a:pt x="543" y="90"/>
                    <a:pt x="543" y="90"/>
                  </a:cubicBezTo>
                  <a:cubicBezTo>
                    <a:pt x="547" y="91"/>
                    <a:pt x="547" y="91"/>
                    <a:pt x="547" y="91"/>
                  </a:cubicBezTo>
                  <a:cubicBezTo>
                    <a:pt x="543" y="89"/>
                    <a:pt x="543" y="89"/>
                    <a:pt x="543" y="89"/>
                  </a:cubicBezTo>
                  <a:cubicBezTo>
                    <a:pt x="542" y="90"/>
                    <a:pt x="543" y="93"/>
                    <a:pt x="545" y="94"/>
                  </a:cubicBezTo>
                  <a:cubicBezTo>
                    <a:pt x="545" y="94"/>
                    <a:pt x="545" y="94"/>
                    <a:pt x="545" y="94"/>
                  </a:cubicBezTo>
                  <a:cubicBezTo>
                    <a:pt x="546" y="108"/>
                    <a:pt x="546" y="108"/>
                    <a:pt x="546" y="108"/>
                  </a:cubicBezTo>
                  <a:cubicBezTo>
                    <a:pt x="546" y="110"/>
                    <a:pt x="547" y="111"/>
                    <a:pt x="548" y="111"/>
                  </a:cubicBezTo>
                  <a:cubicBezTo>
                    <a:pt x="550" y="112"/>
                    <a:pt x="550" y="112"/>
                    <a:pt x="550" y="112"/>
                  </a:cubicBezTo>
                  <a:cubicBezTo>
                    <a:pt x="552" y="109"/>
                    <a:pt x="552" y="109"/>
                    <a:pt x="552" y="109"/>
                  </a:cubicBezTo>
                  <a:cubicBezTo>
                    <a:pt x="548" y="108"/>
                    <a:pt x="548" y="108"/>
                    <a:pt x="548" y="108"/>
                  </a:cubicBezTo>
                  <a:cubicBezTo>
                    <a:pt x="544" y="125"/>
                    <a:pt x="544" y="125"/>
                    <a:pt x="544" y="125"/>
                  </a:cubicBezTo>
                  <a:cubicBezTo>
                    <a:pt x="544" y="126"/>
                    <a:pt x="545" y="128"/>
                    <a:pt x="546" y="129"/>
                  </a:cubicBezTo>
                  <a:cubicBezTo>
                    <a:pt x="548" y="130"/>
                    <a:pt x="548" y="130"/>
                    <a:pt x="548" y="130"/>
                  </a:cubicBezTo>
                  <a:cubicBezTo>
                    <a:pt x="545" y="138"/>
                    <a:pt x="545" y="138"/>
                    <a:pt x="545" y="138"/>
                  </a:cubicBezTo>
                  <a:cubicBezTo>
                    <a:pt x="545" y="139"/>
                    <a:pt x="545" y="141"/>
                    <a:pt x="547" y="142"/>
                  </a:cubicBezTo>
                  <a:cubicBezTo>
                    <a:pt x="551" y="145"/>
                    <a:pt x="551" y="145"/>
                    <a:pt x="551" y="145"/>
                  </a:cubicBezTo>
                  <a:cubicBezTo>
                    <a:pt x="551" y="159"/>
                    <a:pt x="551" y="159"/>
                    <a:pt x="551" y="159"/>
                  </a:cubicBezTo>
                  <a:cubicBezTo>
                    <a:pt x="551" y="160"/>
                    <a:pt x="552" y="162"/>
                    <a:pt x="553" y="162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6" y="159"/>
                    <a:pt x="556" y="159"/>
                    <a:pt x="556" y="159"/>
                  </a:cubicBezTo>
                  <a:cubicBezTo>
                    <a:pt x="553" y="157"/>
                    <a:pt x="553" y="157"/>
                    <a:pt x="553" y="157"/>
                  </a:cubicBezTo>
                  <a:cubicBezTo>
                    <a:pt x="552" y="158"/>
                    <a:pt x="552" y="158"/>
                    <a:pt x="552" y="158"/>
                  </a:cubicBezTo>
                  <a:cubicBezTo>
                    <a:pt x="552" y="158"/>
                    <a:pt x="552" y="158"/>
                    <a:pt x="552" y="158"/>
                  </a:cubicBezTo>
                  <a:cubicBezTo>
                    <a:pt x="552" y="160"/>
                    <a:pt x="551" y="163"/>
                    <a:pt x="550" y="167"/>
                  </a:cubicBezTo>
                  <a:cubicBezTo>
                    <a:pt x="549" y="169"/>
                    <a:pt x="549" y="170"/>
                    <a:pt x="548" y="172"/>
                  </a:cubicBezTo>
                  <a:cubicBezTo>
                    <a:pt x="548" y="172"/>
                    <a:pt x="548" y="173"/>
                    <a:pt x="548" y="173"/>
                  </a:cubicBezTo>
                  <a:cubicBezTo>
                    <a:pt x="548" y="173"/>
                    <a:pt x="548" y="173"/>
                    <a:pt x="548" y="173"/>
                  </a:cubicBezTo>
                  <a:cubicBezTo>
                    <a:pt x="548" y="174"/>
                    <a:pt x="548" y="174"/>
                    <a:pt x="548" y="174"/>
                  </a:cubicBezTo>
                  <a:cubicBezTo>
                    <a:pt x="548" y="174"/>
                    <a:pt x="548" y="174"/>
                    <a:pt x="548" y="174"/>
                  </a:cubicBezTo>
                  <a:cubicBezTo>
                    <a:pt x="548" y="174"/>
                    <a:pt x="548" y="174"/>
                    <a:pt x="548" y="174"/>
                  </a:cubicBezTo>
                  <a:cubicBezTo>
                    <a:pt x="548" y="174"/>
                    <a:pt x="548" y="174"/>
                    <a:pt x="548" y="174"/>
                  </a:cubicBezTo>
                  <a:cubicBezTo>
                    <a:pt x="548" y="174"/>
                    <a:pt x="548" y="174"/>
                    <a:pt x="548" y="174"/>
                  </a:cubicBezTo>
                  <a:cubicBezTo>
                    <a:pt x="548" y="174"/>
                    <a:pt x="548" y="174"/>
                    <a:pt x="548" y="174"/>
                  </a:cubicBezTo>
                  <a:cubicBezTo>
                    <a:pt x="551" y="175"/>
                    <a:pt x="551" y="175"/>
                    <a:pt x="551" y="175"/>
                  </a:cubicBezTo>
                  <a:cubicBezTo>
                    <a:pt x="548" y="173"/>
                    <a:pt x="548" y="173"/>
                    <a:pt x="548" y="173"/>
                  </a:cubicBezTo>
                  <a:cubicBezTo>
                    <a:pt x="548" y="174"/>
                    <a:pt x="548" y="174"/>
                    <a:pt x="548" y="174"/>
                  </a:cubicBezTo>
                  <a:cubicBezTo>
                    <a:pt x="551" y="175"/>
                    <a:pt x="551" y="175"/>
                    <a:pt x="551" y="175"/>
                  </a:cubicBezTo>
                  <a:cubicBezTo>
                    <a:pt x="548" y="173"/>
                    <a:pt x="548" y="173"/>
                    <a:pt x="548" y="173"/>
                  </a:cubicBezTo>
                  <a:cubicBezTo>
                    <a:pt x="551" y="175"/>
                    <a:pt x="551" y="175"/>
                    <a:pt x="551" y="175"/>
                  </a:cubicBezTo>
                  <a:cubicBezTo>
                    <a:pt x="548" y="173"/>
                    <a:pt x="548" y="173"/>
                    <a:pt x="548" y="173"/>
                  </a:cubicBezTo>
                  <a:cubicBezTo>
                    <a:pt x="548" y="173"/>
                    <a:pt x="548" y="173"/>
                    <a:pt x="548" y="173"/>
                  </a:cubicBezTo>
                  <a:cubicBezTo>
                    <a:pt x="551" y="175"/>
                    <a:pt x="551" y="175"/>
                    <a:pt x="551" y="175"/>
                  </a:cubicBezTo>
                  <a:cubicBezTo>
                    <a:pt x="548" y="173"/>
                    <a:pt x="548" y="173"/>
                    <a:pt x="548" y="173"/>
                  </a:cubicBezTo>
                  <a:cubicBezTo>
                    <a:pt x="551" y="175"/>
                    <a:pt x="551" y="175"/>
                    <a:pt x="551" y="175"/>
                  </a:cubicBezTo>
                  <a:cubicBezTo>
                    <a:pt x="548" y="173"/>
                    <a:pt x="548" y="173"/>
                    <a:pt x="548" y="173"/>
                  </a:cubicBezTo>
                  <a:cubicBezTo>
                    <a:pt x="548" y="173"/>
                    <a:pt x="548" y="173"/>
                    <a:pt x="548" y="173"/>
                  </a:cubicBezTo>
                  <a:cubicBezTo>
                    <a:pt x="551" y="175"/>
                    <a:pt x="551" y="175"/>
                    <a:pt x="551" y="175"/>
                  </a:cubicBezTo>
                  <a:cubicBezTo>
                    <a:pt x="548" y="173"/>
                    <a:pt x="548" y="173"/>
                    <a:pt x="548" y="173"/>
                  </a:cubicBezTo>
                  <a:cubicBezTo>
                    <a:pt x="551" y="175"/>
                    <a:pt x="551" y="175"/>
                    <a:pt x="551" y="175"/>
                  </a:cubicBezTo>
                  <a:cubicBezTo>
                    <a:pt x="548" y="173"/>
                    <a:pt x="548" y="173"/>
                    <a:pt x="548" y="173"/>
                  </a:cubicBezTo>
                  <a:cubicBezTo>
                    <a:pt x="548" y="173"/>
                    <a:pt x="548" y="173"/>
                    <a:pt x="548" y="173"/>
                  </a:cubicBezTo>
                  <a:cubicBezTo>
                    <a:pt x="551" y="175"/>
                    <a:pt x="551" y="175"/>
                    <a:pt x="551" y="175"/>
                  </a:cubicBezTo>
                  <a:cubicBezTo>
                    <a:pt x="548" y="173"/>
                    <a:pt x="548" y="173"/>
                    <a:pt x="548" y="173"/>
                  </a:cubicBezTo>
                  <a:cubicBezTo>
                    <a:pt x="551" y="175"/>
                    <a:pt x="551" y="175"/>
                    <a:pt x="551" y="175"/>
                  </a:cubicBezTo>
                  <a:cubicBezTo>
                    <a:pt x="548" y="173"/>
                    <a:pt x="548" y="173"/>
                    <a:pt x="548" y="173"/>
                  </a:cubicBezTo>
                  <a:cubicBezTo>
                    <a:pt x="548" y="173"/>
                    <a:pt x="548" y="173"/>
                    <a:pt x="548" y="173"/>
                  </a:cubicBezTo>
                  <a:cubicBezTo>
                    <a:pt x="551" y="175"/>
                    <a:pt x="551" y="175"/>
                    <a:pt x="551" y="175"/>
                  </a:cubicBezTo>
                  <a:cubicBezTo>
                    <a:pt x="548" y="173"/>
                    <a:pt x="548" y="173"/>
                    <a:pt x="548" y="173"/>
                  </a:cubicBezTo>
                  <a:cubicBezTo>
                    <a:pt x="547" y="173"/>
                    <a:pt x="547" y="175"/>
                    <a:pt x="547" y="176"/>
                  </a:cubicBezTo>
                  <a:cubicBezTo>
                    <a:pt x="548" y="177"/>
                    <a:pt x="548" y="178"/>
                    <a:pt x="549" y="178"/>
                  </a:cubicBezTo>
                  <a:cubicBezTo>
                    <a:pt x="550" y="179"/>
                    <a:pt x="550" y="179"/>
                    <a:pt x="550" y="179"/>
                  </a:cubicBezTo>
                  <a:cubicBezTo>
                    <a:pt x="549" y="196"/>
                    <a:pt x="549" y="196"/>
                    <a:pt x="549" y="196"/>
                  </a:cubicBezTo>
                  <a:cubicBezTo>
                    <a:pt x="549" y="197"/>
                    <a:pt x="550" y="198"/>
                    <a:pt x="551" y="199"/>
                  </a:cubicBezTo>
                  <a:cubicBezTo>
                    <a:pt x="553" y="200"/>
                    <a:pt x="553" y="200"/>
                    <a:pt x="553" y="200"/>
                  </a:cubicBezTo>
                  <a:cubicBezTo>
                    <a:pt x="555" y="197"/>
                    <a:pt x="555" y="197"/>
                    <a:pt x="555" y="197"/>
                  </a:cubicBezTo>
                  <a:cubicBezTo>
                    <a:pt x="551" y="197"/>
                    <a:pt x="551" y="197"/>
                    <a:pt x="551" y="197"/>
                  </a:cubicBezTo>
                  <a:cubicBezTo>
                    <a:pt x="550" y="211"/>
                    <a:pt x="550" y="211"/>
                    <a:pt x="550" y="211"/>
                  </a:cubicBezTo>
                  <a:cubicBezTo>
                    <a:pt x="550" y="212"/>
                    <a:pt x="551" y="214"/>
                    <a:pt x="552" y="214"/>
                  </a:cubicBezTo>
                  <a:cubicBezTo>
                    <a:pt x="555" y="216"/>
                    <a:pt x="555" y="216"/>
                    <a:pt x="555" y="216"/>
                  </a:cubicBezTo>
                  <a:cubicBezTo>
                    <a:pt x="557" y="212"/>
                    <a:pt x="557" y="212"/>
                    <a:pt x="557" y="212"/>
                  </a:cubicBezTo>
                  <a:cubicBezTo>
                    <a:pt x="554" y="210"/>
                    <a:pt x="554" y="210"/>
                    <a:pt x="554" y="210"/>
                  </a:cubicBezTo>
                  <a:cubicBezTo>
                    <a:pt x="547" y="219"/>
                    <a:pt x="547" y="219"/>
                    <a:pt x="547" y="219"/>
                  </a:cubicBezTo>
                  <a:cubicBezTo>
                    <a:pt x="547" y="220"/>
                    <a:pt x="547" y="221"/>
                    <a:pt x="547" y="222"/>
                  </a:cubicBezTo>
                  <a:cubicBezTo>
                    <a:pt x="547" y="223"/>
                    <a:pt x="548" y="224"/>
                    <a:pt x="549" y="224"/>
                  </a:cubicBezTo>
                  <a:cubicBezTo>
                    <a:pt x="551" y="226"/>
                    <a:pt x="551" y="226"/>
                    <a:pt x="551" y="226"/>
                  </a:cubicBezTo>
                  <a:cubicBezTo>
                    <a:pt x="553" y="222"/>
                    <a:pt x="553" y="222"/>
                    <a:pt x="553" y="222"/>
                  </a:cubicBezTo>
                  <a:cubicBezTo>
                    <a:pt x="550" y="220"/>
                    <a:pt x="550" y="220"/>
                    <a:pt x="550" y="220"/>
                  </a:cubicBezTo>
                  <a:cubicBezTo>
                    <a:pt x="549" y="221"/>
                    <a:pt x="549" y="221"/>
                    <a:pt x="549" y="221"/>
                  </a:cubicBezTo>
                  <a:cubicBezTo>
                    <a:pt x="549" y="222"/>
                    <a:pt x="549" y="222"/>
                    <a:pt x="549" y="222"/>
                  </a:cubicBezTo>
                  <a:cubicBezTo>
                    <a:pt x="549" y="223"/>
                    <a:pt x="549" y="223"/>
                    <a:pt x="549" y="224"/>
                  </a:cubicBezTo>
                  <a:cubicBezTo>
                    <a:pt x="549" y="228"/>
                    <a:pt x="549" y="240"/>
                    <a:pt x="549" y="240"/>
                  </a:cubicBezTo>
                  <a:cubicBezTo>
                    <a:pt x="549" y="241"/>
                    <a:pt x="549" y="243"/>
                    <a:pt x="551" y="243"/>
                  </a:cubicBezTo>
                  <a:cubicBezTo>
                    <a:pt x="552" y="244"/>
                    <a:pt x="552" y="244"/>
                    <a:pt x="552" y="244"/>
                  </a:cubicBezTo>
                  <a:cubicBezTo>
                    <a:pt x="554" y="241"/>
                    <a:pt x="554" y="241"/>
                    <a:pt x="554" y="241"/>
                  </a:cubicBezTo>
                  <a:cubicBezTo>
                    <a:pt x="551" y="239"/>
                    <a:pt x="551" y="239"/>
                    <a:pt x="551" y="239"/>
                  </a:cubicBezTo>
                  <a:cubicBezTo>
                    <a:pt x="551" y="239"/>
                    <a:pt x="551" y="240"/>
                    <a:pt x="551" y="240"/>
                  </a:cubicBezTo>
                  <a:cubicBezTo>
                    <a:pt x="551" y="240"/>
                    <a:pt x="551" y="240"/>
                    <a:pt x="551" y="240"/>
                  </a:cubicBezTo>
                  <a:cubicBezTo>
                    <a:pt x="550" y="241"/>
                    <a:pt x="550" y="241"/>
                    <a:pt x="550" y="242"/>
                  </a:cubicBezTo>
                  <a:cubicBezTo>
                    <a:pt x="550" y="246"/>
                    <a:pt x="548" y="256"/>
                    <a:pt x="548" y="256"/>
                  </a:cubicBezTo>
                  <a:cubicBezTo>
                    <a:pt x="548" y="258"/>
                    <a:pt x="549" y="259"/>
                    <a:pt x="550" y="260"/>
                  </a:cubicBezTo>
                  <a:cubicBezTo>
                    <a:pt x="552" y="261"/>
                    <a:pt x="552" y="261"/>
                    <a:pt x="552" y="261"/>
                  </a:cubicBezTo>
                  <a:cubicBezTo>
                    <a:pt x="554" y="258"/>
                    <a:pt x="554" y="258"/>
                    <a:pt x="554" y="258"/>
                  </a:cubicBezTo>
                  <a:cubicBezTo>
                    <a:pt x="550" y="257"/>
                    <a:pt x="550" y="257"/>
                    <a:pt x="550" y="257"/>
                  </a:cubicBezTo>
                  <a:cubicBezTo>
                    <a:pt x="548" y="272"/>
                    <a:pt x="548" y="272"/>
                    <a:pt x="548" y="272"/>
                  </a:cubicBezTo>
                  <a:cubicBezTo>
                    <a:pt x="548" y="273"/>
                    <a:pt x="548" y="275"/>
                    <a:pt x="550" y="276"/>
                  </a:cubicBezTo>
                  <a:cubicBezTo>
                    <a:pt x="551" y="277"/>
                    <a:pt x="551" y="277"/>
                    <a:pt x="551" y="277"/>
                  </a:cubicBezTo>
                  <a:cubicBezTo>
                    <a:pt x="554" y="273"/>
                    <a:pt x="554" y="273"/>
                    <a:pt x="554" y="273"/>
                  </a:cubicBezTo>
                  <a:cubicBezTo>
                    <a:pt x="550" y="273"/>
                    <a:pt x="550" y="273"/>
                    <a:pt x="550" y="273"/>
                  </a:cubicBezTo>
                  <a:cubicBezTo>
                    <a:pt x="549" y="287"/>
                    <a:pt x="549" y="287"/>
                    <a:pt x="549" y="287"/>
                  </a:cubicBezTo>
                  <a:cubicBezTo>
                    <a:pt x="548" y="289"/>
                    <a:pt x="549" y="290"/>
                    <a:pt x="550" y="291"/>
                  </a:cubicBezTo>
                  <a:cubicBezTo>
                    <a:pt x="551" y="291"/>
                    <a:pt x="551" y="291"/>
                    <a:pt x="551" y="291"/>
                  </a:cubicBezTo>
                  <a:cubicBezTo>
                    <a:pt x="553" y="288"/>
                    <a:pt x="553" y="288"/>
                    <a:pt x="553" y="288"/>
                  </a:cubicBezTo>
                  <a:cubicBezTo>
                    <a:pt x="549" y="287"/>
                    <a:pt x="549" y="287"/>
                    <a:pt x="549" y="287"/>
                  </a:cubicBezTo>
                  <a:cubicBezTo>
                    <a:pt x="549" y="287"/>
                    <a:pt x="548" y="291"/>
                    <a:pt x="547" y="295"/>
                  </a:cubicBezTo>
                  <a:cubicBezTo>
                    <a:pt x="547" y="297"/>
                    <a:pt x="547" y="299"/>
                    <a:pt x="546" y="301"/>
                  </a:cubicBezTo>
                  <a:cubicBezTo>
                    <a:pt x="546" y="302"/>
                    <a:pt x="546" y="302"/>
                    <a:pt x="546" y="303"/>
                  </a:cubicBezTo>
                  <a:cubicBezTo>
                    <a:pt x="546" y="303"/>
                    <a:pt x="546" y="303"/>
                    <a:pt x="546" y="303"/>
                  </a:cubicBezTo>
                  <a:cubicBezTo>
                    <a:pt x="546" y="303"/>
                    <a:pt x="546" y="303"/>
                    <a:pt x="546" y="303"/>
                  </a:cubicBezTo>
                  <a:cubicBezTo>
                    <a:pt x="548" y="304"/>
                    <a:pt x="548" y="304"/>
                    <a:pt x="548" y="304"/>
                  </a:cubicBezTo>
                  <a:cubicBezTo>
                    <a:pt x="546" y="303"/>
                    <a:pt x="546" y="303"/>
                    <a:pt x="546" y="303"/>
                  </a:cubicBezTo>
                  <a:cubicBezTo>
                    <a:pt x="546" y="303"/>
                    <a:pt x="546" y="303"/>
                    <a:pt x="546" y="303"/>
                  </a:cubicBezTo>
                  <a:cubicBezTo>
                    <a:pt x="548" y="304"/>
                    <a:pt x="548" y="304"/>
                    <a:pt x="548" y="304"/>
                  </a:cubicBezTo>
                  <a:cubicBezTo>
                    <a:pt x="546" y="303"/>
                    <a:pt x="546" y="303"/>
                    <a:pt x="546" y="303"/>
                  </a:cubicBezTo>
                  <a:cubicBezTo>
                    <a:pt x="549" y="304"/>
                    <a:pt x="549" y="304"/>
                    <a:pt x="549" y="304"/>
                  </a:cubicBezTo>
                  <a:cubicBezTo>
                    <a:pt x="546" y="303"/>
                    <a:pt x="546" y="303"/>
                    <a:pt x="546" y="303"/>
                  </a:cubicBezTo>
                  <a:cubicBezTo>
                    <a:pt x="546" y="303"/>
                    <a:pt x="546" y="303"/>
                    <a:pt x="546" y="303"/>
                  </a:cubicBezTo>
                  <a:cubicBezTo>
                    <a:pt x="549" y="304"/>
                    <a:pt x="549" y="304"/>
                    <a:pt x="549" y="304"/>
                  </a:cubicBezTo>
                  <a:cubicBezTo>
                    <a:pt x="546" y="303"/>
                    <a:pt x="546" y="303"/>
                    <a:pt x="546" y="303"/>
                  </a:cubicBezTo>
                  <a:cubicBezTo>
                    <a:pt x="549" y="304"/>
                    <a:pt x="549" y="304"/>
                    <a:pt x="549" y="304"/>
                  </a:cubicBezTo>
                  <a:cubicBezTo>
                    <a:pt x="546" y="302"/>
                    <a:pt x="546" y="302"/>
                    <a:pt x="546" y="302"/>
                  </a:cubicBezTo>
                  <a:cubicBezTo>
                    <a:pt x="546" y="303"/>
                    <a:pt x="546" y="303"/>
                    <a:pt x="546" y="303"/>
                  </a:cubicBezTo>
                  <a:cubicBezTo>
                    <a:pt x="549" y="304"/>
                    <a:pt x="549" y="304"/>
                    <a:pt x="549" y="304"/>
                  </a:cubicBezTo>
                  <a:cubicBezTo>
                    <a:pt x="546" y="302"/>
                    <a:pt x="546" y="302"/>
                    <a:pt x="546" y="302"/>
                  </a:cubicBezTo>
                  <a:cubicBezTo>
                    <a:pt x="545" y="304"/>
                    <a:pt x="545" y="307"/>
                    <a:pt x="547" y="308"/>
                  </a:cubicBezTo>
                  <a:cubicBezTo>
                    <a:pt x="550" y="309"/>
                    <a:pt x="550" y="309"/>
                    <a:pt x="550" y="309"/>
                  </a:cubicBezTo>
                  <a:cubicBezTo>
                    <a:pt x="552" y="306"/>
                    <a:pt x="552" y="306"/>
                    <a:pt x="552" y="306"/>
                  </a:cubicBezTo>
                  <a:cubicBezTo>
                    <a:pt x="548" y="305"/>
                    <a:pt x="548" y="305"/>
                    <a:pt x="548" y="305"/>
                  </a:cubicBezTo>
                  <a:cubicBezTo>
                    <a:pt x="544" y="322"/>
                    <a:pt x="544" y="322"/>
                    <a:pt x="544" y="322"/>
                  </a:cubicBezTo>
                  <a:cubicBezTo>
                    <a:pt x="544" y="324"/>
                    <a:pt x="545" y="326"/>
                    <a:pt x="546" y="326"/>
                  </a:cubicBezTo>
                  <a:cubicBezTo>
                    <a:pt x="549" y="328"/>
                    <a:pt x="549" y="328"/>
                    <a:pt x="549" y="328"/>
                  </a:cubicBezTo>
                  <a:cubicBezTo>
                    <a:pt x="551" y="325"/>
                    <a:pt x="551" y="325"/>
                    <a:pt x="551" y="325"/>
                  </a:cubicBezTo>
                  <a:cubicBezTo>
                    <a:pt x="548" y="323"/>
                    <a:pt x="548" y="323"/>
                    <a:pt x="548" y="323"/>
                  </a:cubicBezTo>
                  <a:cubicBezTo>
                    <a:pt x="547" y="323"/>
                    <a:pt x="547" y="323"/>
                    <a:pt x="547" y="323"/>
                  </a:cubicBezTo>
                  <a:cubicBezTo>
                    <a:pt x="547" y="324"/>
                    <a:pt x="547" y="324"/>
                    <a:pt x="547" y="324"/>
                  </a:cubicBezTo>
                  <a:cubicBezTo>
                    <a:pt x="547" y="325"/>
                    <a:pt x="547" y="326"/>
                    <a:pt x="547" y="327"/>
                  </a:cubicBezTo>
                  <a:cubicBezTo>
                    <a:pt x="546" y="332"/>
                    <a:pt x="545" y="338"/>
                    <a:pt x="545" y="338"/>
                  </a:cubicBezTo>
                  <a:cubicBezTo>
                    <a:pt x="544" y="340"/>
                    <a:pt x="545" y="341"/>
                    <a:pt x="547" y="342"/>
                  </a:cubicBezTo>
                  <a:cubicBezTo>
                    <a:pt x="549" y="344"/>
                    <a:pt x="549" y="344"/>
                    <a:pt x="549" y="344"/>
                  </a:cubicBezTo>
                  <a:cubicBezTo>
                    <a:pt x="551" y="340"/>
                    <a:pt x="551" y="340"/>
                    <a:pt x="551" y="340"/>
                  </a:cubicBezTo>
                  <a:cubicBezTo>
                    <a:pt x="549" y="337"/>
                    <a:pt x="549" y="337"/>
                    <a:pt x="549" y="337"/>
                  </a:cubicBezTo>
                  <a:cubicBezTo>
                    <a:pt x="549" y="337"/>
                    <a:pt x="545" y="339"/>
                    <a:pt x="541" y="342"/>
                  </a:cubicBezTo>
                  <a:cubicBezTo>
                    <a:pt x="539" y="343"/>
                    <a:pt x="536" y="344"/>
                    <a:pt x="535" y="345"/>
                  </a:cubicBezTo>
                  <a:cubicBezTo>
                    <a:pt x="534" y="346"/>
                    <a:pt x="533" y="346"/>
                    <a:pt x="533" y="346"/>
                  </a:cubicBezTo>
                  <a:cubicBezTo>
                    <a:pt x="532" y="347"/>
                    <a:pt x="532" y="347"/>
                    <a:pt x="532" y="347"/>
                  </a:cubicBezTo>
                  <a:cubicBezTo>
                    <a:pt x="532" y="347"/>
                    <a:pt x="532" y="347"/>
                    <a:pt x="532" y="347"/>
                  </a:cubicBezTo>
                  <a:cubicBezTo>
                    <a:pt x="531" y="347"/>
                    <a:pt x="531" y="347"/>
                    <a:pt x="531" y="347"/>
                  </a:cubicBezTo>
                  <a:cubicBezTo>
                    <a:pt x="531" y="347"/>
                    <a:pt x="531" y="348"/>
                    <a:pt x="531" y="348"/>
                  </a:cubicBezTo>
                  <a:cubicBezTo>
                    <a:pt x="529" y="350"/>
                    <a:pt x="530" y="352"/>
                    <a:pt x="532" y="354"/>
                  </a:cubicBezTo>
                  <a:cubicBezTo>
                    <a:pt x="533" y="354"/>
                    <a:pt x="533" y="354"/>
                    <a:pt x="533" y="354"/>
                  </a:cubicBezTo>
                  <a:cubicBezTo>
                    <a:pt x="535" y="351"/>
                    <a:pt x="535" y="351"/>
                    <a:pt x="535" y="351"/>
                  </a:cubicBezTo>
                  <a:cubicBezTo>
                    <a:pt x="531" y="349"/>
                    <a:pt x="531" y="349"/>
                    <a:pt x="531" y="349"/>
                  </a:cubicBezTo>
                  <a:cubicBezTo>
                    <a:pt x="535" y="351"/>
                    <a:pt x="535" y="351"/>
                    <a:pt x="535" y="351"/>
                  </a:cubicBezTo>
                  <a:cubicBezTo>
                    <a:pt x="533" y="347"/>
                    <a:pt x="533" y="347"/>
                    <a:pt x="533" y="347"/>
                  </a:cubicBezTo>
                  <a:cubicBezTo>
                    <a:pt x="532" y="348"/>
                    <a:pt x="532" y="348"/>
                    <a:pt x="531" y="349"/>
                  </a:cubicBezTo>
                  <a:cubicBezTo>
                    <a:pt x="535" y="351"/>
                    <a:pt x="535" y="351"/>
                    <a:pt x="535" y="351"/>
                  </a:cubicBezTo>
                  <a:cubicBezTo>
                    <a:pt x="533" y="347"/>
                    <a:pt x="533" y="347"/>
                    <a:pt x="533" y="347"/>
                  </a:cubicBezTo>
                  <a:cubicBezTo>
                    <a:pt x="534" y="350"/>
                    <a:pt x="534" y="350"/>
                    <a:pt x="534" y="350"/>
                  </a:cubicBezTo>
                  <a:cubicBezTo>
                    <a:pt x="534" y="347"/>
                    <a:pt x="534" y="347"/>
                    <a:pt x="534" y="347"/>
                  </a:cubicBezTo>
                  <a:cubicBezTo>
                    <a:pt x="533" y="347"/>
                    <a:pt x="533" y="347"/>
                    <a:pt x="533" y="347"/>
                  </a:cubicBezTo>
                  <a:cubicBezTo>
                    <a:pt x="534" y="350"/>
                    <a:pt x="534" y="350"/>
                    <a:pt x="534" y="350"/>
                  </a:cubicBezTo>
                  <a:cubicBezTo>
                    <a:pt x="534" y="347"/>
                    <a:pt x="534" y="347"/>
                    <a:pt x="534" y="347"/>
                  </a:cubicBezTo>
                  <a:cubicBezTo>
                    <a:pt x="534" y="349"/>
                    <a:pt x="534" y="349"/>
                    <a:pt x="534" y="349"/>
                  </a:cubicBezTo>
                  <a:cubicBezTo>
                    <a:pt x="534" y="347"/>
                    <a:pt x="534" y="347"/>
                    <a:pt x="534" y="347"/>
                  </a:cubicBezTo>
                  <a:cubicBezTo>
                    <a:pt x="534" y="347"/>
                    <a:pt x="534" y="347"/>
                    <a:pt x="534" y="347"/>
                  </a:cubicBezTo>
                  <a:cubicBezTo>
                    <a:pt x="534" y="349"/>
                    <a:pt x="534" y="349"/>
                    <a:pt x="534" y="349"/>
                  </a:cubicBezTo>
                  <a:cubicBezTo>
                    <a:pt x="534" y="347"/>
                    <a:pt x="534" y="347"/>
                    <a:pt x="534" y="347"/>
                  </a:cubicBezTo>
                  <a:cubicBezTo>
                    <a:pt x="534" y="347"/>
                    <a:pt x="534" y="347"/>
                    <a:pt x="534" y="347"/>
                  </a:cubicBezTo>
                  <a:cubicBezTo>
                    <a:pt x="533" y="347"/>
                    <a:pt x="531" y="347"/>
                    <a:pt x="529" y="347"/>
                  </a:cubicBezTo>
                  <a:cubicBezTo>
                    <a:pt x="526" y="348"/>
                    <a:pt x="522" y="348"/>
                    <a:pt x="518" y="348"/>
                  </a:cubicBezTo>
                  <a:cubicBezTo>
                    <a:pt x="515" y="348"/>
                    <a:pt x="512" y="349"/>
                    <a:pt x="512" y="349"/>
                  </a:cubicBezTo>
                  <a:cubicBezTo>
                    <a:pt x="511" y="349"/>
                    <a:pt x="509" y="350"/>
                    <a:pt x="509" y="352"/>
                  </a:cubicBezTo>
                  <a:cubicBezTo>
                    <a:pt x="508" y="353"/>
                    <a:pt x="509" y="355"/>
                    <a:pt x="510" y="356"/>
                  </a:cubicBezTo>
                  <a:cubicBezTo>
                    <a:pt x="512" y="357"/>
                    <a:pt x="512" y="357"/>
                    <a:pt x="512" y="357"/>
                  </a:cubicBezTo>
                  <a:cubicBezTo>
                    <a:pt x="514" y="354"/>
                    <a:pt x="514" y="354"/>
                    <a:pt x="514" y="354"/>
                  </a:cubicBezTo>
                  <a:cubicBezTo>
                    <a:pt x="515" y="350"/>
                    <a:pt x="515" y="350"/>
                    <a:pt x="515" y="350"/>
                  </a:cubicBezTo>
                  <a:cubicBezTo>
                    <a:pt x="478" y="346"/>
                    <a:pt x="478" y="346"/>
                    <a:pt x="478" y="346"/>
                  </a:cubicBezTo>
                  <a:cubicBezTo>
                    <a:pt x="477" y="346"/>
                    <a:pt x="475" y="347"/>
                    <a:pt x="474" y="349"/>
                  </a:cubicBezTo>
                  <a:cubicBezTo>
                    <a:pt x="474" y="351"/>
                    <a:pt x="474" y="353"/>
                    <a:pt x="476" y="354"/>
                  </a:cubicBezTo>
                  <a:cubicBezTo>
                    <a:pt x="483" y="358"/>
                    <a:pt x="483" y="358"/>
                    <a:pt x="483" y="358"/>
                  </a:cubicBezTo>
                  <a:cubicBezTo>
                    <a:pt x="485" y="355"/>
                    <a:pt x="485" y="355"/>
                    <a:pt x="485" y="355"/>
                  </a:cubicBezTo>
                  <a:cubicBezTo>
                    <a:pt x="486" y="351"/>
                    <a:pt x="486" y="351"/>
                    <a:pt x="486" y="351"/>
                  </a:cubicBezTo>
                  <a:cubicBezTo>
                    <a:pt x="460" y="350"/>
                    <a:pt x="460" y="350"/>
                    <a:pt x="460" y="350"/>
                  </a:cubicBezTo>
                  <a:cubicBezTo>
                    <a:pt x="459" y="350"/>
                    <a:pt x="457" y="351"/>
                    <a:pt x="456" y="352"/>
                  </a:cubicBezTo>
                  <a:cubicBezTo>
                    <a:pt x="456" y="354"/>
                    <a:pt x="456" y="356"/>
                    <a:pt x="458" y="357"/>
                  </a:cubicBezTo>
                  <a:cubicBezTo>
                    <a:pt x="461" y="359"/>
                    <a:pt x="461" y="359"/>
                    <a:pt x="461" y="359"/>
                  </a:cubicBezTo>
                  <a:cubicBezTo>
                    <a:pt x="463" y="355"/>
                    <a:pt x="463" y="355"/>
                    <a:pt x="463" y="355"/>
                  </a:cubicBezTo>
                  <a:cubicBezTo>
                    <a:pt x="463" y="351"/>
                    <a:pt x="463" y="351"/>
                    <a:pt x="463" y="351"/>
                  </a:cubicBezTo>
                  <a:cubicBezTo>
                    <a:pt x="432" y="348"/>
                    <a:pt x="432" y="348"/>
                    <a:pt x="432" y="348"/>
                  </a:cubicBezTo>
                  <a:cubicBezTo>
                    <a:pt x="430" y="348"/>
                    <a:pt x="428" y="349"/>
                    <a:pt x="428" y="351"/>
                  </a:cubicBezTo>
                  <a:cubicBezTo>
                    <a:pt x="427" y="353"/>
                    <a:pt x="428" y="355"/>
                    <a:pt x="429" y="356"/>
                  </a:cubicBezTo>
                  <a:cubicBezTo>
                    <a:pt x="434" y="359"/>
                    <a:pt x="434" y="359"/>
                    <a:pt x="434" y="359"/>
                  </a:cubicBezTo>
                  <a:cubicBezTo>
                    <a:pt x="437" y="355"/>
                    <a:pt x="437" y="355"/>
                    <a:pt x="437" y="355"/>
                  </a:cubicBezTo>
                  <a:cubicBezTo>
                    <a:pt x="437" y="351"/>
                    <a:pt x="437" y="351"/>
                    <a:pt x="437" y="351"/>
                  </a:cubicBezTo>
                  <a:cubicBezTo>
                    <a:pt x="409" y="350"/>
                    <a:pt x="409" y="350"/>
                    <a:pt x="409" y="350"/>
                  </a:cubicBezTo>
                  <a:cubicBezTo>
                    <a:pt x="408" y="350"/>
                    <a:pt x="406" y="351"/>
                    <a:pt x="405" y="353"/>
                  </a:cubicBezTo>
                  <a:cubicBezTo>
                    <a:pt x="405" y="355"/>
                    <a:pt x="406" y="357"/>
                    <a:pt x="407" y="358"/>
                  </a:cubicBezTo>
                  <a:cubicBezTo>
                    <a:pt x="409" y="359"/>
                    <a:pt x="409" y="359"/>
                    <a:pt x="409" y="359"/>
                  </a:cubicBezTo>
                  <a:cubicBezTo>
                    <a:pt x="411" y="355"/>
                    <a:pt x="411" y="355"/>
                    <a:pt x="411" y="355"/>
                  </a:cubicBezTo>
                  <a:cubicBezTo>
                    <a:pt x="408" y="353"/>
                    <a:pt x="408" y="353"/>
                    <a:pt x="408" y="353"/>
                  </a:cubicBezTo>
                  <a:cubicBezTo>
                    <a:pt x="411" y="355"/>
                    <a:pt x="411" y="355"/>
                    <a:pt x="411" y="355"/>
                  </a:cubicBezTo>
                  <a:cubicBezTo>
                    <a:pt x="409" y="352"/>
                    <a:pt x="409" y="352"/>
                    <a:pt x="409" y="352"/>
                  </a:cubicBezTo>
                  <a:cubicBezTo>
                    <a:pt x="409" y="352"/>
                    <a:pt x="408" y="352"/>
                    <a:pt x="408" y="353"/>
                  </a:cubicBezTo>
                  <a:cubicBezTo>
                    <a:pt x="411" y="355"/>
                    <a:pt x="411" y="355"/>
                    <a:pt x="411" y="355"/>
                  </a:cubicBezTo>
                  <a:cubicBezTo>
                    <a:pt x="409" y="352"/>
                    <a:pt x="409" y="352"/>
                    <a:pt x="409" y="352"/>
                  </a:cubicBezTo>
                  <a:cubicBezTo>
                    <a:pt x="411" y="355"/>
                    <a:pt x="411" y="355"/>
                    <a:pt x="411" y="355"/>
                  </a:cubicBezTo>
                  <a:cubicBezTo>
                    <a:pt x="410" y="351"/>
                    <a:pt x="410" y="351"/>
                    <a:pt x="410" y="351"/>
                  </a:cubicBezTo>
                  <a:cubicBezTo>
                    <a:pt x="410" y="352"/>
                    <a:pt x="410" y="352"/>
                    <a:pt x="409" y="352"/>
                  </a:cubicBezTo>
                  <a:cubicBezTo>
                    <a:pt x="411" y="355"/>
                    <a:pt x="411" y="355"/>
                    <a:pt x="411" y="355"/>
                  </a:cubicBezTo>
                  <a:cubicBezTo>
                    <a:pt x="410" y="351"/>
                    <a:pt x="410" y="351"/>
                    <a:pt x="410" y="351"/>
                  </a:cubicBezTo>
                  <a:cubicBezTo>
                    <a:pt x="410" y="353"/>
                    <a:pt x="410" y="353"/>
                    <a:pt x="410" y="353"/>
                  </a:cubicBezTo>
                  <a:cubicBezTo>
                    <a:pt x="410" y="351"/>
                    <a:pt x="410" y="351"/>
                    <a:pt x="410" y="351"/>
                  </a:cubicBezTo>
                  <a:cubicBezTo>
                    <a:pt x="410" y="351"/>
                    <a:pt x="410" y="351"/>
                    <a:pt x="410" y="351"/>
                  </a:cubicBezTo>
                  <a:cubicBezTo>
                    <a:pt x="410" y="353"/>
                    <a:pt x="410" y="353"/>
                    <a:pt x="410" y="353"/>
                  </a:cubicBezTo>
                  <a:cubicBezTo>
                    <a:pt x="410" y="351"/>
                    <a:pt x="410" y="351"/>
                    <a:pt x="410" y="351"/>
                  </a:cubicBezTo>
                  <a:cubicBezTo>
                    <a:pt x="410" y="351"/>
                    <a:pt x="410" y="351"/>
                    <a:pt x="410" y="351"/>
                  </a:cubicBezTo>
                  <a:cubicBezTo>
                    <a:pt x="409" y="351"/>
                    <a:pt x="406" y="351"/>
                    <a:pt x="403" y="351"/>
                  </a:cubicBezTo>
                  <a:cubicBezTo>
                    <a:pt x="398" y="351"/>
                    <a:pt x="392" y="350"/>
                    <a:pt x="387" y="349"/>
                  </a:cubicBezTo>
                  <a:cubicBezTo>
                    <a:pt x="385" y="349"/>
                    <a:pt x="382" y="349"/>
                    <a:pt x="381" y="349"/>
                  </a:cubicBezTo>
                  <a:cubicBezTo>
                    <a:pt x="380" y="349"/>
                    <a:pt x="379" y="348"/>
                    <a:pt x="379" y="348"/>
                  </a:cubicBezTo>
                  <a:cubicBezTo>
                    <a:pt x="378" y="348"/>
                    <a:pt x="378" y="348"/>
                    <a:pt x="378" y="348"/>
                  </a:cubicBezTo>
                  <a:cubicBezTo>
                    <a:pt x="378" y="348"/>
                    <a:pt x="378" y="348"/>
                    <a:pt x="378" y="348"/>
                  </a:cubicBezTo>
                  <a:cubicBezTo>
                    <a:pt x="378" y="348"/>
                    <a:pt x="378" y="348"/>
                    <a:pt x="378" y="348"/>
                  </a:cubicBezTo>
                  <a:cubicBezTo>
                    <a:pt x="378" y="348"/>
                    <a:pt x="378" y="348"/>
                    <a:pt x="378" y="348"/>
                  </a:cubicBezTo>
                  <a:cubicBezTo>
                    <a:pt x="378" y="348"/>
                    <a:pt x="378" y="348"/>
                    <a:pt x="378" y="348"/>
                  </a:cubicBezTo>
                  <a:cubicBezTo>
                    <a:pt x="378" y="348"/>
                    <a:pt x="378" y="348"/>
                    <a:pt x="378" y="348"/>
                  </a:cubicBezTo>
                  <a:cubicBezTo>
                    <a:pt x="378" y="348"/>
                    <a:pt x="378" y="348"/>
                    <a:pt x="378" y="348"/>
                  </a:cubicBezTo>
                  <a:cubicBezTo>
                    <a:pt x="376" y="348"/>
                    <a:pt x="375" y="349"/>
                    <a:pt x="374" y="351"/>
                  </a:cubicBezTo>
                  <a:cubicBezTo>
                    <a:pt x="374" y="353"/>
                    <a:pt x="374" y="355"/>
                    <a:pt x="376" y="356"/>
                  </a:cubicBezTo>
                  <a:cubicBezTo>
                    <a:pt x="383" y="360"/>
                    <a:pt x="383" y="360"/>
                    <a:pt x="383" y="360"/>
                  </a:cubicBezTo>
                  <a:cubicBezTo>
                    <a:pt x="385" y="357"/>
                    <a:pt x="385" y="357"/>
                    <a:pt x="385" y="357"/>
                  </a:cubicBezTo>
                  <a:cubicBezTo>
                    <a:pt x="382" y="355"/>
                    <a:pt x="382" y="355"/>
                    <a:pt x="382" y="355"/>
                  </a:cubicBezTo>
                  <a:cubicBezTo>
                    <a:pt x="385" y="357"/>
                    <a:pt x="385" y="357"/>
                    <a:pt x="385" y="357"/>
                  </a:cubicBezTo>
                  <a:cubicBezTo>
                    <a:pt x="383" y="353"/>
                    <a:pt x="383" y="353"/>
                    <a:pt x="383" y="353"/>
                  </a:cubicBezTo>
                  <a:cubicBezTo>
                    <a:pt x="382" y="354"/>
                    <a:pt x="382" y="354"/>
                    <a:pt x="382" y="355"/>
                  </a:cubicBezTo>
                  <a:cubicBezTo>
                    <a:pt x="385" y="357"/>
                    <a:pt x="385" y="357"/>
                    <a:pt x="385" y="357"/>
                  </a:cubicBezTo>
                  <a:cubicBezTo>
                    <a:pt x="383" y="353"/>
                    <a:pt x="383" y="353"/>
                    <a:pt x="383" y="353"/>
                  </a:cubicBezTo>
                  <a:cubicBezTo>
                    <a:pt x="385" y="357"/>
                    <a:pt x="385" y="357"/>
                    <a:pt x="385" y="357"/>
                  </a:cubicBezTo>
                  <a:cubicBezTo>
                    <a:pt x="384" y="353"/>
                    <a:pt x="384" y="353"/>
                    <a:pt x="384" y="353"/>
                  </a:cubicBezTo>
                  <a:cubicBezTo>
                    <a:pt x="384" y="353"/>
                    <a:pt x="383" y="353"/>
                    <a:pt x="383" y="353"/>
                  </a:cubicBezTo>
                  <a:cubicBezTo>
                    <a:pt x="385" y="357"/>
                    <a:pt x="385" y="357"/>
                    <a:pt x="385" y="357"/>
                  </a:cubicBezTo>
                  <a:cubicBezTo>
                    <a:pt x="384" y="353"/>
                    <a:pt x="384" y="353"/>
                    <a:pt x="384" y="353"/>
                  </a:cubicBezTo>
                  <a:cubicBezTo>
                    <a:pt x="385" y="356"/>
                    <a:pt x="385" y="356"/>
                    <a:pt x="385" y="356"/>
                  </a:cubicBezTo>
                  <a:cubicBezTo>
                    <a:pt x="384" y="353"/>
                    <a:pt x="384" y="353"/>
                    <a:pt x="384" y="353"/>
                  </a:cubicBezTo>
                  <a:cubicBezTo>
                    <a:pt x="384" y="353"/>
                    <a:pt x="384" y="353"/>
                    <a:pt x="384" y="353"/>
                  </a:cubicBezTo>
                  <a:cubicBezTo>
                    <a:pt x="385" y="356"/>
                    <a:pt x="385" y="356"/>
                    <a:pt x="385" y="356"/>
                  </a:cubicBezTo>
                  <a:cubicBezTo>
                    <a:pt x="384" y="353"/>
                    <a:pt x="384" y="353"/>
                    <a:pt x="384" y="353"/>
                  </a:cubicBezTo>
                  <a:cubicBezTo>
                    <a:pt x="384" y="354"/>
                    <a:pt x="384" y="354"/>
                    <a:pt x="384" y="354"/>
                  </a:cubicBezTo>
                  <a:cubicBezTo>
                    <a:pt x="384" y="353"/>
                    <a:pt x="384" y="353"/>
                    <a:pt x="384" y="353"/>
                  </a:cubicBezTo>
                  <a:cubicBezTo>
                    <a:pt x="384" y="353"/>
                    <a:pt x="384" y="353"/>
                    <a:pt x="384" y="353"/>
                  </a:cubicBezTo>
                  <a:cubicBezTo>
                    <a:pt x="384" y="354"/>
                    <a:pt x="384" y="354"/>
                    <a:pt x="384" y="354"/>
                  </a:cubicBezTo>
                  <a:cubicBezTo>
                    <a:pt x="384" y="353"/>
                    <a:pt x="384" y="353"/>
                    <a:pt x="384" y="353"/>
                  </a:cubicBezTo>
                  <a:cubicBezTo>
                    <a:pt x="384" y="353"/>
                    <a:pt x="384" y="353"/>
                    <a:pt x="384" y="353"/>
                  </a:cubicBezTo>
                  <a:cubicBezTo>
                    <a:pt x="382" y="353"/>
                    <a:pt x="377" y="353"/>
                    <a:pt x="372" y="352"/>
                  </a:cubicBezTo>
                  <a:cubicBezTo>
                    <a:pt x="370" y="352"/>
                    <a:pt x="368" y="352"/>
                    <a:pt x="366" y="352"/>
                  </a:cubicBezTo>
                  <a:cubicBezTo>
                    <a:pt x="365" y="352"/>
                    <a:pt x="365" y="352"/>
                    <a:pt x="364" y="352"/>
                  </a:cubicBezTo>
                  <a:cubicBezTo>
                    <a:pt x="363" y="352"/>
                    <a:pt x="363" y="352"/>
                    <a:pt x="363" y="352"/>
                  </a:cubicBezTo>
                  <a:cubicBezTo>
                    <a:pt x="363" y="352"/>
                    <a:pt x="363" y="352"/>
                    <a:pt x="363" y="352"/>
                  </a:cubicBezTo>
                  <a:cubicBezTo>
                    <a:pt x="363" y="352"/>
                    <a:pt x="363" y="352"/>
                    <a:pt x="363" y="352"/>
                  </a:cubicBezTo>
                  <a:cubicBezTo>
                    <a:pt x="361" y="352"/>
                    <a:pt x="360" y="353"/>
                    <a:pt x="359" y="355"/>
                  </a:cubicBezTo>
                  <a:cubicBezTo>
                    <a:pt x="359" y="356"/>
                    <a:pt x="359" y="358"/>
                    <a:pt x="361" y="359"/>
                  </a:cubicBezTo>
                  <a:cubicBezTo>
                    <a:pt x="363" y="361"/>
                    <a:pt x="363" y="361"/>
                    <a:pt x="363" y="361"/>
                  </a:cubicBezTo>
                  <a:cubicBezTo>
                    <a:pt x="366" y="357"/>
                    <a:pt x="366" y="357"/>
                    <a:pt x="366" y="357"/>
                  </a:cubicBezTo>
                  <a:cubicBezTo>
                    <a:pt x="363" y="354"/>
                    <a:pt x="363" y="354"/>
                    <a:pt x="363" y="354"/>
                  </a:cubicBezTo>
                  <a:cubicBezTo>
                    <a:pt x="366" y="357"/>
                    <a:pt x="366" y="357"/>
                    <a:pt x="366" y="357"/>
                  </a:cubicBezTo>
                  <a:cubicBezTo>
                    <a:pt x="364" y="353"/>
                    <a:pt x="364" y="353"/>
                    <a:pt x="364" y="353"/>
                  </a:cubicBezTo>
                  <a:cubicBezTo>
                    <a:pt x="364" y="354"/>
                    <a:pt x="364" y="354"/>
                    <a:pt x="363" y="354"/>
                  </a:cubicBezTo>
                  <a:cubicBezTo>
                    <a:pt x="366" y="357"/>
                    <a:pt x="366" y="357"/>
                    <a:pt x="366" y="357"/>
                  </a:cubicBezTo>
                  <a:cubicBezTo>
                    <a:pt x="364" y="353"/>
                    <a:pt x="364" y="353"/>
                    <a:pt x="364" y="353"/>
                  </a:cubicBezTo>
                  <a:cubicBezTo>
                    <a:pt x="366" y="357"/>
                    <a:pt x="366" y="357"/>
                    <a:pt x="366" y="357"/>
                  </a:cubicBezTo>
                  <a:cubicBezTo>
                    <a:pt x="365" y="353"/>
                    <a:pt x="365" y="353"/>
                    <a:pt x="365" y="353"/>
                  </a:cubicBezTo>
                  <a:cubicBezTo>
                    <a:pt x="365" y="353"/>
                    <a:pt x="365" y="353"/>
                    <a:pt x="364" y="353"/>
                  </a:cubicBezTo>
                  <a:cubicBezTo>
                    <a:pt x="366" y="357"/>
                    <a:pt x="366" y="357"/>
                    <a:pt x="366" y="357"/>
                  </a:cubicBezTo>
                  <a:cubicBezTo>
                    <a:pt x="365" y="353"/>
                    <a:pt x="365" y="353"/>
                    <a:pt x="365" y="353"/>
                  </a:cubicBezTo>
                  <a:cubicBezTo>
                    <a:pt x="366" y="357"/>
                    <a:pt x="366" y="357"/>
                    <a:pt x="366" y="357"/>
                  </a:cubicBezTo>
                  <a:cubicBezTo>
                    <a:pt x="366" y="353"/>
                    <a:pt x="366" y="353"/>
                    <a:pt x="366" y="353"/>
                  </a:cubicBezTo>
                  <a:cubicBezTo>
                    <a:pt x="365" y="353"/>
                    <a:pt x="365" y="353"/>
                    <a:pt x="365" y="353"/>
                  </a:cubicBezTo>
                  <a:cubicBezTo>
                    <a:pt x="366" y="357"/>
                    <a:pt x="366" y="357"/>
                    <a:pt x="366" y="357"/>
                  </a:cubicBezTo>
                  <a:cubicBezTo>
                    <a:pt x="366" y="353"/>
                    <a:pt x="366" y="353"/>
                    <a:pt x="366" y="353"/>
                  </a:cubicBezTo>
                  <a:cubicBezTo>
                    <a:pt x="366" y="356"/>
                    <a:pt x="366" y="356"/>
                    <a:pt x="366" y="356"/>
                  </a:cubicBezTo>
                  <a:cubicBezTo>
                    <a:pt x="366" y="353"/>
                    <a:pt x="366" y="353"/>
                    <a:pt x="366" y="353"/>
                  </a:cubicBezTo>
                  <a:cubicBezTo>
                    <a:pt x="366" y="353"/>
                    <a:pt x="366" y="353"/>
                    <a:pt x="366" y="353"/>
                  </a:cubicBezTo>
                  <a:cubicBezTo>
                    <a:pt x="366" y="356"/>
                    <a:pt x="366" y="356"/>
                    <a:pt x="366" y="356"/>
                  </a:cubicBezTo>
                  <a:cubicBezTo>
                    <a:pt x="366" y="353"/>
                    <a:pt x="366" y="353"/>
                    <a:pt x="366" y="353"/>
                  </a:cubicBezTo>
                  <a:cubicBezTo>
                    <a:pt x="366" y="353"/>
                    <a:pt x="365" y="353"/>
                    <a:pt x="364" y="353"/>
                  </a:cubicBezTo>
                  <a:cubicBezTo>
                    <a:pt x="361" y="353"/>
                    <a:pt x="355" y="352"/>
                    <a:pt x="349" y="352"/>
                  </a:cubicBezTo>
                  <a:cubicBezTo>
                    <a:pt x="346" y="352"/>
                    <a:pt x="343" y="351"/>
                    <a:pt x="340" y="351"/>
                  </a:cubicBezTo>
                  <a:cubicBezTo>
                    <a:pt x="338" y="351"/>
                    <a:pt x="336" y="351"/>
                    <a:pt x="334" y="351"/>
                  </a:cubicBezTo>
                  <a:cubicBezTo>
                    <a:pt x="334" y="351"/>
                    <a:pt x="334" y="351"/>
                    <a:pt x="334" y="351"/>
                  </a:cubicBezTo>
                  <a:cubicBezTo>
                    <a:pt x="333" y="351"/>
                    <a:pt x="333" y="351"/>
                    <a:pt x="333" y="351"/>
                  </a:cubicBezTo>
                  <a:cubicBezTo>
                    <a:pt x="333" y="351"/>
                    <a:pt x="332" y="351"/>
                    <a:pt x="332" y="351"/>
                  </a:cubicBezTo>
                  <a:cubicBezTo>
                    <a:pt x="332" y="351"/>
                    <a:pt x="331" y="352"/>
                    <a:pt x="330" y="353"/>
                  </a:cubicBezTo>
                  <a:cubicBezTo>
                    <a:pt x="330" y="354"/>
                    <a:pt x="330" y="355"/>
                    <a:pt x="330" y="356"/>
                  </a:cubicBezTo>
                  <a:cubicBezTo>
                    <a:pt x="330" y="357"/>
                    <a:pt x="331" y="358"/>
                    <a:pt x="332" y="358"/>
                  </a:cubicBezTo>
                  <a:cubicBezTo>
                    <a:pt x="334" y="360"/>
                    <a:pt x="334" y="360"/>
                    <a:pt x="334" y="360"/>
                  </a:cubicBezTo>
                  <a:cubicBezTo>
                    <a:pt x="336" y="356"/>
                    <a:pt x="336" y="356"/>
                    <a:pt x="336" y="356"/>
                  </a:cubicBezTo>
                  <a:cubicBezTo>
                    <a:pt x="336" y="352"/>
                    <a:pt x="336" y="352"/>
                    <a:pt x="336" y="352"/>
                  </a:cubicBezTo>
                  <a:cubicBezTo>
                    <a:pt x="315" y="352"/>
                    <a:pt x="315" y="352"/>
                    <a:pt x="315" y="352"/>
                  </a:cubicBezTo>
                  <a:cubicBezTo>
                    <a:pt x="314" y="352"/>
                    <a:pt x="312" y="354"/>
                    <a:pt x="312" y="355"/>
                  </a:cubicBezTo>
                  <a:cubicBezTo>
                    <a:pt x="311" y="357"/>
                    <a:pt x="312" y="359"/>
                    <a:pt x="313" y="360"/>
                  </a:cubicBezTo>
                  <a:cubicBezTo>
                    <a:pt x="317" y="362"/>
                    <a:pt x="317" y="362"/>
                    <a:pt x="317" y="362"/>
                  </a:cubicBezTo>
                  <a:cubicBezTo>
                    <a:pt x="319" y="359"/>
                    <a:pt x="319" y="359"/>
                    <a:pt x="319" y="359"/>
                  </a:cubicBezTo>
                  <a:cubicBezTo>
                    <a:pt x="319" y="355"/>
                    <a:pt x="319" y="355"/>
                    <a:pt x="319" y="355"/>
                  </a:cubicBezTo>
                  <a:cubicBezTo>
                    <a:pt x="288" y="354"/>
                    <a:pt x="288" y="354"/>
                    <a:pt x="288" y="354"/>
                  </a:cubicBezTo>
                  <a:cubicBezTo>
                    <a:pt x="286" y="354"/>
                    <a:pt x="284" y="355"/>
                    <a:pt x="284" y="357"/>
                  </a:cubicBezTo>
                  <a:cubicBezTo>
                    <a:pt x="283" y="359"/>
                    <a:pt x="284" y="361"/>
                    <a:pt x="286" y="362"/>
                  </a:cubicBezTo>
                  <a:cubicBezTo>
                    <a:pt x="290" y="365"/>
                    <a:pt x="290" y="365"/>
                    <a:pt x="290" y="365"/>
                  </a:cubicBezTo>
                  <a:cubicBezTo>
                    <a:pt x="293" y="361"/>
                    <a:pt x="293" y="361"/>
                    <a:pt x="293" y="361"/>
                  </a:cubicBezTo>
                  <a:cubicBezTo>
                    <a:pt x="289" y="359"/>
                    <a:pt x="289" y="359"/>
                    <a:pt x="289" y="359"/>
                  </a:cubicBezTo>
                  <a:cubicBezTo>
                    <a:pt x="292" y="361"/>
                    <a:pt x="292" y="361"/>
                    <a:pt x="292" y="361"/>
                  </a:cubicBezTo>
                  <a:cubicBezTo>
                    <a:pt x="290" y="358"/>
                    <a:pt x="290" y="358"/>
                    <a:pt x="290" y="358"/>
                  </a:cubicBezTo>
                  <a:cubicBezTo>
                    <a:pt x="290" y="358"/>
                    <a:pt x="290" y="358"/>
                    <a:pt x="289" y="359"/>
                  </a:cubicBezTo>
                  <a:cubicBezTo>
                    <a:pt x="292" y="361"/>
                    <a:pt x="292" y="361"/>
                    <a:pt x="292" y="361"/>
                  </a:cubicBezTo>
                  <a:cubicBezTo>
                    <a:pt x="290" y="358"/>
                    <a:pt x="290" y="358"/>
                    <a:pt x="290" y="358"/>
                  </a:cubicBezTo>
                  <a:cubicBezTo>
                    <a:pt x="292" y="361"/>
                    <a:pt x="292" y="361"/>
                    <a:pt x="292" y="361"/>
                  </a:cubicBezTo>
                  <a:cubicBezTo>
                    <a:pt x="291" y="357"/>
                    <a:pt x="291" y="357"/>
                    <a:pt x="291" y="357"/>
                  </a:cubicBezTo>
                  <a:cubicBezTo>
                    <a:pt x="291" y="357"/>
                    <a:pt x="291" y="358"/>
                    <a:pt x="290" y="358"/>
                  </a:cubicBezTo>
                  <a:cubicBezTo>
                    <a:pt x="292" y="361"/>
                    <a:pt x="292" y="361"/>
                    <a:pt x="292" y="361"/>
                  </a:cubicBezTo>
                  <a:cubicBezTo>
                    <a:pt x="291" y="357"/>
                    <a:pt x="291" y="357"/>
                    <a:pt x="291" y="357"/>
                  </a:cubicBezTo>
                  <a:cubicBezTo>
                    <a:pt x="292" y="361"/>
                    <a:pt x="292" y="361"/>
                    <a:pt x="292" y="361"/>
                  </a:cubicBezTo>
                  <a:cubicBezTo>
                    <a:pt x="292" y="357"/>
                    <a:pt x="292" y="357"/>
                    <a:pt x="292" y="357"/>
                  </a:cubicBezTo>
                  <a:cubicBezTo>
                    <a:pt x="291" y="357"/>
                    <a:pt x="291" y="357"/>
                    <a:pt x="291" y="357"/>
                  </a:cubicBezTo>
                  <a:cubicBezTo>
                    <a:pt x="292" y="361"/>
                    <a:pt x="292" y="361"/>
                    <a:pt x="292" y="361"/>
                  </a:cubicBezTo>
                  <a:cubicBezTo>
                    <a:pt x="292" y="357"/>
                    <a:pt x="292" y="357"/>
                    <a:pt x="292" y="357"/>
                  </a:cubicBezTo>
                  <a:cubicBezTo>
                    <a:pt x="292" y="359"/>
                    <a:pt x="292" y="359"/>
                    <a:pt x="292" y="359"/>
                  </a:cubicBezTo>
                  <a:cubicBezTo>
                    <a:pt x="292" y="357"/>
                    <a:pt x="292" y="357"/>
                    <a:pt x="292" y="357"/>
                  </a:cubicBezTo>
                  <a:cubicBezTo>
                    <a:pt x="292" y="357"/>
                    <a:pt x="292" y="357"/>
                    <a:pt x="292" y="357"/>
                  </a:cubicBezTo>
                  <a:cubicBezTo>
                    <a:pt x="292" y="359"/>
                    <a:pt x="292" y="359"/>
                    <a:pt x="292" y="359"/>
                  </a:cubicBezTo>
                  <a:cubicBezTo>
                    <a:pt x="292" y="357"/>
                    <a:pt x="292" y="357"/>
                    <a:pt x="292" y="357"/>
                  </a:cubicBezTo>
                  <a:cubicBezTo>
                    <a:pt x="292" y="357"/>
                    <a:pt x="292" y="357"/>
                    <a:pt x="292" y="357"/>
                  </a:cubicBezTo>
                  <a:cubicBezTo>
                    <a:pt x="291" y="357"/>
                    <a:pt x="289" y="357"/>
                    <a:pt x="286" y="357"/>
                  </a:cubicBezTo>
                  <a:cubicBezTo>
                    <a:pt x="281" y="357"/>
                    <a:pt x="276" y="356"/>
                    <a:pt x="270" y="356"/>
                  </a:cubicBezTo>
                  <a:cubicBezTo>
                    <a:pt x="265" y="356"/>
                    <a:pt x="260" y="355"/>
                    <a:pt x="258" y="355"/>
                  </a:cubicBezTo>
                  <a:cubicBezTo>
                    <a:pt x="258" y="355"/>
                    <a:pt x="258" y="355"/>
                    <a:pt x="257" y="355"/>
                  </a:cubicBezTo>
                  <a:cubicBezTo>
                    <a:pt x="256" y="356"/>
                    <a:pt x="256" y="356"/>
                    <a:pt x="256" y="356"/>
                  </a:cubicBezTo>
                  <a:cubicBezTo>
                    <a:pt x="256" y="356"/>
                    <a:pt x="256" y="356"/>
                    <a:pt x="256" y="356"/>
                  </a:cubicBezTo>
                  <a:cubicBezTo>
                    <a:pt x="255" y="356"/>
                    <a:pt x="255" y="356"/>
                    <a:pt x="255" y="356"/>
                  </a:cubicBezTo>
                  <a:cubicBezTo>
                    <a:pt x="255" y="356"/>
                    <a:pt x="254" y="357"/>
                    <a:pt x="254" y="357"/>
                  </a:cubicBezTo>
                  <a:cubicBezTo>
                    <a:pt x="253" y="359"/>
                    <a:pt x="253" y="362"/>
                    <a:pt x="255" y="363"/>
                  </a:cubicBezTo>
                  <a:cubicBezTo>
                    <a:pt x="259" y="365"/>
                    <a:pt x="259" y="365"/>
                    <a:pt x="259" y="365"/>
                  </a:cubicBezTo>
                  <a:cubicBezTo>
                    <a:pt x="261" y="362"/>
                    <a:pt x="261" y="362"/>
                    <a:pt x="261" y="362"/>
                  </a:cubicBezTo>
                  <a:cubicBezTo>
                    <a:pt x="260" y="358"/>
                    <a:pt x="260" y="358"/>
                    <a:pt x="260" y="358"/>
                  </a:cubicBezTo>
                  <a:cubicBezTo>
                    <a:pt x="260" y="358"/>
                    <a:pt x="255" y="358"/>
                    <a:pt x="251" y="359"/>
                  </a:cubicBezTo>
                  <a:cubicBezTo>
                    <a:pt x="248" y="359"/>
                    <a:pt x="246" y="360"/>
                    <a:pt x="244" y="360"/>
                  </a:cubicBezTo>
                  <a:cubicBezTo>
                    <a:pt x="243" y="360"/>
                    <a:pt x="242" y="360"/>
                    <a:pt x="241" y="360"/>
                  </a:cubicBezTo>
                  <a:cubicBezTo>
                    <a:pt x="240" y="360"/>
                    <a:pt x="240" y="360"/>
                    <a:pt x="240" y="360"/>
                  </a:cubicBezTo>
                  <a:cubicBezTo>
                    <a:pt x="240" y="361"/>
                    <a:pt x="240" y="361"/>
                    <a:pt x="240" y="361"/>
                  </a:cubicBezTo>
                  <a:cubicBezTo>
                    <a:pt x="239" y="361"/>
                    <a:pt x="239" y="361"/>
                    <a:pt x="239" y="361"/>
                  </a:cubicBezTo>
                  <a:cubicBezTo>
                    <a:pt x="239" y="361"/>
                    <a:pt x="238" y="361"/>
                    <a:pt x="238" y="362"/>
                  </a:cubicBezTo>
                  <a:cubicBezTo>
                    <a:pt x="237" y="363"/>
                    <a:pt x="237" y="364"/>
                    <a:pt x="237" y="365"/>
                  </a:cubicBezTo>
                  <a:cubicBezTo>
                    <a:pt x="238" y="366"/>
                    <a:pt x="238" y="367"/>
                    <a:pt x="239" y="368"/>
                  </a:cubicBezTo>
                  <a:cubicBezTo>
                    <a:pt x="244" y="371"/>
                    <a:pt x="244" y="371"/>
                    <a:pt x="244" y="371"/>
                  </a:cubicBezTo>
                  <a:cubicBezTo>
                    <a:pt x="247" y="368"/>
                    <a:pt x="247" y="368"/>
                    <a:pt x="247" y="368"/>
                  </a:cubicBezTo>
                  <a:cubicBezTo>
                    <a:pt x="246" y="364"/>
                    <a:pt x="246" y="364"/>
                    <a:pt x="246" y="364"/>
                  </a:cubicBezTo>
                  <a:cubicBezTo>
                    <a:pt x="217" y="365"/>
                    <a:pt x="217" y="365"/>
                    <a:pt x="217" y="365"/>
                  </a:cubicBezTo>
                  <a:cubicBezTo>
                    <a:pt x="216" y="365"/>
                    <a:pt x="214" y="366"/>
                    <a:pt x="214" y="368"/>
                  </a:cubicBezTo>
                  <a:cubicBezTo>
                    <a:pt x="213" y="370"/>
                    <a:pt x="214" y="371"/>
                    <a:pt x="215" y="372"/>
                  </a:cubicBezTo>
                  <a:cubicBezTo>
                    <a:pt x="224" y="377"/>
                    <a:pt x="224" y="377"/>
                    <a:pt x="224" y="377"/>
                  </a:cubicBezTo>
                  <a:cubicBezTo>
                    <a:pt x="226" y="374"/>
                    <a:pt x="226" y="374"/>
                    <a:pt x="226" y="374"/>
                  </a:cubicBezTo>
                  <a:cubicBezTo>
                    <a:pt x="225" y="370"/>
                    <a:pt x="225" y="370"/>
                    <a:pt x="225" y="370"/>
                  </a:cubicBezTo>
                  <a:cubicBezTo>
                    <a:pt x="225" y="370"/>
                    <a:pt x="219" y="371"/>
                    <a:pt x="212" y="371"/>
                  </a:cubicBezTo>
                  <a:cubicBezTo>
                    <a:pt x="208" y="372"/>
                    <a:pt x="205" y="372"/>
                    <a:pt x="202" y="372"/>
                  </a:cubicBezTo>
                  <a:cubicBezTo>
                    <a:pt x="201" y="373"/>
                    <a:pt x="200" y="373"/>
                    <a:pt x="199" y="373"/>
                  </a:cubicBezTo>
                  <a:cubicBezTo>
                    <a:pt x="198" y="373"/>
                    <a:pt x="198" y="373"/>
                    <a:pt x="198" y="373"/>
                  </a:cubicBezTo>
                  <a:cubicBezTo>
                    <a:pt x="197" y="373"/>
                    <a:pt x="197" y="373"/>
                    <a:pt x="197" y="373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4"/>
                    <a:pt x="196" y="374"/>
                    <a:pt x="195" y="375"/>
                  </a:cubicBezTo>
                  <a:cubicBezTo>
                    <a:pt x="194" y="377"/>
                    <a:pt x="194" y="379"/>
                    <a:pt x="196" y="381"/>
                  </a:cubicBezTo>
                  <a:cubicBezTo>
                    <a:pt x="200" y="383"/>
                    <a:pt x="200" y="383"/>
                    <a:pt x="200" y="383"/>
                  </a:cubicBezTo>
                  <a:cubicBezTo>
                    <a:pt x="202" y="379"/>
                    <a:pt x="202" y="379"/>
                    <a:pt x="202" y="379"/>
                  </a:cubicBezTo>
                  <a:cubicBezTo>
                    <a:pt x="200" y="376"/>
                    <a:pt x="200" y="376"/>
                    <a:pt x="200" y="376"/>
                  </a:cubicBezTo>
                  <a:cubicBezTo>
                    <a:pt x="185" y="382"/>
                    <a:pt x="185" y="382"/>
                    <a:pt x="185" y="382"/>
                  </a:cubicBezTo>
                  <a:cubicBezTo>
                    <a:pt x="184" y="382"/>
                    <a:pt x="183" y="384"/>
                    <a:pt x="183" y="385"/>
                  </a:cubicBezTo>
                  <a:cubicBezTo>
                    <a:pt x="183" y="387"/>
                    <a:pt x="184" y="388"/>
                    <a:pt x="185" y="389"/>
                  </a:cubicBezTo>
                  <a:cubicBezTo>
                    <a:pt x="187" y="390"/>
                    <a:pt x="187" y="390"/>
                    <a:pt x="187" y="390"/>
                  </a:cubicBezTo>
                  <a:cubicBezTo>
                    <a:pt x="190" y="387"/>
                    <a:pt x="190" y="387"/>
                    <a:pt x="190" y="387"/>
                  </a:cubicBezTo>
                  <a:cubicBezTo>
                    <a:pt x="188" y="383"/>
                    <a:pt x="188" y="383"/>
                    <a:pt x="188" y="383"/>
                  </a:cubicBezTo>
                  <a:cubicBezTo>
                    <a:pt x="188" y="383"/>
                    <a:pt x="184" y="385"/>
                    <a:pt x="180" y="387"/>
                  </a:cubicBezTo>
                  <a:cubicBezTo>
                    <a:pt x="177" y="388"/>
                    <a:pt x="175" y="389"/>
                    <a:pt x="174" y="390"/>
                  </a:cubicBezTo>
                  <a:cubicBezTo>
                    <a:pt x="173" y="390"/>
                    <a:pt x="172" y="390"/>
                    <a:pt x="172" y="391"/>
                  </a:cubicBezTo>
                  <a:cubicBezTo>
                    <a:pt x="171" y="391"/>
                    <a:pt x="171" y="391"/>
                    <a:pt x="171" y="391"/>
                  </a:cubicBezTo>
                  <a:cubicBezTo>
                    <a:pt x="170" y="391"/>
                    <a:pt x="170" y="391"/>
                    <a:pt x="170" y="391"/>
                  </a:cubicBezTo>
                  <a:cubicBezTo>
                    <a:pt x="170" y="392"/>
                    <a:pt x="170" y="392"/>
                    <a:pt x="170" y="392"/>
                  </a:cubicBezTo>
                  <a:cubicBezTo>
                    <a:pt x="170" y="392"/>
                    <a:pt x="169" y="392"/>
                    <a:pt x="169" y="392"/>
                  </a:cubicBezTo>
                  <a:cubicBezTo>
                    <a:pt x="168" y="394"/>
                    <a:pt x="168" y="397"/>
                    <a:pt x="170" y="398"/>
                  </a:cubicBezTo>
                  <a:cubicBezTo>
                    <a:pt x="173" y="399"/>
                    <a:pt x="173" y="399"/>
                    <a:pt x="173" y="399"/>
                  </a:cubicBezTo>
                  <a:cubicBezTo>
                    <a:pt x="175" y="396"/>
                    <a:pt x="175" y="396"/>
                    <a:pt x="175" y="396"/>
                  </a:cubicBezTo>
                  <a:cubicBezTo>
                    <a:pt x="172" y="393"/>
                    <a:pt x="172" y="393"/>
                    <a:pt x="172" y="393"/>
                  </a:cubicBezTo>
                  <a:cubicBezTo>
                    <a:pt x="161" y="403"/>
                    <a:pt x="161" y="403"/>
                    <a:pt x="161" y="403"/>
                  </a:cubicBezTo>
                  <a:cubicBezTo>
                    <a:pt x="160" y="404"/>
                    <a:pt x="160" y="405"/>
                    <a:pt x="160" y="407"/>
                  </a:cubicBezTo>
                  <a:cubicBezTo>
                    <a:pt x="160" y="408"/>
                    <a:pt x="161" y="409"/>
                    <a:pt x="162" y="410"/>
                  </a:cubicBezTo>
                  <a:cubicBezTo>
                    <a:pt x="162" y="410"/>
                    <a:pt x="162" y="410"/>
                    <a:pt x="162" y="410"/>
                  </a:cubicBezTo>
                  <a:cubicBezTo>
                    <a:pt x="156" y="415"/>
                    <a:pt x="156" y="415"/>
                    <a:pt x="156" y="415"/>
                  </a:cubicBezTo>
                  <a:cubicBezTo>
                    <a:pt x="155" y="416"/>
                    <a:pt x="154" y="418"/>
                    <a:pt x="154" y="419"/>
                  </a:cubicBezTo>
                  <a:cubicBezTo>
                    <a:pt x="154" y="420"/>
                    <a:pt x="155" y="421"/>
                    <a:pt x="156" y="422"/>
                  </a:cubicBezTo>
                  <a:cubicBezTo>
                    <a:pt x="157" y="423"/>
                    <a:pt x="157" y="423"/>
                    <a:pt x="157" y="423"/>
                  </a:cubicBezTo>
                  <a:cubicBezTo>
                    <a:pt x="159" y="419"/>
                    <a:pt x="159" y="419"/>
                    <a:pt x="159" y="419"/>
                  </a:cubicBezTo>
                  <a:cubicBezTo>
                    <a:pt x="156" y="418"/>
                    <a:pt x="156" y="418"/>
                    <a:pt x="156" y="418"/>
                  </a:cubicBezTo>
                  <a:cubicBezTo>
                    <a:pt x="149" y="434"/>
                    <a:pt x="149" y="434"/>
                    <a:pt x="149" y="434"/>
                  </a:cubicBezTo>
                  <a:cubicBezTo>
                    <a:pt x="148" y="436"/>
                    <a:pt x="149" y="438"/>
                    <a:pt x="151" y="439"/>
                  </a:cubicBezTo>
                  <a:cubicBezTo>
                    <a:pt x="152" y="440"/>
                    <a:pt x="152" y="440"/>
                    <a:pt x="152" y="440"/>
                  </a:cubicBezTo>
                  <a:cubicBezTo>
                    <a:pt x="154" y="437"/>
                    <a:pt x="154" y="437"/>
                    <a:pt x="154" y="437"/>
                  </a:cubicBezTo>
                  <a:cubicBezTo>
                    <a:pt x="151" y="435"/>
                    <a:pt x="151" y="435"/>
                    <a:pt x="151" y="435"/>
                  </a:cubicBezTo>
                  <a:cubicBezTo>
                    <a:pt x="146" y="448"/>
                    <a:pt x="146" y="448"/>
                    <a:pt x="146" y="448"/>
                  </a:cubicBezTo>
                  <a:cubicBezTo>
                    <a:pt x="145" y="450"/>
                    <a:pt x="146" y="452"/>
                    <a:pt x="147" y="453"/>
                  </a:cubicBezTo>
                  <a:cubicBezTo>
                    <a:pt x="150" y="455"/>
                    <a:pt x="150" y="455"/>
                    <a:pt x="150" y="455"/>
                  </a:cubicBezTo>
                  <a:cubicBezTo>
                    <a:pt x="148" y="463"/>
                    <a:pt x="148" y="463"/>
                    <a:pt x="148" y="463"/>
                  </a:cubicBezTo>
                  <a:cubicBezTo>
                    <a:pt x="148" y="465"/>
                    <a:pt x="148" y="466"/>
                    <a:pt x="150" y="467"/>
                  </a:cubicBezTo>
                  <a:cubicBezTo>
                    <a:pt x="153" y="469"/>
                    <a:pt x="153" y="469"/>
                    <a:pt x="153" y="469"/>
                  </a:cubicBezTo>
                  <a:cubicBezTo>
                    <a:pt x="150" y="478"/>
                    <a:pt x="150" y="478"/>
                    <a:pt x="150" y="478"/>
                  </a:cubicBezTo>
                  <a:cubicBezTo>
                    <a:pt x="150" y="479"/>
                    <a:pt x="151" y="481"/>
                    <a:pt x="152" y="482"/>
                  </a:cubicBezTo>
                  <a:cubicBezTo>
                    <a:pt x="157" y="485"/>
                    <a:pt x="157" y="485"/>
                    <a:pt x="157" y="485"/>
                  </a:cubicBezTo>
                  <a:cubicBezTo>
                    <a:pt x="164" y="505"/>
                    <a:pt x="164" y="505"/>
                    <a:pt x="164" y="505"/>
                  </a:cubicBezTo>
                  <a:cubicBezTo>
                    <a:pt x="164" y="506"/>
                    <a:pt x="165" y="507"/>
                    <a:pt x="165" y="508"/>
                  </a:cubicBezTo>
                  <a:cubicBezTo>
                    <a:pt x="171" y="511"/>
                    <a:pt x="171" y="511"/>
                    <a:pt x="171" y="511"/>
                  </a:cubicBezTo>
                  <a:cubicBezTo>
                    <a:pt x="173" y="507"/>
                    <a:pt x="173" y="507"/>
                    <a:pt x="173" y="507"/>
                  </a:cubicBezTo>
                  <a:cubicBezTo>
                    <a:pt x="170" y="505"/>
                    <a:pt x="170" y="505"/>
                    <a:pt x="170" y="505"/>
                  </a:cubicBezTo>
                  <a:cubicBezTo>
                    <a:pt x="169" y="506"/>
                    <a:pt x="169" y="507"/>
                    <a:pt x="169" y="508"/>
                  </a:cubicBezTo>
                  <a:cubicBezTo>
                    <a:pt x="169" y="508"/>
                    <a:pt x="169" y="509"/>
                    <a:pt x="169" y="509"/>
                  </a:cubicBezTo>
                  <a:cubicBezTo>
                    <a:pt x="169" y="509"/>
                    <a:pt x="169" y="509"/>
                    <a:pt x="169" y="510"/>
                  </a:cubicBezTo>
                  <a:cubicBezTo>
                    <a:pt x="170" y="510"/>
                    <a:pt x="170" y="511"/>
                    <a:pt x="171" y="511"/>
                  </a:cubicBezTo>
                  <a:cubicBezTo>
                    <a:pt x="172" y="513"/>
                    <a:pt x="175" y="517"/>
                    <a:pt x="179" y="521"/>
                  </a:cubicBezTo>
                  <a:cubicBezTo>
                    <a:pt x="185" y="528"/>
                    <a:pt x="192" y="536"/>
                    <a:pt x="198" y="543"/>
                  </a:cubicBezTo>
                  <a:cubicBezTo>
                    <a:pt x="201" y="546"/>
                    <a:pt x="204" y="549"/>
                    <a:pt x="206" y="551"/>
                  </a:cubicBezTo>
                  <a:cubicBezTo>
                    <a:pt x="207" y="552"/>
                    <a:pt x="208" y="553"/>
                    <a:pt x="208" y="554"/>
                  </a:cubicBezTo>
                  <a:cubicBezTo>
                    <a:pt x="209" y="554"/>
                    <a:pt x="209" y="554"/>
                    <a:pt x="209" y="554"/>
                  </a:cubicBezTo>
                  <a:cubicBezTo>
                    <a:pt x="209" y="554"/>
                    <a:pt x="209" y="554"/>
                    <a:pt x="209" y="554"/>
                  </a:cubicBezTo>
                  <a:cubicBezTo>
                    <a:pt x="210" y="553"/>
                    <a:pt x="210" y="553"/>
                    <a:pt x="210" y="553"/>
                  </a:cubicBezTo>
                  <a:cubicBezTo>
                    <a:pt x="209" y="554"/>
                    <a:pt x="209" y="554"/>
                    <a:pt x="209" y="554"/>
                  </a:cubicBezTo>
                  <a:cubicBezTo>
                    <a:pt x="209" y="554"/>
                    <a:pt x="209" y="554"/>
                    <a:pt x="209" y="554"/>
                  </a:cubicBezTo>
                  <a:cubicBezTo>
                    <a:pt x="210" y="553"/>
                    <a:pt x="210" y="553"/>
                    <a:pt x="210" y="553"/>
                  </a:cubicBezTo>
                  <a:cubicBezTo>
                    <a:pt x="209" y="554"/>
                    <a:pt x="209" y="554"/>
                    <a:pt x="209" y="554"/>
                  </a:cubicBezTo>
                  <a:cubicBezTo>
                    <a:pt x="212" y="552"/>
                    <a:pt x="212" y="552"/>
                    <a:pt x="212" y="552"/>
                  </a:cubicBezTo>
                  <a:cubicBezTo>
                    <a:pt x="208" y="554"/>
                    <a:pt x="208" y="554"/>
                    <a:pt x="208" y="554"/>
                  </a:cubicBezTo>
                  <a:cubicBezTo>
                    <a:pt x="209" y="554"/>
                    <a:pt x="209" y="554"/>
                    <a:pt x="209" y="554"/>
                  </a:cubicBezTo>
                  <a:cubicBezTo>
                    <a:pt x="212" y="552"/>
                    <a:pt x="212" y="552"/>
                    <a:pt x="212" y="552"/>
                  </a:cubicBezTo>
                  <a:cubicBezTo>
                    <a:pt x="208" y="554"/>
                    <a:pt x="208" y="554"/>
                    <a:pt x="208" y="554"/>
                  </a:cubicBezTo>
                  <a:cubicBezTo>
                    <a:pt x="212" y="552"/>
                    <a:pt x="212" y="552"/>
                    <a:pt x="212" y="552"/>
                  </a:cubicBezTo>
                  <a:cubicBezTo>
                    <a:pt x="208" y="553"/>
                    <a:pt x="208" y="553"/>
                    <a:pt x="208" y="553"/>
                  </a:cubicBezTo>
                  <a:cubicBezTo>
                    <a:pt x="208" y="554"/>
                    <a:pt x="208" y="554"/>
                    <a:pt x="208" y="554"/>
                  </a:cubicBezTo>
                  <a:cubicBezTo>
                    <a:pt x="212" y="552"/>
                    <a:pt x="212" y="552"/>
                    <a:pt x="212" y="552"/>
                  </a:cubicBezTo>
                  <a:cubicBezTo>
                    <a:pt x="208" y="553"/>
                    <a:pt x="208" y="553"/>
                    <a:pt x="208" y="553"/>
                  </a:cubicBezTo>
                  <a:cubicBezTo>
                    <a:pt x="212" y="552"/>
                    <a:pt x="212" y="552"/>
                    <a:pt x="212" y="552"/>
                  </a:cubicBezTo>
                  <a:cubicBezTo>
                    <a:pt x="208" y="552"/>
                    <a:pt x="208" y="552"/>
                    <a:pt x="208" y="552"/>
                  </a:cubicBezTo>
                  <a:cubicBezTo>
                    <a:pt x="208" y="553"/>
                    <a:pt x="208" y="553"/>
                    <a:pt x="208" y="553"/>
                  </a:cubicBezTo>
                  <a:cubicBezTo>
                    <a:pt x="212" y="552"/>
                    <a:pt x="212" y="552"/>
                    <a:pt x="212" y="552"/>
                  </a:cubicBezTo>
                  <a:cubicBezTo>
                    <a:pt x="208" y="552"/>
                    <a:pt x="208" y="552"/>
                    <a:pt x="208" y="552"/>
                  </a:cubicBezTo>
                  <a:cubicBezTo>
                    <a:pt x="208" y="553"/>
                    <a:pt x="209" y="555"/>
                    <a:pt x="210" y="555"/>
                  </a:cubicBezTo>
                  <a:cubicBezTo>
                    <a:pt x="216" y="559"/>
                    <a:pt x="216" y="559"/>
                    <a:pt x="216" y="559"/>
                  </a:cubicBezTo>
                  <a:cubicBezTo>
                    <a:pt x="218" y="556"/>
                    <a:pt x="218" y="556"/>
                    <a:pt x="218" y="556"/>
                  </a:cubicBezTo>
                  <a:cubicBezTo>
                    <a:pt x="215" y="554"/>
                    <a:pt x="215" y="554"/>
                    <a:pt x="215" y="554"/>
                  </a:cubicBezTo>
                  <a:cubicBezTo>
                    <a:pt x="214" y="555"/>
                    <a:pt x="214" y="555"/>
                    <a:pt x="214" y="555"/>
                  </a:cubicBezTo>
                  <a:cubicBezTo>
                    <a:pt x="214" y="556"/>
                    <a:pt x="214" y="556"/>
                    <a:pt x="214" y="556"/>
                  </a:cubicBezTo>
                  <a:cubicBezTo>
                    <a:pt x="214" y="556"/>
                    <a:pt x="214" y="557"/>
                    <a:pt x="214" y="558"/>
                  </a:cubicBezTo>
                  <a:cubicBezTo>
                    <a:pt x="214" y="560"/>
                    <a:pt x="214" y="563"/>
                    <a:pt x="214" y="567"/>
                  </a:cubicBezTo>
                  <a:cubicBezTo>
                    <a:pt x="215" y="570"/>
                    <a:pt x="215" y="573"/>
                    <a:pt x="215" y="574"/>
                  </a:cubicBezTo>
                  <a:cubicBezTo>
                    <a:pt x="215" y="574"/>
                    <a:pt x="215" y="574"/>
                    <a:pt x="215" y="574"/>
                  </a:cubicBezTo>
                  <a:cubicBezTo>
                    <a:pt x="215" y="574"/>
                    <a:pt x="215" y="574"/>
                    <a:pt x="215" y="574"/>
                  </a:cubicBezTo>
                  <a:cubicBezTo>
                    <a:pt x="217" y="574"/>
                    <a:pt x="217" y="574"/>
                    <a:pt x="217" y="574"/>
                  </a:cubicBezTo>
                  <a:cubicBezTo>
                    <a:pt x="215" y="574"/>
                    <a:pt x="215" y="574"/>
                    <a:pt x="215" y="574"/>
                  </a:cubicBezTo>
                  <a:cubicBezTo>
                    <a:pt x="215" y="574"/>
                    <a:pt x="215" y="574"/>
                    <a:pt x="215" y="574"/>
                  </a:cubicBezTo>
                  <a:cubicBezTo>
                    <a:pt x="217" y="574"/>
                    <a:pt x="217" y="574"/>
                    <a:pt x="217" y="574"/>
                  </a:cubicBezTo>
                  <a:cubicBezTo>
                    <a:pt x="215" y="574"/>
                    <a:pt x="215" y="574"/>
                    <a:pt x="215" y="574"/>
                  </a:cubicBezTo>
                  <a:cubicBezTo>
                    <a:pt x="218" y="574"/>
                    <a:pt x="218" y="574"/>
                    <a:pt x="218" y="574"/>
                  </a:cubicBezTo>
                  <a:cubicBezTo>
                    <a:pt x="215" y="574"/>
                    <a:pt x="215" y="574"/>
                    <a:pt x="215" y="574"/>
                  </a:cubicBezTo>
                  <a:cubicBezTo>
                    <a:pt x="215" y="574"/>
                    <a:pt x="215" y="574"/>
                    <a:pt x="215" y="574"/>
                  </a:cubicBezTo>
                  <a:cubicBezTo>
                    <a:pt x="218" y="574"/>
                    <a:pt x="218" y="574"/>
                    <a:pt x="218" y="574"/>
                  </a:cubicBezTo>
                  <a:cubicBezTo>
                    <a:pt x="215" y="574"/>
                    <a:pt x="215" y="574"/>
                    <a:pt x="215" y="574"/>
                  </a:cubicBezTo>
                  <a:cubicBezTo>
                    <a:pt x="219" y="574"/>
                    <a:pt x="219" y="574"/>
                    <a:pt x="219" y="574"/>
                  </a:cubicBezTo>
                  <a:cubicBezTo>
                    <a:pt x="215" y="573"/>
                    <a:pt x="215" y="573"/>
                    <a:pt x="215" y="573"/>
                  </a:cubicBezTo>
                  <a:cubicBezTo>
                    <a:pt x="215" y="574"/>
                    <a:pt x="215" y="574"/>
                    <a:pt x="215" y="574"/>
                  </a:cubicBezTo>
                  <a:cubicBezTo>
                    <a:pt x="219" y="574"/>
                    <a:pt x="219" y="574"/>
                    <a:pt x="219" y="574"/>
                  </a:cubicBezTo>
                  <a:cubicBezTo>
                    <a:pt x="215" y="573"/>
                    <a:pt x="215" y="573"/>
                    <a:pt x="215" y="573"/>
                  </a:cubicBezTo>
                  <a:cubicBezTo>
                    <a:pt x="219" y="574"/>
                    <a:pt x="219" y="574"/>
                    <a:pt x="219" y="574"/>
                  </a:cubicBezTo>
                  <a:cubicBezTo>
                    <a:pt x="215" y="572"/>
                    <a:pt x="215" y="572"/>
                    <a:pt x="215" y="572"/>
                  </a:cubicBezTo>
                  <a:cubicBezTo>
                    <a:pt x="215" y="573"/>
                    <a:pt x="215" y="573"/>
                    <a:pt x="215" y="573"/>
                  </a:cubicBezTo>
                  <a:cubicBezTo>
                    <a:pt x="219" y="574"/>
                    <a:pt x="219" y="574"/>
                    <a:pt x="219" y="574"/>
                  </a:cubicBezTo>
                  <a:cubicBezTo>
                    <a:pt x="215" y="572"/>
                    <a:pt x="215" y="572"/>
                    <a:pt x="215" y="572"/>
                  </a:cubicBezTo>
                  <a:cubicBezTo>
                    <a:pt x="214" y="574"/>
                    <a:pt x="215" y="577"/>
                    <a:pt x="216" y="578"/>
                  </a:cubicBezTo>
                  <a:cubicBezTo>
                    <a:pt x="221" y="580"/>
                    <a:pt x="221" y="580"/>
                    <a:pt x="221" y="580"/>
                  </a:cubicBezTo>
                  <a:cubicBezTo>
                    <a:pt x="219" y="592"/>
                    <a:pt x="219" y="592"/>
                    <a:pt x="219" y="592"/>
                  </a:cubicBezTo>
                  <a:cubicBezTo>
                    <a:pt x="219" y="594"/>
                    <a:pt x="220" y="595"/>
                    <a:pt x="221" y="596"/>
                  </a:cubicBezTo>
                  <a:cubicBezTo>
                    <a:pt x="223" y="597"/>
                    <a:pt x="223" y="597"/>
                    <a:pt x="223" y="597"/>
                  </a:cubicBezTo>
                  <a:cubicBezTo>
                    <a:pt x="225" y="594"/>
                    <a:pt x="225" y="594"/>
                    <a:pt x="225" y="594"/>
                  </a:cubicBezTo>
                  <a:cubicBezTo>
                    <a:pt x="222" y="592"/>
                    <a:pt x="222" y="592"/>
                    <a:pt x="222" y="592"/>
                  </a:cubicBezTo>
                  <a:cubicBezTo>
                    <a:pt x="214" y="604"/>
                    <a:pt x="214" y="604"/>
                    <a:pt x="214" y="604"/>
                  </a:cubicBezTo>
                  <a:cubicBezTo>
                    <a:pt x="213" y="605"/>
                    <a:pt x="213" y="606"/>
                    <a:pt x="213" y="607"/>
                  </a:cubicBezTo>
                  <a:cubicBezTo>
                    <a:pt x="213" y="608"/>
                    <a:pt x="214" y="609"/>
                    <a:pt x="215" y="610"/>
                  </a:cubicBezTo>
                  <a:cubicBezTo>
                    <a:pt x="217" y="611"/>
                    <a:pt x="217" y="611"/>
                    <a:pt x="217" y="611"/>
                  </a:cubicBezTo>
                  <a:cubicBezTo>
                    <a:pt x="213" y="615"/>
                    <a:pt x="213" y="615"/>
                    <a:pt x="213" y="615"/>
                  </a:cubicBezTo>
                  <a:cubicBezTo>
                    <a:pt x="212" y="616"/>
                    <a:pt x="211" y="617"/>
                    <a:pt x="211" y="618"/>
                  </a:cubicBezTo>
                  <a:cubicBezTo>
                    <a:pt x="211" y="619"/>
                    <a:pt x="212" y="620"/>
                    <a:pt x="213" y="621"/>
                  </a:cubicBezTo>
                  <a:cubicBezTo>
                    <a:pt x="218" y="624"/>
                    <a:pt x="218" y="624"/>
                    <a:pt x="218" y="624"/>
                  </a:cubicBezTo>
                  <a:cubicBezTo>
                    <a:pt x="220" y="621"/>
                    <a:pt x="220" y="621"/>
                    <a:pt x="220" y="621"/>
                  </a:cubicBezTo>
                  <a:cubicBezTo>
                    <a:pt x="217" y="618"/>
                    <a:pt x="217" y="618"/>
                    <a:pt x="217" y="618"/>
                  </a:cubicBezTo>
                  <a:cubicBezTo>
                    <a:pt x="217" y="618"/>
                    <a:pt x="214" y="621"/>
                    <a:pt x="212" y="624"/>
                  </a:cubicBezTo>
                  <a:cubicBezTo>
                    <a:pt x="211" y="625"/>
                    <a:pt x="209" y="627"/>
                    <a:pt x="208" y="628"/>
                  </a:cubicBezTo>
                  <a:cubicBezTo>
                    <a:pt x="208" y="629"/>
                    <a:pt x="208" y="629"/>
                    <a:pt x="207" y="630"/>
                  </a:cubicBezTo>
                  <a:cubicBezTo>
                    <a:pt x="207" y="630"/>
                    <a:pt x="207" y="630"/>
                    <a:pt x="207" y="630"/>
                  </a:cubicBezTo>
                  <a:cubicBezTo>
                    <a:pt x="207" y="630"/>
                    <a:pt x="207" y="630"/>
                    <a:pt x="207" y="630"/>
                  </a:cubicBezTo>
                  <a:cubicBezTo>
                    <a:pt x="207" y="631"/>
                    <a:pt x="207" y="631"/>
                    <a:pt x="207" y="631"/>
                  </a:cubicBezTo>
                  <a:cubicBezTo>
                    <a:pt x="206" y="632"/>
                    <a:pt x="206" y="633"/>
                    <a:pt x="206" y="634"/>
                  </a:cubicBezTo>
                  <a:cubicBezTo>
                    <a:pt x="206" y="635"/>
                    <a:pt x="207" y="636"/>
                    <a:pt x="208" y="636"/>
                  </a:cubicBezTo>
                  <a:cubicBezTo>
                    <a:pt x="208" y="636"/>
                    <a:pt x="208" y="636"/>
                    <a:pt x="208" y="636"/>
                  </a:cubicBezTo>
                  <a:cubicBezTo>
                    <a:pt x="210" y="633"/>
                    <a:pt x="210" y="633"/>
                    <a:pt x="210" y="633"/>
                  </a:cubicBezTo>
                  <a:cubicBezTo>
                    <a:pt x="207" y="631"/>
                    <a:pt x="207" y="631"/>
                    <a:pt x="207" y="631"/>
                  </a:cubicBezTo>
                  <a:cubicBezTo>
                    <a:pt x="198" y="646"/>
                    <a:pt x="198" y="646"/>
                    <a:pt x="198" y="646"/>
                  </a:cubicBezTo>
                  <a:cubicBezTo>
                    <a:pt x="197" y="647"/>
                    <a:pt x="198" y="650"/>
                    <a:pt x="200" y="651"/>
                  </a:cubicBezTo>
                  <a:cubicBezTo>
                    <a:pt x="203" y="653"/>
                    <a:pt x="203" y="653"/>
                    <a:pt x="203" y="653"/>
                  </a:cubicBezTo>
                  <a:cubicBezTo>
                    <a:pt x="205" y="649"/>
                    <a:pt x="205" y="649"/>
                    <a:pt x="205" y="649"/>
                  </a:cubicBezTo>
                  <a:cubicBezTo>
                    <a:pt x="203" y="646"/>
                    <a:pt x="203" y="646"/>
                    <a:pt x="203" y="646"/>
                  </a:cubicBezTo>
                  <a:cubicBezTo>
                    <a:pt x="190" y="651"/>
                    <a:pt x="190" y="651"/>
                    <a:pt x="190" y="651"/>
                  </a:cubicBezTo>
                  <a:cubicBezTo>
                    <a:pt x="188" y="651"/>
                    <a:pt x="187" y="653"/>
                    <a:pt x="187" y="654"/>
                  </a:cubicBezTo>
                  <a:cubicBezTo>
                    <a:pt x="187" y="656"/>
                    <a:pt x="188" y="657"/>
                    <a:pt x="189" y="658"/>
                  </a:cubicBezTo>
                  <a:cubicBezTo>
                    <a:pt x="191" y="659"/>
                    <a:pt x="191" y="659"/>
                    <a:pt x="191" y="659"/>
                  </a:cubicBezTo>
                  <a:cubicBezTo>
                    <a:pt x="193" y="656"/>
                    <a:pt x="193" y="656"/>
                    <a:pt x="193" y="656"/>
                  </a:cubicBezTo>
                  <a:cubicBezTo>
                    <a:pt x="191" y="652"/>
                    <a:pt x="191" y="652"/>
                    <a:pt x="191" y="652"/>
                  </a:cubicBezTo>
                  <a:cubicBezTo>
                    <a:pt x="176" y="658"/>
                    <a:pt x="176" y="658"/>
                    <a:pt x="176" y="658"/>
                  </a:cubicBezTo>
                  <a:cubicBezTo>
                    <a:pt x="175" y="659"/>
                    <a:pt x="174" y="660"/>
                    <a:pt x="174" y="662"/>
                  </a:cubicBezTo>
                  <a:cubicBezTo>
                    <a:pt x="174" y="663"/>
                    <a:pt x="175" y="665"/>
                    <a:pt x="176" y="665"/>
                  </a:cubicBezTo>
                  <a:cubicBezTo>
                    <a:pt x="180" y="668"/>
                    <a:pt x="180" y="668"/>
                    <a:pt x="180" y="668"/>
                  </a:cubicBezTo>
                  <a:cubicBezTo>
                    <a:pt x="182" y="665"/>
                    <a:pt x="182" y="665"/>
                    <a:pt x="182" y="665"/>
                  </a:cubicBezTo>
                  <a:cubicBezTo>
                    <a:pt x="181" y="661"/>
                    <a:pt x="181" y="661"/>
                    <a:pt x="181" y="661"/>
                  </a:cubicBezTo>
                  <a:cubicBezTo>
                    <a:pt x="165" y="663"/>
                    <a:pt x="165" y="663"/>
                    <a:pt x="165" y="663"/>
                  </a:cubicBezTo>
                  <a:cubicBezTo>
                    <a:pt x="163" y="664"/>
                    <a:pt x="162" y="665"/>
                    <a:pt x="162" y="667"/>
                  </a:cubicBezTo>
                  <a:cubicBezTo>
                    <a:pt x="161" y="668"/>
                    <a:pt x="162" y="670"/>
                    <a:pt x="163" y="671"/>
                  </a:cubicBezTo>
                  <a:cubicBezTo>
                    <a:pt x="170" y="675"/>
                    <a:pt x="170" y="675"/>
                    <a:pt x="170" y="675"/>
                  </a:cubicBezTo>
                  <a:cubicBezTo>
                    <a:pt x="173" y="672"/>
                    <a:pt x="173" y="672"/>
                    <a:pt x="173" y="672"/>
                  </a:cubicBezTo>
                  <a:cubicBezTo>
                    <a:pt x="172" y="668"/>
                    <a:pt x="172" y="668"/>
                    <a:pt x="172" y="668"/>
                  </a:cubicBezTo>
                  <a:cubicBezTo>
                    <a:pt x="150" y="673"/>
                    <a:pt x="150" y="673"/>
                    <a:pt x="150" y="673"/>
                  </a:cubicBezTo>
                  <a:cubicBezTo>
                    <a:pt x="148" y="673"/>
                    <a:pt x="147" y="674"/>
                    <a:pt x="147" y="676"/>
                  </a:cubicBezTo>
                  <a:cubicBezTo>
                    <a:pt x="147" y="677"/>
                    <a:pt x="147" y="679"/>
                    <a:pt x="149" y="680"/>
                  </a:cubicBezTo>
                  <a:cubicBezTo>
                    <a:pt x="151" y="681"/>
                    <a:pt x="151" y="681"/>
                    <a:pt x="151" y="681"/>
                  </a:cubicBezTo>
                  <a:cubicBezTo>
                    <a:pt x="153" y="678"/>
                    <a:pt x="153" y="678"/>
                    <a:pt x="153" y="678"/>
                  </a:cubicBezTo>
                  <a:cubicBezTo>
                    <a:pt x="150" y="676"/>
                    <a:pt x="150" y="676"/>
                    <a:pt x="150" y="676"/>
                  </a:cubicBezTo>
                  <a:cubicBezTo>
                    <a:pt x="153" y="678"/>
                    <a:pt x="153" y="678"/>
                    <a:pt x="153" y="678"/>
                  </a:cubicBezTo>
                  <a:cubicBezTo>
                    <a:pt x="151" y="675"/>
                    <a:pt x="151" y="675"/>
                    <a:pt x="151" y="675"/>
                  </a:cubicBezTo>
                  <a:cubicBezTo>
                    <a:pt x="150" y="675"/>
                    <a:pt x="150" y="675"/>
                    <a:pt x="150" y="676"/>
                  </a:cubicBezTo>
                  <a:cubicBezTo>
                    <a:pt x="153" y="678"/>
                    <a:pt x="153" y="678"/>
                    <a:pt x="153" y="678"/>
                  </a:cubicBezTo>
                  <a:cubicBezTo>
                    <a:pt x="151" y="675"/>
                    <a:pt x="151" y="675"/>
                    <a:pt x="151" y="675"/>
                  </a:cubicBezTo>
                  <a:cubicBezTo>
                    <a:pt x="153" y="678"/>
                    <a:pt x="153" y="678"/>
                    <a:pt x="153" y="678"/>
                  </a:cubicBezTo>
                  <a:cubicBezTo>
                    <a:pt x="152" y="674"/>
                    <a:pt x="152" y="674"/>
                    <a:pt x="152" y="674"/>
                  </a:cubicBezTo>
                  <a:cubicBezTo>
                    <a:pt x="151" y="674"/>
                    <a:pt x="151" y="674"/>
                    <a:pt x="151" y="675"/>
                  </a:cubicBezTo>
                  <a:cubicBezTo>
                    <a:pt x="153" y="678"/>
                    <a:pt x="153" y="678"/>
                    <a:pt x="153" y="678"/>
                  </a:cubicBezTo>
                  <a:cubicBezTo>
                    <a:pt x="152" y="674"/>
                    <a:pt x="152" y="674"/>
                    <a:pt x="152" y="674"/>
                  </a:cubicBezTo>
                  <a:cubicBezTo>
                    <a:pt x="153" y="678"/>
                    <a:pt x="153" y="678"/>
                    <a:pt x="153" y="678"/>
                  </a:cubicBezTo>
                  <a:cubicBezTo>
                    <a:pt x="152" y="674"/>
                    <a:pt x="152" y="674"/>
                    <a:pt x="152" y="674"/>
                  </a:cubicBezTo>
                  <a:cubicBezTo>
                    <a:pt x="152" y="674"/>
                    <a:pt x="152" y="674"/>
                    <a:pt x="152" y="674"/>
                  </a:cubicBezTo>
                  <a:cubicBezTo>
                    <a:pt x="153" y="678"/>
                    <a:pt x="153" y="678"/>
                    <a:pt x="153" y="678"/>
                  </a:cubicBezTo>
                  <a:cubicBezTo>
                    <a:pt x="152" y="674"/>
                    <a:pt x="152" y="674"/>
                    <a:pt x="152" y="674"/>
                  </a:cubicBezTo>
                  <a:cubicBezTo>
                    <a:pt x="153" y="677"/>
                    <a:pt x="153" y="677"/>
                    <a:pt x="153" y="677"/>
                  </a:cubicBezTo>
                  <a:cubicBezTo>
                    <a:pt x="152" y="674"/>
                    <a:pt x="152" y="674"/>
                    <a:pt x="152" y="674"/>
                  </a:cubicBezTo>
                  <a:cubicBezTo>
                    <a:pt x="152" y="674"/>
                    <a:pt x="152" y="674"/>
                    <a:pt x="152" y="674"/>
                  </a:cubicBezTo>
                  <a:cubicBezTo>
                    <a:pt x="153" y="677"/>
                    <a:pt x="153" y="677"/>
                    <a:pt x="153" y="677"/>
                  </a:cubicBezTo>
                  <a:cubicBezTo>
                    <a:pt x="152" y="674"/>
                    <a:pt x="152" y="674"/>
                    <a:pt x="152" y="674"/>
                  </a:cubicBezTo>
                  <a:cubicBezTo>
                    <a:pt x="152" y="674"/>
                    <a:pt x="152" y="674"/>
                    <a:pt x="152" y="674"/>
                  </a:cubicBezTo>
                  <a:cubicBezTo>
                    <a:pt x="152" y="674"/>
                    <a:pt x="152" y="674"/>
                    <a:pt x="152" y="674"/>
                  </a:cubicBezTo>
                  <a:cubicBezTo>
                    <a:pt x="152" y="674"/>
                    <a:pt x="152" y="674"/>
                    <a:pt x="152" y="674"/>
                  </a:cubicBezTo>
                  <a:cubicBezTo>
                    <a:pt x="152" y="674"/>
                    <a:pt x="152" y="674"/>
                    <a:pt x="152" y="674"/>
                  </a:cubicBezTo>
                  <a:cubicBezTo>
                    <a:pt x="152" y="674"/>
                    <a:pt x="152" y="674"/>
                    <a:pt x="152" y="674"/>
                  </a:cubicBezTo>
                  <a:cubicBezTo>
                    <a:pt x="152" y="674"/>
                    <a:pt x="150" y="674"/>
                    <a:pt x="148" y="674"/>
                  </a:cubicBezTo>
                  <a:cubicBezTo>
                    <a:pt x="144" y="675"/>
                    <a:pt x="138" y="675"/>
                    <a:pt x="134" y="675"/>
                  </a:cubicBezTo>
                  <a:cubicBezTo>
                    <a:pt x="132" y="676"/>
                    <a:pt x="130" y="676"/>
                    <a:pt x="128" y="676"/>
                  </a:cubicBezTo>
                  <a:cubicBezTo>
                    <a:pt x="127" y="676"/>
                    <a:pt x="127" y="676"/>
                    <a:pt x="126" y="676"/>
                  </a:cubicBezTo>
                  <a:cubicBezTo>
                    <a:pt x="125" y="676"/>
                    <a:pt x="125" y="676"/>
                    <a:pt x="125" y="676"/>
                  </a:cubicBezTo>
                  <a:cubicBezTo>
                    <a:pt x="125" y="677"/>
                    <a:pt x="125" y="677"/>
                    <a:pt x="125" y="677"/>
                  </a:cubicBezTo>
                  <a:cubicBezTo>
                    <a:pt x="124" y="677"/>
                    <a:pt x="124" y="677"/>
                    <a:pt x="124" y="677"/>
                  </a:cubicBezTo>
                  <a:cubicBezTo>
                    <a:pt x="124" y="677"/>
                    <a:pt x="123" y="677"/>
                    <a:pt x="123" y="678"/>
                  </a:cubicBezTo>
                  <a:cubicBezTo>
                    <a:pt x="122" y="679"/>
                    <a:pt x="122" y="680"/>
                    <a:pt x="122" y="681"/>
                  </a:cubicBezTo>
                  <a:cubicBezTo>
                    <a:pt x="122" y="682"/>
                    <a:pt x="123" y="683"/>
                    <a:pt x="124" y="684"/>
                  </a:cubicBezTo>
                  <a:cubicBezTo>
                    <a:pt x="127" y="686"/>
                    <a:pt x="127" y="686"/>
                    <a:pt x="127" y="686"/>
                  </a:cubicBezTo>
                  <a:cubicBezTo>
                    <a:pt x="130" y="683"/>
                    <a:pt x="130" y="683"/>
                    <a:pt x="130" y="683"/>
                  </a:cubicBezTo>
                  <a:cubicBezTo>
                    <a:pt x="130" y="679"/>
                    <a:pt x="130" y="679"/>
                    <a:pt x="130" y="679"/>
                  </a:cubicBezTo>
                  <a:cubicBezTo>
                    <a:pt x="100" y="676"/>
                    <a:pt x="100" y="676"/>
                    <a:pt x="100" y="676"/>
                  </a:cubicBezTo>
                  <a:cubicBezTo>
                    <a:pt x="98" y="676"/>
                    <a:pt x="96" y="677"/>
                    <a:pt x="96" y="679"/>
                  </a:cubicBezTo>
                  <a:cubicBezTo>
                    <a:pt x="95" y="680"/>
                    <a:pt x="96" y="682"/>
                    <a:pt x="98" y="683"/>
                  </a:cubicBezTo>
                  <a:cubicBezTo>
                    <a:pt x="102" y="686"/>
                    <a:pt x="102" y="686"/>
                    <a:pt x="102" y="686"/>
                  </a:cubicBezTo>
                  <a:cubicBezTo>
                    <a:pt x="104" y="683"/>
                    <a:pt x="104" y="683"/>
                    <a:pt x="104" y="683"/>
                  </a:cubicBezTo>
                  <a:cubicBezTo>
                    <a:pt x="105" y="679"/>
                    <a:pt x="105" y="679"/>
                    <a:pt x="105" y="679"/>
                  </a:cubicBezTo>
                  <a:cubicBezTo>
                    <a:pt x="105" y="679"/>
                    <a:pt x="98" y="678"/>
                    <a:pt x="92" y="677"/>
                  </a:cubicBezTo>
                  <a:cubicBezTo>
                    <a:pt x="88" y="676"/>
                    <a:pt x="85" y="676"/>
                    <a:pt x="82" y="675"/>
                  </a:cubicBezTo>
                  <a:cubicBezTo>
                    <a:pt x="81" y="675"/>
                    <a:pt x="80" y="675"/>
                    <a:pt x="79" y="675"/>
                  </a:cubicBezTo>
                  <a:cubicBezTo>
                    <a:pt x="78" y="675"/>
                    <a:pt x="78" y="675"/>
                    <a:pt x="77" y="675"/>
                  </a:cubicBezTo>
                  <a:cubicBezTo>
                    <a:pt x="77" y="675"/>
                    <a:pt x="77" y="675"/>
                    <a:pt x="76" y="675"/>
                  </a:cubicBezTo>
                  <a:cubicBezTo>
                    <a:pt x="76" y="675"/>
                    <a:pt x="76" y="675"/>
                    <a:pt x="76" y="675"/>
                  </a:cubicBezTo>
                  <a:cubicBezTo>
                    <a:pt x="75" y="675"/>
                    <a:pt x="75" y="675"/>
                    <a:pt x="75" y="675"/>
                  </a:cubicBezTo>
                  <a:cubicBezTo>
                    <a:pt x="74" y="675"/>
                    <a:pt x="74" y="675"/>
                    <a:pt x="74" y="675"/>
                  </a:cubicBezTo>
                  <a:cubicBezTo>
                    <a:pt x="74" y="675"/>
                    <a:pt x="73" y="676"/>
                    <a:pt x="73" y="677"/>
                  </a:cubicBezTo>
                  <a:cubicBezTo>
                    <a:pt x="72" y="678"/>
                    <a:pt x="72" y="681"/>
                    <a:pt x="74" y="682"/>
                  </a:cubicBezTo>
                  <a:cubicBezTo>
                    <a:pt x="75" y="683"/>
                    <a:pt x="75" y="683"/>
                    <a:pt x="75" y="683"/>
                  </a:cubicBezTo>
                  <a:cubicBezTo>
                    <a:pt x="77" y="679"/>
                    <a:pt x="77" y="679"/>
                    <a:pt x="77" y="679"/>
                  </a:cubicBezTo>
                  <a:cubicBezTo>
                    <a:pt x="79" y="675"/>
                    <a:pt x="79" y="675"/>
                    <a:pt x="79" y="675"/>
                  </a:cubicBezTo>
                  <a:cubicBezTo>
                    <a:pt x="6" y="644"/>
                    <a:pt x="6" y="644"/>
                    <a:pt x="6" y="644"/>
                  </a:cubicBezTo>
                  <a:cubicBezTo>
                    <a:pt x="4" y="643"/>
                    <a:pt x="2" y="644"/>
                    <a:pt x="1" y="646"/>
                  </a:cubicBezTo>
                  <a:cubicBezTo>
                    <a:pt x="0" y="648"/>
                    <a:pt x="0" y="650"/>
                    <a:pt x="2" y="651"/>
                  </a:cubicBezTo>
                  <a:cubicBezTo>
                    <a:pt x="36" y="672"/>
                    <a:pt x="36" y="672"/>
                    <a:pt x="36" y="672"/>
                  </a:cubicBezTo>
                  <a:cubicBezTo>
                    <a:pt x="37" y="673"/>
                    <a:pt x="40" y="673"/>
                    <a:pt x="41" y="671"/>
                  </a:cubicBezTo>
                  <a:cubicBezTo>
                    <a:pt x="42" y="669"/>
                    <a:pt x="42" y="666"/>
                    <a:pt x="40" y="665"/>
                  </a:cubicBezTo>
                  <a:close/>
                </a:path>
              </a:pathLst>
            </a:custGeom>
            <a:solidFill>
              <a:srgbClr val="70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7" name="Freeform 58"/>
            <p:cNvSpPr/>
            <p:nvPr/>
          </p:nvSpPr>
          <p:spPr bwMode="auto">
            <a:xfrm>
              <a:off x="3303731" y="3110082"/>
              <a:ext cx="63323" cy="278356"/>
            </a:xfrm>
            <a:custGeom>
              <a:avLst/>
              <a:gdLst>
                <a:gd name="T0" fmla="*/ 30 w 47"/>
                <a:gd name="T1" fmla="*/ 197 h 207"/>
                <a:gd name="T2" fmla="*/ 33 w 47"/>
                <a:gd name="T3" fmla="*/ 196 h 207"/>
                <a:gd name="T4" fmla="*/ 19 w 47"/>
                <a:gd name="T5" fmla="*/ 166 h 207"/>
                <a:gd name="T6" fmla="*/ 13 w 47"/>
                <a:gd name="T7" fmla="*/ 150 h 207"/>
                <a:gd name="T8" fmla="*/ 13 w 47"/>
                <a:gd name="T9" fmla="*/ 139 h 207"/>
                <a:gd name="T10" fmla="*/ 8 w 47"/>
                <a:gd name="T11" fmla="*/ 136 h 207"/>
                <a:gd name="T12" fmla="*/ 13 w 47"/>
                <a:gd name="T13" fmla="*/ 121 h 207"/>
                <a:gd name="T14" fmla="*/ 19 w 47"/>
                <a:gd name="T15" fmla="*/ 112 h 207"/>
                <a:gd name="T16" fmla="*/ 13 w 47"/>
                <a:gd name="T17" fmla="*/ 112 h 207"/>
                <a:gd name="T18" fmla="*/ 30 w 47"/>
                <a:gd name="T19" fmla="*/ 99 h 207"/>
                <a:gd name="T20" fmla="*/ 20 w 47"/>
                <a:gd name="T21" fmla="*/ 96 h 207"/>
                <a:gd name="T22" fmla="*/ 36 w 47"/>
                <a:gd name="T23" fmla="*/ 90 h 207"/>
                <a:gd name="T24" fmla="*/ 30 w 47"/>
                <a:gd name="T25" fmla="*/ 89 h 207"/>
                <a:gd name="T26" fmla="*/ 47 w 47"/>
                <a:gd name="T27" fmla="*/ 76 h 207"/>
                <a:gd name="T28" fmla="*/ 47 w 47"/>
                <a:gd name="T29" fmla="*/ 62 h 207"/>
                <a:gd name="T30" fmla="*/ 41 w 47"/>
                <a:gd name="T31" fmla="*/ 59 h 207"/>
                <a:gd name="T32" fmla="*/ 44 w 47"/>
                <a:gd name="T33" fmla="*/ 37 h 207"/>
                <a:gd name="T34" fmla="*/ 43 w 47"/>
                <a:gd name="T35" fmla="*/ 24 h 207"/>
                <a:gd name="T36" fmla="*/ 32 w 47"/>
                <a:gd name="T37" fmla="*/ 3 h 207"/>
                <a:gd name="T38" fmla="*/ 25 w 47"/>
                <a:gd name="T39" fmla="*/ 8 h 207"/>
                <a:gd name="T40" fmla="*/ 36 w 47"/>
                <a:gd name="T41" fmla="*/ 29 h 207"/>
                <a:gd name="T42" fmla="*/ 37 w 47"/>
                <a:gd name="T43" fmla="*/ 43 h 207"/>
                <a:gd name="T44" fmla="*/ 39 w 47"/>
                <a:gd name="T45" fmla="*/ 63 h 207"/>
                <a:gd name="T46" fmla="*/ 39 w 47"/>
                <a:gd name="T47" fmla="*/ 59 h 207"/>
                <a:gd name="T48" fmla="*/ 36 w 47"/>
                <a:gd name="T49" fmla="*/ 77 h 207"/>
                <a:gd name="T50" fmla="*/ 28 w 47"/>
                <a:gd name="T51" fmla="*/ 92 h 207"/>
                <a:gd name="T52" fmla="*/ 30 w 47"/>
                <a:gd name="T53" fmla="*/ 86 h 207"/>
                <a:gd name="T54" fmla="*/ 18 w 47"/>
                <a:gd name="T55" fmla="*/ 99 h 207"/>
                <a:gd name="T56" fmla="*/ 9 w 47"/>
                <a:gd name="T57" fmla="*/ 112 h 207"/>
                <a:gd name="T58" fmla="*/ 15 w 47"/>
                <a:gd name="T59" fmla="*/ 113 h 207"/>
                <a:gd name="T60" fmla="*/ 3 w 47"/>
                <a:gd name="T61" fmla="*/ 122 h 207"/>
                <a:gd name="T62" fmla="*/ 5 w 47"/>
                <a:gd name="T63" fmla="*/ 135 h 207"/>
                <a:gd name="T64" fmla="*/ 10 w 47"/>
                <a:gd name="T65" fmla="*/ 137 h 207"/>
                <a:gd name="T66" fmla="*/ 2 w 47"/>
                <a:gd name="T67" fmla="*/ 152 h 207"/>
                <a:gd name="T68" fmla="*/ 10 w 47"/>
                <a:gd name="T69" fmla="*/ 169 h 207"/>
                <a:gd name="T70" fmla="*/ 11 w 47"/>
                <a:gd name="T71" fmla="*/ 169 h 207"/>
                <a:gd name="T72" fmla="*/ 25 w 47"/>
                <a:gd name="T73" fmla="*/ 196 h 207"/>
                <a:gd name="T74" fmla="*/ 26 w 47"/>
                <a:gd name="T75" fmla="*/ 198 h 207"/>
                <a:gd name="T76" fmla="*/ 26 w 47"/>
                <a:gd name="T77" fmla="*/ 198 h 207"/>
                <a:gd name="T78" fmla="*/ 26 w 47"/>
                <a:gd name="T79" fmla="*/ 198 h 207"/>
                <a:gd name="T80" fmla="*/ 26 w 47"/>
                <a:gd name="T81" fmla="*/ 198 h 207"/>
                <a:gd name="T82" fmla="*/ 26 w 47"/>
                <a:gd name="T83" fmla="*/ 198 h 207"/>
                <a:gd name="T84" fmla="*/ 30 w 47"/>
                <a:gd name="T85" fmla="*/ 197 h 207"/>
                <a:gd name="T86" fmla="*/ 30 w 47"/>
                <a:gd name="T87" fmla="*/ 197 h 207"/>
                <a:gd name="T88" fmla="*/ 36 w 47"/>
                <a:gd name="T89" fmla="*/ 20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7" h="207">
                  <a:moveTo>
                    <a:pt x="40" y="199"/>
                  </a:moveTo>
                  <a:cubicBezTo>
                    <a:pt x="32" y="194"/>
                    <a:pt x="32" y="194"/>
                    <a:pt x="32" y="194"/>
                  </a:cubicBezTo>
                  <a:cubicBezTo>
                    <a:pt x="30" y="197"/>
                    <a:pt x="30" y="197"/>
                    <a:pt x="30" y="197"/>
                  </a:cubicBezTo>
                  <a:cubicBezTo>
                    <a:pt x="33" y="199"/>
                    <a:pt x="33" y="199"/>
                    <a:pt x="33" y="199"/>
                  </a:cubicBezTo>
                  <a:cubicBezTo>
                    <a:pt x="34" y="198"/>
                    <a:pt x="34" y="198"/>
                    <a:pt x="34" y="197"/>
                  </a:cubicBezTo>
                  <a:cubicBezTo>
                    <a:pt x="34" y="196"/>
                    <a:pt x="34" y="196"/>
                    <a:pt x="33" y="196"/>
                  </a:cubicBezTo>
                  <a:cubicBezTo>
                    <a:pt x="33" y="195"/>
                    <a:pt x="33" y="195"/>
                    <a:pt x="33" y="195"/>
                  </a:cubicBezTo>
                  <a:cubicBezTo>
                    <a:pt x="32" y="193"/>
                    <a:pt x="31" y="191"/>
                    <a:pt x="30" y="188"/>
                  </a:cubicBezTo>
                  <a:cubicBezTo>
                    <a:pt x="25" y="179"/>
                    <a:pt x="19" y="166"/>
                    <a:pt x="19" y="166"/>
                  </a:cubicBezTo>
                  <a:cubicBezTo>
                    <a:pt x="18" y="165"/>
                    <a:pt x="18" y="165"/>
                    <a:pt x="17" y="164"/>
                  </a:cubicBezTo>
                  <a:cubicBezTo>
                    <a:pt x="15" y="163"/>
                    <a:pt x="15" y="163"/>
                    <a:pt x="15" y="163"/>
                  </a:cubicBezTo>
                  <a:cubicBezTo>
                    <a:pt x="13" y="150"/>
                    <a:pt x="13" y="150"/>
                    <a:pt x="13" y="150"/>
                  </a:cubicBezTo>
                  <a:cubicBezTo>
                    <a:pt x="13" y="149"/>
                    <a:pt x="12" y="148"/>
                    <a:pt x="11" y="148"/>
                  </a:cubicBezTo>
                  <a:cubicBezTo>
                    <a:pt x="9" y="147"/>
                    <a:pt x="9" y="147"/>
                    <a:pt x="9" y="147"/>
                  </a:cubicBezTo>
                  <a:cubicBezTo>
                    <a:pt x="13" y="139"/>
                    <a:pt x="13" y="139"/>
                    <a:pt x="13" y="139"/>
                  </a:cubicBezTo>
                  <a:cubicBezTo>
                    <a:pt x="14" y="137"/>
                    <a:pt x="13" y="135"/>
                    <a:pt x="12" y="134"/>
                  </a:cubicBezTo>
                  <a:cubicBezTo>
                    <a:pt x="11" y="133"/>
                    <a:pt x="11" y="133"/>
                    <a:pt x="11" y="133"/>
                  </a:cubicBezTo>
                  <a:cubicBezTo>
                    <a:pt x="8" y="136"/>
                    <a:pt x="8" y="136"/>
                    <a:pt x="8" y="136"/>
                  </a:cubicBezTo>
                  <a:cubicBezTo>
                    <a:pt x="12" y="137"/>
                    <a:pt x="12" y="137"/>
                    <a:pt x="12" y="137"/>
                  </a:cubicBezTo>
                  <a:cubicBezTo>
                    <a:pt x="15" y="126"/>
                    <a:pt x="15" y="126"/>
                    <a:pt x="15" y="126"/>
                  </a:cubicBezTo>
                  <a:cubicBezTo>
                    <a:pt x="15" y="124"/>
                    <a:pt x="15" y="122"/>
                    <a:pt x="13" y="121"/>
                  </a:cubicBezTo>
                  <a:cubicBezTo>
                    <a:pt x="13" y="121"/>
                    <a:pt x="13" y="121"/>
                    <a:pt x="13" y="121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8" y="114"/>
                    <a:pt x="19" y="113"/>
                    <a:pt x="19" y="112"/>
                  </a:cubicBezTo>
                  <a:cubicBezTo>
                    <a:pt x="18" y="111"/>
                    <a:pt x="18" y="110"/>
                    <a:pt x="17" y="109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13" y="112"/>
                    <a:pt x="13" y="112"/>
                    <a:pt x="13" y="112"/>
                  </a:cubicBezTo>
                  <a:cubicBezTo>
                    <a:pt x="16" y="115"/>
                    <a:pt x="16" y="115"/>
                    <a:pt x="16" y="115"/>
                  </a:cubicBezTo>
                  <a:cubicBezTo>
                    <a:pt x="29" y="102"/>
                    <a:pt x="29" y="102"/>
                    <a:pt x="29" y="102"/>
                  </a:cubicBezTo>
                  <a:cubicBezTo>
                    <a:pt x="30" y="101"/>
                    <a:pt x="30" y="100"/>
                    <a:pt x="30" y="99"/>
                  </a:cubicBezTo>
                  <a:cubicBezTo>
                    <a:pt x="30" y="98"/>
                    <a:pt x="29" y="97"/>
                    <a:pt x="28" y="96"/>
                  </a:cubicBezTo>
                  <a:cubicBezTo>
                    <a:pt x="22" y="92"/>
                    <a:pt x="22" y="92"/>
                    <a:pt x="22" y="92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2" y="99"/>
                    <a:pt x="22" y="99"/>
                    <a:pt x="22" y="99"/>
                  </a:cubicBezTo>
                  <a:cubicBezTo>
                    <a:pt x="34" y="93"/>
                    <a:pt x="34" y="93"/>
                    <a:pt x="34" y="93"/>
                  </a:cubicBezTo>
                  <a:cubicBezTo>
                    <a:pt x="35" y="92"/>
                    <a:pt x="36" y="91"/>
                    <a:pt x="36" y="90"/>
                  </a:cubicBezTo>
                  <a:cubicBezTo>
                    <a:pt x="36" y="88"/>
                    <a:pt x="35" y="87"/>
                    <a:pt x="34" y="86"/>
                  </a:cubicBezTo>
                  <a:cubicBezTo>
                    <a:pt x="33" y="85"/>
                    <a:pt x="33" y="85"/>
                    <a:pt x="33" y="85"/>
                  </a:cubicBezTo>
                  <a:cubicBezTo>
                    <a:pt x="30" y="89"/>
                    <a:pt x="30" y="89"/>
                    <a:pt x="30" y="89"/>
                  </a:cubicBezTo>
                  <a:cubicBezTo>
                    <a:pt x="33" y="91"/>
                    <a:pt x="33" y="91"/>
                    <a:pt x="33" y="91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46" y="78"/>
                    <a:pt x="47" y="77"/>
                    <a:pt x="47" y="76"/>
                  </a:cubicBezTo>
                  <a:cubicBezTo>
                    <a:pt x="46" y="74"/>
                    <a:pt x="46" y="73"/>
                    <a:pt x="45" y="73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47" y="60"/>
                    <a:pt x="47" y="58"/>
                    <a:pt x="45" y="57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1" y="59"/>
                    <a:pt x="41" y="59"/>
                    <a:pt x="41" y="59"/>
                  </a:cubicBezTo>
                  <a:cubicBezTo>
                    <a:pt x="45" y="59"/>
                    <a:pt x="45" y="59"/>
                    <a:pt x="45" y="59"/>
                  </a:cubicBezTo>
                  <a:cubicBezTo>
                    <a:pt x="46" y="41"/>
                    <a:pt x="46" y="41"/>
                    <a:pt x="46" y="41"/>
                  </a:cubicBezTo>
                  <a:cubicBezTo>
                    <a:pt x="46" y="40"/>
                    <a:pt x="45" y="38"/>
                    <a:pt x="44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5" y="26"/>
                    <a:pt x="44" y="25"/>
                    <a:pt x="43" y="24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4"/>
                    <a:pt x="33" y="3"/>
                    <a:pt x="32" y="3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7" y="0"/>
                    <a:pt x="25" y="1"/>
                    <a:pt x="24" y="2"/>
                  </a:cubicBezTo>
                  <a:cubicBezTo>
                    <a:pt x="22" y="4"/>
                    <a:pt x="23" y="7"/>
                    <a:pt x="25" y="8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8"/>
                    <a:pt x="35" y="29"/>
                    <a:pt x="36" y="29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40"/>
                    <a:pt x="36" y="42"/>
                    <a:pt x="37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37" y="61"/>
                    <a:pt x="38" y="62"/>
                    <a:pt x="39" y="63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34" y="71"/>
                    <a:pt x="34" y="71"/>
                    <a:pt x="34" y="71"/>
                  </a:cubicBezTo>
                  <a:cubicBezTo>
                    <a:pt x="33" y="73"/>
                    <a:pt x="34" y="75"/>
                    <a:pt x="35" y="76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28" y="86"/>
                    <a:pt x="28" y="86"/>
                    <a:pt x="28" y="86"/>
                  </a:cubicBezTo>
                  <a:cubicBezTo>
                    <a:pt x="27" y="87"/>
                    <a:pt x="26" y="88"/>
                    <a:pt x="26" y="89"/>
                  </a:cubicBezTo>
                  <a:cubicBezTo>
                    <a:pt x="27" y="90"/>
                    <a:pt x="27" y="91"/>
                    <a:pt x="28" y="92"/>
                  </a:cubicBezTo>
                  <a:cubicBezTo>
                    <a:pt x="30" y="93"/>
                    <a:pt x="30" y="93"/>
                    <a:pt x="30" y="93"/>
                  </a:cubicBezTo>
                  <a:cubicBezTo>
                    <a:pt x="32" y="89"/>
                    <a:pt x="32" y="89"/>
                    <a:pt x="32" y="89"/>
                  </a:cubicBezTo>
                  <a:cubicBezTo>
                    <a:pt x="30" y="86"/>
                    <a:pt x="30" y="86"/>
                    <a:pt x="30" y="86"/>
                  </a:cubicBezTo>
                  <a:cubicBezTo>
                    <a:pt x="18" y="92"/>
                    <a:pt x="18" y="92"/>
                    <a:pt x="18" y="92"/>
                  </a:cubicBezTo>
                  <a:cubicBezTo>
                    <a:pt x="17" y="93"/>
                    <a:pt x="16" y="94"/>
                    <a:pt x="16" y="96"/>
                  </a:cubicBezTo>
                  <a:cubicBezTo>
                    <a:pt x="16" y="97"/>
                    <a:pt x="17" y="99"/>
                    <a:pt x="18" y="99"/>
                  </a:cubicBezTo>
                  <a:cubicBezTo>
                    <a:pt x="19" y="100"/>
                    <a:pt x="19" y="100"/>
                    <a:pt x="19" y="100"/>
                  </a:cubicBezTo>
                  <a:cubicBezTo>
                    <a:pt x="10" y="109"/>
                    <a:pt x="10" y="109"/>
                    <a:pt x="10" y="109"/>
                  </a:cubicBezTo>
                  <a:cubicBezTo>
                    <a:pt x="10" y="110"/>
                    <a:pt x="9" y="111"/>
                    <a:pt x="9" y="112"/>
                  </a:cubicBezTo>
                  <a:cubicBezTo>
                    <a:pt x="9" y="114"/>
                    <a:pt x="10" y="115"/>
                    <a:pt x="11" y="115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5" y="113"/>
                    <a:pt x="15" y="113"/>
                    <a:pt x="15" y="113"/>
                  </a:cubicBezTo>
                  <a:cubicBezTo>
                    <a:pt x="12" y="110"/>
                    <a:pt x="12" y="110"/>
                    <a:pt x="12" y="110"/>
                  </a:cubicBezTo>
                  <a:cubicBezTo>
                    <a:pt x="4" y="119"/>
                    <a:pt x="4" y="119"/>
                    <a:pt x="4" y="119"/>
                  </a:cubicBezTo>
                  <a:cubicBezTo>
                    <a:pt x="3" y="120"/>
                    <a:pt x="3" y="121"/>
                    <a:pt x="3" y="122"/>
                  </a:cubicBezTo>
                  <a:cubicBezTo>
                    <a:pt x="3" y="123"/>
                    <a:pt x="4" y="124"/>
                    <a:pt x="5" y="125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5" y="135"/>
                    <a:pt x="5" y="135"/>
                    <a:pt x="5" y="135"/>
                  </a:cubicBezTo>
                  <a:cubicBezTo>
                    <a:pt x="4" y="137"/>
                    <a:pt x="5" y="139"/>
                    <a:pt x="6" y="140"/>
                  </a:cubicBezTo>
                  <a:cubicBezTo>
                    <a:pt x="7" y="140"/>
                    <a:pt x="7" y="140"/>
                    <a:pt x="7" y="140"/>
                  </a:cubicBezTo>
                  <a:cubicBezTo>
                    <a:pt x="10" y="137"/>
                    <a:pt x="10" y="137"/>
                    <a:pt x="10" y="137"/>
                  </a:cubicBezTo>
                  <a:cubicBezTo>
                    <a:pt x="6" y="135"/>
                    <a:pt x="6" y="135"/>
                    <a:pt x="6" y="135"/>
                  </a:cubicBezTo>
                  <a:cubicBezTo>
                    <a:pt x="1" y="146"/>
                    <a:pt x="1" y="146"/>
                    <a:pt x="1" y="146"/>
                  </a:cubicBezTo>
                  <a:cubicBezTo>
                    <a:pt x="0" y="148"/>
                    <a:pt x="0" y="150"/>
                    <a:pt x="2" y="152"/>
                  </a:cubicBezTo>
                  <a:cubicBezTo>
                    <a:pt x="5" y="154"/>
                    <a:pt x="5" y="154"/>
                    <a:pt x="5" y="154"/>
                  </a:cubicBezTo>
                  <a:cubicBezTo>
                    <a:pt x="8" y="166"/>
                    <a:pt x="8" y="166"/>
                    <a:pt x="8" y="166"/>
                  </a:cubicBezTo>
                  <a:cubicBezTo>
                    <a:pt x="8" y="167"/>
                    <a:pt x="9" y="168"/>
                    <a:pt x="10" y="169"/>
                  </a:cubicBezTo>
                  <a:cubicBezTo>
                    <a:pt x="13" y="171"/>
                    <a:pt x="13" y="171"/>
                    <a:pt x="13" y="171"/>
                  </a:cubicBezTo>
                  <a:cubicBezTo>
                    <a:pt x="15" y="168"/>
                    <a:pt x="15" y="168"/>
                    <a:pt x="15" y="168"/>
                  </a:cubicBezTo>
                  <a:cubicBezTo>
                    <a:pt x="11" y="169"/>
                    <a:pt x="11" y="169"/>
                    <a:pt x="11" y="169"/>
                  </a:cubicBezTo>
                  <a:cubicBezTo>
                    <a:pt x="11" y="169"/>
                    <a:pt x="12" y="171"/>
                    <a:pt x="14" y="174"/>
                  </a:cubicBezTo>
                  <a:cubicBezTo>
                    <a:pt x="16" y="178"/>
                    <a:pt x="19" y="184"/>
                    <a:pt x="21" y="189"/>
                  </a:cubicBezTo>
                  <a:cubicBezTo>
                    <a:pt x="23" y="192"/>
                    <a:pt x="24" y="194"/>
                    <a:pt x="25" y="196"/>
                  </a:cubicBezTo>
                  <a:cubicBezTo>
                    <a:pt x="25" y="197"/>
                    <a:pt x="25" y="197"/>
                    <a:pt x="26" y="198"/>
                  </a:cubicBezTo>
                  <a:cubicBezTo>
                    <a:pt x="26" y="198"/>
                    <a:pt x="26" y="198"/>
                    <a:pt x="26" y="198"/>
                  </a:cubicBezTo>
                  <a:cubicBezTo>
                    <a:pt x="26" y="198"/>
                    <a:pt x="26" y="198"/>
                    <a:pt x="26" y="198"/>
                  </a:cubicBezTo>
                  <a:cubicBezTo>
                    <a:pt x="26" y="198"/>
                    <a:pt x="26" y="198"/>
                    <a:pt x="26" y="198"/>
                  </a:cubicBezTo>
                  <a:cubicBezTo>
                    <a:pt x="26" y="198"/>
                    <a:pt x="26" y="198"/>
                    <a:pt x="26" y="198"/>
                  </a:cubicBezTo>
                  <a:cubicBezTo>
                    <a:pt x="26" y="198"/>
                    <a:pt x="26" y="198"/>
                    <a:pt x="26" y="198"/>
                  </a:cubicBezTo>
                  <a:cubicBezTo>
                    <a:pt x="26" y="198"/>
                    <a:pt x="26" y="198"/>
                    <a:pt x="26" y="198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6" y="198"/>
                    <a:pt x="26" y="198"/>
                    <a:pt x="26" y="198"/>
                  </a:cubicBezTo>
                  <a:cubicBezTo>
                    <a:pt x="26" y="198"/>
                    <a:pt x="26" y="198"/>
                    <a:pt x="26" y="198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6" y="198"/>
                    <a:pt x="26" y="198"/>
                    <a:pt x="26" y="198"/>
                  </a:cubicBezTo>
                  <a:cubicBezTo>
                    <a:pt x="29" y="197"/>
                    <a:pt x="29" y="197"/>
                    <a:pt x="29" y="197"/>
                  </a:cubicBezTo>
                  <a:cubicBezTo>
                    <a:pt x="26" y="197"/>
                    <a:pt x="26" y="197"/>
                    <a:pt x="26" y="197"/>
                  </a:cubicBezTo>
                  <a:cubicBezTo>
                    <a:pt x="26" y="198"/>
                    <a:pt x="26" y="198"/>
                    <a:pt x="26" y="198"/>
                  </a:cubicBezTo>
                  <a:cubicBezTo>
                    <a:pt x="29" y="197"/>
                    <a:pt x="29" y="197"/>
                    <a:pt x="29" y="197"/>
                  </a:cubicBezTo>
                  <a:cubicBezTo>
                    <a:pt x="26" y="197"/>
                    <a:pt x="26" y="197"/>
                    <a:pt x="26" y="197"/>
                  </a:cubicBezTo>
                  <a:cubicBezTo>
                    <a:pt x="30" y="197"/>
                    <a:pt x="30" y="197"/>
                    <a:pt x="30" y="197"/>
                  </a:cubicBezTo>
                  <a:cubicBezTo>
                    <a:pt x="26" y="195"/>
                    <a:pt x="26" y="195"/>
                    <a:pt x="26" y="195"/>
                  </a:cubicBezTo>
                  <a:cubicBezTo>
                    <a:pt x="26" y="196"/>
                    <a:pt x="26" y="197"/>
                    <a:pt x="26" y="197"/>
                  </a:cubicBezTo>
                  <a:cubicBezTo>
                    <a:pt x="30" y="197"/>
                    <a:pt x="30" y="197"/>
                    <a:pt x="30" y="197"/>
                  </a:cubicBezTo>
                  <a:cubicBezTo>
                    <a:pt x="26" y="195"/>
                    <a:pt x="26" y="195"/>
                    <a:pt x="26" y="195"/>
                  </a:cubicBezTo>
                  <a:cubicBezTo>
                    <a:pt x="25" y="197"/>
                    <a:pt x="26" y="200"/>
                    <a:pt x="28" y="201"/>
                  </a:cubicBezTo>
                  <a:cubicBezTo>
                    <a:pt x="36" y="206"/>
                    <a:pt x="36" y="206"/>
                    <a:pt x="36" y="206"/>
                  </a:cubicBezTo>
                  <a:cubicBezTo>
                    <a:pt x="38" y="207"/>
                    <a:pt x="40" y="207"/>
                    <a:pt x="41" y="205"/>
                  </a:cubicBezTo>
                  <a:cubicBezTo>
                    <a:pt x="43" y="203"/>
                    <a:pt x="42" y="200"/>
                    <a:pt x="40" y="199"/>
                  </a:cubicBezTo>
                  <a:close/>
                </a:path>
              </a:pathLst>
            </a:custGeom>
            <a:solidFill>
              <a:srgbClr val="70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8" name="Freeform 59"/>
            <p:cNvSpPr/>
            <p:nvPr/>
          </p:nvSpPr>
          <p:spPr bwMode="auto">
            <a:xfrm>
              <a:off x="2900049" y="3066548"/>
              <a:ext cx="399725" cy="69919"/>
            </a:xfrm>
            <a:custGeom>
              <a:avLst/>
              <a:gdLst>
                <a:gd name="T0" fmla="*/ 36 w 298"/>
                <a:gd name="T1" fmla="*/ 45 h 52"/>
                <a:gd name="T2" fmla="*/ 64 w 298"/>
                <a:gd name="T3" fmla="*/ 43 h 52"/>
                <a:gd name="T4" fmla="*/ 57 w 298"/>
                <a:gd name="T5" fmla="*/ 41 h 52"/>
                <a:gd name="T6" fmla="*/ 57 w 298"/>
                <a:gd name="T7" fmla="*/ 41 h 52"/>
                <a:gd name="T8" fmla="*/ 55 w 298"/>
                <a:gd name="T9" fmla="*/ 38 h 52"/>
                <a:gd name="T10" fmla="*/ 55 w 298"/>
                <a:gd name="T11" fmla="*/ 42 h 52"/>
                <a:gd name="T12" fmla="*/ 76 w 298"/>
                <a:gd name="T13" fmla="*/ 41 h 52"/>
                <a:gd name="T14" fmla="*/ 74 w 298"/>
                <a:gd name="T15" fmla="*/ 41 h 52"/>
                <a:gd name="T16" fmla="*/ 91 w 298"/>
                <a:gd name="T17" fmla="*/ 36 h 52"/>
                <a:gd name="T18" fmla="*/ 112 w 298"/>
                <a:gd name="T19" fmla="*/ 31 h 52"/>
                <a:gd name="T20" fmla="*/ 140 w 298"/>
                <a:gd name="T21" fmla="*/ 28 h 52"/>
                <a:gd name="T22" fmla="*/ 139 w 298"/>
                <a:gd name="T23" fmla="*/ 25 h 52"/>
                <a:gd name="T24" fmla="*/ 136 w 298"/>
                <a:gd name="T25" fmla="*/ 23 h 52"/>
                <a:gd name="T26" fmla="*/ 138 w 298"/>
                <a:gd name="T27" fmla="*/ 27 h 52"/>
                <a:gd name="T28" fmla="*/ 160 w 298"/>
                <a:gd name="T29" fmla="*/ 21 h 52"/>
                <a:gd name="T30" fmla="*/ 186 w 298"/>
                <a:gd name="T31" fmla="*/ 20 h 52"/>
                <a:gd name="T32" fmla="*/ 184 w 298"/>
                <a:gd name="T33" fmla="*/ 15 h 52"/>
                <a:gd name="T34" fmla="*/ 186 w 298"/>
                <a:gd name="T35" fmla="*/ 18 h 52"/>
                <a:gd name="T36" fmla="*/ 186 w 298"/>
                <a:gd name="T37" fmla="*/ 18 h 52"/>
                <a:gd name="T38" fmla="*/ 184 w 298"/>
                <a:gd name="T39" fmla="*/ 15 h 52"/>
                <a:gd name="T40" fmla="*/ 208 w 298"/>
                <a:gd name="T41" fmla="*/ 13 h 52"/>
                <a:gd name="T42" fmla="*/ 206 w 298"/>
                <a:gd name="T43" fmla="*/ 4 h 52"/>
                <a:gd name="T44" fmla="*/ 233 w 298"/>
                <a:gd name="T45" fmla="*/ 1 h 52"/>
                <a:gd name="T46" fmla="*/ 256 w 298"/>
                <a:gd name="T47" fmla="*/ 11 h 52"/>
                <a:gd name="T48" fmla="*/ 259 w 298"/>
                <a:gd name="T49" fmla="*/ 4 h 52"/>
                <a:gd name="T50" fmla="*/ 256 w 298"/>
                <a:gd name="T51" fmla="*/ 7 h 52"/>
                <a:gd name="T52" fmla="*/ 253 w 298"/>
                <a:gd name="T53" fmla="*/ 5 h 52"/>
                <a:gd name="T54" fmla="*/ 253 w 298"/>
                <a:gd name="T55" fmla="*/ 9 h 52"/>
                <a:gd name="T56" fmla="*/ 294 w 298"/>
                <a:gd name="T57" fmla="*/ 17 h 52"/>
                <a:gd name="T58" fmla="*/ 291 w 298"/>
                <a:gd name="T59" fmla="*/ 6 h 52"/>
                <a:gd name="T60" fmla="*/ 294 w 298"/>
                <a:gd name="T61" fmla="*/ 12 h 52"/>
                <a:gd name="T62" fmla="*/ 293 w 298"/>
                <a:gd name="T63" fmla="*/ 9 h 52"/>
                <a:gd name="T64" fmla="*/ 293 w 298"/>
                <a:gd name="T65" fmla="*/ 9 h 52"/>
                <a:gd name="T66" fmla="*/ 260 w 298"/>
                <a:gd name="T67" fmla="*/ 2 h 52"/>
                <a:gd name="T68" fmla="*/ 251 w 298"/>
                <a:gd name="T69" fmla="*/ 8 h 52"/>
                <a:gd name="T70" fmla="*/ 253 w 298"/>
                <a:gd name="T71" fmla="*/ 5 h 52"/>
                <a:gd name="T72" fmla="*/ 256 w 298"/>
                <a:gd name="T73" fmla="*/ 7 h 52"/>
                <a:gd name="T74" fmla="*/ 256 w 298"/>
                <a:gd name="T75" fmla="*/ 3 h 52"/>
                <a:gd name="T76" fmla="*/ 256 w 298"/>
                <a:gd name="T77" fmla="*/ 3 h 52"/>
                <a:gd name="T78" fmla="*/ 237 w 298"/>
                <a:gd name="T79" fmla="*/ 13 h 52"/>
                <a:gd name="T80" fmla="*/ 205 w 298"/>
                <a:gd name="T81" fmla="*/ 12 h 52"/>
                <a:gd name="T82" fmla="*/ 207 w 298"/>
                <a:gd name="T83" fmla="*/ 9 h 52"/>
                <a:gd name="T84" fmla="*/ 206 w 298"/>
                <a:gd name="T85" fmla="*/ 5 h 52"/>
                <a:gd name="T86" fmla="*/ 204 w 298"/>
                <a:gd name="T87" fmla="*/ 6 h 52"/>
                <a:gd name="T88" fmla="*/ 183 w 298"/>
                <a:gd name="T89" fmla="*/ 11 h 52"/>
                <a:gd name="T90" fmla="*/ 184 w 298"/>
                <a:gd name="T91" fmla="*/ 19 h 52"/>
                <a:gd name="T92" fmla="*/ 157 w 298"/>
                <a:gd name="T93" fmla="*/ 20 h 52"/>
                <a:gd name="T94" fmla="*/ 135 w 298"/>
                <a:gd name="T95" fmla="*/ 19 h 52"/>
                <a:gd name="T96" fmla="*/ 134 w 298"/>
                <a:gd name="T97" fmla="*/ 26 h 52"/>
                <a:gd name="T98" fmla="*/ 135 w 298"/>
                <a:gd name="T99" fmla="*/ 22 h 52"/>
                <a:gd name="T100" fmla="*/ 138 w 298"/>
                <a:gd name="T101" fmla="*/ 24 h 52"/>
                <a:gd name="T102" fmla="*/ 108 w 298"/>
                <a:gd name="T103" fmla="*/ 26 h 52"/>
                <a:gd name="T104" fmla="*/ 87 w 298"/>
                <a:gd name="T105" fmla="*/ 31 h 52"/>
                <a:gd name="T106" fmla="*/ 69 w 298"/>
                <a:gd name="T107" fmla="*/ 36 h 52"/>
                <a:gd name="T108" fmla="*/ 72 w 298"/>
                <a:gd name="T109" fmla="*/ 34 h 52"/>
                <a:gd name="T110" fmla="*/ 72 w 298"/>
                <a:gd name="T111" fmla="*/ 34 h 52"/>
                <a:gd name="T112" fmla="*/ 73 w 298"/>
                <a:gd name="T113" fmla="*/ 35 h 52"/>
                <a:gd name="T114" fmla="*/ 55 w 298"/>
                <a:gd name="T115" fmla="*/ 34 h 52"/>
                <a:gd name="T116" fmla="*/ 51 w 298"/>
                <a:gd name="T117" fmla="*/ 36 h 52"/>
                <a:gd name="T118" fmla="*/ 27 w 298"/>
                <a:gd name="T119" fmla="*/ 43 h 52"/>
                <a:gd name="T120" fmla="*/ 1 w 298"/>
                <a:gd name="T121" fmla="*/ 4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8" h="52">
                  <a:moveTo>
                    <a:pt x="8" y="44"/>
                  </a:moveTo>
                  <a:cubicBezTo>
                    <a:pt x="7" y="43"/>
                    <a:pt x="7" y="43"/>
                    <a:pt x="7" y="43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4" y="48"/>
                    <a:pt x="35" y="47"/>
                    <a:pt x="36" y="45"/>
                  </a:cubicBezTo>
                  <a:cubicBezTo>
                    <a:pt x="36" y="44"/>
                    <a:pt x="35" y="42"/>
                    <a:pt x="34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2" y="45"/>
                    <a:pt x="64" y="44"/>
                    <a:pt x="64" y="43"/>
                  </a:cubicBezTo>
                  <a:cubicBezTo>
                    <a:pt x="65" y="41"/>
                    <a:pt x="64" y="39"/>
                    <a:pt x="62" y="38"/>
                  </a:cubicBezTo>
                  <a:cubicBezTo>
                    <a:pt x="57" y="35"/>
                    <a:pt x="57" y="35"/>
                    <a:pt x="57" y="35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8" y="40"/>
                    <a:pt x="58" y="40"/>
                    <a:pt x="58" y="40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7" y="41"/>
                    <a:pt x="57" y="41"/>
                    <a:pt x="57" y="41"/>
                  </a:cubicBezTo>
                  <a:cubicBezTo>
                    <a:pt x="57" y="41"/>
                    <a:pt x="57" y="41"/>
                    <a:pt x="58" y="40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7" y="41"/>
                    <a:pt x="57" y="41"/>
                    <a:pt x="57" y="41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42"/>
                    <a:pt x="56" y="42"/>
                    <a:pt x="57" y="41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5" y="42"/>
                    <a:pt x="56" y="42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39"/>
                    <a:pt x="55" y="39"/>
                    <a:pt x="55" y="39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39"/>
                    <a:pt x="55" y="39"/>
                    <a:pt x="55" y="39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7" y="42"/>
                    <a:pt x="58" y="42"/>
                  </a:cubicBezTo>
                  <a:cubicBezTo>
                    <a:pt x="61" y="42"/>
                    <a:pt x="65" y="42"/>
                    <a:pt x="68" y="42"/>
                  </a:cubicBezTo>
                  <a:cubicBezTo>
                    <a:pt x="70" y="42"/>
                    <a:pt x="71" y="42"/>
                    <a:pt x="73" y="42"/>
                  </a:cubicBezTo>
                  <a:cubicBezTo>
                    <a:pt x="73" y="42"/>
                    <a:pt x="74" y="42"/>
                    <a:pt x="74" y="42"/>
                  </a:cubicBezTo>
                  <a:cubicBezTo>
                    <a:pt x="75" y="41"/>
                    <a:pt x="75" y="41"/>
                    <a:pt x="75" y="41"/>
                  </a:cubicBezTo>
                  <a:cubicBezTo>
                    <a:pt x="76" y="41"/>
                    <a:pt x="76" y="41"/>
                    <a:pt x="76" y="41"/>
                  </a:cubicBezTo>
                  <a:cubicBezTo>
                    <a:pt x="76" y="41"/>
                    <a:pt x="76" y="41"/>
                    <a:pt x="76" y="41"/>
                  </a:cubicBezTo>
                  <a:cubicBezTo>
                    <a:pt x="77" y="41"/>
                    <a:pt x="77" y="40"/>
                    <a:pt x="78" y="40"/>
                  </a:cubicBezTo>
                  <a:cubicBezTo>
                    <a:pt x="79" y="38"/>
                    <a:pt x="78" y="35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94" y="37"/>
                    <a:pt x="94" y="37"/>
                    <a:pt x="94" y="37"/>
                  </a:cubicBezTo>
                  <a:cubicBezTo>
                    <a:pt x="95" y="37"/>
                    <a:pt x="97" y="36"/>
                    <a:pt x="97" y="34"/>
                  </a:cubicBezTo>
                  <a:cubicBezTo>
                    <a:pt x="97" y="32"/>
                    <a:pt x="97" y="31"/>
                    <a:pt x="95" y="30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91" y="36"/>
                    <a:pt x="91" y="36"/>
                    <a:pt x="91" y="36"/>
                  </a:cubicBezTo>
                  <a:cubicBezTo>
                    <a:pt x="115" y="32"/>
                    <a:pt x="115" y="32"/>
                    <a:pt x="115" y="32"/>
                  </a:cubicBezTo>
                  <a:cubicBezTo>
                    <a:pt x="117" y="32"/>
                    <a:pt x="118" y="31"/>
                    <a:pt x="118" y="29"/>
                  </a:cubicBezTo>
                  <a:cubicBezTo>
                    <a:pt x="119" y="28"/>
                    <a:pt x="118" y="26"/>
                    <a:pt x="116" y="25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112" y="27"/>
                    <a:pt x="112" y="27"/>
                    <a:pt x="112" y="27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12" y="31"/>
                    <a:pt x="119" y="30"/>
                    <a:pt x="125" y="30"/>
                  </a:cubicBezTo>
                  <a:cubicBezTo>
                    <a:pt x="128" y="30"/>
                    <a:pt x="132" y="29"/>
                    <a:pt x="134" y="29"/>
                  </a:cubicBezTo>
                  <a:cubicBezTo>
                    <a:pt x="136" y="29"/>
                    <a:pt x="137" y="29"/>
                    <a:pt x="138" y="29"/>
                  </a:cubicBezTo>
                  <a:cubicBezTo>
                    <a:pt x="138" y="29"/>
                    <a:pt x="138" y="29"/>
                    <a:pt x="139" y="28"/>
                  </a:cubicBezTo>
                  <a:cubicBezTo>
                    <a:pt x="140" y="28"/>
                    <a:pt x="140" y="28"/>
                    <a:pt x="140" y="28"/>
                  </a:cubicBezTo>
                  <a:cubicBezTo>
                    <a:pt x="140" y="28"/>
                    <a:pt x="140" y="28"/>
                    <a:pt x="140" y="28"/>
                  </a:cubicBezTo>
                  <a:cubicBezTo>
                    <a:pt x="141" y="28"/>
                    <a:pt x="141" y="27"/>
                    <a:pt x="142" y="27"/>
                  </a:cubicBezTo>
                  <a:cubicBezTo>
                    <a:pt x="142" y="26"/>
                    <a:pt x="142" y="25"/>
                    <a:pt x="142" y="24"/>
                  </a:cubicBezTo>
                  <a:cubicBezTo>
                    <a:pt x="142" y="22"/>
                    <a:pt x="141" y="22"/>
                    <a:pt x="140" y="21"/>
                  </a:cubicBezTo>
                  <a:cubicBezTo>
                    <a:pt x="138" y="20"/>
                    <a:pt x="138" y="20"/>
                    <a:pt x="138" y="20"/>
                  </a:cubicBezTo>
                  <a:cubicBezTo>
                    <a:pt x="136" y="23"/>
                    <a:pt x="136" y="23"/>
                    <a:pt x="136" y="23"/>
                  </a:cubicBezTo>
                  <a:cubicBezTo>
                    <a:pt x="139" y="25"/>
                    <a:pt x="139" y="25"/>
                    <a:pt x="139" y="25"/>
                  </a:cubicBezTo>
                  <a:cubicBezTo>
                    <a:pt x="136" y="23"/>
                    <a:pt x="136" y="23"/>
                    <a:pt x="136" y="23"/>
                  </a:cubicBezTo>
                  <a:cubicBezTo>
                    <a:pt x="139" y="26"/>
                    <a:pt x="139" y="26"/>
                    <a:pt x="139" y="26"/>
                  </a:cubicBezTo>
                  <a:cubicBezTo>
                    <a:pt x="139" y="26"/>
                    <a:pt x="139" y="26"/>
                    <a:pt x="139" y="25"/>
                  </a:cubicBezTo>
                  <a:cubicBezTo>
                    <a:pt x="136" y="23"/>
                    <a:pt x="136" y="23"/>
                    <a:pt x="136" y="23"/>
                  </a:cubicBezTo>
                  <a:cubicBezTo>
                    <a:pt x="139" y="26"/>
                    <a:pt x="139" y="26"/>
                    <a:pt x="139" y="26"/>
                  </a:cubicBezTo>
                  <a:cubicBezTo>
                    <a:pt x="136" y="23"/>
                    <a:pt x="136" y="23"/>
                    <a:pt x="136" y="23"/>
                  </a:cubicBezTo>
                  <a:cubicBezTo>
                    <a:pt x="138" y="27"/>
                    <a:pt x="138" y="27"/>
                    <a:pt x="138" y="27"/>
                  </a:cubicBezTo>
                  <a:cubicBezTo>
                    <a:pt x="138" y="26"/>
                    <a:pt x="138" y="26"/>
                    <a:pt x="139" y="26"/>
                  </a:cubicBezTo>
                  <a:cubicBezTo>
                    <a:pt x="136" y="23"/>
                    <a:pt x="136" y="23"/>
                    <a:pt x="136" y="23"/>
                  </a:cubicBezTo>
                  <a:cubicBezTo>
                    <a:pt x="138" y="27"/>
                    <a:pt x="138" y="27"/>
                    <a:pt x="138" y="27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8" y="27"/>
                    <a:pt x="138" y="27"/>
                    <a:pt x="138" y="27"/>
                  </a:cubicBezTo>
                  <a:cubicBezTo>
                    <a:pt x="138" y="27"/>
                    <a:pt x="138" y="27"/>
                    <a:pt x="138" y="27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8" y="27"/>
                    <a:pt x="138" y="27"/>
                    <a:pt x="138" y="27"/>
                  </a:cubicBezTo>
                  <a:cubicBezTo>
                    <a:pt x="138" y="27"/>
                    <a:pt x="138" y="26"/>
                    <a:pt x="139" y="26"/>
                  </a:cubicBezTo>
                  <a:cubicBezTo>
                    <a:pt x="142" y="26"/>
                    <a:pt x="147" y="24"/>
                    <a:pt x="151" y="23"/>
                  </a:cubicBezTo>
                  <a:cubicBezTo>
                    <a:pt x="156" y="22"/>
                    <a:pt x="160" y="21"/>
                    <a:pt x="160" y="21"/>
                  </a:cubicBezTo>
                  <a:cubicBezTo>
                    <a:pt x="161" y="21"/>
                    <a:pt x="162" y="19"/>
                    <a:pt x="163" y="18"/>
                  </a:cubicBezTo>
                  <a:cubicBezTo>
                    <a:pt x="163" y="16"/>
                    <a:pt x="162" y="14"/>
                    <a:pt x="161" y="14"/>
                  </a:cubicBezTo>
                  <a:cubicBezTo>
                    <a:pt x="161" y="14"/>
                    <a:pt x="161" y="14"/>
                    <a:pt x="161" y="14"/>
                  </a:cubicBezTo>
                  <a:cubicBezTo>
                    <a:pt x="159" y="17"/>
                    <a:pt x="159" y="17"/>
                    <a:pt x="159" y="17"/>
                  </a:cubicBezTo>
                  <a:cubicBezTo>
                    <a:pt x="159" y="21"/>
                    <a:pt x="159" y="21"/>
                    <a:pt x="159" y="21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188" y="20"/>
                    <a:pt x="190" y="19"/>
                    <a:pt x="190" y="17"/>
                  </a:cubicBezTo>
                  <a:cubicBezTo>
                    <a:pt x="191" y="15"/>
                    <a:pt x="190" y="13"/>
                    <a:pt x="188" y="12"/>
                  </a:cubicBezTo>
                  <a:cubicBezTo>
                    <a:pt x="186" y="11"/>
                    <a:pt x="186" y="11"/>
                    <a:pt x="186" y="11"/>
                  </a:cubicBezTo>
                  <a:cubicBezTo>
                    <a:pt x="184" y="15"/>
                    <a:pt x="184" y="15"/>
                    <a:pt x="184" y="15"/>
                  </a:cubicBezTo>
                  <a:cubicBezTo>
                    <a:pt x="188" y="17"/>
                    <a:pt x="188" y="17"/>
                    <a:pt x="188" y="17"/>
                  </a:cubicBezTo>
                  <a:cubicBezTo>
                    <a:pt x="184" y="15"/>
                    <a:pt x="184" y="15"/>
                    <a:pt x="184" y="15"/>
                  </a:cubicBezTo>
                  <a:cubicBezTo>
                    <a:pt x="187" y="18"/>
                    <a:pt x="187" y="18"/>
                    <a:pt x="187" y="18"/>
                  </a:cubicBezTo>
                  <a:cubicBezTo>
                    <a:pt x="187" y="18"/>
                    <a:pt x="187" y="17"/>
                    <a:pt x="188" y="17"/>
                  </a:cubicBezTo>
                  <a:cubicBezTo>
                    <a:pt x="184" y="15"/>
                    <a:pt x="184" y="15"/>
                    <a:pt x="184" y="15"/>
                  </a:cubicBezTo>
                  <a:cubicBezTo>
                    <a:pt x="187" y="18"/>
                    <a:pt x="187" y="18"/>
                    <a:pt x="187" y="18"/>
                  </a:cubicBezTo>
                  <a:cubicBezTo>
                    <a:pt x="184" y="15"/>
                    <a:pt x="184" y="15"/>
                    <a:pt x="184" y="15"/>
                  </a:cubicBezTo>
                  <a:cubicBezTo>
                    <a:pt x="186" y="18"/>
                    <a:pt x="186" y="18"/>
                    <a:pt x="186" y="18"/>
                  </a:cubicBezTo>
                  <a:cubicBezTo>
                    <a:pt x="186" y="18"/>
                    <a:pt x="186" y="18"/>
                    <a:pt x="187" y="18"/>
                  </a:cubicBezTo>
                  <a:cubicBezTo>
                    <a:pt x="184" y="15"/>
                    <a:pt x="184" y="15"/>
                    <a:pt x="184" y="15"/>
                  </a:cubicBezTo>
                  <a:cubicBezTo>
                    <a:pt x="186" y="18"/>
                    <a:pt x="186" y="18"/>
                    <a:pt x="186" y="18"/>
                  </a:cubicBezTo>
                  <a:cubicBezTo>
                    <a:pt x="184" y="15"/>
                    <a:pt x="184" y="15"/>
                    <a:pt x="184" y="15"/>
                  </a:cubicBezTo>
                  <a:cubicBezTo>
                    <a:pt x="185" y="18"/>
                    <a:pt x="185" y="18"/>
                    <a:pt x="185" y="18"/>
                  </a:cubicBezTo>
                  <a:cubicBezTo>
                    <a:pt x="186" y="18"/>
                    <a:pt x="186" y="18"/>
                    <a:pt x="186" y="18"/>
                  </a:cubicBezTo>
                  <a:cubicBezTo>
                    <a:pt x="184" y="15"/>
                    <a:pt x="184" y="15"/>
                    <a:pt x="184" y="15"/>
                  </a:cubicBezTo>
                  <a:cubicBezTo>
                    <a:pt x="185" y="18"/>
                    <a:pt x="185" y="18"/>
                    <a:pt x="185" y="18"/>
                  </a:cubicBezTo>
                  <a:cubicBezTo>
                    <a:pt x="184" y="15"/>
                    <a:pt x="184" y="15"/>
                    <a:pt x="184" y="15"/>
                  </a:cubicBezTo>
                  <a:cubicBezTo>
                    <a:pt x="185" y="18"/>
                    <a:pt x="185" y="18"/>
                    <a:pt x="185" y="18"/>
                  </a:cubicBezTo>
                  <a:cubicBezTo>
                    <a:pt x="185" y="18"/>
                    <a:pt x="185" y="18"/>
                    <a:pt x="185" y="18"/>
                  </a:cubicBezTo>
                  <a:cubicBezTo>
                    <a:pt x="184" y="15"/>
                    <a:pt x="184" y="15"/>
                    <a:pt x="184" y="15"/>
                  </a:cubicBezTo>
                  <a:cubicBezTo>
                    <a:pt x="185" y="18"/>
                    <a:pt x="185" y="18"/>
                    <a:pt x="185" y="18"/>
                  </a:cubicBezTo>
                  <a:cubicBezTo>
                    <a:pt x="185" y="18"/>
                    <a:pt x="185" y="18"/>
                    <a:pt x="185" y="18"/>
                  </a:cubicBezTo>
                  <a:cubicBezTo>
                    <a:pt x="186" y="18"/>
                    <a:pt x="187" y="18"/>
                    <a:pt x="190" y="17"/>
                  </a:cubicBezTo>
                  <a:cubicBezTo>
                    <a:pt x="193" y="17"/>
                    <a:pt x="198" y="16"/>
                    <a:pt x="201" y="15"/>
                  </a:cubicBezTo>
                  <a:cubicBezTo>
                    <a:pt x="203" y="14"/>
                    <a:pt x="205" y="14"/>
                    <a:pt x="206" y="13"/>
                  </a:cubicBezTo>
                  <a:cubicBezTo>
                    <a:pt x="207" y="13"/>
                    <a:pt x="208" y="13"/>
                    <a:pt x="208" y="13"/>
                  </a:cubicBezTo>
                  <a:cubicBezTo>
                    <a:pt x="209" y="13"/>
                    <a:pt x="209" y="13"/>
                    <a:pt x="209" y="13"/>
                  </a:cubicBezTo>
                  <a:cubicBezTo>
                    <a:pt x="209" y="12"/>
                    <a:pt x="209" y="12"/>
                    <a:pt x="209" y="12"/>
                  </a:cubicBezTo>
                  <a:cubicBezTo>
                    <a:pt x="210" y="12"/>
                    <a:pt x="210" y="12"/>
                    <a:pt x="210" y="12"/>
                  </a:cubicBezTo>
                  <a:cubicBezTo>
                    <a:pt x="210" y="12"/>
                    <a:pt x="210" y="12"/>
                    <a:pt x="211" y="11"/>
                  </a:cubicBezTo>
                  <a:cubicBezTo>
                    <a:pt x="212" y="9"/>
                    <a:pt x="212" y="7"/>
                    <a:pt x="210" y="6"/>
                  </a:cubicBezTo>
                  <a:cubicBezTo>
                    <a:pt x="206" y="4"/>
                    <a:pt x="206" y="4"/>
                    <a:pt x="206" y="4"/>
                  </a:cubicBezTo>
                  <a:cubicBezTo>
                    <a:pt x="204" y="7"/>
                    <a:pt x="204" y="7"/>
                    <a:pt x="204" y="7"/>
                  </a:cubicBezTo>
                  <a:cubicBezTo>
                    <a:pt x="204" y="11"/>
                    <a:pt x="204" y="11"/>
                    <a:pt x="204" y="11"/>
                  </a:cubicBezTo>
                  <a:cubicBezTo>
                    <a:pt x="239" y="13"/>
                    <a:pt x="239" y="13"/>
                    <a:pt x="239" y="13"/>
                  </a:cubicBezTo>
                  <a:cubicBezTo>
                    <a:pt x="240" y="13"/>
                    <a:pt x="242" y="12"/>
                    <a:pt x="243" y="11"/>
                  </a:cubicBezTo>
                  <a:cubicBezTo>
                    <a:pt x="243" y="9"/>
                    <a:pt x="243" y="7"/>
                    <a:pt x="241" y="6"/>
                  </a:cubicBezTo>
                  <a:cubicBezTo>
                    <a:pt x="233" y="1"/>
                    <a:pt x="233" y="1"/>
                    <a:pt x="233" y="1"/>
                  </a:cubicBezTo>
                  <a:cubicBezTo>
                    <a:pt x="231" y="4"/>
                    <a:pt x="231" y="4"/>
                    <a:pt x="231" y="4"/>
                  </a:cubicBezTo>
                  <a:cubicBezTo>
                    <a:pt x="230" y="8"/>
                    <a:pt x="230" y="8"/>
                    <a:pt x="230" y="8"/>
                  </a:cubicBezTo>
                  <a:cubicBezTo>
                    <a:pt x="230" y="8"/>
                    <a:pt x="236" y="9"/>
                    <a:pt x="242" y="10"/>
                  </a:cubicBezTo>
                  <a:cubicBezTo>
                    <a:pt x="245" y="10"/>
                    <a:pt x="248" y="11"/>
                    <a:pt x="250" y="11"/>
                  </a:cubicBezTo>
                  <a:cubicBezTo>
                    <a:pt x="252" y="11"/>
                    <a:pt x="253" y="11"/>
                    <a:pt x="254" y="11"/>
                  </a:cubicBezTo>
                  <a:cubicBezTo>
                    <a:pt x="255" y="11"/>
                    <a:pt x="255" y="11"/>
                    <a:pt x="256" y="11"/>
                  </a:cubicBezTo>
                  <a:cubicBezTo>
                    <a:pt x="256" y="11"/>
                    <a:pt x="257" y="11"/>
                    <a:pt x="257" y="11"/>
                  </a:cubicBezTo>
                  <a:cubicBezTo>
                    <a:pt x="257" y="11"/>
                    <a:pt x="257" y="11"/>
                    <a:pt x="258" y="11"/>
                  </a:cubicBezTo>
                  <a:cubicBezTo>
                    <a:pt x="258" y="11"/>
                    <a:pt x="258" y="11"/>
                    <a:pt x="259" y="11"/>
                  </a:cubicBezTo>
                  <a:cubicBezTo>
                    <a:pt x="259" y="11"/>
                    <a:pt x="259" y="10"/>
                    <a:pt x="260" y="10"/>
                  </a:cubicBezTo>
                  <a:cubicBezTo>
                    <a:pt x="260" y="9"/>
                    <a:pt x="261" y="8"/>
                    <a:pt x="260" y="6"/>
                  </a:cubicBezTo>
                  <a:cubicBezTo>
                    <a:pt x="260" y="5"/>
                    <a:pt x="260" y="5"/>
                    <a:pt x="259" y="4"/>
                  </a:cubicBezTo>
                  <a:cubicBezTo>
                    <a:pt x="255" y="2"/>
                    <a:pt x="255" y="2"/>
                    <a:pt x="255" y="2"/>
                  </a:cubicBezTo>
                  <a:cubicBezTo>
                    <a:pt x="253" y="5"/>
                    <a:pt x="253" y="5"/>
                    <a:pt x="253" y="5"/>
                  </a:cubicBezTo>
                  <a:cubicBezTo>
                    <a:pt x="256" y="7"/>
                    <a:pt x="256" y="7"/>
                    <a:pt x="256" y="7"/>
                  </a:cubicBezTo>
                  <a:cubicBezTo>
                    <a:pt x="253" y="5"/>
                    <a:pt x="253" y="5"/>
                    <a:pt x="253" y="5"/>
                  </a:cubicBezTo>
                  <a:cubicBezTo>
                    <a:pt x="254" y="9"/>
                    <a:pt x="254" y="9"/>
                    <a:pt x="254" y="9"/>
                  </a:cubicBezTo>
                  <a:cubicBezTo>
                    <a:pt x="255" y="8"/>
                    <a:pt x="255" y="8"/>
                    <a:pt x="256" y="7"/>
                  </a:cubicBezTo>
                  <a:cubicBezTo>
                    <a:pt x="253" y="5"/>
                    <a:pt x="253" y="5"/>
                    <a:pt x="253" y="5"/>
                  </a:cubicBezTo>
                  <a:cubicBezTo>
                    <a:pt x="254" y="9"/>
                    <a:pt x="254" y="9"/>
                    <a:pt x="254" y="9"/>
                  </a:cubicBezTo>
                  <a:cubicBezTo>
                    <a:pt x="253" y="5"/>
                    <a:pt x="253" y="5"/>
                    <a:pt x="253" y="5"/>
                  </a:cubicBezTo>
                  <a:cubicBezTo>
                    <a:pt x="253" y="9"/>
                    <a:pt x="253" y="9"/>
                    <a:pt x="253" y="9"/>
                  </a:cubicBezTo>
                  <a:cubicBezTo>
                    <a:pt x="254" y="9"/>
                    <a:pt x="254" y="9"/>
                    <a:pt x="254" y="9"/>
                  </a:cubicBezTo>
                  <a:cubicBezTo>
                    <a:pt x="253" y="5"/>
                    <a:pt x="253" y="5"/>
                    <a:pt x="253" y="5"/>
                  </a:cubicBezTo>
                  <a:cubicBezTo>
                    <a:pt x="253" y="9"/>
                    <a:pt x="253" y="9"/>
                    <a:pt x="253" y="9"/>
                  </a:cubicBezTo>
                  <a:cubicBezTo>
                    <a:pt x="253" y="7"/>
                    <a:pt x="253" y="7"/>
                    <a:pt x="253" y="7"/>
                  </a:cubicBezTo>
                  <a:cubicBezTo>
                    <a:pt x="253" y="9"/>
                    <a:pt x="253" y="9"/>
                    <a:pt x="253" y="9"/>
                  </a:cubicBezTo>
                  <a:cubicBezTo>
                    <a:pt x="253" y="9"/>
                    <a:pt x="253" y="9"/>
                    <a:pt x="253" y="9"/>
                  </a:cubicBezTo>
                  <a:cubicBezTo>
                    <a:pt x="253" y="7"/>
                    <a:pt x="253" y="7"/>
                    <a:pt x="253" y="7"/>
                  </a:cubicBezTo>
                  <a:cubicBezTo>
                    <a:pt x="253" y="9"/>
                    <a:pt x="253" y="9"/>
                    <a:pt x="253" y="9"/>
                  </a:cubicBezTo>
                  <a:cubicBezTo>
                    <a:pt x="253" y="9"/>
                    <a:pt x="253" y="9"/>
                    <a:pt x="253" y="9"/>
                  </a:cubicBezTo>
                  <a:cubicBezTo>
                    <a:pt x="253" y="9"/>
                    <a:pt x="254" y="9"/>
                    <a:pt x="256" y="9"/>
                  </a:cubicBezTo>
                  <a:cubicBezTo>
                    <a:pt x="260" y="10"/>
                    <a:pt x="268" y="12"/>
                    <a:pt x="276" y="13"/>
                  </a:cubicBezTo>
                  <a:cubicBezTo>
                    <a:pt x="280" y="14"/>
                    <a:pt x="284" y="15"/>
                    <a:pt x="287" y="16"/>
                  </a:cubicBezTo>
                  <a:cubicBezTo>
                    <a:pt x="288" y="16"/>
                    <a:pt x="290" y="16"/>
                    <a:pt x="291" y="16"/>
                  </a:cubicBezTo>
                  <a:cubicBezTo>
                    <a:pt x="292" y="16"/>
                    <a:pt x="293" y="17"/>
                    <a:pt x="294" y="17"/>
                  </a:cubicBezTo>
                  <a:cubicBezTo>
                    <a:pt x="294" y="17"/>
                    <a:pt x="294" y="17"/>
                    <a:pt x="295" y="16"/>
                  </a:cubicBezTo>
                  <a:cubicBezTo>
                    <a:pt x="295" y="16"/>
                    <a:pt x="295" y="16"/>
                    <a:pt x="296" y="16"/>
                  </a:cubicBezTo>
                  <a:cubicBezTo>
                    <a:pt x="296" y="16"/>
                    <a:pt x="297" y="16"/>
                    <a:pt x="297" y="15"/>
                  </a:cubicBezTo>
                  <a:cubicBezTo>
                    <a:pt x="298" y="14"/>
                    <a:pt x="298" y="13"/>
                    <a:pt x="298" y="12"/>
                  </a:cubicBezTo>
                  <a:cubicBezTo>
                    <a:pt x="298" y="11"/>
                    <a:pt x="297" y="10"/>
                    <a:pt x="296" y="9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89" y="4"/>
                    <a:pt x="286" y="5"/>
                    <a:pt x="285" y="7"/>
                  </a:cubicBezTo>
                  <a:cubicBezTo>
                    <a:pt x="284" y="9"/>
                    <a:pt x="284" y="11"/>
                    <a:pt x="286" y="12"/>
                  </a:cubicBezTo>
                  <a:cubicBezTo>
                    <a:pt x="292" y="16"/>
                    <a:pt x="292" y="16"/>
                    <a:pt x="292" y="16"/>
                  </a:cubicBezTo>
                  <a:cubicBezTo>
                    <a:pt x="294" y="12"/>
                    <a:pt x="294" y="12"/>
                    <a:pt x="294" y="12"/>
                  </a:cubicBezTo>
                  <a:cubicBezTo>
                    <a:pt x="291" y="10"/>
                    <a:pt x="291" y="10"/>
                    <a:pt x="291" y="10"/>
                  </a:cubicBezTo>
                  <a:cubicBezTo>
                    <a:pt x="294" y="12"/>
                    <a:pt x="294" y="12"/>
                    <a:pt x="294" y="12"/>
                  </a:cubicBezTo>
                  <a:cubicBezTo>
                    <a:pt x="292" y="9"/>
                    <a:pt x="292" y="9"/>
                    <a:pt x="292" y="9"/>
                  </a:cubicBezTo>
                  <a:cubicBezTo>
                    <a:pt x="292" y="9"/>
                    <a:pt x="291" y="9"/>
                    <a:pt x="291" y="10"/>
                  </a:cubicBezTo>
                  <a:cubicBezTo>
                    <a:pt x="294" y="12"/>
                    <a:pt x="294" y="12"/>
                    <a:pt x="294" y="12"/>
                  </a:cubicBezTo>
                  <a:cubicBezTo>
                    <a:pt x="292" y="9"/>
                    <a:pt x="292" y="9"/>
                    <a:pt x="292" y="9"/>
                  </a:cubicBezTo>
                  <a:cubicBezTo>
                    <a:pt x="294" y="12"/>
                    <a:pt x="294" y="12"/>
                    <a:pt x="294" y="12"/>
                  </a:cubicBezTo>
                  <a:cubicBezTo>
                    <a:pt x="293" y="9"/>
                    <a:pt x="293" y="9"/>
                    <a:pt x="293" y="9"/>
                  </a:cubicBezTo>
                  <a:cubicBezTo>
                    <a:pt x="293" y="9"/>
                    <a:pt x="293" y="9"/>
                    <a:pt x="292" y="9"/>
                  </a:cubicBezTo>
                  <a:cubicBezTo>
                    <a:pt x="294" y="12"/>
                    <a:pt x="294" y="12"/>
                    <a:pt x="294" y="12"/>
                  </a:cubicBezTo>
                  <a:cubicBezTo>
                    <a:pt x="293" y="9"/>
                    <a:pt x="293" y="9"/>
                    <a:pt x="293" y="9"/>
                  </a:cubicBezTo>
                  <a:cubicBezTo>
                    <a:pt x="294" y="11"/>
                    <a:pt x="294" y="11"/>
                    <a:pt x="294" y="11"/>
                  </a:cubicBezTo>
                  <a:cubicBezTo>
                    <a:pt x="294" y="9"/>
                    <a:pt x="294" y="9"/>
                    <a:pt x="294" y="9"/>
                  </a:cubicBezTo>
                  <a:cubicBezTo>
                    <a:pt x="293" y="9"/>
                    <a:pt x="293" y="9"/>
                    <a:pt x="293" y="9"/>
                  </a:cubicBezTo>
                  <a:cubicBezTo>
                    <a:pt x="294" y="11"/>
                    <a:pt x="294" y="11"/>
                    <a:pt x="294" y="11"/>
                  </a:cubicBezTo>
                  <a:cubicBezTo>
                    <a:pt x="294" y="9"/>
                    <a:pt x="294" y="9"/>
                    <a:pt x="294" y="9"/>
                  </a:cubicBezTo>
                  <a:cubicBezTo>
                    <a:pt x="294" y="9"/>
                    <a:pt x="294" y="9"/>
                    <a:pt x="294" y="9"/>
                  </a:cubicBezTo>
                  <a:cubicBezTo>
                    <a:pt x="293" y="9"/>
                    <a:pt x="292" y="8"/>
                    <a:pt x="291" y="8"/>
                  </a:cubicBezTo>
                  <a:cubicBezTo>
                    <a:pt x="287" y="7"/>
                    <a:pt x="278" y="6"/>
                    <a:pt x="270" y="4"/>
                  </a:cubicBezTo>
                  <a:cubicBezTo>
                    <a:pt x="266" y="3"/>
                    <a:pt x="263" y="2"/>
                    <a:pt x="260" y="2"/>
                  </a:cubicBezTo>
                  <a:cubicBezTo>
                    <a:pt x="258" y="2"/>
                    <a:pt x="257" y="1"/>
                    <a:pt x="256" y="1"/>
                  </a:cubicBezTo>
                  <a:cubicBezTo>
                    <a:pt x="255" y="1"/>
                    <a:pt x="254" y="1"/>
                    <a:pt x="253" y="1"/>
                  </a:cubicBezTo>
                  <a:cubicBezTo>
                    <a:pt x="253" y="1"/>
                    <a:pt x="253" y="1"/>
                    <a:pt x="252" y="1"/>
                  </a:cubicBezTo>
                  <a:cubicBezTo>
                    <a:pt x="252" y="1"/>
                    <a:pt x="251" y="1"/>
                    <a:pt x="251" y="1"/>
                  </a:cubicBezTo>
                  <a:cubicBezTo>
                    <a:pt x="251" y="2"/>
                    <a:pt x="250" y="2"/>
                    <a:pt x="249" y="3"/>
                  </a:cubicBezTo>
                  <a:cubicBezTo>
                    <a:pt x="248" y="5"/>
                    <a:pt x="249" y="7"/>
                    <a:pt x="251" y="8"/>
                  </a:cubicBezTo>
                  <a:cubicBezTo>
                    <a:pt x="254" y="11"/>
                    <a:pt x="254" y="11"/>
                    <a:pt x="254" y="11"/>
                  </a:cubicBezTo>
                  <a:cubicBezTo>
                    <a:pt x="257" y="7"/>
                    <a:pt x="257" y="7"/>
                    <a:pt x="257" y="7"/>
                  </a:cubicBezTo>
                  <a:cubicBezTo>
                    <a:pt x="253" y="5"/>
                    <a:pt x="253" y="5"/>
                    <a:pt x="253" y="5"/>
                  </a:cubicBezTo>
                  <a:cubicBezTo>
                    <a:pt x="256" y="7"/>
                    <a:pt x="256" y="7"/>
                    <a:pt x="256" y="7"/>
                  </a:cubicBezTo>
                  <a:cubicBezTo>
                    <a:pt x="254" y="4"/>
                    <a:pt x="254" y="4"/>
                    <a:pt x="254" y="4"/>
                  </a:cubicBezTo>
                  <a:cubicBezTo>
                    <a:pt x="254" y="4"/>
                    <a:pt x="254" y="4"/>
                    <a:pt x="253" y="5"/>
                  </a:cubicBezTo>
                  <a:cubicBezTo>
                    <a:pt x="256" y="7"/>
                    <a:pt x="256" y="7"/>
                    <a:pt x="256" y="7"/>
                  </a:cubicBezTo>
                  <a:cubicBezTo>
                    <a:pt x="254" y="4"/>
                    <a:pt x="254" y="4"/>
                    <a:pt x="254" y="4"/>
                  </a:cubicBezTo>
                  <a:cubicBezTo>
                    <a:pt x="256" y="7"/>
                    <a:pt x="256" y="7"/>
                    <a:pt x="256" y="7"/>
                  </a:cubicBezTo>
                  <a:cubicBezTo>
                    <a:pt x="256" y="3"/>
                    <a:pt x="256" y="3"/>
                    <a:pt x="256" y="3"/>
                  </a:cubicBezTo>
                  <a:cubicBezTo>
                    <a:pt x="255" y="4"/>
                    <a:pt x="255" y="4"/>
                    <a:pt x="254" y="4"/>
                  </a:cubicBezTo>
                  <a:cubicBezTo>
                    <a:pt x="256" y="7"/>
                    <a:pt x="256" y="7"/>
                    <a:pt x="256" y="7"/>
                  </a:cubicBezTo>
                  <a:cubicBezTo>
                    <a:pt x="256" y="3"/>
                    <a:pt x="256" y="3"/>
                    <a:pt x="256" y="3"/>
                  </a:cubicBezTo>
                  <a:cubicBezTo>
                    <a:pt x="256" y="7"/>
                    <a:pt x="256" y="7"/>
                    <a:pt x="256" y="7"/>
                  </a:cubicBezTo>
                  <a:cubicBezTo>
                    <a:pt x="256" y="3"/>
                    <a:pt x="256" y="3"/>
                    <a:pt x="256" y="3"/>
                  </a:cubicBezTo>
                  <a:cubicBezTo>
                    <a:pt x="256" y="3"/>
                    <a:pt x="256" y="3"/>
                    <a:pt x="256" y="3"/>
                  </a:cubicBezTo>
                  <a:cubicBezTo>
                    <a:pt x="256" y="7"/>
                    <a:pt x="256" y="7"/>
                    <a:pt x="256" y="7"/>
                  </a:cubicBezTo>
                  <a:cubicBezTo>
                    <a:pt x="256" y="3"/>
                    <a:pt x="256" y="3"/>
                    <a:pt x="256" y="3"/>
                  </a:cubicBezTo>
                  <a:cubicBezTo>
                    <a:pt x="256" y="5"/>
                    <a:pt x="256" y="5"/>
                    <a:pt x="256" y="5"/>
                  </a:cubicBezTo>
                  <a:cubicBezTo>
                    <a:pt x="256" y="3"/>
                    <a:pt x="256" y="3"/>
                    <a:pt x="256" y="3"/>
                  </a:cubicBezTo>
                  <a:cubicBezTo>
                    <a:pt x="256" y="3"/>
                    <a:pt x="256" y="3"/>
                    <a:pt x="256" y="3"/>
                  </a:cubicBezTo>
                  <a:cubicBezTo>
                    <a:pt x="256" y="5"/>
                    <a:pt x="256" y="5"/>
                    <a:pt x="256" y="5"/>
                  </a:cubicBezTo>
                  <a:cubicBezTo>
                    <a:pt x="256" y="3"/>
                    <a:pt x="256" y="3"/>
                    <a:pt x="256" y="3"/>
                  </a:cubicBezTo>
                  <a:cubicBezTo>
                    <a:pt x="256" y="3"/>
                    <a:pt x="256" y="3"/>
                    <a:pt x="256" y="3"/>
                  </a:cubicBezTo>
                  <a:cubicBezTo>
                    <a:pt x="256" y="3"/>
                    <a:pt x="255" y="3"/>
                    <a:pt x="254" y="3"/>
                  </a:cubicBezTo>
                  <a:cubicBezTo>
                    <a:pt x="251" y="3"/>
                    <a:pt x="246" y="2"/>
                    <a:pt x="241" y="2"/>
                  </a:cubicBezTo>
                  <a:cubicBezTo>
                    <a:pt x="236" y="1"/>
                    <a:pt x="231" y="0"/>
                    <a:pt x="231" y="0"/>
                  </a:cubicBezTo>
                  <a:cubicBezTo>
                    <a:pt x="230" y="0"/>
                    <a:pt x="228" y="1"/>
                    <a:pt x="227" y="3"/>
                  </a:cubicBezTo>
                  <a:cubicBezTo>
                    <a:pt x="226" y="5"/>
                    <a:pt x="227" y="7"/>
                    <a:pt x="229" y="8"/>
                  </a:cubicBezTo>
                  <a:cubicBezTo>
                    <a:pt x="237" y="13"/>
                    <a:pt x="237" y="13"/>
                    <a:pt x="237" y="13"/>
                  </a:cubicBezTo>
                  <a:cubicBezTo>
                    <a:pt x="239" y="9"/>
                    <a:pt x="239" y="9"/>
                    <a:pt x="239" y="9"/>
                  </a:cubicBezTo>
                  <a:cubicBezTo>
                    <a:pt x="239" y="5"/>
                    <a:pt x="239" y="5"/>
                    <a:pt x="239" y="5"/>
                  </a:cubicBezTo>
                  <a:cubicBezTo>
                    <a:pt x="205" y="3"/>
                    <a:pt x="205" y="3"/>
                    <a:pt x="205" y="3"/>
                  </a:cubicBezTo>
                  <a:cubicBezTo>
                    <a:pt x="203" y="3"/>
                    <a:pt x="201" y="4"/>
                    <a:pt x="201" y="6"/>
                  </a:cubicBezTo>
                  <a:cubicBezTo>
                    <a:pt x="200" y="7"/>
                    <a:pt x="201" y="9"/>
                    <a:pt x="202" y="10"/>
                  </a:cubicBezTo>
                  <a:cubicBezTo>
                    <a:pt x="205" y="12"/>
                    <a:pt x="205" y="12"/>
                    <a:pt x="205" y="12"/>
                  </a:cubicBezTo>
                  <a:cubicBezTo>
                    <a:pt x="208" y="9"/>
                    <a:pt x="208" y="9"/>
                    <a:pt x="208" y="9"/>
                  </a:cubicBezTo>
                  <a:cubicBezTo>
                    <a:pt x="204" y="7"/>
                    <a:pt x="204" y="7"/>
                    <a:pt x="204" y="7"/>
                  </a:cubicBezTo>
                  <a:cubicBezTo>
                    <a:pt x="207" y="9"/>
                    <a:pt x="207" y="9"/>
                    <a:pt x="207" y="9"/>
                  </a:cubicBezTo>
                  <a:cubicBezTo>
                    <a:pt x="205" y="6"/>
                    <a:pt x="205" y="6"/>
                    <a:pt x="205" y="6"/>
                  </a:cubicBezTo>
                  <a:cubicBezTo>
                    <a:pt x="205" y="6"/>
                    <a:pt x="205" y="6"/>
                    <a:pt x="204" y="7"/>
                  </a:cubicBezTo>
                  <a:cubicBezTo>
                    <a:pt x="207" y="9"/>
                    <a:pt x="207" y="9"/>
                    <a:pt x="207" y="9"/>
                  </a:cubicBezTo>
                  <a:cubicBezTo>
                    <a:pt x="205" y="6"/>
                    <a:pt x="205" y="6"/>
                    <a:pt x="205" y="6"/>
                  </a:cubicBezTo>
                  <a:cubicBezTo>
                    <a:pt x="207" y="8"/>
                    <a:pt x="207" y="8"/>
                    <a:pt x="207" y="8"/>
                  </a:cubicBezTo>
                  <a:cubicBezTo>
                    <a:pt x="206" y="5"/>
                    <a:pt x="206" y="5"/>
                    <a:pt x="206" y="5"/>
                  </a:cubicBezTo>
                  <a:cubicBezTo>
                    <a:pt x="206" y="5"/>
                    <a:pt x="206" y="5"/>
                    <a:pt x="205" y="6"/>
                  </a:cubicBezTo>
                  <a:cubicBezTo>
                    <a:pt x="207" y="8"/>
                    <a:pt x="207" y="8"/>
                    <a:pt x="207" y="8"/>
                  </a:cubicBezTo>
                  <a:cubicBezTo>
                    <a:pt x="206" y="5"/>
                    <a:pt x="206" y="5"/>
                    <a:pt x="206" y="5"/>
                  </a:cubicBezTo>
                  <a:cubicBezTo>
                    <a:pt x="206" y="6"/>
                    <a:pt x="206" y="6"/>
                    <a:pt x="206" y="6"/>
                  </a:cubicBezTo>
                  <a:cubicBezTo>
                    <a:pt x="206" y="5"/>
                    <a:pt x="206" y="5"/>
                    <a:pt x="206" y="5"/>
                  </a:cubicBezTo>
                  <a:cubicBezTo>
                    <a:pt x="206" y="5"/>
                    <a:pt x="206" y="5"/>
                    <a:pt x="206" y="5"/>
                  </a:cubicBezTo>
                  <a:cubicBezTo>
                    <a:pt x="206" y="6"/>
                    <a:pt x="206" y="6"/>
                    <a:pt x="206" y="6"/>
                  </a:cubicBezTo>
                  <a:cubicBezTo>
                    <a:pt x="206" y="5"/>
                    <a:pt x="206" y="5"/>
                    <a:pt x="206" y="5"/>
                  </a:cubicBezTo>
                  <a:cubicBezTo>
                    <a:pt x="206" y="5"/>
                    <a:pt x="205" y="5"/>
                    <a:pt x="204" y="6"/>
                  </a:cubicBezTo>
                  <a:cubicBezTo>
                    <a:pt x="202" y="6"/>
                    <a:pt x="196" y="8"/>
                    <a:pt x="192" y="9"/>
                  </a:cubicBezTo>
                  <a:cubicBezTo>
                    <a:pt x="189" y="9"/>
                    <a:pt x="187" y="10"/>
                    <a:pt x="186" y="10"/>
                  </a:cubicBezTo>
                  <a:cubicBezTo>
                    <a:pt x="185" y="10"/>
                    <a:pt x="184" y="10"/>
                    <a:pt x="184" y="10"/>
                  </a:cubicBezTo>
                  <a:cubicBezTo>
                    <a:pt x="183" y="11"/>
                    <a:pt x="183" y="11"/>
                    <a:pt x="183" y="11"/>
                  </a:cubicBezTo>
                  <a:cubicBezTo>
                    <a:pt x="183" y="11"/>
                    <a:pt x="183" y="11"/>
                    <a:pt x="183" y="11"/>
                  </a:cubicBezTo>
                  <a:cubicBezTo>
                    <a:pt x="183" y="11"/>
                    <a:pt x="183" y="11"/>
                    <a:pt x="183" y="11"/>
                  </a:cubicBezTo>
                  <a:cubicBezTo>
                    <a:pt x="183" y="11"/>
                    <a:pt x="183" y="11"/>
                    <a:pt x="183" y="11"/>
                  </a:cubicBezTo>
                  <a:cubicBezTo>
                    <a:pt x="182" y="11"/>
                    <a:pt x="182" y="11"/>
                    <a:pt x="182" y="11"/>
                  </a:cubicBezTo>
                  <a:cubicBezTo>
                    <a:pt x="182" y="11"/>
                    <a:pt x="182" y="11"/>
                    <a:pt x="182" y="11"/>
                  </a:cubicBezTo>
                  <a:cubicBezTo>
                    <a:pt x="181" y="12"/>
                    <a:pt x="181" y="12"/>
                    <a:pt x="181" y="12"/>
                  </a:cubicBezTo>
                  <a:cubicBezTo>
                    <a:pt x="180" y="14"/>
                    <a:pt x="180" y="17"/>
                    <a:pt x="182" y="18"/>
                  </a:cubicBezTo>
                  <a:cubicBezTo>
                    <a:pt x="184" y="19"/>
                    <a:pt x="184" y="19"/>
                    <a:pt x="184" y="19"/>
                  </a:cubicBezTo>
                  <a:cubicBezTo>
                    <a:pt x="186" y="16"/>
                    <a:pt x="186" y="16"/>
                    <a:pt x="186" y="16"/>
                  </a:cubicBezTo>
                  <a:cubicBezTo>
                    <a:pt x="186" y="12"/>
                    <a:pt x="186" y="12"/>
                    <a:pt x="186" y="12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157" y="13"/>
                    <a:pt x="155" y="14"/>
                    <a:pt x="155" y="16"/>
                  </a:cubicBezTo>
                  <a:cubicBezTo>
                    <a:pt x="154" y="18"/>
                    <a:pt x="155" y="19"/>
                    <a:pt x="156" y="20"/>
                  </a:cubicBezTo>
                  <a:cubicBezTo>
                    <a:pt x="157" y="20"/>
                    <a:pt x="157" y="20"/>
                    <a:pt x="157" y="20"/>
                  </a:cubicBezTo>
                  <a:cubicBezTo>
                    <a:pt x="159" y="17"/>
                    <a:pt x="159" y="17"/>
                    <a:pt x="159" y="17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158" y="13"/>
                    <a:pt x="152" y="15"/>
                    <a:pt x="146" y="16"/>
                  </a:cubicBezTo>
                  <a:cubicBezTo>
                    <a:pt x="144" y="17"/>
                    <a:pt x="141" y="17"/>
                    <a:pt x="139" y="18"/>
                  </a:cubicBezTo>
                  <a:cubicBezTo>
                    <a:pt x="138" y="18"/>
                    <a:pt x="137" y="19"/>
                    <a:pt x="136" y="19"/>
                  </a:cubicBezTo>
                  <a:cubicBezTo>
                    <a:pt x="135" y="19"/>
                    <a:pt x="135" y="19"/>
                    <a:pt x="135" y="19"/>
                  </a:cubicBezTo>
                  <a:cubicBezTo>
                    <a:pt x="134" y="19"/>
                    <a:pt x="134" y="19"/>
                    <a:pt x="134" y="19"/>
                  </a:cubicBezTo>
                  <a:cubicBezTo>
                    <a:pt x="134" y="20"/>
                    <a:pt x="134" y="20"/>
                    <a:pt x="134" y="20"/>
                  </a:cubicBezTo>
                  <a:cubicBezTo>
                    <a:pt x="134" y="20"/>
                    <a:pt x="134" y="20"/>
                    <a:pt x="134" y="20"/>
                  </a:cubicBezTo>
                  <a:cubicBezTo>
                    <a:pt x="133" y="20"/>
                    <a:pt x="133" y="20"/>
                    <a:pt x="133" y="21"/>
                  </a:cubicBezTo>
                  <a:cubicBezTo>
                    <a:pt x="132" y="22"/>
                    <a:pt x="132" y="23"/>
                    <a:pt x="132" y="24"/>
                  </a:cubicBezTo>
                  <a:cubicBezTo>
                    <a:pt x="132" y="25"/>
                    <a:pt x="133" y="26"/>
                    <a:pt x="134" y="26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8" y="24"/>
                    <a:pt x="138" y="24"/>
                    <a:pt x="138" y="24"/>
                  </a:cubicBezTo>
                  <a:cubicBezTo>
                    <a:pt x="135" y="22"/>
                    <a:pt x="135" y="22"/>
                    <a:pt x="135" y="22"/>
                  </a:cubicBezTo>
                  <a:cubicBezTo>
                    <a:pt x="138" y="24"/>
                    <a:pt x="138" y="24"/>
                    <a:pt x="138" y="24"/>
                  </a:cubicBezTo>
                  <a:cubicBezTo>
                    <a:pt x="136" y="21"/>
                    <a:pt x="136" y="21"/>
                    <a:pt x="136" y="21"/>
                  </a:cubicBezTo>
                  <a:cubicBezTo>
                    <a:pt x="136" y="21"/>
                    <a:pt x="135" y="21"/>
                    <a:pt x="135" y="22"/>
                  </a:cubicBezTo>
                  <a:cubicBezTo>
                    <a:pt x="138" y="24"/>
                    <a:pt x="138" y="24"/>
                    <a:pt x="138" y="24"/>
                  </a:cubicBezTo>
                  <a:cubicBezTo>
                    <a:pt x="136" y="21"/>
                    <a:pt x="136" y="21"/>
                    <a:pt x="136" y="21"/>
                  </a:cubicBezTo>
                  <a:cubicBezTo>
                    <a:pt x="138" y="24"/>
                    <a:pt x="138" y="24"/>
                    <a:pt x="138" y="24"/>
                  </a:cubicBezTo>
                  <a:cubicBezTo>
                    <a:pt x="137" y="21"/>
                    <a:pt x="137" y="21"/>
                    <a:pt x="137" y="21"/>
                  </a:cubicBezTo>
                  <a:cubicBezTo>
                    <a:pt x="137" y="21"/>
                    <a:pt x="137" y="21"/>
                    <a:pt x="136" y="21"/>
                  </a:cubicBezTo>
                  <a:cubicBezTo>
                    <a:pt x="138" y="24"/>
                    <a:pt x="138" y="24"/>
                    <a:pt x="138" y="24"/>
                  </a:cubicBezTo>
                  <a:cubicBezTo>
                    <a:pt x="137" y="21"/>
                    <a:pt x="137" y="21"/>
                    <a:pt x="137" y="21"/>
                  </a:cubicBezTo>
                  <a:cubicBezTo>
                    <a:pt x="137" y="21"/>
                    <a:pt x="137" y="21"/>
                    <a:pt x="137" y="21"/>
                  </a:cubicBezTo>
                  <a:cubicBezTo>
                    <a:pt x="137" y="21"/>
                    <a:pt x="136" y="21"/>
                    <a:pt x="135" y="21"/>
                  </a:cubicBezTo>
                  <a:cubicBezTo>
                    <a:pt x="132" y="21"/>
                    <a:pt x="126" y="22"/>
                    <a:pt x="121" y="22"/>
                  </a:cubicBezTo>
                  <a:cubicBezTo>
                    <a:pt x="116" y="23"/>
                    <a:pt x="111" y="23"/>
                    <a:pt x="111" y="23"/>
                  </a:cubicBezTo>
                  <a:cubicBezTo>
                    <a:pt x="110" y="23"/>
                    <a:pt x="108" y="24"/>
                    <a:pt x="108" y="26"/>
                  </a:cubicBezTo>
                  <a:cubicBezTo>
                    <a:pt x="107" y="28"/>
                    <a:pt x="108" y="29"/>
                    <a:pt x="110" y="30"/>
                  </a:cubicBezTo>
                  <a:cubicBezTo>
                    <a:pt x="112" y="32"/>
                    <a:pt x="112" y="32"/>
                    <a:pt x="112" y="32"/>
                  </a:cubicBezTo>
                  <a:cubicBezTo>
                    <a:pt x="114" y="28"/>
                    <a:pt x="114" y="28"/>
                    <a:pt x="114" y="28"/>
                  </a:cubicBezTo>
                  <a:cubicBezTo>
                    <a:pt x="114" y="25"/>
                    <a:pt x="114" y="25"/>
                    <a:pt x="114" y="25"/>
                  </a:cubicBezTo>
                  <a:cubicBezTo>
                    <a:pt x="90" y="28"/>
                    <a:pt x="90" y="28"/>
                    <a:pt x="90" y="28"/>
                  </a:cubicBezTo>
                  <a:cubicBezTo>
                    <a:pt x="89" y="28"/>
                    <a:pt x="87" y="29"/>
                    <a:pt x="87" y="31"/>
                  </a:cubicBezTo>
                  <a:cubicBezTo>
                    <a:pt x="87" y="33"/>
                    <a:pt x="87" y="34"/>
                    <a:pt x="89" y="35"/>
                  </a:cubicBezTo>
                  <a:cubicBezTo>
                    <a:pt x="91" y="37"/>
                    <a:pt x="91" y="37"/>
                    <a:pt x="91" y="37"/>
                  </a:cubicBezTo>
                  <a:cubicBezTo>
                    <a:pt x="93" y="33"/>
                    <a:pt x="93" y="33"/>
                    <a:pt x="93" y="33"/>
                  </a:cubicBezTo>
                  <a:cubicBezTo>
                    <a:pt x="92" y="29"/>
                    <a:pt x="92" y="29"/>
                    <a:pt x="92" y="29"/>
                  </a:cubicBezTo>
                  <a:cubicBezTo>
                    <a:pt x="73" y="33"/>
                    <a:pt x="73" y="33"/>
                    <a:pt x="73" y="33"/>
                  </a:cubicBezTo>
                  <a:cubicBezTo>
                    <a:pt x="71" y="33"/>
                    <a:pt x="70" y="35"/>
                    <a:pt x="69" y="36"/>
                  </a:cubicBezTo>
                  <a:cubicBezTo>
                    <a:pt x="69" y="38"/>
                    <a:pt x="70" y="40"/>
                    <a:pt x="71" y="40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1" y="35"/>
                    <a:pt x="71" y="35"/>
                    <a:pt x="71" y="35"/>
                  </a:cubicBezTo>
                  <a:cubicBezTo>
                    <a:pt x="74" y="37"/>
                    <a:pt x="74" y="37"/>
                    <a:pt x="74" y="37"/>
                  </a:cubicBezTo>
                  <a:cubicBezTo>
                    <a:pt x="72" y="34"/>
                    <a:pt x="72" y="34"/>
                    <a:pt x="72" y="34"/>
                  </a:cubicBezTo>
                  <a:cubicBezTo>
                    <a:pt x="72" y="34"/>
                    <a:pt x="71" y="34"/>
                    <a:pt x="71" y="35"/>
                  </a:cubicBezTo>
                  <a:cubicBezTo>
                    <a:pt x="74" y="37"/>
                    <a:pt x="74" y="37"/>
                    <a:pt x="74" y="37"/>
                  </a:cubicBezTo>
                  <a:cubicBezTo>
                    <a:pt x="72" y="34"/>
                    <a:pt x="72" y="34"/>
                    <a:pt x="72" y="34"/>
                  </a:cubicBezTo>
                  <a:cubicBezTo>
                    <a:pt x="74" y="37"/>
                    <a:pt x="74" y="37"/>
                    <a:pt x="74" y="37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4"/>
                    <a:pt x="73" y="34"/>
                    <a:pt x="72" y="34"/>
                  </a:cubicBezTo>
                  <a:cubicBezTo>
                    <a:pt x="74" y="37"/>
                    <a:pt x="74" y="37"/>
                    <a:pt x="74" y="37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4"/>
                    <a:pt x="73" y="34"/>
                    <a:pt x="72" y="34"/>
                  </a:cubicBezTo>
                  <a:cubicBezTo>
                    <a:pt x="70" y="34"/>
                    <a:pt x="65" y="34"/>
                    <a:pt x="61" y="34"/>
                  </a:cubicBezTo>
                  <a:cubicBezTo>
                    <a:pt x="60" y="34"/>
                    <a:pt x="58" y="34"/>
                    <a:pt x="57" y="34"/>
                  </a:cubicBezTo>
                  <a:cubicBezTo>
                    <a:pt x="56" y="34"/>
                    <a:pt x="55" y="34"/>
                    <a:pt x="55" y="34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52" y="35"/>
                    <a:pt x="52" y="35"/>
                    <a:pt x="51" y="36"/>
                  </a:cubicBezTo>
                  <a:cubicBezTo>
                    <a:pt x="50" y="38"/>
                    <a:pt x="51" y="40"/>
                    <a:pt x="52" y="41"/>
                  </a:cubicBezTo>
                  <a:cubicBezTo>
                    <a:pt x="58" y="45"/>
                    <a:pt x="58" y="45"/>
                    <a:pt x="58" y="45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28" y="40"/>
                    <a:pt x="27" y="41"/>
                    <a:pt x="27" y="43"/>
                  </a:cubicBezTo>
                  <a:cubicBezTo>
                    <a:pt x="26" y="44"/>
                    <a:pt x="27" y="46"/>
                    <a:pt x="28" y="47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3" y="42"/>
                    <a:pt x="1" y="44"/>
                    <a:pt x="1" y="45"/>
                  </a:cubicBezTo>
                  <a:cubicBezTo>
                    <a:pt x="0" y="47"/>
                    <a:pt x="1" y="49"/>
                    <a:pt x="2" y="50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6" y="52"/>
                    <a:pt x="8" y="51"/>
                    <a:pt x="9" y="49"/>
                  </a:cubicBezTo>
                  <a:cubicBezTo>
                    <a:pt x="10" y="47"/>
                    <a:pt x="10" y="45"/>
                    <a:pt x="8" y="44"/>
                  </a:cubicBezTo>
                  <a:close/>
                </a:path>
              </a:pathLst>
            </a:custGeom>
            <a:solidFill>
              <a:srgbClr val="70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9" name="Freeform 60"/>
            <p:cNvSpPr/>
            <p:nvPr/>
          </p:nvSpPr>
          <p:spPr bwMode="auto">
            <a:xfrm>
              <a:off x="3136190" y="3106125"/>
              <a:ext cx="146434" cy="15831"/>
            </a:xfrm>
            <a:custGeom>
              <a:avLst/>
              <a:gdLst>
                <a:gd name="T0" fmla="*/ 20 w 109"/>
                <a:gd name="T1" fmla="*/ 5 h 12"/>
                <a:gd name="T2" fmla="*/ 50 w 109"/>
                <a:gd name="T3" fmla="*/ 1 h 12"/>
                <a:gd name="T4" fmla="*/ 81 w 109"/>
                <a:gd name="T5" fmla="*/ 1 h 12"/>
                <a:gd name="T6" fmla="*/ 93 w 109"/>
                <a:gd name="T7" fmla="*/ 2 h 12"/>
                <a:gd name="T8" fmla="*/ 101 w 109"/>
                <a:gd name="T9" fmla="*/ 4 h 12"/>
                <a:gd name="T10" fmla="*/ 104 w 109"/>
                <a:gd name="T11" fmla="*/ 7 h 12"/>
                <a:gd name="T12" fmla="*/ 106 w 109"/>
                <a:gd name="T13" fmla="*/ 9 h 12"/>
                <a:gd name="T14" fmla="*/ 109 w 109"/>
                <a:gd name="T15" fmla="*/ 11 h 12"/>
                <a:gd name="T16" fmla="*/ 104 w 109"/>
                <a:gd name="T17" fmla="*/ 9 h 12"/>
                <a:gd name="T18" fmla="*/ 97 w 109"/>
                <a:gd name="T19" fmla="*/ 8 h 12"/>
                <a:gd name="T20" fmla="*/ 93 w 109"/>
                <a:gd name="T21" fmla="*/ 7 h 12"/>
                <a:gd name="T22" fmla="*/ 88 w 109"/>
                <a:gd name="T23" fmla="*/ 7 h 12"/>
                <a:gd name="T24" fmla="*/ 78 w 109"/>
                <a:gd name="T25" fmla="*/ 6 h 12"/>
                <a:gd name="T26" fmla="*/ 33 w 109"/>
                <a:gd name="T27" fmla="*/ 9 h 12"/>
                <a:gd name="T28" fmla="*/ 3 w 109"/>
                <a:gd name="T29" fmla="*/ 12 h 12"/>
                <a:gd name="T30" fmla="*/ 20 w 109"/>
                <a:gd name="T3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9" h="12">
                  <a:moveTo>
                    <a:pt x="20" y="5"/>
                  </a:moveTo>
                  <a:cubicBezTo>
                    <a:pt x="29" y="4"/>
                    <a:pt x="40" y="2"/>
                    <a:pt x="50" y="1"/>
                  </a:cubicBezTo>
                  <a:cubicBezTo>
                    <a:pt x="61" y="0"/>
                    <a:pt x="72" y="0"/>
                    <a:pt x="81" y="1"/>
                  </a:cubicBezTo>
                  <a:cubicBezTo>
                    <a:pt x="85" y="1"/>
                    <a:pt x="89" y="1"/>
                    <a:pt x="93" y="2"/>
                  </a:cubicBezTo>
                  <a:cubicBezTo>
                    <a:pt x="96" y="2"/>
                    <a:pt x="99" y="3"/>
                    <a:pt x="101" y="4"/>
                  </a:cubicBezTo>
                  <a:cubicBezTo>
                    <a:pt x="105" y="5"/>
                    <a:pt x="106" y="7"/>
                    <a:pt x="104" y="7"/>
                  </a:cubicBezTo>
                  <a:cubicBezTo>
                    <a:pt x="104" y="7"/>
                    <a:pt x="105" y="8"/>
                    <a:pt x="106" y="9"/>
                  </a:cubicBezTo>
                  <a:cubicBezTo>
                    <a:pt x="108" y="10"/>
                    <a:pt x="109" y="10"/>
                    <a:pt x="109" y="11"/>
                  </a:cubicBezTo>
                  <a:cubicBezTo>
                    <a:pt x="107" y="10"/>
                    <a:pt x="106" y="10"/>
                    <a:pt x="104" y="9"/>
                  </a:cubicBezTo>
                  <a:cubicBezTo>
                    <a:pt x="102" y="9"/>
                    <a:pt x="99" y="8"/>
                    <a:pt x="97" y="8"/>
                  </a:cubicBezTo>
                  <a:cubicBezTo>
                    <a:pt x="95" y="8"/>
                    <a:pt x="94" y="7"/>
                    <a:pt x="93" y="7"/>
                  </a:cubicBezTo>
                  <a:cubicBezTo>
                    <a:pt x="91" y="7"/>
                    <a:pt x="89" y="7"/>
                    <a:pt x="88" y="7"/>
                  </a:cubicBezTo>
                  <a:cubicBezTo>
                    <a:pt x="85" y="6"/>
                    <a:pt x="81" y="6"/>
                    <a:pt x="78" y="6"/>
                  </a:cubicBezTo>
                  <a:cubicBezTo>
                    <a:pt x="64" y="6"/>
                    <a:pt x="47" y="7"/>
                    <a:pt x="33" y="9"/>
                  </a:cubicBezTo>
                  <a:cubicBezTo>
                    <a:pt x="19" y="10"/>
                    <a:pt x="7" y="12"/>
                    <a:pt x="3" y="12"/>
                  </a:cubicBezTo>
                  <a:cubicBezTo>
                    <a:pt x="0" y="12"/>
                    <a:pt x="4" y="10"/>
                    <a:pt x="20" y="5"/>
                  </a:cubicBezTo>
                  <a:close/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0" name="Freeform 61"/>
            <p:cNvSpPr/>
            <p:nvPr/>
          </p:nvSpPr>
          <p:spPr bwMode="auto">
            <a:xfrm>
              <a:off x="3071548" y="3087656"/>
              <a:ext cx="120049" cy="23746"/>
            </a:xfrm>
            <a:custGeom>
              <a:avLst/>
              <a:gdLst>
                <a:gd name="T0" fmla="*/ 56 w 89"/>
                <a:gd name="T1" fmla="*/ 4 h 17"/>
                <a:gd name="T2" fmla="*/ 59 w 89"/>
                <a:gd name="T3" fmla="*/ 7 h 17"/>
                <a:gd name="T4" fmla="*/ 36 w 89"/>
                <a:gd name="T5" fmla="*/ 11 h 17"/>
                <a:gd name="T6" fmla="*/ 14 w 89"/>
                <a:gd name="T7" fmla="*/ 15 h 17"/>
                <a:gd name="T8" fmla="*/ 56 w 89"/>
                <a:gd name="T9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17">
                  <a:moveTo>
                    <a:pt x="56" y="4"/>
                  </a:moveTo>
                  <a:cubicBezTo>
                    <a:pt x="89" y="0"/>
                    <a:pt x="64" y="5"/>
                    <a:pt x="59" y="7"/>
                  </a:cubicBezTo>
                  <a:cubicBezTo>
                    <a:pt x="59" y="7"/>
                    <a:pt x="47" y="9"/>
                    <a:pt x="36" y="11"/>
                  </a:cubicBezTo>
                  <a:cubicBezTo>
                    <a:pt x="25" y="13"/>
                    <a:pt x="14" y="15"/>
                    <a:pt x="14" y="15"/>
                  </a:cubicBezTo>
                  <a:cubicBezTo>
                    <a:pt x="0" y="17"/>
                    <a:pt x="37" y="7"/>
                    <a:pt x="5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1" name="Freeform 62"/>
            <p:cNvSpPr/>
            <p:nvPr/>
          </p:nvSpPr>
          <p:spPr bwMode="auto">
            <a:xfrm>
              <a:off x="3141467" y="3038844"/>
              <a:ext cx="72557" cy="11873"/>
            </a:xfrm>
            <a:custGeom>
              <a:avLst/>
              <a:gdLst>
                <a:gd name="T0" fmla="*/ 18 w 54"/>
                <a:gd name="T1" fmla="*/ 3 h 9"/>
                <a:gd name="T2" fmla="*/ 11 w 54"/>
                <a:gd name="T3" fmla="*/ 4 h 9"/>
                <a:gd name="T4" fmla="*/ 4 w 54"/>
                <a:gd name="T5" fmla="*/ 5 h 9"/>
                <a:gd name="T6" fmla="*/ 53 w 54"/>
                <a:gd name="T7" fmla="*/ 0 h 9"/>
                <a:gd name="T8" fmla="*/ 37 w 54"/>
                <a:gd name="T9" fmla="*/ 4 h 9"/>
                <a:gd name="T10" fmla="*/ 0 w 54"/>
                <a:gd name="T11" fmla="*/ 9 h 9"/>
                <a:gd name="T12" fmla="*/ 17 w 54"/>
                <a:gd name="T13" fmla="*/ 5 h 9"/>
                <a:gd name="T14" fmla="*/ 18 w 54"/>
                <a:gd name="T1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9">
                  <a:moveTo>
                    <a:pt x="18" y="3"/>
                  </a:moveTo>
                  <a:cubicBezTo>
                    <a:pt x="18" y="3"/>
                    <a:pt x="14" y="4"/>
                    <a:pt x="11" y="4"/>
                  </a:cubicBezTo>
                  <a:cubicBezTo>
                    <a:pt x="7" y="4"/>
                    <a:pt x="4" y="5"/>
                    <a:pt x="4" y="5"/>
                  </a:cubicBezTo>
                  <a:cubicBezTo>
                    <a:pt x="18" y="3"/>
                    <a:pt x="39" y="1"/>
                    <a:pt x="53" y="0"/>
                  </a:cubicBezTo>
                  <a:cubicBezTo>
                    <a:pt x="54" y="1"/>
                    <a:pt x="47" y="2"/>
                    <a:pt x="37" y="4"/>
                  </a:cubicBezTo>
                  <a:cubicBezTo>
                    <a:pt x="27" y="5"/>
                    <a:pt x="14" y="7"/>
                    <a:pt x="0" y="9"/>
                  </a:cubicBezTo>
                  <a:cubicBezTo>
                    <a:pt x="3" y="8"/>
                    <a:pt x="11" y="7"/>
                    <a:pt x="17" y="5"/>
                  </a:cubicBezTo>
                  <a:cubicBezTo>
                    <a:pt x="22" y="4"/>
                    <a:pt x="26" y="3"/>
                    <a:pt x="18" y="3"/>
                  </a:cubicBezTo>
                  <a:close/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2" name="Freeform 63"/>
            <p:cNvSpPr/>
            <p:nvPr/>
          </p:nvSpPr>
          <p:spPr bwMode="auto">
            <a:xfrm>
              <a:off x="2809022" y="1844946"/>
              <a:ext cx="1295479" cy="1522385"/>
            </a:xfrm>
            <a:custGeom>
              <a:avLst/>
              <a:gdLst>
                <a:gd name="T0" fmla="*/ 621 w 965"/>
                <a:gd name="T1" fmla="*/ 1073 h 1133"/>
                <a:gd name="T2" fmla="*/ 616 w 965"/>
                <a:gd name="T3" fmla="*/ 1106 h 1133"/>
                <a:gd name="T4" fmla="*/ 601 w 965"/>
                <a:gd name="T5" fmla="*/ 1130 h 1133"/>
                <a:gd name="T6" fmla="*/ 606 w 965"/>
                <a:gd name="T7" fmla="*/ 1084 h 1133"/>
                <a:gd name="T8" fmla="*/ 555 w 965"/>
                <a:gd name="T9" fmla="*/ 1011 h 1133"/>
                <a:gd name="T10" fmla="*/ 540 w 965"/>
                <a:gd name="T11" fmla="*/ 975 h 1133"/>
                <a:gd name="T12" fmla="*/ 538 w 965"/>
                <a:gd name="T13" fmla="*/ 968 h 1133"/>
                <a:gd name="T14" fmla="*/ 536 w 965"/>
                <a:gd name="T15" fmla="*/ 972 h 1133"/>
                <a:gd name="T16" fmla="*/ 534 w 965"/>
                <a:gd name="T17" fmla="*/ 970 h 1133"/>
                <a:gd name="T18" fmla="*/ 534 w 965"/>
                <a:gd name="T19" fmla="*/ 943 h 1133"/>
                <a:gd name="T20" fmla="*/ 673 w 965"/>
                <a:gd name="T21" fmla="*/ 834 h 1133"/>
                <a:gd name="T22" fmla="*/ 948 w 965"/>
                <a:gd name="T23" fmla="*/ 823 h 1133"/>
                <a:gd name="T24" fmla="*/ 900 w 965"/>
                <a:gd name="T25" fmla="*/ 511 h 1133"/>
                <a:gd name="T26" fmla="*/ 901 w 965"/>
                <a:gd name="T27" fmla="*/ 529 h 1133"/>
                <a:gd name="T28" fmla="*/ 878 w 965"/>
                <a:gd name="T29" fmla="*/ 549 h 1133"/>
                <a:gd name="T30" fmla="*/ 843 w 965"/>
                <a:gd name="T31" fmla="*/ 595 h 1133"/>
                <a:gd name="T32" fmla="*/ 822 w 965"/>
                <a:gd name="T33" fmla="*/ 606 h 1133"/>
                <a:gd name="T34" fmla="*/ 817 w 965"/>
                <a:gd name="T35" fmla="*/ 607 h 1133"/>
                <a:gd name="T36" fmla="*/ 676 w 965"/>
                <a:gd name="T37" fmla="*/ 580 h 1133"/>
                <a:gd name="T38" fmla="*/ 636 w 965"/>
                <a:gd name="T39" fmla="*/ 398 h 1133"/>
                <a:gd name="T40" fmla="*/ 641 w 965"/>
                <a:gd name="T41" fmla="*/ 464 h 1133"/>
                <a:gd name="T42" fmla="*/ 765 w 965"/>
                <a:gd name="T43" fmla="*/ 280 h 1133"/>
                <a:gd name="T44" fmla="*/ 799 w 965"/>
                <a:gd name="T45" fmla="*/ 279 h 1133"/>
                <a:gd name="T46" fmla="*/ 853 w 965"/>
                <a:gd name="T47" fmla="*/ 305 h 1133"/>
                <a:gd name="T48" fmla="*/ 882 w 965"/>
                <a:gd name="T49" fmla="*/ 311 h 1133"/>
                <a:gd name="T50" fmla="*/ 883 w 965"/>
                <a:gd name="T51" fmla="*/ 312 h 1133"/>
                <a:gd name="T52" fmla="*/ 884 w 965"/>
                <a:gd name="T53" fmla="*/ 312 h 1133"/>
                <a:gd name="T54" fmla="*/ 882 w 965"/>
                <a:gd name="T55" fmla="*/ 312 h 1133"/>
                <a:gd name="T56" fmla="*/ 888 w 965"/>
                <a:gd name="T57" fmla="*/ 282 h 1133"/>
                <a:gd name="T58" fmla="*/ 853 w 965"/>
                <a:gd name="T59" fmla="*/ 22 h 1133"/>
                <a:gd name="T60" fmla="*/ 865 w 965"/>
                <a:gd name="T61" fmla="*/ 110 h 1133"/>
                <a:gd name="T62" fmla="*/ 845 w 965"/>
                <a:gd name="T63" fmla="*/ 15 h 1133"/>
                <a:gd name="T64" fmla="*/ 852 w 965"/>
                <a:gd name="T65" fmla="*/ 1 h 1133"/>
                <a:gd name="T66" fmla="*/ 435 w 965"/>
                <a:gd name="T67" fmla="*/ 78 h 1133"/>
                <a:gd name="T68" fmla="*/ 178 w 965"/>
                <a:gd name="T69" fmla="*/ 94 h 1133"/>
                <a:gd name="T70" fmla="*/ 874 w 965"/>
                <a:gd name="T71" fmla="*/ 27 h 1133"/>
                <a:gd name="T72" fmla="*/ 906 w 965"/>
                <a:gd name="T73" fmla="*/ 289 h 1133"/>
                <a:gd name="T74" fmla="*/ 889 w 965"/>
                <a:gd name="T75" fmla="*/ 331 h 1133"/>
                <a:gd name="T76" fmla="*/ 885 w 965"/>
                <a:gd name="T77" fmla="*/ 331 h 1133"/>
                <a:gd name="T78" fmla="*/ 802 w 965"/>
                <a:gd name="T79" fmla="*/ 290 h 1133"/>
                <a:gd name="T80" fmla="*/ 796 w 965"/>
                <a:gd name="T81" fmla="*/ 289 h 1133"/>
                <a:gd name="T82" fmla="*/ 657 w 965"/>
                <a:gd name="T83" fmla="*/ 390 h 1133"/>
                <a:gd name="T84" fmla="*/ 698 w 965"/>
                <a:gd name="T85" fmla="*/ 560 h 1133"/>
                <a:gd name="T86" fmla="*/ 821 w 965"/>
                <a:gd name="T87" fmla="*/ 578 h 1133"/>
                <a:gd name="T88" fmla="*/ 859 w 965"/>
                <a:gd name="T89" fmla="*/ 530 h 1133"/>
                <a:gd name="T90" fmla="*/ 844 w 965"/>
                <a:gd name="T91" fmla="*/ 549 h 1133"/>
                <a:gd name="T92" fmla="*/ 820 w 965"/>
                <a:gd name="T93" fmla="*/ 571 h 1133"/>
                <a:gd name="T94" fmla="*/ 823 w 965"/>
                <a:gd name="T95" fmla="*/ 566 h 1133"/>
                <a:gd name="T96" fmla="*/ 871 w 965"/>
                <a:gd name="T97" fmla="*/ 511 h 1133"/>
                <a:gd name="T98" fmla="*/ 927 w 965"/>
                <a:gd name="T99" fmla="*/ 500 h 1133"/>
                <a:gd name="T100" fmla="*/ 900 w 965"/>
                <a:gd name="T101" fmla="*/ 501 h 1133"/>
                <a:gd name="T102" fmla="*/ 922 w 965"/>
                <a:gd name="T103" fmla="*/ 498 h 1133"/>
                <a:gd name="T104" fmla="*/ 950 w 965"/>
                <a:gd name="T105" fmla="*/ 706 h 1133"/>
                <a:gd name="T106" fmla="*/ 957 w 965"/>
                <a:gd name="T107" fmla="*/ 769 h 1133"/>
                <a:gd name="T108" fmla="*/ 857 w 965"/>
                <a:gd name="T109" fmla="*/ 855 h 1133"/>
                <a:gd name="T110" fmla="*/ 958 w 965"/>
                <a:gd name="T111" fmla="*/ 851 h 1133"/>
                <a:gd name="T112" fmla="*/ 955 w 965"/>
                <a:gd name="T113" fmla="*/ 857 h 1133"/>
                <a:gd name="T114" fmla="*/ 609 w 965"/>
                <a:gd name="T115" fmla="*/ 888 h 1133"/>
                <a:gd name="T116" fmla="*/ 569 w 965"/>
                <a:gd name="T117" fmla="*/ 964 h 1133"/>
                <a:gd name="T118" fmla="*/ 570 w 965"/>
                <a:gd name="T119" fmla="*/ 969 h 1133"/>
                <a:gd name="T120" fmla="*/ 607 w 965"/>
                <a:gd name="T121" fmla="*/ 1023 h 1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65" h="1133">
                  <a:moveTo>
                    <a:pt x="625" y="1050"/>
                  </a:moveTo>
                  <a:cubicBezTo>
                    <a:pt x="623" y="1047"/>
                    <a:pt x="622" y="1049"/>
                    <a:pt x="622" y="1053"/>
                  </a:cubicBezTo>
                  <a:cubicBezTo>
                    <a:pt x="622" y="1054"/>
                    <a:pt x="622" y="1056"/>
                    <a:pt x="622" y="1057"/>
                  </a:cubicBezTo>
                  <a:cubicBezTo>
                    <a:pt x="622" y="1058"/>
                    <a:pt x="622" y="1060"/>
                    <a:pt x="622" y="1062"/>
                  </a:cubicBezTo>
                  <a:cubicBezTo>
                    <a:pt x="621" y="1065"/>
                    <a:pt x="622" y="1068"/>
                    <a:pt x="621" y="1073"/>
                  </a:cubicBezTo>
                  <a:cubicBezTo>
                    <a:pt x="621" y="1077"/>
                    <a:pt x="621" y="1082"/>
                    <a:pt x="620" y="1087"/>
                  </a:cubicBezTo>
                  <a:cubicBezTo>
                    <a:pt x="620" y="1089"/>
                    <a:pt x="619" y="1092"/>
                    <a:pt x="619" y="1094"/>
                  </a:cubicBezTo>
                  <a:cubicBezTo>
                    <a:pt x="619" y="1096"/>
                    <a:pt x="618" y="1097"/>
                    <a:pt x="618" y="1098"/>
                  </a:cubicBezTo>
                  <a:cubicBezTo>
                    <a:pt x="618" y="1100"/>
                    <a:pt x="617" y="1101"/>
                    <a:pt x="617" y="1102"/>
                  </a:cubicBezTo>
                  <a:cubicBezTo>
                    <a:pt x="616" y="1104"/>
                    <a:pt x="616" y="1105"/>
                    <a:pt x="616" y="1106"/>
                  </a:cubicBezTo>
                  <a:cubicBezTo>
                    <a:pt x="615" y="1108"/>
                    <a:pt x="615" y="1109"/>
                    <a:pt x="614" y="1110"/>
                  </a:cubicBezTo>
                  <a:cubicBezTo>
                    <a:pt x="613" y="1113"/>
                    <a:pt x="612" y="1116"/>
                    <a:pt x="611" y="1118"/>
                  </a:cubicBezTo>
                  <a:cubicBezTo>
                    <a:pt x="609" y="1121"/>
                    <a:pt x="607" y="1123"/>
                    <a:pt x="606" y="1126"/>
                  </a:cubicBezTo>
                  <a:cubicBezTo>
                    <a:pt x="604" y="1129"/>
                    <a:pt x="602" y="1131"/>
                    <a:pt x="600" y="1133"/>
                  </a:cubicBezTo>
                  <a:cubicBezTo>
                    <a:pt x="600" y="1133"/>
                    <a:pt x="600" y="1132"/>
                    <a:pt x="601" y="1130"/>
                  </a:cubicBezTo>
                  <a:cubicBezTo>
                    <a:pt x="601" y="1128"/>
                    <a:pt x="601" y="1126"/>
                    <a:pt x="601" y="1123"/>
                  </a:cubicBezTo>
                  <a:cubicBezTo>
                    <a:pt x="601" y="1121"/>
                    <a:pt x="601" y="1118"/>
                    <a:pt x="601" y="1117"/>
                  </a:cubicBezTo>
                  <a:cubicBezTo>
                    <a:pt x="600" y="1116"/>
                    <a:pt x="600" y="1115"/>
                    <a:pt x="600" y="1115"/>
                  </a:cubicBezTo>
                  <a:cubicBezTo>
                    <a:pt x="600" y="1114"/>
                    <a:pt x="600" y="1114"/>
                    <a:pt x="600" y="1114"/>
                  </a:cubicBezTo>
                  <a:cubicBezTo>
                    <a:pt x="604" y="1107"/>
                    <a:pt x="606" y="1096"/>
                    <a:pt x="606" y="1084"/>
                  </a:cubicBezTo>
                  <a:cubicBezTo>
                    <a:pt x="606" y="1081"/>
                    <a:pt x="606" y="1078"/>
                    <a:pt x="605" y="1075"/>
                  </a:cubicBezTo>
                  <a:cubicBezTo>
                    <a:pt x="605" y="1071"/>
                    <a:pt x="604" y="1067"/>
                    <a:pt x="603" y="1063"/>
                  </a:cubicBezTo>
                  <a:cubicBezTo>
                    <a:pt x="602" y="1058"/>
                    <a:pt x="600" y="1054"/>
                    <a:pt x="595" y="1049"/>
                  </a:cubicBezTo>
                  <a:cubicBezTo>
                    <a:pt x="590" y="1044"/>
                    <a:pt x="583" y="1039"/>
                    <a:pt x="576" y="1033"/>
                  </a:cubicBezTo>
                  <a:cubicBezTo>
                    <a:pt x="569" y="1027"/>
                    <a:pt x="561" y="1020"/>
                    <a:pt x="555" y="1011"/>
                  </a:cubicBezTo>
                  <a:cubicBezTo>
                    <a:pt x="554" y="1009"/>
                    <a:pt x="552" y="1006"/>
                    <a:pt x="551" y="1004"/>
                  </a:cubicBezTo>
                  <a:cubicBezTo>
                    <a:pt x="550" y="1002"/>
                    <a:pt x="548" y="999"/>
                    <a:pt x="547" y="997"/>
                  </a:cubicBezTo>
                  <a:cubicBezTo>
                    <a:pt x="546" y="995"/>
                    <a:pt x="545" y="992"/>
                    <a:pt x="544" y="990"/>
                  </a:cubicBezTo>
                  <a:cubicBezTo>
                    <a:pt x="543" y="987"/>
                    <a:pt x="542" y="984"/>
                    <a:pt x="542" y="982"/>
                  </a:cubicBezTo>
                  <a:cubicBezTo>
                    <a:pt x="541" y="979"/>
                    <a:pt x="540" y="977"/>
                    <a:pt x="540" y="975"/>
                  </a:cubicBezTo>
                  <a:cubicBezTo>
                    <a:pt x="539" y="972"/>
                    <a:pt x="539" y="972"/>
                    <a:pt x="539" y="972"/>
                  </a:cubicBezTo>
                  <a:cubicBezTo>
                    <a:pt x="539" y="970"/>
                    <a:pt x="539" y="970"/>
                    <a:pt x="539" y="970"/>
                  </a:cubicBezTo>
                  <a:cubicBezTo>
                    <a:pt x="539" y="970"/>
                    <a:pt x="539" y="970"/>
                    <a:pt x="539" y="970"/>
                  </a:cubicBezTo>
                  <a:cubicBezTo>
                    <a:pt x="538" y="968"/>
                    <a:pt x="538" y="968"/>
                    <a:pt x="538" y="968"/>
                  </a:cubicBezTo>
                  <a:cubicBezTo>
                    <a:pt x="538" y="968"/>
                    <a:pt x="538" y="968"/>
                    <a:pt x="538" y="968"/>
                  </a:cubicBezTo>
                  <a:cubicBezTo>
                    <a:pt x="538" y="965"/>
                    <a:pt x="538" y="963"/>
                    <a:pt x="537" y="961"/>
                  </a:cubicBezTo>
                  <a:cubicBezTo>
                    <a:pt x="537" y="958"/>
                    <a:pt x="537" y="956"/>
                    <a:pt x="537" y="954"/>
                  </a:cubicBezTo>
                  <a:cubicBezTo>
                    <a:pt x="536" y="939"/>
                    <a:pt x="535" y="957"/>
                    <a:pt x="536" y="969"/>
                  </a:cubicBezTo>
                  <a:cubicBezTo>
                    <a:pt x="536" y="969"/>
                    <a:pt x="536" y="970"/>
                    <a:pt x="536" y="971"/>
                  </a:cubicBezTo>
                  <a:cubicBezTo>
                    <a:pt x="536" y="972"/>
                    <a:pt x="536" y="972"/>
                    <a:pt x="536" y="972"/>
                  </a:cubicBezTo>
                  <a:cubicBezTo>
                    <a:pt x="536" y="972"/>
                    <a:pt x="536" y="973"/>
                    <a:pt x="537" y="973"/>
                  </a:cubicBezTo>
                  <a:cubicBezTo>
                    <a:pt x="537" y="974"/>
                    <a:pt x="537" y="975"/>
                    <a:pt x="537" y="976"/>
                  </a:cubicBezTo>
                  <a:cubicBezTo>
                    <a:pt x="537" y="977"/>
                    <a:pt x="537" y="978"/>
                    <a:pt x="536" y="977"/>
                  </a:cubicBezTo>
                  <a:cubicBezTo>
                    <a:pt x="536" y="977"/>
                    <a:pt x="536" y="975"/>
                    <a:pt x="535" y="971"/>
                  </a:cubicBezTo>
                  <a:cubicBezTo>
                    <a:pt x="534" y="970"/>
                    <a:pt x="534" y="970"/>
                    <a:pt x="534" y="970"/>
                  </a:cubicBezTo>
                  <a:cubicBezTo>
                    <a:pt x="534" y="970"/>
                    <a:pt x="534" y="969"/>
                    <a:pt x="534" y="968"/>
                  </a:cubicBezTo>
                  <a:cubicBezTo>
                    <a:pt x="534" y="968"/>
                    <a:pt x="534" y="967"/>
                    <a:pt x="534" y="966"/>
                  </a:cubicBezTo>
                  <a:cubicBezTo>
                    <a:pt x="533" y="965"/>
                    <a:pt x="533" y="964"/>
                    <a:pt x="533" y="962"/>
                  </a:cubicBezTo>
                  <a:cubicBezTo>
                    <a:pt x="532" y="958"/>
                    <a:pt x="532" y="954"/>
                    <a:pt x="532" y="949"/>
                  </a:cubicBezTo>
                  <a:cubicBezTo>
                    <a:pt x="532" y="945"/>
                    <a:pt x="533" y="944"/>
                    <a:pt x="534" y="943"/>
                  </a:cubicBezTo>
                  <a:cubicBezTo>
                    <a:pt x="535" y="941"/>
                    <a:pt x="536" y="939"/>
                    <a:pt x="538" y="931"/>
                  </a:cubicBezTo>
                  <a:cubicBezTo>
                    <a:pt x="540" y="913"/>
                    <a:pt x="546" y="902"/>
                    <a:pt x="550" y="894"/>
                  </a:cubicBezTo>
                  <a:cubicBezTo>
                    <a:pt x="555" y="886"/>
                    <a:pt x="559" y="880"/>
                    <a:pt x="566" y="873"/>
                  </a:cubicBezTo>
                  <a:cubicBezTo>
                    <a:pt x="573" y="867"/>
                    <a:pt x="583" y="859"/>
                    <a:pt x="600" y="852"/>
                  </a:cubicBezTo>
                  <a:cubicBezTo>
                    <a:pt x="616" y="844"/>
                    <a:pt x="640" y="838"/>
                    <a:pt x="673" y="834"/>
                  </a:cubicBezTo>
                  <a:cubicBezTo>
                    <a:pt x="673" y="834"/>
                    <a:pt x="684" y="834"/>
                    <a:pt x="695" y="834"/>
                  </a:cubicBezTo>
                  <a:cubicBezTo>
                    <a:pt x="705" y="834"/>
                    <a:pt x="716" y="835"/>
                    <a:pt x="716" y="835"/>
                  </a:cubicBezTo>
                  <a:cubicBezTo>
                    <a:pt x="756" y="833"/>
                    <a:pt x="795" y="833"/>
                    <a:pt x="835" y="832"/>
                  </a:cubicBezTo>
                  <a:cubicBezTo>
                    <a:pt x="854" y="832"/>
                    <a:pt x="874" y="832"/>
                    <a:pt x="893" y="830"/>
                  </a:cubicBezTo>
                  <a:cubicBezTo>
                    <a:pt x="912" y="829"/>
                    <a:pt x="931" y="827"/>
                    <a:pt x="948" y="823"/>
                  </a:cubicBezTo>
                  <a:cubicBezTo>
                    <a:pt x="930" y="846"/>
                    <a:pt x="930" y="846"/>
                    <a:pt x="930" y="846"/>
                  </a:cubicBezTo>
                  <a:cubicBezTo>
                    <a:pt x="929" y="815"/>
                    <a:pt x="930" y="785"/>
                    <a:pt x="930" y="756"/>
                  </a:cubicBezTo>
                  <a:cubicBezTo>
                    <a:pt x="931" y="726"/>
                    <a:pt x="931" y="697"/>
                    <a:pt x="930" y="669"/>
                  </a:cubicBezTo>
                  <a:cubicBezTo>
                    <a:pt x="929" y="640"/>
                    <a:pt x="927" y="612"/>
                    <a:pt x="923" y="585"/>
                  </a:cubicBezTo>
                  <a:cubicBezTo>
                    <a:pt x="918" y="559"/>
                    <a:pt x="911" y="533"/>
                    <a:pt x="900" y="511"/>
                  </a:cubicBezTo>
                  <a:cubicBezTo>
                    <a:pt x="908" y="516"/>
                    <a:pt x="916" y="520"/>
                    <a:pt x="924" y="524"/>
                  </a:cubicBezTo>
                  <a:cubicBezTo>
                    <a:pt x="920" y="525"/>
                    <a:pt x="915" y="525"/>
                    <a:pt x="911" y="526"/>
                  </a:cubicBezTo>
                  <a:cubicBezTo>
                    <a:pt x="906" y="527"/>
                    <a:pt x="906" y="527"/>
                    <a:pt x="906" y="527"/>
                  </a:cubicBezTo>
                  <a:cubicBezTo>
                    <a:pt x="903" y="528"/>
                    <a:pt x="903" y="528"/>
                    <a:pt x="903" y="528"/>
                  </a:cubicBezTo>
                  <a:cubicBezTo>
                    <a:pt x="901" y="529"/>
                    <a:pt x="901" y="529"/>
                    <a:pt x="901" y="529"/>
                  </a:cubicBezTo>
                  <a:cubicBezTo>
                    <a:pt x="893" y="531"/>
                    <a:pt x="889" y="534"/>
                    <a:pt x="884" y="539"/>
                  </a:cubicBezTo>
                  <a:cubicBezTo>
                    <a:pt x="883" y="539"/>
                    <a:pt x="883" y="540"/>
                    <a:pt x="883" y="540"/>
                  </a:cubicBezTo>
                  <a:cubicBezTo>
                    <a:pt x="882" y="541"/>
                    <a:pt x="882" y="542"/>
                    <a:pt x="881" y="543"/>
                  </a:cubicBezTo>
                  <a:cubicBezTo>
                    <a:pt x="881" y="544"/>
                    <a:pt x="880" y="544"/>
                    <a:pt x="879" y="546"/>
                  </a:cubicBezTo>
                  <a:cubicBezTo>
                    <a:pt x="879" y="547"/>
                    <a:pt x="878" y="548"/>
                    <a:pt x="878" y="549"/>
                  </a:cubicBezTo>
                  <a:cubicBezTo>
                    <a:pt x="877" y="550"/>
                    <a:pt x="876" y="551"/>
                    <a:pt x="876" y="553"/>
                  </a:cubicBezTo>
                  <a:cubicBezTo>
                    <a:pt x="875" y="554"/>
                    <a:pt x="874" y="556"/>
                    <a:pt x="873" y="557"/>
                  </a:cubicBezTo>
                  <a:cubicBezTo>
                    <a:pt x="872" y="559"/>
                    <a:pt x="871" y="560"/>
                    <a:pt x="870" y="562"/>
                  </a:cubicBezTo>
                  <a:cubicBezTo>
                    <a:pt x="870" y="564"/>
                    <a:pt x="868" y="566"/>
                    <a:pt x="867" y="568"/>
                  </a:cubicBezTo>
                  <a:cubicBezTo>
                    <a:pt x="862" y="576"/>
                    <a:pt x="854" y="586"/>
                    <a:pt x="843" y="595"/>
                  </a:cubicBezTo>
                  <a:cubicBezTo>
                    <a:pt x="840" y="597"/>
                    <a:pt x="837" y="599"/>
                    <a:pt x="833" y="601"/>
                  </a:cubicBezTo>
                  <a:cubicBezTo>
                    <a:pt x="831" y="602"/>
                    <a:pt x="831" y="602"/>
                    <a:pt x="831" y="602"/>
                  </a:cubicBezTo>
                  <a:cubicBezTo>
                    <a:pt x="830" y="602"/>
                    <a:pt x="829" y="602"/>
                    <a:pt x="829" y="603"/>
                  </a:cubicBezTo>
                  <a:cubicBezTo>
                    <a:pt x="826" y="604"/>
                    <a:pt x="826" y="604"/>
                    <a:pt x="826" y="604"/>
                  </a:cubicBezTo>
                  <a:cubicBezTo>
                    <a:pt x="822" y="606"/>
                    <a:pt x="822" y="606"/>
                    <a:pt x="822" y="606"/>
                  </a:cubicBezTo>
                  <a:cubicBezTo>
                    <a:pt x="822" y="606"/>
                    <a:pt x="822" y="606"/>
                    <a:pt x="822" y="606"/>
                  </a:cubicBezTo>
                  <a:cubicBezTo>
                    <a:pt x="819" y="607"/>
                    <a:pt x="819" y="607"/>
                    <a:pt x="819" y="607"/>
                  </a:cubicBezTo>
                  <a:cubicBezTo>
                    <a:pt x="819" y="607"/>
                    <a:pt x="819" y="607"/>
                    <a:pt x="819" y="607"/>
                  </a:cubicBezTo>
                  <a:cubicBezTo>
                    <a:pt x="819" y="607"/>
                    <a:pt x="819" y="607"/>
                    <a:pt x="819" y="607"/>
                  </a:cubicBezTo>
                  <a:cubicBezTo>
                    <a:pt x="817" y="607"/>
                    <a:pt x="817" y="607"/>
                    <a:pt x="817" y="607"/>
                  </a:cubicBezTo>
                  <a:cubicBezTo>
                    <a:pt x="814" y="608"/>
                    <a:pt x="811" y="609"/>
                    <a:pt x="809" y="610"/>
                  </a:cubicBezTo>
                  <a:cubicBezTo>
                    <a:pt x="798" y="613"/>
                    <a:pt x="786" y="615"/>
                    <a:pt x="774" y="616"/>
                  </a:cubicBezTo>
                  <a:cubicBezTo>
                    <a:pt x="761" y="616"/>
                    <a:pt x="749" y="615"/>
                    <a:pt x="737" y="613"/>
                  </a:cubicBezTo>
                  <a:cubicBezTo>
                    <a:pt x="724" y="610"/>
                    <a:pt x="713" y="605"/>
                    <a:pt x="702" y="600"/>
                  </a:cubicBezTo>
                  <a:cubicBezTo>
                    <a:pt x="692" y="594"/>
                    <a:pt x="683" y="587"/>
                    <a:pt x="676" y="580"/>
                  </a:cubicBezTo>
                  <a:cubicBezTo>
                    <a:pt x="676" y="577"/>
                    <a:pt x="676" y="577"/>
                    <a:pt x="676" y="577"/>
                  </a:cubicBezTo>
                  <a:cubicBezTo>
                    <a:pt x="668" y="569"/>
                    <a:pt x="659" y="559"/>
                    <a:pt x="652" y="547"/>
                  </a:cubicBezTo>
                  <a:cubicBezTo>
                    <a:pt x="645" y="535"/>
                    <a:pt x="639" y="521"/>
                    <a:pt x="636" y="506"/>
                  </a:cubicBezTo>
                  <a:cubicBezTo>
                    <a:pt x="628" y="477"/>
                    <a:pt x="628" y="446"/>
                    <a:pt x="630" y="421"/>
                  </a:cubicBezTo>
                  <a:cubicBezTo>
                    <a:pt x="630" y="421"/>
                    <a:pt x="632" y="409"/>
                    <a:pt x="636" y="398"/>
                  </a:cubicBezTo>
                  <a:cubicBezTo>
                    <a:pt x="639" y="387"/>
                    <a:pt x="643" y="376"/>
                    <a:pt x="643" y="376"/>
                  </a:cubicBezTo>
                  <a:cubicBezTo>
                    <a:pt x="646" y="372"/>
                    <a:pt x="644" y="378"/>
                    <a:pt x="642" y="389"/>
                  </a:cubicBezTo>
                  <a:cubicBezTo>
                    <a:pt x="639" y="399"/>
                    <a:pt x="637" y="414"/>
                    <a:pt x="636" y="429"/>
                  </a:cubicBezTo>
                  <a:cubicBezTo>
                    <a:pt x="635" y="444"/>
                    <a:pt x="636" y="458"/>
                    <a:pt x="638" y="465"/>
                  </a:cubicBezTo>
                  <a:cubicBezTo>
                    <a:pt x="639" y="473"/>
                    <a:pt x="641" y="474"/>
                    <a:pt x="641" y="464"/>
                  </a:cubicBezTo>
                  <a:cubicBezTo>
                    <a:pt x="640" y="441"/>
                    <a:pt x="642" y="419"/>
                    <a:pt x="647" y="399"/>
                  </a:cubicBezTo>
                  <a:cubicBezTo>
                    <a:pt x="651" y="379"/>
                    <a:pt x="657" y="360"/>
                    <a:pt x="667" y="343"/>
                  </a:cubicBezTo>
                  <a:cubicBezTo>
                    <a:pt x="677" y="326"/>
                    <a:pt x="690" y="311"/>
                    <a:pt x="707" y="300"/>
                  </a:cubicBezTo>
                  <a:cubicBezTo>
                    <a:pt x="715" y="294"/>
                    <a:pt x="724" y="289"/>
                    <a:pt x="734" y="286"/>
                  </a:cubicBezTo>
                  <a:cubicBezTo>
                    <a:pt x="744" y="282"/>
                    <a:pt x="754" y="280"/>
                    <a:pt x="765" y="280"/>
                  </a:cubicBezTo>
                  <a:cubicBezTo>
                    <a:pt x="770" y="279"/>
                    <a:pt x="775" y="279"/>
                    <a:pt x="779" y="279"/>
                  </a:cubicBezTo>
                  <a:cubicBezTo>
                    <a:pt x="781" y="279"/>
                    <a:pt x="783" y="279"/>
                    <a:pt x="786" y="279"/>
                  </a:cubicBezTo>
                  <a:cubicBezTo>
                    <a:pt x="788" y="279"/>
                    <a:pt x="790" y="279"/>
                    <a:pt x="791" y="279"/>
                  </a:cubicBezTo>
                  <a:cubicBezTo>
                    <a:pt x="793" y="279"/>
                    <a:pt x="795" y="279"/>
                    <a:pt x="796" y="279"/>
                  </a:cubicBezTo>
                  <a:cubicBezTo>
                    <a:pt x="797" y="279"/>
                    <a:pt x="798" y="279"/>
                    <a:pt x="799" y="279"/>
                  </a:cubicBezTo>
                  <a:cubicBezTo>
                    <a:pt x="800" y="279"/>
                    <a:pt x="801" y="279"/>
                    <a:pt x="802" y="280"/>
                  </a:cubicBezTo>
                  <a:cubicBezTo>
                    <a:pt x="803" y="280"/>
                    <a:pt x="804" y="280"/>
                    <a:pt x="804" y="280"/>
                  </a:cubicBezTo>
                  <a:cubicBezTo>
                    <a:pt x="809" y="282"/>
                    <a:pt x="812" y="283"/>
                    <a:pt x="815" y="285"/>
                  </a:cubicBezTo>
                  <a:cubicBezTo>
                    <a:pt x="825" y="290"/>
                    <a:pt x="831" y="294"/>
                    <a:pt x="837" y="297"/>
                  </a:cubicBezTo>
                  <a:cubicBezTo>
                    <a:pt x="842" y="300"/>
                    <a:pt x="847" y="302"/>
                    <a:pt x="853" y="305"/>
                  </a:cubicBezTo>
                  <a:cubicBezTo>
                    <a:pt x="859" y="308"/>
                    <a:pt x="865" y="311"/>
                    <a:pt x="874" y="314"/>
                  </a:cubicBezTo>
                  <a:cubicBezTo>
                    <a:pt x="879" y="315"/>
                    <a:pt x="876" y="313"/>
                    <a:pt x="873" y="311"/>
                  </a:cubicBezTo>
                  <a:cubicBezTo>
                    <a:pt x="870" y="309"/>
                    <a:pt x="867" y="306"/>
                    <a:pt x="869" y="306"/>
                  </a:cubicBezTo>
                  <a:cubicBezTo>
                    <a:pt x="873" y="307"/>
                    <a:pt x="877" y="309"/>
                    <a:pt x="880" y="310"/>
                  </a:cubicBezTo>
                  <a:cubicBezTo>
                    <a:pt x="880" y="310"/>
                    <a:pt x="881" y="311"/>
                    <a:pt x="882" y="311"/>
                  </a:cubicBezTo>
                  <a:cubicBezTo>
                    <a:pt x="882" y="311"/>
                    <a:pt x="883" y="311"/>
                    <a:pt x="883" y="311"/>
                  </a:cubicBezTo>
                  <a:cubicBezTo>
                    <a:pt x="884" y="311"/>
                    <a:pt x="885" y="311"/>
                    <a:pt x="885" y="311"/>
                  </a:cubicBezTo>
                  <a:cubicBezTo>
                    <a:pt x="885" y="311"/>
                    <a:pt x="885" y="311"/>
                    <a:pt x="885" y="311"/>
                  </a:cubicBezTo>
                  <a:cubicBezTo>
                    <a:pt x="884" y="312"/>
                    <a:pt x="884" y="312"/>
                    <a:pt x="884" y="312"/>
                  </a:cubicBezTo>
                  <a:cubicBezTo>
                    <a:pt x="883" y="312"/>
                    <a:pt x="883" y="312"/>
                    <a:pt x="883" y="312"/>
                  </a:cubicBezTo>
                  <a:cubicBezTo>
                    <a:pt x="882" y="312"/>
                    <a:pt x="882" y="312"/>
                    <a:pt x="882" y="312"/>
                  </a:cubicBezTo>
                  <a:cubicBezTo>
                    <a:pt x="882" y="312"/>
                    <a:pt x="882" y="312"/>
                    <a:pt x="882" y="312"/>
                  </a:cubicBezTo>
                  <a:cubicBezTo>
                    <a:pt x="882" y="312"/>
                    <a:pt x="882" y="312"/>
                    <a:pt x="882" y="312"/>
                  </a:cubicBezTo>
                  <a:cubicBezTo>
                    <a:pt x="883" y="312"/>
                    <a:pt x="883" y="312"/>
                    <a:pt x="883" y="312"/>
                  </a:cubicBezTo>
                  <a:cubicBezTo>
                    <a:pt x="884" y="312"/>
                    <a:pt x="884" y="312"/>
                    <a:pt x="884" y="312"/>
                  </a:cubicBezTo>
                  <a:cubicBezTo>
                    <a:pt x="884" y="312"/>
                    <a:pt x="884" y="312"/>
                    <a:pt x="884" y="312"/>
                  </a:cubicBezTo>
                  <a:cubicBezTo>
                    <a:pt x="884" y="311"/>
                    <a:pt x="880" y="313"/>
                    <a:pt x="882" y="312"/>
                  </a:cubicBezTo>
                  <a:cubicBezTo>
                    <a:pt x="882" y="312"/>
                    <a:pt x="882" y="312"/>
                    <a:pt x="882" y="312"/>
                  </a:cubicBezTo>
                  <a:cubicBezTo>
                    <a:pt x="882" y="312"/>
                    <a:pt x="882" y="312"/>
                    <a:pt x="882" y="312"/>
                  </a:cubicBezTo>
                  <a:cubicBezTo>
                    <a:pt x="882" y="312"/>
                    <a:pt x="882" y="312"/>
                    <a:pt x="882" y="312"/>
                  </a:cubicBezTo>
                  <a:cubicBezTo>
                    <a:pt x="881" y="313"/>
                    <a:pt x="881" y="313"/>
                    <a:pt x="881" y="313"/>
                  </a:cubicBezTo>
                  <a:cubicBezTo>
                    <a:pt x="881" y="313"/>
                    <a:pt x="881" y="313"/>
                    <a:pt x="882" y="312"/>
                  </a:cubicBezTo>
                  <a:cubicBezTo>
                    <a:pt x="883" y="310"/>
                    <a:pt x="884" y="308"/>
                    <a:pt x="884" y="306"/>
                  </a:cubicBezTo>
                  <a:cubicBezTo>
                    <a:pt x="885" y="304"/>
                    <a:pt x="886" y="301"/>
                    <a:pt x="886" y="299"/>
                  </a:cubicBezTo>
                  <a:cubicBezTo>
                    <a:pt x="887" y="293"/>
                    <a:pt x="888" y="287"/>
                    <a:pt x="888" y="282"/>
                  </a:cubicBezTo>
                  <a:cubicBezTo>
                    <a:pt x="889" y="270"/>
                    <a:pt x="889" y="259"/>
                    <a:pt x="889" y="249"/>
                  </a:cubicBezTo>
                  <a:cubicBezTo>
                    <a:pt x="889" y="238"/>
                    <a:pt x="888" y="228"/>
                    <a:pt x="888" y="218"/>
                  </a:cubicBezTo>
                  <a:cubicBezTo>
                    <a:pt x="886" y="199"/>
                    <a:pt x="885" y="179"/>
                    <a:pt x="881" y="156"/>
                  </a:cubicBezTo>
                  <a:cubicBezTo>
                    <a:pt x="878" y="133"/>
                    <a:pt x="873" y="106"/>
                    <a:pt x="866" y="71"/>
                  </a:cubicBezTo>
                  <a:cubicBezTo>
                    <a:pt x="864" y="69"/>
                    <a:pt x="856" y="40"/>
                    <a:pt x="853" y="22"/>
                  </a:cubicBezTo>
                  <a:cubicBezTo>
                    <a:pt x="851" y="13"/>
                    <a:pt x="850" y="6"/>
                    <a:pt x="849" y="12"/>
                  </a:cubicBezTo>
                  <a:cubicBezTo>
                    <a:pt x="849" y="15"/>
                    <a:pt x="848" y="20"/>
                    <a:pt x="848" y="28"/>
                  </a:cubicBezTo>
                  <a:cubicBezTo>
                    <a:pt x="849" y="36"/>
                    <a:pt x="850" y="46"/>
                    <a:pt x="852" y="60"/>
                  </a:cubicBezTo>
                  <a:cubicBezTo>
                    <a:pt x="852" y="60"/>
                    <a:pt x="855" y="73"/>
                    <a:pt x="858" y="85"/>
                  </a:cubicBezTo>
                  <a:cubicBezTo>
                    <a:pt x="861" y="98"/>
                    <a:pt x="865" y="110"/>
                    <a:pt x="865" y="110"/>
                  </a:cubicBezTo>
                  <a:cubicBezTo>
                    <a:pt x="869" y="144"/>
                    <a:pt x="869" y="144"/>
                    <a:pt x="869" y="144"/>
                  </a:cubicBezTo>
                  <a:cubicBezTo>
                    <a:pt x="865" y="125"/>
                    <a:pt x="859" y="98"/>
                    <a:pt x="854" y="76"/>
                  </a:cubicBezTo>
                  <a:cubicBezTo>
                    <a:pt x="850" y="54"/>
                    <a:pt x="847" y="38"/>
                    <a:pt x="846" y="42"/>
                  </a:cubicBezTo>
                  <a:cubicBezTo>
                    <a:pt x="846" y="38"/>
                    <a:pt x="846" y="33"/>
                    <a:pt x="846" y="26"/>
                  </a:cubicBezTo>
                  <a:cubicBezTo>
                    <a:pt x="845" y="23"/>
                    <a:pt x="845" y="20"/>
                    <a:pt x="845" y="15"/>
                  </a:cubicBezTo>
                  <a:cubicBezTo>
                    <a:pt x="846" y="11"/>
                    <a:pt x="846" y="7"/>
                    <a:pt x="847" y="0"/>
                  </a:cubicBezTo>
                  <a:cubicBezTo>
                    <a:pt x="856" y="10"/>
                    <a:pt x="866" y="21"/>
                    <a:pt x="876" y="31"/>
                  </a:cubicBezTo>
                  <a:cubicBezTo>
                    <a:pt x="799" y="38"/>
                    <a:pt x="659" y="67"/>
                    <a:pt x="749" y="43"/>
                  </a:cubicBezTo>
                  <a:cubicBezTo>
                    <a:pt x="814" y="38"/>
                    <a:pt x="834" y="35"/>
                    <a:pt x="875" y="26"/>
                  </a:cubicBezTo>
                  <a:cubicBezTo>
                    <a:pt x="868" y="19"/>
                    <a:pt x="861" y="11"/>
                    <a:pt x="852" y="1"/>
                  </a:cubicBezTo>
                  <a:cubicBezTo>
                    <a:pt x="852" y="2"/>
                    <a:pt x="852" y="4"/>
                    <a:pt x="851" y="5"/>
                  </a:cubicBezTo>
                  <a:cubicBezTo>
                    <a:pt x="852" y="4"/>
                    <a:pt x="852" y="2"/>
                    <a:pt x="852" y="1"/>
                  </a:cubicBezTo>
                  <a:cubicBezTo>
                    <a:pt x="861" y="10"/>
                    <a:pt x="868" y="18"/>
                    <a:pt x="875" y="26"/>
                  </a:cubicBezTo>
                  <a:cubicBezTo>
                    <a:pt x="726" y="43"/>
                    <a:pt x="594" y="54"/>
                    <a:pt x="471" y="69"/>
                  </a:cubicBezTo>
                  <a:cubicBezTo>
                    <a:pt x="435" y="78"/>
                    <a:pt x="435" y="78"/>
                    <a:pt x="435" y="78"/>
                  </a:cubicBezTo>
                  <a:cubicBezTo>
                    <a:pt x="432" y="74"/>
                    <a:pt x="371" y="78"/>
                    <a:pt x="312" y="84"/>
                  </a:cubicBezTo>
                  <a:cubicBezTo>
                    <a:pt x="287" y="88"/>
                    <a:pt x="254" y="91"/>
                    <a:pt x="262" y="93"/>
                  </a:cubicBezTo>
                  <a:cubicBezTo>
                    <a:pt x="251" y="97"/>
                    <a:pt x="478" y="69"/>
                    <a:pt x="373" y="89"/>
                  </a:cubicBezTo>
                  <a:cubicBezTo>
                    <a:pt x="235" y="104"/>
                    <a:pt x="89" y="117"/>
                    <a:pt x="0" y="121"/>
                  </a:cubicBezTo>
                  <a:cubicBezTo>
                    <a:pt x="64" y="112"/>
                    <a:pt x="111" y="108"/>
                    <a:pt x="178" y="94"/>
                  </a:cubicBezTo>
                  <a:cubicBezTo>
                    <a:pt x="405" y="60"/>
                    <a:pt x="652" y="36"/>
                    <a:pt x="872" y="2"/>
                  </a:cubicBezTo>
                  <a:cubicBezTo>
                    <a:pt x="876" y="1"/>
                    <a:pt x="876" y="1"/>
                    <a:pt x="876" y="1"/>
                  </a:cubicBezTo>
                  <a:cubicBezTo>
                    <a:pt x="876" y="6"/>
                    <a:pt x="876" y="6"/>
                    <a:pt x="876" y="6"/>
                  </a:cubicBezTo>
                  <a:cubicBezTo>
                    <a:pt x="875" y="8"/>
                    <a:pt x="875" y="11"/>
                    <a:pt x="875" y="13"/>
                  </a:cubicBezTo>
                  <a:cubicBezTo>
                    <a:pt x="874" y="15"/>
                    <a:pt x="874" y="20"/>
                    <a:pt x="874" y="27"/>
                  </a:cubicBezTo>
                  <a:cubicBezTo>
                    <a:pt x="874" y="33"/>
                    <a:pt x="875" y="41"/>
                    <a:pt x="875" y="48"/>
                  </a:cubicBezTo>
                  <a:cubicBezTo>
                    <a:pt x="877" y="62"/>
                    <a:pt x="878" y="72"/>
                    <a:pt x="874" y="64"/>
                  </a:cubicBezTo>
                  <a:cubicBezTo>
                    <a:pt x="876" y="85"/>
                    <a:pt x="890" y="141"/>
                    <a:pt x="889" y="157"/>
                  </a:cubicBezTo>
                  <a:cubicBezTo>
                    <a:pt x="893" y="178"/>
                    <a:pt x="898" y="200"/>
                    <a:pt x="901" y="222"/>
                  </a:cubicBezTo>
                  <a:cubicBezTo>
                    <a:pt x="905" y="244"/>
                    <a:pt x="907" y="266"/>
                    <a:pt x="906" y="289"/>
                  </a:cubicBezTo>
                  <a:cubicBezTo>
                    <a:pt x="906" y="300"/>
                    <a:pt x="904" y="311"/>
                    <a:pt x="900" y="320"/>
                  </a:cubicBezTo>
                  <a:cubicBezTo>
                    <a:pt x="898" y="324"/>
                    <a:pt x="895" y="328"/>
                    <a:pt x="891" y="330"/>
                  </a:cubicBezTo>
                  <a:cubicBezTo>
                    <a:pt x="890" y="331"/>
                    <a:pt x="890" y="331"/>
                    <a:pt x="890" y="331"/>
                  </a:cubicBezTo>
                  <a:cubicBezTo>
                    <a:pt x="889" y="331"/>
                    <a:pt x="889" y="331"/>
                    <a:pt x="889" y="331"/>
                  </a:cubicBezTo>
                  <a:cubicBezTo>
                    <a:pt x="889" y="331"/>
                    <a:pt x="889" y="331"/>
                    <a:pt x="889" y="331"/>
                  </a:cubicBezTo>
                  <a:cubicBezTo>
                    <a:pt x="889" y="331"/>
                    <a:pt x="890" y="331"/>
                    <a:pt x="890" y="331"/>
                  </a:cubicBezTo>
                  <a:cubicBezTo>
                    <a:pt x="889" y="331"/>
                    <a:pt x="889" y="331"/>
                    <a:pt x="889" y="331"/>
                  </a:cubicBezTo>
                  <a:cubicBezTo>
                    <a:pt x="888" y="331"/>
                    <a:pt x="888" y="331"/>
                    <a:pt x="888" y="331"/>
                  </a:cubicBezTo>
                  <a:cubicBezTo>
                    <a:pt x="887" y="331"/>
                    <a:pt x="887" y="331"/>
                    <a:pt x="887" y="331"/>
                  </a:cubicBezTo>
                  <a:cubicBezTo>
                    <a:pt x="886" y="331"/>
                    <a:pt x="886" y="331"/>
                    <a:pt x="885" y="331"/>
                  </a:cubicBezTo>
                  <a:cubicBezTo>
                    <a:pt x="883" y="331"/>
                    <a:pt x="881" y="331"/>
                    <a:pt x="878" y="331"/>
                  </a:cubicBezTo>
                  <a:cubicBezTo>
                    <a:pt x="868" y="328"/>
                    <a:pt x="858" y="322"/>
                    <a:pt x="848" y="317"/>
                  </a:cubicBezTo>
                  <a:cubicBezTo>
                    <a:pt x="839" y="311"/>
                    <a:pt x="829" y="305"/>
                    <a:pt x="819" y="299"/>
                  </a:cubicBezTo>
                  <a:cubicBezTo>
                    <a:pt x="816" y="297"/>
                    <a:pt x="814" y="296"/>
                    <a:pt x="811" y="294"/>
                  </a:cubicBezTo>
                  <a:cubicBezTo>
                    <a:pt x="808" y="293"/>
                    <a:pt x="806" y="291"/>
                    <a:pt x="802" y="290"/>
                  </a:cubicBezTo>
                  <a:cubicBezTo>
                    <a:pt x="801" y="290"/>
                    <a:pt x="800" y="290"/>
                    <a:pt x="799" y="289"/>
                  </a:cubicBezTo>
                  <a:cubicBezTo>
                    <a:pt x="799" y="289"/>
                    <a:pt x="799" y="289"/>
                    <a:pt x="798" y="289"/>
                  </a:cubicBezTo>
                  <a:cubicBezTo>
                    <a:pt x="798" y="289"/>
                    <a:pt x="798" y="289"/>
                    <a:pt x="798" y="289"/>
                  </a:cubicBezTo>
                  <a:cubicBezTo>
                    <a:pt x="797" y="289"/>
                    <a:pt x="797" y="289"/>
                    <a:pt x="797" y="289"/>
                  </a:cubicBezTo>
                  <a:cubicBezTo>
                    <a:pt x="796" y="289"/>
                    <a:pt x="796" y="289"/>
                    <a:pt x="796" y="289"/>
                  </a:cubicBezTo>
                  <a:cubicBezTo>
                    <a:pt x="792" y="289"/>
                    <a:pt x="792" y="289"/>
                    <a:pt x="792" y="289"/>
                  </a:cubicBezTo>
                  <a:cubicBezTo>
                    <a:pt x="789" y="289"/>
                    <a:pt x="786" y="289"/>
                    <a:pt x="783" y="289"/>
                  </a:cubicBezTo>
                  <a:cubicBezTo>
                    <a:pt x="771" y="289"/>
                    <a:pt x="759" y="290"/>
                    <a:pt x="748" y="293"/>
                  </a:cubicBezTo>
                  <a:cubicBezTo>
                    <a:pt x="724" y="300"/>
                    <a:pt x="704" y="313"/>
                    <a:pt x="688" y="331"/>
                  </a:cubicBezTo>
                  <a:cubicBezTo>
                    <a:pt x="673" y="348"/>
                    <a:pt x="663" y="369"/>
                    <a:pt x="657" y="390"/>
                  </a:cubicBezTo>
                  <a:cubicBezTo>
                    <a:pt x="650" y="410"/>
                    <a:pt x="648" y="432"/>
                    <a:pt x="648" y="452"/>
                  </a:cubicBezTo>
                  <a:cubicBezTo>
                    <a:pt x="650" y="441"/>
                    <a:pt x="652" y="441"/>
                    <a:pt x="653" y="449"/>
                  </a:cubicBezTo>
                  <a:cubicBezTo>
                    <a:pt x="654" y="457"/>
                    <a:pt x="655" y="471"/>
                    <a:pt x="659" y="488"/>
                  </a:cubicBezTo>
                  <a:cubicBezTo>
                    <a:pt x="663" y="505"/>
                    <a:pt x="670" y="524"/>
                    <a:pt x="681" y="540"/>
                  </a:cubicBezTo>
                  <a:cubicBezTo>
                    <a:pt x="686" y="548"/>
                    <a:pt x="692" y="554"/>
                    <a:pt x="698" y="560"/>
                  </a:cubicBezTo>
                  <a:cubicBezTo>
                    <a:pt x="704" y="565"/>
                    <a:pt x="710" y="569"/>
                    <a:pt x="714" y="571"/>
                  </a:cubicBezTo>
                  <a:cubicBezTo>
                    <a:pt x="722" y="578"/>
                    <a:pt x="733" y="583"/>
                    <a:pt x="746" y="586"/>
                  </a:cubicBezTo>
                  <a:cubicBezTo>
                    <a:pt x="759" y="589"/>
                    <a:pt x="774" y="590"/>
                    <a:pt x="789" y="587"/>
                  </a:cubicBezTo>
                  <a:cubicBezTo>
                    <a:pt x="796" y="586"/>
                    <a:pt x="803" y="584"/>
                    <a:pt x="811" y="582"/>
                  </a:cubicBezTo>
                  <a:cubicBezTo>
                    <a:pt x="814" y="580"/>
                    <a:pt x="818" y="579"/>
                    <a:pt x="821" y="578"/>
                  </a:cubicBezTo>
                  <a:cubicBezTo>
                    <a:pt x="826" y="575"/>
                    <a:pt x="826" y="575"/>
                    <a:pt x="826" y="575"/>
                  </a:cubicBezTo>
                  <a:cubicBezTo>
                    <a:pt x="827" y="574"/>
                    <a:pt x="827" y="574"/>
                    <a:pt x="828" y="573"/>
                  </a:cubicBezTo>
                  <a:cubicBezTo>
                    <a:pt x="830" y="571"/>
                    <a:pt x="830" y="571"/>
                    <a:pt x="830" y="571"/>
                  </a:cubicBezTo>
                  <a:cubicBezTo>
                    <a:pt x="842" y="562"/>
                    <a:pt x="849" y="549"/>
                    <a:pt x="855" y="538"/>
                  </a:cubicBezTo>
                  <a:cubicBezTo>
                    <a:pt x="856" y="536"/>
                    <a:pt x="857" y="534"/>
                    <a:pt x="859" y="530"/>
                  </a:cubicBezTo>
                  <a:cubicBezTo>
                    <a:pt x="861" y="527"/>
                    <a:pt x="864" y="524"/>
                    <a:pt x="866" y="521"/>
                  </a:cubicBezTo>
                  <a:cubicBezTo>
                    <a:pt x="869" y="517"/>
                    <a:pt x="872" y="515"/>
                    <a:pt x="873" y="514"/>
                  </a:cubicBezTo>
                  <a:cubicBezTo>
                    <a:pt x="875" y="512"/>
                    <a:pt x="875" y="511"/>
                    <a:pt x="873" y="512"/>
                  </a:cubicBezTo>
                  <a:cubicBezTo>
                    <a:pt x="865" y="518"/>
                    <a:pt x="859" y="525"/>
                    <a:pt x="855" y="531"/>
                  </a:cubicBezTo>
                  <a:cubicBezTo>
                    <a:pt x="851" y="538"/>
                    <a:pt x="847" y="543"/>
                    <a:pt x="844" y="549"/>
                  </a:cubicBezTo>
                  <a:cubicBezTo>
                    <a:pt x="840" y="554"/>
                    <a:pt x="836" y="559"/>
                    <a:pt x="831" y="564"/>
                  </a:cubicBezTo>
                  <a:cubicBezTo>
                    <a:pt x="830" y="565"/>
                    <a:pt x="828" y="566"/>
                    <a:pt x="827" y="567"/>
                  </a:cubicBezTo>
                  <a:cubicBezTo>
                    <a:pt x="826" y="568"/>
                    <a:pt x="825" y="568"/>
                    <a:pt x="825" y="569"/>
                  </a:cubicBezTo>
                  <a:cubicBezTo>
                    <a:pt x="824" y="569"/>
                    <a:pt x="823" y="570"/>
                    <a:pt x="822" y="570"/>
                  </a:cubicBezTo>
                  <a:cubicBezTo>
                    <a:pt x="821" y="571"/>
                    <a:pt x="821" y="571"/>
                    <a:pt x="820" y="571"/>
                  </a:cubicBezTo>
                  <a:cubicBezTo>
                    <a:pt x="819" y="572"/>
                    <a:pt x="818" y="572"/>
                    <a:pt x="817" y="573"/>
                  </a:cubicBezTo>
                  <a:cubicBezTo>
                    <a:pt x="815" y="574"/>
                    <a:pt x="813" y="574"/>
                    <a:pt x="810" y="575"/>
                  </a:cubicBezTo>
                  <a:cubicBezTo>
                    <a:pt x="812" y="574"/>
                    <a:pt x="814" y="572"/>
                    <a:pt x="817" y="571"/>
                  </a:cubicBezTo>
                  <a:cubicBezTo>
                    <a:pt x="819" y="570"/>
                    <a:pt x="820" y="569"/>
                    <a:pt x="821" y="568"/>
                  </a:cubicBezTo>
                  <a:cubicBezTo>
                    <a:pt x="822" y="567"/>
                    <a:pt x="823" y="567"/>
                    <a:pt x="823" y="566"/>
                  </a:cubicBezTo>
                  <a:cubicBezTo>
                    <a:pt x="824" y="566"/>
                    <a:pt x="825" y="565"/>
                    <a:pt x="825" y="564"/>
                  </a:cubicBezTo>
                  <a:cubicBezTo>
                    <a:pt x="832" y="559"/>
                    <a:pt x="838" y="551"/>
                    <a:pt x="845" y="540"/>
                  </a:cubicBezTo>
                  <a:cubicBezTo>
                    <a:pt x="849" y="534"/>
                    <a:pt x="852" y="528"/>
                    <a:pt x="858" y="522"/>
                  </a:cubicBezTo>
                  <a:cubicBezTo>
                    <a:pt x="860" y="519"/>
                    <a:pt x="863" y="517"/>
                    <a:pt x="866" y="514"/>
                  </a:cubicBezTo>
                  <a:cubicBezTo>
                    <a:pt x="868" y="513"/>
                    <a:pt x="869" y="512"/>
                    <a:pt x="871" y="511"/>
                  </a:cubicBezTo>
                  <a:cubicBezTo>
                    <a:pt x="873" y="509"/>
                    <a:pt x="874" y="508"/>
                    <a:pt x="876" y="507"/>
                  </a:cubicBezTo>
                  <a:cubicBezTo>
                    <a:pt x="890" y="499"/>
                    <a:pt x="906" y="497"/>
                    <a:pt x="921" y="495"/>
                  </a:cubicBezTo>
                  <a:cubicBezTo>
                    <a:pt x="924" y="495"/>
                    <a:pt x="924" y="495"/>
                    <a:pt x="924" y="495"/>
                  </a:cubicBezTo>
                  <a:cubicBezTo>
                    <a:pt x="926" y="497"/>
                    <a:pt x="926" y="497"/>
                    <a:pt x="926" y="497"/>
                  </a:cubicBezTo>
                  <a:cubicBezTo>
                    <a:pt x="926" y="498"/>
                    <a:pt x="926" y="499"/>
                    <a:pt x="927" y="500"/>
                  </a:cubicBezTo>
                  <a:cubicBezTo>
                    <a:pt x="926" y="498"/>
                    <a:pt x="926" y="498"/>
                    <a:pt x="926" y="498"/>
                  </a:cubicBezTo>
                  <a:cubicBezTo>
                    <a:pt x="924" y="495"/>
                    <a:pt x="924" y="495"/>
                    <a:pt x="924" y="495"/>
                  </a:cubicBezTo>
                  <a:cubicBezTo>
                    <a:pt x="921" y="495"/>
                    <a:pt x="921" y="495"/>
                    <a:pt x="921" y="495"/>
                  </a:cubicBezTo>
                  <a:cubicBezTo>
                    <a:pt x="907" y="499"/>
                    <a:pt x="907" y="499"/>
                    <a:pt x="907" y="499"/>
                  </a:cubicBezTo>
                  <a:cubicBezTo>
                    <a:pt x="900" y="501"/>
                    <a:pt x="900" y="501"/>
                    <a:pt x="900" y="501"/>
                  </a:cubicBezTo>
                  <a:cubicBezTo>
                    <a:pt x="898" y="502"/>
                    <a:pt x="895" y="503"/>
                    <a:pt x="893" y="504"/>
                  </a:cubicBezTo>
                  <a:cubicBezTo>
                    <a:pt x="895" y="503"/>
                    <a:pt x="898" y="503"/>
                    <a:pt x="900" y="502"/>
                  </a:cubicBezTo>
                  <a:cubicBezTo>
                    <a:pt x="902" y="502"/>
                    <a:pt x="905" y="501"/>
                    <a:pt x="907" y="500"/>
                  </a:cubicBezTo>
                  <a:cubicBezTo>
                    <a:pt x="912" y="500"/>
                    <a:pt x="917" y="499"/>
                    <a:pt x="921" y="499"/>
                  </a:cubicBezTo>
                  <a:cubicBezTo>
                    <a:pt x="922" y="498"/>
                    <a:pt x="922" y="498"/>
                    <a:pt x="922" y="498"/>
                  </a:cubicBezTo>
                  <a:cubicBezTo>
                    <a:pt x="923" y="499"/>
                    <a:pt x="923" y="499"/>
                    <a:pt x="923" y="499"/>
                  </a:cubicBezTo>
                  <a:cubicBezTo>
                    <a:pt x="933" y="520"/>
                    <a:pt x="940" y="543"/>
                    <a:pt x="944" y="566"/>
                  </a:cubicBezTo>
                  <a:cubicBezTo>
                    <a:pt x="946" y="578"/>
                    <a:pt x="947" y="590"/>
                    <a:pt x="948" y="602"/>
                  </a:cubicBezTo>
                  <a:cubicBezTo>
                    <a:pt x="949" y="614"/>
                    <a:pt x="950" y="625"/>
                    <a:pt x="950" y="637"/>
                  </a:cubicBezTo>
                  <a:cubicBezTo>
                    <a:pt x="951" y="661"/>
                    <a:pt x="951" y="684"/>
                    <a:pt x="950" y="706"/>
                  </a:cubicBezTo>
                  <a:cubicBezTo>
                    <a:pt x="950" y="729"/>
                    <a:pt x="950" y="750"/>
                    <a:pt x="951" y="770"/>
                  </a:cubicBezTo>
                  <a:cubicBezTo>
                    <a:pt x="951" y="770"/>
                    <a:pt x="953" y="751"/>
                    <a:pt x="954" y="732"/>
                  </a:cubicBezTo>
                  <a:cubicBezTo>
                    <a:pt x="955" y="723"/>
                    <a:pt x="956" y="714"/>
                    <a:pt x="957" y="707"/>
                  </a:cubicBezTo>
                  <a:cubicBezTo>
                    <a:pt x="957" y="700"/>
                    <a:pt x="958" y="695"/>
                    <a:pt x="958" y="695"/>
                  </a:cubicBezTo>
                  <a:cubicBezTo>
                    <a:pt x="958" y="719"/>
                    <a:pt x="958" y="744"/>
                    <a:pt x="957" y="769"/>
                  </a:cubicBezTo>
                  <a:cubicBezTo>
                    <a:pt x="956" y="794"/>
                    <a:pt x="955" y="820"/>
                    <a:pt x="955" y="845"/>
                  </a:cubicBezTo>
                  <a:cubicBezTo>
                    <a:pt x="955" y="847"/>
                    <a:pt x="955" y="847"/>
                    <a:pt x="955" y="847"/>
                  </a:cubicBezTo>
                  <a:cubicBezTo>
                    <a:pt x="953" y="847"/>
                    <a:pt x="953" y="847"/>
                    <a:pt x="953" y="847"/>
                  </a:cubicBezTo>
                  <a:cubicBezTo>
                    <a:pt x="937" y="851"/>
                    <a:pt x="920" y="852"/>
                    <a:pt x="904" y="853"/>
                  </a:cubicBezTo>
                  <a:cubicBezTo>
                    <a:pt x="888" y="854"/>
                    <a:pt x="872" y="854"/>
                    <a:pt x="857" y="855"/>
                  </a:cubicBezTo>
                  <a:cubicBezTo>
                    <a:pt x="828" y="855"/>
                    <a:pt x="800" y="856"/>
                    <a:pt x="777" y="858"/>
                  </a:cubicBezTo>
                  <a:cubicBezTo>
                    <a:pt x="805" y="859"/>
                    <a:pt x="840" y="859"/>
                    <a:pt x="873" y="858"/>
                  </a:cubicBezTo>
                  <a:cubicBezTo>
                    <a:pt x="889" y="858"/>
                    <a:pt x="905" y="857"/>
                    <a:pt x="919" y="856"/>
                  </a:cubicBezTo>
                  <a:cubicBezTo>
                    <a:pt x="933" y="854"/>
                    <a:pt x="945" y="853"/>
                    <a:pt x="954" y="851"/>
                  </a:cubicBezTo>
                  <a:cubicBezTo>
                    <a:pt x="958" y="851"/>
                    <a:pt x="958" y="851"/>
                    <a:pt x="958" y="851"/>
                  </a:cubicBezTo>
                  <a:cubicBezTo>
                    <a:pt x="959" y="845"/>
                    <a:pt x="959" y="845"/>
                    <a:pt x="959" y="845"/>
                  </a:cubicBezTo>
                  <a:cubicBezTo>
                    <a:pt x="959" y="834"/>
                    <a:pt x="960" y="828"/>
                    <a:pt x="962" y="828"/>
                  </a:cubicBezTo>
                  <a:cubicBezTo>
                    <a:pt x="963" y="829"/>
                    <a:pt x="964" y="836"/>
                    <a:pt x="965" y="845"/>
                  </a:cubicBezTo>
                  <a:cubicBezTo>
                    <a:pt x="965" y="854"/>
                    <a:pt x="965" y="854"/>
                    <a:pt x="965" y="854"/>
                  </a:cubicBezTo>
                  <a:cubicBezTo>
                    <a:pt x="955" y="857"/>
                    <a:pt x="955" y="857"/>
                    <a:pt x="955" y="857"/>
                  </a:cubicBezTo>
                  <a:cubicBezTo>
                    <a:pt x="941" y="861"/>
                    <a:pt x="920" y="864"/>
                    <a:pt x="898" y="865"/>
                  </a:cubicBezTo>
                  <a:cubicBezTo>
                    <a:pt x="877" y="866"/>
                    <a:pt x="856" y="866"/>
                    <a:pt x="841" y="866"/>
                  </a:cubicBezTo>
                  <a:cubicBezTo>
                    <a:pt x="797" y="864"/>
                    <a:pt x="756" y="863"/>
                    <a:pt x="717" y="866"/>
                  </a:cubicBezTo>
                  <a:cubicBezTo>
                    <a:pt x="697" y="867"/>
                    <a:pt x="678" y="869"/>
                    <a:pt x="660" y="872"/>
                  </a:cubicBezTo>
                  <a:cubicBezTo>
                    <a:pt x="642" y="876"/>
                    <a:pt x="625" y="880"/>
                    <a:pt x="609" y="888"/>
                  </a:cubicBezTo>
                  <a:cubicBezTo>
                    <a:pt x="602" y="891"/>
                    <a:pt x="595" y="896"/>
                    <a:pt x="588" y="901"/>
                  </a:cubicBezTo>
                  <a:cubicBezTo>
                    <a:pt x="583" y="906"/>
                    <a:pt x="578" y="912"/>
                    <a:pt x="574" y="918"/>
                  </a:cubicBezTo>
                  <a:cubicBezTo>
                    <a:pt x="567" y="931"/>
                    <a:pt x="566" y="946"/>
                    <a:pt x="568" y="963"/>
                  </a:cubicBezTo>
                  <a:cubicBezTo>
                    <a:pt x="568" y="963"/>
                    <a:pt x="568" y="963"/>
                    <a:pt x="568" y="963"/>
                  </a:cubicBezTo>
                  <a:cubicBezTo>
                    <a:pt x="569" y="964"/>
                    <a:pt x="569" y="964"/>
                    <a:pt x="569" y="964"/>
                  </a:cubicBezTo>
                  <a:cubicBezTo>
                    <a:pt x="569" y="964"/>
                    <a:pt x="568" y="963"/>
                    <a:pt x="568" y="963"/>
                  </a:cubicBezTo>
                  <a:cubicBezTo>
                    <a:pt x="568" y="963"/>
                    <a:pt x="568" y="963"/>
                    <a:pt x="568" y="963"/>
                  </a:cubicBezTo>
                  <a:cubicBezTo>
                    <a:pt x="568" y="964"/>
                    <a:pt x="568" y="964"/>
                    <a:pt x="568" y="964"/>
                  </a:cubicBezTo>
                  <a:cubicBezTo>
                    <a:pt x="569" y="965"/>
                    <a:pt x="569" y="965"/>
                    <a:pt x="569" y="965"/>
                  </a:cubicBezTo>
                  <a:cubicBezTo>
                    <a:pt x="570" y="969"/>
                    <a:pt x="570" y="969"/>
                    <a:pt x="570" y="969"/>
                  </a:cubicBezTo>
                  <a:cubicBezTo>
                    <a:pt x="570" y="971"/>
                    <a:pt x="570" y="973"/>
                    <a:pt x="571" y="975"/>
                  </a:cubicBezTo>
                  <a:cubicBezTo>
                    <a:pt x="571" y="976"/>
                    <a:pt x="572" y="978"/>
                    <a:pt x="572" y="980"/>
                  </a:cubicBezTo>
                  <a:cubicBezTo>
                    <a:pt x="575" y="985"/>
                    <a:pt x="575" y="985"/>
                    <a:pt x="575" y="985"/>
                  </a:cubicBezTo>
                  <a:cubicBezTo>
                    <a:pt x="578" y="992"/>
                    <a:pt x="582" y="998"/>
                    <a:pt x="587" y="1004"/>
                  </a:cubicBezTo>
                  <a:cubicBezTo>
                    <a:pt x="593" y="1010"/>
                    <a:pt x="600" y="1016"/>
                    <a:pt x="607" y="1023"/>
                  </a:cubicBezTo>
                  <a:cubicBezTo>
                    <a:pt x="610" y="1026"/>
                    <a:pt x="614" y="1030"/>
                    <a:pt x="617" y="1034"/>
                  </a:cubicBezTo>
                  <a:cubicBezTo>
                    <a:pt x="619" y="1037"/>
                    <a:pt x="621" y="1039"/>
                    <a:pt x="622" y="1042"/>
                  </a:cubicBezTo>
                  <a:cubicBezTo>
                    <a:pt x="623" y="1044"/>
                    <a:pt x="625" y="1047"/>
                    <a:pt x="625" y="1050"/>
                  </a:cubicBezTo>
                  <a:close/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3" name="Freeform 64"/>
            <p:cNvSpPr/>
            <p:nvPr/>
          </p:nvSpPr>
          <p:spPr bwMode="auto">
            <a:xfrm>
              <a:off x="3649368" y="2811938"/>
              <a:ext cx="476240" cy="233503"/>
            </a:xfrm>
            <a:custGeom>
              <a:avLst/>
              <a:gdLst>
                <a:gd name="T0" fmla="*/ 0 w 355"/>
                <a:gd name="T1" fmla="*/ 174 h 174"/>
                <a:gd name="T2" fmla="*/ 40 w 355"/>
                <a:gd name="T3" fmla="*/ 164 h 174"/>
                <a:gd name="T4" fmla="*/ 68 w 355"/>
                <a:gd name="T5" fmla="*/ 159 h 174"/>
                <a:gd name="T6" fmla="*/ 100 w 355"/>
                <a:gd name="T7" fmla="*/ 154 h 174"/>
                <a:gd name="T8" fmla="*/ 202 w 355"/>
                <a:gd name="T9" fmla="*/ 148 h 174"/>
                <a:gd name="T10" fmla="*/ 226 w 355"/>
                <a:gd name="T11" fmla="*/ 153 h 174"/>
                <a:gd name="T12" fmla="*/ 300 w 355"/>
                <a:gd name="T13" fmla="*/ 152 h 174"/>
                <a:gd name="T14" fmla="*/ 331 w 355"/>
                <a:gd name="T15" fmla="*/ 146 h 174"/>
                <a:gd name="T16" fmla="*/ 347 w 355"/>
                <a:gd name="T17" fmla="*/ 142 h 174"/>
                <a:gd name="T18" fmla="*/ 346 w 355"/>
                <a:gd name="T19" fmla="*/ 126 h 174"/>
                <a:gd name="T20" fmla="*/ 349 w 355"/>
                <a:gd name="T21" fmla="*/ 19 h 174"/>
                <a:gd name="T22" fmla="*/ 352 w 355"/>
                <a:gd name="T23" fmla="*/ 4 h 174"/>
                <a:gd name="T24" fmla="*/ 354 w 355"/>
                <a:gd name="T25" fmla="*/ 48 h 174"/>
                <a:gd name="T26" fmla="*/ 350 w 355"/>
                <a:gd name="T27" fmla="*/ 126 h 174"/>
                <a:gd name="T28" fmla="*/ 350 w 355"/>
                <a:gd name="T29" fmla="*/ 145 h 174"/>
                <a:gd name="T30" fmla="*/ 332 w 355"/>
                <a:gd name="T31" fmla="*/ 149 h 174"/>
                <a:gd name="T32" fmla="*/ 286 w 355"/>
                <a:gd name="T33" fmla="*/ 155 h 174"/>
                <a:gd name="T34" fmla="*/ 242 w 355"/>
                <a:gd name="T35" fmla="*/ 158 h 174"/>
                <a:gd name="T36" fmla="*/ 154 w 355"/>
                <a:gd name="T37" fmla="*/ 160 h 174"/>
                <a:gd name="T38" fmla="*/ 72 w 355"/>
                <a:gd name="T39" fmla="*/ 164 h 174"/>
                <a:gd name="T40" fmla="*/ 0 w 355"/>
                <a:gd name="T41" fmla="*/ 17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5" h="174">
                  <a:moveTo>
                    <a:pt x="0" y="174"/>
                  </a:moveTo>
                  <a:cubicBezTo>
                    <a:pt x="15" y="169"/>
                    <a:pt x="29" y="166"/>
                    <a:pt x="40" y="164"/>
                  </a:cubicBezTo>
                  <a:cubicBezTo>
                    <a:pt x="51" y="162"/>
                    <a:pt x="60" y="161"/>
                    <a:pt x="68" y="159"/>
                  </a:cubicBezTo>
                  <a:cubicBezTo>
                    <a:pt x="83" y="157"/>
                    <a:pt x="91" y="155"/>
                    <a:pt x="100" y="154"/>
                  </a:cubicBezTo>
                  <a:cubicBezTo>
                    <a:pt x="117" y="150"/>
                    <a:pt x="133" y="147"/>
                    <a:pt x="202" y="148"/>
                  </a:cubicBezTo>
                  <a:cubicBezTo>
                    <a:pt x="193" y="150"/>
                    <a:pt x="206" y="152"/>
                    <a:pt x="226" y="153"/>
                  </a:cubicBezTo>
                  <a:cubicBezTo>
                    <a:pt x="247" y="154"/>
                    <a:pt x="276" y="154"/>
                    <a:pt x="300" y="152"/>
                  </a:cubicBezTo>
                  <a:cubicBezTo>
                    <a:pt x="310" y="150"/>
                    <a:pt x="320" y="148"/>
                    <a:pt x="331" y="146"/>
                  </a:cubicBezTo>
                  <a:cubicBezTo>
                    <a:pt x="347" y="142"/>
                    <a:pt x="347" y="142"/>
                    <a:pt x="347" y="142"/>
                  </a:cubicBezTo>
                  <a:cubicBezTo>
                    <a:pt x="346" y="126"/>
                    <a:pt x="346" y="126"/>
                    <a:pt x="346" y="126"/>
                  </a:cubicBezTo>
                  <a:cubicBezTo>
                    <a:pt x="345" y="90"/>
                    <a:pt x="348" y="50"/>
                    <a:pt x="349" y="19"/>
                  </a:cubicBezTo>
                  <a:cubicBezTo>
                    <a:pt x="349" y="5"/>
                    <a:pt x="351" y="0"/>
                    <a:pt x="352" y="4"/>
                  </a:cubicBezTo>
                  <a:cubicBezTo>
                    <a:pt x="354" y="8"/>
                    <a:pt x="355" y="22"/>
                    <a:pt x="354" y="48"/>
                  </a:cubicBezTo>
                  <a:cubicBezTo>
                    <a:pt x="352" y="73"/>
                    <a:pt x="350" y="100"/>
                    <a:pt x="350" y="126"/>
                  </a:cubicBezTo>
                  <a:cubicBezTo>
                    <a:pt x="350" y="145"/>
                    <a:pt x="350" y="145"/>
                    <a:pt x="350" y="145"/>
                  </a:cubicBezTo>
                  <a:cubicBezTo>
                    <a:pt x="332" y="149"/>
                    <a:pt x="332" y="149"/>
                    <a:pt x="332" y="149"/>
                  </a:cubicBezTo>
                  <a:cubicBezTo>
                    <a:pt x="316" y="152"/>
                    <a:pt x="301" y="154"/>
                    <a:pt x="286" y="155"/>
                  </a:cubicBezTo>
                  <a:cubicBezTo>
                    <a:pt x="271" y="157"/>
                    <a:pt x="256" y="157"/>
                    <a:pt x="242" y="158"/>
                  </a:cubicBezTo>
                  <a:cubicBezTo>
                    <a:pt x="212" y="159"/>
                    <a:pt x="183" y="159"/>
                    <a:pt x="154" y="160"/>
                  </a:cubicBezTo>
                  <a:cubicBezTo>
                    <a:pt x="126" y="161"/>
                    <a:pt x="98" y="162"/>
                    <a:pt x="72" y="164"/>
                  </a:cubicBezTo>
                  <a:cubicBezTo>
                    <a:pt x="46" y="166"/>
                    <a:pt x="21" y="169"/>
                    <a:pt x="0" y="174"/>
                  </a:cubicBezTo>
                  <a:close/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4" name="Freeform 65"/>
            <p:cNvSpPr/>
            <p:nvPr/>
          </p:nvSpPr>
          <p:spPr bwMode="auto">
            <a:xfrm>
              <a:off x="3549107" y="3028290"/>
              <a:ext cx="83111" cy="110815"/>
            </a:xfrm>
            <a:custGeom>
              <a:avLst/>
              <a:gdLst>
                <a:gd name="T0" fmla="*/ 3 w 61"/>
                <a:gd name="T1" fmla="*/ 83 h 83"/>
                <a:gd name="T2" fmla="*/ 6 w 61"/>
                <a:gd name="T3" fmla="*/ 45 h 83"/>
                <a:gd name="T4" fmla="*/ 17 w 61"/>
                <a:gd name="T5" fmla="*/ 30 h 83"/>
                <a:gd name="T6" fmla="*/ 30 w 61"/>
                <a:gd name="T7" fmla="*/ 18 h 83"/>
                <a:gd name="T8" fmla="*/ 61 w 61"/>
                <a:gd name="T9" fmla="*/ 0 h 83"/>
                <a:gd name="T10" fmla="*/ 45 w 61"/>
                <a:gd name="T11" fmla="*/ 10 h 83"/>
                <a:gd name="T12" fmla="*/ 31 w 61"/>
                <a:gd name="T13" fmla="*/ 20 h 83"/>
                <a:gd name="T14" fmla="*/ 16 w 61"/>
                <a:gd name="T15" fmla="*/ 38 h 83"/>
                <a:gd name="T16" fmla="*/ 9 w 61"/>
                <a:gd name="T17" fmla="*/ 72 h 83"/>
                <a:gd name="T18" fmla="*/ 8 w 61"/>
                <a:gd name="T19" fmla="*/ 55 h 83"/>
                <a:gd name="T20" fmla="*/ 12 w 61"/>
                <a:gd name="T21" fmla="*/ 38 h 83"/>
                <a:gd name="T22" fmla="*/ 11 w 61"/>
                <a:gd name="T23" fmla="*/ 39 h 83"/>
                <a:gd name="T24" fmla="*/ 9 w 61"/>
                <a:gd name="T25" fmla="*/ 44 h 83"/>
                <a:gd name="T26" fmla="*/ 4 w 61"/>
                <a:gd name="T27" fmla="*/ 59 h 83"/>
                <a:gd name="T28" fmla="*/ 3 w 61"/>
                <a:gd name="T29" fmla="*/ 75 h 83"/>
                <a:gd name="T30" fmla="*/ 3 w 61"/>
                <a:gd name="T31" fmla="*/ 81 h 83"/>
                <a:gd name="T32" fmla="*/ 3 w 61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83">
                  <a:moveTo>
                    <a:pt x="3" y="83"/>
                  </a:moveTo>
                  <a:cubicBezTo>
                    <a:pt x="0" y="65"/>
                    <a:pt x="3" y="53"/>
                    <a:pt x="6" y="45"/>
                  </a:cubicBezTo>
                  <a:cubicBezTo>
                    <a:pt x="9" y="38"/>
                    <a:pt x="13" y="33"/>
                    <a:pt x="17" y="30"/>
                  </a:cubicBezTo>
                  <a:cubicBezTo>
                    <a:pt x="20" y="26"/>
                    <a:pt x="24" y="23"/>
                    <a:pt x="30" y="18"/>
                  </a:cubicBezTo>
                  <a:cubicBezTo>
                    <a:pt x="37" y="13"/>
                    <a:pt x="45" y="7"/>
                    <a:pt x="61" y="0"/>
                  </a:cubicBezTo>
                  <a:cubicBezTo>
                    <a:pt x="55" y="4"/>
                    <a:pt x="50" y="7"/>
                    <a:pt x="45" y="10"/>
                  </a:cubicBezTo>
                  <a:cubicBezTo>
                    <a:pt x="40" y="13"/>
                    <a:pt x="36" y="16"/>
                    <a:pt x="31" y="20"/>
                  </a:cubicBezTo>
                  <a:cubicBezTo>
                    <a:pt x="26" y="24"/>
                    <a:pt x="21" y="29"/>
                    <a:pt x="16" y="38"/>
                  </a:cubicBezTo>
                  <a:cubicBezTo>
                    <a:pt x="11" y="46"/>
                    <a:pt x="8" y="57"/>
                    <a:pt x="9" y="72"/>
                  </a:cubicBezTo>
                  <a:cubicBezTo>
                    <a:pt x="9" y="72"/>
                    <a:pt x="7" y="64"/>
                    <a:pt x="8" y="55"/>
                  </a:cubicBezTo>
                  <a:cubicBezTo>
                    <a:pt x="9" y="46"/>
                    <a:pt x="12" y="38"/>
                    <a:pt x="12" y="38"/>
                  </a:cubicBezTo>
                  <a:cubicBezTo>
                    <a:pt x="12" y="38"/>
                    <a:pt x="12" y="38"/>
                    <a:pt x="11" y="39"/>
                  </a:cubicBezTo>
                  <a:cubicBezTo>
                    <a:pt x="11" y="40"/>
                    <a:pt x="10" y="42"/>
                    <a:pt x="9" y="44"/>
                  </a:cubicBezTo>
                  <a:cubicBezTo>
                    <a:pt x="7" y="48"/>
                    <a:pt x="5" y="53"/>
                    <a:pt x="4" y="59"/>
                  </a:cubicBezTo>
                  <a:cubicBezTo>
                    <a:pt x="3" y="65"/>
                    <a:pt x="3" y="71"/>
                    <a:pt x="3" y="75"/>
                  </a:cubicBezTo>
                  <a:cubicBezTo>
                    <a:pt x="3" y="78"/>
                    <a:pt x="3" y="80"/>
                    <a:pt x="3" y="81"/>
                  </a:cubicBezTo>
                  <a:cubicBezTo>
                    <a:pt x="3" y="82"/>
                    <a:pt x="3" y="83"/>
                    <a:pt x="3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5" name="Freeform 66"/>
            <p:cNvSpPr/>
            <p:nvPr/>
          </p:nvSpPr>
          <p:spPr bwMode="auto">
            <a:xfrm>
              <a:off x="4100543" y="2571839"/>
              <a:ext cx="17150" cy="244057"/>
            </a:xfrm>
            <a:custGeom>
              <a:avLst/>
              <a:gdLst>
                <a:gd name="T0" fmla="*/ 6 w 13"/>
                <a:gd name="T1" fmla="*/ 181 h 181"/>
                <a:gd name="T2" fmla="*/ 6 w 13"/>
                <a:gd name="T3" fmla="*/ 86 h 181"/>
                <a:gd name="T4" fmla="*/ 3 w 13"/>
                <a:gd name="T5" fmla="*/ 22 h 181"/>
                <a:gd name="T6" fmla="*/ 4 w 13"/>
                <a:gd name="T7" fmla="*/ 18 h 181"/>
                <a:gd name="T8" fmla="*/ 0 w 13"/>
                <a:gd name="T9" fmla="*/ 0 h 181"/>
                <a:gd name="T10" fmla="*/ 4 w 13"/>
                <a:gd name="T11" fmla="*/ 19 h 181"/>
                <a:gd name="T12" fmla="*/ 8 w 13"/>
                <a:gd name="T13" fmla="*/ 44 h 181"/>
                <a:gd name="T14" fmla="*/ 10 w 13"/>
                <a:gd name="T15" fmla="*/ 58 h 181"/>
                <a:gd name="T16" fmla="*/ 11 w 13"/>
                <a:gd name="T17" fmla="*/ 72 h 181"/>
                <a:gd name="T18" fmla="*/ 12 w 13"/>
                <a:gd name="T19" fmla="*/ 100 h 181"/>
                <a:gd name="T20" fmla="*/ 6 w 13"/>
                <a:gd name="T21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181">
                  <a:moveTo>
                    <a:pt x="6" y="181"/>
                  </a:moveTo>
                  <a:cubicBezTo>
                    <a:pt x="6" y="158"/>
                    <a:pt x="7" y="120"/>
                    <a:pt x="6" y="86"/>
                  </a:cubicBezTo>
                  <a:cubicBezTo>
                    <a:pt x="5" y="53"/>
                    <a:pt x="1" y="24"/>
                    <a:pt x="3" y="22"/>
                  </a:cubicBezTo>
                  <a:cubicBezTo>
                    <a:pt x="2" y="19"/>
                    <a:pt x="3" y="20"/>
                    <a:pt x="4" y="18"/>
                  </a:cubicBezTo>
                  <a:cubicBezTo>
                    <a:pt x="4" y="17"/>
                    <a:pt x="4" y="13"/>
                    <a:pt x="0" y="0"/>
                  </a:cubicBezTo>
                  <a:cubicBezTo>
                    <a:pt x="1" y="5"/>
                    <a:pt x="3" y="12"/>
                    <a:pt x="4" y="19"/>
                  </a:cubicBezTo>
                  <a:cubicBezTo>
                    <a:pt x="5" y="27"/>
                    <a:pt x="7" y="35"/>
                    <a:pt x="8" y="44"/>
                  </a:cubicBezTo>
                  <a:cubicBezTo>
                    <a:pt x="8" y="48"/>
                    <a:pt x="9" y="53"/>
                    <a:pt x="10" y="58"/>
                  </a:cubicBezTo>
                  <a:cubicBezTo>
                    <a:pt x="10" y="62"/>
                    <a:pt x="10" y="67"/>
                    <a:pt x="11" y="72"/>
                  </a:cubicBezTo>
                  <a:cubicBezTo>
                    <a:pt x="12" y="81"/>
                    <a:pt x="12" y="91"/>
                    <a:pt x="12" y="100"/>
                  </a:cubicBezTo>
                  <a:cubicBezTo>
                    <a:pt x="13" y="138"/>
                    <a:pt x="10" y="172"/>
                    <a:pt x="6" y="181"/>
                  </a:cubicBezTo>
                  <a:close/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6" name="Freeform 67"/>
            <p:cNvSpPr/>
            <p:nvPr/>
          </p:nvSpPr>
          <p:spPr bwMode="auto">
            <a:xfrm>
              <a:off x="3981813" y="2964968"/>
              <a:ext cx="102900" cy="15831"/>
            </a:xfrm>
            <a:custGeom>
              <a:avLst/>
              <a:gdLst>
                <a:gd name="T0" fmla="*/ 0 w 76"/>
                <a:gd name="T1" fmla="*/ 11 h 12"/>
                <a:gd name="T2" fmla="*/ 35 w 76"/>
                <a:gd name="T3" fmla="*/ 9 h 12"/>
                <a:gd name="T4" fmla="*/ 76 w 76"/>
                <a:gd name="T5" fmla="*/ 3 h 12"/>
                <a:gd name="T6" fmla="*/ 69 w 76"/>
                <a:gd name="T7" fmla="*/ 12 h 12"/>
                <a:gd name="T8" fmla="*/ 69 w 76"/>
                <a:gd name="T9" fmla="*/ 0 h 12"/>
                <a:gd name="T10" fmla="*/ 69 w 76"/>
                <a:gd name="T11" fmla="*/ 12 h 12"/>
                <a:gd name="T12" fmla="*/ 76 w 76"/>
                <a:gd name="T13" fmla="*/ 3 h 12"/>
                <a:gd name="T14" fmla="*/ 0 w 76"/>
                <a:gd name="T15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2">
                  <a:moveTo>
                    <a:pt x="0" y="11"/>
                  </a:moveTo>
                  <a:cubicBezTo>
                    <a:pt x="12" y="11"/>
                    <a:pt x="23" y="10"/>
                    <a:pt x="35" y="9"/>
                  </a:cubicBezTo>
                  <a:cubicBezTo>
                    <a:pt x="48" y="8"/>
                    <a:pt x="61" y="6"/>
                    <a:pt x="76" y="3"/>
                  </a:cubicBezTo>
                  <a:cubicBezTo>
                    <a:pt x="74" y="6"/>
                    <a:pt x="71" y="9"/>
                    <a:pt x="69" y="12"/>
                  </a:cubicBezTo>
                  <a:cubicBezTo>
                    <a:pt x="69" y="9"/>
                    <a:pt x="69" y="4"/>
                    <a:pt x="69" y="0"/>
                  </a:cubicBezTo>
                  <a:cubicBezTo>
                    <a:pt x="69" y="4"/>
                    <a:pt x="69" y="8"/>
                    <a:pt x="69" y="12"/>
                  </a:cubicBezTo>
                  <a:cubicBezTo>
                    <a:pt x="72" y="9"/>
                    <a:pt x="74" y="6"/>
                    <a:pt x="76" y="3"/>
                  </a:cubicBezTo>
                  <a:cubicBezTo>
                    <a:pt x="55" y="9"/>
                    <a:pt x="29" y="12"/>
                    <a:pt x="0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7" name="Freeform 68"/>
            <p:cNvSpPr/>
            <p:nvPr/>
          </p:nvSpPr>
          <p:spPr bwMode="auto">
            <a:xfrm>
              <a:off x="4086031" y="2628565"/>
              <a:ext cx="11873" cy="112134"/>
            </a:xfrm>
            <a:custGeom>
              <a:avLst/>
              <a:gdLst>
                <a:gd name="T0" fmla="*/ 7 w 9"/>
                <a:gd name="T1" fmla="*/ 79 h 83"/>
                <a:gd name="T2" fmla="*/ 4 w 9"/>
                <a:gd name="T3" fmla="*/ 61 h 83"/>
                <a:gd name="T4" fmla="*/ 3 w 9"/>
                <a:gd name="T5" fmla="*/ 42 h 83"/>
                <a:gd name="T6" fmla="*/ 2 w 9"/>
                <a:gd name="T7" fmla="*/ 27 h 83"/>
                <a:gd name="T8" fmla="*/ 2 w 9"/>
                <a:gd name="T9" fmla="*/ 23 h 83"/>
                <a:gd name="T10" fmla="*/ 2 w 9"/>
                <a:gd name="T11" fmla="*/ 13 h 83"/>
                <a:gd name="T12" fmla="*/ 0 w 9"/>
                <a:gd name="T13" fmla="*/ 0 h 83"/>
                <a:gd name="T14" fmla="*/ 7 w 9"/>
                <a:gd name="T15" fmla="*/ 7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83">
                  <a:moveTo>
                    <a:pt x="7" y="79"/>
                  </a:moveTo>
                  <a:cubicBezTo>
                    <a:pt x="5" y="83"/>
                    <a:pt x="4" y="74"/>
                    <a:pt x="4" y="61"/>
                  </a:cubicBezTo>
                  <a:cubicBezTo>
                    <a:pt x="4" y="55"/>
                    <a:pt x="4" y="48"/>
                    <a:pt x="3" y="42"/>
                  </a:cubicBezTo>
                  <a:cubicBezTo>
                    <a:pt x="3" y="36"/>
                    <a:pt x="3" y="30"/>
                    <a:pt x="2" y="27"/>
                  </a:cubicBezTo>
                  <a:cubicBezTo>
                    <a:pt x="2" y="27"/>
                    <a:pt x="2" y="25"/>
                    <a:pt x="2" y="23"/>
                  </a:cubicBezTo>
                  <a:cubicBezTo>
                    <a:pt x="2" y="20"/>
                    <a:pt x="2" y="17"/>
                    <a:pt x="2" y="13"/>
                  </a:cubicBezTo>
                  <a:cubicBezTo>
                    <a:pt x="1" y="7"/>
                    <a:pt x="0" y="0"/>
                    <a:pt x="0" y="0"/>
                  </a:cubicBezTo>
                  <a:cubicBezTo>
                    <a:pt x="6" y="25"/>
                    <a:pt x="9" y="58"/>
                    <a:pt x="7" y="79"/>
                  </a:cubicBezTo>
                  <a:close/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8" name="Freeform 69"/>
            <p:cNvSpPr/>
            <p:nvPr/>
          </p:nvSpPr>
          <p:spPr bwMode="auto">
            <a:xfrm>
              <a:off x="3777333" y="2595585"/>
              <a:ext cx="79153" cy="19788"/>
            </a:xfrm>
            <a:custGeom>
              <a:avLst/>
              <a:gdLst>
                <a:gd name="T0" fmla="*/ 13 w 58"/>
                <a:gd name="T1" fmla="*/ 9 h 15"/>
                <a:gd name="T2" fmla="*/ 2 w 58"/>
                <a:gd name="T3" fmla="*/ 2 h 15"/>
                <a:gd name="T4" fmla="*/ 0 w 58"/>
                <a:gd name="T5" fmla="*/ 1 h 15"/>
                <a:gd name="T6" fmla="*/ 6 w 58"/>
                <a:gd name="T7" fmla="*/ 3 h 15"/>
                <a:gd name="T8" fmla="*/ 14 w 58"/>
                <a:gd name="T9" fmla="*/ 6 h 15"/>
                <a:gd name="T10" fmla="*/ 23 w 58"/>
                <a:gd name="T11" fmla="*/ 8 h 15"/>
                <a:gd name="T12" fmla="*/ 27 w 58"/>
                <a:gd name="T13" fmla="*/ 8 h 15"/>
                <a:gd name="T14" fmla="*/ 23 w 58"/>
                <a:gd name="T15" fmla="*/ 6 h 15"/>
                <a:gd name="T16" fmla="*/ 9 w 58"/>
                <a:gd name="T17" fmla="*/ 0 h 15"/>
                <a:gd name="T18" fmla="*/ 10 w 58"/>
                <a:gd name="T19" fmla="*/ 1 h 15"/>
                <a:gd name="T20" fmla="*/ 14 w 58"/>
                <a:gd name="T21" fmla="*/ 3 h 15"/>
                <a:gd name="T22" fmla="*/ 25 w 58"/>
                <a:gd name="T23" fmla="*/ 6 h 15"/>
                <a:gd name="T24" fmla="*/ 28 w 58"/>
                <a:gd name="T25" fmla="*/ 7 h 15"/>
                <a:gd name="T26" fmla="*/ 32 w 58"/>
                <a:gd name="T27" fmla="*/ 7 h 15"/>
                <a:gd name="T28" fmla="*/ 37 w 58"/>
                <a:gd name="T29" fmla="*/ 8 h 15"/>
                <a:gd name="T30" fmla="*/ 42 w 58"/>
                <a:gd name="T31" fmla="*/ 8 h 15"/>
                <a:gd name="T32" fmla="*/ 43 w 58"/>
                <a:gd name="T33" fmla="*/ 8 h 15"/>
                <a:gd name="T34" fmla="*/ 50 w 58"/>
                <a:gd name="T35" fmla="*/ 11 h 15"/>
                <a:gd name="T36" fmla="*/ 55 w 58"/>
                <a:gd name="T37" fmla="*/ 13 h 15"/>
                <a:gd name="T38" fmla="*/ 58 w 58"/>
                <a:gd name="T39" fmla="*/ 14 h 15"/>
                <a:gd name="T40" fmla="*/ 35 w 58"/>
                <a:gd name="T41" fmla="*/ 14 h 15"/>
                <a:gd name="T42" fmla="*/ 27 w 58"/>
                <a:gd name="T43" fmla="*/ 13 h 15"/>
                <a:gd name="T44" fmla="*/ 20 w 58"/>
                <a:gd name="T45" fmla="*/ 11 h 15"/>
                <a:gd name="T46" fmla="*/ 15 w 58"/>
                <a:gd name="T47" fmla="*/ 10 h 15"/>
                <a:gd name="T48" fmla="*/ 13 w 58"/>
                <a:gd name="T4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" h="15">
                  <a:moveTo>
                    <a:pt x="13" y="9"/>
                  </a:moveTo>
                  <a:cubicBezTo>
                    <a:pt x="7" y="6"/>
                    <a:pt x="4" y="4"/>
                    <a:pt x="2" y="2"/>
                  </a:cubicBezTo>
                  <a:cubicBezTo>
                    <a:pt x="0" y="1"/>
                    <a:pt x="0" y="0"/>
                    <a:pt x="0" y="1"/>
                  </a:cubicBezTo>
                  <a:cubicBezTo>
                    <a:pt x="1" y="1"/>
                    <a:pt x="3" y="2"/>
                    <a:pt x="6" y="3"/>
                  </a:cubicBezTo>
                  <a:cubicBezTo>
                    <a:pt x="8" y="4"/>
                    <a:pt x="11" y="5"/>
                    <a:pt x="14" y="6"/>
                  </a:cubicBezTo>
                  <a:cubicBezTo>
                    <a:pt x="17" y="7"/>
                    <a:pt x="21" y="7"/>
                    <a:pt x="23" y="8"/>
                  </a:cubicBezTo>
                  <a:cubicBezTo>
                    <a:pt x="25" y="8"/>
                    <a:pt x="27" y="8"/>
                    <a:pt x="27" y="8"/>
                  </a:cubicBezTo>
                  <a:cubicBezTo>
                    <a:pt x="27" y="8"/>
                    <a:pt x="26" y="7"/>
                    <a:pt x="23" y="6"/>
                  </a:cubicBezTo>
                  <a:cubicBezTo>
                    <a:pt x="20" y="5"/>
                    <a:pt x="15" y="4"/>
                    <a:pt x="9" y="0"/>
                  </a:cubicBezTo>
                  <a:cubicBezTo>
                    <a:pt x="9" y="0"/>
                    <a:pt x="9" y="0"/>
                    <a:pt x="10" y="1"/>
                  </a:cubicBezTo>
                  <a:cubicBezTo>
                    <a:pt x="11" y="1"/>
                    <a:pt x="12" y="2"/>
                    <a:pt x="14" y="3"/>
                  </a:cubicBezTo>
                  <a:cubicBezTo>
                    <a:pt x="17" y="4"/>
                    <a:pt x="21" y="5"/>
                    <a:pt x="25" y="6"/>
                  </a:cubicBezTo>
                  <a:cubicBezTo>
                    <a:pt x="26" y="6"/>
                    <a:pt x="27" y="7"/>
                    <a:pt x="28" y="7"/>
                  </a:cubicBezTo>
                  <a:cubicBezTo>
                    <a:pt x="30" y="7"/>
                    <a:pt x="31" y="7"/>
                    <a:pt x="32" y="7"/>
                  </a:cubicBezTo>
                  <a:cubicBezTo>
                    <a:pt x="34" y="8"/>
                    <a:pt x="36" y="8"/>
                    <a:pt x="37" y="8"/>
                  </a:cubicBezTo>
                  <a:cubicBezTo>
                    <a:pt x="39" y="8"/>
                    <a:pt x="41" y="8"/>
                    <a:pt x="42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6" y="10"/>
                    <a:pt x="50" y="11"/>
                  </a:cubicBezTo>
                  <a:cubicBezTo>
                    <a:pt x="52" y="12"/>
                    <a:pt x="54" y="13"/>
                    <a:pt x="55" y="13"/>
                  </a:cubicBezTo>
                  <a:cubicBezTo>
                    <a:pt x="57" y="14"/>
                    <a:pt x="58" y="14"/>
                    <a:pt x="58" y="14"/>
                  </a:cubicBezTo>
                  <a:cubicBezTo>
                    <a:pt x="58" y="14"/>
                    <a:pt x="46" y="15"/>
                    <a:pt x="35" y="14"/>
                  </a:cubicBezTo>
                  <a:cubicBezTo>
                    <a:pt x="32" y="14"/>
                    <a:pt x="29" y="13"/>
                    <a:pt x="27" y="13"/>
                  </a:cubicBezTo>
                  <a:cubicBezTo>
                    <a:pt x="24" y="12"/>
                    <a:pt x="22" y="12"/>
                    <a:pt x="20" y="11"/>
                  </a:cubicBezTo>
                  <a:cubicBezTo>
                    <a:pt x="18" y="11"/>
                    <a:pt x="16" y="10"/>
                    <a:pt x="15" y="10"/>
                  </a:cubicBezTo>
                  <a:cubicBezTo>
                    <a:pt x="14" y="9"/>
                    <a:pt x="13" y="9"/>
                    <a:pt x="13" y="9"/>
                  </a:cubicBezTo>
                  <a:close/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9" name="Freeform 70"/>
            <p:cNvSpPr/>
            <p:nvPr/>
          </p:nvSpPr>
          <p:spPr bwMode="auto">
            <a:xfrm>
              <a:off x="3715329" y="2433320"/>
              <a:ext cx="13192" cy="84430"/>
            </a:xfrm>
            <a:custGeom>
              <a:avLst/>
              <a:gdLst>
                <a:gd name="T0" fmla="*/ 10 w 10"/>
                <a:gd name="T1" fmla="*/ 63 h 63"/>
                <a:gd name="T2" fmla="*/ 2 w 10"/>
                <a:gd name="T3" fmla="*/ 37 h 63"/>
                <a:gd name="T4" fmla="*/ 1 w 10"/>
                <a:gd name="T5" fmla="*/ 0 h 63"/>
                <a:gd name="T6" fmla="*/ 2 w 10"/>
                <a:gd name="T7" fmla="*/ 8 h 63"/>
                <a:gd name="T8" fmla="*/ 3 w 10"/>
                <a:gd name="T9" fmla="*/ 14 h 63"/>
                <a:gd name="T10" fmla="*/ 3 w 10"/>
                <a:gd name="T11" fmla="*/ 17 h 63"/>
                <a:gd name="T12" fmla="*/ 5 w 10"/>
                <a:gd name="T13" fmla="*/ 36 h 63"/>
                <a:gd name="T14" fmla="*/ 10 w 10"/>
                <a:gd name="T1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3">
                  <a:moveTo>
                    <a:pt x="10" y="63"/>
                  </a:moveTo>
                  <a:cubicBezTo>
                    <a:pt x="7" y="56"/>
                    <a:pt x="4" y="47"/>
                    <a:pt x="2" y="37"/>
                  </a:cubicBezTo>
                  <a:cubicBezTo>
                    <a:pt x="1" y="27"/>
                    <a:pt x="0" y="15"/>
                    <a:pt x="1" y="0"/>
                  </a:cubicBezTo>
                  <a:cubicBezTo>
                    <a:pt x="1" y="0"/>
                    <a:pt x="1" y="4"/>
                    <a:pt x="2" y="8"/>
                  </a:cubicBezTo>
                  <a:cubicBezTo>
                    <a:pt x="2" y="11"/>
                    <a:pt x="3" y="13"/>
                    <a:pt x="3" y="14"/>
                  </a:cubicBezTo>
                  <a:cubicBezTo>
                    <a:pt x="3" y="16"/>
                    <a:pt x="3" y="17"/>
                    <a:pt x="3" y="17"/>
                  </a:cubicBezTo>
                  <a:cubicBezTo>
                    <a:pt x="4" y="22"/>
                    <a:pt x="4" y="28"/>
                    <a:pt x="5" y="36"/>
                  </a:cubicBezTo>
                  <a:cubicBezTo>
                    <a:pt x="5" y="43"/>
                    <a:pt x="6" y="52"/>
                    <a:pt x="10" y="63"/>
                  </a:cubicBezTo>
                  <a:close/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0" name="Freeform 71"/>
            <p:cNvSpPr/>
            <p:nvPr/>
          </p:nvSpPr>
          <p:spPr bwMode="auto">
            <a:xfrm>
              <a:off x="3735118" y="2565243"/>
              <a:ext cx="51450" cy="48811"/>
            </a:xfrm>
            <a:custGeom>
              <a:avLst/>
              <a:gdLst>
                <a:gd name="T0" fmla="*/ 30 w 38"/>
                <a:gd name="T1" fmla="*/ 33 h 36"/>
                <a:gd name="T2" fmla="*/ 16 w 38"/>
                <a:gd name="T3" fmla="*/ 23 h 36"/>
                <a:gd name="T4" fmla="*/ 12 w 38"/>
                <a:gd name="T5" fmla="*/ 20 h 36"/>
                <a:gd name="T6" fmla="*/ 10 w 38"/>
                <a:gd name="T7" fmla="*/ 16 h 36"/>
                <a:gd name="T8" fmla="*/ 0 w 38"/>
                <a:gd name="T9" fmla="*/ 0 h 36"/>
                <a:gd name="T10" fmla="*/ 10 w 38"/>
                <a:gd name="T11" fmla="*/ 13 h 36"/>
                <a:gd name="T12" fmla="*/ 26 w 38"/>
                <a:gd name="T13" fmla="*/ 27 h 36"/>
                <a:gd name="T14" fmla="*/ 37 w 38"/>
                <a:gd name="T15" fmla="*/ 36 h 36"/>
                <a:gd name="T16" fmla="*/ 36 w 38"/>
                <a:gd name="T17" fmla="*/ 36 h 36"/>
                <a:gd name="T18" fmla="*/ 30 w 38"/>
                <a:gd name="T19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36">
                  <a:moveTo>
                    <a:pt x="30" y="33"/>
                  </a:moveTo>
                  <a:cubicBezTo>
                    <a:pt x="23" y="29"/>
                    <a:pt x="19" y="26"/>
                    <a:pt x="16" y="23"/>
                  </a:cubicBezTo>
                  <a:cubicBezTo>
                    <a:pt x="15" y="22"/>
                    <a:pt x="13" y="21"/>
                    <a:pt x="12" y="20"/>
                  </a:cubicBezTo>
                  <a:cubicBezTo>
                    <a:pt x="11" y="18"/>
                    <a:pt x="11" y="17"/>
                    <a:pt x="10" y="16"/>
                  </a:cubicBezTo>
                  <a:cubicBezTo>
                    <a:pt x="7" y="12"/>
                    <a:pt x="5" y="9"/>
                    <a:pt x="0" y="0"/>
                  </a:cubicBezTo>
                  <a:cubicBezTo>
                    <a:pt x="2" y="3"/>
                    <a:pt x="6" y="7"/>
                    <a:pt x="10" y="13"/>
                  </a:cubicBezTo>
                  <a:cubicBezTo>
                    <a:pt x="15" y="18"/>
                    <a:pt x="21" y="23"/>
                    <a:pt x="26" y="27"/>
                  </a:cubicBezTo>
                  <a:cubicBezTo>
                    <a:pt x="31" y="32"/>
                    <a:pt x="35" y="34"/>
                    <a:pt x="37" y="36"/>
                  </a:cubicBezTo>
                  <a:cubicBezTo>
                    <a:pt x="38" y="36"/>
                    <a:pt x="38" y="36"/>
                    <a:pt x="36" y="36"/>
                  </a:cubicBezTo>
                  <a:cubicBezTo>
                    <a:pt x="35" y="36"/>
                    <a:pt x="33" y="35"/>
                    <a:pt x="30" y="33"/>
                  </a:cubicBezTo>
                  <a:close/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1" name="Freeform 72"/>
            <p:cNvSpPr/>
            <p:nvPr/>
          </p:nvSpPr>
          <p:spPr bwMode="auto">
            <a:xfrm>
              <a:off x="3653326" y="2216967"/>
              <a:ext cx="121369" cy="195245"/>
            </a:xfrm>
            <a:custGeom>
              <a:avLst/>
              <a:gdLst>
                <a:gd name="T0" fmla="*/ 91 w 91"/>
                <a:gd name="T1" fmla="*/ 0 h 146"/>
                <a:gd name="T2" fmla="*/ 63 w 91"/>
                <a:gd name="T3" fmla="*/ 20 h 146"/>
                <a:gd name="T4" fmla="*/ 33 w 91"/>
                <a:gd name="T5" fmla="*/ 53 h 146"/>
                <a:gd name="T6" fmla="*/ 0 w 91"/>
                <a:gd name="T7" fmla="*/ 146 h 146"/>
                <a:gd name="T8" fmla="*/ 7 w 91"/>
                <a:gd name="T9" fmla="*/ 102 h 146"/>
                <a:gd name="T10" fmla="*/ 22 w 91"/>
                <a:gd name="T11" fmla="*/ 66 h 146"/>
                <a:gd name="T12" fmla="*/ 47 w 91"/>
                <a:gd name="T13" fmla="*/ 31 h 146"/>
                <a:gd name="T14" fmla="*/ 66 w 91"/>
                <a:gd name="T15" fmla="*/ 15 h 146"/>
                <a:gd name="T16" fmla="*/ 91 w 91"/>
                <a:gd name="T17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146">
                  <a:moveTo>
                    <a:pt x="91" y="0"/>
                  </a:moveTo>
                  <a:cubicBezTo>
                    <a:pt x="83" y="5"/>
                    <a:pt x="73" y="12"/>
                    <a:pt x="63" y="20"/>
                  </a:cubicBezTo>
                  <a:cubicBezTo>
                    <a:pt x="52" y="29"/>
                    <a:pt x="42" y="40"/>
                    <a:pt x="33" y="53"/>
                  </a:cubicBezTo>
                  <a:cubicBezTo>
                    <a:pt x="14" y="79"/>
                    <a:pt x="2" y="112"/>
                    <a:pt x="0" y="146"/>
                  </a:cubicBezTo>
                  <a:cubicBezTo>
                    <a:pt x="1" y="129"/>
                    <a:pt x="4" y="115"/>
                    <a:pt x="7" y="102"/>
                  </a:cubicBezTo>
                  <a:cubicBezTo>
                    <a:pt x="11" y="89"/>
                    <a:pt x="16" y="77"/>
                    <a:pt x="22" y="66"/>
                  </a:cubicBezTo>
                  <a:cubicBezTo>
                    <a:pt x="28" y="54"/>
                    <a:pt x="36" y="43"/>
                    <a:pt x="47" y="31"/>
                  </a:cubicBezTo>
                  <a:cubicBezTo>
                    <a:pt x="52" y="25"/>
                    <a:pt x="58" y="20"/>
                    <a:pt x="66" y="15"/>
                  </a:cubicBezTo>
                  <a:cubicBezTo>
                    <a:pt x="73" y="9"/>
                    <a:pt x="82" y="4"/>
                    <a:pt x="91" y="0"/>
                  </a:cubicBezTo>
                  <a:close/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2" name="Freeform 73"/>
            <p:cNvSpPr/>
            <p:nvPr/>
          </p:nvSpPr>
          <p:spPr bwMode="auto">
            <a:xfrm>
              <a:off x="2900049" y="2744657"/>
              <a:ext cx="114773" cy="31661"/>
            </a:xfrm>
            <a:custGeom>
              <a:avLst/>
              <a:gdLst>
                <a:gd name="T0" fmla="*/ 0 w 86"/>
                <a:gd name="T1" fmla="*/ 1 h 24"/>
                <a:gd name="T2" fmla="*/ 8 w 86"/>
                <a:gd name="T3" fmla="*/ 1 h 24"/>
                <a:gd name="T4" fmla="*/ 16 w 86"/>
                <a:gd name="T5" fmla="*/ 2 h 24"/>
                <a:gd name="T6" fmla="*/ 30 w 86"/>
                <a:gd name="T7" fmla="*/ 4 h 24"/>
                <a:gd name="T8" fmla="*/ 55 w 86"/>
                <a:gd name="T9" fmla="*/ 13 h 24"/>
                <a:gd name="T10" fmla="*/ 86 w 86"/>
                <a:gd name="T11" fmla="*/ 24 h 24"/>
                <a:gd name="T12" fmla="*/ 81 w 86"/>
                <a:gd name="T13" fmla="*/ 21 h 24"/>
                <a:gd name="T14" fmla="*/ 77 w 86"/>
                <a:gd name="T15" fmla="*/ 19 h 24"/>
                <a:gd name="T16" fmla="*/ 75 w 86"/>
                <a:gd name="T17" fmla="*/ 18 h 24"/>
                <a:gd name="T18" fmla="*/ 73 w 86"/>
                <a:gd name="T19" fmla="*/ 17 h 24"/>
                <a:gd name="T20" fmla="*/ 67 w 86"/>
                <a:gd name="T21" fmla="*/ 15 h 24"/>
                <a:gd name="T22" fmla="*/ 45 w 86"/>
                <a:gd name="T23" fmla="*/ 6 h 24"/>
                <a:gd name="T24" fmla="*/ 37 w 86"/>
                <a:gd name="T25" fmla="*/ 4 h 24"/>
                <a:gd name="T26" fmla="*/ 30 w 86"/>
                <a:gd name="T27" fmla="*/ 2 h 24"/>
                <a:gd name="T28" fmla="*/ 26 w 86"/>
                <a:gd name="T29" fmla="*/ 2 h 24"/>
                <a:gd name="T30" fmla="*/ 22 w 86"/>
                <a:gd name="T31" fmla="*/ 1 h 24"/>
                <a:gd name="T32" fmla="*/ 15 w 86"/>
                <a:gd name="T33" fmla="*/ 1 h 24"/>
                <a:gd name="T34" fmla="*/ 4 w 86"/>
                <a:gd name="T35" fmla="*/ 1 h 24"/>
                <a:gd name="T36" fmla="*/ 1 w 86"/>
                <a:gd name="T37" fmla="*/ 1 h 24"/>
                <a:gd name="T38" fmla="*/ 0 w 86"/>
                <a:gd name="T3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6" h="24">
                  <a:moveTo>
                    <a:pt x="0" y="1"/>
                  </a:moveTo>
                  <a:cubicBezTo>
                    <a:pt x="3" y="1"/>
                    <a:pt x="5" y="1"/>
                    <a:pt x="8" y="1"/>
                  </a:cubicBezTo>
                  <a:cubicBezTo>
                    <a:pt x="10" y="1"/>
                    <a:pt x="13" y="1"/>
                    <a:pt x="16" y="2"/>
                  </a:cubicBezTo>
                  <a:cubicBezTo>
                    <a:pt x="21" y="2"/>
                    <a:pt x="26" y="3"/>
                    <a:pt x="30" y="4"/>
                  </a:cubicBezTo>
                  <a:cubicBezTo>
                    <a:pt x="40" y="7"/>
                    <a:pt x="48" y="10"/>
                    <a:pt x="55" y="13"/>
                  </a:cubicBezTo>
                  <a:cubicBezTo>
                    <a:pt x="68" y="19"/>
                    <a:pt x="78" y="22"/>
                    <a:pt x="86" y="24"/>
                  </a:cubicBezTo>
                  <a:cubicBezTo>
                    <a:pt x="86" y="24"/>
                    <a:pt x="83" y="23"/>
                    <a:pt x="81" y="21"/>
                  </a:cubicBezTo>
                  <a:cubicBezTo>
                    <a:pt x="79" y="21"/>
                    <a:pt x="78" y="20"/>
                    <a:pt x="77" y="19"/>
                  </a:cubicBezTo>
                  <a:cubicBezTo>
                    <a:pt x="76" y="18"/>
                    <a:pt x="75" y="18"/>
                    <a:pt x="75" y="18"/>
                  </a:cubicBezTo>
                  <a:cubicBezTo>
                    <a:pt x="75" y="18"/>
                    <a:pt x="75" y="18"/>
                    <a:pt x="73" y="17"/>
                  </a:cubicBezTo>
                  <a:cubicBezTo>
                    <a:pt x="72" y="17"/>
                    <a:pt x="70" y="16"/>
                    <a:pt x="67" y="15"/>
                  </a:cubicBezTo>
                  <a:cubicBezTo>
                    <a:pt x="62" y="13"/>
                    <a:pt x="54" y="9"/>
                    <a:pt x="45" y="6"/>
                  </a:cubicBezTo>
                  <a:cubicBezTo>
                    <a:pt x="42" y="6"/>
                    <a:pt x="40" y="5"/>
                    <a:pt x="37" y="4"/>
                  </a:cubicBezTo>
                  <a:cubicBezTo>
                    <a:pt x="35" y="3"/>
                    <a:pt x="32" y="3"/>
                    <a:pt x="30" y="2"/>
                  </a:cubicBezTo>
                  <a:cubicBezTo>
                    <a:pt x="29" y="2"/>
                    <a:pt x="27" y="2"/>
                    <a:pt x="26" y="2"/>
                  </a:cubicBezTo>
                  <a:cubicBezTo>
                    <a:pt x="25" y="1"/>
                    <a:pt x="23" y="1"/>
                    <a:pt x="22" y="1"/>
                  </a:cubicBezTo>
                  <a:cubicBezTo>
                    <a:pt x="20" y="1"/>
                    <a:pt x="17" y="1"/>
                    <a:pt x="15" y="1"/>
                  </a:cubicBezTo>
                  <a:cubicBezTo>
                    <a:pt x="11" y="0"/>
                    <a:pt x="7" y="1"/>
                    <a:pt x="4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3" name="Freeform 74"/>
            <p:cNvSpPr/>
            <p:nvPr/>
          </p:nvSpPr>
          <p:spPr bwMode="auto">
            <a:xfrm>
              <a:off x="2807703" y="2814576"/>
              <a:ext cx="270441" cy="360148"/>
            </a:xfrm>
            <a:custGeom>
              <a:avLst/>
              <a:gdLst>
                <a:gd name="T0" fmla="*/ 188 w 202"/>
                <a:gd name="T1" fmla="*/ 245 h 268"/>
                <a:gd name="T2" fmla="*/ 181 w 202"/>
                <a:gd name="T3" fmla="*/ 242 h 268"/>
                <a:gd name="T4" fmla="*/ 110 w 202"/>
                <a:gd name="T5" fmla="*/ 253 h 268"/>
                <a:gd name="T6" fmla="*/ 77 w 202"/>
                <a:gd name="T7" fmla="*/ 257 h 268"/>
                <a:gd name="T8" fmla="*/ 58 w 202"/>
                <a:gd name="T9" fmla="*/ 259 h 268"/>
                <a:gd name="T10" fmla="*/ 53 w 202"/>
                <a:gd name="T11" fmla="*/ 240 h 268"/>
                <a:gd name="T12" fmla="*/ 40 w 202"/>
                <a:gd name="T13" fmla="*/ 196 h 268"/>
                <a:gd name="T14" fmla="*/ 25 w 202"/>
                <a:gd name="T15" fmla="*/ 150 h 268"/>
                <a:gd name="T16" fmla="*/ 12 w 202"/>
                <a:gd name="T17" fmla="*/ 103 h 268"/>
                <a:gd name="T18" fmla="*/ 4 w 202"/>
                <a:gd name="T19" fmla="*/ 54 h 268"/>
                <a:gd name="T20" fmla="*/ 3 w 202"/>
                <a:gd name="T21" fmla="*/ 28 h 268"/>
                <a:gd name="T22" fmla="*/ 4 w 202"/>
                <a:gd name="T23" fmla="*/ 9 h 268"/>
                <a:gd name="T24" fmla="*/ 5 w 202"/>
                <a:gd name="T25" fmla="*/ 2 h 268"/>
                <a:gd name="T26" fmla="*/ 6 w 202"/>
                <a:gd name="T27" fmla="*/ 0 h 268"/>
                <a:gd name="T28" fmla="*/ 0 w 202"/>
                <a:gd name="T29" fmla="*/ 30 h 268"/>
                <a:gd name="T30" fmla="*/ 1 w 202"/>
                <a:gd name="T31" fmla="*/ 60 h 268"/>
                <a:gd name="T32" fmla="*/ 11 w 202"/>
                <a:gd name="T33" fmla="*/ 121 h 268"/>
                <a:gd name="T34" fmla="*/ 27 w 202"/>
                <a:gd name="T35" fmla="*/ 183 h 268"/>
                <a:gd name="T36" fmla="*/ 36 w 202"/>
                <a:gd name="T37" fmla="*/ 213 h 268"/>
                <a:gd name="T38" fmla="*/ 44 w 202"/>
                <a:gd name="T39" fmla="*/ 242 h 268"/>
                <a:gd name="T40" fmla="*/ 51 w 202"/>
                <a:gd name="T41" fmla="*/ 268 h 268"/>
                <a:gd name="T42" fmla="*/ 77 w 202"/>
                <a:gd name="T43" fmla="*/ 266 h 268"/>
                <a:gd name="T44" fmla="*/ 137 w 202"/>
                <a:gd name="T45" fmla="*/ 257 h 268"/>
                <a:gd name="T46" fmla="*/ 188 w 202"/>
                <a:gd name="T47" fmla="*/ 245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2" h="268">
                  <a:moveTo>
                    <a:pt x="188" y="245"/>
                  </a:moveTo>
                  <a:cubicBezTo>
                    <a:pt x="202" y="239"/>
                    <a:pt x="196" y="239"/>
                    <a:pt x="181" y="242"/>
                  </a:cubicBezTo>
                  <a:cubicBezTo>
                    <a:pt x="165" y="245"/>
                    <a:pt x="139" y="251"/>
                    <a:pt x="110" y="253"/>
                  </a:cubicBezTo>
                  <a:cubicBezTo>
                    <a:pt x="99" y="255"/>
                    <a:pt x="88" y="256"/>
                    <a:pt x="77" y="257"/>
                  </a:cubicBezTo>
                  <a:cubicBezTo>
                    <a:pt x="58" y="259"/>
                    <a:pt x="58" y="259"/>
                    <a:pt x="58" y="259"/>
                  </a:cubicBezTo>
                  <a:cubicBezTo>
                    <a:pt x="53" y="240"/>
                    <a:pt x="53" y="240"/>
                    <a:pt x="53" y="240"/>
                  </a:cubicBezTo>
                  <a:cubicBezTo>
                    <a:pt x="50" y="226"/>
                    <a:pt x="45" y="211"/>
                    <a:pt x="40" y="196"/>
                  </a:cubicBezTo>
                  <a:cubicBezTo>
                    <a:pt x="35" y="181"/>
                    <a:pt x="30" y="166"/>
                    <a:pt x="25" y="150"/>
                  </a:cubicBezTo>
                  <a:cubicBezTo>
                    <a:pt x="20" y="135"/>
                    <a:pt x="16" y="119"/>
                    <a:pt x="12" y="103"/>
                  </a:cubicBezTo>
                  <a:cubicBezTo>
                    <a:pt x="9" y="87"/>
                    <a:pt x="6" y="71"/>
                    <a:pt x="4" y="54"/>
                  </a:cubicBezTo>
                  <a:cubicBezTo>
                    <a:pt x="4" y="54"/>
                    <a:pt x="3" y="42"/>
                    <a:pt x="3" y="28"/>
                  </a:cubicBezTo>
                  <a:cubicBezTo>
                    <a:pt x="2" y="22"/>
                    <a:pt x="3" y="14"/>
                    <a:pt x="4" y="9"/>
                  </a:cubicBezTo>
                  <a:cubicBezTo>
                    <a:pt x="4" y="6"/>
                    <a:pt x="5" y="4"/>
                    <a:pt x="5" y="2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3" y="10"/>
                    <a:pt x="1" y="20"/>
                    <a:pt x="0" y="30"/>
                  </a:cubicBezTo>
                  <a:cubicBezTo>
                    <a:pt x="0" y="40"/>
                    <a:pt x="0" y="50"/>
                    <a:pt x="1" y="60"/>
                  </a:cubicBezTo>
                  <a:cubicBezTo>
                    <a:pt x="2" y="80"/>
                    <a:pt x="6" y="101"/>
                    <a:pt x="11" y="121"/>
                  </a:cubicBezTo>
                  <a:cubicBezTo>
                    <a:pt x="15" y="142"/>
                    <a:pt x="21" y="163"/>
                    <a:pt x="27" y="183"/>
                  </a:cubicBezTo>
                  <a:cubicBezTo>
                    <a:pt x="30" y="193"/>
                    <a:pt x="33" y="203"/>
                    <a:pt x="36" y="213"/>
                  </a:cubicBezTo>
                  <a:cubicBezTo>
                    <a:pt x="39" y="223"/>
                    <a:pt x="42" y="233"/>
                    <a:pt x="44" y="242"/>
                  </a:cubicBezTo>
                  <a:cubicBezTo>
                    <a:pt x="51" y="268"/>
                    <a:pt x="51" y="268"/>
                    <a:pt x="51" y="268"/>
                  </a:cubicBezTo>
                  <a:cubicBezTo>
                    <a:pt x="77" y="266"/>
                    <a:pt x="77" y="266"/>
                    <a:pt x="77" y="266"/>
                  </a:cubicBezTo>
                  <a:cubicBezTo>
                    <a:pt x="99" y="264"/>
                    <a:pt x="118" y="261"/>
                    <a:pt x="137" y="257"/>
                  </a:cubicBezTo>
                  <a:cubicBezTo>
                    <a:pt x="155" y="253"/>
                    <a:pt x="172" y="249"/>
                    <a:pt x="188" y="245"/>
                  </a:cubicBezTo>
                  <a:close/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4" name="Freeform 75"/>
            <p:cNvSpPr/>
            <p:nvPr/>
          </p:nvSpPr>
          <p:spPr bwMode="auto">
            <a:xfrm>
              <a:off x="2909283" y="3081059"/>
              <a:ext cx="267803" cy="51450"/>
            </a:xfrm>
            <a:custGeom>
              <a:avLst/>
              <a:gdLst>
                <a:gd name="T0" fmla="*/ 159 w 199"/>
                <a:gd name="T1" fmla="*/ 6 h 38"/>
                <a:gd name="T2" fmla="*/ 74 w 199"/>
                <a:gd name="T3" fmla="*/ 24 h 38"/>
                <a:gd name="T4" fmla="*/ 34 w 199"/>
                <a:gd name="T5" fmla="*/ 33 h 38"/>
                <a:gd name="T6" fmla="*/ 0 w 199"/>
                <a:gd name="T7" fmla="*/ 38 h 38"/>
                <a:gd name="T8" fmla="*/ 105 w 199"/>
                <a:gd name="T9" fmla="*/ 20 h 38"/>
                <a:gd name="T10" fmla="*/ 154 w 199"/>
                <a:gd name="T11" fmla="*/ 10 h 38"/>
                <a:gd name="T12" fmla="*/ 194 w 199"/>
                <a:gd name="T13" fmla="*/ 3 h 38"/>
                <a:gd name="T14" fmla="*/ 159 w 199"/>
                <a:gd name="T15" fmla="*/ 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9" h="38">
                  <a:moveTo>
                    <a:pt x="159" y="6"/>
                  </a:moveTo>
                  <a:cubicBezTo>
                    <a:pt x="133" y="9"/>
                    <a:pt x="103" y="17"/>
                    <a:pt x="74" y="24"/>
                  </a:cubicBezTo>
                  <a:cubicBezTo>
                    <a:pt x="60" y="27"/>
                    <a:pt x="47" y="30"/>
                    <a:pt x="34" y="33"/>
                  </a:cubicBezTo>
                  <a:cubicBezTo>
                    <a:pt x="21" y="35"/>
                    <a:pt x="10" y="37"/>
                    <a:pt x="0" y="38"/>
                  </a:cubicBezTo>
                  <a:cubicBezTo>
                    <a:pt x="33" y="35"/>
                    <a:pt x="70" y="27"/>
                    <a:pt x="105" y="20"/>
                  </a:cubicBezTo>
                  <a:cubicBezTo>
                    <a:pt x="122" y="16"/>
                    <a:pt x="138" y="13"/>
                    <a:pt x="154" y="10"/>
                  </a:cubicBezTo>
                  <a:cubicBezTo>
                    <a:pt x="169" y="7"/>
                    <a:pt x="182" y="4"/>
                    <a:pt x="194" y="3"/>
                  </a:cubicBezTo>
                  <a:cubicBezTo>
                    <a:pt x="199" y="0"/>
                    <a:pt x="173" y="4"/>
                    <a:pt x="159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5" name="Freeform 76"/>
            <p:cNvSpPr/>
            <p:nvPr/>
          </p:nvSpPr>
          <p:spPr bwMode="auto">
            <a:xfrm>
              <a:off x="2765488" y="1990061"/>
              <a:ext cx="918180" cy="1482809"/>
            </a:xfrm>
            <a:custGeom>
              <a:avLst/>
              <a:gdLst>
                <a:gd name="T0" fmla="*/ 65 w 684"/>
                <a:gd name="T1" fmla="*/ 425 h 1103"/>
                <a:gd name="T2" fmla="*/ 98 w 684"/>
                <a:gd name="T3" fmla="*/ 431 h 1103"/>
                <a:gd name="T4" fmla="*/ 116 w 684"/>
                <a:gd name="T5" fmla="*/ 429 h 1103"/>
                <a:gd name="T6" fmla="*/ 182 w 684"/>
                <a:gd name="T7" fmla="*/ 376 h 1103"/>
                <a:gd name="T8" fmla="*/ 184 w 684"/>
                <a:gd name="T9" fmla="*/ 375 h 1103"/>
                <a:gd name="T10" fmla="*/ 248 w 684"/>
                <a:gd name="T11" fmla="*/ 384 h 1103"/>
                <a:gd name="T12" fmla="*/ 285 w 684"/>
                <a:gd name="T13" fmla="*/ 450 h 1103"/>
                <a:gd name="T14" fmla="*/ 281 w 684"/>
                <a:gd name="T15" fmla="*/ 546 h 1103"/>
                <a:gd name="T16" fmla="*/ 225 w 684"/>
                <a:gd name="T17" fmla="*/ 595 h 1103"/>
                <a:gd name="T18" fmla="*/ 219 w 684"/>
                <a:gd name="T19" fmla="*/ 596 h 1103"/>
                <a:gd name="T20" fmla="*/ 115 w 684"/>
                <a:gd name="T21" fmla="*/ 570 h 1103"/>
                <a:gd name="T22" fmla="*/ 82 w 684"/>
                <a:gd name="T23" fmla="*/ 575 h 1103"/>
                <a:gd name="T24" fmla="*/ 70 w 684"/>
                <a:gd name="T25" fmla="*/ 582 h 1103"/>
                <a:gd name="T26" fmla="*/ 48 w 684"/>
                <a:gd name="T27" fmla="*/ 706 h 1103"/>
                <a:gd name="T28" fmla="*/ 146 w 684"/>
                <a:gd name="T29" fmla="*/ 857 h 1103"/>
                <a:gd name="T30" fmla="*/ 415 w 684"/>
                <a:gd name="T31" fmla="*/ 860 h 1103"/>
                <a:gd name="T32" fmla="*/ 418 w 684"/>
                <a:gd name="T33" fmla="*/ 879 h 1103"/>
                <a:gd name="T34" fmla="*/ 417 w 684"/>
                <a:gd name="T35" fmla="*/ 891 h 1103"/>
                <a:gd name="T36" fmla="*/ 400 w 684"/>
                <a:gd name="T37" fmla="*/ 917 h 1103"/>
                <a:gd name="T38" fmla="*/ 380 w 684"/>
                <a:gd name="T39" fmla="*/ 978 h 1103"/>
                <a:gd name="T40" fmla="*/ 387 w 684"/>
                <a:gd name="T41" fmla="*/ 1013 h 1103"/>
                <a:gd name="T42" fmla="*/ 453 w 684"/>
                <a:gd name="T43" fmla="*/ 1082 h 1103"/>
                <a:gd name="T44" fmla="*/ 577 w 684"/>
                <a:gd name="T45" fmla="*/ 1099 h 1103"/>
                <a:gd name="T46" fmla="*/ 683 w 684"/>
                <a:gd name="T47" fmla="*/ 998 h 1103"/>
                <a:gd name="T48" fmla="*/ 681 w 684"/>
                <a:gd name="T49" fmla="*/ 955 h 1103"/>
                <a:gd name="T50" fmla="*/ 676 w 684"/>
                <a:gd name="T51" fmla="*/ 938 h 1103"/>
                <a:gd name="T52" fmla="*/ 668 w 684"/>
                <a:gd name="T53" fmla="*/ 938 h 1103"/>
                <a:gd name="T54" fmla="*/ 672 w 684"/>
                <a:gd name="T55" fmla="*/ 953 h 1103"/>
                <a:gd name="T56" fmla="*/ 662 w 684"/>
                <a:gd name="T57" fmla="*/ 1035 h 1103"/>
                <a:gd name="T58" fmla="*/ 502 w 684"/>
                <a:gd name="T59" fmla="*/ 1084 h 1103"/>
                <a:gd name="T60" fmla="*/ 659 w 684"/>
                <a:gd name="T61" fmla="*/ 1017 h 1103"/>
                <a:gd name="T62" fmla="*/ 642 w 684"/>
                <a:gd name="T63" fmla="*/ 1039 h 1103"/>
                <a:gd name="T64" fmla="*/ 620 w 684"/>
                <a:gd name="T65" fmla="*/ 1055 h 1103"/>
                <a:gd name="T66" fmla="*/ 585 w 684"/>
                <a:gd name="T67" fmla="*/ 1061 h 1103"/>
                <a:gd name="T68" fmla="*/ 482 w 684"/>
                <a:gd name="T69" fmla="*/ 1049 h 1103"/>
                <a:gd name="T70" fmla="*/ 428 w 684"/>
                <a:gd name="T71" fmla="*/ 973 h 1103"/>
                <a:gd name="T72" fmla="*/ 426 w 684"/>
                <a:gd name="T73" fmla="*/ 953 h 1103"/>
                <a:gd name="T74" fmla="*/ 452 w 684"/>
                <a:gd name="T75" fmla="*/ 874 h 1103"/>
                <a:gd name="T76" fmla="*/ 446 w 684"/>
                <a:gd name="T77" fmla="*/ 847 h 1103"/>
                <a:gd name="T78" fmla="*/ 309 w 684"/>
                <a:gd name="T79" fmla="*/ 797 h 1103"/>
                <a:gd name="T80" fmla="*/ 106 w 684"/>
                <a:gd name="T81" fmla="*/ 774 h 1103"/>
                <a:gd name="T82" fmla="*/ 96 w 684"/>
                <a:gd name="T83" fmla="*/ 733 h 1103"/>
                <a:gd name="T84" fmla="*/ 89 w 684"/>
                <a:gd name="T85" fmla="*/ 608 h 1103"/>
                <a:gd name="T86" fmla="*/ 91 w 684"/>
                <a:gd name="T87" fmla="*/ 607 h 1103"/>
                <a:gd name="T88" fmla="*/ 110 w 684"/>
                <a:gd name="T89" fmla="*/ 600 h 1103"/>
                <a:gd name="T90" fmla="*/ 145 w 684"/>
                <a:gd name="T91" fmla="*/ 616 h 1103"/>
                <a:gd name="T92" fmla="*/ 233 w 684"/>
                <a:gd name="T93" fmla="*/ 631 h 1103"/>
                <a:gd name="T94" fmla="*/ 245 w 684"/>
                <a:gd name="T95" fmla="*/ 626 h 1103"/>
                <a:gd name="T96" fmla="*/ 232 w 684"/>
                <a:gd name="T97" fmla="*/ 628 h 1103"/>
                <a:gd name="T98" fmla="*/ 231 w 684"/>
                <a:gd name="T99" fmla="*/ 623 h 1103"/>
                <a:gd name="T100" fmla="*/ 251 w 684"/>
                <a:gd name="T101" fmla="*/ 616 h 1103"/>
                <a:gd name="T102" fmla="*/ 320 w 684"/>
                <a:gd name="T103" fmla="*/ 465 h 1103"/>
                <a:gd name="T104" fmla="*/ 233 w 684"/>
                <a:gd name="T105" fmla="*/ 338 h 1103"/>
                <a:gd name="T106" fmla="*/ 184 w 684"/>
                <a:gd name="T107" fmla="*/ 328 h 1103"/>
                <a:gd name="T108" fmla="*/ 171 w 684"/>
                <a:gd name="T109" fmla="*/ 330 h 1103"/>
                <a:gd name="T110" fmla="*/ 154 w 684"/>
                <a:gd name="T111" fmla="*/ 337 h 1103"/>
                <a:gd name="T112" fmla="*/ 99 w 684"/>
                <a:gd name="T113" fmla="*/ 382 h 1103"/>
                <a:gd name="T114" fmla="*/ 89 w 684"/>
                <a:gd name="T115" fmla="*/ 382 h 1103"/>
                <a:gd name="T116" fmla="*/ 86 w 684"/>
                <a:gd name="T117" fmla="*/ 385 h 1103"/>
                <a:gd name="T118" fmla="*/ 31 w 684"/>
                <a:gd name="T119" fmla="*/ 192 h 1103"/>
                <a:gd name="T120" fmla="*/ 38 w 684"/>
                <a:gd name="T121" fmla="*/ 16 h 1103"/>
                <a:gd name="T122" fmla="*/ 2 w 684"/>
                <a:gd name="T123" fmla="*/ 310 h 1103"/>
                <a:gd name="T124" fmla="*/ 4 w 684"/>
                <a:gd name="T125" fmla="*/ 325 h 1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4" h="1103">
                  <a:moveTo>
                    <a:pt x="16" y="367"/>
                  </a:moveTo>
                  <a:cubicBezTo>
                    <a:pt x="21" y="380"/>
                    <a:pt x="28" y="393"/>
                    <a:pt x="41" y="407"/>
                  </a:cubicBezTo>
                  <a:cubicBezTo>
                    <a:pt x="42" y="408"/>
                    <a:pt x="44" y="410"/>
                    <a:pt x="46" y="411"/>
                  </a:cubicBezTo>
                  <a:cubicBezTo>
                    <a:pt x="48" y="414"/>
                    <a:pt x="48" y="414"/>
                    <a:pt x="48" y="414"/>
                  </a:cubicBezTo>
                  <a:cubicBezTo>
                    <a:pt x="51" y="416"/>
                    <a:pt x="51" y="416"/>
                    <a:pt x="51" y="416"/>
                  </a:cubicBezTo>
                  <a:cubicBezTo>
                    <a:pt x="53" y="418"/>
                    <a:pt x="55" y="419"/>
                    <a:pt x="58" y="421"/>
                  </a:cubicBezTo>
                  <a:cubicBezTo>
                    <a:pt x="60" y="422"/>
                    <a:pt x="62" y="423"/>
                    <a:pt x="65" y="425"/>
                  </a:cubicBezTo>
                  <a:cubicBezTo>
                    <a:pt x="67" y="426"/>
                    <a:pt x="70" y="427"/>
                    <a:pt x="73" y="428"/>
                  </a:cubicBezTo>
                  <a:cubicBezTo>
                    <a:pt x="76" y="429"/>
                    <a:pt x="78" y="430"/>
                    <a:pt x="82" y="430"/>
                  </a:cubicBezTo>
                  <a:cubicBezTo>
                    <a:pt x="85" y="431"/>
                    <a:pt x="89" y="431"/>
                    <a:pt x="93" y="431"/>
                  </a:cubicBezTo>
                  <a:cubicBezTo>
                    <a:pt x="93" y="431"/>
                    <a:pt x="93" y="431"/>
                    <a:pt x="94" y="431"/>
                  </a:cubicBezTo>
                  <a:cubicBezTo>
                    <a:pt x="94" y="431"/>
                    <a:pt x="94" y="431"/>
                    <a:pt x="94" y="431"/>
                  </a:cubicBezTo>
                  <a:cubicBezTo>
                    <a:pt x="95" y="431"/>
                    <a:pt x="95" y="431"/>
                    <a:pt x="95" y="431"/>
                  </a:cubicBezTo>
                  <a:cubicBezTo>
                    <a:pt x="98" y="431"/>
                    <a:pt x="98" y="431"/>
                    <a:pt x="98" y="431"/>
                  </a:cubicBezTo>
                  <a:cubicBezTo>
                    <a:pt x="99" y="431"/>
                    <a:pt x="99" y="431"/>
                    <a:pt x="99" y="431"/>
                  </a:cubicBezTo>
                  <a:cubicBezTo>
                    <a:pt x="100" y="431"/>
                    <a:pt x="100" y="431"/>
                    <a:pt x="100" y="431"/>
                  </a:cubicBezTo>
                  <a:cubicBezTo>
                    <a:pt x="100" y="431"/>
                    <a:pt x="100" y="431"/>
                    <a:pt x="100" y="431"/>
                  </a:cubicBezTo>
                  <a:cubicBezTo>
                    <a:pt x="103" y="431"/>
                    <a:pt x="103" y="431"/>
                    <a:pt x="103" y="431"/>
                  </a:cubicBezTo>
                  <a:cubicBezTo>
                    <a:pt x="103" y="431"/>
                    <a:pt x="103" y="431"/>
                    <a:pt x="103" y="431"/>
                  </a:cubicBezTo>
                  <a:cubicBezTo>
                    <a:pt x="107" y="430"/>
                    <a:pt x="107" y="430"/>
                    <a:pt x="107" y="430"/>
                  </a:cubicBezTo>
                  <a:cubicBezTo>
                    <a:pt x="110" y="430"/>
                    <a:pt x="113" y="430"/>
                    <a:pt x="116" y="429"/>
                  </a:cubicBezTo>
                  <a:cubicBezTo>
                    <a:pt x="118" y="428"/>
                    <a:pt x="121" y="427"/>
                    <a:pt x="124" y="426"/>
                  </a:cubicBezTo>
                  <a:cubicBezTo>
                    <a:pt x="126" y="425"/>
                    <a:pt x="129" y="423"/>
                    <a:pt x="131" y="422"/>
                  </a:cubicBezTo>
                  <a:cubicBezTo>
                    <a:pt x="141" y="417"/>
                    <a:pt x="148" y="411"/>
                    <a:pt x="154" y="405"/>
                  </a:cubicBezTo>
                  <a:cubicBezTo>
                    <a:pt x="160" y="399"/>
                    <a:pt x="165" y="393"/>
                    <a:pt x="170" y="388"/>
                  </a:cubicBezTo>
                  <a:cubicBezTo>
                    <a:pt x="174" y="383"/>
                    <a:pt x="178" y="379"/>
                    <a:pt x="181" y="377"/>
                  </a:cubicBezTo>
                  <a:cubicBezTo>
                    <a:pt x="182" y="376"/>
                    <a:pt x="184" y="375"/>
                    <a:pt x="182" y="376"/>
                  </a:cubicBezTo>
                  <a:cubicBezTo>
                    <a:pt x="182" y="376"/>
                    <a:pt x="181" y="376"/>
                    <a:pt x="182" y="376"/>
                  </a:cubicBezTo>
                  <a:cubicBezTo>
                    <a:pt x="183" y="375"/>
                    <a:pt x="184" y="375"/>
                    <a:pt x="184" y="374"/>
                  </a:cubicBezTo>
                  <a:cubicBezTo>
                    <a:pt x="185" y="373"/>
                    <a:pt x="185" y="373"/>
                    <a:pt x="185" y="373"/>
                  </a:cubicBezTo>
                  <a:cubicBezTo>
                    <a:pt x="185" y="372"/>
                    <a:pt x="185" y="372"/>
                    <a:pt x="185" y="372"/>
                  </a:cubicBezTo>
                  <a:cubicBezTo>
                    <a:pt x="186" y="372"/>
                    <a:pt x="186" y="372"/>
                    <a:pt x="186" y="372"/>
                  </a:cubicBezTo>
                  <a:cubicBezTo>
                    <a:pt x="187" y="370"/>
                    <a:pt x="183" y="376"/>
                    <a:pt x="184" y="375"/>
                  </a:cubicBezTo>
                  <a:cubicBezTo>
                    <a:pt x="184" y="375"/>
                    <a:pt x="184" y="375"/>
                    <a:pt x="184" y="375"/>
                  </a:cubicBezTo>
                  <a:cubicBezTo>
                    <a:pt x="184" y="375"/>
                    <a:pt x="184" y="375"/>
                    <a:pt x="184" y="375"/>
                  </a:cubicBezTo>
                  <a:cubicBezTo>
                    <a:pt x="186" y="375"/>
                    <a:pt x="186" y="375"/>
                    <a:pt x="186" y="375"/>
                  </a:cubicBezTo>
                  <a:cubicBezTo>
                    <a:pt x="189" y="374"/>
                    <a:pt x="191" y="374"/>
                    <a:pt x="194" y="373"/>
                  </a:cubicBezTo>
                  <a:cubicBezTo>
                    <a:pt x="196" y="373"/>
                    <a:pt x="198" y="373"/>
                    <a:pt x="201" y="373"/>
                  </a:cubicBezTo>
                  <a:cubicBezTo>
                    <a:pt x="210" y="372"/>
                    <a:pt x="219" y="374"/>
                    <a:pt x="228" y="377"/>
                  </a:cubicBezTo>
                  <a:cubicBezTo>
                    <a:pt x="244" y="384"/>
                    <a:pt x="259" y="399"/>
                    <a:pt x="270" y="417"/>
                  </a:cubicBezTo>
                  <a:cubicBezTo>
                    <a:pt x="265" y="408"/>
                    <a:pt x="262" y="402"/>
                    <a:pt x="258" y="397"/>
                  </a:cubicBezTo>
                  <a:cubicBezTo>
                    <a:pt x="255" y="392"/>
                    <a:pt x="252" y="388"/>
                    <a:pt x="248" y="384"/>
                  </a:cubicBezTo>
                  <a:cubicBezTo>
                    <a:pt x="244" y="380"/>
                    <a:pt x="239" y="375"/>
                    <a:pt x="232" y="372"/>
                  </a:cubicBezTo>
                  <a:cubicBezTo>
                    <a:pt x="225" y="368"/>
                    <a:pt x="215" y="364"/>
                    <a:pt x="201" y="364"/>
                  </a:cubicBezTo>
                  <a:cubicBezTo>
                    <a:pt x="212" y="362"/>
                    <a:pt x="223" y="363"/>
                    <a:pt x="233" y="367"/>
                  </a:cubicBezTo>
                  <a:cubicBezTo>
                    <a:pt x="243" y="372"/>
                    <a:pt x="252" y="379"/>
                    <a:pt x="259" y="389"/>
                  </a:cubicBezTo>
                  <a:cubicBezTo>
                    <a:pt x="267" y="398"/>
                    <a:pt x="272" y="410"/>
                    <a:pt x="277" y="422"/>
                  </a:cubicBezTo>
                  <a:cubicBezTo>
                    <a:pt x="281" y="435"/>
                    <a:pt x="284" y="449"/>
                    <a:pt x="286" y="463"/>
                  </a:cubicBezTo>
                  <a:cubicBezTo>
                    <a:pt x="286" y="457"/>
                    <a:pt x="285" y="453"/>
                    <a:pt x="285" y="450"/>
                  </a:cubicBezTo>
                  <a:cubicBezTo>
                    <a:pt x="285" y="447"/>
                    <a:pt x="285" y="446"/>
                    <a:pt x="285" y="446"/>
                  </a:cubicBezTo>
                  <a:cubicBezTo>
                    <a:pt x="285" y="446"/>
                    <a:pt x="287" y="450"/>
                    <a:pt x="289" y="457"/>
                  </a:cubicBezTo>
                  <a:cubicBezTo>
                    <a:pt x="293" y="471"/>
                    <a:pt x="295" y="498"/>
                    <a:pt x="291" y="518"/>
                  </a:cubicBezTo>
                  <a:cubicBezTo>
                    <a:pt x="290" y="520"/>
                    <a:pt x="290" y="522"/>
                    <a:pt x="289" y="525"/>
                  </a:cubicBezTo>
                  <a:cubicBezTo>
                    <a:pt x="288" y="527"/>
                    <a:pt x="288" y="530"/>
                    <a:pt x="287" y="532"/>
                  </a:cubicBezTo>
                  <a:cubicBezTo>
                    <a:pt x="286" y="534"/>
                    <a:pt x="285" y="537"/>
                    <a:pt x="284" y="539"/>
                  </a:cubicBezTo>
                  <a:cubicBezTo>
                    <a:pt x="283" y="541"/>
                    <a:pt x="282" y="544"/>
                    <a:pt x="281" y="546"/>
                  </a:cubicBezTo>
                  <a:cubicBezTo>
                    <a:pt x="277" y="556"/>
                    <a:pt x="271" y="565"/>
                    <a:pt x="263" y="573"/>
                  </a:cubicBezTo>
                  <a:cubicBezTo>
                    <a:pt x="259" y="577"/>
                    <a:pt x="255" y="580"/>
                    <a:pt x="251" y="583"/>
                  </a:cubicBezTo>
                  <a:cubicBezTo>
                    <a:pt x="248" y="585"/>
                    <a:pt x="246" y="586"/>
                    <a:pt x="244" y="588"/>
                  </a:cubicBezTo>
                  <a:cubicBezTo>
                    <a:pt x="241" y="589"/>
                    <a:pt x="239" y="589"/>
                    <a:pt x="237" y="591"/>
                  </a:cubicBezTo>
                  <a:cubicBezTo>
                    <a:pt x="236" y="591"/>
                    <a:pt x="234" y="592"/>
                    <a:pt x="232" y="592"/>
                  </a:cubicBezTo>
                  <a:cubicBezTo>
                    <a:pt x="227" y="594"/>
                    <a:pt x="227" y="594"/>
                    <a:pt x="227" y="594"/>
                  </a:cubicBezTo>
                  <a:cubicBezTo>
                    <a:pt x="225" y="595"/>
                    <a:pt x="225" y="595"/>
                    <a:pt x="225" y="595"/>
                  </a:cubicBezTo>
                  <a:cubicBezTo>
                    <a:pt x="224" y="595"/>
                    <a:pt x="224" y="595"/>
                    <a:pt x="224" y="595"/>
                  </a:cubicBezTo>
                  <a:cubicBezTo>
                    <a:pt x="224" y="595"/>
                    <a:pt x="224" y="595"/>
                    <a:pt x="224" y="595"/>
                  </a:cubicBezTo>
                  <a:cubicBezTo>
                    <a:pt x="223" y="595"/>
                    <a:pt x="223" y="595"/>
                    <a:pt x="223" y="595"/>
                  </a:cubicBezTo>
                  <a:cubicBezTo>
                    <a:pt x="222" y="595"/>
                    <a:pt x="225" y="595"/>
                    <a:pt x="224" y="595"/>
                  </a:cubicBezTo>
                  <a:cubicBezTo>
                    <a:pt x="224" y="595"/>
                    <a:pt x="224" y="595"/>
                    <a:pt x="224" y="595"/>
                  </a:cubicBezTo>
                  <a:cubicBezTo>
                    <a:pt x="223" y="595"/>
                    <a:pt x="223" y="595"/>
                    <a:pt x="223" y="595"/>
                  </a:cubicBezTo>
                  <a:cubicBezTo>
                    <a:pt x="219" y="596"/>
                    <a:pt x="219" y="596"/>
                    <a:pt x="219" y="596"/>
                  </a:cubicBezTo>
                  <a:cubicBezTo>
                    <a:pt x="218" y="596"/>
                    <a:pt x="216" y="596"/>
                    <a:pt x="215" y="596"/>
                  </a:cubicBezTo>
                  <a:cubicBezTo>
                    <a:pt x="210" y="597"/>
                    <a:pt x="210" y="597"/>
                    <a:pt x="210" y="597"/>
                  </a:cubicBezTo>
                  <a:cubicBezTo>
                    <a:pt x="206" y="597"/>
                    <a:pt x="206" y="597"/>
                    <a:pt x="206" y="597"/>
                  </a:cubicBezTo>
                  <a:cubicBezTo>
                    <a:pt x="202" y="597"/>
                    <a:pt x="202" y="597"/>
                    <a:pt x="202" y="597"/>
                  </a:cubicBezTo>
                  <a:cubicBezTo>
                    <a:pt x="190" y="596"/>
                    <a:pt x="178" y="592"/>
                    <a:pt x="165" y="586"/>
                  </a:cubicBezTo>
                  <a:cubicBezTo>
                    <a:pt x="158" y="583"/>
                    <a:pt x="151" y="580"/>
                    <a:pt x="143" y="576"/>
                  </a:cubicBezTo>
                  <a:cubicBezTo>
                    <a:pt x="135" y="573"/>
                    <a:pt x="125" y="570"/>
                    <a:pt x="115" y="570"/>
                  </a:cubicBezTo>
                  <a:cubicBezTo>
                    <a:pt x="112" y="569"/>
                    <a:pt x="110" y="570"/>
                    <a:pt x="107" y="570"/>
                  </a:cubicBezTo>
                  <a:cubicBezTo>
                    <a:pt x="104" y="570"/>
                    <a:pt x="102" y="570"/>
                    <a:pt x="99" y="571"/>
                  </a:cubicBezTo>
                  <a:cubicBezTo>
                    <a:pt x="96" y="571"/>
                    <a:pt x="93" y="572"/>
                    <a:pt x="90" y="572"/>
                  </a:cubicBezTo>
                  <a:cubicBezTo>
                    <a:pt x="90" y="573"/>
                    <a:pt x="89" y="573"/>
                    <a:pt x="88" y="573"/>
                  </a:cubicBezTo>
                  <a:cubicBezTo>
                    <a:pt x="87" y="573"/>
                    <a:pt x="87" y="573"/>
                    <a:pt x="87" y="573"/>
                  </a:cubicBezTo>
                  <a:cubicBezTo>
                    <a:pt x="84" y="574"/>
                    <a:pt x="84" y="574"/>
                    <a:pt x="84" y="574"/>
                  </a:cubicBezTo>
                  <a:cubicBezTo>
                    <a:pt x="82" y="575"/>
                    <a:pt x="82" y="575"/>
                    <a:pt x="82" y="575"/>
                  </a:cubicBezTo>
                  <a:cubicBezTo>
                    <a:pt x="80" y="576"/>
                    <a:pt x="80" y="576"/>
                    <a:pt x="80" y="576"/>
                  </a:cubicBezTo>
                  <a:cubicBezTo>
                    <a:pt x="79" y="576"/>
                    <a:pt x="79" y="576"/>
                    <a:pt x="79" y="576"/>
                  </a:cubicBezTo>
                  <a:cubicBezTo>
                    <a:pt x="79" y="576"/>
                    <a:pt x="79" y="576"/>
                    <a:pt x="79" y="576"/>
                  </a:cubicBezTo>
                  <a:cubicBezTo>
                    <a:pt x="80" y="576"/>
                    <a:pt x="77" y="577"/>
                    <a:pt x="78" y="577"/>
                  </a:cubicBezTo>
                  <a:cubicBezTo>
                    <a:pt x="78" y="577"/>
                    <a:pt x="78" y="577"/>
                    <a:pt x="78" y="577"/>
                  </a:cubicBezTo>
                  <a:cubicBezTo>
                    <a:pt x="77" y="577"/>
                    <a:pt x="77" y="577"/>
                    <a:pt x="77" y="577"/>
                  </a:cubicBezTo>
                  <a:cubicBezTo>
                    <a:pt x="75" y="579"/>
                    <a:pt x="72" y="580"/>
                    <a:pt x="70" y="582"/>
                  </a:cubicBezTo>
                  <a:cubicBezTo>
                    <a:pt x="67" y="583"/>
                    <a:pt x="65" y="585"/>
                    <a:pt x="63" y="587"/>
                  </a:cubicBezTo>
                  <a:cubicBezTo>
                    <a:pt x="61" y="589"/>
                    <a:pt x="59" y="591"/>
                    <a:pt x="57" y="594"/>
                  </a:cubicBezTo>
                  <a:cubicBezTo>
                    <a:pt x="50" y="603"/>
                    <a:pt x="46" y="613"/>
                    <a:pt x="44" y="622"/>
                  </a:cubicBezTo>
                  <a:cubicBezTo>
                    <a:pt x="43" y="626"/>
                    <a:pt x="43" y="631"/>
                    <a:pt x="42" y="635"/>
                  </a:cubicBezTo>
                  <a:cubicBezTo>
                    <a:pt x="42" y="639"/>
                    <a:pt x="41" y="644"/>
                    <a:pt x="41" y="648"/>
                  </a:cubicBezTo>
                  <a:cubicBezTo>
                    <a:pt x="41" y="655"/>
                    <a:pt x="42" y="664"/>
                    <a:pt x="43" y="674"/>
                  </a:cubicBezTo>
                  <a:cubicBezTo>
                    <a:pt x="44" y="684"/>
                    <a:pt x="46" y="695"/>
                    <a:pt x="48" y="706"/>
                  </a:cubicBezTo>
                  <a:cubicBezTo>
                    <a:pt x="53" y="729"/>
                    <a:pt x="59" y="753"/>
                    <a:pt x="66" y="775"/>
                  </a:cubicBezTo>
                  <a:cubicBezTo>
                    <a:pt x="72" y="797"/>
                    <a:pt x="79" y="816"/>
                    <a:pt x="83" y="828"/>
                  </a:cubicBezTo>
                  <a:cubicBezTo>
                    <a:pt x="87" y="840"/>
                    <a:pt x="90" y="845"/>
                    <a:pt x="90" y="839"/>
                  </a:cubicBezTo>
                  <a:cubicBezTo>
                    <a:pt x="91" y="844"/>
                    <a:pt x="92" y="848"/>
                    <a:pt x="93" y="851"/>
                  </a:cubicBezTo>
                  <a:cubicBezTo>
                    <a:pt x="96" y="862"/>
                    <a:pt x="96" y="862"/>
                    <a:pt x="96" y="862"/>
                  </a:cubicBezTo>
                  <a:cubicBezTo>
                    <a:pt x="107" y="861"/>
                    <a:pt x="107" y="861"/>
                    <a:pt x="107" y="861"/>
                  </a:cubicBezTo>
                  <a:cubicBezTo>
                    <a:pt x="123" y="860"/>
                    <a:pt x="135" y="858"/>
                    <a:pt x="146" y="857"/>
                  </a:cubicBezTo>
                  <a:cubicBezTo>
                    <a:pt x="156" y="856"/>
                    <a:pt x="165" y="855"/>
                    <a:pt x="174" y="854"/>
                  </a:cubicBezTo>
                  <a:cubicBezTo>
                    <a:pt x="191" y="852"/>
                    <a:pt x="206" y="850"/>
                    <a:pt x="231" y="846"/>
                  </a:cubicBezTo>
                  <a:cubicBezTo>
                    <a:pt x="269" y="835"/>
                    <a:pt x="305" y="827"/>
                    <a:pt x="340" y="826"/>
                  </a:cubicBezTo>
                  <a:cubicBezTo>
                    <a:pt x="357" y="826"/>
                    <a:pt x="373" y="828"/>
                    <a:pt x="387" y="832"/>
                  </a:cubicBezTo>
                  <a:cubicBezTo>
                    <a:pt x="394" y="835"/>
                    <a:pt x="399" y="838"/>
                    <a:pt x="404" y="842"/>
                  </a:cubicBezTo>
                  <a:cubicBezTo>
                    <a:pt x="408" y="846"/>
                    <a:pt x="411" y="850"/>
                    <a:pt x="413" y="855"/>
                  </a:cubicBezTo>
                  <a:cubicBezTo>
                    <a:pt x="414" y="857"/>
                    <a:pt x="414" y="858"/>
                    <a:pt x="415" y="860"/>
                  </a:cubicBezTo>
                  <a:cubicBezTo>
                    <a:pt x="415" y="860"/>
                    <a:pt x="415" y="861"/>
                    <a:pt x="415" y="862"/>
                  </a:cubicBezTo>
                  <a:cubicBezTo>
                    <a:pt x="416" y="864"/>
                    <a:pt x="416" y="864"/>
                    <a:pt x="416" y="864"/>
                  </a:cubicBezTo>
                  <a:cubicBezTo>
                    <a:pt x="416" y="865"/>
                    <a:pt x="416" y="866"/>
                    <a:pt x="417" y="868"/>
                  </a:cubicBezTo>
                  <a:cubicBezTo>
                    <a:pt x="417" y="874"/>
                    <a:pt x="417" y="874"/>
                    <a:pt x="417" y="874"/>
                  </a:cubicBezTo>
                  <a:cubicBezTo>
                    <a:pt x="418" y="878"/>
                    <a:pt x="418" y="878"/>
                    <a:pt x="418" y="878"/>
                  </a:cubicBezTo>
                  <a:cubicBezTo>
                    <a:pt x="418" y="879"/>
                    <a:pt x="418" y="879"/>
                    <a:pt x="418" y="879"/>
                  </a:cubicBezTo>
                  <a:cubicBezTo>
                    <a:pt x="418" y="879"/>
                    <a:pt x="418" y="879"/>
                    <a:pt x="418" y="879"/>
                  </a:cubicBezTo>
                  <a:cubicBezTo>
                    <a:pt x="418" y="879"/>
                    <a:pt x="417" y="876"/>
                    <a:pt x="418" y="878"/>
                  </a:cubicBezTo>
                  <a:cubicBezTo>
                    <a:pt x="418" y="878"/>
                    <a:pt x="418" y="878"/>
                    <a:pt x="418" y="878"/>
                  </a:cubicBezTo>
                  <a:cubicBezTo>
                    <a:pt x="418" y="878"/>
                    <a:pt x="418" y="878"/>
                    <a:pt x="418" y="878"/>
                  </a:cubicBezTo>
                  <a:cubicBezTo>
                    <a:pt x="418" y="879"/>
                    <a:pt x="418" y="879"/>
                    <a:pt x="418" y="879"/>
                  </a:cubicBezTo>
                  <a:cubicBezTo>
                    <a:pt x="418" y="884"/>
                    <a:pt x="418" y="884"/>
                    <a:pt x="418" y="884"/>
                  </a:cubicBezTo>
                  <a:cubicBezTo>
                    <a:pt x="418" y="886"/>
                    <a:pt x="417" y="888"/>
                    <a:pt x="417" y="889"/>
                  </a:cubicBezTo>
                  <a:cubicBezTo>
                    <a:pt x="417" y="890"/>
                    <a:pt x="417" y="891"/>
                    <a:pt x="417" y="891"/>
                  </a:cubicBezTo>
                  <a:cubicBezTo>
                    <a:pt x="416" y="893"/>
                    <a:pt x="416" y="893"/>
                    <a:pt x="416" y="893"/>
                  </a:cubicBezTo>
                  <a:cubicBezTo>
                    <a:pt x="415" y="899"/>
                    <a:pt x="413" y="902"/>
                    <a:pt x="409" y="907"/>
                  </a:cubicBezTo>
                  <a:cubicBezTo>
                    <a:pt x="408" y="908"/>
                    <a:pt x="408" y="908"/>
                    <a:pt x="408" y="908"/>
                  </a:cubicBezTo>
                  <a:cubicBezTo>
                    <a:pt x="407" y="909"/>
                    <a:pt x="407" y="909"/>
                    <a:pt x="407" y="909"/>
                  </a:cubicBezTo>
                  <a:cubicBezTo>
                    <a:pt x="405" y="911"/>
                    <a:pt x="405" y="911"/>
                    <a:pt x="405" y="911"/>
                  </a:cubicBezTo>
                  <a:cubicBezTo>
                    <a:pt x="403" y="914"/>
                    <a:pt x="403" y="914"/>
                    <a:pt x="403" y="914"/>
                  </a:cubicBezTo>
                  <a:cubicBezTo>
                    <a:pt x="402" y="915"/>
                    <a:pt x="401" y="916"/>
                    <a:pt x="400" y="917"/>
                  </a:cubicBezTo>
                  <a:cubicBezTo>
                    <a:pt x="399" y="919"/>
                    <a:pt x="397" y="921"/>
                    <a:pt x="395" y="924"/>
                  </a:cubicBezTo>
                  <a:cubicBezTo>
                    <a:pt x="392" y="928"/>
                    <a:pt x="392" y="928"/>
                    <a:pt x="392" y="928"/>
                  </a:cubicBezTo>
                  <a:cubicBezTo>
                    <a:pt x="389" y="933"/>
                    <a:pt x="389" y="933"/>
                    <a:pt x="389" y="933"/>
                  </a:cubicBezTo>
                  <a:cubicBezTo>
                    <a:pt x="386" y="939"/>
                    <a:pt x="383" y="947"/>
                    <a:pt x="382" y="954"/>
                  </a:cubicBezTo>
                  <a:cubicBezTo>
                    <a:pt x="380" y="961"/>
                    <a:pt x="379" y="971"/>
                    <a:pt x="380" y="974"/>
                  </a:cubicBezTo>
                  <a:cubicBezTo>
                    <a:pt x="380" y="978"/>
                    <a:pt x="380" y="978"/>
                    <a:pt x="380" y="978"/>
                  </a:cubicBezTo>
                  <a:cubicBezTo>
                    <a:pt x="380" y="978"/>
                    <a:pt x="380" y="978"/>
                    <a:pt x="380" y="978"/>
                  </a:cubicBezTo>
                  <a:cubicBezTo>
                    <a:pt x="380" y="980"/>
                    <a:pt x="380" y="980"/>
                    <a:pt x="380" y="980"/>
                  </a:cubicBezTo>
                  <a:cubicBezTo>
                    <a:pt x="380" y="981"/>
                    <a:pt x="380" y="981"/>
                    <a:pt x="380" y="981"/>
                  </a:cubicBezTo>
                  <a:cubicBezTo>
                    <a:pt x="380" y="982"/>
                    <a:pt x="380" y="982"/>
                    <a:pt x="380" y="982"/>
                  </a:cubicBezTo>
                  <a:cubicBezTo>
                    <a:pt x="380" y="984"/>
                    <a:pt x="380" y="984"/>
                    <a:pt x="380" y="984"/>
                  </a:cubicBezTo>
                  <a:cubicBezTo>
                    <a:pt x="381" y="988"/>
                    <a:pt x="381" y="991"/>
                    <a:pt x="382" y="994"/>
                  </a:cubicBezTo>
                  <a:cubicBezTo>
                    <a:pt x="382" y="997"/>
                    <a:pt x="383" y="1001"/>
                    <a:pt x="384" y="1004"/>
                  </a:cubicBezTo>
                  <a:cubicBezTo>
                    <a:pt x="385" y="1007"/>
                    <a:pt x="386" y="1010"/>
                    <a:pt x="387" y="1013"/>
                  </a:cubicBezTo>
                  <a:cubicBezTo>
                    <a:pt x="389" y="1016"/>
                    <a:pt x="390" y="1020"/>
                    <a:pt x="392" y="1023"/>
                  </a:cubicBezTo>
                  <a:cubicBezTo>
                    <a:pt x="393" y="1026"/>
                    <a:pt x="395" y="1028"/>
                    <a:pt x="397" y="1031"/>
                  </a:cubicBezTo>
                  <a:cubicBezTo>
                    <a:pt x="400" y="1037"/>
                    <a:pt x="405" y="1042"/>
                    <a:pt x="409" y="1047"/>
                  </a:cubicBezTo>
                  <a:cubicBezTo>
                    <a:pt x="418" y="1057"/>
                    <a:pt x="429" y="1065"/>
                    <a:pt x="440" y="1071"/>
                  </a:cubicBezTo>
                  <a:cubicBezTo>
                    <a:pt x="438" y="1071"/>
                    <a:pt x="438" y="1071"/>
                    <a:pt x="439" y="1073"/>
                  </a:cubicBezTo>
                  <a:cubicBezTo>
                    <a:pt x="441" y="1074"/>
                    <a:pt x="443" y="1076"/>
                    <a:pt x="447" y="1078"/>
                  </a:cubicBezTo>
                  <a:cubicBezTo>
                    <a:pt x="449" y="1079"/>
                    <a:pt x="451" y="1080"/>
                    <a:pt x="453" y="1082"/>
                  </a:cubicBezTo>
                  <a:cubicBezTo>
                    <a:pt x="455" y="1083"/>
                    <a:pt x="458" y="1084"/>
                    <a:pt x="460" y="1085"/>
                  </a:cubicBezTo>
                  <a:cubicBezTo>
                    <a:pt x="466" y="1088"/>
                    <a:pt x="472" y="1090"/>
                    <a:pt x="479" y="1093"/>
                  </a:cubicBezTo>
                  <a:cubicBezTo>
                    <a:pt x="492" y="1097"/>
                    <a:pt x="508" y="1100"/>
                    <a:pt x="522" y="1102"/>
                  </a:cubicBezTo>
                  <a:cubicBezTo>
                    <a:pt x="529" y="1102"/>
                    <a:pt x="536" y="1103"/>
                    <a:pt x="543" y="1102"/>
                  </a:cubicBezTo>
                  <a:cubicBezTo>
                    <a:pt x="546" y="1102"/>
                    <a:pt x="549" y="1103"/>
                    <a:pt x="552" y="1102"/>
                  </a:cubicBezTo>
                  <a:cubicBezTo>
                    <a:pt x="554" y="1102"/>
                    <a:pt x="557" y="1102"/>
                    <a:pt x="560" y="1102"/>
                  </a:cubicBezTo>
                  <a:cubicBezTo>
                    <a:pt x="565" y="1101"/>
                    <a:pt x="571" y="1100"/>
                    <a:pt x="577" y="1099"/>
                  </a:cubicBezTo>
                  <a:cubicBezTo>
                    <a:pt x="580" y="1099"/>
                    <a:pt x="583" y="1098"/>
                    <a:pt x="586" y="1097"/>
                  </a:cubicBezTo>
                  <a:cubicBezTo>
                    <a:pt x="589" y="1097"/>
                    <a:pt x="593" y="1096"/>
                    <a:pt x="596" y="1095"/>
                  </a:cubicBezTo>
                  <a:cubicBezTo>
                    <a:pt x="609" y="1091"/>
                    <a:pt x="624" y="1084"/>
                    <a:pt x="638" y="1075"/>
                  </a:cubicBezTo>
                  <a:cubicBezTo>
                    <a:pt x="651" y="1065"/>
                    <a:pt x="664" y="1051"/>
                    <a:pt x="672" y="1035"/>
                  </a:cubicBezTo>
                  <a:cubicBezTo>
                    <a:pt x="674" y="1031"/>
                    <a:pt x="676" y="1027"/>
                    <a:pt x="678" y="1023"/>
                  </a:cubicBezTo>
                  <a:cubicBezTo>
                    <a:pt x="679" y="1019"/>
                    <a:pt x="680" y="1015"/>
                    <a:pt x="681" y="1011"/>
                  </a:cubicBezTo>
                  <a:cubicBezTo>
                    <a:pt x="682" y="1006"/>
                    <a:pt x="683" y="1002"/>
                    <a:pt x="683" y="998"/>
                  </a:cubicBezTo>
                  <a:cubicBezTo>
                    <a:pt x="684" y="996"/>
                    <a:pt x="684" y="994"/>
                    <a:pt x="684" y="992"/>
                  </a:cubicBezTo>
                  <a:cubicBezTo>
                    <a:pt x="684" y="990"/>
                    <a:pt x="684" y="989"/>
                    <a:pt x="684" y="987"/>
                  </a:cubicBezTo>
                  <a:cubicBezTo>
                    <a:pt x="684" y="983"/>
                    <a:pt x="684" y="979"/>
                    <a:pt x="684" y="975"/>
                  </a:cubicBezTo>
                  <a:cubicBezTo>
                    <a:pt x="684" y="972"/>
                    <a:pt x="683" y="968"/>
                    <a:pt x="683" y="964"/>
                  </a:cubicBezTo>
                  <a:cubicBezTo>
                    <a:pt x="682" y="962"/>
                    <a:pt x="682" y="961"/>
                    <a:pt x="682" y="959"/>
                  </a:cubicBezTo>
                  <a:cubicBezTo>
                    <a:pt x="682" y="958"/>
                    <a:pt x="682" y="957"/>
                    <a:pt x="681" y="957"/>
                  </a:cubicBezTo>
                  <a:cubicBezTo>
                    <a:pt x="681" y="955"/>
                    <a:pt x="681" y="955"/>
                    <a:pt x="681" y="955"/>
                  </a:cubicBezTo>
                  <a:cubicBezTo>
                    <a:pt x="680" y="952"/>
                    <a:pt x="680" y="950"/>
                    <a:pt x="679" y="948"/>
                  </a:cubicBezTo>
                  <a:cubicBezTo>
                    <a:pt x="679" y="947"/>
                    <a:pt x="678" y="945"/>
                    <a:pt x="678" y="944"/>
                  </a:cubicBezTo>
                  <a:cubicBezTo>
                    <a:pt x="678" y="944"/>
                    <a:pt x="678" y="944"/>
                    <a:pt x="678" y="944"/>
                  </a:cubicBezTo>
                  <a:cubicBezTo>
                    <a:pt x="678" y="942"/>
                    <a:pt x="678" y="942"/>
                    <a:pt x="678" y="942"/>
                  </a:cubicBezTo>
                  <a:cubicBezTo>
                    <a:pt x="677" y="942"/>
                    <a:pt x="677" y="942"/>
                    <a:pt x="677" y="942"/>
                  </a:cubicBezTo>
                  <a:cubicBezTo>
                    <a:pt x="677" y="941"/>
                    <a:pt x="677" y="941"/>
                    <a:pt x="677" y="941"/>
                  </a:cubicBezTo>
                  <a:cubicBezTo>
                    <a:pt x="677" y="940"/>
                    <a:pt x="676" y="939"/>
                    <a:pt x="676" y="938"/>
                  </a:cubicBezTo>
                  <a:cubicBezTo>
                    <a:pt x="675" y="935"/>
                    <a:pt x="673" y="931"/>
                    <a:pt x="672" y="929"/>
                  </a:cubicBezTo>
                  <a:cubicBezTo>
                    <a:pt x="670" y="926"/>
                    <a:pt x="668" y="923"/>
                    <a:pt x="667" y="921"/>
                  </a:cubicBezTo>
                  <a:cubicBezTo>
                    <a:pt x="665" y="919"/>
                    <a:pt x="663" y="917"/>
                    <a:pt x="662" y="915"/>
                  </a:cubicBezTo>
                  <a:cubicBezTo>
                    <a:pt x="659" y="912"/>
                    <a:pt x="656" y="910"/>
                    <a:pt x="654" y="909"/>
                  </a:cubicBezTo>
                  <a:cubicBezTo>
                    <a:pt x="652" y="908"/>
                    <a:pt x="651" y="907"/>
                    <a:pt x="650" y="907"/>
                  </a:cubicBezTo>
                  <a:cubicBezTo>
                    <a:pt x="648" y="906"/>
                    <a:pt x="649" y="908"/>
                    <a:pt x="653" y="913"/>
                  </a:cubicBezTo>
                  <a:cubicBezTo>
                    <a:pt x="658" y="919"/>
                    <a:pt x="664" y="927"/>
                    <a:pt x="668" y="938"/>
                  </a:cubicBezTo>
                  <a:cubicBezTo>
                    <a:pt x="668" y="939"/>
                    <a:pt x="669" y="941"/>
                    <a:pt x="669" y="942"/>
                  </a:cubicBezTo>
                  <a:cubicBezTo>
                    <a:pt x="670" y="943"/>
                    <a:pt x="670" y="943"/>
                    <a:pt x="670" y="943"/>
                  </a:cubicBezTo>
                  <a:cubicBezTo>
                    <a:pt x="670" y="944"/>
                    <a:pt x="670" y="944"/>
                    <a:pt x="670" y="944"/>
                  </a:cubicBezTo>
                  <a:cubicBezTo>
                    <a:pt x="670" y="944"/>
                    <a:pt x="670" y="944"/>
                    <a:pt x="670" y="944"/>
                  </a:cubicBezTo>
                  <a:cubicBezTo>
                    <a:pt x="670" y="945"/>
                    <a:pt x="670" y="945"/>
                    <a:pt x="670" y="945"/>
                  </a:cubicBezTo>
                  <a:cubicBezTo>
                    <a:pt x="671" y="947"/>
                    <a:pt x="671" y="947"/>
                    <a:pt x="671" y="947"/>
                  </a:cubicBezTo>
                  <a:cubicBezTo>
                    <a:pt x="671" y="949"/>
                    <a:pt x="671" y="951"/>
                    <a:pt x="672" y="953"/>
                  </a:cubicBezTo>
                  <a:cubicBezTo>
                    <a:pt x="672" y="955"/>
                    <a:pt x="673" y="957"/>
                    <a:pt x="673" y="959"/>
                  </a:cubicBezTo>
                  <a:cubicBezTo>
                    <a:pt x="673" y="960"/>
                    <a:pt x="673" y="961"/>
                    <a:pt x="674" y="962"/>
                  </a:cubicBezTo>
                  <a:cubicBezTo>
                    <a:pt x="674" y="964"/>
                    <a:pt x="674" y="965"/>
                    <a:pt x="674" y="966"/>
                  </a:cubicBezTo>
                  <a:cubicBezTo>
                    <a:pt x="675" y="972"/>
                    <a:pt x="675" y="977"/>
                    <a:pt x="675" y="983"/>
                  </a:cubicBezTo>
                  <a:cubicBezTo>
                    <a:pt x="675" y="986"/>
                    <a:pt x="675" y="988"/>
                    <a:pt x="675" y="991"/>
                  </a:cubicBezTo>
                  <a:cubicBezTo>
                    <a:pt x="675" y="994"/>
                    <a:pt x="674" y="997"/>
                    <a:pt x="674" y="1000"/>
                  </a:cubicBezTo>
                  <a:cubicBezTo>
                    <a:pt x="673" y="1012"/>
                    <a:pt x="668" y="1024"/>
                    <a:pt x="662" y="1035"/>
                  </a:cubicBezTo>
                  <a:cubicBezTo>
                    <a:pt x="656" y="1046"/>
                    <a:pt x="647" y="1056"/>
                    <a:pt x="637" y="1065"/>
                  </a:cubicBezTo>
                  <a:cubicBezTo>
                    <a:pt x="627" y="1072"/>
                    <a:pt x="616" y="1079"/>
                    <a:pt x="605" y="1083"/>
                  </a:cubicBezTo>
                  <a:cubicBezTo>
                    <a:pt x="582" y="1092"/>
                    <a:pt x="559" y="1094"/>
                    <a:pt x="538" y="1093"/>
                  </a:cubicBezTo>
                  <a:cubicBezTo>
                    <a:pt x="529" y="1092"/>
                    <a:pt x="521" y="1091"/>
                    <a:pt x="516" y="1090"/>
                  </a:cubicBezTo>
                  <a:cubicBezTo>
                    <a:pt x="513" y="1089"/>
                    <a:pt x="511" y="1088"/>
                    <a:pt x="509" y="1088"/>
                  </a:cubicBezTo>
                  <a:cubicBezTo>
                    <a:pt x="507" y="1087"/>
                    <a:pt x="505" y="1087"/>
                    <a:pt x="504" y="1086"/>
                  </a:cubicBezTo>
                  <a:cubicBezTo>
                    <a:pt x="498" y="1085"/>
                    <a:pt x="498" y="1084"/>
                    <a:pt x="502" y="1084"/>
                  </a:cubicBezTo>
                  <a:cubicBezTo>
                    <a:pt x="509" y="1085"/>
                    <a:pt x="531" y="1089"/>
                    <a:pt x="559" y="1086"/>
                  </a:cubicBezTo>
                  <a:cubicBezTo>
                    <a:pt x="572" y="1084"/>
                    <a:pt x="587" y="1081"/>
                    <a:pt x="601" y="1075"/>
                  </a:cubicBezTo>
                  <a:cubicBezTo>
                    <a:pt x="614" y="1070"/>
                    <a:pt x="627" y="1062"/>
                    <a:pt x="637" y="1053"/>
                  </a:cubicBezTo>
                  <a:cubicBezTo>
                    <a:pt x="642" y="1048"/>
                    <a:pt x="645" y="1043"/>
                    <a:pt x="649" y="1039"/>
                  </a:cubicBezTo>
                  <a:cubicBezTo>
                    <a:pt x="650" y="1036"/>
                    <a:pt x="651" y="1034"/>
                    <a:pt x="653" y="1032"/>
                  </a:cubicBezTo>
                  <a:cubicBezTo>
                    <a:pt x="654" y="1030"/>
                    <a:pt x="655" y="1028"/>
                    <a:pt x="656" y="1026"/>
                  </a:cubicBezTo>
                  <a:cubicBezTo>
                    <a:pt x="657" y="1022"/>
                    <a:pt x="658" y="1019"/>
                    <a:pt x="659" y="1017"/>
                  </a:cubicBezTo>
                  <a:cubicBezTo>
                    <a:pt x="659" y="1014"/>
                    <a:pt x="659" y="1013"/>
                    <a:pt x="659" y="1013"/>
                  </a:cubicBezTo>
                  <a:cubicBezTo>
                    <a:pt x="658" y="1014"/>
                    <a:pt x="658" y="1015"/>
                    <a:pt x="658" y="1016"/>
                  </a:cubicBezTo>
                  <a:cubicBezTo>
                    <a:pt x="657" y="1018"/>
                    <a:pt x="657" y="1019"/>
                    <a:pt x="656" y="1020"/>
                  </a:cubicBezTo>
                  <a:cubicBezTo>
                    <a:pt x="655" y="1022"/>
                    <a:pt x="654" y="1024"/>
                    <a:pt x="653" y="1026"/>
                  </a:cubicBezTo>
                  <a:cubicBezTo>
                    <a:pt x="651" y="1028"/>
                    <a:pt x="650" y="1030"/>
                    <a:pt x="648" y="1033"/>
                  </a:cubicBezTo>
                  <a:cubicBezTo>
                    <a:pt x="647" y="1034"/>
                    <a:pt x="646" y="1035"/>
                    <a:pt x="645" y="1036"/>
                  </a:cubicBezTo>
                  <a:cubicBezTo>
                    <a:pt x="644" y="1037"/>
                    <a:pt x="643" y="1038"/>
                    <a:pt x="642" y="1039"/>
                  </a:cubicBezTo>
                  <a:cubicBezTo>
                    <a:pt x="639" y="1042"/>
                    <a:pt x="637" y="1044"/>
                    <a:pt x="634" y="1047"/>
                  </a:cubicBezTo>
                  <a:cubicBezTo>
                    <a:pt x="632" y="1048"/>
                    <a:pt x="630" y="1049"/>
                    <a:pt x="629" y="1051"/>
                  </a:cubicBezTo>
                  <a:cubicBezTo>
                    <a:pt x="627" y="1052"/>
                    <a:pt x="625" y="1053"/>
                    <a:pt x="623" y="1055"/>
                  </a:cubicBezTo>
                  <a:cubicBezTo>
                    <a:pt x="619" y="1058"/>
                    <a:pt x="614" y="1060"/>
                    <a:pt x="609" y="1063"/>
                  </a:cubicBezTo>
                  <a:cubicBezTo>
                    <a:pt x="603" y="1066"/>
                    <a:pt x="597" y="1069"/>
                    <a:pt x="590" y="1071"/>
                  </a:cubicBezTo>
                  <a:cubicBezTo>
                    <a:pt x="597" y="1069"/>
                    <a:pt x="604" y="1065"/>
                    <a:pt x="609" y="1063"/>
                  </a:cubicBezTo>
                  <a:cubicBezTo>
                    <a:pt x="613" y="1060"/>
                    <a:pt x="618" y="1058"/>
                    <a:pt x="620" y="1055"/>
                  </a:cubicBezTo>
                  <a:cubicBezTo>
                    <a:pt x="623" y="1053"/>
                    <a:pt x="625" y="1051"/>
                    <a:pt x="627" y="1050"/>
                  </a:cubicBezTo>
                  <a:cubicBezTo>
                    <a:pt x="628" y="1048"/>
                    <a:pt x="629" y="1047"/>
                    <a:pt x="629" y="1047"/>
                  </a:cubicBezTo>
                  <a:cubicBezTo>
                    <a:pt x="629" y="1046"/>
                    <a:pt x="628" y="1046"/>
                    <a:pt x="625" y="1048"/>
                  </a:cubicBezTo>
                  <a:cubicBezTo>
                    <a:pt x="622" y="1049"/>
                    <a:pt x="618" y="1052"/>
                    <a:pt x="614" y="1054"/>
                  </a:cubicBezTo>
                  <a:cubicBezTo>
                    <a:pt x="609" y="1056"/>
                    <a:pt x="604" y="1058"/>
                    <a:pt x="599" y="1059"/>
                  </a:cubicBezTo>
                  <a:cubicBezTo>
                    <a:pt x="595" y="1061"/>
                    <a:pt x="590" y="1061"/>
                    <a:pt x="588" y="1062"/>
                  </a:cubicBezTo>
                  <a:cubicBezTo>
                    <a:pt x="585" y="1062"/>
                    <a:pt x="584" y="1062"/>
                    <a:pt x="585" y="1061"/>
                  </a:cubicBezTo>
                  <a:cubicBezTo>
                    <a:pt x="586" y="1060"/>
                    <a:pt x="587" y="1059"/>
                    <a:pt x="589" y="1058"/>
                  </a:cubicBezTo>
                  <a:cubicBezTo>
                    <a:pt x="590" y="1058"/>
                    <a:pt x="591" y="1057"/>
                    <a:pt x="592" y="1057"/>
                  </a:cubicBezTo>
                  <a:cubicBezTo>
                    <a:pt x="593" y="1056"/>
                    <a:pt x="595" y="1055"/>
                    <a:pt x="597" y="1054"/>
                  </a:cubicBezTo>
                  <a:cubicBezTo>
                    <a:pt x="581" y="1060"/>
                    <a:pt x="567" y="1062"/>
                    <a:pt x="554" y="1063"/>
                  </a:cubicBezTo>
                  <a:cubicBezTo>
                    <a:pt x="548" y="1063"/>
                    <a:pt x="542" y="1063"/>
                    <a:pt x="537" y="1063"/>
                  </a:cubicBezTo>
                  <a:cubicBezTo>
                    <a:pt x="531" y="1062"/>
                    <a:pt x="526" y="1062"/>
                    <a:pt x="522" y="1061"/>
                  </a:cubicBezTo>
                  <a:cubicBezTo>
                    <a:pt x="504" y="1058"/>
                    <a:pt x="492" y="1054"/>
                    <a:pt x="482" y="1049"/>
                  </a:cubicBezTo>
                  <a:cubicBezTo>
                    <a:pt x="480" y="1048"/>
                    <a:pt x="477" y="1047"/>
                    <a:pt x="475" y="1045"/>
                  </a:cubicBezTo>
                  <a:cubicBezTo>
                    <a:pt x="474" y="1045"/>
                    <a:pt x="473" y="1044"/>
                    <a:pt x="472" y="1044"/>
                  </a:cubicBezTo>
                  <a:cubicBezTo>
                    <a:pt x="471" y="1043"/>
                    <a:pt x="470" y="1042"/>
                    <a:pt x="469" y="1042"/>
                  </a:cubicBezTo>
                  <a:cubicBezTo>
                    <a:pt x="467" y="1040"/>
                    <a:pt x="465" y="1039"/>
                    <a:pt x="464" y="1038"/>
                  </a:cubicBezTo>
                  <a:cubicBezTo>
                    <a:pt x="462" y="1036"/>
                    <a:pt x="460" y="1034"/>
                    <a:pt x="458" y="1033"/>
                  </a:cubicBezTo>
                  <a:cubicBezTo>
                    <a:pt x="452" y="1026"/>
                    <a:pt x="444" y="1018"/>
                    <a:pt x="439" y="1005"/>
                  </a:cubicBezTo>
                  <a:cubicBezTo>
                    <a:pt x="431" y="992"/>
                    <a:pt x="429" y="981"/>
                    <a:pt x="428" y="973"/>
                  </a:cubicBezTo>
                  <a:cubicBezTo>
                    <a:pt x="428" y="972"/>
                    <a:pt x="428" y="971"/>
                    <a:pt x="428" y="970"/>
                  </a:cubicBezTo>
                  <a:cubicBezTo>
                    <a:pt x="428" y="969"/>
                    <a:pt x="428" y="969"/>
                    <a:pt x="428" y="969"/>
                  </a:cubicBezTo>
                  <a:cubicBezTo>
                    <a:pt x="428" y="969"/>
                    <a:pt x="428" y="969"/>
                    <a:pt x="428" y="969"/>
                  </a:cubicBezTo>
                  <a:cubicBezTo>
                    <a:pt x="428" y="968"/>
                    <a:pt x="428" y="968"/>
                    <a:pt x="428" y="968"/>
                  </a:cubicBezTo>
                  <a:cubicBezTo>
                    <a:pt x="428" y="967"/>
                    <a:pt x="427" y="966"/>
                    <a:pt x="427" y="965"/>
                  </a:cubicBezTo>
                  <a:cubicBezTo>
                    <a:pt x="427" y="963"/>
                    <a:pt x="427" y="961"/>
                    <a:pt x="427" y="959"/>
                  </a:cubicBezTo>
                  <a:cubicBezTo>
                    <a:pt x="427" y="957"/>
                    <a:pt x="426" y="955"/>
                    <a:pt x="426" y="953"/>
                  </a:cubicBezTo>
                  <a:cubicBezTo>
                    <a:pt x="426" y="951"/>
                    <a:pt x="426" y="950"/>
                    <a:pt x="426" y="949"/>
                  </a:cubicBezTo>
                  <a:cubicBezTo>
                    <a:pt x="426" y="947"/>
                    <a:pt x="427" y="945"/>
                    <a:pt x="428" y="943"/>
                  </a:cubicBezTo>
                  <a:cubicBezTo>
                    <a:pt x="431" y="939"/>
                    <a:pt x="435" y="934"/>
                    <a:pt x="438" y="930"/>
                  </a:cubicBezTo>
                  <a:cubicBezTo>
                    <a:pt x="441" y="925"/>
                    <a:pt x="445" y="919"/>
                    <a:pt x="447" y="914"/>
                  </a:cubicBezTo>
                  <a:cubicBezTo>
                    <a:pt x="452" y="902"/>
                    <a:pt x="453" y="890"/>
                    <a:pt x="452" y="879"/>
                  </a:cubicBezTo>
                  <a:cubicBezTo>
                    <a:pt x="452" y="875"/>
                    <a:pt x="452" y="875"/>
                    <a:pt x="452" y="875"/>
                  </a:cubicBezTo>
                  <a:cubicBezTo>
                    <a:pt x="452" y="874"/>
                    <a:pt x="452" y="874"/>
                    <a:pt x="452" y="874"/>
                  </a:cubicBezTo>
                  <a:cubicBezTo>
                    <a:pt x="452" y="873"/>
                    <a:pt x="452" y="873"/>
                    <a:pt x="452" y="873"/>
                  </a:cubicBezTo>
                  <a:cubicBezTo>
                    <a:pt x="452" y="873"/>
                    <a:pt x="452" y="873"/>
                    <a:pt x="452" y="873"/>
                  </a:cubicBezTo>
                  <a:cubicBezTo>
                    <a:pt x="451" y="871"/>
                    <a:pt x="451" y="871"/>
                    <a:pt x="451" y="871"/>
                  </a:cubicBezTo>
                  <a:cubicBezTo>
                    <a:pt x="451" y="868"/>
                    <a:pt x="451" y="866"/>
                    <a:pt x="450" y="863"/>
                  </a:cubicBezTo>
                  <a:cubicBezTo>
                    <a:pt x="450" y="861"/>
                    <a:pt x="449" y="858"/>
                    <a:pt x="448" y="855"/>
                  </a:cubicBezTo>
                  <a:cubicBezTo>
                    <a:pt x="447" y="851"/>
                    <a:pt x="447" y="851"/>
                    <a:pt x="447" y="851"/>
                  </a:cubicBezTo>
                  <a:cubicBezTo>
                    <a:pt x="447" y="849"/>
                    <a:pt x="446" y="848"/>
                    <a:pt x="446" y="847"/>
                  </a:cubicBezTo>
                  <a:cubicBezTo>
                    <a:pt x="442" y="836"/>
                    <a:pt x="436" y="826"/>
                    <a:pt x="427" y="819"/>
                  </a:cubicBezTo>
                  <a:cubicBezTo>
                    <a:pt x="419" y="811"/>
                    <a:pt x="409" y="805"/>
                    <a:pt x="399" y="802"/>
                  </a:cubicBezTo>
                  <a:cubicBezTo>
                    <a:pt x="395" y="801"/>
                    <a:pt x="395" y="801"/>
                    <a:pt x="395" y="801"/>
                  </a:cubicBezTo>
                  <a:cubicBezTo>
                    <a:pt x="392" y="800"/>
                    <a:pt x="392" y="800"/>
                    <a:pt x="392" y="800"/>
                  </a:cubicBezTo>
                  <a:cubicBezTo>
                    <a:pt x="389" y="799"/>
                    <a:pt x="387" y="798"/>
                    <a:pt x="384" y="798"/>
                  </a:cubicBezTo>
                  <a:cubicBezTo>
                    <a:pt x="379" y="797"/>
                    <a:pt x="374" y="796"/>
                    <a:pt x="369" y="795"/>
                  </a:cubicBezTo>
                  <a:cubicBezTo>
                    <a:pt x="349" y="793"/>
                    <a:pt x="329" y="794"/>
                    <a:pt x="309" y="797"/>
                  </a:cubicBezTo>
                  <a:cubicBezTo>
                    <a:pt x="323" y="793"/>
                    <a:pt x="323" y="791"/>
                    <a:pt x="313" y="791"/>
                  </a:cubicBezTo>
                  <a:cubicBezTo>
                    <a:pt x="303" y="790"/>
                    <a:pt x="283" y="792"/>
                    <a:pt x="260" y="797"/>
                  </a:cubicBezTo>
                  <a:cubicBezTo>
                    <a:pt x="236" y="801"/>
                    <a:pt x="208" y="807"/>
                    <a:pt x="181" y="813"/>
                  </a:cubicBezTo>
                  <a:cubicBezTo>
                    <a:pt x="153" y="819"/>
                    <a:pt x="126" y="824"/>
                    <a:pt x="104" y="826"/>
                  </a:cubicBezTo>
                  <a:cubicBezTo>
                    <a:pt x="113" y="832"/>
                    <a:pt x="121" y="838"/>
                    <a:pt x="127" y="843"/>
                  </a:cubicBezTo>
                  <a:cubicBezTo>
                    <a:pt x="126" y="838"/>
                    <a:pt x="125" y="834"/>
                    <a:pt x="124" y="830"/>
                  </a:cubicBezTo>
                  <a:cubicBezTo>
                    <a:pt x="115" y="800"/>
                    <a:pt x="110" y="785"/>
                    <a:pt x="106" y="774"/>
                  </a:cubicBezTo>
                  <a:cubicBezTo>
                    <a:pt x="102" y="764"/>
                    <a:pt x="99" y="759"/>
                    <a:pt x="96" y="754"/>
                  </a:cubicBezTo>
                  <a:cubicBezTo>
                    <a:pt x="94" y="750"/>
                    <a:pt x="91" y="745"/>
                    <a:pt x="87" y="733"/>
                  </a:cubicBezTo>
                  <a:cubicBezTo>
                    <a:pt x="85" y="728"/>
                    <a:pt x="83" y="720"/>
                    <a:pt x="81" y="711"/>
                  </a:cubicBezTo>
                  <a:cubicBezTo>
                    <a:pt x="78" y="701"/>
                    <a:pt x="76" y="689"/>
                    <a:pt x="74" y="675"/>
                  </a:cubicBezTo>
                  <a:cubicBezTo>
                    <a:pt x="74" y="660"/>
                    <a:pt x="76" y="660"/>
                    <a:pt x="77" y="667"/>
                  </a:cubicBezTo>
                  <a:cubicBezTo>
                    <a:pt x="79" y="674"/>
                    <a:pt x="82" y="688"/>
                    <a:pt x="85" y="702"/>
                  </a:cubicBezTo>
                  <a:cubicBezTo>
                    <a:pt x="89" y="715"/>
                    <a:pt x="93" y="728"/>
                    <a:pt x="96" y="733"/>
                  </a:cubicBezTo>
                  <a:cubicBezTo>
                    <a:pt x="98" y="737"/>
                    <a:pt x="98" y="733"/>
                    <a:pt x="95" y="714"/>
                  </a:cubicBezTo>
                  <a:cubicBezTo>
                    <a:pt x="95" y="714"/>
                    <a:pt x="92" y="701"/>
                    <a:pt x="89" y="688"/>
                  </a:cubicBezTo>
                  <a:cubicBezTo>
                    <a:pt x="86" y="674"/>
                    <a:pt x="84" y="662"/>
                    <a:pt x="84" y="662"/>
                  </a:cubicBezTo>
                  <a:cubicBezTo>
                    <a:pt x="81" y="646"/>
                    <a:pt x="79" y="631"/>
                    <a:pt x="83" y="619"/>
                  </a:cubicBezTo>
                  <a:cubicBezTo>
                    <a:pt x="83" y="618"/>
                    <a:pt x="83" y="617"/>
                    <a:pt x="84" y="615"/>
                  </a:cubicBezTo>
                  <a:cubicBezTo>
                    <a:pt x="85" y="614"/>
                    <a:pt x="85" y="613"/>
                    <a:pt x="86" y="612"/>
                  </a:cubicBezTo>
                  <a:cubicBezTo>
                    <a:pt x="87" y="611"/>
                    <a:pt x="88" y="609"/>
                    <a:pt x="89" y="608"/>
                  </a:cubicBezTo>
                  <a:cubicBezTo>
                    <a:pt x="91" y="607"/>
                    <a:pt x="91" y="607"/>
                    <a:pt x="91" y="607"/>
                  </a:cubicBezTo>
                  <a:cubicBezTo>
                    <a:pt x="91" y="607"/>
                    <a:pt x="91" y="607"/>
                    <a:pt x="91" y="607"/>
                  </a:cubicBezTo>
                  <a:cubicBezTo>
                    <a:pt x="91" y="606"/>
                    <a:pt x="91" y="606"/>
                    <a:pt x="91" y="606"/>
                  </a:cubicBezTo>
                  <a:cubicBezTo>
                    <a:pt x="91" y="606"/>
                    <a:pt x="91" y="606"/>
                    <a:pt x="91" y="606"/>
                  </a:cubicBezTo>
                  <a:cubicBezTo>
                    <a:pt x="91" y="606"/>
                    <a:pt x="91" y="606"/>
                    <a:pt x="91" y="606"/>
                  </a:cubicBezTo>
                  <a:cubicBezTo>
                    <a:pt x="92" y="606"/>
                    <a:pt x="90" y="607"/>
                    <a:pt x="90" y="607"/>
                  </a:cubicBezTo>
                  <a:cubicBezTo>
                    <a:pt x="91" y="607"/>
                    <a:pt x="91" y="607"/>
                    <a:pt x="91" y="607"/>
                  </a:cubicBezTo>
                  <a:cubicBezTo>
                    <a:pt x="91" y="607"/>
                    <a:pt x="91" y="607"/>
                    <a:pt x="91" y="607"/>
                  </a:cubicBezTo>
                  <a:cubicBezTo>
                    <a:pt x="92" y="606"/>
                    <a:pt x="92" y="606"/>
                    <a:pt x="92" y="606"/>
                  </a:cubicBezTo>
                  <a:cubicBezTo>
                    <a:pt x="94" y="605"/>
                    <a:pt x="96" y="604"/>
                    <a:pt x="99" y="602"/>
                  </a:cubicBezTo>
                  <a:cubicBezTo>
                    <a:pt x="101" y="602"/>
                    <a:pt x="102" y="601"/>
                    <a:pt x="104" y="601"/>
                  </a:cubicBezTo>
                  <a:cubicBezTo>
                    <a:pt x="105" y="600"/>
                    <a:pt x="105" y="600"/>
                    <a:pt x="105" y="600"/>
                  </a:cubicBezTo>
                  <a:cubicBezTo>
                    <a:pt x="106" y="600"/>
                    <a:pt x="106" y="600"/>
                    <a:pt x="107" y="600"/>
                  </a:cubicBezTo>
                  <a:cubicBezTo>
                    <a:pt x="108" y="600"/>
                    <a:pt x="109" y="600"/>
                    <a:pt x="110" y="600"/>
                  </a:cubicBezTo>
                  <a:cubicBezTo>
                    <a:pt x="112" y="599"/>
                    <a:pt x="114" y="599"/>
                    <a:pt x="116" y="599"/>
                  </a:cubicBezTo>
                  <a:cubicBezTo>
                    <a:pt x="127" y="601"/>
                    <a:pt x="141" y="608"/>
                    <a:pt x="154" y="613"/>
                  </a:cubicBezTo>
                  <a:cubicBezTo>
                    <a:pt x="166" y="619"/>
                    <a:pt x="176" y="623"/>
                    <a:pt x="177" y="624"/>
                  </a:cubicBezTo>
                  <a:cubicBezTo>
                    <a:pt x="173" y="623"/>
                    <a:pt x="170" y="622"/>
                    <a:pt x="168" y="621"/>
                  </a:cubicBezTo>
                  <a:cubicBezTo>
                    <a:pt x="165" y="620"/>
                    <a:pt x="162" y="619"/>
                    <a:pt x="160" y="619"/>
                  </a:cubicBezTo>
                  <a:cubicBezTo>
                    <a:pt x="156" y="617"/>
                    <a:pt x="152" y="616"/>
                    <a:pt x="150" y="615"/>
                  </a:cubicBezTo>
                  <a:cubicBezTo>
                    <a:pt x="145" y="614"/>
                    <a:pt x="144" y="614"/>
                    <a:pt x="145" y="616"/>
                  </a:cubicBezTo>
                  <a:cubicBezTo>
                    <a:pt x="147" y="618"/>
                    <a:pt x="151" y="621"/>
                    <a:pt x="159" y="625"/>
                  </a:cubicBezTo>
                  <a:cubicBezTo>
                    <a:pt x="167" y="629"/>
                    <a:pt x="179" y="634"/>
                    <a:pt x="196" y="636"/>
                  </a:cubicBezTo>
                  <a:cubicBezTo>
                    <a:pt x="200" y="636"/>
                    <a:pt x="203" y="637"/>
                    <a:pt x="206" y="636"/>
                  </a:cubicBezTo>
                  <a:cubicBezTo>
                    <a:pt x="210" y="636"/>
                    <a:pt x="212" y="636"/>
                    <a:pt x="215" y="635"/>
                  </a:cubicBezTo>
                  <a:cubicBezTo>
                    <a:pt x="220" y="635"/>
                    <a:pt x="224" y="634"/>
                    <a:pt x="228" y="633"/>
                  </a:cubicBezTo>
                  <a:cubicBezTo>
                    <a:pt x="229" y="632"/>
                    <a:pt x="231" y="632"/>
                    <a:pt x="233" y="631"/>
                  </a:cubicBezTo>
                  <a:cubicBezTo>
                    <a:pt x="233" y="631"/>
                    <a:pt x="233" y="631"/>
                    <a:pt x="233" y="631"/>
                  </a:cubicBezTo>
                  <a:cubicBezTo>
                    <a:pt x="233" y="631"/>
                    <a:pt x="233" y="631"/>
                    <a:pt x="233" y="631"/>
                  </a:cubicBezTo>
                  <a:cubicBezTo>
                    <a:pt x="234" y="631"/>
                    <a:pt x="234" y="631"/>
                    <a:pt x="234" y="631"/>
                  </a:cubicBezTo>
                  <a:cubicBezTo>
                    <a:pt x="235" y="631"/>
                    <a:pt x="235" y="631"/>
                    <a:pt x="235" y="631"/>
                  </a:cubicBezTo>
                  <a:cubicBezTo>
                    <a:pt x="235" y="631"/>
                    <a:pt x="235" y="631"/>
                    <a:pt x="235" y="631"/>
                  </a:cubicBezTo>
                  <a:cubicBezTo>
                    <a:pt x="236" y="630"/>
                    <a:pt x="236" y="630"/>
                    <a:pt x="236" y="630"/>
                  </a:cubicBezTo>
                  <a:cubicBezTo>
                    <a:pt x="238" y="629"/>
                    <a:pt x="238" y="629"/>
                    <a:pt x="238" y="629"/>
                  </a:cubicBezTo>
                  <a:cubicBezTo>
                    <a:pt x="240" y="628"/>
                    <a:pt x="242" y="627"/>
                    <a:pt x="245" y="626"/>
                  </a:cubicBezTo>
                  <a:cubicBezTo>
                    <a:pt x="242" y="626"/>
                    <a:pt x="239" y="627"/>
                    <a:pt x="236" y="627"/>
                  </a:cubicBezTo>
                  <a:cubicBezTo>
                    <a:pt x="236" y="627"/>
                    <a:pt x="235" y="628"/>
                    <a:pt x="234" y="628"/>
                  </a:cubicBezTo>
                  <a:cubicBezTo>
                    <a:pt x="234" y="628"/>
                    <a:pt x="234" y="628"/>
                    <a:pt x="234" y="628"/>
                  </a:cubicBezTo>
                  <a:cubicBezTo>
                    <a:pt x="234" y="628"/>
                    <a:pt x="234" y="628"/>
                    <a:pt x="234" y="628"/>
                  </a:cubicBezTo>
                  <a:cubicBezTo>
                    <a:pt x="234" y="628"/>
                    <a:pt x="234" y="628"/>
                    <a:pt x="234" y="628"/>
                  </a:cubicBezTo>
                  <a:cubicBezTo>
                    <a:pt x="234" y="628"/>
                    <a:pt x="232" y="628"/>
                    <a:pt x="233" y="628"/>
                  </a:cubicBezTo>
                  <a:cubicBezTo>
                    <a:pt x="232" y="628"/>
                    <a:pt x="232" y="628"/>
                    <a:pt x="232" y="628"/>
                  </a:cubicBezTo>
                  <a:cubicBezTo>
                    <a:pt x="231" y="628"/>
                    <a:pt x="231" y="628"/>
                    <a:pt x="231" y="628"/>
                  </a:cubicBezTo>
                  <a:cubicBezTo>
                    <a:pt x="230" y="628"/>
                    <a:pt x="229" y="628"/>
                    <a:pt x="228" y="628"/>
                  </a:cubicBezTo>
                  <a:cubicBezTo>
                    <a:pt x="223" y="629"/>
                    <a:pt x="219" y="629"/>
                    <a:pt x="217" y="628"/>
                  </a:cubicBezTo>
                  <a:cubicBezTo>
                    <a:pt x="212" y="628"/>
                    <a:pt x="212" y="627"/>
                    <a:pt x="216" y="627"/>
                  </a:cubicBezTo>
                  <a:cubicBezTo>
                    <a:pt x="218" y="626"/>
                    <a:pt x="221" y="626"/>
                    <a:pt x="224" y="625"/>
                  </a:cubicBezTo>
                  <a:cubicBezTo>
                    <a:pt x="226" y="625"/>
                    <a:pt x="227" y="624"/>
                    <a:pt x="230" y="624"/>
                  </a:cubicBezTo>
                  <a:cubicBezTo>
                    <a:pt x="230" y="624"/>
                    <a:pt x="231" y="624"/>
                    <a:pt x="231" y="623"/>
                  </a:cubicBezTo>
                  <a:cubicBezTo>
                    <a:pt x="232" y="623"/>
                    <a:pt x="232" y="623"/>
                    <a:pt x="232" y="623"/>
                  </a:cubicBezTo>
                  <a:cubicBezTo>
                    <a:pt x="232" y="623"/>
                    <a:pt x="232" y="623"/>
                    <a:pt x="232" y="623"/>
                  </a:cubicBezTo>
                  <a:cubicBezTo>
                    <a:pt x="233" y="623"/>
                    <a:pt x="233" y="623"/>
                    <a:pt x="233" y="623"/>
                  </a:cubicBezTo>
                  <a:cubicBezTo>
                    <a:pt x="234" y="623"/>
                    <a:pt x="235" y="622"/>
                    <a:pt x="236" y="622"/>
                  </a:cubicBezTo>
                  <a:cubicBezTo>
                    <a:pt x="238" y="621"/>
                    <a:pt x="241" y="621"/>
                    <a:pt x="243" y="620"/>
                  </a:cubicBezTo>
                  <a:cubicBezTo>
                    <a:pt x="244" y="620"/>
                    <a:pt x="245" y="619"/>
                    <a:pt x="247" y="618"/>
                  </a:cubicBezTo>
                  <a:cubicBezTo>
                    <a:pt x="248" y="618"/>
                    <a:pt x="250" y="617"/>
                    <a:pt x="251" y="616"/>
                  </a:cubicBezTo>
                  <a:cubicBezTo>
                    <a:pt x="257" y="614"/>
                    <a:pt x="262" y="611"/>
                    <a:pt x="268" y="607"/>
                  </a:cubicBezTo>
                  <a:cubicBezTo>
                    <a:pt x="280" y="599"/>
                    <a:pt x="291" y="588"/>
                    <a:pt x="299" y="575"/>
                  </a:cubicBezTo>
                  <a:cubicBezTo>
                    <a:pt x="308" y="562"/>
                    <a:pt x="314" y="546"/>
                    <a:pt x="317" y="531"/>
                  </a:cubicBezTo>
                  <a:cubicBezTo>
                    <a:pt x="321" y="516"/>
                    <a:pt x="322" y="501"/>
                    <a:pt x="322" y="488"/>
                  </a:cubicBezTo>
                  <a:cubicBezTo>
                    <a:pt x="322" y="485"/>
                    <a:pt x="322" y="481"/>
                    <a:pt x="322" y="478"/>
                  </a:cubicBezTo>
                  <a:cubicBezTo>
                    <a:pt x="321" y="475"/>
                    <a:pt x="321" y="472"/>
                    <a:pt x="321" y="469"/>
                  </a:cubicBezTo>
                  <a:cubicBezTo>
                    <a:pt x="320" y="468"/>
                    <a:pt x="320" y="466"/>
                    <a:pt x="320" y="465"/>
                  </a:cubicBezTo>
                  <a:cubicBezTo>
                    <a:pt x="320" y="463"/>
                    <a:pt x="319" y="462"/>
                    <a:pt x="319" y="461"/>
                  </a:cubicBezTo>
                  <a:cubicBezTo>
                    <a:pt x="319" y="458"/>
                    <a:pt x="318" y="456"/>
                    <a:pt x="317" y="453"/>
                  </a:cubicBezTo>
                  <a:cubicBezTo>
                    <a:pt x="311" y="426"/>
                    <a:pt x="302" y="404"/>
                    <a:pt x="291" y="389"/>
                  </a:cubicBezTo>
                  <a:cubicBezTo>
                    <a:pt x="281" y="373"/>
                    <a:pt x="270" y="362"/>
                    <a:pt x="260" y="354"/>
                  </a:cubicBezTo>
                  <a:cubicBezTo>
                    <a:pt x="255" y="350"/>
                    <a:pt x="250" y="347"/>
                    <a:pt x="246" y="344"/>
                  </a:cubicBezTo>
                  <a:cubicBezTo>
                    <a:pt x="243" y="343"/>
                    <a:pt x="241" y="342"/>
                    <a:pt x="239" y="341"/>
                  </a:cubicBezTo>
                  <a:cubicBezTo>
                    <a:pt x="237" y="340"/>
                    <a:pt x="235" y="339"/>
                    <a:pt x="233" y="338"/>
                  </a:cubicBezTo>
                  <a:cubicBezTo>
                    <a:pt x="229" y="336"/>
                    <a:pt x="224" y="335"/>
                    <a:pt x="221" y="333"/>
                  </a:cubicBezTo>
                  <a:cubicBezTo>
                    <a:pt x="217" y="332"/>
                    <a:pt x="213" y="331"/>
                    <a:pt x="209" y="330"/>
                  </a:cubicBezTo>
                  <a:cubicBezTo>
                    <a:pt x="207" y="330"/>
                    <a:pt x="205" y="330"/>
                    <a:pt x="203" y="329"/>
                  </a:cubicBezTo>
                  <a:cubicBezTo>
                    <a:pt x="201" y="329"/>
                    <a:pt x="199" y="329"/>
                    <a:pt x="197" y="329"/>
                  </a:cubicBezTo>
                  <a:cubicBezTo>
                    <a:pt x="195" y="328"/>
                    <a:pt x="193" y="328"/>
                    <a:pt x="191" y="328"/>
                  </a:cubicBezTo>
                  <a:cubicBezTo>
                    <a:pt x="190" y="328"/>
                    <a:pt x="189" y="328"/>
                    <a:pt x="188" y="328"/>
                  </a:cubicBezTo>
                  <a:cubicBezTo>
                    <a:pt x="187" y="328"/>
                    <a:pt x="186" y="328"/>
                    <a:pt x="184" y="328"/>
                  </a:cubicBezTo>
                  <a:cubicBezTo>
                    <a:pt x="182" y="328"/>
                    <a:pt x="180" y="329"/>
                    <a:pt x="177" y="329"/>
                  </a:cubicBezTo>
                  <a:cubicBezTo>
                    <a:pt x="176" y="329"/>
                    <a:pt x="175" y="329"/>
                    <a:pt x="173" y="329"/>
                  </a:cubicBezTo>
                  <a:cubicBezTo>
                    <a:pt x="172" y="329"/>
                    <a:pt x="172" y="329"/>
                    <a:pt x="172" y="329"/>
                  </a:cubicBezTo>
                  <a:cubicBezTo>
                    <a:pt x="172" y="329"/>
                    <a:pt x="172" y="329"/>
                    <a:pt x="172" y="329"/>
                  </a:cubicBezTo>
                  <a:cubicBezTo>
                    <a:pt x="171" y="330"/>
                    <a:pt x="171" y="330"/>
                    <a:pt x="171" y="330"/>
                  </a:cubicBezTo>
                  <a:cubicBezTo>
                    <a:pt x="171" y="330"/>
                    <a:pt x="171" y="330"/>
                    <a:pt x="171" y="330"/>
                  </a:cubicBezTo>
                  <a:cubicBezTo>
                    <a:pt x="171" y="330"/>
                    <a:pt x="171" y="330"/>
                    <a:pt x="171" y="330"/>
                  </a:cubicBezTo>
                  <a:cubicBezTo>
                    <a:pt x="170" y="330"/>
                    <a:pt x="170" y="330"/>
                    <a:pt x="170" y="330"/>
                  </a:cubicBezTo>
                  <a:cubicBezTo>
                    <a:pt x="170" y="330"/>
                    <a:pt x="169" y="330"/>
                    <a:pt x="169" y="330"/>
                  </a:cubicBezTo>
                  <a:cubicBezTo>
                    <a:pt x="168" y="330"/>
                    <a:pt x="167" y="331"/>
                    <a:pt x="167" y="331"/>
                  </a:cubicBezTo>
                  <a:cubicBezTo>
                    <a:pt x="166" y="331"/>
                    <a:pt x="166" y="331"/>
                    <a:pt x="166" y="331"/>
                  </a:cubicBezTo>
                  <a:cubicBezTo>
                    <a:pt x="164" y="331"/>
                    <a:pt x="164" y="331"/>
                    <a:pt x="164" y="331"/>
                  </a:cubicBezTo>
                  <a:cubicBezTo>
                    <a:pt x="162" y="332"/>
                    <a:pt x="160" y="333"/>
                    <a:pt x="158" y="334"/>
                  </a:cubicBezTo>
                  <a:cubicBezTo>
                    <a:pt x="157" y="335"/>
                    <a:pt x="155" y="336"/>
                    <a:pt x="154" y="337"/>
                  </a:cubicBezTo>
                  <a:cubicBezTo>
                    <a:pt x="152" y="338"/>
                    <a:pt x="151" y="339"/>
                    <a:pt x="149" y="340"/>
                  </a:cubicBezTo>
                  <a:cubicBezTo>
                    <a:pt x="143" y="345"/>
                    <a:pt x="138" y="350"/>
                    <a:pt x="133" y="355"/>
                  </a:cubicBezTo>
                  <a:cubicBezTo>
                    <a:pt x="128" y="361"/>
                    <a:pt x="123" y="367"/>
                    <a:pt x="117" y="371"/>
                  </a:cubicBezTo>
                  <a:cubicBezTo>
                    <a:pt x="112" y="376"/>
                    <a:pt x="106" y="380"/>
                    <a:pt x="100" y="382"/>
                  </a:cubicBezTo>
                  <a:cubicBezTo>
                    <a:pt x="99" y="382"/>
                    <a:pt x="98" y="382"/>
                    <a:pt x="98" y="382"/>
                  </a:cubicBezTo>
                  <a:cubicBezTo>
                    <a:pt x="97" y="382"/>
                    <a:pt x="97" y="382"/>
                    <a:pt x="97" y="382"/>
                  </a:cubicBezTo>
                  <a:cubicBezTo>
                    <a:pt x="100" y="382"/>
                    <a:pt x="98" y="382"/>
                    <a:pt x="99" y="382"/>
                  </a:cubicBezTo>
                  <a:cubicBezTo>
                    <a:pt x="99" y="382"/>
                    <a:pt x="99" y="382"/>
                    <a:pt x="99" y="382"/>
                  </a:cubicBezTo>
                  <a:cubicBezTo>
                    <a:pt x="98" y="382"/>
                    <a:pt x="98" y="382"/>
                    <a:pt x="98" y="382"/>
                  </a:cubicBezTo>
                  <a:cubicBezTo>
                    <a:pt x="97" y="382"/>
                    <a:pt x="97" y="382"/>
                    <a:pt x="97" y="382"/>
                  </a:cubicBezTo>
                  <a:cubicBezTo>
                    <a:pt x="95" y="382"/>
                    <a:pt x="95" y="382"/>
                    <a:pt x="95" y="382"/>
                  </a:cubicBezTo>
                  <a:cubicBezTo>
                    <a:pt x="94" y="382"/>
                    <a:pt x="91" y="383"/>
                    <a:pt x="91" y="382"/>
                  </a:cubicBezTo>
                  <a:cubicBezTo>
                    <a:pt x="91" y="382"/>
                    <a:pt x="91" y="382"/>
                    <a:pt x="90" y="382"/>
                  </a:cubicBezTo>
                  <a:cubicBezTo>
                    <a:pt x="90" y="382"/>
                    <a:pt x="90" y="382"/>
                    <a:pt x="89" y="382"/>
                  </a:cubicBezTo>
                  <a:cubicBezTo>
                    <a:pt x="88" y="381"/>
                    <a:pt x="88" y="381"/>
                    <a:pt x="88" y="381"/>
                  </a:cubicBezTo>
                  <a:cubicBezTo>
                    <a:pt x="87" y="381"/>
                    <a:pt x="86" y="381"/>
                    <a:pt x="85" y="380"/>
                  </a:cubicBezTo>
                  <a:cubicBezTo>
                    <a:pt x="85" y="380"/>
                    <a:pt x="84" y="380"/>
                    <a:pt x="83" y="379"/>
                  </a:cubicBezTo>
                  <a:cubicBezTo>
                    <a:pt x="82" y="379"/>
                    <a:pt x="81" y="378"/>
                    <a:pt x="80" y="377"/>
                  </a:cubicBezTo>
                  <a:cubicBezTo>
                    <a:pt x="81" y="378"/>
                    <a:pt x="82" y="380"/>
                    <a:pt x="82" y="380"/>
                  </a:cubicBezTo>
                  <a:cubicBezTo>
                    <a:pt x="83" y="381"/>
                    <a:pt x="84" y="382"/>
                    <a:pt x="84" y="382"/>
                  </a:cubicBezTo>
                  <a:cubicBezTo>
                    <a:pt x="85" y="383"/>
                    <a:pt x="86" y="384"/>
                    <a:pt x="86" y="385"/>
                  </a:cubicBezTo>
                  <a:cubicBezTo>
                    <a:pt x="85" y="386"/>
                    <a:pt x="83" y="386"/>
                    <a:pt x="79" y="384"/>
                  </a:cubicBezTo>
                  <a:cubicBezTo>
                    <a:pt x="76" y="382"/>
                    <a:pt x="70" y="378"/>
                    <a:pt x="65" y="371"/>
                  </a:cubicBezTo>
                  <a:cubicBezTo>
                    <a:pt x="59" y="364"/>
                    <a:pt x="54" y="354"/>
                    <a:pt x="49" y="343"/>
                  </a:cubicBezTo>
                  <a:cubicBezTo>
                    <a:pt x="45" y="331"/>
                    <a:pt x="42" y="318"/>
                    <a:pt x="39" y="304"/>
                  </a:cubicBezTo>
                  <a:cubicBezTo>
                    <a:pt x="38" y="297"/>
                    <a:pt x="37" y="290"/>
                    <a:pt x="37" y="283"/>
                  </a:cubicBezTo>
                  <a:cubicBezTo>
                    <a:pt x="36" y="277"/>
                    <a:pt x="35" y="269"/>
                    <a:pt x="35" y="263"/>
                  </a:cubicBezTo>
                  <a:cubicBezTo>
                    <a:pt x="33" y="235"/>
                    <a:pt x="32" y="209"/>
                    <a:pt x="31" y="192"/>
                  </a:cubicBezTo>
                  <a:cubicBezTo>
                    <a:pt x="32" y="163"/>
                    <a:pt x="34" y="143"/>
                    <a:pt x="36" y="125"/>
                  </a:cubicBezTo>
                  <a:cubicBezTo>
                    <a:pt x="38" y="107"/>
                    <a:pt x="41" y="92"/>
                    <a:pt x="44" y="71"/>
                  </a:cubicBezTo>
                  <a:cubicBezTo>
                    <a:pt x="44" y="60"/>
                    <a:pt x="45" y="34"/>
                    <a:pt x="44" y="18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3" y="8"/>
                    <a:pt x="42" y="2"/>
                    <a:pt x="41" y="0"/>
                  </a:cubicBezTo>
                  <a:cubicBezTo>
                    <a:pt x="39" y="4"/>
                    <a:pt x="38" y="10"/>
                    <a:pt x="38" y="16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0" y="42"/>
                    <a:pt x="21" y="84"/>
                    <a:pt x="12" y="142"/>
                  </a:cubicBezTo>
                  <a:cubicBezTo>
                    <a:pt x="7" y="170"/>
                    <a:pt x="3" y="202"/>
                    <a:pt x="1" y="238"/>
                  </a:cubicBezTo>
                  <a:cubicBezTo>
                    <a:pt x="1" y="247"/>
                    <a:pt x="1" y="256"/>
                    <a:pt x="0" y="265"/>
                  </a:cubicBezTo>
                  <a:cubicBezTo>
                    <a:pt x="0" y="275"/>
                    <a:pt x="0" y="284"/>
                    <a:pt x="1" y="295"/>
                  </a:cubicBezTo>
                  <a:cubicBezTo>
                    <a:pt x="1" y="297"/>
                    <a:pt x="1" y="300"/>
                    <a:pt x="1" y="302"/>
                  </a:cubicBezTo>
                  <a:cubicBezTo>
                    <a:pt x="2" y="305"/>
                    <a:pt x="2" y="307"/>
                    <a:pt x="2" y="310"/>
                  </a:cubicBezTo>
                  <a:cubicBezTo>
                    <a:pt x="2" y="312"/>
                    <a:pt x="2" y="314"/>
                    <a:pt x="3" y="317"/>
                  </a:cubicBezTo>
                  <a:cubicBezTo>
                    <a:pt x="3" y="318"/>
                    <a:pt x="3" y="318"/>
                    <a:pt x="3" y="318"/>
                  </a:cubicBezTo>
                  <a:cubicBezTo>
                    <a:pt x="3" y="319"/>
                    <a:pt x="3" y="319"/>
                    <a:pt x="3" y="319"/>
                  </a:cubicBezTo>
                  <a:cubicBezTo>
                    <a:pt x="3" y="319"/>
                    <a:pt x="3" y="319"/>
                    <a:pt x="3" y="319"/>
                  </a:cubicBezTo>
                  <a:cubicBezTo>
                    <a:pt x="3" y="320"/>
                    <a:pt x="3" y="320"/>
                    <a:pt x="3" y="320"/>
                  </a:cubicBezTo>
                  <a:cubicBezTo>
                    <a:pt x="3" y="321"/>
                    <a:pt x="3" y="321"/>
                    <a:pt x="3" y="321"/>
                  </a:cubicBezTo>
                  <a:cubicBezTo>
                    <a:pt x="4" y="325"/>
                    <a:pt x="4" y="325"/>
                    <a:pt x="4" y="325"/>
                  </a:cubicBezTo>
                  <a:cubicBezTo>
                    <a:pt x="5" y="336"/>
                    <a:pt x="8" y="347"/>
                    <a:pt x="11" y="358"/>
                  </a:cubicBezTo>
                  <a:cubicBezTo>
                    <a:pt x="12" y="361"/>
                    <a:pt x="13" y="363"/>
                    <a:pt x="14" y="365"/>
                  </a:cubicBezTo>
                  <a:cubicBezTo>
                    <a:pt x="15" y="366"/>
                    <a:pt x="16" y="368"/>
                    <a:pt x="16" y="367"/>
                  </a:cubicBezTo>
                  <a:close/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6" name="Freeform 77"/>
            <p:cNvSpPr/>
            <p:nvPr/>
          </p:nvSpPr>
          <p:spPr bwMode="auto">
            <a:xfrm>
              <a:off x="2264182" y="4346196"/>
              <a:ext cx="270441" cy="184691"/>
            </a:xfrm>
            <a:custGeom>
              <a:avLst/>
              <a:gdLst>
                <a:gd name="T0" fmla="*/ 61 w 202"/>
                <a:gd name="T1" fmla="*/ 4 h 138"/>
                <a:gd name="T2" fmla="*/ 6 w 202"/>
                <a:gd name="T3" fmla="*/ 36 h 138"/>
                <a:gd name="T4" fmla="*/ 32 w 202"/>
                <a:gd name="T5" fmla="*/ 70 h 138"/>
                <a:gd name="T6" fmla="*/ 168 w 202"/>
                <a:gd name="T7" fmla="*/ 133 h 138"/>
                <a:gd name="T8" fmla="*/ 197 w 202"/>
                <a:gd name="T9" fmla="*/ 123 h 138"/>
                <a:gd name="T10" fmla="*/ 82 w 202"/>
                <a:gd name="T11" fmla="*/ 71 h 138"/>
                <a:gd name="T12" fmla="*/ 40 w 202"/>
                <a:gd name="T13" fmla="*/ 42 h 138"/>
                <a:gd name="T14" fmla="*/ 64 w 202"/>
                <a:gd name="T15" fmla="*/ 14 h 138"/>
                <a:gd name="T16" fmla="*/ 78 w 202"/>
                <a:gd name="T17" fmla="*/ 5 h 138"/>
                <a:gd name="T18" fmla="*/ 61 w 202"/>
                <a:gd name="T19" fmla="*/ 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2" h="138">
                  <a:moveTo>
                    <a:pt x="61" y="4"/>
                  </a:moveTo>
                  <a:cubicBezTo>
                    <a:pt x="44" y="9"/>
                    <a:pt x="14" y="17"/>
                    <a:pt x="6" y="36"/>
                  </a:cubicBezTo>
                  <a:cubicBezTo>
                    <a:pt x="0" y="51"/>
                    <a:pt x="22" y="64"/>
                    <a:pt x="32" y="70"/>
                  </a:cubicBezTo>
                  <a:cubicBezTo>
                    <a:pt x="75" y="97"/>
                    <a:pt x="125" y="108"/>
                    <a:pt x="168" y="133"/>
                  </a:cubicBezTo>
                  <a:cubicBezTo>
                    <a:pt x="176" y="138"/>
                    <a:pt x="202" y="125"/>
                    <a:pt x="197" y="123"/>
                  </a:cubicBezTo>
                  <a:cubicBezTo>
                    <a:pt x="162" y="101"/>
                    <a:pt x="120" y="89"/>
                    <a:pt x="82" y="71"/>
                  </a:cubicBezTo>
                  <a:cubicBezTo>
                    <a:pt x="68" y="64"/>
                    <a:pt x="50" y="56"/>
                    <a:pt x="40" y="42"/>
                  </a:cubicBezTo>
                  <a:cubicBezTo>
                    <a:pt x="27" y="26"/>
                    <a:pt x="52" y="18"/>
                    <a:pt x="64" y="14"/>
                  </a:cubicBezTo>
                  <a:cubicBezTo>
                    <a:pt x="67" y="14"/>
                    <a:pt x="80" y="10"/>
                    <a:pt x="78" y="5"/>
                  </a:cubicBezTo>
                  <a:cubicBezTo>
                    <a:pt x="77" y="0"/>
                    <a:pt x="64" y="3"/>
                    <a:pt x="61" y="4"/>
                  </a:cubicBezTo>
                  <a:close/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7" name="Freeform 78"/>
            <p:cNvSpPr/>
            <p:nvPr/>
          </p:nvSpPr>
          <p:spPr bwMode="auto">
            <a:xfrm>
              <a:off x="1793219" y="2699804"/>
              <a:ext cx="488113" cy="668847"/>
            </a:xfrm>
            <a:custGeom>
              <a:avLst/>
              <a:gdLst>
                <a:gd name="T0" fmla="*/ 0 w 363"/>
                <a:gd name="T1" fmla="*/ 0 h 498"/>
                <a:gd name="T2" fmla="*/ 363 w 363"/>
                <a:gd name="T3" fmla="*/ 49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63" h="498">
                  <a:moveTo>
                    <a:pt x="0" y="0"/>
                  </a:moveTo>
                  <a:cubicBezTo>
                    <a:pt x="122" y="144"/>
                    <a:pt x="357" y="315"/>
                    <a:pt x="363" y="49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8" name="Freeform 79"/>
            <p:cNvSpPr/>
            <p:nvPr/>
          </p:nvSpPr>
          <p:spPr bwMode="auto">
            <a:xfrm>
              <a:off x="1751004" y="2674738"/>
              <a:ext cx="561990" cy="720297"/>
            </a:xfrm>
            <a:custGeom>
              <a:avLst/>
              <a:gdLst>
                <a:gd name="T0" fmla="*/ 10 w 419"/>
                <a:gd name="T1" fmla="*/ 28 h 536"/>
                <a:gd name="T2" fmla="*/ 232 w 419"/>
                <a:gd name="T3" fmla="*/ 258 h 536"/>
                <a:gd name="T4" fmla="*/ 372 w 419"/>
                <a:gd name="T5" fmla="*/ 524 h 536"/>
                <a:gd name="T6" fmla="*/ 418 w 419"/>
                <a:gd name="T7" fmla="*/ 511 h 536"/>
                <a:gd name="T8" fmla="*/ 283 w 419"/>
                <a:gd name="T9" fmla="*/ 249 h 536"/>
                <a:gd name="T10" fmla="*/ 53 w 419"/>
                <a:gd name="T11" fmla="*/ 11 h 536"/>
                <a:gd name="T12" fmla="*/ 10 w 419"/>
                <a:gd name="T13" fmla="*/ 28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9" h="536">
                  <a:moveTo>
                    <a:pt x="10" y="28"/>
                  </a:moveTo>
                  <a:cubicBezTo>
                    <a:pt x="79" y="109"/>
                    <a:pt x="160" y="179"/>
                    <a:pt x="232" y="258"/>
                  </a:cubicBezTo>
                  <a:cubicBezTo>
                    <a:pt x="298" y="331"/>
                    <a:pt x="367" y="420"/>
                    <a:pt x="372" y="524"/>
                  </a:cubicBezTo>
                  <a:cubicBezTo>
                    <a:pt x="372" y="536"/>
                    <a:pt x="419" y="528"/>
                    <a:pt x="418" y="511"/>
                  </a:cubicBezTo>
                  <a:cubicBezTo>
                    <a:pt x="414" y="410"/>
                    <a:pt x="347" y="322"/>
                    <a:pt x="283" y="249"/>
                  </a:cubicBezTo>
                  <a:cubicBezTo>
                    <a:pt x="210" y="167"/>
                    <a:pt x="125" y="95"/>
                    <a:pt x="53" y="11"/>
                  </a:cubicBezTo>
                  <a:cubicBezTo>
                    <a:pt x="44" y="0"/>
                    <a:pt x="0" y="16"/>
                    <a:pt x="10" y="28"/>
                  </a:cubicBezTo>
                  <a:close/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9" name="Freeform 80"/>
            <p:cNvSpPr/>
            <p:nvPr/>
          </p:nvSpPr>
          <p:spPr bwMode="auto">
            <a:xfrm>
              <a:off x="1712746" y="3439889"/>
              <a:ext cx="563309" cy="961715"/>
            </a:xfrm>
            <a:custGeom>
              <a:avLst/>
              <a:gdLst>
                <a:gd name="T0" fmla="*/ 0 w 419"/>
                <a:gd name="T1" fmla="*/ 716 h 716"/>
                <a:gd name="T2" fmla="*/ 396 w 419"/>
                <a:gd name="T3" fmla="*/ 0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19" h="716">
                  <a:moveTo>
                    <a:pt x="0" y="716"/>
                  </a:moveTo>
                  <a:cubicBezTo>
                    <a:pt x="248" y="623"/>
                    <a:pt x="419" y="274"/>
                    <a:pt x="39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0" name="Freeform 81"/>
            <p:cNvSpPr/>
            <p:nvPr/>
          </p:nvSpPr>
          <p:spPr bwMode="auto">
            <a:xfrm>
              <a:off x="1675808" y="3408227"/>
              <a:ext cx="616078" cy="1018442"/>
            </a:xfrm>
            <a:custGeom>
              <a:avLst/>
              <a:gdLst>
                <a:gd name="T0" fmla="*/ 38 w 459"/>
                <a:gd name="T1" fmla="*/ 751 h 758"/>
                <a:gd name="T2" fmla="*/ 348 w 459"/>
                <a:gd name="T3" fmla="*/ 454 h 758"/>
                <a:gd name="T4" fmla="*/ 448 w 459"/>
                <a:gd name="T5" fmla="*/ 18 h 758"/>
                <a:gd name="T6" fmla="*/ 401 w 459"/>
                <a:gd name="T7" fmla="*/ 31 h 758"/>
                <a:gd name="T8" fmla="*/ 307 w 459"/>
                <a:gd name="T9" fmla="*/ 446 h 758"/>
                <a:gd name="T10" fmla="*/ 19 w 459"/>
                <a:gd name="T11" fmla="*/ 728 h 758"/>
                <a:gd name="T12" fmla="*/ 7 w 459"/>
                <a:gd name="T13" fmla="*/ 749 h 758"/>
                <a:gd name="T14" fmla="*/ 38 w 459"/>
                <a:gd name="T15" fmla="*/ 751 h 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9" h="758">
                  <a:moveTo>
                    <a:pt x="38" y="751"/>
                  </a:moveTo>
                  <a:cubicBezTo>
                    <a:pt x="176" y="699"/>
                    <a:pt x="280" y="581"/>
                    <a:pt x="348" y="454"/>
                  </a:cubicBezTo>
                  <a:cubicBezTo>
                    <a:pt x="420" y="322"/>
                    <a:pt x="459" y="168"/>
                    <a:pt x="448" y="18"/>
                  </a:cubicBezTo>
                  <a:cubicBezTo>
                    <a:pt x="446" y="0"/>
                    <a:pt x="400" y="10"/>
                    <a:pt x="401" y="31"/>
                  </a:cubicBezTo>
                  <a:cubicBezTo>
                    <a:pt x="412" y="174"/>
                    <a:pt x="373" y="320"/>
                    <a:pt x="307" y="446"/>
                  </a:cubicBezTo>
                  <a:cubicBezTo>
                    <a:pt x="244" y="566"/>
                    <a:pt x="148" y="678"/>
                    <a:pt x="19" y="728"/>
                  </a:cubicBezTo>
                  <a:cubicBezTo>
                    <a:pt x="11" y="731"/>
                    <a:pt x="0" y="741"/>
                    <a:pt x="7" y="749"/>
                  </a:cubicBezTo>
                  <a:cubicBezTo>
                    <a:pt x="14" y="758"/>
                    <a:pt x="29" y="755"/>
                    <a:pt x="38" y="751"/>
                  </a:cubicBezTo>
                  <a:close/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1" name="Freeform 82"/>
            <p:cNvSpPr/>
            <p:nvPr/>
          </p:nvSpPr>
          <p:spPr bwMode="auto">
            <a:xfrm>
              <a:off x="2348613" y="3338308"/>
              <a:ext cx="463048" cy="1011845"/>
            </a:xfrm>
            <a:custGeom>
              <a:avLst/>
              <a:gdLst>
                <a:gd name="T0" fmla="*/ 51 w 345"/>
                <a:gd name="T1" fmla="*/ 0 h 753"/>
                <a:gd name="T2" fmla="*/ 0 w 345"/>
                <a:gd name="T3" fmla="*/ 753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45" h="753">
                  <a:moveTo>
                    <a:pt x="51" y="0"/>
                  </a:moveTo>
                  <a:cubicBezTo>
                    <a:pt x="345" y="255"/>
                    <a:pt x="230" y="523"/>
                    <a:pt x="0" y="75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2" name="Freeform 83"/>
            <p:cNvSpPr/>
            <p:nvPr/>
          </p:nvSpPr>
          <p:spPr bwMode="auto">
            <a:xfrm>
              <a:off x="2297163" y="3311924"/>
              <a:ext cx="415556" cy="1059337"/>
            </a:xfrm>
            <a:custGeom>
              <a:avLst/>
              <a:gdLst>
                <a:gd name="T0" fmla="*/ 68 w 310"/>
                <a:gd name="T1" fmla="*/ 29 h 789"/>
                <a:gd name="T2" fmla="*/ 237 w 310"/>
                <a:gd name="T3" fmla="*/ 409 h 789"/>
                <a:gd name="T4" fmla="*/ 19 w 310"/>
                <a:gd name="T5" fmla="*/ 769 h 789"/>
                <a:gd name="T6" fmla="*/ 57 w 310"/>
                <a:gd name="T7" fmla="*/ 777 h 789"/>
                <a:gd name="T8" fmla="*/ 283 w 310"/>
                <a:gd name="T9" fmla="*/ 403 h 789"/>
                <a:gd name="T10" fmla="*/ 111 w 310"/>
                <a:gd name="T11" fmla="*/ 11 h 789"/>
                <a:gd name="T12" fmla="*/ 68 w 310"/>
                <a:gd name="T13" fmla="*/ 29 h 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0" h="789">
                  <a:moveTo>
                    <a:pt x="68" y="29"/>
                  </a:moveTo>
                  <a:cubicBezTo>
                    <a:pt x="179" y="126"/>
                    <a:pt x="260" y="256"/>
                    <a:pt x="237" y="409"/>
                  </a:cubicBezTo>
                  <a:cubicBezTo>
                    <a:pt x="215" y="550"/>
                    <a:pt x="117" y="671"/>
                    <a:pt x="19" y="769"/>
                  </a:cubicBezTo>
                  <a:cubicBezTo>
                    <a:pt x="0" y="789"/>
                    <a:pt x="46" y="788"/>
                    <a:pt x="57" y="777"/>
                  </a:cubicBezTo>
                  <a:cubicBezTo>
                    <a:pt x="159" y="674"/>
                    <a:pt x="258" y="550"/>
                    <a:pt x="283" y="403"/>
                  </a:cubicBezTo>
                  <a:cubicBezTo>
                    <a:pt x="310" y="247"/>
                    <a:pt x="224" y="110"/>
                    <a:pt x="111" y="11"/>
                  </a:cubicBezTo>
                  <a:cubicBezTo>
                    <a:pt x="98" y="0"/>
                    <a:pt x="55" y="18"/>
                    <a:pt x="68" y="29"/>
                  </a:cubicBezTo>
                  <a:close/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3" name="Freeform 84"/>
            <p:cNvSpPr/>
            <p:nvPr/>
          </p:nvSpPr>
          <p:spPr bwMode="auto">
            <a:xfrm>
              <a:off x="1685043" y="4379177"/>
              <a:ext cx="230864" cy="244057"/>
            </a:xfrm>
            <a:custGeom>
              <a:avLst/>
              <a:gdLst>
                <a:gd name="T0" fmla="*/ 2 w 172"/>
                <a:gd name="T1" fmla="*/ 18 h 182"/>
                <a:gd name="T2" fmla="*/ 136 w 172"/>
                <a:gd name="T3" fmla="*/ 176 h 182"/>
                <a:gd name="T4" fmla="*/ 154 w 172"/>
                <a:gd name="T5" fmla="*/ 156 h 182"/>
                <a:gd name="T6" fmla="*/ 33 w 172"/>
                <a:gd name="T7" fmla="*/ 16 h 182"/>
                <a:gd name="T8" fmla="*/ 2 w 172"/>
                <a:gd name="T9" fmla="*/ 1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182">
                  <a:moveTo>
                    <a:pt x="2" y="18"/>
                  </a:moveTo>
                  <a:cubicBezTo>
                    <a:pt x="0" y="98"/>
                    <a:pt x="72" y="146"/>
                    <a:pt x="136" y="176"/>
                  </a:cubicBezTo>
                  <a:cubicBezTo>
                    <a:pt x="149" y="182"/>
                    <a:pt x="172" y="164"/>
                    <a:pt x="154" y="156"/>
                  </a:cubicBezTo>
                  <a:cubicBezTo>
                    <a:pt x="98" y="129"/>
                    <a:pt x="32" y="86"/>
                    <a:pt x="33" y="16"/>
                  </a:cubicBezTo>
                  <a:cubicBezTo>
                    <a:pt x="34" y="0"/>
                    <a:pt x="2" y="4"/>
                    <a:pt x="2" y="18"/>
                  </a:cubicBezTo>
                  <a:close/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4" name="Freeform 85"/>
            <p:cNvSpPr/>
            <p:nvPr/>
          </p:nvSpPr>
          <p:spPr bwMode="auto">
            <a:xfrm>
              <a:off x="2034637" y="2099556"/>
              <a:ext cx="704466" cy="638505"/>
            </a:xfrm>
            <a:custGeom>
              <a:avLst/>
              <a:gdLst>
                <a:gd name="T0" fmla="*/ 0 w 525"/>
                <a:gd name="T1" fmla="*/ 475 h 475"/>
                <a:gd name="T2" fmla="*/ 525 w 525"/>
                <a:gd name="T3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25" h="475">
                  <a:moveTo>
                    <a:pt x="0" y="475"/>
                  </a:moveTo>
                  <a:cubicBezTo>
                    <a:pt x="295" y="320"/>
                    <a:pt x="459" y="319"/>
                    <a:pt x="52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5" name="Freeform 86"/>
            <p:cNvSpPr/>
            <p:nvPr/>
          </p:nvSpPr>
          <p:spPr bwMode="auto">
            <a:xfrm>
              <a:off x="2000337" y="2077129"/>
              <a:ext cx="762512" cy="691274"/>
            </a:xfrm>
            <a:custGeom>
              <a:avLst/>
              <a:gdLst>
                <a:gd name="T0" fmla="*/ 32 w 568"/>
                <a:gd name="T1" fmla="*/ 506 h 515"/>
                <a:gd name="T2" fmla="*/ 267 w 568"/>
                <a:gd name="T3" fmla="*/ 394 h 515"/>
                <a:gd name="T4" fmla="*/ 436 w 568"/>
                <a:gd name="T5" fmla="*/ 286 h 515"/>
                <a:gd name="T6" fmla="*/ 566 w 568"/>
                <a:gd name="T7" fmla="*/ 18 h 515"/>
                <a:gd name="T8" fmla="*/ 552 w 568"/>
                <a:gd name="T9" fmla="*/ 1 h 515"/>
                <a:gd name="T10" fmla="*/ 534 w 568"/>
                <a:gd name="T11" fmla="*/ 15 h 515"/>
                <a:gd name="T12" fmla="*/ 446 w 568"/>
                <a:gd name="T13" fmla="*/ 228 h 515"/>
                <a:gd name="T14" fmla="*/ 297 w 568"/>
                <a:gd name="T15" fmla="*/ 343 h 515"/>
                <a:gd name="T16" fmla="*/ 18 w 568"/>
                <a:gd name="T17" fmla="*/ 477 h 515"/>
                <a:gd name="T18" fmla="*/ 32 w 568"/>
                <a:gd name="T19" fmla="*/ 506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8" h="515">
                  <a:moveTo>
                    <a:pt x="32" y="506"/>
                  </a:moveTo>
                  <a:cubicBezTo>
                    <a:pt x="109" y="466"/>
                    <a:pt x="188" y="431"/>
                    <a:pt x="267" y="394"/>
                  </a:cubicBezTo>
                  <a:cubicBezTo>
                    <a:pt x="327" y="365"/>
                    <a:pt x="387" y="333"/>
                    <a:pt x="436" y="286"/>
                  </a:cubicBezTo>
                  <a:cubicBezTo>
                    <a:pt x="510" y="215"/>
                    <a:pt x="545" y="117"/>
                    <a:pt x="566" y="18"/>
                  </a:cubicBezTo>
                  <a:cubicBezTo>
                    <a:pt x="568" y="10"/>
                    <a:pt x="560" y="2"/>
                    <a:pt x="552" y="1"/>
                  </a:cubicBezTo>
                  <a:cubicBezTo>
                    <a:pt x="542" y="0"/>
                    <a:pt x="536" y="7"/>
                    <a:pt x="534" y="15"/>
                  </a:cubicBezTo>
                  <a:cubicBezTo>
                    <a:pt x="519" y="91"/>
                    <a:pt x="494" y="166"/>
                    <a:pt x="446" y="228"/>
                  </a:cubicBezTo>
                  <a:cubicBezTo>
                    <a:pt x="407" y="278"/>
                    <a:pt x="353" y="314"/>
                    <a:pt x="297" y="343"/>
                  </a:cubicBezTo>
                  <a:cubicBezTo>
                    <a:pt x="206" y="391"/>
                    <a:pt x="110" y="429"/>
                    <a:pt x="18" y="477"/>
                  </a:cubicBezTo>
                  <a:cubicBezTo>
                    <a:pt x="0" y="487"/>
                    <a:pt x="13" y="515"/>
                    <a:pt x="32" y="506"/>
                  </a:cubicBezTo>
                  <a:close/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6" name="Freeform 87"/>
            <p:cNvSpPr/>
            <p:nvPr/>
          </p:nvSpPr>
          <p:spPr bwMode="auto">
            <a:xfrm>
              <a:off x="1087434" y="2003253"/>
              <a:ext cx="1197856" cy="804727"/>
            </a:xfrm>
            <a:custGeom>
              <a:avLst/>
              <a:gdLst>
                <a:gd name="T0" fmla="*/ 275 w 892"/>
                <a:gd name="T1" fmla="*/ 503 h 599"/>
                <a:gd name="T2" fmla="*/ 492 w 892"/>
                <a:gd name="T3" fmla="*/ 65 h 599"/>
                <a:gd name="T4" fmla="*/ 277 w 892"/>
                <a:gd name="T5" fmla="*/ 511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2" h="599">
                  <a:moveTo>
                    <a:pt x="275" y="503"/>
                  </a:moveTo>
                  <a:cubicBezTo>
                    <a:pt x="597" y="599"/>
                    <a:pt x="892" y="177"/>
                    <a:pt x="492" y="65"/>
                  </a:cubicBezTo>
                  <a:cubicBezTo>
                    <a:pt x="245" y="0"/>
                    <a:pt x="0" y="396"/>
                    <a:pt x="277" y="5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7" name="Freeform 88"/>
            <p:cNvSpPr/>
            <p:nvPr/>
          </p:nvSpPr>
          <p:spPr bwMode="auto">
            <a:xfrm>
              <a:off x="1196929" y="2059980"/>
              <a:ext cx="850900" cy="685997"/>
            </a:xfrm>
            <a:custGeom>
              <a:avLst/>
              <a:gdLst>
                <a:gd name="T0" fmla="*/ 172 w 633"/>
                <a:gd name="T1" fmla="*/ 471 h 510"/>
                <a:gd name="T2" fmla="*/ 559 w 633"/>
                <a:gd name="T3" fmla="*/ 367 h 510"/>
                <a:gd name="T4" fmla="*/ 629 w 633"/>
                <a:gd name="T5" fmla="*/ 218 h 510"/>
                <a:gd name="T6" fmla="*/ 561 w 633"/>
                <a:gd name="T7" fmla="*/ 74 h 510"/>
                <a:gd name="T8" fmla="*/ 352 w 633"/>
                <a:gd name="T9" fmla="*/ 4 h 510"/>
                <a:gd name="T10" fmla="*/ 158 w 633"/>
                <a:gd name="T11" fmla="*/ 85 h 510"/>
                <a:gd name="T12" fmla="*/ 87 w 633"/>
                <a:gd name="T13" fmla="*/ 419 h 510"/>
                <a:gd name="T14" fmla="*/ 173 w 633"/>
                <a:gd name="T15" fmla="*/ 479 h 510"/>
                <a:gd name="T16" fmla="*/ 216 w 633"/>
                <a:gd name="T17" fmla="*/ 457 h 510"/>
                <a:gd name="T18" fmla="*/ 99 w 633"/>
                <a:gd name="T19" fmla="*/ 311 h 510"/>
                <a:gd name="T20" fmla="*/ 158 w 633"/>
                <a:gd name="T21" fmla="*/ 133 h 510"/>
                <a:gd name="T22" fmla="*/ 313 w 633"/>
                <a:gd name="T23" fmla="*/ 29 h 510"/>
                <a:gd name="T24" fmla="*/ 515 w 633"/>
                <a:gd name="T25" fmla="*/ 95 h 510"/>
                <a:gd name="T26" fmla="*/ 577 w 633"/>
                <a:gd name="T27" fmla="*/ 223 h 510"/>
                <a:gd name="T28" fmla="*/ 523 w 633"/>
                <a:gd name="T29" fmla="*/ 356 h 510"/>
                <a:gd name="T30" fmla="*/ 214 w 633"/>
                <a:gd name="T31" fmla="*/ 450 h 510"/>
                <a:gd name="T32" fmla="*/ 178 w 633"/>
                <a:gd name="T33" fmla="*/ 456 h 510"/>
                <a:gd name="T34" fmla="*/ 172 w 633"/>
                <a:gd name="T35" fmla="*/ 471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33" h="510">
                  <a:moveTo>
                    <a:pt x="172" y="471"/>
                  </a:moveTo>
                  <a:cubicBezTo>
                    <a:pt x="307" y="510"/>
                    <a:pt x="462" y="469"/>
                    <a:pt x="559" y="367"/>
                  </a:cubicBezTo>
                  <a:cubicBezTo>
                    <a:pt x="597" y="326"/>
                    <a:pt x="625" y="274"/>
                    <a:pt x="629" y="218"/>
                  </a:cubicBezTo>
                  <a:cubicBezTo>
                    <a:pt x="633" y="161"/>
                    <a:pt x="604" y="110"/>
                    <a:pt x="561" y="74"/>
                  </a:cubicBezTo>
                  <a:cubicBezTo>
                    <a:pt x="505" y="28"/>
                    <a:pt x="425" y="0"/>
                    <a:pt x="352" y="4"/>
                  </a:cubicBezTo>
                  <a:cubicBezTo>
                    <a:pt x="280" y="7"/>
                    <a:pt x="212" y="39"/>
                    <a:pt x="158" y="85"/>
                  </a:cubicBezTo>
                  <a:cubicBezTo>
                    <a:pt x="66" y="163"/>
                    <a:pt x="0" y="314"/>
                    <a:pt x="87" y="419"/>
                  </a:cubicBezTo>
                  <a:cubicBezTo>
                    <a:pt x="109" y="446"/>
                    <a:pt x="141" y="465"/>
                    <a:pt x="173" y="479"/>
                  </a:cubicBezTo>
                  <a:cubicBezTo>
                    <a:pt x="186" y="484"/>
                    <a:pt x="234" y="464"/>
                    <a:pt x="216" y="457"/>
                  </a:cubicBezTo>
                  <a:cubicBezTo>
                    <a:pt x="153" y="430"/>
                    <a:pt x="107" y="380"/>
                    <a:pt x="99" y="311"/>
                  </a:cubicBezTo>
                  <a:cubicBezTo>
                    <a:pt x="93" y="247"/>
                    <a:pt x="121" y="182"/>
                    <a:pt x="158" y="133"/>
                  </a:cubicBezTo>
                  <a:cubicBezTo>
                    <a:pt x="196" y="84"/>
                    <a:pt x="251" y="40"/>
                    <a:pt x="313" y="29"/>
                  </a:cubicBezTo>
                  <a:cubicBezTo>
                    <a:pt x="382" y="17"/>
                    <a:pt x="462" y="52"/>
                    <a:pt x="515" y="95"/>
                  </a:cubicBezTo>
                  <a:cubicBezTo>
                    <a:pt x="554" y="127"/>
                    <a:pt x="577" y="172"/>
                    <a:pt x="577" y="223"/>
                  </a:cubicBezTo>
                  <a:cubicBezTo>
                    <a:pt x="577" y="272"/>
                    <a:pt x="553" y="319"/>
                    <a:pt x="523" y="356"/>
                  </a:cubicBezTo>
                  <a:cubicBezTo>
                    <a:pt x="448" y="447"/>
                    <a:pt x="327" y="482"/>
                    <a:pt x="214" y="450"/>
                  </a:cubicBezTo>
                  <a:cubicBezTo>
                    <a:pt x="203" y="446"/>
                    <a:pt x="188" y="450"/>
                    <a:pt x="178" y="456"/>
                  </a:cubicBezTo>
                  <a:cubicBezTo>
                    <a:pt x="173" y="458"/>
                    <a:pt x="160" y="468"/>
                    <a:pt x="172" y="471"/>
                  </a:cubicBezTo>
                  <a:close/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8" name="Freeform 89"/>
            <p:cNvSpPr/>
            <p:nvPr/>
          </p:nvSpPr>
          <p:spPr bwMode="auto">
            <a:xfrm>
              <a:off x="1522778" y="2450470"/>
              <a:ext cx="321891" cy="155669"/>
            </a:xfrm>
            <a:custGeom>
              <a:avLst/>
              <a:gdLst>
                <a:gd name="T0" fmla="*/ 10 w 240"/>
                <a:gd name="T1" fmla="*/ 82 h 116"/>
                <a:gd name="T2" fmla="*/ 145 w 240"/>
                <a:gd name="T3" fmla="*/ 103 h 116"/>
                <a:gd name="T4" fmla="*/ 235 w 240"/>
                <a:gd name="T5" fmla="*/ 11 h 116"/>
                <a:gd name="T6" fmla="*/ 215 w 240"/>
                <a:gd name="T7" fmla="*/ 9 h 116"/>
                <a:gd name="T8" fmla="*/ 141 w 240"/>
                <a:gd name="T9" fmla="*/ 89 h 116"/>
                <a:gd name="T10" fmla="*/ 27 w 240"/>
                <a:gd name="T11" fmla="*/ 70 h 116"/>
                <a:gd name="T12" fmla="*/ 10 w 240"/>
                <a:gd name="T13" fmla="*/ 8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0" h="116">
                  <a:moveTo>
                    <a:pt x="10" y="82"/>
                  </a:moveTo>
                  <a:cubicBezTo>
                    <a:pt x="52" y="102"/>
                    <a:pt x="99" y="116"/>
                    <a:pt x="145" y="103"/>
                  </a:cubicBezTo>
                  <a:cubicBezTo>
                    <a:pt x="189" y="90"/>
                    <a:pt x="218" y="52"/>
                    <a:pt x="235" y="11"/>
                  </a:cubicBezTo>
                  <a:cubicBezTo>
                    <a:pt x="240" y="0"/>
                    <a:pt x="219" y="1"/>
                    <a:pt x="215" y="9"/>
                  </a:cubicBezTo>
                  <a:cubicBezTo>
                    <a:pt x="201" y="44"/>
                    <a:pt x="179" y="77"/>
                    <a:pt x="141" y="89"/>
                  </a:cubicBezTo>
                  <a:cubicBezTo>
                    <a:pt x="103" y="101"/>
                    <a:pt x="61" y="87"/>
                    <a:pt x="27" y="70"/>
                  </a:cubicBezTo>
                  <a:cubicBezTo>
                    <a:pt x="19" y="66"/>
                    <a:pt x="0" y="77"/>
                    <a:pt x="10" y="82"/>
                  </a:cubicBezTo>
                  <a:close/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9" name="Freeform 90"/>
            <p:cNvSpPr>
              <a:spLocks noEditPoints="1"/>
            </p:cNvSpPr>
            <p:nvPr/>
          </p:nvSpPr>
          <p:spPr bwMode="auto">
            <a:xfrm>
              <a:off x="1298510" y="2166837"/>
              <a:ext cx="687316" cy="303422"/>
            </a:xfrm>
            <a:custGeom>
              <a:avLst/>
              <a:gdLst>
                <a:gd name="T0" fmla="*/ 7 w 512"/>
                <a:gd name="T1" fmla="*/ 110 h 226"/>
                <a:gd name="T2" fmla="*/ 24 w 512"/>
                <a:gd name="T3" fmla="*/ 122 h 226"/>
                <a:gd name="T4" fmla="*/ 37 w 512"/>
                <a:gd name="T5" fmla="*/ 154 h 226"/>
                <a:gd name="T6" fmla="*/ 66 w 512"/>
                <a:gd name="T7" fmla="*/ 210 h 226"/>
                <a:gd name="T8" fmla="*/ 104 w 512"/>
                <a:gd name="T9" fmla="*/ 224 h 226"/>
                <a:gd name="T10" fmla="*/ 217 w 512"/>
                <a:gd name="T11" fmla="*/ 187 h 226"/>
                <a:gd name="T12" fmla="*/ 231 w 512"/>
                <a:gd name="T13" fmla="*/ 159 h 226"/>
                <a:gd name="T14" fmla="*/ 247 w 512"/>
                <a:gd name="T15" fmla="*/ 109 h 226"/>
                <a:gd name="T16" fmla="*/ 246 w 512"/>
                <a:gd name="T17" fmla="*/ 89 h 226"/>
                <a:gd name="T18" fmla="*/ 278 w 512"/>
                <a:gd name="T19" fmla="*/ 85 h 226"/>
                <a:gd name="T20" fmla="*/ 278 w 512"/>
                <a:gd name="T21" fmla="*/ 87 h 226"/>
                <a:gd name="T22" fmla="*/ 292 w 512"/>
                <a:gd name="T23" fmla="*/ 117 h 226"/>
                <a:gd name="T24" fmla="*/ 325 w 512"/>
                <a:gd name="T25" fmla="*/ 158 h 226"/>
                <a:gd name="T26" fmla="*/ 410 w 512"/>
                <a:gd name="T27" fmla="*/ 180 h 226"/>
                <a:gd name="T28" fmla="*/ 473 w 512"/>
                <a:gd name="T29" fmla="*/ 157 h 226"/>
                <a:gd name="T30" fmla="*/ 489 w 512"/>
                <a:gd name="T31" fmla="*/ 132 h 226"/>
                <a:gd name="T32" fmla="*/ 498 w 512"/>
                <a:gd name="T33" fmla="*/ 55 h 226"/>
                <a:gd name="T34" fmla="*/ 499 w 512"/>
                <a:gd name="T35" fmla="*/ 42 h 226"/>
                <a:gd name="T36" fmla="*/ 511 w 512"/>
                <a:gd name="T37" fmla="*/ 16 h 226"/>
                <a:gd name="T38" fmla="*/ 470 w 512"/>
                <a:gd name="T39" fmla="*/ 2 h 226"/>
                <a:gd name="T40" fmla="*/ 463 w 512"/>
                <a:gd name="T41" fmla="*/ 3 h 226"/>
                <a:gd name="T42" fmla="*/ 382 w 512"/>
                <a:gd name="T43" fmla="*/ 3 h 226"/>
                <a:gd name="T44" fmla="*/ 324 w 512"/>
                <a:gd name="T45" fmla="*/ 19 h 226"/>
                <a:gd name="T46" fmla="*/ 287 w 512"/>
                <a:gd name="T47" fmla="*/ 42 h 226"/>
                <a:gd name="T48" fmla="*/ 283 w 512"/>
                <a:gd name="T49" fmla="*/ 42 h 226"/>
                <a:gd name="T50" fmla="*/ 224 w 512"/>
                <a:gd name="T51" fmla="*/ 52 h 226"/>
                <a:gd name="T52" fmla="*/ 205 w 512"/>
                <a:gd name="T53" fmla="*/ 45 h 226"/>
                <a:gd name="T54" fmla="*/ 130 w 512"/>
                <a:gd name="T55" fmla="*/ 44 h 226"/>
                <a:gd name="T56" fmla="*/ 70 w 512"/>
                <a:gd name="T57" fmla="*/ 59 h 226"/>
                <a:gd name="T58" fmla="*/ 42 w 512"/>
                <a:gd name="T59" fmla="*/ 71 h 226"/>
                <a:gd name="T60" fmla="*/ 9 w 512"/>
                <a:gd name="T61" fmla="*/ 83 h 226"/>
                <a:gd name="T62" fmla="*/ 301 w 512"/>
                <a:gd name="T63" fmla="*/ 84 h 226"/>
                <a:gd name="T64" fmla="*/ 306 w 512"/>
                <a:gd name="T65" fmla="*/ 55 h 226"/>
                <a:gd name="T66" fmla="*/ 343 w 512"/>
                <a:gd name="T67" fmla="*/ 36 h 226"/>
                <a:gd name="T68" fmla="*/ 386 w 512"/>
                <a:gd name="T69" fmla="*/ 25 h 226"/>
                <a:gd name="T70" fmla="*/ 434 w 512"/>
                <a:gd name="T71" fmla="*/ 23 h 226"/>
                <a:gd name="T72" fmla="*/ 456 w 512"/>
                <a:gd name="T73" fmla="*/ 25 h 226"/>
                <a:gd name="T74" fmla="*/ 469 w 512"/>
                <a:gd name="T75" fmla="*/ 33 h 226"/>
                <a:gd name="T76" fmla="*/ 476 w 512"/>
                <a:gd name="T77" fmla="*/ 41 h 226"/>
                <a:gd name="T78" fmla="*/ 472 w 512"/>
                <a:gd name="T79" fmla="*/ 94 h 226"/>
                <a:gd name="T80" fmla="*/ 467 w 512"/>
                <a:gd name="T81" fmla="*/ 128 h 226"/>
                <a:gd name="T82" fmla="*/ 460 w 512"/>
                <a:gd name="T83" fmla="*/ 139 h 226"/>
                <a:gd name="T84" fmla="*/ 406 w 512"/>
                <a:gd name="T85" fmla="*/ 158 h 226"/>
                <a:gd name="T86" fmla="*/ 338 w 512"/>
                <a:gd name="T87" fmla="*/ 139 h 226"/>
                <a:gd name="T88" fmla="*/ 308 w 512"/>
                <a:gd name="T89" fmla="*/ 100 h 226"/>
                <a:gd name="T90" fmla="*/ 301 w 512"/>
                <a:gd name="T91" fmla="*/ 84 h 226"/>
                <a:gd name="T92" fmla="*/ 45 w 512"/>
                <a:gd name="T93" fmla="*/ 107 h 226"/>
                <a:gd name="T94" fmla="*/ 57 w 512"/>
                <a:gd name="T95" fmla="*/ 89 h 226"/>
                <a:gd name="T96" fmla="*/ 60 w 512"/>
                <a:gd name="T97" fmla="*/ 88 h 226"/>
                <a:gd name="T98" fmla="*/ 124 w 512"/>
                <a:gd name="T99" fmla="*/ 67 h 226"/>
                <a:gd name="T100" fmla="*/ 132 w 512"/>
                <a:gd name="T101" fmla="*/ 66 h 226"/>
                <a:gd name="T102" fmla="*/ 200 w 512"/>
                <a:gd name="T103" fmla="*/ 67 h 226"/>
                <a:gd name="T104" fmla="*/ 219 w 512"/>
                <a:gd name="T105" fmla="*/ 81 h 226"/>
                <a:gd name="T106" fmla="*/ 224 w 512"/>
                <a:gd name="T107" fmla="*/ 105 h 226"/>
                <a:gd name="T108" fmla="*/ 218 w 512"/>
                <a:gd name="T109" fmla="*/ 129 h 226"/>
                <a:gd name="T110" fmla="*/ 198 w 512"/>
                <a:gd name="T111" fmla="*/ 174 h 226"/>
                <a:gd name="T112" fmla="*/ 116 w 512"/>
                <a:gd name="T113" fmla="*/ 202 h 226"/>
                <a:gd name="T114" fmla="*/ 83 w 512"/>
                <a:gd name="T115" fmla="*/ 195 h 226"/>
                <a:gd name="T116" fmla="*/ 75 w 512"/>
                <a:gd name="T117" fmla="*/ 182 h 226"/>
                <a:gd name="T118" fmla="*/ 46 w 512"/>
                <a:gd name="T119" fmla="*/ 11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12" h="226">
                  <a:moveTo>
                    <a:pt x="2" y="98"/>
                  </a:moveTo>
                  <a:cubicBezTo>
                    <a:pt x="7" y="110"/>
                    <a:pt x="7" y="110"/>
                    <a:pt x="7" y="110"/>
                  </a:cubicBezTo>
                  <a:cubicBezTo>
                    <a:pt x="10" y="117"/>
                    <a:pt x="17" y="121"/>
                    <a:pt x="23" y="119"/>
                  </a:cubicBezTo>
                  <a:cubicBezTo>
                    <a:pt x="23" y="120"/>
                    <a:pt x="23" y="121"/>
                    <a:pt x="24" y="122"/>
                  </a:cubicBezTo>
                  <a:cubicBezTo>
                    <a:pt x="25" y="124"/>
                    <a:pt x="26" y="127"/>
                    <a:pt x="27" y="131"/>
                  </a:cubicBezTo>
                  <a:cubicBezTo>
                    <a:pt x="30" y="138"/>
                    <a:pt x="33" y="146"/>
                    <a:pt x="37" y="154"/>
                  </a:cubicBezTo>
                  <a:cubicBezTo>
                    <a:pt x="44" y="172"/>
                    <a:pt x="53" y="190"/>
                    <a:pt x="60" y="201"/>
                  </a:cubicBezTo>
                  <a:cubicBezTo>
                    <a:pt x="62" y="205"/>
                    <a:pt x="64" y="207"/>
                    <a:pt x="66" y="210"/>
                  </a:cubicBezTo>
                  <a:cubicBezTo>
                    <a:pt x="70" y="215"/>
                    <a:pt x="76" y="218"/>
                    <a:pt x="83" y="220"/>
                  </a:cubicBezTo>
                  <a:cubicBezTo>
                    <a:pt x="89" y="222"/>
                    <a:pt x="96" y="224"/>
                    <a:pt x="104" y="224"/>
                  </a:cubicBezTo>
                  <a:cubicBezTo>
                    <a:pt x="119" y="226"/>
                    <a:pt x="135" y="225"/>
                    <a:pt x="150" y="222"/>
                  </a:cubicBezTo>
                  <a:cubicBezTo>
                    <a:pt x="181" y="217"/>
                    <a:pt x="204" y="205"/>
                    <a:pt x="217" y="187"/>
                  </a:cubicBezTo>
                  <a:cubicBezTo>
                    <a:pt x="219" y="184"/>
                    <a:pt x="222" y="179"/>
                    <a:pt x="224" y="174"/>
                  </a:cubicBezTo>
                  <a:cubicBezTo>
                    <a:pt x="226" y="170"/>
                    <a:pt x="229" y="164"/>
                    <a:pt x="231" y="159"/>
                  </a:cubicBezTo>
                  <a:cubicBezTo>
                    <a:pt x="235" y="147"/>
                    <a:pt x="240" y="135"/>
                    <a:pt x="243" y="125"/>
                  </a:cubicBezTo>
                  <a:cubicBezTo>
                    <a:pt x="244" y="119"/>
                    <a:pt x="246" y="113"/>
                    <a:pt x="247" y="109"/>
                  </a:cubicBezTo>
                  <a:cubicBezTo>
                    <a:pt x="247" y="103"/>
                    <a:pt x="247" y="98"/>
                    <a:pt x="246" y="93"/>
                  </a:cubicBezTo>
                  <a:cubicBezTo>
                    <a:pt x="246" y="92"/>
                    <a:pt x="246" y="90"/>
                    <a:pt x="246" y="89"/>
                  </a:cubicBezTo>
                  <a:cubicBezTo>
                    <a:pt x="249" y="84"/>
                    <a:pt x="254" y="80"/>
                    <a:pt x="260" y="79"/>
                  </a:cubicBezTo>
                  <a:cubicBezTo>
                    <a:pt x="267" y="78"/>
                    <a:pt x="273" y="81"/>
                    <a:pt x="278" y="85"/>
                  </a:cubicBezTo>
                  <a:cubicBezTo>
                    <a:pt x="278" y="85"/>
                    <a:pt x="278" y="85"/>
                    <a:pt x="278" y="85"/>
                  </a:cubicBezTo>
                  <a:cubicBezTo>
                    <a:pt x="278" y="86"/>
                    <a:pt x="278" y="87"/>
                    <a:pt x="278" y="87"/>
                  </a:cubicBezTo>
                  <a:cubicBezTo>
                    <a:pt x="279" y="93"/>
                    <a:pt x="281" y="98"/>
                    <a:pt x="283" y="102"/>
                  </a:cubicBezTo>
                  <a:cubicBezTo>
                    <a:pt x="285" y="106"/>
                    <a:pt x="288" y="111"/>
                    <a:pt x="292" y="117"/>
                  </a:cubicBezTo>
                  <a:cubicBezTo>
                    <a:pt x="298" y="125"/>
                    <a:pt x="306" y="136"/>
                    <a:pt x="313" y="145"/>
                  </a:cubicBezTo>
                  <a:cubicBezTo>
                    <a:pt x="317" y="150"/>
                    <a:pt x="321" y="154"/>
                    <a:pt x="325" y="158"/>
                  </a:cubicBezTo>
                  <a:cubicBezTo>
                    <a:pt x="329" y="162"/>
                    <a:pt x="332" y="165"/>
                    <a:pt x="336" y="168"/>
                  </a:cubicBezTo>
                  <a:cubicBezTo>
                    <a:pt x="354" y="181"/>
                    <a:pt x="379" y="185"/>
                    <a:pt x="410" y="180"/>
                  </a:cubicBezTo>
                  <a:cubicBezTo>
                    <a:pt x="425" y="178"/>
                    <a:pt x="441" y="174"/>
                    <a:pt x="455" y="168"/>
                  </a:cubicBezTo>
                  <a:cubicBezTo>
                    <a:pt x="462" y="165"/>
                    <a:pt x="468" y="161"/>
                    <a:pt x="473" y="157"/>
                  </a:cubicBezTo>
                  <a:cubicBezTo>
                    <a:pt x="479" y="153"/>
                    <a:pt x="483" y="149"/>
                    <a:pt x="486" y="142"/>
                  </a:cubicBezTo>
                  <a:cubicBezTo>
                    <a:pt x="487" y="139"/>
                    <a:pt x="488" y="136"/>
                    <a:pt x="489" y="132"/>
                  </a:cubicBezTo>
                  <a:cubicBezTo>
                    <a:pt x="492" y="119"/>
                    <a:pt x="495" y="99"/>
                    <a:pt x="496" y="81"/>
                  </a:cubicBezTo>
                  <a:cubicBezTo>
                    <a:pt x="497" y="71"/>
                    <a:pt x="498" y="62"/>
                    <a:pt x="498" y="55"/>
                  </a:cubicBezTo>
                  <a:cubicBezTo>
                    <a:pt x="499" y="51"/>
                    <a:pt x="499" y="48"/>
                    <a:pt x="499" y="45"/>
                  </a:cubicBezTo>
                  <a:cubicBezTo>
                    <a:pt x="499" y="44"/>
                    <a:pt x="499" y="43"/>
                    <a:pt x="499" y="42"/>
                  </a:cubicBezTo>
                  <a:cubicBezTo>
                    <a:pt x="505" y="42"/>
                    <a:pt x="511" y="37"/>
                    <a:pt x="511" y="30"/>
                  </a:cubicBezTo>
                  <a:cubicBezTo>
                    <a:pt x="511" y="16"/>
                    <a:pt x="511" y="16"/>
                    <a:pt x="511" y="16"/>
                  </a:cubicBezTo>
                  <a:cubicBezTo>
                    <a:pt x="512" y="9"/>
                    <a:pt x="507" y="4"/>
                    <a:pt x="500" y="4"/>
                  </a:cubicBezTo>
                  <a:cubicBezTo>
                    <a:pt x="470" y="2"/>
                    <a:pt x="470" y="2"/>
                    <a:pt x="470" y="2"/>
                  </a:cubicBezTo>
                  <a:cubicBezTo>
                    <a:pt x="468" y="2"/>
                    <a:pt x="467" y="3"/>
                    <a:pt x="466" y="3"/>
                  </a:cubicBezTo>
                  <a:cubicBezTo>
                    <a:pt x="463" y="3"/>
                    <a:pt x="463" y="3"/>
                    <a:pt x="463" y="3"/>
                  </a:cubicBezTo>
                  <a:cubicBezTo>
                    <a:pt x="463" y="3"/>
                    <a:pt x="451" y="1"/>
                    <a:pt x="435" y="1"/>
                  </a:cubicBezTo>
                  <a:cubicBezTo>
                    <a:pt x="420" y="0"/>
                    <a:pt x="400" y="0"/>
                    <a:pt x="382" y="3"/>
                  </a:cubicBezTo>
                  <a:cubicBezTo>
                    <a:pt x="379" y="3"/>
                    <a:pt x="376" y="4"/>
                    <a:pt x="373" y="4"/>
                  </a:cubicBezTo>
                  <a:cubicBezTo>
                    <a:pt x="357" y="8"/>
                    <a:pt x="339" y="13"/>
                    <a:pt x="324" y="19"/>
                  </a:cubicBezTo>
                  <a:cubicBezTo>
                    <a:pt x="316" y="22"/>
                    <a:pt x="309" y="25"/>
                    <a:pt x="303" y="29"/>
                  </a:cubicBezTo>
                  <a:cubicBezTo>
                    <a:pt x="297" y="32"/>
                    <a:pt x="291" y="36"/>
                    <a:pt x="287" y="42"/>
                  </a:cubicBezTo>
                  <a:cubicBezTo>
                    <a:pt x="286" y="42"/>
                    <a:pt x="286" y="42"/>
                    <a:pt x="286" y="42"/>
                  </a:cubicBezTo>
                  <a:cubicBezTo>
                    <a:pt x="285" y="42"/>
                    <a:pt x="284" y="42"/>
                    <a:pt x="283" y="42"/>
                  </a:cubicBezTo>
                  <a:cubicBezTo>
                    <a:pt x="227" y="51"/>
                    <a:pt x="227" y="51"/>
                    <a:pt x="227" y="51"/>
                  </a:cubicBezTo>
                  <a:cubicBezTo>
                    <a:pt x="226" y="52"/>
                    <a:pt x="225" y="52"/>
                    <a:pt x="224" y="52"/>
                  </a:cubicBezTo>
                  <a:cubicBezTo>
                    <a:pt x="224" y="52"/>
                    <a:pt x="224" y="52"/>
                    <a:pt x="224" y="52"/>
                  </a:cubicBezTo>
                  <a:cubicBezTo>
                    <a:pt x="218" y="48"/>
                    <a:pt x="212" y="46"/>
                    <a:pt x="205" y="45"/>
                  </a:cubicBezTo>
                  <a:cubicBezTo>
                    <a:pt x="198" y="43"/>
                    <a:pt x="190" y="43"/>
                    <a:pt x="182" y="42"/>
                  </a:cubicBezTo>
                  <a:cubicBezTo>
                    <a:pt x="165" y="42"/>
                    <a:pt x="147" y="42"/>
                    <a:pt x="130" y="44"/>
                  </a:cubicBezTo>
                  <a:cubicBezTo>
                    <a:pt x="127" y="44"/>
                    <a:pt x="124" y="44"/>
                    <a:pt x="121" y="45"/>
                  </a:cubicBezTo>
                  <a:cubicBezTo>
                    <a:pt x="104" y="48"/>
                    <a:pt x="85" y="54"/>
                    <a:pt x="70" y="59"/>
                  </a:cubicBezTo>
                  <a:cubicBezTo>
                    <a:pt x="55" y="65"/>
                    <a:pt x="44" y="70"/>
                    <a:pt x="44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0" y="71"/>
                    <a:pt x="39" y="71"/>
                    <a:pt x="38" y="72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3" y="85"/>
                    <a:pt x="0" y="91"/>
                    <a:pt x="2" y="98"/>
                  </a:cubicBezTo>
                  <a:close/>
                  <a:moveTo>
                    <a:pt x="301" y="84"/>
                  </a:moveTo>
                  <a:cubicBezTo>
                    <a:pt x="300" y="79"/>
                    <a:pt x="300" y="73"/>
                    <a:pt x="301" y="68"/>
                  </a:cubicBezTo>
                  <a:cubicBezTo>
                    <a:pt x="302" y="62"/>
                    <a:pt x="303" y="58"/>
                    <a:pt x="306" y="55"/>
                  </a:cubicBezTo>
                  <a:cubicBezTo>
                    <a:pt x="306" y="54"/>
                    <a:pt x="309" y="51"/>
                    <a:pt x="314" y="49"/>
                  </a:cubicBezTo>
                  <a:cubicBezTo>
                    <a:pt x="321" y="44"/>
                    <a:pt x="332" y="40"/>
                    <a:pt x="343" y="36"/>
                  </a:cubicBezTo>
                  <a:cubicBezTo>
                    <a:pt x="355" y="33"/>
                    <a:pt x="367" y="29"/>
                    <a:pt x="379" y="26"/>
                  </a:cubicBezTo>
                  <a:cubicBezTo>
                    <a:pt x="381" y="26"/>
                    <a:pt x="383" y="25"/>
                    <a:pt x="386" y="25"/>
                  </a:cubicBezTo>
                  <a:cubicBezTo>
                    <a:pt x="386" y="25"/>
                    <a:pt x="386" y="25"/>
                    <a:pt x="386" y="25"/>
                  </a:cubicBezTo>
                  <a:cubicBezTo>
                    <a:pt x="401" y="23"/>
                    <a:pt x="419" y="23"/>
                    <a:pt x="434" y="23"/>
                  </a:cubicBezTo>
                  <a:cubicBezTo>
                    <a:pt x="442" y="24"/>
                    <a:pt x="455" y="25"/>
                    <a:pt x="456" y="25"/>
                  </a:cubicBezTo>
                  <a:cubicBezTo>
                    <a:pt x="456" y="25"/>
                    <a:pt x="456" y="25"/>
                    <a:pt x="456" y="25"/>
                  </a:cubicBezTo>
                  <a:cubicBezTo>
                    <a:pt x="458" y="25"/>
                    <a:pt x="458" y="25"/>
                    <a:pt x="458" y="25"/>
                  </a:cubicBezTo>
                  <a:cubicBezTo>
                    <a:pt x="458" y="25"/>
                    <a:pt x="465" y="30"/>
                    <a:pt x="469" y="33"/>
                  </a:cubicBezTo>
                  <a:cubicBezTo>
                    <a:pt x="471" y="35"/>
                    <a:pt x="473" y="37"/>
                    <a:pt x="474" y="38"/>
                  </a:cubicBezTo>
                  <a:cubicBezTo>
                    <a:pt x="475" y="40"/>
                    <a:pt x="476" y="41"/>
                    <a:pt x="476" y="41"/>
                  </a:cubicBezTo>
                  <a:cubicBezTo>
                    <a:pt x="476" y="41"/>
                    <a:pt x="476" y="44"/>
                    <a:pt x="476" y="46"/>
                  </a:cubicBezTo>
                  <a:cubicBezTo>
                    <a:pt x="476" y="56"/>
                    <a:pt x="474" y="76"/>
                    <a:pt x="472" y="94"/>
                  </a:cubicBezTo>
                  <a:cubicBezTo>
                    <a:pt x="471" y="103"/>
                    <a:pt x="470" y="112"/>
                    <a:pt x="469" y="119"/>
                  </a:cubicBezTo>
                  <a:cubicBezTo>
                    <a:pt x="468" y="123"/>
                    <a:pt x="467" y="126"/>
                    <a:pt x="467" y="128"/>
                  </a:cubicBezTo>
                  <a:cubicBezTo>
                    <a:pt x="466" y="131"/>
                    <a:pt x="466" y="133"/>
                    <a:pt x="465" y="133"/>
                  </a:cubicBezTo>
                  <a:cubicBezTo>
                    <a:pt x="465" y="134"/>
                    <a:pt x="463" y="137"/>
                    <a:pt x="460" y="139"/>
                  </a:cubicBezTo>
                  <a:cubicBezTo>
                    <a:pt x="455" y="143"/>
                    <a:pt x="446" y="147"/>
                    <a:pt x="437" y="150"/>
                  </a:cubicBezTo>
                  <a:cubicBezTo>
                    <a:pt x="427" y="154"/>
                    <a:pt x="416" y="156"/>
                    <a:pt x="406" y="158"/>
                  </a:cubicBezTo>
                  <a:cubicBezTo>
                    <a:pt x="380" y="162"/>
                    <a:pt x="360" y="158"/>
                    <a:pt x="349" y="149"/>
                  </a:cubicBezTo>
                  <a:cubicBezTo>
                    <a:pt x="347" y="148"/>
                    <a:pt x="342" y="143"/>
                    <a:pt x="338" y="139"/>
                  </a:cubicBezTo>
                  <a:cubicBezTo>
                    <a:pt x="331" y="131"/>
                    <a:pt x="323" y="121"/>
                    <a:pt x="317" y="112"/>
                  </a:cubicBezTo>
                  <a:cubicBezTo>
                    <a:pt x="313" y="108"/>
                    <a:pt x="310" y="104"/>
                    <a:pt x="308" y="100"/>
                  </a:cubicBezTo>
                  <a:cubicBezTo>
                    <a:pt x="306" y="97"/>
                    <a:pt x="304" y="94"/>
                    <a:pt x="303" y="92"/>
                  </a:cubicBezTo>
                  <a:cubicBezTo>
                    <a:pt x="302" y="90"/>
                    <a:pt x="301" y="87"/>
                    <a:pt x="301" y="84"/>
                  </a:cubicBezTo>
                  <a:close/>
                  <a:moveTo>
                    <a:pt x="44" y="111"/>
                  </a:moveTo>
                  <a:cubicBezTo>
                    <a:pt x="44" y="111"/>
                    <a:pt x="44" y="109"/>
                    <a:pt x="45" y="107"/>
                  </a:cubicBezTo>
                  <a:cubicBezTo>
                    <a:pt x="45" y="106"/>
                    <a:pt x="56" y="89"/>
                    <a:pt x="56" y="89"/>
                  </a:cubicBezTo>
                  <a:cubicBezTo>
                    <a:pt x="57" y="89"/>
                    <a:pt x="57" y="89"/>
                    <a:pt x="57" y="89"/>
                  </a:cubicBezTo>
                  <a:cubicBezTo>
                    <a:pt x="58" y="89"/>
                    <a:pt x="58" y="89"/>
                    <a:pt x="58" y="89"/>
                  </a:cubicBezTo>
                  <a:cubicBezTo>
                    <a:pt x="58" y="89"/>
                    <a:pt x="59" y="88"/>
                    <a:pt x="60" y="88"/>
                  </a:cubicBezTo>
                  <a:cubicBezTo>
                    <a:pt x="65" y="86"/>
                    <a:pt x="71" y="83"/>
                    <a:pt x="78" y="81"/>
                  </a:cubicBezTo>
                  <a:cubicBezTo>
                    <a:pt x="92" y="75"/>
                    <a:pt x="110" y="70"/>
                    <a:pt x="124" y="67"/>
                  </a:cubicBezTo>
                  <a:cubicBezTo>
                    <a:pt x="125" y="67"/>
                    <a:pt x="125" y="67"/>
                    <a:pt x="125" y="67"/>
                  </a:cubicBezTo>
                  <a:cubicBezTo>
                    <a:pt x="127" y="67"/>
                    <a:pt x="130" y="66"/>
                    <a:pt x="132" y="66"/>
                  </a:cubicBezTo>
                  <a:cubicBezTo>
                    <a:pt x="144" y="65"/>
                    <a:pt x="157" y="65"/>
                    <a:pt x="169" y="65"/>
                  </a:cubicBezTo>
                  <a:cubicBezTo>
                    <a:pt x="181" y="65"/>
                    <a:pt x="192" y="65"/>
                    <a:pt x="200" y="67"/>
                  </a:cubicBezTo>
                  <a:cubicBezTo>
                    <a:pt x="206" y="68"/>
                    <a:pt x="209" y="70"/>
                    <a:pt x="210" y="71"/>
                  </a:cubicBezTo>
                  <a:cubicBezTo>
                    <a:pt x="213" y="73"/>
                    <a:pt x="216" y="76"/>
                    <a:pt x="219" y="81"/>
                  </a:cubicBezTo>
                  <a:cubicBezTo>
                    <a:pt x="221" y="86"/>
                    <a:pt x="223" y="92"/>
                    <a:pt x="224" y="96"/>
                  </a:cubicBezTo>
                  <a:cubicBezTo>
                    <a:pt x="224" y="100"/>
                    <a:pt x="224" y="103"/>
                    <a:pt x="224" y="105"/>
                  </a:cubicBezTo>
                  <a:cubicBezTo>
                    <a:pt x="224" y="107"/>
                    <a:pt x="223" y="110"/>
                    <a:pt x="222" y="114"/>
                  </a:cubicBezTo>
                  <a:cubicBezTo>
                    <a:pt x="221" y="119"/>
                    <a:pt x="219" y="124"/>
                    <a:pt x="218" y="129"/>
                  </a:cubicBezTo>
                  <a:cubicBezTo>
                    <a:pt x="214" y="139"/>
                    <a:pt x="210" y="151"/>
                    <a:pt x="206" y="160"/>
                  </a:cubicBezTo>
                  <a:cubicBezTo>
                    <a:pt x="203" y="166"/>
                    <a:pt x="200" y="171"/>
                    <a:pt x="198" y="174"/>
                  </a:cubicBezTo>
                  <a:cubicBezTo>
                    <a:pt x="190" y="185"/>
                    <a:pt x="173" y="196"/>
                    <a:pt x="147" y="200"/>
                  </a:cubicBezTo>
                  <a:cubicBezTo>
                    <a:pt x="137" y="201"/>
                    <a:pt x="126" y="202"/>
                    <a:pt x="116" y="202"/>
                  </a:cubicBezTo>
                  <a:cubicBezTo>
                    <a:pt x="105" y="202"/>
                    <a:pt x="96" y="201"/>
                    <a:pt x="90" y="199"/>
                  </a:cubicBezTo>
                  <a:cubicBezTo>
                    <a:pt x="86" y="197"/>
                    <a:pt x="83" y="196"/>
                    <a:pt x="83" y="195"/>
                  </a:cubicBezTo>
                  <a:cubicBezTo>
                    <a:pt x="82" y="194"/>
                    <a:pt x="81" y="193"/>
                    <a:pt x="80" y="191"/>
                  </a:cubicBezTo>
                  <a:cubicBezTo>
                    <a:pt x="79" y="188"/>
                    <a:pt x="77" y="186"/>
                    <a:pt x="75" y="182"/>
                  </a:cubicBezTo>
                  <a:cubicBezTo>
                    <a:pt x="72" y="176"/>
                    <a:pt x="68" y="168"/>
                    <a:pt x="64" y="160"/>
                  </a:cubicBezTo>
                  <a:cubicBezTo>
                    <a:pt x="56" y="143"/>
                    <a:pt x="49" y="125"/>
                    <a:pt x="46" y="115"/>
                  </a:cubicBezTo>
                  <a:cubicBezTo>
                    <a:pt x="45" y="113"/>
                    <a:pt x="44" y="111"/>
                    <a:pt x="44" y="111"/>
                  </a:cubicBezTo>
                  <a:close/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0" name="Freeform 91"/>
            <p:cNvSpPr>
              <a:spLocks noEditPoints="1"/>
            </p:cNvSpPr>
            <p:nvPr/>
          </p:nvSpPr>
          <p:spPr bwMode="auto">
            <a:xfrm>
              <a:off x="1283998" y="2149687"/>
              <a:ext cx="717658" cy="336402"/>
            </a:xfrm>
            <a:custGeom>
              <a:avLst/>
              <a:gdLst>
                <a:gd name="T0" fmla="*/ 60 w 535"/>
                <a:gd name="T1" fmla="*/ 221 h 251"/>
                <a:gd name="T2" fmla="*/ 247 w 535"/>
                <a:gd name="T3" fmla="*/ 193 h 251"/>
                <a:gd name="T4" fmla="*/ 274 w 535"/>
                <a:gd name="T5" fmla="*/ 105 h 251"/>
                <a:gd name="T6" fmla="*/ 339 w 535"/>
                <a:gd name="T7" fmla="*/ 191 h 251"/>
                <a:gd name="T8" fmla="*/ 520 w 535"/>
                <a:gd name="T9" fmla="*/ 95 h 251"/>
                <a:gd name="T10" fmla="*/ 534 w 535"/>
                <a:gd name="T11" fmla="*/ 19 h 251"/>
                <a:gd name="T12" fmla="*/ 475 w 535"/>
                <a:gd name="T13" fmla="*/ 3 h 251"/>
                <a:gd name="T14" fmla="*/ 307 w 535"/>
                <a:gd name="T15" fmla="*/ 31 h 251"/>
                <a:gd name="T16" fmla="*/ 242 w 535"/>
                <a:gd name="T17" fmla="*/ 55 h 251"/>
                <a:gd name="T18" fmla="*/ 50 w 535"/>
                <a:gd name="T19" fmla="*/ 71 h 251"/>
                <a:gd name="T20" fmla="*/ 25 w 535"/>
                <a:gd name="T21" fmla="*/ 106 h 251"/>
                <a:gd name="T22" fmla="*/ 25 w 535"/>
                <a:gd name="T23" fmla="*/ 107 h 251"/>
                <a:gd name="T24" fmla="*/ 61 w 535"/>
                <a:gd name="T25" fmla="*/ 94 h 251"/>
                <a:gd name="T26" fmla="*/ 213 w 535"/>
                <a:gd name="T27" fmla="*/ 70 h 251"/>
                <a:gd name="T28" fmla="*/ 296 w 535"/>
                <a:gd name="T29" fmla="*/ 68 h 251"/>
                <a:gd name="T30" fmla="*/ 387 w 535"/>
                <a:gd name="T31" fmla="*/ 30 h 251"/>
                <a:gd name="T32" fmla="*/ 475 w 535"/>
                <a:gd name="T33" fmla="*/ 29 h 251"/>
                <a:gd name="T34" fmla="*/ 510 w 535"/>
                <a:gd name="T35" fmla="*/ 29 h 251"/>
                <a:gd name="T36" fmla="*/ 509 w 535"/>
                <a:gd name="T37" fmla="*/ 43 h 251"/>
                <a:gd name="T38" fmla="*/ 492 w 535"/>
                <a:gd name="T39" fmla="*/ 120 h 251"/>
                <a:gd name="T40" fmla="*/ 334 w 535"/>
                <a:gd name="T41" fmla="*/ 150 h 251"/>
                <a:gd name="T42" fmla="*/ 246 w 535"/>
                <a:gd name="T43" fmla="*/ 96 h 251"/>
                <a:gd name="T44" fmla="*/ 159 w 535"/>
                <a:gd name="T45" fmla="*/ 223 h 251"/>
                <a:gd name="T46" fmla="*/ 50 w 535"/>
                <a:gd name="T47" fmla="*/ 139 h 251"/>
                <a:gd name="T48" fmla="*/ 31 w 535"/>
                <a:gd name="T49" fmla="*/ 120 h 251"/>
                <a:gd name="T50" fmla="*/ 327 w 535"/>
                <a:gd name="T51" fmla="*/ 76 h 251"/>
                <a:gd name="T52" fmla="*/ 393 w 535"/>
                <a:gd name="T53" fmla="*/ 52 h 251"/>
                <a:gd name="T54" fmla="*/ 466 w 535"/>
                <a:gd name="T55" fmla="*/ 51 h 251"/>
                <a:gd name="T56" fmla="*/ 469 w 535"/>
                <a:gd name="T57" fmla="*/ 38 h 251"/>
                <a:gd name="T58" fmla="*/ 468 w 535"/>
                <a:gd name="T59" fmla="*/ 53 h 251"/>
                <a:gd name="T60" fmla="*/ 474 w 535"/>
                <a:gd name="T61" fmla="*/ 57 h 251"/>
                <a:gd name="T62" fmla="*/ 474 w 535"/>
                <a:gd name="T63" fmla="*/ 54 h 251"/>
                <a:gd name="T64" fmla="*/ 474 w 535"/>
                <a:gd name="T65" fmla="*/ 56 h 251"/>
                <a:gd name="T66" fmla="*/ 464 w 535"/>
                <a:gd name="T67" fmla="*/ 141 h 251"/>
                <a:gd name="T68" fmla="*/ 463 w 535"/>
                <a:gd name="T69" fmla="*/ 142 h 251"/>
                <a:gd name="T70" fmla="*/ 330 w 535"/>
                <a:gd name="T71" fmla="*/ 106 h 251"/>
                <a:gd name="T72" fmla="*/ 308 w 535"/>
                <a:gd name="T73" fmla="*/ 120 h 251"/>
                <a:gd name="T74" fmla="*/ 478 w 535"/>
                <a:gd name="T75" fmla="*/ 162 h 251"/>
                <a:gd name="T76" fmla="*/ 500 w 535"/>
                <a:gd name="T77" fmla="*/ 59 h 251"/>
                <a:gd name="T78" fmla="*/ 478 w 535"/>
                <a:gd name="T79" fmla="*/ 29 h 251"/>
                <a:gd name="T80" fmla="*/ 429 w 535"/>
                <a:gd name="T81" fmla="*/ 23 h 251"/>
                <a:gd name="T82" fmla="*/ 317 w 535"/>
                <a:gd name="T83" fmla="*/ 68 h 251"/>
                <a:gd name="T84" fmla="*/ 62 w 535"/>
                <a:gd name="T85" fmla="*/ 113 h 251"/>
                <a:gd name="T86" fmla="*/ 56 w 535"/>
                <a:gd name="T87" fmla="*/ 123 h 251"/>
                <a:gd name="T88" fmla="*/ 68 w 535"/>
                <a:gd name="T89" fmla="*/ 125 h 251"/>
                <a:gd name="T90" fmla="*/ 67 w 535"/>
                <a:gd name="T91" fmla="*/ 125 h 251"/>
                <a:gd name="T92" fmla="*/ 68 w 535"/>
                <a:gd name="T93" fmla="*/ 102 h 251"/>
                <a:gd name="T94" fmla="*/ 73 w 535"/>
                <a:gd name="T95" fmla="*/ 114 h 251"/>
                <a:gd name="T96" fmla="*/ 209 w 535"/>
                <a:gd name="T97" fmla="*/ 93 h 251"/>
                <a:gd name="T98" fmla="*/ 216 w 535"/>
                <a:gd name="T99" fmla="*/ 96 h 251"/>
                <a:gd name="T100" fmla="*/ 199 w 535"/>
                <a:gd name="T101" fmla="*/ 179 h 251"/>
                <a:gd name="T102" fmla="*/ 100 w 535"/>
                <a:gd name="T103" fmla="*/ 201 h 251"/>
                <a:gd name="T104" fmla="*/ 104 w 535"/>
                <a:gd name="T105" fmla="*/ 200 h 251"/>
                <a:gd name="T106" fmla="*/ 68 w 535"/>
                <a:gd name="T107" fmla="*/ 121 h 251"/>
                <a:gd name="T108" fmla="*/ 68 w 535"/>
                <a:gd name="T109" fmla="*/ 111 h 251"/>
                <a:gd name="T110" fmla="*/ 83 w 535"/>
                <a:gd name="T111" fmla="*/ 215 h 251"/>
                <a:gd name="T112" fmla="*/ 220 w 535"/>
                <a:gd name="T113" fmla="*/ 194 h 251"/>
                <a:gd name="T114" fmla="*/ 221 w 535"/>
                <a:gd name="T115" fmla="*/ 84 h 251"/>
                <a:gd name="T116" fmla="*/ 108 w 535"/>
                <a:gd name="T117" fmla="*/ 74 h 251"/>
                <a:gd name="T118" fmla="*/ 45 w 535"/>
                <a:gd name="T119" fmla="*/ 114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35" h="251">
                  <a:moveTo>
                    <a:pt x="13" y="111"/>
                  </a:moveTo>
                  <a:cubicBezTo>
                    <a:pt x="1" y="115"/>
                    <a:pt x="1" y="115"/>
                    <a:pt x="1" y="115"/>
                  </a:cubicBezTo>
                  <a:cubicBezTo>
                    <a:pt x="6" y="128"/>
                    <a:pt x="6" y="128"/>
                    <a:pt x="6" y="128"/>
                  </a:cubicBezTo>
                  <a:cubicBezTo>
                    <a:pt x="8" y="133"/>
                    <a:pt x="11" y="137"/>
                    <a:pt x="16" y="140"/>
                  </a:cubicBezTo>
                  <a:cubicBezTo>
                    <a:pt x="20" y="143"/>
                    <a:pt x="25" y="145"/>
                    <a:pt x="30" y="145"/>
                  </a:cubicBezTo>
                  <a:cubicBezTo>
                    <a:pt x="33" y="145"/>
                    <a:pt x="35" y="145"/>
                    <a:pt x="38" y="144"/>
                  </a:cubicBezTo>
                  <a:cubicBezTo>
                    <a:pt x="34" y="132"/>
                    <a:pt x="34" y="132"/>
                    <a:pt x="34" y="132"/>
                  </a:cubicBezTo>
                  <a:cubicBezTo>
                    <a:pt x="22" y="135"/>
                    <a:pt x="22" y="135"/>
                    <a:pt x="22" y="135"/>
                  </a:cubicBezTo>
                  <a:cubicBezTo>
                    <a:pt x="22" y="136"/>
                    <a:pt x="22" y="137"/>
                    <a:pt x="23" y="139"/>
                  </a:cubicBezTo>
                  <a:cubicBezTo>
                    <a:pt x="23" y="138"/>
                    <a:pt x="23" y="138"/>
                    <a:pt x="23" y="138"/>
                  </a:cubicBezTo>
                  <a:cubicBezTo>
                    <a:pt x="23" y="141"/>
                    <a:pt x="25" y="145"/>
                    <a:pt x="26" y="148"/>
                  </a:cubicBezTo>
                  <a:cubicBezTo>
                    <a:pt x="26" y="148"/>
                    <a:pt x="26" y="148"/>
                    <a:pt x="26" y="148"/>
                  </a:cubicBezTo>
                  <a:cubicBezTo>
                    <a:pt x="29" y="156"/>
                    <a:pt x="32" y="164"/>
                    <a:pt x="36" y="173"/>
                  </a:cubicBezTo>
                  <a:cubicBezTo>
                    <a:pt x="36" y="173"/>
                    <a:pt x="36" y="173"/>
                    <a:pt x="36" y="173"/>
                  </a:cubicBezTo>
                  <a:cubicBezTo>
                    <a:pt x="36" y="173"/>
                    <a:pt x="36" y="173"/>
                    <a:pt x="36" y="173"/>
                  </a:cubicBezTo>
                  <a:cubicBezTo>
                    <a:pt x="40" y="181"/>
                    <a:pt x="44" y="190"/>
                    <a:pt x="48" y="199"/>
                  </a:cubicBezTo>
                  <a:cubicBezTo>
                    <a:pt x="52" y="207"/>
                    <a:pt x="56" y="215"/>
                    <a:pt x="60" y="221"/>
                  </a:cubicBezTo>
                  <a:cubicBezTo>
                    <a:pt x="60" y="221"/>
                    <a:pt x="60" y="221"/>
                    <a:pt x="60" y="221"/>
                  </a:cubicBezTo>
                  <a:cubicBezTo>
                    <a:pt x="60" y="221"/>
                    <a:pt x="60" y="221"/>
                    <a:pt x="60" y="221"/>
                  </a:cubicBezTo>
                  <a:cubicBezTo>
                    <a:pt x="62" y="224"/>
                    <a:pt x="64" y="228"/>
                    <a:pt x="67" y="231"/>
                  </a:cubicBezTo>
                  <a:cubicBezTo>
                    <a:pt x="67" y="231"/>
                    <a:pt x="67" y="231"/>
                    <a:pt x="67" y="231"/>
                  </a:cubicBezTo>
                  <a:cubicBezTo>
                    <a:pt x="67" y="231"/>
                    <a:pt x="67" y="231"/>
                    <a:pt x="67" y="231"/>
                  </a:cubicBezTo>
                  <a:cubicBezTo>
                    <a:pt x="70" y="235"/>
                    <a:pt x="74" y="238"/>
                    <a:pt x="78" y="240"/>
                  </a:cubicBezTo>
                  <a:cubicBezTo>
                    <a:pt x="82" y="243"/>
                    <a:pt x="86" y="244"/>
                    <a:pt x="90" y="245"/>
                  </a:cubicBezTo>
                  <a:cubicBezTo>
                    <a:pt x="90" y="245"/>
                    <a:pt x="90" y="245"/>
                    <a:pt x="90" y="245"/>
                  </a:cubicBezTo>
                  <a:cubicBezTo>
                    <a:pt x="90" y="245"/>
                    <a:pt x="90" y="245"/>
                    <a:pt x="90" y="245"/>
                  </a:cubicBezTo>
                  <a:cubicBezTo>
                    <a:pt x="97" y="248"/>
                    <a:pt x="105" y="249"/>
                    <a:pt x="113" y="250"/>
                  </a:cubicBezTo>
                  <a:cubicBezTo>
                    <a:pt x="114" y="250"/>
                    <a:pt x="114" y="250"/>
                    <a:pt x="114" y="250"/>
                  </a:cubicBezTo>
                  <a:cubicBezTo>
                    <a:pt x="119" y="250"/>
                    <a:pt x="124" y="251"/>
                    <a:pt x="129" y="251"/>
                  </a:cubicBezTo>
                  <a:cubicBezTo>
                    <a:pt x="141" y="251"/>
                    <a:pt x="152" y="250"/>
                    <a:pt x="163" y="248"/>
                  </a:cubicBezTo>
                  <a:cubicBezTo>
                    <a:pt x="163" y="248"/>
                    <a:pt x="163" y="248"/>
                    <a:pt x="163" y="248"/>
                  </a:cubicBezTo>
                  <a:cubicBezTo>
                    <a:pt x="180" y="245"/>
                    <a:pt x="194" y="241"/>
                    <a:pt x="207" y="234"/>
                  </a:cubicBezTo>
                  <a:cubicBezTo>
                    <a:pt x="220" y="227"/>
                    <a:pt x="230" y="218"/>
                    <a:pt x="238" y="208"/>
                  </a:cubicBezTo>
                  <a:cubicBezTo>
                    <a:pt x="238" y="208"/>
                    <a:pt x="238" y="208"/>
                    <a:pt x="238" y="208"/>
                  </a:cubicBezTo>
                  <a:cubicBezTo>
                    <a:pt x="238" y="208"/>
                    <a:pt x="238" y="208"/>
                    <a:pt x="238" y="208"/>
                  </a:cubicBezTo>
                  <a:cubicBezTo>
                    <a:pt x="241" y="203"/>
                    <a:pt x="244" y="198"/>
                    <a:pt x="247" y="193"/>
                  </a:cubicBezTo>
                  <a:cubicBezTo>
                    <a:pt x="247" y="193"/>
                    <a:pt x="247" y="193"/>
                    <a:pt x="247" y="193"/>
                  </a:cubicBezTo>
                  <a:cubicBezTo>
                    <a:pt x="249" y="188"/>
                    <a:pt x="252" y="182"/>
                    <a:pt x="254" y="176"/>
                  </a:cubicBezTo>
                  <a:cubicBezTo>
                    <a:pt x="259" y="165"/>
                    <a:pt x="263" y="152"/>
                    <a:pt x="266" y="142"/>
                  </a:cubicBezTo>
                  <a:cubicBezTo>
                    <a:pt x="266" y="142"/>
                    <a:pt x="266" y="142"/>
                    <a:pt x="266" y="142"/>
                  </a:cubicBezTo>
                  <a:cubicBezTo>
                    <a:pt x="266" y="142"/>
                    <a:pt x="266" y="142"/>
                    <a:pt x="266" y="142"/>
                  </a:cubicBezTo>
                  <a:cubicBezTo>
                    <a:pt x="268" y="135"/>
                    <a:pt x="269" y="129"/>
                    <a:pt x="270" y="124"/>
                  </a:cubicBezTo>
                  <a:cubicBezTo>
                    <a:pt x="270" y="124"/>
                    <a:pt x="270" y="124"/>
                    <a:pt x="270" y="124"/>
                  </a:cubicBezTo>
                  <a:cubicBezTo>
                    <a:pt x="270" y="124"/>
                    <a:pt x="270" y="124"/>
                    <a:pt x="270" y="124"/>
                  </a:cubicBezTo>
                  <a:cubicBezTo>
                    <a:pt x="271" y="121"/>
                    <a:pt x="271" y="118"/>
                    <a:pt x="271" y="115"/>
                  </a:cubicBezTo>
                  <a:cubicBezTo>
                    <a:pt x="271" y="111"/>
                    <a:pt x="271" y="107"/>
                    <a:pt x="270" y="104"/>
                  </a:cubicBezTo>
                  <a:cubicBezTo>
                    <a:pt x="270" y="104"/>
                    <a:pt x="270" y="104"/>
                    <a:pt x="270" y="104"/>
                  </a:cubicBezTo>
                  <a:cubicBezTo>
                    <a:pt x="270" y="102"/>
                    <a:pt x="269" y="101"/>
                    <a:pt x="269" y="100"/>
                  </a:cubicBezTo>
                  <a:cubicBezTo>
                    <a:pt x="257" y="102"/>
                    <a:pt x="257" y="102"/>
                    <a:pt x="257" y="102"/>
                  </a:cubicBezTo>
                  <a:cubicBezTo>
                    <a:pt x="268" y="109"/>
                    <a:pt x="268" y="109"/>
                    <a:pt x="268" y="109"/>
                  </a:cubicBezTo>
                  <a:cubicBezTo>
                    <a:pt x="268" y="108"/>
                    <a:pt x="269" y="107"/>
                    <a:pt x="270" y="106"/>
                  </a:cubicBezTo>
                  <a:cubicBezTo>
                    <a:pt x="271" y="106"/>
                    <a:pt x="272" y="105"/>
                    <a:pt x="273" y="105"/>
                  </a:cubicBezTo>
                  <a:cubicBezTo>
                    <a:pt x="273" y="105"/>
                    <a:pt x="273" y="105"/>
                    <a:pt x="273" y="105"/>
                  </a:cubicBezTo>
                  <a:cubicBezTo>
                    <a:pt x="273" y="105"/>
                    <a:pt x="274" y="105"/>
                    <a:pt x="274" y="105"/>
                  </a:cubicBezTo>
                  <a:cubicBezTo>
                    <a:pt x="276" y="105"/>
                    <a:pt x="278" y="106"/>
                    <a:pt x="280" y="107"/>
                  </a:cubicBezTo>
                  <a:cubicBezTo>
                    <a:pt x="284" y="112"/>
                    <a:pt x="284" y="112"/>
                    <a:pt x="284" y="112"/>
                  </a:cubicBezTo>
                  <a:cubicBezTo>
                    <a:pt x="291" y="111"/>
                    <a:pt x="291" y="111"/>
                    <a:pt x="291" y="111"/>
                  </a:cubicBezTo>
                  <a:cubicBezTo>
                    <a:pt x="289" y="98"/>
                    <a:pt x="289" y="98"/>
                    <a:pt x="289" y="98"/>
                  </a:cubicBezTo>
                  <a:cubicBezTo>
                    <a:pt x="276" y="99"/>
                    <a:pt x="276" y="99"/>
                    <a:pt x="276" y="99"/>
                  </a:cubicBezTo>
                  <a:cubicBezTo>
                    <a:pt x="276" y="100"/>
                    <a:pt x="276" y="101"/>
                    <a:pt x="277" y="103"/>
                  </a:cubicBezTo>
                  <a:cubicBezTo>
                    <a:pt x="289" y="100"/>
                    <a:pt x="289" y="100"/>
                    <a:pt x="289" y="100"/>
                  </a:cubicBezTo>
                  <a:cubicBezTo>
                    <a:pt x="277" y="102"/>
                    <a:pt x="277" y="102"/>
                    <a:pt x="277" y="102"/>
                  </a:cubicBezTo>
                  <a:cubicBezTo>
                    <a:pt x="278" y="109"/>
                    <a:pt x="279" y="115"/>
                    <a:pt x="282" y="121"/>
                  </a:cubicBezTo>
                  <a:cubicBezTo>
                    <a:pt x="282" y="121"/>
                    <a:pt x="282" y="121"/>
                    <a:pt x="282" y="121"/>
                  </a:cubicBezTo>
                  <a:cubicBezTo>
                    <a:pt x="285" y="126"/>
                    <a:pt x="288" y="131"/>
                    <a:pt x="292" y="137"/>
                  </a:cubicBezTo>
                  <a:cubicBezTo>
                    <a:pt x="292" y="137"/>
                    <a:pt x="292" y="137"/>
                    <a:pt x="292" y="137"/>
                  </a:cubicBezTo>
                  <a:cubicBezTo>
                    <a:pt x="298" y="146"/>
                    <a:pt x="306" y="157"/>
                    <a:pt x="314" y="166"/>
                  </a:cubicBezTo>
                  <a:cubicBezTo>
                    <a:pt x="315" y="166"/>
                    <a:pt x="315" y="166"/>
                    <a:pt x="315" y="166"/>
                  </a:cubicBezTo>
                  <a:cubicBezTo>
                    <a:pt x="314" y="166"/>
                    <a:pt x="314" y="166"/>
                    <a:pt x="314" y="166"/>
                  </a:cubicBezTo>
                  <a:cubicBezTo>
                    <a:pt x="318" y="171"/>
                    <a:pt x="323" y="176"/>
                    <a:pt x="327" y="180"/>
                  </a:cubicBezTo>
                  <a:cubicBezTo>
                    <a:pt x="331" y="184"/>
                    <a:pt x="335" y="188"/>
                    <a:pt x="339" y="191"/>
                  </a:cubicBezTo>
                  <a:cubicBezTo>
                    <a:pt x="339" y="191"/>
                    <a:pt x="339" y="191"/>
                    <a:pt x="339" y="191"/>
                  </a:cubicBezTo>
                  <a:cubicBezTo>
                    <a:pt x="339" y="191"/>
                    <a:pt x="339" y="191"/>
                    <a:pt x="339" y="191"/>
                  </a:cubicBezTo>
                  <a:cubicBezTo>
                    <a:pt x="355" y="203"/>
                    <a:pt x="375" y="208"/>
                    <a:pt x="398" y="208"/>
                  </a:cubicBezTo>
                  <a:cubicBezTo>
                    <a:pt x="406" y="208"/>
                    <a:pt x="414" y="207"/>
                    <a:pt x="423" y="206"/>
                  </a:cubicBezTo>
                  <a:cubicBezTo>
                    <a:pt x="423" y="206"/>
                    <a:pt x="423" y="206"/>
                    <a:pt x="423" y="206"/>
                  </a:cubicBezTo>
                  <a:cubicBezTo>
                    <a:pt x="439" y="203"/>
                    <a:pt x="456" y="199"/>
                    <a:pt x="471" y="192"/>
                  </a:cubicBezTo>
                  <a:cubicBezTo>
                    <a:pt x="471" y="192"/>
                    <a:pt x="471" y="192"/>
                    <a:pt x="471" y="192"/>
                  </a:cubicBezTo>
                  <a:cubicBezTo>
                    <a:pt x="478" y="189"/>
                    <a:pt x="485" y="185"/>
                    <a:pt x="492" y="181"/>
                  </a:cubicBezTo>
                  <a:cubicBezTo>
                    <a:pt x="492" y="181"/>
                    <a:pt x="492" y="181"/>
                    <a:pt x="492" y="181"/>
                  </a:cubicBezTo>
                  <a:cubicBezTo>
                    <a:pt x="492" y="181"/>
                    <a:pt x="492" y="181"/>
                    <a:pt x="492" y="181"/>
                  </a:cubicBezTo>
                  <a:cubicBezTo>
                    <a:pt x="495" y="178"/>
                    <a:pt x="498" y="176"/>
                    <a:pt x="501" y="172"/>
                  </a:cubicBezTo>
                  <a:cubicBezTo>
                    <a:pt x="504" y="169"/>
                    <a:pt x="507" y="165"/>
                    <a:pt x="509" y="160"/>
                  </a:cubicBezTo>
                  <a:cubicBezTo>
                    <a:pt x="509" y="160"/>
                    <a:pt x="509" y="160"/>
                    <a:pt x="509" y="160"/>
                  </a:cubicBezTo>
                  <a:cubicBezTo>
                    <a:pt x="509" y="160"/>
                    <a:pt x="509" y="160"/>
                    <a:pt x="509" y="160"/>
                  </a:cubicBezTo>
                  <a:cubicBezTo>
                    <a:pt x="511" y="156"/>
                    <a:pt x="512" y="152"/>
                    <a:pt x="513" y="148"/>
                  </a:cubicBezTo>
                  <a:cubicBezTo>
                    <a:pt x="513" y="148"/>
                    <a:pt x="513" y="148"/>
                    <a:pt x="513" y="148"/>
                  </a:cubicBezTo>
                  <a:cubicBezTo>
                    <a:pt x="513" y="148"/>
                    <a:pt x="513" y="148"/>
                    <a:pt x="513" y="148"/>
                  </a:cubicBezTo>
                  <a:cubicBezTo>
                    <a:pt x="514" y="141"/>
                    <a:pt x="516" y="133"/>
                    <a:pt x="517" y="123"/>
                  </a:cubicBezTo>
                  <a:cubicBezTo>
                    <a:pt x="518" y="114"/>
                    <a:pt x="519" y="104"/>
                    <a:pt x="520" y="95"/>
                  </a:cubicBezTo>
                  <a:cubicBezTo>
                    <a:pt x="520" y="95"/>
                    <a:pt x="520" y="95"/>
                    <a:pt x="520" y="95"/>
                  </a:cubicBezTo>
                  <a:cubicBezTo>
                    <a:pt x="520" y="95"/>
                    <a:pt x="520" y="95"/>
                    <a:pt x="520" y="95"/>
                  </a:cubicBezTo>
                  <a:cubicBezTo>
                    <a:pt x="521" y="85"/>
                    <a:pt x="522" y="76"/>
                    <a:pt x="522" y="69"/>
                  </a:cubicBezTo>
                  <a:cubicBezTo>
                    <a:pt x="522" y="69"/>
                    <a:pt x="522" y="69"/>
                    <a:pt x="522" y="69"/>
                  </a:cubicBezTo>
                  <a:cubicBezTo>
                    <a:pt x="522" y="69"/>
                    <a:pt x="522" y="69"/>
                    <a:pt x="522" y="69"/>
                  </a:cubicBezTo>
                  <a:cubicBezTo>
                    <a:pt x="522" y="65"/>
                    <a:pt x="523" y="61"/>
                    <a:pt x="523" y="58"/>
                  </a:cubicBezTo>
                  <a:cubicBezTo>
                    <a:pt x="523" y="58"/>
                    <a:pt x="523" y="58"/>
                    <a:pt x="523" y="58"/>
                  </a:cubicBezTo>
                  <a:cubicBezTo>
                    <a:pt x="523" y="58"/>
                    <a:pt x="523" y="58"/>
                    <a:pt x="523" y="58"/>
                  </a:cubicBezTo>
                  <a:cubicBezTo>
                    <a:pt x="522" y="57"/>
                    <a:pt x="522" y="56"/>
                    <a:pt x="522" y="55"/>
                  </a:cubicBezTo>
                  <a:cubicBezTo>
                    <a:pt x="510" y="55"/>
                    <a:pt x="510" y="55"/>
                    <a:pt x="510" y="55"/>
                  </a:cubicBezTo>
                  <a:cubicBezTo>
                    <a:pt x="510" y="68"/>
                    <a:pt x="510" y="68"/>
                    <a:pt x="510" y="68"/>
                  </a:cubicBezTo>
                  <a:cubicBezTo>
                    <a:pt x="510" y="68"/>
                    <a:pt x="510" y="68"/>
                    <a:pt x="510" y="68"/>
                  </a:cubicBezTo>
                  <a:cubicBezTo>
                    <a:pt x="517" y="68"/>
                    <a:pt x="523" y="65"/>
                    <a:pt x="527" y="61"/>
                  </a:cubicBezTo>
                  <a:cubicBezTo>
                    <a:pt x="532" y="56"/>
                    <a:pt x="534" y="50"/>
                    <a:pt x="535" y="43"/>
                  </a:cubicBezTo>
                  <a:cubicBezTo>
                    <a:pt x="535" y="43"/>
                    <a:pt x="535" y="43"/>
                    <a:pt x="535" y="43"/>
                  </a:cubicBezTo>
                  <a:cubicBezTo>
                    <a:pt x="535" y="30"/>
                    <a:pt x="535" y="30"/>
                    <a:pt x="535" y="30"/>
                  </a:cubicBezTo>
                  <a:cubicBezTo>
                    <a:pt x="535" y="29"/>
                    <a:pt x="535" y="29"/>
                    <a:pt x="535" y="28"/>
                  </a:cubicBezTo>
                  <a:cubicBezTo>
                    <a:pt x="535" y="25"/>
                    <a:pt x="535" y="22"/>
                    <a:pt x="534" y="19"/>
                  </a:cubicBezTo>
                  <a:cubicBezTo>
                    <a:pt x="532" y="14"/>
                    <a:pt x="529" y="11"/>
                    <a:pt x="525" y="8"/>
                  </a:cubicBezTo>
                  <a:cubicBezTo>
                    <a:pt x="521" y="5"/>
                    <a:pt x="516" y="4"/>
                    <a:pt x="512" y="4"/>
                  </a:cubicBezTo>
                  <a:cubicBezTo>
                    <a:pt x="481" y="3"/>
                    <a:pt x="481" y="3"/>
                    <a:pt x="481" y="3"/>
                  </a:cubicBezTo>
                  <a:cubicBezTo>
                    <a:pt x="481" y="3"/>
                    <a:pt x="481" y="3"/>
                    <a:pt x="481" y="3"/>
                  </a:cubicBezTo>
                  <a:cubicBezTo>
                    <a:pt x="480" y="3"/>
                    <a:pt x="480" y="3"/>
                    <a:pt x="480" y="3"/>
                  </a:cubicBezTo>
                  <a:cubicBezTo>
                    <a:pt x="478" y="3"/>
                    <a:pt x="476" y="3"/>
                    <a:pt x="474" y="3"/>
                  </a:cubicBezTo>
                  <a:cubicBezTo>
                    <a:pt x="477" y="16"/>
                    <a:pt x="477" y="16"/>
                    <a:pt x="477" y="16"/>
                  </a:cubicBezTo>
                  <a:cubicBezTo>
                    <a:pt x="478" y="3"/>
                    <a:pt x="478" y="3"/>
                    <a:pt x="478" y="3"/>
                  </a:cubicBezTo>
                  <a:cubicBezTo>
                    <a:pt x="476" y="3"/>
                    <a:pt x="476" y="3"/>
                    <a:pt x="476" y="3"/>
                  </a:cubicBezTo>
                  <a:cubicBezTo>
                    <a:pt x="475" y="3"/>
                    <a:pt x="475" y="3"/>
                    <a:pt x="475" y="3"/>
                  </a:cubicBezTo>
                  <a:cubicBezTo>
                    <a:pt x="474" y="3"/>
                    <a:pt x="474" y="3"/>
                    <a:pt x="474" y="3"/>
                  </a:cubicBezTo>
                  <a:cubicBezTo>
                    <a:pt x="474" y="15"/>
                    <a:pt x="474" y="15"/>
                    <a:pt x="474" y="15"/>
                  </a:cubicBezTo>
                  <a:cubicBezTo>
                    <a:pt x="475" y="3"/>
                    <a:pt x="475" y="3"/>
                    <a:pt x="475" y="3"/>
                  </a:cubicBezTo>
                  <a:cubicBezTo>
                    <a:pt x="475" y="3"/>
                    <a:pt x="475" y="3"/>
                    <a:pt x="474" y="3"/>
                  </a:cubicBezTo>
                  <a:cubicBezTo>
                    <a:pt x="474" y="15"/>
                    <a:pt x="474" y="15"/>
                    <a:pt x="474" y="15"/>
                  </a:cubicBezTo>
                  <a:cubicBezTo>
                    <a:pt x="475" y="3"/>
                    <a:pt x="475" y="3"/>
                    <a:pt x="475" y="3"/>
                  </a:cubicBezTo>
                  <a:cubicBezTo>
                    <a:pt x="474" y="14"/>
                    <a:pt x="474" y="14"/>
                    <a:pt x="474" y="14"/>
                  </a:cubicBezTo>
                  <a:cubicBezTo>
                    <a:pt x="475" y="3"/>
                    <a:pt x="475" y="3"/>
                    <a:pt x="475" y="3"/>
                  </a:cubicBezTo>
                  <a:cubicBezTo>
                    <a:pt x="475" y="3"/>
                    <a:pt x="475" y="3"/>
                    <a:pt x="475" y="3"/>
                  </a:cubicBezTo>
                  <a:cubicBezTo>
                    <a:pt x="474" y="14"/>
                    <a:pt x="474" y="14"/>
                    <a:pt x="474" y="14"/>
                  </a:cubicBezTo>
                  <a:cubicBezTo>
                    <a:pt x="475" y="3"/>
                    <a:pt x="475" y="3"/>
                    <a:pt x="475" y="3"/>
                  </a:cubicBezTo>
                  <a:cubicBezTo>
                    <a:pt x="475" y="3"/>
                    <a:pt x="475" y="3"/>
                    <a:pt x="474" y="3"/>
                  </a:cubicBezTo>
                  <a:cubicBezTo>
                    <a:pt x="471" y="2"/>
                    <a:pt x="461" y="1"/>
                    <a:pt x="447" y="1"/>
                  </a:cubicBezTo>
                  <a:cubicBezTo>
                    <a:pt x="447" y="1"/>
                    <a:pt x="447" y="1"/>
                    <a:pt x="447" y="1"/>
                  </a:cubicBezTo>
                  <a:cubicBezTo>
                    <a:pt x="441" y="0"/>
                    <a:pt x="435" y="0"/>
                    <a:pt x="429" y="0"/>
                  </a:cubicBezTo>
                  <a:cubicBezTo>
                    <a:pt x="417" y="0"/>
                    <a:pt x="404" y="1"/>
                    <a:pt x="391" y="3"/>
                  </a:cubicBezTo>
                  <a:cubicBezTo>
                    <a:pt x="391" y="3"/>
                    <a:pt x="391" y="3"/>
                    <a:pt x="391" y="3"/>
                  </a:cubicBezTo>
                  <a:cubicBezTo>
                    <a:pt x="391" y="3"/>
                    <a:pt x="391" y="3"/>
                    <a:pt x="391" y="3"/>
                  </a:cubicBezTo>
                  <a:cubicBezTo>
                    <a:pt x="388" y="3"/>
                    <a:pt x="385" y="4"/>
                    <a:pt x="381" y="5"/>
                  </a:cubicBezTo>
                  <a:cubicBezTo>
                    <a:pt x="381" y="5"/>
                    <a:pt x="381" y="5"/>
                    <a:pt x="381" y="5"/>
                  </a:cubicBezTo>
                  <a:cubicBezTo>
                    <a:pt x="365" y="9"/>
                    <a:pt x="347" y="14"/>
                    <a:pt x="330" y="20"/>
                  </a:cubicBezTo>
                  <a:cubicBezTo>
                    <a:pt x="330" y="20"/>
                    <a:pt x="330" y="20"/>
                    <a:pt x="330" y="20"/>
                  </a:cubicBezTo>
                  <a:cubicBezTo>
                    <a:pt x="330" y="20"/>
                    <a:pt x="330" y="20"/>
                    <a:pt x="330" y="20"/>
                  </a:cubicBezTo>
                  <a:cubicBezTo>
                    <a:pt x="322" y="23"/>
                    <a:pt x="314" y="27"/>
                    <a:pt x="307" y="31"/>
                  </a:cubicBezTo>
                  <a:cubicBezTo>
                    <a:pt x="307" y="31"/>
                    <a:pt x="307" y="31"/>
                    <a:pt x="307" y="31"/>
                  </a:cubicBezTo>
                  <a:cubicBezTo>
                    <a:pt x="307" y="31"/>
                    <a:pt x="307" y="31"/>
                    <a:pt x="307" y="31"/>
                  </a:cubicBezTo>
                  <a:cubicBezTo>
                    <a:pt x="304" y="33"/>
                    <a:pt x="301" y="35"/>
                    <a:pt x="297" y="37"/>
                  </a:cubicBezTo>
                  <a:cubicBezTo>
                    <a:pt x="294" y="40"/>
                    <a:pt x="291" y="43"/>
                    <a:pt x="288" y="47"/>
                  </a:cubicBezTo>
                  <a:cubicBezTo>
                    <a:pt x="288" y="47"/>
                    <a:pt x="288" y="47"/>
                    <a:pt x="288" y="47"/>
                  </a:cubicBezTo>
                  <a:cubicBezTo>
                    <a:pt x="287" y="48"/>
                    <a:pt x="287" y="48"/>
                    <a:pt x="287" y="48"/>
                  </a:cubicBezTo>
                  <a:cubicBezTo>
                    <a:pt x="297" y="55"/>
                    <a:pt x="297" y="55"/>
                    <a:pt x="297" y="55"/>
                  </a:cubicBezTo>
                  <a:cubicBezTo>
                    <a:pt x="299" y="43"/>
                    <a:pt x="299" y="43"/>
                    <a:pt x="299" y="43"/>
                  </a:cubicBezTo>
                  <a:cubicBezTo>
                    <a:pt x="298" y="42"/>
                    <a:pt x="297" y="42"/>
                    <a:pt x="296" y="42"/>
                  </a:cubicBezTo>
                  <a:cubicBezTo>
                    <a:pt x="294" y="42"/>
                    <a:pt x="293" y="42"/>
                    <a:pt x="292" y="43"/>
                  </a:cubicBezTo>
                  <a:cubicBezTo>
                    <a:pt x="294" y="55"/>
                    <a:pt x="294" y="55"/>
                    <a:pt x="294" y="55"/>
                  </a:cubicBezTo>
                  <a:cubicBezTo>
                    <a:pt x="292" y="43"/>
                    <a:pt x="292" y="43"/>
                    <a:pt x="292" y="43"/>
                  </a:cubicBezTo>
                  <a:cubicBezTo>
                    <a:pt x="236" y="52"/>
                    <a:pt x="236" y="52"/>
                    <a:pt x="236" y="52"/>
                  </a:cubicBezTo>
                  <a:cubicBezTo>
                    <a:pt x="236" y="52"/>
                    <a:pt x="236" y="52"/>
                    <a:pt x="236" y="52"/>
                  </a:cubicBezTo>
                  <a:cubicBezTo>
                    <a:pt x="234" y="52"/>
                    <a:pt x="231" y="53"/>
                    <a:pt x="229" y="54"/>
                  </a:cubicBezTo>
                  <a:cubicBezTo>
                    <a:pt x="235" y="65"/>
                    <a:pt x="235" y="65"/>
                    <a:pt x="235" y="65"/>
                  </a:cubicBezTo>
                  <a:cubicBezTo>
                    <a:pt x="243" y="55"/>
                    <a:pt x="243" y="55"/>
                    <a:pt x="243" y="55"/>
                  </a:cubicBezTo>
                  <a:cubicBezTo>
                    <a:pt x="243" y="55"/>
                    <a:pt x="243" y="55"/>
                    <a:pt x="243" y="55"/>
                  </a:cubicBezTo>
                  <a:cubicBezTo>
                    <a:pt x="242" y="55"/>
                    <a:pt x="242" y="55"/>
                    <a:pt x="242" y="55"/>
                  </a:cubicBezTo>
                  <a:cubicBezTo>
                    <a:pt x="242" y="55"/>
                    <a:pt x="242" y="55"/>
                    <a:pt x="242" y="55"/>
                  </a:cubicBezTo>
                  <a:cubicBezTo>
                    <a:pt x="238" y="52"/>
                    <a:pt x="234" y="50"/>
                    <a:pt x="230" y="48"/>
                  </a:cubicBezTo>
                  <a:cubicBezTo>
                    <a:pt x="226" y="47"/>
                    <a:pt x="222" y="46"/>
                    <a:pt x="218" y="45"/>
                  </a:cubicBezTo>
                  <a:cubicBezTo>
                    <a:pt x="218" y="45"/>
                    <a:pt x="218" y="45"/>
                    <a:pt x="218" y="45"/>
                  </a:cubicBezTo>
                  <a:cubicBezTo>
                    <a:pt x="218" y="45"/>
                    <a:pt x="218" y="45"/>
                    <a:pt x="218" y="45"/>
                  </a:cubicBezTo>
                  <a:cubicBezTo>
                    <a:pt x="210" y="44"/>
                    <a:pt x="202" y="43"/>
                    <a:pt x="193" y="42"/>
                  </a:cubicBezTo>
                  <a:cubicBezTo>
                    <a:pt x="193" y="42"/>
                    <a:pt x="193" y="42"/>
                    <a:pt x="193" y="42"/>
                  </a:cubicBezTo>
                  <a:cubicBezTo>
                    <a:pt x="189" y="42"/>
                    <a:pt x="184" y="42"/>
                    <a:pt x="179" y="42"/>
                  </a:cubicBezTo>
                  <a:cubicBezTo>
                    <a:pt x="166" y="42"/>
                    <a:pt x="152" y="43"/>
                    <a:pt x="140" y="44"/>
                  </a:cubicBezTo>
                  <a:cubicBezTo>
                    <a:pt x="140" y="44"/>
                    <a:pt x="140" y="44"/>
                    <a:pt x="140" y="44"/>
                  </a:cubicBezTo>
                  <a:cubicBezTo>
                    <a:pt x="140" y="44"/>
                    <a:pt x="140" y="44"/>
                    <a:pt x="140" y="44"/>
                  </a:cubicBezTo>
                  <a:cubicBezTo>
                    <a:pt x="137" y="44"/>
                    <a:pt x="133" y="45"/>
                    <a:pt x="130" y="45"/>
                  </a:cubicBezTo>
                  <a:cubicBezTo>
                    <a:pt x="130" y="45"/>
                    <a:pt x="130" y="45"/>
                    <a:pt x="130" y="45"/>
                  </a:cubicBezTo>
                  <a:cubicBezTo>
                    <a:pt x="111" y="48"/>
                    <a:pt x="92" y="55"/>
                    <a:pt x="76" y="60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69" y="63"/>
                    <a:pt x="62" y="66"/>
                    <a:pt x="58" y="68"/>
                  </a:cubicBezTo>
                  <a:cubicBezTo>
                    <a:pt x="55" y="69"/>
                    <a:pt x="53" y="70"/>
                    <a:pt x="52" y="70"/>
                  </a:cubicBezTo>
                  <a:cubicBezTo>
                    <a:pt x="51" y="71"/>
                    <a:pt x="51" y="71"/>
                    <a:pt x="51" y="71"/>
                  </a:cubicBezTo>
                  <a:cubicBezTo>
                    <a:pt x="50" y="71"/>
                    <a:pt x="50" y="71"/>
                    <a:pt x="50" y="71"/>
                  </a:cubicBezTo>
                  <a:cubicBezTo>
                    <a:pt x="50" y="71"/>
                    <a:pt x="50" y="71"/>
                    <a:pt x="50" y="71"/>
                  </a:cubicBezTo>
                  <a:cubicBezTo>
                    <a:pt x="50" y="71"/>
                    <a:pt x="50" y="71"/>
                    <a:pt x="50" y="71"/>
                  </a:cubicBezTo>
                  <a:cubicBezTo>
                    <a:pt x="50" y="71"/>
                    <a:pt x="50" y="71"/>
                    <a:pt x="50" y="71"/>
                  </a:cubicBezTo>
                  <a:cubicBezTo>
                    <a:pt x="55" y="83"/>
                    <a:pt x="55" y="83"/>
                    <a:pt x="55" y="83"/>
                  </a:cubicBezTo>
                  <a:cubicBezTo>
                    <a:pt x="50" y="71"/>
                    <a:pt x="50" y="71"/>
                    <a:pt x="50" y="71"/>
                  </a:cubicBezTo>
                  <a:cubicBezTo>
                    <a:pt x="47" y="72"/>
                    <a:pt x="47" y="72"/>
                    <a:pt x="47" y="72"/>
                  </a:cubicBezTo>
                  <a:cubicBezTo>
                    <a:pt x="53" y="84"/>
                    <a:pt x="53" y="84"/>
                    <a:pt x="53" y="84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49" y="71"/>
                    <a:pt x="47" y="72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1" y="85"/>
                    <a:pt x="7" y="88"/>
                    <a:pt x="4" y="92"/>
                  </a:cubicBezTo>
                  <a:cubicBezTo>
                    <a:pt x="1" y="96"/>
                    <a:pt x="0" y="101"/>
                    <a:pt x="0" y="106"/>
                  </a:cubicBezTo>
                  <a:cubicBezTo>
                    <a:pt x="0" y="109"/>
                    <a:pt x="0" y="112"/>
                    <a:pt x="1" y="115"/>
                  </a:cubicBezTo>
                  <a:cubicBezTo>
                    <a:pt x="13" y="111"/>
                    <a:pt x="13" y="111"/>
                    <a:pt x="13" y="111"/>
                  </a:cubicBezTo>
                  <a:cubicBezTo>
                    <a:pt x="26" y="106"/>
                    <a:pt x="26" y="106"/>
                    <a:pt x="26" y="106"/>
                  </a:cubicBezTo>
                  <a:cubicBezTo>
                    <a:pt x="25" y="106"/>
                    <a:pt x="25" y="106"/>
                    <a:pt x="25" y="106"/>
                  </a:cubicBezTo>
                  <a:cubicBezTo>
                    <a:pt x="25" y="106"/>
                    <a:pt x="25" y="106"/>
                    <a:pt x="25" y="106"/>
                  </a:cubicBezTo>
                  <a:cubicBezTo>
                    <a:pt x="25" y="106"/>
                    <a:pt x="25" y="106"/>
                    <a:pt x="25" y="106"/>
                  </a:cubicBezTo>
                  <a:cubicBezTo>
                    <a:pt x="25" y="106"/>
                    <a:pt x="25" y="106"/>
                    <a:pt x="25" y="106"/>
                  </a:cubicBezTo>
                  <a:cubicBezTo>
                    <a:pt x="25" y="106"/>
                    <a:pt x="25" y="106"/>
                    <a:pt x="25" y="106"/>
                  </a:cubicBezTo>
                  <a:cubicBezTo>
                    <a:pt x="25" y="106"/>
                    <a:pt x="25" y="106"/>
                    <a:pt x="25" y="106"/>
                  </a:cubicBezTo>
                  <a:cubicBezTo>
                    <a:pt x="25" y="106"/>
                    <a:pt x="25" y="106"/>
                    <a:pt x="25" y="106"/>
                  </a:cubicBezTo>
                  <a:cubicBezTo>
                    <a:pt x="25" y="106"/>
                    <a:pt x="25" y="106"/>
                    <a:pt x="25" y="106"/>
                  </a:cubicBezTo>
                  <a:cubicBezTo>
                    <a:pt x="25" y="106"/>
                    <a:pt x="25" y="106"/>
                    <a:pt x="25" y="106"/>
                  </a:cubicBezTo>
                  <a:cubicBezTo>
                    <a:pt x="25" y="106"/>
                    <a:pt x="25" y="106"/>
                    <a:pt x="25" y="106"/>
                  </a:cubicBezTo>
                  <a:cubicBezTo>
                    <a:pt x="25" y="106"/>
                    <a:pt x="25" y="106"/>
                    <a:pt x="25" y="106"/>
                  </a:cubicBezTo>
                  <a:cubicBezTo>
                    <a:pt x="23" y="106"/>
                    <a:pt x="23" y="106"/>
                    <a:pt x="23" y="106"/>
                  </a:cubicBezTo>
                  <a:cubicBezTo>
                    <a:pt x="25" y="107"/>
                    <a:pt x="25" y="107"/>
                    <a:pt x="25" y="107"/>
                  </a:cubicBezTo>
                  <a:cubicBezTo>
                    <a:pt x="25" y="106"/>
                    <a:pt x="25" y="106"/>
                    <a:pt x="25" y="106"/>
                  </a:cubicBezTo>
                  <a:cubicBezTo>
                    <a:pt x="23" y="106"/>
                    <a:pt x="23" y="106"/>
                    <a:pt x="23" y="106"/>
                  </a:cubicBezTo>
                  <a:cubicBezTo>
                    <a:pt x="25" y="107"/>
                    <a:pt x="25" y="107"/>
                    <a:pt x="25" y="107"/>
                  </a:cubicBezTo>
                  <a:cubicBezTo>
                    <a:pt x="24" y="107"/>
                    <a:pt x="24" y="107"/>
                    <a:pt x="24" y="107"/>
                  </a:cubicBezTo>
                  <a:cubicBezTo>
                    <a:pt x="25" y="108"/>
                    <a:pt x="25" y="108"/>
                    <a:pt x="25" y="108"/>
                  </a:cubicBezTo>
                  <a:cubicBezTo>
                    <a:pt x="25" y="107"/>
                    <a:pt x="25" y="107"/>
                    <a:pt x="25" y="107"/>
                  </a:cubicBezTo>
                  <a:cubicBezTo>
                    <a:pt x="24" y="107"/>
                    <a:pt x="24" y="107"/>
                    <a:pt x="24" y="107"/>
                  </a:cubicBezTo>
                  <a:cubicBezTo>
                    <a:pt x="25" y="108"/>
                    <a:pt x="25" y="108"/>
                    <a:pt x="25" y="108"/>
                  </a:cubicBezTo>
                  <a:cubicBezTo>
                    <a:pt x="25" y="108"/>
                    <a:pt x="25" y="108"/>
                    <a:pt x="25" y="108"/>
                  </a:cubicBezTo>
                  <a:cubicBezTo>
                    <a:pt x="25" y="108"/>
                    <a:pt x="25" y="108"/>
                    <a:pt x="25" y="108"/>
                  </a:cubicBezTo>
                  <a:cubicBezTo>
                    <a:pt x="25" y="108"/>
                    <a:pt x="25" y="108"/>
                    <a:pt x="25" y="108"/>
                  </a:cubicBezTo>
                  <a:cubicBezTo>
                    <a:pt x="25" y="108"/>
                    <a:pt x="25" y="108"/>
                    <a:pt x="25" y="108"/>
                  </a:cubicBezTo>
                  <a:cubicBezTo>
                    <a:pt x="25" y="108"/>
                    <a:pt x="25" y="108"/>
                    <a:pt x="25" y="108"/>
                  </a:cubicBezTo>
                  <a:cubicBezTo>
                    <a:pt x="25" y="108"/>
                    <a:pt x="25" y="108"/>
                    <a:pt x="25" y="108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4" y="97"/>
                    <a:pt x="54" y="97"/>
                    <a:pt x="54" y="97"/>
                  </a:cubicBezTo>
                  <a:cubicBezTo>
                    <a:pt x="54" y="97"/>
                    <a:pt x="54" y="97"/>
                    <a:pt x="54" y="97"/>
                  </a:cubicBezTo>
                  <a:cubicBezTo>
                    <a:pt x="56" y="97"/>
                    <a:pt x="56" y="97"/>
                    <a:pt x="56" y="97"/>
                  </a:cubicBezTo>
                  <a:cubicBezTo>
                    <a:pt x="61" y="95"/>
                    <a:pt x="61" y="95"/>
                    <a:pt x="61" y="95"/>
                  </a:cubicBezTo>
                  <a:cubicBezTo>
                    <a:pt x="61" y="94"/>
                    <a:pt x="61" y="94"/>
                    <a:pt x="61" y="9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61" y="95"/>
                    <a:pt x="61" y="95"/>
                    <a:pt x="61" y="95"/>
                  </a:cubicBezTo>
                  <a:cubicBezTo>
                    <a:pt x="61" y="94"/>
                    <a:pt x="61" y="94"/>
                    <a:pt x="61" y="9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61" y="95"/>
                    <a:pt x="61" y="95"/>
                    <a:pt x="61" y="95"/>
                  </a:cubicBezTo>
                  <a:cubicBezTo>
                    <a:pt x="59" y="92"/>
                    <a:pt x="59" y="92"/>
                    <a:pt x="59" y="92"/>
                  </a:cubicBezTo>
                  <a:cubicBezTo>
                    <a:pt x="61" y="95"/>
                    <a:pt x="61" y="95"/>
                    <a:pt x="61" y="95"/>
                  </a:cubicBezTo>
                  <a:cubicBezTo>
                    <a:pt x="61" y="95"/>
                    <a:pt x="61" y="95"/>
                    <a:pt x="61" y="95"/>
                  </a:cubicBezTo>
                  <a:cubicBezTo>
                    <a:pt x="59" y="92"/>
                    <a:pt x="59" y="92"/>
                    <a:pt x="59" y="92"/>
                  </a:cubicBezTo>
                  <a:cubicBezTo>
                    <a:pt x="61" y="95"/>
                    <a:pt x="61" y="95"/>
                    <a:pt x="61" y="95"/>
                  </a:cubicBezTo>
                  <a:cubicBezTo>
                    <a:pt x="61" y="94"/>
                    <a:pt x="71" y="90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100" y="79"/>
                    <a:pt x="118" y="73"/>
                    <a:pt x="134" y="70"/>
                  </a:cubicBezTo>
                  <a:cubicBezTo>
                    <a:pt x="134" y="70"/>
                    <a:pt x="134" y="70"/>
                    <a:pt x="134" y="70"/>
                  </a:cubicBezTo>
                  <a:cubicBezTo>
                    <a:pt x="137" y="70"/>
                    <a:pt x="140" y="70"/>
                    <a:pt x="142" y="69"/>
                  </a:cubicBezTo>
                  <a:cubicBezTo>
                    <a:pt x="142" y="69"/>
                    <a:pt x="142" y="69"/>
                    <a:pt x="142" y="69"/>
                  </a:cubicBezTo>
                  <a:cubicBezTo>
                    <a:pt x="154" y="69"/>
                    <a:pt x="167" y="68"/>
                    <a:pt x="179" y="68"/>
                  </a:cubicBezTo>
                  <a:cubicBezTo>
                    <a:pt x="184" y="68"/>
                    <a:pt x="188" y="68"/>
                    <a:pt x="192" y="68"/>
                  </a:cubicBezTo>
                  <a:cubicBezTo>
                    <a:pt x="192" y="68"/>
                    <a:pt x="192" y="68"/>
                    <a:pt x="192" y="68"/>
                  </a:cubicBezTo>
                  <a:cubicBezTo>
                    <a:pt x="200" y="68"/>
                    <a:pt x="207" y="69"/>
                    <a:pt x="213" y="70"/>
                  </a:cubicBezTo>
                  <a:cubicBezTo>
                    <a:pt x="213" y="70"/>
                    <a:pt x="213" y="70"/>
                    <a:pt x="213" y="70"/>
                  </a:cubicBezTo>
                  <a:cubicBezTo>
                    <a:pt x="216" y="71"/>
                    <a:pt x="219" y="72"/>
                    <a:pt x="221" y="73"/>
                  </a:cubicBezTo>
                  <a:cubicBezTo>
                    <a:pt x="224" y="73"/>
                    <a:pt x="225" y="74"/>
                    <a:pt x="227" y="76"/>
                  </a:cubicBezTo>
                  <a:cubicBezTo>
                    <a:pt x="235" y="65"/>
                    <a:pt x="235" y="65"/>
                    <a:pt x="235" y="65"/>
                  </a:cubicBezTo>
                  <a:cubicBezTo>
                    <a:pt x="227" y="75"/>
                    <a:pt x="227" y="75"/>
                    <a:pt x="227" y="75"/>
                  </a:cubicBezTo>
                  <a:cubicBezTo>
                    <a:pt x="227" y="75"/>
                    <a:pt x="227" y="75"/>
                    <a:pt x="227" y="75"/>
                  </a:cubicBezTo>
                  <a:cubicBezTo>
                    <a:pt x="233" y="80"/>
                    <a:pt x="233" y="80"/>
                    <a:pt x="233" y="80"/>
                  </a:cubicBezTo>
                  <a:cubicBezTo>
                    <a:pt x="240" y="77"/>
                    <a:pt x="240" y="77"/>
                    <a:pt x="240" y="77"/>
                  </a:cubicBezTo>
                  <a:cubicBezTo>
                    <a:pt x="240" y="76"/>
                    <a:pt x="240" y="76"/>
                    <a:pt x="240" y="76"/>
                  </a:cubicBezTo>
                  <a:cubicBezTo>
                    <a:pt x="240" y="77"/>
                    <a:pt x="240" y="77"/>
                    <a:pt x="240" y="77"/>
                  </a:cubicBezTo>
                  <a:cubicBezTo>
                    <a:pt x="240" y="77"/>
                    <a:pt x="240" y="77"/>
                    <a:pt x="240" y="77"/>
                  </a:cubicBezTo>
                  <a:cubicBezTo>
                    <a:pt x="240" y="76"/>
                    <a:pt x="240" y="76"/>
                    <a:pt x="240" y="76"/>
                  </a:cubicBezTo>
                  <a:cubicBezTo>
                    <a:pt x="240" y="77"/>
                    <a:pt x="240" y="77"/>
                    <a:pt x="240" y="77"/>
                  </a:cubicBezTo>
                  <a:cubicBezTo>
                    <a:pt x="238" y="64"/>
                    <a:pt x="238" y="64"/>
                    <a:pt x="238" y="64"/>
                  </a:cubicBezTo>
                  <a:cubicBezTo>
                    <a:pt x="240" y="77"/>
                    <a:pt x="240" y="77"/>
                    <a:pt x="240" y="77"/>
                  </a:cubicBezTo>
                  <a:cubicBezTo>
                    <a:pt x="296" y="68"/>
                    <a:pt x="296" y="68"/>
                    <a:pt x="296" y="68"/>
                  </a:cubicBezTo>
                  <a:cubicBezTo>
                    <a:pt x="296" y="68"/>
                    <a:pt x="296" y="68"/>
                    <a:pt x="296" y="68"/>
                  </a:cubicBezTo>
                  <a:cubicBezTo>
                    <a:pt x="296" y="66"/>
                    <a:pt x="296" y="66"/>
                    <a:pt x="296" y="66"/>
                  </a:cubicBezTo>
                  <a:cubicBezTo>
                    <a:pt x="296" y="68"/>
                    <a:pt x="296" y="68"/>
                    <a:pt x="296" y="68"/>
                  </a:cubicBezTo>
                  <a:cubicBezTo>
                    <a:pt x="296" y="68"/>
                    <a:pt x="296" y="68"/>
                    <a:pt x="296" y="68"/>
                  </a:cubicBezTo>
                  <a:cubicBezTo>
                    <a:pt x="296" y="66"/>
                    <a:pt x="296" y="66"/>
                    <a:pt x="296" y="66"/>
                  </a:cubicBezTo>
                  <a:cubicBezTo>
                    <a:pt x="296" y="68"/>
                    <a:pt x="296" y="68"/>
                    <a:pt x="296" y="68"/>
                  </a:cubicBezTo>
                  <a:cubicBezTo>
                    <a:pt x="296" y="67"/>
                    <a:pt x="296" y="67"/>
                    <a:pt x="296" y="67"/>
                  </a:cubicBezTo>
                  <a:cubicBezTo>
                    <a:pt x="296" y="68"/>
                    <a:pt x="296" y="68"/>
                    <a:pt x="296" y="68"/>
                  </a:cubicBezTo>
                  <a:cubicBezTo>
                    <a:pt x="296" y="68"/>
                    <a:pt x="296" y="68"/>
                    <a:pt x="296" y="68"/>
                  </a:cubicBezTo>
                  <a:cubicBezTo>
                    <a:pt x="296" y="67"/>
                    <a:pt x="296" y="67"/>
                    <a:pt x="296" y="67"/>
                  </a:cubicBezTo>
                  <a:cubicBezTo>
                    <a:pt x="296" y="68"/>
                    <a:pt x="296" y="68"/>
                    <a:pt x="296" y="68"/>
                  </a:cubicBezTo>
                  <a:cubicBezTo>
                    <a:pt x="304" y="69"/>
                    <a:pt x="304" y="69"/>
                    <a:pt x="304" y="69"/>
                  </a:cubicBezTo>
                  <a:cubicBezTo>
                    <a:pt x="309" y="62"/>
                    <a:pt x="309" y="62"/>
                    <a:pt x="309" y="62"/>
                  </a:cubicBezTo>
                  <a:cubicBezTo>
                    <a:pt x="298" y="55"/>
                    <a:pt x="298" y="55"/>
                    <a:pt x="298" y="55"/>
                  </a:cubicBezTo>
                  <a:cubicBezTo>
                    <a:pt x="308" y="62"/>
                    <a:pt x="308" y="62"/>
                    <a:pt x="308" y="62"/>
                  </a:cubicBezTo>
                  <a:cubicBezTo>
                    <a:pt x="310" y="60"/>
                    <a:pt x="311" y="59"/>
                    <a:pt x="313" y="57"/>
                  </a:cubicBezTo>
                  <a:cubicBezTo>
                    <a:pt x="315" y="56"/>
                    <a:pt x="317" y="54"/>
                    <a:pt x="320" y="53"/>
                  </a:cubicBezTo>
                  <a:cubicBezTo>
                    <a:pt x="320" y="53"/>
                    <a:pt x="320" y="53"/>
                    <a:pt x="320" y="53"/>
                  </a:cubicBezTo>
                  <a:cubicBezTo>
                    <a:pt x="325" y="50"/>
                    <a:pt x="332" y="47"/>
                    <a:pt x="339" y="44"/>
                  </a:cubicBezTo>
                  <a:cubicBezTo>
                    <a:pt x="339" y="44"/>
                    <a:pt x="339" y="44"/>
                    <a:pt x="339" y="44"/>
                  </a:cubicBezTo>
                  <a:cubicBezTo>
                    <a:pt x="354" y="39"/>
                    <a:pt x="372" y="34"/>
                    <a:pt x="387" y="30"/>
                  </a:cubicBezTo>
                  <a:cubicBezTo>
                    <a:pt x="387" y="30"/>
                    <a:pt x="387" y="30"/>
                    <a:pt x="387" y="30"/>
                  </a:cubicBezTo>
                  <a:cubicBezTo>
                    <a:pt x="387" y="30"/>
                    <a:pt x="387" y="30"/>
                    <a:pt x="387" y="30"/>
                  </a:cubicBezTo>
                  <a:cubicBezTo>
                    <a:pt x="390" y="29"/>
                    <a:pt x="393" y="29"/>
                    <a:pt x="395" y="28"/>
                  </a:cubicBezTo>
                  <a:cubicBezTo>
                    <a:pt x="395" y="28"/>
                    <a:pt x="395" y="28"/>
                    <a:pt x="395" y="28"/>
                  </a:cubicBezTo>
                  <a:cubicBezTo>
                    <a:pt x="406" y="27"/>
                    <a:pt x="418" y="26"/>
                    <a:pt x="429" y="26"/>
                  </a:cubicBezTo>
                  <a:cubicBezTo>
                    <a:pt x="435" y="26"/>
                    <a:pt x="441" y="26"/>
                    <a:pt x="446" y="26"/>
                  </a:cubicBezTo>
                  <a:cubicBezTo>
                    <a:pt x="446" y="26"/>
                    <a:pt x="446" y="26"/>
                    <a:pt x="446" y="26"/>
                  </a:cubicBezTo>
                  <a:cubicBezTo>
                    <a:pt x="454" y="27"/>
                    <a:pt x="460" y="27"/>
                    <a:pt x="465" y="28"/>
                  </a:cubicBezTo>
                  <a:cubicBezTo>
                    <a:pt x="467" y="28"/>
                    <a:pt x="469" y="28"/>
                    <a:pt x="471" y="28"/>
                  </a:cubicBezTo>
                  <a:cubicBezTo>
                    <a:pt x="471" y="28"/>
                    <a:pt x="472" y="28"/>
                    <a:pt x="472" y="28"/>
                  </a:cubicBezTo>
                  <a:cubicBezTo>
                    <a:pt x="473" y="28"/>
                    <a:pt x="473" y="28"/>
                    <a:pt x="473" y="28"/>
                  </a:cubicBezTo>
                  <a:cubicBezTo>
                    <a:pt x="473" y="28"/>
                    <a:pt x="473" y="28"/>
                    <a:pt x="473" y="28"/>
                  </a:cubicBezTo>
                  <a:cubicBezTo>
                    <a:pt x="473" y="28"/>
                    <a:pt x="473" y="28"/>
                    <a:pt x="473" y="28"/>
                  </a:cubicBezTo>
                  <a:cubicBezTo>
                    <a:pt x="473" y="28"/>
                    <a:pt x="473" y="28"/>
                    <a:pt x="473" y="28"/>
                  </a:cubicBezTo>
                  <a:cubicBezTo>
                    <a:pt x="473" y="28"/>
                    <a:pt x="474" y="28"/>
                    <a:pt x="474" y="28"/>
                  </a:cubicBezTo>
                  <a:cubicBezTo>
                    <a:pt x="474" y="16"/>
                    <a:pt x="474" y="16"/>
                    <a:pt x="474" y="16"/>
                  </a:cubicBezTo>
                  <a:cubicBezTo>
                    <a:pt x="473" y="28"/>
                    <a:pt x="473" y="28"/>
                    <a:pt x="473" y="28"/>
                  </a:cubicBezTo>
                  <a:cubicBezTo>
                    <a:pt x="475" y="29"/>
                    <a:pt x="475" y="29"/>
                    <a:pt x="475" y="29"/>
                  </a:cubicBezTo>
                  <a:cubicBezTo>
                    <a:pt x="478" y="29"/>
                    <a:pt x="478" y="29"/>
                    <a:pt x="478" y="29"/>
                  </a:cubicBezTo>
                  <a:cubicBezTo>
                    <a:pt x="480" y="28"/>
                    <a:pt x="480" y="28"/>
                    <a:pt x="480" y="28"/>
                  </a:cubicBezTo>
                  <a:cubicBezTo>
                    <a:pt x="480" y="28"/>
                    <a:pt x="480" y="28"/>
                    <a:pt x="480" y="28"/>
                  </a:cubicBezTo>
                  <a:cubicBezTo>
                    <a:pt x="480" y="28"/>
                    <a:pt x="480" y="28"/>
                    <a:pt x="480" y="28"/>
                  </a:cubicBezTo>
                  <a:cubicBezTo>
                    <a:pt x="480" y="28"/>
                    <a:pt x="480" y="28"/>
                    <a:pt x="480" y="28"/>
                  </a:cubicBezTo>
                  <a:cubicBezTo>
                    <a:pt x="511" y="30"/>
                    <a:pt x="511" y="30"/>
                    <a:pt x="511" y="30"/>
                  </a:cubicBezTo>
                  <a:cubicBezTo>
                    <a:pt x="511" y="30"/>
                    <a:pt x="511" y="30"/>
                    <a:pt x="511" y="30"/>
                  </a:cubicBezTo>
                  <a:cubicBezTo>
                    <a:pt x="511" y="30"/>
                    <a:pt x="511" y="30"/>
                    <a:pt x="511" y="30"/>
                  </a:cubicBezTo>
                  <a:cubicBezTo>
                    <a:pt x="511" y="29"/>
                    <a:pt x="511" y="29"/>
                    <a:pt x="511" y="29"/>
                  </a:cubicBezTo>
                  <a:cubicBezTo>
                    <a:pt x="511" y="30"/>
                    <a:pt x="511" y="30"/>
                    <a:pt x="511" y="30"/>
                  </a:cubicBezTo>
                  <a:cubicBezTo>
                    <a:pt x="511" y="30"/>
                    <a:pt x="511" y="30"/>
                    <a:pt x="511" y="30"/>
                  </a:cubicBezTo>
                  <a:cubicBezTo>
                    <a:pt x="511" y="29"/>
                    <a:pt x="511" y="29"/>
                    <a:pt x="511" y="29"/>
                  </a:cubicBezTo>
                  <a:cubicBezTo>
                    <a:pt x="511" y="30"/>
                    <a:pt x="511" y="30"/>
                    <a:pt x="511" y="30"/>
                  </a:cubicBezTo>
                  <a:cubicBezTo>
                    <a:pt x="512" y="28"/>
                    <a:pt x="512" y="28"/>
                    <a:pt x="512" y="28"/>
                  </a:cubicBezTo>
                  <a:cubicBezTo>
                    <a:pt x="510" y="29"/>
                    <a:pt x="510" y="29"/>
                    <a:pt x="510" y="29"/>
                  </a:cubicBezTo>
                  <a:cubicBezTo>
                    <a:pt x="510" y="29"/>
                    <a:pt x="511" y="30"/>
                    <a:pt x="511" y="30"/>
                  </a:cubicBezTo>
                  <a:cubicBezTo>
                    <a:pt x="512" y="28"/>
                    <a:pt x="512" y="28"/>
                    <a:pt x="512" y="28"/>
                  </a:cubicBezTo>
                  <a:cubicBezTo>
                    <a:pt x="510" y="29"/>
                    <a:pt x="510" y="29"/>
                    <a:pt x="510" y="29"/>
                  </a:cubicBezTo>
                  <a:cubicBezTo>
                    <a:pt x="511" y="28"/>
                    <a:pt x="511" y="28"/>
                    <a:pt x="511" y="28"/>
                  </a:cubicBezTo>
                  <a:cubicBezTo>
                    <a:pt x="510" y="28"/>
                    <a:pt x="510" y="28"/>
                    <a:pt x="510" y="28"/>
                  </a:cubicBezTo>
                  <a:cubicBezTo>
                    <a:pt x="510" y="29"/>
                    <a:pt x="510" y="29"/>
                    <a:pt x="510" y="29"/>
                  </a:cubicBezTo>
                  <a:cubicBezTo>
                    <a:pt x="511" y="28"/>
                    <a:pt x="511" y="28"/>
                    <a:pt x="511" y="28"/>
                  </a:cubicBezTo>
                  <a:cubicBezTo>
                    <a:pt x="510" y="28"/>
                    <a:pt x="510" y="28"/>
                    <a:pt x="510" y="28"/>
                  </a:cubicBezTo>
                  <a:cubicBezTo>
                    <a:pt x="510" y="28"/>
                    <a:pt x="510" y="28"/>
                    <a:pt x="510" y="28"/>
                  </a:cubicBezTo>
                  <a:cubicBezTo>
                    <a:pt x="510" y="28"/>
                    <a:pt x="510" y="28"/>
                    <a:pt x="510" y="28"/>
                  </a:cubicBezTo>
                  <a:cubicBezTo>
                    <a:pt x="510" y="28"/>
                    <a:pt x="510" y="28"/>
                    <a:pt x="510" y="28"/>
                  </a:cubicBezTo>
                  <a:cubicBezTo>
                    <a:pt x="510" y="28"/>
                    <a:pt x="510" y="28"/>
                    <a:pt x="510" y="28"/>
                  </a:cubicBezTo>
                  <a:cubicBezTo>
                    <a:pt x="510" y="28"/>
                    <a:pt x="510" y="28"/>
                    <a:pt x="510" y="28"/>
                  </a:cubicBezTo>
                  <a:cubicBezTo>
                    <a:pt x="510" y="28"/>
                    <a:pt x="510" y="28"/>
                    <a:pt x="510" y="28"/>
                  </a:cubicBezTo>
                  <a:cubicBezTo>
                    <a:pt x="510" y="29"/>
                    <a:pt x="510" y="29"/>
                    <a:pt x="510" y="29"/>
                  </a:cubicBezTo>
                  <a:cubicBezTo>
                    <a:pt x="509" y="42"/>
                    <a:pt x="509" y="42"/>
                    <a:pt x="509" y="42"/>
                  </a:cubicBezTo>
                  <a:cubicBezTo>
                    <a:pt x="509" y="42"/>
                    <a:pt x="509" y="42"/>
                    <a:pt x="509" y="42"/>
                  </a:cubicBezTo>
                  <a:cubicBezTo>
                    <a:pt x="509" y="43"/>
                    <a:pt x="509" y="43"/>
                    <a:pt x="509" y="43"/>
                  </a:cubicBezTo>
                  <a:cubicBezTo>
                    <a:pt x="509" y="43"/>
                    <a:pt x="509" y="43"/>
                    <a:pt x="509" y="43"/>
                  </a:cubicBezTo>
                  <a:cubicBezTo>
                    <a:pt x="509" y="43"/>
                    <a:pt x="509" y="43"/>
                    <a:pt x="509" y="43"/>
                  </a:cubicBezTo>
                  <a:cubicBezTo>
                    <a:pt x="509" y="43"/>
                    <a:pt x="509" y="43"/>
                    <a:pt x="509" y="43"/>
                  </a:cubicBezTo>
                  <a:cubicBezTo>
                    <a:pt x="509" y="43"/>
                    <a:pt x="509" y="43"/>
                    <a:pt x="509" y="43"/>
                  </a:cubicBezTo>
                  <a:cubicBezTo>
                    <a:pt x="509" y="43"/>
                    <a:pt x="509" y="43"/>
                    <a:pt x="509" y="43"/>
                  </a:cubicBezTo>
                  <a:cubicBezTo>
                    <a:pt x="510" y="44"/>
                    <a:pt x="510" y="44"/>
                    <a:pt x="510" y="44"/>
                  </a:cubicBezTo>
                  <a:cubicBezTo>
                    <a:pt x="510" y="43"/>
                    <a:pt x="510" y="43"/>
                    <a:pt x="510" y="43"/>
                  </a:cubicBezTo>
                  <a:cubicBezTo>
                    <a:pt x="509" y="43"/>
                    <a:pt x="509" y="43"/>
                    <a:pt x="509" y="43"/>
                  </a:cubicBezTo>
                  <a:cubicBezTo>
                    <a:pt x="510" y="44"/>
                    <a:pt x="510" y="44"/>
                    <a:pt x="510" y="44"/>
                  </a:cubicBezTo>
                  <a:cubicBezTo>
                    <a:pt x="510" y="43"/>
                    <a:pt x="510" y="43"/>
                    <a:pt x="510" y="43"/>
                  </a:cubicBezTo>
                  <a:cubicBezTo>
                    <a:pt x="510" y="43"/>
                    <a:pt x="510" y="43"/>
                    <a:pt x="510" y="43"/>
                  </a:cubicBezTo>
                  <a:cubicBezTo>
                    <a:pt x="496" y="43"/>
                    <a:pt x="496" y="43"/>
                    <a:pt x="496" y="43"/>
                  </a:cubicBezTo>
                  <a:cubicBezTo>
                    <a:pt x="497" y="56"/>
                    <a:pt x="497" y="56"/>
                    <a:pt x="497" y="56"/>
                  </a:cubicBezTo>
                  <a:cubicBezTo>
                    <a:pt x="497" y="56"/>
                    <a:pt x="497" y="57"/>
                    <a:pt x="497" y="58"/>
                  </a:cubicBezTo>
                  <a:cubicBezTo>
                    <a:pt x="510" y="58"/>
                    <a:pt x="510" y="58"/>
                    <a:pt x="510" y="58"/>
                  </a:cubicBezTo>
                  <a:cubicBezTo>
                    <a:pt x="497" y="58"/>
                    <a:pt x="497" y="58"/>
                    <a:pt x="497" y="58"/>
                  </a:cubicBezTo>
                  <a:cubicBezTo>
                    <a:pt x="497" y="61"/>
                    <a:pt x="497" y="64"/>
                    <a:pt x="497" y="67"/>
                  </a:cubicBezTo>
                  <a:cubicBezTo>
                    <a:pt x="497" y="67"/>
                    <a:pt x="497" y="67"/>
                    <a:pt x="497" y="67"/>
                  </a:cubicBezTo>
                  <a:cubicBezTo>
                    <a:pt x="496" y="75"/>
                    <a:pt x="496" y="83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94" y="102"/>
                    <a:pt x="493" y="111"/>
                    <a:pt x="492" y="120"/>
                  </a:cubicBezTo>
                  <a:cubicBezTo>
                    <a:pt x="490" y="129"/>
                    <a:pt x="489" y="137"/>
                    <a:pt x="488" y="142"/>
                  </a:cubicBezTo>
                  <a:cubicBezTo>
                    <a:pt x="488" y="142"/>
                    <a:pt x="488" y="142"/>
                    <a:pt x="488" y="142"/>
                  </a:cubicBezTo>
                  <a:cubicBezTo>
                    <a:pt x="487" y="146"/>
                    <a:pt x="486" y="148"/>
                    <a:pt x="485" y="150"/>
                  </a:cubicBezTo>
                  <a:cubicBezTo>
                    <a:pt x="497" y="155"/>
                    <a:pt x="497" y="155"/>
                    <a:pt x="497" y="155"/>
                  </a:cubicBezTo>
                  <a:cubicBezTo>
                    <a:pt x="485" y="150"/>
                    <a:pt x="485" y="150"/>
                    <a:pt x="485" y="150"/>
                  </a:cubicBezTo>
                  <a:cubicBezTo>
                    <a:pt x="485" y="152"/>
                    <a:pt x="484" y="154"/>
                    <a:pt x="482" y="155"/>
                  </a:cubicBezTo>
                  <a:cubicBezTo>
                    <a:pt x="481" y="157"/>
                    <a:pt x="479" y="158"/>
                    <a:pt x="477" y="160"/>
                  </a:cubicBezTo>
                  <a:cubicBezTo>
                    <a:pt x="477" y="160"/>
                    <a:pt x="477" y="160"/>
                    <a:pt x="477" y="160"/>
                  </a:cubicBezTo>
                  <a:cubicBezTo>
                    <a:pt x="472" y="163"/>
                    <a:pt x="467" y="166"/>
                    <a:pt x="461" y="169"/>
                  </a:cubicBezTo>
                  <a:cubicBezTo>
                    <a:pt x="461" y="169"/>
                    <a:pt x="461" y="169"/>
                    <a:pt x="461" y="169"/>
                  </a:cubicBezTo>
                  <a:cubicBezTo>
                    <a:pt x="448" y="174"/>
                    <a:pt x="433" y="178"/>
                    <a:pt x="419" y="181"/>
                  </a:cubicBezTo>
                  <a:cubicBezTo>
                    <a:pt x="419" y="181"/>
                    <a:pt x="419" y="181"/>
                    <a:pt x="419" y="181"/>
                  </a:cubicBezTo>
                  <a:cubicBezTo>
                    <a:pt x="411" y="182"/>
                    <a:pt x="404" y="182"/>
                    <a:pt x="398" y="182"/>
                  </a:cubicBezTo>
                  <a:cubicBezTo>
                    <a:pt x="380" y="182"/>
                    <a:pt x="365" y="178"/>
                    <a:pt x="354" y="170"/>
                  </a:cubicBezTo>
                  <a:cubicBezTo>
                    <a:pt x="354" y="170"/>
                    <a:pt x="354" y="170"/>
                    <a:pt x="354" y="170"/>
                  </a:cubicBezTo>
                  <a:cubicBezTo>
                    <a:pt x="352" y="168"/>
                    <a:pt x="348" y="166"/>
                    <a:pt x="345" y="162"/>
                  </a:cubicBezTo>
                  <a:cubicBezTo>
                    <a:pt x="342" y="158"/>
                    <a:pt x="338" y="154"/>
                    <a:pt x="334" y="150"/>
                  </a:cubicBezTo>
                  <a:cubicBezTo>
                    <a:pt x="334" y="150"/>
                    <a:pt x="334" y="150"/>
                    <a:pt x="334" y="150"/>
                  </a:cubicBezTo>
                  <a:cubicBezTo>
                    <a:pt x="327" y="141"/>
                    <a:pt x="319" y="131"/>
                    <a:pt x="314" y="123"/>
                  </a:cubicBezTo>
                  <a:cubicBezTo>
                    <a:pt x="314" y="123"/>
                    <a:pt x="314" y="123"/>
                    <a:pt x="314" y="123"/>
                  </a:cubicBezTo>
                  <a:cubicBezTo>
                    <a:pt x="310" y="117"/>
                    <a:pt x="307" y="113"/>
                    <a:pt x="305" y="110"/>
                  </a:cubicBezTo>
                  <a:cubicBezTo>
                    <a:pt x="305" y="110"/>
                    <a:pt x="305" y="110"/>
                    <a:pt x="305" y="110"/>
                  </a:cubicBezTo>
                  <a:cubicBezTo>
                    <a:pt x="304" y="106"/>
                    <a:pt x="303" y="103"/>
                    <a:pt x="302" y="98"/>
                  </a:cubicBezTo>
                  <a:cubicBezTo>
                    <a:pt x="302" y="98"/>
                    <a:pt x="302" y="98"/>
                    <a:pt x="302" y="98"/>
                  </a:cubicBezTo>
                  <a:cubicBezTo>
                    <a:pt x="302" y="98"/>
                    <a:pt x="302" y="98"/>
                    <a:pt x="302" y="98"/>
                  </a:cubicBezTo>
                  <a:cubicBezTo>
                    <a:pt x="302" y="98"/>
                    <a:pt x="302" y="97"/>
                    <a:pt x="302" y="97"/>
                  </a:cubicBezTo>
                  <a:cubicBezTo>
                    <a:pt x="300" y="83"/>
                    <a:pt x="300" y="83"/>
                    <a:pt x="300" y="83"/>
                  </a:cubicBezTo>
                  <a:cubicBezTo>
                    <a:pt x="287" y="85"/>
                    <a:pt x="287" y="85"/>
                    <a:pt x="287" y="85"/>
                  </a:cubicBezTo>
                  <a:cubicBezTo>
                    <a:pt x="289" y="98"/>
                    <a:pt x="289" y="98"/>
                    <a:pt x="289" y="98"/>
                  </a:cubicBezTo>
                  <a:cubicBezTo>
                    <a:pt x="297" y="89"/>
                    <a:pt x="297" y="89"/>
                    <a:pt x="297" y="89"/>
                  </a:cubicBezTo>
                  <a:cubicBezTo>
                    <a:pt x="291" y="83"/>
                    <a:pt x="283" y="79"/>
                    <a:pt x="274" y="79"/>
                  </a:cubicBezTo>
                  <a:cubicBezTo>
                    <a:pt x="272" y="79"/>
                    <a:pt x="271" y="79"/>
                    <a:pt x="269" y="80"/>
                  </a:cubicBezTo>
                  <a:cubicBezTo>
                    <a:pt x="269" y="80"/>
                    <a:pt x="269" y="80"/>
                    <a:pt x="269" y="80"/>
                  </a:cubicBezTo>
                  <a:cubicBezTo>
                    <a:pt x="269" y="80"/>
                    <a:pt x="269" y="80"/>
                    <a:pt x="269" y="80"/>
                  </a:cubicBezTo>
                  <a:cubicBezTo>
                    <a:pt x="264" y="80"/>
                    <a:pt x="259" y="82"/>
                    <a:pt x="255" y="85"/>
                  </a:cubicBezTo>
                  <a:cubicBezTo>
                    <a:pt x="251" y="88"/>
                    <a:pt x="248" y="92"/>
                    <a:pt x="246" y="96"/>
                  </a:cubicBezTo>
                  <a:cubicBezTo>
                    <a:pt x="243" y="100"/>
                    <a:pt x="243" y="100"/>
                    <a:pt x="243" y="100"/>
                  </a:cubicBezTo>
                  <a:cubicBezTo>
                    <a:pt x="244" y="105"/>
                    <a:pt x="244" y="105"/>
                    <a:pt x="244" y="105"/>
                  </a:cubicBezTo>
                  <a:cubicBezTo>
                    <a:pt x="244" y="106"/>
                    <a:pt x="244" y="107"/>
                    <a:pt x="245" y="108"/>
                  </a:cubicBezTo>
                  <a:cubicBezTo>
                    <a:pt x="245" y="108"/>
                    <a:pt x="245" y="108"/>
                    <a:pt x="245" y="108"/>
                  </a:cubicBezTo>
                  <a:cubicBezTo>
                    <a:pt x="245" y="108"/>
                    <a:pt x="245" y="108"/>
                    <a:pt x="245" y="108"/>
                  </a:cubicBezTo>
                  <a:cubicBezTo>
                    <a:pt x="245" y="110"/>
                    <a:pt x="245" y="113"/>
                    <a:pt x="245" y="115"/>
                  </a:cubicBezTo>
                  <a:cubicBezTo>
                    <a:pt x="245" y="117"/>
                    <a:pt x="245" y="118"/>
                    <a:pt x="245" y="120"/>
                  </a:cubicBezTo>
                  <a:cubicBezTo>
                    <a:pt x="245" y="120"/>
                    <a:pt x="245" y="120"/>
                    <a:pt x="245" y="120"/>
                  </a:cubicBezTo>
                  <a:cubicBezTo>
                    <a:pt x="244" y="123"/>
                    <a:pt x="243" y="128"/>
                    <a:pt x="241" y="135"/>
                  </a:cubicBezTo>
                  <a:cubicBezTo>
                    <a:pt x="241" y="135"/>
                    <a:pt x="241" y="135"/>
                    <a:pt x="241" y="135"/>
                  </a:cubicBezTo>
                  <a:cubicBezTo>
                    <a:pt x="238" y="144"/>
                    <a:pt x="234" y="156"/>
                    <a:pt x="230" y="167"/>
                  </a:cubicBezTo>
                  <a:cubicBezTo>
                    <a:pt x="228" y="172"/>
                    <a:pt x="226" y="177"/>
                    <a:pt x="224" y="182"/>
                  </a:cubicBezTo>
                  <a:cubicBezTo>
                    <a:pt x="224" y="182"/>
                    <a:pt x="224" y="182"/>
                    <a:pt x="224" y="182"/>
                  </a:cubicBezTo>
                  <a:cubicBezTo>
                    <a:pt x="221" y="186"/>
                    <a:pt x="219" y="190"/>
                    <a:pt x="217" y="193"/>
                  </a:cubicBezTo>
                  <a:cubicBezTo>
                    <a:pt x="217" y="193"/>
                    <a:pt x="217" y="193"/>
                    <a:pt x="217" y="193"/>
                  </a:cubicBezTo>
                  <a:cubicBezTo>
                    <a:pt x="212" y="200"/>
                    <a:pt x="205" y="206"/>
                    <a:pt x="195" y="211"/>
                  </a:cubicBezTo>
                  <a:cubicBezTo>
                    <a:pt x="185" y="216"/>
                    <a:pt x="173" y="220"/>
                    <a:pt x="159" y="223"/>
                  </a:cubicBezTo>
                  <a:cubicBezTo>
                    <a:pt x="159" y="223"/>
                    <a:pt x="159" y="223"/>
                    <a:pt x="159" y="223"/>
                  </a:cubicBezTo>
                  <a:cubicBezTo>
                    <a:pt x="159" y="223"/>
                    <a:pt x="159" y="223"/>
                    <a:pt x="159" y="223"/>
                  </a:cubicBezTo>
                  <a:cubicBezTo>
                    <a:pt x="150" y="224"/>
                    <a:pt x="139" y="225"/>
                    <a:pt x="129" y="225"/>
                  </a:cubicBezTo>
                  <a:cubicBezTo>
                    <a:pt x="125" y="225"/>
                    <a:pt x="120" y="225"/>
                    <a:pt x="116" y="224"/>
                  </a:cubicBezTo>
                  <a:cubicBezTo>
                    <a:pt x="116" y="224"/>
                    <a:pt x="116" y="224"/>
                    <a:pt x="116" y="224"/>
                  </a:cubicBezTo>
                  <a:cubicBezTo>
                    <a:pt x="109" y="224"/>
                    <a:pt x="103" y="223"/>
                    <a:pt x="98" y="221"/>
                  </a:cubicBezTo>
                  <a:cubicBezTo>
                    <a:pt x="98" y="221"/>
                    <a:pt x="98" y="221"/>
                    <a:pt x="98" y="221"/>
                  </a:cubicBezTo>
                  <a:cubicBezTo>
                    <a:pt x="95" y="220"/>
                    <a:pt x="93" y="219"/>
                    <a:pt x="91" y="218"/>
                  </a:cubicBezTo>
                  <a:cubicBezTo>
                    <a:pt x="89" y="217"/>
                    <a:pt x="88" y="216"/>
                    <a:pt x="86" y="214"/>
                  </a:cubicBezTo>
                  <a:cubicBezTo>
                    <a:pt x="77" y="223"/>
                    <a:pt x="77" y="223"/>
                    <a:pt x="77" y="223"/>
                  </a:cubicBezTo>
                  <a:cubicBezTo>
                    <a:pt x="86" y="214"/>
                    <a:pt x="86" y="214"/>
                    <a:pt x="86" y="214"/>
                  </a:cubicBezTo>
                  <a:cubicBezTo>
                    <a:pt x="85" y="213"/>
                    <a:pt x="84" y="211"/>
                    <a:pt x="82" y="208"/>
                  </a:cubicBezTo>
                  <a:cubicBezTo>
                    <a:pt x="82" y="208"/>
                    <a:pt x="82" y="208"/>
                    <a:pt x="82" y="208"/>
                  </a:cubicBezTo>
                  <a:cubicBezTo>
                    <a:pt x="79" y="203"/>
                    <a:pt x="75" y="195"/>
                    <a:pt x="71" y="187"/>
                  </a:cubicBezTo>
                  <a:cubicBezTo>
                    <a:pt x="67" y="180"/>
                    <a:pt x="63" y="171"/>
                    <a:pt x="60" y="162"/>
                  </a:cubicBezTo>
                  <a:cubicBezTo>
                    <a:pt x="60" y="162"/>
                    <a:pt x="60" y="162"/>
                    <a:pt x="60" y="162"/>
                  </a:cubicBezTo>
                  <a:cubicBezTo>
                    <a:pt x="60" y="162"/>
                    <a:pt x="60" y="162"/>
                    <a:pt x="60" y="162"/>
                  </a:cubicBezTo>
                  <a:cubicBezTo>
                    <a:pt x="56" y="154"/>
                    <a:pt x="53" y="146"/>
                    <a:pt x="50" y="139"/>
                  </a:cubicBezTo>
                  <a:cubicBezTo>
                    <a:pt x="50" y="139"/>
                    <a:pt x="50" y="139"/>
                    <a:pt x="50" y="139"/>
                  </a:cubicBezTo>
                  <a:cubicBezTo>
                    <a:pt x="49" y="136"/>
                    <a:pt x="48" y="133"/>
                    <a:pt x="47" y="131"/>
                  </a:cubicBezTo>
                  <a:cubicBezTo>
                    <a:pt x="47" y="131"/>
                    <a:pt x="47" y="131"/>
                    <a:pt x="47" y="131"/>
                  </a:cubicBezTo>
                  <a:cubicBezTo>
                    <a:pt x="47" y="130"/>
                    <a:pt x="47" y="130"/>
                    <a:pt x="47" y="130"/>
                  </a:cubicBezTo>
                  <a:cubicBezTo>
                    <a:pt x="47" y="130"/>
                    <a:pt x="46" y="129"/>
                    <a:pt x="46" y="128"/>
                  </a:cubicBezTo>
                  <a:cubicBezTo>
                    <a:pt x="43" y="115"/>
                    <a:pt x="43" y="115"/>
                    <a:pt x="43" y="115"/>
                  </a:cubicBezTo>
                  <a:cubicBezTo>
                    <a:pt x="30" y="120"/>
                    <a:pt x="30" y="120"/>
                    <a:pt x="30" y="120"/>
                  </a:cubicBezTo>
                  <a:cubicBezTo>
                    <a:pt x="30" y="121"/>
                    <a:pt x="30" y="121"/>
                    <a:pt x="30" y="121"/>
                  </a:cubicBezTo>
                  <a:cubicBezTo>
                    <a:pt x="30" y="120"/>
                    <a:pt x="30" y="120"/>
                    <a:pt x="30" y="120"/>
                  </a:cubicBezTo>
                  <a:cubicBezTo>
                    <a:pt x="30" y="120"/>
                    <a:pt x="30" y="120"/>
                    <a:pt x="30" y="120"/>
                  </a:cubicBezTo>
                  <a:cubicBezTo>
                    <a:pt x="30" y="121"/>
                    <a:pt x="30" y="121"/>
                    <a:pt x="30" y="121"/>
                  </a:cubicBezTo>
                  <a:cubicBezTo>
                    <a:pt x="30" y="120"/>
                    <a:pt x="30" y="120"/>
                    <a:pt x="30" y="120"/>
                  </a:cubicBezTo>
                  <a:cubicBezTo>
                    <a:pt x="30" y="121"/>
                    <a:pt x="30" y="121"/>
                    <a:pt x="30" y="121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30" y="120"/>
                    <a:pt x="30" y="120"/>
                    <a:pt x="30" y="120"/>
                  </a:cubicBezTo>
                  <a:cubicBezTo>
                    <a:pt x="30" y="121"/>
                    <a:pt x="30" y="121"/>
                    <a:pt x="30" y="121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31" y="120"/>
                    <a:pt x="30" y="119"/>
                    <a:pt x="30" y="119"/>
                  </a:cubicBezTo>
                  <a:cubicBezTo>
                    <a:pt x="26" y="106"/>
                    <a:pt x="26" y="106"/>
                    <a:pt x="26" y="106"/>
                  </a:cubicBezTo>
                  <a:lnTo>
                    <a:pt x="13" y="111"/>
                  </a:lnTo>
                  <a:close/>
                  <a:moveTo>
                    <a:pt x="312" y="97"/>
                  </a:moveTo>
                  <a:cubicBezTo>
                    <a:pt x="324" y="95"/>
                    <a:pt x="324" y="95"/>
                    <a:pt x="324" y="95"/>
                  </a:cubicBezTo>
                  <a:cubicBezTo>
                    <a:pt x="324" y="93"/>
                    <a:pt x="324" y="91"/>
                    <a:pt x="324" y="89"/>
                  </a:cubicBezTo>
                  <a:cubicBezTo>
                    <a:pt x="324" y="87"/>
                    <a:pt x="324" y="85"/>
                    <a:pt x="324" y="83"/>
                  </a:cubicBezTo>
                  <a:cubicBezTo>
                    <a:pt x="324" y="83"/>
                    <a:pt x="324" y="83"/>
                    <a:pt x="324" y="83"/>
                  </a:cubicBezTo>
                  <a:cubicBezTo>
                    <a:pt x="324" y="83"/>
                    <a:pt x="324" y="83"/>
                    <a:pt x="324" y="83"/>
                  </a:cubicBezTo>
                  <a:cubicBezTo>
                    <a:pt x="325" y="81"/>
                    <a:pt x="325" y="79"/>
                    <a:pt x="326" y="78"/>
                  </a:cubicBezTo>
                  <a:cubicBezTo>
                    <a:pt x="326" y="77"/>
                    <a:pt x="327" y="76"/>
                    <a:pt x="327" y="76"/>
                  </a:cubicBezTo>
                  <a:cubicBezTo>
                    <a:pt x="327" y="75"/>
                    <a:pt x="327" y="75"/>
                    <a:pt x="327" y="75"/>
                  </a:cubicBezTo>
                  <a:cubicBezTo>
                    <a:pt x="327" y="75"/>
                    <a:pt x="327" y="75"/>
                    <a:pt x="327" y="75"/>
                  </a:cubicBezTo>
                  <a:cubicBezTo>
                    <a:pt x="320" y="70"/>
                    <a:pt x="320" y="70"/>
                    <a:pt x="320" y="70"/>
                  </a:cubicBezTo>
                  <a:cubicBezTo>
                    <a:pt x="327" y="76"/>
                    <a:pt x="327" y="76"/>
                    <a:pt x="327" y="76"/>
                  </a:cubicBezTo>
                  <a:cubicBezTo>
                    <a:pt x="327" y="76"/>
                    <a:pt x="327" y="75"/>
                    <a:pt x="327" y="75"/>
                  </a:cubicBezTo>
                  <a:cubicBezTo>
                    <a:pt x="320" y="70"/>
                    <a:pt x="320" y="70"/>
                    <a:pt x="320" y="70"/>
                  </a:cubicBezTo>
                  <a:cubicBezTo>
                    <a:pt x="327" y="76"/>
                    <a:pt x="327" y="76"/>
                    <a:pt x="327" y="76"/>
                  </a:cubicBezTo>
                  <a:cubicBezTo>
                    <a:pt x="324" y="74"/>
                    <a:pt x="324" y="74"/>
                    <a:pt x="324" y="74"/>
                  </a:cubicBezTo>
                  <a:cubicBezTo>
                    <a:pt x="326" y="76"/>
                    <a:pt x="326" y="76"/>
                    <a:pt x="326" y="76"/>
                  </a:cubicBezTo>
                  <a:cubicBezTo>
                    <a:pt x="327" y="76"/>
                    <a:pt x="327" y="76"/>
                    <a:pt x="327" y="76"/>
                  </a:cubicBezTo>
                  <a:cubicBezTo>
                    <a:pt x="324" y="74"/>
                    <a:pt x="324" y="74"/>
                    <a:pt x="324" y="74"/>
                  </a:cubicBezTo>
                  <a:cubicBezTo>
                    <a:pt x="326" y="76"/>
                    <a:pt x="326" y="76"/>
                    <a:pt x="326" y="76"/>
                  </a:cubicBezTo>
                  <a:cubicBezTo>
                    <a:pt x="326" y="76"/>
                    <a:pt x="327" y="75"/>
                    <a:pt x="328" y="75"/>
                  </a:cubicBezTo>
                  <a:cubicBezTo>
                    <a:pt x="329" y="74"/>
                    <a:pt x="330" y="73"/>
                    <a:pt x="331" y="73"/>
                  </a:cubicBezTo>
                  <a:cubicBezTo>
                    <a:pt x="331" y="73"/>
                    <a:pt x="331" y="73"/>
                    <a:pt x="331" y="73"/>
                  </a:cubicBezTo>
                  <a:cubicBezTo>
                    <a:pt x="331" y="73"/>
                    <a:pt x="331" y="73"/>
                    <a:pt x="331" y="73"/>
                  </a:cubicBezTo>
                  <a:cubicBezTo>
                    <a:pt x="334" y="71"/>
                    <a:pt x="338" y="69"/>
                    <a:pt x="343" y="67"/>
                  </a:cubicBezTo>
                  <a:cubicBezTo>
                    <a:pt x="347" y="65"/>
                    <a:pt x="353" y="64"/>
                    <a:pt x="358" y="62"/>
                  </a:cubicBezTo>
                  <a:cubicBezTo>
                    <a:pt x="358" y="62"/>
                    <a:pt x="358" y="62"/>
                    <a:pt x="358" y="62"/>
                  </a:cubicBezTo>
                  <a:cubicBezTo>
                    <a:pt x="369" y="58"/>
                    <a:pt x="381" y="55"/>
                    <a:pt x="393" y="52"/>
                  </a:cubicBezTo>
                  <a:cubicBezTo>
                    <a:pt x="393" y="52"/>
                    <a:pt x="393" y="52"/>
                    <a:pt x="393" y="52"/>
                  </a:cubicBezTo>
                  <a:cubicBezTo>
                    <a:pt x="393" y="52"/>
                    <a:pt x="393" y="52"/>
                    <a:pt x="393" y="52"/>
                  </a:cubicBezTo>
                  <a:cubicBezTo>
                    <a:pt x="395" y="51"/>
                    <a:pt x="397" y="51"/>
                    <a:pt x="399" y="51"/>
                  </a:cubicBezTo>
                  <a:cubicBezTo>
                    <a:pt x="397" y="38"/>
                    <a:pt x="397" y="38"/>
                    <a:pt x="397" y="38"/>
                  </a:cubicBezTo>
                  <a:cubicBezTo>
                    <a:pt x="399" y="51"/>
                    <a:pt x="399" y="51"/>
                    <a:pt x="399" y="51"/>
                  </a:cubicBezTo>
                  <a:cubicBezTo>
                    <a:pt x="399" y="51"/>
                    <a:pt x="399" y="51"/>
                    <a:pt x="399" y="51"/>
                  </a:cubicBezTo>
                  <a:cubicBezTo>
                    <a:pt x="399" y="51"/>
                    <a:pt x="399" y="51"/>
                    <a:pt x="399" y="51"/>
                  </a:cubicBezTo>
                  <a:cubicBezTo>
                    <a:pt x="399" y="51"/>
                    <a:pt x="399" y="51"/>
                    <a:pt x="399" y="51"/>
                  </a:cubicBezTo>
                  <a:cubicBezTo>
                    <a:pt x="408" y="49"/>
                    <a:pt x="419" y="49"/>
                    <a:pt x="429" y="49"/>
                  </a:cubicBezTo>
                  <a:cubicBezTo>
                    <a:pt x="435" y="49"/>
                    <a:pt x="440" y="49"/>
                    <a:pt x="445" y="49"/>
                  </a:cubicBezTo>
                  <a:cubicBezTo>
                    <a:pt x="445" y="49"/>
                    <a:pt x="445" y="49"/>
                    <a:pt x="445" y="49"/>
                  </a:cubicBezTo>
                  <a:cubicBezTo>
                    <a:pt x="448" y="49"/>
                    <a:pt x="454" y="50"/>
                    <a:pt x="458" y="50"/>
                  </a:cubicBezTo>
                  <a:cubicBezTo>
                    <a:pt x="460" y="50"/>
                    <a:pt x="462" y="50"/>
                    <a:pt x="464" y="50"/>
                  </a:cubicBezTo>
                  <a:cubicBezTo>
                    <a:pt x="464" y="50"/>
                    <a:pt x="465" y="50"/>
                    <a:pt x="465" y="50"/>
                  </a:cubicBezTo>
                  <a:cubicBezTo>
                    <a:pt x="466" y="51"/>
                    <a:pt x="466" y="51"/>
                    <a:pt x="466" y="51"/>
                  </a:cubicBezTo>
                  <a:cubicBezTo>
                    <a:pt x="466" y="51"/>
                    <a:pt x="466" y="51"/>
                    <a:pt x="466" y="51"/>
                  </a:cubicBezTo>
                  <a:cubicBezTo>
                    <a:pt x="466" y="51"/>
                    <a:pt x="466" y="51"/>
                    <a:pt x="466" y="51"/>
                  </a:cubicBezTo>
                  <a:cubicBezTo>
                    <a:pt x="466" y="48"/>
                    <a:pt x="466" y="48"/>
                    <a:pt x="466" y="48"/>
                  </a:cubicBezTo>
                  <a:cubicBezTo>
                    <a:pt x="466" y="51"/>
                    <a:pt x="466" y="51"/>
                    <a:pt x="466" y="51"/>
                  </a:cubicBezTo>
                  <a:cubicBezTo>
                    <a:pt x="466" y="51"/>
                    <a:pt x="466" y="51"/>
                    <a:pt x="466" y="51"/>
                  </a:cubicBezTo>
                  <a:cubicBezTo>
                    <a:pt x="466" y="48"/>
                    <a:pt x="466" y="48"/>
                    <a:pt x="466" y="48"/>
                  </a:cubicBezTo>
                  <a:cubicBezTo>
                    <a:pt x="466" y="51"/>
                    <a:pt x="466" y="51"/>
                    <a:pt x="466" y="51"/>
                  </a:cubicBezTo>
                  <a:cubicBezTo>
                    <a:pt x="467" y="38"/>
                    <a:pt x="467" y="38"/>
                    <a:pt x="467" y="38"/>
                  </a:cubicBezTo>
                  <a:cubicBezTo>
                    <a:pt x="454" y="38"/>
                    <a:pt x="454" y="38"/>
                    <a:pt x="454" y="38"/>
                  </a:cubicBezTo>
                  <a:cubicBezTo>
                    <a:pt x="454" y="38"/>
                    <a:pt x="454" y="38"/>
                    <a:pt x="454" y="38"/>
                  </a:cubicBezTo>
                  <a:cubicBezTo>
                    <a:pt x="454" y="50"/>
                    <a:pt x="454" y="50"/>
                    <a:pt x="454" y="50"/>
                  </a:cubicBezTo>
                  <a:cubicBezTo>
                    <a:pt x="468" y="51"/>
                    <a:pt x="468" y="51"/>
                    <a:pt x="468" y="51"/>
                  </a:cubicBezTo>
                  <a:cubicBezTo>
                    <a:pt x="469" y="38"/>
                    <a:pt x="469" y="38"/>
                    <a:pt x="469" y="38"/>
                  </a:cubicBezTo>
                  <a:cubicBezTo>
                    <a:pt x="466" y="50"/>
                    <a:pt x="466" y="50"/>
                    <a:pt x="466" y="50"/>
                  </a:cubicBezTo>
                  <a:cubicBezTo>
                    <a:pt x="469" y="38"/>
                    <a:pt x="469" y="38"/>
                    <a:pt x="469" y="38"/>
                  </a:cubicBezTo>
                  <a:cubicBezTo>
                    <a:pt x="464" y="50"/>
                    <a:pt x="464" y="50"/>
                    <a:pt x="464" y="50"/>
                  </a:cubicBezTo>
                  <a:cubicBezTo>
                    <a:pt x="464" y="50"/>
                    <a:pt x="465" y="50"/>
                    <a:pt x="466" y="50"/>
                  </a:cubicBezTo>
                  <a:cubicBezTo>
                    <a:pt x="469" y="38"/>
                    <a:pt x="469" y="38"/>
                    <a:pt x="469" y="38"/>
                  </a:cubicBezTo>
                  <a:cubicBezTo>
                    <a:pt x="464" y="50"/>
                    <a:pt x="464" y="50"/>
                    <a:pt x="464" y="50"/>
                  </a:cubicBezTo>
                  <a:cubicBezTo>
                    <a:pt x="469" y="38"/>
                    <a:pt x="469" y="38"/>
                    <a:pt x="469" y="38"/>
                  </a:cubicBezTo>
                  <a:cubicBezTo>
                    <a:pt x="463" y="49"/>
                    <a:pt x="463" y="49"/>
                    <a:pt x="463" y="49"/>
                  </a:cubicBezTo>
                  <a:cubicBezTo>
                    <a:pt x="463" y="49"/>
                    <a:pt x="463" y="50"/>
                    <a:pt x="464" y="50"/>
                  </a:cubicBezTo>
                  <a:cubicBezTo>
                    <a:pt x="469" y="38"/>
                    <a:pt x="469" y="38"/>
                    <a:pt x="469" y="38"/>
                  </a:cubicBezTo>
                  <a:cubicBezTo>
                    <a:pt x="463" y="49"/>
                    <a:pt x="463" y="49"/>
                    <a:pt x="463" y="49"/>
                  </a:cubicBezTo>
                  <a:cubicBezTo>
                    <a:pt x="468" y="38"/>
                    <a:pt x="468" y="38"/>
                    <a:pt x="468" y="38"/>
                  </a:cubicBezTo>
                  <a:cubicBezTo>
                    <a:pt x="462" y="49"/>
                    <a:pt x="462" y="49"/>
                    <a:pt x="462" y="49"/>
                  </a:cubicBezTo>
                  <a:cubicBezTo>
                    <a:pt x="462" y="49"/>
                    <a:pt x="463" y="49"/>
                    <a:pt x="463" y="49"/>
                  </a:cubicBezTo>
                  <a:cubicBezTo>
                    <a:pt x="468" y="38"/>
                    <a:pt x="468" y="38"/>
                    <a:pt x="468" y="38"/>
                  </a:cubicBezTo>
                  <a:cubicBezTo>
                    <a:pt x="462" y="49"/>
                    <a:pt x="462" y="49"/>
                    <a:pt x="462" y="49"/>
                  </a:cubicBezTo>
                  <a:cubicBezTo>
                    <a:pt x="467" y="40"/>
                    <a:pt x="467" y="40"/>
                    <a:pt x="467" y="40"/>
                  </a:cubicBezTo>
                  <a:cubicBezTo>
                    <a:pt x="462" y="49"/>
                    <a:pt x="462" y="49"/>
                    <a:pt x="462" y="49"/>
                  </a:cubicBezTo>
                  <a:cubicBezTo>
                    <a:pt x="462" y="49"/>
                    <a:pt x="462" y="49"/>
                    <a:pt x="462" y="49"/>
                  </a:cubicBezTo>
                  <a:cubicBezTo>
                    <a:pt x="467" y="40"/>
                    <a:pt x="467" y="40"/>
                    <a:pt x="467" y="40"/>
                  </a:cubicBezTo>
                  <a:cubicBezTo>
                    <a:pt x="462" y="49"/>
                    <a:pt x="462" y="49"/>
                    <a:pt x="462" y="49"/>
                  </a:cubicBezTo>
                  <a:cubicBezTo>
                    <a:pt x="463" y="47"/>
                    <a:pt x="463" y="47"/>
                    <a:pt x="463" y="47"/>
                  </a:cubicBezTo>
                  <a:cubicBezTo>
                    <a:pt x="462" y="49"/>
                    <a:pt x="462" y="49"/>
                    <a:pt x="462" y="49"/>
                  </a:cubicBezTo>
                  <a:cubicBezTo>
                    <a:pt x="462" y="49"/>
                    <a:pt x="462" y="49"/>
                    <a:pt x="462" y="49"/>
                  </a:cubicBezTo>
                  <a:cubicBezTo>
                    <a:pt x="463" y="47"/>
                    <a:pt x="463" y="47"/>
                    <a:pt x="463" y="47"/>
                  </a:cubicBezTo>
                  <a:cubicBezTo>
                    <a:pt x="462" y="49"/>
                    <a:pt x="462" y="49"/>
                    <a:pt x="462" y="49"/>
                  </a:cubicBezTo>
                  <a:cubicBezTo>
                    <a:pt x="462" y="49"/>
                    <a:pt x="463" y="49"/>
                    <a:pt x="463" y="50"/>
                  </a:cubicBezTo>
                  <a:cubicBezTo>
                    <a:pt x="465" y="51"/>
                    <a:pt x="466" y="52"/>
                    <a:pt x="468" y="53"/>
                  </a:cubicBezTo>
                  <a:cubicBezTo>
                    <a:pt x="469" y="54"/>
                    <a:pt x="471" y="55"/>
                    <a:pt x="472" y="56"/>
                  </a:cubicBezTo>
                  <a:cubicBezTo>
                    <a:pt x="472" y="56"/>
                    <a:pt x="472" y="56"/>
                    <a:pt x="472" y="56"/>
                  </a:cubicBezTo>
                  <a:cubicBezTo>
                    <a:pt x="473" y="57"/>
                    <a:pt x="475" y="59"/>
                    <a:pt x="475" y="59"/>
                  </a:cubicBezTo>
                  <a:cubicBezTo>
                    <a:pt x="475" y="59"/>
                    <a:pt x="475" y="59"/>
                    <a:pt x="475" y="59"/>
                  </a:cubicBezTo>
                  <a:cubicBezTo>
                    <a:pt x="475" y="59"/>
                    <a:pt x="475" y="59"/>
                    <a:pt x="475" y="59"/>
                  </a:cubicBezTo>
                  <a:cubicBezTo>
                    <a:pt x="475" y="59"/>
                    <a:pt x="475" y="59"/>
                    <a:pt x="475" y="59"/>
                  </a:cubicBezTo>
                  <a:cubicBezTo>
                    <a:pt x="477" y="58"/>
                    <a:pt x="477" y="58"/>
                    <a:pt x="477" y="58"/>
                  </a:cubicBezTo>
                  <a:cubicBezTo>
                    <a:pt x="475" y="59"/>
                    <a:pt x="475" y="59"/>
                    <a:pt x="475" y="59"/>
                  </a:cubicBezTo>
                  <a:cubicBezTo>
                    <a:pt x="475" y="59"/>
                    <a:pt x="475" y="59"/>
                    <a:pt x="475" y="59"/>
                  </a:cubicBezTo>
                  <a:cubicBezTo>
                    <a:pt x="477" y="58"/>
                    <a:pt x="477" y="58"/>
                    <a:pt x="477" y="58"/>
                  </a:cubicBezTo>
                  <a:cubicBezTo>
                    <a:pt x="475" y="59"/>
                    <a:pt x="475" y="59"/>
                    <a:pt x="475" y="59"/>
                  </a:cubicBezTo>
                  <a:cubicBezTo>
                    <a:pt x="482" y="56"/>
                    <a:pt x="482" y="56"/>
                    <a:pt x="482" y="56"/>
                  </a:cubicBezTo>
                  <a:cubicBezTo>
                    <a:pt x="475" y="58"/>
                    <a:pt x="475" y="58"/>
                    <a:pt x="475" y="58"/>
                  </a:cubicBezTo>
                  <a:cubicBezTo>
                    <a:pt x="475" y="59"/>
                    <a:pt x="475" y="59"/>
                    <a:pt x="475" y="59"/>
                  </a:cubicBezTo>
                  <a:cubicBezTo>
                    <a:pt x="482" y="56"/>
                    <a:pt x="482" y="56"/>
                    <a:pt x="482" y="56"/>
                  </a:cubicBezTo>
                  <a:cubicBezTo>
                    <a:pt x="475" y="58"/>
                    <a:pt x="475" y="58"/>
                    <a:pt x="475" y="58"/>
                  </a:cubicBezTo>
                  <a:cubicBezTo>
                    <a:pt x="485" y="55"/>
                    <a:pt x="485" y="55"/>
                    <a:pt x="485" y="55"/>
                  </a:cubicBezTo>
                  <a:cubicBezTo>
                    <a:pt x="474" y="57"/>
                    <a:pt x="474" y="57"/>
                    <a:pt x="474" y="57"/>
                  </a:cubicBezTo>
                  <a:cubicBezTo>
                    <a:pt x="475" y="58"/>
                    <a:pt x="475" y="58"/>
                    <a:pt x="475" y="58"/>
                  </a:cubicBezTo>
                  <a:cubicBezTo>
                    <a:pt x="485" y="55"/>
                    <a:pt x="485" y="55"/>
                    <a:pt x="485" y="55"/>
                  </a:cubicBezTo>
                  <a:cubicBezTo>
                    <a:pt x="474" y="57"/>
                    <a:pt x="474" y="57"/>
                    <a:pt x="474" y="57"/>
                  </a:cubicBezTo>
                  <a:cubicBezTo>
                    <a:pt x="486" y="54"/>
                    <a:pt x="486" y="54"/>
                    <a:pt x="486" y="54"/>
                  </a:cubicBezTo>
                  <a:cubicBezTo>
                    <a:pt x="474" y="57"/>
                    <a:pt x="474" y="57"/>
                    <a:pt x="474" y="57"/>
                  </a:cubicBezTo>
                  <a:cubicBezTo>
                    <a:pt x="474" y="57"/>
                    <a:pt x="474" y="57"/>
                    <a:pt x="474" y="57"/>
                  </a:cubicBezTo>
                  <a:cubicBezTo>
                    <a:pt x="486" y="54"/>
                    <a:pt x="486" y="54"/>
                    <a:pt x="486" y="54"/>
                  </a:cubicBezTo>
                  <a:cubicBezTo>
                    <a:pt x="474" y="57"/>
                    <a:pt x="474" y="57"/>
                    <a:pt x="474" y="57"/>
                  </a:cubicBezTo>
                  <a:cubicBezTo>
                    <a:pt x="486" y="54"/>
                    <a:pt x="486" y="54"/>
                    <a:pt x="486" y="54"/>
                  </a:cubicBezTo>
                  <a:cubicBezTo>
                    <a:pt x="474" y="56"/>
                    <a:pt x="474" y="56"/>
                    <a:pt x="474" y="56"/>
                  </a:cubicBezTo>
                  <a:cubicBezTo>
                    <a:pt x="474" y="57"/>
                    <a:pt x="474" y="57"/>
                    <a:pt x="474" y="57"/>
                  </a:cubicBezTo>
                  <a:cubicBezTo>
                    <a:pt x="486" y="54"/>
                    <a:pt x="486" y="54"/>
                    <a:pt x="486" y="54"/>
                  </a:cubicBezTo>
                  <a:cubicBezTo>
                    <a:pt x="474" y="56"/>
                    <a:pt x="474" y="56"/>
                    <a:pt x="474" y="56"/>
                  </a:cubicBezTo>
                  <a:cubicBezTo>
                    <a:pt x="487" y="54"/>
                    <a:pt x="487" y="54"/>
                    <a:pt x="487" y="54"/>
                  </a:cubicBezTo>
                  <a:cubicBezTo>
                    <a:pt x="474" y="54"/>
                    <a:pt x="474" y="54"/>
                    <a:pt x="474" y="54"/>
                  </a:cubicBezTo>
                  <a:cubicBezTo>
                    <a:pt x="474" y="55"/>
                    <a:pt x="474" y="56"/>
                    <a:pt x="474" y="56"/>
                  </a:cubicBezTo>
                  <a:cubicBezTo>
                    <a:pt x="487" y="54"/>
                    <a:pt x="487" y="54"/>
                    <a:pt x="487" y="54"/>
                  </a:cubicBezTo>
                  <a:cubicBezTo>
                    <a:pt x="474" y="54"/>
                    <a:pt x="474" y="54"/>
                    <a:pt x="474" y="54"/>
                  </a:cubicBezTo>
                  <a:cubicBezTo>
                    <a:pt x="474" y="56"/>
                    <a:pt x="474" y="56"/>
                    <a:pt x="474" y="56"/>
                  </a:cubicBezTo>
                  <a:cubicBezTo>
                    <a:pt x="474" y="58"/>
                    <a:pt x="474" y="58"/>
                    <a:pt x="474" y="58"/>
                  </a:cubicBezTo>
                  <a:cubicBezTo>
                    <a:pt x="487" y="54"/>
                    <a:pt x="487" y="54"/>
                    <a:pt x="487" y="54"/>
                  </a:cubicBezTo>
                  <a:cubicBezTo>
                    <a:pt x="474" y="57"/>
                    <a:pt x="474" y="57"/>
                    <a:pt x="474" y="57"/>
                  </a:cubicBezTo>
                  <a:cubicBezTo>
                    <a:pt x="474" y="57"/>
                    <a:pt x="474" y="57"/>
                    <a:pt x="474" y="58"/>
                  </a:cubicBezTo>
                  <a:cubicBezTo>
                    <a:pt x="487" y="54"/>
                    <a:pt x="487" y="54"/>
                    <a:pt x="487" y="54"/>
                  </a:cubicBezTo>
                  <a:cubicBezTo>
                    <a:pt x="474" y="57"/>
                    <a:pt x="474" y="57"/>
                    <a:pt x="474" y="57"/>
                  </a:cubicBezTo>
                  <a:cubicBezTo>
                    <a:pt x="486" y="54"/>
                    <a:pt x="486" y="54"/>
                    <a:pt x="486" y="54"/>
                  </a:cubicBezTo>
                  <a:cubicBezTo>
                    <a:pt x="474" y="56"/>
                    <a:pt x="474" y="56"/>
                    <a:pt x="474" y="56"/>
                  </a:cubicBezTo>
                  <a:cubicBezTo>
                    <a:pt x="474" y="56"/>
                    <a:pt x="474" y="56"/>
                    <a:pt x="474" y="57"/>
                  </a:cubicBezTo>
                  <a:cubicBezTo>
                    <a:pt x="486" y="54"/>
                    <a:pt x="486" y="54"/>
                    <a:pt x="486" y="54"/>
                  </a:cubicBezTo>
                  <a:cubicBezTo>
                    <a:pt x="474" y="56"/>
                    <a:pt x="474" y="56"/>
                    <a:pt x="474" y="56"/>
                  </a:cubicBezTo>
                  <a:cubicBezTo>
                    <a:pt x="482" y="55"/>
                    <a:pt x="482" y="55"/>
                    <a:pt x="482" y="55"/>
                  </a:cubicBezTo>
                  <a:cubicBezTo>
                    <a:pt x="474" y="56"/>
                    <a:pt x="474" y="56"/>
                    <a:pt x="474" y="56"/>
                  </a:cubicBezTo>
                  <a:cubicBezTo>
                    <a:pt x="474" y="56"/>
                    <a:pt x="474" y="56"/>
                    <a:pt x="474" y="56"/>
                  </a:cubicBezTo>
                  <a:cubicBezTo>
                    <a:pt x="482" y="55"/>
                    <a:pt x="482" y="55"/>
                    <a:pt x="482" y="55"/>
                  </a:cubicBezTo>
                  <a:cubicBezTo>
                    <a:pt x="474" y="56"/>
                    <a:pt x="474" y="56"/>
                    <a:pt x="474" y="56"/>
                  </a:cubicBezTo>
                  <a:cubicBezTo>
                    <a:pt x="474" y="56"/>
                    <a:pt x="474" y="56"/>
                    <a:pt x="474" y="56"/>
                  </a:cubicBezTo>
                  <a:cubicBezTo>
                    <a:pt x="474" y="56"/>
                    <a:pt x="474" y="57"/>
                    <a:pt x="474" y="59"/>
                  </a:cubicBezTo>
                  <a:cubicBezTo>
                    <a:pt x="474" y="59"/>
                    <a:pt x="474" y="59"/>
                    <a:pt x="474" y="59"/>
                  </a:cubicBezTo>
                  <a:cubicBezTo>
                    <a:pt x="474" y="59"/>
                    <a:pt x="474" y="59"/>
                    <a:pt x="474" y="59"/>
                  </a:cubicBezTo>
                  <a:cubicBezTo>
                    <a:pt x="474" y="59"/>
                    <a:pt x="474" y="59"/>
                    <a:pt x="474" y="59"/>
                  </a:cubicBezTo>
                  <a:cubicBezTo>
                    <a:pt x="474" y="64"/>
                    <a:pt x="474" y="71"/>
                    <a:pt x="473" y="79"/>
                  </a:cubicBezTo>
                  <a:cubicBezTo>
                    <a:pt x="472" y="87"/>
                    <a:pt x="471" y="97"/>
                    <a:pt x="470" y="106"/>
                  </a:cubicBezTo>
                  <a:cubicBezTo>
                    <a:pt x="470" y="106"/>
                    <a:pt x="470" y="106"/>
                    <a:pt x="470" y="106"/>
                  </a:cubicBezTo>
                  <a:cubicBezTo>
                    <a:pt x="469" y="114"/>
                    <a:pt x="468" y="123"/>
                    <a:pt x="467" y="130"/>
                  </a:cubicBezTo>
                  <a:cubicBezTo>
                    <a:pt x="467" y="130"/>
                    <a:pt x="467" y="130"/>
                    <a:pt x="467" y="130"/>
                  </a:cubicBezTo>
                  <a:cubicBezTo>
                    <a:pt x="467" y="130"/>
                    <a:pt x="467" y="130"/>
                    <a:pt x="467" y="130"/>
                  </a:cubicBezTo>
                  <a:cubicBezTo>
                    <a:pt x="466" y="133"/>
                    <a:pt x="466" y="136"/>
                    <a:pt x="465" y="138"/>
                  </a:cubicBezTo>
                  <a:cubicBezTo>
                    <a:pt x="465" y="138"/>
                    <a:pt x="465" y="138"/>
                    <a:pt x="465" y="138"/>
                  </a:cubicBezTo>
                  <a:cubicBezTo>
                    <a:pt x="465" y="138"/>
                    <a:pt x="465" y="138"/>
                    <a:pt x="465" y="138"/>
                  </a:cubicBezTo>
                  <a:cubicBezTo>
                    <a:pt x="465" y="139"/>
                    <a:pt x="465" y="140"/>
                    <a:pt x="465" y="141"/>
                  </a:cubicBezTo>
                  <a:cubicBezTo>
                    <a:pt x="464" y="142"/>
                    <a:pt x="464" y="142"/>
                    <a:pt x="464" y="142"/>
                  </a:cubicBezTo>
                  <a:cubicBezTo>
                    <a:pt x="464" y="142"/>
                    <a:pt x="464" y="142"/>
                    <a:pt x="464" y="142"/>
                  </a:cubicBezTo>
                  <a:cubicBezTo>
                    <a:pt x="469" y="143"/>
                    <a:pt x="469" y="143"/>
                    <a:pt x="469" y="143"/>
                  </a:cubicBezTo>
                  <a:cubicBezTo>
                    <a:pt x="464" y="141"/>
                    <a:pt x="464" y="141"/>
                    <a:pt x="464" y="141"/>
                  </a:cubicBezTo>
                  <a:cubicBezTo>
                    <a:pt x="464" y="142"/>
                    <a:pt x="464" y="142"/>
                    <a:pt x="464" y="142"/>
                  </a:cubicBezTo>
                  <a:cubicBezTo>
                    <a:pt x="469" y="143"/>
                    <a:pt x="469" y="143"/>
                    <a:pt x="469" y="143"/>
                  </a:cubicBezTo>
                  <a:cubicBezTo>
                    <a:pt x="464" y="141"/>
                    <a:pt x="464" y="141"/>
                    <a:pt x="464" y="141"/>
                  </a:cubicBezTo>
                  <a:cubicBezTo>
                    <a:pt x="464" y="142"/>
                    <a:pt x="464" y="142"/>
                    <a:pt x="464" y="142"/>
                  </a:cubicBezTo>
                  <a:cubicBezTo>
                    <a:pt x="464" y="142"/>
                    <a:pt x="464" y="142"/>
                    <a:pt x="464" y="142"/>
                  </a:cubicBezTo>
                  <a:cubicBezTo>
                    <a:pt x="474" y="146"/>
                    <a:pt x="474" y="146"/>
                    <a:pt x="474" y="146"/>
                  </a:cubicBezTo>
                  <a:cubicBezTo>
                    <a:pt x="465" y="141"/>
                    <a:pt x="465" y="141"/>
                    <a:pt x="465" y="141"/>
                  </a:cubicBezTo>
                  <a:cubicBezTo>
                    <a:pt x="465" y="141"/>
                    <a:pt x="464" y="141"/>
                    <a:pt x="464" y="142"/>
                  </a:cubicBezTo>
                  <a:cubicBezTo>
                    <a:pt x="474" y="146"/>
                    <a:pt x="474" y="146"/>
                    <a:pt x="474" y="146"/>
                  </a:cubicBezTo>
                  <a:cubicBezTo>
                    <a:pt x="465" y="141"/>
                    <a:pt x="465" y="141"/>
                    <a:pt x="465" y="141"/>
                  </a:cubicBezTo>
                  <a:cubicBezTo>
                    <a:pt x="469" y="143"/>
                    <a:pt x="469" y="143"/>
                    <a:pt x="469" y="143"/>
                  </a:cubicBezTo>
                  <a:cubicBezTo>
                    <a:pt x="465" y="140"/>
                    <a:pt x="465" y="140"/>
                    <a:pt x="465" y="140"/>
                  </a:cubicBezTo>
                  <a:cubicBezTo>
                    <a:pt x="465" y="140"/>
                    <a:pt x="465" y="140"/>
                    <a:pt x="465" y="141"/>
                  </a:cubicBezTo>
                  <a:cubicBezTo>
                    <a:pt x="469" y="143"/>
                    <a:pt x="469" y="143"/>
                    <a:pt x="469" y="143"/>
                  </a:cubicBezTo>
                  <a:cubicBezTo>
                    <a:pt x="465" y="140"/>
                    <a:pt x="465" y="140"/>
                    <a:pt x="465" y="140"/>
                  </a:cubicBezTo>
                  <a:cubicBezTo>
                    <a:pt x="465" y="140"/>
                    <a:pt x="465" y="140"/>
                    <a:pt x="465" y="140"/>
                  </a:cubicBezTo>
                  <a:cubicBezTo>
                    <a:pt x="465" y="140"/>
                    <a:pt x="464" y="141"/>
                    <a:pt x="463" y="142"/>
                  </a:cubicBezTo>
                  <a:cubicBezTo>
                    <a:pt x="463" y="142"/>
                    <a:pt x="463" y="142"/>
                    <a:pt x="463" y="142"/>
                  </a:cubicBezTo>
                  <a:cubicBezTo>
                    <a:pt x="463" y="142"/>
                    <a:pt x="463" y="142"/>
                    <a:pt x="463" y="142"/>
                  </a:cubicBezTo>
                  <a:cubicBezTo>
                    <a:pt x="461" y="143"/>
                    <a:pt x="459" y="145"/>
                    <a:pt x="455" y="146"/>
                  </a:cubicBezTo>
                  <a:cubicBezTo>
                    <a:pt x="452" y="148"/>
                    <a:pt x="448" y="150"/>
                    <a:pt x="443" y="151"/>
                  </a:cubicBezTo>
                  <a:cubicBezTo>
                    <a:pt x="443" y="151"/>
                    <a:pt x="443" y="151"/>
                    <a:pt x="443" y="151"/>
                  </a:cubicBezTo>
                  <a:cubicBezTo>
                    <a:pt x="434" y="154"/>
                    <a:pt x="424" y="157"/>
                    <a:pt x="415" y="158"/>
                  </a:cubicBezTo>
                  <a:cubicBezTo>
                    <a:pt x="415" y="158"/>
                    <a:pt x="415" y="158"/>
                    <a:pt x="415" y="158"/>
                  </a:cubicBezTo>
                  <a:cubicBezTo>
                    <a:pt x="415" y="158"/>
                    <a:pt x="415" y="158"/>
                    <a:pt x="415" y="158"/>
                  </a:cubicBezTo>
                  <a:cubicBezTo>
                    <a:pt x="409" y="159"/>
                    <a:pt x="403" y="160"/>
                    <a:pt x="398" y="160"/>
                  </a:cubicBezTo>
                  <a:cubicBezTo>
                    <a:pt x="383" y="160"/>
                    <a:pt x="373" y="156"/>
                    <a:pt x="368" y="152"/>
                  </a:cubicBezTo>
                  <a:cubicBezTo>
                    <a:pt x="368" y="152"/>
                    <a:pt x="368" y="152"/>
                    <a:pt x="368" y="152"/>
                  </a:cubicBezTo>
                  <a:cubicBezTo>
                    <a:pt x="368" y="152"/>
                    <a:pt x="368" y="152"/>
                    <a:pt x="368" y="152"/>
                  </a:cubicBezTo>
                  <a:cubicBezTo>
                    <a:pt x="367" y="152"/>
                    <a:pt x="366" y="150"/>
                    <a:pt x="364" y="149"/>
                  </a:cubicBezTo>
                  <a:cubicBezTo>
                    <a:pt x="362" y="147"/>
                    <a:pt x="360" y="145"/>
                    <a:pt x="358" y="143"/>
                  </a:cubicBezTo>
                  <a:cubicBezTo>
                    <a:pt x="358" y="143"/>
                    <a:pt x="358" y="143"/>
                    <a:pt x="358" y="143"/>
                  </a:cubicBezTo>
                  <a:cubicBezTo>
                    <a:pt x="358" y="143"/>
                    <a:pt x="358" y="143"/>
                    <a:pt x="358" y="143"/>
                  </a:cubicBezTo>
                  <a:cubicBezTo>
                    <a:pt x="352" y="136"/>
                    <a:pt x="344" y="126"/>
                    <a:pt x="338" y="118"/>
                  </a:cubicBezTo>
                  <a:cubicBezTo>
                    <a:pt x="338" y="118"/>
                    <a:pt x="338" y="118"/>
                    <a:pt x="338" y="118"/>
                  </a:cubicBezTo>
                  <a:cubicBezTo>
                    <a:pt x="335" y="114"/>
                    <a:pt x="332" y="110"/>
                    <a:pt x="330" y="106"/>
                  </a:cubicBezTo>
                  <a:cubicBezTo>
                    <a:pt x="330" y="106"/>
                    <a:pt x="330" y="106"/>
                    <a:pt x="330" y="106"/>
                  </a:cubicBezTo>
                  <a:cubicBezTo>
                    <a:pt x="330" y="106"/>
                    <a:pt x="330" y="106"/>
                    <a:pt x="330" y="106"/>
                  </a:cubicBezTo>
                  <a:cubicBezTo>
                    <a:pt x="329" y="105"/>
                    <a:pt x="328" y="103"/>
                    <a:pt x="327" y="102"/>
                  </a:cubicBezTo>
                  <a:cubicBezTo>
                    <a:pt x="326" y="101"/>
                    <a:pt x="326" y="100"/>
                    <a:pt x="326" y="99"/>
                  </a:cubicBezTo>
                  <a:cubicBezTo>
                    <a:pt x="326" y="99"/>
                    <a:pt x="326" y="99"/>
                    <a:pt x="326" y="99"/>
                  </a:cubicBezTo>
                  <a:cubicBezTo>
                    <a:pt x="326" y="99"/>
                    <a:pt x="326" y="99"/>
                    <a:pt x="326" y="99"/>
                  </a:cubicBezTo>
                  <a:cubicBezTo>
                    <a:pt x="326" y="99"/>
                    <a:pt x="326" y="99"/>
                    <a:pt x="326" y="99"/>
                  </a:cubicBezTo>
                  <a:cubicBezTo>
                    <a:pt x="325" y="99"/>
                    <a:pt x="325" y="97"/>
                    <a:pt x="324" y="95"/>
                  </a:cubicBezTo>
                  <a:cubicBezTo>
                    <a:pt x="324" y="95"/>
                    <a:pt x="324" y="95"/>
                    <a:pt x="324" y="95"/>
                  </a:cubicBezTo>
                  <a:cubicBezTo>
                    <a:pt x="324" y="95"/>
                    <a:pt x="324" y="95"/>
                    <a:pt x="324" y="95"/>
                  </a:cubicBezTo>
                  <a:cubicBezTo>
                    <a:pt x="312" y="97"/>
                    <a:pt x="312" y="97"/>
                    <a:pt x="312" y="97"/>
                  </a:cubicBezTo>
                  <a:cubicBezTo>
                    <a:pt x="299" y="99"/>
                    <a:pt x="299" y="99"/>
                    <a:pt x="299" y="99"/>
                  </a:cubicBezTo>
                  <a:cubicBezTo>
                    <a:pt x="299" y="101"/>
                    <a:pt x="300" y="103"/>
                    <a:pt x="301" y="105"/>
                  </a:cubicBezTo>
                  <a:cubicBezTo>
                    <a:pt x="301" y="107"/>
                    <a:pt x="302" y="109"/>
                    <a:pt x="303" y="111"/>
                  </a:cubicBezTo>
                  <a:cubicBezTo>
                    <a:pt x="314" y="105"/>
                    <a:pt x="314" y="105"/>
                    <a:pt x="314" y="105"/>
                  </a:cubicBezTo>
                  <a:cubicBezTo>
                    <a:pt x="303" y="111"/>
                    <a:pt x="303" y="111"/>
                    <a:pt x="303" y="111"/>
                  </a:cubicBezTo>
                  <a:cubicBezTo>
                    <a:pt x="303" y="112"/>
                    <a:pt x="304" y="113"/>
                    <a:pt x="305" y="115"/>
                  </a:cubicBezTo>
                  <a:cubicBezTo>
                    <a:pt x="306" y="117"/>
                    <a:pt x="307" y="118"/>
                    <a:pt x="308" y="120"/>
                  </a:cubicBezTo>
                  <a:cubicBezTo>
                    <a:pt x="308" y="120"/>
                    <a:pt x="308" y="120"/>
                    <a:pt x="308" y="120"/>
                  </a:cubicBezTo>
                  <a:cubicBezTo>
                    <a:pt x="311" y="124"/>
                    <a:pt x="314" y="129"/>
                    <a:pt x="317" y="133"/>
                  </a:cubicBezTo>
                  <a:cubicBezTo>
                    <a:pt x="317" y="133"/>
                    <a:pt x="317" y="133"/>
                    <a:pt x="317" y="133"/>
                  </a:cubicBezTo>
                  <a:cubicBezTo>
                    <a:pt x="324" y="142"/>
                    <a:pt x="332" y="152"/>
                    <a:pt x="339" y="160"/>
                  </a:cubicBezTo>
                  <a:cubicBezTo>
                    <a:pt x="339" y="160"/>
                    <a:pt x="339" y="160"/>
                    <a:pt x="339" y="160"/>
                  </a:cubicBezTo>
                  <a:cubicBezTo>
                    <a:pt x="342" y="163"/>
                    <a:pt x="344" y="165"/>
                    <a:pt x="346" y="167"/>
                  </a:cubicBezTo>
                  <a:cubicBezTo>
                    <a:pt x="349" y="170"/>
                    <a:pt x="351" y="171"/>
                    <a:pt x="353" y="173"/>
                  </a:cubicBezTo>
                  <a:cubicBezTo>
                    <a:pt x="360" y="162"/>
                    <a:pt x="360" y="162"/>
                    <a:pt x="360" y="162"/>
                  </a:cubicBezTo>
                  <a:cubicBezTo>
                    <a:pt x="352" y="173"/>
                    <a:pt x="352" y="173"/>
                    <a:pt x="352" y="173"/>
                  </a:cubicBezTo>
                  <a:cubicBezTo>
                    <a:pt x="364" y="181"/>
                    <a:pt x="379" y="185"/>
                    <a:pt x="398" y="185"/>
                  </a:cubicBezTo>
                  <a:cubicBezTo>
                    <a:pt x="405" y="185"/>
                    <a:pt x="412" y="185"/>
                    <a:pt x="419" y="184"/>
                  </a:cubicBezTo>
                  <a:cubicBezTo>
                    <a:pt x="419" y="184"/>
                    <a:pt x="419" y="184"/>
                    <a:pt x="419" y="184"/>
                  </a:cubicBezTo>
                  <a:cubicBezTo>
                    <a:pt x="430" y="182"/>
                    <a:pt x="441" y="179"/>
                    <a:pt x="452" y="175"/>
                  </a:cubicBezTo>
                  <a:cubicBezTo>
                    <a:pt x="452" y="175"/>
                    <a:pt x="452" y="175"/>
                    <a:pt x="452" y="175"/>
                  </a:cubicBezTo>
                  <a:cubicBezTo>
                    <a:pt x="457" y="174"/>
                    <a:pt x="462" y="172"/>
                    <a:pt x="466" y="169"/>
                  </a:cubicBezTo>
                  <a:cubicBezTo>
                    <a:pt x="471" y="167"/>
                    <a:pt x="475" y="165"/>
                    <a:pt x="479" y="162"/>
                  </a:cubicBezTo>
                  <a:cubicBezTo>
                    <a:pt x="471" y="152"/>
                    <a:pt x="471" y="152"/>
                    <a:pt x="471" y="152"/>
                  </a:cubicBezTo>
                  <a:cubicBezTo>
                    <a:pt x="478" y="162"/>
                    <a:pt x="478" y="162"/>
                    <a:pt x="478" y="162"/>
                  </a:cubicBezTo>
                  <a:cubicBezTo>
                    <a:pt x="481" y="161"/>
                    <a:pt x="483" y="159"/>
                    <a:pt x="484" y="157"/>
                  </a:cubicBezTo>
                  <a:cubicBezTo>
                    <a:pt x="485" y="156"/>
                    <a:pt x="486" y="155"/>
                    <a:pt x="486" y="154"/>
                  </a:cubicBezTo>
                  <a:cubicBezTo>
                    <a:pt x="487" y="154"/>
                    <a:pt x="487" y="153"/>
                    <a:pt x="487" y="153"/>
                  </a:cubicBezTo>
                  <a:cubicBezTo>
                    <a:pt x="488" y="152"/>
                    <a:pt x="488" y="152"/>
                    <a:pt x="488" y="150"/>
                  </a:cubicBezTo>
                  <a:cubicBezTo>
                    <a:pt x="476" y="146"/>
                    <a:pt x="476" y="146"/>
                    <a:pt x="476" y="146"/>
                  </a:cubicBezTo>
                  <a:cubicBezTo>
                    <a:pt x="488" y="151"/>
                    <a:pt x="488" y="151"/>
                    <a:pt x="488" y="151"/>
                  </a:cubicBezTo>
                  <a:cubicBezTo>
                    <a:pt x="488" y="151"/>
                    <a:pt x="489" y="150"/>
                    <a:pt x="489" y="150"/>
                  </a:cubicBezTo>
                  <a:cubicBezTo>
                    <a:pt x="489" y="148"/>
                    <a:pt x="490" y="147"/>
                    <a:pt x="490" y="144"/>
                  </a:cubicBezTo>
                  <a:cubicBezTo>
                    <a:pt x="478" y="141"/>
                    <a:pt x="478" y="141"/>
                    <a:pt x="478" y="141"/>
                  </a:cubicBezTo>
                  <a:cubicBezTo>
                    <a:pt x="490" y="144"/>
                    <a:pt x="490" y="144"/>
                    <a:pt x="490" y="144"/>
                  </a:cubicBezTo>
                  <a:cubicBezTo>
                    <a:pt x="491" y="142"/>
                    <a:pt x="492" y="138"/>
                    <a:pt x="492" y="134"/>
                  </a:cubicBezTo>
                  <a:cubicBezTo>
                    <a:pt x="492" y="134"/>
                    <a:pt x="492" y="134"/>
                    <a:pt x="492" y="134"/>
                  </a:cubicBezTo>
                  <a:cubicBezTo>
                    <a:pt x="494" y="127"/>
                    <a:pt x="495" y="118"/>
                    <a:pt x="496" y="109"/>
                  </a:cubicBezTo>
                  <a:cubicBezTo>
                    <a:pt x="496" y="109"/>
                    <a:pt x="496" y="109"/>
                    <a:pt x="496" y="109"/>
                  </a:cubicBezTo>
                  <a:cubicBezTo>
                    <a:pt x="497" y="99"/>
                    <a:pt x="498" y="90"/>
                    <a:pt x="499" y="81"/>
                  </a:cubicBezTo>
                  <a:cubicBezTo>
                    <a:pt x="499" y="73"/>
                    <a:pt x="500" y="65"/>
                    <a:pt x="500" y="59"/>
                  </a:cubicBezTo>
                  <a:cubicBezTo>
                    <a:pt x="500" y="59"/>
                    <a:pt x="500" y="59"/>
                    <a:pt x="500" y="59"/>
                  </a:cubicBezTo>
                  <a:cubicBezTo>
                    <a:pt x="500" y="59"/>
                    <a:pt x="500" y="59"/>
                    <a:pt x="500" y="59"/>
                  </a:cubicBezTo>
                  <a:cubicBezTo>
                    <a:pt x="500" y="57"/>
                    <a:pt x="500" y="56"/>
                    <a:pt x="500" y="55"/>
                  </a:cubicBezTo>
                  <a:cubicBezTo>
                    <a:pt x="500" y="54"/>
                    <a:pt x="500" y="54"/>
                    <a:pt x="500" y="54"/>
                  </a:cubicBezTo>
                  <a:cubicBezTo>
                    <a:pt x="500" y="53"/>
                    <a:pt x="500" y="53"/>
                    <a:pt x="500" y="53"/>
                  </a:cubicBezTo>
                  <a:cubicBezTo>
                    <a:pt x="499" y="52"/>
                    <a:pt x="499" y="52"/>
                    <a:pt x="499" y="52"/>
                  </a:cubicBezTo>
                  <a:cubicBezTo>
                    <a:pt x="499" y="52"/>
                    <a:pt x="499" y="52"/>
                    <a:pt x="499" y="52"/>
                  </a:cubicBezTo>
                  <a:cubicBezTo>
                    <a:pt x="499" y="51"/>
                    <a:pt x="499" y="51"/>
                    <a:pt x="499" y="50"/>
                  </a:cubicBezTo>
                  <a:cubicBezTo>
                    <a:pt x="487" y="54"/>
                    <a:pt x="487" y="54"/>
                    <a:pt x="487" y="54"/>
                  </a:cubicBezTo>
                  <a:cubicBezTo>
                    <a:pt x="500" y="54"/>
                    <a:pt x="500" y="54"/>
                    <a:pt x="500" y="54"/>
                  </a:cubicBezTo>
                  <a:cubicBezTo>
                    <a:pt x="500" y="53"/>
                    <a:pt x="499" y="53"/>
                    <a:pt x="499" y="52"/>
                  </a:cubicBezTo>
                  <a:cubicBezTo>
                    <a:pt x="499" y="52"/>
                    <a:pt x="499" y="51"/>
                    <a:pt x="499" y="51"/>
                  </a:cubicBezTo>
                  <a:cubicBezTo>
                    <a:pt x="499" y="50"/>
                    <a:pt x="499" y="50"/>
                    <a:pt x="499" y="49"/>
                  </a:cubicBezTo>
                  <a:cubicBezTo>
                    <a:pt x="498" y="47"/>
                    <a:pt x="497" y="46"/>
                    <a:pt x="495" y="44"/>
                  </a:cubicBezTo>
                  <a:cubicBezTo>
                    <a:pt x="485" y="51"/>
                    <a:pt x="485" y="51"/>
                    <a:pt x="485" y="51"/>
                  </a:cubicBezTo>
                  <a:cubicBezTo>
                    <a:pt x="496" y="44"/>
                    <a:pt x="496" y="44"/>
                    <a:pt x="496" y="44"/>
                  </a:cubicBezTo>
                  <a:cubicBezTo>
                    <a:pt x="494" y="41"/>
                    <a:pt x="491" y="39"/>
                    <a:pt x="489" y="37"/>
                  </a:cubicBezTo>
                  <a:cubicBezTo>
                    <a:pt x="489" y="37"/>
                    <a:pt x="489" y="37"/>
                    <a:pt x="489" y="37"/>
                  </a:cubicBezTo>
                  <a:cubicBezTo>
                    <a:pt x="487" y="35"/>
                    <a:pt x="486" y="34"/>
                    <a:pt x="484" y="33"/>
                  </a:cubicBezTo>
                  <a:cubicBezTo>
                    <a:pt x="482" y="32"/>
                    <a:pt x="480" y="30"/>
                    <a:pt x="478" y="29"/>
                  </a:cubicBezTo>
                  <a:cubicBezTo>
                    <a:pt x="478" y="28"/>
                    <a:pt x="477" y="28"/>
                    <a:pt x="476" y="28"/>
                  </a:cubicBezTo>
                  <a:cubicBezTo>
                    <a:pt x="476" y="27"/>
                    <a:pt x="476" y="27"/>
                    <a:pt x="476" y="27"/>
                  </a:cubicBezTo>
                  <a:cubicBezTo>
                    <a:pt x="475" y="27"/>
                    <a:pt x="475" y="27"/>
                    <a:pt x="475" y="27"/>
                  </a:cubicBezTo>
                  <a:cubicBezTo>
                    <a:pt x="475" y="27"/>
                    <a:pt x="475" y="27"/>
                    <a:pt x="475" y="27"/>
                  </a:cubicBezTo>
                  <a:cubicBezTo>
                    <a:pt x="474" y="26"/>
                    <a:pt x="474" y="26"/>
                    <a:pt x="474" y="26"/>
                  </a:cubicBezTo>
                  <a:cubicBezTo>
                    <a:pt x="474" y="26"/>
                    <a:pt x="474" y="26"/>
                    <a:pt x="474" y="26"/>
                  </a:cubicBezTo>
                  <a:cubicBezTo>
                    <a:pt x="473" y="26"/>
                    <a:pt x="473" y="26"/>
                    <a:pt x="471" y="25"/>
                  </a:cubicBezTo>
                  <a:cubicBezTo>
                    <a:pt x="470" y="25"/>
                    <a:pt x="470" y="25"/>
                    <a:pt x="470" y="25"/>
                  </a:cubicBezTo>
                  <a:cubicBezTo>
                    <a:pt x="468" y="25"/>
                    <a:pt x="468" y="25"/>
                    <a:pt x="468" y="25"/>
                  </a:cubicBezTo>
                  <a:cubicBezTo>
                    <a:pt x="467" y="38"/>
                    <a:pt x="467" y="38"/>
                    <a:pt x="467" y="38"/>
                  </a:cubicBezTo>
                  <a:cubicBezTo>
                    <a:pt x="480" y="38"/>
                    <a:pt x="480" y="38"/>
                    <a:pt x="480" y="38"/>
                  </a:cubicBezTo>
                  <a:cubicBezTo>
                    <a:pt x="480" y="38"/>
                    <a:pt x="480" y="38"/>
                    <a:pt x="480" y="38"/>
                  </a:cubicBezTo>
                  <a:cubicBezTo>
                    <a:pt x="480" y="26"/>
                    <a:pt x="480" y="26"/>
                    <a:pt x="480" y="26"/>
                  </a:cubicBezTo>
                  <a:cubicBezTo>
                    <a:pt x="469" y="25"/>
                    <a:pt x="469" y="25"/>
                    <a:pt x="469" y="25"/>
                  </a:cubicBezTo>
                  <a:cubicBezTo>
                    <a:pt x="468" y="25"/>
                    <a:pt x="468" y="25"/>
                    <a:pt x="467" y="25"/>
                  </a:cubicBezTo>
                  <a:cubicBezTo>
                    <a:pt x="464" y="25"/>
                    <a:pt x="453" y="24"/>
                    <a:pt x="446" y="23"/>
                  </a:cubicBezTo>
                  <a:cubicBezTo>
                    <a:pt x="446" y="23"/>
                    <a:pt x="446" y="23"/>
                    <a:pt x="446" y="23"/>
                  </a:cubicBezTo>
                  <a:cubicBezTo>
                    <a:pt x="441" y="23"/>
                    <a:pt x="435" y="23"/>
                    <a:pt x="429" y="23"/>
                  </a:cubicBezTo>
                  <a:cubicBezTo>
                    <a:pt x="418" y="23"/>
                    <a:pt x="406" y="24"/>
                    <a:pt x="395" y="25"/>
                  </a:cubicBezTo>
                  <a:cubicBezTo>
                    <a:pt x="397" y="38"/>
                    <a:pt x="397" y="38"/>
                    <a:pt x="397" y="38"/>
                  </a:cubicBezTo>
                  <a:cubicBezTo>
                    <a:pt x="395" y="25"/>
                    <a:pt x="395" y="25"/>
                    <a:pt x="395" y="25"/>
                  </a:cubicBezTo>
                  <a:cubicBezTo>
                    <a:pt x="395" y="25"/>
                    <a:pt x="395" y="25"/>
                    <a:pt x="395" y="25"/>
                  </a:cubicBezTo>
                  <a:cubicBezTo>
                    <a:pt x="395" y="25"/>
                    <a:pt x="395" y="25"/>
                    <a:pt x="395" y="25"/>
                  </a:cubicBezTo>
                  <a:cubicBezTo>
                    <a:pt x="395" y="25"/>
                    <a:pt x="395" y="25"/>
                    <a:pt x="395" y="25"/>
                  </a:cubicBezTo>
                  <a:cubicBezTo>
                    <a:pt x="392" y="26"/>
                    <a:pt x="389" y="26"/>
                    <a:pt x="387" y="27"/>
                  </a:cubicBezTo>
                  <a:cubicBezTo>
                    <a:pt x="387" y="27"/>
                    <a:pt x="387" y="27"/>
                    <a:pt x="387" y="27"/>
                  </a:cubicBezTo>
                  <a:cubicBezTo>
                    <a:pt x="375" y="30"/>
                    <a:pt x="362" y="33"/>
                    <a:pt x="350" y="37"/>
                  </a:cubicBezTo>
                  <a:cubicBezTo>
                    <a:pt x="350" y="37"/>
                    <a:pt x="350" y="37"/>
                    <a:pt x="350" y="37"/>
                  </a:cubicBezTo>
                  <a:cubicBezTo>
                    <a:pt x="344" y="39"/>
                    <a:pt x="338" y="41"/>
                    <a:pt x="333" y="44"/>
                  </a:cubicBezTo>
                  <a:cubicBezTo>
                    <a:pt x="328" y="46"/>
                    <a:pt x="323" y="48"/>
                    <a:pt x="319" y="50"/>
                  </a:cubicBezTo>
                  <a:cubicBezTo>
                    <a:pt x="319" y="50"/>
                    <a:pt x="319" y="50"/>
                    <a:pt x="319" y="50"/>
                  </a:cubicBezTo>
                  <a:cubicBezTo>
                    <a:pt x="316" y="52"/>
                    <a:pt x="313" y="54"/>
                    <a:pt x="311" y="55"/>
                  </a:cubicBezTo>
                  <a:cubicBezTo>
                    <a:pt x="310" y="56"/>
                    <a:pt x="309" y="57"/>
                    <a:pt x="308" y="58"/>
                  </a:cubicBezTo>
                  <a:cubicBezTo>
                    <a:pt x="308" y="58"/>
                    <a:pt x="308" y="58"/>
                    <a:pt x="307" y="59"/>
                  </a:cubicBezTo>
                  <a:cubicBezTo>
                    <a:pt x="307" y="60"/>
                    <a:pt x="306" y="60"/>
                    <a:pt x="306" y="61"/>
                  </a:cubicBezTo>
                  <a:cubicBezTo>
                    <a:pt x="317" y="68"/>
                    <a:pt x="317" y="68"/>
                    <a:pt x="317" y="68"/>
                  </a:cubicBezTo>
                  <a:cubicBezTo>
                    <a:pt x="306" y="60"/>
                    <a:pt x="306" y="60"/>
                    <a:pt x="306" y="60"/>
                  </a:cubicBezTo>
                  <a:cubicBezTo>
                    <a:pt x="304" y="63"/>
                    <a:pt x="303" y="66"/>
                    <a:pt x="302" y="69"/>
                  </a:cubicBezTo>
                  <a:cubicBezTo>
                    <a:pt x="300" y="72"/>
                    <a:pt x="300" y="75"/>
                    <a:pt x="299" y="79"/>
                  </a:cubicBezTo>
                  <a:cubicBezTo>
                    <a:pt x="299" y="79"/>
                    <a:pt x="299" y="79"/>
                    <a:pt x="299" y="79"/>
                  </a:cubicBezTo>
                  <a:cubicBezTo>
                    <a:pt x="299" y="82"/>
                    <a:pt x="298" y="85"/>
                    <a:pt x="298" y="89"/>
                  </a:cubicBezTo>
                  <a:cubicBezTo>
                    <a:pt x="298" y="92"/>
                    <a:pt x="299" y="96"/>
                    <a:pt x="299" y="99"/>
                  </a:cubicBezTo>
                  <a:cubicBezTo>
                    <a:pt x="299" y="99"/>
                    <a:pt x="299" y="99"/>
                    <a:pt x="299" y="99"/>
                  </a:cubicBezTo>
                  <a:lnTo>
                    <a:pt x="312" y="97"/>
                  </a:lnTo>
                  <a:close/>
                  <a:moveTo>
                    <a:pt x="55" y="124"/>
                  </a:moveTo>
                  <a:cubicBezTo>
                    <a:pt x="55" y="111"/>
                    <a:pt x="55" y="111"/>
                    <a:pt x="55" y="111"/>
                  </a:cubicBezTo>
                  <a:cubicBezTo>
                    <a:pt x="55" y="124"/>
                    <a:pt x="55" y="124"/>
                    <a:pt x="55" y="124"/>
                  </a:cubicBezTo>
                  <a:cubicBezTo>
                    <a:pt x="62" y="113"/>
                    <a:pt x="62" y="113"/>
                    <a:pt x="62" y="113"/>
                  </a:cubicBezTo>
                  <a:cubicBezTo>
                    <a:pt x="61" y="112"/>
                    <a:pt x="58" y="111"/>
                    <a:pt x="55" y="111"/>
                  </a:cubicBezTo>
                  <a:cubicBezTo>
                    <a:pt x="55" y="124"/>
                    <a:pt x="55" y="124"/>
                    <a:pt x="55" y="124"/>
                  </a:cubicBezTo>
                  <a:cubicBezTo>
                    <a:pt x="62" y="113"/>
                    <a:pt x="62" y="113"/>
                    <a:pt x="62" y="113"/>
                  </a:cubicBezTo>
                  <a:cubicBezTo>
                    <a:pt x="55" y="124"/>
                    <a:pt x="55" y="124"/>
                    <a:pt x="55" y="124"/>
                  </a:cubicBezTo>
                  <a:cubicBezTo>
                    <a:pt x="65" y="116"/>
                    <a:pt x="65" y="116"/>
                    <a:pt x="65" y="116"/>
                  </a:cubicBezTo>
                  <a:cubicBezTo>
                    <a:pt x="65" y="115"/>
                    <a:pt x="64" y="114"/>
                    <a:pt x="62" y="113"/>
                  </a:cubicBezTo>
                  <a:cubicBezTo>
                    <a:pt x="55" y="124"/>
                    <a:pt x="55" y="124"/>
                    <a:pt x="55" y="124"/>
                  </a:cubicBezTo>
                  <a:cubicBezTo>
                    <a:pt x="65" y="116"/>
                    <a:pt x="65" y="116"/>
                    <a:pt x="65" y="116"/>
                  </a:cubicBezTo>
                  <a:cubicBezTo>
                    <a:pt x="55" y="124"/>
                    <a:pt x="55" y="124"/>
                    <a:pt x="55" y="124"/>
                  </a:cubicBezTo>
                  <a:cubicBezTo>
                    <a:pt x="67" y="119"/>
                    <a:pt x="67" y="119"/>
                    <a:pt x="67" y="119"/>
                  </a:cubicBezTo>
                  <a:cubicBezTo>
                    <a:pt x="67" y="118"/>
                    <a:pt x="67" y="117"/>
                    <a:pt x="65" y="116"/>
                  </a:cubicBezTo>
                  <a:cubicBezTo>
                    <a:pt x="55" y="124"/>
                    <a:pt x="55" y="124"/>
                    <a:pt x="55" y="124"/>
                  </a:cubicBezTo>
                  <a:cubicBezTo>
                    <a:pt x="67" y="119"/>
                    <a:pt x="67" y="119"/>
                    <a:pt x="67" y="119"/>
                  </a:cubicBezTo>
                  <a:cubicBezTo>
                    <a:pt x="55" y="124"/>
                    <a:pt x="55" y="124"/>
                    <a:pt x="55" y="124"/>
                  </a:cubicBezTo>
                  <a:cubicBezTo>
                    <a:pt x="68" y="121"/>
                    <a:pt x="68" y="121"/>
                    <a:pt x="68" y="121"/>
                  </a:cubicBezTo>
                  <a:cubicBezTo>
                    <a:pt x="68" y="121"/>
                    <a:pt x="68" y="120"/>
                    <a:pt x="67" y="119"/>
                  </a:cubicBezTo>
                  <a:cubicBezTo>
                    <a:pt x="55" y="124"/>
                    <a:pt x="55" y="124"/>
                    <a:pt x="55" y="124"/>
                  </a:cubicBezTo>
                  <a:cubicBezTo>
                    <a:pt x="68" y="121"/>
                    <a:pt x="68" y="121"/>
                    <a:pt x="68" y="121"/>
                  </a:cubicBezTo>
                  <a:cubicBezTo>
                    <a:pt x="55" y="123"/>
                    <a:pt x="55" y="123"/>
                    <a:pt x="55" y="123"/>
                  </a:cubicBezTo>
                  <a:cubicBezTo>
                    <a:pt x="68" y="122"/>
                    <a:pt x="68" y="122"/>
                    <a:pt x="68" y="122"/>
                  </a:cubicBezTo>
                  <a:cubicBezTo>
                    <a:pt x="68" y="122"/>
                    <a:pt x="68" y="122"/>
                    <a:pt x="68" y="121"/>
                  </a:cubicBezTo>
                  <a:cubicBezTo>
                    <a:pt x="55" y="123"/>
                    <a:pt x="55" y="123"/>
                    <a:pt x="55" y="123"/>
                  </a:cubicBezTo>
                  <a:cubicBezTo>
                    <a:pt x="68" y="122"/>
                    <a:pt x="68" y="122"/>
                    <a:pt x="68" y="122"/>
                  </a:cubicBezTo>
                  <a:cubicBezTo>
                    <a:pt x="56" y="123"/>
                    <a:pt x="56" y="123"/>
                    <a:pt x="56" y="123"/>
                  </a:cubicBezTo>
                  <a:cubicBezTo>
                    <a:pt x="68" y="123"/>
                    <a:pt x="68" y="123"/>
                    <a:pt x="68" y="123"/>
                  </a:cubicBezTo>
                  <a:cubicBezTo>
                    <a:pt x="68" y="123"/>
                    <a:pt x="68" y="123"/>
                    <a:pt x="68" y="122"/>
                  </a:cubicBezTo>
                  <a:cubicBezTo>
                    <a:pt x="56" y="123"/>
                    <a:pt x="56" y="123"/>
                    <a:pt x="56" y="123"/>
                  </a:cubicBezTo>
                  <a:cubicBezTo>
                    <a:pt x="68" y="123"/>
                    <a:pt x="68" y="123"/>
                    <a:pt x="68" y="123"/>
                  </a:cubicBezTo>
                  <a:cubicBezTo>
                    <a:pt x="62" y="123"/>
                    <a:pt x="62" y="123"/>
                    <a:pt x="62" y="123"/>
                  </a:cubicBezTo>
                  <a:cubicBezTo>
                    <a:pt x="68" y="124"/>
                    <a:pt x="68" y="124"/>
                    <a:pt x="68" y="124"/>
                  </a:cubicBezTo>
                  <a:cubicBezTo>
                    <a:pt x="68" y="124"/>
                    <a:pt x="68" y="124"/>
                    <a:pt x="68" y="123"/>
                  </a:cubicBezTo>
                  <a:cubicBezTo>
                    <a:pt x="62" y="123"/>
                    <a:pt x="62" y="123"/>
                    <a:pt x="62" y="123"/>
                  </a:cubicBezTo>
                  <a:cubicBezTo>
                    <a:pt x="68" y="124"/>
                    <a:pt x="68" y="124"/>
                    <a:pt x="68" y="124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8" y="124"/>
                    <a:pt x="68" y="124"/>
                    <a:pt x="68" y="124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58" y="121"/>
                    <a:pt x="58" y="121"/>
                    <a:pt x="58" y="121"/>
                  </a:cubicBezTo>
                  <a:cubicBezTo>
                    <a:pt x="68" y="126"/>
                    <a:pt x="68" y="126"/>
                    <a:pt x="68" y="126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58" y="121"/>
                    <a:pt x="58" y="121"/>
                    <a:pt x="58" y="121"/>
                  </a:cubicBezTo>
                  <a:cubicBezTo>
                    <a:pt x="68" y="126"/>
                    <a:pt x="68" y="126"/>
                    <a:pt x="68" y="126"/>
                  </a:cubicBezTo>
                  <a:cubicBezTo>
                    <a:pt x="62" y="123"/>
                    <a:pt x="62" y="123"/>
                    <a:pt x="62" y="123"/>
                  </a:cubicBezTo>
                  <a:cubicBezTo>
                    <a:pt x="67" y="126"/>
                    <a:pt x="67" y="126"/>
                    <a:pt x="67" y="126"/>
                  </a:cubicBezTo>
                  <a:cubicBezTo>
                    <a:pt x="68" y="126"/>
                    <a:pt x="68" y="126"/>
                    <a:pt x="68" y="126"/>
                  </a:cubicBezTo>
                  <a:cubicBezTo>
                    <a:pt x="62" y="123"/>
                    <a:pt x="62" y="123"/>
                    <a:pt x="62" y="123"/>
                  </a:cubicBezTo>
                  <a:cubicBezTo>
                    <a:pt x="67" y="126"/>
                    <a:pt x="67" y="126"/>
                    <a:pt x="67" y="126"/>
                  </a:cubicBezTo>
                  <a:cubicBezTo>
                    <a:pt x="67" y="125"/>
                    <a:pt x="67" y="125"/>
                    <a:pt x="67" y="125"/>
                  </a:cubicBezTo>
                  <a:cubicBezTo>
                    <a:pt x="67" y="126"/>
                    <a:pt x="67" y="126"/>
                    <a:pt x="67" y="126"/>
                  </a:cubicBezTo>
                  <a:cubicBezTo>
                    <a:pt x="67" y="126"/>
                    <a:pt x="67" y="126"/>
                    <a:pt x="67" y="126"/>
                  </a:cubicBezTo>
                  <a:cubicBezTo>
                    <a:pt x="67" y="125"/>
                    <a:pt x="67" y="125"/>
                    <a:pt x="67" y="125"/>
                  </a:cubicBezTo>
                  <a:cubicBezTo>
                    <a:pt x="67" y="126"/>
                    <a:pt x="67" y="126"/>
                    <a:pt x="67" y="126"/>
                  </a:cubicBezTo>
                  <a:cubicBezTo>
                    <a:pt x="68" y="126"/>
                    <a:pt x="68" y="125"/>
                    <a:pt x="68" y="125"/>
                  </a:cubicBezTo>
                  <a:cubicBezTo>
                    <a:pt x="69" y="123"/>
                    <a:pt x="72" y="119"/>
                    <a:pt x="74" y="115"/>
                  </a:cubicBezTo>
                  <a:cubicBezTo>
                    <a:pt x="75" y="114"/>
                    <a:pt x="76" y="112"/>
                    <a:pt x="77" y="111"/>
                  </a:cubicBezTo>
                  <a:cubicBezTo>
                    <a:pt x="77" y="111"/>
                    <a:pt x="78" y="110"/>
                    <a:pt x="78" y="110"/>
                  </a:cubicBezTo>
                  <a:cubicBezTo>
                    <a:pt x="78" y="110"/>
                    <a:pt x="78" y="110"/>
                    <a:pt x="78" y="110"/>
                  </a:cubicBezTo>
                  <a:cubicBezTo>
                    <a:pt x="78" y="110"/>
                    <a:pt x="78" y="110"/>
                    <a:pt x="78" y="110"/>
                  </a:cubicBezTo>
                  <a:cubicBezTo>
                    <a:pt x="71" y="105"/>
                    <a:pt x="71" y="105"/>
                    <a:pt x="71" y="105"/>
                  </a:cubicBezTo>
                  <a:cubicBezTo>
                    <a:pt x="78" y="110"/>
                    <a:pt x="78" y="110"/>
                    <a:pt x="78" y="110"/>
                  </a:cubicBezTo>
                  <a:cubicBezTo>
                    <a:pt x="78" y="110"/>
                    <a:pt x="78" y="110"/>
                    <a:pt x="78" y="110"/>
                  </a:cubicBezTo>
                  <a:cubicBezTo>
                    <a:pt x="71" y="105"/>
                    <a:pt x="71" y="105"/>
                    <a:pt x="71" y="105"/>
                  </a:cubicBezTo>
                  <a:cubicBezTo>
                    <a:pt x="78" y="110"/>
                    <a:pt x="78" y="110"/>
                    <a:pt x="78" y="110"/>
                  </a:cubicBezTo>
                  <a:cubicBezTo>
                    <a:pt x="68" y="103"/>
                    <a:pt x="68" y="103"/>
                    <a:pt x="68" y="103"/>
                  </a:cubicBezTo>
                  <a:cubicBezTo>
                    <a:pt x="78" y="110"/>
                    <a:pt x="78" y="110"/>
                    <a:pt x="78" y="110"/>
                  </a:cubicBezTo>
                  <a:cubicBezTo>
                    <a:pt x="78" y="110"/>
                    <a:pt x="78" y="110"/>
                    <a:pt x="78" y="110"/>
                  </a:cubicBezTo>
                  <a:cubicBezTo>
                    <a:pt x="68" y="103"/>
                    <a:pt x="68" y="103"/>
                    <a:pt x="68" y="103"/>
                  </a:cubicBezTo>
                  <a:cubicBezTo>
                    <a:pt x="78" y="110"/>
                    <a:pt x="78" y="110"/>
                    <a:pt x="78" y="110"/>
                  </a:cubicBezTo>
                  <a:cubicBezTo>
                    <a:pt x="68" y="102"/>
                    <a:pt x="68" y="102"/>
                    <a:pt x="68" y="102"/>
                  </a:cubicBezTo>
                  <a:cubicBezTo>
                    <a:pt x="77" y="111"/>
                    <a:pt x="77" y="111"/>
                    <a:pt x="77" y="111"/>
                  </a:cubicBezTo>
                  <a:cubicBezTo>
                    <a:pt x="78" y="110"/>
                    <a:pt x="78" y="110"/>
                    <a:pt x="78" y="110"/>
                  </a:cubicBezTo>
                  <a:cubicBezTo>
                    <a:pt x="68" y="102"/>
                    <a:pt x="68" y="102"/>
                    <a:pt x="68" y="102"/>
                  </a:cubicBezTo>
                  <a:cubicBezTo>
                    <a:pt x="77" y="111"/>
                    <a:pt x="77" y="111"/>
                    <a:pt x="77" y="111"/>
                  </a:cubicBezTo>
                  <a:cubicBezTo>
                    <a:pt x="67" y="102"/>
                    <a:pt x="67" y="102"/>
                    <a:pt x="67" y="102"/>
                  </a:cubicBezTo>
                  <a:cubicBezTo>
                    <a:pt x="77" y="111"/>
                    <a:pt x="77" y="111"/>
                    <a:pt x="77" y="111"/>
                  </a:cubicBezTo>
                  <a:cubicBezTo>
                    <a:pt x="77" y="111"/>
                    <a:pt x="77" y="111"/>
                    <a:pt x="77" y="111"/>
                  </a:cubicBezTo>
                  <a:cubicBezTo>
                    <a:pt x="67" y="102"/>
                    <a:pt x="67" y="102"/>
                    <a:pt x="67" y="102"/>
                  </a:cubicBezTo>
                  <a:cubicBezTo>
                    <a:pt x="77" y="111"/>
                    <a:pt x="77" y="111"/>
                    <a:pt x="77" y="111"/>
                  </a:cubicBezTo>
                  <a:cubicBezTo>
                    <a:pt x="67" y="102"/>
                    <a:pt x="67" y="102"/>
                    <a:pt x="67" y="102"/>
                  </a:cubicBezTo>
                  <a:cubicBezTo>
                    <a:pt x="76" y="112"/>
                    <a:pt x="76" y="112"/>
                    <a:pt x="76" y="112"/>
                  </a:cubicBezTo>
                  <a:cubicBezTo>
                    <a:pt x="76" y="112"/>
                    <a:pt x="77" y="111"/>
                    <a:pt x="77" y="111"/>
                  </a:cubicBezTo>
                  <a:cubicBezTo>
                    <a:pt x="67" y="102"/>
                    <a:pt x="67" y="102"/>
                    <a:pt x="67" y="102"/>
                  </a:cubicBezTo>
                  <a:cubicBezTo>
                    <a:pt x="76" y="112"/>
                    <a:pt x="76" y="112"/>
                    <a:pt x="76" y="112"/>
                  </a:cubicBezTo>
                  <a:cubicBezTo>
                    <a:pt x="67" y="102"/>
                    <a:pt x="67" y="102"/>
                    <a:pt x="67" y="102"/>
                  </a:cubicBezTo>
                  <a:cubicBezTo>
                    <a:pt x="72" y="114"/>
                    <a:pt x="72" y="114"/>
                    <a:pt x="72" y="114"/>
                  </a:cubicBezTo>
                  <a:cubicBezTo>
                    <a:pt x="73" y="114"/>
                    <a:pt x="73" y="114"/>
                    <a:pt x="73" y="114"/>
                  </a:cubicBezTo>
                  <a:cubicBezTo>
                    <a:pt x="73" y="114"/>
                    <a:pt x="73" y="114"/>
                    <a:pt x="73" y="114"/>
                  </a:cubicBezTo>
                  <a:cubicBezTo>
                    <a:pt x="74" y="114"/>
                    <a:pt x="74" y="114"/>
                    <a:pt x="74" y="114"/>
                  </a:cubicBezTo>
                  <a:cubicBezTo>
                    <a:pt x="74" y="114"/>
                    <a:pt x="74" y="114"/>
                    <a:pt x="74" y="114"/>
                  </a:cubicBezTo>
                  <a:cubicBezTo>
                    <a:pt x="74" y="113"/>
                    <a:pt x="75" y="113"/>
                    <a:pt x="77" y="112"/>
                  </a:cubicBezTo>
                  <a:cubicBezTo>
                    <a:pt x="76" y="112"/>
                    <a:pt x="76" y="112"/>
                    <a:pt x="76" y="112"/>
                  </a:cubicBezTo>
                  <a:cubicBezTo>
                    <a:pt x="81" y="111"/>
                    <a:pt x="87" y="108"/>
                    <a:pt x="93" y="106"/>
                  </a:cubicBezTo>
                  <a:cubicBezTo>
                    <a:pt x="100" y="103"/>
                    <a:pt x="108" y="100"/>
                    <a:pt x="116" y="98"/>
                  </a:cubicBezTo>
                  <a:cubicBezTo>
                    <a:pt x="123" y="96"/>
                    <a:pt x="131" y="94"/>
                    <a:pt x="137" y="93"/>
                  </a:cubicBezTo>
                  <a:cubicBezTo>
                    <a:pt x="137" y="93"/>
                    <a:pt x="137" y="93"/>
                    <a:pt x="137" y="93"/>
                  </a:cubicBezTo>
                  <a:cubicBezTo>
                    <a:pt x="138" y="93"/>
                    <a:pt x="138" y="93"/>
                    <a:pt x="138" y="93"/>
                  </a:cubicBezTo>
                  <a:cubicBezTo>
                    <a:pt x="138" y="93"/>
                    <a:pt x="138" y="93"/>
                    <a:pt x="138" y="93"/>
                  </a:cubicBezTo>
                  <a:cubicBezTo>
                    <a:pt x="140" y="93"/>
                    <a:pt x="142" y="92"/>
                    <a:pt x="144" y="92"/>
                  </a:cubicBezTo>
                  <a:cubicBezTo>
                    <a:pt x="144" y="92"/>
                    <a:pt x="144" y="92"/>
                    <a:pt x="144" y="92"/>
                  </a:cubicBezTo>
                  <a:cubicBezTo>
                    <a:pt x="155" y="91"/>
                    <a:pt x="168" y="91"/>
                    <a:pt x="179" y="91"/>
                  </a:cubicBezTo>
                  <a:cubicBezTo>
                    <a:pt x="180" y="91"/>
                    <a:pt x="180" y="91"/>
                    <a:pt x="180" y="91"/>
                  </a:cubicBezTo>
                  <a:cubicBezTo>
                    <a:pt x="180" y="91"/>
                    <a:pt x="180" y="91"/>
                    <a:pt x="180" y="91"/>
                  </a:cubicBezTo>
                  <a:cubicBezTo>
                    <a:pt x="180" y="91"/>
                    <a:pt x="180" y="91"/>
                    <a:pt x="180" y="91"/>
                  </a:cubicBezTo>
                  <a:cubicBezTo>
                    <a:pt x="186" y="91"/>
                    <a:pt x="191" y="91"/>
                    <a:pt x="196" y="91"/>
                  </a:cubicBezTo>
                  <a:cubicBezTo>
                    <a:pt x="201" y="91"/>
                    <a:pt x="206" y="92"/>
                    <a:pt x="209" y="93"/>
                  </a:cubicBezTo>
                  <a:cubicBezTo>
                    <a:pt x="209" y="93"/>
                    <a:pt x="209" y="93"/>
                    <a:pt x="209" y="93"/>
                  </a:cubicBezTo>
                  <a:cubicBezTo>
                    <a:pt x="209" y="93"/>
                    <a:pt x="209" y="93"/>
                    <a:pt x="209" y="93"/>
                  </a:cubicBezTo>
                  <a:cubicBezTo>
                    <a:pt x="211" y="93"/>
                    <a:pt x="212" y="94"/>
                    <a:pt x="213" y="94"/>
                  </a:cubicBezTo>
                  <a:cubicBezTo>
                    <a:pt x="214" y="94"/>
                    <a:pt x="214" y="94"/>
                    <a:pt x="214" y="94"/>
                  </a:cubicBezTo>
                  <a:cubicBezTo>
                    <a:pt x="214" y="94"/>
                    <a:pt x="214" y="94"/>
                    <a:pt x="214" y="94"/>
                  </a:cubicBezTo>
                  <a:cubicBezTo>
                    <a:pt x="216" y="91"/>
                    <a:pt x="216" y="91"/>
                    <a:pt x="216" y="91"/>
                  </a:cubicBezTo>
                  <a:cubicBezTo>
                    <a:pt x="214" y="94"/>
                    <a:pt x="214" y="94"/>
                    <a:pt x="214" y="94"/>
                  </a:cubicBezTo>
                  <a:cubicBezTo>
                    <a:pt x="214" y="94"/>
                    <a:pt x="214" y="94"/>
                    <a:pt x="214" y="94"/>
                  </a:cubicBezTo>
                  <a:cubicBezTo>
                    <a:pt x="216" y="91"/>
                    <a:pt x="216" y="91"/>
                    <a:pt x="216" y="91"/>
                  </a:cubicBezTo>
                  <a:cubicBezTo>
                    <a:pt x="214" y="94"/>
                    <a:pt x="214" y="94"/>
                    <a:pt x="214" y="94"/>
                  </a:cubicBezTo>
                  <a:cubicBezTo>
                    <a:pt x="219" y="86"/>
                    <a:pt x="219" y="86"/>
                    <a:pt x="219" y="86"/>
                  </a:cubicBezTo>
                  <a:cubicBezTo>
                    <a:pt x="213" y="93"/>
                    <a:pt x="213" y="93"/>
                    <a:pt x="213" y="93"/>
                  </a:cubicBezTo>
                  <a:cubicBezTo>
                    <a:pt x="214" y="94"/>
                    <a:pt x="214" y="94"/>
                    <a:pt x="214" y="94"/>
                  </a:cubicBezTo>
                  <a:cubicBezTo>
                    <a:pt x="219" y="86"/>
                    <a:pt x="219" y="86"/>
                    <a:pt x="219" y="86"/>
                  </a:cubicBezTo>
                  <a:cubicBezTo>
                    <a:pt x="213" y="93"/>
                    <a:pt x="213" y="93"/>
                    <a:pt x="213" y="93"/>
                  </a:cubicBezTo>
                  <a:cubicBezTo>
                    <a:pt x="213" y="94"/>
                    <a:pt x="213" y="94"/>
                    <a:pt x="213" y="94"/>
                  </a:cubicBezTo>
                  <a:cubicBezTo>
                    <a:pt x="214" y="94"/>
                    <a:pt x="214" y="94"/>
                    <a:pt x="214" y="94"/>
                  </a:cubicBezTo>
                  <a:cubicBezTo>
                    <a:pt x="214" y="94"/>
                    <a:pt x="215" y="95"/>
                    <a:pt x="216" y="96"/>
                  </a:cubicBezTo>
                  <a:cubicBezTo>
                    <a:pt x="217" y="97"/>
                    <a:pt x="218" y="98"/>
                    <a:pt x="218" y="100"/>
                  </a:cubicBezTo>
                  <a:cubicBezTo>
                    <a:pt x="220" y="103"/>
                    <a:pt x="222" y="108"/>
                    <a:pt x="222" y="111"/>
                  </a:cubicBezTo>
                  <a:cubicBezTo>
                    <a:pt x="222" y="111"/>
                    <a:pt x="222" y="111"/>
                    <a:pt x="222" y="111"/>
                  </a:cubicBezTo>
                  <a:cubicBezTo>
                    <a:pt x="222" y="112"/>
                    <a:pt x="222" y="112"/>
                    <a:pt x="222" y="112"/>
                  </a:cubicBezTo>
                  <a:cubicBezTo>
                    <a:pt x="222" y="113"/>
                    <a:pt x="222" y="114"/>
                    <a:pt x="222" y="115"/>
                  </a:cubicBezTo>
                  <a:cubicBezTo>
                    <a:pt x="222" y="116"/>
                    <a:pt x="222" y="116"/>
                    <a:pt x="222" y="116"/>
                  </a:cubicBezTo>
                  <a:cubicBezTo>
                    <a:pt x="222" y="116"/>
                    <a:pt x="222" y="116"/>
                    <a:pt x="222" y="116"/>
                  </a:cubicBezTo>
                  <a:cubicBezTo>
                    <a:pt x="222" y="116"/>
                    <a:pt x="222" y="116"/>
                    <a:pt x="222" y="116"/>
                  </a:cubicBezTo>
                  <a:cubicBezTo>
                    <a:pt x="222" y="117"/>
                    <a:pt x="222" y="118"/>
                    <a:pt x="222" y="119"/>
                  </a:cubicBezTo>
                  <a:cubicBezTo>
                    <a:pt x="221" y="120"/>
                    <a:pt x="221" y="122"/>
                    <a:pt x="221" y="124"/>
                  </a:cubicBezTo>
                  <a:cubicBezTo>
                    <a:pt x="221" y="124"/>
                    <a:pt x="221" y="124"/>
                    <a:pt x="221" y="124"/>
                  </a:cubicBezTo>
                  <a:cubicBezTo>
                    <a:pt x="219" y="128"/>
                    <a:pt x="218" y="133"/>
                    <a:pt x="216" y="138"/>
                  </a:cubicBezTo>
                  <a:cubicBezTo>
                    <a:pt x="216" y="138"/>
                    <a:pt x="216" y="138"/>
                    <a:pt x="216" y="138"/>
                  </a:cubicBezTo>
                  <a:cubicBezTo>
                    <a:pt x="213" y="148"/>
                    <a:pt x="209" y="159"/>
                    <a:pt x="205" y="168"/>
                  </a:cubicBezTo>
                  <a:cubicBezTo>
                    <a:pt x="205" y="168"/>
                    <a:pt x="205" y="168"/>
                    <a:pt x="205" y="168"/>
                  </a:cubicBezTo>
                  <a:cubicBezTo>
                    <a:pt x="205" y="168"/>
                    <a:pt x="205" y="168"/>
                    <a:pt x="205" y="168"/>
                  </a:cubicBezTo>
                  <a:cubicBezTo>
                    <a:pt x="204" y="171"/>
                    <a:pt x="202" y="173"/>
                    <a:pt x="201" y="175"/>
                  </a:cubicBezTo>
                  <a:cubicBezTo>
                    <a:pt x="200" y="177"/>
                    <a:pt x="199" y="179"/>
                    <a:pt x="199" y="179"/>
                  </a:cubicBezTo>
                  <a:cubicBezTo>
                    <a:pt x="199" y="179"/>
                    <a:pt x="199" y="179"/>
                    <a:pt x="199" y="179"/>
                  </a:cubicBezTo>
                  <a:cubicBezTo>
                    <a:pt x="199" y="179"/>
                    <a:pt x="199" y="179"/>
                    <a:pt x="199" y="179"/>
                  </a:cubicBezTo>
                  <a:cubicBezTo>
                    <a:pt x="196" y="183"/>
                    <a:pt x="191" y="187"/>
                    <a:pt x="184" y="191"/>
                  </a:cubicBezTo>
                  <a:cubicBezTo>
                    <a:pt x="177" y="195"/>
                    <a:pt x="168" y="198"/>
                    <a:pt x="156" y="200"/>
                  </a:cubicBezTo>
                  <a:cubicBezTo>
                    <a:pt x="156" y="200"/>
                    <a:pt x="156" y="200"/>
                    <a:pt x="156" y="200"/>
                  </a:cubicBezTo>
                  <a:cubicBezTo>
                    <a:pt x="147" y="201"/>
                    <a:pt x="138" y="202"/>
                    <a:pt x="129" y="202"/>
                  </a:cubicBezTo>
                  <a:cubicBezTo>
                    <a:pt x="128" y="202"/>
                    <a:pt x="128" y="202"/>
                    <a:pt x="127" y="202"/>
                  </a:cubicBezTo>
                  <a:cubicBezTo>
                    <a:pt x="127" y="202"/>
                    <a:pt x="127" y="202"/>
                    <a:pt x="127" y="202"/>
                  </a:cubicBezTo>
                  <a:cubicBezTo>
                    <a:pt x="122" y="202"/>
                    <a:pt x="118" y="202"/>
                    <a:pt x="114" y="201"/>
                  </a:cubicBezTo>
                  <a:cubicBezTo>
                    <a:pt x="110" y="201"/>
                    <a:pt x="107" y="200"/>
                    <a:pt x="105" y="199"/>
                  </a:cubicBezTo>
                  <a:cubicBezTo>
                    <a:pt x="105" y="199"/>
                    <a:pt x="105" y="199"/>
                    <a:pt x="105" y="199"/>
                  </a:cubicBezTo>
                  <a:cubicBezTo>
                    <a:pt x="105" y="199"/>
                    <a:pt x="105" y="199"/>
                    <a:pt x="105" y="199"/>
                  </a:cubicBezTo>
                  <a:cubicBezTo>
                    <a:pt x="104" y="199"/>
                    <a:pt x="103" y="199"/>
                    <a:pt x="103" y="198"/>
                  </a:cubicBezTo>
                  <a:cubicBezTo>
                    <a:pt x="102" y="198"/>
                    <a:pt x="102" y="198"/>
                    <a:pt x="102" y="198"/>
                  </a:cubicBezTo>
                  <a:cubicBezTo>
                    <a:pt x="100" y="201"/>
                    <a:pt x="100" y="201"/>
                    <a:pt x="100" y="201"/>
                  </a:cubicBezTo>
                  <a:cubicBezTo>
                    <a:pt x="103" y="199"/>
                    <a:pt x="103" y="199"/>
                    <a:pt x="103" y="199"/>
                  </a:cubicBezTo>
                  <a:cubicBezTo>
                    <a:pt x="102" y="198"/>
                    <a:pt x="102" y="198"/>
                    <a:pt x="102" y="198"/>
                  </a:cubicBezTo>
                  <a:cubicBezTo>
                    <a:pt x="100" y="201"/>
                    <a:pt x="100" y="201"/>
                    <a:pt x="100" y="201"/>
                  </a:cubicBezTo>
                  <a:cubicBezTo>
                    <a:pt x="103" y="199"/>
                    <a:pt x="103" y="199"/>
                    <a:pt x="103" y="199"/>
                  </a:cubicBezTo>
                  <a:cubicBezTo>
                    <a:pt x="96" y="206"/>
                    <a:pt x="96" y="206"/>
                    <a:pt x="96" y="206"/>
                  </a:cubicBezTo>
                  <a:cubicBezTo>
                    <a:pt x="104" y="200"/>
                    <a:pt x="104" y="200"/>
                    <a:pt x="104" y="200"/>
                  </a:cubicBezTo>
                  <a:cubicBezTo>
                    <a:pt x="103" y="199"/>
                    <a:pt x="103" y="199"/>
                    <a:pt x="103" y="199"/>
                  </a:cubicBezTo>
                  <a:cubicBezTo>
                    <a:pt x="96" y="206"/>
                    <a:pt x="96" y="206"/>
                    <a:pt x="96" y="206"/>
                  </a:cubicBezTo>
                  <a:cubicBezTo>
                    <a:pt x="104" y="200"/>
                    <a:pt x="104" y="200"/>
                    <a:pt x="104" y="200"/>
                  </a:cubicBezTo>
                  <a:cubicBezTo>
                    <a:pt x="104" y="200"/>
                    <a:pt x="104" y="200"/>
                    <a:pt x="104" y="200"/>
                  </a:cubicBezTo>
                  <a:cubicBezTo>
                    <a:pt x="103" y="199"/>
                    <a:pt x="103" y="199"/>
                    <a:pt x="103" y="199"/>
                  </a:cubicBezTo>
                  <a:cubicBezTo>
                    <a:pt x="98" y="204"/>
                    <a:pt x="98" y="204"/>
                    <a:pt x="98" y="204"/>
                  </a:cubicBezTo>
                  <a:cubicBezTo>
                    <a:pt x="104" y="200"/>
                    <a:pt x="104" y="200"/>
                    <a:pt x="104" y="200"/>
                  </a:cubicBezTo>
                  <a:cubicBezTo>
                    <a:pt x="103" y="199"/>
                    <a:pt x="103" y="199"/>
                    <a:pt x="103" y="199"/>
                  </a:cubicBezTo>
                  <a:cubicBezTo>
                    <a:pt x="98" y="204"/>
                    <a:pt x="98" y="204"/>
                    <a:pt x="98" y="204"/>
                  </a:cubicBezTo>
                  <a:cubicBezTo>
                    <a:pt x="104" y="200"/>
                    <a:pt x="104" y="200"/>
                    <a:pt x="104" y="200"/>
                  </a:cubicBezTo>
                  <a:cubicBezTo>
                    <a:pt x="103" y="200"/>
                    <a:pt x="103" y="200"/>
                    <a:pt x="103" y="200"/>
                  </a:cubicBezTo>
                  <a:cubicBezTo>
                    <a:pt x="104" y="200"/>
                    <a:pt x="104" y="200"/>
                    <a:pt x="104" y="200"/>
                  </a:cubicBezTo>
                  <a:cubicBezTo>
                    <a:pt x="104" y="200"/>
                    <a:pt x="104" y="200"/>
                    <a:pt x="104" y="200"/>
                  </a:cubicBezTo>
                  <a:cubicBezTo>
                    <a:pt x="103" y="200"/>
                    <a:pt x="103" y="200"/>
                    <a:pt x="103" y="200"/>
                  </a:cubicBezTo>
                  <a:cubicBezTo>
                    <a:pt x="104" y="200"/>
                    <a:pt x="104" y="200"/>
                    <a:pt x="104" y="200"/>
                  </a:cubicBezTo>
                  <a:cubicBezTo>
                    <a:pt x="104" y="200"/>
                    <a:pt x="103" y="199"/>
                    <a:pt x="103" y="199"/>
                  </a:cubicBezTo>
                  <a:cubicBezTo>
                    <a:pt x="103" y="198"/>
                    <a:pt x="102" y="198"/>
                    <a:pt x="102" y="197"/>
                  </a:cubicBezTo>
                  <a:cubicBezTo>
                    <a:pt x="102" y="197"/>
                    <a:pt x="102" y="197"/>
                    <a:pt x="102" y="197"/>
                  </a:cubicBezTo>
                  <a:cubicBezTo>
                    <a:pt x="102" y="197"/>
                    <a:pt x="102" y="197"/>
                    <a:pt x="102" y="197"/>
                  </a:cubicBezTo>
                  <a:cubicBezTo>
                    <a:pt x="101" y="195"/>
                    <a:pt x="99" y="192"/>
                    <a:pt x="98" y="189"/>
                  </a:cubicBezTo>
                  <a:cubicBezTo>
                    <a:pt x="98" y="189"/>
                    <a:pt x="98" y="189"/>
                    <a:pt x="98" y="189"/>
                  </a:cubicBezTo>
                  <a:cubicBezTo>
                    <a:pt x="94" y="183"/>
                    <a:pt x="91" y="175"/>
                    <a:pt x="87" y="167"/>
                  </a:cubicBezTo>
                  <a:cubicBezTo>
                    <a:pt x="87" y="167"/>
                    <a:pt x="87" y="167"/>
                    <a:pt x="87" y="167"/>
                  </a:cubicBezTo>
                  <a:cubicBezTo>
                    <a:pt x="83" y="159"/>
                    <a:pt x="79" y="151"/>
                    <a:pt x="76" y="143"/>
                  </a:cubicBezTo>
                  <a:cubicBezTo>
                    <a:pt x="73" y="135"/>
                    <a:pt x="70" y="129"/>
                    <a:pt x="69" y="124"/>
                  </a:cubicBezTo>
                  <a:cubicBezTo>
                    <a:pt x="69" y="124"/>
                    <a:pt x="69" y="124"/>
                    <a:pt x="69" y="124"/>
                  </a:cubicBezTo>
                  <a:cubicBezTo>
                    <a:pt x="69" y="124"/>
                    <a:pt x="69" y="124"/>
                    <a:pt x="69" y="124"/>
                  </a:cubicBezTo>
                  <a:cubicBezTo>
                    <a:pt x="69" y="123"/>
                    <a:pt x="68" y="122"/>
                    <a:pt x="68" y="122"/>
                  </a:cubicBezTo>
                  <a:cubicBezTo>
                    <a:pt x="68" y="121"/>
                    <a:pt x="68" y="121"/>
                    <a:pt x="68" y="121"/>
                  </a:cubicBezTo>
                  <a:cubicBezTo>
                    <a:pt x="68" y="121"/>
                    <a:pt x="68" y="121"/>
                    <a:pt x="68" y="121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68" y="121"/>
                    <a:pt x="68" y="121"/>
                    <a:pt x="68" y="121"/>
                  </a:cubicBezTo>
                  <a:cubicBezTo>
                    <a:pt x="68" y="121"/>
                    <a:pt x="68" y="121"/>
                    <a:pt x="68" y="121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68" y="121"/>
                    <a:pt x="68" y="121"/>
                    <a:pt x="68" y="121"/>
                  </a:cubicBezTo>
                  <a:cubicBezTo>
                    <a:pt x="57" y="123"/>
                    <a:pt x="57" y="123"/>
                    <a:pt x="57" y="123"/>
                  </a:cubicBezTo>
                  <a:cubicBezTo>
                    <a:pt x="68" y="122"/>
                    <a:pt x="68" y="122"/>
                    <a:pt x="68" y="122"/>
                  </a:cubicBezTo>
                  <a:cubicBezTo>
                    <a:pt x="68" y="121"/>
                    <a:pt x="68" y="121"/>
                    <a:pt x="68" y="121"/>
                  </a:cubicBezTo>
                  <a:cubicBezTo>
                    <a:pt x="57" y="123"/>
                    <a:pt x="57" y="123"/>
                    <a:pt x="57" y="123"/>
                  </a:cubicBezTo>
                  <a:cubicBezTo>
                    <a:pt x="68" y="122"/>
                    <a:pt x="68" y="122"/>
                    <a:pt x="68" y="122"/>
                  </a:cubicBezTo>
                  <a:cubicBezTo>
                    <a:pt x="56" y="124"/>
                    <a:pt x="56" y="124"/>
                    <a:pt x="56" y="124"/>
                  </a:cubicBezTo>
                  <a:cubicBezTo>
                    <a:pt x="68" y="122"/>
                    <a:pt x="68" y="122"/>
                    <a:pt x="68" y="122"/>
                  </a:cubicBezTo>
                  <a:cubicBezTo>
                    <a:pt x="68" y="122"/>
                    <a:pt x="68" y="122"/>
                    <a:pt x="68" y="122"/>
                  </a:cubicBezTo>
                  <a:cubicBezTo>
                    <a:pt x="56" y="124"/>
                    <a:pt x="56" y="124"/>
                    <a:pt x="56" y="124"/>
                  </a:cubicBezTo>
                  <a:cubicBezTo>
                    <a:pt x="68" y="122"/>
                    <a:pt x="68" y="122"/>
                    <a:pt x="68" y="122"/>
                  </a:cubicBezTo>
                  <a:cubicBezTo>
                    <a:pt x="55" y="124"/>
                    <a:pt x="55" y="124"/>
                    <a:pt x="55" y="124"/>
                  </a:cubicBezTo>
                  <a:cubicBezTo>
                    <a:pt x="68" y="124"/>
                    <a:pt x="68" y="124"/>
                    <a:pt x="68" y="124"/>
                  </a:cubicBezTo>
                  <a:cubicBezTo>
                    <a:pt x="68" y="123"/>
                    <a:pt x="68" y="123"/>
                    <a:pt x="68" y="122"/>
                  </a:cubicBezTo>
                  <a:cubicBezTo>
                    <a:pt x="55" y="124"/>
                    <a:pt x="55" y="124"/>
                    <a:pt x="55" y="124"/>
                  </a:cubicBezTo>
                  <a:cubicBezTo>
                    <a:pt x="68" y="124"/>
                    <a:pt x="68" y="124"/>
                    <a:pt x="68" y="124"/>
                  </a:cubicBezTo>
                  <a:cubicBezTo>
                    <a:pt x="68" y="111"/>
                    <a:pt x="68" y="111"/>
                    <a:pt x="68" y="111"/>
                  </a:cubicBezTo>
                  <a:cubicBezTo>
                    <a:pt x="55" y="111"/>
                    <a:pt x="55" y="111"/>
                    <a:pt x="55" y="111"/>
                  </a:cubicBezTo>
                  <a:cubicBezTo>
                    <a:pt x="55" y="124"/>
                    <a:pt x="55" y="124"/>
                    <a:pt x="55" y="124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2" y="125"/>
                    <a:pt x="42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9"/>
                    <a:pt x="44" y="130"/>
                    <a:pt x="45" y="133"/>
                  </a:cubicBezTo>
                  <a:cubicBezTo>
                    <a:pt x="45" y="133"/>
                    <a:pt x="45" y="133"/>
                    <a:pt x="45" y="133"/>
                  </a:cubicBezTo>
                  <a:cubicBezTo>
                    <a:pt x="46" y="138"/>
                    <a:pt x="49" y="145"/>
                    <a:pt x="52" y="153"/>
                  </a:cubicBezTo>
                  <a:cubicBezTo>
                    <a:pt x="56" y="161"/>
                    <a:pt x="60" y="170"/>
                    <a:pt x="63" y="178"/>
                  </a:cubicBezTo>
                  <a:cubicBezTo>
                    <a:pt x="64" y="178"/>
                    <a:pt x="64" y="178"/>
                    <a:pt x="64" y="178"/>
                  </a:cubicBezTo>
                  <a:cubicBezTo>
                    <a:pt x="63" y="178"/>
                    <a:pt x="63" y="178"/>
                    <a:pt x="63" y="178"/>
                  </a:cubicBezTo>
                  <a:cubicBezTo>
                    <a:pt x="67" y="187"/>
                    <a:pt x="71" y="195"/>
                    <a:pt x="75" y="201"/>
                  </a:cubicBezTo>
                  <a:cubicBezTo>
                    <a:pt x="75" y="201"/>
                    <a:pt x="75" y="201"/>
                    <a:pt x="75" y="201"/>
                  </a:cubicBezTo>
                  <a:cubicBezTo>
                    <a:pt x="77" y="205"/>
                    <a:pt x="79" y="208"/>
                    <a:pt x="80" y="210"/>
                  </a:cubicBezTo>
                  <a:cubicBezTo>
                    <a:pt x="80" y="210"/>
                    <a:pt x="80" y="210"/>
                    <a:pt x="80" y="210"/>
                  </a:cubicBezTo>
                  <a:cubicBezTo>
                    <a:pt x="81" y="212"/>
                    <a:pt x="82" y="213"/>
                    <a:pt x="82" y="214"/>
                  </a:cubicBezTo>
                  <a:cubicBezTo>
                    <a:pt x="83" y="214"/>
                    <a:pt x="83" y="215"/>
                    <a:pt x="83" y="215"/>
                  </a:cubicBezTo>
                  <a:cubicBezTo>
                    <a:pt x="84" y="216"/>
                    <a:pt x="84" y="216"/>
                    <a:pt x="84" y="216"/>
                  </a:cubicBezTo>
                  <a:cubicBezTo>
                    <a:pt x="94" y="208"/>
                    <a:pt x="94" y="208"/>
                    <a:pt x="94" y="208"/>
                  </a:cubicBezTo>
                  <a:cubicBezTo>
                    <a:pt x="84" y="215"/>
                    <a:pt x="84" y="215"/>
                    <a:pt x="84" y="215"/>
                  </a:cubicBezTo>
                  <a:cubicBezTo>
                    <a:pt x="84" y="216"/>
                    <a:pt x="85" y="217"/>
                    <a:pt x="85" y="217"/>
                  </a:cubicBezTo>
                  <a:cubicBezTo>
                    <a:pt x="86" y="218"/>
                    <a:pt x="87" y="219"/>
                    <a:pt x="88" y="219"/>
                  </a:cubicBezTo>
                  <a:cubicBezTo>
                    <a:pt x="90" y="221"/>
                    <a:pt x="93" y="223"/>
                    <a:pt x="97" y="224"/>
                  </a:cubicBezTo>
                  <a:cubicBezTo>
                    <a:pt x="101" y="212"/>
                    <a:pt x="101" y="212"/>
                    <a:pt x="101" y="212"/>
                  </a:cubicBezTo>
                  <a:cubicBezTo>
                    <a:pt x="97" y="224"/>
                    <a:pt x="97" y="224"/>
                    <a:pt x="97" y="224"/>
                  </a:cubicBezTo>
                  <a:cubicBezTo>
                    <a:pt x="101" y="225"/>
                    <a:pt x="106" y="226"/>
                    <a:pt x="110" y="227"/>
                  </a:cubicBezTo>
                  <a:cubicBezTo>
                    <a:pt x="115" y="227"/>
                    <a:pt x="121" y="228"/>
                    <a:pt x="126" y="228"/>
                  </a:cubicBezTo>
                  <a:cubicBezTo>
                    <a:pt x="126" y="228"/>
                    <a:pt x="126" y="228"/>
                    <a:pt x="126" y="228"/>
                  </a:cubicBezTo>
                  <a:cubicBezTo>
                    <a:pt x="127" y="228"/>
                    <a:pt x="128" y="228"/>
                    <a:pt x="129" y="228"/>
                  </a:cubicBezTo>
                  <a:cubicBezTo>
                    <a:pt x="139" y="228"/>
                    <a:pt x="150" y="227"/>
                    <a:pt x="160" y="225"/>
                  </a:cubicBezTo>
                  <a:cubicBezTo>
                    <a:pt x="160" y="225"/>
                    <a:pt x="160" y="225"/>
                    <a:pt x="160" y="225"/>
                  </a:cubicBezTo>
                  <a:cubicBezTo>
                    <a:pt x="174" y="223"/>
                    <a:pt x="186" y="219"/>
                    <a:pt x="196" y="214"/>
                  </a:cubicBezTo>
                  <a:cubicBezTo>
                    <a:pt x="206" y="209"/>
                    <a:pt x="214" y="202"/>
                    <a:pt x="220" y="194"/>
                  </a:cubicBezTo>
                  <a:cubicBezTo>
                    <a:pt x="209" y="187"/>
                    <a:pt x="209" y="187"/>
                    <a:pt x="209" y="187"/>
                  </a:cubicBezTo>
                  <a:cubicBezTo>
                    <a:pt x="220" y="194"/>
                    <a:pt x="220" y="194"/>
                    <a:pt x="220" y="194"/>
                  </a:cubicBezTo>
                  <a:cubicBezTo>
                    <a:pt x="221" y="192"/>
                    <a:pt x="222" y="190"/>
                    <a:pt x="224" y="187"/>
                  </a:cubicBezTo>
                  <a:cubicBezTo>
                    <a:pt x="225" y="185"/>
                    <a:pt x="227" y="182"/>
                    <a:pt x="228" y="178"/>
                  </a:cubicBezTo>
                  <a:cubicBezTo>
                    <a:pt x="228" y="178"/>
                    <a:pt x="228" y="178"/>
                    <a:pt x="228" y="178"/>
                  </a:cubicBezTo>
                  <a:cubicBezTo>
                    <a:pt x="233" y="168"/>
                    <a:pt x="237" y="157"/>
                    <a:pt x="241" y="146"/>
                  </a:cubicBezTo>
                  <a:cubicBezTo>
                    <a:pt x="241" y="146"/>
                    <a:pt x="241" y="146"/>
                    <a:pt x="241" y="146"/>
                  </a:cubicBezTo>
                  <a:cubicBezTo>
                    <a:pt x="243" y="140"/>
                    <a:pt x="244" y="135"/>
                    <a:pt x="245" y="131"/>
                  </a:cubicBezTo>
                  <a:cubicBezTo>
                    <a:pt x="245" y="131"/>
                    <a:pt x="245" y="131"/>
                    <a:pt x="245" y="131"/>
                  </a:cubicBezTo>
                  <a:cubicBezTo>
                    <a:pt x="245" y="131"/>
                    <a:pt x="245" y="131"/>
                    <a:pt x="245" y="131"/>
                  </a:cubicBezTo>
                  <a:cubicBezTo>
                    <a:pt x="246" y="129"/>
                    <a:pt x="246" y="127"/>
                    <a:pt x="247" y="125"/>
                  </a:cubicBezTo>
                  <a:cubicBezTo>
                    <a:pt x="247" y="123"/>
                    <a:pt x="248" y="122"/>
                    <a:pt x="248" y="120"/>
                  </a:cubicBezTo>
                  <a:cubicBezTo>
                    <a:pt x="248" y="120"/>
                    <a:pt x="248" y="120"/>
                    <a:pt x="248" y="120"/>
                  </a:cubicBezTo>
                  <a:cubicBezTo>
                    <a:pt x="248" y="118"/>
                    <a:pt x="248" y="117"/>
                    <a:pt x="248" y="115"/>
                  </a:cubicBezTo>
                  <a:cubicBezTo>
                    <a:pt x="248" y="113"/>
                    <a:pt x="248" y="110"/>
                    <a:pt x="247" y="107"/>
                  </a:cubicBezTo>
                  <a:cubicBezTo>
                    <a:pt x="248" y="107"/>
                    <a:pt x="248" y="107"/>
                    <a:pt x="248" y="107"/>
                  </a:cubicBezTo>
                  <a:cubicBezTo>
                    <a:pt x="246" y="101"/>
                    <a:pt x="244" y="94"/>
                    <a:pt x="241" y="88"/>
                  </a:cubicBezTo>
                  <a:cubicBezTo>
                    <a:pt x="240" y="85"/>
                    <a:pt x="238" y="82"/>
                    <a:pt x="236" y="80"/>
                  </a:cubicBezTo>
                  <a:cubicBezTo>
                    <a:pt x="234" y="77"/>
                    <a:pt x="231" y="75"/>
                    <a:pt x="229" y="73"/>
                  </a:cubicBezTo>
                  <a:cubicBezTo>
                    <a:pt x="221" y="84"/>
                    <a:pt x="221" y="84"/>
                    <a:pt x="221" y="84"/>
                  </a:cubicBezTo>
                  <a:cubicBezTo>
                    <a:pt x="229" y="74"/>
                    <a:pt x="229" y="74"/>
                    <a:pt x="229" y="74"/>
                  </a:cubicBezTo>
                  <a:cubicBezTo>
                    <a:pt x="229" y="73"/>
                    <a:pt x="228" y="73"/>
                    <a:pt x="227" y="72"/>
                  </a:cubicBezTo>
                  <a:cubicBezTo>
                    <a:pt x="226" y="72"/>
                    <a:pt x="225" y="71"/>
                    <a:pt x="225" y="71"/>
                  </a:cubicBezTo>
                  <a:cubicBezTo>
                    <a:pt x="222" y="69"/>
                    <a:pt x="218" y="68"/>
                    <a:pt x="214" y="67"/>
                  </a:cubicBezTo>
                  <a:cubicBezTo>
                    <a:pt x="211" y="80"/>
                    <a:pt x="211" y="80"/>
                    <a:pt x="211" y="80"/>
                  </a:cubicBezTo>
                  <a:cubicBezTo>
                    <a:pt x="214" y="68"/>
                    <a:pt x="214" y="68"/>
                    <a:pt x="214" y="68"/>
                  </a:cubicBezTo>
                  <a:cubicBezTo>
                    <a:pt x="209" y="67"/>
                    <a:pt x="204" y="66"/>
                    <a:pt x="198" y="66"/>
                  </a:cubicBezTo>
                  <a:cubicBezTo>
                    <a:pt x="192" y="65"/>
                    <a:pt x="186" y="65"/>
                    <a:pt x="180" y="65"/>
                  </a:cubicBezTo>
                  <a:cubicBezTo>
                    <a:pt x="180" y="65"/>
                    <a:pt x="180" y="65"/>
                    <a:pt x="180" y="65"/>
                  </a:cubicBezTo>
                  <a:cubicBezTo>
                    <a:pt x="179" y="65"/>
                    <a:pt x="179" y="65"/>
                    <a:pt x="179" y="65"/>
                  </a:cubicBezTo>
                  <a:cubicBezTo>
                    <a:pt x="167" y="65"/>
                    <a:pt x="154" y="66"/>
                    <a:pt x="142" y="67"/>
                  </a:cubicBezTo>
                  <a:cubicBezTo>
                    <a:pt x="142" y="67"/>
                    <a:pt x="142" y="67"/>
                    <a:pt x="142" y="67"/>
                  </a:cubicBezTo>
                  <a:cubicBezTo>
                    <a:pt x="139" y="67"/>
                    <a:pt x="136" y="67"/>
                    <a:pt x="133" y="68"/>
                  </a:cubicBezTo>
                  <a:cubicBezTo>
                    <a:pt x="133" y="68"/>
                    <a:pt x="133" y="68"/>
                    <a:pt x="133" y="68"/>
                  </a:cubicBezTo>
                  <a:cubicBezTo>
                    <a:pt x="133" y="68"/>
                    <a:pt x="133" y="68"/>
                    <a:pt x="133" y="68"/>
                  </a:cubicBezTo>
                  <a:cubicBezTo>
                    <a:pt x="135" y="80"/>
                    <a:pt x="135" y="80"/>
                    <a:pt x="135" y="80"/>
                  </a:cubicBezTo>
                  <a:cubicBezTo>
                    <a:pt x="133" y="68"/>
                    <a:pt x="133" y="68"/>
                    <a:pt x="133" y="68"/>
                  </a:cubicBezTo>
                  <a:cubicBezTo>
                    <a:pt x="125" y="69"/>
                    <a:pt x="117" y="71"/>
                    <a:pt x="108" y="74"/>
                  </a:cubicBezTo>
                  <a:cubicBezTo>
                    <a:pt x="100" y="76"/>
                    <a:pt x="92" y="79"/>
                    <a:pt x="84" y="82"/>
                  </a:cubicBezTo>
                  <a:cubicBezTo>
                    <a:pt x="77" y="84"/>
                    <a:pt x="71" y="87"/>
                    <a:pt x="66" y="89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5" y="89"/>
                    <a:pt x="64" y="90"/>
                    <a:pt x="63" y="90"/>
                  </a:cubicBezTo>
                  <a:cubicBezTo>
                    <a:pt x="63" y="90"/>
                    <a:pt x="63" y="90"/>
                    <a:pt x="63" y="90"/>
                  </a:cubicBezTo>
                  <a:cubicBezTo>
                    <a:pt x="63" y="90"/>
                    <a:pt x="63" y="90"/>
                    <a:pt x="63" y="90"/>
                  </a:cubicBezTo>
                  <a:cubicBezTo>
                    <a:pt x="62" y="91"/>
                    <a:pt x="62" y="91"/>
                    <a:pt x="62" y="91"/>
                  </a:cubicBezTo>
                  <a:cubicBezTo>
                    <a:pt x="61" y="91"/>
                    <a:pt x="61" y="91"/>
                    <a:pt x="61" y="91"/>
                  </a:cubicBezTo>
                  <a:cubicBezTo>
                    <a:pt x="59" y="93"/>
                    <a:pt x="59" y="93"/>
                    <a:pt x="59" y="93"/>
                  </a:cubicBezTo>
                  <a:cubicBezTo>
                    <a:pt x="58" y="93"/>
                    <a:pt x="58" y="93"/>
                    <a:pt x="58" y="94"/>
                  </a:cubicBezTo>
                  <a:cubicBezTo>
                    <a:pt x="58" y="94"/>
                    <a:pt x="57" y="94"/>
                    <a:pt x="57" y="94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7" y="95"/>
                    <a:pt x="56" y="96"/>
                    <a:pt x="56" y="96"/>
                  </a:cubicBezTo>
                  <a:cubicBezTo>
                    <a:pt x="55" y="98"/>
                    <a:pt x="52" y="102"/>
                    <a:pt x="50" y="106"/>
                  </a:cubicBezTo>
                  <a:cubicBezTo>
                    <a:pt x="48" y="108"/>
                    <a:pt x="47" y="110"/>
                    <a:pt x="46" y="111"/>
                  </a:cubicBezTo>
                  <a:cubicBezTo>
                    <a:pt x="46" y="112"/>
                    <a:pt x="46" y="112"/>
                    <a:pt x="45" y="113"/>
                  </a:cubicBezTo>
                  <a:cubicBezTo>
                    <a:pt x="45" y="114"/>
                    <a:pt x="45" y="114"/>
                    <a:pt x="45" y="114"/>
                  </a:cubicBezTo>
                  <a:cubicBezTo>
                    <a:pt x="44" y="115"/>
                    <a:pt x="44" y="115"/>
                    <a:pt x="44" y="116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3" y="118"/>
                    <a:pt x="43" y="119"/>
                    <a:pt x="43" y="120"/>
                  </a:cubicBezTo>
                  <a:cubicBezTo>
                    <a:pt x="42" y="121"/>
                    <a:pt x="42" y="122"/>
                    <a:pt x="42" y="123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5"/>
                    <a:pt x="42" y="125"/>
                    <a:pt x="43" y="126"/>
                  </a:cubicBezTo>
                  <a:cubicBezTo>
                    <a:pt x="43" y="126"/>
                    <a:pt x="43" y="127"/>
                    <a:pt x="43" y="128"/>
                  </a:cubicBezTo>
                  <a:cubicBezTo>
                    <a:pt x="44" y="129"/>
                    <a:pt x="44" y="130"/>
                    <a:pt x="45" y="131"/>
                  </a:cubicBezTo>
                  <a:cubicBezTo>
                    <a:pt x="46" y="132"/>
                    <a:pt x="46" y="133"/>
                    <a:pt x="48" y="134"/>
                  </a:cubicBezTo>
                  <a:cubicBezTo>
                    <a:pt x="50" y="135"/>
                    <a:pt x="52" y="136"/>
                    <a:pt x="55" y="136"/>
                  </a:cubicBezTo>
                  <a:cubicBezTo>
                    <a:pt x="55" y="124"/>
                    <a:pt x="55" y="124"/>
                    <a:pt x="55" y="124"/>
                  </a:cubicBezTo>
                  <a:cubicBezTo>
                    <a:pt x="42" y="124"/>
                    <a:pt x="42" y="124"/>
                    <a:pt x="42" y="124"/>
                  </a:cubicBezTo>
                  <a:lnTo>
                    <a:pt x="55" y="124"/>
                  </a:lnTo>
                  <a:close/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1" name="Freeform 92"/>
            <p:cNvSpPr/>
            <p:nvPr/>
          </p:nvSpPr>
          <p:spPr bwMode="auto">
            <a:xfrm>
              <a:off x="1314340" y="2284248"/>
              <a:ext cx="31661" cy="19788"/>
            </a:xfrm>
            <a:custGeom>
              <a:avLst/>
              <a:gdLst>
                <a:gd name="T0" fmla="*/ 1 w 24"/>
                <a:gd name="T1" fmla="*/ 9 h 14"/>
                <a:gd name="T2" fmla="*/ 13 w 24"/>
                <a:gd name="T3" fmla="*/ 13 h 14"/>
                <a:gd name="T4" fmla="*/ 23 w 24"/>
                <a:gd name="T5" fmla="*/ 5 h 14"/>
                <a:gd name="T6" fmla="*/ 11 w 24"/>
                <a:gd name="T7" fmla="*/ 1 h 14"/>
                <a:gd name="T8" fmla="*/ 1 w 24"/>
                <a:gd name="T9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4">
                  <a:moveTo>
                    <a:pt x="1" y="9"/>
                  </a:moveTo>
                  <a:cubicBezTo>
                    <a:pt x="1" y="12"/>
                    <a:pt x="7" y="14"/>
                    <a:pt x="13" y="13"/>
                  </a:cubicBezTo>
                  <a:cubicBezTo>
                    <a:pt x="19" y="12"/>
                    <a:pt x="24" y="9"/>
                    <a:pt x="23" y="5"/>
                  </a:cubicBezTo>
                  <a:cubicBezTo>
                    <a:pt x="23" y="2"/>
                    <a:pt x="17" y="0"/>
                    <a:pt x="11" y="1"/>
                  </a:cubicBezTo>
                  <a:cubicBezTo>
                    <a:pt x="5" y="2"/>
                    <a:pt x="0" y="5"/>
                    <a:pt x="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2" name="Freeform 93"/>
            <p:cNvSpPr/>
            <p:nvPr/>
          </p:nvSpPr>
          <p:spPr bwMode="auto">
            <a:xfrm>
              <a:off x="1298510" y="2268417"/>
              <a:ext cx="64642" cy="51450"/>
            </a:xfrm>
            <a:custGeom>
              <a:avLst/>
              <a:gdLst>
                <a:gd name="T0" fmla="*/ 0 w 48"/>
                <a:gd name="T1" fmla="*/ 23 h 38"/>
                <a:gd name="T2" fmla="*/ 13 w 48"/>
                <a:gd name="T3" fmla="*/ 37 h 38"/>
                <a:gd name="T4" fmla="*/ 27 w 48"/>
                <a:gd name="T5" fmla="*/ 38 h 38"/>
                <a:gd name="T6" fmla="*/ 27 w 48"/>
                <a:gd name="T7" fmla="*/ 38 h 38"/>
                <a:gd name="T8" fmla="*/ 45 w 48"/>
                <a:gd name="T9" fmla="*/ 27 h 38"/>
                <a:gd name="T10" fmla="*/ 48 w 48"/>
                <a:gd name="T11" fmla="*/ 15 h 38"/>
                <a:gd name="T12" fmla="*/ 44 w 48"/>
                <a:gd name="T13" fmla="*/ 7 h 38"/>
                <a:gd name="T14" fmla="*/ 26 w 48"/>
                <a:gd name="T15" fmla="*/ 0 h 38"/>
                <a:gd name="T16" fmla="*/ 21 w 48"/>
                <a:gd name="T17" fmla="*/ 0 h 38"/>
                <a:gd name="T18" fmla="*/ 8 w 48"/>
                <a:gd name="T19" fmla="*/ 5 h 38"/>
                <a:gd name="T20" fmla="*/ 0 w 48"/>
                <a:gd name="T21" fmla="*/ 20 h 38"/>
                <a:gd name="T22" fmla="*/ 0 w 48"/>
                <a:gd name="T23" fmla="*/ 23 h 38"/>
                <a:gd name="T24" fmla="*/ 13 w 48"/>
                <a:gd name="T25" fmla="*/ 21 h 38"/>
                <a:gd name="T26" fmla="*/ 16 w 48"/>
                <a:gd name="T27" fmla="*/ 20 h 38"/>
                <a:gd name="T28" fmla="*/ 25 w 48"/>
                <a:gd name="T29" fmla="*/ 19 h 38"/>
                <a:gd name="T30" fmla="*/ 26 w 48"/>
                <a:gd name="T31" fmla="*/ 20 h 38"/>
                <a:gd name="T32" fmla="*/ 24 w 48"/>
                <a:gd name="T33" fmla="*/ 25 h 38"/>
                <a:gd name="T34" fmla="*/ 17 w 48"/>
                <a:gd name="T35" fmla="*/ 20 h 38"/>
                <a:gd name="T36" fmla="*/ 20 w 48"/>
                <a:gd name="T37" fmla="*/ 22 h 38"/>
                <a:gd name="T38" fmla="*/ 24 w 48"/>
                <a:gd name="T39" fmla="*/ 25 h 38"/>
                <a:gd name="T40" fmla="*/ 23 w 48"/>
                <a:gd name="T41" fmla="*/ 26 h 38"/>
                <a:gd name="T42" fmla="*/ 23 w 48"/>
                <a:gd name="T43" fmla="*/ 26 h 38"/>
                <a:gd name="T44" fmla="*/ 22 w 48"/>
                <a:gd name="T45" fmla="*/ 25 h 38"/>
                <a:gd name="T46" fmla="*/ 23 w 48"/>
                <a:gd name="T47" fmla="*/ 26 h 38"/>
                <a:gd name="T48" fmla="*/ 23 w 48"/>
                <a:gd name="T49" fmla="*/ 26 h 38"/>
                <a:gd name="T50" fmla="*/ 23 w 48"/>
                <a:gd name="T51" fmla="*/ 26 h 38"/>
                <a:gd name="T52" fmla="*/ 25 w 48"/>
                <a:gd name="T53" fmla="*/ 25 h 38"/>
                <a:gd name="T54" fmla="*/ 27 w 48"/>
                <a:gd name="T55" fmla="*/ 25 h 38"/>
                <a:gd name="T56" fmla="*/ 27 w 48"/>
                <a:gd name="T57" fmla="*/ 24 h 38"/>
                <a:gd name="T58" fmla="*/ 27 w 48"/>
                <a:gd name="T59" fmla="*/ 25 h 38"/>
                <a:gd name="T60" fmla="*/ 27 w 48"/>
                <a:gd name="T61" fmla="*/ 25 h 38"/>
                <a:gd name="T62" fmla="*/ 25 w 48"/>
                <a:gd name="T63" fmla="*/ 24 h 38"/>
                <a:gd name="T64" fmla="*/ 29 w 48"/>
                <a:gd name="T65" fmla="*/ 20 h 38"/>
                <a:gd name="T66" fmla="*/ 31 w 48"/>
                <a:gd name="T67" fmla="*/ 18 h 38"/>
                <a:gd name="T68" fmla="*/ 25 w 48"/>
                <a:gd name="T69" fmla="*/ 24 h 38"/>
                <a:gd name="T70" fmla="*/ 23 w 48"/>
                <a:gd name="T71" fmla="*/ 19 h 38"/>
                <a:gd name="T72" fmla="*/ 32 w 48"/>
                <a:gd name="T73" fmla="*/ 18 h 38"/>
                <a:gd name="T74" fmla="*/ 23 w 48"/>
                <a:gd name="T75" fmla="*/ 19 h 38"/>
                <a:gd name="T76" fmla="*/ 23 w 48"/>
                <a:gd name="T77" fmla="*/ 18 h 38"/>
                <a:gd name="T78" fmla="*/ 24 w 48"/>
                <a:gd name="T79" fmla="*/ 13 h 38"/>
                <a:gd name="T80" fmla="*/ 31 w 48"/>
                <a:gd name="T81" fmla="*/ 18 h 38"/>
                <a:gd name="T82" fmla="*/ 28 w 48"/>
                <a:gd name="T83" fmla="*/ 16 h 38"/>
                <a:gd name="T84" fmla="*/ 24 w 48"/>
                <a:gd name="T85" fmla="*/ 13 h 38"/>
                <a:gd name="T86" fmla="*/ 25 w 48"/>
                <a:gd name="T87" fmla="*/ 12 h 38"/>
                <a:gd name="T88" fmla="*/ 25 w 48"/>
                <a:gd name="T89" fmla="*/ 12 h 38"/>
                <a:gd name="T90" fmla="*/ 26 w 48"/>
                <a:gd name="T91" fmla="*/ 13 h 38"/>
                <a:gd name="T92" fmla="*/ 25 w 48"/>
                <a:gd name="T93" fmla="*/ 12 h 38"/>
                <a:gd name="T94" fmla="*/ 25 w 48"/>
                <a:gd name="T95" fmla="*/ 12 h 38"/>
                <a:gd name="T96" fmla="*/ 25 w 48"/>
                <a:gd name="T97" fmla="*/ 12 h 38"/>
                <a:gd name="T98" fmla="*/ 23 w 48"/>
                <a:gd name="T99" fmla="*/ 12 h 38"/>
                <a:gd name="T100" fmla="*/ 21 w 48"/>
                <a:gd name="T101" fmla="*/ 13 h 38"/>
                <a:gd name="T102" fmla="*/ 21 w 48"/>
                <a:gd name="T103" fmla="*/ 14 h 38"/>
                <a:gd name="T104" fmla="*/ 21 w 48"/>
                <a:gd name="T105" fmla="*/ 12 h 38"/>
                <a:gd name="T106" fmla="*/ 21 w 48"/>
                <a:gd name="T107" fmla="*/ 13 h 38"/>
                <a:gd name="T108" fmla="*/ 23 w 48"/>
                <a:gd name="T109" fmla="*/ 14 h 38"/>
                <a:gd name="T110" fmla="*/ 19 w 48"/>
                <a:gd name="T111" fmla="*/ 18 h 38"/>
                <a:gd name="T112" fmla="*/ 17 w 48"/>
                <a:gd name="T113" fmla="*/ 20 h 38"/>
                <a:gd name="T114" fmla="*/ 23 w 48"/>
                <a:gd name="T115" fmla="*/ 14 h 38"/>
                <a:gd name="T116" fmla="*/ 25 w 48"/>
                <a:gd name="T117" fmla="*/ 19 h 38"/>
                <a:gd name="T118" fmla="*/ 13 w 48"/>
                <a:gd name="T119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" h="38">
                  <a:moveTo>
                    <a:pt x="13" y="21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1" y="26"/>
                    <a:pt x="2" y="29"/>
                    <a:pt x="4" y="31"/>
                  </a:cubicBezTo>
                  <a:cubicBezTo>
                    <a:pt x="7" y="34"/>
                    <a:pt x="10" y="36"/>
                    <a:pt x="13" y="37"/>
                  </a:cubicBezTo>
                  <a:cubicBezTo>
                    <a:pt x="16" y="38"/>
                    <a:pt x="19" y="38"/>
                    <a:pt x="22" y="38"/>
                  </a:cubicBezTo>
                  <a:cubicBezTo>
                    <a:pt x="24" y="38"/>
                    <a:pt x="25" y="38"/>
                    <a:pt x="27" y="38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32" y="37"/>
                    <a:pt x="36" y="35"/>
                    <a:pt x="40" y="33"/>
                  </a:cubicBezTo>
                  <a:cubicBezTo>
                    <a:pt x="42" y="31"/>
                    <a:pt x="44" y="30"/>
                    <a:pt x="45" y="27"/>
                  </a:cubicBezTo>
                  <a:cubicBezTo>
                    <a:pt x="47" y="25"/>
                    <a:pt x="48" y="22"/>
                    <a:pt x="48" y="18"/>
                  </a:cubicBezTo>
                  <a:cubicBezTo>
                    <a:pt x="48" y="17"/>
                    <a:pt x="48" y="16"/>
                    <a:pt x="48" y="15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7" y="12"/>
                    <a:pt x="46" y="9"/>
                    <a:pt x="44" y="7"/>
                  </a:cubicBezTo>
                  <a:cubicBezTo>
                    <a:pt x="41" y="4"/>
                    <a:pt x="38" y="2"/>
                    <a:pt x="35" y="1"/>
                  </a:cubicBezTo>
                  <a:cubicBezTo>
                    <a:pt x="32" y="0"/>
                    <a:pt x="29" y="0"/>
                    <a:pt x="26" y="0"/>
                  </a:cubicBezTo>
                  <a:cubicBezTo>
                    <a:pt x="24" y="0"/>
                    <a:pt x="23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6" y="1"/>
                    <a:pt x="12" y="2"/>
                    <a:pt x="8" y="5"/>
                  </a:cubicBezTo>
                  <a:cubicBezTo>
                    <a:pt x="6" y="7"/>
                    <a:pt x="4" y="8"/>
                    <a:pt x="3" y="11"/>
                  </a:cubicBezTo>
                  <a:cubicBezTo>
                    <a:pt x="1" y="13"/>
                    <a:pt x="0" y="16"/>
                    <a:pt x="0" y="20"/>
                  </a:cubicBezTo>
                  <a:cubicBezTo>
                    <a:pt x="0" y="21"/>
                    <a:pt x="0" y="22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5" y="19"/>
                    <a:pt x="25" y="19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5" y="24"/>
                    <a:pt x="26" y="22"/>
                    <a:pt x="26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4" y="26"/>
                    <a:pt x="24" y="25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4" y="26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6" y="25"/>
                    <a:pt x="26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5"/>
                    <a:pt x="26" y="25"/>
                    <a:pt x="27" y="25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21"/>
                    <a:pt x="24" y="23"/>
                    <a:pt x="25" y="24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9"/>
                    <a:pt x="23" y="19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3" y="14"/>
                    <a:pt x="23" y="16"/>
                    <a:pt x="23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4" y="12"/>
                    <a:pt x="24" y="13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4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3"/>
                    <a:pt x="22" y="13"/>
                    <a:pt x="22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2" y="13"/>
                    <a:pt x="22" y="13"/>
                    <a:pt x="21" y="13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7"/>
                    <a:pt x="24" y="15"/>
                    <a:pt x="23" y="14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lnTo>
                    <a:pt x="13" y="21"/>
                  </a:lnTo>
                  <a:close/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3" name="Freeform 94"/>
            <p:cNvSpPr/>
            <p:nvPr/>
          </p:nvSpPr>
          <p:spPr bwMode="auto">
            <a:xfrm>
              <a:off x="1938334" y="2185306"/>
              <a:ext cx="31661" cy="18469"/>
            </a:xfrm>
            <a:custGeom>
              <a:avLst/>
              <a:gdLst>
                <a:gd name="T0" fmla="*/ 0 w 23"/>
                <a:gd name="T1" fmla="*/ 9 h 14"/>
                <a:gd name="T2" fmla="*/ 12 w 23"/>
                <a:gd name="T3" fmla="*/ 13 h 14"/>
                <a:gd name="T4" fmla="*/ 23 w 23"/>
                <a:gd name="T5" fmla="*/ 5 h 14"/>
                <a:gd name="T6" fmla="*/ 10 w 23"/>
                <a:gd name="T7" fmla="*/ 1 h 14"/>
                <a:gd name="T8" fmla="*/ 0 w 23"/>
                <a:gd name="T9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4">
                  <a:moveTo>
                    <a:pt x="0" y="9"/>
                  </a:moveTo>
                  <a:cubicBezTo>
                    <a:pt x="1" y="12"/>
                    <a:pt x="6" y="14"/>
                    <a:pt x="12" y="13"/>
                  </a:cubicBezTo>
                  <a:cubicBezTo>
                    <a:pt x="19" y="12"/>
                    <a:pt x="23" y="8"/>
                    <a:pt x="23" y="5"/>
                  </a:cubicBezTo>
                  <a:cubicBezTo>
                    <a:pt x="22" y="2"/>
                    <a:pt x="17" y="0"/>
                    <a:pt x="10" y="1"/>
                  </a:cubicBezTo>
                  <a:cubicBezTo>
                    <a:pt x="4" y="2"/>
                    <a:pt x="0" y="5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4" name="Freeform 95"/>
            <p:cNvSpPr/>
            <p:nvPr/>
          </p:nvSpPr>
          <p:spPr bwMode="auto">
            <a:xfrm>
              <a:off x="1921184" y="2168156"/>
              <a:ext cx="65961" cy="52769"/>
            </a:xfrm>
            <a:custGeom>
              <a:avLst/>
              <a:gdLst>
                <a:gd name="T0" fmla="*/ 0 w 49"/>
                <a:gd name="T1" fmla="*/ 24 h 39"/>
                <a:gd name="T2" fmla="*/ 13 w 49"/>
                <a:gd name="T3" fmla="*/ 38 h 39"/>
                <a:gd name="T4" fmla="*/ 27 w 49"/>
                <a:gd name="T5" fmla="*/ 39 h 39"/>
                <a:gd name="T6" fmla="*/ 40 w 49"/>
                <a:gd name="T7" fmla="*/ 34 h 39"/>
                <a:gd name="T8" fmla="*/ 49 w 49"/>
                <a:gd name="T9" fmla="*/ 19 h 39"/>
                <a:gd name="T10" fmla="*/ 48 w 49"/>
                <a:gd name="T11" fmla="*/ 16 h 39"/>
                <a:gd name="T12" fmla="*/ 36 w 49"/>
                <a:gd name="T13" fmla="*/ 2 h 39"/>
                <a:gd name="T14" fmla="*/ 21 w 49"/>
                <a:gd name="T15" fmla="*/ 1 h 39"/>
                <a:gd name="T16" fmla="*/ 8 w 49"/>
                <a:gd name="T17" fmla="*/ 6 h 39"/>
                <a:gd name="T18" fmla="*/ 0 w 49"/>
                <a:gd name="T19" fmla="*/ 21 h 39"/>
                <a:gd name="T20" fmla="*/ 0 w 49"/>
                <a:gd name="T21" fmla="*/ 24 h 39"/>
                <a:gd name="T22" fmla="*/ 13 w 49"/>
                <a:gd name="T23" fmla="*/ 22 h 39"/>
                <a:gd name="T24" fmla="*/ 17 w 49"/>
                <a:gd name="T25" fmla="*/ 21 h 39"/>
                <a:gd name="T26" fmla="*/ 26 w 49"/>
                <a:gd name="T27" fmla="*/ 20 h 39"/>
                <a:gd name="T28" fmla="*/ 26 w 49"/>
                <a:gd name="T29" fmla="*/ 21 h 39"/>
                <a:gd name="T30" fmla="*/ 25 w 49"/>
                <a:gd name="T31" fmla="*/ 26 h 39"/>
                <a:gd name="T32" fmla="*/ 17 w 49"/>
                <a:gd name="T33" fmla="*/ 21 h 39"/>
                <a:gd name="T34" fmla="*/ 20 w 49"/>
                <a:gd name="T35" fmla="*/ 23 h 39"/>
                <a:gd name="T36" fmla="*/ 25 w 49"/>
                <a:gd name="T37" fmla="*/ 26 h 39"/>
                <a:gd name="T38" fmla="*/ 24 w 49"/>
                <a:gd name="T39" fmla="*/ 27 h 39"/>
                <a:gd name="T40" fmla="*/ 24 w 49"/>
                <a:gd name="T41" fmla="*/ 27 h 39"/>
                <a:gd name="T42" fmla="*/ 22 w 49"/>
                <a:gd name="T43" fmla="*/ 25 h 39"/>
                <a:gd name="T44" fmla="*/ 23 w 49"/>
                <a:gd name="T45" fmla="*/ 26 h 39"/>
                <a:gd name="T46" fmla="*/ 24 w 49"/>
                <a:gd name="T47" fmla="*/ 27 h 39"/>
                <a:gd name="T48" fmla="*/ 24 w 49"/>
                <a:gd name="T49" fmla="*/ 27 h 39"/>
                <a:gd name="T50" fmla="*/ 25 w 49"/>
                <a:gd name="T51" fmla="*/ 26 h 39"/>
                <a:gd name="T52" fmla="*/ 27 w 49"/>
                <a:gd name="T53" fmla="*/ 26 h 39"/>
                <a:gd name="T54" fmla="*/ 27 w 49"/>
                <a:gd name="T55" fmla="*/ 26 h 39"/>
                <a:gd name="T56" fmla="*/ 27 w 49"/>
                <a:gd name="T57" fmla="*/ 26 h 39"/>
                <a:gd name="T58" fmla="*/ 28 w 49"/>
                <a:gd name="T59" fmla="*/ 24 h 39"/>
                <a:gd name="T60" fmla="*/ 30 w 49"/>
                <a:gd name="T61" fmla="*/ 20 h 39"/>
                <a:gd name="T62" fmla="*/ 27 w 49"/>
                <a:gd name="T63" fmla="*/ 26 h 39"/>
                <a:gd name="T64" fmla="*/ 25 w 49"/>
                <a:gd name="T65" fmla="*/ 25 h 39"/>
                <a:gd name="T66" fmla="*/ 23 w 49"/>
                <a:gd name="T67" fmla="*/ 20 h 39"/>
                <a:gd name="T68" fmla="*/ 32 w 49"/>
                <a:gd name="T69" fmla="*/ 19 h 39"/>
                <a:gd name="T70" fmla="*/ 23 w 49"/>
                <a:gd name="T71" fmla="*/ 20 h 39"/>
                <a:gd name="T72" fmla="*/ 32 w 49"/>
                <a:gd name="T73" fmla="*/ 19 h 39"/>
                <a:gd name="T74" fmla="*/ 23 w 49"/>
                <a:gd name="T75" fmla="*/ 20 h 39"/>
                <a:gd name="T76" fmla="*/ 23 w 49"/>
                <a:gd name="T77" fmla="*/ 19 h 39"/>
                <a:gd name="T78" fmla="*/ 24 w 49"/>
                <a:gd name="T79" fmla="*/ 14 h 39"/>
                <a:gd name="T80" fmla="*/ 31 w 49"/>
                <a:gd name="T81" fmla="*/ 19 h 39"/>
                <a:gd name="T82" fmla="*/ 28 w 49"/>
                <a:gd name="T83" fmla="*/ 17 h 39"/>
                <a:gd name="T84" fmla="*/ 24 w 49"/>
                <a:gd name="T85" fmla="*/ 14 h 39"/>
                <a:gd name="T86" fmla="*/ 25 w 49"/>
                <a:gd name="T87" fmla="*/ 13 h 39"/>
                <a:gd name="T88" fmla="*/ 25 w 49"/>
                <a:gd name="T89" fmla="*/ 13 h 39"/>
                <a:gd name="T90" fmla="*/ 26 w 49"/>
                <a:gd name="T91" fmla="*/ 14 h 39"/>
                <a:gd name="T92" fmla="*/ 25 w 49"/>
                <a:gd name="T93" fmla="*/ 13 h 39"/>
                <a:gd name="T94" fmla="*/ 25 w 49"/>
                <a:gd name="T95" fmla="*/ 13 h 39"/>
                <a:gd name="T96" fmla="*/ 25 w 49"/>
                <a:gd name="T97" fmla="*/ 13 h 39"/>
                <a:gd name="T98" fmla="*/ 23 w 49"/>
                <a:gd name="T99" fmla="*/ 13 h 39"/>
                <a:gd name="T100" fmla="*/ 21 w 49"/>
                <a:gd name="T101" fmla="*/ 13 h 39"/>
                <a:gd name="T102" fmla="*/ 21 w 49"/>
                <a:gd name="T103" fmla="*/ 15 h 39"/>
                <a:gd name="T104" fmla="*/ 21 w 49"/>
                <a:gd name="T105" fmla="*/ 13 h 39"/>
                <a:gd name="T106" fmla="*/ 22 w 49"/>
                <a:gd name="T107" fmla="*/ 13 h 39"/>
                <a:gd name="T108" fmla="*/ 24 w 49"/>
                <a:gd name="T109" fmla="*/ 15 h 39"/>
                <a:gd name="T110" fmla="*/ 19 w 49"/>
                <a:gd name="T111" fmla="*/ 19 h 39"/>
                <a:gd name="T112" fmla="*/ 17 w 49"/>
                <a:gd name="T113" fmla="*/ 21 h 39"/>
                <a:gd name="T114" fmla="*/ 24 w 49"/>
                <a:gd name="T115" fmla="*/ 15 h 39"/>
                <a:gd name="T116" fmla="*/ 26 w 49"/>
                <a:gd name="T117" fmla="*/ 20 h 39"/>
                <a:gd name="T118" fmla="*/ 13 w 49"/>
                <a:gd name="T119" fmla="*/ 2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9" h="39">
                  <a:moveTo>
                    <a:pt x="13" y="22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1" y="27"/>
                    <a:pt x="3" y="30"/>
                    <a:pt x="4" y="32"/>
                  </a:cubicBezTo>
                  <a:cubicBezTo>
                    <a:pt x="7" y="35"/>
                    <a:pt x="10" y="37"/>
                    <a:pt x="13" y="38"/>
                  </a:cubicBezTo>
                  <a:cubicBezTo>
                    <a:pt x="16" y="39"/>
                    <a:pt x="19" y="39"/>
                    <a:pt x="22" y="39"/>
                  </a:cubicBezTo>
                  <a:cubicBezTo>
                    <a:pt x="24" y="39"/>
                    <a:pt x="26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32" y="38"/>
                    <a:pt x="36" y="36"/>
                    <a:pt x="40" y="34"/>
                  </a:cubicBezTo>
                  <a:cubicBezTo>
                    <a:pt x="42" y="32"/>
                    <a:pt x="44" y="30"/>
                    <a:pt x="46" y="28"/>
                  </a:cubicBezTo>
                  <a:cubicBezTo>
                    <a:pt x="47" y="26"/>
                    <a:pt x="49" y="22"/>
                    <a:pt x="49" y="19"/>
                  </a:cubicBezTo>
                  <a:cubicBezTo>
                    <a:pt x="49" y="18"/>
                    <a:pt x="48" y="17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8" y="13"/>
                    <a:pt x="46" y="10"/>
                    <a:pt x="44" y="8"/>
                  </a:cubicBezTo>
                  <a:cubicBezTo>
                    <a:pt x="42" y="4"/>
                    <a:pt x="39" y="3"/>
                    <a:pt x="36" y="2"/>
                  </a:cubicBezTo>
                  <a:cubicBezTo>
                    <a:pt x="33" y="1"/>
                    <a:pt x="30" y="0"/>
                    <a:pt x="27" y="0"/>
                  </a:cubicBezTo>
                  <a:cubicBezTo>
                    <a:pt x="25" y="0"/>
                    <a:pt x="23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7" y="2"/>
                    <a:pt x="12" y="3"/>
                    <a:pt x="8" y="6"/>
                  </a:cubicBezTo>
                  <a:cubicBezTo>
                    <a:pt x="7" y="7"/>
                    <a:pt x="5" y="9"/>
                    <a:pt x="3" y="12"/>
                  </a:cubicBezTo>
                  <a:cubicBezTo>
                    <a:pt x="1" y="14"/>
                    <a:pt x="0" y="17"/>
                    <a:pt x="0" y="21"/>
                  </a:cubicBezTo>
                  <a:cubicBezTo>
                    <a:pt x="0" y="22"/>
                    <a:pt x="0" y="23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0"/>
                    <a:pt x="26" y="20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5"/>
                    <a:pt x="26" y="23"/>
                    <a:pt x="26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6"/>
                    <a:pt x="25" y="26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6" y="26"/>
                    <a:pt x="26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6"/>
                    <a:pt x="27" y="26"/>
                    <a:pt x="27" y="26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2"/>
                    <a:pt x="24" y="24"/>
                    <a:pt x="25" y="25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20"/>
                    <a:pt x="23" y="20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5"/>
                    <a:pt x="23" y="16"/>
                    <a:pt x="23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4" y="14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4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2" y="13"/>
                    <a:pt x="22" y="13"/>
                  </a:cubicBezTo>
                  <a:cubicBezTo>
                    <a:pt x="22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14"/>
                    <a:pt x="22" y="14"/>
                    <a:pt x="22" y="13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5" y="18"/>
                    <a:pt x="24" y="16"/>
                    <a:pt x="24" y="15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lnTo>
                    <a:pt x="13" y="22"/>
                  </a:lnTo>
                  <a:close/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5" name="Oval 96"/>
            <p:cNvSpPr>
              <a:spLocks noChangeArrowheads="1"/>
            </p:cNvSpPr>
            <p:nvPr/>
          </p:nvSpPr>
          <p:spPr bwMode="auto">
            <a:xfrm>
              <a:off x="1768154" y="2255225"/>
              <a:ext cx="50131" cy="50131"/>
            </a:xfrm>
            <a:prstGeom prst="ellipse">
              <a:avLst/>
            </a:pr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6" name="Oval 97"/>
            <p:cNvSpPr>
              <a:spLocks noChangeArrowheads="1"/>
            </p:cNvSpPr>
            <p:nvPr/>
          </p:nvSpPr>
          <p:spPr bwMode="auto">
            <a:xfrm>
              <a:off x="1450221" y="2307994"/>
              <a:ext cx="55407" cy="55407"/>
            </a:xfrm>
            <a:prstGeom prst="ellipse">
              <a:avLst/>
            </a:pr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7" name="Freeform 98"/>
            <p:cNvSpPr/>
            <p:nvPr/>
          </p:nvSpPr>
          <p:spPr bwMode="auto">
            <a:xfrm>
              <a:off x="1513543" y="2533581"/>
              <a:ext cx="184691" cy="108176"/>
            </a:xfrm>
            <a:custGeom>
              <a:avLst/>
              <a:gdLst>
                <a:gd name="T0" fmla="*/ 4 w 138"/>
                <a:gd name="T1" fmla="*/ 17 h 81"/>
                <a:gd name="T2" fmla="*/ 43 w 138"/>
                <a:gd name="T3" fmla="*/ 66 h 81"/>
                <a:gd name="T4" fmla="*/ 112 w 138"/>
                <a:gd name="T5" fmla="*/ 80 h 81"/>
                <a:gd name="T6" fmla="*/ 133 w 138"/>
                <a:gd name="T7" fmla="*/ 74 h 81"/>
                <a:gd name="T8" fmla="*/ 131 w 138"/>
                <a:gd name="T9" fmla="*/ 65 h 81"/>
                <a:gd name="T10" fmla="*/ 75 w 138"/>
                <a:gd name="T11" fmla="*/ 55 h 81"/>
                <a:gd name="T12" fmla="*/ 35 w 138"/>
                <a:gd name="T13" fmla="*/ 9 h 81"/>
                <a:gd name="T14" fmla="*/ 4 w 138"/>
                <a:gd name="T15" fmla="*/ 1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8" h="81">
                  <a:moveTo>
                    <a:pt x="4" y="17"/>
                  </a:moveTo>
                  <a:cubicBezTo>
                    <a:pt x="13" y="36"/>
                    <a:pt x="25" y="55"/>
                    <a:pt x="43" y="66"/>
                  </a:cubicBezTo>
                  <a:cubicBezTo>
                    <a:pt x="64" y="77"/>
                    <a:pt x="88" y="79"/>
                    <a:pt x="112" y="80"/>
                  </a:cubicBezTo>
                  <a:cubicBezTo>
                    <a:pt x="119" y="81"/>
                    <a:pt x="127" y="79"/>
                    <a:pt x="133" y="74"/>
                  </a:cubicBezTo>
                  <a:cubicBezTo>
                    <a:pt x="138" y="71"/>
                    <a:pt x="137" y="65"/>
                    <a:pt x="131" y="65"/>
                  </a:cubicBezTo>
                  <a:cubicBezTo>
                    <a:pt x="112" y="64"/>
                    <a:pt x="93" y="63"/>
                    <a:pt x="75" y="55"/>
                  </a:cubicBezTo>
                  <a:cubicBezTo>
                    <a:pt x="56" y="47"/>
                    <a:pt x="44" y="27"/>
                    <a:pt x="35" y="9"/>
                  </a:cubicBezTo>
                  <a:cubicBezTo>
                    <a:pt x="30" y="0"/>
                    <a:pt x="0" y="10"/>
                    <a:pt x="4" y="17"/>
                  </a:cubicBezTo>
                  <a:close/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8" name="Freeform 99"/>
            <p:cNvSpPr/>
            <p:nvPr/>
          </p:nvSpPr>
          <p:spPr bwMode="auto">
            <a:xfrm>
              <a:off x="1741769" y="2860749"/>
              <a:ext cx="1039549" cy="456452"/>
            </a:xfrm>
            <a:custGeom>
              <a:avLst/>
              <a:gdLst>
                <a:gd name="T0" fmla="*/ 741 w 775"/>
                <a:gd name="T1" fmla="*/ 203 h 339"/>
                <a:gd name="T2" fmla="*/ 273 w 775"/>
                <a:gd name="T3" fmla="*/ 308 h 339"/>
                <a:gd name="T4" fmla="*/ 302 w 775"/>
                <a:gd name="T5" fmla="*/ 310 h 339"/>
                <a:gd name="T6" fmla="*/ 64 w 775"/>
                <a:gd name="T7" fmla="*/ 15 h 339"/>
                <a:gd name="T8" fmla="*/ 13 w 775"/>
                <a:gd name="T9" fmla="*/ 36 h 339"/>
                <a:gd name="T10" fmla="*/ 252 w 775"/>
                <a:gd name="T11" fmla="*/ 331 h 339"/>
                <a:gd name="T12" fmla="*/ 280 w 775"/>
                <a:gd name="T13" fmla="*/ 334 h 339"/>
                <a:gd name="T14" fmla="*/ 748 w 775"/>
                <a:gd name="T15" fmla="*/ 229 h 339"/>
                <a:gd name="T16" fmla="*/ 772 w 775"/>
                <a:gd name="T17" fmla="*/ 209 h 339"/>
                <a:gd name="T18" fmla="*/ 741 w 775"/>
                <a:gd name="T19" fmla="*/ 203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75" h="339">
                  <a:moveTo>
                    <a:pt x="741" y="203"/>
                  </a:moveTo>
                  <a:cubicBezTo>
                    <a:pt x="585" y="238"/>
                    <a:pt x="429" y="273"/>
                    <a:pt x="273" y="308"/>
                  </a:cubicBezTo>
                  <a:cubicBezTo>
                    <a:pt x="283" y="308"/>
                    <a:pt x="292" y="309"/>
                    <a:pt x="302" y="310"/>
                  </a:cubicBezTo>
                  <a:cubicBezTo>
                    <a:pt x="223" y="212"/>
                    <a:pt x="143" y="113"/>
                    <a:pt x="64" y="15"/>
                  </a:cubicBezTo>
                  <a:cubicBezTo>
                    <a:pt x="52" y="0"/>
                    <a:pt x="0" y="19"/>
                    <a:pt x="13" y="36"/>
                  </a:cubicBezTo>
                  <a:cubicBezTo>
                    <a:pt x="93" y="134"/>
                    <a:pt x="172" y="233"/>
                    <a:pt x="252" y="331"/>
                  </a:cubicBezTo>
                  <a:cubicBezTo>
                    <a:pt x="258" y="339"/>
                    <a:pt x="273" y="336"/>
                    <a:pt x="280" y="334"/>
                  </a:cubicBezTo>
                  <a:cubicBezTo>
                    <a:pt x="436" y="299"/>
                    <a:pt x="592" y="264"/>
                    <a:pt x="748" y="229"/>
                  </a:cubicBezTo>
                  <a:cubicBezTo>
                    <a:pt x="756" y="228"/>
                    <a:pt x="775" y="220"/>
                    <a:pt x="772" y="209"/>
                  </a:cubicBezTo>
                  <a:cubicBezTo>
                    <a:pt x="769" y="198"/>
                    <a:pt x="749" y="201"/>
                    <a:pt x="741" y="203"/>
                  </a:cubicBezTo>
                  <a:close/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9" name="Freeform 100"/>
            <p:cNvSpPr/>
            <p:nvPr/>
          </p:nvSpPr>
          <p:spPr bwMode="auto">
            <a:xfrm>
              <a:off x="2597946" y="3107444"/>
              <a:ext cx="548797" cy="199203"/>
            </a:xfrm>
            <a:custGeom>
              <a:avLst/>
              <a:gdLst>
                <a:gd name="T0" fmla="*/ 182 w 409"/>
                <a:gd name="T1" fmla="*/ 18 h 149"/>
                <a:gd name="T2" fmla="*/ 275 w 409"/>
                <a:gd name="T3" fmla="*/ 25 h 149"/>
                <a:gd name="T4" fmla="*/ 221 w 409"/>
                <a:gd name="T5" fmla="*/ 42 h 149"/>
                <a:gd name="T6" fmla="*/ 214 w 409"/>
                <a:gd name="T7" fmla="*/ 2 h 149"/>
                <a:gd name="T8" fmla="*/ 179 w 409"/>
                <a:gd name="T9" fmla="*/ 6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9" h="149">
                  <a:moveTo>
                    <a:pt x="182" y="18"/>
                  </a:moveTo>
                  <a:cubicBezTo>
                    <a:pt x="0" y="82"/>
                    <a:pt x="409" y="149"/>
                    <a:pt x="275" y="25"/>
                  </a:cubicBezTo>
                  <a:cubicBezTo>
                    <a:pt x="256" y="38"/>
                    <a:pt x="232" y="35"/>
                    <a:pt x="221" y="42"/>
                  </a:cubicBezTo>
                  <a:cubicBezTo>
                    <a:pt x="222" y="29"/>
                    <a:pt x="213" y="14"/>
                    <a:pt x="214" y="2"/>
                  </a:cubicBezTo>
                  <a:cubicBezTo>
                    <a:pt x="204" y="0"/>
                    <a:pt x="188" y="8"/>
                    <a:pt x="179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0" name="Freeform 101"/>
            <p:cNvSpPr/>
            <p:nvPr/>
          </p:nvSpPr>
          <p:spPr bwMode="auto">
            <a:xfrm>
              <a:off x="2745699" y="3098209"/>
              <a:ext cx="295506" cy="153030"/>
            </a:xfrm>
            <a:custGeom>
              <a:avLst/>
              <a:gdLst>
                <a:gd name="T0" fmla="*/ 70 w 220"/>
                <a:gd name="T1" fmla="*/ 17 h 114"/>
                <a:gd name="T2" fmla="*/ 16 w 220"/>
                <a:gd name="T3" fmla="*/ 73 h 114"/>
                <a:gd name="T4" fmla="*/ 95 w 220"/>
                <a:gd name="T5" fmla="*/ 107 h 114"/>
                <a:gd name="T6" fmla="*/ 189 w 220"/>
                <a:gd name="T7" fmla="*/ 97 h 114"/>
                <a:gd name="T8" fmla="*/ 176 w 220"/>
                <a:gd name="T9" fmla="*/ 27 h 114"/>
                <a:gd name="T10" fmla="*/ 157 w 220"/>
                <a:gd name="T11" fmla="*/ 27 h 114"/>
                <a:gd name="T12" fmla="*/ 106 w 220"/>
                <a:gd name="T13" fmla="*/ 43 h 114"/>
                <a:gd name="T14" fmla="*/ 122 w 220"/>
                <a:gd name="T15" fmla="*/ 48 h 114"/>
                <a:gd name="T16" fmla="*/ 116 w 220"/>
                <a:gd name="T17" fmla="*/ 8 h 114"/>
                <a:gd name="T18" fmla="*/ 108 w 220"/>
                <a:gd name="T19" fmla="*/ 1 h 114"/>
                <a:gd name="T20" fmla="*/ 73 w 220"/>
                <a:gd name="T21" fmla="*/ 5 h 114"/>
                <a:gd name="T22" fmla="*/ 65 w 220"/>
                <a:gd name="T23" fmla="*/ 21 h 114"/>
                <a:gd name="T24" fmla="*/ 100 w 220"/>
                <a:gd name="T25" fmla="*/ 17 h 114"/>
                <a:gd name="T26" fmla="*/ 92 w 220"/>
                <a:gd name="T27" fmla="*/ 10 h 114"/>
                <a:gd name="T28" fmla="*/ 99 w 220"/>
                <a:gd name="T29" fmla="*/ 50 h 114"/>
                <a:gd name="T30" fmla="*/ 116 w 220"/>
                <a:gd name="T31" fmla="*/ 55 h 114"/>
                <a:gd name="T32" fmla="*/ 145 w 220"/>
                <a:gd name="T33" fmla="*/ 49 h 114"/>
                <a:gd name="T34" fmla="*/ 173 w 220"/>
                <a:gd name="T35" fmla="*/ 37 h 114"/>
                <a:gd name="T36" fmla="*/ 154 w 220"/>
                <a:gd name="T37" fmla="*/ 37 h 114"/>
                <a:gd name="T38" fmla="*/ 175 w 220"/>
                <a:gd name="T39" fmla="*/ 87 h 114"/>
                <a:gd name="T40" fmla="*/ 106 w 220"/>
                <a:gd name="T41" fmla="*/ 91 h 114"/>
                <a:gd name="T42" fmla="*/ 41 w 220"/>
                <a:gd name="T43" fmla="*/ 67 h 114"/>
                <a:gd name="T44" fmla="*/ 74 w 220"/>
                <a:gd name="T45" fmla="*/ 32 h 114"/>
                <a:gd name="T46" fmla="*/ 70 w 220"/>
                <a:gd name="T47" fmla="*/ 1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0" h="114">
                  <a:moveTo>
                    <a:pt x="70" y="17"/>
                  </a:moveTo>
                  <a:cubicBezTo>
                    <a:pt x="50" y="24"/>
                    <a:pt x="0" y="42"/>
                    <a:pt x="16" y="73"/>
                  </a:cubicBezTo>
                  <a:cubicBezTo>
                    <a:pt x="29" y="96"/>
                    <a:pt x="72" y="103"/>
                    <a:pt x="95" y="107"/>
                  </a:cubicBezTo>
                  <a:cubicBezTo>
                    <a:pt x="125" y="111"/>
                    <a:pt x="162" y="114"/>
                    <a:pt x="189" y="97"/>
                  </a:cubicBezTo>
                  <a:cubicBezTo>
                    <a:pt x="220" y="78"/>
                    <a:pt x="195" y="45"/>
                    <a:pt x="176" y="27"/>
                  </a:cubicBezTo>
                  <a:cubicBezTo>
                    <a:pt x="170" y="22"/>
                    <a:pt x="163" y="24"/>
                    <a:pt x="157" y="27"/>
                  </a:cubicBezTo>
                  <a:cubicBezTo>
                    <a:pt x="141" y="37"/>
                    <a:pt x="122" y="35"/>
                    <a:pt x="106" y="43"/>
                  </a:cubicBezTo>
                  <a:cubicBezTo>
                    <a:pt x="111" y="45"/>
                    <a:pt x="117" y="46"/>
                    <a:pt x="122" y="48"/>
                  </a:cubicBezTo>
                  <a:cubicBezTo>
                    <a:pt x="122" y="34"/>
                    <a:pt x="116" y="21"/>
                    <a:pt x="116" y="8"/>
                  </a:cubicBezTo>
                  <a:cubicBezTo>
                    <a:pt x="116" y="3"/>
                    <a:pt x="112" y="1"/>
                    <a:pt x="108" y="1"/>
                  </a:cubicBezTo>
                  <a:cubicBezTo>
                    <a:pt x="96" y="0"/>
                    <a:pt x="85" y="5"/>
                    <a:pt x="73" y="5"/>
                  </a:cubicBezTo>
                  <a:cubicBezTo>
                    <a:pt x="62" y="4"/>
                    <a:pt x="49" y="20"/>
                    <a:pt x="65" y="21"/>
                  </a:cubicBezTo>
                  <a:cubicBezTo>
                    <a:pt x="77" y="21"/>
                    <a:pt x="88" y="16"/>
                    <a:pt x="100" y="17"/>
                  </a:cubicBezTo>
                  <a:cubicBezTo>
                    <a:pt x="97" y="14"/>
                    <a:pt x="95" y="12"/>
                    <a:pt x="92" y="10"/>
                  </a:cubicBezTo>
                  <a:cubicBezTo>
                    <a:pt x="93" y="24"/>
                    <a:pt x="99" y="36"/>
                    <a:pt x="99" y="50"/>
                  </a:cubicBezTo>
                  <a:cubicBezTo>
                    <a:pt x="99" y="58"/>
                    <a:pt x="110" y="58"/>
                    <a:pt x="116" y="55"/>
                  </a:cubicBezTo>
                  <a:cubicBezTo>
                    <a:pt x="125" y="51"/>
                    <a:pt x="135" y="51"/>
                    <a:pt x="145" y="49"/>
                  </a:cubicBezTo>
                  <a:cubicBezTo>
                    <a:pt x="155" y="46"/>
                    <a:pt x="164" y="42"/>
                    <a:pt x="173" y="37"/>
                  </a:cubicBezTo>
                  <a:cubicBezTo>
                    <a:pt x="167" y="37"/>
                    <a:pt x="160" y="37"/>
                    <a:pt x="154" y="37"/>
                  </a:cubicBezTo>
                  <a:cubicBezTo>
                    <a:pt x="163" y="45"/>
                    <a:pt x="195" y="76"/>
                    <a:pt x="175" y="87"/>
                  </a:cubicBezTo>
                  <a:cubicBezTo>
                    <a:pt x="155" y="98"/>
                    <a:pt x="127" y="94"/>
                    <a:pt x="106" y="91"/>
                  </a:cubicBezTo>
                  <a:cubicBezTo>
                    <a:pt x="85" y="88"/>
                    <a:pt x="57" y="83"/>
                    <a:pt x="41" y="67"/>
                  </a:cubicBezTo>
                  <a:cubicBezTo>
                    <a:pt x="23" y="50"/>
                    <a:pt x="63" y="36"/>
                    <a:pt x="74" y="32"/>
                  </a:cubicBezTo>
                  <a:cubicBezTo>
                    <a:pt x="88" y="27"/>
                    <a:pt x="84" y="12"/>
                    <a:pt x="70" y="17"/>
                  </a:cubicBezTo>
                  <a:close/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1" name="Freeform 102"/>
            <p:cNvSpPr/>
            <p:nvPr/>
          </p:nvSpPr>
          <p:spPr bwMode="auto">
            <a:xfrm>
              <a:off x="2663907" y="1718300"/>
              <a:ext cx="211076" cy="542201"/>
            </a:xfrm>
            <a:custGeom>
              <a:avLst/>
              <a:gdLst>
                <a:gd name="T0" fmla="*/ 137 w 157"/>
                <a:gd name="T1" fmla="*/ 178 h 404"/>
                <a:gd name="T2" fmla="*/ 130 w 157"/>
                <a:gd name="T3" fmla="*/ 270 h 404"/>
                <a:gd name="T4" fmla="*/ 112 w 157"/>
                <a:gd name="T5" fmla="*/ 217 h 404"/>
                <a:gd name="T6" fmla="*/ 155 w 157"/>
                <a:gd name="T7" fmla="*/ 210 h 404"/>
                <a:gd name="T8" fmla="*/ 150 w 157"/>
                <a:gd name="T9" fmla="*/ 175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404">
                  <a:moveTo>
                    <a:pt x="137" y="178"/>
                  </a:moveTo>
                  <a:cubicBezTo>
                    <a:pt x="67" y="0"/>
                    <a:pt x="0" y="404"/>
                    <a:pt x="130" y="270"/>
                  </a:cubicBezTo>
                  <a:cubicBezTo>
                    <a:pt x="116" y="251"/>
                    <a:pt x="119" y="228"/>
                    <a:pt x="112" y="217"/>
                  </a:cubicBezTo>
                  <a:cubicBezTo>
                    <a:pt x="125" y="218"/>
                    <a:pt x="141" y="209"/>
                    <a:pt x="155" y="210"/>
                  </a:cubicBezTo>
                  <a:cubicBezTo>
                    <a:pt x="157" y="200"/>
                    <a:pt x="148" y="185"/>
                    <a:pt x="150" y="17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2" name="Freeform 103"/>
            <p:cNvSpPr/>
            <p:nvPr/>
          </p:nvSpPr>
          <p:spPr bwMode="auto">
            <a:xfrm>
              <a:off x="2717996" y="1867373"/>
              <a:ext cx="170180" cy="284953"/>
            </a:xfrm>
            <a:custGeom>
              <a:avLst/>
              <a:gdLst>
                <a:gd name="T0" fmla="*/ 109 w 127"/>
                <a:gd name="T1" fmla="*/ 64 h 212"/>
                <a:gd name="T2" fmla="*/ 44 w 127"/>
                <a:gd name="T3" fmla="*/ 20 h 212"/>
                <a:gd name="T4" fmla="*/ 7 w 127"/>
                <a:gd name="T5" fmla="*/ 96 h 212"/>
                <a:gd name="T6" fmla="*/ 18 w 127"/>
                <a:gd name="T7" fmla="*/ 183 h 212"/>
                <a:gd name="T8" fmla="*/ 100 w 127"/>
                <a:gd name="T9" fmla="*/ 161 h 212"/>
                <a:gd name="T10" fmla="*/ 101 w 127"/>
                <a:gd name="T11" fmla="*/ 154 h 212"/>
                <a:gd name="T12" fmla="*/ 83 w 127"/>
                <a:gd name="T13" fmla="*/ 103 h 212"/>
                <a:gd name="T14" fmla="*/ 67 w 127"/>
                <a:gd name="T15" fmla="*/ 112 h 212"/>
                <a:gd name="T16" fmla="*/ 110 w 127"/>
                <a:gd name="T17" fmla="*/ 105 h 212"/>
                <a:gd name="T18" fmla="*/ 126 w 127"/>
                <a:gd name="T19" fmla="*/ 97 h 212"/>
                <a:gd name="T20" fmla="*/ 121 w 127"/>
                <a:gd name="T21" fmla="*/ 63 h 212"/>
                <a:gd name="T22" fmla="*/ 98 w 127"/>
                <a:gd name="T23" fmla="*/ 65 h 212"/>
                <a:gd name="T24" fmla="*/ 103 w 127"/>
                <a:gd name="T25" fmla="*/ 100 h 212"/>
                <a:gd name="T26" fmla="*/ 119 w 127"/>
                <a:gd name="T27" fmla="*/ 92 h 212"/>
                <a:gd name="T28" fmla="*/ 76 w 127"/>
                <a:gd name="T29" fmla="*/ 99 h 212"/>
                <a:gd name="T30" fmla="*/ 60 w 127"/>
                <a:gd name="T31" fmla="*/ 109 h 212"/>
                <a:gd name="T32" fmla="*/ 80 w 127"/>
                <a:gd name="T33" fmla="*/ 164 h 212"/>
                <a:gd name="T34" fmla="*/ 81 w 127"/>
                <a:gd name="T35" fmla="*/ 157 h 212"/>
                <a:gd name="T36" fmla="*/ 36 w 127"/>
                <a:gd name="T37" fmla="*/ 169 h 212"/>
                <a:gd name="T38" fmla="*/ 30 w 127"/>
                <a:gd name="T39" fmla="*/ 97 h 212"/>
                <a:gd name="T40" fmla="*/ 54 w 127"/>
                <a:gd name="T41" fmla="*/ 31 h 212"/>
                <a:gd name="T42" fmla="*/ 56 w 127"/>
                <a:gd name="T43" fmla="*/ 28 h 212"/>
                <a:gd name="T44" fmla="*/ 62 w 127"/>
                <a:gd name="T45" fmla="*/ 31 h 212"/>
                <a:gd name="T46" fmla="*/ 86 w 127"/>
                <a:gd name="T47" fmla="*/ 71 h 212"/>
                <a:gd name="T48" fmla="*/ 109 w 127"/>
                <a:gd name="T49" fmla="*/ 64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7" h="212">
                  <a:moveTo>
                    <a:pt x="109" y="64"/>
                  </a:moveTo>
                  <a:cubicBezTo>
                    <a:pt x="98" y="38"/>
                    <a:pt x="78" y="0"/>
                    <a:pt x="44" y="20"/>
                  </a:cubicBezTo>
                  <a:cubicBezTo>
                    <a:pt x="19" y="34"/>
                    <a:pt x="11" y="70"/>
                    <a:pt x="7" y="96"/>
                  </a:cubicBezTo>
                  <a:cubicBezTo>
                    <a:pt x="3" y="122"/>
                    <a:pt x="0" y="160"/>
                    <a:pt x="18" y="183"/>
                  </a:cubicBezTo>
                  <a:cubicBezTo>
                    <a:pt x="40" y="212"/>
                    <a:pt x="83" y="178"/>
                    <a:pt x="100" y="161"/>
                  </a:cubicBezTo>
                  <a:cubicBezTo>
                    <a:pt x="102" y="159"/>
                    <a:pt x="103" y="157"/>
                    <a:pt x="101" y="154"/>
                  </a:cubicBezTo>
                  <a:cubicBezTo>
                    <a:pt x="91" y="138"/>
                    <a:pt x="92" y="119"/>
                    <a:pt x="83" y="103"/>
                  </a:cubicBezTo>
                  <a:cubicBezTo>
                    <a:pt x="78" y="106"/>
                    <a:pt x="72" y="109"/>
                    <a:pt x="67" y="112"/>
                  </a:cubicBezTo>
                  <a:cubicBezTo>
                    <a:pt x="82" y="112"/>
                    <a:pt x="96" y="106"/>
                    <a:pt x="110" y="105"/>
                  </a:cubicBezTo>
                  <a:cubicBezTo>
                    <a:pt x="114" y="105"/>
                    <a:pt x="126" y="103"/>
                    <a:pt x="126" y="97"/>
                  </a:cubicBezTo>
                  <a:cubicBezTo>
                    <a:pt x="127" y="85"/>
                    <a:pt x="121" y="74"/>
                    <a:pt x="121" y="63"/>
                  </a:cubicBezTo>
                  <a:cubicBezTo>
                    <a:pt x="122" y="53"/>
                    <a:pt x="99" y="57"/>
                    <a:pt x="98" y="65"/>
                  </a:cubicBezTo>
                  <a:cubicBezTo>
                    <a:pt x="97" y="77"/>
                    <a:pt x="104" y="88"/>
                    <a:pt x="103" y="100"/>
                  </a:cubicBezTo>
                  <a:cubicBezTo>
                    <a:pt x="108" y="97"/>
                    <a:pt x="114" y="95"/>
                    <a:pt x="119" y="92"/>
                  </a:cubicBezTo>
                  <a:cubicBezTo>
                    <a:pt x="104" y="92"/>
                    <a:pt x="91" y="99"/>
                    <a:pt x="76" y="99"/>
                  </a:cubicBezTo>
                  <a:cubicBezTo>
                    <a:pt x="73" y="99"/>
                    <a:pt x="57" y="102"/>
                    <a:pt x="60" y="109"/>
                  </a:cubicBezTo>
                  <a:cubicBezTo>
                    <a:pt x="69" y="126"/>
                    <a:pt x="68" y="146"/>
                    <a:pt x="80" y="164"/>
                  </a:cubicBezTo>
                  <a:cubicBezTo>
                    <a:pt x="80" y="161"/>
                    <a:pt x="81" y="159"/>
                    <a:pt x="81" y="157"/>
                  </a:cubicBezTo>
                  <a:cubicBezTo>
                    <a:pt x="69" y="170"/>
                    <a:pt x="49" y="192"/>
                    <a:pt x="36" y="169"/>
                  </a:cubicBezTo>
                  <a:cubicBezTo>
                    <a:pt x="25" y="148"/>
                    <a:pt x="27" y="120"/>
                    <a:pt x="30" y="97"/>
                  </a:cubicBezTo>
                  <a:cubicBezTo>
                    <a:pt x="33" y="75"/>
                    <a:pt x="38" y="47"/>
                    <a:pt x="54" y="31"/>
                  </a:cubicBezTo>
                  <a:cubicBezTo>
                    <a:pt x="56" y="28"/>
                    <a:pt x="59" y="27"/>
                    <a:pt x="56" y="28"/>
                  </a:cubicBezTo>
                  <a:cubicBezTo>
                    <a:pt x="55" y="28"/>
                    <a:pt x="60" y="30"/>
                    <a:pt x="62" y="31"/>
                  </a:cubicBezTo>
                  <a:cubicBezTo>
                    <a:pt x="74" y="41"/>
                    <a:pt x="80" y="57"/>
                    <a:pt x="86" y="71"/>
                  </a:cubicBezTo>
                  <a:cubicBezTo>
                    <a:pt x="89" y="79"/>
                    <a:pt x="112" y="72"/>
                    <a:pt x="109" y="64"/>
                  </a:cubicBezTo>
                  <a:close/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107" name="组合 106"/>
          <p:cNvGrpSpPr/>
          <p:nvPr/>
        </p:nvGrpSpPr>
        <p:grpSpPr>
          <a:xfrm flipH="1">
            <a:off x="4944415" y="3375199"/>
            <a:ext cx="6498836" cy="2490830"/>
            <a:chOff x="5488743" y="1717287"/>
            <a:chExt cx="6535257" cy="2490830"/>
          </a:xfrm>
        </p:grpSpPr>
        <p:sp>
          <p:nvSpPr>
            <p:cNvPr id="103" name="矩形 102"/>
            <p:cNvSpPr/>
            <p:nvPr/>
          </p:nvSpPr>
          <p:spPr>
            <a:xfrm rot="10800000" flipV="1">
              <a:off x="5488743" y="1717287"/>
              <a:ext cx="45719" cy="2490830"/>
            </a:xfrm>
            <a:prstGeom prst="rect">
              <a:avLst/>
            </a:prstGeom>
            <a:blipFill>
              <a:blip r:embed="rId1" cstate="screen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/>
              <a:endParaRPr lang="zh-CN" altLang="en-US">
                <a:blipFill>
                  <a:blip r:embed="rId2"/>
                  <a:stretch>
                    <a:fillRect/>
                  </a:stretch>
                </a:blipFill>
                <a:cs typeface="+mn-ea"/>
                <a:sym typeface="+mn-lt"/>
              </a:endParaRPr>
            </a:p>
          </p:txBody>
        </p:sp>
        <p:sp>
          <p:nvSpPr>
            <p:cNvPr id="104" name="文本框 103"/>
            <p:cNvSpPr txBox="1"/>
            <p:nvPr/>
          </p:nvSpPr>
          <p:spPr>
            <a:xfrm>
              <a:off x="6009083" y="2549792"/>
              <a:ext cx="2227293" cy="5835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zh-CN" altLang="en-US" sz="3200" dirty="0">
                  <a:blipFill>
                    <a:blip r:embed="rId2"/>
                    <a:stretch>
                      <a:fillRect/>
                    </a:stretch>
                  </a:blipFill>
                  <a:cs typeface="+mn-ea"/>
                  <a:sym typeface="+mn-lt"/>
                </a:rPr>
                <a:t>三四格位置</a:t>
              </a:r>
              <a:endParaRPr lang="zh-CN" altLang="en-US" sz="3200" dirty="0">
                <a:blipFill>
                  <a:blip r:embed="rId2"/>
                  <a:stretch>
                    <a:fillRect/>
                  </a:stretch>
                </a:blipFill>
                <a:cs typeface="+mn-ea"/>
                <a:sym typeface="+mn-lt"/>
              </a:endParaRPr>
            </a:p>
          </p:txBody>
        </p:sp>
        <p:sp>
          <p:nvSpPr>
            <p:cNvPr id="105" name="文本框 104"/>
            <p:cNvSpPr txBox="1"/>
            <p:nvPr/>
          </p:nvSpPr>
          <p:spPr>
            <a:xfrm>
              <a:off x="5756548" y="3164054"/>
              <a:ext cx="6267452" cy="4603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sz="2400" dirty="0">
                  <a:solidFill>
                    <a:schemeClr val="tx1">
                      <a:lumMod val="50000"/>
                      <a:lumOff val="50000"/>
                    </a:schemeClr>
                  </a:solidFill>
                  <a:cs typeface="+mn-ea"/>
                  <a:sym typeface="+mn-lt"/>
                </a:rPr>
                <a:t>Positionen von Dativ und Akkusativ</a:t>
              </a:r>
              <a:endParaRPr lang="zh-CN" altLang="en-US" sz="2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06" name="矩形 105"/>
            <p:cNvSpPr/>
            <p:nvPr/>
          </p:nvSpPr>
          <p:spPr>
            <a:xfrm>
              <a:off x="5788714" y="1807879"/>
              <a:ext cx="3951900" cy="608303"/>
            </a:xfrm>
            <a:prstGeom prst="rect">
              <a:avLst/>
            </a:prstGeom>
            <a:blipFill>
              <a:blip r:embed="rId3" cstate="screen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dist"/>
              <a:r>
                <a:rPr lang="en-US" altLang="zh-CN" sz="4000" b="1" dirty="0">
                  <a:cs typeface="+mn-ea"/>
                  <a:sym typeface="+mn-lt"/>
                </a:rPr>
                <a:t>PART FOUR</a:t>
              </a:r>
              <a:endParaRPr lang="zh-CN" altLang="en-US" sz="4000" b="1" dirty="0"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>
        <p:random/>
      </p:transition>
    </mc:Choice>
    <mc:Fallback>
      <p:transition spd="slow" advClick="0">
        <p:random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accel="50000" fill="hold" nodeType="afterEffect" p14:presetBounceEnd="3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7" dur="75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8" dur="75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" presetID="2" presetClass="entr" presetSubtype="4" accel="50000" fill="hold" nodeType="afterEffect" p14:presetBounceEnd="3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12" dur="75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13" dur="75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ac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" presetID="2" presetClass="entr" presetSubtype="4" ac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75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" name="Rectangle 6"/>
          <p:cNvSpPr/>
          <p:nvPr/>
        </p:nvSpPr>
        <p:spPr>
          <a:xfrm>
            <a:off x="911860" y="1781175"/>
            <a:ext cx="10499090" cy="5001260"/>
          </a:xfrm>
          <a:prstGeom prst="rect">
            <a:avLst/>
          </a:prstGeom>
          <a:noFill/>
          <a:ln w="3556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00">
              <a:cs typeface="+mn-ea"/>
              <a:sym typeface="+mn-lt"/>
            </a:endParaRPr>
          </a:p>
        </p:txBody>
      </p:sp>
      <p:sp>
        <p:nvSpPr>
          <p:cNvPr id="2084" name="矩形 2083"/>
          <p:cNvSpPr/>
          <p:nvPr/>
        </p:nvSpPr>
        <p:spPr>
          <a:xfrm>
            <a:off x="752475" y="780415"/>
            <a:ext cx="3218815" cy="547370"/>
          </a:xfrm>
          <a:prstGeom prst="rect">
            <a:avLst/>
          </a:prstGeom>
          <a:blipFill>
            <a:blip r:embed="rId1" cstate="screen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r>
              <a:rPr lang="zh-CN" altLang="en-US" sz="2400" b="1" dirty="0">
                <a:latin typeface="Calibri" panose="020F0502020204030204" charset="0"/>
                <a:cs typeface="+mn-ea"/>
                <a:sym typeface="+mn-lt"/>
              </a:rPr>
              <a:t>三四格位置</a:t>
            </a:r>
            <a:endParaRPr lang="zh-CN" altLang="en-US" sz="2400" b="1" dirty="0">
              <a:latin typeface="Calibri" panose="020F0502020204030204" charset="0"/>
              <a:cs typeface="+mn-ea"/>
              <a:sym typeface="+mn-lt"/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1108075" y="2131060"/>
            <a:ext cx="10260330" cy="4454525"/>
          </a:xfrm>
          <a:prstGeom prst="rect">
            <a:avLst/>
          </a:prstGeom>
          <a:noFill/>
        </p:spPr>
        <p:txBody>
          <a:bodyPr wrap="square" rtlCol="0">
            <a:noAutofit/>
          </a:bodyPr>
          <a:p>
            <a:pPr marL="742950" indent="-742950">
              <a:lnSpc>
                <a:spcPct val="130000"/>
              </a:lnSpc>
              <a:buFont typeface="+mj-lt"/>
              <a:buAutoNum type="arabicPeriod"/>
            </a:pPr>
            <a:r>
              <a:rPr lang="zh-CN" altLang="en-US" sz="3600">
                <a:highlight>
                  <a:srgbClr val="FFFF00"/>
                </a:highlight>
              </a:rPr>
              <a:t>同为名词，先三后四：</a:t>
            </a:r>
            <a:r>
              <a:rPr lang="zh-CN" altLang="en-US" sz="3600"/>
              <a:t>Ich schenke meinem Freund</a:t>
            </a:r>
            <a:r>
              <a:rPr lang="zh-CN" altLang="en-US" sz="3600">
                <a:solidFill>
                  <a:srgbClr val="00B0F0"/>
                </a:solidFill>
              </a:rPr>
              <a:t>(D)</a:t>
            </a:r>
            <a:r>
              <a:rPr lang="zh-CN" altLang="en-US" sz="3600"/>
              <a:t> das Buch</a:t>
            </a:r>
            <a:r>
              <a:rPr lang="zh-CN" altLang="en-US" sz="3600">
                <a:solidFill>
                  <a:srgbClr val="00B050"/>
                </a:solidFill>
              </a:rPr>
              <a:t>(A)</a:t>
            </a:r>
            <a:r>
              <a:rPr lang="zh-CN" altLang="en-US" sz="3600"/>
              <a:t>.</a:t>
            </a:r>
            <a:endParaRPr lang="zh-CN" altLang="en-US" sz="3600"/>
          </a:p>
          <a:p>
            <a:pPr marL="742950" indent="-742950">
              <a:lnSpc>
                <a:spcPct val="130000"/>
              </a:lnSpc>
              <a:buFont typeface="+mj-lt"/>
              <a:buAutoNum type="arabicPeriod"/>
            </a:pPr>
            <a:r>
              <a:rPr lang="zh-CN" altLang="en-US" sz="3600">
                <a:highlight>
                  <a:srgbClr val="FFFF00"/>
                </a:highlight>
              </a:rPr>
              <a:t>同为代词，先四后三：</a:t>
            </a:r>
            <a:r>
              <a:rPr lang="zh-CN" altLang="en-US" sz="3600"/>
              <a:t>Ich schenke es</a:t>
            </a:r>
            <a:r>
              <a:rPr lang="zh-CN" altLang="en-US" sz="3600">
                <a:solidFill>
                  <a:srgbClr val="00B050"/>
                </a:solidFill>
              </a:rPr>
              <a:t>(A)</a:t>
            </a:r>
            <a:r>
              <a:rPr lang="zh-CN" altLang="en-US" sz="3600"/>
              <a:t> ihm</a:t>
            </a:r>
            <a:r>
              <a:rPr lang="zh-CN" altLang="en-US" sz="3600">
                <a:solidFill>
                  <a:srgbClr val="00B0F0"/>
                </a:solidFill>
              </a:rPr>
              <a:t>(D)</a:t>
            </a:r>
            <a:r>
              <a:rPr lang="zh-CN" altLang="en-US" sz="3600"/>
              <a:t>.</a:t>
            </a:r>
            <a:endParaRPr lang="zh-CN" altLang="en-US" sz="3600"/>
          </a:p>
          <a:p>
            <a:pPr marL="742950" indent="-742950">
              <a:lnSpc>
                <a:spcPct val="130000"/>
              </a:lnSpc>
              <a:buFont typeface="+mj-lt"/>
              <a:buAutoNum type="arabicPeriod"/>
            </a:pPr>
            <a:r>
              <a:rPr lang="zh-CN" altLang="en-US" sz="3600">
                <a:highlight>
                  <a:srgbClr val="FFFF00"/>
                </a:highlight>
              </a:rPr>
              <a:t>有代词，代词在名词前：</a:t>
            </a:r>
            <a:r>
              <a:rPr lang="zh-CN" altLang="en-US" sz="3600"/>
              <a:t>Ich schenke es meinem Freund.</a:t>
            </a:r>
            <a:endParaRPr lang="zh-CN" altLang="en-US" sz="360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>
        <p:random/>
      </p:transition>
    </mc:Choice>
    <mc:Fallback>
      <p:transition spd="slow" advClick="0">
        <p:random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accel="50000" fill="hold" grpId="0" nodeType="afterEffect" p14:presetBounceEnd="3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7" dur="75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8" dur="75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9" grpId="0" bldLvl="0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accel="5000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9" grpId="0" bldLvl="0" animBg="1"/>
        </p:bldLst>
      </p:timing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A_AutoShape 3"/>
          <p:cNvSpPr>
            <a:spLocks noChangeAspect="1" noChangeArrowheads="1" noTextEdit="1"/>
          </p:cNvSpPr>
          <p:nvPr>
            <p:custDataLst>
              <p:tags r:id="rId1"/>
            </p:custDataLst>
          </p:nvPr>
        </p:nvSpPr>
        <p:spPr bwMode="auto">
          <a:xfrm>
            <a:off x="2583194" y="0"/>
            <a:ext cx="968375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91" name="组合 90"/>
          <p:cNvGrpSpPr/>
          <p:nvPr/>
        </p:nvGrpSpPr>
        <p:grpSpPr>
          <a:xfrm>
            <a:off x="978941" y="5443416"/>
            <a:ext cx="9975537" cy="498475"/>
            <a:chOff x="3108657" y="6127750"/>
            <a:chExt cx="8674100" cy="498475"/>
          </a:xfrm>
        </p:grpSpPr>
        <p:sp>
          <p:nvSpPr>
            <p:cNvPr id="5" name="PA_任意多边形 5"/>
            <p:cNvSpPr>
              <a:spLocks noEditPoints="1"/>
            </p:cNvSpPr>
            <p:nvPr>
              <p:custDataLst>
                <p:tags r:id="rId2"/>
              </p:custDataLst>
            </p:nvPr>
          </p:nvSpPr>
          <p:spPr bwMode="auto">
            <a:xfrm>
              <a:off x="3108657" y="6127750"/>
              <a:ext cx="8674100" cy="473075"/>
            </a:xfrm>
            <a:custGeom>
              <a:avLst/>
              <a:gdLst>
                <a:gd name="T0" fmla="*/ 3745 w 4265"/>
                <a:gd name="T1" fmla="*/ 200 h 233"/>
                <a:gd name="T2" fmla="*/ 4107 w 4265"/>
                <a:gd name="T3" fmla="*/ 199 h 233"/>
                <a:gd name="T4" fmla="*/ 3745 w 4265"/>
                <a:gd name="T5" fmla="*/ 200 h 233"/>
                <a:gd name="T6" fmla="*/ 1383 w 4265"/>
                <a:gd name="T7" fmla="*/ 195 h 233"/>
                <a:gd name="T8" fmla="*/ 3661 w 4265"/>
                <a:gd name="T9" fmla="*/ 195 h 233"/>
                <a:gd name="T10" fmla="*/ 362 w 4265"/>
                <a:gd name="T11" fmla="*/ 187 h 233"/>
                <a:gd name="T12" fmla="*/ 362 w 4265"/>
                <a:gd name="T13" fmla="*/ 187 h 233"/>
                <a:gd name="T14" fmla="*/ 3022 w 4265"/>
                <a:gd name="T15" fmla="*/ 177 h 233"/>
                <a:gd name="T16" fmla="*/ 3625 w 4265"/>
                <a:gd name="T17" fmla="*/ 182 h 233"/>
                <a:gd name="T18" fmla="*/ 3661 w 4265"/>
                <a:gd name="T19" fmla="*/ 182 h 233"/>
                <a:gd name="T20" fmla="*/ 3731 w 4265"/>
                <a:gd name="T21" fmla="*/ 195 h 233"/>
                <a:gd name="T22" fmla="*/ 3745 w 4265"/>
                <a:gd name="T23" fmla="*/ 176 h 233"/>
                <a:gd name="T24" fmla="*/ 313 w 4265"/>
                <a:gd name="T25" fmla="*/ 187 h 233"/>
                <a:gd name="T26" fmla="*/ 3931 w 4265"/>
                <a:gd name="T27" fmla="*/ 176 h 233"/>
                <a:gd name="T28" fmla="*/ 4105 w 4265"/>
                <a:gd name="T29" fmla="*/ 199 h 233"/>
                <a:gd name="T30" fmla="*/ 615 w 4265"/>
                <a:gd name="T31" fmla="*/ 163 h 233"/>
                <a:gd name="T32" fmla="*/ 482 w 4265"/>
                <a:gd name="T33" fmla="*/ 153 h 233"/>
                <a:gd name="T34" fmla="*/ 4081 w 4265"/>
                <a:gd name="T35" fmla="*/ 150 h 233"/>
                <a:gd name="T36" fmla="*/ 4104 w 4265"/>
                <a:gd name="T37" fmla="*/ 150 h 233"/>
                <a:gd name="T38" fmla="*/ 4108 w 4265"/>
                <a:gd name="T39" fmla="*/ 140 h 233"/>
                <a:gd name="T40" fmla="*/ 4218 w 4265"/>
                <a:gd name="T41" fmla="*/ 178 h 233"/>
                <a:gd name="T42" fmla="*/ 4207 w 4265"/>
                <a:gd name="T43" fmla="*/ 141 h 233"/>
                <a:gd name="T44" fmla="*/ 4219 w 4265"/>
                <a:gd name="T45" fmla="*/ 124 h 233"/>
                <a:gd name="T46" fmla="*/ 4220 w 4265"/>
                <a:gd name="T47" fmla="*/ 122 h 233"/>
                <a:gd name="T48" fmla="*/ 363 w 4265"/>
                <a:gd name="T49" fmla="*/ 157 h 233"/>
                <a:gd name="T50" fmla="*/ 324 w 4265"/>
                <a:gd name="T51" fmla="*/ 157 h 233"/>
                <a:gd name="T52" fmla="*/ 307 w 4265"/>
                <a:gd name="T53" fmla="*/ 187 h 233"/>
                <a:gd name="T54" fmla="*/ 0 w 4265"/>
                <a:gd name="T55" fmla="*/ 108 h 233"/>
                <a:gd name="T56" fmla="*/ 4220 w 4265"/>
                <a:gd name="T57" fmla="*/ 84 h 233"/>
                <a:gd name="T58" fmla="*/ 3661 w 4265"/>
                <a:gd name="T59" fmla="*/ 71 h 233"/>
                <a:gd name="T60" fmla="*/ 3661 w 4265"/>
                <a:gd name="T61" fmla="*/ 71 h 233"/>
                <a:gd name="T62" fmla="*/ 1 w 4265"/>
                <a:gd name="T63" fmla="*/ 68 h 233"/>
                <a:gd name="T64" fmla="*/ 308 w 4265"/>
                <a:gd name="T65" fmla="*/ 63 h 233"/>
                <a:gd name="T66" fmla="*/ 363 w 4265"/>
                <a:gd name="T67" fmla="*/ 65 h 233"/>
                <a:gd name="T68" fmla="*/ 972 w 4265"/>
                <a:gd name="T69" fmla="*/ 55 h 233"/>
                <a:gd name="T70" fmla="*/ 3709 w 4265"/>
                <a:gd name="T71" fmla="*/ 70 h 233"/>
                <a:gd name="T72" fmla="*/ 3737 w 4265"/>
                <a:gd name="T73" fmla="*/ 61 h 233"/>
                <a:gd name="T74" fmla="*/ 3674 w 4265"/>
                <a:gd name="T75" fmla="*/ 46 h 233"/>
                <a:gd name="T76" fmla="*/ 3745 w 4265"/>
                <a:gd name="T77" fmla="*/ 46 h 233"/>
                <a:gd name="T78" fmla="*/ 4079 w 4265"/>
                <a:gd name="T79" fmla="*/ 41 h 233"/>
                <a:gd name="T80" fmla="*/ 3745 w 4265"/>
                <a:gd name="T81" fmla="*/ 70 h 233"/>
                <a:gd name="T82" fmla="*/ 4107 w 4265"/>
                <a:gd name="T83" fmla="*/ 38 h 233"/>
                <a:gd name="T84" fmla="*/ 4107 w 4265"/>
                <a:gd name="T85" fmla="*/ 34 h 233"/>
                <a:gd name="T86" fmla="*/ 2607 w 4265"/>
                <a:gd name="T87" fmla="*/ 36 h 233"/>
                <a:gd name="T88" fmla="*/ 1038 w 4265"/>
                <a:gd name="T89" fmla="*/ 26 h 233"/>
                <a:gd name="T90" fmla="*/ 364 w 4265"/>
                <a:gd name="T91" fmla="*/ 25 h 233"/>
                <a:gd name="T92" fmla="*/ 365 w 4265"/>
                <a:gd name="T93" fmla="*/ 55 h 233"/>
                <a:gd name="T94" fmla="*/ 972 w 4265"/>
                <a:gd name="T95" fmla="*/ 55 h 233"/>
                <a:gd name="T96" fmla="*/ 3536 w 4265"/>
                <a:gd name="T97" fmla="*/ 45 h 233"/>
                <a:gd name="T98" fmla="*/ 4041 w 4265"/>
                <a:gd name="T99" fmla="*/ 42 h 233"/>
                <a:gd name="T100" fmla="*/ 4107 w 4265"/>
                <a:gd name="T101" fmla="*/ 41 h 233"/>
                <a:gd name="T102" fmla="*/ 3175 w 4265"/>
                <a:gd name="T103" fmla="*/ 38 h 233"/>
                <a:gd name="T104" fmla="*/ 4215 w 4265"/>
                <a:gd name="T105" fmla="*/ 33 h 233"/>
                <a:gd name="T106" fmla="*/ 4192 w 4265"/>
                <a:gd name="T107" fmla="*/ 33 h 233"/>
                <a:gd name="T108" fmla="*/ 4107 w 4265"/>
                <a:gd name="T109" fmla="*/ 37 h 233"/>
                <a:gd name="T110" fmla="*/ 4127 w 4265"/>
                <a:gd name="T111" fmla="*/ 7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65" h="233">
                  <a:moveTo>
                    <a:pt x="3744" y="209"/>
                  </a:moveTo>
                  <a:cubicBezTo>
                    <a:pt x="3744" y="226"/>
                    <a:pt x="3744" y="233"/>
                    <a:pt x="3744" y="233"/>
                  </a:cubicBezTo>
                  <a:cubicBezTo>
                    <a:pt x="3744" y="233"/>
                    <a:pt x="3744" y="224"/>
                    <a:pt x="3744" y="209"/>
                  </a:cubicBezTo>
                  <a:cubicBezTo>
                    <a:pt x="3744" y="209"/>
                    <a:pt x="3744" y="209"/>
                    <a:pt x="3744" y="209"/>
                  </a:cubicBezTo>
                  <a:moveTo>
                    <a:pt x="3745" y="199"/>
                  </a:moveTo>
                  <a:cubicBezTo>
                    <a:pt x="3745" y="199"/>
                    <a:pt x="3745" y="199"/>
                    <a:pt x="3745" y="199"/>
                  </a:cubicBezTo>
                  <a:cubicBezTo>
                    <a:pt x="3745" y="199"/>
                    <a:pt x="3745" y="200"/>
                    <a:pt x="3745" y="200"/>
                  </a:cubicBezTo>
                  <a:cubicBezTo>
                    <a:pt x="3745" y="200"/>
                    <a:pt x="3745" y="200"/>
                    <a:pt x="3745" y="200"/>
                  </a:cubicBezTo>
                  <a:cubicBezTo>
                    <a:pt x="3745" y="200"/>
                    <a:pt x="3745" y="199"/>
                    <a:pt x="3745" y="199"/>
                  </a:cubicBezTo>
                  <a:moveTo>
                    <a:pt x="1617" y="196"/>
                  </a:moveTo>
                  <a:cubicBezTo>
                    <a:pt x="1700" y="197"/>
                    <a:pt x="1782" y="197"/>
                    <a:pt x="1864" y="198"/>
                  </a:cubicBezTo>
                  <a:cubicBezTo>
                    <a:pt x="1943" y="198"/>
                    <a:pt x="2024" y="198"/>
                    <a:pt x="2106" y="198"/>
                  </a:cubicBezTo>
                  <a:cubicBezTo>
                    <a:pt x="1992" y="198"/>
                    <a:pt x="1877" y="197"/>
                    <a:pt x="1763" y="197"/>
                  </a:cubicBezTo>
                  <a:cubicBezTo>
                    <a:pt x="1714" y="196"/>
                    <a:pt x="1666" y="196"/>
                    <a:pt x="1617" y="196"/>
                  </a:cubicBezTo>
                  <a:moveTo>
                    <a:pt x="4107" y="195"/>
                  </a:moveTo>
                  <a:cubicBezTo>
                    <a:pt x="4107" y="196"/>
                    <a:pt x="4107" y="198"/>
                    <a:pt x="4107" y="199"/>
                  </a:cubicBezTo>
                  <a:cubicBezTo>
                    <a:pt x="4107" y="199"/>
                    <a:pt x="4107" y="199"/>
                    <a:pt x="4107" y="199"/>
                  </a:cubicBezTo>
                  <a:cubicBezTo>
                    <a:pt x="4105" y="199"/>
                    <a:pt x="4105" y="199"/>
                    <a:pt x="4105" y="199"/>
                  </a:cubicBezTo>
                  <a:cubicBezTo>
                    <a:pt x="4103" y="199"/>
                    <a:pt x="4103" y="199"/>
                    <a:pt x="4103" y="199"/>
                  </a:cubicBezTo>
                  <a:cubicBezTo>
                    <a:pt x="4098" y="199"/>
                    <a:pt x="4098" y="199"/>
                    <a:pt x="4098" y="199"/>
                  </a:cubicBezTo>
                  <a:cubicBezTo>
                    <a:pt x="4072" y="199"/>
                    <a:pt x="4045" y="199"/>
                    <a:pt x="4017" y="199"/>
                  </a:cubicBezTo>
                  <a:cubicBezTo>
                    <a:pt x="3960" y="199"/>
                    <a:pt x="3900" y="199"/>
                    <a:pt x="3837" y="199"/>
                  </a:cubicBezTo>
                  <a:cubicBezTo>
                    <a:pt x="3807" y="199"/>
                    <a:pt x="3776" y="199"/>
                    <a:pt x="3745" y="199"/>
                  </a:cubicBezTo>
                  <a:cubicBezTo>
                    <a:pt x="3745" y="199"/>
                    <a:pt x="3745" y="200"/>
                    <a:pt x="3745" y="200"/>
                  </a:cubicBezTo>
                  <a:cubicBezTo>
                    <a:pt x="3789" y="200"/>
                    <a:pt x="3833" y="200"/>
                    <a:pt x="3876" y="200"/>
                  </a:cubicBezTo>
                  <a:cubicBezTo>
                    <a:pt x="3925" y="199"/>
                    <a:pt x="3974" y="199"/>
                    <a:pt x="4022" y="199"/>
                  </a:cubicBezTo>
                  <a:cubicBezTo>
                    <a:pt x="4046" y="199"/>
                    <a:pt x="4069" y="199"/>
                    <a:pt x="4092" y="199"/>
                  </a:cubicBezTo>
                  <a:cubicBezTo>
                    <a:pt x="4101" y="199"/>
                    <a:pt x="4101" y="199"/>
                    <a:pt x="4101" y="199"/>
                  </a:cubicBezTo>
                  <a:cubicBezTo>
                    <a:pt x="4105" y="199"/>
                    <a:pt x="4105" y="199"/>
                    <a:pt x="4105" y="199"/>
                  </a:cubicBezTo>
                  <a:cubicBezTo>
                    <a:pt x="4107" y="199"/>
                    <a:pt x="4107" y="199"/>
                    <a:pt x="4107" y="199"/>
                  </a:cubicBezTo>
                  <a:cubicBezTo>
                    <a:pt x="4107" y="198"/>
                    <a:pt x="4107" y="197"/>
                    <a:pt x="4107" y="195"/>
                  </a:cubicBezTo>
                  <a:moveTo>
                    <a:pt x="1383" y="195"/>
                  </a:moveTo>
                  <a:cubicBezTo>
                    <a:pt x="1551" y="196"/>
                    <a:pt x="1751" y="198"/>
                    <a:pt x="1844" y="198"/>
                  </a:cubicBezTo>
                  <a:cubicBezTo>
                    <a:pt x="1850" y="198"/>
                    <a:pt x="1857" y="198"/>
                    <a:pt x="1864" y="198"/>
                  </a:cubicBezTo>
                  <a:cubicBezTo>
                    <a:pt x="1782" y="197"/>
                    <a:pt x="1700" y="197"/>
                    <a:pt x="1617" y="196"/>
                  </a:cubicBezTo>
                  <a:cubicBezTo>
                    <a:pt x="1539" y="195"/>
                    <a:pt x="1460" y="195"/>
                    <a:pt x="1383" y="195"/>
                  </a:cubicBezTo>
                  <a:moveTo>
                    <a:pt x="3661" y="189"/>
                  </a:moveTo>
                  <a:cubicBezTo>
                    <a:pt x="3661" y="189"/>
                    <a:pt x="3661" y="190"/>
                    <a:pt x="3661" y="190"/>
                  </a:cubicBezTo>
                  <a:cubicBezTo>
                    <a:pt x="3661" y="190"/>
                    <a:pt x="3661" y="190"/>
                    <a:pt x="3661" y="190"/>
                  </a:cubicBezTo>
                  <a:cubicBezTo>
                    <a:pt x="3661" y="191"/>
                    <a:pt x="3661" y="193"/>
                    <a:pt x="3661" y="195"/>
                  </a:cubicBezTo>
                  <a:cubicBezTo>
                    <a:pt x="3661" y="195"/>
                    <a:pt x="3661" y="195"/>
                    <a:pt x="3661" y="195"/>
                  </a:cubicBezTo>
                  <a:cubicBezTo>
                    <a:pt x="3661" y="193"/>
                    <a:pt x="3661" y="191"/>
                    <a:pt x="3661" y="189"/>
                  </a:cubicBezTo>
                  <a:moveTo>
                    <a:pt x="362" y="187"/>
                  </a:moveTo>
                  <a:cubicBezTo>
                    <a:pt x="362" y="190"/>
                    <a:pt x="362" y="191"/>
                    <a:pt x="362" y="192"/>
                  </a:cubicBezTo>
                  <a:cubicBezTo>
                    <a:pt x="362" y="192"/>
                    <a:pt x="362" y="192"/>
                    <a:pt x="362" y="192"/>
                  </a:cubicBezTo>
                  <a:cubicBezTo>
                    <a:pt x="362" y="192"/>
                    <a:pt x="362" y="192"/>
                    <a:pt x="362" y="192"/>
                  </a:cubicBezTo>
                  <a:cubicBezTo>
                    <a:pt x="362" y="192"/>
                    <a:pt x="362" y="192"/>
                    <a:pt x="362" y="192"/>
                  </a:cubicBezTo>
                  <a:cubicBezTo>
                    <a:pt x="362" y="191"/>
                    <a:pt x="362" y="189"/>
                    <a:pt x="362" y="187"/>
                  </a:cubicBezTo>
                  <a:cubicBezTo>
                    <a:pt x="362" y="187"/>
                    <a:pt x="362" y="187"/>
                    <a:pt x="362" y="187"/>
                  </a:cubicBezTo>
                  <a:moveTo>
                    <a:pt x="362" y="187"/>
                  </a:moveTo>
                  <a:cubicBezTo>
                    <a:pt x="362" y="192"/>
                    <a:pt x="362" y="194"/>
                    <a:pt x="362" y="194"/>
                  </a:cubicBezTo>
                  <a:cubicBezTo>
                    <a:pt x="362" y="194"/>
                    <a:pt x="362" y="194"/>
                    <a:pt x="362" y="192"/>
                  </a:cubicBezTo>
                  <a:cubicBezTo>
                    <a:pt x="362" y="192"/>
                    <a:pt x="362" y="192"/>
                    <a:pt x="362" y="192"/>
                  </a:cubicBezTo>
                  <a:cubicBezTo>
                    <a:pt x="362" y="192"/>
                    <a:pt x="362" y="192"/>
                    <a:pt x="362" y="192"/>
                  </a:cubicBezTo>
                  <a:cubicBezTo>
                    <a:pt x="362" y="192"/>
                    <a:pt x="362" y="192"/>
                    <a:pt x="362" y="192"/>
                  </a:cubicBezTo>
                  <a:cubicBezTo>
                    <a:pt x="362" y="191"/>
                    <a:pt x="362" y="190"/>
                    <a:pt x="362" y="187"/>
                  </a:cubicBezTo>
                  <a:cubicBezTo>
                    <a:pt x="362" y="187"/>
                    <a:pt x="362" y="187"/>
                    <a:pt x="362" y="187"/>
                  </a:cubicBezTo>
                  <a:moveTo>
                    <a:pt x="4107" y="186"/>
                  </a:moveTo>
                  <a:cubicBezTo>
                    <a:pt x="4107" y="193"/>
                    <a:pt x="4107" y="198"/>
                    <a:pt x="4107" y="199"/>
                  </a:cubicBezTo>
                  <a:cubicBezTo>
                    <a:pt x="4107" y="199"/>
                    <a:pt x="4107" y="199"/>
                    <a:pt x="4107" y="199"/>
                  </a:cubicBezTo>
                  <a:cubicBezTo>
                    <a:pt x="4107" y="195"/>
                    <a:pt x="4107" y="190"/>
                    <a:pt x="4107" y="186"/>
                  </a:cubicBezTo>
                  <a:moveTo>
                    <a:pt x="3102" y="177"/>
                  </a:moveTo>
                  <a:cubicBezTo>
                    <a:pt x="3075" y="177"/>
                    <a:pt x="3049" y="177"/>
                    <a:pt x="3022" y="177"/>
                  </a:cubicBezTo>
                  <a:cubicBezTo>
                    <a:pt x="3022" y="177"/>
                    <a:pt x="3022" y="177"/>
                    <a:pt x="3022" y="177"/>
                  </a:cubicBezTo>
                  <a:cubicBezTo>
                    <a:pt x="3049" y="177"/>
                    <a:pt x="3076" y="177"/>
                    <a:pt x="3102" y="178"/>
                  </a:cubicBezTo>
                  <a:cubicBezTo>
                    <a:pt x="3102" y="177"/>
                    <a:pt x="3102" y="177"/>
                    <a:pt x="3102" y="177"/>
                  </a:cubicBezTo>
                  <a:moveTo>
                    <a:pt x="3661" y="176"/>
                  </a:moveTo>
                  <a:cubicBezTo>
                    <a:pt x="3617" y="176"/>
                    <a:pt x="3568" y="177"/>
                    <a:pt x="3516" y="177"/>
                  </a:cubicBezTo>
                  <a:cubicBezTo>
                    <a:pt x="3395" y="177"/>
                    <a:pt x="3254" y="177"/>
                    <a:pt x="3102" y="177"/>
                  </a:cubicBezTo>
                  <a:cubicBezTo>
                    <a:pt x="3102" y="177"/>
                    <a:pt x="3102" y="177"/>
                    <a:pt x="3102" y="178"/>
                  </a:cubicBezTo>
                  <a:cubicBezTo>
                    <a:pt x="3255" y="178"/>
                    <a:pt x="3392" y="179"/>
                    <a:pt x="3493" y="180"/>
                  </a:cubicBezTo>
                  <a:cubicBezTo>
                    <a:pt x="3537" y="181"/>
                    <a:pt x="3581" y="181"/>
                    <a:pt x="3625" y="182"/>
                  </a:cubicBezTo>
                  <a:cubicBezTo>
                    <a:pt x="3657" y="182"/>
                    <a:pt x="3657" y="182"/>
                    <a:pt x="3657" y="182"/>
                  </a:cubicBezTo>
                  <a:cubicBezTo>
                    <a:pt x="3659" y="182"/>
                    <a:pt x="3659" y="182"/>
                    <a:pt x="3659" y="182"/>
                  </a:cubicBezTo>
                  <a:cubicBezTo>
                    <a:pt x="3660" y="182"/>
                    <a:pt x="3660" y="182"/>
                    <a:pt x="3660" y="182"/>
                  </a:cubicBezTo>
                  <a:cubicBezTo>
                    <a:pt x="3661" y="182"/>
                    <a:pt x="3661" y="182"/>
                    <a:pt x="3661" y="182"/>
                  </a:cubicBezTo>
                  <a:cubicBezTo>
                    <a:pt x="3661" y="179"/>
                    <a:pt x="3661" y="177"/>
                    <a:pt x="3661" y="176"/>
                  </a:cubicBezTo>
                  <a:moveTo>
                    <a:pt x="3661" y="176"/>
                  </a:moveTo>
                  <a:cubicBezTo>
                    <a:pt x="3661" y="176"/>
                    <a:pt x="3661" y="176"/>
                    <a:pt x="3661" y="176"/>
                  </a:cubicBezTo>
                  <a:cubicBezTo>
                    <a:pt x="3661" y="178"/>
                    <a:pt x="3661" y="180"/>
                    <a:pt x="3661" y="182"/>
                  </a:cubicBezTo>
                  <a:cubicBezTo>
                    <a:pt x="3661" y="186"/>
                    <a:pt x="3661" y="189"/>
                    <a:pt x="3661" y="190"/>
                  </a:cubicBezTo>
                  <a:cubicBezTo>
                    <a:pt x="3661" y="186"/>
                    <a:pt x="3661" y="181"/>
                    <a:pt x="3661" y="176"/>
                  </a:cubicBezTo>
                  <a:moveTo>
                    <a:pt x="3745" y="176"/>
                  </a:moveTo>
                  <a:cubicBezTo>
                    <a:pt x="3719" y="176"/>
                    <a:pt x="3691" y="176"/>
                    <a:pt x="3661" y="176"/>
                  </a:cubicBezTo>
                  <a:cubicBezTo>
                    <a:pt x="3661" y="184"/>
                    <a:pt x="3661" y="190"/>
                    <a:pt x="3661" y="195"/>
                  </a:cubicBezTo>
                  <a:cubicBezTo>
                    <a:pt x="3663" y="195"/>
                    <a:pt x="3665" y="195"/>
                    <a:pt x="3667" y="195"/>
                  </a:cubicBezTo>
                  <a:cubicBezTo>
                    <a:pt x="3709" y="195"/>
                    <a:pt x="3709" y="195"/>
                    <a:pt x="3709" y="195"/>
                  </a:cubicBezTo>
                  <a:cubicBezTo>
                    <a:pt x="3731" y="195"/>
                    <a:pt x="3731" y="195"/>
                    <a:pt x="3731" y="195"/>
                  </a:cubicBezTo>
                  <a:cubicBezTo>
                    <a:pt x="3741" y="195"/>
                    <a:pt x="3741" y="195"/>
                    <a:pt x="3741" y="195"/>
                  </a:cubicBezTo>
                  <a:cubicBezTo>
                    <a:pt x="3744" y="195"/>
                    <a:pt x="3744" y="195"/>
                    <a:pt x="3744" y="195"/>
                  </a:cubicBezTo>
                  <a:cubicBezTo>
                    <a:pt x="3744" y="195"/>
                    <a:pt x="3744" y="195"/>
                    <a:pt x="3744" y="195"/>
                  </a:cubicBezTo>
                  <a:cubicBezTo>
                    <a:pt x="3744" y="186"/>
                    <a:pt x="3744" y="183"/>
                    <a:pt x="3744" y="183"/>
                  </a:cubicBezTo>
                  <a:cubicBezTo>
                    <a:pt x="3744" y="183"/>
                    <a:pt x="3745" y="189"/>
                    <a:pt x="3745" y="195"/>
                  </a:cubicBezTo>
                  <a:cubicBezTo>
                    <a:pt x="3745" y="197"/>
                    <a:pt x="3745" y="198"/>
                    <a:pt x="3745" y="199"/>
                  </a:cubicBezTo>
                  <a:cubicBezTo>
                    <a:pt x="3745" y="199"/>
                    <a:pt x="3745" y="199"/>
                    <a:pt x="3745" y="199"/>
                  </a:cubicBezTo>
                  <a:cubicBezTo>
                    <a:pt x="3745" y="194"/>
                    <a:pt x="3745" y="187"/>
                    <a:pt x="3745" y="176"/>
                  </a:cubicBezTo>
                  <a:moveTo>
                    <a:pt x="308" y="175"/>
                  </a:moveTo>
                  <a:cubicBezTo>
                    <a:pt x="308" y="175"/>
                    <a:pt x="308" y="181"/>
                    <a:pt x="308" y="187"/>
                  </a:cubicBezTo>
                  <a:cubicBezTo>
                    <a:pt x="308" y="187"/>
                    <a:pt x="308" y="187"/>
                    <a:pt x="308" y="187"/>
                  </a:cubicBezTo>
                  <a:cubicBezTo>
                    <a:pt x="308" y="187"/>
                    <a:pt x="308" y="187"/>
                    <a:pt x="308" y="187"/>
                  </a:cubicBezTo>
                  <a:cubicBezTo>
                    <a:pt x="321" y="187"/>
                    <a:pt x="321" y="187"/>
                    <a:pt x="321" y="187"/>
                  </a:cubicBezTo>
                  <a:cubicBezTo>
                    <a:pt x="334" y="187"/>
                    <a:pt x="348" y="187"/>
                    <a:pt x="361" y="187"/>
                  </a:cubicBezTo>
                  <a:cubicBezTo>
                    <a:pt x="352" y="187"/>
                    <a:pt x="344" y="187"/>
                    <a:pt x="336" y="187"/>
                  </a:cubicBezTo>
                  <a:cubicBezTo>
                    <a:pt x="313" y="187"/>
                    <a:pt x="313" y="187"/>
                    <a:pt x="313" y="187"/>
                  </a:cubicBezTo>
                  <a:cubicBezTo>
                    <a:pt x="310" y="187"/>
                    <a:pt x="310" y="187"/>
                    <a:pt x="310" y="187"/>
                  </a:cubicBezTo>
                  <a:cubicBezTo>
                    <a:pt x="308" y="187"/>
                    <a:pt x="308" y="187"/>
                    <a:pt x="308" y="187"/>
                  </a:cubicBezTo>
                  <a:cubicBezTo>
                    <a:pt x="308" y="178"/>
                    <a:pt x="308" y="175"/>
                    <a:pt x="308" y="175"/>
                  </a:cubicBezTo>
                  <a:moveTo>
                    <a:pt x="4107" y="175"/>
                  </a:moveTo>
                  <a:cubicBezTo>
                    <a:pt x="4107" y="175"/>
                    <a:pt x="4107" y="175"/>
                    <a:pt x="4107" y="175"/>
                  </a:cubicBezTo>
                  <a:cubicBezTo>
                    <a:pt x="4105" y="175"/>
                    <a:pt x="4105" y="175"/>
                    <a:pt x="4105" y="175"/>
                  </a:cubicBezTo>
                  <a:cubicBezTo>
                    <a:pt x="4087" y="175"/>
                    <a:pt x="4068" y="175"/>
                    <a:pt x="4049" y="175"/>
                  </a:cubicBezTo>
                  <a:cubicBezTo>
                    <a:pt x="4011" y="176"/>
                    <a:pt x="3972" y="176"/>
                    <a:pt x="3931" y="176"/>
                  </a:cubicBezTo>
                  <a:cubicBezTo>
                    <a:pt x="3932" y="176"/>
                    <a:pt x="3913" y="176"/>
                    <a:pt x="3878" y="176"/>
                  </a:cubicBezTo>
                  <a:cubicBezTo>
                    <a:pt x="3846" y="176"/>
                    <a:pt x="3801" y="176"/>
                    <a:pt x="3745" y="176"/>
                  </a:cubicBezTo>
                  <a:cubicBezTo>
                    <a:pt x="3745" y="184"/>
                    <a:pt x="3745" y="192"/>
                    <a:pt x="3745" y="199"/>
                  </a:cubicBezTo>
                  <a:cubicBezTo>
                    <a:pt x="3776" y="199"/>
                    <a:pt x="3807" y="199"/>
                    <a:pt x="3837" y="199"/>
                  </a:cubicBezTo>
                  <a:cubicBezTo>
                    <a:pt x="3900" y="199"/>
                    <a:pt x="3960" y="199"/>
                    <a:pt x="4017" y="199"/>
                  </a:cubicBezTo>
                  <a:cubicBezTo>
                    <a:pt x="4045" y="199"/>
                    <a:pt x="4072" y="199"/>
                    <a:pt x="4098" y="199"/>
                  </a:cubicBezTo>
                  <a:cubicBezTo>
                    <a:pt x="4103" y="199"/>
                    <a:pt x="4103" y="199"/>
                    <a:pt x="4103" y="199"/>
                  </a:cubicBezTo>
                  <a:cubicBezTo>
                    <a:pt x="4105" y="199"/>
                    <a:pt x="4105" y="199"/>
                    <a:pt x="4105" y="199"/>
                  </a:cubicBezTo>
                  <a:cubicBezTo>
                    <a:pt x="4107" y="199"/>
                    <a:pt x="4107" y="199"/>
                    <a:pt x="4107" y="199"/>
                  </a:cubicBezTo>
                  <a:cubicBezTo>
                    <a:pt x="4107" y="199"/>
                    <a:pt x="4107" y="199"/>
                    <a:pt x="4107" y="199"/>
                  </a:cubicBezTo>
                  <a:cubicBezTo>
                    <a:pt x="4107" y="198"/>
                    <a:pt x="4107" y="196"/>
                    <a:pt x="4107" y="195"/>
                  </a:cubicBezTo>
                  <a:cubicBezTo>
                    <a:pt x="4107" y="191"/>
                    <a:pt x="4107" y="185"/>
                    <a:pt x="4107" y="175"/>
                  </a:cubicBezTo>
                  <a:moveTo>
                    <a:pt x="615" y="156"/>
                  </a:moveTo>
                  <a:cubicBezTo>
                    <a:pt x="615" y="163"/>
                    <a:pt x="615" y="165"/>
                    <a:pt x="615" y="165"/>
                  </a:cubicBezTo>
                  <a:cubicBezTo>
                    <a:pt x="615" y="165"/>
                    <a:pt x="615" y="164"/>
                    <a:pt x="615" y="163"/>
                  </a:cubicBezTo>
                  <a:cubicBezTo>
                    <a:pt x="615" y="163"/>
                    <a:pt x="615" y="163"/>
                    <a:pt x="615" y="163"/>
                  </a:cubicBezTo>
                  <a:cubicBezTo>
                    <a:pt x="615" y="161"/>
                    <a:pt x="615" y="159"/>
                    <a:pt x="615" y="156"/>
                  </a:cubicBezTo>
                  <a:cubicBezTo>
                    <a:pt x="615" y="156"/>
                    <a:pt x="615" y="156"/>
                    <a:pt x="615" y="156"/>
                  </a:cubicBezTo>
                  <a:moveTo>
                    <a:pt x="363" y="151"/>
                  </a:moveTo>
                  <a:cubicBezTo>
                    <a:pt x="363" y="153"/>
                    <a:pt x="363" y="155"/>
                    <a:pt x="363" y="157"/>
                  </a:cubicBezTo>
                  <a:cubicBezTo>
                    <a:pt x="366" y="157"/>
                    <a:pt x="366" y="157"/>
                    <a:pt x="366" y="157"/>
                  </a:cubicBezTo>
                  <a:cubicBezTo>
                    <a:pt x="449" y="157"/>
                    <a:pt x="449" y="157"/>
                    <a:pt x="449" y="157"/>
                  </a:cubicBezTo>
                  <a:cubicBezTo>
                    <a:pt x="498" y="156"/>
                    <a:pt x="547" y="156"/>
                    <a:pt x="596" y="156"/>
                  </a:cubicBezTo>
                  <a:cubicBezTo>
                    <a:pt x="559" y="155"/>
                    <a:pt x="521" y="154"/>
                    <a:pt x="482" y="153"/>
                  </a:cubicBezTo>
                  <a:cubicBezTo>
                    <a:pt x="443" y="153"/>
                    <a:pt x="403" y="152"/>
                    <a:pt x="363" y="151"/>
                  </a:cubicBezTo>
                  <a:moveTo>
                    <a:pt x="4107" y="150"/>
                  </a:moveTo>
                  <a:cubicBezTo>
                    <a:pt x="4107" y="150"/>
                    <a:pt x="4107" y="150"/>
                    <a:pt x="4107" y="150"/>
                  </a:cubicBezTo>
                  <a:cubicBezTo>
                    <a:pt x="4107" y="150"/>
                    <a:pt x="4107" y="150"/>
                    <a:pt x="4107" y="151"/>
                  </a:cubicBezTo>
                  <a:cubicBezTo>
                    <a:pt x="4107" y="153"/>
                    <a:pt x="4107" y="156"/>
                    <a:pt x="4107" y="156"/>
                  </a:cubicBezTo>
                  <a:cubicBezTo>
                    <a:pt x="4107" y="156"/>
                    <a:pt x="4107" y="156"/>
                    <a:pt x="4107" y="156"/>
                  </a:cubicBezTo>
                  <a:cubicBezTo>
                    <a:pt x="4107" y="154"/>
                    <a:pt x="4107" y="152"/>
                    <a:pt x="4107" y="150"/>
                  </a:cubicBezTo>
                  <a:moveTo>
                    <a:pt x="4081" y="150"/>
                  </a:moveTo>
                  <a:cubicBezTo>
                    <a:pt x="4062" y="150"/>
                    <a:pt x="4062" y="150"/>
                    <a:pt x="4062" y="150"/>
                  </a:cubicBezTo>
                  <a:cubicBezTo>
                    <a:pt x="4046" y="150"/>
                    <a:pt x="4029" y="150"/>
                    <a:pt x="4013" y="150"/>
                  </a:cubicBezTo>
                  <a:cubicBezTo>
                    <a:pt x="4024" y="150"/>
                    <a:pt x="4035" y="150"/>
                    <a:pt x="4045" y="150"/>
                  </a:cubicBezTo>
                  <a:cubicBezTo>
                    <a:pt x="4083" y="150"/>
                    <a:pt x="4083" y="150"/>
                    <a:pt x="4083" y="150"/>
                  </a:cubicBezTo>
                  <a:cubicBezTo>
                    <a:pt x="4102" y="151"/>
                    <a:pt x="4102" y="151"/>
                    <a:pt x="4102" y="151"/>
                  </a:cubicBezTo>
                  <a:cubicBezTo>
                    <a:pt x="4106" y="151"/>
                    <a:pt x="4106" y="151"/>
                    <a:pt x="4106" y="151"/>
                  </a:cubicBezTo>
                  <a:cubicBezTo>
                    <a:pt x="4106" y="150"/>
                    <a:pt x="4106" y="150"/>
                    <a:pt x="4106" y="150"/>
                  </a:cubicBezTo>
                  <a:cubicBezTo>
                    <a:pt x="4104" y="150"/>
                    <a:pt x="4104" y="150"/>
                    <a:pt x="4104" y="150"/>
                  </a:cubicBezTo>
                  <a:cubicBezTo>
                    <a:pt x="4099" y="150"/>
                    <a:pt x="4099" y="150"/>
                    <a:pt x="4099" y="150"/>
                  </a:cubicBezTo>
                  <a:cubicBezTo>
                    <a:pt x="4081" y="150"/>
                    <a:pt x="4081" y="150"/>
                    <a:pt x="4081" y="150"/>
                  </a:cubicBezTo>
                  <a:moveTo>
                    <a:pt x="643" y="144"/>
                  </a:moveTo>
                  <a:cubicBezTo>
                    <a:pt x="643" y="148"/>
                    <a:pt x="643" y="151"/>
                    <a:pt x="643" y="152"/>
                  </a:cubicBezTo>
                  <a:cubicBezTo>
                    <a:pt x="643" y="151"/>
                    <a:pt x="643" y="151"/>
                    <a:pt x="643" y="150"/>
                  </a:cubicBezTo>
                  <a:cubicBezTo>
                    <a:pt x="643" y="148"/>
                    <a:pt x="643" y="146"/>
                    <a:pt x="643" y="144"/>
                  </a:cubicBezTo>
                  <a:cubicBezTo>
                    <a:pt x="643" y="144"/>
                    <a:pt x="643" y="144"/>
                    <a:pt x="643" y="144"/>
                  </a:cubicBezTo>
                  <a:moveTo>
                    <a:pt x="4108" y="140"/>
                  </a:moveTo>
                  <a:cubicBezTo>
                    <a:pt x="4108" y="143"/>
                    <a:pt x="4108" y="146"/>
                    <a:pt x="4108" y="150"/>
                  </a:cubicBezTo>
                  <a:cubicBezTo>
                    <a:pt x="4107" y="150"/>
                    <a:pt x="4107" y="150"/>
                    <a:pt x="4107" y="150"/>
                  </a:cubicBezTo>
                  <a:cubicBezTo>
                    <a:pt x="4107" y="150"/>
                    <a:pt x="4107" y="151"/>
                    <a:pt x="4107" y="151"/>
                  </a:cubicBezTo>
                  <a:cubicBezTo>
                    <a:pt x="4107" y="161"/>
                    <a:pt x="4107" y="170"/>
                    <a:pt x="4107" y="178"/>
                  </a:cubicBezTo>
                  <a:cubicBezTo>
                    <a:pt x="4142" y="178"/>
                    <a:pt x="4142" y="178"/>
                    <a:pt x="4142" y="178"/>
                  </a:cubicBezTo>
                  <a:cubicBezTo>
                    <a:pt x="4191" y="178"/>
                    <a:pt x="4191" y="178"/>
                    <a:pt x="4191" y="178"/>
                  </a:cubicBezTo>
                  <a:cubicBezTo>
                    <a:pt x="4216" y="178"/>
                    <a:pt x="4216" y="178"/>
                    <a:pt x="4216" y="178"/>
                  </a:cubicBezTo>
                  <a:cubicBezTo>
                    <a:pt x="4218" y="178"/>
                    <a:pt x="4218" y="178"/>
                    <a:pt x="4218" y="178"/>
                  </a:cubicBezTo>
                  <a:cubicBezTo>
                    <a:pt x="4218" y="178"/>
                    <a:pt x="4218" y="178"/>
                    <a:pt x="4218" y="178"/>
                  </a:cubicBezTo>
                  <a:cubicBezTo>
                    <a:pt x="4218" y="180"/>
                    <a:pt x="4218" y="181"/>
                    <a:pt x="4218" y="181"/>
                  </a:cubicBezTo>
                  <a:cubicBezTo>
                    <a:pt x="4219" y="181"/>
                    <a:pt x="4219" y="164"/>
                    <a:pt x="4219" y="141"/>
                  </a:cubicBezTo>
                  <a:cubicBezTo>
                    <a:pt x="4219" y="142"/>
                    <a:pt x="4219" y="143"/>
                    <a:pt x="4219" y="143"/>
                  </a:cubicBezTo>
                  <a:cubicBezTo>
                    <a:pt x="4219" y="143"/>
                    <a:pt x="4218" y="142"/>
                    <a:pt x="4218" y="142"/>
                  </a:cubicBezTo>
                  <a:cubicBezTo>
                    <a:pt x="4217" y="142"/>
                    <a:pt x="4217" y="142"/>
                    <a:pt x="4217" y="142"/>
                  </a:cubicBezTo>
                  <a:cubicBezTo>
                    <a:pt x="4214" y="141"/>
                    <a:pt x="4214" y="141"/>
                    <a:pt x="4214" y="141"/>
                  </a:cubicBezTo>
                  <a:cubicBezTo>
                    <a:pt x="4207" y="141"/>
                    <a:pt x="4207" y="141"/>
                    <a:pt x="4207" y="141"/>
                  </a:cubicBezTo>
                  <a:cubicBezTo>
                    <a:pt x="4173" y="141"/>
                    <a:pt x="4140" y="141"/>
                    <a:pt x="4108" y="140"/>
                  </a:cubicBezTo>
                  <a:moveTo>
                    <a:pt x="363" y="131"/>
                  </a:moveTo>
                  <a:cubicBezTo>
                    <a:pt x="363" y="138"/>
                    <a:pt x="363" y="142"/>
                    <a:pt x="364" y="142"/>
                  </a:cubicBezTo>
                  <a:cubicBezTo>
                    <a:pt x="364" y="142"/>
                    <a:pt x="364" y="139"/>
                    <a:pt x="364" y="131"/>
                  </a:cubicBezTo>
                  <a:cubicBezTo>
                    <a:pt x="363" y="131"/>
                    <a:pt x="363" y="131"/>
                    <a:pt x="363" y="131"/>
                  </a:cubicBezTo>
                  <a:moveTo>
                    <a:pt x="4219" y="124"/>
                  </a:moveTo>
                  <a:cubicBezTo>
                    <a:pt x="4219" y="124"/>
                    <a:pt x="4219" y="124"/>
                    <a:pt x="4219" y="124"/>
                  </a:cubicBezTo>
                  <a:cubicBezTo>
                    <a:pt x="4219" y="124"/>
                    <a:pt x="4219" y="124"/>
                    <a:pt x="4219" y="124"/>
                  </a:cubicBezTo>
                  <a:cubicBezTo>
                    <a:pt x="4219" y="124"/>
                    <a:pt x="4219" y="124"/>
                    <a:pt x="4219" y="124"/>
                  </a:cubicBezTo>
                  <a:cubicBezTo>
                    <a:pt x="4219" y="124"/>
                    <a:pt x="4219" y="124"/>
                    <a:pt x="4219" y="124"/>
                  </a:cubicBezTo>
                  <a:moveTo>
                    <a:pt x="4219" y="121"/>
                  </a:moveTo>
                  <a:cubicBezTo>
                    <a:pt x="4219" y="122"/>
                    <a:pt x="4219" y="122"/>
                    <a:pt x="4219" y="122"/>
                  </a:cubicBezTo>
                  <a:cubicBezTo>
                    <a:pt x="4219" y="122"/>
                    <a:pt x="4219" y="122"/>
                    <a:pt x="4219" y="122"/>
                  </a:cubicBezTo>
                  <a:cubicBezTo>
                    <a:pt x="4219" y="122"/>
                    <a:pt x="4219" y="121"/>
                    <a:pt x="4219" y="121"/>
                  </a:cubicBezTo>
                  <a:moveTo>
                    <a:pt x="4220" y="121"/>
                  </a:moveTo>
                  <a:cubicBezTo>
                    <a:pt x="4220" y="121"/>
                    <a:pt x="4220" y="122"/>
                    <a:pt x="4220" y="122"/>
                  </a:cubicBezTo>
                  <a:cubicBezTo>
                    <a:pt x="4222" y="122"/>
                    <a:pt x="4224" y="122"/>
                    <a:pt x="4226" y="122"/>
                  </a:cubicBezTo>
                  <a:cubicBezTo>
                    <a:pt x="4239" y="123"/>
                    <a:pt x="4235" y="123"/>
                    <a:pt x="4219" y="124"/>
                  </a:cubicBezTo>
                  <a:cubicBezTo>
                    <a:pt x="4219" y="124"/>
                    <a:pt x="4219" y="124"/>
                    <a:pt x="4219" y="124"/>
                  </a:cubicBezTo>
                  <a:cubicBezTo>
                    <a:pt x="4252" y="124"/>
                    <a:pt x="4265" y="123"/>
                    <a:pt x="4247" y="122"/>
                  </a:cubicBezTo>
                  <a:cubicBezTo>
                    <a:pt x="4238" y="122"/>
                    <a:pt x="4229" y="121"/>
                    <a:pt x="4220" y="121"/>
                  </a:cubicBezTo>
                  <a:moveTo>
                    <a:pt x="362" y="117"/>
                  </a:moveTo>
                  <a:cubicBezTo>
                    <a:pt x="362" y="133"/>
                    <a:pt x="362" y="147"/>
                    <a:pt x="362" y="157"/>
                  </a:cubicBezTo>
                  <a:cubicBezTo>
                    <a:pt x="363" y="157"/>
                    <a:pt x="363" y="157"/>
                    <a:pt x="363" y="157"/>
                  </a:cubicBezTo>
                  <a:cubicBezTo>
                    <a:pt x="363" y="147"/>
                    <a:pt x="363" y="132"/>
                    <a:pt x="363" y="117"/>
                  </a:cubicBezTo>
                  <a:cubicBezTo>
                    <a:pt x="363" y="117"/>
                    <a:pt x="363" y="117"/>
                    <a:pt x="362" y="117"/>
                  </a:cubicBezTo>
                  <a:moveTo>
                    <a:pt x="308" y="117"/>
                  </a:moveTo>
                  <a:cubicBezTo>
                    <a:pt x="308" y="130"/>
                    <a:pt x="308" y="141"/>
                    <a:pt x="308" y="150"/>
                  </a:cubicBezTo>
                  <a:cubicBezTo>
                    <a:pt x="308" y="162"/>
                    <a:pt x="308" y="171"/>
                    <a:pt x="308" y="171"/>
                  </a:cubicBezTo>
                  <a:cubicBezTo>
                    <a:pt x="308" y="171"/>
                    <a:pt x="308" y="167"/>
                    <a:pt x="309" y="157"/>
                  </a:cubicBezTo>
                  <a:cubicBezTo>
                    <a:pt x="314" y="157"/>
                    <a:pt x="314" y="157"/>
                    <a:pt x="314" y="157"/>
                  </a:cubicBezTo>
                  <a:cubicBezTo>
                    <a:pt x="324" y="157"/>
                    <a:pt x="324" y="157"/>
                    <a:pt x="324" y="157"/>
                  </a:cubicBezTo>
                  <a:cubicBezTo>
                    <a:pt x="362" y="157"/>
                    <a:pt x="362" y="157"/>
                    <a:pt x="362" y="157"/>
                  </a:cubicBezTo>
                  <a:cubicBezTo>
                    <a:pt x="362" y="147"/>
                    <a:pt x="362" y="133"/>
                    <a:pt x="362" y="117"/>
                  </a:cubicBezTo>
                  <a:cubicBezTo>
                    <a:pt x="350" y="117"/>
                    <a:pt x="337" y="117"/>
                    <a:pt x="325" y="117"/>
                  </a:cubicBezTo>
                  <a:cubicBezTo>
                    <a:pt x="319" y="117"/>
                    <a:pt x="314" y="117"/>
                    <a:pt x="308" y="117"/>
                  </a:cubicBezTo>
                  <a:moveTo>
                    <a:pt x="307" y="117"/>
                  </a:moveTo>
                  <a:cubicBezTo>
                    <a:pt x="307" y="124"/>
                    <a:pt x="307" y="131"/>
                    <a:pt x="307" y="138"/>
                  </a:cubicBezTo>
                  <a:cubicBezTo>
                    <a:pt x="307" y="176"/>
                    <a:pt x="307" y="214"/>
                    <a:pt x="307" y="214"/>
                  </a:cubicBezTo>
                  <a:cubicBezTo>
                    <a:pt x="307" y="214"/>
                    <a:pt x="307" y="206"/>
                    <a:pt x="307" y="187"/>
                  </a:cubicBezTo>
                  <a:cubicBezTo>
                    <a:pt x="308" y="187"/>
                    <a:pt x="308" y="187"/>
                    <a:pt x="308" y="187"/>
                  </a:cubicBezTo>
                  <a:cubicBezTo>
                    <a:pt x="308" y="179"/>
                    <a:pt x="308" y="168"/>
                    <a:pt x="308" y="150"/>
                  </a:cubicBezTo>
                  <a:cubicBezTo>
                    <a:pt x="308" y="145"/>
                    <a:pt x="308" y="139"/>
                    <a:pt x="308" y="132"/>
                  </a:cubicBezTo>
                  <a:cubicBezTo>
                    <a:pt x="308" y="127"/>
                    <a:pt x="308" y="122"/>
                    <a:pt x="308" y="117"/>
                  </a:cubicBezTo>
                  <a:cubicBezTo>
                    <a:pt x="308" y="117"/>
                    <a:pt x="308" y="117"/>
                    <a:pt x="307" y="117"/>
                  </a:cubicBezTo>
                  <a:moveTo>
                    <a:pt x="0" y="108"/>
                  </a:moveTo>
                  <a:cubicBezTo>
                    <a:pt x="0" y="108"/>
                    <a:pt x="0" y="109"/>
                    <a:pt x="0" y="109"/>
                  </a:cubicBezTo>
                  <a:cubicBezTo>
                    <a:pt x="0" y="109"/>
                    <a:pt x="0" y="109"/>
                    <a:pt x="0" y="108"/>
                  </a:cubicBezTo>
                  <a:cubicBezTo>
                    <a:pt x="0" y="110"/>
                    <a:pt x="0" y="112"/>
                    <a:pt x="0" y="114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0" y="112"/>
                    <a:pt x="0" y="110"/>
                    <a:pt x="0" y="108"/>
                  </a:cubicBezTo>
                  <a:cubicBezTo>
                    <a:pt x="0" y="108"/>
                    <a:pt x="0" y="108"/>
                    <a:pt x="0" y="108"/>
                  </a:cubicBezTo>
                  <a:moveTo>
                    <a:pt x="4220" y="89"/>
                  </a:moveTo>
                  <a:cubicBezTo>
                    <a:pt x="4220" y="95"/>
                    <a:pt x="4220" y="100"/>
                    <a:pt x="4220" y="105"/>
                  </a:cubicBezTo>
                  <a:cubicBezTo>
                    <a:pt x="4220" y="97"/>
                    <a:pt x="4220" y="92"/>
                    <a:pt x="4220" y="89"/>
                  </a:cubicBezTo>
                  <a:moveTo>
                    <a:pt x="4220" y="84"/>
                  </a:moveTo>
                  <a:cubicBezTo>
                    <a:pt x="4220" y="84"/>
                    <a:pt x="4220" y="85"/>
                    <a:pt x="4219" y="87"/>
                  </a:cubicBezTo>
                  <a:cubicBezTo>
                    <a:pt x="4220" y="87"/>
                    <a:pt x="4220" y="87"/>
                    <a:pt x="4220" y="87"/>
                  </a:cubicBezTo>
                  <a:cubicBezTo>
                    <a:pt x="4220" y="84"/>
                    <a:pt x="4220" y="84"/>
                    <a:pt x="4220" y="84"/>
                  </a:cubicBezTo>
                  <a:moveTo>
                    <a:pt x="1" y="76"/>
                  </a:moveTo>
                  <a:cubicBezTo>
                    <a:pt x="1" y="79"/>
                    <a:pt x="1" y="82"/>
                    <a:pt x="0" y="86"/>
                  </a:cubicBezTo>
                  <a:cubicBezTo>
                    <a:pt x="0" y="85"/>
                    <a:pt x="1" y="83"/>
                    <a:pt x="1" y="82"/>
                  </a:cubicBezTo>
                  <a:cubicBezTo>
                    <a:pt x="1" y="80"/>
                    <a:pt x="1" y="78"/>
                    <a:pt x="1" y="76"/>
                  </a:cubicBezTo>
                  <a:moveTo>
                    <a:pt x="3661" y="71"/>
                  </a:moveTo>
                  <a:cubicBezTo>
                    <a:pt x="3589" y="71"/>
                    <a:pt x="3438" y="71"/>
                    <a:pt x="3231" y="71"/>
                  </a:cubicBezTo>
                  <a:cubicBezTo>
                    <a:pt x="3095" y="71"/>
                    <a:pt x="2934" y="71"/>
                    <a:pt x="2754" y="71"/>
                  </a:cubicBezTo>
                  <a:cubicBezTo>
                    <a:pt x="2959" y="71"/>
                    <a:pt x="3162" y="72"/>
                    <a:pt x="3360" y="72"/>
                  </a:cubicBezTo>
                  <a:cubicBezTo>
                    <a:pt x="3389" y="72"/>
                    <a:pt x="3418" y="72"/>
                    <a:pt x="3447" y="72"/>
                  </a:cubicBezTo>
                  <a:cubicBezTo>
                    <a:pt x="3476" y="72"/>
                    <a:pt x="3506" y="72"/>
                    <a:pt x="3535" y="72"/>
                  </a:cubicBezTo>
                  <a:cubicBezTo>
                    <a:pt x="3539" y="71"/>
                    <a:pt x="3542" y="71"/>
                    <a:pt x="3545" y="71"/>
                  </a:cubicBezTo>
                  <a:cubicBezTo>
                    <a:pt x="3580" y="71"/>
                    <a:pt x="3619" y="71"/>
                    <a:pt x="3661" y="71"/>
                  </a:cubicBezTo>
                  <a:cubicBezTo>
                    <a:pt x="3661" y="71"/>
                    <a:pt x="3661" y="71"/>
                    <a:pt x="3661" y="71"/>
                  </a:cubicBezTo>
                  <a:moveTo>
                    <a:pt x="3666" y="70"/>
                  </a:moveTo>
                  <a:cubicBezTo>
                    <a:pt x="3665" y="71"/>
                    <a:pt x="3663" y="71"/>
                    <a:pt x="3661" y="71"/>
                  </a:cubicBezTo>
                  <a:cubicBezTo>
                    <a:pt x="3661" y="71"/>
                    <a:pt x="3661" y="71"/>
                    <a:pt x="3661" y="71"/>
                  </a:cubicBezTo>
                  <a:cubicBezTo>
                    <a:pt x="3663" y="71"/>
                    <a:pt x="3664" y="71"/>
                    <a:pt x="3666" y="70"/>
                  </a:cubicBezTo>
                  <a:moveTo>
                    <a:pt x="1" y="65"/>
                  </a:moveTo>
                  <a:cubicBezTo>
                    <a:pt x="1" y="65"/>
                    <a:pt x="1" y="66"/>
                    <a:pt x="1" y="68"/>
                  </a:cubicBezTo>
                  <a:cubicBezTo>
                    <a:pt x="1" y="69"/>
                    <a:pt x="1" y="69"/>
                    <a:pt x="1" y="69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1" y="68"/>
                    <a:pt x="1" y="69"/>
                  </a:cubicBezTo>
                  <a:cubicBezTo>
                    <a:pt x="1" y="69"/>
                    <a:pt x="1" y="69"/>
                    <a:pt x="1" y="69"/>
                  </a:cubicBezTo>
                  <a:cubicBezTo>
                    <a:pt x="1" y="67"/>
                    <a:pt x="1" y="65"/>
                    <a:pt x="1" y="65"/>
                  </a:cubicBezTo>
                  <a:moveTo>
                    <a:pt x="309" y="63"/>
                  </a:moveTo>
                  <a:cubicBezTo>
                    <a:pt x="309" y="63"/>
                    <a:pt x="309" y="64"/>
                    <a:pt x="309" y="65"/>
                  </a:cubicBezTo>
                  <a:cubicBezTo>
                    <a:pt x="308" y="65"/>
                    <a:pt x="308" y="65"/>
                    <a:pt x="308" y="65"/>
                  </a:cubicBezTo>
                  <a:cubicBezTo>
                    <a:pt x="308" y="65"/>
                    <a:pt x="308" y="65"/>
                    <a:pt x="308" y="65"/>
                  </a:cubicBezTo>
                  <a:cubicBezTo>
                    <a:pt x="308" y="64"/>
                    <a:pt x="308" y="63"/>
                    <a:pt x="308" y="63"/>
                  </a:cubicBezTo>
                  <a:cubicBezTo>
                    <a:pt x="308" y="63"/>
                    <a:pt x="308" y="66"/>
                    <a:pt x="308" y="72"/>
                  </a:cubicBezTo>
                  <a:cubicBezTo>
                    <a:pt x="308" y="72"/>
                    <a:pt x="308" y="72"/>
                    <a:pt x="309" y="72"/>
                  </a:cubicBezTo>
                  <a:cubicBezTo>
                    <a:pt x="309" y="70"/>
                    <a:pt x="309" y="67"/>
                    <a:pt x="309" y="65"/>
                  </a:cubicBezTo>
                  <a:cubicBezTo>
                    <a:pt x="309" y="65"/>
                    <a:pt x="309" y="65"/>
                    <a:pt x="309" y="65"/>
                  </a:cubicBezTo>
                  <a:cubicBezTo>
                    <a:pt x="315" y="65"/>
                    <a:pt x="315" y="65"/>
                    <a:pt x="315" y="65"/>
                  </a:cubicBezTo>
                  <a:cubicBezTo>
                    <a:pt x="327" y="66"/>
                    <a:pt x="327" y="66"/>
                    <a:pt x="327" y="66"/>
                  </a:cubicBezTo>
                  <a:cubicBezTo>
                    <a:pt x="339" y="66"/>
                    <a:pt x="351" y="66"/>
                    <a:pt x="363" y="67"/>
                  </a:cubicBezTo>
                  <a:cubicBezTo>
                    <a:pt x="363" y="66"/>
                    <a:pt x="363" y="65"/>
                    <a:pt x="363" y="65"/>
                  </a:cubicBezTo>
                  <a:cubicBezTo>
                    <a:pt x="347" y="65"/>
                    <a:pt x="347" y="65"/>
                    <a:pt x="347" y="65"/>
                  </a:cubicBezTo>
                  <a:cubicBezTo>
                    <a:pt x="320" y="65"/>
                    <a:pt x="320" y="65"/>
                    <a:pt x="320" y="65"/>
                  </a:cubicBezTo>
                  <a:cubicBezTo>
                    <a:pt x="313" y="65"/>
                    <a:pt x="313" y="65"/>
                    <a:pt x="313" y="65"/>
                  </a:cubicBezTo>
                  <a:cubicBezTo>
                    <a:pt x="310" y="65"/>
                    <a:pt x="310" y="65"/>
                    <a:pt x="310" y="65"/>
                  </a:cubicBezTo>
                  <a:cubicBezTo>
                    <a:pt x="309" y="65"/>
                    <a:pt x="309" y="65"/>
                    <a:pt x="309" y="65"/>
                  </a:cubicBezTo>
                  <a:cubicBezTo>
                    <a:pt x="309" y="64"/>
                    <a:pt x="309" y="63"/>
                    <a:pt x="309" y="63"/>
                  </a:cubicBezTo>
                  <a:moveTo>
                    <a:pt x="1878" y="48"/>
                  </a:moveTo>
                  <a:cubicBezTo>
                    <a:pt x="1619" y="49"/>
                    <a:pt x="1309" y="51"/>
                    <a:pt x="972" y="55"/>
                  </a:cubicBezTo>
                  <a:cubicBezTo>
                    <a:pt x="1499" y="57"/>
                    <a:pt x="2035" y="61"/>
                    <a:pt x="2396" y="62"/>
                  </a:cubicBezTo>
                  <a:cubicBezTo>
                    <a:pt x="2396" y="62"/>
                    <a:pt x="2396" y="62"/>
                    <a:pt x="2396" y="62"/>
                  </a:cubicBezTo>
                  <a:cubicBezTo>
                    <a:pt x="2400" y="62"/>
                    <a:pt x="2540" y="64"/>
                    <a:pt x="2740" y="66"/>
                  </a:cubicBezTo>
                  <a:cubicBezTo>
                    <a:pt x="2941" y="69"/>
                    <a:pt x="3202" y="71"/>
                    <a:pt x="3448" y="71"/>
                  </a:cubicBezTo>
                  <a:cubicBezTo>
                    <a:pt x="3521" y="71"/>
                    <a:pt x="3593" y="71"/>
                    <a:pt x="3661" y="70"/>
                  </a:cubicBezTo>
                  <a:cubicBezTo>
                    <a:pt x="3661" y="64"/>
                    <a:pt x="3661" y="61"/>
                    <a:pt x="3661" y="61"/>
                  </a:cubicBezTo>
                  <a:cubicBezTo>
                    <a:pt x="3661" y="61"/>
                    <a:pt x="3661" y="65"/>
                    <a:pt x="3661" y="70"/>
                  </a:cubicBezTo>
                  <a:cubicBezTo>
                    <a:pt x="3677" y="70"/>
                    <a:pt x="3693" y="70"/>
                    <a:pt x="3709" y="70"/>
                  </a:cubicBezTo>
                  <a:cubicBezTo>
                    <a:pt x="3709" y="70"/>
                    <a:pt x="3709" y="70"/>
                    <a:pt x="3709" y="70"/>
                  </a:cubicBezTo>
                  <a:cubicBezTo>
                    <a:pt x="3709" y="70"/>
                    <a:pt x="3709" y="70"/>
                    <a:pt x="3709" y="70"/>
                  </a:cubicBezTo>
                  <a:cubicBezTo>
                    <a:pt x="3709" y="70"/>
                    <a:pt x="3707" y="70"/>
                    <a:pt x="3702" y="70"/>
                  </a:cubicBezTo>
                  <a:cubicBezTo>
                    <a:pt x="3716" y="70"/>
                    <a:pt x="3730" y="70"/>
                    <a:pt x="3745" y="70"/>
                  </a:cubicBezTo>
                  <a:cubicBezTo>
                    <a:pt x="3745" y="67"/>
                    <a:pt x="3745" y="64"/>
                    <a:pt x="3745" y="61"/>
                  </a:cubicBezTo>
                  <a:cubicBezTo>
                    <a:pt x="3744" y="61"/>
                    <a:pt x="3744" y="61"/>
                    <a:pt x="3744" y="61"/>
                  </a:cubicBezTo>
                  <a:cubicBezTo>
                    <a:pt x="3743" y="61"/>
                    <a:pt x="3743" y="61"/>
                    <a:pt x="3743" y="61"/>
                  </a:cubicBezTo>
                  <a:cubicBezTo>
                    <a:pt x="3737" y="61"/>
                    <a:pt x="3737" y="61"/>
                    <a:pt x="3737" y="61"/>
                  </a:cubicBezTo>
                  <a:cubicBezTo>
                    <a:pt x="3680" y="60"/>
                    <a:pt x="3621" y="60"/>
                    <a:pt x="3562" y="59"/>
                  </a:cubicBezTo>
                  <a:cubicBezTo>
                    <a:pt x="3444" y="59"/>
                    <a:pt x="3323" y="58"/>
                    <a:pt x="3204" y="58"/>
                  </a:cubicBezTo>
                  <a:cubicBezTo>
                    <a:pt x="3058" y="57"/>
                    <a:pt x="2913" y="57"/>
                    <a:pt x="2777" y="57"/>
                  </a:cubicBezTo>
                  <a:cubicBezTo>
                    <a:pt x="2692" y="57"/>
                    <a:pt x="2610" y="57"/>
                    <a:pt x="2533" y="57"/>
                  </a:cubicBezTo>
                  <a:cubicBezTo>
                    <a:pt x="2110" y="57"/>
                    <a:pt x="1686" y="55"/>
                    <a:pt x="1262" y="53"/>
                  </a:cubicBezTo>
                  <a:cubicBezTo>
                    <a:pt x="1463" y="52"/>
                    <a:pt x="1667" y="50"/>
                    <a:pt x="1878" y="48"/>
                  </a:cubicBezTo>
                  <a:moveTo>
                    <a:pt x="3745" y="46"/>
                  </a:moveTo>
                  <a:cubicBezTo>
                    <a:pt x="3724" y="46"/>
                    <a:pt x="3700" y="46"/>
                    <a:pt x="3674" y="46"/>
                  </a:cubicBezTo>
                  <a:cubicBezTo>
                    <a:pt x="3682" y="46"/>
                    <a:pt x="3690" y="46"/>
                    <a:pt x="3699" y="46"/>
                  </a:cubicBezTo>
                  <a:cubicBezTo>
                    <a:pt x="3724" y="46"/>
                    <a:pt x="3724" y="46"/>
                    <a:pt x="3724" y="46"/>
                  </a:cubicBezTo>
                  <a:cubicBezTo>
                    <a:pt x="3737" y="47"/>
                    <a:pt x="3737" y="47"/>
                    <a:pt x="3737" y="47"/>
                  </a:cubicBezTo>
                  <a:cubicBezTo>
                    <a:pt x="3743" y="47"/>
                    <a:pt x="3743" y="47"/>
                    <a:pt x="3743" y="47"/>
                  </a:cubicBezTo>
                  <a:cubicBezTo>
                    <a:pt x="3744" y="47"/>
                    <a:pt x="3744" y="47"/>
                    <a:pt x="3744" y="47"/>
                  </a:cubicBezTo>
                  <a:cubicBezTo>
                    <a:pt x="3745" y="47"/>
                    <a:pt x="3745" y="47"/>
                    <a:pt x="3745" y="47"/>
                  </a:cubicBezTo>
                  <a:cubicBezTo>
                    <a:pt x="3745" y="47"/>
                    <a:pt x="3745" y="47"/>
                    <a:pt x="3745" y="47"/>
                  </a:cubicBezTo>
                  <a:cubicBezTo>
                    <a:pt x="3745" y="46"/>
                    <a:pt x="3745" y="46"/>
                    <a:pt x="3745" y="46"/>
                  </a:cubicBezTo>
                  <a:moveTo>
                    <a:pt x="4107" y="34"/>
                  </a:moveTo>
                  <a:cubicBezTo>
                    <a:pt x="4107" y="34"/>
                    <a:pt x="4107" y="34"/>
                    <a:pt x="4107" y="34"/>
                  </a:cubicBezTo>
                  <a:cubicBezTo>
                    <a:pt x="4107" y="55"/>
                    <a:pt x="4107" y="55"/>
                    <a:pt x="4107" y="55"/>
                  </a:cubicBezTo>
                  <a:cubicBezTo>
                    <a:pt x="4107" y="55"/>
                    <a:pt x="4107" y="52"/>
                    <a:pt x="4107" y="45"/>
                  </a:cubicBezTo>
                  <a:cubicBezTo>
                    <a:pt x="4107" y="45"/>
                    <a:pt x="4107" y="45"/>
                    <a:pt x="4107" y="45"/>
                  </a:cubicBezTo>
                  <a:cubicBezTo>
                    <a:pt x="4107" y="43"/>
                    <a:pt x="4107" y="42"/>
                    <a:pt x="4107" y="41"/>
                  </a:cubicBezTo>
                  <a:cubicBezTo>
                    <a:pt x="4097" y="41"/>
                    <a:pt x="4097" y="41"/>
                    <a:pt x="4097" y="41"/>
                  </a:cubicBezTo>
                  <a:cubicBezTo>
                    <a:pt x="4079" y="41"/>
                    <a:pt x="4079" y="41"/>
                    <a:pt x="4079" y="41"/>
                  </a:cubicBezTo>
                  <a:cubicBezTo>
                    <a:pt x="4079" y="41"/>
                    <a:pt x="4079" y="41"/>
                    <a:pt x="4079" y="41"/>
                  </a:cubicBezTo>
                  <a:cubicBezTo>
                    <a:pt x="4066" y="41"/>
                    <a:pt x="4054" y="42"/>
                    <a:pt x="4043" y="42"/>
                  </a:cubicBezTo>
                  <a:cubicBezTo>
                    <a:pt x="4042" y="42"/>
                    <a:pt x="4042" y="42"/>
                    <a:pt x="4042" y="42"/>
                  </a:cubicBezTo>
                  <a:cubicBezTo>
                    <a:pt x="4042" y="42"/>
                    <a:pt x="4042" y="42"/>
                    <a:pt x="4041" y="42"/>
                  </a:cubicBezTo>
                  <a:cubicBezTo>
                    <a:pt x="3947" y="43"/>
                    <a:pt x="3872" y="44"/>
                    <a:pt x="3824" y="45"/>
                  </a:cubicBezTo>
                  <a:cubicBezTo>
                    <a:pt x="3824" y="45"/>
                    <a:pt x="3824" y="45"/>
                    <a:pt x="3824" y="45"/>
                  </a:cubicBezTo>
                  <a:cubicBezTo>
                    <a:pt x="3824" y="45"/>
                    <a:pt x="3794" y="46"/>
                    <a:pt x="3745" y="46"/>
                  </a:cubicBezTo>
                  <a:cubicBezTo>
                    <a:pt x="3745" y="49"/>
                    <a:pt x="3745" y="58"/>
                    <a:pt x="3745" y="70"/>
                  </a:cubicBezTo>
                  <a:cubicBezTo>
                    <a:pt x="3780" y="69"/>
                    <a:pt x="3817" y="69"/>
                    <a:pt x="3856" y="68"/>
                  </a:cubicBezTo>
                  <a:cubicBezTo>
                    <a:pt x="3918" y="68"/>
                    <a:pt x="3984" y="67"/>
                    <a:pt x="4056" y="66"/>
                  </a:cubicBezTo>
                  <a:cubicBezTo>
                    <a:pt x="4083" y="65"/>
                    <a:pt x="4083" y="65"/>
                    <a:pt x="4083" y="65"/>
                  </a:cubicBezTo>
                  <a:cubicBezTo>
                    <a:pt x="4096" y="65"/>
                    <a:pt x="4096" y="65"/>
                    <a:pt x="4096" y="65"/>
                  </a:cubicBezTo>
                  <a:cubicBezTo>
                    <a:pt x="4103" y="65"/>
                    <a:pt x="4103" y="65"/>
                    <a:pt x="4103" y="65"/>
                  </a:cubicBezTo>
                  <a:cubicBezTo>
                    <a:pt x="4107" y="65"/>
                    <a:pt x="4107" y="65"/>
                    <a:pt x="4107" y="65"/>
                  </a:cubicBezTo>
                  <a:cubicBezTo>
                    <a:pt x="4107" y="65"/>
                    <a:pt x="4107" y="65"/>
                    <a:pt x="4107" y="65"/>
                  </a:cubicBezTo>
                  <a:cubicBezTo>
                    <a:pt x="4107" y="53"/>
                    <a:pt x="4107" y="44"/>
                    <a:pt x="4107" y="38"/>
                  </a:cubicBezTo>
                  <a:cubicBezTo>
                    <a:pt x="4107" y="38"/>
                    <a:pt x="4107" y="38"/>
                    <a:pt x="4107" y="38"/>
                  </a:cubicBezTo>
                  <a:cubicBezTo>
                    <a:pt x="4107" y="38"/>
                    <a:pt x="4107" y="38"/>
                    <a:pt x="4107" y="38"/>
                  </a:cubicBezTo>
                  <a:cubicBezTo>
                    <a:pt x="4107" y="37"/>
                    <a:pt x="4107" y="37"/>
                    <a:pt x="4107" y="37"/>
                  </a:cubicBezTo>
                  <a:cubicBezTo>
                    <a:pt x="4107" y="37"/>
                    <a:pt x="4107" y="37"/>
                    <a:pt x="4107" y="37"/>
                  </a:cubicBezTo>
                  <a:cubicBezTo>
                    <a:pt x="4107" y="36"/>
                    <a:pt x="4107" y="35"/>
                    <a:pt x="4107" y="34"/>
                  </a:cubicBezTo>
                  <a:moveTo>
                    <a:pt x="4107" y="32"/>
                  </a:moveTo>
                  <a:cubicBezTo>
                    <a:pt x="4107" y="34"/>
                    <a:pt x="4107" y="34"/>
                    <a:pt x="4107" y="34"/>
                  </a:cubicBezTo>
                  <a:cubicBezTo>
                    <a:pt x="4107" y="34"/>
                    <a:pt x="4107" y="34"/>
                    <a:pt x="4107" y="34"/>
                  </a:cubicBezTo>
                  <a:cubicBezTo>
                    <a:pt x="4107" y="34"/>
                    <a:pt x="4107" y="34"/>
                    <a:pt x="4107" y="33"/>
                  </a:cubicBezTo>
                  <a:cubicBezTo>
                    <a:pt x="4107" y="33"/>
                    <a:pt x="4107" y="33"/>
                    <a:pt x="4107" y="33"/>
                  </a:cubicBezTo>
                  <a:cubicBezTo>
                    <a:pt x="4107" y="33"/>
                    <a:pt x="4107" y="33"/>
                    <a:pt x="4107" y="32"/>
                  </a:cubicBezTo>
                  <a:moveTo>
                    <a:pt x="4107" y="26"/>
                  </a:moveTo>
                  <a:cubicBezTo>
                    <a:pt x="4107" y="26"/>
                    <a:pt x="4107" y="29"/>
                    <a:pt x="4107" y="33"/>
                  </a:cubicBezTo>
                  <a:cubicBezTo>
                    <a:pt x="3874" y="35"/>
                    <a:pt x="3642" y="36"/>
                    <a:pt x="3409" y="37"/>
                  </a:cubicBezTo>
                  <a:cubicBezTo>
                    <a:pt x="3318" y="37"/>
                    <a:pt x="3226" y="37"/>
                    <a:pt x="3135" y="37"/>
                  </a:cubicBezTo>
                  <a:cubicBezTo>
                    <a:pt x="2960" y="37"/>
                    <a:pt x="2784" y="37"/>
                    <a:pt x="2607" y="36"/>
                  </a:cubicBezTo>
                  <a:cubicBezTo>
                    <a:pt x="2810" y="37"/>
                    <a:pt x="3001" y="38"/>
                    <a:pt x="3175" y="38"/>
                  </a:cubicBezTo>
                  <a:cubicBezTo>
                    <a:pt x="3176" y="38"/>
                    <a:pt x="3176" y="38"/>
                    <a:pt x="3176" y="38"/>
                  </a:cubicBezTo>
                  <a:cubicBezTo>
                    <a:pt x="3206" y="38"/>
                    <a:pt x="3235" y="38"/>
                    <a:pt x="3264" y="38"/>
                  </a:cubicBezTo>
                  <a:cubicBezTo>
                    <a:pt x="3264" y="38"/>
                    <a:pt x="3264" y="38"/>
                    <a:pt x="3264" y="38"/>
                  </a:cubicBezTo>
                  <a:cubicBezTo>
                    <a:pt x="3665" y="38"/>
                    <a:pt x="3968" y="35"/>
                    <a:pt x="4107" y="34"/>
                  </a:cubicBezTo>
                  <a:cubicBezTo>
                    <a:pt x="4107" y="32"/>
                    <a:pt x="4107" y="32"/>
                    <a:pt x="4107" y="32"/>
                  </a:cubicBezTo>
                  <a:cubicBezTo>
                    <a:pt x="4107" y="28"/>
                    <a:pt x="4107" y="26"/>
                    <a:pt x="4107" y="26"/>
                  </a:cubicBezTo>
                  <a:moveTo>
                    <a:pt x="1038" y="26"/>
                  </a:moveTo>
                  <a:cubicBezTo>
                    <a:pt x="1330" y="28"/>
                    <a:pt x="1622" y="30"/>
                    <a:pt x="1903" y="32"/>
                  </a:cubicBezTo>
                  <a:cubicBezTo>
                    <a:pt x="1868" y="32"/>
                    <a:pt x="1833" y="32"/>
                    <a:pt x="1798" y="31"/>
                  </a:cubicBezTo>
                  <a:cubicBezTo>
                    <a:pt x="1531" y="29"/>
                    <a:pt x="1282" y="27"/>
                    <a:pt x="1038" y="26"/>
                  </a:cubicBezTo>
                  <a:moveTo>
                    <a:pt x="594" y="25"/>
                  </a:moveTo>
                  <a:cubicBezTo>
                    <a:pt x="542" y="25"/>
                    <a:pt x="489" y="25"/>
                    <a:pt x="436" y="25"/>
                  </a:cubicBezTo>
                  <a:cubicBezTo>
                    <a:pt x="369" y="25"/>
                    <a:pt x="369" y="25"/>
                    <a:pt x="369" y="25"/>
                  </a:cubicBezTo>
                  <a:cubicBezTo>
                    <a:pt x="365" y="25"/>
                    <a:pt x="365" y="25"/>
                    <a:pt x="365" y="25"/>
                  </a:cubicBezTo>
                  <a:cubicBezTo>
                    <a:pt x="364" y="25"/>
                    <a:pt x="364" y="25"/>
                    <a:pt x="364" y="25"/>
                  </a:cubicBezTo>
                  <a:cubicBezTo>
                    <a:pt x="363" y="25"/>
                    <a:pt x="363" y="25"/>
                    <a:pt x="363" y="25"/>
                  </a:cubicBezTo>
                  <a:cubicBezTo>
                    <a:pt x="363" y="39"/>
                    <a:pt x="363" y="53"/>
                    <a:pt x="363" y="65"/>
                  </a:cubicBezTo>
                  <a:cubicBezTo>
                    <a:pt x="363" y="65"/>
                    <a:pt x="363" y="65"/>
                    <a:pt x="363" y="65"/>
                  </a:cubicBezTo>
                  <a:cubicBezTo>
                    <a:pt x="363" y="65"/>
                    <a:pt x="363" y="66"/>
                    <a:pt x="363" y="67"/>
                  </a:cubicBezTo>
                  <a:cubicBezTo>
                    <a:pt x="363" y="67"/>
                    <a:pt x="363" y="67"/>
                    <a:pt x="363" y="67"/>
                  </a:cubicBezTo>
                  <a:cubicBezTo>
                    <a:pt x="363" y="58"/>
                    <a:pt x="363" y="53"/>
                    <a:pt x="364" y="53"/>
                  </a:cubicBezTo>
                  <a:cubicBezTo>
                    <a:pt x="364" y="53"/>
                    <a:pt x="364" y="53"/>
                    <a:pt x="364" y="55"/>
                  </a:cubicBezTo>
                  <a:cubicBezTo>
                    <a:pt x="365" y="55"/>
                    <a:pt x="365" y="55"/>
                    <a:pt x="365" y="55"/>
                  </a:cubicBezTo>
                  <a:cubicBezTo>
                    <a:pt x="366" y="55"/>
                    <a:pt x="366" y="55"/>
                    <a:pt x="366" y="55"/>
                  </a:cubicBezTo>
                  <a:cubicBezTo>
                    <a:pt x="370" y="55"/>
                    <a:pt x="370" y="55"/>
                    <a:pt x="370" y="55"/>
                  </a:cubicBezTo>
                  <a:cubicBezTo>
                    <a:pt x="378" y="55"/>
                    <a:pt x="378" y="55"/>
                    <a:pt x="378" y="55"/>
                  </a:cubicBezTo>
                  <a:cubicBezTo>
                    <a:pt x="393" y="55"/>
                    <a:pt x="393" y="55"/>
                    <a:pt x="393" y="55"/>
                  </a:cubicBezTo>
                  <a:cubicBezTo>
                    <a:pt x="423" y="55"/>
                    <a:pt x="423" y="55"/>
                    <a:pt x="423" y="55"/>
                  </a:cubicBezTo>
                  <a:cubicBezTo>
                    <a:pt x="485" y="54"/>
                    <a:pt x="485" y="54"/>
                    <a:pt x="485" y="54"/>
                  </a:cubicBezTo>
                  <a:cubicBezTo>
                    <a:pt x="501" y="54"/>
                    <a:pt x="518" y="54"/>
                    <a:pt x="535" y="54"/>
                  </a:cubicBezTo>
                  <a:cubicBezTo>
                    <a:pt x="677" y="54"/>
                    <a:pt x="824" y="55"/>
                    <a:pt x="972" y="55"/>
                  </a:cubicBezTo>
                  <a:cubicBezTo>
                    <a:pt x="1309" y="51"/>
                    <a:pt x="1619" y="49"/>
                    <a:pt x="1878" y="48"/>
                  </a:cubicBezTo>
                  <a:cubicBezTo>
                    <a:pt x="2023" y="46"/>
                    <a:pt x="2171" y="45"/>
                    <a:pt x="2323" y="44"/>
                  </a:cubicBezTo>
                  <a:cubicBezTo>
                    <a:pt x="2398" y="44"/>
                    <a:pt x="2486" y="44"/>
                    <a:pt x="2580" y="44"/>
                  </a:cubicBezTo>
                  <a:cubicBezTo>
                    <a:pt x="2636" y="44"/>
                    <a:pt x="2694" y="44"/>
                    <a:pt x="2752" y="44"/>
                  </a:cubicBezTo>
                  <a:cubicBezTo>
                    <a:pt x="2811" y="44"/>
                    <a:pt x="2869" y="44"/>
                    <a:pt x="2925" y="44"/>
                  </a:cubicBezTo>
                  <a:cubicBezTo>
                    <a:pt x="2975" y="44"/>
                    <a:pt x="3023" y="44"/>
                    <a:pt x="3069" y="44"/>
                  </a:cubicBezTo>
                  <a:cubicBezTo>
                    <a:pt x="3078" y="44"/>
                    <a:pt x="3088" y="44"/>
                    <a:pt x="3097" y="44"/>
                  </a:cubicBezTo>
                  <a:cubicBezTo>
                    <a:pt x="3245" y="44"/>
                    <a:pt x="3396" y="44"/>
                    <a:pt x="3536" y="45"/>
                  </a:cubicBezTo>
                  <a:cubicBezTo>
                    <a:pt x="3574" y="45"/>
                    <a:pt x="3610" y="46"/>
                    <a:pt x="3646" y="46"/>
                  </a:cubicBezTo>
                  <a:cubicBezTo>
                    <a:pt x="3655" y="46"/>
                    <a:pt x="3664" y="46"/>
                    <a:pt x="3674" y="46"/>
                  </a:cubicBezTo>
                  <a:cubicBezTo>
                    <a:pt x="3700" y="46"/>
                    <a:pt x="3724" y="46"/>
                    <a:pt x="3745" y="46"/>
                  </a:cubicBezTo>
                  <a:cubicBezTo>
                    <a:pt x="3745" y="45"/>
                    <a:pt x="3745" y="44"/>
                    <a:pt x="3745" y="44"/>
                  </a:cubicBezTo>
                  <a:cubicBezTo>
                    <a:pt x="3745" y="44"/>
                    <a:pt x="3745" y="45"/>
                    <a:pt x="3745" y="46"/>
                  </a:cubicBezTo>
                  <a:cubicBezTo>
                    <a:pt x="3794" y="46"/>
                    <a:pt x="3824" y="45"/>
                    <a:pt x="3824" y="45"/>
                  </a:cubicBezTo>
                  <a:cubicBezTo>
                    <a:pt x="3824" y="45"/>
                    <a:pt x="3824" y="45"/>
                    <a:pt x="3824" y="45"/>
                  </a:cubicBezTo>
                  <a:cubicBezTo>
                    <a:pt x="3872" y="44"/>
                    <a:pt x="3947" y="43"/>
                    <a:pt x="4041" y="42"/>
                  </a:cubicBezTo>
                  <a:cubicBezTo>
                    <a:pt x="4042" y="42"/>
                    <a:pt x="4042" y="42"/>
                    <a:pt x="4042" y="42"/>
                  </a:cubicBezTo>
                  <a:cubicBezTo>
                    <a:pt x="4042" y="42"/>
                    <a:pt x="4042" y="42"/>
                    <a:pt x="4043" y="42"/>
                  </a:cubicBezTo>
                  <a:cubicBezTo>
                    <a:pt x="4054" y="42"/>
                    <a:pt x="4066" y="41"/>
                    <a:pt x="4079" y="41"/>
                  </a:cubicBezTo>
                  <a:cubicBezTo>
                    <a:pt x="4079" y="41"/>
                    <a:pt x="4079" y="41"/>
                    <a:pt x="4079" y="41"/>
                  </a:cubicBezTo>
                  <a:cubicBezTo>
                    <a:pt x="4097" y="41"/>
                    <a:pt x="4097" y="41"/>
                    <a:pt x="4097" y="41"/>
                  </a:cubicBezTo>
                  <a:cubicBezTo>
                    <a:pt x="4107" y="41"/>
                    <a:pt x="4107" y="41"/>
                    <a:pt x="4107" y="41"/>
                  </a:cubicBezTo>
                  <a:cubicBezTo>
                    <a:pt x="4107" y="41"/>
                    <a:pt x="4107" y="41"/>
                    <a:pt x="4107" y="41"/>
                  </a:cubicBezTo>
                  <a:cubicBezTo>
                    <a:pt x="4107" y="41"/>
                    <a:pt x="4107" y="41"/>
                    <a:pt x="4107" y="41"/>
                  </a:cubicBezTo>
                  <a:cubicBezTo>
                    <a:pt x="4107" y="42"/>
                    <a:pt x="4107" y="43"/>
                    <a:pt x="4107" y="45"/>
                  </a:cubicBezTo>
                  <a:cubicBezTo>
                    <a:pt x="4107" y="45"/>
                    <a:pt x="4107" y="45"/>
                    <a:pt x="4107" y="45"/>
                  </a:cubicBezTo>
                  <a:cubicBezTo>
                    <a:pt x="4107" y="52"/>
                    <a:pt x="4107" y="55"/>
                    <a:pt x="4107" y="55"/>
                  </a:cubicBezTo>
                  <a:cubicBezTo>
                    <a:pt x="4107" y="34"/>
                    <a:pt x="4107" y="34"/>
                    <a:pt x="4107" y="34"/>
                  </a:cubicBezTo>
                  <a:cubicBezTo>
                    <a:pt x="3968" y="35"/>
                    <a:pt x="3665" y="38"/>
                    <a:pt x="3264" y="38"/>
                  </a:cubicBezTo>
                  <a:cubicBezTo>
                    <a:pt x="3264" y="38"/>
                    <a:pt x="3264" y="38"/>
                    <a:pt x="3264" y="38"/>
                  </a:cubicBezTo>
                  <a:cubicBezTo>
                    <a:pt x="3235" y="38"/>
                    <a:pt x="3206" y="38"/>
                    <a:pt x="3176" y="38"/>
                  </a:cubicBezTo>
                  <a:cubicBezTo>
                    <a:pt x="3175" y="38"/>
                    <a:pt x="3175" y="38"/>
                    <a:pt x="3175" y="38"/>
                  </a:cubicBezTo>
                  <a:cubicBezTo>
                    <a:pt x="3001" y="38"/>
                    <a:pt x="2810" y="37"/>
                    <a:pt x="2607" y="36"/>
                  </a:cubicBezTo>
                  <a:cubicBezTo>
                    <a:pt x="2376" y="35"/>
                    <a:pt x="2143" y="34"/>
                    <a:pt x="1903" y="32"/>
                  </a:cubicBezTo>
                  <a:cubicBezTo>
                    <a:pt x="1622" y="30"/>
                    <a:pt x="1330" y="28"/>
                    <a:pt x="1038" y="26"/>
                  </a:cubicBezTo>
                  <a:cubicBezTo>
                    <a:pt x="926" y="25"/>
                    <a:pt x="814" y="25"/>
                    <a:pt x="703" y="25"/>
                  </a:cubicBezTo>
                  <a:cubicBezTo>
                    <a:pt x="667" y="25"/>
                    <a:pt x="630" y="25"/>
                    <a:pt x="594" y="25"/>
                  </a:cubicBezTo>
                  <a:moveTo>
                    <a:pt x="4219" y="0"/>
                  </a:moveTo>
                  <a:cubicBezTo>
                    <a:pt x="4219" y="0"/>
                    <a:pt x="4219" y="10"/>
                    <a:pt x="4219" y="33"/>
                  </a:cubicBezTo>
                  <a:cubicBezTo>
                    <a:pt x="4215" y="33"/>
                    <a:pt x="4215" y="33"/>
                    <a:pt x="4215" y="33"/>
                  </a:cubicBezTo>
                  <a:cubicBezTo>
                    <a:pt x="4209" y="33"/>
                    <a:pt x="4209" y="33"/>
                    <a:pt x="4209" y="33"/>
                  </a:cubicBezTo>
                  <a:cubicBezTo>
                    <a:pt x="4197" y="33"/>
                    <a:pt x="4197" y="33"/>
                    <a:pt x="4197" y="33"/>
                  </a:cubicBezTo>
                  <a:cubicBezTo>
                    <a:pt x="4167" y="33"/>
                    <a:pt x="4137" y="33"/>
                    <a:pt x="4107" y="33"/>
                  </a:cubicBezTo>
                  <a:cubicBezTo>
                    <a:pt x="4107" y="34"/>
                    <a:pt x="4107" y="34"/>
                    <a:pt x="4107" y="34"/>
                  </a:cubicBezTo>
                  <a:cubicBezTo>
                    <a:pt x="4157" y="33"/>
                    <a:pt x="4186" y="33"/>
                    <a:pt x="4191" y="33"/>
                  </a:cubicBezTo>
                  <a:cubicBezTo>
                    <a:pt x="4191" y="33"/>
                    <a:pt x="4192" y="33"/>
                    <a:pt x="4192" y="33"/>
                  </a:cubicBezTo>
                  <a:cubicBezTo>
                    <a:pt x="4192" y="33"/>
                    <a:pt x="4192" y="33"/>
                    <a:pt x="4192" y="33"/>
                  </a:cubicBezTo>
                  <a:cubicBezTo>
                    <a:pt x="4192" y="33"/>
                    <a:pt x="4192" y="33"/>
                    <a:pt x="4192" y="33"/>
                  </a:cubicBezTo>
                  <a:cubicBezTo>
                    <a:pt x="4192" y="33"/>
                    <a:pt x="4192" y="33"/>
                    <a:pt x="4192" y="33"/>
                  </a:cubicBezTo>
                  <a:cubicBezTo>
                    <a:pt x="4192" y="33"/>
                    <a:pt x="4192" y="33"/>
                    <a:pt x="4192" y="33"/>
                  </a:cubicBezTo>
                  <a:cubicBezTo>
                    <a:pt x="4192" y="33"/>
                    <a:pt x="4191" y="33"/>
                    <a:pt x="4191" y="33"/>
                  </a:cubicBezTo>
                  <a:cubicBezTo>
                    <a:pt x="4186" y="33"/>
                    <a:pt x="4157" y="33"/>
                    <a:pt x="4107" y="34"/>
                  </a:cubicBezTo>
                  <a:cubicBezTo>
                    <a:pt x="4107" y="35"/>
                    <a:pt x="4107" y="36"/>
                    <a:pt x="4107" y="37"/>
                  </a:cubicBezTo>
                  <a:cubicBezTo>
                    <a:pt x="4107" y="37"/>
                    <a:pt x="4107" y="37"/>
                    <a:pt x="4107" y="37"/>
                  </a:cubicBezTo>
                  <a:cubicBezTo>
                    <a:pt x="4107" y="37"/>
                    <a:pt x="4107" y="37"/>
                    <a:pt x="4107" y="37"/>
                  </a:cubicBezTo>
                  <a:cubicBezTo>
                    <a:pt x="4107" y="37"/>
                    <a:pt x="4107" y="37"/>
                    <a:pt x="4107" y="37"/>
                  </a:cubicBezTo>
                  <a:cubicBezTo>
                    <a:pt x="4107" y="37"/>
                    <a:pt x="4107" y="37"/>
                    <a:pt x="4107" y="38"/>
                  </a:cubicBezTo>
                  <a:cubicBezTo>
                    <a:pt x="4107" y="38"/>
                    <a:pt x="4107" y="38"/>
                    <a:pt x="4107" y="38"/>
                  </a:cubicBezTo>
                  <a:cubicBezTo>
                    <a:pt x="4107" y="38"/>
                    <a:pt x="4107" y="38"/>
                    <a:pt x="4107" y="38"/>
                  </a:cubicBezTo>
                  <a:cubicBezTo>
                    <a:pt x="4107" y="44"/>
                    <a:pt x="4107" y="53"/>
                    <a:pt x="4107" y="65"/>
                  </a:cubicBezTo>
                  <a:cubicBezTo>
                    <a:pt x="4107" y="65"/>
                    <a:pt x="4107" y="65"/>
                    <a:pt x="4107" y="65"/>
                  </a:cubicBezTo>
                  <a:cubicBezTo>
                    <a:pt x="4107" y="64"/>
                    <a:pt x="4107" y="63"/>
                    <a:pt x="4107" y="63"/>
                  </a:cubicBezTo>
                  <a:cubicBezTo>
                    <a:pt x="4108" y="63"/>
                    <a:pt x="4108" y="66"/>
                    <a:pt x="4108" y="70"/>
                  </a:cubicBezTo>
                  <a:cubicBezTo>
                    <a:pt x="4114" y="70"/>
                    <a:pt x="4120" y="70"/>
                    <a:pt x="4127" y="70"/>
                  </a:cubicBezTo>
                  <a:cubicBezTo>
                    <a:pt x="4179" y="70"/>
                    <a:pt x="4179" y="70"/>
                    <a:pt x="4179" y="70"/>
                  </a:cubicBezTo>
                  <a:cubicBezTo>
                    <a:pt x="4205" y="69"/>
                    <a:pt x="4205" y="69"/>
                    <a:pt x="4205" y="69"/>
                  </a:cubicBezTo>
                  <a:cubicBezTo>
                    <a:pt x="4218" y="69"/>
                    <a:pt x="4218" y="69"/>
                    <a:pt x="4218" y="69"/>
                  </a:cubicBezTo>
                  <a:cubicBezTo>
                    <a:pt x="4218" y="58"/>
                    <a:pt x="4219" y="53"/>
                    <a:pt x="4219" y="53"/>
                  </a:cubicBezTo>
                  <a:cubicBezTo>
                    <a:pt x="4219" y="53"/>
                    <a:pt x="4219" y="55"/>
                    <a:pt x="4219" y="58"/>
                  </a:cubicBezTo>
                  <a:cubicBezTo>
                    <a:pt x="4219" y="26"/>
                    <a:pt x="4219" y="0"/>
                    <a:pt x="4219" y="0"/>
                  </a:cubicBezTo>
                </a:path>
              </a:pathLst>
            </a:custGeom>
            <a:solidFill>
              <a:srgbClr val="E1E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" name="PA_任意多边形 6"/>
            <p:cNvSpPr>
              <a:spLocks noEditPoints="1"/>
            </p:cNvSpPr>
            <p:nvPr>
              <p:custDataLst>
                <p:tags r:id="rId3"/>
              </p:custDataLst>
            </p:nvPr>
          </p:nvSpPr>
          <p:spPr bwMode="auto">
            <a:xfrm>
              <a:off x="10725482" y="6430963"/>
              <a:ext cx="682625" cy="1588"/>
            </a:xfrm>
            <a:custGeom>
              <a:avLst/>
              <a:gdLst>
                <a:gd name="T0" fmla="*/ 0 w 336"/>
                <a:gd name="T1" fmla="*/ 0 h 1"/>
                <a:gd name="T2" fmla="*/ 0 w 336"/>
                <a:gd name="T3" fmla="*/ 0 h 1"/>
                <a:gd name="T4" fmla="*/ 86 w 336"/>
                <a:gd name="T5" fmla="*/ 0 h 1"/>
                <a:gd name="T6" fmla="*/ 227 w 336"/>
                <a:gd name="T7" fmla="*/ 1 h 1"/>
                <a:gd name="T8" fmla="*/ 268 w 336"/>
                <a:gd name="T9" fmla="*/ 1 h 1"/>
                <a:gd name="T10" fmla="*/ 317 w 336"/>
                <a:gd name="T11" fmla="*/ 1 h 1"/>
                <a:gd name="T12" fmla="*/ 336 w 336"/>
                <a:gd name="T13" fmla="*/ 1 h 1"/>
                <a:gd name="T14" fmla="*/ 316 w 336"/>
                <a:gd name="T15" fmla="*/ 1 h 1"/>
                <a:gd name="T16" fmla="*/ 240 w 336"/>
                <a:gd name="T17" fmla="*/ 0 h 1"/>
                <a:gd name="T18" fmla="*/ 88 w 336"/>
                <a:gd name="T19" fmla="*/ 0 h 1"/>
                <a:gd name="T20" fmla="*/ 0 w 336"/>
                <a:gd name="T21" fmla="*/ 0 h 1"/>
                <a:gd name="T22" fmla="*/ 0 w 336"/>
                <a:gd name="T23" fmla="*/ 0 h 1"/>
                <a:gd name="T24" fmla="*/ 0 w 336"/>
                <a:gd name="T25" fmla="*/ 0 h 1"/>
                <a:gd name="T26" fmla="*/ 0 w 336"/>
                <a:gd name="T27" fmla="*/ 0 h 1"/>
                <a:gd name="T28" fmla="*/ 0 w 336"/>
                <a:gd name="T29" fmla="*/ 0 h 1"/>
                <a:gd name="T30" fmla="*/ 0 w 336"/>
                <a:gd name="T3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6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8" y="0"/>
                    <a:pt x="57" y="0"/>
                    <a:pt x="86" y="0"/>
                  </a:cubicBezTo>
                  <a:cubicBezTo>
                    <a:pt x="131" y="0"/>
                    <a:pt x="178" y="1"/>
                    <a:pt x="227" y="1"/>
                  </a:cubicBezTo>
                  <a:cubicBezTo>
                    <a:pt x="240" y="1"/>
                    <a:pt x="254" y="1"/>
                    <a:pt x="268" y="1"/>
                  </a:cubicBezTo>
                  <a:cubicBezTo>
                    <a:pt x="284" y="1"/>
                    <a:pt x="301" y="1"/>
                    <a:pt x="317" y="1"/>
                  </a:cubicBezTo>
                  <a:cubicBezTo>
                    <a:pt x="336" y="1"/>
                    <a:pt x="336" y="1"/>
                    <a:pt x="336" y="1"/>
                  </a:cubicBezTo>
                  <a:cubicBezTo>
                    <a:pt x="316" y="1"/>
                    <a:pt x="316" y="1"/>
                    <a:pt x="316" y="1"/>
                  </a:cubicBezTo>
                  <a:cubicBezTo>
                    <a:pt x="240" y="0"/>
                    <a:pt x="240" y="0"/>
                    <a:pt x="240" y="0"/>
                  </a:cubicBezTo>
                  <a:cubicBezTo>
                    <a:pt x="189" y="0"/>
                    <a:pt x="138" y="0"/>
                    <a:pt x="88" y="0"/>
                  </a:cubicBezTo>
                  <a:cubicBezTo>
                    <a:pt x="59" y="0"/>
                    <a:pt x="29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6B7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" name="PA_任意多边形 7"/>
            <p:cNvSpPr/>
            <p:nvPr>
              <p:custDataLst>
                <p:tags r:id="rId4"/>
              </p:custDataLst>
            </p:nvPr>
          </p:nvSpPr>
          <p:spPr bwMode="auto">
            <a:xfrm>
              <a:off x="3110244" y="6265863"/>
              <a:ext cx="0" cy="15875"/>
            </a:xfrm>
            <a:custGeom>
              <a:avLst/>
              <a:gdLst>
                <a:gd name="T0" fmla="*/ 0 h 8"/>
                <a:gd name="T1" fmla="*/ 8 h 8"/>
                <a:gd name="T2" fmla="*/ 1 h 8"/>
                <a:gd name="T3" fmla="*/ 1 h 8"/>
                <a:gd name="T4" fmla="*/ 0 h 8"/>
                <a:gd name="T5" fmla="*/ 0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8">
                  <a:moveTo>
                    <a:pt x="0" y="0"/>
                  </a:moveTo>
                  <a:cubicBezTo>
                    <a:pt x="0" y="0"/>
                    <a:pt x="0" y="3"/>
                    <a:pt x="0" y="8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9BA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" name="PA_任意多边形 8"/>
            <p:cNvSpPr/>
            <p:nvPr>
              <p:custDataLst>
                <p:tags r:id="rId5"/>
              </p:custDataLst>
            </p:nvPr>
          </p:nvSpPr>
          <p:spPr bwMode="auto">
            <a:xfrm>
              <a:off x="3110244" y="6265863"/>
              <a:ext cx="0" cy="28575"/>
            </a:xfrm>
            <a:custGeom>
              <a:avLst/>
              <a:gdLst>
                <a:gd name="T0" fmla="*/ 0 h 14"/>
                <a:gd name="T1" fmla="*/ 1 h 14"/>
                <a:gd name="T2" fmla="*/ 1 h 14"/>
                <a:gd name="T3" fmla="*/ 8 h 14"/>
                <a:gd name="T4" fmla="*/ 14 h 14"/>
                <a:gd name="T5" fmla="*/ 1 h 14"/>
                <a:gd name="T6" fmla="*/ 0 h 1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3"/>
                    <a:pt x="0" y="8"/>
                  </a:cubicBezTo>
                  <a:cubicBezTo>
                    <a:pt x="0" y="10"/>
                    <a:pt x="0" y="12"/>
                    <a:pt x="0" y="14"/>
                  </a:cubicBezTo>
                  <a:cubicBezTo>
                    <a:pt x="0" y="8"/>
                    <a:pt x="0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B6B7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" name="PA_任意多边形 9"/>
            <p:cNvSpPr/>
            <p:nvPr>
              <p:custDataLst>
                <p:tags r:id="rId6"/>
              </p:custDataLst>
            </p:nvPr>
          </p:nvSpPr>
          <p:spPr bwMode="auto">
            <a:xfrm>
              <a:off x="3110244" y="6267450"/>
              <a:ext cx="623888" cy="7938"/>
            </a:xfrm>
            <a:custGeom>
              <a:avLst/>
              <a:gdLst>
                <a:gd name="T0" fmla="*/ 0 w 307"/>
                <a:gd name="T1" fmla="*/ 0 h 4"/>
                <a:gd name="T2" fmla="*/ 0 w 307"/>
                <a:gd name="T3" fmla="*/ 0 h 4"/>
                <a:gd name="T4" fmla="*/ 0 w 307"/>
                <a:gd name="T5" fmla="*/ 4 h 4"/>
                <a:gd name="T6" fmla="*/ 0 w 307"/>
                <a:gd name="T7" fmla="*/ 0 h 4"/>
                <a:gd name="T8" fmla="*/ 1 w 307"/>
                <a:gd name="T9" fmla="*/ 0 h 4"/>
                <a:gd name="T10" fmla="*/ 4 w 307"/>
                <a:gd name="T11" fmla="*/ 0 h 4"/>
                <a:gd name="T12" fmla="*/ 42 w 307"/>
                <a:gd name="T13" fmla="*/ 1 h 4"/>
                <a:gd name="T14" fmla="*/ 119 w 307"/>
                <a:gd name="T15" fmla="*/ 1 h 4"/>
                <a:gd name="T16" fmla="*/ 271 w 307"/>
                <a:gd name="T17" fmla="*/ 3 h 4"/>
                <a:gd name="T18" fmla="*/ 307 w 307"/>
                <a:gd name="T19" fmla="*/ 3 h 4"/>
                <a:gd name="T20" fmla="*/ 307 w 307"/>
                <a:gd name="T21" fmla="*/ 3 h 4"/>
                <a:gd name="T22" fmla="*/ 292 w 307"/>
                <a:gd name="T23" fmla="*/ 3 h 4"/>
                <a:gd name="T24" fmla="*/ 140 w 307"/>
                <a:gd name="T25" fmla="*/ 1 h 4"/>
                <a:gd name="T26" fmla="*/ 63 w 307"/>
                <a:gd name="T27" fmla="*/ 1 h 4"/>
                <a:gd name="T28" fmla="*/ 25 w 307"/>
                <a:gd name="T29" fmla="*/ 0 h 4"/>
                <a:gd name="T30" fmla="*/ 6 w 307"/>
                <a:gd name="T31" fmla="*/ 0 h 4"/>
                <a:gd name="T32" fmla="*/ 1 w 307"/>
                <a:gd name="T33" fmla="*/ 0 h 4"/>
                <a:gd name="T34" fmla="*/ 0 w 307"/>
                <a:gd name="T3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7"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4"/>
                    <a:pt x="0" y="4"/>
                  </a:cubicBezTo>
                  <a:cubicBezTo>
                    <a:pt x="0" y="4"/>
                    <a:pt x="0" y="3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119" y="1"/>
                    <a:pt x="119" y="1"/>
                    <a:pt x="119" y="1"/>
                  </a:cubicBezTo>
                  <a:cubicBezTo>
                    <a:pt x="271" y="3"/>
                    <a:pt x="271" y="3"/>
                    <a:pt x="271" y="3"/>
                  </a:cubicBezTo>
                  <a:cubicBezTo>
                    <a:pt x="283" y="3"/>
                    <a:pt x="295" y="3"/>
                    <a:pt x="307" y="3"/>
                  </a:cubicBezTo>
                  <a:cubicBezTo>
                    <a:pt x="307" y="3"/>
                    <a:pt x="307" y="3"/>
                    <a:pt x="307" y="3"/>
                  </a:cubicBezTo>
                  <a:cubicBezTo>
                    <a:pt x="302" y="3"/>
                    <a:pt x="297" y="3"/>
                    <a:pt x="292" y="3"/>
                  </a:cubicBezTo>
                  <a:cubicBezTo>
                    <a:pt x="140" y="1"/>
                    <a:pt x="140" y="1"/>
                    <a:pt x="140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9BA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" name="PA_任意多边形 10"/>
            <p:cNvSpPr/>
            <p:nvPr>
              <p:custDataLst>
                <p:tags r:id="rId7"/>
              </p:custDataLst>
            </p:nvPr>
          </p:nvSpPr>
          <p:spPr bwMode="auto">
            <a:xfrm>
              <a:off x="3110244" y="6267450"/>
              <a:ext cx="625475" cy="25400"/>
            </a:xfrm>
            <a:custGeom>
              <a:avLst/>
              <a:gdLst>
                <a:gd name="T0" fmla="*/ 0 w 308"/>
                <a:gd name="T1" fmla="*/ 0 h 12"/>
                <a:gd name="T2" fmla="*/ 0 w 308"/>
                <a:gd name="T3" fmla="*/ 6 h 12"/>
                <a:gd name="T4" fmla="*/ 0 w 308"/>
                <a:gd name="T5" fmla="*/ 6 h 12"/>
                <a:gd name="T6" fmla="*/ 1 w 308"/>
                <a:gd name="T7" fmla="*/ 6 h 12"/>
                <a:gd name="T8" fmla="*/ 3 w 308"/>
                <a:gd name="T9" fmla="*/ 7 h 12"/>
                <a:gd name="T10" fmla="*/ 7 w 308"/>
                <a:gd name="T11" fmla="*/ 7 h 12"/>
                <a:gd name="T12" fmla="*/ 21 w 308"/>
                <a:gd name="T13" fmla="*/ 7 h 12"/>
                <a:gd name="T14" fmla="*/ 51 w 308"/>
                <a:gd name="T15" fmla="*/ 7 h 12"/>
                <a:gd name="T16" fmla="*/ 308 w 308"/>
                <a:gd name="T17" fmla="*/ 12 h 12"/>
                <a:gd name="T18" fmla="*/ 308 w 308"/>
                <a:gd name="T19" fmla="*/ 3 h 12"/>
                <a:gd name="T20" fmla="*/ 307 w 308"/>
                <a:gd name="T21" fmla="*/ 3 h 12"/>
                <a:gd name="T22" fmla="*/ 307 w 308"/>
                <a:gd name="T23" fmla="*/ 3 h 12"/>
                <a:gd name="T24" fmla="*/ 271 w 308"/>
                <a:gd name="T25" fmla="*/ 3 h 12"/>
                <a:gd name="T26" fmla="*/ 119 w 308"/>
                <a:gd name="T27" fmla="*/ 1 h 12"/>
                <a:gd name="T28" fmla="*/ 42 w 308"/>
                <a:gd name="T29" fmla="*/ 1 h 12"/>
                <a:gd name="T30" fmla="*/ 4 w 308"/>
                <a:gd name="T31" fmla="*/ 0 h 12"/>
                <a:gd name="T32" fmla="*/ 1 w 308"/>
                <a:gd name="T33" fmla="*/ 0 h 12"/>
                <a:gd name="T34" fmla="*/ 0 w 308"/>
                <a:gd name="T35" fmla="*/ 0 h 12"/>
                <a:gd name="T36" fmla="*/ 0 w 308"/>
                <a:gd name="T37" fmla="*/ 4 h 12"/>
                <a:gd name="T38" fmla="*/ 0 w 308"/>
                <a:gd name="T39" fmla="*/ 0 h 12"/>
                <a:gd name="T40" fmla="*/ 0 w 308"/>
                <a:gd name="T41" fmla="*/ 0 h 12"/>
                <a:gd name="T42" fmla="*/ 0 w 308"/>
                <a:gd name="T4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08" h="12">
                  <a:moveTo>
                    <a:pt x="0" y="0"/>
                  </a:moveTo>
                  <a:cubicBezTo>
                    <a:pt x="0" y="1"/>
                    <a:pt x="0" y="3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129" y="9"/>
                    <a:pt x="216" y="10"/>
                    <a:pt x="308" y="12"/>
                  </a:cubicBezTo>
                  <a:cubicBezTo>
                    <a:pt x="308" y="9"/>
                    <a:pt x="308" y="6"/>
                    <a:pt x="308" y="3"/>
                  </a:cubicBezTo>
                  <a:cubicBezTo>
                    <a:pt x="307" y="3"/>
                    <a:pt x="307" y="3"/>
                    <a:pt x="307" y="3"/>
                  </a:cubicBezTo>
                  <a:cubicBezTo>
                    <a:pt x="307" y="3"/>
                    <a:pt x="307" y="3"/>
                    <a:pt x="307" y="3"/>
                  </a:cubicBezTo>
                  <a:cubicBezTo>
                    <a:pt x="295" y="3"/>
                    <a:pt x="283" y="3"/>
                    <a:pt x="271" y="3"/>
                  </a:cubicBezTo>
                  <a:cubicBezTo>
                    <a:pt x="119" y="1"/>
                    <a:pt x="119" y="1"/>
                    <a:pt x="119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6B7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" name="PA_任意多边形 11"/>
            <p:cNvSpPr>
              <a:spLocks noEditPoints="1"/>
            </p:cNvSpPr>
            <p:nvPr>
              <p:custDataLst>
                <p:tags r:id="rId8"/>
              </p:custDataLst>
            </p:nvPr>
          </p:nvSpPr>
          <p:spPr bwMode="auto">
            <a:xfrm>
              <a:off x="11689094" y="6303963"/>
              <a:ext cx="1588" cy="84138"/>
            </a:xfrm>
            <a:custGeom>
              <a:avLst/>
              <a:gdLst>
                <a:gd name="T0" fmla="*/ 0 w 1"/>
                <a:gd name="T1" fmla="*/ 37 h 41"/>
                <a:gd name="T2" fmla="*/ 0 w 1"/>
                <a:gd name="T3" fmla="*/ 37 h 41"/>
                <a:gd name="T4" fmla="*/ 0 w 1"/>
                <a:gd name="T5" fmla="*/ 37 h 41"/>
                <a:gd name="T6" fmla="*/ 0 w 1"/>
                <a:gd name="T7" fmla="*/ 37 h 41"/>
                <a:gd name="T8" fmla="*/ 0 w 1"/>
                <a:gd name="T9" fmla="*/ 37 h 41"/>
                <a:gd name="T10" fmla="*/ 0 w 1"/>
                <a:gd name="T11" fmla="*/ 37 h 41"/>
                <a:gd name="T12" fmla="*/ 0 w 1"/>
                <a:gd name="T13" fmla="*/ 37 h 41"/>
                <a:gd name="T14" fmla="*/ 0 w 1"/>
                <a:gd name="T15" fmla="*/ 37 h 41"/>
                <a:gd name="T16" fmla="*/ 0 w 1"/>
                <a:gd name="T17" fmla="*/ 41 h 41"/>
                <a:gd name="T18" fmla="*/ 0 w 1"/>
                <a:gd name="T19" fmla="*/ 37 h 41"/>
                <a:gd name="T20" fmla="*/ 1 w 1"/>
                <a:gd name="T21" fmla="*/ 18 h 41"/>
                <a:gd name="T22" fmla="*/ 1 w 1"/>
                <a:gd name="T23" fmla="*/ 34 h 41"/>
                <a:gd name="T24" fmla="*/ 1 w 1"/>
                <a:gd name="T25" fmla="*/ 34 h 41"/>
                <a:gd name="T26" fmla="*/ 1 w 1"/>
                <a:gd name="T27" fmla="*/ 18 h 41"/>
                <a:gd name="T28" fmla="*/ 1 w 1"/>
                <a:gd name="T29" fmla="*/ 0 h 41"/>
                <a:gd name="T30" fmla="*/ 1 w 1"/>
                <a:gd name="T31" fmla="*/ 2 h 41"/>
                <a:gd name="T32" fmla="*/ 1 w 1"/>
                <a:gd name="T33" fmla="*/ 0 h 41"/>
                <a:gd name="T34" fmla="*/ 1 w 1"/>
                <a:gd name="T35" fmla="*/ 0 h 41"/>
                <a:gd name="T36" fmla="*/ 0 w 1"/>
                <a:gd name="T37" fmla="*/ 0 h 41"/>
                <a:gd name="T38" fmla="*/ 0 w 1"/>
                <a:gd name="T39" fmla="*/ 0 h 41"/>
                <a:gd name="T40" fmla="*/ 0 w 1"/>
                <a:gd name="T41" fmla="*/ 0 h 41"/>
                <a:gd name="T42" fmla="*/ 0 w 1"/>
                <a:gd name="T43" fmla="*/ 3 h 41"/>
                <a:gd name="T44" fmla="*/ 0 w 1"/>
                <a:gd name="T45" fmla="*/ 0 h 41"/>
                <a:gd name="T46" fmla="*/ 0 w 1"/>
                <a:gd name="T47" fmla="*/ 0 h 41"/>
                <a:gd name="T48" fmla="*/ 0 w 1"/>
                <a:gd name="T4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" h="41"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moveTo>
                    <a:pt x="0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9"/>
                    <a:pt x="0" y="41"/>
                    <a:pt x="0" y="41"/>
                  </a:cubicBezTo>
                  <a:cubicBezTo>
                    <a:pt x="0" y="41"/>
                    <a:pt x="0" y="40"/>
                    <a:pt x="0" y="37"/>
                  </a:cubicBezTo>
                  <a:moveTo>
                    <a:pt x="1" y="18"/>
                  </a:moveTo>
                  <a:cubicBezTo>
                    <a:pt x="1" y="22"/>
                    <a:pt x="1" y="28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0"/>
                    <a:pt x="1" y="25"/>
                    <a:pt x="1" y="18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9BA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" name="PA_任意多边形 12"/>
            <p:cNvSpPr>
              <a:spLocks noEditPoints="1"/>
            </p:cNvSpPr>
            <p:nvPr>
              <p:custDataLst>
                <p:tags r:id="rId9"/>
              </p:custDataLst>
            </p:nvPr>
          </p:nvSpPr>
          <p:spPr bwMode="auto">
            <a:xfrm>
              <a:off x="11689094" y="6303963"/>
              <a:ext cx="41275" cy="76200"/>
            </a:xfrm>
            <a:custGeom>
              <a:avLst/>
              <a:gdLst>
                <a:gd name="T0" fmla="*/ 0 w 20"/>
                <a:gd name="T1" fmla="*/ 35 h 37"/>
                <a:gd name="T2" fmla="*/ 0 w 20"/>
                <a:gd name="T3" fmla="*/ 34 h 37"/>
                <a:gd name="T4" fmla="*/ 0 w 20"/>
                <a:gd name="T5" fmla="*/ 35 h 37"/>
                <a:gd name="T6" fmla="*/ 0 w 20"/>
                <a:gd name="T7" fmla="*/ 35 h 37"/>
                <a:gd name="T8" fmla="*/ 0 w 20"/>
                <a:gd name="T9" fmla="*/ 0 h 37"/>
                <a:gd name="T10" fmla="*/ 0 w 20"/>
                <a:gd name="T11" fmla="*/ 0 h 37"/>
                <a:gd name="T12" fmla="*/ 0 w 20"/>
                <a:gd name="T13" fmla="*/ 3 h 37"/>
                <a:gd name="T14" fmla="*/ 0 w 20"/>
                <a:gd name="T15" fmla="*/ 0 h 37"/>
                <a:gd name="T16" fmla="*/ 0 w 20"/>
                <a:gd name="T17" fmla="*/ 0 h 37"/>
                <a:gd name="T18" fmla="*/ 0 w 20"/>
                <a:gd name="T19" fmla="*/ 11 h 37"/>
                <a:gd name="T20" fmla="*/ 0 w 20"/>
                <a:gd name="T21" fmla="*/ 11 h 37"/>
                <a:gd name="T22" fmla="*/ 0 w 20"/>
                <a:gd name="T23" fmla="*/ 25 h 37"/>
                <a:gd name="T24" fmla="*/ 0 w 20"/>
                <a:gd name="T25" fmla="*/ 25 h 37"/>
                <a:gd name="T26" fmla="*/ 0 w 20"/>
                <a:gd name="T27" fmla="*/ 37 h 37"/>
                <a:gd name="T28" fmla="*/ 0 w 20"/>
                <a:gd name="T29" fmla="*/ 37 h 37"/>
                <a:gd name="T30" fmla="*/ 0 w 20"/>
                <a:gd name="T31" fmla="*/ 37 h 37"/>
                <a:gd name="T32" fmla="*/ 0 w 20"/>
                <a:gd name="T33" fmla="*/ 37 h 37"/>
                <a:gd name="T34" fmla="*/ 0 w 20"/>
                <a:gd name="T35" fmla="*/ 37 h 37"/>
                <a:gd name="T36" fmla="*/ 0 w 20"/>
                <a:gd name="T37" fmla="*/ 37 h 37"/>
                <a:gd name="T38" fmla="*/ 0 w 20"/>
                <a:gd name="T39" fmla="*/ 37 h 37"/>
                <a:gd name="T40" fmla="*/ 7 w 20"/>
                <a:gd name="T41" fmla="*/ 35 h 37"/>
                <a:gd name="T42" fmla="*/ 1 w 20"/>
                <a:gd name="T43" fmla="*/ 35 h 37"/>
                <a:gd name="T44" fmla="*/ 1 w 20"/>
                <a:gd name="T45" fmla="*/ 34 h 37"/>
                <a:gd name="T46" fmla="*/ 1 w 20"/>
                <a:gd name="T47" fmla="*/ 34 h 37"/>
                <a:gd name="T48" fmla="*/ 1 w 20"/>
                <a:gd name="T49" fmla="*/ 18 h 37"/>
                <a:gd name="T50" fmla="*/ 1 w 20"/>
                <a:gd name="T51" fmla="*/ 2 h 37"/>
                <a:gd name="T52" fmla="*/ 1 w 20"/>
                <a:gd name="T53" fmla="*/ 0 h 37"/>
                <a:gd name="T54" fmla="*/ 0 w 20"/>
                <a:gd name="T5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" h="37">
                  <a:moveTo>
                    <a:pt x="0" y="35"/>
                  </a:moveTo>
                  <a:cubicBezTo>
                    <a:pt x="0" y="35"/>
                    <a:pt x="0" y="35"/>
                    <a:pt x="0" y="34"/>
                  </a:cubicBezTo>
                  <a:cubicBezTo>
                    <a:pt x="0" y="34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4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0" y="33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16" y="36"/>
                    <a:pt x="20" y="36"/>
                    <a:pt x="7" y="35"/>
                  </a:cubicBezTo>
                  <a:cubicBezTo>
                    <a:pt x="5" y="35"/>
                    <a:pt x="3" y="35"/>
                    <a:pt x="1" y="35"/>
                  </a:cubicBezTo>
                  <a:cubicBezTo>
                    <a:pt x="1" y="35"/>
                    <a:pt x="1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28"/>
                    <a:pt x="1" y="22"/>
                    <a:pt x="1" y="18"/>
                  </a:cubicBezTo>
                  <a:cubicBezTo>
                    <a:pt x="1" y="13"/>
                    <a:pt x="1" y="8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6B7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" name="PA_任意多边形 13"/>
            <p:cNvSpPr>
              <a:spLocks noEditPoints="1"/>
            </p:cNvSpPr>
            <p:nvPr>
              <p:custDataLst>
                <p:tags r:id="rId10"/>
              </p:custDataLst>
            </p:nvPr>
          </p:nvSpPr>
          <p:spPr bwMode="auto">
            <a:xfrm>
              <a:off x="3108657" y="6345238"/>
              <a:ext cx="623888" cy="36513"/>
            </a:xfrm>
            <a:custGeom>
              <a:avLst/>
              <a:gdLst>
                <a:gd name="T0" fmla="*/ 0 w 307"/>
                <a:gd name="T1" fmla="*/ 7 h 18"/>
                <a:gd name="T2" fmla="*/ 1 w 307"/>
                <a:gd name="T3" fmla="*/ 18 h 18"/>
                <a:gd name="T4" fmla="*/ 1 w 307"/>
                <a:gd name="T5" fmla="*/ 8 h 18"/>
                <a:gd name="T6" fmla="*/ 1 w 307"/>
                <a:gd name="T7" fmla="*/ 8 h 18"/>
                <a:gd name="T8" fmla="*/ 4 w 307"/>
                <a:gd name="T9" fmla="*/ 8 h 18"/>
                <a:gd name="T10" fmla="*/ 13 w 307"/>
                <a:gd name="T11" fmla="*/ 8 h 18"/>
                <a:gd name="T12" fmla="*/ 307 w 307"/>
                <a:gd name="T13" fmla="*/ 10 h 18"/>
                <a:gd name="T14" fmla="*/ 307 w 307"/>
                <a:gd name="T15" fmla="*/ 10 h 18"/>
                <a:gd name="T16" fmla="*/ 35 w 307"/>
                <a:gd name="T17" fmla="*/ 8 h 18"/>
                <a:gd name="T18" fmla="*/ 15 w 307"/>
                <a:gd name="T19" fmla="*/ 8 h 18"/>
                <a:gd name="T20" fmla="*/ 6 w 307"/>
                <a:gd name="T21" fmla="*/ 7 h 18"/>
                <a:gd name="T22" fmla="*/ 1 w 307"/>
                <a:gd name="T23" fmla="*/ 7 h 18"/>
                <a:gd name="T24" fmla="*/ 0 w 307"/>
                <a:gd name="T25" fmla="*/ 7 h 18"/>
                <a:gd name="T26" fmla="*/ 0 w 307"/>
                <a:gd name="T27" fmla="*/ 0 h 18"/>
                <a:gd name="T28" fmla="*/ 0 w 307"/>
                <a:gd name="T29" fmla="*/ 1 h 18"/>
                <a:gd name="T30" fmla="*/ 0 w 307"/>
                <a:gd name="T31" fmla="*/ 1 h 18"/>
                <a:gd name="T32" fmla="*/ 0 w 307"/>
                <a:gd name="T3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7" h="18">
                  <a:moveTo>
                    <a:pt x="0" y="7"/>
                  </a:moveTo>
                  <a:cubicBezTo>
                    <a:pt x="0" y="14"/>
                    <a:pt x="0" y="18"/>
                    <a:pt x="1" y="18"/>
                  </a:cubicBezTo>
                  <a:cubicBezTo>
                    <a:pt x="1" y="18"/>
                    <a:pt x="1" y="15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10" y="9"/>
                    <a:pt x="208" y="9"/>
                    <a:pt x="307" y="10"/>
                  </a:cubicBezTo>
                  <a:cubicBezTo>
                    <a:pt x="307" y="10"/>
                    <a:pt x="307" y="10"/>
                    <a:pt x="307" y="10"/>
                  </a:cubicBezTo>
                  <a:cubicBezTo>
                    <a:pt x="216" y="9"/>
                    <a:pt x="125" y="8"/>
                    <a:pt x="3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B9BA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" name="PA_任意多边形 14"/>
            <p:cNvSpPr>
              <a:spLocks noEditPoints="1"/>
            </p:cNvSpPr>
            <p:nvPr>
              <p:custDataLst>
                <p:tags r:id="rId11"/>
              </p:custDataLst>
            </p:nvPr>
          </p:nvSpPr>
          <p:spPr bwMode="auto">
            <a:xfrm>
              <a:off x="3108657" y="6346825"/>
              <a:ext cx="8355013" cy="85725"/>
            </a:xfrm>
            <a:custGeom>
              <a:avLst/>
              <a:gdLst>
                <a:gd name="T0" fmla="*/ 4107 w 4108"/>
                <a:gd name="T1" fmla="*/ 32 h 42"/>
                <a:gd name="T2" fmla="*/ 4107 w 4108"/>
                <a:gd name="T3" fmla="*/ 42 h 42"/>
                <a:gd name="T4" fmla="*/ 4108 w 4108"/>
                <a:gd name="T5" fmla="*/ 42 h 42"/>
                <a:gd name="T6" fmla="*/ 4108 w 4108"/>
                <a:gd name="T7" fmla="*/ 32 h 42"/>
                <a:gd name="T8" fmla="*/ 4107 w 4108"/>
                <a:gd name="T9" fmla="*/ 32 h 42"/>
                <a:gd name="T10" fmla="*/ 362 w 4108"/>
                <a:gd name="T11" fmla="*/ 8 h 42"/>
                <a:gd name="T12" fmla="*/ 362 w 4108"/>
                <a:gd name="T13" fmla="*/ 9 h 42"/>
                <a:gd name="T14" fmla="*/ 363 w 4108"/>
                <a:gd name="T15" fmla="*/ 9 h 42"/>
                <a:gd name="T16" fmla="*/ 363 w 4108"/>
                <a:gd name="T17" fmla="*/ 8 h 42"/>
                <a:gd name="T18" fmla="*/ 362 w 4108"/>
                <a:gd name="T19" fmla="*/ 8 h 42"/>
                <a:gd name="T20" fmla="*/ 308 w 4108"/>
                <a:gd name="T21" fmla="*/ 7 h 42"/>
                <a:gd name="T22" fmla="*/ 308 w 4108"/>
                <a:gd name="T23" fmla="*/ 9 h 42"/>
                <a:gd name="T24" fmla="*/ 325 w 4108"/>
                <a:gd name="T25" fmla="*/ 9 h 42"/>
                <a:gd name="T26" fmla="*/ 362 w 4108"/>
                <a:gd name="T27" fmla="*/ 9 h 42"/>
                <a:gd name="T28" fmla="*/ 362 w 4108"/>
                <a:gd name="T29" fmla="*/ 8 h 42"/>
                <a:gd name="T30" fmla="*/ 328 w 4108"/>
                <a:gd name="T31" fmla="*/ 7 h 42"/>
                <a:gd name="T32" fmla="*/ 308 w 4108"/>
                <a:gd name="T33" fmla="*/ 7 h 42"/>
                <a:gd name="T34" fmla="*/ 0 w 4108"/>
                <a:gd name="T35" fmla="*/ 0 h 42"/>
                <a:gd name="T36" fmla="*/ 0 w 4108"/>
                <a:gd name="T37" fmla="*/ 6 h 42"/>
                <a:gd name="T38" fmla="*/ 1 w 4108"/>
                <a:gd name="T39" fmla="*/ 6 h 42"/>
                <a:gd name="T40" fmla="*/ 6 w 4108"/>
                <a:gd name="T41" fmla="*/ 6 h 42"/>
                <a:gd name="T42" fmla="*/ 15 w 4108"/>
                <a:gd name="T43" fmla="*/ 7 h 42"/>
                <a:gd name="T44" fmla="*/ 35 w 4108"/>
                <a:gd name="T45" fmla="*/ 7 h 42"/>
                <a:gd name="T46" fmla="*/ 307 w 4108"/>
                <a:gd name="T47" fmla="*/ 9 h 42"/>
                <a:gd name="T48" fmla="*/ 307 w 4108"/>
                <a:gd name="T49" fmla="*/ 9 h 42"/>
                <a:gd name="T50" fmla="*/ 308 w 4108"/>
                <a:gd name="T51" fmla="*/ 9 h 42"/>
                <a:gd name="T52" fmla="*/ 308 w 4108"/>
                <a:gd name="T53" fmla="*/ 7 h 42"/>
                <a:gd name="T54" fmla="*/ 165 w 4108"/>
                <a:gd name="T55" fmla="*/ 4 h 42"/>
                <a:gd name="T56" fmla="*/ 63 w 4108"/>
                <a:gd name="T57" fmla="*/ 1 h 42"/>
                <a:gd name="T58" fmla="*/ 8 w 4108"/>
                <a:gd name="T59" fmla="*/ 0 h 42"/>
                <a:gd name="T60" fmla="*/ 0 w 4108"/>
                <a:gd name="T6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108" h="42">
                  <a:moveTo>
                    <a:pt x="4107" y="32"/>
                  </a:moveTo>
                  <a:cubicBezTo>
                    <a:pt x="4107" y="36"/>
                    <a:pt x="4107" y="39"/>
                    <a:pt x="4107" y="42"/>
                  </a:cubicBezTo>
                  <a:cubicBezTo>
                    <a:pt x="4108" y="42"/>
                    <a:pt x="4108" y="42"/>
                    <a:pt x="4108" y="42"/>
                  </a:cubicBezTo>
                  <a:cubicBezTo>
                    <a:pt x="4108" y="38"/>
                    <a:pt x="4108" y="35"/>
                    <a:pt x="4108" y="32"/>
                  </a:cubicBezTo>
                  <a:cubicBezTo>
                    <a:pt x="4108" y="32"/>
                    <a:pt x="4108" y="32"/>
                    <a:pt x="4107" y="32"/>
                  </a:cubicBezTo>
                  <a:moveTo>
                    <a:pt x="362" y="8"/>
                  </a:moveTo>
                  <a:cubicBezTo>
                    <a:pt x="362" y="8"/>
                    <a:pt x="362" y="9"/>
                    <a:pt x="362" y="9"/>
                  </a:cubicBezTo>
                  <a:cubicBezTo>
                    <a:pt x="363" y="9"/>
                    <a:pt x="363" y="9"/>
                    <a:pt x="363" y="9"/>
                  </a:cubicBezTo>
                  <a:cubicBezTo>
                    <a:pt x="363" y="9"/>
                    <a:pt x="363" y="8"/>
                    <a:pt x="363" y="8"/>
                  </a:cubicBezTo>
                  <a:cubicBezTo>
                    <a:pt x="363" y="8"/>
                    <a:pt x="363" y="8"/>
                    <a:pt x="362" y="8"/>
                  </a:cubicBezTo>
                  <a:moveTo>
                    <a:pt x="308" y="7"/>
                  </a:moveTo>
                  <a:cubicBezTo>
                    <a:pt x="308" y="8"/>
                    <a:pt x="308" y="8"/>
                    <a:pt x="308" y="9"/>
                  </a:cubicBezTo>
                  <a:cubicBezTo>
                    <a:pt x="314" y="9"/>
                    <a:pt x="319" y="9"/>
                    <a:pt x="325" y="9"/>
                  </a:cubicBezTo>
                  <a:cubicBezTo>
                    <a:pt x="337" y="9"/>
                    <a:pt x="350" y="9"/>
                    <a:pt x="362" y="9"/>
                  </a:cubicBezTo>
                  <a:cubicBezTo>
                    <a:pt x="362" y="9"/>
                    <a:pt x="362" y="8"/>
                    <a:pt x="362" y="8"/>
                  </a:cubicBezTo>
                  <a:cubicBezTo>
                    <a:pt x="352" y="8"/>
                    <a:pt x="340" y="8"/>
                    <a:pt x="328" y="7"/>
                  </a:cubicBezTo>
                  <a:cubicBezTo>
                    <a:pt x="322" y="7"/>
                    <a:pt x="315" y="7"/>
                    <a:pt x="308" y="7"/>
                  </a:cubicBezTo>
                  <a:moveTo>
                    <a:pt x="0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125" y="7"/>
                    <a:pt x="216" y="8"/>
                    <a:pt x="307" y="9"/>
                  </a:cubicBezTo>
                  <a:cubicBezTo>
                    <a:pt x="307" y="9"/>
                    <a:pt x="307" y="9"/>
                    <a:pt x="307" y="9"/>
                  </a:cubicBezTo>
                  <a:cubicBezTo>
                    <a:pt x="308" y="9"/>
                    <a:pt x="308" y="9"/>
                    <a:pt x="308" y="9"/>
                  </a:cubicBezTo>
                  <a:cubicBezTo>
                    <a:pt x="308" y="8"/>
                    <a:pt x="308" y="8"/>
                    <a:pt x="308" y="7"/>
                  </a:cubicBezTo>
                  <a:cubicBezTo>
                    <a:pt x="267" y="6"/>
                    <a:pt x="219" y="5"/>
                    <a:pt x="165" y="4"/>
                  </a:cubicBezTo>
                  <a:cubicBezTo>
                    <a:pt x="133" y="3"/>
                    <a:pt x="99" y="2"/>
                    <a:pt x="63" y="1"/>
                  </a:cubicBezTo>
                  <a:cubicBezTo>
                    <a:pt x="45" y="1"/>
                    <a:pt x="26" y="1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6B7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" name="PA_任意多边形 15"/>
            <p:cNvSpPr>
              <a:spLocks noEditPoints="1"/>
            </p:cNvSpPr>
            <p:nvPr>
              <p:custDataLst>
                <p:tags r:id="rId12"/>
              </p:custDataLst>
            </p:nvPr>
          </p:nvSpPr>
          <p:spPr bwMode="auto">
            <a:xfrm>
              <a:off x="3108657" y="6235700"/>
              <a:ext cx="8580438" cy="209550"/>
            </a:xfrm>
            <a:custGeom>
              <a:avLst/>
              <a:gdLst>
                <a:gd name="T0" fmla="*/ 643 w 4219"/>
                <a:gd name="T1" fmla="*/ 97 h 103"/>
                <a:gd name="T2" fmla="*/ 615 w 4219"/>
                <a:gd name="T3" fmla="*/ 78 h 103"/>
                <a:gd name="T4" fmla="*/ 643 w 4219"/>
                <a:gd name="T5" fmla="*/ 69 h 103"/>
                <a:gd name="T6" fmla="*/ 643 w 4219"/>
                <a:gd name="T7" fmla="*/ 67 h 103"/>
                <a:gd name="T8" fmla="*/ 682 w 4219"/>
                <a:gd name="T9" fmla="*/ 62 h 103"/>
                <a:gd name="T10" fmla="*/ 643 w 4219"/>
                <a:gd name="T11" fmla="*/ 69 h 103"/>
                <a:gd name="T12" fmla="*/ 645 w 4219"/>
                <a:gd name="T13" fmla="*/ 70 h 103"/>
                <a:gd name="T14" fmla="*/ 832 w 4219"/>
                <a:gd name="T15" fmla="*/ 68 h 103"/>
                <a:gd name="T16" fmla="*/ 643 w 4219"/>
                <a:gd name="T17" fmla="*/ 62 h 103"/>
                <a:gd name="T18" fmla="*/ 363 w 4219"/>
                <a:gd name="T19" fmla="*/ 55 h 103"/>
                <a:gd name="T20" fmla="*/ 366 w 4219"/>
                <a:gd name="T21" fmla="*/ 77 h 103"/>
                <a:gd name="T22" fmla="*/ 615 w 4219"/>
                <a:gd name="T23" fmla="*/ 69 h 103"/>
                <a:gd name="T24" fmla="*/ 634 w 4219"/>
                <a:gd name="T25" fmla="*/ 70 h 103"/>
                <a:gd name="T26" fmla="*/ 364 w 4219"/>
                <a:gd name="T27" fmla="*/ 42 h 103"/>
                <a:gd name="T28" fmla="*/ 363 w 4219"/>
                <a:gd name="T29" fmla="*/ 59 h 103"/>
                <a:gd name="T30" fmla="*/ 308 w 4219"/>
                <a:gd name="T31" fmla="*/ 41 h 103"/>
                <a:gd name="T32" fmla="*/ 363 w 4219"/>
                <a:gd name="T33" fmla="*/ 42 h 103"/>
                <a:gd name="T34" fmla="*/ 309 w 4219"/>
                <a:gd name="T35" fmla="*/ 41 h 103"/>
                <a:gd name="T36" fmla="*/ 3661 w 4219"/>
                <a:gd name="T37" fmla="*/ 38 h 103"/>
                <a:gd name="T38" fmla="*/ 3737 w 4219"/>
                <a:gd name="T39" fmla="*/ 39 h 103"/>
                <a:gd name="T40" fmla="*/ 3744 w 4219"/>
                <a:gd name="T41" fmla="*/ 38 h 103"/>
                <a:gd name="T42" fmla="*/ 3745 w 4219"/>
                <a:gd name="T43" fmla="*/ 96 h 103"/>
                <a:gd name="T44" fmla="*/ 4106 w 4219"/>
                <a:gd name="T45" fmla="*/ 36 h 103"/>
                <a:gd name="T46" fmla="*/ 3745 w 4219"/>
                <a:gd name="T47" fmla="*/ 38 h 103"/>
                <a:gd name="T48" fmla="*/ 3985 w 4219"/>
                <a:gd name="T49" fmla="*/ 96 h 103"/>
                <a:gd name="T50" fmla="*/ 4104 w 4219"/>
                <a:gd name="T51" fmla="*/ 97 h 103"/>
                <a:gd name="T52" fmla="*/ 4107 w 4219"/>
                <a:gd name="T53" fmla="*/ 97 h 103"/>
                <a:gd name="T54" fmla="*/ 4108 w 4219"/>
                <a:gd name="T55" fmla="*/ 36 h 103"/>
                <a:gd name="T56" fmla="*/ 4107 w 4219"/>
                <a:gd name="T57" fmla="*/ 78 h 103"/>
                <a:gd name="T58" fmla="*/ 643 w 4219"/>
                <a:gd name="T59" fmla="*/ 20 h 103"/>
                <a:gd name="T60" fmla="*/ 644 w 4219"/>
                <a:gd name="T61" fmla="*/ 20 h 103"/>
                <a:gd name="T62" fmla="*/ 986 w 4219"/>
                <a:gd name="T63" fmla="*/ 18 h 103"/>
                <a:gd name="T64" fmla="*/ 3535 w 4219"/>
                <a:gd name="T65" fmla="*/ 19 h 103"/>
                <a:gd name="T66" fmla="*/ 2738 w 4219"/>
                <a:gd name="T67" fmla="*/ 18 h 103"/>
                <a:gd name="T68" fmla="*/ 1 w 4219"/>
                <a:gd name="T69" fmla="*/ 29 h 103"/>
                <a:gd name="T70" fmla="*/ 0 w 4219"/>
                <a:gd name="T71" fmla="*/ 55 h 103"/>
                <a:gd name="T72" fmla="*/ 0 w 4219"/>
                <a:gd name="T73" fmla="*/ 55 h 103"/>
                <a:gd name="T74" fmla="*/ 308 w 4219"/>
                <a:gd name="T75" fmla="*/ 62 h 103"/>
                <a:gd name="T76" fmla="*/ 22 w 4219"/>
                <a:gd name="T77" fmla="*/ 23 h 103"/>
                <a:gd name="T78" fmla="*/ 1 w 4219"/>
                <a:gd name="T79" fmla="*/ 22 h 103"/>
                <a:gd name="T80" fmla="*/ 4219 w 4219"/>
                <a:gd name="T81" fmla="*/ 0 h 103"/>
                <a:gd name="T82" fmla="*/ 4127 w 4219"/>
                <a:gd name="T83" fmla="*/ 17 h 103"/>
                <a:gd name="T84" fmla="*/ 4107 w 4219"/>
                <a:gd name="T85" fmla="*/ 84 h 103"/>
                <a:gd name="T86" fmla="*/ 4108 w 4219"/>
                <a:gd name="T87" fmla="*/ 87 h 103"/>
                <a:gd name="T88" fmla="*/ 4218 w 4219"/>
                <a:gd name="T89" fmla="*/ 89 h 103"/>
                <a:gd name="T90" fmla="*/ 4219 w 4219"/>
                <a:gd name="T91" fmla="*/ 71 h 103"/>
                <a:gd name="T92" fmla="*/ 4219 w 4219"/>
                <a:gd name="T93" fmla="*/ 45 h 103"/>
                <a:gd name="T94" fmla="*/ 4219 w 4219"/>
                <a:gd name="T95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219" h="103">
                  <a:moveTo>
                    <a:pt x="643" y="97"/>
                  </a:moveTo>
                  <a:cubicBezTo>
                    <a:pt x="643" y="98"/>
                    <a:pt x="643" y="98"/>
                    <a:pt x="643" y="99"/>
                  </a:cubicBezTo>
                  <a:cubicBezTo>
                    <a:pt x="643" y="99"/>
                    <a:pt x="643" y="99"/>
                    <a:pt x="643" y="100"/>
                  </a:cubicBezTo>
                  <a:cubicBezTo>
                    <a:pt x="643" y="99"/>
                    <a:pt x="643" y="98"/>
                    <a:pt x="643" y="97"/>
                  </a:cubicBezTo>
                  <a:moveTo>
                    <a:pt x="615" y="78"/>
                  </a:moveTo>
                  <a:cubicBezTo>
                    <a:pt x="615" y="79"/>
                    <a:pt x="615" y="80"/>
                    <a:pt x="615" y="81"/>
                  </a:cubicBezTo>
                  <a:cubicBezTo>
                    <a:pt x="615" y="81"/>
                    <a:pt x="615" y="81"/>
                    <a:pt x="615" y="81"/>
                  </a:cubicBezTo>
                  <a:cubicBezTo>
                    <a:pt x="615" y="80"/>
                    <a:pt x="615" y="79"/>
                    <a:pt x="615" y="78"/>
                  </a:cubicBezTo>
                  <a:moveTo>
                    <a:pt x="643" y="67"/>
                  </a:moveTo>
                  <a:cubicBezTo>
                    <a:pt x="643" y="68"/>
                    <a:pt x="643" y="69"/>
                    <a:pt x="643" y="71"/>
                  </a:cubicBezTo>
                  <a:cubicBezTo>
                    <a:pt x="643" y="71"/>
                    <a:pt x="643" y="71"/>
                    <a:pt x="643" y="71"/>
                  </a:cubicBezTo>
                  <a:cubicBezTo>
                    <a:pt x="643" y="70"/>
                    <a:pt x="643" y="70"/>
                    <a:pt x="643" y="69"/>
                  </a:cubicBezTo>
                  <a:cubicBezTo>
                    <a:pt x="643" y="69"/>
                    <a:pt x="643" y="68"/>
                    <a:pt x="643" y="67"/>
                  </a:cubicBezTo>
                  <a:moveTo>
                    <a:pt x="643" y="62"/>
                  </a:moveTo>
                  <a:cubicBezTo>
                    <a:pt x="643" y="62"/>
                    <a:pt x="643" y="62"/>
                    <a:pt x="643" y="62"/>
                  </a:cubicBezTo>
                  <a:cubicBezTo>
                    <a:pt x="643" y="64"/>
                    <a:pt x="643" y="66"/>
                    <a:pt x="643" y="67"/>
                  </a:cubicBezTo>
                  <a:cubicBezTo>
                    <a:pt x="643" y="66"/>
                    <a:pt x="643" y="64"/>
                    <a:pt x="643" y="62"/>
                  </a:cubicBezTo>
                  <a:moveTo>
                    <a:pt x="966" y="57"/>
                  </a:moveTo>
                  <a:cubicBezTo>
                    <a:pt x="947" y="58"/>
                    <a:pt x="928" y="58"/>
                    <a:pt x="910" y="58"/>
                  </a:cubicBezTo>
                  <a:cubicBezTo>
                    <a:pt x="834" y="59"/>
                    <a:pt x="758" y="60"/>
                    <a:pt x="682" y="62"/>
                  </a:cubicBezTo>
                  <a:cubicBezTo>
                    <a:pt x="654" y="62"/>
                    <a:pt x="654" y="62"/>
                    <a:pt x="654" y="62"/>
                  </a:cubicBezTo>
                  <a:cubicBezTo>
                    <a:pt x="647" y="62"/>
                    <a:pt x="647" y="62"/>
                    <a:pt x="647" y="62"/>
                  </a:cubicBezTo>
                  <a:cubicBezTo>
                    <a:pt x="643" y="62"/>
                    <a:pt x="643" y="62"/>
                    <a:pt x="643" y="62"/>
                  </a:cubicBezTo>
                  <a:cubicBezTo>
                    <a:pt x="643" y="65"/>
                    <a:pt x="643" y="67"/>
                    <a:pt x="643" y="69"/>
                  </a:cubicBezTo>
                  <a:cubicBezTo>
                    <a:pt x="643" y="70"/>
                    <a:pt x="643" y="70"/>
                    <a:pt x="644" y="70"/>
                  </a:cubicBezTo>
                  <a:cubicBezTo>
                    <a:pt x="644" y="70"/>
                    <a:pt x="644" y="70"/>
                    <a:pt x="644" y="70"/>
                  </a:cubicBezTo>
                  <a:cubicBezTo>
                    <a:pt x="644" y="69"/>
                    <a:pt x="644" y="69"/>
                    <a:pt x="644" y="69"/>
                  </a:cubicBezTo>
                  <a:cubicBezTo>
                    <a:pt x="644" y="69"/>
                    <a:pt x="645" y="69"/>
                    <a:pt x="645" y="70"/>
                  </a:cubicBezTo>
                  <a:cubicBezTo>
                    <a:pt x="646" y="70"/>
                    <a:pt x="646" y="70"/>
                    <a:pt x="646" y="70"/>
                  </a:cubicBezTo>
                  <a:cubicBezTo>
                    <a:pt x="661" y="70"/>
                    <a:pt x="661" y="70"/>
                    <a:pt x="661" y="70"/>
                  </a:cubicBezTo>
                  <a:cubicBezTo>
                    <a:pt x="718" y="69"/>
                    <a:pt x="718" y="69"/>
                    <a:pt x="718" y="69"/>
                  </a:cubicBezTo>
                  <a:cubicBezTo>
                    <a:pt x="832" y="68"/>
                    <a:pt x="832" y="68"/>
                    <a:pt x="832" y="68"/>
                  </a:cubicBezTo>
                  <a:cubicBezTo>
                    <a:pt x="832" y="68"/>
                    <a:pt x="949" y="64"/>
                    <a:pt x="966" y="57"/>
                  </a:cubicBezTo>
                  <a:moveTo>
                    <a:pt x="643" y="43"/>
                  </a:moveTo>
                  <a:cubicBezTo>
                    <a:pt x="643" y="51"/>
                    <a:pt x="643" y="57"/>
                    <a:pt x="643" y="62"/>
                  </a:cubicBezTo>
                  <a:cubicBezTo>
                    <a:pt x="643" y="62"/>
                    <a:pt x="643" y="62"/>
                    <a:pt x="643" y="62"/>
                  </a:cubicBezTo>
                  <a:cubicBezTo>
                    <a:pt x="643" y="55"/>
                    <a:pt x="643" y="49"/>
                    <a:pt x="643" y="43"/>
                  </a:cubicBezTo>
                  <a:cubicBezTo>
                    <a:pt x="643" y="43"/>
                    <a:pt x="643" y="43"/>
                    <a:pt x="643" y="43"/>
                  </a:cubicBezTo>
                  <a:moveTo>
                    <a:pt x="364" y="42"/>
                  </a:moveTo>
                  <a:cubicBezTo>
                    <a:pt x="363" y="46"/>
                    <a:pt x="363" y="51"/>
                    <a:pt x="363" y="55"/>
                  </a:cubicBezTo>
                  <a:cubicBezTo>
                    <a:pt x="363" y="64"/>
                    <a:pt x="363" y="72"/>
                    <a:pt x="363" y="78"/>
                  </a:cubicBezTo>
                  <a:cubicBezTo>
                    <a:pt x="364" y="78"/>
                    <a:pt x="364" y="78"/>
                    <a:pt x="364" y="78"/>
                  </a:cubicBezTo>
                  <a:cubicBezTo>
                    <a:pt x="364" y="78"/>
                    <a:pt x="364" y="77"/>
                    <a:pt x="364" y="77"/>
                  </a:cubicBezTo>
                  <a:cubicBezTo>
                    <a:pt x="366" y="77"/>
                    <a:pt x="366" y="77"/>
                    <a:pt x="366" y="77"/>
                  </a:cubicBezTo>
                  <a:cubicBezTo>
                    <a:pt x="399" y="78"/>
                    <a:pt x="399" y="78"/>
                    <a:pt x="399" y="78"/>
                  </a:cubicBezTo>
                  <a:cubicBezTo>
                    <a:pt x="530" y="80"/>
                    <a:pt x="530" y="80"/>
                    <a:pt x="530" y="80"/>
                  </a:cubicBezTo>
                  <a:cubicBezTo>
                    <a:pt x="558" y="80"/>
                    <a:pt x="587" y="80"/>
                    <a:pt x="615" y="81"/>
                  </a:cubicBezTo>
                  <a:cubicBezTo>
                    <a:pt x="615" y="74"/>
                    <a:pt x="615" y="69"/>
                    <a:pt x="615" y="69"/>
                  </a:cubicBezTo>
                  <a:cubicBezTo>
                    <a:pt x="616" y="69"/>
                    <a:pt x="616" y="70"/>
                    <a:pt x="616" y="70"/>
                  </a:cubicBezTo>
                  <a:cubicBezTo>
                    <a:pt x="616" y="70"/>
                    <a:pt x="616" y="70"/>
                    <a:pt x="616" y="70"/>
                  </a:cubicBezTo>
                  <a:cubicBezTo>
                    <a:pt x="622" y="70"/>
                    <a:pt x="622" y="70"/>
                    <a:pt x="622" y="70"/>
                  </a:cubicBezTo>
                  <a:cubicBezTo>
                    <a:pt x="634" y="70"/>
                    <a:pt x="634" y="70"/>
                    <a:pt x="634" y="70"/>
                  </a:cubicBezTo>
                  <a:cubicBezTo>
                    <a:pt x="643" y="71"/>
                    <a:pt x="643" y="71"/>
                    <a:pt x="643" y="71"/>
                  </a:cubicBezTo>
                  <a:cubicBezTo>
                    <a:pt x="643" y="59"/>
                    <a:pt x="643" y="50"/>
                    <a:pt x="643" y="43"/>
                  </a:cubicBezTo>
                  <a:cubicBezTo>
                    <a:pt x="596" y="43"/>
                    <a:pt x="548" y="43"/>
                    <a:pt x="500" y="43"/>
                  </a:cubicBezTo>
                  <a:cubicBezTo>
                    <a:pt x="364" y="42"/>
                    <a:pt x="364" y="42"/>
                    <a:pt x="364" y="42"/>
                  </a:cubicBezTo>
                  <a:moveTo>
                    <a:pt x="363" y="42"/>
                  </a:moveTo>
                  <a:cubicBezTo>
                    <a:pt x="363" y="49"/>
                    <a:pt x="362" y="57"/>
                    <a:pt x="362" y="63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63" y="62"/>
                    <a:pt x="363" y="61"/>
                    <a:pt x="363" y="59"/>
                  </a:cubicBezTo>
                  <a:cubicBezTo>
                    <a:pt x="363" y="53"/>
                    <a:pt x="363" y="47"/>
                    <a:pt x="363" y="42"/>
                  </a:cubicBezTo>
                  <a:cubicBezTo>
                    <a:pt x="363" y="42"/>
                    <a:pt x="363" y="42"/>
                    <a:pt x="363" y="42"/>
                  </a:cubicBezTo>
                  <a:moveTo>
                    <a:pt x="309" y="40"/>
                  </a:moveTo>
                  <a:cubicBezTo>
                    <a:pt x="309" y="40"/>
                    <a:pt x="309" y="41"/>
                    <a:pt x="308" y="41"/>
                  </a:cubicBezTo>
                  <a:cubicBezTo>
                    <a:pt x="308" y="49"/>
                    <a:pt x="308" y="55"/>
                    <a:pt x="308" y="62"/>
                  </a:cubicBezTo>
                  <a:cubicBezTo>
                    <a:pt x="315" y="62"/>
                    <a:pt x="322" y="62"/>
                    <a:pt x="328" y="62"/>
                  </a:cubicBezTo>
                  <a:cubicBezTo>
                    <a:pt x="340" y="63"/>
                    <a:pt x="352" y="63"/>
                    <a:pt x="362" y="63"/>
                  </a:cubicBezTo>
                  <a:cubicBezTo>
                    <a:pt x="362" y="57"/>
                    <a:pt x="363" y="49"/>
                    <a:pt x="363" y="42"/>
                  </a:cubicBezTo>
                  <a:cubicBezTo>
                    <a:pt x="333" y="42"/>
                    <a:pt x="333" y="42"/>
                    <a:pt x="333" y="42"/>
                  </a:cubicBezTo>
                  <a:cubicBezTo>
                    <a:pt x="313" y="41"/>
                    <a:pt x="313" y="41"/>
                    <a:pt x="313" y="41"/>
                  </a:cubicBezTo>
                  <a:cubicBezTo>
                    <a:pt x="310" y="41"/>
                    <a:pt x="310" y="41"/>
                    <a:pt x="310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9" y="40"/>
                    <a:pt x="309" y="40"/>
                  </a:cubicBezTo>
                  <a:moveTo>
                    <a:pt x="3744" y="38"/>
                  </a:moveTo>
                  <a:cubicBezTo>
                    <a:pt x="3717" y="38"/>
                    <a:pt x="3689" y="38"/>
                    <a:pt x="3661" y="38"/>
                  </a:cubicBezTo>
                  <a:cubicBezTo>
                    <a:pt x="3661" y="38"/>
                    <a:pt x="3661" y="38"/>
                    <a:pt x="3661" y="38"/>
                  </a:cubicBezTo>
                  <a:cubicBezTo>
                    <a:pt x="3668" y="38"/>
                    <a:pt x="3675" y="38"/>
                    <a:pt x="3682" y="39"/>
                  </a:cubicBezTo>
                  <a:cubicBezTo>
                    <a:pt x="3714" y="39"/>
                    <a:pt x="3714" y="39"/>
                    <a:pt x="3714" y="39"/>
                  </a:cubicBezTo>
                  <a:cubicBezTo>
                    <a:pt x="3729" y="39"/>
                    <a:pt x="3729" y="39"/>
                    <a:pt x="3729" y="39"/>
                  </a:cubicBezTo>
                  <a:cubicBezTo>
                    <a:pt x="3737" y="39"/>
                    <a:pt x="3737" y="39"/>
                    <a:pt x="3737" y="39"/>
                  </a:cubicBezTo>
                  <a:cubicBezTo>
                    <a:pt x="3741" y="39"/>
                    <a:pt x="3741" y="39"/>
                    <a:pt x="3741" y="39"/>
                  </a:cubicBezTo>
                  <a:cubicBezTo>
                    <a:pt x="3743" y="39"/>
                    <a:pt x="3743" y="39"/>
                    <a:pt x="3743" y="39"/>
                  </a:cubicBezTo>
                  <a:cubicBezTo>
                    <a:pt x="3744" y="39"/>
                    <a:pt x="3744" y="39"/>
                    <a:pt x="3744" y="39"/>
                  </a:cubicBezTo>
                  <a:cubicBezTo>
                    <a:pt x="3744" y="39"/>
                    <a:pt x="3744" y="38"/>
                    <a:pt x="3744" y="38"/>
                  </a:cubicBezTo>
                  <a:moveTo>
                    <a:pt x="3745" y="38"/>
                  </a:moveTo>
                  <a:cubicBezTo>
                    <a:pt x="3745" y="38"/>
                    <a:pt x="3745" y="38"/>
                    <a:pt x="3745" y="38"/>
                  </a:cubicBezTo>
                  <a:cubicBezTo>
                    <a:pt x="3745" y="46"/>
                    <a:pt x="3745" y="57"/>
                    <a:pt x="3745" y="68"/>
                  </a:cubicBezTo>
                  <a:cubicBezTo>
                    <a:pt x="3745" y="78"/>
                    <a:pt x="3745" y="88"/>
                    <a:pt x="3745" y="96"/>
                  </a:cubicBezTo>
                  <a:cubicBezTo>
                    <a:pt x="3745" y="96"/>
                    <a:pt x="3745" y="96"/>
                    <a:pt x="3745" y="96"/>
                  </a:cubicBezTo>
                  <a:cubicBezTo>
                    <a:pt x="3745" y="80"/>
                    <a:pt x="3745" y="61"/>
                    <a:pt x="3745" y="38"/>
                  </a:cubicBezTo>
                  <a:moveTo>
                    <a:pt x="4107" y="36"/>
                  </a:moveTo>
                  <a:cubicBezTo>
                    <a:pt x="4106" y="36"/>
                    <a:pt x="4106" y="36"/>
                    <a:pt x="4106" y="36"/>
                  </a:cubicBezTo>
                  <a:cubicBezTo>
                    <a:pt x="4104" y="37"/>
                    <a:pt x="4104" y="37"/>
                    <a:pt x="4104" y="37"/>
                  </a:cubicBezTo>
                  <a:cubicBezTo>
                    <a:pt x="4094" y="37"/>
                    <a:pt x="4094" y="37"/>
                    <a:pt x="4094" y="37"/>
                  </a:cubicBezTo>
                  <a:cubicBezTo>
                    <a:pt x="3992" y="37"/>
                    <a:pt x="3885" y="37"/>
                    <a:pt x="3773" y="38"/>
                  </a:cubicBezTo>
                  <a:cubicBezTo>
                    <a:pt x="3763" y="38"/>
                    <a:pt x="3754" y="38"/>
                    <a:pt x="3745" y="38"/>
                  </a:cubicBezTo>
                  <a:cubicBezTo>
                    <a:pt x="3745" y="54"/>
                    <a:pt x="3745" y="73"/>
                    <a:pt x="3745" y="92"/>
                  </a:cubicBezTo>
                  <a:cubicBezTo>
                    <a:pt x="3745" y="93"/>
                    <a:pt x="3745" y="94"/>
                    <a:pt x="3745" y="96"/>
                  </a:cubicBezTo>
                  <a:cubicBezTo>
                    <a:pt x="3774" y="96"/>
                    <a:pt x="3804" y="96"/>
                    <a:pt x="3833" y="96"/>
                  </a:cubicBezTo>
                  <a:cubicBezTo>
                    <a:pt x="3883" y="96"/>
                    <a:pt x="3934" y="96"/>
                    <a:pt x="3985" y="96"/>
                  </a:cubicBezTo>
                  <a:cubicBezTo>
                    <a:pt x="4061" y="97"/>
                    <a:pt x="4061" y="97"/>
                    <a:pt x="4061" y="97"/>
                  </a:cubicBezTo>
                  <a:cubicBezTo>
                    <a:pt x="4081" y="97"/>
                    <a:pt x="4081" y="97"/>
                    <a:pt x="4081" y="97"/>
                  </a:cubicBezTo>
                  <a:cubicBezTo>
                    <a:pt x="4099" y="97"/>
                    <a:pt x="4099" y="97"/>
                    <a:pt x="4099" y="97"/>
                  </a:cubicBezTo>
                  <a:cubicBezTo>
                    <a:pt x="4104" y="97"/>
                    <a:pt x="4104" y="97"/>
                    <a:pt x="4104" y="97"/>
                  </a:cubicBezTo>
                  <a:cubicBezTo>
                    <a:pt x="4106" y="97"/>
                    <a:pt x="4106" y="97"/>
                    <a:pt x="4106" y="97"/>
                  </a:cubicBezTo>
                  <a:cubicBezTo>
                    <a:pt x="4107" y="93"/>
                    <a:pt x="4107" y="92"/>
                    <a:pt x="4107" y="92"/>
                  </a:cubicBezTo>
                  <a:cubicBezTo>
                    <a:pt x="4107" y="92"/>
                    <a:pt x="4107" y="94"/>
                    <a:pt x="4107" y="97"/>
                  </a:cubicBezTo>
                  <a:cubicBezTo>
                    <a:pt x="4107" y="97"/>
                    <a:pt x="4107" y="97"/>
                    <a:pt x="4107" y="97"/>
                  </a:cubicBezTo>
                  <a:cubicBezTo>
                    <a:pt x="4107" y="99"/>
                    <a:pt x="4107" y="101"/>
                    <a:pt x="4107" y="103"/>
                  </a:cubicBezTo>
                  <a:cubicBezTo>
                    <a:pt x="4107" y="103"/>
                    <a:pt x="4107" y="102"/>
                    <a:pt x="4107" y="100"/>
                  </a:cubicBezTo>
                  <a:cubicBezTo>
                    <a:pt x="4107" y="74"/>
                    <a:pt x="4107" y="53"/>
                    <a:pt x="4107" y="36"/>
                  </a:cubicBezTo>
                  <a:moveTo>
                    <a:pt x="4108" y="36"/>
                  </a:moveTo>
                  <a:cubicBezTo>
                    <a:pt x="4107" y="36"/>
                    <a:pt x="4107" y="36"/>
                    <a:pt x="4107" y="36"/>
                  </a:cubicBezTo>
                  <a:cubicBezTo>
                    <a:pt x="4107" y="53"/>
                    <a:pt x="4107" y="74"/>
                    <a:pt x="4107" y="100"/>
                  </a:cubicBezTo>
                  <a:cubicBezTo>
                    <a:pt x="4107" y="98"/>
                    <a:pt x="4107" y="92"/>
                    <a:pt x="4107" y="84"/>
                  </a:cubicBezTo>
                  <a:cubicBezTo>
                    <a:pt x="4107" y="82"/>
                    <a:pt x="4107" y="80"/>
                    <a:pt x="4107" y="78"/>
                  </a:cubicBezTo>
                  <a:cubicBezTo>
                    <a:pt x="4107" y="63"/>
                    <a:pt x="4108" y="49"/>
                    <a:pt x="4108" y="36"/>
                  </a:cubicBezTo>
                  <a:moveTo>
                    <a:pt x="643" y="20"/>
                  </a:moveTo>
                  <a:cubicBezTo>
                    <a:pt x="642" y="20"/>
                    <a:pt x="641" y="20"/>
                    <a:pt x="640" y="20"/>
                  </a:cubicBezTo>
                  <a:cubicBezTo>
                    <a:pt x="641" y="20"/>
                    <a:pt x="642" y="20"/>
                    <a:pt x="643" y="20"/>
                  </a:cubicBezTo>
                  <a:cubicBezTo>
                    <a:pt x="643" y="20"/>
                    <a:pt x="643" y="20"/>
                    <a:pt x="643" y="20"/>
                  </a:cubicBezTo>
                  <a:moveTo>
                    <a:pt x="644" y="20"/>
                  </a:moveTo>
                  <a:cubicBezTo>
                    <a:pt x="644" y="20"/>
                    <a:pt x="644" y="20"/>
                    <a:pt x="644" y="20"/>
                  </a:cubicBezTo>
                  <a:cubicBezTo>
                    <a:pt x="644" y="20"/>
                    <a:pt x="644" y="20"/>
                    <a:pt x="644" y="20"/>
                  </a:cubicBezTo>
                  <a:cubicBezTo>
                    <a:pt x="644" y="20"/>
                    <a:pt x="644" y="20"/>
                    <a:pt x="644" y="20"/>
                  </a:cubicBezTo>
                  <a:cubicBezTo>
                    <a:pt x="644" y="20"/>
                    <a:pt x="644" y="20"/>
                    <a:pt x="644" y="20"/>
                  </a:cubicBezTo>
                  <a:moveTo>
                    <a:pt x="2128" y="18"/>
                  </a:moveTo>
                  <a:cubicBezTo>
                    <a:pt x="1772" y="18"/>
                    <a:pt x="1383" y="18"/>
                    <a:pt x="986" y="18"/>
                  </a:cubicBezTo>
                  <a:cubicBezTo>
                    <a:pt x="973" y="18"/>
                    <a:pt x="960" y="19"/>
                    <a:pt x="947" y="19"/>
                  </a:cubicBezTo>
                  <a:cubicBezTo>
                    <a:pt x="1317" y="19"/>
                    <a:pt x="1718" y="19"/>
                    <a:pt x="2083" y="22"/>
                  </a:cubicBezTo>
                  <a:cubicBezTo>
                    <a:pt x="2486" y="20"/>
                    <a:pt x="2891" y="20"/>
                    <a:pt x="3291" y="20"/>
                  </a:cubicBezTo>
                  <a:cubicBezTo>
                    <a:pt x="3291" y="20"/>
                    <a:pt x="3374" y="20"/>
                    <a:pt x="3535" y="19"/>
                  </a:cubicBezTo>
                  <a:cubicBezTo>
                    <a:pt x="3506" y="19"/>
                    <a:pt x="3476" y="19"/>
                    <a:pt x="3447" y="19"/>
                  </a:cubicBezTo>
                  <a:cubicBezTo>
                    <a:pt x="3418" y="19"/>
                    <a:pt x="3389" y="19"/>
                    <a:pt x="3360" y="19"/>
                  </a:cubicBezTo>
                  <a:cubicBezTo>
                    <a:pt x="3162" y="19"/>
                    <a:pt x="2959" y="18"/>
                    <a:pt x="2754" y="18"/>
                  </a:cubicBezTo>
                  <a:cubicBezTo>
                    <a:pt x="2749" y="18"/>
                    <a:pt x="2744" y="18"/>
                    <a:pt x="2738" y="18"/>
                  </a:cubicBezTo>
                  <a:cubicBezTo>
                    <a:pt x="2552" y="18"/>
                    <a:pt x="2347" y="18"/>
                    <a:pt x="2128" y="18"/>
                  </a:cubicBezTo>
                  <a:moveTo>
                    <a:pt x="1" y="15"/>
                  </a:moveTo>
                  <a:cubicBezTo>
                    <a:pt x="1" y="15"/>
                    <a:pt x="1" y="15"/>
                    <a:pt x="1" y="16"/>
                  </a:cubicBezTo>
                  <a:cubicBezTo>
                    <a:pt x="1" y="17"/>
                    <a:pt x="1" y="23"/>
                    <a:pt x="1" y="29"/>
                  </a:cubicBezTo>
                  <a:cubicBezTo>
                    <a:pt x="1" y="30"/>
                    <a:pt x="0" y="32"/>
                    <a:pt x="0" y="33"/>
                  </a:cubicBezTo>
                  <a:cubicBezTo>
                    <a:pt x="0" y="34"/>
                    <a:pt x="0" y="35"/>
                    <a:pt x="0" y="35"/>
                  </a:cubicBezTo>
                  <a:cubicBezTo>
                    <a:pt x="0" y="43"/>
                    <a:pt x="0" y="50"/>
                    <a:pt x="0" y="54"/>
                  </a:cubicBezTo>
                  <a:cubicBezTo>
                    <a:pt x="0" y="54"/>
                    <a:pt x="0" y="55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6"/>
                    <a:pt x="0" y="55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26" y="56"/>
                    <a:pt x="45" y="56"/>
                    <a:pt x="63" y="56"/>
                  </a:cubicBezTo>
                  <a:cubicBezTo>
                    <a:pt x="99" y="57"/>
                    <a:pt x="133" y="58"/>
                    <a:pt x="165" y="59"/>
                  </a:cubicBezTo>
                  <a:cubicBezTo>
                    <a:pt x="219" y="60"/>
                    <a:pt x="267" y="61"/>
                    <a:pt x="308" y="62"/>
                  </a:cubicBezTo>
                  <a:cubicBezTo>
                    <a:pt x="308" y="52"/>
                    <a:pt x="308" y="43"/>
                    <a:pt x="308" y="41"/>
                  </a:cubicBezTo>
                  <a:cubicBezTo>
                    <a:pt x="309" y="37"/>
                    <a:pt x="309" y="32"/>
                    <a:pt x="309" y="28"/>
                  </a:cubicBezTo>
                  <a:cubicBezTo>
                    <a:pt x="217" y="26"/>
                    <a:pt x="130" y="25"/>
                    <a:pt x="5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19"/>
                    <a:pt x="1" y="17"/>
                    <a:pt x="1" y="16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4219" y="0"/>
                  </a:moveTo>
                  <a:cubicBezTo>
                    <a:pt x="4219" y="0"/>
                    <a:pt x="4218" y="5"/>
                    <a:pt x="4218" y="16"/>
                  </a:cubicBezTo>
                  <a:cubicBezTo>
                    <a:pt x="4205" y="16"/>
                    <a:pt x="4205" y="16"/>
                    <a:pt x="4205" y="16"/>
                  </a:cubicBezTo>
                  <a:cubicBezTo>
                    <a:pt x="4179" y="17"/>
                    <a:pt x="4179" y="17"/>
                    <a:pt x="4179" y="17"/>
                  </a:cubicBezTo>
                  <a:cubicBezTo>
                    <a:pt x="4127" y="17"/>
                    <a:pt x="4127" y="17"/>
                    <a:pt x="4127" y="17"/>
                  </a:cubicBezTo>
                  <a:cubicBezTo>
                    <a:pt x="4120" y="17"/>
                    <a:pt x="4114" y="17"/>
                    <a:pt x="4108" y="17"/>
                  </a:cubicBezTo>
                  <a:cubicBezTo>
                    <a:pt x="4108" y="22"/>
                    <a:pt x="4108" y="28"/>
                    <a:pt x="4108" y="36"/>
                  </a:cubicBezTo>
                  <a:cubicBezTo>
                    <a:pt x="4108" y="36"/>
                    <a:pt x="4108" y="36"/>
                    <a:pt x="4108" y="36"/>
                  </a:cubicBezTo>
                  <a:cubicBezTo>
                    <a:pt x="4108" y="58"/>
                    <a:pt x="4107" y="74"/>
                    <a:pt x="4107" y="84"/>
                  </a:cubicBezTo>
                  <a:cubicBezTo>
                    <a:pt x="4107" y="89"/>
                    <a:pt x="4107" y="93"/>
                    <a:pt x="4107" y="98"/>
                  </a:cubicBezTo>
                  <a:cubicBezTo>
                    <a:pt x="4107" y="98"/>
                    <a:pt x="4107" y="97"/>
                    <a:pt x="4107" y="97"/>
                  </a:cubicBezTo>
                  <a:cubicBezTo>
                    <a:pt x="4107" y="94"/>
                    <a:pt x="4107" y="91"/>
                    <a:pt x="4107" y="87"/>
                  </a:cubicBezTo>
                  <a:cubicBezTo>
                    <a:pt x="4108" y="87"/>
                    <a:pt x="4108" y="87"/>
                    <a:pt x="4108" y="87"/>
                  </a:cubicBezTo>
                  <a:cubicBezTo>
                    <a:pt x="4140" y="88"/>
                    <a:pt x="4173" y="88"/>
                    <a:pt x="4207" y="88"/>
                  </a:cubicBezTo>
                  <a:cubicBezTo>
                    <a:pt x="4214" y="88"/>
                    <a:pt x="4214" y="88"/>
                    <a:pt x="4214" y="88"/>
                  </a:cubicBezTo>
                  <a:cubicBezTo>
                    <a:pt x="4217" y="89"/>
                    <a:pt x="4217" y="89"/>
                    <a:pt x="4217" y="89"/>
                  </a:cubicBezTo>
                  <a:cubicBezTo>
                    <a:pt x="4218" y="89"/>
                    <a:pt x="4218" y="89"/>
                    <a:pt x="4218" y="89"/>
                  </a:cubicBezTo>
                  <a:cubicBezTo>
                    <a:pt x="4218" y="89"/>
                    <a:pt x="4219" y="90"/>
                    <a:pt x="4219" y="90"/>
                  </a:cubicBezTo>
                  <a:cubicBezTo>
                    <a:pt x="4219" y="90"/>
                    <a:pt x="4219" y="89"/>
                    <a:pt x="4219" y="88"/>
                  </a:cubicBezTo>
                  <a:cubicBezTo>
                    <a:pt x="4219" y="85"/>
                    <a:pt x="4219" y="79"/>
                    <a:pt x="4219" y="71"/>
                  </a:cubicBezTo>
                  <a:cubicBezTo>
                    <a:pt x="4219" y="71"/>
                    <a:pt x="4219" y="71"/>
                    <a:pt x="4219" y="71"/>
                  </a:cubicBezTo>
                  <a:cubicBezTo>
                    <a:pt x="4219" y="67"/>
                    <a:pt x="4219" y="63"/>
                    <a:pt x="4219" y="59"/>
                  </a:cubicBezTo>
                  <a:cubicBezTo>
                    <a:pt x="4219" y="59"/>
                    <a:pt x="4219" y="59"/>
                    <a:pt x="4219" y="59"/>
                  </a:cubicBezTo>
                  <a:cubicBezTo>
                    <a:pt x="4219" y="48"/>
                    <a:pt x="4219" y="45"/>
                    <a:pt x="4219" y="45"/>
                  </a:cubicBezTo>
                  <a:cubicBezTo>
                    <a:pt x="4219" y="45"/>
                    <a:pt x="4219" y="45"/>
                    <a:pt x="4219" y="45"/>
                  </a:cubicBezTo>
                  <a:cubicBezTo>
                    <a:pt x="4219" y="41"/>
                    <a:pt x="4219" y="37"/>
                    <a:pt x="4219" y="34"/>
                  </a:cubicBezTo>
                  <a:cubicBezTo>
                    <a:pt x="4219" y="34"/>
                    <a:pt x="4219" y="34"/>
                    <a:pt x="4219" y="34"/>
                  </a:cubicBezTo>
                  <a:cubicBezTo>
                    <a:pt x="4219" y="21"/>
                    <a:pt x="4219" y="10"/>
                    <a:pt x="4219" y="5"/>
                  </a:cubicBezTo>
                  <a:cubicBezTo>
                    <a:pt x="4219" y="2"/>
                    <a:pt x="4219" y="0"/>
                    <a:pt x="4219" y="0"/>
                  </a:cubicBezTo>
                </a:path>
              </a:pathLst>
            </a:custGeom>
            <a:solidFill>
              <a:srgbClr val="C1C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" name="PA_任意多边形 16"/>
            <p:cNvSpPr>
              <a:spLocks noEditPoints="1"/>
            </p:cNvSpPr>
            <p:nvPr>
              <p:custDataLst>
                <p:tags r:id="rId13"/>
              </p:custDataLst>
            </p:nvPr>
          </p:nvSpPr>
          <p:spPr bwMode="auto">
            <a:xfrm>
              <a:off x="3846844" y="6235700"/>
              <a:ext cx="7616825" cy="296863"/>
            </a:xfrm>
            <a:custGeom>
              <a:avLst/>
              <a:gdLst>
                <a:gd name="T0" fmla="*/ 2704 w 3745"/>
                <a:gd name="T1" fmla="*/ 123 h 146"/>
                <a:gd name="T2" fmla="*/ 2739 w 3745"/>
                <a:gd name="T3" fmla="*/ 118 h 146"/>
                <a:gd name="T4" fmla="*/ 252 w 3745"/>
                <a:gd name="T5" fmla="*/ 103 h 146"/>
                <a:gd name="T6" fmla="*/ 3743 w 3745"/>
                <a:gd name="T7" fmla="*/ 98 h 146"/>
                <a:gd name="T8" fmla="*/ 3468 w 3745"/>
                <a:gd name="T9" fmla="*/ 96 h 146"/>
                <a:gd name="T10" fmla="*/ 3742 w 3745"/>
                <a:gd name="T11" fmla="*/ 122 h 146"/>
                <a:gd name="T12" fmla="*/ 3744 w 3745"/>
                <a:gd name="T13" fmla="*/ 103 h 146"/>
                <a:gd name="T14" fmla="*/ 252 w 3745"/>
                <a:gd name="T15" fmla="*/ 103 h 146"/>
                <a:gd name="T16" fmla="*/ 280 w 3745"/>
                <a:gd name="T17" fmla="*/ 97 h 146"/>
                <a:gd name="T18" fmla="*/ 783 w 3745"/>
                <a:gd name="T19" fmla="*/ 90 h 146"/>
                <a:gd name="T20" fmla="*/ 2120 w 3745"/>
                <a:gd name="T21" fmla="*/ 87 h 146"/>
                <a:gd name="T22" fmla="*/ 2506 w 3745"/>
                <a:gd name="T23" fmla="*/ 97 h 146"/>
                <a:gd name="T24" fmla="*/ 2515 w 3745"/>
                <a:gd name="T25" fmla="*/ 104 h 146"/>
                <a:gd name="T26" fmla="*/ 2739 w 3745"/>
                <a:gd name="T27" fmla="*/ 107 h 146"/>
                <a:gd name="T28" fmla="*/ 2738 w 3745"/>
                <a:gd name="T29" fmla="*/ 85 h 146"/>
                <a:gd name="T30" fmla="*/ 783 w 3745"/>
                <a:gd name="T31" fmla="*/ 88 h 146"/>
                <a:gd name="T32" fmla="*/ 3744 w 3745"/>
                <a:gd name="T33" fmla="*/ 142 h 146"/>
                <a:gd name="T34" fmla="*/ 3744 w 3745"/>
                <a:gd name="T35" fmla="*/ 98 h 146"/>
                <a:gd name="T36" fmla="*/ 2739 w 3745"/>
                <a:gd name="T37" fmla="*/ 114 h 146"/>
                <a:gd name="T38" fmla="*/ 783 w 3745"/>
                <a:gd name="T39" fmla="*/ 83 h 146"/>
                <a:gd name="T40" fmla="*/ 783 w 3745"/>
                <a:gd name="T41" fmla="*/ 83 h 146"/>
                <a:gd name="T42" fmla="*/ 783 w 3745"/>
                <a:gd name="T43" fmla="*/ 76 h 146"/>
                <a:gd name="T44" fmla="*/ 280 w 3745"/>
                <a:gd name="T45" fmla="*/ 62 h 146"/>
                <a:gd name="T46" fmla="*/ 284 w 3745"/>
                <a:gd name="T47" fmla="*/ 62 h 146"/>
                <a:gd name="T48" fmla="*/ 355 w 3745"/>
                <a:gd name="T49" fmla="*/ 69 h 146"/>
                <a:gd name="T50" fmla="*/ 281 w 3745"/>
                <a:gd name="T51" fmla="*/ 70 h 146"/>
                <a:gd name="T52" fmla="*/ 783 w 3745"/>
                <a:gd name="T53" fmla="*/ 52 h 146"/>
                <a:gd name="T54" fmla="*/ 280 w 3745"/>
                <a:gd name="T55" fmla="*/ 67 h 146"/>
                <a:gd name="T56" fmla="*/ 0 w 3745"/>
                <a:gd name="T57" fmla="*/ 59 h 146"/>
                <a:gd name="T58" fmla="*/ 119 w 3745"/>
                <a:gd name="T59" fmla="*/ 100 h 146"/>
                <a:gd name="T60" fmla="*/ 252 w 3745"/>
                <a:gd name="T61" fmla="*/ 81 h 146"/>
                <a:gd name="T62" fmla="*/ 1 w 3745"/>
                <a:gd name="T63" fmla="*/ 89 h 146"/>
                <a:gd name="T64" fmla="*/ 2043 w 3745"/>
                <a:gd name="T65" fmla="*/ 44 h 146"/>
                <a:gd name="T66" fmla="*/ 784 w 3745"/>
                <a:gd name="T67" fmla="*/ 49 h 146"/>
                <a:gd name="T68" fmla="*/ 2546 w 3745"/>
                <a:gd name="T69" fmla="*/ 71 h 146"/>
                <a:gd name="T70" fmla="*/ 2739 w 3745"/>
                <a:gd name="T71" fmla="*/ 70 h 146"/>
                <a:gd name="T72" fmla="*/ 2739 w 3745"/>
                <a:gd name="T73" fmla="*/ 124 h 146"/>
                <a:gd name="T74" fmla="*/ 3298 w 3745"/>
                <a:gd name="T75" fmla="*/ 121 h 146"/>
                <a:gd name="T76" fmla="*/ 3204 w 3745"/>
                <a:gd name="T77" fmla="*/ 48 h 146"/>
                <a:gd name="T78" fmla="*/ 3744 w 3745"/>
                <a:gd name="T79" fmla="*/ 84 h 146"/>
                <a:gd name="T80" fmla="*/ 3298 w 3745"/>
                <a:gd name="T81" fmla="*/ 18 h 146"/>
                <a:gd name="T82" fmla="*/ 3380 w 3745"/>
                <a:gd name="T83" fmla="*/ 39 h 146"/>
                <a:gd name="T84" fmla="*/ 3298 w 3745"/>
                <a:gd name="T85" fmla="*/ 38 h 146"/>
                <a:gd name="T86" fmla="*/ 3382 w 3745"/>
                <a:gd name="T87" fmla="*/ 96 h 146"/>
                <a:gd name="T88" fmla="*/ 3744 w 3745"/>
                <a:gd name="T89" fmla="*/ 12 h 146"/>
                <a:gd name="T90" fmla="*/ 3493 w 3745"/>
                <a:gd name="T91" fmla="*/ 15 h 146"/>
                <a:gd name="T92" fmla="*/ 3743 w 3745"/>
                <a:gd name="T93" fmla="*/ 36 h 146"/>
                <a:gd name="T94" fmla="*/ 3744 w 3745"/>
                <a:gd name="T95" fmla="*/ 36 h 146"/>
                <a:gd name="T96" fmla="*/ 9 w 3745"/>
                <a:gd name="T97" fmla="*/ 14 h 146"/>
                <a:gd name="T98" fmla="*/ 281 w 3745"/>
                <a:gd name="T99" fmla="*/ 20 h 146"/>
                <a:gd name="T100" fmla="*/ 806 w 3745"/>
                <a:gd name="T101" fmla="*/ 25 h 146"/>
                <a:gd name="T102" fmla="*/ 3164 w 3745"/>
                <a:gd name="T103" fmla="*/ 28 h 146"/>
                <a:gd name="T104" fmla="*/ 3298 w 3745"/>
                <a:gd name="T105" fmla="*/ 18 h 146"/>
                <a:gd name="T106" fmla="*/ 623 w 3745"/>
                <a:gd name="T107" fmla="*/ 18 h 146"/>
                <a:gd name="T108" fmla="*/ 3298 w 3745"/>
                <a:gd name="T109" fmla="*/ 17 h 146"/>
                <a:gd name="T110" fmla="*/ 447 w 3745"/>
                <a:gd name="T111" fmla="*/ 4 h 146"/>
                <a:gd name="T112" fmla="*/ 60 w 3745"/>
                <a:gd name="T113" fmla="*/ 2 h 146"/>
                <a:gd name="T114" fmla="*/ 1 w 3745"/>
                <a:gd name="T115" fmla="*/ 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45" h="146">
                  <a:moveTo>
                    <a:pt x="2739" y="118"/>
                  </a:moveTo>
                  <a:cubicBezTo>
                    <a:pt x="2739" y="118"/>
                    <a:pt x="2739" y="119"/>
                    <a:pt x="2739" y="123"/>
                  </a:cubicBezTo>
                  <a:cubicBezTo>
                    <a:pt x="2738" y="123"/>
                    <a:pt x="2738" y="123"/>
                    <a:pt x="2738" y="123"/>
                  </a:cubicBezTo>
                  <a:cubicBezTo>
                    <a:pt x="2737" y="123"/>
                    <a:pt x="2737" y="123"/>
                    <a:pt x="2737" y="123"/>
                  </a:cubicBezTo>
                  <a:cubicBezTo>
                    <a:pt x="2726" y="123"/>
                    <a:pt x="2726" y="123"/>
                    <a:pt x="2726" y="123"/>
                  </a:cubicBezTo>
                  <a:cubicBezTo>
                    <a:pt x="2704" y="123"/>
                    <a:pt x="2704" y="123"/>
                    <a:pt x="2704" y="123"/>
                  </a:cubicBezTo>
                  <a:cubicBezTo>
                    <a:pt x="2686" y="123"/>
                    <a:pt x="2668" y="123"/>
                    <a:pt x="2650" y="124"/>
                  </a:cubicBezTo>
                  <a:cubicBezTo>
                    <a:pt x="2652" y="124"/>
                    <a:pt x="2653" y="124"/>
                    <a:pt x="2655" y="124"/>
                  </a:cubicBezTo>
                  <a:cubicBezTo>
                    <a:pt x="2657" y="124"/>
                    <a:pt x="2658" y="124"/>
                    <a:pt x="2659" y="124"/>
                  </a:cubicBezTo>
                  <a:cubicBezTo>
                    <a:pt x="2686" y="124"/>
                    <a:pt x="2712" y="124"/>
                    <a:pt x="2739" y="124"/>
                  </a:cubicBezTo>
                  <a:cubicBezTo>
                    <a:pt x="2739" y="124"/>
                    <a:pt x="2739" y="123"/>
                    <a:pt x="2739" y="123"/>
                  </a:cubicBezTo>
                  <a:cubicBezTo>
                    <a:pt x="2739" y="120"/>
                    <a:pt x="2739" y="118"/>
                    <a:pt x="2739" y="118"/>
                  </a:cubicBezTo>
                  <a:moveTo>
                    <a:pt x="2738" y="113"/>
                  </a:moveTo>
                  <a:cubicBezTo>
                    <a:pt x="2738" y="113"/>
                    <a:pt x="2738" y="113"/>
                    <a:pt x="2738" y="114"/>
                  </a:cubicBezTo>
                  <a:cubicBezTo>
                    <a:pt x="2738" y="114"/>
                    <a:pt x="2738" y="114"/>
                    <a:pt x="2738" y="114"/>
                  </a:cubicBezTo>
                  <a:cubicBezTo>
                    <a:pt x="2738" y="113"/>
                    <a:pt x="2738" y="113"/>
                    <a:pt x="2738" y="113"/>
                  </a:cubicBezTo>
                  <a:moveTo>
                    <a:pt x="252" y="103"/>
                  </a:moveTo>
                  <a:cubicBezTo>
                    <a:pt x="252" y="103"/>
                    <a:pt x="252" y="103"/>
                    <a:pt x="252" y="103"/>
                  </a:cubicBezTo>
                  <a:cubicBezTo>
                    <a:pt x="252" y="103"/>
                    <a:pt x="252" y="103"/>
                    <a:pt x="252" y="103"/>
                  </a:cubicBezTo>
                  <a:cubicBezTo>
                    <a:pt x="252" y="103"/>
                    <a:pt x="252" y="103"/>
                    <a:pt x="252" y="103"/>
                  </a:cubicBezTo>
                  <a:cubicBezTo>
                    <a:pt x="252" y="103"/>
                    <a:pt x="252" y="103"/>
                    <a:pt x="252" y="103"/>
                  </a:cubicBezTo>
                  <a:moveTo>
                    <a:pt x="3744" y="92"/>
                  </a:moveTo>
                  <a:cubicBezTo>
                    <a:pt x="3744" y="92"/>
                    <a:pt x="3744" y="93"/>
                    <a:pt x="3743" y="97"/>
                  </a:cubicBezTo>
                  <a:cubicBezTo>
                    <a:pt x="3743" y="97"/>
                    <a:pt x="3743" y="97"/>
                    <a:pt x="3743" y="98"/>
                  </a:cubicBezTo>
                  <a:cubicBezTo>
                    <a:pt x="3739" y="98"/>
                    <a:pt x="3739" y="98"/>
                    <a:pt x="3739" y="98"/>
                  </a:cubicBezTo>
                  <a:cubicBezTo>
                    <a:pt x="3720" y="97"/>
                    <a:pt x="3720" y="97"/>
                    <a:pt x="3720" y="97"/>
                  </a:cubicBezTo>
                  <a:cubicBezTo>
                    <a:pt x="3682" y="97"/>
                    <a:pt x="3682" y="97"/>
                    <a:pt x="3682" y="97"/>
                  </a:cubicBezTo>
                  <a:cubicBezTo>
                    <a:pt x="3672" y="97"/>
                    <a:pt x="3661" y="97"/>
                    <a:pt x="3650" y="97"/>
                  </a:cubicBezTo>
                  <a:cubicBezTo>
                    <a:pt x="3636" y="97"/>
                    <a:pt x="3622" y="97"/>
                    <a:pt x="3609" y="97"/>
                  </a:cubicBezTo>
                  <a:cubicBezTo>
                    <a:pt x="3560" y="97"/>
                    <a:pt x="3513" y="96"/>
                    <a:pt x="3468" y="96"/>
                  </a:cubicBezTo>
                  <a:cubicBezTo>
                    <a:pt x="3439" y="96"/>
                    <a:pt x="3410" y="96"/>
                    <a:pt x="3382" y="96"/>
                  </a:cubicBezTo>
                  <a:cubicBezTo>
                    <a:pt x="3382" y="105"/>
                    <a:pt x="3382" y="114"/>
                    <a:pt x="3382" y="123"/>
                  </a:cubicBezTo>
                  <a:cubicBezTo>
                    <a:pt x="3438" y="123"/>
                    <a:pt x="3483" y="123"/>
                    <a:pt x="3515" y="123"/>
                  </a:cubicBezTo>
                  <a:cubicBezTo>
                    <a:pt x="3550" y="123"/>
                    <a:pt x="3569" y="123"/>
                    <a:pt x="3568" y="123"/>
                  </a:cubicBezTo>
                  <a:cubicBezTo>
                    <a:pt x="3609" y="123"/>
                    <a:pt x="3648" y="123"/>
                    <a:pt x="3686" y="122"/>
                  </a:cubicBezTo>
                  <a:cubicBezTo>
                    <a:pt x="3705" y="122"/>
                    <a:pt x="3724" y="122"/>
                    <a:pt x="3742" y="122"/>
                  </a:cubicBezTo>
                  <a:cubicBezTo>
                    <a:pt x="3744" y="122"/>
                    <a:pt x="3744" y="122"/>
                    <a:pt x="3744" y="122"/>
                  </a:cubicBezTo>
                  <a:cubicBezTo>
                    <a:pt x="3744" y="122"/>
                    <a:pt x="3744" y="122"/>
                    <a:pt x="3744" y="122"/>
                  </a:cubicBezTo>
                  <a:cubicBezTo>
                    <a:pt x="3744" y="132"/>
                    <a:pt x="3744" y="138"/>
                    <a:pt x="3744" y="142"/>
                  </a:cubicBezTo>
                  <a:cubicBezTo>
                    <a:pt x="3744" y="127"/>
                    <a:pt x="3744" y="113"/>
                    <a:pt x="3744" y="100"/>
                  </a:cubicBezTo>
                  <a:cubicBezTo>
                    <a:pt x="3744" y="102"/>
                    <a:pt x="3744" y="103"/>
                    <a:pt x="3744" y="103"/>
                  </a:cubicBezTo>
                  <a:cubicBezTo>
                    <a:pt x="3744" y="103"/>
                    <a:pt x="3744" y="103"/>
                    <a:pt x="3744" y="103"/>
                  </a:cubicBezTo>
                  <a:cubicBezTo>
                    <a:pt x="3744" y="103"/>
                    <a:pt x="3744" y="100"/>
                    <a:pt x="3744" y="98"/>
                  </a:cubicBezTo>
                  <a:cubicBezTo>
                    <a:pt x="3744" y="97"/>
                    <a:pt x="3744" y="97"/>
                    <a:pt x="3744" y="97"/>
                  </a:cubicBezTo>
                  <a:cubicBezTo>
                    <a:pt x="3744" y="94"/>
                    <a:pt x="3744" y="92"/>
                    <a:pt x="3744" y="92"/>
                  </a:cubicBezTo>
                  <a:moveTo>
                    <a:pt x="252" y="90"/>
                  </a:moveTo>
                  <a:cubicBezTo>
                    <a:pt x="252" y="90"/>
                    <a:pt x="252" y="90"/>
                    <a:pt x="252" y="90"/>
                  </a:cubicBezTo>
                  <a:cubicBezTo>
                    <a:pt x="252" y="94"/>
                    <a:pt x="252" y="98"/>
                    <a:pt x="252" y="103"/>
                  </a:cubicBezTo>
                  <a:cubicBezTo>
                    <a:pt x="306" y="103"/>
                    <a:pt x="359" y="102"/>
                    <a:pt x="412" y="102"/>
                  </a:cubicBezTo>
                  <a:cubicBezTo>
                    <a:pt x="540" y="101"/>
                    <a:pt x="665" y="101"/>
                    <a:pt x="783" y="100"/>
                  </a:cubicBezTo>
                  <a:cubicBezTo>
                    <a:pt x="783" y="100"/>
                    <a:pt x="783" y="99"/>
                    <a:pt x="783" y="99"/>
                  </a:cubicBezTo>
                  <a:cubicBezTo>
                    <a:pt x="631" y="97"/>
                    <a:pt x="503" y="95"/>
                    <a:pt x="350" y="92"/>
                  </a:cubicBezTo>
                  <a:cubicBezTo>
                    <a:pt x="328" y="91"/>
                    <a:pt x="304" y="91"/>
                    <a:pt x="280" y="91"/>
                  </a:cubicBezTo>
                  <a:cubicBezTo>
                    <a:pt x="280" y="93"/>
                    <a:pt x="280" y="95"/>
                    <a:pt x="280" y="97"/>
                  </a:cubicBezTo>
                  <a:cubicBezTo>
                    <a:pt x="280" y="98"/>
                    <a:pt x="280" y="99"/>
                    <a:pt x="280" y="100"/>
                  </a:cubicBezTo>
                  <a:cubicBezTo>
                    <a:pt x="280" y="99"/>
                    <a:pt x="280" y="99"/>
                    <a:pt x="280" y="99"/>
                  </a:cubicBezTo>
                  <a:cubicBezTo>
                    <a:pt x="280" y="98"/>
                    <a:pt x="280" y="95"/>
                    <a:pt x="280" y="91"/>
                  </a:cubicBezTo>
                  <a:cubicBezTo>
                    <a:pt x="271" y="90"/>
                    <a:pt x="262" y="90"/>
                    <a:pt x="252" y="90"/>
                  </a:cubicBezTo>
                  <a:moveTo>
                    <a:pt x="783" y="88"/>
                  </a:moveTo>
                  <a:cubicBezTo>
                    <a:pt x="783" y="89"/>
                    <a:pt x="783" y="90"/>
                    <a:pt x="783" y="90"/>
                  </a:cubicBezTo>
                  <a:cubicBezTo>
                    <a:pt x="783" y="93"/>
                    <a:pt x="783" y="96"/>
                    <a:pt x="783" y="97"/>
                  </a:cubicBezTo>
                  <a:cubicBezTo>
                    <a:pt x="783" y="94"/>
                    <a:pt x="783" y="91"/>
                    <a:pt x="783" y="88"/>
                  </a:cubicBezTo>
                  <a:cubicBezTo>
                    <a:pt x="783" y="88"/>
                    <a:pt x="783" y="88"/>
                    <a:pt x="783" y="88"/>
                  </a:cubicBezTo>
                  <a:moveTo>
                    <a:pt x="2647" y="85"/>
                  </a:moveTo>
                  <a:cubicBezTo>
                    <a:pt x="2610" y="85"/>
                    <a:pt x="2574" y="85"/>
                    <a:pt x="2538" y="85"/>
                  </a:cubicBezTo>
                  <a:cubicBezTo>
                    <a:pt x="2394" y="86"/>
                    <a:pt x="2255" y="86"/>
                    <a:pt x="2120" y="87"/>
                  </a:cubicBezTo>
                  <a:cubicBezTo>
                    <a:pt x="2029" y="87"/>
                    <a:pt x="1941" y="88"/>
                    <a:pt x="1853" y="88"/>
                  </a:cubicBezTo>
                  <a:cubicBezTo>
                    <a:pt x="1859" y="88"/>
                    <a:pt x="1866" y="88"/>
                    <a:pt x="1872" y="88"/>
                  </a:cubicBezTo>
                  <a:cubicBezTo>
                    <a:pt x="1991" y="89"/>
                    <a:pt x="2108" y="91"/>
                    <a:pt x="2225" y="93"/>
                  </a:cubicBezTo>
                  <a:cubicBezTo>
                    <a:pt x="2283" y="94"/>
                    <a:pt x="2341" y="94"/>
                    <a:pt x="2399" y="95"/>
                  </a:cubicBezTo>
                  <a:cubicBezTo>
                    <a:pt x="2485" y="97"/>
                    <a:pt x="2485" y="97"/>
                    <a:pt x="2485" y="97"/>
                  </a:cubicBezTo>
                  <a:cubicBezTo>
                    <a:pt x="2506" y="97"/>
                    <a:pt x="2506" y="97"/>
                    <a:pt x="2506" y="97"/>
                  </a:cubicBezTo>
                  <a:cubicBezTo>
                    <a:pt x="2512" y="97"/>
                    <a:pt x="2512" y="97"/>
                    <a:pt x="2512" y="97"/>
                  </a:cubicBezTo>
                  <a:cubicBezTo>
                    <a:pt x="2515" y="97"/>
                    <a:pt x="2515" y="97"/>
                    <a:pt x="2515" y="97"/>
                  </a:cubicBezTo>
                  <a:cubicBezTo>
                    <a:pt x="2515" y="97"/>
                    <a:pt x="2515" y="97"/>
                    <a:pt x="2515" y="97"/>
                  </a:cubicBezTo>
                  <a:cubicBezTo>
                    <a:pt x="2515" y="92"/>
                    <a:pt x="2515" y="90"/>
                    <a:pt x="2515" y="90"/>
                  </a:cubicBezTo>
                  <a:cubicBezTo>
                    <a:pt x="2515" y="90"/>
                    <a:pt x="2515" y="97"/>
                    <a:pt x="2515" y="104"/>
                  </a:cubicBezTo>
                  <a:cubicBezTo>
                    <a:pt x="2515" y="104"/>
                    <a:pt x="2515" y="104"/>
                    <a:pt x="2515" y="104"/>
                  </a:cubicBezTo>
                  <a:cubicBezTo>
                    <a:pt x="2515" y="105"/>
                    <a:pt x="2515" y="105"/>
                    <a:pt x="2515" y="106"/>
                  </a:cubicBezTo>
                  <a:cubicBezTo>
                    <a:pt x="2515" y="106"/>
                    <a:pt x="2515" y="107"/>
                    <a:pt x="2515" y="108"/>
                  </a:cubicBezTo>
                  <a:cubicBezTo>
                    <a:pt x="2585" y="108"/>
                    <a:pt x="2654" y="108"/>
                    <a:pt x="2721" y="107"/>
                  </a:cubicBezTo>
                  <a:cubicBezTo>
                    <a:pt x="2735" y="107"/>
                    <a:pt x="2735" y="107"/>
                    <a:pt x="2735" y="107"/>
                  </a:cubicBezTo>
                  <a:cubicBezTo>
                    <a:pt x="2738" y="107"/>
                    <a:pt x="2738" y="107"/>
                    <a:pt x="2738" y="107"/>
                  </a:cubicBezTo>
                  <a:cubicBezTo>
                    <a:pt x="2739" y="107"/>
                    <a:pt x="2739" y="107"/>
                    <a:pt x="2739" y="107"/>
                  </a:cubicBezTo>
                  <a:cubicBezTo>
                    <a:pt x="2739" y="106"/>
                    <a:pt x="2739" y="105"/>
                    <a:pt x="2739" y="105"/>
                  </a:cubicBezTo>
                  <a:cubicBezTo>
                    <a:pt x="2739" y="105"/>
                    <a:pt x="2739" y="106"/>
                    <a:pt x="2739" y="107"/>
                  </a:cubicBezTo>
                  <a:cubicBezTo>
                    <a:pt x="2739" y="108"/>
                    <a:pt x="2739" y="109"/>
                    <a:pt x="2739" y="109"/>
                  </a:cubicBezTo>
                  <a:cubicBezTo>
                    <a:pt x="2739" y="106"/>
                    <a:pt x="2739" y="102"/>
                    <a:pt x="2739" y="96"/>
                  </a:cubicBezTo>
                  <a:cubicBezTo>
                    <a:pt x="2739" y="93"/>
                    <a:pt x="2739" y="90"/>
                    <a:pt x="2739" y="85"/>
                  </a:cubicBezTo>
                  <a:cubicBezTo>
                    <a:pt x="2738" y="85"/>
                    <a:pt x="2738" y="85"/>
                    <a:pt x="2738" y="85"/>
                  </a:cubicBezTo>
                  <a:cubicBezTo>
                    <a:pt x="2736" y="85"/>
                    <a:pt x="2736" y="85"/>
                    <a:pt x="2736" y="85"/>
                  </a:cubicBezTo>
                  <a:cubicBezTo>
                    <a:pt x="2729" y="85"/>
                    <a:pt x="2729" y="85"/>
                    <a:pt x="2729" y="85"/>
                  </a:cubicBezTo>
                  <a:cubicBezTo>
                    <a:pt x="2702" y="85"/>
                    <a:pt x="2702" y="85"/>
                    <a:pt x="2702" y="85"/>
                  </a:cubicBezTo>
                  <a:cubicBezTo>
                    <a:pt x="2647" y="85"/>
                    <a:pt x="2647" y="85"/>
                    <a:pt x="2647" y="85"/>
                  </a:cubicBezTo>
                  <a:moveTo>
                    <a:pt x="783" y="84"/>
                  </a:moveTo>
                  <a:cubicBezTo>
                    <a:pt x="783" y="86"/>
                    <a:pt x="783" y="87"/>
                    <a:pt x="783" y="88"/>
                  </a:cubicBezTo>
                  <a:cubicBezTo>
                    <a:pt x="783" y="88"/>
                    <a:pt x="783" y="88"/>
                    <a:pt x="783" y="88"/>
                  </a:cubicBezTo>
                  <a:cubicBezTo>
                    <a:pt x="783" y="87"/>
                    <a:pt x="783" y="86"/>
                    <a:pt x="783" y="84"/>
                  </a:cubicBezTo>
                  <a:cubicBezTo>
                    <a:pt x="783" y="84"/>
                    <a:pt x="783" y="84"/>
                    <a:pt x="783" y="84"/>
                  </a:cubicBezTo>
                  <a:moveTo>
                    <a:pt x="3744" y="84"/>
                  </a:moveTo>
                  <a:cubicBezTo>
                    <a:pt x="3744" y="92"/>
                    <a:pt x="3744" y="98"/>
                    <a:pt x="3744" y="100"/>
                  </a:cubicBezTo>
                  <a:cubicBezTo>
                    <a:pt x="3744" y="113"/>
                    <a:pt x="3744" y="127"/>
                    <a:pt x="3744" y="142"/>
                  </a:cubicBezTo>
                  <a:cubicBezTo>
                    <a:pt x="3744" y="144"/>
                    <a:pt x="3744" y="145"/>
                    <a:pt x="3744" y="146"/>
                  </a:cubicBezTo>
                  <a:cubicBezTo>
                    <a:pt x="3744" y="146"/>
                    <a:pt x="3744" y="146"/>
                    <a:pt x="3744" y="146"/>
                  </a:cubicBezTo>
                  <a:cubicBezTo>
                    <a:pt x="3744" y="146"/>
                    <a:pt x="3744" y="146"/>
                    <a:pt x="3744" y="146"/>
                  </a:cubicBezTo>
                  <a:cubicBezTo>
                    <a:pt x="3744" y="145"/>
                    <a:pt x="3744" y="140"/>
                    <a:pt x="3744" y="133"/>
                  </a:cubicBezTo>
                  <a:cubicBezTo>
                    <a:pt x="3744" y="130"/>
                    <a:pt x="3744" y="128"/>
                    <a:pt x="3744" y="125"/>
                  </a:cubicBezTo>
                  <a:cubicBezTo>
                    <a:pt x="3744" y="117"/>
                    <a:pt x="3744" y="108"/>
                    <a:pt x="3744" y="98"/>
                  </a:cubicBezTo>
                  <a:cubicBezTo>
                    <a:pt x="3744" y="93"/>
                    <a:pt x="3744" y="89"/>
                    <a:pt x="3744" y="84"/>
                  </a:cubicBezTo>
                  <a:moveTo>
                    <a:pt x="2739" y="84"/>
                  </a:moveTo>
                  <a:cubicBezTo>
                    <a:pt x="2739" y="88"/>
                    <a:pt x="2739" y="93"/>
                    <a:pt x="2739" y="96"/>
                  </a:cubicBezTo>
                  <a:cubicBezTo>
                    <a:pt x="2739" y="106"/>
                    <a:pt x="2739" y="109"/>
                    <a:pt x="2739" y="109"/>
                  </a:cubicBezTo>
                  <a:cubicBezTo>
                    <a:pt x="2739" y="109"/>
                    <a:pt x="2739" y="109"/>
                    <a:pt x="2739" y="109"/>
                  </a:cubicBezTo>
                  <a:cubicBezTo>
                    <a:pt x="2739" y="111"/>
                    <a:pt x="2739" y="113"/>
                    <a:pt x="2739" y="114"/>
                  </a:cubicBezTo>
                  <a:cubicBezTo>
                    <a:pt x="2739" y="114"/>
                    <a:pt x="2739" y="114"/>
                    <a:pt x="2739" y="114"/>
                  </a:cubicBezTo>
                  <a:cubicBezTo>
                    <a:pt x="2739" y="119"/>
                    <a:pt x="2739" y="122"/>
                    <a:pt x="2739" y="122"/>
                  </a:cubicBezTo>
                  <a:cubicBezTo>
                    <a:pt x="2739" y="122"/>
                    <a:pt x="2739" y="111"/>
                    <a:pt x="2739" y="100"/>
                  </a:cubicBezTo>
                  <a:cubicBezTo>
                    <a:pt x="2739" y="98"/>
                    <a:pt x="2739" y="96"/>
                    <a:pt x="2739" y="94"/>
                  </a:cubicBezTo>
                  <a:cubicBezTo>
                    <a:pt x="2739" y="91"/>
                    <a:pt x="2739" y="87"/>
                    <a:pt x="2739" y="84"/>
                  </a:cubicBezTo>
                  <a:moveTo>
                    <a:pt x="783" y="83"/>
                  </a:moveTo>
                  <a:cubicBezTo>
                    <a:pt x="783" y="83"/>
                    <a:pt x="783" y="83"/>
                    <a:pt x="783" y="83"/>
                  </a:cubicBezTo>
                  <a:cubicBezTo>
                    <a:pt x="783" y="83"/>
                    <a:pt x="783" y="83"/>
                    <a:pt x="783" y="83"/>
                  </a:cubicBezTo>
                  <a:cubicBezTo>
                    <a:pt x="783" y="84"/>
                    <a:pt x="783" y="84"/>
                    <a:pt x="783" y="84"/>
                  </a:cubicBezTo>
                  <a:cubicBezTo>
                    <a:pt x="783" y="84"/>
                    <a:pt x="783" y="84"/>
                    <a:pt x="783" y="84"/>
                  </a:cubicBezTo>
                  <a:cubicBezTo>
                    <a:pt x="783" y="84"/>
                    <a:pt x="783" y="84"/>
                    <a:pt x="783" y="83"/>
                  </a:cubicBezTo>
                  <a:cubicBezTo>
                    <a:pt x="783" y="83"/>
                    <a:pt x="783" y="83"/>
                    <a:pt x="783" y="83"/>
                  </a:cubicBezTo>
                  <a:moveTo>
                    <a:pt x="252" y="81"/>
                  </a:moveTo>
                  <a:cubicBezTo>
                    <a:pt x="252" y="81"/>
                    <a:pt x="252" y="81"/>
                    <a:pt x="252" y="81"/>
                  </a:cubicBezTo>
                  <a:cubicBezTo>
                    <a:pt x="252" y="82"/>
                    <a:pt x="252" y="83"/>
                    <a:pt x="252" y="84"/>
                  </a:cubicBezTo>
                  <a:cubicBezTo>
                    <a:pt x="252" y="83"/>
                    <a:pt x="252" y="82"/>
                    <a:pt x="252" y="81"/>
                  </a:cubicBezTo>
                  <a:cubicBezTo>
                    <a:pt x="252" y="81"/>
                    <a:pt x="252" y="81"/>
                    <a:pt x="252" y="81"/>
                  </a:cubicBezTo>
                  <a:moveTo>
                    <a:pt x="783" y="76"/>
                  </a:moveTo>
                  <a:cubicBezTo>
                    <a:pt x="783" y="79"/>
                    <a:pt x="783" y="81"/>
                    <a:pt x="783" y="83"/>
                  </a:cubicBezTo>
                  <a:cubicBezTo>
                    <a:pt x="783" y="83"/>
                    <a:pt x="783" y="83"/>
                    <a:pt x="783" y="83"/>
                  </a:cubicBezTo>
                  <a:cubicBezTo>
                    <a:pt x="783" y="81"/>
                    <a:pt x="783" y="79"/>
                    <a:pt x="783" y="76"/>
                  </a:cubicBezTo>
                  <a:cubicBezTo>
                    <a:pt x="783" y="76"/>
                    <a:pt x="783" y="76"/>
                    <a:pt x="783" y="76"/>
                  </a:cubicBezTo>
                  <a:moveTo>
                    <a:pt x="280" y="62"/>
                  </a:moveTo>
                  <a:cubicBezTo>
                    <a:pt x="280" y="62"/>
                    <a:pt x="280" y="62"/>
                    <a:pt x="280" y="62"/>
                  </a:cubicBezTo>
                  <a:cubicBezTo>
                    <a:pt x="280" y="64"/>
                    <a:pt x="280" y="66"/>
                    <a:pt x="280" y="67"/>
                  </a:cubicBezTo>
                  <a:cubicBezTo>
                    <a:pt x="280" y="68"/>
                    <a:pt x="280" y="69"/>
                    <a:pt x="280" y="69"/>
                  </a:cubicBezTo>
                  <a:cubicBezTo>
                    <a:pt x="280" y="67"/>
                    <a:pt x="280" y="65"/>
                    <a:pt x="280" y="62"/>
                  </a:cubicBezTo>
                  <a:moveTo>
                    <a:pt x="280" y="43"/>
                  </a:moveTo>
                  <a:cubicBezTo>
                    <a:pt x="280" y="49"/>
                    <a:pt x="280" y="55"/>
                    <a:pt x="280" y="62"/>
                  </a:cubicBezTo>
                  <a:cubicBezTo>
                    <a:pt x="284" y="62"/>
                    <a:pt x="284" y="62"/>
                    <a:pt x="284" y="62"/>
                  </a:cubicBezTo>
                  <a:cubicBezTo>
                    <a:pt x="291" y="62"/>
                    <a:pt x="291" y="62"/>
                    <a:pt x="291" y="62"/>
                  </a:cubicBezTo>
                  <a:cubicBezTo>
                    <a:pt x="319" y="62"/>
                    <a:pt x="319" y="62"/>
                    <a:pt x="319" y="62"/>
                  </a:cubicBezTo>
                  <a:cubicBezTo>
                    <a:pt x="395" y="60"/>
                    <a:pt x="471" y="59"/>
                    <a:pt x="547" y="58"/>
                  </a:cubicBezTo>
                  <a:cubicBezTo>
                    <a:pt x="565" y="58"/>
                    <a:pt x="584" y="58"/>
                    <a:pt x="603" y="57"/>
                  </a:cubicBezTo>
                  <a:cubicBezTo>
                    <a:pt x="586" y="64"/>
                    <a:pt x="469" y="68"/>
                    <a:pt x="469" y="68"/>
                  </a:cubicBezTo>
                  <a:cubicBezTo>
                    <a:pt x="355" y="69"/>
                    <a:pt x="355" y="69"/>
                    <a:pt x="355" y="69"/>
                  </a:cubicBezTo>
                  <a:cubicBezTo>
                    <a:pt x="298" y="70"/>
                    <a:pt x="298" y="70"/>
                    <a:pt x="298" y="70"/>
                  </a:cubicBezTo>
                  <a:cubicBezTo>
                    <a:pt x="283" y="70"/>
                    <a:pt x="283" y="70"/>
                    <a:pt x="283" y="70"/>
                  </a:cubicBezTo>
                  <a:cubicBezTo>
                    <a:pt x="282" y="70"/>
                    <a:pt x="282" y="70"/>
                    <a:pt x="282" y="70"/>
                  </a:cubicBezTo>
                  <a:cubicBezTo>
                    <a:pt x="282" y="69"/>
                    <a:pt x="281" y="69"/>
                    <a:pt x="281" y="69"/>
                  </a:cubicBezTo>
                  <a:cubicBezTo>
                    <a:pt x="281" y="69"/>
                    <a:pt x="281" y="69"/>
                    <a:pt x="281" y="70"/>
                  </a:cubicBezTo>
                  <a:cubicBezTo>
                    <a:pt x="281" y="70"/>
                    <a:pt x="281" y="70"/>
                    <a:pt x="281" y="70"/>
                  </a:cubicBezTo>
                  <a:cubicBezTo>
                    <a:pt x="280" y="70"/>
                    <a:pt x="280" y="70"/>
                    <a:pt x="280" y="69"/>
                  </a:cubicBezTo>
                  <a:cubicBezTo>
                    <a:pt x="280" y="70"/>
                    <a:pt x="280" y="70"/>
                    <a:pt x="280" y="71"/>
                  </a:cubicBezTo>
                  <a:cubicBezTo>
                    <a:pt x="296" y="71"/>
                    <a:pt x="296" y="71"/>
                    <a:pt x="296" y="71"/>
                  </a:cubicBezTo>
                  <a:cubicBezTo>
                    <a:pt x="392" y="72"/>
                    <a:pt x="392" y="72"/>
                    <a:pt x="392" y="72"/>
                  </a:cubicBezTo>
                  <a:cubicBezTo>
                    <a:pt x="524" y="74"/>
                    <a:pt x="654" y="75"/>
                    <a:pt x="783" y="76"/>
                  </a:cubicBezTo>
                  <a:cubicBezTo>
                    <a:pt x="783" y="61"/>
                    <a:pt x="783" y="54"/>
                    <a:pt x="783" y="52"/>
                  </a:cubicBezTo>
                  <a:cubicBezTo>
                    <a:pt x="783" y="50"/>
                    <a:pt x="783" y="47"/>
                    <a:pt x="783" y="45"/>
                  </a:cubicBezTo>
                  <a:cubicBezTo>
                    <a:pt x="621" y="45"/>
                    <a:pt x="452" y="44"/>
                    <a:pt x="280" y="43"/>
                  </a:cubicBezTo>
                  <a:moveTo>
                    <a:pt x="280" y="43"/>
                  </a:moveTo>
                  <a:cubicBezTo>
                    <a:pt x="280" y="50"/>
                    <a:pt x="280" y="59"/>
                    <a:pt x="280" y="71"/>
                  </a:cubicBezTo>
                  <a:cubicBezTo>
                    <a:pt x="280" y="71"/>
                    <a:pt x="280" y="71"/>
                    <a:pt x="280" y="71"/>
                  </a:cubicBezTo>
                  <a:cubicBezTo>
                    <a:pt x="280" y="69"/>
                    <a:pt x="280" y="68"/>
                    <a:pt x="280" y="67"/>
                  </a:cubicBezTo>
                  <a:cubicBezTo>
                    <a:pt x="280" y="66"/>
                    <a:pt x="280" y="64"/>
                    <a:pt x="280" y="62"/>
                  </a:cubicBezTo>
                  <a:cubicBezTo>
                    <a:pt x="280" y="62"/>
                    <a:pt x="280" y="62"/>
                    <a:pt x="280" y="62"/>
                  </a:cubicBezTo>
                  <a:cubicBezTo>
                    <a:pt x="280" y="57"/>
                    <a:pt x="280" y="51"/>
                    <a:pt x="280" y="43"/>
                  </a:cubicBezTo>
                  <a:cubicBezTo>
                    <a:pt x="280" y="43"/>
                    <a:pt x="280" y="43"/>
                    <a:pt x="280" y="43"/>
                  </a:cubicBezTo>
                  <a:moveTo>
                    <a:pt x="0" y="42"/>
                  </a:moveTo>
                  <a:cubicBezTo>
                    <a:pt x="0" y="47"/>
                    <a:pt x="0" y="53"/>
                    <a:pt x="0" y="59"/>
                  </a:cubicBezTo>
                  <a:cubicBezTo>
                    <a:pt x="0" y="61"/>
                    <a:pt x="0" y="62"/>
                    <a:pt x="0" y="63"/>
                  </a:cubicBezTo>
                  <a:cubicBezTo>
                    <a:pt x="0" y="63"/>
                    <a:pt x="0" y="64"/>
                    <a:pt x="0" y="64"/>
                  </a:cubicBezTo>
                  <a:cubicBezTo>
                    <a:pt x="0" y="79"/>
                    <a:pt x="0" y="94"/>
                    <a:pt x="0" y="104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02"/>
                    <a:pt x="0" y="100"/>
                    <a:pt x="0" y="98"/>
                  </a:cubicBezTo>
                  <a:cubicBezTo>
                    <a:pt x="40" y="99"/>
                    <a:pt x="80" y="100"/>
                    <a:pt x="119" y="100"/>
                  </a:cubicBezTo>
                  <a:cubicBezTo>
                    <a:pt x="158" y="101"/>
                    <a:pt x="196" y="102"/>
                    <a:pt x="233" y="103"/>
                  </a:cubicBezTo>
                  <a:cubicBezTo>
                    <a:pt x="240" y="103"/>
                    <a:pt x="246" y="103"/>
                    <a:pt x="252" y="103"/>
                  </a:cubicBezTo>
                  <a:cubicBezTo>
                    <a:pt x="252" y="100"/>
                    <a:pt x="252" y="95"/>
                    <a:pt x="252" y="90"/>
                  </a:cubicBezTo>
                  <a:cubicBezTo>
                    <a:pt x="252" y="90"/>
                    <a:pt x="252" y="90"/>
                    <a:pt x="252" y="90"/>
                  </a:cubicBezTo>
                  <a:cubicBezTo>
                    <a:pt x="252" y="87"/>
                    <a:pt x="252" y="84"/>
                    <a:pt x="252" y="81"/>
                  </a:cubicBezTo>
                  <a:cubicBezTo>
                    <a:pt x="252" y="81"/>
                    <a:pt x="252" y="81"/>
                    <a:pt x="252" y="81"/>
                  </a:cubicBezTo>
                  <a:cubicBezTo>
                    <a:pt x="224" y="80"/>
                    <a:pt x="195" y="80"/>
                    <a:pt x="167" y="80"/>
                  </a:cubicBezTo>
                  <a:cubicBezTo>
                    <a:pt x="36" y="78"/>
                    <a:pt x="36" y="78"/>
                    <a:pt x="36" y="78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1" y="77"/>
                    <a:pt x="1" y="78"/>
                    <a:pt x="1" y="78"/>
                  </a:cubicBezTo>
                  <a:cubicBezTo>
                    <a:pt x="1" y="86"/>
                    <a:pt x="1" y="89"/>
                    <a:pt x="1" y="89"/>
                  </a:cubicBezTo>
                  <a:cubicBezTo>
                    <a:pt x="0" y="89"/>
                    <a:pt x="0" y="85"/>
                    <a:pt x="0" y="78"/>
                  </a:cubicBezTo>
                  <a:cubicBezTo>
                    <a:pt x="0" y="72"/>
                    <a:pt x="0" y="64"/>
                    <a:pt x="0" y="55"/>
                  </a:cubicBezTo>
                  <a:cubicBezTo>
                    <a:pt x="0" y="51"/>
                    <a:pt x="0" y="46"/>
                    <a:pt x="1" y="42"/>
                  </a:cubicBezTo>
                  <a:cubicBezTo>
                    <a:pt x="0" y="42"/>
                    <a:pt x="0" y="42"/>
                    <a:pt x="0" y="42"/>
                  </a:cubicBezTo>
                  <a:moveTo>
                    <a:pt x="2340" y="41"/>
                  </a:moveTo>
                  <a:cubicBezTo>
                    <a:pt x="2222" y="42"/>
                    <a:pt x="2162" y="44"/>
                    <a:pt x="2043" y="44"/>
                  </a:cubicBezTo>
                  <a:cubicBezTo>
                    <a:pt x="2039" y="44"/>
                    <a:pt x="2036" y="44"/>
                    <a:pt x="2032" y="44"/>
                  </a:cubicBezTo>
                  <a:cubicBezTo>
                    <a:pt x="1984" y="44"/>
                    <a:pt x="1879" y="45"/>
                    <a:pt x="1733" y="45"/>
                  </a:cubicBezTo>
                  <a:cubicBezTo>
                    <a:pt x="1587" y="45"/>
                    <a:pt x="1400" y="46"/>
                    <a:pt x="1188" y="46"/>
                  </a:cubicBezTo>
                  <a:cubicBezTo>
                    <a:pt x="1061" y="46"/>
                    <a:pt x="925" y="46"/>
                    <a:pt x="784" y="45"/>
                  </a:cubicBezTo>
                  <a:cubicBezTo>
                    <a:pt x="784" y="46"/>
                    <a:pt x="784" y="47"/>
                    <a:pt x="784" y="49"/>
                  </a:cubicBezTo>
                  <a:cubicBezTo>
                    <a:pt x="784" y="49"/>
                    <a:pt x="784" y="49"/>
                    <a:pt x="784" y="49"/>
                  </a:cubicBezTo>
                  <a:cubicBezTo>
                    <a:pt x="786" y="49"/>
                    <a:pt x="786" y="49"/>
                    <a:pt x="786" y="49"/>
                  </a:cubicBezTo>
                  <a:cubicBezTo>
                    <a:pt x="790" y="49"/>
                    <a:pt x="790" y="49"/>
                    <a:pt x="790" y="49"/>
                  </a:cubicBezTo>
                  <a:cubicBezTo>
                    <a:pt x="807" y="49"/>
                    <a:pt x="807" y="49"/>
                    <a:pt x="807" y="49"/>
                  </a:cubicBezTo>
                  <a:cubicBezTo>
                    <a:pt x="981" y="52"/>
                    <a:pt x="1153" y="55"/>
                    <a:pt x="1326" y="57"/>
                  </a:cubicBezTo>
                  <a:cubicBezTo>
                    <a:pt x="1671" y="62"/>
                    <a:pt x="2015" y="65"/>
                    <a:pt x="2370" y="70"/>
                  </a:cubicBezTo>
                  <a:cubicBezTo>
                    <a:pt x="2423" y="70"/>
                    <a:pt x="2491" y="71"/>
                    <a:pt x="2546" y="71"/>
                  </a:cubicBezTo>
                  <a:cubicBezTo>
                    <a:pt x="2567" y="71"/>
                    <a:pt x="2586" y="71"/>
                    <a:pt x="2602" y="70"/>
                  </a:cubicBezTo>
                  <a:cubicBezTo>
                    <a:pt x="2630" y="70"/>
                    <a:pt x="2658" y="70"/>
                    <a:pt x="2687" y="70"/>
                  </a:cubicBezTo>
                  <a:cubicBezTo>
                    <a:pt x="2730" y="70"/>
                    <a:pt x="2730" y="70"/>
                    <a:pt x="2730" y="70"/>
                  </a:cubicBezTo>
                  <a:cubicBezTo>
                    <a:pt x="2736" y="70"/>
                    <a:pt x="2736" y="70"/>
                    <a:pt x="2736" y="70"/>
                  </a:cubicBezTo>
                  <a:cubicBezTo>
                    <a:pt x="2738" y="70"/>
                    <a:pt x="2738" y="70"/>
                    <a:pt x="2738" y="70"/>
                  </a:cubicBezTo>
                  <a:cubicBezTo>
                    <a:pt x="2739" y="70"/>
                    <a:pt x="2739" y="70"/>
                    <a:pt x="2739" y="70"/>
                  </a:cubicBezTo>
                  <a:cubicBezTo>
                    <a:pt x="2739" y="72"/>
                    <a:pt x="2739" y="74"/>
                    <a:pt x="2739" y="76"/>
                  </a:cubicBezTo>
                  <a:cubicBezTo>
                    <a:pt x="2739" y="76"/>
                    <a:pt x="2739" y="76"/>
                    <a:pt x="2739" y="76"/>
                  </a:cubicBezTo>
                  <a:cubicBezTo>
                    <a:pt x="2739" y="76"/>
                    <a:pt x="2739" y="76"/>
                    <a:pt x="2739" y="76"/>
                  </a:cubicBezTo>
                  <a:cubicBezTo>
                    <a:pt x="2739" y="78"/>
                    <a:pt x="2739" y="80"/>
                    <a:pt x="2739" y="82"/>
                  </a:cubicBezTo>
                  <a:cubicBezTo>
                    <a:pt x="2739" y="85"/>
                    <a:pt x="2739" y="89"/>
                    <a:pt x="2739" y="94"/>
                  </a:cubicBezTo>
                  <a:cubicBezTo>
                    <a:pt x="2739" y="111"/>
                    <a:pt x="2739" y="120"/>
                    <a:pt x="2739" y="124"/>
                  </a:cubicBezTo>
                  <a:cubicBezTo>
                    <a:pt x="2891" y="124"/>
                    <a:pt x="3032" y="124"/>
                    <a:pt x="3153" y="124"/>
                  </a:cubicBezTo>
                  <a:cubicBezTo>
                    <a:pt x="3205" y="124"/>
                    <a:pt x="3254" y="123"/>
                    <a:pt x="3298" y="123"/>
                  </a:cubicBezTo>
                  <a:cubicBezTo>
                    <a:pt x="3298" y="122"/>
                    <a:pt x="3298" y="122"/>
                    <a:pt x="3298" y="122"/>
                  </a:cubicBezTo>
                  <a:cubicBezTo>
                    <a:pt x="3298" y="122"/>
                    <a:pt x="3298" y="123"/>
                    <a:pt x="3298" y="123"/>
                  </a:cubicBezTo>
                  <a:cubicBezTo>
                    <a:pt x="3298" y="123"/>
                    <a:pt x="3298" y="123"/>
                    <a:pt x="3298" y="123"/>
                  </a:cubicBezTo>
                  <a:cubicBezTo>
                    <a:pt x="3298" y="123"/>
                    <a:pt x="3298" y="122"/>
                    <a:pt x="3298" y="121"/>
                  </a:cubicBezTo>
                  <a:cubicBezTo>
                    <a:pt x="3298" y="105"/>
                    <a:pt x="3298" y="82"/>
                    <a:pt x="3298" y="50"/>
                  </a:cubicBezTo>
                  <a:cubicBezTo>
                    <a:pt x="3298" y="50"/>
                    <a:pt x="3298" y="50"/>
                    <a:pt x="3298" y="50"/>
                  </a:cubicBezTo>
                  <a:cubicBezTo>
                    <a:pt x="3294" y="50"/>
                    <a:pt x="3294" y="50"/>
                    <a:pt x="3294" y="50"/>
                  </a:cubicBezTo>
                  <a:cubicBezTo>
                    <a:pt x="3286" y="49"/>
                    <a:pt x="3286" y="49"/>
                    <a:pt x="3286" y="49"/>
                  </a:cubicBezTo>
                  <a:cubicBezTo>
                    <a:pt x="3269" y="49"/>
                    <a:pt x="3269" y="49"/>
                    <a:pt x="3269" y="49"/>
                  </a:cubicBezTo>
                  <a:cubicBezTo>
                    <a:pt x="3204" y="48"/>
                    <a:pt x="3204" y="48"/>
                    <a:pt x="3204" y="48"/>
                  </a:cubicBezTo>
                  <a:cubicBezTo>
                    <a:pt x="3118" y="47"/>
                    <a:pt x="3031" y="46"/>
                    <a:pt x="2941" y="45"/>
                  </a:cubicBezTo>
                  <a:cubicBezTo>
                    <a:pt x="2761" y="43"/>
                    <a:pt x="2569" y="42"/>
                    <a:pt x="2340" y="41"/>
                  </a:cubicBezTo>
                  <a:moveTo>
                    <a:pt x="3745" y="36"/>
                  </a:moveTo>
                  <a:cubicBezTo>
                    <a:pt x="3745" y="36"/>
                    <a:pt x="3745" y="36"/>
                    <a:pt x="3745" y="36"/>
                  </a:cubicBezTo>
                  <a:cubicBezTo>
                    <a:pt x="3745" y="49"/>
                    <a:pt x="3744" y="63"/>
                    <a:pt x="3744" y="78"/>
                  </a:cubicBezTo>
                  <a:cubicBezTo>
                    <a:pt x="3744" y="80"/>
                    <a:pt x="3744" y="82"/>
                    <a:pt x="3744" y="84"/>
                  </a:cubicBezTo>
                  <a:cubicBezTo>
                    <a:pt x="3744" y="74"/>
                    <a:pt x="3745" y="58"/>
                    <a:pt x="3745" y="36"/>
                  </a:cubicBezTo>
                  <a:moveTo>
                    <a:pt x="3382" y="17"/>
                  </a:moveTo>
                  <a:cubicBezTo>
                    <a:pt x="3367" y="17"/>
                    <a:pt x="3353" y="17"/>
                    <a:pt x="3339" y="17"/>
                  </a:cubicBezTo>
                  <a:cubicBezTo>
                    <a:pt x="3344" y="17"/>
                    <a:pt x="3346" y="17"/>
                    <a:pt x="3346" y="17"/>
                  </a:cubicBezTo>
                  <a:cubicBezTo>
                    <a:pt x="3330" y="17"/>
                    <a:pt x="3314" y="17"/>
                    <a:pt x="3298" y="17"/>
                  </a:cubicBezTo>
                  <a:cubicBezTo>
                    <a:pt x="3298" y="17"/>
                    <a:pt x="3298" y="17"/>
                    <a:pt x="3298" y="18"/>
                  </a:cubicBezTo>
                  <a:cubicBezTo>
                    <a:pt x="3300" y="18"/>
                    <a:pt x="3302" y="18"/>
                    <a:pt x="3303" y="17"/>
                  </a:cubicBezTo>
                  <a:cubicBezTo>
                    <a:pt x="3301" y="18"/>
                    <a:pt x="3300" y="18"/>
                    <a:pt x="3298" y="18"/>
                  </a:cubicBezTo>
                  <a:cubicBezTo>
                    <a:pt x="3298" y="23"/>
                    <a:pt x="3298" y="30"/>
                    <a:pt x="3298" y="38"/>
                  </a:cubicBezTo>
                  <a:cubicBezTo>
                    <a:pt x="3326" y="38"/>
                    <a:pt x="3354" y="38"/>
                    <a:pt x="3381" y="38"/>
                  </a:cubicBezTo>
                  <a:cubicBezTo>
                    <a:pt x="3381" y="38"/>
                    <a:pt x="3381" y="39"/>
                    <a:pt x="3381" y="39"/>
                  </a:cubicBezTo>
                  <a:cubicBezTo>
                    <a:pt x="3380" y="39"/>
                    <a:pt x="3380" y="39"/>
                    <a:pt x="3380" y="39"/>
                  </a:cubicBezTo>
                  <a:cubicBezTo>
                    <a:pt x="3378" y="39"/>
                    <a:pt x="3378" y="39"/>
                    <a:pt x="3378" y="39"/>
                  </a:cubicBezTo>
                  <a:cubicBezTo>
                    <a:pt x="3374" y="39"/>
                    <a:pt x="3374" y="39"/>
                    <a:pt x="3374" y="39"/>
                  </a:cubicBezTo>
                  <a:cubicBezTo>
                    <a:pt x="3366" y="39"/>
                    <a:pt x="3366" y="39"/>
                    <a:pt x="3366" y="39"/>
                  </a:cubicBezTo>
                  <a:cubicBezTo>
                    <a:pt x="3351" y="39"/>
                    <a:pt x="3351" y="39"/>
                    <a:pt x="3351" y="39"/>
                  </a:cubicBezTo>
                  <a:cubicBezTo>
                    <a:pt x="3319" y="39"/>
                    <a:pt x="3319" y="39"/>
                    <a:pt x="3319" y="39"/>
                  </a:cubicBezTo>
                  <a:cubicBezTo>
                    <a:pt x="3312" y="38"/>
                    <a:pt x="3305" y="38"/>
                    <a:pt x="3298" y="38"/>
                  </a:cubicBezTo>
                  <a:cubicBezTo>
                    <a:pt x="3298" y="50"/>
                    <a:pt x="3298" y="64"/>
                    <a:pt x="3298" y="78"/>
                  </a:cubicBezTo>
                  <a:cubicBezTo>
                    <a:pt x="3298" y="81"/>
                    <a:pt x="3298" y="83"/>
                    <a:pt x="3298" y="86"/>
                  </a:cubicBezTo>
                  <a:cubicBezTo>
                    <a:pt x="3298" y="101"/>
                    <a:pt x="3298" y="113"/>
                    <a:pt x="3298" y="123"/>
                  </a:cubicBezTo>
                  <a:cubicBezTo>
                    <a:pt x="3328" y="123"/>
                    <a:pt x="3356" y="123"/>
                    <a:pt x="3382" y="123"/>
                  </a:cubicBezTo>
                  <a:cubicBezTo>
                    <a:pt x="3382" y="116"/>
                    <a:pt x="3382" y="107"/>
                    <a:pt x="3382" y="96"/>
                  </a:cubicBezTo>
                  <a:cubicBezTo>
                    <a:pt x="3382" y="96"/>
                    <a:pt x="3382" y="96"/>
                    <a:pt x="3382" y="96"/>
                  </a:cubicBezTo>
                  <a:cubicBezTo>
                    <a:pt x="3382" y="96"/>
                    <a:pt x="3382" y="96"/>
                    <a:pt x="3382" y="96"/>
                  </a:cubicBezTo>
                  <a:cubicBezTo>
                    <a:pt x="3382" y="88"/>
                    <a:pt x="3382" y="78"/>
                    <a:pt x="3382" y="68"/>
                  </a:cubicBezTo>
                  <a:cubicBezTo>
                    <a:pt x="3382" y="57"/>
                    <a:pt x="3382" y="46"/>
                    <a:pt x="3382" y="38"/>
                  </a:cubicBezTo>
                  <a:cubicBezTo>
                    <a:pt x="3382" y="38"/>
                    <a:pt x="3382" y="38"/>
                    <a:pt x="3382" y="38"/>
                  </a:cubicBezTo>
                  <a:cubicBezTo>
                    <a:pt x="3382" y="31"/>
                    <a:pt x="3382" y="24"/>
                    <a:pt x="3382" y="17"/>
                  </a:cubicBezTo>
                  <a:moveTo>
                    <a:pt x="3744" y="12"/>
                  </a:moveTo>
                  <a:cubicBezTo>
                    <a:pt x="3744" y="12"/>
                    <a:pt x="3744" y="12"/>
                    <a:pt x="3744" y="12"/>
                  </a:cubicBezTo>
                  <a:cubicBezTo>
                    <a:pt x="3740" y="12"/>
                    <a:pt x="3740" y="12"/>
                    <a:pt x="3740" y="12"/>
                  </a:cubicBezTo>
                  <a:cubicBezTo>
                    <a:pt x="3733" y="12"/>
                    <a:pt x="3733" y="12"/>
                    <a:pt x="3733" y="12"/>
                  </a:cubicBezTo>
                  <a:cubicBezTo>
                    <a:pt x="3720" y="12"/>
                    <a:pt x="3720" y="12"/>
                    <a:pt x="3720" y="12"/>
                  </a:cubicBezTo>
                  <a:cubicBezTo>
                    <a:pt x="3693" y="13"/>
                    <a:pt x="3693" y="13"/>
                    <a:pt x="3693" y="13"/>
                  </a:cubicBezTo>
                  <a:cubicBezTo>
                    <a:pt x="3621" y="14"/>
                    <a:pt x="3555" y="15"/>
                    <a:pt x="3493" y="15"/>
                  </a:cubicBezTo>
                  <a:cubicBezTo>
                    <a:pt x="3454" y="16"/>
                    <a:pt x="3417" y="16"/>
                    <a:pt x="3382" y="17"/>
                  </a:cubicBezTo>
                  <a:cubicBezTo>
                    <a:pt x="3382" y="23"/>
                    <a:pt x="3382" y="30"/>
                    <a:pt x="3382" y="38"/>
                  </a:cubicBezTo>
                  <a:cubicBezTo>
                    <a:pt x="3391" y="38"/>
                    <a:pt x="3400" y="38"/>
                    <a:pt x="3410" y="38"/>
                  </a:cubicBezTo>
                  <a:cubicBezTo>
                    <a:pt x="3522" y="37"/>
                    <a:pt x="3629" y="37"/>
                    <a:pt x="3731" y="37"/>
                  </a:cubicBezTo>
                  <a:cubicBezTo>
                    <a:pt x="3741" y="37"/>
                    <a:pt x="3741" y="37"/>
                    <a:pt x="3741" y="37"/>
                  </a:cubicBezTo>
                  <a:cubicBezTo>
                    <a:pt x="3743" y="36"/>
                    <a:pt x="3743" y="36"/>
                    <a:pt x="3743" y="36"/>
                  </a:cubicBezTo>
                  <a:cubicBezTo>
                    <a:pt x="3744" y="36"/>
                    <a:pt x="3744" y="36"/>
                    <a:pt x="3744" y="36"/>
                  </a:cubicBezTo>
                  <a:cubicBezTo>
                    <a:pt x="3744" y="27"/>
                    <a:pt x="3744" y="19"/>
                    <a:pt x="3744" y="12"/>
                  </a:cubicBezTo>
                  <a:moveTo>
                    <a:pt x="3744" y="10"/>
                  </a:moveTo>
                  <a:cubicBezTo>
                    <a:pt x="3744" y="10"/>
                    <a:pt x="3744" y="11"/>
                    <a:pt x="3744" y="12"/>
                  </a:cubicBezTo>
                  <a:cubicBezTo>
                    <a:pt x="3744" y="12"/>
                    <a:pt x="3744" y="12"/>
                    <a:pt x="3744" y="12"/>
                  </a:cubicBezTo>
                  <a:cubicBezTo>
                    <a:pt x="3744" y="19"/>
                    <a:pt x="3744" y="27"/>
                    <a:pt x="3744" y="36"/>
                  </a:cubicBezTo>
                  <a:cubicBezTo>
                    <a:pt x="3745" y="36"/>
                    <a:pt x="3745" y="36"/>
                    <a:pt x="3745" y="36"/>
                  </a:cubicBezTo>
                  <a:cubicBezTo>
                    <a:pt x="3745" y="28"/>
                    <a:pt x="3745" y="22"/>
                    <a:pt x="3745" y="17"/>
                  </a:cubicBezTo>
                  <a:cubicBezTo>
                    <a:pt x="3745" y="13"/>
                    <a:pt x="3745" y="10"/>
                    <a:pt x="3744" y="10"/>
                  </a:cubicBezTo>
                  <a:moveTo>
                    <a:pt x="1" y="0"/>
                  </a:moveTo>
                  <a:cubicBezTo>
                    <a:pt x="0" y="0"/>
                    <a:pt x="0" y="5"/>
                    <a:pt x="0" y="14"/>
                  </a:cubicBezTo>
                  <a:cubicBezTo>
                    <a:pt x="3" y="14"/>
                    <a:pt x="6" y="14"/>
                    <a:pt x="9" y="14"/>
                  </a:cubicBezTo>
                  <a:cubicBezTo>
                    <a:pt x="69" y="15"/>
                    <a:pt x="126" y="17"/>
                    <a:pt x="181" y="18"/>
                  </a:cubicBezTo>
                  <a:cubicBezTo>
                    <a:pt x="214" y="19"/>
                    <a:pt x="246" y="19"/>
                    <a:pt x="277" y="20"/>
                  </a:cubicBezTo>
                  <a:cubicBezTo>
                    <a:pt x="278" y="20"/>
                    <a:pt x="279" y="20"/>
                    <a:pt x="280" y="20"/>
                  </a:cubicBezTo>
                  <a:cubicBezTo>
                    <a:pt x="280" y="20"/>
                    <a:pt x="280" y="20"/>
                    <a:pt x="280" y="20"/>
                  </a:cubicBezTo>
                  <a:cubicBezTo>
                    <a:pt x="281" y="20"/>
                    <a:pt x="281" y="20"/>
                    <a:pt x="281" y="20"/>
                  </a:cubicBezTo>
                  <a:cubicBezTo>
                    <a:pt x="281" y="20"/>
                    <a:pt x="281" y="20"/>
                    <a:pt x="281" y="20"/>
                  </a:cubicBezTo>
                  <a:cubicBezTo>
                    <a:pt x="281" y="20"/>
                    <a:pt x="281" y="20"/>
                    <a:pt x="281" y="20"/>
                  </a:cubicBezTo>
                  <a:cubicBezTo>
                    <a:pt x="281" y="20"/>
                    <a:pt x="281" y="20"/>
                    <a:pt x="281" y="20"/>
                  </a:cubicBezTo>
                  <a:cubicBezTo>
                    <a:pt x="381" y="22"/>
                    <a:pt x="472" y="24"/>
                    <a:pt x="587" y="25"/>
                  </a:cubicBezTo>
                  <a:cubicBezTo>
                    <a:pt x="590" y="25"/>
                    <a:pt x="594" y="25"/>
                    <a:pt x="599" y="25"/>
                  </a:cubicBezTo>
                  <a:cubicBezTo>
                    <a:pt x="622" y="25"/>
                    <a:pt x="659" y="25"/>
                    <a:pt x="699" y="25"/>
                  </a:cubicBezTo>
                  <a:cubicBezTo>
                    <a:pt x="738" y="25"/>
                    <a:pt x="778" y="25"/>
                    <a:pt x="806" y="25"/>
                  </a:cubicBezTo>
                  <a:cubicBezTo>
                    <a:pt x="817" y="25"/>
                    <a:pt x="826" y="25"/>
                    <a:pt x="833" y="25"/>
                  </a:cubicBezTo>
                  <a:cubicBezTo>
                    <a:pt x="900" y="26"/>
                    <a:pt x="967" y="26"/>
                    <a:pt x="1034" y="26"/>
                  </a:cubicBezTo>
                  <a:cubicBezTo>
                    <a:pt x="1127" y="26"/>
                    <a:pt x="1366" y="24"/>
                    <a:pt x="1806" y="24"/>
                  </a:cubicBezTo>
                  <a:cubicBezTo>
                    <a:pt x="2074" y="24"/>
                    <a:pt x="2416" y="25"/>
                    <a:pt x="2845" y="26"/>
                  </a:cubicBezTo>
                  <a:cubicBezTo>
                    <a:pt x="2889" y="26"/>
                    <a:pt x="2953" y="26"/>
                    <a:pt x="3033" y="27"/>
                  </a:cubicBezTo>
                  <a:cubicBezTo>
                    <a:pt x="3073" y="27"/>
                    <a:pt x="3116" y="27"/>
                    <a:pt x="3164" y="28"/>
                  </a:cubicBezTo>
                  <a:cubicBezTo>
                    <a:pt x="3187" y="28"/>
                    <a:pt x="3211" y="28"/>
                    <a:pt x="3237" y="28"/>
                  </a:cubicBezTo>
                  <a:cubicBezTo>
                    <a:pt x="3249" y="28"/>
                    <a:pt x="3262" y="28"/>
                    <a:pt x="3275" y="29"/>
                  </a:cubicBezTo>
                  <a:cubicBezTo>
                    <a:pt x="3294" y="29"/>
                    <a:pt x="3294" y="29"/>
                    <a:pt x="3294" y="29"/>
                  </a:cubicBezTo>
                  <a:cubicBezTo>
                    <a:pt x="3297" y="29"/>
                    <a:pt x="3297" y="29"/>
                    <a:pt x="3297" y="29"/>
                  </a:cubicBezTo>
                  <a:cubicBezTo>
                    <a:pt x="3298" y="29"/>
                    <a:pt x="3298" y="29"/>
                    <a:pt x="3298" y="29"/>
                  </a:cubicBezTo>
                  <a:cubicBezTo>
                    <a:pt x="3298" y="24"/>
                    <a:pt x="3298" y="20"/>
                    <a:pt x="3298" y="18"/>
                  </a:cubicBezTo>
                  <a:cubicBezTo>
                    <a:pt x="3256" y="18"/>
                    <a:pt x="3217" y="18"/>
                    <a:pt x="3182" y="18"/>
                  </a:cubicBezTo>
                  <a:cubicBezTo>
                    <a:pt x="3179" y="18"/>
                    <a:pt x="3176" y="18"/>
                    <a:pt x="3172" y="19"/>
                  </a:cubicBezTo>
                  <a:cubicBezTo>
                    <a:pt x="3011" y="20"/>
                    <a:pt x="2928" y="20"/>
                    <a:pt x="2928" y="20"/>
                  </a:cubicBezTo>
                  <a:cubicBezTo>
                    <a:pt x="2528" y="20"/>
                    <a:pt x="2123" y="20"/>
                    <a:pt x="1720" y="22"/>
                  </a:cubicBezTo>
                  <a:cubicBezTo>
                    <a:pt x="1355" y="19"/>
                    <a:pt x="954" y="19"/>
                    <a:pt x="584" y="19"/>
                  </a:cubicBezTo>
                  <a:cubicBezTo>
                    <a:pt x="597" y="19"/>
                    <a:pt x="610" y="18"/>
                    <a:pt x="623" y="18"/>
                  </a:cubicBezTo>
                  <a:cubicBezTo>
                    <a:pt x="1020" y="18"/>
                    <a:pt x="1409" y="18"/>
                    <a:pt x="1765" y="18"/>
                  </a:cubicBezTo>
                  <a:cubicBezTo>
                    <a:pt x="1984" y="18"/>
                    <a:pt x="2189" y="18"/>
                    <a:pt x="2375" y="18"/>
                  </a:cubicBezTo>
                  <a:cubicBezTo>
                    <a:pt x="2381" y="18"/>
                    <a:pt x="2386" y="18"/>
                    <a:pt x="2391" y="18"/>
                  </a:cubicBezTo>
                  <a:cubicBezTo>
                    <a:pt x="2571" y="18"/>
                    <a:pt x="2732" y="18"/>
                    <a:pt x="2868" y="18"/>
                  </a:cubicBezTo>
                  <a:cubicBezTo>
                    <a:pt x="3075" y="18"/>
                    <a:pt x="3226" y="18"/>
                    <a:pt x="3298" y="18"/>
                  </a:cubicBezTo>
                  <a:cubicBezTo>
                    <a:pt x="3298" y="17"/>
                    <a:pt x="3298" y="17"/>
                    <a:pt x="3298" y="17"/>
                  </a:cubicBezTo>
                  <a:cubicBezTo>
                    <a:pt x="3230" y="18"/>
                    <a:pt x="3158" y="18"/>
                    <a:pt x="3085" y="18"/>
                  </a:cubicBezTo>
                  <a:cubicBezTo>
                    <a:pt x="2839" y="18"/>
                    <a:pt x="2578" y="16"/>
                    <a:pt x="2377" y="13"/>
                  </a:cubicBezTo>
                  <a:cubicBezTo>
                    <a:pt x="2177" y="11"/>
                    <a:pt x="2037" y="9"/>
                    <a:pt x="2033" y="9"/>
                  </a:cubicBezTo>
                  <a:cubicBezTo>
                    <a:pt x="2033" y="9"/>
                    <a:pt x="2033" y="9"/>
                    <a:pt x="2033" y="9"/>
                  </a:cubicBezTo>
                  <a:cubicBezTo>
                    <a:pt x="1672" y="8"/>
                    <a:pt x="1136" y="4"/>
                    <a:pt x="609" y="2"/>
                  </a:cubicBezTo>
                  <a:cubicBezTo>
                    <a:pt x="556" y="3"/>
                    <a:pt x="502" y="4"/>
                    <a:pt x="447" y="4"/>
                  </a:cubicBezTo>
                  <a:cubicBezTo>
                    <a:pt x="444" y="4"/>
                    <a:pt x="441" y="5"/>
                    <a:pt x="437" y="5"/>
                  </a:cubicBezTo>
                  <a:cubicBezTo>
                    <a:pt x="441" y="5"/>
                    <a:pt x="444" y="4"/>
                    <a:pt x="447" y="4"/>
                  </a:cubicBezTo>
                  <a:cubicBezTo>
                    <a:pt x="502" y="4"/>
                    <a:pt x="556" y="3"/>
                    <a:pt x="609" y="2"/>
                  </a:cubicBezTo>
                  <a:cubicBezTo>
                    <a:pt x="461" y="2"/>
                    <a:pt x="314" y="1"/>
                    <a:pt x="172" y="1"/>
                  </a:cubicBezTo>
                  <a:cubicBezTo>
                    <a:pt x="155" y="1"/>
                    <a:pt x="138" y="1"/>
                    <a:pt x="122" y="1"/>
                  </a:cubicBezTo>
                  <a:cubicBezTo>
                    <a:pt x="60" y="2"/>
                    <a:pt x="60" y="2"/>
                    <a:pt x="6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2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" name="PA_任意多边形 17"/>
            <p:cNvSpPr>
              <a:spLocks noEditPoints="1"/>
            </p:cNvSpPr>
            <p:nvPr>
              <p:custDataLst>
                <p:tags r:id="rId14"/>
              </p:custDataLst>
            </p:nvPr>
          </p:nvSpPr>
          <p:spPr bwMode="auto">
            <a:xfrm>
              <a:off x="3734132" y="6216650"/>
              <a:ext cx="6991350" cy="409575"/>
            </a:xfrm>
            <a:custGeom>
              <a:avLst/>
              <a:gdLst>
                <a:gd name="T0" fmla="*/ 3437 w 3437"/>
                <a:gd name="T1" fmla="*/ 164 h 201"/>
                <a:gd name="T2" fmla="*/ 3436 w 3437"/>
                <a:gd name="T3" fmla="*/ 165 h 201"/>
                <a:gd name="T4" fmla="*/ 3353 w 3437"/>
                <a:gd name="T5" fmla="*/ 159 h 201"/>
                <a:gd name="T6" fmla="*/ 2584 w 3437"/>
                <a:gd name="T7" fmla="*/ 156 h 201"/>
                <a:gd name="T8" fmla="*/ 535 w 3437"/>
                <a:gd name="T9" fmla="*/ 147 h 201"/>
                <a:gd name="T10" fmla="*/ 3436 w 3437"/>
                <a:gd name="T11" fmla="*/ 151 h 201"/>
                <a:gd name="T12" fmla="*/ 3437 w 3437"/>
                <a:gd name="T13" fmla="*/ 151 h 201"/>
                <a:gd name="T14" fmla="*/ 308 w 3437"/>
                <a:gd name="T15" fmla="*/ 141 h 201"/>
                <a:gd name="T16" fmla="*/ 2675 w 3437"/>
                <a:gd name="T17" fmla="*/ 156 h 201"/>
                <a:gd name="T18" fmla="*/ 838 w 3437"/>
                <a:gd name="T19" fmla="*/ 143 h 201"/>
                <a:gd name="T20" fmla="*/ 3349 w 3437"/>
                <a:gd name="T21" fmla="*/ 138 h 201"/>
                <a:gd name="T22" fmla="*/ 2710 w 3437"/>
                <a:gd name="T23" fmla="*/ 133 h 201"/>
                <a:gd name="T24" fmla="*/ 2515 w 3437"/>
                <a:gd name="T25" fmla="*/ 137 h 201"/>
                <a:gd name="T26" fmla="*/ 3266 w 3437"/>
                <a:gd name="T27" fmla="*/ 150 h 201"/>
                <a:gd name="T28" fmla="*/ 3353 w 3437"/>
                <a:gd name="T29" fmla="*/ 155 h 201"/>
                <a:gd name="T30" fmla="*/ 3353 w 3437"/>
                <a:gd name="T31" fmla="*/ 130 h 201"/>
                <a:gd name="T32" fmla="*/ 838 w 3437"/>
                <a:gd name="T33" fmla="*/ 134 h 201"/>
                <a:gd name="T34" fmla="*/ 190 w 3437"/>
                <a:gd name="T35" fmla="*/ 139 h 201"/>
                <a:gd name="T36" fmla="*/ 54 w 3437"/>
                <a:gd name="T37" fmla="*/ 136 h 201"/>
                <a:gd name="T38" fmla="*/ 2790 w 3437"/>
                <a:gd name="T39" fmla="*/ 116 h 201"/>
                <a:gd name="T40" fmla="*/ 2791 w 3437"/>
                <a:gd name="T41" fmla="*/ 123 h 201"/>
                <a:gd name="T42" fmla="*/ 2794 w 3437"/>
                <a:gd name="T43" fmla="*/ 116 h 201"/>
                <a:gd name="T44" fmla="*/ 141 w 3437"/>
                <a:gd name="T45" fmla="*/ 113 h 201"/>
                <a:gd name="T46" fmla="*/ 54 w 3437"/>
                <a:gd name="T47" fmla="*/ 122 h 201"/>
                <a:gd name="T48" fmla="*/ 58 w 3437"/>
                <a:gd name="T49" fmla="*/ 136 h 201"/>
                <a:gd name="T50" fmla="*/ 307 w 3437"/>
                <a:gd name="T51" fmla="*/ 126 h 201"/>
                <a:gd name="T52" fmla="*/ 467 w 3437"/>
                <a:gd name="T53" fmla="*/ 111 h 201"/>
                <a:gd name="T54" fmla="*/ 838 w 3437"/>
                <a:gd name="T55" fmla="*/ 125 h 201"/>
                <a:gd name="T56" fmla="*/ 0 w 3437"/>
                <a:gd name="T57" fmla="*/ 143 h 201"/>
                <a:gd name="T58" fmla="*/ 16 w 3437"/>
                <a:gd name="T59" fmla="*/ 113 h 201"/>
                <a:gd name="T60" fmla="*/ 2794 w 3437"/>
                <a:gd name="T61" fmla="*/ 105 h 201"/>
                <a:gd name="T62" fmla="*/ 838 w 3437"/>
                <a:gd name="T63" fmla="*/ 125 h 201"/>
                <a:gd name="T64" fmla="*/ 2570 w 3437"/>
                <a:gd name="T65" fmla="*/ 121 h 201"/>
                <a:gd name="T66" fmla="*/ 838 w 3437"/>
                <a:gd name="T67" fmla="*/ 97 h 201"/>
                <a:gd name="T68" fmla="*/ 838 w 3437"/>
                <a:gd name="T69" fmla="*/ 93 h 201"/>
                <a:gd name="T70" fmla="*/ 838 w 3437"/>
                <a:gd name="T71" fmla="*/ 92 h 201"/>
                <a:gd name="T72" fmla="*/ 2794 w 3437"/>
                <a:gd name="T73" fmla="*/ 85 h 201"/>
                <a:gd name="T74" fmla="*/ 335 w 3437"/>
                <a:gd name="T75" fmla="*/ 100 h 201"/>
                <a:gd name="T76" fmla="*/ 360 w 3437"/>
                <a:gd name="T77" fmla="*/ 93 h 201"/>
                <a:gd name="T78" fmla="*/ 1202 w 3437"/>
                <a:gd name="T79" fmla="*/ 89 h 201"/>
                <a:gd name="T80" fmla="*/ 2793 w 3437"/>
                <a:gd name="T81" fmla="*/ 94 h 201"/>
                <a:gd name="T82" fmla="*/ 2792 w 3437"/>
                <a:gd name="T83" fmla="*/ 88 h 201"/>
                <a:gd name="T84" fmla="*/ 856 w 3437"/>
                <a:gd name="T85" fmla="*/ 67 h 201"/>
                <a:gd name="T86" fmla="*/ 0 w 3437"/>
                <a:gd name="T87" fmla="*/ 71 h 201"/>
                <a:gd name="T88" fmla="*/ 55 w 3437"/>
                <a:gd name="T89" fmla="*/ 51 h 201"/>
                <a:gd name="T90" fmla="*/ 838 w 3437"/>
                <a:gd name="T91" fmla="*/ 61 h 201"/>
                <a:gd name="T92" fmla="*/ 2098 w 3437"/>
                <a:gd name="T93" fmla="*/ 53 h 201"/>
                <a:gd name="T94" fmla="*/ 3353 w 3437"/>
                <a:gd name="T95" fmla="*/ 59 h 201"/>
                <a:gd name="T96" fmla="*/ 861 w 3437"/>
                <a:gd name="T97" fmla="*/ 34 h 201"/>
                <a:gd name="T98" fmla="*/ 236 w 3437"/>
                <a:gd name="T99" fmla="*/ 27 h 201"/>
                <a:gd name="T100" fmla="*/ 1 w 3437"/>
                <a:gd name="T101" fmla="*/ 49 h 201"/>
                <a:gd name="T102" fmla="*/ 7 w 3437"/>
                <a:gd name="T103" fmla="*/ 21 h 201"/>
                <a:gd name="T104" fmla="*/ 3353 w 3437"/>
                <a:gd name="T105" fmla="*/ 38 h 201"/>
                <a:gd name="T106" fmla="*/ 3353 w 3437"/>
                <a:gd name="T107" fmla="*/ 17 h 201"/>
                <a:gd name="T108" fmla="*/ 3416 w 3437"/>
                <a:gd name="T109" fmla="*/ 2 h 201"/>
                <a:gd name="T110" fmla="*/ 2082 w 3437"/>
                <a:gd name="T111" fmla="*/ 3 h 201"/>
                <a:gd name="T112" fmla="*/ 3429 w 3437"/>
                <a:gd name="T113" fmla="*/ 17 h 201"/>
                <a:gd name="T114" fmla="*/ 3437 w 3437"/>
                <a:gd name="T115" fmla="*/ 132 h 201"/>
                <a:gd name="T116" fmla="*/ 3437 w 3437"/>
                <a:gd name="T117" fmla="*/ 26 h 201"/>
                <a:gd name="T118" fmla="*/ 1570 w 3437"/>
                <a:gd name="T119" fmla="*/ 4 h 201"/>
                <a:gd name="T120" fmla="*/ 3366 w 3437"/>
                <a:gd name="T121" fmla="*/ 2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37" h="201">
                  <a:moveTo>
                    <a:pt x="3353" y="155"/>
                  </a:moveTo>
                  <a:cubicBezTo>
                    <a:pt x="3353" y="155"/>
                    <a:pt x="3353" y="155"/>
                    <a:pt x="3353" y="155"/>
                  </a:cubicBezTo>
                  <a:cubicBezTo>
                    <a:pt x="3353" y="158"/>
                    <a:pt x="3353" y="161"/>
                    <a:pt x="3353" y="161"/>
                  </a:cubicBezTo>
                  <a:cubicBezTo>
                    <a:pt x="3353" y="161"/>
                    <a:pt x="3353" y="159"/>
                    <a:pt x="3353" y="155"/>
                  </a:cubicBezTo>
                  <a:moveTo>
                    <a:pt x="3437" y="155"/>
                  </a:moveTo>
                  <a:cubicBezTo>
                    <a:pt x="3437" y="155"/>
                    <a:pt x="3437" y="155"/>
                    <a:pt x="3437" y="155"/>
                  </a:cubicBezTo>
                  <a:cubicBezTo>
                    <a:pt x="3437" y="155"/>
                    <a:pt x="3437" y="156"/>
                    <a:pt x="3437" y="156"/>
                  </a:cubicBezTo>
                  <a:cubicBezTo>
                    <a:pt x="3437" y="161"/>
                    <a:pt x="3437" y="164"/>
                    <a:pt x="3437" y="164"/>
                  </a:cubicBezTo>
                  <a:cubicBezTo>
                    <a:pt x="3437" y="164"/>
                    <a:pt x="3437" y="160"/>
                    <a:pt x="3437" y="156"/>
                  </a:cubicBezTo>
                  <a:cubicBezTo>
                    <a:pt x="3437" y="156"/>
                    <a:pt x="3437" y="155"/>
                    <a:pt x="3437" y="155"/>
                  </a:cubicBezTo>
                  <a:cubicBezTo>
                    <a:pt x="3409" y="155"/>
                    <a:pt x="3381" y="155"/>
                    <a:pt x="3353" y="155"/>
                  </a:cubicBezTo>
                  <a:cubicBezTo>
                    <a:pt x="3353" y="159"/>
                    <a:pt x="3353" y="162"/>
                    <a:pt x="3353" y="165"/>
                  </a:cubicBezTo>
                  <a:cubicBezTo>
                    <a:pt x="3378" y="165"/>
                    <a:pt x="3405" y="165"/>
                    <a:pt x="3432" y="165"/>
                  </a:cubicBezTo>
                  <a:cubicBezTo>
                    <a:pt x="3435" y="165"/>
                    <a:pt x="3435" y="165"/>
                    <a:pt x="3435" y="165"/>
                  </a:cubicBezTo>
                  <a:cubicBezTo>
                    <a:pt x="3436" y="165"/>
                    <a:pt x="3436" y="165"/>
                    <a:pt x="3436" y="165"/>
                  </a:cubicBezTo>
                  <a:cubicBezTo>
                    <a:pt x="3436" y="165"/>
                    <a:pt x="3436" y="165"/>
                    <a:pt x="3436" y="165"/>
                  </a:cubicBezTo>
                  <a:cubicBezTo>
                    <a:pt x="3437" y="165"/>
                    <a:pt x="3437" y="165"/>
                    <a:pt x="3437" y="165"/>
                  </a:cubicBezTo>
                  <a:cubicBezTo>
                    <a:pt x="3437" y="191"/>
                    <a:pt x="3437" y="201"/>
                    <a:pt x="3437" y="201"/>
                  </a:cubicBezTo>
                  <a:cubicBezTo>
                    <a:pt x="3437" y="201"/>
                    <a:pt x="3437" y="182"/>
                    <a:pt x="3437" y="156"/>
                  </a:cubicBezTo>
                  <a:cubicBezTo>
                    <a:pt x="3437" y="156"/>
                    <a:pt x="3437" y="155"/>
                    <a:pt x="3437" y="155"/>
                  </a:cubicBezTo>
                  <a:moveTo>
                    <a:pt x="1931" y="155"/>
                  </a:moveTo>
                  <a:cubicBezTo>
                    <a:pt x="2407" y="157"/>
                    <a:pt x="2870" y="160"/>
                    <a:pt x="3248" y="164"/>
                  </a:cubicBezTo>
                  <a:cubicBezTo>
                    <a:pt x="3281" y="164"/>
                    <a:pt x="3316" y="164"/>
                    <a:pt x="3353" y="165"/>
                  </a:cubicBezTo>
                  <a:cubicBezTo>
                    <a:pt x="3353" y="163"/>
                    <a:pt x="3353" y="161"/>
                    <a:pt x="3353" y="159"/>
                  </a:cubicBezTo>
                  <a:cubicBezTo>
                    <a:pt x="3353" y="158"/>
                    <a:pt x="3352" y="157"/>
                    <a:pt x="3352" y="155"/>
                  </a:cubicBezTo>
                  <a:cubicBezTo>
                    <a:pt x="3352" y="155"/>
                    <a:pt x="3352" y="155"/>
                    <a:pt x="3352" y="155"/>
                  </a:cubicBezTo>
                  <a:cubicBezTo>
                    <a:pt x="3352" y="156"/>
                    <a:pt x="3352" y="158"/>
                    <a:pt x="3352" y="159"/>
                  </a:cubicBezTo>
                  <a:cubicBezTo>
                    <a:pt x="3352" y="159"/>
                    <a:pt x="3352" y="159"/>
                    <a:pt x="3352" y="159"/>
                  </a:cubicBezTo>
                  <a:cubicBezTo>
                    <a:pt x="3347" y="159"/>
                    <a:pt x="3347" y="159"/>
                    <a:pt x="3347" y="159"/>
                  </a:cubicBezTo>
                  <a:cubicBezTo>
                    <a:pt x="3337" y="159"/>
                    <a:pt x="3337" y="159"/>
                    <a:pt x="3337" y="159"/>
                  </a:cubicBezTo>
                  <a:cubicBezTo>
                    <a:pt x="3142" y="158"/>
                    <a:pt x="2911" y="157"/>
                    <a:pt x="2675" y="156"/>
                  </a:cubicBezTo>
                  <a:cubicBezTo>
                    <a:pt x="2644" y="156"/>
                    <a:pt x="2614" y="156"/>
                    <a:pt x="2584" y="156"/>
                  </a:cubicBezTo>
                  <a:cubicBezTo>
                    <a:pt x="2340" y="156"/>
                    <a:pt x="2110" y="155"/>
                    <a:pt x="1931" y="155"/>
                  </a:cubicBezTo>
                  <a:moveTo>
                    <a:pt x="3352" y="148"/>
                  </a:moveTo>
                  <a:cubicBezTo>
                    <a:pt x="3352" y="148"/>
                    <a:pt x="3352" y="150"/>
                    <a:pt x="3352" y="155"/>
                  </a:cubicBezTo>
                  <a:cubicBezTo>
                    <a:pt x="3352" y="155"/>
                    <a:pt x="3352" y="155"/>
                    <a:pt x="3352" y="155"/>
                  </a:cubicBezTo>
                  <a:cubicBezTo>
                    <a:pt x="3352" y="151"/>
                    <a:pt x="3352" y="148"/>
                    <a:pt x="3352" y="148"/>
                  </a:cubicBezTo>
                  <a:moveTo>
                    <a:pt x="308" y="141"/>
                  </a:moveTo>
                  <a:cubicBezTo>
                    <a:pt x="308" y="143"/>
                    <a:pt x="308" y="144"/>
                    <a:pt x="308" y="146"/>
                  </a:cubicBezTo>
                  <a:cubicBezTo>
                    <a:pt x="381" y="146"/>
                    <a:pt x="457" y="147"/>
                    <a:pt x="535" y="147"/>
                  </a:cubicBezTo>
                  <a:cubicBezTo>
                    <a:pt x="707" y="149"/>
                    <a:pt x="889" y="150"/>
                    <a:pt x="1075" y="151"/>
                  </a:cubicBezTo>
                  <a:cubicBezTo>
                    <a:pt x="1152" y="151"/>
                    <a:pt x="1231" y="151"/>
                    <a:pt x="1309" y="152"/>
                  </a:cubicBezTo>
                  <a:cubicBezTo>
                    <a:pt x="1249" y="151"/>
                    <a:pt x="1189" y="151"/>
                    <a:pt x="1129" y="150"/>
                  </a:cubicBezTo>
                  <a:cubicBezTo>
                    <a:pt x="1125" y="150"/>
                    <a:pt x="1121" y="150"/>
                    <a:pt x="1116" y="150"/>
                  </a:cubicBezTo>
                  <a:cubicBezTo>
                    <a:pt x="975" y="150"/>
                    <a:pt x="639" y="147"/>
                    <a:pt x="308" y="141"/>
                  </a:cubicBezTo>
                  <a:moveTo>
                    <a:pt x="3436" y="139"/>
                  </a:moveTo>
                  <a:cubicBezTo>
                    <a:pt x="3436" y="139"/>
                    <a:pt x="3436" y="142"/>
                    <a:pt x="3436" y="151"/>
                  </a:cubicBezTo>
                  <a:cubicBezTo>
                    <a:pt x="3436" y="151"/>
                    <a:pt x="3436" y="151"/>
                    <a:pt x="3436" y="151"/>
                  </a:cubicBezTo>
                  <a:cubicBezTo>
                    <a:pt x="3433" y="151"/>
                    <a:pt x="3433" y="151"/>
                    <a:pt x="3433" y="151"/>
                  </a:cubicBezTo>
                  <a:cubicBezTo>
                    <a:pt x="3423" y="151"/>
                    <a:pt x="3423" y="151"/>
                    <a:pt x="3423" y="151"/>
                  </a:cubicBezTo>
                  <a:cubicBezTo>
                    <a:pt x="3401" y="151"/>
                    <a:pt x="3401" y="151"/>
                    <a:pt x="3401" y="151"/>
                  </a:cubicBezTo>
                  <a:cubicBezTo>
                    <a:pt x="3359" y="151"/>
                    <a:pt x="3359" y="151"/>
                    <a:pt x="3359" y="151"/>
                  </a:cubicBezTo>
                  <a:cubicBezTo>
                    <a:pt x="3357" y="151"/>
                    <a:pt x="3355" y="151"/>
                    <a:pt x="3353" y="151"/>
                  </a:cubicBezTo>
                  <a:cubicBezTo>
                    <a:pt x="3353" y="152"/>
                    <a:pt x="3353" y="154"/>
                    <a:pt x="3353" y="155"/>
                  </a:cubicBezTo>
                  <a:cubicBezTo>
                    <a:pt x="3381" y="155"/>
                    <a:pt x="3409" y="155"/>
                    <a:pt x="3437" y="155"/>
                  </a:cubicBezTo>
                  <a:cubicBezTo>
                    <a:pt x="3437" y="154"/>
                    <a:pt x="3437" y="153"/>
                    <a:pt x="3437" y="151"/>
                  </a:cubicBezTo>
                  <a:cubicBezTo>
                    <a:pt x="3437" y="145"/>
                    <a:pt x="3436" y="139"/>
                    <a:pt x="3436" y="139"/>
                  </a:cubicBezTo>
                  <a:moveTo>
                    <a:pt x="838" y="138"/>
                  </a:moveTo>
                  <a:cubicBezTo>
                    <a:pt x="743" y="138"/>
                    <a:pt x="649" y="139"/>
                    <a:pt x="556" y="139"/>
                  </a:cubicBezTo>
                  <a:cubicBezTo>
                    <a:pt x="491" y="139"/>
                    <a:pt x="426" y="139"/>
                    <a:pt x="361" y="139"/>
                  </a:cubicBezTo>
                  <a:cubicBezTo>
                    <a:pt x="312" y="139"/>
                    <a:pt x="312" y="139"/>
                    <a:pt x="312" y="139"/>
                  </a:cubicBezTo>
                  <a:cubicBezTo>
                    <a:pt x="309" y="139"/>
                    <a:pt x="309" y="139"/>
                    <a:pt x="309" y="139"/>
                  </a:cubicBezTo>
                  <a:cubicBezTo>
                    <a:pt x="308" y="139"/>
                    <a:pt x="308" y="139"/>
                    <a:pt x="308" y="139"/>
                  </a:cubicBezTo>
                  <a:cubicBezTo>
                    <a:pt x="308" y="140"/>
                    <a:pt x="308" y="141"/>
                    <a:pt x="308" y="141"/>
                  </a:cubicBezTo>
                  <a:cubicBezTo>
                    <a:pt x="639" y="147"/>
                    <a:pt x="975" y="150"/>
                    <a:pt x="1116" y="150"/>
                  </a:cubicBezTo>
                  <a:cubicBezTo>
                    <a:pt x="1121" y="150"/>
                    <a:pt x="1125" y="150"/>
                    <a:pt x="1129" y="150"/>
                  </a:cubicBezTo>
                  <a:cubicBezTo>
                    <a:pt x="1189" y="151"/>
                    <a:pt x="1249" y="151"/>
                    <a:pt x="1309" y="152"/>
                  </a:cubicBezTo>
                  <a:cubicBezTo>
                    <a:pt x="1358" y="152"/>
                    <a:pt x="1406" y="152"/>
                    <a:pt x="1455" y="153"/>
                  </a:cubicBezTo>
                  <a:cubicBezTo>
                    <a:pt x="1569" y="153"/>
                    <a:pt x="1684" y="154"/>
                    <a:pt x="1798" y="154"/>
                  </a:cubicBezTo>
                  <a:cubicBezTo>
                    <a:pt x="1842" y="155"/>
                    <a:pt x="1886" y="155"/>
                    <a:pt x="1931" y="155"/>
                  </a:cubicBezTo>
                  <a:cubicBezTo>
                    <a:pt x="2110" y="155"/>
                    <a:pt x="2340" y="156"/>
                    <a:pt x="2584" y="156"/>
                  </a:cubicBezTo>
                  <a:cubicBezTo>
                    <a:pt x="2614" y="156"/>
                    <a:pt x="2644" y="156"/>
                    <a:pt x="2675" y="156"/>
                  </a:cubicBezTo>
                  <a:cubicBezTo>
                    <a:pt x="2654" y="155"/>
                    <a:pt x="2633" y="155"/>
                    <a:pt x="2613" y="155"/>
                  </a:cubicBezTo>
                  <a:cubicBezTo>
                    <a:pt x="2098" y="152"/>
                    <a:pt x="1570" y="149"/>
                    <a:pt x="1344" y="147"/>
                  </a:cubicBezTo>
                  <a:cubicBezTo>
                    <a:pt x="1255" y="146"/>
                    <a:pt x="1166" y="146"/>
                    <a:pt x="1078" y="145"/>
                  </a:cubicBezTo>
                  <a:cubicBezTo>
                    <a:pt x="946" y="144"/>
                    <a:pt x="946" y="144"/>
                    <a:pt x="946" y="144"/>
                  </a:cubicBezTo>
                  <a:cubicBezTo>
                    <a:pt x="880" y="144"/>
                    <a:pt x="880" y="144"/>
                    <a:pt x="880" y="144"/>
                  </a:cubicBezTo>
                  <a:cubicBezTo>
                    <a:pt x="847" y="143"/>
                    <a:pt x="847" y="143"/>
                    <a:pt x="847" y="143"/>
                  </a:cubicBezTo>
                  <a:cubicBezTo>
                    <a:pt x="839" y="143"/>
                    <a:pt x="839" y="143"/>
                    <a:pt x="839" y="143"/>
                  </a:cubicBezTo>
                  <a:cubicBezTo>
                    <a:pt x="838" y="143"/>
                    <a:pt x="838" y="143"/>
                    <a:pt x="838" y="143"/>
                  </a:cubicBezTo>
                  <a:cubicBezTo>
                    <a:pt x="838" y="144"/>
                    <a:pt x="838" y="145"/>
                    <a:pt x="838" y="145"/>
                  </a:cubicBezTo>
                  <a:cubicBezTo>
                    <a:pt x="838" y="145"/>
                    <a:pt x="838" y="142"/>
                    <a:pt x="838" y="138"/>
                  </a:cubicBezTo>
                  <a:moveTo>
                    <a:pt x="3353" y="131"/>
                  </a:moveTo>
                  <a:cubicBezTo>
                    <a:pt x="3353" y="131"/>
                    <a:pt x="3353" y="131"/>
                    <a:pt x="3353" y="132"/>
                  </a:cubicBezTo>
                  <a:cubicBezTo>
                    <a:pt x="3353" y="133"/>
                    <a:pt x="3353" y="135"/>
                    <a:pt x="3353" y="138"/>
                  </a:cubicBezTo>
                  <a:cubicBezTo>
                    <a:pt x="3352" y="138"/>
                    <a:pt x="3352" y="138"/>
                    <a:pt x="3352" y="138"/>
                  </a:cubicBezTo>
                  <a:cubicBezTo>
                    <a:pt x="3351" y="138"/>
                    <a:pt x="3351" y="138"/>
                    <a:pt x="3351" y="138"/>
                  </a:cubicBezTo>
                  <a:cubicBezTo>
                    <a:pt x="3349" y="138"/>
                    <a:pt x="3349" y="138"/>
                    <a:pt x="3349" y="138"/>
                  </a:cubicBezTo>
                  <a:cubicBezTo>
                    <a:pt x="3317" y="138"/>
                    <a:pt x="3317" y="138"/>
                    <a:pt x="3317" y="138"/>
                  </a:cubicBezTo>
                  <a:cubicBezTo>
                    <a:pt x="3273" y="137"/>
                    <a:pt x="3229" y="137"/>
                    <a:pt x="3185" y="136"/>
                  </a:cubicBezTo>
                  <a:cubicBezTo>
                    <a:pt x="3084" y="135"/>
                    <a:pt x="2947" y="134"/>
                    <a:pt x="2794" y="134"/>
                  </a:cubicBezTo>
                  <a:cubicBezTo>
                    <a:pt x="2794" y="136"/>
                    <a:pt x="2794" y="137"/>
                    <a:pt x="2794" y="137"/>
                  </a:cubicBezTo>
                  <a:cubicBezTo>
                    <a:pt x="2794" y="137"/>
                    <a:pt x="2794" y="135"/>
                    <a:pt x="2794" y="134"/>
                  </a:cubicBezTo>
                  <a:cubicBezTo>
                    <a:pt x="2768" y="133"/>
                    <a:pt x="2741" y="133"/>
                    <a:pt x="2714" y="133"/>
                  </a:cubicBezTo>
                  <a:cubicBezTo>
                    <a:pt x="2714" y="133"/>
                    <a:pt x="2714" y="133"/>
                    <a:pt x="2714" y="133"/>
                  </a:cubicBezTo>
                  <a:cubicBezTo>
                    <a:pt x="2713" y="133"/>
                    <a:pt x="2712" y="133"/>
                    <a:pt x="2710" y="133"/>
                  </a:cubicBezTo>
                  <a:cubicBezTo>
                    <a:pt x="2708" y="133"/>
                    <a:pt x="2707" y="133"/>
                    <a:pt x="2705" y="133"/>
                  </a:cubicBezTo>
                  <a:cubicBezTo>
                    <a:pt x="2664" y="133"/>
                    <a:pt x="2623" y="133"/>
                    <a:pt x="2581" y="133"/>
                  </a:cubicBezTo>
                  <a:cubicBezTo>
                    <a:pt x="2577" y="133"/>
                    <a:pt x="2574" y="133"/>
                    <a:pt x="2570" y="133"/>
                  </a:cubicBezTo>
                  <a:cubicBezTo>
                    <a:pt x="2570" y="136"/>
                    <a:pt x="2570" y="138"/>
                    <a:pt x="2570" y="138"/>
                  </a:cubicBezTo>
                  <a:cubicBezTo>
                    <a:pt x="2570" y="138"/>
                    <a:pt x="2570" y="138"/>
                    <a:pt x="2570" y="138"/>
                  </a:cubicBezTo>
                  <a:cubicBezTo>
                    <a:pt x="2569" y="138"/>
                    <a:pt x="2569" y="138"/>
                    <a:pt x="2569" y="138"/>
                  </a:cubicBezTo>
                  <a:cubicBezTo>
                    <a:pt x="2558" y="137"/>
                    <a:pt x="2558" y="137"/>
                    <a:pt x="2558" y="137"/>
                  </a:cubicBezTo>
                  <a:cubicBezTo>
                    <a:pt x="2515" y="137"/>
                    <a:pt x="2515" y="137"/>
                    <a:pt x="2515" y="137"/>
                  </a:cubicBezTo>
                  <a:cubicBezTo>
                    <a:pt x="2408" y="136"/>
                    <a:pt x="2305" y="135"/>
                    <a:pt x="2205" y="134"/>
                  </a:cubicBezTo>
                  <a:cubicBezTo>
                    <a:pt x="1963" y="134"/>
                    <a:pt x="1724" y="134"/>
                    <a:pt x="1512" y="135"/>
                  </a:cubicBezTo>
                  <a:cubicBezTo>
                    <a:pt x="1411" y="136"/>
                    <a:pt x="1315" y="137"/>
                    <a:pt x="1216" y="137"/>
                  </a:cubicBezTo>
                  <a:cubicBezTo>
                    <a:pt x="1248" y="138"/>
                    <a:pt x="1279" y="138"/>
                    <a:pt x="1311" y="138"/>
                  </a:cubicBezTo>
                  <a:cubicBezTo>
                    <a:pt x="1515" y="140"/>
                    <a:pt x="2047" y="143"/>
                    <a:pt x="2584" y="146"/>
                  </a:cubicBezTo>
                  <a:cubicBezTo>
                    <a:pt x="2719" y="147"/>
                    <a:pt x="2854" y="148"/>
                    <a:pt x="2984" y="149"/>
                  </a:cubicBezTo>
                  <a:cubicBezTo>
                    <a:pt x="3049" y="149"/>
                    <a:pt x="3113" y="149"/>
                    <a:pt x="3175" y="150"/>
                  </a:cubicBezTo>
                  <a:cubicBezTo>
                    <a:pt x="3206" y="150"/>
                    <a:pt x="3236" y="150"/>
                    <a:pt x="3266" y="150"/>
                  </a:cubicBezTo>
                  <a:cubicBezTo>
                    <a:pt x="3311" y="151"/>
                    <a:pt x="3311" y="151"/>
                    <a:pt x="3311" y="151"/>
                  </a:cubicBezTo>
                  <a:cubicBezTo>
                    <a:pt x="3333" y="151"/>
                    <a:pt x="3333" y="151"/>
                    <a:pt x="3333" y="151"/>
                  </a:cubicBezTo>
                  <a:cubicBezTo>
                    <a:pt x="3344" y="151"/>
                    <a:pt x="3344" y="151"/>
                    <a:pt x="3344" y="151"/>
                  </a:cubicBezTo>
                  <a:cubicBezTo>
                    <a:pt x="3350" y="151"/>
                    <a:pt x="3350" y="151"/>
                    <a:pt x="3350" y="151"/>
                  </a:cubicBezTo>
                  <a:cubicBezTo>
                    <a:pt x="3352" y="151"/>
                    <a:pt x="3352" y="151"/>
                    <a:pt x="3352" y="151"/>
                  </a:cubicBezTo>
                  <a:cubicBezTo>
                    <a:pt x="3352" y="144"/>
                    <a:pt x="3352" y="141"/>
                    <a:pt x="3352" y="141"/>
                  </a:cubicBezTo>
                  <a:cubicBezTo>
                    <a:pt x="3352" y="141"/>
                    <a:pt x="3352" y="146"/>
                    <a:pt x="3352" y="151"/>
                  </a:cubicBezTo>
                  <a:cubicBezTo>
                    <a:pt x="3352" y="152"/>
                    <a:pt x="3353" y="154"/>
                    <a:pt x="3353" y="155"/>
                  </a:cubicBezTo>
                  <a:cubicBezTo>
                    <a:pt x="3353" y="155"/>
                    <a:pt x="3353" y="155"/>
                    <a:pt x="3353" y="155"/>
                  </a:cubicBezTo>
                  <a:cubicBezTo>
                    <a:pt x="3353" y="154"/>
                    <a:pt x="3353" y="152"/>
                    <a:pt x="3353" y="151"/>
                  </a:cubicBezTo>
                  <a:cubicBezTo>
                    <a:pt x="3353" y="151"/>
                    <a:pt x="3353" y="151"/>
                    <a:pt x="3353" y="151"/>
                  </a:cubicBezTo>
                  <a:cubicBezTo>
                    <a:pt x="3353" y="149"/>
                    <a:pt x="3353" y="147"/>
                    <a:pt x="3353" y="146"/>
                  </a:cubicBezTo>
                  <a:cubicBezTo>
                    <a:pt x="3353" y="145"/>
                    <a:pt x="3353" y="142"/>
                    <a:pt x="3353" y="138"/>
                  </a:cubicBezTo>
                  <a:cubicBezTo>
                    <a:pt x="3353" y="136"/>
                    <a:pt x="3353" y="134"/>
                    <a:pt x="3353" y="132"/>
                  </a:cubicBezTo>
                  <a:cubicBezTo>
                    <a:pt x="3353" y="132"/>
                    <a:pt x="3353" y="131"/>
                    <a:pt x="3353" y="131"/>
                  </a:cubicBezTo>
                  <a:moveTo>
                    <a:pt x="3353" y="130"/>
                  </a:moveTo>
                  <a:cubicBezTo>
                    <a:pt x="3353" y="131"/>
                    <a:pt x="3353" y="132"/>
                    <a:pt x="3353" y="132"/>
                  </a:cubicBezTo>
                  <a:cubicBezTo>
                    <a:pt x="3353" y="137"/>
                    <a:pt x="3353" y="142"/>
                    <a:pt x="3353" y="146"/>
                  </a:cubicBezTo>
                  <a:cubicBezTo>
                    <a:pt x="3353" y="146"/>
                    <a:pt x="3353" y="146"/>
                    <a:pt x="3353" y="146"/>
                  </a:cubicBezTo>
                  <a:cubicBezTo>
                    <a:pt x="3353" y="146"/>
                    <a:pt x="3353" y="145"/>
                    <a:pt x="3353" y="145"/>
                  </a:cubicBezTo>
                  <a:cubicBezTo>
                    <a:pt x="3353" y="141"/>
                    <a:pt x="3353" y="136"/>
                    <a:pt x="3353" y="130"/>
                  </a:cubicBezTo>
                  <a:moveTo>
                    <a:pt x="838" y="125"/>
                  </a:moveTo>
                  <a:cubicBezTo>
                    <a:pt x="838" y="125"/>
                    <a:pt x="838" y="125"/>
                    <a:pt x="838" y="125"/>
                  </a:cubicBezTo>
                  <a:cubicBezTo>
                    <a:pt x="838" y="128"/>
                    <a:pt x="838" y="131"/>
                    <a:pt x="838" y="134"/>
                  </a:cubicBezTo>
                  <a:cubicBezTo>
                    <a:pt x="838" y="134"/>
                    <a:pt x="838" y="134"/>
                    <a:pt x="838" y="134"/>
                  </a:cubicBezTo>
                  <a:cubicBezTo>
                    <a:pt x="838" y="131"/>
                    <a:pt x="838" y="128"/>
                    <a:pt x="838" y="125"/>
                  </a:cubicBezTo>
                  <a:moveTo>
                    <a:pt x="54" y="122"/>
                  </a:moveTo>
                  <a:cubicBezTo>
                    <a:pt x="54" y="143"/>
                    <a:pt x="54" y="143"/>
                    <a:pt x="54" y="143"/>
                  </a:cubicBezTo>
                  <a:cubicBezTo>
                    <a:pt x="77" y="143"/>
                    <a:pt x="100" y="144"/>
                    <a:pt x="123" y="144"/>
                  </a:cubicBezTo>
                  <a:cubicBezTo>
                    <a:pt x="183" y="144"/>
                    <a:pt x="244" y="145"/>
                    <a:pt x="308" y="146"/>
                  </a:cubicBezTo>
                  <a:cubicBezTo>
                    <a:pt x="308" y="144"/>
                    <a:pt x="308" y="143"/>
                    <a:pt x="308" y="141"/>
                  </a:cubicBezTo>
                  <a:cubicBezTo>
                    <a:pt x="268" y="141"/>
                    <a:pt x="229" y="140"/>
                    <a:pt x="190" y="139"/>
                  </a:cubicBezTo>
                  <a:cubicBezTo>
                    <a:pt x="189" y="139"/>
                    <a:pt x="189" y="139"/>
                    <a:pt x="188" y="139"/>
                  </a:cubicBezTo>
                  <a:cubicBezTo>
                    <a:pt x="165" y="139"/>
                    <a:pt x="141" y="138"/>
                    <a:pt x="118" y="138"/>
                  </a:cubicBezTo>
                  <a:cubicBezTo>
                    <a:pt x="83" y="137"/>
                    <a:pt x="83" y="137"/>
                    <a:pt x="83" y="137"/>
                  </a:cubicBezTo>
                  <a:cubicBezTo>
                    <a:pt x="66" y="136"/>
                    <a:pt x="66" y="136"/>
                    <a:pt x="66" y="136"/>
                  </a:cubicBezTo>
                  <a:cubicBezTo>
                    <a:pt x="58" y="136"/>
                    <a:pt x="58" y="136"/>
                    <a:pt x="58" y="136"/>
                  </a:cubicBezTo>
                  <a:cubicBezTo>
                    <a:pt x="55" y="136"/>
                    <a:pt x="55" y="136"/>
                    <a:pt x="55" y="136"/>
                  </a:cubicBezTo>
                  <a:cubicBezTo>
                    <a:pt x="54" y="136"/>
                    <a:pt x="54" y="136"/>
                    <a:pt x="54" y="136"/>
                  </a:cubicBezTo>
                  <a:cubicBezTo>
                    <a:pt x="54" y="136"/>
                    <a:pt x="54" y="136"/>
                    <a:pt x="54" y="136"/>
                  </a:cubicBezTo>
                  <a:cubicBezTo>
                    <a:pt x="54" y="136"/>
                    <a:pt x="54" y="136"/>
                    <a:pt x="54" y="136"/>
                  </a:cubicBezTo>
                  <a:cubicBezTo>
                    <a:pt x="54" y="130"/>
                    <a:pt x="54" y="126"/>
                    <a:pt x="54" y="124"/>
                  </a:cubicBezTo>
                  <a:cubicBezTo>
                    <a:pt x="54" y="124"/>
                    <a:pt x="54" y="124"/>
                    <a:pt x="54" y="124"/>
                  </a:cubicBezTo>
                  <a:cubicBezTo>
                    <a:pt x="54" y="123"/>
                    <a:pt x="54" y="122"/>
                    <a:pt x="54" y="122"/>
                  </a:cubicBezTo>
                  <a:moveTo>
                    <a:pt x="2794" y="114"/>
                  </a:moveTo>
                  <a:cubicBezTo>
                    <a:pt x="2794" y="114"/>
                    <a:pt x="2794" y="115"/>
                    <a:pt x="2794" y="116"/>
                  </a:cubicBezTo>
                  <a:cubicBezTo>
                    <a:pt x="2793" y="116"/>
                    <a:pt x="2793" y="116"/>
                    <a:pt x="2793" y="116"/>
                  </a:cubicBezTo>
                  <a:cubicBezTo>
                    <a:pt x="2790" y="116"/>
                    <a:pt x="2790" y="116"/>
                    <a:pt x="2790" y="116"/>
                  </a:cubicBezTo>
                  <a:cubicBezTo>
                    <a:pt x="2776" y="116"/>
                    <a:pt x="2776" y="116"/>
                    <a:pt x="2776" y="116"/>
                  </a:cubicBezTo>
                  <a:cubicBezTo>
                    <a:pt x="2709" y="117"/>
                    <a:pt x="2640" y="117"/>
                    <a:pt x="2570" y="117"/>
                  </a:cubicBezTo>
                  <a:cubicBezTo>
                    <a:pt x="2570" y="118"/>
                    <a:pt x="2570" y="118"/>
                    <a:pt x="2570" y="119"/>
                  </a:cubicBezTo>
                  <a:cubicBezTo>
                    <a:pt x="2570" y="120"/>
                    <a:pt x="2570" y="121"/>
                    <a:pt x="2570" y="123"/>
                  </a:cubicBezTo>
                  <a:cubicBezTo>
                    <a:pt x="2594" y="123"/>
                    <a:pt x="2617" y="123"/>
                    <a:pt x="2640" y="123"/>
                  </a:cubicBezTo>
                  <a:cubicBezTo>
                    <a:pt x="2672" y="123"/>
                    <a:pt x="2704" y="123"/>
                    <a:pt x="2734" y="123"/>
                  </a:cubicBezTo>
                  <a:cubicBezTo>
                    <a:pt x="2772" y="123"/>
                    <a:pt x="2772" y="123"/>
                    <a:pt x="2772" y="123"/>
                  </a:cubicBezTo>
                  <a:cubicBezTo>
                    <a:pt x="2791" y="123"/>
                    <a:pt x="2791" y="123"/>
                    <a:pt x="2791" y="123"/>
                  </a:cubicBezTo>
                  <a:cubicBezTo>
                    <a:pt x="2793" y="123"/>
                    <a:pt x="2793" y="123"/>
                    <a:pt x="2793" y="123"/>
                  </a:cubicBezTo>
                  <a:cubicBezTo>
                    <a:pt x="2793" y="122"/>
                    <a:pt x="2793" y="122"/>
                    <a:pt x="2793" y="122"/>
                  </a:cubicBezTo>
                  <a:cubicBezTo>
                    <a:pt x="2793" y="122"/>
                    <a:pt x="2793" y="122"/>
                    <a:pt x="2793" y="123"/>
                  </a:cubicBezTo>
                  <a:cubicBezTo>
                    <a:pt x="2794" y="123"/>
                    <a:pt x="2794" y="123"/>
                    <a:pt x="2794" y="123"/>
                  </a:cubicBezTo>
                  <a:cubicBezTo>
                    <a:pt x="2794" y="123"/>
                    <a:pt x="2794" y="123"/>
                    <a:pt x="2794" y="123"/>
                  </a:cubicBezTo>
                  <a:cubicBezTo>
                    <a:pt x="2794" y="123"/>
                    <a:pt x="2794" y="123"/>
                    <a:pt x="2794" y="123"/>
                  </a:cubicBezTo>
                  <a:cubicBezTo>
                    <a:pt x="2794" y="122"/>
                    <a:pt x="2794" y="120"/>
                    <a:pt x="2794" y="118"/>
                  </a:cubicBezTo>
                  <a:cubicBezTo>
                    <a:pt x="2794" y="118"/>
                    <a:pt x="2794" y="117"/>
                    <a:pt x="2794" y="116"/>
                  </a:cubicBezTo>
                  <a:cubicBezTo>
                    <a:pt x="2794" y="115"/>
                    <a:pt x="2794" y="114"/>
                    <a:pt x="2794" y="114"/>
                  </a:cubicBezTo>
                  <a:moveTo>
                    <a:pt x="2570" y="113"/>
                  </a:moveTo>
                  <a:cubicBezTo>
                    <a:pt x="2570" y="114"/>
                    <a:pt x="2570" y="114"/>
                    <a:pt x="2570" y="115"/>
                  </a:cubicBezTo>
                  <a:cubicBezTo>
                    <a:pt x="2570" y="114"/>
                    <a:pt x="2570" y="114"/>
                    <a:pt x="2570" y="113"/>
                  </a:cubicBezTo>
                  <a:cubicBezTo>
                    <a:pt x="2570" y="113"/>
                    <a:pt x="2570" y="113"/>
                    <a:pt x="2570" y="113"/>
                  </a:cubicBezTo>
                  <a:moveTo>
                    <a:pt x="307" y="112"/>
                  </a:moveTo>
                  <a:cubicBezTo>
                    <a:pt x="301" y="112"/>
                    <a:pt x="295" y="112"/>
                    <a:pt x="288" y="112"/>
                  </a:cubicBezTo>
                  <a:cubicBezTo>
                    <a:pt x="239" y="112"/>
                    <a:pt x="190" y="112"/>
                    <a:pt x="141" y="113"/>
                  </a:cubicBezTo>
                  <a:cubicBezTo>
                    <a:pt x="58" y="113"/>
                    <a:pt x="58" y="113"/>
                    <a:pt x="58" y="113"/>
                  </a:cubicBezTo>
                  <a:cubicBezTo>
                    <a:pt x="55" y="113"/>
                    <a:pt x="55" y="113"/>
                    <a:pt x="55" y="113"/>
                  </a:cubicBezTo>
                  <a:cubicBezTo>
                    <a:pt x="55" y="113"/>
                    <a:pt x="55" y="113"/>
                    <a:pt x="55" y="113"/>
                  </a:cubicBezTo>
                  <a:cubicBezTo>
                    <a:pt x="54" y="113"/>
                    <a:pt x="54" y="113"/>
                    <a:pt x="54" y="113"/>
                  </a:cubicBezTo>
                  <a:cubicBezTo>
                    <a:pt x="54" y="128"/>
                    <a:pt x="54" y="137"/>
                    <a:pt x="54" y="143"/>
                  </a:cubicBezTo>
                  <a:cubicBezTo>
                    <a:pt x="54" y="143"/>
                    <a:pt x="54" y="143"/>
                    <a:pt x="54" y="143"/>
                  </a:cubicBezTo>
                  <a:cubicBezTo>
                    <a:pt x="54" y="143"/>
                    <a:pt x="54" y="143"/>
                    <a:pt x="54" y="143"/>
                  </a:cubicBezTo>
                  <a:cubicBezTo>
                    <a:pt x="54" y="122"/>
                    <a:pt x="54" y="122"/>
                    <a:pt x="54" y="122"/>
                  </a:cubicBezTo>
                  <a:cubicBezTo>
                    <a:pt x="54" y="122"/>
                    <a:pt x="54" y="123"/>
                    <a:pt x="54" y="124"/>
                  </a:cubicBezTo>
                  <a:cubicBezTo>
                    <a:pt x="54" y="124"/>
                    <a:pt x="54" y="124"/>
                    <a:pt x="54" y="124"/>
                  </a:cubicBezTo>
                  <a:cubicBezTo>
                    <a:pt x="54" y="124"/>
                    <a:pt x="54" y="124"/>
                    <a:pt x="54" y="124"/>
                  </a:cubicBezTo>
                  <a:cubicBezTo>
                    <a:pt x="54" y="124"/>
                    <a:pt x="54" y="124"/>
                    <a:pt x="54" y="124"/>
                  </a:cubicBezTo>
                  <a:cubicBezTo>
                    <a:pt x="54" y="126"/>
                    <a:pt x="54" y="130"/>
                    <a:pt x="54" y="136"/>
                  </a:cubicBezTo>
                  <a:cubicBezTo>
                    <a:pt x="54" y="136"/>
                    <a:pt x="54" y="136"/>
                    <a:pt x="54" y="136"/>
                  </a:cubicBezTo>
                  <a:cubicBezTo>
                    <a:pt x="55" y="136"/>
                    <a:pt x="55" y="136"/>
                    <a:pt x="55" y="136"/>
                  </a:cubicBezTo>
                  <a:cubicBezTo>
                    <a:pt x="58" y="136"/>
                    <a:pt x="58" y="136"/>
                    <a:pt x="58" y="136"/>
                  </a:cubicBezTo>
                  <a:cubicBezTo>
                    <a:pt x="66" y="136"/>
                    <a:pt x="66" y="136"/>
                    <a:pt x="66" y="136"/>
                  </a:cubicBezTo>
                  <a:cubicBezTo>
                    <a:pt x="83" y="137"/>
                    <a:pt x="83" y="137"/>
                    <a:pt x="83" y="137"/>
                  </a:cubicBezTo>
                  <a:cubicBezTo>
                    <a:pt x="118" y="138"/>
                    <a:pt x="118" y="138"/>
                    <a:pt x="118" y="138"/>
                  </a:cubicBezTo>
                  <a:cubicBezTo>
                    <a:pt x="141" y="138"/>
                    <a:pt x="165" y="139"/>
                    <a:pt x="188" y="139"/>
                  </a:cubicBezTo>
                  <a:cubicBezTo>
                    <a:pt x="189" y="139"/>
                    <a:pt x="189" y="139"/>
                    <a:pt x="190" y="139"/>
                  </a:cubicBezTo>
                  <a:cubicBezTo>
                    <a:pt x="229" y="140"/>
                    <a:pt x="268" y="141"/>
                    <a:pt x="308" y="141"/>
                  </a:cubicBezTo>
                  <a:cubicBezTo>
                    <a:pt x="308" y="137"/>
                    <a:pt x="307" y="132"/>
                    <a:pt x="307" y="126"/>
                  </a:cubicBezTo>
                  <a:cubicBezTo>
                    <a:pt x="307" y="126"/>
                    <a:pt x="307" y="126"/>
                    <a:pt x="307" y="126"/>
                  </a:cubicBezTo>
                  <a:cubicBezTo>
                    <a:pt x="307" y="127"/>
                    <a:pt x="307" y="127"/>
                    <a:pt x="307" y="127"/>
                  </a:cubicBezTo>
                  <a:cubicBezTo>
                    <a:pt x="307" y="127"/>
                    <a:pt x="307" y="124"/>
                    <a:pt x="307" y="119"/>
                  </a:cubicBezTo>
                  <a:cubicBezTo>
                    <a:pt x="307" y="119"/>
                    <a:pt x="307" y="119"/>
                    <a:pt x="307" y="119"/>
                  </a:cubicBezTo>
                  <a:cubicBezTo>
                    <a:pt x="307" y="120"/>
                    <a:pt x="307" y="121"/>
                    <a:pt x="307" y="121"/>
                  </a:cubicBezTo>
                  <a:cubicBezTo>
                    <a:pt x="307" y="121"/>
                    <a:pt x="307" y="119"/>
                    <a:pt x="307" y="112"/>
                  </a:cubicBezTo>
                  <a:cubicBezTo>
                    <a:pt x="307" y="112"/>
                    <a:pt x="307" y="112"/>
                    <a:pt x="307" y="112"/>
                  </a:cubicBezTo>
                  <a:moveTo>
                    <a:pt x="838" y="109"/>
                  </a:moveTo>
                  <a:cubicBezTo>
                    <a:pt x="720" y="110"/>
                    <a:pt x="595" y="110"/>
                    <a:pt x="467" y="111"/>
                  </a:cubicBezTo>
                  <a:cubicBezTo>
                    <a:pt x="414" y="111"/>
                    <a:pt x="361" y="112"/>
                    <a:pt x="307" y="112"/>
                  </a:cubicBezTo>
                  <a:cubicBezTo>
                    <a:pt x="307" y="113"/>
                    <a:pt x="307" y="114"/>
                    <a:pt x="307" y="115"/>
                  </a:cubicBezTo>
                  <a:cubicBezTo>
                    <a:pt x="307" y="119"/>
                    <a:pt x="307" y="123"/>
                    <a:pt x="307" y="126"/>
                  </a:cubicBezTo>
                  <a:cubicBezTo>
                    <a:pt x="309" y="126"/>
                    <a:pt x="309" y="126"/>
                    <a:pt x="309" y="126"/>
                  </a:cubicBezTo>
                  <a:cubicBezTo>
                    <a:pt x="314" y="126"/>
                    <a:pt x="314" y="126"/>
                    <a:pt x="314" y="126"/>
                  </a:cubicBezTo>
                  <a:cubicBezTo>
                    <a:pt x="322" y="126"/>
                    <a:pt x="322" y="126"/>
                    <a:pt x="322" y="126"/>
                  </a:cubicBezTo>
                  <a:cubicBezTo>
                    <a:pt x="592" y="125"/>
                    <a:pt x="592" y="125"/>
                    <a:pt x="592" y="125"/>
                  </a:cubicBezTo>
                  <a:cubicBezTo>
                    <a:pt x="674" y="125"/>
                    <a:pt x="756" y="125"/>
                    <a:pt x="838" y="125"/>
                  </a:cubicBezTo>
                  <a:cubicBezTo>
                    <a:pt x="838" y="119"/>
                    <a:pt x="838" y="114"/>
                    <a:pt x="838" y="109"/>
                  </a:cubicBezTo>
                  <a:moveTo>
                    <a:pt x="0" y="106"/>
                  </a:moveTo>
                  <a:cubicBezTo>
                    <a:pt x="0" y="124"/>
                    <a:pt x="0" y="135"/>
                    <a:pt x="0" y="143"/>
                  </a:cubicBezTo>
                  <a:cubicBezTo>
                    <a:pt x="0" y="151"/>
                    <a:pt x="0" y="154"/>
                    <a:pt x="0" y="154"/>
                  </a:cubicBezTo>
                  <a:cubicBezTo>
                    <a:pt x="0" y="154"/>
                    <a:pt x="0" y="148"/>
                    <a:pt x="0" y="143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137"/>
                    <a:pt x="0" y="131"/>
                    <a:pt x="0" y="131"/>
                  </a:cubicBezTo>
                  <a:cubicBezTo>
                    <a:pt x="0" y="131"/>
                    <a:pt x="0" y="134"/>
                    <a:pt x="0" y="143"/>
                  </a:cubicBezTo>
                  <a:cubicBezTo>
                    <a:pt x="2" y="143"/>
                    <a:pt x="2" y="143"/>
                    <a:pt x="2" y="143"/>
                  </a:cubicBezTo>
                  <a:cubicBezTo>
                    <a:pt x="5" y="143"/>
                    <a:pt x="5" y="143"/>
                    <a:pt x="5" y="143"/>
                  </a:cubicBezTo>
                  <a:cubicBezTo>
                    <a:pt x="28" y="143"/>
                    <a:pt x="28" y="143"/>
                    <a:pt x="28" y="143"/>
                  </a:cubicBezTo>
                  <a:cubicBezTo>
                    <a:pt x="36" y="143"/>
                    <a:pt x="44" y="143"/>
                    <a:pt x="53" y="143"/>
                  </a:cubicBezTo>
                  <a:cubicBezTo>
                    <a:pt x="53" y="143"/>
                    <a:pt x="54" y="143"/>
                    <a:pt x="54" y="143"/>
                  </a:cubicBezTo>
                  <a:cubicBezTo>
                    <a:pt x="54" y="143"/>
                    <a:pt x="54" y="143"/>
                    <a:pt x="54" y="143"/>
                  </a:cubicBezTo>
                  <a:cubicBezTo>
                    <a:pt x="54" y="137"/>
                    <a:pt x="54" y="128"/>
                    <a:pt x="54" y="113"/>
                  </a:cubicBezTo>
                  <a:cubicBezTo>
                    <a:pt x="16" y="113"/>
                    <a:pt x="16" y="113"/>
                    <a:pt x="16" y="113"/>
                  </a:cubicBezTo>
                  <a:cubicBezTo>
                    <a:pt x="6" y="113"/>
                    <a:pt x="6" y="113"/>
                    <a:pt x="6" y="113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0" y="123"/>
                    <a:pt x="0" y="127"/>
                    <a:pt x="0" y="127"/>
                  </a:cubicBezTo>
                  <a:cubicBezTo>
                    <a:pt x="0" y="127"/>
                    <a:pt x="0" y="118"/>
                    <a:pt x="0" y="106"/>
                  </a:cubicBezTo>
                  <a:moveTo>
                    <a:pt x="2794" y="105"/>
                  </a:moveTo>
                  <a:cubicBezTo>
                    <a:pt x="2794" y="111"/>
                    <a:pt x="2794" y="115"/>
                    <a:pt x="2794" y="118"/>
                  </a:cubicBezTo>
                  <a:cubicBezTo>
                    <a:pt x="2794" y="118"/>
                    <a:pt x="2794" y="118"/>
                    <a:pt x="2794" y="118"/>
                  </a:cubicBezTo>
                  <a:cubicBezTo>
                    <a:pt x="2794" y="118"/>
                    <a:pt x="2794" y="115"/>
                    <a:pt x="2794" y="105"/>
                  </a:cubicBezTo>
                  <a:moveTo>
                    <a:pt x="307" y="99"/>
                  </a:moveTo>
                  <a:cubicBezTo>
                    <a:pt x="307" y="99"/>
                    <a:pt x="307" y="99"/>
                    <a:pt x="307" y="99"/>
                  </a:cubicBezTo>
                  <a:cubicBezTo>
                    <a:pt x="307" y="104"/>
                    <a:pt x="307" y="109"/>
                    <a:pt x="307" y="112"/>
                  </a:cubicBezTo>
                  <a:cubicBezTo>
                    <a:pt x="307" y="112"/>
                    <a:pt x="307" y="112"/>
                    <a:pt x="307" y="112"/>
                  </a:cubicBezTo>
                  <a:cubicBezTo>
                    <a:pt x="307" y="110"/>
                    <a:pt x="307" y="108"/>
                    <a:pt x="307" y="106"/>
                  </a:cubicBezTo>
                  <a:cubicBezTo>
                    <a:pt x="307" y="103"/>
                    <a:pt x="307" y="101"/>
                    <a:pt x="307" y="99"/>
                  </a:cubicBezTo>
                  <a:moveTo>
                    <a:pt x="838" y="97"/>
                  </a:moveTo>
                  <a:cubicBezTo>
                    <a:pt x="838" y="107"/>
                    <a:pt x="838" y="117"/>
                    <a:pt x="838" y="125"/>
                  </a:cubicBezTo>
                  <a:cubicBezTo>
                    <a:pt x="1003" y="125"/>
                    <a:pt x="1167" y="125"/>
                    <a:pt x="1332" y="125"/>
                  </a:cubicBezTo>
                  <a:cubicBezTo>
                    <a:pt x="1287" y="124"/>
                    <a:pt x="1250" y="123"/>
                    <a:pt x="1257" y="123"/>
                  </a:cubicBezTo>
                  <a:cubicBezTo>
                    <a:pt x="1240" y="122"/>
                    <a:pt x="1415" y="121"/>
                    <a:pt x="1509" y="120"/>
                  </a:cubicBezTo>
                  <a:cubicBezTo>
                    <a:pt x="1613" y="121"/>
                    <a:pt x="1700" y="122"/>
                    <a:pt x="1835" y="123"/>
                  </a:cubicBezTo>
                  <a:cubicBezTo>
                    <a:pt x="1915" y="122"/>
                    <a:pt x="2001" y="122"/>
                    <a:pt x="2090" y="122"/>
                  </a:cubicBezTo>
                  <a:cubicBezTo>
                    <a:pt x="2182" y="122"/>
                    <a:pt x="2276" y="122"/>
                    <a:pt x="2369" y="123"/>
                  </a:cubicBezTo>
                  <a:cubicBezTo>
                    <a:pt x="2437" y="123"/>
                    <a:pt x="2505" y="123"/>
                    <a:pt x="2570" y="123"/>
                  </a:cubicBezTo>
                  <a:cubicBezTo>
                    <a:pt x="2570" y="122"/>
                    <a:pt x="2570" y="122"/>
                    <a:pt x="2570" y="121"/>
                  </a:cubicBezTo>
                  <a:cubicBezTo>
                    <a:pt x="2570" y="118"/>
                    <a:pt x="2570" y="116"/>
                    <a:pt x="2570" y="116"/>
                  </a:cubicBezTo>
                  <a:cubicBezTo>
                    <a:pt x="2570" y="116"/>
                    <a:pt x="2570" y="116"/>
                    <a:pt x="2570" y="118"/>
                  </a:cubicBezTo>
                  <a:cubicBezTo>
                    <a:pt x="2567" y="117"/>
                    <a:pt x="2567" y="117"/>
                    <a:pt x="2567" y="117"/>
                  </a:cubicBezTo>
                  <a:cubicBezTo>
                    <a:pt x="2543" y="117"/>
                    <a:pt x="2543" y="117"/>
                    <a:pt x="2543" y="117"/>
                  </a:cubicBezTo>
                  <a:cubicBezTo>
                    <a:pt x="2510" y="117"/>
                    <a:pt x="2479" y="116"/>
                    <a:pt x="2450" y="116"/>
                  </a:cubicBezTo>
                  <a:cubicBezTo>
                    <a:pt x="2185" y="111"/>
                    <a:pt x="1976" y="107"/>
                    <a:pt x="1682" y="104"/>
                  </a:cubicBezTo>
                  <a:cubicBezTo>
                    <a:pt x="1485" y="102"/>
                    <a:pt x="1309" y="101"/>
                    <a:pt x="1106" y="99"/>
                  </a:cubicBezTo>
                  <a:cubicBezTo>
                    <a:pt x="1017" y="99"/>
                    <a:pt x="927" y="98"/>
                    <a:pt x="838" y="97"/>
                  </a:cubicBezTo>
                  <a:moveTo>
                    <a:pt x="838" y="93"/>
                  </a:moveTo>
                  <a:cubicBezTo>
                    <a:pt x="838" y="95"/>
                    <a:pt x="838" y="96"/>
                    <a:pt x="838" y="97"/>
                  </a:cubicBezTo>
                  <a:cubicBezTo>
                    <a:pt x="838" y="97"/>
                    <a:pt x="838" y="97"/>
                    <a:pt x="838" y="97"/>
                  </a:cubicBezTo>
                  <a:cubicBezTo>
                    <a:pt x="838" y="96"/>
                    <a:pt x="838" y="95"/>
                    <a:pt x="838" y="93"/>
                  </a:cubicBezTo>
                  <a:cubicBezTo>
                    <a:pt x="838" y="93"/>
                    <a:pt x="838" y="93"/>
                    <a:pt x="838" y="93"/>
                  </a:cubicBezTo>
                  <a:moveTo>
                    <a:pt x="838" y="92"/>
                  </a:moveTo>
                  <a:cubicBezTo>
                    <a:pt x="838" y="92"/>
                    <a:pt x="838" y="92"/>
                    <a:pt x="838" y="92"/>
                  </a:cubicBezTo>
                  <a:cubicBezTo>
                    <a:pt x="838" y="93"/>
                    <a:pt x="838" y="93"/>
                    <a:pt x="838" y="93"/>
                  </a:cubicBezTo>
                  <a:cubicBezTo>
                    <a:pt x="838" y="93"/>
                    <a:pt x="838" y="93"/>
                    <a:pt x="838" y="93"/>
                  </a:cubicBezTo>
                  <a:cubicBezTo>
                    <a:pt x="838" y="93"/>
                    <a:pt x="838" y="93"/>
                    <a:pt x="838" y="92"/>
                  </a:cubicBezTo>
                  <a:cubicBezTo>
                    <a:pt x="838" y="92"/>
                    <a:pt x="838" y="92"/>
                    <a:pt x="838" y="92"/>
                  </a:cubicBezTo>
                  <a:moveTo>
                    <a:pt x="838" y="85"/>
                  </a:moveTo>
                  <a:cubicBezTo>
                    <a:pt x="838" y="88"/>
                    <a:pt x="838" y="90"/>
                    <a:pt x="838" y="92"/>
                  </a:cubicBezTo>
                  <a:cubicBezTo>
                    <a:pt x="838" y="92"/>
                    <a:pt x="838" y="92"/>
                    <a:pt x="838" y="92"/>
                  </a:cubicBezTo>
                  <a:cubicBezTo>
                    <a:pt x="838" y="92"/>
                    <a:pt x="838" y="92"/>
                    <a:pt x="838" y="92"/>
                  </a:cubicBezTo>
                  <a:cubicBezTo>
                    <a:pt x="838" y="92"/>
                    <a:pt x="838" y="92"/>
                    <a:pt x="838" y="92"/>
                  </a:cubicBezTo>
                  <a:cubicBezTo>
                    <a:pt x="838" y="90"/>
                    <a:pt x="838" y="87"/>
                    <a:pt x="838" y="85"/>
                  </a:cubicBezTo>
                  <a:cubicBezTo>
                    <a:pt x="838" y="85"/>
                    <a:pt x="838" y="85"/>
                    <a:pt x="838" y="85"/>
                  </a:cubicBezTo>
                  <a:moveTo>
                    <a:pt x="2794" y="85"/>
                  </a:moveTo>
                  <a:cubicBezTo>
                    <a:pt x="2794" y="85"/>
                    <a:pt x="2794" y="85"/>
                    <a:pt x="2794" y="85"/>
                  </a:cubicBezTo>
                  <a:cubicBezTo>
                    <a:pt x="2794" y="86"/>
                    <a:pt x="2794" y="86"/>
                    <a:pt x="2794" y="87"/>
                  </a:cubicBezTo>
                  <a:cubicBezTo>
                    <a:pt x="2794" y="87"/>
                    <a:pt x="2794" y="87"/>
                    <a:pt x="2794" y="87"/>
                  </a:cubicBezTo>
                  <a:cubicBezTo>
                    <a:pt x="2794" y="87"/>
                    <a:pt x="2794" y="89"/>
                    <a:pt x="2794" y="91"/>
                  </a:cubicBezTo>
                  <a:cubicBezTo>
                    <a:pt x="2794" y="89"/>
                    <a:pt x="2794" y="87"/>
                    <a:pt x="2794" y="85"/>
                  </a:cubicBezTo>
                  <a:moveTo>
                    <a:pt x="307" y="84"/>
                  </a:moveTo>
                  <a:cubicBezTo>
                    <a:pt x="307" y="84"/>
                    <a:pt x="307" y="85"/>
                    <a:pt x="307" y="87"/>
                  </a:cubicBezTo>
                  <a:cubicBezTo>
                    <a:pt x="307" y="88"/>
                    <a:pt x="307" y="89"/>
                    <a:pt x="307" y="90"/>
                  </a:cubicBezTo>
                  <a:cubicBezTo>
                    <a:pt x="307" y="91"/>
                    <a:pt x="307" y="92"/>
                    <a:pt x="307" y="93"/>
                  </a:cubicBezTo>
                  <a:cubicBezTo>
                    <a:pt x="307" y="95"/>
                    <a:pt x="307" y="97"/>
                    <a:pt x="307" y="99"/>
                  </a:cubicBezTo>
                  <a:cubicBezTo>
                    <a:pt x="307" y="99"/>
                    <a:pt x="307" y="99"/>
                    <a:pt x="307" y="99"/>
                  </a:cubicBezTo>
                  <a:cubicBezTo>
                    <a:pt x="317" y="99"/>
                    <a:pt x="326" y="99"/>
                    <a:pt x="335" y="100"/>
                  </a:cubicBezTo>
                  <a:cubicBezTo>
                    <a:pt x="335" y="100"/>
                    <a:pt x="335" y="100"/>
                    <a:pt x="335" y="100"/>
                  </a:cubicBezTo>
                  <a:cubicBezTo>
                    <a:pt x="359" y="100"/>
                    <a:pt x="383" y="100"/>
                    <a:pt x="405" y="101"/>
                  </a:cubicBezTo>
                  <a:cubicBezTo>
                    <a:pt x="558" y="104"/>
                    <a:pt x="686" y="106"/>
                    <a:pt x="838" y="108"/>
                  </a:cubicBezTo>
                  <a:cubicBezTo>
                    <a:pt x="838" y="107"/>
                    <a:pt x="838" y="107"/>
                    <a:pt x="838" y="106"/>
                  </a:cubicBezTo>
                  <a:cubicBezTo>
                    <a:pt x="838" y="105"/>
                    <a:pt x="838" y="102"/>
                    <a:pt x="838" y="99"/>
                  </a:cubicBezTo>
                  <a:cubicBezTo>
                    <a:pt x="838" y="99"/>
                    <a:pt x="838" y="98"/>
                    <a:pt x="838" y="97"/>
                  </a:cubicBezTo>
                  <a:cubicBezTo>
                    <a:pt x="746" y="96"/>
                    <a:pt x="654" y="96"/>
                    <a:pt x="563" y="95"/>
                  </a:cubicBezTo>
                  <a:cubicBezTo>
                    <a:pt x="427" y="93"/>
                    <a:pt x="427" y="93"/>
                    <a:pt x="427" y="93"/>
                  </a:cubicBezTo>
                  <a:cubicBezTo>
                    <a:pt x="360" y="93"/>
                    <a:pt x="360" y="93"/>
                    <a:pt x="360" y="93"/>
                  </a:cubicBezTo>
                  <a:cubicBezTo>
                    <a:pt x="326" y="92"/>
                    <a:pt x="326" y="92"/>
                    <a:pt x="326" y="92"/>
                  </a:cubicBezTo>
                  <a:cubicBezTo>
                    <a:pt x="309" y="92"/>
                    <a:pt x="309" y="92"/>
                    <a:pt x="309" y="92"/>
                  </a:cubicBezTo>
                  <a:cubicBezTo>
                    <a:pt x="308" y="92"/>
                    <a:pt x="308" y="92"/>
                    <a:pt x="308" y="92"/>
                  </a:cubicBezTo>
                  <a:cubicBezTo>
                    <a:pt x="308" y="92"/>
                    <a:pt x="308" y="92"/>
                    <a:pt x="308" y="92"/>
                  </a:cubicBezTo>
                  <a:cubicBezTo>
                    <a:pt x="308" y="87"/>
                    <a:pt x="308" y="84"/>
                    <a:pt x="307" y="84"/>
                  </a:cubicBezTo>
                  <a:moveTo>
                    <a:pt x="838" y="65"/>
                  </a:moveTo>
                  <a:cubicBezTo>
                    <a:pt x="838" y="71"/>
                    <a:pt x="838" y="78"/>
                    <a:pt x="838" y="85"/>
                  </a:cubicBezTo>
                  <a:cubicBezTo>
                    <a:pt x="961" y="87"/>
                    <a:pt x="1082" y="88"/>
                    <a:pt x="1202" y="89"/>
                  </a:cubicBezTo>
                  <a:cubicBezTo>
                    <a:pt x="1441" y="92"/>
                    <a:pt x="1677" y="94"/>
                    <a:pt x="1908" y="97"/>
                  </a:cubicBezTo>
                  <a:cubicBezTo>
                    <a:pt x="1996" y="97"/>
                    <a:pt x="2084" y="96"/>
                    <a:pt x="2175" y="96"/>
                  </a:cubicBezTo>
                  <a:cubicBezTo>
                    <a:pt x="2310" y="95"/>
                    <a:pt x="2449" y="95"/>
                    <a:pt x="2593" y="94"/>
                  </a:cubicBezTo>
                  <a:cubicBezTo>
                    <a:pt x="2629" y="94"/>
                    <a:pt x="2665" y="94"/>
                    <a:pt x="2702" y="94"/>
                  </a:cubicBezTo>
                  <a:cubicBezTo>
                    <a:pt x="2757" y="94"/>
                    <a:pt x="2757" y="94"/>
                    <a:pt x="2757" y="94"/>
                  </a:cubicBezTo>
                  <a:cubicBezTo>
                    <a:pt x="2784" y="94"/>
                    <a:pt x="2784" y="94"/>
                    <a:pt x="2784" y="94"/>
                  </a:cubicBezTo>
                  <a:cubicBezTo>
                    <a:pt x="2791" y="94"/>
                    <a:pt x="2791" y="94"/>
                    <a:pt x="2791" y="94"/>
                  </a:cubicBezTo>
                  <a:cubicBezTo>
                    <a:pt x="2793" y="94"/>
                    <a:pt x="2793" y="94"/>
                    <a:pt x="2793" y="94"/>
                  </a:cubicBezTo>
                  <a:cubicBezTo>
                    <a:pt x="2794" y="94"/>
                    <a:pt x="2794" y="94"/>
                    <a:pt x="2794" y="94"/>
                  </a:cubicBezTo>
                  <a:cubicBezTo>
                    <a:pt x="2794" y="99"/>
                    <a:pt x="2794" y="102"/>
                    <a:pt x="2794" y="105"/>
                  </a:cubicBezTo>
                  <a:cubicBezTo>
                    <a:pt x="2794" y="102"/>
                    <a:pt x="2794" y="97"/>
                    <a:pt x="2794" y="93"/>
                  </a:cubicBezTo>
                  <a:cubicBezTo>
                    <a:pt x="2794" y="91"/>
                    <a:pt x="2794" y="89"/>
                    <a:pt x="2794" y="87"/>
                  </a:cubicBezTo>
                  <a:cubicBezTo>
                    <a:pt x="2794" y="87"/>
                    <a:pt x="2794" y="87"/>
                    <a:pt x="2794" y="88"/>
                  </a:cubicBezTo>
                  <a:cubicBezTo>
                    <a:pt x="2794" y="88"/>
                    <a:pt x="2794" y="88"/>
                    <a:pt x="2794" y="88"/>
                  </a:cubicBezTo>
                  <a:cubicBezTo>
                    <a:pt x="2793" y="88"/>
                    <a:pt x="2793" y="88"/>
                    <a:pt x="2793" y="88"/>
                  </a:cubicBezTo>
                  <a:cubicBezTo>
                    <a:pt x="2792" y="88"/>
                    <a:pt x="2792" y="88"/>
                    <a:pt x="2792" y="88"/>
                  </a:cubicBezTo>
                  <a:cubicBezTo>
                    <a:pt x="2787" y="88"/>
                    <a:pt x="2787" y="88"/>
                    <a:pt x="2787" y="88"/>
                  </a:cubicBezTo>
                  <a:cubicBezTo>
                    <a:pt x="2778" y="88"/>
                    <a:pt x="2778" y="88"/>
                    <a:pt x="2778" y="88"/>
                  </a:cubicBezTo>
                  <a:cubicBezTo>
                    <a:pt x="2753" y="87"/>
                    <a:pt x="2727" y="87"/>
                    <a:pt x="2701" y="87"/>
                  </a:cubicBezTo>
                  <a:cubicBezTo>
                    <a:pt x="2649" y="86"/>
                    <a:pt x="2594" y="86"/>
                    <a:pt x="2532" y="85"/>
                  </a:cubicBezTo>
                  <a:cubicBezTo>
                    <a:pt x="2227" y="84"/>
                    <a:pt x="1905" y="86"/>
                    <a:pt x="1696" y="83"/>
                  </a:cubicBezTo>
                  <a:cubicBezTo>
                    <a:pt x="1490" y="79"/>
                    <a:pt x="1283" y="75"/>
                    <a:pt x="1064" y="71"/>
                  </a:cubicBezTo>
                  <a:cubicBezTo>
                    <a:pt x="1010" y="70"/>
                    <a:pt x="954" y="69"/>
                    <a:pt x="898" y="68"/>
                  </a:cubicBezTo>
                  <a:cubicBezTo>
                    <a:pt x="856" y="67"/>
                    <a:pt x="856" y="67"/>
                    <a:pt x="856" y="67"/>
                  </a:cubicBezTo>
                  <a:cubicBezTo>
                    <a:pt x="845" y="67"/>
                    <a:pt x="845" y="67"/>
                    <a:pt x="845" y="67"/>
                  </a:cubicBezTo>
                  <a:cubicBezTo>
                    <a:pt x="840" y="67"/>
                    <a:pt x="840" y="67"/>
                    <a:pt x="840" y="67"/>
                  </a:cubicBezTo>
                  <a:cubicBezTo>
                    <a:pt x="839" y="67"/>
                    <a:pt x="839" y="67"/>
                    <a:pt x="839" y="67"/>
                  </a:cubicBezTo>
                  <a:cubicBezTo>
                    <a:pt x="839" y="71"/>
                    <a:pt x="838" y="73"/>
                    <a:pt x="838" y="73"/>
                  </a:cubicBezTo>
                  <a:cubicBezTo>
                    <a:pt x="838" y="73"/>
                    <a:pt x="838" y="70"/>
                    <a:pt x="838" y="67"/>
                  </a:cubicBezTo>
                  <a:cubicBezTo>
                    <a:pt x="838" y="66"/>
                    <a:pt x="838" y="66"/>
                    <a:pt x="838" y="65"/>
                  </a:cubicBezTo>
                  <a:moveTo>
                    <a:pt x="0" y="50"/>
                  </a:moveTo>
                  <a:cubicBezTo>
                    <a:pt x="0" y="52"/>
                    <a:pt x="0" y="61"/>
                    <a:pt x="0" y="71"/>
                  </a:cubicBezTo>
                  <a:cubicBezTo>
                    <a:pt x="0" y="72"/>
                    <a:pt x="0" y="72"/>
                    <a:pt x="0" y="73"/>
                  </a:cubicBezTo>
                  <a:cubicBezTo>
                    <a:pt x="0" y="78"/>
                    <a:pt x="0" y="83"/>
                    <a:pt x="0" y="88"/>
                  </a:cubicBezTo>
                  <a:cubicBezTo>
                    <a:pt x="0" y="95"/>
                    <a:pt x="0" y="101"/>
                    <a:pt x="0" y="106"/>
                  </a:cubicBezTo>
                  <a:cubicBezTo>
                    <a:pt x="0" y="97"/>
                    <a:pt x="0" y="86"/>
                    <a:pt x="0" y="73"/>
                  </a:cubicBezTo>
                  <a:cubicBezTo>
                    <a:pt x="0" y="72"/>
                    <a:pt x="0" y="72"/>
                    <a:pt x="0" y="71"/>
                  </a:cubicBezTo>
                  <a:cubicBezTo>
                    <a:pt x="0" y="64"/>
                    <a:pt x="0" y="58"/>
                    <a:pt x="0" y="50"/>
                  </a:cubicBezTo>
                  <a:moveTo>
                    <a:pt x="55" y="23"/>
                  </a:moveTo>
                  <a:cubicBezTo>
                    <a:pt x="55" y="33"/>
                    <a:pt x="55" y="42"/>
                    <a:pt x="55" y="51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192" y="52"/>
                    <a:pt x="192" y="52"/>
                    <a:pt x="192" y="52"/>
                  </a:cubicBezTo>
                  <a:cubicBezTo>
                    <a:pt x="240" y="52"/>
                    <a:pt x="288" y="52"/>
                    <a:pt x="335" y="52"/>
                  </a:cubicBezTo>
                  <a:cubicBezTo>
                    <a:pt x="335" y="52"/>
                    <a:pt x="335" y="52"/>
                    <a:pt x="335" y="52"/>
                  </a:cubicBezTo>
                  <a:cubicBezTo>
                    <a:pt x="335" y="52"/>
                    <a:pt x="335" y="52"/>
                    <a:pt x="335" y="52"/>
                  </a:cubicBezTo>
                  <a:cubicBezTo>
                    <a:pt x="507" y="53"/>
                    <a:pt x="676" y="54"/>
                    <a:pt x="838" y="54"/>
                  </a:cubicBezTo>
                  <a:cubicBezTo>
                    <a:pt x="838" y="56"/>
                    <a:pt x="838" y="59"/>
                    <a:pt x="838" y="61"/>
                  </a:cubicBezTo>
                  <a:cubicBezTo>
                    <a:pt x="838" y="61"/>
                    <a:pt x="838" y="61"/>
                    <a:pt x="838" y="61"/>
                  </a:cubicBezTo>
                  <a:cubicBezTo>
                    <a:pt x="838" y="61"/>
                    <a:pt x="838" y="63"/>
                    <a:pt x="838" y="65"/>
                  </a:cubicBezTo>
                  <a:cubicBezTo>
                    <a:pt x="838" y="50"/>
                    <a:pt x="839" y="39"/>
                    <a:pt x="839" y="39"/>
                  </a:cubicBezTo>
                  <a:cubicBezTo>
                    <a:pt x="839" y="39"/>
                    <a:pt x="839" y="43"/>
                    <a:pt x="839" y="54"/>
                  </a:cubicBezTo>
                  <a:cubicBezTo>
                    <a:pt x="980" y="55"/>
                    <a:pt x="1116" y="55"/>
                    <a:pt x="1243" y="55"/>
                  </a:cubicBezTo>
                  <a:cubicBezTo>
                    <a:pt x="1455" y="55"/>
                    <a:pt x="1642" y="54"/>
                    <a:pt x="1788" y="54"/>
                  </a:cubicBezTo>
                  <a:cubicBezTo>
                    <a:pt x="1934" y="54"/>
                    <a:pt x="2039" y="53"/>
                    <a:pt x="2087" y="53"/>
                  </a:cubicBezTo>
                  <a:cubicBezTo>
                    <a:pt x="2091" y="53"/>
                    <a:pt x="2094" y="53"/>
                    <a:pt x="2098" y="53"/>
                  </a:cubicBezTo>
                  <a:cubicBezTo>
                    <a:pt x="2217" y="53"/>
                    <a:pt x="2277" y="51"/>
                    <a:pt x="2395" y="50"/>
                  </a:cubicBezTo>
                  <a:cubicBezTo>
                    <a:pt x="2624" y="51"/>
                    <a:pt x="2816" y="52"/>
                    <a:pt x="2996" y="54"/>
                  </a:cubicBezTo>
                  <a:cubicBezTo>
                    <a:pt x="3086" y="55"/>
                    <a:pt x="3173" y="56"/>
                    <a:pt x="3259" y="57"/>
                  </a:cubicBezTo>
                  <a:cubicBezTo>
                    <a:pt x="3324" y="58"/>
                    <a:pt x="3324" y="58"/>
                    <a:pt x="3324" y="58"/>
                  </a:cubicBezTo>
                  <a:cubicBezTo>
                    <a:pt x="3341" y="58"/>
                    <a:pt x="3341" y="58"/>
                    <a:pt x="3341" y="58"/>
                  </a:cubicBezTo>
                  <a:cubicBezTo>
                    <a:pt x="3349" y="59"/>
                    <a:pt x="3349" y="59"/>
                    <a:pt x="3349" y="59"/>
                  </a:cubicBezTo>
                  <a:cubicBezTo>
                    <a:pt x="3353" y="59"/>
                    <a:pt x="3353" y="59"/>
                    <a:pt x="3353" y="59"/>
                  </a:cubicBezTo>
                  <a:cubicBezTo>
                    <a:pt x="3353" y="59"/>
                    <a:pt x="3353" y="59"/>
                    <a:pt x="3353" y="59"/>
                  </a:cubicBezTo>
                  <a:cubicBezTo>
                    <a:pt x="3353" y="55"/>
                    <a:pt x="3353" y="50"/>
                    <a:pt x="3353" y="46"/>
                  </a:cubicBezTo>
                  <a:cubicBezTo>
                    <a:pt x="3352" y="46"/>
                    <a:pt x="3352" y="46"/>
                    <a:pt x="3352" y="46"/>
                  </a:cubicBezTo>
                  <a:cubicBezTo>
                    <a:pt x="3351" y="46"/>
                    <a:pt x="3351" y="46"/>
                    <a:pt x="3351" y="46"/>
                  </a:cubicBezTo>
                  <a:cubicBezTo>
                    <a:pt x="3119" y="44"/>
                    <a:pt x="2927" y="43"/>
                    <a:pt x="2814" y="43"/>
                  </a:cubicBezTo>
                  <a:cubicBezTo>
                    <a:pt x="2215" y="40"/>
                    <a:pt x="1628" y="42"/>
                    <a:pt x="1046" y="36"/>
                  </a:cubicBezTo>
                  <a:cubicBezTo>
                    <a:pt x="1035" y="36"/>
                    <a:pt x="1048" y="36"/>
                    <a:pt x="1089" y="35"/>
                  </a:cubicBezTo>
                  <a:cubicBezTo>
                    <a:pt x="1022" y="35"/>
                    <a:pt x="955" y="35"/>
                    <a:pt x="888" y="34"/>
                  </a:cubicBezTo>
                  <a:cubicBezTo>
                    <a:pt x="881" y="34"/>
                    <a:pt x="872" y="34"/>
                    <a:pt x="861" y="34"/>
                  </a:cubicBezTo>
                  <a:cubicBezTo>
                    <a:pt x="833" y="34"/>
                    <a:pt x="793" y="34"/>
                    <a:pt x="754" y="34"/>
                  </a:cubicBezTo>
                  <a:cubicBezTo>
                    <a:pt x="714" y="34"/>
                    <a:pt x="677" y="34"/>
                    <a:pt x="654" y="34"/>
                  </a:cubicBezTo>
                  <a:cubicBezTo>
                    <a:pt x="649" y="34"/>
                    <a:pt x="645" y="34"/>
                    <a:pt x="642" y="34"/>
                  </a:cubicBezTo>
                  <a:cubicBezTo>
                    <a:pt x="527" y="33"/>
                    <a:pt x="436" y="31"/>
                    <a:pt x="336" y="29"/>
                  </a:cubicBezTo>
                  <a:cubicBezTo>
                    <a:pt x="336" y="29"/>
                    <a:pt x="336" y="29"/>
                    <a:pt x="336" y="29"/>
                  </a:cubicBezTo>
                  <a:cubicBezTo>
                    <a:pt x="336" y="29"/>
                    <a:pt x="336" y="29"/>
                    <a:pt x="335" y="29"/>
                  </a:cubicBezTo>
                  <a:cubicBezTo>
                    <a:pt x="334" y="29"/>
                    <a:pt x="333" y="29"/>
                    <a:pt x="332" y="29"/>
                  </a:cubicBezTo>
                  <a:cubicBezTo>
                    <a:pt x="301" y="28"/>
                    <a:pt x="269" y="28"/>
                    <a:pt x="236" y="27"/>
                  </a:cubicBezTo>
                  <a:cubicBezTo>
                    <a:pt x="181" y="26"/>
                    <a:pt x="124" y="24"/>
                    <a:pt x="64" y="23"/>
                  </a:cubicBezTo>
                  <a:cubicBezTo>
                    <a:pt x="61" y="23"/>
                    <a:pt x="58" y="23"/>
                    <a:pt x="55" y="23"/>
                  </a:cubicBezTo>
                  <a:cubicBezTo>
                    <a:pt x="55" y="23"/>
                    <a:pt x="55" y="23"/>
                    <a:pt x="55" y="23"/>
                  </a:cubicBezTo>
                  <a:moveTo>
                    <a:pt x="1" y="21"/>
                  </a:moveTo>
                  <a:cubicBezTo>
                    <a:pt x="1" y="23"/>
                    <a:pt x="1" y="26"/>
                    <a:pt x="1" y="28"/>
                  </a:cubicBezTo>
                  <a:cubicBezTo>
                    <a:pt x="1" y="31"/>
                    <a:pt x="1" y="34"/>
                    <a:pt x="1" y="37"/>
                  </a:cubicBezTo>
                  <a:cubicBezTo>
                    <a:pt x="1" y="41"/>
                    <a:pt x="1" y="46"/>
                    <a:pt x="0" y="50"/>
                  </a:cubicBezTo>
                  <a:cubicBezTo>
                    <a:pt x="1" y="50"/>
                    <a:pt x="1" y="49"/>
                    <a:pt x="1" y="49"/>
                  </a:cubicBezTo>
                  <a:cubicBezTo>
                    <a:pt x="1" y="49"/>
                    <a:pt x="1" y="50"/>
                    <a:pt x="1" y="50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55" y="42"/>
                    <a:pt x="55" y="33"/>
                    <a:pt x="55" y="23"/>
                  </a:cubicBezTo>
                  <a:cubicBezTo>
                    <a:pt x="43" y="22"/>
                    <a:pt x="31" y="22"/>
                    <a:pt x="19" y="22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moveTo>
                    <a:pt x="3353" y="17"/>
                  </a:moveTo>
                  <a:cubicBezTo>
                    <a:pt x="3353" y="17"/>
                    <a:pt x="3353" y="20"/>
                    <a:pt x="3353" y="26"/>
                  </a:cubicBezTo>
                  <a:cubicBezTo>
                    <a:pt x="3353" y="26"/>
                    <a:pt x="3353" y="26"/>
                    <a:pt x="3353" y="27"/>
                  </a:cubicBezTo>
                  <a:cubicBezTo>
                    <a:pt x="3353" y="27"/>
                    <a:pt x="3353" y="27"/>
                    <a:pt x="3353" y="27"/>
                  </a:cubicBezTo>
                  <a:cubicBezTo>
                    <a:pt x="3353" y="29"/>
                    <a:pt x="3353" y="33"/>
                    <a:pt x="3353" y="38"/>
                  </a:cubicBezTo>
                  <a:cubicBezTo>
                    <a:pt x="3353" y="38"/>
                    <a:pt x="3353" y="38"/>
                    <a:pt x="3353" y="38"/>
                  </a:cubicBezTo>
                  <a:cubicBezTo>
                    <a:pt x="3353" y="60"/>
                    <a:pt x="3353" y="79"/>
                    <a:pt x="3353" y="95"/>
                  </a:cubicBezTo>
                  <a:cubicBezTo>
                    <a:pt x="3353" y="92"/>
                    <a:pt x="3353" y="90"/>
                    <a:pt x="3353" y="87"/>
                  </a:cubicBezTo>
                  <a:cubicBezTo>
                    <a:pt x="3353" y="73"/>
                    <a:pt x="3353" y="59"/>
                    <a:pt x="3353" y="47"/>
                  </a:cubicBezTo>
                  <a:cubicBezTo>
                    <a:pt x="3353" y="47"/>
                    <a:pt x="3353" y="47"/>
                    <a:pt x="3353" y="47"/>
                  </a:cubicBezTo>
                  <a:cubicBezTo>
                    <a:pt x="3353" y="39"/>
                    <a:pt x="3353" y="32"/>
                    <a:pt x="3353" y="27"/>
                  </a:cubicBezTo>
                  <a:cubicBezTo>
                    <a:pt x="3353" y="27"/>
                    <a:pt x="3353" y="27"/>
                    <a:pt x="3353" y="27"/>
                  </a:cubicBezTo>
                  <a:cubicBezTo>
                    <a:pt x="3353" y="26"/>
                    <a:pt x="3353" y="26"/>
                    <a:pt x="3353" y="26"/>
                  </a:cubicBezTo>
                  <a:cubicBezTo>
                    <a:pt x="3353" y="21"/>
                    <a:pt x="3353" y="17"/>
                    <a:pt x="3353" y="17"/>
                  </a:cubicBezTo>
                  <a:moveTo>
                    <a:pt x="3437" y="2"/>
                  </a:moveTo>
                  <a:cubicBezTo>
                    <a:pt x="3437" y="2"/>
                    <a:pt x="3437" y="2"/>
                    <a:pt x="3437" y="2"/>
                  </a:cubicBezTo>
                  <a:cubicBezTo>
                    <a:pt x="3437" y="2"/>
                    <a:pt x="3437" y="2"/>
                    <a:pt x="3437" y="3"/>
                  </a:cubicBezTo>
                  <a:cubicBezTo>
                    <a:pt x="3437" y="3"/>
                    <a:pt x="3437" y="3"/>
                    <a:pt x="3437" y="3"/>
                  </a:cubicBezTo>
                  <a:cubicBezTo>
                    <a:pt x="3436" y="3"/>
                    <a:pt x="3436" y="3"/>
                    <a:pt x="3436" y="3"/>
                  </a:cubicBezTo>
                  <a:cubicBezTo>
                    <a:pt x="3435" y="3"/>
                    <a:pt x="3435" y="3"/>
                    <a:pt x="3435" y="3"/>
                  </a:cubicBezTo>
                  <a:cubicBezTo>
                    <a:pt x="3429" y="3"/>
                    <a:pt x="3429" y="3"/>
                    <a:pt x="3429" y="3"/>
                  </a:cubicBezTo>
                  <a:cubicBezTo>
                    <a:pt x="3416" y="2"/>
                    <a:pt x="3416" y="2"/>
                    <a:pt x="3416" y="2"/>
                  </a:cubicBezTo>
                  <a:cubicBezTo>
                    <a:pt x="3391" y="2"/>
                    <a:pt x="3391" y="2"/>
                    <a:pt x="3391" y="2"/>
                  </a:cubicBezTo>
                  <a:cubicBezTo>
                    <a:pt x="3382" y="2"/>
                    <a:pt x="3374" y="2"/>
                    <a:pt x="3366" y="2"/>
                  </a:cubicBezTo>
                  <a:cubicBezTo>
                    <a:pt x="3171" y="3"/>
                    <a:pt x="2827" y="4"/>
                    <a:pt x="2584" y="4"/>
                  </a:cubicBezTo>
                  <a:cubicBezTo>
                    <a:pt x="2462" y="4"/>
                    <a:pt x="2366" y="3"/>
                    <a:pt x="2325" y="3"/>
                  </a:cubicBezTo>
                  <a:cubicBezTo>
                    <a:pt x="2325" y="3"/>
                    <a:pt x="2325" y="3"/>
                    <a:pt x="2325" y="3"/>
                  </a:cubicBezTo>
                  <a:cubicBezTo>
                    <a:pt x="2325" y="3"/>
                    <a:pt x="2321" y="3"/>
                    <a:pt x="2315" y="3"/>
                  </a:cubicBezTo>
                  <a:cubicBezTo>
                    <a:pt x="2315" y="3"/>
                    <a:pt x="2315" y="3"/>
                    <a:pt x="2315" y="3"/>
                  </a:cubicBezTo>
                  <a:cubicBezTo>
                    <a:pt x="2288" y="3"/>
                    <a:pt x="2206" y="3"/>
                    <a:pt x="2082" y="3"/>
                  </a:cubicBezTo>
                  <a:cubicBezTo>
                    <a:pt x="2082" y="3"/>
                    <a:pt x="2082" y="3"/>
                    <a:pt x="2082" y="3"/>
                  </a:cubicBezTo>
                  <a:cubicBezTo>
                    <a:pt x="1953" y="3"/>
                    <a:pt x="1778" y="3"/>
                    <a:pt x="1570" y="4"/>
                  </a:cubicBezTo>
                  <a:cubicBezTo>
                    <a:pt x="1359" y="6"/>
                    <a:pt x="1155" y="8"/>
                    <a:pt x="954" y="9"/>
                  </a:cubicBezTo>
                  <a:cubicBezTo>
                    <a:pt x="1378" y="11"/>
                    <a:pt x="1802" y="13"/>
                    <a:pt x="2225" y="13"/>
                  </a:cubicBezTo>
                  <a:cubicBezTo>
                    <a:pt x="2302" y="13"/>
                    <a:pt x="2384" y="13"/>
                    <a:pt x="2469" y="13"/>
                  </a:cubicBezTo>
                  <a:cubicBezTo>
                    <a:pt x="2605" y="13"/>
                    <a:pt x="2750" y="13"/>
                    <a:pt x="2896" y="14"/>
                  </a:cubicBezTo>
                  <a:cubicBezTo>
                    <a:pt x="3015" y="14"/>
                    <a:pt x="3136" y="15"/>
                    <a:pt x="3254" y="15"/>
                  </a:cubicBezTo>
                  <a:cubicBezTo>
                    <a:pt x="3313" y="16"/>
                    <a:pt x="3372" y="16"/>
                    <a:pt x="3429" y="17"/>
                  </a:cubicBezTo>
                  <a:cubicBezTo>
                    <a:pt x="3435" y="17"/>
                    <a:pt x="3435" y="17"/>
                    <a:pt x="3435" y="17"/>
                  </a:cubicBezTo>
                  <a:cubicBezTo>
                    <a:pt x="3436" y="17"/>
                    <a:pt x="3436" y="17"/>
                    <a:pt x="3436" y="17"/>
                  </a:cubicBezTo>
                  <a:cubicBezTo>
                    <a:pt x="3437" y="17"/>
                    <a:pt x="3437" y="17"/>
                    <a:pt x="3437" y="17"/>
                  </a:cubicBezTo>
                  <a:cubicBezTo>
                    <a:pt x="3437" y="20"/>
                    <a:pt x="3437" y="23"/>
                    <a:pt x="3437" y="26"/>
                  </a:cubicBezTo>
                  <a:cubicBezTo>
                    <a:pt x="3437" y="33"/>
                    <a:pt x="3437" y="40"/>
                    <a:pt x="3437" y="47"/>
                  </a:cubicBezTo>
                  <a:cubicBezTo>
                    <a:pt x="3437" y="70"/>
                    <a:pt x="3437" y="89"/>
                    <a:pt x="3437" y="105"/>
                  </a:cubicBezTo>
                  <a:cubicBezTo>
                    <a:pt x="3437" y="105"/>
                    <a:pt x="3437" y="105"/>
                    <a:pt x="3437" y="105"/>
                  </a:cubicBezTo>
                  <a:cubicBezTo>
                    <a:pt x="3437" y="116"/>
                    <a:pt x="3437" y="125"/>
                    <a:pt x="3437" y="132"/>
                  </a:cubicBezTo>
                  <a:cubicBezTo>
                    <a:pt x="3437" y="143"/>
                    <a:pt x="3437" y="150"/>
                    <a:pt x="3437" y="155"/>
                  </a:cubicBezTo>
                  <a:cubicBezTo>
                    <a:pt x="3437" y="155"/>
                    <a:pt x="3437" y="155"/>
                    <a:pt x="3437" y="155"/>
                  </a:cubicBezTo>
                  <a:cubicBezTo>
                    <a:pt x="3437" y="148"/>
                    <a:pt x="3437" y="140"/>
                    <a:pt x="3437" y="132"/>
                  </a:cubicBezTo>
                  <a:cubicBezTo>
                    <a:pt x="3437" y="123"/>
                    <a:pt x="3437" y="114"/>
                    <a:pt x="3437" y="105"/>
                  </a:cubicBezTo>
                  <a:cubicBezTo>
                    <a:pt x="3437" y="105"/>
                    <a:pt x="3437" y="105"/>
                    <a:pt x="3437" y="105"/>
                  </a:cubicBezTo>
                  <a:cubicBezTo>
                    <a:pt x="3437" y="103"/>
                    <a:pt x="3437" y="102"/>
                    <a:pt x="3437" y="101"/>
                  </a:cubicBezTo>
                  <a:cubicBezTo>
                    <a:pt x="3437" y="82"/>
                    <a:pt x="3437" y="63"/>
                    <a:pt x="3437" y="47"/>
                  </a:cubicBezTo>
                  <a:cubicBezTo>
                    <a:pt x="3437" y="39"/>
                    <a:pt x="3437" y="32"/>
                    <a:pt x="3437" y="26"/>
                  </a:cubicBezTo>
                  <a:cubicBezTo>
                    <a:pt x="3437" y="14"/>
                    <a:pt x="3437" y="5"/>
                    <a:pt x="3437" y="2"/>
                  </a:cubicBezTo>
                  <a:moveTo>
                    <a:pt x="3437" y="0"/>
                  </a:moveTo>
                  <a:cubicBezTo>
                    <a:pt x="3437" y="0"/>
                    <a:pt x="3437" y="1"/>
                    <a:pt x="3437" y="2"/>
                  </a:cubicBezTo>
                  <a:cubicBezTo>
                    <a:pt x="3437" y="2"/>
                    <a:pt x="3437" y="2"/>
                    <a:pt x="3437" y="2"/>
                  </a:cubicBezTo>
                  <a:cubicBezTo>
                    <a:pt x="3437" y="1"/>
                    <a:pt x="3437" y="0"/>
                    <a:pt x="3437" y="0"/>
                  </a:cubicBezTo>
                  <a:moveTo>
                    <a:pt x="2272" y="0"/>
                  </a:moveTo>
                  <a:cubicBezTo>
                    <a:pt x="2178" y="0"/>
                    <a:pt x="2090" y="0"/>
                    <a:pt x="2015" y="0"/>
                  </a:cubicBezTo>
                  <a:cubicBezTo>
                    <a:pt x="1863" y="1"/>
                    <a:pt x="1715" y="2"/>
                    <a:pt x="1570" y="4"/>
                  </a:cubicBezTo>
                  <a:cubicBezTo>
                    <a:pt x="1778" y="3"/>
                    <a:pt x="1953" y="3"/>
                    <a:pt x="2082" y="3"/>
                  </a:cubicBezTo>
                  <a:cubicBezTo>
                    <a:pt x="2082" y="3"/>
                    <a:pt x="2082" y="3"/>
                    <a:pt x="2082" y="3"/>
                  </a:cubicBezTo>
                  <a:cubicBezTo>
                    <a:pt x="2206" y="3"/>
                    <a:pt x="2288" y="3"/>
                    <a:pt x="2315" y="3"/>
                  </a:cubicBezTo>
                  <a:cubicBezTo>
                    <a:pt x="2315" y="3"/>
                    <a:pt x="2315" y="3"/>
                    <a:pt x="2315" y="3"/>
                  </a:cubicBezTo>
                  <a:cubicBezTo>
                    <a:pt x="2321" y="3"/>
                    <a:pt x="2325" y="3"/>
                    <a:pt x="2325" y="3"/>
                  </a:cubicBezTo>
                  <a:cubicBezTo>
                    <a:pt x="2325" y="3"/>
                    <a:pt x="2325" y="3"/>
                    <a:pt x="2325" y="3"/>
                  </a:cubicBezTo>
                  <a:cubicBezTo>
                    <a:pt x="2366" y="3"/>
                    <a:pt x="2462" y="4"/>
                    <a:pt x="2584" y="4"/>
                  </a:cubicBezTo>
                  <a:cubicBezTo>
                    <a:pt x="2827" y="4"/>
                    <a:pt x="3171" y="3"/>
                    <a:pt x="3366" y="2"/>
                  </a:cubicBezTo>
                  <a:cubicBezTo>
                    <a:pt x="3356" y="2"/>
                    <a:pt x="3347" y="2"/>
                    <a:pt x="3338" y="2"/>
                  </a:cubicBezTo>
                  <a:cubicBezTo>
                    <a:pt x="3302" y="2"/>
                    <a:pt x="3266" y="1"/>
                    <a:pt x="3228" y="1"/>
                  </a:cubicBezTo>
                  <a:cubicBezTo>
                    <a:pt x="3088" y="0"/>
                    <a:pt x="2937" y="0"/>
                    <a:pt x="2789" y="0"/>
                  </a:cubicBezTo>
                  <a:cubicBezTo>
                    <a:pt x="2780" y="0"/>
                    <a:pt x="2770" y="0"/>
                    <a:pt x="2761" y="0"/>
                  </a:cubicBezTo>
                  <a:cubicBezTo>
                    <a:pt x="2715" y="0"/>
                    <a:pt x="2667" y="0"/>
                    <a:pt x="2617" y="0"/>
                  </a:cubicBezTo>
                  <a:cubicBezTo>
                    <a:pt x="2561" y="0"/>
                    <a:pt x="2503" y="0"/>
                    <a:pt x="2444" y="0"/>
                  </a:cubicBezTo>
                  <a:cubicBezTo>
                    <a:pt x="2386" y="0"/>
                    <a:pt x="2328" y="0"/>
                    <a:pt x="2272" y="0"/>
                  </a:cubicBezTo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" name="PA_任意多边形 18"/>
            <p:cNvSpPr>
              <a:spLocks noEditPoints="1"/>
            </p:cNvSpPr>
            <p:nvPr>
              <p:custDataLst>
                <p:tags r:id="rId15"/>
              </p:custDataLst>
            </p:nvPr>
          </p:nvSpPr>
          <p:spPr bwMode="auto">
            <a:xfrm>
              <a:off x="3843669" y="6178550"/>
              <a:ext cx="7791450" cy="355600"/>
            </a:xfrm>
            <a:custGeom>
              <a:avLst/>
              <a:gdLst>
                <a:gd name="T0" fmla="*/ 3298 w 3830"/>
                <a:gd name="T1" fmla="*/ 174 h 175"/>
                <a:gd name="T2" fmla="*/ 3299 w 3830"/>
                <a:gd name="T3" fmla="*/ 174 h 175"/>
                <a:gd name="T4" fmla="*/ 1519 w 3830"/>
                <a:gd name="T5" fmla="*/ 173 h 175"/>
                <a:gd name="T6" fmla="*/ 2530 w 3830"/>
                <a:gd name="T7" fmla="*/ 175 h 175"/>
                <a:gd name="T8" fmla="*/ 1075 w 3830"/>
                <a:gd name="T9" fmla="*/ 169 h 175"/>
                <a:gd name="T10" fmla="*/ 0 w 3830"/>
                <a:gd name="T11" fmla="*/ 167 h 175"/>
                <a:gd name="T12" fmla="*/ 1062 w 3830"/>
                <a:gd name="T13" fmla="*/ 169 h 175"/>
                <a:gd name="T14" fmla="*/ 136 w 3830"/>
                <a:gd name="T15" fmla="*/ 158 h 175"/>
                <a:gd name="T16" fmla="*/ 12 w 3830"/>
                <a:gd name="T17" fmla="*/ 155 h 175"/>
                <a:gd name="T18" fmla="*/ 134 w 3830"/>
                <a:gd name="T19" fmla="*/ 158 h 175"/>
                <a:gd name="T20" fmla="*/ 1 w 3830"/>
                <a:gd name="T21" fmla="*/ 155 h 175"/>
                <a:gd name="T22" fmla="*/ 0 w 3830"/>
                <a:gd name="T23" fmla="*/ 143 h 175"/>
                <a:gd name="T24" fmla="*/ 0 w 3830"/>
                <a:gd name="T25" fmla="*/ 162 h 175"/>
                <a:gd name="T26" fmla="*/ 0 w 3830"/>
                <a:gd name="T27" fmla="*/ 167 h 175"/>
                <a:gd name="T28" fmla="*/ 0 w 3830"/>
                <a:gd name="T29" fmla="*/ 143 h 175"/>
                <a:gd name="T30" fmla="*/ 448 w 3830"/>
                <a:gd name="T31" fmla="*/ 32 h 175"/>
                <a:gd name="T32" fmla="*/ 1516 w 3830"/>
                <a:gd name="T33" fmla="*/ 23 h 175"/>
                <a:gd name="T34" fmla="*/ 2028 w 3830"/>
                <a:gd name="T35" fmla="*/ 22 h 175"/>
                <a:gd name="T36" fmla="*/ 2261 w 3830"/>
                <a:gd name="T37" fmla="*/ 22 h 175"/>
                <a:gd name="T38" fmla="*/ 3383 w 3830"/>
                <a:gd name="T39" fmla="*/ 21 h 175"/>
                <a:gd name="T40" fmla="*/ 2271 w 3830"/>
                <a:gd name="T41" fmla="*/ 22 h 175"/>
                <a:gd name="T42" fmla="*/ 3383 w 3830"/>
                <a:gd name="T43" fmla="*/ 21 h 175"/>
                <a:gd name="T44" fmla="*/ 3679 w 3830"/>
                <a:gd name="T45" fmla="*/ 17 h 175"/>
                <a:gd name="T46" fmla="*/ 3681 w 3830"/>
                <a:gd name="T47" fmla="*/ 17 h 175"/>
                <a:gd name="T48" fmla="*/ 3735 w 3830"/>
                <a:gd name="T49" fmla="*/ 16 h 175"/>
                <a:gd name="T50" fmla="*/ 3745 w 3830"/>
                <a:gd name="T51" fmla="*/ 16 h 175"/>
                <a:gd name="T52" fmla="*/ 3745 w 3830"/>
                <a:gd name="T53" fmla="*/ 16 h 175"/>
                <a:gd name="T54" fmla="*/ 3745 w 3830"/>
                <a:gd name="T55" fmla="*/ 170 h 175"/>
                <a:gd name="T56" fmla="*/ 3736 w 3830"/>
                <a:gd name="T57" fmla="*/ 174 h 175"/>
                <a:gd name="T58" fmla="*/ 3383 w 3830"/>
                <a:gd name="T59" fmla="*/ 174 h 175"/>
                <a:gd name="T60" fmla="*/ 3383 w 3830"/>
                <a:gd name="T61" fmla="*/ 174 h 175"/>
                <a:gd name="T62" fmla="*/ 3743 w 3830"/>
                <a:gd name="T63" fmla="*/ 174 h 175"/>
                <a:gd name="T64" fmla="*/ 3745 w 3830"/>
                <a:gd name="T65" fmla="*/ 64 h 175"/>
                <a:gd name="T66" fmla="*/ 3745 w 3830"/>
                <a:gd name="T67" fmla="*/ 13 h 175"/>
                <a:gd name="T68" fmla="*/ 3745 w 3830"/>
                <a:gd name="T69" fmla="*/ 13 h 175"/>
                <a:gd name="T70" fmla="*/ 3745 w 3830"/>
                <a:gd name="T71" fmla="*/ 12 h 175"/>
                <a:gd name="T72" fmla="*/ 3745 w 3830"/>
                <a:gd name="T73" fmla="*/ 20 h 175"/>
                <a:gd name="T74" fmla="*/ 2902 w 3830"/>
                <a:gd name="T75" fmla="*/ 13 h 175"/>
                <a:gd name="T76" fmla="*/ 3745 w 3830"/>
                <a:gd name="T77" fmla="*/ 12 h 175"/>
                <a:gd name="T78" fmla="*/ 3745 w 3830"/>
                <a:gd name="T79" fmla="*/ 9 h 175"/>
                <a:gd name="T80" fmla="*/ 3745 w 3830"/>
                <a:gd name="T81" fmla="*/ 9 h 175"/>
                <a:gd name="T82" fmla="*/ 3830 w 3830"/>
                <a:gd name="T83" fmla="*/ 8 h 175"/>
                <a:gd name="T84" fmla="*/ 3745 w 3830"/>
                <a:gd name="T85" fmla="*/ 1 h 175"/>
                <a:gd name="T86" fmla="*/ 3745 w 3830"/>
                <a:gd name="T87" fmla="*/ 1 h 175"/>
                <a:gd name="T88" fmla="*/ 3745 w 3830"/>
                <a:gd name="T89" fmla="*/ 1 h 175"/>
                <a:gd name="T90" fmla="*/ 1 w 3830"/>
                <a:gd name="T91" fmla="*/ 0 h 175"/>
                <a:gd name="T92" fmla="*/ 0 w 3830"/>
                <a:gd name="T93" fmla="*/ 92 h 175"/>
                <a:gd name="T94" fmla="*/ 0 w 3830"/>
                <a:gd name="T95" fmla="*/ 132 h 175"/>
                <a:gd name="T96" fmla="*/ 1 w 3830"/>
                <a:gd name="T97" fmla="*/ 40 h 175"/>
                <a:gd name="T98" fmla="*/ 232 w 3830"/>
                <a:gd name="T99" fmla="*/ 0 h 175"/>
                <a:gd name="T100" fmla="*/ 1541 w 3830"/>
                <a:gd name="T101" fmla="*/ 7 h 175"/>
                <a:gd name="T102" fmla="*/ 2902 w 3830"/>
                <a:gd name="T103" fmla="*/ 13 h 175"/>
                <a:gd name="T104" fmla="*/ 1541 w 3830"/>
                <a:gd name="T105" fmla="*/ 7 h 175"/>
                <a:gd name="T106" fmla="*/ 232 w 3830"/>
                <a:gd name="T107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830" h="175">
                  <a:moveTo>
                    <a:pt x="3298" y="174"/>
                  </a:moveTo>
                  <a:cubicBezTo>
                    <a:pt x="3298" y="174"/>
                    <a:pt x="3298" y="174"/>
                    <a:pt x="3298" y="174"/>
                  </a:cubicBezTo>
                  <a:cubicBezTo>
                    <a:pt x="3298" y="174"/>
                    <a:pt x="3298" y="174"/>
                    <a:pt x="3298" y="174"/>
                  </a:cubicBezTo>
                  <a:cubicBezTo>
                    <a:pt x="3298" y="174"/>
                    <a:pt x="3298" y="174"/>
                    <a:pt x="3298" y="174"/>
                  </a:cubicBezTo>
                  <a:cubicBezTo>
                    <a:pt x="3298" y="174"/>
                    <a:pt x="3298" y="174"/>
                    <a:pt x="3298" y="174"/>
                  </a:cubicBezTo>
                  <a:moveTo>
                    <a:pt x="3299" y="174"/>
                  </a:moveTo>
                  <a:cubicBezTo>
                    <a:pt x="3299" y="174"/>
                    <a:pt x="3299" y="174"/>
                    <a:pt x="3299" y="174"/>
                  </a:cubicBezTo>
                  <a:cubicBezTo>
                    <a:pt x="3299" y="174"/>
                    <a:pt x="3299" y="174"/>
                    <a:pt x="3299" y="174"/>
                  </a:cubicBezTo>
                  <a:cubicBezTo>
                    <a:pt x="3299" y="174"/>
                    <a:pt x="3299" y="174"/>
                    <a:pt x="3299" y="174"/>
                  </a:cubicBezTo>
                  <a:cubicBezTo>
                    <a:pt x="3299" y="174"/>
                    <a:pt x="3299" y="174"/>
                    <a:pt x="3299" y="174"/>
                  </a:cubicBezTo>
                  <a:moveTo>
                    <a:pt x="1062" y="169"/>
                  </a:moveTo>
                  <a:cubicBezTo>
                    <a:pt x="1067" y="169"/>
                    <a:pt x="1071" y="169"/>
                    <a:pt x="1075" y="169"/>
                  </a:cubicBezTo>
                  <a:cubicBezTo>
                    <a:pt x="1135" y="170"/>
                    <a:pt x="1195" y="170"/>
                    <a:pt x="1255" y="171"/>
                  </a:cubicBezTo>
                  <a:cubicBezTo>
                    <a:pt x="1338" y="172"/>
                    <a:pt x="1420" y="172"/>
                    <a:pt x="1502" y="173"/>
                  </a:cubicBezTo>
                  <a:cubicBezTo>
                    <a:pt x="1508" y="173"/>
                    <a:pt x="1513" y="173"/>
                    <a:pt x="1519" y="173"/>
                  </a:cubicBezTo>
                  <a:cubicBezTo>
                    <a:pt x="1519" y="173"/>
                    <a:pt x="1660" y="174"/>
                    <a:pt x="1877" y="174"/>
                  </a:cubicBezTo>
                  <a:cubicBezTo>
                    <a:pt x="2056" y="174"/>
                    <a:pt x="2286" y="175"/>
                    <a:pt x="2530" y="175"/>
                  </a:cubicBezTo>
                  <a:cubicBezTo>
                    <a:pt x="2560" y="175"/>
                    <a:pt x="2590" y="175"/>
                    <a:pt x="2621" y="175"/>
                  </a:cubicBezTo>
                  <a:cubicBezTo>
                    <a:pt x="2621" y="175"/>
                    <a:pt x="2621" y="175"/>
                    <a:pt x="2621" y="175"/>
                  </a:cubicBezTo>
                  <a:cubicBezTo>
                    <a:pt x="2590" y="175"/>
                    <a:pt x="2560" y="175"/>
                    <a:pt x="2530" y="175"/>
                  </a:cubicBezTo>
                  <a:cubicBezTo>
                    <a:pt x="2286" y="175"/>
                    <a:pt x="2056" y="174"/>
                    <a:pt x="1877" y="174"/>
                  </a:cubicBezTo>
                  <a:cubicBezTo>
                    <a:pt x="1660" y="174"/>
                    <a:pt x="1519" y="173"/>
                    <a:pt x="1519" y="173"/>
                  </a:cubicBezTo>
                  <a:cubicBezTo>
                    <a:pt x="1513" y="173"/>
                    <a:pt x="1508" y="173"/>
                    <a:pt x="1502" y="173"/>
                  </a:cubicBezTo>
                  <a:cubicBezTo>
                    <a:pt x="1420" y="172"/>
                    <a:pt x="1338" y="172"/>
                    <a:pt x="1255" y="171"/>
                  </a:cubicBezTo>
                  <a:cubicBezTo>
                    <a:pt x="1195" y="170"/>
                    <a:pt x="1135" y="170"/>
                    <a:pt x="1075" y="169"/>
                  </a:cubicBezTo>
                  <a:cubicBezTo>
                    <a:pt x="1071" y="169"/>
                    <a:pt x="1067" y="169"/>
                    <a:pt x="1062" y="169"/>
                  </a:cubicBezTo>
                  <a:moveTo>
                    <a:pt x="0" y="167"/>
                  </a:moveTo>
                  <a:cubicBezTo>
                    <a:pt x="0" y="167"/>
                    <a:pt x="0" y="167"/>
                    <a:pt x="0" y="167"/>
                  </a:cubicBezTo>
                  <a:cubicBezTo>
                    <a:pt x="0" y="167"/>
                    <a:pt x="0" y="167"/>
                    <a:pt x="0" y="167"/>
                  </a:cubicBezTo>
                  <a:moveTo>
                    <a:pt x="0" y="167"/>
                  </a:moveTo>
                  <a:cubicBezTo>
                    <a:pt x="0" y="167"/>
                    <a:pt x="0" y="167"/>
                    <a:pt x="0" y="167"/>
                  </a:cubicBezTo>
                  <a:cubicBezTo>
                    <a:pt x="0" y="167"/>
                    <a:pt x="0" y="167"/>
                    <a:pt x="0" y="167"/>
                  </a:cubicBezTo>
                  <a:moveTo>
                    <a:pt x="254" y="160"/>
                  </a:moveTo>
                  <a:cubicBezTo>
                    <a:pt x="254" y="160"/>
                    <a:pt x="254" y="160"/>
                    <a:pt x="254" y="160"/>
                  </a:cubicBezTo>
                  <a:cubicBezTo>
                    <a:pt x="585" y="166"/>
                    <a:pt x="921" y="169"/>
                    <a:pt x="1062" y="169"/>
                  </a:cubicBezTo>
                  <a:cubicBezTo>
                    <a:pt x="921" y="169"/>
                    <a:pt x="585" y="166"/>
                    <a:pt x="254" y="160"/>
                  </a:cubicBezTo>
                  <a:moveTo>
                    <a:pt x="136" y="158"/>
                  </a:moveTo>
                  <a:cubicBezTo>
                    <a:pt x="175" y="159"/>
                    <a:pt x="214" y="160"/>
                    <a:pt x="254" y="160"/>
                  </a:cubicBezTo>
                  <a:cubicBezTo>
                    <a:pt x="254" y="160"/>
                    <a:pt x="254" y="160"/>
                    <a:pt x="254" y="160"/>
                  </a:cubicBezTo>
                  <a:cubicBezTo>
                    <a:pt x="214" y="160"/>
                    <a:pt x="175" y="159"/>
                    <a:pt x="136" y="158"/>
                  </a:cubicBezTo>
                  <a:moveTo>
                    <a:pt x="0" y="155"/>
                  </a:moveTo>
                  <a:cubicBezTo>
                    <a:pt x="0" y="155"/>
                    <a:pt x="0" y="155"/>
                    <a:pt x="0" y="155"/>
                  </a:cubicBezTo>
                  <a:cubicBezTo>
                    <a:pt x="1" y="155"/>
                    <a:pt x="1" y="155"/>
                    <a:pt x="1" y="155"/>
                  </a:cubicBezTo>
                  <a:cubicBezTo>
                    <a:pt x="4" y="155"/>
                    <a:pt x="4" y="155"/>
                    <a:pt x="4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29" y="156"/>
                    <a:pt x="29" y="156"/>
                    <a:pt x="29" y="156"/>
                  </a:cubicBezTo>
                  <a:cubicBezTo>
                    <a:pt x="64" y="157"/>
                    <a:pt x="64" y="157"/>
                    <a:pt x="64" y="157"/>
                  </a:cubicBezTo>
                  <a:cubicBezTo>
                    <a:pt x="87" y="157"/>
                    <a:pt x="111" y="158"/>
                    <a:pt x="134" y="158"/>
                  </a:cubicBezTo>
                  <a:cubicBezTo>
                    <a:pt x="135" y="158"/>
                    <a:pt x="135" y="158"/>
                    <a:pt x="136" y="158"/>
                  </a:cubicBezTo>
                  <a:cubicBezTo>
                    <a:pt x="135" y="158"/>
                    <a:pt x="135" y="158"/>
                    <a:pt x="134" y="158"/>
                  </a:cubicBezTo>
                  <a:cubicBezTo>
                    <a:pt x="111" y="158"/>
                    <a:pt x="87" y="157"/>
                    <a:pt x="64" y="157"/>
                  </a:cubicBezTo>
                  <a:cubicBezTo>
                    <a:pt x="29" y="156"/>
                    <a:pt x="29" y="156"/>
                    <a:pt x="29" y="156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4" y="155"/>
                    <a:pt x="4" y="155"/>
                    <a:pt x="4" y="155"/>
                  </a:cubicBezTo>
                  <a:cubicBezTo>
                    <a:pt x="1" y="155"/>
                    <a:pt x="1" y="155"/>
                    <a:pt x="1" y="155"/>
                  </a:cubicBezTo>
                  <a:cubicBezTo>
                    <a:pt x="0" y="155"/>
                    <a:pt x="0" y="155"/>
                    <a:pt x="0" y="155"/>
                  </a:cubicBezTo>
                  <a:moveTo>
                    <a:pt x="0" y="143"/>
                  </a:moveTo>
                  <a:cubicBezTo>
                    <a:pt x="0" y="145"/>
                    <a:pt x="0" y="149"/>
                    <a:pt x="0" y="155"/>
                  </a:cubicBezTo>
                  <a:cubicBezTo>
                    <a:pt x="0" y="149"/>
                    <a:pt x="0" y="145"/>
                    <a:pt x="0" y="143"/>
                  </a:cubicBezTo>
                  <a:moveTo>
                    <a:pt x="0" y="143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143"/>
                    <a:pt x="0" y="143"/>
                    <a:pt x="0" y="143"/>
                  </a:cubicBezTo>
                  <a:moveTo>
                    <a:pt x="0" y="141"/>
                  </a:moveTo>
                  <a:cubicBezTo>
                    <a:pt x="0" y="162"/>
                    <a:pt x="0" y="162"/>
                    <a:pt x="0" y="162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0" y="169"/>
                    <a:pt x="0" y="169"/>
                    <a:pt x="0" y="168"/>
                  </a:cubicBezTo>
                  <a:cubicBezTo>
                    <a:pt x="0" y="168"/>
                    <a:pt x="0" y="168"/>
                    <a:pt x="0" y="167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0" y="162"/>
                    <a:pt x="0" y="162"/>
                    <a:pt x="0" y="162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141"/>
                    <a:pt x="0" y="142"/>
                    <a:pt x="0" y="143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142"/>
                    <a:pt x="0" y="141"/>
                    <a:pt x="0" y="141"/>
                  </a:cubicBezTo>
                  <a:moveTo>
                    <a:pt x="448" y="32"/>
                  </a:moveTo>
                  <a:cubicBezTo>
                    <a:pt x="445" y="32"/>
                    <a:pt x="442" y="33"/>
                    <a:pt x="438" y="33"/>
                  </a:cubicBezTo>
                  <a:cubicBezTo>
                    <a:pt x="442" y="33"/>
                    <a:pt x="445" y="32"/>
                    <a:pt x="448" y="32"/>
                  </a:cubicBezTo>
                  <a:moveTo>
                    <a:pt x="2271" y="22"/>
                  </a:moveTo>
                  <a:cubicBezTo>
                    <a:pt x="2271" y="22"/>
                    <a:pt x="2267" y="22"/>
                    <a:pt x="2261" y="22"/>
                  </a:cubicBezTo>
                  <a:cubicBezTo>
                    <a:pt x="2267" y="22"/>
                    <a:pt x="2271" y="22"/>
                    <a:pt x="2271" y="22"/>
                  </a:cubicBezTo>
                  <a:moveTo>
                    <a:pt x="2028" y="22"/>
                  </a:moveTo>
                  <a:cubicBezTo>
                    <a:pt x="1899" y="22"/>
                    <a:pt x="1724" y="22"/>
                    <a:pt x="1516" y="23"/>
                  </a:cubicBezTo>
                  <a:cubicBezTo>
                    <a:pt x="1257" y="24"/>
                    <a:pt x="947" y="26"/>
                    <a:pt x="610" y="30"/>
                  </a:cubicBezTo>
                  <a:cubicBezTo>
                    <a:pt x="557" y="31"/>
                    <a:pt x="503" y="32"/>
                    <a:pt x="448" y="32"/>
                  </a:cubicBezTo>
                  <a:cubicBezTo>
                    <a:pt x="503" y="32"/>
                    <a:pt x="557" y="31"/>
                    <a:pt x="610" y="30"/>
                  </a:cubicBezTo>
                  <a:cubicBezTo>
                    <a:pt x="947" y="26"/>
                    <a:pt x="1257" y="24"/>
                    <a:pt x="1516" y="23"/>
                  </a:cubicBezTo>
                  <a:cubicBezTo>
                    <a:pt x="1724" y="22"/>
                    <a:pt x="1899" y="22"/>
                    <a:pt x="2028" y="22"/>
                  </a:cubicBezTo>
                  <a:moveTo>
                    <a:pt x="2028" y="22"/>
                  </a:moveTo>
                  <a:cubicBezTo>
                    <a:pt x="2028" y="22"/>
                    <a:pt x="2028" y="22"/>
                    <a:pt x="2028" y="22"/>
                  </a:cubicBezTo>
                  <a:cubicBezTo>
                    <a:pt x="2028" y="22"/>
                    <a:pt x="2028" y="22"/>
                    <a:pt x="2028" y="22"/>
                  </a:cubicBezTo>
                  <a:cubicBezTo>
                    <a:pt x="2152" y="22"/>
                    <a:pt x="2234" y="22"/>
                    <a:pt x="2261" y="22"/>
                  </a:cubicBezTo>
                  <a:cubicBezTo>
                    <a:pt x="2261" y="22"/>
                    <a:pt x="2261" y="22"/>
                    <a:pt x="2261" y="22"/>
                  </a:cubicBezTo>
                  <a:cubicBezTo>
                    <a:pt x="2261" y="22"/>
                    <a:pt x="2261" y="22"/>
                    <a:pt x="2261" y="22"/>
                  </a:cubicBezTo>
                  <a:cubicBezTo>
                    <a:pt x="2234" y="22"/>
                    <a:pt x="2152" y="22"/>
                    <a:pt x="2028" y="22"/>
                  </a:cubicBezTo>
                  <a:moveTo>
                    <a:pt x="3462" y="20"/>
                  </a:moveTo>
                  <a:cubicBezTo>
                    <a:pt x="3462" y="20"/>
                    <a:pt x="3462" y="20"/>
                    <a:pt x="3462" y="20"/>
                  </a:cubicBezTo>
                  <a:cubicBezTo>
                    <a:pt x="3462" y="20"/>
                    <a:pt x="3432" y="21"/>
                    <a:pt x="3383" y="21"/>
                  </a:cubicBezTo>
                  <a:cubicBezTo>
                    <a:pt x="3383" y="21"/>
                    <a:pt x="3383" y="21"/>
                    <a:pt x="3383" y="21"/>
                  </a:cubicBezTo>
                  <a:cubicBezTo>
                    <a:pt x="3362" y="21"/>
                    <a:pt x="3338" y="21"/>
                    <a:pt x="3312" y="21"/>
                  </a:cubicBezTo>
                  <a:cubicBezTo>
                    <a:pt x="3117" y="22"/>
                    <a:pt x="2773" y="23"/>
                    <a:pt x="2530" y="23"/>
                  </a:cubicBezTo>
                  <a:cubicBezTo>
                    <a:pt x="2408" y="23"/>
                    <a:pt x="2312" y="22"/>
                    <a:pt x="2271" y="22"/>
                  </a:cubicBezTo>
                  <a:cubicBezTo>
                    <a:pt x="2271" y="22"/>
                    <a:pt x="2271" y="22"/>
                    <a:pt x="2271" y="22"/>
                  </a:cubicBezTo>
                  <a:cubicBezTo>
                    <a:pt x="2271" y="22"/>
                    <a:pt x="2271" y="22"/>
                    <a:pt x="2271" y="22"/>
                  </a:cubicBezTo>
                  <a:cubicBezTo>
                    <a:pt x="2312" y="22"/>
                    <a:pt x="2408" y="23"/>
                    <a:pt x="2530" y="23"/>
                  </a:cubicBezTo>
                  <a:cubicBezTo>
                    <a:pt x="2773" y="23"/>
                    <a:pt x="3117" y="22"/>
                    <a:pt x="3312" y="21"/>
                  </a:cubicBezTo>
                  <a:cubicBezTo>
                    <a:pt x="3338" y="21"/>
                    <a:pt x="3362" y="21"/>
                    <a:pt x="3383" y="21"/>
                  </a:cubicBezTo>
                  <a:cubicBezTo>
                    <a:pt x="3383" y="21"/>
                    <a:pt x="3383" y="21"/>
                    <a:pt x="3383" y="21"/>
                  </a:cubicBezTo>
                  <a:cubicBezTo>
                    <a:pt x="3432" y="21"/>
                    <a:pt x="3462" y="20"/>
                    <a:pt x="3462" y="20"/>
                  </a:cubicBezTo>
                  <a:cubicBezTo>
                    <a:pt x="3462" y="20"/>
                    <a:pt x="3462" y="20"/>
                    <a:pt x="3462" y="20"/>
                  </a:cubicBezTo>
                  <a:moveTo>
                    <a:pt x="3679" y="17"/>
                  </a:moveTo>
                  <a:cubicBezTo>
                    <a:pt x="3585" y="18"/>
                    <a:pt x="3510" y="19"/>
                    <a:pt x="3462" y="20"/>
                  </a:cubicBezTo>
                  <a:cubicBezTo>
                    <a:pt x="3510" y="19"/>
                    <a:pt x="3585" y="18"/>
                    <a:pt x="3679" y="17"/>
                  </a:cubicBezTo>
                  <a:moveTo>
                    <a:pt x="3681" y="17"/>
                  </a:moveTo>
                  <a:cubicBezTo>
                    <a:pt x="3680" y="17"/>
                    <a:pt x="3680" y="17"/>
                    <a:pt x="3680" y="17"/>
                  </a:cubicBezTo>
                  <a:cubicBezTo>
                    <a:pt x="3680" y="17"/>
                    <a:pt x="3680" y="17"/>
                    <a:pt x="3679" y="17"/>
                  </a:cubicBezTo>
                  <a:cubicBezTo>
                    <a:pt x="3680" y="17"/>
                    <a:pt x="3680" y="17"/>
                    <a:pt x="3680" y="17"/>
                  </a:cubicBezTo>
                  <a:cubicBezTo>
                    <a:pt x="3680" y="17"/>
                    <a:pt x="3680" y="17"/>
                    <a:pt x="3681" y="17"/>
                  </a:cubicBezTo>
                  <a:moveTo>
                    <a:pt x="3717" y="16"/>
                  </a:moveTo>
                  <a:cubicBezTo>
                    <a:pt x="3704" y="16"/>
                    <a:pt x="3692" y="17"/>
                    <a:pt x="3681" y="17"/>
                  </a:cubicBezTo>
                  <a:cubicBezTo>
                    <a:pt x="3692" y="17"/>
                    <a:pt x="3704" y="16"/>
                    <a:pt x="3717" y="16"/>
                  </a:cubicBezTo>
                  <a:moveTo>
                    <a:pt x="3745" y="16"/>
                  </a:moveTo>
                  <a:cubicBezTo>
                    <a:pt x="3735" y="16"/>
                    <a:pt x="3735" y="16"/>
                    <a:pt x="3735" y="16"/>
                  </a:cubicBezTo>
                  <a:cubicBezTo>
                    <a:pt x="3717" y="16"/>
                    <a:pt x="3717" y="16"/>
                    <a:pt x="3717" y="16"/>
                  </a:cubicBezTo>
                  <a:cubicBezTo>
                    <a:pt x="3717" y="16"/>
                    <a:pt x="3717" y="16"/>
                    <a:pt x="3717" y="16"/>
                  </a:cubicBezTo>
                  <a:cubicBezTo>
                    <a:pt x="3717" y="16"/>
                    <a:pt x="3717" y="16"/>
                    <a:pt x="3717" y="16"/>
                  </a:cubicBezTo>
                  <a:cubicBezTo>
                    <a:pt x="3735" y="16"/>
                    <a:pt x="3735" y="16"/>
                    <a:pt x="3735" y="16"/>
                  </a:cubicBezTo>
                  <a:cubicBezTo>
                    <a:pt x="3745" y="16"/>
                    <a:pt x="3745" y="16"/>
                    <a:pt x="3745" y="16"/>
                  </a:cubicBezTo>
                  <a:cubicBezTo>
                    <a:pt x="3745" y="16"/>
                    <a:pt x="3745" y="16"/>
                    <a:pt x="3745" y="16"/>
                  </a:cubicBezTo>
                  <a:moveTo>
                    <a:pt x="3745" y="16"/>
                  </a:moveTo>
                  <a:cubicBezTo>
                    <a:pt x="3745" y="16"/>
                    <a:pt x="3745" y="16"/>
                    <a:pt x="3745" y="16"/>
                  </a:cubicBezTo>
                  <a:cubicBezTo>
                    <a:pt x="3745" y="17"/>
                    <a:pt x="3745" y="18"/>
                    <a:pt x="3745" y="20"/>
                  </a:cubicBezTo>
                  <a:cubicBezTo>
                    <a:pt x="3745" y="18"/>
                    <a:pt x="3745" y="17"/>
                    <a:pt x="3745" y="16"/>
                  </a:cubicBezTo>
                  <a:moveTo>
                    <a:pt x="3745" y="13"/>
                  </a:moveTo>
                  <a:cubicBezTo>
                    <a:pt x="3745" y="19"/>
                    <a:pt x="3745" y="28"/>
                    <a:pt x="3745" y="40"/>
                  </a:cubicBezTo>
                  <a:cubicBezTo>
                    <a:pt x="3745" y="47"/>
                    <a:pt x="3745" y="55"/>
                    <a:pt x="3745" y="64"/>
                  </a:cubicBezTo>
                  <a:cubicBezTo>
                    <a:pt x="3745" y="81"/>
                    <a:pt x="3745" y="102"/>
                    <a:pt x="3745" y="128"/>
                  </a:cubicBezTo>
                  <a:cubicBezTo>
                    <a:pt x="3745" y="141"/>
                    <a:pt x="3745" y="155"/>
                    <a:pt x="3745" y="170"/>
                  </a:cubicBezTo>
                  <a:cubicBezTo>
                    <a:pt x="3745" y="171"/>
                    <a:pt x="3745" y="173"/>
                    <a:pt x="3745" y="174"/>
                  </a:cubicBezTo>
                  <a:cubicBezTo>
                    <a:pt x="3745" y="174"/>
                    <a:pt x="3745" y="174"/>
                    <a:pt x="3745" y="174"/>
                  </a:cubicBezTo>
                  <a:cubicBezTo>
                    <a:pt x="3743" y="174"/>
                    <a:pt x="3743" y="174"/>
                    <a:pt x="3743" y="174"/>
                  </a:cubicBezTo>
                  <a:cubicBezTo>
                    <a:pt x="3741" y="174"/>
                    <a:pt x="3741" y="174"/>
                    <a:pt x="3741" y="174"/>
                  </a:cubicBezTo>
                  <a:cubicBezTo>
                    <a:pt x="3736" y="174"/>
                    <a:pt x="3736" y="174"/>
                    <a:pt x="3736" y="174"/>
                  </a:cubicBezTo>
                  <a:cubicBezTo>
                    <a:pt x="3710" y="174"/>
                    <a:pt x="3683" y="174"/>
                    <a:pt x="3655" y="174"/>
                  </a:cubicBezTo>
                  <a:cubicBezTo>
                    <a:pt x="3598" y="174"/>
                    <a:pt x="3538" y="174"/>
                    <a:pt x="3475" y="174"/>
                  </a:cubicBezTo>
                  <a:cubicBezTo>
                    <a:pt x="3445" y="174"/>
                    <a:pt x="3414" y="174"/>
                    <a:pt x="3383" y="174"/>
                  </a:cubicBezTo>
                  <a:cubicBezTo>
                    <a:pt x="3383" y="174"/>
                    <a:pt x="3383" y="174"/>
                    <a:pt x="3383" y="174"/>
                  </a:cubicBezTo>
                  <a:cubicBezTo>
                    <a:pt x="3383" y="174"/>
                    <a:pt x="3383" y="174"/>
                    <a:pt x="3383" y="174"/>
                  </a:cubicBezTo>
                  <a:cubicBezTo>
                    <a:pt x="3355" y="174"/>
                    <a:pt x="3327" y="174"/>
                    <a:pt x="3299" y="174"/>
                  </a:cubicBezTo>
                  <a:cubicBezTo>
                    <a:pt x="3299" y="174"/>
                    <a:pt x="3299" y="174"/>
                    <a:pt x="3299" y="174"/>
                  </a:cubicBezTo>
                  <a:cubicBezTo>
                    <a:pt x="3327" y="174"/>
                    <a:pt x="3355" y="174"/>
                    <a:pt x="3383" y="174"/>
                  </a:cubicBezTo>
                  <a:cubicBezTo>
                    <a:pt x="3383" y="174"/>
                    <a:pt x="3383" y="174"/>
                    <a:pt x="3383" y="174"/>
                  </a:cubicBezTo>
                  <a:cubicBezTo>
                    <a:pt x="3383" y="174"/>
                    <a:pt x="3383" y="174"/>
                    <a:pt x="3383" y="174"/>
                  </a:cubicBezTo>
                  <a:cubicBezTo>
                    <a:pt x="3414" y="174"/>
                    <a:pt x="3445" y="174"/>
                    <a:pt x="3475" y="174"/>
                  </a:cubicBezTo>
                  <a:cubicBezTo>
                    <a:pt x="3538" y="174"/>
                    <a:pt x="3598" y="174"/>
                    <a:pt x="3655" y="174"/>
                  </a:cubicBezTo>
                  <a:cubicBezTo>
                    <a:pt x="3683" y="174"/>
                    <a:pt x="3710" y="174"/>
                    <a:pt x="3736" y="174"/>
                  </a:cubicBezTo>
                  <a:cubicBezTo>
                    <a:pt x="3741" y="174"/>
                    <a:pt x="3741" y="174"/>
                    <a:pt x="3741" y="174"/>
                  </a:cubicBezTo>
                  <a:cubicBezTo>
                    <a:pt x="3743" y="174"/>
                    <a:pt x="3743" y="174"/>
                    <a:pt x="3743" y="174"/>
                  </a:cubicBezTo>
                  <a:cubicBezTo>
                    <a:pt x="3745" y="174"/>
                    <a:pt x="3745" y="174"/>
                    <a:pt x="3745" y="174"/>
                  </a:cubicBezTo>
                  <a:cubicBezTo>
                    <a:pt x="3745" y="174"/>
                    <a:pt x="3745" y="174"/>
                    <a:pt x="3745" y="174"/>
                  </a:cubicBezTo>
                  <a:cubicBezTo>
                    <a:pt x="3745" y="173"/>
                    <a:pt x="3745" y="171"/>
                    <a:pt x="3745" y="170"/>
                  </a:cubicBezTo>
                  <a:cubicBezTo>
                    <a:pt x="3745" y="155"/>
                    <a:pt x="3745" y="141"/>
                    <a:pt x="3745" y="128"/>
                  </a:cubicBezTo>
                  <a:cubicBezTo>
                    <a:pt x="3745" y="102"/>
                    <a:pt x="3745" y="81"/>
                    <a:pt x="3745" y="64"/>
                  </a:cubicBezTo>
                  <a:cubicBezTo>
                    <a:pt x="3745" y="55"/>
                    <a:pt x="3745" y="47"/>
                    <a:pt x="3745" y="40"/>
                  </a:cubicBezTo>
                  <a:cubicBezTo>
                    <a:pt x="3745" y="28"/>
                    <a:pt x="3745" y="19"/>
                    <a:pt x="3745" y="13"/>
                  </a:cubicBezTo>
                  <a:moveTo>
                    <a:pt x="3745" y="13"/>
                  </a:moveTo>
                  <a:cubicBezTo>
                    <a:pt x="3745" y="13"/>
                    <a:pt x="3745" y="13"/>
                    <a:pt x="3745" y="13"/>
                  </a:cubicBezTo>
                  <a:cubicBezTo>
                    <a:pt x="3745" y="13"/>
                    <a:pt x="3745" y="13"/>
                    <a:pt x="3745" y="13"/>
                  </a:cubicBezTo>
                  <a:moveTo>
                    <a:pt x="3745" y="13"/>
                  </a:moveTo>
                  <a:cubicBezTo>
                    <a:pt x="3745" y="13"/>
                    <a:pt x="3745" y="13"/>
                    <a:pt x="3745" y="13"/>
                  </a:cubicBezTo>
                  <a:cubicBezTo>
                    <a:pt x="3745" y="13"/>
                    <a:pt x="3745" y="13"/>
                    <a:pt x="3745" y="13"/>
                  </a:cubicBezTo>
                  <a:moveTo>
                    <a:pt x="3745" y="12"/>
                  </a:moveTo>
                  <a:cubicBezTo>
                    <a:pt x="3745" y="12"/>
                    <a:pt x="3745" y="12"/>
                    <a:pt x="3745" y="13"/>
                  </a:cubicBezTo>
                  <a:cubicBezTo>
                    <a:pt x="3745" y="12"/>
                    <a:pt x="3745" y="12"/>
                    <a:pt x="3745" y="12"/>
                  </a:cubicBezTo>
                  <a:moveTo>
                    <a:pt x="3745" y="12"/>
                  </a:moveTo>
                  <a:cubicBezTo>
                    <a:pt x="3745" y="12"/>
                    <a:pt x="3745" y="12"/>
                    <a:pt x="3745" y="12"/>
                  </a:cubicBezTo>
                  <a:cubicBezTo>
                    <a:pt x="3745" y="12"/>
                    <a:pt x="3745" y="12"/>
                    <a:pt x="3745" y="12"/>
                  </a:cubicBezTo>
                  <a:cubicBezTo>
                    <a:pt x="3745" y="12"/>
                    <a:pt x="3745" y="12"/>
                    <a:pt x="3745" y="12"/>
                  </a:cubicBezTo>
                  <a:moveTo>
                    <a:pt x="3745" y="9"/>
                  </a:moveTo>
                  <a:cubicBezTo>
                    <a:pt x="3745" y="9"/>
                    <a:pt x="3745" y="9"/>
                    <a:pt x="3745" y="9"/>
                  </a:cubicBezTo>
                  <a:cubicBezTo>
                    <a:pt x="3745" y="30"/>
                    <a:pt x="3745" y="30"/>
                    <a:pt x="3745" y="30"/>
                  </a:cubicBezTo>
                  <a:cubicBezTo>
                    <a:pt x="3745" y="30"/>
                    <a:pt x="3745" y="27"/>
                    <a:pt x="3745" y="20"/>
                  </a:cubicBezTo>
                  <a:cubicBezTo>
                    <a:pt x="3745" y="20"/>
                    <a:pt x="3745" y="20"/>
                    <a:pt x="3745" y="20"/>
                  </a:cubicBezTo>
                  <a:cubicBezTo>
                    <a:pt x="3745" y="20"/>
                    <a:pt x="3745" y="20"/>
                    <a:pt x="3745" y="20"/>
                  </a:cubicBezTo>
                  <a:cubicBezTo>
                    <a:pt x="3745" y="27"/>
                    <a:pt x="3745" y="30"/>
                    <a:pt x="3745" y="30"/>
                  </a:cubicBezTo>
                  <a:cubicBezTo>
                    <a:pt x="3745" y="9"/>
                    <a:pt x="3745" y="9"/>
                    <a:pt x="3745" y="9"/>
                  </a:cubicBezTo>
                  <a:moveTo>
                    <a:pt x="3745" y="9"/>
                  </a:moveTo>
                  <a:cubicBezTo>
                    <a:pt x="3606" y="10"/>
                    <a:pt x="3303" y="13"/>
                    <a:pt x="2902" y="13"/>
                  </a:cubicBezTo>
                  <a:cubicBezTo>
                    <a:pt x="3303" y="13"/>
                    <a:pt x="3606" y="10"/>
                    <a:pt x="3745" y="9"/>
                  </a:cubicBezTo>
                  <a:cubicBezTo>
                    <a:pt x="3745" y="9"/>
                    <a:pt x="3745" y="9"/>
                    <a:pt x="3745" y="9"/>
                  </a:cubicBezTo>
                  <a:moveTo>
                    <a:pt x="3745" y="9"/>
                  </a:moveTo>
                  <a:cubicBezTo>
                    <a:pt x="3745" y="9"/>
                    <a:pt x="3745" y="9"/>
                    <a:pt x="3745" y="9"/>
                  </a:cubicBezTo>
                  <a:cubicBezTo>
                    <a:pt x="3745" y="10"/>
                    <a:pt x="3745" y="11"/>
                    <a:pt x="3745" y="12"/>
                  </a:cubicBezTo>
                  <a:cubicBezTo>
                    <a:pt x="3745" y="12"/>
                    <a:pt x="3745" y="12"/>
                    <a:pt x="3745" y="12"/>
                  </a:cubicBezTo>
                  <a:cubicBezTo>
                    <a:pt x="3745" y="11"/>
                    <a:pt x="3745" y="10"/>
                    <a:pt x="3745" y="9"/>
                  </a:cubicBezTo>
                  <a:moveTo>
                    <a:pt x="3745" y="9"/>
                  </a:moveTo>
                  <a:cubicBezTo>
                    <a:pt x="3745" y="9"/>
                    <a:pt x="3745" y="9"/>
                    <a:pt x="3745" y="9"/>
                  </a:cubicBezTo>
                  <a:cubicBezTo>
                    <a:pt x="3745" y="9"/>
                    <a:pt x="3745" y="9"/>
                    <a:pt x="3745" y="9"/>
                  </a:cubicBezTo>
                  <a:cubicBezTo>
                    <a:pt x="3745" y="9"/>
                    <a:pt x="3745" y="9"/>
                    <a:pt x="3745" y="9"/>
                  </a:cubicBezTo>
                  <a:cubicBezTo>
                    <a:pt x="3745" y="9"/>
                    <a:pt x="3745" y="9"/>
                    <a:pt x="3745" y="9"/>
                  </a:cubicBezTo>
                  <a:moveTo>
                    <a:pt x="3829" y="8"/>
                  </a:moveTo>
                  <a:cubicBezTo>
                    <a:pt x="3824" y="8"/>
                    <a:pt x="3795" y="8"/>
                    <a:pt x="3745" y="9"/>
                  </a:cubicBezTo>
                  <a:cubicBezTo>
                    <a:pt x="3745" y="9"/>
                    <a:pt x="3745" y="9"/>
                    <a:pt x="3745" y="9"/>
                  </a:cubicBezTo>
                  <a:cubicBezTo>
                    <a:pt x="3795" y="8"/>
                    <a:pt x="3824" y="8"/>
                    <a:pt x="3829" y="8"/>
                  </a:cubicBezTo>
                  <a:moveTo>
                    <a:pt x="3830" y="8"/>
                  </a:moveTo>
                  <a:cubicBezTo>
                    <a:pt x="3830" y="8"/>
                    <a:pt x="3830" y="8"/>
                    <a:pt x="3830" y="8"/>
                  </a:cubicBezTo>
                  <a:cubicBezTo>
                    <a:pt x="3830" y="8"/>
                    <a:pt x="3830" y="8"/>
                    <a:pt x="3830" y="8"/>
                  </a:cubicBezTo>
                  <a:cubicBezTo>
                    <a:pt x="3830" y="8"/>
                    <a:pt x="3830" y="8"/>
                    <a:pt x="3830" y="8"/>
                  </a:cubicBezTo>
                  <a:moveTo>
                    <a:pt x="3830" y="8"/>
                  </a:moveTo>
                  <a:cubicBezTo>
                    <a:pt x="3830" y="8"/>
                    <a:pt x="3829" y="8"/>
                    <a:pt x="3829" y="8"/>
                  </a:cubicBezTo>
                  <a:cubicBezTo>
                    <a:pt x="3829" y="8"/>
                    <a:pt x="3830" y="8"/>
                    <a:pt x="3830" y="8"/>
                  </a:cubicBezTo>
                  <a:cubicBezTo>
                    <a:pt x="3830" y="8"/>
                    <a:pt x="3830" y="8"/>
                    <a:pt x="3830" y="8"/>
                  </a:cubicBezTo>
                  <a:moveTo>
                    <a:pt x="3745" y="1"/>
                  </a:moveTo>
                  <a:cubicBezTo>
                    <a:pt x="3745" y="7"/>
                    <a:pt x="3745" y="7"/>
                    <a:pt x="3745" y="7"/>
                  </a:cubicBezTo>
                  <a:cubicBezTo>
                    <a:pt x="3745" y="9"/>
                    <a:pt x="3745" y="9"/>
                    <a:pt x="3745" y="9"/>
                  </a:cubicBezTo>
                  <a:cubicBezTo>
                    <a:pt x="3745" y="9"/>
                    <a:pt x="3745" y="9"/>
                    <a:pt x="3745" y="9"/>
                  </a:cubicBezTo>
                  <a:cubicBezTo>
                    <a:pt x="3745" y="7"/>
                    <a:pt x="3745" y="7"/>
                    <a:pt x="3745" y="7"/>
                  </a:cubicBezTo>
                  <a:cubicBezTo>
                    <a:pt x="3745" y="1"/>
                    <a:pt x="3745" y="1"/>
                    <a:pt x="3745" y="1"/>
                  </a:cubicBezTo>
                  <a:cubicBezTo>
                    <a:pt x="3745" y="1"/>
                    <a:pt x="3745" y="3"/>
                    <a:pt x="3745" y="8"/>
                  </a:cubicBezTo>
                  <a:cubicBezTo>
                    <a:pt x="3745" y="9"/>
                    <a:pt x="3745" y="9"/>
                    <a:pt x="3745" y="9"/>
                  </a:cubicBezTo>
                  <a:cubicBezTo>
                    <a:pt x="3745" y="9"/>
                    <a:pt x="3745" y="9"/>
                    <a:pt x="3745" y="9"/>
                  </a:cubicBezTo>
                  <a:cubicBezTo>
                    <a:pt x="3745" y="9"/>
                    <a:pt x="3745" y="9"/>
                    <a:pt x="3745" y="8"/>
                  </a:cubicBezTo>
                  <a:cubicBezTo>
                    <a:pt x="3745" y="3"/>
                    <a:pt x="3745" y="1"/>
                    <a:pt x="3745" y="1"/>
                  </a:cubicBezTo>
                  <a:moveTo>
                    <a:pt x="232" y="0"/>
                  </a:moveTo>
                  <a:cubicBezTo>
                    <a:pt x="202" y="0"/>
                    <a:pt x="170" y="0"/>
                    <a:pt x="138" y="0"/>
                  </a:cubicBezTo>
                  <a:cubicBezTo>
                    <a:pt x="96" y="0"/>
                    <a:pt x="51" y="0"/>
                    <a:pt x="6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4"/>
                    <a:pt x="1" y="28"/>
                    <a:pt x="1" y="40"/>
                  </a:cubicBezTo>
                  <a:cubicBezTo>
                    <a:pt x="1" y="40"/>
                    <a:pt x="1" y="41"/>
                    <a:pt x="1" y="42"/>
                  </a:cubicBezTo>
                  <a:cubicBezTo>
                    <a:pt x="1" y="52"/>
                    <a:pt x="1" y="61"/>
                    <a:pt x="1" y="70"/>
                  </a:cubicBezTo>
                  <a:cubicBezTo>
                    <a:pt x="1" y="77"/>
                    <a:pt x="0" y="85"/>
                    <a:pt x="0" y="91"/>
                  </a:cubicBezTo>
                  <a:cubicBezTo>
                    <a:pt x="0" y="91"/>
                    <a:pt x="0" y="92"/>
                    <a:pt x="0" y="92"/>
                  </a:cubicBezTo>
                  <a:cubicBezTo>
                    <a:pt x="0" y="108"/>
                    <a:pt x="0" y="122"/>
                    <a:pt x="0" y="132"/>
                  </a:cubicBezTo>
                  <a:cubicBezTo>
                    <a:pt x="0" y="147"/>
                    <a:pt x="0" y="156"/>
                    <a:pt x="0" y="162"/>
                  </a:cubicBezTo>
                  <a:cubicBezTo>
                    <a:pt x="0" y="165"/>
                    <a:pt x="0" y="166"/>
                    <a:pt x="0" y="167"/>
                  </a:cubicBezTo>
                  <a:cubicBezTo>
                    <a:pt x="0" y="166"/>
                    <a:pt x="0" y="165"/>
                    <a:pt x="0" y="162"/>
                  </a:cubicBezTo>
                  <a:cubicBezTo>
                    <a:pt x="0" y="156"/>
                    <a:pt x="0" y="147"/>
                    <a:pt x="0" y="132"/>
                  </a:cubicBezTo>
                  <a:cubicBezTo>
                    <a:pt x="0" y="122"/>
                    <a:pt x="0" y="108"/>
                    <a:pt x="0" y="92"/>
                  </a:cubicBezTo>
                  <a:cubicBezTo>
                    <a:pt x="0" y="92"/>
                    <a:pt x="0" y="91"/>
                    <a:pt x="0" y="91"/>
                  </a:cubicBezTo>
                  <a:cubicBezTo>
                    <a:pt x="0" y="85"/>
                    <a:pt x="1" y="77"/>
                    <a:pt x="1" y="70"/>
                  </a:cubicBezTo>
                  <a:cubicBezTo>
                    <a:pt x="1" y="61"/>
                    <a:pt x="1" y="52"/>
                    <a:pt x="1" y="42"/>
                  </a:cubicBezTo>
                  <a:cubicBezTo>
                    <a:pt x="1" y="41"/>
                    <a:pt x="1" y="40"/>
                    <a:pt x="1" y="40"/>
                  </a:cubicBezTo>
                  <a:cubicBezTo>
                    <a:pt x="1" y="28"/>
                    <a:pt x="1" y="14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1" y="0"/>
                    <a:pt x="96" y="0"/>
                    <a:pt x="138" y="0"/>
                  </a:cubicBezTo>
                  <a:cubicBezTo>
                    <a:pt x="170" y="0"/>
                    <a:pt x="202" y="0"/>
                    <a:pt x="232" y="0"/>
                  </a:cubicBezTo>
                  <a:cubicBezTo>
                    <a:pt x="281" y="0"/>
                    <a:pt x="326" y="0"/>
                    <a:pt x="367" y="0"/>
                  </a:cubicBezTo>
                  <a:cubicBezTo>
                    <a:pt x="493" y="0"/>
                    <a:pt x="576" y="0"/>
                    <a:pt x="584" y="0"/>
                  </a:cubicBezTo>
                  <a:cubicBezTo>
                    <a:pt x="584" y="0"/>
                    <a:pt x="584" y="0"/>
                    <a:pt x="584" y="0"/>
                  </a:cubicBezTo>
                  <a:cubicBezTo>
                    <a:pt x="615" y="1"/>
                    <a:pt x="645" y="1"/>
                    <a:pt x="676" y="1"/>
                  </a:cubicBezTo>
                  <a:cubicBezTo>
                    <a:pt x="968" y="3"/>
                    <a:pt x="1260" y="5"/>
                    <a:pt x="1541" y="7"/>
                  </a:cubicBezTo>
                  <a:cubicBezTo>
                    <a:pt x="1786" y="9"/>
                    <a:pt x="2022" y="10"/>
                    <a:pt x="2245" y="11"/>
                  </a:cubicBezTo>
                  <a:cubicBezTo>
                    <a:pt x="2448" y="12"/>
                    <a:pt x="2639" y="13"/>
                    <a:pt x="2813" y="13"/>
                  </a:cubicBezTo>
                  <a:cubicBezTo>
                    <a:pt x="2814" y="13"/>
                    <a:pt x="2814" y="13"/>
                    <a:pt x="2814" y="13"/>
                  </a:cubicBezTo>
                  <a:cubicBezTo>
                    <a:pt x="2844" y="13"/>
                    <a:pt x="2873" y="13"/>
                    <a:pt x="2902" y="13"/>
                  </a:cubicBezTo>
                  <a:cubicBezTo>
                    <a:pt x="2902" y="13"/>
                    <a:pt x="2902" y="13"/>
                    <a:pt x="2902" y="13"/>
                  </a:cubicBezTo>
                  <a:cubicBezTo>
                    <a:pt x="2902" y="13"/>
                    <a:pt x="2902" y="13"/>
                    <a:pt x="2902" y="13"/>
                  </a:cubicBezTo>
                  <a:cubicBezTo>
                    <a:pt x="2873" y="13"/>
                    <a:pt x="2844" y="13"/>
                    <a:pt x="2814" y="13"/>
                  </a:cubicBezTo>
                  <a:cubicBezTo>
                    <a:pt x="2813" y="13"/>
                    <a:pt x="2813" y="13"/>
                    <a:pt x="2813" y="13"/>
                  </a:cubicBezTo>
                  <a:cubicBezTo>
                    <a:pt x="2639" y="13"/>
                    <a:pt x="2448" y="12"/>
                    <a:pt x="2245" y="11"/>
                  </a:cubicBezTo>
                  <a:cubicBezTo>
                    <a:pt x="2022" y="10"/>
                    <a:pt x="1786" y="9"/>
                    <a:pt x="1541" y="7"/>
                  </a:cubicBezTo>
                  <a:cubicBezTo>
                    <a:pt x="1260" y="5"/>
                    <a:pt x="968" y="3"/>
                    <a:pt x="676" y="1"/>
                  </a:cubicBezTo>
                  <a:cubicBezTo>
                    <a:pt x="645" y="1"/>
                    <a:pt x="615" y="1"/>
                    <a:pt x="584" y="0"/>
                  </a:cubicBezTo>
                  <a:cubicBezTo>
                    <a:pt x="584" y="0"/>
                    <a:pt x="584" y="0"/>
                    <a:pt x="584" y="0"/>
                  </a:cubicBezTo>
                  <a:cubicBezTo>
                    <a:pt x="576" y="0"/>
                    <a:pt x="493" y="0"/>
                    <a:pt x="367" y="0"/>
                  </a:cubicBezTo>
                  <a:cubicBezTo>
                    <a:pt x="326" y="0"/>
                    <a:pt x="281" y="0"/>
                    <a:pt x="232" y="0"/>
                  </a:cubicBezTo>
                </a:path>
              </a:pathLst>
            </a:custGeom>
            <a:solidFill>
              <a:srgbClr val="CDC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" name="PA_任意多边形 19"/>
            <p:cNvSpPr>
              <a:spLocks noEditPoints="1"/>
            </p:cNvSpPr>
            <p:nvPr>
              <p:custDataLst>
                <p:tags r:id="rId16"/>
              </p:custDataLst>
            </p:nvPr>
          </p:nvSpPr>
          <p:spPr bwMode="auto">
            <a:xfrm>
              <a:off x="4359607" y="6283325"/>
              <a:ext cx="6194425" cy="279400"/>
            </a:xfrm>
            <a:custGeom>
              <a:avLst/>
              <a:gdLst>
                <a:gd name="T0" fmla="*/ 531 w 3046"/>
                <a:gd name="T1" fmla="*/ 92 h 137"/>
                <a:gd name="T2" fmla="*/ 0 w 3046"/>
                <a:gd name="T3" fmla="*/ 57 h 137"/>
                <a:gd name="T4" fmla="*/ 0 w 3046"/>
                <a:gd name="T5" fmla="*/ 86 h 137"/>
                <a:gd name="T6" fmla="*/ 0 w 3046"/>
                <a:gd name="T7" fmla="*/ 79 h 137"/>
                <a:gd name="T8" fmla="*/ 2487 w 3046"/>
                <a:gd name="T9" fmla="*/ 54 h 137"/>
                <a:gd name="T10" fmla="*/ 0 w 3046"/>
                <a:gd name="T11" fmla="*/ 45 h 137"/>
                <a:gd name="T12" fmla="*/ 0 w 3046"/>
                <a:gd name="T13" fmla="*/ 51 h 137"/>
                <a:gd name="T14" fmla="*/ 53 w 3046"/>
                <a:gd name="T15" fmla="*/ 60 h 137"/>
                <a:gd name="T16" fmla="*/ 531 w 3046"/>
                <a:gd name="T17" fmla="*/ 60 h 137"/>
                <a:gd name="T18" fmla="*/ 28 w 3046"/>
                <a:gd name="T19" fmla="*/ 47 h 137"/>
                <a:gd name="T20" fmla="*/ 1 w 3046"/>
                <a:gd name="T21" fmla="*/ 46 h 137"/>
                <a:gd name="T22" fmla="*/ 531 w 3046"/>
                <a:gd name="T23" fmla="*/ 52 h 137"/>
                <a:gd name="T24" fmla="*/ 532 w 3046"/>
                <a:gd name="T25" fmla="*/ 6 h 137"/>
                <a:gd name="T26" fmla="*/ 533 w 3046"/>
                <a:gd name="T27" fmla="*/ 34 h 137"/>
                <a:gd name="T28" fmla="*/ 1389 w 3046"/>
                <a:gd name="T29" fmla="*/ 50 h 137"/>
                <a:gd name="T30" fmla="*/ 2485 w 3046"/>
                <a:gd name="T31" fmla="*/ 55 h 137"/>
                <a:gd name="T32" fmla="*/ 2487 w 3046"/>
                <a:gd name="T33" fmla="*/ 52 h 137"/>
                <a:gd name="T34" fmla="*/ 2435 w 3046"/>
                <a:gd name="T35" fmla="*/ 46 h 137"/>
                <a:gd name="T36" fmla="*/ 555 w 3046"/>
                <a:gd name="T37" fmla="*/ 25 h 137"/>
                <a:gd name="T38" fmla="*/ 532 w 3046"/>
                <a:gd name="T39" fmla="*/ 21 h 137"/>
                <a:gd name="T40" fmla="*/ 2507 w 3046"/>
                <a:gd name="T41" fmla="*/ 10 h 137"/>
                <a:gd name="T42" fmla="*/ 3046 w 3046"/>
                <a:gd name="T43" fmla="*/ 97 h 137"/>
                <a:gd name="T44" fmla="*/ 3046 w 3046"/>
                <a:gd name="T45" fmla="*/ 128 h 137"/>
                <a:gd name="T46" fmla="*/ 3045 w 3046"/>
                <a:gd name="T47" fmla="*/ 118 h 137"/>
                <a:gd name="T48" fmla="*/ 2959 w 3046"/>
                <a:gd name="T49" fmla="*/ 117 h 137"/>
                <a:gd name="T50" fmla="*/ 909 w 3046"/>
                <a:gd name="T51" fmla="*/ 104 h 137"/>
                <a:gd name="T52" fmla="*/ 2262 w 3046"/>
                <a:gd name="T53" fmla="*/ 105 h 137"/>
                <a:gd name="T54" fmla="*/ 2398 w 3046"/>
                <a:gd name="T55" fmla="*/ 100 h 137"/>
                <a:gd name="T56" fmla="*/ 2487 w 3046"/>
                <a:gd name="T57" fmla="*/ 99 h 137"/>
                <a:gd name="T58" fmla="*/ 2487 w 3046"/>
                <a:gd name="T59" fmla="*/ 104 h 137"/>
                <a:gd name="T60" fmla="*/ 2487 w 3046"/>
                <a:gd name="T61" fmla="*/ 98 h 137"/>
                <a:gd name="T62" fmla="*/ 2486 w 3046"/>
                <a:gd name="T63" fmla="*/ 90 h 137"/>
                <a:gd name="T64" fmla="*/ 2333 w 3046"/>
                <a:gd name="T65" fmla="*/ 90 h 137"/>
                <a:gd name="T66" fmla="*/ 2263 w 3046"/>
                <a:gd name="T67" fmla="*/ 80 h 137"/>
                <a:gd name="T68" fmla="*/ 2254 w 3046"/>
                <a:gd name="T69" fmla="*/ 73 h 137"/>
                <a:gd name="T70" fmla="*/ 1601 w 3046"/>
                <a:gd name="T71" fmla="*/ 64 h 137"/>
                <a:gd name="T72" fmla="*/ 531 w 3046"/>
                <a:gd name="T73" fmla="*/ 60 h 137"/>
                <a:gd name="T74" fmla="*/ 2236 w 3046"/>
                <a:gd name="T75" fmla="*/ 84 h 137"/>
                <a:gd name="T76" fmla="*/ 2263 w 3046"/>
                <a:gd name="T77" fmla="*/ 90 h 137"/>
                <a:gd name="T78" fmla="*/ 950 w 3046"/>
                <a:gd name="T79" fmla="*/ 90 h 137"/>
                <a:gd name="T80" fmla="*/ 531 w 3046"/>
                <a:gd name="T81" fmla="*/ 92 h 137"/>
                <a:gd name="T82" fmla="*/ 0 w 3046"/>
                <a:gd name="T83" fmla="*/ 93 h 137"/>
                <a:gd name="T84" fmla="*/ 1 w 3046"/>
                <a:gd name="T85" fmla="*/ 113 h 137"/>
                <a:gd name="T86" fmla="*/ 5 w 3046"/>
                <a:gd name="T87" fmla="*/ 106 h 137"/>
                <a:gd name="T88" fmla="*/ 531 w 3046"/>
                <a:gd name="T89" fmla="*/ 110 h 137"/>
                <a:gd name="T90" fmla="*/ 771 w 3046"/>
                <a:gd name="T91" fmla="*/ 112 h 137"/>
                <a:gd name="T92" fmla="*/ 3030 w 3046"/>
                <a:gd name="T93" fmla="*/ 126 h 137"/>
                <a:gd name="T94" fmla="*/ 3045 w 3046"/>
                <a:gd name="T95" fmla="*/ 122 h 137"/>
                <a:gd name="T96" fmla="*/ 3046 w 3046"/>
                <a:gd name="T97" fmla="*/ 132 h 137"/>
                <a:gd name="T98" fmla="*/ 3046 w 3046"/>
                <a:gd name="T99" fmla="*/ 118 h 137"/>
                <a:gd name="T100" fmla="*/ 3045 w 3046"/>
                <a:gd name="T101" fmla="*/ 5 h 137"/>
                <a:gd name="T102" fmla="*/ 2781 w 3046"/>
                <a:gd name="T103" fmla="*/ 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046" h="137">
                  <a:moveTo>
                    <a:pt x="531" y="64"/>
                  </a:moveTo>
                  <a:cubicBezTo>
                    <a:pt x="531" y="67"/>
                    <a:pt x="531" y="70"/>
                    <a:pt x="531" y="73"/>
                  </a:cubicBezTo>
                  <a:cubicBezTo>
                    <a:pt x="531" y="74"/>
                    <a:pt x="531" y="74"/>
                    <a:pt x="531" y="75"/>
                  </a:cubicBezTo>
                  <a:cubicBezTo>
                    <a:pt x="531" y="75"/>
                    <a:pt x="531" y="76"/>
                    <a:pt x="531" y="76"/>
                  </a:cubicBezTo>
                  <a:cubicBezTo>
                    <a:pt x="531" y="81"/>
                    <a:pt x="531" y="86"/>
                    <a:pt x="531" y="92"/>
                  </a:cubicBezTo>
                  <a:cubicBezTo>
                    <a:pt x="531" y="92"/>
                    <a:pt x="531" y="92"/>
                    <a:pt x="531" y="92"/>
                  </a:cubicBezTo>
                  <a:cubicBezTo>
                    <a:pt x="531" y="84"/>
                    <a:pt x="531" y="74"/>
                    <a:pt x="531" y="64"/>
                  </a:cubicBezTo>
                  <a:cubicBezTo>
                    <a:pt x="531" y="64"/>
                    <a:pt x="531" y="64"/>
                    <a:pt x="531" y="64"/>
                  </a:cubicBezTo>
                  <a:cubicBezTo>
                    <a:pt x="531" y="64"/>
                    <a:pt x="531" y="64"/>
                    <a:pt x="531" y="64"/>
                  </a:cubicBezTo>
                  <a:moveTo>
                    <a:pt x="0" y="57"/>
                  </a:moveTo>
                  <a:cubicBezTo>
                    <a:pt x="0" y="60"/>
                    <a:pt x="0" y="63"/>
                    <a:pt x="0" y="66"/>
                  </a:cubicBezTo>
                  <a:cubicBezTo>
                    <a:pt x="0" y="68"/>
                    <a:pt x="0" y="70"/>
                    <a:pt x="0" y="73"/>
                  </a:cubicBezTo>
                  <a:cubicBezTo>
                    <a:pt x="0" y="75"/>
                    <a:pt x="0" y="77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82"/>
                    <a:pt x="0" y="84"/>
                    <a:pt x="0" y="86"/>
                  </a:cubicBezTo>
                  <a:cubicBezTo>
                    <a:pt x="0" y="91"/>
                    <a:pt x="0" y="94"/>
                    <a:pt x="0" y="94"/>
                  </a:cubicBezTo>
                  <a:cubicBezTo>
                    <a:pt x="0" y="94"/>
                    <a:pt x="0" y="94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0"/>
                    <a:pt x="0" y="86"/>
                    <a:pt x="0" y="82"/>
                  </a:cubicBezTo>
                  <a:cubicBezTo>
                    <a:pt x="0" y="81"/>
                    <a:pt x="0" y="80"/>
                    <a:pt x="0" y="79"/>
                  </a:cubicBezTo>
                  <a:cubicBezTo>
                    <a:pt x="0" y="74"/>
                    <a:pt x="0" y="70"/>
                    <a:pt x="0" y="66"/>
                  </a:cubicBezTo>
                  <a:cubicBezTo>
                    <a:pt x="0" y="64"/>
                    <a:pt x="0" y="62"/>
                    <a:pt x="0" y="60"/>
                  </a:cubicBezTo>
                  <a:cubicBezTo>
                    <a:pt x="0" y="59"/>
                    <a:pt x="0" y="58"/>
                    <a:pt x="0" y="57"/>
                  </a:cubicBezTo>
                  <a:moveTo>
                    <a:pt x="2487" y="54"/>
                  </a:moveTo>
                  <a:cubicBezTo>
                    <a:pt x="2487" y="54"/>
                    <a:pt x="2487" y="54"/>
                    <a:pt x="2487" y="54"/>
                  </a:cubicBezTo>
                  <a:cubicBezTo>
                    <a:pt x="2487" y="56"/>
                    <a:pt x="2487" y="58"/>
                    <a:pt x="2487" y="60"/>
                  </a:cubicBezTo>
                  <a:cubicBezTo>
                    <a:pt x="2487" y="63"/>
                    <a:pt x="2487" y="67"/>
                    <a:pt x="2487" y="70"/>
                  </a:cubicBezTo>
                  <a:cubicBezTo>
                    <a:pt x="2487" y="65"/>
                    <a:pt x="2487" y="61"/>
                    <a:pt x="2487" y="58"/>
                  </a:cubicBezTo>
                  <a:cubicBezTo>
                    <a:pt x="2487" y="56"/>
                    <a:pt x="2487" y="54"/>
                    <a:pt x="2487" y="54"/>
                  </a:cubicBezTo>
                  <a:moveTo>
                    <a:pt x="0" y="45"/>
                  </a:moveTo>
                  <a:cubicBezTo>
                    <a:pt x="0" y="45"/>
                    <a:pt x="0" y="50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6"/>
                    <a:pt x="0" y="55"/>
                    <a:pt x="0" y="54"/>
                  </a:cubicBezTo>
                  <a:cubicBezTo>
                    <a:pt x="0" y="52"/>
                    <a:pt x="0" y="51"/>
                    <a:pt x="0" y="51"/>
                  </a:cubicBezTo>
                  <a:cubicBezTo>
                    <a:pt x="1" y="51"/>
                    <a:pt x="1" y="54"/>
                    <a:pt x="1" y="59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120" y="60"/>
                    <a:pt x="120" y="60"/>
                    <a:pt x="120" y="60"/>
                  </a:cubicBezTo>
                  <a:cubicBezTo>
                    <a:pt x="256" y="62"/>
                    <a:pt x="256" y="62"/>
                    <a:pt x="256" y="62"/>
                  </a:cubicBezTo>
                  <a:cubicBezTo>
                    <a:pt x="347" y="63"/>
                    <a:pt x="439" y="63"/>
                    <a:pt x="531" y="64"/>
                  </a:cubicBezTo>
                  <a:cubicBezTo>
                    <a:pt x="531" y="64"/>
                    <a:pt x="531" y="64"/>
                    <a:pt x="531" y="64"/>
                  </a:cubicBezTo>
                  <a:cubicBezTo>
                    <a:pt x="531" y="63"/>
                    <a:pt x="531" y="62"/>
                    <a:pt x="531" y="60"/>
                  </a:cubicBezTo>
                  <a:cubicBezTo>
                    <a:pt x="531" y="60"/>
                    <a:pt x="531" y="60"/>
                    <a:pt x="531" y="59"/>
                  </a:cubicBezTo>
                  <a:cubicBezTo>
                    <a:pt x="531" y="57"/>
                    <a:pt x="531" y="55"/>
                    <a:pt x="531" y="52"/>
                  </a:cubicBezTo>
                  <a:cubicBezTo>
                    <a:pt x="402" y="51"/>
                    <a:pt x="272" y="50"/>
                    <a:pt x="140" y="48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5"/>
                    <a:pt x="0" y="45"/>
                  </a:cubicBezTo>
                  <a:moveTo>
                    <a:pt x="531" y="28"/>
                  </a:moveTo>
                  <a:cubicBezTo>
                    <a:pt x="531" y="28"/>
                    <a:pt x="531" y="28"/>
                    <a:pt x="531" y="28"/>
                  </a:cubicBezTo>
                  <a:cubicBezTo>
                    <a:pt x="531" y="30"/>
                    <a:pt x="531" y="37"/>
                    <a:pt x="531" y="52"/>
                  </a:cubicBezTo>
                  <a:cubicBezTo>
                    <a:pt x="531" y="52"/>
                    <a:pt x="531" y="52"/>
                    <a:pt x="531" y="52"/>
                  </a:cubicBezTo>
                  <a:cubicBezTo>
                    <a:pt x="531" y="52"/>
                    <a:pt x="531" y="52"/>
                    <a:pt x="531" y="52"/>
                  </a:cubicBezTo>
                  <a:cubicBezTo>
                    <a:pt x="531" y="45"/>
                    <a:pt x="531" y="38"/>
                    <a:pt x="531" y="32"/>
                  </a:cubicBezTo>
                  <a:cubicBezTo>
                    <a:pt x="531" y="30"/>
                    <a:pt x="531" y="28"/>
                    <a:pt x="531" y="28"/>
                  </a:cubicBezTo>
                  <a:moveTo>
                    <a:pt x="532" y="6"/>
                  </a:moveTo>
                  <a:cubicBezTo>
                    <a:pt x="532" y="6"/>
                    <a:pt x="531" y="17"/>
                    <a:pt x="531" y="32"/>
                  </a:cubicBezTo>
                  <a:cubicBezTo>
                    <a:pt x="531" y="33"/>
                    <a:pt x="531" y="33"/>
                    <a:pt x="531" y="34"/>
                  </a:cubicBezTo>
                  <a:cubicBezTo>
                    <a:pt x="531" y="37"/>
                    <a:pt x="531" y="40"/>
                    <a:pt x="531" y="40"/>
                  </a:cubicBezTo>
                  <a:cubicBezTo>
                    <a:pt x="531" y="40"/>
                    <a:pt x="532" y="38"/>
                    <a:pt x="532" y="34"/>
                  </a:cubicBezTo>
                  <a:cubicBezTo>
                    <a:pt x="533" y="34"/>
                    <a:pt x="533" y="34"/>
                    <a:pt x="533" y="34"/>
                  </a:cubicBezTo>
                  <a:cubicBezTo>
                    <a:pt x="538" y="34"/>
                    <a:pt x="538" y="34"/>
                    <a:pt x="538" y="34"/>
                  </a:cubicBezTo>
                  <a:cubicBezTo>
                    <a:pt x="549" y="34"/>
                    <a:pt x="549" y="34"/>
                    <a:pt x="549" y="34"/>
                  </a:cubicBezTo>
                  <a:cubicBezTo>
                    <a:pt x="591" y="35"/>
                    <a:pt x="591" y="35"/>
                    <a:pt x="591" y="35"/>
                  </a:cubicBezTo>
                  <a:cubicBezTo>
                    <a:pt x="647" y="36"/>
                    <a:pt x="703" y="37"/>
                    <a:pt x="757" y="38"/>
                  </a:cubicBezTo>
                  <a:cubicBezTo>
                    <a:pt x="976" y="42"/>
                    <a:pt x="1183" y="46"/>
                    <a:pt x="1389" y="50"/>
                  </a:cubicBezTo>
                  <a:cubicBezTo>
                    <a:pt x="1598" y="53"/>
                    <a:pt x="1920" y="51"/>
                    <a:pt x="2225" y="52"/>
                  </a:cubicBezTo>
                  <a:cubicBezTo>
                    <a:pt x="2287" y="53"/>
                    <a:pt x="2342" y="53"/>
                    <a:pt x="2394" y="54"/>
                  </a:cubicBezTo>
                  <a:cubicBezTo>
                    <a:pt x="2420" y="54"/>
                    <a:pt x="2446" y="54"/>
                    <a:pt x="2471" y="55"/>
                  </a:cubicBezTo>
                  <a:cubicBezTo>
                    <a:pt x="2480" y="55"/>
                    <a:pt x="2480" y="55"/>
                    <a:pt x="2480" y="55"/>
                  </a:cubicBezTo>
                  <a:cubicBezTo>
                    <a:pt x="2485" y="55"/>
                    <a:pt x="2485" y="55"/>
                    <a:pt x="2485" y="55"/>
                  </a:cubicBezTo>
                  <a:cubicBezTo>
                    <a:pt x="2486" y="55"/>
                    <a:pt x="2486" y="55"/>
                    <a:pt x="2486" y="55"/>
                  </a:cubicBezTo>
                  <a:cubicBezTo>
                    <a:pt x="2487" y="55"/>
                    <a:pt x="2487" y="55"/>
                    <a:pt x="2487" y="55"/>
                  </a:cubicBezTo>
                  <a:cubicBezTo>
                    <a:pt x="2487" y="55"/>
                    <a:pt x="2487" y="55"/>
                    <a:pt x="2487" y="55"/>
                  </a:cubicBezTo>
                  <a:cubicBezTo>
                    <a:pt x="2487" y="54"/>
                    <a:pt x="2487" y="54"/>
                    <a:pt x="2487" y="54"/>
                  </a:cubicBezTo>
                  <a:cubicBezTo>
                    <a:pt x="2487" y="53"/>
                    <a:pt x="2487" y="53"/>
                    <a:pt x="2487" y="52"/>
                  </a:cubicBezTo>
                  <a:cubicBezTo>
                    <a:pt x="2487" y="50"/>
                    <a:pt x="2487" y="48"/>
                    <a:pt x="2487" y="46"/>
                  </a:cubicBezTo>
                  <a:cubicBezTo>
                    <a:pt x="2486" y="46"/>
                    <a:pt x="2486" y="46"/>
                    <a:pt x="2486" y="46"/>
                  </a:cubicBezTo>
                  <a:cubicBezTo>
                    <a:pt x="2484" y="46"/>
                    <a:pt x="2484" y="46"/>
                    <a:pt x="2484" y="46"/>
                  </a:cubicBezTo>
                  <a:cubicBezTo>
                    <a:pt x="2478" y="46"/>
                    <a:pt x="2478" y="46"/>
                    <a:pt x="2478" y="46"/>
                  </a:cubicBezTo>
                  <a:cubicBezTo>
                    <a:pt x="2435" y="46"/>
                    <a:pt x="2435" y="46"/>
                    <a:pt x="2435" y="46"/>
                  </a:cubicBezTo>
                  <a:cubicBezTo>
                    <a:pt x="2406" y="46"/>
                    <a:pt x="2378" y="46"/>
                    <a:pt x="2350" y="46"/>
                  </a:cubicBezTo>
                  <a:cubicBezTo>
                    <a:pt x="2334" y="47"/>
                    <a:pt x="2315" y="47"/>
                    <a:pt x="2294" y="47"/>
                  </a:cubicBezTo>
                  <a:cubicBezTo>
                    <a:pt x="2239" y="47"/>
                    <a:pt x="2171" y="46"/>
                    <a:pt x="2118" y="46"/>
                  </a:cubicBezTo>
                  <a:cubicBezTo>
                    <a:pt x="1763" y="41"/>
                    <a:pt x="1419" y="38"/>
                    <a:pt x="1074" y="33"/>
                  </a:cubicBezTo>
                  <a:cubicBezTo>
                    <a:pt x="901" y="31"/>
                    <a:pt x="729" y="28"/>
                    <a:pt x="555" y="25"/>
                  </a:cubicBezTo>
                  <a:cubicBezTo>
                    <a:pt x="538" y="25"/>
                    <a:pt x="538" y="25"/>
                    <a:pt x="538" y="25"/>
                  </a:cubicBezTo>
                  <a:cubicBezTo>
                    <a:pt x="534" y="25"/>
                    <a:pt x="534" y="25"/>
                    <a:pt x="534" y="25"/>
                  </a:cubicBezTo>
                  <a:cubicBezTo>
                    <a:pt x="532" y="25"/>
                    <a:pt x="532" y="25"/>
                    <a:pt x="532" y="25"/>
                  </a:cubicBezTo>
                  <a:cubicBezTo>
                    <a:pt x="532" y="25"/>
                    <a:pt x="532" y="25"/>
                    <a:pt x="532" y="25"/>
                  </a:cubicBezTo>
                  <a:cubicBezTo>
                    <a:pt x="532" y="23"/>
                    <a:pt x="532" y="22"/>
                    <a:pt x="532" y="21"/>
                  </a:cubicBezTo>
                  <a:cubicBezTo>
                    <a:pt x="532" y="10"/>
                    <a:pt x="532" y="6"/>
                    <a:pt x="532" y="6"/>
                  </a:cubicBezTo>
                  <a:moveTo>
                    <a:pt x="1554" y="0"/>
                  </a:moveTo>
                  <a:cubicBezTo>
                    <a:pt x="1114" y="0"/>
                    <a:pt x="875" y="2"/>
                    <a:pt x="782" y="2"/>
                  </a:cubicBezTo>
                  <a:cubicBezTo>
                    <a:pt x="741" y="3"/>
                    <a:pt x="728" y="3"/>
                    <a:pt x="739" y="3"/>
                  </a:cubicBezTo>
                  <a:cubicBezTo>
                    <a:pt x="1321" y="9"/>
                    <a:pt x="1908" y="7"/>
                    <a:pt x="2507" y="10"/>
                  </a:cubicBezTo>
                  <a:cubicBezTo>
                    <a:pt x="2620" y="10"/>
                    <a:pt x="2812" y="11"/>
                    <a:pt x="3044" y="13"/>
                  </a:cubicBezTo>
                  <a:cubicBezTo>
                    <a:pt x="3045" y="13"/>
                    <a:pt x="3045" y="13"/>
                    <a:pt x="3045" y="13"/>
                  </a:cubicBezTo>
                  <a:cubicBezTo>
                    <a:pt x="3046" y="13"/>
                    <a:pt x="3046" y="13"/>
                    <a:pt x="3046" y="13"/>
                  </a:cubicBezTo>
                  <a:cubicBezTo>
                    <a:pt x="3046" y="17"/>
                    <a:pt x="3046" y="22"/>
                    <a:pt x="3046" y="26"/>
                  </a:cubicBezTo>
                  <a:cubicBezTo>
                    <a:pt x="3046" y="58"/>
                    <a:pt x="3046" y="81"/>
                    <a:pt x="3046" y="97"/>
                  </a:cubicBezTo>
                  <a:cubicBezTo>
                    <a:pt x="3046" y="103"/>
                    <a:pt x="3046" y="108"/>
                    <a:pt x="3046" y="112"/>
                  </a:cubicBezTo>
                  <a:cubicBezTo>
                    <a:pt x="3046" y="114"/>
                    <a:pt x="3046" y="116"/>
                    <a:pt x="3046" y="118"/>
                  </a:cubicBezTo>
                  <a:cubicBezTo>
                    <a:pt x="3046" y="119"/>
                    <a:pt x="3046" y="121"/>
                    <a:pt x="3046" y="122"/>
                  </a:cubicBezTo>
                  <a:cubicBezTo>
                    <a:pt x="3046" y="122"/>
                    <a:pt x="3046" y="122"/>
                    <a:pt x="3046" y="122"/>
                  </a:cubicBezTo>
                  <a:cubicBezTo>
                    <a:pt x="3046" y="126"/>
                    <a:pt x="3046" y="128"/>
                    <a:pt x="3046" y="128"/>
                  </a:cubicBezTo>
                  <a:cubicBezTo>
                    <a:pt x="3046" y="128"/>
                    <a:pt x="3046" y="125"/>
                    <a:pt x="3046" y="122"/>
                  </a:cubicBezTo>
                  <a:cubicBezTo>
                    <a:pt x="3046" y="122"/>
                    <a:pt x="3046" y="122"/>
                    <a:pt x="3046" y="122"/>
                  </a:cubicBezTo>
                  <a:cubicBezTo>
                    <a:pt x="3046" y="121"/>
                    <a:pt x="3045" y="119"/>
                    <a:pt x="3045" y="118"/>
                  </a:cubicBezTo>
                  <a:cubicBezTo>
                    <a:pt x="3045" y="113"/>
                    <a:pt x="3045" y="108"/>
                    <a:pt x="3045" y="108"/>
                  </a:cubicBezTo>
                  <a:cubicBezTo>
                    <a:pt x="3045" y="108"/>
                    <a:pt x="3045" y="111"/>
                    <a:pt x="3045" y="118"/>
                  </a:cubicBezTo>
                  <a:cubicBezTo>
                    <a:pt x="3043" y="118"/>
                    <a:pt x="3043" y="118"/>
                    <a:pt x="3043" y="118"/>
                  </a:cubicBezTo>
                  <a:cubicBezTo>
                    <a:pt x="3037" y="118"/>
                    <a:pt x="3037" y="118"/>
                    <a:pt x="3037" y="118"/>
                  </a:cubicBezTo>
                  <a:cubicBezTo>
                    <a:pt x="3026" y="118"/>
                    <a:pt x="3026" y="118"/>
                    <a:pt x="3026" y="118"/>
                  </a:cubicBezTo>
                  <a:cubicBezTo>
                    <a:pt x="3004" y="118"/>
                    <a:pt x="3004" y="118"/>
                    <a:pt x="3004" y="118"/>
                  </a:cubicBezTo>
                  <a:cubicBezTo>
                    <a:pt x="2959" y="117"/>
                    <a:pt x="2959" y="117"/>
                    <a:pt x="2959" y="117"/>
                  </a:cubicBezTo>
                  <a:cubicBezTo>
                    <a:pt x="2929" y="117"/>
                    <a:pt x="2899" y="117"/>
                    <a:pt x="2868" y="117"/>
                  </a:cubicBezTo>
                  <a:cubicBezTo>
                    <a:pt x="2806" y="116"/>
                    <a:pt x="2742" y="116"/>
                    <a:pt x="2677" y="116"/>
                  </a:cubicBezTo>
                  <a:cubicBezTo>
                    <a:pt x="2547" y="115"/>
                    <a:pt x="2412" y="114"/>
                    <a:pt x="2277" y="113"/>
                  </a:cubicBezTo>
                  <a:cubicBezTo>
                    <a:pt x="1740" y="110"/>
                    <a:pt x="1208" y="107"/>
                    <a:pt x="1004" y="105"/>
                  </a:cubicBezTo>
                  <a:cubicBezTo>
                    <a:pt x="972" y="105"/>
                    <a:pt x="941" y="105"/>
                    <a:pt x="909" y="104"/>
                  </a:cubicBezTo>
                  <a:cubicBezTo>
                    <a:pt x="1008" y="104"/>
                    <a:pt x="1104" y="103"/>
                    <a:pt x="1205" y="102"/>
                  </a:cubicBezTo>
                  <a:cubicBezTo>
                    <a:pt x="1417" y="101"/>
                    <a:pt x="1656" y="101"/>
                    <a:pt x="1898" y="101"/>
                  </a:cubicBezTo>
                  <a:cubicBezTo>
                    <a:pt x="1998" y="102"/>
                    <a:pt x="2101" y="103"/>
                    <a:pt x="2208" y="104"/>
                  </a:cubicBezTo>
                  <a:cubicBezTo>
                    <a:pt x="2251" y="104"/>
                    <a:pt x="2251" y="104"/>
                    <a:pt x="2251" y="104"/>
                  </a:cubicBezTo>
                  <a:cubicBezTo>
                    <a:pt x="2262" y="105"/>
                    <a:pt x="2262" y="105"/>
                    <a:pt x="2262" y="105"/>
                  </a:cubicBezTo>
                  <a:cubicBezTo>
                    <a:pt x="2263" y="105"/>
                    <a:pt x="2263" y="105"/>
                    <a:pt x="2263" y="105"/>
                  </a:cubicBezTo>
                  <a:cubicBezTo>
                    <a:pt x="2263" y="105"/>
                    <a:pt x="2263" y="105"/>
                    <a:pt x="2263" y="105"/>
                  </a:cubicBezTo>
                  <a:cubicBezTo>
                    <a:pt x="2263" y="105"/>
                    <a:pt x="2263" y="103"/>
                    <a:pt x="2263" y="100"/>
                  </a:cubicBezTo>
                  <a:cubicBezTo>
                    <a:pt x="2267" y="100"/>
                    <a:pt x="2270" y="100"/>
                    <a:pt x="2274" y="100"/>
                  </a:cubicBezTo>
                  <a:cubicBezTo>
                    <a:pt x="2316" y="100"/>
                    <a:pt x="2357" y="100"/>
                    <a:pt x="2398" y="100"/>
                  </a:cubicBezTo>
                  <a:cubicBezTo>
                    <a:pt x="2416" y="99"/>
                    <a:pt x="2434" y="99"/>
                    <a:pt x="2452" y="99"/>
                  </a:cubicBezTo>
                  <a:cubicBezTo>
                    <a:pt x="2474" y="99"/>
                    <a:pt x="2474" y="99"/>
                    <a:pt x="2474" y="99"/>
                  </a:cubicBezTo>
                  <a:cubicBezTo>
                    <a:pt x="2485" y="99"/>
                    <a:pt x="2485" y="99"/>
                    <a:pt x="2485" y="99"/>
                  </a:cubicBezTo>
                  <a:cubicBezTo>
                    <a:pt x="2486" y="99"/>
                    <a:pt x="2486" y="99"/>
                    <a:pt x="2486" y="99"/>
                  </a:cubicBezTo>
                  <a:cubicBezTo>
                    <a:pt x="2487" y="99"/>
                    <a:pt x="2487" y="99"/>
                    <a:pt x="2487" y="99"/>
                  </a:cubicBezTo>
                  <a:cubicBezTo>
                    <a:pt x="2487" y="95"/>
                    <a:pt x="2487" y="94"/>
                    <a:pt x="2487" y="94"/>
                  </a:cubicBezTo>
                  <a:cubicBezTo>
                    <a:pt x="2487" y="94"/>
                    <a:pt x="2487" y="96"/>
                    <a:pt x="2487" y="99"/>
                  </a:cubicBezTo>
                  <a:cubicBezTo>
                    <a:pt x="2487" y="99"/>
                    <a:pt x="2487" y="100"/>
                    <a:pt x="2487" y="100"/>
                  </a:cubicBezTo>
                  <a:cubicBezTo>
                    <a:pt x="2487" y="100"/>
                    <a:pt x="2487" y="100"/>
                    <a:pt x="2487" y="101"/>
                  </a:cubicBezTo>
                  <a:cubicBezTo>
                    <a:pt x="2487" y="102"/>
                    <a:pt x="2487" y="104"/>
                    <a:pt x="2487" y="104"/>
                  </a:cubicBezTo>
                  <a:cubicBezTo>
                    <a:pt x="2487" y="104"/>
                    <a:pt x="2487" y="103"/>
                    <a:pt x="2487" y="101"/>
                  </a:cubicBezTo>
                  <a:cubicBezTo>
                    <a:pt x="2487" y="100"/>
                    <a:pt x="2487" y="100"/>
                    <a:pt x="2487" y="100"/>
                  </a:cubicBezTo>
                  <a:cubicBezTo>
                    <a:pt x="2487" y="96"/>
                    <a:pt x="2487" y="87"/>
                    <a:pt x="2487" y="70"/>
                  </a:cubicBezTo>
                  <a:cubicBezTo>
                    <a:pt x="2487" y="72"/>
                    <a:pt x="2487" y="74"/>
                    <a:pt x="2487" y="76"/>
                  </a:cubicBezTo>
                  <a:cubicBezTo>
                    <a:pt x="2487" y="87"/>
                    <a:pt x="2487" y="98"/>
                    <a:pt x="2487" y="98"/>
                  </a:cubicBezTo>
                  <a:cubicBezTo>
                    <a:pt x="2487" y="98"/>
                    <a:pt x="2487" y="95"/>
                    <a:pt x="2487" y="90"/>
                  </a:cubicBezTo>
                  <a:cubicBezTo>
                    <a:pt x="2487" y="90"/>
                    <a:pt x="2487" y="90"/>
                    <a:pt x="2487" y="90"/>
                  </a:cubicBezTo>
                  <a:cubicBezTo>
                    <a:pt x="2487" y="90"/>
                    <a:pt x="2487" y="90"/>
                    <a:pt x="2487" y="90"/>
                  </a:cubicBezTo>
                  <a:cubicBezTo>
                    <a:pt x="2487" y="90"/>
                    <a:pt x="2487" y="90"/>
                    <a:pt x="2487" y="90"/>
                  </a:cubicBezTo>
                  <a:cubicBezTo>
                    <a:pt x="2486" y="90"/>
                    <a:pt x="2486" y="90"/>
                    <a:pt x="2486" y="90"/>
                  </a:cubicBezTo>
                  <a:cubicBezTo>
                    <a:pt x="2486" y="90"/>
                    <a:pt x="2486" y="90"/>
                    <a:pt x="2486" y="90"/>
                  </a:cubicBezTo>
                  <a:cubicBezTo>
                    <a:pt x="2484" y="90"/>
                    <a:pt x="2484" y="90"/>
                    <a:pt x="2484" y="90"/>
                  </a:cubicBezTo>
                  <a:cubicBezTo>
                    <a:pt x="2465" y="90"/>
                    <a:pt x="2465" y="90"/>
                    <a:pt x="2465" y="90"/>
                  </a:cubicBezTo>
                  <a:cubicBezTo>
                    <a:pt x="2427" y="90"/>
                    <a:pt x="2427" y="90"/>
                    <a:pt x="2427" y="90"/>
                  </a:cubicBezTo>
                  <a:cubicBezTo>
                    <a:pt x="2397" y="90"/>
                    <a:pt x="2365" y="90"/>
                    <a:pt x="2333" y="90"/>
                  </a:cubicBezTo>
                  <a:cubicBezTo>
                    <a:pt x="2310" y="90"/>
                    <a:pt x="2287" y="90"/>
                    <a:pt x="2263" y="90"/>
                  </a:cubicBezTo>
                  <a:cubicBezTo>
                    <a:pt x="2263" y="88"/>
                    <a:pt x="2263" y="87"/>
                    <a:pt x="2263" y="86"/>
                  </a:cubicBezTo>
                  <a:cubicBezTo>
                    <a:pt x="2263" y="85"/>
                    <a:pt x="2263" y="85"/>
                    <a:pt x="2263" y="84"/>
                  </a:cubicBezTo>
                  <a:cubicBezTo>
                    <a:pt x="2263" y="83"/>
                    <a:pt x="2263" y="82"/>
                    <a:pt x="2263" y="82"/>
                  </a:cubicBezTo>
                  <a:cubicBezTo>
                    <a:pt x="2263" y="81"/>
                    <a:pt x="2263" y="81"/>
                    <a:pt x="2263" y="80"/>
                  </a:cubicBezTo>
                  <a:cubicBezTo>
                    <a:pt x="2263" y="73"/>
                    <a:pt x="2263" y="66"/>
                    <a:pt x="2263" y="66"/>
                  </a:cubicBezTo>
                  <a:cubicBezTo>
                    <a:pt x="2263" y="66"/>
                    <a:pt x="2263" y="68"/>
                    <a:pt x="2263" y="73"/>
                  </a:cubicBezTo>
                  <a:cubicBezTo>
                    <a:pt x="2263" y="73"/>
                    <a:pt x="2263" y="73"/>
                    <a:pt x="2263" y="73"/>
                  </a:cubicBezTo>
                  <a:cubicBezTo>
                    <a:pt x="2260" y="73"/>
                    <a:pt x="2260" y="73"/>
                    <a:pt x="2260" y="73"/>
                  </a:cubicBezTo>
                  <a:cubicBezTo>
                    <a:pt x="2254" y="73"/>
                    <a:pt x="2254" y="73"/>
                    <a:pt x="2254" y="73"/>
                  </a:cubicBezTo>
                  <a:cubicBezTo>
                    <a:pt x="2233" y="73"/>
                    <a:pt x="2233" y="73"/>
                    <a:pt x="2233" y="73"/>
                  </a:cubicBezTo>
                  <a:cubicBezTo>
                    <a:pt x="2147" y="71"/>
                    <a:pt x="2147" y="71"/>
                    <a:pt x="2147" y="71"/>
                  </a:cubicBezTo>
                  <a:cubicBezTo>
                    <a:pt x="2089" y="70"/>
                    <a:pt x="2031" y="70"/>
                    <a:pt x="1973" y="69"/>
                  </a:cubicBezTo>
                  <a:cubicBezTo>
                    <a:pt x="1856" y="67"/>
                    <a:pt x="1739" y="65"/>
                    <a:pt x="1620" y="64"/>
                  </a:cubicBezTo>
                  <a:cubicBezTo>
                    <a:pt x="1614" y="64"/>
                    <a:pt x="1607" y="64"/>
                    <a:pt x="1601" y="64"/>
                  </a:cubicBezTo>
                  <a:cubicBezTo>
                    <a:pt x="1370" y="61"/>
                    <a:pt x="1134" y="59"/>
                    <a:pt x="895" y="56"/>
                  </a:cubicBezTo>
                  <a:cubicBezTo>
                    <a:pt x="775" y="55"/>
                    <a:pt x="654" y="54"/>
                    <a:pt x="531" y="52"/>
                  </a:cubicBezTo>
                  <a:cubicBezTo>
                    <a:pt x="531" y="54"/>
                    <a:pt x="531" y="57"/>
                    <a:pt x="531" y="59"/>
                  </a:cubicBezTo>
                  <a:cubicBezTo>
                    <a:pt x="531" y="59"/>
                    <a:pt x="531" y="59"/>
                    <a:pt x="531" y="59"/>
                  </a:cubicBezTo>
                  <a:cubicBezTo>
                    <a:pt x="531" y="60"/>
                    <a:pt x="531" y="60"/>
                    <a:pt x="531" y="60"/>
                  </a:cubicBezTo>
                  <a:cubicBezTo>
                    <a:pt x="531" y="62"/>
                    <a:pt x="531" y="63"/>
                    <a:pt x="531" y="64"/>
                  </a:cubicBezTo>
                  <a:cubicBezTo>
                    <a:pt x="620" y="65"/>
                    <a:pt x="710" y="66"/>
                    <a:pt x="799" y="66"/>
                  </a:cubicBezTo>
                  <a:cubicBezTo>
                    <a:pt x="1002" y="68"/>
                    <a:pt x="1178" y="69"/>
                    <a:pt x="1375" y="71"/>
                  </a:cubicBezTo>
                  <a:cubicBezTo>
                    <a:pt x="1669" y="74"/>
                    <a:pt x="1878" y="78"/>
                    <a:pt x="2143" y="83"/>
                  </a:cubicBezTo>
                  <a:cubicBezTo>
                    <a:pt x="2172" y="83"/>
                    <a:pt x="2203" y="84"/>
                    <a:pt x="2236" y="84"/>
                  </a:cubicBezTo>
                  <a:cubicBezTo>
                    <a:pt x="2260" y="84"/>
                    <a:pt x="2260" y="84"/>
                    <a:pt x="2260" y="84"/>
                  </a:cubicBezTo>
                  <a:cubicBezTo>
                    <a:pt x="2263" y="85"/>
                    <a:pt x="2263" y="85"/>
                    <a:pt x="2263" y="85"/>
                  </a:cubicBezTo>
                  <a:cubicBezTo>
                    <a:pt x="2263" y="83"/>
                    <a:pt x="2263" y="83"/>
                    <a:pt x="2263" y="83"/>
                  </a:cubicBezTo>
                  <a:cubicBezTo>
                    <a:pt x="2263" y="83"/>
                    <a:pt x="2263" y="85"/>
                    <a:pt x="2263" y="88"/>
                  </a:cubicBezTo>
                  <a:cubicBezTo>
                    <a:pt x="2263" y="89"/>
                    <a:pt x="2263" y="89"/>
                    <a:pt x="2263" y="90"/>
                  </a:cubicBezTo>
                  <a:cubicBezTo>
                    <a:pt x="2198" y="90"/>
                    <a:pt x="2130" y="90"/>
                    <a:pt x="2062" y="90"/>
                  </a:cubicBezTo>
                  <a:cubicBezTo>
                    <a:pt x="1969" y="89"/>
                    <a:pt x="1875" y="89"/>
                    <a:pt x="1783" y="89"/>
                  </a:cubicBezTo>
                  <a:cubicBezTo>
                    <a:pt x="1694" y="89"/>
                    <a:pt x="1608" y="89"/>
                    <a:pt x="1528" y="90"/>
                  </a:cubicBezTo>
                  <a:cubicBezTo>
                    <a:pt x="1393" y="89"/>
                    <a:pt x="1306" y="88"/>
                    <a:pt x="1202" y="87"/>
                  </a:cubicBezTo>
                  <a:cubicBezTo>
                    <a:pt x="1108" y="88"/>
                    <a:pt x="933" y="89"/>
                    <a:pt x="950" y="90"/>
                  </a:cubicBezTo>
                  <a:cubicBezTo>
                    <a:pt x="943" y="90"/>
                    <a:pt x="980" y="91"/>
                    <a:pt x="1025" y="92"/>
                  </a:cubicBezTo>
                  <a:cubicBezTo>
                    <a:pt x="860" y="92"/>
                    <a:pt x="696" y="92"/>
                    <a:pt x="531" y="92"/>
                  </a:cubicBezTo>
                  <a:cubicBezTo>
                    <a:pt x="531" y="95"/>
                    <a:pt x="531" y="98"/>
                    <a:pt x="531" y="101"/>
                  </a:cubicBezTo>
                  <a:cubicBezTo>
                    <a:pt x="531" y="101"/>
                    <a:pt x="531" y="101"/>
                    <a:pt x="531" y="101"/>
                  </a:cubicBezTo>
                  <a:cubicBezTo>
                    <a:pt x="531" y="98"/>
                    <a:pt x="531" y="95"/>
                    <a:pt x="531" y="92"/>
                  </a:cubicBezTo>
                  <a:cubicBezTo>
                    <a:pt x="449" y="92"/>
                    <a:pt x="367" y="92"/>
                    <a:pt x="285" y="92"/>
                  </a:cubicBezTo>
                  <a:cubicBezTo>
                    <a:pt x="15" y="93"/>
                    <a:pt x="15" y="93"/>
                    <a:pt x="15" y="93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2" y="93"/>
                    <a:pt x="2" y="93"/>
                    <a:pt x="2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9"/>
                    <a:pt x="1" y="104"/>
                    <a:pt x="1" y="108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1" y="110"/>
                    <a:pt x="1" y="111"/>
                    <a:pt x="1" y="113"/>
                  </a:cubicBezTo>
                  <a:cubicBezTo>
                    <a:pt x="1" y="117"/>
                    <a:pt x="1" y="119"/>
                    <a:pt x="1" y="119"/>
                  </a:cubicBezTo>
                  <a:cubicBezTo>
                    <a:pt x="1" y="119"/>
                    <a:pt x="1" y="117"/>
                    <a:pt x="1" y="113"/>
                  </a:cubicBezTo>
                  <a:cubicBezTo>
                    <a:pt x="1" y="111"/>
                    <a:pt x="1" y="110"/>
                    <a:pt x="1" y="108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1" y="108"/>
                    <a:pt x="1" y="107"/>
                    <a:pt x="1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54" y="106"/>
                    <a:pt x="54" y="106"/>
                    <a:pt x="54" y="106"/>
                  </a:cubicBezTo>
                  <a:cubicBezTo>
                    <a:pt x="119" y="106"/>
                    <a:pt x="184" y="106"/>
                    <a:pt x="249" y="106"/>
                  </a:cubicBezTo>
                  <a:cubicBezTo>
                    <a:pt x="342" y="106"/>
                    <a:pt x="436" y="105"/>
                    <a:pt x="531" y="105"/>
                  </a:cubicBezTo>
                  <a:cubicBezTo>
                    <a:pt x="531" y="109"/>
                    <a:pt x="531" y="112"/>
                    <a:pt x="531" y="112"/>
                  </a:cubicBezTo>
                  <a:cubicBezTo>
                    <a:pt x="531" y="112"/>
                    <a:pt x="531" y="111"/>
                    <a:pt x="531" y="110"/>
                  </a:cubicBezTo>
                  <a:cubicBezTo>
                    <a:pt x="532" y="110"/>
                    <a:pt x="532" y="110"/>
                    <a:pt x="532" y="110"/>
                  </a:cubicBezTo>
                  <a:cubicBezTo>
                    <a:pt x="540" y="110"/>
                    <a:pt x="540" y="110"/>
                    <a:pt x="540" y="110"/>
                  </a:cubicBezTo>
                  <a:cubicBezTo>
                    <a:pt x="573" y="111"/>
                    <a:pt x="573" y="111"/>
                    <a:pt x="573" y="111"/>
                  </a:cubicBezTo>
                  <a:cubicBezTo>
                    <a:pt x="639" y="111"/>
                    <a:pt x="639" y="111"/>
                    <a:pt x="639" y="111"/>
                  </a:cubicBezTo>
                  <a:cubicBezTo>
                    <a:pt x="771" y="112"/>
                    <a:pt x="771" y="112"/>
                    <a:pt x="771" y="112"/>
                  </a:cubicBezTo>
                  <a:cubicBezTo>
                    <a:pt x="859" y="113"/>
                    <a:pt x="948" y="113"/>
                    <a:pt x="1037" y="114"/>
                  </a:cubicBezTo>
                  <a:cubicBezTo>
                    <a:pt x="1263" y="116"/>
                    <a:pt x="1791" y="119"/>
                    <a:pt x="2306" y="122"/>
                  </a:cubicBezTo>
                  <a:cubicBezTo>
                    <a:pt x="2326" y="122"/>
                    <a:pt x="2347" y="122"/>
                    <a:pt x="2368" y="123"/>
                  </a:cubicBezTo>
                  <a:cubicBezTo>
                    <a:pt x="2368" y="123"/>
                    <a:pt x="2368" y="123"/>
                    <a:pt x="2368" y="123"/>
                  </a:cubicBezTo>
                  <a:cubicBezTo>
                    <a:pt x="2604" y="124"/>
                    <a:pt x="2835" y="125"/>
                    <a:pt x="3030" y="126"/>
                  </a:cubicBezTo>
                  <a:cubicBezTo>
                    <a:pt x="3040" y="126"/>
                    <a:pt x="3040" y="126"/>
                    <a:pt x="3040" y="126"/>
                  </a:cubicBezTo>
                  <a:cubicBezTo>
                    <a:pt x="3045" y="126"/>
                    <a:pt x="3045" y="126"/>
                    <a:pt x="3045" y="126"/>
                  </a:cubicBezTo>
                  <a:cubicBezTo>
                    <a:pt x="3045" y="126"/>
                    <a:pt x="3045" y="126"/>
                    <a:pt x="3045" y="126"/>
                  </a:cubicBezTo>
                  <a:cubicBezTo>
                    <a:pt x="3045" y="125"/>
                    <a:pt x="3045" y="123"/>
                    <a:pt x="3045" y="122"/>
                  </a:cubicBezTo>
                  <a:cubicBezTo>
                    <a:pt x="3045" y="122"/>
                    <a:pt x="3045" y="122"/>
                    <a:pt x="3045" y="122"/>
                  </a:cubicBezTo>
                  <a:cubicBezTo>
                    <a:pt x="3045" y="117"/>
                    <a:pt x="3045" y="115"/>
                    <a:pt x="3045" y="115"/>
                  </a:cubicBezTo>
                  <a:cubicBezTo>
                    <a:pt x="3045" y="115"/>
                    <a:pt x="3045" y="118"/>
                    <a:pt x="3045" y="122"/>
                  </a:cubicBezTo>
                  <a:cubicBezTo>
                    <a:pt x="3045" y="122"/>
                    <a:pt x="3045" y="122"/>
                    <a:pt x="3045" y="122"/>
                  </a:cubicBezTo>
                  <a:cubicBezTo>
                    <a:pt x="3045" y="124"/>
                    <a:pt x="3046" y="125"/>
                    <a:pt x="3046" y="126"/>
                  </a:cubicBezTo>
                  <a:cubicBezTo>
                    <a:pt x="3046" y="128"/>
                    <a:pt x="3046" y="130"/>
                    <a:pt x="3046" y="132"/>
                  </a:cubicBezTo>
                  <a:cubicBezTo>
                    <a:pt x="3046" y="135"/>
                    <a:pt x="3046" y="137"/>
                    <a:pt x="3046" y="137"/>
                  </a:cubicBezTo>
                  <a:cubicBezTo>
                    <a:pt x="3046" y="137"/>
                    <a:pt x="3046" y="136"/>
                    <a:pt x="3046" y="132"/>
                  </a:cubicBezTo>
                  <a:cubicBezTo>
                    <a:pt x="3046" y="129"/>
                    <a:pt x="3046" y="126"/>
                    <a:pt x="3046" y="122"/>
                  </a:cubicBezTo>
                  <a:cubicBezTo>
                    <a:pt x="3046" y="122"/>
                    <a:pt x="3046" y="122"/>
                    <a:pt x="3046" y="122"/>
                  </a:cubicBezTo>
                  <a:cubicBezTo>
                    <a:pt x="3046" y="121"/>
                    <a:pt x="3046" y="119"/>
                    <a:pt x="3046" y="118"/>
                  </a:cubicBezTo>
                  <a:cubicBezTo>
                    <a:pt x="3046" y="113"/>
                    <a:pt x="3046" y="107"/>
                    <a:pt x="3046" y="99"/>
                  </a:cubicBezTo>
                  <a:cubicBezTo>
                    <a:pt x="3046" y="89"/>
                    <a:pt x="3046" y="77"/>
                    <a:pt x="3046" y="62"/>
                  </a:cubicBezTo>
                  <a:cubicBezTo>
                    <a:pt x="3046" y="46"/>
                    <a:pt x="3046" y="27"/>
                    <a:pt x="3046" y="5"/>
                  </a:cubicBezTo>
                  <a:cubicBezTo>
                    <a:pt x="3046" y="5"/>
                    <a:pt x="3046" y="5"/>
                    <a:pt x="3046" y="5"/>
                  </a:cubicBezTo>
                  <a:cubicBezTo>
                    <a:pt x="3045" y="5"/>
                    <a:pt x="3045" y="5"/>
                    <a:pt x="3045" y="5"/>
                  </a:cubicBezTo>
                  <a:cubicBezTo>
                    <a:pt x="3042" y="5"/>
                    <a:pt x="3042" y="5"/>
                    <a:pt x="3042" y="5"/>
                  </a:cubicBezTo>
                  <a:cubicBezTo>
                    <a:pt x="3023" y="5"/>
                    <a:pt x="3023" y="5"/>
                    <a:pt x="3023" y="5"/>
                  </a:cubicBezTo>
                  <a:cubicBezTo>
                    <a:pt x="3010" y="4"/>
                    <a:pt x="2997" y="4"/>
                    <a:pt x="2985" y="4"/>
                  </a:cubicBezTo>
                  <a:cubicBezTo>
                    <a:pt x="2959" y="4"/>
                    <a:pt x="2935" y="4"/>
                    <a:pt x="2912" y="4"/>
                  </a:cubicBezTo>
                  <a:cubicBezTo>
                    <a:pt x="2864" y="3"/>
                    <a:pt x="2821" y="3"/>
                    <a:pt x="2781" y="3"/>
                  </a:cubicBezTo>
                  <a:cubicBezTo>
                    <a:pt x="2701" y="2"/>
                    <a:pt x="2637" y="2"/>
                    <a:pt x="2593" y="2"/>
                  </a:cubicBezTo>
                  <a:cubicBezTo>
                    <a:pt x="2164" y="1"/>
                    <a:pt x="1822" y="0"/>
                    <a:pt x="1554" y="0"/>
                  </a:cubicBezTo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277" name="组合 276"/>
          <p:cNvGrpSpPr/>
          <p:nvPr/>
        </p:nvGrpSpPr>
        <p:grpSpPr>
          <a:xfrm>
            <a:off x="297819" y="1563918"/>
            <a:ext cx="10717689" cy="3890332"/>
            <a:chOff x="2015256" y="2066646"/>
            <a:chExt cx="8451361" cy="3067695"/>
          </a:xfrm>
        </p:grpSpPr>
        <p:sp>
          <p:nvSpPr>
            <p:cNvPr id="94" name="Freeform 48"/>
            <p:cNvSpPr/>
            <p:nvPr/>
          </p:nvSpPr>
          <p:spPr bwMode="auto">
            <a:xfrm>
              <a:off x="3728929" y="2360011"/>
              <a:ext cx="1240071" cy="757235"/>
            </a:xfrm>
            <a:custGeom>
              <a:avLst/>
              <a:gdLst>
                <a:gd name="T0" fmla="*/ 655 w 924"/>
                <a:gd name="T1" fmla="*/ 488 h 564"/>
                <a:gd name="T2" fmla="*/ 53 w 924"/>
                <a:gd name="T3" fmla="*/ 107 h 564"/>
                <a:gd name="T4" fmla="*/ 77 w 924"/>
                <a:gd name="T5" fmla="*/ 100 h 564"/>
                <a:gd name="T6" fmla="*/ 90 w 924"/>
                <a:gd name="T7" fmla="*/ 96 h 564"/>
                <a:gd name="T8" fmla="*/ 114 w 924"/>
                <a:gd name="T9" fmla="*/ 97 h 564"/>
                <a:gd name="T10" fmla="*/ 664 w 924"/>
                <a:gd name="T11" fmla="*/ 402 h 564"/>
                <a:gd name="T12" fmla="*/ 580 w 924"/>
                <a:gd name="T13" fmla="*/ 318 h 564"/>
                <a:gd name="T14" fmla="*/ 229 w 924"/>
                <a:gd name="T15" fmla="*/ 77 h 564"/>
                <a:gd name="T16" fmla="*/ 249 w 924"/>
                <a:gd name="T17" fmla="*/ 78 h 564"/>
                <a:gd name="T18" fmla="*/ 262 w 924"/>
                <a:gd name="T19" fmla="*/ 76 h 564"/>
                <a:gd name="T20" fmla="*/ 262 w 924"/>
                <a:gd name="T21" fmla="*/ 81 h 564"/>
                <a:gd name="T22" fmla="*/ 291 w 924"/>
                <a:gd name="T23" fmla="*/ 77 h 564"/>
                <a:gd name="T24" fmla="*/ 707 w 924"/>
                <a:gd name="T25" fmla="*/ 317 h 564"/>
                <a:gd name="T26" fmla="*/ 307 w 924"/>
                <a:gd name="T27" fmla="*/ 76 h 564"/>
                <a:gd name="T28" fmla="*/ 360 w 924"/>
                <a:gd name="T29" fmla="*/ 65 h 564"/>
                <a:gd name="T30" fmla="*/ 384 w 924"/>
                <a:gd name="T31" fmla="*/ 59 h 564"/>
                <a:gd name="T32" fmla="*/ 408 w 924"/>
                <a:gd name="T33" fmla="*/ 62 h 564"/>
                <a:gd name="T34" fmla="*/ 871 w 924"/>
                <a:gd name="T35" fmla="*/ 325 h 564"/>
                <a:gd name="T36" fmla="*/ 453 w 924"/>
                <a:gd name="T37" fmla="*/ 53 h 564"/>
                <a:gd name="T38" fmla="*/ 478 w 924"/>
                <a:gd name="T39" fmla="*/ 56 h 564"/>
                <a:gd name="T40" fmla="*/ 500 w 924"/>
                <a:gd name="T41" fmla="*/ 47 h 564"/>
                <a:gd name="T42" fmla="*/ 921 w 924"/>
                <a:gd name="T43" fmla="*/ 293 h 564"/>
                <a:gd name="T44" fmla="*/ 596 w 924"/>
                <a:gd name="T45" fmla="*/ 38 h 564"/>
                <a:gd name="T46" fmla="*/ 615 w 924"/>
                <a:gd name="T47" fmla="*/ 36 h 564"/>
                <a:gd name="T48" fmla="*/ 664 w 924"/>
                <a:gd name="T49" fmla="*/ 31 h 564"/>
                <a:gd name="T50" fmla="*/ 703 w 924"/>
                <a:gd name="T51" fmla="*/ 24 h 564"/>
                <a:gd name="T52" fmla="*/ 816 w 924"/>
                <a:gd name="T53" fmla="*/ 61 h 564"/>
                <a:gd name="T54" fmla="*/ 772 w 924"/>
                <a:gd name="T55" fmla="*/ 20 h 564"/>
                <a:gd name="T56" fmla="*/ 793 w 924"/>
                <a:gd name="T57" fmla="*/ 14 h 564"/>
                <a:gd name="T58" fmla="*/ 816 w 924"/>
                <a:gd name="T59" fmla="*/ 9 h 564"/>
                <a:gd name="T60" fmla="*/ 867 w 924"/>
                <a:gd name="T61" fmla="*/ 5 h 564"/>
                <a:gd name="T62" fmla="*/ 872 w 924"/>
                <a:gd name="T63" fmla="*/ 10 h 564"/>
                <a:gd name="T64" fmla="*/ 879 w 924"/>
                <a:gd name="T65" fmla="*/ 50 h 564"/>
                <a:gd name="T66" fmla="*/ 890 w 924"/>
                <a:gd name="T67" fmla="*/ 97 h 564"/>
                <a:gd name="T68" fmla="*/ 894 w 924"/>
                <a:gd name="T69" fmla="*/ 91 h 564"/>
                <a:gd name="T70" fmla="*/ 897 w 924"/>
                <a:gd name="T71" fmla="*/ 152 h 564"/>
                <a:gd name="T72" fmla="*/ 902 w 924"/>
                <a:gd name="T73" fmla="*/ 185 h 564"/>
                <a:gd name="T74" fmla="*/ 744 w 924"/>
                <a:gd name="T75" fmla="*/ 104 h 564"/>
                <a:gd name="T76" fmla="*/ 794 w 924"/>
                <a:gd name="T77" fmla="*/ 170 h 564"/>
                <a:gd name="T78" fmla="*/ 748 w 924"/>
                <a:gd name="T79" fmla="*/ 167 h 564"/>
                <a:gd name="T80" fmla="*/ 917 w 924"/>
                <a:gd name="T81" fmla="*/ 291 h 564"/>
                <a:gd name="T82" fmla="*/ 498 w 924"/>
                <a:gd name="T83" fmla="*/ 55 h 564"/>
                <a:gd name="T84" fmla="*/ 910 w 924"/>
                <a:gd name="T85" fmla="*/ 304 h 564"/>
                <a:gd name="T86" fmla="*/ 889 w 924"/>
                <a:gd name="T87" fmla="*/ 328 h 564"/>
                <a:gd name="T88" fmla="*/ 777 w 924"/>
                <a:gd name="T89" fmla="*/ 263 h 564"/>
                <a:gd name="T90" fmla="*/ 409 w 924"/>
                <a:gd name="T91" fmla="*/ 58 h 564"/>
                <a:gd name="T92" fmla="*/ 396 w 924"/>
                <a:gd name="T93" fmla="*/ 75 h 564"/>
                <a:gd name="T94" fmla="*/ 451 w 924"/>
                <a:gd name="T95" fmla="*/ 137 h 564"/>
                <a:gd name="T96" fmla="*/ 721 w 924"/>
                <a:gd name="T97" fmla="*/ 312 h 564"/>
                <a:gd name="T98" fmla="*/ 704 w 924"/>
                <a:gd name="T99" fmla="*/ 324 h 564"/>
                <a:gd name="T100" fmla="*/ 288 w 924"/>
                <a:gd name="T101" fmla="*/ 71 h 564"/>
                <a:gd name="T102" fmla="*/ 700 w 924"/>
                <a:gd name="T103" fmla="*/ 330 h 564"/>
                <a:gd name="T104" fmla="*/ 692 w 924"/>
                <a:gd name="T105" fmla="*/ 345 h 564"/>
                <a:gd name="T106" fmla="*/ 676 w 924"/>
                <a:gd name="T107" fmla="*/ 361 h 564"/>
                <a:gd name="T108" fmla="*/ 615 w 924"/>
                <a:gd name="T109" fmla="*/ 349 h 564"/>
                <a:gd name="T110" fmla="*/ 669 w 924"/>
                <a:gd name="T111" fmla="*/ 376 h 564"/>
                <a:gd name="T112" fmla="*/ 663 w 924"/>
                <a:gd name="T113" fmla="*/ 391 h 564"/>
                <a:gd name="T114" fmla="*/ 657 w 924"/>
                <a:gd name="T115" fmla="*/ 405 h 564"/>
                <a:gd name="T116" fmla="*/ 665 w 924"/>
                <a:gd name="T117" fmla="*/ 424 h 564"/>
                <a:gd name="T118" fmla="*/ 92 w 924"/>
                <a:gd name="T119" fmla="*/ 104 h 564"/>
                <a:gd name="T120" fmla="*/ 663 w 924"/>
                <a:gd name="T121" fmla="*/ 473 h 564"/>
                <a:gd name="T122" fmla="*/ 668 w 924"/>
                <a:gd name="T123" fmla="*/ 488 h 564"/>
                <a:gd name="T124" fmla="*/ 6 w 924"/>
                <a:gd name="T125" fmla="*/ 118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4" h="564">
                  <a:moveTo>
                    <a:pt x="707" y="556"/>
                  </a:moveTo>
                  <a:cubicBezTo>
                    <a:pt x="408" y="369"/>
                    <a:pt x="408" y="369"/>
                    <a:pt x="408" y="369"/>
                  </a:cubicBezTo>
                  <a:cubicBezTo>
                    <a:pt x="680" y="532"/>
                    <a:pt x="680" y="532"/>
                    <a:pt x="680" y="532"/>
                  </a:cubicBezTo>
                  <a:cubicBezTo>
                    <a:pt x="681" y="533"/>
                    <a:pt x="684" y="533"/>
                    <a:pt x="685" y="531"/>
                  </a:cubicBezTo>
                  <a:cubicBezTo>
                    <a:pt x="686" y="529"/>
                    <a:pt x="686" y="527"/>
                    <a:pt x="684" y="525"/>
                  </a:cubicBezTo>
                  <a:cubicBezTo>
                    <a:pt x="7" y="103"/>
                    <a:pt x="7" y="103"/>
                    <a:pt x="7" y="103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8" y="108"/>
                    <a:pt x="8" y="108"/>
                    <a:pt x="8" y="108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7" y="109"/>
                    <a:pt x="7" y="109"/>
                    <a:pt x="7" y="109"/>
                  </a:cubicBezTo>
                  <a:cubicBezTo>
                    <a:pt x="7" y="109"/>
                    <a:pt x="8" y="109"/>
                    <a:pt x="8" y="108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7" y="109"/>
                    <a:pt x="7" y="109"/>
                    <a:pt x="7" y="109"/>
                  </a:cubicBezTo>
                  <a:cubicBezTo>
                    <a:pt x="6" y="108"/>
                    <a:pt x="6" y="108"/>
                    <a:pt x="6" y="108"/>
                  </a:cubicBezTo>
                  <a:cubicBezTo>
                    <a:pt x="6" y="109"/>
                    <a:pt x="6" y="109"/>
                    <a:pt x="6" y="109"/>
                  </a:cubicBezTo>
                  <a:cubicBezTo>
                    <a:pt x="6" y="109"/>
                    <a:pt x="6" y="109"/>
                    <a:pt x="7" y="109"/>
                  </a:cubicBezTo>
                  <a:cubicBezTo>
                    <a:pt x="6" y="108"/>
                    <a:pt x="6" y="108"/>
                    <a:pt x="6" y="108"/>
                  </a:cubicBezTo>
                  <a:cubicBezTo>
                    <a:pt x="6" y="109"/>
                    <a:pt x="6" y="109"/>
                    <a:pt x="6" y="109"/>
                  </a:cubicBezTo>
                  <a:cubicBezTo>
                    <a:pt x="6" y="109"/>
                    <a:pt x="8" y="110"/>
                    <a:pt x="10" y="110"/>
                  </a:cubicBezTo>
                  <a:cubicBezTo>
                    <a:pt x="14" y="112"/>
                    <a:pt x="20" y="115"/>
                    <a:pt x="28" y="119"/>
                  </a:cubicBezTo>
                  <a:cubicBezTo>
                    <a:pt x="58" y="134"/>
                    <a:pt x="113" y="166"/>
                    <a:pt x="179" y="206"/>
                  </a:cubicBezTo>
                  <a:cubicBezTo>
                    <a:pt x="278" y="266"/>
                    <a:pt x="402" y="343"/>
                    <a:pt x="500" y="405"/>
                  </a:cubicBezTo>
                  <a:cubicBezTo>
                    <a:pt x="549" y="436"/>
                    <a:pt x="592" y="463"/>
                    <a:pt x="623" y="482"/>
                  </a:cubicBezTo>
                  <a:cubicBezTo>
                    <a:pt x="638" y="492"/>
                    <a:pt x="650" y="500"/>
                    <a:pt x="659" y="505"/>
                  </a:cubicBezTo>
                  <a:cubicBezTo>
                    <a:pt x="667" y="511"/>
                    <a:pt x="672" y="513"/>
                    <a:pt x="672" y="513"/>
                  </a:cubicBezTo>
                  <a:cubicBezTo>
                    <a:pt x="673" y="514"/>
                    <a:pt x="674" y="514"/>
                    <a:pt x="675" y="514"/>
                  </a:cubicBezTo>
                  <a:cubicBezTo>
                    <a:pt x="676" y="514"/>
                    <a:pt x="677" y="513"/>
                    <a:pt x="677" y="512"/>
                  </a:cubicBezTo>
                  <a:cubicBezTo>
                    <a:pt x="678" y="511"/>
                    <a:pt x="678" y="510"/>
                    <a:pt x="678" y="509"/>
                  </a:cubicBezTo>
                  <a:cubicBezTo>
                    <a:pt x="678" y="508"/>
                    <a:pt x="677" y="507"/>
                    <a:pt x="676" y="507"/>
                  </a:cubicBezTo>
                  <a:cubicBezTo>
                    <a:pt x="30" y="103"/>
                    <a:pt x="30" y="103"/>
                    <a:pt x="30" y="103"/>
                  </a:cubicBezTo>
                  <a:cubicBezTo>
                    <a:pt x="29" y="102"/>
                    <a:pt x="28" y="102"/>
                    <a:pt x="27" y="102"/>
                  </a:cubicBezTo>
                  <a:cubicBezTo>
                    <a:pt x="26" y="102"/>
                    <a:pt x="25" y="103"/>
                    <a:pt x="24" y="104"/>
                  </a:cubicBezTo>
                  <a:cubicBezTo>
                    <a:pt x="24" y="105"/>
                    <a:pt x="23" y="106"/>
                    <a:pt x="24" y="107"/>
                  </a:cubicBezTo>
                  <a:cubicBezTo>
                    <a:pt x="24" y="108"/>
                    <a:pt x="24" y="109"/>
                    <a:pt x="25" y="109"/>
                  </a:cubicBezTo>
                  <a:cubicBezTo>
                    <a:pt x="25" y="109"/>
                    <a:pt x="180" y="205"/>
                    <a:pt x="337" y="301"/>
                  </a:cubicBezTo>
                  <a:cubicBezTo>
                    <a:pt x="416" y="349"/>
                    <a:pt x="495" y="396"/>
                    <a:pt x="556" y="432"/>
                  </a:cubicBezTo>
                  <a:cubicBezTo>
                    <a:pt x="587" y="450"/>
                    <a:pt x="613" y="465"/>
                    <a:pt x="632" y="476"/>
                  </a:cubicBezTo>
                  <a:cubicBezTo>
                    <a:pt x="641" y="481"/>
                    <a:pt x="649" y="485"/>
                    <a:pt x="655" y="488"/>
                  </a:cubicBezTo>
                  <a:cubicBezTo>
                    <a:pt x="658" y="489"/>
                    <a:pt x="660" y="490"/>
                    <a:pt x="662" y="491"/>
                  </a:cubicBezTo>
                  <a:cubicBezTo>
                    <a:pt x="663" y="492"/>
                    <a:pt x="664" y="492"/>
                    <a:pt x="665" y="492"/>
                  </a:cubicBezTo>
                  <a:cubicBezTo>
                    <a:pt x="666" y="492"/>
                    <a:pt x="666" y="493"/>
                    <a:pt x="667" y="493"/>
                  </a:cubicBezTo>
                  <a:cubicBezTo>
                    <a:pt x="668" y="493"/>
                    <a:pt x="668" y="493"/>
                    <a:pt x="669" y="492"/>
                  </a:cubicBezTo>
                  <a:cubicBezTo>
                    <a:pt x="670" y="492"/>
                    <a:pt x="671" y="492"/>
                    <a:pt x="671" y="491"/>
                  </a:cubicBezTo>
                  <a:cubicBezTo>
                    <a:pt x="672" y="490"/>
                    <a:pt x="672" y="489"/>
                    <a:pt x="672" y="488"/>
                  </a:cubicBezTo>
                  <a:cubicBezTo>
                    <a:pt x="672" y="487"/>
                    <a:pt x="671" y="486"/>
                    <a:pt x="670" y="485"/>
                  </a:cubicBezTo>
                  <a:cubicBezTo>
                    <a:pt x="670" y="485"/>
                    <a:pt x="668" y="484"/>
                    <a:pt x="663" y="481"/>
                  </a:cubicBezTo>
                  <a:cubicBezTo>
                    <a:pt x="629" y="460"/>
                    <a:pt x="477" y="368"/>
                    <a:pt x="333" y="280"/>
                  </a:cubicBezTo>
                  <a:cubicBezTo>
                    <a:pt x="261" y="235"/>
                    <a:pt x="191" y="192"/>
                    <a:pt x="139" y="159"/>
                  </a:cubicBezTo>
                  <a:cubicBezTo>
                    <a:pt x="113" y="142"/>
                    <a:pt x="92" y="128"/>
                    <a:pt x="77" y="118"/>
                  </a:cubicBezTo>
                  <a:cubicBezTo>
                    <a:pt x="70" y="113"/>
                    <a:pt x="64" y="109"/>
                    <a:pt x="60" y="106"/>
                  </a:cubicBezTo>
                  <a:cubicBezTo>
                    <a:pt x="58" y="105"/>
                    <a:pt x="57" y="103"/>
                    <a:pt x="56" y="103"/>
                  </a:cubicBezTo>
                  <a:cubicBezTo>
                    <a:pt x="55" y="102"/>
                    <a:pt x="55" y="102"/>
                    <a:pt x="55" y="102"/>
                  </a:cubicBezTo>
                  <a:cubicBezTo>
                    <a:pt x="55" y="102"/>
                    <a:pt x="55" y="102"/>
                    <a:pt x="55" y="102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5" y="102"/>
                    <a:pt x="55" y="102"/>
                    <a:pt x="55" y="102"/>
                  </a:cubicBezTo>
                  <a:cubicBezTo>
                    <a:pt x="55" y="102"/>
                    <a:pt x="55" y="102"/>
                    <a:pt x="55" y="102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5" y="102"/>
                    <a:pt x="55" y="102"/>
                    <a:pt x="55" y="102"/>
                  </a:cubicBezTo>
                  <a:cubicBezTo>
                    <a:pt x="52" y="103"/>
                    <a:pt x="52" y="103"/>
                    <a:pt x="52" y="103"/>
                  </a:cubicBezTo>
                  <a:cubicBezTo>
                    <a:pt x="56" y="103"/>
                    <a:pt x="56" y="103"/>
                    <a:pt x="56" y="103"/>
                  </a:cubicBezTo>
                  <a:cubicBezTo>
                    <a:pt x="56" y="103"/>
                    <a:pt x="55" y="102"/>
                    <a:pt x="55" y="102"/>
                  </a:cubicBezTo>
                  <a:cubicBezTo>
                    <a:pt x="52" y="103"/>
                    <a:pt x="52" y="103"/>
                    <a:pt x="52" y="103"/>
                  </a:cubicBezTo>
                  <a:cubicBezTo>
                    <a:pt x="56" y="103"/>
                    <a:pt x="56" y="103"/>
                    <a:pt x="56" y="103"/>
                  </a:cubicBezTo>
                  <a:cubicBezTo>
                    <a:pt x="52" y="103"/>
                    <a:pt x="52" y="103"/>
                    <a:pt x="52" y="103"/>
                  </a:cubicBezTo>
                  <a:cubicBezTo>
                    <a:pt x="55" y="105"/>
                    <a:pt x="55" y="105"/>
                    <a:pt x="55" y="105"/>
                  </a:cubicBezTo>
                  <a:cubicBezTo>
                    <a:pt x="55" y="105"/>
                    <a:pt x="56" y="104"/>
                    <a:pt x="56" y="103"/>
                  </a:cubicBezTo>
                  <a:cubicBezTo>
                    <a:pt x="52" y="103"/>
                    <a:pt x="52" y="103"/>
                    <a:pt x="52" y="103"/>
                  </a:cubicBezTo>
                  <a:cubicBezTo>
                    <a:pt x="55" y="105"/>
                    <a:pt x="55" y="105"/>
                    <a:pt x="55" y="105"/>
                  </a:cubicBezTo>
                  <a:cubicBezTo>
                    <a:pt x="55" y="105"/>
                    <a:pt x="55" y="105"/>
                    <a:pt x="55" y="105"/>
                  </a:cubicBezTo>
                  <a:cubicBezTo>
                    <a:pt x="53" y="104"/>
                    <a:pt x="53" y="104"/>
                    <a:pt x="53" y="104"/>
                  </a:cubicBezTo>
                  <a:cubicBezTo>
                    <a:pt x="54" y="107"/>
                    <a:pt x="54" y="107"/>
                    <a:pt x="54" y="107"/>
                  </a:cubicBezTo>
                  <a:cubicBezTo>
                    <a:pt x="54" y="106"/>
                    <a:pt x="55" y="106"/>
                    <a:pt x="55" y="105"/>
                  </a:cubicBezTo>
                  <a:cubicBezTo>
                    <a:pt x="53" y="104"/>
                    <a:pt x="53" y="104"/>
                    <a:pt x="53" y="104"/>
                  </a:cubicBezTo>
                  <a:cubicBezTo>
                    <a:pt x="54" y="107"/>
                    <a:pt x="54" y="107"/>
                    <a:pt x="54" y="107"/>
                  </a:cubicBezTo>
                  <a:cubicBezTo>
                    <a:pt x="53" y="105"/>
                    <a:pt x="53" y="105"/>
                    <a:pt x="53" y="105"/>
                  </a:cubicBezTo>
                  <a:cubicBezTo>
                    <a:pt x="53" y="107"/>
                    <a:pt x="53" y="107"/>
                    <a:pt x="53" y="107"/>
                  </a:cubicBezTo>
                  <a:cubicBezTo>
                    <a:pt x="54" y="107"/>
                    <a:pt x="54" y="107"/>
                    <a:pt x="54" y="107"/>
                  </a:cubicBezTo>
                  <a:cubicBezTo>
                    <a:pt x="53" y="105"/>
                    <a:pt x="53" y="105"/>
                    <a:pt x="53" y="105"/>
                  </a:cubicBezTo>
                  <a:cubicBezTo>
                    <a:pt x="53" y="107"/>
                    <a:pt x="53" y="107"/>
                    <a:pt x="53" y="107"/>
                  </a:cubicBezTo>
                  <a:cubicBezTo>
                    <a:pt x="53" y="107"/>
                    <a:pt x="53" y="107"/>
                    <a:pt x="53" y="107"/>
                  </a:cubicBezTo>
                  <a:cubicBezTo>
                    <a:pt x="53" y="107"/>
                    <a:pt x="53" y="107"/>
                    <a:pt x="53" y="107"/>
                  </a:cubicBezTo>
                  <a:cubicBezTo>
                    <a:pt x="53" y="107"/>
                    <a:pt x="53" y="107"/>
                    <a:pt x="53" y="107"/>
                  </a:cubicBezTo>
                  <a:cubicBezTo>
                    <a:pt x="53" y="107"/>
                    <a:pt x="53" y="107"/>
                    <a:pt x="53" y="107"/>
                  </a:cubicBezTo>
                  <a:cubicBezTo>
                    <a:pt x="53" y="107"/>
                    <a:pt x="53" y="107"/>
                    <a:pt x="53" y="107"/>
                  </a:cubicBezTo>
                  <a:cubicBezTo>
                    <a:pt x="53" y="107"/>
                    <a:pt x="53" y="107"/>
                    <a:pt x="53" y="107"/>
                  </a:cubicBezTo>
                  <a:cubicBezTo>
                    <a:pt x="54" y="107"/>
                    <a:pt x="55" y="107"/>
                    <a:pt x="57" y="108"/>
                  </a:cubicBezTo>
                  <a:cubicBezTo>
                    <a:pt x="61" y="109"/>
                    <a:pt x="67" y="111"/>
                    <a:pt x="75" y="115"/>
                  </a:cubicBezTo>
                  <a:cubicBezTo>
                    <a:pt x="103" y="129"/>
                    <a:pt x="154" y="158"/>
                    <a:pt x="215" y="194"/>
                  </a:cubicBezTo>
                  <a:cubicBezTo>
                    <a:pt x="306" y="249"/>
                    <a:pt x="418" y="318"/>
                    <a:pt x="507" y="375"/>
                  </a:cubicBezTo>
                  <a:cubicBezTo>
                    <a:pt x="552" y="403"/>
                    <a:pt x="591" y="427"/>
                    <a:pt x="619" y="445"/>
                  </a:cubicBezTo>
                  <a:cubicBezTo>
                    <a:pt x="632" y="454"/>
                    <a:pt x="644" y="461"/>
                    <a:pt x="651" y="466"/>
                  </a:cubicBezTo>
                  <a:cubicBezTo>
                    <a:pt x="659" y="471"/>
                    <a:pt x="663" y="473"/>
                    <a:pt x="663" y="473"/>
                  </a:cubicBezTo>
                  <a:cubicBezTo>
                    <a:pt x="664" y="474"/>
                    <a:pt x="666" y="474"/>
                    <a:pt x="667" y="474"/>
                  </a:cubicBezTo>
                  <a:cubicBezTo>
                    <a:pt x="668" y="473"/>
                    <a:pt x="669" y="472"/>
                    <a:pt x="669" y="470"/>
                  </a:cubicBezTo>
                  <a:cubicBezTo>
                    <a:pt x="669" y="469"/>
                    <a:pt x="669" y="468"/>
                    <a:pt x="669" y="468"/>
                  </a:cubicBezTo>
                  <a:cubicBezTo>
                    <a:pt x="668" y="467"/>
                    <a:pt x="668" y="467"/>
                    <a:pt x="668" y="467"/>
                  </a:cubicBezTo>
                  <a:cubicBezTo>
                    <a:pt x="668" y="467"/>
                    <a:pt x="668" y="467"/>
                    <a:pt x="668" y="467"/>
                  </a:cubicBezTo>
                  <a:cubicBezTo>
                    <a:pt x="667" y="467"/>
                    <a:pt x="667" y="467"/>
                    <a:pt x="667" y="467"/>
                  </a:cubicBezTo>
                  <a:cubicBezTo>
                    <a:pt x="666" y="466"/>
                    <a:pt x="663" y="464"/>
                    <a:pt x="658" y="461"/>
                  </a:cubicBezTo>
                  <a:cubicBezTo>
                    <a:pt x="621" y="439"/>
                    <a:pt x="475" y="352"/>
                    <a:pt x="339" y="269"/>
                  </a:cubicBezTo>
                  <a:cubicBezTo>
                    <a:pt x="270" y="227"/>
                    <a:pt x="204" y="186"/>
                    <a:pt x="156" y="155"/>
                  </a:cubicBezTo>
                  <a:cubicBezTo>
                    <a:pt x="131" y="139"/>
                    <a:pt x="111" y="126"/>
                    <a:pt x="97" y="116"/>
                  </a:cubicBezTo>
                  <a:cubicBezTo>
                    <a:pt x="90" y="111"/>
                    <a:pt x="85" y="107"/>
                    <a:pt x="81" y="104"/>
                  </a:cubicBezTo>
                  <a:cubicBezTo>
                    <a:pt x="79" y="102"/>
                    <a:pt x="78" y="101"/>
                    <a:pt x="77" y="100"/>
                  </a:cubicBezTo>
                  <a:cubicBezTo>
                    <a:pt x="77" y="100"/>
                    <a:pt x="76" y="99"/>
                    <a:pt x="76" y="99"/>
                  </a:cubicBezTo>
                  <a:cubicBezTo>
                    <a:pt x="76" y="99"/>
                    <a:pt x="76" y="99"/>
                    <a:pt x="76" y="99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77" y="100"/>
                    <a:pt x="77" y="100"/>
                    <a:pt x="77" y="100"/>
                  </a:cubicBezTo>
                  <a:cubicBezTo>
                    <a:pt x="77" y="99"/>
                    <a:pt x="76" y="99"/>
                    <a:pt x="76" y="99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77" y="100"/>
                    <a:pt x="77" y="100"/>
                    <a:pt x="77" y="100"/>
                  </a:cubicBezTo>
                  <a:cubicBezTo>
                    <a:pt x="73" y="100"/>
                    <a:pt x="73" y="100"/>
                    <a:pt x="73" y="100"/>
                  </a:cubicBezTo>
                  <a:cubicBezTo>
                    <a:pt x="76" y="102"/>
                    <a:pt x="76" y="102"/>
                    <a:pt x="76" y="102"/>
                  </a:cubicBezTo>
                  <a:cubicBezTo>
                    <a:pt x="77" y="101"/>
                    <a:pt x="77" y="101"/>
                    <a:pt x="77" y="100"/>
                  </a:cubicBezTo>
                  <a:cubicBezTo>
                    <a:pt x="73" y="100"/>
                    <a:pt x="73" y="100"/>
                    <a:pt x="73" y="100"/>
                  </a:cubicBezTo>
                  <a:cubicBezTo>
                    <a:pt x="76" y="102"/>
                    <a:pt x="76" y="102"/>
                    <a:pt x="76" y="102"/>
                  </a:cubicBezTo>
                  <a:cubicBezTo>
                    <a:pt x="73" y="100"/>
                    <a:pt x="73" y="100"/>
                    <a:pt x="73" y="100"/>
                  </a:cubicBezTo>
                  <a:cubicBezTo>
                    <a:pt x="73" y="104"/>
                    <a:pt x="73" y="104"/>
                    <a:pt x="73" y="104"/>
                  </a:cubicBezTo>
                  <a:cubicBezTo>
                    <a:pt x="73" y="100"/>
                    <a:pt x="73" y="100"/>
                    <a:pt x="73" y="100"/>
                  </a:cubicBezTo>
                  <a:cubicBezTo>
                    <a:pt x="72" y="104"/>
                    <a:pt x="72" y="104"/>
                    <a:pt x="72" y="104"/>
                  </a:cubicBezTo>
                  <a:cubicBezTo>
                    <a:pt x="72" y="104"/>
                    <a:pt x="72" y="104"/>
                    <a:pt x="73" y="104"/>
                  </a:cubicBezTo>
                  <a:cubicBezTo>
                    <a:pt x="73" y="100"/>
                    <a:pt x="73" y="100"/>
                    <a:pt x="73" y="100"/>
                  </a:cubicBezTo>
                  <a:cubicBezTo>
                    <a:pt x="72" y="104"/>
                    <a:pt x="72" y="104"/>
                    <a:pt x="72" y="104"/>
                  </a:cubicBezTo>
                  <a:cubicBezTo>
                    <a:pt x="73" y="100"/>
                    <a:pt x="73" y="100"/>
                    <a:pt x="73" y="100"/>
                  </a:cubicBezTo>
                  <a:cubicBezTo>
                    <a:pt x="71" y="103"/>
                    <a:pt x="71" y="103"/>
                    <a:pt x="71" y="103"/>
                  </a:cubicBezTo>
                  <a:cubicBezTo>
                    <a:pt x="72" y="104"/>
                    <a:pt x="72" y="104"/>
                    <a:pt x="72" y="104"/>
                  </a:cubicBezTo>
                  <a:cubicBezTo>
                    <a:pt x="73" y="100"/>
                    <a:pt x="73" y="100"/>
                    <a:pt x="73" y="100"/>
                  </a:cubicBezTo>
                  <a:cubicBezTo>
                    <a:pt x="71" y="103"/>
                    <a:pt x="71" y="103"/>
                    <a:pt x="71" y="103"/>
                  </a:cubicBezTo>
                  <a:cubicBezTo>
                    <a:pt x="72" y="101"/>
                    <a:pt x="72" y="101"/>
                    <a:pt x="72" y="101"/>
                  </a:cubicBezTo>
                  <a:cubicBezTo>
                    <a:pt x="71" y="103"/>
                    <a:pt x="71" y="103"/>
                    <a:pt x="71" y="103"/>
                  </a:cubicBezTo>
                  <a:cubicBezTo>
                    <a:pt x="71" y="103"/>
                    <a:pt x="71" y="103"/>
                    <a:pt x="71" y="103"/>
                  </a:cubicBezTo>
                  <a:cubicBezTo>
                    <a:pt x="72" y="101"/>
                    <a:pt x="72" y="101"/>
                    <a:pt x="72" y="101"/>
                  </a:cubicBezTo>
                  <a:cubicBezTo>
                    <a:pt x="71" y="103"/>
                    <a:pt x="71" y="103"/>
                    <a:pt x="71" y="103"/>
                  </a:cubicBezTo>
                  <a:cubicBezTo>
                    <a:pt x="71" y="103"/>
                    <a:pt x="72" y="104"/>
                    <a:pt x="73" y="105"/>
                  </a:cubicBezTo>
                  <a:cubicBezTo>
                    <a:pt x="94" y="117"/>
                    <a:pt x="242" y="206"/>
                    <a:pt x="383" y="291"/>
                  </a:cubicBezTo>
                  <a:cubicBezTo>
                    <a:pt x="525" y="376"/>
                    <a:pt x="662" y="458"/>
                    <a:pt x="662" y="458"/>
                  </a:cubicBezTo>
                  <a:cubicBezTo>
                    <a:pt x="664" y="460"/>
                    <a:pt x="666" y="459"/>
                    <a:pt x="667" y="457"/>
                  </a:cubicBezTo>
                  <a:cubicBezTo>
                    <a:pt x="668" y="455"/>
                    <a:pt x="668" y="453"/>
                    <a:pt x="666" y="452"/>
                  </a:cubicBezTo>
                  <a:cubicBezTo>
                    <a:pt x="666" y="452"/>
                    <a:pt x="664" y="450"/>
                    <a:pt x="660" y="448"/>
                  </a:cubicBezTo>
                  <a:cubicBezTo>
                    <a:pt x="628" y="428"/>
                    <a:pt x="486" y="342"/>
                    <a:pt x="352" y="259"/>
                  </a:cubicBezTo>
                  <a:cubicBezTo>
                    <a:pt x="285" y="218"/>
                    <a:pt x="220" y="177"/>
                    <a:pt x="171" y="147"/>
                  </a:cubicBezTo>
                  <a:cubicBezTo>
                    <a:pt x="147" y="131"/>
                    <a:pt x="127" y="118"/>
                    <a:pt x="113" y="109"/>
                  </a:cubicBezTo>
                  <a:cubicBezTo>
                    <a:pt x="106" y="104"/>
                    <a:pt x="101" y="101"/>
                    <a:pt x="97" y="98"/>
                  </a:cubicBezTo>
                  <a:cubicBezTo>
                    <a:pt x="96" y="97"/>
                    <a:pt x="94" y="96"/>
                    <a:pt x="93" y="95"/>
                  </a:cubicBezTo>
                  <a:cubicBezTo>
                    <a:pt x="93" y="95"/>
                    <a:pt x="93" y="94"/>
                    <a:pt x="93" y="94"/>
                  </a:cubicBezTo>
                  <a:cubicBezTo>
                    <a:pt x="93" y="94"/>
                    <a:pt x="93" y="94"/>
                    <a:pt x="93" y="94"/>
                  </a:cubicBezTo>
                  <a:cubicBezTo>
                    <a:pt x="91" y="95"/>
                    <a:pt x="91" y="95"/>
                    <a:pt x="91" y="95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93" y="94"/>
                    <a:pt x="93" y="94"/>
                    <a:pt x="93" y="94"/>
                  </a:cubicBezTo>
                  <a:cubicBezTo>
                    <a:pt x="91" y="95"/>
                    <a:pt x="91" y="95"/>
                    <a:pt x="91" y="95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90" y="96"/>
                    <a:pt x="90" y="96"/>
                    <a:pt x="90" y="96"/>
                  </a:cubicBezTo>
                  <a:cubicBezTo>
                    <a:pt x="93" y="96"/>
                    <a:pt x="93" y="96"/>
                    <a:pt x="93" y="96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90" y="96"/>
                    <a:pt x="90" y="96"/>
                    <a:pt x="90" y="96"/>
                  </a:cubicBezTo>
                  <a:cubicBezTo>
                    <a:pt x="93" y="96"/>
                    <a:pt x="93" y="96"/>
                    <a:pt x="93" y="96"/>
                  </a:cubicBezTo>
                  <a:cubicBezTo>
                    <a:pt x="90" y="96"/>
                    <a:pt x="90" y="96"/>
                    <a:pt x="90" y="96"/>
                  </a:cubicBezTo>
                  <a:cubicBezTo>
                    <a:pt x="93" y="98"/>
                    <a:pt x="93" y="98"/>
                    <a:pt x="93" y="98"/>
                  </a:cubicBezTo>
                  <a:cubicBezTo>
                    <a:pt x="93" y="98"/>
                    <a:pt x="93" y="97"/>
                    <a:pt x="93" y="96"/>
                  </a:cubicBezTo>
                  <a:cubicBezTo>
                    <a:pt x="90" y="96"/>
                    <a:pt x="90" y="96"/>
                    <a:pt x="90" y="96"/>
                  </a:cubicBezTo>
                  <a:cubicBezTo>
                    <a:pt x="93" y="98"/>
                    <a:pt x="93" y="98"/>
                    <a:pt x="93" y="98"/>
                  </a:cubicBezTo>
                  <a:cubicBezTo>
                    <a:pt x="89" y="96"/>
                    <a:pt x="89" y="96"/>
                    <a:pt x="89" y="96"/>
                  </a:cubicBezTo>
                  <a:cubicBezTo>
                    <a:pt x="87" y="99"/>
                    <a:pt x="87" y="99"/>
                    <a:pt x="87" y="99"/>
                  </a:cubicBezTo>
                  <a:cubicBezTo>
                    <a:pt x="660" y="443"/>
                    <a:pt x="660" y="443"/>
                    <a:pt x="660" y="443"/>
                  </a:cubicBezTo>
                  <a:cubicBezTo>
                    <a:pt x="662" y="444"/>
                    <a:pt x="664" y="443"/>
                    <a:pt x="665" y="441"/>
                  </a:cubicBezTo>
                  <a:cubicBezTo>
                    <a:pt x="666" y="441"/>
                    <a:pt x="666" y="440"/>
                    <a:pt x="666" y="439"/>
                  </a:cubicBezTo>
                  <a:cubicBezTo>
                    <a:pt x="666" y="438"/>
                    <a:pt x="666" y="437"/>
                    <a:pt x="665" y="437"/>
                  </a:cubicBezTo>
                  <a:cubicBezTo>
                    <a:pt x="665" y="436"/>
                    <a:pt x="664" y="436"/>
                    <a:pt x="664" y="435"/>
                  </a:cubicBezTo>
                  <a:cubicBezTo>
                    <a:pt x="663" y="434"/>
                    <a:pt x="662" y="433"/>
                    <a:pt x="660" y="432"/>
                  </a:cubicBezTo>
                  <a:cubicBezTo>
                    <a:pt x="653" y="427"/>
                    <a:pt x="640" y="419"/>
                    <a:pt x="621" y="408"/>
                  </a:cubicBezTo>
                  <a:cubicBezTo>
                    <a:pt x="556" y="368"/>
                    <a:pt x="430" y="294"/>
                    <a:pt x="319" y="228"/>
                  </a:cubicBezTo>
                  <a:cubicBezTo>
                    <a:pt x="264" y="194"/>
                    <a:pt x="213" y="163"/>
                    <a:pt x="176" y="139"/>
                  </a:cubicBezTo>
                  <a:cubicBezTo>
                    <a:pt x="157" y="127"/>
                    <a:pt x="142" y="117"/>
                    <a:pt x="131" y="109"/>
                  </a:cubicBezTo>
                  <a:cubicBezTo>
                    <a:pt x="126" y="105"/>
                    <a:pt x="122" y="102"/>
                    <a:pt x="120" y="99"/>
                  </a:cubicBezTo>
                  <a:cubicBezTo>
                    <a:pt x="118" y="98"/>
                    <a:pt x="117" y="97"/>
                    <a:pt x="117" y="96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14" y="97"/>
                    <a:pt x="114" y="97"/>
                    <a:pt x="114" y="97"/>
                  </a:cubicBezTo>
                  <a:cubicBezTo>
                    <a:pt x="117" y="97"/>
                    <a:pt x="117" y="97"/>
                    <a:pt x="117" y="97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14" y="97"/>
                    <a:pt x="114" y="97"/>
                    <a:pt x="114" y="97"/>
                  </a:cubicBezTo>
                  <a:cubicBezTo>
                    <a:pt x="117" y="97"/>
                    <a:pt x="117" y="97"/>
                    <a:pt x="117" y="97"/>
                  </a:cubicBezTo>
                  <a:cubicBezTo>
                    <a:pt x="114" y="97"/>
                    <a:pt x="114" y="97"/>
                    <a:pt x="114" y="97"/>
                  </a:cubicBezTo>
                  <a:cubicBezTo>
                    <a:pt x="116" y="98"/>
                    <a:pt x="116" y="98"/>
                    <a:pt x="116" y="98"/>
                  </a:cubicBezTo>
                  <a:cubicBezTo>
                    <a:pt x="116" y="98"/>
                    <a:pt x="117" y="97"/>
                    <a:pt x="117" y="97"/>
                  </a:cubicBezTo>
                  <a:cubicBezTo>
                    <a:pt x="114" y="97"/>
                    <a:pt x="114" y="97"/>
                    <a:pt x="114" y="97"/>
                  </a:cubicBezTo>
                  <a:cubicBezTo>
                    <a:pt x="116" y="98"/>
                    <a:pt x="116" y="98"/>
                    <a:pt x="116" y="98"/>
                  </a:cubicBezTo>
                  <a:cubicBezTo>
                    <a:pt x="113" y="96"/>
                    <a:pt x="113" y="96"/>
                    <a:pt x="113" y="96"/>
                  </a:cubicBezTo>
                  <a:cubicBezTo>
                    <a:pt x="111" y="100"/>
                    <a:pt x="111" y="100"/>
                    <a:pt x="111" y="100"/>
                  </a:cubicBezTo>
                  <a:cubicBezTo>
                    <a:pt x="663" y="427"/>
                    <a:pt x="663" y="427"/>
                    <a:pt x="663" y="427"/>
                  </a:cubicBezTo>
                  <a:cubicBezTo>
                    <a:pt x="665" y="428"/>
                    <a:pt x="667" y="428"/>
                    <a:pt x="669" y="426"/>
                  </a:cubicBezTo>
                  <a:cubicBezTo>
                    <a:pt x="669" y="425"/>
                    <a:pt x="669" y="424"/>
                    <a:pt x="669" y="424"/>
                  </a:cubicBezTo>
                  <a:cubicBezTo>
                    <a:pt x="669" y="422"/>
                    <a:pt x="669" y="422"/>
                    <a:pt x="669" y="421"/>
                  </a:cubicBezTo>
                  <a:cubicBezTo>
                    <a:pt x="668" y="421"/>
                    <a:pt x="668" y="420"/>
                    <a:pt x="667" y="420"/>
                  </a:cubicBezTo>
                  <a:cubicBezTo>
                    <a:pt x="666" y="419"/>
                    <a:pt x="665" y="418"/>
                    <a:pt x="663" y="416"/>
                  </a:cubicBezTo>
                  <a:cubicBezTo>
                    <a:pt x="657" y="411"/>
                    <a:pt x="644" y="402"/>
                    <a:pt x="626" y="391"/>
                  </a:cubicBezTo>
                  <a:cubicBezTo>
                    <a:pt x="501" y="309"/>
                    <a:pt x="139" y="90"/>
                    <a:pt x="139" y="90"/>
                  </a:cubicBezTo>
                  <a:cubicBezTo>
                    <a:pt x="136" y="93"/>
                    <a:pt x="136" y="93"/>
                    <a:pt x="136" y="93"/>
                  </a:cubicBezTo>
                  <a:cubicBezTo>
                    <a:pt x="140" y="96"/>
                    <a:pt x="140" y="96"/>
                    <a:pt x="140" y="96"/>
                  </a:cubicBezTo>
                  <a:cubicBezTo>
                    <a:pt x="137" y="94"/>
                    <a:pt x="137" y="94"/>
                    <a:pt x="137" y="94"/>
                  </a:cubicBezTo>
                  <a:cubicBezTo>
                    <a:pt x="138" y="97"/>
                    <a:pt x="138" y="97"/>
                    <a:pt x="138" y="97"/>
                  </a:cubicBezTo>
                  <a:cubicBezTo>
                    <a:pt x="139" y="97"/>
                    <a:pt x="139" y="96"/>
                    <a:pt x="140" y="96"/>
                  </a:cubicBezTo>
                  <a:cubicBezTo>
                    <a:pt x="137" y="94"/>
                    <a:pt x="137" y="94"/>
                    <a:pt x="137" y="94"/>
                  </a:cubicBezTo>
                  <a:cubicBezTo>
                    <a:pt x="138" y="97"/>
                    <a:pt x="138" y="97"/>
                    <a:pt x="138" y="97"/>
                  </a:cubicBezTo>
                  <a:cubicBezTo>
                    <a:pt x="137" y="94"/>
                    <a:pt x="137" y="94"/>
                    <a:pt x="137" y="94"/>
                  </a:cubicBezTo>
                  <a:cubicBezTo>
                    <a:pt x="137" y="97"/>
                    <a:pt x="137" y="97"/>
                    <a:pt x="137" y="97"/>
                  </a:cubicBezTo>
                  <a:cubicBezTo>
                    <a:pt x="137" y="97"/>
                    <a:pt x="138" y="97"/>
                    <a:pt x="138" y="97"/>
                  </a:cubicBezTo>
                  <a:cubicBezTo>
                    <a:pt x="137" y="94"/>
                    <a:pt x="137" y="94"/>
                    <a:pt x="137" y="94"/>
                  </a:cubicBezTo>
                  <a:cubicBezTo>
                    <a:pt x="137" y="97"/>
                    <a:pt x="137" y="97"/>
                    <a:pt x="137" y="97"/>
                  </a:cubicBezTo>
                  <a:cubicBezTo>
                    <a:pt x="137" y="96"/>
                    <a:pt x="137" y="96"/>
                    <a:pt x="137" y="96"/>
                  </a:cubicBezTo>
                  <a:cubicBezTo>
                    <a:pt x="137" y="97"/>
                    <a:pt x="137" y="97"/>
                    <a:pt x="137" y="97"/>
                  </a:cubicBezTo>
                  <a:cubicBezTo>
                    <a:pt x="137" y="97"/>
                    <a:pt x="137" y="97"/>
                    <a:pt x="137" y="97"/>
                  </a:cubicBezTo>
                  <a:cubicBezTo>
                    <a:pt x="137" y="96"/>
                    <a:pt x="137" y="96"/>
                    <a:pt x="137" y="96"/>
                  </a:cubicBezTo>
                  <a:cubicBezTo>
                    <a:pt x="137" y="97"/>
                    <a:pt x="137" y="97"/>
                    <a:pt x="137" y="97"/>
                  </a:cubicBezTo>
                  <a:cubicBezTo>
                    <a:pt x="137" y="97"/>
                    <a:pt x="137" y="97"/>
                    <a:pt x="137" y="97"/>
                  </a:cubicBezTo>
                  <a:cubicBezTo>
                    <a:pt x="138" y="97"/>
                    <a:pt x="139" y="98"/>
                    <a:pt x="141" y="99"/>
                  </a:cubicBezTo>
                  <a:cubicBezTo>
                    <a:pt x="148" y="101"/>
                    <a:pt x="161" y="109"/>
                    <a:pt x="179" y="119"/>
                  </a:cubicBezTo>
                  <a:cubicBezTo>
                    <a:pt x="243" y="154"/>
                    <a:pt x="363" y="227"/>
                    <a:pt x="467" y="291"/>
                  </a:cubicBezTo>
                  <a:cubicBezTo>
                    <a:pt x="519" y="322"/>
                    <a:pt x="567" y="352"/>
                    <a:pt x="602" y="374"/>
                  </a:cubicBezTo>
                  <a:cubicBezTo>
                    <a:pt x="619" y="385"/>
                    <a:pt x="634" y="393"/>
                    <a:pt x="643" y="400"/>
                  </a:cubicBezTo>
                  <a:cubicBezTo>
                    <a:pt x="653" y="406"/>
                    <a:pt x="659" y="409"/>
                    <a:pt x="659" y="409"/>
                  </a:cubicBezTo>
                  <a:cubicBezTo>
                    <a:pt x="661" y="410"/>
                    <a:pt x="663" y="410"/>
                    <a:pt x="664" y="408"/>
                  </a:cubicBezTo>
                  <a:cubicBezTo>
                    <a:pt x="665" y="407"/>
                    <a:pt x="665" y="406"/>
                    <a:pt x="665" y="405"/>
                  </a:cubicBezTo>
                  <a:cubicBezTo>
                    <a:pt x="665" y="404"/>
                    <a:pt x="664" y="403"/>
                    <a:pt x="664" y="402"/>
                  </a:cubicBezTo>
                  <a:cubicBezTo>
                    <a:pt x="663" y="401"/>
                    <a:pt x="662" y="400"/>
                    <a:pt x="661" y="398"/>
                  </a:cubicBezTo>
                  <a:cubicBezTo>
                    <a:pt x="658" y="395"/>
                    <a:pt x="653" y="392"/>
                    <a:pt x="647" y="388"/>
                  </a:cubicBezTo>
                  <a:cubicBezTo>
                    <a:pt x="626" y="372"/>
                    <a:pt x="584" y="345"/>
                    <a:pt x="534" y="314"/>
                  </a:cubicBezTo>
                  <a:cubicBezTo>
                    <a:pt x="384" y="220"/>
                    <a:pt x="156" y="85"/>
                    <a:pt x="156" y="85"/>
                  </a:cubicBezTo>
                  <a:cubicBezTo>
                    <a:pt x="154" y="84"/>
                    <a:pt x="151" y="85"/>
                    <a:pt x="150" y="87"/>
                  </a:cubicBezTo>
                  <a:cubicBezTo>
                    <a:pt x="149" y="88"/>
                    <a:pt x="150" y="91"/>
                    <a:pt x="151" y="92"/>
                  </a:cubicBezTo>
                  <a:cubicBezTo>
                    <a:pt x="151" y="92"/>
                    <a:pt x="271" y="168"/>
                    <a:pt x="395" y="245"/>
                  </a:cubicBezTo>
                  <a:cubicBezTo>
                    <a:pt x="456" y="283"/>
                    <a:pt x="519" y="321"/>
                    <a:pt x="569" y="350"/>
                  </a:cubicBezTo>
                  <a:cubicBezTo>
                    <a:pt x="594" y="364"/>
                    <a:pt x="615" y="376"/>
                    <a:pt x="631" y="384"/>
                  </a:cubicBezTo>
                  <a:cubicBezTo>
                    <a:pt x="639" y="389"/>
                    <a:pt x="646" y="392"/>
                    <a:pt x="652" y="394"/>
                  </a:cubicBezTo>
                  <a:cubicBezTo>
                    <a:pt x="655" y="395"/>
                    <a:pt x="657" y="396"/>
                    <a:pt x="659" y="397"/>
                  </a:cubicBezTo>
                  <a:cubicBezTo>
                    <a:pt x="661" y="397"/>
                    <a:pt x="663" y="398"/>
                    <a:pt x="665" y="398"/>
                  </a:cubicBezTo>
                  <a:cubicBezTo>
                    <a:pt x="665" y="398"/>
                    <a:pt x="666" y="398"/>
                    <a:pt x="667" y="398"/>
                  </a:cubicBezTo>
                  <a:cubicBezTo>
                    <a:pt x="668" y="397"/>
                    <a:pt x="669" y="397"/>
                    <a:pt x="670" y="395"/>
                  </a:cubicBezTo>
                  <a:cubicBezTo>
                    <a:pt x="670" y="395"/>
                    <a:pt x="670" y="395"/>
                    <a:pt x="670" y="395"/>
                  </a:cubicBezTo>
                  <a:cubicBezTo>
                    <a:pt x="670" y="395"/>
                    <a:pt x="670" y="394"/>
                    <a:pt x="670" y="393"/>
                  </a:cubicBezTo>
                  <a:cubicBezTo>
                    <a:pt x="670" y="391"/>
                    <a:pt x="670" y="391"/>
                    <a:pt x="669" y="390"/>
                  </a:cubicBezTo>
                  <a:cubicBezTo>
                    <a:pt x="668" y="389"/>
                    <a:pt x="667" y="388"/>
                    <a:pt x="666" y="386"/>
                  </a:cubicBezTo>
                  <a:cubicBezTo>
                    <a:pt x="663" y="384"/>
                    <a:pt x="659" y="381"/>
                    <a:pt x="653" y="377"/>
                  </a:cubicBezTo>
                  <a:cubicBezTo>
                    <a:pt x="632" y="362"/>
                    <a:pt x="592" y="336"/>
                    <a:pt x="543" y="306"/>
                  </a:cubicBezTo>
                  <a:cubicBezTo>
                    <a:pt x="398" y="214"/>
                    <a:pt x="177" y="83"/>
                    <a:pt x="177" y="83"/>
                  </a:cubicBezTo>
                  <a:cubicBezTo>
                    <a:pt x="175" y="82"/>
                    <a:pt x="172" y="82"/>
                    <a:pt x="171" y="84"/>
                  </a:cubicBezTo>
                  <a:cubicBezTo>
                    <a:pt x="170" y="86"/>
                    <a:pt x="171" y="88"/>
                    <a:pt x="172" y="90"/>
                  </a:cubicBezTo>
                  <a:cubicBezTo>
                    <a:pt x="173" y="90"/>
                    <a:pt x="292" y="162"/>
                    <a:pt x="413" y="235"/>
                  </a:cubicBezTo>
                  <a:cubicBezTo>
                    <a:pt x="474" y="272"/>
                    <a:pt x="535" y="308"/>
                    <a:pt x="582" y="336"/>
                  </a:cubicBezTo>
                  <a:cubicBezTo>
                    <a:pt x="606" y="349"/>
                    <a:pt x="626" y="361"/>
                    <a:pt x="641" y="369"/>
                  </a:cubicBezTo>
                  <a:cubicBezTo>
                    <a:pt x="648" y="373"/>
                    <a:pt x="654" y="376"/>
                    <a:pt x="659" y="378"/>
                  </a:cubicBezTo>
                  <a:cubicBezTo>
                    <a:pt x="661" y="379"/>
                    <a:pt x="663" y="380"/>
                    <a:pt x="665" y="381"/>
                  </a:cubicBezTo>
                  <a:cubicBezTo>
                    <a:pt x="665" y="381"/>
                    <a:pt x="666" y="381"/>
                    <a:pt x="667" y="381"/>
                  </a:cubicBezTo>
                  <a:cubicBezTo>
                    <a:pt x="668" y="382"/>
                    <a:pt x="668" y="382"/>
                    <a:pt x="669" y="382"/>
                  </a:cubicBezTo>
                  <a:cubicBezTo>
                    <a:pt x="670" y="382"/>
                    <a:pt x="670" y="382"/>
                    <a:pt x="671" y="381"/>
                  </a:cubicBezTo>
                  <a:cubicBezTo>
                    <a:pt x="671" y="381"/>
                    <a:pt x="672" y="381"/>
                    <a:pt x="673" y="380"/>
                  </a:cubicBezTo>
                  <a:cubicBezTo>
                    <a:pt x="673" y="379"/>
                    <a:pt x="674" y="378"/>
                    <a:pt x="674" y="378"/>
                  </a:cubicBezTo>
                  <a:cubicBezTo>
                    <a:pt x="673" y="376"/>
                    <a:pt x="673" y="376"/>
                    <a:pt x="673" y="375"/>
                  </a:cubicBezTo>
                  <a:cubicBezTo>
                    <a:pt x="672" y="375"/>
                    <a:pt x="672" y="375"/>
                    <a:pt x="672" y="375"/>
                  </a:cubicBezTo>
                  <a:cubicBezTo>
                    <a:pt x="672" y="374"/>
                    <a:pt x="672" y="374"/>
                    <a:pt x="672" y="374"/>
                  </a:cubicBezTo>
                  <a:cubicBezTo>
                    <a:pt x="671" y="374"/>
                    <a:pt x="670" y="373"/>
                    <a:pt x="669" y="372"/>
                  </a:cubicBezTo>
                  <a:cubicBezTo>
                    <a:pt x="659" y="366"/>
                    <a:pt x="625" y="345"/>
                    <a:pt x="580" y="318"/>
                  </a:cubicBezTo>
                  <a:cubicBezTo>
                    <a:pt x="512" y="276"/>
                    <a:pt x="417" y="218"/>
                    <a:pt x="340" y="170"/>
                  </a:cubicBezTo>
                  <a:cubicBezTo>
                    <a:pt x="301" y="146"/>
                    <a:pt x="267" y="124"/>
                    <a:pt x="242" y="108"/>
                  </a:cubicBezTo>
                  <a:cubicBezTo>
                    <a:pt x="230" y="101"/>
                    <a:pt x="220" y="94"/>
                    <a:pt x="213" y="89"/>
                  </a:cubicBezTo>
                  <a:cubicBezTo>
                    <a:pt x="210" y="87"/>
                    <a:pt x="207" y="85"/>
                    <a:pt x="205" y="84"/>
                  </a:cubicBezTo>
                  <a:cubicBezTo>
                    <a:pt x="204" y="83"/>
                    <a:pt x="204" y="83"/>
                    <a:pt x="203" y="82"/>
                  </a:cubicBezTo>
                  <a:cubicBezTo>
                    <a:pt x="203" y="82"/>
                    <a:pt x="203" y="82"/>
                    <a:pt x="203" y="82"/>
                  </a:cubicBezTo>
                  <a:cubicBezTo>
                    <a:pt x="203" y="82"/>
                    <a:pt x="203" y="82"/>
                    <a:pt x="203" y="82"/>
                  </a:cubicBezTo>
                  <a:cubicBezTo>
                    <a:pt x="202" y="83"/>
                    <a:pt x="202" y="83"/>
                    <a:pt x="202" y="83"/>
                  </a:cubicBezTo>
                  <a:cubicBezTo>
                    <a:pt x="204" y="82"/>
                    <a:pt x="204" y="82"/>
                    <a:pt x="204" y="82"/>
                  </a:cubicBezTo>
                  <a:cubicBezTo>
                    <a:pt x="203" y="82"/>
                    <a:pt x="203" y="82"/>
                    <a:pt x="203" y="82"/>
                  </a:cubicBezTo>
                  <a:cubicBezTo>
                    <a:pt x="202" y="83"/>
                    <a:pt x="202" y="83"/>
                    <a:pt x="202" y="83"/>
                  </a:cubicBezTo>
                  <a:cubicBezTo>
                    <a:pt x="204" y="82"/>
                    <a:pt x="204" y="82"/>
                    <a:pt x="204" y="82"/>
                  </a:cubicBezTo>
                  <a:cubicBezTo>
                    <a:pt x="200" y="84"/>
                    <a:pt x="200" y="84"/>
                    <a:pt x="200" y="84"/>
                  </a:cubicBezTo>
                  <a:cubicBezTo>
                    <a:pt x="204" y="84"/>
                    <a:pt x="204" y="84"/>
                    <a:pt x="204" y="84"/>
                  </a:cubicBezTo>
                  <a:cubicBezTo>
                    <a:pt x="204" y="83"/>
                    <a:pt x="204" y="83"/>
                    <a:pt x="204" y="82"/>
                  </a:cubicBezTo>
                  <a:cubicBezTo>
                    <a:pt x="200" y="84"/>
                    <a:pt x="200" y="84"/>
                    <a:pt x="200" y="84"/>
                  </a:cubicBezTo>
                  <a:cubicBezTo>
                    <a:pt x="204" y="84"/>
                    <a:pt x="204" y="84"/>
                    <a:pt x="204" y="84"/>
                  </a:cubicBezTo>
                  <a:cubicBezTo>
                    <a:pt x="200" y="84"/>
                    <a:pt x="200" y="84"/>
                    <a:pt x="200" y="84"/>
                  </a:cubicBezTo>
                  <a:cubicBezTo>
                    <a:pt x="203" y="86"/>
                    <a:pt x="203" y="86"/>
                    <a:pt x="203" y="86"/>
                  </a:cubicBezTo>
                  <a:cubicBezTo>
                    <a:pt x="204" y="86"/>
                    <a:pt x="204" y="85"/>
                    <a:pt x="204" y="84"/>
                  </a:cubicBezTo>
                  <a:cubicBezTo>
                    <a:pt x="200" y="84"/>
                    <a:pt x="200" y="84"/>
                    <a:pt x="200" y="84"/>
                  </a:cubicBezTo>
                  <a:cubicBezTo>
                    <a:pt x="203" y="86"/>
                    <a:pt x="203" y="86"/>
                    <a:pt x="203" y="86"/>
                  </a:cubicBezTo>
                  <a:cubicBezTo>
                    <a:pt x="200" y="84"/>
                    <a:pt x="200" y="84"/>
                    <a:pt x="200" y="84"/>
                  </a:cubicBezTo>
                  <a:cubicBezTo>
                    <a:pt x="198" y="88"/>
                    <a:pt x="198" y="88"/>
                    <a:pt x="198" y="88"/>
                  </a:cubicBezTo>
                  <a:cubicBezTo>
                    <a:pt x="198" y="88"/>
                    <a:pt x="316" y="157"/>
                    <a:pt x="434" y="226"/>
                  </a:cubicBezTo>
                  <a:cubicBezTo>
                    <a:pt x="493" y="261"/>
                    <a:pt x="553" y="296"/>
                    <a:pt x="598" y="322"/>
                  </a:cubicBezTo>
                  <a:cubicBezTo>
                    <a:pt x="620" y="335"/>
                    <a:pt x="639" y="345"/>
                    <a:pt x="652" y="353"/>
                  </a:cubicBezTo>
                  <a:cubicBezTo>
                    <a:pt x="659" y="357"/>
                    <a:pt x="664" y="360"/>
                    <a:pt x="668" y="362"/>
                  </a:cubicBezTo>
                  <a:cubicBezTo>
                    <a:pt x="670" y="363"/>
                    <a:pt x="672" y="364"/>
                    <a:pt x="673" y="364"/>
                  </a:cubicBezTo>
                  <a:cubicBezTo>
                    <a:pt x="673" y="364"/>
                    <a:pt x="674" y="365"/>
                    <a:pt x="674" y="365"/>
                  </a:cubicBezTo>
                  <a:cubicBezTo>
                    <a:pt x="675" y="365"/>
                    <a:pt x="675" y="365"/>
                    <a:pt x="675" y="365"/>
                  </a:cubicBezTo>
                  <a:cubicBezTo>
                    <a:pt x="675" y="365"/>
                    <a:pt x="675" y="365"/>
                    <a:pt x="675" y="365"/>
                  </a:cubicBezTo>
                  <a:cubicBezTo>
                    <a:pt x="676" y="365"/>
                    <a:pt x="676" y="365"/>
                    <a:pt x="676" y="365"/>
                  </a:cubicBezTo>
                  <a:cubicBezTo>
                    <a:pt x="677" y="365"/>
                    <a:pt x="677" y="365"/>
                    <a:pt x="678" y="365"/>
                  </a:cubicBezTo>
                  <a:cubicBezTo>
                    <a:pt x="678" y="365"/>
                    <a:pt x="679" y="365"/>
                    <a:pt x="680" y="364"/>
                  </a:cubicBezTo>
                  <a:cubicBezTo>
                    <a:pt x="680" y="363"/>
                    <a:pt x="681" y="362"/>
                    <a:pt x="680" y="361"/>
                  </a:cubicBezTo>
                  <a:cubicBezTo>
                    <a:pt x="680" y="360"/>
                    <a:pt x="679" y="359"/>
                    <a:pt x="679" y="358"/>
                  </a:cubicBezTo>
                  <a:cubicBezTo>
                    <a:pt x="229" y="77"/>
                    <a:pt x="229" y="77"/>
                    <a:pt x="229" y="77"/>
                  </a:cubicBezTo>
                  <a:cubicBezTo>
                    <a:pt x="227" y="81"/>
                    <a:pt x="227" y="81"/>
                    <a:pt x="227" y="81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27" y="81"/>
                    <a:pt x="227" y="81"/>
                    <a:pt x="227" y="81"/>
                  </a:cubicBezTo>
                  <a:cubicBezTo>
                    <a:pt x="229" y="84"/>
                    <a:pt x="229" y="84"/>
                    <a:pt x="229" y="84"/>
                  </a:cubicBezTo>
                  <a:cubicBezTo>
                    <a:pt x="229" y="84"/>
                    <a:pt x="230" y="84"/>
                    <a:pt x="230" y="83"/>
                  </a:cubicBezTo>
                  <a:cubicBezTo>
                    <a:pt x="227" y="81"/>
                    <a:pt x="227" y="81"/>
                    <a:pt x="227" y="81"/>
                  </a:cubicBezTo>
                  <a:cubicBezTo>
                    <a:pt x="229" y="84"/>
                    <a:pt x="229" y="84"/>
                    <a:pt x="229" y="84"/>
                  </a:cubicBezTo>
                  <a:cubicBezTo>
                    <a:pt x="228" y="81"/>
                    <a:pt x="228" y="81"/>
                    <a:pt x="228" y="81"/>
                  </a:cubicBezTo>
                  <a:cubicBezTo>
                    <a:pt x="228" y="84"/>
                    <a:pt x="228" y="84"/>
                    <a:pt x="228" y="84"/>
                  </a:cubicBezTo>
                  <a:cubicBezTo>
                    <a:pt x="228" y="84"/>
                    <a:pt x="228" y="84"/>
                    <a:pt x="229" y="84"/>
                  </a:cubicBezTo>
                  <a:cubicBezTo>
                    <a:pt x="228" y="81"/>
                    <a:pt x="228" y="81"/>
                    <a:pt x="228" y="81"/>
                  </a:cubicBezTo>
                  <a:cubicBezTo>
                    <a:pt x="228" y="84"/>
                    <a:pt x="228" y="84"/>
                    <a:pt x="228" y="84"/>
                  </a:cubicBezTo>
                  <a:cubicBezTo>
                    <a:pt x="228" y="83"/>
                    <a:pt x="228" y="83"/>
                    <a:pt x="228" y="83"/>
                  </a:cubicBezTo>
                  <a:cubicBezTo>
                    <a:pt x="227" y="84"/>
                    <a:pt x="227" y="84"/>
                    <a:pt x="227" y="84"/>
                  </a:cubicBezTo>
                  <a:cubicBezTo>
                    <a:pt x="228" y="84"/>
                    <a:pt x="228" y="84"/>
                    <a:pt x="228" y="84"/>
                  </a:cubicBezTo>
                  <a:cubicBezTo>
                    <a:pt x="228" y="83"/>
                    <a:pt x="228" y="83"/>
                    <a:pt x="228" y="83"/>
                  </a:cubicBezTo>
                  <a:cubicBezTo>
                    <a:pt x="227" y="84"/>
                    <a:pt x="227" y="84"/>
                    <a:pt x="227" y="84"/>
                  </a:cubicBezTo>
                  <a:cubicBezTo>
                    <a:pt x="227" y="84"/>
                    <a:pt x="227" y="84"/>
                    <a:pt x="227" y="84"/>
                  </a:cubicBezTo>
                  <a:cubicBezTo>
                    <a:pt x="227" y="84"/>
                    <a:pt x="227" y="84"/>
                    <a:pt x="227" y="84"/>
                  </a:cubicBezTo>
                  <a:cubicBezTo>
                    <a:pt x="227" y="84"/>
                    <a:pt x="227" y="84"/>
                    <a:pt x="227" y="84"/>
                  </a:cubicBezTo>
                  <a:cubicBezTo>
                    <a:pt x="227" y="84"/>
                    <a:pt x="227" y="84"/>
                    <a:pt x="227" y="84"/>
                  </a:cubicBezTo>
                  <a:cubicBezTo>
                    <a:pt x="227" y="84"/>
                    <a:pt x="227" y="84"/>
                    <a:pt x="227" y="84"/>
                  </a:cubicBezTo>
                  <a:cubicBezTo>
                    <a:pt x="228" y="84"/>
                    <a:pt x="229" y="85"/>
                    <a:pt x="230" y="85"/>
                  </a:cubicBezTo>
                  <a:cubicBezTo>
                    <a:pt x="236" y="88"/>
                    <a:pt x="247" y="94"/>
                    <a:pt x="263" y="102"/>
                  </a:cubicBezTo>
                  <a:cubicBezTo>
                    <a:pt x="318" y="133"/>
                    <a:pt x="423" y="197"/>
                    <a:pt x="514" y="253"/>
                  </a:cubicBezTo>
                  <a:cubicBezTo>
                    <a:pt x="560" y="281"/>
                    <a:pt x="602" y="307"/>
                    <a:pt x="633" y="327"/>
                  </a:cubicBezTo>
                  <a:cubicBezTo>
                    <a:pt x="649" y="336"/>
                    <a:pt x="661" y="344"/>
                    <a:pt x="670" y="349"/>
                  </a:cubicBezTo>
                  <a:cubicBezTo>
                    <a:pt x="679" y="355"/>
                    <a:pt x="683" y="358"/>
                    <a:pt x="683" y="358"/>
                  </a:cubicBezTo>
                  <a:cubicBezTo>
                    <a:pt x="686" y="354"/>
                    <a:pt x="686" y="354"/>
                    <a:pt x="686" y="354"/>
                  </a:cubicBezTo>
                  <a:cubicBezTo>
                    <a:pt x="688" y="351"/>
                    <a:pt x="688" y="351"/>
                    <a:pt x="688" y="351"/>
                  </a:cubicBezTo>
                  <a:cubicBezTo>
                    <a:pt x="688" y="351"/>
                    <a:pt x="686" y="350"/>
                    <a:pt x="683" y="348"/>
                  </a:cubicBezTo>
                  <a:cubicBezTo>
                    <a:pt x="659" y="334"/>
                    <a:pt x="550" y="269"/>
                    <a:pt x="447" y="206"/>
                  </a:cubicBezTo>
                  <a:cubicBezTo>
                    <a:pt x="396" y="174"/>
                    <a:pt x="346" y="143"/>
                    <a:pt x="309" y="120"/>
                  </a:cubicBezTo>
                  <a:cubicBezTo>
                    <a:pt x="290" y="108"/>
                    <a:pt x="275" y="98"/>
                    <a:pt x="264" y="90"/>
                  </a:cubicBezTo>
                  <a:cubicBezTo>
                    <a:pt x="259" y="87"/>
                    <a:pt x="255" y="84"/>
                    <a:pt x="252" y="81"/>
                  </a:cubicBezTo>
                  <a:cubicBezTo>
                    <a:pt x="251" y="80"/>
                    <a:pt x="250" y="79"/>
                    <a:pt x="249" y="79"/>
                  </a:cubicBezTo>
                  <a:cubicBezTo>
                    <a:pt x="249" y="78"/>
                    <a:pt x="249" y="78"/>
                    <a:pt x="249" y="78"/>
                  </a:cubicBezTo>
                  <a:cubicBezTo>
                    <a:pt x="249" y="78"/>
                    <a:pt x="249" y="78"/>
                    <a:pt x="249" y="78"/>
                  </a:cubicBezTo>
                  <a:cubicBezTo>
                    <a:pt x="248" y="79"/>
                    <a:pt x="248" y="79"/>
                    <a:pt x="248" y="79"/>
                  </a:cubicBezTo>
                  <a:cubicBezTo>
                    <a:pt x="249" y="78"/>
                    <a:pt x="249" y="78"/>
                    <a:pt x="249" y="78"/>
                  </a:cubicBezTo>
                  <a:cubicBezTo>
                    <a:pt x="249" y="78"/>
                    <a:pt x="249" y="78"/>
                    <a:pt x="249" y="78"/>
                  </a:cubicBezTo>
                  <a:cubicBezTo>
                    <a:pt x="248" y="79"/>
                    <a:pt x="248" y="79"/>
                    <a:pt x="248" y="79"/>
                  </a:cubicBezTo>
                  <a:cubicBezTo>
                    <a:pt x="249" y="78"/>
                    <a:pt x="249" y="78"/>
                    <a:pt x="249" y="78"/>
                  </a:cubicBezTo>
                  <a:cubicBezTo>
                    <a:pt x="246" y="80"/>
                    <a:pt x="246" y="80"/>
                    <a:pt x="246" y="80"/>
                  </a:cubicBezTo>
                  <a:cubicBezTo>
                    <a:pt x="249" y="80"/>
                    <a:pt x="249" y="80"/>
                    <a:pt x="249" y="80"/>
                  </a:cubicBezTo>
                  <a:cubicBezTo>
                    <a:pt x="249" y="79"/>
                    <a:pt x="249" y="79"/>
                    <a:pt x="249" y="78"/>
                  </a:cubicBezTo>
                  <a:cubicBezTo>
                    <a:pt x="246" y="80"/>
                    <a:pt x="246" y="80"/>
                    <a:pt x="246" y="80"/>
                  </a:cubicBezTo>
                  <a:cubicBezTo>
                    <a:pt x="249" y="80"/>
                    <a:pt x="249" y="80"/>
                    <a:pt x="249" y="80"/>
                  </a:cubicBezTo>
                  <a:cubicBezTo>
                    <a:pt x="246" y="80"/>
                    <a:pt x="246" y="80"/>
                    <a:pt x="246" y="80"/>
                  </a:cubicBezTo>
                  <a:cubicBezTo>
                    <a:pt x="249" y="82"/>
                    <a:pt x="249" y="82"/>
                    <a:pt x="249" y="82"/>
                  </a:cubicBezTo>
                  <a:cubicBezTo>
                    <a:pt x="249" y="81"/>
                    <a:pt x="249" y="80"/>
                    <a:pt x="249" y="80"/>
                  </a:cubicBezTo>
                  <a:cubicBezTo>
                    <a:pt x="246" y="80"/>
                    <a:pt x="246" y="80"/>
                    <a:pt x="246" y="80"/>
                  </a:cubicBezTo>
                  <a:cubicBezTo>
                    <a:pt x="249" y="82"/>
                    <a:pt x="249" y="82"/>
                    <a:pt x="249" y="82"/>
                  </a:cubicBezTo>
                  <a:cubicBezTo>
                    <a:pt x="245" y="79"/>
                    <a:pt x="245" y="79"/>
                    <a:pt x="245" y="79"/>
                  </a:cubicBezTo>
                  <a:cubicBezTo>
                    <a:pt x="243" y="83"/>
                    <a:pt x="243" y="83"/>
                    <a:pt x="243" y="83"/>
                  </a:cubicBezTo>
                  <a:cubicBezTo>
                    <a:pt x="243" y="83"/>
                    <a:pt x="349" y="150"/>
                    <a:pt x="458" y="216"/>
                  </a:cubicBezTo>
                  <a:cubicBezTo>
                    <a:pt x="513" y="250"/>
                    <a:pt x="568" y="283"/>
                    <a:pt x="611" y="308"/>
                  </a:cubicBezTo>
                  <a:cubicBezTo>
                    <a:pt x="632" y="321"/>
                    <a:pt x="650" y="331"/>
                    <a:pt x="664" y="338"/>
                  </a:cubicBezTo>
                  <a:cubicBezTo>
                    <a:pt x="671" y="342"/>
                    <a:pt x="677" y="345"/>
                    <a:pt x="681" y="347"/>
                  </a:cubicBezTo>
                  <a:cubicBezTo>
                    <a:pt x="683" y="348"/>
                    <a:pt x="685" y="349"/>
                    <a:pt x="687" y="349"/>
                  </a:cubicBezTo>
                  <a:cubicBezTo>
                    <a:pt x="689" y="350"/>
                    <a:pt x="690" y="350"/>
                    <a:pt x="692" y="350"/>
                  </a:cubicBezTo>
                  <a:cubicBezTo>
                    <a:pt x="692" y="350"/>
                    <a:pt x="693" y="350"/>
                    <a:pt x="693" y="350"/>
                  </a:cubicBezTo>
                  <a:cubicBezTo>
                    <a:pt x="694" y="350"/>
                    <a:pt x="695" y="349"/>
                    <a:pt x="696" y="348"/>
                  </a:cubicBezTo>
                  <a:cubicBezTo>
                    <a:pt x="696" y="347"/>
                    <a:pt x="696" y="346"/>
                    <a:pt x="696" y="345"/>
                  </a:cubicBezTo>
                  <a:cubicBezTo>
                    <a:pt x="696" y="344"/>
                    <a:pt x="695" y="343"/>
                    <a:pt x="694" y="343"/>
                  </a:cubicBezTo>
                  <a:cubicBezTo>
                    <a:pt x="694" y="343"/>
                    <a:pt x="693" y="342"/>
                    <a:pt x="690" y="340"/>
                  </a:cubicBezTo>
                  <a:cubicBezTo>
                    <a:pt x="666" y="325"/>
                    <a:pt x="559" y="260"/>
                    <a:pt x="458" y="197"/>
                  </a:cubicBezTo>
                  <a:cubicBezTo>
                    <a:pt x="408" y="166"/>
                    <a:pt x="359" y="136"/>
                    <a:pt x="323" y="113"/>
                  </a:cubicBezTo>
                  <a:cubicBezTo>
                    <a:pt x="305" y="101"/>
                    <a:pt x="290" y="92"/>
                    <a:pt x="279" y="85"/>
                  </a:cubicBezTo>
                  <a:cubicBezTo>
                    <a:pt x="274" y="81"/>
                    <a:pt x="270" y="79"/>
                    <a:pt x="267" y="77"/>
                  </a:cubicBezTo>
                  <a:cubicBezTo>
                    <a:pt x="266" y="76"/>
                    <a:pt x="265" y="75"/>
                    <a:pt x="264" y="74"/>
                  </a:cubicBezTo>
                  <a:cubicBezTo>
                    <a:pt x="264" y="74"/>
                    <a:pt x="264" y="74"/>
                    <a:pt x="264" y="74"/>
                  </a:cubicBezTo>
                  <a:cubicBezTo>
                    <a:pt x="262" y="76"/>
                    <a:pt x="262" y="76"/>
                    <a:pt x="262" y="76"/>
                  </a:cubicBezTo>
                  <a:cubicBezTo>
                    <a:pt x="264" y="74"/>
                    <a:pt x="264" y="74"/>
                    <a:pt x="264" y="74"/>
                  </a:cubicBezTo>
                  <a:cubicBezTo>
                    <a:pt x="264" y="74"/>
                    <a:pt x="264" y="74"/>
                    <a:pt x="264" y="74"/>
                  </a:cubicBezTo>
                  <a:cubicBezTo>
                    <a:pt x="262" y="76"/>
                    <a:pt x="262" y="76"/>
                    <a:pt x="262" y="76"/>
                  </a:cubicBezTo>
                  <a:cubicBezTo>
                    <a:pt x="264" y="74"/>
                    <a:pt x="264" y="74"/>
                    <a:pt x="264" y="74"/>
                  </a:cubicBezTo>
                  <a:cubicBezTo>
                    <a:pt x="261" y="76"/>
                    <a:pt x="261" y="76"/>
                    <a:pt x="261" y="76"/>
                  </a:cubicBezTo>
                  <a:cubicBezTo>
                    <a:pt x="265" y="75"/>
                    <a:pt x="265" y="75"/>
                    <a:pt x="265" y="75"/>
                  </a:cubicBezTo>
                  <a:cubicBezTo>
                    <a:pt x="264" y="74"/>
                    <a:pt x="264" y="74"/>
                    <a:pt x="264" y="74"/>
                  </a:cubicBezTo>
                  <a:cubicBezTo>
                    <a:pt x="261" y="76"/>
                    <a:pt x="261" y="76"/>
                    <a:pt x="261" y="76"/>
                  </a:cubicBezTo>
                  <a:cubicBezTo>
                    <a:pt x="265" y="75"/>
                    <a:pt x="265" y="75"/>
                    <a:pt x="265" y="75"/>
                  </a:cubicBezTo>
                  <a:cubicBezTo>
                    <a:pt x="261" y="76"/>
                    <a:pt x="261" y="76"/>
                    <a:pt x="261" y="76"/>
                  </a:cubicBezTo>
                  <a:cubicBezTo>
                    <a:pt x="265" y="76"/>
                    <a:pt x="265" y="76"/>
                    <a:pt x="265" y="76"/>
                  </a:cubicBezTo>
                  <a:cubicBezTo>
                    <a:pt x="265" y="76"/>
                    <a:pt x="265" y="75"/>
                    <a:pt x="265" y="75"/>
                  </a:cubicBezTo>
                  <a:cubicBezTo>
                    <a:pt x="261" y="76"/>
                    <a:pt x="261" y="76"/>
                    <a:pt x="261" y="76"/>
                  </a:cubicBezTo>
                  <a:cubicBezTo>
                    <a:pt x="265" y="76"/>
                    <a:pt x="265" y="76"/>
                    <a:pt x="265" y="76"/>
                  </a:cubicBezTo>
                  <a:cubicBezTo>
                    <a:pt x="261" y="76"/>
                    <a:pt x="261" y="76"/>
                    <a:pt x="261" y="76"/>
                  </a:cubicBezTo>
                  <a:cubicBezTo>
                    <a:pt x="264" y="79"/>
                    <a:pt x="264" y="79"/>
                    <a:pt x="264" y="79"/>
                  </a:cubicBezTo>
                  <a:cubicBezTo>
                    <a:pt x="265" y="78"/>
                    <a:pt x="265" y="77"/>
                    <a:pt x="265" y="76"/>
                  </a:cubicBezTo>
                  <a:cubicBezTo>
                    <a:pt x="261" y="76"/>
                    <a:pt x="261" y="76"/>
                    <a:pt x="261" y="76"/>
                  </a:cubicBezTo>
                  <a:cubicBezTo>
                    <a:pt x="264" y="79"/>
                    <a:pt x="264" y="79"/>
                    <a:pt x="264" y="79"/>
                  </a:cubicBezTo>
                  <a:cubicBezTo>
                    <a:pt x="264" y="79"/>
                    <a:pt x="264" y="79"/>
                    <a:pt x="264" y="79"/>
                  </a:cubicBezTo>
                  <a:cubicBezTo>
                    <a:pt x="261" y="76"/>
                    <a:pt x="261" y="76"/>
                    <a:pt x="261" y="76"/>
                  </a:cubicBezTo>
                  <a:cubicBezTo>
                    <a:pt x="262" y="80"/>
                    <a:pt x="262" y="80"/>
                    <a:pt x="262" y="80"/>
                  </a:cubicBezTo>
                  <a:cubicBezTo>
                    <a:pt x="263" y="80"/>
                    <a:pt x="264" y="79"/>
                    <a:pt x="264" y="79"/>
                  </a:cubicBezTo>
                  <a:cubicBezTo>
                    <a:pt x="261" y="76"/>
                    <a:pt x="261" y="76"/>
                    <a:pt x="261" y="76"/>
                  </a:cubicBezTo>
                  <a:cubicBezTo>
                    <a:pt x="262" y="80"/>
                    <a:pt x="262" y="80"/>
                    <a:pt x="262" y="80"/>
                  </a:cubicBezTo>
                  <a:cubicBezTo>
                    <a:pt x="261" y="76"/>
                    <a:pt x="261" y="76"/>
                    <a:pt x="261" y="76"/>
                  </a:cubicBezTo>
                  <a:cubicBezTo>
                    <a:pt x="261" y="80"/>
                    <a:pt x="261" y="80"/>
                    <a:pt x="261" y="80"/>
                  </a:cubicBezTo>
                  <a:cubicBezTo>
                    <a:pt x="261" y="80"/>
                    <a:pt x="262" y="80"/>
                    <a:pt x="262" y="80"/>
                  </a:cubicBezTo>
                  <a:cubicBezTo>
                    <a:pt x="261" y="76"/>
                    <a:pt x="261" y="76"/>
                    <a:pt x="261" y="76"/>
                  </a:cubicBezTo>
                  <a:cubicBezTo>
                    <a:pt x="261" y="80"/>
                    <a:pt x="261" y="80"/>
                    <a:pt x="261" y="80"/>
                  </a:cubicBezTo>
                  <a:cubicBezTo>
                    <a:pt x="261" y="77"/>
                    <a:pt x="261" y="77"/>
                    <a:pt x="261" y="77"/>
                  </a:cubicBezTo>
                  <a:cubicBezTo>
                    <a:pt x="260" y="80"/>
                    <a:pt x="260" y="80"/>
                    <a:pt x="260" y="80"/>
                  </a:cubicBezTo>
                  <a:cubicBezTo>
                    <a:pt x="260" y="80"/>
                    <a:pt x="260" y="80"/>
                    <a:pt x="261" y="80"/>
                  </a:cubicBezTo>
                  <a:cubicBezTo>
                    <a:pt x="261" y="77"/>
                    <a:pt x="261" y="77"/>
                    <a:pt x="261" y="77"/>
                  </a:cubicBezTo>
                  <a:cubicBezTo>
                    <a:pt x="260" y="80"/>
                    <a:pt x="260" y="80"/>
                    <a:pt x="260" y="80"/>
                  </a:cubicBezTo>
                  <a:cubicBezTo>
                    <a:pt x="260" y="78"/>
                    <a:pt x="260" y="78"/>
                    <a:pt x="260" y="78"/>
                  </a:cubicBezTo>
                  <a:cubicBezTo>
                    <a:pt x="260" y="80"/>
                    <a:pt x="260" y="80"/>
                    <a:pt x="260" y="80"/>
                  </a:cubicBezTo>
                  <a:cubicBezTo>
                    <a:pt x="260" y="80"/>
                    <a:pt x="260" y="80"/>
                    <a:pt x="260" y="80"/>
                  </a:cubicBezTo>
                  <a:cubicBezTo>
                    <a:pt x="260" y="78"/>
                    <a:pt x="260" y="78"/>
                    <a:pt x="260" y="78"/>
                  </a:cubicBezTo>
                  <a:cubicBezTo>
                    <a:pt x="260" y="80"/>
                    <a:pt x="260" y="80"/>
                    <a:pt x="260" y="80"/>
                  </a:cubicBezTo>
                  <a:cubicBezTo>
                    <a:pt x="260" y="80"/>
                    <a:pt x="260" y="81"/>
                    <a:pt x="262" y="81"/>
                  </a:cubicBezTo>
                  <a:cubicBezTo>
                    <a:pt x="266" y="84"/>
                    <a:pt x="276" y="90"/>
                    <a:pt x="289" y="98"/>
                  </a:cubicBezTo>
                  <a:cubicBezTo>
                    <a:pt x="337" y="127"/>
                    <a:pt x="434" y="187"/>
                    <a:pt x="521" y="240"/>
                  </a:cubicBezTo>
                  <a:cubicBezTo>
                    <a:pt x="565" y="266"/>
                    <a:pt x="606" y="290"/>
                    <a:pt x="638" y="308"/>
                  </a:cubicBezTo>
                  <a:cubicBezTo>
                    <a:pt x="654" y="317"/>
                    <a:pt x="668" y="325"/>
                    <a:pt x="678" y="330"/>
                  </a:cubicBezTo>
                  <a:cubicBezTo>
                    <a:pt x="684" y="332"/>
                    <a:pt x="688" y="334"/>
                    <a:pt x="691" y="336"/>
                  </a:cubicBezTo>
                  <a:cubicBezTo>
                    <a:pt x="693" y="336"/>
                    <a:pt x="695" y="337"/>
                    <a:pt x="696" y="337"/>
                  </a:cubicBezTo>
                  <a:cubicBezTo>
                    <a:pt x="698" y="338"/>
                    <a:pt x="699" y="338"/>
                    <a:pt x="700" y="338"/>
                  </a:cubicBezTo>
                  <a:cubicBezTo>
                    <a:pt x="701" y="338"/>
                    <a:pt x="701" y="338"/>
                    <a:pt x="702" y="338"/>
                  </a:cubicBezTo>
                  <a:cubicBezTo>
                    <a:pt x="703" y="337"/>
                    <a:pt x="704" y="337"/>
                    <a:pt x="705" y="336"/>
                  </a:cubicBezTo>
                  <a:cubicBezTo>
                    <a:pt x="705" y="335"/>
                    <a:pt x="705" y="334"/>
                    <a:pt x="705" y="334"/>
                  </a:cubicBezTo>
                  <a:cubicBezTo>
                    <a:pt x="705" y="332"/>
                    <a:pt x="705" y="332"/>
                    <a:pt x="705" y="332"/>
                  </a:cubicBezTo>
                  <a:cubicBezTo>
                    <a:pt x="704" y="331"/>
                    <a:pt x="704" y="331"/>
                    <a:pt x="704" y="331"/>
                  </a:cubicBezTo>
                  <a:cubicBezTo>
                    <a:pt x="704" y="330"/>
                    <a:pt x="704" y="330"/>
                    <a:pt x="704" y="330"/>
                  </a:cubicBezTo>
                  <a:cubicBezTo>
                    <a:pt x="703" y="330"/>
                    <a:pt x="703" y="330"/>
                    <a:pt x="703" y="330"/>
                  </a:cubicBezTo>
                  <a:cubicBezTo>
                    <a:pt x="701" y="328"/>
                    <a:pt x="692" y="323"/>
                    <a:pt x="680" y="316"/>
                  </a:cubicBezTo>
                  <a:cubicBezTo>
                    <a:pt x="636" y="290"/>
                    <a:pt x="539" y="233"/>
                    <a:pt x="452" y="180"/>
                  </a:cubicBezTo>
                  <a:cubicBezTo>
                    <a:pt x="409" y="154"/>
                    <a:pt x="368" y="129"/>
                    <a:pt x="338" y="109"/>
                  </a:cubicBezTo>
                  <a:cubicBezTo>
                    <a:pt x="323" y="100"/>
                    <a:pt x="311" y="91"/>
                    <a:pt x="303" y="85"/>
                  </a:cubicBezTo>
                  <a:cubicBezTo>
                    <a:pt x="299" y="82"/>
                    <a:pt x="296" y="79"/>
                    <a:pt x="293" y="77"/>
                  </a:cubicBezTo>
                  <a:cubicBezTo>
                    <a:pt x="292" y="76"/>
                    <a:pt x="292" y="75"/>
                    <a:pt x="291" y="75"/>
                  </a:cubicBezTo>
                  <a:cubicBezTo>
                    <a:pt x="291" y="75"/>
                    <a:pt x="291" y="75"/>
                    <a:pt x="291" y="75"/>
                  </a:cubicBezTo>
                  <a:cubicBezTo>
                    <a:pt x="291" y="75"/>
                    <a:pt x="291" y="75"/>
                    <a:pt x="291" y="75"/>
                  </a:cubicBezTo>
                  <a:cubicBezTo>
                    <a:pt x="290" y="75"/>
                    <a:pt x="290" y="75"/>
                    <a:pt x="290" y="75"/>
                  </a:cubicBezTo>
                  <a:cubicBezTo>
                    <a:pt x="291" y="75"/>
                    <a:pt x="291" y="75"/>
                    <a:pt x="291" y="75"/>
                  </a:cubicBezTo>
                  <a:cubicBezTo>
                    <a:pt x="291" y="75"/>
                    <a:pt x="291" y="75"/>
                    <a:pt x="291" y="75"/>
                  </a:cubicBezTo>
                  <a:cubicBezTo>
                    <a:pt x="290" y="75"/>
                    <a:pt x="290" y="75"/>
                    <a:pt x="290" y="75"/>
                  </a:cubicBezTo>
                  <a:cubicBezTo>
                    <a:pt x="291" y="75"/>
                    <a:pt x="291" y="75"/>
                    <a:pt x="291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291" y="75"/>
                    <a:pt x="291" y="75"/>
                    <a:pt x="291" y="75"/>
                  </a:cubicBezTo>
                  <a:cubicBezTo>
                    <a:pt x="291" y="75"/>
                    <a:pt x="291" y="75"/>
                    <a:pt x="291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291" y="75"/>
                    <a:pt x="291" y="75"/>
                    <a:pt x="291" y="75"/>
                  </a:cubicBezTo>
                  <a:cubicBezTo>
                    <a:pt x="288" y="75"/>
                    <a:pt x="288" y="75"/>
                    <a:pt x="288" y="75"/>
                  </a:cubicBezTo>
                  <a:cubicBezTo>
                    <a:pt x="291" y="77"/>
                    <a:pt x="291" y="77"/>
                    <a:pt x="291" y="77"/>
                  </a:cubicBezTo>
                  <a:cubicBezTo>
                    <a:pt x="291" y="76"/>
                    <a:pt x="291" y="76"/>
                    <a:pt x="291" y="75"/>
                  </a:cubicBezTo>
                  <a:cubicBezTo>
                    <a:pt x="288" y="75"/>
                    <a:pt x="288" y="75"/>
                    <a:pt x="288" y="75"/>
                  </a:cubicBezTo>
                  <a:cubicBezTo>
                    <a:pt x="291" y="77"/>
                    <a:pt x="291" y="77"/>
                    <a:pt x="291" y="77"/>
                  </a:cubicBezTo>
                  <a:cubicBezTo>
                    <a:pt x="291" y="77"/>
                    <a:pt x="291" y="77"/>
                    <a:pt x="291" y="77"/>
                  </a:cubicBezTo>
                  <a:cubicBezTo>
                    <a:pt x="288" y="75"/>
                    <a:pt x="288" y="75"/>
                    <a:pt x="288" y="75"/>
                  </a:cubicBezTo>
                  <a:cubicBezTo>
                    <a:pt x="289" y="79"/>
                    <a:pt x="289" y="79"/>
                    <a:pt x="289" y="79"/>
                  </a:cubicBezTo>
                  <a:cubicBezTo>
                    <a:pt x="289" y="78"/>
                    <a:pt x="290" y="78"/>
                    <a:pt x="291" y="77"/>
                  </a:cubicBezTo>
                  <a:cubicBezTo>
                    <a:pt x="288" y="75"/>
                    <a:pt x="288" y="75"/>
                    <a:pt x="288" y="75"/>
                  </a:cubicBezTo>
                  <a:cubicBezTo>
                    <a:pt x="289" y="79"/>
                    <a:pt x="289" y="79"/>
                    <a:pt x="289" y="79"/>
                  </a:cubicBezTo>
                  <a:cubicBezTo>
                    <a:pt x="288" y="75"/>
                    <a:pt x="288" y="75"/>
                    <a:pt x="288" y="75"/>
                  </a:cubicBezTo>
                  <a:cubicBezTo>
                    <a:pt x="288" y="79"/>
                    <a:pt x="288" y="79"/>
                    <a:pt x="288" y="79"/>
                  </a:cubicBezTo>
                  <a:cubicBezTo>
                    <a:pt x="288" y="79"/>
                    <a:pt x="288" y="79"/>
                    <a:pt x="289" y="79"/>
                  </a:cubicBezTo>
                  <a:cubicBezTo>
                    <a:pt x="288" y="75"/>
                    <a:pt x="288" y="75"/>
                    <a:pt x="288" y="75"/>
                  </a:cubicBezTo>
                  <a:cubicBezTo>
                    <a:pt x="288" y="79"/>
                    <a:pt x="288" y="79"/>
                    <a:pt x="288" y="79"/>
                  </a:cubicBezTo>
                  <a:cubicBezTo>
                    <a:pt x="288" y="76"/>
                    <a:pt x="288" y="76"/>
                    <a:pt x="288" y="76"/>
                  </a:cubicBezTo>
                  <a:cubicBezTo>
                    <a:pt x="287" y="79"/>
                    <a:pt x="287" y="79"/>
                    <a:pt x="287" y="79"/>
                  </a:cubicBezTo>
                  <a:cubicBezTo>
                    <a:pt x="287" y="79"/>
                    <a:pt x="287" y="79"/>
                    <a:pt x="288" y="79"/>
                  </a:cubicBezTo>
                  <a:cubicBezTo>
                    <a:pt x="288" y="76"/>
                    <a:pt x="288" y="76"/>
                    <a:pt x="288" y="76"/>
                  </a:cubicBezTo>
                  <a:cubicBezTo>
                    <a:pt x="287" y="79"/>
                    <a:pt x="287" y="79"/>
                    <a:pt x="287" y="79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7" y="79"/>
                    <a:pt x="287" y="79"/>
                    <a:pt x="287" y="79"/>
                  </a:cubicBezTo>
                  <a:cubicBezTo>
                    <a:pt x="287" y="79"/>
                    <a:pt x="287" y="79"/>
                    <a:pt x="287" y="79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7" y="79"/>
                    <a:pt x="287" y="79"/>
                    <a:pt x="287" y="79"/>
                  </a:cubicBezTo>
                  <a:cubicBezTo>
                    <a:pt x="287" y="79"/>
                    <a:pt x="288" y="79"/>
                    <a:pt x="289" y="80"/>
                  </a:cubicBezTo>
                  <a:cubicBezTo>
                    <a:pt x="294" y="82"/>
                    <a:pt x="304" y="87"/>
                    <a:pt x="318" y="95"/>
                  </a:cubicBezTo>
                  <a:cubicBezTo>
                    <a:pt x="367" y="123"/>
                    <a:pt x="463" y="181"/>
                    <a:pt x="547" y="231"/>
                  </a:cubicBezTo>
                  <a:cubicBezTo>
                    <a:pt x="589" y="256"/>
                    <a:pt x="628" y="280"/>
                    <a:pt x="657" y="297"/>
                  </a:cubicBezTo>
                  <a:cubicBezTo>
                    <a:pt x="671" y="306"/>
                    <a:pt x="683" y="313"/>
                    <a:pt x="691" y="317"/>
                  </a:cubicBezTo>
                  <a:cubicBezTo>
                    <a:pt x="696" y="320"/>
                    <a:pt x="699" y="322"/>
                    <a:pt x="701" y="323"/>
                  </a:cubicBezTo>
                  <a:cubicBezTo>
                    <a:pt x="702" y="324"/>
                    <a:pt x="703" y="324"/>
                    <a:pt x="704" y="325"/>
                  </a:cubicBezTo>
                  <a:cubicBezTo>
                    <a:pt x="704" y="325"/>
                    <a:pt x="705" y="325"/>
                    <a:pt x="705" y="325"/>
                  </a:cubicBezTo>
                  <a:cubicBezTo>
                    <a:pt x="706" y="325"/>
                    <a:pt x="706" y="325"/>
                    <a:pt x="706" y="325"/>
                  </a:cubicBezTo>
                  <a:cubicBezTo>
                    <a:pt x="706" y="325"/>
                    <a:pt x="706" y="325"/>
                    <a:pt x="706" y="325"/>
                  </a:cubicBezTo>
                  <a:cubicBezTo>
                    <a:pt x="706" y="325"/>
                    <a:pt x="706" y="326"/>
                    <a:pt x="707" y="326"/>
                  </a:cubicBezTo>
                  <a:cubicBezTo>
                    <a:pt x="707" y="326"/>
                    <a:pt x="708" y="326"/>
                    <a:pt x="708" y="325"/>
                  </a:cubicBezTo>
                  <a:cubicBezTo>
                    <a:pt x="709" y="325"/>
                    <a:pt x="710" y="325"/>
                    <a:pt x="710" y="324"/>
                  </a:cubicBezTo>
                  <a:cubicBezTo>
                    <a:pt x="711" y="323"/>
                    <a:pt x="711" y="322"/>
                    <a:pt x="711" y="322"/>
                  </a:cubicBezTo>
                  <a:cubicBezTo>
                    <a:pt x="711" y="320"/>
                    <a:pt x="711" y="320"/>
                    <a:pt x="711" y="320"/>
                  </a:cubicBezTo>
                  <a:cubicBezTo>
                    <a:pt x="710" y="319"/>
                    <a:pt x="710" y="319"/>
                    <a:pt x="710" y="319"/>
                  </a:cubicBezTo>
                  <a:cubicBezTo>
                    <a:pt x="709" y="318"/>
                    <a:pt x="709" y="318"/>
                    <a:pt x="709" y="318"/>
                  </a:cubicBezTo>
                  <a:cubicBezTo>
                    <a:pt x="709" y="318"/>
                    <a:pt x="708" y="317"/>
                    <a:pt x="707" y="317"/>
                  </a:cubicBezTo>
                  <a:cubicBezTo>
                    <a:pt x="699" y="311"/>
                    <a:pt x="670" y="294"/>
                    <a:pt x="631" y="270"/>
                  </a:cubicBezTo>
                  <a:cubicBezTo>
                    <a:pt x="573" y="235"/>
                    <a:pt x="493" y="187"/>
                    <a:pt x="427" y="146"/>
                  </a:cubicBezTo>
                  <a:cubicBezTo>
                    <a:pt x="394" y="126"/>
                    <a:pt x="365" y="107"/>
                    <a:pt x="344" y="94"/>
                  </a:cubicBezTo>
                  <a:cubicBezTo>
                    <a:pt x="333" y="87"/>
                    <a:pt x="325" y="81"/>
                    <a:pt x="319" y="77"/>
                  </a:cubicBezTo>
                  <a:cubicBezTo>
                    <a:pt x="316" y="75"/>
                    <a:pt x="314" y="73"/>
                    <a:pt x="313" y="72"/>
                  </a:cubicBezTo>
                  <a:cubicBezTo>
                    <a:pt x="312" y="71"/>
                    <a:pt x="312" y="71"/>
                    <a:pt x="312" y="71"/>
                  </a:cubicBezTo>
                  <a:cubicBezTo>
                    <a:pt x="311" y="71"/>
                    <a:pt x="311" y="71"/>
                    <a:pt x="311" y="71"/>
                  </a:cubicBezTo>
                  <a:cubicBezTo>
                    <a:pt x="310" y="72"/>
                    <a:pt x="310" y="72"/>
                    <a:pt x="310" y="72"/>
                  </a:cubicBezTo>
                  <a:cubicBezTo>
                    <a:pt x="312" y="71"/>
                    <a:pt x="312" y="71"/>
                    <a:pt x="312" y="71"/>
                  </a:cubicBezTo>
                  <a:cubicBezTo>
                    <a:pt x="311" y="71"/>
                    <a:pt x="311" y="71"/>
                    <a:pt x="311" y="71"/>
                  </a:cubicBezTo>
                  <a:cubicBezTo>
                    <a:pt x="310" y="72"/>
                    <a:pt x="310" y="72"/>
                    <a:pt x="310" y="72"/>
                  </a:cubicBezTo>
                  <a:cubicBezTo>
                    <a:pt x="312" y="71"/>
                    <a:pt x="312" y="71"/>
                    <a:pt x="312" y="71"/>
                  </a:cubicBezTo>
                  <a:cubicBezTo>
                    <a:pt x="309" y="72"/>
                    <a:pt x="309" y="72"/>
                    <a:pt x="309" y="72"/>
                  </a:cubicBezTo>
                  <a:cubicBezTo>
                    <a:pt x="312" y="72"/>
                    <a:pt x="312" y="72"/>
                    <a:pt x="312" y="72"/>
                  </a:cubicBezTo>
                  <a:cubicBezTo>
                    <a:pt x="312" y="71"/>
                    <a:pt x="312" y="71"/>
                    <a:pt x="312" y="71"/>
                  </a:cubicBezTo>
                  <a:cubicBezTo>
                    <a:pt x="309" y="72"/>
                    <a:pt x="309" y="72"/>
                    <a:pt x="309" y="72"/>
                  </a:cubicBezTo>
                  <a:cubicBezTo>
                    <a:pt x="312" y="72"/>
                    <a:pt x="312" y="72"/>
                    <a:pt x="312" y="72"/>
                  </a:cubicBezTo>
                  <a:cubicBezTo>
                    <a:pt x="308" y="72"/>
                    <a:pt x="308" y="72"/>
                    <a:pt x="308" y="72"/>
                  </a:cubicBezTo>
                  <a:cubicBezTo>
                    <a:pt x="311" y="74"/>
                    <a:pt x="311" y="74"/>
                    <a:pt x="311" y="74"/>
                  </a:cubicBezTo>
                  <a:cubicBezTo>
                    <a:pt x="312" y="74"/>
                    <a:pt x="312" y="73"/>
                    <a:pt x="312" y="72"/>
                  </a:cubicBezTo>
                  <a:cubicBezTo>
                    <a:pt x="308" y="72"/>
                    <a:pt x="308" y="72"/>
                    <a:pt x="308" y="72"/>
                  </a:cubicBezTo>
                  <a:cubicBezTo>
                    <a:pt x="311" y="74"/>
                    <a:pt x="311" y="74"/>
                    <a:pt x="311" y="74"/>
                  </a:cubicBezTo>
                  <a:cubicBezTo>
                    <a:pt x="311" y="74"/>
                    <a:pt x="311" y="74"/>
                    <a:pt x="311" y="74"/>
                  </a:cubicBezTo>
                  <a:cubicBezTo>
                    <a:pt x="308" y="72"/>
                    <a:pt x="308" y="72"/>
                    <a:pt x="308" y="72"/>
                  </a:cubicBezTo>
                  <a:cubicBezTo>
                    <a:pt x="309" y="76"/>
                    <a:pt x="309" y="76"/>
                    <a:pt x="309" y="76"/>
                  </a:cubicBezTo>
                  <a:cubicBezTo>
                    <a:pt x="310" y="76"/>
                    <a:pt x="311" y="75"/>
                    <a:pt x="311" y="74"/>
                  </a:cubicBezTo>
                  <a:cubicBezTo>
                    <a:pt x="308" y="72"/>
                    <a:pt x="308" y="72"/>
                    <a:pt x="308" y="72"/>
                  </a:cubicBezTo>
                  <a:cubicBezTo>
                    <a:pt x="309" y="76"/>
                    <a:pt x="309" y="76"/>
                    <a:pt x="309" y="76"/>
                  </a:cubicBezTo>
                  <a:cubicBezTo>
                    <a:pt x="308" y="72"/>
                    <a:pt x="308" y="72"/>
                    <a:pt x="308" y="72"/>
                  </a:cubicBezTo>
                  <a:cubicBezTo>
                    <a:pt x="308" y="76"/>
                    <a:pt x="308" y="76"/>
                    <a:pt x="308" y="76"/>
                  </a:cubicBezTo>
                  <a:cubicBezTo>
                    <a:pt x="308" y="76"/>
                    <a:pt x="309" y="76"/>
                    <a:pt x="309" y="76"/>
                  </a:cubicBezTo>
                  <a:cubicBezTo>
                    <a:pt x="308" y="72"/>
                    <a:pt x="308" y="72"/>
                    <a:pt x="308" y="72"/>
                  </a:cubicBezTo>
                  <a:cubicBezTo>
                    <a:pt x="308" y="76"/>
                    <a:pt x="308" y="76"/>
                    <a:pt x="308" y="76"/>
                  </a:cubicBezTo>
                  <a:cubicBezTo>
                    <a:pt x="308" y="73"/>
                    <a:pt x="308" y="73"/>
                    <a:pt x="308" y="73"/>
                  </a:cubicBezTo>
                  <a:cubicBezTo>
                    <a:pt x="307" y="76"/>
                    <a:pt x="307" y="76"/>
                    <a:pt x="307" y="76"/>
                  </a:cubicBezTo>
                  <a:cubicBezTo>
                    <a:pt x="307" y="76"/>
                    <a:pt x="307" y="76"/>
                    <a:pt x="308" y="76"/>
                  </a:cubicBezTo>
                  <a:cubicBezTo>
                    <a:pt x="308" y="73"/>
                    <a:pt x="308" y="73"/>
                    <a:pt x="308" y="73"/>
                  </a:cubicBezTo>
                  <a:cubicBezTo>
                    <a:pt x="307" y="76"/>
                    <a:pt x="307" y="76"/>
                    <a:pt x="307" y="76"/>
                  </a:cubicBezTo>
                  <a:cubicBezTo>
                    <a:pt x="307" y="75"/>
                    <a:pt x="307" y="75"/>
                    <a:pt x="307" y="75"/>
                  </a:cubicBezTo>
                  <a:cubicBezTo>
                    <a:pt x="307" y="76"/>
                    <a:pt x="307" y="76"/>
                    <a:pt x="307" y="76"/>
                  </a:cubicBezTo>
                  <a:cubicBezTo>
                    <a:pt x="307" y="76"/>
                    <a:pt x="307" y="76"/>
                    <a:pt x="307" y="76"/>
                  </a:cubicBezTo>
                  <a:cubicBezTo>
                    <a:pt x="307" y="75"/>
                    <a:pt x="307" y="75"/>
                    <a:pt x="307" y="75"/>
                  </a:cubicBezTo>
                  <a:cubicBezTo>
                    <a:pt x="307" y="76"/>
                    <a:pt x="307" y="76"/>
                    <a:pt x="307" y="76"/>
                  </a:cubicBezTo>
                  <a:cubicBezTo>
                    <a:pt x="307" y="76"/>
                    <a:pt x="307" y="76"/>
                    <a:pt x="307" y="76"/>
                  </a:cubicBezTo>
                  <a:cubicBezTo>
                    <a:pt x="307" y="76"/>
                    <a:pt x="308" y="76"/>
                    <a:pt x="309" y="77"/>
                  </a:cubicBezTo>
                  <a:cubicBezTo>
                    <a:pt x="314" y="79"/>
                    <a:pt x="324" y="85"/>
                    <a:pt x="338" y="93"/>
                  </a:cubicBezTo>
                  <a:cubicBezTo>
                    <a:pt x="386" y="120"/>
                    <a:pt x="483" y="176"/>
                    <a:pt x="567" y="225"/>
                  </a:cubicBezTo>
                  <a:cubicBezTo>
                    <a:pt x="609" y="249"/>
                    <a:pt x="648" y="272"/>
                    <a:pt x="676" y="288"/>
                  </a:cubicBezTo>
                  <a:cubicBezTo>
                    <a:pt x="690" y="297"/>
                    <a:pt x="702" y="303"/>
                    <a:pt x="710" y="308"/>
                  </a:cubicBezTo>
                  <a:cubicBezTo>
                    <a:pt x="718" y="313"/>
                    <a:pt x="723" y="315"/>
                    <a:pt x="723" y="315"/>
                  </a:cubicBezTo>
                  <a:cubicBezTo>
                    <a:pt x="724" y="316"/>
                    <a:pt x="725" y="316"/>
                    <a:pt x="727" y="315"/>
                  </a:cubicBezTo>
                  <a:cubicBezTo>
                    <a:pt x="728" y="315"/>
                    <a:pt x="729" y="313"/>
                    <a:pt x="729" y="312"/>
                  </a:cubicBezTo>
                  <a:cubicBezTo>
                    <a:pt x="729" y="311"/>
                    <a:pt x="728" y="310"/>
                    <a:pt x="728" y="310"/>
                  </a:cubicBezTo>
                  <a:cubicBezTo>
                    <a:pt x="728" y="309"/>
                    <a:pt x="728" y="309"/>
                    <a:pt x="727" y="309"/>
                  </a:cubicBezTo>
                  <a:cubicBezTo>
                    <a:pt x="727" y="309"/>
                    <a:pt x="727" y="309"/>
                    <a:pt x="727" y="309"/>
                  </a:cubicBezTo>
                  <a:cubicBezTo>
                    <a:pt x="726" y="308"/>
                    <a:pt x="726" y="308"/>
                    <a:pt x="726" y="308"/>
                  </a:cubicBezTo>
                  <a:cubicBezTo>
                    <a:pt x="724" y="307"/>
                    <a:pt x="717" y="302"/>
                    <a:pt x="705" y="294"/>
                  </a:cubicBezTo>
                  <a:cubicBezTo>
                    <a:pt x="623" y="243"/>
                    <a:pt x="338" y="66"/>
                    <a:pt x="338" y="66"/>
                  </a:cubicBezTo>
                  <a:cubicBezTo>
                    <a:pt x="336" y="69"/>
                    <a:pt x="336" y="69"/>
                    <a:pt x="336" y="69"/>
                  </a:cubicBezTo>
                  <a:cubicBezTo>
                    <a:pt x="334" y="72"/>
                    <a:pt x="334" y="72"/>
                    <a:pt x="334" y="72"/>
                  </a:cubicBezTo>
                  <a:cubicBezTo>
                    <a:pt x="738" y="308"/>
                    <a:pt x="738" y="308"/>
                    <a:pt x="738" y="308"/>
                  </a:cubicBezTo>
                  <a:cubicBezTo>
                    <a:pt x="738" y="309"/>
                    <a:pt x="740" y="309"/>
                    <a:pt x="741" y="309"/>
                  </a:cubicBezTo>
                  <a:cubicBezTo>
                    <a:pt x="742" y="309"/>
                    <a:pt x="743" y="308"/>
                    <a:pt x="743" y="307"/>
                  </a:cubicBezTo>
                  <a:cubicBezTo>
                    <a:pt x="744" y="306"/>
                    <a:pt x="744" y="305"/>
                    <a:pt x="743" y="304"/>
                  </a:cubicBezTo>
                  <a:cubicBezTo>
                    <a:pt x="743" y="303"/>
                    <a:pt x="743" y="302"/>
                    <a:pt x="742" y="301"/>
                  </a:cubicBezTo>
                  <a:cubicBezTo>
                    <a:pt x="742" y="301"/>
                    <a:pt x="740" y="301"/>
                    <a:pt x="737" y="299"/>
                  </a:cubicBezTo>
                  <a:cubicBezTo>
                    <a:pt x="716" y="287"/>
                    <a:pt x="621" y="231"/>
                    <a:pt x="532" y="177"/>
                  </a:cubicBezTo>
                  <a:cubicBezTo>
                    <a:pt x="487" y="150"/>
                    <a:pt x="444" y="123"/>
                    <a:pt x="412" y="102"/>
                  </a:cubicBezTo>
                  <a:cubicBezTo>
                    <a:pt x="395" y="91"/>
                    <a:pt x="382" y="83"/>
                    <a:pt x="373" y="76"/>
                  </a:cubicBezTo>
                  <a:cubicBezTo>
                    <a:pt x="368" y="72"/>
                    <a:pt x="365" y="70"/>
                    <a:pt x="363" y="67"/>
                  </a:cubicBezTo>
                  <a:cubicBezTo>
                    <a:pt x="361" y="66"/>
                    <a:pt x="361" y="66"/>
                    <a:pt x="360" y="65"/>
                  </a:cubicBezTo>
                  <a:cubicBezTo>
                    <a:pt x="360" y="65"/>
                    <a:pt x="360" y="65"/>
                    <a:pt x="360" y="65"/>
                  </a:cubicBezTo>
                  <a:cubicBezTo>
                    <a:pt x="360" y="65"/>
                    <a:pt x="360" y="65"/>
                    <a:pt x="360" y="65"/>
                  </a:cubicBezTo>
                  <a:cubicBezTo>
                    <a:pt x="359" y="65"/>
                    <a:pt x="359" y="65"/>
                    <a:pt x="359" y="65"/>
                  </a:cubicBezTo>
                  <a:cubicBezTo>
                    <a:pt x="360" y="65"/>
                    <a:pt x="360" y="65"/>
                    <a:pt x="360" y="65"/>
                  </a:cubicBezTo>
                  <a:cubicBezTo>
                    <a:pt x="360" y="65"/>
                    <a:pt x="360" y="65"/>
                    <a:pt x="360" y="65"/>
                  </a:cubicBezTo>
                  <a:cubicBezTo>
                    <a:pt x="359" y="65"/>
                    <a:pt x="359" y="65"/>
                    <a:pt x="359" y="65"/>
                  </a:cubicBezTo>
                  <a:cubicBezTo>
                    <a:pt x="360" y="65"/>
                    <a:pt x="360" y="65"/>
                    <a:pt x="360" y="65"/>
                  </a:cubicBezTo>
                  <a:cubicBezTo>
                    <a:pt x="357" y="66"/>
                    <a:pt x="357" y="66"/>
                    <a:pt x="357" y="66"/>
                  </a:cubicBezTo>
                  <a:cubicBezTo>
                    <a:pt x="360" y="66"/>
                    <a:pt x="360" y="66"/>
                    <a:pt x="360" y="66"/>
                  </a:cubicBezTo>
                  <a:cubicBezTo>
                    <a:pt x="360" y="65"/>
                    <a:pt x="360" y="65"/>
                    <a:pt x="360" y="65"/>
                  </a:cubicBezTo>
                  <a:cubicBezTo>
                    <a:pt x="357" y="66"/>
                    <a:pt x="357" y="66"/>
                    <a:pt x="357" y="66"/>
                  </a:cubicBezTo>
                  <a:cubicBezTo>
                    <a:pt x="360" y="66"/>
                    <a:pt x="360" y="66"/>
                    <a:pt x="360" y="66"/>
                  </a:cubicBezTo>
                  <a:cubicBezTo>
                    <a:pt x="357" y="66"/>
                    <a:pt x="357" y="66"/>
                    <a:pt x="357" y="66"/>
                  </a:cubicBezTo>
                  <a:cubicBezTo>
                    <a:pt x="360" y="67"/>
                    <a:pt x="360" y="67"/>
                    <a:pt x="360" y="67"/>
                  </a:cubicBezTo>
                  <a:cubicBezTo>
                    <a:pt x="360" y="67"/>
                    <a:pt x="360" y="66"/>
                    <a:pt x="360" y="66"/>
                  </a:cubicBezTo>
                  <a:cubicBezTo>
                    <a:pt x="357" y="66"/>
                    <a:pt x="357" y="66"/>
                    <a:pt x="357" y="66"/>
                  </a:cubicBezTo>
                  <a:cubicBezTo>
                    <a:pt x="360" y="67"/>
                    <a:pt x="360" y="67"/>
                    <a:pt x="360" y="67"/>
                  </a:cubicBezTo>
                  <a:cubicBezTo>
                    <a:pt x="360" y="67"/>
                    <a:pt x="360" y="67"/>
                    <a:pt x="360" y="67"/>
                  </a:cubicBezTo>
                  <a:cubicBezTo>
                    <a:pt x="357" y="66"/>
                    <a:pt x="357" y="66"/>
                    <a:pt x="357" y="66"/>
                  </a:cubicBezTo>
                  <a:cubicBezTo>
                    <a:pt x="358" y="69"/>
                    <a:pt x="358" y="69"/>
                    <a:pt x="358" y="69"/>
                  </a:cubicBezTo>
                  <a:cubicBezTo>
                    <a:pt x="358" y="69"/>
                    <a:pt x="359" y="68"/>
                    <a:pt x="360" y="67"/>
                  </a:cubicBezTo>
                  <a:cubicBezTo>
                    <a:pt x="357" y="66"/>
                    <a:pt x="357" y="66"/>
                    <a:pt x="357" y="66"/>
                  </a:cubicBezTo>
                  <a:cubicBezTo>
                    <a:pt x="358" y="69"/>
                    <a:pt x="358" y="69"/>
                    <a:pt x="358" y="69"/>
                  </a:cubicBezTo>
                  <a:cubicBezTo>
                    <a:pt x="357" y="67"/>
                    <a:pt x="357" y="67"/>
                    <a:pt x="357" y="67"/>
                  </a:cubicBezTo>
                  <a:cubicBezTo>
                    <a:pt x="357" y="69"/>
                    <a:pt x="357" y="69"/>
                    <a:pt x="357" y="69"/>
                  </a:cubicBezTo>
                  <a:cubicBezTo>
                    <a:pt x="357" y="69"/>
                    <a:pt x="357" y="69"/>
                    <a:pt x="358" y="69"/>
                  </a:cubicBezTo>
                  <a:cubicBezTo>
                    <a:pt x="357" y="67"/>
                    <a:pt x="357" y="67"/>
                    <a:pt x="357" y="67"/>
                  </a:cubicBezTo>
                  <a:cubicBezTo>
                    <a:pt x="357" y="69"/>
                    <a:pt x="357" y="69"/>
                    <a:pt x="357" y="69"/>
                  </a:cubicBezTo>
                  <a:cubicBezTo>
                    <a:pt x="357" y="69"/>
                    <a:pt x="357" y="69"/>
                    <a:pt x="357" y="69"/>
                  </a:cubicBezTo>
                  <a:cubicBezTo>
                    <a:pt x="357" y="69"/>
                    <a:pt x="358" y="69"/>
                    <a:pt x="360" y="70"/>
                  </a:cubicBezTo>
                  <a:cubicBezTo>
                    <a:pt x="365" y="72"/>
                    <a:pt x="375" y="77"/>
                    <a:pt x="389" y="84"/>
                  </a:cubicBezTo>
                  <a:cubicBezTo>
                    <a:pt x="438" y="110"/>
                    <a:pt x="529" y="164"/>
                    <a:pt x="608" y="211"/>
                  </a:cubicBezTo>
                  <a:cubicBezTo>
                    <a:pt x="648" y="235"/>
                    <a:pt x="684" y="257"/>
                    <a:pt x="711" y="273"/>
                  </a:cubicBezTo>
                  <a:cubicBezTo>
                    <a:pt x="724" y="281"/>
                    <a:pt x="735" y="288"/>
                    <a:pt x="742" y="292"/>
                  </a:cubicBezTo>
                  <a:cubicBezTo>
                    <a:pt x="750" y="297"/>
                    <a:pt x="754" y="299"/>
                    <a:pt x="754" y="299"/>
                  </a:cubicBezTo>
                  <a:cubicBezTo>
                    <a:pt x="756" y="300"/>
                    <a:pt x="758" y="300"/>
                    <a:pt x="760" y="298"/>
                  </a:cubicBezTo>
                  <a:cubicBezTo>
                    <a:pt x="760" y="297"/>
                    <a:pt x="760" y="296"/>
                    <a:pt x="760" y="296"/>
                  </a:cubicBezTo>
                  <a:cubicBezTo>
                    <a:pt x="760" y="295"/>
                    <a:pt x="760" y="294"/>
                    <a:pt x="760" y="294"/>
                  </a:cubicBezTo>
                  <a:cubicBezTo>
                    <a:pt x="759" y="293"/>
                    <a:pt x="759" y="293"/>
                    <a:pt x="759" y="292"/>
                  </a:cubicBezTo>
                  <a:cubicBezTo>
                    <a:pt x="758" y="291"/>
                    <a:pt x="757" y="290"/>
                    <a:pt x="756" y="289"/>
                  </a:cubicBezTo>
                  <a:cubicBezTo>
                    <a:pt x="751" y="285"/>
                    <a:pt x="742" y="279"/>
                    <a:pt x="729" y="271"/>
                  </a:cubicBezTo>
                  <a:cubicBezTo>
                    <a:pt x="685" y="241"/>
                    <a:pt x="599" y="189"/>
                    <a:pt x="524" y="143"/>
                  </a:cubicBezTo>
                  <a:cubicBezTo>
                    <a:pt x="449" y="97"/>
                    <a:pt x="384" y="59"/>
                    <a:pt x="384" y="59"/>
                  </a:cubicBezTo>
                  <a:cubicBezTo>
                    <a:pt x="382" y="62"/>
                    <a:pt x="382" y="62"/>
                    <a:pt x="382" y="62"/>
                  </a:cubicBezTo>
                  <a:cubicBezTo>
                    <a:pt x="386" y="64"/>
                    <a:pt x="386" y="64"/>
                    <a:pt x="386" y="64"/>
                  </a:cubicBezTo>
                  <a:cubicBezTo>
                    <a:pt x="382" y="62"/>
                    <a:pt x="382" y="62"/>
                    <a:pt x="382" y="62"/>
                  </a:cubicBezTo>
                  <a:cubicBezTo>
                    <a:pt x="384" y="66"/>
                    <a:pt x="384" y="66"/>
                    <a:pt x="384" y="66"/>
                  </a:cubicBezTo>
                  <a:cubicBezTo>
                    <a:pt x="384" y="66"/>
                    <a:pt x="385" y="65"/>
                    <a:pt x="386" y="64"/>
                  </a:cubicBezTo>
                  <a:cubicBezTo>
                    <a:pt x="382" y="62"/>
                    <a:pt x="382" y="62"/>
                    <a:pt x="382" y="62"/>
                  </a:cubicBezTo>
                  <a:cubicBezTo>
                    <a:pt x="384" y="66"/>
                    <a:pt x="384" y="66"/>
                    <a:pt x="384" y="66"/>
                  </a:cubicBezTo>
                  <a:cubicBezTo>
                    <a:pt x="382" y="62"/>
                    <a:pt x="382" y="62"/>
                    <a:pt x="382" y="62"/>
                  </a:cubicBezTo>
                  <a:cubicBezTo>
                    <a:pt x="382" y="66"/>
                    <a:pt x="382" y="66"/>
                    <a:pt x="382" y="66"/>
                  </a:cubicBezTo>
                  <a:cubicBezTo>
                    <a:pt x="383" y="66"/>
                    <a:pt x="383" y="66"/>
                    <a:pt x="384" y="66"/>
                  </a:cubicBezTo>
                  <a:cubicBezTo>
                    <a:pt x="382" y="62"/>
                    <a:pt x="382" y="62"/>
                    <a:pt x="382" y="62"/>
                  </a:cubicBezTo>
                  <a:cubicBezTo>
                    <a:pt x="382" y="66"/>
                    <a:pt x="382" y="66"/>
                    <a:pt x="382" y="66"/>
                  </a:cubicBezTo>
                  <a:cubicBezTo>
                    <a:pt x="382" y="63"/>
                    <a:pt x="382" y="63"/>
                    <a:pt x="382" y="63"/>
                  </a:cubicBezTo>
                  <a:cubicBezTo>
                    <a:pt x="381" y="66"/>
                    <a:pt x="381" y="66"/>
                    <a:pt x="381" y="66"/>
                  </a:cubicBezTo>
                  <a:cubicBezTo>
                    <a:pt x="382" y="66"/>
                    <a:pt x="382" y="66"/>
                    <a:pt x="382" y="66"/>
                  </a:cubicBezTo>
                  <a:cubicBezTo>
                    <a:pt x="382" y="63"/>
                    <a:pt x="382" y="63"/>
                    <a:pt x="382" y="63"/>
                  </a:cubicBezTo>
                  <a:cubicBezTo>
                    <a:pt x="381" y="66"/>
                    <a:pt x="381" y="66"/>
                    <a:pt x="381" y="66"/>
                  </a:cubicBezTo>
                  <a:cubicBezTo>
                    <a:pt x="382" y="64"/>
                    <a:pt x="382" y="64"/>
                    <a:pt x="382" y="64"/>
                  </a:cubicBezTo>
                  <a:cubicBezTo>
                    <a:pt x="381" y="66"/>
                    <a:pt x="381" y="66"/>
                    <a:pt x="381" y="66"/>
                  </a:cubicBezTo>
                  <a:cubicBezTo>
                    <a:pt x="381" y="66"/>
                    <a:pt x="381" y="66"/>
                    <a:pt x="381" y="66"/>
                  </a:cubicBezTo>
                  <a:cubicBezTo>
                    <a:pt x="382" y="64"/>
                    <a:pt x="382" y="64"/>
                    <a:pt x="382" y="64"/>
                  </a:cubicBezTo>
                  <a:cubicBezTo>
                    <a:pt x="381" y="66"/>
                    <a:pt x="381" y="66"/>
                    <a:pt x="381" y="66"/>
                  </a:cubicBezTo>
                  <a:cubicBezTo>
                    <a:pt x="381" y="66"/>
                    <a:pt x="382" y="67"/>
                    <a:pt x="383" y="67"/>
                  </a:cubicBezTo>
                  <a:cubicBezTo>
                    <a:pt x="387" y="69"/>
                    <a:pt x="396" y="75"/>
                    <a:pt x="408" y="82"/>
                  </a:cubicBezTo>
                  <a:cubicBezTo>
                    <a:pt x="452" y="108"/>
                    <a:pt x="540" y="162"/>
                    <a:pt x="619" y="209"/>
                  </a:cubicBezTo>
                  <a:cubicBezTo>
                    <a:pt x="658" y="232"/>
                    <a:pt x="695" y="254"/>
                    <a:pt x="723" y="270"/>
                  </a:cubicBezTo>
                  <a:cubicBezTo>
                    <a:pt x="738" y="278"/>
                    <a:pt x="749" y="285"/>
                    <a:pt x="758" y="290"/>
                  </a:cubicBezTo>
                  <a:cubicBezTo>
                    <a:pt x="763" y="292"/>
                    <a:pt x="766" y="294"/>
                    <a:pt x="769" y="295"/>
                  </a:cubicBezTo>
                  <a:cubicBezTo>
                    <a:pt x="771" y="296"/>
                    <a:pt x="772" y="296"/>
                    <a:pt x="773" y="296"/>
                  </a:cubicBezTo>
                  <a:cubicBezTo>
                    <a:pt x="774" y="297"/>
                    <a:pt x="775" y="297"/>
                    <a:pt x="776" y="297"/>
                  </a:cubicBezTo>
                  <a:cubicBezTo>
                    <a:pt x="777" y="297"/>
                    <a:pt x="777" y="297"/>
                    <a:pt x="778" y="297"/>
                  </a:cubicBezTo>
                  <a:cubicBezTo>
                    <a:pt x="779" y="297"/>
                    <a:pt x="780" y="296"/>
                    <a:pt x="780" y="295"/>
                  </a:cubicBezTo>
                  <a:cubicBezTo>
                    <a:pt x="781" y="294"/>
                    <a:pt x="781" y="293"/>
                    <a:pt x="781" y="292"/>
                  </a:cubicBezTo>
                  <a:cubicBezTo>
                    <a:pt x="780" y="291"/>
                    <a:pt x="780" y="290"/>
                    <a:pt x="779" y="289"/>
                  </a:cubicBezTo>
                  <a:cubicBezTo>
                    <a:pt x="410" y="59"/>
                    <a:pt x="410" y="59"/>
                    <a:pt x="410" y="59"/>
                  </a:cubicBezTo>
                  <a:cubicBezTo>
                    <a:pt x="408" y="62"/>
                    <a:pt x="408" y="62"/>
                    <a:pt x="408" y="62"/>
                  </a:cubicBezTo>
                  <a:cubicBezTo>
                    <a:pt x="411" y="64"/>
                    <a:pt x="411" y="64"/>
                    <a:pt x="411" y="64"/>
                  </a:cubicBezTo>
                  <a:cubicBezTo>
                    <a:pt x="408" y="62"/>
                    <a:pt x="408" y="62"/>
                    <a:pt x="408" y="62"/>
                  </a:cubicBezTo>
                  <a:cubicBezTo>
                    <a:pt x="409" y="66"/>
                    <a:pt x="409" y="66"/>
                    <a:pt x="409" y="66"/>
                  </a:cubicBezTo>
                  <a:cubicBezTo>
                    <a:pt x="410" y="66"/>
                    <a:pt x="410" y="65"/>
                    <a:pt x="411" y="64"/>
                  </a:cubicBezTo>
                  <a:cubicBezTo>
                    <a:pt x="408" y="62"/>
                    <a:pt x="408" y="62"/>
                    <a:pt x="408" y="62"/>
                  </a:cubicBezTo>
                  <a:cubicBezTo>
                    <a:pt x="409" y="66"/>
                    <a:pt x="409" y="66"/>
                    <a:pt x="409" y="66"/>
                  </a:cubicBezTo>
                  <a:cubicBezTo>
                    <a:pt x="408" y="62"/>
                    <a:pt x="408" y="62"/>
                    <a:pt x="408" y="62"/>
                  </a:cubicBezTo>
                  <a:cubicBezTo>
                    <a:pt x="408" y="66"/>
                    <a:pt x="408" y="66"/>
                    <a:pt x="408" y="66"/>
                  </a:cubicBezTo>
                  <a:cubicBezTo>
                    <a:pt x="408" y="66"/>
                    <a:pt x="408" y="66"/>
                    <a:pt x="409" y="66"/>
                  </a:cubicBezTo>
                  <a:cubicBezTo>
                    <a:pt x="408" y="62"/>
                    <a:pt x="408" y="62"/>
                    <a:pt x="408" y="62"/>
                  </a:cubicBezTo>
                  <a:cubicBezTo>
                    <a:pt x="408" y="66"/>
                    <a:pt x="408" y="66"/>
                    <a:pt x="408" y="66"/>
                  </a:cubicBezTo>
                  <a:cubicBezTo>
                    <a:pt x="408" y="62"/>
                    <a:pt x="408" y="62"/>
                    <a:pt x="408" y="62"/>
                  </a:cubicBezTo>
                  <a:cubicBezTo>
                    <a:pt x="407" y="66"/>
                    <a:pt x="407" y="66"/>
                    <a:pt x="407" y="66"/>
                  </a:cubicBezTo>
                  <a:cubicBezTo>
                    <a:pt x="407" y="66"/>
                    <a:pt x="407" y="66"/>
                    <a:pt x="408" y="66"/>
                  </a:cubicBezTo>
                  <a:cubicBezTo>
                    <a:pt x="408" y="62"/>
                    <a:pt x="408" y="62"/>
                    <a:pt x="408" y="62"/>
                  </a:cubicBezTo>
                  <a:cubicBezTo>
                    <a:pt x="407" y="66"/>
                    <a:pt x="407" y="66"/>
                    <a:pt x="407" y="66"/>
                  </a:cubicBezTo>
                  <a:cubicBezTo>
                    <a:pt x="407" y="64"/>
                    <a:pt x="407" y="64"/>
                    <a:pt x="407" y="64"/>
                  </a:cubicBezTo>
                  <a:cubicBezTo>
                    <a:pt x="406" y="66"/>
                    <a:pt x="406" y="66"/>
                    <a:pt x="406" y="66"/>
                  </a:cubicBezTo>
                  <a:cubicBezTo>
                    <a:pt x="407" y="66"/>
                    <a:pt x="407" y="66"/>
                    <a:pt x="407" y="66"/>
                  </a:cubicBezTo>
                  <a:cubicBezTo>
                    <a:pt x="407" y="64"/>
                    <a:pt x="407" y="64"/>
                    <a:pt x="407" y="64"/>
                  </a:cubicBezTo>
                  <a:cubicBezTo>
                    <a:pt x="406" y="66"/>
                    <a:pt x="406" y="66"/>
                    <a:pt x="406" y="66"/>
                  </a:cubicBezTo>
                  <a:cubicBezTo>
                    <a:pt x="406" y="66"/>
                    <a:pt x="407" y="66"/>
                    <a:pt x="408" y="67"/>
                  </a:cubicBezTo>
                  <a:cubicBezTo>
                    <a:pt x="417" y="71"/>
                    <a:pt x="446" y="88"/>
                    <a:pt x="485" y="111"/>
                  </a:cubicBezTo>
                  <a:cubicBezTo>
                    <a:pt x="544" y="145"/>
                    <a:pt x="625" y="192"/>
                    <a:pt x="691" y="231"/>
                  </a:cubicBezTo>
                  <a:cubicBezTo>
                    <a:pt x="724" y="250"/>
                    <a:pt x="754" y="267"/>
                    <a:pt x="775" y="279"/>
                  </a:cubicBezTo>
                  <a:cubicBezTo>
                    <a:pt x="785" y="286"/>
                    <a:pt x="794" y="291"/>
                    <a:pt x="800" y="294"/>
                  </a:cubicBezTo>
                  <a:cubicBezTo>
                    <a:pt x="806" y="297"/>
                    <a:pt x="809" y="299"/>
                    <a:pt x="809" y="299"/>
                  </a:cubicBezTo>
                  <a:cubicBezTo>
                    <a:pt x="811" y="300"/>
                    <a:pt x="813" y="300"/>
                    <a:pt x="814" y="298"/>
                  </a:cubicBezTo>
                  <a:cubicBezTo>
                    <a:pt x="815" y="297"/>
                    <a:pt x="815" y="296"/>
                    <a:pt x="815" y="296"/>
                  </a:cubicBezTo>
                  <a:cubicBezTo>
                    <a:pt x="815" y="295"/>
                    <a:pt x="815" y="294"/>
                    <a:pt x="814" y="294"/>
                  </a:cubicBezTo>
                  <a:cubicBezTo>
                    <a:pt x="814" y="293"/>
                    <a:pt x="814" y="292"/>
                    <a:pt x="813" y="292"/>
                  </a:cubicBezTo>
                  <a:cubicBezTo>
                    <a:pt x="812" y="291"/>
                    <a:pt x="811" y="290"/>
                    <a:pt x="810" y="289"/>
                  </a:cubicBezTo>
                  <a:cubicBezTo>
                    <a:pt x="805" y="285"/>
                    <a:pt x="796" y="279"/>
                    <a:pt x="783" y="270"/>
                  </a:cubicBezTo>
                  <a:cubicBezTo>
                    <a:pt x="738" y="240"/>
                    <a:pt x="651" y="187"/>
                    <a:pt x="574" y="140"/>
                  </a:cubicBezTo>
                  <a:cubicBezTo>
                    <a:pt x="498" y="94"/>
                    <a:pt x="433" y="55"/>
                    <a:pt x="433" y="55"/>
                  </a:cubicBezTo>
                  <a:cubicBezTo>
                    <a:pt x="431" y="54"/>
                    <a:pt x="429" y="55"/>
                    <a:pt x="428" y="56"/>
                  </a:cubicBezTo>
                  <a:cubicBezTo>
                    <a:pt x="426" y="58"/>
                    <a:pt x="427" y="61"/>
                    <a:pt x="429" y="62"/>
                  </a:cubicBezTo>
                  <a:cubicBezTo>
                    <a:pt x="429" y="62"/>
                    <a:pt x="540" y="131"/>
                    <a:pt x="655" y="199"/>
                  </a:cubicBezTo>
                  <a:cubicBezTo>
                    <a:pt x="712" y="234"/>
                    <a:pt x="770" y="268"/>
                    <a:pt x="815" y="294"/>
                  </a:cubicBezTo>
                  <a:cubicBezTo>
                    <a:pt x="838" y="307"/>
                    <a:pt x="857" y="318"/>
                    <a:pt x="871" y="325"/>
                  </a:cubicBezTo>
                  <a:cubicBezTo>
                    <a:pt x="879" y="329"/>
                    <a:pt x="885" y="332"/>
                    <a:pt x="889" y="334"/>
                  </a:cubicBezTo>
                  <a:cubicBezTo>
                    <a:pt x="892" y="335"/>
                    <a:pt x="894" y="336"/>
                    <a:pt x="896" y="336"/>
                  </a:cubicBezTo>
                  <a:cubicBezTo>
                    <a:pt x="897" y="337"/>
                    <a:pt x="899" y="337"/>
                    <a:pt x="900" y="337"/>
                  </a:cubicBezTo>
                  <a:cubicBezTo>
                    <a:pt x="901" y="337"/>
                    <a:pt x="901" y="337"/>
                    <a:pt x="902" y="337"/>
                  </a:cubicBezTo>
                  <a:cubicBezTo>
                    <a:pt x="903" y="337"/>
                    <a:pt x="904" y="336"/>
                    <a:pt x="905" y="335"/>
                  </a:cubicBezTo>
                  <a:cubicBezTo>
                    <a:pt x="905" y="335"/>
                    <a:pt x="905" y="335"/>
                    <a:pt x="905" y="335"/>
                  </a:cubicBezTo>
                  <a:cubicBezTo>
                    <a:pt x="905" y="334"/>
                    <a:pt x="905" y="334"/>
                    <a:pt x="905" y="333"/>
                  </a:cubicBezTo>
                  <a:cubicBezTo>
                    <a:pt x="905" y="332"/>
                    <a:pt x="905" y="331"/>
                    <a:pt x="905" y="331"/>
                  </a:cubicBezTo>
                  <a:cubicBezTo>
                    <a:pt x="904" y="330"/>
                    <a:pt x="904" y="330"/>
                    <a:pt x="903" y="329"/>
                  </a:cubicBezTo>
                  <a:cubicBezTo>
                    <a:pt x="902" y="328"/>
                    <a:pt x="901" y="327"/>
                    <a:pt x="900" y="326"/>
                  </a:cubicBezTo>
                  <a:cubicBezTo>
                    <a:pt x="894" y="322"/>
                    <a:pt x="883" y="315"/>
                    <a:pt x="868" y="305"/>
                  </a:cubicBezTo>
                  <a:cubicBezTo>
                    <a:pt x="815" y="271"/>
                    <a:pt x="712" y="208"/>
                    <a:pt x="622" y="153"/>
                  </a:cubicBezTo>
                  <a:cubicBezTo>
                    <a:pt x="577" y="125"/>
                    <a:pt x="535" y="99"/>
                    <a:pt x="505" y="81"/>
                  </a:cubicBezTo>
                  <a:cubicBezTo>
                    <a:pt x="490" y="71"/>
                    <a:pt x="477" y="64"/>
                    <a:pt x="469" y="58"/>
                  </a:cubicBezTo>
                  <a:cubicBezTo>
                    <a:pt x="464" y="56"/>
                    <a:pt x="461" y="54"/>
                    <a:pt x="459" y="52"/>
                  </a:cubicBezTo>
                  <a:cubicBezTo>
                    <a:pt x="458" y="51"/>
                    <a:pt x="457" y="51"/>
                    <a:pt x="456" y="51"/>
                  </a:cubicBezTo>
                  <a:cubicBezTo>
                    <a:pt x="456" y="50"/>
                    <a:pt x="456" y="50"/>
                    <a:pt x="456" y="50"/>
                  </a:cubicBezTo>
                  <a:cubicBezTo>
                    <a:pt x="455" y="52"/>
                    <a:pt x="455" y="52"/>
                    <a:pt x="455" y="52"/>
                  </a:cubicBezTo>
                  <a:cubicBezTo>
                    <a:pt x="456" y="50"/>
                    <a:pt x="456" y="50"/>
                    <a:pt x="456" y="50"/>
                  </a:cubicBezTo>
                  <a:cubicBezTo>
                    <a:pt x="456" y="50"/>
                    <a:pt x="456" y="50"/>
                    <a:pt x="456" y="50"/>
                  </a:cubicBezTo>
                  <a:cubicBezTo>
                    <a:pt x="455" y="52"/>
                    <a:pt x="455" y="52"/>
                    <a:pt x="455" y="52"/>
                  </a:cubicBezTo>
                  <a:cubicBezTo>
                    <a:pt x="456" y="50"/>
                    <a:pt x="456" y="50"/>
                    <a:pt x="456" y="50"/>
                  </a:cubicBezTo>
                  <a:cubicBezTo>
                    <a:pt x="454" y="53"/>
                    <a:pt x="454" y="53"/>
                    <a:pt x="454" y="53"/>
                  </a:cubicBezTo>
                  <a:cubicBezTo>
                    <a:pt x="456" y="51"/>
                    <a:pt x="456" y="51"/>
                    <a:pt x="456" y="51"/>
                  </a:cubicBezTo>
                  <a:cubicBezTo>
                    <a:pt x="456" y="50"/>
                    <a:pt x="456" y="50"/>
                    <a:pt x="456" y="50"/>
                  </a:cubicBezTo>
                  <a:cubicBezTo>
                    <a:pt x="454" y="53"/>
                    <a:pt x="454" y="53"/>
                    <a:pt x="454" y="53"/>
                  </a:cubicBezTo>
                  <a:cubicBezTo>
                    <a:pt x="456" y="51"/>
                    <a:pt x="456" y="51"/>
                    <a:pt x="456" y="51"/>
                  </a:cubicBezTo>
                  <a:cubicBezTo>
                    <a:pt x="453" y="53"/>
                    <a:pt x="453" y="53"/>
                    <a:pt x="453" y="53"/>
                  </a:cubicBezTo>
                  <a:cubicBezTo>
                    <a:pt x="457" y="51"/>
                    <a:pt x="457" y="51"/>
                    <a:pt x="457" y="51"/>
                  </a:cubicBezTo>
                  <a:cubicBezTo>
                    <a:pt x="456" y="51"/>
                    <a:pt x="456" y="51"/>
                    <a:pt x="456" y="51"/>
                  </a:cubicBezTo>
                  <a:cubicBezTo>
                    <a:pt x="453" y="53"/>
                    <a:pt x="453" y="53"/>
                    <a:pt x="453" y="53"/>
                  </a:cubicBezTo>
                  <a:cubicBezTo>
                    <a:pt x="457" y="51"/>
                    <a:pt x="457" y="51"/>
                    <a:pt x="457" y="51"/>
                  </a:cubicBezTo>
                  <a:cubicBezTo>
                    <a:pt x="453" y="53"/>
                    <a:pt x="453" y="53"/>
                    <a:pt x="453" y="53"/>
                  </a:cubicBezTo>
                  <a:cubicBezTo>
                    <a:pt x="457" y="53"/>
                    <a:pt x="457" y="53"/>
                    <a:pt x="457" y="53"/>
                  </a:cubicBezTo>
                  <a:cubicBezTo>
                    <a:pt x="457" y="52"/>
                    <a:pt x="457" y="52"/>
                    <a:pt x="457" y="51"/>
                  </a:cubicBezTo>
                  <a:cubicBezTo>
                    <a:pt x="453" y="53"/>
                    <a:pt x="453" y="53"/>
                    <a:pt x="453" y="53"/>
                  </a:cubicBezTo>
                  <a:cubicBezTo>
                    <a:pt x="457" y="53"/>
                    <a:pt x="457" y="53"/>
                    <a:pt x="457" y="53"/>
                  </a:cubicBezTo>
                  <a:cubicBezTo>
                    <a:pt x="453" y="53"/>
                    <a:pt x="453" y="53"/>
                    <a:pt x="453" y="53"/>
                  </a:cubicBezTo>
                  <a:cubicBezTo>
                    <a:pt x="457" y="55"/>
                    <a:pt x="457" y="55"/>
                    <a:pt x="457" y="55"/>
                  </a:cubicBezTo>
                  <a:cubicBezTo>
                    <a:pt x="454" y="54"/>
                    <a:pt x="454" y="54"/>
                    <a:pt x="454" y="54"/>
                  </a:cubicBezTo>
                  <a:cubicBezTo>
                    <a:pt x="455" y="57"/>
                    <a:pt x="455" y="57"/>
                    <a:pt x="455" y="57"/>
                  </a:cubicBezTo>
                  <a:cubicBezTo>
                    <a:pt x="455" y="57"/>
                    <a:pt x="456" y="56"/>
                    <a:pt x="457" y="55"/>
                  </a:cubicBezTo>
                  <a:cubicBezTo>
                    <a:pt x="454" y="54"/>
                    <a:pt x="454" y="54"/>
                    <a:pt x="454" y="54"/>
                  </a:cubicBezTo>
                  <a:cubicBezTo>
                    <a:pt x="455" y="57"/>
                    <a:pt x="455" y="57"/>
                    <a:pt x="455" y="57"/>
                  </a:cubicBezTo>
                  <a:cubicBezTo>
                    <a:pt x="454" y="55"/>
                    <a:pt x="454" y="55"/>
                    <a:pt x="454" y="55"/>
                  </a:cubicBezTo>
                  <a:cubicBezTo>
                    <a:pt x="454" y="57"/>
                    <a:pt x="454" y="57"/>
                    <a:pt x="454" y="57"/>
                  </a:cubicBezTo>
                  <a:cubicBezTo>
                    <a:pt x="454" y="57"/>
                    <a:pt x="454" y="57"/>
                    <a:pt x="455" y="57"/>
                  </a:cubicBezTo>
                  <a:cubicBezTo>
                    <a:pt x="454" y="55"/>
                    <a:pt x="454" y="55"/>
                    <a:pt x="454" y="55"/>
                  </a:cubicBezTo>
                  <a:cubicBezTo>
                    <a:pt x="454" y="57"/>
                    <a:pt x="454" y="57"/>
                    <a:pt x="454" y="57"/>
                  </a:cubicBezTo>
                  <a:cubicBezTo>
                    <a:pt x="454" y="56"/>
                    <a:pt x="454" y="56"/>
                    <a:pt x="454" y="56"/>
                  </a:cubicBezTo>
                  <a:cubicBezTo>
                    <a:pt x="454" y="57"/>
                    <a:pt x="454" y="57"/>
                    <a:pt x="454" y="57"/>
                  </a:cubicBezTo>
                  <a:cubicBezTo>
                    <a:pt x="454" y="57"/>
                    <a:pt x="454" y="57"/>
                    <a:pt x="454" y="57"/>
                  </a:cubicBezTo>
                  <a:cubicBezTo>
                    <a:pt x="454" y="56"/>
                    <a:pt x="454" y="56"/>
                    <a:pt x="454" y="56"/>
                  </a:cubicBezTo>
                  <a:cubicBezTo>
                    <a:pt x="454" y="57"/>
                    <a:pt x="454" y="57"/>
                    <a:pt x="454" y="57"/>
                  </a:cubicBezTo>
                  <a:cubicBezTo>
                    <a:pt x="454" y="57"/>
                    <a:pt x="455" y="57"/>
                    <a:pt x="457" y="57"/>
                  </a:cubicBezTo>
                  <a:cubicBezTo>
                    <a:pt x="459" y="58"/>
                    <a:pt x="464" y="60"/>
                    <a:pt x="469" y="63"/>
                  </a:cubicBezTo>
                  <a:cubicBezTo>
                    <a:pt x="490" y="73"/>
                    <a:pt x="528" y="95"/>
                    <a:pt x="573" y="122"/>
                  </a:cubicBezTo>
                  <a:cubicBezTo>
                    <a:pt x="641" y="162"/>
                    <a:pt x="725" y="213"/>
                    <a:pt x="792" y="254"/>
                  </a:cubicBezTo>
                  <a:cubicBezTo>
                    <a:pt x="826" y="275"/>
                    <a:pt x="855" y="293"/>
                    <a:pt x="876" y="306"/>
                  </a:cubicBezTo>
                  <a:cubicBezTo>
                    <a:pt x="887" y="312"/>
                    <a:pt x="895" y="318"/>
                    <a:pt x="901" y="321"/>
                  </a:cubicBezTo>
                  <a:cubicBezTo>
                    <a:pt x="906" y="325"/>
                    <a:pt x="910" y="327"/>
                    <a:pt x="910" y="327"/>
                  </a:cubicBezTo>
                  <a:cubicBezTo>
                    <a:pt x="911" y="328"/>
                    <a:pt x="914" y="327"/>
                    <a:pt x="915" y="325"/>
                  </a:cubicBezTo>
                  <a:cubicBezTo>
                    <a:pt x="916" y="324"/>
                    <a:pt x="916" y="321"/>
                    <a:pt x="914" y="320"/>
                  </a:cubicBezTo>
                  <a:cubicBezTo>
                    <a:pt x="480" y="49"/>
                    <a:pt x="480" y="49"/>
                    <a:pt x="480" y="49"/>
                  </a:cubicBezTo>
                  <a:cubicBezTo>
                    <a:pt x="478" y="52"/>
                    <a:pt x="478" y="52"/>
                    <a:pt x="478" y="52"/>
                  </a:cubicBezTo>
                  <a:cubicBezTo>
                    <a:pt x="482" y="55"/>
                    <a:pt x="482" y="55"/>
                    <a:pt x="482" y="55"/>
                  </a:cubicBezTo>
                  <a:cubicBezTo>
                    <a:pt x="478" y="52"/>
                    <a:pt x="478" y="52"/>
                    <a:pt x="478" y="52"/>
                  </a:cubicBezTo>
                  <a:cubicBezTo>
                    <a:pt x="480" y="56"/>
                    <a:pt x="480" y="56"/>
                    <a:pt x="480" y="56"/>
                  </a:cubicBezTo>
                  <a:cubicBezTo>
                    <a:pt x="480" y="56"/>
                    <a:pt x="481" y="55"/>
                    <a:pt x="482" y="55"/>
                  </a:cubicBezTo>
                  <a:cubicBezTo>
                    <a:pt x="478" y="52"/>
                    <a:pt x="478" y="52"/>
                    <a:pt x="478" y="52"/>
                  </a:cubicBezTo>
                  <a:cubicBezTo>
                    <a:pt x="480" y="56"/>
                    <a:pt x="480" y="56"/>
                    <a:pt x="480" y="56"/>
                  </a:cubicBezTo>
                  <a:cubicBezTo>
                    <a:pt x="478" y="53"/>
                    <a:pt x="478" y="53"/>
                    <a:pt x="478" y="53"/>
                  </a:cubicBezTo>
                  <a:cubicBezTo>
                    <a:pt x="478" y="56"/>
                    <a:pt x="478" y="56"/>
                    <a:pt x="478" y="56"/>
                  </a:cubicBezTo>
                  <a:cubicBezTo>
                    <a:pt x="479" y="56"/>
                    <a:pt x="479" y="56"/>
                    <a:pt x="480" y="56"/>
                  </a:cubicBezTo>
                  <a:cubicBezTo>
                    <a:pt x="478" y="53"/>
                    <a:pt x="478" y="53"/>
                    <a:pt x="478" y="53"/>
                  </a:cubicBezTo>
                  <a:cubicBezTo>
                    <a:pt x="478" y="56"/>
                    <a:pt x="478" y="56"/>
                    <a:pt x="478" y="56"/>
                  </a:cubicBezTo>
                  <a:cubicBezTo>
                    <a:pt x="478" y="53"/>
                    <a:pt x="478" y="53"/>
                    <a:pt x="478" y="53"/>
                  </a:cubicBezTo>
                  <a:cubicBezTo>
                    <a:pt x="477" y="56"/>
                    <a:pt x="477" y="56"/>
                    <a:pt x="477" y="56"/>
                  </a:cubicBezTo>
                  <a:cubicBezTo>
                    <a:pt x="478" y="56"/>
                    <a:pt x="478" y="56"/>
                    <a:pt x="478" y="56"/>
                  </a:cubicBezTo>
                  <a:cubicBezTo>
                    <a:pt x="478" y="53"/>
                    <a:pt x="478" y="53"/>
                    <a:pt x="478" y="53"/>
                  </a:cubicBezTo>
                  <a:cubicBezTo>
                    <a:pt x="477" y="56"/>
                    <a:pt x="477" y="56"/>
                    <a:pt x="477" y="56"/>
                  </a:cubicBezTo>
                  <a:cubicBezTo>
                    <a:pt x="478" y="54"/>
                    <a:pt x="478" y="54"/>
                    <a:pt x="478" y="54"/>
                  </a:cubicBezTo>
                  <a:cubicBezTo>
                    <a:pt x="477" y="56"/>
                    <a:pt x="477" y="56"/>
                    <a:pt x="477" y="56"/>
                  </a:cubicBezTo>
                  <a:cubicBezTo>
                    <a:pt x="477" y="56"/>
                    <a:pt x="477" y="56"/>
                    <a:pt x="477" y="56"/>
                  </a:cubicBezTo>
                  <a:cubicBezTo>
                    <a:pt x="478" y="54"/>
                    <a:pt x="478" y="54"/>
                    <a:pt x="478" y="54"/>
                  </a:cubicBezTo>
                  <a:cubicBezTo>
                    <a:pt x="477" y="56"/>
                    <a:pt x="477" y="56"/>
                    <a:pt x="477" y="56"/>
                  </a:cubicBezTo>
                  <a:cubicBezTo>
                    <a:pt x="477" y="56"/>
                    <a:pt x="478" y="57"/>
                    <a:pt x="479" y="57"/>
                  </a:cubicBezTo>
                  <a:cubicBezTo>
                    <a:pt x="483" y="60"/>
                    <a:pt x="493" y="66"/>
                    <a:pt x="507" y="74"/>
                  </a:cubicBezTo>
                  <a:cubicBezTo>
                    <a:pt x="555" y="103"/>
                    <a:pt x="651" y="162"/>
                    <a:pt x="737" y="214"/>
                  </a:cubicBezTo>
                  <a:cubicBezTo>
                    <a:pt x="780" y="240"/>
                    <a:pt x="820" y="264"/>
                    <a:pt x="852" y="282"/>
                  </a:cubicBezTo>
                  <a:cubicBezTo>
                    <a:pt x="867" y="291"/>
                    <a:pt x="880" y="298"/>
                    <a:pt x="890" y="303"/>
                  </a:cubicBezTo>
                  <a:cubicBezTo>
                    <a:pt x="895" y="306"/>
                    <a:pt x="899" y="308"/>
                    <a:pt x="902" y="309"/>
                  </a:cubicBezTo>
                  <a:cubicBezTo>
                    <a:pt x="904" y="310"/>
                    <a:pt x="906" y="310"/>
                    <a:pt x="907" y="311"/>
                  </a:cubicBezTo>
                  <a:cubicBezTo>
                    <a:pt x="908" y="311"/>
                    <a:pt x="909" y="311"/>
                    <a:pt x="910" y="312"/>
                  </a:cubicBezTo>
                  <a:cubicBezTo>
                    <a:pt x="911" y="312"/>
                    <a:pt x="912" y="311"/>
                    <a:pt x="912" y="311"/>
                  </a:cubicBezTo>
                  <a:cubicBezTo>
                    <a:pt x="913" y="311"/>
                    <a:pt x="914" y="310"/>
                    <a:pt x="915" y="309"/>
                  </a:cubicBezTo>
                  <a:cubicBezTo>
                    <a:pt x="915" y="309"/>
                    <a:pt x="915" y="309"/>
                    <a:pt x="915" y="309"/>
                  </a:cubicBezTo>
                  <a:cubicBezTo>
                    <a:pt x="915" y="309"/>
                    <a:pt x="915" y="308"/>
                    <a:pt x="915" y="307"/>
                  </a:cubicBezTo>
                  <a:cubicBezTo>
                    <a:pt x="915" y="306"/>
                    <a:pt x="915" y="305"/>
                    <a:pt x="915" y="305"/>
                  </a:cubicBezTo>
                  <a:cubicBezTo>
                    <a:pt x="914" y="304"/>
                    <a:pt x="914" y="304"/>
                    <a:pt x="913" y="303"/>
                  </a:cubicBezTo>
                  <a:cubicBezTo>
                    <a:pt x="913" y="303"/>
                    <a:pt x="912" y="302"/>
                    <a:pt x="910" y="301"/>
                  </a:cubicBezTo>
                  <a:cubicBezTo>
                    <a:pt x="905" y="297"/>
                    <a:pt x="895" y="291"/>
                    <a:pt x="881" y="282"/>
                  </a:cubicBezTo>
                  <a:cubicBezTo>
                    <a:pt x="832" y="251"/>
                    <a:pt x="736" y="194"/>
                    <a:pt x="653" y="144"/>
                  </a:cubicBezTo>
                  <a:cubicBezTo>
                    <a:pt x="611" y="118"/>
                    <a:pt x="573" y="95"/>
                    <a:pt x="545" y="77"/>
                  </a:cubicBezTo>
                  <a:cubicBezTo>
                    <a:pt x="531" y="68"/>
                    <a:pt x="519" y="61"/>
                    <a:pt x="511" y="55"/>
                  </a:cubicBezTo>
                  <a:cubicBezTo>
                    <a:pt x="507" y="52"/>
                    <a:pt x="504" y="50"/>
                    <a:pt x="502" y="49"/>
                  </a:cubicBezTo>
                  <a:cubicBezTo>
                    <a:pt x="501" y="48"/>
                    <a:pt x="501" y="47"/>
                    <a:pt x="500" y="47"/>
                  </a:cubicBezTo>
                  <a:cubicBezTo>
                    <a:pt x="500" y="47"/>
                    <a:pt x="500" y="47"/>
                    <a:pt x="500" y="47"/>
                  </a:cubicBezTo>
                  <a:cubicBezTo>
                    <a:pt x="500" y="47"/>
                    <a:pt x="500" y="47"/>
                    <a:pt x="500" y="47"/>
                  </a:cubicBezTo>
                  <a:cubicBezTo>
                    <a:pt x="499" y="47"/>
                    <a:pt x="499" y="47"/>
                    <a:pt x="499" y="47"/>
                  </a:cubicBezTo>
                  <a:cubicBezTo>
                    <a:pt x="500" y="47"/>
                    <a:pt x="500" y="47"/>
                    <a:pt x="500" y="47"/>
                  </a:cubicBezTo>
                  <a:cubicBezTo>
                    <a:pt x="500" y="47"/>
                    <a:pt x="500" y="47"/>
                    <a:pt x="500" y="47"/>
                  </a:cubicBezTo>
                  <a:cubicBezTo>
                    <a:pt x="499" y="47"/>
                    <a:pt x="499" y="47"/>
                    <a:pt x="499" y="47"/>
                  </a:cubicBezTo>
                  <a:cubicBezTo>
                    <a:pt x="500" y="47"/>
                    <a:pt x="500" y="47"/>
                    <a:pt x="500" y="47"/>
                  </a:cubicBezTo>
                  <a:cubicBezTo>
                    <a:pt x="497" y="48"/>
                    <a:pt x="497" y="48"/>
                    <a:pt x="497" y="48"/>
                  </a:cubicBezTo>
                  <a:cubicBezTo>
                    <a:pt x="501" y="48"/>
                    <a:pt x="501" y="48"/>
                    <a:pt x="501" y="48"/>
                  </a:cubicBezTo>
                  <a:cubicBezTo>
                    <a:pt x="501" y="47"/>
                    <a:pt x="500" y="47"/>
                    <a:pt x="500" y="47"/>
                  </a:cubicBezTo>
                  <a:cubicBezTo>
                    <a:pt x="497" y="48"/>
                    <a:pt x="497" y="48"/>
                    <a:pt x="497" y="48"/>
                  </a:cubicBezTo>
                  <a:cubicBezTo>
                    <a:pt x="501" y="48"/>
                    <a:pt x="501" y="48"/>
                    <a:pt x="501" y="48"/>
                  </a:cubicBezTo>
                  <a:cubicBezTo>
                    <a:pt x="497" y="48"/>
                    <a:pt x="497" y="48"/>
                    <a:pt x="497" y="48"/>
                  </a:cubicBezTo>
                  <a:cubicBezTo>
                    <a:pt x="500" y="50"/>
                    <a:pt x="500" y="50"/>
                    <a:pt x="500" y="50"/>
                  </a:cubicBezTo>
                  <a:cubicBezTo>
                    <a:pt x="500" y="50"/>
                    <a:pt x="501" y="49"/>
                    <a:pt x="501" y="48"/>
                  </a:cubicBezTo>
                  <a:cubicBezTo>
                    <a:pt x="497" y="48"/>
                    <a:pt x="497" y="48"/>
                    <a:pt x="497" y="48"/>
                  </a:cubicBezTo>
                  <a:cubicBezTo>
                    <a:pt x="500" y="50"/>
                    <a:pt x="500" y="50"/>
                    <a:pt x="500" y="50"/>
                  </a:cubicBezTo>
                  <a:cubicBezTo>
                    <a:pt x="500" y="50"/>
                    <a:pt x="500" y="50"/>
                    <a:pt x="500" y="50"/>
                  </a:cubicBezTo>
                  <a:cubicBezTo>
                    <a:pt x="497" y="48"/>
                    <a:pt x="497" y="48"/>
                    <a:pt x="497" y="48"/>
                  </a:cubicBezTo>
                  <a:cubicBezTo>
                    <a:pt x="498" y="52"/>
                    <a:pt x="498" y="52"/>
                    <a:pt x="498" y="52"/>
                  </a:cubicBezTo>
                  <a:cubicBezTo>
                    <a:pt x="499" y="51"/>
                    <a:pt x="500" y="51"/>
                    <a:pt x="500" y="50"/>
                  </a:cubicBezTo>
                  <a:cubicBezTo>
                    <a:pt x="497" y="48"/>
                    <a:pt x="497" y="48"/>
                    <a:pt x="497" y="48"/>
                  </a:cubicBezTo>
                  <a:cubicBezTo>
                    <a:pt x="498" y="52"/>
                    <a:pt x="498" y="52"/>
                    <a:pt x="498" y="52"/>
                  </a:cubicBezTo>
                  <a:cubicBezTo>
                    <a:pt x="497" y="49"/>
                    <a:pt x="497" y="49"/>
                    <a:pt x="497" y="49"/>
                  </a:cubicBezTo>
                  <a:cubicBezTo>
                    <a:pt x="497" y="52"/>
                    <a:pt x="497" y="52"/>
                    <a:pt x="497" y="52"/>
                  </a:cubicBezTo>
                  <a:cubicBezTo>
                    <a:pt x="498" y="52"/>
                    <a:pt x="498" y="52"/>
                    <a:pt x="498" y="52"/>
                  </a:cubicBezTo>
                  <a:cubicBezTo>
                    <a:pt x="497" y="49"/>
                    <a:pt x="497" y="49"/>
                    <a:pt x="497" y="49"/>
                  </a:cubicBezTo>
                  <a:cubicBezTo>
                    <a:pt x="497" y="52"/>
                    <a:pt x="497" y="52"/>
                    <a:pt x="497" y="52"/>
                  </a:cubicBezTo>
                  <a:cubicBezTo>
                    <a:pt x="497" y="51"/>
                    <a:pt x="497" y="51"/>
                    <a:pt x="497" y="51"/>
                  </a:cubicBezTo>
                  <a:cubicBezTo>
                    <a:pt x="497" y="52"/>
                    <a:pt x="497" y="52"/>
                    <a:pt x="497" y="52"/>
                  </a:cubicBezTo>
                  <a:cubicBezTo>
                    <a:pt x="497" y="52"/>
                    <a:pt x="497" y="52"/>
                    <a:pt x="497" y="52"/>
                  </a:cubicBezTo>
                  <a:cubicBezTo>
                    <a:pt x="497" y="51"/>
                    <a:pt x="497" y="51"/>
                    <a:pt x="497" y="51"/>
                  </a:cubicBezTo>
                  <a:cubicBezTo>
                    <a:pt x="497" y="52"/>
                    <a:pt x="497" y="52"/>
                    <a:pt x="497" y="52"/>
                  </a:cubicBezTo>
                  <a:cubicBezTo>
                    <a:pt x="497" y="52"/>
                    <a:pt x="498" y="52"/>
                    <a:pt x="500" y="52"/>
                  </a:cubicBezTo>
                  <a:cubicBezTo>
                    <a:pt x="502" y="53"/>
                    <a:pt x="506" y="55"/>
                    <a:pt x="511" y="58"/>
                  </a:cubicBezTo>
                  <a:cubicBezTo>
                    <a:pt x="529" y="67"/>
                    <a:pt x="563" y="87"/>
                    <a:pt x="604" y="111"/>
                  </a:cubicBezTo>
                  <a:cubicBezTo>
                    <a:pt x="664" y="147"/>
                    <a:pt x="739" y="193"/>
                    <a:pt x="801" y="230"/>
                  </a:cubicBezTo>
                  <a:cubicBezTo>
                    <a:pt x="832" y="248"/>
                    <a:pt x="859" y="265"/>
                    <a:pt x="879" y="276"/>
                  </a:cubicBezTo>
                  <a:cubicBezTo>
                    <a:pt x="889" y="282"/>
                    <a:pt x="898" y="287"/>
                    <a:pt x="904" y="290"/>
                  </a:cubicBezTo>
                  <a:cubicBezTo>
                    <a:pt x="907" y="292"/>
                    <a:pt x="909" y="293"/>
                    <a:pt x="912" y="294"/>
                  </a:cubicBezTo>
                  <a:cubicBezTo>
                    <a:pt x="913" y="294"/>
                    <a:pt x="913" y="295"/>
                    <a:pt x="914" y="295"/>
                  </a:cubicBezTo>
                  <a:cubicBezTo>
                    <a:pt x="915" y="295"/>
                    <a:pt x="916" y="295"/>
                    <a:pt x="917" y="295"/>
                  </a:cubicBezTo>
                  <a:cubicBezTo>
                    <a:pt x="917" y="295"/>
                    <a:pt x="918" y="295"/>
                    <a:pt x="919" y="295"/>
                  </a:cubicBezTo>
                  <a:cubicBezTo>
                    <a:pt x="919" y="295"/>
                    <a:pt x="920" y="294"/>
                    <a:pt x="921" y="293"/>
                  </a:cubicBezTo>
                  <a:cubicBezTo>
                    <a:pt x="921" y="293"/>
                    <a:pt x="921" y="293"/>
                    <a:pt x="921" y="293"/>
                  </a:cubicBezTo>
                  <a:cubicBezTo>
                    <a:pt x="921" y="293"/>
                    <a:pt x="921" y="292"/>
                    <a:pt x="921" y="291"/>
                  </a:cubicBezTo>
                  <a:cubicBezTo>
                    <a:pt x="921" y="289"/>
                    <a:pt x="921" y="289"/>
                    <a:pt x="921" y="288"/>
                  </a:cubicBezTo>
                  <a:cubicBezTo>
                    <a:pt x="920" y="287"/>
                    <a:pt x="919" y="286"/>
                    <a:pt x="918" y="285"/>
                  </a:cubicBezTo>
                  <a:cubicBezTo>
                    <a:pt x="915" y="283"/>
                    <a:pt x="912" y="281"/>
                    <a:pt x="908" y="277"/>
                  </a:cubicBezTo>
                  <a:cubicBezTo>
                    <a:pt x="891" y="266"/>
                    <a:pt x="859" y="245"/>
                    <a:pt x="820" y="221"/>
                  </a:cubicBezTo>
                  <a:cubicBezTo>
                    <a:pt x="705" y="149"/>
                    <a:pt x="529" y="44"/>
                    <a:pt x="529" y="44"/>
                  </a:cubicBezTo>
                  <a:cubicBezTo>
                    <a:pt x="527" y="47"/>
                    <a:pt x="527" y="47"/>
                    <a:pt x="527" y="47"/>
                  </a:cubicBezTo>
                  <a:cubicBezTo>
                    <a:pt x="525" y="51"/>
                    <a:pt x="525" y="51"/>
                    <a:pt x="525" y="51"/>
                  </a:cubicBezTo>
                  <a:cubicBezTo>
                    <a:pt x="918" y="279"/>
                    <a:pt x="918" y="279"/>
                    <a:pt x="918" y="279"/>
                  </a:cubicBezTo>
                  <a:cubicBezTo>
                    <a:pt x="920" y="280"/>
                    <a:pt x="922" y="279"/>
                    <a:pt x="924" y="277"/>
                  </a:cubicBezTo>
                  <a:cubicBezTo>
                    <a:pt x="924" y="277"/>
                    <a:pt x="924" y="276"/>
                    <a:pt x="924" y="275"/>
                  </a:cubicBezTo>
                  <a:cubicBezTo>
                    <a:pt x="924" y="274"/>
                    <a:pt x="924" y="273"/>
                    <a:pt x="923" y="272"/>
                  </a:cubicBezTo>
                  <a:cubicBezTo>
                    <a:pt x="923" y="271"/>
                    <a:pt x="922" y="270"/>
                    <a:pt x="921" y="269"/>
                  </a:cubicBezTo>
                  <a:cubicBezTo>
                    <a:pt x="918" y="267"/>
                    <a:pt x="915" y="264"/>
                    <a:pt x="911" y="261"/>
                  </a:cubicBezTo>
                  <a:cubicBezTo>
                    <a:pt x="895" y="249"/>
                    <a:pt x="864" y="230"/>
                    <a:pt x="827" y="206"/>
                  </a:cubicBezTo>
                  <a:cubicBezTo>
                    <a:pt x="716" y="137"/>
                    <a:pt x="547" y="38"/>
                    <a:pt x="547" y="38"/>
                  </a:cubicBezTo>
                  <a:cubicBezTo>
                    <a:pt x="546" y="36"/>
                    <a:pt x="543" y="37"/>
                    <a:pt x="542" y="39"/>
                  </a:cubicBezTo>
                  <a:cubicBezTo>
                    <a:pt x="541" y="41"/>
                    <a:pt x="541" y="43"/>
                    <a:pt x="543" y="44"/>
                  </a:cubicBezTo>
                  <a:cubicBezTo>
                    <a:pt x="915" y="264"/>
                    <a:pt x="915" y="264"/>
                    <a:pt x="915" y="264"/>
                  </a:cubicBezTo>
                  <a:cubicBezTo>
                    <a:pt x="916" y="265"/>
                    <a:pt x="919" y="264"/>
                    <a:pt x="920" y="262"/>
                  </a:cubicBezTo>
                  <a:cubicBezTo>
                    <a:pt x="921" y="260"/>
                    <a:pt x="921" y="258"/>
                    <a:pt x="919" y="257"/>
                  </a:cubicBezTo>
                  <a:cubicBezTo>
                    <a:pt x="748" y="150"/>
                    <a:pt x="748" y="150"/>
                    <a:pt x="748" y="150"/>
                  </a:cubicBezTo>
                  <a:cubicBezTo>
                    <a:pt x="915" y="246"/>
                    <a:pt x="915" y="246"/>
                    <a:pt x="915" y="246"/>
                  </a:cubicBezTo>
                  <a:cubicBezTo>
                    <a:pt x="917" y="247"/>
                    <a:pt x="919" y="246"/>
                    <a:pt x="920" y="244"/>
                  </a:cubicBezTo>
                  <a:cubicBezTo>
                    <a:pt x="921" y="244"/>
                    <a:pt x="921" y="243"/>
                    <a:pt x="921" y="242"/>
                  </a:cubicBezTo>
                  <a:cubicBezTo>
                    <a:pt x="921" y="241"/>
                    <a:pt x="921" y="240"/>
                    <a:pt x="920" y="240"/>
                  </a:cubicBezTo>
                  <a:cubicBezTo>
                    <a:pt x="920" y="239"/>
                    <a:pt x="920" y="239"/>
                    <a:pt x="919" y="239"/>
                  </a:cubicBezTo>
                  <a:cubicBezTo>
                    <a:pt x="919" y="238"/>
                    <a:pt x="918" y="237"/>
                    <a:pt x="917" y="236"/>
                  </a:cubicBezTo>
                  <a:cubicBezTo>
                    <a:pt x="912" y="233"/>
                    <a:pt x="905" y="228"/>
                    <a:pt x="894" y="221"/>
                  </a:cubicBezTo>
                  <a:cubicBezTo>
                    <a:pt x="855" y="197"/>
                    <a:pt x="781" y="152"/>
                    <a:pt x="716" y="113"/>
                  </a:cubicBezTo>
                  <a:cubicBezTo>
                    <a:pt x="683" y="93"/>
                    <a:pt x="653" y="75"/>
                    <a:pt x="631" y="61"/>
                  </a:cubicBezTo>
                  <a:cubicBezTo>
                    <a:pt x="620" y="54"/>
                    <a:pt x="611" y="48"/>
                    <a:pt x="605" y="44"/>
                  </a:cubicBezTo>
                  <a:cubicBezTo>
                    <a:pt x="602" y="42"/>
                    <a:pt x="599" y="40"/>
                    <a:pt x="598" y="39"/>
                  </a:cubicBezTo>
                  <a:cubicBezTo>
                    <a:pt x="597" y="39"/>
                    <a:pt x="597" y="38"/>
                    <a:pt x="596" y="38"/>
                  </a:cubicBezTo>
                  <a:cubicBezTo>
                    <a:pt x="596" y="38"/>
                    <a:pt x="596" y="38"/>
                    <a:pt x="596" y="38"/>
                  </a:cubicBezTo>
                  <a:cubicBezTo>
                    <a:pt x="595" y="39"/>
                    <a:pt x="595" y="39"/>
                    <a:pt x="595" y="39"/>
                  </a:cubicBezTo>
                  <a:cubicBezTo>
                    <a:pt x="596" y="38"/>
                    <a:pt x="596" y="38"/>
                    <a:pt x="596" y="38"/>
                  </a:cubicBezTo>
                  <a:cubicBezTo>
                    <a:pt x="596" y="38"/>
                    <a:pt x="596" y="38"/>
                    <a:pt x="596" y="38"/>
                  </a:cubicBezTo>
                  <a:cubicBezTo>
                    <a:pt x="595" y="39"/>
                    <a:pt x="595" y="39"/>
                    <a:pt x="595" y="39"/>
                  </a:cubicBezTo>
                  <a:cubicBezTo>
                    <a:pt x="596" y="38"/>
                    <a:pt x="596" y="38"/>
                    <a:pt x="596" y="38"/>
                  </a:cubicBezTo>
                  <a:cubicBezTo>
                    <a:pt x="593" y="40"/>
                    <a:pt x="593" y="40"/>
                    <a:pt x="593" y="40"/>
                  </a:cubicBezTo>
                  <a:cubicBezTo>
                    <a:pt x="597" y="40"/>
                    <a:pt x="597" y="40"/>
                    <a:pt x="597" y="40"/>
                  </a:cubicBezTo>
                  <a:cubicBezTo>
                    <a:pt x="597" y="39"/>
                    <a:pt x="596" y="38"/>
                    <a:pt x="596" y="38"/>
                  </a:cubicBezTo>
                  <a:cubicBezTo>
                    <a:pt x="593" y="40"/>
                    <a:pt x="593" y="40"/>
                    <a:pt x="593" y="40"/>
                  </a:cubicBezTo>
                  <a:cubicBezTo>
                    <a:pt x="597" y="40"/>
                    <a:pt x="597" y="40"/>
                    <a:pt x="597" y="40"/>
                  </a:cubicBezTo>
                  <a:cubicBezTo>
                    <a:pt x="593" y="40"/>
                    <a:pt x="593" y="40"/>
                    <a:pt x="593" y="40"/>
                  </a:cubicBezTo>
                  <a:cubicBezTo>
                    <a:pt x="596" y="42"/>
                    <a:pt x="596" y="42"/>
                    <a:pt x="596" y="42"/>
                  </a:cubicBezTo>
                  <a:cubicBezTo>
                    <a:pt x="597" y="41"/>
                    <a:pt x="597" y="40"/>
                    <a:pt x="597" y="40"/>
                  </a:cubicBezTo>
                  <a:cubicBezTo>
                    <a:pt x="593" y="40"/>
                    <a:pt x="593" y="40"/>
                    <a:pt x="593" y="40"/>
                  </a:cubicBezTo>
                  <a:cubicBezTo>
                    <a:pt x="596" y="42"/>
                    <a:pt x="596" y="42"/>
                    <a:pt x="596" y="42"/>
                  </a:cubicBezTo>
                  <a:cubicBezTo>
                    <a:pt x="593" y="40"/>
                    <a:pt x="593" y="40"/>
                    <a:pt x="593" y="40"/>
                  </a:cubicBezTo>
                  <a:cubicBezTo>
                    <a:pt x="591" y="43"/>
                    <a:pt x="591" y="43"/>
                    <a:pt x="591" y="43"/>
                  </a:cubicBezTo>
                  <a:cubicBezTo>
                    <a:pt x="591" y="43"/>
                    <a:pt x="667" y="89"/>
                    <a:pt x="746" y="135"/>
                  </a:cubicBezTo>
                  <a:cubicBezTo>
                    <a:pt x="785" y="158"/>
                    <a:pt x="824" y="180"/>
                    <a:pt x="855" y="198"/>
                  </a:cubicBezTo>
                  <a:cubicBezTo>
                    <a:pt x="871" y="206"/>
                    <a:pt x="884" y="213"/>
                    <a:pt x="894" y="218"/>
                  </a:cubicBezTo>
                  <a:cubicBezTo>
                    <a:pt x="898" y="221"/>
                    <a:pt x="903" y="223"/>
                    <a:pt x="906" y="224"/>
                  </a:cubicBezTo>
                  <a:cubicBezTo>
                    <a:pt x="907" y="225"/>
                    <a:pt x="909" y="226"/>
                    <a:pt x="910" y="226"/>
                  </a:cubicBezTo>
                  <a:cubicBezTo>
                    <a:pt x="910" y="226"/>
                    <a:pt x="911" y="226"/>
                    <a:pt x="912" y="226"/>
                  </a:cubicBezTo>
                  <a:cubicBezTo>
                    <a:pt x="912" y="227"/>
                    <a:pt x="913" y="227"/>
                    <a:pt x="913" y="227"/>
                  </a:cubicBezTo>
                  <a:cubicBezTo>
                    <a:pt x="914" y="227"/>
                    <a:pt x="914" y="227"/>
                    <a:pt x="915" y="226"/>
                  </a:cubicBezTo>
                  <a:cubicBezTo>
                    <a:pt x="916" y="226"/>
                    <a:pt x="917" y="226"/>
                    <a:pt x="917" y="225"/>
                  </a:cubicBezTo>
                  <a:cubicBezTo>
                    <a:pt x="918" y="224"/>
                    <a:pt x="918" y="223"/>
                    <a:pt x="918" y="222"/>
                  </a:cubicBezTo>
                  <a:cubicBezTo>
                    <a:pt x="918" y="221"/>
                    <a:pt x="917" y="220"/>
                    <a:pt x="916" y="219"/>
                  </a:cubicBezTo>
                  <a:cubicBezTo>
                    <a:pt x="916" y="219"/>
                    <a:pt x="911" y="216"/>
                    <a:pt x="903" y="211"/>
                  </a:cubicBezTo>
                  <a:cubicBezTo>
                    <a:pt x="874" y="194"/>
                    <a:pt x="803" y="152"/>
                    <a:pt x="738" y="112"/>
                  </a:cubicBezTo>
                  <a:cubicBezTo>
                    <a:pt x="706" y="92"/>
                    <a:pt x="676" y="73"/>
                    <a:pt x="653" y="59"/>
                  </a:cubicBezTo>
                  <a:cubicBezTo>
                    <a:pt x="642" y="52"/>
                    <a:pt x="633" y="45"/>
                    <a:pt x="627" y="41"/>
                  </a:cubicBezTo>
                  <a:cubicBezTo>
                    <a:pt x="623" y="39"/>
                    <a:pt x="621" y="37"/>
                    <a:pt x="619" y="35"/>
                  </a:cubicBezTo>
                  <a:cubicBezTo>
                    <a:pt x="619" y="35"/>
                    <a:pt x="618" y="34"/>
                    <a:pt x="618" y="34"/>
                  </a:cubicBezTo>
                  <a:cubicBezTo>
                    <a:pt x="618" y="34"/>
                    <a:pt x="618" y="34"/>
                    <a:pt x="618" y="34"/>
                  </a:cubicBezTo>
                  <a:cubicBezTo>
                    <a:pt x="617" y="34"/>
                    <a:pt x="617" y="34"/>
                    <a:pt x="617" y="34"/>
                  </a:cubicBezTo>
                  <a:cubicBezTo>
                    <a:pt x="618" y="34"/>
                    <a:pt x="618" y="34"/>
                    <a:pt x="618" y="34"/>
                  </a:cubicBezTo>
                  <a:cubicBezTo>
                    <a:pt x="618" y="34"/>
                    <a:pt x="618" y="34"/>
                    <a:pt x="618" y="34"/>
                  </a:cubicBezTo>
                  <a:cubicBezTo>
                    <a:pt x="617" y="34"/>
                    <a:pt x="617" y="34"/>
                    <a:pt x="617" y="34"/>
                  </a:cubicBezTo>
                  <a:cubicBezTo>
                    <a:pt x="618" y="34"/>
                    <a:pt x="618" y="34"/>
                    <a:pt x="618" y="34"/>
                  </a:cubicBezTo>
                  <a:cubicBezTo>
                    <a:pt x="615" y="36"/>
                    <a:pt x="615" y="36"/>
                    <a:pt x="615" y="36"/>
                  </a:cubicBezTo>
                  <a:cubicBezTo>
                    <a:pt x="618" y="36"/>
                    <a:pt x="618" y="36"/>
                    <a:pt x="618" y="36"/>
                  </a:cubicBezTo>
                  <a:cubicBezTo>
                    <a:pt x="618" y="34"/>
                    <a:pt x="618" y="34"/>
                    <a:pt x="618" y="34"/>
                  </a:cubicBezTo>
                  <a:cubicBezTo>
                    <a:pt x="615" y="36"/>
                    <a:pt x="615" y="36"/>
                    <a:pt x="615" y="36"/>
                  </a:cubicBezTo>
                  <a:cubicBezTo>
                    <a:pt x="618" y="36"/>
                    <a:pt x="618" y="36"/>
                    <a:pt x="618" y="36"/>
                  </a:cubicBezTo>
                  <a:cubicBezTo>
                    <a:pt x="615" y="36"/>
                    <a:pt x="615" y="36"/>
                    <a:pt x="615" y="36"/>
                  </a:cubicBezTo>
                  <a:cubicBezTo>
                    <a:pt x="618" y="37"/>
                    <a:pt x="618" y="37"/>
                    <a:pt x="618" y="37"/>
                  </a:cubicBezTo>
                  <a:cubicBezTo>
                    <a:pt x="618" y="37"/>
                    <a:pt x="618" y="36"/>
                    <a:pt x="618" y="36"/>
                  </a:cubicBezTo>
                  <a:cubicBezTo>
                    <a:pt x="615" y="36"/>
                    <a:pt x="615" y="36"/>
                    <a:pt x="615" y="36"/>
                  </a:cubicBezTo>
                  <a:cubicBezTo>
                    <a:pt x="618" y="37"/>
                    <a:pt x="618" y="37"/>
                    <a:pt x="618" y="37"/>
                  </a:cubicBezTo>
                  <a:cubicBezTo>
                    <a:pt x="614" y="35"/>
                    <a:pt x="614" y="35"/>
                    <a:pt x="614" y="35"/>
                  </a:cubicBezTo>
                  <a:cubicBezTo>
                    <a:pt x="612" y="39"/>
                    <a:pt x="612" y="39"/>
                    <a:pt x="612" y="39"/>
                  </a:cubicBezTo>
                  <a:cubicBezTo>
                    <a:pt x="911" y="209"/>
                    <a:pt x="911" y="209"/>
                    <a:pt x="911" y="209"/>
                  </a:cubicBezTo>
                  <a:cubicBezTo>
                    <a:pt x="913" y="210"/>
                    <a:pt x="915" y="210"/>
                    <a:pt x="917" y="208"/>
                  </a:cubicBezTo>
                  <a:cubicBezTo>
                    <a:pt x="918" y="206"/>
                    <a:pt x="917" y="203"/>
                    <a:pt x="915" y="202"/>
                  </a:cubicBezTo>
                  <a:cubicBezTo>
                    <a:pt x="640" y="30"/>
                    <a:pt x="640" y="30"/>
                    <a:pt x="640" y="30"/>
                  </a:cubicBezTo>
                  <a:cubicBezTo>
                    <a:pt x="638" y="34"/>
                    <a:pt x="638" y="34"/>
                    <a:pt x="638" y="34"/>
                  </a:cubicBezTo>
                  <a:cubicBezTo>
                    <a:pt x="636" y="37"/>
                    <a:pt x="636" y="37"/>
                    <a:pt x="636" y="37"/>
                  </a:cubicBezTo>
                  <a:cubicBezTo>
                    <a:pt x="636" y="37"/>
                    <a:pt x="698" y="75"/>
                    <a:pt x="762" y="112"/>
                  </a:cubicBezTo>
                  <a:cubicBezTo>
                    <a:pt x="795" y="131"/>
                    <a:pt x="827" y="150"/>
                    <a:pt x="853" y="164"/>
                  </a:cubicBezTo>
                  <a:cubicBezTo>
                    <a:pt x="866" y="171"/>
                    <a:pt x="877" y="177"/>
                    <a:pt x="886" y="181"/>
                  </a:cubicBezTo>
                  <a:cubicBezTo>
                    <a:pt x="890" y="183"/>
                    <a:pt x="894" y="185"/>
                    <a:pt x="897" y="186"/>
                  </a:cubicBezTo>
                  <a:cubicBezTo>
                    <a:pt x="899" y="186"/>
                    <a:pt x="900" y="187"/>
                    <a:pt x="901" y="187"/>
                  </a:cubicBezTo>
                  <a:cubicBezTo>
                    <a:pt x="902" y="188"/>
                    <a:pt x="903" y="188"/>
                    <a:pt x="905" y="188"/>
                  </a:cubicBezTo>
                  <a:cubicBezTo>
                    <a:pt x="905" y="188"/>
                    <a:pt x="906" y="188"/>
                    <a:pt x="907" y="187"/>
                  </a:cubicBezTo>
                  <a:cubicBezTo>
                    <a:pt x="907" y="187"/>
                    <a:pt x="908" y="187"/>
                    <a:pt x="909" y="186"/>
                  </a:cubicBezTo>
                  <a:cubicBezTo>
                    <a:pt x="909" y="186"/>
                    <a:pt x="909" y="186"/>
                    <a:pt x="909" y="186"/>
                  </a:cubicBezTo>
                  <a:cubicBezTo>
                    <a:pt x="909" y="185"/>
                    <a:pt x="910" y="184"/>
                    <a:pt x="910" y="183"/>
                  </a:cubicBezTo>
                  <a:cubicBezTo>
                    <a:pt x="910" y="182"/>
                    <a:pt x="909" y="182"/>
                    <a:pt x="909" y="182"/>
                  </a:cubicBezTo>
                  <a:cubicBezTo>
                    <a:pt x="909" y="181"/>
                    <a:pt x="908" y="180"/>
                    <a:pt x="908" y="180"/>
                  </a:cubicBezTo>
                  <a:cubicBezTo>
                    <a:pt x="908" y="179"/>
                    <a:pt x="907" y="179"/>
                    <a:pt x="906" y="178"/>
                  </a:cubicBezTo>
                  <a:cubicBezTo>
                    <a:pt x="903" y="175"/>
                    <a:pt x="897" y="172"/>
                    <a:pt x="889" y="166"/>
                  </a:cubicBezTo>
                  <a:cubicBezTo>
                    <a:pt x="860" y="148"/>
                    <a:pt x="804" y="115"/>
                    <a:pt x="755" y="86"/>
                  </a:cubicBezTo>
                  <a:cubicBezTo>
                    <a:pt x="730" y="72"/>
                    <a:pt x="708" y="58"/>
                    <a:pt x="691" y="48"/>
                  </a:cubicBezTo>
                  <a:cubicBezTo>
                    <a:pt x="683" y="42"/>
                    <a:pt x="676" y="38"/>
                    <a:pt x="672" y="35"/>
                  </a:cubicBezTo>
                  <a:cubicBezTo>
                    <a:pt x="669" y="33"/>
                    <a:pt x="668" y="32"/>
                    <a:pt x="667" y="31"/>
                  </a:cubicBezTo>
                  <a:cubicBezTo>
                    <a:pt x="666" y="30"/>
                    <a:pt x="666" y="30"/>
                    <a:pt x="666" y="30"/>
                  </a:cubicBezTo>
                  <a:cubicBezTo>
                    <a:pt x="666" y="30"/>
                    <a:pt x="666" y="30"/>
                    <a:pt x="666" y="30"/>
                  </a:cubicBezTo>
                  <a:cubicBezTo>
                    <a:pt x="664" y="31"/>
                    <a:pt x="664" y="31"/>
                    <a:pt x="664" y="31"/>
                  </a:cubicBezTo>
                  <a:cubicBezTo>
                    <a:pt x="666" y="30"/>
                    <a:pt x="666" y="30"/>
                    <a:pt x="666" y="30"/>
                  </a:cubicBezTo>
                  <a:cubicBezTo>
                    <a:pt x="666" y="30"/>
                    <a:pt x="666" y="30"/>
                    <a:pt x="666" y="30"/>
                  </a:cubicBezTo>
                  <a:cubicBezTo>
                    <a:pt x="664" y="31"/>
                    <a:pt x="664" y="31"/>
                    <a:pt x="664" y="31"/>
                  </a:cubicBezTo>
                  <a:cubicBezTo>
                    <a:pt x="666" y="30"/>
                    <a:pt x="666" y="30"/>
                    <a:pt x="666" y="30"/>
                  </a:cubicBezTo>
                  <a:cubicBezTo>
                    <a:pt x="663" y="31"/>
                    <a:pt x="663" y="31"/>
                    <a:pt x="663" y="31"/>
                  </a:cubicBezTo>
                  <a:cubicBezTo>
                    <a:pt x="666" y="31"/>
                    <a:pt x="666" y="31"/>
                    <a:pt x="666" y="31"/>
                  </a:cubicBezTo>
                  <a:cubicBezTo>
                    <a:pt x="666" y="31"/>
                    <a:pt x="666" y="30"/>
                    <a:pt x="666" y="30"/>
                  </a:cubicBezTo>
                  <a:cubicBezTo>
                    <a:pt x="663" y="31"/>
                    <a:pt x="663" y="31"/>
                    <a:pt x="663" y="31"/>
                  </a:cubicBezTo>
                  <a:cubicBezTo>
                    <a:pt x="666" y="31"/>
                    <a:pt x="666" y="31"/>
                    <a:pt x="666" y="31"/>
                  </a:cubicBezTo>
                  <a:cubicBezTo>
                    <a:pt x="662" y="31"/>
                    <a:pt x="662" y="31"/>
                    <a:pt x="662" y="31"/>
                  </a:cubicBezTo>
                  <a:cubicBezTo>
                    <a:pt x="665" y="33"/>
                    <a:pt x="665" y="33"/>
                    <a:pt x="665" y="33"/>
                  </a:cubicBezTo>
                  <a:cubicBezTo>
                    <a:pt x="666" y="33"/>
                    <a:pt x="666" y="32"/>
                    <a:pt x="666" y="31"/>
                  </a:cubicBezTo>
                  <a:cubicBezTo>
                    <a:pt x="662" y="31"/>
                    <a:pt x="662" y="31"/>
                    <a:pt x="662" y="31"/>
                  </a:cubicBezTo>
                  <a:cubicBezTo>
                    <a:pt x="665" y="33"/>
                    <a:pt x="665" y="33"/>
                    <a:pt x="665" y="33"/>
                  </a:cubicBezTo>
                  <a:cubicBezTo>
                    <a:pt x="662" y="31"/>
                    <a:pt x="662" y="31"/>
                    <a:pt x="662" y="31"/>
                  </a:cubicBezTo>
                  <a:cubicBezTo>
                    <a:pt x="660" y="35"/>
                    <a:pt x="660" y="35"/>
                    <a:pt x="660" y="35"/>
                  </a:cubicBezTo>
                  <a:cubicBezTo>
                    <a:pt x="901" y="171"/>
                    <a:pt x="901" y="171"/>
                    <a:pt x="901" y="171"/>
                  </a:cubicBezTo>
                  <a:cubicBezTo>
                    <a:pt x="903" y="172"/>
                    <a:pt x="905" y="171"/>
                    <a:pt x="906" y="169"/>
                  </a:cubicBezTo>
                  <a:cubicBezTo>
                    <a:pt x="907" y="167"/>
                    <a:pt x="907" y="165"/>
                    <a:pt x="905" y="164"/>
                  </a:cubicBezTo>
                  <a:cubicBezTo>
                    <a:pt x="809" y="104"/>
                    <a:pt x="809" y="104"/>
                    <a:pt x="809" y="104"/>
                  </a:cubicBezTo>
                  <a:cubicBezTo>
                    <a:pt x="898" y="153"/>
                    <a:pt x="898" y="153"/>
                    <a:pt x="898" y="153"/>
                  </a:cubicBezTo>
                  <a:cubicBezTo>
                    <a:pt x="900" y="154"/>
                    <a:pt x="903" y="154"/>
                    <a:pt x="904" y="152"/>
                  </a:cubicBezTo>
                  <a:cubicBezTo>
                    <a:pt x="904" y="151"/>
                    <a:pt x="904" y="150"/>
                    <a:pt x="904" y="150"/>
                  </a:cubicBezTo>
                  <a:cubicBezTo>
                    <a:pt x="904" y="148"/>
                    <a:pt x="904" y="148"/>
                    <a:pt x="904" y="147"/>
                  </a:cubicBezTo>
                  <a:cubicBezTo>
                    <a:pt x="903" y="147"/>
                    <a:pt x="903" y="146"/>
                    <a:pt x="903" y="146"/>
                  </a:cubicBezTo>
                  <a:cubicBezTo>
                    <a:pt x="902" y="146"/>
                    <a:pt x="902" y="145"/>
                    <a:pt x="901" y="145"/>
                  </a:cubicBezTo>
                  <a:cubicBezTo>
                    <a:pt x="898" y="143"/>
                    <a:pt x="893" y="140"/>
                    <a:pt x="887" y="136"/>
                  </a:cubicBezTo>
                  <a:cubicBezTo>
                    <a:pt x="863" y="122"/>
                    <a:pt x="816" y="95"/>
                    <a:pt x="776" y="70"/>
                  </a:cubicBezTo>
                  <a:cubicBezTo>
                    <a:pt x="756" y="58"/>
                    <a:pt x="737" y="47"/>
                    <a:pt x="724" y="38"/>
                  </a:cubicBezTo>
                  <a:cubicBezTo>
                    <a:pt x="717" y="33"/>
                    <a:pt x="711" y="30"/>
                    <a:pt x="707" y="27"/>
                  </a:cubicBezTo>
                  <a:cubicBezTo>
                    <a:pt x="706" y="25"/>
                    <a:pt x="704" y="24"/>
                    <a:pt x="703" y="23"/>
                  </a:cubicBezTo>
                  <a:cubicBezTo>
                    <a:pt x="703" y="23"/>
                    <a:pt x="703" y="23"/>
                    <a:pt x="703" y="23"/>
                  </a:cubicBezTo>
                  <a:cubicBezTo>
                    <a:pt x="703" y="23"/>
                    <a:pt x="703" y="23"/>
                    <a:pt x="703" y="23"/>
                  </a:cubicBezTo>
                  <a:cubicBezTo>
                    <a:pt x="700" y="24"/>
                    <a:pt x="700" y="24"/>
                    <a:pt x="700" y="24"/>
                  </a:cubicBezTo>
                  <a:cubicBezTo>
                    <a:pt x="703" y="24"/>
                    <a:pt x="703" y="24"/>
                    <a:pt x="703" y="24"/>
                  </a:cubicBezTo>
                  <a:cubicBezTo>
                    <a:pt x="703" y="23"/>
                    <a:pt x="703" y="23"/>
                    <a:pt x="703" y="23"/>
                  </a:cubicBezTo>
                  <a:cubicBezTo>
                    <a:pt x="700" y="24"/>
                    <a:pt x="700" y="24"/>
                    <a:pt x="700" y="24"/>
                  </a:cubicBezTo>
                  <a:cubicBezTo>
                    <a:pt x="703" y="24"/>
                    <a:pt x="703" y="24"/>
                    <a:pt x="703" y="24"/>
                  </a:cubicBezTo>
                  <a:cubicBezTo>
                    <a:pt x="699" y="24"/>
                    <a:pt x="699" y="24"/>
                    <a:pt x="699" y="24"/>
                  </a:cubicBezTo>
                  <a:cubicBezTo>
                    <a:pt x="703" y="26"/>
                    <a:pt x="703" y="26"/>
                    <a:pt x="703" y="26"/>
                  </a:cubicBezTo>
                  <a:cubicBezTo>
                    <a:pt x="703" y="25"/>
                    <a:pt x="703" y="25"/>
                    <a:pt x="703" y="24"/>
                  </a:cubicBezTo>
                  <a:cubicBezTo>
                    <a:pt x="699" y="24"/>
                    <a:pt x="699" y="24"/>
                    <a:pt x="699" y="24"/>
                  </a:cubicBezTo>
                  <a:cubicBezTo>
                    <a:pt x="703" y="26"/>
                    <a:pt x="703" y="26"/>
                    <a:pt x="703" y="26"/>
                  </a:cubicBezTo>
                  <a:cubicBezTo>
                    <a:pt x="699" y="24"/>
                    <a:pt x="699" y="24"/>
                    <a:pt x="699" y="24"/>
                  </a:cubicBezTo>
                  <a:cubicBezTo>
                    <a:pt x="697" y="27"/>
                    <a:pt x="697" y="27"/>
                    <a:pt x="697" y="27"/>
                  </a:cubicBezTo>
                  <a:cubicBezTo>
                    <a:pt x="897" y="134"/>
                    <a:pt x="897" y="134"/>
                    <a:pt x="897" y="134"/>
                  </a:cubicBezTo>
                  <a:cubicBezTo>
                    <a:pt x="899" y="135"/>
                    <a:pt x="901" y="135"/>
                    <a:pt x="902" y="133"/>
                  </a:cubicBezTo>
                  <a:cubicBezTo>
                    <a:pt x="903" y="131"/>
                    <a:pt x="903" y="128"/>
                    <a:pt x="901" y="127"/>
                  </a:cubicBezTo>
                  <a:cubicBezTo>
                    <a:pt x="841" y="90"/>
                    <a:pt x="841" y="90"/>
                    <a:pt x="841" y="90"/>
                  </a:cubicBezTo>
                  <a:cubicBezTo>
                    <a:pt x="891" y="117"/>
                    <a:pt x="891" y="117"/>
                    <a:pt x="891" y="117"/>
                  </a:cubicBezTo>
                  <a:cubicBezTo>
                    <a:pt x="893" y="118"/>
                    <a:pt x="896" y="118"/>
                    <a:pt x="897" y="116"/>
                  </a:cubicBezTo>
                  <a:cubicBezTo>
                    <a:pt x="898" y="114"/>
                    <a:pt x="897" y="112"/>
                    <a:pt x="895" y="110"/>
                  </a:cubicBezTo>
                  <a:cubicBezTo>
                    <a:pt x="895" y="110"/>
                    <a:pt x="893" y="109"/>
                    <a:pt x="889" y="107"/>
                  </a:cubicBezTo>
                  <a:cubicBezTo>
                    <a:pt x="875" y="98"/>
                    <a:pt x="839" y="77"/>
                    <a:pt x="807" y="57"/>
                  </a:cubicBezTo>
                  <a:cubicBezTo>
                    <a:pt x="791" y="48"/>
                    <a:pt x="776" y="38"/>
                    <a:pt x="765" y="31"/>
                  </a:cubicBezTo>
                  <a:cubicBezTo>
                    <a:pt x="759" y="27"/>
                    <a:pt x="755" y="24"/>
                    <a:pt x="751" y="22"/>
                  </a:cubicBezTo>
                  <a:cubicBezTo>
                    <a:pt x="750" y="21"/>
                    <a:pt x="749" y="20"/>
                    <a:pt x="748" y="19"/>
                  </a:cubicBezTo>
                  <a:cubicBezTo>
                    <a:pt x="748" y="19"/>
                    <a:pt x="748" y="19"/>
                    <a:pt x="748" y="19"/>
                  </a:cubicBezTo>
                  <a:cubicBezTo>
                    <a:pt x="746" y="20"/>
                    <a:pt x="746" y="20"/>
                    <a:pt x="746" y="20"/>
                  </a:cubicBezTo>
                  <a:cubicBezTo>
                    <a:pt x="748" y="19"/>
                    <a:pt x="748" y="19"/>
                    <a:pt x="748" y="19"/>
                  </a:cubicBezTo>
                  <a:cubicBezTo>
                    <a:pt x="748" y="19"/>
                    <a:pt x="748" y="19"/>
                    <a:pt x="748" y="19"/>
                  </a:cubicBezTo>
                  <a:cubicBezTo>
                    <a:pt x="746" y="20"/>
                    <a:pt x="746" y="20"/>
                    <a:pt x="746" y="20"/>
                  </a:cubicBezTo>
                  <a:cubicBezTo>
                    <a:pt x="748" y="19"/>
                    <a:pt x="748" y="19"/>
                    <a:pt x="748" y="19"/>
                  </a:cubicBezTo>
                  <a:cubicBezTo>
                    <a:pt x="745" y="21"/>
                    <a:pt x="745" y="21"/>
                    <a:pt x="745" y="21"/>
                  </a:cubicBezTo>
                  <a:cubicBezTo>
                    <a:pt x="748" y="21"/>
                    <a:pt x="748" y="21"/>
                    <a:pt x="748" y="21"/>
                  </a:cubicBezTo>
                  <a:cubicBezTo>
                    <a:pt x="748" y="20"/>
                    <a:pt x="748" y="19"/>
                    <a:pt x="748" y="19"/>
                  </a:cubicBezTo>
                  <a:cubicBezTo>
                    <a:pt x="745" y="21"/>
                    <a:pt x="745" y="21"/>
                    <a:pt x="745" y="21"/>
                  </a:cubicBezTo>
                  <a:cubicBezTo>
                    <a:pt x="748" y="21"/>
                    <a:pt x="748" y="21"/>
                    <a:pt x="748" y="21"/>
                  </a:cubicBezTo>
                  <a:cubicBezTo>
                    <a:pt x="744" y="21"/>
                    <a:pt x="744" y="21"/>
                    <a:pt x="744" y="21"/>
                  </a:cubicBezTo>
                  <a:cubicBezTo>
                    <a:pt x="748" y="23"/>
                    <a:pt x="748" y="23"/>
                    <a:pt x="748" y="23"/>
                  </a:cubicBezTo>
                  <a:cubicBezTo>
                    <a:pt x="748" y="22"/>
                    <a:pt x="748" y="21"/>
                    <a:pt x="748" y="21"/>
                  </a:cubicBezTo>
                  <a:cubicBezTo>
                    <a:pt x="744" y="21"/>
                    <a:pt x="744" y="21"/>
                    <a:pt x="744" y="21"/>
                  </a:cubicBezTo>
                  <a:cubicBezTo>
                    <a:pt x="748" y="23"/>
                    <a:pt x="748" y="23"/>
                    <a:pt x="748" y="23"/>
                  </a:cubicBezTo>
                  <a:cubicBezTo>
                    <a:pt x="744" y="21"/>
                    <a:pt x="744" y="21"/>
                    <a:pt x="744" y="21"/>
                  </a:cubicBezTo>
                  <a:cubicBezTo>
                    <a:pt x="742" y="24"/>
                    <a:pt x="742" y="24"/>
                    <a:pt x="742" y="24"/>
                  </a:cubicBezTo>
                  <a:cubicBezTo>
                    <a:pt x="742" y="24"/>
                    <a:pt x="779" y="43"/>
                    <a:pt x="816" y="61"/>
                  </a:cubicBezTo>
                  <a:cubicBezTo>
                    <a:pt x="835" y="71"/>
                    <a:pt x="853" y="80"/>
                    <a:pt x="867" y="87"/>
                  </a:cubicBezTo>
                  <a:cubicBezTo>
                    <a:pt x="874" y="91"/>
                    <a:pt x="880" y="93"/>
                    <a:pt x="884" y="95"/>
                  </a:cubicBezTo>
                  <a:cubicBezTo>
                    <a:pt x="886" y="96"/>
                    <a:pt x="888" y="97"/>
                    <a:pt x="889" y="98"/>
                  </a:cubicBezTo>
                  <a:cubicBezTo>
                    <a:pt x="890" y="98"/>
                    <a:pt x="890" y="98"/>
                    <a:pt x="891" y="99"/>
                  </a:cubicBezTo>
                  <a:cubicBezTo>
                    <a:pt x="891" y="99"/>
                    <a:pt x="891" y="99"/>
                    <a:pt x="891" y="99"/>
                  </a:cubicBezTo>
                  <a:cubicBezTo>
                    <a:pt x="892" y="99"/>
                    <a:pt x="892" y="99"/>
                    <a:pt x="892" y="99"/>
                  </a:cubicBezTo>
                  <a:cubicBezTo>
                    <a:pt x="892" y="99"/>
                    <a:pt x="892" y="99"/>
                    <a:pt x="893" y="99"/>
                  </a:cubicBezTo>
                  <a:cubicBezTo>
                    <a:pt x="893" y="99"/>
                    <a:pt x="894" y="99"/>
                    <a:pt x="894" y="99"/>
                  </a:cubicBezTo>
                  <a:cubicBezTo>
                    <a:pt x="895" y="99"/>
                    <a:pt x="895" y="98"/>
                    <a:pt x="896" y="98"/>
                  </a:cubicBezTo>
                  <a:cubicBezTo>
                    <a:pt x="896" y="97"/>
                    <a:pt x="896" y="97"/>
                    <a:pt x="896" y="97"/>
                  </a:cubicBezTo>
                  <a:cubicBezTo>
                    <a:pt x="897" y="96"/>
                    <a:pt x="897" y="96"/>
                    <a:pt x="897" y="95"/>
                  </a:cubicBezTo>
                  <a:cubicBezTo>
                    <a:pt x="897" y="94"/>
                    <a:pt x="897" y="93"/>
                    <a:pt x="896" y="93"/>
                  </a:cubicBezTo>
                  <a:cubicBezTo>
                    <a:pt x="896" y="92"/>
                    <a:pt x="895" y="91"/>
                    <a:pt x="895" y="91"/>
                  </a:cubicBezTo>
                  <a:cubicBezTo>
                    <a:pt x="894" y="90"/>
                    <a:pt x="893" y="89"/>
                    <a:pt x="891" y="88"/>
                  </a:cubicBezTo>
                  <a:cubicBezTo>
                    <a:pt x="886" y="84"/>
                    <a:pt x="876" y="78"/>
                    <a:pt x="864" y="71"/>
                  </a:cubicBezTo>
                  <a:cubicBezTo>
                    <a:pt x="845" y="59"/>
                    <a:pt x="822" y="45"/>
                    <a:pt x="803" y="34"/>
                  </a:cubicBezTo>
                  <a:cubicBezTo>
                    <a:pt x="794" y="29"/>
                    <a:pt x="786" y="24"/>
                    <a:pt x="780" y="20"/>
                  </a:cubicBezTo>
                  <a:cubicBezTo>
                    <a:pt x="777" y="18"/>
                    <a:pt x="775" y="17"/>
                    <a:pt x="773" y="16"/>
                  </a:cubicBezTo>
                  <a:cubicBezTo>
                    <a:pt x="773" y="15"/>
                    <a:pt x="772" y="15"/>
                    <a:pt x="772" y="15"/>
                  </a:cubicBezTo>
                  <a:cubicBezTo>
                    <a:pt x="772" y="15"/>
                    <a:pt x="772" y="15"/>
                    <a:pt x="772" y="15"/>
                  </a:cubicBezTo>
                  <a:cubicBezTo>
                    <a:pt x="772" y="15"/>
                    <a:pt x="772" y="15"/>
                    <a:pt x="772" y="15"/>
                  </a:cubicBezTo>
                  <a:cubicBezTo>
                    <a:pt x="770" y="17"/>
                    <a:pt x="770" y="17"/>
                    <a:pt x="770" y="17"/>
                  </a:cubicBezTo>
                  <a:cubicBezTo>
                    <a:pt x="772" y="15"/>
                    <a:pt x="772" y="15"/>
                    <a:pt x="772" y="15"/>
                  </a:cubicBezTo>
                  <a:cubicBezTo>
                    <a:pt x="772" y="15"/>
                    <a:pt x="772" y="15"/>
                    <a:pt x="772" y="15"/>
                  </a:cubicBezTo>
                  <a:cubicBezTo>
                    <a:pt x="770" y="17"/>
                    <a:pt x="770" y="17"/>
                    <a:pt x="770" y="17"/>
                  </a:cubicBezTo>
                  <a:cubicBezTo>
                    <a:pt x="772" y="15"/>
                    <a:pt x="772" y="15"/>
                    <a:pt x="772" y="15"/>
                  </a:cubicBezTo>
                  <a:cubicBezTo>
                    <a:pt x="769" y="17"/>
                    <a:pt x="769" y="17"/>
                    <a:pt x="769" y="17"/>
                  </a:cubicBezTo>
                  <a:cubicBezTo>
                    <a:pt x="772" y="16"/>
                    <a:pt x="772" y="16"/>
                    <a:pt x="772" y="16"/>
                  </a:cubicBezTo>
                  <a:cubicBezTo>
                    <a:pt x="772" y="15"/>
                    <a:pt x="772" y="15"/>
                    <a:pt x="772" y="15"/>
                  </a:cubicBezTo>
                  <a:cubicBezTo>
                    <a:pt x="769" y="17"/>
                    <a:pt x="769" y="17"/>
                    <a:pt x="769" y="17"/>
                  </a:cubicBezTo>
                  <a:cubicBezTo>
                    <a:pt x="772" y="16"/>
                    <a:pt x="772" y="16"/>
                    <a:pt x="772" y="16"/>
                  </a:cubicBezTo>
                  <a:cubicBezTo>
                    <a:pt x="769" y="17"/>
                    <a:pt x="769" y="17"/>
                    <a:pt x="769" y="17"/>
                  </a:cubicBezTo>
                  <a:cubicBezTo>
                    <a:pt x="773" y="17"/>
                    <a:pt x="773" y="17"/>
                    <a:pt x="773" y="17"/>
                  </a:cubicBezTo>
                  <a:cubicBezTo>
                    <a:pt x="773" y="16"/>
                    <a:pt x="772" y="16"/>
                    <a:pt x="772" y="16"/>
                  </a:cubicBezTo>
                  <a:cubicBezTo>
                    <a:pt x="769" y="17"/>
                    <a:pt x="769" y="17"/>
                    <a:pt x="769" y="17"/>
                  </a:cubicBezTo>
                  <a:cubicBezTo>
                    <a:pt x="773" y="17"/>
                    <a:pt x="773" y="17"/>
                    <a:pt x="773" y="17"/>
                  </a:cubicBezTo>
                  <a:cubicBezTo>
                    <a:pt x="769" y="17"/>
                    <a:pt x="769" y="17"/>
                    <a:pt x="769" y="17"/>
                  </a:cubicBezTo>
                  <a:cubicBezTo>
                    <a:pt x="772" y="20"/>
                    <a:pt x="772" y="20"/>
                    <a:pt x="772" y="20"/>
                  </a:cubicBezTo>
                  <a:cubicBezTo>
                    <a:pt x="773" y="19"/>
                    <a:pt x="773" y="18"/>
                    <a:pt x="773" y="17"/>
                  </a:cubicBezTo>
                  <a:cubicBezTo>
                    <a:pt x="769" y="17"/>
                    <a:pt x="769" y="17"/>
                    <a:pt x="769" y="17"/>
                  </a:cubicBezTo>
                  <a:cubicBezTo>
                    <a:pt x="772" y="20"/>
                    <a:pt x="772" y="20"/>
                    <a:pt x="772" y="20"/>
                  </a:cubicBezTo>
                  <a:cubicBezTo>
                    <a:pt x="769" y="17"/>
                    <a:pt x="769" y="17"/>
                    <a:pt x="769" y="17"/>
                  </a:cubicBezTo>
                  <a:cubicBezTo>
                    <a:pt x="767" y="21"/>
                    <a:pt x="767" y="21"/>
                    <a:pt x="767" y="21"/>
                  </a:cubicBezTo>
                  <a:cubicBezTo>
                    <a:pt x="887" y="77"/>
                    <a:pt x="887" y="77"/>
                    <a:pt x="887" y="77"/>
                  </a:cubicBezTo>
                  <a:cubicBezTo>
                    <a:pt x="889" y="78"/>
                    <a:pt x="891" y="78"/>
                    <a:pt x="892" y="76"/>
                  </a:cubicBezTo>
                  <a:cubicBezTo>
                    <a:pt x="893" y="74"/>
                    <a:pt x="893" y="71"/>
                    <a:pt x="891" y="70"/>
                  </a:cubicBezTo>
                  <a:cubicBezTo>
                    <a:pt x="891" y="70"/>
                    <a:pt x="889" y="70"/>
                    <a:pt x="887" y="68"/>
                  </a:cubicBezTo>
                  <a:cubicBezTo>
                    <a:pt x="878" y="63"/>
                    <a:pt x="855" y="49"/>
                    <a:pt x="834" y="37"/>
                  </a:cubicBezTo>
                  <a:cubicBezTo>
                    <a:pt x="824" y="30"/>
                    <a:pt x="814" y="24"/>
                    <a:pt x="807" y="20"/>
                  </a:cubicBezTo>
                  <a:cubicBezTo>
                    <a:pt x="804" y="17"/>
                    <a:pt x="801" y="15"/>
                    <a:pt x="799" y="14"/>
                  </a:cubicBezTo>
                  <a:cubicBezTo>
                    <a:pt x="798" y="13"/>
                    <a:pt x="797" y="13"/>
                    <a:pt x="797" y="12"/>
                  </a:cubicBezTo>
                  <a:cubicBezTo>
                    <a:pt x="797" y="12"/>
                    <a:pt x="797" y="12"/>
                    <a:pt x="797" y="12"/>
                  </a:cubicBezTo>
                  <a:cubicBezTo>
                    <a:pt x="797" y="12"/>
                    <a:pt x="797" y="12"/>
                    <a:pt x="797" y="12"/>
                  </a:cubicBezTo>
                  <a:cubicBezTo>
                    <a:pt x="795" y="13"/>
                    <a:pt x="795" y="13"/>
                    <a:pt x="795" y="13"/>
                  </a:cubicBezTo>
                  <a:cubicBezTo>
                    <a:pt x="797" y="12"/>
                    <a:pt x="797" y="12"/>
                    <a:pt x="797" y="12"/>
                  </a:cubicBezTo>
                  <a:cubicBezTo>
                    <a:pt x="797" y="12"/>
                    <a:pt x="797" y="12"/>
                    <a:pt x="797" y="12"/>
                  </a:cubicBezTo>
                  <a:cubicBezTo>
                    <a:pt x="795" y="13"/>
                    <a:pt x="795" y="13"/>
                    <a:pt x="795" y="13"/>
                  </a:cubicBezTo>
                  <a:cubicBezTo>
                    <a:pt x="797" y="12"/>
                    <a:pt x="797" y="12"/>
                    <a:pt x="797" y="12"/>
                  </a:cubicBezTo>
                  <a:cubicBezTo>
                    <a:pt x="794" y="14"/>
                    <a:pt x="794" y="14"/>
                    <a:pt x="794" y="14"/>
                  </a:cubicBezTo>
                  <a:cubicBezTo>
                    <a:pt x="797" y="14"/>
                    <a:pt x="797" y="14"/>
                    <a:pt x="797" y="14"/>
                  </a:cubicBezTo>
                  <a:cubicBezTo>
                    <a:pt x="797" y="13"/>
                    <a:pt x="797" y="13"/>
                    <a:pt x="797" y="12"/>
                  </a:cubicBezTo>
                  <a:cubicBezTo>
                    <a:pt x="794" y="14"/>
                    <a:pt x="794" y="14"/>
                    <a:pt x="794" y="14"/>
                  </a:cubicBezTo>
                  <a:cubicBezTo>
                    <a:pt x="797" y="14"/>
                    <a:pt x="797" y="14"/>
                    <a:pt x="797" y="14"/>
                  </a:cubicBezTo>
                  <a:cubicBezTo>
                    <a:pt x="794" y="14"/>
                    <a:pt x="794" y="14"/>
                    <a:pt x="794" y="14"/>
                  </a:cubicBezTo>
                  <a:cubicBezTo>
                    <a:pt x="797" y="16"/>
                    <a:pt x="797" y="16"/>
                    <a:pt x="797" y="16"/>
                  </a:cubicBezTo>
                  <a:cubicBezTo>
                    <a:pt x="797" y="16"/>
                    <a:pt x="797" y="15"/>
                    <a:pt x="797" y="14"/>
                  </a:cubicBezTo>
                  <a:cubicBezTo>
                    <a:pt x="794" y="14"/>
                    <a:pt x="794" y="14"/>
                    <a:pt x="794" y="14"/>
                  </a:cubicBezTo>
                  <a:cubicBezTo>
                    <a:pt x="797" y="16"/>
                    <a:pt x="797" y="16"/>
                    <a:pt x="797" y="16"/>
                  </a:cubicBezTo>
                  <a:cubicBezTo>
                    <a:pt x="793" y="14"/>
                    <a:pt x="793" y="14"/>
                    <a:pt x="793" y="14"/>
                  </a:cubicBezTo>
                  <a:cubicBezTo>
                    <a:pt x="793" y="18"/>
                    <a:pt x="793" y="18"/>
                    <a:pt x="793" y="18"/>
                  </a:cubicBezTo>
                  <a:cubicBezTo>
                    <a:pt x="793" y="14"/>
                    <a:pt x="793" y="14"/>
                    <a:pt x="793" y="14"/>
                  </a:cubicBezTo>
                  <a:cubicBezTo>
                    <a:pt x="793" y="18"/>
                    <a:pt x="793" y="18"/>
                    <a:pt x="793" y="18"/>
                  </a:cubicBezTo>
                  <a:cubicBezTo>
                    <a:pt x="793" y="18"/>
                    <a:pt x="793" y="18"/>
                    <a:pt x="793" y="18"/>
                  </a:cubicBezTo>
                  <a:cubicBezTo>
                    <a:pt x="793" y="14"/>
                    <a:pt x="793" y="14"/>
                    <a:pt x="793" y="14"/>
                  </a:cubicBezTo>
                  <a:cubicBezTo>
                    <a:pt x="793" y="18"/>
                    <a:pt x="793" y="18"/>
                    <a:pt x="793" y="18"/>
                  </a:cubicBezTo>
                  <a:cubicBezTo>
                    <a:pt x="793" y="14"/>
                    <a:pt x="793" y="14"/>
                    <a:pt x="793" y="14"/>
                  </a:cubicBezTo>
                  <a:cubicBezTo>
                    <a:pt x="792" y="18"/>
                    <a:pt x="792" y="18"/>
                    <a:pt x="792" y="18"/>
                  </a:cubicBezTo>
                  <a:cubicBezTo>
                    <a:pt x="792" y="18"/>
                    <a:pt x="792" y="18"/>
                    <a:pt x="793" y="18"/>
                  </a:cubicBezTo>
                  <a:cubicBezTo>
                    <a:pt x="793" y="14"/>
                    <a:pt x="793" y="14"/>
                    <a:pt x="793" y="14"/>
                  </a:cubicBezTo>
                  <a:cubicBezTo>
                    <a:pt x="792" y="18"/>
                    <a:pt x="792" y="18"/>
                    <a:pt x="792" y="18"/>
                  </a:cubicBezTo>
                  <a:cubicBezTo>
                    <a:pt x="792" y="18"/>
                    <a:pt x="792" y="18"/>
                    <a:pt x="792" y="18"/>
                  </a:cubicBezTo>
                  <a:cubicBezTo>
                    <a:pt x="792" y="18"/>
                    <a:pt x="792" y="18"/>
                    <a:pt x="792" y="18"/>
                  </a:cubicBezTo>
                  <a:cubicBezTo>
                    <a:pt x="792" y="18"/>
                    <a:pt x="792" y="18"/>
                    <a:pt x="792" y="18"/>
                  </a:cubicBezTo>
                  <a:cubicBezTo>
                    <a:pt x="792" y="18"/>
                    <a:pt x="792" y="18"/>
                    <a:pt x="792" y="18"/>
                  </a:cubicBezTo>
                  <a:cubicBezTo>
                    <a:pt x="792" y="18"/>
                    <a:pt x="792" y="18"/>
                    <a:pt x="792" y="18"/>
                  </a:cubicBezTo>
                  <a:cubicBezTo>
                    <a:pt x="792" y="18"/>
                    <a:pt x="794" y="19"/>
                    <a:pt x="797" y="20"/>
                  </a:cubicBezTo>
                  <a:cubicBezTo>
                    <a:pt x="805" y="24"/>
                    <a:pt x="825" y="33"/>
                    <a:pt x="842" y="41"/>
                  </a:cubicBezTo>
                  <a:cubicBezTo>
                    <a:pt x="851" y="44"/>
                    <a:pt x="859" y="48"/>
                    <a:pt x="866" y="51"/>
                  </a:cubicBezTo>
                  <a:cubicBezTo>
                    <a:pt x="869" y="52"/>
                    <a:pt x="872" y="53"/>
                    <a:pt x="874" y="54"/>
                  </a:cubicBezTo>
                  <a:cubicBezTo>
                    <a:pt x="875" y="54"/>
                    <a:pt x="876" y="55"/>
                    <a:pt x="877" y="55"/>
                  </a:cubicBezTo>
                  <a:cubicBezTo>
                    <a:pt x="877" y="55"/>
                    <a:pt x="877" y="55"/>
                    <a:pt x="878" y="55"/>
                  </a:cubicBezTo>
                  <a:cubicBezTo>
                    <a:pt x="878" y="55"/>
                    <a:pt x="878" y="55"/>
                    <a:pt x="879" y="55"/>
                  </a:cubicBezTo>
                  <a:cubicBezTo>
                    <a:pt x="879" y="55"/>
                    <a:pt x="880" y="55"/>
                    <a:pt x="880" y="55"/>
                  </a:cubicBezTo>
                  <a:cubicBezTo>
                    <a:pt x="881" y="55"/>
                    <a:pt x="882" y="55"/>
                    <a:pt x="883" y="54"/>
                  </a:cubicBezTo>
                  <a:cubicBezTo>
                    <a:pt x="883" y="53"/>
                    <a:pt x="883" y="52"/>
                    <a:pt x="883" y="50"/>
                  </a:cubicBezTo>
                  <a:cubicBezTo>
                    <a:pt x="883" y="49"/>
                    <a:pt x="882" y="48"/>
                    <a:pt x="881" y="48"/>
                  </a:cubicBezTo>
                  <a:cubicBezTo>
                    <a:pt x="881" y="48"/>
                    <a:pt x="877" y="45"/>
                    <a:pt x="871" y="42"/>
                  </a:cubicBezTo>
                  <a:cubicBezTo>
                    <a:pt x="861" y="36"/>
                    <a:pt x="847" y="28"/>
                    <a:pt x="835" y="20"/>
                  </a:cubicBezTo>
                  <a:cubicBezTo>
                    <a:pt x="829" y="17"/>
                    <a:pt x="824" y="13"/>
                    <a:pt x="820" y="11"/>
                  </a:cubicBezTo>
                  <a:cubicBezTo>
                    <a:pt x="818" y="9"/>
                    <a:pt x="817" y="8"/>
                    <a:pt x="816" y="8"/>
                  </a:cubicBezTo>
                  <a:cubicBezTo>
                    <a:pt x="815" y="7"/>
                    <a:pt x="815" y="7"/>
                    <a:pt x="815" y="7"/>
                  </a:cubicBezTo>
                  <a:cubicBezTo>
                    <a:pt x="815" y="7"/>
                    <a:pt x="815" y="7"/>
                    <a:pt x="815" y="7"/>
                  </a:cubicBezTo>
                  <a:cubicBezTo>
                    <a:pt x="814" y="8"/>
                    <a:pt x="814" y="8"/>
                    <a:pt x="814" y="8"/>
                  </a:cubicBezTo>
                  <a:cubicBezTo>
                    <a:pt x="815" y="7"/>
                    <a:pt x="815" y="7"/>
                    <a:pt x="815" y="7"/>
                  </a:cubicBezTo>
                  <a:cubicBezTo>
                    <a:pt x="815" y="7"/>
                    <a:pt x="815" y="7"/>
                    <a:pt x="815" y="7"/>
                  </a:cubicBezTo>
                  <a:cubicBezTo>
                    <a:pt x="814" y="8"/>
                    <a:pt x="814" y="8"/>
                    <a:pt x="814" y="8"/>
                  </a:cubicBezTo>
                  <a:cubicBezTo>
                    <a:pt x="815" y="7"/>
                    <a:pt x="815" y="7"/>
                    <a:pt x="815" y="7"/>
                  </a:cubicBezTo>
                  <a:cubicBezTo>
                    <a:pt x="812" y="9"/>
                    <a:pt x="812" y="9"/>
                    <a:pt x="812" y="9"/>
                  </a:cubicBezTo>
                  <a:cubicBezTo>
                    <a:pt x="815" y="8"/>
                    <a:pt x="815" y="8"/>
                    <a:pt x="815" y="8"/>
                  </a:cubicBezTo>
                  <a:cubicBezTo>
                    <a:pt x="815" y="7"/>
                    <a:pt x="815" y="7"/>
                    <a:pt x="815" y="7"/>
                  </a:cubicBezTo>
                  <a:cubicBezTo>
                    <a:pt x="812" y="9"/>
                    <a:pt x="812" y="9"/>
                    <a:pt x="812" y="9"/>
                  </a:cubicBezTo>
                  <a:cubicBezTo>
                    <a:pt x="815" y="8"/>
                    <a:pt x="815" y="8"/>
                    <a:pt x="815" y="8"/>
                  </a:cubicBezTo>
                  <a:cubicBezTo>
                    <a:pt x="812" y="9"/>
                    <a:pt x="812" y="9"/>
                    <a:pt x="812" y="9"/>
                  </a:cubicBezTo>
                  <a:cubicBezTo>
                    <a:pt x="816" y="9"/>
                    <a:pt x="816" y="9"/>
                    <a:pt x="816" y="9"/>
                  </a:cubicBezTo>
                  <a:cubicBezTo>
                    <a:pt x="816" y="9"/>
                    <a:pt x="816" y="8"/>
                    <a:pt x="815" y="8"/>
                  </a:cubicBezTo>
                  <a:cubicBezTo>
                    <a:pt x="812" y="9"/>
                    <a:pt x="812" y="9"/>
                    <a:pt x="812" y="9"/>
                  </a:cubicBezTo>
                  <a:cubicBezTo>
                    <a:pt x="816" y="9"/>
                    <a:pt x="816" y="9"/>
                    <a:pt x="816" y="9"/>
                  </a:cubicBezTo>
                  <a:cubicBezTo>
                    <a:pt x="812" y="9"/>
                    <a:pt x="812" y="9"/>
                    <a:pt x="812" y="9"/>
                  </a:cubicBezTo>
                  <a:cubicBezTo>
                    <a:pt x="815" y="11"/>
                    <a:pt x="815" y="11"/>
                    <a:pt x="815" y="11"/>
                  </a:cubicBezTo>
                  <a:cubicBezTo>
                    <a:pt x="816" y="11"/>
                    <a:pt x="816" y="10"/>
                    <a:pt x="816" y="9"/>
                  </a:cubicBezTo>
                  <a:cubicBezTo>
                    <a:pt x="812" y="9"/>
                    <a:pt x="812" y="9"/>
                    <a:pt x="812" y="9"/>
                  </a:cubicBezTo>
                  <a:cubicBezTo>
                    <a:pt x="815" y="11"/>
                    <a:pt x="815" y="11"/>
                    <a:pt x="815" y="11"/>
                  </a:cubicBezTo>
                  <a:cubicBezTo>
                    <a:pt x="812" y="9"/>
                    <a:pt x="812" y="9"/>
                    <a:pt x="812" y="9"/>
                  </a:cubicBezTo>
                  <a:cubicBezTo>
                    <a:pt x="810" y="13"/>
                    <a:pt x="810" y="13"/>
                    <a:pt x="810" y="13"/>
                  </a:cubicBezTo>
                  <a:cubicBezTo>
                    <a:pt x="877" y="42"/>
                    <a:pt x="877" y="42"/>
                    <a:pt x="877" y="42"/>
                  </a:cubicBezTo>
                  <a:cubicBezTo>
                    <a:pt x="879" y="43"/>
                    <a:pt x="881" y="42"/>
                    <a:pt x="882" y="40"/>
                  </a:cubicBezTo>
                  <a:cubicBezTo>
                    <a:pt x="883" y="38"/>
                    <a:pt x="883" y="36"/>
                    <a:pt x="881" y="35"/>
                  </a:cubicBezTo>
                  <a:cubicBezTo>
                    <a:pt x="865" y="25"/>
                    <a:pt x="865" y="25"/>
                    <a:pt x="865" y="25"/>
                  </a:cubicBezTo>
                  <a:cubicBezTo>
                    <a:pt x="879" y="30"/>
                    <a:pt x="879" y="30"/>
                    <a:pt x="879" y="30"/>
                  </a:cubicBezTo>
                  <a:cubicBezTo>
                    <a:pt x="881" y="31"/>
                    <a:pt x="884" y="30"/>
                    <a:pt x="884" y="28"/>
                  </a:cubicBezTo>
                  <a:cubicBezTo>
                    <a:pt x="885" y="26"/>
                    <a:pt x="885" y="24"/>
                    <a:pt x="883" y="23"/>
                  </a:cubicBezTo>
                  <a:cubicBezTo>
                    <a:pt x="869" y="14"/>
                    <a:pt x="869" y="14"/>
                    <a:pt x="869" y="14"/>
                  </a:cubicBezTo>
                  <a:cubicBezTo>
                    <a:pt x="875" y="14"/>
                    <a:pt x="875" y="14"/>
                    <a:pt x="875" y="14"/>
                  </a:cubicBezTo>
                  <a:cubicBezTo>
                    <a:pt x="877" y="15"/>
                    <a:pt x="878" y="14"/>
                    <a:pt x="879" y="12"/>
                  </a:cubicBezTo>
                  <a:cubicBezTo>
                    <a:pt x="879" y="12"/>
                    <a:pt x="880" y="11"/>
                    <a:pt x="880" y="10"/>
                  </a:cubicBezTo>
                  <a:cubicBezTo>
                    <a:pt x="880" y="10"/>
                    <a:pt x="879" y="9"/>
                    <a:pt x="879" y="9"/>
                  </a:cubicBezTo>
                  <a:cubicBezTo>
                    <a:pt x="879" y="8"/>
                    <a:pt x="879" y="8"/>
                    <a:pt x="878" y="8"/>
                  </a:cubicBezTo>
                  <a:cubicBezTo>
                    <a:pt x="878" y="7"/>
                    <a:pt x="878" y="7"/>
                    <a:pt x="878" y="7"/>
                  </a:cubicBezTo>
                  <a:cubicBezTo>
                    <a:pt x="877" y="6"/>
                    <a:pt x="876" y="6"/>
                    <a:pt x="875" y="6"/>
                  </a:cubicBezTo>
                  <a:cubicBezTo>
                    <a:pt x="874" y="5"/>
                    <a:pt x="872" y="4"/>
                    <a:pt x="871" y="3"/>
                  </a:cubicBezTo>
                  <a:cubicBezTo>
                    <a:pt x="870" y="3"/>
                    <a:pt x="870" y="2"/>
                    <a:pt x="870" y="2"/>
                  </a:cubicBezTo>
                  <a:cubicBezTo>
                    <a:pt x="869" y="2"/>
                    <a:pt x="869" y="2"/>
                    <a:pt x="869" y="2"/>
                  </a:cubicBezTo>
                  <a:cubicBezTo>
                    <a:pt x="869" y="2"/>
                    <a:pt x="869" y="2"/>
                    <a:pt x="869" y="2"/>
                  </a:cubicBezTo>
                  <a:cubicBezTo>
                    <a:pt x="868" y="4"/>
                    <a:pt x="868" y="4"/>
                    <a:pt x="868" y="4"/>
                  </a:cubicBezTo>
                  <a:cubicBezTo>
                    <a:pt x="870" y="2"/>
                    <a:pt x="870" y="2"/>
                    <a:pt x="870" y="2"/>
                  </a:cubicBezTo>
                  <a:cubicBezTo>
                    <a:pt x="869" y="2"/>
                    <a:pt x="869" y="2"/>
                    <a:pt x="869" y="2"/>
                  </a:cubicBezTo>
                  <a:cubicBezTo>
                    <a:pt x="868" y="4"/>
                    <a:pt x="868" y="4"/>
                    <a:pt x="868" y="4"/>
                  </a:cubicBezTo>
                  <a:cubicBezTo>
                    <a:pt x="870" y="2"/>
                    <a:pt x="870" y="2"/>
                    <a:pt x="870" y="2"/>
                  </a:cubicBezTo>
                  <a:cubicBezTo>
                    <a:pt x="867" y="5"/>
                    <a:pt x="867" y="5"/>
                    <a:pt x="867" y="5"/>
                  </a:cubicBezTo>
                  <a:cubicBezTo>
                    <a:pt x="870" y="3"/>
                    <a:pt x="870" y="3"/>
                    <a:pt x="870" y="3"/>
                  </a:cubicBezTo>
                  <a:cubicBezTo>
                    <a:pt x="870" y="2"/>
                    <a:pt x="870" y="2"/>
                    <a:pt x="870" y="2"/>
                  </a:cubicBezTo>
                  <a:cubicBezTo>
                    <a:pt x="867" y="5"/>
                    <a:pt x="867" y="5"/>
                    <a:pt x="867" y="5"/>
                  </a:cubicBezTo>
                  <a:cubicBezTo>
                    <a:pt x="870" y="3"/>
                    <a:pt x="870" y="3"/>
                    <a:pt x="870" y="3"/>
                  </a:cubicBezTo>
                  <a:cubicBezTo>
                    <a:pt x="867" y="5"/>
                    <a:pt x="867" y="5"/>
                    <a:pt x="867" y="5"/>
                  </a:cubicBezTo>
                  <a:cubicBezTo>
                    <a:pt x="871" y="5"/>
                    <a:pt x="871" y="5"/>
                    <a:pt x="871" y="5"/>
                  </a:cubicBezTo>
                  <a:cubicBezTo>
                    <a:pt x="871" y="4"/>
                    <a:pt x="870" y="3"/>
                    <a:pt x="870" y="3"/>
                  </a:cubicBezTo>
                  <a:cubicBezTo>
                    <a:pt x="867" y="5"/>
                    <a:pt x="867" y="5"/>
                    <a:pt x="867" y="5"/>
                  </a:cubicBezTo>
                  <a:cubicBezTo>
                    <a:pt x="871" y="5"/>
                    <a:pt x="871" y="5"/>
                    <a:pt x="871" y="5"/>
                  </a:cubicBezTo>
                  <a:cubicBezTo>
                    <a:pt x="867" y="5"/>
                    <a:pt x="867" y="5"/>
                    <a:pt x="867" y="5"/>
                  </a:cubicBezTo>
                  <a:cubicBezTo>
                    <a:pt x="870" y="8"/>
                    <a:pt x="870" y="8"/>
                    <a:pt x="870" y="8"/>
                  </a:cubicBezTo>
                  <a:cubicBezTo>
                    <a:pt x="871" y="7"/>
                    <a:pt x="871" y="6"/>
                    <a:pt x="871" y="5"/>
                  </a:cubicBezTo>
                  <a:cubicBezTo>
                    <a:pt x="867" y="5"/>
                    <a:pt x="867" y="5"/>
                    <a:pt x="867" y="5"/>
                  </a:cubicBezTo>
                  <a:cubicBezTo>
                    <a:pt x="870" y="8"/>
                    <a:pt x="870" y="8"/>
                    <a:pt x="870" y="8"/>
                  </a:cubicBezTo>
                  <a:cubicBezTo>
                    <a:pt x="871" y="6"/>
                    <a:pt x="871" y="3"/>
                    <a:pt x="869" y="2"/>
                  </a:cubicBezTo>
                  <a:cubicBezTo>
                    <a:pt x="868" y="0"/>
                    <a:pt x="865" y="1"/>
                    <a:pt x="864" y="2"/>
                  </a:cubicBezTo>
                  <a:cubicBezTo>
                    <a:pt x="863" y="3"/>
                    <a:pt x="863" y="4"/>
                    <a:pt x="863" y="5"/>
                  </a:cubicBezTo>
                  <a:cubicBezTo>
                    <a:pt x="863" y="7"/>
                    <a:pt x="863" y="7"/>
                    <a:pt x="864" y="7"/>
                  </a:cubicBezTo>
                  <a:cubicBezTo>
                    <a:pt x="864" y="8"/>
                    <a:pt x="864" y="8"/>
                    <a:pt x="864" y="8"/>
                  </a:cubicBezTo>
                  <a:cubicBezTo>
                    <a:pt x="865" y="9"/>
                    <a:pt x="865" y="9"/>
                    <a:pt x="866" y="9"/>
                  </a:cubicBezTo>
                  <a:cubicBezTo>
                    <a:pt x="867" y="10"/>
                    <a:pt x="869" y="11"/>
                    <a:pt x="871" y="12"/>
                  </a:cubicBezTo>
                  <a:cubicBezTo>
                    <a:pt x="871" y="12"/>
                    <a:pt x="872" y="13"/>
                    <a:pt x="873" y="13"/>
                  </a:cubicBezTo>
                  <a:cubicBezTo>
                    <a:pt x="873" y="13"/>
                    <a:pt x="873" y="13"/>
                    <a:pt x="873" y="13"/>
                  </a:cubicBezTo>
                  <a:cubicBezTo>
                    <a:pt x="874" y="12"/>
                    <a:pt x="874" y="12"/>
                    <a:pt x="874" y="12"/>
                  </a:cubicBezTo>
                  <a:cubicBezTo>
                    <a:pt x="873" y="13"/>
                    <a:pt x="873" y="13"/>
                    <a:pt x="873" y="13"/>
                  </a:cubicBezTo>
                  <a:cubicBezTo>
                    <a:pt x="873" y="13"/>
                    <a:pt x="873" y="13"/>
                    <a:pt x="873" y="13"/>
                  </a:cubicBezTo>
                  <a:cubicBezTo>
                    <a:pt x="874" y="12"/>
                    <a:pt x="874" y="12"/>
                    <a:pt x="874" y="12"/>
                  </a:cubicBezTo>
                  <a:cubicBezTo>
                    <a:pt x="873" y="13"/>
                    <a:pt x="873" y="13"/>
                    <a:pt x="873" y="13"/>
                  </a:cubicBezTo>
                  <a:cubicBezTo>
                    <a:pt x="875" y="11"/>
                    <a:pt x="875" y="11"/>
                    <a:pt x="875" y="11"/>
                  </a:cubicBezTo>
                  <a:cubicBezTo>
                    <a:pt x="872" y="13"/>
                    <a:pt x="872" y="13"/>
                    <a:pt x="872" y="13"/>
                  </a:cubicBezTo>
                  <a:cubicBezTo>
                    <a:pt x="873" y="13"/>
                    <a:pt x="873" y="13"/>
                    <a:pt x="873" y="13"/>
                  </a:cubicBezTo>
                  <a:cubicBezTo>
                    <a:pt x="875" y="11"/>
                    <a:pt x="875" y="11"/>
                    <a:pt x="875" y="11"/>
                  </a:cubicBezTo>
                  <a:cubicBezTo>
                    <a:pt x="872" y="13"/>
                    <a:pt x="872" y="13"/>
                    <a:pt x="872" y="13"/>
                  </a:cubicBezTo>
                  <a:cubicBezTo>
                    <a:pt x="876" y="10"/>
                    <a:pt x="876" y="10"/>
                    <a:pt x="876" y="10"/>
                  </a:cubicBezTo>
                  <a:cubicBezTo>
                    <a:pt x="872" y="10"/>
                    <a:pt x="872" y="10"/>
                    <a:pt x="872" y="10"/>
                  </a:cubicBezTo>
                  <a:cubicBezTo>
                    <a:pt x="872" y="12"/>
                    <a:pt x="872" y="12"/>
                    <a:pt x="872" y="13"/>
                  </a:cubicBezTo>
                  <a:cubicBezTo>
                    <a:pt x="876" y="10"/>
                    <a:pt x="876" y="10"/>
                    <a:pt x="876" y="10"/>
                  </a:cubicBezTo>
                  <a:cubicBezTo>
                    <a:pt x="872" y="10"/>
                    <a:pt x="872" y="10"/>
                    <a:pt x="872" y="10"/>
                  </a:cubicBezTo>
                  <a:cubicBezTo>
                    <a:pt x="876" y="10"/>
                    <a:pt x="876" y="10"/>
                    <a:pt x="876" y="10"/>
                  </a:cubicBezTo>
                  <a:cubicBezTo>
                    <a:pt x="872" y="9"/>
                    <a:pt x="872" y="9"/>
                    <a:pt x="872" y="9"/>
                  </a:cubicBezTo>
                  <a:cubicBezTo>
                    <a:pt x="872" y="9"/>
                    <a:pt x="872" y="10"/>
                    <a:pt x="872" y="10"/>
                  </a:cubicBezTo>
                  <a:cubicBezTo>
                    <a:pt x="876" y="10"/>
                    <a:pt x="876" y="10"/>
                    <a:pt x="876" y="10"/>
                  </a:cubicBezTo>
                  <a:cubicBezTo>
                    <a:pt x="872" y="9"/>
                    <a:pt x="872" y="9"/>
                    <a:pt x="872" y="9"/>
                  </a:cubicBezTo>
                  <a:cubicBezTo>
                    <a:pt x="876" y="10"/>
                    <a:pt x="876" y="10"/>
                    <a:pt x="876" y="10"/>
                  </a:cubicBezTo>
                  <a:cubicBezTo>
                    <a:pt x="876" y="6"/>
                    <a:pt x="876" y="6"/>
                    <a:pt x="876" y="6"/>
                  </a:cubicBezTo>
                  <a:cubicBezTo>
                    <a:pt x="853" y="5"/>
                    <a:pt x="853" y="5"/>
                    <a:pt x="853" y="5"/>
                  </a:cubicBezTo>
                  <a:cubicBezTo>
                    <a:pt x="851" y="5"/>
                    <a:pt x="850" y="6"/>
                    <a:pt x="849" y="8"/>
                  </a:cubicBezTo>
                  <a:cubicBezTo>
                    <a:pt x="849" y="9"/>
                    <a:pt x="849" y="11"/>
                    <a:pt x="851" y="12"/>
                  </a:cubicBezTo>
                  <a:cubicBezTo>
                    <a:pt x="879" y="30"/>
                    <a:pt x="879" y="30"/>
                    <a:pt x="879" y="30"/>
                  </a:cubicBezTo>
                  <a:cubicBezTo>
                    <a:pt x="881" y="26"/>
                    <a:pt x="881" y="26"/>
                    <a:pt x="881" y="26"/>
                  </a:cubicBezTo>
                  <a:cubicBezTo>
                    <a:pt x="882" y="23"/>
                    <a:pt x="882" y="23"/>
                    <a:pt x="882" y="23"/>
                  </a:cubicBezTo>
                  <a:cubicBezTo>
                    <a:pt x="833" y="6"/>
                    <a:pt x="833" y="6"/>
                    <a:pt x="833" y="6"/>
                  </a:cubicBezTo>
                  <a:cubicBezTo>
                    <a:pt x="832" y="5"/>
                    <a:pt x="829" y="6"/>
                    <a:pt x="829" y="8"/>
                  </a:cubicBezTo>
                  <a:cubicBezTo>
                    <a:pt x="828" y="9"/>
                    <a:pt x="828" y="12"/>
                    <a:pt x="830" y="13"/>
                  </a:cubicBezTo>
                  <a:cubicBezTo>
                    <a:pt x="831" y="13"/>
                    <a:pt x="831" y="13"/>
                    <a:pt x="831" y="13"/>
                  </a:cubicBezTo>
                  <a:cubicBezTo>
                    <a:pt x="813" y="6"/>
                    <a:pt x="813" y="6"/>
                    <a:pt x="813" y="6"/>
                  </a:cubicBezTo>
                  <a:cubicBezTo>
                    <a:pt x="812" y="5"/>
                    <a:pt x="810" y="5"/>
                    <a:pt x="808" y="7"/>
                  </a:cubicBezTo>
                  <a:cubicBezTo>
                    <a:pt x="808" y="8"/>
                    <a:pt x="808" y="9"/>
                    <a:pt x="808" y="9"/>
                  </a:cubicBezTo>
                  <a:cubicBezTo>
                    <a:pt x="808" y="11"/>
                    <a:pt x="808" y="11"/>
                    <a:pt x="808" y="11"/>
                  </a:cubicBezTo>
                  <a:cubicBezTo>
                    <a:pt x="809" y="12"/>
                    <a:pt x="809" y="12"/>
                    <a:pt x="809" y="13"/>
                  </a:cubicBezTo>
                  <a:cubicBezTo>
                    <a:pt x="810" y="13"/>
                    <a:pt x="811" y="14"/>
                    <a:pt x="812" y="14"/>
                  </a:cubicBezTo>
                  <a:cubicBezTo>
                    <a:pt x="815" y="17"/>
                    <a:pt x="820" y="20"/>
                    <a:pt x="827" y="24"/>
                  </a:cubicBezTo>
                  <a:cubicBezTo>
                    <a:pt x="847" y="37"/>
                    <a:pt x="877" y="55"/>
                    <a:pt x="877" y="55"/>
                  </a:cubicBezTo>
                  <a:cubicBezTo>
                    <a:pt x="879" y="51"/>
                    <a:pt x="879" y="51"/>
                    <a:pt x="879" y="51"/>
                  </a:cubicBezTo>
                  <a:cubicBezTo>
                    <a:pt x="876" y="49"/>
                    <a:pt x="876" y="49"/>
                    <a:pt x="876" y="49"/>
                  </a:cubicBezTo>
                  <a:cubicBezTo>
                    <a:pt x="879" y="51"/>
                    <a:pt x="879" y="51"/>
                    <a:pt x="879" y="51"/>
                  </a:cubicBezTo>
                  <a:cubicBezTo>
                    <a:pt x="878" y="48"/>
                    <a:pt x="878" y="48"/>
                    <a:pt x="878" y="48"/>
                  </a:cubicBezTo>
                  <a:cubicBezTo>
                    <a:pt x="878" y="48"/>
                    <a:pt x="877" y="48"/>
                    <a:pt x="876" y="49"/>
                  </a:cubicBezTo>
                  <a:cubicBezTo>
                    <a:pt x="879" y="51"/>
                    <a:pt x="879" y="51"/>
                    <a:pt x="879" y="51"/>
                  </a:cubicBezTo>
                  <a:cubicBezTo>
                    <a:pt x="878" y="48"/>
                    <a:pt x="878" y="48"/>
                    <a:pt x="878" y="48"/>
                  </a:cubicBezTo>
                  <a:cubicBezTo>
                    <a:pt x="879" y="51"/>
                    <a:pt x="879" y="51"/>
                    <a:pt x="879" y="51"/>
                  </a:cubicBezTo>
                  <a:cubicBezTo>
                    <a:pt x="879" y="47"/>
                    <a:pt x="879" y="47"/>
                    <a:pt x="879" y="47"/>
                  </a:cubicBezTo>
                  <a:cubicBezTo>
                    <a:pt x="879" y="47"/>
                    <a:pt x="879" y="47"/>
                    <a:pt x="878" y="48"/>
                  </a:cubicBezTo>
                  <a:cubicBezTo>
                    <a:pt x="879" y="51"/>
                    <a:pt x="879" y="51"/>
                    <a:pt x="879" y="51"/>
                  </a:cubicBezTo>
                  <a:cubicBezTo>
                    <a:pt x="879" y="47"/>
                    <a:pt x="879" y="47"/>
                    <a:pt x="879" y="47"/>
                  </a:cubicBezTo>
                  <a:cubicBezTo>
                    <a:pt x="879" y="50"/>
                    <a:pt x="879" y="50"/>
                    <a:pt x="879" y="50"/>
                  </a:cubicBezTo>
                  <a:cubicBezTo>
                    <a:pt x="879" y="47"/>
                    <a:pt x="879" y="47"/>
                    <a:pt x="879" y="47"/>
                  </a:cubicBezTo>
                  <a:cubicBezTo>
                    <a:pt x="879" y="47"/>
                    <a:pt x="879" y="47"/>
                    <a:pt x="879" y="47"/>
                  </a:cubicBezTo>
                  <a:cubicBezTo>
                    <a:pt x="879" y="50"/>
                    <a:pt x="879" y="50"/>
                    <a:pt x="879" y="50"/>
                  </a:cubicBezTo>
                  <a:cubicBezTo>
                    <a:pt x="879" y="47"/>
                    <a:pt x="879" y="47"/>
                    <a:pt x="879" y="47"/>
                  </a:cubicBezTo>
                  <a:cubicBezTo>
                    <a:pt x="879" y="47"/>
                    <a:pt x="879" y="47"/>
                    <a:pt x="879" y="47"/>
                  </a:cubicBezTo>
                  <a:cubicBezTo>
                    <a:pt x="879" y="47"/>
                    <a:pt x="879" y="47"/>
                    <a:pt x="879" y="47"/>
                  </a:cubicBezTo>
                  <a:cubicBezTo>
                    <a:pt x="879" y="47"/>
                    <a:pt x="879" y="47"/>
                    <a:pt x="879" y="47"/>
                  </a:cubicBezTo>
                  <a:cubicBezTo>
                    <a:pt x="879" y="47"/>
                    <a:pt x="879" y="47"/>
                    <a:pt x="879" y="47"/>
                  </a:cubicBezTo>
                  <a:cubicBezTo>
                    <a:pt x="879" y="47"/>
                    <a:pt x="879" y="47"/>
                    <a:pt x="879" y="47"/>
                  </a:cubicBezTo>
                  <a:cubicBezTo>
                    <a:pt x="879" y="47"/>
                    <a:pt x="879" y="47"/>
                    <a:pt x="878" y="47"/>
                  </a:cubicBezTo>
                  <a:cubicBezTo>
                    <a:pt x="874" y="46"/>
                    <a:pt x="867" y="43"/>
                    <a:pt x="859" y="39"/>
                  </a:cubicBezTo>
                  <a:cubicBezTo>
                    <a:pt x="846" y="34"/>
                    <a:pt x="830" y="26"/>
                    <a:pt x="818" y="21"/>
                  </a:cubicBezTo>
                  <a:cubicBezTo>
                    <a:pt x="811" y="18"/>
                    <a:pt x="806" y="15"/>
                    <a:pt x="802" y="13"/>
                  </a:cubicBezTo>
                  <a:cubicBezTo>
                    <a:pt x="800" y="13"/>
                    <a:pt x="798" y="12"/>
                    <a:pt x="797" y="11"/>
                  </a:cubicBezTo>
                  <a:cubicBezTo>
                    <a:pt x="796" y="11"/>
                    <a:pt x="796" y="11"/>
                    <a:pt x="796" y="11"/>
                  </a:cubicBezTo>
                  <a:cubicBezTo>
                    <a:pt x="795" y="11"/>
                    <a:pt x="795" y="11"/>
                    <a:pt x="795" y="11"/>
                  </a:cubicBezTo>
                  <a:cubicBezTo>
                    <a:pt x="795" y="10"/>
                    <a:pt x="795" y="10"/>
                    <a:pt x="795" y="10"/>
                  </a:cubicBezTo>
                  <a:cubicBezTo>
                    <a:pt x="795" y="10"/>
                    <a:pt x="795" y="10"/>
                    <a:pt x="795" y="10"/>
                  </a:cubicBezTo>
                  <a:cubicBezTo>
                    <a:pt x="794" y="10"/>
                    <a:pt x="794" y="10"/>
                    <a:pt x="794" y="10"/>
                  </a:cubicBezTo>
                  <a:cubicBezTo>
                    <a:pt x="794" y="10"/>
                    <a:pt x="794" y="10"/>
                    <a:pt x="793" y="10"/>
                  </a:cubicBezTo>
                  <a:cubicBezTo>
                    <a:pt x="792" y="10"/>
                    <a:pt x="791" y="11"/>
                    <a:pt x="790" y="12"/>
                  </a:cubicBezTo>
                  <a:cubicBezTo>
                    <a:pt x="790" y="13"/>
                    <a:pt x="789" y="14"/>
                    <a:pt x="789" y="14"/>
                  </a:cubicBezTo>
                  <a:cubicBezTo>
                    <a:pt x="789" y="15"/>
                    <a:pt x="790" y="16"/>
                    <a:pt x="790" y="16"/>
                  </a:cubicBezTo>
                  <a:cubicBezTo>
                    <a:pt x="790" y="17"/>
                    <a:pt x="791" y="18"/>
                    <a:pt x="791" y="18"/>
                  </a:cubicBezTo>
                  <a:cubicBezTo>
                    <a:pt x="792" y="19"/>
                    <a:pt x="793" y="19"/>
                    <a:pt x="794" y="20"/>
                  </a:cubicBezTo>
                  <a:cubicBezTo>
                    <a:pt x="798" y="23"/>
                    <a:pt x="806" y="29"/>
                    <a:pt x="816" y="34"/>
                  </a:cubicBezTo>
                  <a:cubicBezTo>
                    <a:pt x="844" y="52"/>
                    <a:pt x="887" y="77"/>
                    <a:pt x="887" y="77"/>
                  </a:cubicBezTo>
                  <a:cubicBezTo>
                    <a:pt x="889" y="74"/>
                    <a:pt x="889" y="74"/>
                    <a:pt x="889" y="74"/>
                  </a:cubicBezTo>
                  <a:cubicBezTo>
                    <a:pt x="891" y="70"/>
                    <a:pt x="891" y="70"/>
                    <a:pt x="891" y="70"/>
                  </a:cubicBezTo>
                  <a:cubicBezTo>
                    <a:pt x="770" y="14"/>
                    <a:pt x="770" y="14"/>
                    <a:pt x="770" y="14"/>
                  </a:cubicBezTo>
                  <a:cubicBezTo>
                    <a:pt x="769" y="13"/>
                    <a:pt x="767" y="13"/>
                    <a:pt x="766" y="15"/>
                  </a:cubicBezTo>
                  <a:cubicBezTo>
                    <a:pt x="765" y="16"/>
                    <a:pt x="765" y="17"/>
                    <a:pt x="765" y="17"/>
                  </a:cubicBezTo>
                  <a:cubicBezTo>
                    <a:pt x="765" y="19"/>
                    <a:pt x="765" y="19"/>
                    <a:pt x="765" y="19"/>
                  </a:cubicBezTo>
                  <a:cubicBezTo>
                    <a:pt x="766" y="20"/>
                    <a:pt x="766" y="20"/>
                    <a:pt x="766" y="21"/>
                  </a:cubicBezTo>
                  <a:cubicBezTo>
                    <a:pt x="767" y="21"/>
                    <a:pt x="767" y="21"/>
                    <a:pt x="767" y="22"/>
                  </a:cubicBezTo>
                  <a:cubicBezTo>
                    <a:pt x="769" y="23"/>
                    <a:pt x="772" y="25"/>
                    <a:pt x="776" y="27"/>
                  </a:cubicBezTo>
                  <a:cubicBezTo>
                    <a:pt x="791" y="36"/>
                    <a:pt x="820" y="53"/>
                    <a:pt x="845" y="68"/>
                  </a:cubicBezTo>
                  <a:cubicBezTo>
                    <a:pt x="857" y="76"/>
                    <a:pt x="869" y="83"/>
                    <a:pt x="877" y="88"/>
                  </a:cubicBezTo>
                  <a:cubicBezTo>
                    <a:pt x="881" y="91"/>
                    <a:pt x="885" y="93"/>
                    <a:pt x="887" y="95"/>
                  </a:cubicBezTo>
                  <a:cubicBezTo>
                    <a:pt x="888" y="96"/>
                    <a:pt x="889" y="96"/>
                    <a:pt x="889" y="97"/>
                  </a:cubicBezTo>
                  <a:cubicBezTo>
                    <a:pt x="890" y="97"/>
                    <a:pt x="890" y="97"/>
                    <a:pt x="890" y="97"/>
                  </a:cubicBezTo>
                  <a:cubicBezTo>
                    <a:pt x="890" y="97"/>
                    <a:pt x="890" y="97"/>
                    <a:pt x="890" y="97"/>
                  </a:cubicBezTo>
                  <a:cubicBezTo>
                    <a:pt x="891" y="96"/>
                    <a:pt x="891" y="96"/>
                    <a:pt x="891" y="96"/>
                  </a:cubicBezTo>
                  <a:cubicBezTo>
                    <a:pt x="890" y="97"/>
                    <a:pt x="890" y="97"/>
                    <a:pt x="890" y="97"/>
                  </a:cubicBezTo>
                  <a:cubicBezTo>
                    <a:pt x="890" y="97"/>
                    <a:pt x="890" y="97"/>
                    <a:pt x="890" y="97"/>
                  </a:cubicBezTo>
                  <a:cubicBezTo>
                    <a:pt x="891" y="96"/>
                    <a:pt x="891" y="96"/>
                    <a:pt x="891" y="96"/>
                  </a:cubicBezTo>
                  <a:cubicBezTo>
                    <a:pt x="890" y="97"/>
                    <a:pt x="890" y="97"/>
                    <a:pt x="890" y="97"/>
                  </a:cubicBezTo>
                  <a:cubicBezTo>
                    <a:pt x="893" y="95"/>
                    <a:pt x="893" y="95"/>
                    <a:pt x="893" y="95"/>
                  </a:cubicBezTo>
                  <a:cubicBezTo>
                    <a:pt x="889" y="95"/>
                    <a:pt x="889" y="95"/>
                    <a:pt x="889" y="95"/>
                  </a:cubicBezTo>
                  <a:cubicBezTo>
                    <a:pt x="889" y="96"/>
                    <a:pt x="889" y="97"/>
                    <a:pt x="890" y="97"/>
                  </a:cubicBezTo>
                  <a:cubicBezTo>
                    <a:pt x="893" y="95"/>
                    <a:pt x="893" y="95"/>
                    <a:pt x="893" y="95"/>
                  </a:cubicBezTo>
                  <a:cubicBezTo>
                    <a:pt x="889" y="95"/>
                    <a:pt x="889" y="95"/>
                    <a:pt x="889" y="95"/>
                  </a:cubicBezTo>
                  <a:cubicBezTo>
                    <a:pt x="893" y="95"/>
                    <a:pt x="893" y="95"/>
                    <a:pt x="893" y="95"/>
                  </a:cubicBezTo>
                  <a:cubicBezTo>
                    <a:pt x="890" y="93"/>
                    <a:pt x="890" y="93"/>
                    <a:pt x="890" y="93"/>
                  </a:cubicBezTo>
                  <a:cubicBezTo>
                    <a:pt x="889" y="94"/>
                    <a:pt x="889" y="94"/>
                    <a:pt x="889" y="95"/>
                  </a:cubicBezTo>
                  <a:cubicBezTo>
                    <a:pt x="893" y="95"/>
                    <a:pt x="893" y="95"/>
                    <a:pt x="893" y="95"/>
                  </a:cubicBezTo>
                  <a:cubicBezTo>
                    <a:pt x="890" y="93"/>
                    <a:pt x="890" y="93"/>
                    <a:pt x="890" y="93"/>
                  </a:cubicBezTo>
                  <a:cubicBezTo>
                    <a:pt x="893" y="95"/>
                    <a:pt x="893" y="95"/>
                    <a:pt x="893" y="95"/>
                  </a:cubicBezTo>
                  <a:cubicBezTo>
                    <a:pt x="890" y="92"/>
                    <a:pt x="890" y="92"/>
                    <a:pt x="890" y="92"/>
                  </a:cubicBezTo>
                  <a:cubicBezTo>
                    <a:pt x="893" y="95"/>
                    <a:pt x="893" y="95"/>
                    <a:pt x="893" y="95"/>
                  </a:cubicBezTo>
                  <a:cubicBezTo>
                    <a:pt x="892" y="91"/>
                    <a:pt x="892" y="91"/>
                    <a:pt x="892" y="91"/>
                  </a:cubicBezTo>
                  <a:cubicBezTo>
                    <a:pt x="891" y="91"/>
                    <a:pt x="891" y="92"/>
                    <a:pt x="890" y="92"/>
                  </a:cubicBezTo>
                  <a:cubicBezTo>
                    <a:pt x="893" y="95"/>
                    <a:pt x="893" y="95"/>
                    <a:pt x="893" y="95"/>
                  </a:cubicBezTo>
                  <a:cubicBezTo>
                    <a:pt x="892" y="91"/>
                    <a:pt x="892" y="91"/>
                    <a:pt x="892" y="91"/>
                  </a:cubicBezTo>
                  <a:cubicBezTo>
                    <a:pt x="893" y="95"/>
                    <a:pt x="893" y="95"/>
                    <a:pt x="893" y="95"/>
                  </a:cubicBezTo>
                  <a:cubicBezTo>
                    <a:pt x="893" y="91"/>
                    <a:pt x="893" y="91"/>
                    <a:pt x="893" y="91"/>
                  </a:cubicBezTo>
                  <a:cubicBezTo>
                    <a:pt x="893" y="91"/>
                    <a:pt x="892" y="91"/>
                    <a:pt x="892" y="91"/>
                  </a:cubicBezTo>
                  <a:cubicBezTo>
                    <a:pt x="893" y="95"/>
                    <a:pt x="893" y="95"/>
                    <a:pt x="893" y="95"/>
                  </a:cubicBezTo>
                  <a:cubicBezTo>
                    <a:pt x="893" y="91"/>
                    <a:pt x="893" y="91"/>
                    <a:pt x="893" y="91"/>
                  </a:cubicBezTo>
                  <a:cubicBezTo>
                    <a:pt x="893" y="95"/>
                    <a:pt x="893" y="95"/>
                    <a:pt x="893" y="95"/>
                  </a:cubicBezTo>
                  <a:cubicBezTo>
                    <a:pt x="894" y="91"/>
                    <a:pt x="894" y="91"/>
                    <a:pt x="894" y="91"/>
                  </a:cubicBezTo>
                  <a:cubicBezTo>
                    <a:pt x="894" y="91"/>
                    <a:pt x="894" y="91"/>
                    <a:pt x="893" y="91"/>
                  </a:cubicBezTo>
                  <a:cubicBezTo>
                    <a:pt x="893" y="95"/>
                    <a:pt x="893" y="95"/>
                    <a:pt x="893" y="95"/>
                  </a:cubicBezTo>
                  <a:cubicBezTo>
                    <a:pt x="894" y="91"/>
                    <a:pt x="894" y="91"/>
                    <a:pt x="894" y="91"/>
                  </a:cubicBezTo>
                  <a:cubicBezTo>
                    <a:pt x="893" y="93"/>
                    <a:pt x="893" y="93"/>
                    <a:pt x="893" y="93"/>
                  </a:cubicBezTo>
                  <a:cubicBezTo>
                    <a:pt x="894" y="91"/>
                    <a:pt x="894" y="91"/>
                    <a:pt x="894" y="91"/>
                  </a:cubicBezTo>
                  <a:cubicBezTo>
                    <a:pt x="894" y="91"/>
                    <a:pt x="894" y="91"/>
                    <a:pt x="894" y="91"/>
                  </a:cubicBezTo>
                  <a:cubicBezTo>
                    <a:pt x="893" y="93"/>
                    <a:pt x="893" y="93"/>
                    <a:pt x="893" y="93"/>
                  </a:cubicBezTo>
                  <a:cubicBezTo>
                    <a:pt x="894" y="91"/>
                    <a:pt x="894" y="91"/>
                    <a:pt x="894" y="91"/>
                  </a:cubicBezTo>
                  <a:cubicBezTo>
                    <a:pt x="894" y="91"/>
                    <a:pt x="894" y="91"/>
                    <a:pt x="893" y="91"/>
                  </a:cubicBezTo>
                  <a:cubicBezTo>
                    <a:pt x="892" y="90"/>
                    <a:pt x="888" y="88"/>
                    <a:pt x="883" y="86"/>
                  </a:cubicBezTo>
                  <a:cubicBezTo>
                    <a:pt x="866" y="77"/>
                    <a:pt x="831" y="60"/>
                    <a:pt x="801" y="45"/>
                  </a:cubicBezTo>
                  <a:cubicBezTo>
                    <a:pt x="787" y="38"/>
                    <a:pt x="773" y="31"/>
                    <a:pt x="763" y="25"/>
                  </a:cubicBezTo>
                  <a:cubicBezTo>
                    <a:pt x="752" y="20"/>
                    <a:pt x="746" y="17"/>
                    <a:pt x="746" y="17"/>
                  </a:cubicBezTo>
                  <a:cubicBezTo>
                    <a:pt x="744" y="16"/>
                    <a:pt x="742" y="17"/>
                    <a:pt x="741" y="18"/>
                  </a:cubicBezTo>
                  <a:cubicBezTo>
                    <a:pt x="740" y="19"/>
                    <a:pt x="740" y="20"/>
                    <a:pt x="740" y="21"/>
                  </a:cubicBezTo>
                  <a:cubicBezTo>
                    <a:pt x="740" y="22"/>
                    <a:pt x="741" y="23"/>
                    <a:pt x="741" y="23"/>
                  </a:cubicBezTo>
                  <a:cubicBezTo>
                    <a:pt x="741" y="24"/>
                    <a:pt x="742" y="24"/>
                    <a:pt x="742" y="25"/>
                  </a:cubicBezTo>
                  <a:cubicBezTo>
                    <a:pt x="743" y="26"/>
                    <a:pt x="745" y="27"/>
                    <a:pt x="746" y="28"/>
                  </a:cubicBezTo>
                  <a:cubicBezTo>
                    <a:pt x="753" y="33"/>
                    <a:pt x="765" y="41"/>
                    <a:pt x="780" y="50"/>
                  </a:cubicBezTo>
                  <a:cubicBezTo>
                    <a:pt x="824" y="78"/>
                    <a:pt x="891" y="117"/>
                    <a:pt x="891" y="117"/>
                  </a:cubicBezTo>
                  <a:cubicBezTo>
                    <a:pt x="893" y="114"/>
                    <a:pt x="893" y="114"/>
                    <a:pt x="893" y="114"/>
                  </a:cubicBezTo>
                  <a:cubicBezTo>
                    <a:pt x="895" y="110"/>
                    <a:pt x="895" y="110"/>
                    <a:pt x="895" y="110"/>
                  </a:cubicBezTo>
                  <a:cubicBezTo>
                    <a:pt x="725" y="17"/>
                    <a:pt x="725" y="17"/>
                    <a:pt x="725" y="17"/>
                  </a:cubicBezTo>
                  <a:cubicBezTo>
                    <a:pt x="723" y="16"/>
                    <a:pt x="721" y="17"/>
                    <a:pt x="720" y="19"/>
                  </a:cubicBezTo>
                  <a:cubicBezTo>
                    <a:pt x="719" y="21"/>
                    <a:pt x="719" y="23"/>
                    <a:pt x="721" y="24"/>
                  </a:cubicBezTo>
                  <a:cubicBezTo>
                    <a:pt x="796" y="71"/>
                    <a:pt x="796" y="71"/>
                    <a:pt x="796" y="71"/>
                  </a:cubicBezTo>
                  <a:cubicBezTo>
                    <a:pt x="701" y="20"/>
                    <a:pt x="701" y="20"/>
                    <a:pt x="701" y="20"/>
                  </a:cubicBezTo>
                  <a:cubicBezTo>
                    <a:pt x="699" y="19"/>
                    <a:pt x="697" y="20"/>
                    <a:pt x="696" y="22"/>
                  </a:cubicBezTo>
                  <a:cubicBezTo>
                    <a:pt x="695" y="22"/>
                    <a:pt x="695" y="23"/>
                    <a:pt x="695" y="24"/>
                  </a:cubicBezTo>
                  <a:cubicBezTo>
                    <a:pt x="695" y="25"/>
                    <a:pt x="695" y="26"/>
                    <a:pt x="696" y="26"/>
                  </a:cubicBezTo>
                  <a:cubicBezTo>
                    <a:pt x="696" y="27"/>
                    <a:pt x="697" y="28"/>
                    <a:pt x="697" y="29"/>
                  </a:cubicBezTo>
                  <a:cubicBezTo>
                    <a:pt x="699" y="30"/>
                    <a:pt x="701" y="32"/>
                    <a:pt x="703" y="33"/>
                  </a:cubicBezTo>
                  <a:cubicBezTo>
                    <a:pt x="712" y="40"/>
                    <a:pt x="728" y="50"/>
                    <a:pt x="748" y="63"/>
                  </a:cubicBezTo>
                  <a:cubicBezTo>
                    <a:pt x="778" y="81"/>
                    <a:pt x="816" y="103"/>
                    <a:pt x="846" y="121"/>
                  </a:cubicBezTo>
                  <a:cubicBezTo>
                    <a:pt x="861" y="130"/>
                    <a:pt x="874" y="138"/>
                    <a:pt x="883" y="143"/>
                  </a:cubicBezTo>
                  <a:cubicBezTo>
                    <a:pt x="888" y="146"/>
                    <a:pt x="892" y="148"/>
                    <a:pt x="894" y="150"/>
                  </a:cubicBezTo>
                  <a:cubicBezTo>
                    <a:pt x="896" y="151"/>
                    <a:pt x="896" y="152"/>
                    <a:pt x="897" y="152"/>
                  </a:cubicBezTo>
                  <a:cubicBezTo>
                    <a:pt x="897" y="152"/>
                    <a:pt x="897" y="152"/>
                    <a:pt x="897" y="152"/>
                  </a:cubicBezTo>
                  <a:cubicBezTo>
                    <a:pt x="899" y="151"/>
                    <a:pt x="899" y="151"/>
                    <a:pt x="899" y="151"/>
                  </a:cubicBezTo>
                  <a:cubicBezTo>
                    <a:pt x="897" y="152"/>
                    <a:pt x="897" y="152"/>
                    <a:pt x="897" y="152"/>
                  </a:cubicBezTo>
                  <a:cubicBezTo>
                    <a:pt x="897" y="152"/>
                    <a:pt x="897" y="152"/>
                    <a:pt x="897" y="152"/>
                  </a:cubicBezTo>
                  <a:cubicBezTo>
                    <a:pt x="899" y="151"/>
                    <a:pt x="899" y="151"/>
                    <a:pt x="899" y="151"/>
                  </a:cubicBezTo>
                  <a:cubicBezTo>
                    <a:pt x="897" y="152"/>
                    <a:pt x="897" y="152"/>
                    <a:pt x="897" y="152"/>
                  </a:cubicBezTo>
                  <a:cubicBezTo>
                    <a:pt x="900" y="150"/>
                    <a:pt x="900" y="150"/>
                    <a:pt x="900" y="150"/>
                  </a:cubicBezTo>
                  <a:cubicBezTo>
                    <a:pt x="897" y="151"/>
                    <a:pt x="897" y="151"/>
                    <a:pt x="897" y="151"/>
                  </a:cubicBezTo>
                  <a:cubicBezTo>
                    <a:pt x="897" y="152"/>
                    <a:pt x="897" y="152"/>
                    <a:pt x="897" y="152"/>
                  </a:cubicBezTo>
                  <a:cubicBezTo>
                    <a:pt x="900" y="150"/>
                    <a:pt x="900" y="150"/>
                    <a:pt x="900" y="150"/>
                  </a:cubicBezTo>
                  <a:cubicBezTo>
                    <a:pt x="897" y="151"/>
                    <a:pt x="897" y="151"/>
                    <a:pt x="897" y="151"/>
                  </a:cubicBezTo>
                  <a:cubicBezTo>
                    <a:pt x="900" y="150"/>
                    <a:pt x="900" y="150"/>
                    <a:pt x="900" y="150"/>
                  </a:cubicBezTo>
                  <a:cubicBezTo>
                    <a:pt x="896" y="150"/>
                    <a:pt x="896" y="150"/>
                    <a:pt x="896" y="150"/>
                  </a:cubicBezTo>
                  <a:cubicBezTo>
                    <a:pt x="896" y="151"/>
                    <a:pt x="897" y="151"/>
                    <a:pt x="897" y="151"/>
                  </a:cubicBezTo>
                  <a:cubicBezTo>
                    <a:pt x="900" y="150"/>
                    <a:pt x="900" y="150"/>
                    <a:pt x="900" y="150"/>
                  </a:cubicBezTo>
                  <a:cubicBezTo>
                    <a:pt x="896" y="150"/>
                    <a:pt x="896" y="150"/>
                    <a:pt x="896" y="150"/>
                  </a:cubicBezTo>
                  <a:cubicBezTo>
                    <a:pt x="900" y="150"/>
                    <a:pt x="900" y="150"/>
                    <a:pt x="900" y="150"/>
                  </a:cubicBezTo>
                  <a:cubicBezTo>
                    <a:pt x="897" y="148"/>
                    <a:pt x="897" y="148"/>
                    <a:pt x="897" y="148"/>
                  </a:cubicBezTo>
                  <a:cubicBezTo>
                    <a:pt x="897" y="148"/>
                    <a:pt x="896" y="149"/>
                    <a:pt x="896" y="150"/>
                  </a:cubicBezTo>
                  <a:cubicBezTo>
                    <a:pt x="900" y="150"/>
                    <a:pt x="900" y="150"/>
                    <a:pt x="900" y="150"/>
                  </a:cubicBezTo>
                  <a:cubicBezTo>
                    <a:pt x="897" y="148"/>
                    <a:pt x="897" y="148"/>
                    <a:pt x="897" y="148"/>
                  </a:cubicBezTo>
                  <a:cubicBezTo>
                    <a:pt x="900" y="150"/>
                    <a:pt x="900" y="150"/>
                    <a:pt x="900" y="150"/>
                  </a:cubicBezTo>
                  <a:cubicBezTo>
                    <a:pt x="902" y="146"/>
                    <a:pt x="902" y="146"/>
                    <a:pt x="902" y="146"/>
                  </a:cubicBezTo>
                  <a:cubicBezTo>
                    <a:pt x="681" y="23"/>
                    <a:pt x="681" y="23"/>
                    <a:pt x="681" y="23"/>
                  </a:cubicBezTo>
                  <a:cubicBezTo>
                    <a:pt x="679" y="22"/>
                    <a:pt x="676" y="23"/>
                    <a:pt x="675" y="25"/>
                  </a:cubicBezTo>
                  <a:cubicBezTo>
                    <a:pt x="674" y="27"/>
                    <a:pt x="675" y="29"/>
                    <a:pt x="676" y="30"/>
                  </a:cubicBezTo>
                  <a:cubicBezTo>
                    <a:pt x="751" y="77"/>
                    <a:pt x="751" y="77"/>
                    <a:pt x="751" y="77"/>
                  </a:cubicBezTo>
                  <a:cubicBezTo>
                    <a:pt x="664" y="28"/>
                    <a:pt x="664" y="28"/>
                    <a:pt x="664" y="28"/>
                  </a:cubicBezTo>
                  <a:cubicBezTo>
                    <a:pt x="662" y="27"/>
                    <a:pt x="660" y="27"/>
                    <a:pt x="659" y="29"/>
                  </a:cubicBezTo>
                  <a:cubicBezTo>
                    <a:pt x="658" y="30"/>
                    <a:pt x="658" y="31"/>
                    <a:pt x="658" y="31"/>
                  </a:cubicBezTo>
                  <a:cubicBezTo>
                    <a:pt x="658" y="33"/>
                    <a:pt x="658" y="33"/>
                    <a:pt x="659" y="34"/>
                  </a:cubicBezTo>
                  <a:cubicBezTo>
                    <a:pt x="659" y="35"/>
                    <a:pt x="660" y="36"/>
                    <a:pt x="661" y="36"/>
                  </a:cubicBezTo>
                  <a:cubicBezTo>
                    <a:pt x="662" y="38"/>
                    <a:pt x="664" y="39"/>
                    <a:pt x="667" y="41"/>
                  </a:cubicBezTo>
                  <a:cubicBezTo>
                    <a:pt x="678" y="49"/>
                    <a:pt x="698" y="61"/>
                    <a:pt x="722" y="76"/>
                  </a:cubicBezTo>
                  <a:cubicBezTo>
                    <a:pt x="758" y="98"/>
                    <a:pt x="803" y="124"/>
                    <a:pt x="840" y="146"/>
                  </a:cubicBezTo>
                  <a:cubicBezTo>
                    <a:pt x="858" y="157"/>
                    <a:pt x="874" y="167"/>
                    <a:pt x="885" y="174"/>
                  </a:cubicBezTo>
                  <a:cubicBezTo>
                    <a:pt x="891" y="177"/>
                    <a:pt x="895" y="180"/>
                    <a:pt x="898" y="182"/>
                  </a:cubicBezTo>
                  <a:cubicBezTo>
                    <a:pt x="900" y="183"/>
                    <a:pt x="901" y="184"/>
                    <a:pt x="902" y="185"/>
                  </a:cubicBezTo>
                  <a:cubicBezTo>
                    <a:pt x="902" y="185"/>
                    <a:pt x="902" y="185"/>
                    <a:pt x="902" y="185"/>
                  </a:cubicBezTo>
                  <a:cubicBezTo>
                    <a:pt x="902" y="185"/>
                    <a:pt x="902" y="185"/>
                    <a:pt x="902" y="185"/>
                  </a:cubicBezTo>
                  <a:cubicBezTo>
                    <a:pt x="903" y="185"/>
                    <a:pt x="903" y="185"/>
                    <a:pt x="903" y="185"/>
                  </a:cubicBezTo>
                  <a:cubicBezTo>
                    <a:pt x="902" y="185"/>
                    <a:pt x="902" y="185"/>
                    <a:pt x="902" y="185"/>
                  </a:cubicBezTo>
                  <a:cubicBezTo>
                    <a:pt x="902" y="185"/>
                    <a:pt x="902" y="185"/>
                    <a:pt x="902" y="185"/>
                  </a:cubicBezTo>
                  <a:cubicBezTo>
                    <a:pt x="903" y="185"/>
                    <a:pt x="903" y="185"/>
                    <a:pt x="903" y="185"/>
                  </a:cubicBezTo>
                  <a:cubicBezTo>
                    <a:pt x="902" y="185"/>
                    <a:pt x="902" y="185"/>
                    <a:pt x="902" y="185"/>
                  </a:cubicBezTo>
                  <a:cubicBezTo>
                    <a:pt x="904" y="184"/>
                    <a:pt x="904" y="184"/>
                    <a:pt x="904" y="184"/>
                  </a:cubicBezTo>
                  <a:cubicBezTo>
                    <a:pt x="902" y="185"/>
                    <a:pt x="902" y="185"/>
                    <a:pt x="902" y="185"/>
                  </a:cubicBezTo>
                  <a:cubicBezTo>
                    <a:pt x="902" y="185"/>
                    <a:pt x="902" y="185"/>
                    <a:pt x="902" y="185"/>
                  </a:cubicBezTo>
                  <a:cubicBezTo>
                    <a:pt x="904" y="184"/>
                    <a:pt x="904" y="184"/>
                    <a:pt x="904" y="184"/>
                  </a:cubicBezTo>
                  <a:cubicBezTo>
                    <a:pt x="902" y="185"/>
                    <a:pt x="902" y="185"/>
                    <a:pt x="902" y="185"/>
                  </a:cubicBezTo>
                  <a:cubicBezTo>
                    <a:pt x="905" y="183"/>
                    <a:pt x="905" y="183"/>
                    <a:pt x="905" y="183"/>
                  </a:cubicBezTo>
                  <a:cubicBezTo>
                    <a:pt x="902" y="183"/>
                    <a:pt x="902" y="183"/>
                    <a:pt x="902" y="183"/>
                  </a:cubicBezTo>
                  <a:cubicBezTo>
                    <a:pt x="902" y="184"/>
                    <a:pt x="902" y="185"/>
                    <a:pt x="902" y="185"/>
                  </a:cubicBezTo>
                  <a:cubicBezTo>
                    <a:pt x="905" y="183"/>
                    <a:pt x="905" y="183"/>
                    <a:pt x="905" y="183"/>
                  </a:cubicBezTo>
                  <a:cubicBezTo>
                    <a:pt x="902" y="183"/>
                    <a:pt x="902" y="183"/>
                    <a:pt x="902" y="183"/>
                  </a:cubicBezTo>
                  <a:cubicBezTo>
                    <a:pt x="905" y="183"/>
                    <a:pt x="905" y="183"/>
                    <a:pt x="905" y="183"/>
                  </a:cubicBezTo>
                  <a:cubicBezTo>
                    <a:pt x="902" y="181"/>
                    <a:pt x="902" y="181"/>
                    <a:pt x="902" y="181"/>
                  </a:cubicBezTo>
                  <a:cubicBezTo>
                    <a:pt x="902" y="182"/>
                    <a:pt x="902" y="183"/>
                    <a:pt x="902" y="183"/>
                  </a:cubicBezTo>
                  <a:cubicBezTo>
                    <a:pt x="905" y="183"/>
                    <a:pt x="905" y="183"/>
                    <a:pt x="905" y="183"/>
                  </a:cubicBezTo>
                  <a:cubicBezTo>
                    <a:pt x="902" y="181"/>
                    <a:pt x="902" y="181"/>
                    <a:pt x="902" y="181"/>
                  </a:cubicBezTo>
                  <a:cubicBezTo>
                    <a:pt x="902" y="181"/>
                    <a:pt x="902" y="181"/>
                    <a:pt x="902" y="181"/>
                  </a:cubicBezTo>
                  <a:cubicBezTo>
                    <a:pt x="905" y="183"/>
                    <a:pt x="905" y="183"/>
                    <a:pt x="905" y="183"/>
                  </a:cubicBezTo>
                  <a:cubicBezTo>
                    <a:pt x="904" y="180"/>
                    <a:pt x="904" y="180"/>
                    <a:pt x="904" y="180"/>
                  </a:cubicBezTo>
                  <a:cubicBezTo>
                    <a:pt x="903" y="180"/>
                    <a:pt x="903" y="180"/>
                    <a:pt x="902" y="181"/>
                  </a:cubicBezTo>
                  <a:cubicBezTo>
                    <a:pt x="905" y="183"/>
                    <a:pt x="905" y="183"/>
                    <a:pt x="905" y="183"/>
                  </a:cubicBezTo>
                  <a:cubicBezTo>
                    <a:pt x="904" y="180"/>
                    <a:pt x="904" y="180"/>
                    <a:pt x="904" y="180"/>
                  </a:cubicBezTo>
                  <a:cubicBezTo>
                    <a:pt x="905" y="182"/>
                    <a:pt x="905" y="182"/>
                    <a:pt x="905" y="182"/>
                  </a:cubicBezTo>
                  <a:cubicBezTo>
                    <a:pt x="905" y="180"/>
                    <a:pt x="905" y="180"/>
                    <a:pt x="905" y="180"/>
                  </a:cubicBezTo>
                  <a:cubicBezTo>
                    <a:pt x="905" y="180"/>
                    <a:pt x="904" y="180"/>
                    <a:pt x="904" y="180"/>
                  </a:cubicBezTo>
                  <a:cubicBezTo>
                    <a:pt x="905" y="182"/>
                    <a:pt x="905" y="182"/>
                    <a:pt x="905" y="182"/>
                  </a:cubicBezTo>
                  <a:cubicBezTo>
                    <a:pt x="905" y="180"/>
                    <a:pt x="905" y="180"/>
                    <a:pt x="905" y="180"/>
                  </a:cubicBezTo>
                  <a:cubicBezTo>
                    <a:pt x="905" y="180"/>
                    <a:pt x="905" y="180"/>
                    <a:pt x="905" y="180"/>
                  </a:cubicBezTo>
                  <a:cubicBezTo>
                    <a:pt x="905" y="180"/>
                    <a:pt x="905" y="180"/>
                    <a:pt x="905" y="180"/>
                  </a:cubicBezTo>
                  <a:cubicBezTo>
                    <a:pt x="905" y="180"/>
                    <a:pt x="905" y="180"/>
                    <a:pt x="905" y="180"/>
                  </a:cubicBezTo>
                  <a:cubicBezTo>
                    <a:pt x="905" y="180"/>
                    <a:pt x="905" y="180"/>
                    <a:pt x="905" y="180"/>
                  </a:cubicBezTo>
                  <a:cubicBezTo>
                    <a:pt x="905" y="180"/>
                    <a:pt x="905" y="180"/>
                    <a:pt x="905" y="180"/>
                  </a:cubicBezTo>
                  <a:cubicBezTo>
                    <a:pt x="904" y="180"/>
                    <a:pt x="904" y="180"/>
                    <a:pt x="903" y="179"/>
                  </a:cubicBezTo>
                  <a:cubicBezTo>
                    <a:pt x="899" y="178"/>
                    <a:pt x="892" y="175"/>
                    <a:pt x="883" y="170"/>
                  </a:cubicBezTo>
                  <a:cubicBezTo>
                    <a:pt x="850" y="154"/>
                    <a:pt x="789" y="119"/>
                    <a:pt x="737" y="88"/>
                  </a:cubicBezTo>
                  <a:cubicBezTo>
                    <a:pt x="711" y="73"/>
                    <a:pt x="686" y="58"/>
                    <a:pt x="669" y="48"/>
                  </a:cubicBezTo>
                  <a:cubicBezTo>
                    <a:pt x="660" y="42"/>
                    <a:pt x="653" y="38"/>
                    <a:pt x="648" y="35"/>
                  </a:cubicBezTo>
                  <a:cubicBezTo>
                    <a:pt x="643" y="32"/>
                    <a:pt x="640" y="30"/>
                    <a:pt x="640" y="30"/>
                  </a:cubicBezTo>
                  <a:cubicBezTo>
                    <a:pt x="638" y="29"/>
                    <a:pt x="636" y="30"/>
                    <a:pt x="635" y="32"/>
                  </a:cubicBezTo>
                  <a:cubicBezTo>
                    <a:pt x="634" y="34"/>
                    <a:pt x="634" y="36"/>
                    <a:pt x="636" y="37"/>
                  </a:cubicBezTo>
                  <a:cubicBezTo>
                    <a:pt x="744" y="104"/>
                    <a:pt x="744" y="104"/>
                    <a:pt x="744" y="104"/>
                  </a:cubicBezTo>
                  <a:cubicBezTo>
                    <a:pt x="616" y="32"/>
                    <a:pt x="616" y="32"/>
                    <a:pt x="616" y="32"/>
                  </a:cubicBezTo>
                  <a:cubicBezTo>
                    <a:pt x="614" y="31"/>
                    <a:pt x="612" y="31"/>
                    <a:pt x="611" y="33"/>
                  </a:cubicBezTo>
                  <a:cubicBezTo>
                    <a:pt x="610" y="34"/>
                    <a:pt x="610" y="35"/>
                    <a:pt x="610" y="36"/>
                  </a:cubicBezTo>
                  <a:cubicBezTo>
                    <a:pt x="610" y="37"/>
                    <a:pt x="611" y="38"/>
                    <a:pt x="611" y="38"/>
                  </a:cubicBezTo>
                  <a:cubicBezTo>
                    <a:pt x="612" y="39"/>
                    <a:pt x="613" y="40"/>
                    <a:pt x="613" y="41"/>
                  </a:cubicBezTo>
                  <a:cubicBezTo>
                    <a:pt x="615" y="42"/>
                    <a:pt x="618" y="44"/>
                    <a:pt x="621" y="47"/>
                  </a:cubicBezTo>
                  <a:cubicBezTo>
                    <a:pt x="634" y="56"/>
                    <a:pt x="659" y="72"/>
                    <a:pt x="688" y="91"/>
                  </a:cubicBezTo>
                  <a:cubicBezTo>
                    <a:pt x="777" y="146"/>
                    <a:pt x="912" y="226"/>
                    <a:pt x="912" y="226"/>
                  </a:cubicBezTo>
                  <a:cubicBezTo>
                    <a:pt x="914" y="223"/>
                    <a:pt x="914" y="223"/>
                    <a:pt x="914" y="223"/>
                  </a:cubicBezTo>
                  <a:cubicBezTo>
                    <a:pt x="911" y="220"/>
                    <a:pt x="911" y="220"/>
                    <a:pt x="911" y="220"/>
                  </a:cubicBezTo>
                  <a:cubicBezTo>
                    <a:pt x="914" y="222"/>
                    <a:pt x="914" y="222"/>
                    <a:pt x="914" y="222"/>
                  </a:cubicBezTo>
                  <a:cubicBezTo>
                    <a:pt x="912" y="219"/>
                    <a:pt x="912" y="219"/>
                    <a:pt x="912" y="219"/>
                  </a:cubicBezTo>
                  <a:cubicBezTo>
                    <a:pt x="912" y="219"/>
                    <a:pt x="911" y="220"/>
                    <a:pt x="911" y="220"/>
                  </a:cubicBezTo>
                  <a:cubicBezTo>
                    <a:pt x="914" y="222"/>
                    <a:pt x="914" y="222"/>
                    <a:pt x="914" y="222"/>
                  </a:cubicBezTo>
                  <a:cubicBezTo>
                    <a:pt x="912" y="219"/>
                    <a:pt x="912" y="219"/>
                    <a:pt x="912" y="219"/>
                  </a:cubicBezTo>
                  <a:cubicBezTo>
                    <a:pt x="913" y="222"/>
                    <a:pt x="913" y="222"/>
                    <a:pt x="913" y="222"/>
                  </a:cubicBezTo>
                  <a:cubicBezTo>
                    <a:pt x="913" y="219"/>
                    <a:pt x="913" y="219"/>
                    <a:pt x="913" y="219"/>
                  </a:cubicBezTo>
                  <a:cubicBezTo>
                    <a:pt x="913" y="219"/>
                    <a:pt x="913" y="219"/>
                    <a:pt x="912" y="219"/>
                  </a:cubicBezTo>
                  <a:cubicBezTo>
                    <a:pt x="913" y="222"/>
                    <a:pt x="913" y="222"/>
                    <a:pt x="913" y="222"/>
                  </a:cubicBezTo>
                  <a:cubicBezTo>
                    <a:pt x="913" y="219"/>
                    <a:pt x="913" y="219"/>
                    <a:pt x="913" y="219"/>
                  </a:cubicBezTo>
                  <a:cubicBezTo>
                    <a:pt x="913" y="220"/>
                    <a:pt x="913" y="220"/>
                    <a:pt x="913" y="220"/>
                  </a:cubicBezTo>
                  <a:cubicBezTo>
                    <a:pt x="914" y="219"/>
                    <a:pt x="914" y="219"/>
                    <a:pt x="914" y="219"/>
                  </a:cubicBezTo>
                  <a:cubicBezTo>
                    <a:pt x="913" y="219"/>
                    <a:pt x="913" y="219"/>
                    <a:pt x="913" y="219"/>
                  </a:cubicBezTo>
                  <a:cubicBezTo>
                    <a:pt x="913" y="220"/>
                    <a:pt x="913" y="220"/>
                    <a:pt x="913" y="220"/>
                  </a:cubicBezTo>
                  <a:cubicBezTo>
                    <a:pt x="914" y="219"/>
                    <a:pt x="914" y="219"/>
                    <a:pt x="914" y="219"/>
                  </a:cubicBezTo>
                  <a:cubicBezTo>
                    <a:pt x="914" y="219"/>
                    <a:pt x="913" y="219"/>
                    <a:pt x="912" y="218"/>
                  </a:cubicBezTo>
                  <a:cubicBezTo>
                    <a:pt x="908" y="217"/>
                    <a:pt x="900" y="213"/>
                    <a:pt x="889" y="207"/>
                  </a:cubicBezTo>
                  <a:cubicBezTo>
                    <a:pt x="850" y="186"/>
                    <a:pt x="776" y="144"/>
                    <a:pt x="713" y="106"/>
                  </a:cubicBezTo>
                  <a:cubicBezTo>
                    <a:pt x="681" y="87"/>
                    <a:pt x="651" y="70"/>
                    <a:pt x="630" y="57"/>
                  </a:cubicBezTo>
                  <a:cubicBezTo>
                    <a:pt x="619" y="51"/>
                    <a:pt x="610" y="46"/>
                    <a:pt x="604" y="42"/>
                  </a:cubicBezTo>
                  <a:cubicBezTo>
                    <a:pt x="598" y="38"/>
                    <a:pt x="595" y="36"/>
                    <a:pt x="595" y="36"/>
                  </a:cubicBezTo>
                  <a:cubicBezTo>
                    <a:pt x="593" y="35"/>
                    <a:pt x="591" y="36"/>
                    <a:pt x="590" y="38"/>
                  </a:cubicBezTo>
                  <a:cubicBezTo>
                    <a:pt x="589" y="38"/>
                    <a:pt x="589" y="39"/>
                    <a:pt x="589" y="40"/>
                  </a:cubicBezTo>
                  <a:cubicBezTo>
                    <a:pt x="589" y="41"/>
                    <a:pt x="589" y="42"/>
                    <a:pt x="589" y="42"/>
                  </a:cubicBezTo>
                  <a:cubicBezTo>
                    <a:pt x="590" y="43"/>
                    <a:pt x="590" y="43"/>
                    <a:pt x="591" y="43"/>
                  </a:cubicBezTo>
                  <a:cubicBezTo>
                    <a:pt x="591" y="44"/>
                    <a:pt x="592" y="45"/>
                    <a:pt x="593" y="46"/>
                  </a:cubicBezTo>
                  <a:cubicBezTo>
                    <a:pt x="597" y="49"/>
                    <a:pt x="605" y="54"/>
                    <a:pt x="616" y="61"/>
                  </a:cubicBezTo>
                  <a:cubicBezTo>
                    <a:pt x="655" y="85"/>
                    <a:pt x="729" y="130"/>
                    <a:pt x="794" y="170"/>
                  </a:cubicBezTo>
                  <a:cubicBezTo>
                    <a:pt x="827" y="189"/>
                    <a:pt x="857" y="208"/>
                    <a:pt x="879" y="222"/>
                  </a:cubicBezTo>
                  <a:cubicBezTo>
                    <a:pt x="890" y="228"/>
                    <a:pt x="899" y="234"/>
                    <a:pt x="905" y="238"/>
                  </a:cubicBezTo>
                  <a:cubicBezTo>
                    <a:pt x="908" y="240"/>
                    <a:pt x="910" y="242"/>
                    <a:pt x="912" y="243"/>
                  </a:cubicBezTo>
                  <a:cubicBezTo>
                    <a:pt x="913" y="244"/>
                    <a:pt x="913" y="244"/>
                    <a:pt x="914" y="244"/>
                  </a:cubicBezTo>
                  <a:cubicBezTo>
                    <a:pt x="914" y="244"/>
                    <a:pt x="914" y="244"/>
                    <a:pt x="914" y="244"/>
                  </a:cubicBezTo>
                  <a:cubicBezTo>
                    <a:pt x="914" y="244"/>
                    <a:pt x="914" y="244"/>
                    <a:pt x="914" y="244"/>
                  </a:cubicBezTo>
                  <a:cubicBezTo>
                    <a:pt x="914" y="244"/>
                    <a:pt x="914" y="244"/>
                    <a:pt x="914" y="244"/>
                  </a:cubicBezTo>
                  <a:cubicBezTo>
                    <a:pt x="914" y="244"/>
                    <a:pt x="914" y="244"/>
                    <a:pt x="914" y="244"/>
                  </a:cubicBezTo>
                  <a:cubicBezTo>
                    <a:pt x="914" y="244"/>
                    <a:pt x="914" y="244"/>
                    <a:pt x="914" y="244"/>
                  </a:cubicBezTo>
                  <a:cubicBezTo>
                    <a:pt x="914" y="244"/>
                    <a:pt x="914" y="244"/>
                    <a:pt x="914" y="244"/>
                  </a:cubicBezTo>
                  <a:cubicBezTo>
                    <a:pt x="916" y="243"/>
                    <a:pt x="916" y="243"/>
                    <a:pt x="916" y="243"/>
                  </a:cubicBezTo>
                  <a:cubicBezTo>
                    <a:pt x="913" y="244"/>
                    <a:pt x="913" y="244"/>
                    <a:pt x="913" y="244"/>
                  </a:cubicBezTo>
                  <a:cubicBezTo>
                    <a:pt x="914" y="244"/>
                    <a:pt x="914" y="244"/>
                    <a:pt x="914" y="244"/>
                  </a:cubicBezTo>
                  <a:cubicBezTo>
                    <a:pt x="916" y="243"/>
                    <a:pt x="916" y="243"/>
                    <a:pt x="916" y="243"/>
                  </a:cubicBezTo>
                  <a:cubicBezTo>
                    <a:pt x="913" y="244"/>
                    <a:pt x="913" y="244"/>
                    <a:pt x="913" y="244"/>
                  </a:cubicBezTo>
                  <a:cubicBezTo>
                    <a:pt x="917" y="242"/>
                    <a:pt x="917" y="242"/>
                    <a:pt x="917" y="242"/>
                  </a:cubicBezTo>
                  <a:cubicBezTo>
                    <a:pt x="913" y="242"/>
                    <a:pt x="913" y="242"/>
                    <a:pt x="913" y="242"/>
                  </a:cubicBezTo>
                  <a:cubicBezTo>
                    <a:pt x="913" y="243"/>
                    <a:pt x="913" y="244"/>
                    <a:pt x="913" y="244"/>
                  </a:cubicBezTo>
                  <a:cubicBezTo>
                    <a:pt x="917" y="242"/>
                    <a:pt x="917" y="242"/>
                    <a:pt x="917" y="242"/>
                  </a:cubicBezTo>
                  <a:cubicBezTo>
                    <a:pt x="913" y="242"/>
                    <a:pt x="913" y="242"/>
                    <a:pt x="913" y="242"/>
                  </a:cubicBezTo>
                  <a:cubicBezTo>
                    <a:pt x="917" y="242"/>
                    <a:pt x="917" y="242"/>
                    <a:pt x="917" y="242"/>
                  </a:cubicBezTo>
                  <a:cubicBezTo>
                    <a:pt x="914" y="240"/>
                    <a:pt x="914" y="240"/>
                    <a:pt x="914" y="240"/>
                  </a:cubicBezTo>
                  <a:cubicBezTo>
                    <a:pt x="913" y="241"/>
                    <a:pt x="913" y="242"/>
                    <a:pt x="913" y="242"/>
                  </a:cubicBezTo>
                  <a:cubicBezTo>
                    <a:pt x="917" y="242"/>
                    <a:pt x="917" y="242"/>
                    <a:pt x="917" y="242"/>
                  </a:cubicBezTo>
                  <a:cubicBezTo>
                    <a:pt x="914" y="240"/>
                    <a:pt x="914" y="240"/>
                    <a:pt x="914" y="240"/>
                  </a:cubicBezTo>
                  <a:cubicBezTo>
                    <a:pt x="917" y="242"/>
                    <a:pt x="917" y="242"/>
                    <a:pt x="917" y="242"/>
                  </a:cubicBezTo>
                  <a:cubicBezTo>
                    <a:pt x="919" y="239"/>
                    <a:pt x="919" y="239"/>
                    <a:pt x="919" y="239"/>
                  </a:cubicBezTo>
                  <a:cubicBezTo>
                    <a:pt x="571" y="39"/>
                    <a:pt x="571" y="39"/>
                    <a:pt x="571" y="39"/>
                  </a:cubicBezTo>
                  <a:cubicBezTo>
                    <a:pt x="569" y="38"/>
                    <a:pt x="566" y="39"/>
                    <a:pt x="565" y="41"/>
                  </a:cubicBezTo>
                  <a:cubicBezTo>
                    <a:pt x="564" y="42"/>
                    <a:pt x="565" y="45"/>
                    <a:pt x="566" y="46"/>
                  </a:cubicBezTo>
                  <a:cubicBezTo>
                    <a:pt x="646" y="96"/>
                    <a:pt x="646" y="96"/>
                    <a:pt x="646" y="96"/>
                  </a:cubicBezTo>
                  <a:cubicBezTo>
                    <a:pt x="547" y="38"/>
                    <a:pt x="547" y="38"/>
                    <a:pt x="547" y="38"/>
                  </a:cubicBezTo>
                  <a:cubicBezTo>
                    <a:pt x="547" y="37"/>
                    <a:pt x="545" y="37"/>
                    <a:pt x="544" y="37"/>
                  </a:cubicBezTo>
                  <a:cubicBezTo>
                    <a:pt x="543" y="37"/>
                    <a:pt x="542" y="38"/>
                    <a:pt x="542" y="39"/>
                  </a:cubicBezTo>
                  <a:cubicBezTo>
                    <a:pt x="541" y="40"/>
                    <a:pt x="541" y="41"/>
                    <a:pt x="542" y="42"/>
                  </a:cubicBezTo>
                  <a:cubicBezTo>
                    <a:pt x="542" y="43"/>
                    <a:pt x="542" y="44"/>
                    <a:pt x="543" y="44"/>
                  </a:cubicBezTo>
                  <a:cubicBezTo>
                    <a:pt x="543" y="44"/>
                    <a:pt x="545" y="45"/>
                    <a:pt x="548" y="47"/>
                  </a:cubicBezTo>
                  <a:cubicBezTo>
                    <a:pt x="568" y="59"/>
                    <a:pt x="661" y="114"/>
                    <a:pt x="748" y="167"/>
                  </a:cubicBezTo>
                  <a:cubicBezTo>
                    <a:pt x="792" y="194"/>
                    <a:pt x="834" y="220"/>
                    <a:pt x="866" y="240"/>
                  </a:cubicBezTo>
                  <a:cubicBezTo>
                    <a:pt x="882" y="251"/>
                    <a:pt x="895" y="259"/>
                    <a:pt x="904" y="266"/>
                  </a:cubicBezTo>
                  <a:cubicBezTo>
                    <a:pt x="908" y="269"/>
                    <a:pt x="912" y="272"/>
                    <a:pt x="914" y="274"/>
                  </a:cubicBezTo>
                  <a:cubicBezTo>
                    <a:pt x="915" y="275"/>
                    <a:pt x="916" y="275"/>
                    <a:pt x="916" y="276"/>
                  </a:cubicBezTo>
                  <a:cubicBezTo>
                    <a:pt x="916" y="276"/>
                    <a:pt x="916" y="276"/>
                    <a:pt x="916" y="276"/>
                  </a:cubicBezTo>
                  <a:cubicBezTo>
                    <a:pt x="917" y="276"/>
                    <a:pt x="917" y="276"/>
                    <a:pt x="917" y="276"/>
                  </a:cubicBezTo>
                  <a:cubicBezTo>
                    <a:pt x="919" y="275"/>
                    <a:pt x="919" y="275"/>
                    <a:pt x="919" y="275"/>
                  </a:cubicBezTo>
                  <a:cubicBezTo>
                    <a:pt x="916" y="275"/>
                    <a:pt x="916" y="275"/>
                    <a:pt x="916" y="275"/>
                  </a:cubicBezTo>
                  <a:cubicBezTo>
                    <a:pt x="916" y="276"/>
                    <a:pt x="917" y="276"/>
                    <a:pt x="917" y="276"/>
                  </a:cubicBezTo>
                  <a:cubicBezTo>
                    <a:pt x="919" y="275"/>
                    <a:pt x="919" y="275"/>
                    <a:pt x="919" y="275"/>
                  </a:cubicBezTo>
                  <a:cubicBezTo>
                    <a:pt x="916" y="275"/>
                    <a:pt x="916" y="275"/>
                    <a:pt x="916" y="275"/>
                  </a:cubicBezTo>
                  <a:cubicBezTo>
                    <a:pt x="920" y="275"/>
                    <a:pt x="920" y="275"/>
                    <a:pt x="920" y="275"/>
                  </a:cubicBezTo>
                  <a:cubicBezTo>
                    <a:pt x="917" y="273"/>
                    <a:pt x="917" y="273"/>
                    <a:pt x="917" y="273"/>
                  </a:cubicBezTo>
                  <a:cubicBezTo>
                    <a:pt x="916" y="274"/>
                    <a:pt x="916" y="274"/>
                    <a:pt x="916" y="275"/>
                  </a:cubicBezTo>
                  <a:cubicBezTo>
                    <a:pt x="920" y="275"/>
                    <a:pt x="920" y="275"/>
                    <a:pt x="920" y="275"/>
                  </a:cubicBezTo>
                  <a:cubicBezTo>
                    <a:pt x="917" y="273"/>
                    <a:pt x="917" y="273"/>
                    <a:pt x="917" y="273"/>
                  </a:cubicBezTo>
                  <a:cubicBezTo>
                    <a:pt x="920" y="275"/>
                    <a:pt x="920" y="275"/>
                    <a:pt x="920" y="275"/>
                  </a:cubicBezTo>
                  <a:cubicBezTo>
                    <a:pt x="922" y="272"/>
                    <a:pt x="922" y="272"/>
                    <a:pt x="922" y="272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7" y="43"/>
                    <a:pt x="525" y="43"/>
                    <a:pt x="524" y="45"/>
                  </a:cubicBezTo>
                  <a:cubicBezTo>
                    <a:pt x="522" y="47"/>
                    <a:pt x="523" y="50"/>
                    <a:pt x="525" y="51"/>
                  </a:cubicBezTo>
                  <a:cubicBezTo>
                    <a:pt x="525" y="51"/>
                    <a:pt x="526" y="52"/>
                    <a:pt x="529" y="53"/>
                  </a:cubicBezTo>
                  <a:cubicBezTo>
                    <a:pt x="551" y="66"/>
                    <a:pt x="647" y="124"/>
                    <a:pt x="738" y="180"/>
                  </a:cubicBezTo>
                  <a:cubicBezTo>
                    <a:pt x="784" y="208"/>
                    <a:pt x="828" y="235"/>
                    <a:pt x="861" y="256"/>
                  </a:cubicBezTo>
                  <a:cubicBezTo>
                    <a:pt x="877" y="267"/>
                    <a:pt x="891" y="276"/>
                    <a:pt x="900" y="282"/>
                  </a:cubicBezTo>
                  <a:cubicBezTo>
                    <a:pt x="905" y="285"/>
                    <a:pt x="909" y="288"/>
                    <a:pt x="911" y="290"/>
                  </a:cubicBezTo>
                  <a:cubicBezTo>
                    <a:pt x="912" y="291"/>
                    <a:pt x="913" y="292"/>
                    <a:pt x="914" y="292"/>
                  </a:cubicBezTo>
                  <a:cubicBezTo>
                    <a:pt x="914" y="293"/>
                    <a:pt x="914" y="293"/>
                    <a:pt x="914" y="293"/>
                  </a:cubicBezTo>
                  <a:cubicBezTo>
                    <a:pt x="914" y="293"/>
                    <a:pt x="914" y="293"/>
                    <a:pt x="914" y="293"/>
                  </a:cubicBezTo>
                  <a:cubicBezTo>
                    <a:pt x="915" y="292"/>
                    <a:pt x="915" y="292"/>
                    <a:pt x="915" y="292"/>
                  </a:cubicBezTo>
                  <a:cubicBezTo>
                    <a:pt x="914" y="292"/>
                    <a:pt x="914" y="292"/>
                    <a:pt x="914" y="292"/>
                  </a:cubicBezTo>
                  <a:cubicBezTo>
                    <a:pt x="914" y="293"/>
                    <a:pt x="914" y="293"/>
                    <a:pt x="914" y="293"/>
                  </a:cubicBezTo>
                  <a:cubicBezTo>
                    <a:pt x="915" y="292"/>
                    <a:pt x="915" y="292"/>
                    <a:pt x="915" y="292"/>
                  </a:cubicBezTo>
                  <a:cubicBezTo>
                    <a:pt x="914" y="292"/>
                    <a:pt x="914" y="292"/>
                    <a:pt x="914" y="292"/>
                  </a:cubicBezTo>
                  <a:cubicBezTo>
                    <a:pt x="917" y="291"/>
                    <a:pt x="917" y="291"/>
                    <a:pt x="917" y="291"/>
                  </a:cubicBezTo>
                  <a:cubicBezTo>
                    <a:pt x="913" y="291"/>
                    <a:pt x="913" y="291"/>
                    <a:pt x="913" y="291"/>
                  </a:cubicBezTo>
                  <a:cubicBezTo>
                    <a:pt x="913" y="292"/>
                    <a:pt x="914" y="292"/>
                    <a:pt x="914" y="292"/>
                  </a:cubicBezTo>
                  <a:cubicBezTo>
                    <a:pt x="917" y="291"/>
                    <a:pt x="917" y="291"/>
                    <a:pt x="917" y="291"/>
                  </a:cubicBezTo>
                  <a:cubicBezTo>
                    <a:pt x="913" y="291"/>
                    <a:pt x="913" y="291"/>
                    <a:pt x="913" y="291"/>
                  </a:cubicBezTo>
                  <a:cubicBezTo>
                    <a:pt x="917" y="291"/>
                    <a:pt x="917" y="291"/>
                    <a:pt x="917" y="291"/>
                  </a:cubicBezTo>
                  <a:cubicBezTo>
                    <a:pt x="914" y="289"/>
                    <a:pt x="914" y="289"/>
                    <a:pt x="914" y="289"/>
                  </a:cubicBezTo>
                  <a:cubicBezTo>
                    <a:pt x="914" y="290"/>
                    <a:pt x="913" y="291"/>
                    <a:pt x="913" y="291"/>
                  </a:cubicBezTo>
                  <a:cubicBezTo>
                    <a:pt x="917" y="291"/>
                    <a:pt x="917" y="291"/>
                    <a:pt x="917" y="291"/>
                  </a:cubicBezTo>
                  <a:cubicBezTo>
                    <a:pt x="914" y="289"/>
                    <a:pt x="914" y="289"/>
                    <a:pt x="914" y="289"/>
                  </a:cubicBezTo>
                  <a:cubicBezTo>
                    <a:pt x="914" y="289"/>
                    <a:pt x="914" y="289"/>
                    <a:pt x="914" y="289"/>
                  </a:cubicBezTo>
                  <a:cubicBezTo>
                    <a:pt x="917" y="291"/>
                    <a:pt x="917" y="291"/>
                    <a:pt x="917" y="291"/>
                  </a:cubicBezTo>
                  <a:cubicBezTo>
                    <a:pt x="916" y="288"/>
                    <a:pt x="916" y="288"/>
                    <a:pt x="916" y="288"/>
                  </a:cubicBezTo>
                  <a:cubicBezTo>
                    <a:pt x="915" y="288"/>
                    <a:pt x="915" y="288"/>
                    <a:pt x="914" y="289"/>
                  </a:cubicBezTo>
                  <a:cubicBezTo>
                    <a:pt x="917" y="291"/>
                    <a:pt x="917" y="291"/>
                    <a:pt x="917" y="291"/>
                  </a:cubicBezTo>
                  <a:cubicBezTo>
                    <a:pt x="916" y="288"/>
                    <a:pt x="916" y="288"/>
                    <a:pt x="916" y="288"/>
                  </a:cubicBezTo>
                  <a:cubicBezTo>
                    <a:pt x="917" y="291"/>
                    <a:pt x="917" y="291"/>
                    <a:pt x="917" y="291"/>
                  </a:cubicBezTo>
                  <a:cubicBezTo>
                    <a:pt x="917" y="287"/>
                    <a:pt x="917" y="287"/>
                    <a:pt x="917" y="287"/>
                  </a:cubicBezTo>
                  <a:cubicBezTo>
                    <a:pt x="917" y="287"/>
                    <a:pt x="916" y="287"/>
                    <a:pt x="916" y="288"/>
                  </a:cubicBezTo>
                  <a:cubicBezTo>
                    <a:pt x="917" y="291"/>
                    <a:pt x="917" y="291"/>
                    <a:pt x="917" y="291"/>
                  </a:cubicBezTo>
                  <a:cubicBezTo>
                    <a:pt x="917" y="287"/>
                    <a:pt x="917" y="287"/>
                    <a:pt x="917" y="287"/>
                  </a:cubicBezTo>
                  <a:cubicBezTo>
                    <a:pt x="917" y="289"/>
                    <a:pt x="917" y="289"/>
                    <a:pt x="917" y="289"/>
                  </a:cubicBezTo>
                  <a:cubicBezTo>
                    <a:pt x="917" y="287"/>
                    <a:pt x="917" y="287"/>
                    <a:pt x="917" y="287"/>
                  </a:cubicBezTo>
                  <a:cubicBezTo>
                    <a:pt x="917" y="287"/>
                    <a:pt x="917" y="287"/>
                    <a:pt x="917" y="287"/>
                  </a:cubicBezTo>
                  <a:cubicBezTo>
                    <a:pt x="917" y="289"/>
                    <a:pt x="917" y="289"/>
                    <a:pt x="917" y="289"/>
                  </a:cubicBezTo>
                  <a:cubicBezTo>
                    <a:pt x="917" y="287"/>
                    <a:pt x="917" y="287"/>
                    <a:pt x="917" y="287"/>
                  </a:cubicBezTo>
                  <a:cubicBezTo>
                    <a:pt x="917" y="287"/>
                    <a:pt x="916" y="287"/>
                    <a:pt x="915" y="287"/>
                  </a:cubicBezTo>
                  <a:cubicBezTo>
                    <a:pt x="910" y="285"/>
                    <a:pt x="900" y="279"/>
                    <a:pt x="887" y="271"/>
                  </a:cubicBezTo>
                  <a:cubicBezTo>
                    <a:pt x="839" y="244"/>
                    <a:pt x="746" y="187"/>
                    <a:pt x="664" y="137"/>
                  </a:cubicBezTo>
                  <a:cubicBezTo>
                    <a:pt x="622" y="112"/>
                    <a:pt x="584" y="89"/>
                    <a:pt x="554" y="72"/>
                  </a:cubicBezTo>
                  <a:cubicBezTo>
                    <a:pt x="539" y="64"/>
                    <a:pt x="526" y="57"/>
                    <a:pt x="517" y="52"/>
                  </a:cubicBezTo>
                  <a:cubicBezTo>
                    <a:pt x="512" y="49"/>
                    <a:pt x="508" y="47"/>
                    <a:pt x="505" y="46"/>
                  </a:cubicBezTo>
                  <a:cubicBezTo>
                    <a:pt x="504" y="45"/>
                    <a:pt x="502" y="45"/>
                    <a:pt x="501" y="44"/>
                  </a:cubicBezTo>
                  <a:cubicBezTo>
                    <a:pt x="500" y="44"/>
                    <a:pt x="499" y="44"/>
                    <a:pt x="497" y="44"/>
                  </a:cubicBezTo>
                  <a:cubicBezTo>
                    <a:pt x="497" y="44"/>
                    <a:pt x="496" y="44"/>
                    <a:pt x="496" y="44"/>
                  </a:cubicBezTo>
                  <a:cubicBezTo>
                    <a:pt x="495" y="44"/>
                    <a:pt x="494" y="45"/>
                    <a:pt x="493" y="46"/>
                  </a:cubicBezTo>
                  <a:cubicBezTo>
                    <a:pt x="497" y="48"/>
                    <a:pt x="497" y="48"/>
                    <a:pt x="497" y="48"/>
                  </a:cubicBezTo>
                  <a:cubicBezTo>
                    <a:pt x="493" y="46"/>
                    <a:pt x="493" y="46"/>
                    <a:pt x="493" y="46"/>
                  </a:cubicBezTo>
                  <a:cubicBezTo>
                    <a:pt x="493" y="47"/>
                    <a:pt x="493" y="48"/>
                    <a:pt x="493" y="48"/>
                  </a:cubicBezTo>
                  <a:cubicBezTo>
                    <a:pt x="493" y="49"/>
                    <a:pt x="493" y="50"/>
                    <a:pt x="493" y="50"/>
                  </a:cubicBezTo>
                  <a:cubicBezTo>
                    <a:pt x="493" y="51"/>
                    <a:pt x="494" y="52"/>
                    <a:pt x="494" y="52"/>
                  </a:cubicBezTo>
                  <a:cubicBezTo>
                    <a:pt x="495" y="53"/>
                    <a:pt x="496" y="54"/>
                    <a:pt x="498" y="55"/>
                  </a:cubicBezTo>
                  <a:cubicBezTo>
                    <a:pt x="503" y="59"/>
                    <a:pt x="513" y="66"/>
                    <a:pt x="527" y="75"/>
                  </a:cubicBezTo>
                  <a:cubicBezTo>
                    <a:pt x="576" y="107"/>
                    <a:pt x="672" y="164"/>
                    <a:pt x="755" y="214"/>
                  </a:cubicBezTo>
                  <a:cubicBezTo>
                    <a:pt x="797" y="240"/>
                    <a:pt x="835" y="263"/>
                    <a:pt x="863" y="280"/>
                  </a:cubicBezTo>
                  <a:cubicBezTo>
                    <a:pt x="877" y="289"/>
                    <a:pt x="889" y="296"/>
                    <a:pt x="897" y="301"/>
                  </a:cubicBezTo>
                  <a:cubicBezTo>
                    <a:pt x="901" y="304"/>
                    <a:pt x="904" y="306"/>
                    <a:pt x="906" y="307"/>
                  </a:cubicBezTo>
                  <a:cubicBezTo>
                    <a:pt x="907" y="308"/>
                    <a:pt x="907" y="309"/>
                    <a:pt x="908" y="309"/>
                  </a:cubicBezTo>
                  <a:cubicBezTo>
                    <a:pt x="908" y="309"/>
                    <a:pt x="908" y="309"/>
                    <a:pt x="908" y="309"/>
                  </a:cubicBezTo>
                  <a:cubicBezTo>
                    <a:pt x="908" y="309"/>
                    <a:pt x="908" y="309"/>
                    <a:pt x="908" y="309"/>
                  </a:cubicBezTo>
                  <a:cubicBezTo>
                    <a:pt x="909" y="308"/>
                    <a:pt x="909" y="308"/>
                    <a:pt x="909" y="308"/>
                  </a:cubicBezTo>
                  <a:cubicBezTo>
                    <a:pt x="908" y="309"/>
                    <a:pt x="908" y="309"/>
                    <a:pt x="908" y="309"/>
                  </a:cubicBezTo>
                  <a:cubicBezTo>
                    <a:pt x="908" y="309"/>
                    <a:pt x="908" y="309"/>
                    <a:pt x="908" y="309"/>
                  </a:cubicBezTo>
                  <a:cubicBezTo>
                    <a:pt x="909" y="308"/>
                    <a:pt x="909" y="308"/>
                    <a:pt x="909" y="308"/>
                  </a:cubicBezTo>
                  <a:cubicBezTo>
                    <a:pt x="908" y="309"/>
                    <a:pt x="908" y="309"/>
                    <a:pt x="908" y="309"/>
                  </a:cubicBezTo>
                  <a:cubicBezTo>
                    <a:pt x="911" y="307"/>
                    <a:pt x="911" y="307"/>
                    <a:pt x="911" y="307"/>
                  </a:cubicBezTo>
                  <a:cubicBezTo>
                    <a:pt x="907" y="307"/>
                    <a:pt x="907" y="307"/>
                    <a:pt x="907" y="307"/>
                  </a:cubicBezTo>
                  <a:cubicBezTo>
                    <a:pt x="907" y="308"/>
                    <a:pt x="908" y="309"/>
                    <a:pt x="908" y="309"/>
                  </a:cubicBezTo>
                  <a:cubicBezTo>
                    <a:pt x="911" y="307"/>
                    <a:pt x="911" y="307"/>
                    <a:pt x="911" y="307"/>
                  </a:cubicBezTo>
                  <a:cubicBezTo>
                    <a:pt x="907" y="307"/>
                    <a:pt x="907" y="307"/>
                    <a:pt x="907" y="307"/>
                  </a:cubicBezTo>
                  <a:cubicBezTo>
                    <a:pt x="911" y="307"/>
                    <a:pt x="911" y="307"/>
                    <a:pt x="911" y="307"/>
                  </a:cubicBezTo>
                  <a:cubicBezTo>
                    <a:pt x="908" y="305"/>
                    <a:pt x="908" y="305"/>
                    <a:pt x="908" y="305"/>
                  </a:cubicBezTo>
                  <a:cubicBezTo>
                    <a:pt x="907" y="306"/>
                    <a:pt x="907" y="307"/>
                    <a:pt x="907" y="307"/>
                  </a:cubicBezTo>
                  <a:cubicBezTo>
                    <a:pt x="911" y="307"/>
                    <a:pt x="911" y="307"/>
                    <a:pt x="911" y="307"/>
                  </a:cubicBezTo>
                  <a:cubicBezTo>
                    <a:pt x="908" y="305"/>
                    <a:pt x="908" y="305"/>
                    <a:pt x="908" y="305"/>
                  </a:cubicBezTo>
                  <a:cubicBezTo>
                    <a:pt x="911" y="307"/>
                    <a:pt x="911" y="307"/>
                    <a:pt x="911" y="307"/>
                  </a:cubicBezTo>
                  <a:cubicBezTo>
                    <a:pt x="908" y="305"/>
                    <a:pt x="908" y="305"/>
                    <a:pt x="908" y="305"/>
                  </a:cubicBezTo>
                  <a:cubicBezTo>
                    <a:pt x="911" y="307"/>
                    <a:pt x="911" y="307"/>
                    <a:pt x="911" y="307"/>
                  </a:cubicBezTo>
                  <a:cubicBezTo>
                    <a:pt x="910" y="304"/>
                    <a:pt x="910" y="304"/>
                    <a:pt x="910" y="304"/>
                  </a:cubicBezTo>
                  <a:cubicBezTo>
                    <a:pt x="909" y="304"/>
                    <a:pt x="908" y="304"/>
                    <a:pt x="908" y="305"/>
                  </a:cubicBezTo>
                  <a:cubicBezTo>
                    <a:pt x="911" y="307"/>
                    <a:pt x="911" y="307"/>
                    <a:pt x="911" y="307"/>
                  </a:cubicBezTo>
                  <a:cubicBezTo>
                    <a:pt x="910" y="304"/>
                    <a:pt x="910" y="304"/>
                    <a:pt x="910" y="304"/>
                  </a:cubicBezTo>
                  <a:cubicBezTo>
                    <a:pt x="910" y="306"/>
                    <a:pt x="910" y="306"/>
                    <a:pt x="910" y="306"/>
                  </a:cubicBezTo>
                  <a:cubicBezTo>
                    <a:pt x="910" y="304"/>
                    <a:pt x="910" y="304"/>
                    <a:pt x="910" y="304"/>
                  </a:cubicBezTo>
                  <a:cubicBezTo>
                    <a:pt x="910" y="304"/>
                    <a:pt x="910" y="304"/>
                    <a:pt x="910" y="304"/>
                  </a:cubicBezTo>
                  <a:cubicBezTo>
                    <a:pt x="910" y="306"/>
                    <a:pt x="910" y="306"/>
                    <a:pt x="910" y="306"/>
                  </a:cubicBezTo>
                  <a:cubicBezTo>
                    <a:pt x="910" y="304"/>
                    <a:pt x="910" y="304"/>
                    <a:pt x="910" y="304"/>
                  </a:cubicBezTo>
                  <a:cubicBezTo>
                    <a:pt x="910" y="304"/>
                    <a:pt x="910" y="304"/>
                    <a:pt x="910" y="304"/>
                  </a:cubicBezTo>
                  <a:cubicBezTo>
                    <a:pt x="911" y="304"/>
                    <a:pt x="911" y="304"/>
                    <a:pt x="911" y="304"/>
                  </a:cubicBezTo>
                  <a:cubicBezTo>
                    <a:pt x="910" y="304"/>
                    <a:pt x="910" y="304"/>
                    <a:pt x="910" y="304"/>
                  </a:cubicBezTo>
                  <a:cubicBezTo>
                    <a:pt x="910" y="304"/>
                    <a:pt x="910" y="304"/>
                    <a:pt x="910" y="304"/>
                  </a:cubicBezTo>
                  <a:cubicBezTo>
                    <a:pt x="911" y="304"/>
                    <a:pt x="911" y="304"/>
                    <a:pt x="911" y="304"/>
                  </a:cubicBezTo>
                  <a:cubicBezTo>
                    <a:pt x="910" y="304"/>
                    <a:pt x="909" y="303"/>
                    <a:pt x="908" y="303"/>
                  </a:cubicBezTo>
                  <a:cubicBezTo>
                    <a:pt x="906" y="302"/>
                    <a:pt x="901" y="300"/>
                    <a:pt x="896" y="297"/>
                  </a:cubicBezTo>
                  <a:cubicBezTo>
                    <a:pt x="877" y="288"/>
                    <a:pt x="841" y="267"/>
                    <a:pt x="799" y="242"/>
                  </a:cubicBezTo>
                  <a:cubicBezTo>
                    <a:pt x="735" y="204"/>
                    <a:pt x="656" y="156"/>
                    <a:pt x="593" y="117"/>
                  </a:cubicBezTo>
                  <a:cubicBezTo>
                    <a:pt x="561" y="98"/>
                    <a:pt x="534" y="81"/>
                    <a:pt x="514" y="69"/>
                  </a:cubicBezTo>
                  <a:cubicBezTo>
                    <a:pt x="504" y="62"/>
                    <a:pt x="495" y="58"/>
                    <a:pt x="490" y="54"/>
                  </a:cubicBezTo>
                  <a:cubicBezTo>
                    <a:pt x="487" y="52"/>
                    <a:pt x="485" y="51"/>
                    <a:pt x="483" y="50"/>
                  </a:cubicBezTo>
                  <a:cubicBezTo>
                    <a:pt x="482" y="50"/>
                    <a:pt x="481" y="49"/>
                    <a:pt x="481" y="49"/>
                  </a:cubicBezTo>
                  <a:cubicBezTo>
                    <a:pt x="480" y="49"/>
                    <a:pt x="480" y="49"/>
                    <a:pt x="480" y="49"/>
                  </a:cubicBezTo>
                  <a:cubicBezTo>
                    <a:pt x="480" y="49"/>
                    <a:pt x="480" y="49"/>
                    <a:pt x="480" y="49"/>
                  </a:cubicBezTo>
                  <a:cubicBezTo>
                    <a:pt x="479" y="49"/>
                    <a:pt x="479" y="48"/>
                    <a:pt x="478" y="48"/>
                  </a:cubicBezTo>
                  <a:cubicBezTo>
                    <a:pt x="478" y="48"/>
                    <a:pt x="478" y="48"/>
                    <a:pt x="477" y="49"/>
                  </a:cubicBezTo>
                  <a:cubicBezTo>
                    <a:pt x="476" y="49"/>
                    <a:pt x="475" y="49"/>
                    <a:pt x="475" y="50"/>
                  </a:cubicBezTo>
                  <a:cubicBezTo>
                    <a:pt x="474" y="52"/>
                    <a:pt x="474" y="55"/>
                    <a:pt x="476" y="56"/>
                  </a:cubicBezTo>
                  <a:cubicBezTo>
                    <a:pt x="910" y="327"/>
                    <a:pt x="910" y="327"/>
                    <a:pt x="910" y="327"/>
                  </a:cubicBezTo>
                  <a:cubicBezTo>
                    <a:pt x="911" y="327"/>
                    <a:pt x="912" y="327"/>
                    <a:pt x="913" y="327"/>
                  </a:cubicBezTo>
                  <a:cubicBezTo>
                    <a:pt x="914" y="327"/>
                    <a:pt x="915" y="326"/>
                    <a:pt x="915" y="325"/>
                  </a:cubicBezTo>
                  <a:cubicBezTo>
                    <a:pt x="916" y="325"/>
                    <a:pt x="916" y="323"/>
                    <a:pt x="916" y="322"/>
                  </a:cubicBezTo>
                  <a:cubicBezTo>
                    <a:pt x="915" y="321"/>
                    <a:pt x="915" y="320"/>
                    <a:pt x="914" y="320"/>
                  </a:cubicBezTo>
                  <a:cubicBezTo>
                    <a:pt x="914" y="320"/>
                    <a:pt x="805" y="252"/>
                    <a:pt x="694" y="185"/>
                  </a:cubicBezTo>
                  <a:cubicBezTo>
                    <a:pt x="638" y="151"/>
                    <a:pt x="582" y="117"/>
                    <a:pt x="538" y="92"/>
                  </a:cubicBezTo>
                  <a:cubicBezTo>
                    <a:pt x="516" y="79"/>
                    <a:pt x="497" y="68"/>
                    <a:pt x="483" y="61"/>
                  </a:cubicBezTo>
                  <a:cubicBezTo>
                    <a:pt x="475" y="57"/>
                    <a:pt x="469" y="54"/>
                    <a:pt x="465" y="52"/>
                  </a:cubicBezTo>
                  <a:cubicBezTo>
                    <a:pt x="463" y="51"/>
                    <a:pt x="461" y="50"/>
                    <a:pt x="459" y="50"/>
                  </a:cubicBezTo>
                  <a:cubicBezTo>
                    <a:pt x="457" y="49"/>
                    <a:pt x="456" y="49"/>
                    <a:pt x="454" y="49"/>
                  </a:cubicBezTo>
                  <a:cubicBezTo>
                    <a:pt x="454" y="49"/>
                    <a:pt x="453" y="49"/>
                    <a:pt x="452" y="49"/>
                  </a:cubicBezTo>
                  <a:cubicBezTo>
                    <a:pt x="451" y="49"/>
                    <a:pt x="450" y="50"/>
                    <a:pt x="450" y="51"/>
                  </a:cubicBezTo>
                  <a:cubicBezTo>
                    <a:pt x="449" y="52"/>
                    <a:pt x="449" y="52"/>
                    <a:pt x="449" y="53"/>
                  </a:cubicBezTo>
                  <a:cubicBezTo>
                    <a:pt x="449" y="54"/>
                    <a:pt x="450" y="55"/>
                    <a:pt x="450" y="55"/>
                  </a:cubicBezTo>
                  <a:cubicBezTo>
                    <a:pt x="450" y="56"/>
                    <a:pt x="450" y="56"/>
                    <a:pt x="450" y="56"/>
                  </a:cubicBezTo>
                  <a:cubicBezTo>
                    <a:pt x="451" y="57"/>
                    <a:pt x="451" y="57"/>
                    <a:pt x="451" y="57"/>
                  </a:cubicBezTo>
                  <a:cubicBezTo>
                    <a:pt x="452" y="57"/>
                    <a:pt x="452" y="58"/>
                    <a:pt x="454" y="58"/>
                  </a:cubicBezTo>
                  <a:cubicBezTo>
                    <a:pt x="463" y="64"/>
                    <a:pt x="495" y="84"/>
                    <a:pt x="539" y="111"/>
                  </a:cubicBezTo>
                  <a:cubicBezTo>
                    <a:pt x="604" y="151"/>
                    <a:pt x="694" y="206"/>
                    <a:pt x="768" y="252"/>
                  </a:cubicBezTo>
                  <a:cubicBezTo>
                    <a:pt x="805" y="274"/>
                    <a:pt x="837" y="295"/>
                    <a:pt x="861" y="310"/>
                  </a:cubicBezTo>
                  <a:cubicBezTo>
                    <a:pt x="873" y="318"/>
                    <a:pt x="882" y="324"/>
                    <a:pt x="889" y="328"/>
                  </a:cubicBezTo>
                  <a:cubicBezTo>
                    <a:pt x="892" y="331"/>
                    <a:pt x="895" y="332"/>
                    <a:pt x="896" y="334"/>
                  </a:cubicBezTo>
                  <a:cubicBezTo>
                    <a:pt x="897" y="334"/>
                    <a:pt x="897" y="335"/>
                    <a:pt x="898" y="335"/>
                  </a:cubicBezTo>
                  <a:cubicBezTo>
                    <a:pt x="898" y="335"/>
                    <a:pt x="898" y="335"/>
                    <a:pt x="898" y="335"/>
                  </a:cubicBezTo>
                  <a:cubicBezTo>
                    <a:pt x="898" y="335"/>
                    <a:pt x="898" y="335"/>
                    <a:pt x="898" y="335"/>
                  </a:cubicBezTo>
                  <a:cubicBezTo>
                    <a:pt x="899" y="334"/>
                    <a:pt x="899" y="334"/>
                    <a:pt x="899" y="334"/>
                  </a:cubicBezTo>
                  <a:cubicBezTo>
                    <a:pt x="898" y="335"/>
                    <a:pt x="898" y="335"/>
                    <a:pt x="898" y="335"/>
                  </a:cubicBezTo>
                  <a:cubicBezTo>
                    <a:pt x="898" y="335"/>
                    <a:pt x="898" y="335"/>
                    <a:pt x="898" y="335"/>
                  </a:cubicBezTo>
                  <a:cubicBezTo>
                    <a:pt x="899" y="334"/>
                    <a:pt x="899" y="334"/>
                    <a:pt x="899" y="334"/>
                  </a:cubicBezTo>
                  <a:cubicBezTo>
                    <a:pt x="898" y="335"/>
                    <a:pt x="898" y="335"/>
                    <a:pt x="898" y="335"/>
                  </a:cubicBezTo>
                  <a:cubicBezTo>
                    <a:pt x="901" y="333"/>
                    <a:pt x="901" y="333"/>
                    <a:pt x="901" y="333"/>
                  </a:cubicBezTo>
                  <a:cubicBezTo>
                    <a:pt x="897" y="333"/>
                    <a:pt x="897" y="333"/>
                    <a:pt x="897" y="333"/>
                  </a:cubicBezTo>
                  <a:cubicBezTo>
                    <a:pt x="897" y="334"/>
                    <a:pt x="898" y="335"/>
                    <a:pt x="898" y="335"/>
                  </a:cubicBezTo>
                  <a:cubicBezTo>
                    <a:pt x="901" y="333"/>
                    <a:pt x="901" y="333"/>
                    <a:pt x="901" y="333"/>
                  </a:cubicBezTo>
                  <a:cubicBezTo>
                    <a:pt x="897" y="333"/>
                    <a:pt x="897" y="333"/>
                    <a:pt x="897" y="333"/>
                  </a:cubicBezTo>
                  <a:cubicBezTo>
                    <a:pt x="901" y="333"/>
                    <a:pt x="901" y="333"/>
                    <a:pt x="901" y="333"/>
                  </a:cubicBezTo>
                  <a:cubicBezTo>
                    <a:pt x="898" y="331"/>
                    <a:pt x="898" y="331"/>
                    <a:pt x="898" y="331"/>
                  </a:cubicBezTo>
                  <a:cubicBezTo>
                    <a:pt x="897" y="332"/>
                    <a:pt x="897" y="332"/>
                    <a:pt x="897" y="333"/>
                  </a:cubicBezTo>
                  <a:cubicBezTo>
                    <a:pt x="901" y="333"/>
                    <a:pt x="901" y="333"/>
                    <a:pt x="901" y="333"/>
                  </a:cubicBezTo>
                  <a:cubicBezTo>
                    <a:pt x="898" y="331"/>
                    <a:pt x="898" y="331"/>
                    <a:pt x="898" y="331"/>
                  </a:cubicBezTo>
                  <a:cubicBezTo>
                    <a:pt x="898" y="331"/>
                    <a:pt x="898" y="331"/>
                    <a:pt x="898" y="331"/>
                  </a:cubicBezTo>
                  <a:cubicBezTo>
                    <a:pt x="901" y="333"/>
                    <a:pt x="901" y="333"/>
                    <a:pt x="901" y="333"/>
                  </a:cubicBezTo>
                  <a:cubicBezTo>
                    <a:pt x="900" y="330"/>
                    <a:pt x="900" y="330"/>
                    <a:pt x="900" y="330"/>
                  </a:cubicBezTo>
                  <a:cubicBezTo>
                    <a:pt x="899" y="330"/>
                    <a:pt x="898" y="330"/>
                    <a:pt x="898" y="331"/>
                  </a:cubicBezTo>
                  <a:cubicBezTo>
                    <a:pt x="901" y="333"/>
                    <a:pt x="901" y="333"/>
                    <a:pt x="901" y="333"/>
                  </a:cubicBezTo>
                  <a:cubicBezTo>
                    <a:pt x="900" y="330"/>
                    <a:pt x="900" y="330"/>
                    <a:pt x="900" y="330"/>
                  </a:cubicBezTo>
                  <a:cubicBezTo>
                    <a:pt x="900" y="332"/>
                    <a:pt x="900" y="332"/>
                    <a:pt x="900" y="332"/>
                  </a:cubicBezTo>
                  <a:cubicBezTo>
                    <a:pt x="900" y="329"/>
                    <a:pt x="900" y="329"/>
                    <a:pt x="900" y="329"/>
                  </a:cubicBezTo>
                  <a:cubicBezTo>
                    <a:pt x="900" y="329"/>
                    <a:pt x="900" y="329"/>
                    <a:pt x="900" y="330"/>
                  </a:cubicBezTo>
                  <a:cubicBezTo>
                    <a:pt x="900" y="332"/>
                    <a:pt x="900" y="332"/>
                    <a:pt x="900" y="332"/>
                  </a:cubicBezTo>
                  <a:cubicBezTo>
                    <a:pt x="900" y="329"/>
                    <a:pt x="900" y="329"/>
                    <a:pt x="900" y="329"/>
                  </a:cubicBezTo>
                  <a:cubicBezTo>
                    <a:pt x="900" y="330"/>
                    <a:pt x="900" y="330"/>
                    <a:pt x="900" y="330"/>
                  </a:cubicBezTo>
                  <a:cubicBezTo>
                    <a:pt x="900" y="329"/>
                    <a:pt x="900" y="329"/>
                    <a:pt x="900" y="329"/>
                  </a:cubicBezTo>
                  <a:cubicBezTo>
                    <a:pt x="900" y="329"/>
                    <a:pt x="900" y="329"/>
                    <a:pt x="900" y="329"/>
                  </a:cubicBezTo>
                  <a:cubicBezTo>
                    <a:pt x="900" y="330"/>
                    <a:pt x="900" y="330"/>
                    <a:pt x="900" y="330"/>
                  </a:cubicBezTo>
                  <a:cubicBezTo>
                    <a:pt x="900" y="329"/>
                    <a:pt x="900" y="329"/>
                    <a:pt x="900" y="329"/>
                  </a:cubicBezTo>
                  <a:cubicBezTo>
                    <a:pt x="900" y="329"/>
                    <a:pt x="899" y="329"/>
                    <a:pt x="898" y="329"/>
                  </a:cubicBezTo>
                  <a:cubicBezTo>
                    <a:pt x="895" y="328"/>
                    <a:pt x="890" y="326"/>
                    <a:pt x="884" y="323"/>
                  </a:cubicBezTo>
                  <a:cubicBezTo>
                    <a:pt x="863" y="312"/>
                    <a:pt x="824" y="290"/>
                    <a:pt x="777" y="263"/>
                  </a:cubicBezTo>
                  <a:cubicBezTo>
                    <a:pt x="708" y="222"/>
                    <a:pt x="622" y="170"/>
                    <a:pt x="553" y="129"/>
                  </a:cubicBezTo>
                  <a:cubicBezTo>
                    <a:pt x="519" y="108"/>
                    <a:pt x="489" y="89"/>
                    <a:pt x="467" y="76"/>
                  </a:cubicBezTo>
                  <a:cubicBezTo>
                    <a:pt x="457" y="70"/>
                    <a:pt x="448" y="64"/>
                    <a:pt x="442" y="61"/>
                  </a:cubicBezTo>
                  <a:cubicBezTo>
                    <a:pt x="436" y="57"/>
                    <a:pt x="433" y="55"/>
                    <a:pt x="433" y="55"/>
                  </a:cubicBezTo>
                  <a:cubicBezTo>
                    <a:pt x="431" y="58"/>
                    <a:pt x="431" y="58"/>
                    <a:pt x="431" y="58"/>
                  </a:cubicBezTo>
                  <a:cubicBezTo>
                    <a:pt x="429" y="62"/>
                    <a:pt x="429" y="62"/>
                    <a:pt x="429" y="62"/>
                  </a:cubicBezTo>
                  <a:cubicBezTo>
                    <a:pt x="429" y="62"/>
                    <a:pt x="430" y="63"/>
                    <a:pt x="433" y="64"/>
                  </a:cubicBezTo>
                  <a:cubicBezTo>
                    <a:pt x="454" y="77"/>
                    <a:pt x="548" y="133"/>
                    <a:pt x="637" y="188"/>
                  </a:cubicBezTo>
                  <a:cubicBezTo>
                    <a:pt x="681" y="215"/>
                    <a:pt x="724" y="241"/>
                    <a:pt x="756" y="262"/>
                  </a:cubicBezTo>
                  <a:cubicBezTo>
                    <a:pt x="772" y="272"/>
                    <a:pt x="785" y="281"/>
                    <a:pt x="794" y="287"/>
                  </a:cubicBezTo>
                  <a:cubicBezTo>
                    <a:pt x="799" y="290"/>
                    <a:pt x="802" y="293"/>
                    <a:pt x="805" y="295"/>
                  </a:cubicBezTo>
                  <a:cubicBezTo>
                    <a:pt x="806" y="296"/>
                    <a:pt x="807" y="297"/>
                    <a:pt x="807" y="297"/>
                  </a:cubicBezTo>
                  <a:cubicBezTo>
                    <a:pt x="807" y="297"/>
                    <a:pt x="807" y="297"/>
                    <a:pt x="807" y="297"/>
                  </a:cubicBezTo>
                  <a:cubicBezTo>
                    <a:pt x="807" y="297"/>
                    <a:pt x="807" y="297"/>
                    <a:pt x="807" y="297"/>
                  </a:cubicBezTo>
                  <a:cubicBezTo>
                    <a:pt x="809" y="296"/>
                    <a:pt x="809" y="296"/>
                    <a:pt x="809" y="296"/>
                  </a:cubicBezTo>
                  <a:cubicBezTo>
                    <a:pt x="807" y="297"/>
                    <a:pt x="807" y="297"/>
                    <a:pt x="807" y="297"/>
                  </a:cubicBezTo>
                  <a:cubicBezTo>
                    <a:pt x="807" y="297"/>
                    <a:pt x="807" y="297"/>
                    <a:pt x="807" y="297"/>
                  </a:cubicBezTo>
                  <a:cubicBezTo>
                    <a:pt x="809" y="296"/>
                    <a:pt x="809" y="296"/>
                    <a:pt x="809" y="296"/>
                  </a:cubicBezTo>
                  <a:cubicBezTo>
                    <a:pt x="807" y="297"/>
                    <a:pt x="807" y="297"/>
                    <a:pt x="807" y="297"/>
                  </a:cubicBezTo>
                  <a:cubicBezTo>
                    <a:pt x="810" y="296"/>
                    <a:pt x="810" y="296"/>
                    <a:pt x="810" y="296"/>
                  </a:cubicBezTo>
                  <a:cubicBezTo>
                    <a:pt x="807" y="296"/>
                    <a:pt x="807" y="296"/>
                    <a:pt x="807" y="296"/>
                  </a:cubicBezTo>
                  <a:cubicBezTo>
                    <a:pt x="807" y="296"/>
                    <a:pt x="807" y="297"/>
                    <a:pt x="807" y="297"/>
                  </a:cubicBezTo>
                  <a:cubicBezTo>
                    <a:pt x="810" y="296"/>
                    <a:pt x="810" y="296"/>
                    <a:pt x="810" y="296"/>
                  </a:cubicBezTo>
                  <a:cubicBezTo>
                    <a:pt x="807" y="296"/>
                    <a:pt x="807" y="296"/>
                    <a:pt x="807" y="296"/>
                  </a:cubicBezTo>
                  <a:cubicBezTo>
                    <a:pt x="811" y="296"/>
                    <a:pt x="811" y="296"/>
                    <a:pt x="811" y="296"/>
                  </a:cubicBezTo>
                  <a:cubicBezTo>
                    <a:pt x="807" y="294"/>
                    <a:pt x="807" y="294"/>
                    <a:pt x="807" y="294"/>
                  </a:cubicBezTo>
                  <a:cubicBezTo>
                    <a:pt x="807" y="294"/>
                    <a:pt x="807" y="295"/>
                    <a:pt x="807" y="296"/>
                  </a:cubicBezTo>
                  <a:cubicBezTo>
                    <a:pt x="811" y="296"/>
                    <a:pt x="811" y="296"/>
                    <a:pt x="811" y="296"/>
                  </a:cubicBezTo>
                  <a:cubicBezTo>
                    <a:pt x="807" y="294"/>
                    <a:pt x="807" y="294"/>
                    <a:pt x="807" y="294"/>
                  </a:cubicBezTo>
                  <a:cubicBezTo>
                    <a:pt x="811" y="296"/>
                    <a:pt x="811" y="296"/>
                    <a:pt x="811" y="296"/>
                  </a:cubicBezTo>
                  <a:cubicBezTo>
                    <a:pt x="813" y="292"/>
                    <a:pt x="813" y="292"/>
                    <a:pt x="813" y="292"/>
                  </a:cubicBezTo>
                  <a:cubicBezTo>
                    <a:pt x="813" y="292"/>
                    <a:pt x="713" y="234"/>
                    <a:pt x="613" y="176"/>
                  </a:cubicBezTo>
                  <a:cubicBezTo>
                    <a:pt x="562" y="146"/>
                    <a:pt x="512" y="117"/>
                    <a:pt x="474" y="95"/>
                  </a:cubicBezTo>
                  <a:cubicBezTo>
                    <a:pt x="455" y="84"/>
                    <a:pt x="439" y="75"/>
                    <a:pt x="428" y="69"/>
                  </a:cubicBezTo>
                  <a:cubicBezTo>
                    <a:pt x="422" y="65"/>
                    <a:pt x="418" y="63"/>
                    <a:pt x="415" y="61"/>
                  </a:cubicBezTo>
                  <a:cubicBezTo>
                    <a:pt x="413" y="60"/>
                    <a:pt x="412" y="60"/>
                    <a:pt x="411" y="59"/>
                  </a:cubicBezTo>
                  <a:cubicBezTo>
                    <a:pt x="410" y="59"/>
                    <a:pt x="410" y="59"/>
                    <a:pt x="410" y="59"/>
                  </a:cubicBezTo>
                  <a:cubicBezTo>
                    <a:pt x="409" y="58"/>
                    <a:pt x="409" y="58"/>
                    <a:pt x="409" y="58"/>
                  </a:cubicBezTo>
                  <a:cubicBezTo>
                    <a:pt x="409" y="58"/>
                    <a:pt x="409" y="58"/>
                    <a:pt x="409" y="58"/>
                  </a:cubicBezTo>
                  <a:cubicBezTo>
                    <a:pt x="409" y="58"/>
                    <a:pt x="408" y="58"/>
                    <a:pt x="408" y="58"/>
                  </a:cubicBezTo>
                  <a:cubicBezTo>
                    <a:pt x="407" y="58"/>
                    <a:pt x="407" y="58"/>
                    <a:pt x="406" y="58"/>
                  </a:cubicBezTo>
                  <a:cubicBezTo>
                    <a:pt x="406" y="59"/>
                    <a:pt x="405" y="59"/>
                    <a:pt x="404" y="60"/>
                  </a:cubicBezTo>
                  <a:cubicBezTo>
                    <a:pt x="403" y="62"/>
                    <a:pt x="404" y="64"/>
                    <a:pt x="405" y="66"/>
                  </a:cubicBezTo>
                  <a:cubicBezTo>
                    <a:pt x="775" y="296"/>
                    <a:pt x="775" y="296"/>
                    <a:pt x="775" y="296"/>
                  </a:cubicBezTo>
                  <a:cubicBezTo>
                    <a:pt x="777" y="293"/>
                    <a:pt x="777" y="293"/>
                    <a:pt x="777" y="293"/>
                  </a:cubicBezTo>
                  <a:cubicBezTo>
                    <a:pt x="773" y="291"/>
                    <a:pt x="773" y="291"/>
                    <a:pt x="773" y="291"/>
                  </a:cubicBezTo>
                  <a:cubicBezTo>
                    <a:pt x="777" y="293"/>
                    <a:pt x="777" y="293"/>
                    <a:pt x="777" y="293"/>
                  </a:cubicBezTo>
                  <a:cubicBezTo>
                    <a:pt x="775" y="289"/>
                    <a:pt x="775" y="289"/>
                    <a:pt x="775" y="289"/>
                  </a:cubicBezTo>
                  <a:cubicBezTo>
                    <a:pt x="775" y="289"/>
                    <a:pt x="774" y="290"/>
                    <a:pt x="773" y="291"/>
                  </a:cubicBezTo>
                  <a:cubicBezTo>
                    <a:pt x="777" y="293"/>
                    <a:pt x="777" y="293"/>
                    <a:pt x="777" y="293"/>
                  </a:cubicBezTo>
                  <a:cubicBezTo>
                    <a:pt x="775" y="289"/>
                    <a:pt x="775" y="289"/>
                    <a:pt x="775" y="289"/>
                  </a:cubicBezTo>
                  <a:cubicBezTo>
                    <a:pt x="776" y="292"/>
                    <a:pt x="776" y="292"/>
                    <a:pt x="776" y="292"/>
                  </a:cubicBezTo>
                  <a:cubicBezTo>
                    <a:pt x="776" y="289"/>
                    <a:pt x="776" y="289"/>
                    <a:pt x="776" y="289"/>
                  </a:cubicBezTo>
                  <a:cubicBezTo>
                    <a:pt x="776" y="289"/>
                    <a:pt x="776" y="289"/>
                    <a:pt x="775" y="289"/>
                  </a:cubicBezTo>
                  <a:cubicBezTo>
                    <a:pt x="776" y="292"/>
                    <a:pt x="776" y="292"/>
                    <a:pt x="776" y="292"/>
                  </a:cubicBezTo>
                  <a:cubicBezTo>
                    <a:pt x="776" y="289"/>
                    <a:pt x="776" y="289"/>
                    <a:pt x="776" y="289"/>
                  </a:cubicBezTo>
                  <a:cubicBezTo>
                    <a:pt x="776" y="290"/>
                    <a:pt x="776" y="290"/>
                    <a:pt x="776" y="290"/>
                  </a:cubicBezTo>
                  <a:cubicBezTo>
                    <a:pt x="776" y="289"/>
                    <a:pt x="776" y="289"/>
                    <a:pt x="776" y="289"/>
                  </a:cubicBezTo>
                  <a:cubicBezTo>
                    <a:pt x="776" y="289"/>
                    <a:pt x="776" y="289"/>
                    <a:pt x="776" y="289"/>
                  </a:cubicBezTo>
                  <a:cubicBezTo>
                    <a:pt x="776" y="290"/>
                    <a:pt x="776" y="290"/>
                    <a:pt x="776" y="290"/>
                  </a:cubicBezTo>
                  <a:cubicBezTo>
                    <a:pt x="776" y="289"/>
                    <a:pt x="776" y="289"/>
                    <a:pt x="776" y="289"/>
                  </a:cubicBezTo>
                  <a:cubicBezTo>
                    <a:pt x="776" y="289"/>
                    <a:pt x="775" y="289"/>
                    <a:pt x="774" y="288"/>
                  </a:cubicBezTo>
                  <a:cubicBezTo>
                    <a:pt x="769" y="286"/>
                    <a:pt x="759" y="281"/>
                    <a:pt x="746" y="274"/>
                  </a:cubicBezTo>
                  <a:cubicBezTo>
                    <a:pt x="699" y="248"/>
                    <a:pt x="610" y="194"/>
                    <a:pt x="531" y="147"/>
                  </a:cubicBezTo>
                  <a:cubicBezTo>
                    <a:pt x="492" y="123"/>
                    <a:pt x="456" y="101"/>
                    <a:pt x="429" y="85"/>
                  </a:cubicBezTo>
                  <a:cubicBezTo>
                    <a:pt x="416" y="77"/>
                    <a:pt x="405" y="71"/>
                    <a:pt x="397" y="66"/>
                  </a:cubicBezTo>
                  <a:cubicBezTo>
                    <a:pt x="393" y="64"/>
                    <a:pt x="390" y="62"/>
                    <a:pt x="388" y="61"/>
                  </a:cubicBezTo>
                  <a:cubicBezTo>
                    <a:pt x="387" y="60"/>
                    <a:pt x="386" y="60"/>
                    <a:pt x="385" y="59"/>
                  </a:cubicBezTo>
                  <a:cubicBezTo>
                    <a:pt x="384" y="59"/>
                    <a:pt x="384" y="59"/>
                    <a:pt x="384" y="59"/>
                  </a:cubicBezTo>
                  <a:cubicBezTo>
                    <a:pt x="384" y="59"/>
                    <a:pt x="384" y="59"/>
                    <a:pt x="384" y="59"/>
                  </a:cubicBezTo>
                  <a:cubicBezTo>
                    <a:pt x="383" y="58"/>
                    <a:pt x="383" y="58"/>
                    <a:pt x="383" y="58"/>
                  </a:cubicBezTo>
                  <a:cubicBezTo>
                    <a:pt x="383" y="58"/>
                    <a:pt x="383" y="58"/>
                    <a:pt x="382" y="58"/>
                  </a:cubicBezTo>
                  <a:cubicBezTo>
                    <a:pt x="382" y="58"/>
                    <a:pt x="382" y="58"/>
                    <a:pt x="381" y="59"/>
                  </a:cubicBezTo>
                  <a:cubicBezTo>
                    <a:pt x="380" y="59"/>
                    <a:pt x="380" y="59"/>
                    <a:pt x="379" y="60"/>
                  </a:cubicBezTo>
                  <a:cubicBezTo>
                    <a:pt x="378" y="62"/>
                    <a:pt x="378" y="65"/>
                    <a:pt x="380" y="66"/>
                  </a:cubicBezTo>
                  <a:cubicBezTo>
                    <a:pt x="380" y="66"/>
                    <a:pt x="386" y="69"/>
                    <a:pt x="396" y="75"/>
                  </a:cubicBezTo>
                  <a:cubicBezTo>
                    <a:pt x="432" y="97"/>
                    <a:pt x="522" y="151"/>
                    <a:pt x="602" y="200"/>
                  </a:cubicBezTo>
                  <a:cubicBezTo>
                    <a:pt x="642" y="225"/>
                    <a:pt x="680" y="249"/>
                    <a:pt x="708" y="267"/>
                  </a:cubicBezTo>
                  <a:cubicBezTo>
                    <a:pt x="722" y="276"/>
                    <a:pt x="734" y="283"/>
                    <a:pt x="741" y="289"/>
                  </a:cubicBezTo>
                  <a:cubicBezTo>
                    <a:pt x="745" y="292"/>
                    <a:pt x="748" y="294"/>
                    <a:pt x="750" y="295"/>
                  </a:cubicBezTo>
                  <a:cubicBezTo>
                    <a:pt x="751" y="296"/>
                    <a:pt x="752" y="297"/>
                    <a:pt x="752" y="297"/>
                  </a:cubicBezTo>
                  <a:cubicBezTo>
                    <a:pt x="753" y="297"/>
                    <a:pt x="753" y="297"/>
                    <a:pt x="753" y="297"/>
                  </a:cubicBezTo>
                  <a:cubicBezTo>
                    <a:pt x="753" y="297"/>
                    <a:pt x="753" y="297"/>
                    <a:pt x="753" y="297"/>
                  </a:cubicBezTo>
                  <a:cubicBezTo>
                    <a:pt x="754" y="297"/>
                    <a:pt x="754" y="297"/>
                    <a:pt x="754" y="297"/>
                  </a:cubicBezTo>
                  <a:cubicBezTo>
                    <a:pt x="752" y="297"/>
                    <a:pt x="752" y="297"/>
                    <a:pt x="752" y="297"/>
                  </a:cubicBezTo>
                  <a:cubicBezTo>
                    <a:pt x="753" y="297"/>
                    <a:pt x="753" y="297"/>
                    <a:pt x="753" y="297"/>
                  </a:cubicBezTo>
                  <a:cubicBezTo>
                    <a:pt x="754" y="297"/>
                    <a:pt x="754" y="297"/>
                    <a:pt x="754" y="297"/>
                  </a:cubicBezTo>
                  <a:cubicBezTo>
                    <a:pt x="752" y="297"/>
                    <a:pt x="752" y="297"/>
                    <a:pt x="752" y="297"/>
                  </a:cubicBezTo>
                  <a:cubicBezTo>
                    <a:pt x="755" y="296"/>
                    <a:pt x="755" y="296"/>
                    <a:pt x="755" y="296"/>
                  </a:cubicBezTo>
                  <a:cubicBezTo>
                    <a:pt x="752" y="296"/>
                    <a:pt x="752" y="296"/>
                    <a:pt x="752" y="296"/>
                  </a:cubicBezTo>
                  <a:cubicBezTo>
                    <a:pt x="752" y="297"/>
                    <a:pt x="752" y="297"/>
                    <a:pt x="752" y="297"/>
                  </a:cubicBezTo>
                  <a:cubicBezTo>
                    <a:pt x="755" y="296"/>
                    <a:pt x="755" y="296"/>
                    <a:pt x="755" y="296"/>
                  </a:cubicBezTo>
                  <a:cubicBezTo>
                    <a:pt x="752" y="296"/>
                    <a:pt x="752" y="296"/>
                    <a:pt x="752" y="296"/>
                  </a:cubicBezTo>
                  <a:cubicBezTo>
                    <a:pt x="756" y="296"/>
                    <a:pt x="756" y="296"/>
                    <a:pt x="756" y="296"/>
                  </a:cubicBezTo>
                  <a:cubicBezTo>
                    <a:pt x="753" y="294"/>
                    <a:pt x="753" y="294"/>
                    <a:pt x="753" y="294"/>
                  </a:cubicBezTo>
                  <a:cubicBezTo>
                    <a:pt x="752" y="294"/>
                    <a:pt x="752" y="295"/>
                    <a:pt x="752" y="296"/>
                  </a:cubicBezTo>
                  <a:cubicBezTo>
                    <a:pt x="756" y="296"/>
                    <a:pt x="756" y="296"/>
                    <a:pt x="756" y="296"/>
                  </a:cubicBezTo>
                  <a:cubicBezTo>
                    <a:pt x="753" y="294"/>
                    <a:pt x="753" y="294"/>
                    <a:pt x="753" y="294"/>
                  </a:cubicBezTo>
                  <a:cubicBezTo>
                    <a:pt x="756" y="296"/>
                    <a:pt x="756" y="296"/>
                    <a:pt x="756" y="296"/>
                  </a:cubicBezTo>
                  <a:cubicBezTo>
                    <a:pt x="758" y="292"/>
                    <a:pt x="758" y="292"/>
                    <a:pt x="758" y="292"/>
                  </a:cubicBezTo>
                  <a:cubicBezTo>
                    <a:pt x="758" y="292"/>
                    <a:pt x="664" y="235"/>
                    <a:pt x="566" y="177"/>
                  </a:cubicBezTo>
                  <a:cubicBezTo>
                    <a:pt x="518" y="148"/>
                    <a:pt x="468" y="119"/>
                    <a:pt x="430" y="98"/>
                  </a:cubicBezTo>
                  <a:cubicBezTo>
                    <a:pt x="411" y="87"/>
                    <a:pt x="394" y="78"/>
                    <a:pt x="382" y="71"/>
                  </a:cubicBezTo>
                  <a:cubicBezTo>
                    <a:pt x="376" y="68"/>
                    <a:pt x="370" y="66"/>
                    <a:pt x="366" y="64"/>
                  </a:cubicBezTo>
                  <a:cubicBezTo>
                    <a:pt x="364" y="63"/>
                    <a:pt x="363" y="62"/>
                    <a:pt x="361" y="62"/>
                  </a:cubicBezTo>
                  <a:cubicBezTo>
                    <a:pt x="360" y="61"/>
                    <a:pt x="359" y="61"/>
                    <a:pt x="357" y="61"/>
                  </a:cubicBezTo>
                  <a:cubicBezTo>
                    <a:pt x="356" y="61"/>
                    <a:pt x="356" y="61"/>
                    <a:pt x="355" y="61"/>
                  </a:cubicBezTo>
                  <a:cubicBezTo>
                    <a:pt x="354" y="62"/>
                    <a:pt x="353" y="62"/>
                    <a:pt x="353" y="63"/>
                  </a:cubicBezTo>
                  <a:cubicBezTo>
                    <a:pt x="353" y="63"/>
                    <a:pt x="353" y="63"/>
                    <a:pt x="353" y="63"/>
                  </a:cubicBezTo>
                  <a:cubicBezTo>
                    <a:pt x="352" y="64"/>
                    <a:pt x="352" y="65"/>
                    <a:pt x="352" y="66"/>
                  </a:cubicBezTo>
                  <a:cubicBezTo>
                    <a:pt x="352" y="67"/>
                    <a:pt x="353" y="68"/>
                    <a:pt x="353" y="68"/>
                  </a:cubicBezTo>
                  <a:cubicBezTo>
                    <a:pt x="354" y="70"/>
                    <a:pt x="354" y="71"/>
                    <a:pt x="356" y="72"/>
                  </a:cubicBezTo>
                  <a:cubicBezTo>
                    <a:pt x="358" y="74"/>
                    <a:pt x="361" y="77"/>
                    <a:pt x="366" y="80"/>
                  </a:cubicBezTo>
                  <a:cubicBezTo>
                    <a:pt x="382" y="93"/>
                    <a:pt x="414" y="113"/>
                    <a:pt x="451" y="137"/>
                  </a:cubicBezTo>
                  <a:cubicBezTo>
                    <a:pt x="565" y="208"/>
                    <a:pt x="738" y="308"/>
                    <a:pt x="738" y="308"/>
                  </a:cubicBezTo>
                  <a:cubicBezTo>
                    <a:pt x="739" y="309"/>
                    <a:pt x="742" y="309"/>
                    <a:pt x="743" y="307"/>
                  </a:cubicBezTo>
                  <a:cubicBezTo>
                    <a:pt x="744" y="305"/>
                    <a:pt x="744" y="303"/>
                    <a:pt x="742" y="301"/>
                  </a:cubicBezTo>
                  <a:cubicBezTo>
                    <a:pt x="338" y="66"/>
                    <a:pt x="338" y="66"/>
                    <a:pt x="338" y="66"/>
                  </a:cubicBezTo>
                  <a:cubicBezTo>
                    <a:pt x="336" y="64"/>
                    <a:pt x="334" y="65"/>
                    <a:pt x="333" y="67"/>
                  </a:cubicBezTo>
                  <a:cubicBezTo>
                    <a:pt x="332" y="69"/>
                    <a:pt x="332" y="71"/>
                    <a:pt x="334" y="72"/>
                  </a:cubicBezTo>
                  <a:cubicBezTo>
                    <a:pt x="334" y="72"/>
                    <a:pt x="340" y="76"/>
                    <a:pt x="351" y="83"/>
                  </a:cubicBezTo>
                  <a:cubicBezTo>
                    <a:pt x="388" y="106"/>
                    <a:pt x="481" y="164"/>
                    <a:pt x="565" y="216"/>
                  </a:cubicBezTo>
                  <a:cubicBezTo>
                    <a:pt x="606" y="242"/>
                    <a:pt x="646" y="267"/>
                    <a:pt x="675" y="285"/>
                  </a:cubicBezTo>
                  <a:cubicBezTo>
                    <a:pt x="689" y="294"/>
                    <a:pt x="701" y="302"/>
                    <a:pt x="710" y="307"/>
                  </a:cubicBezTo>
                  <a:cubicBezTo>
                    <a:pt x="714" y="310"/>
                    <a:pt x="717" y="312"/>
                    <a:pt x="719" y="313"/>
                  </a:cubicBezTo>
                  <a:cubicBezTo>
                    <a:pt x="720" y="314"/>
                    <a:pt x="721" y="314"/>
                    <a:pt x="722" y="315"/>
                  </a:cubicBezTo>
                  <a:cubicBezTo>
                    <a:pt x="722" y="315"/>
                    <a:pt x="722" y="315"/>
                    <a:pt x="722" y="315"/>
                  </a:cubicBezTo>
                  <a:cubicBezTo>
                    <a:pt x="722" y="315"/>
                    <a:pt x="722" y="315"/>
                    <a:pt x="722" y="315"/>
                  </a:cubicBezTo>
                  <a:cubicBezTo>
                    <a:pt x="722" y="315"/>
                    <a:pt x="722" y="315"/>
                    <a:pt x="722" y="315"/>
                  </a:cubicBezTo>
                  <a:cubicBezTo>
                    <a:pt x="722" y="315"/>
                    <a:pt x="722" y="315"/>
                    <a:pt x="722" y="315"/>
                  </a:cubicBezTo>
                  <a:cubicBezTo>
                    <a:pt x="722" y="315"/>
                    <a:pt x="722" y="315"/>
                    <a:pt x="722" y="315"/>
                  </a:cubicBezTo>
                  <a:cubicBezTo>
                    <a:pt x="722" y="315"/>
                    <a:pt x="722" y="315"/>
                    <a:pt x="722" y="315"/>
                  </a:cubicBezTo>
                  <a:cubicBezTo>
                    <a:pt x="724" y="312"/>
                    <a:pt x="724" y="312"/>
                    <a:pt x="724" y="312"/>
                  </a:cubicBezTo>
                  <a:cubicBezTo>
                    <a:pt x="722" y="315"/>
                    <a:pt x="722" y="315"/>
                    <a:pt x="722" y="315"/>
                  </a:cubicBezTo>
                  <a:cubicBezTo>
                    <a:pt x="722" y="315"/>
                    <a:pt x="722" y="315"/>
                    <a:pt x="722" y="315"/>
                  </a:cubicBezTo>
                  <a:cubicBezTo>
                    <a:pt x="724" y="312"/>
                    <a:pt x="724" y="312"/>
                    <a:pt x="724" y="312"/>
                  </a:cubicBezTo>
                  <a:cubicBezTo>
                    <a:pt x="722" y="315"/>
                    <a:pt x="722" y="315"/>
                    <a:pt x="722" y="315"/>
                  </a:cubicBezTo>
                  <a:cubicBezTo>
                    <a:pt x="725" y="312"/>
                    <a:pt x="725" y="312"/>
                    <a:pt x="725" y="312"/>
                  </a:cubicBezTo>
                  <a:cubicBezTo>
                    <a:pt x="722" y="314"/>
                    <a:pt x="722" y="314"/>
                    <a:pt x="722" y="314"/>
                  </a:cubicBezTo>
                  <a:cubicBezTo>
                    <a:pt x="722" y="315"/>
                    <a:pt x="722" y="315"/>
                    <a:pt x="722" y="315"/>
                  </a:cubicBezTo>
                  <a:cubicBezTo>
                    <a:pt x="725" y="312"/>
                    <a:pt x="725" y="312"/>
                    <a:pt x="725" y="312"/>
                  </a:cubicBezTo>
                  <a:cubicBezTo>
                    <a:pt x="722" y="314"/>
                    <a:pt x="722" y="314"/>
                    <a:pt x="722" y="314"/>
                  </a:cubicBezTo>
                  <a:cubicBezTo>
                    <a:pt x="725" y="312"/>
                    <a:pt x="725" y="312"/>
                    <a:pt x="725" y="312"/>
                  </a:cubicBezTo>
                  <a:cubicBezTo>
                    <a:pt x="721" y="314"/>
                    <a:pt x="721" y="314"/>
                    <a:pt x="721" y="314"/>
                  </a:cubicBezTo>
                  <a:cubicBezTo>
                    <a:pt x="722" y="314"/>
                    <a:pt x="722" y="314"/>
                    <a:pt x="722" y="314"/>
                  </a:cubicBezTo>
                  <a:cubicBezTo>
                    <a:pt x="725" y="312"/>
                    <a:pt x="725" y="312"/>
                    <a:pt x="725" y="312"/>
                  </a:cubicBezTo>
                  <a:cubicBezTo>
                    <a:pt x="721" y="314"/>
                    <a:pt x="721" y="314"/>
                    <a:pt x="721" y="314"/>
                  </a:cubicBezTo>
                  <a:cubicBezTo>
                    <a:pt x="725" y="312"/>
                    <a:pt x="725" y="312"/>
                    <a:pt x="725" y="312"/>
                  </a:cubicBezTo>
                  <a:cubicBezTo>
                    <a:pt x="721" y="312"/>
                    <a:pt x="721" y="312"/>
                    <a:pt x="721" y="312"/>
                  </a:cubicBezTo>
                  <a:cubicBezTo>
                    <a:pt x="721" y="313"/>
                    <a:pt x="721" y="313"/>
                    <a:pt x="721" y="314"/>
                  </a:cubicBezTo>
                  <a:cubicBezTo>
                    <a:pt x="725" y="312"/>
                    <a:pt x="725" y="312"/>
                    <a:pt x="725" y="312"/>
                  </a:cubicBezTo>
                  <a:cubicBezTo>
                    <a:pt x="721" y="312"/>
                    <a:pt x="721" y="312"/>
                    <a:pt x="721" y="312"/>
                  </a:cubicBezTo>
                  <a:cubicBezTo>
                    <a:pt x="725" y="312"/>
                    <a:pt x="725" y="312"/>
                    <a:pt x="725" y="312"/>
                  </a:cubicBezTo>
                  <a:cubicBezTo>
                    <a:pt x="727" y="308"/>
                    <a:pt x="727" y="308"/>
                    <a:pt x="727" y="308"/>
                  </a:cubicBezTo>
                  <a:cubicBezTo>
                    <a:pt x="727" y="308"/>
                    <a:pt x="624" y="248"/>
                    <a:pt x="520" y="189"/>
                  </a:cubicBezTo>
                  <a:cubicBezTo>
                    <a:pt x="469" y="159"/>
                    <a:pt x="417" y="129"/>
                    <a:pt x="377" y="106"/>
                  </a:cubicBezTo>
                  <a:cubicBezTo>
                    <a:pt x="358" y="95"/>
                    <a:pt x="341" y="86"/>
                    <a:pt x="329" y="79"/>
                  </a:cubicBezTo>
                  <a:cubicBezTo>
                    <a:pt x="323" y="76"/>
                    <a:pt x="319" y="73"/>
                    <a:pt x="315" y="71"/>
                  </a:cubicBezTo>
                  <a:cubicBezTo>
                    <a:pt x="314" y="70"/>
                    <a:pt x="312" y="70"/>
                    <a:pt x="311" y="69"/>
                  </a:cubicBezTo>
                  <a:cubicBezTo>
                    <a:pt x="311" y="69"/>
                    <a:pt x="311" y="69"/>
                    <a:pt x="310" y="69"/>
                  </a:cubicBezTo>
                  <a:cubicBezTo>
                    <a:pt x="309" y="68"/>
                    <a:pt x="309" y="68"/>
                    <a:pt x="309" y="68"/>
                  </a:cubicBezTo>
                  <a:cubicBezTo>
                    <a:pt x="309" y="68"/>
                    <a:pt x="309" y="68"/>
                    <a:pt x="308" y="68"/>
                  </a:cubicBezTo>
                  <a:cubicBezTo>
                    <a:pt x="308" y="68"/>
                    <a:pt x="307" y="68"/>
                    <a:pt x="307" y="68"/>
                  </a:cubicBezTo>
                  <a:cubicBezTo>
                    <a:pt x="306" y="69"/>
                    <a:pt x="305" y="69"/>
                    <a:pt x="305" y="70"/>
                  </a:cubicBezTo>
                  <a:cubicBezTo>
                    <a:pt x="308" y="72"/>
                    <a:pt x="308" y="72"/>
                    <a:pt x="308" y="72"/>
                  </a:cubicBezTo>
                  <a:cubicBezTo>
                    <a:pt x="305" y="70"/>
                    <a:pt x="305" y="70"/>
                    <a:pt x="305" y="70"/>
                  </a:cubicBezTo>
                  <a:cubicBezTo>
                    <a:pt x="304" y="71"/>
                    <a:pt x="304" y="72"/>
                    <a:pt x="304" y="72"/>
                  </a:cubicBezTo>
                  <a:cubicBezTo>
                    <a:pt x="304" y="73"/>
                    <a:pt x="304" y="74"/>
                    <a:pt x="304" y="74"/>
                  </a:cubicBezTo>
                  <a:cubicBezTo>
                    <a:pt x="305" y="75"/>
                    <a:pt x="305" y="76"/>
                    <a:pt x="306" y="76"/>
                  </a:cubicBezTo>
                  <a:cubicBezTo>
                    <a:pt x="306" y="77"/>
                    <a:pt x="307" y="78"/>
                    <a:pt x="309" y="79"/>
                  </a:cubicBezTo>
                  <a:cubicBezTo>
                    <a:pt x="314" y="83"/>
                    <a:pt x="324" y="90"/>
                    <a:pt x="337" y="99"/>
                  </a:cubicBezTo>
                  <a:cubicBezTo>
                    <a:pt x="384" y="130"/>
                    <a:pt x="476" y="186"/>
                    <a:pt x="556" y="234"/>
                  </a:cubicBezTo>
                  <a:cubicBezTo>
                    <a:pt x="597" y="259"/>
                    <a:pt x="634" y="281"/>
                    <a:pt x="661" y="298"/>
                  </a:cubicBezTo>
                  <a:cubicBezTo>
                    <a:pt x="674" y="306"/>
                    <a:pt x="685" y="313"/>
                    <a:pt x="693" y="317"/>
                  </a:cubicBezTo>
                  <a:cubicBezTo>
                    <a:pt x="697" y="320"/>
                    <a:pt x="700" y="321"/>
                    <a:pt x="702" y="323"/>
                  </a:cubicBezTo>
                  <a:cubicBezTo>
                    <a:pt x="703" y="323"/>
                    <a:pt x="704" y="324"/>
                    <a:pt x="704" y="324"/>
                  </a:cubicBezTo>
                  <a:cubicBezTo>
                    <a:pt x="704" y="324"/>
                    <a:pt x="704" y="324"/>
                    <a:pt x="704" y="324"/>
                  </a:cubicBezTo>
                  <a:cubicBezTo>
                    <a:pt x="706" y="323"/>
                    <a:pt x="706" y="323"/>
                    <a:pt x="706" y="323"/>
                  </a:cubicBezTo>
                  <a:cubicBezTo>
                    <a:pt x="704" y="324"/>
                    <a:pt x="704" y="324"/>
                    <a:pt x="704" y="324"/>
                  </a:cubicBezTo>
                  <a:cubicBezTo>
                    <a:pt x="704" y="324"/>
                    <a:pt x="704" y="324"/>
                    <a:pt x="704" y="324"/>
                  </a:cubicBezTo>
                  <a:cubicBezTo>
                    <a:pt x="706" y="323"/>
                    <a:pt x="706" y="323"/>
                    <a:pt x="706" y="323"/>
                  </a:cubicBezTo>
                  <a:cubicBezTo>
                    <a:pt x="704" y="324"/>
                    <a:pt x="704" y="324"/>
                    <a:pt x="704" y="324"/>
                  </a:cubicBezTo>
                  <a:cubicBezTo>
                    <a:pt x="707" y="322"/>
                    <a:pt x="707" y="322"/>
                    <a:pt x="707" y="322"/>
                  </a:cubicBezTo>
                  <a:cubicBezTo>
                    <a:pt x="704" y="324"/>
                    <a:pt x="704" y="324"/>
                    <a:pt x="704" y="324"/>
                  </a:cubicBezTo>
                  <a:cubicBezTo>
                    <a:pt x="704" y="324"/>
                    <a:pt x="704" y="324"/>
                    <a:pt x="704" y="324"/>
                  </a:cubicBezTo>
                  <a:cubicBezTo>
                    <a:pt x="707" y="322"/>
                    <a:pt x="707" y="322"/>
                    <a:pt x="707" y="322"/>
                  </a:cubicBezTo>
                  <a:cubicBezTo>
                    <a:pt x="704" y="324"/>
                    <a:pt x="704" y="324"/>
                    <a:pt x="704" y="324"/>
                  </a:cubicBezTo>
                  <a:cubicBezTo>
                    <a:pt x="707" y="322"/>
                    <a:pt x="707" y="322"/>
                    <a:pt x="707" y="322"/>
                  </a:cubicBezTo>
                  <a:cubicBezTo>
                    <a:pt x="703" y="323"/>
                    <a:pt x="703" y="323"/>
                    <a:pt x="703" y="323"/>
                  </a:cubicBezTo>
                  <a:cubicBezTo>
                    <a:pt x="704" y="324"/>
                    <a:pt x="704" y="324"/>
                    <a:pt x="704" y="324"/>
                  </a:cubicBezTo>
                  <a:cubicBezTo>
                    <a:pt x="707" y="322"/>
                    <a:pt x="707" y="322"/>
                    <a:pt x="707" y="322"/>
                  </a:cubicBezTo>
                  <a:cubicBezTo>
                    <a:pt x="703" y="323"/>
                    <a:pt x="703" y="323"/>
                    <a:pt x="703" y="323"/>
                  </a:cubicBezTo>
                  <a:cubicBezTo>
                    <a:pt x="707" y="322"/>
                    <a:pt x="707" y="322"/>
                    <a:pt x="707" y="322"/>
                  </a:cubicBezTo>
                  <a:cubicBezTo>
                    <a:pt x="703" y="322"/>
                    <a:pt x="703" y="322"/>
                    <a:pt x="703" y="322"/>
                  </a:cubicBezTo>
                  <a:cubicBezTo>
                    <a:pt x="703" y="322"/>
                    <a:pt x="703" y="323"/>
                    <a:pt x="703" y="323"/>
                  </a:cubicBezTo>
                  <a:cubicBezTo>
                    <a:pt x="707" y="322"/>
                    <a:pt x="707" y="322"/>
                    <a:pt x="707" y="322"/>
                  </a:cubicBezTo>
                  <a:cubicBezTo>
                    <a:pt x="703" y="322"/>
                    <a:pt x="703" y="322"/>
                    <a:pt x="703" y="322"/>
                  </a:cubicBezTo>
                  <a:cubicBezTo>
                    <a:pt x="707" y="322"/>
                    <a:pt x="707" y="322"/>
                    <a:pt x="707" y="322"/>
                  </a:cubicBezTo>
                  <a:cubicBezTo>
                    <a:pt x="704" y="319"/>
                    <a:pt x="704" y="319"/>
                    <a:pt x="704" y="319"/>
                  </a:cubicBezTo>
                  <a:cubicBezTo>
                    <a:pt x="707" y="322"/>
                    <a:pt x="707" y="322"/>
                    <a:pt x="707" y="322"/>
                  </a:cubicBezTo>
                  <a:cubicBezTo>
                    <a:pt x="706" y="318"/>
                    <a:pt x="706" y="318"/>
                    <a:pt x="706" y="318"/>
                  </a:cubicBezTo>
                  <a:cubicBezTo>
                    <a:pt x="705" y="318"/>
                    <a:pt x="704" y="318"/>
                    <a:pt x="704" y="319"/>
                  </a:cubicBezTo>
                  <a:cubicBezTo>
                    <a:pt x="707" y="322"/>
                    <a:pt x="707" y="322"/>
                    <a:pt x="707" y="322"/>
                  </a:cubicBezTo>
                  <a:cubicBezTo>
                    <a:pt x="706" y="318"/>
                    <a:pt x="706" y="318"/>
                    <a:pt x="706" y="318"/>
                  </a:cubicBezTo>
                  <a:cubicBezTo>
                    <a:pt x="707" y="321"/>
                    <a:pt x="707" y="321"/>
                    <a:pt x="707" y="321"/>
                  </a:cubicBezTo>
                  <a:cubicBezTo>
                    <a:pt x="707" y="318"/>
                    <a:pt x="707" y="318"/>
                    <a:pt x="707" y="318"/>
                  </a:cubicBezTo>
                  <a:cubicBezTo>
                    <a:pt x="707" y="318"/>
                    <a:pt x="706" y="318"/>
                    <a:pt x="706" y="318"/>
                  </a:cubicBezTo>
                  <a:cubicBezTo>
                    <a:pt x="707" y="321"/>
                    <a:pt x="707" y="321"/>
                    <a:pt x="707" y="321"/>
                  </a:cubicBezTo>
                  <a:cubicBezTo>
                    <a:pt x="707" y="318"/>
                    <a:pt x="707" y="318"/>
                    <a:pt x="707" y="318"/>
                  </a:cubicBezTo>
                  <a:cubicBezTo>
                    <a:pt x="707" y="321"/>
                    <a:pt x="707" y="321"/>
                    <a:pt x="707" y="321"/>
                  </a:cubicBezTo>
                  <a:cubicBezTo>
                    <a:pt x="708" y="318"/>
                    <a:pt x="708" y="318"/>
                    <a:pt x="708" y="318"/>
                  </a:cubicBezTo>
                  <a:cubicBezTo>
                    <a:pt x="708" y="318"/>
                    <a:pt x="708" y="318"/>
                    <a:pt x="707" y="318"/>
                  </a:cubicBezTo>
                  <a:cubicBezTo>
                    <a:pt x="707" y="321"/>
                    <a:pt x="707" y="321"/>
                    <a:pt x="707" y="321"/>
                  </a:cubicBezTo>
                  <a:cubicBezTo>
                    <a:pt x="708" y="318"/>
                    <a:pt x="708" y="318"/>
                    <a:pt x="708" y="318"/>
                  </a:cubicBezTo>
                  <a:cubicBezTo>
                    <a:pt x="707" y="320"/>
                    <a:pt x="707" y="320"/>
                    <a:pt x="707" y="320"/>
                  </a:cubicBezTo>
                  <a:cubicBezTo>
                    <a:pt x="708" y="318"/>
                    <a:pt x="708" y="318"/>
                    <a:pt x="708" y="318"/>
                  </a:cubicBezTo>
                  <a:cubicBezTo>
                    <a:pt x="708" y="318"/>
                    <a:pt x="708" y="318"/>
                    <a:pt x="708" y="318"/>
                  </a:cubicBezTo>
                  <a:cubicBezTo>
                    <a:pt x="707" y="320"/>
                    <a:pt x="707" y="320"/>
                    <a:pt x="707" y="320"/>
                  </a:cubicBezTo>
                  <a:cubicBezTo>
                    <a:pt x="708" y="318"/>
                    <a:pt x="708" y="318"/>
                    <a:pt x="708" y="318"/>
                  </a:cubicBezTo>
                  <a:cubicBezTo>
                    <a:pt x="708" y="318"/>
                    <a:pt x="707" y="317"/>
                    <a:pt x="706" y="317"/>
                  </a:cubicBezTo>
                  <a:cubicBezTo>
                    <a:pt x="702" y="314"/>
                    <a:pt x="692" y="309"/>
                    <a:pt x="679" y="301"/>
                  </a:cubicBezTo>
                  <a:cubicBezTo>
                    <a:pt x="631" y="273"/>
                    <a:pt x="536" y="215"/>
                    <a:pt x="452" y="165"/>
                  </a:cubicBezTo>
                  <a:cubicBezTo>
                    <a:pt x="410" y="140"/>
                    <a:pt x="370" y="116"/>
                    <a:pt x="341" y="99"/>
                  </a:cubicBezTo>
                  <a:cubicBezTo>
                    <a:pt x="326" y="91"/>
                    <a:pt x="314" y="84"/>
                    <a:pt x="305" y="79"/>
                  </a:cubicBezTo>
                  <a:cubicBezTo>
                    <a:pt x="300" y="76"/>
                    <a:pt x="297" y="75"/>
                    <a:pt x="294" y="73"/>
                  </a:cubicBezTo>
                  <a:cubicBezTo>
                    <a:pt x="293" y="73"/>
                    <a:pt x="292" y="72"/>
                    <a:pt x="291" y="72"/>
                  </a:cubicBezTo>
                  <a:cubicBezTo>
                    <a:pt x="290" y="71"/>
                    <a:pt x="290" y="71"/>
                    <a:pt x="289" y="71"/>
                  </a:cubicBezTo>
                  <a:cubicBezTo>
                    <a:pt x="289" y="71"/>
                    <a:pt x="289" y="71"/>
                    <a:pt x="288" y="71"/>
                  </a:cubicBezTo>
                  <a:cubicBezTo>
                    <a:pt x="287" y="71"/>
                    <a:pt x="287" y="71"/>
                    <a:pt x="286" y="71"/>
                  </a:cubicBezTo>
                  <a:cubicBezTo>
                    <a:pt x="286" y="71"/>
                    <a:pt x="285" y="72"/>
                    <a:pt x="284" y="73"/>
                  </a:cubicBezTo>
                  <a:cubicBezTo>
                    <a:pt x="284" y="73"/>
                    <a:pt x="284" y="73"/>
                    <a:pt x="284" y="73"/>
                  </a:cubicBezTo>
                  <a:cubicBezTo>
                    <a:pt x="284" y="74"/>
                    <a:pt x="283" y="75"/>
                    <a:pt x="283" y="75"/>
                  </a:cubicBezTo>
                  <a:cubicBezTo>
                    <a:pt x="283" y="77"/>
                    <a:pt x="284" y="77"/>
                    <a:pt x="284" y="78"/>
                  </a:cubicBezTo>
                  <a:cubicBezTo>
                    <a:pt x="285" y="80"/>
                    <a:pt x="286" y="81"/>
                    <a:pt x="287" y="82"/>
                  </a:cubicBezTo>
                  <a:cubicBezTo>
                    <a:pt x="289" y="85"/>
                    <a:pt x="293" y="88"/>
                    <a:pt x="298" y="91"/>
                  </a:cubicBezTo>
                  <a:cubicBezTo>
                    <a:pt x="316" y="105"/>
                    <a:pt x="349" y="127"/>
                    <a:pt x="390" y="152"/>
                  </a:cubicBezTo>
                  <a:cubicBezTo>
                    <a:pt x="452" y="190"/>
                    <a:pt x="529" y="236"/>
                    <a:pt x="591" y="273"/>
                  </a:cubicBezTo>
                  <a:cubicBezTo>
                    <a:pt x="622" y="291"/>
                    <a:pt x="649" y="307"/>
                    <a:pt x="668" y="319"/>
                  </a:cubicBezTo>
                  <a:cubicBezTo>
                    <a:pt x="678" y="324"/>
                    <a:pt x="686" y="329"/>
                    <a:pt x="691" y="332"/>
                  </a:cubicBezTo>
                  <a:cubicBezTo>
                    <a:pt x="694" y="334"/>
                    <a:pt x="696" y="335"/>
                    <a:pt x="697" y="336"/>
                  </a:cubicBezTo>
                  <a:cubicBezTo>
                    <a:pt x="698" y="336"/>
                    <a:pt x="698" y="336"/>
                    <a:pt x="699" y="337"/>
                  </a:cubicBezTo>
                  <a:cubicBezTo>
                    <a:pt x="699" y="337"/>
                    <a:pt x="699" y="337"/>
                    <a:pt x="699" y="337"/>
                  </a:cubicBezTo>
                  <a:cubicBezTo>
                    <a:pt x="700" y="335"/>
                    <a:pt x="700" y="335"/>
                    <a:pt x="700" y="335"/>
                  </a:cubicBezTo>
                  <a:cubicBezTo>
                    <a:pt x="699" y="337"/>
                    <a:pt x="699" y="337"/>
                    <a:pt x="699" y="337"/>
                  </a:cubicBezTo>
                  <a:cubicBezTo>
                    <a:pt x="699" y="337"/>
                    <a:pt x="699" y="337"/>
                    <a:pt x="699" y="337"/>
                  </a:cubicBezTo>
                  <a:cubicBezTo>
                    <a:pt x="700" y="335"/>
                    <a:pt x="700" y="335"/>
                    <a:pt x="700" y="335"/>
                  </a:cubicBezTo>
                  <a:cubicBezTo>
                    <a:pt x="699" y="337"/>
                    <a:pt x="699" y="337"/>
                    <a:pt x="699" y="337"/>
                  </a:cubicBezTo>
                  <a:cubicBezTo>
                    <a:pt x="701" y="334"/>
                    <a:pt x="701" y="334"/>
                    <a:pt x="701" y="334"/>
                  </a:cubicBezTo>
                  <a:cubicBezTo>
                    <a:pt x="698" y="336"/>
                    <a:pt x="698" y="336"/>
                    <a:pt x="698" y="336"/>
                  </a:cubicBezTo>
                  <a:cubicBezTo>
                    <a:pt x="699" y="337"/>
                    <a:pt x="699" y="337"/>
                    <a:pt x="699" y="337"/>
                  </a:cubicBezTo>
                  <a:cubicBezTo>
                    <a:pt x="701" y="334"/>
                    <a:pt x="701" y="334"/>
                    <a:pt x="701" y="334"/>
                  </a:cubicBezTo>
                  <a:cubicBezTo>
                    <a:pt x="698" y="336"/>
                    <a:pt x="698" y="336"/>
                    <a:pt x="698" y="336"/>
                  </a:cubicBezTo>
                  <a:cubicBezTo>
                    <a:pt x="701" y="334"/>
                    <a:pt x="701" y="334"/>
                    <a:pt x="701" y="334"/>
                  </a:cubicBezTo>
                  <a:cubicBezTo>
                    <a:pt x="698" y="336"/>
                    <a:pt x="698" y="336"/>
                    <a:pt x="698" y="336"/>
                  </a:cubicBezTo>
                  <a:cubicBezTo>
                    <a:pt x="698" y="336"/>
                    <a:pt x="698" y="336"/>
                    <a:pt x="698" y="336"/>
                  </a:cubicBezTo>
                  <a:cubicBezTo>
                    <a:pt x="701" y="334"/>
                    <a:pt x="701" y="334"/>
                    <a:pt x="701" y="334"/>
                  </a:cubicBezTo>
                  <a:cubicBezTo>
                    <a:pt x="698" y="336"/>
                    <a:pt x="698" y="336"/>
                    <a:pt x="698" y="336"/>
                  </a:cubicBezTo>
                  <a:cubicBezTo>
                    <a:pt x="701" y="334"/>
                    <a:pt x="701" y="334"/>
                    <a:pt x="701" y="334"/>
                  </a:cubicBezTo>
                  <a:cubicBezTo>
                    <a:pt x="697" y="334"/>
                    <a:pt x="697" y="334"/>
                    <a:pt x="697" y="334"/>
                  </a:cubicBezTo>
                  <a:cubicBezTo>
                    <a:pt x="697" y="335"/>
                    <a:pt x="698" y="335"/>
                    <a:pt x="698" y="336"/>
                  </a:cubicBezTo>
                  <a:cubicBezTo>
                    <a:pt x="701" y="334"/>
                    <a:pt x="701" y="334"/>
                    <a:pt x="701" y="334"/>
                  </a:cubicBezTo>
                  <a:cubicBezTo>
                    <a:pt x="697" y="334"/>
                    <a:pt x="697" y="334"/>
                    <a:pt x="697" y="334"/>
                  </a:cubicBezTo>
                  <a:cubicBezTo>
                    <a:pt x="701" y="334"/>
                    <a:pt x="701" y="334"/>
                    <a:pt x="701" y="334"/>
                  </a:cubicBezTo>
                  <a:cubicBezTo>
                    <a:pt x="698" y="331"/>
                    <a:pt x="698" y="331"/>
                    <a:pt x="698" y="331"/>
                  </a:cubicBezTo>
                  <a:cubicBezTo>
                    <a:pt x="701" y="333"/>
                    <a:pt x="701" y="333"/>
                    <a:pt x="701" y="333"/>
                  </a:cubicBezTo>
                  <a:cubicBezTo>
                    <a:pt x="700" y="330"/>
                    <a:pt x="700" y="330"/>
                    <a:pt x="700" y="330"/>
                  </a:cubicBezTo>
                  <a:cubicBezTo>
                    <a:pt x="699" y="330"/>
                    <a:pt x="698" y="331"/>
                    <a:pt x="698" y="331"/>
                  </a:cubicBezTo>
                  <a:cubicBezTo>
                    <a:pt x="701" y="333"/>
                    <a:pt x="701" y="333"/>
                    <a:pt x="701" y="333"/>
                  </a:cubicBezTo>
                  <a:cubicBezTo>
                    <a:pt x="700" y="330"/>
                    <a:pt x="700" y="330"/>
                    <a:pt x="700" y="330"/>
                  </a:cubicBezTo>
                  <a:cubicBezTo>
                    <a:pt x="700" y="332"/>
                    <a:pt x="700" y="332"/>
                    <a:pt x="700" y="332"/>
                  </a:cubicBezTo>
                  <a:cubicBezTo>
                    <a:pt x="700" y="330"/>
                    <a:pt x="700" y="330"/>
                    <a:pt x="700" y="330"/>
                  </a:cubicBezTo>
                  <a:cubicBezTo>
                    <a:pt x="700" y="330"/>
                    <a:pt x="700" y="330"/>
                    <a:pt x="700" y="330"/>
                  </a:cubicBezTo>
                  <a:cubicBezTo>
                    <a:pt x="700" y="332"/>
                    <a:pt x="700" y="332"/>
                    <a:pt x="700" y="332"/>
                  </a:cubicBezTo>
                  <a:cubicBezTo>
                    <a:pt x="700" y="330"/>
                    <a:pt x="700" y="330"/>
                    <a:pt x="700" y="330"/>
                  </a:cubicBezTo>
                  <a:cubicBezTo>
                    <a:pt x="700" y="330"/>
                    <a:pt x="699" y="330"/>
                    <a:pt x="698" y="329"/>
                  </a:cubicBezTo>
                  <a:cubicBezTo>
                    <a:pt x="695" y="329"/>
                    <a:pt x="691" y="327"/>
                    <a:pt x="685" y="324"/>
                  </a:cubicBezTo>
                  <a:cubicBezTo>
                    <a:pt x="665" y="315"/>
                    <a:pt x="629" y="294"/>
                    <a:pt x="586" y="269"/>
                  </a:cubicBezTo>
                  <a:cubicBezTo>
                    <a:pt x="521" y="231"/>
                    <a:pt x="441" y="182"/>
                    <a:pt x="377" y="142"/>
                  </a:cubicBezTo>
                  <a:cubicBezTo>
                    <a:pt x="345" y="123"/>
                    <a:pt x="316" y="105"/>
                    <a:pt x="296" y="93"/>
                  </a:cubicBezTo>
                  <a:cubicBezTo>
                    <a:pt x="286" y="87"/>
                    <a:pt x="278" y="82"/>
                    <a:pt x="272" y="78"/>
                  </a:cubicBezTo>
                  <a:cubicBezTo>
                    <a:pt x="269" y="77"/>
                    <a:pt x="267" y="75"/>
                    <a:pt x="265" y="74"/>
                  </a:cubicBezTo>
                  <a:cubicBezTo>
                    <a:pt x="265" y="74"/>
                    <a:pt x="264" y="73"/>
                    <a:pt x="263" y="73"/>
                  </a:cubicBezTo>
                  <a:cubicBezTo>
                    <a:pt x="263" y="73"/>
                    <a:pt x="263" y="73"/>
                    <a:pt x="263" y="73"/>
                  </a:cubicBezTo>
                  <a:cubicBezTo>
                    <a:pt x="262" y="73"/>
                    <a:pt x="262" y="73"/>
                    <a:pt x="262" y="73"/>
                  </a:cubicBezTo>
                  <a:cubicBezTo>
                    <a:pt x="262" y="73"/>
                    <a:pt x="262" y="72"/>
                    <a:pt x="261" y="72"/>
                  </a:cubicBezTo>
                  <a:cubicBezTo>
                    <a:pt x="261" y="72"/>
                    <a:pt x="260" y="72"/>
                    <a:pt x="259" y="73"/>
                  </a:cubicBezTo>
                  <a:cubicBezTo>
                    <a:pt x="259" y="73"/>
                    <a:pt x="258" y="73"/>
                    <a:pt x="257" y="74"/>
                  </a:cubicBezTo>
                  <a:cubicBezTo>
                    <a:pt x="261" y="76"/>
                    <a:pt x="261" y="76"/>
                    <a:pt x="261" y="76"/>
                  </a:cubicBezTo>
                  <a:cubicBezTo>
                    <a:pt x="258" y="74"/>
                    <a:pt x="258" y="74"/>
                    <a:pt x="258" y="74"/>
                  </a:cubicBezTo>
                  <a:cubicBezTo>
                    <a:pt x="257" y="75"/>
                    <a:pt x="257" y="76"/>
                    <a:pt x="257" y="76"/>
                  </a:cubicBezTo>
                  <a:cubicBezTo>
                    <a:pt x="257" y="77"/>
                    <a:pt x="257" y="78"/>
                    <a:pt x="257" y="78"/>
                  </a:cubicBezTo>
                  <a:cubicBezTo>
                    <a:pt x="258" y="79"/>
                    <a:pt x="258" y="79"/>
                    <a:pt x="258" y="79"/>
                  </a:cubicBezTo>
                  <a:cubicBezTo>
                    <a:pt x="258" y="80"/>
                    <a:pt x="259" y="80"/>
                    <a:pt x="259" y="81"/>
                  </a:cubicBezTo>
                  <a:cubicBezTo>
                    <a:pt x="261" y="82"/>
                    <a:pt x="264" y="84"/>
                    <a:pt x="268" y="87"/>
                  </a:cubicBezTo>
                  <a:cubicBezTo>
                    <a:pt x="284" y="98"/>
                    <a:pt x="318" y="119"/>
                    <a:pt x="361" y="146"/>
                  </a:cubicBezTo>
                  <a:cubicBezTo>
                    <a:pt x="488" y="226"/>
                    <a:pt x="690" y="349"/>
                    <a:pt x="690" y="349"/>
                  </a:cubicBezTo>
                  <a:cubicBezTo>
                    <a:pt x="692" y="346"/>
                    <a:pt x="692" y="346"/>
                    <a:pt x="692" y="346"/>
                  </a:cubicBezTo>
                  <a:cubicBezTo>
                    <a:pt x="689" y="344"/>
                    <a:pt x="689" y="344"/>
                    <a:pt x="689" y="344"/>
                  </a:cubicBezTo>
                  <a:cubicBezTo>
                    <a:pt x="692" y="346"/>
                    <a:pt x="692" y="346"/>
                    <a:pt x="692" y="346"/>
                  </a:cubicBezTo>
                  <a:cubicBezTo>
                    <a:pt x="691" y="342"/>
                    <a:pt x="691" y="342"/>
                    <a:pt x="691" y="342"/>
                  </a:cubicBezTo>
                  <a:cubicBezTo>
                    <a:pt x="690" y="343"/>
                    <a:pt x="689" y="343"/>
                    <a:pt x="689" y="344"/>
                  </a:cubicBezTo>
                  <a:cubicBezTo>
                    <a:pt x="692" y="346"/>
                    <a:pt x="692" y="346"/>
                    <a:pt x="692" y="346"/>
                  </a:cubicBezTo>
                  <a:cubicBezTo>
                    <a:pt x="691" y="342"/>
                    <a:pt x="691" y="342"/>
                    <a:pt x="691" y="342"/>
                  </a:cubicBezTo>
                  <a:cubicBezTo>
                    <a:pt x="692" y="345"/>
                    <a:pt x="692" y="345"/>
                    <a:pt x="692" y="345"/>
                  </a:cubicBezTo>
                  <a:cubicBezTo>
                    <a:pt x="692" y="342"/>
                    <a:pt x="692" y="342"/>
                    <a:pt x="692" y="342"/>
                  </a:cubicBezTo>
                  <a:cubicBezTo>
                    <a:pt x="691" y="342"/>
                    <a:pt x="691" y="342"/>
                    <a:pt x="691" y="342"/>
                  </a:cubicBezTo>
                  <a:cubicBezTo>
                    <a:pt x="692" y="345"/>
                    <a:pt x="692" y="345"/>
                    <a:pt x="692" y="345"/>
                  </a:cubicBezTo>
                  <a:cubicBezTo>
                    <a:pt x="692" y="342"/>
                    <a:pt x="692" y="342"/>
                    <a:pt x="692" y="342"/>
                  </a:cubicBezTo>
                  <a:cubicBezTo>
                    <a:pt x="692" y="342"/>
                    <a:pt x="692" y="342"/>
                    <a:pt x="692" y="342"/>
                  </a:cubicBezTo>
                  <a:cubicBezTo>
                    <a:pt x="692" y="342"/>
                    <a:pt x="692" y="342"/>
                    <a:pt x="692" y="342"/>
                  </a:cubicBezTo>
                  <a:cubicBezTo>
                    <a:pt x="692" y="342"/>
                    <a:pt x="692" y="342"/>
                    <a:pt x="692" y="342"/>
                  </a:cubicBezTo>
                  <a:cubicBezTo>
                    <a:pt x="692" y="342"/>
                    <a:pt x="692" y="342"/>
                    <a:pt x="692" y="342"/>
                  </a:cubicBezTo>
                  <a:cubicBezTo>
                    <a:pt x="692" y="342"/>
                    <a:pt x="692" y="342"/>
                    <a:pt x="692" y="342"/>
                  </a:cubicBezTo>
                  <a:cubicBezTo>
                    <a:pt x="691" y="342"/>
                    <a:pt x="690" y="342"/>
                    <a:pt x="689" y="341"/>
                  </a:cubicBezTo>
                  <a:cubicBezTo>
                    <a:pt x="683" y="339"/>
                    <a:pt x="671" y="333"/>
                    <a:pt x="656" y="325"/>
                  </a:cubicBezTo>
                  <a:cubicBezTo>
                    <a:pt x="602" y="295"/>
                    <a:pt x="500" y="233"/>
                    <a:pt x="411" y="178"/>
                  </a:cubicBezTo>
                  <a:cubicBezTo>
                    <a:pt x="367" y="151"/>
                    <a:pt x="326" y="125"/>
                    <a:pt x="296" y="106"/>
                  </a:cubicBezTo>
                  <a:cubicBezTo>
                    <a:pt x="281" y="97"/>
                    <a:pt x="269" y="90"/>
                    <a:pt x="261" y="84"/>
                  </a:cubicBezTo>
                  <a:cubicBezTo>
                    <a:pt x="252" y="79"/>
                    <a:pt x="248" y="76"/>
                    <a:pt x="248" y="76"/>
                  </a:cubicBezTo>
                  <a:cubicBezTo>
                    <a:pt x="246" y="75"/>
                    <a:pt x="243" y="75"/>
                    <a:pt x="242" y="77"/>
                  </a:cubicBezTo>
                  <a:cubicBezTo>
                    <a:pt x="242" y="78"/>
                    <a:pt x="241" y="79"/>
                    <a:pt x="241" y="80"/>
                  </a:cubicBezTo>
                  <a:cubicBezTo>
                    <a:pt x="241" y="81"/>
                    <a:pt x="242" y="82"/>
                    <a:pt x="242" y="83"/>
                  </a:cubicBezTo>
                  <a:cubicBezTo>
                    <a:pt x="243" y="84"/>
                    <a:pt x="244" y="85"/>
                    <a:pt x="245" y="86"/>
                  </a:cubicBezTo>
                  <a:cubicBezTo>
                    <a:pt x="248" y="88"/>
                    <a:pt x="252" y="91"/>
                    <a:pt x="257" y="95"/>
                  </a:cubicBezTo>
                  <a:cubicBezTo>
                    <a:pt x="276" y="108"/>
                    <a:pt x="312" y="131"/>
                    <a:pt x="355" y="159"/>
                  </a:cubicBezTo>
                  <a:cubicBezTo>
                    <a:pt x="486" y="240"/>
                    <a:pt x="684" y="358"/>
                    <a:pt x="684" y="358"/>
                  </a:cubicBezTo>
                  <a:cubicBezTo>
                    <a:pt x="685" y="359"/>
                    <a:pt x="688" y="358"/>
                    <a:pt x="689" y="357"/>
                  </a:cubicBezTo>
                  <a:cubicBezTo>
                    <a:pt x="690" y="355"/>
                    <a:pt x="690" y="352"/>
                    <a:pt x="688" y="351"/>
                  </a:cubicBezTo>
                  <a:cubicBezTo>
                    <a:pt x="688" y="351"/>
                    <a:pt x="578" y="283"/>
                    <a:pt x="466" y="214"/>
                  </a:cubicBezTo>
                  <a:cubicBezTo>
                    <a:pt x="409" y="180"/>
                    <a:pt x="353" y="145"/>
                    <a:pt x="309" y="120"/>
                  </a:cubicBezTo>
                  <a:cubicBezTo>
                    <a:pt x="287" y="107"/>
                    <a:pt x="268" y="96"/>
                    <a:pt x="254" y="89"/>
                  </a:cubicBezTo>
                  <a:cubicBezTo>
                    <a:pt x="247" y="85"/>
                    <a:pt x="242" y="82"/>
                    <a:pt x="237" y="80"/>
                  </a:cubicBezTo>
                  <a:cubicBezTo>
                    <a:pt x="235" y="79"/>
                    <a:pt x="233" y="78"/>
                    <a:pt x="232" y="77"/>
                  </a:cubicBezTo>
                  <a:cubicBezTo>
                    <a:pt x="231" y="77"/>
                    <a:pt x="230" y="77"/>
                    <a:pt x="230" y="77"/>
                  </a:cubicBezTo>
                  <a:cubicBezTo>
                    <a:pt x="229" y="77"/>
                    <a:pt x="228" y="76"/>
                    <a:pt x="228" y="76"/>
                  </a:cubicBezTo>
                  <a:cubicBezTo>
                    <a:pt x="227" y="76"/>
                    <a:pt x="227" y="76"/>
                    <a:pt x="226" y="77"/>
                  </a:cubicBezTo>
                  <a:cubicBezTo>
                    <a:pt x="225" y="77"/>
                    <a:pt x="224" y="77"/>
                    <a:pt x="224" y="78"/>
                  </a:cubicBezTo>
                  <a:cubicBezTo>
                    <a:pt x="222" y="80"/>
                    <a:pt x="223" y="83"/>
                    <a:pt x="225" y="84"/>
                  </a:cubicBezTo>
                  <a:cubicBezTo>
                    <a:pt x="674" y="365"/>
                    <a:pt x="674" y="365"/>
                    <a:pt x="674" y="365"/>
                  </a:cubicBezTo>
                  <a:cubicBezTo>
                    <a:pt x="676" y="361"/>
                    <a:pt x="676" y="361"/>
                    <a:pt x="676" y="361"/>
                  </a:cubicBezTo>
                  <a:cubicBezTo>
                    <a:pt x="673" y="359"/>
                    <a:pt x="673" y="359"/>
                    <a:pt x="673" y="359"/>
                  </a:cubicBezTo>
                  <a:cubicBezTo>
                    <a:pt x="676" y="361"/>
                    <a:pt x="676" y="361"/>
                    <a:pt x="676" y="361"/>
                  </a:cubicBezTo>
                  <a:cubicBezTo>
                    <a:pt x="675" y="358"/>
                    <a:pt x="675" y="358"/>
                    <a:pt x="675" y="358"/>
                  </a:cubicBezTo>
                  <a:cubicBezTo>
                    <a:pt x="675" y="358"/>
                    <a:pt x="674" y="358"/>
                    <a:pt x="673" y="359"/>
                  </a:cubicBezTo>
                  <a:cubicBezTo>
                    <a:pt x="676" y="361"/>
                    <a:pt x="676" y="361"/>
                    <a:pt x="676" y="361"/>
                  </a:cubicBezTo>
                  <a:cubicBezTo>
                    <a:pt x="675" y="358"/>
                    <a:pt x="675" y="358"/>
                    <a:pt x="675" y="358"/>
                  </a:cubicBezTo>
                  <a:cubicBezTo>
                    <a:pt x="676" y="361"/>
                    <a:pt x="676" y="361"/>
                    <a:pt x="676" y="361"/>
                  </a:cubicBezTo>
                  <a:cubicBezTo>
                    <a:pt x="676" y="357"/>
                    <a:pt x="676" y="357"/>
                    <a:pt x="676" y="357"/>
                  </a:cubicBezTo>
                  <a:cubicBezTo>
                    <a:pt x="676" y="357"/>
                    <a:pt x="676" y="357"/>
                    <a:pt x="675" y="358"/>
                  </a:cubicBezTo>
                  <a:cubicBezTo>
                    <a:pt x="676" y="361"/>
                    <a:pt x="676" y="361"/>
                    <a:pt x="676" y="361"/>
                  </a:cubicBezTo>
                  <a:cubicBezTo>
                    <a:pt x="676" y="357"/>
                    <a:pt x="676" y="357"/>
                    <a:pt x="676" y="357"/>
                  </a:cubicBezTo>
                  <a:cubicBezTo>
                    <a:pt x="676" y="361"/>
                    <a:pt x="676" y="361"/>
                    <a:pt x="676" y="361"/>
                  </a:cubicBezTo>
                  <a:cubicBezTo>
                    <a:pt x="677" y="358"/>
                    <a:pt x="677" y="358"/>
                    <a:pt x="677" y="358"/>
                  </a:cubicBezTo>
                  <a:cubicBezTo>
                    <a:pt x="677" y="357"/>
                    <a:pt x="677" y="357"/>
                    <a:pt x="676" y="357"/>
                  </a:cubicBezTo>
                  <a:cubicBezTo>
                    <a:pt x="676" y="361"/>
                    <a:pt x="676" y="361"/>
                    <a:pt x="676" y="361"/>
                  </a:cubicBezTo>
                  <a:cubicBezTo>
                    <a:pt x="677" y="358"/>
                    <a:pt x="677" y="358"/>
                    <a:pt x="677" y="358"/>
                  </a:cubicBezTo>
                  <a:cubicBezTo>
                    <a:pt x="677" y="360"/>
                    <a:pt x="677" y="360"/>
                    <a:pt x="677" y="360"/>
                  </a:cubicBezTo>
                  <a:cubicBezTo>
                    <a:pt x="677" y="358"/>
                    <a:pt x="677" y="358"/>
                    <a:pt x="677" y="358"/>
                  </a:cubicBezTo>
                  <a:cubicBezTo>
                    <a:pt x="677" y="358"/>
                    <a:pt x="677" y="358"/>
                    <a:pt x="677" y="358"/>
                  </a:cubicBezTo>
                  <a:cubicBezTo>
                    <a:pt x="677" y="360"/>
                    <a:pt x="677" y="360"/>
                    <a:pt x="677" y="360"/>
                  </a:cubicBezTo>
                  <a:cubicBezTo>
                    <a:pt x="677" y="358"/>
                    <a:pt x="677" y="358"/>
                    <a:pt x="677" y="358"/>
                  </a:cubicBezTo>
                  <a:cubicBezTo>
                    <a:pt x="677" y="359"/>
                    <a:pt x="677" y="359"/>
                    <a:pt x="677" y="359"/>
                  </a:cubicBezTo>
                  <a:cubicBezTo>
                    <a:pt x="677" y="358"/>
                    <a:pt x="677" y="358"/>
                    <a:pt x="677" y="358"/>
                  </a:cubicBezTo>
                  <a:cubicBezTo>
                    <a:pt x="677" y="358"/>
                    <a:pt x="677" y="358"/>
                    <a:pt x="677" y="358"/>
                  </a:cubicBezTo>
                  <a:cubicBezTo>
                    <a:pt x="677" y="359"/>
                    <a:pt x="677" y="359"/>
                    <a:pt x="677" y="359"/>
                  </a:cubicBezTo>
                  <a:cubicBezTo>
                    <a:pt x="677" y="358"/>
                    <a:pt x="677" y="358"/>
                    <a:pt x="677" y="358"/>
                  </a:cubicBezTo>
                  <a:cubicBezTo>
                    <a:pt x="677" y="358"/>
                    <a:pt x="677" y="357"/>
                    <a:pt x="675" y="357"/>
                  </a:cubicBezTo>
                  <a:cubicBezTo>
                    <a:pt x="670" y="354"/>
                    <a:pt x="659" y="348"/>
                    <a:pt x="644" y="339"/>
                  </a:cubicBezTo>
                  <a:cubicBezTo>
                    <a:pt x="589" y="307"/>
                    <a:pt x="478" y="243"/>
                    <a:pt x="382" y="186"/>
                  </a:cubicBezTo>
                  <a:cubicBezTo>
                    <a:pt x="333" y="158"/>
                    <a:pt x="288" y="132"/>
                    <a:pt x="256" y="112"/>
                  </a:cubicBezTo>
                  <a:cubicBezTo>
                    <a:pt x="239" y="103"/>
                    <a:pt x="226" y="95"/>
                    <a:pt x="217" y="89"/>
                  </a:cubicBezTo>
                  <a:cubicBezTo>
                    <a:pt x="207" y="84"/>
                    <a:pt x="202" y="81"/>
                    <a:pt x="202" y="81"/>
                  </a:cubicBezTo>
                  <a:cubicBezTo>
                    <a:pt x="200" y="80"/>
                    <a:pt x="198" y="80"/>
                    <a:pt x="197" y="82"/>
                  </a:cubicBezTo>
                  <a:cubicBezTo>
                    <a:pt x="196" y="83"/>
                    <a:pt x="196" y="84"/>
                    <a:pt x="196" y="84"/>
                  </a:cubicBezTo>
                  <a:cubicBezTo>
                    <a:pt x="196" y="86"/>
                    <a:pt x="196" y="86"/>
                    <a:pt x="197" y="87"/>
                  </a:cubicBezTo>
                  <a:cubicBezTo>
                    <a:pt x="197" y="87"/>
                    <a:pt x="198" y="88"/>
                    <a:pt x="198" y="88"/>
                  </a:cubicBezTo>
                  <a:cubicBezTo>
                    <a:pt x="199" y="89"/>
                    <a:pt x="200" y="90"/>
                    <a:pt x="202" y="91"/>
                  </a:cubicBezTo>
                  <a:cubicBezTo>
                    <a:pt x="207" y="95"/>
                    <a:pt x="219" y="103"/>
                    <a:pt x="235" y="113"/>
                  </a:cubicBezTo>
                  <a:cubicBezTo>
                    <a:pt x="290" y="149"/>
                    <a:pt x="398" y="216"/>
                    <a:pt x="493" y="273"/>
                  </a:cubicBezTo>
                  <a:cubicBezTo>
                    <a:pt x="540" y="302"/>
                    <a:pt x="584" y="329"/>
                    <a:pt x="615" y="349"/>
                  </a:cubicBezTo>
                  <a:cubicBezTo>
                    <a:pt x="631" y="358"/>
                    <a:pt x="644" y="366"/>
                    <a:pt x="653" y="372"/>
                  </a:cubicBezTo>
                  <a:cubicBezTo>
                    <a:pt x="658" y="375"/>
                    <a:pt x="661" y="377"/>
                    <a:pt x="664" y="378"/>
                  </a:cubicBezTo>
                  <a:cubicBezTo>
                    <a:pt x="665" y="379"/>
                    <a:pt x="666" y="380"/>
                    <a:pt x="666" y="380"/>
                  </a:cubicBezTo>
                  <a:cubicBezTo>
                    <a:pt x="667" y="381"/>
                    <a:pt x="667" y="381"/>
                    <a:pt x="667" y="381"/>
                  </a:cubicBezTo>
                  <a:cubicBezTo>
                    <a:pt x="667" y="381"/>
                    <a:pt x="667" y="381"/>
                    <a:pt x="667" y="381"/>
                  </a:cubicBezTo>
                  <a:cubicBezTo>
                    <a:pt x="669" y="378"/>
                    <a:pt x="669" y="378"/>
                    <a:pt x="669" y="378"/>
                  </a:cubicBezTo>
                  <a:cubicBezTo>
                    <a:pt x="667" y="380"/>
                    <a:pt x="667" y="380"/>
                    <a:pt x="667" y="380"/>
                  </a:cubicBezTo>
                  <a:cubicBezTo>
                    <a:pt x="667" y="381"/>
                    <a:pt x="667" y="381"/>
                    <a:pt x="667" y="381"/>
                  </a:cubicBezTo>
                  <a:cubicBezTo>
                    <a:pt x="669" y="378"/>
                    <a:pt x="669" y="378"/>
                    <a:pt x="669" y="378"/>
                  </a:cubicBezTo>
                  <a:cubicBezTo>
                    <a:pt x="667" y="380"/>
                    <a:pt x="667" y="380"/>
                    <a:pt x="667" y="380"/>
                  </a:cubicBezTo>
                  <a:cubicBezTo>
                    <a:pt x="669" y="378"/>
                    <a:pt x="669" y="378"/>
                    <a:pt x="669" y="378"/>
                  </a:cubicBezTo>
                  <a:cubicBezTo>
                    <a:pt x="666" y="380"/>
                    <a:pt x="666" y="380"/>
                    <a:pt x="666" y="380"/>
                  </a:cubicBezTo>
                  <a:cubicBezTo>
                    <a:pt x="667" y="380"/>
                    <a:pt x="667" y="380"/>
                    <a:pt x="667" y="380"/>
                  </a:cubicBezTo>
                  <a:cubicBezTo>
                    <a:pt x="669" y="378"/>
                    <a:pt x="669" y="378"/>
                    <a:pt x="669" y="378"/>
                  </a:cubicBezTo>
                  <a:cubicBezTo>
                    <a:pt x="666" y="380"/>
                    <a:pt x="666" y="380"/>
                    <a:pt x="666" y="380"/>
                  </a:cubicBezTo>
                  <a:cubicBezTo>
                    <a:pt x="670" y="378"/>
                    <a:pt x="670" y="378"/>
                    <a:pt x="670" y="378"/>
                  </a:cubicBezTo>
                  <a:cubicBezTo>
                    <a:pt x="666" y="379"/>
                    <a:pt x="666" y="379"/>
                    <a:pt x="666" y="379"/>
                  </a:cubicBezTo>
                  <a:cubicBezTo>
                    <a:pt x="666" y="380"/>
                    <a:pt x="666" y="380"/>
                    <a:pt x="666" y="380"/>
                  </a:cubicBezTo>
                  <a:cubicBezTo>
                    <a:pt x="670" y="378"/>
                    <a:pt x="670" y="378"/>
                    <a:pt x="670" y="378"/>
                  </a:cubicBezTo>
                  <a:cubicBezTo>
                    <a:pt x="666" y="379"/>
                    <a:pt x="666" y="379"/>
                    <a:pt x="666" y="379"/>
                  </a:cubicBezTo>
                  <a:cubicBezTo>
                    <a:pt x="670" y="378"/>
                    <a:pt x="670" y="378"/>
                    <a:pt x="670" y="378"/>
                  </a:cubicBezTo>
                  <a:cubicBezTo>
                    <a:pt x="666" y="378"/>
                    <a:pt x="666" y="378"/>
                    <a:pt x="666" y="378"/>
                  </a:cubicBezTo>
                  <a:cubicBezTo>
                    <a:pt x="666" y="378"/>
                    <a:pt x="666" y="379"/>
                    <a:pt x="666" y="379"/>
                  </a:cubicBezTo>
                  <a:cubicBezTo>
                    <a:pt x="670" y="378"/>
                    <a:pt x="670" y="378"/>
                    <a:pt x="670" y="378"/>
                  </a:cubicBezTo>
                  <a:cubicBezTo>
                    <a:pt x="666" y="378"/>
                    <a:pt x="666" y="378"/>
                    <a:pt x="666" y="378"/>
                  </a:cubicBezTo>
                  <a:cubicBezTo>
                    <a:pt x="670" y="378"/>
                    <a:pt x="670" y="378"/>
                    <a:pt x="670" y="378"/>
                  </a:cubicBezTo>
                  <a:cubicBezTo>
                    <a:pt x="666" y="375"/>
                    <a:pt x="666" y="375"/>
                    <a:pt x="666" y="375"/>
                  </a:cubicBezTo>
                  <a:cubicBezTo>
                    <a:pt x="669" y="377"/>
                    <a:pt x="669" y="377"/>
                    <a:pt x="669" y="377"/>
                  </a:cubicBezTo>
                  <a:cubicBezTo>
                    <a:pt x="668" y="374"/>
                    <a:pt x="668" y="374"/>
                    <a:pt x="668" y="374"/>
                  </a:cubicBezTo>
                  <a:cubicBezTo>
                    <a:pt x="668" y="374"/>
                    <a:pt x="667" y="375"/>
                    <a:pt x="666" y="375"/>
                  </a:cubicBezTo>
                  <a:cubicBezTo>
                    <a:pt x="669" y="377"/>
                    <a:pt x="669" y="377"/>
                    <a:pt x="669" y="377"/>
                  </a:cubicBezTo>
                  <a:cubicBezTo>
                    <a:pt x="668" y="374"/>
                    <a:pt x="668" y="374"/>
                    <a:pt x="668" y="374"/>
                  </a:cubicBezTo>
                  <a:cubicBezTo>
                    <a:pt x="669" y="377"/>
                    <a:pt x="669" y="377"/>
                    <a:pt x="669" y="377"/>
                  </a:cubicBezTo>
                  <a:cubicBezTo>
                    <a:pt x="669" y="374"/>
                    <a:pt x="669" y="374"/>
                    <a:pt x="669" y="374"/>
                  </a:cubicBezTo>
                  <a:cubicBezTo>
                    <a:pt x="669" y="374"/>
                    <a:pt x="669" y="374"/>
                    <a:pt x="668" y="374"/>
                  </a:cubicBezTo>
                  <a:cubicBezTo>
                    <a:pt x="669" y="377"/>
                    <a:pt x="669" y="377"/>
                    <a:pt x="669" y="377"/>
                  </a:cubicBezTo>
                  <a:cubicBezTo>
                    <a:pt x="669" y="374"/>
                    <a:pt x="669" y="374"/>
                    <a:pt x="669" y="374"/>
                  </a:cubicBezTo>
                  <a:cubicBezTo>
                    <a:pt x="669" y="376"/>
                    <a:pt x="669" y="376"/>
                    <a:pt x="669" y="376"/>
                  </a:cubicBezTo>
                  <a:cubicBezTo>
                    <a:pt x="669" y="374"/>
                    <a:pt x="669" y="374"/>
                    <a:pt x="669" y="374"/>
                  </a:cubicBezTo>
                  <a:cubicBezTo>
                    <a:pt x="669" y="374"/>
                    <a:pt x="669" y="374"/>
                    <a:pt x="669" y="374"/>
                  </a:cubicBezTo>
                  <a:cubicBezTo>
                    <a:pt x="669" y="376"/>
                    <a:pt x="669" y="376"/>
                    <a:pt x="669" y="376"/>
                  </a:cubicBezTo>
                  <a:cubicBezTo>
                    <a:pt x="669" y="374"/>
                    <a:pt x="669" y="374"/>
                    <a:pt x="669" y="374"/>
                  </a:cubicBezTo>
                  <a:cubicBezTo>
                    <a:pt x="669" y="374"/>
                    <a:pt x="669" y="374"/>
                    <a:pt x="669" y="374"/>
                  </a:cubicBezTo>
                  <a:cubicBezTo>
                    <a:pt x="669" y="374"/>
                    <a:pt x="669" y="374"/>
                    <a:pt x="669" y="374"/>
                  </a:cubicBezTo>
                  <a:cubicBezTo>
                    <a:pt x="669" y="374"/>
                    <a:pt x="669" y="374"/>
                    <a:pt x="669" y="374"/>
                  </a:cubicBezTo>
                  <a:cubicBezTo>
                    <a:pt x="669" y="374"/>
                    <a:pt x="669" y="374"/>
                    <a:pt x="669" y="374"/>
                  </a:cubicBezTo>
                  <a:cubicBezTo>
                    <a:pt x="669" y="374"/>
                    <a:pt x="669" y="374"/>
                    <a:pt x="669" y="374"/>
                  </a:cubicBezTo>
                  <a:cubicBezTo>
                    <a:pt x="669" y="374"/>
                    <a:pt x="668" y="373"/>
                    <a:pt x="667" y="373"/>
                  </a:cubicBezTo>
                  <a:cubicBezTo>
                    <a:pt x="661" y="371"/>
                    <a:pt x="649" y="364"/>
                    <a:pt x="632" y="355"/>
                  </a:cubicBezTo>
                  <a:cubicBezTo>
                    <a:pt x="574" y="322"/>
                    <a:pt x="460" y="254"/>
                    <a:pt x="361" y="194"/>
                  </a:cubicBezTo>
                  <a:cubicBezTo>
                    <a:pt x="311" y="164"/>
                    <a:pt x="265" y="137"/>
                    <a:pt x="231" y="116"/>
                  </a:cubicBezTo>
                  <a:cubicBezTo>
                    <a:pt x="215" y="106"/>
                    <a:pt x="201" y="98"/>
                    <a:pt x="191" y="92"/>
                  </a:cubicBezTo>
                  <a:cubicBezTo>
                    <a:pt x="182" y="86"/>
                    <a:pt x="177" y="83"/>
                    <a:pt x="177" y="83"/>
                  </a:cubicBezTo>
                  <a:cubicBezTo>
                    <a:pt x="175" y="86"/>
                    <a:pt x="175" y="86"/>
                    <a:pt x="175" y="86"/>
                  </a:cubicBezTo>
                  <a:cubicBezTo>
                    <a:pt x="173" y="90"/>
                    <a:pt x="173" y="90"/>
                    <a:pt x="173" y="90"/>
                  </a:cubicBezTo>
                  <a:cubicBezTo>
                    <a:pt x="173" y="90"/>
                    <a:pt x="174" y="91"/>
                    <a:pt x="178" y="93"/>
                  </a:cubicBezTo>
                  <a:cubicBezTo>
                    <a:pt x="205" y="109"/>
                    <a:pt x="327" y="182"/>
                    <a:pt x="441" y="252"/>
                  </a:cubicBezTo>
                  <a:cubicBezTo>
                    <a:pt x="499" y="287"/>
                    <a:pt x="554" y="322"/>
                    <a:pt x="596" y="348"/>
                  </a:cubicBezTo>
                  <a:cubicBezTo>
                    <a:pt x="616" y="361"/>
                    <a:pt x="633" y="373"/>
                    <a:pt x="645" y="381"/>
                  </a:cubicBezTo>
                  <a:cubicBezTo>
                    <a:pt x="651" y="385"/>
                    <a:pt x="656" y="388"/>
                    <a:pt x="659" y="391"/>
                  </a:cubicBezTo>
                  <a:cubicBezTo>
                    <a:pt x="660" y="392"/>
                    <a:pt x="661" y="393"/>
                    <a:pt x="662" y="394"/>
                  </a:cubicBezTo>
                  <a:cubicBezTo>
                    <a:pt x="663" y="394"/>
                    <a:pt x="663" y="394"/>
                    <a:pt x="663" y="394"/>
                  </a:cubicBezTo>
                  <a:cubicBezTo>
                    <a:pt x="665" y="393"/>
                    <a:pt x="665" y="393"/>
                    <a:pt x="665" y="393"/>
                  </a:cubicBezTo>
                  <a:cubicBezTo>
                    <a:pt x="662" y="393"/>
                    <a:pt x="662" y="393"/>
                    <a:pt x="662" y="393"/>
                  </a:cubicBezTo>
                  <a:cubicBezTo>
                    <a:pt x="662" y="394"/>
                    <a:pt x="663" y="394"/>
                    <a:pt x="663" y="394"/>
                  </a:cubicBezTo>
                  <a:cubicBezTo>
                    <a:pt x="665" y="393"/>
                    <a:pt x="665" y="393"/>
                    <a:pt x="665" y="393"/>
                  </a:cubicBezTo>
                  <a:cubicBezTo>
                    <a:pt x="662" y="393"/>
                    <a:pt x="662" y="393"/>
                    <a:pt x="662" y="393"/>
                  </a:cubicBezTo>
                  <a:cubicBezTo>
                    <a:pt x="666" y="393"/>
                    <a:pt x="666" y="393"/>
                    <a:pt x="666" y="393"/>
                  </a:cubicBezTo>
                  <a:cubicBezTo>
                    <a:pt x="663" y="391"/>
                    <a:pt x="663" y="391"/>
                    <a:pt x="663" y="391"/>
                  </a:cubicBezTo>
                  <a:cubicBezTo>
                    <a:pt x="662" y="392"/>
                    <a:pt x="662" y="393"/>
                    <a:pt x="662" y="393"/>
                  </a:cubicBezTo>
                  <a:cubicBezTo>
                    <a:pt x="666" y="393"/>
                    <a:pt x="666" y="393"/>
                    <a:pt x="666" y="393"/>
                  </a:cubicBezTo>
                  <a:cubicBezTo>
                    <a:pt x="663" y="391"/>
                    <a:pt x="663" y="391"/>
                    <a:pt x="663" y="391"/>
                  </a:cubicBezTo>
                  <a:cubicBezTo>
                    <a:pt x="663" y="391"/>
                    <a:pt x="663" y="391"/>
                    <a:pt x="663" y="391"/>
                  </a:cubicBezTo>
                  <a:cubicBezTo>
                    <a:pt x="665" y="393"/>
                    <a:pt x="665" y="393"/>
                    <a:pt x="665" y="393"/>
                  </a:cubicBezTo>
                  <a:cubicBezTo>
                    <a:pt x="664" y="390"/>
                    <a:pt x="664" y="390"/>
                    <a:pt x="664" y="390"/>
                  </a:cubicBezTo>
                  <a:cubicBezTo>
                    <a:pt x="664" y="390"/>
                    <a:pt x="663" y="390"/>
                    <a:pt x="663" y="391"/>
                  </a:cubicBezTo>
                  <a:cubicBezTo>
                    <a:pt x="665" y="393"/>
                    <a:pt x="665" y="393"/>
                    <a:pt x="665" y="393"/>
                  </a:cubicBezTo>
                  <a:cubicBezTo>
                    <a:pt x="664" y="390"/>
                    <a:pt x="664" y="390"/>
                    <a:pt x="664" y="390"/>
                  </a:cubicBezTo>
                  <a:cubicBezTo>
                    <a:pt x="665" y="392"/>
                    <a:pt x="665" y="392"/>
                    <a:pt x="665" y="392"/>
                  </a:cubicBezTo>
                  <a:cubicBezTo>
                    <a:pt x="665" y="390"/>
                    <a:pt x="665" y="390"/>
                    <a:pt x="665" y="390"/>
                  </a:cubicBezTo>
                  <a:cubicBezTo>
                    <a:pt x="664" y="390"/>
                    <a:pt x="664" y="390"/>
                    <a:pt x="664" y="390"/>
                  </a:cubicBezTo>
                  <a:cubicBezTo>
                    <a:pt x="665" y="392"/>
                    <a:pt x="665" y="392"/>
                    <a:pt x="665" y="392"/>
                  </a:cubicBezTo>
                  <a:cubicBezTo>
                    <a:pt x="665" y="390"/>
                    <a:pt x="665" y="390"/>
                    <a:pt x="665" y="390"/>
                  </a:cubicBezTo>
                  <a:cubicBezTo>
                    <a:pt x="665" y="390"/>
                    <a:pt x="665" y="390"/>
                    <a:pt x="665" y="390"/>
                  </a:cubicBezTo>
                  <a:cubicBezTo>
                    <a:pt x="665" y="390"/>
                    <a:pt x="665" y="390"/>
                    <a:pt x="665" y="390"/>
                  </a:cubicBezTo>
                  <a:cubicBezTo>
                    <a:pt x="665" y="390"/>
                    <a:pt x="665" y="390"/>
                    <a:pt x="665" y="390"/>
                  </a:cubicBezTo>
                  <a:cubicBezTo>
                    <a:pt x="665" y="390"/>
                    <a:pt x="665" y="390"/>
                    <a:pt x="665" y="390"/>
                  </a:cubicBezTo>
                  <a:cubicBezTo>
                    <a:pt x="665" y="390"/>
                    <a:pt x="665" y="390"/>
                    <a:pt x="665" y="390"/>
                  </a:cubicBezTo>
                  <a:cubicBezTo>
                    <a:pt x="665" y="390"/>
                    <a:pt x="665" y="390"/>
                    <a:pt x="665" y="390"/>
                  </a:cubicBezTo>
                  <a:cubicBezTo>
                    <a:pt x="664" y="390"/>
                    <a:pt x="663" y="390"/>
                    <a:pt x="661" y="389"/>
                  </a:cubicBezTo>
                  <a:cubicBezTo>
                    <a:pt x="658" y="388"/>
                    <a:pt x="653" y="386"/>
                    <a:pt x="647" y="383"/>
                  </a:cubicBezTo>
                  <a:cubicBezTo>
                    <a:pt x="623" y="372"/>
                    <a:pt x="580" y="347"/>
                    <a:pt x="529" y="317"/>
                  </a:cubicBezTo>
                  <a:cubicBezTo>
                    <a:pt x="453" y="272"/>
                    <a:pt x="360" y="214"/>
                    <a:pt x="286" y="167"/>
                  </a:cubicBezTo>
                  <a:cubicBezTo>
                    <a:pt x="248" y="144"/>
                    <a:pt x="216" y="124"/>
                    <a:pt x="193" y="109"/>
                  </a:cubicBezTo>
                  <a:cubicBezTo>
                    <a:pt x="181" y="101"/>
                    <a:pt x="172" y="96"/>
                    <a:pt x="166" y="92"/>
                  </a:cubicBezTo>
                  <a:cubicBezTo>
                    <a:pt x="159" y="88"/>
                    <a:pt x="156" y="85"/>
                    <a:pt x="156" y="85"/>
                  </a:cubicBezTo>
                  <a:cubicBezTo>
                    <a:pt x="154" y="89"/>
                    <a:pt x="154" y="89"/>
                    <a:pt x="154" y="89"/>
                  </a:cubicBezTo>
                  <a:cubicBezTo>
                    <a:pt x="152" y="92"/>
                    <a:pt x="152" y="92"/>
                    <a:pt x="152" y="92"/>
                  </a:cubicBezTo>
                  <a:cubicBezTo>
                    <a:pt x="152" y="92"/>
                    <a:pt x="154" y="93"/>
                    <a:pt x="157" y="95"/>
                  </a:cubicBezTo>
                  <a:cubicBezTo>
                    <a:pt x="185" y="112"/>
                    <a:pt x="311" y="186"/>
                    <a:pt x="429" y="258"/>
                  </a:cubicBezTo>
                  <a:cubicBezTo>
                    <a:pt x="488" y="294"/>
                    <a:pt x="546" y="330"/>
                    <a:pt x="588" y="357"/>
                  </a:cubicBezTo>
                  <a:cubicBezTo>
                    <a:pt x="610" y="371"/>
                    <a:pt x="627" y="383"/>
                    <a:pt x="639" y="392"/>
                  </a:cubicBezTo>
                  <a:cubicBezTo>
                    <a:pt x="645" y="396"/>
                    <a:pt x="650" y="400"/>
                    <a:pt x="653" y="402"/>
                  </a:cubicBezTo>
                  <a:cubicBezTo>
                    <a:pt x="655" y="404"/>
                    <a:pt x="656" y="405"/>
                    <a:pt x="657" y="406"/>
                  </a:cubicBezTo>
                  <a:cubicBezTo>
                    <a:pt x="657" y="406"/>
                    <a:pt x="657" y="406"/>
                    <a:pt x="657" y="406"/>
                  </a:cubicBezTo>
                  <a:cubicBezTo>
                    <a:pt x="657" y="406"/>
                    <a:pt x="657" y="406"/>
                    <a:pt x="657" y="406"/>
                  </a:cubicBezTo>
                  <a:cubicBezTo>
                    <a:pt x="659" y="405"/>
                    <a:pt x="659" y="405"/>
                    <a:pt x="659" y="405"/>
                  </a:cubicBezTo>
                  <a:cubicBezTo>
                    <a:pt x="657" y="405"/>
                    <a:pt x="657" y="405"/>
                    <a:pt x="657" y="405"/>
                  </a:cubicBezTo>
                  <a:cubicBezTo>
                    <a:pt x="657" y="406"/>
                    <a:pt x="657" y="406"/>
                    <a:pt x="657" y="406"/>
                  </a:cubicBezTo>
                  <a:cubicBezTo>
                    <a:pt x="659" y="405"/>
                    <a:pt x="659" y="405"/>
                    <a:pt x="659" y="405"/>
                  </a:cubicBezTo>
                  <a:cubicBezTo>
                    <a:pt x="657" y="405"/>
                    <a:pt x="657" y="405"/>
                    <a:pt x="657" y="405"/>
                  </a:cubicBezTo>
                  <a:cubicBezTo>
                    <a:pt x="660" y="405"/>
                    <a:pt x="660" y="405"/>
                    <a:pt x="660" y="405"/>
                  </a:cubicBezTo>
                  <a:cubicBezTo>
                    <a:pt x="658" y="404"/>
                    <a:pt x="658" y="404"/>
                    <a:pt x="658" y="404"/>
                  </a:cubicBezTo>
                  <a:cubicBezTo>
                    <a:pt x="657" y="404"/>
                    <a:pt x="657" y="405"/>
                    <a:pt x="657" y="405"/>
                  </a:cubicBezTo>
                  <a:cubicBezTo>
                    <a:pt x="660" y="405"/>
                    <a:pt x="660" y="405"/>
                    <a:pt x="660" y="405"/>
                  </a:cubicBezTo>
                  <a:cubicBezTo>
                    <a:pt x="658" y="404"/>
                    <a:pt x="658" y="404"/>
                    <a:pt x="658" y="404"/>
                  </a:cubicBezTo>
                  <a:cubicBezTo>
                    <a:pt x="661" y="406"/>
                    <a:pt x="661" y="406"/>
                    <a:pt x="661" y="406"/>
                  </a:cubicBezTo>
                  <a:cubicBezTo>
                    <a:pt x="663" y="402"/>
                    <a:pt x="663" y="402"/>
                    <a:pt x="663" y="402"/>
                  </a:cubicBezTo>
                  <a:cubicBezTo>
                    <a:pt x="663" y="402"/>
                    <a:pt x="537" y="324"/>
                    <a:pt x="409" y="246"/>
                  </a:cubicBezTo>
                  <a:cubicBezTo>
                    <a:pt x="345" y="207"/>
                    <a:pt x="280" y="168"/>
                    <a:pt x="230" y="139"/>
                  </a:cubicBezTo>
                  <a:cubicBezTo>
                    <a:pt x="205" y="124"/>
                    <a:pt x="184" y="112"/>
                    <a:pt x="168" y="103"/>
                  </a:cubicBezTo>
                  <a:cubicBezTo>
                    <a:pt x="160" y="99"/>
                    <a:pt x="153" y="95"/>
                    <a:pt x="148" y="93"/>
                  </a:cubicBezTo>
                  <a:cubicBezTo>
                    <a:pt x="146" y="92"/>
                    <a:pt x="144" y="91"/>
                    <a:pt x="142" y="90"/>
                  </a:cubicBezTo>
                  <a:cubicBezTo>
                    <a:pt x="141" y="90"/>
                    <a:pt x="140" y="90"/>
                    <a:pt x="140" y="90"/>
                  </a:cubicBezTo>
                  <a:cubicBezTo>
                    <a:pt x="139" y="89"/>
                    <a:pt x="138" y="89"/>
                    <a:pt x="137" y="89"/>
                  </a:cubicBezTo>
                  <a:cubicBezTo>
                    <a:pt x="137" y="89"/>
                    <a:pt x="136" y="89"/>
                    <a:pt x="135" y="89"/>
                  </a:cubicBezTo>
                  <a:cubicBezTo>
                    <a:pt x="135" y="90"/>
                    <a:pt x="134" y="90"/>
                    <a:pt x="133" y="91"/>
                  </a:cubicBezTo>
                  <a:cubicBezTo>
                    <a:pt x="133" y="92"/>
                    <a:pt x="132" y="93"/>
                    <a:pt x="133" y="94"/>
                  </a:cubicBezTo>
                  <a:cubicBezTo>
                    <a:pt x="133" y="95"/>
                    <a:pt x="133" y="96"/>
                    <a:pt x="134" y="97"/>
                  </a:cubicBezTo>
                  <a:cubicBezTo>
                    <a:pt x="134" y="97"/>
                    <a:pt x="136" y="98"/>
                    <a:pt x="140" y="100"/>
                  </a:cubicBezTo>
                  <a:cubicBezTo>
                    <a:pt x="169" y="118"/>
                    <a:pt x="300" y="197"/>
                    <a:pt x="423" y="273"/>
                  </a:cubicBezTo>
                  <a:cubicBezTo>
                    <a:pt x="485" y="311"/>
                    <a:pt x="545" y="349"/>
                    <a:pt x="590" y="377"/>
                  </a:cubicBezTo>
                  <a:cubicBezTo>
                    <a:pt x="612" y="391"/>
                    <a:pt x="630" y="403"/>
                    <a:pt x="643" y="412"/>
                  </a:cubicBezTo>
                  <a:cubicBezTo>
                    <a:pt x="649" y="416"/>
                    <a:pt x="654" y="419"/>
                    <a:pt x="658" y="422"/>
                  </a:cubicBezTo>
                  <a:cubicBezTo>
                    <a:pt x="659" y="423"/>
                    <a:pt x="660" y="424"/>
                    <a:pt x="661" y="425"/>
                  </a:cubicBezTo>
                  <a:cubicBezTo>
                    <a:pt x="662" y="426"/>
                    <a:pt x="662" y="426"/>
                    <a:pt x="662" y="426"/>
                  </a:cubicBezTo>
                  <a:cubicBezTo>
                    <a:pt x="663" y="424"/>
                    <a:pt x="663" y="424"/>
                    <a:pt x="663" y="424"/>
                  </a:cubicBezTo>
                  <a:cubicBezTo>
                    <a:pt x="662" y="425"/>
                    <a:pt x="662" y="425"/>
                    <a:pt x="662" y="425"/>
                  </a:cubicBezTo>
                  <a:cubicBezTo>
                    <a:pt x="662" y="426"/>
                    <a:pt x="662" y="426"/>
                    <a:pt x="662" y="426"/>
                  </a:cubicBezTo>
                  <a:cubicBezTo>
                    <a:pt x="663" y="424"/>
                    <a:pt x="663" y="424"/>
                    <a:pt x="663" y="424"/>
                  </a:cubicBezTo>
                  <a:cubicBezTo>
                    <a:pt x="662" y="425"/>
                    <a:pt x="662" y="425"/>
                    <a:pt x="662" y="425"/>
                  </a:cubicBezTo>
                  <a:cubicBezTo>
                    <a:pt x="665" y="424"/>
                    <a:pt x="665" y="424"/>
                    <a:pt x="665" y="424"/>
                  </a:cubicBezTo>
                  <a:cubicBezTo>
                    <a:pt x="661" y="424"/>
                    <a:pt x="661" y="424"/>
                    <a:pt x="661" y="424"/>
                  </a:cubicBezTo>
                  <a:cubicBezTo>
                    <a:pt x="661" y="425"/>
                    <a:pt x="661" y="425"/>
                    <a:pt x="662" y="425"/>
                  </a:cubicBezTo>
                  <a:cubicBezTo>
                    <a:pt x="665" y="424"/>
                    <a:pt x="665" y="424"/>
                    <a:pt x="665" y="424"/>
                  </a:cubicBezTo>
                  <a:cubicBezTo>
                    <a:pt x="661" y="424"/>
                    <a:pt x="661" y="424"/>
                    <a:pt x="661" y="424"/>
                  </a:cubicBezTo>
                  <a:cubicBezTo>
                    <a:pt x="665" y="424"/>
                    <a:pt x="665" y="424"/>
                    <a:pt x="665" y="424"/>
                  </a:cubicBezTo>
                  <a:cubicBezTo>
                    <a:pt x="662" y="422"/>
                    <a:pt x="662" y="422"/>
                    <a:pt x="662" y="422"/>
                  </a:cubicBezTo>
                  <a:cubicBezTo>
                    <a:pt x="661" y="422"/>
                    <a:pt x="661" y="423"/>
                    <a:pt x="661" y="424"/>
                  </a:cubicBezTo>
                  <a:cubicBezTo>
                    <a:pt x="665" y="424"/>
                    <a:pt x="665" y="424"/>
                    <a:pt x="665" y="424"/>
                  </a:cubicBezTo>
                  <a:cubicBezTo>
                    <a:pt x="662" y="422"/>
                    <a:pt x="662" y="422"/>
                    <a:pt x="662" y="422"/>
                  </a:cubicBezTo>
                  <a:cubicBezTo>
                    <a:pt x="665" y="424"/>
                    <a:pt x="665" y="424"/>
                    <a:pt x="665" y="424"/>
                  </a:cubicBezTo>
                  <a:cubicBezTo>
                    <a:pt x="667" y="420"/>
                    <a:pt x="667" y="420"/>
                    <a:pt x="667" y="420"/>
                  </a:cubicBezTo>
                  <a:cubicBezTo>
                    <a:pt x="115" y="93"/>
                    <a:pt x="115" y="93"/>
                    <a:pt x="115" y="93"/>
                  </a:cubicBezTo>
                  <a:cubicBezTo>
                    <a:pt x="113" y="92"/>
                    <a:pt x="110" y="92"/>
                    <a:pt x="109" y="94"/>
                  </a:cubicBezTo>
                  <a:cubicBezTo>
                    <a:pt x="109" y="95"/>
                    <a:pt x="109" y="96"/>
                    <a:pt x="109" y="97"/>
                  </a:cubicBezTo>
                  <a:cubicBezTo>
                    <a:pt x="109" y="98"/>
                    <a:pt x="109" y="99"/>
                    <a:pt x="109" y="100"/>
                  </a:cubicBezTo>
                  <a:cubicBezTo>
                    <a:pt x="110" y="101"/>
                    <a:pt x="112" y="103"/>
                    <a:pt x="113" y="104"/>
                  </a:cubicBezTo>
                  <a:cubicBezTo>
                    <a:pt x="116" y="107"/>
                    <a:pt x="121" y="111"/>
                    <a:pt x="127" y="116"/>
                  </a:cubicBezTo>
                  <a:cubicBezTo>
                    <a:pt x="151" y="133"/>
                    <a:pt x="196" y="162"/>
                    <a:pt x="250" y="195"/>
                  </a:cubicBezTo>
                  <a:cubicBezTo>
                    <a:pt x="332" y="245"/>
                    <a:pt x="434" y="305"/>
                    <a:pt x="516" y="354"/>
                  </a:cubicBezTo>
                  <a:cubicBezTo>
                    <a:pt x="557" y="379"/>
                    <a:pt x="593" y="400"/>
                    <a:pt x="619" y="416"/>
                  </a:cubicBezTo>
                  <a:cubicBezTo>
                    <a:pt x="632" y="423"/>
                    <a:pt x="642" y="430"/>
                    <a:pt x="649" y="434"/>
                  </a:cubicBezTo>
                  <a:cubicBezTo>
                    <a:pt x="652" y="437"/>
                    <a:pt x="655" y="439"/>
                    <a:pt x="657" y="440"/>
                  </a:cubicBezTo>
                  <a:cubicBezTo>
                    <a:pt x="658" y="440"/>
                    <a:pt x="658" y="441"/>
                    <a:pt x="659" y="441"/>
                  </a:cubicBezTo>
                  <a:cubicBezTo>
                    <a:pt x="659" y="441"/>
                    <a:pt x="659" y="441"/>
                    <a:pt x="659" y="441"/>
                  </a:cubicBezTo>
                  <a:cubicBezTo>
                    <a:pt x="659" y="441"/>
                    <a:pt x="659" y="441"/>
                    <a:pt x="659" y="441"/>
                  </a:cubicBezTo>
                  <a:cubicBezTo>
                    <a:pt x="660" y="440"/>
                    <a:pt x="660" y="440"/>
                    <a:pt x="660" y="440"/>
                  </a:cubicBezTo>
                  <a:cubicBezTo>
                    <a:pt x="659" y="441"/>
                    <a:pt x="659" y="441"/>
                    <a:pt x="659" y="441"/>
                  </a:cubicBezTo>
                  <a:cubicBezTo>
                    <a:pt x="659" y="441"/>
                    <a:pt x="659" y="441"/>
                    <a:pt x="659" y="441"/>
                  </a:cubicBezTo>
                  <a:cubicBezTo>
                    <a:pt x="660" y="440"/>
                    <a:pt x="660" y="440"/>
                    <a:pt x="660" y="440"/>
                  </a:cubicBezTo>
                  <a:cubicBezTo>
                    <a:pt x="659" y="441"/>
                    <a:pt x="659" y="441"/>
                    <a:pt x="659" y="441"/>
                  </a:cubicBezTo>
                  <a:cubicBezTo>
                    <a:pt x="662" y="439"/>
                    <a:pt x="662" y="439"/>
                    <a:pt x="662" y="439"/>
                  </a:cubicBezTo>
                  <a:cubicBezTo>
                    <a:pt x="658" y="439"/>
                    <a:pt x="658" y="439"/>
                    <a:pt x="658" y="439"/>
                  </a:cubicBezTo>
                  <a:cubicBezTo>
                    <a:pt x="658" y="440"/>
                    <a:pt x="658" y="441"/>
                    <a:pt x="659" y="441"/>
                  </a:cubicBezTo>
                  <a:cubicBezTo>
                    <a:pt x="662" y="439"/>
                    <a:pt x="662" y="439"/>
                    <a:pt x="662" y="439"/>
                  </a:cubicBezTo>
                  <a:cubicBezTo>
                    <a:pt x="658" y="439"/>
                    <a:pt x="658" y="439"/>
                    <a:pt x="658" y="439"/>
                  </a:cubicBezTo>
                  <a:cubicBezTo>
                    <a:pt x="662" y="439"/>
                    <a:pt x="662" y="439"/>
                    <a:pt x="662" y="439"/>
                  </a:cubicBezTo>
                  <a:cubicBezTo>
                    <a:pt x="659" y="437"/>
                    <a:pt x="659" y="437"/>
                    <a:pt x="659" y="437"/>
                  </a:cubicBezTo>
                  <a:cubicBezTo>
                    <a:pt x="658" y="438"/>
                    <a:pt x="658" y="439"/>
                    <a:pt x="658" y="439"/>
                  </a:cubicBezTo>
                  <a:cubicBezTo>
                    <a:pt x="662" y="439"/>
                    <a:pt x="662" y="439"/>
                    <a:pt x="662" y="439"/>
                  </a:cubicBezTo>
                  <a:cubicBezTo>
                    <a:pt x="659" y="437"/>
                    <a:pt x="659" y="437"/>
                    <a:pt x="659" y="437"/>
                  </a:cubicBezTo>
                  <a:cubicBezTo>
                    <a:pt x="662" y="439"/>
                    <a:pt x="662" y="439"/>
                    <a:pt x="662" y="439"/>
                  </a:cubicBezTo>
                  <a:cubicBezTo>
                    <a:pt x="664" y="436"/>
                    <a:pt x="664" y="436"/>
                    <a:pt x="664" y="436"/>
                  </a:cubicBezTo>
                  <a:cubicBezTo>
                    <a:pt x="91" y="93"/>
                    <a:pt x="91" y="93"/>
                    <a:pt x="91" y="93"/>
                  </a:cubicBezTo>
                  <a:cubicBezTo>
                    <a:pt x="90" y="92"/>
                    <a:pt x="87" y="92"/>
                    <a:pt x="86" y="94"/>
                  </a:cubicBezTo>
                  <a:cubicBezTo>
                    <a:pt x="86" y="95"/>
                    <a:pt x="85" y="96"/>
                    <a:pt x="85" y="96"/>
                  </a:cubicBezTo>
                  <a:cubicBezTo>
                    <a:pt x="85" y="97"/>
                    <a:pt x="86" y="98"/>
                    <a:pt x="86" y="99"/>
                  </a:cubicBezTo>
                  <a:cubicBezTo>
                    <a:pt x="87" y="99"/>
                    <a:pt x="87" y="100"/>
                    <a:pt x="88" y="100"/>
                  </a:cubicBezTo>
                  <a:cubicBezTo>
                    <a:pt x="89" y="101"/>
                    <a:pt x="90" y="102"/>
                    <a:pt x="92" y="104"/>
                  </a:cubicBezTo>
                  <a:cubicBezTo>
                    <a:pt x="99" y="109"/>
                    <a:pt x="113" y="119"/>
                    <a:pt x="132" y="131"/>
                  </a:cubicBezTo>
                  <a:cubicBezTo>
                    <a:pt x="268" y="219"/>
                    <a:pt x="662" y="458"/>
                    <a:pt x="662" y="458"/>
                  </a:cubicBezTo>
                  <a:cubicBezTo>
                    <a:pt x="663" y="459"/>
                    <a:pt x="664" y="459"/>
                    <a:pt x="665" y="459"/>
                  </a:cubicBezTo>
                  <a:cubicBezTo>
                    <a:pt x="666" y="459"/>
                    <a:pt x="667" y="458"/>
                    <a:pt x="667" y="457"/>
                  </a:cubicBezTo>
                  <a:cubicBezTo>
                    <a:pt x="668" y="456"/>
                    <a:pt x="668" y="455"/>
                    <a:pt x="668" y="454"/>
                  </a:cubicBezTo>
                  <a:cubicBezTo>
                    <a:pt x="668" y="453"/>
                    <a:pt x="667" y="452"/>
                    <a:pt x="666" y="452"/>
                  </a:cubicBezTo>
                  <a:cubicBezTo>
                    <a:pt x="666" y="452"/>
                    <a:pt x="518" y="363"/>
                    <a:pt x="371" y="274"/>
                  </a:cubicBezTo>
                  <a:cubicBezTo>
                    <a:pt x="297" y="230"/>
                    <a:pt x="223" y="185"/>
                    <a:pt x="168" y="152"/>
                  </a:cubicBezTo>
                  <a:cubicBezTo>
                    <a:pt x="140" y="135"/>
                    <a:pt x="117" y="121"/>
                    <a:pt x="100" y="112"/>
                  </a:cubicBezTo>
                  <a:cubicBezTo>
                    <a:pt x="92" y="107"/>
                    <a:pt x="86" y="103"/>
                    <a:pt x="82" y="100"/>
                  </a:cubicBezTo>
                  <a:cubicBezTo>
                    <a:pt x="79" y="99"/>
                    <a:pt x="78" y="98"/>
                    <a:pt x="77" y="97"/>
                  </a:cubicBezTo>
                  <a:cubicBezTo>
                    <a:pt x="76" y="97"/>
                    <a:pt x="76" y="97"/>
                    <a:pt x="75" y="97"/>
                  </a:cubicBezTo>
                  <a:cubicBezTo>
                    <a:pt x="75" y="96"/>
                    <a:pt x="75" y="96"/>
                    <a:pt x="75" y="96"/>
                  </a:cubicBezTo>
                  <a:cubicBezTo>
                    <a:pt x="75" y="96"/>
                    <a:pt x="75" y="96"/>
                    <a:pt x="75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3" y="96"/>
                  </a:cubicBezTo>
                  <a:cubicBezTo>
                    <a:pt x="71" y="96"/>
                    <a:pt x="70" y="97"/>
                    <a:pt x="69" y="98"/>
                  </a:cubicBezTo>
                  <a:cubicBezTo>
                    <a:pt x="69" y="99"/>
                    <a:pt x="69" y="99"/>
                    <a:pt x="69" y="100"/>
                  </a:cubicBezTo>
                  <a:cubicBezTo>
                    <a:pt x="69" y="102"/>
                    <a:pt x="69" y="103"/>
                    <a:pt x="70" y="103"/>
                  </a:cubicBezTo>
                  <a:cubicBezTo>
                    <a:pt x="71" y="105"/>
                    <a:pt x="72" y="106"/>
                    <a:pt x="74" y="108"/>
                  </a:cubicBezTo>
                  <a:cubicBezTo>
                    <a:pt x="77" y="111"/>
                    <a:pt x="82" y="115"/>
                    <a:pt x="89" y="120"/>
                  </a:cubicBezTo>
                  <a:cubicBezTo>
                    <a:pt x="114" y="138"/>
                    <a:pt x="163" y="169"/>
                    <a:pt x="221" y="206"/>
                  </a:cubicBezTo>
                  <a:cubicBezTo>
                    <a:pt x="309" y="260"/>
                    <a:pt x="419" y="327"/>
                    <a:pt x="508" y="380"/>
                  </a:cubicBezTo>
                  <a:cubicBezTo>
                    <a:pt x="552" y="407"/>
                    <a:pt x="591" y="430"/>
                    <a:pt x="619" y="447"/>
                  </a:cubicBezTo>
                  <a:cubicBezTo>
                    <a:pt x="633" y="455"/>
                    <a:pt x="644" y="462"/>
                    <a:pt x="651" y="466"/>
                  </a:cubicBezTo>
                  <a:cubicBezTo>
                    <a:pt x="655" y="469"/>
                    <a:pt x="658" y="470"/>
                    <a:pt x="660" y="472"/>
                  </a:cubicBezTo>
                  <a:cubicBezTo>
                    <a:pt x="661" y="472"/>
                    <a:pt x="662" y="473"/>
                    <a:pt x="662" y="473"/>
                  </a:cubicBezTo>
                  <a:cubicBezTo>
                    <a:pt x="663" y="473"/>
                    <a:pt x="663" y="473"/>
                    <a:pt x="663" y="473"/>
                  </a:cubicBezTo>
                  <a:cubicBezTo>
                    <a:pt x="663" y="473"/>
                    <a:pt x="663" y="473"/>
                    <a:pt x="663" y="473"/>
                  </a:cubicBezTo>
                  <a:cubicBezTo>
                    <a:pt x="664" y="472"/>
                    <a:pt x="664" y="472"/>
                    <a:pt x="664" y="472"/>
                  </a:cubicBezTo>
                  <a:cubicBezTo>
                    <a:pt x="663" y="473"/>
                    <a:pt x="663" y="473"/>
                    <a:pt x="663" y="473"/>
                  </a:cubicBezTo>
                  <a:cubicBezTo>
                    <a:pt x="663" y="473"/>
                    <a:pt x="663" y="473"/>
                    <a:pt x="663" y="473"/>
                  </a:cubicBezTo>
                  <a:cubicBezTo>
                    <a:pt x="664" y="472"/>
                    <a:pt x="664" y="472"/>
                    <a:pt x="664" y="472"/>
                  </a:cubicBezTo>
                  <a:cubicBezTo>
                    <a:pt x="663" y="473"/>
                    <a:pt x="663" y="473"/>
                    <a:pt x="663" y="473"/>
                  </a:cubicBezTo>
                  <a:cubicBezTo>
                    <a:pt x="665" y="470"/>
                    <a:pt x="665" y="470"/>
                    <a:pt x="665" y="470"/>
                  </a:cubicBezTo>
                  <a:cubicBezTo>
                    <a:pt x="663" y="473"/>
                    <a:pt x="663" y="473"/>
                    <a:pt x="663" y="473"/>
                  </a:cubicBezTo>
                  <a:cubicBezTo>
                    <a:pt x="663" y="473"/>
                    <a:pt x="663" y="473"/>
                    <a:pt x="663" y="473"/>
                  </a:cubicBezTo>
                  <a:cubicBezTo>
                    <a:pt x="665" y="470"/>
                    <a:pt x="665" y="470"/>
                    <a:pt x="665" y="470"/>
                  </a:cubicBezTo>
                  <a:cubicBezTo>
                    <a:pt x="663" y="473"/>
                    <a:pt x="663" y="473"/>
                    <a:pt x="663" y="473"/>
                  </a:cubicBezTo>
                  <a:cubicBezTo>
                    <a:pt x="665" y="470"/>
                    <a:pt x="665" y="470"/>
                    <a:pt x="665" y="470"/>
                  </a:cubicBezTo>
                  <a:cubicBezTo>
                    <a:pt x="662" y="473"/>
                    <a:pt x="662" y="473"/>
                    <a:pt x="662" y="473"/>
                  </a:cubicBezTo>
                  <a:cubicBezTo>
                    <a:pt x="663" y="473"/>
                    <a:pt x="663" y="473"/>
                    <a:pt x="663" y="473"/>
                  </a:cubicBezTo>
                  <a:cubicBezTo>
                    <a:pt x="665" y="470"/>
                    <a:pt x="665" y="470"/>
                    <a:pt x="665" y="470"/>
                  </a:cubicBezTo>
                  <a:cubicBezTo>
                    <a:pt x="662" y="473"/>
                    <a:pt x="662" y="473"/>
                    <a:pt x="662" y="473"/>
                  </a:cubicBezTo>
                  <a:cubicBezTo>
                    <a:pt x="665" y="470"/>
                    <a:pt x="665" y="470"/>
                    <a:pt x="665" y="470"/>
                  </a:cubicBezTo>
                  <a:cubicBezTo>
                    <a:pt x="662" y="472"/>
                    <a:pt x="662" y="472"/>
                    <a:pt x="662" y="472"/>
                  </a:cubicBezTo>
                  <a:cubicBezTo>
                    <a:pt x="662" y="473"/>
                    <a:pt x="662" y="473"/>
                    <a:pt x="662" y="473"/>
                  </a:cubicBezTo>
                  <a:cubicBezTo>
                    <a:pt x="665" y="470"/>
                    <a:pt x="665" y="470"/>
                    <a:pt x="665" y="470"/>
                  </a:cubicBezTo>
                  <a:cubicBezTo>
                    <a:pt x="662" y="472"/>
                    <a:pt x="662" y="472"/>
                    <a:pt x="662" y="472"/>
                  </a:cubicBezTo>
                  <a:cubicBezTo>
                    <a:pt x="665" y="470"/>
                    <a:pt x="665" y="470"/>
                    <a:pt x="665" y="470"/>
                  </a:cubicBezTo>
                  <a:cubicBezTo>
                    <a:pt x="661" y="470"/>
                    <a:pt x="661" y="470"/>
                    <a:pt x="661" y="470"/>
                  </a:cubicBezTo>
                  <a:cubicBezTo>
                    <a:pt x="661" y="471"/>
                    <a:pt x="662" y="472"/>
                    <a:pt x="662" y="472"/>
                  </a:cubicBezTo>
                  <a:cubicBezTo>
                    <a:pt x="665" y="470"/>
                    <a:pt x="665" y="470"/>
                    <a:pt x="665" y="470"/>
                  </a:cubicBezTo>
                  <a:cubicBezTo>
                    <a:pt x="661" y="470"/>
                    <a:pt x="661" y="470"/>
                    <a:pt x="661" y="470"/>
                  </a:cubicBezTo>
                  <a:cubicBezTo>
                    <a:pt x="665" y="470"/>
                    <a:pt x="665" y="470"/>
                    <a:pt x="665" y="470"/>
                  </a:cubicBezTo>
                  <a:cubicBezTo>
                    <a:pt x="667" y="467"/>
                    <a:pt x="667" y="467"/>
                    <a:pt x="667" y="467"/>
                  </a:cubicBezTo>
                  <a:cubicBezTo>
                    <a:pt x="667" y="467"/>
                    <a:pt x="524" y="375"/>
                    <a:pt x="376" y="283"/>
                  </a:cubicBezTo>
                  <a:cubicBezTo>
                    <a:pt x="301" y="237"/>
                    <a:pt x="226" y="191"/>
                    <a:pt x="167" y="157"/>
                  </a:cubicBezTo>
                  <a:cubicBezTo>
                    <a:pt x="137" y="139"/>
                    <a:pt x="112" y="125"/>
                    <a:pt x="92" y="115"/>
                  </a:cubicBezTo>
                  <a:cubicBezTo>
                    <a:pt x="83" y="110"/>
                    <a:pt x="74" y="106"/>
                    <a:pt x="68" y="103"/>
                  </a:cubicBezTo>
                  <a:cubicBezTo>
                    <a:pt x="65" y="102"/>
                    <a:pt x="62" y="101"/>
                    <a:pt x="60" y="100"/>
                  </a:cubicBezTo>
                  <a:cubicBezTo>
                    <a:pt x="57" y="99"/>
                    <a:pt x="55" y="99"/>
                    <a:pt x="53" y="99"/>
                  </a:cubicBezTo>
                  <a:cubicBezTo>
                    <a:pt x="53" y="99"/>
                    <a:pt x="52" y="99"/>
                    <a:pt x="51" y="99"/>
                  </a:cubicBezTo>
                  <a:cubicBezTo>
                    <a:pt x="50" y="99"/>
                    <a:pt x="49" y="100"/>
                    <a:pt x="48" y="101"/>
                  </a:cubicBezTo>
                  <a:cubicBezTo>
                    <a:pt x="52" y="103"/>
                    <a:pt x="52" y="103"/>
                    <a:pt x="52" y="103"/>
                  </a:cubicBezTo>
                  <a:cubicBezTo>
                    <a:pt x="48" y="101"/>
                    <a:pt x="48" y="101"/>
                    <a:pt x="48" y="101"/>
                  </a:cubicBezTo>
                  <a:cubicBezTo>
                    <a:pt x="48" y="102"/>
                    <a:pt x="48" y="103"/>
                    <a:pt x="48" y="103"/>
                  </a:cubicBezTo>
                  <a:cubicBezTo>
                    <a:pt x="48" y="105"/>
                    <a:pt x="48" y="105"/>
                    <a:pt x="48" y="106"/>
                  </a:cubicBezTo>
                  <a:cubicBezTo>
                    <a:pt x="49" y="107"/>
                    <a:pt x="49" y="107"/>
                    <a:pt x="50" y="108"/>
                  </a:cubicBezTo>
                  <a:cubicBezTo>
                    <a:pt x="51" y="109"/>
                    <a:pt x="52" y="110"/>
                    <a:pt x="54" y="112"/>
                  </a:cubicBezTo>
                  <a:cubicBezTo>
                    <a:pt x="62" y="118"/>
                    <a:pt x="77" y="128"/>
                    <a:pt x="98" y="142"/>
                  </a:cubicBezTo>
                  <a:cubicBezTo>
                    <a:pt x="243" y="237"/>
                    <a:pt x="666" y="492"/>
                    <a:pt x="666" y="492"/>
                  </a:cubicBezTo>
                  <a:cubicBezTo>
                    <a:pt x="668" y="488"/>
                    <a:pt x="668" y="488"/>
                    <a:pt x="668" y="488"/>
                  </a:cubicBezTo>
                  <a:cubicBezTo>
                    <a:pt x="665" y="486"/>
                    <a:pt x="665" y="486"/>
                    <a:pt x="665" y="486"/>
                  </a:cubicBezTo>
                  <a:cubicBezTo>
                    <a:pt x="668" y="488"/>
                    <a:pt x="668" y="488"/>
                    <a:pt x="668" y="488"/>
                  </a:cubicBezTo>
                  <a:cubicBezTo>
                    <a:pt x="666" y="485"/>
                    <a:pt x="666" y="485"/>
                    <a:pt x="666" y="485"/>
                  </a:cubicBezTo>
                  <a:cubicBezTo>
                    <a:pt x="666" y="485"/>
                    <a:pt x="665" y="485"/>
                    <a:pt x="665" y="486"/>
                  </a:cubicBezTo>
                  <a:cubicBezTo>
                    <a:pt x="668" y="488"/>
                    <a:pt x="668" y="488"/>
                    <a:pt x="668" y="488"/>
                  </a:cubicBezTo>
                  <a:cubicBezTo>
                    <a:pt x="666" y="485"/>
                    <a:pt x="666" y="485"/>
                    <a:pt x="666" y="485"/>
                  </a:cubicBezTo>
                  <a:cubicBezTo>
                    <a:pt x="667" y="488"/>
                    <a:pt x="667" y="488"/>
                    <a:pt x="667" y="488"/>
                  </a:cubicBezTo>
                  <a:cubicBezTo>
                    <a:pt x="667" y="485"/>
                    <a:pt x="667" y="485"/>
                    <a:pt x="667" y="485"/>
                  </a:cubicBezTo>
                  <a:cubicBezTo>
                    <a:pt x="667" y="485"/>
                    <a:pt x="667" y="485"/>
                    <a:pt x="666" y="485"/>
                  </a:cubicBezTo>
                  <a:cubicBezTo>
                    <a:pt x="667" y="488"/>
                    <a:pt x="667" y="488"/>
                    <a:pt x="667" y="488"/>
                  </a:cubicBezTo>
                  <a:cubicBezTo>
                    <a:pt x="667" y="485"/>
                    <a:pt x="667" y="485"/>
                    <a:pt x="667" y="485"/>
                  </a:cubicBezTo>
                  <a:cubicBezTo>
                    <a:pt x="667" y="486"/>
                    <a:pt x="667" y="486"/>
                    <a:pt x="667" y="486"/>
                  </a:cubicBezTo>
                  <a:cubicBezTo>
                    <a:pt x="668" y="485"/>
                    <a:pt x="668" y="485"/>
                    <a:pt x="668" y="485"/>
                  </a:cubicBezTo>
                  <a:cubicBezTo>
                    <a:pt x="667" y="485"/>
                    <a:pt x="667" y="485"/>
                    <a:pt x="667" y="485"/>
                  </a:cubicBezTo>
                  <a:cubicBezTo>
                    <a:pt x="667" y="486"/>
                    <a:pt x="667" y="486"/>
                    <a:pt x="667" y="486"/>
                  </a:cubicBezTo>
                  <a:cubicBezTo>
                    <a:pt x="668" y="485"/>
                    <a:pt x="668" y="485"/>
                    <a:pt x="668" y="485"/>
                  </a:cubicBezTo>
                  <a:cubicBezTo>
                    <a:pt x="668" y="485"/>
                    <a:pt x="668" y="485"/>
                    <a:pt x="668" y="485"/>
                  </a:cubicBezTo>
                  <a:cubicBezTo>
                    <a:pt x="667" y="485"/>
                    <a:pt x="666" y="484"/>
                    <a:pt x="664" y="483"/>
                  </a:cubicBezTo>
                  <a:cubicBezTo>
                    <a:pt x="656" y="480"/>
                    <a:pt x="640" y="472"/>
                    <a:pt x="619" y="459"/>
                  </a:cubicBezTo>
                  <a:cubicBezTo>
                    <a:pt x="543" y="416"/>
                    <a:pt x="395" y="327"/>
                    <a:pt x="267" y="249"/>
                  </a:cubicBezTo>
                  <a:cubicBezTo>
                    <a:pt x="203" y="210"/>
                    <a:pt x="144" y="173"/>
                    <a:pt x="100" y="146"/>
                  </a:cubicBezTo>
                  <a:cubicBezTo>
                    <a:pt x="79" y="133"/>
                    <a:pt x="61" y="122"/>
                    <a:pt x="49" y="114"/>
                  </a:cubicBezTo>
                  <a:cubicBezTo>
                    <a:pt x="43" y="111"/>
                    <a:pt x="38" y="108"/>
                    <a:pt x="35" y="106"/>
                  </a:cubicBezTo>
                  <a:cubicBezTo>
                    <a:pt x="31" y="104"/>
                    <a:pt x="30" y="103"/>
                    <a:pt x="30" y="103"/>
                  </a:cubicBezTo>
                  <a:cubicBezTo>
                    <a:pt x="28" y="101"/>
                    <a:pt x="25" y="102"/>
                    <a:pt x="24" y="104"/>
                  </a:cubicBezTo>
                  <a:cubicBezTo>
                    <a:pt x="23" y="106"/>
                    <a:pt x="24" y="108"/>
                    <a:pt x="25" y="109"/>
                  </a:cubicBezTo>
                  <a:cubicBezTo>
                    <a:pt x="672" y="513"/>
                    <a:pt x="672" y="513"/>
                    <a:pt x="672" y="513"/>
                  </a:cubicBezTo>
                  <a:cubicBezTo>
                    <a:pt x="674" y="515"/>
                    <a:pt x="676" y="514"/>
                    <a:pt x="677" y="512"/>
                  </a:cubicBezTo>
                  <a:cubicBezTo>
                    <a:pt x="679" y="510"/>
                    <a:pt x="678" y="508"/>
                    <a:pt x="676" y="507"/>
                  </a:cubicBezTo>
                  <a:cubicBezTo>
                    <a:pt x="676" y="507"/>
                    <a:pt x="518" y="406"/>
                    <a:pt x="355" y="304"/>
                  </a:cubicBezTo>
                  <a:cubicBezTo>
                    <a:pt x="273" y="254"/>
                    <a:pt x="191" y="203"/>
                    <a:pt x="127" y="165"/>
                  </a:cubicBezTo>
                  <a:cubicBezTo>
                    <a:pt x="95" y="146"/>
                    <a:pt x="67" y="130"/>
                    <a:pt x="46" y="119"/>
                  </a:cubicBezTo>
                  <a:cubicBezTo>
                    <a:pt x="36" y="114"/>
                    <a:pt x="27" y="109"/>
                    <a:pt x="21" y="106"/>
                  </a:cubicBezTo>
                  <a:cubicBezTo>
                    <a:pt x="18" y="105"/>
                    <a:pt x="15" y="104"/>
                    <a:pt x="12" y="103"/>
                  </a:cubicBezTo>
                  <a:cubicBezTo>
                    <a:pt x="10" y="102"/>
                    <a:pt x="8" y="102"/>
                    <a:pt x="6" y="101"/>
                  </a:cubicBezTo>
                  <a:cubicBezTo>
                    <a:pt x="6" y="101"/>
                    <a:pt x="5" y="102"/>
                    <a:pt x="4" y="102"/>
                  </a:cubicBezTo>
                  <a:cubicBezTo>
                    <a:pt x="3" y="102"/>
                    <a:pt x="2" y="103"/>
                    <a:pt x="2" y="104"/>
                  </a:cubicBezTo>
                  <a:cubicBezTo>
                    <a:pt x="0" y="106"/>
                    <a:pt x="1" y="108"/>
                    <a:pt x="3" y="109"/>
                  </a:cubicBezTo>
                  <a:cubicBezTo>
                    <a:pt x="277" y="281"/>
                    <a:pt x="277" y="281"/>
                    <a:pt x="277" y="281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5" y="117"/>
                    <a:pt x="2" y="117"/>
                    <a:pt x="1" y="119"/>
                  </a:cubicBezTo>
                  <a:cubicBezTo>
                    <a:pt x="0" y="121"/>
                    <a:pt x="0" y="124"/>
                    <a:pt x="2" y="125"/>
                  </a:cubicBezTo>
                  <a:cubicBezTo>
                    <a:pt x="703" y="563"/>
                    <a:pt x="703" y="563"/>
                    <a:pt x="703" y="563"/>
                  </a:cubicBezTo>
                  <a:cubicBezTo>
                    <a:pt x="705" y="564"/>
                    <a:pt x="707" y="563"/>
                    <a:pt x="709" y="561"/>
                  </a:cubicBezTo>
                  <a:cubicBezTo>
                    <a:pt x="710" y="560"/>
                    <a:pt x="709" y="557"/>
                    <a:pt x="707" y="556"/>
                  </a:cubicBezTo>
                  <a:close/>
                </a:path>
              </a:pathLst>
            </a:custGeom>
            <a:solidFill>
              <a:srgbClr val="70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7" name="Freeform 51"/>
            <p:cNvSpPr/>
            <p:nvPr/>
          </p:nvSpPr>
          <p:spPr bwMode="auto">
            <a:xfrm>
              <a:off x="3767186" y="3316449"/>
              <a:ext cx="461729" cy="328487"/>
            </a:xfrm>
            <a:custGeom>
              <a:avLst/>
              <a:gdLst>
                <a:gd name="T0" fmla="*/ 46 w 344"/>
                <a:gd name="T1" fmla="*/ 221 h 245"/>
                <a:gd name="T2" fmla="*/ 105 w 344"/>
                <a:gd name="T3" fmla="*/ 238 h 245"/>
                <a:gd name="T4" fmla="*/ 36 w 344"/>
                <a:gd name="T5" fmla="*/ 191 h 245"/>
                <a:gd name="T6" fmla="*/ 35 w 344"/>
                <a:gd name="T7" fmla="*/ 194 h 245"/>
                <a:gd name="T8" fmla="*/ 117 w 344"/>
                <a:gd name="T9" fmla="*/ 234 h 245"/>
                <a:gd name="T10" fmla="*/ 39 w 344"/>
                <a:gd name="T11" fmla="*/ 176 h 245"/>
                <a:gd name="T12" fmla="*/ 35 w 344"/>
                <a:gd name="T13" fmla="*/ 177 h 245"/>
                <a:gd name="T14" fmla="*/ 36 w 344"/>
                <a:gd name="T15" fmla="*/ 181 h 245"/>
                <a:gd name="T16" fmla="*/ 36 w 344"/>
                <a:gd name="T17" fmla="*/ 182 h 245"/>
                <a:gd name="T18" fmla="*/ 156 w 344"/>
                <a:gd name="T19" fmla="*/ 223 h 245"/>
                <a:gd name="T20" fmla="*/ 188 w 344"/>
                <a:gd name="T21" fmla="*/ 219 h 245"/>
                <a:gd name="T22" fmla="*/ 17 w 344"/>
                <a:gd name="T23" fmla="*/ 113 h 245"/>
                <a:gd name="T24" fmla="*/ 17 w 344"/>
                <a:gd name="T25" fmla="*/ 117 h 245"/>
                <a:gd name="T26" fmla="*/ 92 w 344"/>
                <a:gd name="T27" fmla="*/ 137 h 245"/>
                <a:gd name="T28" fmla="*/ 12 w 344"/>
                <a:gd name="T29" fmla="*/ 88 h 245"/>
                <a:gd name="T30" fmla="*/ 9 w 344"/>
                <a:gd name="T31" fmla="*/ 92 h 245"/>
                <a:gd name="T32" fmla="*/ 11 w 344"/>
                <a:gd name="T33" fmla="*/ 74 h 245"/>
                <a:gd name="T34" fmla="*/ 10 w 344"/>
                <a:gd name="T35" fmla="*/ 74 h 245"/>
                <a:gd name="T36" fmla="*/ 253 w 344"/>
                <a:gd name="T37" fmla="*/ 206 h 245"/>
                <a:gd name="T38" fmla="*/ 7 w 344"/>
                <a:gd name="T39" fmla="*/ 43 h 245"/>
                <a:gd name="T40" fmla="*/ 4 w 344"/>
                <a:gd name="T41" fmla="*/ 46 h 245"/>
                <a:gd name="T42" fmla="*/ 4 w 344"/>
                <a:gd name="T43" fmla="*/ 46 h 245"/>
                <a:gd name="T44" fmla="*/ 9 w 344"/>
                <a:gd name="T45" fmla="*/ 27 h 245"/>
                <a:gd name="T46" fmla="*/ 10 w 344"/>
                <a:gd name="T47" fmla="*/ 28 h 245"/>
                <a:gd name="T48" fmla="*/ 305 w 344"/>
                <a:gd name="T49" fmla="*/ 199 h 245"/>
                <a:gd name="T50" fmla="*/ 14 w 344"/>
                <a:gd name="T51" fmla="*/ 18 h 245"/>
                <a:gd name="T52" fmla="*/ 17 w 344"/>
                <a:gd name="T53" fmla="*/ 20 h 245"/>
                <a:gd name="T54" fmla="*/ 13 w 344"/>
                <a:gd name="T55" fmla="*/ 19 h 245"/>
                <a:gd name="T56" fmla="*/ 20 w 344"/>
                <a:gd name="T57" fmla="*/ 25 h 245"/>
                <a:gd name="T58" fmla="*/ 151 w 344"/>
                <a:gd name="T59" fmla="*/ 89 h 245"/>
                <a:gd name="T60" fmla="*/ 21 w 344"/>
                <a:gd name="T61" fmla="*/ 5 h 245"/>
                <a:gd name="T62" fmla="*/ 16 w 344"/>
                <a:gd name="T63" fmla="*/ 10 h 245"/>
                <a:gd name="T64" fmla="*/ 338 w 344"/>
                <a:gd name="T65" fmla="*/ 202 h 245"/>
                <a:gd name="T66" fmla="*/ 25 w 344"/>
                <a:gd name="T67" fmla="*/ 19 h 245"/>
                <a:gd name="T68" fmla="*/ 17 w 344"/>
                <a:gd name="T69" fmla="*/ 27 h 245"/>
                <a:gd name="T70" fmla="*/ 301 w 344"/>
                <a:gd name="T71" fmla="*/ 199 h 245"/>
                <a:gd name="T72" fmla="*/ 2 w 344"/>
                <a:gd name="T73" fmla="*/ 26 h 245"/>
                <a:gd name="T74" fmla="*/ 1 w 344"/>
                <a:gd name="T75" fmla="*/ 48 h 245"/>
                <a:gd name="T76" fmla="*/ 252 w 344"/>
                <a:gd name="T77" fmla="*/ 202 h 245"/>
                <a:gd name="T78" fmla="*/ 253 w 344"/>
                <a:gd name="T79" fmla="*/ 202 h 245"/>
                <a:gd name="T80" fmla="*/ 253 w 344"/>
                <a:gd name="T81" fmla="*/ 199 h 245"/>
                <a:gd name="T82" fmla="*/ 10 w 344"/>
                <a:gd name="T83" fmla="*/ 67 h 245"/>
                <a:gd name="T84" fmla="*/ 207 w 344"/>
                <a:gd name="T85" fmla="*/ 206 h 245"/>
                <a:gd name="T86" fmla="*/ 162 w 344"/>
                <a:gd name="T87" fmla="*/ 205 h 245"/>
                <a:gd name="T88" fmla="*/ 180 w 344"/>
                <a:gd name="T89" fmla="*/ 217 h 245"/>
                <a:gd name="T90" fmla="*/ 184 w 344"/>
                <a:gd name="T91" fmla="*/ 213 h 245"/>
                <a:gd name="T92" fmla="*/ 35 w 344"/>
                <a:gd name="T93" fmla="*/ 137 h 245"/>
                <a:gd name="T94" fmla="*/ 136 w 344"/>
                <a:gd name="T95" fmla="*/ 224 h 245"/>
                <a:gd name="T96" fmla="*/ 140 w 344"/>
                <a:gd name="T97" fmla="*/ 223 h 245"/>
                <a:gd name="T98" fmla="*/ 34 w 344"/>
                <a:gd name="T99" fmla="*/ 173 h 245"/>
                <a:gd name="T100" fmla="*/ 117 w 344"/>
                <a:gd name="T101" fmla="*/ 233 h 245"/>
                <a:gd name="T102" fmla="*/ 116 w 344"/>
                <a:gd name="T103" fmla="*/ 230 h 245"/>
                <a:gd name="T104" fmla="*/ 120 w 344"/>
                <a:gd name="T105" fmla="*/ 226 h 245"/>
                <a:gd name="T106" fmla="*/ 38 w 344"/>
                <a:gd name="T107" fmla="*/ 187 h 245"/>
                <a:gd name="T108" fmla="*/ 103 w 344"/>
                <a:gd name="T109" fmla="*/ 237 h 245"/>
                <a:gd name="T110" fmla="*/ 102 w 344"/>
                <a:gd name="T111" fmla="*/ 234 h 245"/>
                <a:gd name="T112" fmla="*/ 106 w 344"/>
                <a:gd name="T113" fmla="*/ 234 h 245"/>
                <a:gd name="T114" fmla="*/ 106 w 344"/>
                <a:gd name="T115" fmla="*/ 233 h 245"/>
                <a:gd name="T116" fmla="*/ 47 w 344"/>
                <a:gd name="T117" fmla="*/ 21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44" h="245">
                  <a:moveTo>
                    <a:pt x="54" y="237"/>
                  </a:moveTo>
                  <a:cubicBezTo>
                    <a:pt x="53" y="236"/>
                    <a:pt x="53" y="236"/>
                    <a:pt x="53" y="236"/>
                  </a:cubicBezTo>
                  <a:cubicBezTo>
                    <a:pt x="51" y="239"/>
                    <a:pt x="51" y="239"/>
                    <a:pt x="51" y="239"/>
                  </a:cubicBezTo>
                  <a:cubicBezTo>
                    <a:pt x="51" y="243"/>
                    <a:pt x="51" y="243"/>
                    <a:pt x="51" y="243"/>
                  </a:cubicBezTo>
                  <a:cubicBezTo>
                    <a:pt x="78" y="241"/>
                    <a:pt x="78" y="241"/>
                    <a:pt x="78" y="241"/>
                  </a:cubicBezTo>
                  <a:cubicBezTo>
                    <a:pt x="80" y="241"/>
                    <a:pt x="82" y="240"/>
                    <a:pt x="82" y="238"/>
                  </a:cubicBezTo>
                  <a:cubicBezTo>
                    <a:pt x="82" y="237"/>
                    <a:pt x="82" y="235"/>
                    <a:pt x="80" y="234"/>
                  </a:cubicBezTo>
                  <a:cubicBezTo>
                    <a:pt x="48" y="214"/>
                    <a:pt x="48" y="214"/>
                    <a:pt x="48" y="214"/>
                  </a:cubicBezTo>
                  <a:cubicBezTo>
                    <a:pt x="46" y="217"/>
                    <a:pt x="46" y="217"/>
                    <a:pt x="46" y="217"/>
                  </a:cubicBezTo>
                  <a:cubicBezTo>
                    <a:pt x="46" y="221"/>
                    <a:pt x="46" y="221"/>
                    <a:pt x="46" y="221"/>
                  </a:cubicBezTo>
                  <a:cubicBezTo>
                    <a:pt x="46" y="217"/>
                    <a:pt x="46" y="217"/>
                    <a:pt x="46" y="217"/>
                  </a:cubicBezTo>
                  <a:cubicBezTo>
                    <a:pt x="45" y="221"/>
                    <a:pt x="45" y="221"/>
                    <a:pt x="45" y="221"/>
                  </a:cubicBezTo>
                  <a:cubicBezTo>
                    <a:pt x="46" y="221"/>
                    <a:pt x="46" y="221"/>
                    <a:pt x="46" y="221"/>
                  </a:cubicBezTo>
                  <a:cubicBezTo>
                    <a:pt x="46" y="217"/>
                    <a:pt x="46" y="217"/>
                    <a:pt x="46" y="217"/>
                  </a:cubicBezTo>
                  <a:cubicBezTo>
                    <a:pt x="45" y="221"/>
                    <a:pt x="45" y="221"/>
                    <a:pt x="45" y="221"/>
                  </a:cubicBezTo>
                  <a:cubicBezTo>
                    <a:pt x="46" y="218"/>
                    <a:pt x="46" y="218"/>
                    <a:pt x="46" y="218"/>
                  </a:cubicBezTo>
                  <a:cubicBezTo>
                    <a:pt x="45" y="221"/>
                    <a:pt x="45" y="221"/>
                    <a:pt x="45" y="221"/>
                  </a:cubicBezTo>
                  <a:cubicBezTo>
                    <a:pt x="45" y="221"/>
                    <a:pt x="45" y="221"/>
                    <a:pt x="45" y="221"/>
                  </a:cubicBezTo>
                  <a:cubicBezTo>
                    <a:pt x="46" y="218"/>
                    <a:pt x="46" y="218"/>
                    <a:pt x="46" y="218"/>
                  </a:cubicBezTo>
                  <a:cubicBezTo>
                    <a:pt x="45" y="221"/>
                    <a:pt x="45" y="221"/>
                    <a:pt x="45" y="221"/>
                  </a:cubicBezTo>
                  <a:cubicBezTo>
                    <a:pt x="45" y="221"/>
                    <a:pt x="45" y="221"/>
                    <a:pt x="46" y="221"/>
                  </a:cubicBezTo>
                  <a:cubicBezTo>
                    <a:pt x="50" y="223"/>
                    <a:pt x="64" y="227"/>
                    <a:pt x="78" y="231"/>
                  </a:cubicBezTo>
                  <a:cubicBezTo>
                    <a:pt x="85" y="233"/>
                    <a:pt x="91" y="235"/>
                    <a:pt x="96" y="236"/>
                  </a:cubicBezTo>
                  <a:cubicBezTo>
                    <a:pt x="99" y="237"/>
                    <a:pt x="101" y="237"/>
                    <a:pt x="103" y="238"/>
                  </a:cubicBezTo>
                  <a:cubicBezTo>
                    <a:pt x="103" y="238"/>
                    <a:pt x="104" y="238"/>
                    <a:pt x="105" y="238"/>
                  </a:cubicBezTo>
                  <a:cubicBezTo>
                    <a:pt x="105" y="238"/>
                    <a:pt x="105" y="238"/>
                    <a:pt x="105" y="238"/>
                  </a:cubicBezTo>
                  <a:cubicBezTo>
                    <a:pt x="106" y="238"/>
                    <a:pt x="106" y="238"/>
                    <a:pt x="106" y="238"/>
                  </a:cubicBezTo>
                  <a:cubicBezTo>
                    <a:pt x="107" y="238"/>
                    <a:pt x="107" y="238"/>
                    <a:pt x="107" y="238"/>
                  </a:cubicBezTo>
                  <a:cubicBezTo>
                    <a:pt x="108" y="238"/>
                    <a:pt x="108" y="238"/>
                    <a:pt x="108" y="238"/>
                  </a:cubicBezTo>
                  <a:cubicBezTo>
                    <a:pt x="109" y="238"/>
                    <a:pt x="109" y="237"/>
                    <a:pt x="110" y="237"/>
                  </a:cubicBezTo>
                  <a:cubicBezTo>
                    <a:pt x="110" y="236"/>
                    <a:pt x="110" y="236"/>
                    <a:pt x="110" y="236"/>
                  </a:cubicBezTo>
                  <a:cubicBezTo>
                    <a:pt x="110" y="236"/>
                    <a:pt x="110" y="235"/>
                    <a:pt x="110" y="234"/>
                  </a:cubicBezTo>
                  <a:cubicBezTo>
                    <a:pt x="110" y="233"/>
                    <a:pt x="110" y="233"/>
                    <a:pt x="110" y="233"/>
                  </a:cubicBezTo>
                  <a:cubicBezTo>
                    <a:pt x="110" y="232"/>
                    <a:pt x="109" y="232"/>
                    <a:pt x="109" y="231"/>
                  </a:cubicBezTo>
                  <a:cubicBezTo>
                    <a:pt x="109" y="231"/>
                    <a:pt x="109" y="231"/>
                    <a:pt x="108" y="231"/>
                  </a:cubicBezTo>
                  <a:cubicBezTo>
                    <a:pt x="107" y="230"/>
                    <a:pt x="106" y="229"/>
                    <a:pt x="103" y="227"/>
                  </a:cubicBezTo>
                  <a:cubicBezTo>
                    <a:pt x="95" y="222"/>
                    <a:pt x="79" y="212"/>
                    <a:pt x="64" y="203"/>
                  </a:cubicBezTo>
                  <a:cubicBezTo>
                    <a:pt x="50" y="194"/>
                    <a:pt x="38" y="187"/>
                    <a:pt x="38" y="187"/>
                  </a:cubicBezTo>
                  <a:cubicBezTo>
                    <a:pt x="36" y="191"/>
                    <a:pt x="36" y="191"/>
                    <a:pt x="36" y="191"/>
                  </a:cubicBezTo>
                  <a:cubicBezTo>
                    <a:pt x="40" y="192"/>
                    <a:pt x="40" y="192"/>
                    <a:pt x="40" y="192"/>
                  </a:cubicBezTo>
                  <a:cubicBezTo>
                    <a:pt x="36" y="191"/>
                    <a:pt x="36" y="191"/>
                    <a:pt x="36" y="191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4"/>
                    <a:pt x="39" y="194"/>
                    <a:pt x="40" y="192"/>
                  </a:cubicBezTo>
                  <a:cubicBezTo>
                    <a:pt x="36" y="191"/>
                    <a:pt x="36" y="191"/>
                    <a:pt x="36" y="191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6" y="191"/>
                    <a:pt x="36" y="191"/>
                    <a:pt x="36" y="191"/>
                  </a:cubicBezTo>
                  <a:cubicBezTo>
                    <a:pt x="36" y="195"/>
                    <a:pt x="36" y="195"/>
                    <a:pt x="36" y="195"/>
                  </a:cubicBezTo>
                  <a:cubicBezTo>
                    <a:pt x="37" y="194"/>
                    <a:pt x="37" y="194"/>
                    <a:pt x="38" y="194"/>
                  </a:cubicBezTo>
                  <a:cubicBezTo>
                    <a:pt x="36" y="191"/>
                    <a:pt x="36" y="191"/>
                    <a:pt x="36" y="191"/>
                  </a:cubicBezTo>
                  <a:cubicBezTo>
                    <a:pt x="36" y="195"/>
                    <a:pt x="36" y="195"/>
                    <a:pt x="36" y="195"/>
                  </a:cubicBezTo>
                  <a:cubicBezTo>
                    <a:pt x="36" y="191"/>
                    <a:pt x="36" y="191"/>
                    <a:pt x="36" y="191"/>
                  </a:cubicBezTo>
                  <a:cubicBezTo>
                    <a:pt x="35" y="194"/>
                    <a:pt x="35" y="194"/>
                    <a:pt x="35" y="194"/>
                  </a:cubicBezTo>
                  <a:cubicBezTo>
                    <a:pt x="35" y="194"/>
                    <a:pt x="35" y="194"/>
                    <a:pt x="36" y="195"/>
                  </a:cubicBezTo>
                  <a:cubicBezTo>
                    <a:pt x="36" y="191"/>
                    <a:pt x="36" y="191"/>
                    <a:pt x="36" y="191"/>
                  </a:cubicBezTo>
                  <a:cubicBezTo>
                    <a:pt x="35" y="194"/>
                    <a:pt x="35" y="194"/>
                    <a:pt x="35" y="194"/>
                  </a:cubicBezTo>
                  <a:cubicBezTo>
                    <a:pt x="36" y="192"/>
                    <a:pt x="36" y="192"/>
                    <a:pt x="36" y="192"/>
                  </a:cubicBezTo>
                  <a:cubicBezTo>
                    <a:pt x="35" y="194"/>
                    <a:pt x="35" y="194"/>
                    <a:pt x="35" y="194"/>
                  </a:cubicBezTo>
                  <a:cubicBezTo>
                    <a:pt x="35" y="194"/>
                    <a:pt x="35" y="194"/>
                    <a:pt x="35" y="194"/>
                  </a:cubicBezTo>
                  <a:cubicBezTo>
                    <a:pt x="36" y="192"/>
                    <a:pt x="36" y="192"/>
                    <a:pt x="36" y="192"/>
                  </a:cubicBezTo>
                  <a:cubicBezTo>
                    <a:pt x="35" y="194"/>
                    <a:pt x="35" y="194"/>
                    <a:pt x="35" y="194"/>
                  </a:cubicBezTo>
                  <a:cubicBezTo>
                    <a:pt x="35" y="194"/>
                    <a:pt x="35" y="195"/>
                    <a:pt x="36" y="195"/>
                  </a:cubicBezTo>
                  <a:cubicBezTo>
                    <a:pt x="42" y="198"/>
                    <a:pt x="61" y="208"/>
                    <a:pt x="80" y="217"/>
                  </a:cubicBezTo>
                  <a:cubicBezTo>
                    <a:pt x="89" y="221"/>
                    <a:pt x="98" y="226"/>
                    <a:pt x="105" y="229"/>
                  </a:cubicBezTo>
                  <a:cubicBezTo>
                    <a:pt x="109" y="230"/>
                    <a:pt x="112" y="232"/>
                    <a:pt x="114" y="233"/>
                  </a:cubicBezTo>
                  <a:cubicBezTo>
                    <a:pt x="115" y="233"/>
                    <a:pt x="116" y="234"/>
                    <a:pt x="117" y="234"/>
                  </a:cubicBezTo>
                  <a:cubicBezTo>
                    <a:pt x="118" y="234"/>
                    <a:pt x="118" y="234"/>
                    <a:pt x="119" y="234"/>
                  </a:cubicBezTo>
                  <a:cubicBezTo>
                    <a:pt x="119" y="234"/>
                    <a:pt x="119" y="234"/>
                    <a:pt x="120" y="234"/>
                  </a:cubicBezTo>
                  <a:cubicBezTo>
                    <a:pt x="120" y="234"/>
                    <a:pt x="121" y="234"/>
                    <a:pt x="122" y="234"/>
                  </a:cubicBezTo>
                  <a:cubicBezTo>
                    <a:pt x="122" y="234"/>
                    <a:pt x="123" y="234"/>
                    <a:pt x="124" y="233"/>
                  </a:cubicBezTo>
                  <a:cubicBezTo>
                    <a:pt x="124" y="233"/>
                    <a:pt x="124" y="233"/>
                    <a:pt x="124" y="233"/>
                  </a:cubicBezTo>
                  <a:cubicBezTo>
                    <a:pt x="124" y="232"/>
                    <a:pt x="124" y="231"/>
                    <a:pt x="124" y="230"/>
                  </a:cubicBezTo>
                  <a:cubicBezTo>
                    <a:pt x="124" y="229"/>
                    <a:pt x="124" y="229"/>
                    <a:pt x="124" y="228"/>
                  </a:cubicBezTo>
                  <a:cubicBezTo>
                    <a:pt x="123" y="227"/>
                    <a:pt x="123" y="227"/>
                    <a:pt x="123" y="227"/>
                  </a:cubicBezTo>
                  <a:cubicBezTo>
                    <a:pt x="122" y="226"/>
                    <a:pt x="121" y="225"/>
                    <a:pt x="120" y="225"/>
                  </a:cubicBezTo>
                  <a:cubicBezTo>
                    <a:pt x="116" y="222"/>
                    <a:pt x="109" y="218"/>
                    <a:pt x="101" y="213"/>
                  </a:cubicBezTo>
                  <a:cubicBezTo>
                    <a:pt x="88" y="205"/>
                    <a:pt x="72" y="196"/>
                    <a:pt x="59" y="188"/>
                  </a:cubicBezTo>
                  <a:cubicBezTo>
                    <a:pt x="53" y="185"/>
                    <a:pt x="47" y="181"/>
                    <a:pt x="43" y="179"/>
                  </a:cubicBezTo>
                  <a:cubicBezTo>
                    <a:pt x="41" y="177"/>
                    <a:pt x="40" y="176"/>
                    <a:pt x="39" y="176"/>
                  </a:cubicBezTo>
                  <a:cubicBezTo>
                    <a:pt x="39" y="175"/>
                    <a:pt x="38" y="175"/>
                    <a:pt x="38" y="175"/>
                  </a:cubicBezTo>
                  <a:cubicBezTo>
                    <a:pt x="38" y="175"/>
                    <a:pt x="38" y="175"/>
                    <a:pt x="38" y="175"/>
                  </a:cubicBezTo>
                  <a:cubicBezTo>
                    <a:pt x="37" y="176"/>
                    <a:pt x="37" y="176"/>
                    <a:pt x="37" y="176"/>
                  </a:cubicBezTo>
                  <a:cubicBezTo>
                    <a:pt x="38" y="175"/>
                    <a:pt x="38" y="175"/>
                    <a:pt x="38" y="175"/>
                  </a:cubicBezTo>
                  <a:cubicBezTo>
                    <a:pt x="38" y="175"/>
                    <a:pt x="38" y="175"/>
                    <a:pt x="38" y="175"/>
                  </a:cubicBezTo>
                  <a:cubicBezTo>
                    <a:pt x="37" y="176"/>
                    <a:pt x="37" y="176"/>
                    <a:pt x="37" y="176"/>
                  </a:cubicBezTo>
                  <a:cubicBezTo>
                    <a:pt x="38" y="175"/>
                    <a:pt x="38" y="175"/>
                    <a:pt x="38" y="175"/>
                  </a:cubicBezTo>
                  <a:cubicBezTo>
                    <a:pt x="35" y="177"/>
                    <a:pt x="35" y="177"/>
                    <a:pt x="35" y="177"/>
                  </a:cubicBezTo>
                  <a:cubicBezTo>
                    <a:pt x="39" y="177"/>
                    <a:pt x="39" y="177"/>
                    <a:pt x="39" y="177"/>
                  </a:cubicBezTo>
                  <a:cubicBezTo>
                    <a:pt x="39" y="176"/>
                    <a:pt x="38" y="175"/>
                    <a:pt x="38" y="175"/>
                  </a:cubicBezTo>
                  <a:cubicBezTo>
                    <a:pt x="35" y="177"/>
                    <a:pt x="35" y="177"/>
                    <a:pt x="35" y="177"/>
                  </a:cubicBezTo>
                  <a:cubicBezTo>
                    <a:pt x="39" y="177"/>
                    <a:pt x="39" y="177"/>
                    <a:pt x="39" y="177"/>
                  </a:cubicBezTo>
                  <a:cubicBezTo>
                    <a:pt x="35" y="177"/>
                    <a:pt x="35" y="177"/>
                    <a:pt x="35" y="177"/>
                  </a:cubicBezTo>
                  <a:cubicBezTo>
                    <a:pt x="38" y="179"/>
                    <a:pt x="38" y="179"/>
                    <a:pt x="38" y="179"/>
                  </a:cubicBezTo>
                  <a:cubicBezTo>
                    <a:pt x="39" y="178"/>
                    <a:pt x="39" y="178"/>
                    <a:pt x="39" y="177"/>
                  </a:cubicBezTo>
                  <a:cubicBezTo>
                    <a:pt x="35" y="177"/>
                    <a:pt x="35" y="177"/>
                    <a:pt x="35" y="177"/>
                  </a:cubicBezTo>
                  <a:cubicBezTo>
                    <a:pt x="38" y="179"/>
                    <a:pt x="38" y="179"/>
                    <a:pt x="38" y="179"/>
                  </a:cubicBezTo>
                  <a:cubicBezTo>
                    <a:pt x="38" y="179"/>
                    <a:pt x="38" y="179"/>
                    <a:pt x="38" y="179"/>
                  </a:cubicBezTo>
                  <a:cubicBezTo>
                    <a:pt x="35" y="177"/>
                    <a:pt x="35" y="177"/>
                    <a:pt x="35" y="177"/>
                  </a:cubicBezTo>
                  <a:cubicBezTo>
                    <a:pt x="36" y="181"/>
                    <a:pt x="36" y="181"/>
                    <a:pt x="36" y="181"/>
                  </a:cubicBezTo>
                  <a:cubicBezTo>
                    <a:pt x="37" y="181"/>
                    <a:pt x="38" y="180"/>
                    <a:pt x="38" y="179"/>
                  </a:cubicBezTo>
                  <a:cubicBezTo>
                    <a:pt x="35" y="177"/>
                    <a:pt x="35" y="177"/>
                    <a:pt x="35" y="177"/>
                  </a:cubicBezTo>
                  <a:cubicBezTo>
                    <a:pt x="36" y="181"/>
                    <a:pt x="36" y="181"/>
                    <a:pt x="36" y="181"/>
                  </a:cubicBezTo>
                  <a:cubicBezTo>
                    <a:pt x="35" y="177"/>
                    <a:pt x="35" y="177"/>
                    <a:pt x="35" y="177"/>
                  </a:cubicBezTo>
                  <a:cubicBezTo>
                    <a:pt x="35" y="181"/>
                    <a:pt x="35" y="181"/>
                    <a:pt x="35" y="181"/>
                  </a:cubicBezTo>
                  <a:cubicBezTo>
                    <a:pt x="35" y="181"/>
                    <a:pt x="36" y="181"/>
                    <a:pt x="36" y="181"/>
                  </a:cubicBezTo>
                  <a:cubicBezTo>
                    <a:pt x="35" y="177"/>
                    <a:pt x="35" y="177"/>
                    <a:pt x="35" y="177"/>
                  </a:cubicBezTo>
                  <a:cubicBezTo>
                    <a:pt x="35" y="181"/>
                    <a:pt x="35" y="181"/>
                    <a:pt x="35" y="181"/>
                  </a:cubicBezTo>
                  <a:cubicBezTo>
                    <a:pt x="35" y="178"/>
                    <a:pt x="35" y="178"/>
                    <a:pt x="35" y="178"/>
                  </a:cubicBezTo>
                  <a:cubicBezTo>
                    <a:pt x="34" y="181"/>
                    <a:pt x="34" y="181"/>
                    <a:pt x="34" y="181"/>
                  </a:cubicBezTo>
                  <a:cubicBezTo>
                    <a:pt x="34" y="181"/>
                    <a:pt x="34" y="181"/>
                    <a:pt x="35" y="181"/>
                  </a:cubicBezTo>
                  <a:cubicBezTo>
                    <a:pt x="35" y="178"/>
                    <a:pt x="35" y="178"/>
                    <a:pt x="35" y="178"/>
                  </a:cubicBezTo>
                  <a:cubicBezTo>
                    <a:pt x="34" y="181"/>
                    <a:pt x="34" y="181"/>
                    <a:pt x="34" y="181"/>
                  </a:cubicBezTo>
                  <a:cubicBezTo>
                    <a:pt x="34" y="180"/>
                    <a:pt x="34" y="180"/>
                    <a:pt x="34" y="180"/>
                  </a:cubicBezTo>
                  <a:cubicBezTo>
                    <a:pt x="34" y="181"/>
                    <a:pt x="34" y="181"/>
                    <a:pt x="34" y="181"/>
                  </a:cubicBezTo>
                  <a:cubicBezTo>
                    <a:pt x="34" y="181"/>
                    <a:pt x="34" y="181"/>
                    <a:pt x="34" y="181"/>
                  </a:cubicBezTo>
                  <a:cubicBezTo>
                    <a:pt x="34" y="180"/>
                    <a:pt x="34" y="180"/>
                    <a:pt x="34" y="180"/>
                  </a:cubicBezTo>
                  <a:cubicBezTo>
                    <a:pt x="34" y="181"/>
                    <a:pt x="34" y="181"/>
                    <a:pt x="34" y="181"/>
                  </a:cubicBezTo>
                  <a:cubicBezTo>
                    <a:pt x="34" y="181"/>
                    <a:pt x="35" y="181"/>
                    <a:pt x="36" y="182"/>
                  </a:cubicBezTo>
                  <a:cubicBezTo>
                    <a:pt x="40" y="183"/>
                    <a:pt x="48" y="187"/>
                    <a:pt x="58" y="192"/>
                  </a:cubicBezTo>
                  <a:cubicBezTo>
                    <a:pt x="73" y="199"/>
                    <a:pt x="93" y="209"/>
                    <a:pt x="108" y="216"/>
                  </a:cubicBezTo>
                  <a:cubicBezTo>
                    <a:pt x="116" y="220"/>
                    <a:pt x="123" y="224"/>
                    <a:pt x="128" y="226"/>
                  </a:cubicBezTo>
                  <a:cubicBezTo>
                    <a:pt x="131" y="227"/>
                    <a:pt x="133" y="228"/>
                    <a:pt x="135" y="229"/>
                  </a:cubicBezTo>
                  <a:cubicBezTo>
                    <a:pt x="136" y="229"/>
                    <a:pt x="136" y="229"/>
                    <a:pt x="137" y="230"/>
                  </a:cubicBezTo>
                  <a:cubicBezTo>
                    <a:pt x="138" y="230"/>
                    <a:pt x="138" y="230"/>
                    <a:pt x="138" y="230"/>
                  </a:cubicBezTo>
                  <a:cubicBezTo>
                    <a:pt x="138" y="230"/>
                    <a:pt x="138" y="230"/>
                    <a:pt x="139" y="230"/>
                  </a:cubicBezTo>
                  <a:cubicBezTo>
                    <a:pt x="139" y="230"/>
                    <a:pt x="140" y="230"/>
                    <a:pt x="140" y="230"/>
                  </a:cubicBezTo>
                  <a:cubicBezTo>
                    <a:pt x="141" y="230"/>
                    <a:pt x="142" y="229"/>
                    <a:pt x="143" y="228"/>
                  </a:cubicBezTo>
                  <a:cubicBezTo>
                    <a:pt x="143" y="227"/>
                    <a:pt x="143" y="226"/>
                    <a:pt x="143" y="225"/>
                  </a:cubicBezTo>
                  <a:cubicBezTo>
                    <a:pt x="143" y="224"/>
                    <a:pt x="142" y="223"/>
                    <a:pt x="141" y="223"/>
                  </a:cubicBezTo>
                  <a:cubicBezTo>
                    <a:pt x="93" y="193"/>
                    <a:pt x="93" y="193"/>
                    <a:pt x="93" y="193"/>
                  </a:cubicBezTo>
                  <a:cubicBezTo>
                    <a:pt x="156" y="223"/>
                    <a:pt x="156" y="223"/>
                    <a:pt x="156" y="223"/>
                  </a:cubicBezTo>
                  <a:cubicBezTo>
                    <a:pt x="157" y="224"/>
                    <a:pt x="160" y="223"/>
                    <a:pt x="161" y="221"/>
                  </a:cubicBezTo>
                  <a:cubicBezTo>
                    <a:pt x="162" y="219"/>
                    <a:pt x="161" y="217"/>
                    <a:pt x="159" y="216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1" y="134"/>
                    <a:pt x="21" y="134"/>
                    <a:pt x="21" y="134"/>
                  </a:cubicBezTo>
                  <a:cubicBezTo>
                    <a:pt x="19" y="137"/>
                    <a:pt x="19" y="137"/>
                    <a:pt x="19" y="137"/>
                  </a:cubicBezTo>
                  <a:cubicBezTo>
                    <a:pt x="19" y="137"/>
                    <a:pt x="57" y="158"/>
                    <a:pt x="96" y="179"/>
                  </a:cubicBezTo>
                  <a:cubicBezTo>
                    <a:pt x="116" y="190"/>
                    <a:pt x="136" y="200"/>
                    <a:pt x="152" y="208"/>
                  </a:cubicBezTo>
                  <a:cubicBezTo>
                    <a:pt x="160" y="212"/>
                    <a:pt x="167" y="215"/>
                    <a:pt x="172" y="218"/>
                  </a:cubicBezTo>
                  <a:cubicBezTo>
                    <a:pt x="175" y="219"/>
                    <a:pt x="177" y="220"/>
                    <a:pt x="179" y="220"/>
                  </a:cubicBezTo>
                  <a:cubicBezTo>
                    <a:pt x="180" y="221"/>
                    <a:pt x="181" y="221"/>
                    <a:pt x="181" y="221"/>
                  </a:cubicBezTo>
                  <a:cubicBezTo>
                    <a:pt x="182" y="221"/>
                    <a:pt x="183" y="221"/>
                    <a:pt x="184" y="221"/>
                  </a:cubicBezTo>
                  <a:cubicBezTo>
                    <a:pt x="184" y="221"/>
                    <a:pt x="185" y="221"/>
                    <a:pt x="186" y="221"/>
                  </a:cubicBezTo>
                  <a:cubicBezTo>
                    <a:pt x="186" y="221"/>
                    <a:pt x="187" y="220"/>
                    <a:pt x="188" y="219"/>
                  </a:cubicBezTo>
                  <a:cubicBezTo>
                    <a:pt x="188" y="219"/>
                    <a:pt x="188" y="219"/>
                    <a:pt x="188" y="219"/>
                  </a:cubicBezTo>
                  <a:cubicBezTo>
                    <a:pt x="188" y="219"/>
                    <a:pt x="188" y="218"/>
                    <a:pt x="188" y="217"/>
                  </a:cubicBezTo>
                  <a:cubicBezTo>
                    <a:pt x="188" y="216"/>
                    <a:pt x="188" y="215"/>
                    <a:pt x="188" y="215"/>
                  </a:cubicBezTo>
                  <a:cubicBezTo>
                    <a:pt x="187" y="214"/>
                    <a:pt x="187" y="213"/>
                    <a:pt x="186" y="213"/>
                  </a:cubicBezTo>
                  <a:cubicBezTo>
                    <a:pt x="185" y="212"/>
                    <a:pt x="184" y="210"/>
                    <a:pt x="182" y="209"/>
                  </a:cubicBezTo>
                  <a:cubicBezTo>
                    <a:pt x="174" y="204"/>
                    <a:pt x="161" y="195"/>
                    <a:pt x="144" y="184"/>
                  </a:cubicBezTo>
                  <a:cubicBezTo>
                    <a:pt x="94" y="153"/>
                    <a:pt x="19" y="109"/>
                    <a:pt x="19" y="109"/>
                  </a:cubicBezTo>
                  <a:cubicBezTo>
                    <a:pt x="17" y="113"/>
                    <a:pt x="17" y="113"/>
                    <a:pt x="17" y="113"/>
                  </a:cubicBezTo>
                  <a:cubicBezTo>
                    <a:pt x="21" y="115"/>
                    <a:pt x="21" y="115"/>
                    <a:pt x="21" y="115"/>
                  </a:cubicBezTo>
                  <a:cubicBezTo>
                    <a:pt x="17" y="113"/>
                    <a:pt x="17" y="113"/>
                    <a:pt x="17" y="113"/>
                  </a:cubicBezTo>
                  <a:cubicBezTo>
                    <a:pt x="19" y="116"/>
                    <a:pt x="19" y="116"/>
                    <a:pt x="19" y="116"/>
                  </a:cubicBezTo>
                  <a:cubicBezTo>
                    <a:pt x="19" y="116"/>
                    <a:pt x="20" y="116"/>
                    <a:pt x="21" y="115"/>
                  </a:cubicBezTo>
                  <a:cubicBezTo>
                    <a:pt x="17" y="113"/>
                    <a:pt x="17" y="113"/>
                    <a:pt x="17" y="113"/>
                  </a:cubicBezTo>
                  <a:cubicBezTo>
                    <a:pt x="19" y="116"/>
                    <a:pt x="19" y="116"/>
                    <a:pt x="19" y="116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8" y="117"/>
                    <a:pt x="18" y="117"/>
                    <a:pt x="18" y="117"/>
                  </a:cubicBezTo>
                  <a:cubicBezTo>
                    <a:pt x="18" y="117"/>
                    <a:pt x="18" y="117"/>
                    <a:pt x="19" y="116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8" y="117"/>
                    <a:pt x="18" y="117"/>
                    <a:pt x="18" y="117"/>
                  </a:cubicBezTo>
                  <a:cubicBezTo>
                    <a:pt x="18" y="114"/>
                    <a:pt x="18" y="114"/>
                    <a:pt x="18" y="114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8" y="117"/>
                    <a:pt x="18" y="117"/>
                    <a:pt x="18" y="117"/>
                  </a:cubicBezTo>
                  <a:cubicBezTo>
                    <a:pt x="18" y="114"/>
                    <a:pt x="18" y="114"/>
                    <a:pt x="18" y="114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7" y="116"/>
                    <a:pt x="17" y="116"/>
                    <a:pt x="17" y="116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7" y="116"/>
                    <a:pt x="17" y="116"/>
                    <a:pt x="17" y="116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7" y="117"/>
                    <a:pt x="18" y="117"/>
                    <a:pt x="18" y="117"/>
                  </a:cubicBezTo>
                  <a:cubicBezTo>
                    <a:pt x="21" y="118"/>
                    <a:pt x="26" y="120"/>
                    <a:pt x="32" y="123"/>
                  </a:cubicBezTo>
                  <a:cubicBezTo>
                    <a:pt x="55" y="134"/>
                    <a:pt x="98" y="157"/>
                    <a:pt x="135" y="177"/>
                  </a:cubicBezTo>
                  <a:cubicBezTo>
                    <a:pt x="153" y="186"/>
                    <a:pt x="170" y="196"/>
                    <a:pt x="183" y="202"/>
                  </a:cubicBezTo>
                  <a:cubicBezTo>
                    <a:pt x="189" y="206"/>
                    <a:pt x="194" y="208"/>
                    <a:pt x="197" y="210"/>
                  </a:cubicBezTo>
                  <a:cubicBezTo>
                    <a:pt x="201" y="212"/>
                    <a:pt x="203" y="213"/>
                    <a:pt x="203" y="213"/>
                  </a:cubicBezTo>
                  <a:cubicBezTo>
                    <a:pt x="205" y="214"/>
                    <a:pt x="207" y="214"/>
                    <a:pt x="208" y="212"/>
                  </a:cubicBezTo>
                  <a:cubicBezTo>
                    <a:pt x="209" y="210"/>
                    <a:pt x="209" y="208"/>
                    <a:pt x="207" y="206"/>
                  </a:cubicBezTo>
                  <a:cubicBezTo>
                    <a:pt x="207" y="206"/>
                    <a:pt x="204" y="205"/>
                    <a:pt x="199" y="201"/>
                  </a:cubicBezTo>
                  <a:cubicBezTo>
                    <a:pt x="180" y="190"/>
                    <a:pt x="134" y="163"/>
                    <a:pt x="92" y="137"/>
                  </a:cubicBezTo>
                  <a:cubicBezTo>
                    <a:pt x="71" y="124"/>
                    <a:pt x="51" y="112"/>
                    <a:pt x="37" y="102"/>
                  </a:cubicBezTo>
                  <a:cubicBezTo>
                    <a:pt x="30" y="98"/>
                    <a:pt x="24" y="94"/>
                    <a:pt x="20" y="91"/>
                  </a:cubicBezTo>
                  <a:cubicBezTo>
                    <a:pt x="18" y="90"/>
                    <a:pt x="16" y="88"/>
                    <a:pt x="15" y="88"/>
                  </a:cubicBezTo>
                  <a:cubicBezTo>
                    <a:pt x="15" y="87"/>
                    <a:pt x="14" y="87"/>
                    <a:pt x="14" y="87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15" y="89"/>
                    <a:pt x="15" y="89"/>
                    <a:pt x="15" y="89"/>
                  </a:cubicBezTo>
                  <a:cubicBezTo>
                    <a:pt x="15" y="88"/>
                    <a:pt x="15" y="87"/>
                    <a:pt x="14" y="87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15" y="89"/>
                    <a:pt x="15" y="89"/>
                    <a:pt x="15" y="89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5" y="90"/>
                    <a:pt x="15" y="89"/>
                    <a:pt x="15" y="89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9" y="92"/>
                    <a:pt x="9" y="92"/>
                    <a:pt x="9" y="92"/>
                  </a:cubicBezTo>
                  <a:cubicBezTo>
                    <a:pt x="230" y="212"/>
                    <a:pt x="230" y="212"/>
                    <a:pt x="230" y="212"/>
                  </a:cubicBezTo>
                  <a:cubicBezTo>
                    <a:pt x="232" y="213"/>
                    <a:pt x="235" y="212"/>
                    <a:pt x="236" y="211"/>
                  </a:cubicBezTo>
                  <a:cubicBezTo>
                    <a:pt x="237" y="209"/>
                    <a:pt x="236" y="206"/>
                    <a:pt x="234" y="205"/>
                  </a:cubicBezTo>
                  <a:cubicBezTo>
                    <a:pt x="13" y="67"/>
                    <a:pt x="13" y="67"/>
                    <a:pt x="13" y="67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3" y="74"/>
                    <a:pt x="13" y="74"/>
                    <a:pt x="13" y="74"/>
                  </a:cubicBezTo>
                  <a:cubicBezTo>
                    <a:pt x="13" y="74"/>
                    <a:pt x="14" y="73"/>
                    <a:pt x="14" y="72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3" y="74"/>
                    <a:pt x="13" y="74"/>
                    <a:pt x="13" y="74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1" y="74"/>
                    <a:pt x="11" y="74"/>
                    <a:pt x="11" y="74"/>
                  </a:cubicBezTo>
                  <a:cubicBezTo>
                    <a:pt x="11" y="74"/>
                    <a:pt x="12" y="74"/>
                    <a:pt x="13" y="74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1" y="74"/>
                    <a:pt x="11" y="74"/>
                    <a:pt x="11" y="74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0" y="74"/>
                    <a:pt x="11" y="74"/>
                    <a:pt x="11" y="74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0" y="74"/>
                    <a:pt x="10" y="74"/>
                    <a:pt x="11" y="75"/>
                  </a:cubicBezTo>
                  <a:cubicBezTo>
                    <a:pt x="16" y="77"/>
                    <a:pt x="33" y="87"/>
                    <a:pt x="56" y="100"/>
                  </a:cubicBezTo>
                  <a:cubicBezTo>
                    <a:pt x="90" y="119"/>
                    <a:pt x="136" y="145"/>
                    <a:pt x="176" y="167"/>
                  </a:cubicBezTo>
                  <a:cubicBezTo>
                    <a:pt x="195" y="178"/>
                    <a:pt x="213" y="187"/>
                    <a:pt x="227" y="194"/>
                  </a:cubicBezTo>
                  <a:cubicBezTo>
                    <a:pt x="233" y="198"/>
                    <a:pt x="239" y="201"/>
                    <a:pt x="243" y="203"/>
                  </a:cubicBezTo>
                  <a:cubicBezTo>
                    <a:pt x="246" y="204"/>
                    <a:pt x="247" y="204"/>
                    <a:pt x="249" y="205"/>
                  </a:cubicBezTo>
                  <a:cubicBezTo>
                    <a:pt x="250" y="205"/>
                    <a:pt x="250" y="205"/>
                    <a:pt x="251" y="206"/>
                  </a:cubicBezTo>
                  <a:cubicBezTo>
                    <a:pt x="252" y="206"/>
                    <a:pt x="252" y="206"/>
                    <a:pt x="253" y="206"/>
                  </a:cubicBezTo>
                  <a:cubicBezTo>
                    <a:pt x="254" y="206"/>
                    <a:pt x="254" y="206"/>
                    <a:pt x="255" y="206"/>
                  </a:cubicBezTo>
                  <a:cubicBezTo>
                    <a:pt x="256" y="205"/>
                    <a:pt x="256" y="205"/>
                    <a:pt x="257" y="204"/>
                  </a:cubicBezTo>
                  <a:cubicBezTo>
                    <a:pt x="257" y="204"/>
                    <a:pt x="257" y="204"/>
                    <a:pt x="257" y="204"/>
                  </a:cubicBezTo>
                  <a:cubicBezTo>
                    <a:pt x="258" y="203"/>
                    <a:pt x="258" y="202"/>
                    <a:pt x="258" y="202"/>
                  </a:cubicBezTo>
                  <a:cubicBezTo>
                    <a:pt x="258" y="201"/>
                    <a:pt x="258" y="200"/>
                    <a:pt x="257" y="200"/>
                  </a:cubicBezTo>
                  <a:cubicBezTo>
                    <a:pt x="257" y="199"/>
                    <a:pt x="257" y="199"/>
                    <a:pt x="256" y="198"/>
                  </a:cubicBezTo>
                  <a:cubicBezTo>
                    <a:pt x="256" y="198"/>
                    <a:pt x="255" y="197"/>
                    <a:pt x="254" y="196"/>
                  </a:cubicBezTo>
                  <a:cubicBezTo>
                    <a:pt x="251" y="194"/>
                    <a:pt x="245" y="189"/>
                    <a:pt x="236" y="184"/>
                  </a:cubicBezTo>
                  <a:cubicBezTo>
                    <a:pt x="207" y="165"/>
                    <a:pt x="149" y="130"/>
                    <a:pt x="99" y="99"/>
                  </a:cubicBezTo>
                  <a:cubicBezTo>
                    <a:pt x="74" y="84"/>
                    <a:pt x="51" y="70"/>
                    <a:pt x="34" y="60"/>
                  </a:cubicBezTo>
                  <a:cubicBezTo>
                    <a:pt x="25" y="55"/>
                    <a:pt x="18" y="50"/>
                    <a:pt x="14" y="47"/>
                  </a:cubicBezTo>
                  <a:cubicBezTo>
                    <a:pt x="11" y="46"/>
                    <a:pt x="9" y="45"/>
                    <a:pt x="8" y="44"/>
                  </a:cubicBezTo>
                  <a:cubicBezTo>
                    <a:pt x="8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8" y="44"/>
                    <a:pt x="8" y="44"/>
                    <a:pt x="7" y="44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8"/>
                    <a:pt x="8" y="47"/>
                    <a:pt x="8" y="47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84" y="206"/>
                    <a:pt x="284" y="206"/>
                    <a:pt x="284" y="206"/>
                  </a:cubicBezTo>
                  <a:cubicBezTo>
                    <a:pt x="285" y="207"/>
                    <a:pt x="288" y="206"/>
                    <a:pt x="289" y="204"/>
                  </a:cubicBezTo>
                  <a:cubicBezTo>
                    <a:pt x="290" y="203"/>
                    <a:pt x="289" y="200"/>
                    <a:pt x="287" y="199"/>
                  </a:cubicBezTo>
                  <a:cubicBezTo>
                    <a:pt x="287" y="199"/>
                    <a:pt x="283" y="196"/>
                    <a:pt x="275" y="192"/>
                  </a:cubicBezTo>
                  <a:cubicBezTo>
                    <a:pt x="249" y="176"/>
                    <a:pt x="182" y="137"/>
                    <a:pt x="122" y="100"/>
                  </a:cubicBezTo>
                  <a:cubicBezTo>
                    <a:pt x="91" y="82"/>
                    <a:pt x="63" y="64"/>
                    <a:pt x="42" y="50"/>
                  </a:cubicBezTo>
                  <a:cubicBezTo>
                    <a:pt x="32" y="44"/>
                    <a:pt x="23" y="38"/>
                    <a:pt x="17" y="33"/>
                  </a:cubicBezTo>
                  <a:cubicBezTo>
                    <a:pt x="14" y="31"/>
                    <a:pt x="12" y="29"/>
                    <a:pt x="11" y="28"/>
                  </a:cubicBezTo>
                  <a:cubicBezTo>
                    <a:pt x="10" y="27"/>
                    <a:pt x="10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7"/>
                    <a:pt x="10" y="27"/>
                    <a:pt x="9" y="27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10" y="29"/>
                    <a:pt x="10" y="28"/>
                    <a:pt x="10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74" y="74"/>
                    <a:pt x="146" y="117"/>
                  </a:cubicBezTo>
                  <a:cubicBezTo>
                    <a:pt x="182" y="139"/>
                    <a:pt x="218" y="160"/>
                    <a:pt x="247" y="176"/>
                  </a:cubicBezTo>
                  <a:cubicBezTo>
                    <a:pt x="261" y="184"/>
                    <a:pt x="273" y="191"/>
                    <a:pt x="282" y="196"/>
                  </a:cubicBezTo>
                  <a:cubicBezTo>
                    <a:pt x="287" y="198"/>
                    <a:pt x="291" y="200"/>
                    <a:pt x="294" y="201"/>
                  </a:cubicBezTo>
                  <a:cubicBezTo>
                    <a:pt x="295" y="202"/>
                    <a:pt x="296" y="203"/>
                    <a:pt x="298" y="203"/>
                  </a:cubicBezTo>
                  <a:cubicBezTo>
                    <a:pt x="299" y="203"/>
                    <a:pt x="300" y="204"/>
                    <a:pt x="301" y="204"/>
                  </a:cubicBezTo>
                  <a:cubicBezTo>
                    <a:pt x="301" y="204"/>
                    <a:pt x="302" y="204"/>
                    <a:pt x="303" y="203"/>
                  </a:cubicBezTo>
                  <a:cubicBezTo>
                    <a:pt x="303" y="203"/>
                    <a:pt x="304" y="203"/>
                    <a:pt x="305" y="202"/>
                  </a:cubicBezTo>
                  <a:cubicBezTo>
                    <a:pt x="305" y="201"/>
                    <a:pt x="306" y="200"/>
                    <a:pt x="305" y="199"/>
                  </a:cubicBezTo>
                  <a:cubicBezTo>
                    <a:pt x="305" y="198"/>
                    <a:pt x="305" y="197"/>
                    <a:pt x="304" y="196"/>
                  </a:cubicBezTo>
                  <a:cubicBezTo>
                    <a:pt x="304" y="196"/>
                    <a:pt x="299" y="193"/>
                    <a:pt x="291" y="188"/>
                  </a:cubicBezTo>
                  <a:cubicBezTo>
                    <a:pt x="264" y="171"/>
                    <a:pt x="194" y="129"/>
                    <a:pt x="132" y="90"/>
                  </a:cubicBezTo>
                  <a:cubicBezTo>
                    <a:pt x="101" y="71"/>
                    <a:pt x="72" y="52"/>
                    <a:pt x="50" y="39"/>
                  </a:cubicBezTo>
                  <a:cubicBezTo>
                    <a:pt x="39" y="32"/>
                    <a:pt x="31" y="26"/>
                    <a:pt x="24" y="22"/>
                  </a:cubicBezTo>
                  <a:cubicBezTo>
                    <a:pt x="21" y="20"/>
                    <a:pt x="19" y="19"/>
                    <a:pt x="17" y="18"/>
                  </a:cubicBezTo>
                  <a:cubicBezTo>
                    <a:pt x="17" y="17"/>
                    <a:pt x="16" y="17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8"/>
                    <a:pt x="16" y="17"/>
                    <a:pt x="16" y="17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0"/>
                    <a:pt x="17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6" y="22"/>
                    <a:pt x="16" y="21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4" y="23"/>
                    <a:pt x="14" y="23"/>
                    <a:pt x="14" y="22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4" y="23"/>
                    <a:pt x="17" y="24"/>
                    <a:pt x="20" y="25"/>
                  </a:cubicBezTo>
                  <a:cubicBezTo>
                    <a:pt x="32" y="31"/>
                    <a:pt x="57" y="45"/>
                    <a:pt x="88" y="64"/>
                  </a:cubicBezTo>
                  <a:cubicBezTo>
                    <a:pt x="134" y="91"/>
                    <a:pt x="193" y="128"/>
                    <a:pt x="242" y="157"/>
                  </a:cubicBezTo>
                  <a:cubicBezTo>
                    <a:pt x="267" y="172"/>
                    <a:pt x="289" y="185"/>
                    <a:pt x="306" y="195"/>
                  </a:cubicBezTo>
                  <a:cubicBezTo>
                    <a:pt x="314" y="199"/>
                    <a:pt x="321" y="203"/>
                    <a:pt x="327" y="206"/>
                  </a:cubicBezTo>
                  <a:cubicBezTo>
                    <a:pt x="330" y="207"/>
                    <a:pt x="332" y="208"/>
                    <a:pt x="334" y="209"/>
                  </a:cubicBezTo>
                  <a:cubicBezTo>
                    <a:pt x="335" y="209"/>
                    <a:pt x="336" y="210"/>
                    <a:pt x="337" y="210"/>
                  </a:cubicBezTo>
                  <a:cubicBezTo>
                    <a:pt x="337" y="210"/>
                    <a:pt x="338" y="210"/>
                    <a:pt x="339" y="210"/>
                  </a:cubicBezTo>
                  <a:cubicBezTo>
                    <a:pt x="340" y="210"/>
                    <a:pt x="340" y="210"/>
                    <a:pt x="341" y="210"/>
                  </a:cubicBezTo>
                  <a:cubicBezTo>
                    <a:pt x="342" y="210"/>
                    <a:pt x="343" y="209"/>
                    <a:pt x="343" y="208"/>
                  </a:cubicBezTo>
                  <a:cubicBezTo>
                    <a:pt x="344" y="207"/>
                    <a:pt x="344" y="206"/>
                    <a:pt x="344" y="205"/>
                  </a:cubicBezTo>
                  <a:cubicBezTo>
                    <a:pt x="344" y="204"/>
                    <a:pt x="343" y="203"/>
                    <a:pt x="342" y="202"/>
                  </a:cubicBezTo>
                  <a:cubicBezTo>
                    <a:pt x="342" y="202"/>
                    <a:pt x="337" y="200"/>
                    <a:pt x="328" y="194"/>
                  </a:cubicBezTo>
                  <a:cubicBezTo>
                    <a:pt x="297" y="176"/>
                    <a:pt x="220" y="131"/>
                    <a:pt x="151" y="89"/>
                  </a:cubicBezTo>
                  <a:cubicBezTo>
                    <a:pt x="116" y="68"/>
                    <a:pt x="83" y="47"/>
                    <a:pt x="59" y="31"/>
                  </a:cubicBezTo>
                  <a:cubicBezTo>
                    <a:pt x="47" y="23"/>
                    <a:pt x="37" y="17"/>
                    <a:pt x="30" y="12"/>
                  </a:cubicBezTo>
                  <a:cubicBezTo>
                    <a:pt x="27" y="9"/>
                    <a:pt x="24" y="7"/>
                    <a:pt x="23" y="5"/>
                  </a:cubicBezTo>
                  <a:cubicBezTo>
                    <a:pt x="22" y="5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5"/>
                    <a:pt x="21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2" y="5"/>
                    <a:pt x="21" y="2"/>
                    <a:pt x="20" y="1"/>
                  </a:cubicBezTo>
                  <a:cubicBezTo>
                    <a:pt x="18" y="0"/>
                    <a:pt x="15" y="0"/>
                    <a:pt x="14" y="2"/>
                  </a:cubicBezTo>
                  <a:cubicBezTo>
                    <a:pt x="13" y="3"/>
                    <a:pt x="13" y="4"/>
                    <a:pt x="13" y="5"/>
                  </a:cubicBezTo>
                  <a:cubicBezTo>
                    <a:pt x="13" y="6"/>
                    <a:pt x="14" y="7"/>
                    <a:pt x="14" y="7"/>
                  </a:cubicBezTo>
                  <a:cubicBezTo>
                    <a:pt x="15" y="8"/>
                    <a:pt x="15" y="9"/>
                    <a:pt x="16" y="10"/>
                  </a:cubicBezTo>
                  <a:cubicBezTo>
                    <a:pt x="18" y="12"/>
                    <a:pt x="21" y="15"/>
                    <a:pt x="25" y="18"/>
                  </a:cubicBezTo>
                  <a:cubicBezTo>
                    <a:pt x="39" y="28"/>
                    <a:pt x="65" y="45"/>
                    <a:pt x="97" y="65"/>
                  </a:cubicBezTo>
                  <a:cubicBezTo>
                    <a:pt x="193" y="125"/>
                    <a:pt x="338" y="209"/>
                    <a:pt x="338" y="209"/>
                  </a:cubicBezTo>
                  <a:cubicBezTo>
                    <a:pt x="340" y="206"/>
                    <a:pt x="340" y="206"/>
                    <a:pt x="340" y="206"/>
                  </a:cubicBezTo>
                  <a:cubicBezTo>
                    <a:pt x="337" y="204"/>
                    <a:pt x="337" y="204"/>
                    <a:pt x="337" y="204"/>
                  </a:cubicBezTo>
                  <a:cubicBezTo>
                    <a:pt x="339" y="206"/>
                    <a:pt x="339" y="206"/>
                    <a:pt x="339" y="206"/>
                  </a:cubicBezTo>
                  <a:cubicBezTo>
                    <a:pt x="338" y="202"/>
                    <a:pt x="338" y="202"/>
                    <a:pt x="338" y="202"/>
                  </a:cubicBezTo>
                  <a:cubicBezTo>
                    <a:pt x="338" y="203"/>
                    <a:pt x="337" y="203"/>
                    <a:pt x="337" y="204"/>
                  </a:cubicBezTo>
                  <a:cubicBezTo>
                    <a:pt x="339" y="206"/>
                    <a:pt x="339" y="206"/>
                    <a:pt x="339" y="206"/>
                  </a:cubicBezTo>
                  <a:cubicBezTo>
                    <a:pt x="338" y="202"/>
                    <a:pt x="338" y="202"/>
                    <a:pt x="338" y="202"/>
                  </a:cubicBezTo>
                  <a:cubicBezTo>
                    <a:pt x="339" y="205"/>
                    <a:pt x="339" y="205"/>
                    <a:pt x="339" y="205"/>
                  </a:cubicBezTo>
                  <a:cubicBezTo>
                    <a:pt x="339" y="202"/>
                    <a:pt x="339" y="202"/>
                    <a:pt x="339" y="202"/>
                  </a:cubicBezTo>
                  <a:cubicBezTo>
                    <a:pt x="339" y="202"/>
                    <a:pt x="339" y="202"/>
                    <a:pt x="338" y="202"/>
                  </a:cubicBezTo>
                  <a:cubicBezTo>
                    <a:pt x="339" y="205"/>
                    <a:pt x="339" y="205"/>
                    <a:pt x="339" y="205"/>
                  </a:cubicBezTo>
                  <a:cubicBezTo>
                    <a:pt x="339" y="202"/>
                    <a:pt x="339" y="202"/>
                    <a:pt x="339" y="202"/>
                  </a:cubicBezTo>
                  <a:cubicBezTo>
                    <a:pt x="339" y="203"/>
                    <a:pt x="339" y="203"/>
                    <a:pt x="339" y="203"/>
                  </a:cubicBezTo>
                  <a:cubicBezTo>
                    <a:pt x="339" y="202"/>
                    <a:pt x="339" y="202"/>
                    <a:pt x="339" y="202"/>
                  </a:cubicBezTo>
                  <a:cubicBezTo>
                    <a:pt x="339" y="202"/>
                    <a:pt x="339" y="202"/>
                    <a:pt x="339" y="202"/>
                  </a:cubicBezTo>
                  <a:cubicBezTo>
                    <a:pt x="339" y="203"/>
                    <a:pt x="339" y="203"/>
                    <a:pt x="339" y="203"/>
                  </a:cubicBezTo>
                  <a:cubicBezTo>
                    <a:pt x="339" y="202"/>
                    <a:pt x="339" y="202"/>
                    <a:pt x="339" y="202"/>
                  </a:cubicBezTo>
                  <a:cubicBezTo>
                    <a:pt x="339" y="202"/>
                    <a:pt x="339" y="202"/>
                    <a:pt x="338" y="202"/>
                  </a:cubicBezTo>
                  <a:cubicBezTo>
                    <a:pt x="336" y="201"/>
                    <a:pt x="333" y="200"/>
                    <a:pt x="329" y="198"/>
                  </a:cubicBezTo>
                  <a:cubicBezTo>
                    <a:pt x="314" y="191"/>
                    <a:pt x="288" y="176"/>
                    <a:pt x="257" y="157"/>
                  </a:cubicBezTo>
                  <a:cubicBezTo>
                    <a:pt x="211" y="129"/>
                    <a:pt x="154" y="94"/>
                    <a:pt x="106" y="65"/>
                  </a:cubicBezTo>
                  <a:cubicBezTo>
                    <a:pt x="83" y="51"/>
                    <a:pt x="61" y="39"/>
                    <a:pt x="45" y="30"/>
                  </a:cubicBezTo>
                  <a:cubicBezTo>
                    <a:pt x="37" y="25"/>
                    <a:pt x="30" y="21"/>
                    <a:pt x="25" y="19"/>
                  </a:cubicBezTo>
                  <a:cubicBezTo>
                    <a:pt x="23" y="18"/>
                    <a:pt x="20" y="17"/>
                    <a:pt x="19" y="16"/>
                  </a:cubicBezTo>
                  <a:cubicBezTo>
                    <a:pt x="18" y="16"/>
                    <a:pt x="17" y="15"/>
                    <a:pt x="16" y="15"/>
                  </a:cubicBezTo>
                  <a:cubicBezTo>
                    <a:pt x="15" y="15"/>
                    <a:pt x="14" y="15"/>
                    <a:pt x="13" y="15"/>
                  </a:cubicBezTo>
                  <a:cubicBezTo>
                    <a:pt x="13" y="15"/>
                    <a:pt x="12" y="15"/>
                    <a:pt x="12" y="15"/>
                  </a:cubicBezTo>
                  <a:cubicBezTo>
                    <a:pt x="11" y="15"/>
                    <a:pt x="10" y="16"/>
                    <a:pt x="9" y="17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7"/>
                    <a:pt x="9" y="18"/>
                    <a:pt x="9" y="18"/>
                  </a:cubicBezTo>
                  <a:cubicBezTo>
                    <a:pt x="9" y="18"/>
                    <a:pt x="9" y="19"/>
                    <a:pt x="9" y="19"/>
                  </a:cubicBezTo>
                  <a:cubicBezTo>
                    <a:pt x="9" y="20"/>
                    <a:pt x="9" y="21"/>
                    <a:pt x="9" y="21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2" y="24"/>
                    <a:pt x="14" y="25"/>
                    <a:pt x="17" y="27"/>
                  </a:cubicBezTo>
                  <a:cubicBezTo>
                    <a:pt x="38" y="41"/>
                    <a:pt x="109" y="85"/>
                    <a:pt x="174" y="125"/>
                  </a:cubicBezTo>
                  <a:cubicBezTo>
                    <a:pt x="239" y="166"/>
                    <a:pt x="299" y="203"/>
                    <a:pt x="299" y="203"/>
                  </a:cubicBezTo>
                  <a:cubicBezTo>
                    <a:pt x="302" y="199"/>
                    <a:pt x="302" y="199"/>
                    <a:pt x="302" y="199"/>
                  </a:cubicBezTo>
                  <a:cubicBezTo>
                    <a:pt x="298" y="197"/>
                    <a:pt x="298" y="197"/>
                    <a:pt x="298" y="197"/>
                  </a:cubicBezTo>
                  <a:cubicBezTo>
                    <a:pt x="301" y="199"/>
                    <a:pt x="301" y="199"/>
                    <a:pt x="301" y="199"/>
                  </a:cubicBezTo>
                  <a:cubicBezTo>
                    <a:pt x="300" y="196"/>
                    <a:pt x="300" y="196"/>
                    <a:pt x="300" y="196"/>
                  </a:cubicBezTo>
                  <a:cubicBezTo>
                    <a:pt x="300" y="196"/>
                    <a:pt x="299" y="196"/>
                    <a:pt x="298" y="197"/>
                  </a:cubicBezTo>
                  <a:cubicBezTo>
                    <a:pt x="301" y="199"/>
                    <a:pt x="301" y="199"/>
                    <a:pt x="301" y="199"/>
                  </a:cubicBezTo>
                  <a:cubicBezTo>
                    <a:pt x="300" y="196"/>
                    <a:pt x="300" y="196"/>
                    <a:pt x="300" y="196"/>
                  </a:cubicBezTo>
                  <a:cubicBezTo>
                    <a:pt x="301" y="199"/>
                    <a:pt x="301" y="199"/>
                    <a:pt x="301" y="199"/>
                  </a:cubicBezTo>
                  <a:cubicBezTo>
                    <a:pt x="301" y="196"/>
                    <a:pt x="301" y="196"/>
                    <a:pt x="301" y="196"/>
                  </a:cubicBezTo>
                  <a:cubicBezTo>
                    <a:pt x="301" y="196"/>
                    <a:pt x="301" y="196"/>
                    <a:pt x="300" y="196"/>
                  </a:cubicBezTo>
                  <a:cubicBezTo>
                    <a:pt x="301" y="199"/>
                    <a:pt x="301" y="199"/>
                    <a:pt x="301" y="199"/>
                  </a:cubicBezTo>
                  <a:cubicBezTo>
                    <a:pt x="301" y="196"/>
                    <a:pt x="301" y="196"/>
                    <a:pt x="301" y="196"/>
                  </a:cubicBezTo>
                  <a:cubicBezTo>
                    <a:pt x="301" y="197"/>
                    <a:pt x="301" y="197"/>
                    <a:pt x="301" y="197"/>
                  </a:cubicBezTo>
                  <a:cubicBezTo>
                    <a:pt x="301" y="196"/>
                    <a:pt x="301" y="196"/>
                    <a:pt x="301" y="196"/>
                  </a:cubicBezTo>
                  <a:cubicBezTo>
                    <a:pt x="301" y="196"/>
                    <a:pt x="301" y="196"/>
                    <a:pt x="301" y="196"/>
                  </a:cubicBezTo>
                  <a:cubicBezTo>
                    <a:pt x="301" y="197"/>
                    <a:pt x="301" y="197"/>
                    <a:pt x="301" y="197"/>
                  </a:cubicBezTo>
                  <a:cubicBezTo>
                    <a:pt x="301" y="196"/>
                    <a:pt x="301" y="196"/>
                    <a:pt x="301" y="196"/>
                  </a:cubicBezTo>
                  <a:cubicBezTo>
                    <a:pt x="301" y="196"/>
                    <a:pt x="300" y="196"/>
                    <a:pt x="299" y="195"/>
                  </a:cubicBezTo>
                  <a:cubicBezTo>
                    <a:pt x="296" y="194"/>
                    <a:pt x="288" y="190"/>
                    <a:pt x="278" y="184"/>
                  </a:cubicBezTo>
                  <a:cubicBezTo>
                    <a:pt x="242" y="165"/>
                    <a:pt x="174" y="125"/>
                    <a:pt x="116" y="90"/>
                  </a:cubicBezTo>
                  <a:cubicBezTo>
                    <a:pt x="87" y="72"/>
                    <a:pt x="60" y="56"/>
                    <a:pt x="40" y="44"/>
                  </a:cubicBezTo>
                  <a:cubicBezTo>
                    <a:pt x="30" y="38"/>
                    <a:pt x="22" y="33"/>
                    <a:pt x="16" y="30"/>
                  </a:cubicBezTo>
                  <a:cubicBezTo>
                    <a:pt x="11" y="26"/>
                    <a:pt x="8" y="24"/>
                    <a:pt x="8" y="24"/>
                  </a:cubicBezTo>
                  <a:cubicBezTo>
                    <a:pt x="6" y="23"/>
                    <a:pt x="4" y="24"/>
                    <a:pt x="2" y="26"/>
                  </a:cubicBezTo>
                  <a:cubicBezTo>
                    <a:pt x="2" y="26"/>
                    <a:pt x="2" y="27"/>
                    <a:pt x="2" y="28"/>
                  </a:cubicBezTo>
                  <a:cubicBezTo>
                    <a:pt x="2" y="29"/>
                    <a:pt x="2" y="30"/>
                    <a:pt x="2" y="30"/>
                  </a:cubicBezTo>
                  <a:cubicBezTo>
                    <a:pt x="3" y="32"/>
                    <a:pt x="4" y="32"/>
                    <a:pt x="5" y="33"/>
                  </a:cubicBezTo>
                  <a:cubicBezTo>
                    <a:pt x="6" y="35"/>
                    <a:pt x="9" y="37"/>
                    <a:pt x="12" y="39"/>
                  </a:cubicBezTo>
                  <a:cubicBezTo>
                    <a:pt x="24" y="48"/>
                    <a:pt x="47" y="63"/>
                    <a:pt x="75" y="81"/>
                  </a:cubicBezTo>
                  <a:cubicBezTo>
                    <a:pt x="158" y="132"/>
                    <a:pt x="283" y="206"/>
                    <a:pt x="283" y="206"/>
                  </a:cubicBezTo>
                  <a:cubicBezTo>
                    <a:pt x="285" y="202"/>
                    <a:pt x="285" y="202"/>
                    <a:pt x="285" y="202"/>
                  </a:cubicBezTo>
                  <a:cubicBezTo>
                    <a:pt x="287" y="199"/>
                    <a:pt x="287" y="199"/>
                    <a:pt x="287" y="199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5" y="41"/>
                    <a:pt x="3" y="42"/>
                    <a:pt x="1" y="43"/>
                  </a:cubicBezTo>
                  <a:cubicBezTo>
                    <a:pt x="1" y="43"/>
                    <a:pt x="0" y="44"/>
                    <a:pt x="0" y="45"/>
                  </a:cubicBezTo>
                  <a:cubicBezTo>
                    <a:pt x="0" y="45"/>
                    <a:pt x="0" y="45"/>
                    <a:pt x="0" y="46"/>
                  </a:cubicBezTo>
                  <a:cubicBezTo>
                    <a:pt x="0" y="47"/>
                    <a:pt x="1" y="48"/>
                    <a:pt x="1" y="48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3" y="50"/>
                    <a:pt x="5" y="51"/>
                    <a:pt x="7" y="53"/>
                  </a:cubicBezTo>
                  <a:cubicBezTo>
                    <a:pt x="26" y="65"/>
                    <a:pt x="87" y="101"/>
                    <a:pt x="143" y="135"/>
                  </a:cubicBezTo>
                  <a:cubicBezTo>
                    <a:pt x="172" y="153"/>
                    <a:pt x="199" y="169"/>
                    <a:pt x="219" y="182"/>
                  </a:cubicBezTo>
                  <a:cubicBezTo>
                    <a:pt x="229" y="188"/>
                    <a:pt x="237" y="194"/>
                    <a:pt x="242" y="198"/>
                  </a:cubicBezTo>
                  <a:cubicBezTo>
                    <a:pt x="245" y="200"/>
                    <a:pt x="248" y="201"/>
                    <a:pt x="249" y="202"/>
                  </a:cubicBezTo>
                  <a:cubicBezTo>
                    <a:pt x="250" y="203"/>
                    <a:pt x="250" y="203"/>
                    <a:pt x="250" y="204"/>
                  </a:cubicBezTo>
                  <a:cubicBezTo>
                    <a:pt x="250" y="204"/>
                    <a:pt x="250" y="204"/>
                    <a:pt x="250" y="204"/>
                  </a:cubicBezTo>
                  <a:cubicBezTo>
                    <a:pt x="252" y="202"/>
                    <a:pt x="252" y="202"/>
                    <a:pt x="252" y="202"/>
                  </a:cubicBezTo>
                  <a:cubicBezTo>
                    <a:pt x="250" y="203"/>
                    <a:pt x="250" y="203"/>
                    <a:pt x="250" y="203"/>
                  </a:cubicBezTo>
                  <a:cubicBezTo>
                    <a:pt x="250" y="204"/>
                    <a:pt x="250" y="204"/>
                    <a:pt x="250" y="204"/>
                  </a:cubicBezTo>
                  <a:cubicBezTo>
                    <a:pt x="252" y="202"/>
                    <a:pt x="252" y="202"/>
                    <a:pt x="252" y="202"/>
                  </a:cubicBezTo>
                  <a:cubicBezTo>
                    <a:pt x="250" y="203"/>
                    <a:pt x="250" y="203"/>
                    <a:pt x="250" y="203"/>
                  </a:cubicBezTo>
                  <a:cubicBezTo>
                    <a:pt x="253" y="202"/>
                    <a:pt x="253" y="202"/>
                    <a:pt x="253" y="202"/>
                  </a:cubicBezTo>
                  <a:cubicBezTo>
                    <a:pt x="250" y="202"/>
                    <a:pt x="250" y="202"/>
                    <a:pt x="250" y="202"/>
                  </a:cubicBezTo>
                  <a:cubicBezTo>
                    <a:pt x="250" y="203"/>
                    <a:pt x="250" y="203"/>
                    <a:pt x="250" y="203"/>
                  </a:cubicBezTo>
                  <a:cubicBezTo>
                    <a:pt x="253" y="202"/>
                    <a:pt x="253" y="202"/>
                    <a:pt x="253" y="202"/>
                  </a:cubicBezTo>
                  <a:cubicBezTo>
                    <a:pt x="250" y="202"/>
                    <a:pt x="250" y="202"/>
                    <a:pt x="250" y="202"/>
                  </a:cubicBezTo>
                  <a:cubicBezTo>
                    <a:pt x="254" y="202"/>
                    <a:pt x="254" y="202"/>
                    <a:pt x="254" y="202"/>
                  </a:cubicBezTo>
                  <a:cubicBezTo>
                    <a:pt x="250" y="200"/>
                    <a:pt x="250" y="200"/>
                    <a:pt x="250" y="200"/>
                  </a:cubicBezTo>
                  <a:cubicBezTo>
                    <a:pt x="250" y="200"/>
                    <a:pt x="250" y="201"/>
                    <a:pt x="250" y="202"/>
                  </a:cubicBezTo>
                  <a:cubicBezTo>
                    <a:pt x="254" y="202"/>
                    <a:pt x="254" y="202"/>
                    <a:pt x="254" y="202"/>
                  </a:cubicBezTo>
                  <a:cubicBezTo>
                    <a:pt x="250" y="200"/>
                    <a:pt x="250" y="200"/>
                    <a:pt x="250" y="200"/>
                  </a:cubicBezTo>
                  <a:cubicBezTo>
                    <a:pt x="250" y="200"/>
                    <a:pt x="250" y="200"/>
                    <a:pt x="250" y="200"/>
                  </a:cubicBezTo>
                  <a:cubicBezTo>
                    <a:pt x="253" y="202"/>
                    <a:pt x="253" y="202"/>
                    <a:pt x="253" y="202"/>
                  </a:cubicBezTo>
                  <a:cubicBezTo>
                    <a:pt x="252" y="198"/>
                    <a:pt x="252" y="198"/>
                    <a:pt x="252" y="198"/>
                  </a:cubicBezTo>
                  <a:cubicBezTo>
                    <a:pt x="252" y="198"/>
                    <a:pt x="251" y="199"/>
                    <a:pt x="250" y="200"/>
                  </a:cubicBezTo>
                  <a:cubicBezTo>
                    <a:pt x="253" y="202"/>
                    <a:pt x="253" y="202"/>
                    <a:pt x="253" y="202"/>
                  </a:cubicBezTo>
                  <a:cubicBezTo>
                    <a:pt x="252" y="198"/>
                    <a:pt x="252" y="198"/>
                    <a:pt x="252" y="198"/>
                  </a:cubicBezTo>
                  <a:cubicBezTo>
                    <a:pt x="253" y="201"/>
                    <a:pt x="253" y="201"/>
                    <a:pt x="253" y="201"/>
                  </a:cubicBezTo>
                  <a:cubicBezTo>
                    <a:pt x="253" y="198"/>
                    <a:pt x="253" y="198"/>
                    <a:pt x="253" y="198"/>
                  </a:cubicBezTo>
                  <a:cubicBezTo>
                    <a:pt x="253" y="198"/>
                    <a:pt x="253" y="198"/>
                    <a:pt x="252" y="198"/>
                  </a:cubicBezTo>
                  <a:cubicBezTo>
                    <a:pt x="253" y="201"/>
                    <a:pt x="253" y="201"/>
                    <a:pt x="253" y="201"/>
                  </a:cubicBezTo>
                  <a:cubicBezTo>
                    <a:pt x="253" y="198"/>
                    <a:pt x="253" y="198"/>
                    <a:pt x="253" y="198"/>
                  </a:cubicBezTo>
                  <a:cubicBezTo>
                    <a:pt x="253" y="199"/>
                    <a:pt x="253" y="199"/>
                    <a:pt x="253" y="199"/>
                  </a:cubicBezTo>
                  <a:cubicBezTo>
                    <a:pt x="253" y="198"/>
                    <a:pt x="253" y="198"/>
                    <a:pt x="253" y="198"/>
                  </a:cubicBezTo>
                  <a:cubicBezTo>
                    <a:pt x="253" y="198"/>
                    <a:pt x="253" y="198"/>
                    <a:pt x="253" y="198"/>
                  </a:cubicBezTo>
                  <a:cubicBezTo>
                    <a:pt x="253" y="199"/>
                    <a:pt x="253" y="199"/>
                    <a:pt x="253" y="199"/>
                  </a:cubicBezTo>
                  <a:cubicBezTo>
                    <a:pt x="253" y="198"/>
                    <a:pt x="253" y="198"/>
                    <a:pt x="253" y="198"/>
                  </a:cubicBezTo>
                  <a:cubicBezTo>
                    <a:pt x="253" y="198"/>
                    <a:pt x="253" y="198"/>
                    <a:pt x="252" y="198"/>
                  </a:cubicBezTo>
                  <a:cubicBezTo>
                    <a:pt x="249" y="197"/>
                    <a:pt x="243" y="194"/>
                    <a:pt x="235" y="189"/>
                  </a:cubicBezTo>
                  <a:cubicBezTo>
                    <a:pt x="205" y="175"/>
                    <a:pt x="150" y="144"/>
                    <a:pt x="103" y="117"/>
                  </a:cubicBezTo>
                  <a:cubicBezTo>
                    <a:pt x="79" y="104"/>
                    <a:pt x="57" y="91"/>
                    <a:pt x="40" y="82"/>
                  </a:cubicBezTo>
                  <a:cubicBezTo>
                    <a:pt x="32" y="77"/>
                    <a:pt x="25" y="73"/>
                    <a:pt x="21" y="71"/>
                  </a:cubicBezTo>
                  <a:cubicBezTo>
                    <a:pt x="18" y="70"/>
                    <a:pt x="16" y="69"/>
                    <a:pt x="15" y="68"/>
                  </a:cubicBezTo>
                  <a:cubicBezTo>
                    <a:pt x="14" y="67"/>
                    <a:pt x="14" y="67"/>
                    <a:pt x="13" y="67"/>
                  </a:cubicBezTo>
                  <a:cubicBezTo>
                    <a:pt x="13" y="67"/>
                    <a:pt x="13" y="67"/>
                    <a:pt x="13" y="67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2" y="66"/>
                    <a:pt x="12" y="66"/>
                    <a:pt x="11" y="66"/>
                  </a:cubicBezTo>
                  <a:cubicBezTo>
                    <a:pt x="11" y="66"/>
                    <a:pt x="10" y="66"/>
                    <a:pt x="10" y="67"/>
                  </a:cubicBezTo>
                  <a:cubicBezTo>
                    <a:pt x="9" y="67"/>
                    <a:pt x="8" y="67"/>
                    <a:pt x="8" y="68"/>
                  </a:cubicBezTo>
                  <a:cubicBezTo>
                    <a:pt x="6" y="70"/>
                    <a:pt x="7" y="73"/>
                    <a:pt x="9" y="74"/>
                  </a:cubicBezTo>
                  <a:cubicBezTo>
                    <a:pt x="121" y="144"/>
                    <a:pt x="121" y="144"/>
                    <a:pt x="121" y="144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1" y="84"/>
                    <a:pt x="9" y="85"/>
                    <a:pt x="8" y="87"/>
                  </a:cubicBezTo>
                  <a:cubicBezTo>
                    <a:pt x="7" y="87"/>
                    <a:pt x="7" y="88"/>
                    <a:pt x="7" y="89"/>
                  </a:cubicBezTo>
                  <a:cubicBezTo>
                    <a:pt x="7" y="90"/>
                    <a:pt x="7" y="91"/>
                    <a:pt x="8" y="91"/>
                  </a:cubicBezTo>
                  <a:cubicBezTo>
                    <a:pt x="8" y="92"/>
                    <a:pt x="9" y="93"/>
                    <a:pt x="9" y="93"/>
                  </a:cubicBezTo>
                  <a:cubicBezTo>
                    <a:pt x="11" y="94"/>
                    <a:pt x="12" y="96"/>
                    <a:pt x="15" y="97"/>
                  </a:cubicBezTo>
                  <a:cubicBezTo>
                    <a:pt x="23" y="103"/>
                    <a:pt x="39" y="113"/>
                    <a:pt x="58" y="125"/>
                  </a:cubicBezTo>
                  <a:cubicBezTo>
                    <a:pt x="116" y="161"/>
                    <a:pt x="203" y="213"/>
                    <a:pt x="203" y="213"/>
                  </a:cubicBezTo>
                  <a:cubicBezTo>
                    <a:pt x="205" y="210"/>
                    <a:pt x="205" y="210"/>
                    <a:pt x="205" y="210"/>
                  </a:cubicBezTo>
                  <a:cubicBezTo>
                    <a:pt x="207" y="206"/>
                    <a:pt x="207" y="206"/>
                    <a:pt x="207" y="206"/>
                  </a:cubicBezTo>
                  <a:cubicBezTo>
                    <a:pt x="207" y="206"/>
                    <a:pt x="162" y="182"/>
                    <a:pt x="116" y="158"/>
                  </a:cubicBezTo>
                  <a:cubicBezTo>
                    <a:pt x="93" y="146"/>
                    <a:pt x="70" y="133"/>
                    <a:pt x="52" y="124"/>
                  </a:cubicBezTo>
                  <a:cubicBezTo>
                    <a:pt x="43" y="120"/>
                    <a:pt x="36" y="116"/>
                    <a:pt x="30" y="113"/>
                  </a:cubicBezTo>
                  <a:cubicBezTo>
                    <a:pt x="27" y="112"/>
                    <a:pt x="24" y="111"/>
                    <a:pt x="23" y="110"/>
                  </a:cubicBezTo>
                  <a:cubicBezTo>
                    <a:pt x="22" y="110"/>
                    <a:pt x="21" y="109"/>
                    <a:pt x="20" y="109"/>
                  </a:cubicBezTo>
                  <a:cubicBezTo>
                    <a:pt x="19" y="109"/>
                    <a:pt x="19" y="109"/>
                    <a:pt x="18" y="109"/>
                  </a:cubicBezTo>
                  <a:cubicBezTo>
                    <a:pt x="17" y="109"/>
                    <a:pt x="17" y="109"/>
                    <a:pt x="16" y="109"/>
                  </a:cubicBezTo>
                  <a:cubicBezTo>
                    <a:pt x="15" y="109"/>
                    <a:pt x="14" y="110"/>
                    <a:pt x="14" y="111"/>
                  </a:cubicBezTo>
                  <a:cubicBezTo>
                    <a:pt x="13" y="112"/>
                    <a:pt x="13" y="113"/>
                    <a:pt x="13" y="114"/>
                  </a:cubicBezTo>
                  <a:cubicBezTo>
                    <a:pt x="14" y="115"/>
                    <a:pt x="14" y="116"/>
                    <a:pt x="15" y="116"/>
                  </a:cubicBezTo>
                  <a:cubicBezTo>
                    <a:pt x="15" y="116"/>
                    <a:pt x="18" y="118"/>
                    <a:pt x="22" y="120"/>
                  </a:cubicBezTo>
                  <a:cubicBezTo>
                    <a:pt x="38" y="130"/>
                    <a:pt x="78" y="153"/>
                    <a:pt x="114" y="175"/>
                  </a:cubicBezTo>
                  <a:cubicBezTo>
                    <a:pt x="132" y="186"/>
                    <a:pt x="149" y="197"/>
                    <a:pt x="162" y="205"/>
                  </a:cubicBezTo>
                  <a:cubicBezTo>
                    <a:pt x="168" y="209"/>
                    <a:pt x="173" y="213"/>
                    <a:pt x="177" y="215"/>
                  </a:cubicBezTo>
                  <a:cubicBezTo>
                    <a:pt x="178" y="216"/>
                    <a:pt x="180" y="218"/>
                    <a:pt x="180" y="218"/>
                  </a:cubicBezTo>
                  <a:cubicBezTo>
                    <a:pt x="181" y="219"/>
                    <a:pt x="181" y="219"/>
                    <a:pt x="181" y="219"/>
                  </a:cubicBezTo>
                  <a:cubicBezTo>
                    <a:pt x="182" y="218"/>
                    <a:pt x="182" y="218"/>
                    <a:pt x="182" y="218"/>
                  </a:cubicBezTo>
                  <a:cubicBezTo>
                    <a:pt x="181" y="219"/>
                    <a:pt x="181" y="219"/>
                    <a:pt x="181" y="219"/>
                  </a:cubicBezTo>
                  <a:cubicBezTo>
                    <a:pt x="181" y="219"/>
                    <a:pt x="181" y="219"/>
                    <a:pt x="181" y="219"/>
                  </a:cubicBezTo>
                  <a:cubicBezTo>
                    <a:pt x="182" y="218"/>
                    <a:pt x="182" y="218"/>
                    <a:pt x="182" y="218"/>
                  </a:cubicBezTo>
                  <a:cubicBezTo>
                    <a:pt x="181" y="219"/>
                    <a:pt x="181" y="219"/>
                    <a:pt x="181" y="219"/>
                  </a:cubicBezTo>
                  <a:cubicBezTo>
                    <a:pt x="184" y="217"/>
                    <a:pt x="184" y="217"/>
                    <a:pt x="184" y="217"/>
                  </a:cubicBezTo>
                  <a:cubicBezTo>
                    <a:pt x="180" y="217"/>
                    <a:pt x="180" y="217"/>
                    <a:pt x="180" y="217"/>
                  </a:cubicBezTo>
                  <a:cubicBezTo>
                    <a:pt x="180" y="218"/>
                    <a:pt x="181" y="218"/>
                    <a:pt x="181" y="219"/>
                  </a:cubicBezTo>
                  <a:cubicBezTo>
                    <a:pt x="184" y="217"/>
                    <a:pt x="184" y="217"/>
                    <a:pt x="184" y="217"/>
                  </a:cubicBezTo>
                  <a:cubicBezTo>
                    <a:pt x="180" y="217"/>
                    <a:pt x="180" y="217"/>
                    <a:pt x="180" y="217"/>
                  </a:cubicBezTo>
                  <a:cubicBezTo>
                    <a:pt x="184" y="217"/>
                    <a:pt x="184" y="217"/>
                    <a:pt x="184" y="217"/>
                  </a:cubicBezTo>
                  <a:cubicBezTo>
                    <a:pt x="181" y="215"/>
                    <a:pt x="181" y="215"/>
                    <a:pt x="181" y="215"/>
                  </a:cubicBezTo>
                  <a:cubicBezTo>
                    <a:pt x="181" y="216"/>
                    <a:pt x="180" y="217"/>
                    <a:pt x="180" y="217"/>
                  </a:cubicBezTo>
                  <a:cubicBezTo>
                    <a:pt x="184" y="217"/>
                    <a:pt x="184" y="217"/>
                    <a:pt x="184" y="217"/>
                  </a:cubicBezTo>
                  <a:cubicBezTo>
                    <a:pt x="181" y="215"/>
                    <a:pt x="181" y="215"/>
                    <a:pt x="181" y="215"/>
                  </a:cubicBezTo>
                  <a:cubicBezTo>
                    <a:pt x="181" y="215"/>
                    <a:pt x="181" y="215"/>
                    <a:pt x="181" y="215"/>
                  </a:cubicBezTo>
                  <a:cubicBezTo>
                    <a:pt x="184" y="217"/>
                    <a:pt x="184" y="217"/>
                    <a:pt x="184" y="217"/>
                  </a:cubicBezTo>
                  <a:cubicBezTo>
                    <a:pt x="183" y="214"/>
                    <a:pt x="183" y="214"/>
                    <a:pt x="183" y="214"/>
                  </a:cubicBezTo>
                  <a:cubicBezTo>
                    <a:pt x="183" y="214"/>
                    <a:pt x="182" y="214"/>
                    <a:pt x="181" y="215"/>
                  </a:cubicBezTo>
                  <a:cubicBezTo>
                    <a:pt x="184" y="217"/>
                    <a:pt x="184" y="217"/>
                    <a:pt x="184" y="217"/>
                  </a:cubicBezTo>
                  <a:cubicBezTo>
                    <a:pt x="183" y="214"/>
                    <a:pt x="183" y="214"/>
                    <a:pt x="183" y="214"/>
                  </a:cubicBezTo>
                  <a:cubicBezTo>
                    <a:pt x="184" y="216"/>
                    <a:pt x="184" y="216"/>
                    <a:pt x="184" y="216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3"/>
                    <a:pt x="183" y="214"/>
                  </a:cubicBezTo>
                  <a:cubicBezTo>
                    <a:pt x="184" y="216"/>
                    <a:pt x="184" y="216"/>
                    <a:pt x="184" y="216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5"/>
                    <a:pt x="184" y="215"/>
                    <a:pt x="184" y="215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5"/>
                    <a:pt x="184" y="215"/>
                    <a:pt x="184" y="215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3" y="213"/>
                    <a:pt x="182" y="213"/>
                    <a:pt x="180" y="212"/>
                  </a:cubicBezTo>
                  <a:cubicBezTo>
                    <a:pt x="173" y="209"/>
                    <a:pt x="159" y="203"/>
                    <a:pt x="143" y="194"/>
                  </a:cubicBezTo>
                  <a:cubicBezTo>
                    <a:pt x="119" y="182"/>
                    <a:pt x="89" y="166"/>
                    <a:pt x="65" y="153"/>
                  </a:cubicBezTo>
                  <a:cubicBezTo>
                    <a:pt x="53" y="147"/>
                    <a:pt x="42" y="141"/>
                    <a:pt x="35" y="137"/>
                  </a:cubicBezTo>
                  <a:cubicBezTo>
                    <a:pt x="27" y="133"/>
                    <a:pt x="23" y="130"/>
                    <a:pt x="23" y="130"/>
                  </a:cubicBezTo>
                  <a:cubicBezTo>
                    <a:pt x="21" y="129"/>
                    <a:pt x="18" y="130"/>
                    <a:pt x="17" y="132"/>
                  </a:cubicBezTo>
                  <a:cubicBezTo>
                    <a:pt x="16" y="134"/>
                    <a:pt x="17" y="136"/>
                    <a:pt x="18" y="137"/>
                  </a:cubicBezTo>
                  <a:cubicBezTo>
                    <a:pt x="92" y="183"/>
                    <a:pt x="92" y="183"/>
                    <a:pt x="92" y="183"/>
                  </a:cubicBezTo>
                  <a:cubicBezTo>
                    <a:pt x="29" y="153"/>
                    <a:pt x="29" y="153"/>
                    <a:pt x="29" y="153"/>
                  </a:cubicBezTo>
                  <a:cubicBezTo>
                    <a:pt x="27" y="152"/>
                    <a:pt x="25" y="152"/>
                    <a:pt x="24" y="154"/>
                  </a:cubicBezTo>
                  <a:cubicBezTo>
                    <a:pt x="23" y="156"/>
                    <a:pt x="24" y="159"/>
                    <a:pt x="25" y="160"/>
                  </a:cubicBezTo>
                  <a:cubicBezTo>
                    <a:pt x="137" y="230"/>
                    <a:pt x="137" y="230"/>
                    <a:pt x="137" y="230"/>
                  </a:cubicBezTo>
                  <a:cubicBezTo>
                    <a:pt x="139" y="226"/>
                    <a:pt x="139" y="226"/>
                    <a:pt x="139" y="226"/>
                  </a:cubicBezTo>
                  <a:cubicBezTo>
                    <a:pt x="136" y="224"/>
                    <a:pt x="136" y="224"/>
                    <a:pt x="136" y="224"/>
                  </a:cubicBezTo>
                  <a:cubicBezTo>
                    <a:pt x="139" y="226"/>
                    <a:pt x="139" y="226"/>
                    <a:pt x="139" y="226"/>
                  </a:cubicBezTo>
                  <a:cubicBezTo>
                    <a:pt x="138" y="222"/>
                    <a:pt x="138" y="222"/>
                    <a:pt x="138" y="222"/>
                  </a:cubicBezTo>
                  <a:cubicBezTo>
                    <a:pt x="138" y="223"/>
                    <a:pt x="137" y="223"/>
                    <a:pt x="136" y="224"/>
                  </a:cubicBezTo>
                  <a:cubicBezTo>
                    <a:pt x="139" y="226"/>
                    <a:pt x="139" y="226"/>
                    <a:pt x="139" y="226"/>
                  </a:cubicBezTo>
                  <a:cubicBezTo>
                    <a:pt x="138" y="222"/>
                    <a:pt x="138" y="222"/>
                    <a:pt x="138" y="222"/>
                  </a:cubicBezTo>
                  <a:cubicBezTo>
                    <a:pt x="139" y="226"/>
                    <a:pt x="139" y="226"/>
                    <a:pt x="139" y="226"/>
                  </a:cubicBezTo>
                  <a:cubicBezTo>
                    <a:pt x="139" y="222"/>
                    <a:pt x="139" y="222"/>
                    <a:pt x="139" y="222"/>
                  </a:cubicBezTo>
                  <a:cubicBezTo>
                    <a:pt x="139" y="222"/>
                    <a:pt x="139" y="222"/>
                    <a:pt x="138" y="222"/>
                  </a:cubicBezTo>
                  <a:cubicBezTo>
                    <a:pt x="139" y="226"/>
                    <a:pt x="139" y="226"/>
                    <a:pt x="139" y="226"/>
                  </a:cubicBezTo>
                  <a:cubicBezTo>
                    <a:pt x="139" y="222"/>
                    <a:pt x="139" y="222"/>
                    <a:pt x="139" y="222"/>
                  </a:cubicBezTo>
                  <a:cubicBezTo>
                    <a:pt x="139" y="225"/>
                    <a:pt x="139" y="225"/>
                    <a:pt x="139" y="225"/>
                  </a:cubicBezTo>
                  <a:cubicBezTo>
                    <a:pt x="140" y="222"/>
                    <a:pt x="140" y="222"/>
                    <a:pt x="140" y="222"/>
                  </a:cubicBezTo>
                  <a:cubicBezTo>
                    <a:pt x="140" y="222"/>
                    <a:pt x="140" y="222"/>
                    <a:pt x="139" y="222"/>
                  </a:cubicBezTo>
                  <a:cubicBezTo>
                    <a:pt x="139" y="225"/>
                    <a:pt x="139" y="225"/>
                    <a:pt x="139" y="225"/>
                  </a:cubicBezTo>
                  <a:cubicBezTo>
                    <a:pt x="140" y="222"/>
                    <a:pt x="140" y="222"/>
                    <a:pt x="140" y="222"/>
                  </a:cubicBezTo>
                  <a:cubicBezTo>
                    <a:pt x="140" y="223"/>
                    <a:pt x="140" y="223"/>
                    <a:pt x="140" y="223"/>
                  </a:cubicBezTo>
                  <a:cubicBezTo>
                    <a:pt x="140" y="222"/>
                    <a:pt x="140" y="222"/>
                    <a:pt x="140" y="222"/>
                  </a:cubicBezTo>
                  <a:cubicBezTo>
                    <a:pt x="140" y="222"/>
                    <a:pt x="140" y="222"/>
                    <a:pt x="140" y="222"/>
                  </a:cubicBezTo>
                  <a:cubicBezTo>
                    <a:pt x="140" y="223"/>
                    <a:pt x="140" y="223"/>
                    <a:pt x="140" y="223"/>
                  </a:cubicBezTo>
                  <a:cubicBezTo>
                    <a:pt x="140" y="222"/>
                    <a:pt x="140" y="222"/>
                    <a:pt x="140" y="222"/>
                  </a:cubicBezTo>
                  <a:cubicBezTo>
                    <a:pt x="140" y="222"/>
                    <a:pt x="139" y="222"/>
                    <a:pt x="138" y="222"/>
                  </a:cubicBezTo>
                  <a:cubicBezTo>
                    <a:pt x="134" y="220"/>
                    <a:pt x="126" y="216"/>
                    <a:pt x="116" y="211"/>
                  </a:cubicBezTo>
                  <a:cubicBezTo>
                    <a:pt x="101" y="204"/>
                    <a:pt x="82" y="194"/>
                    <a:pt x="66" y="187"/>
                  </a:cubicBezTo>
                  <a:cubicBezTo>
                    <a:pt x="58" y="183"/>
                    <a:pt x="51" y="180"/>
                    <a:pt x="46" y="177"/>
                  </a:cubicBezTo>
                  <a:cubicBezTo>
                    <a:pt x="43" y="176"/>
                    <a:pt x="41" y="175"/>
                    <a:pt x="39" y="174"/>
                  </a:cubicBezTo>
                  <a:cubicBezTo>
                    <a:pt x="39" y="174"/>
                    <a:pt x="38" y="174"/>
                    <a:pt x="37" y="173"/>
                  </a:cubicBezTo>
                  <a:cubicBezTo>
                    <a:pt x="36" y="173"/>
                    <a:pt x="36" y="173"/>
                    <a:pt x="36" y="173"/>
                  </a:cubicBezTo>
                  <a:cubicBezTo>
                    <a:pt x="36" y="173"/>
                    <a:pt x="36" y="173"/>
                    <a:pt x="35" y="173"/>
                  </a:cubicBezTo>
                  <a:cubicBezTo>
                    <a:pt x="35" y="173"/>
                    <a:pt x="34" y="173"/>
                    <a:pt x="34" y="173"/>
                  </a:cubicBezTo>
                  <a:cubicBezTo>
                    <a:pt x="33" y="173"/>
                    <a:pt x="32" y="174"/>
                    <a:pt x="31" y="175"/>
                  </a:cubicBezTo>
                  <a:cubicBezTo>
                    <a:pt x="35" y="177"/>
                    <a:pt x="35" y="177"/>
                    <a:pt x="35" y="177"/>
                  </a:cubicBezTo>
                  <a:cubicBezTo>
                    <a:pt x="32" y="175"/>
                    <a:pt x="32" y="175"/>
                    <a:pt x="32" y="175"/>
                  </a:cubicBezTo>
                  <a:cubicBezTo>
                    <a:pt x="31" y="176"/>
                    <a:pt x="31" y="176"/>
                    <a:pt x="31" y="177"/>
                  </a:cubicBezTo>
                  <a:cubicBezTo>
                    <a:pt x="31" y="178"/>
                    <a:pt x="31" y="179"/>
                    <a:pt x="31" y="179"/>
                  </a:cubicBezTo>
                  <a:cubicBezTo>
                    <a:pt x="32" y="180"/>
                    <a:pt x="32" y="180"/>
                    <a:pt x="33" y="181"/>
                  </a:cubicBezTo>
                  <a:cubicBezTo>
                    <a:pt x="33" y="181"/>
                    <a:pt x="34" y="182"/>
                    <a:pt x="35" y="183"/>
                  </a:cubicBezTo>
                  <a:cubicBezTo>
                    <a:pt x="39" y="186"/>
                    <a:pt x="46" y="190"/>
                    <a:pt x="55" y="195"/>
                  </a:cubicBezTo>
                  <a:cubicBezTo>
                    <a:pt x="67" y="202"/>
                    <a:pt x="83" y="212"/>
                    <a:pt x="96" y="219"/>
                  </a:cubicBezTo>
                  <a:cubicBezTo>
                    <a:pt x="102" y="223"/>
                    <a:pt x="108" y="226"/>
                    <a:pt x="112" y="229"/>
                  </a:cubicBezTo>
                  <a:cubicBezTo>
                    <a:pt x="114" y="230"/>
                    <a:pt x="115" y="231"/>
                    <a:pt x="116" y="232"/>
                  </a:cubicBezTo>
                  <a:cubicBezTo>
                    <a:pt x="117" y="232"/>
                    <a:pt x="117" y="232"/>
                    <a:pt x="117" y="233"/>
                  </a:cubicBezTo>
                  <a:cubicBezTo>
                    <a:pt x="117" y="233"/>
                    <a:pt x="117" y="233"/>
                    <a:pt x="117" y="233"/>
                  </a:cubicBezTo>
                  <a:cubicBezTo>
                    <a:pt x="119" y="231"/>
                    <a:pt x="119" y="231"/>
                    <a:pt x="119" y="231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17" y="233"/>
                    <a:pt x="117" y="233"/>
                    <a:pt x="117" y="233"/>
                  </a:cubicBezTo>
                  <a:cubicBezTo>
                    <a:pt x="119" y="231"/>
                    <a:pt x="119" y="231"/>
                    <a:pt x="119" y="231"/>
                  </a:cubicBezTo>
                  <a:cubicBezTo>
                    <a:pt x="117" y="232"/>
                    <a:pt x="117" y="232"/>
                    <a:pt x="117" y="232"/>
                  </a:cubicBezTo>
                  <a:cubicBezTo>
                    <a:pt x="120" y="230"/>
                    <a:pt x="120" y="230"/>
                    <a:pt x="120" y="230"/>
                  </a:cubicBezTo>
                  <a:cubicBezTo>
                    <a:pt x="116" y="230"/>
                    <a:pt x="116" y="230"/>
                    <a:pt x="116" y="230"/>
                  </a:cubicBezTo>
                  <a:cubicBezTo>
                    <a:pt x="116" y="232"/>
                    <a:pt x="117" y="232"/>
                    <a:pt x="117" y="232"/>
                  </a:cubicBezTo>
                  <a:cubicBezTo>
                    <a:pt x="120" y="230"/>
                    <a:pt x="120" y="230"/>
                    <a:pt x="120" y="230"/>
                  </a:cubicBezTo>
                  <a:cubicBezTo>
                    <a:pt x="116" y="230"/>
                    <a:pt x="116" y="230"/>
                    <a:pt x="116" y="230"/>
                  </a:cubicBezTo>
                  <a:cubicBezTo>
                    <a:pt x="120" y="230"/>
                    <a:pt x="120" y="230"/>
                    <a:pt x="120" y="230"/>
                  </a:cubicBezTo>
                  <a:cubicBezTo>
                    <a:pt x="117" y="228"/>
                    <a:pt x="117" y="228"/>
                    <a:pt x="117" y="228"/>
                  </a:cubicBezTo>
                  <a:cubicBezTo>
                    <a:pt x="117" y="229"/>
                    <a:pt x="116" y="230"/>
                    <a:pt x="116" y="230"/>
                  </a:cubicBezTo>
                  <a:cubicBezTo>
                    <a:pt x="120" y="230"/>
                    <a:pt x="120" y="230"/>
                    <a:pt x="120" y="230"/>
                  </a:cubicBezTo>
                  <a:cubicBezTo>
                    <a:pt x="117" y="228"/>
                    <a:pt x="117" y="228"/>
                    <a:pt x="117" y="228"/>
                  </a:cubicBezTo>
                  <a:cubicBezTo>
                    <a:pt x="117" y="228"/>
                    <a:pt x="117" y="228"/>
                    <a:pt x="117" y="228"/>
                  </a:cubicBezTo>
                  <a:cubicBezTo>
                    <a:pt x="120" y="230"/>
                    <a:pt x="120" y="230"/>
                    <a:pt x="120" y="230"/>
                  </a:cubicBezTo>
                  <a:cubicBezTo>
                    <a:pt x="119" y="227"/>
                    <a:pt x="119" y="227"/>
                    <a:pt x="119" y="227"/>
                  </a:cubicBezTo>
                  <a:cubicBezTo>
                    <a:pt x="119" y="227"/>
                    <a:pt x="118" y="227"/>
                    <a:pt x="117" y="228"/>
                  </a:cubicBezTo>
                  <a:cubicBezTo>
                    <a:pt x="120" y="230"/>
                    <a:pt x="120" y="230"/>
                    <a:pt x="120" y="230"/>
                  </a:cubicBezTo>
                  <a:cubicBezTo>
                    <a:pt x="119" y="227"/>
                    <a:pt x="119" y="227"/>
                    <a:pt x="119" y="227"/>
                  </a:cubicBezTo>
                  <a:cubicBezTo>
                    <a:pt x="120" y="230"/>
                    <a:pt x="120" y="230"/>
                    <a:pt x="120" y="230"/>
                  </a:cubicBezTo>
                  <a:cubicBezTo>
                    <a:pt x="120" y="226"/>
                    <a:pt x="120" y="226"/>
                    <a:pt x="120" y="226"/>
                  </a:cubicBezTo>
                  <a:cubicBezTo>
                    <a:pt x="120" y="226"/>
                    <a:pt x="120" y="226"/>
                    <a:pt x="119" y="227"/>
                  </a:cubicBezTo>
                  <a:cubicBezTo>
                    <a:pt x="120" y="230"/>
                    <a:pt x="120" y="230"/>
                    <a:pt x="120" y="230"/>
                  </a:cubicBezTo>
                  <a:cubicBezTo>
                    <a:pt x="120" y="226"/>
                    <a:pt x="120" y="226"/>
                    <a:pt x="120" y="226"/>
                  </a:cubicBezTo>
                  <a:cubicBezTo>
                    <a:pt x="120" y="228"/>
                    <a:pt x="120" y="228"/>
                    <a:pt x="120" y="228"/>
                  </a:cubicBezTo>
                  <a:cubicBezTo>
                    <a:pt x="120" y="227"/>
                    <a:pt x="120" y="227"/>
                    <a:pt x="120" y="227"/>
                  </a:cubicBezTo>
                  <a:cubicBezTo>
                    <a:pt x="120" y="226"/>
                    <a:pt x="120" y="226"/>
                    <a:pt x="120" y="226"/>
                  </a:cubicBezTo>
                  <a:cubicBezTo>
                    <a:pt x="120" y="228"/>
                    <a:pt x="120" y="228"/>
                    <a:pt x="120" y="228"/>
                  </a:cubicBezTo>
                  <a:cubicBezTo>
                    <a:pt x="120" y="227"/>
                    <a:pt x="120" y="227"/>
                    <a:pt x="120" y="227"/>
                  </a:cubicBezTo>
                  <a:cubicBezTo>
                    <a:pt x="120" y="226"/>
                    <a:pt x="120" y="226"/>
                    <a:pt x="120" y="226"/>
                  </a:cubicBezTo>
                  <a:cubicBezTo>
                    <a:pt x="120" y="226"/>
                    <a:pt x="117" y="226"/>
                    <a:pt x="115" y="224"/>
                  </a:cubicBezTo>
                  <a:cubicBezTo>
                    <a:pt x="105" y="220"/>
                    <a:pt x="86" y="211"/>
                    <a:pt x="69" y="202"/>
                  </a:cubicBezTo>
                  <a:cubicBezTo>
                    <a:pt x="61" y="198"/>
                    <a:pt x="53" y="194"/>
                    <a:pt x="47" y="192"/>
                  </a:cubicBezTo>
                  <a:cubicBezTo>
                    <a:pt x="45" y="190"/>
                    <a:pt x="42" y="189"/>
                    <a:pt x="41" y="188"/>
                  </a:cubicBezTo>
                  <a:cubicBezTo>
                    <a:pt x="40" y="188"/>
                    <a:pt x="39" y="187"/>
                    <a:pt x="39" y="187"/>
                  </a:cubicBezTo>
                  <a:cubicBezTo>
                    <a:pt x="38" y="187"/>
                    <a:pt x="38" y="187"/>
                    <a:pt x="38" y="187"/>
                  </a:cubicBezTo>
                  <a:cubicBezTo>
                    <a:pt x="38" y="187"/>
                    <a:pt x="38" y="187"/>
                    <a:pt x="38" y="187"/>
                  </a:cubicBezTo>
                  <a:cubicBezTo>
                    <a:pt x="37" y="187"/>
                    <a:pt x="37" y="187"/>
                    <a:pt x="37" y="187"/>
                  </a:cubicBezTo>
                  <a:cubicBezTo>
                    <a:pt x="37" y="187"/>
                    <a:pt x="37" y="187"/>
                    <a:pt x="36" y="187"/>
                  </a:cubicBezTo>
                  <a:cubicBezTo>
                    <a:pt x="36" y="187"/>
                    <a:pt x="35" y="187"/>
                    <a:pt x="35" y="187"/>
                  </a:cubicBezTo>
                  <a:cubicBezTo>
                    <a:pt x="34" y="187"/>
                    <a:pt x="33" y="188"/>
                    <a:pt x="33" y="189"/>
                  </a:cubicBezTo>
                  <a:cubicBezTo>
                    <a:pt x="32" y="190"/>
                    <a:pt x="32" y="193"/>
                    <a:pt x="34" y="194"/>
                  </a:cubicBezTo>
                  <a:cubicBezTo>
                    <a:pt x="34" y="194"/>
                    <a:pt x="39" y="197"/>
                    <a:pt x="45" y="201"/>
                  </a:cubicBezTo>
                  <a:cubicBezTo>
                    <a:pt x="55" y="207"/>
                    <a:pt x="70" y="216"/>
                    <a:pt x="82" y="223"/>
                  </a:cubicBezTo>
                  <a:cubicBezTo>
                    <a:pt x="88" y="227"/>
                    <a:pt x="94" y="231"/>
                    <a:pt x="98" y="233"/>
                  </a:cubicBezTo>
                  <a:cubicBezTo>
                    <a:pt x="100" y="234"/>
                    <a:pt x="101" y="235"/>
                    <a:pt x="102" y="236"/>
                  </a:cubicBezTo>
                  <a:cubicBezTo>
                    <a:pt x="103" y="237"/>
                    <a:pt x="103" y="237"/>
                    <a:pt x="103" y="237"/>
                  </a:cubicBezTo>
                  <a:cubicBezTo>
                    <a:pt x="104" y="237"/>
                    <a:pt x="104" y="237"/>
                    <a:pt x="104" y="237"/>
                  </a:cubicBezTo>
                  <a:cubicBezTo>
                    <a:pt x="105" y="235"/>
                    <a:pt x="105" y="235"/>
                    <a:pt x="105" y="235"/>
                  </a:cubicBezTo>
                  <a:cubicBezTo>
                    <a:pt x="103" y="237"/>
                    <a:pt x="103" y="237"/>
                    <a:pt x="103" y="237"/>
                  </a:cubicBezTo>
                  <a:cubicBezTo>
                    <a:pt x="104" y="237"/>
                    <a:pt x="104" y="237"/>
                    <a:pt x="104" y="237"/>
                  </a:cubicBezTo>
                  <a:cubicBezTo>
                    <a:pt x="105" y="235"/>
                    <a:pt x="105" y="235"/>
                    <a:pt x="105" y="235"/>
                  </a:cubicBezTo>
                  <a:cubicBezTo>
                    <a:pt x="103" y="237"/>
                    <a:pt x="103" y="237"/>
                    <a:pt x="103" y="237"/>
                  </a:cubicBezTo>
                  <a:cubicBezTo>
                    <a:pt x="106" y="235"/>
                    <a:pt x="106" y="235"/>
                    <a:pt x="106" y="235"/>
                  </a:cubicBezTo>
                  <a:cubicBezTo>
                    <a:pt x="103" y="236"/>
                    <a:pt x="103" y="236"/>
                    <a:pt x="103" y="236"/>
                  </a:cubicBezTo>
                  <a:cubicBezTo>
                    <a:pt x="103" y="237"/>
                    <a:pt x="103" y="237"/>
                    <a:pt x="103" y="237"/>
                  </a:cubicBezTo>
                  <a:cubicBezTo>
                    <a:pt x="106" y="235"/>
                    <a:pt x="106" y="235"/>
                    <a:pt x="106" y="235"/>
                  </a:cubicBezTo>
                  <a:cubicBezTo>
                    <a:pt x="103" y="236"/>
                    <a:pt x="103" y="236"/>
                    <a:pt x="103" y="236"/>
                  </a:cubicBezTo>
                  <a:cubicBezTo>
                    <a:pt x="106" y="234"/>
                    <a:pt x="106" y="234"/>
                    <a:pt x="106" y="234"/>
                  </a:cubicBezTo>
                  <a:cubicBezTo>
                    <a:pt x="102" y="234"/>
                    <a:pt x="102" y="234"/>
                    <a:pt x="102" y="234"/>
                  </a:cubicBezTo>
                  <a:cubicBezTo>
                    <a:pt x="102" y="235"/>
                    <a:pt x="103" y="236"/>
                    <a:pt x="103" y="236"/>
                  </a:cubicBezTo>
                  <a:cubicBezTo>
                    <a:pt x="106" y="234"/>
                    <a:pt x="106" y="234"/>
                    <a:pt x="106" y="234"/>
                  </a:cubicBezTo>
                  <a:cubicBezTo>
                    <a:pt x="102" y="234"/>
                    <a:pt x="102" y="234"/>
                    <a:pt x="102" y="234"/>
                  </a:cubicBezTo>
                  <a:cubicBezTo>
                    <a:pt x="106" y="234"/>
                    <a:pt x="106" y="234"/>
                    <a:pt x="106" y="234"/>
                  </a:cubicBezTo>
                  <a:cubicBezTo>
                    <a:pt x="103" y="232"/>
                    <a:pt x="103" y="232"/>
                    <a:pt x="103" y="232"/>
                  </a:cubicBezTo>
                  <a:cubicBezTo>
                    <a:pt x="103" y="233"/>
                    <a:pt x="102" y="234"/>
                    <a:pt x="102" y="234"/>
                  </a:cubicBezTo>
                  <a:cubicBezTo>
                    <a:pt x="106" y="234"/>
                    <a:pt x="106" y="234"/>
                    <a:pt x="106" y="234"/>
                  </a:cubicBezTo>
                  <a:cubicBezTo>
                    <a:pt x="103" y="232"/>
                    <a:pt x="103" y="232"/>
                    <a:pt x="103" y="232"/>
                  </a:cubicBezTo>
                  <a:cubicBezTo>
                    <a:pt x="106" y="234"/>
                    <a:pt x="106" y="234"/>
                    <a:pt x="106" y="234"/>
                  </a:cubicBezTo>
                  <a:cubicBezTo>
                    <a:pt x="103" y="232"/>
                    <a:pt x="103" y="232"/>
                    <a:pt x="103" y="232"/>
                  </a:cubicBezTo>
                  <a:cubicBezTo>
                    <a:pt x="106" y="234"/>
                    <a:pt x="106" y="234"/>
                    <a:pt x="106" y="234"/>
                  </a:cubicBezTo>
                  <a:cubicBezTo>
                    <a:pt x="105" y="231"/>
                    <a:pt x="105" y="231"/>
                    <a:pt x="105" y="231"/>
                  </a:cubicBezTo>
                  <a:cubicBezTo>
                    <a:pt x="104" y="231"/>
                    <a:pt x="104" y="231"/>
                    <a:pt x="103" y="232"/>
                  </a:cubicBezTo>
                  <a:cubicBezTo>
                    <a:pt x="106" y="234"/>
                    <a:pt x="106" y="234"/>
                    <a:pt x="106" y="234"/>
                  </a:cubicBezTo>
                  <a:cubicBezTo>
                    <a:pt x="105" y="231"/>
                    <a:pt x="105" y="231"/>
                    <a:pt x="105" y="231"/>
                  </a:cubicBezTo>
                  <a:cubicBezTo>
                    <a:pt x="106" y="234"/>
                    <a:pt x="106" y="234"/>
                    <a:pt x="106" y="234"/>
                  </a:cubicBezTo>
                  <a:cubicBezTo>
                    <a:pt x="106" y="230"/>
                    <a:pt x="106" y="230"/>
                    <a:pt x="106" y="230"/>
                  </a:cubicBezTo>
                  <a:cubicBezTo>
                    <a:pt x="106" y="231"/>
                    <a:pt x="105" y="231"/>
                    <a:pt x="105" y="231"/>
                  </a:cubicBezTo>
                  <a:cubicBezTo>
                    <a:pt x="106" y="234"/>
                    <a:pt x="106" y="234"/>
                    <a:pt x="106" y="234"/>
                  </a:cubicBezTo>
                  <a:cubicBezTo>
                    <a:pt x="106" y="230"/>
                    <a:pt x="106" y="230"/>
                    <a:pt x="106" y="230"/>
                  </a:cubicBezTo>
                  <a:cubicBezTo>
                    <a:pt x="106" y="234"/>
                    <a:pt x="106" y="234"/>
                    <a:pt x="106" y="234"/>
                  </a:cubicBezTo>
                  <a:cubicBezTo>
                    <a:pt x="106" y="230"/>
                    <a:pt x="106" y="230"/>
                    <a:pt x="106" y="230"/>
                  </a:cubicBezTo>
                  <a:cubicBezTo>
                    <a:pt x="106" y="230"/>
                    <a:pt x="106" y="230"/>
                    <a:pt x="106" y="230"/>
                  </a:cubicBezTo>
                  <a:cubicBezTo>
                    <a:pt x="106" y="234"/>
                    <a:pt x="106" y="234"/>
                    <a:pt x="106" y="234"/>
                  </a:cubicBezTo>
                  <a:cubicBezTo>
                    <a:pt x="106" y="230"/>
                    <a:pt x="106" y="230"/>
                    <a:pt x="106" y="230"/>
                  </a:cubicBezTo>
                  <a:cubicBezTo>
                    <a:pt x="106" y="233"/>
                    <a:pt x="106" y="233"/>
                    <a:pt x="106" y="233"/>
                  </a:cubicBezTo>
                  <a:cubicBezTo>
                    <a:pt x="107" y="230"/>
                    <a:pt x="107" y="230"/>
                    <a:pt x="107" y="230"/>
                  </a:cubicBezTo>
                  <a:cubicBezTo>
                    <a:pt x="106" y="230"/>
                    <a:pt x="106" y="230"/>
                    <a:pt x="106" y="230"/>
                  </a:cubicBezTo>
                  <a:cubicBezTo>
                    <a:pt x="106" y="233"/>
                    <a:pt x="106" y="233"/>
                    <a:pt x="106" y="233"/>
                  </a:cubicBezTo>
                  <a:cubicBezTo>
                    <a:pt x="107" y="230"/>
                    <a:pt x="107" y="230"/>
                    <a:pt x="107" y="230"/>
                  </a:cubicBezTo>
                  <a:cubicBezTo>
                    <a:pt x="107" y="231"/>
                    <a:pt x="107" y="231"/>
                    <a:pt x="107" y="231"/>
                  </a:cubicBezTo>
                  <a:cubicBezTo>
                    <a:pt x="107" y="230"/>
                    <a:pt x="107" y="230"/>
                    <a:pt x="107" y="230"/>
                  </a:cubicBezTo>
                  <a:cubicBezTo>
                    <a:pt x="107" y="230"/>
                    <a:pt x="107" y="230"/>
                    <a:pt x="107" y="230"/>
                  </a:cubicBezTo>
                  <a:cubicBezTo>
                    <a:pt x="107" y="231"/>
                    <a:pt x="107" y="231"/>
                    <a:pt x="107" y="231"/>
                  </a:cubicBezTo>
                  <a:cubicBezTo>
                    <a:pt x="107" y="230"/>
                    <a:pt x="107" y="230"/>
                    <a:pt x="107" y="230"/>
                  </a:cubicBezTo>
                  <a:cubicBezTo>
                    <a:pt x="107" y="230"/>
                    <a:pt x="106" y="230"/>
                    <a:pt x="106" y="230"/>
                  </a:cubicBezTo>
                  <a:cubicBezTo>
                    <a:pt x="103" y="230"/>
                    <a:pt x="98" y="228"/>
                    <a:pt x="92" y="227"/>
                  </a:cubicBezTo>
                  <a:cubicBezTo>
                    <a:pt x="83" y="224"/>
                    <a:pt x="72" y="221"/>
                    <a:pt x="63" y="218"/>
                  </a:cubicBezTo>
                  <a:cubicBezTo>
                    <a:pt x="59" y="217"/>
                    <a:pt x="55" y="216"/>
                    <a:pt x="52" y="215"/>
                  </a:cubicBezTo>
                  <a:cubicBezTo>
                    <a:pt x="50" y="214"/>
                    <a:pt x="49" y="214"/>
                    <a:pt x="48" y="214"/>
                  </a:cubicBezTo>
                  <a:cubicBezTo>
                    <a:pt x="48" y="214"/>
                    <a:pt x="48" y="214"/>
                    <a:pt x="47" y="213"/>
                  </a:cubicBezTo>
                  <a:cubicBezTo>
                    <a:pt x="47" y="213"/>
                    <a:pt x="47" y="213"/>
                    <a:pt x="47" y="213"/>
                  </a:cubicBezTo>
                  <a:cubicBezTo>
                    <a:pt x="47" y="213"/>
                    <a:pt x="47" y="213"/>
                    <a:pt x="47" y="213"/>
                  </a:cubicBezTo>
                  <a:cubicBezTo>
                    <a:pt x="47" y="213"/>
                    <a:pt x="47" y="213"/>
                    <a:pt x="47" y="213"/>
                  </a:cubicBezTo>
                  <a:cubicBezTo>
                    <a:pt x="46" y="213"/>
                    <a:pt x="46" y="213"/>
                    <a:pt x="46" y="213"/>
                  </a:cubicBezTo>
                  <a:cubicBezTo>
                    <a:pt x="44" y="213"/>
                    <a:pt x="43" y="214"/>
                    <a:pt x="42" y="216"/>
                  </a:cubicBezTo>
                  <a:cubicBezTo>
                    <a:pt x="42" y="218"/>
                    <a:pt x="42" y="220"/>
                    <a:pt x="44" y="221"/>
                  </a:cubicBezTo>
                  <a:cubicBezTo>
                    <a:pt x="66" y="234"/>
                    <a:pt x="66" y="234"/>
                    <a:pt x="66" y="234"/>
                  </a:cubicBezTo>
                  <a:cubicBezTo>
                    <a:pt x="51" y="235"/>
                    <a:pt x="51" y="235"/>
                    <a:pt x="51" y="235"/>
                  </a:cubicBezTo>
                  <a:cubicBezTo>
                    <a:pt x="49" y="235"/>
                    <a:pt x="48" y="237"/>
                    <a:pt x="47" y="238"/>
                  </a:cubicBezTo>
                  <a:cubicBezTo>
                    <a:pt x="47" y="240"/>
                    <a:pt x="47" y="242"/>
                    <a:pt x="49" y="243"/>
                  </a:cubicBezTo>
                  <a:cubicBezTo>
                    <a:pt x="50" y="243"/>
                    <a:pt x="50" y="243"/>
                    <a:pt x="50" y="243"/>
                  </a:cubicBezTo>
                  <a:cubicBezTo>
                    <a:pt x="52" y="245"/>
                    <a:pt x="55" y="244"/>
                    <a:pt x="56" y="242"/>
                  </a:cubicBezTo>
                  <a:cubicBezTo>
                    <a:pt x="57" y="240"/>
                    <a:pt x="56" y="238"/>
                    <a:pt x="54" y="237"/>
                  </a:cubicBezTo>
                  <a:close/>
                </a:path>
              </a:pathLst>
            </a:custGeom>
            <a:solidFill>
              <a:srgbClr val="70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8" name="Freeform 52"/>
            <p:cNvSpPr/>
            <p:nvPr/>
          </p:nvSpPr>
          <p:spPr bwMode="auto">
            <a:xfrm>
              <a:off x="3768505" y="2991919"/>
              <a:ext cx="354871" cy="649059"/>
            </a:xfrm>
            <a:custGeom>
              <a:avLst/>
              <a:gdLst>
                <a:gd name="T0" fmla="*/ 32 w 264"/>
                <a:gd name="T1" fmla="*/ 415 h 483"/>
                <a:gd name="T2" fmla="*/ 29 w 264"/>
                <a:gd name="T3" fmla="*/ 387 h 483"/>
                <a:gd name="T4" fmla="*/ 29 w 264"/>
                <a:gd name="T5" fmla="*/ 386 h 483"/>
                <a:gd name="T6" fmla="*/ 25 w 264"/>
                <a:gd name="T7" fmla="*/ 386 h 483"/>
                <a:gd name="T8" fmla="*/ 18 w 264"/>
                <a:gd name="T9" fmla="*/ 345 h 483"/>
                <a:gd name="T10" fmla="*/ 18 w 264"/>
                <a:gd name="T11" fmla="*/ 342 h 483"/>
                <a:gd name="T12" fmla="*/ 18 w 264"/>
                <a:gd name="T13" fmla="*/ 343 h 483"/>
                <a:gd name="T14" fmla="*/ 12 w 264"/>
                <a:gd name="T15" fmla="*/ 309 h 483"/>
                <a:gd name="T16" fmla="*/ 5 w 264"/>
                <a:gd name="T17" fmla="*/ 271 h 483"/>
                <a:gd name="T18" fmla="*/ 17 w 264"/>
                <a:gd name="T19" fmla="*/ 243 h 483"/>
                <a:gd name="T20" fmla="*/ 29 w 264"/>
                <a:gd name="T21" fmla="*/ 232 h 483"/>
                <a:gd name="T22" fmla="*/ 30 w 264"/>
                <a:gd name="T23" fmla="*/ 236 h 483"/>
                <a:gd name="T24" fmla="*/ 48 w 264"/>
                <a:gd name="T25" fmla="*/ 232 h 483"/>
                <a:gd name="T26" fmla="*/ 38 w 264"/>
                <a:gd name="T27" fmla="*/ 224 h 483"/>
                <a:gd name="T28" fmla="*/ 39 w 264"/>
                <a:gd name="T29" fmla="*/ 228 h 483"/>
                <a:gd name="T30" fmla="*/ 87 w 264"/>
                <a:gd name="T31" fmla="*/ 233 h 483"/>
                <a:gd name="T32" fmla="*/ 148 w 264"/>
                <a:gd name="T33" fmla="*/ 259 h 483"/>
                <a:gd name="T34" fmla="*/ 138 w 264"/>
                <a:gd name="T35" fmla="*/ 249 h 483"/>
                <a:gd name="T36" fmla="*/ 139 w 264"/>
                <a:gd name="T37" fmla="*/ 252 h 483"/>
                <a:gd name="T38" fmla="*/ 173 w 264"/>
                <a:gd name="T39" fmla="*/ 251 h 483"/>
                <a:gd name="T40" fmla="*/ 188 w 264"/>
                <a:gd name="T41" fmla="*/ 247 h 483"/>
                <a:gd name="T42" fmla="*/ 215 w 264"/>
                <a:gd name="T43" fmla="*/ 227 h 483"/>
                <a:gd name="T44" fmla="*/ 222 w 264"/>
                <a:gd name="T45" fmla="*/ 218 h 483"/>
                <a:gd name="T46" fmla="*/ 235 w 264"/>
                <a:gd name="T47" fmla="*/ 214 h 483"/>
                <a:gd name="T48" fmla="*/ 249 w 264"/>
                <a:gd name="T49" fmla="*/ 185 h 483"/>
                <a:gd name="T50" fmla="*/ 254 w 264"/>
                <a:gd name="T51" fmla="*/ 158 h 483"/>
                <a:gd name="T52" fmla="*/ 262 w 264"/>
                <a:gd name="T53" fmla="*/ 130 h 483"/>
                <a:gd name="T54" fmla="*/ 253 w 264"/>
                <a:gd name="T55" fmla="*/ 65 h 483"/>
                <a:gd name="T56" fmla="*/ 233 w 264"/>
                <a:gd name="T57" fmla="*/ 42 h 483"/>
                <a:gd name="T58" fmla="*/ 255 w 264"/>
                <a:gd name="T59" fmla="*/ 117 h 483"/>
                <a:gd name="T60" fmla="*/ 244 w 264"/>
                <a:gd name="T61" fmla="*/ 157 h 483"/>
                <a:gd name="T62" fmla="*/ 243 w 264"/>
                <a:gd name="T63" fmla="*/ 185 h 483"/>
                <a:gd name="T64" fmla="*/ 232 w 264"/>
                <a:gd name="T65" fmla="*/ 214 h 483"/>
                <a:gd name="T66" fmla="*/ 233 w 264"/>
                <a:gd name="T67" fmla="*/ 210 h 483"/>
                <a:gd name="T68" fmla="*/ 219 w 264"/>
                <a:gd name="T69" fmla="*/ 215 h 483"/>
                <a:gd name="T70" fmla="*/ 213 w 264"/>
                <a:gd name="T71" fmla="*/ 230 h 483"/>
                <a:gd name="T72" fmla="*/ 182 w 264"/>
                <a:gd name="T73" fmla="*/ 243 h 483"/>
                <a:gd name="T74" fmla="*/ 170 w 264"/>
                <a:gd name="T75" fmla="*/ 249 h 483"/>
                <a:gd name="T76" fmla="*/ 170 w 264"/>
                <a:gd name="T77" fmla="*/ 245 h 483"/>
                <a:gd name="T78" fmla="*/ 143 w 264"/>
                <a:gd name="T79" fmla="*/ 244 h 483"/>
                <a:gd name="T80" fmla="*/ 147 w 264"/>
                <a:gd name="T81" fmla="*/ 251 h 483"/>
                <a:gd name="T82" fmla="*/ 148 w 264"/>
                <a:gd name="T83" fmla="*/ 251 h 483"/>
                <a:gd name="T84" fmla="*/ 74 w 264"/>
                <a:gd name="T85" fmla="*/ 223 h 483"/>
                <a:gd name="T86" fmla="*/ 83 w 264"/>
                <a:gd name="T87" fmla="*/ 233 h 483"/>
                <a:gd name="T88" fmla="*/ 83 w 264"/>
                <a:gd name="T89" fmla="*/ 230 h 483"/>
                <a:gd name="T90" fmla="*/ 35 w 264"/>
                <a:gd name="T91" fmla="*/ 222 h 483"/>
                <a:gd name="T92" fmla="*/ 45 w 264"/>
                <a:gd name="T93" fmla="*/ 225 h 483"/>
                <a:gd name="T94" fmla="*/ 30 w 264"/>
                <a:gd name="T95" fmla="*/ 228 h 483"/>
                <a:gd name="T96" fmla="*/ 26 w 264"/>
                <a:gd name="T97" fmla="*/ 230 h 483"/>
                <a:gd name="T98" fmla="*/ 15 w 264"/>
                <a:gd name="T99" fmla="*/ 240 h 483"/>
                <a:gd name="T100" fmla="*/ 6 w 264"/>
                <a:gd name="T101" fmla="*/ 255 h 483"/>
                <a:gd name="T102" fmla="*/ 6 w 264"/>
                <a:gd name="T103" fmla="*/ 312 h 483"/>
                <a:gd name="T104" fmla="*/ 10 w 264"/>
                <a:gd name="T105" fmla="*/ 341 h 483"/>
                <a:gd name="T106" fmla="*/ 25 w 264"/>
                <a:gd name="T107" fmla="*/ 386 h 483"/>
                <a:gd name="T108" fmla="*/ 23 w 264"/>
                <a:gd name="T109" fmla="*/ 402 h 483"/>
                <a:gd name="T110" fmla="*/ 23 w 264"/>
                <a:gd name="T111" fmla="*/ 401 h 483"/>
                <a:gd name="T112" fmla="*/ 23 w 264"/>
                <a:gd name="T113" fmla="*/ 402 h 483"/>
                <a:gd name="T114" fmla="*/ 42 w 264"/>
                <a:gd name="T115" fmla="*/ 477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64" h="483">
                  <a:moveTo>
                    <a:pt x="53" y="475"/>
                  </a:moveTo>
                  <a:cubicBezTo>
                    <a:pt x="48" y="472"/>
                    <a:pt x="48" y="472"/>
                    <a:pt x="48" y="472"/>
                  </a:cubicBezTo>
                  <a:cubicBezTo>
                    <a:pt x="49" y="460"/>
                    <a:pt x="49" y="460"/>
                    <a:pt x="49" y="460"/>
                  </a:cubicBezTo>
                  <a:cubicBezTo>
                    <a:pt x="49" y="458"/>
                    <a:pt x="48" y="457"/>
                    <a:pt x="47" y="456"/>
                  </a:cubicBezTo>
                  <a:cubicBezTo>
                    <a:pt x="46" y="455"/>
                    <a:pt x="46" y="455"/>
                    <a:pt x="46" y="455"/>
                  </a:cubicBezTo>
                  <a:cubicBezTo>
                    <a:pt x="42" y="438"/>
                    <a:pt x="42" y="438"/>
                    <a:pt x="42" y="438"/>
                  </a:cubicBezTo>
                  <a:cubicBezTo>
                    <a:pt x="42" y="437"/>
                    <a:pt x="41" y="436"/>
                    <a:pt x="40" y="436"/>
                  </a:cubicBezTo>
                  <a:cubicBezTo>
                    <a:pt x="40" y="435"/>
                    <a:pt x="40" y="435"/>
                    <a:pt x="40" y="435"/>
                  </a:cubicBezTo>
                  <a:cubicBezTo>
                    <a:pt x="35" y="418"/>
                    <a:pt x="35" y="418"/>
                    <a:pt x="35" y="418"/>
                  </a:cubicBezTo>
                  <a:cubicBezTo>
                    <a:pt x="35" y="417"/>
                    <a:pt x="34" y="416"/>
                    <a:pt x="33" y="415"/>
                  </a:cubicBezTo>
                  <a:cubicBezTo>
                    <a:pt x="32" y="415"/>
                    <a:pt x="32" y="415"/>
                    <a:pt x="32" y="415"/>
                  </a:cubicBezTo>
                  <a:cubicBezTo>
                    <a:pt x="31" y="401"/>
                    <a:pt x="31" y="401"/>
                    <a:pt x="31" y="401"/>
                  </a:cubicBezTo>
                  <a:cubicBezTo>
                    <a:pt x="31" y="400"/>
                    <a:pt x="31" y="399"/>
                    <a:pt x="30" y="399"/>
                  </a:cubicBezTo>
                  <a:cubicBezTo>
                    <a:pt x="30" y="399"/>
                    <a:pt x="30" y="399"/>
                    <a:pt x="30" y="399"/>
                  </a:cubicBezTo>
                  <a:cubicBezTo>
                    <a:pt x="27" y="402"/>
                    <a:pt x="27" y="402"/>
                    <a:pt x="27" y="402"/>
                  </a:cubicBezTo>
                  <a:cubicBezTo>
                    <a:pt x="31" y="404"/>
                    <a:pt x="31" y="404"/>
                    <a:pt x="31" y="404"/>
                  </a:cubicBezTo>
                  <a:cubicBezTo>
                    <a:pt x="31" y="403"/>
                    <a:pt x="31" y="403"/>
                    <a:pt x="31" y="403"/>
                  </a:cubicBezTo>
                  <a:cubicBezTo>
                    <a:pt x="31" y="402"/>
                    <a:pt x="31" y="402"/>
                    <a:pt x="31" y="402"/>
                  </a:cubicBezTo>
                  <a:cubicBezTo>
                    <a:pt x="31" y="401"/>
                    <a:pt x="31" y="401"/>
                    <a:pt x="31" y="401"/>
                  </a:cubicBezTo>
                  <a:cubicBezTo>
                    <a:pt x="31" y="400"/>
                    <a:pt x="31" y="399"/>
                    <a:pt x="31" y="397"/>
                  </a:cubicBezTo>
                  <a:cubicBezTo>
                    <a:pt x="30" y="395"/>
                    <a:pt x="30" y="392"/>
                    <a:pt x="30" y="390"/>
                  </a:cubicBezTo>
                  <a:cubicBezTo>
                    <a:pt x="29" y="389"/>
                    <a:pt x="29" y="388"/>
                    <a:pt x="29" y="387"/>
                  </a:cubicBezTo>
                  <a:cubicBezTo>
                    <a:pt x="29" y="386"/>
                    <a:pt x="29" y="386"/>
                    <a:pt x="29" y="386"/>
                  </a:cubicBezTo>
                  <a:cubicBezTo>
                    <a:pt x="29" y="386"/>
                    <a:pt x="29" y="386"/>
                    <a:pt x="29" y="386"/>
                  </a:cubicBezTo>
                  <a:cubicBezTo>
                    <a:pt x="29" y="386"/>
                    <a:pt x="29" y="386"/>
                    <a:pt x="29" y="386"/>
                  </a:cubicBezTo>
                  <a:cubicBezTo>
                    <a:pt x="27" y="386"/>
                    <a:pt x="27" y="386"/>
                    <a:pt x="27" y="386"/>
                  </a:cubicBezTo>
                  <a:cubicBezTo>
                    <a:pt x="29" y="386"/>
                    <a:pt x="29" y="386"/>
                    <a:pt x="29" y="386"/>
                  </a:cubicBezTo>
                  <a:cubicBezTo>
                    <a:pt x="29" y="386"/>
                    <a:pt x="29" y="386"/>
                    <a:pt x="29" y="386"/>
                  </a:cubicBezTo>
                  <a:cubicBezTo>
                    <a:pt x="27" y="386"/>
                    <a:pt x="27" y="386"/>
                    <a:pt x="27" y="386"/>
                  </a:cubicBezTo>
                  <a:cubicBezTo>
                    <a:pt x="29" y="386"/>
                    <a:pt x="29" y="386"/>
                    <a:pt x="29" y="386"/>
                  </a:cubicBezTo>
                  <a:cubicBezTo>
                    <a:pt x="26" y="386"/>
                    <a:pt x="26" y="386"/>
                    <a:pt x="26" y="386"/>
                  </a:cubicBezTo>
                  <a:cubicBezTo>
                    <a:pt x="29" y="386"/>
                    <a:pt x="29" y="386"/>
                    <a:pt x="29" y="386"/>
                  </a:cubicBezTo>
                  <a:cubicBezTo>
                    <a:pt x="29" y="386"/>
                    <a:pt x="29" y="386"/>
                    <a:pt x="29" y="386"/>
                  </a:cubicBezTo>
                  <a:cubicBezTo>
                    <a:pt x="26" y="386"/>
                    <a:pt x="26" y="386"/>
                    <a:pt x="26" y="386"/>
                  </a:cubicBezTo>
                  <a:cubicBezTo>
                    <a:pt x="29" y="386"/>
                    <a:pt x="29" y="386"/>
                    <a:pt x="29" y="386"/>
                  </a:cubicBezTo>
                  <a:cubicBezTo>
                    <a:pt x="25" y="386"/>
                    <a:pt x="25" y="386"/>
                    <a:pt x="25" y="386"/>
                  </a:cubicBezTo>
                  <a:cubicBezTo>
                    <a:pt x="29" y="387"/>
                    <a:pt x="29" y="387"/>
                    <a:pt x="29" y="387"/>
                  </a:cubicBezTo>
                  <a:cubicBezTo>
                    <a:pt x="29" y="386"/>
                    <a:pt x="29" y="386"/>
                    <a:pt x="29" y="386"/>
                  </a:cubicBezTo>
                  <a:cubicBezTo>
                    <a:pt x="25" y="386"/>
                    <a:pt x="25" y="386"/>
                    <a:pt x="25" y="386"/>
                  </a:cubicBezTo>
                  <a:cubicBezTo>
                    <a:pt x="29" y="387"/>
                    <a:pt x="29" y="387"/>
                    <a:pt x="29" y="387"/>
                  </a:cubicBezTo>
                  <a:cubicBezTo>
                    <a:pt x="25" y="386"/>
                    <a:pt x="25" y="386"/>
                    <a:pt x="25" y="386"/>
                  </a:cubicBezTo>
                  <a:cubicBezTo>
                    <a:pt x="28" y="388"/>
                    <a:pt x="28" y="388"/>
                    <a:pt x="28" y="388"/>
                  </a:cubicBezTo>
                  <a:cubicBezTo>
                    <a:pt x="29" y="387"/>
                    <a:pt x="29" y="387"/>
                    <a:pt x="29" y="387"/>
                  </a:cubicBezTo>
                  <a:cubicBezTo>
                    <a:pt x="25" y="386"/>
                    <a:pt x="25" y="386"/>
                    <a:pt x="25" y="386"/>
                  </a:cubicBezTo>
                  <a:cubicBezTo>
                    <a:pt x="28" y="388"/>
                    <a:pt x="28" y="388"/>
                    <a:pt x="28" y="388"/>
                  </a:cubicBezTo>
                  <a:cubicBezTo>
                    <a:pt x="29" y="387"/>
                    <a:pt x="29" y="386"/>
                    <a:pt x="29" y="385"/>
                  </a:cubicBezTo>
                  <a:cubicBezTo>
                    <a:pt x="29" y="384"/>
                    <a:pt x="28" y="383"/>
                    <a:pt x="27" y="382"/>
                  </a:cubicBezTo>
                  <a:cubicBezTo>
                    <a:pt x="24" y="380"/>
                    <a:pt x="24" y="380"/>
                    <a:pt x="24" y="380"/>
                  </a:cubicBezTo>
                  <a:cubicBezTo>
                    <a:pt x="21" y="360"/>
                    <a:pt x="21" y="360"/>
                    <a:pt x="21" y="360"/>
                  </a:cubicBezTo>
                  <a:cubicBezTo>
                    <a:pt x="21" y="359"/>
                    <a:pt x="21" y="358"/>
                    <a:pt x="20" y="358"/>
                  </a:cubicBezTo>
                  <a:cubicBezTo>
                    <a:pt x="18" y="357"/>
                    <a:pt x="18" y="357"/>
                    <a:pt x="18" y="357"/>
                  </a:cubicBezTo>
                  <a:cubicBezTo>
                    <a:pt x="16" y="360"/>
                    <a:pt x="16" y="360"/>
                    <a:pt x="16" y="360"/>
                  </a:cubicBezTo>
                  <a:cubicBezTo>
                    <a:pt x="20" y="359"/>
                    <a:pt x="20" y="359"/>
                    <a:pt x="20" y="359"/>
                  </a:cubicBezTo>
                  <a:cubicBezTo>
                    <a:pt x="20" y="359"/>
                    <a:pt x="19" y="355"/>
                    <a:pt x="19" y="351"/>
                  </a:cubicBezTo>
                  <a:cubicBezTo>
                    <a:pt x="19" y="349"/>
                    <a:pt x="18" y="347"/>
                    <a:pt x="18" y="345"/>
                  </a:cubicBezTo>
                  <a:cubicBezTo>
                    <a:pt x="18" y="344"/>
                    <a:pt x="18" y="343"/>
                    <a:pt x="18" y="343"/>
                  </a:cubicBezTo>
                  <a:cubicBezTo>
                    <a:pt x="18" y="342"/>
                    <a:pt x="18" y="342"/>
                    <a:pt x="18" y="342"/>
                  </a:cubicBezTo>
                  <a:cubicBezTo>
                    <a:pt x="18" y="342"/>
                    <a:pt x="18" y="342"/>
                    <a:pt x="18" y="342"/>
                  </a:cubicBezTo>
                  <a:cubicBezTo>
                    <a:pt x="18" y="342"/>
                    <a:pt x="18" y="342"/>
                    <a:pt x="18" y="342"/>
                  </a:cubicBezTo>
                  <a:cubicBezTo>
                    <a:pt x="16" y="342"/>
                    <a:pt x="16" y="342"/>
                    <a:pt x="16" y="342"/>
                  </a:cubicBezTo>
                  <a:cubicBezTo>
                    <a:pt x="18" y="342"/>
                    <a:pt x="18" y="342"/>
                    <a:pt x="18" y="342"/>
                  </a:cubicBezTo>
                  <a:cubicBezTo>
                    <a:pt x="18" y="342"/>
                    <a:pt x="18" y="342"/>
                    <a:pt x="18" y="342"/>
                  </a:cubicBezTo>
                  <a:cubicBezTo>
                    <a:pt x="16" y="342"/>
                    <a:pt x="16" y="342"/>
                    <a:pt x="16" y="342"/>
                  </a:cubicBezTo>
                  <a:cubicBezTo>
                    <a:pt x="18" y="342"/>
                    <a:pt x="18" y="342"/>
                    <a:pt x="18" y="342"/>
                  </a:cubicBezTo>
                  <a:cubicBezTo>
                    <a:pt x="15" y="342"/>
                    <a:pt x="15" y="342"/>
                    <a:pt x="15" y="342"/>
                  </a:cubicBezTo>
                  <a:cubicBezTo>
                    <a:pt x="18" y="342"/>
                    <a:pt x="18" y="342"/>
                    <a:pt x="18" y="342"/>
                  </a:cubicBezTo>
                  <a:cubicBezTo>
                    <a:pt x="18" y="342"/>
                    <a:pt x="18" y="342"/>
                    <a:pt x="18" y="342"/>
                  </a:cubicBezTo>
                  <a:cubicBezTo>
                    <a:pt x="15" y="342"/>
                    <a:pt x="15" y="342"/>
                    <a:pt x="15" y="342"/>
                  </a:cubicBezTo>
                  <a:cubicBezTo>
                    <a:pt x="18" y="342"/>
                    <a:pt x="18" y="342"/>
                    <a:pt x="18" y="342"/>
                  </a:cubicBezTo>
                  <a:cubicBezTo>
                    <a:pt x="14" y="342"/>
                    <a:pt x="14" y="342"/>
                    <a:pt x="14" y="342"/>
                  </a:cubicBezTo>
                  <a:cubicBezTo>
                    <a:pt x="18" y="343"/>
                    <a:pt x="18" y="343"/>
                    <a:pt x="18" y="343"/>
                  </a:cubicBezTo>
                  <a:cubicBezTo>
                    <a:pt x="18" y="342"/>
                    <a:pt x="18" y="342"/>
                    <a:pt x="18" y="342"/>
                  </a:cubicBezTo>
                  <a:cubicBezTo>
                    <a:pt x="14" y="342"/>
                    <a:pt x="14" y="342"/>
                    <a:pt x="14" y="342"/>
                  </a:cubicBezTo>
                  <a:cubicBezTo>
                    <a:pt x="18" y="343"/>
                    <a:pt x="18" y="343"/>
                    <a:pt x="18" y="343"/>
                  </a:cubicBezTo>
                  <a:cubicBezTo>
                    <a:pt x="14" y="342"/>
                    <a:pt x="14" y="342"/>
                    <a:pt x="14" y="342"/>
                  </a:cubicBezTo>
                  <a:cubicBezTo>
                    <a:pt x="17" y="344"/>
                    <a:pt x="17" y="344"/>
                    <a:pt x="17" y="344"/>
                  </a:cubicBezTo>
                  <a:cubicBezTo>
                    <a:pt x="17" y="343"/>
                    <a:pt x="17" y="343"/>
                    <a:pt x="18" y="343"/>
                  </a:cubicBezTo>
                  <a:cubicBezTo>
                    <a:pt x="14" y="342"/>
                    <a:pt x="14" y="342"/>
                    <a:pt x="14" y="342"/>
                  </a:cubicBezTo>
                  <a:cubicBezTo>
                    <a:pt x="17" y="344"/>
                    <a:pt x="17" y="344"/>
                    <a:pt x="17" y="344"/>
                  </a:cubicBezTo>
                  <a:cubicBezTo>
                    <a:pt x="18" y="343"/>
                    <a:pt x="18" y="342"/>
                    <a:pt x="18" y="341"/>
                  </a:cubicBezTo>
                  <a:cubicBezTo>
                    <a:pt x="17" y="340"/>
                    <a:pt x="17" y="339"/>
                    <a:pt x="16" y="338"/>
                  </a:cubicBezTo>
                  <a:cubicBezTo>
                    <a:pt x="14" y="337"/>
                    <a:pt x="14" y="337"/>
                    <a:pt x="14" y="337"/>
                  </a:cubicBezTo>
                  <a:cubicBezTo>
                    <a:pt x="12" y="341"/>
                    <a:pt x="12" y="341"/>
                    <a:pt x="12" y="341"/>
                  </a:cubicBezTo>
                  <a:cubicBezTo>
                    <a:pt x="16" y="340"/>
                    <a:pt x="16" y="340"/>
                    <a:pt x="16" y="340"/>
                  </a:cubicBezTo>
                  <a:cubicBezTo>
                    <a:pt x="13" y="324"/>
                    <a:pt x="13" y="324"/>
                    <a:pt x="13" y="324"/>
                  </a:cubicBezTo>
                  <a:cubicBezTo>
                    <a:pt x="13" y="323"/>
                    <a:pt x="12" y="322"/>
                    <a:pt x="11" y="321"/>
                  </a:cubicBezTo>
                  <a:cubicBezTo>
                    <a:pt x="11" y="321"/>
                    <a:pt x="11" y="321"/>
                    <a:pt x="11" y="321"/>
                  </a:cubicBezTo>
                  <a:cubicBezTo>
                    <a:pt x="12" y="309"/>
                    <a:pt x="12" y="309"/>
                    <a:pt x="12" y="309"/>
                  </a:cubicBezTo>
                  <a:cubicBezTo>
                    <a:pt x="12" y="308"/>
                    <a:pt x="12" y="306"/>
                    <a:pt x="10" y="305"/>
                  </a:cubicBezTo>
                  <a:cubicBezTo>
                    <a:pt x="9" y="305"/>
                    <a:pt x="9" y="305"/>
                    <a:pt x="9" y="305"/>
                  </a:cubicBezTo>
                  <a:cubicBezTo>
                    <a:pt x="7" y="308"/>
                    <a:pt x="7" y="308"/>
                    <a:pt x="7" y="308"/>
                  </a:cubicBezTo>
                  <a:cubicBezTo>
                    <a:pt x="11" y="309"/>
                    <a:pt x="11" y="309"/>
                    <a:pt x="11" y="309"/>
                  </a:cubicBezTo>
                  <a:cubicBezTo>
                    <a:pt x="13" y="293"/>
                    <a:pt x="13" y="293"/>
                    <a:pt x="13" y="293"/>
                  </a:cubicBezTo>
                  <a:cubicBezTo>
                    <a:pt x="13" y="292"/>
                    <a:pt x="12" y="290"/>
                    <a:pt x="11" y="289"/>
                  </a:cubicBezTo>
                  <a:cubicBezTo>
                    <a:pt x="9" y="288"/>
                    <a:pt x="9" y="288"/>
                    <a:pt x="9" y="288"/>
                  </a:cubicBezTo>
                  <a:cubicBezTo>
                    <a:pt x="10" y="273"/>
                    <a:pt x="10" y="273"/>
                    <a:pt x="10" y="273"/>
                  </a:cubicBezTo>
                  <a:cubicBezTo>
                    <a:pt x="10" y="271"/>
                    <a:pt x="10" y="270"/>
                    <a:pt x="8" y="269"/>
                  </a:cubicBezTo>
                  <a:cubicBezTo>
                    <a:pt x="7" y="268"/>
                    <a:pt x="7" y="268"/>
                    <a:pt x="7" y="268"/>
                  </a:cubicBezTo>
                  <a:cubicBezTo>
                    <a:pt x="5" y="271"/>
                    <a:pt x="5" y="271"/>
                    <a:pt x="5" y="271"/>
                  </a:cubicBezTo>
                  <a:cubicBezTo>
                    <a:pt x="9" y="273"/>
                    <a:pt x="9" y="273"/>
                    <a:pt x="9" y="273"/>
                  </a:cubicBezTo>
                  <a:cubicBezTo>
                    <a:pt x="13" y="258"/>
                    <a:pt x="13" y="258"/>
                    <a:pt x="13" y="258"/>
                  </a:cubicBezTo>
                  <a:cubicBezTo>
                    <a:pt x="14" y="256"/>
                    <a:pt x="13" y="254"/>
                    <a:pt x="12" y="253"/>
                  </a:cubicBezTo>
                  <a:cubicBezTo>
                    <a:pt x="10" y="252"/>
                    <a:pt x="10" y="252"/>
                    <a:pt x="10" y="252"/>
                  </a:cubicBezTo>
                  <a:cubicBezTo>
                    <a:pt x="8" y="256"/>
                    <a:pt x="8" y="256"/>
                    <a:pt x="8" y="256"/>
                  </a:cubicBezTo>
                  <a:cubicBezTo>
                    <a:pt x="11" y="258"/>
                    <a:pt x="11" y="258"/>
                    <a:pt x="11" y="258"/>
                  </a:cubicBezTo>
                  <a:cubicBezTo>
                    <a:pt x="21" y="245"/>
                    <a:pt x="21" y="245"/>
                    <a:pt x="21" y="245"/>
                  </a:cubicBezTo>
                  <a:cubicBezTo>
                    <a:pt x="22" y="244"/>
                    <a:pt x="22" y="243"/>
                    <a:pt x="22" y="242"/>
                  </a:cubicBezTo>
                  <a:cubicBezTo>
                    <a:pt x="21" y="241"/>
                    <a:pt x="21" y="240"/>
                    <a:pt x="20" y="240"/>
                  </a:cubicBezTo>
                  <a:cubicBezTo>
                    <a:pt x="19" y="239"/>
                    <a:pt x="19" y="239"/>
                    <a:pt x="19" y="239"/>
                  </a:cubicBezTo>
                  <a:cubicBezTo>
                    <a:pt x="17" y="243"/>
                    <a:pt x="17" y="243"/>
                    <a:pt x="17" y="243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0" y="246"/>
                    <a:pt x="23" y="243"/>
                    <a:pt x="26" y="241"/>
                  </a:cubicBezTo>
                  <a:cubicBezTo>
                    <a:pt x="27" y="239"/>
                    <a:pt x="29" y="238"/>
                    <a:pt x="30" y="237"/>
                  </a:cubicBezTo>
                  <a:cubicBezTo>
                    <a:pt x="30" y="237"/>
                    <a:pt x="31" y="236"/>
                    <a:pt x="31" y="236"/>
                  </a:cubicBezTo>
                  <a:cubicBezTo>
                    <a:pt x="32" y="235"/>
                    <a:pt x="32" y="235"/>
                    <a:pt x="32" y="235"/>
                  </a:cubicBezTo>
                  <a:cubicBezTo>
                    <a:pt x="32" y="235"/>
                    <a:pt x="32" y="235"/>
                    <a:pt x="32" y="235"/>
                  </a:cubicBezTo>
                  <a:cubicBezTo>
                    <a:pt x="32" y="235"/>
                    <a:pt x="32" y="235"/>
                    <a:pt x="32" y="235"/>
                  </a:cubicBezTo>
                  <a:cubicBezTo>
                    <a:pt x="33" y="234"/>
                    <a:pt x="33" y="234"/>
                    <a:pt x="33" y="234"/>
                  </a:cubicBezTo>
                  <a:cubicBezTo>
                    <a:pt x="34" y="233"/>
                    <a:pt x="33" y="230"/>
                    <a:pt x="31" y="229"/>
                  </a:cubicBezTo>
                  <a:cubicBezTo>
                    <a:pt x="31" y="229"/>
                    <a:pt x="31" y="229"/>
                    <a:pt x="31" y="229"/>
                  </a:cubicBezTo>
                  <a:cubicBezTo>
                    <a:pt x="29" y="232"/>
                    <a:pt x="29" y="232"/>
                    <a:pt x="29" y="232"/>
                  </a:cubicBezTo>
                  <a:cubicBezTo>
                    <a:pt x="32" y="234"/>
                    <a:pt x="32" y="234"/>
                    <a:pt x="32" y="234"/>
                  </a:cubicBezTo>
                  <a:cubicBezTo>
                    <a:pt x="29" y="232"/>
                    <a:pt x="29" y="232"/>
                    <a:pt x="29" y="232"/>
                  </a:cubicBezTo>
                  <a:cubicBezTo>
                    <a:pt x="31" y="235"/>
                    <a:pt x="31" y="235"/>
                    <a:pt x="31" y="235"/>
                  </a:cubicBezTo>
                  <a:cubicBezTo>
                    <a:pt x="31" y="235"/>
                    <a:pt x="32" y="235"/>
                    <a:pt x="32" y="234"/>
                  </a:cubicBezTo>
                  <a:cubicBezTo>
                    <a:pt x="29" y="232"/>
                    <a:pt x="29" y="232"/>
                    <a:pt x="29" y="232"/>
                  </a:cubicBezTo>
                  <a:cubicBezTo>
                    <a:pt x="31" y="235"/>
                    <a:pt x="31" y="235"/>
                    <a:pt x="31" y="235"/>
                  </a:cubicBezTo>
                  <a:cubicBezTo>
                    <a:pt x="29" y="233"/>
                    <a:pt x="29" y="233"/>
                    <a:pt x="29" y="233"/>
                  </a:cubicBezTo>
                  <a:cubicBezTo>
                    <a:pt x="30" y="236"/>
                    <a:pt x="30" y="236"/>
                    <a:pt x="30" y="236"/>
                  </a:cubicBezTo>
                  <a:cubicBezTo>
                    <a:pt x="31" y="236"/>
                    <a:pt x="31" y="236"/>
                    <a:pt x="31" y="235"/>
                  </a:cubicBezTo>
                  <a:cubicBezTo>
                    <a:pt x="29" y="233"/>
                    <a:pt x="29" y="233"/>
                    <a:pt x="29" y="233"/>
                  </a:cubicBezTo>
                  <a:cubicBezTo>
                    <a:pt x="30" y="236"/>
                    <a:pt x="30" y="236"/>
                    <a:pt x="30" y="236"/>
                  </a:cubicBezTo>
                  <a:cubicBezTo>
                    <a:pt x="30" y="235"/>
                    <a:pt x="30" y="235"/>
                    <a:pt x="30" y="235"/>
                  </a:cubicBezTo>
                  <a:cubicBezTo>
                    <a:pt x="30" y="236"/>
                    <a:pt x="30" y="236"/>
                    <a:pt x="30" y="236"/>
                  </a:cubicBezTo>
                  <a:cubicBezTo>
                    <a:pt x="30" y="236"/>
                    <a:pt x="30" y="236"/>
                    <a:pt x="30" y="236"/>
                  </a:cubicBezTo>
                  <a:cubicBezTo>
                    <a:pt x="30" y="235"/>
                    <a:pt x="30" y="235"/>
                    <a:pt x="30" y="235"/>
                  </a:cubicBezTo>
                  <a:cubicBezTo>
                    <a:pt x="30" y="236"/>
                    <a:pt x="30" y="236"/>
                    <a:pt x="30" y="236"/>
                  </a:cubicBezTo>
                  <a:cubicBezTo>
                    <a:pt x="30" y="236"/>
                    <a:pt x="31" y="236"/>
                    <a:pt x="32" y="236"/>
                  </a:cubicBezTo>
                  <a:cubicBezTo>
                    <a:pt x="34" y="235"/>
                    <a:pt x="37" y="235"/>
                    <a:pt x="41" y="234"/>
                  </a:cubicBezTo>
                  <a:cubicBezTo>
                    <a:pt x="42" y="234"/>
                    <a:pt x="44" y="233"/>
                    <a:pt x="45" y="233"/>
                  </a:cubicBezTo>
                  <a:cubicBezTo>
                    <a:pt x="46" y="233"/>
                    <a:pt x="46" y="233"/>
                    <a:pt x="47" y="233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8" y="232"/>
                    <a:pt x="48" y="232"/>
                    <a:pt x="48" y="232"/>
                  </a:cubicBezTo>
                  <a:cubicBezTo>
                    <a:pt x="49" y="232"/>
                    <a:pt x="49" y="232"/>
                    <a:pt x="49" y="232"/>
                  </a:cubicBezTo>
                  <a:cubicBezTo>
                    <a:pt x="49" y="232"/>
                    <a:pt x="49" y="232"/>
                    <a:pt x="50" y="231"/>
                  </a:cubicBezTo>
                  <a:cubicBezTo>
                    <a:pt x="50" y="230"/>
                    <a:pt x="50" y="229"/>
                    <a:pt x="50" y="228"/>
                  </a:cubicBezTo>
                  <a:cubicBezTo>
                    <a:pt x="50" y="227"/>
                    <a:pt x="49" y="226"/>
                    <a:pt x="48" y="225"/>
                  </a:cubicBezTo>
                  <a:cubicBezTo>
                    <a:pt x="40" y="220"/>
                    <a:pt x="40" y="220"/>
                    <a:pt x="40" y="220"/>
                  </a:cubicBezTo>
                  <a:cubicBezTo>
                    <a:pt x="38" y="224"/>
                    <a:pt x="38" y="224"/>
                    <a:pt x="38" y="224"/>
                  </a:cubicBezTo>
                  <a:cubicBezTo>
                    <a:pt x="42" y="226"/>
                    <a:pt x="42" y="226"/>
                    <a:pt x="42" y="226"/>
                  </a:cubicBezTo>
                  <a:cubicBezTo>
                    <a:pt x="38" y="224"/>
                    <a:pt x="38" y="224"/>
                    <a:pt x="38" y="224"/>
                  </a:cubicBezTo>
                  <a:cubicBezTo>
                    <a:pt x="40" y="227"/>
                    <a:pt x="40" y="227"/>
                    <a:pt x="40" y="227"/>
                  </a:cubicBezTo>
                  <a:cubicBezTo>
                    <a:pt x="41" y="227"/>
                    <a:pt x="41" y="227"/>
                    <a:pt x="42" y="226"/>
                  </a:cubicBezTo>
                  <a:cubicBezTo>
                    <a:pt x="38" y="224"/>
                    <a:pt x="38" y="224"/>
                    <a:pt x="38" y="224"/>
                  </a:cubicBezTo>
                  <a:cubicBezTo>
                    <a:pt x="40" y="227"/>
                    <a:pt x="40" y="227"/>
                    <a:pt x="40" y="227"/>
                  </a:cubicBezTo>
                  <a:cubicBezTo>
                    <a:pt x="39" y="224"/>
                    <a:pt x="39" y="224"/>
                    <a:pt x="39" y="224"/>
                  </a:cubicBezTo>
                  <a:cubicBezTo>
                    <a:pt x="39" y="228"/>
                    <a:pt x="39" y="228"/>
                    <a:pt x="39" y="228"/>
                  </a:cubicBezTo>
                  <a:cubicBezTo>
                    <a:pt x="39" y="228"/>
                    <a:pt x="40" y="228"/>
                    <a:pt x="40" y="227"/>
                  </a:cubicBezTo>
                  <a:cubicBezTo>
                    <a:pt x="39" y="224"/>
                    <a:pt x="39" y="224"/>
                    <a:pt x="39" y="224"/>
                  </a:cubicBezTo>
                  <a:cubicBezTo>
                    <a:pt x="39" y="228"/>
                    <a:pt x="39" y="228"/>
                    <a:pt x="39" y="228"/>
                  </a:cubicBezTo>
                  <a:cubicBezTo>
                    <a:pt x="39" y="226"/>
                    <a:pt x="39" y="226"/>
                    <a:pt x="39" y="226"/>
                  </a:cubicBezTo>
                  <a:cubicBezTo>
                    <a:pt x="39" y="228"/>
                    <a:pt x="39" y="228"/>
                    <a:pt x="39" y="228"/>
                  </a:cubicBezTo>
                  <a:cubicBezTo>
                    <a:pt x="39" y="228"/>
                    <a:pt x="39" y="228"/>
                    <a:pt x="39" y="228"/>
                  </a:cubicBezTo>
                  <a:cubicBezTo>
                    <a:pt x="39" y="226"/>
                    <a:pt x="39" y="226"/>
                    <a:pt x="39" y="226"/>
                  </a:cubicBezTo>
                  <a:cubicBezTo>
                    <a:pt x="39" y="228"/>
                    <a:pt x="39" y="228"/>
                    <a:pt x="39" y="228"/>
                  </a:cubicBezTo>
                  <a:cubicBezTo>
                    <a:pt x="39" y="228"/>
                    <a:pt x="39" y="228"/>
                    <a:pt x="39" y="228"/>
                  </a:cubicBezTo>
                  <a:cubicBezTo>
                    <a:pt x="39" y="228"/>
                    <a:pt x="40" y="228"/>
                    <a:pt x="42" y="228"/>
                  </a:cubicBezTo>
                  <a:cubicBezTo>
                    <a:pt x="47" y="229"/>
                    <a:pt x="56" y="231"/>
                    <a:pt x="65" y="234"/>
                  </a:cubicBezTo>
                  <a:cubicBezTo>
                    <a:pt x="69" y="235"/>
                    <a:pt x="73" y="236"/>
                    <a:pt x="76" y="236"/>
                  </a:cubicBezTo>
                  <a:cubicBezTo>
                    <a:pt x="78" y="237"/>
                    <a:pt x="79" y="237"/>
                    <a:pt x="80" y="237"/>
                  </a:cubicBezTo>
                  <a:cubicBezTo>
                    <a:pt x="81" y="237"/>
                    <a:pt x="81" y="237"/>
                    <a:pt x="82" y="237"/>
                  </a:cubicBezTo>
                  <a:cubicBezTo>
                    <a:pt x="82" y="237"/>
                    <a:pt x="82" y="237"/>
                    <a:pt x="83" y="238"/>
                  </a:cubicBezTo>
                  <a:cubicBezTo>
                    <a:pt x="83" y="237"/>
                    <a:pt x="84" y="238"/>
                    <a:pt x="84" y="237"/>
                  </a:cubicBezTo>
                  <a:cubicBezTo>
                    <a:pt x="84" y="237"/>
                    <a:pt x="85" y="237"/>
                    <a:pt x="85" y="237"/>
                  </a:cubicBezTo>
                  <a:cubicBezTo>
                    <a:pt x="85" y="237"/>
                    <a:pt x="86" y="237"/>
                    <a:pt x="87" y="236"/>
                  </a:cubicBezTo>
                  <a:cubicBezTo>
                    <a:pt x="87" y="235"/>
                    <a:pt x="87" y="234"/>
                    <a:pt x="87" y="233"/>
                  </a:cubicBezTo>
                  <a:cubicBezTo>
                    <a:pt x="87" y="232"/>
                    <a:pt x="86" y="231"/>
                    <a:pt x="85" y="230"/>
                  </a:cubicBezTo>
                  <a:cubicBezTo>
                    <a:pt x="74" y="223"/>
                    <a:pt x="74" y="223"/>
                    <a:pt x="74" y="223"/>
                  </a:cubicBezTo>
                  <a:cubicBezTo>
                    <a:pt x="72" y="227"/>
                    <a:pt x="72" y="227"/>
                    <a:pt x="72" y="227"/>
                  </a:cubicBezTo>
                  <a:cubicBezTo>
                    <a:pt x="71" y="230"/>
                    <a:pt x="71" y="230"/>
                    <a:pt x="71" y="230"/>
                  </a:cubicBezTo>
                  <a:cubicBezTo>
                    <a:pt x="71" y="230"/>
                    <a:pt x="89" y="237"/>
                    <a:pt x="108" y="244"/>
                  </a:cubicBezTo>
                  <a:cubicBezTo>
                    <a:pt x="117" y="248"/>
                    <a:pt x="127" y="251"/>
                    <a:pt x="134" y="254"/>
                  </a:cubicBezTo>
                  <a:cubicBezTo>
                    <a:pt x="137" y="255"/>
                    <a:pt x="141" y="257"/>
                    <a:pt x="143" y="257"/>
                  </a:cubicBezTo>
                  <a:cubicBezTo>
                    <a:pt x="144" y="258"/>
                    <a:pt x="145" y="258"/>
                    <a:pt x="146" y="258"/>
                  </a:cubicBezTo>
                  <a:cubicBezTo>
                    <a:pt x="146" y="259"/>
                    <a:pt x="146" y="259"/>
                    <a:pt x="146" y="259"/>
                  </a:cubicBezTo>
                  <a:cubicBezTo>
                    <a:pt x="147" y="259"/>
                    <a:pt x="147" y="259"/>
                    <a:pt x="147" y="259"/>
                  </a:cubicBezTo>
                  <a:cubicBezTo>
                    <a:pt x="147" y="259"/>
                    <a:pt x="147" y="259"/>
                    <a:pt x="148" y="259"/>
                  </a:cubicBezTo>
                  <a:cubicBezTo>
                    <a:pt x="148" y="259"/>
                    <a:pt x="148" y="259"/>
                    <a:pt x="149" y="259"/>
                  </a:cubicBezTo>
                  <a:cubicBezTo>
                    <a:pt x="149" y="258"/>
                    <a:pt x="150" y="258"/>
                    <a:pt x="151" y="257"/>
                  </a:cubicBezTo>
                  <a:cubicBezTo>
                    <a:pt x="152" y="256"/>
                    <a:pt x="152" y="255"/>
                    <a:pt x="152" y="254"/>
                  </a:cubicBezTo>
                  <a:cubicBezTo>
                    <a:pt x="152" y="253"/>
                    <a:pt x="151" y="252"/>
                    <a:pt x="150" y="251"/>
                  </a:cubicBezTo>
                  <a:cubicBezTo>
                    <a:pt x="140" y="245"/>
                    <a:pt x="140" y="245"/>
                    <a:pt x="140" y="245"/>
                  </a:cubicBezTo>
                  <a:cubicBezTo>
                    <a:pt x="138" y="248"/>
                    <a:pt x="138" y="248"/>
                    <a:pt x="138" y="248"/>
                  </a:cubicBezTo>
                  <a:cubicBezTo>
                    <a:pt x="141" y="251"/>
                    <a:pt x="141" y="251"/>
                    <a:pt x="141" y="251"/>
                  </a:cubicBezTo>
                  <a:cubicBezTo>
                    <a:pt x="138" y="249"/>
                    <a:pt x="138" y="249"/>
                    <a:pt x="138" y="249"/>
                  </a:cubicBezTo>
                  <a:cubicBezTo>
                    <a:pt x="140" y="252"/>
                    <a:pt x="140" y="252"/>
                    <a:pt x="140" y="252"/>
                  </a:cubicBezTo>
                  <a:cubicBezTo>
                    <a:pt x="140" y="252"/>
                    <a:pt x="141" y="252"/>
                    <a:pt x="141" y="251"/>
                  </a:cubicBezTo>
                  <a:cubicBezTo>
                    <a:pt x="138" y="249"/>
                    <a:pt x="138" y="249"/>
                    <a:pt x="138" y="249"/>
                  </a:cubicBezTo>
                  <a:cubicBezTo>
                    <a:pt x="140" y="252"/>
                    <a:pt x="140" y="252"/>
                    <a:pt x="140" y="252"/>
                  </a:cubicBezTo>
                  <a:cubicBezTo>
                    <a:pt x="138" y="249"/>
                    <a:pt x="138" y="249"/>
                    <a:pt x="138" y="249"/>
                  </a:cubicBezTo>
                  <a:cubicBezTo>
                    <a:pt x="139" y="252"/>
                    <a:pt x="139" y="252"/>
                    <a:pt x="139" y="252"/>
                  </a:cubicBezTo>
                  <a:cubicBezTo>
                    <a:pt x="139" y="252"/>
                    <a:pt x="139" y="252"/>
                    <a:pt x="140" y="252"/>
                  </a:cubicBezTo>
                  <a:cubicBezTo>
                    <a:pt x="138" y="249"/>
                    <a:pt x="138" y="249"/>
                    <a:pt x="138" y="249"/>
                  </a:cubicBezTo>
                  <a:cubicBezTo>
                    <a:pt x="139" y="252"/>
                    <a:pt x="139" y="252"/>
                    <a:pt x="139" y="252"/>
                  </a:cubicBezTo>
                  <a:cubicBezTo>
                    <a:pt x="139" y="251"/>
                    <a:pt x="139" y="251"/>
                    <a:pt x="139" y="251"/>
                  </a:cubicBezTo>
                  <a:cubicBezTo>
                    <a:pt x="139" y="252"/>
                    <a:pt x="139" y="252"/>
                    <a:pt x="139" y="252"/>
                  </a:cubicBezTo>
                  <a:cubicBezTo>
                    <a:pt x="139" y="252"/>
                    <a:pt x="139" y="252"/>
                    <a:pt x="139" y="252"/>
                  </a:cubicBezTo>
                  <a:cubicBezTo>
                    <a:pt x="139" y="251"/>
                    <a:pt x="139" y="251"/>
                    <a:pt x="139" y="251"/>
                  </a:cubicBezTo>
                  <a:cubicBezTo>
                    <a:pt x="139" y="252"/>
                    <a:pt x="139" y="252"/>
                    <a:pt x="139" y="252"/>
                  </a:cubicBezTo>
                  <a:cubicBezTo>
                    <a:pt x="139" y="252"/>
                    <a:pt x="139" y="252"/>
                    <a:pt x="139" y="252"/>
                  </a:cubicBezTo>
                  <a:cubicBezTo>
                    <a:pt x="139" y="252"/>
                    <a:pt x="141" y="252"/>
                    <a:pt x="143" y="252"/>
                  </a:cubicBezTo>
                  <a:cubicBezTo>
                    <a:pt x="147" y="252"/>
                    <a:pt x="153" y="252"/>
                    <a:pt x="159" y="253"/>
                  </a:cubicBezTo>
                  <a:cubicBezTo>
                    <a:pt x="161" y="253"/>
                    <a:pt x="164" y="253"/>
                    <a:pt x="166" y="253"/>
                  </a:cubicBezTo>
                  <a:cubicBezTo>
                    <a:pt x="168" y="253"/>
                    <a:pt x="169" y="253"/>
                    <a:pt x="170" y="253"/>
                  </a:cubicBezTo>
                  <a:cubicBezTo>
                    <a:pt x="170" y="253"/>
                    <a:pt x="170" y="253"/>
                    <a:pt x="170" y="253"/>
                  </a:cubicBezTo>
                  <a:cubicBezTo>
                    <a:pt x="171" y="253"/>
                    <a:pt x="171" y="253"/>
                    <a:pt x="171" y="253"/>
                  </a:cubicBezTo>
                  <a:cubicBezTo>
                    <a:pt x="171" y="253"/>
                    <a:pt x="171" y="253"/>
                    <a:pt x="171" y="253"/>
                  </a:cubicBezTo>
                  <a:cubicBezTo>
                    <a:pt x="172" y="253"/>
                    <a:pt x="172" y="253"/>
                    <a:pt x="172" y="253"/>
                  </a:cubicBezTo>
                  <a:cubicBezTo>
                    <a:pt x="172" y="252"/>
                    <a:pt x="172" y="252"/>
                    <a:pt x="172" y="252"/>
                  </a:cubicBezTo>
                  <a:cubicBezTo>
                    <a:pt x="173" y="252"/>
                    <a:pt x="173" y="252"/>
                    <a:pt x="173" y="251"/>
                  </a:cubicBezTo>
                  <a:cubicBezTo>
                    <a:pt x="174" y="250"/>
                    <a:pt x="174" y="249"/>
                    <a:pt x="174" y="248"/>
                  </a:cubicBezTo>
                  <a:cubicBezTo>
                    <a:pt x="174" y="247"/>
                    <a:pt x="173" y="246"/>
                    <a:pt x="172" y="245"/>
                  </a:cubicBezTo>
                  <a:cubicBezTo>
                    <a:pt x="169" y="243"/>
                    <a:pt x="169" y="243"/>
                    <a:pt x="169" y="243"/>
                  </a:cubicBezTo>
                  <a:cubicBezTo>
                    <a:pt x="167" y="247"/>
                    <a:pt x="167" y="247"/>
                    <a:pt x="167" y="247"/>
                  </a:cubicBezTo>
                  <a:cubicBezTo>
                    <a:pt x="168" y="251"/>
                    <a:pt x="168" y="251"/>
                    <a:pt x="168" y="251"/>
                  </a:cubicBezTo>
                  <a:cubicBezTo>
                    <a:pt x="187" y="247"/>
                    <a:pt x="187" y="247"/>
                    <a:pt x="187" y="247"/>
                  </a:cubicBezTo>
                  <a:cubicBezTo>
                    <a:pt x="189" y="247"/>
                    <a:pt x="190" y="245"/>
                    <a:pt x="191" y="244"/>
                  </a:cubicBezTo>
                  <a:cubicBezTo>
                    <a:pt x="191" y="242"/>
                    <a:pt x="190" y="241"/>
                    <a:pt x="189" y="240"/>
                  </a:cubicBezTo>
                  <a:cubicBezTo>
                    <a:pt x="188" y="240"/>
                    <a:pt x="188" y="240"/>
                    <a:pt x="188" y="240"/>
                  </a:cubicBezTo>
                  <a:cubicBezTo>
                    <a:pt x="186" y="243"/>
                    <a:pt x="186" y="243"/>
                    <a:pt x="186" y="243"/>
                  </a:cubicBezTo>
                  <a:cubicBezTo>
                    <a:pt x="188" y="247"/>
                    <a:pt x="188" y="247"/>
                    <a:pt x="188" y="247"/>
                  </a:cubicBezTo>
                  <a:cubicBezTo>
                    <a:pt x="206" y="240"/>
                    <a:pt x="206" y="240"/>
                    <a:pt x="206" y="240"/>
                  </a:cubicBezTo>
                  <a:cubicBezTo>
                    <a:pt x="208" y="240"/>
                    <a:pt x="209" y="238"/>
                    <a:pt x="209" y="237"/>
                  </a:cubicBezTo>
                  <a:cubicBezTo>
                    <a:pt x="209" y="235"/>
                    <a:pt x="208" y="234"/>
                    <a:pt x="207" y="233"/>
                  </a:cubicBezTo>
                  <a:cubicBezTo>
                    <a:pt x="205" y="232"/>
                    <a:pt x="205" y="232"/>
                    <a:pt x="205" y="232"/>
                  </a:cubicBezTo>
                  <a:cubicBezTo>
                    <a:pt x="203" y="235"/>
                    <a:pt x="203" y="235"/>
                    <a:pt x="203" y="235"/>
                  </a:cubicBezTo>
                  <a:cubicBezTo>
                    <a:pt x="204" y="239"/>
                    <a:pt x="204" y="239"/>
                    <a:pt x="204" y="239"/>
                  </a:cubicBezTo>
                  <a:cubicBezTo>
                    <a:pt x="220" y="233"/>
                    <a:pt x="220" y="233"/>
                    <a:pt x="220" y="233"/>
                  </a:cubicBezTo>
                  <a:cubicBezTo>
                    <a:pt x="221" y="232"/>
                    <a:pt x="222" y="231"/>
                    <a:pt x="222" y="229"/>
                  </a:cubicBezTo>
                  <a:cubicBezTo>
                    <a:pt x="223" y="228"/>
                    <a:pt x="222" y="226"/>
                    <a:pt x="221" y="226"/>
                  </a:cubicBezTo>
                  <a:cubicBezTo>
                    <a:pt x="217" y="224"/>
                    <a:pt x="217" y="224"/>
                    <a:pt x="217" y="224"/>
                  </a:cubicBezTo>
                  <a:cubicBezTo>
                    <a:pt x="215" y="227"/>
                    <a:pt x="215" y="227"/>
                    <a:pt x="215" y="227"/>
                  </a:cubicBezTo>
                  <a:cubicBezTo>
                    <a:pt x="218" y="230"/>
                    <a:pt x="218" y="230"/>
                    <a:pt x="218" y="230"/>
                  </a:cubicBezTo>
                  <a:cubicBezTo>
                    <a:pt x="228" y="224"/>
                    <a:pt x="228" y="224"/>
                    <a:pt x="228" y="224"/>
                  </a:cubicBezTo>
                  <a:cubicBezTo>
                    <a:pt x="229" y="223"/>
                    <a:pt x="230" y="222"/>
                    <a:pt x="230" y="220"/>
                  </a:cubicBezTo>
                  <a:cubicBezTo>
                    <a:pt x="230" y="219"/>
                    <a:pt x="229" y="218"/>
                    <a:pt x="228" y="217"/>
                  </a:cubicBezTo>
                  <a:cubicBezTo>
                    <a:pt x="224" y="214"/>
                    <a:pt x="224" y="214"/>
                    <a:pt x="224" y="214"/>
                  </a:cubicBezTo>
                  <a:cubicBezTo>
                    <a:pt x="222" y="218"/>
                    <a:pt x="222" y="218"/>
                    <a:pt x="222" y="218"/>
                  </a:cubicBezTo>
                  <a:cubicBezTo>
                    <a:pt x="225" y="220"/>
                    <a:pt x="225" y="220"/>
                    <a:pt x="225" y="220"/>
                  </a:cubicBezTo>
                  <a:cubicBezTo>
                    <a:pt x="222" y="218"/>
                    <a:pt x="222" y="218"/>
                    <a:pt x="222" y="218"/>
                  </a:cubicBezTo>
                  <a:cubicBezTo>
                    <a:pt x="224" y="221"/>
                    <a:pt x="224" y="221"/>
                    <a:pt x="224" y="221"/>
                  </a:cubicBezTo>
                  <a:cubicBezTo>
                    <a:pt x="225" y="221"/>
                    <a:pt x="225" y="220"/>
                    <a:pt x="225" y="220"/>
                  </a:cubicBezTo>
                  <a:cubicBezTo>
                    <a:pt x="222" y="218"/>
                    <a:pt x="222" y="218"/>
                    <a:pt x="222" y="218"/>
                  </a:cubicBezTo>
                  <a:cubicBezTo>
                    <a:pt x="224" y="221"/>
                    <a:pt x="224" y="221"/>
                    <a:pt x="224" y="221"/>
                  </a:cubicBezTo>
                  <a:cubicBezTo>
                    <a:pt x="222" y="218"/>
                    <a:pt x="222" y="218"/>
                    <a:pt x="222" y="218"/>
                  </a:cubicBezTo>
                  <a:cubicBezTo>
                    <a:pt x="224" y="221"/>
                    <a:pt x="224" y="221"/>
                    <a:pt x="224" y="221"/>
                  </a:cubicBezTo>
                  <a:cubicBezTo>
                    <a:pt x="224" y="221"/>
                    <a:pt x="224" y="221"/>
                    <a:pt x="224" y="221"/>
                  </a:cubicBezTo>
                  <a:cubicBezTo>
                    <a:pt x="222" y="218"/>
                    <a:pt x="222" y="218"/>
                    <a:pt x="222" y="218"/>
                  </a:cubicBezTo>
                  <a:cubicBezTo>
                    <a:pt x="224" y="221"/>
                    <a:pt x="224" y="221"/>
                    <a:pt x="224" y="221"/>
                  </a:cubicBezTo>
                  <a:cubicBezTo>
                    <a:pt x="224" y="221"/>
                    <a:pt x="224" y="221"/>
                    <a:pt x="224" y="221"/>
                  </a:cubicBezTo>
                  <a:cubicBezTo>
                    <a:pt x="224" y="221"/>
                    <a:pt x="225" y="220"/>
                    <a:pt x="227" y="220"/>
                  </a:cubicBezTo>
                  <a:cubicBezTo>
                    <a:pt x="228" y="218"/>
                    <a:pt x="231" y="217"/>
                    <a:pt x="232" y="216"/>
                  </a:cubicBezTo>
                  <a:cubicBezTo>
                    <a:pt x="233" y="216"/>
                    <a:pt x="234" y="215"/>
                    <a:pt x="235" y="215"/>
                  </a:cubicBezTo>
                  <a:cubicBezTo>
                    <a:pt x="235" y="214"/>
                    <a:pt x="235" y="214"/>
                    <a:pt x="235" y="214"/>
                  </a:cubicBezTo>
                  <a:cubicBezTo>
                    <a:pt x="236" y="214"/>
                    <a:pt x="236" y="214"/>
                    <a:pt x="236" y="214"/>
                  </a:cubicBezTo>
                  <a:cubicBezTo>
                    <a:pt x="236" y="214"/>
                    <a:pt x="236" y="214"/>
                    <a:pt x="236" y="214"/>
                  </a:cubicBezTo>
                  <a:cubicBezTo>
                    <a:pt x="236" y="214"/>
                    <a:pt x="236" y="214"/>
                    <a:pt x="236" y="214"/>
                  </a:cubicBezTo>
                  <a:cubicBezTo>
                    <a:pt x="236" y="213"/>
                    <a:pt x="237" y="213"/>
                    <a:pt x="237" y="213"/>
                  </a:cubicBezTo>
                  <a:cubicBezTo>
                    <a:pt x="238" y="211"/>
                    <a:pt x="238" y="208"/>
                    <a:pt x="236" y="207"/>
                  </a:cubicBezTo>
                  <a:cubicBezTo>
                    <a:pt x="236" y="207"/>
                    <a:pt x="236" y="207"/>
                    <a:pt x="236" y="207"/>
                  </a:cubicBezTo>
                  <a:cubicBezTo>
                    <a:pt x="244" y="198"/>
                    <a:pt x="244" y="198"/>
                    <a:pt x="244" y="198"/>
                  </a:cubicBezTo>
                  <a:cubicBezTo>
                    <a:pt x="245" y="197"/>
                    <a:pt x="246" y="196"/>
                    <a:pt x="245" y="194"/>
                  </a:cubicBezTo>
                  <a:cubicBezTo>
                    <a:pt x="245" y="193"/>
                    <a:pt x="245" y="192"/>
                    <a:pt x="244" y="192"/>
                  </a:cubicBezTo>
                  <a:cubicBezTo>
                    <a:pt x="243" y="191"/>
                    <a:pt x="243" y="191"/>
                    <a:pt x="243" y="191"/>
                  </a:cubicBezTo>
                  <a:cubicBezTo>
                    <a:pt x="249" y="185"/>
                    <a:pt x="249" y="185"/>
                    <a:pt x="249" y="185"/>
                  </a:cubicBezTo>
                  <a:cubicBezTo>
                    <a:pt x="250" y="184"/>
                    <a:pt x="250" y="183"/>
                    <a:pt x="250" y="181"/>
                  </a:cubicBezTo>
                  <a:cubicBezTo>
                    <a:pt x="250" y="180"/>
                    <a:pt x="249" y="179"/>
                    <a:pt x="248" y="179"/>
                  </a:cubicBezTo>
                  <a:cubicBezTo>
                    <a:pt x="247" y="178"/>
                    <a:pt x="247" y="178"/>
                    <a:pt x="247" y="178"/>
                  </a:cubicBezTo>
                  <a:cubicBezTo>
                    <a:pt x="245" y="181"/>
                    <a:pt x="245" y="181"/>
                    <a:pt x="245" y="181"/>
                  </a:cubicBezTo>
                  <a:cubicBezTo>
                    <a:pt x="249" y="183"/>
                    <a:pt x="249" y="183"/>
                    <a:pt x="249" y="183"/>
                  </a:cubicBezTo>
                  <a:cubicBezTo>
                    <a:pt x="254" y="173"/>
                    <a:pt x="254" y="173"/>
                    <a:pt x="254" y="173"/>
                  </a:cubicBezTo>
                  <a:cubicBezTo>
                    <a:pt x="255" y="172"/>
                    <a:pt x="254" y="169"/>
                    <a:pt x="252" y="168"/>
                  </a:cubicBezTo>
                  <a:cubicBezTo>
                    <a:pt x="251" y="167"/>
                    <a:pt x="251" y="167"/>
                    <a:pt x="251" y="167"/>
                  </a:cubicBezTo>
                  <a:cubicBezTo>
                    <a:pt x="249" y="171"/>
                    <a:pt x="249" y="171"/>
                    <a:pt x="249" y="171"/>
                  </a:cubicBezTo>
                  <a:cubicBezTo>
                    <a:pt x="253" y="171"/>
                    <a:pt x="253" y="171"/>
                    <a:pt x="253" y="171"/>
                  </a:cubicBezTo>
                  <a:cubicBezTo>
                    <a:pt x="254" y="158"/>
                    <a:pt x="254" y="158"/>
                    <a:pt x="254" y="158"/>
                  </a:cubicBezTo>
                  <a:cubicBezTo>
                    <a:pt x="255" y="157"/>
                    <a:pt x="254" y="155"/>
                    <a:pt x="253" y="154"/>
                  </a:cubicBezTo>
                  <a:cubicBezTo>
                    <a:pt x="250" y="153"/>
                    <a:pt x="250" y="153"/>
                    <a:pt x="250" y="153"/>
                  </a:cubicBezTo>
                  <a:cubicBezTo>
                    <a:pt x="248" y="156"/>
                    <a:pt x="248" y="156"/>
                    <a:pt x="248" y="156"/>
                  </a:cubicBezTo>
                  <a:cubicBezTo>
                    <a:pt x="251" y="159"/>
                    <a:pt x="251" y="159"/>
                    <a:pt x="251" y="159"/>
                  </a:cubicBezTo>
                  <a:cubicBezTo>
                    <a:pt x="262" y="150"/>
                    <a:pt x="262" y="150"/>
                    <a:pt x="262" y="150"/>
                  </a:cubicBezTo>
                  <a:cubicBezTo>
                    <a:pt x="262" y="149"/>
                    <a:pt x="263" y="148"/>
                    <a:pt x="263" y="147"/>
                  </a:cubicBezTo>
                  <a:cubicBezTo>
                    <a:pt x="263" y="145"/>
                    <a:pt x="262" y="144"/>
                    <a:pt x="261" y="144"/>
                  </a:cubicBezTo>
                  <a:cubicBezTo>
                    <a:pt x="258" y="142"/>
                    <a:pt x="258" y="142"/>
                    <a:pt x="258" y="142"/>
                  </a:cubicBezTo>
                  <a:cubicBezTo>
                    <a:pt x="263" y="136"/>
                    <a:pt x="263" y="136"/>
                    <a:pt x="263" y="136"/>
                  </a:cubicBezTo>
                  <a:cubicBezTo>
                    <a:pt x="264" y="135"/>
                    <a:pt x="264" y="134"/>
                    <a:pt x="264" y="133"/>
                  </a:cubicBezTo>
                  <a:cubicBezTo>
                    <a:pt x="264" y="132"/>
                    <a:pt x="263" y="131"/>
                    <a:pt x="262" y="130"/>
                  </a:cubicBezTo>
                  <a:cubicBezTo>
                    <a:pt x="257" y="127"/>
                    <a:pt x="257" y="127"/>
                    <a:pt x="257" y="127"/>
                  </a:cubicBezTo>
                  <a:cubicBezTo>
                    <a:pt x="261" y="115"/>
                    <a:pt x="261" y="115"/>
                    <a:pt x="261" y="115"/>
                  </a:cubicBezTo>
                  <a:cubicBezTo>
                    <a:pt x="261" y="113"/>
                    <a:pt x="261" y="111"/>
                    <a:pt x="259" y="110"/>
                  </a:cubicBezTo>
                  <a:cubicBezTo>
                    <a:pt x="257" y="109"/>
                    <a:pt x="257" y="109"/>
                    <a:pt x="257" y="109"/>
                  </a:cubicBezTo>
                  <a:cubicBezTo>
                    <a:pt x="255" y="112"/>
                    <a:pt x="255" y="112"/>
                    <a:pt x="255" y="112"/>
                  </a:cubicBezTo>
                  <a:cubicBezTo>
                    <a:pt x="259" y="112"/>
                    <a:pt x="259" y="112"/>
                    <a:pt x="259" y="112"/>
                  </a:cubicBezTo>
                  <a:cubicBezTo>
                    <a:pt x="261" y="93"/>
                    <a:pt x="261" y="93"/>
                    <a:pt x="261" y="93"/>
                  </a:cubicBezTo>
                  <a:cubicBezTo>
                    <a:pt x="261" y="91"/>
                    <a:pt x="260" y="90"/>
                    <a:pt x="259" y="89"/>
                  </a:cubicBezTo>
                  <a:cubicBezTo>
                    <a:pt x="255" y="86"/>
                    <a:pt x="255" y="86"/>
                    <a:pt x="255" y="86"/>
                  </a:cubicBezTo>
                  <a:cubicBezTo>
                    <a:pt x="255" y="69"/>
                    <a:pt x="255" y="69"/>
                    <a:pt x="255" y="69"/>
                  </a:cubicBezTo>
                  <a:cubicBezTo>
                    <a:pt x="255" y="68"/>
                    <a:pt x="254" y="66"/>
                    <a:pt x="253" y="65"/>
                  </a:cubicBezTo>
                  <a:cubicBezTo>
                    <a:pt x="251" y="64"/>
                    <a:pt x="251" y="64"/>
                    <a:pt x="251" y="64"/>
                  </a:cubicBezTo>
                  <a:cubicBezTo>
                    <a:pt x="246" y="43"/>
                    <a:pt x="246" y="43"/>
                    <a:pt x="246" y="43"/>
                  </a:cubicBezTo>
                  <a:cubicBezTo>
                    <a:pt x="246" y="42"/>
                    <a:pt x="245" y="41"/>
                    <a:pt x="244" y="40"/>
                  </a:cubicBezTo>
                  <a:cubicBezTo>
                    <a:pt x="240" y="38"/>
                    <a:pt x="240" y="38"/>
                    <a:pt x="240" y="38"/>
                  </a:cubicBezTo>
                  <a:cubicBezTo>
                    <a:pt x="226" y="10"/>
                    <a:pt x="226" y="10"/>
                    <a:pt x="226" y="10"/>
                  </a:cubicBezTo>
                  <a:cubicBezTo>
                    <a:pt x="226" y="9"/>
                    <a:pt x="225" y="9"/>
                    <a:pt x="225" y="8"/>
                  </a:cubicBezTo>
                  <a:cubicBezTo>
                    <a:pt x="214" y="2"/>
                    <a:pt x="214" y="2"/>
                    <a:pt x="214" y="2"/>
                  </a:cubicBezTo>
                  <a:cubicBezTo>
                    <a:pt x="212" y="0"/>
                    <a:pt x="210" y="1"/>
                    <a:pt x="208" y="3"/>
                  </a:cubicBezTo>
                  <a:cubicBezTo>
                    <a:pt x="207" y="5"/>
                    <a:pt x="208" y="7"/>
                    <a:pt x="210" y="8"/>
                  </a:cubicBezTo>
                  <a:cubicBezTo>
                    <a:pt x="220" y="15"/>
                    <a:pt x="220" y="15"/>
                    <a:pt x="220" y="15"/>
                  </a:cubicBezTo>
                  <a:cubicBezTo>
                    <a:pt x="233" y="42"/>
                    <a:pt x="233" y="42"/>
                    <a:pt x="233" y="42"/>
                  </a:cubicBezTo>
                  <a:cubicBezTo>
                    <a:pt x="234" y="43"/>
                    <a:pt x="234" y="44"/>
                    <a:pt x="235" y="44"/>
                  </a:cubicBezTo>
                  <a:cubicBezTo>
                    <a:pt x="238" y="46"/>
                    <a:pt x="238" y="46"/>
                    <a:pt x="238" y="46"/>
                  </a:cubicBezTo>
                  <a:cubicBezTo>
                    <a:pt x="243" y="67"/>
                    <a:pt x="243" y="67"/>
                    <a:pt x="243" y="67"/>
                  </a:cubicBezTo>
                  <a:cubicBezTo>
                    <a:pt x="243" y="68"/>
                    <a:pt x="244" y="69"/>
                    <a:pt x="245" y="70"/>
                  </a:cubicBezTo>
                  <a:cubicBezTo>
                    <a:pt x="247" y="71"/>
                    <a:pt x="247" y="71"/>
                    <a:pt x="247" y="71"/>
                  </a:cubicBezTo>
                  <a:cubicBezTo>
                    <a:pt x="246" y="89"/>
                    <a:pt x="246" y="89"/>
                    <a:pt x="246" y="89"/>
                  </a:cubicBezTo>
                  <a:cubicBezTo>
                    <a:pt x="246" y="90"/>
                    <a:pt x="247" y="91"/>
                    <a:pt x="248" y="92"/>
                  </a:cubicBezTo>
                  <a:cubicBezTo>
                    <a:pt x="253" y="95"/>
                    <a:pt x="253" y="95"/>
                    <a:pt x="253" y="95"/>
                  </a:cubicBezTo>
                  <a:cubicBezTo>
                    <a:pt x="251" y="112"/>
                    <a:pt x="251" y="112"/>
                    <a:pt x="251" y="112"/>
                  </a:cubicBezTo>
                  <a:cubicBezTo>
                    <a:pt x="251" y="113"/>
                    <a:pt x="252" y="115"/>
                    <a:pt x="253" y="116"/>
                  </a:cubicBezTo>
                  <a:cubicBezTo>
                    <a:pt x="255" y="117"/>
                    <a:pt x="255" y="117"/>
                    <a:pt x="255" y="117"/>
                  </a:cubicBezTo>
                  <a:cubicBezTo>
                    <a:pt x="257" y="113"/>
                    <a:pt x="257" y="113"/>
                    <a:pt x="257" y="113"/>
                  </a:cubicBezTo>
                  <a:cubicBezTo>
                    <a:pt x="253" y="112"/>
                    <a:pt x="253" y="112"/>
                    <a:pt x="253" y="112"/>
                  </a:cubicBezTo>
                  <a:cubicBezTo>
                    <a:pt x="248" y="127"/>
                    <a:pt x="248" y="127"/>
                    <a:pt x="248" y="127"/>
                  </a:cubicBezTo>
                  <a:cubicBezTo>
                    <a:pt x="248" y="129"/>
                    <a:pt x="248" y="131"/>
                    <a:pt x="250" y="132"/>
                  </a:cubicBezTo>
                  <a:cubicBezTo>
                    <a:pt x="254" y="134"/>
                    <a:pt x="254" y="134"/>
                    <a:pt x="254" y="134"/>
                  </a:cubicBezTo>
                  <a:cubicBezTo>
                    <a:pt x="249" y="140"/>
                    <a:pt x="249" y="140"/>
                    <a:pt x="249" y="140"/>
                  </a:cubicBezTo>
                  <a:cubicBezTo>
                    <a:pt x="248" y="141"/>
                    <a:pt x="248" y="142"/>
                    <a:pt x="248" y="143"/>
                  </a:cubicBezTo>
                  <a:cubicBezTo>
                    <a:pt x="248" y="145"/>
                    <a:pt x="249" y="146"/>
                    <a:pt x="250" y="146"/>
                  </a:cubicBezTo>
                  <a:cubicBezTo>
                    <a:pt x="252" y="148"/>
                    <a:pt x="252" y="148"/>
                    <a:pt x="252" y="148"/>
                  </a:cubicBezTo>
                  <a:cubicBezTo>
                    <a:pt x="246" y="153"/>
                    <a:pt x="246" y="153"/>
                    <a:pt x="246" y="153"/>
                  </a:cubicBezTo>
                  <a:cubicBezTo>
                    <a:pt x="245" y="154"/>
                    <a:pt x="244" y="155"/>
                    <a:pt x="244" y="157"/>
                  </a:cubicBezTo>
                  <a:cubicBezTo>
                    <a:pt x="244" y="158"/>
                    <a:pt x="245" y="159"/>
                    <a:pt x="246" y="160"/>
                  </a:cubicBezTo>
                  <a:cubicBezTo>
                    <a:pt x="248" y="161"/>
                    <a:pt x="248" y="161"/>
                    <a:pt x="248" y="161"/>
                  </a:cubicBezTo>
                  <a:cubicBezTo>
                    <a:pt x="250" y="158"/>
                    <a:pt x="250" y="158"/>
                    <a:pt x="250" y="158"/>
                  </a:cubicBezTo>
                  <a:cubicBezTo>
                    <a:pt x="247" y="157"/>
                    <a:pt x="247" y="157"/>
                    <a:pt x="247" y="157"/>
                  </a:cubicBezTo>
                  <a:cubicBezTo>
                    <a:pt x="245" y="170"/>
                    <a:pt x="245" y="170"/>
                    <a:pt x="245" y="170"/>
                  </a:cubicBezTo>
                  <a:cubicBezTo>
                    <a:pt x="244" y="172"/>
                    <a:pt x="245" y="173"/>
                    <a:pt x="247" y="174"/>
                  </a:cubicBezTo>
                  <a:cubicBezTo>
                    <a:pt x="248" y="175"/>
                    <a:pt x="248" y="175"/>
                    <a:pt x="248" y="175"/>
                  </a:cubicBezTo>
                  <a:cubicBezTo>
                    <a:pt x="250" y="172"/>
                    <a:pt x="250" y="172"/>
                    <a:pt x="250" y="172"/>
                  </a:cubicBezTo>
                  <a:cubicBezTo>
                    <a:pt x="246" y="170"/>
                    <a:pt x="246" y="170"/>
                    <a:pt x="246" y="170"/>
                  </a:cubicBezTo>
                  <a:cubicBezTo>
                    <a:pt x="241" y="179"/>
                    <a:pt x="241" y="179"/>
                    <a:pt x="241" y="179"/>
                  </a:cubicBezTo>
                  <a:cubicBezTo>
                    <a:pt x="240" y="181"/>
                    <a:pt x="241" y="183"/>
                    <a:pt x="243" y="185"/>
                  </a:cubicBezTo>
                  <a:cubicBezTo>
                    <a:pt x="244" y="185"/>
                    <a:pt x="244" y="185"/>
                    <a:pt x="244" y="185"/>
                  </a:cubicBezTo>
                  <a:cubicBezTo>
                    <a:pt x="246" y="182"/>
                    <a:pt x="246" y="182"/>
                    <a:pt x="246" y="182"/>
                  </a:cubicBezTo>
                  <a:cubicBezTo>
                    <a:pt x="243" y="179"/>
                    <a:pt x="243" y="179"/>
                    <a:pt x="243" y="179"/>
                  </a:cubicBezTo>
                  <a:cubicBezTo>
                    <a:pt x="234" y="189"/>
                    <a:pt x="234" y="189"/>
                    <a:pt x="234" y="189"/>
                  </a:cubicBezTo>
                  <a:cubicBezTo>
                    <a:pt x="233" y="190"/>
                    <a:pt x="233" y="191"/>
                    <a:pt x="233" y="193"/>
                  </a:cubicBezTo>
                  <a:cubicBezTo>
                    <a:pt x="233" y="194"/>
                    <a:pt x="234" y="195"/>
                    <a:pt x="235" y="196"/>
                  </a:cubicBezTo>
                  <a:cubicBezTo>
                    <a:pt x="235" y="196"/>
                    <a:pt x="235" y="196"/>
                    <a:pt x="235" y="196"/>
                  </a:cubicBezTo>
                  <a:cubicBezTo>
                    <a:pt x="227" y="205"/>
                    <a:pt x="227" y="205"/>
                    <a:pt x="227" y="205"/>
                  </a:cubicBezTo>
                  <a:cubicBezTo>
                    <a:pt x="226" y="206"/>
                    <a:pt x="225" y="207"/>
                    <a:pt x="226" y="209"/>
                  </a:cubicBezTo>
                  <a:cubicBezTo>
                    <a:pt x="226" y="210"/>
                    <a:pt x="226" y="211"/>
                    <a:pt x="227" y="211"/>
                  </a:cubicBezTo>
                  <a:cubicBezTo>
                    <a:pt x="232" y="214"/>
                    <a:pt x="232" y="214"/>
                    <a:pt x="232" y="214"/>
                  </a:cubicBezTo>
                  <a:cubicBezTo>
                    <a:pt x="234" y="211"/>
                    <a:pt x="234" y="211"/>
                    <a:pt x="234" y="211"/>
                  </a:cubicBezTo>
                  <a:cubicBezTo>
                    <a:pt x="230" y="209"/>
                    <a:pt x="230" y="209"/>
                    <a:pt x="230" y="209"/>
                  </a:cubicBezTo>
                  <a:cubicBezTo>
                    <a:pt x="234" y="211"/>
                    <a:pt x="234" y="211"/>
                    <a:pt x="234" y="211"/>
                  </a:cubicBezTo>
                  <a:cubicBezTo>
                    <a:pt x="231" y="208"/>
                    <a:pt x="231" y="208"/>
                    <a:pt x="231" y="208"/>
                  </a:cubicBezTo>
                  <a:cubicBezTo>
                    <a:pt x="231" y="208"/>
                    <a:pt x="231" y="208"/>
                    <a:pt x="230" y="209"/>
                  </a:cubicBezTo>
                  <a:cubicBezTo>
                    <a:pt x="234" y="211"/>
                    <a:pt x="234" y="211"/>
                    <a:pt x="234" y="211"/>
                  </a:cubicBezTo>
                  <a:cubicBezTo>
                    <a:pt x="231" y="208"/>
                    <a:pt x="231" y="208"/>
                    <a:pt x="231" y="208"/>
                  </a:cubicBezTo>
                  <a:cubicBezTo>
                    <a:pt x="233" y="210"/>
                    <a:pt x="233" y="210"/>
                    <a:pt x="233" y="210"/>
                  </a:cubicBezTo>
                  <a:cubicBezTo>
                    <a:pt x="231" y="207"/>
                    <a:pt x="231" y="207"/>
                    <a:pt x="231" y="207"/>
                  </a:cubicBezTo>
                  <a:cubicBezTo>
                    <a:pt x="231" y="208"/>
                    <a:pt x="231" y="208"/>
                    <a:pt x="231" y="208"/>
                  </a:cubicBezTo>
                  <a:cubicBezTo>
                    <a:pt x="233" y="210"/>
                    <a:pt x="233" y="210"/>
                    <a:pt x="233" y="210"/>
                  </a:cubicBezTo>
                  <a:cubicBezTo>
                    <a:pt x="231" y="207"/>
                    <a:pt x="231" y="207"/>
                    <a:pt x="231" y="207"/>
                  </a:cubicBezTo>
                  <a:cubicBezTo>
                    <a:pt x="233" y="209"/>
                    <a:pt x="233" y="209"/>
                    <a:pt x="233" y="209"/>
                  </a:cubicBezTo>
                  <a:cubicBezTo>
                    <a:pt x="231" y="207"/>
                    <a:pt x="231" y="207"/>
                    <a:pt x="231" y="207"/>
                  </a:cubicBezTo>
                  <a:cubicBezTo>
                    <a:pt x="231" y="207"/>
                    <a:pt x="231" y="207"/>
                    <a:pt x="231" y="207"/>
                  </a:cubicBezTo>
                  <a:cubicBezTo>
                    <a:pt x="233" y="209"/>
                    <a:pt x="233" y="209"/>
                    <a:pt x="233" y="209"/>
                  </a:cubicBezTo>
                  <a:cubicBezTo>
                    <a:pt x="231" y="207"/>
                    <a:pt x="231" y="207"/>
                    <a:pt x="231" y="207"/>
                  </a:cubicBezTo>
                  <a:cubicBezTo>
                    <a:pt x="231" y="207"/>
                    <a:pt x="231" y="208"/>
                    <a:pt x="231" y="208"/>
                  </a:cubicBezTo>
                  <a:cubicBezTo>
                    <a:pt x="229" y="209"/>
                    <a:pt x="227" y="210"/>
                    <a:pt x="224" y="212"/>
                  </a:cubicBezTo>
                  <a:cubicBezTo>
                    <a:pt x="223" y="212"/>
                    <a:pt x="222" y="213"/>
                    <a:pt x="221" y="214"/>
                  </a:cubicBezTo>
                  <a:cubicBezTo>
                    <a:pt x="221" y="214"/>
                    <a:pt x="220" y="214"/>
                    <a:pt x="220" y="214"/>
                  </a:cubicBezTo>
                  <a:cubicBezTo>
                    <a:pt x="219" y="215"/>
                    <a:pt x="219" y="215"/>
                    <a:pt x="219" y="215"/>
                  </a:cubicBezTo>
                  <a:cubicBezTo>
                    <a:pt x="219" y="215"/>
                    <a:pt x="219" y="215"/>
                    <a:pt x="219" y="215"/>
                  </a:cubicBezTo>
                  <a:cubicBezTo>
                    <a:pt x="219" y="215"/>
                    <a:pt x="219" y="215"/>
                    <a:pt x="219" y="215"/>
                  </a:cubicBezTo>
                  <a:cubicBezTo>
                    <a:pt x="219" y="215"/>
                    <a:pt x="219" y="215"/>
                    <a:pt x="218" y="216"/>
                  </a:cubicBezTo>
                  <a:cubicBezTo>
                    <a:pt x="218" y="217"/>
                    <a:pt x="218" y="218"/>
                    <a:pt x="218" y="219"/>
                  </a:cubicBezTo>
                  <a:cubicBezTo>
                    <a:pt x="218" y="220"/>
                    <a:pt x="219" y="221"/>
                    <a:pt x="220" y="221"/>
                  </a:cubicBezTo>
                  <a:cubicBezTo>
                    <a:pt x="224" y="224"/>
                    <a:pt x="224" y="224"/>
                    <a:pt x="224" y="224"/>
                  </a:cubicBezTo>
                  <a:cubicBezTo>
                    <a:pt x="226" y="220"/>
                    <a:pt x="226" y="220"/>
                    <a:pt x="226" y="220"/>
                  </a:cubicBezTo>
                  <a:cubicBezTo>
                    <a:pt x="223" y="217"/>
                    <a:pt x="223" y="217"/>
                    <a:pt x="223" y="217"/>
                  </a:cubicBezTo>
                  <a:cubicBezTo>
                    <a:pt x="213" y="224"/>
                    <a:pt x="213" y="224"/>
                    <a:pt x="213" y="224"/>
                  </a:cubicBezTo>
                  <a:cubicBezTo>
                    <a:pt x="212" y="224"/>
                    <a:pt x="211" y="226"/>
                    <a:pt x="211" y="227"/>
                  </a:cubicBezTo>
                  <a:cubicBezTo>
                    <a:pt x="211" y="228"/>
                    <a:pt x="212" y="230"/>
                    <a:pt x="213" y="230"/>
                  </a:cubicBezTo>
                  <a:cubicBezTo>
                    <a:pt x="216" y="232"/>
                    <a:pt x="216" y="232"/>
                    <a:pt x="216" y="232"/>
                  </a:cubicBezTo>
                  <a:cubicBezTo>
                    <a:pt x="219" y="229"/>
                    <a:pt x="219" y="229"/>
                    <a:pt x="219" y="229"/>
                  </a:cubicBezTo>
                  <a:cubicBezTo>
                    <a:pt x="217" y="225"/>
                    <a:pt x="217" y="225"/>
                    <a:pt x="217" y="225"/>
                  </a:cubicBezTo>
                  <a:cubicBezTo>
                    <a:pt x="201" y="231"/>
                    <a:pt x="201" y="231"/>
                    <a:pt x="201" y="231"/>
                  </a:cubicBezTo>
                  <a:cubicBezTo>
                    <a:pt x="200" y="232"/>
                    <a:pt x="199" y="233"/>
                    <a:pt x="199" y="235"/>
                  </a:cubicBezTo>
                  <a:cubicBezTo>
                    <a:pt x="199" y="236"/>
                    <a:pt x="199" y="238"/>
                    <a:pt x="201" y="238"/>
                  </a:cubicBezTo>
                  <a:cubicBezTo>
                    <a:pt x="203" y="240"/>
                    <a:pt x="203" y="240"/>
                    <a:pt x="203" y="240"/>
                  </a:cubicBezTo>
                  <a:cubicBezTo>
                    <a:pt x="205" y="236"/>
                    <a:pt x="205" y="236"/>
                    <a:pt x="205" y="236"/>
                  </a:cubicBezTo>
                  <a:cubicBezTo>
                    <a:pt x="204" y="233"/>
                    <a:pt x="204" y="233"/>
                    <a:pt x="204" y="233"/>
                  </a:cubicBezTo>
                  <a:cubicBezTo>
                    <a:pt x="185" y="239"/>
                    <a:pt x="185" y="239"/>
                    <a:pt x="185" y="239"/>
                  </a:cubicBezTo>
                  <a:cubicBezTo>
                    <a:pt x="184" y="240"/>
                    <a:pt x="183" y="241"/>
                    <a:pt x="182" y="243"/>
                  </a:cubicBezTo>
                  <a:cubicBezTo>
                    <a:pt x="182" y="244"/>
                    <a:pt x="183" y="246"/>
                    <a:pt x="184" y="246"/>
                  </a:cubicBezTo>
                  <a:cubicBezTo>
                    <a:pt x="184" y="247"/>
                    <a:pt x="184" y="247"/>
                    <a:pt x="184" y="247"/>
                  </a:cubicBezTo>
                  <a:cubicBezTo>
                    <a:pt x="187" y="243"/>
                    <a:pt x="187" y="243"/>
                    <a:pt x="187" y="243"/>
                  </a:cubicBezTo>
                  <a:cubicBezTo>
                    <a:pt x="186" y="239"/>
                    <a:pt x="186" y="239"/>
                    <a:pt x="186" y="239"/>
                  </a:cubicBezTo>
                  <a:cubicBezTo>
                    <a:pt x="166" y="243"/>
                    <a:pt x="166" y="243"/>
                    <a:pt x="166" y="243"/>
                  </a:cubicBezTo>
                  <a:cubicBezTo>
                    <a:pt x="165" y="243"/>
                    <a:pt x="163" y="244"/>
                    <a:pt x="163" y="246"/>
                  </a:cubicBezTo>
                  <a:cubicBezTo>
                    <a:pt x="163" y="248"/>
                    <a:pt x="163" y="249"/>
                    <a:pt x="165" y="250"/>
                  </a:cubicBezTo>
                  <a:cubicBezTo>
                    <a:pt x="168" y="252"/>
                    <a:pt x="168" y="252"/>
                    <a:pt x="168" y="252"/>
                  </a:cubicBezTo>
                  <a:cubicBezTo>
                    <a:pt x="170" y="249"/>
                    <a:pt x="170" y="249"/>
                    <a:pt x="170" y="249"/>
                  </a:cubicBezTo>
                  <a:cubicBezTo>
                    <a:pt x="167" y="246"/>
                    <a:pt x="167" y="246"/>
                    <a:pt x="167" y="246"/>
                  </a:cubicBezTo>
                  <a:cubicBezTo>
                    <a:pt x="170" y="249"/>
                    <a:pt x="170" y="249"/>
                    <a:pt x="170" y="249"/>
                  </a:cubicBezTo>
                  <a:cubicBezTo>
                    <a:pt x="168" y="245"/>
                    <a:pt x="168" y="245"/>
                    <a:pt x="168" y="245"/>
                  </a:cubicBezTo>
                  <a:cubicBezTo>
                    <a:pt x="168" y="246"/>
                    <a:pt x="168" y="246"/>
                    <a:pt x="167" y="246"/>
                  </a:cubicBezTo>
                  <a:cubicBezTo>
                    <a:pt x="170" y="249"/>
                    <a:pt x="170" y="249"/>
                    <a:pt x="170" y="249"/>
                  </a:cubicBezTo>
                  <a:cubicBezTo>
                    <a:pt x="168" y="245"/>
                    <a:pt x="168" y="245"/>
                    <a:pt x="168" y="245"/>
                  </a:cubicBezTo>
                  <a:cubicBezTo>
                    <a:pt x="170" y="249"/>
                    <a:pt x="170" y="249"/>
                    <a:pt x="170" y="249"/>
                  </a:cubicBezTo>
                  <a:cubicBezTo>
                    <a:pt x="169" y="245"/>
                    <a:pt x="169" y="245"/>
                    <a:pt x="169" y="245"/>
                  </a:cubicBezTo>
                  <a:cubicBezTo>
                    <a:pt x="169" y="245"/>
                    <a:pt x="169" y="245"/>
                    <a:pt x="168" y="245"/>
                  </a:cubicBezTo>
                  <a:cubicBezTo>
                    <a:pt x="170" y="249"/>
                    <a:pt x="170" y="249"/>
                    <a:pt x="170" y="249"/>
                  </a:cubicBezTo>
                  <a:cubicBezTo>
                    <a:pt x="169" y="245"/>
                    <a:pt x="169" y="245"/>
                    <a:pt x="169" y="245"/>
                  </a:cubicBezTo>
                  <a:cubicBezTo>
                    <a:pt x="170" y="249"/>
                    <a:pt x="170" y="249"/>
                    <a:pt x="170" y="249"/>
                  </a:cubicBezTo>
                  <a:cubicBezTo>
                    <a:pt x="170" y="245"/>
                    <a:pt x="170" y="245"/>
                    <a:pt x="170" y="245"/>
                  </a:cubicBezTo>
                  <a:cubicBezTo>
                    <a:pt x="169" y="245"/>
                    <a:pt x="169" y="245"/>
                    <a:pt x="169" y="245"/>
                  </a:cubicBezTo>
                  <a:cubicBezTo>
                    <a:pt x="170" y="249"/>
                    <a:pt x="170" y="249"/>
                    <a:pt x="170" y="249"/>
                  </a:cubicBezTo>
                  <a:cubicBezTo>
                    <a:pt x="170" y="245"/>
                    <a:pt x="170" y="245"/>
                    <a:pt x="170" y="245"/>
                  </a:cubicBezTo>
                  <a:cubicBezTo>
                    <a:pt x="170" y="248"/>
                    <a:pt x="170" y="248"/>
                    <a:pt x="170" y="248"/>
                  </a:cubicBezTo>
                  <a:cubicBezTo>
                    <a:pt x="170" y="245"/>
                    <a:pt x="170" y="245"/>
                    <a:pt x="170" y="245"/>
                  </a:cubicBezTo>
                  <a:cubicBezTo>
                    <a:pt x="170" y="245"/>
                    <a:pt x="170" y="245"/>
                    <a:pt x="170" y="245"/>
                  </a:cubicBezTo>
                  <a:cubicBezTo>
                    <a:pt x="170" y="248"/>
                    <a:pt x="170" y="248"/>
                    <a:pt x="170" y="248"/>
                  </a:cubicBezTo>
                  <a:cubicBezTo>
                    <a:pt x="170" y="245"/>
                    <a:pt x="170" y="245"/>
                    <a:pt x="170" y="245"/>
                  </a:cubicBezTo>
                  <a:cubicBezTo>
                    <a:pt x="170" y="245"/>
                    <a:pt x="170" y="245"/>
                    <a:pt x="170" y="245"/>
                  </a:cubicBezTo>
                  <a:cubicBezTo>
                    <a:pt x="170" y="245"/>
                    <a:pt x="168" y="245"/>
                    <a:pt x="166" y="245"/>
                  </a:cubicBezTo>
                  <a:cubicBezTo>
                    <a:pt x="160" y="245"/>
                    <a:pt x="149" y="244"/>
                    <a:pt x="143" y="244"/>
                  </a:cubicBezTo>
                  <a:cubicBezTo>
                    <a:pt x="141" y="244"/>
                    <a:pt x="140" y="244"/>
                    <a:pt x="139" y="244"/>
                  </a:cubicBezTo>
                  <a:cubicBezTo>
                    <a:pt x="139" y="244"/>
                    <a:pt x="138" y="244"/>
                    <a:pt x="138" y="244"/>
                  </a:cubicBezTo>
                  <a:cubicBezTo>
                    <a:pt x="138" y="244"/>
                    <a:pt x="137" y="244"/>
                    <a:pt x="137" y="245"/>
                  </a:cubicBezTo>
                  <a:cubicBezTo>
                    <a:pt x="137" y="245"/>
                    <a:pt x="136" y="245"/>
                    <a:pt x="136" y="245"/>
                  </a:cubicBezTo>
                  <a:cubicBezTo>
                    <a:pt x="136" y="245"/>
                    <a:pt x="135" y="245"/>
                    <a:pt x="135" y="246"/>
                  </a:cubicBezTo>
                  <a:cubicBezTo>
                    <a:pt x="133" y="248"/>
                    <a:pt x="134" y="251"/>
                    <a:pt x="136" y="252"/>
                  </a:cubicBezTo>
                  <a:cubicBezTo>
                    <a:pt x="146" y="258"/>
                    <a:pt x="146" y="258"/>
                    <a:pt x="146" y="258"/>
                  </a:cubicBezTo>
                  <a:cubicBezTo>
                    <a:pt x="148" y="255"/>
                    <a:pt x="148" y="255"/>
                    <a:pt x="148" y="255"/>
                  </a:cubicBezTo>
                  <a:cubicBezTo>
                    <a:pt x="145" y="252"/>
                    <a:pt x="145" y="252"/>
                    <a:pt x="145" y="252"/>
                  </a:cubicBezTo>
                  <a:cubicBezTo>
                    <a:pt x="148" y="255"/>
                    <a:pt x="148" y="255"/>
                    <a:pt x="148" y="255"/>
                  </a:cubicBezTo>
                  <a:cubicBezTo>
                    <a:pt x="147" y="251"/>
                    <a:pt x="147" y="251"/>
                    <a:pt x="147" y="251"/>
                  </a:cubicBezTo>
                  <a:cubicBezTo>
                    <a:pt x="146" y="251"/>
                    <a:pt x="146" y="251"/>
                    <a:pt x="145" y="252"/>
                  </a:cubicBezTo>
                  <a:cubicBezTo>
                    <a:pt x="148" y="255"/>
                    <a:pt x="148" y="255"/>
                    <a:pt x="148" y="255"/>
                  </a:cubicBezTo>
                  <a:cubicBezTo>
                    <a:pt x="147" y="251"/>
                    <a:pt x="147" y="251"/>
                    <a:pt x="147" y="251"/>
                  </a:cubicBezTo>
                  <a:cubicBezTo>
                    <a:pt x="148" y="255"/>
                    <a:pt x="148" y="255"/>
                    <a:pt x="148" y="255"/>
                  </a:cubicBezTo>
                  <a:cubicBezTo>
                    <a:pt x="148" y="251"/>
                    <a:pt x="148" y="251"/>
                    <a:pt x="148" y="251"/>
                  </a:cubicBezTo>
                  <a:cubicBezTo>
                    <a:pt x="148" y="251"/>
                    <a:pt x="147" y="251"/>
                    <a:pt x="147" y="251"/>
                  </a:cubicBezTo>
                  <a:cubicBezTo>
                    <a:pt x="148" y="255"/>
                    <a:pt x="148" y="255"/>
                    <a:pt x="148" y="255"/>
                  </a:cubicBezTo>
                  <a:cubicBezTo>
                    <a:pt x="148" y="251"/>
                    <a:pt x="148" y="251"/>
                    <a:pt x="148" y="251"/>
                  </a:cubicBezTo>
                  <a:cubicBezTo>
                    <a:pt x="148" y="254"/>
                    <a:pt x="148" y="254"/>
                    <a:pt x="148" y="254"/>
                  </a:cubicBezTo>
                  <a:cubicBezTo>
                    <a:pt x="149" y="251"/>
                    <a:pt x="149" y="251"/>
                    <a:pt x="149" y="251"/>
                  </a:cubicBezTo>
                  <a:cubicBezTo>
                    <a:pt x="148" y="251"/>
                    <a:pt x="148" y="251"/>
                    <a:pt x="148" y="251"/>
                  </a:cubicBezTo>
                  <a:cubicBezTo>
                    <a:pt x="148" y="254"/>
                    <a:pt x="148" y="254"/>
                    <a:pt x="148" y="254"/>
                  </a:cubicBezTo>
                  <a:cubicBezTo>
                    <a:pt x="149" y="251"/>
                    <a:pt x="149" y="251"/>
                    <a:pt x="149" y="251"/>
                  </a:cubicBezTo>
                  <a:cubicBezTo>
                    <a:pt x="148" y="252"/>
                    <a:pt x="148" y="252"/>
                    <a:pt x="148" y="252"/>
                  </a:cubicBezTo>
                  <a:cubicBezTo>
                    <a:pt x="149" y="251"/>
                    <a:pt x="149" y="251"/>
                    <a:pt x="149" y="251"/>
                  </a:cubicBezTo>
                  <a:cubicBezTo>
                    <a:pt x="149" y="251"/>
                    <a:pt x="149" y="251"/>
                    <a:pt x="149" y="251"/>
                  </a:cubicBezTo>
                  <a:cubicBezTo>
                    <a:pt x="148" y="252"/>
                    <a:pt x="148" y="252"/>
                    <a:pt x="148" y="252"/>
                  </a:cubicBezTo>
                  <a:cubicBezTo>
                    <a:pt x="149" y="251"/>
                    <a:pt x="149" y="251"/>
                    <a:pt x="149" y="251"/>
                  </a:cubicBezTo>
                  <a:cubicBezTo>
                    <a:pt x="149" y="251"/>
                    <a:pt x="148" y="251"/>
                    <a:pt x="147" y="250"/>
                  </a:cubicBezTo>
                  <a:cubicBezTo>
                    <a:pt x="141" y="248"/>
                    <a:pt x="123" y="242"/>
                    <a:pt x="106" y="235"/>
                  </a:cubicBezTo>
                  <a:cubicBezTo>
                    <a:pt x="98" y="232"/>
                    <a:pt x="89" y="229"/>
                    <a:pt x="83" y="227"/>
                  </a:cubicBezTo>
                  <a:cubicBezTo>
                    <a:pt x="77" y="224"/>
                    <a:pt x="74" y="223"/>
                    <a:pt x="74" y="223"/>
                  </a:cubicBezTo>
                  <a:cubicBezTo>
                    <a:pt x="72" y="222"/>
                    <a:pt x="70" y="223"/>
                    <a:pt x="69" y="225"/>
                  </a:cubicBezTo>
                  <a:cubicBezTo>
                    <a:pt x="68" y="227"/>
                    <a:pt x="68" y="229"/>
                    <a:pt x="70" y="230"/>
                  </a:cubicBezTo>
                  <a:cubicBezTo>
                    <a:pt x="81" y="237"/>
                    <a:pt x="81" y="237"/>
                    <a:pt x="81" y="237"/>
                  </a:cubicBezTo>
                  <a:cubicBezTo>
                    <a:pt x="83" y="233"/>
                    <a:pt x="83" y="233"/>
                    <a:pt x="83" y="233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3" y="233"/>
                    <a:pt x="83" y="233"/>
                    <a:pt x="83" y="233"/>
                  </a:cubicBezTo>
                  <a:cubicBezTo>
                    <a:pt x="81" y="230"/>
                    <a:pt x="81" y="230"/>
                    <a:pt x="81" y="230"/>
                  </a:cubicBezTo>
                  <a:cubicBezTo>
                    <a:pt x="81" y="230"/>
                    <a:pt x="80" y="230"/>
                    <a:pt x="80" y="231"/>
                  </a:cubicBezTo>
                  <a:cubicBezTo>
                    <a:pt x="83" y="233"/>
                    <a:pt x="83" y="233"/>
                    <a:pt x="83" y="233"/>
                  </a:cubicBezTo>
                  <a:cubicBezTo>
                    <a:pt x="81" y="230"/>
                    <a:pt x="81" y="230"/>
                    <a:pt x="81" y="230"/>
                  </a:cubicBezTo>
                  <a:cubicBezTo>
                    <a:pt x="83" y="233"/>
                    <a:pt x="83" y="233"/>
                    <a:pt x="83" y="233"/>
                  </a:cubicBezTo>
                  <a:cubicBezTo>
                    <a:pt x="83" y="230"/>
                    <a:pt x="83" y="230"/>
                    <a:pt x="83" y="230"/>
                  </a:cubicBezTo>
                  <a:cubicBezTo>
                    <a:pt x="82" y="230"/>
                    <a:pt x="82" y="230"/>
                    <a:pt x="81" y="230"/>
                  </a:cubicBezTo>
                  <a:cubicBezTo>
                    <a:pt x="83" y="233"/>
                    <a:pt x="83" y="233"/>
                    <a:pt x="83" y="233"/>
                  </a:cubicBezTo>
                  <a:cubicBezTo>
                    <a:pt x="83" y="230"/>
                    <a:pt x="83" y="230"/>
                    <a:pt x="83" y="230"/>
                  </a:cubicBezTo>
                  <a:cubicBezTo>
                    <a:pt x="83" y="233"/>
                    <a:pt x="83" y="233"/>
                    <a:pt x="83" y="233"/>
                  </a:cubicBezTo>
                  <a:cubicBezTo>
                    <a:pt x="83" y="230"/>
                    <a:pt x="83" y="230"/>
                    <a:pt x="83" y="230"/>
                  </a:cubicBezTo>
                  <a:cubicBezTo>
                    <a:pt x="83" y="230"/>
                    <a:pt x="83" y="230"/>
                    <a:pt x="83" y="230"/>
                  </a:cubicBezTo>
                  <a:cubicBezTo>
                    <a:pt x="83" y="233"/>
                    <a:pt x="83" y="233"/>
                    <a:pt x="83" y="233"/>
                  </a:cubicBezTo>
                  <a:cubicBezTo>
                    <a:pt x="83" y="230"/>
                    <a:pt x="83" y="230"/>
                    <a:pt x="83" y="230"/>
                  </a:cubicBezTo>
                  <a:cubicBezTo>
                    <a:pt x="83" y="231"/>
                    <a:pt x="83" y="231"/>
                    <a:pt x="83" y="231"/>
                  </a:cubicBezTo>
                  <a:cubicBezTo>
                    <a:pt x="83" y="230"/>
                    <a:pt x="83" y="230"/>
                    <a:pt x="83" y="230"/>
                  </a:cubicBezTo>
                  <a:cubicBezTo>
                    <a:pt x="83" y="230"/>
                    <a:pt x="83" y="230"/>
                    <a:pt x="83" y="230"/>
                  </a:cubicBezTo>
                  <a:cubicBezTo>
                    <a:pt x="83" y="231"/>
                    <a:pt x="83" y="231"/>
                    <a:pt x="83" y="231"/>
                  </a:cubicBezTo>
                  <a:cubicBezTo>
                    <a:pt x="83" y="230"/>
                    <a:pt x="83" y="230"/>
                    <a:pt x="83" y="230"/>
                  </a:cubicBezTo>
                  <a:cubicBezTo>
                    <a:pt x="83" y="230"/>
                    <a:pt x="82" y="229"/>
                    <a:pt x="81" y="229"/>
                  </a:cubicBezTo>
                  <a:cubicBezTo>
                    <a:pt x="76" y="228"/>
                    <a:pt x="67" y="226"/>
                    <a:pt x="58" y="224"/>
                  </a:cubicBezTo>
                  <a:cubicBezTo>
                    <a:pt x="54" y="223"/>
                    <a:pt x="50" y="222"/>
                    <a:pt x="46" y="221"/>
                  </a:cubicBezTo>
                  <a:cubicBezTo>
                    <a:pt x="45" y="221"/>
                    <a:pt x="43" y="220"/>
                    <a:pt x="42" y="220"/>
                  </a:cubicBezTo>
                  <a:cubicBezTo>
                    <a:pt x="41" y="220"/>
                    <a:pt x="40" y="220"/>
                    <a:pt x="39" y="220"/>
                  </a:cubicBezTo>
                  <a:cubicBezTo>
                    <a:pt x="38" y="220"/>
                    <a:pt x="38" y="220"/>
                    <a:pt x="38" y="220"/>
                  </a:cubicBezTo>
                  <a:cubicBezTo>
                    <a:pt x="37" y="220"/>
                    <a:pt x="37" y="220"/>
                    <a:pt x="37" y="220"/>
                  </a:cubicBezTo>
                  <a:cubicBezTo>
                    <a:pt x="36" y="220"/>
                    <a:pt x="35" y="221"/>
                    <a:pt x="35" y="222"/>
                  </a:cubicBezTo>
                  <a:cubicBezTo>
                    <a:pt x="34" y="224"/>
                    <a:pt x="34" y="226"/>
                    <a:pt x="36" y="227"/>
                  </a:cubicBezTo>
                  <a:cubicBezTo>
                    <a:pt x="44" y="232"/>
                    <a:pt x="44" y="232"/>
                    <a:pt x="44" y="232"/>
                  </a:cubicBezTo>
                  <a:cubicBezTo>
                    <a:pt x="46" y="229"/>
                    <a:pt x="46" y="229"/>
                    <a:pt x="46" y="229"/>
                  </a:cubicBezTo>
                  <a:cubicBezTo>
                    <a:pt x="43" y="227"/>
                    <a:pt x="43" y="227"/>
                    <a:pt x="43" y="227"/>
                  </a:cubicBezTo>
                  <a:cubicBezTo>
                    <a:pt x="46" y="229"/>
                    <a:pt x="46" y="229"/>
                    <a:pt x="46" y="229"/>
                  </a:cubicBezTo>
                  <a:cubicBezTo>
                    <a:pt x="44" y="225"/>
                    <a:pt x="44" y="225"/>
                    <a:pt x="44" y="225"/>
                  </a:cubicBezTo>
                  <a:cubicBezTo>
                    <a:pt x="44" y="226"/>
                    <a:pt x="43" y="226"/>
                    <a:pt x="43" y="227"/>
                  </a:cubicBezTo>
                  <a:cubicBezTo>
                    <a:pt x="46" y="229"/>
                    <a:pt x="46" y="229"/>
                    <a:pt x="46" y="229"/>
                  </a:cubicBezTo>
                  <a:cubicBezTo>
                    <a:pt x="44" y="225"/>
                    <a:pt x="44" y="225"/>
                    <a:pt x="44" y="225"/>
                  </a:cubicBezTo>
                  <a:cubicBezTo>
                    <a:pt x="46" y="228"/>
                    <a:pt x="46" y="228"/>
                    <a:pt x="46" y="228"/>
                  </a:cubicBezTo>
                  <a:cubicBezTo>
                    <a:pt x="45" y="225"/>
                    <a:pt x="45" y="225"/>
                    <a:pt x="45" y="225"/>
                  </a:cubicBezTo>
                  <a:cubicBezTo>
                    <a:pt x="45" y="225"/>
                    <a:pt x="44" y="225"/>
                    <a:pt x="44" y="225"/>
                  </a:cubicBezTo>
                  <a:cubicBezTo>
                    <a:pt x="46" y="228"/>
                    <a:pt x="46" y="228"/>
                    <a:pt x="46" y="228"/>
                  </a:cubicBezTo>
                  <a:cubicBezTo>
                    <a:pt x="45" y="225"/>
                    <a:pt x="45" y="225"/>
                    <a:pt x="45" y="225"/>
                  </a:cubicBezTo>
                  <a:cubicBezTo>
                    <a:pt x="45" y="226"/>
                    <a:pt x="45" y="226"/>
                    <a:pt x="45" y="226"/>
                  </a:cubicBezTo>
                  <a:cubicBezTo>
                    <a:pt x="45" y="225"/>
                    <a:pt x="45" y="225"/>
                    <a:pt x="45" y="225"/>
                  </a:cubicBezTo>
                  <a:cubicBezTo>
                    <a:pt x="45" y="225"/>
                    <a:pt x="45" y="225"/>
                    <a:pt x="45" y="225"/>
                  </a:cubicBezTo>
                  <a:cubicBezTo>
                    <a:pt x="45" y="226"/>
                    <a:pt x="45" y="226"/>
                    <a:pt x="45" y="226"/>
                  </a:cubicBezTo>
                  <a:cubicBezTo>
                    <a:pt x="45" y="225"/>
                    <a:pt x="45" y="225"/>
                    <a:pt x="45" y="225"/>
                  </a:cubicBezTo>
                  <a:cubicBezTo>
                    <a:pt x="45" y="225"/>
                    <a:pt x="44" y="225"/>
                    <a:pt x="44" y="225"/>
                  </a:cubicBezTo>
                  <a:cubicBezTo>
                    <a:pt x="42" y="226"/>
                    <a:pt x="38" y="226"/>
                    <a:pt x="34" y="227"/>
                  </a:cubicBezTo>
                  <a:cubicBezTo>
                    <a:pt x="33" y="227"/>
                    <a:pt x="31" y="228"/>
                    <a:pt x="30" y="228"/>
                  </a:cubicBezTo>
                  <a:cubicBezTo>
                    <a:pt x="30" y="228"/>
                    <a:pt x="29" y="228"/>
                    <a:pt x="29" y="228"/>
                  </a:cubicBezTo>
                  <a:cubicBezTo>
                    <a:pt x="28" y="228"/>
                    <a:pt x="28" y="228"/>
                    <a:pt x="28" y="228"/>
                  </a:cubicBezTo>
                  <a:cubicBezTo>
                    <a:pt x="27" y="229"/>
                    <a:pt x="27" y="229"/>
                    <a:pt x="27" y="229"/>
                  </a:cubicBezTo>
                  <a:cubicBezTo>
                    <a:pt x="27" y="229"/>
                    <a:pt x="27" y="229"/>
                    <a:pt x="27" y="229"/>
                  </a:cubicBezTo>
                  <a:cubicBezTo>
                    <a:pt x="26" y="229"/>
                    <a:pt x="26" y="229"/>
                    <a:pt x="26" y="230"/>
                  </a:cubicBezTo>
                  <a:cubicBezTo>
                    <a:pt x="24" y="232"/>
                    <a:pt x="25" y="234"/>
                    <a:pt x="27" y="236"/>
                  </a:cubicBezTo>
                  <a:cubicBezTo>
                    <a:pt x="27" y="236"/>
                    <a:pt x="27" y="236"/>
                    <a:pt x="27" y="236"/>
                  </a:cubicBezTo>
                  <a:cubicBezTo>
                    <a:pt x="29" y="232"/>
                    <a:pt x="29" y="232"/>
                    <a:pt x="29" y="232"/>
                  </a:cubicBezTo>
                  <a:cubicBezTo>
                    <a:pt x="26" y="230"/>
                    <a:pt x="26" y="230"/>
                    <a:pt x="26" y="230"/>
                  </a:cubicBezTo>
                  <a:cubicBezTo>
                    <a:pt x="29" y="232"/>
                    <a:pt x="29" y="232"/>
                    <a:pt x="29" y="232"/>
                  </a:cubicBezTo>
                  <a:cubicBezTo>
                    <a:pt x="26" y="230"/>
                    <a:pt x="26" y="230"/>
                    <a:pt x="26" y="230"/>
                  </a:cubicBezTo>
                  <a:cubicBezTo>
                    <a:pt x="26" y="230"/>
                    <a:pt x="26" y="230"/>
                    <a:pt x="26" y="230"/>
                  </a:cubicBezTo>
                  <a:cubicBezTo>
                    <a:pt x="29" y="232"/>
                    <a:pt x="29" y="232"/>
                    <a:pt x="29" y="232"/>
                  </a:cubicBezTo>
                  <a:cubicBezTo>
                    <a:pt x="26" y="230"/>
                    <a:pt x="26" y="230"/>
                    <a:pt x="26" y="230"/>
                  </a:cubicBezTo>
                  <a:cubicBezTo>
                    <a:pt x="28" y="231"/>
                    <a:pt x="28" y="231"/>
                    <a:pt x="28" y="231"/>
                  </a:cubicBezTo>
                  <a:cubicBezTo>
                    <a:pt x="26" y="230"/>
                    <a:pt x="26" y="230"/>
                    <a:pt x="26" y="230"/>
                  </a:cubicBezTo>
                  <a:cubicBezTo>
                    <a:pt x="26" y="230"/>
                    <a:pt x="26" y="230"/>
                    <a:pt x="26" y="230"/>
                  </a:cubicBezTo>
                  <a:cubicBezTo>
                    <a:pt x="28" y="231"/>
                    <a:pt x="28" y="231"/>
                    <a:pt x="28" y="231"/>
                  </a:cubicBezTo>
                  <a:cubicBezTo>
                    <a:pt x="26" y="230"/>
                    <a:pt x="26" y="230"/>
                    <a:pt x="26" y="230"/>
                  </a:cubicBezTo>
                  <a:cubicBezTo>
                    <a:pt x="26" y="230"/>
                    <a:pt x="26" y="230"/>
                    <a:pt x="26" y="230"/>
                  </a:cubicBezTo>
                  <a:cubicBezTo>
                    <a:pt x="24" y="231"/>
                    <a:pt x="21" y="234"/>
                    <a:pt x="19" y="236"/>
                  </a:cubicBezTo>
                  <a:cubicBezTo>
                    <a:pt x="17" y="238"/>
                    <a:pt x="15" y="240"/>
                    <a:pt x="15" y="240"/>
                  </a:cubicBezTo>
                  <a:cubicBezTo>
                    <a:pt x="14" y="241"/>
                    <a:pt x="13" y="242"/>
                    <a:pt x="13" y="243"/>
                  </a:cubicBezTo>
                  <a:cubicBezTo>
                    <a:pt x="13" y="244"/>
                    <a:pt x="14" y="246"/>
                    <a:pt x="15" y="246"/>
                  </a:cubicBezTo>
                  <a:cubicBezTo>
                    <a:pt x="16" y="246"/>
                    <a:pt x="16" y="246"/>
                    <a:pt x="16" y="246"/>
                  </a:cubicBezTo>
                  <a:cubicBezTo>
                    <a:pt x="18" y="243"/>
                    <a:pt x="18" y="243"/>
                    <a:pt x="18" y="243"/>
                  </a:cubicBezTo>
                  <a:cubicBezTo>
                    <a:pt x="14" y="241"/>
                    <a:pt x="14" y="241"/>
                    <a:pt x="14" y="241"/>
                  </a:cubicBezTo>
                  <a:cubicBezTo>
                    <a:pt x="5" y="253"/>
                    <a:pt x="5" y="253"/>
                    <a:pt x="5" y="253"/>
                  </a:cubicBezTo>
                  <a:cubicBezTo>
                    <a:pt x="4" y="254"/>
                    <a:pt x="4" y="256"/>
                    <a:pt x="4" y="257"/>
                  </a:cubicBezTo>
                  <a:cubicBezTo>
                    <a:pt x="4" y="258"/>
                    <a:pt x="5" y="259"/>
                    <a:pt x="6" y="259"/>
                  </a:cubicBezTo>
                  <a:cubicBezTo>
                    <a:pt x="7" y="260"/>
                    <a:pt x="7" y="260"/>
                    <a:pt x="7" y="260"/>
                  </a:cubicBezTo>
                  <a:cubicBezTo>
                    <a:pt x="9" y="257"/>
                    <a:pt x="9" y="257"/>
                    <a:pt x="9" y="257"/>
                  </a:cubicBezTo>
                  <a:cubicBezTo>
                    <a:pt x="6" y="255"/>
                    <a:pt x="6" y="255"/>
                    <a:pt x="6" y="255"/>
                  </a:cubicBezTo>
                  <a:cubicBezTo>
                    <a:pt x="1" y="270"/>
                    <a:pt x="1" y="270"/>
                    <a:pt x="1" y="270"/>
                  </a:cubicBezTo>
                  <a:cubicBezTo>
                    <a:pt x="0" y="272"/>
                    <a:pt x="1" y="274"/>
                    <a:pt x="3" y="275"/>
                  </a:cubicBezTo>
                  <a:cubicBezTo>
                    <a:pt x="4" y="276"/>
                    <a:pt x="4" y="276"/>
                    <a:pt x="4" y="276"/>
                  </a:cubicBezTo>
                  <a:cubicBezTo>
                    <a:pt x="6" y="272"/>
                    <a:pt x="6" y="272"/>
                    <a:pt x="6" y="272"/>
                  </a:cubicBezTo>
                  <a:cubicBezTo>
                    <a:pt x="2" y="272"/>
                    <a:pt x="2" y="272"/>
                    <a:pt x="2" y="272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0" y="291"/>
                    <a:pt x="1" y="293"/>
                    <a:pt x="2" y="293"/>
                  </a:cubicBezTo>
                  <a:cubicBezTo>
                    <a:pt x="4" y="295"/>
                    <a:pt x="4" y="295"/>
                    <a:pt x="4" y="295"/>
                  </a:cubicBezTo>
                  <a:cubicBezTo>
                    <a:pt x="3" y="308"/>
                    <a:pt x="3" y="308"/>
                    <a:pt x="3" y="308"/>
                  </a:cubicBezTo>
                  <a:cubicBezTo>
                    <a:pt x="3" y="309"/>
                    <a:pt x="4" y="311"/>
                    <a:pt x="5" y="312"/>
                  </a:cubicBezTo>
                  <a:cubicBezTo>
                    <a:pt x="6" y="312"/>
                    <a:pt x="6" y="312"/>
                    <a:pt x="6" y="312"/>
                  </a:cubicBezTo>
                  <a:cubicBezTo>
                    <a:pt x="8" y="309"/>
                    <a:pt x="8" y="309"/>
                    <a:pt x="8" y="309"/>
                  </a:cubicBezTo>
                  <a:cubicBezTo>
                    <a:pt x="4" y="309"/>
                    <a:pt x="4" y="309"/>
                    <a:pt x="4" y="309"/>
                  </a:cubicBezTo>
                  <a:cubicBezTo>
                    <a:pt x="3" y="323"/>
                    <a:pt x="3" y="323"/>
                    <a:pt x="3" y="323"/>
                  </a:cubicBezTo>
                  <a:cubicBezTo>
                    <a:pt x="3" y="325"/>
                    <a:pt x="4" y="326"/>
                    <a:pt x="5" y="327"/>
                  </a:cubicBezTo>
                  <a:cubicBezTo>
                    <a:pt x="6" y="327"/>
                    <a:pt x="6" y="327"/>
                    <a:pt x="6" y="327"/>
                  </a:cubicBezTo>
                  <a:cubicBezTo>
                    <a:pt x="8" y="341"/>
                    <a:pt x="8" y="341"/>
                    <a:pt x="8" y="341"/>
                  </a:cubicBezTo>
                  <a:cubicBezTo>
                    <a:pt x="9" y="343"/>
                    <a:pt x="9" y="344"/>
                    <a:pt x="10" y="344"/>
                  </a:cubicBezTo>
                  <a:cubicBezTo>
                    <a:pt x="12" y="345"/>
                    <a:pt x="12" y="345"/>
                    <a:pt x="12" y="345"/>
                  </a:cubicBezTo>
                  <a:cubicBezTo>
                    <a:pt x="14" y="342"/>
                    <a:pt x="14" y="342"/>
                    <a:pt x="14" y="342"/>
                  </a:cubicBezTo>
                  <a:cubicBezTo>
                    <a:pt x="10" y="339"/>
                    <a:pt x="10" y="339"/>
                    <a:pt x="10" y="339"/>
                  </a:cubicBezTo>
                  <a:cubicBezTo>
                    <a:pt x="10" y="340"/>
                    <a:pt x="10" y="340"/>
                    <a:pt x="10" y="341"/>
                  </a:cubicBezTo>
                  <a:cubicBezTo>
                    <a:pt x="10" y="341"/>
                    <a:pt x="10" y="342"/>
                    <a:pt x="10" y="342"/>
                  </a:cubicBezTo>
                  <a:cubicBezTo>
                    <a:pt x="10" y="342"/>
                    <a:pt x="10" y="343"/>
                    <a:pt x="10" y="343"/>
                  </a:cubicBezTo>
                  <a:cubicBezTo>
                    <a:pt x="10" y="348"/>
                    <a:pt x="12" y="361"/>
                    <a:pt x="12" y="361"/>
                  </a:cubicBezTo>
                  <a:cubicBezTo>
                    <a:pt x="12" y="362"/>
                    <a:pt x="13" y="363"/>
                    <a:pt x="14" y="363"/>
                  </a:cubicBezTo>
                  <a:cubicBezTo>
                    <a:pt x="15" y="364"/>
                    <a:pt x="15" y="364"/>
                    <a:pt x="15" y="364"/>
                  </a:cubicBezTo>
                  <a:cubicBezTo>
                    <a:pt x="17" y="361"/>
                    <a:pt x="17" y="361"/>
                    <a:pt x="17" y="361"/>
                  </a:cubicBezTo>
                  <a:cubicBezTo>
                    <a:pt x="14" y="361"/>
                    <a:pt x="14" y="361"/>
                    <a:pt x="14" y="361"/>
                  </a:cubicBezTo>
                  <a:cubicBezTo>
                    <a:pt x="16" y="383"/>
                    <a:pt x="16" y="383"/>
                    <a:pt x="16" y="383"/>
                  </a:cubicBezTo>
                  <a:cubicBezTo>
                    <a:pt x="17" y="384"/>
                    <a:pt x="17" y="385"/>
                    <a:pt x="18" y="386"/>
                  </a:cubicBezTo>
                  <a:cubicBezTo>
                    <a:pt x="23" y="389"/>
                    <a:pt x="23" y="389"/>
                    <a:pt x="23" y="389"/>
                  </a:cubicBezTo>
                  <a:cubicBezTo>
                    <a:pt x="25" y="386"/>
                    <a:pt x="25" y="386"/>
                    <a:pt x="25" y="386"/>
                  </a:cubicBezTo>
                  <a:cubicBezTo>
                    <a:pt x="22" y="383"/>
                    <a:pt x="22" y="383"/>
                    <a:pt x="22" y="383"/>
                  </a:cubicBezTo>
                  <a:cubicBezTo>
                    <a:pt x="21" y="384"/>
                    <a:pt x="21" y="384"/>
                    <a:pt x="21" y="384"/>
                  </a:cubicBezTo>
                  <a:cubicBezTo>
                    <a:pt x="21" y="385"/>
                    <a:pt x="21" y="385"/>
                    <a:pt x="21" y="386"/>
                  </a:cubicBezTo>
                  <a:cubicBezTo>
                    <a:pt x="21" y="386"/>
                    <a:pt x="21" y="387"/>
                    <a:pt x="21" y="387"/>
                  </a:cubicBezTo>
                  <a:cubicBezTo>
                    <a:pt x="21" y="389"/>
                    <a:pt x="22" y="393"/>
                    <a:pt x="22" y="396"/>
                  </a:cubicBezTo>
                  <a:cubicBezTo>
                    <a:pt x="23" y="397"/>
                    <a:pt x="23" y="399"/>
                    <a:pt x="23" y="400"/>
                  </a:cubicBezTo>
                  <a:cubicBezTo>
                    <a:pt x="23" y="400"/>
                    <a:pt x="23" y="401"/>
                    <a:pt x="23" y="401"/>
                  </a:cubicBezTo>
                  <a:cubicBezTo>
                    <a:pt x="23" y="402"/>
                    <a:pt x="23" y="402"/>
                    <a:pt x="23" y="402"/>
                  </a:cubicBezTo>
                  <a:cubicBezTo>
                    <a:pt x="23" y="402"/>
                    <a:pt x="23" y="402"/>
                    <a:pt x="23" y="402"/>
                  </a:cubicBezTo>
                  <a:cubicBezTo>
                    <a:pt x="26" y="402"/>
                    <a:pt x="26" y="402"/>
                    <a:pt x="26" y="402"/>
                  </a:cubicBezTo>
                  <a:cubicBezTo>
                    <a:pt x="23" y="402"/>
                    <a:pt x="23" y="402"/>
                    <a:pt x="23" y="402"/>
                  </a:cubicBezTo>
                  <a:cubicBezTo>
                    <a:pt x="23" y="402"/>
                    <a:pt x="23" y="402"/>
                    <a:pt x="23" y="402"/>
                  </a:cubicBezTo>
                  <a:cubicBezTo>
                    <a:pt x="26" y="402"/>
                    <a:pt x="26" y="402"/>
                    <a:pt x="26" y="402"/>
                  </a:cubicBezTo>
                  <a:cubicBezTo>
                    <a:pt x="23" y="402"/>
                    <a:pt x="23" y="402"/>
                    <a:pt x="23" y="402"/>
                  </a:cubicBezTo>
                  <a:cubicBezTo>
                    <a:pt x="27" y="402"/>
                    <a:pt x="27" y="402"/>
                    <a:pt x="27" y="402"/>
                  </a:cubicBezTo>
                  <a:cubicBezTo>
                    <a:pt x="23" y="401"/>
                    <a:pt x="23" y="401"/>
                    <a:pt x="23" y="401"/>
                  </a:cubicBezTo>
                  <a:cubicBezTo>
                    <a:pt x="23" y="402"/>
                    <a:pt x="23" y="402"/>
                    <a:pt x="23" y="402"/>
                  </a:cubicBezTo>
                  <a:cubicBezTo>
                    <a:pt x="27" y="402"/>
                    <a:pt x="27" y="402"/>
                    <a:pt x="27" y="402"/>
                  </a:cubicBezTo>
                  <a:cubicBezTo>
                    <a:pt x="23" y="401"/>
                    <a:pt x="23" y="401"/>
                    <a:pt x="23" y="401"/>
                  </a:cubicBezTo>
                  <a:cubicBezTo>
                    <a:pt x="27" y="402"/>
                    <a:pt x="27" y="402"/>
                    <a:pt x="27" y="402"/>
                  </a:cubicBezTo>
                  <a:cubicBezTo>
                    <a:pt x="23" y="401"/>
                    <a:pt x="23" y="401"/>
                    <a:pt x="23" y="401"/>
                  </a:cubicBezTo>
                  <a:cubicBezTo>
                    <a:pt x="23" y="401"/>
                    <a:pt x="23" y="401"/>
                    <a:pt x="23" y="401"/>
                  </a:cubicBezTo>
                  <a:cubicBezTo>
                    <a:pt x="27" y="402"/>
                    <a:pt x="27" y="402"/>
                    <a:pt x="27" y="402"/>
                  </a:cubicBezTo>
                  <a:cubicBezTo>
                    <a:pt x="23" y="401"/>
                    <a:pt x="23" y="401"/>
                    <a:pt x="23" y="401"/>
                  </a:cubicBezTo>
                  <a:cubicBezTo>
                    <a:pt x="27" y="402"/>
                    <a:pt x="27" y="402"/>
                    <a:pt x="27" y="402"/>
                  </a:cubicBezTo>
                  <a:cubicBezTo>
                    <a:pt x="24" y="400"/>
                    <a:pt x="24" y="400"/>
                    <a:pt x="24" y="400"/>
                  </a:cubicBezTo>
                  <a:cubicBezTo>
                    <a:pt x="24" y="400"/>
                    <a:pt x="24" y="400"/>
                    <a:pt x="23" y="401"/>
                  </a:cubicBezTo>
                  <a:cubicBezTo>
                    <a:pt x="27" y="402"/>
                    <a:pt x="27" y="402"/>
                    <a:pt x="27" y="402"/>
                  </a:cubicBezTo>
                  <a:cubicBezTo>
                    <a:pt x="24" y="400"/>
                    <a:pt x="24" y="400"/>
                    <a:pt x="24" y="400"/>
                  </a:cubicBezTo>
                  <a:cubicBezTo>
                    <a:pt x="23" y="401"/>
                    <a:pt x="23" y="403"/>
                    <a:pt x="25" y="404"/>
                  </a:cubicBezTo>
                  <a:cubicBezTo>
                    <a:pt x="25" y="404"/>
                    <a:pt x="25" y="404"/>
                    <a:pt x="25" y="404"/>
                  </a:cubicBezTo>
                  <a:cubicBezTo>
                    <a:pt x="27" y="402"/>
                    <a:pt x="27" y="402"/>
                    <a:pt x="27" y="402"/>
                  </a:cubicBezTo>
                  <a:cubicBezTo>
                    <a:pt x="23" y="402"/>
                    <a:pt x="23" y="402"/>
                    <a:pt x="23" y="402"/>
                  </a:cubicBezTo>
                  <a:cubicBezTo>
                    <a:pt x="25" y="418"/>
                    <a:pt x="25" y="418"/>
                    <a:pt x="25" y="418"/>
                  </a:cubicBezTo>
                  <a:cubicBezTo>
                    <a:pt x="25" y="419"/>
                    <a:pt x="25" y="420"/>
                    <a:pt x="27" y="421"/>
                  </a:cubicBezTo>
                  <a:cubicBezTo>
                    <a:pt x="28" y="421"/>
                    <a:pt x="28" y="421"/>
                    <a:pt x="28" y="421"/>
                  </a:cubicBezTo>
                  <a:cubicBezTo>
                    <a:pt x="33" y="439"/>
                    <a:pt x="33" y="439"/>
                    <a:pt x="33" y="439"/>
                  </a:cubicBezTo>
                  <a:cubicBezTo>
                    <a:pt x="33" y="440"/>
                    <a:pt x="33" y="441"/>
                    <a:pt x="34" y="441"/>
                  </a:cubicBezTo>
                  <a:cubicBezTo>
                    <a:pt x="35" y="442"/>
                    <a:pt x="35" y="442"/>
                    <a:pt x="35" y="442"/>
                  </a:cubicBezTo>
                  <a:cubicBezTo>
                    <a:pt x="38" y="459"/>
                    <a:pt x="38" y="459"/>
                    <a:pt x="38" y="459"/>
                  </a:cubicBezTo>
                  <a:cubicBezTo>
                    <a:pt x="38" y="460"/>
                    <a:pt x="39" y="461"/>
                    <a:pt x="40" y="461"/>
                  </a:cubicBezTo>
                  <a:cubicBezTo>
                    <a:pt x="41" y="462"/>
                    <a:pt x="41" y="462"/>
                    <a:pt x="41" y="462"/>
                  </a:cubicBezTo>
                  <a:cubicBezTo>
                    <a:pt x="40" y="474"/>
                    <a:pt x="40" y="474"/>
                    <a:pt x="40" y="474"/>
                  </a:cubicBezTo>
                  <a:cubicBezTo>
                    <a:pt x="40" y="475"/>
                    <a:pt x="41" y="476"/>
                    <a:pt x="42" y="477"/>
                  </a:cubicBezTo>
                  <a:cubicBezTo>
                    <a:pt x="49" y="482"/>
                    <a:pt x="49" y="482"/>
                    <a:pt x="49" y="482"/>
                  </a:cubicBezTo>
                  <a:cubicBezTo>
                    <a:pt x="51" y="483"/>
                    <a:pt x="54" y="482"/>
                    <a:pt x="55" y="480"/>
                  </a:cubicBezTo>
                  <a:cubicBezTo>
                    <a:pt x="56" y="478"/>
                    <a:pt x="55" y="476"/>
                    <a:pt x="53" y="475"/>
                  </a:cubicBezTo>
                  <a:close/>
                </a:path>
              </a:pathLst>
            </a:custGeom>
            <a:solidFill>
              <a:srgbClr val="70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0" name="Freeform 54"/>
            <p:cNvSpPr/>
            <p:nvPr/>
          </p:nvSpPr>
          <p:spPr bwMode="auto">
            <a:xfrm>
              <a:off x="3717056" y="2356053"/>
              <a:ext cx="1191260" cy="668847"/>
            </a:xfrm>
            <a:custGeom>
              <a:avLst/>
              <a:gdLst>
                <a:gd name="T0" fmla="*/ 29 w 887"/>
                <a:gd name="T1" fmla="*/ 460 h 497"/>
                <a:gd name="T2" fmla="*/ 13 w 887"/>
                <a:gd name="T3" fmla="*/ 403 h 497"/>
                <a:gd name="T4" fmla="*/ 11 w 887"/>
                <a:gd name="T5" fmla="*/ 338 h 497"/>
                <a:gd name="T6" fmla="*/ 14 w 887"/>
                <a:gd name="T7" fmla="*/ 287 h 497"/>
                <a:gd name="T8" fmla="*/ 9 w 887"/>
                <a:gd name="T9" fmla="*/ 232 h 497"/>
                <a:gd name="T10" fmla="*/ 18 w 887"/>
                <a:gd name="T11" fmla="*/ 191 h 497"/>
                <a:gd name="T12" fmla="*/ 17 w 887"/>
                <a:gd name="T13" fmla="*/ 126 h 497"/>
                <a:gd name="T14" fmla="*/ 15 w 887"/>
                <a:gd name="T15" fmla="*/ 111 h 497"/>
                <a:gd name="T16" fmla="*/ 46 w 887"/>
                <a:gd name="T17" fmla="*/ 106 h 497"/>
                <a:gd name="T18" fmla="*/ 68 w 887"/>
                <a:gd name="T19" fmla="*/ 109 h 497"/>
                <a:gd name="T20" fmla="*/ 85 w 887"/>
                <a:gd name="T21" fmla="*/ 105 h 497"/>
                <a:gd name="T22" fmla="*/ 130 w 887"/>
                <a:gd name="T23" fmla="*/ 97 h 497"/>
                <a:gd name="T24" fmla="*/ 143 w 887"/>
                <a:gd name="T25" fmla="*/ 92 h 497"/>
                <a:gd name="T26" fmla="*/ 145 w 887"/>
                <a:gd name="T27" fmla="*/ 96 h 497"/>
                <a:gd name="T28" fmla="*/ 194 w 887"/>
                <a:gd name="T29" fmla="*/ 87 h 497"/>
                <a:gd name="T30" fmla="*/ 218 w 887"/>
                <a:gd name="T31" fmla="*/ 86 h 497"/>
                <a:gd name="T32" fmla="*/ 237 w 887"/>
                <a:gd name="T33" fmla="*/ 85 h 497"/>
                <a:gd name="T34" fmla="*/ 283 w 887"/>
                <a:gd name="T35" fmla="*/ 76 h 497"/>
                <a:gd name="T36" fmla="*/ 354 w 887"/>
                <a:gd name="T37" fmla="*/ 64 h 497"/>
                <a:gd name="T38" fmla="*/ 376 w 887"/>
                <a:gd name="T39" fmla="*/ 68 h 497"/>
                <a:gd name="T40" fmla="*/ 416 w 887"/>
                <a:gd name="T41" fmla="*/ 65 h 497"/>
                <a:gd name="T42" fmla="*/ 414 w 887"/>
                <a:gd name="T43" fmla="*/ 62 h 497"/>
                <a:gd name="T44" fmla="*/ 442 w 887"/>
                <a:gd name="T45" fmla="*/ 60 h 497"/>
                <a:gd name="T46" fmla="*/ 468 w 887"/>
                <a:gd name="T47" fmla="*/ 50 h 497"/>
                <a:gd name="T48" fmla="*/ 537 w 887"/>
                <a:gd name="T49" fmla="*/ 44 h 497"/>
                <a:gd name="T50" fmla="*/ 579 w 887"/>
                <a:gd name="T51" fmla="*/ 40 h 497"/>
                <a:gd name="T52" fmla="*/ 576 w 887"/>
                <a:gd name="T53" fmla="*/ 45 h 497"/>
                <a:gd name="T54" fmla="*/ 636 w 887"/>
                <a:gd name="T55" fmla="*/ 36 h 497"/>
                <a:gd name="T56" fmla="*/ 682 w 887"/>
                <a:gd name="T57" fmla="*/ 29 h 497"/>
                <a:gd name="T58" fmla="*/ 700 w 887"/>
                <a:gd name="T59" fmla="*/ 22 h 497"/>
                <a:gd name="T60" fmla="*/ 774 w 887"/>
                <a:gd name="T61" fmla="*/ 23 h 497"/>
                <a:gd name="T62" fmla="*/ 799 w 887"/>
                <a:gd name="T63" fmla="*/ 19 h 497"/>
                <a:gd name="T64" fmla="*/ 809 w 887"/>
                <a:gd name="T65" fmla="*/ 12 h 497"/>
                <a:gd name="T66" fmla="*/ 856 w 887"/>
                <a:gd name="T67" fmla="*/ 5 h 497"/>
                <a:gd name="T68" fmla="*/ 840 w 887"/>
                <a:gd name="T69" fmla="*/ 13 h 497"/>
                <a:gd name="T70" fmla="*/ 792 w 887"/>
                <a:gd name="T71" fmla="*/ 15 h 497"/>
                <a:gd name="T72" fmla="*/ 770 w 887"/>
                <a:gd name="T73" fmla="*/ 23 h 497"/>
                <a:gd name="T74" fmla="*/ 685 w 887"/>
                <a:gd name="T75" fmla="*/ 25 h 497"/>
                <a:gd name="T76" fmla="*/ 683 w 887"/>
                <a:gd name="T77" fmla="*/ 26 h 497"/>
                <a:gd name="T78" fmla="*/ 618 w 887"/>
                <a:gd name="T79" fmla="*/ 39 h 497"/>
                <a:gd name="T80" fmla="*/ 575 w 887"/>
                <a:gd name="T81" fmla="*/ 41 h 497"/>
                <a:gd name="T82" fmla="*/ 548 w 887"/>
                <a:gd name="T83" fmla="*/ 42 h 497"/>
                <a:gd name="T84" fmla="*/ 533 w 887"/>
                <a:gd name="T85" fmla="*/ 44 h 497"/>
                <a:gd name="T86" fmla="*/ 484 w 887"/>
                <a:gd name="T87" fmla="*/ 46 h 497"/>
                <a:gd name="T88" fmla="*/ 471 w 887"/>
                <a:gd name="T89" fmla="*/ 56 h 497"/>
                <a:gd name="T90" fmla="*/ 437 w 887"/>
                <a:gd name="T91" fmla="*/ 57 h 497"/>
                <a:gd name="T92" fmla="*/ 442 w 887"/>
                <a:gd name="T93" fmla="*/ 53 h 497"/>
                <a:gd name="T94" fmla="*/ 415 w 887"/>
                <a:gd name="T95" fmla="*/ 57 h 497"/>
                <a:gd name="T96" fmla="*/ 395 w 887"/>
                <a:gd name="T97" fmla="*/ 63 h 497"/>
                <a:gd name="T98" fmla="*/ 372 w 887"/>
                <a:gd name="T99" fmla="*/ 65 h 497"/>
                <a:gd name="T100" fmla="*/ 330 w 887"/>
                <a:gd name="T101" fmla="*/ 70 h 497"/>
                <a:gd name="T102" fmla="*/ 285 w 887"/>
                <a:gd name="T103" fmla="*/ 82 h 497"/>
                <a:gd name="T104" fmla="*/ 218 w 887"/>
                <a:gd name="T105" fmla="*/ 79 h 497"/>
                <a:gd name="T106" fmla="*/ 170 w 887"/>
                <a:gd name="T107" fmla="*/ 95 h 497"/>
                <a:gd name="T108" fmla="*/ 129 w 887"/>
                <a:gd name="T109" fmla="*/ 96 h 497"/>
                <a:gd name="T110" fmla="*/ 66 w 887"/>
                <a:gd name="T111" fmla="*/ 108 h 497"/>
                <a:gd name="T112" fmla="*/ 40 w 887"/>
                <a:gd name="T113" fmla="*/ 103 h 497"/>
                <a:gd name="T114" fmla="*/ 44 w 887"/>
                <a:gd name="T115" fmla="*/ 108 h 497"/>
                <a:gd name="T116" fmla="*/ 12 w 887"/>
                <a:gd name="T117" fmla="*/ 146 h 497"/>
                <a:gd name="T118" fmla="*/ 4 w 887"/>
                <a:gd name="T119" fmla="*/ 216 h 497"/>
                <a:gd name="T120" fmla="*/ 5 w 887"/>
                <a:gd name="T121" fmla="*/ 307 h 497"/>
                <a:gd name="T122" fmla="*/ 6 w 887"/>
                <a:gd name="T123" fmla="*/ 372 h 497"/>
                <a:gd name="T124" fmla="*/ 23 w 887"/>
                <a:gd name="T125" fmla="*/ 467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7" h="497">
                  <a:moveTo>
                    <a:pt x="49" y="489"/>
                  </a:moveTo>
                  <a:cubicBezTo>
                    <a:pt x="37" y="481"/>
                    <a:pt x="37" y="481"/>
                    <a:pt x="37" y="481"/>
                  </a:cubicBezTo>
                  <a:cubicBezTo>
                    <a:pt x="35" y="485"/>
                    <a:pt x="35" y="485"/>
                    <a:pt x="35" y="485"/>
                  </a:cubicBezTo>
                  <a:cubicBezTo>
                    <a:pt x="38" y="483"/>
                    <a:pt x="38" y="483"/>
                    <a:pt x="38" y="483"/>
                  </a:cubicBezTo>
                  <a:cubicBezTo>
                    <a:pt x="38" y="483"/>
                    <a:pt x="36" y="477"/>
                    <a:pt x="33" y="471"/>
                  </a:cubicBezTo>
                  <a:cubicBezTo>
                    <a:pt x="32" y="468"/>
                    <a:pt x="31" y="464"/>
                    <a:pt x="30" y="462"/>
                  </a:cubicBezTo>
                  <a:cubicBezTo>
                    <a:pt x="30" y="461"/>
                    <a:pt x="29" y="460"/>
                    <a:pt x="29" y="459"/>
                  </a:cubicBezTo>
                  <a:cubicBezTo>
                    <a:pt x="29" y="458"/>
                    <a:pt x="29" y="458"/>
                    <a:pt x="29" y="458"/>
                  </a:cubicBezTo>
                  <a:cubicBezTo>
                    <a:pt x="29" y="458"/>
                    <a:pt x="29" y="458"/>
                    <a:pt x="29" y="458"/>
                  </a:cubicBezTo>
                  <a:cubicBezTo>
                    <a:pt x="29" y="458"/>
                    <a:pt x="29" y="458"/>
                    <a:pt x="29" y="458"/>
                  </a:cubicBezTo>
                  <a:cubicBezTo>
                    <a:pt x="26" y="459"/>
                    <a:pt x="26" y="459"/>
                    <a:pt x="26" y="459"/>
                  </a:cubicBezTo>
                  <a:cubicBezTo>
                    <a:pt x="29" y="458"/>
                    <a:pt x="29" y="458"/>
                    <a:pt x="29" y="458"/>
                  </a:cubicBezTo>
                  <a:cubicBezTo>
                    <a:pt x="29" y="458"/>
                    <a:pt x="29" y="458"/>
                    <a:pt x="29" y="458"/>
                  </a:cubicBezTo>
                  <a:cubicBezTo>
                    <a:pt x="26" y="459"/>
                    <a:pt x="26" y="459"/>
                    <a:pt x="26" y="459"/>
                  </a:cubicBezTo>
                  <a:cubicBezTo>
                    <a:pt x="29" y="458"/>
                    <a:pt x="29" y="458"/>
                    <a:pt x="29" y="458"/>
                  </a:cubicBezTo>
                  <a:cubicBezTo>
                    <a:pt x="25" y="459"/>
                    <a:pt x="25" y="459"/>
                    <a:pt x="25" y="459"/>
                  </a:cubicBezTo>
                  <a:cubicBezTo>
                    <a:pt x="29" y="459"/>
                    <a:pt x="29" y="459"/>
                    <a:pt x="29" y="459"/>
                  </a:cubicBezTo>
                  <a:cubicBezTo>
                    <a:pt x="29" y="459"/>
                    <a:pt x="29" y="458"/>
                    <a:pt x="29" y="458"/>
                  </a:cubicBezTo>
                  <a:cubicBezTo>
                    <a:pt x="25" y="459"/>
                    <a:pt x="25" y="459"/>
                    <a:pt x="25" y="459"/>
                  </a:cubicBezTo>
                  <a:cubicBezTo>
                    <a:pt x="29" y="459"/>
                    <a:pt x="29" y="459"/>
                    <a:pt x="29" y="459"/>
                  </a:cubicBezTo>
                  <a:cubicBezTo>
                    <a:pt x="25" y="459"/>
                    <a:pt x="25" y="459"/>
                    <a:pt x="25" y="459"/>
                  </a:cubicBezTo>
                  <a:cubicBezTo>
                    <a:pt x="29" y="460"/>
                    <a:pt x="29" y="460"/>
                    <a:pt x="29" y="460"/>
                  </a:cubicBezTo>
                  <a:cubicBezTo>
                    <a:pt x="29" y="459"/>
                    <a:pt x="29" y="459"/>
                    <a:pt x="29" y="459"/>
                  </a:cubicBezTo>
                  <a:cubicBezTo>
                    <a:pt x="25" y="459"/>
                    <a:pt x="25" y="459"/>
                    <a:pt x="25" y="459"/>
                  </a:cubicBezTo>
                  <a:cubicBezTo>
                    <a:pt x="29" y="460"/>
                    <a:pt x="29" y="460"/>
                    <a:pt x="29" y="460"/>
                  </a:cubicBezTo>
                  <a:cubicBezTo>
                    <a:pt x="25" y="459"/>
                    <a:pt x="25" y="459"/>
                    <a:pt x="25" y="459"/>
                  </a:cubicBezTo>
                  <a:cubicBezTo>
                    <a:pt x="28" y="461"/>
                    <a:pt x="28" y="461"/>
                    <a:pt x="28" y="461"/>
                  </a:cubicBezTo>
                  <a:cubicBezTo>
                    <a:pt x="28" y="461"/>
                    <a:pt x="29" y="460"/>
                    <a:pt x="29" y="460"/>
                  </a:cubicBezTo>
                  <a:cubicBezTo>
                    <a:pt x="25" y="459"/>
                    <a:pt x="25" y="459"/>
                    <a:pt x="25" y="459"/>
                  </a:cubicBezTo>
                  <a:cubicBezTo>
                    <a:pt x="28" y="461"/>
                    <a:pt x="28" y="461"/>
                    <a:pt x="28" y="461"/>
                  </a:cubicBezTo>
                  <a:cubicBezTo>
                    <a:pt x="29" y="461"/>
                    <a:pt x="29" y="459"/>
                    <a:pt x="29" y="458"/>
                  </a:cubicBezTo>
                  <a:cubicBezTo>
                    <a:pt x="28" y="457"/>
                    <a:pt x="28" y="456"/>
                    <a:pt x="27" y="456"/>
                  </a:cubicBezTo>
                  <a:cubicBezTo>
                    <a:pt x="25" y="454"/>
                    <a:pt x="25" y="454"/>
                    <a:pt x="25" y="454"/>
                  </a:cubicBezTo>
                  <a:cubicBezTo>
                    <a:pt x="20" y="438"/>
                    <a:pt x="20" y="438"/>
                    <a:pt x="20" y="438"/>
                  </a:cubicBezTo>
                  <a:cubicBezTo>
                    <a:pt x="20" y="437"/>
                    <a:pt x="19" y="436"/>
                    <a:pt x="19" y="435"/>
                  </a:cubicBezTo>
                  <a:cubicBezTo>
                    <a:pt x="18" y="435"/>
                    <a:pt x="18" y="435"/>
                    <a:pt x="18" y="435"/>
                  </a:cubicBezTo>
                  <a:cubicBezTo>
                    <a:pt x="19" y="426"/>
                    <a:pt x="19" y="426"/>
                    <a:pt x="19" y="426"/>
                  </a:cubicBezTo>
                  <a:cubicBezTo>
                    <a:pt x="20" y="424"/>
                    <a:pt x="19" y="423"/>
                    <a:pt x="17" y="422"/>
                  </a:cubicBezTo>
                  <a:cubicBezTo>
                    <a:pt x="17" y="422"/>
                    <a:pt x="17" y="422"/>
                    <a:pt x="17" y="422"/>
                  </a:cubicBezTo>
                  <a:cubicBezTo>
                    <a:pt x="16" y="403"/>
                    <a:pt x="16" y="403"/>
                    <a:pt x="16" y="403"/>
                  </a:cubicBezTo>
                  <a:cubicBezTo>
                    <a:pt x="16" y="402"/>
                    <a:pt x="15" y="401"/>
                    <a:pt x="14" y="400"/>
                  </a:cubicBezTo>
                  <a:cubicBezTo>
                    <a:pt x="12" y="398"/>
                    <a:pt x="12" y="398"/>
                    <a:pt x="12" y="398"/>
                  </a:cubicBezTo>
                  <a:cubicBezTo>
                    <a:pt x="10" y="402"/>
                    <a:pt x="10" y="402"/>
                    <a:pt x="10" y="402"/>
                  </a:cubicBezTo>
                  <a:cubicBezTo>
                    <a:pt x="13" y="403"/>
                    <a:pt x="13" y="403"/>
                    <a:pt x="13" y="403"/>
                  </a:cubicBezTo>
                  <a:cubicBezTo>
                    <a:pt x="17" y="390"/>
                    <a:pt x="17" y="390"/>
                    <a:pt x="17" y="390"/>
                  </a:cubicBezTo>
                  <a:cubicBezTo>
                    <a:pt x="17" y="389"/>
                    <a:pt x="16" y="387"/>
                    <a:pt x="15" y="386"/>
                  </a:cubicBezTo>
                  <a:cubicBezTo>
                    <a:pt x="14" y="386"/>
                    <a:pt x="14" y="386"/>
                    <a:pt x="14" y="386"/>
                  </a:cubicBezTo>
                  <a:cubicBezTo>
                    <a:pt x="14" y="370"/>
                    <a:pt x="14" y="370"/>
                    <a:pt x="14" y="370"/>
                  </a:cubicBezTo>
                  <a:cubicBezTo>
                    <a:pt x="14" y="369"/>
                    <a:pt x="13" y="367"/>
                    <a:pt x="12" y="367"/>
                  </a:cubicBezTo>
                  <a:cubicBezTo>
                    <a:pt x="10" y="366"/>
                    <a:pt x="10" y="366"/>
                    <a:pt x="10" y="366"/>
                  </a:cubicBezTo>
                  <a:cubicBezTo>
                    <a:pt x="14" y="360"/>
                    <a:pt x="14" y="360"/>
                    <a:pt x="14" y="360"/>
                  </a:cubicBezTo>
                  <a:cubicBezTo>
                    <a:pt x="15" y="358"/>
                    <a:pt x="14" y="355"/>
                    <a:pt x="12" y="354"/>
                  </a:cubicBezTo>
                  <a:cubicBezTo>
                    <a:pt x="10" y="353"/>
                    <a:pt x="10" y="353"/>
                    <a:pt x="10" y="353"/>
                  </a:cubicBezTo>
                  <a:cubicBezTo>
                    <a:pt x="8" y="356"/>
                    <a:pt x="8" y="356"/>
                    <a:pt x="8" y="356"/>
                  </a:cubicBezTo>
                  <a:cubicBezTo>
                    <a:pt x="12" y="356"/>
                    <a:pt x="12" y="356"/>
                    <a:pt x="12" y="356"/>
                  </a:cubicBezTo>
                  <a:cubicBezTo>
                    <a:pt x="12" y="356"/>
                    <a:pt x="12" y="352"/>
                    <a:pt x="11" y="348"/>
                  </a:cubicBezTo>
                  <a:cubicBezTo>
                    <a:pt x="11" y="344"/>
                    <a:pt x="11" y="340"/>
                    <a:pt x="11" y="338"/>
                  </a:cubicBezTo>
                  <a:cubicBezTo>
                    <a:pt x="11" y="337"/>
                    <a:pt x="11" y="337"/>
                    <a:pt x="11" y="337"/>
                  </a:cubicBezTo>
                  <a:cubicBezTo>
                    <a:pt x="11" y="337"/>
                    <a:pt x="11" y="337"/>
                    <a:pt x="11" y="337"/>
                  </a:cubicBezTo>
                  <a:cubicBezTo>
                    <a:pt x="9" y="337"/>
                    <a:pt x="9" y="337"/>
                    <a:pt x="9" y="337"/>
                  </a:cubicBezTo>
                  <a:cubicBezTo>
                    <a:pt x="11" y="337"/>
                    <a:pt x="11" y="337"/>
                    <a:pt x="11" y="337"/>
                  </a:cubicBezTo>
                  <a:cubicBezTo>
                    <a:pt x="11" y="337"/>
                    <a:pt x="11" y="337"/>
                    <a:pt x="11" y="337"/>
                  </a:cubicBezTo>
                  <a:cubicBezTo>
                    <a:pt x="9" y="337"/>
                    <a:pt x="9" y="337"/>
                    <a:pt x="9" y="337"/>
                  </a:cubicBezTo>
                  <a:cubicBezTo>
                    <a:pt x="11" y="337"/>
                    <a:pt x="11" y="337"/>
                    <a:pt x="11" y="337"/>
                  </a:cubicBezTo>
                  <a:cubicBezTo>
                    <a:pt x="8" y="337"/>
                    <a:pt x="8" y="337"/>
                    <a:pt x="8" y="337"/>
                  </a:cubicBezTo>
                  <a:cubicBezTo>
                    <a:pt x="11" y="338"/>
                    <a:pt x="11" y="338"/>
                    <a:pt x="11" y="338"/>
                  </a:cubicBezTo>
                  <a:cubicBezTo>
                    <a:pt x="11" y="337"/>
                    <a:pt x="11" y="337"/>
                    <a:pt x="11" y="337"/>
                  </a:cubicBezTo>
                  <a:cubicBezTo>
                    <a:pt x="8" y="337"/>
                    <a:pt x="8" y="337"/>
                    <a:pt x="8" y="337"/>
                  </a:cubicBezTo>
                  <a:cubicBezTo>
                    <a:pt x="11" y="338"/>
                    <a:pt x="11" y="338"/>
                    <a:pt x="11" y="338"/>
                  </a:cubicBezTo>
                  <a:cubicBezTo>
                    <a:pt x="7" y="337"/>
                    <a:pt x="7" y="337"/>
                    <a:pt x="7" y="337"/>
                  </a:cubicBezTo>
                  <a:cubicBezTo>
                    <a:pt x="11" y="339"/>
                    <a:pt x="11" y="339"/>
                    <a:pt x="11" y="339"/>
                  </a:cubicBezTo>
                  <a:cubicBezTo>
                    <a:pt x="11" y="338"/>
                    <a:pt x="11" y="338"/>
                    <a:pt x="11" y="338"/>
                  </a:cubicBezTo>
                  <a:cubicBezTo>
                    <a:pt x="7" y="337"/>
                    <a:pt x="7" y="337"/>
                    <a:pt x="7" y="337"/>
                  </a:cubicBezTo>
                  <a:cubicBezTo>
                    <a:pt x="11" y="339"/>
                    <a:pt x="11" y="339"/>
                    <a:pt x="11" y="339"/>
                  </a:cubicBezTo>
                  <a:cubicBezTo>
                    <a:pt x="11" y="338"/>
                    <a:pt x="11" y="337"/>
                    <a:pt x="11" y="336"/>
                  </a:cubicBezTo>
                  <a:cubicBezTo>
                    <a:pt x="11" y="335"/>
                    <a:pt x="10" y="334"/>
                    <a:pt x="9" y="333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5" y="335"/>
                    <a:pt x="5" y="335"/>
                    <a:pt x="5" y="335"/>
                  </a:cubicBezTo>
                  <a:cubicBezTo>
                    <a:pt x="9" y="336"/>
                    <a:pt x="9" y="336"/>
                    <a:pt x="9" y="336"/>
                  </a:cubicBezTo>
                  <a:cubicBezTo>
                    <a:pt x="11" y="322"/>
                    <a:pt x="11" y="322"/>
                    <a:pt x="11" y="322"/>
                  </a:cubicBezTo>
                  <a:cubicBezTo>
                    <a:pt x="12" y="320"/>
                    <a:pt x="11" y="319"/>
                    <a:pt x="9" y="318"/>
                  </a:cubicBezTo>
                  <a:cubicBezTo>
                    <a:pt x="9" y="318"/>
                    <a:pt x="9" y="318"/>
                    <a:pt x="9" y="318"/>
                  </a:cubicBezTo>
                  <a:cubicBezTo>
                    <a:pt x="11" y="305"/>
                    <a:pt x="11" y="305"/>
                    <a:pt x="11" y="305"/>
                  </a:cubicBezTo>
                  <a:cubicBezTo>
                    <a:pt x="11" y="303"/>
                    <a:pt x="11" y="302"/>
                    <a:pt x="9" y="301"/>
                  </a:cubicBezTo>
                  <a:cubicBezTo>
                    <a:pt x="7" y="300"/>
                    <a:pt x="7" y="300"/>
                    <a:pt x="7" y="300"/>
                  </a:cubicBezTo>
                  <a:cubicBezTo>
                    <a:pt x="5" y="303"/>
                    <a:pt x="5" y="303"/>
                    <a:pt x="5" y="303"/>
                  </a:cubicBezTo>
                  <a:cubicBezTo>
                    <a:pt x="9" y="304"/>
                    <a:pt x="9" y="304"/>
                    <a:pt x="9" y="304"/>
                  </a:cubicBezTo>
                  <a:cubicBezTo>
                    <a:pt x="14" y="287"/>
                    <a:pt x="14" y="287"/>
                    <a:pt x="14" y="287"/>
                  </a:cubicBezTo>
                  <a:cubicBezTo>
                    <a:pt x="14" y="285"/>
                    <a:pt x="13" y="284"/>
                    <a:pt x="12" y="283"/>
                  </a:cubicBezTo>
                  <a:cubicBezTo>
                    <a:pt x="10" y="282"/>
                    <a:pt x="10" y="282"/>
                    <a:pt x="10" y="282"/>
                  </a:cubicBezTo>
                  <a:cubicBezTo>
                    <a:pt x="13" y="266"/>
                    <a:pt x="13" y="266"/>
                    <a:pt x="13" y="266"/>
                  </a:cubicBezTo>
                  <a:cubicBezTo>
                    <a:pt x="13" y="265"/>
                    <a:pt x="12" y="263"/>
                    <a:pt x="11" y="263"/>
                  </a:cubicBezTo>
                  <a:cubicBezTo>
                    <a:pt x="10" y="262"/>
                    <a:pt x="10" y="262"/>
                    <a:pt x="10" y="262"/>
                  </a:cubicBezTo>
                  <a:cubicBezTo>
                    <a:pt x="8" y="265"/>
                    <a:pt x="8" y="265"/>
                    <a:pt x="8" y="265"/>
                  </a:cubicBezTo>
                  <a:cubicBezTo>
                    <a:pt x="12" y="266"/>
                    <a:pt x="12" y="266"/>
                    <a:pt x="12" y="266"/>
                  </a:cubicBezTo>
                  <a:cubicBezTo>
                    <a:pt x="15" y="252"/>
                    <a:pt x="15" y="252"/>
                    <a:pt x="15" y="252"/>
                  </a:cubicBezTo>
                  <a:cubicBezTo>
                    <a:pt x="15" y="251"/>
                    <a:pt x="14" y="249"/>
                    <a:pt x="13" y="248"/>
                  </a:cubicBezTo>
                  <a:cubicBezTo>
                    <a:pt x="6" y="244"/>
                    <a:pt x="6" y="244"/>
                    <a:pt x="6" y="244"/>
                  </a:cubicBezTo>
                  <a:cubicBezTo>
                    <a:pt x="4" y="247"/>
                    <a:pt x="4" y="247"/>
                    <a:pt x="4" y="247"/>
                  </a:cubicBezTo>
                  <a:cubicBezTo>
                    <a:pt x="8" y="248"/>
                    <a:pt x="8" y="248"/>
                    <a:pt x="8" y="248"/>
                  </a:cubicBezTo>
                  <a:cubicBezTo>
                    <a:pt x="8" y="248"/>
                    <a:pt x="9" y="244"/>
                    <a:pt x="10" y="241"/>
                  </a:cubicBezTo>
                  <a:cubicBezTo>
                    <a:pt x="10" y="239"/>
                    <a:pt x="11" y="237"/>
                    <a:pt x="11" y="235"/>
                  </a:cubicBezTo>
                  <a:cubicBezTo>
                    <a:pt x="11" y="235"/>
                    <a:pt x="11" y="234"/>
                    <a:pt x="12" y="234"/>
                  </a:cubicBezTo>
                  <a:cubicBezTo>
                    <a:pt x="12" y="233"/>
                    <a:pt x="12" y="233"/>
                    <a:pt x="12" y="233"/>
                  </a:cubicBezTo>
                  <a:cubicBezTo>
                    <a:pt x="12" y="233"/>
                    <a:pt x="12" y="233"/>
                    <a:pt x="12" y="233"/>
                  </a:cubicBezTo>
                  <a:cubicBezTo>
                    <a:pt x="12" y="233"/>
                    <a:pt x="12" y="233"/>
                    <a:pt x="12" y="233"/>
                  </a:cubicBezTo>
                  <a:cubicBezTo>
                    <a:pt x="12" y="233"/>
                    <a:pt x="12" y="233"/>
                    <a:pt x="12" y="233"/>
                  </a:cubicBezTo>
                  <a:cubicBezTo>
                    <a:pt x="12" y="233"/>
                    <a:pt x="12" y="233"/>
                    <a:pt x="12" y="233"/>
                  </a:cubicBezTo>
                  <a:cubicBezTo>
                    <a:pt x="12" y="233"/>
                    <a:pt x="12" y="233"/>
                    <a:pt x="12" y="233"/>
                  </a:cubicBezTo>
                  <a:cubicBezTo>
                    <a:pt x="9" y="232"/>
                    <a:pt x="9" y="232"/>
                    <a:pt x="9" y="232"/>
                  </a:cubicBezTo>
                  <a:cubicBezTo>
                    <a:pt x="12" y="233"/>
                    <a:pt x="12" y="233"/>
                    <a:pt x="12" y="233"/>
                  </a:cubicBezTo>
                  <a:cubicBezTo>
                    <a:pt x="12" y="233"/>
                    <a:pt x="12" y="233"/>
                    <a:pt x="12" y="233"/>
                  </a:cubicBezTo>
                  <a:cubicBezTo>
                    <a:pt x="9" y="232"/>
                    <a:pt x="9" y="232"/>
                    <a:pt x="9" y="232"/>
                  </a:cubicBezTo>
                  <a:cubicBezTo>
                    <a:pt x="12" y="233"/>
                    <a:pt x="12" y="233"/>
                    <a:pt x="12" y="233"/>
                  </a:cubicBezTo>
                  <a:cubicBezTo>
                    <a:pt x="8" y="232"/>
                    <a:pt x="8" y="232"/>
                    <a:pt x="8" y="232"/>
                  </a:cubicBezTo>
                  <a:cubicBezTo>
                    <a:pt x="11" y="234"/>
                    <a:pt x="11" y="234"/>
                    <a:pt x="11" y="234"/>
                  </a:cubicBezTo>
                  <a:cubicBezTo>
                    <a:pt x="12" y="233"/>
                    <a:pt x="12" y="233"/>
                    <a:pt x="12" y="233"/>
                  </a:cubicBezTo>
                  <a:cubicBezTo>
                    <a:pt x="8" y="232"/>
                    <a:pt x="8" y="232"/>
                    <a:pt x="8" y="232"/>
                  </a:cubicBezTo>
                  <a:cubicBezTo>
                    <a:pt x="11" y="234"/>
                    <a:pt x="11" y="234"/>
                    <a:pt x="11" y="234"/>
                  </a:cubicBezTo>
                  <a:cubicBezTo>
                    <a:pt x="12" y="232"/>
                    <a:pt x="12" y="229"/>
                    <a:pt x="10" y="228"/>
                  </a:cubicBezTo>
                  <a:cubicBezTo>
                    <a:pt x="8" y="227"/>
                    <a:pt x="8" y="227"/>
                    <a:pt x="8" y="227"/>
                  </a:cubicBezTo>
                  <a:cubicBezTo>
                    <a:pt x="6" y="230"/>
                    <a:pt x="6" y="230"/>
                    <a:pt x="6" y="230"/>
                  </a:cubicBezTo>
                  <a:cubicBezTo>
                    <a:pt x="10" y="231"/>
                    <a:pt x="10" y="231"/>
                    <a:pt x="10" y="231"/>
                  </a:cubicBezTo>
                  <a:cubicBezTo>
                    <a:pt x="12" y="218"/>
                    <a:pt x="12" y="218"/>
                    <a:pt x="12" y="218"/>
                  </a:cubicBezTo>
                  <a:cubicBezTo>
                    <a:pt x="12" y="216"/>
                    <a:pt x="11" y="214"/>
                    <a:pt x="10" y="214"/>
                  </a:cubicBezTo>
                  <a:cubicBezTo>
                    <a:pt x="10" y="213"/>
                    <a:pt x="10" y="213"/>
                    <a:pt x="10" y="213"/>
                  </a:cubicBezTo>
                  <a:cubicBezTo>
                    <a:pt x="8" y="217"/>
                    <a:pt x="8" y="217"/>
                    <a:pt x="8" y="217"/>
                  </a:cubicBezTo>
                  <a:cubicBezTo>
                    <a:pt x="12" y="218"/>
                    <a:pt x="12" y="218"/>
                    <a:pt x="12" y="218"/>
                  </a:cubicBezTo>
                  <a:cubicBezTo>
                    <a:pt x="17" y="202"/>
                    <a:pt x="17" y="202"/>
                    <a:pt x="17" y="202"/>
                  </a:cubicBezTo>
                  <a:cubicBezTo>
                    <a:pt x="17" y="200"/>
                    <a:pt x="17" y="198"/>
                    <a:pt x="15" y="197"/>
                  </a:cubicBezTo>
                  <a:cubicBezTo>
                    <a:pt x="14" y="196"/>
                    <a:pt x="14" y="196"/>
                    <a:pt x="14" y="196"/>
                  </a:cubicBezTo>
                  <a:cubicBezTo>
                    <a:pt x="18" y="191"/>
                    <a:pt x="18" y="191"/>
                    <a:pt x="18" y="191"/>
                  </a:cubicBezTo>
                  <a:cubicBezTo>
                    <a:pt x="19" y="190"/>
                    <a:pt x="19" y="189"/>
                    <a:pt x="19" y="188"/>
                  </a:cubicBezTo>
                  <a:cubicBezTo>
                    <a:pt x="19" y="186"/>
                    <a:pt x="18" y="185"/>
                    <a:pt x="17" y="185"/>
                  </a:cubicBezTo>
                  <a:cubicBezTo>
                    <a:pt x="14" y="183"/>
                    <a:pt x="14" y="183"/>
                    <a:pt x="14" y="183"/>
                  </a:cubicBezTo>
                  <a:cubicBezTo>
                    <a:pt x="18" y="175"/>
                    <a:pt x="18" y="175"/>
                    <a:pt x="18" y="175"/>
                  </a:cubicBezTo>
                  <a:cubicBezTo>
                    <a:pt x="19" y="173"/>
                    <a:pt x="19" y="171"/>
                    <a:pt x="17" y="169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17" y="155"/>
                    <a:pt x="17" y="155"/>
                    <a:pt x="17" y="155"/>
                  </a:cubicBezTo>
                  <a:cubicBezTo>
                    <a:pt x="17" y="154"/>
                    <a:pt x="16" y="153"/>
                    <a:pt x="15" y="152"/>
                  </a:cubicBezTo>
                  <a:cubicBezTo>
                    <a:pt x="12" y="150"/>
                    <a:pt x="12" y="150"/>
                    <a:pt x="12" y="150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14" y="155"/>
                    <a:pt x="14" y="155"/>
                    <a:pt x="14" y="155"/>
                  </a:cubicBezTo>
                  <a:cubicBezTo>
                    <a:pt x="18" y="144"/>
                    <a:pt x="18" y="144"/>
                    <a:pt x="18" y="144"/>
                  </a:cubicBezTo>
                  <a:cubicBezTo>
                    <a:pt x="19" y="142"/>
                    <a:pt x="18" y="140"/>
                    <a:pt x="17" y="139"/>
                  </a:cubicBezTo>
                  <a:cubicBezTo>
                    <a:pt x="15" y="138"/>
                    <a:pt x="15" y="138"/>
                    <a:pt x="15" y="138"/>
                  </a:cubicBezTo>
                  <a:cubicBezTo>
                    <a:pt x="13" y="142"/>
                    <a:pt x="13" y="142"/>
                    <a:pt x="13" y="142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17" y="142"/>
                    <a:pt x="17" y="138"/>
                    <a:pt x="18" y="134"/>
                  </a:cubicBezTo>
                  <a:cubicBezTo>
                    <a:pt x="18" y="132"/>
                    <a:pt x="19" y="130"/>
                    <a:pt x="19" y="129"/>
                  </a:cubicBezTo>
                  <a:cubicBezTo>
                    <a:pt x="19" y="128"/>
                    <a:pt x="19" y="128"/>
                    <a:pt x="19" y="127"/>
                  </a:cubicBezTo>
                  <a:cubicBezTo>
                    <a:pt x="19" y="127"/>
                    <a:pt x="19" y="127"/>
                    <a:pt x="19" y="127"/>
                  </a:cubicBezTo>
                  <a:cubicBezTo>
                    <a:pt x="19" y="127"/>
                    <a:pt x="19" y="127"/>
                    <a:pt x="19" y="127"/>
                  </a:cubicBezTo>
                  <a:cubicBezTo>
                    <a:pt x="17" y="126"/>
                    <a:pt x="17" y="126"/>
                    <a:pt x="17" y="126"/>
                  </a:cubicBezTo>
                  <a:cubicBezTo>
                    <a:pt x="19" y="127"/>
                    <a:pt x="19" y="127"/>
                    <a:pt x="19" y="127"/>
                  </a:cubicBezTo>
                  <a:cubicBezTo>
                    <a:pt x="19" y="127"/>
                    <a:pt x="19" y="127"/>
                    <a:pt x="19" y="127"/>
                  </a:cubicBezTo>
                  <a:cubicBezTo>
                    <a:pt x="17" y="126"/>
                    <a:pt x="17" y="126"/>
                    <a:pt x="17" y="126"/>
                  </a:cubicBezTo>
                  <a:cubicBezTo>
                    <a:pt x="19" y="127"/>
                    <a:pt x="19" y="127"/>
                    <a:pt x="19" y="127"/>
                  </a:cubicBezTo>
                  <a:cubicBezTo>
                    <a:pt x="16" y="126"/>
                    <a:pt x="16" y="126"/>
                    <a:pt x="16" y="126"/>
                  </a:cubicBezTo>
                  <a:cubicBezTo>
                    <a:pt x="19" y="128"/>
                    <a:pt x="19" y="128"/>
                    <a:pt x="19" y="128"/>
                  </a:cubicBezTo>
                  <a:cubicBezTo>
                    <a:pt x="19" y="127"/>
                    <a:pt x="19" y="127"/>
                    <a:pt x="19" y="127"/>
                  </a:cubicBezTo>
                  <a:cubicBezTo>
                    <a:pt x="16" y="126"/>
                    <a:pt x="16" y="126"/>
                    <a:pt x="16" y="126"/>
                  </a:cubicBezTo>
                  <a:cubicBezTo>
                    <a:pt x="19" y="128"/>
                    <a:pt x="19" y="128"/>
                    <a:pt x="19" y="128"/>
                  </a:cubicBezTo>
                  <a:cubicBezTo>
                    <a:pt x="19" y="127"/>
                    <a:pt x="20" y="126"/>
                    <a:pt x="19" y="125"/>
                  </a:cubicBezTo>
                  <a:cubicBezTo>
                    <a:pt x="19" y="124"/>
                    <a:pt x="18" y="123"/>
                    <a:pt x="18" y="122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14" y="125"/>
                    <a:pt x="14" y="125"/>
                    <a:pt x="14" y="125"/>
                  </a:cubicBezTo>
                  <a:cubicBezTo>
                    <a:pt x="17" y="126"/>
                    <a:pt x="17" y="126"/>
                    <a:pt x="17" y="126"/>
                  </a:cubicBezTo>
                  <a:cubicBezTo>
                    <a:pt x="21" y="113"/>
                    <a:pt x="21" y="113"/>
                    <a:pt x="21" y="113"/>
                  </a:cubicBezTo>
                  <a:cubicBezTo>
                    <a:pt x="21" y="111"/>
                    <a:pt x="21" y="110"/>
                    <a:pt x="19" y="109"/>
                  </a:cubicBezTo>
                  <a:cubicBezTo>
                    <a:pt x="14" y="105"/>
                    <a:pt x="14" y="105"/>
                    <a:pt x="14" y="105"/>
                  </a:cubicBezTo>
                  <a:cubicBezTo>
                    <a:pt x="12" y="109"/>
                    <a:pt x="12" y="109"/>
                    <a:pt x="12" y="109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2" y="109"/>
                    <a:pt x="12" y="109"/>
                    <a:pt x="12" y="109"/>
                  </a:cubicBezTo>
                  <a:cubicBezTo>
                    <a:pt x="14" y="112"/>
                    <a:pt x="14" y="112"/>
                    <a:pt x="14" y="112"/>
                  </a:cubicBezTo>
                  <a:cubicBezTo>
                    <a:pt x="14" y="112"/>
                    <a:pt x="15" y="112"/>
                    <a:pt x="15" y="111"/>
                  </a:cubicBezTo>
                  <a:cubicBezTo>
                    <a:pt x="12" y="109"/>
                    <a:pt x="12" y="109"/>
                    <a:pt x="12" y="109"/>
                  </a:cubicBezTo>
                  <a:cubicBezTo>
                    <a:pt x="14" y="112"/>
                    <a:pt x="14" y="112"/>
                    <a:pt x="14" y="112"/>
                  </a:cubicBezTo>
                  <a:cubicBezTo>
                    <a:pt x="12" y="109"/>
                    <a:pt x="12" y="109"/>
                    <a:pt x="12" y="109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13" y="112"/>
                    <a:pt x="13" y="112"/>
                    <a:pt x="14" y="112"/>
                  </a:cubicBezTo>
                  <a:cubicBezTo>
                    <a:pt x="12" y="109"/>
                    <a:pt x="12" y="109"/>
                    <a:pt x="12" y="109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12" y="110"/>
                    <a:pt x="12" y="110"/>
                    <a:pt x="12" y="110"/>
                  </a:cubicBezTo>
                  <a:cubicBezTo>
                    <a:pt x="12" y="113"/>
                    <a:pt x="12" y="113"/>
                    <a:pt x="12" y="113"/>
                  </a:cubicBezTo>
                  <a:cubicBezTo>
                    <a:pt x="13" y="113"/>
                    <a:pt x="13" y="113"/>
                    <a:pt x="13" y="113"/>
                  </a:cubicBezTo>
                  <a:cubicBezTo>
                    <a:pt x="12" y="110"/>
                    <a:pt x="12" y="110"/>
                    <a:pt x="12" y="110"/>
                  </a:cubicBezTo>
                  <a:cubicBezTo>
                    <a:pt x="12" y="113"/>
                    <a:pt x="12" y="113"/>
                    <a:pt x="12" y="113"/>
                  </a:cubicBezTo>
                  <a:cubicBezTo>
                    <a:pt x="12" y="113"/>
                    <a:pt x="13" y="113"/>
                    <a:pt x="13" y="113"/>
                  </a:cubicBezTo>
                  <a:cubicBezTo>
                    <a:pt x="16" y="113"/>
                    <a:pt x="22" y="113"/>
                    <a:pt x="27" y="113"/>
                  </a:cubicBezTo>
                  <a:cubicBezTo>
                    <a:pt x="33" y="113"/>
                    <a:pt x="39" y="113"/>
                    <a:pt x="42" y="113"/>
                  </a:cubicBezTo>
                  <a:cubicBezTo>
                    <a:pt x="43" y="113"/>
                    <a:pt x="43" y="113"/>
                    <a:pt x="44" y="113"/>
                  </a:cubicBezTo>
                  <a:cubicBezTo>
                    <a:pt x="45" y="113"/>
                    <a:pt x="45" y="113"/>
                    <a:pt x="45" y="113"/>
                  </a:cubicBezTo>
                  <a:cubicBezTo>
                    <a:pt x="45" y="113"/>
                    <a:pt x="45" y="113"/>
                    <a:pt x="45" y="113"/>
                  </a:cubicBezTo>
                  <a:cubicBezTo>
                    <a:pt x="46" y="113"/>
                    <a:pt x="46" y="113"/>
                    <a:pt x="46" y="113"/>
                  </a:cubicBezTo>
                  <a:cubicBezTo>
                    <a:pt x="46" y="113"/>
                    <a:pt x="47" y="112"/>
                    <a:pt x="47" y="111"/>
                  </a:cubicBezTo>
                  <a:cubicBezTo>
                    <a:pt x="48" y="111"/>
                    <a:pt x="48" y="109"/>
                    <a:pt x="48" y="108"/>
                  </a:cubicBezTo>
                  <a:cubicBezTo>
                    <a:pt x="48" y="107"/>
                    <a:pt x="47" y="107"/>
                    <a:pt x="46" y="106"/>
                  </a:cubicBezTo>
                  <a:cubicBezTo>
                    <a:pt x="42" y="103"/>
                    <a:pt x="42" y="103"/>
                    <a:pt x="42" y="103"/>
                  </a:cubicBezTo>
                  <a:cubicBezTo>
                    <a:pt x="40" y="107"/>
                    <a:pt x="40" y="107"/>
                    <a:pt x="40" y="107"/>
                  </a:cubicBezTo>
                  <a:cubicBezTo>
                    <a:pt x="43" y="109"/>
                    <a:pt x="43" y="109"/>
                    <a:pt x="43" y="109"/>
                  </a:cubicBezTo>
                  <a:cubicBezTo>
                    <a:pt x="40" y="107"/>
                    <a:pt x="40" y="107"/>
                    <a:pt x="40" y="107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42" y="110"/>
                    <a:pt x="43" y="110"/>
                    <a:pt x="43" y="109"/>
                  </a:cubicBezTo>
                  <a:cubicBezTo>
                    <a:pt x="40" y="107"/>
                    <a:pt x="40" y="107"/>
                    <a:pt x="40" y="107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40" y="107"/>
                    <a:pt x="40" y="107"/>
                    <a:pt x="40" y="107"/>
                  </a:cubicBezTo>
                  <a:cubicBezTo>
                    <a:pt x="41" y="110"/>
                    <a:pt x="41" y="110"/>
                    <a:pt x="41" y="110"/>
                  </a:cubicBezTo>
                  <a:cubicBezTo>
                    <a:pt x="41" y="110"/>
                    <a:pt x="42" y="110"/>
                    <a:pt x="42" y="110"/>
                  </a:cubicBezTo>
                  <a:cubicBezTo>
                    <a:pt x="40" y="107"/>
                    <a:pt x="40" y="107"/>
                    <a:pt x="40" y="107"/>
                  </a:cubicBezTo>
                  <a:cubicBezTo>
                    <a:pt x="41" y="110"/>
                    <a:pt x="41" y="110"/>
                    <a:pt x="41" y="110"/>
                  </a:cubicBezTo>
                  <a:cubicBezTo>
                    <a:pt x="41" y="109"/>
                    <a:pt x="41" y="109"/>
                    <a:pt x="41" y="109"/>
                  </a:cubicBezTo>
                  <a:cubicBezTo>
                    <a:pt x="41" y="111"/>
                    <a:pt x="41" y="111"/>
                    <a:pt x="41" y="111"/>
                  </a:cubicBezTo>
                  <a:cubicBezTo>
                    <a:pt x="41" y="110"/>
                    <a:pt x="41" y="110"/>
                    <a:pt x="41" y="110"/>
                  </a:cubicBezTo>
                  <a:cubicBezTo>
                    <a:pt x="41" y="109"/>
                    <a:pt x="41" y="109"/>
                    <a:pt x="41" y="109"/>
                  </a:cubicBezTo>
                  <a:cubicBezTo>
                    <a:pt x="41" y="111"/>
                    <a:pt x="41" y="111"/>
                    <a:pt x="41" y="111"/>
                  </a:cubicBezTo>
                  <a:cubicBezTo>
                    <a:pt x="41" y="110"/>
                    <a:pt x="42" y="110"/>
                    <a:pt x="43" y="110"/>
                  </a:cubicBezTo>
                  <a:cubicBezTo>
                    <a:pt x="46" y="110"/>
                    <a:pt x="53" y="110"/>
                    <a:pt x="58" y="109"/>
                  </a:cubicBezTo>
                  <a:cubicBezTo>
                    <a:pt x="61" y="109"/>
                    <a:pt x="64" y="109"/>
                    <a:pt x="66" y="109"/>
                  </a:cubicBezTo>
                  <a:cubicBezTo>
                    <a:pt x="67" y="109"/>
                    <a:pt x="68" y="109"/>
                    <a:pt x="68" y="109"/>
                  </a:cubicBezTo>
                  <a:cubicBezTo>
                    <a:pt x="69" y="109"/>
                    <a:pt x="69" y="109"/>
                    <a:pt x="69" y="109"/>
                  </a:cubicBezTo>
                  <a:cubicBezTo>
                    <a:pt x="70" y="108"/>
                    <a:pt x="70" y="108"/>
                    <a:pt x="70" y="108"/>
                  </a:cubicBezTo>
                  <a:cubicBezTo>
                    <a:pt x="71" y="108"/>
                    <a:pt x="71" y="108"/>
                    <a:pt x="71" y="108"/>
                  </a:cubicBezTo>
                  <a:cubicBezTo>
                    <a:pt x="71" y="108"/>
                    <a:pt x="72" y="107"/>
                    <a:pt x="72" y="107"/>
                  </a:cubicBezTo>
                  <a:cubicBezTo>
                    <a:pt x="73" y="106"/>
                    <a:pt x="73" y="105"/>
                    <a:pt x="73" y="104"/>
                  </a:cubicBezTo>
                  <a:cubicBezTo>
                    <a:pt x="72" y="103"/>
                    <a:pt x="72" y="102"/>
                    <a:pt x="71" y="101"/>
                  </a:cubicBezTo>
                  <a:cubicBezTo>
                    <a:pt x="70" y="101"/>
                    <a:pt x="70" y="101"/>
                    <a:pt x="70" y="101"/>
                  </a:cubicBezTo>
                  <a:cubicBezTo>
                    <a:pt x="68" y="104"/>
                    <a:pt x="68" y="104"/>
                    <a:pt x="68" y="104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86" y="106"/>
                    <a:pt x="86" y="106"/>
                    <a:pt x="86" y="106"/>
                  </a:cubicBezTo>
                  <a:cubicBezTo>
                    <a:pt x="87" y="106"/>
                    <a:pt x="89" y="105"/>
                    <a:pt x="89" y="103"/>
                  </a:cubicBezTo>
                  <a:cubicBezTo>
                    <a:pt x="89" y="101"/>
                    <a:pt x="89" y="100"/>
                    <a:pt x="87" y="99"/>
                  </a:cubicBezTo>
                  <a:cubicBezTo>
                    <a:pt x="86" y="98"/>
                    <a:pt x="86" y="98"/>
                    <a:pt x="86" y="98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86" y="104"/>
                    <a:pt x="86" y="104"/>
                    <a:pt x="86" y="104"/>
                  </a:cubicBezTo>
                  <a:cubicBezTo>
                    <a:pt x="86" y="104"/>
                    <a:pt x="87" y="104"/>
                    <a:pt x="87" y="103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86" y="104"/>
                    <a:pt x="86" y="104"/>
                    <a:pt x="86" y="104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85" y="105"/>
                    <a:pt x="85" y="105"/>
                    <a:pt x="85" y="105"/>
                  </a:cubicBezTo>
                  <a:cubicBezTo>
                    <a:pt x="85" y="105"/>
                    <a:pt x="85" y="105"/>
                    <a:pt x="86" y="104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85" y="105"/>
                    <a:pt x="85" y="105"/>
                    <a:pt x="85" y="105"/>
                  </a:cubicBezTo>
                  <a:cubicBezTo>
                    <a:pt x="84" y="102"/>
                    <a:pt x="84" y="102"/>
                    <a:pt x="84" y="102"/>
                  </a:cubicBezTo>
                  <a:cubicBezTo>
                    <a:pt x="85" y="105"/>
                    <a:pt x="85" y="105"/>
                    <a:pt x="85" y="105"/>
                  </a:cubicBezTo>
                  <a:cubicBezTo>
                    <a:pt x="85" y="105"/>
                    <a:pt x="85" y="105"/>
                    <a:pt x="85" y="105"/>
                  </a:cubicBezTo>
                  <a:cubicBezTo>
                    <a:pt x="84" y="102"/>
                    <a:pt x="84" y="102"/>
                    <a:pt x="84" y="102"/>
                  </a:cubicBezTo>
                  <a:cubicBezTo>
                    <a:pt x="85" y="105"/>
                    <a:pt x="85" y="105"/>
                    <a:pt x="85" y="105"/>
                  </a:cubicBezTo>
                  <a:cubicBezTo>
                    <a:pt x="85" y="105"/>
                    <a:pt x="85" y="105"/>
                    <a:pt x="86" y="105"/>
                  </a:cubicBezTo>
                  <a:cubicBezTo>
                    <a:pt x="89" y="105"/>
                    <a:pt x="94" y="104"/>
                    <a:pt x="99" y="104"/>
                  </a:cubicBezTo>
                  <a:cubicBezTo>
                    <a:pt x="103" y="103"/>
                    <a:pt x="107" y="103"/>
                    <a:pt x="107" y="103"/>
                  </a:cubicBezTo>
                  <a:cubicBezTo>
                    <a:pt x="109" y="103"/>
                    <a:pt x="110" y="101"/>
                    <a:pt x="111" y="100"/>
                  </a:cubicBezTo>
                  <a:cubicBezTo>
                    <a:pt x="111" y="98"/>
                    <a:pt x="111" y="96"/>
                    <a:pt x="109" y="95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07" y="99"/>
                    <a:pt x="107" y="99"/>
                    <a:pt x="107" y="99"/>
                  </a:cubicBezTo>
                  <a:cubicBezTo>
                    <a:pt x="107" y="103"/>
                    <a:pt x="107" y="103"/>
                    <a:pt x="107" y="103"/>
                  </a:cubicBezTo>
                  <a:cubicBezTo>
                    <a:pt x="129" y="100"/>
                    <a:pt x="129" y="100"/>
                    <a:pt x="129" y="100"/>
                  </a:cubicBezTo>
                  <a:cubicBezTo>
                    <a:pt x="131" y="100"/>
                    <a:pt x="132" y="99"/>
                    <a:pt x="133" y="97"/>
                  </a:cubicBezTo>
                  <a:cubicBezTo>
                    <a:pt x="133" y="96"/>
                    <a:pt x="132" y="94"/>
                    <a:pt x="131" y="93"/>
                  </a:cubicBezTo>
                  <a:cubicBezTo>
                    <a:pt x="128" y="91"/>
                    <a:pt x="128" y="91"/>
                    <a:pt x="128" y="91"/>
                  </a:cubicBezTo>
                  <a:cubicBezTo>
                    <a:pt x="126" y="95"/>
                    <a:pt x="126" y="95"/>
                    <a:pt x="126" y="95"/>
                  </a:cubicBezTo>
                  <a:cubicBezTo>
                    <a:pt x="130" y="97"/>
                    <a:pt x="130" y="97"/>
                    <a:pt x="130" y="97"/>
                  </a:cubicBezTo>
                  <a:cubicBezTo>
                    <a:pt x="126" y="95"/>
                    <a:pt x="126" y="95"/>
                    <a:pt x="126" y="95"/>
                  </a:cubicBezTo>
                  <a:cubicBezTo>
                    <a:pt x="128" y="98"/>
                    <a:pt x="128" y="98"/>
                    <a:pt x="128" y="98"/>
                  </a:cubicBezTo>
                  <a:cubicBezTo>
                    <a:pt x="128" y="98"/>
                    <a:pt x="129" y="98"/>
                    <a:pt x="130" y="97"/>
                  </a:cubicBezTo>
                  <a:cubicBezTo>
                    <a:pt x="126" y="95"/>
                    <a:pt x="126" y="95"/>
                    <a:pt x="126" y="95"/>
                  </a:cubicBezTo>
                  <a:cubicBezTo>
                    <a:pt x="128" y="98"/>
                    <a:pt x="128" y="98"/>
                    <a:pt x="128" y="98"/>
                  </a:cubicBezTo>
                  <a:cubicBezTo>
                    <a:pt x="126" y="95"/>
                    <a:pt x="126" y="95"/>
                    <a:pt x="126" y="95"/>
                  </a:cubicBezTo>
                  <a:cubicBezTo>
                    <a:pt x="127" y="99"/>
                    <a:pt x="127" y="99"/>
                    <a:pt x="127" y="99"/>
                  </a:cubicBezTo>
                  <a:cubicBezTo>
                    <a:pt x="127" y="99"/>
                    <a:pt x="127" y="99"/>
                    <a:pt x="128" y="98"/>
                  </a:cubicBezTo>
                  <a:cubicBezTo>
                    <a:pt x="126" y="95"/>
                    <a:pt x="126" y="95"/>
                    <a:pt x="126" y="95"/>
                  </a:cubicBezTo>
                  <a:cubicBezTo>
                    <a:pt x="127" y="99"/>
                    <a:pt x="127" y="99"/>
                    <a:pt x="127" y="99"/>
                  </a:cubicBezTo>
                  <a:cubicBezTo>
                    <a:pt x="127" y="97"/>
                    <a:pt x="127" y="97"/>
                    <a:pt x="127" y="97"/>
                  </a:cubicBezTo>
                  <a:cubicBezTo>
                    <a:pt x="127" y="99"/>
                    <a:pt x="127" y="99"/>
                    <a:pt x="127" y="99"/>
                  </a:cubicBezTo>
                  <a:cubicBezTo>
                    <a:pt x="127" y="99"/>
                    <a:pt x="127" y="99"/>
                    <a:pt x="127" y="99"/>
                  </a:cubicBezTo>
                  <a:cubicBezTo>
                    <a:pt x="127" y="97"/>
                    <a:pt x="127" y="97"/>
                    <a:pt x="127" y="97"/>
                  </a:cubicBezTo>
                  <a:cubicBezTo>
                    <a:pt x="127" y="99"/>
                    <a:pt x="127" y="99"/>
                    <a:pt x="127" y="99"/>
                  </a:cubicBezTo>
                  <a:cubicBezTo>
                    <a:pt x="127" y="99"/>
                    <a:pt x="127" y="99"/>
                    <a:pt x="127" y="99"/>
                  </a:cubicBezTo>
                  <a:cubicBezTo>
                    <a:pt x="129" y="99"/>
                    <a:pt x="135" y="99"/>
                    <a:pt x="139" y="99"/>
                  </a:cubicBezTo>
                  <a:cubicBezTo>
                    <a:pt x="144" y="100"/>
                    <a:pt x="148" y="100"/>
                    <a:pt x="148" y="100"/>
                  </a:cubicBezTo>
                  <a:cubicBezTo>
                    <a:pt x="150" y="100"/>
                    <a:pt x="152" y="99"/>
                    <a:pt x="152" y="97"/>
                  </a:cubicBezTo>
                  <a:cubicBezTo>
                    <a:pt x="153" y="95"/>
                    <a:pt x="152" y="93"/>
                    <a:pt x="150" y="92"/>
                  </a:cubicBezTo>
                  <a:cubicBezTo>
                    <a:pt x="145" y="89"/>
                    <a:pt x="145" y="89"/>
                    <a:pt x="145" y="89"/>
                  </a:cubicBezTo>
                  <a:cubicBezTo>
                    <a:pt x="143" y="92"/>
                    <a:pt x="143" y="92"/>
                    <a:pt x="143" y="92"/>
                  </a:cubicBezTo>
                  <a:cubicBezTo>
                    <a:pt x="146" y="94"/>
                    <a:pt x="146" y="94"/>
                    <a:pt x="146" y="94"/>
                  </a:cubicBezTo>
                  <a:cubicBezTo>
                    <a:pt x="143" y="92"/>
                    <a:pt x="143" y="92"/>
                    <a:pt x="143" y="92"/>
                  </a:cubicBezTo>
                  <a:cubicBezTo>
                    <a:pt x="144" y="96"/>
                    <a:pt x="144" y="96"/>
                    <a:pt x="144" y="96"/>
                  </a:cubicBezTo>
                  <a:cubicBezTo>
                    <a:pt x="145" y="96"/>
                    <a:pt x="145" y="95"/>
                    <a:pt x="146" y="94"/>
                  </a:cubicBezTo>
                  <a:cubicBezTo>
                    <a:pt x="143" y="92"/>
                    <a:pt x="143" y="92"/>
                    <a:pt x="143" y="92"/>
                  </a:cubicBezTo>
                  <a:cubicBezTo>
                    <a:pt x="144" y="96"/>
                    <a:pt x="144" y="96"/>
                    <a:pt x="144" y="96"/>
                  </a:cubicBezTo>
                  <a:cubicBezTo>
                    <a:pt x="143" y="93"/>
                    <a:pt x="143" y="93"/>
                    <a:pt x="143" y="93"/>
                  </a:cubicBezTo>
                  <a:cubicBezTo>
                    <a:pt x="143" y="96"/>
                    <a:pt x="143" y="96"/>
                    <a:pt x="143" y="96"/>
                  </a:cubicBezTo>
                  <a:cubicBezTo>
                    <a:pt x="144" y="96"/>
                    <a:pt x="144" y="96"/>
                    <a:pt x="144" y="96"/>
                  </a:cubicBezTo>
                  <a:cubicBezTo>
                    <a:pt x="143" y="93"/>
                    <a:pt x="143" y="93"/>
                    <a:pt x="143" y="93"/>
                  </a:cubicBezTo>
                  <a:cubicBezTo>
                    <a:pt x="143" y="96"/>
                    <a:pt x="143" y="96"/>
                    <a:pt x="143" y="96"/>
                  </a:cubicBezTo>
                  <a:cubicBezTo>
                    <a:pt x="143" y="94"/>
                    <a:pt x="143" y="94"/>
                    <a:pt x="143" y="94"/>
                  </a:cubicBezTo>
                  <a:cubicBezTo>
                    <a:pt x="143" y="96"/>
                    <a:pt x="143" y="96"/>
                    <a:pt x="143" y="96"/>
                  </a:cubicBezTo>
                  <a:cubicBezTo>
                    <a:pt x="143" y="96"/>
                    <a:pt x="143" y="96"/>
                    <a:pt x="143" y="96"/>
                  </a:cubicBezTo>
                  <a:cubicBezTo>
                    <a:pt x="143" y="94"/>
                    <a:pt x="143" y="94"/>
                    <a:pt x="143" y="94"/>
                  </a:cubicBezTo>
                  <a:cubicBezTo>
                    <a:pt x="143" y="96"/>
                    <a:pt x="143" y="96"/>
                    <a:pt x="143" y="96"/>
                  </a:cubicBezTo>
                  <a:cubicBezTo>
                    <a:pt x="143" y="96"/>
                    <a:pt x="143" y="96"/>
                    <a:pt x="143" y="96"/>
                  </a:cubicBezTo>
                  <a:cubicBezTo>
                    <a:pt x="143" y="96"/>
                    <a:pt x="143" y="96"/>
                    <a:pt x="143" y="96"/>
                  </a:cubicBezTo>
                  <a:cubicBezTo>
                    <a:pt x="143" y="96"/>
                    <a:pt x="143" y="96"/>
                    <a:pt x="143" y="96"/>
                  </a:cubicBezTo>
                  <a:cubicBezTo>
                    <a:pt x="143" y="96"/>
                    <a:pt x="143" y="96"/>
                    <a:pt x="143" y="96"/>
                  </a:cubicBezTo>
                  <a:cubicBezTo>
                    <a:pt x="143" y="96"/>
                    <a:pt x="143" y="96"/>
                    <a:pt x="143" y="96"/>
                  </a:cubicBezTo>
                  <a:cubicBezTo>
                    <a:pt x="143" y="96"/>
                    <a:pt x="144" y="96"/>
                    <a:pt x="145" y="96"/>
                  </a:cubicBezTo>
                  <a:cubicBezTo>
                    <a:pt x="148" y="96"/>
                    <a:pt x="156" y="96"/>
                    <a:pt x="163" y="97"/>
                  </a:cubicBezTo>
                  <a:cubicBezTo>
                    <a:pt x="169" y="97"/>
                    <a:pt x="175" y="97"/>
                    <a:pt x="175" y="97"/>
                  </a:cubicBezTo>
                  <a:cubicBezTo>
                    <a:pt x="177" y="97"/>
                    <a:pt x="179" y="96"/>
                    <a:pt x="179" y="94"/>
                  </a:cubicBezTo>
                  <a:cubicBezTo>
                    <a:pt x="180" y="93"/>
                    <a:pt x="179" y="91"/>
                    <a:pt x="177" y="90"/>
                  </a:cubicBezTo>
                  <a:cubicBezTo>
                    <a:pt x="175" y="88"/>
                    <a:pt x="175" y="88"/>
                    <a:pt x="175" y="88"/>
                  </a:cubicBezTo>
                  <a:cubicBezTo>
                    <a:pt x="172" y="91"/>
                    <a:pt x="172" y="91"/>
                    <a:pt x="172" y="91"/>
                  </a:cubicBezTo>
                  <a:cubicBezTo>
                    <a:pt x="173" y="95"/>
                    <a:pt x="173" y="95"/>
                    <a:pt x="173" y="95"/>
                  </a:cubicBezTo>
                  <a:cubicBezTo>
                    <a:pt x="198" y="93"/>
                    <a:pt x="198" y="93"/>
                    <a:pt x="198" y="93"/>
                  </a:cubicBezTo>
                  <a:cubicBezTo>
                    <a:pt x="200" y="93"/>
                    <a:pt x="201" y="92"/>
                    <a:pt x="202" y="90"/>
                  </a:cubicBezTo>
                  <a:cubicBezTo>
                    <a:pt x="202" y="89"/>
                    <a:pt x="202" y="87"/>
                    <a:pt x="200" y="86"/>
                  </a:cubicBezTo>
                  <a:cubicBezTo>
                    <a:pt x="195" y="83"/>
                    <a:pt x="195" y="83"/>
                    <a:pt x="195" y="83"/>
                  </a:cubicBezTo>
                  <a:cubicBezTo>
                    <a:pt x="193" y="86"/>
                    <a:pt x="193" y="86"/>
                    <a:pt x="193" y="86"/>
                  </a:cubicBezTo>
                  <a:cubicBezTo>
                    <a:pt x="197" y="88"/>
                    <a:pt x="197" y="88"/>
                    <a:pt x="197" y="88"/>
                  </a:cubicBezTo>
                  <a:cubicBezTo>
                    <a:pt x="193" y="86"/>
                    <a:pt x="193" y="86"/>
                    <a:pt x="193" y="86"/>
                  </a:cubicBezTo>
                  <a:cubicBezTo>
                    <a:pt x="195" y="90"/>
                    <a:pt x="195" y="90"/>
                    <a:pt x="195" y="90"/>
                  </a:cubicBezTo>
                  <a:cubicBezTo>
                    <a:pt x="195" y="90"/>
                    <a:pt x="196" y="90"/>
                    <a:pt x="197" y="88"/>
                  </a:cubicBezTo>
                  <a:cubicBezTo>
                    <a:pt x="193" y="86"/>
                    <a:pt x="193" y="86"/>
                    <a:pt x="193" y="86"/>
                  </a:cubicBezTo>
                  <a:cubicBezTo>
                    <a:pt x="195" y="90"/>
                    <a:pt x="195" y="90"/>
                    <a:pt x="195" y="90"/>
                  </a:cubicBezTo>
                  <a:cubicBezTo>
                    <a:pt x="194" y="87"/>
                    <a:pt x="194" y="87"/>
                    <a:pt x="194" y="87"/>
                  </a:cubicBezTo>
                  <a:cubicBezTo>
                    <a:pt x="194" y="90"/>
                    <a:pt x="194" y="90"/>
                    <a:pt x="194" y="90"/>
                  </a:cubicBezTo>
                  <a:cubicBezTo>
                    <a:pt x="194" y="90"/>
                    <a:pt x="194" y="90"/>
                    <a:pt x="195" y="90"/>
                  </a:cubicBezTo>
                  <a:cubicBezTo>
                    <a:pt x="194" y="87"/>
                    <a:pt x="194" y="87"/>
                    <a:pt x="194" y="87"/>
                  </a:cubicBezTo>
                  <a:cubicBezTo>
                    <a:pt x="194" y="90"/>
                    <a:pt x="194" y="90"/>
                    <a:pt x="194" y="90"/>
                  </a:cubicBezTo>
                  <a:cubicBezTo>
                    <a:pt x="194" y="90"/>
                    <a:pt x="194" y="90"/>
                    <a:pt x="194" y="90"/>
                  </a:cubicBezTo>
                  <a:cubicBezTo>
                    <a:pt x="194" y="90"/>
                    <a:pt x="194" y="90"/>
                    <a:pt x="194" y="90"/>
                  </a:cubicBezTo>
                  <a:cubicBezTo>
                    <a:pt x="194" y="90"/>
                    <a:pt x="194" y="90"/>
                    <a:pt x="194" y="90"/>
                  </a:cubicBezTo>
                  <a:cubicBezTo>
                    <a:pt x="194" y="90"/>
                    <a:pt x="194" y="90"/>
                    <a:pt x="194" y="90"/>
                  </a:cubicBezTo>
                  <a:cubicBezTo>
                    <a:pt x="194" y="90"/>
                    <a:pt x="194" y="90"/>
                    <a:pt x="194" y="90"/>
                  </a:cubicBezTo>
                  <a:cubicBezTo>
                    <a:pt x="194" y="90"/>
                    <a:pt x="195" y="90"/>
                    <a:pt x="195" y="90"/>
                  </a:cubicBezTo>
                  <a:cubicBezTo>
                    <a:pt x="198" y="90"/>
                    <a:pt x="206" y="91"/>
                    <a:pt x="212" y="91"/>
                  </a:cubicBezTo>
                  <a:cubicBezTo>
                    <a:pt x="218" y="91"/>
                    <a:pt x="223" y="92"/>
                    <a:pt x="223" y="92"/>
                  </a:cubicBezTo>
                  <a:cubicBezTo>
                    <a:pt x="225" y="92"/>
                    <a:pt x="227" y="91"/>
                    <a:pt x="228" y="89"/>
                  </a:cubicBezTo>
                  <a:cubicBezTo>
                    <a:pt x="228" y="87"/>
                    <a:pt x="227" y="85"/>
                    <a:pt x="226" y="84"/>
                  </a:cubicBezTo>
                  <a:cubicBezTo>
                    <a:pt x="218" y="80"/>
                    <a:pt x="218" y="80"/>
                    <a:pt x="218" y="80"/>
                  </a:cubicBezTo>
                  <a:cubicBezTo>
                    <a:pt x="216" y="83"/>
                    <a:pt x="216" y="83"/>
                    <a:pt x="216" y="83"/>
                  </a:cubicBezTo>
                  <a:cubicBezTo>
                    <a:pt x="219" y="85"/>
                    <a:pt x="219" y="85"/>
                    <a:pt x="219" y="85"/>
                  </a:cubicBezTo>
                  <a:cubicBezTo>
                    <a:pt x="216" y="83"/>
                    <a:pt x="216" y="83"/>
                    <a:pt x="216" y="83"/>
                  </a:cubicBezTo>
                  <a:cubicBezTo>
                    <a:pt x="218" y="86"/>
                    <a:pt x="218" y="86"/>
                    <a:pt x="218" y="86"/>
                  </a:cubicBezTo>
                  <a:cubicBezTo>
                    <a:pt x="218" y="86"/>
                    <a:pt x="219" y="86"/>
                    <a:pt x="219" y="85"/>
                  </a:cubicBezTo>
                  <a:cubicBezTo>
                    <a:pt x="216" y="83"/>
                    <a:pt x="216" y="83"/>
                    <a:pt x="216" y="83"/>
                  </a:cubicBezTo>
                  <a:cubicBezTo>
                    <a:pt x="218" y="86"/>
                    <a:pt x="218" y="86"/>
                    <a:pt x="218" y="86"/>
                  </a:cubicBezTo>
                  <a:cubicBezTo>
                    <a:pt x="216" y="83"/>
                    <a:pt x="216" y="83"/>
                    <a:pt x="216" y="83"/>
                  </a:cubicBezTo>
                  <a:cubicBezTo>
                    <a:pt x="217" y="87"/>
                    <a:pt x="217" y="87"/>
                    <a:pt x="217" y="87"/>
                  </a:cubicBezTo>
                  <a:cubicBezTo>
                    <a:pt x="217" y="87"/>
                    <a:pt x="217" y="87"/>
                    <a:pt x="218" y="86"/>
                  </a:cubicBezTo>
                  <a:cubicBezTo>
                    <a:pt x="216" y="83"/>
                    <a:pt x="216" y="83"/>
                    <a:pt x="216" y="83"/>
                  </a:cubicBezTo>
                  <a:cubicBezTo>
                    <a:pt x="217" y="87"/>
                    <a:pt x="217" y="87"/>
                    <a:pt x="217" y="87"/>
                  </a:cubicBezTo>
                  <a:cubicBezTo>
                    <a:pt x="216" y="85"/>
                    <a:pt x="216" y="85"/>
                    <a:pt x="216" y="85"/>
                  </a:cubicBezTo>
                  <a:cubicBezTo>
                    <a:pt x="217" y="87"/>
                    <a:pt x="217" y="87"/>
                    <a:pt x="217" y="87"/>
                  </a:cubicBezTo>
                  <a:cubicBezTo>
                    <a:pt x="217" y="87"/>
                    <a:pt x="217" y="87"/>
                    <a:pt x="217" y="87"/>
                  </a:cubicBezTo>
                  <a:cubicBezTo>
                    <a:pt x="216" y="85"/>
                    <a:pt x="216" y="85"/>
                    <a:pt x="216" y="85"/>
                  </a:cubicBezTo>
                  <a:cubicBezTo>
                    <a:pt x="217" y="87"/>
                    <a:pt x="217" y="87"/>
                    <a:pt x="217" y="87"/>
                  </a:cubicBezTo>
                  <a:cubicBezTo>
                    <a:pt x="217" y="87"/>
                    <a:pt x="217" y="87"/>
                    <a:pt x="218" y="87"/>
                  </a:cubicBezTo>
                  <a:cubicBezTo>
                    <a:pt x="220" y="87"/>
                    <a:pt x="226" y="87"/>
                    <a:pt x="230" y="87"/>
                  </a:cubicBezTo>
                  <a:cubicBezTo>
                    <a:pt x="235" y="87"/>
                    <a:pt x="239" y="88"/>
                    <a:pt x="239" y="88"/>
                  </a:cubicBezTo>
                  <a:cubicBezTo>
                    <a:pt x="241" y="88"/>
                    <a:pt x="242" y="87"/>
                    <a:pt x="243" y="85"/>
                  </a:cubicBezTo>
                  <a:cubicBezTo>
                    <a:pt x="243" y="83"/>
                    <a:pt x="243" y="81"/>
                    <a:pt x="241" y="80"/>
                  </a:cubicBezTo>
                  <a:cubicBezTo>
                    <a:pt x="237" y="78"/>
                    <a:pt x="237" y="78"/>
                    <a:pt x="237" y="78"/>
                  </a:cubicBezTo>
                  <a:cubicBezTo>
                    <a:pt x="235" y="81"/>
                    <a:pt x="235" y="81"/>
                    <a:pt x="235" y="81"/>
                  </a:cubicBezTo>
                  <a:cubicBezTo>
                    <a:pt x="238" y="83"/>
                    <a:pt x="238" y="83"/>
                    <a:pt x="238" y="83"/>
                  </a:cubicBezTo>
                  <a:cubicBezTo>
                    <a:pt x="235" y="81"/>
                    <a:pt x="235" y="81"/>
                    <a:pt x="235" y="81"/>
                  </a:cubicBezTo>
                  <a:cubicBezTo>
                    <a:pt x="238" y="84"/>
                    <a:pt x="238" y="84"/>
                    <a:pt x="238" y="84"/>
                  </a:cubicBezTo>
                  <a:cubicBezTo>
                    <a:pt x="238" y="84"/>
                    <a:pt x="238" y="84"/>
                    <a:pt x="238" y="83"/>
                  </a:cubicBezTo>
                  <a:cubicBezTo>
                    <a:pt x="235" y="81"/>
                    <a:pt x="235" y="81"/>
                    <a:pt x="235" y="81"/>
                  </a:cubicBezTo>
                  <a:cubicBezTo>
                    <a:pt x="238" y="84"/>
                    <a:pt x="238" y="84"/>
                    <a:pt x="238" y="84"/>
                  </a:cubicBezTo>
                  <a:cubicBezTo>
                    <a:pt x="235" y="81"/>
                    <a:pt x="235" y="81"/>
                    <a:pt x="235" y="81"/>
                  </a:cubicBezTo>
                  <a:cubicBezTo>
                    <a:pt x="237" y="85"/>
                    <a:pt x="237" y="85"/>
                    <a:pt x="237" y="85"/>
                  </a:cubicBezTo>
                  <a:cubicBezTo>
                    <a:pt x="237" y="85"/>
                    <a:pt x="237" y="85"/>
                    <a:pt x="238" y="84"/>
                  </a:cubicBezTo>
                  <a:cubicBezTo>
                    <a:pt x="235" y="81"/>
                    <a:pt x="235" y="81"/>
                    <a:pt x="235" y="81"/>
                  </a:cubicBezTo>
                  <a:cubicBezTo>
                    <a:pt x="237" y="85"/>
                    <a:pt x="237" y="85"/>
                    <a:pt x="237" y="85"/>
                  </a:cubicBezTo>
                  <a:cubicBezTo>
                    <a:pt x="236" y="82"/>
                    <a:pt x="236" y="82"/>
                    <a:pt x="236" y="82"/>
                  </a:cubicBezTo>
                  <a:cubicBezTo>
                    <a:pt x="236" y="85"/>
                    <a:pt x="236" y="85"/>
                    <a:pt x="236" y="85"/>
                  </a:cubicBezTo>
                  <a:cubicBezTo>
                    <a:pt x="237" y="85"/>
                    <a:pt x="237" y="85"/>
                    <a:pt x="237" y="85"/>
                  </a:cubicBezTo>
                  <a:cubicBezTo>
                    <a:pt x="236" y="82"/>
                    <a:pt x="236" y="82"/>
                    <a:pt x="236" y="82"/>
                  </a:cubicBezTo>
                  <a:cubicBezTo>
                    <a:pt x="236" y="85"/>
                    <a:pt x="236" y="85"/>
                    <a:pt x="236" y="85"/>
                  </a:cubicBezTo>
                  <a:cubicBezTo>
                    <a:pt x="236" y="85"/>
                    <a:pt x="236" y="85"/>
                    <a:pt x="236" y="85"/>
                  </a:cubicBezTo>
                  <a:cubicBezTo>
                    <a:pt x="237" y="85"/>
                    <a:pt x="239" y="85"/>
                    <a:pt x="242" y="85"/>
                  </a:cubicBezTo>
                  <a:cubicBezTo>
                    <a:pt x="246" y="84"/>
                    <a:pt x="251" y="84"/>
                    <a:pt x="255" y="84"/>
                  </a:cubicBezTo>
                  <a:cubicBezTo>
                    <a:pt x="259" y="84"/>
                    <a:pt x="262" y="83"/>
                    <a:pt x="262" y="83"/>
                  </a:cubicBezTo>
                  <a:cubicBezTo>
                    <a:pt x="264" y="83"/>
                    <a:pt x="265" y="82"/>
                    <a:pt x="266" y="80"/>
                  </a:cubicBezTo>
                  <a:cubicBezTo>
                    <a:pt x="266" y="79"/>
                    <a:pt x="266" y="77"/>
                    <a:pt x="264" y="76"/>
                  </a:cubicBezTo>
                  <a:cubicBezTo>
                    <a:pt x="262" y="75"/>
                    <a:pt x="262" y="75"/>
                    <a:pt x="262" y="75"/>
                  </a:cubicBezTo>
                  <a:cubicBezTo>
                    <a:pt x="260" y="78"/>
                    <a:pt x="260" y="78"/>
                    <a:pt x="260" y="78"/>
                  </a:cubicBezTo>
                  <a:cubicBezTo>
                    <a:pt x="260" y="82"/>
                    <a:pt x="260" y="82"/>
                    <a:pt x="260" y="82"/>
                  </a:cubicBezTo>
                  <a:cubicBezTo>
                    <a:pt x="287" y="82"/>
                    <a:pt x="287" y="82"/>
                    <a:pt x="287" y="82"/>
                  </a:cubicBezTo>
                  <a:cubicBezTo>
                    <a:pt x="288" y="82"/>
                    <a:pt x="290" y="81"/>
                    <a:pt x="290" y="79"/>
                  </a:cubicBezTo>
                  <a:cubicBezTo>
                    <a:pt x="291" y="77"/>
                    <a:pt x="290" y="76"/>
                    <a:pt x="289" y="75"/>
                  </a:cubicBezTo>
                  <a:cubicBezTo>
                    <a:pt x="285" y="73"/>
                    <a:pt x="285" y="73"/>
                    <a:pt x="285" y="73"/>
                  </a:cubicBezTo>
                  <a:cubicBezTo>
                    <a:pt x="283" y="76"/>
                    <a:pt x="283" y="76"/>
                    <a:pt x="283" y="76"/>
                  </a:cubicBezTo>
                  <a:cubicBezTo>
                    <a:pt x="283" y="80"/>
                    <a:pt x="283" y="80"/>
                    <a:pt x="283" y="80"/>
                  </a:cubicBezTo>
                  <a:cubicBezTo>
                    <a:pt x="308" y="81"/>
                    <a:pt x="308" y="81"/>
                    <a:pt x="308" y="81"/>
                  </a:cubicBezTo>
                  <a:cubicBezTo>
                    <a:pt x="309" y="81"/>
                    <a:pt x="311" y="80"/>
                    <a:pt x="311" y="78"/>
                  </a:cubicBezTo>
                  <a:cubicBezTo>
                    <a:pt x="312" y="76"/>
                    <a:pt x="311" y="74"/>
                    <a:pt x="310" y="73"/>
                  </a:cubicBezTo>
                  <a:cubicBezTo>
                    <a:pt x="305" y="71"/>
                    <a:pt x="305" y="71"/>
                    <a:pt x="305" y="71"/>
                  </a:cubicBezTo>
                  <a:cubicBezTo>
                    <a:pt x="303" y="74"/>
                    <a:pt x="303" y="74"/>
                    <a:pt x="303" y="74"/>
                  </a:cubicBezTo>
                  <a:cubicBezTo>
                    <a:pt x="303" y="78"/>
                    <a:pt x="303" y="78"/>
                    <a:pt x="303" y="78"/>
                  </a:cubicBezTo>
                  <a:cubicBezTo>
                    <a:pt x="303" y="78"/>
                    <a:pt x="310" y="78"/>
                    <a:pt x="318" y="78"/>
                  </a:cubicBezTo>
                  <a:cubicBezTo>
                    <a:pt x="321" y="78"/>
                    <a:pt x="325" y="78"/>
                    <a:pt x="327" y="78"/>
                  </a:cubicBezTo>
                  <a:cubicBezTo>
                    <a:pt x="329" y="78"/>
                    <a:pt x="330" y="78"/>
                    <a:pt x="331" y="77"/>
                  </a:cubicBezTo>
                  <a:cubicBezTo>
                    <a:pt x="331" y="77"/>
                    <a:pt x="332" y="77"/>
                    <a:pt x="332" y="77"/>
                  </a:cubicBezTo>
                  <a:cubicBezTo>
                    <a:pt x="333" y="77"/>
                    <a:pt x="333" y="77"/>
                    <a:pt x="333" y="77"/>
                  </a:cubicBezTo>
                  <a:cubicBezTo>
                    <a:pt x="334" y="77"/>
                    <a:pt x="334" y="77"/>
                    <a:pt x="334" y="77"/>
                  </a:cubicBezTo>
                  <a:cubicBezTo>
                    <a:pt x="334" y="76"/>
                    <a:pt x="335" y="76"/>
                    <a:pt x="335" y="75"/>
                  </a:cubicBezTo>
                  <a:cubicBezTo>
                    <a:pt x="337" y="73"/>
                    <a:pt x="336" y="71"/>
                    <a:pt x="334" y="70"/>
                  </a:cubicBezTo>
                  <a:cubicBezTo>
                    <a:pt x="331" y="68"/>
                    <a:pt x="331" y="68"/>
                    <a:pt x="331" y="68"/>
                  </a:cubicBezTo>
                  <a:cubicBezTo>
                    <a:pt x="329" y="71"/>
                    <a:pt x="329" y="71"/>
                    <a:pt x="329" y="71"/>
                  </a:cubicBezTo>
                  <a:cubicBezTo>
                    <a:pt x="329" y="75"/>
                    <a:pt x="329" y="75"/>
                    <a:pt x="329" y="75"/>
                  </a:cubicBezTo>
                  <a:cubicBezTo>
                    <a:pt x="358" y="75"/>
                    <a:pt x="358" y="75"/>
                    <a:pt x="358" y="75"/>
                  </a:cubicBezTo>
                  <a:cubicBezTo>
                    <a:pt x="359" y="74"/>
                    <a:pt x="361" y="73"/>
                    <a:pt x="361" y="72"/>
                  </a:cubicBezTo>
                  <a:cubicBezTo>
                    <a:pt x="362" y="70"/>
                    <a:pt x="361" y="68"/>
                    <a:pt x="360" y="67"/>
                  </a:cubicBezTo>
                  <a:cubicBezTo>
                    <a:pt x="354" y="64"/>
                    <a:pt x="354" y="64"/>
                    <a:pt x="354" y="64"/>
                  </a:cubicBezTo>
                  <a:cubicBezTo>
                    <a:pt x="352" y="67"/>
                    <a:pt x="352" y="67"/>
                    <a:pt x="352" y="67"/>
                  </a:cubicBezTo>
                  <a:cubicBezTo>
                    <a:pt x="352" y="71"/>
                    <a:pt x="352" y="71"/>
                    <a:pt x="352" y="71"/>
                  </a:cubicBezTo>
                  <a:cubicBezTo>
                    <a:pt x="378" y="72"/>
                    <a:pt x="378" y="72"/>
                    <a:pt x="378" y="72"/>
                  </a:cubicBezTo>
                  <a:cubicBezTo>
                    <a:pt x="380" y="72"/>
                    <a:pt x="381" y="71"/>
                    <a:pt x="382" y="69"/>
                  </a:cubicBezTo>
                  <a:cubicBezTo>
                    <a:pt x="382" y="68"/>
                    <a:pt x="382" y="66"/>
                    <a:pt x="380" y="65"/>
                  </a:cubicBezTo>
                  <a:cubicBezTo>
                    <a:pt x="378" y="63"/>
                    <a:pt x="378" y="63"/>
                    <a:pt x="378" y="63"/>
                  </a:cubicBezTo>
                  <a:cubicBezTo>
                    <a:pt x="376" y="67"/>
                    <a:pt x="376" y="67"/>
                    <a:pt x="376" y="67"/>
                  </a:cubicBezTo>
                  <a:cubicBezTo>
                    <a:pt x="379" y="69"/>
                    <a:pt x="379" y="69"/>
                    <a:pt x="379" y="69"/>
                  </a:cubicBezTo>
                  <a:cubicBezTo>
                    <a:pt x="376" y="67"/>
                    <a:pt x="376" y="67"/>
                    <a:pt x="376" y="67"/>
                  </a:cubicBezTo>
                  <a:cubicBezTo>
                    <a:pt x="378" y="70"/>
                    <a:pt x="378" y="70"/>
                    <a:pt x="378" y="70"/>
                  </a:cubicBezTo>
                  <a:cubicBezTo>
                    <a:pt x="378" y="70"/>
                    <a:pt x="379" y="69"/>
                    <a:pt x="379" y="69"/>
                  </a:cubicBezTo>
                  <a:cubicBezTo>
                    <a:pt x="376" y="67"/>
                    <a:pt x="376" y="67"/>
                    <a:pt x="376" y="67"/>
                  </a:cubicBezTo>
                  <a:cubicBezTo>
                    <a:pt x="378" y="70"/>
                    <a:pt x="378" y="70"/>
                    <a:pt x="378" y="70"/>
                  </a:cubicBezTo>
                  <a:cubicBezTo>
                    <a:pt x="376" y="67"/>
                    <a:pt x="376" y="67"/>
                    <a:pt x="376" y="67"/>
                  </a:cubicBezTo>
                  <a:cubicBezTo>
                    <a:pt x="378" y="70"/>
                    <a:pt x="378" y="70"/>
                    <a:pt x="378" y="70"/>
                  </a:cubicBezTo>
                  <a:cubicBezTo>
                    <a:pt x="378" y="70"/>
                    <a:pt x="378" y="70"/>
                    <a:pt x="378" y="70"/>
                  </a:cubicBezTo>
                  <a:cubicBezTo>
                    <a:pt x="376" y="67"/>
                    <a:pt x="376" y="67"/>
                    <a:pt x="376" y="67"/>
                  </a:cubicBezTo>
                  <a:cubicBezTo>
                    <a:pt x="378" y="70"/>
                    <a:pt x="378" y="70"/>
                    <a:pt x="378" y="70"/>
                  </a:cubicBezTo>
                  <a:cubicBezTo>
                    <a:pt x="376" y="68"/>
                    <a:pt x="376" y="68"/>
                    <a:pt x="376" y="68"/>
                  </a:cubicBezTo>
                  <a:cubicBezTo>
                    <a:pt x="377" y="70"/>
                    <a:pt x="377" y="70"/>
                    <a:pt x="377" y="70"/>
                  </a:cubicBezTo>
                  <a:cubicBezTo>
                    <a:pt x="378" y="70"/>
                    <a:pt x="378" y="70"/>
                    <a:pt x="378" y="70"/>
                  </a:cubicBezTo>
                  <a:cubicBezTo>
                    <a:pt x="376" y="68"/>
                    <a:pt x="376" y="68"/>
                    <a:pt x="376" y="68"/>
                  </a:cubicBezTo>
                  <a:cubicBezTo>
                    <a:pt x="377" y="70"/>
                    <a:pt x="377" y="70"/>
                    <a:pt x="377" y="70"/>
                  </a:cubicBezTo>
                  <a:cubicBezTo>
                    <a:pt x="377" y="70"/>
                    <a:pt x="377" y="70"/>
                    <a:pt x="377" y="70"/>
                  </a:cubicBezTo>
                  <a:cubicBezTo>
                    <a:pt x="378" y="70"/>
                    <a:pt x="379" y="70"/>
                    <a:pt x="381" y="70"/>
                  </a:cubicBezTo>
                  <a:cubicBezTo>
                    <a:pt x="384" y="69"/>
                    <a:pt x="388" y="68"/>
                    <a:pt x="391" y="68"/>
                  </a:cubicBezTo>
                  <a:cubicBezTo>
                    <a:pt x="392" y="67"/>
                    <a:pt x="393" y="67"/>
                    <a:pt x="394" y="67"/>
                  </a:cubicBezTo>
                  <a:cubicBezTo>
                    <a:pt x="395" y="67"/>
                    <a:pt x="395" y="67"/>
                    <a:pt x="395" y="67"/>
                  </a:cubicBezTo>
                  <a:cubicBezTo>
                    <a:pt x="396" y="67"/>
                    <a:pt x="396" y="67"/>
                    <a:pt x="396" y="67"/>
                  </a:cubicBezTo>
                  <a:cubicBezTo>
                    <a:pt x="396" y="67"/>
                    <a:pt x="396" y="67"/>
                    <a:pt x="396" y="67"/>
                  </a:cubicBezTo>
                  <a:cubicBezTo>
                    <a:pt x="396" y="67"/>
                    <a:pt x="396" y="67"/>
                    <a:pt x="396" y="67"/>
                  </a:cubicBezTo>
                  <a:cubicBezTo>
                    <a:pt x="396" y="67"/>
                    <a:pt x="396" y="67"/>
                    <a:pt x="396" y="67"/>
                  </a:cubicBezTo>
                  <a:cubicBezTo>
                    <a:pt x="396" y="66"/>
                    <a:pt x="396" y="66"/>
                    <a:pt x="396" y="66"/>
                  </a:cubicBezTo>
                  <a:cubicBezTo>
                    <a:pt x="397" y="66"/>
                    <a:pt x="397" y="66"/>
                    <a:pt x="397" y="66"/>
                  </a:cubicBezTo>
                  <a:cubicBezTo>
                    <a:pt x="397" y="66"/>
                    <a:pt x="397" y="66"/>
                    <a:pt x="397" y="66"/>
                  </a:cubicBezTo>
                  <a:cubicBezTo>
                    <a:pt x="398" y="66"/>
                    <a:pt x="398" y="66"/>
                    <a:pt x="398" y="65"/>
                  </a:cubicBezTo>
                  <a:cubicBezTo>
                    <a:pt x="399" y="64"/>
                    <a:pt x="399" y="63"/>
                    <a:pt x="399" y="62"/>
                  </a:cubicBezTo>
                  <a:cubicBezTo>
                    <a:pt x="399" y="61"/>
                    <a:pt x="398" y="60"/>
                    <a:pt x="397" y="59"/>
                  </a:cubicBezTo>
                  <a:cubicBezTo>
                    <a:pt x="396" y="59"/>
                    <a:pt x="396" y="59"/>
                    <a:pt x="396" y="59"/>
                  </a:cubicBezTo>
                  <a:cubicBezTo>
                    <a:pt x="394" y="62"/>
                    <a:pt x="394" y="62"/>
                    <a:pt x="394" y="62"/>
                  </a:cubicBezTo>
                  <a:cubicBezTo>
                    <a:pt x="394" y="66"/>
                    <a:pt x="394" y="66"/>
                    <a:pt x="394" y="66"/>
                  </a:cubicBezTo>
                  <a:cubicBezTo>
                    <a:pt x="394" y="66"/>
                    <a:pt x="400" y="66"/>
                    <a:pt x="405" y="66"/>
                  </a:cubicBezTo>
                  <a:cubicBezTo>
                    <a:pt x="408" y="66"/>
                    <a:pt x="411" y="66"/>
                    <a:pt x="413" y="65"/>
                  </a:cubicBezTo>
                  <a:cubicBezTo>
                    <a:pt x="414" y="65"/>
                    <a:pt x="415" y="65"/>
                    <a:pt x="416" y="65"/>
                  </a:cubicBezTo>
                  <a:cubicBezTo>
                    <a:pt x="416" y="65"/>
                    <a:pt x="417" y="65"/>
                    <a:pt x="417" y="65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19" y="64"/>
                    <a:pt x="419" y="64"/>
                    <a:pt x="420" y="63"/>
                  </a:cubicBezTo>
                  <a:cubicBezTo>
                    <a:pt x="421" y="61"/>
                    <a:pt x="420" y="59"/>
                    <a:pt x="419" y="58"/>
                  </a:cubicBezTo>
                  <a:cubicBezTo>
                    <a:pt x="415" y="55"/>
                    <a:pt x="415" y="55"/>
                    <a:pt x="415" y="55"/>
                  </a:cubicBezTo>
                  <a:cubicBezTo>
                    <a:pt x="413" y="59"/>
                    <a:pt x="413" y="59"/>
                    <a:pt x="413" y="59"/>
                  </a:cubicBezTo>
                  <a:cubicBezTo>
                    <a:pt x="416" y="61"/>
                    <a:pt x="416" y="61"/>
                    <a:pt x="416" y="61"/>
                  </a:cubicBezTo>
                  <a:cubicBezTo>
                    <a:pt x="413" y="59"/>
                    <a:pt x="413" y="59"/>
                    <a:pt x="413" y="59"/>
                  </a:cubicBezTo>
                  <a:cubicBezTo>
                    <a:pt x="415" y="62"/>
                    <a:pt x="415" y="62"/>
                    <a:pt x="415" y="62"/>
                  </a:cubicBezTo>
                  <a:cubicBezTo>
                    <a:pt x="415" y="62"/>
                    <a:pt x="416" y="62"/>
                    <a:pt x="416" y="61"/>
                  </a:cubicBezTo>
                  <a:cubicBezTo>
                    <a:pt x="413" y="59"/>
                    <a:pt x="413" y="59"/>
                    <a:pt x="413" y="59"/>
                  </a:cubicBezTo>
                  <a:cubicBezTo>
                    <a:pt x="415" y="62"/>
                    <a:pt x="415" y="62"/>
                    <a:pt x="415" y="62"/>
                  </a:cubicBezTo>
                  <a:cubicBezTo>
                    <a:pt x="413" y="59"/>
                    <a:pt x="413" y="59"/>
                    <a:pt x="413" y="59"/>
                  </a:cubicBezTo>
                  <a:cubicBezTo>
                    <a:pt x="414" y="63"/>
                    <a:pt x="414" y="63"/>
                    <a:pt x="414" y="63"/>
                  </a:cubicBezTo>
                  <a:cubicBezTo>
                    <a:pt x="414" y="63"/>
                    <a:pt x="414" y="63"/>
                    <a:pt x="415" y="62"/>
                  </a:cubicBezTo>
                  <a:cubicBezTo>
                    <a:pt x="413" y="59"/>
                    <a:pt x="413" y="59"/>
                    <a:pt x="413" y="59"/>
                  </a:cubicBezTo>
                  <a:cubicBezTo>
                    <a:pt x="414" y="63"/>
                    <a:pt x="414" y="63"/>
                    <a:pt x="414" y="63"/>
                  </a:cubicBezTo>
                  <a:cubicBezTo>
                    <a:pt x="414" y="62"/>
                    <a:pt x="414" y="62"/>
                    <a:pt x="414" y="62"/>
                  </a:cubicBezTo>
                  <a:cubicBezTo>
                    <a:pt x="414" y="63"/>
                    <a:pt x="414" y="63"/>
                    <a:pt x="414" y="63"/>
                  </a:cubicBezTo>
                  <a:cubicBezTo>
                    <a:pt x="414" y="63"/>
                    <a:pt x="414" y="63"/>
                    <a:pt x="414" y="63"/>
                  </a:cubicBezTo>
                  <a:cubicBezTo>
                    <a:pt x="414" y="62"/>
                    <a:pt x="414" y="62"/>
                    <a:pt x="414" y="62"/>
                  </a:cubicBezTo>
                  <a:cubicBezTo>
                    <a:pt x="414" y="63"/>
                    <a:pt x="414" y="63"/>
                    <a:pt x="414" y="63"/>
                  </a:cubicBezTo>
                  <a:cubicBezTo>
                    <a:pt x="414" y="63"/>
                    <a:pt x="415" y="62"/>
                    <a:pt x="416" y="62"/>
                  </a:cubicBezTo>
                  <a:cubicBezTo>
                    <a:pt x="419" y="62"/>
                    <a:pt x="426" y="62"/>
                    <a:pt x="432" y="62"/>
                  </a:cubicBezTo>
                  <a:cubicBezTo>
                    <a:pt x="435" y="61"/>
                    <a:pt x="438" y="61"/>
                    <a:pt x="440" y="61"/>
                  </a:cubicBezTo>
                  <a:cubicBezTo>
                    <a:pt x="441" y="61"/>
                    <a:pt x="442" y="61"/>
                    <a:pt x="442" y="61"/>
                  </a:cubicBezTo>
                  <a:cubicBezTo>
                    <a:pt x="443" y="61"/>
                    <a:pt x="443" y="61"/>
                    <a:pt x="443" y="61"/>
                  </a:cubicBezTo>
                  <a:cubicBezTo>
                    <a:pt x="443" y="61"/>
                    <a:pt x="443" y="61"/>
                    <a:pt x="443" y="61"/>
                  </a:cubicBezTo>
                  <a:cubicBezTo>
                    <a:pt x="444" y="61"/>
                    <a:pt x="444" y="61"/>
                    <a:pt x="444" y="61"/>
                  </a:cubicBezTo>
                  <a:cubicBezTo>
                    <a:pt x="444" y="61"/>
                    <a:pt x="444" y="61"/>
                    <a:pt x="444" y="61"/>
                  </a:cubicBezTo>
                  <a:cubicBezTo>
                    <a:pt x="445" y="60"/>
                    <a:pt x="445" y="60"/>
                    <a:pt x="445" y="60"/>
                  </a:cubicBezTo>
                  <a:cubicBezTo>
                    <a:pt x="445" y="60"/>
                    <a:pt x="446" y="60"/>
                    <a:pt x="446" y="59"/>
                  </a:cubicBezTo>
                  <a:cubicBezTo>
                    <a:pt x="448" y="57"/>
                    <a:pt x="447" y="55"/>
                    <a:pt x="445" y="54"/>
                  </a:cubicBezTo>
                  <a:cubicBezTo>
                    <a:pt x="443" y="52"/>
                    <a:pt x="443" y="52"/>
                    <a:pt x="443" y="52"/>
                  </a:cubicBezTo>
                  <a:cubicBezTo>
                    <a:pt x="441" y="56"/>
                    <a:pt x="441" y="56"/>
                    <a:pt x="441" y="56"/>
                  </a:cubicBezTo>
                  <a:cubicBezTo>
                    <a:pt x="444" y="58"/>
                    <a:pt x="444" y="58"/>
                    <a:pt x="444" y="58"/>
                  </a:cubicBezTo>
                  <a:cubicBezTo>
                    <a:pt x="441" y="56"/>
                    <a:pt x="441" y="56"/>
                    <a:pt x="441" y="56"/>
                  </a:cubicBezTo>
                  <a:cubicBezTo>
                    <a:pt x="443" y="59"/>
                    <a:pt x="443" y="59"/>
                    <a:pt x="443" y="59"/>
                  </a:cubicBezTo>
                  <a:cubicBezTo>
                    <a:pt x="444" y="59"/>
                    <a:pt x="444" y="59"/>
                    <a:pt x="444" y="58"/>
                  </a:cubicBezTo>
                  <a:cubicBezTo>
                    <a:pt x="441" y="56"/>
                    <a:pt x="441" y="56"/>
                    <a:pt x="441" y="56"/>
                  </a:cubicBezTo>
                  <a:cubicBezTo>
                    <a:pt x="443" y="59"/>
                    <a:pt x="443" y="59"/>
                    <a:pt x="443" y="59"/>
                  </a:cubicBezTo>
                  <a:cubicBezTo>
                    <a:pt x="441" y="56"/>
                    <a:pt x="441" y="56"/>
                    <a:pt x="441" y="56"/>
                  </a:cubicBezTo>
                  <a:cubicBezTo>
                    <a:pt x="442" y="60"/>
                    <a:pt x="442" y="60"/>
                    <a:pt x="442" y="60"/>
                  </a:cubicBezTo>
                  <a:cubicBezTo>
                    <a:pt x="442" y="59"/>
                    <a:pt x="443" y="59"/>
                    <a:pt x="443" y="59"/>
                  </a:cubicBezTo>
                  <a:cubicBezTo>
                    <a:pt x="441" y="56"/>
                    <a:pt x="441" y="56"/>
                    <a:pt x="441" y="56"/>
                  </a:cubicBezTo>
                  <a:cubicBezTo>
                    <a:pt x="442" y="60"/>
                    <a:pt x="442" y="60"/>
                    <a:pt x="442" y="60"/>
                  </a:cubicBezTo>
                  <a:cubicBezTo>
                    <a:pt x="442" y="57"/>
                    <a:pt x="442" y="57"/>
                    <a:pt x="442" y="57"/>
                  </a:cubicBezTo>
                  <a:cubicBezTo>
                    <a:pt x="442" y="60"/>
                    <a:pt x="442" y="60"/>
                    <a:pt x="442" y="60"/>
                  </a:cubicBezTo>
                  <a:cubicBezTo>
                    <a:pt x="442" y="60"/>
                    <a:pt x="442" y="60"/>
                    <a:pt x="442" y="60"/>
                  </a:cubicBezTo>
                  <a:cubicBezTo>
                    <a:pt x="442" y="57"/>
                    <a:pt x="442" y="57"/>
                    <a:pt x="442" y="57"/>
                  </a:cubicBezTo>
                  <a:cubicBezTo>
                    <a:pt x="442" y="60"/>
                    <a:pt x="442" y="60"/>
                    <a:pt x="442" y="60"/>
                  </a:cubicBezTo>
                  <a:cubicBezTo>
                    <a:pt x="442" y="60"/>
                    <a:pt x="442" y="60"/>
                    <a:pt x="442" y="60"/>
                  </a:cubicBezTo>
                  <a:cubicBezTo>
                    <a:pt x="442" y="60"/>
                    <a:pt x="443" y="60"/>
                    <a:pt x="444" y="60"/>
                  </a:cubicBezTo>
                  <a:cubicBezTo>
                    <a:pt x="448" y="60"/>
                    <a:pt x="454" y="60"/>
                    <a:pt x="460" y="60"/>
                  </a:cubicBezTo>
                  <a:cubicBezTo>
                    <a:pt x="462" y="60"/>
                    <a:pt x="465" y="60"/>
                    <a:pt x="467" y="60"/>
                  </a:cubicBezTo>
                  <a:cubicBezTo>
                    <a:pt x="468" y="60"/>
                    <a:pt x="469" y="61"/>
                    <a:pt x="469" y="61"/>
                  </a:cubicBezTo>
                  <a:cubicBezTo>
                    <a:pt x="470" y="61"/>
                    <a:pt x="470" y="61"/>
                    <a:pt x="471" y="61"/>
                  </a:cubicBezTo>
                  <a:cubicBezTo>
                    <a:pt x="471" y="61"/>
                    <a:pt x="471" y="61"/>
                    <a:pt x="471" y="61"/>
                  </a:cubicBezTo>
                  <a:cubicBezTo>
                    <a:pt x="471" y="61"/>
                    <a:pt x="471" y="61"/>
                    <a:pt x="471" y="61"/>
                  </a:cubicBezTo>
                  <a:cubicBezTo>
                    <a:pt x="472" y="60"/>
                    <a:pt x="472" y="60"/>
                    <a:pt x="472" y="60"/>
                  </a:cubicBezTo>
                  <a:cubicBezTo>
                    <a:pt x="472" y="60"/>
                    <a:pt x="472" y="60"/>
                    <a:pt x="472" y="60"/>
                  </a:cubicBezTo>
                  <a:cubicBezTo>
                    <a:pt x="472" y="60"/>
                    <a:pt x="472" y="60"/>
                    <a:pt x="473" y="60"/>
                  </a:cubicBezTo>
                  <a:cubicBezTo>
                    <a:pt x="474" y="59"/>
                    <a:pt x="475" y="58"/>
                    <a:pt x="475" y="56"/>
                  </a:cubicBezTo>
                  <a:cubicBezTo>
                    <a:pt x="475" y="55"/>
                    <a:pt x="474" y="54"/>
                    <a:pt x="473" y="53"/>
                  </a:cubicBezTo>
                  <a:cubicBezTo>
                    <a:pt x="468" y="50"/>
                    <a:pt x="468" y="50"/>
                    <a:pt x="468" y="50"/>
                  </a:cubicBezTo>
                  <a:cubicBezTo>
                    <a:pt x="466" y="54"/>
                    <a:pt x="466" y="54"/>
                    <a:pt x="466" y="54"/>
                  </a:cubicBezTo>
                  <a:cubicBezTo>
                    <a:pt x="466" y="58"/>
                    <a:pt x="466" y="58"/>
                    <a:pt x="466" y="58"/>
                  </a:cubicBezTo>
                  <a:cubicBezTo>
                    <a:pt x="489" y="57"/>
                    <a:pt x="489" y="57"/>
                    <a:pt x="489" y="57"/>
                  </a:cubicBezTo>
                  <a:cubicBezTo>
                    <a:pt x="490" y="57"/>
                    <a:pt x="492" y="56"/>
                    <a:pt x="492" y="54"/>
                  </a:cubicBezTo>
                  <a:cubicBezTo>
                    <a:pt x="493" y="53"/>
                    <a:pt x="492" y="51"/>
                    <a:pt x="491" y="50"/>
                  </a:cubicBezTo>
                  <a:cubicBezTo>
                    <a:pt x="486" y="47"/>
                    <a:pt x="486" y="47"/>
                    <a:pt x="486" y="47"/>
                  </a:cubicBezTo>
                  <a:cubicBezTo>
                    <a:pt x="484" y="50"/>
                    <a:pt x="484" y="50"/>
                    <a:pt x="484" y="50"/>
                  </a:cubicBezTo>
                  <a:cubicBezTo>
                    <a:pt x="484" y="54"/>
                    <a:pt x="484" y="54"/>
                    <a:pt x="484" y="54"/>
                  </a:cubicBezTo>
                  <a:cubicBezTo>
                    <a:pt x="514" y="54"/>
                    <a:pt x="514" y="54"/>
                    <a:pt x="514" y="54"/>
                  </a:cubicBezTo>
                  <a:cubicBezTo>
                    <a:pt x="516" y="54"/>
                    <a:pt x="517" y="53"/>
                    <a:pt x="518" y="51"/>
                  </a:cubicBezTo>
                  <a:cubicBezTo>
                    <a:pt x="518" y="49"/>
                    <a:pt x="518" y="48"/>
                    <a:pt x="516" y="47"/>
                  </a:cubicBezTo>
                  <a:cubicBezTo>
                    <a:pt x="513" y="45"/>
                    <a:pt x="513" y="45"/>
                    <a:pt x="513" y="45"/>
                  </a:cubicBezTo>
                  <a:cubicBezTo>
                    <a:pt x="511" y="48"/>
                    <a:pt x="511" y="48"/>
                    <a:pt x="511" y="48"/>
                  </a:cubicBezTo>
                  <a:cubicBezTo>
                    <a:pt x="511" y="52"/>
                    <a:pt x="511" y="52"/>
                    <a:pt x="511" y="52"/>
                  </a:cubicBezTo>
                  <a:cubicBezTo>
                    <a:pt x="511" y="52"/>
                    <a:pt x="517" y="52"/>
                    <a:pt x="523" y="52"/>
                  </a:cubicBezTo>
                  <a:cubicBezTo>
                    <a:pt x="526" y="52"/>
                    <a:pt x="529" y="52"/>
                    <a:pt x="532" y="52"/>
                  </a:cubicBezTo>
                  <a:cubicBezTo>
                    <a:pt x="533" y="52"/>
                    <a:pt x="534" y="52"/>
                    <a:pt x="535" y="52"/>
                  </a:cubicBezTo>
                  <a:cubicBezTo>
                    <a:pt x="535" y="52"/>
                    <a:pt x="535" y="52"/>
                    <a:pt x="536" y="51"/>
                  </a:cubicBezTo>
                  <a:cubicBezTo>
                    <a:pt x="536" y="51"/>
                    <a:pt x="536" y="51"/>
                    <a:pt x="536" y="51"/>
                  </a:cubicBezTo>
                  <a:cubicBezTo>
                    <a:pt x="537" y="51"/>
                    <a:pt x="537" y="51"/>
                    <a:pt x="537" y="51"/>
                  </a:cubicBezTo>
                  <a:cubicBezTo>
                    <a:pt x="538" y="51"/>
                    <a:pt x="538" y="50"/>
                    <a:pt x="539" y="50"/>
                  </a:cubicBezTo>
                  <a:cubicBezTo>
                    <a:pt x="540" y="48"/>
                    <a:pt x="539" y="45"/>
                    <a:pt x="537" y="44"/>
                  </a:cubicBezTo>
                  <a:cubicBezTo>
                    <a:pt x="534" y="42"/>
                    <a:pt x="534" y="42"/>
                    <a:pt x="534" y="42"/>
                  </a:cubicBezTo>
                  <a:cubicBezTo>
                    <a:pt x="532" y="45"/>
                    <a:pt x="532" y="45"/>
                    <a:pt x="532" y="45"/>
                  </a:cubicBezTo>
                  <a:cubicBezTo>
                    <a:pt x="532" y="49"/>
                    <a:pt x="532" y="49"/>
                    <a:pt x="532" y="49"/>
                  </a:cubicBezTo>
                  <a:cubicBezTo>
                    <a:pt x="532" y="49"/>
                    <a:pt x="537" y="49"/>
                    <a:pt x="541" y="49"/>
                  </a:cubicBezTo>
                  <a:cubicBezTo>
                    <a:pt x="544" y="49"/>
                    <a:pt x="546" y="49"/>
                    <a:pt x="548" y="49"/>
                  </a:cubicBezTo>
                  <a:cubicBezTo>
                    <a:pt x="549" y="49"/>
                    <a:pt x="550" y="49"/>
                    <a:pt x="551" y="48"/>
                  </a:cubicBezTo>
                  <a:cubicBezTo>
                    <a:pt x="551" y="48"/>
                    <a:pt x="551" y="48"/>
                    <a:pt x="552" y="48"/>
                  </a:cubicBezTo>
                  <a:cubicBezTo>
                    <a:pt x="553" y="48"/>
                    <a:pt x="553" y="48"/>
                    <a:pt x="553" y="48"/>
                  </a:cubicBezTo>
                  <a:cubicBezTo>
                    <a:pt x="553" y="48"/>
                    <a:pt x="553" y="48"/>
                    <a:pt x="553" y="48"/>
                  </a:cubicBezTo>
                  <a:cubicBezTo>
                    <a:pt x="554" y="48"/>
                    <a:pt x="554" y="47"/>
                    <a:pt x="555" y="46"/>
                  </a:cubicBezTo>
                  <a:cubicBezTo>
                    <a:pt x="556" y="45"/>
                    <a:pt x="555" y="42"/>
                    <a:pt x="554" y="41"/>
                  </a:cubicBezTo>
                  <a:cubicBezTo>
                    <a:pt x="553" y="40"/>
                    <a:pt x="553" y="40"/>
                    <a:pt x="553" y="40"/>
                  </a:cubicBezTo>
                  <a:cubicBezTo>
                    <a:pt x="551" y="44"/>
                    <a:pt x="551" y="44"/>
                    <a:pt x="551" y="44"/>
                  </a:cubicBezTo>
                  <a:cubicBezTo>
                    <a:pt x="551" y="48"/>
                    <a:pt x="551" y="48"/>
                    <a:pt x="551" y="48"/>
                  </a:cubicBezTo>
                  <a:cubicBezTo>
                    <a:pt x="551" y="48"/>
                    <a:pt x="557" y="47"/>
                    <a:pt x="563" y="47"/>
                  </a:cubicBezTo>
                  <a:cubicBezTo>
                    <a:pt x="566" y="46"/>
                    <a:pt x="569" y="46"/>
                    <a:pt x="572" y="46"/>
                  </a:cubicBezTo>
                  <a:cubicBezTo>
                    <a:pt x="573" y="46"/>
                    <a:pt x="574" y="45"/>
                    <a:pt x="575" y="45"/>
                  </a:cubicBezTo>
                  <a:cubicBezTo>
                    <a:pt x="575" y="45"/>
                    <a:pt x="576" y="45"/>
                    <a:pt x="576" y="45"/>
                  </a:cubicBezTo>
                  <a:cubicBezTo>
                    <a:pt x="577" y="45"/>
                    <a:pt x="577" y="45"/>
                    <a:pt x="577" y="45"/>
                  </a:cubicBezTo>
                  <a:cubicBezTo>
                    <a:pt x="577" y="45"/>
                    <a:pt x="577" y="45"/>
                    <a:pt x="577" y="45"/>
                  </a:cubicBezTo>
                  <a:cubicBezTo>
                    <a:pt x="578" y="44"/>
                    <a:pt x="578" y="44"/>
                    <a:pt x="579" y="43"/>
                  </a:cubicBezTo>
                  <a:cubicBezTo>
                    <a:pt x="579" y="42"/>
                    <a:pt x="579" y="41"/>
                    <a:pt x="579" y="40"/>
                  </a:cubicBezTo>
                  <a:cubicBezTo>
                    <a:pt x="579" y="39"/>
                    <a:pt x="578" y="38"/>
                    <a:pt x="577" y="38"/>
                  </a:cubicBezTo>
                  <a:cubicBezTo>
                    <a:pt x="577" y="38"/>
                    <a:pt x="577" y="38"/>
                    <a:pt x="577" y="38"/>
                  </a:cubicBezTo>
                  <a:cubicBezTo>
                    <a:pt x="575" y="41"/>
                    <a:pt x="575" y="41"/>
                    <a:pt x="575" y="41"/>
                  </a:cubicBezTo>
                  <a:cubicBezTo>
                    <a:pt x="579" y="43"/>
                    <a:pt x="579" y="43"/>
                    <a:pt x="579" y="43"/>
                  </a:cubicBezTo>
                  <a:cubicBezTo>
                    <a:pt x="575" y="41"/>
                    <a:pt x="575" y="41"/>
                    <a:pt x="575" y="41"/>
                  </a:cubicBezTo>
                  <a:cubicBezTo>
                    <a:pt x="578" y="44"/>
                    <a:pt x="578" y="44"/>
                    <a:pt x="578" y="44"/>
                  </a:cubicBezTo>
                  <a:cubicBezTo>
                    <a:pt x="578" y="44"/>
                    <a:pt x="578" y="44"/>
                    <a:pt x="579" y="43"/>
                  </a:cubicBezTo>
                  <a:cubicBezTo>
                    <a:pt x="575" y="41"/>
                    <a:pt x="575" y="41"/>
                    <a:pt x="575" y="41"/>
                  </a:cubicBezTo>
                  <a:cubicBezTo>
                    <a:pt x="578" y="44"/>
                    <a:pt x="578" y="44"/>
                    <a:pt x="578" y="44"/>
                  </a:cubicBezTo>
                  <a:cubicBezTo>
                    <a:pt x="575" y="41"/>
                    <a:pt x="575" y="41"/>
                    <a:pt x="575" y="41"/>
                  </a:cubicBezTo>
                  <a:cubicBezTo>
                    <a:pt x="576" y="45"/>
                    <a:pt x="576" y="45"/>
                    <a:pt x="576" y="45"/>
                  </a:cubicBezTo>
                  <a:cubicBezTo>
                    <a:pt x="577" y="45"/>
                    <a:pt x="577" y="45"/>
                    <a:pt x="578" y="44"/>
                  </a:cubicBezTo>
                  <a:cubicBezTo>
                    <a:pt x="575" y="41"/>
                    <a:pt x="575" y="41"/>
                    <a:pt x="575" y="41"/>
                  </a:cubicBezTo>
                  <a:cubicBezTo>
                    <a:pt x="576" y="45"/>
                    <a:pt x="576" y="45"/>
                    <a:pt x="576" y="45"/>
                  </a:cubicBezTo>
                  <a:cubicBezTo>
                    <a:pt x="576" y="42"/>
                    <a:pt x="576" y="42"/>
                    <a:pt x="576" y="42"/>
                  </a:cubicBezTo>
                  <a:cubicBezTo>
                    <a:pt x="576" y="45"/>
                    <a:pt x="576" y="45"/>
                    <a:pt x="576" y="45"/>
                  </a:cubicBezTo>
                  <a:cubicBezTo>
                    <a:pt x="576" y="45"/>
                    <a:pt x="576" y="45"/>
                    <a:pt x="576" y="45"/>
                  </a:cubicBezTo>
                  <a:cubicBezTo>
                    <a:pt x="576" y="42"/>
                    <a:pt x="576" y="42"/>
                    <a:pt x="576" y="42"/>
                  </a:cubicBezTo>
                  <a:cubicBezTo>
                    <a:pt x="576" y="45"/>
                    <a:pt x="576" y="45"/>
                    <a:pt x="576" y="45"/>
                  </a:cubicBezTo>
                  <a:cubicBezTo>
                    <a:pt x="576" y="44"/>
                    <a:pt x="576" y="44"/>
                    <a:pt x="576" y="44"/>
                  </a:cubicBezTo>
                  <a:cubicBezTo>
                    <a:pt x="576" y="45"/>
                    <a:pt x="576" y="45"/>
                    <a:pt x="576" y="45"/>
                  </a:cubicBezTo>
                  <a:cubicBezTo>
                    <a:pt x="576" y="45"/>
                    <a:pt x="576" y="45"/>
                    <a:pt x="576" y="45"/>
                  </a:cubicBezTo>
                  <a:cubicBezTo>
                    <a:pt x="576" y="44"/>
                    <a:pt x="576" y="44"/>
                    <a:pt x="576" y="44"/>
                  </a:cubicBezTo>
                  <a:cubicBezTo>
                    <a:pt x="576" y="45"/>
                    <a:pt x="576" y="45"/>
                    <a:pt x="576" y="45"/>
                  </a:cubicBezTo>
                  <a:cubicBezTo>
                    <a:pt x="576" y="45"/>
                    <a:pt x="576" y="45"/>
                    <a:pt x="576" y="45"/>
                  </a:cubicBezTo>
                  <a:cubicBezTo>
                    <a:pt x="579" y="45"/>
                    <a:pt x="585" y="45"/>
                    <a:pt x="591" y="46"/>
                  </a:cubicBezTo>
                  <a:cubicBezTo>
                    <a:pt x="597" y="46"/>
                    <a:pt x="602" y="46"/>
                    <a:pt x="602" y="46"/>
                  </a:cubicBezTo>
                  <a:cubicBezTo>
                    <a:pt x="603" y="47"/>
                    <a:pt x="605" y="45"/>
                    <a:pt x="606" y="44"/>
                  </a:cubicBezTo>
                  <a:cubicBezTo>
                    <a:pt x="606" y="42"/>
                    <a:pt x="606" y="40"/>
                    <a:pt x="604" y="39"/>
                  </a:cubicBezTo>
                  <a:cubicBezTo>
                    <a:pt x="599" y="36"/>
                    <a:pt x="599" y="36"/>
                    <a:pt x="599" y="36"/>
                  </a:cubicBezTo>
                  <a:cubicBezTo>
                    <a:pt x="596" y="39"/>
                    <a:pt x="596" y="39"/>
                    <a:pt x="596" y="39"/>
                  </a:cubicBezTo>
                  <a:cubicBezTo>
                    <a:pt x="597" y="43"/>
                    <a:pt x="597" y="43"/>
                    <a:pt x="597" y="43"/>
                  </a:cubicBezTo>
                  <a:cubicBezTo>
                    <a:pt x="618" y="43"/>
                    <a:pt x="618" y="43"/>
                    <a:pt x="618" y="43"/>
                  </a:cubicBezTo>
                  <a:cubicBezTo>
                    <a:pt x="620" y="43"/>
                    <a:pt x="621" y="42"/>
                    <a:pt x="622" y="40"/>
                  </a:cubicBezTo>
                  <a:cubicBezTo>
                    <a:pt x="622" y="38"/>
                    <a:pt x="621" y="36"/>
                    <a:pt x="620" y="35"/>
                  </a:cubicBezTo>
                  <a:cubicBezTo>
                    <a:pt x="615" y="32"/>
                    <a:pt x="615" y="32"/>
                    <a:pt x="615" y="32"/>
                  </a:cubicBezTo>
                  <a:cubicBezTo>
                    <a:pt x="613" y="36"/>
                    <a:pt x="613" y="36"/>
                    <a:pt x="613" y="36"/>
                  </a:cubicBezTo>
                  <a:cubicBezTo>
                    <a:pt x="613" y="40"/>
                    <a:pt x="613" y="40"/>
                    <a:pt x="613" y="40"/>
                  </a:cubicBezTo>
                  <a:cubicBezTo>
                    <a:pt x="645" y="42"/>
                    <a:pt x="645" y="42"/>
                    <a:pt x="645" y="42"/>
                  </a:cubicBezTo>
                  <a:cubicBezTo>
                    <a:pt x="647" y="42"/>
                    <a:pt x="648" y="40"/>
                    <a:pt x="649" y="39"/>
                  </a:cubicBezTo>
                  <a:cubicBezTo>
                    <a:pt x="649" y="37"/>
                    <a:pt x="649" y="35"/>
                    <a:pt x="647" y="34"/>
                  </a:cubicBezTo>
                  <a:cubicBezTo>
                    <a:pt x="638" y="28"/>
                    <a:pt x="638" y="28"/>
                    <a:pt x="638" y="28"/>
                  </a:cubicBezTo>
                  <a:cubicBezTo>
                    <a:pt x="636" y="32"/>
                    <a:pt x="636" y="32"/>
                    <a:pt x="636" y="32"/>
                  </a:cubicBezTo>
                  <a:cubicBezTo>
                    <a:pt x="636" y="36"/>
                    <a:pt x="636" y="36"/>
                    <a:pt x="636" y="36"/>
                  </a:cubicBezTo>
                  <a:cubicBezTo>
                    <a:pt x="665" y="34"/>
                    <a:pt x="665" y="34"/>
                    <a:pt x="665" y="34"/>
                  </a:cubicBezTo>
                  <a:cubicBezTo>
                    <a:pt x="667" y="34"/>
                    <a:pt x="668" y="33"/>
                    <a:pt x="669" y="31"/>
                  </a:cubicBezTo>
                  <a:cubicBezTo>
                    <a:pt x="669" y="30"/>
                    <a:pt x="668" y="28"/>
                    <a:pt x="667" y="27"/>
                  </a:cubicBezTo>
                  <a:cubicBezTo>
                    <a:pt x="665" y="26"/>
                    <a:pt x="665" y="26"/>
                    <a:pt x="665" y="26"/>
                  </a:cubicBezTo>
                  <a:cubicBezTo>
                    <a:pt x="663" y="29"/>
                    <a:pt x="663" y="29"/>
                    <a:pt x="663" y="29"/>
                  </a:cubicBezTo>
                  <a:cubicBezTo>
                    <a:pt x="663" y="33"/>
                    <a:pt x="663" y="33"/>
                    <a:pt x="663" y="33"/>
                  </a:cubicBezTo>
                  <a:cubicBezTo>
                    <a:pt x="663" y="33"/>
                    <a:pt x="666" y="33"/>
                    <a:pt x="670" y="34"/>
                  </a:cubicBezTo>
                  <a:cubicBezTo>
                    <a:pt x="675" y="34"/>
                    <a:pt x="680" y="34"/>
                    <a:pt x="682" y="34"/>
                  </a:cubicBezTo>
                  <a:cubicBezTo>
                    <a:pt x="683" y="34"/>
                    <a:pt x="684" y="34"/>
                    <a:pt x="684" y="34"/>
                  </a:cubicBezTo>
                  <a:cubicBezTo>
                    <a:pt x="684" y="34"/>
                    <a:pt x="685" y="34"/>
                    <a:pt x="685" y="34"/>
                  </a:cubicBezTo>
                  <a:cubicBezTo>
                    <a:pt x="685" y="34"/>
                    <a:pt x="685" y="34"/>
                    <a:pt x="686" y="34"/>
                  </a:cubicBezTo>
                  <a:cubicBezTo>
                    <a:pt x="687" y="33"/>
                    <a:pt x="687" y="33"/>
                    <a:pt x="687" y="33"/>
                  </a:cubicBezTo>
                  <a:cubicBezTo>
                    <a:pt x="687" y="33"/>
                    <a:pt x="687" y="33"/>
                    <a:pt x="688" y="32"/>
                  </a:cubicBezTo>
                  <a:cubicBezTo>
                    <a:pt x="688" y="31"/>
                    <a:pt x="688" y="30"/>
                    <a:pt x="688" y="29"/>
                  </a:cubicBezTo>
                  <a:cubicBezTo>
                    <a:pt x="688" y="28"/>
                    <a:pt x="687" y="27"/>
                    <a:pt x="686" y="27"/>
                  </a:cubicBezTo>
                  <a:cubicBezTo>
                    <a:pt x="684" y="25"/>
                    <a:pt x="684" y="25"/>
                    <a:pt x="684" y="25"/>
                  </a:cubicBezTo>
                  <a:cubicBezTo>
                    <a:pt x="682" y="29"/>
                    <a:pt x="682" y="29"/>
                    <a:pt x="682" y="29"/>
                  </a:cubicBezTo>
                  <a:cubicBezTo>
                    <a:pt x="686" y="31"/>
                    <a:pt x="686" y="31"/>
                    <a:pt x="686" y="31"/>
                  </a:cubicBezTo>
                  <a:cubicBezTo>
                    <a:pt x="682" y="29"/>
                    <a:pt x="682" y="29"/>
                    <a:pt x="682" y="29"/>
                  </a:cubicBezTo>
                  <a:cubicBezTo>
                    <a:pt x="684" y="32"/>
                    <a:pt x="684" y="32"/>
                    <a:pt x="684" y="32"/>
                  </a:cubicBezTo>
                  <a:cubicBezTo>
                    <a:pt x="685" y="32"/>
                    <a:pt x="685" y="32"/>
                    <a:pt x="686" y="31"/>
                  </a:cubicBezTo>
                  <a:cubicBezTo>
                    <a:pt x="682" y="29"/>
                    <a:pt x="682" y="29"/>
                    <a:pt x="682" y="29"/>
                  </a:cubicBezTo>
                  <a:cubicBezTo>
                    <a:pt x="684" y="32"/>
                    <a:pt x="684" y="32"/>
                    <a:pt x="684" y="32"/>
                  </a:cubicBezTo>
                  <a:cubicBezTo>
                    <a:pt x="682" y="29"/>
                    <a:pt x="682" y="29"/>
                    <a:pt x="682" y="29"/>
                  </a:cubicBezTo>
                  <a:cubicBezTo>
                    <a:pt x="683" y="33"/>
                    <a:pt x="683" y="33"/>
                    <a:pt x="683" y="33"/>
                  </a:cubicBezTo>
                  <a:cubicBezTo>
                    <a:pt x="683" y="32"/>
                    <a:pt x="684" y="32"/>
                    <a:pt x="684" y="32"/>
                  </a:cubicBezTo>
                  <a:cubicBezTo>
                    <a:pt x="682" y="29"/>
                    <a:pt x="682" y="29"/>
                    <a:pt x="682" y="29"/>
                  </a:cubicBezTo>
                  <a:cubicBezTo>
                    <a:pt x="683" y="33"/>
                    <a:pt x="683" y="33"/>
                    <a:pt x="683" y="33"/>
                  </a:cubicBezTo>
                  <a:cubicBezTo>
                    <a:pt x="683" y="30"/>
                    <a:pt x="683" y="30"/>
                    <a:pt x="683" y="30"/>
                  </a:cubicBezTo>
                  <a:cubicBezTo>
                    <a:pt x="683" y="33"/>
                    <a:pt x="683" y="33"/>
                    <a:pt x="683" y="33"/>
                  </a:cubicBezTo>
                  <a:cubicBezTo>
                    <a:pt x="683" y="33"/>
                    <a:pt x="683" y="33"/>
                    <a:pt x="683" y="33"/>
                  </a:cubicBezTo>
                  <a:cubicBezTo>
                    <a:pt x="683" y="30"/>
                    <a:pt x="683" y="30"/>
                    <a:pt x="683" y="30"/>
                  </a:cubicBezTo>
                  <a:cubicBezTo>
                    <a:pt x="683" y="33"/>
                    <a:pt x="683" y="33"/>
                    <a:pt x="683" y="33"/>
                  </a:cubicBezTo>
                  <a:cubicBezTo>
                    <a:pt x="683" y="32"/>
                    <a:pt x="683" y="32"/>
                    <a:pt x="683" y="32"/>
                  </a:cubicBezTo>
                  <a:cubicBezTo>
                    <a:pt x="683" y="33"/>
                    <a:pt x="683" y="33"/>
                    <a:pt x="683" y="33"/>
                  </a:cubicBezTo>
                  <a:cubicBezTo>
                    <a:pt x="683" y="33"/>
                    <a:pt x="683" y="33"/>
                    <a:pt x="683" y="33"/>
                  </a:cubicBezTo>
                  <a:cubicBezTo>
                    <a:pt x="683" y="32"/>
                    <a:pt x="683" y="32"/>
                    <a:pt x="683" y="32"/>
                  </a:cubicBezTo>
                  <a:cubicBezTo>
                    <a:pt x="683" y="33"/>
                    <a:pt x="683" y="33"/>
                    <a:pt x="683" y="33"/>
                  </a:cubicBezTo>
                  <a:cubicBezTo>
                    <a:pt x="683" y="33"/>
                    <a:pt x="684" y="33"/>
                    <a:pt x="685" y="33"/>
                  </a:cubicBezTo>
                  <a:cubicBezTo>
                    <a:pt x="688" y="33"/>
                    <a:pt x="692" y="33"/>
                    <a:pt x="696" y="33"/>
                  </a:cubicBezTo>
                  <a:cubicBezTo>
                    <a:pt x="700" y="33"/>
                    <a:pt x="704" y="33"/>
                    <a:pt x="704" y="33"/>
                  </a:cubicBezTo>
                  <a:cubicBezTo>
                    <a:pt x="706" y="33"/>
                    <a:pt x="707" y="32"/>
                    <a:pt x="708" y="30"/>
                  </a:cubicBezTo>
                  <a:cubicBezTo>
                    <a:pt x="708" y="29"/>
                    <a:pt x="708" y="27"/>
                    <a:pt x="706" y="26"/>
                  </a:cubicBezTo>
                  <a:cubicBezTo>
                    <a:pt x="700" y="22"/>
                    <a:pt x="700" y="22"/>
                    <a:pt x="700" y="22"/>
                  </a:cubicBezTo>
                  <a:cubicBezTo>
                    <a:pt x="698" y="25"/>
                    <a:pt x="698" y="25"/>
                    <a:pt x="698" y="25"/>
                  </a:cubicBezTo>
                  <a:cubicBezTo>
                    <a:pt x="698" y="29"/>
                    <a:pt x="698" y="29"/>
                    <a:pt x="698" y="29"/>
                  </a:cubicBezTo>
                  <a:cubicBezTo>
                    <a:pt x="730" y="31"/>
                    <a:pt x="730" y="31"/>
                    <a:pt x="730" y="31"/>
                  </a:cubicBezTo>
                  <a:cubicBezTo>
                    <a:pt x="732" y="31"/>
                    <a:pt x="733" y="30"/>
                    <a:pt x="734" y="28"/>
                  </a:cubicBezTo>
                  <a:cubicBezTo>
                    <a:pt x="734" y="26"/>
                    <a:pt x="734" y="24"/>
                    <a:pt x="732" y="23"/>
                  </a:cubicBezTo>
                  <a:cubicBezTo>
                    <a:pt x="725" y="18"/>
                    <a:pt x="725" y="18"/>
                    <a:pt x="725" y="18"/>
                  </a:cubicBezTo>
                  <a:cubicBezTo>
                    <a:pt x="722" y="22"/>
                    <a:pt x="722" y="22"/>
                    <a:pt x="722" y="22"/>
                  </a:cubicBezTo>
                  <a:cubicBezTo>
                    <a:pt x="722" y="26"/>
                    <a:pt x="722" y="26"/>
                    <a:pt x="722" y="26"/>
                  </a:cubicBezTo>
                  <a:cubicBezTo>
                    <a:pt x="752" y="28"/>
                    <a:pt x="752" y="28"/>
                    <a:pt x="752" y="28"/>
                  </a:cubicBezTo>
                  <a:cubicBezTo>
                    <a:pt x="754" y="28"/>
                    <a:pt x="755" y="26"/>
                    <a:pt x="756" y="25"/>
                  </a:cubicBezTo>
                  <a:cubicBezTo>
                    <a:pt x="756" y="23"/>
                    <a:pt x="756" y="21"/>
                    <a:pt x="754" y="20"/>
                  </a:cubicBezTo>
                  <a:cubicBezTo>
                    <a:pt x="747" y="16"/>
                    <a:pt x="747" y="16"/>
                    <a:pt x="747" y="16"/>
                  </a:cubicBezTo>
                  <a:cubicBezTo>
                    <a:pt x="745" y="19"/>
                    <a:pt x="745" y="19"/>
                    <a:pt x="745" y="19"/>
                  </a:cubicBezTo>
                  <a:cubicBezTo>
                    <a:pt x="745" y="23"/>
                    <a:pt x="745" y="23"/>
                    <a:pt x="745" y="23"/>
                  </a:cubicBezTo>
                  <a:cubicBezTo>
                    <a:pt x="774" y="24"/>
                    <a:pt x="774" y="24"/>
                    <a:pt x="774" y="24"/>
                  </a:cubicBezTo>
                  <a:cubicBezTo>
                    <a:pt x="776" y="24"/>
                    <a:pt x="777" y="23"/>
                    <a:pt x="778" y="22"/>
                  </a:cubicBezTo>
                  <a:cubicBezTo>
                    <a:pt x="778" y="20"/>
                    <a:pt x="778" y="18"/>
                    <a:pt x="776" y="17"/>
                  </a:cubicBezTo>
                  <a:cubicBezTo>
                    <a:pt x="774" y="16"/>
                    <a:pt x="774" y="16"/>
                    <a:pt x="774" y="16"/>
                  </a:cubicBezTo>
                  <a:cubicBezTo>
                    <a:pt x="772" y="19"/>
                    <a:pt x="772" y="19"/>
                    <a:pt x="772" y="19"/>
                  </a:cubicBezTo>
                  <a:cubicBezTo>
                    <a:pt x="776" y="21"/>
                    <a:pt x="776" y="21"/>
                    <a:pt x="776" y="21"/>
                  </a:cubicBezTo>
                  <a:cubicBezTo>
                    <a:pt x="772" y="19"/>
                    <a:pt x="772" y="19"/>
                    <a:pt x="772" y="19"/>
                  </a:cubicBezTo>
                  <a:cubicBezTo>
                    <a:pt x="774" y="23"/>
                    <a:pt x="774" y="23"/>
                    <a:pt x="774" y="23"/>
                  </a:cubicBezTo>
                  <a:cubicBezTo>
                    <a:pt x="775" y="22"/>
                    <a:pt x="775" y="22"/>
                    <a:pt x="776" y="21"/>
                  </a:cubicBezTo>
                  <a:cubicBezTo>
                    <a:pt x="772" y="19"/>
                    <a:pt x="772" y="19"/>
                    <a:pt x="772" y="19"/>
                  </a:cubicBezTo>
                  <a:cubicBezTo>
                    <a:pt x="774" y="23"/>
                    <a:pt x="774" y="23"/>
                    <a:pt x="774" y="23"/>
                  </a:cubicBezTo>
                  <a:cubicBezTo>
                    <a:pt x="773" y="20"/>
                    <a:pt x="773" y="20"/>
                    <a:pt x="773" y="20"/>
                  </a:cubicBezTo>
                  <a:cubicBezTo>
                    <a:pt x="774" y="23"/>
                    <a:pt x="774" y="23"/>
                    <a:pt x="774" y="23"/>
                  </a:cubicBezTo>
                  <a:cubicBezTo>
                    <a:pt x="774" y="23"/>
                    <a:pt x="774" y="23"/>
                    <a:pt x="774" y="23"/>
                  </a:cubicBezTo>
                  <a:cubicBezTo>
                    <a:pt x="773" y="20"/>
                    <a:pt x="773" y="20"/>
                    <a:pt x="773" y="20"/>
                  </a:cubicBezTo>
                  <a:cubicBezTo>
                    <a:pt x="774" y="23"/>
                    <a:pt x="774" y="23"/>
                    <a:pt x="774" y="23"/>
                  </a:cubicBezTo>
                  <a:cubicBezTo>
                    <a:pt x="773" y="22"/>
                    <a:pt x="773" y="22"/>
                    <a:pt x="773" y="22"/>
                  </a:cubicBezTo>
                  <a:cubicBezTo>
                    <a:pt x="774" y="23"/>
                    <a:pt x="774" y="23"/>
                    <a:pt x="774" y="23"/>
                  </a:cubicBezTo>
                  <a:cubicBezTo>
                    <a:pt x="774" y="23"/>
                    <a:pt x="774" y="23"/>
                    <a:pt x="774" y="23"/>
                  </a:cubicBezTo>
                  <a:cubicBezTo>
                    <a:pt x="773" y="22"/>
                    <a:pt x="773" y="22"/>
                    <a:pt x="773" y="22"/>
                  </a:cubicBezTo>
                  <a:cubicBezTo>
                    <a:pt x="774" y="23"/>
                    <a:pt x="774" y="23"/>
                    <a:pt x="774" y="23"/>
                  </a:cubicBezTo>
                  <a:cubicBezTo>
                    <a:pt x="774" y="23"/>
                    <a:pt x="774" y="23"/>
                    <a:pt x="775" y="23"/>
                  </a:cubicBezTo>
                  <a:cubicBezTo>
                    <a:pt x="777" y="23"/>
                    <a:pt x="783" y="22"/>
                    <a:pt x="787" y="22"/>
                  </a:cubicBezTo>
                  <a:cubicBezTo>
                    <a:pt x="789" y="22"/>
                    <a:pt x="791" y="21"/>
                    <a:pt x="793" y="21"/>
                  </a:cubicBezTo>
                  <a:cubicBezTo>
                    <a:pt x="794" y="21"/>
                    <a:pt x="794" y="21"/>
                    <a:pt x="795" y="21"/>
                  </a:cubicBezTo>
                  <a:cubicBezTo>
                    <a:pt x="796" y="21"/>
                    <a:pt x="796" y="21"/>
                    <a:pt x="796" y="21"/>
                  </a:cubicBezTo>
                  <a:cubicBezTo>
                    <a:pt x="796" y="21"/>
                    <a:pt x="796" y="21"/>
                    <a:pt x="796" y="21"/>
                  </a:cubicBezTo>
                  <a:cubicBezTo>
                    <a:pt x="797" y="21"/>
                    <a:pt x="797" y="21"/>
                    <a:pt x="797" y="21"/>
                  </a:cubicBezTo>
                  <a:cubicBezTo>
                    <a:pt x="797" y="20"/>
                    <a:pt x="797" y="20"/>
                    <a:pt x="797" y="20"/>
                  </a:cubicBezTo>
                  <a:cubicBezTo>
                    <a:pt x="798" y="20"/>
                    <a:pt x="798" y="20"/>
                    <a:pt x="799" y="19"/>
                  </a:cubicBezTo>
                  <a:cubicBezTo>
                    <a:pt x="799" y="18"/>
                    <a:pt x="799" y="17"/>
                    <a:pt x="799" y="16"/>
                  </a:cubicBezTo>
                  <a:cubicBezTo>
                    <a:pt x="799" y="15"/>
                    <a:pt x="798" y="14"/>
                    <a:pt x="797" y="14"/>
                  </a:cubicBezTo>
                  <a:cubicBezTo>
                    <a:pt x="794" y="12"/>
                    <a:pt x="794" y="12"/>
                    <a:pt x="794" y="12"/>
                  </a:cubicBezTo>
                  <a:cubicBezTo>
                    <a:pt x="792" y="15"/>
                    <a:pt x="792" y="15"/>
                    <a:pt x="792" y="15"/>
                  </a:cubicBezTo>
                  <a:cubicBezTo>
                    <a:pt x="792" y="19"/>
                    <a:pt x="792" y="19"/>
                    <a:pt x="792" y="19"/>
                  </a:cubicBezTo>
                  <a:cubicBezTo>
                    <a:pt x="814" y="18"/>
                    <a:pt x="814" y="18"/>
                    <a:pt x="814" y="18"/>
                  </a:cubicBezTo>
                  <a:cubicBezTo>
                    <a:pt x="816" y="18"/>
                    <a:pt x="817" y="17"/>
                    <a:pt x="818" y="15"/>
                  </a:cubicBezTo>
                  <a:cubicBezTo>
                    <a:pt x="818" y="14"/>
                    <a:pt x="818" y="12"/>
                    <a:pt x="816" y="11"/>
                  </a:cubicBezTo>
                  <a:cubicBezTo>
                    <a:pt x="811" y="8"/>
                    <a:pt x="811" y="8"/>
                    <a:pt x="811" y="8"/>
                  </a:cubicBezTo>
                  <a:cubicBezTo>
                    <a:pt x="809" y="11"/>
                    <a:pt x="809" y="11"/>
                    <a:pt x="809" y="11"/>
                  </a:cubicBezTo>
                  <a:cubicBezTo>
                    <a:pt x="812" y="13"/>
                    <a:pt x="812" y="13"/>
                    <a:pt x="812" y="13"/>
                  </a:cubicBezTo>
                  <a:cubicBezTo>
                    <a:pt x="809" y="11"/>
                    <a:pt x="809" y="11"/>
                    <a:pt x="809" y="11"/>
                  </a:cubicBezTo>
                  <a:cubicBezTo>
                    <a:pt x="811" y="15"/>
                    <a:pt x="811" y="15"/>
                    <a:pt x="811" y="15"/>
                  </a:cubicBezTo>
                  <a:cubicBezTo>
                    <a:pt x="812" y="14"/>
                    <a:pt x="812" y="14"/>
                    <a:pt x="812" y="13"/>
                  </a:cubicBezTo>
                  <a:cubicBezTo>
                    <a:pt x="809" y="11"/>
                    <a:pt x="809" y="11"/>
                    <a:pt x="809" y="11"/>
                  </a:cubicBezTo>
                  <a:cubicBezTo>
                    <a:pt x="811" y="15"/>
                    <a:pt x="811" y="15"/>
                    <a:pt x="811" y="15"/>
                  </a:cubicBezTo>
                  <a:cubicBezTo>
                    <a:pt x="809" y="11"/>
                    <a:pt x="809" y="11"/>
                    <a:pt x="809" y="11"/>
                  </a:cubicBezTo>
                  <a:cubicBezTo>
                    <a:pt x="810" y="15"/>
                    <a:pt x="810" y="15"/>
                    <a:pt x="810" y="15"/>
                  </a:cubicBezTo>
                  <a:cubicBezTo>
                    <a:pt x="810" y="15"/>
                    <a:pt x="811" y="15"/>
                    <a:pt x="811" y="15"/>
                  </a:cubicBezTo>
                  <a:cubicBezTo>
                    <a:pt x="809" y="11"/>
                    <a:pt x="809" y="11"/>
                    <a:pt x="809" y="11"/>
                  </a:cubicBezTo>
                  <a:cubicBezTo>
                    <a:pt x="810" y="15"/>
                    <a:pt x="810" y="15"/>
                    <a:pt x="810" y="15"/>
                  </a:cubicBezTo>
                  <a:cubicBezTo>
                    <a:pt x="809" y="12"/>
                    <a:pt x="809" y="12"/>
                    <a:pt x="809" y="12"/>
                  </a:cubicBezTo>
                  <a:cubicBezTo>
                    <a:pt x="810" y="15"/>
                    <a:pt x="810" y="15"/>
                    <a:pt x="810" y="15"/>
                  </a:cubicBezTo>
                  <a:cubicBezTo>
                    <a:pt x="810" y="15"/>
                    <a:pt x="810" y="15"/>
                    <a:pt x="810" y="15"/>
                  </a:cubicBezTo>
                  <a:cubicBezTo>
                    <a:pt x="809" y="12"/>
                    <a:pt x="809" y="12"/>
                    <a:pt x="809" y="12"/>
                  </a:cubicBezTo>
                  <a:cubicBezTo>
                    <a:pt x="810" y="15"/>
                    <a:pt x="810" y="15"/>
                    <a:pt x="810" y="15"/>
                  </a:cubicBezTo>
                  <a:cubicBezTo>
                    <a:pt x="809" y="14"/>
                    <a:pt x="809" y="14"/>
                    <a:pt x="809" y="14"/>
                  </a:cubicBezTo>
                  <a:cubicBezTo>
                    <a:pt x="809" y="15"/>
                    <a:pt x="809" y="15"/>
                    <a:pt x="809" y="15"/>
                  </a:cubicBezTo>
                  <a:cubicBezTo>
                    <a:pt x="810" y="15"/>
                    <a:pt x="810" y="15"/>
                    <a:pt x="810" y="15"/>
                  </a:cubicBezTo>
                  <a:cubicBezTo>
                    <a:pt x="809" y="14"/>
                    <a:pt x="809" y="14"/>
                    <a:pt x="809" y="14"/>
                  </a:cubicBezTo>
                  <a:cubicBezTo>
                    <a:pt x="809" y="15"/>
                    <a:pt x="809" y="15"/>
                    <a:pt x="809" y="15"/>
                  </a:cubicBezTo>
                  <a:cubicBezTo>
                    <a:pt x="810" y="15"/>
                    <a:pt x="810" y="15"/>
                    <a:pt x="810" y="15"/>
                  </a:cubicBezTo>
                  <a:cubicBezTo>
                    <a:pt x="811" y="15"/>
                    <a:pt x="813" y="15"/>
                    <a:pt x="817" y="15"/>
                  </a:cubicBezTo>
                  <a:cubicBezTo>
                    <a:pt x="821" y="16"/>
                    <a:pt x="827" y="16"/>
                    <a:pt x="832" y="16"/>
                  </a:cubicBezTo>
                  <a:cubicBezTo>
                    <a:pt x="837" y="17"/>
                    <a:pt x="840" y="17"/>
                    <a:pt x="840" y="17"/>
                  </a:cubicBezTo>
                  <a:cubicBezTo>
                    <a:pt x="842" y="17"/>
                    <a:pt x="844" y="16"/>
                    <a:pt x="844" y="14"/>
                  </a:cubicBezTo>
                  <a:cubicBezTo>
                    <a:pt x="845" y="13"/>
                    <a:pt x="844" y="11"/>
                    <a:pt x="843" y="10"/>
                  </a:cubicBezTo>
                  <a:cubicBezTo>
                    <a:pt x="839" y="7"/>
                    <a:pt x="839" y="7"/>
                    <a:pt x="839" y="7"/>
                  </a:cubicBezTo>
                  <a:cubicBezTo>
                    <a:pt x="837" y="11"/>
                    <a:pt x="837" y="11"/>
                    <a:pt x="837" y="11"/>
                  </a:cubicBezTo>
                  <a:cubicBezTo>
                    <a:pt x="837" y="15"/>
                    <a:pt x="837" y="15"/>
                    <a:pt x="837" y="15"/>
                  </a:cubicBezTo>
                  <a:cubicBezTo>
                    <a:pt x="855" y="12"/>
                    <a:pt x="855" y="12"/>
                    <a:pt x="855" y="12"/>
                  </a:cubicBezTo>
                  <a:cubicBezTo>
                    <a:pt x="856" y="12"/>
                    <a:pt x="858" y="11"/>
                    <a:pt x="858" y="9"/>
                  </a:cubicBezTo>
                  <a:cubicBezTo>
                    <a:pt x="858" y="7"/>
                    <a:pt x="858" y="6"/>
                    <a:pt x="856" y="5"/>
                  </a:cubicBezTo>
                  <a:cubicBezTo>
                    <a:pt x="856" y="5"/>
                    <a:pt x="856" y="5"/>
                    <a:pt x="856" y="5"/>
                  </a:cubicBezTo>
                  <a:cubicBezTo>
                    <a:pt x="854" y="8"/>
                    <a:pt x="854" y="8"/>
                    <a:pt x="854" y="8"/>
                  </a:cubicBezTo>
                  <a:cubicBezTo>
                    <a:pt x="854" y="12"/>
                    <a:pt x="854" y="12"/>
                    <a:pt x="854" y="12"/>
                  </a:cubicBezTo>
                  <a:cubicBezTo>
                    <a:pt x="882" y="13"/>
                    <a:pt x="882" y="13"/>
                    <a:pt x="882" y="13"/>
                  </a:cubicBezTo>
                  <a:cubicBezTo>
                    <a:pt x="884" y="13"/>
                    <a:pt x="886" y="12"/>
                    <a:pt x="886" y="10"/>
                  </a:cubicBezTo>
                  <a:cubicBezTo>
                    <a:pt x="887" y="9"/>
                    <a:pt x="886" y="7"/>
                    <a:pt x="885" y="6"/>
                  </a:cubicBezTo>
                  <a:cubicBezTo>
                    <a:pt x="878" y="1"/>
                    <a:pt x="878" y="1"/>
                    <a:pt x="878" y="1"/>
                  </a:cubicBezTo>
                  <a:cubicBezTo>
                    <a:pt x="876" y="0"/>
                    <a:pt x="874" y="1"/>
                    <a:pt x="872" y="3"/>
                  </a:cubicBezTo>
                  <a:cubicBezTo>
                    <a:pt x="871" y="5"/>
                    <a:pt x="872" y="7"/>
                    <a:pt x="874" y="8"/>
                  </a:cubicBezTo>
                  <a:cubicBezTo>
                    <a:pt x="880" y="12"/>
                    <a:pt x="880" y="12"/>
                    <a:pt x="880" y="12"/>
                  </a:cubicBezTo>
                  <a:cubicBezTo>
                    <a:pt x="883" y="9"/>
                    <a:pt x="883" y="9"/>
                    <a:pt x="883" y="9"/>
                  </a:cubicBezTo>
                  <a:cubicBezTo>
                    <a:pt x="883" y="5"/>
                    <a:pt x="883" y="5"/>
                    <a:pt x="883" y="5"/>
                  </a:cubicBezTo>
                  <a:cubicBezTo>
                    <a:pt x="854" y="4"/>
                    <a:pt x="854" y="4"/>
                    <a:pt x="854" y="4"/>
                  </a:cubicBezTo>
                  <a:cubicBezTo>
                    <a:pt x="852" y="4"/>
                    <a:pt x="851" y="5"/>
                    <a:pt x="850" y="7"/>
                  </a:cubicBezTo>
                  <a:cubicBezTo>
                    <a:pt x="850" y="9"/>
                    <a:pt x="850" y="11"/>
                    <a:pt x="852" y="12"/>
                  </a:cubicBezTo>
                  <a:cubicBezTo>
                    <a:pt x="852" y="12"/>
                    <a:pt x="852" y="12"/>
                    <a:pt x="852" y="12"/>
                  </a:cubicBezTo>
                  <a:cubicBezTo>
                    <a:pt x="854" y="8"/>
                    <a:pt x="854" y="8"/>
                    <a:pt x="854" y="8"/>
                  </a:cubicBezTo>
                  <a:cubicBezTo>
                    <a:pt x="854" y="4"/>
                    <a:pt x="854" y="4"/>
                    <a:pt x="854" y="4"/>
                  </a:cubicBezTo>
                  <a:cubicBezTo>
                    <a:pt x="836" y="7"/>
                    <a:pt x="836" y="7"/>
                    <a:pt x="836" y="7"/>
                  </a:cubicBezTo>
                  <a:cubicBezTo>
                    <a:pt x="834" y="7"/>
                    <a:pt x="833" y="8"/>
                    <a:pt x="833" y="10"/>
                  </a:cubicBezTo>
                  <a:cubicBezTo>
                    <a:pt x="832" y="11"/>
                    <a:pt x="833" y="13"/>
                    <a:pt x="834" y="14"/>
                  </a:cubicBezTo>
                  <a:cubicBezTo>
                    <a:pt x="838" y="16"/>
                    <a:pt x="838" y="16"/>
                    <a:pt x="838" y="16"/>
                  </a:cubicBezTo>
                  <a:cubicBezTo>
                    <a:pt x="840" y="13"/>
                    <a:pt x="840" y="13"/>
                    <a:pt x="840" y="13"/>
                  </a:cubicBezTo>
                  <a:cubicBezTo>
                    <a:pt x="841" y="9"/>
                    <a:pt x="841" y="9"/>
                    <a:pt x="841" y="9"/>
                  </a:cubicBezTo>
                  <a:cubicBezTo>
                    <a:pt x="841" y="9"/>
                    <a:pt x="834" y="9"/>
                    <a:pt x="827" y="8"/>
                  </a:cubicBezTo>
                  <a:cubicBezTo>
                    <a:pt x="824" y="8"/>
                    <a:pt x="820" y="8"/>
                    <a:pt x="817" y="7"/>
                  </a:cubicBezTo>
                  <a:cubicBezTo>
                    <a:pt x="814" y="7"/>
                    <a:pt x="811" y="7"/>
                    <a:pt x="810" y="7"/>
                  </a:cubicBezTo>
                  <a:cubicBezTo>
                    <a:pt x="809" y="7"/>
                    <a:pt x="809" y="7"/>
                    <a:pt x="809" y="7"/>
                  </a:cubicBezTo>
                  <a:cubicBezTo>
                    <a:pt x="808" y="7"/>
                    <a:pt x="808" y="7"/>
                    <a:pt x="808" y="7"/>
                  </a:cubicBezTo>
                  <a:cubicBezTo>
                    <a:pt x="808" y="7"/>
                    <a:pt x="808" y="7"/>
                    <a:pt x="807" y="8"/>
                  </a:cubicBezTo>
                  <a:cubicBezTo>
                    <a:pt x="807" y="8"/>
                    <a:pt x="807" y="8"/>
                    <a:pt x="807" y="8"/>
                  </a:cubicBezTo>
                  <a:cubicBezTo>
                    <a:pt x="806" y="8"/>
                    <a:pt x="806" y="8"/>
                    <a:pt x="806" y="9"/>
                  </a:cubicBezTo>
                  <a:cubicBezTo>
                    <a:pt x="804" y="11"/>
                    <a:pt x="805" y="13"/>
                    <a:pt x="807" y="15"/>
                  </a:cubicBezTo>
                  <a:cubicBezTo>
                    <a:pt x="812" y="18"/>
                    <a:pt x="812" y="18"/>
                    <a:pt x="812" y="18"/>
                  </a:cubicBezTo>
                  <a:cubicBezTo>
                    <a:pt x="814" y="14"/>
                    <a:pt x="814" y="14"/>
                    <a:pt x="814" y="14"/>
                  </a:cubicBezTo>
                  <a:cubicBezTo>
                    <a:pt x="814" y="10"/>
                    <a:pt x="814" y="10"/>
                    <a:pt x="814" y="10"/>
                  </a:cubicBezTo>
                  <a:cubicBezTo>
                    <a:pt x="792" y="11"/>
                    <a:pt x="792" y="11"/>
                    <a:pt x="792" y="11"/>
                  </a:cubicBezTo>
                  <a:cubicBezTo>
                    <a:pt x="790" y="11"/>
                    <a:pt x="789" y="12"/>
                    <a:pt x="788" y="14"/>
                  </a:cubicBezTo>
                  <a:cubicBezTo>
                    <a:pt x="788" y="16"/>
                    <a:pt x="788" y="18"/>
                    <a:pt x="790" y="19"/>
                  </a:cubicBezTo>
                  <a:cubicBezTo>
                    <a:pt x="793" y="20"/>
                    <a:pt x="793" y="20"/>
                    <a:pt x="793" y="20"/>
                  </a:cubicBezTo>
                  <a:cubicBezTo>
                    <a:pt x="795" y="17"/>
                    <a:pt x="795" y="17"/>
                    <a:pt x="795" y="17"/>
                  </a:cubicBezTo>
                  <a:cubicBezTo>
                    <a:pt x="792" y="15"/>
                    <a:pt x="792" y="15"/>
                    <a:pt x="792" y="15"/>
                  </a:cubicBezTo>
                  <a:cubicBezTo>
                    <a:pt x="795" y="17"/>
                    <a:pt x="795" y="17"/>
                    <a:pt x="795" y="17"/>
                  </a:cubicBezTo>
                  <a:cubicBezTo>
                    <a:pt x="793" y="14"/>
                    <a:pt x="793" y="14"/>
                    <a:pt x="793" y="14"/>
                  </a:cubicBezTo>
                  <a:cubicBezTo>
                    <a:pt x="793" y="14"/>
                    <a:pt x="792" y="14"/>
                    <a:pt x="792" y="15"/>
                  </a:cubicBezTo>
                  <a:cubicBezTo>
                    <a:pt x="795" y="17"/>
                    <a:pt x="795" y="17"/>
                    <a:pt x="795" y="17"/>
                  </a:cubicBezTo>
                  <a:cubicBezTo>
                    <a:pt x="793" y="14"/>
                    <a:pt x="793" y="14"/>
                    <a:pt x="793" y="14"/>
                  </a:cubicBezTo>
                  <a:cubicBezTo>
                    <a:pt x="795" y="17"/>
                    <a:pt x="795" y="17"/>
                    <a:pt x="795" y="17"/>
                  </a:cubicBezTo>
                  <a:cubicBezTo>
                    <a:pt x="794" y="13"/>
                    <a:pt x="794" y="13"/>
                    <a:pt x="794" y="13"/>
                  </a:cubicBezTo>
                  <a:cubicBezTo>
                    <a:pt x="794" y="13"/>
                    <a:pt x="794" y="13"/>
                    <a:pt x="793" y="14"/>
                  </a:cubicBezTo>
                  <a:cubicBezTo>
                    <a:pt x="795" y="17"/>
                    <a:pt x="795" y="17"/>
                    <a:pt x="795" y="17"/>
                  </a:cubicBezTo>
                  <a:cubicBezTo>
                    <a:pt x="794" y="13"/>
                    <a:pt x="794" y="13"/>
                    <a:pt x="794" y="13"/>
                  </a:cubicBezTo>
                  <a:cubicBezTo>
                    <a:pt x="795" y="16"/>
                    <a:pt x="795" y="16"/>
                    <a:pt x="795" y="16"/>
                  </a:cubicBezTo>
                  <a:cubicBezTo>
                    <a:pt x="794" y="13"/>
                    <a:pt x="794" y="13"/>
                    <a:pt x="794" y="13"/>
                  </a:cubicBezTo>
                  <a:cubicBezTo>
                    <a:pt x="794" y="13"/>
                    <a:pt x="794" y="13"/>
                    <a:pt x="794" y="13"/>
                  </a:cubicBezTo>
                  <a:cubicBezTo>
                    <a:pt x="795" y="16"/>
                    <a:pt x="795" y="16"/>
                    <a:pt x="795" y="16"/>
                  </a:cubicBezTo>
                  <a:cubicBezTo>
                    <a:pt x="794" y="13"/>
                    <a:pt x="794" y="13"/>
                    <a:pt x="794" y="13"/>
                  </a:cubicBezTo>
                  <a:cubicBezTo>
                    <a:pt x="794" y="13"/>
                    <a:pt x="794" y="13"/>
                    <a:pt x="793" y="13"/>
                  </a:cubicBezTo>
                  <a:cubicBezTo>
                    <a:pt x="790" y="14"/>
                    <a:pt x="785" y="14"/>
                    <a:pt x="781" y="14"/>
                  </a:cubicBezTo>
                  <a:cubicBezTo>
                    <a:pt x="778" y="14"/>
                    <a:pt x="776" y="15"/>
                    <a:pt x="775" y="15"/>
                  </a:cubicBezTo>
                  <a:cubicBezTo>
                    <a:pt x="774" y="15"/>
                    <a:pt x="773" y="15"/>
                    <a:pt x="772" y="15"/>
                  </a:cubicBezTo>
                  <a:cubicBezTo>
                    <a:pt x="772" y="15"/>
                    <a:pt x="772" y="15"/>
                    <a:pt x="772" y="15"/>
                  </a:cubicBezTo>
                  <a:cubicBezTo>
                    <a:pt x="771" y="16"/>
                    <a:pt x="771" y="16"/>
                    <a:pt x="771" y="16"/>
                  </a:cubicBezTo>
                  <a:cubicBezTo>
                    <a:pt x="770" y="16"/>
                    <a:pt x="770" y="16"/>
                    <a:pt x="770" y="16"/>
                  </a:cubicBezTo>
                  <a:cubicBezTo>
                    <a:pt x="770" y="16"/>
                    <a:pt x="769" y="16"/>
                    <a:pt x="769" y="17"/>
                  </a:cubicBezTo>
                  <a:cubicBezTo>
                    <a:pt x="768" y="18"/>
                    <a:pt x="768" y="19"/>
                    <a:pt x="768" y="20"/>
                  </a:cubicBezTo>
                  <a:cubicBezTo>
                    <a:pt x="769" y="21"/>
                    <a:pt x="769" y="22"/>
                    <a:pt x="770" y="23"/>
                  </a:cubicBezTo>
                  <a:cubicBezTo>
                    <a:pt x="772" y="24"/>
                    <a:pt x="772" y="24"/>
                    <a:pt x="772" y="24"/>
                  </a:cubicBezTo>
                  <a:cubicBezTo>
                    <a:pt x="774" y="20"/>
                    <a:pt x="774" y="20"/>
                    <a:pt x="774" y="20"/>
                  </a:cubicBezTo>
                  <a:cubicBezTo>
                    <a:pt x="774" y="16"/>
                    <a:pt x="774" y="16"/>
                    <a:pt x="774" y="16"/>
                  </a:cubicBezTo>
                  <a:cubicBezTo>
                    <a:pt x="745" y="15"/>
                    <a:pt x="745" y="15"/>
                    <a:pt x="745" y="15"/>
                  </a:cubicBezTo>
                  <a:cubicBezTo>
                    <a:pt x="743" y="15"/>
                    <a:pt x="742" y="16"/>
                    <a:pt x="741" y="18"/>
                  </a:cubicBezTo>
                  <a:cubicBezTo>
                    <a:pt x="740" y="20"/>
                    <a:pt x="741" y="21"/>
                    <a:pt x="743" y="22"/>
                  </a:cubicBezTo>
                  <a:cubicBezTo>
                    <a:pt x="750" y="27"/>
                    <a:pt x="750" y="27"/>
                    <a:pt x="750" y="27"/>
                  </a:cubicBezTo>
                  <a:cubicBezTo>
                    <a:pt x="752" y="24"/>
                    <a:pt x="752" y="24"/>
                    <a:pt x="752" y="24"/>
                  </a:cubicBezTo>
                  <a:cubicBezTo>
                    <a:pt x="752" y="20"/>
                    <a:pt x="752" y="20"/>
                    <a:pt x="752" y="20"/>
                  </a:cubicBezTo>
                  <a:cubicBezTo>
                    <a:pt x="723" y="18"/>
                    <a:pt x="723" y="18"/>
                    <a:pt x="723" y="18"/>
                  </a:cubicBezTo>
                  <a:cubicBezTo>
                    <a:pt x="721" y="18"/>
                    <a:pt x="719" y="19"/>
                    <a:pt x="719" y="21"/>
                  </a:cubicBezTo>
                  <a:cubicBezTo>
                    <a:pt x="718" y="22"/>
                    <a:pt x="719" y="24"/>
                    <a:pt x="720" y="25"/>
                  </a:cubicBezTo>
                  <a:cubicBezTo>
                    <a:pt x="728" y="30"/>
                    <a:pt x="728" y="30"/>
                    <a:pt x="728" y="30"/>
                  </a:cubicBezTo>
                  <a:cubicBezTo>
                    <a:pt x="730" y="27"/>
                    <a:pt x="730" y="27"/>
                    <a:pt x="730" y="27"/>
                  </a:cubicBezTo>
                  <a:cubicBezTo>
                    <a:pt x="730" y="23"/>
                    <a:pt x="730" y="23"/>
                    <a:pt x="730" y="23"/>
                  </a:cubicBezTo>
                  <a:cubicBezTo>
                    <a:pt x="698" y="21"/>
                    <a:pt x="698" y="21"/>
                    <a:pt x="698" y="21"/>
                  </a:cubicBezTo>
                  <a:cubicBezTo>
                    <a:pt x="696" y="21"/>
                    <a:pt x="694" y="22"/>
                    <a:pt x="694" y="24"/>
                  </a:cubicBezTo>
                  <a:cubicBezTo>
                    <a:pt x="693" y="26"/>
                    <a:pt x="694" y="28"/>
                    <a:pt x="696" y="29"/>
                  </a:cubicBezTo>
                  <a:cubicBezTo>
                    <a:pt x="702" y="33"/>
                    <a:pt x="702" y="33"/>
                    <a:pt x="702" y="33"/>
                  </a:cubicBezTo>
                  <a:cubicBezTo>
                    <a:pt x="704" y="29"/>
                    <a:pt x="704" y="29"/>
                    <a:pt x="704" y="29"/>
                  </a:cubicBezTo>
                  <a:cubicBezTo>
                    <a:pt x="704" y="25"/>
                    <a:pt x="704" y="25"/>
                    <a:pt x="704" y="25"/>
                  </a:cubicBezTo>
                  <a:cubicBezTo>
                    <a:pt x="704" y="25"/>
                    <a:pt x="691" y="25"/>
                    <a:pt x="685" y="25"/>
                  </a:cubicBezTo>
                  <a:cubicBezTo>
                    <a:pt x="684" y="25"/>
                    <a:pt x="683" y="25"/>
                    <a:pt x="683" y="25"/>
                  </a:cubicBezTo>
                  <a:cubicBezTo>
                    <a:pt x="682" y="25"/>
                    <a:pt x="682" y="25"/>
                    <a:pt x="682" y="25"/>
                  </a:cubicBezTo>
                  <a:cubicBezTo>
                    <a:pt x="681" y="25"/>
                    <a:pt x="681" y="25"/>
                    <a:pt x="681" y="25"/>
                  </a:cubicBezTo>
                  <a:cubicBezTo>
                    <a:pt x="680" y="25"/>
                    <a:pt x="680" y="25"/>
                    <a:pt x="680" y="25"/>
                  </a:cubicBezTo>
                  <a:cubicBezTo>
                    <a:pt x="680" y="25"/>
                    <a:pt x="679" y="26"/>
                    <a:pt x="679" y="27"/>
                  </a:cubicBezTo>
                  <a:cubicBezTo>
                    <a:pt x="678" y="28"/>
                    <a:pt x="678" y="31"/>
                    <a:pt x="680" y="32"/>
                  </a:cubicBezTo>
                  <a:cubicBezTo>
                    <a:pt x="682" y="33"/>
                    <a:pt x="682" y="33"/>
                    <a:pt x="682" y="33"/>
                  </a:cubicBezTo>
                  <a:cubicBezTo>
                    <a:pt x="684" y="30"/>
                    <a:pt x="684" y="30"/>
                    <a:pt x="684" y="30"/>
                  </a:cubicBezTo>
                  <a:cubicBezTo>
                    <a:pt x="681" y="28"/>
                    <a:pt x="681" y="28"/>
                    <a:pt x="681" y="28"/>
                  </a:cubicBezTo>
                  <a:cubicBezTo>
                    <a:pt x="684" y="30"/>
                    <a:pt x="684" y="30"/>
                    <a:pt x="684" y="30"/>
                  </a:cubicBezTo>
                  <a:cubicBezTo>
                    <a:pt x="682" y="27"/>
                    <a:pt x="682" y="27"/>
                    <a:pt x="682" y="27"/>
                  </a:cubicBezTo>
                  <a:cubicBezTo>
                    <a:pt x="682" y="27"/>
                    <a:pt x="681" y="27"/>
                    <a:pt x="681" y="28"/>
                  </a:cubicBezTo>
                  <a:cubicBezTo>
                    <a:pt x="684" y="30"/>
                    <a:pt x="684" y="30"/>
                    <a:pt x="684" y="30"/>
                  </a:cubicBezTo>
                  <a:cubicBezTo>
                    <a:pt x="682" y="27"/>
                    <a:pt x="682" y="27"/>
                    <a:pt x="682" y="27"/>
                  </a:cubicBezTo>
                  <a:cubicBezTo>
                    <a:pt x="684" y="30"/>
                    <a:pt x="684" y="30"/>
                    <a:pt x="684" y="30"/>
                  </a:cubicBezTo>
                  <a:cubicBezTo>
                    <a:pt x="683" y="26"/>
                    <a:pt x="683" y="26"/>
                    <a:pt x="683" y="26"/>
                  </a:cubicBezTo>
                  <a:cubicBezTo>
                    <a:pt x="683" y="26"/>
                    <a:pt x="683" y="26"/>
                    <a:pt x="682" y="27"/>
                  </a:cubicBezTo>
                  <a:cubicBezTo>
                    <a:pt x="684" y="30"/>
                    <a:pt x="684" y="30"/>
                    <a:pt x="684" y="30"/>
                  </a:cubicBezTo>
                  <a:cubicBezTo>
                    <a:pt x="683" y="26"/>
                    <a:pt x="683" y="26"/>
                    <a:pt x="683" y="26"/>
                  </a:cubicBezTo>
                  <a:cubicBezTo>
                    <a:pt x="684" y="29"/>
                    <a:pt x="684" y="29"/>
                    <a:pt x="684" y="29"/>
                  </a:cubicBezTo>
                  <a:cubicBezTo>
                    <a:pt x="683" y="26"/>
                    <a:pt x="683" y="26"/>
                    <a:pt x="683" y="26"/>
                  </a:cubicBezTo>
                  <a:cubicBezTo>
                    <a:pt x="683" y="26"/>
                    <a:pt x="683" y="26"/>
                    <a:pt x="683" y="26"/>
                  </a:cubicBezTo>
                  <a:cubicBezTo>
                    <a:pt x="684" y="29"/>
                    <a:pt x="684" y="29"/>
                    <a:pt x="684" y="29"/>
                  </a:cubicBezTo>
                  <a:cubicBezTo>
                    <a:pt x="683" y="26"/>
                    <a:pt x="683" y="26"/>
                    <a:pt x="683" y="26"/>
                  </a:cubicBezTo>
                  <a:cubicBezTo>
                    <a:pt x="683" y="26"/>
                    <a:pt x="683" y="26"/>
                    <a:pt x="683" y="26"/>
                  </a:cubicBezTo>
                  <a:cubicBezTo>
                    <a:pt x="683" y="26"/>
                    <a:pt x="683" y="26"/>
                    <a:pt x="682" y="26"/>
                  </a:cubicBezTo>
                  <a:cubicBezTo>
                    <a:pt x="680" y="26"/>
                    <a:pt x="675" y="26"/>
                    <a:pt x="671" y="26"/>
                  </a:cubicBezTo>
                  <a:cubicBezTo>
                    <a:pt x="667" y="25"/>
                    <a:pt x="663" y="25"/>
                    <a:pt x="663" y="25"/>
                  </a:cubicBezTo>
                  <a:cubicBezTo>
                    <a:pt x="661" y="25"/>
                    <a:pt x="660" y="26"/>
                    <a:pt x="659" y="28"/>
                  </a:cubicBezTo>
                  <a:cubicBezTo>
                    <a:pt x="658" y="30"/>
                    <a:pt x="659" y="32"/>
                    <a:pt x="661" y="33"/>
                  </a:cubicBezTo>
                  <a:cubicBezTo>
                    <a:pt x="663" y="34"/>
                    <a:pt x="663" y="34"/>
                    <a:pt x="663" y="34"/>
                  </a:cubicBezTo>
                  <a:cubicBezTo>
                    <a:pt x="665" y="30"/>
                    <a:pt x="665" y="30"/>
                    <a:pt x="665" y="30"/>
                  </a:cubicBezTo>
                  <a:cubicBezTo>
                    <a:pt x="665" y="26"/>
                    <a:pt x="665" y="26"/>
                    <a:pt x="665" y="26"/>
                  </a:cubicBezTo>
                  <a:cubicBezTo>
                    <a:pt x="636" y="28"/>
                    <a:pt x="636" y="28"/>
                    <a:pt x="636" y="28"/>
                  </a:cubicBezTo>
                  <a:cubicBezTo>
                    <a:pt x="634" y="28"/>
                    <a:pt x="632" y="29"/>
                    <a:pt x="632" y="31"/>
                  </a:cubicBezTo>
                  <a:cubicBezTo>
                    <a:pt x="632" y="32"/>
                    <a:pt x="632" y="34"/>
                    <a:pt x="634" y="35"/>
                  </a:cubicBezTo>
                  <a:cubicBezTo>
                    <a:pt x="643" y="41"/>
                    <a:pt x="643" y="41"/>
                    <a:pt x="643" y="41"/>
                  </a:cubicBezTo>
                  <a:cubicBezTo>
                    <a:pt x="645" y="38"/>
                    <a:pt x="645" y="38"/>
                    <a:pt x="645" y="38"/>
                  </a:cubicBezTo>
                  <a:cubicBezTo>
                    <a:pt x="645" y="34"/>
                    <a:pt x="645" y="34"/>
                    <a:pt x="645" y="34"/>
                  </a:cubicBezTo>
                  <a:cubicBezTo>
                    <a:pt x="613" y="32"/>
                    <a:pt x="613" y="32"/>
                    <a:pt x="613" y="32"/>
                  </a:cubicBezTo>
                  <a:cubicBezTo>
                    <a:pt x="611" y="32"/>
                    <a:pt x="610" y="33"/>
                    <a:pt x="609" y="35"/>
                  </a:cubicBezTo>
                  <a:cubicBezTo>
                    <a:pt x="609" y="36"/>
                    <a:pt x="609" y="38"/>
                    <a:pt x="611" y="39"/>
                  </a:cubicBezTo>
                  <a:cubicBezTo>
                    <a:pt x="616" y="42"/>
                    <a:pt x="616" y="42"/>
                    <a:pt x="616" y="42"/>
                  </a:cubicBezTo>
                  <a:cubicBezTo>
                    <a:pt x="618" y="39"/>
                    <a:pt x="618" y="39"/>
                    <a:pt x="618" y="39"/>
                  </a:cubicBezTo>
                  <a:cubicBezTo>
                    <a:pt x="618" y="35"/>
                    <a:pt x="618" y="35"/>
                    <a:pt x="618" y="35"/>
                  </a:cubicBezTo>
                  <a:cubicBezTo>
                    <a:pt x="596" y="35"/>
                    <a:pt x="596" y="35"/>
                    <a:pt x="596" y="35"/>
                  </a:cubicBezTo>
                  <a:cubicBezTo>
                    <a:pt x="595" y="35"/>
                    <a:pt x="593" y="36"/>
                    <a:pt x="593" y="38"/>
                  </a:cubicBezTo>
                  <a:cubicBezTo>
                    <a:pt x="592" y="40"/>
                    <a:pt x="593" y="42"/>
                    <a:pt x="594" y="42"/>
                  </a:cubicBezTo>
                  <a:cubicBezTo>
                    <a:pt x="600" y="46"/>
                    <a:pt x="600" y="46"/>
                    <a:pt x="600" y="46"/>
                  </a:cubicBezTo>
                  <a:cubicBezTo>
                    <a:pt x="602" y="42"/>
                    <a:pt x="602" y="42"/>
                    <a:pt x="602" y="42"/>
                  </a:cubicBezTo>
                  <a:cubicBezTo>
                    <a:pt x="602" y="38"/>
                    <a:pt x="602" y="38"/>
                    <a:pt x="602" y="38"/>
                  </a:cubicBezTo>
                  <a:cubicBezTo>
                    <a:pt x="602" y="38"/>
                    <a:pt x="597" y="38"/>
                    <a:pt x="591" y="38"/>
                  </a:cubicBezTo>
                  <a:cubicBezTo>
                    <a:pt x="586" y="37"/>
                    <a:pt x="579" y="37"/>
                    <a:pt x="576" y="37"/>
                  </a:cubicBezTo>
                  <a:cubicBezTo>
                    <a:pt x="576" y="37"/>
                    <a:pt x="576" y="37"/>
                    <a:pt x="575" y="37"/>
                  </a:cubicBezTo>
                  <a:cubicBezTo>
                    <a:pt x="575" y="37"/>
                    <a:pt x="575" y="37"/>
                    <a:pt x="574" y="37"/>
                  </a:cubicBezTo>
                  <a:cubicBezTo>
                    <a:pt x="574" y="37"/>
                    <a:pt x="574" y="37"/>
                    <a:pt x="574" y="37"/>
                  </a:cubicBezTo>
                  <a:cubicBezTo>
                    <a:pt x="573" y="38"/>
                    <a:pt x="573" y="38"/>
                    <a:pt x="573" y="38"/>
                  </a:cubicBezTo>
                  <a:cubicBezTo>
                    <a:pt x="573" y="38"/>
                    <a:pt x="572" y="38"/>
                    <a:pt x="572" y="39"/>
                  </a:cubicBezTo>
                  <a:cubicBezTo>
                    <a:pt x="571" y="41"/>
                    <a:pt x="571" y="43"/>
                    <a:pt x="573" y="44"/>
                  </a:cubicBezTo>
                  <a:cubicBezTo>
                    <a:pt x="573" y="44"/>
                    <a:pt x="573" y="44"/>
                    <a:pt x="573" y="44"/>
                  </a:cubicBezTo>
                  <a:cubicBezTo>
                    <a:pt x="575" y="41"/>
                    <a:pt x="575" y="41"/>
                    <a:pt x="575" y="41"/>
                  </a:cubicBezTo>
                  <a:cubicBezTo>
                    <a:pt x="572" y="39"/>
                    <a:pt x="572" y="39"/>
                    <a:pt x="572" y="39"/>
                  </a:cubicBezTo>
                  <a:cubicBezTo>
                    <a:pt x="575" y="41"/>
                    <a:pt x="575" y="41"/>
                    <a:pt x="575" y="41"/>
                  </a:cubicBezTo>
                  <a:cubicBezTo>
                    <a:pt x="573" y="38"/>
                    <a:pt x="573" y="38"/>
                    <a:pt x="573" y="38"/>
                  </a:cubicBezTo>
                  <a:cubicBezTo>
                    <a:pt x="573" y="38"/>
                    <a:pt x="573" y="38"/>
                    <a:pt x="572" y="39"/>
                  </a:cubicBezTo>
                  <a:cubicBezTo>
                    <a:pt x="575" y="41"/>
                    <a:pt x="575" y="41"/>
                    <a:pt x="575" y="41"/>
                  </a:cubicBezTo>
                  <a:cubicBezTo>
                    <a:pt x="573" y="38"/>
                    <a:pt x="573" y="38"/>
                    <a:pt x="573" y="38"/>
                  </a:cubicBezTo>
                  <a:cubicBezTo>
                    <a:pt x="575" y="40"/>
                    <a:pt x="575" y="40"/>
                    <a:pt x="575" y="40"/>
                  </a:cubicBezTo>
                  <a:cubicBezTo>
                    <a:pt x="574" y="37"/>
                    <a:pt x="574" y="37"/>
                    <a:pt x="574" y="37"/>
                  </a:cubicBezTo>
                  <a:cubicBezTo>
                    <a:pt x="574" y="37"/>
                    <a:pt x="574" y="37"/>
                    <a:pt x="573" y="38"/>
                  </a:cubicBezTo>
                  <a:cubicBezTo>
                    <a:pt x="575" y="40"/>
                    <a:pt x="575" y="40"/>
                    <a:pt x="575" y="40"/>
                  </a:cubicBezTo>
                  <a:cubicBezTo>
                    <a:pt x="574" y="37"/>
                    <a:pt x="574" y="37"/>
                    <a:pt x="574" y="37"/>
                  </a:cubicBezTo>
                  <a:cubicBezTo>
                    <a:pt x="574" y="38"/>
                    <a:pt x="574" y="38"/>
                    <a:pt x="574" y="38"/>
                  </a:cubicBezTo>
                  <a:cubicBezTo>
                    <a:pt x="574" y="37"/>
                    <a:pt x="574" y="37"/>
                    <a:pt x="574" y="37"/>
                  </a:cubicBezTo>
                  <a:cubicBezTo>
                    <a:pt x="574" y="37"/>
                    <a:pt x="574" y="37"/>
                    <a:pt x="574" y="37"/>
                  </a:cubicBezTo>
                  <a:cubicBezTo>
                    <a:pt x="574" y="38"/>
                    <a:pt x="574" y="38"/>
                    <a:pt x="574" y="38"/>
                  </a:cubicBezTo>
                  <a:cubicBezTo>
                    <a:pt x="574" y="37"/>
                    <a:pt x="574" y="37"/>
                    <a:pt x="574" y="37"/>
                  </a:cubicBezTo>
                  <a:cubicBezTo>
                    <a:pt x="574" y="37"/>
                    <a:pt x="573" y="37"/>
                    <a:pt x="573" y="38"/>
                  </a:cubicBezTo>
                  <a:cubicBezTo>
                    <a:pt x="570" y="38"/>
                    <a:pt x="564" y="39"/>
                    <a:pt x="559" y="39"/>
                  </a:cubicBezTo>
                  <a:cubicBezTo>
                    <a:pt x="554" y="40"/>
                    <a:pt x="550" y="40"/>
                    <a:pt x="550" y="40"/>
                  </a:cubicBezTo>
                  <a:cubicBezTo>
                    <a:pt x="549" y="40"/>
                    <a:pt x="547" y="41"/>
                    <a:pt x="547" y="43"/>
                  </a:cubicBezTo>
                  <a:cubicBezTo>
                    <a:pt x="546" y="45"/>
                    <a:pt x="547" y="46"/>
                    <a:pt x="549" y="47"/>
                  </a:cubicBezTo>
                  <a:cubicBezTo>
                    <a:pt x="549" y="48"/>
                    <a:pt x="549" y="48"/>
                    <a:pt x="549" y="48"/>
                  </a:cubicBezTo>
                  <a:cubicBezTo>
                    <a:pt x="551" y="44"/>
                    <a:pt x="551" y="44"/>
                    <a:pt x="551" y="44"/>
                  </a:cubicBezTo>
                  <a:cubicBezTo>
                    <a:pt x="548" y="42"/>
                    <a:pt x="548" y="42"/>
                    <a:pt x="548" y="42"/>
                  </a:cubicBezTo>
                  <a:cubicBezTo>
                    <a:pt x="551" y="44"/>
                    <a:pt x="551" y="44"/>
                    <a:pt x="551" y="44"/>
                  </a:cubicBezTo>
                  <a:cubicBezTo>
                    <a:pt x="549" y="41"/>
                    <a:pt x="549" y="41"/>
                    <a:pt x="549" y="41"/>
                  </a:cubicBezTo>
                  <a:cubicBezTo>
                    <a:pt x="549" y="41"/>
                    <a:pt x="549" y="41"/>
                    <a:pt x="548" y="42"/>
                  </a:cubicBezTo>
                  <a:cubicBezTo>
                    <a:pt x="551" y="44"/>
                    <a:pt x="551" y="44"/>
                    <a:pt x="551" y="44"/>
                  </a:cubicBezTo>
                  <a:cubicBezTo>
                    <a:pt x="549" y="41"/>
                    <a:pt x="549" y="41"/>
                    <a:pt x="549" y="41"/>
                  </a:cubicBezTo>
                  <a:cubicBezTo>
                    <a:pt x="551" y="44"/>
                    <a:pt x="551" y="44"/>
                    <a:pt x="551" y="44"/>
                  </a:cubicBezTo>
                  <a:cubicBezTo>
                    <a:pt x="550" y="40"/>
                    <a:pt x="550" y="40"/>
                    <a:pt x="550" y="40"/>
                  </a:cubicBezTo>
                  <a:cubicBezTo>
                    <a:pt x="550" y="41"/>
                    <a:pt x="550" y="41"/>
                    <a:pt x="549" y="41"/>
                  </a:cubicBezTo>
                  <a:cubicBezTo>
                    <a:pt x="551" y="44"/>
                    <a:pt x="551" y="44"/>
                    <a:pt x="551" y="44"/>
                  </a:cubicBezTo>
                  <a:cubicBezTo>
                    <a:pt x="550" y="40"/>
                    <a:pt x="550" y="40"/>
                    <a:pt x="550" y="40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0" y="40"/>
                    <a:pt x="550" y="40"/>
                    <a:pt x="550" y="40"/>
                  </a:cubicBezTo>
                  <a:cubicBezTo>
                    <a:pt x="550" y="40"/>
                    <a:pt x="550" y="40"/>
                    <a:pt x="550" y="40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0" y="40"/>
                    <a:pt x="550" y="40"/>
                    <a:pt x="550" y="40"/>
                  </a:cubicBezTo>
                  <a:cubicBezTo>
                    <a:pt x="550" y="40"/>
                    <a:pt x="550" y="41"/>
                    <a:pt x="549" y="41"/>
                  </a:cubicBezTo>
                  <a:cubicBezTo>
                    <a:pt x="547" y="41"/>
                    <a:pt x="542" y="41"/>
                    <a:pt x="538" y="41"/>
                  </a:cubicBezTo>
                  <a:cubicBezTo>
                    <a:pt x="535" y="41"/>
                    <a:pt x="532" y="41"/>
                    <a:pt x="532" y="41"/>
                  </a:cubicBezTo>
                  <a:cubicBezTo>
                    <a:pt x="530" y="41"/>
                    <a:pt x="528" y="42"/>
                    <a:pt x="528" y="44"/>
                  </a:cubicBezTo>
                  <a:cubicBezTo>
                    <a:pt x="527" y="46"/>
                    <a:pt x="528" y="48"/>
                    <a:pt x="529" y="48"/>
                  </a:cubicBezTo>
                  <a:cubicBezTo>
                    <a:pt x="533" y="51"/>
                    <a:pt x="533" y="51"/>
                    <a:pt x="533" y="51"/>
                  </a:cubicBezTo>
                  <a:cubicBezTo>
                    <a:pt x="535" y="47"/>
                    <a:pt x="535" y="47"/>
                    <a:pt x="535" y="47"/>
                  </a:cubicBezTo>
                  <a:cubicBezTo>
                    <a:pt x="532" y="45"/>
                    <a:pt x="532" y="45"/>
                    <a:pt x="532" y="45"/>
                  </a:cubicBezTo>
                  <a:cubicBezTo>
                    <a:pt x="535" y="47"/>
                    <a:pt x="535" y="47"/>
                    <a:pt x="535" y="47"/>
                  </a:cubicBezTo>
                  <a:cubicBezTo>
                    <a:pt x="533" y="44"/>
                    <a:pt x="533" y="44"/>
                    <a:pt x="533" y="44"/>
                  </a:cubicBezTo>
                  <a:cubicBezTo>
                    <a:pt x="533" y="44"/>
                    <a:pt x="533" y="44"/>
                    <a:pt x="532" y="45"/>
                  </a:cubicBezTo>
                  <a:cubicBezTo>
                    <a:pt x="535" y="47"/>
                    <a:pt x="535" y="47"/>
                    <a:pt x="535" y="47"/>
                  </a:cubicBezTo>
                  <a:cubicBezTo>
                    <a:pt x="533" y="44"/>
                    <a:pt x="533" y="44"/>
                    <a:pt x="533" y="44"/>
                  </a:cubicBezTo>
                  <a:cubicBezTo>
                    <a:pt x="535" y="47"/>
                    <a:pt x="535" y="47"/>
                    <a:pt x="535" y="47"/>
                  </a:cubicBezTo>
                  <a:cubicBezTo>
                    <a:pt x="534" y="44"/>
                    <a:pt x="534" y="44"/>
                    <a:pt x="534" y="44"/>
                  </a:cubicBezTo>
                  <a:cubicBezTo>
                    <a:pt x="534" y="44"/>
                    <a:pt x="534" y="44"/>
                    <a:pt x="533" y="44"/>
                  </a:cubicBezTo>
                  <a:cubicBezTo>
                    <a:pt x="535" y="47"/>
                    <a:pt x="535" y="47"/>
                    <a:pt x="535" y="47"/>
                  </a:cubicBezTo>
                  <a:cubicBezTo>
                    <a:pt x="534" y="44"/>
                    <a:pt x="534" y="44"/>
                    <a:pt x="534" y="44"/>
                  </a:cubicBezTo>
                  <a:cubicBezTo>
                    <a:pt x="535" y="45"/>
                    <a:pt x="535" y="45"/>
                    <a:pt x="535" y="45"/>
                  </a:cubicBezTo>
                  <a:cubicBezTo>
                    <a:pt x="534" y="44"/>
                    <a:pt x="534" y="44"/>
                    <a:pt x="534" y="44"/>
                  </a:cubicBezTo>
                  <a:cubicBezTo>
                    <a:pt x="534" y="44"/>
                    <a:pt x="534" y="44"/>
                    <a:pt x="534" y="44"/>
                  </a:cubicBezTo>
                  <a:cubicBezTo>
                    <a:pt x="535" y="45"/>
                    <a:pt x="535" y="45"/>
                    <a:pt x="535" y="45"/>
                  </a:cubicBezTo>
                  <a:cubicBezTo>
                    <a:pt x="534" y="44"/>
                    <a:pt x="534" y="44"/>
                    <a:pt x="534" y="44"/>
                  </a:cubicBezTo>
                  <a:cubicBezTo>
                    <a:pt x="534" y="44"/>
                    <a:pt x="534" y="44"/>
                    <a:pt x="533" y="44"/>
                  </a:cubicBezTo>
                  <a:cubicBezTo>
                    <a:pt x="530" y="44"/>
                    <a:pt x="525" y="44"/>
                    <a:pt x="520" y="44"/>
                  </a:cubicBezTo>
                  <a:cubicBezTo>
                    <a:pt x="515" y="44"/>
                    <a:pt x="511" y="44"/>
                    <a:pt x="511" y="44"/>
                  </a:cubicBezTo>
                  <a:cubicBezTo>
                    <a:pt x="509" y="44"/>
                    <a:pt x="508" y="46"/>
                    <a:pt x="507" y="47"/>
                  </a:cubicBezTo>
                  <a:cubicBezTo>
                    <a:pt x="507" y="49"/>
                    <a:pt x="508" y="51"/>
                    <a:pt x="509" y="52"/>
                  </a:cubicBezTo>
                  <a:cubicBezTo>
                    <a:pt x="512" y="53"/>
                    <a:pt x="512" y="53"/>
                    <a:pt x="512" y="53"/>
                  </a:cubicBezTo>
                  <a:cubicBezTo>
                    <a:pt x="514" y="50"/>
                    <a:pt x="514" y="50"/>
                    <a:pt x="514" y="50"/>
                  </a:cubicBezTo>
                  <a:cubicBezTo>
                    <a:pt x="514" y="46"/>
                    <a:pt x="514" y="46"/>
                    <a:pt x="514" y="46"/>
                  </a:cubicBezTo>
                  <a:cubicBezTo>
                    <a:pt x="484" y="46"/>
                    <a:pt x="484" y="46"/>
                    <a:pt x="484" y="46"/>
                  </a:cubicBezTo>
                  <a:cubicBezTo>
                    <a:pt x="482" y="46"/>
                    <a:pt x="480" y="47"/>
                    <a:pt x="480" y="49"/>
                  </a:cubicBezTo>
                  <a:cubicBezTo>
                    <a:pt x="479" y="51"/>
                    <a:pt x="480" y="53"/>
                    <a:pt x="481" y="54"/>
                  </a:cubicBezTo>
                  <a:cubicBezTo>
                    <a:pt x="486" y="57"/>
                    <a:pt x="486" y="57"/>
                    <a:pt x="486" y="57"/>
                  </a:cubicBezTo>
                  <a:cubicBezTo>
                    <a:pt x="488" y="53"/>
                    <a:pt x="488" y="53"/>
                    <a:pt x="488" y="53"/>
                  </a:cubicBezTo>
                  <a:cubicBezTo>
                    <a:pt x="488" y="49"/>
                    <a:pt x="488" y="49"/>
                    <a:pt x="488" y="49"/>
                  </a:cubicBezTo>
                  <a:cubicBezTo>
                    <a:pt x="466" y="50"/>
                    <a:pt x="466" y="50"/>
                    <a:pt x="466" y="50"/>
                  </a:cubicBezTo>
                  <a:cubicBezTo>
                    <a:pt x="464" y="50"/>
                    <a:pt x="463" y="51"/>
                    <a:pt x="462" y="53"/>
                  </a:cubicBezTo>
                  <a:cubicBezTo>
                    <a:pt x="462" y="54"/>
                    <a:pt x="463" y="56"/>
                    <a:pt x="464" y="57"/>
                  </a:cubicBezTo>
                  <a:cubicBezTo>
                    <a:pt x="468" y="60"/>
                    <a:pt x="468" y="60"/>
                    <a:pt x="468" y="60"/>
                  </a:cubicBezTo>
                  <a:cubicBezTo>
                    <a:pt x="471" y="57"/>
                    <a:pt x="471" y="57"/>
                    <a:pt x="471" y="57"/>
                  </a:cubicBezTo>
                  <a:cubicBezTo>
                    <a:pt x="468" y="53"/>
                    <a:pt x="468" y="53"/>
                    <a:pt x="468" y="53"/>
                  </a:cubicBezTo>
                  <a:cubicBezTo>
                    <a:pt x="471" y="57"/>
                    <a:pt x="471" y="57"/>
                    <a:pt x="471" y="57"/>
                  </a:cubicBezTo>
                  <a:cubicBezTo>
                    <a:pt x="469" y="53"/>
                    <a:pt x="469" y="53"/>
                    <a:pt x="469" y="53"/>
                  </a:cubicBezTo>
                  <a:cubicBezTo>
                    <a:pt x="469" y="53"/>
                    <a:pt x="469" y="53"/>
                    <a:pt x="468" y="53"/>
                  </a:cubicBezTo>
                  <a:cubicBezTo>
                    <a:pt x="471" y="57"/>
                    <a:pt x="471" y="57"/>
                    <a:pt x="471" y="57"/>
                  </a:cubicBezTo>
                  <a:cubicBezTo>
                    <a:pt x="469" y="53"/>
                    <a:pt x="469" y="53"/>
                    <a:pt x="469" y="53"/>
                  </a:cubicBezTo>
                  <a:cubicBezTo>
                    <a:pt x="471" y="57"/>
                    <a:pt x="471" y="57"/>
                    <a:pt x="471" y="57"/>
                  </a:cubicBezTo>
                  <a:cubicBezTo>
                    <a:pt x="470" y="53"/>
                    <a:pt x="470" y="53"/>
                    <a:pt x="470" y="53"/>
                  </a:cubicBezTo>
                  <a:cubicBezTo>
                    <a:pt x="470" y="53"/>
                    <a:pt x="470" y="53"/>
                    <a:pt x="469" y="53"/>
                  </a:cubicBezTo>
                  <a:cubicBezTo>
                    <a:pt x="471" y="57"/>
                    <a:pt x="471" y="57"/>
                    <a:pt x="471" y="57"/>
                  </a:cubicBezTo>
                  <a:cubicBezTo>
                    <a:pt x="470" y="53"/>
                    <a:pt x="470" y="53"/>
                    <a:pt x="470" y="53"/>
                  </a:cubicBezTo>
                  <a:cubicBezTo>
                    <a:pt x="471" y="56"/>
                    <a:pt x="471" y="56"/>
                    <a:pt x="471" y="56"/>
                  </a:cubicBezTo>
                  <a:cubicBezTo>
                    <a:pt x="470" y="53"/>
                    <a:pt x="470" y="53"/>
                    <a:pt x="470" y="53"/>
                  </a:cubicBezTo>
                  <a:cubicBezTo>
                    <a:pt x="470" y="53"/>
                    <a:pt x="470" y="53"/>
                    <a:pt x="470" y="53"/>
                  </a:cubicBezTo>
                  <a:cubicBezTo>
                    <a:pt x="471" y="56"/>
                    <a:pt x="471" y="56"/>
                    <a:pt x="471" y="56"/>
                  </a:cubicBezTo>
                  <a:cubicBezTo>
                    <a:pt x="470" y="53"/>
                    <a:pt x="470" y="53"/>
                    <a:pt x="470" y="53"/>
                  </a:cubicBezTo>
                  <a:cubicBezTo>
                    <a:pt x="471" y="56"/>
                    <a:pt x="471" y="56"/>
                    <a:pt x="471" y="56"/>
                  </a:cubicBezTo>
                  <a:cubicBezTo>
                    <a:pt x="471" y="53"/>
                    <a:pt x="471" y="53"/>
                    <a:pt x="471" y="53"/>
                  </a:cubicBezTo>
                  <a:cubicBezTo>
                    <a:pt x="470" y="53"/>
                    <a:pt x="470" y="53"/>
                    <a:pt x="470" y="53"/>
                  </a:cubicBezTo>
                  <a:cubicBezTo>
                    <a:pt x="471" y="56"/>
                    <a:pt x="471" y="56"/>
                    <a:pt x="471" y="56"/>
                  </a:cubicBezTo>
                  <a:cubicBezTo>
                    <a:pt x="471" y="53"/>
                    <a:pt x="471" y="53"/>
                    <a:pt x="471" y="53"/>
                  </a:cubicBezTo>
                  <a:cubicBezTo>
                    <a:pt x="471" y="54"/>
                    <a:pt x="471" y="54"/>
                    <a:pt x="471" y="54"/>
                  </a:cubicBezTo>
                  <a:cubicBezTo>
                    <a:pt x="471" y="53"/>
                    <a:pt x="471" y="53"/>
                    <a:pt x="471" y="53"/>
                  </a:cubicBezTo>
                  <a:cubicBezTo>
                    <a:pt x="471" y="53"/>
                    <a:pt x="471" y="53"/>
                    <a:pt x="471" y="53"/>
                  </a:cubicBezTo>
                  <a:cubicBezTo>
                    <a:pt x="471" y="54"/>
                    <a:pt x="471" y="54"/>
                    <a:pt x="471" y="54"/>
                  </a:cubicBezTo>
                  <a:cubicBezTo>
                    <a:pt x="471" y="53"/>
                    <a:pt x="471" y="53"/>
                    <a:pt x="471" y="53"/>
                  </a:cubicBezTo>
                  <a:cubicBezTo>
                    <a:pt x="470" y="53"/>
                    <a:pt x="469" y="53"/>
                    <a:pt x="467" y="52"/>
                  </a:cubicBezTo>
                  <a:cubicBezTo>
                    <a:pt x="461" y="52"/>
                    <a:pt x="450" y="52"/>
                    <a:pt x="444" y="52"/>
                  </a:cubicBezTo>
                  <a:cubicBezTo>
                    <a:pt x="443" y="52"/>
                    <a:pt x="442" y="52"/>
                    <a:pt x="442" y="52"/>
                  </a:cubicBezTo>
                  <a:cubicBezTo>
                    <a:pt x="441" y="52"/>
                    <a:pt x="441" y="52"/>
                    <a:pt x="441" y="52"/>
                  </a:cubicBezTo>
                  <a:cubicBezTo>
                    <a:pt x="440" y="52"/>
                    <a:pt x="440" y="52"/>
                    <a:pt x="440" y="52"/>
                  </a:cubicBezTo>
                  <a:cubicBezTo>
                    <a:pt x="439" y="52"/>
                    <a:pt x="439" y="52"/>
                    <a:pt x="439" y="52"/>
                  </a:cubicBezTo>
                  <a:cubicBezTo>
                    <a:pt x="439" y="53"/>
                    <a:pt x="438" y="53"/>
                    <a:pt x="438" y="54"/>
                  </a:cubicBezTo>
                  <a:cubicBezTo>
                    <a:pt x="437" y="55"/>
                    <a:pt x="437" y="56"/>
                    <a:pt x="437" y="57"/>
                  </a:cubicBezTo>
                  <a:cubicBezTo>
                    <a:pt x="437" y="58"/>
                    <a:pt x="438" y="59"/>
                    <a:pt x="439" y="59"/>
                  </a:cubicBezTo>
                  <a:cubicBezTo>
                    <a:pt x="441" y="60"/>
                    <a:pt x="441" y="60"/>
                    <a:pt x="441" y="60"/>
                  </a:cubicBezTo>
                  <a:cubicBezTo>
                    <a:pt x="443" y="57"/>
                    <a:pt x="443" y="57"/>
                    <a:pt x="443" y="57"/>
                  </a:cubicBezTo>
                  <a:cubicBezTo>
                    <a:pt x="440" y="55"/>
                    <a:pt x="440" y="55"/>
                    <a:pt x="440" y="55"/>
                  </a:cubicBezTo>
                  <a:cubicBezTo>
                    <a:pt x="443" y="57"/>
                    <a:pt x="443" y="57"/>
                    <a:pt x="443" y="57"/>
                  </a:cubicBezTo>
                  <a:cubicBezTo>
                    <a:pt x="441" y="53"/>
                    <a:pt x="441" y="53"/>
                    <a:pt x="441" y="53"/>
                  </a:cubicBezTo>
                  <a:cubicBezTo>
                    <a:pt x="441" y="54"/>
                    <a:pt x="440" y="54"/>
                    <a:pt x="440" y="55"/>
                  </a:cubicBezTo>
                  <a:cubicBezTo>
                    <a:pt x="443" y="57"/>
                    <a:pt x="443" y="57"/>
                    <a:pt x="443" y="57"/>
                  </a:cubicBezTo>
                  <a:cubicBezTo>
                    <a:pt x="441" y="53"/>
                    <a:pt x="441" y="53"/>
                    <a:pt x="441" y="53"/>
                  </a:cubicBezTo>
                  <a:cubicBezTo>
                    <a:pt x="443" y="57"/>
                    <a:pt x="443" y="57"/>
                    <a:pt x="443" y="57"/>
                  </a:cubicBezTo>
                  <a:cubicBezTo>
                    <a:pt x="442" y="53"/>
                    <a:pt x="442" y="53"/>
                    <a:pt x="442" y="53"/>
                  </a:cubicBezTo>
                  <a:cubicBezTo>
                    <a:pt x="442" y="53"/>
                    <a:pt x="442" y="53"/>
                    <a:pt x="441" y="53"/>
                  </a:cubicBezTo>
                  <a:cubicBezTo>
                    <a:pt x="443" y="57"/>
                    <a:pt x="443" y="57"/>
                    <a:pt x="443" y="57"/>
                  </a:cubicBezTo>
                  <a:cubicBezTo>
                    <a:pt x="442" y="53"/>
                    <a:pt x="442" y="53"/>
                    <a:pt x="442" y="53"/>
                  </a:cubicBezTo>
                  <a:cubicBezTo>
                    <a:pt x="443" y="57"/>
                    <a:pt x="443" y="57"/>
                    <a:pt x="443" y="57"/>
                  </a:cubicBezTo>
                  <a:cubicBezTo>
                    <a:pt x="442" y="53"/>
                    <a:pt x="442" y="53"/>
                    <a:pt x="442" y="53"/>
                  </a:cubicBezTo>
                  <a:cubicBezTo>
                    <a:pt x="442" y="53"/>
                    <a:pt x="442" y="53"/>
                    <a:pt x="442" y="53"/>
                  </a:cubicBezTo>
                  <a:cubicBezTo>
                    <a:pt x="443" y="57"/>
                    <a:pt x="443" y="57"/>
                    <a:pt x="443" y="57"/>
                  </a:cubicBezTo>
                  <a:cubicBezTo>
                    <a:pt x="442" y="53"/>
                    <a:pt x="442" y="53"/>
                    <a:pt x="442" y="53"/>
                  </a:cubicBezTo>
                  <a:cubicBezTo>
                    <a:pt x="443" y="54"/>
                    <a:pt x="443" y="54"/>
                    <a:pt x="443" y="54"/>
                  </a:cubicBezTo>
                  <a:cubicBezTo>
                    <a:pt x="442" y="53"/>
                    <a:pt x="442" y="53"/>
                    <a:pt x="442" y="53"/>
                  </a:cubicBezTo>
                  <a:cubicBezTo>
                    <a:pt x="442" y="53"/>
                    <a:pt x="442" y="53"/>
                    <a:pt x="442" y="53"/>
                  </a:cubicBezTo>
                  <a:cubicBezTo>
                    <a:pt x="443" y="54"/>
                    <a:pt x="443" y="54"/>
                    <a:pt x="443" y="54"/>
                  </a:cubicBezTo>
                  <a:cubicBezTo>
                    <a:pt x="442" y="53"/>
                    <a:pt x="442" y="53"/>
                    <a:pt x="442" y="53"/>
                  </a:cubicBezTo>
                  <a:cubicBezTo>
                    <a:pt x="442" y="53"/>
                    <a:pt x="442" y="53"/>
                    <a:pt x="441" y="53"/>
                  </a:cubicBezTo>
                  <a:cubicBezTo>
                    <a:pt x="437" y="53"/>
                    <a:pt x="430" y="54"/>
                    <a:pt x="424" y="54"/>
                  </a:cubicBezTo>
                  <a:cubicBezTo>
                    <a:pt x="421" y="54"/>
                    <a:pt x="418" y="54"/>
                    <a:pt x="416" y="54"/>
                  </a:cubicBezTo>
                  <a:cubicBezTo>
                    <a:pt x="415" y="54"/>
                    <a:pt x="414" y="54"/>
                    <a:pt x="413" y="55"/>
                  </a:cubicBezTo>
                  <a:cubicBezTo>
                    <a:pt x="413" y="55"/>
                    <a:pt x="413" y="55"/>
                    <a:pt x="412" y="55"/>
                  </a:cubicBezTo>
                  <a:cubicBezTo>
                    <a:pt x="412" y="55"/>
                    <a:pt x="412" y="55"/>
                    <a:pt x="412" y="55"/>
                  </a:cubicBezTo>
                  <a:cubicBezTo>
                    <a:pt x="411" y="55"/>
                    <a:pt x="411" y="55"/>
                    <a:pt x="411" y="55"/>
                  </a:cubicBezTo>
                  <a:cubicBezTo>
                    <a:pt x="411" y="55"/>
                    <a:pt x="410" y="56"/>
                    <a:pt x="410" y="57"/>
                  </a:cubicBezTo>
                  <a:cubicBezTo>
                    <a:pt x="409" y="58"/>
                    <a:pt x="409" y="59"/>
                    <a:pt x="409" y="60"/>
                  </a:cubicBezTo>
                  <a:cubicBezTo>
                    <a:pt x="409" y="61"/>
                    <a:pt x="410" y="62"/>
                    <a:pt x="411" y="62"/>
                  </a:cubicBezTo>
                  <a:cubicBezTo>
                    <a:pt x="414" y="64"/>
                    <a:pt x="414" y="64"/>
                    <a:pt x="414" y="64"/>
                  </a:cubicBezTo>
                  <a:cubicBezTo>
                    <a:pt x="416" y="61"/>
                    <a:pt x="416" y="61"/>
                    <a:pt x="416" y="61"/>
                  </a:cubicBezTo>
                  <a:cubicBezTo>
                    <a:pt x="413" y="59"/>
                    <a:pt x="413" y="59"/>
                    <a:pt x="413" y="59"/>
                  </a:cubicBezTo>
                  <a:cubicBezTo>
                    <a:pt x="416" y="61"/>
                    <a:pt x="416" y="61"/>
                    <a:pt x="416" y="61"/>
                  </a:cubicBezTo>
                  <a:cubicBezTo>
                    <a:pt x="415" y="57"/>
                    <a:pt x="415" y="57"/>
                    <a:pt x="415" y="57"/>
                  </a:cubicBezTo>
                  <a:cubicBezTo>
                    <a:pt x="414" y="58"/>
                    <a:pt x="414" y="58"/>
                    <a:pt x="413" y="59"/>
                  </a:cubicBezTo>
                  <a:cubicBezTo>
                    <a:pt x="416" y="61"/>
                    <a:pt x="416" y="61"/>
                    <a:pt x="416" y="61"/>
                  </a:cubicBezTo>
                  <a:cubicBezTo>
                    <a:pt x="415" y="57"/>
                    <a:pt x="415" y="57"/>
                    <a:pt x="415" y="57"/>
                  </a:cubicBezTo>
                  <a:cubicBezTo>
                    <a:pt x="416" y="60"/>
                    <a:pt x="416" y="60"/>
                    <a:pt x="416" y="60"/>
                  </a:cubicBezTo>
                  <a:cubicBezTo>
                    <a:pt x="415" y="57"/>
                    <a:pt x="415" y="57"/>
                    <a:pt x="415" y="57"/>
                  </a:cubicBezTo>
                  <a:cubicBezTo>
                    <a:pt x="415" y="57"/>
                    <a:pt x="415" y="57"/>
                    <a:pt x="415" y="57"/>
                  </a:cubicBezTo>
                  <a:cubicBezTo>
                    <a:pt x="416" y="60"/>
                    <a:pt x="416" y="60"/>
                    <a:pt x="416" y="60"/>
                  </a:cubicBezTo>
                  <a:cubicBezTo>
                    <a:pt x="415" y="57"/>
                    <a:pt x="415" y="57"/>
                    <a:pt x="415" y="57"/>
                  </a:cubicBezTo>
                  <a:cubicBezTo>
                    <a:pt x="416" y="59"/>
                    <a:pt x="416" y="59"/>
                    <a:pt x="416" y="59"/>
                  </a:cubicBezTo>
                  <a:cubicBezTo>
                    <a:pt x="415" y="57"/>
                    <a:pt x="415" y="57"/>
                    <a:pt x="415" y="57"/>
                  </a:cubicBezTo>
                  <a:cubicBezTo>
                    <a:pt x="415" y="57"/>
                    <a:pt x="415" y="57"/>
                    <a:pt x="415" y="57"/>
                  </a:cubicBezTo>
                  <a:cubicBezTo>
                    <a:pt x="416" y="59"/>
                    <a:pt x="416" y="59"/>
                    <a:pt x="416" y="59"/>
                  </a:cubicBezTo>
                  <a:cubicBezTo>
                    <a:pt x="415" y="57"/>
                    <a:pt x="415" y="57"/>
                    <a:pt x="415" y="57"/>
                  </a:cubicBezTo>
                  <a:cubicBezTo>
                    <a:pt x="415" y="57"/>
                    <a:pt x="415" y="57"/>
                    <a:pt x="414" y="57"/>
                  </a:cubicBezTo>
                  <a:cubicBezTo>
                    <a:pt x="412" y="57"/>
                    <a:pt x="406" y="58"/>
                    <a:pt x="402" y="58"/>
                  </a:cubicBezTo>
                  <a:cubicBezTo>
                    <a:pt x="398" y="58"/>
                    <a:pt x="394" y="58"/>
                    <a:pt x="394" y="58"/>
                  </a:cubicBezTo>
                  <a:cubicBezTo>
                    <a:pt x="392" y="58"/>
                    <a:pt x="391" y="59"/>
                    <a:pt x="390" y="61"/>
                  </a:cubicBezTo>
                  <a:cubicBezTo>
                    <a:pt x="390" y="63"/>
                    <a:pt x="390" y="65"/>
                    <a:pt x="392" y="66"/>
                  </a:cubicBezTo>
                  <a:cubicBezTo>
                    <a:pt x="393" y="66"/>
                    <a:pt x="393" y="66"/>
                    <a:pt x="393" y="66"/>
                  </a:cubicBezTo>
                  <a:cubicBezTo>
                    <a:pt x="395" y="63"/>
                    <a:pt x="395" y="63"/>
                    <a:pt x="395" y="63"/>
                  </a:cubicBezTo>
                  <a:cubicBezTo>
                    <a:pt x="392" y="61"/>
                    <a:pt x="392" y="61"/>
                    <a:pt x="392" y="61"/>
                  </a:cubicBezTo>
                  <a:cubicBezTo>
                    <a:pt x="395" y="63"/>
                    <a:pt x="395" y="63"/>
                    <a:pt x="395" y="63"/>
                  </a:cubicBezTo>
                  <a:cubicBezTo>
                    <a:pt x="393" y="59"/>
                    <a:pt x="393" y="59"/>
                    <a:pt x="393" y="59"/>
                  </a:cubicBezTo>
                  <a:cubicBezTo>
                    <a:pt x="393" y="60"/>
                    <a:pt x="392" y="60"/>
                    <a:pt x="392" y="61"/>
                  </a:cubicBezTo>
                  <a:cubicBezTo>
                    <a:pt x="395" y="63"/>
                    <a:pt x="395" y="63"/>
                    <a:pt x="395" y="63"/>
                  </a:cubicBezTo>
                  <a:cubicBezTo>
                    <a:pt x="393" y="59"/>
                    <a:pt x="393" y="59"/>
                    <a:pt x="393" y="59"/>
                  </a:cubicBezTo>
                  <a:cubicBezTo>
                    <a:pt x="395" y="63"/>
                    <a:pt x="395" y="63"/>
                    <a:pt x="395" y="63"/>
                  </a:cubicBezTo>
                  <a:cubicBezTo>
                    <a:pt x="394" y="59"/>
                    <a:pt x="394" y="59"/>
                    <a:pt x="394" y="59"/>
                  </a:cubicBezTo>
                  <a:cubicBezTo>
                    <a:pt x="393" y="59"/>
                    <a:pt x="393" y="59"/>
                    <a:pt x="393" y="59"/>
                  </a:cubicBezTo>
                  <a:cubicBezTo>
                    <a:pt x="395" y="63"/>
                    <a:pt x="395" y="63"/>
                    <a:pt x="395" y="63"/>
                  </a:cubicBezTo>
                  <a:cubicBezTo>
                    <a:pt x="394" y="59"/>
                    <a:pt x="394" y="59"/>
                    <a:pt x="394" y="59"/>
                  </a:cubicBezTo>
                  <a:cubicBezTo>
                    <a:pt x="395" y="63"/>
                    <a:pt x="395" y="63"/>
                    <a:pt x="395" y="63"/>
                  </a:cubicBezTo>
                  <a:cubicBezTo>
                    <a:pt x="394" y="59"/>
                    <a:pt x="394" y="59"/>
                    <a:pt x="394" y="59"/>
                  </a:cubicBezTo>
                  <a:cubicBezTo>
                    <a:pt x="394" y="59"/>
                    <a:pt x="394" y="59"/>
                    <a:pt x="394" y="59"/>
                  </a:cubicBezTo>
                  <a:cubicBezTo>
                    <a:pt x="395" y="63"/>
                    <a:pt x="395" y="63"/>
                    <a:pt x="395" y="63"/>
                  </a:cubicBezTo>
                  <a:cubicBezTo>
                    <a:pt x="394" y="59"/>
                    <a:pt x="394" y="59"/>
                    <a:pt x="394" y="59"/>
                  </a:cubicBezTo>
                  <a:cubicBezTo>
                    <a:pt x="395" y="62"/>
                    <a:pt x="395" y="62"/>
                    <a:pt x="395" y="62"/>
                  </a:cubicBezTo>
                  <a:cubicBezTo>
                    <a:pt x="394" y="59"/>
                    <a:pt x="394" y="59"/>
                    <a:pt x="394" y="59"/>
                  </a:cubicBezTo>
                  <a:cubicBezTo>
                    <a:pt x="394" y="59"/>
                    <a:pt x="394" y="59"/>
                    <a:pt x="394" y="59"/>
                  </a:cubicBezTo>
                  <a:cubicBezTo>
                    <a:pt x="395" y="62"/>
                    <a:pt x="395" y="62"/>
                    <a:pt x="395" y="62"/>
                  </a:cubicBezTo>
                  <a:cubicBezTo>
                    <a:pt x="394" y="59"/>
                    <a:pt x="394" y="59"/>
                    <a:pt x="394" y="59"/>
                  </a:cubicBezTo>
                  <a:cubicBezTo>
                    <a:pt x="394" y="59"/>
                    <a:pt x="394" y="59"/>
                    <a:pt x="394" y="59"/>
                  </a:cubicBezTo>
                  <a:cubicBezTo>
                    <a:pt x="393" y="59"/>
                    <a:pt x="388" y="60"/>
                    <a:pt x="384" y="61"/>
                  </a:cubicBezTo>
                  <a:cubicBezTo>
                    <a:pt x="382" y="61"/>
                    <a:pt x="379" y="62"/>
                    <a:pt x="378" y="62"/>
                  </a:cubicBezTo>
                  <a:cubicBezTo>
                    <a:pt x="377" y="62"/>
                    <a:pt x="376" y="62"/>
                    <a:pt x="376" y="63"/>
                  </a:cubicBezTo>
                  <a:cubicBezTo>
                    <a:pt x="375" y="63"/>
                    <a:pt x="375" y="63"/>
                    <a:pt x="375" y="63"/>
                  </a:cubicBezTo>
                  <a:cubicBezTo>
                    <a:pt x="374" y="63"/>
                    <a:pt x="374" y="63"/>
                    <a:pt x="374" y="63"/>
                  </a:cubicBezTo>
                  <a:cubicBezTo>
                    <a:pt x="374" y="63"/>
                    <a:pt x="374" y="63"/>
                    <a:pt x="374" y="63"/>
                  </a:cubicBezTo>
                  <a:cubicBezTo>
                    <a:pt x="373" y="64"/>
                    <a:pt x="373" y="64"/>
                    <a:pt x="372" y="65"/>
                  </a:cubicBezTo>
                  <a:cubicBezTo>
                    <a:pt x="372" y="66"/>
                    <a:pt x="372" y="67"/>
                    <a:pt x="372" y="68"/>
                  </a:cubicBezTo>
                  <a:cubicBezTo>
                    <a:pt x="372" y="69"/>
                    <a:pt x="373" y="70"/>
                    <a:pt x="374" y="70"/>
                  </a:cubicBezTo>
                  <a:cubicBezTo>
                    <a:pt x="376" y="72"/>
                    <a:pt x="376" y="72"/>
                    <a:pt x="376" y="72"/>
                  </a:cubicBezTo>
                  <a:cubicBezTo>
                    <a:pt x="378" y="68"/>
                    <a:pt x="378" y="68"/>
                    <a:pt x="378" y="68"/>
                  </a:cubicBezTo>
                  <a:cubicBezTo>
                    <a:pt x="378" y="64"/>
                    <a:pt x="378" y="64"/>
                    <a:pt x="378" y="64"/>
                  </a:cubicBezTo>
                  <a:cubicBezTo>
                    <a:pt x="352" y="63"/>
                    <a:pt x="352" y="63"/>
                    <a:pt x="352" y="63"/>
                  </a:cubicBezTo>
                  <a:cubicBezTo>
                    <a:pt x="350" y="63"/>
                    <a:pt x="349" y="64"/>
                    <a:pt x="348" y="66"/>
                  </a:cubicBezTo>
                  <a:cubicBezTo>
                    <a:pt x="348" y="68"/>
                    <a:pt x="348" y="70"/>
                    <a:pt x="350" y="71"/>
                  </a:cubicBezTo>
                  <a:cubicBezTo>
                    <a:pt x="355" y="74"/>
                    <a:pt x="355" y="74"/>
                    <a:pt x="355" y="74"/>
                  </a:cubicBezTo>
                  <a:cubicBezTo>
                    <a:pt x="358" y="71"/>
                    <a:pt x="358" y="71"/>
                    <a:pt x="358" y="71"/>
                  </a:cubicBezTo>
                  <a:cubicBezTo>
                    <a:pt x="357" y="67"/>
                    <a:pt x="357" y="67"/>
                    <a:pt x="357" y="67"/>
                  </a:cubicBezTo>
                  <a:cubicBezTo>
                    <a:pt x="329" y="67"/>
                    <a:pt x="329" y="67"/>
                    <a:pt x="329" y="67"/>
                  </a:cubicBezTo>
                  <a:cubicBezTo>
                    <a:pt x="327" y="67"/>
                    <a:pt x="326" y="69"/>
                    <a:pt x="325" y="70"/>
                  </a:cubicBezTo>
                  <a:cubicBezTo>
                    <a:pt x="325" y="72"/>
                    <a:pt x="325" y="74"/>
                    <a:pt x="327" y="75"/>
                  </a:cubicBezTo>
                  <a:cubicBezTo>
                    <a:pt x="330" y="77"/>
                    <a:pt x="330" y="77"/>
                    <a:pt x="330" y="77"/>
                  </a:cubicBezTo>
                  <a:cubicBezTo>
                    <a:pt x="332" y="73"/>
                    <a:pt x="332" y="73"/>
                    <a:pt x="332" y="73"/>
                  </a:cubicBezTo>
                  <a:cubicBezTo>
                    <a:pt x="329" y="71"/>
                    <a:pt x="329" y="71"/>
                    <a:pt x="329" y="71"/>
                  </a:cubicBezTo>
                  <a:cubicBezTo>
                    <a:pt x="332" y="73"/>
                    <a:pt x="332" y="73"/>
                    <a:pt x="332" y="73"/>
                  </a:cubicBezTo>
                  <a:cubicBezTo>
                    <a:pt x="330" y="70"/>
                    <a:pt x="330" y="70"/>
                    <a:pt x="330" y="70"/>
                  </a:cubicBezTo>
                  <a:cubicBezTo>
                    <a:pt x="330" y="70"/>
                    <a:pt x="329" y="70"/>
                    <a:pt x="329" y="71"/>
                  </a:cubicBezTo>
                  <a:cubicBezTo>
                    <a:pt x="332" y="73"/>
                    <a:pt x="332" y="73"/>
                    <a:pt x="332" y="73"/>
                  </a:cubicBezTo>
                  <a:cubicBezTo>
                    <a:pt x="330" y="70"/>
                    <a:pt x="330" y="70"/>
                    <a:pt x="330" y="70"/>
                  </a:cubicBezTo>
                  <a:cubicBezTo>
                    <a:pt x="332" y="73"/>
                    <a:pt x="332" y="73"/>
                    <a:pt x="332" y="73"/>
                  </a:cubicBezTo>
                  <a:cubicBezTo>
                    <a:pt x="331" y="69"/>
                    <a:pt x="331" y="69"/>
                    <a:pt x="331" y="69"/>
                  </a:cubicBezTo>
                  <a:cubicBezTo>
                    <a:pt x="331" y="69"/>
                    <a:pt x="331" y="69"/>
                    <a:pt x="330" y="70"/>
                  </a:cubicBezTo>
                  <a:cubicBezTo>
                    <a:pt x="332" y="73"/>
                    <a:pt x="332" y="73"/>
                    <a:pt x="332" y="73"/>
                  </a:cubicBezTo>
                  <a:cubicBezTo>
                    <a:pt x="331" y="69"/>
                    <a:pt x="331" y="69"/>
                    <a:pt x="331" y="69"/>
                  </a:cubicBezTo>
                  <a:cubicBezTo>
                    <a:pt x="331" y="70"/>
                    <a:pt x="331" y="70"/>
                    <a:pt x="331" y="70"/>
                  </a:cubicBezTo>
                  <a:cubicBezTo>
                    <a:pt x="331" y="69"/>
                    <a:pt x="331" y="69"/>
                    <a:pt x="331" y="69"/>
                  </a:cubicBezTo>
                  <a:cubicBezTo>
                    <a:pt x="331" y="69"/>
                    <a:pt x="331" y="69"/>
                    <a:pt x="331" y="69"/>
                  </a:cubicBezTo>
                  <a:cubicBezTo>
                    <a:pt x="331" y="70"/>
                    <a:pt x="331" y="70"/>
                    <a:pt x="331" y="70"/>
                  </a:cubicBezTo>
                  <a:cubicBezTo>
                    <a:pt x="331" y="69"/>
                    <a:pt x="331" y="69"/>
                    <a:pt x="331" y="69"/>
                  </a:cubicBezTo>
                  <a:cubicBezTo>
                    <a:pt x="331" y="69"/>
                    <a:pt x="330" y="69"/>
                    <a:pt x="329" y="70"/>
                  </a:cubicBezTo>
                  <a:cubicBezTo>
                    <a:pt x="326" y="70"/>
                    <a:pt x="319" y="70"/>
                    <a:pt x="314" y="70"/>
                  </a:cubicBezTo>
                  <a:cubicBezTo>
                    <a:pt x="308" y="70"/>
                    <a:pt x="303" y="70"/>
                    <a:pt x="303" y="70"/>
                  </a:cubicBezTo>
                  <a:cubicBezTo>
                    <a:pt x="301" y="70"/>
                    <a:pt x="300" y="71"/>
                    <a:pt x="299" y="73"/>
                  </a:cubicBezTo>
                  <a:cubicBezTo>
                    <a:pt x="299" y="75"/>
                    <a:pt x="300" y="76"/>
                    <a:pt x="301" y="77"/>
                  </a:cubicBezTo>
                  <a:cubicBezTo>
                    <a:pt x="306" y="80"/>
                    <a:pt x="306" y="80"/>
                    <a:pt x="306" y="80"/>
                  </a:cubicBezTo>
                  <a:cubicBezTo>
                    <a:pt x="308" y="77"/>
                    <a:pt x="308" y="77"/>
                    <a:pt x="308" y="77"/>
                  </a:cubicBezTo>
                  <a:cubicBezTo>
                    <a:pt x="308" y="73"/>
                    <a:pt x="308" y="73"/>
                    <a:pt x="308" y="73"/>
                  </a:cubicBezTo>
                  <a:cubicBezTo>
                    <a:pt x="283" y="72"/>
                    <a:pt x="283" y="72"/>
                    <a:pt x="283" y="72"/>
                  </a:cubicBezTo>
                  <a:cubicBezTo>
                    <a:pt x="282" y="72"/>
                    <a:pt x="280" y="73"/>
                    <a:pt x="280" y="75"/>
                  </a:cubicBezTo>
                  <a:cubicBezTo>
                    <a:pt x="279" y="77"/>
                    <a:pt x="280" y="78"/>
                    <a:pt x="281" y="79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7" y="78"/>
                    <a:pt x="287" y="78"/>
                    <a:pt x="287" y="78"/>
                  </a:cubicBezTo>
                  <a:cubicBezTo>
                    <a:pt x="287" y="74"/>
                    <a:pt x="287" y="74"/>
                    <a:pt x="287" y="74"/>
                  </a:cubicBezTo>
                  <a:cubicBezTo>
                    <a:pt x="260" y="74"/>
                    <a:pt x="260" y="74"/>
                    <a:pt x="260" y="74"/>
                  </a:cubicBezTo>
                  <a:cubicBezTo>
                    <a:pt x="258" y="74"/>
                    <a:pt x="257" y="75"/>
                    <a:pt x="256" y="77"/>
                  </a:cubicBezTo>
                  <a:cubicBezTo>
                    <a:pt x="256" y="79"/>
                    <a:pt x="256" y="81"/>
                    <a:pt x="258" y="81"/>
                  </a:cubicBezTo>
                  <a:cubicBezTo>
                    <a:pt x="260" y="83"/>
                    <a:pt x="260" y="83"/>
                    <a:pt x="260" y="83"/>
                  </a:cubicBezTo>
                  <a:cubicBezTo>
                    <a:pt x="262" y="79"/>
                    <a:pt x="262" y="79"/>
                    <a:pt x="262" y="79"/>
                  </a:cubicBezTo>
                  <a:cubicBezTo>
                    <a:pt x="262" y="75"/>
                    <a:pt x="262" y="75"/>
                    <a:pt x="262" y="75"/>
                  </a:cubicBezTo>
                  <a:cubicBezTo>
                    <a:pt x="262" y="75"/>
                    <a:pt x="255" y="76"/>
                    <a:pt x="248" y="76"/>
                  </a:cubicBezTo>
                  <a:cubicBezTo>
                    <a:pt x="245" y="76"/>
                    <a:pt x="242" y="77"/>
                    <a:pt x="239" y="77"/>
                  </a:cubicBezTo>
                  <a:cubicBezTo>
                    <a:pt x="238" y="77"/>
                    <a:pt x="237" y="77"/>
                    <a:pt x="236" y="77"/>
                  </a:cubicBezTo>
                  <a:cubicBezTo>
                    <a:pt x="235" y="77"/>
                    <a:pt x="235" y="77"/>
                    <a:pt x="235" y="77"/>
                  </a:cubicBezTo>
                  <a:cubicBezTo>
                    <a:pt x="234" y="77"/>
                    <a:pt x="234" y="77"/>
                    <a:pt x="234" y="77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3" y="78"/>
                    <a:pt x="233" y="78"/>
                    <a:pt x="233" y="78"/>
                  </a:cubicBezTo>
                  <a:cubicBezTo>
                    <a:pt x="232" y="78"/>
                    <a:pt x="232" y="79"/>
                    <a:pt x="232" y="79"/>
                  </a:cubicBezTo>
                  <a:cubicBezTo>
                    <a:pt x="231" y="81"/>
                    <a:pt x="231" y="83"/>
                    <a:pt x="233" y="85"/>
                  </a:cubicBezTo>
                  <a:cubicBezTo>
                    <a:pt x="237" y="87"/>
                    <a:pt x="237" y="87"/>
                    <a:pt x="237" y="87"/>
                  </a:cubicBezTo>
                  <a:cubicBezTo>
                    <a:pt x="239" y="84"/>
                    <a:pt x="239" y="84"/>
                    <a:pt x="239" y="84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39" y="80"/>
                    <a:pt x="235" y="79"/>
                    <a:pt x="231" y="79"/>
                  </a:cubicBezTo>
                  <a:cubicBezTo>
                    <a:pt x="226" y="79"/>
                    <a:pt x="221" y="79"/>
                    <a:pt x="218" y="79"/>
                  </a:cubicBezTo>
                  <a:cubicBezTo>
                    <a:pt x="217" y="79"/>
                    <a:pt x="217" y="79"/>
                    <a:pt x="216" y="79"/>
                  </a:cubicBezTo>
                  <a:cubicBezTo>
                    <a:pt x="215" y="79"/>
                    <a:pt x="215" y="79"/>
                    <a:pt x="215" y="79"/>
                  </a:cubicBezTo>
                  <a:cubicBezTo>
                    <a:pt x="215" y="79"/>
                    <a:pt x="215" y="79"/>
                    <a:pt x="215" y="79"/>
                  </a:cubicBezTo>
                  <a:cubicBezTo>
                    <a:pt x="214" y="79"/>
                    <a:pt x="214" y="79"/>
                    <a:pt x="214" y="79"/>
                  </a:cubicBezTo>
                  <a:cubicBezTo>
                    <a:pt x="213" y="80"/>
                    <a:pt x="213" y="80"/>
                    <a:pt x="212" y="81"/>
                  </a:cubicBezTo>
                  <a:cubicBezTo>
                    <a:pt x="211" y="83"/>
                    <a:pt x="212" y="85"/>
                    <a:pt x="214" y="86"/>
                  </a:cubicBezTo>
                  <a:cubicBezTo>
                    <a:pt x="222" y="91"/>
                    <a:pt x="222" y="91"/>
                    <a:pt x="222" y="91"/>
                  </a:cubicBezTo>
                  <a:cubicBezTo>
                    <a:pt x="224" y="88"/>
                    <a:pt x="224" y="88"/>
                    <a:pt x="224" y="88"/>
                  </a:cubicBezTo>
                  <a:cubicBezTo>
                    <a:pt x="224" y="84"/>
                    <a:pt x="224" y="84"/>
                    <a:pt x="224" y="84"/>
                  </a:cubicBezTo>
                  <a:cubicBezTo>
                    <a:pt x="224" y="84"/>
                    <a:pt x="219" y="83"/>
                    <a:pt x="212" y="83"/>
                  </a:cubicBezTo>
                  <a:cubicBezTo>
                    <a:pt x="206" y="83"/>
                    <a:pt x="199" y="82"/>
                    <a:pt x="195" y="82"/>
                  </a:cubicBezTo>
                  <a:cubicBezTo>
                    <a:pt x="195" y="82"/>
                    <a:pt x="194" y="82"/>
                    <a:pt x="193" y="82"/>
                  </a:cubicBezTo>
                  <a:cubicBezTo>
                    <a:pt x="193" y="82"/>
                    <a:pt x="193" y="82"/>
                    <a:pt x="192" y="82"/>
                  </a:cubicBezTo>
                  <a:cubicBezTo>
                    <a:pt x="192" y="82"/>
                    <a:pt x="192" y="82"/>
                    <a:pt x="192" y="83"/>
                  </a:cubicBezTo>
                  <a:cubicBezTo>
                    <a:pt x="191" y="83"/>
                    <a:pt x="191" y="83"/>
                    <a:pt x="190" y="84"/>
                  </a:cubicBezTo>
                  <a:cubicBezTo>
                    <a:pt x="189" y="86"/>
                    <a:pt x="189" y="89"/>
                    <a:pt x="191" y="90"/>
                  </a:cubicBezTo>
                  <a:cubicBezTo>
                    <a:pt x="196" y="93"/>
                    <a:pt x="196" y="93"/>
                    <a:pt x="196" y="93"/>
                  </a:cubicBezTo>
                  <a:cubicBezTo>
                    <a:pt x="198" y="89"/>
                    <a:pt x="198" y="89"/>
                    <a:pt x="198" y="89"/>
                  </a:cubicBezTo>
                  <a:cubicBezTo>
                    <a:pt x="198" y="85"/>
                    <a:pt x="198" y="85"/>
                    <a:pt x="198" y="85"/>
                  </a:cubicBezTo>
                  <a:cubicBezTo>
                    <a:pt x="172" y="87"/>
                    <a:pt x="172" y="87"/>
                    <a:pt x="172" y="87"/>
                  </a:cubicBezTo>
                  <a:cubicBezTo>
                    <a:pt x="170" y="88"/>
                    <a:pt x="169" y="89"/>
                    <a:pt x="169" y="90"/>
                  </a:cubicBezTo>
                  <a:cubicBezTo>
                    <a:pt x="168" y="92"/>
                    <a:pt x="169" y="94"/>
                    <a:pt x="170" y="95"/>
                  </a:cubicBezTo>
                  <a:cubicBezTo>
                    <a:pt x="173" y="97"/>
                    <a:pt x="173" y="97"/>
                    <a:pt x="173" y="97"/>
                  </a:cubicBezTo>
                  <a:cubicBezTo>
                    <a:pt x="175" y="93"/>
                    <a:pt x="175" y="93"/>
                    <a:pt x="175" y="93"/>
                  </a:cubicBezTo>
                  <a:cubicBezTo>
                    <a:pt x="175" y="89"/>
                    <a:pt x="175" y="89"/>
                    <a:pt x="175" y="89"/>
                  </a:cubicBezTo>
                  <a:cubicBezTo>
                    <a:pt x="175" y="89"/>
                    <a:pt x="152" y="88"/>
                    <a:pt x="145" y="88"/>
                  </a:cubicBezTo>
                  <a:cubicBezTo>
                    <a:pt x="144" y="88"/>
                    <a:pt x="143" y="88"/>
                    <a:pt x="143" y="88"/>
                  </a:cubicBezTo>
                  <a:cubicBezTo>
                    <a:pt x="142" y="88"/>
                    <a:pt x="142" y="88"/>
                    <a:pt x="142" y="88"/>
                  </a:cubicBezTo>
                  <a:cubicBezTo>
                    <a:pt x="141" y="88"/>
                    <a:pt x="141" y="88"/>
                    <a:pt x="141" y="88"/>
                  </a:cubicBezTo>
                  <a:cubicBezTo>
                    <a:pt x="141" y="89"/>
                    <a:pt x="141" y="89"/>
                    <a:pt x="141" y="89"/>
                  </a:cubicBezTo>
                  <a:cubicBezTo>
                    <a:pt x="140" y="89"/>
                    <a:pt x="140" y="89"/>
                    <a:pt x="139" y="90"/>
                  </a:cubicBezTo>
                  <a:cubicBezTo>
                    <a:pt x="138" y="92"/>
                    <a:pt x="139" y="94"/>
                    <a:pt x="140" y="96"/>
                  </a:cubicBezTo>
                  <a:cubicBezTo>
                    <a:pt x="146" y="99"/>
                    <a:pt x="146" y="99"/>
                    <a:pt x="146" y="99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9" y="92"/>
                    <a:pt x="149" y="92"/>
                    <a:pt x="149" y="92"/>
                  </a:cubicBezTo>
                  <a:cubicBezTo>
                    <a:pt x="149" y="92"/>
                    <a:pt x="145" y="92"/>
                    <a:pt x="140" y="91"/>
                  </a:cubicBezTo>
                  <a:cubicBezTo>
                    <a:pt x="135" y="91"/>
                    <a:pt x="130" y="91"/>
                    <a:pt x="127" y="91"/>
                  </a:cubicBezTo>
                  <a:cubicBezTo>
                    <a:pt x="127" y="91"/>
                    <a:pt x="127" y="91"/>
                    <a:pt x="126" y="91"/>
                  </a:cubicBezTo>
                  <a:cubicBezTo>
                    <a:pt x="126" y="91"/>
                    <a:pt x="126" y="91"/>
                    <a:pt x="125" y="91"/>
                  </a:cubicBezTo>
                  <a:cubicBezTo>
                    <a:pt x="125" y="91"/>
                    <a:pt x="125" y="91"/>
                    <a:pt x="125" y="91"/>
                  </a:cubicBezTo>
                  <a:cubicBezTo>
                    <a:pt x="124" y="91"/>
                    <a:pt x="124" y="91"/>
                    <a:pt x="123" y="93"/>
                  </a:cubicBezTo>
                  <a:cubicBezTo>
                    <a:pt x="122" y="94"/>
                    <a:pt x="122" y="97"/>
                    <a:pt x="124" y="98"/>
                  </a:cubicBezTo>
                  <a:cubicBezTo>
                    <a:pt x="127" y="100"/>
                    <a:pt x="127" y="100"/>
                    <a:pt x="127" y="100"/>
                  </a:cubicBezTo>
                  <a:cubicBezTo>
                    <a:pt x="129" y="96"/>
                    <a:pt x="129" y="96"/>
                    <a:pt x="129" y="96"/>
                  </a:cubicBezTo>
                  <a:cubicBezTo>
                    <a:pt x="128" y="92"/>
                    <a:pt x="128" y="92"/>
                    <a:pt x="128" y="92"/>
                  </a:cubicBezTo>
                  <a:cubicBezTo>
                    <a:pt x="106" y="95"/>
                    <a:pt x="106" y="95"/>
                    <a:pt x="106" y="95"/>
                  </a:cubicBezTo>
                  <a:cubicBezTo>
                    <a:pt x="105" y="95"/>
                    <a:pt x="103" y="96"/>
                    <a:pt x="103" y="98"/>
                  </a:cubicBezTo>
                  <a:cubicBezTo>
                    <a:pt x="102" y="99"/>
                    <a:pt x="103" y="101"/>
                    <a:pt x="105" y="102"/>
                  </a:cubicBezTo>
                  <a:cubicBezTo>
                    <a:pt x="105" y="102"/>
                    <a:pt x="105" y="102"/>
                    <a:pt x="105" y="102"/>
                  </a:cubicBezTo>
                  <a:cubicBezTo>
                    <a:pt x="107" y="99"/>
                    <a:pt x="107" y="99"/>
                    <a:pt x="107" y="99"/>
                  </a:cubicBezTo>
                  <a:cubicBezTo>
                    <a:pt x="107" y="95"/>
                    <a:pt x="107" y="95"/>
                    <a:pt x="107" y="95"/>
                  </a:cubicBezTo>
                  <a:cubicBezTo>
                    <a:pt x="107" y="95"/>
                    <a:pt x="101" y="95"/>
                    <a:pt x="95" y="96"/>
                  </a:cubicBezTo>
                  <a:cubicBezTo>
                    <a:pt x="92" y="96"/>
                    <a:pt x="89" y="96"/>
                    <a:pt x="87" y="97"/>
                  </a:cubicBezTo>
                  <a:cubicBezTo>
                    <a:pt x="86" y="97"/>
                    <a:pt x="85" y="97"/>
                    <a:pt x="84" y="97"/>
                  </a:cubicBezTo>
                  <a:cubicBezTo>
                    <a:pt x="84" y="97"/>
                    <a:pt x="83" y="97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2" y="98"/>
                    <a:pt x="82" y="98"/>
                    <a:pt x="82" y="98"/>
                  </a:cubicBezTo>
                  <a:cubicBezTo>
                    <a:pt x="81" y="98"/>
                    <a:pt x="81" y="98"/>
                    <a:pt x="81" y="98"/>
                  </a:cubicBezTo>
                  <a:cubicBezTo>
                    <a:pt x="81" y="98"/>
                    <a:pt x="81" y="98"/>
                    <a:pt x="80" y="99"/>
                  </a:cubicBezTo>
                  <a:cubicBezTo>
                    <a:pt x="79" y="101"/>
                    <a:pt x="80" y="103"/>
                    <a:pt x="81" y="105"/>
                  </a:cubicBezTo>
                  <a:cubicBezTo>
                    <a:pt x="83" y="106"/>
                    <a:pt x="83" y="106"/>
                    <a:pt x="83" y="106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85" y="98"/>
                    <a:pt x="85" y="98"/>
                    <a:pt x="85" y="98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6" y="100"/>
                    <a:pt x="65" y="102"/>
                    <a:pt x="64" y="103"/>
                  </a:cubicBezTo>
                  <a:cubicBezTo>
                    <a:pt x="64" y="105"/>
                    <a:pt x="65" y="107"/>
                    <a:pt x="66" y="108"/>
                  </a:cubicBezTo>
                  <a:cubicBezTo>
                    <a:pt x="67" y="108"/>
                    <a:pt x="67" y="108"/>
                    <a:pt x="67" y="108"/>
                  </a:cubicBezTo>
                  <a:cubicBezTo>
                    <a:pt x="69" y="105"/>
                    <a:pt x="69" y="105"/>
                    <a:pt x="69" y="105"/>
                  </a:cubicBezTo>
                  <a:cubicBezTo>
                    <a:pt x="65" y="102"/>
                    <a:pt x="65" y="102"/>
                    <a:pt x="65" y="102"/>
                  </a:cubicBezTo>
                  <a:cubicBezTo>
                    <a:pt x="69" y="104"/>
                    <a:pt x="69" y="104"/>
                    <a:pt x="69" y="104"/>
                  </a:cubicBezTo>
                  <a:cubicBezTo>
                    <a:pt x="67" y="101"/>
                    <a:pt x="67" y="101"/>
                    <a:pt x="67" y="101"/>
                  </a:cubicBezTo>
                  <a:cubicBezTo>
                    <a:pt x="66" y="101"/>
                    <a:pt x="66" y="102"/>
                    <a:pt x="65" y="102"/>
                  </a:cubicBezTo>
                  <a:cubicBezTo>
                    <a:pt x="69" y="104"/>
                    <a:pt x="69" y="104"/>
                    <a:pt x="69" y="104"/>
                  </a:cubicBezTo>
                  <a:cubicBezTo>
                    <a:pt x="67" y="101"/>
                    <a:pt x="67" y="101"/>
                    <a:pt x="67" y="101"/>
                  </a:cubicBezTo>
                  <a:cubicBezTo>
                    <a:pt x="68" y="104"/>
                    <a:pt x="68" y="104"/>
                    <a:pt x="68" y="104"/>
                  </a:cubicBezTo>
                  <a:cubicBezTo>
                    <a:pt x="67" y="101"/>
                    <a:pt x="67" y="101"/>
                    <a:pt x="67" y="101"/>
                  </a:cubicBezTo>
                  <a:cubicBezTo>
                    <a:pt x="67" y="101"/>
                    <a:pt x="67" y="101"/>
                    <a:pt x="67" y="101"/>
                  </a:cubicBezTo>
                  <a:cubicBezTo>
                    <a:pt x="68" y="104"/>
                    <a:pt x="68" y="104"/>
                    <a:pt x="68" y="104"/>
                  </a:cubicBezTo>
                  <a:cubicBezTo>
                    <a:pt x="67" y="101"/>
                    <a:pt x="67" y="101"/>
                    <a:pt x="67" y="101"/>
                  </a:cubicBezTo>
                  <a:cubicBezTo>
                    <a:pt x="67" y="101"/>
                    <a:pt x="67" y="101"/>
                    <a:pt x="67" y="101"/>
                  </a:cubicBezTo>
                  <a:cubicBezTo>
                    <a:pt x="67" y="101"/>
                    <a:pt x="67" y="101"/>
                    <a:pt x="67" y="101"/>
                  </a:cubicBezTo>
                  <a:cubicBezTo>
                    <a:pt x="67" y="101"/>
                    <a:pt x="67" y="101"/>
                    <a:pt x="67" y="101"/>
                  </a:cubicBezTo>
                  <a:cubicBezTo>
                    <a:pt x="67" y="101"/>
                    <a:pt x="67" y="101"/>
                    <a:pt x="67" y="101"/>
                  </a:cubicBezTo>
                  <a:cubicBezTo>
                    <a:pt x="67" y="101"/>
                    <a:pt x="67" y="101"/>
                    <a:pt x="67" y="101"/>
                  </a:cubicBezTo>
                  <a:cubicBezTo>
                    <a:pt x="67" y="101"/>
                    <a:pt x="66" y="101"/>
                    <a:pt x="65" y="101"/>
                  </a:cubicBezTo>
                  <a:cubicBezTo>
                    <a:pt x="62" y="101"/>
                    <a:pt x="56" y="102"/>
                    <a:pt x="50" y="102"/>
                  </a:cubicBezTo>
                  <a:cubicBezTo>
                    <a:pt x="47" y="102"/>
                    <a:pt x="45" y="102"/>
                    <a:pt x="43" y="102"/>
                  </a:cubicBezTo>
                  <a:cubicBezTo>
                    <a:pt x="42" y="102"/>
                    <a:pt x="41" y="102"/>
                    <a:pt x="40" y="103"/>
                  </a:cubicBezTo>
                  <a:cubicBezTo>
                    <a:pt x="40" y="103"/>
                    <a:pt x="40" y="103"/>
                    <a:pt x="39" y="103"/>
                  </a:cubicBezTo>
                  <a:cubicBezTo>
                    <a:pt x="39" y="103"/>
                    <a:pt x="39" y="103"/>
                    <a:pt x="38" y="103"/>
                  </a:cubicBezTo>
                  <a:cubicBezTo>
                    <a:pt x="38" y="103"/>
                    <a:pt x="38" y="103"/>
                    <a:pt x="38" y="103"/>
                  </a:cubicBezTo>
                  <a:cubicBezTo>
                    <a:pt x="37" y="104"/>
                    <a:pt x="37" y="104"/>
                    <a:pt x="37" y="105"/>
                  </a:cubicBezTo>
                  <a:cubicBezTo>
                    <a:pt x="35" y="107"/>
                    <a:pt x="36" y="109"/>
                    <a:pt x="38" y="110"/>
                  </a:cubicBezTo>
                  <a:cubicBezTo>
                    <a:pt x="42" y="113"/>
                    <a:pt x="42" y="113"/>
                    <a:pt x="42" y="113"/>
                  </a:cubicBezTo>
                  <a:cubicBezTo>
                    <a:pt x="44" y="109"/>
                    <a:pt x="44" y="109"/>
                    <a:pt x="44" y="109"/>
                  </a:cubicBezTo>
                  <a:cubicBezTo>
                    <a:pt x="41" y="107"/>
                    <a:pt x="41" y="107"/>
                    <a:pt x="41" y="107"/>
                  </a:cubicBezTo>
                  <a:cubicBezTo>
                    <a:pt x="44" y="109"/>
                    <a:pt x="44" y="109"/>
                    <a:pt x="44" y="109"/>
                  </a:cubicBezTo>
                  <a:cubicBezTo>
                    <a:pt x="42" y="106"/>
                    <a:pt x="42" y="106"/>
                    <a:pt x="42" y="106"/>
                  </a:cubicBezTo>
                  <a:cubicBezTo>
                    <a:pt x="42" y="106"/>
                    <a:pt x="41" y="106"/>
                    <a:pt x="41" y="107"/>
                  </a:cubicBezTo>
                  <a:cubicBezTo>
                    <a:pt x="44" y="109"/>
                    <a:pt x="44" y="109"/>
                    <a:pt x="44" y="109"/>
                  </a:cubicBezTo>
                  <a:cubicBezTo>
                    <a:pt x="42" y="106"/>
                    <a:pt x="42" y="106"/>
                    <a:pt x="42" y="106"/>
                  </a:cubicBezTo>
                  <a:cubicBezTo>
                    <a:pt x="44" y="109"/>
                    <a:pt x="44" y="109"/>
                    <a:pt x="44" y="109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6"/>
                    <a:pt x="43" y="106"/>
                    <a:pt x="42" y="106"/>
                  </a:cubicBezTo>
                  <a:cubicBezTo>
                    <a:pt x="44" y="109"/>
                    <a:pt x="44" y="109"/>
                    <a:pt x="44" y="109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4" y="108"/>
                    <a:pt x="44" y="108"/>
                    <a:pt x="44" y="108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4" y="108"/>
                    <a:pt x="44" y="108"/>
                    <a:pt x="44" y="108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5"/>
                    <a:pt x="43" y="105"/>
                    <a:pt x="42" y="105"/>
                  </a:cubicBezTo>
                  <a:cubicBezTo>
                    <a:pt x="39" y="105"/>
                    <a:pt x="34" y="105"/>
                    <a:pt x="28" y="105"/>
                  </a:cubicBezTo>
                  <a:cubicBezTo>
                    <a:pt x="22" y="105"/>
                    <a:pt x="16" y="105"/>
                    <a:pt x="13" y="105"/>
                  </a:cubicBezTo>
                  <a:cubicBezTo>
                    <a:pt x="13" y="105"/>
                    <a:pt x="12" y="105"/>
                    <a:pt x="12" y="105"/>
                  </a:cubicBezTo>
                  <a:cubicBezTo>
                    <a:pt x="11" y="105"/>
                    <a:pt x="11" y="105"/>
                    <a:pt x="11" y="105"/>
                  </a:cubicBezTo>
                  <a:cubicBezTo>
                    <a:pt x="11" y="105"/>
                    <a:pt x="11" y="105"/>
                    <a:pt x="11" y="105"/>
                  </a:cubicBezTo>
                  <a:cubicBezTo>
                    <a:pt x="10" y="105"/>
                    <a:pt x="10" y="105"/>
                    <a:pt x="10" y="105"/>
                  </a:cubicBezTo>
                  <a:cubicBezTo>
                    <a:pt x="10" y="105"/>
                    <a:pt x="9" y="106"/>
                    <a:pt x="8" y="107"/>
                  </a:cubicBezTo>
                  <a:cubicBezTo>
                    <a:pt x="7" y="108"/>
                    <a:pt x="8" y="111"/>
                    <a:pt x="10" y="112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0" y="123"/>
                    <a:pt x="10" y="123"/>
                    <a:pt x="10" y="123"/>
                  </a:cubicBezTo>
                  <a:cubicBezTo>
                    <a:pt x="9" y="125"/>
                    <a:pt x="10" y="127"/>
                    <a:pt x="11" y="128"/>
                  </a:cubicBezTo>
                  <a:cubicBezTo>
                    <a:pt x="13" y="129"/>
                    <a:pt x="13" y="129"/>
                    <a:pt x="13" y="129"/>
                  </a:cubicBezTo>
                  <a:cubicBezTo>
                    <a:pt x="15" y="126"/>
                    <a:pt x="15" y="126"/>
                    <a:pt x="15" y="126"/>
                  </a:cubicBezTo>
                  <a:cubicBezTo>
                    <a:pt x="12" y="124"/>
                    <a:pt x="12" y="124"/>
                    <a:pt x="12" y="124"/>
                  </a:cubicBezTo>
                  <a:cubicBezTo>
                    <a:pt x="12" y="124"/>
                    <a:pt x="12" y="124"/>
                    <a:pt x="12" y="124"/>
                  </a:cubicBezTo>
                  <a:cubicBezTo>
                    <a:pt x="11" y="125"/>
                    <a:pt x="11" y="125"/>
                    <a:pt x="11" y="125"/>
                  </a:cubicBezTo>
                  <a:cubicBezTo>
                    <a:pt x="11" y="125"/>
                    <a:pt x="11" y="126"/>
                    <a:pt x="11" y="126"/>
                  </a:cubicBezTo>
                  <a:cubicBezTo>
                    <a:pt x="11" y="130"/>
                    <a:pt x="9" y="141"/>
                    <a:pt x="9" y="141"/>
                  </a:cubicBezTo>
                  <a:cubicBezTo>
                    <a:pt x="9" y="143"/>
                    <a:pt x="9" y="144"/>
                    <a:pt x="11" y="145"/>
                  </a:cubicBezTo>
                  <a:cubicBezTo>
                    <a:pt x="12" y="146"/>
                    <a:pt x="12" y="146"/>
                    <a:pt x="12" y="146"/>
                  </a:cubicBezTo>
                  <a:cubicBezTo>
                    <a:pt x="15" y="143"/>
                    <a:pt x="15" y="143"/>
                    <a:pt x="15" y="143"/>
                  </a:cubicBezTo>
                  <a:cubicBezTo>
                    <a:pt x="11" y="141"/>
                    <a:pt x="11" y="141"/>
                    <a:pt x="11" y="141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5" y="154"/>
                    <a:pt x="6" y="156"/>
                    <a:pt x="8" y="157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72"/>
                    <a:pt x="9" y="172"/>
                    <a:pt x="9" y="172"/>
                  </a:cubicBezTo>
                  <a:cubicBezTo>
                    <a:pt x="9" y="173"/>
                    <a:pt x="10" y="174"/>
                    <a:pt x="11" y="175"/>
                  </a:cubicBezTo>
                  <a:cubicBezTo>
                    <a:pt x="13" y="176"/>
                    <a:pt x="13" y="176"/>
                    <a:pt x="13" y="176"/>
                  </a:cubicBezTo>
                  <a:cubicBezTo>
                    <a:pt x="15" y="173"/>
                    <a:pt x="15" y="173"/>
                    <a:pt x="15" y="173"/>
                  </a:cubicBezTo>
                  <a:cubicBezTo>
                    <a:pt x="11" y="171"/>
                    <a:pt x="11" y="171"/>
                    <a:pt x="11" y="171"/>
                  </a:cubicBezTo>
                  <a:cubicBezTo>
                    <a:pt x="5" y="182"/>
                    <a:pt x="5" y="182"/>
                    <a:pt x="5" y="182"/>
                  </a:cubicBezTo>
                  <a:cubicBezTo>
                    <a:pt x="4" y="184"/>
                    <a:pt x="5" y="187"/>
                    <a:pt x="7" y="188"/>
                  </a:cubicBezTo>
                  <a:cubicBezTo>
                    <a:pt x="9" y="189"/>
                    <a:pt x="9" y="189"/>
                    <a:pt x="9" y="189"/>
                  </a:cubicBezTo>
                  <a:cubicBezTo>
                    <a:pt x="5" y="195"/>
                    <a:pt x="5" y="195"/>
                    <a:pt x="5" y="195"/>
                  </a:cubicBezTo>
                  <a:cubicBezTo>
                    <a:pt x="4" y="196"/>
                    <a:pt x="4" y="197"/>
                    <a:pt x="4" y="198"/>
                  </a:cubicBezTo>
                  <a:cubicBezTo>
                    <a:pt x="4" y="199"/>
                    <a:pt x="5" y="200"/>
                    <a:pt x="6" y="201"/>
                  </a:cubicBezTo>
                  <a:cubicBezTo>
                    <a:pt x="8" y="202"/>
                    <a:pt x="8" y="202"/>
                    <a:pt x="8" y="202"/>
                  </a:cubicBezTo>
                  <a:cubicBezTo>
                    <a:pt x="4" y="216"/>
                    <a:pt x="4" y="216"/>
                    <a:pt x="4" y="216"/>
                  </a:cubicBezTo>
                  <a:cubicBezTo>
                    <a:pt x="3" y="217"/>
                    <a:pt x="4" y="219"/>
                    <a:pt x="6" y="220"/>
                  </a:cubicBezTo>
                  <a:cubicBezTo>
                    <a:pt x="6" y="220"/>
                    <a:pt x="6" y="220"/>
                    <a:pt x="6" y="220"/>
                  </a:cubicBezTo>
                  <a:cubicBezTo>
                    <a:pt x="8" y="217"/>
                    <a:pt x="8" y="217"/>
                    <a:pt x="8" y="217"/>
                  </a:cubicBezTo>
                  <a:cubicBezTo>
                    <a:pt x="4" y="216"/>
                    <a:pt x="4" y="216"/>
                    <a:pt x="4" y="216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1"/>
                    <a:pt x="2" y="233"/>
                    <a:pt x="4" y="234"/>
                  </a:cubicBezTo>
                  <a:cubicBezTo>
                    <a:pt x="6" y="235"/>
                    <a:pt x="6" y="235"/>
                    <a:pt x="6" y="235"/>
                  </a:cubicBezTo>
                  <a:cubicBezTo>
                    <a:pt x="8" y="232"/>
                    <a:pt x="8" y="232"/>
                    <a:pt x="8" y="232"/>
                  </a:cubicBezTo>
                  <a:cubicBezTo>
                    <a:pt x="4" y="230"/>
                    <a:pt x="4" y="230"/>
                    <a:pt x="4" y="230"/>
                  </a:cubicBezTo>
                  <a:cubicBezTo>
                    <a:pt x="4" y="230"/>
                    <a:pt x="4" y="230"/>
                    <a:pt x="4" y="230"/>
                  </a:cubicBezTo>
                  <a:cubicBezTo>
                    <a:pt x="4" y="231"/>
                    <a:pt x="4" y="231"/>
                    <a:pt x="4" y="231"/>
                  </a:cubicBezTo>
                  <a:cubicBezTo>
                    <a:pt x="4" y="232"/>
                    <a:pt x="3" y="233"/>
                    <a:pt x="3" y="234"/>
                  </a:cubicBezTo>
                  <a:cubicBezTo>
                    <a:pt x="2" y="239"/>
                    <a:pt x="0" y="246"/>
                    <a:pt x="0" y="246"/>
                  </a:cubicBezTo>
                  <a:cubicBezTo>
                    <a:pt x="0" y="248"/>
                    <a:pt x="0" y="250"/>
                    <a:pt x="2" y="251"/>
                  </a:cubicBezTo>
                  <a:cubicBezTo>
                    <a:pt x="6" y="253"/>
                    <a:pt x="6" y="253"/>
                    <a:pt x="6" y="253"/>
                  </a:cubicBezTo>
                  <a:cubicBezTo>
                    <a:pt x="4" y="265"/>
                    <a:pt x="4" y="265"/>
                    <a:pt x="4" y="265"/>
                  </a:cubicBezTo>
                  <a:cubicBezTo>
                    <a:pt x="4" y="266"/>
                    <a:pt x="4" y="268"/>
                    <a:pt x="6" y="269"/>
                  </a:cubicBezTo>
                  <a:cubicBezTo>
                    <a:pt x="6" y="269"/>
                    <a:pt x="6" y="269"/>
                    <a:pt x="6" y="269"/>
                  </a:cubicBezTo>
                  <a:cubicBezTo>
                    <a:pt x="9" y="266"/>
                    <a:pt x="9" y="266"/>
                    <a:pt x="9" y="266"/>
                  </a:cubicBezTo>
                  <a:cubicBezTo>
                    <a:pt x="5" y="265"/>
                    <a:pt x="5" y="265"/>
                    <a:pt x="5" y="265"/>
                  </a:cubicBezTo>
                  <a:cubicBezTo>
                    <a:pt x="2" y="283"/>
                    <a:pt x="2" y="283"/>
                    <a:pt x="2" y="283"/>
                  </a:cubicBezTo>
                  <a:cubicBezTo>
                    <a:pt x="2" y="285"/>
                    <a:pt x="3" y="286"/>
                    <a:pt x="4" y="287"/>
                  </a:cubicBezTo>
                  <a:cubicBezTo>
                    <a:pt x="5" y="288"/>
                    <a:pt x="5" y="288"/>
                    <a:pt x="5" y="288"/>
                  </a:cubicBezTo>
                  <a:cubicBezTo>
                    <a:pt x="1" y="302"/>
                    <a:pt x="1" y="302"/>
                    <a:pt x="1" y="302"/>
                  </a:cubicBezTo>
                  <a:cubicBezTo>
                    <a:pt x="1" y="304"/>
                    <a:pt x="2" y="305"/>
                    <a:pt x="3" y="306"/>
                  </a:cubicBezTo>
                  <a:cubicBezTo>
                    <a:pt x="5" y="307"/>
                    <a:pt x="5" y="307"/>
                    <a:pt x="5" y="307"/>
                  </a:cubicBezTo>
                  <a:cubicBezTo>
                    <a:pt x="7" y="304"/>
                    <a:pt x="7" y="304"/>
                    <a:pt x="7" y="304"/>
                  </a:cubicBezTo>
                  <a:cubicBezTo>
                    <a:pt x="3" y="304"/>
                    <a:pt x="3" y="304"/>
                    <a:pt x="3" y="304"/>
                  </a:cubicBezTo>
                  <a:cubicBezTo>
                    <a:pt x="1" y="319"/>
                    <a:pt x="1" y="319"/>
                    <a:pt x="1" y="319"/>
                  </a:cubicBezTo>
                  <a:cubicBezTo>
                    <a:pt x="1" y="321"/>
                    <a:pt x="2" y="322"/>
                    <a:pt x="3" y="323"/>
                  </a:cubicBezTo>
                  <a:cubicBezTo>
                    <a:pt x="3" y="323"/>
                    <a:pt x="3" y="323"/>
                    <a:pt x="3" y="323"/>
                  </a:cubicBezTo>
                  <a:cubicBezTo>
                    <a:pt x="1" y="335"/>
                    <a:pt x="1" y="335"/>
                    <a:pt x="1" y="335"/>
                  </a:cubicBezTo>
                  <a:cubicBezTo>
                    <a:pt x="1" y="336"/>
                    <a:pt x="2" y="338"/>
                    <a:pt x="3" y="339"/>
                  </a:cubicBezTo>
                  <a:cubicBezTo>
                    <a:pt x="5" y="340"/>
                    <a:pt x="5" y="340"/>
                    <a:pt x="5" y="340"/>
                  </a:cubicBezTo>
                  <a:cubicBezTo>
                    <a:pt x="7" y="337"/>
                    <a:pt x="7" y="337"/>
                    <a:pt x="7" y="337"/>
                  </a:cubicBezTo>
                  <a:cubicBezTo>
                    <a:pt x="4" y="334"/>
                    <a:pt x="4" y="334"/>
                    <a:pt x="4" y="334"/>
                  </a:cubicBezTo>
                  <a:cubicBezTo>
                    <a:pt x="3" y="335"/>
                    <a:pt x="3" y="335"/>
                    <a:pt x="3" y="336"/>
                  </a:cubicBezTo>
                  <a:cubicBezTo>
                    <a:pt x="3" y="336"/>
                    <a:pt x="3" y="336"/>
                    <a:pt x="3" y="336"/>
                  </a:cubicBezTo>
                  <a:cubicBezTo>
                    <a:pt x="3" y="337"/>
                    <a:pt x="3" y="337"/>
                    <a:pt x="3" y="338"/>
                  </a:cubicBezTo>
                  <a:cubicBezTo>
                    <a:pt x="3" y="340"/>
                    <a:pt x="3" y="345"/>
                    <a:pt x="3" y="349"/>
                  </a:cubicBezTo>
                  <a:cubicBezTo>
                    <a:pt x="4" y="353"/>
                    <a:pt x="4" y="356"/>
                    <a:pt x="4" y="356"/>
                  </a:cubicBezTo>
                  <a:cubicBezTo>
                    <a:pt x="4" y="358"/>
                    <a:pt x="5" y="359"/>
                    <a:pt x="6" y="359"/>
                  </a:cubicBezTo>
                  <a:cubicBezTo>
                    <a:pt x="8" y="361"/>
                    <a:pt x="8" y="361"/>
                    <a:pt x="8" y="361"/>
                  </a:cubicBezTo>
                  <a:cubicBezTo>
                    <a:pt x="10" y="358"/>
                    <a:pt x="10" y="358"/>
                    <a:pt x="10" y="358"/>
                  </a:cubicBezTo>
                  <a:cubicBezTo>
                    <a:pt x="7" y="356"/>
                    <a:pt x="7" y="356"/>
                    <a:pt x="7" y="356"/>
                  </a:cubicBezTo>
                  <a:cubicBezTo>
                    <a:pt x="1" y="365"/>
                    <a:pt x="1" y="365"/>
                    <a:pt x="1" y="365"/>
                  </a:cubicBezTo>
                  <a:cubicBezTo>
                    <a:pt x="0" y="367"/>
                    <a:pt x="1" y="369"/>
                    <a:pt x="2" y="370"/>
                  </a:cubicBezTo>
                  <a:cubicBezTo>
                    <a:pt x="6" y="372"/>
                    <a:pt x="6" y="372"/>
                    <a:pt x="6" y="372"/>
                  </a:cubicBezTo>
                  <a:cubicBezTo>
                    <a:pt x="6" y="388"/>
                    <a:pt x="6" y="388"/>
                    <a:pt x="6" y="388"/>
                  </a:cubicBezTo>
                  <a:cubicBezTo>
                    <a:pt x="6" y="389"/>
                    <a:pt x="7" y="390"/>
                    <a:pt x="8" y="391"/>
                  </a:cubicBezTo>
                  <a:cubicBezTo>
                    <a:pt x="8" y="391"/>
                    <a:pt x="8" y="391"/>
                    <a:pt x="8" y="391"/>
                  </a:cubicBezTo>
                  <a:cubicBezTo>
                    <a:pt x="6" y="401"/>
                    <a:pt x="6" y="401"/>
                    <a:pt x="6" y="401"/>
                  </a:cubicBezTo>
                  <a:cubicBezTo>
                    <a:pt x="5" y="403"/>
                    <a:pt x="6" y="404"/>
                    <a:pt x="7" y="405"/>
                  </a:cubicBezTo>
                  <a:cubicBezTo>
                    <a:pt x="8" y="406"/>
                    <a:pt x="8" y="406"/>
                    <a:pt x="8" y="406"/>
                  </a:cubicBezTo>
                  <a:cubicBezTo>
                    <a:pt x="9" y="424"/>
                    <a:pt x="9" y="424"/>
                    <a:pt x="9" y="424"/>
                  </a:cubicBezTo>
                  <a:cubicBezTo>
                    <a:pt x="9" y="425"/>
                    <a:pt x="10" y="427"/>
                    <a:pt x="11" y="427"/>
                  </a:cubicBezTo>
                  <a:cubicBezTo>
                    <a:pt x="11" y="427"/>
                    <a:pt x="11" y="427"/>
                    <a:pt x="11" y="427"/>
                  </a:cubicBezTo>
                  <a:cubicBezTo>
                    <a:pt x="10" y="436"/>
                    <a:pt x="10" y="436"/>
                    <a:pt x="10" y="436"/>
                  </a:cubicBezTo>
                  <a:cubicBezTo>
                    <a:pt x="9" y="438"/>
                    <a:pt x="10" y="439"/>
                    <a:pt x="11" y="440"/>
                  </a:cubicBezTo>
                  <a:cubicBezTo>
                    <a:pt x="13" y="441"/>
                    <a:pt x="13" y="441"/>
                    <a:pt x="13" y="441"/>
                  </a:cubicBezTo>
                  <a:cubicBezTo>
                    <a:pt x="17" y="458"/>
                    <a:pt x="17" y="458"/>
                    <a:pt x="17" y="458"/>
                  </a:cubicBezTo>
                  <a:cubicBezTo>
                    <a:pt x="17" y="459"/>
                    <a:pt x="18" y="460"/>
                    <a:pt x="19" y="460"/>
                  </a:cubicBezTo>
                  <a:cubicBezTo>
                    <a:pt x="23" y="462"/>
                    <a:pt x="23" y="462"/>
                    <a:pt x="23" y="462"/>
                  </a:cubicBezTo>
                  <a:cubicBezTo>
                    <a:pt x="25" y="459"/>
                    <a:pt x="25" y="459"/>
                    <a:pt x="25" y="459"/>
                  </a:cubicBezTo>
                  <a:cubicBezTo>
                    <a:pt x="21" y="457"/>
                    <a:pt x="21" y="457"/>
                    <a:pt x="21" y="457"/>
                  </a:cubicBezTo>
                  <a:cubicBezTo>
                    <a:pt x="21" y="457"/>
                    <a:pt x="21" y="458"/>
                    <a:pt x="21" y="458"/>
                  </a:cubicBezTo>
                  <a:cubicBezTo>
                    <a:pt x="21" y="459"/>
                    <a:pt x="21" y="459"/>
                    <a:pt x="21" y="459"/>
                  </a:cubicBezTo>
                  <a:cubicBezTo>
                    <a:pt x="21" y="459"/>
                    <a:pt x="21" y="460"/>
                    <a:pt x="21" y="460"/>
                  </a:cubicBezTo>
                  <a:cubicBezTo>
                    <a:pt x="21" y="460"/>
                    <a:pt x="21" y="461"/>
                    <a:pt x="21" y="461"/>
                  </a:cubicBezTo>
                  <a:cubicBezTo>
                    <a:pt x="21" y="462"/>
                    <a:pt x="22" y="464"/>
                    <a:pt x="23" y="467"/>
                  </a:cubicBezTo>
                  <a:cubicBezTo>
                    <a:pt x="26" y="474"/>
                    <a:pt x="31" y="486"/>
                    <a:pt x="31" y="486"/>
                  </a:cubicBezTo>
                  <a:cubicBezTo>
                    <a:pt x="31" y="487"/>
                    <a:pt x="32" y="488"/>
                    <a:pt x="33" y="488"/>
                  </a:cubicBezTo>
                  <a:cubicBezTo>
                    <a:pt x="45" y="496"/>
                    <a:pt x="45" y="496"/>
                    <a:pt x="45" y="496"/>
                  </a:cubicBezTo>
                  <a:cubicBezTo>
                    <a:pt x="47" y="497"/>
                    <a:pt x="49" y="496"/>
                    <a:pt x="50" y="494"/>
                  </a:cubicBezTo>
                  <a:cubicBezTo>
                    <a:pt x="52" y="493"/>
                    <a:pt x="51" y="490"/>
                    <a:pt x="49" y="489"/>
                  </a:cubicBezTo>
                  <a:close/>
                </a:path>
              </a:pathLst>
            </a:custGeom>
            <a:solidFill>
              <a:srgbClr val="70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1" name="Freeform 55"/>
            <p:cNvSpPr/>
            <p:nvPr/>
          </p:nvSpPr>
          <p:spPr bwMode="auto">
            <a:xfrm>
              <a:off x="4606213" y="2354734"/>
              <a:ext cx="364106" cy="758554"/>
            </a:xfrm>
            <a:custGeom>
              <a:avLst/>
              <a:gdLst>
                <a:gd name="T0" fmla="*/ 31 w 271"/>
                <a:gd name="T1" fmla="*/ 530 h 564"/>
                <a:gd name="T2" fmla="*/ 34 w 271"/>
                <a:gd name="T3" fmla="*/ 532 h 564"/>
                <a:gd name="T4" fmla="*/ 20 w 271"/>
                <a:gd name="T5" fmla="*/ 508 h 564"/>
                <a:gd name="T6" fmla="*/ 22 w 271"/>
                <a:gd name="T7" fmla="*/ 509 h 564"/>
                <a:gd name="T8" fmla="*/ 7 w 271"/>
                <a:gd name="T9" fmla="*/ 462 h 564"/>
                <a:gd name="T10" fmla="*/ 16 w 271"/>
                <a:gd name="T11" fmla="*/ 421 h 564"/>
                <a:gd name="T12" fmla="*/ 17 w 271"/>
                <a:gd name="T13" fmla="*/ 404 h 564"/>
                <a:gd name="T14" fmla="*/ 18 w 271"/>
                <a:gd name="T15" fmla="*/ 399 h 564"/>
                <a:gd name="T16" fmla="*/ 23 w 271"/>
                <a:gd name="T17" fmla="*/ 385 h 564"/>
                <a:gd name="T18" fmla="*/ 21 w 271"/>
                <a:gd name="T19" fmla="*/ 380 h 564"/>
                <a:gd name="T20" fmla="*/ 35 w 271"/>
                <a:gd name="T21" fmla="*/ 351 h 564"/>
                <a:gd name="T22" fmla="*/ 39 w 271"/>
                <a:gd name="T23" fmla="*/ 344 h 564"/>
                <a:gd name="T24" fmla="*/ 37 w 271"/>
                <a:gd name="T25" fmla="*/ 342 h 564"/>
                <a:gd name="T26" fmla="*/ 57 w 271"/>
                <a:gd name="T27" fmla="*/ 329 h 564"/>
                <a:gd name="T28" fmla="*/ 78 w 271"/>
                <a:gd name="T29" fmla="*/ 306 h 564"/>
                <a:gd name="T30" fmla="*/ 97 w 271"/>
                <a:gd name="T31" fmla="*/ 307 h 564"/>
                <a:gd name="T32" fmla="*/ 95 w 271"/>
                <a:gd name="T33" fmla="*/ 308 h 564"/>
                <a:gd name="T34" fmla="*/ 139 w 271"/>
                <a:gd name="T35" fmla="*/ 300 h 564"/>
                <a:gd name="T36" fmla="*/ 237 w 271"/>
                <a:gd name="T37" fmla="*/ 345 h 564"/>
                <a:gd name="T38" fmla="*/ 262 w 271"/>
                <a:gd name="T39" fmla="*/ 324 h 564"/>
                <a:gd name="T40" fmla="*/ 263 w 271"/>
                <a:gd name="T41" fmla="*/ 308 h 564"/>
                <a:gd name="T42" fmla="*/ 266 w 271"/>
                <a:gd name="T43" fmla="*/ 270 h 564"/>
                <a:gd name="T44" fmla="*/ 263 w 271"/>
                <a:gd name="T45" fmla="*/ 224 h 564"/>
                <a:gd name="T46" fmla="*/ 265 w 271"/>
                <a:gd name="T47" fmla="*/ 226 h 564"/>
                <a:gd name="T48" fmla="*/ 257 w 271"/>
                <a:gd name="T49" fmla="*/ 171 h 564"/>
                <a:gd name="T50" fmla="*/ 252 w 271"/>
                <a:gd name="T51" fmla="*/ 151 h 564"/>
                <a:gd name="T52" fmla="*/ 250 w 271"/>
                <a:gd name="T53" fmla="*/ 127 h 564"/>
                <a:gd name="T54" fmla="*/ 242 w 271"/>
                <a:gd name="T55" fmla="*/ 105 h 564"/>
                <a:gd name="T56" fmla="*/ 242 w 271"/>
                <a:gd name="T57" fmla="*/ 104 h 564"/>
                <a:gd name="T58" fmla="*/ 228 w 271"/>
                <a:gd name="T59" fmla="*/ 38 h 564"/>
                <a:gd name="T60" fmla="*/ 221 w 271"/>
                <a:gd name="T61" fmla="*/ 8 h 564"/>
                <a:gd name="T62" fmla="*/ 226 w 271"/>
                <a:gd name="T63" fmla="*/ 62 h 564"/>
                <a:gd name="T64" fmla="*/ 234 w 271"/>
                <a:gd name="T65" fmla="*/ 104 h 564"/>
                <a:gd name="T66" fmla="*/ 241 w 271"/>
                <a:gd name="T67" fmla="*/ 128 h 564"/>
                <a:gd name="T68" fmla="*/ 252 w 271"/>
                <a:gd name="T69" fmla="*/ 151 h 564"/>
                <a:gd name="T70" fmla="*/ 256 w 271"/>
                <a:gd name="T71" fmla="*/ 209 h 564"/>
                <a:gd name="T72" fmla="*/ 259 w 271"/>
                <a:gd name="T73" fmla="*/ 240 h 564"/>
                <a:gd name="T74" fmla="*/ 266 w 271"/>
                <a:gd name="T75" fmla="*/ 285 h 564"/>
                <a:gd name="T76" fmla="*/ 250 w 271"/>
                <a:gd name="T77" fmla="*/ 319 h 564"/>
                <a:gd name="T78" fmla="*/ 234 w 271"/>
                <a:gd name="T79" fmla="*/ 344 h 564"/>
                <a:gd name="T80" fmla="*/ 235 w 271"/>
                <a:gd name="T81" fmla="*/ 337 h 564"/>
                <a:gd name="T82" fmla="*/ 137 w 271"/>
                <a:gd name="T83" fmla="*/ 296 h 564"/>
                <a:gd name="T84" fmla="*/ 137 w 271"/>
                <a:gd name="T85" fmla="*/ 292 h 564"/>
                <a:gd name="T86" fmla="*/ 92 w 271"/>
                <a:gd name="T87" fmla="*/ 301 h 564"/>
                <a:gd name="T88" fmla="*/ 92 w 271"/>
                <a:gd name="T89" fmla="*/ 302 h 564"/>
                <a:gd name="T90" fmla="*/ 76 w 271"/>
                <a:gd name="T91" fmla="*/ 310 h 564"/>
                <a:gd name="T92" fmla="*/ 60 w 271"/>
                <a:gd name="T93" fmla="*/ 318 h 564"/>
                <a:gd name="T94" fmla="*/ 51 w 271"/>
                <a:gd name="T95" fmla="*/ 336 h 564"/>
                <a:gd name="T96" fmla="*/ 41 w 271"/>
                <a:gd name="T97" fmla="*/ 334 h 564"/>
                <a:gd name="T98" fmla="*/ 28 w 271"/>
                <a:gd name="T99" fmla="*/ 350 h 564"/>
                <a:gd name="T100" fmla="*/ 15 w 271"/>
                <a:gd name="T101" fmla="*/ 379 h 564"/>
                <a:gd name="T102" fmla="*/ 16 w 271"/>
                <a:gd name="T103" fmla="*/ 381 h 564"/>
                <a:gd name="T104" fmla="*/ 12 w 271"/>
                <a:gd name="T105" fmla="*/ 399 h 564"/>
                <a:gd name="T106" fmla="*/ 9 w 271"/>
                <a:gd name="T107" fmla="*/ 419 h 564"/>
                <a:gd name="T108" fmla="*/ 12 w 271"/>
                <a:gd name="T109" fmla="*/ 451 h 564"/>
                <a:gd name="T110" fmla="*/ 14 w 271"/>
                <a:gd name="T111" fmla="*/ 508 h 564"/>
                <a:gd name="T112" fmla="*/ 17 w 271"/>
                <a:gd name="T113" fmla="*/ 523 h 564"/>
                <a:gd name="T114" fmla="*/ 26 w 271"/>
                <a:gd name="T115" fmla="*/ 530 h 564"/>
                <a:gd name="T116" fmla="*/ 38 w 271"/>
                <a:gd name="T117" fmla="*/ 555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71" h="564">
                  <a:moveTo>
                    <a:pt x="53" y="557"/>
                  </a:moveTo>
                  <a:cubicBezTo>
                    <a:pt x="44" y="551"/>
                    <a:pt x="44" y="551"/>
                    <a:pt x="44" y="551"/>
                  </a:cubicBezTo>
                  <a:cubicBezTo>
                    <a:pt x="42" y="555"/>
                    <a:pt x="42" y="555"/>
                    <a:pt x="42" y="555"/>
                  </a:cubicBezTo>
                  <a:cubicBezTo>
                    <a:pt x="46" y="557"/>
                    <a:pt x="46" y="557"/>
                    <a:pt x="46" y="557"/>
                  </a:cubicBezTo>
                  <a:cubicBezTo>
                    <a:pt x="46" y="556"/>
                    <a:pt x="46" y="555"/>
                    <a:pt x="46" y="555"/>
                  </a:cubicBezTo>
                  <a:cubicBezTo>
                    <a:pt x="46" y="554"/>
                    <a:pt x="46" y="554"/>
                    <a:pt x="46" y="553"/>
                  </a:cubicBezTo>
                  <a:cubicBezTo>
                    <a:pt x="46" y="553"/>
                    <a:pt x="46" y="553"/>
                    <a:pt x="46" y="552"/>
                  </a:cubicBezTo>
                  <a:cubicBezTo>
                    <a:pt x="45" y="551"/>
                    <a:pt x="44" y="549"/>
                    <a:pt x="43" y="547"/>
                  </a:cubicBezTo>
                  <a:cubicBezTo>
                    <a:pt x="41" y="543"/>
                    <a:pt x="39" y="539"/>
                    <a:pt x="37" y="535"/>
                  </a:cubicBezTo>
                  <a:cubicBezTo>
                    <a:pt x="36" y="533"/>
                    <a:pt x="36" y="532"/>
                    <a:pt x="35" y="530"/>
                  </a:cubicBezTo>
                  <a:cubicBezTo>
                    <a:pt x="35" y="530"/>
                    <a:pt x="35" y="529"/>
                    <a:pt x="34" y="529"/>
                  </a:cubicBezTo>
                  <a:cubicBezTo>
                    <a:pt x="34" y="529"/>
                    <a:pt x="34" y="529"/>
                    <a:pt x="34" y="529"/>
                  </a:cubicBezTo>
                  <a:cubicBezTo>
                    <a:pt x="34" y="529"/>
                    <a:pt x="34" y="529"/>
                    <a:pt x="34" y="529"/>
                  </a:cubicBezTo>
                  <a:cubicBezTo>
                    <a:pt x="31" y="530"/>
                    <a:pt x="31" y="530"/>
                    <a:pt x="31" y="530"/>
                  </a:cubicBezTo>
                  <a:cubicBezTo>
                    <a:pt x="34" y="530"/>
                    <a:pt x="34" y="530"/>
                    <a:pt x="34" y="530"/>
                  </a:cubicBezTo>
                  <a:cubicBezTo>
                    <a:pt x="34" y="529"/>
                    <a:pt x="34" y="529"/>
                    <a:pt x="34" y="529"/>
                  </a:cubicBezTo>
                  <a:cubicBezTo>
                    <a:pt x="31" y="530"/>
                    <a:pt x="31" y="530"/>
                    <a:pt x="31" y="530"/>
                  </a:cubicBezTo>
                  <a:cubicBezTo>
                    <a:pt x="34" y="530"/>
                    <a:pt x="34" y="530"/>
                    <a:pt x="34" y="530"/>
                  </a:cubicBezTo>
                  <a:cubicBezTo>
                    <a:pt x="31" y="530"/>
                    <a:pt x="31" y="530"/>
                    <a:pt x="31" y="530"/>
                  </a:cubicBezTo>
                  <a:cubicBezTo>
                    <a:pt x="34" y="531"/>
                    <a:pt x="34" y="531"/>
                    <a:pt x="34" y="531"/>
                  </a:cubicBezTo>
                  <a:cubicBezTo>
                    <a:pt x="34" y="530"/>
                    <a:pt x="34" y="530"/>
                    <a:pt x="34" y="530"/>
                  </a:cubicBezTo>
                  <a:cubicBezTo>
                    <a:pt x="31" y="530"/>
                    <a:pt x="31" y="530"/>
                    <a:pt x="31" y="530"/>
                  </a:cubicBezTo>
                  <a:cubicBezTo>
                    <a:pt x="34" y="531"/>
                    <a:pt x="34" y="531"/>
                    <a:pt x="34" y="531"/>
                  </a:cubicBezTo>
                  <a:cubicBezTo>
                    <a:pt x="31" y="530"/>
                    <a:pt x="31" y="530"/>
                    <a:pt x="31" y="530"/>
                  </a:cubicBezTo>
                  <a:cubicBezTo>
                    <a:pt x="34" y="532"/>
                    <a:pt x="34" y="532"/>
                    <a:pt x="34" y="532"/>
                  </a:cubicBezTo>
                  <a:cubicBezTo>
                    <a:pt x="34" y="531"/>
                    <a:pt x="34" y="531"/>
                    <a:pt x="34" y="531"/>
                  </a:cubicBezTo>
                  <a:cubicBezTo>
                    <a:pt x="31" y="530"/>
                    <a:pt x="31" y="530"/>
                    <a:pt x="31" y="530"/>
                  </a:cubicBezTo>
                  <a:cubicBezTo>
                    <a:pt x="34" y="532"/>
                    <a:pt x="34" y="532"/>
                    <a:pt x="34" y="532"/>
                  </a:cubicBezTo>
                  <a:cubicBezTo>
                    <a:pt x="34" y="531"/>
                    <a:pt x="35" y="530"/>
                    <a:pt x="34" y="529"/>
                  </a:cubicBezTo>
                  <a:cubicBezTo>
                    <a:pt x="34" y="528"/>
                    <a:pt x="34" y="527"/>
                    <a:pt x="33" y="526"/>
                  </a:cubicBezTo>
                  <a:cubicBezTo>
                    <a:pt x="23" y="521"/>
                    <a:pt x="23" y="521"/>
                    <a:pt x="23" y="521"/>
                  </a:cubicBezTo>
                  <a:cubicBezTo>
                    <a:pt x="21" y="524"/>
                    <a:pt x="21" y="524"/>
                    <a:pt x="21" y="524"/>
                  </a:cubicBezTo>
                  <a:cubicBezTo>
                    <a:pt x="25" y="526"/>
                    <a:pt x="25" y="526"/>
                    <a:pt x="25" y="526"/>
                  </a:cubicBezTo>
                  <a:cubicBezTo>
                    <a:pt x="25" y="525"/>
                    <a:pt x="25" y="525"/>
                    <a:pt x="25" y="524"/>
                  </a:cubicBezTo>
                  <a:cubicBezTo>
                    <a:pt x="25" y="524"/>
                    <a:pt x="25" y="524"/>
                    <a:pt x="25" y="524"/>
                  </a:cubicBezTo>
                  <a:cubicBezTo>
                    <a:pt x="25" y="523"/>
                    <a:pt x="25" y="523"/>
                    <a:pt x="25" y="523"/>
                  </a:cubicBezTo>
                  <a:cubicBezTo>
                    <a:pt x="25" y="522"/>
                    <a:pt x="25" y="521"/>
                    <a:pt x="25" y="519"/>
                  </a:cubicBezTo>
                  <a:cubicBezTo>
                    <a:pt x="24" y="517"/>
                    <a:pt x="24" y="514"/>
                    <a:pt x="23" y="512"/>
                  </a:cubicBezTo>
                  <a:cubicBezTo>
                    <a:pt x="23" y="510"/>
                    <a:pt x="23" y="509"/>
                    <a:pt x="23" y="509"/>
                  </a:cubicBezTo>
                  <a:cubicBezTo>
                    <a:pt x="23" y="508"/>
                    <a:pt x="22" y="508"/>
                    <a:pt x="22" y="508"/>
                  </a:cubicBezTo>
                  <a:cubicBezTo>
                    <a:pt x="22" y="507"/>
                    <a:pt x="22" y="507"/>
                    <a:pt x="22" y="507"/>
                  </a:cubicBezTo>
                  <a:cubicBezTo>
                    <a:pt x="20" y="508"/>
                    <a:pt x="20" y="508"/>
                    <a:pt x="20" y="508"/>
                  </a:cubicBezTo>
                  <a:cubicBezTo>
                    <a:pt x="22" y="508"/>
                    <a:pt x="22" y="508"/>
                    <a:pt x="22" y="508"/>
                  </a:cubicBezTo>
                  <a:cubicBezTo>
                    <a:pt x="22" y="507"/>
                    <a:pt x="22" y="507"/>
                    <a:pt x="22" y="507"/>
                  </a:cubicBezTo>
                  <a:cubicBezTo>
                    <a:pt x="20" y="508"/>
                    <a:pt x="20" y="508"/>
                    <a:pt x="20" y="508"/>
                  </a:cubicBezTo>
                  <a:cubicBezTo>
                    <a:pt x="22" y="508"/>
                    <a:pt x="22" y="508"/>
                    <a:pt x="22" y="508"/>
                  </a:cubicBezTo>
                  <a:cubicBezTo>
                    <a:pt x="19" y="508"/>
                    <a:pt x="19" y="508"/>
                    <a:pt x="19" y="508"/>
                  </a:cubicBezTo>
                  <a:cubicBezTo>
                    <a:pt x="22" y="508"/>
                    <a:pt x="22" y="508"/>
                    <a:pt x="22" y="508"/>
                  </a:cubicBezTo>
                  <a:cubicBezTo>
                    <a:pt x="22" y="508"/>
                    <a:pt x="22" y="508"/>
                    <a:pt x="22" y="508"/>
                  </a:cubicBezTo>
                  <a:cubicBezTo>
                    <a:pt x="19" y="508"/>
                    <a:pt x="19" y="508"/>
                    <a:pt x="19" y="508"/>
                  </a:cubicBezTo>
                  <a:cubicBezTo>
                    <a:pt x="22" y="508"/>
                    <a:pt x="22" y="508"/>
                    <a:pt x="22" y="508"/>
                  </a:cubicBezTo>
                  <a:cubicBezTo>
                    <a:pt x="18" y="508"/>
                    <a:pt x="18" y="508"/>
                    <a:pt x="18" y="508"/>
                  </a:cubicBezTo>
                  <a:cubicBezTo>
                    <a:pt x="22" y="509"/>
                    <a:pt x="22" y="509"/>
                    <a:pt x="22" y="509"/>
                  </a:cubicBezTo>
                  <a:cubicBezTo>
                    <a:pt x="22" y="508"/>
                    <a:pt x="22" y="508"/>
                    <a:pt x="22" y="508"/>
                  </a:cubicBezTo>
                  <a:cubicBezTo>
                    <a:pt x="18" y="508"/>
                    <a:pt x="18" y="508"/>
                    <a:pt x="18" y="508"/>
                  </a:cubicBezTo>
                  <a:cubicBezTo>
                    <a:pt x="22" y="509"/>
                    <a:pt x="22" y="509"/>
                    <a:pt x="22" y="509"/>
                  </a:cubicBezTo>
                  <a:cubicBezTo>
                    <a:pt x="18" y="508"/>
                    <a:pt x="18" y="508"/>
                    <a:pt x="18" y="508"/>
                  </a:cubicBezTo>
                  <a:cubicBezTo>
                    <a:pt x="22" y="510"/>
                    <a:pt x="22" y="510"/>
                    <a:pt x="22" y="510"/>
                  </a:cubicBezTo>
                  <a:cubicBezTo>
                    <a:pt x="22" y="509"/>
                    <a:pt x="22" y="509"/>
                    <a:pt x="22" y="509"/>
                  </a:cubicBezTo>
                  <a:cubicBezTo>
                    <a:pt x="18" y="508"/>
                    <a:pt x="18" y="508"/>
                    <a:pt x="18" y="508"/>
                  </a:cubicBezTo>
                  <a:cubicBezTo>
                    <a:pt x="22" y="510"/>
                    <a:pt x="22" y="510"/>
                    <a:pt x="22" y="510"/>
                  </a:cubicBezTo>
                  <a:cubicBezTo>
                    <a:pt x="22" y="509"/>
                    <a:pt x="23" y="508"/>
                    <a:pt x="22" y="507"/>
                  </a:cubicBezTo>
                  <a:cubicBezTo>
                    <a:pt x="22" y="506"/>
                    <a:pt x="21" y="505"/>
                    <a:pt x="21" y="504"/>
                  </a:cubicBezTo>
                  <a:cubicBezTo>
                    <a:pt x="19" y="503"/>
                    <a:pt x="19" y="503"/>
                    <a:pt x="19" y="503"/>
                  </a:cubicBezTo>
                  <a:cubicBezTo>
                    <a:pt x="20" y="487"/>
                    <a:pt x="20" y="487"/>
                    <a:pt x="20" y="487"/>
                  </a:cubicBezTo>
                  <a:cubicBezTo>
                    <a:pt x="20" y="485"/>
                    <a:pt x="19" y="484"/>
                    <a:pt x="18" y="483"/>
                  </a:cubicBezTo>
                  <a:cubicBezTo>
                    <a:pt x="14" y="481"/>
                    <a:pt x="14" y="481"/>
                    <a:pt x="14" y="481"/>
                  </a:cubicBezTo>
                  <a:cubicBezTo>
                    <a:pt x="11" y="466"/>
                    <a:pt x="11" y="466"/>
                    <a:pt x="11" y="466"/>
                  </a:cubicBezTo>
                  <a:cubicBezTo>
                    <a:pt x="11" y="465"/>
                    <a:pt x="10" y="464"/>
                    <a:pt x="9" y="464"/>
                  </a:cubicBezTo>
                  <a:cubicBezTo>
                    <a:pt x="7" y="462"/>
                    <a:pt x="7" y="462"/>
                    <a:pt x="7" y="462"/>
                  </a:cubicBezTo>
                  <a:cubicBezTo>
                    <a:pt x="5" y="466"/>
                    <a:pt x="5" y="466"/>
                    <a:pt x="5" y="466"/>
                  </a:cubicBezTo>
                  <a:cubicBezTo>
                    <a:pt x="8" y="467"/>
                    <a:pt x="8" y="467"/>
                    <a:pt x="8" y="467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16" y="451"/>
                    <a:pt x="15" y="449"/>
                    <a:pt x="14" y="448"/>
                  </a:cubicBezTo>
                  <a:cubicBezTo>
                    <a:pt x="12" y="447"/>
                    <a:pt x="12" y="447"/>
                    <a:pt x="12" y="447"/>
                  </a:cubicBezTo>
                  <a:cubicBezTo>
                    <a:pt x="10" y="450"/>
                    <a:pt x="10" y="450"/>
                    <a:pt x="10" y="450"/>
                  </a:cubicBezTo>
                  <a:cubicBezTo>
                    <a:pt x="14" y="450"/>
                    <a:pt x="14" y="450"/>
                    <a:pt x="14" y="450"/>
                  </a:cubicBezTo>
                  <a:cubicBezTo>
                    <a:pt x="13" y="434"/>
                    <a:pt x="13" y="434"/>
                    <a:pt x="13" y="434"/>
                  </a:cubicBezTo>
                  <a:cubicBezTo>
                    <a:pt x="13" y="432"/>
                    <a:pt x="12" y="431"/>
                    <a:pt x="11" y="430"/>
                  </a:cubicBezTo>
                  <a:cubicBezTo>
                    <a:pt x="9" y="429"/>
                    <a:pt x="9" y="429"/>
                    <a:pt x="9" y="429"/>
                  </a:cubicBezTo>
                  <a:cubicBezTo>
                    <a:pt x="7" y="433"/>
                    <a:pt x="7" y="433"/>
                    <a:pt x="7" y="433"/>
                  </a:cubicBezTo>
                  <a:cubicBezTo>
                    <a:pt x="11" y="434"/>
                    <a:pt x="11" y="434"/>
                    <a:pt x="11" y="434"/>
                  </a:cubicBezTo>
                  <a:cubicBezTo>
                    <a:pt x="11" y="434"/>
                    <a:pt x="13" y="431"/>
                    <a:pt x="14" y="427"/>
                  </a:cubicBezTo>
                  <a:cubicBezTo>
                    <a:pt x="15" y="425"/>
                    <a:pt x="16" y="423"/>
                    <a:pt x="16" y="421"/>
                  </a:cubicBezTo>
                  <a:cubicBezTo>
                    <a:pt x="17" y="421"/>
                    <a:pt x="17" y="420"/>
                    <a:pt x="17" y="420"/>
                  </a:cubicBezTo>
                  <a:cubicBezTo>
                    <a:pt x="17" y="419"/>
                    <a:pt x="17" y="419"/>
                    <a:pt x="17" y="419"/>
                  </a:cubicBezTo>
                  <a:cubicBezTo>
                    <a:pt x="17" y="419"/>
                    <a:pt x="17" y="419"/>
                    <a:pt x="17" y="419"/>
                  </a:cubicBezTo>
                  <a:cubicBezTo>
                    <a:pt x="15" y="418"/>
                    <a:pt x="15" y="418"/>
                    <a:pt x="15" y="418"/>
                  </a:cubicBezTo>
                  <a:cubicBezTo>
                    <a:pt x="17" y="419"/>
                    <a:pt x="17" y="419"/>
                    <a:pt x="17" y="419"/>
                  </a:cubicBezTo>
                  <a:cubicBezTo>
                    <a:pt x="17" y="419"/>
                    <a:pt x="17" y="419"/>
                    <a:pt x="17" y="419"/>
                  </a:cubicBezTo>
                  <a:cubicBezTo>
                    <a:pt x="15" y="418"/>
                    <a:pt x="15" y="418"/>
                    <a:pt x="15" y="418"/>
                  </a:cubicBezTo>
                  <a:cubicBezTo>
                    <a:pt x="17" y="419"/>
                    <a:pt x="17" y="419"/>
                    <a:pt x="17" y="419"/>
                  </a:cubicBezTo>
                  <a:cubicBezTo>
                    <a:pt x="18" y="418"/>
                    <a:pt x="18" y="415"/>
                    <a:pt x="16" y="414"/>
                  </a:cubicBezTo>
                  <a:cubicBezTo>
                    <a:pt x="13" y="412"/>
                    <a:pt x="13" y="412"/>
                    <a:pt x="13" y="412"/>
                  </a:cubicBezTo>
                  <a:cubicBezTo>
                    <a:pt x="11" y="416"/>
                    <a:pt x="11" y="416"/>
                    <a:pt x="11" y="416"/>
                  </a:cubicBezTo>
                  <a:cubicBezTo>
                    <a:pt x="15" y="416"/>
                    <a:pt x="15" y="416"/>
                    <a:pt x="15" y="416"/>
                  </a:cubicBezTo>
                  <a:cubicBezTo>
                    <a:pt x="15" y="416"/>
                    <a:pt x="16" y="413"/>
                    <a:pt x="16" y="409"/>
                  </a:cubicBezTo>
                  <a:cubicBezTo>
                    <a:pt x="17" y="407"/>
                    <a:pt x="17" y="405"/>
                    <a:pt x="17" y="404"/>
                  </a:cubicBezTo>
                  <a:cubicBezTo>
                    <a:pt x="18" y="403"/>
                    <a:pt x="18" y="402"/>
                    <a:pt x="18" y="402"/>
                  </a:cubicBezTo>
                  <a:cubicBezTo>
                    <a:pt x="18" y="402"/>
                    <a:pt x="18" y="402"/>
                    <a:pt x="18" y="402"/>
                  </a:cubicBezTo>
                  <a:cubicBezTo>
                    <a:pt x="18" y="402"/>
                    <a:pt x="18" y="402"/>
                    <a:pt x="18" y="402"/>
                  </a:cubicBezTo>
                  <a:cubicBezTo>
                    <a:pt x="16" y="401"/>
                    <a:pt x="16" y="401"/>
                    <a:pt x="16" y="401"/>
                  </a:cubicBezTo>
                  <a:cubicBezTo>
                    <a:pt x="18" y="402"/>
                    <a:pt x="18" y="402"/>
                    <a:pt x="18" y="402"/>
                  </a:cubicBezTo>
                  <a:cubicBezTo>
                    <a:pt x="18" y="402"/>
                    <a:pt x="18" y="402"/>
                    <a:pt x="18" y="402"/>
                  </a:cubicBezTo>
                  <a:cubicBezTo>
                    <a:pt x="16" y="401"/>
                    <a:pt x="16" y="401"/>
                    <a:pt x="16" y="401"/>
                  </a:cubicBezTo>
                  <a:cubicBezTo>
                    <a:pt x="18" y="402"/>
                    <a:pt x="18" y="402"/>
                    <a:pt x="18" y="402"/>
                  </a:cubicBezTo>
                  <a:cubicBezTo>
                    <a:pt x="14" y="400"/>
                    <a:pt x="14" y="400"/>
                    <a:pt x="14" y="400"/>
                  </a:cubicBezTo>
                  <a:cubicBezTo>
                    <a:pt x="17" y="402"/>
                    <a:pt x="17" y="402"/>
                    <a:pt x="17" y="402"/>
                  </a:cubicBezTo>
                  <a:cubicBezTo>
                    <a:pt x="18" y="402"/>
                    <a:pt x="18" y="402"/>
                    <a:pt x="18" y="402"/>
                  </a:cubicBezTo>
                  <a:cubicBezTo>
                    <a:pt x="14" y="400"/>
                    <a:pt x="14" y="400"/>
                    <a:pt x="14" y="400"/>
                  </a:cubicBezTo>
                  <a:cubicBezTo>
                    <a:pt x="17" y="402"/>
                    <a:pt x="17" y="402"/>
                    <a:pt x="17" y="402"/>
                  </a:cubicBezTo>
                  <a:cubicBezTo>
                    <a:pt x="18" y="401"/>
                    <a:pt x="18" y="400"/>
                    <a:pt x="18" y="399"/>
                  </a:cubicBezTo>
                  <a:cubicBezTo>
                    <a:pt x="18" y="398"/>
                    <a:pt x="17" y="397"/>
                    <a:pt x="16" y="397"/>
                  </a:cubicBezTo>
                  <a:cubicBezTo>
                    <a:pt x="15" y="396"/>
                    <a:pt x="15" y="396"/>
                    <a:pt x="15" y="396"/>
                  </a:cubicBezTo>
                  <a:cubicBezTo>
                    <a:pt x="13" y="399"/>
                    <a:pt x="13" y="399"/>
                    <a:pt x="13" y="399"/>
                  </a:cubicBezTo>
                  <a:cubicBezTo>
                    <a:pt x="16" y="401"/>
                    <a:pt x="16" y="401"/>
                    <a:pt x="16" y="401"/>
                  </a:cubicBezTo>
                  <a:cubicBezTo>
                    <a:pt x="16" y="401"/>
                    <a:pt x="16" y="401"/>
                    <a:pt x="16" y="401"/>
                  </a:cubicBezTo>
                  <a:cubicBezTo>
                    <a:pt x="16" y="401"/>
                    <a:pt x="17" y="400"/>
                    <a:pt x="17" y="400"/>
                  </a:cubicBezTo>
                  <a:cubicBezTo>
                    <a:pt x="18" y="398"/>
                    <a:pt x="19" y="394"/>
                    <a:pt x="20" y="391"/>
                  </a:cubicBezTo>
                  <a:cubicBezTo>
                    <a:pt x="21" y="389"/>
                    <a:pt x="22" y="388"/>
                    <a:pt x="22" y="387"/>
                  </a:cubicBezTo>
                  <a:cubicBezTo>
                    <a:pt x="22" y="386"/>
                    <a:pt x="22" y="386"/>
                    <a:pt x="23" y="386"/>
                  </a:cubicBezTo>
                  <a:cubicBezTo>
                    <a:pt x="23" y="385"/>
                    <a:pt x="23" y="385"/>
                    <a:pt x="23" y="385"/>
                  </a:cubicBezTo>
                  <a:cubicBezTo>
                    <a:pt x="23" y="385"/>
                    <a:pt x="23" y="385"/>
                    <a:pt x="23" y="385"/>
                  </a:cubicBezTo>
                  <a:cubicBezTo>
                    <a:pt x="20" y="384"/>
                    <a:pt x="20" y="384"/>
                    <a:pt x="20" y="384"/>
                  </a:cubicBezTo>
                  <a:cubicBezTo>
                    <a:pt x="23" y="385"/>
                    <a:pt x="23" y="385"/>
                    <a:pt x="23" y="385"/>
                  </a:cubicBezTo>
                  <a:cubicBezTo>
                    <a:pt x="23" y="385"/>
                    <a:pt x="23" y="385"/>
                    <a:pt x="23" y="385"/>
                  </a:cubicBezTo>
                  <a:cubicBezTo>
                    <a:pt x="20" y="384"/>
                    <a:pt x="20" y="384"/>
                    <a:pt x="20" y="384"/>
                  </a:cubicBezTo>
                  <a:cubicBezTo>
                    <a:pt x="23" y="385"/>
                    <a:pt x="23" y="385"/>
                    <a:pt x="23" y="385"/>
                  </a:cubicBezTo>
                  <a:cubicBezTo>
                    <a:pt x="19" y="384"/>
                    <a:pt x="19" y="384"/>
                    <a:pt x="19" y="384"/>
                  </a:cubicBezTo>
                  <a:cubicBezTo>
                    <a:pt x="23" y="385"/>
                    <a:pt x="23" y="385"/>
                    <a:pt x="23" y="385"/>
                  </a:cubicBezTo>
                  <a:cubicBezTo>
                    <a:pt x="23" y="385"/>
                    <a:pt x="23" y="385"/>
                    <a:pt x="23" y="385"/>
                  </a:cubicBezTo>
                  <a:cubicBezTo>
                    <a:pt x="19" y="384"/>
                    <a:pt x="19" y="384"/>
                    <a:pt x="19" y="384"/>
                  </a:cubicBezTo>
                  <a:cubicBezTo>
                    <a:pt x="23" y="385"/>
                    <a:pt x="23" y="385"/>
                    <a:pt x="23" y="385"/>
                  </a:cubicBezTo>
                  <a:cubicBezTo>
                    <a:pt x="19" y="384"/>
                    <a:pt x="19" y="384"/>
                    <a:pt x="19" y="384"/>
                  </a:cubicBezTo>
                  <a:cubicBezTo>
                    <a:pt x="22" y="386"/>
                    <a:pt x="22" y="386"/>
                    <a:pt x="22" y="386"/>
                  </a:cubicBezTo>
                  <a:cubicBezTo>
                    <a:pt x="23" y="385"/>
                    <a:pt x="23" y="385"/>
                    <a:pt x="23" y="385"/>
                  </a:cubicBezTo>
                  <a:cubicBezTo>
                    <a:pt x="19" y="384"/>
                    <a:pt x="19" y="384"/>
                    <a:pt x="19" y="384"/>
                  </a:cubicBezTo>
                  <a:cubicBezTo>
                    <a:pt x="22" y="386"/>
                    <a:pt x="22" y="386"/>
                    <a:pt x="22" y="386"/>
                  </a:cubicBezTo>
                  <a:cubicBezTo>
                    <a:pt x="23" y="385"/>
                    <a:pt x="23" y="384"/>
                    <a:pt x="23" y="383"/>
                  </a:cubicBezTo>
                  <a:cubicBezTo>
                    <a:pt x="23" y="382"/>
                    <a:pt x="22" y="381"/>
                    <a:pt x="21" y="380"/>
                  </a:cubicBezTo>
                  <a:cubicBezTo>
                    <a:pt x="20" y="379"/>
                    <a:pt x="20" y="379"/>
                    <a:pt x="20" y="379"/>
                  </a:cubicBezTo>
                  <a:cubicBezTo>
                    <a:pt x="18" y="383"/>
                    <a:pt x="18" y="383"/>
                    <a:pt x="18" y="383"/>
                  </a:cubicBezTo>
                  <a:cubicBezTo>
                    <a:pt x="21" y="385"/>
                    <a:pt x="21" y="385"/>
                    <a:pt x="21" y="385"/>
                  </a:cubicBezTo>
                  <a:cubicBezTo>
                    <a:pt x="21" y="385"/>
                    <a:pt x="21" y="385"/>
                    <a:pt x="21" y="385"/>
                  </a:cubicBezTo>
                  <a:cubicBezTo>
                    <a:pt x="22" y="384"/>
                    <a:pt x="24" y="381"/>
                    <a:pt x="25" y="378"/>
                  </a:cubicBezTo>
                  <a:cubicBezTo>
                    <a:pt x="26" y="376"/>
                    <a:pt x="27" y="375"/>
                    <a:pt x="28" y="374"/>
                  </a:cubicBezTo>
                  <a:cubicBezTo>
                    <a:pt x="28" y="373"/>
                    <a:pt x="29" y="372"/>
                    <a:pt x="29" y="372"/>
                  </a:cubicBezTo>
                  <a:cubicBezTo>
                    <a:pt x="30" y="370"/>
                    <a:pt x="29" y="368"/>
                    <a:pt x="27" y="367"/>
                  </a:cubicBezTo>
                  <a:cubicBezTo>
                    <a:pt x="25" y="365"/>
                    <a:pt x="25" y="365"/>
                    <a:pt x="25" y="365"/>
                  </a:cubicBezTo>
                  <a:cubicBezTo>
                    <a:pt x="23" y="368"/>
                    <a:pt x="23" y="368"/>
                    <a:pt x="23" y="368"/>
                  </a:cubicBezTo>
                  <a:cubicBezTo>
                    <a:pt x="26" y="371"/>
                    <a:pt x="26" y="371"/>
                    <a:pt x="26" y="371"/>
                  </a:cubicBezTo>
                  <a:cubicBezTo>
                    <a:pt x="36" y="357"/>
                    <a:pt x="36" y="357"/>
                    <a:pt x="36" y="357"/>
                  </a:cubicBezTo>
                  <a:cubicBezTo>
                    <a:pt x="36" y="356"/>
                    <a:pt x="37" y="355"/>
                    <a:pt x="37" y="354"/>
                  </a:cubicBezTo>
                  <a:cubicBezTo>
                    <a:pt x="36" y="353"/>
                    <a:pt x="36" y="352"/>
                    <a:pt x="35" y="351"/>
                  </a:cubicBezTo>
                  <a:cubicBezTo>
                    <a:pt x="33" y="350"/>
                    <a:pt x="33" y="350"/>
                    <a:pt x="33" y="350"/>
                  </a:cubicBezTo>
                  <a:cubicBezTo>
                    <a:pt x="31" y="353"/>
                    <a:pt x="31" y="353"/>
                    <a:pt x="31" y="353"/>
                  </a:cubicBezTo>
                  <a:cubicBezTo>
                    <a:pt x="33" y="356"/>
                    <a:pt x="33" y="356"/>
                    <a:pt x="33" y="356"/>
                  </a:cubicBezTo>
                  <a:cubicBezTo>
                    <a:pt x="44" y="347"/>
                    <a:pt x="44" y="347"/>
                    <a:pt x="44" y="347"/>
                  </a:cubicBezTo>
                  <a:cubicBezTo>
                    <a:pt x="45" y="346"/>
                    <a:pt x="46" y="345"/>
                    <a:pt x="46" y="344"/>
                  </a:cubicBezTo>
                  <a:cubicBezTo>
                    <a:pt x="46" y="343"/>
                    <a:pt x="45" y="341"/>
                    <a:pt x="44" y="341"/>
                  </a:cubicBezTo>
                  <a:cubicBezTo>
                    <a:pt x="38" y="337"/>
                    <a:pt x="38" y="337"/>
                    <a:pt x="38" y="337"/>
                  </a:cubicBezTo>
                  <a:cubicBezTo>
                    <a:pt x="36" y="341"/>
                    <a:pt x="36" y="341"/>
                    <a:pt x="36" y="341"/>
                  </a:cubicBezTo>
                  <a:cubicBezTo>
                    <a:pt x="40" y="343"/>
                    <a:pt x="40" y="343"/>
                    <a:pt x="40" y="343"/>
                  </a:cubicBezTo>
                  <a:cubicBezTo>
                    <a:pt x="36" y="341"/>
                    <a:pt x="36" y="341"/>
                    <a:pt x="36" y="341"/>
                  </a:cubicBezTo>
                  <a:cubicBezTo>
                    <a:pt x="39" y="344"/>
                    <a:pt x="39" y="344"/>
                    <a:pt x="39" y="344"/>
                  </a:cubicBezTo>
                  <a:cubicBezTo>
                    <a:pt x="39" y="344"/>
                    <a:pt x="39" y="344"/>
                    <a:pt x="40" y="343"/>
                  </a:cubicBezTo>
                  <a:cubicBezTo>
                    <a:pt x="36" y="341"/>
                    <a:pt x="36" y="341"/>
                    <a:pt x="36" y="341"/>
                  </a:cubicBezTo>
                  <a:cubicBezTo>
                    <a:pt x="39" y="344"/>
                    <a:pt x="39" y="344"/>
                    <a:pt x="39" y="344"/>
                  </a:cubicBezTo>
                  <a:cubicBezTo>
                    <a:pt x="36" y="341"/>
                    <a:pt x="36" y="341"/>
                    <a:pt x="36" y="341"/>
                  </a:cubicBezTo>
                  <a:cubicBezTo>
                    <a:pt x="38" y="344"/>
                    <a:pt x="38" y="344"/>
                    <a:pt x="38" y="344"/>
                  </a:cubicBezTo>
                  <a:cubicBezTo>
                    <a:pt x="39" y="344"/>
                    <a:pt x="39" y="344"/>
                    <a:pt x="39" y="344"/>
                  </a:cubicBezTo>
                  <a:cubicBezTo>
                    <a:pt x="36" y="341"/>
                    <a:pt x="36" y="341"/>
                    <a:pt x="36" y="341"/>
                  </a:cubicBezTo>
                  <a:cubicBezTo>
                    <a:pt x="38" y="344"/>
                    <a:pt x="38" y="344"/>
                    <a:pt x="38" y="344"/>
                  </a:cubicBezTo>
                  <a:cubicBezTo>
                    <a:pt x="36" y="341"/>
                    <a:pt x="36" y="341"/>
                    <a:pt x="36" y="341"/>
                  </a:cubicBezTo>
                  <a:cubicBezTo>
                    <a:pt x="38" y="344"/>
                    <a:pt x="38" y="344"/>
                    <a:pt x="38" y="344"/>
                  </a:cubicBezTo>
                  <a:cubicBezTo>
                    <a:pt x="38" y="344"/>
                    <a:pt x="38" y="344"/>
                    <a:pt x="38" y="344"/>
                  </a:cubicBezTo>
                  <a:cubicBezTo>
                    <a:pt x="36" y="341"/>
                    <a:pt x="36" y="341"/>
                    <a:pt x="36" y="341"/>
                  </a:cubicBezTo>
                  <a:cubicBezTo>
                    <a:pt x="38" y="344"/>
                    <a:pt x="38" y="344"/>
                    <a:pt x="38" y="344"/>
                  </a:cubicBezTo>
                  <a:cubicBezTo>
                    <a:pt x="37" y="342"/>
                    <a:pt x="37" y="342"/>
                    <a:pt x="37" y="342"/>
                  </a:cubicBezTo>
                  <a:cubicBezTo>
                    <a:pt x="38" y="344"/>
                    <a:pt x="38" y="344"/>
                    <a:pt x="38" y="344"/>
                  </a:cubicBezTo>
                  <a:cubicBezTo>
                    <a:pt x="38" y="344"/>
                    <a:pt x="38" y="344"/>
                    <a:pt x="38" y="344"/>
                  </a:cubicBezTo>
                  <a:cubicBezTo>
                    <a:pt x="37" y="342"/>
                    <a:pt x="37" y="342"/>
                    <a:pt x="37" y="342"/>
                  </a:cubicBezTo>
                  <a:cubicBezTo>
                    <a:pt x="38" y="344"/>
                    <a:pt x="38" y="344"/>
                    <a:pt x="38" y="344"/>
                  </a:cubicBezTo>
                  <a:cubicBezTo>
                    <a:pt x="38" y="344"/>
                    <a:pt x="39" y="344"/>
                    <a:pt x="41" y="343"/>
                  </a:cubicBezTo>
                  <a:cubicBezTo>
                    <a:pt x="43" y="342"/>
                    <a:pt x="47" y="340"/>
                    <a:pt x="50" y="339"/>
                  </a:cubicBezTo>
                  <a:cubicBezTo>
                    <a:pt x="51" y="338"/>
                    <a:pt x="52" y="338"/>
                    <a:pt x="53" y="337"/>
                  </a:cubicBezTo>
                  <a:cubicBezTo>
                    <a:pt x="54" y="337"/>
                    <a:pt x="54" y="337"/>
                    <a:pt x="55" y="337"/>
                  </a:cubicBezTo>
                  <a:cubicBezTo>
                    <a:pt x="55" y="336"/>
                    <a:pt x="55" y="336"/>
                    <a:pt x="55" y="336"/>
                  </a:cubicBezTo>
                  <a:cubicBezTo>
                    <a:pt x="55" y="336"/>
                    <a:pt x="55" y="336"/>
                    <a:pt x="55" y="336"/>
                  </a:cubicBezTo>
                  <a:cubicBezTo>
                    <a:pt x="56" y="336"/>
                    <a:pt x="56" y="336"/>
                    <a:pt x="56" y="336"/>
                  </a:cubicBezTo>
                  <a:cubicBezTo>
                    <a:pt x="56" y="336"/>
                    <a:pt x="56" y="336"/>
                    <a:pt x="57" y="335"/>
                  </a:cubicBezTo>
                  <a:cubicBezTo>
                    <a:pt x="58" y="333"/>
                    <a:pt x="57" y="331"/>
                    <a:pt x="55" y="329"/>
                  </a:cubicBezTo>
                  <a:cubicBezTo>
                    <a:pt x="49" y="326"/>
                    <a:pt x="49" y="326"/>
                    <a:pt x="49" y="326"/>
                  </a:cubicBezTo>
                  <a:cubicBezTo>
                    <a:pt x="47" y="329"/>
                    <a:pt x="47" y="329"/>
                    <a:pt x="47" y="329"/>
                  </a:cubicBezTo>
                  <a:cubicBezTo>
                    <a:pt x="49" y="333"/>
                    <a:pt x="49" y="333"/>
                    <a:pt x="49" y="333"/>
                  </a:cubicBezTo>
                  <a:cubicBezTo>
                    <a:pt x="49" y="333"/>
                    <a:pt x="53" y="331"/>
                    <a:pt x="57" y="329"/>
                  </a:cubicBezTo>
                  <a:cubicBezTo>
                    <a:pt x="59" y="328"/>
                    <a:pt x="61" y="327"/>
                    <a:pt x="62" y="326"/>
                  </a:cubicBezTo>
                  <a:cubicBezTo>
                    <a:pt x="63" y="325"/>
                    <a:pt x="63" y="325"/>
                    <a:pt x="64" y="325"/>
                  </a:cubicBezTo>
                  <a:cubicBezTo>
                    <a:pt x="65" y="324"/>
                    <a:pt x="65" y="324"/>
                    <a:pt x="65" y="324"/>
                  </a:cubicBezTo>
                  <a:cubicBezTo>
                    <a:pt x="65" y="324"/>
                    <a:pt x="65" y="324"/>
                    <a:pt x="65" y="324"/>
                  </a:cubicBezTo>
                  <a:cubicBezTo>
                    <a:pt x="65" y="324"/>
                    <a:pt x="65" y="324"/>
                    <a:pt x="65" y="324"/>
                  </a:cubicBezTo>
                  <a:cubicBezTo>
                    <a:pt x="66" y="324"/>
                    <a:pt x="66" y="323"/>
                    <a:pt x="66" y="323"/>
                  </a:cubicBezTo>
                  <a:cubicBezTo>
                    <a:pt x="67" y="322"/>
                    <a:pt x="67" y="321"/>
                    <a:pt x="67" y="320"/>
                  </a:cubicBezTo>
                  <a:cubicBezTo>
                    <a:pt x="66" y="319"/>
                    <a:pt x="66" y="318"/>
                    <a:pt x="65" y="317"/>
                  </a:cubicBezTo>
                  <a:cubicBezTo>
                    <a:pt x="63" y="316"/>
                    <a:pt x="63" y="316"/>
                    <a:pt x="63" y="316"/>
                  </a:cubicBezTo>
                  <a:cubicBezTo>
                    <a:pt x="61" y="320"/>
                    <a:pt x="61" y="320"/>
                    <a:pt x="61" y="320"/>
                  </a:cubicBezTo>
                  <a:cubicBezTo>
                    <a:pt x="63" y="323"/>
                    <a:pt x="63" y="323"/>
                    <a:pt x="63" y="323"/>
                  </a:cubicBezTo>
                  <a:cubicBezTo>
                    <a:pt x="78" y="313"/>
                    <a:pt x="78" y="313"/>
                    <a:pt x="78" y="313"/>
                  </a:cubicBezTo>
                  <a:cubicBezTo>
                    <a:pt x="80" y="312"/>
                    <a:pt x="80" y="311"/>
                    <a:pt x="80" y="310"/>
                  </a:cubicBezTo>
                  <a:cubicBezTo>
                    <a:pt x="80" y="308"/>
                    <a:pt x="79" y="307"/>
                    <a:pt x="78" y="306"/>
                  </a:cubicBezTo>
                  <a:cubicBezTo>
                    <a:pt x="78" y="306"/>
                    <a:pt x="78" y="306"/>
                    <a:pt x="78" y="306"/>
                  </a:cubicBezTo>
                  <a:cubicBezTo>
                    <a:pt x="76" y="310"/>
                    <a:pt x="76" y="310"/>
                    <a:pt x="76" y="310"/>
                  </a:cubicBezTo>
                  <a:cubicBezTo>
                    <a:pt x="77" y="313"/>
                    <a:pt x="77" y="313"/>
                    <a:pt x="77" y="313"/>
                  </a:cubicBezTo>
                  <a:cubicBezTo>
                    <a:pt x="77" y="313"/>
                    <a:pt x="81" y="313"/>
                    <a:pt x="86" y="311"/>
                  </a:cubicBezTo>
                  <a:cubicBezTo>
                    <a:pt x="88" y="311"/>
                    <a:pt x="91" y="310"/>
                    <a:pt x="93" y="310"/>
                  </a:cubicBezTo>
                  <a:cubicBezTo>
                    <a:pt x="93" y="310"/>
                    <a:pt x="94" y="310"/>
                    <a:pt x="95" y="309"/>
                  </a:cubicBezTo>
                  <a:cubicBezTo>
                    <a:pt x="96" y="309"/>
                    <a:pt x="96" y="309"/>
                    <a:pt x="96" y="309"/>
                  </a:cubicBezTo>
                  <a:cubicBezTo>
                    <a:pt x="96" y="309"/>
                    <a:pt x="96" y="309"/>
                    <a:pt x="96" y="309"/>
                  </a:cubicBezTo>
                  <a:cubicBezTo>
                    <a:pt x="97" y="309"/>
                    <a:pt x="97" y="309"/>
                    <a:pt x="97" y="309"/>
                  </a:cubicBezTo>
                  <a:cubicBezTo>
                    <a:pt x="97" y="309"/>
                    <a:pt x="97" y="308"/>
                    <a:pt x="98" y="307"/>
                  </a:cubicBezTo>
                  <a:cubicBezTo>
                    <a:pt x="99" y="306"/>
                    <a:pt x="99" y="303"/>
                    <a:pt x="97" y="302"/>
                  </a:cubicBezTo>
                  <a:cubicBezTo>
                    <a:pt x="96" y="301"/>
                    <a:pt x="96" y="301"/>
                    <a:pt x="96" y="301"/>
                  </a:cubicBezTo>
                  <a:cubicBezTo>
                    <a:pt x="94" y="305"/>
                    <a:pt x="94" y="305"/>
                    <a:pt x="94" y="305"/>
                  </a:cubicBezTo>
                  <a:cubicBezTo>
                    <a:pt x="97" y="307"/>
                    <a:pt x="97" y="307"/>
                    <a:pt x="97" y="307"/>
                  </a:cubicBezTo>
                  <a:cubicBezTo>
                    <a:pt x="94" y="305"/>
                    <a:pt x="94" y="305"/>
                    <a:pt x="94" y="305"/>
                  </a:cubicBezTo>
                  <a:cubicBezTo>
                    <a:pt x="96" y="308"/>
                    <a:pt x="96" y="308"/>
                    <a:pt x="96" y="308"/>
                  </a:cubicBezTo>
                  <a:cubicBezTo>
                    <a:pt x="96" y="308"/>
                    <a:pt x="97" y="308"/>
                    <a:pt x="97" y="307"/>
                  </a:cubicBezTo>
                  <a:cubicBezTo>
                    <a:pt x="94" y="305"/>
                    <a:pt x="94" y="305"/>
                    <a:pt x="94" y="305"/>
                  </a:cubicBezTo>
                  <a:cubicBezTo>
                    <a:pt x="96" y="308"/>
                    <a:pt x="96" y="308"/>
                    <a:pt x="96" y="308"/>
                  </a:cubicBezTo>
                  <a:cubicBezTo>
                    <a:pt x="94" y="305"/>
                    <a:pt x="94" y="305"/>
                    <a:pt x="94" y="305"/>
                  </a:cubicBezTo>
                  <a:cubicBezTo>
                    <a:pt x="95" y="308"/>
                    <a:pt x="95" y="308"/>
                    <a:pt x="95" y="308"/>
                  </a:cubicBezTo>
                  <a:cubicBezTo>
                    <a:pt x="95" y="308"/>
                    <a:pt x="95" y="308"/>
                    <a:pt x="96" y="308"/>
                  </a:cubicBezTo>
                  <a:cubicBezTo>
                    <a:pt x="94" y="305"/>
                    <a:pt x="94" y="305"/>
                    <a:pt x="94" y="305"/>
                  </a:cubicBezTo>
                  <a:cubicBezTo>
                    <a:pt x="95" y="308"/>
                    <a:pt x="95" y="308"/>
                    <a:pt x="95" y="308"/>
                  </a:cubicBezTo>
                  <a:cubicBezTo>
                    <a:pt x="95" y="308"/>
                    <a:pt x="95" y="308"/>
                    <a:pt x="95" y="308"/>
                  </a:cubicBezTo>
                  <a:cubicBezTo>
                    <a:pt x="95" y="308"/>
                    <a:pt x="95" y="308"/>
                    <a:pt x="95" y="308"/>
                  </a:cubicBezTo>
                  <a:cubicBezTo>
                    <a:pt x="95" y="308"/>
                    <a:pt x="95" y="308"/>
                    <a:pt x="95" y="308"/>
                  </a:cubicBezTo>
                  <a:cubicBezTo>
                    <a:pt x="95" y="308"/>
                    <a:pt x="95" y="308"/>
                    <a:pt x="95" y="308"/>
                  </a:cubicBezTo>
                  <a:cubicBezTo>
                    <a:pt x="95" y="308"/>
                    <a:pt x="95" y="308"/>
                    <a:pt x="95" y="308"/>
                  </a:cubicBezTo>
                  <a:cubicBezTo>
                    <a:pt x="95" y="308"/>
                    <a:pt x="96" y="308"/>
                    <a:pt x="97" y="308"/>
                  </a:cubicBezTo>
                  <a:cubicBezTo>
                    <a:pt x="100" y="307"/>
                    <a:pt x="105" y="306"/>
                    <a:pt x="110" y="306"/>
                  </a:cubicBezTo>
                  <a:cubicBezTo>
                    <a:pt x="114" y="305"/>
                    <a:pt x="118" y="304"/>
                    <a:pt x="118" y="304"/>
                  </a:cubicBezTo>
                  <a:cubicBezTo>
                    <a:pt x="120" y="304"/>
                    <a:pt x="121" y="303"/>
                    <a:pt x="121" y="301"/>
                  </a:cubicBezTo>
                  <a:cubicBezTo>
                    <a:pt x="122" y="300"/>
                    <a:pt x="121" y="298"/>
                    <a:pt x="120" y="297"/>
                  </a:cubicBezTo>
                  <a:cubicBezTo>
                    <a:pt x="113" y="293"/>
                    <a:pt x="113" y="293"/>
                    <a:pt x="113" y="293"/>
                  </a:cubicBezTo>
                  <a:cubicBezTo>
                    <a:pt x="111" y="296"/>
                    <a:pt x="111" y="296"/>
                    <a:pt x="111" y="296"/>
                  </a:cubicBezTo>
                  <a:cubicBezTo>
                    <a:pt x="110" y="300"/>
                    <a:pt x="110" y="300"/>
                    <a:pt x="110" y="300"/>
                  </a:cubicBezTo>
                  <a:cubicBezTo>
                    <a:pt x="110" y="300"/>
                    <a:pt x="116" y="300"/>
                    <a:pt x="122" y="300"/>
                  </a:cubicBezTo>
                  <a:cubicBezTo>
                    <a:pt x="126" y="300"/>
                    <a:pt x="130" y="300"/>
                    <a:pt x="133" y="300"/>
                  </a:cubicBezTo>
                  <a:cubicBezTo>
                    <a:pt x="134" y="300"/>
                    <a:pt x="135" y="300"/>
                    <a:pt x="136" y="300"/>
                  </a:cubicBezTo>
                  <a:cubicBezTo>
                    <a:pt x="137" y="300"/>
                    <a:pt x="137" y="300"/>
                    <a:pt x="138" y="300"/>
                  </a:cubicBezTo>
                  <a:cubicBezTo>
                    <a:pt x="138" y="300"/>
                    <a:pt x="138" y="300"/>
                    <a:pt x="139" y="300"/>
                  </a:cubicBezTo>
                  <a:cubicBezTo>
                    <a:pt x="139" y="299"/>
                    <a:pt x="139" y="299"/>
                    <a:pt x="139" y="299"/>
                  </a:cubicBezTo>
                  <a:cubicBezTo>
                    <a:pt x="140" y="299"/>
                    <a:pt x="140" y="299"/>
                    <a:pt x="141" y="298"/>
                  </a:cubicBezTo>
                  <a:cubicBezTo>
                    <a:pt x="142" y="297"/>
                    <a:pt x="142" y="296"/>
                    <a:pt x="141" y="295"/>
                  </a:cubicBezTo>
                  <a:cubicBezTo>
                    <a:pt x="141" y="294"/>
                    <a:pt x="141" y="293"/>
                    <a:pt x="140" y="292"/>
                  </a:cubicBezTo>
                  <a:cubicBezTo>
                    <a:pt x="139" y="292"/>
                    <a:pt x="139" y="292"/>
                    <a:pt x="139" y="292"/>
                  </a:cubicBezTo>
                  <a:cubicBezTo>
                    <a:pt x="136" y="295"/>
                    <a:pt x="136" y="295"/>
                    <a:pt x="136" y="295"/>
                  </a:cubicBezTo>
                  <a:cubicBezTo>
                    <a:pt x="135" y="299"/>
                    <a:pt x="135" y="299"/>
                    <a:pt x="135" y="299"/>
                  </a:cubicBezTo>
                  <a:cubicBezTo>
                    <a:pt x="135" y="299"/>
                    <a:pt x="157" y="310"/>
                    <a:pt x="181" y="322"/>
                  </a:cubicBezTo>
                  <a:cubicBezTo>
                    <a:pt x="193" y="327"/>
                    <a:pt x="205" y="333"/>
                    <a:pt x="215" y="338"/>
                  </a:cubicBezTo>
                  <a:cubicBezTo>
                    <a:pt x="220" y="340"/>
                    <a:pt x="224" y="342"/>
                    <a:pt x="227" y="343"/>
                  </a:cubicBezTo>
                  <a:cubicBezTo>
                    <a:pt x="229" y="344"/>
                    <a:pt x="230" y="344"/>
                    <a:pt x="232" y="344"/>
                  </a:cubicBezTo>
                  <a:cubicBezTo>
                    <a:pt x="232" y="345"/>
                    <a:pt x="233" y="345"/>
                    <a:pt x="233" y="345"/>
                  </a:cubicBezTo>
                  <a:cubicBezTo>
                    <a:pt x="234" y="345"/>
                    <a:pt x="234" y="345"/>
                    <a:pt x="235" y="345"/>
                  </a:cubicBezTo>
                  <a:cubicBezTo>
                    <a:pt x="236" y="345"/>
                    <a:pt x="236" y="345"/>
                    <a:pt x="237" y="345"/>
                  </a:cubicBezTo>
                  <a:cubicBezTo>
                    <a:pt x="237" y="345"/>
                    <a:pt x="238" y="344"/>
                    <a:pt x="239" y="343"/>
                  </a:cubicBezTo>
                  <a:cubicBezTo>
                    <a:pt x="240" y="342"/>
                    <a:pt x="240" y="341"/>
                    <a:pt x="240" y="340"/>
                  </a:cubicBezTo>
                  <a:cubicBezTo>
                    <a:pt x="239" y="339"/>
                    <a:pt x="239" y="338"/>
                    <a:pt x="238" y="338"/>
                  </a:cubicBezTo>
                  <a:cubicBezTo>
                    <a:pt x="228" y="332"/>
                    <a:pt x="228" y="332"/>
                    <a:pt x="228" y="332"/>
                  </a:cubicBezTo>
                  <a:cubicBezTo>
                    <a:pt x="226" y="335"/>
                    <a:pt x="226" y="335"/>
                    <a:pt x="226" y="335"/>
                  </a:cubicBezTo>
                  <a:cubicBezTo>
                    <a:pt x="226" y="339"/>
                    <a:pt x="226" y="339"/>
                    <a:pt x="226" y="339"/>
                  </a:cubicBezTo>
                  <a:cubicBezTo>
                    <a:pt x="250" y="338"/>
                    <a:pt x="250" y="338"/>
                    <a:pt x="250" y="338"/>
                  </a:cubicBezTo>
                  <a:cubicBezTo>
                    <a:pt x="252" y="338"/>
                    <a:pt x="254" y="337"/>
                    <a:pt x="254" y="335"/>
                  </a:cubicBezTo>
                  <a:cubicBezTo>
                    <a:pt x="254" y="333"/>
                    <a:pt x="254" y="331"/>
                    <a:pt x="252" y="331"/>
                  </a:cubicBezTo>
                  <a:cubicBezTo>
                    <a:pt x="252" y="330"/>
                    <a:pt x="252" y="330"/>
                    <a:pt x="252" y="330"/>
                  </a:cubicBezTo>
                  <a:cubicBezTo>
                    <a:pt x="250" y="334"/>
                    <a:pt x="250" y="334"/>
                    <a:pt x="250" y="334"/>
                  </a:cubicBezTo>
                  <a:cubicBezTo>
                    <a:pt x="253" y="336"/>
                    <a:pt x="253" y="336"/>
                    <a:pt x="253" y="336"/>
                  </a:cubicBezTo>
                  <a:cubicBezTo>
                    <a:pt x="261" y="327"/>
                    <a:pt x="261" y="327"/>
                    <a:pt x="261" y="327"/>
                  </a:cubicBezTo>
                  <a:cubicBezTo>
                    <a:pt x="262" y="326"/>
                    <a:pt x="262" y="325"/>
                    <a:pt x="262" y="324"/>
                  </a:cubicBezTo>
                  <a:cubicBezTo>
                    <a:pt x="262" y="323"/>
                    <a:pt x="261" y="322"/>
                    <a:pt x="260" y="321"/>
                  </a:cubicBezTo>
                  <a:cubicBezTo>
                    <a:pt x="256" y="318"/>
                    <a:pt x="256" y="318"/>
                    <a:pt x="256" y="318"/>
                  </a:cubicBezTo>
                  <a:cubicBezTo>
                    <a:pt x="253" y="322"/>
                    <a:pt x="253" y="322"/>
                    <a:pt x="253" y="322"/>
                  </a:cubicBezTo>
                  <a:cubicBezTo>
                    <a:pt x="257" y="324"/>
                    <a:pt x="257" y="324"/>
                    <a:pt x="257" y="324"/>
                  </a:cubicBezTo>
                  <a:cubicBezTo>
                    <a:pt x="254" y="322"/>
                    <a:pt x="254" y="322"/>
                    <a:pt x="254" y="322"/>
                  </a:cubicBezTo>
                  <a:cubicBezTo>
                    <a:pt x="257" y="324"/>
                    <a:pt x="257" y="324"/>
                    <a:pt x="257" y="324"/>
                  </a:cubicBezTo>
                  <a:cubicBezTo>
                    <a:pt x="257" y="324"/>
                    <a:pt x="257" y="324"/>
                    <a:pt x="257" y="324"/>
                  </a:cubicBezTo>
                  <a:cubicBezTo>
                    <a:pt x="254" y="322"/>
                    <a:pt x="254" y="322"/>
                    <a:pt x="254" y="322"/>
                  </a:cubicBezTo>
                  <a:cubicBezTo>
                    <a:pt x="257" y="324"/>
                    <a:pt x="257" y="324"/>
                    <a:pt x="257" y="324"/>
                  </a:cubicBezTo>
                  <a:cubicBezTo>
                    <a:pt x="257" y="324"/>
                    <a:pt x="257" y="324"/>
                    <a:pt x="257" y="324"/>
                  </a:cubicBezTo>
                  <a:cubicBezTo>
                    <a:pt x="257" y="324"/>
                    <a:pt x="259" y="321"/>
                    <a:pt x="261" y="318"/>
                  </a:cubicBezTo>
                  <a:cubicBezTo>
                    <a:pt x="263" y="316"/>
                    <a:pt x="264" y="313"/>
                    <a:pt x="264" y="313"/>
                  </a:cubicBezTo>
                  <a:cubicBezTo>
                    <a:pt x="265" y="313"/>
                    <a:pt x="265" y="311"/>
                    <a:pt x="265" y="310"/>
                  </a:cubicBezTo>
                  <a:cubicBezTo>
                    <a:pt x="265" y="309"/>
                    <a:pt x="264" y="308"/>
                    <a:pt x="263" y="308"/>
                  </a:cubicBezTo>
                  <a:cubicBezTo>
                    <a:pt x="260" y="306"/>
                    <a:pt x="260" y="306"/>
                    <a:pt x="260" y="306"/>
                  </a:cubicBezTo>
                  <a:cubicBezTo>
                    <a:pt x="258" y="309"/>
                    <a:pt x="258" y="309"/>
                    <a:pt x="258" y="309"/>
                  </a:cubicBezTo>
                  <a:cubicBezTo>
                    <a:pt x="262" y="312"/>
                    <a:pt x="262" y="312"/>
                    <a:pt x="262" y="312"/>
                  </a:cubicBezTo>
                  <a:cubicBezTo>
                    <a:pt x="268" y="302"/>
                    <a:pt x="268" y="302"/>
                    <a:pt x="268" y="302"/>
                  </a:cubicBezTo>
                  <a:cubicBezTo>
                    <a:pt x="268" y="301"/>
                    <a:pt x="269" y="300"/>
                    <a:pt x="268" y="299"/>
                  </a:cubicBezTo>
                  <a:cubicBezTo>
                    <a:pt x="268" y="298"/>
                    <a:pt x="268" y="297"/>
                    <a:pt x="267" y="296"/>
                  </a:cubicBezTo>
                  <a:cubicBezTo>
                    <a:pt x="265" y="295"/>
                    <a:pt x="265" y="295"/>
                    <a:pt x="265" y="295"/>
                  </a:cubicBezTo>
                  <a:cubicBezTo>
                    <a:pt x="270" y="287"/>
                    <a:pt x="270" y="287"/>
                    <a:pt x="270" y="287"/>
                  </a:cubicBezTo>
                  <a:cubicBezTo>
                    <a:pt x="271" y="285"/>
                    <a:pt x="270" y="283"/>
                    <a:pt x="268" y="282"/>
                  </a:cubicBezTo>
                  <a:cubicBezTo>
                    <a:pt x="268" y="282"/>
                    <a:pt x="268" y="282"/>
                    <a:pt x="268" y="282"/>
                  </a:cubicBezTo>
                  <a:cubicBezTo>
                    <a:pt x="271" y="271"/>
                    <a:pt x="271" y="271"/>
                    <a:pt x="271" y="271"/>
                  </a:cubicBezTo>
                  <a:cubicBezTo>
                    <a:pt x="271" y="270"/>
                    <a:pt x="270" y="268"/>
                    <a:pt x="269" y="267"/>
                  </a:cubicBezTo>
                  <a:cubicBezTo>
                    <a:pt x="269" y="267"/>
                    <a:pt x="269" y="267"/>
                    <a:pt x="269" y="267"/>
                  </a:cubicBezTo>
                  <a:cubicBezTo>
                    <a:pt x="266" y="270"/>
                    <a:pt x="266" y="270"/>
                    <a:pt x="266" y="270"/>
                  </a:cubicBezTo>
                  <a:cubicBezTo>
                    <a:pt x="270" y="270"/>
                    <a:pt x="270" y="270"/>
                    <a:pt x="270" y="270"/>
                  </a:cubicBezTo>
                  <a:cubicBezTo>
                    <a:pt x="271" y="256"/>
                    <a:pt x="271" y="256"/>
                    <a:pt x="271" y="256"/>
                  </a:cubicBezTo>
                  <a:cubicBezTo>
                    <a:pt x="271" y="254"/>
                    <a:pt x="271" y="253"/>
                    <a:pt x="269" y="252"/>
                  </a:cubicBezTo>
                  <a:cubicBezTo>
                    <a:pt x="267" y="251"/>
                    <a:pt x="267" y="251"/>
                    <a:pt x="267" y="251"/>
                  </a:cubicBezTo>
                  <a:cubicBezTo>
                    <a:pt x="270" y="244"/>
                    <a:pt x="270" y="244"/>
                    <a:pt x="270" y="244"/>
                  </a:cubicBezTo>
                  <a:cubicBezTo>
                    <a:pt x="271" y="243"/>
                    <a:pt x="271" y="240"/>
                    <a:pt x="269" y="239"/>
                  </a:cubicBezTo>
                  <a:cubicBezTo>
                    <a:pt x="265" y="236"/>
                    <a:pt x="265" y="236"/>
                    <a:pt x="265" y="236"/>
                  </a:cubicBezTo>
                  <a:cubicBezTo>
                    <a:pt x="263" y="240"/>
                    <a:pt x="263" y="240"/>
                    <a:pt x="263" y="240"/>
                  </a:cubicBezTo>
                  <a:cubicBezTo>
                    <a:pt x="267" y="240"/>
                    <a:pt x="267" y="240"/>
                    <a:pt x="267" y="240"/>
                  </a:cubicBezTo>
                  <a:cubicBezTo>
                    <a:pt x="267" y="240"/>
                    <a:pt x="266" y="237"/>
                    <a:pt x="266" y="233"/>
                  </a:cubicBezTo>
                  <a:cubicBezTo>
                    <a:pt x="266" y="230"/>
                    <a:pt x="266" y="226"/>
                    <a:pt x="266" y="225"/>
                  </a:cubicBezTo>
                  <a:cubicBezTo>
                    <a:pt x="266" y="225"/>
                    <a:pt x="266" y="225"/>
                    <a:pt x="266" y="225"/>
                  </a:cubicBezTo>
                  <a:cubicBezTo>
                    <a:pt x="266" y="225"/>
                    <a:pt x="266" y="225"/>
                    <a:pt x="266" y="225"/>
                  </a:cubicBezTo>
                  <a:cubicBezTo>
                    <a:pt x="263" y="224"/>
                    <a:pt x="263" y="224"/>
                    <a:pt x="263" y="224"/>
                  </a:cubicBezTo>
                  <a:cubicBezTo>
                    <a:pt x="266" y="225"/>
                    <a:pt x="266" y="225"/>
                    <a:pt x="266" y="225"/>
                  </a:cubicBezTo>
                  <a:cubicBezTo>
                    <a:pt x="266" y="225"/>
                    <a:pt x="266" y="225"/>
                    <a:pt x="266" y="225"/>
                  </a:cubicBezTo>
                  <a:cubicBezTo>
                    <a:pt x="263" y="224"/>
                    <a:pt x="263" y="224"/>
                    <a:pt x="263" y="224"/>
                  </a:cubicBezTo>
                  <a:cubicBezTo>
                    <a:pt x="266" y="225"/>
                    <a:pt x="266" y="225"/>
                    <a:pt x="266" y="225"/>
                  </a:cubicBezTo>
                  <a:cubicBezTo>
                    <a:pt x="262" y="224"/>
                    <a:pt x="262" y="224"/>
                    <a:pt x="262" y="224"/>
                  </a:cubicBezTo>
                  <a:cubicBezTo>
                    <a:pt x="266" y="225"/>
                    <a:pt x="266" y="225"/>
                    <a:pt x="266" y="225"/>
                  </a:cubicBezTo>
                  <a:cubicBezTo>
                    <a:pt x="266" y="225"/>
                    <a:pt x="266" y="225"/>
                    <a:pt x="266" y="225"/>
                  </a:cubicBezTo>
                  <a:cubicBezTo>
                    <a:pt x="262" y="224"/>
                    <a:pt x="262" y="224"/>
                    <a:pt x="262" y="224"/>
                  </a:cubicBezTo>
                  <a:cubicBezTo>
                    <a:pt x="266" y="225"/>
                    <a:pt x="266" y="225"/>
                    <a:pt x="266" y="225"/>
                  </a:cubicBezTo>
                  <a:cubicBezTo>
                    <a:pt x="262" y="224"/>
                    <a:pt x="262" y="224"/>
                    <a:pt x="262" y="224"/>
                  </a:cubicBezTo>
                  <a:cubicBezTo>
                    <a:pt x="265" y="226"/>
                    <a:pt x="265" y="226"/>
                    <a:pt x="265" y="226"/>
                  </a:cubicBezTo>
                  <a:cubicBezTo>
                    <a:pt x="266" y="226"/>
                    <a:pt x="266" y="225"/>
                    <a:pt x="266" y="225"/>
                  </a:cubicBezTo>
                  <a:cubicBezTo>
                    <a:pt x="262" y="224"/>
                    <a:pt x="262" y="224"/>
                    <a:pt x="262" y="224"/>
                  </a:cubicBezTo>
                  <a:cubicBezTo>
                    <a:pt x="265" y="226"/>
                    <a:pt x="265" y="226"/>
                    <a:pt x="265" y="226"/>
                  </a:cubicBezTo>
                  <a:cubicBezTo>
                    <a:pt x="266" y="225"/>
                    <a:pt x="266" y="224"/>
                    <a:pt x="266" y="223"/>
                  </a:cubicBezTo>
                  <a:cubicBezTo>
                    <a:pt x="265" y="222"/>
                    <a:pt x="265" y="221"/>
                    <a:pt x="264" y="221"/>
                  </a:cubicBezTo>
                  <a:cubicBezTo>
                    <a:pt x="264" y="221"/>
                    <a:pt x="264" y="221"/>
                    <a:pt x="264" y="221"/>
                  </a:cubicBezTo>
                  <a:cubicBezTo>
                    <a:pt x="265" y="211"/>
                    <a:pt x="265" y="211"/>
                    <a:pt x="265" y="211"/>
                  </a:cubicBezTo>
                  <a:cubicBezTo>
                    <a:pt x="266" y="209"/>
                    <a:pt x="265" y="208"/>
                    <a:pt x="264" y="207"/>
                  </a:cubicBezTo>
                  <a:cubicBezTo>
                    <a:pt x="264" y="207"/>
                    <a:pt x="264" y="207"/>
                    <a:pt x="264" y="207"/>
                  </a:cubicBezTo>
                  <a:cubicBezTo>
                    <a:pt x="264" y="196"/>
                    <a:pt x="264" y="196"/>
                    <a:pt x="264" y="196"/>
                  </a:cubicBezTo>
                  <a:cubicBezTo>
                    <a:pt x="264" y="194"/>
                    <a:pt x="263" y="193"/>
                    <a:pt x="262" y="192"/>
                  </a:cubicBezTo>
                  <a:cubicBezTo>
                    <a:pt x="256" y="189"/>
                    <a:pt x="256" y="189"/>
                    <a:pt x="256" y="189"/>
                  </a:cubicBezTo>
                  <a:cubicBezTo>
                    <a:pt x="257" y="172"/>
                    <a:pt x="257" y="172"/>
                    <a:pt x="257" y="172"/>
                  </a:cubicBezTo>
                  <a:cubicBezTo>
                    <a:pt x="258" y="170"/>
                    <a:pt x="257" y="169"/>
                    <a:pt x="256" y="168"/>
                  </a:cubicBezTo>
                  <a:cubicBezTo>
                    <a:pt x="255" y="168"/>
                    <a:pt x="255" y="168"/>
                    <a:pt x="255" y="168"/>
                  </a:cubicBezTo>
                  <a:cubicBezTo>
                    <a:pt x="253" y="171"/>
                    <a:pt x="253" y="171"/>
                    <a:pt x="253" y="171"/>
                  </a:cubicBezTo>
                  <a:cubicBezTo>
                    <a:pt x="257" y="171"/>
                    <a:pt x="257" y="171"/>
                    <a:pt x="257" y="171"/>
                  </a:cubicBezTo>
                  <a:cubicBezTo>
                    <a:pt x="257" y="171"/>
                    <a:pt x="257" y="167"/>
                    <a:pt x="256" y="162"/>
                  </a:cubicBezTo>
                  <a:cubicBezTo>
                    <a:pt x="256" y="160"/>
                    <a:pt x="256" y="157"/>
                    <a:pt x="256" y="156"/>
                  </a:cubicBezTo>
                  <a:cubicBezTo>
                    <a:pt x="256" y="154"/>
                    <a:pt x="256" y="152"/>
                    <a:pt x="256" y="152"/>
                  </a:cubicBezTo>
                  <a:cubicBezTo>
                    <a:pt x="255" y="152"/>
                    <a:pt x="255" y="152"/>
                    <a:pt x="255" y="152"/>
                  </a:cubicBezTo>
                  <a:cubicBezTo>
                    <a:pt x="256" y="152"/>
                    <a:pt x="256" y="152"/>
                    <a:pt x="256" y="152"/>
                  </a:cubicBezTo>
                  <a:cubicBezTo>
                    <a:pt x="256" y="152"/>
                    <a:pt x="256" y="152"/>
                    <a:pt x="256" y="152"/>
                  </a:cubicBezTo>
                  <a:cubicBezTo>
                    <a:pt x="255" y="152"/>
                    <a:pt x="255" y="152"/>
                    <a:pt x="255" y="152"/>
                  </a:cubicBezTo>
                  <a:cubicBezTo>
                    <a:pt x="256" y="152"/>
                    <a:pt x="256" y="152"/>
                    <a:pt x="256" y="152"/>
                  </a:cubicBezTo>
                  <a:cubicBezTo>
                    <a:pt x="252" y="151"/>
                    <a:pt x="252" y="151"/>
                    <a:pt x="252" y="151"/>
                  </a:cubicBezTo>
                  <a:cubicBezTo>
                    <a:pt x="255" y="152"/>
                    <a:pt x="255" y="152"/>
                    <a:pt x="255" y="152"/>
                  </a:cubicBezTo>
                  <a:cubicBezTo>
                    <a:pt x="256" y="152"/>
                    <a:pt x="256" y="152"/>
                    <a:pt x="256" y="152"/>
                  </a:cubicBezTo>
                  <a:cubicBezTo>
                    <a:pt x="252" y="151"/>
                    <a:pt x="252" y="151"/>
                    <a:pt x="252" y="151"/>
                  </a:cubicBezTo>
                  <a:cubicBezTo>
                    <a:pt x="255" y="152"/>
                    <a:pt x="255" y="152"/>
                    <a:pt x="255" y="152"/>
                  </a:cubicBezTo>
                  <a:cubicBezTo>
                    <a:pt x="252" y="151"/>
                    <a:pt x="252" y="151"/>
                    <a:pt x="252" y="151"/>
                  </a:cubicBezTo>
                  <a:cubicBezTo>
                    <a:pt x="255" y="152"/>
                    <a:pt x="255" y="152"/>
                    <a:pt x="255" y="152"/>
                  </a:cubicBezTo>
                  <a:cubicBezTo>
                    <a:pt x="255" y="152"/>
                    <a:pt x="255" y="152"/>
                    <a:pt x="255" y="152"/>
                  </a:cubicBezTo>
                  <a:cubicBezTo>
                    <a:pt x="252" y="151"/>
                    <a:pt x="252" y="151"/>
                    <a:pt x="252" y="151"/>
                  </a:cubicBezTo>
                  <a:cubicBezTo>
                    <a:pt x="255" y="152"/>
                    <a:pt x="255" y="152"/>
                    <a:pt x="255" y="152"/>
                  </a:cubicBezTo>
                  <a:cubicBezTo>
                    <a:pt x="252" y="151"/>
                    <a:pt x="252" y="151"/>
                    <a:pt x="252" y="151"/>
                  </a:cubicBezTo>
                  <a:cubicBezTo>
                    <a:pt x="255" y="153"/>
                    <a:pt x="255" y="153"/>
                    <a:pt x="255" y="153"/>
                  </a:cubicBezTo>
                  <a:cubicBezTo>
                    <a:pt x="255" y="153"/>
                    <a:pt x="255" y="153"/>
                    <a:pt x="255" y="152"/>
                  </a:cubicBezTo>
                  <a:cubicBezTo>
                    <a:pt x="252" y="151"/>
                    <a:pt x="252" y="151"/>
                    <a:pt x="252" y="151"/>
                  </a:cubicBezTo>
                  <a:cubicBezTo>
                    <a:pt x="255" y="153"/>
                    <a:pt x="255" y="153"/>
                    <a:pt x="255" y="153"/>
                  </a:cubicBezTo>
                  <a:cubicBezTo>
                    <a:pt x="255" y="152"/>
                    <a:pt x="256" y="151"/>
                    <a:pt x="255" y="150"/>
                  </a:cubicBezTo>
                  <a:cubicBezTo>
                    <a:pt x="255" y="149"/>
                    <a:pt x="255" y="148"/>
                    <a:pt x="254" y="148"/>
                  </a:cubicBezTo>
                  <a:cubicBezTo>
                    <a:pt x="250" y="145"/>
                    <a:pt x="250" y="145"/>
                    <a:pt x="250" y="145"/>
                  </a:cubicBezTo>
                  <a:cubicBezTo>
                    <a:pt x="252" y="131"/>
                    <a:pt x="252" y="131"/>
                    <a:pt x="252" y="131"/>
                  </a:cubicBezTo>
                  <a:cubicBezTo>
                    <a:pt x="252" y="129"/>
                    <a:pt x="251" y="128"/>
                    <a:pt x="250" y="127"/>
                  </a:cubicBezTo>
                  <a:cubicBezTo>
                    <a:pt x="247" y="125"/>
                    <a:pt x="247" y="125"/>
                    <a:pt x="247" y="125"/>
                  </a:cubicBezTo>
                  <a:cubicBezTo>
                    <a:pt x="244" y="128"/>
                    <a:pt x="244" y="128"/>
                    <a:pt x="244" y="128"/>
                  </a:cubicBezTo>
                  <a:cubicBezTo>
                    <a:pt x="248" y="130"/>
                    <a:pt x="248" y="130"/>
                    <a:pt x="248" y="130"/>
                  </a:cubicBezTo>
                  <a:cubicBezTo>
                    <a:pt x="248" y="130"/>
                    <a:pt x="248" y="129"/>
                    <a:pt x="248" y="129"/>
                  </a:cubicBezTo>
                  <a:cubicBezTo>
                    <a:pt x="248" y="128"/>
                    <a:pt x="248" y="128"/>
                    <a:pt x="248" y="128"/>
                  </a:cubicBezTo>
                  <a:cubicBezTo>
                    <a:pt x="248" y="128"/>
                    <a:pt x="248" y="128"/>
                    <a:pt x="248" y="128"/>
                  </a:cubicBezTo>
                  <a:cubicBezTo>
                    <a:pt x="248" y="127"/>
                    <a:pt x="248" y="126"/>
                    <a:pt x="248" y="126"/>
                  </a:cubicBezTo>
                  <a:cubicBezTo>
                    <a:pt x="247" y="123"/>
                    <a:pt x="246" y="118"/>
                    <a:pt x="244" y="113"/>
                  </a:cubicBezTo>
                  <a:cubicBezTo>
                    <a:pt x="244" y="111"/>
                    <a:pt x="243" y="109"/>
                    <a:pt x="243" y="107"/>
                  </a:cubicBezTo>
                  <a:cubicBezTo>
                    <a:pt x="242" y="106"/>
                    <a:pt x="242" y="106"/>
                    <a:pt x="242" y="105"/>
                  </a:cubicBezTo>
                  <a:cubicBezTo>
                    <a:pt x="242" y="105"/>
                    <a:pt x="242" y="105"/>
                    <a:pt x="242" y="105"/>
                  </a:cubicBezTo>
                  <a:cubicBezTo>
                    <a:pt x="242" y="105"/>
                    <a:pt x="242" y="105"/>
                    <a:pt x="242" y="105"/>
                  </a:cubicBezTo>
                  <a:cubicBezTo>
                    <a:pt x="240" y="105"/>
                    <a:pt x="240" y="105"/>
                    <a:pt x="240" y="105"/>
                  </a:cubicBezTo>
                  <a:cubicBezTo>
                    <a:pt x="242" y="105"/>
                    <a:pt x="242" y="105"/>
                    <a:pt x="242" y="105"/>
                  </a:cubicBezTo>
                  <a:cubicBezTo>
                    <a:pt x="242" y="105"/>
                    <a:pt x="242" y="105"/>
                    <a:pt x="242" y="105"/>
                  </a:cubicBezTo>
                  <a:cubicBezTo>
                    <a:pt x="240" y="105"/>
                    <a:pt x="240" y="105"/>
                    <a:pt x="240" y="105"/>
                  </a:cubicBezTo>
                  <a:cubicBezTo>
                    <a:pt x="242" y="105"/>
                    <a:pt x="242" y="105"/>
                    <a:pt x="242" y="105"/>
                  </a:cubicBezTo>
                  <a:cubicBezTo>
                    <a:pt x="238" y="105"/>
                    <a:pt x="238" y="105"/>
                    <a:pt x="238" y="105"/>
                  </a:cubicBezTo>
                  <a:cubicBezTo>
                    <a:pt x="242" y="106"/>
                    <a:pt x="242" y="106"/>
                    <a:pt x="242" y="106"/>
                  </a:cubicBezTo>
                  <a:cubicBezTo>
                    <a:pt x="242" y="105"/>
                    <a:pt x="242" y="105"/>
                    <a:pt x="242" y="105"/>
                  </a:cubicBezTo>
                  <a:cubicBezTo>
                    <a:pt x="238" y="105"/>
                    <a:pt x="238" y="105"/>
                    <a:pt x="238" y="105"/>
                  </a:cubicBezTo>
                  <a:cubicBezTo>
                    <a:pt x="242" y="106"/>
                    <a:pt x="242" y="106"/>
                    <a:pt x="242" y="106"/>
                  </a:cubicBezTo>
                  <a:cubicBezTo>
                    <a:pt x="238" y="105"/>
                    <a:pt x="238" y="105"/>
                    <a:pt x="238" y="105"/>
                  </a:cubicBezTo>
                  <a:cubicBezTo>
                    <a:pt x="241" y="107"/>
                    <a:pt x="241" y="107"/>
                    <a:pt x="241" y="107"/>
                  </a:cubicBezTo>
                  <a:cubicBezTo>
                    <a:pt x="242" y="107"/>
                    <a:pt x="242" y="106"/>
                    <a:pt x="242" y="106"/>
                  </a:cubicBezTo>
                  <a:cubicBezTo>
                    <a:pt x="238" y="105"/>
                    <a:pt x="238" y="105"/>
                    <a:pt x="238" y="105"/>
                  </a:cubicBezTo>
                  <a:cubicBezTo>
                    <a:pt x="241" y="107"/>
                    <a:pt x="241" y="107"/>
                    <a:pt x="241" y="107"/>
                  </a:cubicBezTo>
                  <a:cubicBezTo>
                    <a:pt x="242" y="106"/>
                    <a:pt x="242" y="105"/>
                    <a:pt x="242" y="104"/>
                  </a:cubicBezTo>
                  <a:cubicBezTo>
                    <a:pt x="242" y="103"/>
                    <a:pt x="241" y="102"/>
                    <a:pt x="240" y="102"/>
                  </a:cubicBezTo>
                  <a:cubicBezTo>
                    <a:pt x="240" y="101"/>
                    <a:pt x="240" y="101"/>
                    <a:pt x="240" y="101"/>
                  </a:cubicBezTo>
                  <a:cubicBezTo>
                    <a:pt x="240" y="92"/>
                    <a:pt x="240" y="92"/>
                    <a:pt x="240" y="92"/>
                  </a:cubicBezTo>
                  <a:cubicBezTo>
                    <a:pt x="240" y="90"/>
                    <a:pt x="240" y="89"/>
                    <a:pt x="238" y="88"/>
                  </a:cubicBezTo>
                  <a:cubicBezTo>
                    <a:pt x="238" y="88"/>
                    <a:pt x="238" y="88"/>
                    <a:pt x="238" y="88"/>
                  </a:cubicBezTo>
                  <a:cubicBezTo>
                    <a:pt x="236" y="91"/>
                    <a:pt x="236" y="91"/>
                    <a:pt x="236" y="91"/>
                  </a:cubicBezTo>
                  <a:cubicBezTo>
                    <a:pt x="240" y="91"/>
                    <a:pt x="240" y="91"/>
                    <a:pt x="240" y="91"/>
                  </a:cubicBezTo>
                  <a:cubicBezTo>
                    <a:pt x="236" y="74"/>
                    <a:pt x="236" y="74"/>
                    <a:pt x="236" y="74"/>
                  </a:cubicBezTo>
                  <a:cubicBezTo>
                    <a:pt x="236" y="73"/>
                    <a:pt x="236" y="72"/>
                    <a:pt x="235" y="71"/>
                  </a:cubicBezTo>
                  <a:cubicBezTo>
                    <a:pt x="233" y="71"/>
                    <a:pt x="233" y="71"/>
                    <a:pt x="233" y="71"/>
                  </a:cubicBezTo>
                  <a:cubicBezTo>
                    <a:pt x="234" y="61"/>
                    <a:pt x="234" y="61"/>
                    <a:pt x="234" y="61"/>
                  </a:cubicBezTo>
                  <a:cubicBezTo>
                    <a:pt x="234" y="59"/>
                    <a:pt x="234" y="58"/>
                    <a:pt x="232" y="57"/>
                  </a:cubicBezTo>
                  <a:cubicBezTo>
                    <a:pt x="231" y="56"/>
                    <a:pt x="231" y="56"/>
                    <a:pt x="231" y="56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7"/>
                    <a:pt x="228" y="36"/>
                    <a:pt x="227" y="35"/>
                  </a:cubicBezTo>
                  <a:cubicBezTo>
                    <a:pt x="226" y="34"/>
                    <a:pt x="226" y="34"/>
                    <a:pt x="226" y="34"/>
                  </a:cubicBezTo>
                  <a:cubicBezTo>
                    <a:pt x="223" y="38"/>
                    <a:pt x="223" y="38"/>
                    <a:pt x="223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9" y="25"/>
                    <a:pt x="229" y="25"/>
                    <a:pt x="229" y="25"/>
                  </a:cubicBezTo>
                  <a:cubicBezTo>
                    <a:pt x="230" y="23"/>
                    <a:pt x="229" y="22"/>
                    <a:pt x="228" y="21"/>
                  </a:cubicBezTo>
                  <a:cubicBezTo>
                    <a:pt x="227" y="21"/>
                    <a:pt x="227" y="21"/>
                    <a:pt x="227" y="21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9" y="24"/>
                    <a:pt x="229" y="24"/>
                    <a:pt x="229" y="24"/>
                  </a:cubicBezTo>
                  <a:cubicBezTo>
                    <a:pt x="230" y="6"/>
                    <a:pt x="230" y="6"/>
                    <a:pt x="230" y="6"/>
                  </a:cubicBezTo>
                  <a:cubicBezTo>
                    <a:pt x="230" y="5"/>
                    <a:pt x="229" y="4"/>
                    <a:pt x="228" y="3"/>
                  </a:cubicBezTo>
                  <a:cubicBezTo>
                    <a:pt x="226" y="2"/>
                    <a:pt x="226" y="2"/>
                    <a:pt x="226" y="2"/>
                  </a:cubicBezTo>
                  <a:cubicBezTo>
                    <a:pt x="224" y="0"/>
                    <a:pt x="221" y="1"/>
                    <a:pt x="220" y="3"/>
                  </a:cubicBezTo>
                  <a:cubicBezTo>
                    <a:pt x="219" y="5"/>
                    <a:pt x="220" y="7"/>
                    <a:pt x="221" y="8"/>
                  </a:cubicBezTo>
                  <a:cubicBezTo>
                    <a:pt x="221" y="8"/>
                    <a:pt x="221" y="8"/>
                    <a:pt x="221" y="8"/>
                  </a:cubicBezTo>
                  <a:cubicBezTo>
                    <a:pt x="221" y="24"/>
                    <a:pt x="221" y="24"/>
                    <a:pt x="221" y="24"/>
                  </a:cubicBezTo>
                  <a:cubicBezTo>
                    <a:pt x="221" y="25"/>
                    <a:pt x="221" y="27"/>
                    <a:pt x="223" y="27"/>
                  </a:cubicBezTo>
                  <a:cubicBezTo>
                    <a:pt x="223" y="28"/>
                    <a:pt x="223" y="28"/>
                    <a:pt x="223" y="28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1" y="24"/>
                    <a:pt x="221" y="24"/>
                    <a:pt x="221" y="24"/>
                  </a:cubicBezTo>
                  <a:cubicBezTo>
                    <a:pt x="219" y="37"/>
                    <a:pt x="219" y="37"/>
                    <a:pt x="219" y="37"/>
                  </a:cubicBezTo>
                  <a:cubicBezTo>
                    <a:pt x="219" y="39"/>
                    <a:pt x="220" y="40"/>
                    <a:pt x="221" y="41"/>
                  </a:cubicBezTo>
                  <a:cubicBezTo>
                    <a:pt x="222" y="42"/>
                    <a:pt x="222" y="42"/>
                    <a:pt x="222" y="42"/>
                  </a:cubicBezTo>
                  <a:cubicBezTo>
                    <a:pt x="224" y="38"/>
                    <a:pt x="224" y="38"/>
                    <a:pt x="224" y="38"/>
                  </a:cubicBezTo>
                  <a:cubicBezTo>
                    <a:pt x="220" y="39"/>
                    <a:pt x="220" y="39"/>
                    <a:pt x="220" y="39"/>
                  </a:cubicBezTo>
                  <a:cubicBezTo>
                    <a:pt x="223" y="59"/>
                    <a:pt x="223" y="59"/>
                    <a:pt x="223" y="59"/>
                  </a:cubicBezTo>
                  <a:cubicBezTo>
                    <a:pt x="223" y="60"/>
                    <a:pt x="224" y="61"/>
                    <a:pt x="225" y="61"/>
                  </a:cubicBezTo>
                  <a:cubicBezTo>
                    <a:pt x="226" y="62"/>
                    <a:pt x="226" y="62"/>
                    <a:pt x="226" y="62"/>
                  </a:cubicBezTo>
                  <a:cubicBezTo>
                    <a:pt x="225" y="72"/>
                    <a:pt x="225" y="72"/>
                    <a:pt x="225" y="72"/>
                  </a:cubicBezTo>
                  <a:cubicBezTo>
                    <a:pt x="225" y="74"/>
                    <a:pt x="226" y="75"/>
                    <a:pt x="227" y="76"/>
                  </a:cubicBezTo>
                  <a:cubicBezTo>
                    <a:pt x="229" y="77"/>
                    <a:pt x="229" y="77"/>
                    <a:pt x="229" y="77"/>
                  </a:cubicBezTo>
                  <a:cubicBezTo>
                    <a:pt x="232" y="92"/>
                    <a:pt x="232" y="92"/>
                    <a:pt x="232" y="92"/>
                  </a:cubicBezTo>
                  <a:cubicBezTo>
                    <a:pt x="232" y="93"/>
                    <a:pt x="233" y="94"/>
                    <a:pt x="234" y="95"/>
                  </a:cubicBezTo>
                  <a:cubicBezTo>
                    <a:pt x="234" y="95"/>
                    <a:pt x="234" y="95"/>
                    <a:pt x="234" y="95"/>
                  </a:cubicBezTo>
                  <a:cubicBezTo>
                    <a:pt x="236" y="92"/>
                    <a:pt x="236" y="92"/>
                    <a:pt x="236" y="92"/>
                  </a:cubicBezTo>
                  <a:cubicBezTo>
                    <a:pt x="232" y="91"/>
                    <a:pt x="232" y="91"/>
                    <a:pt x="232" y="91"/>
                  </a:cubicBezTo>
                  <a:cubicBezTo>
                    <a:pt x="232" y="103"/>
                    <a:pt x="232" y="103"/>
                    <a:pt x="232" y="103"/>
                  </a:cubicBezTo>
                  <a:cubicBezTo>
                    <a:pt x="232" y="105"/>
                    <a:pt x="232" y="106"/>
                    <a:pt x="234" y="107"/>
                  </a:cubicBezTo>
                  <a:cubicBezTo>
                    <a:pt x="236" y="108"/>
                    <a:pt x="236" y="108"/>
                    <a:pt x="236" y="108"/>
                  </a:cubicBezTo>
                  <a:cubicBezTo>
                    <a:pt x="238" y="105"/>
                    <a:pt x="238" y="105"/>
                    <a:pt x="238" y="105"/>
                  </a:cubicBezTo>
                  <a:cubicBezTo>
                    <a:pt x="235" y="103"/>
                    <a:pt x="235" y="103"/>
                    <a:pt x="235" y="103"/>
                  </a:cubicBezTo>
                  <a:cubicBezTo>
                    <a:pt x="234" y="104"/>
                    <a:pt x="234" y="104"/>
                    <a:pt x="234" y="104"/>
                  </a:cubicBezTo>
                  <a:cubicBezTo>
                    <a:pt x="234" y="105"/>
                    <a:pt x="234" y="105"/>
                    <a:pt x="234" y="105"/>
                  </a:cubicBezTo>
                  <a:cubicBezTo>
                    <a:pt x="234" y="106"/>
                    <a:pt x="234" y="106"/>
                    <a:pt x="234" y="106"/>
                  </a:cubicBezTo>
                  <a:cubicBezTo>
                    <a:pt x="234" y="108"/>
                    <a:pt x="235" y="109"/>
                    <a:pt x="236" y="112"/>
                  </a:cubicBezTo>
                  <a:cubicBezTo>
                    <a:pt x="236" y="115"/>
                    <a:pt x="238" y="119"/>
                    <a:pt x="239" y="123"/>
                  </a:cubicBezTo>
                  <a:cubicBezTo>
                    <a:pt x="239" y="124"/>
                    <a:pt x="240" y="126"/>
                    <a:pt x="240" y="127"/>
                  </a:cubicBezTo>
                  <a:cubicBezTo>
                    <a:pt x="240" y="128"/>
                    <a:pt x="240" y="128"/>
                    <a:pt x="240" y="129"/>
                  </a:cubicBezTo>
                  <a:cubicBezTo>
                    <a:pt x="241" y="129"/>
                    <a:pt x="241" y="129"/>
                    <a:pt x="241" y="129"/>
                  </a:cubicBezTo>
                  <a:cubicBezTo>
                    <a:pt x="243" y="128"/>
                    <a:pt x="243" y="128"/>
                    <a:pt x="243" y="128"/>
                  </a:cubicBezTo>
                  <a:cubicBezTo>
                    <a:pt x="240" y="128"/>
                    <a:pt x="240" y="128"/>
                    <a:pt x="240" y="128"/>
                  </a:cubicBezTo>
                  <a:cubicBezTo>
                    <a:pt x="240" y="129"/>
                    <a:pt x="241" y="129"/>
                    <a:pt x="241" y="129"/>
                  </a:cubicBezTo>
                  <a:cubicBezTo>
                    <a:pt x="243" y="128"/>
                    <a:pt x="243" y="128"/>
                    <a:pt x="243" y="128"/>
                  </a:cubicBezTo>
                  <a:cubicBezTo>
                    <a:pt x="240" y="128"/>
                    <a:pt x="240" y="128"/>
                    <a:pt x="240" y="128"/>
                  </a:cubicBezTo>
                  <a:cubicBezTo>
                    <a:pt x="244" y="128"/>
                    <a:pt x="244" y="128"/>
                    <a:pt x="244" y="128"/>
                  </a:cubicBezTo>
                  <a:cubicBezTo>
                    <a:pt x="241" y="128"/>
                    <a:pt x="241" y="128"/>
                    <a:pt x="241" y="128"/>
                  </a:cubicBezTo>
                  <a:cubicBezTo>
                    <a:pt x="240" y="128"/>
                    <a:pt x="240" y="128"/>
                    <a:pt x="240" y="128"/>
                  </a:cubicBezTo>
                  <a:cubicBezTo>
                    <a:pt x="244" y="128"/>
                    <a:pt x="244" y="128"/>
                    <a:pt x="244" y="128"/>
                  </a:cubicBezTo>
                  <a:cubicBezTo>
                    <a:pt x="241" y="128"/>
                    <a:pt x="241" y="128"/>
                    <a:pt x="241" y="128"/>
                  </a:cubicBezTo>
                  <a:cubicBezTo>
                    <a:pt x="244" y="128"/>
                    <a:pt x="244" y="128"/>
                    <a:pt x="244" y="128"/>
                  </a:cubicBezTo>
                  <a:cubicBezTo>
                    <a:pt x="241" y="126"/>
                    <a:pt x="241" y="126"/>
                    <a:pt x="241" y="126"/>
                  </a:cubicBezTo>
                  <a:cubicBezTo>
                    <a:pt x="241" y="127"/>
                    <a:pt x="241" y="127"/>
                    <a:pt x="241" y="128"/>
                  </a:cubicBezTo>
                  <a:cubicBezTo>
                    <a:pt x="244" y="128"/>
                    <a:pt x="244" y="128"/>
                    <a:pt x="244" y="128"/>
                  </a:cubicBezTo>
                  <a:cubicBezTo>
                    <a:pt x="241" y="126"/>
                    <a:pt x="241" y="126"/>
                    <a:pt x="241" y="126"/>
                  </a:cubicBezTo>
                  <a:cubicBezTo>
                    <a:pt x="240" y="128"/>
                    <a:pt x="240" y="131"/>
                    <a:pt x="242" y="132"/>
                  </a:cubicBezTo>
                  <a:cubicBezTo>
                    <a:pt x="243" y="132"/>
                    <a:pt x="243" y="132"/>
                    <a:pt x="243" y="132"/>
                  </a:cubicBezTo>
                  <a:cubicBezTo>
                    <a:pt x="241" y="147"/>
                    <a:pt x="241" y="147"/>
                    <a:pt x="241" y="147"/>
                  </a:cubicBezTo>
                  <a:cubicBezTo>
                    <a:pt x="241" y="148"/>
                    <a:pt x="242" y="150"/>
                    <a:pt x="243" y="151"/>
                  </a:cubicBezTo>
                  <a:cubicBezTo>
                    <a:pt x="249" y="155"/>
                    <a:pt x="249" y="155"/>
                    <a:pt x="249" y="155"/>
                  </a:cubicBezTo>
                  <a:cubicBezTo>
                    <a:pt x="252" y="151"/>
                    <a:pt x="252" y="151"/>
                    <a:pt x="252" y="151"/>
                  </a:cubicBezTo>
                  <a:cubicBezTo>
                    <a:pt x="248" y="149"/>
                    <a:pt x="248" y="149"/>
                    <a:pt x="248" y="149"/>
                  </a:cubicBezTo>
                  <a:cubicBezTo>
                    <a:pt x="248" y="149"/>
                    <a:pt x="248" y="150"/>
                    <a:pt x="248" y="150"/>
                  </a:cubicBezTo>
                  <a:cubicBezTo>
                    <a:pt x="248" y="150"/>
                    <a:pt x="248" y="151"/>
                    <a:pt x="248" y="151"/>
                  </a:cubicBezTo>
                  <a:cubicBezTo>
                    <a:pt x="248" y="151"/>
                    <a:pt x="248" y="151"/>
                    <a:pt x="248" y="152"/>
                  </a:cubicBezTo>
                  <a:cubicBezTo>
                    <a:pt x="248" y="153"/>
                    <a:pt x="248" y="154"/>
                    <a:pt x="248" y="156"/>
                  </a:cubicBezTo>
                  <a:cubicBezTo>
                    <a:pt x="248" y="162"/>
                    <a:pt x="249" y="171"/>
                    <a:pt x="249" y="171"/>
                  </a:cubicBezTo>
                  <a:cubicBezTo>
                    <a:pt x="249" y="173"/>
                    <a:pt x="250" y="174"/>
                    <a:pt x="251" y="174"/>
                  </a:cubicBezTo>
                  <a:cubicBezTo>
                    <a:pt x="251" y="175"/>
                    <a:pt x="251" y="175"/>
                    <a:pt x="251" y="175"/>
                  </a:cubicBezTo>
                  <a:cubicBezTo>
                    <a:pt x="253" y="171"/>
                    <a:pt x="253" y="171"/>
                    <a:pt x="253" y="171"/>
                  </a:cubicBezTo>
                  <a:cubicBezTo>
                    <a:pt x="249" y="171"/>
                    <a:pt x="249" y="171"/>
                    <a:pt x="249" y="171"/>
                  </a:cubicBezTo>
                  <a:cubicBezTo>
                    <a:pt x="248" y="191"/>
                    <a:pt x="248" y="191"/>
                    <a:pt x="248" y="191"/>
                  </a:cubicBezTo>
                  <a:cubicBezTo>
                    <a:pt x="248" y="192"/>
                    <a:pt x="249" y="194"/>
                    <a:pt x="250" y="194"/>
                  </a:cubicBezTo>
                  <a:cubicBezTo>
                    <a:pt x="256" y="198"/>
                    <a:pt x="256" y="198"/>
                    <a:pt x="256" y="198"/>
                  </a:cubicBezTo>
                  <a:cubicBezTo>
                    <a:pt x="256" y="209"/>
                    <a:pt x="256" y="209"/>
                    <a:pt x="256" y="209"/>
                  </a:cubicBezTo>
                  <a:cubicBezTo>
                    <a:pt x="256" y="210"/>
                    <a:pt x="256" y="212"/>
                    <a:pt x="257" y="212"/>
                  </a:cubicBezTo>
                  <a:cubicBezTo>
                    <a:pt x="259" y="214"/>
                    <a:pt x="259" y="214"/>
                    <a:pt x="259" y="214"/>
                  </a:cubicBezTo>
                  <a:cubicBezTo>
                    <a:pt x="261" y="210"/>
                    <a:pt x="261" y="210"/>
                    <a:pt x="261" y="210"/>
                  </a:cubicBezTo>
                  <a:cubicBezTo>
                    <a:pt x="258" y="210"/>
                    <a:pt x="258" y="210"/>
                    <a:pt x="258" y="210"/>
                  </a:cubicBezTo>
                  <a:cubicBezTo>
                    <a:pt x="256" y="222"/>
                    <a:pt x="256" y="222"/>
                    <a:pt x="256" y="222"/>
                  </a:cubicBezTo>
                  <a:cubicBezTo>
                    <a:pt x="255" y="224"/>
                    <a:pt x="256" y="225"/>
                    <a:pt x="257" y="226"/>
                  </a:cubicBezTo>
                  <a:cubicBezTo>
                    <a:pt x="260" y="228"/>
                    <a:pt x="260" y="228"/>
                    <a:pt x="260" y="228"/>
                  </a:cubicBezTo>
                  <a:cubicBezTo>
                    <a:pt x="262" y="224"/>
                    <a:pt x="262" y="224"/>
                    <a:pt x="262" y="224"/>
                  </a:cubicBezTo>
                  <a:cubicBezTo>
                    <a:pt x="258" y="222"/>
                    <a:pt x="258" y="222"/>
                    <a:pt x="258" y="222"/>
                  </a:cubicBezTo>
                  <a:cubicBezTo>
                    <a:pt x="258" y="223"/>
                    <a:pt x="258" y="223"/>
                    <a:pt x="258" y="223"/>
                  </a:cubicBezTo>
                  <a:cubicBezTo>
                    <a:pt x="258" y="224"/>
                    <a:pt x="258" y="224"/>
                    <a:pt x="258" y="224"/>
                  </a:cubicBezTo>
                  <a:cubicBezTo>
                    <a:pt x="258" y="224"/>
                    <a:pt x="258" y="224"/>
                    <a:pt x="258" y="225"/>
                  </a:cubicBezTo>
                  <a:cubicBezTo>
                    <a:pt x="258" y="226"/>
                    <a:pt x="258" y="230"/>
                    <a:pt x="258" y="234"/>
                  </a:cubicBezTo>
                  <a:cubicBezTo>
                    <a:pt x="258" y="237"/>
                    <a:pt x="259" y="240"/>
                    <a:pt x="259" y="240"/>
                  </a:cubicBezTo>
                  <a:cubicBezTo>
                    <a:pt x="259" y="241"/>
                    <a:pt x="259" y="243"/>
                    <a:pt x="260" y="243"/>
                  </a:cubicBezTo>
                  <a:cubicBezTo>
                    <a:pt x="262" y="244"/>
                    <a:pt x="262" y="244"/>
                    <a:pt x="262" y="244"/>
                  </a:cubicBezTo>
                  <a:cubicBezTo>
                    <a:pt x="258" y="250"/>
                    <a:pt x="258" y="250"/>
                    <a:pt x="258" y="250"/>
                  </a:cubicBezTo>
                  <a:cubicBezTo>
                    <a:pt x="257" y="252"/>
                    <a:pt x="258" y="255"/>
                    <a:pt x="260" y="256"/>
                  </a:cubicBezTo>
                  <a:cubicBezTo>
                    <a:pt x="263" y="258"/>
                    <a:pt x="263" y="258"/>
                    <a:pt x="263" y="258"/>
                  </a:cubicBezTo>
                  <a:cubicBezTo>
                    <a:pt x="262" y="270"/>
                    <a:pt x="262" y="270"/>
                    <a:pt x="262" y="270"/>
                  </a:cubicBezTo>
                  <a:cubicBezTo>
                    <a:pt x="262" y="271"/>
                    <a:pt x="263" y="273"/>
                    <a:pt x="264" y="273"/>
                  </a:cubicBezTo>
                  <a:cubicBezTo>
                    <a:pt x="265" y="274"/>
                    <a:pt x="265" y="274"/>
                    <a:pt x="265" y="274"/>
                  </a:cubicBezTo>
                  <a:cubicBezTo>
                    <a:pt x="267" y="270"/>
                    <a:pt x="267" y="270"/>
                    <a:pt x="267" y="270"/>
                  </a:cubicBezTo>
                  <a:cubicBezTo>
                    <a:pt x="263" y="269"/>
                    <a:pt x="263" y="269"/>
                    <a:pt x="263" y="269"/>
                  </a:cubicBezTo>
                  <a:cubicBezTo>
                    <a:pt x="259" y="282"/>
                    <a:pt x="259" y="282"/>
                    <a:pt x="259" y="282"/>
                  </a:cubicBezTo>
                  <a:cubicBezTo>
                    <a:pt x="259" y="284"/>
                    <a:pt x="260" y="286"/>
                    <a:pt x="261" y="287"/>
                  </a:cubicBezTo>
                  <a:cubicBezTo>
                    <a:pt x="264" y="288"/>
                    <a:pt x="264" y="288"/>
                    <a:pt x="264" y="288"/>
                  </a:cubicBezTo>
                  <a:cubicBezTo>
                    <a:pt x="266" y="285"/>
                    <a:pt x="266" y="285"/>
                    <a:pt x="266" y="285"/>
                  </a:cubicBezTo>
                  <a:cubicBezTo>
                    <a:pt x="262" y="283"/>
                    <a:pt x="262" y="283"/>
                    <a:pt x="262" y="283"/>
                  </a:cubicBezTo>
                  <a:cubicBezTo>
                    <a:pt x="256" y="295"/>
                    <a:pt x="256" y="295"/>
                    <a:pt x="256" y="295"/>
                  </a:cubicBezTo>
                  <a:cubicBezTo>
                    <a:pt x="255" y="297"/>
                    <a:pt x="256" y="299"/>
                    <a:pt x="258" y="300"/>
                  </a:cubicBezTo>
                  <a:cubicBezTo>
                    <a:pt x="259" y="301"/>
                    <a:pt x="259" y="301"/>
                    <a:pt x="259" y="301"/>
                  </a:cubicBezTo>
                  <a:cubicBezTo>
                    <a:pt x="255" y="307"/>
                    <a:pt x="255" y="307"/>
                    <a:pt x="255" y="307"/>
                  </a:cubicBezTo>
                  <a:cubicBezTo>
                    <a:pt x="254" y="308"/>
                    <a:pt x="254" y="309"/>
                    <a:pt x="254" y="310"/>
                  </a:cubicBezTo>
                  <a:cubicBezTo>
                    <a:pt x="254" y="311"/>
                    <a:pt x="255" y="312"/>
                    <a:pt x="256" y="313"/>
                  </a:cubicBezTo>
                  <a:cubicBezTo>
                    <a:pt x="259" y="315"/>
                    <a:pt x="259" y="315"/>
                    <a:pt x="259" y="315"/>
                  </a:cubicBezTo>
                  <a:cubicBezTo>
                    <a:pt x="261" y="311"/>
                    <a:pt x="261" y="311"/>
                    <a:pt x="261" y="311"/>
                  </a:cubicBezTo>
                  <a:cubicBezTo>
                    <a:pt x="258" y="309"/>
                    <a:pt x="258" y="309"/>
                    <a:pt x="258" y="309"/>
                  </a:cubicBezTo>
                  <a:cubicBezTo>
                    <a:pt x="258" y="309"/>
                    <a:pt x="256" y="311"/>
                    <a:pt x="254" y="314"/>
                  </a:cubicBezTo>
                  <a:cubicBezTo>
                    <a:pt x="253" y="315"/>
                    <a:pt x="252" y="317"/>
                    <a:pt x="251" y="318"/>
                  </a:cubicBezTo>
                  <a:cubicBezTo>
                    <a:pt x="251" y="318"/>
                    <a:pt x="251" y="319"/>
                    <a:pt x="251" y="319"/>
                  </a:cubicBezTo>
                  <a:cubicBezTo>
                    <a:pt x="250" y="319"/>
                    <a:pt x="250" y="319"/>
                    <a:pt x="250" y="319"/>
                  </a:cubicBezTo>
                  <a:cubicBezTo>
                    <a:pt x="250" y="320"/>
                    <a:pt x="250" y="320"/>
                    <a:pt x="250" y="320"/>
                  </a:cubicBezTo>
                  <a:cubicBezTo>
                    <a:pt x="250" y="321"/>
                    <a:pt x="249" y="322"/>
                    <a:pt x="250" y="323"/>
                  </a:cubicBezTo>
                  <a:cubicBezTo>
                    <a:pt x="250" y="324"/>
                    <a:pt x="250" y="325"/>
                    <a:pt x="251" y="325"/>
                  </a:cubicBezTo>
                  <a:cubicBezTo>
                    <a:pt x="252" y="326"/>
                    <a:pt x="252" y="326"/>
                    <a:pt x="252" y="326"/>
                  </a:cubicBezTo>
                  <a:cubicBezTo>
                    <a:pt x="247" y="331"/>
                    <a:pt x="247" y="331"/>
                    <a:pt x="247" y="331"/>
                  </a:cubicBezTo>
                  <a:cubicBezTo>
                    <a:pt x="246" y="332"/>
                    <a:pt x="246" y="333"/>
                    <a:pt x="246" y="334"/>
                  </a:cubicBezTo>
                  <a:cubicBezTo>
                    <a:pt x="246" y="336"/>
                    <a:pt x="247" y="337"/>
                    <a:pt x="248" y="337"/>
                  </a:cubicBezTo>
                  <a:cubicBezTo>
                    <a:pt x="248" y="337"/>
                    <a:pt x="248" y="337"/>
                    <a:pt x="248" y="337"/>
                  </a:cubicBezTo>
                  <a:cubicBezTo>
                    <a:pt x="250" y="334"/>
                    <a:pt x="250" y="334"/>
                    <a:pt x="250" y="334"/>
                  </a:cubicBezTo>
                  <a:cubicBezTo>
                    <a:pt x="250" y="330"/>
                    <a:pt x="250" y="330"/>
                    <a:pt x="250" y="330"/>
                  </a:cubicBezTo>
                  <a:cubicBezTo>
                    <a:pt x="226" y="331"/>
                    <a:pt x="226" y="331"/>
                    <a:pt x="226" y="331"/>
                  </a:cubicBezTo>
                  <a:cubicBezTo>
                    <a:pt x="224" y="331"/>
                    <a:pt x="223" y="332"/>
                    <a:pt x="222" y="334"/>
                  </a:cubicBezTo>
                  <a:cubicBezTo>
                    <a:pt x="222" y="336"/>
                    <a:pt x="223" y="338"/>
                    <a:pt x="224" y="338"/>
                  </a:cubicBezTo>
                  <a:cubicBezTo>
                    <a:pt x="234" y="344"/>
                    <a:pt x="234" y="344"/>
                    <a:pt x="234" y="344"/>
                  </a:cubicBezTo>
                  <a:cubicBezTo>
                    <a:pt x="236" y="341"/>
                    <a:pt x="236" y="341"/>
                    <a:pt x="236" y="341"/>
                  </a:cubicBezTo>
                  <a:cubicBezTo>
                    <a:pt x="232" y="339"/>
                    <a:pt x="232" y="339"/>
                    <a:pt x="232" y="339"/>
                  </a:cubicBezTo>
                  <a:cubicBezTo>
                    <a:pt x="235" y="341"/>
                    <a:pt x="235" y="341"/>
                    <a:pt x="235" y="341"/>
                  </a:cubicBezTo>
                  <a:cubicBezTo>
                    <a:pt x="234" y="337"/>
                    <a:pt x="234" y="337"/>
                    <a:pt x="234" y="337"/>
                  </a:cubicBezTo>
                  <a:cubicBezTo>
                    <a:pt x="234" y="337"/>
                    <a:pt x="233" y="338"/>
                    <a:pt x="232" y="339"/>
                  </a:cubicBezTo>
                  <a:cubicBezTo>
                    <a:pt x="235" y="341"/>
                    <a:pt x="235" y="341"/>
                    <a:pt x="235" y="341"/>
                  </a:cubicBezTo>
                  <a:cubicBezTo>
                    <a:pt x="234" y="337"/>
                    <a:pt x="234" y="337"/>
                    <a:pt x="234" y="337"/>
                  </a:cubicBezTo>
                  <a:cubicBezTo>
                    <a:pt x="235" y="340"/>
                    <a:pt x="235" y="340"/>
                    <a:pt x="235" y="340"/>
                  </a:cubicBezTo>
                  <a:cubicBezTo>
                    <a:pt x="235" y="337"/>
                    <a:pt x="235" y="337"/>
                    <a:pt x="235" y="337"/>
                  </a:cubicBezTo>
                  <a:cubicBezTo>
                    <a:pt x="235" y="337"/>
                    <a:pt x="235" y="337"/>
                    <a:pt x="234" y="337"/>
                  </a:cubicBezTo>
                  <a:cubicBezTo>
                    <a:pt x="235" y="340"/>
                    <a:pt x="235" y="340"/>
                    <a:pt x="235" y="340"/>
                  </a:cubicBezTo>
                  <a:cubicBezTo>
                    <a:pt x="235" y="337"/>
                    <a:pt x="235" y="337"/>
                    <a:pt x="235" y="337"/>
                  </a:cubicBezTo>
                  <a:cubicBezTo>
                    <a:pt x="235" y="338"/>
                    <a:pt x="235" y="338"/>
                    <a:pt x="235" y="338"/>
                  </a:cubicBezTo>
                  <a:cubicBezTo>
                    <a:pt x="235" y="337"/>
                    <a:pt x="235" y="337"/>
                    <a:pt x="235" y="337"/>
                  </a:cubicBezTo>
                  <a:cubicBezTo>
                    <a:pt x="235" y="337"/>
                    <a:pt x="235" y="337"/>
                    <a:pt x="235" y="337"/>
                  </a:cubicBezTo>
                  <a:cubicBezTo>
                    <a:pt x="235" y="338"/>
                    <a:pt x="235" y="338"/>
                    <a:pt x="235" y="338"/>
                  </a:cubicBezTo>
                  <a:cubicBezTo>
                    <a:pt x="235" y="337"/>
                    <a:pt x="235" y="337"/>
                    <a:pt x="235" y="337"/>
                  </a:cubicBezTo>
                  <a:cubicBezTo>
                    <a:pt x="235" y="337"/>
                    <a:pt x="234" y="337"/>
                    <a:pt x="233" y="337"/>
                  </a:cubicBezTo>
                  <a:cubicBezTo>
                    <a:pt x="229" y="335"/>
                    <a:pt x="221" y="332"/>
                    <a:pt x="211" y="327"/>
                  </a:cubicBezTo>
                  <a:cubicBezTo>
                    <a:pt x="197" y="320"/>
                    <a:pt x="178" y="311"/>
                    <a:pt x="164" y="304"/>
                  </a:cubicBezTo>
                  <a:cubicBezTo>
                    <a:pt x="156" y="301"/>
                    <a:pt x="150" y="297"/>
                    <a:pt x="146" y="295"/>
                  </a:cubicBezTo>
                  <a:cubicBezTo>
                    <a:pt x="141" y="293"/>
                    <a:pt x="138" y="291"/>
                    <a:pt x="138" y="291"/>
                  </a:cubicBezTo>
                  <a:cubicBezTo>
                    <a:pt x="136" y="290"/>
                    <a:pt x="134" y="291"/>
                    <a:pt x="133" y="293"/>
                  </a:cubicBezTo>
                  <a:cubicBezTo>
                    <a:pt x="132" y="295"/>
                    <a:pt x="133" y="297"/>
                    <a:pt x="134" y="298"/>
                  </a:cubicBezTo>
                  <a:cubicBezTo>
                    <a:pt x="135" y="299"/>
                    <a:pt x="135" y="299"/>
                    <a:pt x="135" y="299"/>
                  </a:cubicBezTo>
                  <a:cubicBezTo>
                    <a:pt x="138" y="296"/>
                    <a:pt x="138" y="296"/>
                    <a:pt x="138" y="296"/>
                  </a:cubicBezTo>
                  <a:cubicBezTo>
                    <a:pt x="134" y="294"/>
                    <a:pt x="134" y="294"/>
                    <a:pt x="134" y="294"/>
                  </a:cubicBezTo>
                  <a:cubicBezTo>
                    <a:pt x="137" y="296"/>
                    <a:pt x="137" y="296"/>
                    <a:pt x="137" y="296"/>
                  </a:cubicBezTo>
                  <a:cubicBezTo>
                    <a:pt x="136" y="292"/>
                    <a:pt x="136" y="292"/>
                    <a:pt x="136" y="292"/>
                  </a:cubicBezTo>
                  <a:cubicBezTo>
                    <a:pt x="135" y="292"/>
                    <a:pt x="135" y="293"/>
                    <a:pt x="134" y="294"/>
                  </a:cubicBezTo>
                  <a:cubicBezTo>
                    <a:pt x="137" y="296"/>
                    <a:pt x="137" y="296"/>
                    <a:pt x="137" y="296"/>
                  </a:cubicBezTo>
                  <a:cubicBezTo>
                    <a:pt x="136" y="292"/>
                    <a:pt x="136" y="292"/>
                    <a:pt x="136" y="292"/>
                  </a:cubicBezTo>
                  <a:cubicBezTo>
                    <a:pt x="137" y="295"/>
                    <a:pt x="137" y="295"/>
                    <a:pt x="137" y="295"/>
                  </a:cubicBezTo>
                  <a:cubicBezTo>
                    <a:pt x="136" y="292"/>
                    <a:pt x="136" y="292"/>
                    <a:pt x="136" y="292"/>
                  </a:cubicBezTo>
                  <a:cubicBezTo>
                    <a:pt x="136" y="292"/>
                    <a:pt x="136" y="292"/>
                    <a:pt x="136" y="292"/>
                  </a:cubicBezTo>
                  <a:cubicBezTo>
                    <a:pt x="137" y="295"/>
                    <a:pt x="137" y="295"/>
                    <a:pt x="137" y="295"/>
                  </a:cubicBezTo>
                  <a:cubicBezTo>
                    <a:pt x="136" y="292"/>
                    <a:pt x="136" y="292"/>
                    <a:pt x="136" y="292"/>
                  </a:cubicBezTo>
                  <a:cubicBezTo>
                    <a:pt x="137" y="293"/>
                    <a:pt x="137" y="293"/>
                    <a:pt x="137" y="293"/>
                  </a:cubicBezTo>
                  <a:cubicBezTo>
                    <a:pt x="137" y="292"/>
                    <a:pt x="137" y="292"/>
                    <a:pt x="137" y="292"/>
                  </a:cubicBezTo>
                  <a:cubicBezTo>
                    <a:pt x="136" y="292"/>
                    <a:pt x="136" y="292"/>
                    <a:pt x="136" y="292"/>
                  </a:cubicBezTo>
                  <a:cubicBezTo>
                    <a:pt x="137" y="293"/>
                    <a:pt x="137" y="293"/>
                    <a:pt x="137" y="293"/>
                  </a:cubicBezTo>
                  <a:cubicBezTo>
                    <a:pt x="137" y="292"/>
                    <a:pt x="137" y="292"/>
                    <a:pt x="137" y="292"/>
                  </a:cubicBezTo>
                  <a:cubicBezTo>
                    <a:pt x="136" y="292"/>
                    <a:pt x="136" y="292"/>
                    <a:pt x="135" y="292"/>
                  </a:cubicBezTo>
                  <a:cubicBezTo>
                    <a:pt x="132" y="292"/>
                    <a:pt x="127" y="292"/>
                    <a:pt x="122" y="292"/>
                  </a:cubicBezTo>
                  <a:cubicBezTo>
                    <a:pt x="116" y="292"/>
                    <a:pt x="111" y="292"/>
                    <a:pt x="111" y="292"/>
                  </a:cubicBezTo>
                  <a:cubicBezTo>
                    <a:pt x="109" y="292"/>
                    <a:pt x="107" y="293"/>
                    <a:pt x="107" y="295"/>
                  </a:cubicBezTo>
                  <a:cubicBezTo>
                    <a:pt x="106" y="297"/>
                    <a:pt x="107" y="299"/>
                    <a:pt x="108" y="300"/>
                  </a:cubicBezTo>
                  <a:cubicBezTo>
                    <a:pt x="115" y="304"/>
                    <a:pt x="115" y="304"/>
                    <a:pt x="115" y="304"/>
                  </a:cubicBezTo>
                  <a:cubicBezTo>
                    <a:pt x="117" y="300"/>
                    <a:pt x="117" y="300"/>
                    <a:pt x="117" y="300"/>
                  </a:cubicBezTo>
                  <a:cubicBezTo>
                    <a:pt x="117" y="297"/>
                    <a:pt x="117" y="297"/>
                    <a:pt x="117" y="297"/>
                  </a:cubicBezTo>
                  <a:cubicBezTo>
                    <a:pt x="117" y="297"/>
                    <a:pt x="111" y="297"/>
                    <a:pt x="105" y="298"/>
                  </a:cubicBezTo>
                  <a:cubicBezTo>
                    <a:pt x="102" y="299"/>
                    <a:pt x="99" y="299"/>
                    <a:pt x="97" y="300"/>
                  </a:cubicBezTo>
                  <a:cubicBezTo>
                    <a:pt x="96" y="300"/>
                    <a:pt x="95" y="300"/>
                    <a:pt x="94" y="300"/>
                  </a:cubicBezTo>
                  <a:cubicBezTo>
                    <a:pt x="93" y="301"/>
                    <a:pt x="93" y="301"/>
                    <a:pt x="93" y="301"/>
                  </a:cubicBezTo>
                  <a:cubicBezTo>
                    <a:pt x="92" y="301"/>
                    <a:pt x="92" y="301"/>
                    <a:pt x="92" y="301"/>
                  </a:cubicBezTo>
                  <a:cubicBezTo>
                    <a:pt x="92" y="301"/>
                    <a:pt x="92" y="301"/>
                    <a:pt x="92" y="301"/>
                  </a:cubicBezTo>
                  <a:cubicBezTo>
                    <a:pt x="91" y="302"/>
                    <a:pt x="91" y="302"/>
                    <a:pt x="90" y="303"/>
                  </a:cubicBezTo>
                  <a:cubicBezTo>
                    <a:pt x="90" y="303"/>
                    <a:pt x="90" y="305"/>
                    <a:pt x="90" y="306"/>
                  </a:cubicBezTo>
                  <a:cubicBezTo>
                    <a:pt x="90" y="307"/>
                    <a:pt x="91" y="308"/>
                    <a:pt x="92" y="308"/>
                  </a:cubicBezTo>
                  <a:cubicBezTo>
                    <a:pt x="93" y="309"/>
                    <a:pt x="93" y="309"/>
                    <a:pt x="93" y="309"/>
                  </a:cubicBezTo>
                  <a:cubicBezTo>
                    <a:pt x="95" y="305"/>
                    <a:pt x="95" y="305"/>
                    <a:pt x="95" y="305"/>
                  </a:cubicBezTo>
                  <a:cubicBezTo>
                    <a:pt x="91" y="303"/>
                    <a:pt x="91" y="303"/>
                    <a:pt x="91" y="303"/>
                  </a:cubicBezTo>
                  <a:cubicBezTo>
                    <a:pt x="95" y="305"/>
                    <a:pt x="95" y="305"/>
                    <a:pt x="95" y="305"/>
                  </a:cubicBezTo>
                  <a:cubicBezTo>
                    <a:pt x="92" y="302"/>
                    <a:pt x="92" y="302"/>
                    <a:pt x="92" y="302"/>
                  </a:cubicBezTo>
                  <a:cubicBezTo>
                    <a:pt x="92" y="302"/>
                    <a:pt x="92" y="302"/>
                    <a:pt x="91" y="303"/>
                  </a:cubicBezTo>
                  <a:cubicBezTo>
                    <a:pt x="95" y="305"/>
                    <a:pt x="95" y="305"/>
                    <a:pt x="95" y="305"/>
                  </a:cubicBezTo>
                  <a:cubicBezTo>
                    <a:pt x="92" y="302"/>
                    <a:pt x="92" y="302"/>
                    <a:pt x="92" y="302"/>
                  </a:cubicBezTo>
                  <a:cubicBezTo>
                    <a:pt x="94" y="305"/>
                    <a:pt x="94" y="305"/>
                    <a:pt x="94" y="305"/>
                  </a:cubicBezTo>
                  <a:cubicBezTo>
                    <a:pt x="93" y="302"/>
                    <a:pt x="93" y="302"/>
                    <a:pt x="93" y="302"/>
                  </a:cubicBezTo>
                  <a:cubicBezTo>
                    <a:pt x="93" y="302"/>
                    <a:pt x="93" y="302"/>
                    <a:pt x="92" y="302"/>
                  </a:cubicBezTo>
                  <a:cubicBezTo>
                    <a:pt x="94" y="305"/>
                    <a:pt x="94" y="305"/>
                    <a:pt x="94" y="305"/>
                  </a:cubicBezTo>
                  <a:cubicBezTo>
                    <a:pt x="93" y="302"/>
                    <a:pt x="93" y="302"/>
                    <a:pt x="93" y="302"/>
                  </a:cubicBezTo>
                  <a:cubicBezTo>
                    <a:pt x="93" y="302"/>
                    <a:pt x="93" y="302"/>
                    <a:pt x="93" y="302"/>
                  </a:cubicBezTo>
                  <a:cubicBezTo>
                    <a:pt x="93" y="302"/>
                    <a:pt x="93" y="302"/>
                    <a:pt x="93" y="302"/>
                  </a:cubicBezTo>
                  <a:cubicBezTo>
                    <a:pt x="93" y="302"/>
                    <a:pt x="93" y="302"/>
                    <a:pt x="93" y="302"/>
                  </a:cubicBezTo>
                  <a:cubicBezTo>
                    <a:pt x="93" y="302"/>
                    <a:pt x="93" y="302"/>
                    <a:pt x="93" y="302"/>
                  </a:cubicBezTo>
                  <a:cubicBezTo>
                    <a:pt x="93" y="302"/>
                    <a:pt x="93" y="302"/>
                    <a:pt x="93" y="302"/>
                  </a:cubicBezTo>
                  <a:cubicBezTo>
                    <a:pt x="93" y="302"/>
                    <a:pt x="91" y="302"/>
                    <a:pt x="89" y="303"/>
                  </a:cubicBezTo>
                  <a:cubicBezTo>
                    <a:pt x="87" y="303"/>
                    <a:pt x="83" y="304"/>
                    <a:pt x="80" y="305"/>
                  </a:cubicBezTo>
                  <a:cubicBezTo>
                    <a:pt x="77" y="305"/>
                    <a:pt x="75" y="306"/>
                    <a:pt x="75" y="306"/>
                  </a:cubicBezTo>
                  <a:cubicBezTo>
                    <a:pt x="74" y="306"/>
                    <a:pt x="72" y="307"/>
                    <a:pt x="72" y="309"/>
                  </a:cubicBezTo>
                  <a:cubicBezTo>
                    <a:pt x="72" y="310"/>
                    <a:pt x="72" y="312"/>
                    <a:pt x="74" y="313"/>
                  </a:cubicBezTo>
                  <a:cubicBezTo>
                    <a:pt x="74" y="313"/>
                    <a:pt x="74" y="313"/>
                    <a:pt x="74" y="313"/>
                  </a:cubicBezTo>
                  <a:cubicBezTo>
                    <a:pt x="76" y="310"/>
                    <a:pt x="76" y="310"/>
                    <a:pt x="76" y="310"/>
                  </a:cubicBezTo>
                  <a:cubicBezTo>
                    <a:pt x="74" y="306"/>
                    <a:pt x="74" y="306"/>
                    <a:pt x="74" y="306"/>
                  </a:cubicBezTo>
                  <a:cubicBezTo>
                    <a:pt x="59" y="316"/>
                    <a:pt x="59" y="316"/>
                    <a:pt x="59" y="316"/>
                  </a:cubicBezTo>
                  <a:cubicBezTo>
                    <a:pt x="58" y="317"/>
                    <a:pt x="57" y="318"/>
                    <a:pt x="57" y="320"/>
                  </a:cubicBezTo>
                  <a:cubicBezTo>
                    <a:pt x="57" y="321"/>
                    <a:pt x="58" y="322"/>
                    <a:pt x="59" y="323"/>
                  </a:cubicBezTo>
                  <a:cubicBezTo>
                    <a:pt x="61" y="324"/>
                    <a:pt x="61" y="324"/>
                    <a:pt x="61" y="324"/>
                  </a:cubicBezTo>
                  <a:cubicBezTo>
                    <a:pt x="63" y="321"/>
                    <a:pt x="63" y="321"/>
                    <a:pt x="63" y="321"/>
                  </a:cubicBezTo>
                  <a:cubicBezTo>
                    <a:pt x="59" y="319"/>
                    <a:pt x="59" y="319"/>
                    <a:pt x="59" y="319"/>
                  </a:cubicBezTo>
                  <a:cubicBezTo>
                    <a:pt x="63" y="321"/>
                    <a:pt x="63" y="321"/>
                    <a:pt x="63" y="321"/>
                  </a:cubicBezTo>
                  <a:cubicBezTo>
                    <a:pt x="60" y="318"/>
                    <a:pt x="60" y="318"/>
                    <a:pt x="60" y="318"/>
                  </a:cubicBezTo>
                  <a:cubicBezTo>
                    <a:pt x="60" y="318"/>
                    <a:pt x="60" y="318"/>
                    <a:pt x="59" y="319"/>
                  </a:cubicBezTo>
                  <a:cubicBezTo>
                    <a:pt x="63" y="321"/>
                    <a:pt x="63" y="321"/>
                    <a:pt x="63" y="321"/>
                  </a:cubicBezTo>
                  <a:cubicBezTo>
                    <a:pt x="60" y="318"/>
                    <a:pt x="60" y="318"/>
                    <a:pt x="60" y="318"/>
                  </a:cubicBezTo>
                  <a:cubicBezTo>
                    <a:pt x="62" y="320"/>
                    <a:pt x="62" y="320"/>
                    <a:pt x="62" y="320"/>
                  </a:cubicBezTo>
                  <a:cubicBezTo>
                    <a:pt x="60" y="318"/>
                    <a:pt x="60" y="318"/>
                    <a:pt x="60" y="318"/>
                  </a:cubicBezTo>
                  <a:cubicBezTo>
                    <a:pt x="60" y="318"/>
                    <a:pt x="60" y="318"/>
                    <a:pt x="60" y="318"/>
                  </a:cubicBezTo>
                  <a:cubicBezTo>
                    <a:pt x="62" y="320"/>
                    <a:pt x="62" y="320"/>
                    <a:pt x="62" y="320"/>
                  </a:cubicBezTo>
                  <a:cubicBezTo>
                    <a:pt x="60" y="318"/>
                    <a:pt x="60" y="318"/>
                    <a:pt x="60" y="318"/>
                  </a:cubicBezTo>
                  <a:cubicBezTo>
                    <a:pt x="61" y="318"/>
                    <a:pt x="61" y="318"/>
                    <a:pt x="61" y="318"/>
                  </a:cubicBezTo>
                  <a:cubicBezTo>
                    <a:pt x="60" y="318"/>
                    <a:pt x="60" y="318"/>
                    <a:pt x="60" y="318"/>
                  </a:cubicBezTo>
                  <a:cubicBezTo>
                    <a:pt x="60" y="318"/>
                    <a:pt x="60" y="318"/>
                    <a:pt x="60" y="318"/>
                  </a:cubicBezTo>
                  <a:cubicBezTo>
                    <a:pt x="61" y="318"/>
                    <a:pt x="61" y="318"/>
                    <a:pt x="61" y="318"/>
                  </a:cubicBezTo>
                  <a:cubicBezTo>
                    <a:pt x="60" y="318"/>
                    <a:pt x="60" y="318"/>
                    <a:pt x="60" y="318"/>
                  </a:cubicBezTo>
                  <a:cubicBezTo>
                    <a:pt x="60" y="318"/>
                    <a:pt x="60" y="318"/>
                    <a:pt x="59" y="318"/>
                  </a:cubicBezTo>
                  <a:cubicBezTo>
                    <a:pt x="58" y="319"/>
                    <a:pt x="54" y="321"/>
                    <a:pt x="51" y="323"/>
                  </a:cubicBezTo>
                  <a:cubicBezTo>
                    <a:pt x="48" y="324"/>
                    <a:pt x="45" y="325"/>
                    <a:pt x="45" y="325"/>
                  </a:cubicBezTo>
                  <a:cubicBezTo>
                    <a:pt x="44" y="326"/>
                    <a:pt x="43" y="327"/>
                    <a:pt x="43" y="329"/>
                  </a:cubicBezTo>
                  <a:cubicBezTo>
                    <a:pt x="43" y="330"/>
                    <a:pt x="44" y="332"/>
                    <a:pt x="45" y="332"/>
                  </a:cubicBezTo>
                  <a:cubicBezTo>
                    <a:pt x="51" y="336"/>
                    <a:pt x="51" y="336"/>
                    <a:pt x="51" y="336"/>
                  </a:cubicBezTo>
                  <a:cubicBezTo>
                    <a:pt x="53" y="333"/>
                    <a:pt x="53" y="333"/>
                    <a:pt x="53" y="333"/>
                  </a:cubicBezTo>
                  <a:cubicBezTo>
                    <a:pt x="50" y="331"/>
                    <a:pt x="50" y="331"/>
                    <a:pt x="50" y="331"/>
                  </a:cubicBezTo>
                  <a:cubicBezTo>
                    <a:pt x="53" y="333"/>
                    <a:pt x="53" y="333"/>
                    <a:pt x="53" y="333"/>
                  </a:cubicBezTo>
                  <a:cubicBezTo>
                    <a:pt x="51" y="330"/>
                    <a:pt x="51" y="330"/>
                    <a:pt x="51" y="330"/>
                  </a:cubicBezTo>
                  <a:cubicBezTo>
                    <a:pt x="51" y="330"/>
                    <a:pt x="50" y="330"/>
                    <a:pt x="50" y="331"/>
                  </a:cubicBezTo>
                  <a:cubicBezTo>
                    <a:pt x="53" y="333"/>
                    <a:pt x="53" y="333"/>
                    <a:pt x="53" y="333"/>
                  </a:cubicBezTo>
                  <a:cubicBezTo>
                    <a:pt x="51" y="330"/>
                    <a:pt x="51" y="330"/>
                    <a:pt x="51" y="330"/>
                  </a:cubicBezTo>
                  <a:cubicBezTo>
                    <a:pt x="53" y="332"/>
                    <a:pt x="53" y="332"/>
                    <a:pt x="53" y="332"/>
                  </a:cubicBezTo>
                  <a:cubicBezTo>
                    <a:pt x="51" y="330"/>
                    <a:pt x="51" y="330"/>
                    <a:pt x="51" y="330"/>
                  </a:cubicBezTo>
                  <a:cubicBezTo>
                    <a:pt x="51" y="330"/>
                    <a:pt x="51" y="330"/>
                    <a:pt x="51" y="330"/>
                  </a:cubicBezTo>
                  <a:cubicBezTo>
                    <a:pt x="53" y="332"/>
                    <a:pt x="53" y="332"/>
                    <a:pt x="53" y="332"/>
                  </a:cubicBezTo>
                  <a:cubicBezTo>
                    <a:pt x="51" y="330"/>
                    <a:pt x="51" y="330"/>
                    <a:pt x="51" y="330"/>
                  </a:cubicBezTo>
                  <a:cubicBezTo>
                    <a:pt x="51" y="330"/>
                    <a:pt x="51" y="330"/>
                    <a:pt x="50" y="330"/>
                  </a:cubicBezTo>
                  <a:cubicBezTo>
                    <a:pt x="48" y="331"/>
                    <a:pt x="44" y="333"/>
                    <a:pt x="41" y="334"/>
                  </a:cubicBezTo>
                  <a:cubicBezTo>
                    <a:pt x="39" y="335"/>
                    <a:pt x="38" y="336"/>
                    <a:pt x="36" y="336"/>
                  </a:cubicBezTo>
                  <a:cubicBezTo>
                    <a:pt x="36" y="337"/>
                    <a:pt x="35" y="337"/>
                    <a:pt x="35" y="337"/>
                  </a:cubicBezTo>
                  <a:cubicBezTo>
                    <a:pt x="35" y="337"/>
                    <a:pt x="35" y="337"/>
                    <a:pt x="35" y="337"/>
                  </a:cubicBezTo>
                  <a:cubicBezTo>
                    <a:pt x="35" y="337"/>
                    <a:pt x="35" y="337"/>
                    <a:pt x="35" y="337"/>
                  </a:cubicBezTo>
                  <a:cubicBezTo>
                    <a:pt x="35" y="337"/>
                    <a:pt x="35" y="337"/>
                    <a:pt x="35" y="337"/>
                  </a:cubicBezTo>
                  <a:cubicBezTo>
                    <a:pt x="34" y="337"/>
                    <a:pt x="34" y="337"/>
                    <a:pt x="34" y="337"/>
                  </a:cubicBezTo>
                  <a:cubicBezTo>
                    <a:pt x="34" y="337"/>
                    <a:pt x="34" y="337"/>
                    <a:pt x="34" y="337"/>
                  </a:cubicBezTo>
                  <a:cubicBezTo>
                    <a:pt x="34" y="338"/>
                    <a:pt x="34" y="338"/>
                    <a:pt x="34" y="338"/>
                  </a:cubicBezTo>
                  <a:cubicBezTo>
                    <a:pt x="34" y="338"/>
                    <a:pt x="34" y="338"/>
                    <a:pt x="34" y="338"/>
                  </a:cubicBezTo>
                  <a:cubicBezTo>
                    <a:pt x="34" y="338"/>
                    <a:pt x="33" y="338"/>
                    <a:pt x="33" y="339"/>
                  </a:cubicBezTo>
                  <a:cubicBezTo>
                    <a:pt x="32" y="339"/>
                    <a:pt x="32" y="341"/>
                    <a:pt x="32" y="342"/>
                  </a:cubicBezTo>
                  <a:cubicBezTo>
                    <a:pt x="33" y="343"/>
                    <a:pt x="33" y="344"/>
                    <a:pt x="34" y="344"/>
                  </a:cubicBezTo>
                  <a:cubicBezTo>
                    <a:pt x="35" y="345"/>
                    <a:pt x="35" y="345"/>
                    <a:pt x="35" y="345"/>
                  </a:cubicBezTo>
                  <a:cubicBezTo>
                    <a:pt x="28" y="350"/>
                    <a:pt x="28" y="350"/>
                    <a:pt x="28" y="350"/>
                  </a:cubicBezTo>
                  <a:cubicBezTo>
                    <a:pt x="27" y="351"/>
                    <a:pt x="27" y="352"/>
                    <a:pt x="27" y="354"/>
                  </a:cubicBezTo>
                  <a:cubicBezTo>
                    <a:pt x="27" y="355"/>
                    <a:pt x="28" y="356"/>
                    <a:pt x="29" y="357"/>
                  </a:cubicBezTo>
                  <a:cubicBezTo>
                    <a:pt x="30" y="358"/>
                    <a:pt x="30" y="358"/>
                    <a:pt x="30" y="358"/>
                  </a:cubicBezTo>
                  <a:cubicBezTo>
                    <a:pt x="33" y="354"/>
                    <a:pt x="33" y="354"/>
                    <a:pt x="33" y="354"/>
                  </a:cubicBezTo>
                  <a:cubicBezTo>
                    <a:pt x="29" y="352"/>
                    <a:pt x="29" y="352"/>
                    <a:pt x="29" y="352"/>
                  </a:cubicBezTo>
                  <a:cubicBezTo>
                    <a:pt x="19" y="366"/>
                    <a:pt x="19" y="366"/>
                    <a:pt x="19" y="366"/>
                  </a:cubicBezTo>
                  <a:cubicBezTo>
                    <a:pt x="19" y="367"/>
                    <a:pt x="18" y="368"/>
                    <a:pt x="19" y="369"/>
                  </a:cubicBezTo>
                  <a:cubicBezTo>
                    <a:pt x="19" y="370"/>
                    <a:pt x="20" y="371"/>
                    <a:pt x="20" y="372"/>
                  </a:cubicBezTo>
                  <a:cubicBezTo>
                    <a:pt x="23" y="373"/>
                    <a:pt x="23" y="373"/>
                    <a:pt x="23" y="373"/>
                  </a:cubicBezTo>
                  <a:cubicBezTo>
                    <a:pt x="25" y="370"/>
                    <a:pt x="25" y="370"/>
                    <a:pt x="25" y="370"/>
                  </a:cubicBezTo>
                  <a:cubicBezTo>
                    <a:pt x="22" y="368"/>
                    <a:pt x="22" y="368"/>
                    <a:pt x="22" y="368"/>
                  </a:cubicBezTo>
                  <a:cubicBezTo>
                    <a:pt x="22" y="368"/>
                    <a:pt x="21" y="369"/>
                    <a:pt x="21" y="370"/>
                  </a:cubicBezTo>
                  <a:cubicBezTo>
                    <a:pt x="20" y="372"/>
                    <a:pt x="18" y="374"/>
                    <a:pt x="17" y="377"/>
                  </a:cubicBezTo>
                  <a:cubicBezTo>
                    <a:pt x="16" y="378"/>
                    <a:pt x="15" y="379"/>
                    <a:pt x="15" y="379"/>
                  </a:cubicBezTo>
                  <a:cubicBezTo>
                    <a:pt x="15" y="380"/>
                    <a:pt x="15" y="380"/>
                    <a:pt x="15" y="380"/>
                  </a:cubicBezTo>
                  <a:cubicBezTo>
                    <a:pt x="14" y="381"/>
                    <a:pt x="14" y="381"/>
                    <a:pt x="14" y="381"/>
                  </a:cubicBezTo>
                  <a:cubicBezTo>
                    <a:pt x="14" y="381"/>
                    <a:pt x="14" y="381"/>
                    <a:pt x="14" y="381"/>
                  </a:cubicBezTo>
                  <a:cubicBezTo>
                    <a:pt x="14" y="381"/>
                    <a:pt x="14" y="381"/>
                    <a:pt x="14" y="381"/>
                  </a:cubicBezTo>
                  <a:cubicBezTo>
                    <a:pt x="17" y="382"/>
                    <a:pt x="17" y="382"/>
                    <a:pt x="17" y="382"/>
                  </a:cubicBezTo>
                  <a:cubicBezTo>
                    <a:pt x="14" y="381"/>
                    <a:pt x="14" y="381"/>
                    <a:pt x="14" y="381"/>
                  </a:cubicBezTo>
                  <a:cubicBezTo>
                    <a:pt x="14" y="381"/>
                    <a:pt x="14" y="381"/>
                    <a:pt x="14" y="381"/>
                  </a:cubicBezTo>
                  <a:cubicBezTo>
                    <a:pt x="17" y="382"/>
                    <a:pt x="17" y="382"/>
                    <a:pt x="17" y="382"/>
                  </a:cubicBezTo>
                  <a:cubicBezTo>
                    <a:pt x="14" y="381"/>
                    <a:pt x="14" y="381"/>
                    <a:pt x="14" y="381"/>
                  </a:cubicBezTo>
                  <a:cubicBezTo>
                    <a:pt x="14" y="381"/>
                    <a:pt x="14" y="383"/>
                    <a:pt x="14" y="384"/>
                  </a:cubicBezTo>
                  <a:cubicBezTo>
                    <a:pt x="14" y="385"/>
                    <a:pt x="15" y="386"/>
                    <a:pt x="16" y="386"/>
                  </a:cubicBezTo>
                  <a:cubicBezTo>
                    <a:pt x="17" y="387"/>
                    <a:pt x="17" y="387"/>
                    <a:pt x="17" y="387"/>
                  </a:cubicBezTo>
                  <a:cubicBezTo>
                    <a:pt x="19" y="384"/>
                    <a:pt x="19" y="384"/>
                    <a:pt x="19" y="384"/>
                  </a:cubicBezTo>
                  <a:cubicBezTo>
                    <a:pt x="16" y="381"/>
                    <a:pt x="16" y="381"/>
                    <a:pt x="16" y="381"/>
                  </a:cubicBezTo>
                  <a:cubicBezTo>
                    <a:pt x="15" y="382"/>
                    <a:pt x="15" y="382"/>
                    <a:pt x="15" y="382"/>
                  </a:cubicBezTo>
                  <a:cubicBezTo>
                    <a:pt x="15" y="382"/>
                    <a:pt x="15" y="382"/>
                    <a:pt x="15" y="382"/>
                  </a:cubicBezTo>
                  <a:cubicBezTo>
                    <a:pt x="15" y="382"/>
                    <a:pt x="15" y="384"/>
                    <a:pt x="14" y="385"/>
                  </a:cubicBezTo>
                  <a:cubicBezTo>
                    <a:pt x="13" y="387"/>
                    <a:pt x="12" y="390"/>
                    <a:pt x="11" y="393"/>
                  </a:cubicBezTo>
                  <a:cubicBezTo>
                    <a:pt x="10" y="394"/>
                    <a:pt x="10" y="395"/>
                    <a:pt x="10" y="396"/>
                  </a:cubicBezTo>
                  <a:cubicBezTo>
                    <a:pt x="9" y="397"/>
                    <a:pt x="9" y="397"/>
                    <a:pt x="9" y="397"/>
                  </a:cubicBezTo>
                  <a:cubicBezTo>
                    <a:pt x="9" y="398"/>
                    <a:pt x="9" y="398"/>
                    <a:pt x="9" y="398"/>
                  </a:cubicBezTo>
                  <a:cubicBezTo>
                    <a:pt x="9" y="398"/>
                    <a:pt x="9" y="398"/>
                    <a:pt x="9" y="398"/>
                  </a:cubicBezTo>
                  <a:cubicBezTo>
                    <a:pt x="11" y="398"/>
                    <a:pt x="11" y="398"/>
                    <a:pt x="11" y="398"/>
                  </a:cubicBezTo>
                  <a:cubicBezTo>
                    <a:pt x="9" y="398"/>
                    <a:pt x="9" y="398"/>
                    <a:pt x="9" y="398"/>
                  </a:cubicBezTo>
                  <a:cubicBezTo>
                    <a:pt x="9" y="398"/>
                    <a:pt x="9" y="398"/>
                    <a:pt x="9" y="398"/>
                  </a:cubicBezTo>
                  <a:cubicBezTo>
                    <a:pt x="11" y="398"/>
                    <a:pt x="11" y="398"/>
                    <a:pt x="11" y="398"/>
                  </a:cubicBezTo>
                  <a:cubicBezTo>
                    <a:pt x="9" y="398"/>
                    <a:pt x="9" y="398"/>
                    <a:pt x="9" y="398"/>
                  </a:cubicBezTo>
                  <a:cubicBezTo>
                    <a:pt x="12" y="399"/>
                    <a:pt x="12" y="399"/>
                    <a:pt x="12" y="399"/>
                  </a:cubicBezTo>
                  <a:cubicBezTo>
                    <a:pt x="9" y="397"/>
                    <a:pt x="9" y="397"/>
                    <a:pt x="9" y="397"/>
                  </a:cubicBezTo>
                  <a:cubicBezTo>
                    <a:pt x="9" y="398"/>
                    <a:pt x="9" y="398"/>
                    <a:pt x="9" y="398"/>
                  </a:cubicBezTo>
                  <a:cubicBezTo>
                    <a:pt x="12" y="399"/>
                    <a:pt x="12" y="399"/>
                    <a:pt x="12" y="399"/>
                  </a:cubicBezTo>
                  <a:cubicBezTo>
                    <a:pt x="9" y="397"/>
                    <a:pt x="9" y="397"/>
                    <a:pt x="9" y="397"/>
                  </a:cubicBezTo>
                  <a:cubicBezTo>
                    <a:pt x="9" y="398"/>
                    <a:pt x="9" y="399"/>
                    <a:pt x="9" y="400"/>
                  </a:cubicBezTo>
                  <a:cubicBezTo>
                    <a:pt x="9" y="401"/>
                    <a:pt x="10" y="402"/>
                    <a:pt x="11" y="403"/>
                  </a:cubicBezTo>
                  <a:cubicBezTo>
                    <a:pt x="12" y="404"/>
                    <a:pt x="12" y="404"/>
                    <a:pt x="12" y="404"/>
                  </a:cubicBezTo>
                  <a:cubicBezTo>
                    <a:pt x="14" y="400"/>
                    <a:pt x="14" y="400"/>
                    <a:pt x="14" y="400"/>
                  </a:cubicBezTo>
                  <a:cubicBezTo>
                    <a:pt x="11" y="398"/>
                    <a:pt x="11" y="398"/>
                    <a:pt x="11" y="398"/>
                  </a:cubicBezTo>
                  <a:cubicBezTo>
                    <a:pt x="10" y="398"/>
                    <a:pt x="10" y="399"/>
                    <a:pt x="10" y="399"/>
                  </a:cubicBezTo>
                  <a:cubicBezTo>
                    <a:pt x="10" y="399"/>
                    <a:pt x="10" y="399"/>
                    <a:pt x="10" y="400"/>
                  </a:cubicBezTo>
                  <a:cubicBezTo>
                    <a:pt x="10" y="400"/>
                    <a:pt x="10" y="402"/>
                    <a:pt x="9" y="403"/>
                  </a:cubicBezTo>
                  <a:cubicBezTo>
                    <a:pt x="8" y="408"/>
                    <a:pt x="7" y="415"/>
                    <a:pt x="7" y="415"/>
                  </a:cubicBezTo>
                  <a:cubicBezTo>
                    <a:pt x="7" y="416"/>
                    <a:pt x="7" y="418"/>
                    <a:pt x="9" y="419"/>
                  </a:cubicBezTo>
                  <a:cubicBezTo>
                    <a:pt x="12" y="421"/>
                    <a:pt x="12" y="421"/>
                    <a:pt x="12" y="421"/>
                  </a:cubicBezTo>
                  <a:cubicBezTo>
                    <a:pt x="14" y="417"/>
                    <a:pt x="14" y="417"/>
                    <a:pt x="14" y="417"/>
                  </a:cubicBezTo>
                  <a:cubicBezTo>
                    <a:pt x="10" y="415"/>
                    <a:pt x="10" y="415"/>
                    <a:pt x="10" y="415"/>
                  </a:cubicBezTo>
                  <a:cubicBezTo>
                    <a:pt x="10" y="416"/>
                    <a:pt x="10" y="416"/>
                    <a:pt x="10" y="416"/>
                  </a:cubicBezTo>
                  <a:cubicBezTo>
                    <a:pt x="10" y="416"/>
                    <a:pt x="10" y="416"/>
                    <a:pt x="10" y="417"/>
                  </a:cubicBezTo>
                  <a:cubicBezTo>
                    <a:pt x="8" y="420"/>
                    <a:pt x="4" y="431"/>
                    <a:pt x="4" y="431"/>
                  </a:cubicBezTo>
                  <a:cubicBezTo>
                    <a:pt x="3" y="433"/>
                    <a:pt x="4" y="435"/>
                    <a:pt x="5" y="436"/>
                  </a:cubicBezTo>
                  <a:cubicBezTo>
                    <a:pt x="7" y="437"/>
                    <a:pt x="7" y="437"/>
                    <a:pt x="7" y="437"/>
                  </a:cubicBezTo>
                  <a:cubicBezTo>
                    <a:pt x="9" y="434"/>
                    <a:pt x="9" y="434"/>
                    <a:pt x="9" y="434"/>
                  </a:cubicBezTo>
                  <a:cubicBezTo>
                    <a:pt x="5" y="434"/>
                    <a:pt x="5" y="434"/>
                    <a:pt x="5" y="434"/>
                  </a:cubicBezTo>
                  <a:cubicBezTo>
                    <a:pt x="6" y="450"/>
                    <a:pt x="6" y="450"/>
                    <a:pt x="6" y="450"/>
                  </a:cubicBezTo>
                  <a:cubicBezTo>
                    <a:pt x="6" y="452"/>
                    <a:pt x="7" y="453"/>
                    <a:pt x="8" y="454"/>
                  </a:cubicBezTo>
                  <a:cubicBezTo>
                    <a:pt x="9" y="455"/>
                    <a:pt x="9" y="455"/>
                    <a:pt x="9" y="455"/>
                  </a:cubicBezTo>
                  <a:cubicBezTo>
                    <a:pt x="12" y="451"/>
                    <a:pt x="12" y="451"/>
                    <a:pt x="12" y="451"/>
                  </a:cubicBezTo>
                  <a:cubicBezTo>
                    <a:pt x="8" y="450"/>
                    <a:pt x="8" y="450"/>
                    <a:pt x="8" y="450"/>
                  </a:cubicBezTo>
                  <a:cubicBezTo>
                    <a:pt x="1" y="464"/>
                    <a:pt x="1" y="464"/>
                    <a:pt x="1" y="464"/>
                  </a:cubicBezTo>
                  <a:cubicBezTo>
                    <a:pt x="0" y="466"/>
                    <a:pt x="1" y="468"/>
                    <a:pt x="3" y="469"/>
                  </a:cubicBezTo>
                  <a:cubicBezTo>
                    <a:pt x="3" y="469"/>
                    <a:pt x="3" y="469"/>
                    <a:pt x="3" y="469"/>
                  </a:cubicBezTo>
                  <a:cubicBezTo>
                    <a:pt x="6" y="484"/>
                    <a:pt x="6" y="484"/>
                    <a:pt x="6" y="484"/>
                  </a:cubicBezTo>
                  <a:cubicBezTo>
                    <a:pt x="7" y="485"/>
                    <a:pt x="7" y="486"/>
                    <a:pt x="8" y="487"/>
                  </a:cubicBezTo>
                  <a:cubicBezTo>
                    <a:pt x="12" y="489"/>
                    <a:pt x="12" y="489"/>
                    <a:pt x="12" y="489"/>
                  </a:cubicBezTo>
                  <a:cubicBezTo>
                    <a:pt x="11" y="505"/>
                    <a:pt x="11" y="505"/>
                    <a:pt x="11" y="505"/>
                  </a:cubicBezTo>
                  <a:cubicBezTo>
                    <a:pt x="11" y="507"/>
                    <a:pt x="12" y="508"/>
                    <a:pt x="13" y="509"/>
                  </a:cubicBezTo>
                  <a:cubicBezTo>
                    <a:pt x="16" y="511"/>
                    <a:pt x="16" y="511"/>
                    <a:pt x="16" y="511"/>
                  </a:cubicBezTo>
                  <a:cubicBezTo>
                    <a:pt x="18" y="508"/>
                    <a:pt x="18" y="508"/>
                    <a:pt x="18" y="508"/>
                  </a:cubicBezTo>
                  <a:cubicBezTo>
                    <a:pt x="15" y="505"/>
                    <a:pt x="15" y="505"/>
                    <a:pt x="15" y="505"/>
                  </a:cubicBezTo>
                  <a:cubicBezTo>
                    <a:pt x="15" y="506"/>
                    <a:pt x="15" y="506"/>
                    <a:pt x="15" y="507"/>
                  </a:cubicBezTo>
                  <a:cubicBezTo>
                    <a:pt x="14" y="507"/>
                    <a:pt x="14" y="507"/>
                    <a:pt x="14" y="508"/>
                  </a:cubicBezTo>
                  <a:cubicBezTo>
                    <a:pt x="14" y="508"/>
                    <a:pt x="14" y="508"/>
                    <a:pt x="14" y="509"/>
                  </a:cubicBezTo>
                  <a:cubicBezTo>
                    <a:pt x="15" y="509"/>
                    <a:pt x="15" y="511"/>
                    <a:pt x="15" y="512"/>
                  </a:cubicBezTo>
                  <a:cubicBezTo>
                    <a:pt x="16" y="514"/>
                    <a:pt x="16" y="517"/>
                    <a:pt x="17" y="520"/>
                  </a:cubicBezTo>
                  <a:cubicBezTo>
                    <a:pt x="17" y="521"/>
                    <a:pt x="17" y="522"/>
                    <a:pt x="17" y="523"/>
                  </a:cubicBezTo>
                  <a:cubicBezTo>
                    <a:pt x="17" y="523"/>
                    <a:pt x="17" y="524"/>
                    <a:pt x="17" y="524"/>
                  </a:cubicBezTo>
                  <a:cubicBezTo>
                    <a:pt x="17" y="524"/>
                    <a:pt x="17" y="524"/>
                    <a:pt x="17" y="524"/>
                  </a:cubicBezTo>
                  <a:cubicBezTo>
                    <a:pt x="17" y="524"/>
                    <a:pt x="17" y="524"/>
                    <a:pt x="17" y="524"/>
                  </a:cubicBezTo>
                  <a:cubicBezTo>
                    <a:pt x="19" y="524"/>
                    <a:pt x="19" y="524"/>
                    <a:pt x="19" y="524"/>
                  </a:cubicBezTo>
                  <a:cubicBezTo>
                    <a:pt x="17" y="524"/>
                    <a:pt x="17" y="524"/>
                    <a:pt x="17" y="524"/>
                  </a:cubicBezTo>
                  <a:cubicBezTo>
                    <a:pt x="17" y="524"/>
                    <a:pt x="17" y="524"/>
                    <a:pt x="17" y="524"/>
                  </a:cubicBezTo>
                  <a:cubicBezTo>
                    <a:pt x="19" y="524"/>
                    <a:pt x="19" y="524"/>
                    <a:pt x="19" y="524"/>
                  </a:cubicBezTo>
                  <a:cubicBezTo>
                    <a:pt x="17" y="524"/>
                    <a:pt x="17" y="524"/>
                    <a:pt x="17" y="524"/>
                  </a:cubicBezTo>
                  <a:cubicBezTo>
                    <a:pt x="21" y="524"/>
                    <a:pt x="21" y="524"/>
                    <a:pt x="21" y="524"/>
                  </a:cubicBezTo>
                  <a:cubicBezTo>
                    <a:pt x="17" y="523"/>
                    <a:pt x="17" y="523"/>
                    <a:pt x="17" y="523"/>
                  </a:cubicBezTo>
                  <a:cubicBezTo>
                    <a:pt x="17" y="524"/>
                    <a:pt x="17" y="524"/>
                    <a:pt x="17" y="524"/>
                  </a:cubicBezTo>
                  <a:cubicBezTo>
                    <a:pt x="21" y="524"/>
                    <a:pt x="21" y="524"/>
                    <a:pt x="21" y="524"/>
                  </a:cubicBezTo>
                  <a:cubicBezTo>
                    <a:pt x="17" y="523"/>
                    <a:pt x="17" y="523"/>
                    <a:pt x="17" y="523"/>
                  </a:cubicBezTo>
                  <a:cubicBezTo>
                    <a:pt x="21" y="524"/>
                    <a:pt x="21" y="524"/>
                    <a:pt x="21" y="524"/>
                  </a:cubicBezTo>
                  <a:cubicBezTo>
                    <a:pt x="18" y="522"/>
                    <a:pt x="18" y="522"/>
                    <a:pt x="18" y="522"/>
                  </a:cubicBezTo>
                  <a:cubicBezTo>
                    <a:pt x="17" y="523"/>
                    <a:pt x="17" y="523"/>
                    <a:pt x="17" y="523"/>
                  </a:cubicBezTo>
                  <a:cubicBezTo>
                    <a:pt x="21" y="524"/>
                    <a:pt x="21" y="524"/>
                    <a:pt x="21" y="524"/>
                  </a:cubicBezTo>
                  <a:cubicBezTo>
                    <a:pt x="18" y="522"/>
                    <a:pt x="18" y="522"/>
                    <a:pt x="18" y="522"/>
                  </a:cubicBezTo>
                  <a:cubicBezTo>
                    <a:pt x="17" y="524"/>
                    <a:pt x="17" y="526"/>
                    <a:pt x="19" y="527"/>
                  </a:cubicBezTo>
                  <a:cubicBezTo>
                    <a:pt x="28" y="533"/>
                    <a:pt x="28" y="533"/>
                    <a:pt x="28" y="533"/>
                  </a:cubicBezTo>
                  <a:cubicBezTo>
                    <a:pt x="30" y="530"/>
                    <a:pt x="30" y="530"/>
                    <a:pt x="30" y="530"/>
                  </a:cubicBezTo>
                  <a:cubicBezTo>
                    <a:pt x="27" y="527"/>
                    <a:pt x="27" y="527"/>
                    <a:pt x="27" y="527"/>
                  </a:cubicBezTo>
                  <a:cubicBezTo>
                    <a:pt x="27" y="528"/>
                    <a:pt x="27" y="529"/>
                    <a:pt x="27" y="529"/>
                  </a:cubicBezTo>
                  <a:cubicBezTo>
                    <a:pt x="26" y="529"/>
                    <a:pt x="26" y="530"/>
                    <a:pt x="26" y="530"/>
                  </a:cubicBezTo>
                  <a:cubicBezTo>
                    <a:pt x="26" y="531"/>
                    <a:pt x="27" y="531"/>
                    <a:pt x="27" y="531"/>
                  </a:cubicBezTo>
                  <a:cubicBezTo>
                    <a:pt x="27" y="532"/>
                    <a:pt x="27" y="532"/>
                    <a:pt x="27" y="532"/>
                  </a:cubicBezTo>
                  <a:cubicBezTo>
                    <a:pt x="28" y="533"/>
                    <a:pt x="29" y="535"/>
                    <a:pt x="30" y="538"/>
                  </a:cubicBezTo>
                  <a:cubicBezTo>
                    <a:pt x="31" y="541"/>
                    <a:pt x="34" y="546"/>
                    <a:pt x="36" y="550"/>
                  </a:cubicBezTo>
                  <a:cubicBezTo>
                    <a:pt x="36" y="551"/>
                    <a:pt x="37" y="553"/>
                    <a:pt x="38" y="554"/>
                  </a:cubicBezTo>
                  <a:cubicBezTo>
                    <a:pt x="38" y="555"/>
                    <a:pt x="38" y="555"/>
                    <a:pt x="38" y="555"/>
                  </a:cubicBezTo>
                  <a:cubicBezTo>
                    <a:pt x="38" y="556"/>
                    <a:pt x="38" y="556"/>
                    <a:pt x="38" y="556"/>
                  </a:cubicBezTo>
                  <a:cubicBezTo>
                    <a:pt x="40" y="555"/>
                    <a:pt x="40" y="555"/>
                    <a:pt x="40" y="555"/>
                  </a:cubicBezTo>
                  <a:cubicBezTo>
                    <a:pt x="38" y="555"/>
                    <a:pt x="38" y="555"/>
                    <a:pt x="38" y="555"/>
                  </a:cubicBezTo>
                  <a:cubicBezTo>
                    <a:pt x="38" y="556"/>
                    <a:pt x="38" y="556"/>
                    <a:pt x="38" y="556"/>
                  </a:cubicBezTo>
                  <a:cubicBezTo>
                    <a:pt x="40" y="555"/>
                    <a:pt x="40" y="555"/>
                    <a:pt x="40" y="555"/>
                  </a:cubicBezTo>
                  <a:cubicBezTo>
                    <a:pt x="38" y="555"/>
                    <a:pt x="38" y="555"/>
                    <a:pt x="38" y="555"/>
                  </a:cubicBezTo>
                  <a:cubicBezTo>
                    <a:pt x="42" y="555"/>
                    <a:pt x="42" y="555"/>
                    <a:pt x="42" y="555"/>
                  </a:cubicBezTo>
                  <a:cubicBezTo>
                    <a:pt x="38" y="555"/>
                    <a:pt x="38" y="555"/>
                    <a:pt x="38" y="555"/>
                  </a:cubicBezTo>
                  <a:cubicBezTo>
                    <a:pt x="38" y="555"/>
                    <a:pt x="38" y="555"/>
                    <a:pt x="38" y="555"/>
                  </a:cubicBezTo>
                  <a:cubicBezTo>
                    <a:pt x="42" y="555"/>
                    <a:pt x="42" y="555"/>
                    <a:pt x="42" y="555"/>
                  </a:cubicBezTo>
                  <a:cubicBezTo>
                    <a:pt x="38" y="555"/>
                    <a:pt x="38" y="555"/>
                    <a:pt x="38" y="555"/>
                  </a:cubicBezTo>
                  <a:cubicBezTo>
                    <a:pt x="42" y="555"/>
                    <a:pt x="42" y="555"/>
                    <a:pt x="42" y="555"/>
                  </a:cubicBezTo>
                  <a:cubicBezTo>
                    <a:pt x="39" y="553"/>
                    <a:pt x="39" y="553"/>
                    <a:pt x="39" y="553"/>
                  </a:cubicBezTo>
                  <a:cubicBezTo>
                    <a:pt x="38" y="554"/>
                    <a:pt x="38" y="554"/>
                    <a:pt x="38" y="555"/>
                  </a:cubicBezTo>
                  <a:cubicBezTo>
                    <a:pt x="42" y="555"/>
                    <a:pt x="42" y="555"/>
                    <a:pt x="42" y="555"/>
                  </a:cubicBezTo>
                  <a:cubicBezTo>
                    <a:pt x="39" y="553"/>
                    <a:pt x="39" y="553"/>
                    <a:pt x="39" y="553"/>
                  </a:cubicBezTo>
                  <a:cubicBezTo>
                    <a:pt x="38" y="554"/>
                    <a:pt x="38" y="557"/>
                    <a:pt x="40" y="558"/>
                  </a:cubicBezTo>
                  <a:cubicBezTo>
                    <a:pt x="49" y="563"/>
                    <a:pt x="49" y="563"/>
                    <a:pt x="49" y="563"/>
                  </a:cubicBezTo>
                  <a:cubicBezTo>
                    <a:pt x="50" y="564"/>
                    <a:pt x="53" y="564"/>
                    <a:pt x="54" y="562"/>
                  </a:cubicBezTo>
                  <a:cubicBezTo>
                    <a:pt x="55" y="560"/>
                    <a:pt x="55" y="558"/>
                    <a:pt x="53" y="557"/>
                  </a:cubicBezTo>
                  <a:close/>
                </a:path>
              </a:pathLst>
            </a:custGeom>
            <a:solidFill>
              <a:srgbClr val="70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2" name="Freeform 56"/>
            <p:cNvSpPr/>
            <p:nvPr/>
          </p:nvSpPr>
          <p:spPr bwMode="auto">
            <a:xfrm>
              <a:off x="4665578" y="3023581"/>
              <a:ext cx="300783" cy="130603"/>
            </a:xfrm>
            <a:custGeom>
              <a:avLst/>
              <a:gdLst>
                <a:gd name="T0" fmla="*/ 3 w 224"/>
                <a:gd name="T1" fmla="*/ 69 h 98"/>
                <a:gd name="T2" fmla="*/ 68 w 224"/>
                <a:gd name="T3" fmla="*/ 85 h 98"/>
                <a:gd name="T4" fmla="*/ 68 w 224"/>
                <a:gd name="T5" fmla="*/ 92 h 98"/>
                <a:gd name="T6" fmla="*/ 66 w 224"/>
                <a:gd name="T7" fmla="*/ 89 h 98"/>
                <a:gd name="T8" fmla="*/ 67 w 224"/>
                <a:gd name="T9" fmla="*/ 92 h 98"/>
                <a:gd name="T10" fmla="*/ 67 w 224"/>
                <a:gd name="T11" fmla="*/ 90 h 98"/>
                <a:gd name="T12" fmla="*/ 95 w 224"/>
                <a:gd name="T13" fmla="*/ 97 h 98"/>
                <a:gd name="T14" fmla="*/ 91 w 224"/>
                <a:gd name="T15" fmla="*/ 90 h 98"/>
                <a:gd name="T16" fmla="*/ 119 w 224"/>
                <a:gd name="T17" fmla="*/ 85 h 98"/>
                <a:gd name="T18" fmla="*/ 113 w 224"/>
                <a:gd name="T19" fmla="*/ 86 h 98"/>
                <a:gd name="T20" fmla="*/ 115 w 224"/>
                <a:gd name="T21" fmla="*/ 89 h 98"/>
                <a:gd name="T22" fmla="*/ 113 w 224"/>
                <a:gd name="T23" fmla="*/ 87 h 98"/>
                <a:gd name="T24" fmla="*/ 114 w 224"/>
                <a:gd name="T25" fmla="*/ 90 h 98"/>
                <a:gd name="T26" fmla="*/ 127 w 224"/>
                <a:gd name="T27" fmla="*/ 87 h 98"/>
                <a:gd name="T28" fmla="*/ 131 w 224"/>
                <a:gd name="T29" fmla="*/ 76 h 98"/>
                <a:gd name="T30" fmla="*/ 148 w 224"/>
                <a:gd name="T31" fmla="*/ 75 h 98"/>
                <a:gd name="T32" fmla="*/ 155 w 224"/>
                <a:gd name="T33" fmla="*/ 65 h 98"/>
                <a:gd name="T34" fmla="*/ 152 w 224"/>
                <a:gd name="T35" fmla="*/ 66 h 98"/>
                <a:gd name="T36" fmla="*/ 163 w 224"/>
                <a:gd name="T37" fmla="*/ 49 h 98"/>
                <a:gd name="T38" fmla="*/ 161 w 224"/>
                <a:gd name="T39" fmla="*/ 38 h 98"/>
                <a:gd name="T40" fmla="*/ 174 w 224"/>
                <a:gd name="T41" fmla="*/ 32 h 98"/>
                <a:gd name="T42" fmla="*/ 175 w 224"/>
                <a:gd name="T43" fmla="*/ 31 h 98"/>
                <a:gd name="T44" fmla="*/ 169 w 224"/>
                <a:gd name="T45" fmla="*/ 27 h 98"/>
                <a:gd name="T46" fmla="*/ 185 w 224"/>
                <a:gd name="T47" fmla="*/ 14 h 98"/>
                <a:gd name="T48" fmla="*/ 203 w 224"/>
                <a:gd name="T49" fmla="*/ 12 h 98"/>
                <a:gd name="T50" fmla="*/ 200 w 224"/>
                <a:gd name="T51" fmla="*/ 8 h 98"/>
                <a:gd name="T52" fmla="*/ 222 w 224"/>
                <a:gd name="T53" fmla="*/ 4 h 98"/>
                <a:gd name="T54" fmla="*/ 218 w 224"/>
                <a:gd name="T55" fmla="*/ 11 h 98"/>
                <a:gd name="T56" fmla="*/ 196 w 224"/>
                <a:gd name="T57" fmla="*/ 7 h 98"/>
                <a:gd name="T58" fmla="*/ 199 w 224"/>
                <a:gd name="T59" fmla="*/ 5 h 98"/>
                <a:gd name="T60" fmla="*/ 180 w 224"/>
                <a:gd name="T61" fmla="*/ 21 h 98"/>
                <a:gd name="T62" fmla="*/ 165 w 224"/>
                <a:gd name="T63" fmla="*/ 27 h 98"/>
                <a:gd name="T64" fmla="*/ 169 w 224"/>
                <a:gd name="T65" fmla="*/ 27 h 98"/>
                <a:gd name="T66" fmla="*/ 172 w 224"/>
                <a:gd name="T67" fmla="*/ 29 h 98"/>
                <a:gd name="T68" fmla="*/ 169 w 224"/>
                <a:gd name="T69" fmla="*/ 26 h 98"/>
                <a:gd name="T70" fmla="*/ 163 w 224"/>
                <a:gd name="T71" fmla="*/ 31 h 98"/>
                <a:gd name="T72" fmla="*/ 160 w 224"/>
                <a:gd name="T73" fmla="*/ 42 h 98"/>
                <a:gd name="T74" fmla="*/ 156 w 224"/>
                <a:gd name="T75" fmla="*/ 54 h 98"/>
                <a:gd name="T76" fmla="*/ 147 w 224"/>
                <a:gd name="T77" fmla="*/ 60 h 98"/>
                <a:gd name="T78" fmla="*/ 151 w 224"/>
                <a:gd name="T79" fmla="*/ 64 h 98"/>
                <a:gd name="T80" fmla="*/ 135 w 224"/>
                <a:gd name="T81" fmla="*/ 74 h 98"/>
                <a:gd name="T82" fmla="*/ 128 w 224"/>
                <a:gd name="T83" fmla="*/ 75 h 98"/>
                <a:gd name="T84" fmla="*/ 134 w 224"/>
                <a:gd name="T85" fmla="*/ 82 h 98"/>
                <a:gd name="T86" fmla="*/ 113 w 224"/>
                <a:gd name="T87" fmla="*/ 82 h 98"/>
                <a:gd name="T88" fmla="*/ 109 w 224"/>
                <a:gd name="T89" fmla="*/ 84 h 98"/>
                <a:gd name="T90" fmla="*/ 117 w 224"/>
                <a:gd name="T91" fmla="*/ 89 h 98"/>
                <a:gd name="T92" fmla="*/ 89 w 224"/>
                <a:gd name="T93" fmla="*/ 94 h 98"/>
                <a:gd name="T94" fmla="*/ 83 w 224"/>
                <a:gd name="T95" fmla="*/ 87 h 98"/>
                <a:gd name="T96" fmla="*/ 66 w 224"/>
                <a:gd name="T97" fmla="*/ 85 h 98"/>
                <a:gd name="T98" fmla="*/ 64 w 224"/>
                <a:gd name="T99" fmla="*/ 92 h 98"/>
                <a:gd name="T100" fmla="*/ 6 w 224"/>
                <a:gd name="T101" fmla="*/ 62 h 98"/>
                <a:gd name="T102" fmla="*/ 43 w 224"/>
                <a:gd name="T103" fmla="*/ 9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4" h="98">
                  <a:moveTo>
                    <a:pt x="42" y="84"/>
                  </a:moveTo>
                  <a:cubicBezTo>
                    <a:pt x="7" y="62"/>
                    <a:pt x="7" y="62"/>
                    <a:pt x="7" y="62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4" y="98"/>
                    <a:pt x="76" y="97"/>
                    <a:pt x="77" y="95"/>
                  </a:cubicBezTo>
                  <a:cubicBezTo>
                    <a:pt x="78" y="93"/>
                    <a:pt x="77" y="91"/>
                    <a:pt x="76" y="90"/>
                  </a:cubicBezTo>
                  <a:cubicBezTo>
                    <a:pt x="68" y="85"/>
                    <a:pt x="68" y="85"/>
                    <a:pt x="68" y="85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70" y="91"/>
                    <a:pt x="70" y="91"/>
                    <a:pt x="70" y="91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8" y="92"/>
                    <a:pt x="68" y="92"/>
                    <a:pt x="68" y="92"/>
                  </a:cubicBezTo>
                  <a:cubicBezTo>
                    <a:pt x="69" y="92"/>
                    <a:pt x="69" y="91"/>
                    <a:pt x="70" y="91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8" y="92"/>
                    <a:pt x="68" y="92"/>
                    <a:pt x="68" y="92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68" y="92"/>
                    <a:pt x="68" y="92"/>
                    <a:pt x="68" y="92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7" y="92"/>
                    <a:pt x="67" y="93"/>
                    <a:pt x="67" y="92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7" y="92"/>
                    <a:pt x="67" y="93"/>
                    <a:pt x="68" y="93"/>
                  </a:cubicBezTo>
                  <a:cubicBezTo>
                    <a:pt x="72" y="93"/>
                    <a:pt x="78" y="94"/>
                    <a:pt x="84" y="95"/>
                  </a:cubicBezTo>
                  <a:cubicBezTo>
                    <a:pt x="90" y="96"/>
                    <a:pt x="95" y="97"/>
                    <a:pt x="95" y="97"/>
                  </a:cubicBezTo>
                  <a:cubicBezTo>
                    <a:pt x="97" y="97"/>
                    <a:pt x="98" y="96"/>
                    <a:pt x="99" y="94"/>
                  </a:cubicBezTo>
                  <a:cubicBezTo>
                    <a:pt x="100" y="92"/>
                    <a:pt x="99" y="90"/>
                    <a:pt x="97" y="89"/>
                  </a:cubicBezTo>
                  <a:cubicBezTo>
                    <a:pt x="93" y="87"/>
                    <a:pt x="93" y="87"/>
                    <a:pt x="93" y="87"/>
                  </a:cubicBezTo>
                  <a:cubicBezTo>
                    <a:pt x="91" y="90"/>
                    <a:pt x="91" y="90"/>
                    <a:pt x="91" y="90"/>
                  </a:cubicBezTo>
                  <a:cubicBezTo>
                    <a:pt x="91" y="94"/>
                    <a:pt x="91" y="94"/>
                    <a:pt x="91" y="94"/>
                  </a:cubicBezTo>
                  <a:cubicBezTo>
                    <a:pt x="117" y="93"/>
                    <a:pt x="117" y="93"/>
                    <a:pt x="117" y="93"/>
                  </a:cubicBezTo>
                  <a:cubicBezTo>
                    <a:pt x="119" y="92"/>
                    <a:pt x="120" y="91"/>
                    <a:pt x="121" y="90"/>
                  </a:cubicBezTo>
                  <a:cubicBezTo>
                    <a:pt x="121" y="88"/>
                    <a:pt x="121" y="86"/>
                    <a:pt x="119" y="85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3" y="86"/>
                    <a:pt x="113" y="86"/>
                    <a:pt x="113" y="86"/>
                  </a:cubicBezTo>
                  <a:cubicBezTo>
                    <a:pt x="116" y="88"/>
                    <a:pt x="116" y="88"/>
                    <a:pt x="116" y="88"/>
                  </a:cubicBezTo>
                  <a:cubicBezTo>
                    <a:pt x="113" y="86"/>
                    <a:pt x="113" y="86"/>
                    <a:pt x="113" y="86"/>
                  </a:cubicBezTo>
                  <a:cubicBezTo>
                    <a:pt x="115" y="89"/>
                    <a:pt x="115" y="89"/>
                    <a:pt x="115" y="89"/>
                  </a:cubicBezTo>
                  <a:cubicBezTo>
                    <a:pt x="115" y="89"/>
                    <a:pt x="116" y="89"/>
                    <a:pt x="116" y="88"/>
                  </a:cubicBezTo>
                  <a:cubicBezTo>
                    <a:pt x="113" y="86"/>
                    <a:pt x="113" y="86"/>
                    <a:pt x="113" y="86"/>
                  </a:cubicBezTo>
                  <a:cubicBezTo>
                    <a:pt x="115" y="89"/>
                    <a:pt x="115" y="89"/>
                    <a:pt x="115" y="89"/>
                  </a:cubicBezTo>
                  <a:cubicBezTo>
                    <a:pt x="113" y="87"/>
                    <a:pt x="113" y="87"/>
                    <a:pt x="113" y="87"/>
                  </a:cubicBezTo>
                  <a:cubicBezTo>
                    <a:pt x="114" y="90"/>
                    <a:pt x="114" y="90"/>
                    <a:pt x="114" y="90"/>
                  </a:cubicBezTo>
                  <a:cubicBezTo>
                    <a:pt x="114" y="90"/>
                    <a:pt x="115" y="90"/>
                    <a:pt x="115" y="89"/>
                  </a:cubicBezTo>
                  <a:cubicBezTo>
                    <a:pt x="113" y="87"/>
                    <a:pt x="113" y="87"/>
                    <a:pt x="113" y="87"/>
                  </a:cubicBezTo>
                  <a:cubicBezTo>
                    <a:pt x="114" y="90"/>
                    <a:pt x="114" y="90"/>
                    <a:pt x="114" y="90"/>
                  </a:cubicBezTo>
                  <a:cubicBezTo>
                    <a:pt x="114" y="88"/>
                    <a:pt x="114" y="88"/>
                    <a:pt x="114" y="88"/>
                  </a:cubicBezTo>
                  <a:cubicBezTo>
                    <a:pt x="114" y="90"/>
                    <a:pt x="114" y="90"/>
                    <a:pt x="114" y="90"/>
                  </a:cubicBezTo>
                  <a:cubicBezTo>
                    <a:pt x="114" y="90"/>
                    <a:pt x="114" y="90"/>
                    <a:pt x="114" y="90"/>
                  </a:cubicBezTo>
                  <a:cubicBezTo>
                    <a:pt x="114" y="88"/>
                    <a:pt x="114" y="88"/>
                    <a:pt x="114" y="88"/>
                  </a:cubicBezTo>
                  <a:cubicBezTo>
                    <a:pt x="114" y="90"/>
                    <a:pt x="114" y="90"/>
                    <a:pt x="114" y="90"/>
                  </a:cubicBezTo>
                  <a:cubicBezTo>
                    <a:pt x="114" y="90"/>
                    <a:pt x="115" y="89"/>
                    <a:pt x="116" y="89"/>
                  </a:cubicBezTo>
                  <a:cubicBezTo>
                    <a:pt x="118" y="89"/>
                    <a:pt x="123" y="88"/>
                    <a:pt x="127" y="87"/>
                  </a:cubicBezTo>
                  <a:cubicBezTo>
                    <a:pt x="131" y="87"/>
                    <a:pt x="134" y="86"/>
                    <a:pt x="134" y="86"/>
                  </a:cubicBezTo>
                  <a:cubicBezTo>
                    <a:pt x="136" y="86"/>
                    <a:pt x="137" y="85"/>
                    <a:pt x="138" y="83"/>
                  </a:cubicBezTo>
                  <a:cubicBezTo>
                    <a:pt x="138" y="82"/>
                    <a:pt x="137" y="80"/>
                    <a:pt x="136" y="79"/>
                  </a:cubicBezTo>
                  <a:cubicBezTo>
                    <a:pt x="131" y="76"/>
                    <a:pt x="131" y="76"/>
                    <a:pt x="131" y="76"/>
                  </a:cubicBezTo>
                  <a:cubicBezTo>
                    <a:pt x="129" y="79"/>
                    <a:pt x="129" y="79"/>
                    <a:pt x="129" y="79"/>
                  </a:cubicBezTo>
                  <a:cubicBezTo>
                    <a:pt x="130" y="83"/>
                    <a:pt x="130" y="83"/>
                    <a:pt x="130" y="83"/>
                  </a:cubicBezTo>
                  <a:cubicBezTo>
                    <a:pt x="146" y="79"/>
                    <a:pt x="146" y="79"/>
                    <a:pt x="146" y="79"/>
                  </a:cubicBezTo>
                  <a:cubicBezTo>
                    <a:pt x="147" y="78"/>
                    <a:pt x="148" y="77"/>
                    <a:pt x="148" y="75"/>
                  </a:cubicBezTo>
                  <a:cubicBezTo>
                    <a:pt x="149" y="74"/>
                    <a:pt x="148" y="72"/>
                    <a:pt x="147" y="71"/>
                  </a:cubicBezTo>
                  <a:cubicBezTo>
                    <a:pt x="146" y="71"/>
                    <a:pt x="146" y="71"/>
                    <a:pt x="146" y="71"/>
                  </a:cubicBezTo>
                  <a:cubicBezTo>
                    <a:pt x="153" y="68"/>
                    <a:pt x="153" y="68"/>
                    <a:pt x="153" y="68"/>
                  </a:cubicBezTo>
                  <a:cubicBezTo>
                    <a:pt x="154" y="68"/>
                    <a:pt x="155" y="66"/>
                    <a:pt x="155" y="65"/>
                  </a:cubicBezTo>
                  <a:cubicBezTo>
                    <a:pt x="155" y="63"/>
                    <a:pt x="154" y="62"/>
                    <a:pt x="153" y="61"/>
                  </a:cubicBezTo>
                  <a:cubicBezTo>
                    <a:pt x="152" y="60"/>
                    <a:pt x="152" y="60"/>
                    <a:pt x="152" y="60"/>
                  </a:cubicBezTo>
                  <a:cubicBezTo>
                    <a:pt x="149" y="63"/>
                    <a:pt x="149" y="63"/>
                    <a:pt x="149" y="63"/>
                  </a:cubicBezTo>
                  <a:cubicBezTo>
                    <a:pt x="152" y="66"/>
                    <a:pt x="152" y="66"/>
                    <a:pt x="152" y="66"/>
                  </a:cubicBezTo>
                  <a:cubicBezTo>
                    <a:pt x="164" y="56"/>
                    <a:pt x="164" y="56"/>
                    <a:pt x="164" y="56"/>
                  </a:cubicBezTo>
                  <a:cubicBezTo>
                    <a:pt x="165" y="55"/>
                    <a:pt x="165" y="54"/>
                    <a:pt x="165" y="53"/>
                  </a:cubicBezTo>
                  <a:cubicBezTo>
                    <a:pt x="165" y="52"/>
                    <a:pt x="164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6" y="39"/>
                    <a:pt x="166" y="39"/>
                    <a:pt x="166" y="39"/>
                  </a:cubicBezTo>
                  <a:cubicBezTo>
                    <a:pt x="166" y="38"/>
                    <a:pt x="165" y="36"/>
                    <a:pt x="164" y="35"/>
                  </a:cubicBezTo>
                  <a:cubicBezTo>
                    <a:pt x="163" y="34"/>
                    <a:pt x="163" y="34"/>
                    <a:pt x="163" y="34"/>
                  </a:cubicBezTo>
                  <a:cubicBezTo>
                    <a:pt x="161" y="38"/>
                    <a:pt x="161" y="38"/>
                    <a:pt x="161" y="38"/>
                  </a:cubicBezTo>
                  <a:cubicBezTo>
                    <a:pt x="164" y="41"/>
                    <a:pt x="164" y="41"/>
                    <a:pt x="164" y="41"/>
                  </a:cubicBezTo>
                  <a:cubicBezTo>
                    <a:pt x="164" y="41"/>
                    <a:pt x="166" y="39"/>
                    <a:pt x="169" y="37"/>
                  </a:cubicBezTo>
                  <a:cubicBezTo>
                    <a:pt x="170" y="35"/>
                    <a:pt x="172" y="34"/>
                    <a:pt x="173" y="34"/>
                  </a:cubicBezTo>
                  <a:cubicBezTo>
                    <a:pt x="173" y="33"/>
                    <a:pt x="174" y="33"/>
                    <a:pt x="174" y="32"/>
                  </a:cubicBezTo>
                  <a:cubicBezTo>
                    <a:pt x="175" y="32"/>
                    <a:pt x="175" y="32"/>
                    <a:pt x="175" y="32"/>
                  </a:cubicBezTo>
                  <a:cubicBezTo>
                    <a:pt x="175" y="32"/>
                    <a:pt x="175" y="32"/>
                    <a:pt x="175" y="32"/>
                  </a:cubicBezTo>
                  <a:cubicBezTo>
                    <a:pt x="175" y="32"/>
                    <a:pt x="175" y="32"/>
                    <a:pt x="175" y="32"/>
                  </a:cubicBezTo>
                  <a:cubicBezTo>
                    <a:pt x="175" y="31"/>
                    <a:pt x="175" y="31"/>
                    <a:pt x="175" y="31"/>
                  </a:cubicBezTo>
                  <a:cubicBezTo>
                    <a:pt x="176" y="30"/>
                    <a:pt x="176" y="29"/>
                    <a:pt x="176" y="28"/>
                  </a:cubicBezTo>
                  <a:cubicBezTo>
                    <a:pt x="176" y="27"/>
                    <a:pt x="175" y="26"/>
                    <a:pt x="174" y="25"/>
                  </a:cubicBezTo>
                  <a:cubicBezTo>
                    <a:pt x="171" y="24"/>
                    <a:pt x="171" y="24"/>
                    <a:pt x="171" y="24"/>
                  </a:cubicBezTo>
                  <a:cubicBezTo>
                    <a:pt x="169" y="27"/>
                    <a:pt x="169" y="27"/>
                    <a:pt x="169" y="27"/>
                  </a:cubicBezTo>
                  <a:cubicBezTo>
                    <a:pt x="171" y="30"/>
                    <a:pt x="171" y="30"/>
                    <a:pt x="171" y="30"/>
                  </a:cubicBezTo>
                  <a:cubicBezTo>
                    <a:pt x="185" y="21"/>
                    <a:pt x="185" y="21"/>
                    <a:pt x="185" y="21"/>
                  </a:cubicBezTo>
                  <a:cubicBezTo>
                    <a:pt x="186" y="20"/>
                    <a:pt x="186" y="19"/>
                    <a:pt x="186" y="17"/>
                  </a:cubicBezTo>
                  <a:cubicBezTo>
                    <a:pt x="186" y="16"/>
                    <a:pt x="186" y="15"/>
                    <a:pt x="185" y="14"/>
                  </a:cubicBezTo>
                  <a:cubicBezTo>
                    <a:pt x="184" y="14"/>
                    <a:pt x="184" y="14"/>
                    <a:pt x="184" y="14"/>
                  </a:cubicBezTo>
                  <a:cubicBezTo>
                    <a:pt x="182" y="17"/>
                    <a:pt x="182" y="17"/>
                    <a:pt x="182" y="17"/>
                  </a:cubicBezTo>
                  <a:cubicBezTo>
                    <a:pt x="184" y="21"/>
                    <a:pt x="184" y="21"/>
                    <a:pt x="184" y="21"/>
                  </a:cubicBezTo>
                  <a:cubicBezTo>
                    <a:pt x="203" y="12"/>
                    <a:pt x="203" y="12"/>
                    <a:pt x="203" y="12"/>
                  </a:cubicBezTo>
                  <a:cubicBezTo>
                    <a:pt x="204" y="12"/>
                    <a:pt x="205" y="10"/>
                    <a:pt x="205" y="9"/>
                  </a:cubicBezTo>
                  <a:cubicBezTo>
                    <a:pt x="205" y="7"/>
                    <a:pt x="204" y="6"/>
                    <a:pt x="203" y="5"/>
                  </a:cubicBezTo>
                  <a:cubicBezTo>
                    <a:pt x="202" y="4"/>
                    <a:pt x="202" y="4"/>
                    <a:pt x="202" y="4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199" y="12"/>
                    <a:pt x="199" y="12"/>
                    <a:pt x="199" y="12"/>
                  </a:cubicBezTo>
                  <a:cubicBezTo>
                    <a:pt x="220" y="12"/>
                    <a:pt x="220" y="12"/>
                    <a:pt x="220" y="12"/>
                  </a:cubicBezTo>
                  <a:cubicBezTo>
                    <a:pt x="222" y="12"/>
                    <a:pt x="223" y="11"/>
                    <a:pt x="224" y="9"/>
                  </a:cubicBezTo>
                  <a:cubicBezTo>
                    <a:pt x="224" y="7"/>
                    <a:pt x="224" y="5"/>
                    <a:pt x="222" y="4"/>
                  </a:cubicBezTo>
                  <a:cubicBezTo>
                    <a:pt x="217" y="1"/>
                    <a:pt x="217" y="1"/>
                    <a:pt x="217" y="1"/>
                  </a:cubicBezTo>
                  <a:cubicBezTo>
                    <a:pt x="215" y="0"/>
                    <a:pt x="213" y="1"/>
                    <a:pt x="212" y="3"/>
                  </a:cubicBezTo>
                  <a:cubicBezTo>
                    <a:pt x="210" y="4"/>
                    <a:pt x="211" y="7"/>
                    <a:pt x="213" y="8"/>
                  </a:cubicBezTo>
                  <a:cubicBezTo>
                    <a:pt x="218" y="11"/>
                    <a:pt x="218" y="11"/>
                    <a:pt x="218" y="11"/>
                  </a:cubicBezTo>
                  <a:cubicBezTo>
                    <a:pt x="220" y="8"/>
                    <a:pt x="220" y="8"/>
                    <a:pt x="220" y="8"/>
                  </a:cubicBezTo>
                  <a:cubicBezTo>
                    <a:pt x="220" y="4"/>
                    <a:pt x="220" y="4"/>
                    <a:pt x="220" y="4"/>
                  </a:cubicBezTo>
                  <a:cubicBezTo>
                    <a:pt x="200" y="4"/>
                    <a:pt x="200" y="4"/>
                    <a:pt x="200" y="4"/>
                  </a:cubicBezTo>
                  <a:cubicBezTo>
                    <a:pt x="198" y="4"/>
                    <a:pt x="196" y="5"/>
                    <a:pt x="196" y="7"/>
                  </a:cubicBezTo>
                  <a:cubicBezTo>
                    <a:pt x="195" y="8"/>
                    <a:pt x="196" y="10"/>
                    <a:pt x="197" y="11"/>
                  </a:cubicBezTo>
                  <a:cubicBezTo>
                    <a:pt x="199" y="12"/>
                    <a:pt x="199" y="12"/>
                    <a:pt x="199" y="12"/>
                  </a:cubicBezTo>
                  <a:cubicBezTo>
                    <a:pt x="201" y="9"/>
                    <a:pt x="201" y="9"/>
                    <a:pt x="201" y="9"/>
                  </a:cubicBezTo>
                  <a:cubicBezTo>
                    <a:pt x="199" y="5"/>
                    <a:pt x="199" y="5"/>
                    <a:pt x="199" y="5"/>
                  </a:cubicBezTo>
                  <a:cubicBezTo>
                    <a:pt x="180" y="14"/>
                    <a:pt x="180" y="14"/>
                    <a:pt x="180" y="14"/>
                  </a:cubicBezTo>
                  <a:cubicBezTo>
                    <a:pt x="179" y="14"/>
                    <a:pt x="178" y="16"/>
                    <a:pt x="178" y="17"/>
                  </a:cubicBezTo>
                  <a:cubicBezTo>
                    <a:pt x="178" y="18"/>
                    <a:pt x="179" y="20"/>
                    <a:pt x="180" y="21"/>
                  </a:cubicBezTo>
                  <a:cubicBezTo>
                    <a:pt x="180" y="21"/>
                    <a:pt x="180" y="21"/>
                    <a:pt x="180" y="21"/>
                  </a:cubicBezTo>
                  <a:cubicBezTo>
                    <a:pt x="182" y="17"/>
                    <a:pt x="182" y="17"/>
                    <a:pt x="182" y="17"/>
                  </a:cubicBezTo>
                  <a:cubicBezTo>
                    <a:pt x="180" y="14"/>
                    <a:pt x="180" y="14"/>
                    <a:pt x="180" y="14"/>
                  </a:cubicBezTo>
                  <a:cubicBezTo>
                    <a:pt x="167" y="24"/>
                    <a:pt x="167" y="24"/>
                    <a:pt x="167" y="24"/>
                  </a:cubicBezTo>
                  <a:cubicBezTo>
                    <a:pt x="166" y="24"/>
                    <a:pt x="165" y="26"/>
                    <a:pt x="165" y="27"/>
                  </a:cubicBezTo>
                  <a:cubicBezTo>
                    <a:pt x="165" y="28"/>
                    <a:pt x="166" y="30"/>
                    <a:pt x="167" y="30"/>
                  </a:cubicBezTo>
                  <a:cubicBezTo>
                    <a:pt x="170" y="32"/>
                    <a:pt x="170" y="32"/>
                    <a:pt x="170" y="32"/>
                  </a:cubicBezTo>
                  <a:cubicBezTo>
                    <a:pt x="172" y="29"/>
                    <a:pt x="172" y="29"/>
                    <a:pt x="172" y="29"/>
                  </a:cubicBezTo>
                  <a:cubicBezTo>
                    <a:pt x="169" y="27"/>
                    <a:pt x="169" y="27"/>
                    <a:pt x="169" y="27"/>
                  </a:cubicBezTo>
                  <a:cubicBezTo>
                    <a:pt x="172" y="29"/>
                    <a:pt x="172" y="29"/>
                    <a:pt x="172" y="29"/>
                  </a:cubicBezTo>
                  <a:cubicBezTo>
                    <a:pt x="169" y="26"/>
                    <a:pt x="169" y="26"/>
                    <a:pt x="169" y="26"/>
                  </a:cubicBezTo>
                  <a:cubicBezTo>
                    <a:pt x="169" y="27"/>
                    <a:pt x="169" y="27"/>
                    <a:pt x="169" y="27"/>
                  </a:cubicBezTo>
                  <a:cubicBezTo>
                    <a:pt x="172" y="29"/>
                    <a:pt x="172" y="29"/>
                    <a:pt x="172" y="29"/>
                  </a:cubicBezTo>
                  <a:cubicBezTo>
                    <a:pt x="169" y="26"/>
                    <a:pt x="169" y="26"/>
                    <a:pt x="169" y="26"/>
                  </a:cubicBezTo>
                  <a:cubicBezTo>
                    <a:pt x="171" y="28"/>
                    <a:pt x="171" y="28"/>
                    <a:pt x="171" y="28"/>
                  </a:cubicBezTo>
                  <a:cubicBezTo>
                    <a:pt x="169" y="26"/>
                    <a:pt x="169" y="26"/>
                    <a:pt x="169" y="26"/>
                  </a:cubicBezTo>
                  <a:cubicBezTo>
                    <a:pt x="169" y="26"/>
                    <a:pt x="169" y="26"/>
                    <a:pt x="169" y="26"/>
                  </a:cubicBezTo>
                  <a:cubicBezTo>
                    <a:pt x="171" y="28"/>
                    <a:pt x="171" y="28"/>
                    <a:pt x="171" y="28"/>
                  </a:cubicBezTo>
                  <a:cubicBezTo>
                    <a:pt x="169" y="26"/>
                    <a:pt x="169" y="26"/>
                    <a:pt x="169" y="26"/>
                  </a:cubicBezTo>
                  <a:cubicBezTo>
                    <a:pt x="169" y="27"/>
                    <a:pt x="169" y="27"/>
                    <a:pt x="169" y="27"/>
                  </a:cubicBezTo>
                  <a:cubicBezTo>
                    <a:pt x="167" y="28"/>
                    <a:pt x="165" y="30"/>
                    <a:pt x="163" y="31"/>
                  </a:cubicBezTo>
                  <a:cubicBezTo>
                    <a:pt x="161" y="33"/>
                    <a:pt x="159" y="35"/>
                    <a:pt x="159" y="35"/>
                  </a:cubicBezTo>
                  <a:cubicBezTo>
                    <a:pt x="158" y="35"/>
                    <a:pt x="157" y="37"/>
                    <a:pt x="157" y="38"/>
                  </a:cubicBezTo>
                  <a:cubicBezTo>
                    <a:pt x="157" y="39"/>
                    <a:pt x="158" y="40"/>
                    <a:pt x="159" y="41"/>
                  </a:cubicBezTo>
                  <a:cubicBezTo>
                    <a:pt x="160" y="42"/>
                    <a:pt x="160" y="42"/>
                    <a:pt x="160" y="42"/>
                  </a:cubicBezTo>
                  <a:cubicBezTo>
                    <a:pt x="162" y="38"/>
                    <a:pt x="162" y="38"/>
                    <a:pt x="162" y="38"/>
                  </a:cubicBezTo>
                  <a:cubicBezTo>
                    <a:pt x="158" y="37"/>
                    <a:pt x="158" y="37"/>
                    <a:pt x="158" y="37"/>
                  </a:cubicBezTo>
                  <a:cubicBezTo>
                    <a:pt x="154" y="50"/>
                    <a:pt x="154" y="50"/>
                    <a:pt x="154" y="50"/>
                  </a:cubicBezTo>
                  <a:cubicBezTo>
                    <a:pt x="154" y="52"/>
                    <a:pt x="154" y="54"/>
                    <a:pt x="156" y="54"/>
                  </a:cubicBezTo>
                  <a:cubicBezTo>
                    <a:pt x="159" y="57"/>
                    <a:pt x="159" y="57"/>
                    <a:pt x="159" y="57"/>
                  </a:cubicBezTo>
                  <a:cubicBezTo>
                    <a:pt x="161" y="53"/>
                    <a:pt x="161" y="53"/>
                    <a:pt x="161" y="53"/>
                  </a:cubicBezTo>
                  <a:cubicBezTo>
                    <a:pt x="159" y="50"/>
                    <a:pt x="159" y="50"/>
                    <a:pt x="159" y="50"/>
                  </a:cubicBezTo>
                  <a:cubicBezTo>
                    <a:pt x="147" y="60"/>
                    <a:pt x="147" y="60"/>
                    <a:pt x="147" y="60"/>
                  </a:cubicBezTo>
                  <a:cubicBezTo>
                    <a:pt x="146" y="61"/>
                    <a:pt x="145" y="62"/>
                    <a:pt x="145" y="64"/>
                  </a:cubicBezTo>
                  <a:cubicBezTo>
                    <a:pt x="146" y="65"/>
                    <a:pt x="146" y="66"/>
                    <a:pt x="147" y="67"/>
                  </a:cubicBezTo>
                  <a:cubicBezTo>
                    <a:pt x="149" y="68"/>
                    <a:pt x="149" y="68"/>
                    <a:pt x="149" y="68"/>
                  </a:cubicBezTo>
                  <a:cubicBezTo>
                    <a:pt x="151" y="64"/>
                    <a:pt x="151" y="64"/>
                    <a:pt x="151" y="64"/>
                  </a:cubicBezTo>
                  <a:cubicBezTo>
                    <a:pt x="150" y="61"/>
                    <a:pt x="150" y="61"/>
                    <a:pt x="150" y="61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4" y="67"/>
                    <a:pt x="133" y="68"/>
                    <a:pt x="133" y="70"/>
                  </a:cubicBezTo>
                  <a:cubicBezTo>
                    <a:pt x="133" y="71"/>
                    <a:pt x="134" y="73"/>
                    <a:pt x="135" y="74"/>
                  </a:cubicBezTo>
                  <a:cubicBezTo>
                    <a:pt x="142" y="78"/>
                    <a:pt x="142" y="78"/>
                    <a:pt x="142" y="78"/>
                  </a:cubicBezTo>
                  <a:cubicBezTo>
                    <a:pt x="144" y="75"/>
                    <a:pt x="144" y="75"/>
                    <a:pt x="144" y="75"/>
                  </a:cubicBezTo>
                  <a:cubicBezTo>
                    <a:pt x="143" y="71"/>
                    <a:pt x="143" y="71"/>
                    <a:pt x="143" y="71"/>
                  </a:cubicBezTo>
                  <a:cubicBezTo>
                    <a:pt x="128" y="75"/>
                    <a:pt x="128" y="75"/>
                    <a:pt x="128" y="75"/>
                  </a:cubicBezTo>
                  <a:cubicBezTo>
                    <a:pt x="126" y="76"/>
                    <a:pt x="125" y="77"/>
                    <a:pt x="125" y="79"/>
                  </a:cubicBezTo>
                  <a:cubicBezTo>
                    <a:pt x="125" y="80"/>
                    <a:pt x="125" y="82"/>
                    <a:pt x="127" y="83"/>
                  </a:cubicBezTo>
                  <a:cubicBezTo>
                    <a:pt x="132" y="86"/>
                    <a:pt x="132" y="86"/>
                    <a:pt x="132" y="86"/>
                  </a:cubicBezTo>
                  <a:cubicBezTo>
                    <a:pt x="134" y="82"/>
                    <a:pt x="134" y="82"/>
                    <a:pt x="134" y="82"/>
                  </a:cubicBezTo>
                  <a:cubicBezTo>
                    <a:pt x="133" y="78"/>
                    <a:pt x="133" y="78"/>
                    <a:pt x="133" y="78"/>
                  </a:cubicBezTo>
                  <a:cubicBezTo>
                    <a:pt x="133" y="78"/>
                    <a:pt x="128" y="79"/>
                    <a:pt x="123" y="80"/>
                  </a:cubicBezTo>
                  <a:cubicBezTo>
                    <a:pt x="120" y="80"/>
                    <a:pt x="118" y="81"/>
                    <a:pt x="116" y="81"/>
                  </a:cubicBezTo>
                  <a:cubicBezTo>
                    <a:pt x="115" y="81"/>
                    <a:pt x="114" y="82"/>
                    <a:pt x="113" y="82"/>
                  </a:cubicBezTo>
                  <a:cubicBezTo>
                    <a:pt x="112" y="82"/>
                    <a:pt x="112" y="82"/>
                    <a:pt x="112" y="82"/>
                  </a:cubicBezTo>
                  <a:cubicBezTo>
                    <a:pt x="111" y="82"/>
                    <a:pt x="111" y="82"/>
                    <a:pt x="111" y="82"/>
                  </a:cubicBezTo>
                  <a:cubicBezTo>
                    <a:pt x="111" y="83"/>
                    <a:pt x="111" y="83"/>
                    <a:pt x="111" y="83"/>
                  </a:cubicBezTo>
                  <a:cubicBezTo>
                    <a:pt x="110" y="83"/>
                    <a:pt x="110" y="83"/>
                    <a:pt x="109" y="84"/>
                  </a:cubicBezTo>
                  <a:cubicBezTo>
                    <a:pt x="109" y="85"/>
                    <a:pt x="109" y="86"/>
                    <a:pt x="109" y="87"/>
                  </a:cubicBezTo>
                  <a:cubicBezTo>
                    <a:pt x="109" y="88"/>
                    <a:pt x="110" y="89"/>
                    <a:pt x="111" y="89"/>
                  </a:cubicBezTo>
                  <a:cubicBezTo>
                    <a:pt x="115" y="92"/>
                    <a:pt x="115" y="92"/>
                    <a:pt x="115" y="92"/>
                  </a:cubicBezTo>
                  <a:cubicBezTo>
                    <a:pt x="117" y="89"/>
                    <a:pt x="117" y="89"/>
                    <a:pt x="117" y="89"/>
                  </a:cubicBezTo>
                  <a:cubicBezTo>
                    <a:pt x="117" y="85"/>
                    <a:pt x="117" y="85"/>
                    <a:pt x="117" y="85"/>
                  </a:cubicBezTo>
                  <a:cubicBezTo>
                    <a:pt x="91" y="86"/>
                    <a:pt x="91" y="86"/>
                    <a:pt x="91" y="86"/>
                  </a:cubicBezTo>
                  <a:cubicBezTo>
                    <a:pt x="89" y="86"/>
                    <a:pt x="88" y="87"/>
                    <a:pt x="87" y="89"/>
                  </a:cubicBezTo>
                  <a:cubicBezTo>
                    <a:pt x="87" y="91"/>
                    <a:pt x="88" y="93"/>
                    <a:pt x="89" y="94"/>
                  </a:cubicBezTo>
                  <a:cubicBezTo>
                    <a:pt x="93" y="96"/>
                    <a:pt x="93" y="96"/>
                    <a:pt x="93" y="96"/>
                  </a:cubicBezTo>
                  <a:cubicBezTo>
                    <a:pt x="95" y="93"/>
                    <a:pt x="95" y="93"/>
                    <a:pt x="95" y="93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0" y="88"/>
                    <a:pt x="83" y="87"/>
                  </a:cubicBezTo>
                  <a:cubicBezTo>
                    <a:pt x="79" y="86"/>
                    <a:pt x="76" y="86"/>
                    <a:pt x="73" y="85"/>
                  </a:cubicBezTo>
                  <a:cubicBezTo>
                    <a:pt x="72" y="85"/>
                    <a:pt x="70" y="85"/>
                    <a:pt x="69" y="85"/>
                  </a:cubicBezTo>
                  <a:cubicBezTo>
                    <a:pt x="68" y="85"/>
                    <a:pt x="67" y="85"/>
                    <a:pt x="67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5" y="85"/>
                    <a:pt x="65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4" y="85"/>
                    <a:pt x="63" y="86"/>
                    <a:pt x="63" y="86"/>
                  </a:cubicBezTo>
                  <a:cubicBezTo>
                    <a:pt x="62" y="88"/>
                    <a:pt x="62" y="91"/>
                    <a:pt x="64" y="92"/>
                  </a:cubicBezTo>
                  <a:cubicBezTo>
                    <a:pt x="71" y="97"/>
                    <a:pt x="71" y="97"/>
                    <a:pt x="71" y="9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89"/>
                    <a:pt x="75" y="89"/>
                    <a:pt x="75" y="89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4" y="61"/>
                    <a:pt x="2" y="62"/>
                    <a:pt x="1" y="64"/>
                  </a:cubicBezTo>
                  <a:cubicBezTo>
                    <a:pt x="0" y="66"/>
                    <a:pt x="1" y="68"/>
                    <a:pt x="2" y="69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39" y="92"/>
                    <a:pt x="42" y="92"/>
                    <a:pt x="43" y="90"/>
                  </a:cubicBezTo>
                  <a:cubicBezTo>
                    <a:pt x="44" y="88"/>
                    <a:pt x="44" y="85"/>
                    <a:pt x="42" y="84"/>
                  </a:cubicBezTo>
                  <a:close/>
                </a:path>
              </a:pathLst>
            </a:custGeom>
            <a:solidFill>
              <a:srgbClr val="70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3" name="Freeform 57"/>
            <p:cNvSpPr/>
            <p:nvPr/>
          </p:nvSpPr>
          <p:spPr bwMode="auto">
            <a:xfrm>
              <a:off x="4275088" y="3027538"/>
              <a:ext cx="753277" cy="922138"/>
            </a:xfrm>
            <a:custGeom>
              <a:avLst/>
              <a:gdLst>
                <a:gd name="T0" fmla="*/ 76 w 561"/>
                <a:gd name="T1" fmla="*/ 679 h 687"/>
                <a:gd name="T2" fmla="*/ 128 w 561"/>
                <a:gd name="T3" fmla="*/ 677 h 687"/>
                <a:gd name="T4" fmla="*/ 152 w 561"/>
                <a:gd name="T5" fmla="*/ 682 h 687"/>
                <a:gd name="T6" fmla="*/ 184 w 561"/>
                <a:gd name="T7" fmla="*/ 661 h 687"/>
                <a:gd name="T8" fmla="*/ 211 w 561"/>
                <a:gd name="T9" fmla="*/ 633 h 687"/>
                <a:gd name="T10" fmla="*/ 223 w 561"/>
                <a:gd name="T11" fmla="*/ 593 h 687"/>
                <a:gd name="T12" fmla="*/ 222 w 561"/>
                <a:gd name="T13" fmla="*/ 557 h 687"/>
                <a:gd name="T14" fmla="*/ 176 w 561"/>
                <a:gd name="T15" fmla="*/ 506 h 687"/>
                <a:gd name="T16" fmla="*/ 176 w 561"/>
                <a:gd name="T17" fmla="*/ 510 h 687"/>
                <a:gd name="T18" fmla="*/ 158 w 561"/>
                <a:gd name="T19" fmla="*/ 419 h 687"/>
                <a:gd name="T20" fmla="*/ 175 w 561"/>
                <a:gd name="T21" fmla="*/ 398 h 687"/>
                <a:gd name="T22" fmla="*/ 200 w 561"/>
                <a:gd name="T23" fmla="*/ 381 h 687"/>
                <a:gd name="T24" fmla="*/ 218 w 561"/>
                <a:gd name="T25" fmla="*/ 373 h 687"/>
                <a:gd name="T26" fmla="*/ 243 w 561"/>
                <a:gd name="T27" fmla="*/ 368 h 687"/>
                <a:gd name="T28" fmla="*/ 258 w 561"/>
                <a:gd name="T29" fmla="*/ 363 h 687"/>
                <a:gd name="T30" fmla="*/ 323 w 561"/>
                <a:gd name="T31" fmla="*/ 360 h 687"/>
                <a:gd name="T32" fmla="*/ 334 w 561"/>
                <a:gd name="T33" fmla="*/ 357 h 687"/>
                <a:gd name="T34" fmla="*/ 363 w 561"/>
                <a:gd name="T35" fmla="*/ 356 h 687"/>
                <a:gd name="T36" fmla="*/ 378 w 561"/>
                <a:gd name="T37" fmla="*/ 352 h 687"/>
                <a:gd name="T38" fmla="*/ 439 w 561"/>
                <a:gd name="T39" fmla="*/ 352 h 687"/>
                <a:gd name="T40" fmla="*/ 513 w 561"/>
                <a:gd name="T41" fmla="*/ 357 h 687"/>
                <a:gd name="T42" fmla="*/ 536 w 561"/>
                <a:gd name="T43" fmla="*/ 353 h 687"/>
                <a:gd name="T44" fmla="*/ 552 w 561"/>
                <a:gd name="T45" fmla="*/ 325 h 687"/>
                <a:gd name="T46" fmla="*/ 553 w 561"/>
                <a:gd name="T47" fmla="*/ 288 h 687"/>
                <a:gd name="T48" fmla="*/ 558 w 561"/>
                <a:gd name="T49" fmla="*/ 242 h 687"/>
                <a:gd name="T50" fmla="*/ 557 w 561"/>
                <a:gd name="T51" fmla="*/ 223 h 687"/>
                <a:gd name="T52" fmla="*/ 559 w 561"/>
                <a:gd name="T53" fmla="*/ 197 h 687"/>
                <a:gd name="T54" fmla="*/ 558 w 561"/>
                <a:gd name="T55" fmla="*/ 160 h 687"/>
                <a:gd name="T56" fmla="*/ 550 w 561"/>
                <a:gd name="T57" fmla="*/ 108 h 687"/>
                <a:gd name="T58" fmla="*/ 547 w 561"/>
                <a:gd name="T59" fmla="*/ 76 h 687"/>
                <a:gd name="T60" fmla="*/ 535 w 561"/>
                <a:gd name="T61" fmla="*/ 26 h 687"/>
                <a:gd name="T62" fmla="*/ 535 w 561"/>
                <a:gd name="T63" fmla="*/ 51 h 687"/>
                <a:gd name="T64" fmla="*/ 543 w 561"/>
                <a:gd name="T65" fmla="*/ 84 h 687"/>
                <a:gd name="T66" fmla="*/ 546 w 561"/>
                <a:gd name="T67" fmla="*/ 108 h 687"/>
                <a:gd name="T68" fmla="*/ 548 w 561"/>
                <a:gd name="T69" fmla="*/ 173 h 687"/>
                <a:gd name="T70" fmla="*/ 548 w 561"/>
                <a:gd name="T71" fmla="*/ 173 h 687"/>
                <a:gd name="T72" fmla="*/ 555 w 561"/>
                <a:gd name="T73" fmla="*/ 216 h 687"/>
                <a:gd name="T74" fmla="*/ 550 w 561"/>
                <a:gd name="T75" fmla="*/ 260 h 687"/>
                <a:gd name="T76" fmla="*/ 546 w 561"/>
                <a:gd name="T77" fmla="*/ 303 h 687"/>
                <a:gd name="T78" fmla="*/ 548 w 561"/>
                <a:gd name="T79" fmla="*/ 323 h 687"/>
                <a:gd name="T80" fmla="*/ 533 w 561"/>
                <a:gd name="T81" fmla="*/ 347 h 687"/>
                <a:gd name="T82" fmla="*/ 514 w 561"/>
                <a:gd name="T83" fmla="*/ 354 h 687"/>
                <a:gd name="T84" fmla="*/ 405 w 561"/>
                <a:gd name="T85" fmla="*/ 353 h 687"/>
                <a:gd name="T86" fmla="*/ 403 w 561"/>
                <a:gd name="T87" fmla="*/ 351 h 687"/>
                <a:gd name="T88" fmla="*/ 385 w 561"/>
                <a:gd name="T89" fmla="*/ 357 h 687"/>
                <a:gd name="T90" fmla="*/ 363 w 561"/>
                <a:gd name="T91" fmla="*/ 352 h 687"/>
                <a:gd name="T92" fmla="*/ 366 w 561"/>
                <a:gd name="T93" fmla="*/ 356 h 687"/>
                <a:gd name="T94" fmla="*/ 317 w 561"/>
                <a:gd name="T95" fmla="*/ 362 h 687"/>
                <a:gd name="T96" fmla="*/ 291 w 561"/>
                <a:gd name="T97" fmla="*/ 357 h 687"/>
                <a:gd name="T98" fmla="*/ 251 w 561"/>
                <a:gd name="T99" fmla="*/ 359 h 687"/>
                <a:gd name="T100" fmla="*/ 198 w 561"/>
                <a:gd name="T101" fmla="*/ 373 h 687"/>
                <a:gd name="T102" fmla="*/ 170 w 561"/>
                <a:gd name="T103" fmla="*/ 398 h 687"/>
                <a:gd name="T104" fmla="*/ 150 w 561"/>
                <a:gd name="T105" fmla="*/ 455 h 687"/>
                <a:gd name="T106" fmla="*/ 209 w 561"/>
                <a:gd name="T107" fmla="*/ 554 h 687"/>
                <a:gd name="T108" fmla="*/ 210 w 561"/>
                <a:gd name="T109" fmla="*/ 555 h 687"/>
                <a:gd name="T110" fmla="*/ 219 w 561"/>
                <a:gd name="T111" fmla="*/ 574 h 687"/>
                <a:gd name="T112" fmla="*/ 213 w 561"/>
                <a:gd name="T113" fmla="*/ 615 h 687"/>
                <a:gd name="T114" fmla="*/ 203 w 561"/>
                <a:gd name="T115" fmla="*/ 646 h 687"/>
                <a:gd name="T116" fmla="*/ 149 w 561"/>
                <a:gd name="T117" fmla="*/ 680 h 687"/>
                <a:gd name="T118" fmla="*/ 152 w 561"/>
                <a:gd name="T119" fmla="*/ 674 h 687"/>
                <a:gd name="T120" fmla="*/ 100 w 561"/>
                <a:gd name="T121" fmla="*/ 676 h 687"/>
                <a:gd name="T122" fmla="*/ 2 w 561"/>
                <a:gd name="T123" fmla="*/ 651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61" h="687">
                  <a:moveTo>
                    <a:pt x="40" y="665"/>
                  </a:moveTo>
                  <a:cubicBezTo>
                    <a:pt x="6" y="644"/>
                    <a:pt x="6" y="644"/>
                    <a:pt x="6" y="644"/>
                  </a:cubicBezTo>
                  <a:cubicBezTo>
                    <a:pt x="4" y="648"/>
                    <a:pt x="4" y="648"/>
                    <a:pt x="4" y="648"/>
                  </a:cubicBezTo>
                  <a:cubicBezTo>
                    <a:pt x="3" y="651"/>
                    <a:pt x="3" y="651"/>
                    <a:pt x="3" y="651"/>
                  </a:cubicBezTo>
                  <a:cubicBezTo>
                    <a:pt x="75" y="683"/>
                    <a:pt x="75" y="683"/>
                    <a:pt x="75" y="683"/>
                  </a:cubicBezTo>
                  <a:cubicBezTo>
                    <a:pt x="77" y="684"/>
                    <a:pt x="80" y="683"/>
                    <a:pt x="81" y="681"/>
                  </a:cubicBezTo>
                  <a:cubicBezTo>
                    <a:pt x="82" y="679"/>
                    <a:pt x="81" y="677"/>
                    <a:pt x="79" y="676"/>
                  </a:cubicBezTo>
                  <a:cubicBezTo>
                    <a:pt x="78" y="675"/>
                    <a:pt x="78" y="675"/>
                    <a:pt x="78" y="675"/>
                  </a:cubicBezTo>
                  <a:cubicBezTo>
                    <a:pt x="76" y="679"/>
                    <a:pt x="76" y="679"/>
                    <a:pt x="76" y="679"/>
                  </a:cubicBezTo>
                  <a:cubicBezTo>
                    <a:pt x="80" y="681"/>
                    <a:pt x="80" y="681"/>
                    <a:pt x="80" y="681"/>
                  </a:cubicBezTo>
                  <a:cubicBezTo>
                    <a:pt x="76" y="679"/>
                    <a:pt x="76" y="679"/>
                    <a:pt x="76" y="679"/>
                  </a:cubicBezTo>
                  <a:cubicBezTo>
                    <a:pt x="78" y="682"/>
                    <a:pt x="78" y="682"/>
                    <a:pt x="78" y="682"/>
                  </a:cubicBezTo>
                  <a:cubicBezTo>
                    <a:pt x="79" y="682"/>
                    <a:pt x="79" y="681"/>
                    <a:pt x="80" y="681"/>
                  </a:cubicBezTo>
                  <a:cubicBezTo>
                    <a:pt x="76" y="679"/>
                    <a:pt x="76" y="679"/>
                    <a:pt x="76" y="679"/>
                  </a:cubicBezTo>
                  <a:cubicBezTo>
                    <a:pt x="78" y="682"/>
                    <a:pt x="78" y="682"/>
                    <a:pt x="78" y="682"/>
                  </a:cubicBezTo>
                  <a:cubicBezTo>
                    <a:pt x="76" y="679"/>
                    <a:pt x="76" y="679"/>
                    <a:pt x="76" y="679"/>
                  </a:cubicBezTo>
                  <a:cubicBezTo>
                    <a:pt x="77" y="682"/>
                    <a:pt x="77" y="682"/>
                    <a:pt x="77" y="682"/>
                  </a:cubicBezTo>
                  <a:cubicBezTo>
                    <a:pt x="77" y="682"/>
                    <a:pt x="78" y="682"/>
                    <a:pt x="78" y="682"/>
                  </a:cubicBezTo>
                  <a:cubicBezTo>
                    <a:pt x="76" y="679"/>
                    <a:pt x="76" y="679"/>
                    <a:pt x="76" y="679"/>
                  </a:cubicBezTo>
                  <a:cubicBezTo>
                    <a:pt x="77" y="682"/>
                    <a:pt x="77" y="682"/>
                    <a:pt x="77" y="682"/>
                  </a:cubicBezTo>
                  <a:cubicBezTo>
                    <a:pt x="76" y="679"/>
                    <a:pt x="76" y="679"/>
                    <a:pt x="76" y="679"/>
                  </a:cubicBezTo>
                  <a:cubicBezTo>
                    <a:pt x="76" y="683"/>
                    <a:pt x="76" y="683"/>
                    <a:pt x="76" y="683"/>
                  </a:cubicBezTo>
                  <a:cubicBezTo>
                    <a:pt x="76" y="683"/>
                    <a:pt x="76" y="683"/>
                    <a:pt x="77" y="682"/>
                  </a:cubicBezTo>
                  <a:cubicBezTo>
                    <a:pt x="76" y="679"/>
                    <a:pt x="76" y="679"/>
                    <a:pt x="76" y="679"/>
                  </a:cubicBezTo>
                  <a:cubicBezTo>
                    <a:pt x="76" y="683"/>
                    <a:pt x="76" y="683"/>
                    <a:pt x="76" y="683"/>
                  </a:cubicBezTo>
                  <a:cubicBezTo>
                    <a:pt x="76" y="682"/>
                    <a:pt x="76" y="682"/>
                    <a:pt x="76" y="682"/>
                  </a:cubicBezTo>
                  <a:cubicBezTo>
                    <a:pt x="76" y="683"/>
                    <a:pt x="76" y="683"/>
                    <a:pt x="76" y="683"/>
                  </a:cubicBezTo>
                  <a:cubicBezTo>
                    <a:pt x="76" y="683"/>
                    <a:pt x="76" y="683"/>
                    <a:pt x="76" y="683"/>
                  </a:cubicBezTo>
                  <a:cubicBezTo>
                    <a:pt x="76" y="682"/>
                    <a:pt x="76" y="682"/>
                    <a:pt x="76" y="682"/>
                  </a:cubicBezTo>
                  <a:cubicBezTo>
                    <a:pt x="76" y="683"/>
                    <a:pt x="76" y="683"/>
                    <a:pt x="76" y="683"/>
                  </a:cubicBezTo>
                  <a:cubicBezTo>
                    <a:pt x="76" y="683"/>
                    <a:pt x="77" y="683"/>
                    <a:pt x="78" y="683"/>
                  </a:cubicBezTo>
                  <a:cubicBezTo>
                    <a:pt x="81" y="683"/>
                    <a:pt x="88" y="684"/>
                    <a:pt x="93" y="685"/>
                  </a:cubicBezTo>
                  <a:cubicBezTo>
                    <a:pt x="99" y="686"/>
                    <a:pt x="103" y="687"/>
                    <a:pt x="103" y="687"/>
                  </a:cubicBezTo>
                  <a:cubicBezTo>
                    <a:pt x="105" y="687"/>
                    <a:pt x="107" y="686"/>
                    <a:pt x="108" y="684"/>
                  </a:cubicBezTo>
                  <a:cubicBezTo>
                    <a:pt x="108" y="682"/>
                    <a:pt x="108" y="680"/>
                    <a:pt x="106" y="679"/>
                  </a:cubicBezTo>
                  <a:cubicBezTo>
                    <a:pt x="102" y="677"/>
                    <a:pt x="102" y="677"/>
                    <a:pt x="102" y="677"/>
                  </a:cubicBezTo>
                  <a:cubicBezTo>
                    <a:pt x="100" y="680"/>
                    <a:pt x="100" y="680"/>
                    <a:pt x="100" y="680"/>
                  </a:cubicBezTo>
                  <a:cubicBezTo>
                    <a:pt x="99" y="684"/>
                    <a:pt x="99" y="684"/>
                    <a:pt x="99" y="684"/>
                  </a:cubicBezTo>
                  <a:cubicBezTo>
                    <a:pt x="129" y="686"/>
                    <a:pt x="129" y="686"/>
                    <a:pt x="129" y="686"/>
                  </a:cubicBezTo>
                  <a:cubicBezTo>
                    <a:pt x="131" y="687"/>
                    <a:pt x="133" y="686"/>
                    <a:pt x="133" y="684"/>
                  </a:cubicBezTo>
                  <a:cubicBezTo>
                    <a:pt x="134" y="682"/>
                    <a:pt x="133" y="680"/>
                    <a:pt x="132" y="679"/>
                  </a:cubicBezTo>
                  <a:cubicBezTo>
                    <a:pt x="128" y="677"/>
                    <a:pt x="128" y="677"/>
                    <a:pt x="128" y="677"/>
                  </a:cubicBezTo>
                  <a:cubicBezTo>
                    <a:pt x="126" y="680"/>
                    <a:pt x="126" y="680"/>
                    <a:pt x="126" y="680"/>
                  </a:cubicBezTo>
                  <a:cubicBezTo>
                    <a:pt x="129" y="682"/>
                    <a:pt x="129" y="682"/>
                    <a:pt x="129" y="682"/>
                  </a:cubicBezTo>
                  <a:cubicBezTo>
                    <a:pt x="126" y="680"/>
                    <a:pt x="126" y="680"/>
                    <a:pt x="126" y="680"/>
                  </a:cubicBezTo>
                  <a:cubicBezTo>
                    <a:pt x="128" y="684"/>
                    <a:pt x="128" y="684"/>
                    <a:pt x="128" y="684"/>
                  </a:cubicBezTo>
                  <a:cubicBezTo>
                    <a:pt x="128" y="684"/>
                    <a:pt x="129" y="683"/>
                    <a:pt x="129" y="682"/>
                  </a:cubicBezTo>
                  <a:cubicBezTo>
                    <a:pt x="126" y="680"/>
                    <a:pt x="126" y="680"/>
                    <a:pt x="126" y="680"/>
                  </a:cubicBezTo>
                  <a:cubicBezTo>
                    <a:pt x="128" y="684"/>
                    <a:pt x="128" y="684"/>
                    <a:pt x="128" y="684"/>
                  </a:cubicBezTo>
                  <a:cubicBezTo>
                    <a:pt x="126" y="681"/>
                    <a:pt x="126" y="681"/>
                    <a:pt x="126" y="681"/>
                  </a:cubicBezTo>
                  <a:cubicBezTo>
                    <a:pt x="127" y="684"/>
                    <a:pt x="127" y="684"/>
                    <a:pt x="127" y="684"/>
                  </a:cubicBezTo>
                  <a:cubicBezTo>
                    <a:pt x="127" y="684"/>
                    <a:pt x="127" y="684"/>
                    <a:pt x="128" y="684"/>
                  </a:cubicBezTo>
                  <a:cubicBezTo>
                    <a:pt x="126" y="681"/>
                    <a:pt x="126" y="681"/>
                    <a:pt x="126" y="681"/>
                  </a:cubicBezTo>
                  <a:cubicBezTo>
                    <a:pt x="127" y="684"/>
                    <a:pt x="127" y="684"/>
                    <a:pt x="127" y="684"/>
                  </a:cubicBezTo>
                  <a:cubicBezTo>
                    <a:pt x="127" y="683"/>
                    <a:pt x="127" y="683"/>
                    <a:pt x="127" y="683"/>
                  </a:cubicBezTo>
                  <a:cubicBezTo>
                    <a:pt x="127" y="684"/>
                    <a:pt x="127" y="684"/>
                    <a:pt x="127" y="684"/>
                  </a:cubicBezTo>
                  <a:cubicBezTo>
                    <a:pt x="127" y="684"/>
                    <a:pt x="127" y="684"/>
                    <a:pt x="127" y="684"/>
                  </a:cubicBezTo>
                  <a:cubicBezTo>
                    <a:pt x="127" y="683"/>
                    <a:pt x="127" y="683"/>
                    <a:pt x="127" y="683"/>
                  </a:cubicBezTo>
                  <a:cubicBezTo>
                    <a:pt x="127" y="684"/>
                    <a:pt x="127" y="684"/>
                    <a:pt x="127" y="684"/>
                  </a:cubicBezTo>
                  <a:cubicBezTo>
                    <a:pt x="127" y="684"/>
                    <a:pt x="128" y="684"/>
                    <a:pt x="129" y="684"/>
                  </a:cubicBezTo>
                  <a:cubicBezTo>
                    <a:pt x="132" y="683"/>
                    <a:pt x="138" y="683"/>
                    <a:pt x="143" y="683"/>
                  </a:cubicBezTo>
                  <a:cubicBezTo>
                    <a:pt x="146" y="682"/>
                    <a:pt x="149" y="682"/>
                    <a:pt x="150" y="682"/>
                  </a:cubicBezTo>
                  <a:cubicBezTo>
                    <a:pt x="151" y="682"/>
                    <a:pt x="152" y="682"/>
                    <a:pt x="152" y="682"/>
                  </a:cubicBezTo>
                  <a:cubicBezTo>
                    <a:pt x="153" y="682"/>
                    <a:pt x="153" y="682"/>
                    <a:pt x="153" y="682"/>
                  </a:cubicBezTo>
                  <a:cubicBezTo>
                    <a:pt x="153" y="682"/>
                    <a:pt x="153" y="682"/>
                    <a:pt x="153" y="682"/>
                  </a:cubicBezTo>
                  <a:cubicBezTo>
                    <a:pt x="154" y="682"/>
                    <a:pt x="154" y="682"/>
                    <a:pt x="154" y="682"/>
                  </a:cubicBezTo>
                  <a:cubicBezTo>
                    <a:pt x="154" y="682"/>
                    <a:pt x="154" y="682"/>
                    <a:pt x="154" y="682"/>
                  </a:cubicBezTo>
                  <a:cubicBezTo>
                    <a:pt x="154" y="682"/>
                    <a:pt x="154" y="682"/>
                    <a:pt x="154" y="682"/>
                  </a:cubicBezTo>
                  <a:cubicBezTo>
                    <a:pt x="155" y="681"/>
                    <a:pt x="155" y="681"/>
                    <a:pt x="155" y="681"/>
                  </a:cubicBezTo>
                  <a:cubicBezTo>
                    <a:pt x="155" y="681"/>
                    <a:pt x="156" y="681"/>
                    <a:pt x="156" y="680"/>
                  </a:cubicBezTo>
                  <a:cubicBezTo>
                    <a:pt x="157" y="679"/>
                    <a:pt x="157" y="678"/>
                    <a:pt x="157" y="677"/>
                  </a:cubicBezTo>
                  <a:cubicBezTo>
                    <a:pt x="157" y="676"/>
                    <a:pt x="156" y="675"/>
                    <a:pt x="155" y="674"/>
                  </a:cubicBezTo>
                  <a:cubicBezTo>
                    <a:pt x="153" y="673"/>
                    <a:pt x="153" y="673"/>
                    <a:pt x="153" y="673"/>
                  </a:cubicBezTo>
                  <a:cubicBezTo>
                    <a:pt x="151" y="676"/>
                    <a:pt x="151" y="676"/>
                    <a:pt x="151" y="676"/>
                  </a:cubicBezTo>
                  <a:cubicBezTo>
                    <a:pt x="152" y="680"/>
                    <a:pt x="152" y="680"/>
                    <a:pt x="152" y="680"/>
                  </a:cubicBezTo>
                  <a:cubicBezTo>
                    <a:pt x="173" y="676"/>
                    <a:pt x="173" y="676"/>
                    <a:pt x="173" y="676"/>
                  </a:cubicBezTo>
                  <a:cubicBezTo>
                    <a:pt x="175" y="675"/>
                    <a:pt x="176" y="674"/>
                    <a:pt x="177" y="672"/>
                  </a:cubicBezTo>
                  <a:cubicBezTo>
                    <a:pt x="177" y="671"/>
                    <a:pt x="176" y="669"/>
                    <a:pt x="175" y="668"/>
                  </a:cubicBezTo>
                  <a:cubicBezTo>
                    <a:pt x="168" y="664"/>
                    <a:pt x="168" y="664"/>
                    <a:pt x="168" y="664"/>
                  </a:cubicBezTo>
                  <a:cubicBezTo>
                    <a:pt x="165" y="667"/>
                    <a:pt x="165" y="667"/>
                    <a:pt x="165" y="667"/>
                  </a:cubicBezTo>
                  <a:cubicBezTo>
                    <a:pt x="166" y="671"/>
                    <a:pt x="166" y="671"/>
                    <a:pt x="166" y="671"/>
                  </a:cubicBezTo>
                  <a:cubicBezTo>
                    <a:pt x="183" y="668"/>
                    <a:pt x="183" y="668"/>
                    <a:pt x="183" y="668"/>
                  </a:cubicBezTo>
                  <a:cubicBezTo>
                    <a:pt x="184" y="668"/>
                    <a:pt x="186" y="667"/>
                    <a:pt x="186" y="665"/>
                  </a:cubicBezTo>
                  <a:cubicBezTo>
                    <a:pt x="186" y="664"/>
                    <a:pt x="186" y="662"/>
                    <a:pt x="184" y="661"/>
                  </a:cubicBezTo>
                  <a:cubicBezTo>
                    <a:pt x="180" y="659"/>
                    <a:pt x="180" y="659"/>
                    <a:pt x="180" y="659"/>
                  </a:cubicBezTo>
                  <a:cubicBezTo>
                    <a:pt x="178" y="662"/>
                    <a:pt x="178" y="662"/>
                    <a:pt x="178" y="662"/>
                  </a:cubicBezTo>
                  <a:cubicBezTo>
                    <a:pt x="180" y="666"/>
                    <a:pt x="180" y="666"/>
                    <a:pt x="180" y="666"/>
                  </a:cubicBezTo>
                  <a:cubicBezTo>
                    <a:pt x="194" y="659"/>
                    <a:pt x="194" y="659"/>
                    <a:pt x="194" y="659"/>
                  </a:cubicBezTo>
                  <a:cubicBezTo>
                    <a:pt x="196" y="659"/>
                    <a:pt x="197" y="657"/>
                    <a:pt x="197" y="656"/>
                  </a:cubicBezTo>
                  <a:cubicBezTo>
                    <a:pt x="197" y="654"/>
                    <a:pt x="196" y="653"/>
                    <a:pt x="195" y="652"/>
                  </a:cubicBezTo>
                  <a:cubicBezTo>
                    <a:pt x="193" y="651"/>
                    <a:pt x="193" y="651"/>
                    <a:pt x="193" y="651"/>
                  </a:cubicBezTo>
                  <a:cubicBezTo>
                    <a:pt x="191" y="655"/>
                    <a:pt x="191" y="655"/>
                    <a:pt x="191" y="655"/>
                  </a:cubicBezTo>
                  <a:cubicBezTo>
                    <a:pt x="193" y="658"/>
                    <a:pt x="193" y="658"/>
                    <a:pt x="193" y="658"/>
                  </a:cubicBezTo>
                  <a:cubicBezTo>
                    <a:pt x="206" y="653"/>
                    <a:pt x="206" y="653"/>
                    <a:pt x="206" y="653"/>
                  </a:cubicBezTo>
                  <a:cubicBezTo>
                    <a:pt x="208" y="653"/>
                    <a:pt x="209" y="651"/>
                    <a:pt x="209" y="650"/>
                  </a:cubicBezTo>
                  <a:cubicBezTo>
                    <a:pt x="209" y="648"/>
                    <a:pt x="208" y="647"/>
                    <a:pt x="207" y="646"/>
                  </a:cubicBezTo>
                  <a:cubicBezTo>
                    <a:pt x="204" y="644"/>
                    <a:pt x="204" y="644"/>
                    <a:pt x="204" y="644"/>
                  </a:cubicBezTo>
                  <a:cubicBezTo>
                    <a:pt x="202" y="648"/>
                    <a:pt x="202" y="648"/>
                    <a:pt x="202" y="648"/>
                  </a:cubicBezTo>
                  <a:cubicBezTo>
                    <a:pt x="205" y="650"/>
                    <a:pt x="205" y="650"/>
                    <a:pt x="205" y="650"/>
                  </a:cubicBezTo>
                  <a:cubicBezTo>
                    <a:pt x="214" y="635"/>
                    <a:pt x="214" y="635"/>
                    <a:pt x="214" y="635"/>
                  </a:cubicBezTo>
                  <a:cubicBezTo>
                    <a:pt x="215" y="633"/>
                    <a:pt x="214" y="631"/>
                    <a:pt x="212" y="630"/>
                  </a:cubicBezTo>
                  <a:cubicBezTo>
                    <a:pt x="212" y="629"/>
                    <a:pt x="212" y="629"/>
                    <a:pt x="212" y="629"/>
                  </a:cubicBezTo>
                  <a:cubicBezTo>
                    <a:pt x="210" y="633"/>
                    <a:pt x="210" y="633"/>
                    <a:pt x="210" y="633"/>
                  </a:cubicBezTo>
                  <a:cubicBezTo>
                    <a:pt x="213" y="635"/>
                    <a:pt x="213" y="635"/>
                    <a:pt x="213" y="635"/>
                  </a:cubicBezTo>
                  <a:cubicBezTo>
                    <a:pt x="211" y="633"/>
                    <a:pt x="211" y="633"/>
                    <a:pt x="211" y="633"/>
                  </a:cubicBezTo>
                  <a:cubicBezTo>
                    <a:pt x="213" y="635"/>
                    <a:pt x="213" y="635"/>
                    <a:pt x="213" y="635"/>
                  </a:cubicBezTo>
                  <a:cubicBezTo>
                    <a:pt x="213" y="635"/>
                    <a:pt x="213" y="635"/>
                    <a:pt x="213" y="635"/>
                  </a:cubicBezTo>
                  <a:cubicBezTo>
                    <a:pt x="211" y="633"/>
                    <a:pt x="211" y="633"/>
                    <a:pt x="211" y="633"/>
                  </a:cubicBezTo>
                  <a:cubicBezTo>
                    <a:pt x="213" y="635"/>
                    <a:pt x="213" y="635"/>
                    <a:pt x="213" y="635"/>
                  </a:cubicBezTo>
                  <a:cubicBezTo>
                    <a:pt x="213" y="635"/>
                    <a:pt x="214" y="635"/>
                    <a:pt x="214" y="634"/>
                  </a:cubicBezTo>
                  <a:cubicBezTo>
                    <a:pt x="215" y="633"/>
                    <a:pt x="217" y="630"/>
                    <a:pt x="219" y="628"/>
                  </a:cubicBezTo>
                  <a:cubicBezTo>
                    <a:pt x="221" y="625"/>
                    <a:pt x="223" y="623"/>
                    <a:pt x="223" y="623"/>
                  </a:cubicBezTo>
                  <a:cubicBezTo>
                    <a:pt x="224" y="622"/>
                    <a:pt x="224" y="621"/>
                    <a:pt x="224" y="620"/>
                  </a:cubicBezTo>
                  <a:cubicBezTo>
                    <a:pt x="223" y="619"/>
                    <a:pt x="223" y="618"/>
                    <a:pt x="222" y="617"/>
                  </a:cubicBezTo>
                  <a:cubicBezTo>
                    <a:pt x="217" y="614"/>
                    <a:pt x="217" y="614"/>
                    <a:pt x="217" y="614"/>
                  </a:cubicBezTo>
                  <a:cubicBezTo>
                    <a:pt x="215" y="618"/>
                    <a:pt x="215" y="618"/>
                    <a:pt x="215" y="618"/>
                  </a:cubicBezTo>
                  <a:cubicBezTo>
                    <a:pt x="218" y="621"/>
                    <a:pt x="218" y="621"/>
                    <a:pt x="218" y="621"/>
                  </a:cubicBezTo>
                  <a:cubicBezTo>
                    <a:pt x="226" y="613"/>
                    <a:pt x="226" y="613"/>
                    <a:pt x="226" y="613"/>
                  </a:cubicBezTo>
                  <a:cubicBezTo>
                    <a:pt x="227" y="613"/>
                    <a:pt x="227" y="611"/>
                    <a:pt x="227" y="610"/>
                  </a:cubicBezTo>
                  <a:cubicBezTo>
                    <a:pt x="227" y="609"/>
                    <a:pt x="226" y="608"/>
                    <a:pt x="225" y="607"/>
                  </a:cubicBezTo>
                  <a:cubicBezTo>
                    <a:pt x="222" y="605"/>
                    <a:pt x="222" y="605"/>
                    <a:pt x="222" y="605"/>
                  </a:cubicBezTo>
                  <a:cubicBezTo>
                    <a:pt x="229" y="596"/>
                    <a:pt x="229" y="596"/>
                    <a:pt x="229" y="596"/>
                  </a:cubicBezTo>
                  <a:cubicBezTo>
                    <a:pt x="229" y="595"/>
                    <a:pt x="229" y="594"/>
                    <a:pt x="229" y="593"/>
                  </a:cubicBezTo>
                  <a:cubicBezTo>
                    <a:pt x="229" y="592"/>
                    <a:pt x="228" y="591"/>
                    <a:pt x="227" y="591"/>
                  </a:cubicBezTo>
                  <a:cubicBezTo>
                    <a:pt x="226" y="589"/>
                    <a:pt x="226" y="589"/>
                    <a:pt x="226" y="589"/>
                  </a:cubicBezTo>
                  <a:cubicBezTo>
                    <a:pt x="223" y="593"/>
                    <a:pt x="223" y="593"/>
                    <a:pt x="223" y="593"/>
                  </a:cubicBezTo>
                  <a:cubicBezTo>
                    <a:pt x="227" y="593"/>
                    <a:pt x="227" y="593"/>
                    <a:pt x="227" y="593"/>
                  </a:cubicBezTo>
                  <a:cubicBezTo>
                    <a:pt x="229" y="579"/>
                    <a:pt x="229" y="579"/>
                    <a:pt x="229" y="579"/>
                  </a:cubicBezTo>
                  <a:cubicBezTo>
                    <a:pt x="229" y="577"/>
                    <a:pt x="228" y="576"/>
                    <a:pt x="227" y="575"/>
                  </a:cubicBezTo>
                  <a:cubicBezTo>
                    <a:pt x="221" y="571"/>
                    <a:pt x="221" y="571"/>
                    <a:pt x="221" y="571"/>
                  </a:cubicBezTo>
                  <a:cubicBezTo>
                    <a:pt x="219" y="574"/>
                    <a:pt x="219" y="574"/>
                    <a:pt x="219" y="574"/>
                  </a:cubicBezTo>
                  <a:cubicBezTo>
                    <a:pt x="222" y="577"/>
                    <a:pt x="222" y="577"/>
                    <a:pt x="222" y="577"/>
                  </a:cubicBezTo>
                  <a:cubicBezTo>
                    <a:pt x="222" y="576"/>
                    <a:pt x="222" y="576"/>
                    <a:pt x="222" y="576"/>
                  </a:cubicBezTo>
                  <a:cubicBezTo>
                    <a:pt x="223" y="575"/>
                    <a:pt x="223" y="575"/>
                    <a:pt x="223" y="575"/>
                  </a:cubicBezTo>
                  <a:cubicBezTo>
                    <a:pt x="223" y="575"/>
                    <a:pt x="223" y="575"/>
                    <a:pt x="223" y="574"/>
                  </a:cubicBezTo>
                  <a:cubicBezTo>
                    <a:pt x="223" y="574"/>
                    <a:pt x="223" y="574"/>
                    <a:pt x="223" y="574"/>
                  </a:cubicBezTo>
                  <a:cubicBezTo>
                    <a:pt x="223" y="573"/>
                    <a:pt x="223" y="570"/>
                    <a:pt x="222" y="566"/>
                  </a:cubicBezTo>
                  <a:cubicBezTo>
                    <a:pt x="222" y="563"/>
                    <a:pt x="222" y="559"/>
                    <a:pt x="222" y="558"/>
                  </a:cubicBezTo>
                  <a:cubicBezTo>
                    <a:pt x="222" y="557"/>
                    <a:pt x="222" y="557"/>
                    <a:pt x="222" y="557"/>
                  </a:cubicBezTo>
                  <a:cubicBezTo>
                    <a:pt x="222" y="557"/>
                    <a:pt x="222" y="557"/>
                    <a:pt x="222" y="557"/>
                  </a:cubicBezTo>
                  <a:cubicBezTo>
                    <a:pt x="221" y="556"/>
                    <a:pt x="221" y="556"/>
                    <a:pt x="221" y="556"/>
                  </a:cubicBezTo>
                  <a:cubicBezTo>
                    <a:pt x="222" y="557"/>
                    <a:pt x="222" y="557"/>
                    <a:pt x="222" y="557"/>
                  </a:cubicBezTo>
                  <a:cubicBezTo>
                    <a:pt x="222" y="557"/>
                    <a:pt x="222" y="557"/>
                    <a:pt x="222" y="557"/>
                  </a:cubicBezTo>
                  <a:cubicBezTo>
                    <a:pt x="221" y="556"/>
                    <a:pt x="221" y="556"/>
                    <a:pt x="221" y="556"/>
                  </a:cubicBezTo>
                  <a:cubicBezTo>
                    <a:pt x="222" y="557"/>
                    <a:pt x="222" y="557"/>
                    <a:pt x="222" y="557"/>
                  </a:cubicBezTo>
                  <a:cubicBezTo>
                    <a:pt x="219" y="556"/>
                    <a:pt x="219" y="556"/>
                    <a:pt x="219" y="556"/>
                  </a:cubicBezTo>
                  <a:cubicBezTo>
                    <a:pt x="222" y="557"/>
                    <a:pt x="222" y="557"/>
                    <a:pt x="222" y="557"/>
                  </a:cubicBezTo>
                  <a:cubicBezTo>
                    <a:pt x="222" y="557"/>
                    <a:pt x="222" y="557"/>
                    <a:pt x="222" y="557"/>
                  </a:cubicBezTo>
                  <a:cubicBezTo>
                    <a:pt x="219" y="556"/>
                    <a:pt x="219" y="556"/>
                    <a:pt x="219" y="556"/>
                  </a:cubicBezTo>
                  <a:cubicBezTo>
                    <a:pt x="222" y="557"/>
                    <a:pt x="222" y="557"/>
                    <a:pt x="222" y="557"/>
                  </a:cubicBezTo>
                  <a:cubicBezTo>
                    <a:pt x="218" y="556"/>
                    <a:pt x="218" y="556"/>
                    <a:pt x="218" y="556"/>
                  </a:cubicBezTo>
                  <a:cubicBezTo>
                    <a:pt x="222" y="558"/>
                    <a:pt x="222" y="558"/>
                    <a:pt x="222" y="558"/>
                  </a:cubicBezTo>
                  <a:cubicBezTo>
                    <a:pt x="222" y="558"/>
                    <a:pt x="222" y="557"/>
                    <a:pt x="222" y="557"/>
                  </a:cubicBezTo>
                  <a:cubicBezTo>
                    <a:pt x="218" y="556"/>
                    <a:pt x="218" y="556"/>
                    <a:pt x="218" y="556"/>
                  </a:cubicBezTo>
                  <a:cubicBezTo>
                    <a:pt x="222" y="558"/>
                    <a:pt x="222" y="558"/>
                    <a:pt x="222" y="558"/>
                  </a:cubicBezTo>
                  <a:cubicBezTo>
                    <a:pt x="222" y="557"/>
                    <a:pt x="222" y="556"/>
                    <a:pt x="222" y="555"/>
                  </a:cubicBezTo>
                  <a:cubicBezTo>
                    <a:pt x="222" y="554"/>
                    <a:pt x="221" y="553"/>
                    <a:pt x="220" y="553"/>
                  </a:cubicBezTo>
                  <a:cubicBezTo>
                    <a:pt x="214" y="549"/>
                    <a:pt x="214" y="549"/>
                    <a:pt x="214" y="549"/>
                  </a:cubicBezTo>
                  <a:cubicBezTo>
                    <a:pt x="212" y="552"/>
                    <a:pt x="212" y="552"/>
                    <a:pt x="212" y="552"/>
                  </a:cubicBezTo>
                  <a:cubicBezTo>
                    <a:pt x="216" y="552"/>
                    <a:pt x="216" y="552"/>
                    <a:pt x="216" y="552"/>
                  </a:cubicBezTo>
                  <a:cubicBezTo>
                    <a:pt x="216" y="551"/>
                    <a:pt x="216" y="551"/>
                    <a:pt x="216" y="551"/>
                  </a:cubicBezTo>
                  <a:cubicBezTo>
                    <a:pt x="216" y="550"/>
                    <a:pt x="215" y="550"/>
                    <a:pt x="215" y="550"/>
                  </a:cubicBezTo>
                  <a:cubicBezTo>
                    <a:pt x="215" y="550"/>
                    <a:pt x="215" y="549"/>
                    <a:pt x="215" y="549"/>
                  </a:cubicBezTo>
                  <a:cubicBezTo>
                    <a:pt x="214" y="549"/>
                    <a:pt x="214" y="548"/>
                    <a:pt x="212" y="546"/>
                  </a:cubicBezTo>
                  <a:cubicBezTo>
                    <a:pt x="208" y="541"/>
                    <a:pt x="199" y="531"/>
                    <a:pt x="191" y="522"/>
                  </a:cubicBezTo>
                  <a:cubicBezTo>
                    <a:pt x="187" y="518"/>
                    <a:pt x="183" y="513"/>
                    <a:pt x="180" y="510"/>
                  </a:cubicBezTo>
                  <a:cubicBezTo>
                    <a:pt x="179" y="509"/>
                    <a:pt x="178" y="508"/>
                    <a:pt x="177" y="507"/>
                  </a:cubicBezTo>
                  <a:cubicBezTo>
                    <a:pt x="177" y="506"/>
                    <a:pt x="177" y="506"/>
                    <a:pt x="176" y="506"/>
                  </a:cubicBezTo>
                  <a:cubicBezTo>
                    <a:pt x="176" y="506"/>
                    <a:pt x="176" y="506"/>
                    <a:pt x="176" y="506"/>
                  </a:cubicBezTo>
                  <a:cubicBezTo>
                    <a:pt x="175" y="507"/>
                    <a:pt x="175" y="507"/>
                    <a:pt x="175" y="507"/>
                  </a:cubicBezTo>
                  <a:cubicBezTo>
                    <a:pt x="177" y="506"/>
                    <a:pt x="177" y="506"/>
                    <a:pt x="177" y="506"/>
                  </a:cubicBezTo>
                  <a:cubicBezTo>
                    <a:pt x="176" y="506"/>
                    <a:pt x="176" y="506"/>
                    <a:pt x="176" y="506"/>
                  </a:cubicBezTo>
                  <a:cubicBezTo>
                    <a:pt x="175" y="507"/>
                    <a:pt x="175" y="507"/>
                    <a:pt x="175" y="507"/>
                  </a:cubicBezTo>
                  <a:cubicBezTo>
                    <a:pt x="177" y="506"/>
                    <a:pt x="177" y="506"/>
                    <a:pt x="177" y="506"/>
                  </a:cubicBezTo>
                  <a:cubicBezTo>
                    <a:pt x="173" y="507"/>
                    <a:pt x="173" y="507"/>
                    <a:pt x="173" y="507"/>
                  </a:cubicBezTo>
                  <a:cubicBezTo>
                    <a:pt x="177" y="506"/>
                    <a:pt x="177" y="506"/>
                    <a:pt x="177" y="506"/>
                  </a:cubicBezTo>
                  <a:cubicBezTo>
                    <a:pt x="177" y="506"/>
                    <a:pt x="177" y="506"/>
                    <a:pt x="177" y="506"/>
                  </a:cubicBezTo>
                  <a:cubicBezTo>
                    <a:pt x="173" y="507"/>
                    <a:pt x="173" y="507"/>
                    <a:pt x="173" y="507"/>
                  </a:cubicBezTo>
                  <a:cubicBezTo>
                    <a:pt x="177" y="506"/>
                    <a:pt x="177" y="506"/>
                    <a:pt x="177" y="506"/>
                  </a:cubicBezTo>
                  <a:cubicBezTo>
                    <a:pt x="173" y="508"/>
                    <a:pt x="173" y="508"/>
                    <a:pt x="173" y="508"/>
                  </a:cubicBezTo>
                  <a:cubicBezTo>
                    <a:pt x="177" y="508"/>
                    <a:pt x="177" y="508"/>
                    <a:pt x="177" y="508"/>
                  </a:cubicBezTo>
                  <a:cubicBezTo>
                    <a:pt x="177" y="507"/>
                    <a:pt x="177" y="506"/>
                    <a:pt x="177" y="506"/>
                  </a:cubicBezTo>
                  <a:cubicBezTo>
                    <a:pt x="173" y="508"/>
                    <a:pt x="173" y="508"/>
                    <a:pt x="173" y="508"/>
                  </a:cubicBezTo>
                  <a:cubicBezTo>
                    <a:pt x="177" y="508"/>
                    <a:pt x="177" y="508"/>
                    <a:pt x="177" y="508"/>
                  </a:cubicBezTo>
                  <a:cubicBezTo>
                    <a:pt x="173" y="508"/>
                    <a:pt x="173" y="508"/>
                    <a:pt x="173" y="508"/>
                  </a:cubicBezTo>
                  <a:cubicBezTo>
                    <a:pt x="176" y="510"/>
                    <a:pt x="176" y="510"/>
                    <a:pt x="176" y="510"/>
                  </a:cubicBezTo>
                  <a:cubicBezTo>
                    <a:pt x="177" y="509"/>
                    <a:pt x="177" y="508"/>
                    <a:pt x="177" y="508"/>
                  </a:cubicBezTo>
                  <a:cubicBezTo>
                    <a:pt x="173" y="508"/>
                    <a:pt x="173" y="508"/>
                    <a:pt x="173" y="508"/>
                  </a:cubicBezTo>
                  <a:cubicBezTo>
                    <a:pt x="176" y="510"/>
                    <a:pt x="176" y="510"/>
                    <a:pt x="176" y="510"/>
                  </a:cubicBezTo>
                  <a:cubicBezTo>
                    <a:pt x="177" y="509"/>
                    <a:pt x="177" y="508"/>
                    <a:pt x="177" y="507"/>
                  </a:cubicBezTo>
                  <a:cubicBezTo>
                    <a:pt x="177" y="506"/>
                    <a:pt x="176" y="505"/>
                    <a:pt x="175" y="504"/>
                  </a:cubicBezTo>
                  <a:cubicBezTo>
                    <a:pt x="171" y="502"/>
                    <a:pt x="171" y="502"/>
                    <a:pt x="171" y="502"/>
                  </a:cubicBezTo>
                  <a:cubicBezTo>
                    <a:pt x="164" y="481"/>
                    <a:pt x="164" y="481"/>
                    <a:pt x="164" y="481"/>
                  </a:cubicBezTo>
                  <a:cubicBezTo>
                    <a:pt x="164" y="480"/>
                    <a:pt x="163" y="480"/>
                    <a:pt x="162" y="479"/>
                  </a:cubicBezTo>
                  <a:cubicBezTo>
                    <a:pt x="159" y="477"/>
                    <a:pt x="159" y="477"/>
                    <a:pt x="159" y="477"/>
                  </a:cubicBezTo>
                  <a:cubicBezTo>
                    <a:pt x="161" y="469"/>
                    <a:pt x="161" y="469"/>
                    <a:pt x="161" y="469"/>
                  </a:cubicBezTo>
                  <a:cubicBezTo>
                    <a:pt x="162" y="467"/>
                    <a:pt x="161" y="465"/>
                    <a:pt x="160" y="464"/>
                  </a:cubicBezTo>
                  <a:cubicBezTo>
                    <a:pt x="156" y="462"/>
                    <a:pt x="156" y="462"/>
                    <a:pt x="156" y="462"/>
                  </a:cubicBezTo>
                  <a:cubicBezTo>
                    <a:pt x="159" y="454"/>
                    <a:pt x="159" y="454"/>
                    <a:pt x="159" y="454"/>
                  </a:cubicBezTo>
                  <a:cubicBezTo>
                    <a:pt x="159" y="452"/>
                    <a:pt x="158" y="450"/>
                    <a:pt x="157" y="449"/>
                  </a:cubicBezTo>
                  <a:cubicBezTo>
                    <a:pt x="154" y="448"/>
                    <a:pt x="154" y="448"/>
                    <a:pt x="154" y="448"/>
                  </a:cubicBezTo>
                  <a:cubicBezTo>
                    <a:pt x="158" y="438"/>
                    <a:pt x="158" y="438"/>
                    <a:pt x="158" y="438"/>
                  </a:cubicBezTo>
                  <a:cubicBezTo>
                    <a:pt x="159" y="436"/>
                    <a:pt x="158" y="434"/>
                    <a:pt x="156" y="433"/>
                  </a:cubicBezTo>
                  <a:cubicBezTo>
                    <a:pt x="155" y="432"/>
                    <a:pt x="155" y="432"/>
                    <a:pt x="155" y="432"/>
                  </a:cubicBezTo>
                  <a:cubicBezTo>
                    <a:pt x="153" y="436"/>
                    <a:pt x="153" y="436"/>
                    <a:pt x="153" y="436"/>
                  </a:cubicBezTo>
                  <a:cubicBezTo>
                    <a:pt x="157" y="437"/>
                    <a:pt x="157" y="437"/>
                    <a:pt x="157" y="437"/>
                  </a:cubicBezTo>
                  <a:cubicBezTo>
                    <a:pt x="163" y="421"/>
                    <a:pt x="163" y="421"/>
                    <a:pt x="163" y="421"/>
                  </a:cubicBezTo>
                  <a:cubicBezTo>
                    <a:pt x="164" y="419"/>
                    <a:pt x="163" y="417"/>
                    <a:pt x="161" y="416"/>
                  </a:cubicBezTo>
                  <a:cubicBezTo>
                    <a:pt x="160" y="415"/>
                    <a:pt x="160" y="415"/>
                    <a:pt x="160" y="415"/>
                  </a:cubicBezTo>
                  <a:cubicBezTo>
                    <a:pt x="158" y="419"/>
                    <a:pt x="158" y="419"/>
                    <a:pt x="158" y="419"/>
                  </a:cubicBezTo>
                  <a:cubicBezTo>
                    <a:pt x="161" y="422"/>
                    <a:pt x="161" y="422"/>
                    <a:pt x="161" y="422"/>
                  </a:cubicBezTo>
                  <a:cubicBezTo>
                    <a:pt x="172" y="413"/>
                    <a:pt x="172" y="413"/>
                    <a:pt x="172" y="413"/>
                  </a:cubicBezTo>
                  <a:cubicBezTo>
                    <a:pt x="173" y="412"/>
                    <a:pt x="173" y="411"/>
                    <a:pt x="173" y="409"/>
                  </a:cubicBezTo>
                  <a:cubicBezTo>
                    <a:pt x="173" y="408"/>
                    <a:pt x="172" y="407"/>
                    <a:pt x="171" y="406"/>
                  </a:cubicBezTo>
                  <a:cubicBezTo>
                    <a:pt x="170" y="406"/>
                    <a:pt x="170" y="406"/>
                    <a:pt x="170" y="406"/>
                  </a:cubicBezTo>
                  <a:cubicBezTo>
                    <a:pt x="177" y="399"/>
                    <a:pt x="177" y="399"/>
                    <a:pt x="177" y="399"/>
                  </a:cubicBezTo>
                  <a:cubicBezTo>
                    <a:pt x="178" y="398"/>
                    <a:pt x="179" y="397"/>
                    <a:pt x="179" y="396"/>
                  </a:cubicBezTo>
                  <a:cubicBezTo>
                    <a:pt x="178" y="394"/>
                    <a:pt x="178" y="393"/>
                    <a:pt x="177" y="393"/>
                  </a:cubicBezTo>
                  <a:cubicBezTo>
                    <a:pt x="175" y="391"/>
                    <a:pt x="175" y="391"/>
                    <a:pt x="175" y="391"/>
                  </a:cubicBezTo>
                  <a:cubicBezTo>
                    <a:pt x="172" y="395"/>
                    <a:pt x="172" y="395"/>
                    <a:pt x="172" y="395"/>
                  </a:cubicBezTo>
                  <a:cubicBezTo>
                    <a:pt x="176" y="397"/>
                    <a:pt x="176" y="397"/>
                    <a:pt x="176" y="397"/>
                  </a:cubicBezTo>
                  <a:cubicBezTo>
                    <a:pt x="173" y="395"/>
                    <a:pt x="173" y="395"/>
                    <a:pt x="173" y="395"/>
                  </a:cubicBezTo>
                  <a:cubicBezTo>
                    <a:pt x="175" y="398"/>
                    <a:pt x="175" y="398"/>
                    <a:pt x="175" y="398"/>
                  </a:cubicBezTo>
                  <a:cubicBezTo>
                    <a:pt x="175" y="397"/>
                    <a:pt x="176" y="397"/>
                    <a:pt x="176" y="397"/>
                  </a:cubicBezTo>
                  <a:cubicBezTo>
                    <a:pt x="173" y="395"/>
                    <a:pt x="173" y="395"/>
                    <a:pt x="173" y="395"/>
                  </a:cubicBezTo>
                  <a:cubicBezTo>
                    <a:pt x="175" y="398"/>
                    <a:pt x="175" y="398"/>
                    <a:pt x="175" y="398"/>
                  </a:cubicBezTo>
                  <a:cubicBezTo>
                    <a:pt x="173" y="395"/>
                    <a:pt x="173" y="395"/>
                    <a:pt x="173" y="395"/>
                  </a:cubicBezTo>
                  <a:cubicBezTo>
                    <a:pt x="175" y="398"/>
                    <a:pt x="175" y="398"/>
                    <a:pt x="175" y="398"/>
                  </a:cubicBezTo>
                  <a:cubicBezTo>
                    <a:pt x="175" y="398"/>
                    <a:pt x="175" y="398"/>
                    <a:pt x="175" y="398"/>
                  </a:cubicBezTo>
                  <a:cubicBezTo>
                    <a:pt x="173" y="395"/>
                    <a:pt x="173" y="395"/>
                    <a:pt x="173" y="395"/>
                  </a:cubicBezTo>
                  <a:cubicBezTo>
                    <a:pt x="175" y="398"/>
                    <a:pt x="175" y="398"/>
                    <a:pt x="175" y="398"/>
                  </a:cubicBezTo>
                  <a:cubicBezTo>
                    <a:pt x="174" y="397"/>
                    <a:pt x="174" y="397"/>
                    <a:pt x="174" y="397"/>
                  </a:cubicBezTo>
                  <a:cubicBezTo>
                    <a:pt x="175" y="398"/>
                    <a:pt x="175" y="398"/>
                    <a:pt x="175" y="398"/>
                  </a:cubicBezTo>
                  <a:cubicBezTo>
                    <a:pt x="175" y="398"/>
                    <a:pt x="175" y="398"/>
                    <a:pt x="175" y="398"/>
                  </a:cubicBezTo>
                  <a:cubicBezTo>
                    <a:pt x="174" y="397"/>
                    <a:pt x="174" y="397"/>
                    <a:pt x="174" y="397"/>
                  </a:cubicBezTo>
                  <a:cubicBezTo>
                    <a:pt x="175" y="398"/>
                    <a:pt x="175" y="398"/>
                    <a:pt x="175" y="398"/>
                  </a:cubicBezTo>
                  <a:cubicBezTo>
                    <a:pt x="175" y="398"/>
                    <a:pt x="175" y="398"/>
                    <a:pt x="176" y="397"/>
                  </a:cubicBezTo>
                  <a:cubicBezTo>
                    <a:pt x="178" y="396"/>
                    <a:pt x="182" y="395"/>
                    <a:pt x="185" y="393"/>
                  </a:cubicBezTo>
                  <a:cubicBezTo>
                    <a:pt x="188" y="392"/>
                    <a:pt x="191" y="391"/>
                    <a:pt x="191" y="391"/>
                  </a:cubicBezTo>
                  <a:cubicBezTo>
                    <a:pt x="192" y="390"/>
                    <a:pt x="193" y="389"/>
                    <a:pt x="193" y="387"/>
                  </a:cubicBezTo>
                  <a:cubicBezTo>
                    <a:pt x="194" y="386"/>
                    <a:pt x="193" y="384"/>
                    <a:pt x="192" y="384"/>
                  </a:cubicBezTo>
                  <a:cubicBezTo>
                    <a:pt x="189" y="382"/>
                    <a:pt x="189" y="382"/>
                    <a:pt x="189" y="382"/>
                  </a:cubicBezTo>
                  <a:cubicBezTo>
                    <a:pt x="187" y="385"/>
                    <a:pt x="187" y="385"/>
                    <a:pt x="187" y="385"/>
                  </a:cubicBezTo>
                  <a:cubicBezTo>
                    <a:pt x="188" y="389"/>
                    <a:pt x="188" y="389"/>
                    <a:pt x="188" y="389"/>
                  </a:cubicBezTo>
                  <a:cubicBezTo>
                    <a:pt x="203" y="383"/>
                    <a:pt x="203" y="383"/>
                    <a:pt x="203" y="383"/>
                  </a:cubicBezTo>
                  <a:cubicBezTo>
                    <a:pt x="205" y="382"/>
                    <a:pt x="206" y="381"/>
                    <a:pt x="206" y="380"/>
                  </a:cubicBezTo>
                  <a:cubicBezTo>
                    <a:pt x="206" y="378"/>
                    <a:pt x="205" y="377"/>
                    <a:pt x="204" y="376"/>
                  </a:cubicBezTo>
                  <a:cubicBezTo>
                    <a:pt x="200" y="374"/>
                    <a:pt x="200" y="374"/>
                    <a:pt x="200" y="374"/>
                  </a:cubicBezTo>
                  <a:cubicBezTo>
                    <a:pt x="198" y="377"/>
                    <a:pt x="198" y="377"/>
                    <a:pt x="198" y="377"/>
                  </a:cubicBezTo>
                  <a:cubicBezTo>
                    <a:pt x="202" y="379"/>
                    <a:pt x="202" y="379"/>
                    <a:pt x="202" y="379"/>
                  </a:cubicBezTo>
                  <a:cubicBezTo>
                    <a:pt x="198" y="377"/>
                    <a:pt x="198" y="377"/>
                    <a:pt x="198" y="377"/>
                  </a:cubicBezTo>
                  <a:cubicBezTo>
                    <a:pt x="200" y="381"/>
                    <a:pt x="200" y="381"/>
                    <a:pt x="200" y="381"/>
                  </a:cubicBezTo>
                  <a:cubicBezTo>
                    <a:pt x="200" y="380"/>
                    <a:pt x="201" y="380"/>
                    <a:pt x="202" y="379"/>
                  </a:cubicBezTo>
                  <a:cubicBezTo>
                    <a:pt x="198" y="377"/>
                    <a:pt x="198" y="377"/>
                    <a:pt x="198" y="377"/>
                  </a:cubicBezTo>
                  <a:cubicBezTo>
                    <a:pt x="200" y="381"/>
                    <a:pt x="200" y="381"/>
                    <a:pt x="200" y="381"/>
                  </a:cubicBezTo>
                  <a:cubicBezTo>
                    <a:pt x="199" y="378"/>
                    <a:pt x="199" y="378"/>
                    <a:pt x="199" y="378"/>
                  </a:cubicBezTo>
                  <a:cubicBezTo>
                    <a:pt x="200" y="381"/>
                    <a:pt x="200" y="381"/>
                    <a:pt x="200" y="381"/>
                  </a:cubicBezTo>
                  <a:cubicBezTo>
                    <a:pt x="200" y="381"/>
                    <a:pt x="200" y="381"/>
                    <a:pt x="200" y="381"/>
                  </a:cubicBezTo>
                  <a:cubicBezTo>
                    <a:pt x="199" y="378"/>
                    <a:pt x="199" y="378"/>
                    <a:pt x="199" y="378"/>
                  </a:cubicBezTo>
                  <a:cubicBezTo>
                    <a:pt x="200" y="381"/>
                    <a:pt x="200" y="381"/>
                    <a:pt x="200" y="381"/>
                  </a:cubicBezTo>
                  <a:cubicBezTo>
                    <a:pt x="199" y="380"/>
                    <a:pt x="199" y="380"/>
                    <a:pt x="199" y="380"/>
                  </a:cubicBezTo>
                  <a:cubicBezTo>
                    <a:pt x="200" y="381"/>
                    <a:pt x="200" y="381"/>
                    <a:pt x="200" y="381"/>
                  </a:cubicBezTo>
                  <a:cubicBezTo>
                    <a:pt x="200" y="381"/>
                    <a:pt x="200" y="381"/>
                    <a:pt x="200" y="381"/>
                  </a:cubicBezTo>
                  <a:cubicBezTo>
                    <a:pt x="199" y="380"/>
                    <a:pt x="199" y="380"/>
                    <a:pt x="199" y="380"/>
                  </a:cubicBezTo>
                  <a:cubicBezTo>
                    <a:pt x="200" y="381"/>
                    <a:pt x="200" y="381"/>
                    <a:pt x="200" y="381"/>
                  </a:cubicBezTo>
                  <a:cubicBezTo>
                    <a:pt x="200" y="381"/>
                    <a:pt x="200" y="381"/>
                    <a:pt x="201" y="381"/>
                  </a:cubicBezTo>
                  <a:cubicBezTo>
                    <a:pt x="204" y="380"/>
                    <a:pt x="211" y="379"/>
                    <a:pt x="216" y="379"/>
                  </a:cubicBezTo>
                  <a:cubicBezTo>
                    <a:pt x="222" y="378"/>
                    <a:pt x="226" y="378"/>
                    <a:pt x="226" y="378"/>
                  </a:cubicBezTo>
                  <a:cubicBezTo>
                    <a:pt x="228" y="378"/>
                    <a:pt x="229" y="377"/>
                    <a:pt x="230" y="375"/>
                  </a:cubicBezTo>
                  <a:cubicBezTo>
                    <a:pt x="230" y="373"/>
                    <a:pt x="229" y="371"/>
                    <a:pt x="228" y="371"/>
                  </a:cubicBezTo>
                  <a:cubicBezTo>
                    <a:pt x="220" y="366"/>
                    <a:pt x="220" y="366"/>
                    <a:pt x="220" y="366"/>
                  </a:cubicBezTo>
                  <a:cubicBezTo>
                    <a:pt x="218" y="369"/>
                    <a:pt x="218" y="369"/>
                    <a:pt x="218" y="369"/>
                  </a:cubicBezTo>
                  <a:cubicBezTo>
                    <a:pt x="218" y="373"/>
                    <a:pt x="218" y="373"/>
                    <a:pt x="218" y="373"/>
                  </a:cubicBezTo>
                  <a:cubicBezTo>
                    <a:pt x="247" y="372"/>
                    <a:pt x="247" y="372"/>
                    <a:pt x="247" y="372"/>
                  </a:cubicBezTo>
                  <a:cubicBezTo>
                    <a:pt x="248" y="372"/>
                    <a:pt x="250" y="371"/>
                    <a:pt x="250" y="369"/>
                  </a:cubicBezTo>
                  <a:cubicBezTo>
                    <a:pt x="251" y="367"/>
                    <a:pt x="250" y="365"/>
                    <a:pt x="249" y="364"/>
                  </a:cubicBezTo>
                  <a:cubicBezTo>
                    <a:pt x="243" y="361"/>
                    <a:pt x="243" y="361"/>
                    <a:pt x="243" y="361"/>
                  </a:cubicBezTo>
                  <a:cubicBezTo>
                    <a:pt x="241" y="364"/>
                    <a:pt x="241" y="364"/>
                    <a:pt x="241" y="364"/>
                  </a:cubicBezTo>
                  <a:cubicBezTo>
                    <a:pt x="245" y="367"/>
                    <a:pt x="245" y="367"/>
                    <a:pt x="245" y="367"/>
                  </a:cubicBezTo>
                  <a:cubicBezTo>
                    <a:pt x="241" y="364"/>
                    <a:pt x="241" y="364"/>
                    <a:pt x="241" y="364"/>
                  </a:cubicBezTo>
                  <a:cubicBezTo>
                    <a:pt x="243" y="368"/>
                    <a:pt x="243" y="368"/>
                    <a:pt x="243" y="368"/>
                  </a:cubicBezTo>
                  <a:cubicBezTo>
                    <a:pt x="244" y="368"/>
                    <a:pt x="244" y="367"/>
                    <a:pt x="245" y="367"/>
                  </a:cubicBezTo>
                  <a:cubicBezTo>
                    <a:pt x="241" y="364"/>
                    <a:pt x="241" y="364"/>
                    <a:pt x="241" y="364"/>
                  </a:cubicBezTo>
                  <a:cubicBezTo>
                    <a:pt x="243" y="368"/>
                    <a:pt x="243" y="368"/>
                    <a:pt x="243" y="368"/>
                  </a:cubicBezTo>
                  <a:cubicBezTo>
                    <a:pt x="242" y="365"/>
                    <a:pt x="242" y="365"/>
                    <a:pt x="242" y="365"/>
                  </a:cubicBezTo>
                  <a:cubicBezTo>
                    <a:pt x="243" y="368"/>
                    <a:pt x="243" y="368"/>
                    <a:pt x="243" y="368"/>
                  </a:cubicBezTo>
                  <a:cubicBezTo>
                    <a:pt x="243" y="368"/>
                    <a:pt x="243" y="368"/>
                    <a:pt x="243" y="368"/>
                  </a:cubicBezTo>
                  <a:cubicBezTo>
                    <a:pt x="242" y="365"/>
                    <a:pt x="242" y="365"/>
                    <a:pt x="242" y="365"/>
                  </a:cubicBezTo>
                  <a:cubicBezTo>
                    <a:pt x="243" y="368"/>
                    <a:pt x="243" y="368"/>
                    <a:pt x="243" y="368"/>
                  </a:cubicBezTo>
                  <a:cubicBezTo>
                    <a:pt x="242" y="367"/>
                    <a:pt x="242" y="367"/>
                    <a:pt x="242" y="367"/>
                  </a:cubicBezTo>
                  <a:cubicBezTo>
                    <a:pt x="243" y="368"/>
                    <a:pt x="243" y="368"/>
                    <a:pt x="243" y="368"/>
                  </a:cubicBezTo>
                  <a:cubicBezTo>
                    <a:pt x="243" y="368"/>
                    <a:pt x="243" y="368"/>
                    <a:pt x="243" y="368"/>
                  </a:cubicBezTo>
                  <a:cubicBezTo>
                    <a:pt x="242" y="367"/>
                    <a:pt x="242" y="367"/>
                    <a:pt x="242" y="367"/>
                  </a:cubicBezTo>
                  <a:cubicBezTo>
                    <a:pt x="243" y="368"/>
                    <a:pt x="243" y="368"/>
                    <a:pt x="243" y="368"/>
                  </a:cubicBezTo>
                  <a:cubicBezTo>
                    <a:pt x="243" y="368"/>
                    <a:pt x="243" y="368"/>
                    <a:pt x="243" y="368"/>
                  </a:cubicBezTo>
                  <a:cubicBezTo>
                    <a:pt x="243" y="368"/>
                    <a:pt x="245" y="368"/>
                    <a:pt x="247" y="368"/>
                  </a:cubicBezTo>
                  <a:cubicBezTo>
                    <a:pt x="249" y="367"/>
                    <a:pt x="253" y="367"/>
                    <a:pt x="256" y="366"/>
                  </a:cubicBezTo>
                  <a:cubicBezTo>
                    <a:pt x="259" y="366"/>
                    <a:pt x="261" y="366"/>
                    <a:pt x="261" y="366"/>
                  </a:cubicBezTo>
                  <a:cubicBezTo>
                    <a:pt x="263" y="366"/>
                    <a:pt x="264" y="364"/>
                    <a:pt x="265" y="363"/>
                  </a:cubicBezTo>
                  <a:cubicBezTo>
                    <a:pt x="265" y="361"/>
                    <a:pt x="264" y="359"/>
                    <a:pt x="263" y="358"/>
                  </a:cubicBezTo>
                  <a:cubicBezTo>
                    <a:pt x="259" y="356"/>
                    <a:pt x="259" y="356"/>
                    <a:pt x="259" y="356"/>
                  </a:cubicBezTo>
                  <a:cubicBezTo>
                    <a:pt x="257" y="360"/>
                    <a:pt x="257" y="360"/>
                    <a:pt x="257" y="360"/>
                  </a:cubicBezTo>
                  <a:cubicBezTo>
                    <a:pt x="261" y="362"/>
                    <a:pt x="261" y="362"/>
                    <a:pt x="261" y="362"/>
                  </a:cubicBezTo>
                  <a:cubicBezTo>
                    <a:pt x="257" y="360"/>
                    <a:pt x="257" y="360"/>
                    <a:pt x="257" y="360"/>
                  </a:cubicBezTo>
                  <a:cubicBezTo>
                    <a:pt x="259" y="363"/>
                    <a:pt x="259" y="363"/>
                    <a:pt x="259" y="363"/>
                  </a:cubicBezTo>
                  <a:cubicBezTo>
                    <a:pt x="260" y="363"/>
                    <a:pt x="260" y="362"/>
                    <a:pt x="261" y="362"/>
                  </a:cubicBezTo>
                  <a:cubicBezTo>
                    <a:pt x="257" y="360"/>
                    <a:pt x="257" y="360"/>
                    <a:pt x="257" y="360"/>
                  </a:cubicBezTo>
                  <a:cubicBezTo>
                    <a:pt x="259" y="363"/>
                    <a:pt x="259" y="363"/>
                    <a:pt x="259" y="363"/>
                  </a:cubicBezTo>
                  <a:cubicBezTo>
                    <a:pt x="257" y="360"/>
                    <a:pt x="257" y="360"/>
                    <a:pt x="257" y="360"/>
                  </a:cubicBezTo>
                  <a:cubicBezTo>
                    <a:pt x="258" y="363"/>
                    <a:pt x="258" y="363"/>
                    <a:pt x="258" y="363"/>
                  </a:cubicBezTo>
                  <a:cubicBezTo>
                    <a:pt x="259" y="363"/>
                    <a:pt x="259" y="363"/>
                    <a:pt x="259" y="363"/>
                  </a:cubicBezTo>
                  <a:cubicBezTo>
                    <a:pt x="257" y="360"/>
                    <a:pt x="257" y="360"/>
                    <a:pt x="257" y="360"/>
                  </a:cubicBezTo>
                  <a:cubicBezTo>
                    <a:pt x="258" y="363"/>
                    <a:pt x="258" y="363"/>
                    <a:pt x="258" y="363"/>
                  </a:cubicBezTo>
                  <a:cubicBezTo>
                    <a:pt x="257" y="360"/>
                    <a:pt x="257" y="360"/>
                    <a:pt x="257" y="360"/>
                  </a:cubicBezTo>
                  <a:cubicBezTo>
                    <a:pt x="258" y="363"/>
                    <a:pt x="258" y="363"/>
                    <a:pt x="258" y="363"/>
                  </a:cubicBezTo>
                  <a:cubicBezTo>
                    <a:pt x="258" y="363"/>
                    <a:pt x="258" y="363"/>
                    <a:pt x="258" y="363"/>
                  </a:cubicBezTo>
                  <a:cubicBezTo>
                    <a:pt x="257" y="360"/>
                    <a:pt x="257" y="360"/>
                    <a:pt x="257" y="360"/>
                  </a:cubicBezTo>
                  <a:cubicBezTo>
                    <a:pt x="258" y="363"/>
                    <a:pt x="258" y="363"/>
                    <a:pt x="258" y="363"/>
                  </a:cubicBezTo>
                  <a:cubicBezTo>
                    <a:pt x="258" y="363"/>
                    <a:pt x="258" y="363"/>
                    <a:pt x="258" y="363"/>
                  </a:cubicBezTo>
                  <a:cubicBezTo>
                    <a:pt x="258" y="363"/>
                    <a:pt x="258" y="363"/>
                    <a:pt x="258" y="363"/>
                  </a:cubicBezTo>
                  <a:cubicBezTo>
                    <a:pt x="259" y="363"/>
                    <a:pt x="262" y="364"/>
                    <a:pt x="265" y="364"/>
                  </a:cubicBezTo>
                  <a:cubicBezTo>
                    <a:pt x="269" y="364"/>
                    <a:pt x="275" y="364"/>
                    <a:pt x="281" y="365"/>
                  </a:cubicBezTo>
                  <a:cubicBezTo>
                    <a:pt x="283" y="365"/>
                    <a:pt x="286" y="365"/>
                    <a:pt x="288" y="365"/>
                  </a:cubicBezTo>
                  <a:cubicBezTo>
                    <a:pt x="289" y="365"/>
                    <a:pt x="291" y="365"/>
                    <a:pt x="292" y="365"/>
                  </a:cubicBezTo>
                  <a:cubicBezTo>
                    <a:pt x="293" y="365"/>
                    <a:pt x="293" y="365"/>
                    <a:pt x="293" y="365"/>
                  </a:cubicBezTo>
                  <a:cubicBezTo>
                    <a:pt x="293" y="365"/>
                    <a:pt x="293" y="365"/>
                    <a:pt x="293" y="365"/>
                  </a:cubicBezTo>
                  <a:cubicBezTo>
                    <a:pt x="293" y="365"/>
                    <a:pt x="294" y="365"/>
                    <a:pt x="294" y="365"/>
                  </a:cubicBezTo>
                  <a:cubicBezTo>
                    <a:pt x="295" y="365"/>
                    <a:pt x="295" y="365"/>
                    <a:pt x="295" y="365"/>
                  </a:cubicBezTo>
                  <a:cubicBezTo>
                    <a:pt x="295" y="364"/>
                    <a:pt x="295" y="364"/>
                    <a:pt x="296" y="363"/>
                  </a:cubicBezTo>
                  <a:cubicBezTo>
                    <a:pt x="296" y="362"/>
                    <a:pt x="297" y="361"/>
                    <a:pt x="296" y="360"/>
                  </a:cubicBezTo>
                  <a:cubicBezTo>
                    <a:pt x="296" y="359"/>
                    <a:pt x="296" y="358"/>
                    <a:pt x="295" y="358"/>
                  </a:cubicBezTo>
                  <a:cubicBezTo>
                    <a:pt x="290" y="355"/>
                    <a:pt x="290" y="355"/>
                    <a:pt x="290" y="355"/>
                  </a:cubicBezTo>
                  <a:cubicBezTo>
                    <a:pt x="288" y="358"/>
                    <a:pt x="288" y="358"/>
                    <a:pt x="288" y="358"/>
                  </a:cubicBezTo>
                  <a:cubicBezTo>
                    <a:pt x="288" y="362"/>
                    <a:pt x="288" y="362"/>
                    <a:pt x="288" y="362"/>
                  </a:cubicBezTo>
                  <a:cubicBezTo>
                    <a:pt x="319" y="363"/>
                    <a:pt x="319" y="363"/>
                    <a:pt x="319" y="363"/>
                  </a:cubicBezTo>
                  <a:cubicBezTo>
                    <a:pt x="321" y="363"/>
                    <a:pt x="322" y="361"/>
                    <a:pt x="323" y="360"/>
                  </a:cubicBezTo>
                  <a:cubicBezTo>
                    <a:pt x="323" y="358"/>
                    <a:pt x="323" y="356"/>
                    <a:pt x="321" y="355"/>
                  </a:cubicBezTo>
                  <a:cubicBezTo>
                    <a:pt x="318" y="353"/>
                    <a:pt x="318" y="353"/>
                    <a:pt x="318" y="353"/>
                  </a:cubicBezTo>
                  <a:cubicBezTo>
                    <a:pt x="315" y="356"/>
                    <a:pt x="315" y="356"/>
                    <a:pt x="315" y="356"/>
                  </a:cubicBezTo>
                  <a:cubicBezTo>
                    <a:pt x="316" y="360"/>
                    <a:pt x="316" y="360"/>
                    <a:pt x="316" y="360"/>
                  </a:cubicBezTo>
                  <a:cubicBezTo>
                    <a:pt x="336" y="360"/>
                    <a:pt x="336" y="360"/>
                    <a:pt x="336" y="360"/>
                  </a:cubicBezTo>
                  <a:cubicBezTo>
                    <a:pt x="338" y="360"/>
                    <a:pt x="339" y="359"/>
                    <a:pt x="340" y="357"/>
                  </a:cubicBezTo>
                  <a:cubicBezTo>
                    <a:pt x="340" y="355"/>
                    <a:pt x="339" y="354"/>
                    <a:pt x="338" y="353"/>
                  </a:cubicBezTo>
                  <a:cubicBezTo>
                    <a:pt x="336" y="351"/>
                    <a:pt x="336" y="351"/>
                    <a:pt x="336" y="351"/>
                  </a:cubicBezTo>
                  <a:cubicBezTo>
                    <a:pt x="334" y="355"/>
                    <a:pt x="334" y="355"/>
                    <a:pt x="334" y="355"/>
                  </a:cubicBezTo>
                  <a:cubicBezTo>
                    <a:pt x="337" y="357"/>
                    <a:pt x="337" y="357"/>
                    <a:pt x="337" y="357"/>
                  </a:cubicBezTo>
                  <a:cubicBezTo>
                    <a:pt x="334" y="355"/>
                    <a:pt x="334" y="355"/>
                    <a:pt x="334" y="355"/>
                  </a:cubicBezTo>
                  <a:cubicBezTo>
                    <a:pt x="335" y="358"/>
                    <a:pt x="335" y="358"/>
                    <a:pt x="335" y="358"/>
                  </a:cubicBezTo>
                  <a:cubicBezTo>
                    <a:pt x="336" y="358"/>
                    <a:pt x="336" y="358"/>
                    <a:pt x="337" y="357"/>
                  </a:cubicBezTo>
                  <a:cubicBezTo>
                    <a:pt x="334" y="355"/>
                    <a:pt x="334" y="355"/>
                    <a:pt x="334" y="355"/>
                  </a:cubicBezTo>
                  <a:cubicBezTo>
                    <a:pt x="335" y="358"/>
                    <a:pt x="335" y="358"/>
                    <a:pt x="335" y="358"/>
                  </a:cubicBezTo>
                  <a:cubicBezTo>
                    <a:pt x="334" y="355"/>
                    <a:pt x="334" y="355"/>
                    <a:pt x="334" y="355"/>
                  </a:cubicBezTo>
                  <a:cubicBezTo>
                    <a:pt x="334" y="359"/>
                    <a:pt x="334" y="359"/>
                    <a:pt x="334" y="359"/>
                  </a:cubicBezTo>
                  <a:cubicBezTo>
                    <a:pt x="335" y="359"/>
                    <a:pt x="335" y="359"/>
                    <a:pt x="335" y="358"/>
                  </a:cubicBezTo>
                  <a:cubicBezTo>
                    <a:pt x="334" y="355"/>
                    <a:pt x="334" y="355"/>
                    <a:pt x="334" y="355"/>
                  </a:cubicBezTo>
                  <a:cubicBezTo>
                    <a:pt x="334" y="359"/>
                    <a:pt x="334" y="359"/>
                    <a:pt x="334" y="359"/>
                  </a:cubicBezTo>
                  <a:cubicBezTo>
                    <a:pt x="334" y="357"/>
                    <a:pt x="334" y="357"/>
                    <a:pt x="334" y="357"/>
                  </a:cubicBezTo>
                  <a:cubicBezTo>
                    <a:pt x="334" y="359"/>
                    <a:pt x="334" y="359"/>
                    <a:pt x="334" y="359"/>
                  </a:cubicBezTo>
                  <a:cubicBezTo>
                    <a:pt x="334" y="359"/>
                    <a:pt x="334" y="359"/>
                    <a:pt x="334" y="359"/>
                  </a:cubicBezTo>
                  <a:cubicBezTo>
                    <a:pt x="334" y="357"/>
                    <a:pt x="334" y="357"/>
                    <a:pt x="334" y="357"/>
                  </a:cubicBezTo>
                  <a:cubicBezTo>
                    <a:pt x="334" y="359"/>
                    <a:pt x="334" y="359"/>
                    <a:pt x="334" y="359"/>
                  </a:cubicBezTo>
                  <a:cubicBezTo>
                    <a:pt x="334" y="359"/>
                    <a:pt x="334" y="359"/>
                    <a:pt x="334" y="359"/>
                  </a:cubicBezTo>
                  <a:cubicBezTo>
                    <a:pt x="335" y="359"/>
                    <a:pt x="338" y="359"/>
                    <a:pt x="341" y="359"/>
                  </a:cubicBezTo>
                  <a:cubicBezTo>
                    <a:pt x="346" y="359"/>
                    <a:pt x="351" y="360"/>
                    <a:pt x="356" y="360"/>
                  </a:cubicBezTo>
                  <a:cubicBezTo>
                    <a:pt x="359" y="361"/>
                    <a:pt x="361" y="361"/>
                    <a:pt x="362" y="361"/>
                  </a:cubicBezTo>
                  <a:cubicBezTo>
                    <a:pt x="363" y="361"/>
                    <a:pt x="364" y="361"/>
                    <a:pt x="364" y="361"/>
                  </a:cubicBezTo>
                  <a:cubicBezTo>
                    <a:pt x="365" y="361"/>
                    <a:pt x="365" y="361"/>
                    <a:pt x="365" y="361"/>
                  </a:cubicBezTo>
                  <a:cubicBezTo>
                    <a:pt x="366" y="361"/>
                    <a:pt x="366" y="361"/>
                    <a:pt x="366" y="361"/>
                  </a:cubicBezTo>
                  <a:cubicBezTo>
                    <a:pt x="366" y="361"/>
                    <a:pt x="366" y="361"/>
                    <a:pt x="366" y="361"/>
                  </a:cubicBezTo>
                  <a:cubicBezTo>
                    <a:pt x="366" y="361"/>
                    <a:pt x="366" y="361"/>
                    <a:pt x="366" y="361"/>
                  </a:cubicBezTo>
                  <a:cubicBezTo>
                    <a:pt x="367" y="361"/>
                    <a:pt x="367" y="361"/>
                    <a:pt x="367" y="361"/>
                  </a:cubicBezTo>
                  <a:cubicBezTo>
                    <a:pt x="367" y="361"/>
                    <a:pt x="367" y="361"/>
                    <a:pt x="368" y="360"/>
                  </a:cubicBezTo>
                  <a:cubicBezTo>
                    <a:pt x="369" y="360"/>
                    <a:pt x="370" y="358"/>
                    <a:pt x="370" y="357"/>
                  </a:cubicBezTo>
                  <a:cubicBezTo>
                    <a:pt x="370" y="356"/>
                    <a:pt x="369" y="355"/>
                    <a:pt x="368" y="354"/>
                  </a:cubicBezTo>
                  <a:cubicBezTo>
                    <a:pt x="365" y="352"/>
                    <a:pt x="365" y="352"/>
                    <a:pt x="365" y="352"/>
                  </a:cubicBezTo>
                  <a:cubicBezTo>
                    <a:pt x="363" y="356"/>
                    <a:pt x="363" y="356"/>
                    <a:pt x="363" y="356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3" y="356"/>
                    <a:pt x="363" y="356"/>
                    <a:pt x="363" y="356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3" y="356"/>
                    <a:pt x="363" y="356"/>
                    <a:pt x="363" y="356"/>
                  </a:cubicBezTo>
                  <a:cubicBezTo>
                    <a:pt x="363" y="360"/>
                    <a:pt x="363" y="360"/>
                    <a:pt x="363" y="360"/>
                  </a:cubicBezTo>
                  <a:cubicBezTo>
                    <a:pt x="363" y="360"/>
                    <a:pt x="363" y="360"/>
                    <a:pt x="364" y="360"/>
                  </a:cubicBezTo>
                  <a:cubicBezTo>
                    <a:pt x="366" y="360"/>
                    <a:pt x="370" y="360"/>
                    <a:pt x="374" y="360"/>
                  </a:cubicBezTo>
                  <a:cubicBezTo>
                    <a:pt x="378" y="361"/>
                    <a:pt x="382" y="361"/>
                    <a:pt x="384" y="361"/>
                  </a:cubicBezTo>
                  <a:cubicBezTo>
                    <a:pt x="384" y="361"/>
                    <a:pt x="385" y="361"/>
                    <a:pt x="385" y="361"/>
                  </a:cubicBezTo>
                  <a:cubicBezTo>
                    <a:pt x="386" y="361"/>
                    <a:pt x="386" y="361"/>
                    <a:pt x="386" y="361"/>
                  </a:cubicBezTo>
                  <a:cubicBezTo>
                    <a:pt x="386" y="361"/>
                    <a:pt x="386" y="361"/>
                    <a:pt x="386" y="360"/>
                  </a:cubicBezTo>
                  <a:cubicBezTo>
                    <a:pt x="387" y="360"/>
                    <a:pt x="387" y="360"/>
                    <a:pt x="387" y="360"/>
                  </a:cubicBezTo>
                  <a:cubicBezTo>
                    <a:pt x="388" y="360"/>
                    <a:pt x="388" y="360"/>
                    <a:pt x="388" y="359"/>
                  </a:cubicBezTo>
                  <a:cubicBezTo>
                    <a:pt x="389" y="358"/>
                    <a:pt x="389" y="357"/>
                    <a:pt x="389" y="356"/>
                  </a:cubicBezTo>
                  <a:cubicBezTo>
                    <a:pt x="389" y="355"/>
                    <a:pt x="388" y="354"/>
                    <a:pt x="387" y="353"/>
                  </a:cubicBezTo>
                  <a:cubicBezTo>
                    <a:pt x="380" y="349"/>
                    <a:pt x="380" y="349"/>
                    <a:pt x="380" y="349"/>
                  </a:cubicBezTo>
                  <a:cubicBezTo>
                    <a:pt x="378" y="352"/>
                    <a:pt x="378" y="352"/>
                    <a:pt x="378" y="352"/>
                  </a:cubicBezTo>
                  <a:cubicBezTo>
                    <a:pt x="378" y="356"/>
                    <a:pt x="378" y="356"/>
                    <a:pt x="378" y="356"/>
                  </a:cubicBezTo>
                  <a:cubicBezTo>
                    <a:pt x="378" y="352"/>
                    <a:pt x="378" y="352"/>
                    <a:pt x="378" y="352"/>
                  </a:cubicBezTo>
                  <a:cubicBezTo>
                    <a:pt x="378" y="356"/>
                    <a:pt x="378" y="356"/>
                    <a:pt x="378" y="356"/>
                  </a:cubicBezTo>
                  <a:cubicBezTo>
                    <a:pt x="378" y="356"/>
                    <a:pt x="378" y="356"/>
                    <a:pt x="378" y="356"/>
                  </a:cubicBezTo>
                  <a:cubicBezTo>
                    <a:pt x="378" y="352"/>
                    <a:pt x="378" y="352"/>
                    <a:pt x="378" y="352"/>
                  </a:cubicBezTo>
                  <a:cubicBezTo>
                    <a:pt x="378" y="356"/>
                    <a:pt x="378" y="356"/>
                    <a:pt x="378" y="356"/>
                  </a:cubicBezTo>
                  <a:cubicBezTo>
                    <a:pt x="378" y="352"/>
                    <a:pt x="378" y="352"/>
                    <a:pt x="378" y="352"/>
                  </a:cubicBezTo>
                  <a:cubicBezTo>
                    <a:pt x="377" y="356"/>
                    <a:pt x="377" y="356"/>
                    <a:pt x="377" y="356"/>
                  </a:cubicBezTo>
                  <a:cubicBezTo>
                    <a:pt x="378" y="356"/>
                    <a:pt x="378" y="356"/>
                    <a:pt x="378" y="356"/>
                  </a:cubicBezTo>
                  <a:cubicBezTo>
                    <a:pt x="378" y="352"/>
                    <a:pt x="378" y="352"/>
                    <a:pt x="378" y="352"/>
                  </a:cubicBezTo>
                  <a:cubicBezTo>
                    <a:pt x="377" y="356"/>
                    <a:pt x="377" y="356"/>
                    <a:pt x="377" y="356"/>
                  </a:cubicBezTo>
                  <a:cubicBezTo>
                    <a:pt x="378" y="356"/>
                    <a:pt x="384" y="357"/>
                    <a:pt x="392" y="358"/>
                  </a:cubicBezTo>
                  <a:cubicBezTo>
                    <a:pt x="396" y="358"/>
                    <a:pt x="399" y="359"/>
                    <a:pt x="403" y="359"/>
                  </a:cubicBezTo>
                  <a:cubicBezTo>
                    <a:pt x="406" y="359"/>
                    <a:pt x="409" y="359"/>
                    <a:pt x="410" y="359"/>
                  </a:cubicBezTo>
                  <a:cubicBezTo>
                    <a:pt x="410" y="359"/>
                    <a:pt x="411" y="359"/>
                    <a:pt x="411" y="359"/>
                  </a:cubicBezTo>
                  <a:cubicBezTo>
                    <a:pt x="411" y="359"/>
                    <a:pt x="412" y="359"/>
                    <a:pt x="412" y="359"/>
                  </a:cubicBezTo>
                  <a:cubicBezTo>
                    <a:pt x="412" y="359"/>
                    <a:pt x="412" y="359"/>
                    <a:pt x="413" y="359"/>
                  </a:cubicBezTo>
                  <a:cubicBezTo>
                    <a:pt x="413" y="359"/>
                    <a:pt x="414" y="358"/>
                    <a:pt x="414" y="358"/>
                  </a:cubicBezTo>
                  <a:cubicBezTo>
                    <a:pt x="415" y="357"/>
                    <a:pt x="415" y="356"/>
                    <a:pt x="415" y="354"/>
                  </a:cubicBezTo>
                  <a:cubicBezTo>
                    <a:pt x="415" y="353"/>
                    <a:pt x="414" y="353"/>
                    <a:pt x="413" y="352"/>
                  </a:cubicBezTo>
                  <a:cubicBezTo>
                    <a:pt x="411" y="351"/>
                    <a:pt x="411" y="351"/>
                    <a:pt x="411" y="351"/>
                  </a:cubicBezTo>
                  <a:cubicBezTo>
                    <a:pt x="409" y="354"/>
                    <a:pt x="409" y="354"/>
                    <a:pt x="409" y="354"/>
                  </a:cubicBezTo>
                  <a:cubicBezTo>
                    <a:pt x="409" y="358"/>
                    <a:pt x="409" y="358"/>
                    <a:pt x="409" y="358"/>
                  </a:cubicBezTo>
                  <a:cubicBezTo>
                    <a:pt x="436" y="359"/>
                    <a:pt x="436" y="359"/>
                    <a:pt x="436" y="359"/>
                  </a:cubicBezTo>
                  <a:cubicBezTo>
                    <a:pt x="438" y="359"/>
                    <a:pt x="440" y="358"/>
                    <a:pt x="440" y="357"/>
                  </a:cubicBezTo>
                  <a:cubicBezTo>
                    <a:pt x="441" y="355"/>
                    <a:pt x="440" y="353"/>
                    <a:pt x="439" y="352"/>
                  </a:cubicBezTo>
                  <a:cubicBezTo>
                    <a:pt x="433" y="349"/>
                    <a:pt x="433" y="349"/>
                    <a:pt x="433" y="349"/>
                  </a:cubicBezTo>
                  <a:cubicBezTo>
                    <a:pt x="431" y="352"/>
                    <a:pt x="431" y="352"/>
                    <a:pt x="431" y="352"/>
                  </a:cubicBezTo>
                  <a:cubicBezTo>
                    <a:pt x="431" y="356"/>
                    <a:pt x="431" y="356"/>
                    <a:pt x="431" y="356"/>
                  </a:cubicBezTo>
                  <a:cubicBezTo>
                    <a:pt x="462" y="359"/>
                    <a:pt x="462" y="359"/>
                    <a:pt x="462" y="359"/>
                  </a:cubicBezTo>
                  <a:cubicBezTo>
                    <a:pt x="464" y="359"/>
                    <a:pt x="466" y="358"/>
                    <a:pt x="467" y="357"/>
                  </a:cubicBezTo>
                  <a:cubicBezTo>
                    <a:pt x="467" y="355"/>
                    <a:pt x="467" y="353"/>
                    <a:pt x="465" y="352"/>
                  </a:cubicBezTo>
                  <a:cubicBezTo>
                    <a:pt x="462" y="350"/>
                    <a:pt x="462" y="350"/>
                    <a:pt x="462" y="350"/>
                  </a:cubicBezTo>
                  <a:cubicBezTo>
                    <a:pt x="460" y="354"/>
                    <a:pt x="460" y="354"/>
                    <a:pt x="460" y="354"/>
                  </a:cubicBezTo>
                  <a:cubicBezTo>
                    <a:pt x="460" y="358"/>
                    <a:pt x="460" y="358"/>
                    <a:pt x="460" y="358"/>
                  </a:cubicBezTo>
                  <a:cubicBezTo>
                    <a:pt x="485" y="359"/>
                    <a:pt x="485" y="359"/>
                    <a:pt x="485" y="359"/>
                  </a:cubicBezTo>
                  <a:cubicBezTo>
                    <a:pt x="487" y="359"/>
                    <a:pt x="489" y="358"/>
                    <a:pt x="489" y="356"/>
                  </a:cubicBezTo>
                  <a:cubicBezTo>
                    <a:pt x="490" y="355"/>
                    <a:pt x="489" y="353"/>
                    <a:pt x="487" y="352"/>
                  </a:cubicBezTo>
                  <a:cubicBezTo>
                    <a:pt x="480" y="347"/>
                    <a:pt x="480" y="347"/>
                    <a:pt x="480" y="347"/>
                  </a:cubicBezTo>
                  <a:cubicBezTo>
                    <a:pt x="478" y="350"/>
                    <a:pt x="478" y="350"/>
                    <a:pt x="478" y="350"/>
                  </a:cubicBezTo>
                  <a:cubicBezTo>
                    <a:pt x="478" y="354"/>
                    <a:pt x="478" y="354"/>
                    <a:pt x="478" y="354"/>
                  </a:cubicBezTo>
                  <a:cubicBezTo>
                    <a:pt x="514" y="358"/>
                    <a:pt x="514" y="358"/>
                    <a:pt x="514" y="358"/>
                  </a:cubicBezTo>
                  <a:cubicBezTo>
                    <a:pt x="516" y="358"/>
                    <a:pt x="518" y="357"/>
                    <a:pt x="518" y="355"/>
                  </a:cubicBezTo>
                  <a:cubicBezTo>
                    <a:pt x="519" y="353"/>
                    <a:pt x="518" y="351"/>
                    <a:pt x="517" y="350"/>
                  </a:cubicBezTo>
                  <a:cubicBezTo>
                    <a:pt x="515" y="349"/>
                    <a:pt x="515" y="349"/>
                    <a:pt x="515" y="349"/>
                  </a:cubicBezTo>
                  <a:cubicBezTo>
                    <a:pt x="513" y="353"/>
                    <a:pt x="513" y="353"/>
                    <a:pt x="513" y="353"/>
                  </a:cubicBezTo>
                  <a:cubicBezTo>
                    <a:pt x="513" y="357"/>
                    <a:pt x="513" y="357"/>
                    <a:pt x="513" y="357"/>
                  </a:cubicBezTo>
                  <a:cubicBezTo>
                    <a:pt x="513" y="357"/>
                    <a:pt x="518" y="356"/>
                    <a:pt x="524" y="356"/>
                  </a:cubicBezTo>
                  <a:cubicBezTo>
                    <a:pt x="527" y="356"/>
                    <a:pt x="529" y="355"/>
                    <a:pt x="532" y="355"/>
                  </a:cubicBezTo>
                  <a:cubicBezTo>
                    <a:pt x="533" y="355"/>
                    <a:pt x="534" y="355"/>
                    <a:pt x="534" y="355"/>
                  </a:cubicBezTo>
                  <a:cubicBezTo>
                    <a:pt x="535" y="355"/>
                    <a:pt x="535" y="355"/>
                    <a:pt x="535" y="355"/>
                  </a:cubicBezTo>
                  <a:cubicBezTo>
                    <a:pt x="536" y="355"/>
                    <a:pt x="536" y="355"/>
                    <a:pt x="536" y="355"/>
                  </a:cubicBezTo>
                  <a:cubicBezTo>
                    <a:pt x="537" y="354"/>
                    <a:pt x="537" y="354"/>
                    <a:pt x="537" y="354"/>
                  </a:cubicBezTo>
                  <a:cubicBezTo>
                    <a:pt x="537" y="354"/>
                    <a:pt x="538" y="354"/>
                    <a:pt x="538" y="353"/>
                  </a:cubicBezTo>
                  <a:cubicBezTo>
                    <a:pt x="539" y="351"/>
                    <a:pt x="539" y="349"/>
                    <a:pt x="537" y="347"/>
                  </a:cubicBezTo>
                  <a:cubicBezTo>
                    <a:pt x="536" y="347"/>
                    <a:pt x="536" y="347"/>
                    <a:pt x="536" y="347"/>
                  </a:cubicBezTo>
                  <a:cubicBezTo>
                    <a:pt x="534" y="350"/>
                    <a:pt x="534" y="350"/>
                    <a:pt x="534" y="350"/>
                  </a:cubicBezTo>
                  <a:cubicBezTo>
                    <a:pt x="537" y="352"/>
                    <a:pt x="537" y="352"/>
                    <a:pt x="537" y="352"/>
                  </a:cubicBezTo>
                  <a:cubicBezTo>
                    <a:pt x="534" y="350"/>
                    <a:pt x="534" y="350"/>
                    <a:pt x="534" y="350"/>
                  </a:cubicBezTo>
                  <a:cubicBezTo>
                    <a:pt x="537" y="353"/>
                    <a:pt x="537" y="353"/>
                    <a:pt x="537" y="353"/>
                  </a:cubicBezTo>
                  <a:cubicBezTo>
                    <a:pt x="537" y="353"/>
                    <a:pt x="537" y="353"/>
                    <a:pt x="537" y="352"/>
                  </a:cubicBezTo>
                  <a:cubicBezTo>
                    <a:pt x="534" y="350"/>
                    <a:pt x="534" y="350"/>
                    <a:pt x="534" y="350"/>
                  </a:cubicBezTo>
                  <a:cubicBezTo>
                    <a:pt x="537" y="353"/>
                    <a:pt x="537" y="353"/>
                    <a:pt x="537" y="353"/>
                  </a:cubicBezTo>
                  <a:cubicBezTo>
                    <a:pt x="535" y="351"/>
                    <a:pt x="535" y="351"/>
                    <a:pt x="535" y="351"/>
                  </a:cubicBezTo>
                  <a:cubicBezTo>
                    <a:pt x="536" y="353"/>
                    <a:pt x="536" y="353"/>
                    <a:pt x="536" y="353"/>
                  </a:cubicBezTo>
                  <a:cubicBezTo>
                    <a:pt x="537" y="353"/>
                    <a:pt x="537" y="353"/>
                    <a:pt x="537" y="353"/>
                  </a:cubicBezTo>
                  <a:cubicBezTo>
                    <a:pt x="535" y="351"/>
                    <a:pt x="535" y="351"/>
                    <a:pt x="535" y="351"/>
                  </a:cubicBezTo>
                  <a:cubicBezTo>
                    <a:pt x="536" y="353"/>
                    <a:pt x="536" y="353"/>
                    <a:pt x="536" y="353"/>
                  </a:cubicBezTo>
                  <a:cubicBezTo>
                    <a:pt x="536" y="353"/>
                    <a:pt x="537" y="353"/>
                    <a:pt x="537" y="353"/>
                  </a:cubicBezTo>
                  <a:cubicBezTo>
                    <a:pt x="539" y="352"/>
                    <a:pt x="543" y="349"/>
                    <a:pt x="547" y="347"/>
                  </a:cubicBezTo>
                  <a:cubicBezTo>
                    <a:pt x="550" y="345"/>
                    <a:pt x="553" y="344"/>
                    <a:pt x="553" y="344"/>
                  </a:cubicBezTo>
                  <a:cubicBezTo>
                    <a:pt x="554" y="343"/>
                    <a:pt x="555" y="342"/>
                    <a:pt x="555" y="340"/>
                  </a:cubicBezTo>
                  <a:cubicBezTo>
                    <a:pt x="555" y="339"/>
                    <a:pt x="554" y="338"/>
                    <a:pt x="553" y="337"/>
                  </a:cubicBezTo>
                  <a:cubicBezTo>
                    <a:pt x="551" y="335"/>
                    <a:pt x="551" y="335"/>
                    <a:pt x="551" y="335"/>
                  </a:cubicBezTo>
                  <a:cubicBezTo>
                    <a:pt x="549" y="339"/>
                    <a:pt x="549" y="339"/>
                    <a:pt x="549" y="339"/>
                  </a:cubicBezTo>
                  <a:cubicBezTo>
                    <a:pt x="553" y="339"/>
                    <a:pt x="553" y="339"/>
                    <a:pt x="553" y="339"/>
                  </a:cubicBezTo>
                  <a:cubicBezTo>
                    <a:pt x="553" y="339"/>
                    <a:pt x="553" y="336"/>
                    <a:pt x="554" y="333"/>
                  </a:cubicBezTo>
                  <a:cubicBezTo>
                    <a:pt x="554" y="331"/>
                    <a:pt x="554" y="329"/>
                    <a:pt x="555" y="328"/>
                  </a:cubicBezTo>
                  <a:cubicBezTo>
                    <a:pt x="555" y="327"/>
                    <a:pt x="555" y="327"/>
                    <a:pt x="555" y="326"/>
                  </a:cubicBezTo>
                  <a:cubicBezTo>
                    <a:pt x="555" y="326"/>
                    <a:pt x="555" y="326"/>
                    <a:pt x="555" y="326"/>
                  </a:cubicBezTo>
                  <a:cubicBezTo>
                    <a:pt x="554" y="326"/>
                    <a:pt x="554" y="326"/>
                    <a:pt x="554" y="326"/>
                  </a:cubicBezTo>
                  <a:cubicBezTo>
                    <a:pt x="555" y="326"/>
                    <a:pt x="555" y="326"/>
                    <a:pt x="555" y="326"/>
                  </a:cubicBezTo>
                  <a:cubicBezTo>
                    <a:pt x="555" y="326"/>
                    <a:pt x="555" y="326"/>
                    <a:pt x="555" y="326"/>
                  </a:cubicBezTo>
                  <a:cubicBezTo>
                    <a:pt x="554" y="326"/>
                    <a:pt x="554" y="326"/>
                    <a:pt x="554" y="326"/>
                  </a:cubicBezTo>
                  <a:cubicBezTo>
                    <a:pt x="555" y="326"/>
                    <a:pt x="555" y="326"/>
                    <a:pt x="555" y="326"/>
                  </a:cubicBezTo>
                  <a:cubicBezTo>
                    <a:pt x="552" y="325"/>
                    <a:pt x="552" y="325"/>
                    <a:pt x="552" y="325"/>
                  </a:cubicBezTo>
                  <a:cubicBezTo>
                    <a:pt x="555" y="326"/>
                    <a:pt x="555" y="326"/>
                    <a:pt x="555" y="326"/>
                  </a:cubicBezTo>
                  <a:cubicBezTo>
                    <a:pt x="555" y="326"/>
                    <a:pt x="555" y="326"/>
                    <a:pt x="555" y="326"/>
                  </a:cubicBezTo>
                  <a:cubicBezTo>
                    <a:pt x="552" y="325"/>
                    <a:pt x="552" y="325"/>
                    <a:pt x="552" y="325"/>
                  </a:cubicBezTo>
                  <a:cubicBezTo>
                    <a:pt x="555" y="326"/>
                    <a:pt x="555" y="326"/>
                    <a:pt x="555" y="326"/>
                  </a:cubicBezTo>
                  <a:cubicBezTo>
                    <a:pt x="551" y="325"/>
                    <a:pt x="551" y="325"/>
                    <a:pt x="551" y="325"/>
                  </a:cubicBezTo>
                  <a:cubicBezTo>
                    <a:pt x="554" y="327"/>
                    <a:pt x="554" y="327"/>
                    <a:pt x="554" y="327"/>
                  </a:cubicBezTo>
                  <a:cubicBezTo>
                    <a:pt x="555" y="327"/>
                    <a:pt x="555" y="326"/>
                    <a:pt x="555" y="326"/>
                  </a:cubicBezTo>
                  <a:cubicBezTo>
                    <a:pt x="551" y="325"/>
                    <a:pt x="551" y="325"/>
                    <a:pt x="551" y="325"/>
                  </a:cubicBezTo>
                  <a:cubicBezTo>
                    <a:pt x="554" y="327"/>
                    <a:pt x="554" y="327"/>
                    <a:pt x="554" y="327"/>
                  </a:cubicBezTo>
                  <a:cubicBezTo>
                    <a:pt x="555" y="326"/>
                    <a:pt x="555" y="325"/>
                    <a:pt x="555" y="324"/>
                  </a:cubicBezTo>
                  <a:cubicBezTo>
                    <a:pt x="555" y="323"/>
                    <a:pt x="554" y="322"/>
                    <a:pt x="553" y="321"/>
                  </a:cubicBezTo>
                  <a:cubicBezTo>
                    <a:pt x="553" y="321"/>
                    <a:pt x="553" y="321"/>
                    <a:pt x="553" y="321"/>
                  </a:cubicBezTo>
                  <a:cubicBezTo>
                    <a:pt x="556" y="307"/>
                    <a:pt x="556" y="307"/>
                    <a:pt x="556" y="307"/>
                  </a:cubicBezTo>
                  <a:cubicBezTo>
                    <a:pt x="556" y="305"/>
                    <a:pt x="555" y="303"/>
                    <a:pt x="554" y="302"/>
                  </a:cubicBezTo>
                  <a:cubicBezTo>
                    <a:pt x="552" y="301"/>
                    <a:pt x="552" y="301"/>
                    <a:pt x="552" y="301"/>
                  </a:cubicBezTo>
                  <a:cubicBezTo>
                    <a:pt x="549" y="304"/>
                    <a:pt x="549" y="304"/>
                    <a:pt x="549" y="304"/>
                  </a:cubicBezTo>
                  <a:cubicBezTo>
                    <a:pt x="553" y="306"/>
                    <a:pt x="553" y="306"/>
                    <a:pt x="553" y="306"/>
                  </a:cubicBezTo>
                  <a:cubicBezTo>
                    <a:pt x="553" y="306"/>
                    <a:pt x="553" y="306"/>
                    <a:pt x="553" y="306"/>
                  </a:cubicBezTo>
                  <a:cubicBezTo>
                    <a:pt x="553" y="305"/>
                    <a:pt x="553" y="305"/>
                    <a:pt x="553" y="305"/>
                  </a:cubicBezTo>
                  <a:cubicBezTo>
                    <a:pt x="554" y="304"/>
                    <a:pt x="554" y="303"/>
                    <a:pt x="554" y="301"/>
                  </a:cubicBezTo>
                  <a:cubicBezTo>
                    <a:pt x="555" y="296"/>
                    <a:pt x="557" y="289"/>
                    <a:pt x="557" y="289"/>
                  </a:cubicBezTo>
                  <a:cubicBezTo>
                    <a:pt x="557" y="287"/>
                    <a:pt x="557" y="285"/>
                    <a:pt x="555" y="285"/>
                  </a:cubicBezTo>
                  <a:cubicBezTo>
                    <a:pt x="555" y="284"/>
                    <a:pt x="555" y="284"/>
                    <a:pt x="555" y="284"/>
                  </a:cubicBezTo>
                  <a:cubicBezTo>
                    <a:pt x="553" y="288"/>
                    <a:pt x="553" y="288"/>
                    <a:pt x="553" y="288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4"/>
                    <a:pt x="557" y="274"/>
                    <a:pt x="557" y="274"/>
                  </a:cubicBezTo>
                  <a:cubicBezTo>
                    <a:pt x="558" y="272"/>
                    <a:pt x="557" y="271"/>
                    <a:pt x="556" y="270"/>
                  </a:cubicBezTo>
                  <a:cubicBezTo>
                    <a:pt x="554" y="269"/>
                    <a:pt x="554" y="269"/>
                    <a:pt x="554" y="269"/>
                  </a:cubicBezTo>
                  <a:cubicBezTo>
                    <a:pt x="552" y="272"/>
                    <a:pt x="552" y="272"/>
                    <a:pt x="552" y="272"/>
                  </a:cubicBezTo>
                  <a:cubicBezTo>
                    <a:pt x="556" y="273"/>
                    <a:pt x="556" y="273"/>
                    <a:pt x="556" y="273"/>
                  </a:cubicBezTo>
                  <a:cubicBezTo>
                    <a:pt x="558" y="259"/>
                    <a:pt x="558" y="259"/>
                    <a:pt x="558" y="259"/>
                  </a:cubicBezTo>
                  <a:cubicBezTo>
                    <a:pt x="558" y="257"/>
                    <a:pt x="557" y="255"/>
                    <a:pt x="556" y="255"/>
                  </a:cubicBezTo>
                  <a:cubicBezTo>
                    <a:pt x="554" y="253"/>
                    <a:pt x="554" y="253"/>
                    <a:pt x="554" y="253"/>
                  </a:cubicBezTo>
                  <a:cubicBezTo>
                    <a:pt x="552" y="257"/>
                    <a:pt x="552" y="257"/>
                    <a:pt x="552" y="257"/>
                  </a:cubicBezTo>
                  <a:cubicBezTo>
                    <a:pt x="556" y="257"/>
                    <a:pt x="556" y="257"/>
                    <a:pt x="556" y="257"/>
                  </a:cubicBezTo>
                  <a:cubicBezTo>
                    <a:pt x="556" y="257"/>
                    <a:pt x="557" y="254"/>
                    <a:pt x="557" y="250"/>
                  </a:cubicBezTo>
                  <a:cubicBezTo>
                    <a:pt x="557" y="248"/>
                    <a:pt x="558" y="246"/>
                    <a:pt x="558" y="244"/>
                  </a:cubicBezTo>
                  <a:cubicBezTo>
                    <a:pt x="558" y="244"/>
                    <a:pt x="558" y="243"/>
                    <a:pt x="558" y="243"/>
                  </a:cubicBezTo>
                  <a:cubicBezTo>
                    <a:pt x="558" y="242"/>
                    <a:pt x="558" y="242"/>
                    <a:pt x="558" y="242"/>
                  </a:cubicBezTo>
                  <a:cubicBezTo>
                    <a:pt x="558" y="242"/>
                    <a:pt x="558" y="242"/>
                    <a:pt x="558" y="242"/>
                  </a:cubicBezTo>
                  <a:cubicBezTo>
                    <a:pt x="556" y="242"/>
                    <a:pt x="556" y="242"/>
                    <a:pt x="556" y="242"/>
                  </a:cubicBezTo>
                  <a:cubicBezTo>
                    <a:pt x="558" y="242"/>
                    <a:pt x="558" y="242"/>
                    <a:pt x="558" y="242"/>
                  </a:cubicBezTo>
                  <a:cubicBezTo>
                    <a:pt x="558" y="242"/>
                    <a:pt x="558" y="242"/>
                    <a:pt x="558" y="242"/>
                  </a:cubicBezTo>
                  <a:cubicBezTo>
                    <a:pt x="556" y="242"/>
                    <a:pt x="556" y="242"/>
                    <a:pt x="556" y="242"/>
                  </a:cubicBezTo>
                  <a:cubicBezTo>
                    <a:pt x="558" y="242"/>
                    <a:pt x="558" y="242"/>
                    <a:pt x="558" y="242"/>
                  </a:cubicBezTo>
                  <a:cubicBezTo>
                    <a:pt x="555" y="241"/>
                    <a:pt x="555" y="241"/>
                    <a:pt x="555" y="241"/>
                  </a:cubicBezTo>
                  <a:cubicBezTo>
                    <a:pt x="558" y="243"/>
                    <a:pt x="558" y="243"/>
                    <a:pt x="558" y="243"/>
                  </a:cubicBezTo>
                  <a:cubicBezTo>
                    <a:pt x="558" y="243"/>
                    <a:pt x="558" y="242"/>
                    <a:pt x="558" y="242"/>
                  </a:cubicBezTo>
                  <a:cubicBezTo>
                    <a:pt x="555" y="241"/>
                    <a:pt x="555" y="241"/>
                    <a:pt x="555" y="241"/>
                  </a:cubicBezTo>
                  <a:cubicBezTo>
                    <a:pt x="558" y="243"/>
                    <a:pt x="558" y="243"/>
                    <a:pt x="558" y="243"/>
                  </a:cubicBezTo>
                  <a:cubicBezTo>
                    <a:pt x="559" y="241"/>
                    <a:pt x="558" y="239"/>
                    <a:pt x="557" y="238"/>
                  </a:cubicBezTo>
                  <a:cubicBezTo>
                    <a:pt x="555" y="237"/>
                    <a:pt x="555" y="237"/>
                    <a:pt x="555" y="237"/>
                  </a:cubicBezTo>
                  <a:cubicBezTo>
                    <a:pt x="553" y="240"/>
                    <a:pt x="553" y="240"/>
                    <a:pt x="553" y="240"/>
                  </a:cubicBezTo>
                  <a:cubicBezTo>
                    <a:pt x="557" y="240"/>
                    <a:pt x="557" y="240"/>
                    <a:pt x="557" y="240"/>
                  </a:cubicBezTo>
                  <a:cubicBezTo>
                    <a:pt x="557" y="240"/>
                    <a:pt x="557" y="236"/>
                    <a:pt x="557" y="231"/>
                  </a:cubicBezTo>
                  <a:cubicBezTo>
                    <a:pt x="557" y="229"/>
                    <a:pt x="557" y="227"/>
                    <a:pt x="557" y="225"/>
                  </a:cubicBezTo>
                  <a:cubicBezTo>
                    <a:pt x="557" y="225"/>
                    <a:pt x="557" y="224"/>
                    <a:pt x="557" y="223"/>
                  </a:cubicBezTo>
                  <a:cubicBezTo>
                    <a:pt x="557" y="223"/>
                    <a:pt x="557" y="223"/>
                    <a:pt x="557" y="223"/>
                  </a:cubicBezTo>
                  <a:cubicBezTo>
                    <a:pt x="557" y="223"/>
                    <a:pt x="557" y="223"/>
                    <a:pt x="557" y="223"/>
                  </a:cubicBezTo>
                  <a:cubicBezTo>
                    <a:pt x="557" y="223"/>
                    <a:pt x="557" y="223"/>
                    <a:pt x="557" y="223"/>
                  </a:cubicBezTo>
                  <a:cubicBezTo>
                    <a:pt x="557" y="223"/>
                    <a:pt x="557" y="223"/>
                    <a:pt x="557" y="223"/>
                  </a:cubicBezTo>
                  <a:cubicBezTo>
                    <a:pt x="557" y="223"/>
                    <a:pt x="557" y="223"/>
                    <a:pt x="557" y="223"/>
                  </a:cubicBezTo>
                  <a:cubicBezTo>
                    <a:pt x="557" y="223"/>
                    <a:pt x="557" y="223"/>
                    <a:pt x="557" y="223"/>
                  </a:cubicBezTo>
                  <a:cubicBezTo>
                    <a:pt x="554" y="223"/>
                    <a:pt x="554" y="223"/>
                    <a:pt x="554" y="223"/>
                  </a:cubicBezTo>
                  <a:cubicBezTo>
                    <a:pt x="557" y="223"/>
                    <a:pt x="557" y="223"/>
                    <a:pt x="557" y="223"/>
                  </a:cubicBezTo>
                  <a:cubicBezTo>
                    <a:pt x="557" y="223"/>
                    <a:pt x="557" y="223"/>
                    <a:pt x="557" y="223"/>
                  </a:cubicBezTo>
                  <a:cubicBezTo>
                    <a:pt x="554" y="223"/>
                    <a:pt x="554" y="223"/>
                    <a:pt x="554" y="223"/>
                  </a:cubicBezTo>
                  <a:cubicBezTo>
                    <a:pt x="557" y="223"/>
                    <a:pt x="557" y="223"/>
                    <a:pt x="557" y="223"/>
                  </a:cubicBezTo>
                  <a:cubicBezTo>
                    <a:pt x="553" y="222"/>
                    <a:pt x="553" y="222"/>
                    <a:pt x="553" y="222"/>
                  </a:cubicBezTo>
                  <a:cubicBezTo>
                    <a:pt x="557" y="224"/>
                    <a:pt x="557" y="224"/>
                    <a:pt x="557" y="224"/>
                  </a:cubicBezTo>
                  <a:cubicBezTo>
                    <a:pt x="557" y="223"/>
                    <a:pt x="557" y="223"/>
                    <a:pt x="557" y="223"/>
                  </a:cubicBezTo>
                  <a:cubicBezTo>
                    <a:pt x="553" y="222"/>
                    <a:pt x="553" y="222"/>
                    <a:pt x="553" y="222"/>
                  </a:cubicBezTo>
                  <a:cubicBezTo>
                    <a:pt x="557" y="224"/>
                    <a:pt x="557" y="224"/>
                    <a:pt x="557" y="224"/>
                  </a:cubicBezTo>
                  <a:cubicBezTo>
                    <a:pt x="553" y="222"/>
                    <a:pt x="553" y="222"/>
                    <a:pt x="553" y="222"/>
                  </a:cubicBezTo>
                  <a:cubicBezTo>
                    <a:pt x="556" y="224"/>
                    <a:pt x="556" y="224"/>
                    <a:pt x="556" y="224"/>
                  </a:cubicBezTo>
                  <a:cubicBezTo>
                    <a:pt x="557" y="224"/>
                    <a:pt x="557" y="224"/>
                    <a:pt x="557" y="224"/>
                  </a:cubicBezTo>
                  <a:cubicBezTo>
                    <a:pt x="553" y="222"/>
                    <a:pt x="553" y="222"/>
                    <a:pt x="553" y="222"/>
                  </a:cubicBezTo>
                  <a:cubicBezTo>
                    <a:pt x="556" y="224"/>
                    <a:pt x="556" y="224"/>
                    <a:pt x="556" y="224"/>
                  </a:cubicBezTo>
                  <a:cubicBezTo>
                    <a:pt x="558" y="223"/>
                    <a:pt x="557" y="220"/>
                    <a:pt x="555" y="219"/>
                  </a:cubicBezTo>
                  <a:cubicBezTo>
                    <a:pt x="553" y="218"/>
                    <a:pt x="553" y="218"/>
                    <a:pt x="553" y="218"/>
                  </a:cubicBezTo>
                  <a:cubicBezTo>
                    <a:pt x="551" y="221"/>
                    <a:pt x="551" y="221"/>
                    <a:pt x="551" y="221"/>
                  </a:cubicBezTo>
                  <a:cubicBezTo>
                    <a:pt x="554" y="223"/>
                    <a:pt x="554" y="223"/>
                    <a:pt x="554" y="223"/>
                  </a:cubicBezTo>
                  <a:cubicBezTo>
                    <a:pt x="560" y="215"/>
                    <a:pt x="560" y="215"/>
                    <a:pt x="560" y="215"/>
                  </a:cubicBezTo>
                  <a:cubicBezTo>
                    <a:pt x="561" y="214"/>
                    <a:pt x="561" y="213"/>
                    <a:pt x="561" y="212"/>
                  </a:cubicBezTo>
                  <a:cubicBezTo>
                    <a:pt x="561" y="211"/>
                    <a:pt x="560" y="210"/>
                    <a:pt x="559" y="209"/>
                  </a:cubicBezTo>
                  <a:cubicBezTo>
                    <a:pt x="559" y="209"/>
                    <a:pt x="559" y="209"/>
                    <a:pt x="559" y="209"/>
                  </a:cubicBezTo>
                  <a:cubicBezTo>
                    <a:pt x="559" y="197"/>
                    <a:pt x="559" y="197"/>
                    <a:pt x="559" y="197"/>
                  </a:cubicBezTo>
                  <a:cubicBezTo>
                    <a:pt x="559" y="196"/>
                    <a:pt x="558" y="194"/>
                    <a:pt x="557" y="194"/>
                  </a:cubicBezTo>
                  <a:cubicBezTo>
                    <a:pt x="555" y="192"/>
                    <a:pt x="555" y="192"/>
                    <a:pt x="555" y="192"/>
                  </a:cubicBezTo>
                  <a:cubicBezTo>
                    <a:pt x="553" y="196"/>
                    <a:pt x="553" y="196"/>
                    <a:pt x="553" y="196"/>
                  </a:cubicBezTo>
                  <a:cubicBezTo>
                    <a:pt x="557" y="196"/>
                    <a:pt x="557" y="196"/>
                    <a:pt x="557" y="196"/>
                  </a:cubicBezTo>
                  <a:cubicBezTo>
                    <a:pt x="558" y="177"/>
                    <a:pt x="558" y="177"/>
                    <a:pt x="558" y="177"/>
                  </a:cubicBezTo>
                  <a:cubicBezTo>
                    <a:pt x="558" y="175"/>
                    <a:pt x="558" y="174"/>
                    <a:pt x="557" y="173"/>
                  </a:cubicBezTo>
                  <a:cubicBezTo>
                    <a:pt x="554" y="171"/>
                    <a:pt x="554" y="171"/>
                    <a:pt x="554" y="171"/>
                  </a:cubicBezTo>
                  <a:cubicBezTo>
                    <a:pt x="551" y="175"/>
                    <a:pt x="551" y="175"/>
                    <a:pt x="551" y="175"/>
                  </a:cubicBezTo>
                  <a:cubicBezTo>
                    <a:pt x="555" y="177"/>
                    <a:pt x="555" y="177"/>
                    <a:pt x="555" y="177"/>
                  </a:cubicBezTo>
                  <a:cubicBezTo>
                    <a:pt x="555" y="176"/>
                    <a:pt x="555" y="176"/>
                    <a:pt x="555" y="176"/>
                  </a:cubicBezTo>
                  <a:cubicBezTo>
                    <a:pt x="555" y="176"/>
                    <a:pt x="555" y="176"/>
                    <a:pt x="555" y="176"/>
                  </a:cubicBezTo>
                  <a:cubicBezTo>
                    <a:pt x="555" y="176"/>
                    <a:pt x="555" y="176"/>
                    <a:pt x="555" y="176"/>
                  </a:cubicBezTo>
                  <a:cubicBezTo>
                    <a:pt x="555" y="176"/>
                    <a:pt x="556" y="172"/>
                    <a:pt x="558" y="168"/>
                  </a:cubicBezTo>
                  <a:cubicBezTo>
                    <a:pt x="558" y="166"/>
                    <a:pt x="559" y="164"/>
                    <a:pt x="559" y="163"/>
                  </a:cubicBezTo>
                  <a:cubicBezTo>
                    <a:pt x="559" y="162"/>
                    <a:pt x="560" y="162"/>
                    <a:pt x="560" y="161"/>
                  </a:cubicBezTo>
                  <a:cubicBezTo>
                    <a:pt x="560" y="161"/>
                    <a:pt x="560" y="161"/>
                    <a:pt x="560" y="161"/>
                  </a:cubicBezTo>
                  <a:cubicBezTo>
                    <a:pt x="560" y="161"/>
                    <a:pt x="560" y="161"/>
                    <a:pt x="560" y="161"/>
                  </a:cubicBezTo>
                  <a:cubicBezTo>
                    <a:pt x="558" y="160"/>
                    <a:pt x="558" y="160"/>
                    <a:pt x="558" y="160"/>
                  </a:cubicBezTo>
                  <a:cubicBezTo>
                    <a:pt x="560" y="161"/>
                    <a:pt x="560" y="161"/>
                    <a:pt x="560" y="161"/>
                  </a:cubicBezTo>
                  <a:cubicBezTo>
                    <a:pt x="560" y="161"/>
                    <a:pt x="560" y="161"/>
                    <a:pt x="560" y="161"/>
                  </a:cubicBezTo>
                  <a:cubicBezTo>
                    <a:pt x="558" y="160"/>
                    <a:pt x="558" y="160"/>
                    <a:pt x="558" y="160"/>
                  </a:cubicBezTo>
                  <a:cubicBezTo>
                    <a:pt x="560" y="161"/>
                    <a:pt x="560" y="161"/>
                    <a:pt x="560" y="161"/>
                  </a:cubicBezTo>
                  <a:cubicBezTo>
                    <a:pt x="556" y="160"/>
                    <a:pt x="556" y="160"/>
                    <a:pt x="556" y="160"/>
                  </a:cubicBezTo>
                  <a:cubicBezTo>
                    <a:pt x="560" y="162"/>
                    <a:pt x="560" y="162"/>
                    <a:pt x="560" y="162"/>
                  </a:cubicBezTo>
                  <a:cubicBezTo>
                    <a:pt x="560" y="161"/>
                    <a:pt x="560" y="161"/>
                    <a:pt x="560" y="161"/>
                  </a:cubicBezTo>
                  <a:cubicBezTo>
                    <a:pt x="556" y="160"/>
                    <a:pt x="556" y="160"/>
                    <a:pt x="556" y="160"/>
                  </a:cubicBezTo>
                  <a:cubicBezTo>
                    <a:pt x="560" y="162"/>
                    <a:pt x="560" y="162"/>
                    <a:pt x="560" y="162"/>
                  </a:cubicBezTo>
                  <a:cubicBezTo>
                    <a:pt x="560" y="161"/>
                    <a:pt x="560" y="160"/>
                    <a:pt x="560" y="158"/>
                  </a:cubicBezTo>
                  <a:cubicBezTo>
                    <a:pt x="560" y="157"/>
                    <a:pt x="559" y="157"/>
                    <a:pt x="558" y="156"/>
                  </a:cubicBezTo>
                  <a:cubicBezTo>
                    <a:pt x="557" y="155"/>
                    <a:pt x="557" y="155"/>
                    <a:pt x="557" y="155"/>
                  </a:cubicBezTo>
                  <a:cubicBezTo>
                    <a:pt x="555" y="159"/>
                    <a:pt x="555" y="159"/>
                    <a:pt x="555" y="159"/>
                  </a:cubicBezTo>
                  <a:cubicBezTo>
                    <a:pt x="559" y="159"/>
                    <a:pt x="559" y="159"/>
                    <a:pt x="559" y="159"/>
                  </a:cubicBezTo>
                  <a:cubicBezTo>
                    <a:pt x="559" y="143"/>
                    <a:pt x="559" y="143"/>
                    <a:pt x="559" y="143"/>
                  </a:cubicBezTo>
                  <a:cubicBezTo>
                    <a:pt x="559" y="142"/>
                    <a:pt x="559" y="140"/>
                    <a:pt x="557" y="140"/>
                  </a:cubicBezTo>
                  <a:cubicBezTo>
                    <a:pt x="554" y="137"/>
                    <a:pt x="554" y="137"/>
                    <a:pt x="554" y="137"/>
                  </a:cubicBezTo>
                  <a:cubicBezTo>
                    <a:pt x="557" y="130"/>
                    <a:pt x="557" y="130"/>
                    <a:pt x="557" y="130"/>
                  </a:cubicBezTo>
                  <a:cubicBezTo>
                    <a:pt x="558" y="128"/>
                    <a:pt x="557" y="126"/>
                    <a:pt x="555" y="125"/>
                  </a:cubicBezTo>
                  <a:cubicBezTo>
                    <a:pt x="553" y="124"/>
                    <a:pt x="553" y="124"/>
                    <a:pt x="553" y="124"/>
                  </a:cubicBezTo>
                  <a:cubicBezTo>
                    <a:pt x="556" y="110"/>
                    <a:pt x="556" y="110"/>
                    <a:pt x="556" y="110"/>
                  </a:cubicBezTo>
                  <a:cubicBezTo>
                    <a:pt x="556" y="108"/>
                    <a:pt x="555" y="106"/>
                    <a:pt x="554" y="105"/>
                  </a:cubicBezTo>
                  <a:cubicBezTo>
                    <a:pt x="552" y="105"/>
                    <a:pt x="552" y="105"/>
                    <a:pt x="552" y="105"/>
                  </a:cubicBezTo>
                  <a:cubicBezTo>
                    <a:pt x="550" y="108"/>
                    <a:pt x="550" y="108"/>
                    <a:pt x="550" y="108"/>
                  </a:cubicBezTo>
                  <a:cubicBezTo>
                    <a:pt x="554" y="108"/>
                    <a:pt x="554" y="108"/>
                    <a:pt x="554" y="108"/>
                  </a:cubicBezTo>
                  <a:cubicBezTo>
                    <a:pt x="553" y="92"/>
                    <a:pt x="553" y="92"/>
                    <a:pt x="553" y="92"/>
                  </a:cubicBezTo>
                  <a:cubicBezTo>
                    <a:pt x="553" y="91"/>
                    <a:pt x="552" y="89"/>
                    <a:pt x="551" y="89"/>
                  </a:cubicBezTo>
                  <a:cubicBezTo>
                    <a:pt x="549" y="87"/>
                    <a:pt x="549" y="87"/>
                    <a:pt x="549" y="87"/>
                  </a:cubicBezTo>
                  <a:cubicBezTo>
                    <a:pt x="547" y="91"/>
                    <a:pt x="547" y="91"/>
                    <a:pt x="547" y="91"/>
                  </a:cubicBezTo>
                  <a:cubicBezTo>
                    <a:pt x="550" y="93"/>
                    <a:pt x="550" y="93"/>
                    <a:pt x="550" y="93"/>
                  </a:cubicBezTo>
                  <a:cubicBezTo>
                    <a:pt x="551" y="92"/>
                    <a:pt x="551" y="92"/>
                    <a:pt x="551" y="92"/>
                  </a:cubicBezTo>
                  <a:cubicBezTo>
                    <a:pt x="551" y="91"/>
                    <a:pt x="551" y="91"/>
                    <a:pt x="551" y="91"/>
                  </a:cubicBezTo>
                  <a:cubicBezTo>
                    <a:pt x="551" y="91"/>
                    <a:pt x="551" y="90"/>
                    <a:pt x="551" y="90"/>
                  </a:cubicBezTo>
                  <a:cubicBezTo>
                    <a:pt x="551" y="89"/>
                    <a:pt x="551" y="86"/>
                    <a:pt x="551" y="83"/>
                  </a:cubicBezTo>
                  <a:cubicBezTo>
                    <a:pt x="550" y="80"/>
                    <a:pt x="550" y="77"/>
                    <a:pt x="550" y="76"/>
                  </a:cubicBezTo>
                  <a:cubicBezTo>
                    <a:pt x="550" y="76"/>
                    <a:pt x="550" y="76"/>
                    <a:pt x="550" y="76"/>
                  </a:cubicBezTo>
                  <a:cubicBezTo>
                    <a:pt x="548" y="76"/>
                    <a:pt x="548" y="76"/>
                    <a:pt x="548" y="76"/>
                  </a:cubicBezTo>
                  <a:cubicBezTo>
                    <a:pt x="550" y="76"/>
                    <a:pt x="550" y="76"/>
                    <a:pt x="550" y="76"/>
                  </a:cubicBezTo>
                  <a:cubicBezTo>
                    <a:pt x="550" y="76"/>
                    <a:pt x="550" y="76"/>
                    <a:pt x="550" y="76"/>
                  </a:cubicBezTo>
                  <a:cubicBezTo>
                    <a:pt x="548" y="76"/>
                    <a:pt x="548" y="76"/>
                    <a:pt x="548" y="76"/>
                  </a:cubicBezTo>
                  <a:cubicBezTo>
                    <a:pt x="550" y="76"/>
                    <a:pt x="550" y="76"/>
                    <a:pt x="550" y="76"/>
                  </a:cubicBezTo>
                  <a:cubicBezTo>
                    <a:pt x="547" y="76"/>
                    <a:pt x="547" y="76"/>
                    <a:pt x="547" y="76"/>
                  </a:cubicBezTo>
                  <a:cubicBezTo>
                    <a:pt x="550" y="77"/>
                    <a:pt x="550" y="77"/>
                    <a:pt x="550" y="77"/>
                  </a:cubicBezTo>
                  <a:cubicBezTo>
                    <a:pt x="550" y="76"/>
                    <a:pt x="550" y="76"/>
                    <a:pt x="550" y="76"/>
                  </a:cubicBezTo>
                  <a:cubicBezTo>
                    <a:pt x="547" y="76"/>
                    <a:pt x="547" y="76"/>
                    <a:pt x="547" y="76"/>
                  </a:cubicBezTo>
                  <a:cubicBezTo>
                    <a:pt x="550" y="77"/>
                    <a:pt x="550" y="77"/>
                    <a:pt x="550" y="77"/>
                  </a:cubicBezTo>
                  <a:cubicBezTo>
                    <a:pt x="546" y="76"/>
                    <a:pt x="546" y="76"/>
                    <a:pt x="546" y="76"/>
                  </a:cubicBezTo>
                  <a:cubicBezTo>
                    <a:pt x="550" y="78"/>
                    <a:pt x="550" y="78"/>
                    <a:pt x="550" y="78"/>
                  </a:cubicBezTo>
                  <a:cubicBezTo>
                    <a:pt x="550" y="77"/>
                    <a:pt x="550" y="77"/>
                    <a:pt x="550" y="77"/>
                  </a:cubicBezTo>
                  <a:cubicBezTo>
                    <a:pt x="546" y="76"/>
                    <a:pt x="546" y="76"/>
                    <a:pt x="546" y="76"/>
                  </a:cubicBezTo>
                  <a:cubicBezTo>
                    <a:pt x="550" y="78"/>
                    <a:pt x="550" y="78"/>
                    <a:pt x="550" y="78"/>
                  </a:cubicBezTo>
                  <a:cubicBezTo>
                    <a:pt x="550" y="77"/>
                    <a:pt x="550" y="76"/>
                    <a:pt x="550" y="75"/>
                  </a:cubicBezTo>
                  <a:cubicBezTo>
                    <a:pt x="550" y="74"/>
                    <a:pt x="549" y="73"/>
                    <a:pt x="548" y="72"/>
                  </a:cubicBezTo>
                  <a:cubicBezTo>
                    <a:pt x="548" y="72"/>
                    <a:pt x="548" y="72"/>
                    <a:pt x="548" y="72"/>
                  </a:cubicBezTo>
                  <a:cubicBezTo>
                    <a:pt x="547" y="54"/>
                    <a:pt x="547" y="54"/>
                    <a:pt x="547" y="54"/>
                  </a:cubicBezTo>
                  <a:cubicBezTo>
                    <a:pt x="547" y="52"/>
                    <a:pt x="547" y="51"/>
                    <a:pt x="546" y="51"/>
                  </a:cubicBezTo>
                  <a:cubicBezTo>
                    <a:pt x="541" y="47"/>
                    <a:pt x="541" y="47"/>
                    <a:pt x="541" y="47"/>
                  </a:cubicBezTo>
                  <a:cubicBezTo>
                    <a:pt x="539" y="51"/>
                    <a:pt x="539" y="51"/>
                    <a:pt x="539" y="51"/>
                  </a:cubicBezTo>
                  <a:cubicBezTo>
                    <a:pt x="542" y="53"/>
                    <a:pt x="542" y="53"/>
                    <a:pt x="542" y="53"/>
                  </a:cubicBezTo>
                  <a:cubicBezTo>
                    <a:pt x="543" y="52"/>
                    <a:pt x="543" y="52"/>
                    <a:pt x="543" y="51"/>
                  </a:cubicBezTo>
                  <a:cubicBezTo>
                    <a:pt x="543" y="51"/>
                    <a:pt x="543" y="51"/>
                    <a:pt x="543" y="51"/>
                  </a:cubicBezTo>
                  <a:cubicBezTo>
                    <a:pt x="543" y="50"/>
                    <a:pt x="543" y="50"/>
                    <a:pt x="543" y="50"/>
                  </a:cubicBezTo>
                  <a:cubicBezTo>
                    <a:pt x="542" y="49"/>
                    <a:pt x="542" y="47"/>
                    <a:pt x="542" y="45"/>
                  </a:cubicBezTo>
                  <a:cubicBezTo>
                    <a:pt x="540" y="39"/>
                    <a:pt x="538" y="29"/>
                    <a:pt x="538" y="29"/>
                  </a:cubicBezTo>
                  <a:cubicBezTo>
                    <a:pt x="538" y="28"/>
                    <a:pt x="537" y="27"/>
                    <a:pt x="536" y="27"/>
                  </a:cubicBezTo>
                  <a:cubicBezTo>
                    <a:pt x="535" y="26"/>
                    <a:pt x="535" y="26"/>
                    <a:pt x="535" y="26"/>
                  </a:cubicBezTo>
                  <a:cubicBezTo>
                    <a:pt x="526" y="4"/>
                    <a:pt x="526" y="4"/>
                    <a:pt x="526" y="4"/>
                  </a:cubicBezTo>
                  <a:cubicBezTo>
                    <a:pt x="526" y="3"/>
                    <a:pt x="526" y="3"/>
                    <a:pt x="525" y="2"/>
                  </a:cubicBezTo>
                  <a:cubicBezTo>
                    <a:pt x="522" y="1"/>
                    <a:pt x="522" y="1"/>
                    <a:pt x="522" y="1"/>
                  </a:cubicBezTo>
                  <a:cubicBezTo>
                    <a:pt x="520" y="0"/>
                    <a:pt x="518" y="0"/>
                    <a:pt x="517" y="2"/>
                  </a:cubicBezTo>
                  <a:cubicBezTo>
                    <a:pt x="516" y="4"/>
                    <a:pt x="516" y="6"/>
                    <a:pt x="518" y="8"/>
                  </a:cubicBezTo>
                  <a:cubicBezTo>
                    <a:pt x="519" y="8"/>
                    <a:pt x="519" y="8"/>
                    <a:pt x="519" y="8"/>
                  </a:cubicBezTo>
                  <a:cubicBezTo>
                    <a:pt x="528" y="30"/>
                    <a:pt x="528" y="30"/>
                    <a:pt x="528" y="30"/>
                  </a:cubicBezTo>
                  <a:cubicBezTo>
                    <a:pt x="528" y="31"/>
                    <a:pt x="529" y="31"/>
                    <a:pt x="529" y="32"/>
                  </a:cubicBezTo>
                  <a:cubicBezTo>
                    <a:pt x="532" y="34"/>
                    <a:pt x="532" y="34"/>
                    <a:pt x="532" y="34"/>
                  </a:cubicBezTo>
                  <a:cubicBezTo>
                    <a:pt x="534" y="30"/>
                    <a:pt x="534" y="30"/>
                    <a:pt x="534" y="30"/>
                  </a:cubicBezTo>
                  <a:cubicBezTo>
                    <a:pt x="530" y="31"/>
                    <a:pt x="530" y="31"/>
                    <a:pt x="530" y="31"/>
                  </a:cubicBezTo>
                  <a:cubicBezTo>
                    <a:pt x="530" y="31"/>
                    <a:pt x="532" y="36"/>
                    <a:pt x="533" y="41"/>
                  </a:cubicBezTo>
                  <a:cubicBezTo>
                    <a:pt x="533" y="43"/>
                    <a:pt x="534" y="46"/>
                    <a:pt x="534" y="48"/>
                  </a:cubicBezTo>
                  <a:cubicBezTo>
                    <a:pt x="534" y="49"/>
                    <a:pt x="534" y="50"/>
                    <a:pt x="534" y="50"/>
                  </a:cubicBezTo>
                  <a:cubicBezTo>
                    <a:pt x="535" y="51"/>
                    <a:pt x="535" y="51"/>
                    <a:pt x="535" y="51"/>
                  </a:cubicBezTo>
                  <a:cubicBezTo>
                    <a:pt x="535" y="51"/>
                    <a:pt x="535" y="51"/>
                    <a:pt x="535" y="51"/>
                  </a:cubicBezTo>
                  <a:cubicBezTo>
                    <a:pt x="537" y="51"/>
                    <a:pt x="537" y="51"/>
                    <a:pt x="537" y="51"/>
                  </a:cubicBezTo>
                  <a:cubicBezTo>
                    <a:pt x="535" y="51"/>
                    <a:pt x="535" y="51"/>
                    <a:pt x="535" y="51"/>
                  </a:cubicBezTo>
                  <a:cubicBezTo>
                    <a:pt x="535" y="51"/>
                    <a:pt x="535" y="51"/>
                    <a:pt x="535" y="51"/>
                  </a:cubicBezTo>
                  <a:cubicBezTo>
                    <a:pt x="537" y="51"/>
                    <a:pt x="537" y="51"/>
                    <a:pt x="537" y="51"/>
                  </a:cubicBezTo>
                  <a:cubicBezTo>
                    <a:pt x="535" y="51"/>
                    <a:pt x="535" y="51"/>
                    <a:pt x="535" y="51"/>
                  </a:cubicBezTo>
                  <a:cubicBezTo>
                    <a:pt x="538" y="51"/>
                    <a:pt x="538" y="51"/>
                    <a:pt x="538" y="51"/>
                  </a:cubicBezTo>
                  <a:cubicBezTo>
                    <a:pt x="535" y="50"/>
                    <a:pt x="535" y="50"/>
                    <a:pt x="535" y="50"/>
                  </a:cubicBezTo>
                  <a:cubicBezTo>
                    <a:pt x="535" y="51"/>
                    <a:pt x="535" y="51"/>
                    <a:pt x="535" y="51"/>
                  </a:cubicBezTo>
                  <a:cubicBezTo>
                    <a:pt x="538" y="51"/>
                    <a:pt x="538" y="51"/>
                    <a:pt x="538" y="51"/>
                  </a:cubicBezTo>
                  <a:cubicBezTo>
                    <a:pt x="535" y="50"/>
                    <a:pt x="535" y="50"/>
                    <a:pt x="535" y="50"/>
                  </a:cubicBezTo>
                  <a:cubicBezTo>
                    <a:pt x="539" y="51"/>
                    <a:pt x="539" y="51"/>
                    <a:pt x="539" y="51"/>
                  </a:cubicBezTo>
                  <a:cubicBezTo>
                    <a:pt x="535" y="49"/>
                    <a:pt x="535" y="49"/>
                    <a:pt x="535" y="49"/>
                  </a:cubicBezTo>
                  <a:cubicBezTo>
                    <a:pt x="535" y="50"/>
                    <a:pt x="535" y="50"/>
                    <a:pt x="535" y="50"/>
                  </a:cubicBezTo>
                  <a:cubicBezTo>
                    <a:pt x="539" y="51"/>
                    <a:pt x="539" y="51"/>
                    <a:pt x="539" y="51"/>
                  </a:cubicBezTo>
                  <a:cubicBezTo>
                    <a:pt x="535" y="49"/>
                    <a:pt x="535" y="49"/>
                    <a:pt x="535" y="49"/>
                  </a:cubicBezTo>
                  <a:cubicBezTo>
                    <a:pt x="534" y="51"/>
                    <a:pt x="535" y="53"/>
                    <a:pt x="536" y="54"/>
                  </a:cubicBezTo>
                  <a:cubicBezTo>
                    <a:pt x="540" y="56"/>
                    <a:pt x="540" y="56"/>
                    <a:pt x="540" y="56"/>
                  </a:cubicBezTo>
                  <a:cubicBezTo>
                    <a:pt x="540" y="74"/>
                    <a:pt x="540" y="74"/>
                    <a:pt x="540" y="74"/>
                  </a:cubicBezTo>
                  <a:cubicBezTo>
                    <a:pt x="540" y="75"/>
                    <a:pt x="541" y="77"/>
                    <a:pt x="542" y="77"/>
                  </a:cubicBezTo>
                  <a:cubicBezTo>
                    <a:pt x="544" y="79"/>
                    <a:pt x="544" y="79"/>
                    <a:pt x="544" y="79"/>
                  </a:cubicBezTo>
                  <a:cubicBezTo>
                    <a:pt x="546" y="75"/>
                    <a:pt x="546" y="75"/>
                    <a:pt x="546" y="75"/>
                  </a:cubicBezTo>
                  <a:cubicBezTo>
                    <a:pt x="543" y="73"/>
                    <a:pt x="543" y="73"/>
                    <a:pt x="543" y="73"/>
                  </a:cubicBezTo>
                  <a:cubicBezTo>
                    <a:pt x="543" y="74"/>
                    <a:pt x="543" y="74"/>
                    <a:pt x="542" y="74"/>
                  </a:cubicBezTo>
                  <a:cubicBezTo>
                    <a:pt x="542" y="75"/>
                    <a:pt x="542" y="75"/>
                    <a:pt x="542" y="75"/>
                  </a:cubicBezTo>
                  <a:cubicBezTo>
                    <a:pt x="542" y="76"/>
                    <a:pt x="542" y="76"/>
                    <a:pt x="542" y="76"/>
                  </a:cubicBezTo>
                  <a:cubicBezTo>
                    <a:pt x="542" y="78"/>
                    <a:pt x="542" y="81"/>
                    <a:pt x="543" y="84"/>
                  </a:cubicBezTo>
                  <a:cubicBezTo>
                    <a:pt x="543" y="86"/>
                    <a:pt x="543" y="89"/>
                    <a:pt x="543" y="90"/>
                  </a:cubicBezTo>
                  <a:cubicBezTo>
                    <a:pt x="543" y="90"/>
                    <a:pt x="543" y="90"/>
                    <a:pt x="543" y="90"/>
                  </a:cubicBezTo>
                  <a:cubicBezTo>
                    <a:pt x="543" y="90"/>
                    <a:pt x="543" y="90"/>
                    <a:pt x="543" y="90"/>
                  </a:cubicBezTo>
                  <a:cubicBezTo>
                    <a:pt x="545" y="90"/>
                    <a:pt x="545" y="90"/>
                    <a:pt x="545" y="90"/>
                  </a:cubicBezTo>
                  <a:cubicBezTo>
                    <a:pt x="543" y="90"/>
                    <a:pt x="543" y="90"/>
                    <a:pt x="543" y="90"/>
                  </a:cubicBezTo>
                  <a:cubicBezTo>
                    <a:pt x="543" y="90"/>
                    <a:pt x="543" y="90"/>
                    <a:pt x="543" y="90"/>
                  </a:cubicBezTo>
                  <a:cubicBezTo>
                    <a:pt x="545" y="90"/>
                    <a:pt x="545" y="90"/>
                    <a:pt x="545" y="90"/>
                  </a:cubicBezTo>
                  <a:cubicBezTo>
                    <a:pt x="543" y="90"/>
                    <a:pt x="543" y="90"/>
                    <a:pt x="543" y="90"/>
                  </a:cubicBezTo>
                  <a:cubicBezTo>
                    <a:pt x="546" y="91"/>
                    <a:pt x="546" y="91"/>
                    <a:pt x="546" y="91"/>
                  </a:cubicBezTo>
                  <a:cubicBezTo>
                    <a:pt x="543" y="90"/>
                    <a:pt x="543" y="90"/>
                    <a:pt x="543" y="90"/>
                  </a:cubicBezTo>
                  <a:cubicBezTo>
                    <a:pt x="543" y="90"/>
                    <a:pt x="543" y="90"/>
                    <a:pt x="543" y="90"/>
                  </a:cubicBezTo>
                  <a:cubicBezTo>
                    <a:pt x="546" y="91"/>
                    <a:pt x="546" y="91"/>
                    <a:pt x="546" y="91"/>
                  </a:cubicBezTo>
                  <a:cubicBezTo>
                    <a:pt x="543" y="90"/>
                    <a:pt x="543" y="90"/>
                    <a:pt x="543" y="90"/>
                  </a:cubicBezTo>
                  <a:cubicBezTo>
                    <a:pt x="547" y="91"/>
                    <a:pt x="547" y="91"/>
                    <a:pt x="547" y="91"/>
                  </a:cubicBezTo>
                  <a:cubicBezTo>
                    <a:pt x="543" y="89"/>
                    <a:pt x="543" y="89"/>
                    <a:pt x="543" y="89"/>
                  </a:cubicBezTo>
                  <a:cubicBezTo>
                    <a:pt x="543" y="89"/>
                    <a:pt x="543" y="90"/>
                    <a:pt x="543" y="90"/>
                  </a:cubicBezTo>
                  <a:cubicBezTo>
                    <a:pt x="547" y="91"/>
                    <a:pt x="547" y="91"/>
                    <a:pt x="547" y="91"/>
                  </a:cubicBezTo>
                  <a:cubicBezTo>
                    <a:pt x="543" y="89"/>
                    <a:pt x="543" y="89"/>
                    <a:pt x="543" y="89"/>
                  </a:cubicBezTo>
                  <a:cubicBezTo>
                    <a:pt x="542" y="90"/>
                    <a:pt x="543" y="93"/>
                    <a:pt x="545" y="94"/>
                  </a:cubicBezTo>
                  <a:cubicBezTo>
                    <a:pt x="545" y="94"/>
                    <a:pt x="545" y="94"/>
                    <a:pt x="545" y="94"/>
                  </a:cubicBezTo>
                  <a:cubicBezTo>
                    <a:pt x="546" y="108"/>
                    <a:pt x="546" y="108"/>
                    <a:pt x="546" y="108"/>
                  </a:cubicBezTo>
                  <a:cubicBezTo>
                    <a:pt x="546" y="110"/>
                    <a:pt x="547" y="111"/>
                    <a:pt x="548" y="111"/>
                  </a:cubicBezTo>
                  <a:cubicBezTo>
                    <a:pt x="550" y="112"/>
                    <a:pt x="550" y="112"/>
                    <a:pt x="550" y="112"/>
                  </a:cubicBezTo>
                  <a:cubicBezTo>
                    <a:pt x="552" y="109"/>
                    <a:pt x="552" y="109"/>
                    <a:pt x="552" y="109"/>
                  </a:cubicBezTo>
                  <a:cubicBezTo>
                    <a:pt x="548" y="108"/>
                    <a:pt x="548" y="108"/>
                    <a:pt x="548" y="108"/>
                  </a:cubicBezTo>
                  <a:cubicBezTo>
                    <a:pt x="544" y="125"/>
                    <a:pt x="544" y="125"/>
                    <a:pt x="544" y="125"/>
                  </a:cubicBezTo>
                  <a:cubicBezTo>
                    <a:pt x="544" y="126"/>
                    <a:pt x="545" y="128"/>
                    <a:pt x="546" y="129"/>
                  </a:cubicBezTo>
                  <a:cubicBezTo>
                    <a:pt x="548" y="130"/>
                    <a:pt x="548" y="130"/>
                    <a:pt x="548" y="130"/>
                  </a:cubicBezTo>
                  <a:cubicBezTo>
                    <a:pt x="545" y="138"/>
                    <a:pt x="545" y="138"/>
                    <a:pt x="545" y="138"/>
                  </a:cubicBezTo>
                  <a:cubicBezTo>
                    <a:pt x="545" y="139"/>
                    <a:pt x="545" y="141"/>
                    <a:pt x="547" y="142"/>
                  </a:cubicBezTo>
                  <a:cubicBezTo>
                    <a:pt x="551" y="145"/>
                    <a:pt x="551" y="145"/>
                    <a:pt x="551" y="145"/>
                  </a:cubicBezTo>
                  <a:cubicBezTo>
                    <a:pt x="551" y="159"/>
                    <a:pt x="551" y="159"/>
                    <a:pt x="551" y="159"/>
                  </a:cubicBezTo>
                  <a:cubicBezTo>
                    <a:pt x="551" y="160"/>
                    <a:pt x="552" y="162"/>
                    <a:pt x="553" y="162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6" y="159"/>
                    <a:pt x="556" y="159"/>
                    <a:pt x="556" y="159"/>
                  </a:cubicBezTo>
                  <a:cubicBezTo>
                    <a:pt x="553" y="157"/>
                    <a:pt x="553" y="157"/>
                    <a:pt x="553" y="157"/>
                  </a:cubicBezTo>
                  <a:cubicBezTo>
                    <a:pt x="552" y="158"/>
                    <a:pt x="552" y="158"/>
                    <a:pt x="552" y="158"/>
                  </a:cubicBezTo>
                  <a:cubicBezTo>
                    <a:pt x="552" y="158"/>
                    <a:pt x="552" y="158"/>
                    <a:pt x="552" y="158"/>
                  </a:cubicBezTo>
                  <a:cubicBezTo>
                    <a:pt x="552" y="160"/>
                    <a:pt x="551" y="163"/>
                    <a:pt x="550" y="167"/>
                  </a:cubicBezTo>
                  <a:cubicBezTo>
                    <a:pt x="549" y="169"/>
                    <a:pt x="549" y="170"/>
                    <a:pt x="548" y="172"/>
                  </a:cubicBezTo>
                  <a:cubicBezTo>
                    <a:pt x="548" y="172"/>
                    <a:pt x="548" y="173"/>
                    <a:pt x="548" y="173"/>
                  </a:cubicBezTo>
                  <a:cubicBezTo>
                    <a:pt x="548" y="173"/>
                    <a:pt x="548" y="173"/>
                    <a:pt x="548" y="173"/>
                  </a:cubicBezTo>
                  <a:cubicBezTo>
                    <a:pt x="548" y="174"/>
                    <a:pt x="548" y="174"/>
                    <a:pt x="548" y="174"/>
                  </a:cubicBezTo>
                  <a:cubicBezTo>
                    <a:pt x="548" y="174"/>
                    <a:pt x="548" y="174"/>
                    <a:pt x="548" y="174"/>
                  </a:cubicBezTo>
                  <a:cubicBezTo>
                    <a:pt x="548" y="174"/>
                    <a:pt x="548" y="174"/>
                    <a:pt x="548" y="174"/>
                  </a:cubicBezTo>
                  <a:cubicBezTo>
                    <a:pt x="548" y="174"/>
                    <a:pt x="548" y="174"/>
                    <a:pt x="548" y="174"/>
                  </a:cubicBezTo>
                  <a:cubicBezTo>
                    <a:pt x="548" y="174"/>
                    <a:pt x="548" y="174"/>
                    <a:pt x="548" y="174"/>
                  </a:cubicBezTo>
                  <a:cubicBezTo>
                    <a:pt x="548" y="174"/>
                    <a:pt x="548" y="174"/>
                    <a:pt x="548" y="174"/>
                  </a:cubicBezTo>
                  <a:cubicBezTo>
                    <a:pt x="551" y="175"/>
                    <a:pt x="551" y="175"/>
                    <a:pt x="551" y="175"/>
                  </a:cubicBezTo>
                  <a:cubicBezTo>
                    <a:pt x="548" y="173"/>
                    <a:pt x="548" y="173"/>
                    <a:pt x="548" y="173"/>
                  </a:cubicBezTo>
                  <a:cubicBezTo>
                    <a:pt x="548" y="174"/>
                    <a:pt x="548" y="174"/>
                    <a:pt x="548" y="174"/>
                  </a:cubicBezTo>
                  <a:cubicBezTo>
                    <a:pt x="551" y="175"/>
                    <a:pt x="551" y="175"/>
                    <a:pt x="551" y="175"/>
                  </a:cubicBezTo>
                  <a:cubicBezTo>
                    <a:pt x="548" y="173"/>
                    <a:pt x="548" y="173"/>
                    <a:pt x="548" y="173"/>
                  </a:cubicBezTo>
                  <a:cubicBezTo>
                    <a:pt x="551" y="175"/>
                    <a:pt x="551" y="175"/>
                    <a:pt x="551" y="175"/>
                  </a:cubicBezTo>
                  <a:cubicBezTo>
                    <a:pt x="548" y="173"/>
                    <a:pt x="548" y="173"/>
                    <a:pt x="548" y="173"/>
                  </a:cubicBezTo>
                  <a:cubicBezTo>
                    <a:pt x="548" y="173"/>
                    <a:pt x="548" y="173"/>
                    <a:pt x="548" y="173"/>
                  </a:cubicBezTo>
                  <a:cubicBezTo>
                    <a:pt x="551" y="175"/>
                    <a:pt x="551" y="175"/>
                    <a:pt x="551" y="175"/>
                  </a:cubicBezTo>
                  <a:cubicBezTo>
                    <a:pt x="548" y="173"/>
                    <a:pt x="548" y="173"/>
                    <a:pt x="548" y="173"/>
                  </a:cubicBezTo>
                  <a:cubicBezTo>
                    <a:pt x="551" y="175"/>
                    <a:pt x="551" y="175"/>
                    <a:pt x="551" y="175"/>
                  </a:cubicBezTo>
                  <a:cubicBezTo>
                    <a:pt x="548" y="173"/>
                    <a:pt x="548" y="173"/>
                    <a:pt x="548" y="173"/>
                  </a:cubicBezTo>
                  <a:cubicBezTo>
                    <a:pt x="548" y="173"/>
                    <a:pt x="548" y="173"/>
                    <a:pt x="548" y="173"/>
                  </a:cubicBezTo>
                  <a:cubicBezTo>
                    <a:pt x="551" y="175"/>
                    <a:pt x="551" y="175"/>
                    <a:pt x="551" y="175"/>
                  </a:cubicBezTo>
                  <a:cubicBezTo>
                    <a:pt x="548" y="173"/>
                    <a:pt x="548" y="173"/>
                    <a:pt x="548" y="173"/>
                  </a:cubicBezTo>
                  <a:cubicBezTo>
                    <a:pt x="551" y="175"/>
                    <a:pt x="551" y="175"/>
                    <a:pt x="551" y="175"/>
                  </a:cubicBezTo>
                  <a:cubicBezTo>
                    <a:pt x="548" y="173"/>
                    <a:pt x="548" y="173"/>
                    <a:pt x="548" y="173"/>
                  </a:cubicBezTo>
                  <a:cubicBezTo>
                    <a:pt x="548" y="173"/>
                    <a:pt x="548" y="173"/>
                    <a:pt x="548" y="173"/>
                  </a:cubicBezTo>
                  <a:cubicBezTo>
                    <a:pt x="551" y="175"/>
                    <a:pt x="551" y="175"/>
                    <a:pt x="551" y="175"/>
                  </a:cubicBezTo>
                  <a:cubicBezTo>
                    <a:pt x="548" y="173"/>
                    <a:pt x="548" y="173"/>
                    <a:pt x="548" y="173"/>
                  </a:cubicBezTo>
                  <a:cubicBezTo>
                    <a:pt x="551" y="175"/>
                    <a:pt x="551" y="175"/>
                    <a:pt x="551" y="175"/>
                  </a:cubicBezTo>
                  <a:cubicBezTo>
                    <a:pt x="548" y="173"/>
                    <a:pt x="548" y="173"/>
                    <a:pt x="548" y="173"/>
                  </a:cubicBezTo>
                  <a:cubicBezTo>
                    <a:pt x="548" y="173"/>
                    <a:pt x="548" y="173"/>
                    <a:pt x="548" y="173"/>
                  </a:cubicBezTo>
                  <a:cubicBezTo>
                    <a:pt x="551" y="175"/>
                    <a:pt x="551" y="175"/>
                    <a:pt x="551" y="175"/>
                  </a:cubicBezTo>
                  <a:cubicBezTo>
                    <a:pt x="548" y="173"/>
                    <a:pt x="548" y="173"/>
                    <a:pt x="548" y="173"/>
                  </a:cubicBezTo>
                  <a:cubicBezTo>
                    <a:pt x="547" y="173"/>
                    <a:pt x="547" y="175"/>
                    <a:pt x="547" y="176"/>
                  </a:cubicBezTo>
                  <a:cubicBezTo>
                    <a:pt x="548" y="177"/>
                    <a:pt x="548" y="178"/>
                    <a:pt x="549" y="178"/>
                  </a:cubicBezTo>
                  <a:cubicBezTo>
                    <a:pt x="550" y="179"/>
                    <a:pt x="550" y="179"/>
                    <a:pt x="550" y="179"/>
                  </a:cubicBezTo>
                  <a:cubicBezTo>
                    <a:pt x="549" y="196"/>
                    <a:pt x="549" y="196"/>
                    <a:pt x="549" y="196"/>
                  </a:cubicBezTo>
                  <a:cubicBezTo>
                    <a:pt x="549" y="197"/>
                    <a:pt x="550" y="198"/>
                    <a:pt x="551" y="199"/>
                  </a:cubicBezTo>
                  <a:cubicBezTo>
                    <a:pt x="553" y="200"/>
                    <a:pt x="553" y="200"/>
                    <a:pt x="553" y="200"/>
                  </a:cubicBezTo>
                  <a:cubicBezTo>
                    <a:pt x="555" y="197"/>
                    <a:pt x="555" y="197"/>
                    <a:pt x="555" y="197"/>
                  </a:cubicBezTo>
                  <a:cubicBezTo>
                    <a:pt x="551" y="197"/>
                    <a:pt x="551" y="197"/>
                    <a:pt x="551" y="197"/>
                  </a:cubicBezTo>
                  <a:cubicBezTo>
                    <a:pt x="550" y="211"/>
                    <a:pt x="550" y="211"/>
                    <a:pt x="550" y="211"/>
                  </a:cubicBezTo>
                  <a:cubicBezTo>
                    <a:pt x="550" y="212"/>
                    <a:pt x="551" y="214"/>
                    <a:pt x="552" y="214"/>
                  </a:cubicBezTo>
                  <a:cubicBezTo>
                    <a:pt x="555" y="216"/>
                    <a:pt x="555" y="216"/>
                    <a:pt x="555" y="216"/>
                  </a:cubicBezTo>
                  <a:cubicBezTo>
                    <a:pt x="557" y="212"/>
                    <a:pt x="557" y="212"/>
                    <a:pt x="557" y="212"/>
                  </a:cubicBezTo>
                  <a:cubicBezTo>
                    <a:pt x="554" y="210"/>
                    <a:pt x="554" y="210"/>
                    <a:pt x="554" y="210"/>
                  </a:cubicBezTo>
                  <a:cubicBezTo>
                    <a:pt x="547" y="219"/>
                    <a:pt x="547" y="219"/>
                    <a:pt x="547" y="219"/>
                  </a:cubicBezTo>
                  <a:cubicBezTo>
                    <a:pt x="547" y="220"/>
                    <a:pt x="547" y="221"/>
                    <a:pt x="547" y="222"/>
                  </a:cubicBezTo>
                  <a:cubicBezTo>
                    <a:pt x="547" y="223"/>
                    <a:pt x="548" y="224"/>
                    <a:pt x="549" y="224"/>
                  </a:cubicBezTo>
                  <a:cubicBezTo>
                    <a:pt x="551" y="226"/>
                    <a:pt x="551" y="226"/>
                    <a:pt x="551" y="226"/>
                  </a:cubicBezTo>
                  <a:cubicBezTo>
                    <a:pt x="553" y="222"/>
                    <a:pt x="553" y="222"/>
                    <a:pt x="553" y="222"/>
                  </a:cubicBezTo>
                  <a:cubicBezTo>
                    <a:pt x="550" y="220"/>
                    <a:pt x="550" y="220"/>
                    <a:pt x="550" y="220"/>
                  </a:cubicBezTo>
                  <a:cubicBezTo>
                    <a:pt x="549" y="221"/>
                    <a:pt x="549" y="221"/>
                    <a:pt x="549" y="221"/>
                  </a:cubicBezTo>
                  <a:cubicBezTo>
                    <a:pt x="549" y="222"/>
                    <a:pt x="549" y="222"/>
                    <a:pt x="549" y="222"/>
                  </a:cubicBezTo>
                  <a:cubicBezTo>
                    <a:pt x="549" y="223"/>
                    <a:pt x="549" y="223"/>
                    <a:pt x="549" y="224"/>
                  </a:cubicBezTo>
                  <a:cubicBezTo>
                    <a:pt x="549" y="228"/>
                    <a:pt x="549" y="240"/>
                    <a:pt x="549" y="240"/>
                  </a:cubicBezTo>
                  <a:cubicBezTo>
                    <a:pt x="549" y="241"/>
                    <a:pt x="549" y="243"/>
                    <a:pt x="551" y="243"/>
                  </a:cubicBezTo>
                  <a:cubicBezTo>
                    <a:pt x="552" y="244"/>
                    <a:pt x="552" y="244"/>
                    <a:pt x="552" y="244"/>
                  </a:cubicBezTo>
                  <a:cubicBezTo>
                    <a:pt x="554" y="241"/>
                    <a:pt x="554" y="241"/>
                    <a:pt x="554" y="241"/>
                  </a:cubicBezTo>
                  <a:cubicBezTo>
                    <a:pt x="551" y="239"/>
                    <a:pt x="551" y="239"/>
                    <a:pt x="551" y="239"/>
                  </a:cubicBezTo>
                  <a:cubicBezTo>
                    <a:pt x="551" y="239"/>
                    <a:pt x="551" y="240"/>
                    <a:pt x="551" y="240"/>
                  </a:cubicBezTo>
                  <a:cubicBezTo>
                    <a:pt x="551" y="240"/>
                    <a:pt x="551" y="240"/>
                    <a:pt x="551" y="240"/>
                  </a:cubicBezTo>
                  <a:cubicBezTo>
                    <a:pt x="550" y="241"/>
                    <a:pt x="550" y="241"/>
                    <a:pt x="550" y="242"/>
                  </a:cubicBezTo>
                  <a:cubicBezTo>
                    <a:pt x="550" y="246"/>
                    <a:pt x="548" y="256"/>
                    <a:pt x="548" y="256"/>
                  </a:cubicBezTo>
                  <a:cubicBezTo>
                    <a:pt x="548" y="258"/>
                    <a:pt x="549" y="259"/>
                    <a:pt x="550" y="260"/>
                  </a:cubicBezTo>
                  <a:cubicBezTo>
                    <a:pt x="552" y="261"/>
                    <a:pt x="552" y="261"/>
                    <a:pt x="552" y="261"/>
                  </a:cubicBezTo>
                  <a:cubicBezTo>
                    <a:pt x="554" y="258"/>
                    <a:pt x="554" y="258"/>
                    <a:pt x="554" y="258"/>
                  </a:cubicBezTo>
                  <a:cubicBezTo>
                    <a:pt x="550" y="257"/>
                    <a:pt x="550" y="257"/>
                    <a:pt x="550" y="257"/>
                  </a:cubicBezTo>
                  <a:cubicBezTo>
                    <a:pt x="548" y="272"/>
                    <a:pt x="548" y="272"/>
                    <a:pt x="548" y="272"/>
                  </a:cubicBezTo>
                  <a:cubicBezTo>
                    <a:pt x="548" y="273"/>
                    <a:pt x="548" y="275"/>
                    <a:pt x="550" y="276"/>
                  </a:cubicBezTo>
                  <a:cubicBezTo>
                    <a:pt x="551" y="277"/>
                    <a:pt x="551" y="277"/>
                    <a:pt x="551" y="277"/>
                  </a:cubicBezTo>
                  <a:cubicBezTo>
                    <a:pt x="554" y="273"/>
                    <a:pt x="554" y="273"/>
                    <a:pt x="554" y="273"/>
                  </a:cubicBezTo>
                  <a:cubicBezTo>
                    <a:pt x="550" y="273"/>
                    <a:pt x="550" y="273"/>
                    <a:pt x="550" y="273"/>
                  </a:cubicBezTo>
                  <a:cubicBezTo>
                    <a:pt x="549" y="287"/>
                    <a:pt x="549" y="287"/>
                    <a:pt x="549" y="287"/>
                  </a:cubicBezTo>
                  <a:cubicBezTo>
                    <a:pt x="548" y="289"/>
                    <a:pt x="549" y="290"/>
                    <a:pt x="550" y="291"/>
                  </a:cubicBezTo>
                  <a:cubicBezTo>
                    <a:pt x="551" y="291"/>
                    <a:pt x="551" y="291"/>
                    <a:pt x="551" y="291"/>
                  </a:cubicBezTo>
                  <a:cubicBezTo>
                    <a:pt x="553" y="288"/>
                    <a:pt x="553" y="288"/>
                    <a:pt x="553" y="288"/>
                  </a:cubicBezTo>
                  <a:cubicBezTo>
                    <a:pt x="549" y="287"/>
                    <a:pt x="549" y="287"/>
                    <a:pt x="549" y="287"/>
                  </a:cubicBezTo>
                  <a:cubicBezTo>
                    <a:pt x="549" y="287"/>
                    <a:pt x="548" y="291"/>
                    <a:pt x="547" y="295"/>
                  </a:cubicBezTo>
                  <a:cubicBezTo>
                    <a:pt x="547" y="297"/>
                    <a:pt x="547" y="299"/>
                    <a:pt x="546" y="301"/>
                  </a:cubicBezTo>
                  <a:cubicBezTo>
                    <a:pt x="546" y="302"/>
                    <a:pt x="546" y="302"/>
                    <a:pt x="546" y="303"/>
                  </a:cubicBezTo>
                  <a:cubicBezTo>
                    <a:pt x="546" y="303"/>
                    <a:pt x="546" y="303"/>
                    <a:pt x="546" y="303"/>
                  </a:cubicBezTo>
                  <a:cubicBezTo>
                    <a:pt x="546" y="303"/>
                    <a:pt x="546" y="303"/>
                    <a:pt x="546" y="303"/>
                  </a:cubicBezTo>
                  <a:cubicBezTo>
                    <a:pt x="548" y="304"/>
                    <a:pt x="548" y="304"/>
                    <a:pt x="548" y="304"/>
                  </a:cubicBezTo>
                  <a:cubicBezTo>
                    <a:pt x="546" y="303"/>
                    <a:pt x="546" y="303"/>
                    <a:pt x="546" y="303"/>
                  </a:cubicBezTo>
                  <a:cubicBezTo>
                    <a:pt x="546" y="303"/>
                    <a:pt x="546" y="303"/>
                    <a:pt x="546" y="303"/>
                  </a:cubicBezTo>
                  <a:cubicBezTo>
                    <a:pt x="548" y="304"/>
                    <a:pt x="548" y="304"/>
                    <a:pt x="548" y="304"/>
                  </a:cubicBezTo>
                  <a:cubicBezTo>
                    <a:pt x="546" y="303"/>
                    <a:pt x="546" y="303"/>
                    <a:pt x="546" y="303"/>
                  </a:cubicBezTo>
                  <a:cubicBezTo>
                    <a:pt x="549" y="304"/>
                    <a:pt x="549" y="304"/>
                    <a:pt x="549" y="304"/>
                  </a:cubicBezTo>
                  <a:cubicBezTo>
                    <a:pt x="546" y="303"/>
                    <a:pt x="546" y="303"/>
                    <a:pt x="546" y="303"/>
                  </a:cubicBezTo>
                  <a:cubicBezTo>
                    <a:pt x="546" y="303"/>
                    <a:pt x="546" y="303"/>
                    <a:pt x="546" y="303"/>
                  </a:cubicBezTo>
                  <a:cubicBezTo>
                    <a:pt x="549" y="304"/>
                    <a:pt x="549" y="304"/>
                    <a:pt x="549" y="304"/>
                  </a:cubicBezTo>
                  <a:cubicBezTo>
                    <a:pt x="546" y="303"/>
                    <a:pt x="546" y="303"/>
                    <a:pt x="546" y="303"/>
                  </a:cubicBezTo>
                  <a:cubicBezTo>
                    <a:pt x="549" y="304"/>
                    <a:pt x="549" y="304"/>
                    <a:pt x="549" y="304"/>
                  </a:cubicBezTo>
                  <a:cubicBezTo>
                    <a:pt x="546" y="302"/>
                    <a:pt x="546" y="302"/>
                    <a:pt x="546" y="302"/>
                  </a:cubicBezTo>
                  <a:cubicBezTo>
                    <a:pt x="546" y="303"/>
                    <a:pt x="546" y="303"/>
                    <a:pt x="546" y="303"/>
                  </a:cubicBezTo>
                  <a:cubicBezTo>
                    <a:pt x="549" y="304"/>
                    <a:pt x="549" y="304"/>
                    <a:pt x="549" y="304"/>
                  </a:cubicBezTo>
                  <a:cubicBezTo>
                    <a:pt x="546" y="302"/>
                    <a:pt x="546" y="302"/>
                    <a:pt x="546" y="302"/>
                  </a:cubicBezTo>
                  <a:cubicBezTo>
                    <a:pt x="545" y="304"/>
                    <a:pt x="545" y="307"/>
                    <a:pt x="547" y="308"/>
                  </a:cubicBezTo>
                  <a:cubicBezTo>
                    <a:pt x="550" y="309"/>
                    <a:pt x="550" y="309"/>
                    <a:pt x="550" y="309"/>
                  </a:cubicBezTo>
                  <a:cubicBezTo>
                    <a:pt x="552" y="306"/>
                    <a:pt x="552" y="306"/>
                    <a:pt x="552" y="306"/>
                  </a:cubicBezTo>
                  <a:cubicBezTo>
                    <a:pt x="548" y="305"/>
                    <a:pt x="548" y="305"/>
                    <a:pt x="548" y="305"/>
                  </a:cubicBezTo>
                  <a:cubicBezTo>
                    <a:pt x="544" y="322"/>
                    <a:pt x="544" y="322"/>
                    <a:pt x="544" y="322"/>
                  </a:cubicBezTo>
                  <a:cubicBezTo>
                    <a:pt x="544" y="324"/>
                    <a:pt x="545" y="326"/>
                    <a:pt x="546" y="326"/>
                  </a:cubicBezTo>
                  <a:cubicBezTo>
                    <a:pt x="549" y="328"/>
                    <a:pt x="549" y="328"/>
                    <a:pt x="549" y="328"/>
                  </a:cubicBezTo>
                  <a:cubicBezTo>
                    <a:pt x="551" y="325"/>
                    <a:pt x="551" y="325"/>
                    <a:pt x="551" y="325"/>
                  </a:cubicBezTo>
                  <a:cubicBezTo>
                    <a:pt x="548" y="323"/>
                    <a:pt x="548" y="323"/>
                    <a:pt x="548" y="323"/>
                  </a:cubicBezTo>
                  <a:cubicBezTo>
                    <a:pt x="547" y="323"/>
                    <a:pt x="547" y="323"/>
                    <a:pt x="547" y="323"/>
                  </a:cubicBezTo>
                  <a:cubicBezTo>
                    <a:pt x="547" y="324"/>
                    <a:pt x="547" y="324"/>
                    <a:pt x="547" y="324"/>
                  </a:cubicBezTo>
                  <a:cubicBezTo>
                    <a:pt x="547" y="325"/>
                    <a:pt x="547" y="326"/>
                    <a:pt x="547" y="327"/>
                  </a:cubicBezTo>
                  <a:cubicBezTo>
                    <a:pt x="546" y="332"/>
                    <a:pt x="545" y="338"/>
                    <a:pt x="545" y="338"/>
                  </a:cubicBezTo>
                  <a:cubicBezTo>
                    <a:pt x="544" y="340"/>
                    <a:pt x="545" y="341"/>
                    <a:pt x="547" y="342"/>
                  </a:cubicBezTo>
                  <a:cubicBezTo>
                    <a:pt x="549" y="344"/>
                    <a:pt x="549" y="344"/>
                    <a:pt x="549" y="344"/>
                  </a:cubicBezTo>
                  <a:cubicBezTo>
                    <a:pt x="551" y="340"/>
                    <a:pt x="551" y="340"/>
                    <a:pt x="551" y="340"/>
                  </a:cubicBezTo>
                  <a:cubicBezTo>
                    <a:pt x="549" y="337"/>
                    <a:pt x="549" y="337"/>
                    <a:pt x="549" y="337"/>
                  </a:cubicBezTo>
                  <a:cubicBezTo>
                    <a:pt x="549" y="337"/>
                    <a:pt x="545" y="339"/>
                    <a:pt x="541" y="342"/>
                  </a:cubicBezTo>
                  <a:cubicBezTo>
                    <a:pt x="539" y="343"/>
                    <a:pt x="536" y="344"/>
                    <a:pt x="535" y="345"/>
                  </a:cubicBezTo>
                  <a:cubicBezTo>
                    <a:pt x="534" y="346"/>
                    <a:pt x="533" y="346"/>
                    <a:pt x="533" y="346"/>
                  </a:cubicBezTo>
                  <a:cubicBezTo>
                    <a:pt x="532" y="347"/>
                    <a:pt x="532" y="347"/>
                    <a:pt x="532" y="347"/>
                  </a:cubicBezTo>
                  <a:cubicBezTo>
                    <a:pt x="532" y="347"/>
                    <a:pt x="532" y="347"/>
                    <a:pt x="532" y="347"/>
                  </a:cubicBezTo>
                  <a:cubicBezTo>
                    <a:pt x="531" y="347"/>
                    <a:pt x="531" y="347"/>
                    <a:pt x="531" y="347"/>
                  </a:cubicBezTo>
                  <a:cubicBezTo>
                    <a:pt x="531" y="347"/>
                    <a:pt x="531" y="348"/>
                    <a:pt x="531" y="348"/>
                  </a:cubicBezTo>
                  <a:cubicBezTo>
                    <a:pt x="529" y="350"/>
                    <a:pt x="530" y="352"/>
                    <a:pt x="532" y="354"/>
                  </a:cubicBezTo>
                  <a:cubicBezTo>
                    <a:pt x="533" y="354"/>
                    <a:pt x="533" y="354"/>
                    <a:pt x="533" y="354"/>
                  </a:cubicBezTo>
                  <a:cubicBezTo>
                    <a:pt x="535" y="351"/>
                    <a:pt x="535" y="351"/>
                    <a:pt x="535" y="351"/>
                  </a:cubicBezTo>
                  <a:cubicBezTo>
                    <a:pt x="531" y="349"/>
                    <a:pt x="531" y="349"/>
                    <a:pt x="531" y="349"/>
                  </a:cubicBezTo>
                  <a:cubicBezTo>
                    <a:pt x="535" y="351"/>
                    <a:pt x="535" y="351"/>
                    <a:pt x="535" y="351"/>
                  </a:cubicBezTo>
                  <a:cubicBezTo>
                    <a:pt x="533" y="347"/>
                    <a:pt x="533" y="347"/>
                    <a:pt x="533" y="347"/>
                  </a:cubicBezTo>
                  <a:cubicBezTo>
                    <a:pt x="532" y="348"/>
                    <a:pt x="532" y="348"/>
                    <a:pt x="531" y="349"/>
                  </a:cubicBezTo>
                  <a:cubicBezTo>
                    <a:pt x="535" y="351"/>
                    <a:pt x="535" y="351"/>
                    <a:pt x="535" y="351"/>
                  </a:cubicBezTo>
                  <a:cubicBezTo>
                    <a:pt x="533" y="347"/>
                    <a:pt x="533" y="347"/>
                    <a:pt x="533" y="347"/>
                  </a:cubicBezTo>
                  <a:cubicBezTo>
                    <a:pt x="534" y="350"/>
                    <a:pt x="534" y="350"/>
                    <a:pt x="534" y="350"/>
                  </a:cubicBezTo>
                  <a:cubicBezTo>
                    <a:pt x="534" y="347"/>
                    <a:pt x="534" y="347"/>
                    <a:pt x="534" y="347"/>
                  </a:cubicBezTo>
                  <a:cubicBezTo>
                    <a:pt x="533" y="347"/>
                    <a:pt x="533" y="347"/>
                    <a:pt x="533" y="347"/>
                  </a:cubicBezTo>
                  <a:cubicBezTo>
                    <a:pt x="534" y="350"/>
                    <a:pt x="534" y="350"/>
                    <a:pt x="534" y="350"/>
                  </a:cubicBezTo>
                  <a:cubicBezTo>
                    <a:pt x="534" y="347"/>
                    <a:pt x="534" y="347"/>
                    <a:pt x="534" y="347"/>
                  </a:cubicBezTo>
                  <a:cubicBezTo>
                    <a:pt x="534" y="349"/>
                    <a:pt x="534" y="349"/>
                    <a:pt x="534" y="349"/>
                  </a:cubicBezTo>
                  <a:cubicBezTo>
                    <a:pt x="534" y="347"/>
                    <a:pt x="534" y="347"/>
                    <a:pt x="534" y="347"/>
                  </a:cubicBezTo>
                  <a:cubicBezTo>
                    <a:pt x="534" y="347"/>
                    <a:pt x="534" y="347"/>
                    <a:pt x="534" y="347"/>
                  </a:cubicBezTo>
                  <a:cubicBezTo>
                    <a:pt x="534" y="349"/>
                    <a:pt x="534" y="349"/>
                    <a:pt x="534" y="349"/>
                  </a:cubicBezTo>
                  <a:cubicBezTo>
                    <a:pt x="534" y="347"/>
                    <a:pt x="534" y="347"/>
                    <a:pt x="534" y="347"/>
                  </a:cubicBezTo>
                  <a:cubicBezTo>
                    <a:pt x="534" y="347"/>
                    <a:pt x="534" y="347"/>
                    <a:pt x="534" y="347"/>
                  </a:cubicBezTo>
                  <a:cubicBezTo>
                    <a:pt x="533" y="347"/>
                    <a:pt x="531" y="347"/>
                    <a:pt x="529" y="347"/>
                  </a:cubicBezTo>
                  <a:cubicBezTo>
                    <a:pt x="526" y="348"/>
                    <a:pt x="522" y="348"/>
                    <a:pt x="518" y="348"/>
                  </a:cubicBezTo>
                  <a:cubicBezTo>
                    <a:pt x="515" y="348"/>
                    <a:pt x="512" y="349"/>
                    <a:pt x="512" y="349"/>
                  </a:cubicBezTo>
                  <a:cubicBezTo>
                    <a:pt x="511" y="349"/>
                    <a:pt x="509" y="350"/>
                    <a:pt x="509" y="352"/>
                  </a:cubicBezTo>
                  <a:cubicBezTo>
                    <a:pt x="508" y="353"/>
                    <a:pt x="509" y="355"/>
                    <a:pt x="510" y="356"/>
                  </a:cubicBezTo>
                  <a:cubicBezTo>
                    <a:pt x="512" y="357"/>
                    <a:pt x="512" y="357"/>
                    <a:pt x="512" y="357"/>
                  </a:cubicBezTo>
                  <a:cubicBezTo>
                    <a:pt x="514" y="354"/>
                    <a:pt x="514" y="354"/>
                    <a:pt x="514" y="354"/>
                  </a:cubicBezTo>
                  <a:cubicBezTo>
                    <a:pt x="515" y="350"/>
                    <a:pt x="515" y="350"/>
                    <a:pt x="515" y="350"/>
                  </a:cubicBezTo>
                  <a:cubicBezTo>
                    <a:pt x="478" y="346"/>
                    <a:pt x="478" y="346"/>
                    <a:pt x="478" y="346"/>
                  </a:cubicBezTo>
                  <a:cubicBezTo>
                    <a:pt x="477" y="346"/>
                    <a:pt x="475" y="347"/>
                    <a:pt x="474" y="349"/>
                  </a:cubicBezTo>
                  <a:cubicBezTo>
                    <a:pt x="474" y="351"/>
                    <a:pt x="474" y="353"/>
                    <a:pt x="476" y="354"/>
                  </a:cubicBezTo>
                  <a:cubicBezTo>
                    <a:pt x="483" y="358"/>
                    <a:pt x="483" y="358"/>
                    <a:pt x="483" y="358"/>
                  </a:cubicBezTo>
                  <a:cubicBezTo>
                    <a:pt x="485" y="355"/>
                    <a:pt x="485" y="355"/>
                    <a:pt x="485" y="355"/>
                  </a:cubicBezTo>
                  <a:cubicBezTo>
                    <a:pt x="486" y="351"/>
                    <a:pt x="486" y="351"/>
                    <a:pt x="486" y="351"/>
                  </a:cubicBezTo>
                  <a:cubicBezTo>
                    <a:pt x="460" y="350"/>
                    <a:pt x="460" y="350"/>
                    <a:pt x="460" y="350"/>
                  </a:cubicBezTo>
                  <a:cubicBezTo>
                    <a:pt x="459" y="350"/>
                    <a:pt x="457" y="351"/>
                    <a:pt x="456" y="352"/>
                  </a:cubicBezTo>
                  <a:cubicBezTo>
                    <a:pt x="456" y="354"/>
                    <a:pt x="456" y="356"/>
                    <a:pt x="458" y="357"/>
                  </a:cubicBezTo>
                  <a:cubicBezTo>
                    <a:pt x="461" y="359"/>
                    <a:pt x="461" y="359"/>
                    <a:pt x="461" y="359"/>
                  </a:cubicBezTo>
                  <a:cubicBezTo>
                    <a:pt x="463" y="355"/>
                    <a:pt x="463" y="355"/>
                    <a:pt x="463" y="355"/>
                  </a:cubicBezTo>
                  <a:cubicBezTo>
                    <a:pt x="463" y="351"/>
                    <a:pt x="463" y="351"/>
                    <a:pt x="463" y="351"/>
                  </a:cubicBezTo>
                  <a:cubicBezTo>
                    <a:pt x="432" y="348"/>
                    <a:pt x="432" y="348"/>
                    <a:pt x="432" y="348"/>
                  </a:cubicBezTo>
                  <a:cubicBezTo>
                    <a:pt x="430" y="348"/>
                    <a:pt x="428" y="349"/>
                    <a:pt x="428" y="351"/>
                  </a:cubicBezTo>
                  <a:cubicBezTo>
                    <a:pt x="427" y="353"/>
                    <a:pt x="428" y="355"/>
                    <a:pt x="429" y="356"/>
                  </a:cubicBezTo>
                  <a:cubicBezTo>
                    <a:pt x="434" y="359"/>
                    <a:pt x="434" y="359"/>
                    <a:pt x="434" y="359"/>
                  </a:cubicBezTo>
                  <a:cubicBezTo>
                    <a:pt x="437" y="355"/>
                    <a:pt x="437" y="355"/>
                    <a:pt x="437" y="355"/>
                  </a:cubicBezTo>
                  <a:cubicBezTo>
                    <a:pt x="437" y="351"/>
                    <a:pt x="437" y="351"/>
                    <a:pt x="437" y="351"/>
                  </a:cubicBezTo>
                  <a:cubicBezTo>
                    <a:pt x="409" y="350"/>
                    <a:pt x="409" y="350"/>
                    <a:pt x="409" y="350"/>
                  </a:cubicBezTo>
                  <a:cubicBezTo>
                    <a:pt x="408" y="350"/>
                    <a:pt x="406" y="351"/>
                    <a:pt x="405" y="353"/>
                  </a:cubicBezTo>
                  <a:cubicBezTo>
                    <a:pt x="405" y="355"/>
                    <a:pt x="406" y="357"/>
                    <a:pt x="407" y="358"/>
                  </a:cubicBezTo>
                  <a:cubicBezTo>
                    <a:pt x="409" y="359"/>
                    <a:pt x="409" y="359"/>
                    <a:pt x="409" y="359"/>
                  </a:cubicBezTo>
                  <a:cubicBezTo>
                    <a:pt x="411" y="355"/>
                    <a:pt x="411" y="355"/>
                    <a:pt x="411" y="355"/>
                  </a:cubicBezTo>
                  <a:cubicBezTo>
                    <a:pt x="408" y="353"/>
                    <a:pt x="408" y="353"/>
                    <a:pt x="408" y="353"/>
                  </a:cubicBezTo>
                  <a:cubicBezTo>
                    <a:pt x="411" y="355"/>
                    <a:pt x="411" y="355"/>
                    <a:pt x="411" y="355"/>
                  </a:cubicBezTo>
                  <a:cubicBezTo>
                    <a:pt x="409" y="352"/>
                    <a:pt x="409" y="352"/>
                    <a:pt x="409" y="352"/>
                  </a:cubicBezTo>
                  <a:cubicBezTo>
                    <a:pt x="409" y="352"/>
                    <a:pt x="408" y="352"/>
                    <a:pt x="408" y="353"/>
                  </a:cubicBezTo>
                  <a:cubicBezTo>
                    <a:pt x="411" y="355"/>
                    <a:pt x="411" y="355"/>
                    <a:pt x="411" y="355"/>
                  </a:cubicBezTo>
                  <a:cubicBezTo>
                    <a:pt x="409" y="352"/>
                    <a:pt x="409" y="352"/>
                    <a:pt x="409" y="352"/>
                  </a:cubicBezTo>
                  <a:cubicBezTo>
                    <a:pt x="411" y="355"/>
                    <a:pt x="411" y="355"/>
                    <a:pt x="411" y="355"/>
                  </a:cubicBezTo>
                  <a:cubicBezTo>
                    <a:pt x="410" y="351"/>
                    <a:pt x="410" y="351"/>
                    <a:pt x="410" y="351"/>
                  </a:cubicBezTo>
                  <a:cubicBezTo>
                    <a:pt x="410" y="352"/>
                    <a:pt x="410" y="352"/>
                    <a:pt x="409" y="352"/>
                  </a:cubicBezTo>
                  <a:cubicBezTo>
                    <a:pt x="411" y="355"/>
                    <a:pt x="411" y="355"/>
                    <a:pt x="411" y="355"/>
                  </a:cubicBezTo>
                  <a:cubicBezTo>
                    <a:pt x="410" y="351"/>
                    <a:pt x="410" y="351"/>
                    <a:pt x="410" y="351"/>
                  </a:cubicBezTo>
                  <a:cubicBezTo>
                    <a:pt x="410" y="353"/>
                    <a:pt x="410" y="353"/>
                    <a:pt x="410" y="353"/>
                  </a:cubicBezTo>
                  <a:cubicBezTo>
                    <a:pt x="410" y="351"/>
                    <a:pt x="410" y="351"/>
                    <a:pt x="410" y="351"/>
                  </a:cubicBezTo>
                  <a:cubicBezTo>
                    <a:pt x="410" y="351"/>
                    <a:pt x="410" y="351"/>
                    <a:pt x="410" y="351"/>
                  </a:cubicBezTo>
                  <a:cubicBezTo>
                    <a:pt x="410" y="353"/>
                    <a:pt x="410" y="353"/>
                    <a:pt x="410" y="353"/>
                  </a:cubicBezTo>
                  <a:cubicBezTo>
                    <a:pt x="410" y="351"/>
                    <a:pt x="410" y="351"/>
                    <a:pt x="410" y="351"/>
                  </a:cubicBezTo>
                  <a:cubicBezTo>
                    <a:pt x="410" y="351"/>
                    <a:pt x="410" y="351"/>
                    <a:pt x="410" y="351"/>
                  </a:cubicBezTo>
                  <a:cubicBezTo>
                    <a:pt x="409" y="351"/>
                    <a:pt x="406" y="351"/>
                    <a:pt x="403" y="351"/>
                  </a:cubicBezTo>
                  <a:cubicBezTo>
                    <a:pt x="398" y="351"/>
                    <a:pt x="392" y="350"/>
                    <a:pt x="387" y="349"/>
                  </a:cubicBezTo>
                  <a:cubicBezTo>
                    <a:pt x="385" y="349"/>
                    <a:pt x="382" y="349"/>
                    <a:pt x="381" y="349"/>
                  </a:cubicBezTo>
                  <a:cubicBezTo>
                    <a:pt x="380" y="349"/>
                    <a:pt x="379" y="348"/>
                    <a:pt x="379" y="348"/>
                  </a:cubicBezTo>
                  <a:cubicBezTo>
                    <a:pt x="378" y="348"/>
                    <a:pt x="378" y="348"/>
                    <a:pt x="378" y="348"/>
                  </a:cubicBezTo>
                  <a:cubicBezTo>
                    <a:pt x="378" y="348"/>
                    <a:pt x="378" y="348"/>
                    <a:pt x="378" y="348"/>
                  </a:cubicBezTo>
                  <a:cubicBezTo>
                    <a:pt x="378" y="348"/>
                    <a:pt x="378" y="348"/>
                    <a:pt x="378" y="348"/>
                  </a:cubicBezTo>
                  <a:cubicBezTo>
                    <a:pt x="378" y="348"/>
                    <a:pt x="378" y="348"/>
                    <a:pt x="378" y="348"/>
                  </a:cubicBezTo>
                  <a:cubicBezTo>
                    <a:pt x="378" y="348"/>
                    <a:pt x="378" y="348"/>
                    <a:pt x="378" y="348"/>
                  </a:cubicBezTo>
                  <a:cubicBezTo>
                    <a:pt x="378" y="348"/>
                    <a:pt x="378" y="348"/>
                    <a:pt x="378" y="348"/>
                  </a:cubicBezTo>
                  <a:cubicBezTo>
                    <a:pt x="378" y="348"/>
                    <a:pt x="378" y="348"/>
                    <a:pt x="378" y="348"/>
                  </a:cubicBezTo>
                  <a:cubicBezTo>
                    <a:pt x="376" y="348"/>
                    <a:pt x="375" y="349"/>
                    <a:pt x="374" y="351"/>
                  </a:cubicBezTo>
                  <a:cubicBezTo>
                    <a:pt x="374" y="353"/>
                    <a:pt x="374" y="355"/>
                    <a:pt x="376" y="356"/>
                  </a:cubicBezTo>
                  <a:cubicBezTo>
                    <a:pt x="383" y="360"/>
                    <a:pt x="383" y="360"/>
                    <a:pt x="383" y="360"/>
                  </a:cubicBezTo>
                  <a:cubicBezTo>
                    <a:pt x="385" y="357"/>
                    <a:pt x="385" y="357"/>
                    <a:pt x="385" y="357"/>
                  </a:cubicBezTo>
                  <a:cubicBezTo>
                    <a:pt x="382" y="355"/>
                    <a:pt x="382" y="355"/>
                    <a:pt x="382" y="355"/>
                  </a:cubicBezTo>
                  <a:cubicBezTo>
                    <a:pt x="385" y="357"/>
                    <a:pt x="385" y="357"/>
                    <a:pt x="385" y="357"/>
                  </a:cubicBezTo>
                  <a:cubicBezTo>
                    <a:pt x="383" y="353"/>
                    <a:pt x="383" y="353"/>
                    <a:pt x="383" y="353"/>
                  </a:cubicBezTo>
                  <a:cubicBezTo>
                    <a:pt x="382" y="354"/>
                    <a:pt x="382" y="354"/>
                    <a:pt x="382" y="355"/>
                  </a:cubicBezTo>
                  <a:cubicBezTo>
                    <a:pt x="385" y="357"/>
                    <a:pt x="385" y="357"/>
                    <a:pt x="385" y="357"/>
                  </a:cubicBezTo>
                  <a:cubicBezTo>
                    <a:pt x="383" y="353"/>
                    <a:pt x="383" y="353"/>
                    <a:pt x="383" y="353"/>
                  </a:cubicBezTo>
                  <a:cubicBezTo>
                    <a:pt x="385" y="357"/>
                    <a:pt x="385" y="357"/>
                    <a:pt x="385" y="357"/>
                  </a:cubicBezTo>
                  <a:cubicBezTo>
                    <a:pt x="384" y="353"/>
                    <a:pt x="384" y="353"/>
                    <a:pt x="384" y="353"/>
                  </a:cubicBezTo>
                  <a:cubicBezTo>
                    <a:pt x="384" y="353"/>
                    <a:pt x="383" y="353"/>
                    <a:pt x="383" y="353"/>
                  </a:cubicBezTo>
                  <a:cubicBezTo>
                    <a:pt x="385" y="357"/>
                    <a:pt x="385" y="357"/>
                    <a:pt x="385" y="357"/>
                  </a:cubicBezTo>
                  <a:cubicBezTo>
                    <a:pt x="384" y="353"/>
                    <a:pt x="384" y="353"/>
                    <a:pt x="384" y="353"/>
                  </a:cubicBezTo>
                  <a:cubicBezTo>
                    <a:pt x="385" y="356"/>
                    <a:pt x="385" y="356"/>
                    <a:pt x="385" y="356"/>
                  </a:cubicBezTo>
                  <a:cubicBezTo>
                    <a:pt x="384" y="353"/>
                    <a:pt x="384" y="353"/>
                    <a:pt x="384" y="353"/>
                  </a:cubicBezTo>
                  <a:cubicBezTo>
                    <a:pt x="384" y="353"/>
                    <a:pt x="384" y="353"/>
                    <a:pt x="384" y="353"/>
                  </a:cubicBezTo>
                  <a:cubicBezTo>
                    <a:pt x="385" y="356"/>
                    <a:pt x="385" y="356"/>
                    <a:pt x="385" y="356"/>
                  </a:cubicBezTo>
                  <a:cubicBezTo>
                    <a:pt x="384" y="353"/>
                    <a:pt x="384" y="353"/>
                    <a:pt x="384" y="353"/>
                  </a:cubicBezTo>
                  <a:cubicBezTo>
                    <a:pt x="384" y="354"/>
                    <a:pt x="384" y="354"/>
                    <a:pt x="384" y="354"/>
                  </a:cubicBezTo>
                  <a:cubicBezTo>
                    <a:pt x="384" y="353"/>
                    <a:pt x="384" y="353"/>
                    <a:pt x="384" y="353"/>
                  </a:cubicBezTo>
                  <a:cubicBezTo>
                    <a:pt x="384" y="353"/>
                    <a:pt x="384" y="353"/>
                    <a:pt x="384" y="353"/>
                  </a:cubicBezTo>
                  <a:cubicBezTo>
                    <a:pt x="384" y="354"/>
                    <a:pt x="384" y="354"/>
                    <a:pt x="384" y="354"/>
                  </a:cubicBezTo>
                  <a:cubicBezTo>
                    <a:pt x="384" y="353"/>
                    <a:pt x="384" y="353"/>
                    <a:pt x="384" y="353"/>
                  </a:cubicBezTo>
                  <a:cubicBezTo>
                    <a:pt x="384" y="353"/>
                    <a:pt x="384" y="353"/>
                    <a:pt x="384" y="353"/>
                  </a:cubicBezTo>
                  <a:cubicBezTo>
                    <a:pt x="382" y="353"/>
                    <a:pt x="377" y="353"/>
                    <a:pt x="372" y="352"/>
                  </a:cubicBezTo>
                  <a:cubicBezTo>
                    <a:pt x="370" y="352"/>
                    <a:pt x="368" y="352"/>
                    <a:pt x="366" y="352"/>
                  </a:cubicBezTo>
                  <a:cubicBezTo>
                    <a:pt x="365" y="352"/>
                    <a:pt x="365" y="352"/>
                    <a:pt x="364" y="352"/>
                  </a:cubicBezTo>
                  <a:cubicBezTo>
                    <a:pt x="363" y="352"/>
                    <a:pt x="363" y="352"/>
                    <a:pt x="363" y="352"/>
                  </a:cubicBezTo>
                  <a:cubicBezTo>
                    <a:pt x="363" y="352"/>
                    <a:pt x="363" y="352"/>
                    <a:pt x="363" y="352"/>
                  </a:cubicBezTo>
                  <a:cubicBezTo>
                    <a:pt x="363" y="352"/>
                    <a:pt x="363" y="352"/>
                    <a:pt x="363" y="352"/>
                  </a:cubicBezTo>
                  <a:cubicBezTo>
                    <a:pt x="361" y="352"/>
                    <a:pt x="360" y="353"/>
                    <a:pt x="359" y="355"/>
                  </a:cubicBezTo>
                  <a:cubicBezTo>
                    <a:pt x="359" y="356"/>
                    <a:pt x="359" y="358"/>
                    <a:pt x="361" y="359"/>
                  </a:cubicBezTo>
                  <a:cubicBezTo>
                    <a:pt x="363" y="361"/>
                    <a:pt x="363" y="361"/>
                    <a:pt x="363" y="361"/>
                  </a:cubicBezTo>
                  <a:cubicBezTo>
                    <a:pt x="366" y="357"/>
                    <a:pt x="366" y="357"/>
                    <a:pt x="366" y="357"/>
                  </a:cubicBezTo>
                  <a:cubicBezTo>
                    <a:pt x="363" y="354"/>
                    <a:pt x="363" y="354"/>
                    <a:pt x="363" y="354"/>
                  </a:cubicBezTo>
                  <a:cubicBezTo>
                    <a:pt x="366" y="357"/>
                    <a:pt x="366" y="357"/>
                    <a:pt x="366" y="357"/>
                  </a:cubicBezTo>
                  <a:cubicBezTo>
                    <a:pt x="364" y="353"/>
                    <a:pt x="364" y="353"/>
                    <a:pt x="364" y="353"/>
                  </a:cubicBezTo>
                  <a:cubicBezTo>
                    <a:pt x="364" y="354"/>
                    <a:pt x="364" y="354"/>
                    <a:pt x="363" y="354"/>
                  </a:cubicBezTo>
                  <a:cubicBezTo>
                    <a:pt x="366" y="357"/>
                    <a:pt x="366" y="357"/>
                    <a:pt x="366" y="357"/>
                  </a:cubicBezTo>
                  <a:cubicBezTo>
                    <a:pt x="364" y="353"/>
                    <a:pt x="364" y="353"/>
                    <a:pt x="364" y="353"/>
                  </a:cubicBezTo>
                  <a:cubicBezTo>
                    <a:pt x="366" y="357"/>
                    <a:pt x="366" y="357"/>
                    <a:pt x="366" y="357"/>
                  </a:cubicBezTo>
                  <a:cubicBezTo>
                    <a:pt x="365" y="353"/>
                    <a:pt x="365" y="353"/>
                    <a:pt x="365" y="353"/>
                  </a:cubicBezTo>
                  <a:cubicBezTo>
                    <a:pt x="365" y="353"/>
                    <a:pt x="365" y="353"/>
                    <a:pt x="364" y="353"/>
                  </a:cubicBezTo>
                  <a:cubicBezTo>
                    <a:pt x="366" y="357"/>
                    <a:pt x="366" y="357"/>
                    <a:pt x="366" y="357"/>
                  </a:cubicBezTo>
                  <a:cubicBezTo>
                    <a:pt x="365" y="353"/>
                    <a:pt x="365" y="353"/>
                    <a:pt x="365" y="353"/>
                  </a:cubicBezTo>
                  <a:cubicBezTo>
                    <a:pt x="366" y="357"/>
                    <a:pt x="366" y="357"/>
                    <a:pt x="366" y="357"/>
                  </a:cubicBezTo>
                  <a:cubicBezTo>
                    <a:pt x="366" y="353"/>
                    <a:pt x="366" y="353"/>
                    <a:pt x="366" y="353"/>
                  </a:cubicBezTo>
                  <a:cubicBezTo>
                    <a:pt x="365" y="353"/>
                    <a:pt x="365" y="353"/>
                    <a:pt x="365" y="353"/>
                  </a:cubicBezTo>
                  <a:cubicBezTo>
                    <a:pt x="366" y="357"/>
                    <a:pt x="366" y="357"/>
                    <a:pt x="366" y="357"/>
                  </a:cubicBezTo>
                  <a:cubicBezTo>
                    <a:pt x="366" y="353"/>
                    <a:pt x="366" y="353"/>
                    <a:pt x="366" y="353"/>
                  </a:cubicBezTo>
                  <a:cubicBezTo>
                    <a:pt x="366" y="356"/>
                    <a:pt x="366" y="356"/>
                    <a:pt x="366" y="356"/>
                  </a:cubicBezTo>
                  <a:cubicBezTo>
                    <a:pt x="366" y="353"/>
                    <a:pt x="366" y="353"/>
                    <a:pt x="366" y="353"/>
                  </a:cubicBezTo>
                  <a:cubicBezTo>
                    <a:pt x="366" y="353"/>
                    <a:pt x="366" y="353"/>
                    <a:pt x="366" y="353"/>
                  </a:cubicBezTo>
                  <a:cubicBezTo>
                    <a:pt x="366" y="356"/>
                    <a:pt x="366" y="356"/>
                    <a:pt x="366" y="356"/>
                  </a:cubicBezTo>
                  <a:cubicBezTo>
                    <a:pt x="366" y="353"/>
                    <a:pt x="366" y="353"/>
                    <a:pt x="366" y="353"/>
                  </a:cubicBezTo>
                  <a:cubicBezTo>
                    <a:pt x="366" y="353"/>
                    <a:pt x="365" y="353"/>
                    <a:pt x="364" y="353"/>
                  </a:cubicBezTo>
                  <a:cubicBezTo>
                    <a:pt x="361" y="353"/>
                    <a:pt x="355" y="352"/>
                    <a:pt x="349" y="352"/>
                  </a:cubicBezTo>
                  <a:cubicBezTo>
                    <a:pt x="346" y="352"/>
                    <a:pt x="343" y="351"/>
                    <a:pt x="340" y="351"/>
                  </a:cubicBezTo>
                  <a:cubicBezTo>
                    <a:pt x="338" y="351"/>
                    <a:pt x="336" y="351"/>
                    <a:pt x="334" y="351"/>
                  </a:cubicBezTo>
                  <a:cubicBezTo>
                    <a:pt x="334" y="351"/>
                    <a:pt x="334" y="351"/>
                    <a:pt x="334" y="351"/>
                  </a:cubicBezTo>
                  <a:cubicBezTo>
                    <a:pt x="333" y="351"/>
                    <a:pt x="333" y="351"/>
                    <a:pt x="333" y="351"/>
                  </a:cubicBezTo>
                  <a:cubicBezTo>
                    <a:pt x="333" y="351"/>
                    <a:pt x="332" y="351"/>
                    <a:pt x="332" y="351"/>
                  </a:cubicBezTo>
                  <a:cubicBezTo>
                    <a:pt x="332" y="351"/>
                    <a:pt x="331" y="352"/>
                    <a:pt x="330" y="353"/>
                  </a:cubicBezTo>
                  <a:cubicBezTo>
                    <a:pt x="330" y="354"/>
                    <a:pt x="330" y="355"/>
                    <a:pt x="330" y="356"/>
                  </a:cubicBezTo>
                  <a:cubicBezTo>
                    <a:pt x="330" y="357"/>
                    <a:pt x="331" y="358"/>
                    <a:pt x="332" y="358"/>
                  </a:cubicBezTo>
                  <a:cubicBezTo>
                    <a:pt x="334" y="360"/>
                    <a:pt x="334" y="360"/>
                    <a:pt x="334" y="360"/>
                  </a:cubicBezTo>
                  <a:cubicBezTo>
                    <a:pt x="336" y="356"/>
                    <a:pt x="336" y="356"/>
                    <a:pt x="336" y="356"/>
                  </a:cubicBezTo>
                  <a:cubicBezTo>
                    <a:pt x="336" y="352"/>
                    <a:pt x="336" y="352"/>
                    <a:pt x="336" y="352"/>
                  </a:cubicBezTo>
                  <a:cubicBezTo>
                    <a:pt x="315" y="352"/>
                    <a:pt x="315" y="352"/>
                    <a:pt x="315" y="352"/>
                  </a:cubicBezTo>
                  <a:cubicBezTo>
                    <a:pt x="314" y="352"/>
                    <a:pt x="312" y="354"/>
                    <a:pt x="312" y="355"/>
                  </a:cubicBezTo>
                  <a:cubicBezTo>
                    <a:pt x="311" y="357"/>
                    <a:pt x="312" y="359"/>
                    <a:pt x="313" y="360"/>
                  </a:cubicBezTo>
                  <a:cubicBezTo>
                    <a:pt x="317" y="362"/>
                    <a:pt x="317" y="362"/>
                    <a:pt x="317" y="362"/>
                  </a:cubicBezTo>
                  <a:cubicBezTo>
                    <a:pt x="319" y="359"/>
                    <a:pt x="319" y="359"/>
                    <a:pt x="319" y="359"/>
                  </a:cubicBezTo>
                  <a:cubicBezTo>
                    <a:pt x="319" y="355"/>
                    <a:pt x="319" y="355"/>
                    <a:pt x="319" y="355"/>
                  </a:cubicBezTo>
                  <a:cubicBezTo>
                    <a:pt x="288" y="354"/>
                    <a:pt x="288" y="354"/>
                    <a:pt x="288" y="354"/>
                  </a:cubicBezTo>
                  <a:cubicBezTo>
                    <a:pt x="286" y="354"/>
                    <a:pt x="284" y="355"/>
                    <a:pt x="284" y="357"/>
                  </a:cubicBezTo>
                  <a:cubicBezTo>
                    <a:pt x="283" y="359"/>
                    <a:pt x="284" y="361"/>
                    <a:pt x="286" y="362"/>
                  </a:cubicBezTo>
                  <a:cubicBezTo>
                    <a:pt x="290" y="365"/>
                    <a:pt x="290" y="365"/>
                    <a:pt x="290" y="365"/>
                  </a:cubicBezTo>
                  <a:cubicBezTo>
                    <a:pt x="293" y="361"/>
                    <a:pt x="293" y="361"/>
                    <a:pt x="293" y="361"/>
                  </a:cubicBezTo>
                  <a:cubicBezTo>
                    <a:pt x="289" y="359"/>
                    <a:pt x="289" y="359"/>
                    <a:pt x="289" y="359"/>
                  </a:cubicBezTo>
                  <a:cubicBezTo>
                    <a:pt x="292" y="361"/>
                    <a:pt x="292" y="361"/>
                    <a:pt x="292" y="361"/>
                  </a:cubicBezTo>
                  <a:cubicBezTo>
                    <a:pt x="290" y="358"/>
                    <a:pt x="290" y="358"/>
                    <a:pt x="290" y="358"/>
                  </a:cubicBezTo>
                  <a:cubicBezTo>
                    <a:pt x="290" y="358"/>
                    <a:pt x="290" y="358"/>
                    <a:pt x="289" y="359"/>
                  </a:cubicBezTo>
                  <a:cubicBezTo>
                    <a:pt x="292" y="361"/>
                    <a:pt x="292" y="361"/>
                    <a:pt x="292" y="361"/>
                  </a:cubicBezTo>
                  <a:cubicBezTo>
                    <a:pt x="290" y="358"/>
                    <a:pt x="290" y="358"/>
                    <a:pt x="290" y="358"/>
                  </a:cubicBezTo>
                  <a:cubicBezTo>
                    <a:pt x="292" y="361"/>
                    <a:pt x="292" y="361"/>
                    <a:pt x="292" y="361"/>
                  </a:cubicBezTo>
                  <a:cubicBezTo>
                    <a:pt x="291" y="357"/>
                    <a:pt x="291" y="357"/>
                    <a:pt x="291" y="357"/>
                  </a:cubicBezTo>
                  <a:cubicBezTo>
                    <a:pt x="291" y="357"/>
                    <a:pt x="291" y="358"/>
                    <a:pt x="290" y="358"/>
                  </a:cubicBezTo>
                  <a:cubicBezTo>
                    <a:pt x="292" y="361"/>
                    <a:pt x="292" y="361"/>
                    <a:pt x="292" y="361"/>
                  </a:cubicBezTo>
                  <a:cubicBezTo>
                    <a:pt x="291" y="357"/>
                    <a:pt x="291" y="357"/>
                    <a:pt x="291" y="357"/>
                  </a:cubicBezTo>
                  <a:cubicBezTo>
                    <a:pt x="292" y="361"/>
                    <a:pt x="292" y="361"/>
                    <a:pt x="292" y="361"/>
                  </a:cubicBezTo>
                  <a:cubicBezTo>
                    <a:pt x="292" y="357"/>
                    <a:pt x="292" y="357"/>
                    <a:pt x="292" y="357"/>
                  </a:cubicBezTo>
                  <a:cubicBezTo>
                    <a:pt x="291" y="357"/>
                    <a:pt x="291" y="357"/>
                    <a:pt x="291" y="357"/>
                  </a:cubicBezTo>
                  <a:cubicBezTo>
                    <a:pt x="292" y="361"/>
                    <a:pt x="292" y="361"/>
                    <a:pt x="292" y="361"/>
                  </a:cubicBezTo>
                  <a:cubicBezTo>
                    <a:pt x="292" y="357"/>
                    <a:pt x="292" y="357"/>
                    <a:pt x="292" y="357"/>
                  </a:cubicBezTo>
                  <a:cubicBezTo>
                    <a:pt x="292" y="359"/>
                    <a:pt x="292" y="359"/>
                    <a:pt x="292" y="359"/>
                  </a:cubicBezTo>
                  <a:cubicBezTo>
                    <a:pt x="292" y="357"/>
                    <a:pt x="292" y="357"/>
                    <a:pt x="292" y="357"/>
                  </a:cubicBezTo>
                  <a:cubicBezTo>
                    <a:pt x="292" y="357"/>
                    <a:pt x="292" y="357"/>
                    <a:pt x="292" y="357"/>
                  </a:cubicBezTo>
                  <a:cubicBezTo>
                    <a:pt x="292" y="359"/>
                    <a:pt x="292" y="359"/>
                    <a:pt x="292" y="359"/>
                  </a:cubicBezTo>
                  <a:cubicBezTo>
                    <a:pt x="292" y="357"/>
                    <a:pt x="292" y="357"/>
                    <a:pt x="292" y="357"/>
                  </a:cubicBezTo>
                  <a:cubicBezTo>
                    <a:pt x="292" y="357"/>
                    <a:pt x="292" y="357"/>
                    <a:pt x="292" y="357"/>
                  </a:cubicBezTo>
                  <a:cubicBezTo>
                    <a:pt x="291" y="357"/>
                    <a:pt x="289" y="357"/>
                    <a:pt x="286" y="357"/>
                  </a:cubicBezTo>
                  <a:cubicBezTo>
                    <a:pt x="281" y="357"/>
                    <a:pt x="276" y="356"/>
                    <a:pt x="270" y="356"/>
                  </a:cubicBezTo>
                  <a:cubicBezTo>
                    <a:pt x="265" y="356"/>
                    <a:pt x="260" y="355"/>
                    <a:pt x="258" y="355"/>
                  </a:cubicBezTo>
                  <a:cubicBezTo>
                    <a:pt x="258" y="355"/>
                    <a:pt x="258" y="355"/>
                    <a:pt x="257" y="355"/>
                  </a:cubicBezTo>
                  <a:cubicBezTo>
                    <a:pt x="256" y="356"/>
                    <a:pt x="256" y="356"/>
                    <a:pt x="256" y="356"/>
                  </a:cubicBezTo>
                  <a:cubicBezTo>
                    <a:pt x="256" y="356"/>
                    <a:pt x="256" y="356"/>
                    <a:pt x="256" y="356"/>
                  </a:cubicBezTo>
                  <a:cubicBezTo>
                    <a:pt x="255" y="356"/>
                    <a:pt x="255" y="356"/>
                    <a:pt x="255" y="356"/>
                  </a:cubicBezTo>
                  <a:cubicBezTo>
                    <a:pt x="255" y="356"/>
                    <a:pt x="254" y="357"/>
                    <a:pt x="254" y="357"/>
                  </a:cubicBezTo>
                  <a:cubicBezTo>
                    <a:pt x="253" y="359"/>
                    <a:pt x="253" y="362"/>
                    <a:pt x="255" y="363"/>
                  </a:cubicBezTo>
                  <a:cubicBezTo>
                    <a:pt x="259" y="365"/>
                    <a:pt x="259" y="365"/>
                    <a:pt x="259" y="365"/>
                  </a:cubicBezTo>
                  <a:cubicBezTo>
                    <a:pt x="261" y="362"/>
                    <a:pt x="261" y="362"/>
                    <a:pt x="261" y="362"/>
                  </a:cubicBezTo>
                  <a:cubicBezTo>
                    <a:pt x="260" y="358"/>
                    <a:pt x="260" y="358"/>
                    <a:pt x="260" y="358"/>
                  </a:cubicBezTo>
                  <a:cubicBezTo>
                    <a:pt x="260" y="358"/>
                    <a:pt x="255" y="358"/>
                    <a:pt x="251" y="359"/>
                  </a:cubicBezTo>
                  <a:cubicBezTo>
                    <a:pt x="248" y="359"/>
                    <a:pt x="246" y="360"/>
                    <a:pt x="244" y="360"/>
                  </a:cubicBezTo>
                  <a:cubicBezTo>
                    <a:pt x="243" y="360"/>
                    <a:pt x="242" y="360"/>
                    <a:pt x="241" y="360"/>
                  </a:cubicBezTo>
                  <a:cubicBezTo>
                    <a:pt x="240" y="360"/>
                    <a:pt x="240" y="360"/>
                    <a:pt x="240" y="360"/>
                  </a:cubicBezTo>
                  <a:cubicBezTo>
                    <a:pt x="240" y="361"/>
                    <a:pt x="240" y="361"/>
                    <a:pt x="240" y="361"/>
                  </a:cubicBezTo>
                  <a:cubicBezTo>
                    <a:pt x="239" y="361"/>
                    <a:pt x="239" y="361"/>
                    <a:pt x="239" y="361"/>
                  </a:cubicBezTo>
                  <a:cubicBezTo>
                    <a:pt x="239" y="361"/>
                    <a:pt x="238" y="361"/>
                    <a:pt x="238" y="362"/>
                  </a:cubicBezTo>
                  <a:cubicBezTo>
                    <a:pt x="237" y="363"/>
                    <a:pt x="237" y="364"/>
                    <a:pt x="237" y="365"/>
                  </a:cubicBezTo>
                  <a:cubicBezTo>
                    <a:pt x="238" y="366"/>
                    <a:pt x="238" y="367"/>
                    <a:pt x="239" y="368"/>
                  </a:cubicBezTo>
                  <a:cubicBezTo>
                    <a:pt x="244" y="371"/>
                    <a:pt x="244" y="371"/>
                    <a:pt x="244" y="371"/>
                  </a:cubicBezTo>
                  <a:cubicBezTo>
                    <a:pt x="247" y="368"/>
                    <a:pt x="247" y="368"/>
                    <a:pt x="247" y="368"/>
                  </a:cubicBezTo>
                  <a:cubicBezTo>
                    <a:pt x="246" y="364"/>
                    <a:pt x="246" y="364"/>
                    <a:pt x="246" y="364"/>
                  </a:cubicBezTo>
                  <a:cubicBezTo>
                    <a:pt x="217" y="365"/>
                    <a:pt x="217" y="365"/>
                    <a:pt x="217" y="365"/>
                  </a:cubicBezTo>
                  <a:cubicBezTo>
                    <a:pt x="216" y="365"/>
                    <a:pt x="214" y="366"/>
                    <a:pt x="214" y="368"/>
                  </a:cubicBezTo>
                  <a:cubicBezTo>
                    <a:pt x="213" y="370"/>
                    <a:pt x="214" y="371"/>
                    <a:pt x="215" y="372"/>
                  </a:cubicBezTo>
                  <a:cubicBezTo>
                    <a:pt x="224" y="377"/>
                    <a:pt x="224" y="377"/>
                    <a:pt x="224" y="377"/>
                  </a:cubicBezTo>
                  <a:cubicBezTo>
                    <a:pt x="226" y="374"/>
                    <a:pt x="226" y="374"/>
                    <a:pt x="226" y="374"/>
                  </a:cubicBezTo>
                  <a:cubicBezTo>
                    <a:pt x="225" y="370"/>
                    <a:pt x="225" y="370"/>
                    <a:pt x="225" y="370"/>
                  </a:cubicBezTo>
                  <a:cubicBezTo>
                    <a:pt x="225" y="370"/>
                    <a:pt x="219" y="371"/>
                    <a:pt x="212" y="371"/>
                  </a:cubicBezTo>
                  <a:cubicBezTo>
                    <a:pt x="208" y="372"/>
                    <a:pt x="205" y="372"/>
                    <a:pt x="202" y="372"/>
                  </a:cubicBezTo>
                  <a:cubicBezTo>
                    <a:pt x="201" y="373"/>
                    <a:pt x="200" y="373"/>
                    <a:pt x="199" y="373"/>
                  </a:cubicBezTo>
                  <a:cubicBezTo>
                    <a:pt x="198" y="373"/>
                    <a:pt x="198" y="373"/>
                    <a:pt x="198" y="373"/>
                  </a:cubicBezTo>
                  <a:cubicBezTo>
                    <a:pt x="197" y="373"/>
                    <a:pt x="197" y="373"/>
                    <a:pt x="197" y="373"/>
                  </a:cubicBezTo>
                  <a:cubicBezTo>
                    <a:pt x="196" y="374"/>
                    <a:pt x="196" y="374"/>
                    <a:pt x="196" y="374"/>
                  </a:cubicBezTo>
                  <a:cubicBezTo>
                    <a:pt x="196" y="374"/>
                    <a:pt x="196" y="374"/>
                    <a:pt x="195" y="375"/>
                  </a:cubicBezTo>
                  <a:cubicBezTo>
                    <a:pt x="194" y="377"/>
                    <a:pt x="194" y="379"/>
                    <a:pt x="196" y="381"/>
                  </a:cubicBezTo>
                  <a:cubicBezTo>
                    <a:pt x="200" y="383"/>
                    <a:pt x="200" y="383"/>
                    <a:pt x="200" y="383"/>
                  </a:cubicBezTo>
                  <a:cubicBezTo>
                    <a:pt x="202" y="379"/>
                    <a:pt x="202" y="379"/>
                    <a:pt x="202" y="379"/>
                  </a:cubicBezTo>
                  <a:cubicBezTo>
                    <a:pt x="200" y="376"/>
                    <a:pt x="200" y="376"/>
                    <a:pt x="200" y="376"/>
                  </a:cubicBezTo>
                  <a:cubicBezTo>
                    <a:pt x="185" y="382"/>
                    <a:pt x="185" y="382"/>
                    <a:pt x="185" y="382"/>
                  </a:cubicBezTo>
                  <a:cubicBezTo>
                    <a:pt x="184" y="382"/>
                    <a:pt x="183" y="384"/>
                    <a:pt x="183" y="385"/>
                  </a:cubicBezTo>
                  <a:cubicBezTo>
                    <a:pt x="183" y="387"/>
                    <a:pt x="184" y="388"/>
                    <a:pt x="185" y="389"/>
                  </a:cubicBezTo>
                  <a:cubicBezTo>
                    <a:pt x="187" y="390"/>
                    <a:pt x="187" y="390"/>
                    <a:pt x="187" y="390"/>
                  </a:cubicBezTo>
                  <a:cubicBezTo>
                    <a:pt x="190" y="387"/>
                    <a:pt x="190" y="387"/>
                    <a:pt x="190" y="387"/>
                  </a:cubicBezTo>
                  <a:cubicBezTo>
                    <a:pt x="188" y="383"/>
                    <a:pt x="188" y="383"/>
                    <a:pt x="188" y="383"/>
                  </a:cubicBezTo>
                  <a:cubicBezTo>
                    <a:pt x="188" y="383"/>
                    <a:pt x="184" y="385"/>
                    <a:pt x="180" y="387"/>
                  </a:cubicBezTo>
                  <a:cubicBezTo>
                    <a:pt x="177" y="388"/>
                    <a:pt x="175" y="389"/>
                    <a:pt x="174" y="390"/>
                  </a:cubicBezTo>
                  <a:cubicBezTo>
                    <a:pt x="173" y="390"/>
                    <a:pt x="172" y="390"/>
                    <a:pt x="172" y="391"/>
                  </a:cubicBezTo>
                  <a:cubicBezTo>
                    <a:pt x="171" y="391"/>
                    <a:pt x="171" y="391"/>
                    <a:pt x="171" y="391"/>
                  </a:cubicBezTo>
                  <a:cubicBezTo>
                    <a:pt x="170" y="391"/>
                    <a:pt x="170" y="391"/>
                    <a:pt x="170" y="391"/>
                  </a:cubicBezTo>
                  <a:cubicBezTo>
                    <a:pt x="170" y="392"/>
                    <a:pt x="170" y="392"/>
                    <a:pt x="170" y="392"/>
                  </a:cubicBezTo>
                  <a:cubicBezTo>
                    <a:pt x="170" y="392"/>
                    <a:pt x="169" y="392"/>
                    <a:pt x="169" y="392"/>
                  </a:cubicBezTo>
                  <a:cubicBezTo>
                    <a:pt x="168" y="394"/>
                    <a:pt x="168" y="397"/>
                    <a:pt x="170" y="398"/>
                  </a:cubicBezTo>
                  <a:cubicBezTo>
                    <a:pt x="173" y="399"/>
                    <a:pt x="173" y="399"/>
                    <a:pt x="173" y="399"/>
                  </a:cubicBezTo>
                  <a:cubicBezTo>
                    <a:pt x="175" y="396"/>
                    <a:pt x="175" y="396"/>
                    <a:pt x="175" y="396"/>
                  </a:cubicBezTo>
                  <a:cubicBezTo>
                    <a:pt x="172" y="393"/>
                    <a:pt x="172" y="393"/>
                    <a:pt x="172" y="393"/>
                  </a:cubicBezTo>
                  <a:cubicBezTo>
                    <a:pt x="161" y="403"/>
                    <a:pt x="161" y="403"/>
                    <a:pt x="161" y="403"/>
                  </a:cubicBezTo>
                  <a:cubicBezTo>
                    <a:pt x="160" y="404"/>
                    <a:pt x="160" y="405"/>
                    <a:pt x="160" y="407"/>
                  </a:cubicBezTo>
                  <a:cubicBezTo>
                    <a:pt x="160" y="408"/>
                    <a:pt x="161" y="409"/>
                    <a:pt x="162" y="410"/>
                  </a:cubicBezTo>
                  <a:cubicBezTo>
                    <a:pt x="162" y="410"/>
                    <a:pt x="162" y="410"/>
                    <a:pt x="162" y="410"/>
                  </a:cubicBezTo>
                  <a:cubicBezTo>
                    <a:pt x="156" y="415"/>
                    <a:pt x="156" y="415"/>
                    <a:pt x="156" y="415"/>
                  </a:cubicBezTo>
                  <a:cubicBezTo>
                    <a:pt x="155" y="416"/>
                    <a:pt x="154" y="418"/>
                    <a:pt x="154" y="419"/>
                  </a:cubicBezTo>
                  <a:cubicBezTo>
                    <a:pt x="154" y="420"/>
                    <a:pt x="155" y="421"/>
                    <a:pt x="156" y="422"/>
                  </a:cubicBezTo>
                  <a:cubicBezTo>
                    <a:pt x="157" y="423"/>
                    <a:pt x="157" y="423"/>
                    <a:pt x="157" y="423"/>
                  </a:cubicBezTo>
                  <a:cubicBezTo>
                    <a:pt x="159" y="419"/>
                    <a:pt x="159" y="419"/>
                    <a:pt x="159" y="419"/>
                  </a:cubicBezTo>
                  <a:cubicBezTo>
                    <a:pt x="156" y="418"/>
                    <a:pt x="156" y="418"/>
                    <a:pt x="156" y="418"/>
                  </a:cubicBezTo>
                  <a:cubicBezTo>
                    <a:pt x="149" y="434"/>
                    <a:pt x="149" y="434"/>
                    <a:pt x="149" y="434"/>
                  </a:cubicBezTo>
                  <a:cubicBezTo>
                    <a:pt x="148" y="436"/>
                    <a:pt x="149" y="438"/>
                    <a:pt x="151" y="439"/>
                  </a:cubicBezTo>
                  <a:cubicBezTo>
                    <a:pt x="152" y="440"/>
                    <a:pt x="152" y="440"/>
                    <a:pt x="152" y="440"/>
                  </a:cubicBezTo>
                  <a:cubicBezTo>
                    <a:pt x="154" y="437"/>
                    <a:pt x="154" y="437"/>
                    <a:pt x="154" y="437"/>
                  </a:cubicBezTo>
                  <a:cubicBezTo>
                    <a:pt x="151" y="435"/>
                    <a:pt x="151" y="435"/>
                    <a:pt x="151" y="435"/>
                  </a:cubicBezTo>
                  <a:cubicBezTo>
                    <a:pt x="146" y="448"/>
                    <a:pt x="146" y="448"/>
                    <a:pt x="146" y="448"/>
                  </a:cubicBezTo>
                  <a:cubicBezTo>
                    <a:pt x="145" y="450"/>
                    <a:pt x="146" y="452"/>
                    <a:pt x="147" y="453"/>
                  </a:cubicBezTo>
                  <a:cubicBezTo>
                    <a:pt x="150" y="455"/>
                    <a:pt x="150" y="455"/>
                    <a:pt x="150" y="455"/>
                  </a:cubicBezTo>
                  <a:cubicBezTo>
                    <a:pt x="148" y="463"/>
                    <a:pt x="148" y="463"/>
                    <a:pt x="148" y="463"/>
                  </a:cubicBezTo>
                  <a:cubicBezTo>
                    <a:pt x="148" y="465"/>
                    <a:pt x="148" y="466"/>
                    <a:pt x="150" y="467"/>
                  </a:cubicBezTo>
                  <a:cubicBezTo>
                    <a:pt x="153" y="469"/>
                    <a:pt x="153" y="469"/>
                    <a:pt x="153" y="469"/>
                  </a:cubicBezTo>
                  <a:cubicBezTo>
                    <a:pt x="150" y="478"/>
                    <a:pt x="150" y="478"/>
                    <a:pt x="150" y="478"/>
                  </a:cubicBezTo>
                  <a:cubicBezTo>
                    <a:pt x="150" y="479"/>
                    <a:pt x="151" y="481"/>
                    <a:pt x="152" y="482"/>
                  </a:cubicBezTo>
                  <a:cubicBezTo>
                    <a:pt x="157" y="485"/>
                    <a:pt x="157" y="485"/>
                    <a:pt x="157" y="485"/>
                  </a:cubicBezTo>
                  <a:cubicBezTo>
                    <a:pt x="164" y="505"/>
                    <a:pt x="164" y="505"/>
                    <a:pt x="164" y="505"/>
                  </a:cubicBezTo>
                  <a:cubicBezTo>
                    <a:pt x="164" y="506"/>
                    <a:pt x="165" y="507"/>
                    <a:pt x="165" y="508"/>
                  </a:cubicBezTo>
                  <a:cubicBezTo>
                    <a:pt x="171" y="511"/>
                    <a:pt x="171" y="511"/>
                    <a:pt x="171" y="511"/>
                  </a:cubicBezTo>
                  <a:cubicBezTo>
                    <a:pt x="173" y="507"/>
                    <a:pt x="173" y="507"/>
                    <a:pt x="173" y="507"/>
                  </a:cubicBezTo>
                  <a:cubicBezTo>
                    <a:pt x="170" y="505"/>
                    <a:pt x="170" y="505"/>
                    <a:pt x="170" y="505"/>
                  </a:cubicBezTo>
                  <a:cubicBezTo>
                    <a:pt x="169" y="506"/>
                    <a:pt x="169" y="507"/>
                    <a:pt x="169" y="508"/>
                  </a:cubicBezTo>
                  <a:cubicBezTo>
                    <a:pt x="169" y="508"/>
                    <a:pt x="169" y="509"/>
                    <a:pt x="169" y="509"/>
                  </a:cubicBezTo>
                  <a:cubicBezTo>
                    <a:pt x="169" y="509"/>
                    <a:pt x="169" y="509"/>
                    <a:pt x="169" y="510"/>
                  </a:cubicBezTo>
                  <a:cubicBezTo>
                    <a:pt x="170" y="510"/>
                    <a:pt x="170" y="511"/>
                    <a:pt x="171" y="511"/>
                  </a:cubicBezTo>
                  <a:cubicBezTo>
                    <a:pt x="172" y="513"/>
                    <a:pt x="175" y="517"/>
                    <a:pt x="179" y="521"/>
                  </a:cubicBezTo>
                  <a:cubicBezTo>
                    <a:pt x="185" y="528"/>
                    <a:pt x="192" y="536"/>
                    <a:pt x="198" y="543"/>
                  </a:cubicBezTo>
                  <a:cubicBezTo>
                    <a:pt x="201" y="546"/>
                    <a:pt x="204" y="549"/>
                    <a:pt x="206" y="551"/>
                  </a:cubicBezTo>
                  <a:cubicBezTo>
                    <a:pt x="207" y="552"/>
                    <a:pt x="208" y="553"/>
                    <a:pt x="208" y="554"/>
                  </a:cubicBezTo>
                  <a:cubicBezTo>
                    <a:pt x="209" y="554"/>
                    <a:pt x="209" y="554"/>
                    <a:pt x="209" y="554"/>
                  </a:cubicBezTo>
                  <a:cubicBezTo>
                    <a:pt x="209" y="554"/>
                    <a:pt x="209" y="554"/>
                    <a:pt x="209" y="554"/>
                  </a:cubicBezTo>
                  <a:cubicBezTo>
                    <a:pt x="210" y="553"/>
                    <a:pt x="210" y="553"/>
                    <a:pt x="210" y="553"/>
                  </a:cubicBezTo>
                  <a:cubicBezTo>
                    <a:pt x="209" y="554"/>
                    <a:pt x="209" y="554"/>
                    <a:pt x="209" y="554"/>
                  </a:cubicBezTo>
                  <a:cubicBezTo>
                    <a:pt x="209" y="554"/>
                    <a:pt x="209" y="554"/>
                    <a:pt x="209" y="554"/>
                  </a:cubicBezTo>
                  <a:cubicBezTo>
                    <a:pt x="210" y="553"/>
                    <a:pt x="210" y="553"/>
                    <a:pt x="210" y="553"/>
                  </a:cubicBezTo>
                  <a:cubicBezTo>
                    <a:pt x="209" y="554"/>
                    <a:pt x="209" y="554"/>
                    <a:pt x="209" y="554"/>
                  </a:cubicBezTo>
                  <a:cubicBezTo>
                    <a:pt x="212" y="552"/>
                    <a:pt x="212" y="552"/>
                    <a:pt x="212" y="552"/>
                  </a:cubicBezTo>
                  <a:cubicBezTo>
                    <a:pt x="208" y="554"/>
                    <a:pt x="208" y="554"/>
                    <a:pt x="208" y="554"/>
                  </a:cubicBezTo>
                  <a:cubicBezTo>
                    <a:pt x="209" y="554"/>
                    <a:pt x="209" y="554"/>
                    <a:pt x="209" y="554"/>
                  </a:cubicBezTo>
                  <a:cubicBezTo>
                    <a:pt x="212" y="552"/>
                    <a:pt x="212" y="552"/>
                    <a:pt x="212" y="552"/>
                  </a:cubicBezTo>
                  <a:cubicBezTo>
                    <a:pt x="208" y="554"/>
                    <a:pt x="208" y="554"/>
                    <a:pt x="208" y="554"/>
                  </a:cubicBezTo>
                  <a:cubicBezTo>
                    <a:pt x="212" y="552"/>
                    <a:pt x="212" y="552"/>
                    <a:pt x="212" y="552"/>
                  </a:cubicBezTo>
                  <a:cubicBezTo>
                    <a:pt x="208" y="553"/>
                    <a:pt x="208" y="553"/>
                    <a:pt x="208" y="553"/>
                  </a:cubicBezTo>
                  <a:cubicBezTo>
                    <a:pt x="208" y="554"/>
                    <a:pt x="208" y="554"/>
                    <a:pt x="208" y="554"/>
                  </a:cubicBezTo>
                  <a:cubicBezTo>
                    <a:pt x="212" y="552"/>
                    <a:pt x="212" y="552"/>
                    <a:pt x="212" y="552"/>
                  </a:cubicBezTo>
                  <a:cubicBezTo>
                    <a:pt x="208" y="553"/>
                    <a:pt x="208" y="553"/>
                    <a:pt x="208" y="553"/>
                  </a:cubicBezTo>
                  <a:cubicBezTo>
                    <a:pt x="212" y="552"/>
                    <a:pt x="212" y="552"/>
                    <a:pt x="212" y="552"/>
                  </a:cubicBezTo>
                  <a:cubicBezTo>
                    <a:pt x="208" y="552"/>
                    <a:pt x="208" y="552"/>
                    <a:pt x="208" y="552"/>
                  </a:cubicBezTo>
                  <a:cubicBezTo>
                    <a:pt x="208" y="553"/>
                    <a:pt x="208" y="553"/>
                    <a:pt x="208" y="553"/>
                  </a:cubicBezTo>
                  <a:cubicBezTo>
                    <a:pt x="212" y="552"/>
                    <a:pt x="212" y="552"/>
                    <a:pt x="212" y="552"/>
                  </a:cubicBezTo>
                  <a:cubicBezTo>
                    <a:pt x="208" y="552"/>
                    <a:pt x="208" y="552"/>
                    <a:pt x="208" y="552"/>
                  </a:cubicBezTo>
                  <a:cubicBezTo>
                    <a:pt x="208" y="553"/>
                    <a:pt x="209" y="555"/>
                    <a:pt x="210" y="555"/>
                  </a:cubicBezTo>
                  <a:cubicBezTo>
                    <a:pt x="216" y="559"/>
                    <a:pt x="216" y="559"/>
                    <a:pt x="216" y="559"/>
                  </a:cubicBezTo>
                  <a:cubicBezTo>
                    <a:pt x="218" y="556"/>
                    <a:pt x="218" y="556"/>
                    <a:pt x="218" y="556"/>
                  </a:cubicBezTo>
                  <a:cubicBezTo>
                    <a:pt x="215" y="554"/>
                    <a:pt x="215" y="554"/>
                    <a:pt x="215" y="554"/>
                  </a:cubicBezTo>
                  <a:cubicBezTo>
                    <a:pt x="214" y="555"/>
                    <a:pt x="214" y="555"/>
                    <a:pt x="214" y="555"/>
                  </a:cubicBezTo>
                  <a:cubicBezTo>
                    <a:pt x="214" y="556"/>
                    <a:pt x="214" y="556"/>
                    <a:pt x="214" y="556"/>
                  </a:cubicBezTo>
                  <a:cubicBezTo>
                    <a:pt x="214" y="556"/>
                    <a:pt x="214" y="557"/>
                    <a:pt x="214" y="558"/>
                  </a:cubicBezTo>
                  <a:cubicBezTo>
                    <a:pt x="214" y="560"/>
                    <a:pt x="214" y="563"/>
                    <a:pt x="214" y="567"/>
                  </a:cubicBezTo>
                  <a:cubicBezTo>
                    <a:pt x="215" y="570"/>
                    <a:pt x="215" y="573"/>
                    <a:pt x="215" y="574"/>
                  </a:cubicBezTo>
                  <a:cubicBezTo>
                    <a:pt x="215" y="574"/>
                    <a:pt x="215" y="574"/>
                    <a:pt x="215" y="574"/>
                  </a:cubicBezTo>
                  <a:cubicBezTo>
                    <a:pt x="215" y="574"/>
                    <a:pt x="215" y="574"/>
                    <a:pt x="215" y="574"/>
                  </a:cubicBezTo>
                  <a:cubicBezTo>
                    <a:pt x="217" y="574"/>
                    <a:pt x="217" y="574"/>
                    <a:pt x="217" y="574"/>
                  </a:cubicBezTo>
                  <a:cubicBezTo>
                    <a:pt x="215" y="574"/>
                    <a:pt x="215" y="574"/>
                    <a:pt x="215" y="574"/>
                  </a:cubicBezTo>
                  <a:cubicBezTo>
                    <a:pt x="215" y="574"/>
                    <a:pt x="215" y="574"/>
                    <a:pt x="215" y="574"/>
                  </a:cubicBezTo>
                  <a:cubicBezTo>
                    <a:pt x="217" y="574"/>
                    <a:pt x="217" y="574"/>
                    <a:pt x="217" y="574"/>
                  </a:cubicBezTo>
                  <a:cubicBezTo>
                    <a:pt x="215" y="574"/>
                    <a:pt x="215" y="574"/>
                    <a:pt x="215" y="574"/>
                  </a:cubicBezTo>
                  <a:cubicBezTo>
                    <a:pt x="218" y="574"/>
                    <a:pt x="218" y="574"/>
                    <a:pt x="218" y="574"/>
                  </a:cubicBezTo>
                  <a:cubicBezTo>
                    <a:pt x="215" y="574"/>
                    <a:pt x="215" y="574"/>
                    <a:pt x="215" y="574"/>
                  </a:cubicBezTo>
                  <a:cubicBezTo>
                    <a:pt x="215" y="574"/>
                    <a:pt x="215" y="574"/>
                    <a:pt x="215" y="574"/>
                  </a:cubicBezTo>
                  <a:cubicBezTo>
                    <a:pt x="218" y="574"/>
                    <a:pt x="218" y="574"/>
                    <a:pt x="218" y="574"/>
                  </a:cubicBezTo>
                  <a:cubicBezTo>
                    <a:pt x="215" y="574"/>
                    <a:pt x="215" y="574"/>
                    <a:pt x="215" y="574"/>
                  </a:cubicBezTo>
                  <a:cubicBezTo>
                    <a:pt x="219" y="574"/>
                    <a:pt x="219" y="574"/>
                    <a:pt x="219" y="574"/>
                  </a:cubicBezTo>
                  <a:cubicBezTo>
                    <a:pt x="215" y="573"/>
                    <a:pt x="215" y="573"/>
                    <a:pt x="215" y="573"/>
                  </a:cubicBezTo>
                  <a:cubicBezTo>
                    <a:pt x="215" y="574"/>
                    <a:pt x="215" y="574"/>
                    <a:pt x="215" y="574"/>
                  </a:cubicBezTo>
                  <a:cubicBezTo>
                    <a:pt x="219" y="574"/>
                    <a:pt x="219" y="574"/>
                    <a:pt x="219" y="574"/>
                  </a:cubicBezTo>
                  <a:cubicBezTo>
                    <a:pt x="215" y="573"/>
                    <a:pt x="215" y="573"/>
                    <a:pt x="215" y="573"/>
                  </a:cubicBezTo>
                  <a:cubicBezTo>
                    <a:pt x="219" y="574"/>
                    <a:pt x="219" y="574"/>
                    <a:pt x="219" y="574"/>
                  </a:cubicBezTo>
                  <a:cubicBezTo>
                    <a:pt x="215" y="572"/>
                    <a:pt x="215" y="572"/>
                    <a:pt x="215" y="572"/>
                  </a:cubicBezTo>
                  <a:cubicBezTo>
                    <a:pt x="215" y="573"/>
                    <a:pt x="215" y="573"/>
                    <a:pt x="215" y="573"/>
                  </a:cubicBezTo>
                  <a:cubicBezTo>
                    <a:pt x="219" y="574"/>
                    <a:pt x="219" y="574"/>
                    <a:pt x="219" y="574"/>
                  </a:cubicBezTo>
                  <a:cubicBezTo>
                    <a:pt x="215" y="572"/>
                    <a:pt x="215" y="572"/>
                    <a:pt x="215" y="572"/>
                  </a:cubicBezTo>
                  <a:cubicBezTo>
                    <a:pt x="214" y="574"/>
                    <a:pt x="215" y="577"/>
                    <a:pt x="216" y="578"/>
                  </a:cubicBezTo>
                  <a:cubicBezTo>
                    <a:pt x="221" y="580"/>
                    <a:pt x="221" y="580"/>
                    <a:pt x="221" y="580"/>
                  </a:cubicBezTo>
                  <a:cubicBezTo>
                    <a:pt x="219" y="592"/>
                    <a:pt x="219" y="592"/>
                    <a:pt x="219" y="592"/>
                  </a:cubicBezTo>
                  <a:cubicBezTo>
                    <a:pt x="219" y="594"/>
                    <a:pt x="220" y="595"/>
                    <a:pt x="221" y="596"/>
                  </a:cubicBezTo>
                  <a:cubicBezTo>
                    <a:pt x="223" y="597"/>
                    <a:pt x="223" y="597"/>
                    <a:pt x="223" y="597"/>
                  </a:cubicBezTo>
                  <a:cubicBezTo>
                    <a:pt x="225" y="594"/>
                    <a:pt x="225" y="594"/>
                    <a:pt x="225" y="594"/>
                  </a:cubicBezTo>
                  <a:cubicBezTo>
                    <a:pt x="222" y="592"/>
                    <a:pt x="222" y="592"/>
                    <a:pt x="222" y="592"/>
                  </a:cubicBezTo>
                  <a:cubicBezTo>
                    <a:pt x="214" y="604"/>
                    <a:pt x="214" y="604"/>
                    <a:pt x="214" y="604"/>
                  </a:cubicBezTo>
                  <a:cubicBezTo>
                    <a:pt x="213" y="605"/>
                    <a:pt x="213" y="606"/>
                    <a:pt x="213" y="607"/>
                  </a:cubicBezTo>
                  <a:cubicBezTo>
                    <a:pt x="213" y="608"/>
                    <a:pt x="214" y="609"/>
                    <a:pt x="215" y="610"/>
                  </a:cubicBezTo>
                  <a:cubicBezTo>
                    <a:pt x="217" y="611"/>
                    <a:pt x="217" y="611"/>
                    <a:pt x="217" y="611"/>
                  </a:cubicBezTo>
                  <a:cubicBezTo>
                    <a:pt x="213" y="615"/>
                    <a:pt x="213" y="615"/>
                    <a:pt x="213" y="615"/>
                  </a:cubicBezTo>
                  <a:cubicBezTo>
                    <a:pt x="212" y="616"/>
                    <a:pt x="211" y="617"/>
                    <a:pt x="211" y="618"/>
                  </a:cubicBezTo>
                  <a:cubicBezTo>
                    <a:pt x="211" y="619"/>
                    <a:pt x="212" y="620"/>
                    <a:pt x="213" y="621"/>
                  </a:cubicBezTo>
                  <a:cubicBezTo>
                    <a:pt x="218" y="624"/>
                    <a:pt x="218" y="624"/>
                    <a:pt x="218" y="624"/>
                  </a:cubicBezTo>
                  <a:cubicBezTo>
                    <a:pt x="220" y="621"/>
                    <a:pt x="220" y="621"/>
                    <a:pt x="220" y="621"/>
                  </a:cubicBezTo>
                  <a:cubicBezTo>
                    <a:pt x="217" y="618"/>
                    <a:pt x="217" y="618"/>
                    <a:pt x="217" y="618"/>
                  </a:cubicBezTo>
                  <a:cubicBezTo>
                    <a:pt x="217" y="618"/>
                    <a:pt x="214" y="621"/>
                    <a:pt x="212" y="624"/>
                  </a:cubicBezTo>
                  <a:cubicBezTo>
                    <a:pt x="211" y="625"/>
                    <a:pt x="209" y="627"/>
                    <a:pt x="208" y="628"/>
                  </a:cubicBezTo>
                  <a:cubicBezTo>
                    <a:pt x="208" y="629"/>
                    <a:pt x="208" y="629"/>
                    <a:pt x="207" y="630"/>
                  </a:cubicBezTo>
                  <a:cubicBezTo>
                    <a:pt x="207" y="630"/>
                    <a:pt x="207" y="630"/>
                    <a:pt x="207" y="630"/>
                  </a:cubicBezTo>
                  <a:cubicBezTo>
                    <a:pt x="207" y="630"/>
                    <a:pt x="207" y="630"/>
                    <a:pt x="207" y="630"/>
                  </a:cubicBezTo>
                  <a:cubicBezTo>
                    <a:pt x="207" y="631"/>
                    <a:pt x="207" y="631"/>
                    <a:pt x="207" y="631"/>
                  </a:cubicBezTo>
                  <a:cubicBezTo>
                    <a:pt x="206" y="632"/>
                    <a:pt x="206" y="633"/>
                    <a:pt x="206" y="634"/>
                  </a:cubicBezTo>
                  <a:cubicBezTo>
                    <a:pt x="206" y="635"/>
                    <a:pt x="207" y="636"/>
                    <a:pt x="208" y="636"/>
                  </a:cubicBezTo>
                  <a:cubicBezTo>
                    <a:pt x="208" y="636"/>
                    <a:pt x="208" y="636"/>
                    <a:pt x="208" y="636"/>
                  </a:cubicBezTo>
                  <a:cubicBezTo>
                    <a:pt x="210" y="633"/>
                    <a:pt x="210" y="633"/>
                    <a:pt x="210" y="633"/>
                  </a:cubicBezTo>
                  <a:cubicBezTo>
                    <a:pt x="207" y="631"/>
                    <a:pt x="207" y="631"/>
                    <a:pt x="207" y="631"/>
                  </a:cubicBezTo>
                  <a:cubicBezTo>
                    <a:pt x="198" y="646"/>
                    <a:pt x="198" y="646"/>
                    <a:pt x="198" y="646"/>
                  </a:cubicBezTo>
                  <a:cubicBezTo>
                    <a:pt x="197" y="647"/>
                    <a:pt x="198" y="650"/>
                    <a:pt x="200" y="651"/>
                  </a:cubicBezTo>
                  <a:cubicBezTo>
                    <a:pt x="203" y="653"/>
                    <a:pt x="203" y="653"/>
                    <a:pt x="203" y="653"/>
                  </a:cubicBezTo>
                  <a:cubicBezTo>
                    <a:pt x="205" y="649"/>
                    <a:pt x="205" y="649"/>
                    <a:pt x="205" y="649"/>
                  </a:cubicBezTo>
                  <a:cubicBezTo>
                    <a:pt x="203" y="646"/>
                    <a:pt x="203" y="646"/>
                    <a:pt x="203" y="646"/>
                  </a:cubicBezTo>
                  <a:cubicBezTo>
                    <a:pt x="190" y="651"/>
                    <a:pt x="190" y="651"/>
                    <a:pt x="190" y="651"/>
                  </a:cubicBezTo>
                  <a:cubicBezTo>
                    <a:pt x="188" y="651"/>
                    <a:pt x="187" y="653"/>
                    <a:pt x="187" y="654"/>
                  </a:cubicBezTo>
                  <a:cubicBezTo>
                    <a:pt x="187" y="656"/>
                    <a:pt x="188" y="657"/>
                    <a:pt x="189" y="658"/>
                  </a:cubicBezTo>
                  <a:cubicBezTo>
                    <a:pt x="191" y="659"/>
                    <a:pt x="191" y="659"/>
                    <a:pt x="191" y="659"/>
                  </a:cubicBezTo>
                  <a:cubicBezTo>
                    <a:pt x="193" y="656"/>
                    <a:pt x="193" y="656"/>
                    <a:pt x="193" y="656"/>
                  </a:cubicBezTo>
                  <a:cubicBezTo>
                    <a:pt x="191" y="652"/>
                    <a:pt x="191" y="652"/>
                    <a:pt x="191" y="652"/>
                  </a:cubicBezTo>
                  <a:cubicBezTo>
                    <a:pt x="176" y="658"/>
                    <a:pt x="176" y="658"/>
                    <a:pt x="176" y="658"/>
                  </a:cubicBezTo>
                  <a:cubicBezTo>
                    <a:pt x="175" y="659"/>
                    <a:pt x="174" y="660"/>
                    <a:pt x="174" y="662"/>
                  </a:cubicBezTo>
                  <a:cubicBezTo>
                    <a:pt x="174" y="663"/>
                    <a:pt x="175" y="665"/>
                    <a:pt x="176" y="665"/>
                  </a:cubicBezTo>
                  <a:cubicBezTo>
                    <a:pt x="180" y="668"/>
                    <a:pt x="180" y="668"/>
                    <a:pt x="180" y="668"/>
                  </a:cubicBezTo>
                  <a:cubicBezTo>
                    <a:pt x="182" y="665"/>
                    <a:pt x="182" y="665"/>
                    <a:pt x="182" y="665"/>
                  </a:cubicBezTo>
                  <a:cubicBezTo>
                    <a:pt x="181" y="661"/>
                    <a:pt x="181" y="661"/>
                    <a:pt x="181" y="661"/>
                  </a:cubicBezTo>
                  <a:cubicBezTo>
                    <a:pt x="165" y="663"/>
                    <a:pt x="165" y="663"/>
                    <a:pt x="165" y="663"/>
                  </a:cubicBezTo>
                  <a:cubicBezTo>
                    <a:pt x="163" y="664"/>
                    <a:pt x="162" y="665"/>
                    <a:pt x="162" y="667"/>
                  </a:cubicBezTo>
                  <a:cubicBezTo>
                    <a:pt x="161" y="668"/>
                    <a:pt x="162" y="670"/>
                    <a:pt x="163" y="671"/>
                  </a:cubicBezTo>
                  <a:cubicBezTo>
                    <a:pt x="170" y="675"/>
                    <a:pt x="170" y="675"/>
                    <a:pt x="170" y="675"/>
                  </a:cubicBezTo>
                  <a:cubicBezTo>
                    <a:pt x="173" y="672"/>
                    <a:pt x="173" y="672"/>
                    <a:pt x="173" y="672"/>
                  </a:cubicBezTo>
                  <a:cubicBezTo>
                    <a:pt x="172" y="668"/>
                    <a:pt x="172" y="668"/>
                    <a:pt x="172" y="668"/>
                  </a:cubicBezTo>
                  <a:cubicBezTo>
                    <a:pt x="150" y="673"/>
                    <a:pt x="150" y="673"/>
                    <a:pt x="150" y="673"/>
                  </a:cubicBezTo>
                  <a:cubicBezTo>
                    <a:pt x="148" y="673"/>
                    <a:pt x="147" y="674"/>
                    <a:pt x="147" y="676"/>
                  </a:cubicBezTo>
                  <a:cubicBezTo>
                    <a:pt x="147" y="677"/>
                    <a:pt x="147" y="679"/>
                    <a:pt x="149" y="680"/>
                  </a:cubicBezTo>
                  <a:cubicBezTo>
                    <a:pt x="151" y="681"/>
                    <a:pt x="151" y="681"/>
                    <a:pt x="151" y="681"/>
                  </a:cubicBezTo>
                  <a:cubicBezTo>
                    <a:pt x="153" y="678"/>
                    <a:pt x="153" y="678"/>
                    <a:pt x="153" y="678"/>
                  </a:cubicBezTo>
                  <a:cubicBezTo>
                    <a:pt x="150" y="676"/>
                    <a:pt x="150" y="676"/>
                    <a:pt x="150" y="676"/>
                  </a:cubicBezTo>
                  <a:cubicBezTo>
                    <a:pt x="153" y="678"/>
                    <a:pt x="153" y="678"/>
                    <a:pt x="153" y="678"/>
                  </a:cubicBezTo>
                  <a:cubicBezTo>
                    <a:pt x="151" y="675"/>
                    <a:pt x="151" y="675"/>
                    <a:pt x="151" y="675"/>
                  </a:cubicBezTo>
                  <a:cubicBezTo>
                    <a:pt x="150" y="675"/>
                    <a:pt x="150" y="675"/>
                    <a:pt x="150" y="676"/>
                  </a:cubicBezTo>
                  <a:cubicBezTo>
                    <a:pt x="153" y="678"/>
                    <a:pt x="153" y="678"/>
                    <a:pt x="153" y="678"/>
                  </a:cubicBezTo>
                  <a:cubicBezTo>
                    <a:pt x="151" y="675"/>
                    <a:pt x="151" y="675"/>
                    <a:pt x="151" y="675"/>
                  </a:cubicBezTo>
                  <a:cubicBezTo>
                    <a:pt x="153" y="678"/>
                    <a:pt x="153" y="678"/>
                    <a:pt x="153" y="678"/>
                  </a:cubicBezTo>
                  <a:cubicBezTo>
                    <a:pt x="152" y="674"/>
                    <a:pt x="152" y="674"/>
                    <a:pt x="152" y="674"/>
                  </a:cubicBezTo>
                  <a:cubicBezTo>
                    <a:pt x="151" y="674"/>
                    <a:pt x="151" y="674"/>
                    <a:pt x="151" y="675"/>
                  </a:cubicBezTo>
                  <a:cubicBezTo>
                    <a:pt x="153" y="678"/>
                    <a:pt x="153" y="678"/>
                    <a:pt x="153" y="678"/>
                  </a:cubicBezTo>
                  <a:cubicBezTo>
                    <a:pt x="152" y="674"/>
                    <a:pt x="152" y="674"/>
                    <a:pt x="152" y="674"/>
                  </a:cubicBezTo>
                  <a:cubicBezTo>
                    <a:pt x="153" y="678"/>
                    <a:pt x="153" y="678"/>
                    <a:pt x="153" y="678"/>
                  </a:cubicBezTo>
                  <a:cubicBezTo>
                    <a:pt x="152" y="674"/>
                    <a:pt x="152" y="674"/>
                    <a:pt x="152" y="674"/>
                  </a:cubicBezTo>
                  <a:cubicBezTo>
                    <a:pt x="152" y="674"/>
                    <a:pt x="152" y="674"/>
                    <a:pt x="152" y="674"/>
                  </a:cubicBezTo>
                  <a:cubicBezTo>
                    <a:pt x="153" y="678"/>
                    <a:pt x="153" y="678"/>
                    <a:pt x="153" y="678"/>
                  </a:cubicBezTo>
                  <a:cubicBezTo>
                    <a:pt x="152" y="674"/>
                    <a:pt x="152" y="674"/>
                    <a:pt x="152" y="674"/>
                  </a:cubicBezTo>
                  <a:cubicBezTo>
                    <a:pt x="153" y="677"/>
                    <a:pt x="153" y="677"/>
                    <a:pt x="153" y="677"/>
                  </a:cubicBezTo>
                  <a:cubicBezTo>
                    <a:pt x="152" y="674"/>
                    <a:pt x="152" y="674"/>
                    <a:pt x="152" y="674"/>
                  </a:cubicBezTo>
                  <a:cubicBezTo>
                    <a:pt x="152" y="674"/>
                    <a:pt x="152" y="674"/>
                    <a:pt x="152" y="674"/>
                  </a:cubicBezTo>
                  <a:cubicBezTo>
                    <a:pt x="153" y="677"/>
                    <a:pt x="153" y="677"/>
                    <a:pt x="153" y="677"/>
                  </a:cubicBezTo>
                  <a:cubicBezTo>
                    <a:pt x="152" y="674"/>
                    <a:pt x="152" y="674"/>
                    <a:pt x="152" y="674"/>
                  </a:cubicBezTo>
                  <a:cubicBezTo>
                    <a:pt x="152" y="674"/>
                    <a:pt x="152" y="674"/>
                    <a:pt x="152" y="674"/>
                  </a:cubicBezTo>
                  <a:cubicBezTo>
                    <a:pt x="152" y="674"/>
                    <a:pt x="152" y="674"/>
                    <a:pt x="152" y="674"/>
                  </a:cubicBezTo>
                  <a:cubicBezTo>
                    <a:pt x="152" y="674"/>
                    <a:pt x="152" y="674"/>
                    <a:pt x="152" y="674"/>
                  </a:cubicBezTo>
                  <a:cubicBezTo>
                    <a:pt x="152" y="674"/>
                    <a:pt x="152" y="674"/>
                    <a:pt x="152" y="674"/>
                  </a:cubicBezTo>
                  <a:cubicBezTo>
                    <a:pt x="152" y="674"/>
                    <a:pt x="152" y="674"/>
                    <a:pt x="152" y="674"/>
                  </a:cubicBezTo>
                  <a:cubicBezTo>
                    <a:pt x="152" y="674"/>
                    <a:pt x="150" y="674"/>
                    <a:pt x="148" y="674"/>
                  </a:cubicBezTo>
                  <a:cubicBezTo>
                    <a:pt x="144" y="675"/>
                    <a:pt x="138" y="675"/>
                    <a:pt x="134" y="675"/>
                  </a:cubicBezTo>
                  <a:cubicBezTo>
                    <a:pt x="132" y="676"/>
                    <a:pt x="130" y="676"/>
                    <a:pt x="128" y="676"/>
                  </a:cubicBezTo>
                  <a:cubicBezTo>
                    <a:pt x="127" y="676"/>
                    <a:pt x="127" y="676"/>
                    <a:pt x="126" y="676"/>
                  </a:cubicBezTo>
                  <a:cubicBezTo>
                    <a:pt x="125" y="676"/>
                    <a:pt x="125" y="676"/>
                    <a:pt x="125" y="676"/>
                  </a:cubicBezTo>
                  <a:cubicBezTo>
                    <a:pt x="125" y="677"/>
                    <a:pt x="125" y="677"/>
                    <a:pt x="125" y="677"/>
                  </a:cubicBezTo>
                  <a:cubicBezTo>
                    <a:pt x="124" y="677"/>
                    <a:pt x="124" y="677"/>
                    <a:pt x="124" y="677"/>
                  </a:cubicBezTo>
                  <a:cubicBezTo>
                    <a:pt x="124" y="677"/>
                    <a:pt x="123" y="677"/>
                    <a:pt x="123" y="678"/>
                  </a:cubicBezTo>
                  <a:cubicBezTo>
                    <a:pt x="122" y="679"/>
                    <a:pt x="122" y="680"/>
                    <a:pt x="122" y="681"/>
                  </a:cubicBezTo>
                  <a:cubicBezTo>
                    <a:pt x="122" y="682"/>
                    <a:pt x="123" y="683"/>
                    <a:pt x="124" y="684"/>
                  </a:cubicBezTo>
                  <a:cubicBezTo>
                    <a:pt x="127" y="686"/>
                    <a:pt x="127" y="686"/>
                    <a:pt x="127" y="686"/>
                  </a:cubicBezTo>
                  <a:cubicBezTo>
                    <a:pt x="130" y="683"/>
                    <a:pt x="130" y="683"/>
                    <a:pt x="130" y="683"/>
                  </a:cubicBezTo>
                  <a:cubicBezTo>
                    <a:pt x="130" y="679"/>
                    <a:pt x="130" y="679"/>
                    <a:pt x="130" y="679"/>
                  </a:cubicBezTo>
                  <a:cubicBezTo>
                    <a:pt x="100" y="676"/>
                    <a:pt x="100" y="676"/>
                    <a:pt x="100" y="676"/>
                  </a:cubicBezTo>
                  <a:cubicBezTo>
                    <a:pt x="98" y="676"/>
                    <a:pt x="96" y="677"/>
                    <a:pt x="96" y="679"/>
                  </a:cubicBezTo>
                  <a:cubicBezTo>
                    <a:pt x="95" y="680"/>
                    <a:pt x="96" y="682"/>
                    <a:pt x="98" y="683"/>
                  </a:cubicBezTo>
                  <a:cubicBezTo>
                    <a:pt x="102" y="686"/>
                    <a:pt x="102" y="686"/>
                    <a:pt x="102" y="686"/>
                  </a:cubicBezTo>
                  <a:cubicBezTo>
                    <a:pt x="104" y="683"/>
                    <a:pt x="104" y="683"/>
                    <a:pt x="104" y="683"/>
                  </a:cubicBezTo>
                  <a:cubicBezTo>
                    <a:pt x="105" y="679"/>
                    <a:pt x="105" y="679"/>
                    <a:pt x="105" y="679"/>
                  </a:cubicBezTo>
                  <a:cubicBezTo>
                    <a:pt x="105" y="679"/>
                    <a:pt x="98" y="678"/>
                    <a:pt x="92" y="677"/>
                  </a:cubicBezTo>
                  <a:cubicBezTo>
                    <a:pt x="88" y="676"/>
                    <a:pt x="85" y="676"/>
                    <a:pt x="82" y="675"/>
                  </a:cubicBezTo>
                  <a:cubicBezTo>
                    <a:pt x="81" y="675"/>
                    <a:pt x="80" y="675"/>
                    <a:pt x="79" y="675"/>
                  </a:cubicBezTo>
                  <a:cubicBezTo>
                    <a:pt x="78" y="675"/>
                    <a:pt x="78" y="675"/>
                    <a:pt x="77" y="675"/>
                  </a:cubicBezTo>
                  <a:cubicBezTo>
                    <a:pt x="77" y="675"/>
                    <a:pt x="77" y="675"/>
                    <a:pt x="76" y="675"/>
                  </a:cubicBezTo>
                  <a:cubicBezTo>
                    <a:pt x="76" y="675"/>
                    <a:pt x="76" y="675"/>
                    <a:pt x="76" y="675"/>
                  </a:cubicBezTo>
                  <a:cubicBezTo>
                    <a:pt x="75" y="675"/>
                    <a:pt x="75" y="675"/>
                    <a:pt x="75" y="675"/>
                  </a:cubicBezTo>
                  <a:cubicBezTo>
                    <a:pt x="74" y="675"/>
                    <a:pt x="74" y="675"/>
                    <a:pt x="74" y="675"/>
                  </a:cubicBezTo>
                  <a:cubicBezTo>
                    <a:pt x="74" y="675"/>
                    <a:pt x="73" y="676"/>
                    <a:pt x="73" y="677"/>
                  </a:cubicBezTo>
                  <a:cubicBezTo>
                    <a:pt x="72" y="678"/>
                    <a:pt x="72" y="681"/>
                    <a:pt x="74" y="682"/>
                  </a:cubicBezTo>
                  <a:cubicBezTo>
                    <a:pt x="75" y="683"/>
                    <a:pt x="75" y="683"/>
                    <a:pt x="75" y="683"/>
                  </a:cubicBezTo>
                  <a:cubicBezTo>
                    <a:pt x="77" y="679"/>
                    <a:pt x="77" y="679"/>
                    <a:pt x="77" y="679"/>
                  </a:cubicBezTo>
                  <a:cubicBezTo>
                    <a:pt x="79" y="675"/>
                    <a:pt x="79" y="675"/>
                    <a:pt x="79" y="675"/>
                  </a:cubicBezTo>
                  <a:cubicBezTo>
                    <a:pt x="6" y="644"/>
                    <a:pt x="6" y="644"/>
                    <a:pt x="6" y="644"/>
                  </a:cubicBezTo>
                  <a:cubicBezTo>
                    <a:pt x="4" y="643"/>
                    <a:pt x="2" y="644"/>
                    <a:pt x="1" y="646"/>
                  </a:cubicBezTo>
                  <a:cubicBezTo>
                    <a:pt x="0" y="648"/>
                    <a:pt x="0" y="650"/>
                    <a:pt x="2" y="651"/>
                  </a:cubicBezTo>
                  <a:cubicBezTo>
                    <a:pt x="36" y="672"/>
                    <a:pt x="36" y="672"/>
                    <a:pt x="36" y="672"/>
                  </a:cubicBezTo>
                  <a:cubicBezTo>
                    <a:pt x="37" y="673"/>
                    <a:pt x="40" y="673"/>
                    <a:pt x="41" y="671"/>
                  </a:cubicBezTo>
                  <a:cubicBezTo>
                    <a:pt x="42" y="669"/>
                    <a:pt x="42" y="666"/>
                    <a:pt x="40" y="665"/>
                  </a:cubicBezTo>
                  <a:close/>
                </a:path>
              </a:pathLst>
            </a:custGeom>
            <a:solidFill>
              <a:srgbClr val="70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4" name="Freeform 58"/>
            <p:cNvSpPr/>
            <p:nvPr/>
          </p:nvSpPr>
          <p:spPr bwMode="auto">
            <a:xfrm>
              <a:off x="4231553" y="3621189"/>
              <a:ext cx="63323" cy="278356"/>
            </a:xfrm>
            <a:custGeom>
              <a:avLst/>
              <a:gdLst>
                <a:gd name="T0" fmla="*/ 30 w 47"/>
                <a:gd name="T1" fmla="*/ 197 h 207"/>
                <a:gd name="T2" fmla="*/ 33 w 47"/>
                <a:gd name="T3" fmla="*/ 196 h 207"/>
                <a:gd name="T4" fmla="*/ 19 w 47"/>
                <a:gd name="T5" fmla="*/ 166 h 207"/>
                <a:gd name="T6" fmla="*/ 13 w 47"/>
                <a:gd name="T7" fmla="*/ 150 h 207"/>
                <a:gd name="T8" fmla="*/ 13 w 47"/>
                <a:gd name="T9" fmla="*/ 139 h 207"/>
                <a:gd name="T10" fmla="*/ 8 w 47"/>
                <a:gd name="T11" fmla="*/ 136 h 207"/>
                <a:gd name="T12" fmla="*/ 13 w 47"/>
                <a:gd name="T13" fmla="*/ 121 h 207"/>
                <a:gd name="T14" fmla="*/ 19 w 47"/>
                <a:gd name="T15" fmla="*/ 112 h 207"/>
                <a:gd name="T16" fmla="*/ 13 w 47"/>
                <a:gd name="T17" fmla="*/ 112 h 207"/>
                <a:gd name="T18" fmla="*/ 30 w 47"/>
                <a:gd name="T19" fmla="*/ 99 h 207"/>
                <a:gd name="T20" fmla="*/ 20 w 47"/>
                <a:gd name="T21" fmla="*/ 96 h 207"/>
                <a:gd name="T22" fmla="*/ 36 w 47"/>
                <a:gd name="T23" fmla="*/ 90 h 207"/>
                <a:gd name="T24" fmla="*/ 30 w 47"/>
                <a:gd name="T25" fmla="*/ 89 h 207"/>
                <a:gd name="T26" fmla="*/ 47 w 47"/>
                <a:gd name="T27" fmla="*/ 76 h 207"/>
                <a:gd name="T28" fmla="*/ 47 w 47"/>
                <a:gd name="T29" fmla="*/ 62 h 207"/>
                <a:gd name="T30" fmla="*/ 41 w 47"/>
                <a:gd name="T31" fmla="*/ 59 h 207"/>
                <a:gd name="T32" fmla="*/ 44 w 47"/>
                <a:gd name="T33" fmla="*/ 37 h 207"/>
                <a:gd name="T34" fmla="*/ 43 w 47"/>
                <a:gd name="T35" fmla="*/ 24 h 207"/>
                <a:gd name="T36" fmla="*/ 32 w 47"/>
                <a:gd name="T37" fmla="*/ 3 h 207"/>
                <a:gd name="T38" fmla="*/ 25 w 47"/>
                <a:gd name="T39" fmla="*/ 8 h 207"/>
                <a:gd name="T40" fmla="*/ 36 w 47"/>
                <a:gd name="T41" fmla="*/ 29 h 207"/>
                <a:gd name="T42" fmla="*/ 37 w 47"/>
                <a:gd name="T43" fmla="*/ 43 h 207"/>
                <a:gd name="T44" fmla="*/ 39 w 47"/>
                <a:gd name="T45" fmla="*/ 63 h 207"/>
                <a:gd name="T46" fmla="*/ 39 w 47"/>
                <a:gd name="T47" fmla="*/ 59 h 207"/>
                <a:gd name="T48" fmla="*/ 36 w 47"/>
                <a:gd name="T49" fmla="*/ 77 h 207"/>
                <a:gd name="T50" fmla="*/ 28 w 47"/>
                <a:gd name="T51" fmla="*/ 92 h 207"/>
                <a:gd name="T52" fmla="*/ 30 w 47"/>
                <a:gd name="T53" fmla="*/ 86 h 207"/>
                <a:gd name="T54" fmla="*/ 18 w 47"/>
                <a:gd name="T55" fmla="*/ 99 h 207"/>
                <a:gd name="T56" fmla="*/ 9 w 47"/>
                <a:gd name="T57" fmla="*/ 112 h 207"/>
                <a:gd name="T58" fmla="*/ 15 w 47"/>
                <a:gd name="T59" fmla="*/ 113 h 207"/>
                <a:gd name="T60" fmla="*/ 3 w 47"/>
                <a:gd name="T61" fmla="*/ 122 h 207"/>
                <a:gd name="T62" fmla="*/ 5 w 47"/>
                <a:gd name="T63" fmla="*/ 135 h 207"/>
                <a:gd name="T64" fmla="*/ 10 w 47"/>
                <a:gd name="T65" fmla="*/ 137 h 207"/>
                <a:gd name="T66" fmla="*/ 2 w 47"/>
                <a:gd name="T67" fmla="*/ 152 h 207"/>
                <a:gd name="T68" fmla="*/ 10 w 47"/>
                <a:gd name="T69" fmla="*/ 169 h 207"/>
                <a:gd name="T70" fmla="*/ 11 w 47"/>
                <a:gd name="T71" fmla="*/ 169 h 207"/>
                <a:gd name="T72" fmla="*/ 25 w 47"/>
                <a:gd name="T73" fmla="*/ 196 h 207"/>
                <a:gd name="T74" fmla="*/ 26 w 47"/>
                <a:gd name="T75" fmla="*/ 198 h 207"/>
                <a:gd name="T76" fmla="*/ 26 w 47"/>
                <a:gd name="T77" fmla="*/ 198 h 207"/>
                <a:gd name="T78" fmla="*/ 26 w 47"/>
                <a:gd name="T79" fmla="*/ 198 h 207"/>
                <a:gd name="T80" fmla="*/ 26 w 47"/>
                <a:gd name="T81" fmla="*/ 198 h 207"/>
                <a:gd name="T82" fmla="*/ 26 w 47"/>
                <a:gd name="T83" fmla="*/ 198 h 207"/>
                <a:gd name="T84" fmla="*/ 30 w 47"/>
                <a:gd name="T85" fmla="*/ 197 h 207"/>
                <a:gd name="T86" fmla="*/ 30 w 47"/>
                <a:gd name="T87" fmla="*/ 197 h 207"/>
                <a:gd name="T88" fmla="*/ 36 w 47"/>
                <a:gd name="T89" fmla="*/ 20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7" h="207">
                  <a:moveTo>
                    <a:pt x="40" y="199"/>
                  </a:moveTo>
                  <a:cubicBezTo>
                    <a:pt x="32" y="194"/>
                    <a:pt x="32" y="194"/>
                    <a:pt x="32" y="194"/>
                  </a:cubicBezTo>
                  <a:cubicBezTo>
                    <a:pt x="30" y="197"/>
                    <a:pt x="30" y="197"/>
                    <a:pt x="30" y="197"/>
                  </a:cubicBezTo>
                  <a:cubicBezTo>
                    <a:pt x="33" y="199"/>
                    <a:pt x="33" y="199"/>
                    <a:pt x="33" y="199"/>
                  </a:cubicBezTo>
                  <a:cubicBezTo>
                    <a:pt x="34" y="198"/>
                    <a:pt x="34" y="198"/>
                    <a:pt x="34" y="197"/>
                  </a:cubicBezTo>
                  <a:cubicBezTo>
                    <a:pt x="34" y="196"/>
                    <a:pt x="34" y="196"/>
                    <a:pt x="33" y="196"/>
                  </a:cubicBezTo>
                  <a:cubicBezTo>
                    <a:pt x="33" y="195"/>
                    <a:pt x="33" y="195"/>
                    <a:pt x="33" y="195"/>
                  </a:cubicBezTo>
                  <a:cubicBezTo>
                    <a:pt x="32" y="193"/>
                    <a:pt x="31" y="191"/>
                    <a:pt x="30" y="188"/>
                  </a:cubicBezTo>
                  <a:cubicBezTo>
                    <a:pt x="25" y="179"/>
                    <a:pt x="19" y="166"/>
                    <a:pt x="19" y="166"/>
                  </a:cubicBezTo>
                  <a:cubicBezTo>
                    <a:pt x="18" y="165"/>
                    <a:pt x="18" y="165"/>
                    <a:pt x="17" y="164"/>
                  </a:cubicBezTo>
                  <a:cubicBezTo>
                    <a:pt x="15" y="163"/>
                    <a:pt x="15" y="163"/>
                    <a:pt x="15" y="163"/>
                  </a:cubicBezTo>
                  <a:cubicBezTo>
                    <a:pt x="13" y="150"/>
                    <a:pt x="13" y="150"/>
                    <a:pt x="13" y="150"/>
                  </a:cubicBezTo>
                  <a:cubicBezTo>
                    <a:pt x="13" y="149"/>
                    <a:pt x="12" y="148"/>
                    <a:pt x="11" y="148"/>
                  </a:cubicBezTo>
                  <a:cubicBezTo>
                    <a:pt x="9" y="147"/>
                    <a:pt x="9" y="147"/>
                    <a:pt x="9" y="147"/>
                  </a:cubicBezTo>
                  <a:cubicBezTo>
                    <a:pt x="13" y="139"/>
                    <a:pt x="13" y="139"/>
                    <a:pt x="13" y="139"/>
                  </a:cubicBezTo>
                  <a:cubicBezTo>
                    <a:pt x="14" y="137"/>
                    <a:pt x="13" y="135"/>
                    <a:pt x="12" y="134"/>
                  </a:cubicBezTo>
                  <a:cubicBezTo>
                    <a:pt x="11" y="133"/>
                    <a:pt x="11" y="133"/>
                    <a:pt x="11" y="133"/>
                  </a:cubicBezTo>
                  <a:cubicBezTo>
                    <a:pt x="8" y="136"/>
                    <a:pt x="8" y="136"/>
                    <a:pt x="8" y="136"/>
                  </a:cubicBezTo>
                  <a:cubicBezTo>
                    <a:pt x="12" y="137"/>
                    <a:pt x="12" y="137"/>
                    <a:pt x="12" y="137"/>
                  </a:cubicBezTo>
                  <a:cubicBezTo>
                    <a:pt x="15" y="126"/>
                    <a:pt x="15" y="126"/>
                    <a:pt x="15" y="126"/>
                  </a:cubicBezTo>
                  <a:cubicBezTo>
                    <a:pt x="15" y="124"/>
                    <a:pt x="15" y="122"/>
                    <a:pt x="13" y="121"/>
                  </a:cubicBezTo>
                  <a:cubicBezTo>
                    <a:pt x="13" y="121"/>
                    <a:pt x="13" y="121"/>
                    <a:pt x="13" y="121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8" y="114"/>
                    <a:pt x="19" y="113"/>
                    <a:pt x="19" y="112"/>
                  </a:cubicBezTo>
                  <a:cubicBezTo>
                    <a:pt x="18" y="111"/>
                    <a:pt x="18" y="110"/>
                    <a:pt x="17" y="109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13" y="112"/>
                    <a:pt x="13" y="112"/>
                    <a:pt x="13" y="112"/>
                  </a:cubicBezTo>
                  <a:cubicBezTo>
                    <a:pt x="16" y="115"/>
                    <a:pt x="16" y="115"/>
                    <a:pt x="16" y="115"/>
                  </a:cubicBezTo>
                  <a:cubicBezTo>
                    <a:pt x="29" y="102"/>
                    <a:pt x="29" y="102"/>
                    <a:pt x="29" y="102"/>
                  </a:cubicBezTo>
                  <a:cubicBezTo>
                    <a:pt x="30" y="101"/>
                    <a:pt x="30" y="100"/>
                    <a:pt x="30" y="99"/>
                  </a:cubicBezTo>
                  <a:cubicBezTo>
                    <a:pt x="30" y="98"/>
                    <a:pt x="29" y="97"/>
                    <a:pt x="28" y="96"/>
                  </a:cubicBezTo>
                  <a:cubicBezTo>
                    <a:pt x="22" y="92"/>
                    <a:pt x="22" y="92"/>
                    <a:pt x="22" y="92"/>
                  </a:cubicBezTo>
                  <a:cubicBezTo>
                    <a:pt x="20" y="96"/>
                    <a:pt x="20" y="96"/>
                    <a:pt x="20" y="96"/>
                  </a:cubicBezTo>
                  <a:cubicBezTo>
                    <a:pt x="22" y="99"/>
                    <a:pt x="22" y="99"/>
                    <a:pt x="22" y="99"/>
                  </a:cubicBezTo>
                  <a:cubicBezTo>
                    <a:pt x="34" y="93"/>
                    <a:pt x="34" y="93"/>
                    <a:pt x="34" y="93"/>
                  </a:cubicBezTo>
                  <a:cubicBezTo>
                    <a:pt x="35" y="92"/>
                    <a:pt x="36" y="91"/>
                    <a:pt x="36" y="90"/>
                  </a:cubicBezTo>
                  <a:cubicBezTo>
                    <a:pt x="36" y="88"/>
                    <a:pt x="35" y="87"/>
                    <a:pt x="34" y="86"/>
                  </a:cubicBezTo>
                  <a:cubicBezTo>
                    <a:pt x="33" y="85"/>
                    <a:pt x="33" y="85"/>
                    <a:pt x="33" y="85"/>
                  </a:cubicBezTo>
                  <a:cubicBezTo>
                    <a:pt x="30" y="89"/>
                    <a:pt x="30" y="89"/>
                    <a:pt x="30" y="89"/>
                  </a:cubicBezTo>
                  <a:cubicBezTo>
                    <a:pt x="33" y="91"/>
                    <a:pt x="33" y="91"/>
                    <a:pt x="33" y="91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46" y="78"/>
                    <a:pt x="47" y="77"/>
                    <a:pt x="47" y="76"/>
                  </a:cubicBezTo>
                  <a:cubicBezTo>
                    <a:pt x="46" y="74"/>
                    <a:pt x="46" y="73"/>
                    <a:pt x="45" y="73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47" y="60"/>
                    <a:pt x="47" y="58"/>
                    <a:pt x="45" y="57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1" y="59"/>
                    <a:pt x="41" y="59"/>
                    <a:pt x="41" y="59"/>
                  </a:cubicBezTo>
                  <a:cubicBezTo>
                    <a:pt x="45" y="59"/>
                    <a:pt x="45" y="59"/>
                    <a:pt x="45" y="59"/>
                  </a:cubicBezTo>
                  <a:cubicBezTo>
                    <a:pt x="46" y="41"/>
                    <a:pt x="46" y="41"/>
                    <a:pt x="46" y="41"/>
                  </a:cubicBezTo>
                  <a:cubicBezTo>
                    <a:pt x="46" y="40"/>
                    <a:pt x="45" y="38"/>
                    <a:pt x="44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5" y="26"/>
                    <a:pt x="44" y="25"/>
                    <a:pt x="43" y="24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4"/>
                    <a:pt x="33" y="3"/>
                    <a:pt x="32" y="3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7" y="0"/>
                    <a:pt x="25" y="1"/>
                    <a:pt x="24" y="2"/>
                  </a:cubicBezTo>
                  <a:cubicBezTo>
                    <a:pt x="22" y="4"/>
                    <a:pt x="23" y="7"/>
                    <a:pt x="25" y="8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8"/>
                    <a:pt x="35" y="29"/>
                    <a:pt x="36" y="29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40"/>
                    <a:pt x="36" y="42"/>
                    <a:pt x="37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37" y="61"/>
                    <a:pt x="38" y="62"/>
                    <a:pt x="39" y="63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34" y="71"/>
                    <a:pt x="34" y="71"/>
                    <a:pt x="34" y="71"/>
                  </a:cubicBezTo>
                  <a:cubicBezTo>
                    <a:pt x="33" y="73"/>
                    <a:pt x="34" y="75"/>
                    <a:pt x="35" y="76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28" y="86"/>
                    <a:pt x="28" y="86"/>
                    <a:pt x="28" y="86"/>
                  </a:cubicBezTo>
                  <a:cubicBezTo>
                    <a:pt x="27" y="87"/>
                    <a:pt x="26" y="88"/>
                    <a:pt x="26" y="89"/>
                  </a:cubicBezTo>
                  <a:cubicBezTo>
                    <a:pt x="27" y="90"/>
                    <a:pt x="27" y="91"/>
                    <a:pt x="28" y="92"/>
                  </a:cubicBezTo>
                  <a:cubicBezTo>
                    <a:pt x="30" y="93"/>
                    <a:pt x="30" y="93"/>
                    <a:pt x="30" y="93"/>
                  </a:cubicBezTo>
                  <a:cubicBezTo>
                    <a:pt x="32" y="89"/>
                    <a:pt x="32" y="89"/>
                    <a:pt x="32" y="89"/>
                  </a:cubicBezTo>
                  <a:cubicBezTo>
                    <a:pt x="30" y="86"/>
                    <a:pt x="30" y="86"/>
                    <a:pt x="30" y="86"/>
                  </a:cubicBezTo>
                  <a:cubicBezTo>
                    <a:pt x="18" y="92"/>
                    <a:pt x="18" y="92"/>
                    <a:pt x="18" y="92"/>
                  </a:cubicBezTo>
                  <a:cubicBezTo>
                    <a:pt x="17" y="93"/>
                    <a:pt x="16" y="94"/>
                    <a:pt x="16" y="96"/>
                  </a:cubicBezTo>
                  <a:cubicBezTo>
                    <a:pt x="16" y="97"/>
                    <a:pt x="17" y="99"/>
                    <a:pt x="18" y="99"/>
                  </a:cubicBezTo>
                  <a:cubicBezTo>
                    <a:pt x="19" y="100"/>
                    <a:pt x="19" y="100"/>
                    <a:pt x="19" y="100"/>
                  </a:cubicBezTo>
                  <a:cubicBezTo>
                    <a:pt x="10" y="109"/>
                    <a:pt x="10" y="109"/>
                    <a:pt x="10" y="109"/>
                  </a:cubicBezTo>
                  <a:cubicBezTo>
                    <a:pt x="10" y="110"/>
                    <a:pt x="9" y="111"/>
                    <a:pt x="9" y="112"/>
                  </a:cubicBezTo>
                  <a:cubicBezTo>
                    <a:pt x="9" y="114"/>
                    <a:pt x="10" y="115"/>
                    <a:pt x="11" y="115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5" y="113"/>
                    <a:pt x="15" y="113"/>
                    <a:pt x="15" y="113"/>
                  </a:cubicBezTo>
                  <a:cubicBezTo>
                    <a:pt x="12" y="110"/>
                    <a:pt x="12" y="110"/>
                    <a:pt x="12" y="110"/>
                  </a:cubicBezTo>
                  <a:cubicBezTo>
                    <a:pt x="4" y="119"/>
                    <a:pt x="4" y="119"/>
                    <a:pt x="4" y="119"/>
                  </a:cubicBezTo>
                  <a:cubicBezTo>
                    <a:pt x="3" y="120"/>
                    <a:pt x="3" y="121"/>
                    <a:pt x="3" y="122"/>
                  </a:cubicBezTo>
                  <a:cubicBezTo>
                    <a:pt x="3" y="123"/>
                    <a:pt x="4" y="124"/>
                    <a:pt x="5" y="125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5" y="135"/>
                    <a:pt x="5" y="135"/>
                    <a:pt x="5" y="135"/>
                  </a:cubicBezTo>
                  <a:cubicBezTo>
                    <a:pt x="4" y="137"/>
                    <a:pt x="5" y="139"/>
                    <a:pt x="6" y="140"/>
                  </a:cubicBezTo>
                  <a:cubicBezTo>
                    <a:pt x="7" y="140"/>
                    <a:pt x="7" y="140"/>
                    <a:pt x="7" y="140"/>
                  </a:cubicBezTo>
                  <a:cubicBezTo>
                    <a:pt x="10" y="137"/>
                    <a:pt x="10" y="137"/>
                    <a:pt x="10" y="137"/>
                  </a:cubicBezTo>
                  <a:cubicBezTo>
                    <a:pt x="6" y="135"/>
                    <a:pt x="6" y="135"/>
                    <a:pt x="6" y="135"/>
                  </a:cubicBezTo>
                  <a:cubicBezTo>
                    <a:pt x="1" y="146"/>
                    <a:pt x="1" y="146"/>
                    <a:pt x="1" y="146"/>
                  </a:cubicBezTo>
                  <a:cubicBezTo>
                    <a:pt x="0" y="148"/>
                    <a:pt x="0" y="150"/>
                    <a:pt x="2" y="152"/>
                  </a:cubicBezTo>
                  <a:cubicBezTo>
                    <a:pt x="5" y="154"/>
                    <a:pt x="5" y="154"/>
                    <a:pt x="5" y="154"/>
                  </a:cubicBezTo>
                  <a:cubicBezTo>
                    <a:pt x="8" y="166"/>
                    <a:pt x="8" y="166"/>
                    <a:pt x="8" y="166"/>
                  </a:cubicBezTo>
                  <a:cubicBezTo>
                    <a:pt x="8" y="167"/>
                    <a:pt x="9" y="168"/>
                    <a:pt x="10" y="169"/>
                  </a:cubicBezTo>
                  <a:cubicBezTo>
                    <a:pt x="13" y="171"/>
                    <a:pt x="13" y="171"/>
                    <a:pt x="13" y="171"/>
                  </a:cubicBezTo>
                  <a:cubicBezTo>
                    <a:pt x="15" y="168"/>
                    <a:pt x="15" y="168"/>
                    <a:pt x="15" y="168"/>
                  </a:cubicBezTo>
                  <a:cubicBezTo>
                    <a:pt x="11" y="169"/>
                    <a:pt x="11" y="169"/>
                    <a:pt x="11" y="169"/>
                  </a:cubicBezTo>
                  <a:cubicBezTo>
                    <a:pt x="11" y="169"/>
                    <a:pt x="12" y="171"/>
                    <a:pt x="14" y="174"/>
                  </a:cubicBezTo>
                  <a:cubicBezTo>
                    <a:pt x="16" y="178"/>
                    <a:pt x="19" y="184"/>
                    <a:pt x="21" y="189"/>
                  </a:cubicBezTo>
                  <a:cubicBezTo>
                    <a:pt x="23" y="192"/>
                    <a:pt x="24" y="194"/>
                    <a:pt x="25" y="196"/>
                  </a:cubicBezTo>
                  <a:cubicBezTo>
                    <a:pt x="25" y="197"/>
                    <a:pt x="25" y="197"/>
                    <a:pt x="26" y="198"/>
                  </a:cubicBezTo>
                  <a:cubicBezTo>
                    <a:pt x="26" y="198"/>
                    <a:pt x="26" y="198"/>
                    <a:pt x="26" y="198"/>
                  </a:cubicBezTo>
                  <a:cubicBezTo>
                    <a:pt x="26" y="198"/>
                    <a:pt x="26" y="198"/>
                    <a:pt x="26" y="198"/>
                  </a:cubicBezTo>
                  <a:cubicBezTo>
                    <a:pt x="26" y="198"/>
                    <a:pt x="26" y="198"/>
                    <a:pt x="26" y="198"/>
                  </a:cubicBezTo>
                  <a:cubicBezTo>
                    <a:pt x="26" y="198"/>
                    <a:pt x="26" y="198"/>
                    <a:pt x="26" y="198"/>
                  </a:cubicBezTo>
                  <a:cubicBezTo>
                    <a:pt x="26" y="198"/>
                    <a:pt x="26" y="198"/>
                    <a:pt x="26" y="198"/>
                  </a:cubicBezTo>
                  <a:cubicBezTo>
                    <a:pt x="26" y="198"/>
                    <a:pt x="26" y="198"/>
                    <a:pt x="26" y="198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6" y="198"/>
                    <a:pt x="26" y="198"/>
                    <a:pt x="26" y="198"/>
                  </a:cubicBezTo>
                  <a:cubicBezTo>
                    <a:pt x="26" y="198"/>
                    <a:pt x="26" y="198"/>
                    <a:pt x="26" y="198"/>
                  </a:cubicBezTo>
                  <a:cubicBezTo>
                    <a:pt x="28" y="198"/>
                    <a:pt x="28" y="198"/>
                    <a:pt x="28" y="198"/>
                  </a:cubicBezTo>
                  <a:cubicBezTo>
                    <a:pt x="26" y="198"/>
                    <a:pt x="26" y="198"/>
                    <a:pt x="26" y="198"/>
                  </a:cubicBezTo>
                  <a:cubicBezTo>
                    <a:pt x="29" y="197"/>
                    <a:pt x="29" y="197"/>
                    <a:pt x="29" y="197"/>
                  </a:cubicBezTo>
                  <a:cubicBezTo>
                    <a:pt x="26" y="197"/>
                    <a:pt x="26" y="197"/>
                    <a:pt x="26" y="197"/>
                  </a:cubicBezTo>
                  <a:cubicBezTo>
                    <a:pt x="26" y="198"/>
                    <a:pt x="26" y="198"/>
                    <a:pt x="26" y="198"/>
                  </a:cubicBezTo>
                  <a:cubicBezTo>
                    <a:pt x="29" y="197"/>
                    <a:pt x="29" y="197"/>
                    <a:pt x="29" y="197"/>
                  </a:cubicBezTo>
                  <a:cubicBezTo>
                    <a:pt x="26" y="197"/>
                    <a:pt x="26" y="197"/>
                    <a:pt x="26" y="197"/>
                  </a:cubicBezTo>
                  <a:cubicBezTo>
                    <a:pt x="30" y="197"/>
                    <a:pt x="30" y="197"/>
                    <a:pt x="30" y="197"/>
                  </a:cubicBezTo>
                  <a:cubicBezTo>
                    <a:pt x="26" y="195"/>
                    <a:pt x="26" y="195"/>
                    <a:pt x="26" y="195"/>
                  </a:cubicBezTo>
                  <a:cubicBezTo>
                    <a:pt x="26" y="196"/>
                    <a:pt x="26" y="197"/>
                    <a:pt x="26" y="197"/>
                  </a:cubicBezTo>
                  <a:cubicBezTo>
                    <a:pt x="30" y="197"/>
                    <a:pt x="30" y="197"/>
                    <a:pt x="30" y="197"/>
                  </a:cubicBezTo>
                  <a:cubicBezTo>
                    <a:pt x="26" y="195"/>
                    <a:pt x="26" y="195"/>
                    <a:pt x="26" y="195"/>
                  </a:cubicBezTo>
                  <a:cubicBezTo>
                    <a:pt x="25" y="197"/>
                    <a:pt x="26" y="200"/>
                    <a:pt x="28" y="201"/>
                  </a:cubicBezTo>
                  <a:cubicBezTo>
                    <a:pt x="36" y="206"/>
                    <a:pt x="36" y="206"/>
                    <a:pt x="36" y="206"/>
                  </a:cubicBezTo>
                  <a:cubicBezTo>
                    <a:pt x="38" y="207"/>
                    <a:pt x="40" y="207"/>
                    <a:pt x="41" y="205"/>
                  </a:cubicBezTo>
                  <a:cubicBezTo>
                    <a:pt x="43" y="203"/>
                    <a:pt x="42" y="200"/>
                    <a:pt x="40" y="199"/>
                  </a:cubicBezTo>
                  <a:close/>
                </a:path>
              </a:pathLst>
            </a:custGeom>
            <a:solidFill>
              <a:srgbClr val="70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5" name="Freeform 59"/>
            <p:cNvSpPr/>
            <p:nvPr/>
          </p:nvSpPr>
          <p:spPr bwMode="auto">
            <a:xfrm>
              <a:off x="3827871" y="3577655"/>
              <a:ext cx="399725" cy="69919"/>
            </a:xfrm>
            <a:custGeom>
              <a:avLst/>
              <a:gdLst>
                <a:gd name="T0" fmla="*/ 36 w 298"/>
                <a:gd name="T1" fmla="*/ 45 h 52"/>
                <a:gd name="T2" fmla="*/ 64 w 298"/>
                <a:gd name="T3" fmla="*/ 43 h 52"/>
                <a:gd name="T4" fmla="*/ 57 w 298"/>
                <a:gd name="T5" fmla="*/ 41 h 52"/>
                <a:gd name="T6" fmla="*/ 57 w 298"/>
                <a:gd name="T7" fmla="*/ 41 h 52"/>
                <a:gd name="T8" fmla="*/ 55 w 298"/>
                <a:gd name="T9" fmla="*/ 38 h 52"/>
                <a:gd name="T10" fmla="*/ 55 w 298"/>
                <a:gd name="T11" fmla="*/ 42 h 52"/>
                <a:gd name="T12" fmla="*/ 76 w 298"/>
                <a:gd name="T13" fmla="*/ 41 h 52"/>
                <a:gd name="T14" fmla="*/ 74 w 298"/>
                <a:gd name="T15" fmla="*/ 41 h 52"/>
                <a:gd name="T16" fmla="*/ 91 w 298"/>
                <a:gd name="T17" fmla="*/ 36 h 52"/>
                <a:gd name="T18" fmla="*/ 112 w 298"/>
                <a:gd name="T19" fmla="*/ 31 h 52"/>
                <a:gd name="T20" fmla="*/ 140 w 298"/>
                <a:gd name="T21" fmla="*/ 28 h 52"/>
                <a:gd name="T22" fmla="*/ 139 w 298"/>
                <a:gd name="T23" fmla="*/ 25 h 52"/>
                <a:gd name="T24" fmla="*/ 136 w 298"/>
                <a:gd name="T25" fmla="*/ 23 h 52"/>
                <a:gd name="T26" fmla="*/ 138 w 298"/>
                <a:gd name="T27" fmla="*/ 27 h 52"/>
                <a:gd name="T28" fmla="*/ 160 w 298"/>
                <a:gd name="T29" fmla="*/ 21 h 52"/>
                <a:gd name="T30" fmla="*/ 186 w 298"/>
                <a:gd name="T31" fmla="*/ 20 h 52"/>
                <a:gd name="T32" fmla="*/ 184 w 298"/>
                <a:gd name="T33" fmla="*/ 15 h 52"/>
                <a:gd name="T34" fmla="*/ 186 w 298"/>
                <a:gd name="T35" fmla="*/ 18 h 52"/>
                <a:gd name="T36" fmla="*/ 186 w 298"/>
                <a:gd name="T37" fmla="*/ 18 h 52"/>
                <a:gd name="T38" fmla="*/ 184 w 298"/>
                <a:gd name="T39" fmla="*/ 15 h 52"/>
                <a:gd name="T40" fmla="*/ 208 w 298"/>
                <a:gd name="T41" fmla="*/ 13 h 52"/>
                <a:gd name="T42" fmla="*/ 206 w 298"/>
                <a:gd name="T43" fmla="*/ 4 h 52"/>
                <a:gd name="T44" fmla="*/ 233 w 298"/>
                <a:gd name="T45" fmla="*/ 1 h 52"/>
                <a:gd name="T46" fmla="*/ 256 w 298"/>
                <a:gd name="T47" fmla="*/ 11 h 52"/>
                <a:gd name="T48" fmla="*/ 259 w 298"/>
                <a:gd name="T49" fmla="*/ 4 h 52"/>
                <a:gd name="T50" fmla="*/ 256 w 298"/>
                <a:gd name="T51" fmla="*/ 7 h 52"/>
                <a:gd name="T52" fmla="*/ 253 w 298"/>
                <a:gd name="T53" fmla="*/ 5 h 52"/>
                <a:gd name="T54" fmla="*/ 253 w 298"/>
                <a:gd name="T55" fmla="*/ 9 h 52"/>
                <a:gd name="T56" fmla="*/ 294 w 298"/>
                <a:gd name="T57" fmla="*/ 17 h 52"/>
                <a:gd name="T58" fmla="*/ 291 w 298"/>
                <a:gd name="T59" fmla="*/ 6 h 52"/>
                <a:gd name="T60" fmla="*/ 294 w 298"/>
                <a:gd name="T61" fmla="*/ 12 h 52"/>
                <a:gd name="T62" fmla="*/ 293 w 298"/>
                <a:gd name="T63" fmla="*/ 9 h 52"/>
                <a:gd name="T64" fmla="*/ 293 w 298"/>
                <a:gd name="T65" fmla="*/ 9 h 52"/>
                <a:gd name="T66" fmla="*/ 260 w 298"/>
                <a:gd name="T67" fmla="*/ 2 h 52"/>
                <a:gd name="T68" fmla="*/ 251 w 298"/>
                <a:gd name="T69" fmla="*/ 8 h 52"/>
                <a:gd name="T70" fmla="*/ 253 w 298"/>
                <a:gd name="T71" fmla="*/ 5 h 52"/>
                <a:gd name="T72" fmla="*/ 256 w 298"/>
                <a:gd name="T73" fmla="*/ 7 h 52"/>
                <a:gd name="T74" fmla="*/ 256 w 298"/>
                <a:gd name="T75" fmla="*/ 3 h 52"/>
                <a:gd name="T76" fmla="*/ 256 w 298"/>
                <a:gd name="T77" fmla="*/ 3 h 52"/>
                <a:gd name="T78" fmla="*/ 237 w 298"/>
                <a:gd name="T79" fmla="*/ 13 h 52"/>
                <a:gd name="T80" fmla="*/ 205 w 298"/>
                <a:gd name="T81" fmla="*/ 12 h 52"/>
                <a:gd name="T82" fmla="*/ 207 w 298"/>
                <a:gd name="T83" fmla="*/ 9 h 52"/>
                <a:gd name="T84" fmla="*/ 206 w 298"/>
                <a:gd name="T85" fmla="*/ 5 h 52"/>
                <a:gd name="T86" fmla="*/ 204 w 298"/>
                <a:gd name="T87" fmla="*/ 6 h 52"/>
                <a:gd name="T88" fmla="*/ 183 w 298"/>
                <a:gd name="T89" fmla="*/ 11 h 52"/>
                <a:gd name="T90" fmla="*/ 184 w 298"/>
                <a:gd name="T91" fmla="*/ 19 h 52"/>
                <a:gd name="T92" fmla="*/ 157 w 298"/>
                <a:gd name="T93" fmla="*/ 20 h 52"/>
                <a:gd name="T94" fmla="*/ 135 w 298"/>
                <a:gd name="T95" fmla="*/ 19 h 52"/>
                <a:gd name="T96" fmla="*/ 134 w 298"/>
                <a:gd name="T97" fmla="*/ 26 h 52"/>
                <a:gd name="T98" fmla="*/ 135 w 298"/>
                <a:gd name="T99" fmla="*/ 22 h 52"/>
                <a:gd name="T100" fmla="*/ 138 w 298"/>
                <a:gd name="T101" fmla="*/ 24 h 52"/>
                <a:gd name="T102" fmla="*/ 108 w 298"/>
                <a:gd name="T103" fmla="*/ 26 h 52"/>
                <a:gd name="T104" fmla="*/ 87 w 298"/>
                <a:gd name="T105" fmla="*/ 31 h 52"/>
                <a:gd name="T106" fmla="*/ 69 w 298"/>
                <a:gd name="T107" fmla="*/ 36 h 52"/>
                <a:gd name="T108" fmla="*/ 72 w 298"/>
                <a:gd name="T109" fmla="*/ 34 h 52"/>
                <a:gd name="T110" fmla="*/ 72 w 298"/>
                <a:gd name="T111" fmla="*/ 34 h 52"/>
                <a:gd name="T112" fmla="*/ 73 w 298"/>
                <a:gd name="T113" fmla="*/ 35 h 52"/>
                <a:gd name="T114" fmla="*/ 55 w 298"/>
                <a:gd name="T115" fmla="*/ 34 h 52"/>
                <a:gd name="T116" fmla="*/ 51 w 298"/>
                <a:gd name="T117" fmla="*/ 36 h 52"/>
                <a:gd name="T118" fmla="*/ 27 w 298"/>
                <a:gd name="T119" fmla="*/ 43 h 52"/>
                <a:gd name="T120" fmla="*/ 1 w 298"/>
                <a:gd name="T121" fmla="*/ 4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8" h="52">
                  <a:moveTo>
                    <a:pt x="8" y="44"/>
                  </a:moveTo>
                  <a:cubicBezTo>
                    <a:pt x="7" y="43"/>
                    <a:pt x="7" y="43"/>
                    <a:pt x="7" y="43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4" y="48"/>
                    <a:pt x="35" y="47"/>
                    <a:pt x="36" y="45"/>
                  </a:cubicBezTo>
                  <a:cubicBezTo>
                    <a:pt x="36" y="44"/>
                    <a:pt x="35" y="42"/>
                    <a:pt x="34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2" y="45"/>
                    <a:pt x="64" y="44"/>
                    <a:pt x="64" y="43"/>
                  </a:cubicBezTo>
                  <a:cubicBezTo>
                    <a:pt x="65" y="41"/>
                    <a:pt x="64" y="39"/>
                    <a:pt x="62" y="38"/>
                  </a:cubicBezTo>
                  <a:cubicBezTo>
                    <a:pt x="57" y="35"/>
                    <a:pt x="57" y="35"/>
                    <a:pt x="57" y="35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8" y="40"/>
                    <a:pt x="58" y="40"/>
                    <a:pt x="58" y="40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7" y="41"/>
                    <a:pt x="57" y="41"/>
                    <a:pt x="57" y="41"/>
                  </a:cubicBezTo>
                  <a:cubicBezTo>
                    <a:pt x="57" y="41"/>
                    <a:pt x="57" y="41"/>
                    <a:pt x="58" y="40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7" y="41"/>
                    <a:pt x="57" y="41"/>
                    <a:pt x="57" y="41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42"/>
                    <a:pt x="56" y="42"/>
                    <a:pt x="57" y="41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5" y="42"/>
                    <a:pt x="56" y="42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39"/>
                    <a:pt x="55" y="39"/>
                    <a:pt x="55" y="39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39"/>
                    <a:pt x="55" y="39"/>
                    <a:pt x="55" y="39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7" y="42"/>
                    <a:pt x="58" y="42"/>
                  </a:cubicBezTo>
                  <a:cubicBezTo>
                    <a:pt x="61" y="42"/>
                    <a:pt x="65" y="42"/>
                    <a:pt x="68" y="42"/>
                  </a:cubicBezTo>
                  <a:cubicBezTo>
                    <a:pt x="70" y="42"/>
                    <a:pt x="71" y="42"/>
                    <a:pt x="73" y="42"/>
                  </a:cubicBezTo>
                  <a:cubicBezTo>
                    <a:pt x="73" y="42"/>
                    <a:pt x="74" y="42"/>
                    <a:pt x="74" y="42"/>
                  </a:cubicBezTo>
                  <a:cubicBezTo>
                    <a:pt x="75" y="41"/>
                    <a:pt x="75" y="41"/>
                    <a:pt x="75" y="41"/>
                  </a:cubicBezTo>
                  <a:cubicBezTo>
                    <a:pt x="76" y="41"/>
                    <a:pt x="76" y="41"/>
                    <a:pt x="76" y="41"/>
                  </a:cubicBezTo>
                  <a:cubicBezTo>
                    <a:pt x="76" y="41"/>
                    <a:pt x="76" y="41"/>
                    <a:pt x="76" y="41"/>
                  </a:cubicBezTo>
                  <a:cubicBezTo>
                    <a:pt x="77" y="41"/>
                    <a:pt x="77" y="40"/>
                    <a:pt x="78" y="40"/>
                  </a:cubicBezTo>
                  <a:cubicBezTo>
                    <a:pt x="79" y="38"/>
                    <a:pt x="78" y="35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94" y="37"/>
                    <a:pt x="94" y="37"/>
                    <a:pt x="94" y="37"/>
                  </a:cubicBezTo>
                  <a:cubicBezTo>
                    <a:pt x="95" y="37"/>
                    <a:pt x="97" y="36"/>
                    <a:pt x="97" y="34"/>
                  </a:cubicBezTo>
                  <a:cubicBezTo>
                    <a:pt x="97" y="32"/>
                    <a:pt x="97" y="31"/>
                    <a:pt x="95" y="30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91" y="36"/>
                    <a:pt x="91" y="36"/>
                    <a:pt x="91" y="36"/>
                  </a:cubicBezTo>
                  <a:cubicBezTo>
                    <a:pt x="115" y="32"/>
                    <a:pt x="115" y="32"/>
                    <a:pt x="115" y="32"/>
                  </a:cubicBezTo>
                  <a:cubicBezTo>
                    <a:pt x="117" y="32"/>
                    <a:pt x="118" y="31"/>
                    <a:pt x="118" y="29"/>
                  </a:cubicBezTo>
                  <a:cubicBezTo>
                    <a:pt x="119" y="28"/>
                    <a:pt x="118" y="26"/>
                    <a:pt x="116" y="25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112" y="27"/>
                    <a:pt x="112" y="27"/>
                    <a:pt x="112" y="27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12" y="31"/>
                    <a:pt x="119" y="30"/>
                    <a:pt x="125" y="30"/>
                  </a:cubicBezTo>
                  <a:cubicBezTo>
                    <a:pt x="128" y="30"/>
                    <a:pt x="132" y="29"/>
                    <a:pt x="134" y="29"/>
                  </a:cubicBezTo>
                  <a:cubicBezTo>
                    <a:pt x="136" y="29"/>
                    <a:pt x="137" y="29"/>
                    <a:pt x="138" y="29"/>
                  </a:cubicBezTo>
                  <a:cubicBezTo>
                    <a:pt x="138" y="29"/>
                    <a:pt x="138" y="29"/>
                    <a:pt x="139" y="28"/>
                  </a:cubicBezTo>
                  <a:cubicBezTo>
                    <a:pt x="140" y="28"/>
                    <a:pt x="140" y="28"/>
                    <a:pt x="140" y="28"/>
                  </a:cubicBezTo>
                  <a:cubicBezTo>
                    <a:pt x="140" y="28"/>
                    <a:pt x="140" y="28"/>
                    <a:pt x="140" y="28"/>
                  </a:cubicBezTo>
                  <a:cubicBezTo>
                    <a:pt x="141" y="28"/>
                    <a:pt x="141" y="27"/>
                    <a:pt x="142" y="27"/>
                  </a:cubicBezTo>
                  <a:cubicBezTo>
                    <a:pt x="142" y="26"/>
                    <a:pt x="142" y="25"/>
                    <a:pt x="142" y="24"/>
                  </a:cubicBezTo>
                  <a:cubicBezTo>
                    <a:pt x="142" y="22"/>
                    <a:pt x="141" y="22"/>
                    <a:pt x="140" y="21"/>
                  </a:cubicBezTo>
                  <a:cubicBezTo>
                    <a:pt x="138" y="20"/>
                    <a:pt x="138" y="20"/>
                    <a:pt x="138" y="20"/>
                  </a:cubicBezTo>
                  <a:cubicBezTo>
                    <a:pt x="136" y="23"/>
                    <a:pt x="136" y="23"/>
                    <a:pt x="136" y="23"/>
                  </a:cubicBezTo>
                  <a:cubicBezTo>
                    <a:pt x="139" y="25"/>
                    <a:pt x="139" y="25"/>
                    <a:pt x="139" y="25"/>
                  </a:cubicBezTo>
                  <a:cubicBezTo>
                    <a:pt x="136" y="23"/>
                    <a:pt x="136" y="23"/>
                    <a:pt x="136" y="23"/>
                  </a:cubicBezTo>
                  <a:cubicBezTo>
                    <a:pt x="139" y="26"/>
                    <a:pt x="139" y="26"/>
                    <a:pt x="139" y="26"/>
                  </a:cubicBezTo>
                  <a:cubicBezTo>
                    <a:pt x="139" y="26"/>
                    <a:pt x="139" y="26"/>
                    <a:pt x="139" y="25"/>
                  </a:cubicBezTo>
                  <a:cubicBezTo>
                    <a:pt x="136" y="23"/>
                    <a:pt x="136" y="23"/>
                    <a:pt x="136" y="23"/>
                  </a:cubicBezTo>
                  <a:cubicBezTo>
                    <a:pt x="139" y="26"/>
                    <a:pt x="139" y="26"/>
                    <a:pt x="139" y="26"/>
                  </a:cubicBezTo>
                  <a:cubicBezTo>
                    <a:pt x="136" y="23"/>
                    <a:pt x="136" y="23"/>
                    <a:pt x="136" y="23"/>
                  </a:cubicBezTo>
                  <a:cubicBezTo>
                    <a:pt x="138" y="27"/>
                    <a:pt x="138" y="27"/>
                    <a:pt x="138" y="27"/>
                  </a:cubicBezTo>
                  <a:cubicBezTo>
                    <a:pt x="138" y="26"/>
                    <a:pt x="138" y="26"/>
                    <a:pt x="139" y="26"/>
                  </a:cubicBezTo>
                  <a:cubicBezTo>
                    <a:pt x="136" y="23"/>
                    <a:pt x="136" y="23"/>
                    <a:pt x="136" y="23"/>
                  </a:cubicBezTo>
                  <a:cubicBezTo>
                    <a:pt x="138" y="27"/>
                    <a:pt x="138" y="27"/>
                    <a:pt x="138" y="27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8" y="27"/>
                    <a:pt x="138" y="27"/>
                    <a:pt x="138" y="27"/>
                  </a:cubicBezTo>
                  <a:cubicBezTo>
                    <a:pt x="138" y="27"/>
                    <a:pt x="138" y="27"/>
                    <a:pt x="138" y="27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8" y="27"/>
                    <a:pt x="138" y="27"/>
                    <a:pt x="138" y="27"/>
                  </a:cubicBezTo>
                  <a:cubicBezTo>
                    <a:pt x="138" y="27"/>
                    <a:pt x="138" y="26"/>
                    <a:pt x="139" y="26"/>
                  </a:cubicBezTo>
                  <a:cubicBezTo>
                    <a:pt x="142" y="26"/>
                    <a:pt x="147" y="24"/>
                    <a:pt x="151" y="23"/>
                  </a:cubicBezTo>
                  <a:cubicBezTo>
                    <a:pt x="156" y="22"/>
                    <a:pt x="160" y="21"/>
                    <a:pt x="160" y="21"/>
                  </a:cubicBezTo>
                  <a:cubicBezTo>
                    <a:pt x="161" y="21"/>
                    <a:pt x="162" y="19"/>
                    <a:pt x="163" y="18"/>
                  </a:cubicBezTo>
                  <a:cubicBezTo>
                    <a:pt x="163" y="16"/>
                    <a:pt x="162" y="14"/>
                    <a:pt x="161" y="14"/>
                  </a:cubicBezTo>
                  <a:cubicBezTo>
                    <a:pt x="161" y="14"/>
                    <a:pt x="161" y="14"/>
                    <a:pt x="161" y="14"/>
                  </a:cubicBezTo>
                  <a:cubicBezTo>
                    <a:pt x="159" y="17"/>
                    <a:pt x="159" y="17"/>
                    <a:pt x="159" y="17"/>
                  </a:cubicBezTo>
                  <a:cubicBezTo>
                    <a:pt x="159" y="21"/>
                    <a:pt x="159" y="21"/>
                    <a:pt x="159" y="21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188" y="20"/>
                    <a:pt x="190" y="19"/>
                    <a:pt x="190" y="17"/>
                  </a:cubicBezTo>
                  <a:cubicBezTo>
                    <a:pt x="191" y="15"/>
                    <a:pt x="190" y="13"/>
                    <a:pt x="188" y="12"/>
                  </a:cubicBezTo>
                  <a:cubicBezTo>
                    <a:pt x="186" y="11"/>
                    <a:pt x="186" y="11"/>
                    <a:pt x="186" y="11"/>
                  </a:cubicBezTo>
                  <a:cubicBezTo>
                    <a:pt x="184" y="15"/>
                    <a:pt x="184" y="15"/>
                    <a:pt x="184" y="15"/>
                  </a:cubicBezTo>
                  <a:cubicBezTo>
                    <a:pt x="188" y="17"/>
                    <a:pt x="188" y="17"/>
                    <a:pt x="188" y="17"/>
                  </a:cubicBezTo>
                  <a:cubicBezTo>
                    <a:pt x="184" y="15"/>
                    <a:pt x="184" y="15"/>
                    <a:pt x="184" y="15"/>
                  </a:cubicBezTo>
                  <a:cubicBezTo>
                    <a:pt x="187" y="18"/>
                    <a:pt x="187" y="18"/>
                    <a:pt x="187" y="18"/>
                  </a:cubicBezTo>
                  <a:cubicBezTo>
                    <a:pt x="187" y="18"/>
                    <a:pt x="187" y="17"/>
                    <a:pt x="188" y="17"/>
                  </a:cubicBezTo>
                  <a:cubicBezTo>
                    <a:pt x="184" y="15"/>
                    <a:pt x="184" y="15"/>
                    <a:pt x="184" y="15"/>
                  </a:cubicBezTo>
                  <a:cubicBezTo>
                    <a:pt x="187" y="18"/>
                    <a:pt x="187" y="18"/>
                    <a:pt x="187" y="18"/>
                  </a:cubicBezTo>
                  <a:cubicBezTo>
                    <a:pt x="184" y="15"/>
                    <a:pt x="184" y="15"/>
                    <a:pt x="184" y="15"/>
                  </a:cubicBezTo>
                  <a:cubicBezTo>
                    <a:pt x="186" y="18"/>
                    <a:pt x="186" y="18"/>
                    <a:pt x="186" y="18"/>
                  </a:cubicBezTo>
                  <a:cubicBezTo>
                    <a:pt x="186" y="18"/>
                    <a:pt x="186" y="18"/>
                    <a:pt x="187" y="18"/>
                  </a:cubicBezTo>
                  <a:cubicBezTo>
                    <a:pt x="184" y="15"/>
                    <a:pt x="184" y="15"/>
                    <a:pt x="184" y="15"/>
                  </a:cubicBezTo>
                  <a:cubicBezTo>
                    <a:pt x="186" y="18"/>
                    <a:pt x="186" y="18"/>
                    <a:pt x="186" y="18"/>
                  </a:cubicBezTo>
                  <a:cubicBezTo>
                    <a:pt x="184" y="15"/>
                    <a:pt x="184" y="15"/>
                    <a:pt x="184" y="15"/>
                  </a:cubicBezTo>
                  <a:cubicBezTo>
                    <a:pt x="185" y="18"/>
                    <a:pt x="185" y="18"/>
                    <a:pt x="185" y="18"/>
                  </a:cubicBezTo>
                  <a:cubicBezTo>
                    <a:pt x="186" y="18"/>
                    <a:pt x="186" y="18"/>
                    <a:pt x="186" y="18"/>
                  </a:cubicBezTo>
                  <a:cubicBezTo>
                    <a:pt x="184" y="15"/>
                    <a:pt x="184" y="15"/>
                    <a:pt x="184" y="15"/>
                  </a:cubicBezTo>
                  <a:cubicBezTo>
                    <a:pt x="185" y="18"/>
                    <a:pt x="185" y="18"/>
                    <a:pt x="185" y="18"/>
                  </a:cubicBezTo>
                  <a:cubicBezTo>
                    <a:pt x="184" y="15"/>
                    <a:pt x="184" y="15"/>
                    <a:pt x="184" y="15"/>
                  </a:cubicBezTo>
                  <a:cubicBezTo>
                    <a:pt x="185" y="18"/>
                    <a:pt x="185" y="18"/>
                    <a:pt x="185" y="18"/>
                  </a:cubicBezTo>
                  <a:cubicBezTo>
                    <a:pt x="185" y="18"/>
                    <a:pt x="185" y="18"/>
                    <a:pt x="185" y="18"/>
                  </a:cubicBezTo>
                  <a:cubicBezTo>
                    <a:pt x="184" y="15"/>
                    <a:pt x="184" y="15"/>
                    <a:pt x="184" y="15"/>
                  </a:cubicBezTo>
                  <a:cubicBezTo>
                    <a:pt x="185" y="18"/>
                    <a:pt x="185" y="18"/>
                    <a:pt x="185" y="18"/>
                  </a:cubicBezTo>
                  <a:cubicBezTo>
                    <a:pt x="185" y="18"/>
                    <a:pt x="185" y="18"/>
                    <a:pt x="185" y="18"/>
                  </a:cubicBezTo>
                  <a:cubicBezTo>
                    <a:pt x="186" y="18"/>
                    <a:pt x="187" y="18"/>
                    <a:pt x="190" y="17"/>
                  </a:cubicBezTo>
                  <a:cubicBezTo>
                    <a:pt x="193" y="17"/>
                    <a:pt x="198" y="16"/>
                    <a:pt x="201" y="15"/>
                  </a:cubicBezTo>
                  <a:cubicBezTo>
                    <a:pt x="203" y="14"/>
                    <a:pt x="205" y="14"/>
                    <a:pt x="206" y="13"/>
                  </a:cubicBezTo>
                  <a:cubicBezTo>
                    <a:pt x="207" y="13"/>
                    <a:pt x="208" y="13"/>
                    <a:pt x="208" y="13"/>
                  </a:cubicBezTo>
                  <a:cubicBezTo>
                    <a:pt x="209" y="13"/>
                    <a:pt x="209" y="13"/>
                    <a:pt x="209" y="13"/>
                  </a:cubicBezTo>
                  <a:cubicBezTo>
                    <a:pt x="209" y="12"/>
                    <a:pt x="209" y="12"/>
                    <a:pt x="209" y="12"/>
                  </a:cubicBezTo>
                  <a:cubicBezTo>
                    <a:pt x="210" y="12"/>
                    <a:pt x="210" y="12"/>
                    <a:pt x="210" y="12"/>
                  </a:cubicBezTo>
                  <a:cubicBezTo>
                    <a:pt x="210" y="12"/>
                    <a:pt x="210" y="12"/>
                    <a:pt x="211" y="11"/>
                  </a:cubicBezTo>
                  <a:cubicBezTo>
                    <a:pt x="212" y="9"/>
                    <a:pt x="212" y="7"/>
                    <a:pt x="210" y="6"/>
                  </a:cubicBezTo>
                  <a:cubicBezTo>
                    <a:pt x="206" y="4"/>
                    <a:pt x="206" y="4"/>
                    <a:pt x="206" y="4"/>
                  </a:cubicBezTo>
                  <a:cubicBezTo>
                    <a:pt x="204" y="7"/>
                    <a:pt x="204" y="7"/>
                    <a:pt x="204" y="7"/>
                  </a:cubicBezTo>
                  <a:cubicBezTo>
                    <a:pt x="204" y="11"/>
                    <a:pt x="204" y="11"/>
                    <a:pt x="204" y="11"/>
                  </a:cubicBezTo>
                  <a:cubicBezTo>
                    <a:pt x="239" y="13"/>
                    <a:pt x="239" y="13"/>
                    <a:pt x="239" y="13"/>
                  </a:cubicBezTo>
                  <a:cubicBezTo>
                    <a:pt x="240" y="13"/>
                    <a:pt x="242" y="12"/>
                    <a:pt x="243" y="11"/>
                  </a:cubicBezTo>
                  <a:cubicBezTo>
                    <a:pt x="243" y="9"/>
                    <a:pt x="243" y="7"/>
                    <a:pt x="241" y="6"/>
                  </a:cubicBezTo>
                  <a:cubicBezTo>
                    <a:pt x="233" y="1"/>
                    <a:pt x="233" y="1"/>
                    <a:pt x="233" y="1"/>
                  </a:cubicBezTo>
                  <a:cubicBezTo>
                    <a:pt x="231" y="4"/>
                    <a:pt x="231" y="4"/>
                    <a:pt x="231" y="4"/>
                  </a:cubicBezTo>
                  <a:cubicBezTo>
                    <a:pt x="230" y="8"/>
                    <a:pt x="230" y="8"/>
                    <a:pt x="230" y="8"/>
                  </a:cubicBezTo>
                  <a:cubicBezTo>
                    <a:pt x="230" y="8"/>
                    <a:pt x="236" y="9"/>
                    <a:pt x="242" y="10"/>
                  </a:cubicBezTo>
                  <a:cubicBezTo>
                    <a:pt x="245" y="10"/>
                    <a:pt x="248" y="11"/>
                    <a:pt x="250" y="11"/>
                  </a:cubicBezTo>
                  <a:cubicBezTo>
                    <a:pt x="252" y="11"/>
                    <a:pt x="253" y="11"/>
                    <a:pt x="254" y="11"/>
                  </a:cubicBezTo>
                  <a:cubicBezTo>
                    <a:pt x="255" y="11"/>
                    <a:pt x="255" y="11"/>
                    <a:pt x="256" y="11"/>
                  </a:cubicBezTo>
                  <a:cubicBezTo>
                    <a:pt x="256" y="11"/>
                    <a:pt x="257" y="11"/>
                    <a:pt x="257" y="11"/>
                  </a:cubicBezTo>
                  <a:cubicBezTo>
                    <a:pt x="257" y="11"/>
                    <a:pt x="257" y="11"/>
                    <a:pt x="258" y="11"/>
                  </a:cubicBezTo>
                  <a:cubicBezTo>
                    <a:pt x="258" y="11"/>
                    <a:pt x="258" y="11"/>
                    <a:pt x="259" y="11"/>
                  </a:cubicBezTo>
                  <a:cubicBezTo>
                    <a:pt x="259" y="11"/>
                    <a:pt x="259" y="10"/>
                    <a:pt x="260" y="10"/>
                  </a:cubicBezTo>
                  <a:cubicBezTo>
                    <a:pt x="260" y="9"/>
                    <a:pt x="261" y="8"/>
                    <a:pt x="260" y="6"/>
                  </a:cubicBezTo>
                  <a:cubicBezTo>
                    <a:pt x="260" y="5"/>
                    <a:pt x="260" y="5"/>
                    <a:pt x="259" y="4"/>
                  </a:cubicBezTo>
                  <a:cubicBezTo>
                    <a:pt x="255" y="2"/>
                    <a:pt x="255" y="2"/>
                    <a:pt x="255" y="2"/>
                  </a:cubicBezTo>
                  <a:cubicBezTo>
                    <a:pt x="253" y="5"/>
                    <a:pt x="253" y="5"/>
                    <a:pt x="253" y="5"/>
                  </a:cubicBezTo>
                  <a:cubicBezTo>
                    <a:pt x="256" y="7"/>
                    <a:pt x="256" y="7"/>
                    <a:pt x="256" y="7"/>
                  </a:cubicBezTo>
                  <a:cubicBezTo>
                    <a:pt x="253" y="5"/>
                    <a:pt x="253" y="5"/>
                    <a:pt x="253" y="5"/>
                  </a:cubicBezTo>
                  <a:cubicBezTo>
                    <a:pt x="254" y="9"/>
                    <a:pt x="254" y="9"/>
                    <a:pt x="254" y="9"/>
                  </a:cubicBezTo>
                  <a:cubicBezTo>
                    <a:pt x="255" y="8"/>
                    <a:pt x="255" y="8"/>
                    <a:pt x="256" y="7"/>
                  </a:cubicBezTo>
                  <a:cubicBezTo>
                    <a:pt x="253" y="5"/>
                    <a:pt x="253" y="5"/>
                    <a:pt x="253" y="5"/>
                  </a:cubicBezTo>
                  <a:cubicBezTo>
                    <a:pt x="254" y="9"/>
                    <a:pt x="254" y="9"/>
                    <a:pt x="254" y="9"/>
                  </a:cubicBezTo>
                  <a:cubicBezTo>
                    <a:pt x="253" y="5"/>
                    <a:pt x="253" y="5"/>
                    <a:pt x="253" y="5"/>
                  </a:cubicBezTo>
                  <a:cubicBezTo>
                    <a:pt x="253" y="9"/>
                    <a:pt x="253" y="9"/>
                    <a:pt x="253" y="9"/>
                  </a:cubicBezTo>
                  <a:cubicBezTo>
                    <a:pt x="254" y="9"/>
                    <a:pt x="254" y="9"/>
                    <a:pt x="254" y="9"/>
                  </a:cubicBezTo>
                  <a:cubicBezTo>
                    <a:pt x="253" y="5"/>
                    <a:pt x="253" y="5"/>
                    <a:pt x="253" y="5"/>
                  </a:cubicBezTo>
                  <a:cubicBezTo>
                    <a:pt x="253" y="9"/>
                    <a:pt x="253" y="9"/>
                    <a:pt x="253" y="9"/>
                  </a:cubicBezTo>
                  <a:cubicBezTo>
                    <a:pt x="253" y="7"/>
                    <a:pt x="253" y="7"/>
                    <a:pt x="253" y="7"/>
                  </a:cubicBezTo>
                  <a:cubicBezTo>
                    <a:pt x="253" y="9"/>
                    <a:pt x="253" y="9"/>
                    <a:pt x="253" y="9"/>
                  </a:cubicBezTo>
                  <a:cubicBezTo>
                    <a:pt x="253" y="9"/>
                    <a:pt x="253" y="9"/>
                    <a:pt x="253" y="9"/>
                  </a:cubicBezTo>
                  <a:cubicBezTo>
                    <a:pt x="253" y="7"/>
                    <a:pt x="253" y="7"/>
                    <a:pt x="253" y="7"/>
                  </a:cubicBezTo>
                  <a:cubicBezTo>
                    <a:pt x="253" y="9"/>
                    <a:pt x="253" y="9"/>
                    <a:pt x="253" y="9"/>
                  </a:cubicBezTo>
                  <a:cubicBezTo>
                    <a:pt x="253" y="9"/>
                    <a:pt x="253" y="9"/>
                    <a:pt x="253" y="9"/>
                  </a:cubicBezTo>
                  <a:cubicBezTo>
                    <a:pt x="253" y="9"/>
                    <a:pt x="254" y="9"/>
                    <a:pt x="256" y="9"/>
                  </a:cubicBezTo>
                  <a:cubicBezTo>
                    <a:pt x="260" y="10"/>
                    <a:pt x="268" y="12"/>
                    <a:pt x="276" y="13"/>
                  </a:cubicBezTo>
                  <a:cubicBezTo>
                    <a:pt x="280" y="14"/>
                    <a:pt x="284" y="15"/>
                    <a:pt x="287" y="16"/>
                  </a:cubicBezTo>
                  <a:cubicBezTo>
                    <a:pt x="288" y="16"/>
                    <a:pt x="290" y="16"/>
                    <a:pt x="291" y="16"/>
                  </a:cubicBezTo>
                  <a:cubicBezTo>
                    <a:pt x="292" y="16"/>
                    <a:pt x="293" y="17"/>
                    <a:pt x="294" y="17"/>
                  </a:cubicBezTo>
                  <a:cubicBezTo>
                    <a:pt x="294" y="17"/>
                    <a:pt x="294" y="17"/>
                    <a:pt x="295" y="16"/>
                  </a:cubicBezTo>
                  <a:cubicBezTo>
                    <a:pt x="295" y="16"/>
                    <a:pt x="295" y="16"/>
                    <a:pt x="296" y="16"/>
                  </a:cubicBezTo>
                  <a:cubicBezTo>
                    <a:pt x="296" y="16"/>
                    <a:pt x="297" y="16"/>
                    <a:pt x="297" y="15"/>
                  </a:cubicBezTo>
                  <a:cubicBezTo>
                    <a:pt x="298" y="14"/>
                    <a:pt x="298" y="13"/>
                    <a:pt x="298" y="12"/>
                  </a:cubicBezTo>
                  <a:cubicBezTo>
                    <a:pt x="298" y="11"/>
                    <a:pt x="297" y="10"/>
                    <a:pt x="296" y="9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89" y="4"/>
                    <a:pt x="286" y="5"/>
                    <a:pt x="285" y="7"/>
                  </a:cubicBezTo>
                  <a:cubicBezTo>
                    <a:pt x="284" y="9"/>
                    <a:pt x="284" y="11"/>
                    <a:pt x="286" y="12"/>
                  </a:cubicBezTo>
                  <a:cubicBezTo>
                    <a:pt x="292" y="16"/>
                    <a:pt x="292" y="16"/>
                    <a:pt x="292" y="16"/>
                  </a:cubicBezTo>
                  <a:cubicBezTo>
                    <a:pt x="294" y="12"/>
                    <a:pt x="294" y="12"/>
                    <a:pt x="294" y="12"/>
                  </a:cubicBezTo>
                  <a:cubicBezTo>
                    <a:pt x="291" y="10"/>
                    <a:pt x="291" y="10"/>
                    <a:pt x="291" y="10"/>
                  </a:cubicBezTo>
                  <a:cubicBezTo>
                    <a:pt x="294" y="12"/>
                    <a:pt x="294" y="12"/>
                    <a:pt x="294" y="12"/>
                  </a:cubicBezTo>
                  <a:cubicBezTo>
                    <a:pt x="292" y="9"/>
                    <a:pt x="292" y="9"/>
                    <a:pt x="292" y="9"/>
                  </a:cubicBezTo>
                  <a:cubicBezTo>
                    <a:pt x="292" y="9"/>
                    <a:pt x="291" y="9"/>
                    <a:pt x="291" y="10"/>
                  </a:cubicBezTo>
                  <a:cubicBezTo>
                    <a:pt x="294" y="12"/>
                    <a:pt x="294" y="12"/>
                    <a:pt x="294" y="12"/>
                  </a:cubicBezTo>
                  <a:cubicBezTo>
                    <a:pt x="292" y="9"/>
                    <a:pt x="292" y="9"/>
                    <a:pt x="292" y="9"/>
                  </a:cubicBezTo>
                  <a:cubicBezTo>
                    <a:pt x="294" y="12"/>
                    <a:pt x="294" y="12"/>
                    <a:pt x="294" y="12"/>
                  </a:cubicBezTo>
                  <a:cubicBezTo>
                    <a:pt x="293" y="9"/>
                    <a:pt x="293" y="9"/>
                    <a:pt x="293" y="9"/>
                  </a:cubicBezTo>
                  <a:cubicBezTo>
                    <a:pt x="293" y="9"/>
                    <a:pt x="293" y="9"/>
                    <a:pt x="292" y="9"/>
                  </a:cubicBezTo>
                  <a:cubicBezTo>
                    <a:pt x="294" y="12"/>
                    <a:pt x="294" y="12"/>
                    <a:pt x="294" y="12"/>
                  </a:cubicBezTo>
                  <a:cubicBezTo>
                    <a:pt x="293" y="9"/>
                    <a:pt x="293" y="9"/>
                    <a:pt x="293" y="9"/>
                  </a:cubicBezTo>
                  <a:cubicBezTo>
                    <a:pt x="294" y="11"/>
                    <a:pt x="294" y="11"/>
                    <a:pt x="294" y="11"/>
                  </a:cubicBezTo>
                  <a:cubicBezTo>
                    <a:pt x="294" y="9"/>
                    <a:pt x="294" y="9"/>
                    <a:pt x="294" y="9"/>
                  </a:cubicBezTo>
                  <a:cubicBezTo>
                    <a:pt x="293" y="9"/>
                    <a:pt x="293" y="9"/>
                    <a:pt x="293" y="9"/>
                  </a:cubicBezTo>
                  <a:cubicBezTo>
                    <a:pt x="294" y="11"/>
                    <a:pt x="294" y="11"/>
                    <a:pt x="294" y="11"/>
                  </a:cubicBezTo>
                  <a:cubicBezTo>
                    <a:pt x="294" y="9"/>
                    <a:pt x="294" y="9"/>
                    <a:pt x="294" y="9"/>
                  </a:cubicBezTo>
                  <a:cubicBezTo>
                    <a:pt x="294" y="9"/>
                    <a:pt x="294" y="9"/>
                    <a:pt x="294" y="9"/>
                  </a:cubicBezTo>
                  <a:cubicBezTo>
                    <a:pt x="293" y="9"/>
                    <a:pt x="292" y="8"/>
                    <a:pt x="291" y="8"/>
                  </a:cubicBezTo>
                  <a:cubicBezTo>
                    <a:pt x="287" y="7"/>
                    <a:pt x="278" y="6"/>
                    <a:pt x="270" y="4"/>
                  </a:cubicBezTo>
                  <a:cubicBezTo>
                    <a:pt x="266" y="3"/>
                    <a:pt x="263" y="2"/>
                    <a:pt x="260" y="2"/>
                  </a:cubicBezTo>
                  <a:cubicBezTo>
                    <a:pt x="258" y="2"/>
                    <a:pt x="257" y="1"/>
                    <a:pt x="256" y="1"/>
                  </a:cubicBezTo>
                  <a:cubicBezTo>
                    <a:pt x="255" y="1"/>
                    <a:pt x="254" y="1"/>
                    <a:pt x="253" y="1"/>
                  </a:cubicBezTo>
                  <a:cubicBezTo>
                    <a:pt x="253" y="1"/>
                    <a:pt x="253" y="1"/>
                    <a:pt x="252" y="1"/>
                  </a:cubicBezTo>
                  <a:cubicBezTo>
                    <a:pt x="252" y="1"/>
                    <a:pt x="251" y="1"/>
                    <a:pt x="251" y="1"/>
                  </a:cubicBezTo>
                  <a:cubicBezTo>
                    <a:pt x="251" y="2"/>
                    <a:pt x="250" y="2"/>
                    <a:pt x="249" y="3"/>
                  </a:cubicBezTo>
                  <a:cubicBezTo>
                    <a:pt x="248" y="5"/>
                    <a:pt x="249" y="7"/>
                    <a:pt x="251" y="8"/>
                  </a:cubicBezTo>
                  <a:cubicBezTo>
                    <a:pt x="254" y="11"/>
                    <a:pt x="254" y="11"/>
                    <a:pt x="254" y="11"/>
                  </a:cubicBezTo>
                  <a:cubicBezTo>
                    <a:pt x="257" y="7"/>
                    <a:pt x="257" y="7"/>
                    <a:pt x="257" y="7"/>
                  </a:cubicBezTo>
                  <a:cubicBezTo>
                    <a:pt x="253" y="5"/>
                    <a:pt x="253" y="5"/>
                    <a:pt x="253" y="5"/>
                  </a:cubicBezTo>
                  <a:cubicBezTo>
                    <a:pt x="256" y="7"/>
                    <a:pt x="256" y="7"/>
                    <a:pt x="256" y="7"/>
                  </a:cubicBezTo>
                  <a:cubicBezTo>
                    <a:pt x="254" y="4"/>
                    <a:pt x="254" y="4"/>
                    <a:pt x="254" y="4"/>
                  </a:cubicBezTo>
                  <a:cubicBezTo>
                    <a:pt x="254" y="4"/>
                    <a:pt x="254" y="4"/>
                    <a:pt x="253" y="5"/>
                  </a:cubicBezTo>
                  <a:cubicBezTo>
                    <a:pt x="256" y="7"/>
                    <a:pt x="256" y="7"/>
                    <a:pt x="256" y="7"/>
                  </a:cubicBezTo>
                  <a:cubicBezTo>
                    <a:pt x="254" y="4"/>
                    <a:pt x="254" y="4"/>
                    <a:pt x="254" y="4"/>
                  </a:cubicBezTo>
                  <a:cubicBezTo>
                    <a:pt x="256" y="7"/>
                    <a:pt x="256" y="7"/>
                    <a:pt x="256" y="7"/>
                  </a:cubicBezTo>
                  <a:cubicBezTo>
                    <a:pt x="256" y="3"/>
                    <a:pt x="256" y="3"/>
                    <a:pt x="256" y="3"/>
                  </a:cubicBezTo>
                  <a:cubicBezTo>
                    <a:pt x="255" y="4"/>
                    <a:pt x="255" y="4"/>
                    <a:pt x="254" y="4"/>
                  </a:cubicBezTo>
                  <a:cubicBezTo>
                    <a:pt x="256" y="7"/>
                    <a:pt x="256" y="7"/>
                    <a:pt x="256" y="7"/>
                  </a:cubicBezTo>
                  <a:cubicBezTo>
                    <a:pt x="256" y="3"/>
                    <a:pt x="256" y="3"/>
                    <a:pt x="256" y="3"/>
                  </a:cubicBezTo>
                  <a:cubicBezTo>
                    <a:pt x="256" y="7"/>
                    <a:pt x="256" y="7"/>
                    <a:pt x="256" y="7"/>
                  </a:cubicBezTo>
                  <a:cubicBezTo>
                    <a:pt x="256" y="3"/>
                    <a:pt x="256" y="3"/>
                    <a:pt x="256" y="3"/>
                  </a:cubicBezTo>
                  <a:cubicBezTo>
                    <a:pt x="256" y="3"/>
                    <a:pt x="256" y="3"/>
                    <a:pt x="256" y="3"/>
                  </a:cubicBezTo>
                  <a:cubicBezTo>
                    <a:pt x="256" y="7"/>
                    <a:pt x="256" y="7"/>
                    <a:pt x="256" y="7"/>
                  </a:cubicBezTo>
                  <a:cubicBezTo>
                    <a:pt x="256" y="3"/>
                    <a:pt x="256" y="3"/>
                    <a:pt x="256" y="3"/>
                  </a:cubicBezTo>
                  <a:cubicBezTo>
                    <a:pt x="256" y="5"/>
                    <a:pt x="256" y="5"/>
                    <a:pt x="256" y="5"/>
                  </a:cubicBezTo>
                  <a:cubicBezTo>
                    <a:pt x="256" y="3"/>
                    <a:pt x="256" y="3"/>
                    <a:pt x="256" y="3"/>
                  </a:cubicBezTo>
                  <a:cubicBezTo>
                    <a:pt x="256" y="3"/>
                    <a:pt x="256" y="3"/>
                    <a:pt x="256" y="3"/>
                  </a:cubicBezTo>
                  <a:cubicBezTo>
                    <a:pt x="256" y="5"/>
                    <a:pt x="256" y="5"/>
                    <a:pt x="256" y="5"/>
                  </a:cubicBezTo>
                  <a:cubicBezTo>
                    <a:pt x="256" y="3"/>
                    <a:pt x="256" y="3"/>
                    <a:pt x="256" y="3"/>
                  </a:cubicBezTo>
                  <a:cubicBezTo>
                    <a:pt x="256" y="3"/>
                    <a:pt x="256" y="3"/>
                    <a:pt x="256" y="3"/>
                  </a:cubicBezTo>
                  <a:cubicBezTo>
                    <a:pt x="256" y="3"/>
                    <a:pt x="255" y="3"/>
                    <a:pt x="254" y="3"/>
                  </a:cubicBezTo>
                  <a:cubicBezTo>
                    <a:pt x="251" y="3"/>
                    <a:pt x="246" y="2"/>
                    <a:pt x="241" y="2"/>
                  </a:cubicBezTo>
                  <a:cubicBezTo>
                    <a:pt x="236" y="1"/>
                    <a:pt x="231" y="0"/>
                    <a:pt x="231" y="0"/>
                  </a:cubicBezTo>
                  <a:cubicBezTo>
                    <a:pt x="230" y="0"/>
                    <a:pt x="228" y="1"/>
                    <a:pt x="227" y="3"/>
                  </a:cubicBezTo>
                  <a:cubicBezTo>
                    <a:pt x="226" y="5"/>
                    <a:pt x="227" y="7"/>
                    <a:pt x="229" y="8"/>
                  </a:cubicBezTo>
                  <a:cubicBezTo>
                    <a:pt x="237" y="13"/>
                    <a:pt x="237" y="13"/>
                    <a:pt x="237" y="13"/>
                  </a:cubicBezTo>
                  <a:cubicBezTo>
                    <a:pt x="239" y="9"/>
                    <a:pt x="239" y="9"/>
                    <a:pt x="239" y="9"/>
                  </a:cubicBezTo>
                  <a:cubicBezTo>
                    <a:pt x="239" y="5"/>
                    <a:pt x="239" y="5"/>
                    <a:pt x="239" y="5"/>
                  </a:cubicBezTo>
                  <a:cubicBezTo>
                    <a:pt x="205" y="3"/>
                    <a:pt x="205" y="3"/>
                    <a:pt x="205" y="3"/>
                  </a:cubicBezTo>
                  <a:cubicBezTo>
                    <a:pt x="203" y="3"/>
                    <a:pt x="201" y="4"/>
                    <a:pt x="201" y="6"/>
                  </a:cubicBezTo>
                  <a:cubicBezTo>
                    <a:pt x="200" y="7"/>
                    <a:pt x="201" y="9"/>
                    <a:pt x="202" y="10"/>
                  </a:cubicBezTo>
                  <a:cubicBezTo>
                    <a:pt x="205" y="12"/>
                    <a:pt x="205" y="12"/>
                    <a:pt x="205" y="12"/>
                  </a:cubicBezTo>
                  <a:cubicBezTo>
                    <a:pt x="208" y="9"/>
                    <a:pt x="208" y="9"/>
                    <a:pt x="208" y="9"/>
                  </a:cubicBezTo>
                  <a:cubicBezTo>
                    <a:pt x="204" y="7"/>
                    <a:pt x="204" y="7"/>
                    <a:pt x="204" y="7"/>
                  </a:cubicBezTo>
                  <a:cubicBezTo>
                    <a:pt x="207" y="9"/>
                    <a:pt x="207" y="9"/>
                    <a:pt x="207" y="9"/>
                  </a:cubicBezTo>
                  <a:cubicBezTo>
                    <a:pt x="205" y="6"/>
                    <a:pt x="205" y="6"/>
                    <a:pt x="205" y="6"/>
                  </a:cubicBezTo>
                  <a:cubicBezTo>
                    <a:pt x="205" y="6"/>
                    <a:pt x="205" y="6"/>
                    <a:pt x="204" y="7"/>
                  </a:cubicBezTo>
                  <a:cubicBezTo>
                    <a:pt x="207" y="9"/>
                    <a:pt x="207" y="9"/>
                    <a:pt x="207" y="9"/>
                  </a:cubicBezTo>
                  <a:cubicBezTo>
                    <a:pt x="205" y="6"/>
                    <a:pt x="205" y="6"/>
                    <a:pt x="205" y="6"/>
                  </a:cubicBezTo>
                  <a:cubicBezTo>
                    <a:pt x="207" y="8"/>
                    <a:pt x="207" y="8"/>
                    <a:pt x="207" y="8"/>
                  </a:cubicBezTo>
                  <a:cubicBezTo>
                    <a:pt x="206" y="5"/>
                    <a:pt x="206" y="5"/>
                    <a:pt x="206" y="5"/>
                  </a:cubicBezTo>
                  <a:cubicBezTo>
                    <a:pt x="206" y="5"/>
                    <a:pt x="206" y="5"/>
                    <a:pt x="205" y="6"/>
                  </a:cubicBezTo>
                  <a:cubicBezTo>
                    <a:pt x="207" y="8"/>
                    <a:pt x="207" y="8"/>
                    <a:pt x="207" y="8"/>
                  </a:cubicBezTo>
                  <a:cubicBezTo>
                    <a:pt x="206" y="5"/>
                    <a:pt x="206" y="5"/>
                    <a:pt x="206" y="5"/>
                  </a:cubicBezTo>
                  <a:cubicBezTo>
                    <a:pt x="206" y="6"/>
                    <a:pt x="206" y="6"/>
                    <a:pt x="206" y="6"/>
                  </a:cubicBezTo>
                  <a:cubicBezTo>
                    <a:pt x="206" y="5"/>
                    <a:pt x="206" y="5"/>
                    <a:pt x="206" y="5"/>
                  </a:cubicBezTo>
                  <a:cubicBezTo>
                    <a:pt x="206" y="5"/>
                    <a:pt x="206" y="5"/>
                    <a:pt x="206" y="5"/>
                  </a:cubicBezTo>
                  <a:cubicBezTo>
                    <a:pt x="206" y="6"/>
                    <a:pt x="206" y="6"/>
                    <a:pt x="206" y="6"/>
                  </a:cubicBezTo>
                  <a:cubicBezTo>
                    <a:pt x="206" y="5"/>
                    <a:pt x="206" y="5"/>
                    <a:pt x="206" y="5"/>
                  </a:cubicBezTo>
                  <a:cubicBezTo>
                    <a:pt x="206" y="5"/>
                    <a:pt x="205" y="5"/>
                    <a:pt x="204" y="6"/>
                  </a:cubicBezTo>
                  <a:cubicBezTo>
                    <a:pt x="202" y="6"/>
                    <a:pt x="196" y="8"/>
                    <a:pt x="192" y="9"/>
                  </a:cubicBezTo>
                  <a:cubicBezTo>
                    <a:pt x="189" y="9"/>
                    <a:pt x="187" y="10"/>
                    <a:pt x="186" y="10"/>
                  </a:cubicBezTo>
                  <a:cubicBezTo>
                    <a:pt x="185" y="10"/>
                    <a:pt x="184" y="10"/>
                    <a:pt x="184" y="10"/>
                  </a:cubicBezTo>
                  <a:cubicBezTo>
                    <a:pt x="183" y="11"/>
                    <a:pt x="183" y="11"/>
                    <a:pt x="183" y="11"/>
                  </a:cubicBezTo>
                  <a:cubicBezTo>
                    <a:pt x="183" y="11"/>
                    <a:pt x="183" y="11"/>
                    <a:pt x="183" y="11"/>
                  </a:cubicBezTo>
                  <a:cubicBezTo>
                    <a:pt x="183" y="11"/>
                    <a:pt x="183" y="11"/>
                    <a:pt x="183" y="11"/>
                  </a:cubicBezTo>
                  <a:cubicBezTo>
                    <a:pt x="183" y="11"/>
                    <a:pt x="183" y="11"/>
                    <a:pt x="183" y="11"/>
                  </a:cubicBezTo>
                  <a:cubicBezTo>
                    <a:pt x="182" y="11"/>
                    <a:pt x="182" y="11"/>
                    <a:pt x="182" y="11"/>
                  </a:cubicBezTo>
                  <a:cubicBezTo>
                    <a:pt x="182" y="11"/>
                    <a:pt x="182" y="11"/>
                    <a:pt x="182" y="11"/>
                  </a:cubicBezTo>
                  <a:cubicBezTo>
                    <a:pt x="181" y="12"/>
                    <a:pt x="181" y="12"/>
                    <a:pt x="181" y="12"/>
                  </a:cubicBezTo>
                  <a:cubicBezTo>
                    <a:pt x="180" y="14"/>
                    <a:pt x="180" y="17"/>
                    <a:pt x="182" y="18"/>
                  </a:cubicBezTo>
                  <a:cubicBezTo>
                    <a:pt x="184" y="19"/>
                    <a:pt x="184" y="19"/>
                    <a:pt x="184" y="19"/>
                  </a:cubicBezTo>
                  <a:cubicBezTo>
                    <a:pt x="186" y="16"/>
                    <a:pt x="186" y="16"/>
                    <a:pt x="186" y="16"/>
                  </a:cubicBezTo>
                  <a:cubicBezTo>
                    <a:pt x="186" y="12"/>
                    <a:pt x="186" y="12"/>
                    <a:pt x="186" y="12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157" y="13"/>
                    <a:pt x="155" y="14"/>
                    <a:pt x="155" y="16"/>
                  </a:cubicBezTo>
                  <a:cubicBezTo>
                    <a:pt x="154" y="18"/>
                    <a:pt x="155" y="19"/>
                    <a:pt x="156" y="20"/>
                  </a:cubicBezTo>
                  <a:cubicBezTo>
                    <a:pt x="157" y="20"/>
                    <a:pt x="157" y="20"/>
                    <a:pt x="157" y="20"/>
                  </a:cubicBezTo>
                  <a:cubicBezTo>
                    <a:pt x="159" y="17"/>
                    <a:pt x="159" y="17"/>
                    <a:pt x="159" y="17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158" y="13"/>
                    <a:pt x="152" y="15"/>
                    <a:pt x="146" y="16"/>
                  </a:cubicBezTo>
                  <a:cubicBezTo>
                    <a:pt x="144" y="17"/>
                    <a:pt x="141" y="17"/>
                    <a:pt x="139" y="18"/>
                  </a:cubicBezTo>
                  <a:cubicBezTo>
                    <a:pt x="138" y="18"/>
                    <a:pt x="137" y="19"/>
                    <a:pt x="136" y="19"/>
                  </a:cubicBezTo>
                  <a:cubicBezTo>
                    <a:pt x="135" y="19"/>
                    <a:pt x="135" y="19"/>
                    <a:pt x="135" y="19"/>
                  </a:cubicBezTo>
                  <a:cubicBezTo>
                    <a:pt x="134" y="19"/>
                    <a:pt x="134" y="19"/>
                    <a:pt x="134" y="19"/>
                  </a:cubicBezTo>
                  <a:cubicBezTo>
                    <a:pt x="134" y="20"/>
                    <a:pt x="134" y="20"/>
                    <a:pt x="134" y="20"/>
                  </a:cubicBezTo>
                  <a:cubicBezTo>
                    <a:pt x="134" y="20"/>
                    <a:pt x="134" y="20"/>
                    <a:pt x="134" y="20"/>
                  </a:cubicBezTo>
                  <a:cubicBezTo>
                    <a:pt x="133" y="20"/>
                    <a:pt x="133" y="20"/>
                    <a:pt x="133" y="21"/>
                  </a:cubicBezTo>
                  <a:cubicBezTo>
                    <a:pt x="132" y="22"/>
                    <a:pt x="132" y="23"/>
                    <a:pt x="132" y="24"/>
                  </a:cubicBezTo>
                  <a:cubicBezTo>
                    <a:pt x="132" y="25"/>
                    <a:pt x="133" y="26"/>
                    <a:pt x="134" y="26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8" y="24"/>
                    <a:pt x="138" y="24"/>
                    <a:pt x="138" y="24"/>
                  </a:cubicBezTo>
                  <a:cubicBezTo>
                    <a:pt x="135" y="22"/>
                    <a:pt x="135" y="22"/>
                    <a:pt x="135" y="22"/>
                  </a:cubicBezTo>
                  <a:cubicBezTo>
                    <a:pt x="138" y="24"/>
                    <a:pt x="138" y="24"/>
                    <a:pt x="138" y="24"/>
                  </a:cubicBezTo>
                  <a:cubicBezTo>
                    <a:pt x="136" y="21"/>
                    <a:pt x="136" y="21"/>
                    <a:pt x="136" y="21"/>
                  </a:cubicBezTo>
                  <a:cubicBezTo>
                    <a:pt x="136" y="21"/>
                    <a:pt x="135" y="21"/>
                    <a:pt x="135" y="22"/>
                  </a:cubicBezTo>
                  <a:cubicBezTo>
                    <a:pt x="138" y="24"/>
                    <a:pt x="138" y="24"/>
                    <a:pt x="138" y="24"/>
                  </a:cubicBezTo>
                  <a:cubicBezTo>
                    <a:pt x="136" y="21"/>
                    <a:pt x="136" y="21"/>
                    <a:pt x="136" y="21"/>
                  </a:cubicBezTo>
                  <a:cubicBezTo>
                    <a:pt x="138" y="24"/>
                    <a:pt x="138" y="24"/>
                    <a:pt x="138" y="24"/>
                  </a:cubicBezTo>
                  <a:cubicBezTo>
                    <a:pt x="137" y="21"/>
                    <a:pt x="137" y="21"/>
                    <a:pt x="137" y="21"/>
                  </a:cubicBezTo>
                  <a:cubicBezTo>
                    <a:pt x="137" y="21"/>
                    <a:pt x="137" y="21"/>
                    <a:pt x="136" y="21"/>
                  </a:cubicBezTo>
                  <a:cubicBezTo>
                    <a:pt x="138" y="24"/>
                    <a:pt x="138" y="24"/>
                    <a:pt x="138" y="24"/>
                  </a:cubicBezTo>
                  <a:cubicBezTo>
                    <a:pt x="137" y="21"/>
                    <a:pt x="137" y="21"/>
                    <a:pt x="137" y="21"/>
                  </a:cubicBezTo>
                  <a:cubicBezTo>
                    <a:pt x="137" y="21"/>
                    <a:pt x="137" y="21"/>
                    <a:pt x="137" y="21"/>
                  </a:cubicBezTo>
                  <a:cubicBezTo>
                    <a:pt x="137" y="21"/>
                    <a:pt x="136" y="21"/>
                    <a:pt x="135" y="21"/>
                  </a:cubicBezTo>
                  <a:cubicBezTo>
                    <a:pt x="132" y="21"/>
                    <a:pt x="126" y="22"/>
                    <a:pt x="121" y="22"/>
                  </a:cubicBezTo>
                  <a:cubicBezTo>
                    <a:pt x="116" y="23"/>
                    <a:pt x="111" y="23"/>
                    <a:pt x="111" y="23"/>
                  </a:cubicBezTo>
                  <a:cubicBezTo>
                    <a:pt x="110" y="23"/>
                    <a:pt x="108" y="24"/>
                    <a:pt x="108" y="26"/>
                  </a:cubicBezTo>
                  <a:cubicBezTo>
                    <a:pt x="107" y="28"/>
                    <a:pt x="108" y="29"/>
                    <a:pt x="110" y="30"/>
                  </a:cubicBezTo>
                  <a:cubicBezTo>
                    <a:pt x="112" y="32"/>
                    <a:pt x="112" y="32"/>
                    <a:pt x="112" y="32"/>
                  </a:cubicBezTo>
                  <a:cubicBezTo>
                    <a:pt x="114" y="28"/>
                    <a:pt x="114" y="28"/>
                    <a:pt x="114" y="28"/>
                  </a:cubicBezTo>
                  <a:cubicBezTo>
                    <a:pt x="114" y="25"/>
                    <a:pt x="114" y="25"/>
                    <a:pt x="114" y="25"/>
                  </a:cubicBezTo>
                  <a:cubicBezTo>
                    <a:pt x="90" y="28"/>
                    <a:pt x="90" y="28"/>
                    <a:pt x="90" y="28"/>
                  </a:cubicBezTo>
                  <a:cubicBezTo>
                    <a:pt x="89" y="28"/>
                    <a:pt x="87" y="29"/>
                    <a:pt x="87" y="31"/>
                  </a:cubicBezTo>
                  <a:cubicBezTo>
                    <a:pt x="87" y="33"/>
                    <a:pt x="87" y="34"/>
                    <a:pt x="89" y="35"/>
                  </a:cubicBezTo>
                  <a:cubicBezTo>
                    <a:pt x="91" y="37"/>
                    <a:pt x="91" y="37"/>
                    <a:pt x="91" y="37"/>
                  </a:cubicBezTo>
                  <a:cubicBezTo>
                    <a:pt x="93" y="33"/>
                    <a:pt x="93" y="33"/>
                    <a:pt x="93" y="33"/>
                  </a:cubicBezTo>
                  <a:cubicBezTo>
                    <a:pt x="92" y="29"/>
                    <a:pt x="92" y="29"/>
                    <a:pt x="92" y="29"/>
                  </a:cubicBezTo>
                  <a:cubicBezTo>
                    <a:pt x="73" y="33"/>
                    <a:pt x="73" y="33"/>
                    <a:pt x="73" y="33"/>
                  </a:cubicBezTo>
                  <a:cubicBezTo>
                    <a:pt x="71" y="33"/>
                    <a:pt x="70" y="35"/>
                    <a:pt x="69" y="36"/>
                  </a:cubicBezTo>
                  <a:cubicBezTo>
                    <a:pt x="69" y="38"/>
                    <a:pt x="70" y="40"/>
                    <a:pt x="71" y="40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1" y="35"/>
                    <a:pt x="71" y="35"/>
                    <a:pt x="71" y="35"/>
                  </a:cubicBezTo>
                  <a:cubicBezTo>
                    <a:pt x="74" y="37"/>
                    <a:pt x="74" y="37"/>
                    <a:pt x="74" y="37"/>
                  </a:cubicBezTo>
                  <a:cubicBezTo>
                    <a:pt x="72" y="34"/>
                    <a:pt x="72" y="34"/>
                    <a:pt x="72" y="34"/>
                  </a:cubicBezTo>
                  <a:cubicBezTo>
                    <a:pt x="72" y="34"/>
                    <a:pt x="71" y="34"/>
                    <a:pt x="71" y="35"/>
                  </a:cubicBezTo>
                  <a:cubicBezTo>
                    <a:pt x="74" y="37"/>
                    <a:pt x="74" y="37"/>
                    <a:pt x="74" y="37"/>
                  </a:cubicBezTo>
                  <a:cubicBezTo>
                    <a:pt x="72" y="34"/>
                    <a:pt x="72" y="34"/>
                    <a:pt x="72" y="34"/>
                  </a:cubicBezTo>
                  <a:cubicBezTo>
                    <a:pt x="74" y="37"/>
                    <a:pt x="74" y="37"/>
                    <a:pt x="74" y="37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4"/>
                    <a:pt x="73" y="34"/>
                    <a:pt x="72" y="34"/>
                  </a:cubicBezTo>
                  <a:cubicBezTo>
                    <a:pt x="74" y="37"/>
                    <a:pt x="74" y="37"/>
                    <a:pt x="74" y="37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4"/>
                    <a:pt x="73" y="34"/>
                    <a:pt x="72" y="34"/>
                  </a:cubicBezTo>
                  <a:cubicBezTo>
                    <a:pt x="70" y="34"/>
                    <a:pt x="65" y="34"/>
                    <a:pt x="61" y="34"/>
                  </a:cubicBezTo>
                  <a:cubicBezTo>
                    <a:pt x="60" y="34"/>
                    <a:pt x="58" y="34"/>
                    <a:pt x="57" y="34"/>
                  </a:cubicBezTo>
                  <a:cubicBezTo>
                    <a:pt x="56" y="34"/>
                    <a:pt x="55" y="34"/>
                    <a:pt x="55" y="34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52" y="35"/>
                    <a:pt x="52" y="35"/>
                    <a:pt x="51" y="36"/>
                  </a:cubicBezTo>
                  <a:cubicBezTo>
                    <a:pt x="50" y="38"/>
                    <a:pt x="51" y="40"/>
                    <a:pt x="52" y="41"/>
                  </a:cubicBezTo>
                  <a:cubicBezTo>
                    <a:pt x="58" y="45"/>
                    <a:pt x="58" y="45"/>
                    <a:pt x="58" y="45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28" y="40"/>
                    <a:pt x="27" y="41"/>
                    <a:pt x="27" y="43"/>
                  </a:cubicBezTo>
                  <a:cubicBezTo>
                    <a:pt x="26" y="44"/>
                    <a:pt x="27" y="46"/>
                    <a:pt x="28" y="47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3" y="42"/>
                    <a:pt x="1" y="44"/>
                    <a:pt x="1" y="45"/>
                  </a:cubicBezTo>
                  <a:cubicBezTo>
                    <a:pt x="0" y="47"/>
                    <a:pt x="1" y="49"/>
                    <a:pt x="2" y="50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6" y="52"/>
                    <a:pt x="8" y="51"/>
                    <a:pt x="9" y="49"/>
                  </a:cubicBezTo>
                  <a:cubicBezTo>
                    <a:pt x="10" y="47"/>
                    <a:pt x="10" y="45"/>
                    <a:pt x="8" y="44"/>
                  </a:cubicBezTo>
                  <a:close/>
                </a:path>
              </a:pathLst>
            </a:custGeom>
            <a:solidFill>
              <a:srgbClr val="70B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6" name="Freeform 60"/>
            <p:cNvSpPr/>
            <p:nvPr/>
          </p:nvSpPr>
          <p:spPr bwMode="auto">
            <a:xfrm>
              <a:off x="4064012" y="3617232"/>
              <a:ext cx="146434" cy="15831"/>
            </a:xfrm>
            <a:custGeom>
              <a:avLst/>
              <a:gdLst>
                <a:gd name="T0" fmla="*/ 20 w 109"/>
                <a:gd name="T1" fmla="*/ 5 h 12"/>
                <a:gd name="T2" fmla="*/ 50 w 109"/>
                <a:gd name="T3" fmla="*/ 1 h 12"/>
                <a:gd name="T4" fmla="*/ 81 w 109"/>
                <a:gd name="T5" fmla="*/ 1 h 12"/>
                <a:gd name="T6" fmla="*/ 93 w 109"/>
                <a:gd name="T7" fmla="*/ 2 h 12"/>
                <a:gd name="T8" fmla="*/ 101 w 109"/>
                <a:gd name="T9" fmla="*/ 4 h 12"/>
                <a:gd name="T10" fmla="*/ 104 w 109"/>
                <a:gd name="T11" fmla="*/ 7 h 12"/>
                <a:gd name="T12" fmla="*/ 106 w 109"/>
                <a:gd name="T13" fmla="*/ 9 h 12"/>
                <a:gd name="T14" fmla="*/ 109 w 109"/>
                <a:gd name="T15" fmla="*/ 11 h 12"/>
                <a:gd name="T16" fmla="*/ 104 w 109"/>
                <a:gd name="T17" fmla="*/ 9 h 12"/>
                <a:gd name="T18" fmla="*/ 97 w 109"/>
                <a:gd name="T19" fmla="*/ 8 h 12"/>
                <a:gd name="T20" fmla="*/ 93 w 109"/>
                <a:gd name="T21" fmla="*/ 7 h 12"/>
                <a:gd name="T22" fmla="*/ 88 w 109"/>
                <a:gd name="T23" fmla="*/ 7 h 12"/>
                <a:gd name="T24" fmla="*/ 78 w 109"/>
                <a:gd name="T25" fmla="*/ 6 h 12"/>
                <a:gd name="T26" fmla="*/ 33 w 109"/>
                <a:gd name="T27" fmla="*/ 9 h 12"/>
                <a:gd name="T28" fmla="*/ 3 w 109"/>
                <a:gd name="T29" fmla="*/ 12 h 12"/>
                <a:gd name="T30" fmla="*/ 20 w 109"/>
                <a:gd name="T3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9" h="12">
                  <a:moveTo>
                    <a:pt x="20" y="5"/>
                  </a:moveTo>
                  <a:cubicBezTo>
                    <a:pt x="29" y="4"/>
                    <a:pt x="40" y="2"/>
                    <a:pt x="50" y="1"/>
                  </a:cubicBezTo>
                  <a:cubicBezTo>
                    <a:pt x="61" y="0"/>
                    <a:pt x="72" y="0"/>
                    <a:pt x="81" y="1"/>
                  </a:cubicBezTo>
                  <a:cubicBezTo>
                    <a:pt x="85" y="1"/>
                    <a:pt x="89" y="1"/>
                    <a:pt x="93" y="2"/>
                  </a:cubicBezTo>
                  <a:cubicBezTo>
                    <a:pt x="96" y="2"/>
                    <a:pt x="99" y="3"/>
                    <a:pt x="101" y="4"/>
                  </a:cubicBezTo>
                  <a:cubicBezTo>
                    <a:pt x="105" y="5"/>
                    <a:pt x="106" y="7"/>
                    <a:pt x="104" y="7"/>
                  </a:cubicBezTo>
                  <a:cubicBezTo>
                    <a:pt x="104" y="7"/>
                    <a:pt x="105" y="8"/>
                    <a:pt x="106" y="9"/>
                  </a:cubicBezTo>
                  <a:cubicBezTo>
                    <a:pt x="108" y="10"/>
                    <a:pt x="109" y="10"/>
                    <a:pt x="109" y="11"/>
                  </a:cubicBezTo>
                  <a:cubicBezTo>
                    <a:pt x="107" y="10"/>
                    <a:pt x="106" y="10"/>
                    <a:pt x="104" y="9"/>
                  </a:cubicBezTo>
                  <a:cubicBezTo>
                    <a:pt x="102" y="9"/>
                    <a:pt x="99" y="8"/>
                    <a:pt x="97" y="8"/>
                  </a:cubicBezTo>
                  <a:cubicBezTo>
                    <a:pt x="95" y="8"/>
                    <a:pt x="94" y="7"/>
                    <a:pt x="93" y="7"/>
                  </a:cubicBezTo>
                  <a:cubicBezTo>
                    <a:pt x="91" y="7"/>
                    <a:pt x="89" y="7"/>
                    <a:pt x="88" y="7"/>
                  </a:cubicBezTo>
                  <a:cubicBezTo>
                    <a:pt x="85" y="6"/>
                    <a:pt x="81" y="6"/>
                    <a:pt x="78" y="6"/>
                  </a:cubicBezTo>
                  <a:cubicBezTo>
                    <a:pt x="64" y="6"/>
                    <a:pt x="47" y="7"/>
                    <a:pt x="33" y="9"/>
                  </a:cubicBezTo>
                  <a:cubicBezTo>
                    <a:pt x="19" y="10"/>
                    <a:pt x="7" y="12"/>
                    <a:pt x="3" y="12"/>
                  </a:cubicBezTo>
                  <a:cubicBezTo>
                    <a:pt x="0" y="12"/>
                    <a:pt x="4" y="10"/>
                    <a:pt x="20" y="5"/>
                  </a:cubicBezTo>
                  <a:close/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7" name="Freeform 61"/>
            <p:cNvSpPr/>
            <p:nvPr/>
          </p:nvSpPr>
          <p:spPr bwMode="auto">
            <a:xfrm>
              <a:off x="3999370" y="3598763"/>
              <a:ext cx="120049" cy="23746"/>
            </a:xfrm>
            <a:custGeom>
              <a:avLst/>
              <a:gdLst>
                <a:gd name="T0" fmla="*/ 56 w 89"/>
                <a:gd name="T1" fmla="*/ 4 h 17"/>
                <a:gd name="T2" fmla="*/ 59 w 89"/>
                <a:gd name="T3" fmla="*/ 7 h 17"/>
                <a:gd name="T4" fmla="*/ 36 w 89"/>
                <a:gd name="T5" fmla="*/ 11 h 17"/>
                <a:gd name="T6" fmla="*/ 14 w 89"/>
                <a:gd name="T7" fmla="*/ 15 h 17"/>
                <a:gd name="T8" fmla="*/ 56 w 89"/>
                <a:gd name="T9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17">
                  <a:moveTo>
                    <a:pt x="56" y="4"/>
                  </a:moveTo>
                  <a:cubicBezTo>
                    <a:pt x="89" y="0"/>
                    <a:pt x="64" y="5"/>
                    <a:pt x="59" y="7"/>
                  </a:cubicBezTo>
                  <a:cubicBezTo>
                    <a:pt x="59" y="7"/>
                    <a:pt x="47" y="9"/>
                    <a:pt x="36" y="11"/>
                  </a:cubicBezTo>
                  <a:cubicBezTo>
                    <a:pt x="25" y="13"/>
                    <a:pt x="14" y="15"/>
                    <a:pt x="14" y="15"/>
                  </a:cubicBezTo>
                  <a:cubicBezTo>
                    <a:pt x="0" y="17"/>
                    <a:pt x="37" y="7"/>
                    <a:pt x="5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8" name="Freeform 62"/>
            <p:cNvSpPr/>
            <p:nvPr/>
          </p:nvSpPr>
          <p:spPr bwMode="auto">
            <a:xfrm>
              <a:off x="4069289" y="3549951"/>
              <a:ext cx="72557" cy="11873"/>
            </a:xfrm>
            <a:custGeom>
              <a:avLst/>
              <a:gdLst>
                <a:gd name="T0" fmla="*/ 18 w 54"/>
                <a:gd name="T1" fmla="*/ 3 h 9"/>
                <a:gd name="T2" fmla="*/ 11 w 54"/>
                <a:gd name="T3" fmla="*/ 4 h 9"/>
                <a:gd name="T4" fmla="*/ 4 w 54"/>
                <a:gd name="T5" fmla="*/ 5 h 9"/>
                <a:gd name="T6" fmla="*/ 53 w 54"/>
                <a:gd name="T7" fmla="*/ 0 h 9"/>
                <a:gd name="T8" fmla="*/ 37 w 54"/>
                <a:gd name="T9" fmla="*/ 4 h 9"/>
                <a:gd name="T10" fmla="*/ 0 w 54"/>
                <a:gd name="T11" fmla="*/ 9 h 9"/>
                <a:gd name="T12" fmla="*/ 17 w 54"/>
                <a:gd name="T13" fmla="*/ 5 h 9"/>
                <a:gd name="T14" fmla="*/ 18 w 54"/>
                <a:gd name="T1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9">
                  <a:moveTo>
                    <a:pt x="18" y="3"/>
                  </a:moveTo>
                  <a:cubicBezTo>
                    <a:pt x="18" y="3"/>
                    <a:pt x="14" y="4"/>
                    <a:pt x="11" y="4"/>
                  </a:cubicBezTo>
                  <a:cubicBezTo>
                    <a:pt x="7" y="4"/>
                    <a:pt x="4" y="5"/>
                    <a:pt x="4" y="5"/>
                  </a:cubicBezTo>
                  <a:cubicBezTo>
                    <a:pt x="18" y="3"/>
                    <a:pt x="39" y="1"/>
                    <a:pt x="53" y="0"/>
                  </a:cubicBezTo>
                  <a:cubicBezTo>
                    <a:pt x="54" y="1"/>
                    <a:pt x="47" y="2"/>
                    <a:pt x="37" y="4"/>
                  </a:cubicBezTo>
                  <a:cubicBezTo>
                    <a:pt x="27" y="5"/>
                    <a:pt x="14" y="7"/>
                    <a:pt x="0" y="9"/>
                  </a:cubicBezTo>
                  <a:cubicBezTo>
                    <a:pt x="3" y="8"/>
                    <a:pt x="11" y="7"/>
                    <a:pt x="17" y="5"/>
                  </a:cubicBezTo>
                  <a:cubicBezTo>
                    <a:pt x="22" y="4"/>
                    <a:pt x="26" y="3"/>
                    <a:pt x="18" y="3"/>
                  </a:cubicBezTo>
                  <a:close/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9" name="Freeform 63"/>
            <p:cNvSpPr/>
            <p:nvPr/>
          </p:nvSpPr>
          <p:spPr bwMode="auto">
            <a:xfrm>
              <a:off x="3736844" y="2356053"/>
              <a:ext cx="1295479" cy="1522385"/>
            </a:xfrm>
            <a:custGeom>
              <a:avLst/>
              <a:gdLst>
                <a:gd name="T0" fmla="*/ 621 w 965"/>
                <a:gd name="T1" fmla="*/ 1073 h 1133"/>
                <a:gd name="T2" fmla="*/ 616 w 965"/>
                <a:gd name="T3" fmla="*/ 1106 h 1133"/>
                <a:gd name="T4" fmla="*/ 601 w 965"/>
                <a:gd name="T5" fmla="*/ 1130 h 1133"/>
                <a:gd name="T6" fmla="*/ 606 w 965"/>
                <a:gd name="T7" fmla="*/ 1084 h 1133"/>
                <a:gd name="T8" fmla="*/ 555 w 965"/>
                <a:gd name="T9" fmla="*/ 1011 h 1133"/>
                <a:gd name="T10" fmla="*/ 540 w 965"/>
                <a:gd name="T11" fmla="*/ 975 h 1133"/>
                <a:gd name="T12" fmla="*/ 538 w 965"/>
                <a:gd name="T13" fmla="*/ 968 h 1133"/>
                <a:gd name="T14" fmla="*/ 536 w 965"/>
                <a:gd name="T15" fmla="*/ 972 h 1133"/>
                <a:gd name="T16" fmla="*/ 534 w 965"/>
                <a:gd name="T17" fmla="*/ 970 h 1133"/>
                <a:gd name="T18" fmla="*/ 534 w 965"/>
                <a:gd name="T19" fmla="*/ 943 h 1133"/>
                <a:gd name="T20" fmla="*/ 673 w 965"/>
                <a:gd name="T21" fmla="*/ 834 h 1133"/>
                <a:gd name="T22" fmla="*/ 948 w 965"/>
                <a:gd name="T23" fmla="*/ 823 h 1133"/>
                <a:gd name="T24" fmla="*/ 900 w 965"/>
                <a:gd name="T25" fmla="*/ 511 h 1133"/>
                <a:gd name="T26" fmla="*/ 901 w 965"/>
                <a:gd name="T27" fmla="*/ 529 h 1133"/>
                <a:gd name="T28" fmla="*/ 878 w 965"/>
                <a:gd name="T29" fmla="*/ 549 h 1133"/>
                <a:gd name="T30" fmla="*/ 843 w 965"/>
                <a:gd name="T31" fmla="*/ 595 h 1133"/>
                <a:gd name="T32" fmla="*/ 822 w 965"/>
                <a:gd name="T33" fmla="*/ 606 h 1133"/>
                <a:gd name="T34" fmla="*/ 817 w 965"/>
                <a:gd name="T35" fmla="*/ 607 h 1133"/>
                <a:gd name="T36" fmla="*/ 676 w 965"/>
                <a:gd name="T37" fmla="*/ 580 h 1133"/>
                <a:gd name="T38" fmla="*/ 636 w 965"/>
                <a:gd name="T39" fmla="*/ 398 h 1133"/>
                <a:gd name="T40" fmla="*/ 641 w 965"/>
                <a:gd name="T41" fmla="*/ 464 h 1133"/>
                <a:gd name="T42" fmla="*/ 765 w 965"/>
                <a:gd name="T43" fmla="*/ 280 h 1133"/>
                <a:gd name="T44" fmla="*/ 799 w 965"/>
                <a:gd name="T45" fmla="*/ 279 h 1133"/>
                <a:gd name="T46" fmla="*/ 853 w 965"/>
                <a:gd name="T47" fmla="*/ 305 h 1133"/>
                <a:gd name="T48" fmla="*/ 882 w 965"/>
                <a:gd name="T49" fmla="*/ 311 h 1133"/>
                <a:gd name="T50" fmla="*/ 883 w 965"/>
                <a:gd name="T51" fmla="*/ 312 h 1133"/>
                <a:gd name="T52" fmla="*/ 884 w 965"/>
                <a:gd name="T53" fmla="*/ 312 h 1133"/>
                <a:gd name="T54" fmla="*/ 882 w 965"/>
                <a:gd name="T55" fmla="*/ 312 h 1133"/>
                <a:gd name="T56" fmla="*/ 888 w 965"/>
                <a:gd name="T57" fmla="*/ 282 h 1133"/>
                <a:gd name="T58" fmla="*/ 853 w 965"/>
                <a:gd name="T59" fmla="*/ 22 h 1133"/>
                <a:gd name="T60" fmla="*/ 865 w 965"/>
                <a:gd name="T61" fmla="*/ 110 h 1133"/>
                <a:gd name="T62" fmla="*/ 845 w 965"/>
                <a:gd name="T63" fmla="*/ 15 h 1133"/>
                <a:gd name="T64" fmla="*/ 852 w 965"/>
                <a:gd name="T65" fmla="*/ 1 h 1133"/>
                <a:gd name="T66" fmla="*/ 435 w 965"/>
                <a:gd name="T67" fmla="*/ 78 h 1133"/>
                <a:gd name="T68" fmla="*/ 178 w 965"/>
                <a:gd name="T69" fmla="*/ 94 h 1133"/>
                <a:gd name="T70" fmla="*/ 874 w 965"/>
                <a:gd name="T71" fmla="*/ 27 h 1133"/>
                <a:gd name="T72" fmla="*/ 906 w 965"/>
                <a:gd name="T73" fmla="*/ 289 h 1133"/>
                <a:gd name="T74" fmla="*/ 889 w 965"/>
                <a:gd name="T75" fmla="*/ 331 h 1133"/>
                <a:gd name="T76" fmla="*/ 885 w 965"/>
                <a:gd name="T77" fmla="*/ 331 h 1133"/>
                <a:gd name="T78" fmla="*/ 802 w 965"/>
                <a:gd name="T79" fmla="*/ 290 h 1133"/>
                <a:gd name="T80" fmla="*/ 796 w 965"/>
                <a:gd name="T81" fmla="*/ 289 h 1133"/>
                <a:gd name="T82" fmla="*/ 657 w 965"/>
                <a:gd name="T83" fmla="*/ 390 h 1133"/>
                <a:gd name="T84" fmla="*/ 698 w 965"/>
                <a:gd name="T85" fmla="*/ 560 h 1133"/>
                <a:gd name="T86" fmla="*/ 821 w 965"/>
                <a:gd name="T87" fmla="*/ 578 h 1133"/>
                <a:gd name="T88" fmla="*/ 859 w 965"/>
                <a:gd name="T89" fmla="*/ 530 h 1133"/>
                <a:gd name="T90" fmla="*/ 844 w 965"/>
                <a:gd name="T91" fmla="*/ 549 h 1133"/>
                <a:gd name="T92" fmla="*/ 820 w 965"/>
                <a:gd name="T93" fmla="*/ 571 h 1133"/>
                <a:gd name="T94" fmla="*/ 823 w 965"/>
                <a:gd name="T95" fmla="*/ 566 h 1133"/>
                <a:gd name="T96" fmla="*/ 871 w 965"/>
                <a:gd name="T97" fmla="*/ 511 h 1133"/>
                <a:gd name="T98" fmla="*/ 927 w 965"/>
                <a:gd name="T99" fmla="*/ 500 h 1133"/>
                <a:gd name="T100" fmla="*/ 900 w 965"/>
                <a:gd name="T101" fmla="*/ 501 h 1133"/>
                <a:gd name="T102" fmla="*/ 922 w 965"/>
                <a:gd name="T103" fmla="*/ 498 h 1133"/>
                <a:gd name="T104" fmla="*/ 950 w 965"/>
                <a:gd name="T105" fmla="*/ 706 h 1133"/>
                <a:gd name="T106" fmla="*/ 957 w 965"/>
                <a:gd name="T107" fmla="*/ 769 h 1133"/>
                <a:gd name="T108" fmla="*/ 857 w 965"/>
                <a:gd name="T109" fmla="*/ 855 h 1133"/>
                <a:gd name="T110" fmla="*/ 958 w 965"/>
                <a:gd name="T111" fmla="*/ 851 h 1133"/>
                <a:gd name="T112" fmla="*/ 955 w 965"/>
                <a:gd name="T113" fmla="*/ 857 h 1133"/>
                <a:gd name="T114" fmla="*/ 609 w 965"/>
                <a:gd name="T115" fmla="*/ 888 h 1133"/>
                <a:gd name="T116" fmla="*/ 569 w 965"/>
                <a:gd name="T117" fmla="*/ 964 h 1133"/>
                <a:gd name="T118" fmla="*/ 570 w 965"/>
                <a:gd name="T119" fmla="*/ 969 h 1133"/>
                <a:gd name="T120" fmla="*/ 607 w 965"/>
                <a:gd name="T121" fmla="*/ 1023 h 1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65" h="1133">
                  <a:moveTo>
                    <a:pt x="625" y="1050"/>
                  </a:moveTo>
                  <a:cubicBezTo>
                    <a:pt x="623" y="1047"/>
                    <a:pt x="622" y="1049"/>
                    <a:pt x="622" y="1053"/>
                  </a:cubicBezTo>
                  <a:cubicBezTo>
                    <a:pt x="622" y="1054"/>
                    <a:pt x="622" y="1056"/>
                    <a:pt x="622" y="1057"/>
                  </a:cubicBezTo>
                  <a:cubicBezTo>
                    <a:pt x="622" y="1058"/>
                    <a:pt x="622" y="1060"/>
                    <a:pt x="622" y="1062"/>
                  </a:cubicBezTo>
                  <a:cubicBezTo>
                    <a:pt x="621" y="1065"/>
                    <a:pt x="622" y="1068"/>
                    <a:pt x="621" y="1073"/>
                  </a:cubicBezTo>
                  <a:cubicBezTo>
                    <a:pt x="621" y="1077"/>
                    <a:pt x="621" y="1082"/>
                    <a:pt x="620" y="1087"/>
                  </a:cubicBezTo>
                  <a:cubicBezTo>
                    <a:pt x="620" y="1089"/>
                    <a:pt x="619" y="1092"/>
                    <a:pt x="619" y="1094"/>
                  </a:cubicBezTo>
                  <a:cubicBezTo>
                    <a:pt x="619" y="1096"/>
                    <a:pt x="618" y="1097"/>
                    <a:pt x="618" y="1098"/>
                  </a:cubicBezTo>
                  <a:cubicBezTo>
                    <a:pt x="618" y="1100"/>
                    <a:pt x="617" y="1101"/>
                    <a:pt x="617" y="1102"/>
                  </a:cubicBezTo>
                  <a:cubicBezTo>
                    <a:pt x="616" y="1104"/>
                    <a:pt x="616" y="1105"/>
                    <a:pt x="616" y="1106"/>
                  </a:cubicBezTo>
                  <a:cubicBezTo>
                    <a:pt x="615" y="1108"/>
                    <a:pt x="615" y="1109"/>
                    <a:pt x="614" y="1110"/>
                  </a:cubicBezTo>
                  <a:cubicBezTo>
                    <a:pt x="613" y="1113"/>
                    <a:pt x="612" y="1116"/>
                    <a:pt x="611" y="1118"/>
                  </a:cubicBezTo>
                  <a:cubicBezTo>
                    <a:pt x="609" y="1121"/>
                    <a:pt x="607" y="1123"/>
                    <a:pt x="606" y="1126"/>
                  </a:cubicBezTo>
                  <a:cubicBezTo>
                    <a:pt x="604" y="1129"/>
                    <a:pt x="602" y="1131"/>
                    <a:pt x="600" y="1133"/>
                  </a:cubicBezTo>
                  <a:cubicBezTo>
                    <a:pt x="600" y="1133"/>
                    <a:pt x="600" y="1132"/>
                    <a:pt x="601" y="1130"/>
                  </a:cubicBezTo>
                  <a:cubicBezTo>
                    <a:pt x="601" y="1128"/>
                    <a:pt x="601" y="1126"/>
                    <a:pt x="601" y="1123"/>
                  </a:cubicBezTo>
                  <a:cubicBezTo>
                    <a:pt x="601" y="1121"/>
                    <a:pt x="601" y="1118"/>
                    <a:pt x="601" y="1117"/>
                  </a:cubicBezTo>
                  <a:cubicBezTo>
                    <a:pt x="600" y="1116"/>
                    <a:pt x="600" y="1115"/>
                    <a:pt x="600" y="1115"/>
                  </a:cubicBezTo>
                  <a:cubicBezTo>
                    <a:pt x="600" y="1114"/>
                    <a:pt x="600" y="1114"/>
                    <a:pt x="600" y="1114"/>
                  </a:cubicBezTo>
                  <a:cubicBezTo>
                    <a:pt x="604" y="1107"/>
                    <a:pt x="606" y="1096"/>
                    <a:pt x="606" y="1084"/>
                  </a:cubicBezTo>
                  <a:cubicBezTo>
                    <a:pt x="606" y="1081"/>
                    <a:pt x="606" y="1078"/>
                    <a:pt x="605" y="1075"/>
                  </a:cubicBezTo>
                  <a:cubicBezTo>
                    <a:pt x="605" y="1071"/>
                    <a:pt x="604" y="1067"/>
                    <a:pt x="603" y="1063"/>
                  </a:cubicBezTo>
                  <a:cubicBezTo>
                    <a:pt x="602" y="1058"/>
                    <a:pt x="600" y="1054"/>
                    <a:pt x="595" y="1049"/>
                  </a:cubicBezTo>
                  <a:cubicBezTo>
                    <a:pt x="590" y="1044"/>
                    <a:pt x="583" y="1039"/>
                    <a:pt x="576" y="1033"/>
                  </a:cubicBezTo>
                  <a:cubicBezTo>
                    <a:pt x="569" y="1027"/>
                    <a:pt x="561" y="1020"/>
                    <a:pt x="555" y="1011"/>
                  </a:cubicBezTo>
                  <a:cubicBezTo>
                    <a:pt x="554" y="1009"/>
                    <a:pt x="552" y="1006"/>
                    <a:pt x="551" y="1004"/>
                  </a:cubicBezTo>
                  <a:cubicBezTo>
                    <a:pt x="550" y="1002"/>
                    <a:pt x="548" y="999"/>
                    <a:pt x="547" y="997"/>
                  </a:cubicBezTo>
                  <a:cubicBezTo>
                    <a:pt x="546" y="995"/>
                    <a:pt x="545" y="992"/>
                    <a:pt x="544" y="990"/>
                  </a:cubicBezTo>
                  <a:cubicBezTo>
                    <a:pt x="543" y="987"/>
                    <a:pt x="542" y="984"/>
                    <a:pt x="542" y="982"/>
                  </a:cubicBezTo>
                  <a:cubicBezTo>
                    <a:pt x="541" y="979"/>
                    <a:pt x="540" y="977"/>
                    <a:pt x="540" y="975"/>
                  </a:cubicBezTo>
                  <a:cubicBezTo>
                    <a:pt x="539" y="972"/>
                    <a:pt x="539" y="972"/>
                    <a:pt x="539" y="972"/>
                  </a:cubicBezTo>
                  <a:cubicBezTo>
                    <a:pt x="539" y="970"/>
                    <a:pt x="539" y="970"/>
                    <a:pt x="539" y="970"/>
                  </a:cubicBezTo>
                  <a:cubicBezTo>
                    <a:pt x="539" y="970"/>
                    <a:pt x="539" y="970"/>
                    <a:pt x="539" y="970"/>
                  </a:cubicBezTo>
                  <a:cubicBezTo>
                    <a:pt x="538" y="968"/>
                    <a:pt x="538" y="968"/>
                    <a:pt x="538" y="968"/>
                  </a:cubicBezTo>
                  <a:cubicBezTo>
                    <a:pt x="538" y="968"/>
                    <a:pt x="538" y="968"/>
                    <a:pt x="538" y="968"/>
                  </a:cubicBezTo>
                  <a:cubicBezTo>
                    <a:pt x="538" y="965"/>
                    <a:pt x="538" y="963"/>
                    <a:pt x="537" y="961"/>
                  </a:cubicBezTo>
                  <a:cubicBezTo>
                    <a:pt x="537" y="958"/>
                    <a:pt x="537" y="956"/>
                    <a:pt x="537" y="954"/>
                  </a:cubicBezTo>
                  <a:cubicBezTo>
                    <a:pt x="536" y="939"/>
                    <a:pt x="535" y="957"/>
                    <a:pt x="536" y="969"/>
                  </a:cubicBezTo>
                  <a:cubicBezTo>
                    <a:pt x="536" y="969"/>
                    <a:pt x="536" y="970"/>
                    <a:pt x="536" y="971"/>
                  </a:cubicBezTo>
                  <a:cubicBezTo>
                    <a:pt x="536" y="972"/>
                    <a:pt x="536" y="972"/>
                    <a:pt x="536" y="972"/>
                  </a:cubicBezTo>
                  <a:cubicBezTo>
                    <a:pt x="536" y="972"/>
                    <a:pt x="536" y="973"/>
                    <a:pt x="537" y="973"/>
                  </a:cubicBezTo>
                  <a:cubicBezTo>
                    <a:pt x="537" y="974"/>
                    <a:pt x="537" y="975"/>
                    <a:pt x="537" y="976"/>
                  </a:cubicBezTo>
                  <a:cubicBezTo>
                    <a:pt x="537" y="977"/>
                    <a:pt x="537" y="978"/>
                    <a:pt x="536" y="977"/>
                  </a:cubicBezTo>
                  <a:cubicBezTo>
                    <a:pt x="536" y="977"/>
                    <a:pt x="536" y="975"/>
                    <a:pt x="535" y="971"/>
                  </a:cubicBezTo>
                  <a:cubicBezTo>
                    <a:pt x="534" y="970"/>
                    <a:pt x="534" y="970"/>
                    <a:pt x="534" y="970"/>
                  </a:cubicBezTo>
                  <a:cubicBezTo>
                    <a:pt x="534" y="970"/>
                    <a:pt x="534" y="969"/>
                    <a:pt x="534" y="968"/>
                  </a:cubicBezTo>
                  <a:cubicBezTo>
                    <a:pt x="534" y="968"/>
                    <a:pt x="534" y="967"/>
                    <a:pt x="534" y="966"/>
                  </a:cubicBezTo>
                  <a:cubicBezTo>
                    <a:pt x="533" y="965"/>
                    <a:pt x="533" y="964"/>
                    <a:pt x="533" y="962"/>
                  </a:cubicBezTo>
                  <a:cubicBezTo>
                    <a:pt x="532" y="958"/>
                    <a:pt x="532" y="954"/>
                    <a:pt x="532" y="949"/>
                  </a:cubicBezTo>
                  <a:cubicBezTo>
                    <a:pt x="532" y="945"/>
                    <a:pt x="533" y="944"/>
                    <a:pt x="534" y="943"/>
                  </a:cubicBezTo>
                  <a:cubicBezTo>
                    <a:pt x="535" y="941"/>
                    <a:pt x="536" y="939"/>
                    <a:pt x="538" y="931"/>
                  </a:cubicBezTo>
                  <a:cubicBezTo>
                    <a:pt x="540" y="913"/>
                    <a:pt x="546" y="902"/>
                    <a:pt x="550" y="894"/>
                  </a:cubicBezTo>
                  <a:cubicBezTo>
                    <a:pt x="555" y="886"/>
                    <a:pt x="559" y="880"/>
                    <a:pt x="566" y="873"/>
                  </a:cubicBezTo>
                  <a:cubicBezTo>
                    <a:pt x="573" y="867"/>
                    <a:pt x="583" y="859"/>
                    <a:pt x="600" y="852"/>
                  </a:cubicBezTo>
                  <a:cubicBezTo>
                    <a:pt x="616" y="844"/>
                    <a:pt x="640" y="838"/>
                    <a:pt x="673" y="834"/>
                  </a:cubicBezTo>
                  <a:cubicBezTo>
                    <a:pt x="673" y="834"/>
                    <a:pt x="684" y="834"/>
                    <a:pt x="695" y="834"/>
                  </a:cubicBezTo>
                  <a:cubicBezTo>
                    <a:pt x="705" y="834"/>
                    <a:pt x="716" y="835"/>
                    <a:pt x="716" y="835"/>
                  </a:cubicBezTo>
                  <a:cubicBezTo>
                    <a:pt x="756" y="833"/>
                    <a:pt x="795" y="833"/>
                    <a:pt x="835" y="832"/>
                  </a:cubicBezTo>
                  <a:cubicBezTo>
                    <a:pt x="854" y="832"/>
                    <a:pt x="874" y="832"/>
                    <a:pt x="893" y="830"/>
                  </a:cubicBezTo>
                  <a:cubicBezTo>
                    <a:pt x="912" y="829"/>
                    <a:pt x="931" y="827"/>
                    <a:pt x="948" y="823"/>
                  </a:cubicBezTo>
                  <a:cubicBezTo>
                    <a:pt x="930" y="846"/>
                    <a:pt x="930" y="846"/>
                    <a:pt x="930" y="846"/>
                  </a:cubicBezTo>
                  <a:cubicBezTo>
                    <a:pt x="929" y="815"/>
                    <a:pt x="930" y="785"/>
                    <a:pt x="930" y="756"/>
                  </a:cubicBezTo>
                  <a:cubicBezTo>
                    <a:pt x="931" y="726"/>
                    <a:pt x="931" y="697"/>
                    <a:pt x="930" y="669"/>
                  </a:cubicBezTo>
                  <a:cubicBezTo>
                    <a:pt x="929" y="640"/>
                    <a:pt x="927" y="612"/>
                    <a:pt x="923" y="585"/>
                  </a:cubicBezTo>
                  <a:cubicBezTo>
                    <a:pt x="918" y="559"/>
                    <a:pt x="911" y="533"/>
                    <a:pt x="900" y="511"/>
                  </a:cubicBezTo>
                  <a:cubicBezTo>
                    <a:pt x="908" y="516"/>
                    <a:pt x="916" y="520"/>
                    <a:pt x="924" y="524"/>
                  </a:cubicBezTo>
                  <a:cubicBezTo>
                    <a:pt x="920" y="525"/>
                    <a:pt x="915" y="525"/>
                    <a:pt x="911" y="526"/>
                  </a:cubicBezTo>
                  <a:cubicBezTo>
                    <a:pt x="906" y="527"/>
                    <a:pt x="906" y="527"/>
                    <a:pt x="906" y="527"/>
                  </a:cubicBezTo>
                  <a:cubicBezTo>
                    <a:pt x="903" y="528"/>
                    <a:pt x="903" y="528"/>
                    <a:pt x="903" y="528"/>
                  </a:cubicBezTo>
                  <a:cubicBezTo>
                    <a:pt x="901" y="529"/>
                    <a:pt x="901" y="529"/>
                    <a:pt x="901" y="529"/>
                  </a:cubicBezTo>
                  <a:cubicBezTo>
                    <a:pt x="893" y="531"/>
                    <a:pt x="889" y="534"/>
                    <a:pt x="884" y="539"/>
                  </a:cubicBezTo>
                  <a:cubicBezTo>
                    <a:pt x="883" y="539"/>
                    <a:pt x="883" y="540"/>
                    <a:pt x="883" y="540"/>
                  </a:cubicBezTo>
                  <a:cubicBezTo>
                    <a:pt x="882" y="541"/>
                    <a:pt x="882" y="542"/>
                    <a:pt x="881" y="543"/>
                  </a:cubicBezTo>
                  <a:cubicBezTo>
                    <a:pt x="881" y="544"/>
                    <a:pt x="880" y="544"/>
                    <a:pt x="879" y="546"/>
                  </a:cubicBezTo>
                  <a:cubicBezTo>
                    <a:pt x="879" y="547"/>
                    <a:pt x="878" y="548"/>
                    <a:pt x="878" y="549"/>
                  </a:cubicBezTo>
                  <a:cubicBezTo>
                    <a:pt x="877" y="550"/>
                    <a:pt x="876" y="551"/>
                    <a:pt x="876" y="553"/>
                  </a:cubicBezTo>
                  <a:cubicBezTo>
                    <a:pt x="875" y="554"/>
                    <a:pt x="874" y="556"/>
                    <a:pt x="873" y="557"/>
                  </a:cubicBezTo>
                  <a:cubicBezTo>
                    <a:pt x="872" y="559"/>
                    <a:pt x="871" y="560"/>
                    <a:pt x="870" y="562"/>
                  </a:cubicBezTo>
                  <a:cubicBezTo>
                    <a:pt x="870" y="564"/>
                    <a:pt x="868" y="566"/>
                    <a:pt x="867" y="568"/>
                  </a:cubicBezTo>
                  <a:cubicBezTo>
                    <a:pt x="862" y="576"/>
                    <a:pt x="854" y="586"/>
                    <a:pt x="843" y="595"/>
                  </a:cubicBezTo>
                  <a:cubicBezTo>
                    <a:pt x="840" y="597"/>
                    <a:pt x="837" y="599"/>
                    <a:pt x="833" y="601"/>
                  </a:cubicBezTo>
                  <a:cubicBezTo>
                    <a:pt x="831" y="602"/>
                    <a:pt x="831" y="602"/>
                    <a:pt x="831" y="602"/>
                  </a:cubicBezTo>
                  <a:cubicBezTo>
                    <a:pt x="830" y="602"/>
                    <a:pt x="829" y="602"/>
                    <a:pt x="829" y="603"/>
                  </a:cubicBezTo>
                  <a:cubicBezTo>
                    <a:pt x="826" y="604"/>
                    <a:pt x="826" y="604"/>
                    <a:pt x="826" y="604"/>
                  </a:cubicBezTo>
                  <a:cubicBezTo>
                    <a:pt x="822" y="606"/>
                    <a:pt x="822" y="606"/>
                    <a:pt x="822" y="606"/>
                  </a:cubicBezTo>
                  <a:cubicBezTo>
                    <a:pt x="822" y="606"/>
                    <a:pt x="822" y="606"/>
                    <a:pt x="822" y="606"/>
                  </a:cubicBezTo>
                  <a:cubicBezTo>
                    <a:pt x="819" y="607"/>
                    <a:pt x="819" y="607"/>
                    <a:pt x="819" y="607"/>
                  </a:cubicBezTo>
                  <a:cubicBezTo>
                    <a:pt x="819" y="607"/>
                    <a:pt x="819" y="607"/>
                    <a:pt x="819" y="607"/>
                  </a:cubicBezTo>
                  <a:cubicBezTo>
                    <a:pt x="819" y="607"/>
                    <a:pt x="819" y="607"/>
                    <a:pt x="819" y="607"/>
                  </a:cubicBezTo>
                  <a:cubicBezTo>
                    <a:pt x="817" y="607"/>
                    <a:pt x="817" y="607"/>
                    <a:pt x="817" y="607"/>
                  </a:cubicBezTo>
                  <a:cubicBezTo>
                    <a:pt x="814" y="608"/>
                    <a:pt x="811" y="609"/>
                    <a:pt x="809" y="610"/>
                  </a:cubicBezTo>
                  <a:cubicBezTo>
                    <a:pt x="798" y="613"/>
                    <a:pt x="786" y="615"/>
                    <a:pt x="774" y="616"/>
                  </a:cubicBezTo>
                  <a:cubicBezTo>
                    <a:pt x="761" y="616"/>
                    <a:pt x="749" y="615"/>
                    <a:pt x="737" y="613"/>
                  </a:cubicBezTo>
                  <a:cubicBezTo>
                    <a:pt x="724" y="610"/>
                    <a:pt x="713" y="605"/>
                    <a:pt x="702" y="600"/>
                  </a:cubicBezTo>
                  <a:cubicBezTo>
                    <a:pt x="692" y="594"/>
                    <a:pt x="683" y="587"/>
                    <a:pt x="676" y="580"/>
                  </a:cubicBezTo>
                  <a:cubicBezTo>
                    <a:pt x="676" y="577"/>
                    <a:pt x="676" y="577"/>
                    <a:pt x="676" y="577"/>
                  </a:cubicBezTo>
                  <a:cubicBezTo>
                    <a:pt x="668" y="569"/>
                    <a:pt x="659" y="559"/>
                    <a:pt x="652" y="547"/>
                  </a:cubicBezTo>
                  <a:cubicBezTo>
                    <a:pt x="645" y="535"/>
                    <a:pt x="639" y="521"/>
                    <a:pt x="636" y="506"/>
                  </a:cubicBezTo>
                  <a:cubicBezTo>
                    <a:pt x="628" y="477"/>
                    <a:pt x="628" y="446"/>
                    <a:pt x="630" y="421"/>
                  </a:cubicBezTo>
                  <a:cubicBezTo>
                    <a:pt x="630" y="421"/>
                    <a:pt x="632" y="409"/>
                    <a:pt x="636" y="398"/>
                  </a:cubicBezTo>
                  <a:cubicBezTo>
                    <a:pt x="639" y="387"/>
                    <a:pt x="643" y="376"/>
                    <a:pt x="643" y="376"/>
                  </a:cubicBezTo>
                  <a:cubicBezTo>
                    <a:pt x="646" y="372"/>
                    <a:pt x="644" y="378"/>
                    <a:pt x="642" y="389"/>
                  </a:cubicBezTo>
                  <a:cubicBezTo>
                    <a:pt x="639" y="399"/>
                    <a:pt x="637" y="414"/>
                    <a:pt x="636" y="429"/>
                  </a:cubicBezTo>
                  <a:cubicBezTo>
                    <a:pt x="635" y="444"/>
                    <a:pt x="636" y="458"/>
                    <a:pt x="638" y="465"/>
                  </a:cubicBezTo>
                  <a:cubicBezTo>
                    <a:pt x="639" y="473"/>
                    <a:pt x="641" y="474"/>
                    <a:pt x="641" y="464"/>
                  </a:cubicBezTo>
                  <a:cubicBezTo>
                    <a:pt x="640" y="441"/>
                    <a:pt x="642" y="419"/>
                    <a:pt x="647" y="399"/>
                  </a:cubicBezTo>
                  <a:cubicBezTo>
                    <a:pt x="651" y="379"/>
                    <a:pt x="657" y="360"/>
                    <a:pt x="667" y="343"/>
                  </a:cubicBezTo>
                  <a:cubicBezTo>
                    <a:pt x="677" y="326"/>
                    <a:pt x="690" y="311"/>
                    <a:pt x="707" y="300"/>
                  </a:cubicBezTo>
                  <a:cubicBezTo>
                    <a:pt x="715" y="294"/>
                    <a:pt x="724" y="289"/>
                    <a:pt x="734" y="286"/>
                  </a:cubicBezTo>
                  <a:cubicBezTo>
                    <a:pt x="744" y="282"/>
                    <a:pt x="754" y="280"/>
                    <a:pt x="765" y="280"/>
                  </a:cubicBezTo>
                  <a:cubicBezTo>
                    <a:pt x="770" y="279"/>
                    <a:pt x="775" y="279"/>
                    <a:pt x="779" y="279"/>
                  </a:cubicBezTo>
                  <a:cubicBezTo>
                    <a:pt x="781" y="279"/>
                    <a:pt x="783" y="279"/>
                    <a:pt x="786" y="279"/>
                  </a:cubicBezTo>
                  <a:cubicBezTo>
                    <a:pt x="788" y="279"/>
                    <a:pt x="790" y="279"/>
                    <a:pt x="791" y="279"/>
                  </a:cubicBezTo>
                  <a:cubicBezTo>
                    <a:pt x="793" y="279"/>
                    <a:pt x="795" y="279"/>
                    <a:pt x="796" y="279"/>
                  </a:cubicBezTo>
                  <a:cubicBezTo>
                    <a:pt x="797" y="279"/>
                    <a:pt x="798" y="279"/>
                    <a:pt x="799" y="279"/>
                  </a:cubicBezTo>
                  <a:cubicBezTo>
                    <a:pt x="800" y="279"/>
                    <a:pt x="801" y="279"/>
                    <a:pt x="802" y="280"/>
                  </a:cubicBezTo>
                  <a:cubicBezTo>
                    <a:pt x="803" y="280"/>
                    <a:pt x="804" y="280"/>
                    <a:pt x="804" y="280"/>
                  </a:cubicBezTo>
                  <a:cubicBezTo>
                    <a:pt x="809" y="282"/>
                    <a:pt x="812" y="283"/>
                    <a:pt x="815" y="285"/>
                  </a:cubicBezTo>
                  <a:cubicBezTo>
                    <a:pt x="825" y="290"/>
                    <a:pt x="831" y="294"/>
                    <a:pt x="837" y="297"/>
                  </a:cubicBezTo>
                  <a:cubicBezTo>
                    <a:pt x="842" y="300"/>
                    <a:pt x="847" y="302"/>
                    <a:pt x="853" y="305"/>
                  </a:cubicBezTo>
                  <a:cubicBezTo>
                    <a:pt x="859" y="308"/>
                    <a:pt x="865" y="311"/>
                    <a:pt x="874" y="314"/>
                  </a:cubicBezTo>
                  <a:cubicBezTo>
                    <a:pt x="879" y="315"/>
                    <a:pt x="876" y="313"/>
                    <a:pt x="873" y="311"/>
                  </a:cubicBezTo>
                  <a:cubicBezTo>
                    <a:pt x="870" y="309"/>
                    <a:pt x="867" y="306"/>
                    <a:pt x="869" y="306"/>
                  </a:cubicBezTo>
                  <a:cubicBezTo>
                    <a:pt x="873" y="307"/>
                    <a:pt x="877" y="309"/>
                    <a:pt x="880" y="310"/>
                  </a:cubicBezTo>
                  <a:cubicBezTo>
                    <a:pt x="880" y="310"/>
                    <a:pt x="881" y="311"/>
                    <a:pt x="882" y="311"/>
                  </a:cubicBezTo>
                  <a:cubicBezTo>
                    <a:pt x="882" y="311"/>
                    <a:pt x="883" y="311"/>
                    <a:pt x="883" y="311"/>
                  </a:cubicBezTo>
                  <a:cubicBezTo>
                    <a:pt x="884" y="311"/>
                    <a:pt x="885" y="311"/>
                    <a:pt x="885" y="311"/>
                  </a:cubicBezTo>
                  <a:cubicBezTo>
                    <a:pt x="885" y="311"/>
                    <a:pt x="885" y="311"/>
                    <a:pt x="885" y="311"/>
                  </a:cubicBezTo>
                  <a:cubicBezTo>
                    <a:pt x="884" y="312"/>
                    <a:pt x="884" y="312"/>
                    <a:pt x="884" y="312"/>
                  </a:cubicBezTo>
                  <a:cubicBezTo>
                    <a:pt x="883" y="312"/>
                    <a:pt x="883" y="312"/>
                    <a:pt x="883" y="312"/>
                  </a:cubicBezTo>
                  <a:cubicBezTo>
                    <a:pt x="882" y="312"/>
                    <a:pt x="882" y="312"/>
                    <a:pt x="882" y="312"/>
                  </a:cubicBezTo>
                  <a:cubicBezTo>
                    <a:pt x="882" y="312"/>
                    <a:pt x="882" y="312"/>
                    <a:pt x="882" y="312"/>
                  </a:cubicBezTo>
                  <a:cubicBezTo>
                    <a:pt x="882" y="312"/>
                    <a:pt x="882" y="312"/>
                    <a:pt x="882" y="312"/>
                  </a:cubicBezTo>
                  <a:cubicBezTo>
                    <a:pt x="883" y="312"/>
                    <a:pt x="883" y="312"/>
                    <a:pt x="883" y="312"/>
                  </a:cubicBezTo>
                  <a:cubicBezTo>
                    <a:pt x="884" y="312"/>
                    <a:pt x="884" y="312"/>
                    <a:pt x="884" y="312"/>
                  </a:cubicBezTo>
                  <a:cubicBezTo>
                    <a:pt x="884" y="312"/>
                    <a:pt x="884" y="312"/>
                    <a:pt x="884" y="312"/>
                  </a:cubicBezTo>
                  <a:cubicBezTo>
                    <a:pt x="884" y="311"/>
                    <a:pt x="880" y="313"/>
                    <a:pt x="882" y="312"/>
                  </a:cubicBezTo>
                  <a:cubicBezTo>
                    <a:pt x="882" y="312"/>
                    <a:pt x="882" y="312"/>
                    <a:pt x="882" y="312"/>
                  </a:cubicBezTo>
                  <a:cubicBezTo>
                    <a:pt x="882" y="312"/>
                    <a:pt x="882" y="312"/>
                    <a:pt x="882" y="312"/>
                  </a:cubicBezTo>
                  <a:cubicBezTo>
                    <a:pt x="882" y="312"/>
                    <a:pt x="882" y="312"/>
                    <a:pt x="882" y="312"/>
                  </a:cubicBezTo>
                  <a:cubicBezTo>
                    <a:pt x="881" y="313"/>
                    <a:pt x="881" y="313"/>
                    <a:pt x="881" y="313"/>
                  </a:cubicBezTo>
                  <a:cubicBezTo>
                    <a:pt x="881" y="313"/>
                    <a:pt x="881" y="313"/>
                    <a:pt x="882" y="312"/>
                  </a:cubicBezTo>
                  <a:cubicBezTo>
                    <a:pt x="883" y="310"/>
                    <a:pt x="884" y="308"/>
                    <a:pt x="884" y="306"/>
                  </a:cubicBezTo>
                  <a:cubicBezTo>
                    <a:pt x="885" y="304"/>
                    <a:pt x="886" y="301"/>
                    <a:pt x="886" y="299"/>
                  </a:cubicBezTo>
                  <a:cubicBezTo>
                    <a:pt x="887" y="293"/>
                    <a:pt x="888" y="287"/>
                    <a:pt x="888" y="282"/>
                  </a:cubicBezTo>
                  <a:cubicBezTo>
                    <a:pt x="889" y="270"/>
                    <a:pt x="889" y="259"/>
                    <a:pt x="889" y="249"/>
                  </a:cubicBezTo>
                  <a:cubicBezTo>
                    <a:pt x="889" y="238"/>
                    <a:pt x="888" y="228"/>
                    <a:pt x="888" y="218"/>
                  </a:cubicBezTo>
                  <a:cubicBezTo>
                    <a:pt x="886" y="199"/>
                    <a:pt x="885" y="179"/>
                    <a:pt x="881" y="156"/>
                  </a:cubicBezTo>
                  <a:cubicBezTo>
                    <a:pt x="878" y="133"/>
                    <a:pt x="873" y="106"/>
                    <a:pt x="866" y="71"/>
                  </a:cubicBezTo>
                  <a:cubicBezTo>
                    <a:pt x="864" y="69"/>
                    <a:pt x="856" y="40"/>
                    <a:pt x="853" y="22"/>
                  </a:cubicBezTo>
                  <a:cubicBezTo>
                    <a:pt x="851" y="13"/>
                    <a:pt x="850" y="6"/>
                    <a:pt x="849" y="12"/>
                  </a:cubicBezTo>
                  <a:cubicBezTo>
                    <a:pt x="849" y="15"/>
                    <a:pt x="848" y="20"/>
                    <a:pt x="848" y="28"/>
                  </a:cubicBezTo>
                  <a:cubicBezTo>
                    <a:pt x="849" y="36"/>
                    <a:pt x="850" y="46"/>
                    <a:pt x="852" y="60"/>
                  </a:cubicBezTo>
                  <a:cubicBezTo>
                    <a:pt x="852" y="60"/>
                    <a:pt x="855" y="73"/>
                    <a:pt x="858" y="85"/>
                  </a:cubicBezTo>
                  <a:cubicBezTo>
                    <a:pt x="861" y="98"/>
                    <a:pt x="865" y="110"/>
                    <a:pt x="865" y="110"/>
                  </a:cubicBezTo>
                  <a:cubicBezTo>
                    <a:pt x="869" y="144"/>
                    <a:pt x="869" y="144"/>
                    <a:pt x="869" y="144"/>
                  </a:cubicBezTo>
                  <a:cubicBezTo>
                    <a:pt x="865" y="125"/>
                    <a:pt x="859" y="98"/>
                    <a:pt x="854" y="76"/>
                  </a:cubicBezTo>
                  <a:cubicBezTo>
                    <a:pt x="850" y="54"/>
                    <a:pt x="847" y="38"/>
                    <a:pt x="846" y="42"/>
                  </a:cubicBezTo>
                  <a:cubicBezTo>
                    <a:pt x="846" y="38"/>
                    <a:pt x="846" y="33"/>
                    <a:pt x="846" y="26"/>
                  </a:cubicBezTo>
                  <a:cubicBezTo>
                    <a:pt x="845" y="23"/>
                    <a:pt x="845" y="20"/>
                    <a:pt x="845" y="15"/>
                  </a:cubicBezTo>
                  <a:cubicBezTo>
                    <a:pt x="846" y="11"/>
                    <a:pt x="846" y="7"/>
                    <a:pt x="847" y="0"/>
                  </a:cubicBezTo>
                  <a:cubicBezTo>
                    <a:pt x="856" y="10"/>
                    <a:pt x="866" y="21"/>
                    <a:pt x="876" y="31"/>
                  </a:cubicBezTo>
                  <a:cubicBezTo>
                    <a:pt x="799" y="38"/>
                    <a:pt x="659" y="67"/>
                    <a:pt x="749" y="43"/>
                  </a:cubicBezTo>
                  <a:cubicBezTo>
                    <a:pt x="814" y="38"/>
                    <a:pt x="834" y="35"/>
                    <a:pt x="875" y="26"/>
                  </a:cubicBezTo>
                  <a:cubicBezTo>
                    <a:pt x="868" y="19"/>
                    <a:pt x="861" y="11"/>
                    <a:pt x="852" y="1"/>
                  </a:cubicBezTo>
                  <a:cubicBezTo>
                    <a:pt x="852" y="2"/>
                    <a:pt x="852" y="4"/>
                    <a:pt x="851" y="5"/>
                  </a:cubicBezTo>
                  <a:cubicBezTo>
                    <a:pt x="852" y="4"/>
                    <a:pt x="852" y="2"/>
                    <a:pt x="852" y="1"/>
                  </a:cubicBezTo>
                  <a:cubicBezTo>
                    <a:pt x="861" y="10"/>
                    <a:pt x="868" y="18"/>
                    <a:pt x="875" y="26"/>
                  </a:cubicBezTo>
                  <a:cubicBezTo>
                    <a:pt x="726" y="43"/>
                    <a:pt x="594" y="54"/>
                    <a:pt x="471" y="69"/>
                  </a:cubicBezTo>
                  <a:cubicBezTo>
                    <a:pt x="435" y="78"/>
                    <a:pt x="435" y="78"/>
                    <a:pt x="435" y="78"/>
                  </a:cubicBezTo>
                  <a:cubicBezTo>
                    <a:pt x="432" y="74"/>
                    <a:pt x="371" y="78"/>
                    <a:pt x="312" y="84"/>
                  </a:cubicBezTo>
                  <a:cubicBezTo>
                    <a:pt x="287" y="88"/>
                    <a:pt x="254" y="91"/>
                    <a:pt x="262" y="93"/>
                  </a:cubicBezTo>
                  <a:cubicBezTo>
                    <a:pt x="251" y="97"/>
                    <a:pt x="478" y="69"/>
                    <a:pt x="373" y="89"/>
                  </a:cubicBezTo>
                  <a:cubicBezTo>
                    <a:pt x="235" y="104"/>
                    <a:pt x="89" y="117"/>
                    <a:pt x="0" y="121"/>
                  </a:cubicBezTo>
                  <a:cubicBezTo>
                    <a:pt x="64" y="112"/>
                    <a:pt x="111" y="108"/>
                    <a:pt x="178" y="94"/>
                  </a:cubicBezTo>
                  <a:cubicBezTo>
                    <a:pt x="405" y="60"/>
                    <a:pt x="652" y="36"/>
                    <a:pt x="872" y="2"/>
                  </a:cubicBezTo>
                  <a:cubicBezTo>
                    <a:pt x="876" y="1"/>
                    <a:pt x="876" y="1"/>
                    <a:pt x="876" y="1"/>
                  </a:cubicBezTo>
                  <a:cubicBezTo>
                    <a:pt x="876" y="6"/>
                    <a:pt x="876" y="6"/>
                    <a:pt x="876" y="6"/>
                  </a:cubicBezTo>
                  <a:cubicBezTo>
                    <a:pt x="875" y="8"/>
                    <a:pt x="875" y="11"/>
                    <a:pt x="875" y="13"/>
                  </a:cubicBezTo>
                  <a:cubicBezTo>
                    <a:pt x="874" y="15"/>
                    <a:pt x="874" y="20"/>
                    <a:pt x="874" y="27"/>
                  </a:cubicBezTo>
                  <a:cubicBezTo>
                    <a:pt x="874" y="33"/>
                    <a:pt x="875" y="41"/>
                    <a:pt x="875" y="48"/>
                  </a:cubicBezTo>
                  <a:cubicBezTo>
                    <a:pt x="877" y="62"/>
                    <a:pt x="878" y="72"/>
                    <a:pt x="874" y="64"/>
                  </a:cubicBezTo>
                  <a:cubicBezTo>
                    <a:pt x="876" y="85"/>
                    <a:pt x="890" y="141"/>
                    <a:pt x="889" y="157"/>
                  </a:cubicBezTo>
                  <a:cubicBezTo>
                    <a:pt x="893" y="178"/>
                    <a:pt x="898" y="200"/>
                    <a:pt x="901" y="222"/>
                  </a:cubicBezTo>
                  <a:cubicBezTo>
                    <a:pt x="905" y="244"/>
                    <a:pt x="907" y="266"/>
                    <a:pt x="906" y="289"/>
                  </a:cubicBezTo>
                  <a:cubicBezTo>
                    <a:pt x="906" y="300"/>
                    <a:pt x="904" y="311"/>
                    <a:pt x="900" y="320"/>
                  </a:cubicBezTo>
                  <a:cubicBezTo>
                    <a:pt x="898" y="324"/>
                    <a:pt x="895" y="328"/>
                    <a:pt x="891" y="330"/>
                  </a:cubicBezTo>
                  <a:cubicBezTo>
                    <a:pt x="890" y="331"/>
                    <a:pt x="890" y="331"/>
                    <a:pt x="890" y="331"/>
                  </a:cubicBezTo>
                  <a:cubicBezTo>
                    <a:pt x="889" y="331"/>
                    <a:pt x="889" y="331"/>
                    <a:pt x="889" y="331"/>
                  </a:cubicBezTo>
                  <a:cubicBezTo>
                    <a:pt x="889" y="331"/>
                    <a:pt x="889" y="331"/>
                    <a:pt x="889" y="331"/>
                  </a:cubicBezTo>
                  <a:cubicBezTo>
                    <a:pt x="889" y="331"/>
                    <a:pt x="890" y="331"/>
                    <a:pt x="890" y="331"/>
                  </a:cubicBezTo>
                  <a:cubicBezTo>
                    <a:pt x="889" y="331"/>
                    <a:pt x="889" y="331"/>
                    <a:pt x="889" y="331"/>
                  </a:cubicBezTo>
                  <a:cubicBezTo>
                    <a:pt x="888" y="331"/>
                    <a:pt x="888" y="331"/>
                    <a:pt x="888" y="331"/>
                  </a:cubicBezTo>
                  <a:cubicBezTo>
                    <a:pt x="887" y="331"/>
                    <a:pt x="887" y="331"/>
                    <a:pt x="887" y="331"/>
                  </a:cubicBezTo>
                  <a:cubicBezTo>
                    <a:pt x="886" y="331"/>
                    <a:pt x="886" y="331"/>
                    <a:pt x="885" y="331"/>
                  </a:cubicBezTo>
                  <a:cubicBezTo>
                    <a:pt x="883" y="331"/>
                    <a:pt x="881" y="331"/>
                    <a:pt x="878" y="331"/>
                  </a:cubicBezTo>
                  <a:cubicBezTo>
                    <a:pt x="868" y="328"/>
                    <a:pt x="858" y="322"/>
                    <a:pt x="848" y="317"/>
                  </a:cubicBezTo>
                  <a:cubicBezTo>
                    <a:pt x="839" y="311"/>
                    <a:pt x="829" y="305"/>
                    <a:pt x="819" y="299"/>
                  </a:cubicBezTo>
                  <a:cubicBezTo>
                    <a:pt x="816" y="297"/>
                    <a:pt x="814" y="296"/>
                    <a:pt x="811" y="294"/>
                  </a:cubicBezTo>
                  <a:cubicBezTo>
                    <a:pt x="808" y="293"/>
                    <a:pt x="806" y="291"/>
                    <a:pt x="802" y="290"/>
                  </a:cubicBezTo>
                  <a:cubicBezTo>
                    <a:pt x="801" y="290"/>
                    <a:pt x="800" y="290"/>
                    <a:pt x="799" y="289"/>
                  </a:cubicBezTo>
                  <a:cubicBezTo>
                    <a:pt x="799" y="289"/>
                    <a:pt x="799" y="289"/>
                    <a:pt x="798" y="289"/>
                  </a:cubicBezTo>
                  <a:cubicBezTo>
                    <a:pt x="798" y="289"/>
                    <a:pt x="798" y="289"/>
                    <a:pt x="798" y="289"/>
                  </a:cubicBezTo>
                  <a:cubicBezTo>
                    <a:pt x="797" y="289"/>
                    <a:pt x="797" y="289"/>
                    <a:pt x="797" y="289"/>
                  </a:cubicBezTo>
                  <a:cubicBezTo>
                    <a:pt x="796" y="289"/>
                    <a:pt x="796" y="289"/>
                    <a:pt x="796" y="289"/>
                  </a:cubicBezTo>
                  <a:cubicBezTo>
                    <a:pt x="792" y="289"/>
                    <a:pt x="792" y="289"/>
                    <a:pt x="792" y="289"/>
                  </a:cubicBezTo>
                  <a:cubicBezTo>
                    <a:pt x="789" y="289"/>
                    <a:pt x="786" y="289"/>
                    <a:pt x="783" y="289"/>
                  </a:cubicBezTo>
                  <a:cubicBezTo>
                    <a:pt x="771" y="289"/>
                    <a:pt x="759" y="290"/>
                    <a:pt x="748" y="293"/>
                  </a:cubicBezTo>
                  <a:cubicBezTo>
                    <a:pt x="724" y="300"/>
                    <a:pt x="704" y="313"/>
                    <a:pt x="688" y="331"/>
                  </a:cubicBezTo>
                  <a:cubicBezTo>
                    <a:pt x="673" y="348"/>
                    <a:pt x="663" y="369"/>
                    <a:pt x="657" y="390"/>
                  </a:cubicBezTo>
                  <a:cubicBezTo>
                    <a:pt x="650" y="410"/>
                    <a:pt x="648" y="432"/>
                    <a:pt x="648" y="452"/>
                  </a:cubicBezTo>
                  <a:cubicBezTo>
                    <a:pt x="650" y="441"/>
                    <a:pt x="652" y="441"/>
                    <a:pt x="653" y="449"/>
                  </a:cubicBezTo>
                  <a:cubicBezTo>
                    <a:pt x="654" y="457"/>
                    <a:pt x="655" y="471"/>
                    <a:pt x="659" y="488"/>
                  </a:cubicBezTo>
                  <a:cubicBezTo>
                    <a:pt x="663" y="505"/>
                    <a:pt x="670" y="524"/>
                    <a:pt x="681" y="540"/>
                  </a:cubicBezTo>
                  <a:cubicBezTo>
                    <a:pt x="686" y="548"/>
                    <a:pt x="692" y="554"/>
                    <a:pt x="698" y="560"/>
                  </a:cubicBezTo>
                  <a:cubicBezTo>
                    <a:pt x="704" y="565"/>
                    <a:pt x="710" y="569"/>
                    <a:pt x="714" y="571"/>
                  </a:cubicBezTo>
                  <a:cubicBezTo>
                    <a:pt x="722" y="578"/>
                    <a:pt x="733" y="583"/>
                    <a:pt x="746" y="586"/>
                  </a:cubicBezTo>
                  <a:cubicBezTo>
                    <a:pt x="759" y="589"/>
                    <a:pt x="774" y="590"/>
                    <a:pt x="789" y="587"/>
                  </a:cubicBezTo>
                  <a:cubicBezTo>
                    <a:pt x="796" y="586"/>
                    <a:pt x="803" y="584"/>
                    <a:pt x="811" y="582"/>
                  </a:cubicBezTo>
                  <a:cubicBezTo>
                    <a:pt x="814" y="580"/>
                    <a:pt x="818" y="579"/>
                    <a:pt x="821" y="578"/>
                  </a:cubicBezTo>
                  <a:cubicBezTo>
                    <a:pt x="826" y="575"/>
                    <a:pt x="826" y="575"/>
                    <a:pt x="826" y="575"/>
                  </a:cubicBezTo>
                  <a:cubicBezTo>
                    <a:pt x="827" y="574"/>
                    <a:pt x="827" y="574"/>
                    <a:pt x="828" y="573"/>
                  </a:cubicBezTo>
                  <a:cubicBezTo>
                    <a:pt x="830" y="571"/>
                    <a:pt x="830" y="571"/>
                    <a:pt x="830" y="571"/>
                  </a:cubicBezTo>
                  <a:cubicBezTo>
                    <a:pt x="842" y="562"/>
                    <a:pt x="849" y="549"/>
                    <a:pt x="855" y="538"/>
                  </a:cubicBezTo>
                  <a:cubicBezTo>
                    <a:pt x="856" y="536"/>
                    <a:pt x="857" y="534"/>
                    <a:pt x="859" y="530"/>
                  </a:cubicBezTo>
                  <a:cubicBezTo>
                    <a:pt x="861" y="527"/>
                    <a:pt x="864" y="524"/>
                    <a:pt x="866" y="521"/>
                  </a:cubicBezTo>
                  <a:cubicBezTo>
                    <a:pt x="869" y="517"/>
                    <a:pt x="872" y="515"/>
                    <a:pt x="873" y="514"/>
                  </a:cubicBezTo>
                  <a:cubicBezTo>
                    <a:pt x="875" y="512"/>
                    <a:pt x="875" y="511"/>
                    <a:pt x="873" y="512"/>
                  </a:cubicBezTo>
                  <a:cubicBezTo>
                    <a:pt x="865" y="518"/>
                    <a:pt x="859" y="525"/>
                    <a:pt x="855" y="531"/>
                  </a:cubicBezTo>
                  <a:cubicBezTo>
                    <a:pt x="851" y="538"/>
                    <a:pt x="847" y="543"/>
                    <a:pt x="844" y="549"/>
                  </a:cubicBezTo>
                  <a:cubicBezTo>
                    <a:pt x="840" y="554"/>
                    <a:pt x="836" y="559"/>
                    <a:pt x="831" y="564"/>
                  </a:cubicBezTo>
                  <a:cubicBezTo>
                    <a:pt x="830" y="565"/>
                    <a:pt x="828" y="566"/>
                    <a:pt x="827" y="567"/>
                  </a:cubicBezTo>
                  <a:cubicBezTo>
                    <a:pt x="826" y="568"/>
                    <a:pt x="825" y="568"/>
                    <a:pt x="825" y="569"/>
                  </a:cubicBezTo>
                  <a:cubicBezTo>
                    <a:pt x="824" y="569"/>
                    <a:pt x="823" y="570"/>
                    <a:pt x="822" y="570"/>
                  </a:cubicBezTo>
                  <a:cubicBezTo>
                    <a:pt x="821" y="571"/>
                    <a:pt x="821" y="571"/>
                    <a:pt x="820" y="571"/>
                  </a:cubicBezTo>
                  <a:cubicBezTo>
                    <a:pt x="819" y="572"/>
                    <a:pt x="818" y="572"/>
                    <a:pt x="817" y="573"/>
                  </a:cubicBezTo>
                  <a:cubicBezTo>
                    <a:pt x="815" y="574"/>
                    <a:pt x="813" y="574"/>
                    <a:pt x="810" y="575"/>
                  </a:cubicBezTo>
                  <a:cubicBezTo>
                    <a:pt x="812" y="574"/>
                    <a:pt x="814" y="572"/>
                    <a:pt x="817" y="571"/>
                  </a:cubicBezTo>
                  <a:cubicBezTo>
                    <a:pt x="819" y="570"/>
                    <a:pt x="820" y="569"/>
                    <a:pt x="821" y="568"/>
                  </a:cubicBezTo>
                  <a:cubicBezTo>
                    <a:pt x="822" y="567"/>
                    <a:pt x="823" y="567"/>
                    <a:pt x="823" y="566"/>
                  </a:cubicBezTo>
                  <a:cubicBezTo>
                    <a:pt x="824" y="566"/>
                    <a:pt x="825" y="565"/>
                    <a:pt x="825" y="564"/>
                  </a:cubicBezTo>
                  <a:cubicBezTo>
                    <a:pt x="832" y="559"/>
                    <a:pt x="838" y="551"/>
                    <a:pt x="845" y="540"/>
                  </a:cubicBezTo>
                  <a:cubicBezTo>
                    <a:pt x="849" y="534"/>
                    <a:pt x="852" y="528"/>
                    <a:pt x="858" y="522"/>
                  </a:cubicBezTo>
                  <a:cubicBezTo>
                    <a:pt x="860" y="519"/>
                    <a:pt x="863" y="517"/>
                    <a:pt x="866" y="514"/>
                  </a:cubicBezTo>
                  <a:cubicBezTo>
                    <a:pt x="868" y="513"/>
                    <a:pt x="869" y="512"/>
                    <a:pt x="871" y="511"/>
                  </a:cubicBezTo>
                  <a:cubicBezTo>
                    <a:pt x="873" y="509"/>
                    <a:pt x="874" y="508"/>
                    <a:pt x="876" y="507"/>
                  </a:cubicBezTo>
                  <a:cubicBezTo>
                    <a:pt x="890" y="499"/>
                    <a:pt x="906" y="497"/>
                    <a:pt x="921" y="495"/>
                  </a:cubicBezTo>
                  <a:cubicBezTo>
                    <a:pt x="924" y="495"/>
                    <a:pt x="924" y="495"/>
                    <a:pt x="924" y="495"/>
                  </a:cubicBezTo>
                  <a:cubicBezTo>
                    <a:pt x="926" y="497"/>
                    <a:pt x="926" y="497"/>
                    <a:pt x="926" y="497"/>
                  </a:cubicBezTo>
                  <a:cubicBezTo>
                    <a:pt x="926" y="498"/>
                    <a:pt x="926" y="499"/>
                    <a:pt x="927" y="500"/>
                  </a:cubicBezTo>
                  <a:cubicBezTo>
                    <a:pt x="926" y="498"/>
                    <a:pt x="926" y="498"/>
                    <a:pt x="926" y="498"/>
                  </a:cubicBezTo>
                  <a:cubicBezTo>
                    <a:pt x="924" y="495"/>
                    <a:pt x="924" y="495"/>
                    <a:pt x="924" y="495"/>
                  </a:cubicBezTo>
                  <a:cubicBezTo>
                    <a:pt x="921" y="495"/>
                    <a:pt x="921" y="495"/>
                    <a:pt x="921" y="495"/>
                  </a:cubicBezTo>
                  <a:cubicBezTo>
                    <a:pt x="907" y="499"/>
                    <a:pt x="907" y="499"/>
                    <a:pt x="907" y="499"/>
                  </a:cubicBezTo>
                  <a:cubicBezTo>
                    <a:pt x="900" y="501"/>
                    <a:pt x="900" y="501"/>
                    <a:pt x="900" y="501"/>
                  </a:cubicBezTo>
                  <a:cubicBezTo>
                    <a:pt x="898" y="502"/>
                    <a:pt x="895" y="503"/>
                    <a:pt x="893" y="504"/>
                  </a:cubicBezTo>
                  <a:cubicBezTo>
                    <a:pt x="895" y="503"/>
                    <a:pt x="898" y="503"/>
                    <a:pt x="900" y="502"/>
                  </a:cubicBezTo>
                  <a:cubicBezTo>
                    <a:pt x="902" y="502"/>
                    <a:pt x="905" y="501"/>
                    <a:pt x="907" y="500"/>
                  </a:cubicBezTo>
                  <a:cubicBezTo>
                    <a:pt x="912" y="500"/>
                    <a:pt x="917" y="499"/>
                    <a:pt x="921" y="499"/>
                  </a:cubicBezTo>
                  <a:cubicBezTo>
                    <a:pt x="922" y="498"/>
                    <a:pt x="922" y="498"/>
                    <a:pt x="922" y="498"/>
                  </a:cubicBezTo>
                  <a:cubicBezTo>
                    <a:pt x="923" y="499"/>
                    <a:pt x="923" y="499"/>
                    <a:pt x="923" y="499"/>
                  </a:cubicBezTo>
                  <a:cubicBezTo>
                    <a:pt x="933" y="520"/>
                    <a:pt x="940" y="543"/>
                    <a:pt x="944" y="566"/>
                  </a:cubicBezTo>
                  <a:cubicBezTo>
                    <a:pt x="946" y="578"/>
                    <a:pt x="947" y="590"/>
                    <a:pt x="948" y="602"/>
                  </a:cubicBezTo>
                  <a:cubicBezTo>
                    <a:pt x="949" y="614"/>
                    <a:pt x="950" y="625"/>
                    <a:pt x="950" y="637"/>
                  </a:cubicBezTo>
                  <a:cubicBezTo>
                    <a:pt x="951" y="661"/>
                    <a:pt x="951" y="684"/>
                    <a:pt x="950" y="706"/>
                  </a:cubicBezTo>
                  <a:cubicBezTo>
                    <a:pt x="950" y="729"/>
                    <a:pt x="950" y="750"/>
                    <a:pt x="951" y="770"/>
                  </a:cubicBezTo>
                  <a:cubicBezTo>
                    <a:pt x="951" y="770"/>
                    <a:pt x="953" y="751"/>
                    <a:pt x="954" y="732"/>
                  </a:cubicBezTo>
                  <a:cubicBezTo>
                    <a:pt x="955" y="723"/>
                    <a:pt x="956" y="714"/>
                    <a:pt x="957" y="707"/>
                  </a:cubicBezTo>
                  <a:cubicBezTo>
                    <a:pt x="957" y="700"/>
                    <a:pt x="958" y="695"/>
                    <a:pt x="958" y="695"/>
                  </a:cubicBezTo>
                  <a:cubicBezTo>
                    <a:pt x="958" y="719"/>
                    <a:pt x="958" y="744"/>
                    <a:pt x="957" y="769"/>
                  </a:cubicBezTo>
                  <a:cubicBezTo>
                    <a:pt x="956" y="794"/>
                    <a:pt x="955" y="820"/>
                    <a:pt x="955" y="845"/>
                  </a:cubicBezTo>
                  <a:cubicBezTo>
                    <a:pt x="955" y="847"/>
                    <a:pt x="955" y="847"/>
                    <a:pt x="955" y="847"/>
                  </a:cubicBezTo>
                  <a:cubicBezTo>
                    <a:pt x="953" y="847"/>
                    <a:pt x="953" y="847"/>
                    <a:pt x="953" y="847"/>
                  </a:cubicBezTo>
                  <a:cubicBezTo>
                    <a:pt x="937" y="851"/>
                    <a:pt x="920" y="852"/>
                    <a:pt x="904" y="853"/>
                  </a:cubicBezTo>
                  <a:cubicBezTo>
                    <a:pt x="888" y="854"/>
                    <a:pt x="872" y="854"/>
                    <a:pt x="857" y="855"/>
                  </a:cubicBezTo>
                  <a:cubicBezTo>
                    <a:pt x="828" y="855"/>
                    <a:pt x="800" y="856"/>
                    <a:pt x="777" y="858"/>
                  </a:cubicBezTo>
                  <a:cubicBezTo>
                    <a:pt x="805" y="859"/>
                    <a:pt x="840" y="859"/>
                    <a:pt x="873" y="858"/>
                  </a:cubicBezTo>
                  <a:cubicBezTo>
                    <a:pt x="889" y="858"/>
                    <a:pt x="905" y="857"/>
                    <a:pt x="919" y="856"/>
                  </a:cubicBezTo>
                  <a:cubicBezTo>
                    <a:pt x="933" y="854"/>
                    <a:pt x="945" y="853"/>
                    <a:pt x="954" y="851"/>
                  </a:cubicBezTo>
                  <a:cubicBezTo>
                    <a:pt x="958" y="851"/>
                    <a:pt x="958" y="851"/>
                    <a:pt x="958" y="851"/>
                  </a:cubicBezTo>
                  <a:cubicBezTo>
                    <a:pt x="959" y="845"/>
                    <a:pt x="959" y="845"/>
                    <a:pt x="959" y="845"/>
                  </a:cubicBezTo>
                  <a:cubicBezTo>
                    <a:pt x="959" y="834"/>
                    <a:pt x="960" y="828"/>
                    <a:pt x="962" y="828"/>
                  </a:cubicBezTo>
                  <a:cubicBezTo>
                    <a:pt x="963" y="829"/>
                    <a:pt x="964" y="836"/>
                    <a:pt x="965" y="845"/>
                  </a:cubicBezTo>
                  <a:cubicBezTo>
                    <a:pt x="965" y="854"/>
                    <a:pt x="965" y="854"/>
                    <a:pt x="965" y="854"/>
                  </a:cubicBezTo>
                  <a:cubicBezTo>
                    <a:pt x="955" y="857"/>
                    <a:pt x="955" y="857"/>
                    <a:pt x="955" y="857"/>
                  </a:cubicBezTo>
                  <a:cubicBezTo>
                    <a:pt x="941" y="861"/>
                    <a:pt x="920" y="864"/>
                    <a:pt x="898" y="865"/>
                  </a:cubicBezTo>
                  <a:cubicBezTo>
                    <a:pt x="877" y="866"/>
                    <a:pt x="856" y="866"/>
                    <a:pt x="841" y="866"/>
                  </a:cubicBezTo>
                  <a:cubicBezTo>
                    <a:pt x="797" y="864"/>
                    <a:pt x="756" y="863"/>
                    <a:pt x="717" y="866"/>
                  </a:cubicBezTo>
                  <a:cubicBezTo>
                    <a:pt x="697" y="867"/>
                    <a:pt x="678" y="869"/>
                    <a:pt x="660" y="872"/>
                  </a:cubicBezTo>
                  <a:cubicBezTo>
                    <a:pt x="642" y="876"/>
                    <a:pt x="625" y="880"/>
                    <a:pt x="609" y="888"/>
                  </a:cubicBezTo>
                  <a:cubicBezTo>
                    <a:pt x="602" y="891"/>
                    <a:pt x="595" y="896"/>
                    <a:pt x="588" y="901"/>
                  </a:cubicBezTo>
                  <a:cubicBezTo>
                    <a:pt x="583" y="906"/>
                    <a:pt x="578" y="912"/>
                    <a:pt x="574" y="918"/>
                  </a:cubicBezTo>
                  <a:cubicBezTo>
                    <a:pt x="567" y="931"/>
                    <a:pt x="566" y="946"/>
                    <a:pt x="568" y="963"/>
                  </a:cubicBezTo>
                  <a:cubicBezTo>
                    <a:pt x="568" y="963"/>
                    <a:pt x="568" y="963"/>
                    <a:pt x="568" y="963"/>
                  </a:cubicBezTo>
                  <a:cubicBezTo>
                    <a:pt x="569" y="964"/>
                    <a:pt x="569" y="964"/>
                    <a:pt x="569" y="964"/>
                  </a:cubicBezTo>
                  <a:cubicBezTo>
                    <a:pt x="569" y="964"/>
                    <a:pt x="568" y="963"/>
                    <a:pt x="568" y="963"/>
                  </a:cubicBezTo>
                  <a:cubicBezTo>
                    <a:pt x="568" y="963"/>
                    <a:pt x="568" y="963"/>
                    <a:pt x="568" y="963"/>
                  </a:cubicBezTo>
                  <a:cubicBezTo>
                    <a:pt x="568" y="964"/>
                    <a:pt x="568" y="964"/>
                    <a:pt x="568" y="964"/>
                  </a:cubicBezTo>
                  <a:cubicBezTo>
                    <a:pt x="569" y="965"/>
                    <a:pt x="569" y="965"/>
                    <a:pt x="569" y="965"/>
                  </a:cubicBezTo>
                  <a:cubicBezTo>
                    <a:pt x="570" y="969"/>
                    <a:pt x="570" y="969"/>
                    <a:pt x="570" y="969"/>
                  </a:cubicBezTo>
                  <a:cubicBezTo>
                    <a:pt x="570" y="971"/>
                    <a:pt x="570" y="973"/>
                    <a:pt x="571" y="975"/>
                  </a:cubicBezTo>
                  <a:cubicBezTo>
                    <a:pt x="571" y="976"/>
                    <a:pt x="572" y="978"/>
                    <a:pt x="572" y="980"/>
                  </a:cubicBezTo>
                  <a:cubicBezTo>
                    <a:pt x="575" y="985"/>
                    <a:pt x="575" y="985"/>
                    <a:pt x="575" y="985"/>
                  </a:cubicBezTo>
                  <a:cubicBezTo>
                    <a:pt x="578" y="992"/>
                    <a:pt x="582" y="998"/>
                    <a:pt x="587" y="1004"/>
                  </a:cubicBezTo>
                  <a:cubicBezTo>
                    <a:pt x="593" y="1010"/>
                    <a:pt x="600" y="1016"/>
                    <a:pt x="607" y="1023"/>
                  </a:cubicBezTo>
                  <a:cubicBezTo>
                    <a:pt x="610" y="1026"/>
                    <a:pt x="614" y="1030"/>
                    <a:pt x="617" y="1034"/>
                  </a:cubicBezTo>
                  <a:cubicBezTo>
                    <a:pt x="619" y="1037"/>
                    <a:pt x="621" y="1039"/>
                    <a:pt x="622" y="1042"/>
                  </a:cubicBezTo>
                  <a:cubicBezTo>
                    <a:pt x="623" y="1044"/>
                    <a:pt x="625" y="1047"/>
                    <a:pt x="625" y="1050"/>
                  </a:cubicBezTo>
                  <a:close/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0" name="Freeform 64"/>
            <p:cNvSpPr/>
            <p:nvPr/>
          </p:nvSpPr>
          <p:spPr bwMode="auto">
            <a:xfrm>
              <a:off x="4577190" y="3323045"/>
              <a:ext cx="476240" cy="233503"/>
            </a:xfrm>
            <a:custGeom>
              <a:avLst/>
              <a:gdLst>
                <a:gd name="T0" fmla="*/ 0 w 355"/>
                <a:gd name="T1" fmla="*/ 174 h 174"/>
                <a:gd name="T2" fmla="*/ 40 w 355"/>
                <a:gd name="T3" fmla="*/ 164 h 174"/>
                <a:gd name="T4" fmla="*/ 68 w 355"/>
                <a:gd name="T5" fmla="*/ 159 h 174"/>
                <a:gd name="T6" fmla="*/ 100 w 355"/>
                <a:gd name="T7" fmla="*/ 154 h 174"/>
                <a:gd name="T8" fmla="*/ 202 w 355"/>
                <a:gd name="T9" fmla="*/ 148 h 174"/>
                <a:gd name="T10" fmla="*/ 226 w 355"/>
                <a:gd name="T11" fmla="*/ 153 h 174"/>
                <a:gd name="T12" fmla="*/ 300 w 355"/>
                <a:gd name="T13" fmla="*/ 152 h 174"/>
                <a:gd name="T14" fmla="*/ 331 w 355"/>
                <a:gd name="T15" fmla="*/ 146 h 174"/>
                <a:gd name="T16" fmla="*/ 347 w 355"/>
                <a:gd name="T17" fmla="*/ 142 h 174"/>
                <a:gd name="T18" fmla="*/ 346 w 355"/>
                <a:gd name="T19" fmla="*/ 126 h 174"/>
                <a:gd name="T20" fmla="*/ 349 w 355"/>
                <a:gd name="T21" fmla="*/ 19 h 174"/>
                <a:gd name="T22" fmla="*/ 352 w 355"/>
                <a:gd name="T23" fmla="*/ 4 h 174"/>
                <a:gd name="T24" fmla="*/ 354 w 355"/>
                <a:gd name="T25" fmla="*/ 48 h 174"/>
                <a:gd name="T26" fmla="*/ 350 w 355"/>
                <a:gd name="T27" fmla="*/ 126 h 174"/>
                <a:gd name="T28" fmla="*/ 350 w 355"/>
                <a:gd name="T29" fmla="*/ 145 h 174"/>
                <a:gd name="T30" fmla="*/ 332 w 355"/>
                <a:gd name="T31" fmla="*/ 149 h 174"/>
                <a:gd name="T32" fmla="*/ 286 w 355"/>
                <a:gd name="T33" fmla="*/ 155 h 174"/>
                <a:gd name="T34" fmla="*/ 242 w 355"/>
                <a:gd name="T35" fmla="*/ 158 h 174"/>
                <a:gd name="T36" fmla="*/ 154 w 355"/>
                <a:gd name="T37" fmla="*/ 160 h 174"/>
                <a:gd name="T38" fmla="*/ 72 w 355"/>
                <a:gd name="T39" fmla="*/ 164 h 174"/>
                <a:gd name="T40" fmla="*/ 0 w 355"/>
                <a:gd name="T41" fmla="*/ 17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5" h="174">
                  <a:moveTo>
                    <a:pt x="0" y="174"/>
                  </a:moveTo>
                  <a:cubicBezTo>
                    <a:pt x="15" y="169"/>
                    <a:pt x="29" y="166"/>
                    <a:pt x="40" y="164"/>
                  </a:cubicBezTo>
                  <a:cubicBezTo>
                    <a:pt x="51" y="162"/>
                    <a:pt x="60" y="161"/>
                    <a:pt x="68" y="159"/>
                  </a:cubicBezTo>
                  <a:cubicBezTo>
                    <a:pt x="83" y="157"/>
                    <a:pt x="91" y="155"/>
                    <a:pt x="100" y="154"/>
                  </a:cubicBezTo>
                  <a:cubicBezTo>
                    <a:pt x="117" y="150"/>
                    <a:pt x="133" y="147"/>
                    <a:pt x="202" y="148"/>
                  </a:cubicBezTo>
                  <a:cubicBezTo>
                    <a:pt x="193" y="150"/>
                    <a:pt x="206" y="152"/>
                    <a:pt x="226" y="153"/>
                  </a:cubicBezTo>
                  <a:cubicBezTo>
                    <a:pt x="247" y="154"/>
                    <a:pt x="276" y="154"/>
                    <a:pt x="300" y="152"/>
                  </a:cubicBezTo>
                  <a:cubicBezTo>
                    <a:pt x="310" y="150"/>
                    <a:pt x="320" y="148"/>
                    <a:pt x="331" y="146"/>
                  </a:cubicBezTo>
                  <a:cubicBezTo>
                    <a:pt x="347" y="142"/>
                    <a:pt x="347" y="142"/>
                    <a:pt x="347" y="142"/>
                  </a:cubicBezTo>
                  <a:cubicBezTo>
                    <a:pt x="346" y="126"/>
                    <a:pt x="346" y="126"/>
                    <a:pt x="346" y="126"/>
                  </a:cubicBezTo>
                  <a:cubicBezTo>
                    <a:pt x="345" y="90"/>
                    <a:pt x="348" y="50"/>
                    <a:pt x="349" y="19"/>
                  </a:cubicBezTo>
                  <a:cubicBezTo>
                    <a:pt x="349" y="5"/>
                    <a:pt x="351" y="0"/>
                    <a:pt x="352" y="4"/>
                  </a:cubicBezTo>
                  <a:cubicBezTo>
                    <a:pt x="354" y="8"/>
                    <a:pt x="355" y="22"/>
                    <a:pt x="354" y="48"/>
                  </a:cubicBezTo>
                  <a:cubicBezTo>
                    <a:pt x="352" y="73"/>
                    <a:pt x="350" y="100"/>
                    <a:pt x="350" y="126"/>
                  </a:cubicBezTo>
                  <a:cubicBezTo>
                    <a:pt x="350" y="145"/>
                    <a:pt x="350" y="145"/>
                    <a:pt x="350" y="145"/>
                  </a:cubicBezTo>
                  <a:cubicBezTo>
                    <a:pt x="332" y="149"/>
                    <a:pt x="332" y="149"/>
                    <a:pt x="332" y="149"/>
                  </a:cubicBezTo>
                  <a:cubicBezTo>
                    <a:pt x="316" y="152"/>
                    <a:pt x="301" y="154"/>
                    <a:pt x="286" y="155"/>
                  </a:cubicBezTo>
                  <a:cubicBezTo>
                    <a:pt x="271" y="157"/>
                    <a:pt x="256" y="157"/>
                    <a:pt x="242" y="158"/>
                  </a:cubicBezTo>
                  <a:cubicBezTo>
                    <a:pt x="212" y="159"/>
                    <a:pt x="183" y="159"/>
                    <a:pt x="154" y="160"/>
                  </a:cubicBezTo>
                  <a:cubicBezTo>
                    <a:pt x="126" y="161"/>
                    <a:pt x="98" y="162"/>
                    <a:pt x="72" y="164"/>
                  </a:cubicBezTo>
                  <a:cubicBezTo>
                    <a:pt x="46" y="166"/>
                    <a:pt x="21" y="169"/>
                    <a:pt x="0" y="174"/>
                  </a:cubicBezTo>
                  <a:close/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1" name="Freeform 65"/>
            <p:cNvSpPr/>
            <p:nvPr/>
          </p:nvSpPr>
          <p:spPr bwMode="auto">
            <a:xfrm>
              <a:off x="4476929" y="3539397"/>
              <a:ext cx="83111" cy="110815"/>
            </a:xfrm>
            <a:custGeom>
              <a:avLst/>
              <a:gdLst>
                <a:gd name="T0" fmla="*/ 3 w 61"/>
                <a:gd name="T1" fmla="*/ 83 h 83"/>
                <a:gd name="T2" fmla="*/ 6 w 61"/>
                <a:gd name="T3" fmla="*/ 45 h 83"/>
                <a:gd name="T4" fmla="*/ 17 w 61"/>
                <a:gd name="T5" fmla="*/ 30 h 83"/>
                <a:gd name="T6" fmla="*/ 30 w 61"/>
                <a:gd name="T7" fmla="*/ 18 h 83"/>
                <a:gd name="T8" fmla="*/ 61 w 61"/>
                <a:gd name="T9" fmla="*/ 0 h 83"/>
                <a:gd name="T10" fmla="*/ 45 w 61"/>
                <a:gd name="T11" fmla="*/ 10 h 83"/>
                <a:gd name="T12" fmla="*/ 31 w 61"/>
                <a:gd name="T13" fmla="*/ 20 h 83"/>
                <a:gd name="T14" fmla="*/ 16 w 61"/>
                <a:gd name="T15" fmla="*/ 38 h 83"/>
                <a:gd name="T16" fmla="*/ 9 w 61"/>
                <a:gd name="T17" fmla="*/ 72 h 83"/>
                <a:gd name="T18" fmla="*/ 8 w 61"/>
                <a:gd name="T19" fmla="*/ 55 h 83"/>
                <a:gd name="T20" fmla="*/ 12 w 61"/>
                <a:gd name="T21" fmla="*/ 38 h 83"/>
                <a:gd name="T22" fmla="*/ 11 w 61"/>
                <a:gd name="T23" fmla="*/ 39 h 83"/>
                <a:gd name="T24" fmla="*/ 9 w 61"/>
                <a:gd name="T25" fmla="*/ 44 h 83"/>
                <a:gd name="T26" fmla="*/ 4 w 61"/>
                <a:gd name="T27" fmla="*/ 59 h 83"/>
                <a:gd name="T28" fmla="*/ 3 w 61"/>
                <a:gd name="T29" fmla="*/ 75 h 83"/>
                <a:gd name="T30" fmla="*/ 3 w 61"/>
                <a:gd name="T31" fmla="*/ 81 h 83"/>
                <a:gd name="T32" fmla="*/ 3 w 61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83">
                  <a:moveTo>
                    <a:pt x="3" y="83"/>
                  </a:moveTo>
                  <a:cubicBezTo>
                    <a:pt x="0" y="65"/>
                    <a:pt x="3" y="53"/>
                    <a:pt x="6" y="45"/>
                  </a:cubicBezTo>
                  <a:cubicBezTo>
                    <a:pt x="9" y="38"/>
                    <a:pt x="13" y="33"/>
                    <a:pt x="17" y="30"/>
                  </a:cubicBezTo>
                  <a:cubicBezTo>
                    <a:pt x="20" y="26"/>
                    <a:pt x="24" y="23"/>
                    <a:pt x="30" y="18"/>
                  </a:cubicBezTo>
                  <a:cubicBezTo>
                    <a:pt x="37" y="13"/>
                    <a:pt x="45" y="7"/>
                    <a:pt x="61" y="0"/>
                  </a:cubicBezTo>
                  <a:cubicBezTo>
                    <a:pt x="55" y="4"/>
                    <a:pt x="50" y="7"/>
                    <a:pt x="45" y="10"/>
                  </a:cubicBezTo>
                  <a:cubicBezTo>
                    <a:pt x="40" y="13"/>
                    <a:pt x="36" y="16"/>
                    <a:pt x="31" y="20"/>
                  </a:cubicBezTo>
                  <a:cubicBezTo>
                    <a:pt x="26" y="24"/>
                    <a:pt x="21" y="29"/>
                    <a:pt x="16" y="38"/>
                  </a:cubicBezTo>
                  <a:cubicBezTo>
                    <a:pt x="11" y="46"/>
                    <a:pt x="8" y="57"/>
                    <a:pt x="9" y="72"/>
                  </a:cubicBezTo>
                  <a:cubicBezTo>
                    <a:pt x="9" y="72"/>
                    <a:pt x="7" y="64"/>
                    <a:pt x="8" y="55"/>
                  </a:cubicBezTo>
                  <a:cubicBezTo>
                    <a:pt x="9" y="46"/>
                    <a:pt x="12" y="38"/>
                    <a:pt x="12" y="38"/>
                  </a:cubicBezTo>
                  <a:cubicBezTo>
                    <a:pt x="12" y="38"/>
                    <a:pt x="12" y="38"/>
                    <a:pt x="11" y="39"/>
                  </a:cubicBezTo>
                  <a:cubicBezTo>
                    <a:pt x="11" y="40"/>
                    <a:pt x="10" y="42"/>
                    <a:pt x="9" y="44"/>
                  </a:cubicBezTo>
                  <a:cubicBezTo>
                    <a:pt x="7" y="48"/>
                    <a:pt x="5" y="53"/>
                    <a:pt x="4" y="59"/>
                  </a:cubicBezTo>
                  <a:cubicBezTo>
                    <a:pt x="3" y="65"/>
                    <a:pt x="3" y="71"/>
                    <a:pt x="3" y="75"/>
                  </a:cubicBezTo>
                  <a:cubicBezTo>
                    <a:pt x="3" y="78"/>
                    <a:pt x="3" y="80"/>
                    <a:pt x="3" y="81"/>
                  </a:cubicBezTo>
                  <a:cubicBezTo>
                    <a:pt x="3" y="82"/>
                    <a:pt x="3" y="83"/>
                    <a:pt x="3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2" name="Freeform 66"/>
            <p:cNvSpPr/>
            <p:nvPr/>
          </p:nvSpPr>
          <p:spPr bwMode="auto">
            <a:xfrm>
              <a:off x="5028365" y="3082946"/>
              <a:ext cx="17150" cy="244057"/>
            </a:xfrm>
            <a:custGeom>
              <a:avLst/>
              <a:gdLst>
                <a:gd name="T0" fmla="*/ 6 w 13"/>
                <a:gd name="T1" fmla="*/ 181 h 181"/>
                <a:gd name="T2" fmla="*/ 6 w 13"/>
                <a:gd name="T3" fmla="*/ 86 h 181"/>
                <a:gd name="T4" fmla="*/ 3 w 13"/>
                <a:gd name="T5" fmla="*/ 22 h 181"/>
                <a:gd name="T6" fmla="*/ 4 w 13"/>
                <a:gd name="T7" fmla="*/ 18 h 181"/>
                <a:gd name="T8" fmla="*/ 0 w 13"/>
                <a:gd name="T9" fmla="*/ 0 h 181"/>
                <a:gd name="T10" fmla="*/ 4 w 13"/>
                <a:gd name="T11" fmla="*/ 19 h 181"/>
                <a:gd name="T12" fmla="*/ 8 w 13"/>
                <a:gd name="T13" fmla="*/ 44 h 181"/>
                <a:gd name="T14" fmla="*/ 10 w 13"/>
                <a:gd name="T15" fmla="*/ 58 h 181"/>
                <a:gd name="T16" fmla="*/ 11 w 13"/>
                <a:gd name="T17" fmla="*/ 72 h 181"/>
                <a:gd name="T18" fmla="*/ 12 w 13"/>
                <a:gd name="T19" fmla="*/ 100 h 181"/>
                <a:gd name="T20" fmla="*/ 6 w 13"/>
                <a:gd name="T21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181">
                  <a:moveTo>
                    <a:pt x="6" y="181"/>
                  </a:moveTo>
                  <a:cubicBezTo>
                    <a:pt x="6" y="158"/>
                    <a:pt x="7" y="120"/>
                    <a:pt x="6" y="86"/>
                  </a:cubicBezTo>
                  <a:cubicBezTo>
                    <a:pt x="5" y="53"/>
                    <a:pt x="1" y="24"/>
                    <a:pt x="3" y="22"/>
                  </a:cubicBezTo>
                  <a:cubicBezTo>
                    <a:pt x="2" y="19"/>
                    <a:pt x="3" y="20"/>
                    <a:pt x="4" y="18"/>
                  </a:cubicBezTo>
                  <a:cubicBezTo>
                    <a:pt x="4" y="17"/>
                    <a:pt x="4" y="13"/>
                    <a:pt x="0" y="0"/>
                  </a:cubicBezTo>
                  <a:cubicBezTo>
                    <a:pt x="1" y="5"/>
                    <a:pt x="3" y="12"/>
                    <a:pt x="4" y="19"/>
                  </a:cubicBezTo>
                  <a:cubicBezTo>
                    <a:pt x="5" y="27"/>
                    <a:pt x="7" y="35"/>
                    <a:pt x="8" y="44"/>
                  </a:cubicBezTo>
                  <a:cubicBezTo>
                    <a:pt x="8" y="48"/>
                    <a:pt x="9" y="53"/>
                    <a:pt x="10" y="58"/>
                  </a:cubicBezTo>
                  <a:cubicBezTo>
                    <a:pt x="10" y="62"/>
                    <a:pt x="10" y="67"/>
                    <a:pt x="11" y="72"/>
                  </a:cubicBezTo>
                  <a:cubicBezTo>
                    <a:pt x="12" y="81"/>
                    <a:pt x="12" y="91"/>
                    <a:pt x="12" y="100"/>
                  </a:cubicBezTo>
                  <a:cubicBezTo>
                    <a:pt x="13" y="138"/>
                    <a:pt x="10" y="172"/>
                    <a:pt x="6" y="181"/>
                  </a:cubicBezTo>
                  <a:close/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3" name="Freeform 67"/>
            <p:cNvSpPr/>
            <p:nvPr/>
          </p:nvSpPr>
          <p:spPr bwMode="auto">
            <a:xfrm>
              <a:off x="4909635" y="3476075"/>
              <a:ext cx="102900" cy="15831"/>
            </a:xfrm>
            <a:custGeom>
              <a:avLst/>
              <a:gdLst>
                <a:gd name="T0" fmla="*/ 0 w 76"/>
                <a:gd name="T1" fmla="*/ 11 h 12"/>
                <a:gd name="T2" fmla="*/ 35 w 76"/>
                <a:gd name="T3" fmla="*/ 9 h 12"/>
                <a:gd name="T4" fmla="*/ 76 w 76"/>
                <a:gd name="T5" fmla="*/ 3 h 12"/>
                <a:gd name="T6" fmla="*/ 69 w 76"/>
                <a:gd name="T7" fmla="*/ 12 h 12"/>
                <a:gd name="T8" fmla="*/ 69 w 76"/>
                <a:gd name="T9" fmla="*/ 0 h 12"/>
                <a:gd name="T10" fmla="*/ 69 w 76"/>
                <a:gd name="T11" fmla="*/ 12 h 12"/>
                <a:gd name="T12" fmla="*/ 76 w 76"/>
                <a:gd name="T13" fmla="*/ 3 h 12"/>
                <a:gd name="T14" fmla="*/ 0 w 76"/>
                <a:gd name="T15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2">
                  <a:moveTo>
                    <a:pt x="0" y="11"/>
                  </a:moveTo>
                  <a:cubicBezTo>
                    <a:pt x="12" y="11"/>
                    <a:pt x="23" y="10"/>
                    <a:pt x="35" y="9"/>
                  </a:cubicBezTo>
                  <a:cubicBezTo>
                    <a:pt x="48" y="8"/>
                    <a:pt x="61" y="6"/>
                    <a:pt x="76" y="3"/>
                  </a:cubicBezTo>
                  <a:cubicBezTo>
                    <a:pt x="74" y="6"/>
                    <a:pt x="71" y="9"/>
                    <a:pt x="69" y="12"/>
                  </a:cubicBezTo>
                  <a:cubicBezTo>
                    <a:pt x="69" y="9"/>
                    <a:pt x="69" y="4"/>
                    <a:pt x="69" y="0"/>
                  </a:cubicBezTo>
                  <a:cubicBezTo>
                    <a:pt x="69" y="4"/>
                    <a:pt x="69" y="8"/>
                    <a:pt x="69" y="12"/>
                  </a:cubicBezTo>
                  <a:cubicBezTo>
                    <a:pt x="72" y="9"/>
                    <a:pt x="74" y="6"/>
                    <a:pt x="76" y="3"/>
                  </a:cubicBezTo>
                  <a:cubicBezTo>
                    <a:pt x="55" y="9"/>
                    <a:pt x="29" y="12"/>
                    <a:pt x="0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4" name="Freeform 68"/>
            <p:cNvSpPr/>
            <p:nvPr/>
          </p:nvSpPr>
          <p:spPr bwMode="auto">
            <a:xfrm>
              <a:off x="5013853" y="3139672"/>
              <a:ext cx="11873" cy="112134"/>
            </a:xfrm>
            <a:custGeom>
              <a:avLst/>
              <a:gdLst>
                <a:gd name="T0" fmla="*/ 7 w 9"/>
                <a:gd name="T1" fmla="*/ 79 h 83"/>
                <a:gd name="T2" fmla="*/ 4 w 9"/>
                <a:gd name="T3" fmla="*/ 61 h 83"/>
                <a:gd name="T4" fmla="*/ 3 w 9"/>
                <a:gd name="T5" fmla="*/ 42 h 83"/>
                <a:gd name="T6" fmla="*/ 2 w 9"/>
                <a:gd name="T7" fmla="*/ 27 h 83"/>
                <a:gd name="T8" fmla="*/ 2 w 9"/>
                <a:gd name="T9" fmla="*/ 23 h 83"/>
                <a:gd name="T10" fmla="*/ 2 w 9"/>
                <a:gd name="T11" fmla="*/ 13 h 83"/>
                <a:gd name="T12" fmla="*/ 0 w 9"/>
                <a:gd name="T13" fmla="*/ 0 h 83"/>
                <a:gd name="T14" fmla="*/ 7 w 9"/>
                <a:gd name="T15" fmla="*/ 7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83">
                  <a:moveTo>
                    <a:pt x="7" y="79"/>
                  </a:moveTo>
                  <a:cubicBezTo>
                    <a:pt x="5" y="83"/>
                    <a:pt x="4" y="74"/>
                    <a:pt x="4" y="61"/>
                  </a:cubicBezTo>
                  <a:cubicBezTo>
                    <a:pt x="4" y="55"/>
                    <a:pt x="4" y="48"/>
                    <a:pt x="3" y="42"/>
                  </a:cubicBezTo>
                  <a:cubicBezTo>
                    <a:pt x="3" y="36"/>
                    <a:pt x="3" y="30"/>
                    <a:pt x="2" y="27"/>
                  </a:cubicBezTo>
                  <a:cubicBezTo>
                    <a:pt x="2" y="27"/>
                    <a:pt x="2" y="25"/>
                    <a:pt x="2" y="23"/>
                  </a:cubicBezTo>
                  <a:cubicBezTo>
                    <a:pt x="2" y="20"/>
                    <a:pt x="2" y="17"/>
                    <a:pt x="2" y="13"/>
                  </a:cubicBezTo>
                  <a:cubicBezTo>
                    <a:pt x="1" y="7"/>
                    <a:pt x="0" y="0"/>
                    <a:pt x="0" y="0"/>
                  </a:cubicBezTo>
                  <a:cubicBezTo>
                    <a:pt x="6" y="25"/>
                    <a:pt x="9" y="58"/>
                    <a:pt x="7" y="79"/>
                  </a:cubicBezTo>
                  <a:close/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5" name="Freeform 69"/>
            <p:cNvSpPr/>
            <p:nvPr/>
          </p:nvSpPr>
          <p:spPr bwMode="auto">
            <a:xfrm>
              <a:off x="4705155" y="3106692"/>
              <a:ext cx="79153" cy="19788"/>
            </a:xfrm>
            <a:custGeom>
              <a:avLst/>
              <a:gdLst>
                <a:gd name="T0" fmla="*/ 13 w 58"/>
                <a:gd name="T1" fmla="*/ 9 h 15"/>
                <a:gd name="T2" fmla="*/ 2 w 58"/>
                <a:gd name="T3" fmla="*/ 2 h 15"/>
                <a:gd name="T4" fmla="*/ 0 w 58"/>
                <a:gd name="T5" fmla="*/ 1 h 15"/>
                <a:gd name="T6" fmla="*/ 6 w 58"/>
                <a:gd name="T7" fmla="*/ 3 h 15"/>
                <a:gd name="T8" fmla="*/ 14 w 58"/>
                <a:gd name="T9" fmla="*/ 6 h 15"/>
                <a:gd name="T10" fmla="*/ 23 w 58"/>
                <a:gd name="T11" fmla="*/ 8 h 15"/>
                <a:gd name="T12" fmla="*/ 27 w 58"/>
                <a:gd name="T13" fmla="*/ 8 h 15"/>
                <a:gd name="T14" fmla="*/ 23 w 58"/>
                <a:gd name="T15" fmla="*/ 6 h 15"/>
                <a:gd name="T16" fmla="*/ 9 w 58"/>
                <a:gd name="T17" fmla="*/ 0 h 15"/>
                <a:gd name="T18" fmla="*/ 10 w 58"/>
                <a:gd name="T19" fmla="*/ 1 h 15"/>
                <a:gd name="T20" fmla="*/ 14 w 58"/>
                <a:gd name="T21" fmla="*/ 3 h 15"/>
                <a:gd name="T22" fmla="*/ 25 w 58"/>
                <a:gd name="T23" fmla="*/ 6 h 15"/>
                <a:gd name="T24" fmla="*/ 28 w 58"/>
                <a:gd name="T25" fmla="*/ 7 h 15"/>
                <a:gd name="T26" fmla="*/ 32 w 58"/>
                <a:gd name="T27" fmla="*/ 7 h 15"/>
                <a:gd name="T28" fmla="*/ 37 w 58"/>
                <a:gd name="T29" fmla="*/ 8 h 15"/>
                <a:gd name="T30" fmla="*/ 42 w 58"/>
                <a:gd name="T31" fmla="*/ 8 h 15"/>
                <a:gd name="T32" fmla="*/ 43 w 58"/>
                <a:gd name="T33" fmla="*/ 8 h 15"/>
                <a:gd name="T34" fmla="*/ 50 w 58"/>
                <a:gd name="T35" fmla="*/ 11 h 15"/>
                <a:gd name="T36" fmla="*/ 55 w 58"/>
                <a:gd name="T37" fmla="*/ 13 h 15"/>
                <a:gd name="T38" fmla="*/ 58 w 58"/>
                <a:gd name="T39" fmla="*/ 14 h 15"/>
                <a:gd name="T40" fmla="*/ 35 w 58"/>
                <a:gd name="T41" fmla="*/ 14 h 15"/>
                <a:gd name="T42" fmla="*/ 27 w 58"/>
                <a:gd name="T43" fmla="*/ 13 h 15"/>
                <a:gd name="T44" fmla="*/ 20 w 58"/>
                <a:gd name="T45" fmla="*/ 11 h 15"/>
                <a:gd name="T46" fmla="*/ 15 w 58"/>
                <a:gd name="T47" fmla="*/ 10 h 15"/>
                <a:gd name="T48" fmla="*/ 13 w 58"/>
                <a:gd name="T4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" h="15">
                  <a:moveTo>
                    <a:pt x="13" y="9"/>
                  </a:moveTo>
                  <a:cubicBezTo>
                    <a:pt x="7" y="6"/>
                    <a:pt x="4" y="4"/>
                    <a:pt x="2" y="2"/>
                  </a:cubicBezTo>
                  <a:cubicBezTo>
                    <a:pt x="0" y="1"/>
                    <a:pt x="0" y="0"/>
                    <a:pt x="0" y="1"/>
                  </a:cubicBezTo>
                  <a:cubicBezTo>
                    <a:pt x="1" y="1"/>
                    <a:pt x="3" y="2"/>
                    <a:pt x="6" y="3"/>
                  </a:cubicBezTo>
                  <a:cubicBezTo>
                    <a:pt x="8" y="4"/>
                    <a:pt x="11" y="5"/>
                    <a:pt x="14" y="6"/>
                  </a:cubicBezTo>
                  <a:cubicBezTo>
                    <a:pt x="17" y="7"/>
                    <a:pt x="21" y="7"/>
                    <a:pt x="23" y="8"/>
                  </a:cubicBezTo>
                  <a:cubicBezTo>
                    <a:pt x="25" y="8"/>
                    <a:pt x="27" y="8"/>
                    <a:pt x="27" y="8"/>
                  </a:cubicBezTo>
                  <a:cubicBezTo>
                    <a:pt x="27" y="8"/>
                    <a:pt x="26" y="7"/>
                    <a:pt x="23" y="6"/>
                  </a:cubicBezTo>
                  <a:cubicBezTo>
                    <a:pt x="20" y="5"/>
                    <a:pt x="15" y="4"/>
                    <a:pt x="9" y="0"/>
                  </a:cubicBezTo>
                  <a:cubicBezTo>
                    <a:pt x="9" y="0"/>
                    <a:pt x="9" y="0"/>
                    <a:pt x="10" y="1"/>
                  </a:cubicBezTo>
                  <a:cubicBezTo>
                    <a:pt x="11" y="1"/>
                    <a:pt x="12" y="2"/>
                    <a:pt x="14" y="3"/>
                  </a:cubicBezTo>
                  <a:cubicBezTo>
                    <a:pt x="17" y="4"/>
                    <a:pt x="21" y="5"/>
                    <a:pt x="25" y="6"/>
                  </a:cubicBezTo>
                  <a:cubicBezTo>
                    <a:pt x="26" y="6"/>
                    <a:pt x="27" y="7"/>
                    <a:pt x="28" y="7"/>
                  </a:cubicBezTo>
                  <a:cubicBezTo>
                    <a:pt x="30" y="7"/>
                    <a:pt x="31" y="7"/>
                    <a:pt x="32" y="7"/>
                  </a:cubicBezTo>
                  <a:cubicBezTo>
                    <a:pt x="34" y="8"/>
                    <a:pt x="36" y="8"/>
                    <a:pt x="37" y="8"/>
                  </a:cubicBezTo>
                  <a:cubicBezTo>
                    <a:pt x="39" y="8"/>
                    <a:pt x="41" y="8"/>
                    <a:pt x="42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6" y="10"/>
                    <a:pt x="50" y="11"/>
                  </a:cubicBezTo>
                  <a:cubicBezTo>
                    <a:pt x="52" y="12"/>
                    <a:pt x="54" y="13"/>
                    <a:pt x="55" y="13"/>
                  </a:cubicBezTo>
                  <a:cubicBezTo>
                    <a:pt x="57" y="14"/>
                    <a:pt x="58" y="14"/>
                    <a:pt x="58" y="14"/>
                  </a:cubicBezTo>
                  <a:cubicBezTo>
                    <a:pt x="58" y="14"/>
                    <a:pt x="46" y="15"/>
                    <a:pt x="35" y="14"/>
                  </a:cubicBezTo>
                  <a:cubicBezTo>
                    <a:pt x="32" y="14"/>
                    <a:pt x="29" y="13"/>
                    <a:pt x="27" y="13"/>
                  </a:cubicBezTo>
                  <a:cubicBezTo>
                    <a:pt x="24" y="12"/>
                    <a:pt x="22" y="12"/>
                    <a:pt x="20" y="11"/>
                  </a:cubicBezTo>
                  <a:cubicBezTo>
                    <a:pt x="18" y="11"/>
                    <a:pt x="16" y="10"/>
                    <a:pt x="15" y="10"/>
                  </a:cubicBezTo>
                  <a:cubicBezTo>
                    <a:pt x="14" y="9"/>
                    <a:pt x="13" y="9"/>
                    <a:pt x="13" y="9"/>
                  </a:cubicBezTo>
                  <a:close/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6" name="Freeform 70"/>
            <p:cNvSpPr/>
            <p:nvPr/>
          </p:nvSpPr>
          <p:spPr bwMode="auto">
            <a:xfrm>
              <a:off x="4643151" y="2944427"/>
              <a:ext cx="13192" cy="84430"/>
            </a:xfrm>
            <a:custGeom>
              <a:avLst/>
              <a:gdLst>
                <a:gd name="T0" fmla="*/ 10 w 10"/>
                <a:gd name="T1" fmla="*/ 63 h 63"/>
                <a:gd name="T2" fmla="*/ 2 w 10"/>
                <a:gd name="T3" fmla="*/ 37 h 63"/>
                <a:gd name="T4" fmla="*/ 1 w 10"/>
                <a:gd name="T5" fmla="*/ 0 h 63"/>
                <a:gd name="T6" fmla="*/ 2 w 10"/>
                <a:gd name="T7" fmla="*/ 8 h 63"/>
                <a:gd name="T8" fmla="*/ 3 w 10"/>
                <a:gd name="T9" fmla="*/ 14 h 63"/>
                <a:gd name="T10" fmla="*/ 3 w 10"/>
                <a:gd name="T11" fmla="*/ 17 h 63"/>
                <a:gd name="T12" fmla="*/ 5 w 10"/>
                <a:gd name="T13" fmla="*/ 36 h 63"/>
                <a:gd name="T14" fmla="*/ 10 w 10"/>
                <a:gd name="T1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3">
                  <a:moveTo>
                    <a:pt x="10" y="63"/>
                  </a:moveTo>
                  <a:cubicBezTo>
                    <a:pt x="7" y="56"/>
                    <a:pt x="4" y="47"/>
                    <a:pt x="2" y="37"/>
                  </a:cubicBezTo>
                  <a:cubicBezTo>
                    <a:pt x="1" y="27"/>
                    <a:pt x="0" y="15"/>
                    <a:pt x="1" y="0"/>
                  </a:cubicBezTo>
                  <a:cubicBezTo>
                    <a:pt x="1" y="0"/>
                    <a:pt x="1" y="4"/>
                    <a:pt x="2" y="8"/>
                  </a:cubicBezTo>
                  <a:cubicBezTo>
                    <a:pt x="2" y="11"/>
                    <a:pt x="3" y="13"/>
                    <a:pt x="3" y="14"/>
                  </a:cubicBezTo>
                  <a:cubicBezTo>
                    <a:pt x="3" y="16"/>
                    <a:pt x="3" y="17"/>
                    <a:pt x="3" y="17"/>
                  </a:cubicBezTo>
                  <a:cubicBezTo>
                    <a:pt x="4" y="22"/>
                    <a:pt x="4" y="28"/>
                    <a:pt x="5" y="36"/>
                  </a:cubicBezTo>
                  <a:cubicBezTo>
                    <a:pt x="5" y="43"/>
                    <a:pt x="6" y="52"/>
                    <a:pt x="10" y="63"/>
                  </a:cubicBezTo>
                  <a:close/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7" name="Freeform 71"/>
            <p:cNvSpPr/>
            <p:nvPr/>
          </p:nvSpPr>
          <p:spPr bwMode="auto">
            <a:xfrm>
              <a:off x="4662940" y="3076350"/>
              <a:ext cx="51450" cy="48811"/>
            </a:xfrm>
            <a:custGeom>
              <a:avLst/>
              <a:gdLst>
                <a:gd name="T0" fmla="*/ 30 w 38"/>
                <a:gd name="T1" fmla="*/ 33 h 36"/>
                <a:gd name="T2" fmla="*/ 16 w 38"/>
                <a:gd name="T3" fmla="*/ 23 h 36"/>
                <a:gd name="T4" fmla="*/ 12 w 38"/>
                <a:gd name="T5" fmla="*/ 20 h 36"/>
                <a:gd name="T6" fmla="*/ 10 w 38"/>
                <a:gd name="T7" fmla="*/ 16 h 36"/>
                <a:gd name="T8" fmla="*/ 0 w 38"/>
                <a:gd name="T9" fmla="*/ 0 h 36"/>
                <a:gd name="T10" fmla="*/ 10 w 38"/>
                <a:gd name="T11" fmla="*/ 13 h 36"/>
                <a:gd name="T12" fmla="*/ 26 w 38"/>
                <a:gd name="T13" fmla="*/ 27 h 36"/>
                <a:gd name="T14" fmla="*/ 37 w 38"/>
                <a:gd name="T15" fmla="*/ 36 h 36"/>
                <a:gd name="T16" fmla="*/ 36 w 38"/>
                <a:gd name="T17" fmla="*/ 36 h 36"/>
                <a:gd name="T18" fmla="*/ 30 w 38"/>
                <a:gd name="T19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36">
                  <a:moveTo>
                    <a:pt x="30" y="33"/>
                  </a:moveTo>
                  <a:cubicBezTo>
                    <a:pt x="23" y="29"/>
                    <a:pt x="19" y="26"/>
                    <a:pt x="16" y="23"/>
                  </a:cubicBezTo>
                  <a:cubicBezTo>
                    <a:pt x="15" y="22"/>
                    <a:pt x="13" y="21"/>
                    <a:pt x="12" y="20"/>
                  </a:cubicBezTo>
                  <a:cubicBezTo>
                    <a:pt x="11" y="18"/>
                    <a:pt x="11" y="17"/>
                    <a:pt x="10" y="16"/>
                  </a:cubicBezTo>
                  <a:cubicBezTo>
                    <a:pt x="7" y="12"/>
                    <a:pt x="5" y="9"/>
                    <a:pt x="0" y="0"/>
                  </a:cubicBezTo>
                  <a:cubicBezTo>
                    <a:pt x="2" y="3"/>
                    <a:pt x="6" y="7"/>
                    <a:pt x="10" y="13"/>
                  </a:cubicBezTo>
                  <a:cubicBezTo>
                    <a:pt x="15" y="18"/>
                    <a:pt x="21" y="23"/>
                    <a:pt x="26" y="27"/>
                  </a:cubicBezTo>
                  <a:cubicBezTo>
                    <a:pt x="31" y="32"/>
                    <a:pt x="35" y="34"/>
                    <a:pt x="37" y="36"/>
                  </a:cubicBezTo>
                  <a:cubicBezTo>
                    <a:pt x="38" y="36"/>
                    <a:pt x="38" y="36"/>
                    <a:pt x="36" y="36"/>
                  </a:cubicBezTo>
                  <a:cubicBezTo>
                    <a:pt x="35" y="36"/>
                    <a:pt x="33" y="35"/>
                    <a:pt x="30" y="33"/>
                  </a:cubicBezTo>
                  <a:close/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8" name="Freeform 72"/>
            <p:cNvSpPr/>
            <p:nvPr/>
          </p:nvSpPr>
          <p:spPr bwMode="auto">
            <a:xfrm>
              <a:off x="4581148" y="2728074"/>
              <a:ext cx="121369" cy="195245"/>
            </a:xfrm>
            <a:custGeom>
              <a:avLst/>
              <a:gdLst>
                <a:gd name="T0" fmla="*/ 91 w 91"/>
                <a:gd name="T1" fmla="*/ 0 h 146"/>
                <a:gd name="T2" fmla="*/ 63 w 91"/>
                <a:gd name="T3" fmla="*/ 20 h 146"/>
                <a:gd name="T4" fmla="*/ 33 w 91"/>
                <a:gd name="T5" fmla="*/ 53 h 146"/>
                <a:gd name="T6" fmla="*/ 0 w 91"/>
                <a:gd name="T7" fmla="*/ 146 h 146"/>
                <a:gd name="T8" fmla="*/ 7 w 91"/>
                <a:gd name="T9" fmla="*/ 102 h 146"/>
                <a:gd name="T10" fmla="*/ 22 w 91"/>
                <a:gd name="T11" fmla="*/ 66 h 146"/>
                <a:gd name="T12" fmla="*/ 47 w 91"/>
                <a:gd name="T13" fmla="*/ 31 h 146"/>
                <a:gd name="T14" fmla="*/ 66 w 91"/>
                <a:gd name="T15" fmla="*/ 15 h 146"/>
                <a:gd name="T16" fmla="*/ 91 w 91"/>
                <a:gd name="T17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146">
                  <a:moveTo>
                    <a:pt x="91" y="0"/>
                  </a:moveTo>
                  <a:cubicBezTo>
                    <a:pt x="83" y="5"/>
                    <a:pt x="73" y="12"/>
                    <a:pt x="63" y="20"/>
                  </a:cubicBezTo>
                  <a:cubicBezTo>
                    <a:pt x="52" y="29"/>
                    <a:pt x="42" y="40"/>
                    <a:pt x="33" y="53"/>
                  </a:cubicBezTo>
                  <a:cubicBezTo>
                    <a:pt x="14" y="79"/>
                    <a:pt x="2" y="112"/>
                    <a:pt x="0" y="146"/>
                  </a:cubicBezTo>
                  <a:cubicBezTo>
                    <a:pt x="1" y="129"/>
                    <a:pt x="4" y="115"/>
                    <a:pt x="7" y="102"/>
                  </a:cubicBezTo>
                  <a:cubicBezTo>
                    <a:pt x="11" y="89"/>
                    <a:pt x="16" y="77"/>
                    <a:pt x="22" y="66"/>
                  </a:cubicBezTo>
                  <a:cubicBezTo>
                    <a:pt x="28" y="54"/>
                    <a:pt x="36" y="43"/>
                    <a:pt x="47" y="31"/>
                  </a:cubicBezTo>
                  <a:cubicBezTo>
                    <a:pt x="52" y="25"/>
                    <a:pt x="58" y="20"/>
                    <a:pt x="66" y="15"/>
                  </a:cubicBezTo>
                  <a:cubicBezTo>
                    <a:pt x="73" y="9"/>
                    <a:pt x="82" y="4"/>
                    <a:pt x="91" y="0"/>
                  </a:cubicBezTo>
                  <a:close/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1" name="Freeform 75"/>
            <p:cNvSpPr/>
            <p:nvPr/>
          </p:nvSpPr>
          <p:spPr bwMode="auto">
            <a:xfrm>
              <a:off x="3837105" y="3592166"/>
              <a:ext cx="267803" cy="51450"/>
            </a:xfrm>
            <a:custGeom>
              <a:avLst/>
              <a:gdLst>
                <a:gd name="T0" fmla="*/ 159 w 199"/>
                <a:gd name="T1" fmla="*/ 6 h 38"/>
                <a:gd name="T2" fmla="*/ 74 w 199"/>
                <a:gd name="T3" fmla="*/ 24 h 38"/>
                <a:gd name="T4" fmla="*/ 34 w 199"/>
                <a:gd name="T5" fmla="*/ 33 h 38"/>
                <a:gd name="T6" fmla="*/ 0 w 199"/>
                <a:gd name="T7" fmla="*/ 38 h 38"/>
                <a:gd name="T8" fmla="*/ 105 w 199"/>
                <a:gd name="T9" fmla="*/ 20 h 38"/>
                <a:gd name="T10" fmla="*/ 154 w 199"/>
                <a:gd name="T11" fmla="*/ 10 h 38"/>
                <a:gd name="T12" fmla="*/ 194 w 199"/>
                <a:gd name="T13" fmla="*/ 3 h 38"/>
                <a:gd name="T14" fmla="*/ 159 w 199"/>
                <a:gd name="T15" fmla="*/ 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9" h="38">
                  <a:moveTo>
                    <a:pt x="159" y="6"/>
                  </a:moveTo>
                  <a:cubicBezTo>
                    <a:pt x="133" y="9"/>
                    <a:pt x="103" y="17"/>
                    <a:pt x="74" y="24"/>
                  </a:cubicBezTo>
                  <a:cubicBezTo>
                    <a:pt x="60" y="27"/>
                    <a:pt x="47" y="30"/>
                    <a:pt x="34" y="33"/>
                  </a:cubicBezTo>
                  <a:cubicBezTo>
                    <a:pt x="21" y="35"/>
                    <a:pt x="10" y="37"/>
                    <a:pt x="0" y="38"/>
                  </a:cubicBezTo>
                  <a:cubicBezTo>
                    <a:pt x="33" y="35"/>
                    <a:pt x="70" y="27"/>
                    <a:pt x="105" y="20"/>
                  </a:cubicBezTo>
                  <a:cubicBezTo>
                    <a:pt x="122" y="16"/>
                    <a:pt x="138" y="13"/>
                    <a:pt x="154" y="10"/>
                  </a:cubicBezTo>
                  <a:cubicBezTo>
                    <a:pt x="169" y="7"/>
                    <a:pt x="182" y="4"/>
                    <a:pt x="194" y="3"/>
                  </a:cubicBezTo>
                  <a:cubicBezTo>
                    <a:pt x="199" y="0"/>
                    <a:pt x="173" y="4"/>
                    <a:pt x="159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2" name="Freeform 76"/>
            <p:cNvSpPr/>
            <p:nvPr/>
          </p:nvSpPr>
          <p:spPr bwMode="auto">
            <a:xfrm>
              <a:off x="3693310" y="2501168"/>
              <a:ext cx="918180" cy="1482809"/>
            </a:xfrm>
            <a:custGeom>
              <a:avLst/>
              <a:gdLst>
                <a:gd name="T0" fmla="*/ 65 w 684"/>
                <a:gd name="T1" fmla="*/ 425 h 1103"/>
                <a:gd name="T2" fmla="*/ 98 w 684"/>
                <a:gd name="T3" fmla="*/ 431 h 1103"/>
                <a:gd name="T4" fmla="*/ 116 w 684"/>
                <a:gd name="T5" fmla="*/ 429 h 1103"/>
                <a:gd name="T6" fmla="*/ 182 w 684"/>
                <a:gd name="T7" fmla="*/ 376 h 1103"/>
                <a:gd name="T8" fmla="*/ 184 w 684"/>
                <a:gd name="T9" fmla="*/ 375 h 1103"/>
                <a:gd name="T10" fmla="*/ 248 w 684"/>
                <a:gd name="T11" fmla="*/ 384 h 1103"/>
                <a:gd name="T12" fmla="*/ 285 w 684"/>
                <a:gd name="T13" fmla="*/ 450 h 1103"/>
                <a:gd name="T14" fmla="*/ 281 w 684"/>
                <a:gd name="T15" fmla="*/ 546 h 1103"/>
                <a:gd name="T16" fmla="*/ 225 w 684"/>
                <a:gd name="T17" fmla="*/ 595 h 1103"/>
                <a:gd name="T18" fmla="*/ 219 w 684"/>
                <a:gd name="T19" fmla="*/ 596 h 1103"/>
                <a:gd name="T20" fmla="*/ 115 w 684"/>
                <a:gd name="T21" fmla="*/ 570 h 1103"/>
                <a:gd name="T22" fmla="*/ 82 w 684"/>
                <a:gd name="T23" fmla="*/ 575 h 1103"/>
                <a:gd name="T24" fmla="*/ 70 w 684"/>
                <a:gd name="T25" fmla="*/ 582 h 1103"/>
                <a:gd name="T26" fmla="*/ 48 w 684"/>
                <a:gd name="T27" fmla="*/ 706 h 1103"/>
                <a:gd name="T28" fmla="*/ 146 w 684"/>
                <a:gd name="T29" fmla="*/ 857 h 1103"/>
                <a:gd name="T30" fmla="*/ 415 w 684"/>
                <a:gd name="T31" fmla="*/ 860 h 1103"/>
                <a:gd name="T32" fmla="*/ 418 w 684"/>
                <a:gd name="T33" fmla="*/ 879 h 1103"/>
                <a:gd name="T34" fmla="*/ 417 w 684"/>
                <a:gd name="T35" fmla="*/ 891 h 1103"/>
                <a:gd name="T36" fmla="*/ 400 w 684"/>
                <a:gd name="T37" fmla="*/ 917 h 1103"/>
                <a:gd name="T38" fmla="*/ 380 w 684"/>
                <a:gd name="T39" fmla="*/ 978 h 1103"/>
                <a:gd name="T40" fmla="*/ 387 w 684"/>
                <a:gd name="T41" fmla="*/ 1013 h 1103"/>
                <a:gd name="T42" fmla="*/ 453 w 684"/>
                <a:gd name="T43" fmla="*/ 1082 h 1103"/>
                <a:gd name="T44" fmla="*/ 577 w 684"/>
                <a:gd name="T45" fmla="*/ 1099 h 1103"/>
                <a:gd name="T46" fmla="*/ 683 w 684"/>
                <a:gd name="T47" fmla="*/ 998 h 1103"/>
                <a:gd name="T48" fmla="*/ 681 w 684"/>
                <a:gd name="T49" fmla="*/ 955 h 1103"/>
                <a:gd name="T50" fmla="*/ 676 w 684"/>
                <a:gd name="T51" fmla="*/ 938 h 1103"/>
                <a:gd name="T52" fmla="*/ 668 w 684"/>
                <a:gd name="T53" fmla="*/ 938 h 1103"/>
                <a:gd name="T54" fmla="*/ 672 w 684"/>
                <a:gd name="T55" fmla="*/ 953 h 1103"/>
                <a:gd name="T56" fmla="*/ 662 w 684"/>
                <a:gd name="T57" fmla="*/ 1035 h 1103"/>
                <a:gd name="T58" fmla="*/ 502 w 684"/>
                <a:gd name="T59" fmla="*/ 1084 h 1103"/>
                <a:gd name="T60" fmla="*/ 659 w 684"/>
                <a:gd name="T61" fmla="*/ 1017 h 1103"/>
                <a:gd name="T62" fmla="*/ 642 w 684"/>
                <a:gd name="T63" fmla="*/ 1039 h 1103"/>
                <a:gd name="T64" fmla="*/ 620 w 684"/>
                <a:gd name="T65" fmla="*/ 1055 h 1103"/>
                <a:gd name="T66" fmla="*/ 585 w 684"/>
                <a:gd name="T67" fmla="*/ 1061 h 1103"/>
                <a:gd name="T68" fmla="*/ 482 w 684"/>
                <a:gd name="T69" fmla="*/ 1049 h 1103"/>
                <a:gd name="T70" fmla="*/ 428 w 684"/>
                <a:gd name="T71" fmla="*/ 973 h 1103"/>
                <a:gd name="T72" fmla="*/ 426 w 684"/>
                <a:gd name="T73" fmla="*/ 953 h 1103"/>
                <a:gd name="T74" fmla="*/ 452 w 684"/>
                <a:gd name="T75" fmla="*/ 874 h 1103"/>
                <a:gd name="T76" fmla="*/ 446 w 684"/>
                <a:gd name="T77" fmla="*/ 847 h 1103"/>
                <a:gd name="T78" fmla="*/ 309 w 684"/>
                <a:gd name="T79" fmla="*/ 797 h 1103"/>
                <a:gd name="T80" fmla="*/ 106 w 684"/>
                <a:gd name="T81" fmla="*/ 774 h 1103"/>
                <a:gd name="T82" fmla="*/ 96 w 684"/>
                <a:gd name="T83" fmla="*/ 733 h 1103"/>
                <a:gd name="T84" fmla="*/ 89 w 684"/>
                <a:gd name="T85" fmla="*/ 608 h 1103"/>
                <a:gd name="T86" fmla="*/ 91 w 684"/>
                <a:gd name="T87" fmla="*/ 607 h 1103"/>
                <a:gd name="T88" fmla="*/ 110 w 684"/>
                <a:gd name="T89" fmla="*/ 600 h 1103"/>
                <a:gd name="T90" fmla="*/ 145 w 684"/>
                <a:gd name="T91" fmla="*/ 616 h 1103"/>
                <a:gd name="T92" fmla="*/ 233 w 684"/>
                <a:gd name="T93" fmla="*/ 631 h 1103"/>
                <a:gd name="T94" fmla="*/ 245 w 684"/>
                <a:gd name="T95" fmla="*/ 626 h 1103"/>
                <a:gd name="T96" fmla="*/ 232 w 684"/>
                <a:gd name="T97" fmla="*/ 628 h 1103"/>
                <a:gd name="T98" fmla="*/ 231 w 684"/>
                <a:gd name="T99" fmla="*/ 623 h 1103"/>
                <a:gd name="T100" fmla="*/ 251 w 684"/>
                <a:gd name="T101" fmla="*/ 616 h 1103"/>
                <a:gd name="T102" fmla="*/ 320 w 684"/>
                <a:gd name="T103" fmla="*/ 465 h 1103"/>
                <a:gd name="T104" fmla="*/ 233 w 684"/>
                <a:gd name="T105" fmla="*/ 338 h 1103"/>
                <a:gd name="T106" fmla="*/ 184 w 684"/>
                <a:gd name="T107" fmla="*/ 328 h 1103"/>
                <a:gd name="T108" fmla="*/ 171 w 684"/>
                <a:gd name="T109" fmla="*/ 330 h 1103"/>
                <a:gd name="T110" fmla="*/ 154 w 684"/>
                <a:gd name="T111" fmla="*/ 337 h 1103"/>
                <a:gd name="T112" fmla="*/ 99 w 684"/>
                <a:gd name="T113" fmla="*/ 382 h 1103"/>
                <a:gd name="T114" fmla="*/ 89 w 684"/>
                <a:gd name="T115" fmla="*/ 382 h 1103"/>
                <a:gd name="T116" fmla="*/ 86 w 684"/>
                <a:gd name="T117" fmla="*/ 385 h 1103"/>
                <a:gd name="T118" fmla="*/ 31 w 684"/>
                <a:gd name="T119" fmla="*/ 192 h 1103"/>
                <a:gd name="T120" fmla="*/ 38 w 684"/>
                <a:gd name="T121" fmla="*/ 16 h 1103"/>
                <a:gd name="T122" fmla="*/ 2 w 684"/>
                <a:gd name="T123" fmla="*/ 310 h 1103"/>
                <a:gd name="T124" fmla="*/ 4 w 684"/>
                <a:gd name="T125" fmla="*/ 325 h 1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4" h="1103">
                  <a:moveTo>
                    <a:pt x="16" y="367"/>
                  </a:moveTo>
                  <a:cubicBezTo>
                    <a:pt x="21" y="380"/>
                    <a:pt x="28" y="393"/>
                    <a:pt x="41" y="407"/>
                  </a:cubicBezTo>
                  <a:cubicBezTo>
                    <a:pt x="42" y="408"/>
                    <a:pt x="44" y="410"/>
                    <a:pt x="46" y="411"/>
                  </a:cubicBezTo>
                  <a:cubicBezTo>
                    <a:pt x="48" y="414"/>
                    <a:pt x="48" y="414"/>
                    <a:pt x="48" y="414"/>
                  </a:cubicBezTo>
                  <a:cubicBezTo>
                    <a:pt x="51" y="416"/>
                    <a:pt x="51" y="416"/>
                    <a:pt x="51" y="416"/>
                  </a:cubicBezTo>
                  <a:cubicBezTo>
                    <a:pt x="53" y="418"/>
                    <a:pt x="55" y="419"/>
                    <a:pt x="58" y="421"/>
                  </a:cubicBezTo>
                  <a:cubicBezTo>
                    <a:pt x="60" y="422"/>
                    <a:pt x="62" y="423"/>
                    <a:pt x="65" y="425"/>
                  </a:cubicBezTo>
                  <a:cubicBezTo>
                    <a:pt x="67" y="426"/>
                    <a:pt x="70" y="427"/>
                    <a:pt x="73" y="428"/>
                  </a:cubicBezTo>
                  <a:cubicBezTo>
                    <a:pt x="76" y="429"/>
                    <a:pt x="78" y="430"/>
                    <a:pt x="82" y="430"/>
                  </a:cubicBezTo>
                  <a:cubicBezTo>
                    <a:pt x="85" y="431"/>
                    <a:pt x="89" y="431"/>
                    <a:pt x="93" y="431"/>
                  </a:cubicBezTo>
                  <a:cubicBezTo>
                    <a:pt x="93" y="431"/>
                    <a:pt x="93" y="431"/>
                    <a:pt x="94" y="431"/>
                  </a:cubicBezTo>
                  <a:cubicBezTo>
                    <a:pt x="94" y="431"/>
                    <a:pt x="94" y="431"/>
                    <a:pt x="94" y="431"/>
                  </a:cubicBezTo>
                  <a:cubicBezTo>
                    <a:pt x="95" y="431"/>
                    <a:pt x="95" y="431"/>
                    <a:pt x="95" y="431"/>
                  </a:cubicBezTo>
                  <a:cubicBezTo>
                    <a:pt x="98" y="431"/>
                    <a:pt x="98" y="431"/>
                    <a:pt x="98" y="431"/>
                  </a:cubicBezTo>
                  <a:cubicBezTo>
                    <a:pt x="99" y="431"/>
                    <a:pt x="99" y="431"/>
                    <a:pt x="99" y="431"/>
                  </a:cubicBezTo>
                  <a:cubicBezTo>
                    <a:pt x="100" y="431"/>
                    <a:pt x="100" y="431"/>
                    <a:pt x="100" y="431"/>
                  </a:cubicBezTo>
                  <a:cubicBezTo>
                    <a:pt x="100" y="431"/>
                    <a:pt x="100" y="431"/>
                    <a:pt x="100" y="431"/>
                  </a:cubicBezTo>
                  <a:cubicBezTo>
                    <a:pt x="103" y="431"/>
                    <a:pt x="103" y="431"/>
                    <a:pt x="103" y="431"/>
                  </a:cubicBezTo>
                  <a:cubicBezTo>
                    <a:pt x="103" y="431"/>
                    <a:pt x="103" y="431"/>
                    <a:pt x="103" y="431"/>
                  </a:cubicBezTo>
                  <a:cubicBezTo>
                    <a:pt x="107" y="430"/>
                    <a:pt x="107" y="430"/>
                    <a:pt x="107" y="430"/>
                  </a:cubicBezTo>
                  <a:cubicBezTo>
                    <a:pt x="110" y="430"/>
                    <a:pt x="113" y="430"/>
                    <a:pt x="116" y="429"/>
                  </a:cubicBezTo>
                  <a:cubicBezTo>
                    <a:pt x="118" y="428"/>
                    <a:pt x="121" y="427"/>
                    <a:pt x="124" y="426"/>
                  </a:cubicBezTo>
                  <a:cubicBezTo>
                    <a:pt x="126" y="425"/>
                    <a:pt x="129" y="423"/>
                    <a:pt x="131" y="422"/>
                  </a:cubicBezTo>
                  <a:cubicBezTo>
                    <a:pt x="141" y="417"/>
                    <a:pt x="148" y="411"/>
                    <a:pt x="154" y="405"/>
                  </a:cubicBezTo>
                  <a:cubicBezTo>
                    <a:pt x="160" y="399"/>
                    <a:pt x="165" y="393"/>
                    <a:pt x="170" y="388"/>
                  </a:cubicBezTo>
                  <a:cubicBezTo>
                    <a:pt x="174" y="383"/>
                    <a:pt x="178" y="379"/>
                    <a:pt x="181" y="377"/>
                  </a:cubicBezTo>
                  <a:cubicBezTo>
                    <a:pt x="182" y="376"/>
                    <a:pt x="184" y="375"/>
                    <a:pt x="182" y="376"/>
                  </a:cubicBezTo>
                  <a:cubicBezTo>
                    <a:pt x="182" y="376"/>
                    <a:pt x="181" y="376"/>
                    <a:pt x="182" y="376"/>
                  </a:cubicBezTo>
                  <a:cubicBezTo>
                    <a:pt x="183" y="375"/>
                    <a:pt x="184" y="375"/>
                    <a:pt x="184" y="374"/>
                  </a:cubicBezTo>
                  <a:cubicBezTo>
                    <a:pt x="185" y="373"/>
                    <a:pt x="185" y="373"/>
                    <a:pt x="185" y="373"/>
                  </a:cubicBezTo>
                  <a:cubicBezTo>
                    <a:pt x="185" y="372"/>
                    <a:pt x="185" y="372"/>
                    <a:pt x="185" y="372"/>
                  </a:cubicBezTo>
                  <a:cubicBezTo>
                    <a:pt x="186" y="372"/>
                    <a:pt x="186" y="372"/>
                    <a:pt x="186" y="372"/>
                  </a:cubicBezTo>
                  <a:cubicBezTo>
                    <a:pt x="187" y="370"/>
                    <a:pt x="183" y="376"/>
                    <a:pt x="184" y="375"/>
                  </a:cubicBezTo>
                  <a:cubicBezTo>
                    <a:pt x="184" y="375"/>
                    <a:pt x="184" y="375"/>
                    <a:pt x="184" y="375"/>
                  </a:cubicBezTo>
                  <a:cubicBezTo>
                    <a:pt x="184" y="375"/>
                    <a:pt x="184" y="375"/>
                    <a:pt x="184" y="375"/>
                  </a:cubicBezTo>
                  <a:cubicBezTo>
                    <a:pt x="186" y="375"/>
                    <a:pt x="186" y="375"/>
                    <a:pt x="186" y="375"/>
                  </a:cubicBezTo>
                  <a:cubicBezTo>
                    <a:pt x="189" y="374"/>
                    <a:pt x="191" y="374"/>
                    <a:pt x="194" y="373"/>
                  </a:cubicBezTo>
                  <a:cubicBezTo>
                    <a:pt x="196" y="373"/>
                    <a:pt x="198" y="373"/>
                    <a:pt x="201" y="373"/>
                  </a:cubicBezTo>
                  <a:cubicBezTo>
                    <a:pt x="210" y="372"/>
                    <a:pt x="219" y="374"/>
                    <a:pt x="228" y="377"/>
                  </a:cubicBezTo>
                  <a:cubicBezTo>
                    <a:pt x="244" y="384"/>
                    <a:pt x="259" y="399"/>
                    <a:pt x="270" y="417"/>
                  </a:cubicBezTo>
                  <a:cubicBezTo>
                    <a:pt x="265" y="408"/>
                    <a:pt x="262" y="402"/>
                    <a:pt x="258" y="397"/>
                  </a:cubicBezTo>
                  <a:cubicBezTo>
                    <a:pt x="255" y="392"/>
                    <a:pt x="252" y="388"/>
                    <a:pt x="248" y="384"/>
                  </a:cubicBezTo>
                  <a:cubicBezTo>
                    <a:pt x="244" y="380"/>
                    <a:pt x="239" y="375"/>
                    <a:pt x="232" y="372"/>
                  </a:cubicBezTo>
                  <a:cubicBezTo>
                    <a:pt x="225" y="368"/>
                    <a:pt x="215" y="364"/>
                    <a:pt x="201" y="364"/>
                  </a:cubicBezTo>
                  <a:cubicBezTo>
                    <a:pt x="212" y="362"/>
                    <a:pt x="223" y="363"/>
                    <a:pt x="233" y="367"/>
                  </a:cubicBezTo>
                  <a:cubicBezTo>
                    <a:pt x="243" y="372"/>
                    <a:pt x="252" y="379"/>
                    <a:pt x="259" y="389"/>
                  </a:cubicBezTo>
                  <a:cubicBezTo>
                    <a:pt x="267" y="398"/>
                    <a:pt x="272" y="410"/>
                    <a:pt x="277" y="422"/>
                  </a:cubicBezTo>
                  <a:cubicBezTo>
                    <a:pt x="281" y="435"/>
                    <a:pt x="284" y="449"/>
                    <a:pt x="286" y="463"/>
                  </a:cubicBezTo>
                  <a:cubicBezTo>
                    <a:pt x="286" y="457"/>
                    <a:pt x="285" y="453"/>
                    <a:pt x="285" y="450"/>
                  </a:cubicBezTo>
                  <a:cubicBezTo>
                    <a:pt x="285" y="447"/>
                    <a:pt x="285" y="446"/>
                    <a:pt x="285" y="446"/>
                  </a:cubicBezTo>
                  <a:cubicBezTo>
                    <a:pt x="285" y="446"/>
                    <a:pt x="287" y="450"/>
                    <a:pt x="289" y="457"/>
                  </a:cubicBezTo>
                  <a:cubicBezTo>
                    <a:pt x="293" y="471"/>
                    <a:pt x="295" y="498"/>
                    <a:pt x="291" y="518"/>
                  </a:cubicBezTo>
                  <a:cubicBezTo>
                    <a:pt x="290" y="520"/>
                    <a:pt x="290" y="522"/>
                    <a:pt x="289" y="525"/>
                  </a:cubicBezTo>
                  <a:cubicBezTo>
                    <a:pt x="288" y="527"/>
                    <a:pt x="288" y="530"/>
                    <a:pt x="287" y="532"/>
                  </a:cubicBezTo>
                  <a:cubicBezTo>
                    <a:pt x="286" y="534"/>
                    <a:pt x="285" y="537"/>
                    <a:pt x="284" y="539"/>
                  </a:cubicBezTo>
                  <a:cubicBezTo>
                    <a:pt x="283" y="541"/>
                    <a:pt x="282" y="544"/>
                    <a:pt x="281" y="546"/>
                  </a:cubicBezTo>
                  <a:cubicBezTo>
                    <a:pt x="277" y="556"/>
                    <a:pt x="271" y="565"/>
                    <a:pt x="263" y="573"/>
                  </a:cubicBezTo>
                  <a:cubicBezTo>
                    <a:pt x="259" y="577"/>
                    <a:pt x="255" y="580"/>
                    <a:pt x="251" y="583"/>
                  </a:cubicBezTo>
                  <a:cubicBezTo>
                    <a:pt x="248" y="585"/>
                    <a:pt x="246" y="586"/>
                    <a:pt x="244" y="588"/>
                  </a:cubicBezTo>
                  <a:cubicBezTo>
                    <a:pt x="241" y="589"/>
                    <a:pt x="239" y="589"/>
                    <a:pt x="237" y="591"/>
                  </a:cubicBezTo>
                  <a:cubicBezTo>
                    <a:pt x="236" y="591"/>
                    <a:pt x="234" y="592"/>
                    <a:pt x="232" y="592"/>
                  </a:cubicBezTo>
                  <a:cubicBezTo>
                    <a:pt x="227" y="594"/>
                    <a:pt x="227" y="594"/>
                    <a:pt x="227" y="594"/>
                  </a:cubicBezTo>
                  <a:cubicBezTo>
                    <a:pt x="225" y="595"/>
                    <a:pt x="225" y="595"/>
                    <a:pt x="225" y="595"/>
                  </a:cubicBezTo>
                  <a:cubicBezTo>
                    <a:pt x="224" y="595"/>
                    <a:pt x="224" y="595"/>
                    <a:pt x="224" y="595"/>
                  </a:cubicBezTo>
                  <a:cubicBezTo>
                    <a:pt x="224" y="595"/>
                    <a:pt x="224" y="595"/>
                    <a:pt x="224" y="595"/>
                  </a:cubicBezTo>
                  <a:cubicBezTo>
                    <a:pt x="223" y="595"/>
                    <a:pt x="223" y="595"/>
                    <a:pt x="223" y="595"/>
                  </a:cubicBezTo>
                  <a:cubicBezTo>
                    <a:pt x="222" y="595"/>
                    <a:pt x="225" y="595"/>
                    <a:pt x="224" y="595"/>
                  </a:cubicBezTo>
                  <a:cubicBezTo>
                    <a:pt x="224" y="595"/>
                    <a:pt x="224" y="595"/>
                    <a:pt x="224" y="595"/>
                  </a:cubicBezTo>
                  <a:cubicBezTo>
                    <a:pt x="223" y="595"/>
                    <a:pt x="223" y="595"/>
                    <a:pt x="223" y="595"/>
                  </a:cubicBezTo>
                  <a:cubicBezTo>
                    <a:pt x="219" y="596"/>
                    <a:pt x="219" y="596"/>
                    <a:pt x="219" y="596"/>
                  </a:cubicBezTo>
                  <a:cubicBezTo>
                    <a:pt x="218" y="596"/>
                    <a:pt x="216" y="596"/>
                    <a:pt x="215" y="596"/>
                  </a:cubicBezTo>
                  <a:cubicBezTo>
                    <a:pt x="210" y="597"/>
                    <a:pt x="210" y="597"/>
                    <a:pt x="210" y="597"/>
                  </a:cubicBezTo>
                  <a:cubicBezTo>
                    <a:pt x="206" y="597"/>
                    <a:pt x="206" y="597"/>
                    <a:pt x="206" y="597"/>
                  </a:cubicBezTo>
                  <a:cubicBezTo>
                    <a:pt x="202" y="597"/>
                    <a:pt x="202" y="597"/>
                    <a:pt x="202" y="597"/>
                  </a:cubicBezTo>
                  <a:cubicBezTo>
                    <a:pt x="190" y="596"/>
                    <a:pt x="178" y="592"/>
                    <a:pt x="165" y="586"/>
                  </a:cubicBezTo>
                  <a:cubicBezTo>
                    <a:pt x="158" y="583"/>
                    <a:pt x="151" y="580"/>
                    <a:pt x="143" y="576"/>
                  </a:cubicBezTo>
                  <a:cubicBezTo>
                    <a:pt x="135" y="573"/>
                    <a:pt x="125" y="570"/>
                    <a:pt x="115" y="570"/>
                  </a:cubicBezTo>
                  <a:cubicBezTo>
                    <a:pt x="112" y="569"/>
                    <a:pt x="110" y="570"/>
                    <a:pt x="107" y="570"/>
                  </a:cubicBezTo>
                  <a:cubicBezTo>
                    <a:pt x="104" y="570"/>
                    <a:pt x="102" y="570"/>
                    <a:pt x="99" y="571"/>
                  </a:cubicBezTo>
                  <a:cubicBezTo>
                    <a:pt x="96" y="571"/>
                    <a:pt x="93" y="572"/>
                    <a:pt x="90" y="572"/>
                  </a:cubicBezTo>
                  <a:cubicBezTo>
                    <a:pt x="90" y="573"/>
                    <a:pt x="89" y="573"/>
                    <a:pt x="88" y="573"/>
                  </a:cubicBezTo>
                  <a:cubicBezTo>
                    <a:pt x="87" y="573"/>
                    <a:pt x="87" y="573"/>
                    <a:pt x="87" y="573"/>
                  </a:cubicBezTo>
                  <a:cubicBezTo>
                    <a:pt x="84" y="574"/>
                    <a:pt x="84" y="574"/>
                    <a:pt x="84" y="574"/>
                  </a:cubicBezTo>
                  <a:cubicBezTo>
                    <a:pt x="82" y="575"/>
                    <a:pt x="82" y="575"/>
                    <a:pt x="82" y="575"/>
                  </a:cubicBezTo>
                  <a:cubicBezTo>
                    <a:pt x="80" y="576"/>
                    <a:pt x="80" y="576"/>
                    <a:pt x="80" y="576"/>
                  </a:cubicBezTo>
                  <a:cubicBezTo>
                    <a:pt x="79" y="576"/>
                    <a:pt x="79" y="576"/>
                    <a:pt x="79" y="576"/>
                  </a:cubicBezTo>
                  <a:cubicBezTo>
                    <a:pt x="79" y="576"/>
                    <a:pt x="79" y="576"/>
                    <a:pt x="79" y="576"/>
                  </a:cubicBezTo>
                  <a:cubicBezTo>
                    <a:pt x="80" y="576"/>
                    <a:pt x="77" y="577"/>
                    <a:pt x="78" y="577"/>
                  </a:cubicBezTo>
                  <a:cubicBezTo>
                    <a:pt x="78" y="577"/>
                    <a:pt x="78" y="577"/>
                    <a:pt x="78" y="577"/>
                  </a:cubicBezTo>
                  <a:cubicBezTo>
                    <a:pt x="77" y="577"/>
                    <a:pt x="77" y="577"/>
                    <a:pt x="77" y="577"/>
                  </a:cubicBezTo>
                  <a:cubicBezTo>
                    <a:pt x="75" y="579"/>
                    <a:pt x="72" y="580"/>
                    <a:pt x="70" y="582"/>
                  </a:cubicBezTo>
                  <a:cubicBezTo>
                    <a:pt x="67" y="583"/>
                    <a:pt x="65" y="585"/>
                    <a:pt x="63" y="587"/>
                  </a:cubicBezTo>
                  <a:cubicBezTo>
                    <a:pt x="61" y="589"/>
                    <a:pt x="59" y="591"/>
                    <a:pt x="57" y="594"/>
                  </a:cubicBezTo>
                  <a:cubicBezTo>
                    <a:pt x="50" y="603"/>
                    <a:pt x="46" y="613"/>
                    <a:pt x="44" y="622"/>
                  </a:cubicBezTo>
                  <a:cubicBezTo>
                    <a:pt x="43" y="626"/>
                    <a:pt x="43" y="631"/>
                    <a:pt x="42" y="635"/>
                  </a:cubicBezTo>
                  <a:cubicBezTo>
                    <a:pt x="42" y="639"/>
                    <a:pt x="41" y="644"/>
                    <a:pt x="41" y="648"/>
                  </a:cubicBezTo>
                  <a:cubicBezTo>
                    <a:pt x="41" y="655"/>
                    <a:pt x="42" y="664"/>
                    <a:pt x="43" y="674"/>
                  </a:cubicBezTo>
                  <a:cubicBezTo>
                    <a:pt x="44" y="684"/>
                    <a:pt x="46" y="695"/>
                    <a:pt x="48" y="706"/>
                  </a:cubicBezTo>
                  <a:cubicBezTo>
                    <a:pt x="53" y="729"/>
                    <a:pt x="59" y="753"/>
                    <a:pt x="66" y="775"/>
                  </a:cubicBezTo>
                  <a:cubicBezTo>
                    <a:pt x="72" y="797"/>
                    <a:pt x="79" y="816"/>
                    <a:pt x="83" y="828"/>
                  </a:cubicBezTo>
                  <a:cubicBezTo>
                    <a:pt x="87" y="840"/>
                    <a:pt x="90" y="845"/>
                    <a:pt x="90" y="839"/>
                  </a:cubicBezTo>
                  <a:cubicBezTo>
                    <a:pt x="91" y="844"/>
                    <a:pt x="92" y="848"/>
                    <a:pt x="93" y="851"/>
                  </a:cubicBezTo>
                  <a:cubicBezTo>
                    <a:pt x="96" y="862"/>
                    <a:pt x="96" y="862"/>
                    <a:pt x="96" y="862"/>
                  </a:cubicBezTo>
                  <a:cubicBezTo>
                    <a:pt x="107" y="861"/>
                    <a:pt x="107" y="861"/>
                    <a:pt x="107" y="861"/>
                  </a:cubicBezTo>
                  <a:cubicBezTo>
                    <a:pt x="123" y="860"/>
                    <a:pt x="135" y="858"/>
                    <a:pt x="146" y="857"/>
                  </a:cubicBezTo>
                  <a:cubicBezTo>
                    <a:pt x="156" y="856"/>
                    <a:pt x="165" y="855"/>
                    <a:pt x="174" y="854"/>
                  </a:cubicBezTo>
                  <a:cubicBezTo>
                    <a:pt x="191" y="852"/>
                    <a:pt x="206" y="850"/>
                    <a:pt x="231" y="846"/>
                  </a:cubicBezTo>
                  <a:cubicBezTo>
                    <a:pt x="269" y="835"/>
                    <a:pt x="305" y="827"/>
                    <a:pt x="340" y="826"/>
                  </a:cubicBezTo>
                  <a:cubicBezTo>
                    <a:pt x="357" y="826"/>
                    <a:pt x="373" y="828"/>
                    <a:pt x="387" y="832"/>
                  </a:cubicBezTo>
                  <a:cubicBezTo>
                    <a:pt x="394" y="835"/>
                    <a:pt x="399" y="838"/>
                    <a:pt x="404" y="842"/>
                  </a:cubicBezTo>
                  <a:cubicBezTo>
                    <a:pt x="408" y="846"/>
                    <a:pt x="411" y="850"/>
                    <a:pt x="413" y="855"/>
                  </a:cubicBezTo>
                  <a:cubicBezTo>
                    <a:pt x="414" y="857"/>
                    <a:pt x="414" y="858"/>
                    <a:pt x="415" y="860"/>
                  </a:cubicBezTo>
                  <a:cubicBezTo>
                    <a:pt x="415" y="860"/>
                    <a:pt x="415" y="861"/>
                    <a:pt x="415" y="862"/>
                  </a:cubicBezTo>
                  <a:cubicBezTo>
                    <a:pt x="416" y="864"/>
                    <a:pt x="416" y="864"/>
                    <a:pt x="416" y="864"/>
                  </a:cubicBezTo>
                  <a:cubicBezTo>
                    <a:pt x="416" y="865"/>
                    <a:pt x="416" y="866"/>
                    <a:pt x="417" y="868"/>
                  </a:cubicBezTo>
                  <a:cubicBezTo>
                    <a:pt x="417" y="874"/>
                    <a:pt x="417" y="874"/>
                    <a:pt x="417" y="874"/>
                  </a:cubicBezTo>
                  <a:cubicBezTo>
                    <a:pt x="418" y="878"/>
                    <a:pt x="418" y="878"/>
                    <a:pt x="418" y="878"/>
                  </a:cubicBezTo>
                  <a:cubicBezTo>
                    <a:pt x="418" y="879"/>
                    <a:pt x="418" y="879"/>
                    <a:pt x="418" y="879"/>
                  </a:cubicBezTo>
                  <a:cubicBezTo>
                    <a:pt x="418" y="879"/>
                    <a:pt x="418" y="879"/>
                    <a:pt x="418" y="879"/>
                  </a:cubicBezTo>
                  <a:cubicBezTo>
                    <a:pt x="418" y="879"/>
                    <a:pt x="417" y="876"/>
                    <a:pt x="418" y="878"/>
                  </a:cubicBezTo>
                  <a:cubicBezTo>
                    <a:pt x="418" y="878"/>
                    <a:pt x="418" y="878"/>
                    <a:pt x="418" y="878"/>
                  </a:cubicBezTo>
                  <a:cubicBezTo>
                    <a:pt x="418" y="878"/>
                    <a:pt x="418" y="878"/>
                    <a:pt x="418" y="878"/>
                  </a:cubicBezTo>
                  <a:cubicBezTo>
                    <a:pt x="418" y="879"/>
                    <a:pt x="418" y="879"/>
                    <a:pt x="418" y="879"/>
                  </a:cubicBezTo>
                  <a:cubicBezTo>
                    <a:pt x="418" y="884"/>
                    <a:pt x="418" y="884"/>
                    <a:pt x="418" y="884"/>
                  </a:cubicBezTo>
                  <a:cubicBezTo>
                    <a:pt x="418" y="886"/>
                    <a:pt x="417" y="888"/>
                    <a:pt x="417" y="889"/>
                  </a:cubicBezTo>
                  <a:cubicBezTo>
                    <a:pt x="417" y="890"/>
                    <a:pt x="417" y="891"/>
                    <a:pt x="417" y="891"/>
                  </a:cubicBezTo>
                  <a:cubicBezTo>
                    <a:pt x="416" y="893"/>
                    <a:pt x="416" y="893"/>
                    <a:pt x="416" y="893"/>
                  </a:cubicBezTo>
                  <a:cubicBezTo>
                    <a:pt x="415" y="899"/>
                    <a:pt x="413" y="902"/>
                    <a:pt x="409" y="907"/>
                  </a:cubicBezTo>
                  <a:cubicBezTo>
                    <a:pt x="408" y="908"/>
                    <a:pt x="408" y="908"/>
                    <a:pt x="408" y="908"/>
                  </a:cubicBezTo>
                  <a:cubicBezTo>
                    <a:pt x="407" y="909"/>
                    <a:pt x="407" y="909"/>
                    <a:pt x="407" y="909"/>
                  </a:cubicBezTo>
                  <a:cubicBezTo>
                    <a:pt x="405" y="911"/>
                    <a:pt x="405" y="911"/>
                    <a:pt x="405" y="911"/>
                  </a:cubicBezTo>
                  <a:cubicBezTo>
                    <a:pt x="403" y="914"/>
                    <a:pt x="403" y="914"/>
                    <a:pt x="403" y="914"/>
                  </a:cubicBezTo>
                  <a:cubicBezTo>
                    <a:pt x="402" y="915"/>
                    <a:pt x="401" y="916"/>
                    <a:pt x="400" y="917"/>
                  </a:cubicBezTo>
                  <a:cubicBezTo>
                    <a:pt x="399" y="919"/>
                    <a:pt x="397" y="921"/>
                    <a:pt x="395" y="924"/>
                  </a:cubicBezTo>
                  <a:cubicBezTo>
                    <a:pt x="392" y="928"/>
                    <a:pt x="392" y="928"/>
                    <a:pt x="392" y="928"/>
                  </a:cubicBezTo>
                  <a:cubicBezTo>
                    <a:pt x="389" y="933"/>
                    <a:pt x="389" y="933"/>
                    <a:pt x="389" y="933"/>
                  </a:cubicBezTo>
                  <a:cubicBezTo>
                    <a:pt x="386" y="939"/>
                    <a:pt x="383" y="947"/>
                    <a:pt x="382" y="954"/>
                  </a:cubicBezTo>
                  <a:cubicBezTo>
                    <a:pt x="380" y="961"/>
                    <a:pt x="379" y="971"/>
                    <a:pt x="380" y="974"/>
                  </a:cubicBezTo>
                  <a:cubicBezTo>
                    <a:pt x="380" y="978"/>
                    <a:pt x="380" y="978"/>
                    <a:pt x="380" y="978"/>
                  </a:cubicBezTo>
                  <a:cubicBezTo>
                    <a:pt x="380" y="978"/>
                    <a:pt x="380" y="978"/>
                    <a:pt x="380" y="978"/>
                  </a:cubicBezTo>
                  <a:cubicBezTo>
                    <a:pt x="380" y="980"/>
                    <a:pt x="380" y="980"/>
                    <a:pt x="380" y="980"/>
                  </a:cubicBezTo>
                  <a:cubicBezTo>
                    <a:pt x="380" y="981"/>
                    <a:pt x="380" y="981"/>
                    <a:pt x="380" y="981"/>
                  </a:cubicBezTo>
                  <a:cubicBezTo>
                    <a:pt x="380" y="982"/>
                    <a:pt x="380" y="982"/>
                    <a:pt x="380" y="982"/>
                  </a:cubicBezTo>
                  <a:cubicBezTo>
                    <a:pt x="380" y="984"/>
                    <a:pt x="380" y="984"/>
                    <a:pt x="380" y="984"/>
                  </a:cubicBezTo>
                  <a:cubicBezTo>
                    <a:pt x="381" y="988"/>
                    <a:pt x="381" y="991"/>
                    <a:pt x="382" y="994"/>
                  </a:cubicBezTo>
                  <a:cubicBezTo>
                    <a:pt x="382" y="997"/>
                    <a:pt x="383" y="1001"/>
                    <a:pt x="384" y="1004"/>
                  </a:cubicBezTo>
                  <a:cubicBezTo>
                    <a:pt x="385" y="1007"/>
                    <a:pt x="386" y="1010"/>
                    <a:pt x="387" y="1013"/>
                  </a:cubicBezTo>
                  <a:cubicBezTo>
                    <a:pt x="389" y="1016"/>
                    <a:pt x="390" y="1020"/>
                    <a:pt x="392" y="1023"/>
                  </a:cubicBezTo>
                  <a:cubicBezTo>
                    <a:pt x="393" y="1026"/>
                    <a:pt x="395" y="1028"/>
                    <a:pt x="397" y="1031"/>
                  </a:cubicBezTo>
                  <a:cubicBezTo>
                    <a:pt x="400" y="1037"/>
                    <a:pt x="405" y="1042"/>
                    <a:pt x="409" y="1047"/>
                  </a:cubicBezTo>
                  <a:cubicBezTo>
                    <a:pt x="418" y="1057"/>
                    <a:pt x="429" y="1065"/>
                    <a:pt x="440" y="1071"/>
                  </a:cubicBezTo>
                  <a:cubicBezTo>
                    <a:pt x="438" y="1071"/>
                    <a:pt x="438" y="1071"/>
                    <a:pt x="439" y="1073"/>
                  </a:cubicBezTo>
                  <a:cubicBezTo>
                    <a:pt x="441" y="1074"/>
                    <a:pt x="443" y="1076"/>
                    <a:pt x="447" y="1078"/>
                  </a:cubicBezTo>
                  <a:cubicBezTo>
                    <a:pt x="449" y="1079"/>
                    <a:pt x="451" y="1080"/>
                    <a:pt x="453" y="1082"/>
                  </a:cubicBezTo>
                  <a:cubicBezTo>
                    <a:pt x="455" y="1083"/>
                    <a:pt x="458" y="1084"/>
                    <a:pt x="460" y="1085"/>
                  </a:cubicBezTo>
                  <a:cubicBezTo>
                    <a:pt x="466" y="1088"/>
                    <a:pt x="472" y="1090"/>
                    <a:pt x="479" y="1093"/>
                  </a:cubicBezTo>
                  <a:cubicBezTo>
                    <a:pt x="492" y="1097"/>
                    <a:pt x="508" y="1100"/>
                    <a:pt x="522" y="1102"/>
                  </a:cubicBezTo>
                  <a:cubicBezTo>
                    <a:pt x="529" y="1102"/>
                    <a:pt x="536" y="1103"/>
                    <a:pt x="543" y="1102"/>
                  </a:cubicBezTo>
                  <a:cubicBezTo>
                    <a:pt x="546" y="1102"/>
                    <a:pt x="549" y="1103"/>
                    <a:pt x="552" y="1102"/>
                  </a:cubicBezTo>
                  <a:cubicBezTo>
                    <a:pt x="554" y="1102"/>
                    <a:pt x="557" y="1102"/>
                    <a:pt x="560" y="1102"/>
                  </a:cubicBezTo>
                  <a:cubicBezTo>
                    <a:pt x="565" y="1101"/>
                    <a:pt x="571" y="1100"/>
                    <a:pt x="577" y="1099"/>
                  </a:cubicBezTo>
                  <a:cubicBezTo>
                    <a:pt x="580" y="1099"/>
                    <a:pt x="583" y="1098"/>
                    <a:pt x="586" y="1097"/>
                  </a:cubicBezTo>
                  <a:cubicBezTo>
                    <a:pt x="589" y="1097"/>
                    <a:pt x="593" y="1096"/>
                    <a:pt x="596" y="1095"/>
                  </a:cubicBezTo>
                  <a:cubicBezTo>
                    <a:pt x="609" y="1091"/>
                    <a:pt x="624" y="1084"/>
                    <a:pt x="638" y="1075"/>
                  </a:cubicBezTo>
                  <a:cubicBezTo>
                    <a:pt x="651" y="1065"/>
                    <a:pt x="664" y="1051"/>
                    <a:pt x="672" y="1035"/>
                  </a:cubicBezTo>
                  <a:cubicBezTo>
                    <a:pt x="674" y="1031"/>
                    <a:pt x="676" y="1027"/>
                    <a:pt x="678" y="1023"/>
                  </a:cubicBezTo>
                  <a:cubicBezTo>
                    <a:pt x="679" y="1019"/>
                    <a:pt x="680" y="1015"/>
                    <a:pt x="681" y="1011"/>
                  </a:cubicBezTo>
                  <a:cubicBezTo>
                    <a:pt x="682" y="1006"/>
                    <a:pt x="683" y="1002"/>
                    <a:pt x="683" y="998"/>
                  </a:cubicBezTo>
                  <a:cubicBezTo>
                    <a:pt x="684" y="996"/>
                    <a:pt x="684" y="994"/>
                    <a:pt x="684" y="992"/>
                  </a:cubicBezTo>
                  <a:cubicBezTo>
                    <a:pt x="684" y="990"/>
                    <a:pt x="684" y="989"/>
                    <a:pt x="684" y="987"/>
                  </a:cubicBezTo>
                  <a:cubicBezTo>
                    <a:pt x="684" y="983"/>
                    <a:pt x="684" y="979"/>
                    <a:pt x="684" y="975"/>
                  </a:cubicBezTo>
                  <a:cubicBezTo>
                    <a:pt x="684" y="972"/>
                    <a:pt x="683" y="968"/>
                    <a:pt x="683" y="964"/>
                  </a:cubicBezTo>
                  <a:cubicBezTo>
                    <a:pt x="682" y="962"/>
                    <a:pt x="682" y="961"/>
                    <a:pt x="682" y="959"/>
                  </a:cubicBezTo>
                  <a:cubicBezTo>
                    <a:pt x="682" y="958"/>
                    <a:pt x="682" y="957"/>
                    <a:pt x="681" y="957"/>
                  </a:cubicBezTo>
                  <a:cubicBezTo>
                    <a:pt x="681" y="955"/>
                    <a:pt x="681" y="955"/>
                    <a:pt x="681" y="955"/>
                  </a:cubicBezTo>
                  <a:cubicBezTo>
                    <a:pt x="680" y="952"/>
                    <a:pt x="680" y="950"/>
                    <a:pt x="679" y="948"/>
                  </a:cubicBezTo>
                  <a:cubicBezTo>
                    <a:pt x="679" y="947"/>
                    <a:pt x="678" y="945"/>
                    <a:pt x="678" y="944"/>
                  </a:cubicBezTo>
                  <a:cubicBezTo>
                    <a:pt x="678" y="944"/>
                    <a:pt x="678" y="944"/>
                    <a:pt x="678" y="944"/>
                  </a:cubicBezTo>
                  <a:cubicBezTo>
                    <a:pt x="678" y="942"/>
                    <a:pt x="678" y="942"/>
                    <a:pt x="678" y="942"/>
                  </a:cubicBezTo>
                  <a:cubicBezTo>
                    <a:pt x="677" y="942"/>
                    <a:pt x="677" y="942"/>
                    <a:pt x="677" y="942"/>
                  </a:cubicBezTo>
                  <a:cubicBezTo>
                    <a:pt x="677" y="941"/>
                    <a:pt x="677" y="941"/>
                    <a:pt x="677" y="941"/>
                  </a:cubicBezTo>
                  <a:cubicBezTo>
                    <a:pt x="677" y="940"/>
                    <a:pt x="676" y="939"/>
                    <a:pt x="676" y="938"/>
                  </a:cubicBezTo>
                  <a:cubicBezTo>
                    <a:pt x="675" y="935"/>
                    <a:pt x="673" y="931"/>
                    <a:pt x="672" y="929"/>
                  </a:cubicBezTo>
                  <a:cubicBezTo>
                    <a:pt x="670" y="926"/>
                    <a:pt x="668" y="923"/>
                    <a:pt x="667" y="921"/>
                  </a:cubicBezTo>
                  <a:cubicBezTo>
                    <a:pt x="665" y="919"/>
                    <a:pt x="663" y="917"/>
                    <a:pt x="662" y="915"/>
                  </a:cubicBezTo>
                  <a:cubicBezTo>
                    <a:pt x="659" y="912"/>
                    <a:pt x="656" y="910"/>
                    <a:pt x="654" y="909"/>
                  </a:cubicBezTo>
                  <a:cubicBezTo>
                    <a:pt x="652" y="908"/>
                    <a:pt x="651" y="907"/>
                    <a:pt x="650" y="907"/>
                  </a:cubicBezTo>
                  <a:cubicBezTo>
                    <a:pt x="648" y="906"/>
                    <a:pt x="649" y="908"/>
                    <a:pt x="653" y="913"/>
                  </a:cubicBezTo>
                  <a:cubicBezTo>
                    <a:pt x="658" y="919"/>
                    <a:pt x="664" y="927"/>
                    <a:pt x="668" y="938"/>
                  </a:cubicBezTo>
                  <a:cubicBezTo>
                    <a:pt x="668" y="939"/>
                    <a:pt x="669" y="941"/>
                    <a:pt x="669" y="942"/>
                  </a:cubicBezTo>
                  <a:cubicBezTo>
                    <a:pt x="670" y="943"/>
                    <a:pt x="670" y="943"/>
                    <a:pt x="670" y="943"/>
                  </a:cubicBezTo>
                  <a:cubicBezTo>
                    <a:pt x="670" y="944"/>
                    <a:pt x="670" y="944"/>
                    <a:pt x="670" y="944"/>
                  </a:cubicBezTo>
                  <a:cubicBezTo>
                    <a:pt x="670" y="944"/>
                    <a:pt x="670" y="944"/>
                    <a:pt x="670" y="944"/>
                  </a:cubicBezTo>
                  <a:cubicBezTo>
                    <a:pt x="670" y="945"/>
                    <a:pt x="670" y="945"/>
                    <a:pt x="670" y="945"/>
                  </a:cubicBezTo>
                  <a:cubicBezTo>
                    <a:pt x="671" y="947"/>
                    <a:pt x="671" y="947"/>
                    <a:pt x="671" y="947"/>
                  </a:cubicBezTo>
                  <a:cubicBezTo>
                    <a:pt x="671" y="949"/>
                    <a:pt x="671" y="951"/>
                    <a:pt x="672" y="953"/>
                  </a:cubicBezTo>
                  <a:cubicBezTo>
                    <a:pt x="672" y="955"/>
                    <a:pt x="673" y="957"/>
                    <a:pt x="673" y="959"/>
                  </a:cubicBezTo>
                  <a:cubicBezTo>
                    <a:pt x="673" y="960"/>
                    <a:pt x="673" y="961"/>
                    <a:pt x="674" y="962"/>
                  </a:cubicBezTo>
                  <a:cubicBezTo>
                    <a:pt x="674" y="964"/>
                    <a:pt x="674" y="965"/>
                    <a:pt x="674" y="966"/>
                  </a:cubicBezTo>
                  <a:cubicBezTo>
                    <a:pt x="675" y="972"/>
                    <a:pt x="675" y="977"/>
                    <a:pt x="675" y="983"/>
                  </a:cubicBezTo>
                  <a:cubicBezTo>
                    <a:pt x="675" y="986"/>
                    <a:pt x="675" y="988"/>
                    <a:pt x="675" y="991"/>
                  </a:cubicBezTo>
                  <a:cubicBezTo>
                    <a:pt x="675" y="994"/>
                    <a:pt x="674" y="997"/>
                    <a:pt x="674" y="1000"/>
                  </a:cubicBezTo>
                  <a:cubicBezTo>
                    <a:pt x="673" y="1012"/>
                    <a:pt x="668" y="1024"/>
                    <a:pt x="662" y="1035"/>
                  </a:cubicBezTo>
                  <a:cubicBezTo>
                    <a:pt x="656" y="1046"/>
                    <a:pt x="647" y="1056"/>
                    <a:pt x="637" y="1065"/>
                  </a:cubicBezTo>
                  <a:cubicBezTo>
                    <a:pt x="627" y="1072"/>
                    <a:pt x="616" y="1079"/>
                    <a:pt x="605" y="1083"/>
                  </a:cubicBezTo>
                  <a:cubicBezTo>
                    <a:pt x="582" y="1092"/>
                    <a:pt x="559" y="1094"/>
                    <a:pt x="538" y="1093"/>
                  </a:cubicBezTo>
                  <a:cubicBezTo>
                    <a:pt x="529" y="1092"/>
                    <a:pt x="521" y="1091"/>
                    <a:pt x="516" y="1090"/>
                  </a:cubicBezTo>
                  <a:cubicBezTo>
                    <a:pt x="513" y="1089"/>
                    <a:pt x="511" y="1088"/>
                    <a:pt x="509" y="1088"/>
                  </a:cubicBezTo>
                  <a:cubicBezTo>
                    <a:pt x="507" y="1087"/>
                    <a:pt x="505" y="1087"/>
                    <a:pt x="504" y="1086"/>
                  </a:cubicBezTo>
                  <a:cubicBezTo>
                    <a:pt x="498" y="1085"/>
                    <a:pt x="498" y="1084"/>
                    <a:pt x="502" y="1084"/>
                  </a:cubicBezTo>
                  <a:cubicBezTo>
                    <a:pt x="509" y="1085"/>
                    <a:pt x="531" y="1089"/>
                    <a:pt x="559" y="1086"/>
                  </a:cubicBezTo>
                  <a:cubicBezTo>
                    <a:pt x="572" y="1084"/>
                    <a:pt x="587" y="1081"/>
                    <a:pt x="601" y="1075"/>
                  </a:cubicBezTo>
                  <a:cubicBezTo>
                    <a:pt x="614" y="1070"/>
                    <a:pt x="627" y="1062"/>
                    <a:pt x="637" y="1053"/>
                  </a:cubicBezTo>
                  <a:cubicBezTo>
                    <a:pt x="642" y="1048"/>
                    <a:pt x="645" y="1043"/>
                    <a:pt x="649" y="1039"/>
                  </a:cubicBezTo>
                  <a:cubicBezTo>
                    <a:pt x="650" y="1036"/>
                    <a:pt x="651" y="1034"/>
                    <a:pt x="653" y="1032"/>
                  </a:cubicBezTo>
                  <a:cubicBezTo>
                    <a:pt x="654" y="1030"/>
                    <a:pt x="655" y="1028"/>
                    <a:pt x="656" y="1026"/>
                  </a:cubicBezTo>
                  <a:cubicBezTo>
                    <a:pt x="657" y="1022"/>
                    <a:pt x="658" y="1019"/>
                    <a:pt x="659" y="1017"/>
                  </a:cubicBezTo>
                  <a:cubicBezTo>
                    <a:pt x="659" y="1014"/>
                    <a:pt x="659" y="1013"/>
                    <a:pt x="659" y="1013"/>
                  </a:cubicBezTo>
                  <a:cubicBezTo>
                    <a:pt x="658" y="1014"/>
                    <a:pt x="658" y="1015"/>
                    <a:pt x="658" y="1016"/>
                  </a:cubicBezTo>
                  <a:cubicBezTo>
                    <a:pt x="657" y="1018"/>
                    <a:pt x="657" y="1019"/>
                    <a:pt x="656" y="1020"/>
                  </a:cubicBezTo>
                  <a:cubicBezTo>
                    <a:pt x="655" y="1022"/>
                    <a:pt x="654" y="1024"/>
                    <a:pt x="653" y="1026"/>
                  </a:cubicBezTo>
                  <a:cubicBezTo>
                    <a:pt x="651" y="1028"/>
                    <a:pt x="650" y="1030"/>
                    <a:pt x="648" y="1033"/>
                  </a:cubicBezTo>
                  <a:cubicBezTo>
                    <a:pt x="647" y="1034"/>
                    <a:pt x="646" y="1035"/>
                    <a:pt x="645" y="1036"/>
                  </a:cubicBezTo>
                  <a:cubicBezTo>
                    <a:pt x="644" y="1037"/>
                    <a:pt x="643" y="1038"/>
                    <a:pt x="642" y="1039"/>
                  </a:cubicBezTo>
                  <a:cubicBezTo>
                    <a:pt x="639" y="1042"/>
                    <a:pt x="637" y="1044"/>
                    <a:pt x="634" y="1047"/>
                  </a:cubicBezTo>
                  <a:cubicBezTo>
                    <a:pt x="632" y="1048"/>
                    <a:pt x="630" y="1049"/>
                    <a:pt x="629" y="1051"/>
                  </a:cubicBezTo>
                  <a:cubicBezTo>
                    <a:pt x="627" y="1052"/>
                    <a:pt x="625" y="1053"/>
                    <a:pt x="623" y="1055"/>
                  </a:cubicBezTo>
                  <a:cubicBezTo>
                    <a:pt x="619" y="1058"/>
                    <a:pt x="614" y="1060"/>
                    <a:pt x="609" y="1063"/>
                  </a:cubicBezTo>
                  <a:cubicBezTo>
                    <a:pt x="603" y="1066"/>
                    <a:pt x="597" y="1069"/>
                    <a:pt x="590" y="1071"/>
                  </a:cubicBezTo>
                  <a:cubicBezTo>
                    <a:pt x="597" y="1069"/>
                    <a:pt x="604" y="1065"/>
                    <a:pt x="609" y="1063"/>
                  </a:cubicBezTo>
                  <a:cubicBezTo>
                    <a:pt x="613" y="1060"/>
                    <a:pt x="618" y="1058"/>
                    <a:pt x="620" y="1055"/>
                  </a:cubicBezTo>
                  <a:cubicBezTo>
                    <a:pt x="623" y="1053"/>
                    <a:pt x="625" y="1051"/>
                    <a:pt x="627" y="1050"/>
                  </a:cubicBezTo>
                  <a:cubicBezTo>
                    <a:pt x="628" y="1048"/>
                    <a:pt x="629" y="1047"/>
                    <a:pt x="629" y="1047"/>
                  </a:cubicBezTo>
                  <a:cubicBezTo>
                    <a:pt x="629" y="1046"/>
                    <a:pt x="628" y="1046"/>
                    <a:pt x="625" y="1048"/>
                  </a:cubicBezTo>
                  <a:cubicBezTo>
                    <a:pt x="622" y="1049"/>
                    <a:pt x="618" y="1052"/>
                    <a:pt x="614" y="1054"/>
                  </a:cubicBezTo>
                  <a:cubicBezTo>
                    <a:pt x="609" y="1056"/>
                    <a:pt x="604" y="1058"/>
                    <a:pt x="599" y="1059"/>
                  </a:cubicBezTo>
                  <a:cubicBezTo>
                    <a:pt x="595" y="1061"/>
                    <a:pt x="590" y="1061"/>
                    <a:pt x="588" y="1062"/>
                  </a:cubicBezTo>
                  <a:cubicBezTo>
                    <a:pt x="585" y="1062"/>
                    <a:pt x="584" y="1062"/>
                    <a:pt x="585" y="1061"/>
                  </a:cubicBezTo>
                  <a:cubicBezTo>
                    <a:pt x="586" y="1060"/>
                    <a:pt x="587" y="1059"/>
                    <a:pt x="589" y="1058"/>
                  </a:cubicBezTo>
                  <a:cubicBezTo>
                    <a:pt x="590" y="1058"/>
                    <a:pt x="591" y="1057"/>
                    <a:pt x="592" y="1057"/>
                  </a:cubicBezTo>
                  <a:cubicBezTo>
                    <a:pt x="593" y="1056"/>
                    <a:pt x="595" y="1055"/>
                    <a:pt x="597" y="1054"/>
                  </a:cubicBezTo>
                  <a:cubicBezTo>
                    <a:pt x="581" y="1060"/>
                    <a:pt x="567" y="1062"/>
                    <a:pt x="554" y="1063"/>
                  </a:cubicBezTo>
                  <a:cubicBezTo>
                    <a:pt x="548" y="1063"/>
                    <a:pt x="542" y="1063"/>
                    <a:pt x="537" y="1063"/>
                  </a:cubicBezTo>
                  <a:cubicBezTo>
                    <a:pt x="531" y="1062"/>
                    <a:pt x="526" y="1062"/>
                    <a:pt x="522" y="1061"/>
                  </a:cubicBezTo>
                  <a:cubicBezTo>
                    <a:pt x="504" y="1058"/>
                    <a:pt x="492" y="1054"/>
                    <a:pt x="482" y="1049"/>
                  </a:cubicBezTo>
                  <a:cubicBezTo>
                    <a:pt x="480" y="1048"/>
                    <a:pt x="477" y="1047"/>
                    <a:pt x="475" y="1045"/>
                  </a:cubicBezTo>
                  <a:cubicBezTo>
                    <a:pt x="474" y="1045"/>
                    <a:pt x="473" y="1044"/>
                    <a:pt x="472" y="1044"/>
                  </a:cubicBezTo>
                  <a:cubicBezTo>
                    <a:pt x="471" y="1043"/>
                    <a:pt x="470" y="1042"/>
                    <a:pt x="469" y="1042"/>
                  </a:cubicBezTo>
                  <a:cubicBezTo>
                    <a:pt x="467" y="1040"/>
                    <a:pt x="465" y="1039"/>
                    <a:pt x="464" y="1038"/>
                  </a:cubicBezTo>
                  <a:cubicBezTo>
                    <a:pt x="462" y="1036"/>
                    <a:pt x="460" y="1034"/>
                    <a:pt x="458" y="1033"/>
                  </a:cubicBezTo>
                  <a:cubicBezTo>
                    <a:pt x="452" y="1026"/>
                    <a:pt x="444" y="1018"/>
                    <a:pt x="439" y="1005"/>
                  </a:cubicBezTo>
                  <a:cubicBezTo>
                    <a:pt x="431" y="992"/>
                    <a:pt x="429" y="981"/>
                    <a:pt x="428" y="973"/>
                  </a:cubicBezTo>
                  <a:cubicBezTo>
                    <a:pt x="428" y="972"/>
                    <a:pt x="428" y="971"/>
                    <a:pt x="428" y="970"/>
                  </a:cubicBezTo>
                  <a:cubicBezTo>
                    <a:pt x="428" y="969"/>
                    <a:pt x="428" y="969"/>
                    <a:pt x="428" y="969"/>
                  </a:cubicBezTo>
                  <a:cubicBezTo>
                    <a:pt x="428" y="969"/>
                    <a:pt x="428" y="969"/>
                    <a:pt x="428" y="969"/>
                  </a:cubicBezTo>
                  <a:cubicBezTo>
                    <a:pt x="428" y="968"/>
                    <a:pt x="428" y="968"/>
                    <a:pt x="428" y="968"/>
                  </a:cubicBezTo>
                  <a:cubicBezTo>
                    <a:pt x="428" y="967"/>
                    <a:pt x="427" y="966"/>
                    <a:pt x="427" y="965"/>
                  </a:cubicBezTo>
                  <a:cubicBezTo>
                    <a:pt x="427" y="963"/>
                    <a:pt x="427" y="961"/>
                    <a:pt x="427" y="959"/>
                  </a:cubicBezTo>
                  <a:cubicBezTo>
                    <a:pt x="427" y="957"/>
                    <a:pt x="426" y="955"/>
                    <a:pt x="426" y="953"/>
                  </a:cubicBezTo>
                  <a:cubicBezTo>
                    <a:pt x="426" y="951"/>
                    <a:pt x="426" y="950"/>
                    <a:pt x="426" y="949"/>
                  </a:cubicBezTo>
                  <a:cubicBezTo>
                    <a:pt x="426" y="947"/>
                    <a:pt x="427" y="945"/>
                    <a:pt x="428" y="943"/>
                  </a:cubicBezTo>
                  <a:cubicBezTo>
                    <a:pt x="431" y="939"/>
                    <a:pt x="435" y="934"/>
                    <a:pt x="438" y="930"/>
                  </a:cubicBezTo>
                  <a:cubicBezTo>
                    <a:pt x="441" y="925"/>
                    <a:pt x="445" y="919"/>
                    <a:pt x="447" y="914"/>
                  </a:cubicBezTo>
                  <a:cubicBezTo>
                    <a:pt x="452" y="902"/>
                    <a:pt x="453" y="890"/>
                    <a:pt x="452" y="879"/>
                  </a:cubicBezTo>
                  <a:cubicBezTo>
                    <a:pt x="452" y="875"/>
                    <a:pt x="452" y="875"/>
                    <a:pt x="452" y="875"/>
                  </a:cubicBezTo>
                  <a:cubicBezTo>
                    <a:pt x="452" y="874"/>
                    <a:pt x="452" y="874"/>
                    <a:pt x="452" y="874"/>
                  </a:cubicBezTo>
                  <a:cubicBezTo>
                    <a:pt x="452" y="873"/>
                    <a:pt x="452" y="873"/>
                    <a:pt x="452" y="873"/>
                  </a:cubicBezTo>
                  <a:cubicBezTo>
                    <a:pt x="452" y="873"/>
                    <a:pt x="452" y="873"/>
                    <a:pt x="452" y="873"/>
                  </a:cubicBezTo>
                  <a:cubicBezTo>
                    <a:pt x="451" y="871"/>
                    <a:pt x="451" y="871"/>
                    <a:pt x="451" y="871"/>
                  </a:cubicBezTo>
                  <a:cubicBezTo>
                    <a:pt x="451" y="868"/>
                    <a:pt x="451" y="866"/>
                    <a:pt x="450" y="863"/>
                  </a:cubicBezTo>
                  <a:cubicBezTo>
                    <a:pt x="450" y="861"/>
                    <a:pt x="449" y="858"/>
                    <a:pt x="448" y="855"/>
                  </a:cubicBezTo>
                  <a:cubicBezTo>
                    <a:pt x="447" y="851"/>
                    <a:pt x="447" y="851"/>
                    <a:pt x="447" y="851"/>
                  </a:cubicBezTo>
                  <a:cubicBezTo>
                    <a:pt x="447" y="849"/>
                    <a:pt x="446" y="848"/>
                    <a:pt x="446" y="847"/>
                  </a:cubicBezTo>
                  <a:cubicBezTo>
                    <a:pt x="442" y="836"/>
                    <a:pt x="436" y="826"/>
                    <a:pt x="427" y="819"/>
                  </a:cubicBezTo>
                  <a:cubicBezTo>
                    <a:pt x="419" y="811"/>
                    <a:pt x="409" y="805"/>
                    <a:pt x="399" y="802"/>
                  </a:cubicBezTo>
                  <a:cubicBezTo>
                    <a:pt x="395" y="801"/>
                    <a:pt x="395" y="801"/>
                    <a:pt x="395" y="801"/>
                  </a:cubicBezTo>
                  <a:cubicBezTo>
                    <a:pt x="392" y="800"/>
                    <a:pt x="392" y="800"/>
                    <a:pt x="392" y="800"/>
                  </a:cubicBezTo>
                  <a:cubicBezTo>
                    <a:pt x="389" y="799"/>
                    <a:pt x="387" y="798"/>
                    <a:pt x="384" y="798"/>
                  </a:cubicBezTo>
                  <a:cubicBezTo>
                    <a:pt x="379" y="797"/>
                    <a:pt x="374" y="796"/>
                    <a:pt x="369" y="795"/>
                  </a:cubicBezTo>
                  <a:cubicBezTo>
                    <a:pt x="349" y="793"/>
                    <a:pt x="329" y="794"/>
                    <a:pt x="309" y="797"/>
                  </a:cubicBezTo>
                  <a:cubicBezTo>
                    <a:pt x="323" y="793"/>
                    <a:pt x="323" y="791"/>
                    <a:pt x="313" y="791"/>
                  </a:cubicBezTo>
                  <a:cubicBezTo>
                    <a:pt x="303" y="790"/>
                    <a:pt x="283" y="792"/>
                    <a:pt x="260" y="797"/>
                  </a:cubicBezTo>
                  <a:cubicBezTo>
                    <a:pt x="236" y="801"/>
                    <a:pt x="208" y="807"/>
                    <a:pt x="181" y="813"/>
                  </a:cubicBezTo>
                  <a:cubicBezTo>
                    <a:pt x="153" y="819"/>
                    <a:pt x="126" y="824"/>
                    <a:pt x="104" y="826"/>
                  </a:cubicBezTo>
                  <a:cubicBezTo>
                    <a:pt x="113" y="832"/>
                    <a:pt x="121" y="838"/>
                    <a:pt x="127" y="843"/>
                  </a:cubicBezTo>
                  <a:cubicBezTo>
                    <a:pt x="126" y="838"/>
                    <a:pt x="125" y="834"/>
                    <a:pt x="124" y="830"/>
                  </a:cubicBezTo>
                  <a:cubicBezTo>
                    <a:pt x="115" y="800"/>
                    <a:pt x="110" y="785"/>
                    <a:pt x="106" y="774"/>
                  </a:cubicBezTo>
                  <a:cubicBezTo>
                    <a:pt x="102" y="764"/>
                    <a:pt x="99" y="759"/>
                    <a:pt x="96" y="754"/>
                  </a:cubicBezTo>
                  <a:cubicBezTo>
                    <a:pt x="94" y="750"/>
                    <a:pt x="91" y="745"/>
                    <a:pt x="87" y="733"/>
                  </a:cubicBezTo>
                  <a:cubicBezTo>
                    <a:pt x="85" y="728"/>
                    <a:pt x="83" y="720"/>
                    <a:pt x="81" y="711"/>
                  </a:cubicBezTo>
                  <a:cubicBezTo>
                    <a:pt x="78" y="701"/>
                    <a:pt x="76" y="689"/>
                    <a:pt x="74" y="675"/>
                  </a:cubicBezTo>
                  <a:cubicBezTo>
                    <a:pt x="74" y="660"/>
                    <a:pt x="76" y="660"/>
                    <a:pt x="77" y="667"/>
                  </a:cubicBezTo>
                  <a:cubicBezTo>
                    <a:pt x="79" y="674"/>
                    <a:pt x="82" y="688"/>
                    <a:pt x="85" y="702"/>
                  </a:cubicBezTo>
                  <a:cubicBezTo>
                    <a:pt x="89" y="715"/>
                    <a:pt x="93" y="728"/>
                    <a:pt x="96" y="733"/>
                  </a:cubicBezTo>
                  <a:cubicBezTo>
                    <a:pt x="98" y="737"/>
                    <a:pt x="98" y="733"/>
                    <a:pt x="95" y="714"/>
                  </a:cubicBezTo>
                  <a:cubicBezTo>
                    <a:pt x="95" y="714"/>
                    <a:pt x="92" y="701"/>
                    <a:pt x="89" y="688"/>
                  </a:cubicBezTo>
                  <a:cubicBezTo>
                    <a:pt x="86" y="674"/>
                    <a:pt x="84" y="662"/>
                    <a:pt x="84" y="662"/>
                  </a:cubicBezTo>
                  <a:cubicBezTo>
                    <a:pt x="81" y="646"/>
                    <a:pt x="79" y="631"/>
                    <a:pt x="83" y="619"/>
                  </a:cubicBezTo>
                  <a:cubicBezTo>
                    <a:pt x="83" y="618"/>
                    <a:pt x="83" y="617"/>
                    <a:pt x="84" y="615"/>
                  </a:cubicBezTo>
                  <a:cubicBezTo>
                    <a:pt x="85" y="614"/>
                    <a:pt x="85" y="613"/>
                    <a:pt x="86" y="612"/>
                  </a:cubicBezTo>
                  <a:cubicBezTo>
                    <a:pt x="87" y="611"/>
                    <a:pt x="88" y="609"/>
                    <a:pt x="89" y="608"/>
                  </a:cubicBezTo>
                  <a:cubicBezTo>
                    <a:pt x="91" y="607"/>
                    <a:pt x="91" y="607"/>
                    <a:pt x="91" y="607"/>
                  </a:cubicBezTo>
                  <a:cubicBezTo>
                    <a:pt x="91" y="607"/>
                    <a:pt x="91" y="607"/>
                    <a:pt x="91" y="607"/>
                  </a:cubicBezTo>
                  <a:cubicBezTo>
                    <a:pt x="91" y="606"/>
                    <a:pt x="91" y="606"/>
                    <a:pt x="91" y="606"/>
                  </a:cubicBezTo>
                  <a:cubicBezTo>
                    <a:pt x="91" y="606"/>
                    <a:pt x="91" y="606"/>
                    <a:pt x="91" y="606"/>
                  </a:cubicBezTo>
                  <a:cubicBezTo>
                    <a:pt x="91" y="606"/>
                    <a:pt x="91" y="606"/>
                    <a:pt x="91" y="606"/>
                  </a:cubicBezTo>
                  <a:cubicBezTo>
                    <a:pt x="92" y="606"/>
                    <a:pt x="90" y="607"/>
                    <a:pt x="90" y="607"/>
                  </a:cubicBezTo>
                  <a:cubicBezTo>
                    <a:pt x="91" y="607"/>
                    <a:pt x="91" y="607"/>
                    <a:pt x="91" y="607"/>
                  </a:cubicBezTo>
                  <a:cubicBezTo>
                    <a:pt x="91" y="607"/>
                    <a:pt x="91" y="607"/>
                    <a:pt x="91" y="607"/>
                  </a:cubicBezTo>
                  <a:cubicBezTo>
                    <a:pt x="92" y="606"/>
                    <a:pt x="92" y="606"/>
                    <a:pt x="92" y="606"/>
                  </a:cubicBezTo>
                  <a:cubicBezTo>
                    <a:pt x="94" y="605"/>
                    <a:pt x="96" y="604"/>
                    <a:pt x="99" y="602"/>
                  </a:cubicBezTo>
                  <a:cubicBezTo>
                    <a:pt x="101" y="602"/>
                    <a:pt x="102" y="601"/>
                    <a:pt x="104" y="601"/>
                  </a:cubicBezTo>
                  <a:cubicBezTo>
                    <a:pt x="105" y="600"/>
                    <a:pt x="105" y="600"/>
                    <a:pt x="105" y="600"/>
                  </a:cubicBezTo>
                  <a:cubicBezTo>
                    <a:pt x="106" y="600"/>
                    <a:pt x="106" y="600"/>
                    <a:pt x="107" y="600"/>
                  </a:cubicBezTo>
                  <a:cubicBezTo>
                    <a:pt x="108" y="600"/>
                    <a:pt x="109" y="600"/>
                    <a:pt x="110" y="600"/>
                  </a:cubicBezTo>
                  <a:cubicBezTo>
                    <a:pt x="112" y="599"/>
                    <a:pt x="114" y="599"/>
                    <a:pt x="116" y="599"/>
                  </a:cubicBezTo>
                  <a:cubicBezTo>
                    <a:pt x="127" y="601"/>
                    <a:pt x="141" y="608"/>
                    <a:pt x="154" y="613"/>
                  </a:cubicBezTo>
                  <a:cubicBezTo>
                    <a:pt x="166" y="619"/>
                    <a:pt x="176" y="623"/>
                    <a:pt x="177" y="624"/>
                  </a:cubicBezTo>
                  <a:cubicBezTo>
                    <a:pt x="173" y="623"/>
                    <a:pt x="170" y="622"/>
                    <a:pt x="168" y="621"/>
                  </a:cubicBezTo>
                  <a:cubicBezTo>
                    <a:pt x="165" y="620"/>
                    <a:pt x="162" y="619"/>
                    <a:pt x="160" y="619"/>
                  </a:cubicBezTo>
                  <a:cubicBezTo>
                    <a:pt x="156" y="617"/>
                    <a:pt x="152" y="616"/>
                    <a:pt x="150" y="615"/>
                  </a:cubicBezTo>
                  <a:cubicBezTo>
                    <a:pt x="145" y="614"/>
                    <a:pt x="144" y="614"/>
                    <a:pt x="145" y="616"/>
                  </a:cubicBezTo>
                  <a:cubicBezTo>
                    <a:pt x="147" y="618"/>
                    <a:pt x="151" y="621"/>
                    <a:pt x="159" y="625"/>
                  </a:cubicBezTo>
                  <a:cubicBezTo>
                    <a:pt x="167" y="629"/>
                    <a:pt x="179" y="634"/>
                    <a:pt x="196" y="636"/>
                  </a:cubicBezTo>
                  <a:cubicBezTo>
                    <a:pt x="200" y="636"/>
                    <a:pt x="203" y="637"/>
                    <a:pt x="206" y="636"/>
                  </a:cubicBezTo>
                  <a:cubicBezTo>
                    <a:pt x="210" y="636"/>
                    <a:pt x="212" y="636"/>
                    <a:pt x="215" y="635"/>
                  </a:cubicBezTo>
                  <a:cubicBezTo>
                    <a:pt x="220" y="635"/>
                    <a:pt x="224" y="634"/>
                    <a:pt x="228" y="633"/>
                  </a:cubicBezTo>
                  <a:cubicBezTo>
                    <a:pt x="229" y="632"/>
                    <a:pt x="231" y="632"/>
                    <a:pt x="233" y="631"/>
                  </a:cubicBezTo>
                  <a:cubicBezTo>
                    <a:pt x="233" y="631"/>
                    <a:pt x="233" y="631"/>
                    <a:pt x="233" y="631"/>
                  </a:cubicBezTo>
                  <a:cubicBezTo>
                    <a:pt x="233" y="631"/>
                    <a:pt x="233" y="631"/>
                    <a:pt x="233" y="631"/>
                  </a:cubicBezTo>
                  <a:cubicBezTo>
                    <a:pt x="234" y="631"/>
                    <a:pt x="234" y="631"/>
                    <a:pt x="234" y="631"/>
                  </a:cubicBezTo>
                  <a:cubicBezTo>
                    <a:pt x="235" y="631"/>
                    <a:pt x="235" y="631"/>
                    <a:pt x="235" y="631"/>
                  </a:cubicBezTo>
                  <a:cubicBezTo>
                    <a:pt x="235" y="631"/>
                    <a:pt x="235" y="631"/>
                    <a:pt x="235" y="631"/>
                  </a:cubicBezTo>
                  <a:cubicBezTo>
                    <a:pt x="236" y="630"/>
                    <a:pt x="236" y="630"/>
                    <a:pt x="236" y="630"/>
                  </a:cubicBezTo>
                  <a:cubicBezTo>
                    <a:pt x="238" y="629"/>
                    <a:pt x="238" y="629"/>
                    <a:pt x="238" y="629"/>
                  </a:cubicBezTo>
                  <a:cubicBezTo>
                    <a:pt x="240" y="628"/>
                    <a:pt x="242" y="627"/>
                    <a:pt x="245" y="626"/>
                  </a:cubicBezTo>
                  <a:cubicBezTo>
                    <a:pt x="242" y="626"/>
                    <a:pt x="239" y="627"/>
                    <a:pt x="236" y="627"/>
                  </a:cubicBezTo>
                  <a:cubicBezTo>
                    <a:pt x="236" y="627"/>
                    <a:pt x="235" y="628"/>
                    <a:pt x="234" y="628"/>
                  </a:cubicBezTo>
                  <a:cubicBezTo>
                    <a:pt x="234" y="628"/>
                    <a:pt x="234" y="628"/>
                    <a:pt x="234" y="628"/>
                  </a:cubicBezTo>
                  <a:cubicBezTo>
                    <a:pt x="234" y="628"/>
                    <a:pt x="234" y="628"/>
                    <a:pt x="234" y="628"/>
                  </a:cubicBezTo>
                  <a:cubicBezTo>
                    <a:pt x="234" y="628"/>
                    <a:pt x="234" y="628"/>
                    <a:pt x="234" y="628"/>
                  </a:cubicBezTo>
                  <a:cubicBezTo>
                    <a:pt x="234" y="628"/>
                    <a:pt x="232" y="628"/>
                    <a:pt x="233" y="628"/>
                  </a:cubicBezTo>
                  <a:cubicBezTo>
                    <a:pt x="232" y="628"/>
                    <a:pt x="232" y="628"/>
                    <a:pt x="232" y="628"/>
                  </a:cubicBezTo>
                  <a:cubicBezTo>
                    <a:pt x="231" y="628"/>
                    <a:pt x="231" y="628"/>
                    <a:pt x="231" y="628"/>
                  </a:cubicBezTo>
                  <a:cubicBezTo>
                    <a:pt x="230" y="628"/>
                    <a:pt x="229" y="628"/>
                    <a:pt x="228" y="628"/>
                  </a:cubicBezTo>
                  <a:cubicBezTo>
                    <a:pt x="223" y="629"/>
                    <a:pt x="219" y="629"/>
                    <a:pt x="217" y="628"/>
                  </a:cubicBezTo>
                  <a:cubicBezTo>
                    <a:pt x="212" y="628"/>
                    <a:pt x="212" y="627"/>
                    <a:pt x="216" y="627"/>
                  </a:cubicBezTo>
                  <a:cubicBezTo>
                    <a:pt x="218" y="626"/>
                    <a:pt x="221" y="626"/>
                    <a:pt x="224" y="625"/>
                  </a:cubicBezTo>
                  <a:cubicBezTo>
                    <a:pt x="226" y="625"/>
                    <a:pt x="227" y="624"/>
                    <a:pt x="230" y="624"/>
                  </a:cubicBezTo>
                  <a:cubicBezTo>
                    <a:pt x="230" y="624"/>
                    <a:pt x="231" y="624"/>
                    <a:pt x="231" y="623"/>
                  </a:cubicBezTo>
                  <a:cubicBezTo>
                    <a:pt x="232" y="623"/>
                    <a:pt x="232" y="623"/>
                    <a:pt x="232" y="623"/>
                  </a:cubicBezTo>
                  <a:cubicBezTo>
                    <a:pt x="232" y="623"/>
                    <a:pt x="232" y="623"/>
                    <a:pt x="232" y="623"/>
                  </a:cubicBezTo>
                  <a:cubicBezTo>
                    <a:pt x="233" y="623"/>
                    <a:pt x="233" y="623"/>
                    <a:pt x="233" y="623"/>
                  </a:cubicBezTo>
                  <a:cubicBezTo>
                    <a:pt x="234" y="623"/>
                    <a:pt x="235" y="622"/>
                    <a:pt x="236" y="622"/>
                  </a:cubicBezTo>
                  <a:cubicBezTo>
                    <a:pt x="238" y="621"/>
                    <a:pt x="241" y="621"/>
                    <a:pt x="243" y="620"/>
                  </a:cubicBezTo>
                  <a:cubicBezTo>
                    <a:pt x="244" y="620"/>
                    <a:pt x="245" y="619"/>
                    <a:pt x="247" y="618"/>
                  </a:cubicBezTo>
                  <a:cubicBezTo>
                    <a:pt x="248" y="618"/>
                    <a:pt x="250" y="617"/>
                    <a:pt x="251" y="616"/>
                  </a:cubicBezTo>
                  <a:cubicBezTo>
                    <a:pt x="257" y="614"/>
                    <a:pt x="262" y="611"/>
                    <a:pt x="268" y="607"/>
                  </a:cubicBezTo>
                  <a:cubicBezTo>
                    <a:pt x="280" y="599"/>
                    <a:pt x="291" y="588"/>
                    <a:pt x="299" y="575"/>
                  </a:cubicBezTo>
                  <a:cubicBezTo>
                    <a:pt x="308" y="562"/>
                    <a:pt x="314" y="546"/>
                    <a:pt x="317" y="531"/>
                  </a:cubicBezTo>
                  <a:cubicBezTo>
                    <a:pt x="321" y="516"/>
                    <a:pt x="322" y="501"/>
                    <a:pt x="322" y="488"/>
                  </a:cubicBezTo>
                  <a:cubicBezTo>
                    <a:pt x="322" y="485"/>
                    <a:pt x="322" y="481"/>
                    <a:pt x="322" y="478"/>
                  </a:cubicBezTo>
                  <a:cubicBezTo>
                    <a:pt x="321" y="475"/>
                    <a:pt x="321" y="472"/>
                    <a:pt x="321" y="469"/>
                  </a:cubicBezTo>
                  <a:cubicBezTo>
                    <a:pt x="320" y="468"/>
                    <a:pt x="320" y="466"/>
                    <a:pt x="320" y="465"/>
                  </a:cubicBezTo>
                  <a:cubicBezTo>
                    <a:pt x="320" y="463"/>
                    <a:pt x="319" y="462"/>
                    <a:pt x="319" y="461"/>
                  </a:cubicBezTo>
                  <a:cubicBezTo>
                    <a:pt x="319" y="458"/>
                    <a:pt x="318" y="456"/>
                    <a:pt x="317" y="453"/>
                  </a:cubicBezTo>
                  <a:cubicBezTo>
                    <a:pt x="311" y="426"/>
                    <a:pt x="302" y="404"/>
                    <a:pt x="291" y="389"/>
                  </a:cubicBezTo>
                  <a:cubicBezTo>
                    <a:pt x="281" y="373"/>
                    <a:pt x="270" y="362"/>
                    <a:pt x="260" y="354"/>
                  </a:cubicBezTo>
                  <a:cubicBezTo>
                    <a:pt x="255" y="350"/>
                    <a:pt x="250" y="347"/>
                    <a:pt x="246" y="344"/>
                  </a:cubicBezTo>
                  <a:cubicBezTo>
                    <a:pt x="243" y="343"/>
                    <a:pt x="241" y="342"/>
                    <a:pt x="239" y="341"/>
                  </a:cubicBezTo>
                  <a:cubicBezTo>
                    <a:pt x="237" y="340"/>
                    <a:pt x="235" y="339"/>
                    <a:pt x="233" y="338"/>
                  </a:cubicBezTo>
                  <a:cubicBezTo>
                    <a:pt x="229" y="336"/>
                    <a:pt x="224" y="335"/>
                    <a:pt x="221" y="333"/>
                  </a:cubicBezTo>
                  <a:cubicBezTo>
                    <a:pt x="217" y="332"/>
                    <a:pt x="213" y="331"/>
                    <a:pt x="209" y="330"/>
                  </a:cubicBezTo>
                  <a:cubicBezTo>
                    <a:pt x="207" y="330"/>
                    <a:pt x="205" y="330"/>
                    <a:pt x="203" y="329"/>
                  </a:cubicBezTo>
                  <a:cubicBezTo>
                    <a:pt x="201" y="329"/>
                    <a:pt x="199" y="329"/>
                    <a:pt x="197" y="329"/>
                  </a:cubicBezTo>
                  <a:cubicBezTo>
                    <a:pt x="195" y="328"/>
                    <a:pt x="193" y="328"/>
                    <a:pt x="191" y="328"/>
                  </a:cubicBezTo>
                  <a:cubicBezTo>
                    <a:pt x="190" y="328"/>
                    <a:pt x="189" y="328"/>
                    <a:pt x="188" y="328"/>
                  </a:cubicBezTo>
                  <a:cubicBezTo>
                    <a:pt x="187" y="328"/>
                    <a:pt x="186" y="328"/>
                    <a:pt x="184" y="328"/>
                  </a:cubicBezTo>
                  <a:cubicBezTo>
                    <a:pt x="182" y="328"/>
                    <a:pt x="180" y="329"/>
                    <a:pt x="177" y="329"/>
                  </a:cubicBezTo>
                  <a:cubicBezTo>
                    <a:pt x="176" y="329"/>
                    <a:pt x="175" y="329"/>
                    <a:pt x="173" y="329"/>
                  </a:cubicBezTo>
                  <a:cubicBezTo>
                    <a:pt x="172" y="329"/>
                    <a:pt x="172" y="329"/>
                    <a:pt x="172" y="329"/>
                  </a:cubicBezTo>
                  <a:cubicBezTo>
                    <a:pt x="172" y="329"/>
                    <a:pt x="172" y="329"/>
                    <a:pt x="172" y="329"/>
                  </a:cubicBezTo>
                  <a:cubicBezTo>
                    <a:pt x="171" y="330"/>
                    <a:pt x="171" y="330"/>
                    <a:pt x="171" y="330"/>
                  </a:cubicBezTo>
                  <a:cubicBezTo>
                    <a:pt x="171" y="330"/>
                    <a:pt x="171" y="330"/>
                    <a:pt x="171" y="330"/>
                  </a:cubicBezTo>
                  <a:cubicBezTo>
                    <a:pt x="171" y="330"/>
                    <a:pt x="171" y="330"/>
                    <a:pt x="171" y="330"/>
                  </a:cubicBezTo>
                  <a:cubicBezTo>
                    <a:pt x="170" y="330"/>
                    <a:pt x="170" y="330"/>
                    <a:pt x="170" y="330"/>
                  </a:cubicBezTo>
                  <a:cubicBezTo>
                    <a:pt x="170" y="330"/>
                    <a:pt x="169" y="330"/>
                    <a:pt x="169" y="330"/>
                  </a:cubicBezTo>
                  <a:cubicBezTo>
                    <a:pt x="168" y="330"/>
                    <a:pt x="167" y="331"/>
                    <a:pt x="167" y="331"/>
                  </a:cubicBezTo>
                  <a:cubicBezTo>
                    <a:pt x="166" y="331"/>
                    <a:pt x="166" y="331"/>
                    <a:pt x="166" y="331"/>
                  </a:cubicBezTo>
                  <a:cubicBezTo>
                    <a:pt x="164" y="331"/>
                    <a:pt x="164" y="331"/>
                    <a:pt x="164" y="331"/>
                  </a:cubicBezTo>
                  <a:cubicBezTo>
                    <a:pt x="162" y="332"/>
                    <a:pt x="160" y="333"/>
                    <a:pt x="158" y="334"/>
                  </a:cubicBezTo>
                  <a:cubicBezTo>
                    <a:pt x="157" y="335"/>
                    <a:pt x="155" y="336"/>
                    <a:pt x="154" y="337"/>
                  </a:cubicBezTo>
                  <a:cubicBezTo>
                    <a:pt x="152" y="338"/>
                    <a:pt x="151" y="339"/>
                    <a:pt x="149" y="340"/>
                  </a:cubicBezTo>
                  <a:cubicBezTo>
                    <a:pt x="143" y="345"/>
                    <a:pt x="138" y="350"/>
                    <a:pt x="133" y="355"/>
                  </a:cubicBezTo>
                  <a:cubicBezTo>
                    <a:pt x="128" y="361"/>
                    <a:pt x="123" y="367"/>
                    <a:pt x="117" y="371"/>
                  </a:cubicBezTo>
                  <a:cubicBezTo>
                    <a:pt x="112" y="376"/>
                    <a:pt x="106" y="380"/>
                    <a:pt x="100" y="382"/>
                  </a:cubicBezTo>
                  <a:cubicBezTo>
                    <a:pt x="99" y="382"/>
                    <a:pt x="98" y="382"/>
                    <a:pt x="98" y="382"/>
                  </a:cubicBezTo>
                  <a:cubicBezTo>
                    <a:pt x="97" y="382"/>
                    <a:pt x="97" y="382"/>
                    <a:pt x="97" y="382"/>
                  </a:cubicBezTo>
                  <a:cubicBezTo>
                    <a:pt x="100" y="382"/>
                    <a:pt x="98" y="382"/>
                    <a:pt x="99" y="382"/>
                  </a:cubicBezTo>
                  <a:cubicBezTo>
                    <a:pt x="99" y="382"/>
                    <a:pt x="99" y="382"/>
                    <a:pt x="99" y="382"/>
                  </a:cubicBezTo>
                  <a:cubicBezTo>
                    <a:pt x="98" y="382"/>
                    <a:pt x="98" y="382"/>
                    <a:pt x="98" y="382"/>
                  </a:cubicBezTo>
                  <a:cubicBezTo>
                    <a:pt x="97" y="382"/>
                    <a:pt x="97" y="382"/>
                    <a:pt x="97" y="382"/>
                  </a:cubicBezTo>
                  <a:cubicBezTo>
                    <a:pt x="95" y="382"/>
                    <a:pt x="95" y="382"/>
                    <a:pt x="95" y="382"/>
                  </a:cubicBezTo>
                  <a:cubicBezTo>
                    <a:pt x="94" y="382"/>
                    <a:pt x="91" y="383"/>
                    <a:pt x="91" y="382"/>
                  </a:cubicBezTo>
                  <a:cubicBezTo>
                    <a:pt x="91" y="382"/>
                    <a:pt x="91" y="382"/>
                    <a:pt x="90" y="382"/>
                  </a:cubicBezTo>
                  <a:cubicBezTo>
                    <a:pt x="90" y="382"/>
                    <a:pt x="90" y="382"/>
                    <a:pt x="89" y="382"/>
                  </a:cubicBezTo>
                  <a:cubicBezTo>
                    <a:pt x="88" y="381"/>
                    <a:pt x="88" y="381"/>
                    <a:pt x="88" y="381"/>
                  </a:cubicBezTo>
                  <a:cubicBezTo>
                    <a:pt x="87" y="381"/>
                    <a:pt x="86" y="381"/>
                    <a:pt x="85" y="380"/>
                  </a:cubicBezTo>
                  <a:cubicBezTo>
                    <a:pt x="85" y="380"/>
                    <a:pt x="84" y="380"/>
                    <a:pt x="83" y="379"/>
                  </a:cubicBezTo>
                  <a:cubicBezTo>
                    <a:pt x="82" y="379"/>
                    <a:pt x="81" y="378"/>
                    <a:pt x="80" y="377"/>
                  </a:cubicBezTo>
                  <a:cubicBezTo>
                    <a:pt x="81" y="378"/>
                    <a:pt x="82" y="380"/>
                    <a:pt x="82" y="380"/>
                  </a:cubicBezTo>
                  <a:cubicBezTo>
                    <a:pt x="83" y="381"/>
                    <a:pt x="84" y="382"/>
                    <a:pt x="84" y="382"/>
                  </a:cubicBezTo>
                  <a:cubicBezTo>
                    <a:pt x="85" y="383"/>
                    <a:pt x="86" y="384"/>
                    <a:pt x="86" y="385"/>
                  </a:cubicBezTo>
                  <a:cubicBezTo>
                    <a:pt x="85" y="386"/>
                    <a:pt x="83" y="386"/>
                    <a:pt x="79" y="384"/>
                  </a:cubicBezTo>
                  <a:cubicBezTo>
                    <a:pt x="76" y="382"/>
                    <a:pt x="70" y="378"/>
                    <a:pt x="65" y="371"/>
                  </a:cubicBezTo>
                  <a:cubicBezTo>
                    <a:pt x="59" y="364"/>
                    <a:pt x="54" y="354"/>
                    <a:pt x="49" y="343"/>
                  </a:cubicBezTo>
                  <a:cubicBezTo>
                    <a:pt x="45" y="331"/>
                    <a:pt x="42" y="318"/>
                    <a:pt x="39" y="304"/>
                  </a:cubicBezTo>
                  <a:cubicBezTo>
                    <a:pt x="38" y="297"/>
                    <a:pt x="37" y="290"/>
                    <a:pt x="37" y="283"/>
                  </a:cubicBezTo>
                  <a:cubicBezTo>
                    <a:pt x="36" y="277"/>
                    <a:pt x="35" y="269"/>
                    <a:pt x="35" y="263"/>
                  </a:cubicBezTo>
                  <a:cubicBezTo>
                    <a:pt x="33" y="235"/>
                    <a:pt x="32" y="209"/>
                    <a:pt x="31" y="192"/>
                  </a:cubicBezTo>
                  <a:cubicBezTo>
                    <a:pt x="32" y="163"/>
                    <a:pt x="34" y="143"/>
                    <a:pt x="36" y="125"/>
                  </a:cubicBezTo>
                  <a:cubicBezTo>
                    <a:pt x="38" y="107"/>
                    <a:pt x="41" y="92"/>
                    <a:pt x="44" y="71"/>
                  </a:cubicBezTo>
                  <a:cubicBezTo>
                    <a:pt x="44" y="60"/>
                    <a:pt x="45" y="34"/>
                    <a:pt x="44" y="18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3" y="8"/>
                    <a:pt x="42" y="2"/>
                    <a:pt x="41" y="0"/>
                  </a:cubicBezTo>
                  <a:cubicBezTo>
                    <a:pt x="39" y="4"/>
                    <a:pt x="38" y="10"/>
                    <a:pt x="38" y="16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0" y="42"/>
                    <a:pt x="21" y="84"/>
                    <a:pt x="12" y="142"/>
                  </a:cubicBezTo>
                  <a:cubicBezTo>
                    <a:pt x="7" y="170"/>
                    <a:pt x="3" y="202"/>
                    <a:pt x="1" y="238"/>
                  </a:cubicBezTo>
                  <a:cubicBezTo>
                    <a:pt x="1" y="247"/>
                    <a:pt x="1" y="256"/>
                    <a:pt x="0" y="265"/>
                  </a:cubicBezTo>
                  <a:cubicBezTo>
                    <a:pt x="0" y="275"/>
                    <a:pt x="0" y="284"/>
                    <a:pt x="1" y="295"/>
                  </a:cubicBezTo>
                  <a:cubicBezTo>
                    <a:pt x="1" y="297"/>
                    <a:pt x="1" y="300"/>
                    <a:pt x="1" y="302"/>
                  </a:cubicBezTo>
                  <a:cubicBezTo>
                    <a:pt x="2" y="305"/>
                    <a:pt x="2" y="307"/>
                    <a:pt x="2" y="310"/>
                  </a:cubicBezTo>
                  <a:cubicBezTo>
                    <a:pt x="2" y="312"/>
                    <a:pt x="2" y="314"/>
                    <a:pt x="3" y="317"/>
                  </a:cubicBezTo>
                  <a:cubicBezTo>
                    <a:pt x="3" y="318"/>
                    <a:pt x="3" y="318"/>
                    <a:pt x="3" y="318"/>
                  </a:cubicBezTo>
                  <a:cubicBezTo>
                    <a:pt x="3" y="319"/>
                    <a:pt x="3" y="319"/>
                    <a:pt x="3" y="319"/>
                  </a:cubicBezTo>
                  <a:cubicBezTo>
                    <a:pt x="3" y="319"/>
                    <a:pt x="3" y="319"/>
                    <a:pt x="3" y="319"/>
                  </a:cubicBezTo>
                  <a:cubicBezTo>
                    <a:pt x="3" y="320"/>
                    <a:pt x="3" y="320"/>
                    <a:pt x="3" y="320"/>
                  </a:cubicBezTo>
                  <a:cubicBezTo>
                    <a:pt x="3" y="321"/>
                    <a:pt x="3" y="321"/>
                    <a:pt x="3" y="321"/>
                  </a:cubicBezTo>
                  <a:cubicBezTo>
                    <a:pt x="4" y="325"/>
                    <a:pt x="4" y="325"/>
                    <a:pt x="4" y="325"/>
                  </a:cubicBezTo>
                  <a:cubicBezTo>
                    <a:pt x="5" y="336"/>
                    <a:pt x="8" y="347"/>
                    <a:pt x="11" y="358"/>
                  </a:cubicBezTo>
                  <a:cubicBezTo>
                    <a:pt x="12" y="361"/>
                    <a:pt x="13" y="363"/>
                    <a:pt x="14" y="365"/>
                  </a:cubicBezTo>
                  <a:cubicBezTo>
                    <a:pt x="15" y="366"/>
                    <a:pt x="16" y="368"/>
                    <a:pt x="16" y="367"/>
                  </a:cubicBezTo>
                  <a:close/>
                </a:path>
              </a:pathLst>
            </a:custGeom>
            <a:solidFill>
              <a:srgbClr val="59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6" name="Freeform 100"/>
            <p:cNvSpPr/>
            <p:nvPr/>
          </p:nvSpPr>
          <p:spPr bwMode="auto">
            <a:xfrm>
              <a:off x="3525768" y="3618551"/>
              <a:ext cx="548797" cy="199203"/>
            </a:xfrm>
            <a:custGeom>
              <a:avLst/>
              <a:gdLst>
                <a:gd name="T0" fmla="*/ 182 w 409"/>
                <a:gd name="T1" fmla="*/ 18 h 149"/>
                <a:gd name="T2" fmla="*/ 275 w 409"/>
                <a:gd name="T3" fmla="*/ 25 h 149"/>
                <a:gd name="T4" fmla="*/ 221 w 409"/>
                <a:gd name="T5" fmla="*/ 42 h 149"/>
                <a:gd name="T6" fmla="*/ 214 w 409"/>
                <a:gd name="T7" fmla="*/ 2 h 149"/>
                <a:gd name="T8" fmla="*/ 179 w 409"/>
                <a:gd name="T9" fmla="*/ 6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9" h="149">
                  <a:moveTo>
                    <a:pt x="182" y="18"/>
                  </a:moveTo>
                  <a:cubicBezTo>
                    <a:pt x="0" y="82"/>
                    <a:pt x="409" y="149"/>
                    <a:pt x="275" y="25"/>
                  </a:cubicBezTo>
                  <a:cubicBezTo>
                    <a:pt x="256" y="38"/>
                    <a:pt x="232" y="35"/>
                    <a:pt x="221" y="42"/>
                  </a:cubicBezTo>
                  <a:cubicBezTo>
                    <a:pt x="222" y="29"/>
                    <a:pt x="213" y="14"/>
                    <a:pt x="214" y="2"/>
                  </a:cubicBezTo>
                  <a:cubicBezTo>
                    <a:pt x="204" y="0"/>
                    <a:pt x="188" y="8"/>
                    <a:pt x="179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185" name="组合 184"/>
            <p:cNvGrpSpPr/>
            <p:nvPr/>
          </p:nvGrpSpPr>
          <p:grpSpPr>
            <a:xfrm>
              <a:off x="2015256" y="2229407"/>
              <a:ext cx="1990710" cy="2904934"/>
              <a:chOff x="2015256" y="2229407"/>
              <a:chExt cx="1990710" cy="2904934"/>
            </a:xfrm>
          </p:grpSpPr>
          <p:sp>
            <p:nvSpPr>
              <p:cNvPr id="95" name="Freeform 49"/>
              <p:cNvSpPr/>
              <p:nvPr/>
            </p:nvSpPr>
            <p:spPr bwMode="auto">
              <a:xfrm>
                <a:off x="3721013" y="2787439"/>
                <a:ext cx="279676" cy="254610"/>
              </a:xfrm>
              <a:custGeom>
                <a:avLst/>
                <a:gdLst>
                  <a:gd name="T0" fmla="*/ 77 w 209"/>
                  <a:gd name="T1" fmla="*/ 175 h 189"/>
                  <a:gd name="T2" fmla="*/ 33 w 209"/>
                  <a:gd name="T3" fmla="*/ 148 h 189"/>
                  <a:gd name="T4" fmla="*/ 31 w 209"/>
                  <a:gd name="T5" fmla="*/ 150 h 189"/>
                  <a:gd name="T6" fmla="*/ 30 w 209"/>
                  <a:gd name="T7" fmla="*/ 150 h 189"/>
                  <a:gd name="T8" fmla="*/ 31 w 209"/>
                  <a:gd name="T9" fmla="*/ 150 h 189"/>
                  <a:gd name="T10" fmla="*/ 31 w 209"/>
                  <a:gd name="T11" fmla="*/ 150 h 189"/>
                  <a:gd name="T12" fmla="*/ 30 w 209"/>
                  <a:gd name="T13" fmla="*/ 154 h 189"/>
                  <a:gd name="T14" fmla="*/ 94 w 209"/>
                  <a:gd name="T15" fmla="*/ 181 h 189"/>
                  <a:gd name="T16" fmla="*/ 114 w 209"/>
                  <a:gd name="T17" fmla="*/ 168 h 189"/>
                  <a:gd name="T18" fmla="*/ 19 w 209"/>
                  <a:gd name="T19" fmla="*/ 114 h 189"/>
                  <a:gd name="T20" fmla="*/ 16 w 209"/>
                  <a:gd name="T21" fmla="*/ 112 h 189"/>
                  <a:gd name="T22" fmla="*/ 16 w 209"/>
                  <a:gd name="T23" fmla="*/ 114 h 189"/>
                  <a:gd name="T24" fmla="*/ 121 w 209"/>
                  <a:gd name="T25" fmla="*/ 163 h 189"/>
                  <a:gd name="T26" fmla="*/ 133 w 209"/>
                  <a:gd name="T27" fmla="*/ 152 h 189"/>
                  <a:gd name="T28" fmla="*/ 10 w 209"/>
                  <a:gd name="T29" fmla="*/ 70 h 189"/>
                  <a:gd name="T30" fmla="*/ 6 w 209"/>
                  <a:gd name="T31" fmla="*/ 69 h 189"/>
                  <a:gd name="T32" fmla="*/ 103 w 209"/>
                  <a:gd name="T33" fmla="*/ 123 h 189"/>
                  <a:gd name="T34" fmla="*/ 142 w 209"/>
                  <a:gd name="T35" fmla="*/ 143 h 189"/>
                  <a:gd name="T36" fmla="*/ 124 w 209"/>
                  <a:gd name="T37" fmla="*/ 121 h 189"/>
                  <a:gd name="T38" fmla="*/ 154 w 209"/>
                  <a:gd name="T39" fmla="*/ 128 h 189"/>
                  <a:gd name="T40" fmla="*/ 7 w 209"/>
                  <a:gd name="T41" fmla="*/ 40 h 189"/>
                  <a:gd name="T42" fmla="*/ 6 w 209"/>
                  <a:gd name="T43" fmla="*/ 43 h 189"/>
                  <a:gd name="T44" fmla="*/ 5 w 209"/>
                  <a:gd name="T45" fmla="*/ 43 h 189"/>
                  <a:gd name="T46" fmla="*/ 149 w 209"/>
                  <a:gd name="T47" fmla="*/ 121 h 189"/>
                  <a:gd name="T48" fmla="*/ 133 w 209"/>
                  <a:gd name="T49" fmla="*/ 98 h 189"/>
                  <a:gd name="T50" fmla="*/ 10 w 209"/>
                  <a:gd name="T51" fmla="*/ 24 h 189"/>
                  <a:gd name="T52" fmla="*/ 11 w 209"/>
                  <a:gd name="T53" fmla="*/ 25 h 189"/>
                  <a:gd name="T54" fmla="*/ 11 w 209"/>
                  <a:gd name="T55" fmla="*/ 26 h 189"/>
                  <a:gd name="T56" fmla="*/ 208 w 209"/>
                  <a:gd name="T57" fmla="*/ 127 h 189"/>
                  <a:gd name="T58" fmla="*/ 121 w 209"/>
                  <a:gd name="T59" fmla="*/ 80 h 189"/>
                  <a:gd name="T60" fmla="*/ 201 w 209"/>
                  <a:gd name="T61" fmla="*/ 131 h 189"/>
                  <a:gd name="T62" fmla="*/ 204 w 209"/>
                  <a:gd name="T63" fmla="*/ 129 h 189"/>
                  <a:gd name="T64" fmla="*/ 4 w 209"/>
                  <a:gd name="T65" fmla="*/ 24 h 189"/>
                  <a:gd name="T66" fmla="*/ 166 w 209"/>
                  <a:gd name="T67" fmla="*/ 128 h 189"/>
                  <a:gd name="T68" fmla="*/ 172 w 209"/>
                  <a:gd name="T69" fmla="*/ 130 h 189"/>
                  <a:gd name="T70" fmla="*/ 173 w 209"/>
                  <a:gd name="T71" fmla="*/ 130 h 189"/>
                  <a:gd name="T72" fmla="*/ 9 w 209"/>
                  <a:gd name="T73" fmla="*/ 36 h 189"/>
                  <a:gd name="T74" fmla="*/ 148 w 209"/>
                  <a:gd name="T75" fmla="*/ 132 h 189"/>
                  <a:gd name="T76" fmla="*/ 150 w 209"/>
                  <a:gd name="T77" fmla="*/ 129 h 189"/>
                  <a:gd name="T78" fmla="*/ 150 w 209"/>
                  <a:gd name="T79" fmla="*/ 128 h 189"/>
                  <a:gd name="T80" fmla="*/ 2 w 209"/>
                  <a:gd name="T81" fmla="*/ 53 h 189"/>
                  <a:gd name="T82" fmla="*/ 141 w 209"/>
                  <a:gd name="T83" fmla="*/ 139 h 189"/>
                  <a:gd name="T84" fmla="*/ 142 w 209"/>
                  <a:gd name="T85" fmla="*/ 135 h 189"/>
                  <a:gd name="T86" fmla="*/ 143 w 209"/>
                  <a:gd name="T87" fmla="*/ 135 h 189"/>
                  <a:gd name="T88" fmla="*/ 6 w 209"/>
                  <a:gd name="T89" fmla="*/ 64 h 189"/>
                  <a:gd name="T90" fmla="*/ 121 w 209"/>
                  <a:gd name="T91" fmla="*/ 163 h 189"/>
                  <a:gd name="T92" fmla="*/ 123 w 209"/>
                  <a:gd name="T93" fmla="*/ 159 h 189"/>
                  <a:gd name="T94" fmla="*/ 124 w 209"/>
                  <a:gd name="T95" fmla="*/ 157 h 189"/>
                  <a:gd name="T96" fmla="*/ 16 w 209"/>
                  <a:gd name="T97" fmla="*/ 108 h 189"/>
                  <a:gd name="T98" fmla="*/ 98 w 209"/>
                  <a:gd name="T99" fmla="*/ 167 h 189"/>
                  <a:gd name="T100" fmla="*/ 108 w 209"/>
                  <a:gd name="T101" fmla="*/ 174 h 189"/>
                  <a:gd name="T102" fmla="*/ 108 w 209"/>
                  <a:gd name="T103" fmla="*/ 173 h 189"/>
                  <a:gd name="T104" fmla="*/ 111 w 209"/>
                  <a:gd name="T105" fmla="*/ 171 h 189"/>
                  <a:gd name="T106" fmla="*/ 66 w 209"/>
                  <a:gd name="T107" fmla="*/ 160 h 189"/>
                  <a:gd name="T108" fmla="*/ 27 w 209"/>
                  <a:gd name="T109" fmla="*/ 148 h 189"/>
                  <a:gd name="T110" fmla="*/ 62 w 209"/>
                  <a:gd name="T111" fmla="*/ 175 h 189"/>
                  <a:gd name="T112" fmla="*/ 66 w 209"/>
                  <a:gd name="T113" fmla="*/ 186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09" h="189">
                    <a:moveTo>
                      <a:pt x="65" y="181"/>
                    </a:moveTo>
                    <a:cubicBezTo>
                      <a:pt x="46" y="169"/>
                      <a:pt x="46" y="169"/>
                      <a:pt x="46" y="169"/>
                    </a:cubicBezTo>
                    <a:cubicBezTo>
                      <a:pt x="44" y="173"/>
                      <a:pt x="44" y="173"/>
                      <a:pt x="44" y="173"/>
                    </a:cubicBezTo>
                    <a:cubicBezTo>
                      <a:pt x="43" y="177"/>
                      <a:pt x="43" y="177"/>
                      <a:pt x="43" y="177"/>
                    </a:cubicBezTo>
                    <a:cubicBezTo>
                      <a:pt x="83" y="187"/>
                      <a:pt x="83" y="187"/>
                      <a:pt x="83" y="187"/>
                    </a:cubicBezTo>
                    <a:cubicBezTo>
                      <a:pt x="84" y="188"/>
                      <a:pt x="86" y="187"/>
                      <a:pt x="87" y="185"/>
                    </a:cubicBezTo>
                    <a:cubicBezTo>
                      <a:pt x="88" y="183"/>
                      <a:pt x="87" y="181"/>
                      <a:pt x="86" y="180"/>
                    </a:cubicBezTo>
                    <a:cubicBezTo>
                      <a:pt x="86" y="180"/>
                      <a:pt x="82" y="178"/>
                      <a:pt x="77" y="175"/>
                    </a:cubicBezTo>
                    <a:cubicBezTo>
                      <a:pt x="70" y="170"/>
                      <a:pt x="59" y="164"/>
                      <a:pt x="49" y="158"/>
                    </a:cubicBezTo>
                    <a:cubicBezTo>
                      <a:pt x="45" y="155"/>
                      <a:pt x="41" y="152"/>
                      <a:pt x="38" y="150"/>
                    </a:cubicBezTo>
                    <a:cubicBezTo>
                      <a:pt x="36" y="149"/>
                      <a:pt x="35" y="149"/>
                      <a:pt x="34" y="148"/>
                    </a:cubicBezTo>
                    <a:cubicBezTo>
                      <a:pt x="34" y="148"/>
                      <a:pt x="33" y="148"/>
                      <a:pt x="33" y="148"/>
                    </a:cubicBezTo>
                    <a:cubicBezTo>
                      <a:pt x="33" y="148"/>
                      <a:pt x="33" y="148"/>
                      <a:pt x="33" y="148"/>
                    </a:cubicBezTo>
                    <a:cubicBezTo>
                      <a:pt x="32" y="150"/>
                      <a:pt x="32" y="150"/>
                      <a:pt x="32" y="150"/>
                    </a:cubicBezTo>
                    <a:cubicBezTo>
                      <a:pt x="34" y="148"/>
                      <a:pt x="34" y="148"/>
                      <a:pt x="34" y="148"/>
                    </a:cubicBezTo>
                    <a:cubicBezTo>
                      <a:pt x="33" y="148"/>
                      <a:pt x="33" y="148"/>
                      <a:pt x="33" y="148"/>
                    </a:cubicBezTo>
                    <a:cubicBezTo>
                      <a:pt x="32" y="150"/>
                      <a:pt x="32" y="150"/>
                      <a:pt x="32" y="150"/>
                    </a:cubicBezTo>
                    <a:cubicBezTo>
                      <a:pt x="34" y="148"/>
                      <a:pt x="34" y="148"/>
                      <a:pt x="34" y="148"/>
                    </a:cubicBezTo>
                    <a:cubicBezTo>
                      <a:pt x="31" y="150"/>
                      <a:pt x="31" y="150"/>
                      <a:pt x="31" y="150"/>
                    </a:cubicBezTo>
                    <a:cubicBezTo>
                      <a:pt x="34" y="148"/>
                      <a:pt x="34" y="148"/>
                      <a:pt x="34" y="148"/>
                    </a:cubicBezTo>
                    <a:cubicBezTo>
                      <a:pt x="34" y="148"/>
                      <a:pt x="34" y="148"/>
                      <a:pt x="34" y="148"/>
                    </a:cubicBezTo>
                    <a:cubicBezTo>
                      <a:pt x="31" y="150"/>
                      <a:pt x="31" y="150"/>
                      <a:pt x="31" y="150"/>
                    </a:cubicBezTo>
                    <a:cubicBezTo>
                      <a:pt x="34" y="148"/>
                      <a:pt x="34" y="148"/>
                      <a:pt x="34" y="148"/>
                    </a:cubicBezTo>
                    <a:cubicBezTo>
                      <a:pt x="31" y="150"/>
                      <a:pt x="31" y="150"/>
                      <a:pt x="31" y="150"/>
                    </a:cubicBezTo>
                    <a:cubicBezTo>
                      <a:pt x="34" y="150"/>
                      <a:pt x="34" y="150"/>
                      <a:pt x="34" y="150"/>
                    </a:cubicBezTo>
                    <a:cubicBezTo>
                      <a:pt x="34" y="149"/>
                      <a:pt x="34" y="149"/>
                      <a:pt x="34" y="148"/>
                    </a:cubicBezTo>
                    <a:cubicBezTo>
                      <a:pt x="31" y="150"/>
                      <a:pt x="31" y="150"/>
                      <a:pt x="31" y="150"/>
                    </a:cubicBezTo>
                    <a:cubicBezTo>
                      <a:pt x="34" y="150"/>
                      <a:pt x="34" y="150"/>
                      <a:pt x="34" y="150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4" y="153"/>
                      <a:pt x="34" y="153"/>
                      <a:pt x="34" y="153"/>
                    </a:cubicBezTo>
                    <a:cubicBezTo>
                      <a:pt x="34" y="152"/>
                      <a:pt x="34" y="151"/>
                      <a:pt x="34" y="150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4" y="153"/>
                      <a:pt x="34" y="153"/>
                      <a:pt x="34" y="153"/>
                    </a:cubicBezTo>
                    <a:cubicBezTo>
                      <a:pt x="34" y="152"/>
                      <a:pt x="34" y="152"/>
                      <a:pt x="34" y="152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3" y="154"/>
                      <a:pt x="33" y="154"/>
                      <a:pt x="33" y="154"/>
                    </a:cubicBezTo>
                    <a:cubicBezTo>
                      <a:pt x="33" y="153"/>
                      <a:pt x="34" y="153"/>
                      <a:pt x="34" y="152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3" y="154"/>
                      <a:pt x="33" y="154"/>
                      <a:pt x="33" y="154"/>
                    </a:cubicBezTo>
                    <a:cubicBezTo>
                      <a:pt x="31" y="150"/>
                      <a:pt x="31" y="150"/>
                      <a:pt x="31" y="150"/>
                    </a:cubicBezTo>
                    <a:cubicBezTo>
                      <a:pt x="31" y="154"/>
                      <a:pt x="31" y="154"/>
                      <a:pt x="31" y="154"/>
                    </a:cubicBezTo>
                    <a:cubicBezTo>
                      <a:pt x="32" y="154"/>
                      <a:pt x="32" y="154"/>
                      <a:pt x="33" y="154"/>
                    </a:cubicBezTo>
                    <a:cubicBezTo>
                      <a:pt x="31" y="150"/>
                      <a:pt x="31" y="150"/>
                      <a:pt x="31" y="150"/>
                    </a:cubicBezTo>
                    <a:cubicBezTo>
                      <a:pt x="31" y="154"/>
                      <a:pt x="31" y="154"/>
                      <a:pt x="31" y="154"/>
                    </a:cubicBezTo>
                    <a:cubicBezTo>
                      <a:pt x="31" y="150"/>
                      <a:pt x="31" y="150"/>
                      <a:pt x="31" y="150"/>
                    </a:cubicBezTo>
                    <a:cubicBezTo>
                      <a:pt x="31" y="154"/>
                      <a:pt x="31" y="154"/>
                      <a:pt x="31" y="154"/>
                    </a:cubicBezTo>
                    <a:cubicBezTo>
                      <a:pt x="31" y="154"/>
                      <a:pt x="31" y="154"/>
                      <a:pt x="31" y="154"/>
                    </a:cubicBezTo>
                    <a:cubicBezTo>
                      <a:pt x="31" y="150"/>
                      <a:pt x="31" y="150"/>
                      <a:pt x="31" y="150"/>
                    </a:cubicBezTo>
                    <a:cubicBezTo>
                      <a:pt x="31" y="154"/>
                      <a:pt x="31" y="154"/>
                      <a:pt x="31" y="154"/>
                    </a:cubicBezTo>
                    <a:cubicBezTo>
                      <a:pt x="31" y="151"/>
                      <a:pt x="31" y="151"/>
                      <a:pt x="31" y="151"/>
                    </a:cubicBezTo>
                    <a:cubicBezTo>
                      <a:pt x="30" y="154"/>
                      <a:pt x="30" y="154"/>
                      <a:pt x="30" y="154"/>
                    </a:cubicBezTo>
                    <a:cubicBezTo>
                      <a:pt x="31" y="154"/>
                      <a:pt x="31" y="154"/>
                      <a:pt x="31" y="154"/>
                    </a:cubicBezTo>
                    <a:cubicBezTo>
                      <a:pt x="31" y="151"/>
                      <a:pt x="31" y="151"/>
                      <a:pt x="31" y="151"/>
                    </a:cubicBezTo>
                    <a:cubicBezTo>
                      <a:pt x="30" y="154"/>
                      <a:pt x="30" y="154"/>
                      <a:pt x="30" y="154"/>
                    </a:cubicBezTo>
                    <a:cubicBezTo>
                      <a:pt x="30" y="153"/>
                      <a:pt x="30" y="153"/>
                      <a:pt x="30" y="153"/>
                    </a:cubicBezTo>
                    <a:cubicBezTo>
                      <a:pt x="30" y="154"/>
                      <a:pt x="30" y="154"/>
                      <a:pt x="30" y="154"/>
                    </a:cubicBezTo>
                    <a:cubicBezTo>
                      <a:pt x="30" y="154"/>
                      <a:pt x="30" y="154"/>
                      <a:pt x="30" y="154"/>
                    </a:cubicBezTo>
                    <a:cubicBezTo>
                      <a:pt x="30" y="153"/>
                      <a:pt x="30" y="153"/>
                      <a:pt x="30" y="153"/>
                    </a:cubicBezTo>
                    <a:cubicBezTo>
                      <a:pt x="30" y="154"/>
                      <a:pt x="30" y="154"/>
                      <a:pt x="30" y="154"/>
                    </a:cubicBezTo>
                    <a:cubicBezTo>
                      <a:pt x="30" y="154"/>
                      <a:pt x="30" y="154"/>
                      <a:pt x="31" y="155"/>
                    </a:cubicBezTo>
                    <a:cubicBezTo>
                      <a:pt x="34" y="155"/>
                      <a:pt x="39" y="158"/>
                      <a:pt x="45" y="160"/>
                    </a:cubicBezTo>
                    <a:cubicBezTo>
                      <a:pt x="55" y="164"/>
                      <a:pt x="67" y="170"/>
                      <a:pt x="77" y="174"/>
                    </a:cubicBezTo>
                    <a:cubicBezTo>
                      <a:pt x="82" y="176"/>
                      <a:pt x="86" y="178"/>
                      <a:pt x="89" y="179"/>
                    </a:cubicBezTo>
                    <a:cubicBezTo>
                      <a:pt x="92" y="180"/>
                      <a:pt x="94" y="181"/>
                      <a:pt x="94" y="181"/>
                    </a:cubicBezTo>
                    <a:cubicBezTo>
                      <a:pt x="96" y="182"/>
                      <a:pt x="98" y="181"/>
                      <a:pt x="99" y="179"/>
                    </a:cubicBezTo>
                    <a:cubicBezTo>
                      <a:pt x="100" y="178"/>
                      <a:pt x="100" y="175"/>
                      <a:pt x="98" y="174"/>
                    </a:cubicBezTo>
                    <a:cubicBezTo>
                      <a:pt x="73" y="159"/>
                      <a:pt x="73" y="159"/>
                      <a:pt x="73" y="159"/>
                    </a:cubicBezTo>
                    <a:cubicBezTo>
                      <a:pt x="110" y="175"/>
                      <a:pt x="110" y="175"/>
                      <a:pt x="110" y="175"/>
                    </a:cubicBezTo>
                    <a:cubicBezTo>
                      <a:pt x="112" y="176"/>
                      <a:pt x="114" y="175"/>
                      <a:pt x="115" y="173"/>
                    </a:cubicBezTo>
                    <a:cubicBezTo>
                      <a:pt x="115" y="173"/>
                      <a:pt x="115" y="172"/>
                      <a:pt x="115" y="171"/>
                    </a:cubicBezTo>
                    <a:cubicBezTo>
                      <a:pt x="115" y="170"/>
                      <a:pt x="115" y="169"/>
                      <a:pt x="115" y="169"/>
                    </a:cubicBezTo>
                    <a:cubicBezTo>
                      <a:pt x="114" y="168"/>
                      <a:pt x="114" y="168"/>
                      <a:pt x="114" y="168"/>
                    </a:cubicBezTo>
                    <a:cubicBezTo>
                      <a:pt x="113" y="167"/>
                      <a:pt x="113" y="167"/>
                      <a:pt x="113" y="167"/>
                    </a:cubicBezTo>
                    <a:cubicBezTo>
                      <a:pt x="112" y="166"/>
                      <a:pt x="109" y="165"/>
                      <a:pt x="106" y="163"/>
                    </a:cubicBezTo>
                    <a:cubicBezTo>
                      <a:pt x="83" y="148"/>
                      <a:pt x="18" y="108"/>
                      <a:pt x="18" y="108"/>
                    </a:cubicBezTo>
                    <a:cubicBezTo>
                      <a:pt x="16" y="112"/>
                      <a:pt x="16" y="112"/>
                      <a:pt x="16" y="112"/>
                    </a:cubicBezTo>
                    <a:cubicBezTo>
                      <a:pt x="19" y="114"/>
                      <a:pt x="19" y="114"/>
                      <a:pt x="19" y="114"/>
                    </a:cubicBezTo>
                    <a:cubicBezTo>
                      <a:pt x="16" y="112"/>
                      <a:pt x="16" y="112"/>
                      <a:pt x="16" y="112"/>
                    </a:cubicBezTo>
                    <a:cubicBezTo>
                      <a:pt x="18" y="115"/>
                      <a:pt x="18" y="115"/>
                      <a:pt x="18" y="115"/>
                    </a:cubicBezTo>
                    <a:cubicBezTo>
                      <a:pt x="19" y="115"/>
                      <a:pt x="19" y="114"/>
                      <a:pt x="19" y="114"/>
                    </a:cubicBezTo>
                    <a:cubicBezTo>
                      <a:pt x="16" y="112"/>
                      <a:pt x="16" y="112"/>
                      <a:pt x="16" y="112"/>
                    </a:cubicBezTo>
                    <a:cubicBezTo>
                      <a:pt x="18" y="115"/>
                      <a:pt x="18" y="115"/>
                      <a:pt x="18" y="115"/>
                    </a:cubicBezTo>
                    <a:cubicBezTo>
                      <a:pt x="16" y="112"/>
                      <a:pt x="16" y="112"/>
                      <a:pt x="16" y="112"/>
                    </a:cubicBezTo>
                    <a:cubicBezTo>
                      <a:pt x="17" y="116"/>
                      <a:pt x="17" y="116"/>
                      <a:pt x="17" y="116"/>
                    </a:cubicBezTo>
                    <a:cubicBezTo>
                      <a:pt x="17" y="115"/>
                      <a:pt x="18" y="115"/>
                      <a:pt x="18" y="115"/>
                    </a:cubicBezTo>
                    <a:cubicBezTo>
                      <a:pt x="16" y="112"/>
                      <a:pt x="16" y="112"/>
                      <a:pt x="16" y="112"/>
                    </a:cubicBezTo>
                    <a:cubicBezTo>
                      <a:pt x="17" y="116"/>
                      <a:pt x="17" y="116"/>
                      <a:pt x="17" y="116"/>
                    </a:cubicBezTo>
                    <a:cubicBezTo>
                      <a:pt x="16" y="112"/>
                      <a:pt x="16" y="112"/>
                      <a:pt x="16" y="112"/>
                    </a:cubicBezTo>
                    <a:cubicBezTo>
                      <a:pt x="16" y="116"/>
                      <a:pt x="16" y="116"/>
                      <a:pt x="16" y="116"/>
                    </a:cubicBezTo>
                    <a:cubicBezTo>
                      <a:pt x="17" y="116"/>
                      <a:pt x="17" y="116"/>
                      <a:pt x="17" y="116"/>
                    </a:cubicBezTo>
                    <a:cubicBezTo>
                      <a:pt x="16" y="112"/>
                      <a:pt x="16" y="112"/>
                      <a:pt x="16" y="112"/>
                    </a:cubicBezTo>
                    <a:cubicBezTo>
                      <a:pt x="16" y="116"/>
                      <a:pt x="16" y="116"/>
                      <a:pt x="16" y="116"/>
                    </a:cubicBezTo>
                    <a:cubicBezTo>
                      <a:pt x="16" y="114"/>
                      <a:pt x="16" y="114"/>
                      <a:pt x="16" y="114"/>
                    </a:cubicBezTo>
                    <a:cubicBezTo>
                      <a:pt x="16" y="116"/>
                      <a:pt x="16" y="116"/>
                      <a:pt x="16" y="116"/>
                    </a:cubicBezTo>
                    <a:cubicBezTo>
                      <a:pt x="16" y="116"/>
                      <a:pt x="16" y="116"/>
                      <a:pt x="16" y="116"/>
                    </a:cubicBezTo>
                    <a:cubicBezTo>
                      <a:pt x="16" y="114"/>
                      <a:pt x="16" y="114"/>
                      <a:pt x="16" y="114"/>
                    </a:cubicBezTo>
                    <a:cubicBezTo>
                      <a:pt x="16" y="116"/>
                      <a:pt x="16" y="116"/>
                      <a:pt x="16" y="116"/>
                    </a:cubicBezTo>
                    <a:cubicBezTo>
                      <a:pt x="16" y="116"/>
                      <a:pt x="17" y="116"/>
                      <a:pt x="18" y="116"/>
                    </a:cubicBezTo>
                    <a:cubicBezTo>
                      <a:pt x="22" y="118"/>
                      <a:pt x="31" y="121"/>
                      <a:pt x="41" y="126"/>
                    </a:cubicBezTo>
                    <a:cubicBezTo>
                      <a:pt x="57" y="133"/>
                      <a:pt x="77" y="142"/>
                      <a:pt x="93" y="150"/>
                    </a:cubicBezTo>
                    <a:cubicBezTo>
                      <a:pt x="101" y="154"/>
                      <a:pt x="108" y="157"/>
                      <a:pt x="113" y="159"/>
                    </a:cubicBezTo>
                    <a:cubicBezTo>
                      <a:pt x="116" y="160"/>
                      <a:pt x="118" y="161"/>
                      <a:pt x="119" y="162"/>
                    </a:cubicBezTo>
                    <a:cubicBezTo>
                      <a:pt x="120" y="162"/>
                      <a:pt x="120" y="163"/>
                      <a:pt x="121" y="163"/>
                    </a:cubicBezTo>
                    <a:cubicBezTo>
                      <a:pt x="121" y="163"/>
                      <a:pt x="121" y="163"/>
                      <a:pt x="121" y="163"/>
                    </a:cubicBezTo>
                    <a:cubicBezTo>
                      <a:pt x="122" y="163"/>
                      <a:pt x="122" y="163"/>
                      <a:pt x="122" y="163"/>
                    </a:cubicBezTo>
                    <a:cubicBezTo>
                      <a:pt x="122" y="163"/>
                      <a:pt x="122" y="163"/>
                      <a:pt x="122" y="163"/>
                    </a:cubicBezTo>
                    <a:cubicBezTo>
                      <a:pt x="122" y="163"/>
                      <a:pt x="122" y="163"/>
                      <a:pt x="122" y="163"/>
                    </a:cubicBezTo>
                    <a:cubicBezTo>
                      <a:pt x="122" y="163"/>
                      <a:pt x="123" y="163"/>
                      <a:pt x="123" y="163"/>
                    </a:cubicBezTo>
                    <a:cubicBezTo>
                      <a:pt x="125" y="163"/>
                      <a:pt x="126" y="162"/>
                      <a:pt x="127" y="160"/>
                    </a:cubicBezTo>
                    <a:cubicBezTo>
                      <a:pt x="127" y="159"/>
                      <a:pt x="127" y="157"/>
                      <a:pt x="125" y="156"/>
                    </a:cubicBezTo>
                    <a:cubicBezTo>
                      <a:pt x="74" y="124"/>
                      <a:pt x="74" y="124"/>
                      <a:pt x="74" y="124"/>
                    </a:cubicBezTo>
                    <a:cubicBezTo>
                      <a:pt x="133" y="152"/>
                      <a:pt x="133" y="152"/>
                      <a:pt x="133" y="152"/>
                    </a:cubicBezTo>
                    <a:cubicBezTo>
                      <a:pt x="135" y="153"/>
                      <a:pt x="137" y="152"/>
                      <a:pt x="138" y="150"/>
                    </a:cubicBezTo>
                    <a:cubicBezTo>
                      <a:pt x="139" y="148"/>
                      <a:pt x="139" y="146"/>
                      <a:pt x="137" y="145"/>
                    </a:cubicBezTo>
                    <a:cubicBezTo>
                      <a:pt x="8" y="65"/>
                      <a:pt x="8" y="65"/>
                      <a:pt x="8" y="65"/>
                    </a:cubicBezTo>
                    <a:cubicBezTo>
                      <a:pt x="6" y="68"/>
                      <a:pt x="6" y="68"/>
                      <a:pt x="6" y="68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6" y="68"/>
                      <a:pt x="6" y="68"/>
                      <a:pt x="6" y="68"/>
                    </a:cubicBezTo>
                    <a:cubicBezTo>
                      <a:pt x="8" y="72"/>
                      <a:pt x="8" y="72"/>
                      <a:pt x="8" y="72"/>
                    </a:cubicBezTo>
                    <a:cubicBezTo>
                      <a:pt x="8" y="72"/>
                      <a:pt x="9" y="71"/>
                      <a:pt x="10" y="70"/>
                    </a:cubicBezTo>
                    <a:cubicBezTo>
                      <a:pt x="6" y="68"/>
                      <a:pt x="6" y="68"/>
                      <a:pt x="6" y="68"/>
                    </a:cubicBezTo>
                    <a:cubicBezTo>
                      <a:pt x="8" y="72"/>
                      <a:pt x="8" y="72"/>
                      <a:pt x="8" y="72"/>
                    </a:cubicBezTo>
                    <a:cubicBezTo>
                      <a:pt x="6" y="68"/>
                      <a:pt x="6" y="68"/>
                      <a:pt x="6" y="68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7" y="72"/>
                      <a:pt x="7" y="72"/>
                      <a:pt x="8" y="72"/>
                    </a:cubicBezTo>
                    <a:cubicBezTo>
                      <a:pt x="6" y="68"/>
                      <a:pt x="6" y="68"/>
                      <a:pt x="6" y="68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6" y="69"/>
                      <a:pt x="6" y="69"/>
                      <a:pt x="6" y="69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6" y="69"/>
                      <a:pt x="6" y="69"/>
                      <a:pt x="6" y="69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6" y="72"/>
                      <a:pt x="7" y="72"/>
                      <a:pt x="8" y="73"/>
                    </a:cubicBezTo>
                    <a:cubicBezTo>
                      <a:pt x="14" y="75"/>
                      <a:pt x="25" y="81"/>
                      <a:pt x="38" y="88"/>
                    </a:cubicBezTo>
                    <a:cubicBezTo>
                      <a:pt x="58" y="99"/>
                      <a:pt x="83" y="112"/>
                      <a:pt x="103" y="123"/>
                    </a:cubicBezTo>
                    <a:cubicBezTo>
                      <a:pt x="113" y="129"/>
                      <a:pt x="122" y="134"/>
                      <a:pt x="129" y="137"/>
                    </a:cubicBezTo>
                    <a:cubicBezTo>
                      <a:pt x="132" y="139"/>
                      <a:pt x="135" y="140"/>
                      <a:pt x="136" y="141"/>
                    </a:cubicBezTo>
                    <a:cubicBezTo>
                      <a:pt x="137" y="142"/>
                      <a:pt x="138" y="142"/>
                      <a:pt x="139" y="142"/>
                    </a:cubicBezTo>
                    <a:cubicBezTo>
                      <a:pt x="139" y="143"/>
                      <a:pt x="139" y="143"/>
                      <a:pt x="139" y="143"/>
                    </a:cubicBezTo>
                    <a:cubicBezTo>
                      <a:pt x="140" y="143"/>
                      <a:pt x="140" y="143"/>
                      <a:pt x="140" y="143"/>
                    </a:cubicBezTo>
                    <a:cubicBezTo>
                      <a:pt x="140" y="143"/>
                      <a:pt x="140" y="143"/>
                      <a:pt x="140" y="143"/>
                    </a:cubicBezTo>
                    <a:cubicBezTo>
                      <a:pt x="140" y="143"/>
                      <a:pt x="141" y="143"/>
                      <a:pt x="141" y="143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43" y="143"/>
                      <a:pt x="144" y="143"/>
                      <a:pt x="144" y="142"/>
                    </a:cubicBezTo>
                    <a:cubicBezTo>
                      <a:pt x="145" y="141"/>
                      <a:pt x="145" y="140"/>
                      <a:pt x="145" y="139"/>
                    </a:cubicBezTo>
                    <a:cubicBezTo>
                      <a:pt x="145" y="137"/>
                      <a:pt x="144" y="136"/>
                      <a:pt x="143" y="136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4" y="58"/>
                      <a:pt x="39" y="77"/>
                      <a:pt x="75" y="95"/>
                    </a:cubicBezTo>
                    <a:cubicBezTo>
                      <a:pt x="92" y="105"/>
                      <a:pt x="110" y="114"/>
                      <a:pt x="124" y="121"/>
                    </a:cubicBezTo>
                    <a:cubicBezTo>
                      <a:pt x="131" y="125"/>
                      <a:pt x="137" y="127"/>
                      <a:pt x="141" y="130"/>
                    </a:cubicBezTo>
                    <a:cubicBezTo>
                      <a:pt x="143" y="131"/>
                      <a:pt x="145" y="131"/>
                      <a:pt x="146" y="132"/>
                    </a:cubicBezTo>
                    <a:cubicBezTo>
                      <a:pt x="147" y="132"/>
                      <a:pt x="147" y="132"/>
                      <a:pt x="148" y="133"/>
                    </a:cubicBezTo>
                    <a:cubicBezTo>
                      <a:pt x="149" y="133"/>
                      <a:pt x="149" y="133"/>
                      <a:pt x="149" y="133"/>
                    </a:cubicBezTo>
                    <a:cubicBezTo>
                      <a:pt x="149" y="133"/>
                      <a:pt x="149" y="133"/>
                      <a:pt x="150" y="133"/>
                    </a:cubicBezTo>
                    <a:cubicBezTo>
                      <a:pt x="150" y="133"/>
                      <a:pt x="151" y="133"/>
                      <a:pt x="151" y="133"/>
                    </a:cubicBezTo>
                    <a:cubicBezTo>
                      <a:pt x="152" y="133"/>
                      <a:pt x="153" y="132"/>
                      <a:pt x="153" y="131"/>
                    </a:cubicBezTo>
                    <a:cubicBezTo>
                      <a:pt x="154" y="130"/>
                      <a:pt x="154" y="129"/>
                      <a:pt x="154" y="128"/>
                    </a:cubicBezTo>
                    <a:cubicBezTo>
                      <a:pt x="154" y="127"/>
                      <a:pt x="153" y="126"/>
                      <a:pt x="152" y="12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9" y="43"/>
                      <a:pt x="10" y="42"/>
                      <a:pt x="10" y="42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7" y="44"/>
                      <a:pt x="8" y="44"/>
                      <a:pt x="8" y="43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6" y="43"/>
                      <a:pt x="6" y="44"/>
                      <a:pt x="7" y="44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6" y="43"/>
                      <a:pt x="7" y="44"/>
                      <a:pt x="8" y="45"/>
                    </a:cubicBezTo>
                    <a:cubicBezTo>
                      <a:pt x="20" y="51"/>
                      <a:pt x="61" y="73"/>
                      <a:pt x="98" y="94"/>
                    </a:cubicBezTo>
                    <a:cubicBezTo>
                      <a:pt x="117" y="104"/>
                      <a:pt x="136" y="114"/>
                      <a:pt x="149" y="121"/>
                    </a:cubicBezTo>
                    <a:cubicBezTo>
                      <a:pt x="156" y="125"/>
                      <a:pt x="161" y="128"/>
                      <a:pt x="165" y="130"/>
                    </a:cubicBezTo>
                    <a:cubicBezTo>
                      <a:pt x="169" y="132"/>
                      <a:pt x="171" y="133"/>
                      <a:pt x="171" y="133"/>
                    </a:cubicBezTo>
                    <a:cubicBezTo>
                      <a:pt x="173" y="134"/>
                      <a:pt x="175" y="134"/>
                      <a:pt x="176" y="132"/>
                    </a:cubicBezTo>
                    <a:cubicBezTo>
                      <a:pt x="177" y="131"/>
                      <a:pt x="177" y="130"/>
                      <a:pt x="177" y="130"/>
                    </a:cubicBezTo>
                    <a:cubicBezTo>
                      <a:pt x="177" y="129"/>
                      <a:pt x="177" y="128"/>
                      <a:pt x="176" y="127"/>
                    </a:cubicBezTo>
                    <a:cubicBezTo>
                      <a:pt x="176" y="126"/>
                      <a:pt x="175" y="126"/>
                      <a:pt x="175" y="125"/>
                    </a:cubicBezTo>
                    <a:cubicBezTo>
                      <a:pt x="174" y="124"/>
                      <a:pt x="172" y="123"/>
                      <a:pt x="170" y="121"/>
                    </a:cubicBezTo>
                    <a:cubicBezTo>
                      <a:pt x="163" y="116"/>
                      <a:pt x="149" y="108"/>
                      <a:pt x="133" y="98"/>
                    </a:cubicBezTo>
                    <a:cubicBezTo>
                      <a:pt x="108" y="82"/>
                      <a:pt x="77" y="64"/>
                      <a:pt x="53" y="50"/>
                    </a:cubicBezTo>
                    <a:cubicBezTo>
                      <a:pt x="40" y="42"/>
                      <a:pt x="29" y="36"/>
                      <a:pt x="22" y="31"/>
                    </a:cubicBezTo>
                    <a:cubicBezTo>
                      <a:pt x="18" y="29"/>
                      <a:pt x="15" y="27"/>
                      <a:pt x="13" y="25"/>
                    </a:cubicBezTo>
                    <a:cubicBezTo>
                      <a:pt x="12" y="25"/>
                      <a:pt x="11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1" y="28"/>
                      <a:pt x="11" y="27"/>
                      <a:pt x="11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203" y="133"/>
                      <a:pt x="203" y="133"/>
                      <a:pt x="203" y="133"/>
                    </a:cubicBezTo>
                    <a:cubicBezTo>
                      <a:pt x="205" y="134"/>
                      <a:pt x="207" y="133"/>
                      <a:pt x="208" y="132"/>
                    </a:cubicBezTo>
                    <a:cubicBezTo>
                      <a:pt x="208" y="131"/>
                      <a:pt x="209" y="130"/>
                      <a:pt x="209" y="129"/>
                    </a:cubicBezTo>
                    <a:cubicBezTo>
                      <a:pt x="208" y="128"/>
                      <a:pt x="208" y="127"/>
                      <a:pt x="208" y="127"/>
                    </a:cubicBezTo>
                    <a:cubicBezTo>
                      <a:pt x="207" y="126"/>
                      <a:pt x="207" y="126"/>
                      <a:pt x="206" y="125"/>
                    </a:cubicBezTo>
                    <a:cubicBezTo>
                      <a:pt x="205" y="124"/>
                      <a:pt x="203" y="122"/>
                      <a:pt x="201" y="121"/>
                    </a:cubicBezTo>
                    <a:cubicBezTo>
                      <a:pt x="192" y="115"/>
                      <a:pt x="176" y="104"/>
                      <a:pt x="156" y="92"/>
                    </a:cubicBezTo>
                    <a:cubicBezTo>
                      <a:pt x="97" y="55"/>
                      <a:pt x="7" y="1"/>
                      <a:pt x="7" y="1"/>
                    </a:cubicBezTo>
                    <a:cubicBezTo>
                      <a:pt x="5" y="0"/>
                      <a:pt x="3" y="1"/>
                      <a:pt x="1" y="3"/>
                    </a:cubicBezTo>
                    <a:cubicBezTo>
                      <a:pt x="0" y="5"/>
                      <a:pt x="1" y="7"/>
                      <a:pt x="3" y="8"/>
                    </a:cubicBezTo>
                    <a:cubicBezTo>
                      <a:pt x="3" y="8"/>
                      <a:pt x="6" y="10"/>
                      <a:pt x="11" y="13"/>
                    </a:cubicBezTo>
                    <a:cubicBezTo>
                      <a:pt x="31" y="25"/>
                      <a:pt x="78" y="53"/>
                      <a:pt x="121" y="80"/>
                    </a:cubicBezTo>
                    <a:cubicBezTo>
                      <a:pt x="143" y="93"/>
                      <a:pt x="163" y="106"/>
                      <a:pt x="178" y="115"/>
                    </a:cubicBezTo>
                    <a:cubicBezTo>
                      <a:pt x="185" y="120"/>
                      <a:pt x="191" y="124"/>
                      <a:pt x="196" y="127"/>
                    </a:cubicBezTo>
                    <a:cubicBezTo>
                      <a:pt x="198" y="129"/>
                      <a:pt x="199" y="130"/>
                      <a:pt x="200" y="131"/>
                    </a:cubicBezTo>
                    <a:cubicBezTo>
                      <a:pt x="201" y="131"/>
                      <a:pt x="201" y="131"/>
                      <a:pt x="201" y="131"/>
                    </a:cubicBezTo>
                    <a:cubicBezTo>
                      <a:pt x="201" y="131"/>
                      <a:pt x="201" y="131"/>
                      <a:pt x="201" y="131"/>
                    </a:cubicBezTo>
                    <a:cubicBezTo>
                      <a:pt x="203" y="130"/>
                      <a:pt x="203" y="130"/>
                      <a:pt x="203" y="130"/>
                    </a:cubicBezTo>
                    <a:cubicBezTo>
                      <a:pt x="201" y="131"/>
                      <a:pt x="201" y="131"/>
                      <a:pt x="201" y="131"/>
                    </a:cubicBezTo>
                    <a:cubicBezTo>
                      <a:pt x="201" y="131"/>
                      <a:pt x="201" y="131"/>
                      <a:pt x="201" y="131"/>
                    </a:cubicBezTo>
                    <a:cubicBezTo>
                      <a:pt x="203" y="130"/>
                      <a:pt x="203" y="130"/>
                      <a:pt x="203" y="130"/>
                    </a:cubicBezTo>
                    <a:cubicBezTo>
                      <a:pt x="201" y="131"/>
                      <a:pt x="201" y="131"/>
                      <a:pt x="201" y="131"/>
                    </a:cubicBezTo>
                    <a:cubicBezTo>
                      <a:pt x="204" y="129"/>
                      <a:pt x="204" y="129"/>
                      <a:pt x="204" y="129"/>
                    </a:cubicBezTo>
                    <a:cubicBezTo>
                      <a:pt x="201" y="129"/>
                      <a:pt x="201" y="129"/>
                      <a:pt x="201" y="129"/>
                    </a:cubicBezTo>
                    <a:cubicBezTo>
                      <a:pt x="201" y="130"/>
                      <a:pt x="201" y="131"/>
                      <a:pt x="201" y="131"/>
                    </a:cubicBezTo>
                    <a:cubicBezTo>
                      <a:pt x="204" y="129"/>
                      <a:pt x="204" y="129"/>
                      <a:pt x="204" y="129"/>
                    </a:cubicBezTo>
                    <a:cubicBezTo>
                      <a:pt x="201" y="129"/>
                      <a:pt x="201" y="129"/>
                      <a:pt x="201" y="129"/>
                    </a:cubicBezTo>
                    <a:cubicBezTo>
                      <a:pt x="204" y="129"/>
                      <a:pt x="204" y="129"/>
                      <a:pt x="204" y="129"/>
                    </a:cubicBezTo>
                    <a:cubicBezTo>
                      <a:pt x="201" y="127"/>
                      <a:pt x="201" y="127"/>
                      <a:pt x="201" y="127"/>
                    </a:cubicBezTo>
                    <a:cubicBezTo>
                      <a:pt x="201" y="128"/>
                      <a:pt x="201" y="129"/>
                      <a:pt x="201" y="129"/>
                    </a:cubicBezTo>
                    <a:cubicBezTo>
                      <a:pt x="204" y="129"/>
                      <a:pt x="204" y="129"/>
                      <a:pt x="204" y="129"/>
                    </a:cubicBezTo>
                    <a:cubicBezTo>
                      <a:pt x="201" y="127"/>
                      <a:pt x="201" y="127"/>
                      <a:pt x="201" y="127"/>
                    </a:cubicBezTo>
                    <a:cubicBezTo>
                      <a:pt x="205" y="130"/>
                      <a:pt x="205" y="130"/>
                      <a:pt x="205" y="130"/>
                    </a:cubicBezTo>
                    <a:cubicBezTo>
                      <a:pt x="206" y="126"/>
                      <a:pt x="206" y="126"/>
                      <a:pt x="206" y="126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7" y="22"/>
                      <a:pt x="5" y="22"/>
                      <a:pt x="4" y="24"/>
                    </a:cubicBezTo>
                    <a:cubicBezTo>
                      <a:pt x="3" y="25"/>
                      <a:pt x="3" y="26"/>
                      <a:pt x="3" y="26"/>
                    </a:cubicBezTo>
                    <a:cubicBezTo>
                      <a:pt x="3" y="27"/>
                      <a:pt x="3" y="28"/>
                      <a:pt x="4" y="28"/>
                    </a:cubicBezTo>
                    <a:cubicBezTo>
                      <a:pt x="4" y="29"/>
                      <a:pt x="4" y="29"/>
                      <a:pt x="5" y="29"/>
                    </a:cubicBezTo>
                    <a:cubicBezTo>
                      <a:pt x="5" y="30"/>
                      <a:pt x="6" y="30"/>
                      <a:pt x="6" y="31"/>
                    </a:cubicBezTo>
                    <a:cubicBezTo>
                      <a:pt x="8" y="32"/>
                      <a:pt x="12" y="35"/>
                      <a:pt x="18" y="38"/>
                    </a:cubicBezTo>
                    <a:cubicBezTo>
                      <a:pt x="38" y="50"/>
                      <a:pt x="76" y="73"/>
                      <a:pt x="109" y="93"/>
                    </a:cubicBezTo>
                    <a:cubicBezTo>
                      <a:pt x="126" y="102"/>
                      <a:pt x="141" y="112"/>
                      <a:pt x="152" y="119"/>
                    </a:cubicBezTo>
                    <a:cubicBezTo>
                      <a:pt x="158" y="123"/>
                      <a:pt x="163" y="126"/>
                      <a:pt x="166" y="128"/>
                    </a:cubicBezTo>
                    <a:cubicBezTo>
                      <a:pt x="167" y="129"/>
                      <a:pt x="168" y="130"/>
                      <a:pt x="169" y="131"/>
                    </a:cubicBezTo>
                    <a:cubicBezTo>
                      <a:pt x="169" y="131"/>
                      <a:pt x="169" y="131"/>
                      <a:pt x="169" y="131"/>
                    </a:cubicBezTo>
                    <a:cubicBezTo>
                      <a:pt x="171" y="130"/>
                      <a:pt x="171" y="130"/>
                      <a:pt x="171" y="130"/>
                    </a:cubicBezTo>
                    <a:cubicBezTo>
                      <a:pt x="169" y="131"/>
                      <a:pt x="169" y="131"/>
                      <a:pt x="169" y="131"/>
                    </a:cubicBezTo>
                    <a:cubicBezTo>
                      <a:pt x="169" y="131"/>
                      <a:pt x="169" y="131"/>
                      <a:pt x="169" y="131"/>
                    </a:cubicBezTo>
                    <a:cubicBezTo>
                      <a:pt x="171" y="130"/>
                      <a:pt x="171" y="130"/>
                      <a:pt x="171" y="130"/>
                    </a:cubicBezTo>
                    <a:cubicBezTo>
                      <a:pt x="169" y="131"/>
                      <a:pt x="169" y="131"/>
                      <a:pt x="169" y="131"/>
                    </a:cubicBezTo>
                    <a:cubicBezTo>
                      <a:pt x="172" y="130"/>
                      <a:pt x="172" y="130"/>
                      <a:pt x="172" y="130"/>
                    </a:cubicBezTo>
                    <a:cubicBezTo>
                      <a:pt x="169" y="130"/>
                      <a:pt x="169" y="130"/>
                      <a:pt x="169" y="130"/>
                    </a:cubicBezTo>
                    <a:cubicBezTo>
                      <a:pt x="169" y="130"/>
                      <a:pt x="169" y="131"/>
                      <a:pt x="169" y="131"/>
                    </a:cubicBezTo>
                    <a:cubicBezTo>
                      <a:pt x="172" y="130"/>
                      <a:pt x="172" y="130"/>
                      <a:pt x="172" y="130"/>
                    </a:cubicBezTo>
                    <a:cubicBezTo>
                      <a:pt x="169" y="130"/>
                      <a:pt x="169" y="130"/>
                      <a:pt x="169" y="130"/>
                    </a:cubicBezTo>
                    <a:cubicBezTo>
                      <a:pt x="173" y="130"/>
                      <a:pt x="173" y="130"/>
                      <a:pt x="173" y="130"/>
                    </a:cubicBezTo>
                    <a:cubicBezTo>
                      <a:pt x="170" y="128"/>
                      <a:pt x="170" y="128"/>
                      <a:pt x="170" y="128"/>
                    </a:cubicBezTo>
                    <a:cubicBezTo>
                      <a:pt x="169" y="128"/>
                      <a:pt x="169" y="129"/>
                      <a:pt x="169" y="130"/>
                    </a:cubicBezTo>
                    <a:cubicBezTo>
                      <a:pt x="173" y="130"/>
                      <a:pt x="173" y="130"/>
                      <a:pt x="173" y="130"/>
                    </a:cubicBezTo>
                    <a:cubicBezTo>
                      <a:pt x="170" y="128"/>
                      <a:pt x="170" y="128"/>
                      <a:pt x="170" y="128"/>
                    </a:cubicBezTo>
                    <a:cubicBezTo>
                      <a:pt x="173" y="130"/>
                      <a:pt x="173" y="130"/>
                      <a:pt x="173" y="130"/>
                    </a:cubicBezTo>
                    <a:cubicBezTo>
                      <a:pt x="175" y="126"/>
                      <a:pt x="175" y="126"/>
                      <a:pt x="175" y="126"/>
                    </a:cubicBezTo>
                    <a:cubicBezTo>
                      <a:pt x="175" y="126"/>
                      <a:pt x="134" y="104"/>
                      <a:pt x="92" y="81"/>
                    </a:cubicBezTo>
                    <a:cubicBezTo>
                      <a:pt x="72" y="70"/>
                      <a:pt x="51" y="59"/>
                      <a:pt x="35" y="50"/>
                    </a:cubicBezTo>
                    <a:cubicBezTo>
                      <a:pt x="27" y="46"/>
                      <a:pt x="21" y="42"/>
                      <a:pt x="16" y="40"/>
                    </a:cubicBezTo>
                    <a:cubicBezTo>
                      <a:pt x="14" y="39"/>
                      <a:pt x="12" y="38"/>
                      <a:pt x="11" y="37"/>
                    </a:cubicBezTo>
                    <a:cubicBezTo>
                      <a:pt x="10" y="37"/>
                      <a:pt x="10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7" y="36"/>
                      <a:pt x="7" y="36"/>
                    </a:cubicBezTo>
                    <a:cubicBezTo>
                      <a:pt x="6" y="36"/>
                      <a:pt x="6" y="36"/>
                      <a:pt x="5" y="36"/>
                    </a:cubicBezTo>
                    <a:cubicBezTo>
                      <a:pt x="5" y="36"/>
                      <a:pt x="4" y="37"/>
                      <a:pt x="3" y="38"/>
                    </a:cubicBezTo>
                    <a:cubicBezTo>
                      <a:pt x="2" y="39"/>
                      <a:pt x="3" y="42"/>
                      <a:pt x="5" y="43"/>
                    </a:cubicBezTo>
                    <a:cubicBezTo>
                      <a:pt x="148" y="132"/>
                      <a:pt x="148" y="132"/>
                      <a:pt x="148" y="132"/>
                    </a:cubicBezTo>
                    <a:cubicBezTo>
                      <a:pt x="150" y="129"/>
                      <a:pt x="150" y="129"/>
                      <a:pt x="150" y="129"/>
                    </a:cubicBezTo>
                    <a:cubicBezTo>
                      <a:pt x="147" y="127"/>
                      <a:pt x="147" y="127"/>
                      <a:pt x="147" y="127"/>
                    </a:cubicBezTo>
                    <a:cubicBezTo>
                      <a:pt x="150" y="129"/>
                      <a:pt x="150" y="129"/>
                      <a:pt x="150" y="129"/>
                    </a:cubicBezTo>
                    <a:cubicBezTo>
                      <a:pt x="149" y="125"/>
                      <a:pt x="149" y="125"/>
                      <a:pt x="149" y="125"/>
                    </a:cubicBezTo>
                    <a:cubicBezTo>
                      <a:pt x="148" y="125"/>
                      <a:pt x="147" y="126"/>
                      <a:pt x="147" y="127"/>
                    </a:cubicBezTo>
                    <a:cubicBezTo>
                      <a:pt x="150" y="129"/>
                      <a:pt x="150" y="129"/>
                      <a:pt x="150" y="129"/>
                    </a:cubicBezTo>
                    <a:cubicBezTo>
                      <a:pt x="149" y="125"/>
                      <a:pt x="149" y="125"/>
                      <a:pt x="149" y="125"/>
                    </a:cubicBezTo>
                    <a:cubicBezTo>
                      <a:pt x="150" y="129"/>
                      <a:pt x="150" y="129"/>
                      <a:pt x="150" y="129"/>
                    </a:cubicBezTo>
                    <a:cubicBezTo>
                      <a:pt x="150" y="125"/>
                      <a:pt x="150" y="125"/>
                      <a:pt x="150" y="125"/>
                    </a:cubicBezTo>
                    <a:cubicBezTo>
                      <a:pt x="150" y="125"/>
                      <a:pt x="149" y="125"/>
                      <a:pt x="149" y="125"/>
                    </a:cubicBezTo>
                    <a:cubicBezTo>
                      <a:pt x="150" y="129"/>
                      <a:pt x="150" y="129"/>
                      <a:pt x="150" y="129"/>
                    </a:cubicBezTo>
                    <a:cubicBezTo>
                      <a:pt x="150" y="125"/>
                      <a:pt x="150" y="125"/>
                      <a:pt x="150" y="125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51" y="125"/>
                      <a:pt x="151" y="125"/>
                      <a:pt x="151" y="125"/>
                    </a:cubicBezTo>
                    <a:cubicBezTo>
                      <a:pt x="151" y="125"/>
                      <a:pt x="151" y="125"/>
                      <a:pt x="150" y="125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51" y="125"/>
                      <a:pt x="151" y="125"/>
                      <a:pt x="151" y="125"/>
                    </a:cubicBezTo>
                    <a:cubicBezTo>
                      <a:pt x="151" y="125"/>
                      <a:pt x="151" y="125"/>
                      <a:pt x="151" y="125"/>
                    </a:cubicBezTo>
                    <a:cubicBezTo>
                      <a:pt x="150" y="125"/>
                      <a:pt x="149" y="125"/>
                      <a:pt x="148" y="124"/>
                    </a:cubicBezTo>
                    <a:cubicBezTo>
                      <a:pt x="142" y="121"/>
                      <a:pt x="131" y="116"/>
                      <a:pt x="116" y="108"/>
                    </a:cubicBezTo>
                    <a:cubicBezTo>
                      <a:pt x="95" y="97"/>
                      <a:pt x="68" y="83"/>
                      <a:pt x="46" y="71"/>
                    </a:cubicBezTo>
                    <a:cubicBezTo>
                      <a:pt x="35" y="66"/>
                      <a:pt x="26" y="61"/>
                      <a:pt x="19" y="57"/>
                    </a:cubicBezTo>
                    <a:cubicBezTo>
                      <a:pt x="12" y="53"/>
                      <a:pt x="8" y="51"/>
                      <a:pt x="8" y="51"/>
                    </a:cubicBezTo>
                    <a:cubicBezTo>
                      <a:pt x="6" y="50"/>
                      <a:pt x="4" y="51"/>
                      <a:pt x="2" y="53"/>
                    </a:cubicBezTo>
                    <a:cubicBezTo>
                      <a:pt x="1" y="54"/>
                      <a:pt x="2" y="57"/>
                      <a:pt x="4" y="58"/>
                    </a:cubicBezTo>
                    <a:cubicBezTo>
                      <a:pt x="139" y="143"/>
                      <a:pt x="139" y="143"/>
                      <a:pt x="139" y="143"/>
                    </a:cubicBezTo>
                    <a:cubicBezTo>
                      <a:pt x="141" y="139"/>
                      <a:pt x="141" y="139"/>
                      <a:pt x="141" y="139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1" y="139"/>
                      <a:pt x="141" y="139"/>
                      <a:pt x="141" y="139"/>
                    </a:cubicBezTo>
                    <a:cubicBezTo>
                      <a:pt x="140" y="135"/>
                      <a:pt x="140" y="135"/>
                      <a:pt x="140" y="135"/>
                    </a:cubicBezTo>
                    <a:cubicBezTo>
                      <a:pt x="140" y="136"/>
                      <a:pt x="139" y="136"/>
                      <a:pt x="138" y="137"/>
                    </a:cubicBezTo>
                    <a:cubicBezTo>
                      <a:pt x="141" y="139"/>
                      <a:pt x="141" y="139"/>
                      <a:pt x="141" y="139"/>
                    </a:cubicBezTo>
                    <a:cubicBezTo>
                      <a:pt x="140" y="135"/>
                      <a:pt x="140" y="135"/>
                      <a:pt x="140" y="135"/>
                    </a:cubicBezTo>
                    <a:cubicBezTo>
                      <a:pt x="141" y="139"/>
                      <a:pt x="141" y="139"/>
                      <a:pt x="141" y="139"/>
                    </a:cubicBezTo>
                    <a:cubicBezTo>
                      <a:pt x="141" y="135"/>
                      <a:pt x="141" y="135"/>
                      <a:pt x="141" y="135"/>
                    </a:cubicBezTo>
                    <a:cubicBezTo>
                      <a:pt x="141" y="135"/>
                      <a:pt x="141" y="135"/>
                      <a:pt x="140" y="135"/>
                    </a:cubicBezTo>
                    <a:cubicBezTo>
                      <a:pt x="141" y="139"/>
                      <a:pt x="141" y="139"/>
                      <a:pt x="141" y="139"/>
                    </a:cubicBezTo>
                    <a:cubicBezTo>
                      <a:pt x="141" y="135"/>
                      <a:pt x="141" y="135"/>
                      <a:pt x="141" y="135"/>
                    </a:cubicBezTo>
                    <a:cubicBezTo>
                      <a:pt x="141" y="139"/>
                      <a:pt x="141" y="139"/>
                      <a:pt x="141" y="139"/>
                    </a:cubicBezTo>
                    <a:cubicBezTo>
                      <a:pt x="142" y="135"/>
                      <a:pt x="142" y="135"/>
                      <a:pt x="142" y="135"/>
                    </a:cubicBezTo>
                    <a:cubicBezTo>
                      <a:pt x="142" y="135"/>
                      <a:pt x="142" y="135"/>
                      <a:pt x="141" y="135"/>
                    </a:cubicBezTo>
                    <a:cubicBezTo>
                      <a:pt x="141" y="139"/>
                      <a:pt x="141" y="139"/>
                      <a:pt x="141" y="139"/>
                    </a:cubicBezTo>
                    <a:cubicBezTo>
                      <a:pt x="142" y="135"/>
                      <a:pt x="142" y="135"/>
                      <a:pt x="142" y="135"/>
                    </a:cubicBezTo>
                    <a:cubicBezTo>
                      <a:pt x="142" y="138"/>
                      <a:pt x="142" y="138"/>
                      <a:pt x="142" y="138"/>
                    </a:cubicBezTo>
                    <a:cubicBezTo>
                      <a:pt x="143" y="135"/>
                      <a:pt x="143" y="135"/>
                      <a:pt x="143" y="135"/>
                    </a:cubicBezTo>
                    <a:cubicBezTo>
                      <a:pt x="143" y="135"/>
                      <a:pt x="143" y="135"/>
                      <a:pt x="142" y="135"/>
                    </a:cubicBezTo>
                    <a:cubicBezTo>
                      <a:pt x="142" y="138"/>
                      <a:pt x="142" y="138"/>
                      <a:pt x="142" y="138"/>
                    </a:cubicBezTo>
                    <a:cubicBezTo>
                      <a:pt x="143" y="135"/>
                      <a:pt x="143" y="135"/>
                      <a:pt x="143" y="135"/>
                    </a:cubicBezTo>
                    <a:cubicBezTo>
                      <a:pt x="143" y="135"/>
                      <a:pt x="142" y="135"/>
                      <a:pt x="140" y="134"/>
                    </a:cubicBezTo>
                    <a:cubicBezTo>
                      <a:pt x="131" y="130"/>
                      <a:pt x="99" y="112"/>
                      <a:pt x="69" y="96"/>
                    </a:cubicBezTo>
                    <a:cubicBezTo>
                      <a:pt x="54" y="88"/>
                      <a:pt x="39" y="80"/>
                      <a:pt x="28" y="74"/>
                    </a:cubicBezTo>
                    <a:cubicBezTo>
                      <a:pt x="23" y="71"/>
                      <a:pt x="18" y="69"/>
                      <a:pt x="14" y="67"/>
                    </a:cubicBezTo>
                    <a:cubicBezTo>
                      <a:pt x="13" y="66"/>
                      <a:pt x="11" y="65"/>
                      <a:pt x="10" y="65"/>
                    </a:cubicBezTo>
                    <a:cubicBezTo>
                      <a:pt x="9" y="65"/>
                      <a:pt x="9" y="64"/>
                      <a:pt x="8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7" y="64"/>
                      <a:pt x="7" y="64"/>
                      <a:pt x="6" y="64"/>
                    </a:cubicBezTo>
                    <a:cubicBezTo>
                      <a:pt x="6" y="64"/>
                      <a:pt x="6" y="64"/>
                      <a:pt x="5" y="64"/>
                    </a:cubicBezTo>
                    <a:cubicBezTo>
                      <a:pt x="4" y="64"/>
                      <a:pt x="3" y="65"/>
                      <a:pt x="3" y="66"/>
                    </a:cubicBezTo>
                    <a:cubicBezTo>
                      <a:pt x="2" y="68"/>
                      <a:pt x="2" y="70"/>
                      <a:pt x="4" y="71"/>
                    </a:cubicBezTo>
                    <a:cubicBezTo>
                      <a:pt x="74" y="115"/>
                      <a:pt x="74" y="115"/>
                      <a:pt x="74" y="115"/>
                    </a:cubicBezTo>
                    <a:cubicBezTo>
                      <a:pt x="15" y="87"/>
                      <a:pt x="15" y="87"/>
                      <a:pt x="15" y="87"/>
                    </a:cubicBezTo>
                    <a:cubicBezTo>
                      <a:pt x="13" y="86"/>
                      <a:pt x="10" y="87"/>
                      <a:pt x="9" y="89"/>
                    </a:cubicBezTo>
                    <a:cubicBezTo>
                      <a:pt x="8" y="90"/>
                      <a:pt x="9" y="93"/>
                      <a:pt x="11" y="94"/>
                    </a:cubicBezTo>
                    <a:cubicBezTo>
                      <a:pt x="121" y="163"/>
                      <a:pt x="121" y="163"/>
                      <a:pt x="121" y="163"/>
                    </a:cubicBezTo>
                    <a:cubicBezTo>
                      <a:pt x="123" y="159"/>
                      <a:pt x="123" y="159"/>
                      <a:pt x="123" y="159"/>
                    </a:cubicBezTo>
                    <a:cubicBezTo>
                      <a:pt x="123" y="155"/>
                      <a:pt x="123" y="155"/>
                      <a:pt x="123" y="155"/>
                    </a:cubicBezTo>
                    <a:cubicBezTo>
                      <a:pt x="123" y="159"/>
                      <a:pt x="123" y="159"/>
                      <a:pt x="123" y="159"/>
                    </a:cubicBezTo>
                    <a:cubicBezTo>
                      <a:pt x="124" y="155"/>
                      <a:pt x="124" y="155"/>
                      <a:pt x="124" y="155"/>
                    </a:cubicBezTo>
                    <a:cubicBezTo>
                      <a:pt x="124" y="155"/>
                      <a:pt x="124" y="155"/>
                      <a:pt x="123" y="155"/>
                    </a:cubicBezTo>
                    <a:cubicBezTo>
                      <a:pt x="123" y="159"/>
                      <a:pt x="123" y="159"/>
                      <a:pt x="123" y="159"/>
                    </a:cubicBezTo>
                    <a:cubicBezTo>
                      <a:pt x="124" y="155"/>
                      <a:pt x="124" y="155"/>
                      <a:pt x="124" y="155"/>
                    </a:cubicBezTo>
                    <a:cubicBezTo>
                      <a:pt x="123" y="159"/>
                      <a:pt x="123" y="159"/>
                      <a:pt x="123" y="159"/>
                    </a:cubicBezTo>
                    <a:cubicBezTo>
                      <a:pt x="124" y="156"/>
                      <a:pt x="124" y="156"/>
                      <a:pt x="124" y="156"/>
                    </a:cubicBezTo>
                    <a:cubicBezTo>
                      <a:pt x="124" y="155"/>
                      <a:pt x="124" y="155"/>
                      <a:pt x="124" y="155"/>
                    </a:cubicBezTo>
                    <a:cubicBezTo>
                      <a:pt x="123" y="159"/>
                      <a:pt x="123" y="159"/>
                      <a:pt x="123" y="159"/>
                    </a:cubicBezTo>
                    <a:cubicBezTo>
                      <a:pt x="124" y="156"/>
                      <a:pt x="124" y="156"/>
                      <a:pt x="124" y="156"/>
                    </a:cubicBezTo>
                    <a:cubicBezTo>
                      <a:pt x="124" y="157"/>
                      <a:pt x="124" y="157"/>
                      <a:pt x="124" y="157"/>
                    </a:cubicBezTo>
                    <a:cubicBezTo>
                      <a:pt x="124" y="156"/>
                      <a:pt x="124" y="156"/>
                      <a:pt x="124" y="156"/>
                    </a:cubicBezTo>
                    <a:cubicBezTo>
                      <a:pt x="124" y="156"/>
                      <a:pt x="124" y="156"/>
                      <a:pt x="124" y="156"/>
                    </a:cubicBezTo>
                    <a:cubicBezTo>
                      <a:pt x="124" y="157"/>
                      <a:pt x="124" y="157"/>
                      <a:pt x="124" y="157"/>
                    </a:cubicBezTo>
                    <a:cubicBezTo>
                      <a:pt x="124" y="156"/>
                      <a:pt x="124" y="156"/>
                      <a:pt x="124" y="156"/>
                    </a:cubicBezTo>
                    <a:cubicBezTo>
                      <a:pt x="124" y="156"/>
                      <a:pt x="124" y="155"/>
                      <a:pt x="123" y="155"/>
                    </a:cubicBezTo>
                    <a:cubicBezTo>
                      <a:pt x="116" y="152"/>
                      <a:pt x="91" y="140"/>
                      <a:pt x="67" y="129"/>
                    </a:cubicBezTo>
                    <a:cubicBezTo>
                      <a:pt x="55" y="124"/>
                      <a:pt x="44" y="118"/>
                      <a:pt x="35" y="114"/>
                    </a:cubicBezTo>
                    <a:cubicBezTo>
                      <a:pt x="30" y="112"/>
                      <a:pt x="26" y="111"/>
                      <a:pt x="23" y="110"/>
                    </a:cubicBezTo>
                    <a:cubicBezTo>
                      <a:pt x="22" y="109"/>
                      <a:pt x="21" y="109"/>
                      <a:pt x="19" y="108"/>
                    </a:cubicBezTo>
                    <a:cubicBezTo>
                      <a:pt x="19" y="108"/>
                      <a:pt x="18" y="108"/>
                      <a:pt x="18" y="108"/>
                    </a:cubicBezTo>
                    <a:cubicBezTo>
                      <a:pt x="17" y="108"/>
                      <a:pt x="17" y="108"/>
                      <a:pt x="16" y="108"/>
                    </a:cubicBezTo>
                    <a:cubicBezTo>
                      <a:pt x="16" y="108"/>
                      <a:pt x="16" y="108"/>
                      <a:pt x="15" y="108"/>
                    </a:cubicBezTo>
                    <a:cubicBezTo>
                      <a:pt x="15" y="108"/>
                      <a:pt x="14" y="108"/>
                      <a:pt x="14" y="108"/>
                    </a:cubicBezTo>
                    <a:cubicBezTo>
                      <a:pt x="13" y="109"/>
                      <a:pt x="13" y="109"/>
                      <a:pt x="13" y="110"/>
                    </a:cubicBezTo>
                    <a:cubicBezTo>
                      <a:pt x="12" y="111"/>
                      <a:pt x="12" y="112"/>
                      <a:pt x="12" y="113"/>
                    </a:cubicBezTo>
                    <a:cubicBezTo>
                      <a:pt x="12" y="114"/>
                      <a:pt x="13" y="115"/>
                      <a:pt x="14" y="115"/>
                    </a:cubicBezTo>
                    <a:cubicBezTo>
                      <a:pt x="14" y="115"/>
                      <a:pt x="15" y="116"/>
                      <a:pt x="18" y="118"/>
                    </a:cubicBezTo>
                    <a:cubicBezTo>
                      <a:pt x="27" y="123"/>
                      <a:pt x="50" y="137"/>
                      <a:pt x="70" y="150"/>
                    </a:cubicBezTo>
                    <a:cubicBezTo>
                      <a:pt x="81" y="156"/>
                      <a:pt x="90" y="162"/>
                      <a:pt x="98" y="167"/>
                    </a:cubicBezTo>
                    <a:cubicBezTo>
                      <a:pt x="101" y="169"/>
                      <a:pt x="104" y="171"/>
                      <a:pt x="106" y="172"/>
                    </a:cubicBezTo>
                    <a:cubicBezTo>
                      <a:pt x="107" y="173"/>
                      <a:pt x="108" y="173"/>
                      <a:pt x="108" y="174"/>
                    </a:cubicBezTo>
                    <a:cubicBezTo>
                      <a:pt x="109" y="174"/>
                      <a:pt x="109" y="174"/>
                      <a:pt x="109" y="174"/>
                    </a:cubicBezTo>
                    <a:cubicBezTo>
                      <a:pt x="110" y="172"/>
                      <a:pt x="110" y="172"/>
                      <a:pt x="110" y="172"/>
                    </a:cubicBezTo>
                    <a:cubicBezTo>
                      <a:pt x="108" y="174"/>
                      <a:pt x="108" y="174"/>
                      <a:pt x="108" y="174"/>
                    </a:cubicBezTo>
                    <a:cubicBezTo>
                      <a:pt x="109" y="174"/>
                      <a:pt x="109" y="174"/>
                      <a:pt x="109" y="174"/>
                    </a:cubicBezTo>
                    <a:cubicBezTo>
                      <a:pt x="110" y="172"/>
                      <a:pt x="110" y="172"/>
                      <a:pt x="110" y="172"/>
                    </a:cubicBezTo>
                    <a:cubicBezTo>
                      <a:pt x="108" y="174"/>
                      <a:pt x="108" y="174"/>
                      <a:pt x="108" y="174"/>
                    </a:cubicBezTo>
                    <a:cubicBezTo>
                      <a:pt x="111" y="171"/>
                      <a:pt x="111" y="171"/>
                      <a:pt x="111" y="171"/>
                    </a:cubicBezTo>
                    <a:cubicBezTo>
                      <a:pt x="108" y="173"/>
                      <a:pt x="108" y="173"/>
                      <a:pt x="108" y="173"/>
                    </a:cubicBezTo>
                    <a:cubicBezTo>
                      <a:pt x="108" y="174"/>
                      <a:pt x="108" y="174"/>
                      <a:pt x="108" y="174"/>
                    </a:cubicBezTo>
                    <a:cubicBezTo>
                      <a:pt x="111" y="171"/>
                      <a:pt x="111" y="171"/>
                      <a:pt x="111" y="171"/>
                    </a:cubicBezTo>
                    <a:cubicBezTo>
                      <a:pt x="108" y="173"/>
                      <a:pt x="108" y="173"/>
                      <a:pt x="108" y="173"/>
                    </a:cubicBezTo>
                    <a:cubicBezTo>
                      <a:pt x="111" y="171"/>
                      <a:pt x="111" y="171"/>
                      <a:pt x="111" y="171"/>
                    </a:cubicBezTo>
                    <a:cubicBezTo>
                      <a:pt x="107" y="171"/>
                      <a:pt x="107" y="171"/>
                      <a:pt x="107" y="171"/>
                    </a:cubicBezTo>
                    <a:cubicBezTo>
                      <a:pt x="107" y="172"/>
                      <a:pt x="108" y="173"/>
                      <a:pt x="108" y="173"/>
                    </a:cubicBezTo>
                    <a:cubicBezTo>
                      <a:pt x="111" y="171"/>
                      <a:pt x="111" y="171"/>
                      <a:pt x="111" y="171"/>
                    </a:cubicBezTo>
                    <a:cubicBezTo>
                      <a:pt x="107" y="171"/>
                      <a:pt x="107" y="171"/>
                      <a:pt x="107" y="171"/>
                    </a:cubicBezTo>
                    <a:cubicBezTo>
                      <a:pt x="111" y="171"/>
                      <a:pt x="111" y="171"/>
                      <a:pt x="111" y="171"/>
                    </a:cubicBezTo>
                    <a:cubicBezTo>
                      <a:pt x="108" y="169"/>
                      <a:pt x="108" y="169"/>
                      <a:pt x="108" y="169"/>
                    </a:cubicBezTo>
                    <a:cubicBezTo>
                      <a:pt x="108" y="170"/>
                      <a:pt x="107" y="171"/>
                      <a:pt x="107" y="171"/>
                    </a:cubicBezTo>
                    <a:cubicBezTo>
                      <a:pt x="111" y="171"/>
                      <a:pt x="111" y="171"/>
                      <a:pt x="111" y="171"/>
                    </a:cubicBezTo>
                    <a:cubicBezTo>
                      <a:pt x="108" y="169"/>
                      <a:pt x="108" y="169"/>
                      <a:pt x="108" y="169"/>
                    </a:cubicBezTo>
                    <a:cubicBezTo>
                      <a:pt x="111" y="171"/>
                      <a:pt x="111" y="171"/>
                      <a:pt x="111" y="171"/>
                    </a:cubicBezTo>
                    <a:cubicBezTo>
                      <a:pt x="113" y="168"/>
                      <a:pt x="113" y="168"/>
                      <a:pt x="113" y="168"/>
                    </a:cubicBezTo>
                    <a:cubicBezTo>
                      <a:pt x="24" y="128"/>
                      <a:pt x="24" y="128"/>
                      <a:pt x="24" y="128"/>
                    </a:cubicBezTo>
                    <a:cubicBezTo>
                      <a:pt x="22" y="127"/>
                      <a:pt x="20" y="128"/>
                      <a:pt x="19" y="130"/>
                    </a:cubicBezTo>
                    <a:cubicBezTo>
                      <a:pt x="18" y="132"/>
                      <a:pt x="19" y="134"/>
                      <a:pt x="21" y="135"/>
                    </a:cubicBezTo>
                    <a:cubicBezTo>
                      <a:pt x="94" y="181"/>
                      <a:pt x="94" y="181"/>
                      <a:pt x="94" y="181"/>
                    </a:cubicBezTo>
                    <a:cubicBezTo>
                      <a:pt x="96" y="178"/>
                      <a:pt x="96" y="178"/>
                      <a:pt x="96" y="178"/>
                    </a:cubicBezTo>
                    <a:cubicBezTo>
                      <a:pt x="97" y="174"/>
                      <a:pt x="97" y="174"/>
                      <a:pt x="97" y="174"/>
                    </a:cubicBezTo>
                    <a:cubicBezTo>
                      <a:pt x="97" y="174"/>
                      <a:pt x="82" y="167"/>
                      <a:pt x="66" y="160"/>
                    </a:cubicBezTo>
                    <a:cubicBezTo>
                      <a:pt x="58" y="157"/>
                      <a:pt x="50" y="153"/>
                      <a:pt x="43" y="151"/>
                    </a:cubicBezTo>
                    <a:cubicBezTo>
                      <a:pt x="40" y="149"/>
                      <a:pt x="38" y="148"/>
                      <a:pt x="36" y="148"/>
                    </a:cubicBezTo>
                    <a:cubicBezTo>
                      <a:pt x="35" y="147"/>
                      <a:pt x="34" y="147"/>
                      <a:pt x="33" y="147"/>
                    </a:cubicBezTo>
                    <a:cubicBezTo>
                      <a:pt x="32" y="146"/>
                      <a:pt x="32" y="146"/>
                      <a:pt x="32" y="146"/>
                    </a:cubicBezTo>
                    <a:cubicBezTo>
                      <a:pt x="32" y="146"/>
                      <a:pt x="31" y="146"/>
                      <a:pt x="31" y="146"/>
                    </a:cubicBezTo>
                    <a:cubicBezTo>
                      <a:pt x="30" y="146"/>
                      <a:pt x="30" y="146"/>
                      <a:pt x="29" y="146"/>
                    </a:cubicBezTo>
                    <a:cubicBezTo>
                      <a:pt x="29" y="146"/>
                      <a:pt x="29" y="147"/>
                      <a:pt x="28" y="147"/>
                    </a:cubicBezTo>
                    <a:cubicBezTo>
                      <a:pt x="28" y="147"/>
                      <a:pt x="27" y="148"/>
                      <a:pt x="27" y="148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27" y="148"/>
                      <a:pt x="27" y="148"/>
                      <a:pt x="27" y="148"/>
                    </a:cubicBezTo>
                    <a:cubicBezTo>
                      <a:pt x="27" y="149"/>
                      <a:pt x="26" y="150"/>
                      <a:pt x="26" y="150"/>
                    </a:cubicBezTo>
                    <a:cubicBezTo>
                      <a:pt x="26" y="151"/>
                      <a:pt x="27" y="152"/>
                      <a:pt x="27" y="152"/>
                    </a:cubicBezTo>
                    <a:cubicBezTo>
                      <a:pt x="27" y="153"/>
                      <a:pt x="27" y="153"/>
                      <a:pt x="28" y="153"/>
                    </a:cubicBezTo>
                    <a:cubicBezTo>
                      <a:pt x="28" y="153"/>
                      <a:pt x="28" y="154"/>
                      <a:pt x="28" y="154"/>
                    </a:cubicBezTo>
                    <a:cubicBezTo>
                      <a:pt x="29" y="155"/>
                      <a:pt x="31" y="155"/>
                      <a:pt x="32" y="157"/>
                    </a:cubicBezTo>
                    <a:cubicBezTo>
                      <a:pt x="39" y="161"/>
                      <a:pt x="51" y="168"/>
                      <a:pt x="62" y="175"/>
                    </a:cubicBezTo>
                    <a:cubicBezTo>
                      <a:pt x="72" y="181"/>
                      <a:pt x="82" y="187"/>
                      <a:pt x="82" y="187"/>
                    </a:cubicBezTo>
                    <a:cubicBezTo>
                      <a:pt x="84" y="183"/>
                      <a:pt x="84" y="183"/>
                      <a:pt x="84" y="183"/>
                    </a:cubicBezTo>
                    <a:cubicBezTo>
                      <a:pt x="85" y="180"/>
                      <a:pt x="85" y="180"/>
                      <a:pt x="85" y="180"/>
                    </a:cubicBezTo>
                    <a:cubicBezTo>
                      <a:pt x="45" y="169"/>
                      <a:pt x="45" y="169"/>
                      <a:pt x="45" y="169"/>
                    </a:cubicBezTo>
                    <a:cubicBezTo>
                      <a:pt x="43" y="168"/>
                      <a:pt x="41" y="169"/>
                      <a:pt x="40" y="171"/>
                    </a:cubicBezTo>
                    <a:cubicBezTo>
                      <a:pt x="40" y="173"/>
                      <a:pt x="40" y="175"/>
                      <a:pt x="42" y="176"/>
                    </a:cubicBezTo>
                    <a:cubicBezTo>
                      <a:pt x="61" y="188"/>
                      <a:pt x="61" y="188"/>
                      <a:pt x="61" y="188"/>
                    </a:cubicBezTo>
                    <a:cubicBezTo>
                      <a:pt x="63" y="189"/>
                      <a:pt x="65" y="188"/>
                      <a:pt x="66" y="186"/>
                    </a:cubicBezTo>
                    <a:cubicBezTo>
                      <a:pt x="67" y="185"/>
                      <a:pt x="67" y="182"/>
                      <a:pt x="65" y="181"/>
                    </a:cubicBezTo>
                    <a:close/>
                  </a:path>
                </a:pathLst>
              </a:custGeom>
              <a:solidFill>
                <a:srgbClr val="70B5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9" name="Freeform 53"/>
              <p:cNvSpPr/>
              <p:nvPr/>
            </p:nvSpPr>
            <p:spPr bwMode="auto">
              <a:xfrm>
                <a:off x="3772463" y="2952342"/>
                <a:ext cx="233503" cy="93665"/>
              </a:xfrm>
              <a:custGeom>
                <a:avLst/>
                <a:gdLst>
                  <a:gd name="T0" fmla="*/ 12 w 174"/>
                  <a:gd name="T1" fmla="*/ 53 h 70"/>
                  <a:gd name="T2" fmla="*/ 7 w 174"/>
                  <a:gd name="T3" fmla="*/ 50 h 70"/>
                  <a:gd name="T4" fmla="*/ 7 w 174"/>
                  <a:gd name="T5" fmla="*/ 50 h 70"/>
                  <a:gd name="T6" fmla="*/ 5 w 174"/>
                  <a:gd name="T7" fmla="*/ 52 h 70"/>
                  <a:gd name="T8" fmla="*/ 5 w 174"/>
                  <a:gd name="T9" fmla="*/ 52 h 70"/>
                  <a:gd name="T10" fmla="*/ 8 w 174"/>
                  <a:gd name="T11" fmla="*/ 53 h 70"/>
                  <a:gd name="T12" fmla="*/ 8 w 174"/>
                  <a:gd name="T13" fmla="*/ 53 h 70"/>
                  <a:gd name="T14" fmla="*/ 8 w 174"/>
                  <a:gd name="T15" fmla="*/ 53 h 70"/>
                  <a:gd name="T16" fmla="*/ 4 w 174"/>
                  <a:gd name="T17" fmla="*/ 52 h 70"/>
                  <a:gd name="T18" fmla="*/ 50 w 174"/>
                  <a:gd name="T19" fmla="*/ 68 h 70"/>
                  <a:gd name="T20" fmla="*/ 42 w 174"/>
                  <a:gd name="T21" fmla="*/ 63 h 70"/>
                  <a:gd name="T22" fmla="*/ 66 w 174"/>
                  <a:gd name="T23" fmla="*/ 61 h 70"/>
                  <a:gd name="T24" fmla="*/ 61 w 174"/>
                  <a:gd name="T25" fmla="*/ 59 h 70"/>
                  <a:gd name="T26" fmla="*/ 82 w 174"/>
                  <a:gd name="T27" fmla="*/ 43 h 70"/>
                  <a:gd name="T28" fmla="*/ 80 w 174"/>
                  <a:gd name="T29" fmla="*/ 35 h 70"/>
                  <a:gd name="T30" fmla="*/ 78 w 174"/>
                  <a:gd name="T31" fmla="*/ 38 h 70"/>
                  <a:gd name="T32" fmla="*/ 78 w 174"/>
                  <a:gd name="T33" fmla="*/ 38 h 70"/>
                  <a:gd name="T34" fmla="*/ 80 w 174"/>
                  <a:gd name="T35" fmla="*/ 42 h 70"/>
                  <a:gd name="T36" fmla="*/ 80 w 174"/>
                  <a:gd name="T37" fmla="*/ 42 h 70"/>
                  <a:gd name="T38" fmla="*/ 80 w 174"/>
                  <a:gd name="T39" fmla="*/ 42 h 70"/>
                  <a:gd name="T40" fmla="*/ 81 w 174"/>
                  <a:gd name="T41" fmla="*/ 41 h 70"/>
                  <a:gd name="T42" fmla="*/ 96 w 174"/>
                  <a:gd name="T43" fmla="*/ 34 h 70"/>
                  <a:gd name="T44" fmla="*/ 97 w 174"/>
                  <a:gd name="T45" fmla="*/ 33 h 70"/>
                  <a:gd name="T46" fmla="*/ 96 w 174"/>
                  <a:gd name="T47" fmla="*/ 26 h 70"/>
                  <a:gd name="T48" fmla="*/ 94 w 174"/>
                  <a:gd name="T49" fmla="*/ 31 h 70"/>
                  <a:gd name="T50" fmla="*/ 107 w 174"/>
                  <a:gd name="T51" fmla="*/ 14 h 70"/>
                  <a:gd name="T52" fmla="*/ 103 w 174"/>
                  <a:gd name="T53" fmla="*/ 20 h 70"/>
                  <a:gd name="T54" fmla="*/ 121 w 174"/>
                  <a:gd name="T55" fmla="*/ 8 h 70"/>
                  <a:gd name="T56" fmla="*/ 118 w 174"/>
                  <a:gd name="T57" fmla="*/ 14 h 70"/>
                  <a:gd name="T58" fmla="*/ 132 w 174"/>
                  <a:gd name="T59" fmla="*/ 3 h 70"/>
                  <a:gd name="T60" fmla="*/ 128 w 174"/>
                  <a:gd name="T61" fmla="*/ 9 h 70"/>
                  <a:gd name="T62" fmla="*/ 172 w 174"/>
                  <a:gd name="T63" fmla="*/ 8 h 70"/>
                  <a:gd name="T64" fmla="*/ 157 w 174"/>
                  <a:gd name="T65" fmla="*/ 8 h 70"/>
                  <a:gd name="T66" fmla="*/ 170 w 174"/>
                  <a:gd name="T67" fmla="*/ 7 h 70"/>
                  <a:gd name="T68" fmla="*/ 126 w 174"/>
                  <a:gd name="T69" fmla="*/ 8 h 70"/>
                  <a:gd name="T70" fmla="*/ 129 w 174"/>
                  <a:gd name="T71" fmla="*/ 3 h 70"/>
                  <a:gd name="T72" fmla="*/ 115 w 174"/>
                  <a:gd name="T73" fmla="*/ 14 h 70"/>
                  <a:gd name="T74" fmla="*/ 118 w 174"/>
                  <a:gd name="T75" fmla="*/ 8 h 70"/>
                  <a:gd name="T76" fmla="*/ 100 w 174"/>
                  <a:gd name="T77" fmla="*/ 19 h 70"/>
                  <a:gd name="T78" fmla="*/ 102 w 174"/>
                  <a:gd name="T79" fmla="*/ 15 h 70"/>
                  <a:gd name="T80" fmla="*/ 90 w 174"/>
                  <a:gd name="T81" fmla="*/ 32 h 70"/>
                  <a:gd name="T82" fmla="*/ 91 w 174"/>
                  <a:gd name="T83" fmla="*/ 28 h 70"/>
                  <a:gd name="T84" fmla="*/ 91 w 174"/>
                  <a:gd name="T85" fmla="*/ 28 h 70"/>
                  <a:gd name="T86" fmla="*/ 93 w 174"/>
                  <a:gd name="T87" fmla="*/ 29 h 70"/>
                  <a:gd name="T88" fmla="*/ 93 w 174"/>
                  <a:gd name="T89" fmla="*/ 29 h 70"/>
                  <a:gd name="T90" fmla="*/ 92 w 174"/>
                  <a:gd name="T91" fmla="*/ 27 h 70"/>
                  <a:gd name="T92" fmla="*/ 92 w 174"/>
                  <a:gd name="T93" fmla="*/ 27 h 70"/>
                  <a:gd name="T94" fmla="*/ 78 w 174"/>
                  <a:gd name="T95" fmla="*/ 34 h 70"/>
                  <a:gd name="T96" fmla="*/ 76 w 174"/>
                  <a:gd name="T97" fmla="*/ 35 h 70"/>
                  <a:gd name="T98" fmla="*/ 74 w 174"/>
                  <a:gd name="T99" fmla="*/ 39 h 70"/>
                  <a:gd name="T100" fmla="*/ 80 w 174"/>
                  <a:gd name="T101" fmla="*/ 39 h 70"/>
                  <a:gd name="T102" fmla="*/ 65 w 174"/>
                  <a:gd name="T103" fmla="*/ 47 h 70"/>
                  <a:gd name="T104" fmla="*/ 59 w 174"/>
                  <a:gd name="T105" fmla="*/ 63 h 70"/>
                  <a:gd name="T106" fmla="*/ 61 w 174"/>
                  <a:gd name="T107" fmla="*/ 56 h 70"/>
                  <a:gd name="T108" fmla="*/ 40 w 174"/>
                  <a:gd name="T109" fmla="*/ 67 h 70"/>
                  <a:gd name="T110" fmla="*/ 47 w 174"/>
                  <a:gd name="T111" fmla="*/ 62 h 70"/>
                  <a:gd name="T112" fmla="*/ 0 w 174"/>
                  <a:gd name="T113" fmla="*/ 53 h 70"/>
                  <a:gd name="T114" fmla="*/ 3 w 174"/>
                  <a:gd name="T115" fmla="*/ 56 h 70"/>
                  <a:gd name="T116" fmla="*/ 26 w 174"/>
                  <a:gd name="T117" fmla="*/ 6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74" h="70">
                    <a:moveTo>
                      <a:pt x="25" y="60"/>
                    </a:moveTo>
                    <a:cubicBezTo>
                      <a:pt x="25" y="60"/>
                      <a:pt x="24" y="60"/>
                      <a:pt x="22" y="59"/>
                    </a:cubicBezTo>
                    <a:cubicBezTo>
                      <a:pt x="19" y="57"/>
                      <a:pt x="15" y="55"/>
                      <a:pt x="12" y="53"/>
                    </a:cubicBezTo>
                    <a:cubicBezTo>
                      <a:pt x="11" y="52"/>
                      <a:pt x="9" y="51"/>
                      <a:pt x="8" y="51"/>
                    </a:cubicBezTo>
                    <a:cubicBezTo>
                      <a:pt x="8" y="50"/>
                      <a:pt x="8" y="50"/>
                      <a:pt x="7" y="50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6" y="52"/>
                      <a:pt x="6" y="52"/>
                      <a:pt x="6" y="52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6" y="52"/>
                      <a:pt x="6" y="52"/>
                      <a:pt x="6" y="52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8" y="52"/>
                      <a:pt x="8" y="51"/>
                      <a:pt x="8" y="51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4" y="53"/>
                      <a:pt x="4" y="53"/>
                      <a:pt x="4" y="53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8" y="54"/>
                      <a:pt x="8" y="53"/>
                      <a:pt x="8" y="53"/>
                    </a:cubicBezTo>
                    <a:cubicBezTo>
                      <a:pt x="4" y="53"/>
                      <a:pt x="4" y="53"/>
                      <a:pt x="4" y="53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7" y="70"/>
                      <a:pt x="49" y="69"/>
                      <a:pt x="50" y="68"/>
                    </a:cubicBezTo>
                    <a:cubicBezTo>
                      <a:pt x="51" y="66"/>
                      <a:pt x="50" y="64"/>
                      <a:pt x="48" y="63"/>
                    </a:cubicBezTo>
                    <a:cubicBezTo>
                      <a:pt x="44" y="60"/>
                      <a:pt x="44" y="60"/>
                      <a:pt x="44" y="60"/>
                    </a:cubicBezTo>
                    <a:cubicBezTo>
                      <a:pt x="42" y="63"/>
                      <a:pt x="42" y="63"/>
                      <a:pt x="42" y="63"/>
                    </a:cubicBezTo>
                    <a:cubicBezTo>
                      <a:pt x="42" y="67"/>
                      <a:pt x="42" y="67"/>
                      <a:pt x="42" y="67"/>
                    </a:cubicBezTo>
                    <a:cubicBezTo>
                      <a:pt x="62" y="64"/>
                      <a:pt x="62" y="64"/>
                      <a:pt x="62" y="64"/>
                    </a:cubicBezTo>
                    <a:cubicBezTo>
                      <a:pt x="64" y="64"/>
                      <a:pt x="65" y="62"/>
                      <a:pt x="66" y="61"/>
                    </a:cubicBezTo>
                    <a:cubicBezTo>
                      <a:pt x="66" y="59"/>
                      <a:pt x="65" y="57"/>
                      <a:pt x="64" y="57"/>
                    </a:cubicBezTo>
                    <a:cubicBezTo>
                      <a:pt x="63" y="56"/>
                      <a:pt x="63" y="56"/>
                      <a:pt x="63" y="56"/>
                    </a:cubicBezTo>
                    <a:cubicBezTo>
                      <a:pt x="61" y="59"/>
                      <a:pt x="61" y="59"/>
                      <a:pt x="61" y="59"/>
                    </a:cubicBezTo>
                    <a:cubicBezTo>
                      <a:pt x="64" y="62"/>
                      <a:pt x="64" y="62"/>
                      <a:pt x="64" y="62"/>
                    </a:cubicBezTo>
                    <a:cubicBezTo>
                      <a:pt x="71" y="52"/>
                      <a:pt x="71" y="52"/>
                      <a:pt x="71" y="52"/>
                    </a:cubicBezTo>
                    <a:cubicBezTo>
                      <a:pt x="82" y="43"/>
                      <a:pt x="82" y="43"/>
                      <a:pt x="82" y="43"/>
                    </a:cubicBezTo>
                    <a:cubicBezTo>
                      <a:pt x="83" y="42"/>
                      <a:pt x="84" y="40"/>
                      <a:pt x="84" y="39"/>
                    </a:cubicBezTo>
                    <a:cubicBezTo>
                      <a:pt x="84" y="38"/>
                      <a:pt x="83" y="37"/>
                      <a:pt x="82" y="36"/>
                    </a:cubicBezTo>
                    <a:cubicBezTo>
                      <a:pt x="80" y="35"/>
                      <a:pt x="80" y="35"/>
                      <a:pt x="80" y="35"/>
                    </a:cubicBezTo>
                    <a:cubicBezTo>
                      <a:pt x="78" y="38"/>
                      <a:pt x="78" y="38"/>
                      <a:pt x="78" y="38"/>
                    </a:cubicBezTo>
                    <a:cubicBezTo>
                      <a:pt x="81" y="40"/>
                      <a:pt x="81" y="40"/>
                      <a:pt x="81" y="40"/>
                    </a:cubicBezTo>
                    <a:cubicBezTo>
                      <a:pt x="78" y="38"/>
                      <a:pt x="78" y="38"/>
                      <a:pt x="78" y="38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81" y="41"/>
                      <a:pt x="81" y="41"/>
                      <a:pt x="81" y="40"/>
                    </a:cubicBezTo>
                    <a:cubicBezTo>
                      <a:pt x="78" y="38"/>
                      <a:pt x="78" y="38"/>
                      <a:pt x="78" y="38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78" y="39"/>
                      <a:pt x="78" y="39"/>
                      <a:pt x="78" y="39"/>
                    </a:cubicBezTo>
                    <a:cubicBezTo>
                      <a:pt x="80" y="42"/>
                      <a:pt x="80" y="42"/>
                      <a:pt x="80" y="4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78" y="39"/>
                      <a:pt x="78" y="39"/>
                      <a:pt x="78" y="39"/>
                    </a:cubicBezTo>
                    <a:cubicBezTo>
                      <a:pt x="80" y="42"/>
                      <a:pt x="80" y="42"/>
                      <a:pt x="80" y="42"/>
                    </a:cubicBezTo>
                    <a:cubicBezTo>
                      <a:pt x="79" y="40"/>
                      <a:pt x="79" y="40"/>
                      <a:pt x="79" y="40"/>
                    </a:cubicBezTo>
                    <a:cubicBezTo>
                      <a:pt x="80" y="42"/>
                      <a:pt x="80" y="42"/>
                      <a:pt x="80" y="42"/>
                    </a:cubicBezTo>
                    <a:cubicBezTo>
                      <a:pt x="80" y="42"/>
                      <a:pt x="80" y="42"/>
                      <a:pt x="80" y="42"/>
                    </a:cubicBezTo>
                    <a:cubicBezTo>
                      <a:pt x="79" y="40"/>
                      <a:pt x="79" y="40"/>
                      <a:pt x="79" y="40"/>
                    </a:cubicBezTo>
                    <a:cubicBezTo>
                      <a:pt x="80" y="42"/>
                      <a:pt x="80" y="42"/>
                      <a:pt x="80" y="42"/>
                    </a:cubicBezTo>
                    <a:cubicBezTo>
                      <a:pt x="80" y="42"/>
                      <a:pt x="81" y="41"/>
                      <a:pt x="81" y="41"/>
                    </a:cubicBezTo>
                    <a:cubicBezTo>
                      <a:pt x="83" y="40"/>
                      <a:pt x="87" y="38"/>
                      <a:pt x="90" y="37"/>
                    </a:cubicBezTo>
                    <a:cubicBezTo>
                      <a:pt x="92" y="36"/>
                      <a:pt x="93" y="35"/>
                      <a:pt x="94" y="34"/>
                    </a:cubicBezTo>
                    <a:cubicBezTo>
                      <a:pt x="95" y="34"/>
                      <a:pt x="95" y="34"/>
                      <a:pt x="96" y="34"/>
                    </a:cubicBezTo>
                    <a:cubicBezTo>
                      <a:pt x="96" y="33"/>
                      <a:pt x="96" y="33"/>
                      <a:pt x="96" y="33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2"/>
                      <a:pt x="97" y="32"/>
                      <a:pt x="98" y="32"/>
                    </a:cubicBezTo>
                    <a:cubicBezTo>
                      <a:pt x="98" y="31"/>
                      <a:pt x="98" y="30"/>
                      <a:pt x="98" y="29"/>
                    </a:cubicBezTo>
                    <a:cubicBezTo>
                      <a:pt x="98" y="28"/>
                      <a:pt x="97" y="27"/>
                      <a:pt x="96" y="26"/>
                    </a:cubicBezTo>
                    <a:cubicBezTo>
                      <a:pt x="94" y="25"/>
                      <a:pt x="94" y="25"/>
                      <a:pt x="94" y="25"/>
                    </a:cubicBezTo>
                    <a:cubicBezTo>
                      <a:pt x="92" y="28"/>
                      <a:pt x="92" y="28"/>
                      <a:pt x="92" y="28"/>
                    </a:cubicBezTo>
                    <a:cubicBezTo>
                      <a:pt x="94" y="31"/>
                      <a:pt x="94" y="31"/>
                      <a:pt x="94" y="31"/>
                    </a:cubicBezTo>
                    <a:cubicBezTo>
                      <a:pt x="107" y="21"/>
                      <a:pt x="107" y="21"/>
                      <a:pt x="107" y="21"/>
                    </a:cubicBezTo>
                    <a:cubicBezTo>
                      <a:pt x="108" y="20"/>
                      <a:pt x="109" y="19"/>
                      <a:pt x="109" y="17"/>
                    </a:cubicBezTo>
                    <a:cubicBezTo>
                      <a:pt x="109" y="16"/>
                      <a:pt x="108" y="15"/>
                      <a:pt x="107" y="14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2" y="16"/>
                      <a:pt x="102" y="16"/>
                      <a:pt x="102" y="16"/>
                    </a:cubicBezTo>
                    <a:cubicBezTo>
                      <a:pt x="103" y="20"/>
                      <a:pt x="103" y="20"/>
                      <a:pt x="103" y="20"/>
                    </a:cubicBezTo>
                    <a:cubicBezTo>
                      <a:pt x="120" y="15"/>
                      <a:pt x="120" y="15"/>
                      <a:pt x="120" y="15"/>
                    </a:cubicBezTo>
                    <a:cubicBezTo>
                      <a:pt x="121" y="15"/>
                      <a:pt x="122" y="14"/>
                      <a:pt x="123" y="12"/>
                    </a:cubicBezTo>
                    <a:cubicBezTo>
                      <a:pt x="123" y="10"/>
                      <a:pt x="122" y="9"/>
                      <a:pt x="121" y="8"/>
                    </a:cubicBezTo>
                    <a:cubicBezTo>
                      <a:pt x="119" y="7"/>
                      <a:pt x="119" y="7"/>
                      <a:pt x="119" y="7"/>
                    </a:cubicBezTo>
                    <a:cubicBezTo>
                      <a:pt x="117" y="10"/>
                      <a:pt x="117" y="10"/>
                      <a:pt x="117" y="10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31" y="10"/>
                      <a:pt x="131" y="10"/>
                      <a:pt x="131" y="10"/>
                    </a:cubicBezTo>
                    <a:cubicBezTo>
                      <a:pt x="133" y="10"/>
                      <a:pt x="134" y="8"/>
                      <a:pt x="134" y="7"/>
                    </a:cubicBezTo>
                    <a:cubicBezTo>
                      <a:pt x="135" y="5"/>
                      <a:pt x="134" y="4"/>
                      <a:pt x="132" y="3"/>
                    </a:cubicBezTo>
                    <a:cubicBezTo>
                      <a:pt x="130" y="2"/>
                      <a:pt x="130" y="2"/>
                      <a:pt x="130" y="2"/>
                    </a:cubicBezTo>
                    <a:cubicBezTo>
                      <a:pt x="128" y="5"/>
                      <a:pt x="128" y="5"/>
                      <a:pt x="128" y="5"/>
                    </a:cubicBezTo>
                    <a:cubicBezTo>
                      <a:pt x="128" y="9"/>
                      <a:pt x="128" y="9"/>
                      <a:pt x="128" y="9"/>
                    </a:cubicBezTo>
                    <a:cubicBezTo>
                      <a:pt x="169" y="15"/>
                      <a:pt x="169" y="15"/>
                      <a:pt x="169" y="15"/>
                    </a:cubicBezTo>
                    <a:cubicBezTo>
                      <a:pt x="171" y="16"/>
                      <a:pt x="173" y="15"/>
                      <a:pt x="173" y="13"/>
                    </a:cubicBezTo>
                    <a:cubicBezTo>
                      <a:pt x="174" y="11"/>
                      <a:pt x="173" y="9"/>
                      <a:pt x="172" y="8"/>
                    </a:cubicBezTo>
                    <a:cubicBezTo>
                      <a:pt x="161" y="1"/>
                      <a:pt x="161" y="1"/>
                      <a:pt x="161" y="1"/>
                    </a:cubicBezTo>
                    <a:cubicBezTo>
                      <a:pt x="159" y="0"/>
                      <a:pt x="156" y="1"/>
                      <a:pt x="155" y="2"/>
                    </a:cubicBezTo>
                    <a:cubicBezTo>
                      <a:pt x="154" y="4"/>
                      <a:pt x="155" y="7"/>
                      <a:pt x="157" y="8"/>
                    </a:cubicBezTo>
                    <a:cubicBezTo>
                      <a:pt x="167" y="15"/>
                      <a:pt x="167" y="15"/>
                      <a:pt x="167" y="15"/>
                    </a:cubicBezTo>
                    <a:cubicBezTo>
                      <a:pt x="170" y="11"/>
                      <a:pt x="170" y="11"/>
                      <a:pt x="170" y="11"/>
                    </a:cubicBezTo>
                    <a:cubicBezTo>
                      <a:pt x="170" y="7"/>
                      <a:pt x="170" y="7"/>
                      <a:pt x="170" y="7"/>
                    </a:cubicBezTo>
                    <a:cubicBezTo>
                      <a:pt x="129" y="1"/>
                      <a:pt x="129" y="1"/>
                      <a:pt x="129" y="1"/>
                    </a:cubicBezTo>
                    <a:cubicBezTo>
                      <a:pt x="127" y="1"/>
                      <a:pt x="125" y="2"/>
                      <a:pt x="124" y="4"/>
                    </a:cubicBezTo>
                    <a:cubicBezTo>
                      <a:pt x="124" y="5"/>
                      <a:pt x="124" y="7"/>
                      <a:pt x="126" y="8"/>
                    </a:cubicBezTo>
                    <a:cubicBezTo>
                      <a:pt x="128" y="10"/>
                      <a:pt x="128" y="10"/>
                      <a:pt x="128" y="10"/>
                    </a:cubicBezTo>
                    <a:cubicBezTo>
                      <a:pt x="130" y="6"/>
                      <a:pt x="130" y="6"/>
                      <a:pt x="130" y="6"/>
                    </a:cubicBezTo>
                    <a:cubicBezTo>
                      <a:pt x="129" y="3"/>
                      <a:pt x="129" y="3"/>
                      <a:pt x="129" y="3"/>
                    </a:cubicBezTo>
                    <a:cubicBezTo>
                      <a:pt x="116" y="7"/>
                      <a:pt x="116" y="7"/>
                      <a:pt x="116" y="7"/>
                    </a:cubicBezTo>
                    <a:cubicBezTo>
                      <a:pt x="114" y="7"/>
                      <a:pt x="113" y="8"/>
                      <a:pt x="113" y="10"/>
                    </a:cubicBezTo>
                    <a:cubicBezTo>
                      <a:pt x="113" y="11"/>
                      <a:pt x="113" y="13"/>
                      <a:pt x="115" y="14"/>
                    </a:cubicBezTo>
                    <a:cubicBezTo>
                      <a:pt x="116" y="15"/>
                      <a:pt x="116" y="15"/>
                      <a:pt x="116" y="15"/>
                    </a:cubicBezTo>
                    <a:cubicBezTo>
                      <a:pt x="119" y="11"/>
                      <a:pt x="119" y="11"/>
                      <a:pt x="119" y="11"/>
                    </a:cubicBezTo>
                    <a:cubicBezTo>
                      <a:pt x="118" y="8"/>
                      <a:pt x="118" y="8"/>
                      <a:pt x="118" y="8"/>
                    </a:cubicBezTo>
                    <a:cubicBezTo>
                      <a:pt x="101" y="12"/>
                      <a:pt x="101" y="12"/>
                      <a:pt x="101" y="12"/>
                    </a:cubicBezTo>
                    <a:cubicBezTo>
                      <a:pt x="100" y="13"/>
                      <a:pt x="98" y="14"/>
                      <a:pt x="98" y="16"/>
                    </a:cubicBezTo>
                    <a:cubicBezTo>
                      <a:pt x="98" y="17"/>
                      <a:pt x="99" y="19"/>
                      <a:pt x="100" y="19"/>
                    </a:cubicBezTo>
                    <a:cubicBezTo>
                      <a:pt x="103" y="21"/>
                      <a:pt x="103" y="21"/>
                      <a:pt x="103" y="21"/>
                    </a:cubicBezTo>
                    <a:cubicBezTo>
                      <a:pt x="105" y="18"/>
                      <a:pt x="105" y="18"/>
                      <a:pt x="105" y="18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89" y="25"/>
                      <a:pt x="89" y="25"/>
                      <a:pt x="89" y="25"/>
                    </a:cubicBezTo>
                    <a:cubicBezTo>
                      <a:pt x="88" y="26"/>
                      <a:pt x="88" y="27"/>
                      <a:pt x="88" y="28"/>
                    </a:cubicBezTo>
                    <a:cubicBezTo>
                      <a:pt x="88" y="30"/>
                      <a:pt x="88" y="31"/>
                      <a:pt x="90" y="32"/>
                    </a:cubicBezTo>
                    <a:cubicBezTo>
                      <a:pt x="92" y="33"/>
                      <a:pt x="92" y="33"/>
                      <a:pt x="92" y="33"/>
                    </a:cubicBezTo>
                    <a:cubicBezTo>
                      <a:pt x="94" y="30"/>
                      <a:pt x="94" y="30"/>
                      <a:pt x="94" y="30"/>
                    </a:cubicBezTo>
                    <a:cubicBezTo>
                      <a:pt x="91" y="28"/>
                      <a:pt x="91" y="28"/>
                      <a:pt x="91" y="28"/>
                    </a:cubicBezTo>
                    <a:cubicBezTo>
                      <a:pt x="94" y="30"/>
                      <a:pt x="94" y="30"/>
                      <a:pt x="94" y="30"/>
                    </a:cubicBezTo>
                    <a:cubicBezTo>
                      <a:pt x="91" y="27"/>
                      <a:pt x="91" y="27"/>
                      <a:pt x="91" y="27"/>
                    </a:cubicBezTo>
                    <a:cubicBezTo>
                      <a:pt x="91" y="27"/>
                      <a:pt x="91" y="27"/>
                      <a:pt x="91" y="28"/>
                    </a:cubicBezTo>
                    <a:cubicBezTo>
                      <a:pt x="94" y="30"/>
                      <a:pt x="94" y="30"/>
                      <a:pt x="94" y="30"/>
                    </a:cubicBezTo>
                    <a:cubicBezTo>
                      <a:pt x="91" y="27"/>
                      <a:pt x="91" y="27"/>
                      <a:pt x="91" y="27"/>
                    </a:cubicBezTo>
                    <a:cubicBezTo>
                      <a:pt x="93" y="29"/>
                      <a:pt x="93" y="29"/>
                      <a:pt x="93" y="29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1" y="27"/>
                      <a:pt x="91" y="27"/>
                      <a:pt x="91" y="27"/>
                    </a:cubicBezTo>
                    <a:cubicBezTo>
                      <a:pt x="93" y="29"/>
                      <a:pt x="93" y="29"/>
                      <a:pt x="93" y="29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2" y="27"/>
                      <a:pt x="91" y="27"/>
                      <a:pt x="91" y="27"/>
                    </a:cubicBezTo>
                    <a:cubicBezTo>
                      <a:pt x="89" y="28"/>
                      <a:pt x="85" y="30"/>
                      <a:pt x="82" y="32"/>
                    </a:cubicBezTo>
                    <a:cubicBezTo>
                      <a:pt x="80" y="32"/>
                      <a:pt x="79" y="33"/>
                      <a:pt x="78" y="34"/>
                    </a:cubicBezTo>
                    <a:cubicBezTo>
                      <a:pt x="77" y="34"/>
                      <a:pt x="77" y="34"/>
                      <a:pt x="77" y="35"/>
                    </a:cubicBezTo>
                    <a:cubicBezTo>
                      <a:pt x="76" y="35"/>
                      <a:pt x="76" y="35"/>
                      <a:pt x="76" y="35"/>
                    </a:cubicBezTo>
                    <a:cubicBezTo>
                      <a:pt x="76" y="35"/>
                      <a:pt x="76" y="35"/>
                      <a:pt x="76" y="35"/>
                    </a:cubicBezTo>
                    <a:cubicBezTo>
                      <a:pt x="75" y="35"/>
                      <a:pt x="75" y="35"/>
                      <a:pt x="75" y="35"/>
                    </a:cubicBezTo>
                    <a:cubicBezTo>
                      <a:pt x="75" y="35"/>
                      <a:pt x="75" y="35"/>
                      <a:pt x="75" y="36"/>
                    </a:cubicBezTo>
                    <a:cubicBezTo>
                      <a:pt x="74" y="37"/>
                      <a:pt x="74" y="38"/>
                      <a:pt x="74" y="39"/>
                    </a:cubicBezTo>
                    <a:cubicBezTo>
                      <a:pt x="74" y="40"/>
                      <a:pt x="75" y="41"/>
                      <a:pt x="76" y="42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80" y="39"/>
                      <a:pt x="80" y="39"/>
                      <a:pt x="80" y="39"/>
                    </a:cubicBezTo>
                    <a:cubicBezTo>
                      <a:pt x="77" y="36"/>
                      <a:pt x="77" y="36"/>
                      <a:pt x="77" y="36"/>
                    </a:cubicBezTo>
                    <a:cubicBezTo>
                      <a:pt x="65" y="46"/>
                      <a:pt x="65" y="46"/>
                      <a:pt x="65" y="46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58" y="57"/>
                      <a:pt x="58" y="57"/>
                      <a:pt x="58" y="57"/>
                    </a:cubicBezTo>
                    <a:cubicBezTo>
                      <a:pt x="57" y="58"/>
                      <a:pt x="57" y="59"/>
                      <a:pt x="57" y="60"/>
                    </a:cubicBezTo>
                    <a:cubicBezTo>
                      <a:pt x="57" y="61"/>
                      <a:pt x="58" y="62"/>
                      <a:pt x="59" y="63"/>
                    </a:cubicBezTo>
                    <a:cubicBezTo>
                      <a:pt x="60" y="63"/>
                      <a:pt x="60" y="63"/>
                      <a:pt x="60" y="63"/>
                    </a:cubicBezTo>
                    <a:cubicBezTo>
                      <a:pt x="62" y="60"/>
                      <a:pt x="62" y="60"/>
                      <a:pt x="62" y="60"/>
                    </a:cubicBezTo>
                    <a:cubicBezTo>
                      <a:pt x="61" y="56"/>
                      <a:pt x="61" y="56"/>
                      <a:pt x="61" y="56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39" y="59"/>
                      <a:pt x="38" y="61"/>
                      <a:pt x="38" y="62"/>
                    </a:cubicBezTo>
                    <a:cubicBezTo>
                      <a:pt x="37" y="64"/>
                      <a:pt x="38" y="66"/>
                      <a:pt x="40" y="67"/>
                    </a:cubicBezTo>
                    <a:cubicBezTo>
                      <a:pt x="44" y="69"/>
                      <a:pt x="44" y="69"/>
                      <a:pt x="44" y="69"/>
                    </a:cubicBezTo>
                    <a:cubicBezTo>
                      <a:pt x="46" y="66"/>
                      <a:pt x="46" y="66"/>
                      <a:pt x="46" y="66"/>
                    </a:cubicBezTo>
                    <a:cubicBezTo>
                      <a:pt x="47" y="62"/>
                      <a:pt x="47" y="62"/>
                      <a:pt x="47" y="62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4" y="48"/>
                      <a:pt x="2" y="49"/>
                      <a:pt x="1" y="50"/>
                    </a:cubicBezTo>
                    <a:cubicBezTo>
                      <a:pt x="1" y="51"/>
                      <a:pt x="0" y="52"/>
                      <a:pt x="0" y="53"/>
                    </a:cubicBezTo>
                    <a:cubicBezTo>
                      <a:pt x="0" y="53"/>
                      <a:pt x="1" y="54"/>
                      <a:pt x="1" y="54"/>
                    </a:cubicBezTo>
                    <a:cubicBezTo>
                      <a:pt x="1" y="55"/>
                      <a:pt x="1" y="55"/>
                      <a:pt x="2" y="55"/>
                    </a:cubicBezTo>
                    <a:cubicBezTo>
                      <a:pt x="2" y="56"/>
                      <a:pt x="2" y="56"/>
                      <a:pt x="3" y="56"/>
                    </a:cubicBezTo>
                    <a:cubicBezTo>
                      <a:pt x="4" y="57"/>
                      <a:pt x="5" y="58"/>
                      <a:pt x="7" y="59"/>
                    </a:cubicBezTo>
                    <a:cubicBezTo>
                      <a:pt x="12" y="63"/>
                      <a:pt x="21" y="67"/>
                      <a:pt x="21" y="67"/>
                    </a:cubicBezTo>
                    <a:cubicBezTo>
                      <a:pt x="23" y="68"/>
                      <a:pt x="25" y="68"/>
                      <a:pt x="26" y="66"/>
                    </a:cubicBezTo>
                    <a:cubicBezTo>
                      <a:pt x="27" y="64"/>
                      <a:pt x="27" y="62"/>
                      <a:pt x="25" y="60"/>
                    </a:cubicBezTo>
                    <a:close/>
                  </a:path>
                </a:pathLst>
              </a:custGeom>
              <a:solidFill>
                <a:srgbClr val="70B5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9" name="Freeform 73"/>
              <p:cNvSpPr/>
              <p:nvPr/>
            </p:nvSpPr>
            <p:spPr bwMode="auto">
              <a:xfrm>
                <a:off x="3827871" y="3255764"/>
                <a:ext cx="114773" cy="31661"/>
              </a:xfrm>
              <a:custGeom>
                <a:avLst/>
                <a:gdLst>
                  <a:gd name="T0" fmla="*/ 0 w 86"/>
                  <a:gd name="T1" fmla="*/ 1 h 24"/>
                  <a:gd name="T2" fmla="*/ 8 w 86"/>
                  <a:gd name="T3" fmla="*/ 1 h 24"/>
                  <a:gd name="T4" fmla="*/ 16 w 86"/>
                  <a:gd name="T5" fmla="*/ 2 h 24"/>
                  <a:gd name="T6" fmla="*/ 30 w 86"/>
                  <a:gd name="T7" fmla="*/ 4 h 24"/>
                  <a:gd name="T8" fmla="*/ 55 w 86"/>
                  <a:gd name="T9" fmla="*/ 13 h 24"/>
                  <a:gd name="T10" fmla="*/ 86 w 86"/>
                  <a:gd name="T11" fmla="*/ 24 h 24"/>
                  <a:gd name="T12" fmla="*/ 81 w 86"/>
                  <a:gd name="T13" fmla="*/ 21 h 24"/>
                  <a:gd name="T14" fmla="*/ 77 w 86"/>
                  <a:gd name="T15" fmla="*/ 19 h 24"/>
                  <a:gd name="T16" fmla="*/ 75 w 86"/>
                  <a:gd name="T17" fmla="*/ 18 h 24"/>
                  <a:gd name="T18" fmla="*/ 73 w 86"/>
                  <a:gd name="T19" fmla="*/ 17 h 24"/>
                  <a:gd name="T20" fmla="*/ 67 w 86"/>
                  <a:gd name="T21" fmla="*/ 15 h 24"/>
                  <a:gd name="T22" fmla="*/ 45 w 86"/>
                  <a:gd name="T23" fmla="*/ 6 h 24"/>
                  <a:gd name="T24" fmla="*/ 37 w 86"/>
                  <a:gd name="T25" fmla="*/ 4 h 24"/>
                  <a:gd name="T26" fmla="*/ 30 w 86"/>
                  <a:gd name="T27" fmla="*/ 2 h 24"/>
                  <a:gd name="T28" fmla="*/ 26 w 86"/>
                  <a:gd name="T29" fmla="*/ 2 h 24"/>
                  <a:gd name="T30" fmla="*/ 22 w 86"/>
                  <a:gd name="T31" fmla="*/ 1 h 24"/>
                  <a:gd name="T32" fmla="*/ 15 w 86"/>
                  <a:gd name="T33" fmla="*/ 1 h 24"/>
                  <a:gd name="T34" fmla="*/ 4 w 86"/>
                  <a:gd name="T35" fmla="*/ 1 h 24"/>
                  <a:gd name="T36" fmla="*/ 1 w 86"/>
                  <a:gd name="T37" fmla="*/ 1 h 24"/>
                  <a:gd name="T38" fmla="*/ 0 w 86"/>
                  <a:gd name="T3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6" h="24">
                    <a:moveTo>
                      <a:pt x="0" y="1"/>
                    </a:moveTo>
                    <a:cubicBezTo>
                      <a:pt x="3" y="1"/>
                      <a:pt x="5" y="1"/>
                      <a:pt x="8" y="1"/>
                    </a:cubicBezTo>
                    <a:cubicBezTo>
                      <a:pt x="10" y="1"/>
                      <a:pt x="13" y="1"/>
                      <a:pt x="16" y="2"/>
                    </a:cubicBezTo>
                    <a:cubicBezTo>
                      <a:pt x="21" y="2"/>
                      <a:pt x="26" y="3"/>
                      <a:pt x="30" y="4"/>
                    </a:cubicBezTo>
                    <a:cubicBezTo>
                      <a:pt x="40" y="7"/>
                      <a:pt x="48" y="10"/>
                      <a:pt x="55" y="13"/>
                    </a:cubicBezTo>
                    <a:cubicBezTo>
                      <a:pt x="68" y="19"/>
                      <a:pt x="78" y="22"/>
                      <a:pt x="86" y="24"/>
                    </a:cubicBezTo>
                    <a:cubicBezTo>
                      <a:pt x="86" y="24"/>
                      <a:pt x="83" y="23"/>
                      <a:pt x="81" y="21"/>
                    </a:cubicBezTo>
                    <a:cubicBezTo>
                      <a:pt x="79" y="21"/>
                      <a:pt x="78" y="20"/>
                      <a:pt x="77" y="19"/>
                    </a:cubicBezTo>
                    <a:cubicBezTo>
                      <a:pt x="76" y="18"/>
                      <a:pt x="75" y="18"/>
                      <a:pt x="75" y="18"/>
                    </a:cubicBezTo>
                    <a:cubicBezTo>
                      <a:pt x="75" y="18"/>
                      <a:pt x="75" y="18"/>
                      <a:pt x="73" y="17"/>
                    </a:cubicBezTo>
                    <a:cubicBezTo>
                      <a:pt x="72" y="17"/>
                      <a:pt x="70" y="16"/>
                      <a:pt x="67" y="15"/>
                    </a:cubicBezTo>
                    <a:cubicBezTo>
                      <a:pt x="62" y="13"/>
                      <a:pt x="54" y="9"/>
                      <a:pt x="45" y="6"/>
                    </a:cubicBezTo>
                    <a:cubicBezTo>
                      <a:pt x="42" y="6"/>
                      <a:pt x="40" y="5"/>
                      <a:pt x="37" y="4"/>
                    </a:cubicBezTo>
                    <a:cubicBezTo>
                      <a:pt x="35" y="3"/>
                      <a:pt x="32" y="3"/>
                      <a:pt x="30" y="2"/>
                    </a:cubicBezTo>
                    <a:cubicBezTo>
                      <a:pt x="29" y="2"/>
                      <a:pt x="27" y="2"/>
                      <a:pt x="26" y="2"/>
                    </a:cubicBezTo>
                    <a:cubicBezTo>
                      <a:pt x="25" y="1"/>
                      <a:pt x="23" y="1"/>
                      <a:pt x="22" y="1"/>
                    </a:cubicBezTo>
                    <a:cubicBezTo>
                      <a:pt x="20" y="1"/>
                      <a:pt x="17" y="1"/>
                      <a:pt x="15" y="1"/>
                    </a:cubicBezTo>
                    <a:cubicBezTo>
                      <a:pt x="11" y="0"/>
                      <a:pt x="7" y="1"/>
                      <a:pt x="4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0" name="Freeform 74"/>
              <p:cNvSpPr/>
              <p:nvPr/>
            </p:nvSpPr>
            <p:spPr bwMode="auto">
              <a:xfrm>
                <a:off x="3735525" y="3325683"/>
                <a:ext cx="270441" cy="360148"/>
              </a:xfrm>
              <a:custGeom>
                <a:avLst/>
                <a:gdLst>
                  <a:gd name="T0" fmla="*/ 188 w 202"/>
                  <a:gd name="T1" fmla="*/ 245 h 268"/>
                  <a:gd name="T2" fmla="*/ 181 w 202"/>
                  <a:gd name="T3" fmla="*/ 242 h 268"/>
                  <a:gd name="T4" fmla="*/ 110 w 202"/>
                  <a:gd name="T5" fmla="*/ 253 h 268"/>
                  <a:gd name="T6" fmla="*/ 77 w 202"/>
                  <a:gd name="T7" fmla="*/ 257 h 268"/>
                  <a:gd name="T8" fmla="*/ 58 w 202"/>
                  <a:gd name="T9" fmla="*/ 259 h 268"/>
                  <a:gd name="T10" fmla="*/ 53 w 202"/>
                  <a:gd name="T11" fmla="*/ 240 h 268"/>
                  <a:gd name="T12" fmla="*/ 40 w 202"/>
                  <a:gd name="T13" fmla="*/ 196 h 268"/>
                  <a:gd name="T14" fmla="*/ 25 w 202"/>
                  <a:gd name="T15" fmla="*/ 150 h 268"/>
                  <a:gd name="T16" fmla="*/ 12 w 202"/>
                  <a:gd name="T17" fmla="*/ 103 h 268"/>
                  <a:gd name="T18" fmla="*/ 4 w 202"/>
                  <a:gd name="T19" fmla="*/ 54 h 268"/>
                  <a:gd name="T20" fmla="*/ 3 w 202"/>
                  <a:gd name="T21" fmla="*/ 28 h 268"/>
                  <a:gd name="T22" fmla="*/ 4 w 202"/>
                  <a:gd name="T23" fmla="*/ 9 h 268"/>
                  <a:gd name="T24" fmla="*/ 5 w 202"/>
                  <a:gd name="T25" fmla="*/ 2 h 268"/>
                  <a:gd name="T26" fmla="*/ 6 w 202"/>
                  <a:gd name="T27" fmla="*/ 0 h 268"/>
                  <a:gd name="T28" fmla="*/ 0 w 202"/>
                  <a:gd name="T29" fmla="*/ 30 h 268"/>
                  <a:gd name="T30" fmla="*/ 1 w 202"/>
                  <a:gd name="T31" fmla="*/ 60 h 268"/>
                  <a:gd name="T32" fmla="*/ 11 w 202"/>
                  <a:gd name="T33" fmla="*/ 121 h 268"/>
                  <a:gd name="T34" fmla="*/ 27 w 202"/>
                  <a:gd name="T35" fmla="*/ 183 h 268"/>
                  <a:gd name="T36" fmla="*/ 36 w 202"/>
                  <a:gd name="T37" fmla="*/ 213 h 268"/>
                  <a:gd name="T38" fmla="*/ 44 w 202"/>
                  <a:gd name="T39" fmla="*/ 242 h 268"/>
                  <a:gd name="T40" fmla="*/ 51 w 202"/>
                  <a:gd name="T41" fmla="*/ 268 h 268"/>
                  <a:gd name="T42" fmla="*/ 77 w 202"/>
                  <a:gd name="T43" fmla="*/ 266 h 268"/>
                  <a:gd name="T44" fmla="*/ 137 w 202"/>
                  <a:gd name="T45" fmla="*/ 257 h 268"/>
                  <a:gd name="T46" fmla="*/ 188 w 202"/>
                  <a:gd name="T47" fmla="*/ 245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2" h="268">
                    <a:moveTo>
                      <a:pt x="188" y="245"/>
                    </a:moveTo>
                    <a:cubicBezTo>
                      <a:pt x="202" y="239"/>
                      <a:pt x="196" y="239"/>
                      <a:pt x="181" y="242"/>
                    </a:cubicBezTo>
                    <a:cubicBezTo>
                      <a:pt x="165" y="245"/>
                      <a:pt x="139" y="251"/>
                      <a:pt x="110" y="253"/>
                    </a:cubicBezTo>
                    <a:cubicBezTo>
                      <a:pt x="99" y="255"/>
                      <a:pt x="88" y="256"/>
                      <a:pt x="77" y="257"/>
                    </a:cubicBezTo>
                    <a:cubicBezTo>
                      <a:pt x="58" y="259"/>
                      <a:pt x="58" y="259"/>
                      <a:pt x="58" y="259"/>
                    </a:cubicBezTo>
                    <a:cubicBezTo>
                      <a:pt x="53" y="240"/>
                      <a:pt x="53" y="240"/>
                      <a:pt x="53" y="240"/>
                    </a:cubicBezTo>
                    <a:cubicBezTo>
                      <a:pt x="50" y="226"/>
                      <a:pt x="45" y="211"/>
                      <a:pt x="40" y="196"/>
                    </a:cubicBezTo>
                    <a:cubicBezTo>
                      <a:pt x="35" y="181"/>
                      <a:pt x="30" y="166"/>
                      <a:pt x="25" y="150"/>
                    </a:cubicBezTo>
                    <a:cubicBezTo>
                      <a:pt x="20" y="135"/>
                      <a:pt x="16" y="119"/>
                      <a:pt x="12" y="103"/>
                    </a:cubicBezTo>
                    <a:cubicBezTo>
                      <a:pt x="9" y="87"/>
                      <a:pt x="6" y="71"/>
                      <a:pt x="4" y="54"/>
                    </a:cubicBezTo>
                    <a:cubicBezTo>
                      <a:pt x="4" y="54"/>
                      <a:pt x="3" y="42"/>
                      <a:pt x="3" y="28"/>
                    </a:cubicBezTo>
                    <a:cubicBezTo>
                      <a:pt x="2" y="22"/>
                      <a:pt x="3" y="14"/>
                      <a:pt x="4" y="9"/>
                    </a:cubicBezTo>
                    <a:cubicBezTo>
                      <a:pt x="4" y="6"/>
                      <a:pt x="5" y="4"/>
                      <a:pt x="5" y="2"/>
                    </a:cubicBezTo>
                    <a:cubicBezTo>
                      <a:pt x="6" y="1"/>
                      <a:pt x="6" y="0"/>
                      <a:pt x="6" y="0"/>
                    </a:cubicBezTo>
                    <a:cubicBezTo>
                      <a:pt x="3" y="10"/>
                      <a:pt x="1" y="20"/>
                      <a:pt x="0" y="30"/>
                    </a:cubicBezTo>
                    <a:cubicBezTo>
                      <a:pt x="0" y="40"/>
                      <a:pt x="0" y="50"/>
                      <a:pt x="1" y="60"/>
                    </a:cubicBezTo>
                    <a:cubicBezTo>
                      <a:pt x="2" y="80"/>
                      <a:pt x="6" y="101"/>
                      <a:pt x="11" y="121"/>
                    </a:cubicBezTo>
                    <a:cubicBezTo>
                      <a:pt x="15" y="142"/>
                      <a:pt x="21" y="163"/>
                      <a:pt x="27" y="183"/>
                    </a:cubicBezTo>
                    <a:cubicBezTo>
                      <a:pt x="30" y="193"/>
                      <a:pt x="33" y="203"/>
                      <a:pt x="36" y="213"/>
                    </a:cubicBezTo>
                    <a:cubicBezTo>
                      <a:pt x="39" y="223"/>
                      <a:pt x="42" y="233"/>
                      <a:pt x="44" y="242"/>
                    </a:cubicBezTo>
                    <a:cubicBezTo>
                      <a:pt x="51" y="268"/>
                      <a:pt x="51" y="268"/>
                      <a:pt x="51" y="268"/>
                    </a:cubicBezTo>
                    <a:cubicBezTo>
                      <a:pt x="77" y="266"/>
                      <a:pt x="77" y="266"/>
                      <a:pt x="77" y="266"/>
                    </a:cubicBezTo>
                    <a:cubicBezTo>
                      <a:pt x="99" y="264"/>
                      <a:pt x="118" y="261"/>
                      <a:pt x="137" y="257"/>
                    </a:cubicBezTo>
                    <a:cubicBezTo>
                      <a:pt x="155" y="253"/>
                      <a:pt x="172" y="249"/>
                      <a:pt x="188" y="245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3" name="Freeform 77"/>
              <p:cNvSpPr/>
              <p:nvPr/>
            </p:nvSpPr>
            <p:spPr bwMode="auto">
              <a:xfrm>
                <a:off x="3192004" y="4857303"/>
                <a:ext cx="270441" cy="184691"/>
              </a:xfrm>
              <a:custGeom>
                <a:avLst/>
                <a:gdLst>
                  <a:gd name="T0" fmla="*/ 61 w 202"/>
                  <a:gd name="T1" fmla="*/ 4 h 138"/>
                  <a:gd name="T2" fmla="*/ 6 w 202"/>
                  <a:gd name="T3" fmla="*/ 36 h 138"/>
                  <a:gd name="T4" fmla="*/ 32 w 202"/>
                  <a:gd name="T5" fmla="*/ 70 h 138"/>
                  <a:gd name="T6" fmla="*/ 168 w 202"/>
                  <a:gd name="T7" fmla="*/ 133 h 138"/>
                  <a:gd name="T8" fmla="*/ 197 w 202"/>
                  <a:gd name="T9" fmla="*/ 123 h 138"/>
                  <a:gd name="T10" fmla="*/ 82 w 202"/>
                  <a:gd name="T11" fmla="*/ 71 h 138"/>
                  <a:gd name="T12" fmla="*/ 40 w 202"/>
                  <a:gd name="T13" fmla="*/ 42 h 138"/>
                  <a:gd name="T14" fmla="*/ 64 w 202"/>
                  <a:gd name="T15" fmla="*/ 14 h 138"/>
                  <a:gd name="T16" fmla="*/ 78 w 202"/>
                  <a:gd name="T17" fmla="*/ 5 h 138"/>
                  <a:gd name="T18" fmla="*/ 61 w 202"/>
                  <a:gd name="T19" fmla="*/ 4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2" h="138">
                    <a:moveTo>
                      <a:pt x="61" y="4"/>
                    </a:moveTo>
                    <a:cubicBezTo>
                      <a:pt x="44" y="9"/>
                      <a:pt x="14" y="17"/>
                      <a:pt x="6" y="36"/>
                    </a:cubicBezTo>
                    <a:cubicBezTo>
                      <a:pt x="0" y="51"/>
                      <a:pt x="22" y="64"/>
                      <a:pt x="32" y="70"/>
                    </a:cubicBezTo>
                    <a:cubicBezTo>
                      <a:pt x="75" y="97"/>
                      <a:pt x="125" y="108"/>
                      <a:pt x="168" y="133"/>
                    </a:cubicBezTo>
                    <a:cubicBezTo>
                      <a:pt x="176" y="138"/>
                      <a:pt x="202" y="125"/>
                      <a:pt x="197" y="123"/>
                    </a:cubicBezTo>
                    <a:cubicBezTo>
                      <a:pt x="162" y="101"/>
                      <a:pt x="120" y="89"/>
                      <a:pt x="82" y="71"/>
                    </a:cubicBezTo>
                    <a:cubicBezTo>
                      <a:pt x="68" y="64"/>
                      <a:pt x="50" y="56"/>
                      <a:pt x="40" y="42"/>
                    </a:cubicBezTo>
                    <a:cubicBezTo>
                      <a:pt x="27" y="26"/>
                      <a:pt x="52" y="18"/>
                      <a:pt x="64" y="14"/>
                    </a:cubicBezTo>
                    <a:cubicBezTo>
                      <a:pt x="67" y="14"/>
                      <a:pt x="80" y="10"/>
                      <a:pt x="78" y="5"/>
                    </a:cubicBezTo>
                    <a:cubicBezTo>
                      <a:pt x="77" y="0"/>
                      <a:pt x="64" y="3"/>
                      <a:pt x="61" y="4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4" name="Freeform 78"/>
              <p:cNvSpPr/>
              <p:nvPr/>
            </p:nvSpPr>
            <p:spPr bwMode="auto">
              <a:xfrm>
                <a:off x="2721041" y="3210911"/>
                <a:ext cx="488113" cy="668847"/>
              </a:xfrm>
              <a:custGeom>
                <a:avLst/>
                <a:gdLst>
                  <a:gd name="T0" fmla="*/ 0 w 363"/>
                  <a:gd name="T1" fmla="*/ 0 h 498"/>
                  <a:gd name="T2" fmla="*/ 363 w 363"/>
                  <a:gd name="T3" fmla="*/ 498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63" h="498">
                    <a:moveTo>
                      <a:pt x="0" y="0"/>
                    </a:moveTo>
                    <a:cubicBezTo>
                      <a:pt x="122" y="144"/>
                      <a:pt x="357" y="315"/>
                      <a:pt x="363" y="49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5" name="Freeform 79"/>
              <p:cNvSpPr/>
              <p:nvPr/>
            </p:nvSpPr>
            <p:spPr bwMode="auto">
              <a:xfrm>
                <a:off x="2678826" y="3185845"/>
                <a:ext cx="561990" cy="720297"/>
              </a:xfrm>
              <a:custGeom>
                <a:avLst/>
                <a:gdLst>
                  <a:gd name="T0" fmla="*/ 10 w 419"/>
                  <a:gd name="T1" fmla="*/ 28 h 536"/>
                  <a:gd name="T2" fmla="*/ 232 w 419"/>
                  <a:gd name="T3" fmla="*/ 258 h 536"/>
                  <a:gd name="T4" fmla="*/ 372 w 419"/>
                  <a:gd name="T5" fmla="*/ 524 h 536"/>
                  <a:gd name="T6" fmla="*/ 418 w 419"/>
                  <a:gd name="T7" fmla="*/ 511 h 536"/>
                  <a:gd name="T8" fmla="*/ 283 w 419"/>
                  <a:gd name="T9" fmla="*/ 249 h 536"/>
                  <a:gd name="T10" fmla="*/ 53 w 419"/>
                  <a:gd name="T11" fmla="*/ 11 h 536"/>
                  <a:gd name="T12" fmla="*/ 10 w 419"/>
                  <a:gd name="T13" fmla="*/ 28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9" h="536">
                    <a:moveTo>
                      <a:pt x="10" y="28"/>
                    </a:moveTo>
                    <a:cubicBezTo>
                      <a:pt x="79" y="109"/>
                      <a:pt x="160" y="179"/>
                      <a:pt x="232" y="258"/>
                    </a:cubicBezTo>
                    <a:cubicBezTo>
                      <a:pt x="298" y="331"/>
                      <a:pt x="367" y="420"/>
                      <a:pt x="372" y="524"/>
                    </a:cubicBezTo>
                    <a:cubicBezTo>
                      <a:pt x="372" y="536"/>
                      <a:pt x="419" y="528"/>
                      <a:pt x="418" y="511"/>
                    </a:cubicBezTo>
                    <a:cubicBezTo>
                      <a:pt x="414" y="410"/>
                      <a:pt x="347" y="322"/>
                      <a:pt x="283" y="249"/>
                    </a:cubicBezTo>
                    <a:cubicBezTo>
                      <a:pt x="210" y="167"/>
                      <a:pt x="125" y="95"/>
                      <a:pt x="53" y="11"/>
                    </a:cubicBezTo>
                    <a:cubicBezTo>
                      <a:pt x="44" y="0"/>
                      <a:pt x="0" y="16"/>
                      <a:pt x="10" y="28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6" name="Freeform 80"/>
              <p:cNvSpPr/>
              <p:nvPr/>
            </p:nvSpPr>
            <p:spPr bwMode="auto">
              <a:xfrm>
                <a:off x="2640568" y="3950996"/>
                <a:ext cx="563309" cy="961715"/>
              </a:xfrm>
              <a:custGeom>
                <a:avLst/>
                <a:gdLst>
                  <a:gd name="T0" fmla="*/ 0 w 419"/>
                  <a:gd name="T1" fmla="*/ 716 h 716"/>
                  <a:gd name="T2" fmla="*/ 396 w 419"/>
                  <a:gd name="T3" fmla="*/ 0 h 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19" h="716">
                    <a:moveTo>
                      <a:pt x="0" y="716"/>
                    </a:moveTo>
                    <a:cubicBezTo>
                      <a:pt x="248" y="623"/>
                      <a:pt x="419" y="274"/>
                      <a:pt x="39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7" name="Freeform 81"/>
              <p:cNvSpPr/>
              <p:nvPr/>
            </p:nvSpPr>
            <p:spPr bwMode="auto">
              <a:xfrm>
                <a:off x="2603630" y="3919334"/>
                <a:ext cx="616078" cy="1018442"/>
              </a:xfrm>
              <a:custGeom>
                <a:avLst/>
                <a:gdLst>
                  <a:gd name="T0" fmla="*/ 38 w 459"/>
                  <a:gd name="T1" fmla="*/ 751 h 758"/>
                  <a:gd name="T2" fmla="*/ 348 w 459"/>
                  <a:gd name="T3" fmla="*/ 454 h 758"/>
                  <a:gd name="T4" fmla="*/ 448 w 459"/>
                  <a:gd name="T5" fmla="*/ 18 h 758"/>
                  <a:gd name="T6" fmla="*/ 401 w 459"/>
                  <a:gd name="T7" fmla="*/ 31 h 758"/>
                  <a:gd name="T8" fmla="*/ 307 w 459"/>
                  <a:gd name="T9" fmla="*/ 446 h 758"/>
                  <a:gd name="T10" fmla="*/ 19 w 459"/>
                  <a:gd name="T11" fmla="*/ 728 h 758"/>
                  <a:gd name="T12" fmla="*/ 7 w 459"/>
                  <a:gd name="T13" fmla="*/ 749 h 758"/>
                  <a:gd name="T14" fmla="*/ 38 w 459"/>
                  <a:gd name="T15" fmla="*/ 751 h 7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9" h="758">
                    <a:moveTo>
                      <a:pt x="38" y="751"/>
                    </a:moveTo>
                    <a:cubicBezTo>
                      <a:pt x="176" y="699"/>
                      <a:pt x="280" y="581"/>
                      <a:pt x="348" y="454"/>
                    </a:cubicBezTo>
                    <a:cubicBezTo>
                      <a:pt x="420" y="322"/>
                      <a:pt x="459" y="168"/>
                      <a:pt x="448" y="18"/>
                    </a:cubicBezTo>
                    <a:cubicBezTo>
                      <a:pt x="446" y="0"/>
                      <a:pt x="400" y="10"/>
                      <a:pt x="401" y="31"/>
                    </a:cubicBezTo>
                    <a:cubicBezTo>
                      <a:pt x="412" y="174"/>
                      <a:pt x="373" y="320"/>
                      <a:pt x="307" y="446"/>
                    </a:cubicBezTo>
                    <a:cubicBezTo>
                      <a:pt x="244" y="566"/>
                      <a:pt x="148" y="678"/>
                      <a:pt x="19" y="728"/>
                    </a:cubicBezTo>
                    <a:cubicBezTo>
                      <a:pt x="11" y="731"/>
                      <a:pt x="0" y="741"/>
                      <a:pt x="7" y="749"/>
                    </a:cubicBezTo>
                    <a:cubicBezTo>
                      <a:pt x="14" y="758"/>
                      <a:pt x="29" y="755"/>
                      <a:pt x="38" y="751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8" name="Freeform 82"/>
              <p:cNvSpPr/>
              <p:nvPr/>
            </p:nvSpPr>
            <p:spPr bwMode="auto">
              <a:xfrm>
                <a:off x="3276435" y="3849415"/>
                <a:ext cx="463048" cy="1011845"/>
              </a:xfrm>
              <a:custGeom>
                <a:avLst/>
                <a:gdLst>
                  <a:gd name="T0" fmla="*/ 51 w 345"/>
                  <a:gd name="T1" fmla="*/ 0 h 753"/>
                  <a:gd name="T2" fmla="*/ 0 w 345"/>
                  <a:gd name="T3" fmla="*/ 753 h 7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45" h="753">
                    <a:moveTo>
                      <a:pt x="51" y="0"/>
                    </a:moveTo>
                    <a:cubicBezTo>
                      <a:pt x="345" y="255"/>
                      <a:pt x="230" y="523"/>
                      <a:pt x="0" y="7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9" name="Freeform 83"/>
              <p:cNvSpPr/>
              <p:nvPr/>
            </p:nvSpPr>
            <p:spPr bwMode="auto">
              <a:xfrm>
                <a:off x="3224985" y="3823031"/>
                <a:ext cx="415556" cy="1059337"/>
              </a:xfrm>
              <a:custGeom>
                <a:avLst/>
                <a:gdLst>
                  <a:gd name="T0" fmla="*/ 68 w 310"/>
                  <a:gd name="T1" fmla="*/ 29 h 789"/>
                  <a:gd name="T2" fmla="*/ 237 w 310"/>
                  <a:gd name="T3" fmla="*/ 409 h 789"/>
                  <a:gd name="T4" fmla="*/ 19 w 310"/>
                  <a:gd name="T5" fmla="*/ 769 h 789"/>
                  <a:gd name="T6" fmla="*/ 57 w 310"/>
                  <a:gd name="T7" fmla="*/ 777 h 789"/>
                  <a:gd name="T8" fmla="*/ 283 w 310"/>
                  <a:gd name="T9" fmla="*/ 403 h 789"/>
                  <a:gd name="T10" fmla="*/ 111 w 310"/>
                  <a:gd name="T11" fmla="*/ 11 h 789"/>
                  <a:gd name="T12" fmla="*/ 68 w 310"/>
                  <a:gd name="T13" fmla="*/ 29 h 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0" h="789">
                    <a:moveTo>
                      <a:pt x="68" y="29"/>
                    </a:moveTo>
                    <a:cubicBezTo>
                      <a:pt x="179" y="126"/>
                      <a:pt x="260" y="256"/>
                      <a:pt x="237" y="409"/>
                    </a:cubicBezTo>
                    <a:cubicBezTo>
                      <a:pt x="215" y="550"/>
                      <a:pt x="117" y="671"/>
                      <a:pt x="19" y="769"/>
                    </a:cubicBezTo>
                    <a:cubicBezTo>
                      <a:pt x="0" y="789"/>
                      <a:pt x="46" y="788"/>
                      <a:pt x="57" y="777"/>
                    </a:cubicBezTo>
                    <a:cubicBezTo>
                      <a:pt x="159" y="674"/>
                      <a:pt x="258" y="550"/>
                      <a:pt x="283" y="403"/>
                    </a:cubicBezTo>
                    <a:cubicBezTo>
                      <a:pt x="310" y="247"/>
                      <a:pt x="224" y="110"/>
                      <a:pt x="111" y="11"/>
                    </a:cubicBezTo>
                    <a:cubicBezTo>
                      <a:pt x="98" y="0"/>
                      <a:pt x="55" y="18"/>
                      <a:pt x="68" y="29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0" name="Freeform 84"/>
              <p:cNvSpPr/>
              <p:nvPr/>
            </p:nvSpPr>
            <p:spPr bwMode="auto">
              <a:xfrm>
                <a:off x="2612865" y="4890284"/>
                <a:ext cx="230864" cy="244057"/>
              </a:xfrm>
              <a:custGeom>
                <a:avLst/>
                <a:gdLst>
                  <a:gd name="T0" fmla="*/ 2 w 172"/>
                  <a:gd name="T1" fmla="*/ 18 h 182"/>
                  <a:gd name="T2" fmla="*/ 136 w 172"/>
                  <a:gd name="T3" fmla="*/ 176 h 182"/>
                  <a:gd name="T4" fmla="*/ 154 w 172"/>
                  <a:gd name="T5" fmla="*/ 156 h 182"/>
                  <a:gd name="T6" fmla="*/ 33 w 172"/>
                  <a:gd name="T7" fmla="*/ 16 h 182"/>
                  <a:gd name="T8" fmla="*/ 2 w 172"/>
                  <a:gd name="T9" fmla="*/ 1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2" h="182">
                    <a:moveTo>
                      <a:pt x="2" y="18"/>
                    </a:moveTo>
                    <a:cubicBezTo>
                      <a:pt x="0" y="98"/>
                      <a:pt x="72" y="146"/>
                      <a:pt x="136" y="176"/>
                    </a:cubicBezTo>
                    <a:cubicBezTo>
                      <a:pt x="149" y="182"/>
                      <a:pt x="172" y="164"/>
                      <a:pt x="154" y="156"/>
                    </a:cubicBezTo>
                    <a:cubicBezTo>
                      <a:pt x="98" y="129"/>
                      <a:pt x="32" y="86"/>
                      <a:pt x="33" y="16"/>
                    </a:cubicBezTo>
                    <a:cubicBezTo>
                      <a:pt x="34" y="0"/>
                      <a:pt x="2" y="4"/>
                      <a:pt x="2" y="18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1" name="Freeform 85"/>
              <p:cNvSpPr/>
              <p:nvPr/>
            </p:nvSpPr>
            <p:spPr bwMode="auto">
              <a:xfrm>
                <a:off x="2962459" y="2610663"/>
                <a:ext cx="704466" cy="638505"/>
              </a:xfrm>
              <a:custGeom>
                <a:avLst/>
                <a:gdLst>
                  <a:gd name="T0" fmla="*/ 0 w 525"/>
                  <a:gd name="T1" fmla="*/ 475 h 475"/>
                  <a:gd name="T2" fmla="*/ 525 w 525"/>
                  <a:gd name="T3" fmla="*/ 0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25" h="475">
                    <a:moveTo>
                      <a:pt x="0" y="475"/>
                    </a:moveTo>
                    <a:cubicBezTo>
                      <a:pt x="295" y="320"/>
                      <a:pt x="459" y="319"/>
                      <a:pt x="52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2" name="Freeform 86"/>
              <p:cNvSpPr/>
              <p:nvPr/>
            </p:nvSpPr>
            <p:spPr bwMode="auto">
              <a:xfrm>
                <a:off x="2928159" y="2588236"/>
                <a:ext cx="762512" cy="691274"/>
              </a:xfrm>
              <a:custGeom>
                <a:avLst/>
                <a:gdLst>
                  <a:gd name="T0" fmla="*/ 32 w 568"/>
                  <a:gd name="T1" fmla="*/ 506 h 515"/>
                  <a:gd name="T2" fmla="*/ 267 w 568"/>
                  <a:gd name="T3" fmla="*/ 394 h 515"/>
                  <a:gd name="T4" fmla="*/ 436 w 568"/>
                  <a:gd name="T5" fmla="*/ 286 h 515"/>
                  <a:gd name="T6" fmla="*/ 566 w 568"/>
                  <a:gd name="T7" fmla="*/ 18 h 515"/>
                  <a:gd name="T8" fmla="*/ 552 w 568"/>
                  <a:gd name="T9" fmla="*/ 1 h 515"/>
                  <a:gd name="T10" fmla="*/ 534 w 568"/>
                  <a:gd name="T11" fmla="*/ 15 h 515"/>
                  <a:gd name="T12" fmla="*/ 446 w 568"/>
                  <a:gd name="T13" fmla="*/ 228 h 515"/>
                  <a:gd name="T14" fmla="*/ 297 w 568"/>
                  <a:gd name="T15" fmla="*/ 343 h 515"/>
                  <a:gd name="T16" fmla="*/ 18 w 568"/>
                  <a:gd name="T17" fmla="*/ 477 h 515"/>
                  <a:gd name="T18" fmla="*/ 32 w 568"/>
                  <a:gd name="T19" fmla="*/ 506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8" h="515">
                    <a:moveTo>
                      <a:pt x="32" y="506"/>
                    </a:moveTo>
                    <a:cubicBezTo>
                      <a:pt x="109" y="466"/>
                      <a:pt x="188" y="431"/>
                      <a:pt x="267" y="394"/>
                    </a:cubicBezTo>
                    <a:cubicBezTo>
                      <a:pt x="327" y="365"/>
                      <a:pt x="387" y="333"/>
                      <a:pt x="436" y="286"/>
                    </a:cubicBezTo>
                    <a:cubicBezTo>
                      <a:pt x="510" y="215"/>
                      <a:pt x="545" y="117"/>
                      <a:pt x="566" y="18"/>
                    </a:cubicBezTo>
                    <a:cubicBezTo>
                      <a:pt x="568" y="10"/>
                      <a:pt x="560" y="2"/>
                      <a:pt x="552" y="1"/>
                    </a:cubicBezTo>
                    <a:cubicBezTo>
                      <a:pt x="542" y="0"/>
                      <a:pt x="536" y="7"/>
                      <a:pt x="534" y="15"/>
                    </a:cubicBezTo>
                    <a:cubicBezTo>
                      <a:pt x="519" y="91"/>
                      <a:pt x="494" y="166"/>
                      <a:pt x="446" y="228"/>
                    </a:cubicBezTo>
                    <a:cubicBezTo>
                      <a:pt x="407" y="278"/>
                      <a:pt x="353" y="314"/>
                      <a:pt x="297" y="343"/>
                    </a:cubicBezTo>
                    <a:cubicBezTo>
                      <a:pt x="206" y="391"/>
                      <a:pt x="110" y="429"/>
                      <a:pt x="18" y="477"/>
                    </a:cubicBezTo>
                    <a:cubicBezTo>
                      <a:pt x="0" y="487"/>
                      <a:pt x="13" y="515"/>
                      <a:pt x="32" y="506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3" name="Freeform 87"/>
              <p:cNvSpPr/>
              <p:nvPr/>
            </p:nvSpPr>
            <p:spPr bwMode="auto">
              <a:xfrm>
                <a:off x="2015256" y="2514360"/>
                <a:ext cx="1197856" cy="804727"/>
              </a:xfrm>
              <a:custGeom>
                <a:avLst/>
                <a:gdLst>
                  <a:gd name="T0" fmla="*/ 275 w 892"/>
                  <a:gd name="T1" fmla="*/ 503 h 599"/>
                  <a:gd name="T2" fmla="*/ 492 w 892"/>
                  <a:gd name="T3" fmla="*/ 65 h 599"/>
                  <a:gd name="T4" fmla="*/ 277 w 892"/>
                  <a:gd name="T5" fmla="*/ 511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92" h="599">
                    <a:moveTo>
                      <a:pt x="275" y="503"/>
                    </a:moveTo>
                    <a:cubicBezTo>
                      <a:pt x="597" y="599"/>
                      <a:pt x="892" y="177"/>
                      <a:pt x="492" y="65"/>
                    </a:cubicBezTo>
                    <a:cubicBezTo>
                      <a:pt x="245" y="0"/>
                      <a:pt x="0" y="396"/>
                      <a:pt x="277" y="5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4" name="Freeform 88"/>
              <p:cNvSpPr/>
              <p:nvPr/>
            </p:nvSpPr>
            <p:spPr bwMode="auto">
              <a:xfrm>
                <a:off x="2124751" y="2571087"/>
                <a:ext cx="850900" cy="685997"/>
              </a:xfrm>
              <a:custGeom>
                <a:avLst/>
                <a:gdLst>
                  <a:gd name="T0" fmla="*/ 172 w 633"/>
                  <a:gd name="T1" fmla="*/ 471 h 510"/>
                  <a:gd name="T2" fmla="*/ 559 w 633"/>
                  <a:gd name="T3" fmla="*/ 367 h 510"/>
                  <a:gd name="T4" fmla="*/ 629 w 633"/>
                  <a:gd name="T5" fmla="*/ 218 h 510"/>
                  <a:gd name="T6" fmla="*/ 561 w 633"/>
                  <a:gd name="T7" fmla="*/ 74 h 510"/>
                  <a:gd name="T8" fmla="*/ 352 w 633"/>
                  <a:gd name="T9" fmla="*/ 4 h 510"/>
                  <a:gd name="T10" fmla="*/ 158 w 633"/>
                  <a:gd name="T11" fmla="*/ 85 h 510"/>
                  <a:gd name="T12" fmla="*/ 87 w 633"/>
                  <a:gd name="T13" fmla="*/ 419 h 510"/>
                  <a:gd name="T14" fmla="*/ 173 w 633"/>
                  <a:gd name="T15" fmla="*/ 479 h 510"/>
                  <a:gd name="T16" fmla="*/ 216 w 633"/>
                  <a:gd name="T17" fmla="*/ 457 h 510"/>
                  <a:gd name="T18" fmla="*/ 99 w 633"/>
                  <a:gd name="T19" fmla="*/ 311 h 510"/>
                  <a:gd name="T20" fmla="*/ 158 w 633"/>
                  <a:gd name="T21" fmla="*/ 133 h 510"/>
                  <a:gd name="T22" fmla="*/ 313 w 633"/>
                  <a:gd name="T23" fmla="*/ 29 h 510"/>
                  <a:gd name="T24" fmla="*/ 515 w 633"/>
                  <a:gd name="T25" fmla="*/ 95 h 510"/>
                  <a:gd name="T26" fmla="*/ 577 w 633"/>
                  <a:gd name="T27" fmla="*/ 223 h 510"/>
                  <a:gd name="T28" fmla="*/ 523 w 633"/>
                  <a:gd name="T29" fmla="*/ 356 h 510"/>
                  <a:gd name="T30" fmla="*/ 214 w 633"/>
                  <a:gd name="T31" fmla="*/ 450 h 510"/>
                  <a:gd name="T32" fmla="*/ 178 w 633"/>
                  <a:gd name="T33" fmla="*/ 456 h 510"/>
                  <a:gd name="T34" fmla="*/ 172 w 633"/>
                  <a:gd name="T35" fmla="*/ 471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33" h="510">
                    <a:moveTo>
                      <a:pt x="172" y="471"/>
                    </a:moveTo>
                    <a:cubicBezTo>
                      <a:pt x="307" y="510"/>
                      <a:pt x="462" y="469"/>
                      <a:pt x="559" y="367"/>
                    </a:cubicBezTo>
                    <a:cubicBezTo>
                      <a:pt x="597" y="326"/>
                      <a:pt x="625" y="274"/>
                      <a:pt x="629" y="218"/>
                    </a:cubicBezTo>
                    <a:cubicBezTo>
                      <a:pt x="633" y="161"/>
                      <a:pt x="604" y="110"/>
                      <a:pt x="561" y="74"/>
                    </a:cubicBezTo>
                    <a:cubicBezTo>
                      <a:pt x="505" y="28"/>
                      <a:pt x="425" y="0"/>
                      <a:pt x="352" y="4"/>
                    </a:cubicBezTo>
                    <a:cubicBezTo>
                      <a:pt x="280" y="7"/>
                      <a:pt x="212" y="39"/>
                      <a:pt x="158" y="85"/>
                    </a:cubicBezTo>
                    <a:cubicBezTo>
                      <a:pt x="66" y="163"/>
                      <a:pt x="0" y="314"/>
                      <a:pt x="87" y="419"/>
                    </a:cubicBezTo>
                    <a:cubicBezTo>
                      <a:pt x="109" y="446"/>
                      <a:pt x="141" y="465"/>
                      <a:pt x="173" y="479"/>
                    </a:cubicBezTo>
                    <a:cubicBezTo>
                      <a:pt x="186" y="484"/>
                      <a:pt x="234" y="464"/>
                      <a:pt x="216" y="457"/>
                    </a:cubicBezTo>
                    <a:cubicBezTo>
                      <a:pt x="153" y="430"/>
                      <a:pt x="107" y="380"/>
                      <a:pt x="99" y="311"/>
                    </a:cubicBezTo>
                    <a:cubicBezTo>
                      <a:pt x="93" y="247"/>
                      <a:pt x="121" y="182"/>
                      <a:pt x="158" y="133"/>
                    </a:cubicBezTo>
                    <a:cubicBezTo>
                      <a:pt x="196" y="84"/>
                      <a:pt x="251" y="40"/>
                      <a:pt x="313" y="29"/>
                    </a:cubicBezTo>
                    <a:cubicBezTo>
                      <a:pt x="382" y="17"/>
                      <a:pt x="462" y="52"/>
                      <a:pt x="515" y="95"/>
                    </a:cubicBezTo>
                    <a:cubicBezTo>
                      <a:pt x="554" y="127"/>
                      <a:pt x="577" y="172"/>
                      <a:pt x="577" y="223"/>
                    </a:cubicBezTo>
                    <a:cubicBezTo>
                      <a:pt x="577" y="272"/>
                      <a:pt x="553" y="319"/>
                      <a:pt x="523" y="356"/>
                    </a:cubicBezTo>
                    <a:cubicBezTo>
                      <a:pt x="448" y="447"/>
                      <a:pt x="327" y="482"/>
                      <a:pt x="214" y="450"/>
                    </a:cubicBezTo>
                    <a:cubicBezTo>
                      <a:pt x="203" y="446"/>
                      <a:pt x="188" y="450"/>
                      <a:pt x="178" y="456"/>
                    </a:cubicBezTo>
                    <a:cubicBezTo>
                      <a:pt x="173" y="458"/>
                      <a:pt x="160" y="468"/>
                      <a:pt x="172" y="471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5" name="Freeform 89"/>
              <p:cNvSpPr/>
              <p:nvPr/>
            </p:nvSpPr>
            <p:spPr bwMode="auto">
              <a:xfrm>
                <a:off x="2450600" y="2961577"/>
                <a:ext cx="321891" cy="155669"/>
              </a:xfrm>
              <a:custGeom>
                <a:avLst/>
                <a:gdLst>
                  <a:gd name="T0" fmla="*/ 10 w 240"/>
                  <a:gd name="T1" fmla="*/ 82 h 116"/>
                  <a:gd name="T2" fmla="*/ 145 w 240"/>
                  <a:gd name="T3" fmla="*/ 103 h 116"/>
                  <a:gd name="T4" fmla="*/ 235 w 240"/>
                  <a:gd name="T5" fmla="*/ 11 h 116"/>
                  <a:gd name="T6" fmla="*/ 215 w 240"/>
                  <a:gd name="T7" fmla="*/ 9 h 116"/>
                  <a:gd name="T8" fmla="*/ 141 w 240"/>
                  <a:gd name="T9" fmla="*/ 89 h 116"/>
                  <a:gd name="T10" fmla="*/ 27 w 240"/>
                  <a:gd name="T11" fmla="*/ 70 h 116"/>
                  <a:gd name="T12" fmla="*/ 10 w 240"/>
                  <a:gd name="T13" fmla="*/ 82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0" h="116">
                    <a:moveTo>
                      <a:pt x="10" y="82"/>
                    </a:moveTo>
                    <a:cubicBezTo>
                      <a:pt x="52" y="102"/>
                      <a:pt x="99" y="116"/>
                      <a:pt x="145" y="103"/>
                    </a:cubicBezTo>
                    <a:cubicBezTo>
                      <a:pt x="189" y="90"/>
                      <a:pt x="218" y="52"/>
                      <a:pt x="235" y="11"/>
                    </a:cubicBezTo>
                    <a:cubicBezTo>
                      <a:pt x="240" y="0"/>
                      <a:pt x="219" y="1"/>
                      <a:pt x="215" y="9"/>
                    </a:cubicBezTo>
                    <a:cubicBezTo>
                      <a:pt x="201" y="44"/>
                      <a:pt x="179" y="77"/>
                      <a:pt x="141" y="89"/>
                    </a:cubicBezTo>
                    <a:cubicBezTo>
                      <a:pt x="103" y="101"/>
                      <a:pt x="61" y="87"/>
                      <a:pt x="27" y="70"/>
                    </a:cubicBezTo>
                    <a:cubicBezTo>
                      <a:pt x="19" y="66"/>
                      <a:pt x="0" y="77"/>
                      <a:pt x="10" y="82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6" name="Freeform 90"/>
              <p:cNvSpPr>
                <a:spLocks noEditPoints="1"/>
              </p:cNvSpPr>
              <p:nvPr/>
            </p:nvSpPr>
            <p:spPr bwMode="auto">
              <a:xfrm>
                <a:off x="2226332" y="2677944"/>
                <a:ext cx="687316" cy="303422"/>
              </a:xfrm>
              <a:custGeom>
                <a:avLst/>
                <a:gdLst>
                  <a:gd name="T0" fmla="*/ 7 w 512"/>
                  <a:gd name="T1" fmla="*/ 110 h 226"/>
                  <a:gd name="T2" fmla="*/ 24 w 512"/>
                  <a:gd name="T3" fmla="*/ 122 h 226"/>
                  <a:gd name="T4" fmla="*/ 37 w 512"/>
                  <a:gd name="T5" fmla="*/ 154 h 226"/>
                  <a:gd name="T6" fmla="*/ 66 w 512"/>
                  <a:gd name="T7" fmla="*/ 210 h 226"/>
                  <a:gd name="T8" fmla="*/ 104 w 512"/>
                  <a:gd name="T9" fmla="*/ 224 h 226"/>
                  <a:gd name="T10" fmla="*/ 217 w 512"/>
                  <a:gd name="T11" fmla="*/ 187 h 226"/>
                  <a:gd name="T12" fmla="*/ 231 w 512"/>
                  <a:gd name="T13" fmla="*/ 159 h 226"/>
                  <a:gd name="T14" fmla="*/ 247 w 512"/>
                  <a:gd name="T15" fmla="*/ 109 h 226"/>
                  <a:gd name="T16" fmla="*/ 246 w 512"/>
                  <a:gd name="T17" fmla="*/ 89 h 226"/>
                  <a:gd name="T18" fmla="*/ 278 w 512"/>
                  <a:gd name="T19" fmla="*/ 85 h 226"/>
                  <a:gd name="T20" fmla="*/ 278 w 512"/>
                  <a:gd name="T21" fmla="*/ 87 h 226"/>
                  <a:gd name="T22" fmla="*/ 292 w 512"/>
                  <a:gd name="T23" fmla="*/ 117 h 226"/>
                  <a:gd name="T24" fmla="*/ 325 w 512"/>
                  <a:gd name="T25" fmla="*/ 158 h 226"/>
                  <a:gd name="T26" fmla="*/ 410 w 512"/>
                  <a:gd name="T27" fmla="*/ 180 h 226"/>
                  <a:gd name="T28" fmla="*/ 473 w 512"/>
                  <a:gd name="T29" fmla="*/ 157 h 226"/>
                  <a:gd name="T30" fmla="*/ 489 w 512"/>
                  <a:gd name="T31" fmla="*/ 132 h 226"/>
                  <a:gd name="T32" fmla="*/ 498 w 512"/>
                  <a:gd name="T33" fmla="*/ 55 h 226"/>
                  <a:gd name="T34" fmla="*/ 499 w 512"/>
                  <a:gd name="T35" fmla="*/ 42 h 226"/>
                  <a:gd name="T36" fmla="*/ 511 w 512"/>
                  <a:gd name="T37" fmla="*/ 16 h 226"/>
                  <a:gd name="T38" fmla="*/ 470 w 512"/>
                  <a:gd name="T39" fmla="*/ 2 h 226"/>
                  <a:gd name="T40" fmla="*/ 463 w 512"/>
                  <a:gd name="T41" fmla="*/ 3 h 226"/>
                  <a:gd name="T42" fmla="*/ 382 w 512"/>
                  <a:gd name="T43" fmla="*/ 3 h 226"/>
                  <a:gd name="T44" fmla="*/ 324 w 512"/>
                  <a:gd name="T45" fmla="*/ 19 h 226"/>
                  <a:gd name="T46" fmla="*/ 287 w 512"/>
                  <a:gd name="T47" fmla="*/ 42 h 226"/>
                  <a:gd name="T48" fmla="*/ 283 w 512"/>
                  <a:gd name="T49" fmla="*/ 42 h 226"/>
                  <a:gd name="T50" fmla="*/ 224 w 512"/>
                  <a:gd name="T51" fmla="*/ 52 h 226"/>
                  <a:gd name="T52" fmla="*/ 205 w 512"/>
                  <a:gd name="T53" fmla="*/ 45 h 226"/>
                  <a:gd name="T54" fmla="*/ 130 w 512"/>
                  <a:gd name="T55" fmla="*/ 44 h 226"/>
                  <a:gd name="T56" fmla="*/ 70 w 512"/>
                  <a:gd name="T57" fmla="*/ 59 h 226"/>
                  <a:gd name="T58" fmla="*/ 42 w 512"/>
                  <a:gd name="T59" fmla="*/ 71 h 226"/>
                  <a:gd name="T60" fmla="*/ 9 w 512"/>
                  <a:gd name="T61" fmla="*/ 83 h 226"/>
                  <a:gd name="T62" fmla="*/ 301 w 512"/>
                  <a:gd name="T63" fmla="*/ 84 h 226"/>
                  <a:gd name="T64" fmla="*/ 306 w 512"/>
                  <a:gd name="T65" fmla="*/ 55 h 226"/>
                  <a:gd name="T66" fmla="*/ 343 w 512"/>
                  <a:gd name="T67" fmla="*/ 36 h 226"/>
                  <a:gd name="T68" fmla="*/ 386 w 512"/>
                  <a:gd name="T69" fmla="*/ 25 h 226"/>
                  <a:gd name="T70" fmla="*/ 434 w 512"/>
                  <a:gd name="T71" fmla="*/ 23 h 226"/>
                  <a:gd name="T72" fmla="*/ 456 w 512"/>
                  <a:gd name="T73" fmla="*/ 25 h 226"/>
                  <a:gd name="T74" fmla="*/ 469 w 512"/>
                  <a:gd name="T75" fmla="*/ 33 h 226"/>
                  <a:gd name="T76" fmla="*/ 476 w 512"/>
                  <a:gd name="T77" fmla="*/ 41 h 226"/>
                  <a:gd name="T78" fmla="*/ 472 w 512"/>
                  <a:gd name="T79" fmla="*/ 94 h 226"/>
                  <a:gd name="T80" fmla="*/ 467 w 512"/>
                  <a:gd name="T81" fmla="*/ 128 h 226"/>
                  <a:gd name="T82" fmla="*/ 460 w 512"/>
                  <a:gd name="T83" fmla="*/ 139 h 226"/>
                  <a:gd name="T84" fmla="*/ 406 w 512"/>
                  <a:gd name="T85" fmla="*/ 158 h 226"/>
                  <a:gd name="T86" fmla="*/ 338 w 512"/>
                  <a:gd name="T87" fmla="*/ 139 h 226"/>
                  <a:gd name="T88" fmla="*/ 308 w 512"/>
                  <a:gd name="T89" fmla="*/ 100 h 226"/>
                  <a:gd name="T90" fmla="*/ 301 w 512"/>
                  <a:gd name="T91" fmla="*/ 84 h 226"/>
                  <a:gd name="T92" fmla="*/ 45 w 512"/>
                  <a:gd name="T93" fmla="*/ 107 h 226"/>
                  <a:gd name="T94" fmla="*/ 57 w 512"/>
                  <a:gd name="T95" fmla="*/ 89 h 226"/>
                  <a:gd name="T96" fmla="*/ 60 w 512"/>
                  <a:gd name="T97" fmla="*/ 88 h 226"/>
                  <a:gd name="T98" fmla="*/ 124 w 512"/>
                  <a:gd name="T99" fmla="*/ 67 h 226"/>
                  <a:gd name="T100" fmla="*/ 132 w 512"/>
                  <a:gd name="T101" fmla="*/ 66 h 226"/>
                  <a:gd name="T102" fmla="*/ 200 w 512"/>
                  <a:gd name="T103" fmla="*/ 67 h 226"/>
                  <a:gd name="T104" fmla="*/ 219 w 512"/>
                  <a:gd name="T105" fmla="*/ 81 h 226"/>
                  <a:gd name="T106" fmla="*/ 224 w 512"/>
                  <a:gd name="T107" fmla="*/ 105 h 226"/>
                  <a:gd name="T108" fmla="*/ 218 w 512"/>
                  <a:gd name="T109" fmla="*/ 129 h 226"/>
                  <a:gd name="T110" fmla="*/ 198 w 512"/>
                  <a:gd name="T111" fmla="*/ 174 h 226"/>
                  <a:gd name="T112" fmla="*/ 116 w 512"/>
                  <a:gd name="T113" fmla="*/ 202 h 226"/>
                  <a:gd name="T114" fmla="*/ 83 w 512"/>
                  <a:gd name="T115" fmla="*/ 195 h 226"/>
                  <a:gd name="T116" fmla="*/ 75 w 512"/>
                  <a:gd name="T117" fmla="*/ 182 h 226"/>
                  <a:gd name="T118" fmla="*/ 46 w 512"/>
                  <a:gd name="T119" fmla="*/ 115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12" h="226">
                    <a:moveTo>
                      <a:pt x="2" y="98"/>
                    </a:moveTo>
                    <a:cubicBezTo>
                      <a:pt x="7" y="110"/>
                      <a:pt x="7" y="110"/>
                      <a:pt x="7" y="110"/>
                    </a:cubicBezTo>
                    <a:cubicBezTo>
                      <a:pt x="10" y="117"/>
                      <a:pt x="17" y="121"/>
                      <a:pt x="23" y="119"/>
                    </a:cubicBezTo>
                    <a:cubicBezTo>
                      <a:pt x="23" y="120"/>
                      <a:pt x="23" y="121"/>
                      <a:pt x="24" y="122"/>
                    </a:cubicBezTo>
                    <a:cubicBezTo>
                      <a:pt x="25" y="124"/>
                      <a:pt x="26" y="127"/>
                      <a:pt x="27" y="131"/>
                    </a:cubicBezTo>
                    <a:cubicBezTo>
                      <a:pt x="30" y="138"/>
                      <a:pt x="33" y="146"/>
                      <a:pt x="37" y="154"/>
                    </a:cubicBezTo>
                    <a:cubicBezTo>
                      <a:pt x="44" y="172"/>
                      <a:pt x="53" y="190"/>
                      <a:pt x="60" y="201"/>
                    </a:cubicBezTo>
                    <a:cubicBezTo>
                      <a:pt x="62" y="205"/>
                      <a:pt x="64" y="207"/>
                      <a:pt x="66" y="210"/>
                    </a:cubicBezTo>
                    <a:cubicBezTo>
                      <a:pt x="70" y="215"/>
                      <a:pt x="76" y="218"/>
                      <a:pt x="83" y="220"/>
                    </a:cubicBezTo>
                    <a:cubicBezTo>
                      <a:pt x="89" y="222"/>
                      <a:pt x="96" y="224"/>
                      <a:pt x="104" y="224"/>
                    </a:cubicBezTo>
                    <a:cubicBezTo>
                      <a:pt x="119" y="226"/>
                      <a:pt x="135" y="225"/>
                      <a:pt x="150" y="222"/>
                    </a:cubicBezTo>
                    <a:cubicBezTo>
                      <a:pt x="181" y="217"/>
                      <a:pt x="204" y="205"/>
                      <a:pt x="217" y="187"/>
                    </a:cubicBezTo>
                    <a:cubicBezTo>
                      <a:pt x="219" y="184"/>
                      <a:pt x="222" y="179"/>
                      <a:pt x="224" y="174"/>
                    </a:cubicBezTo>
                    <a:cubicBezTo>
                      <a:pt x="226" y="170"/>
                      <a:pt x="229" y="164"/>
                      <a:pt x="231" y="159"/>
                    </a:cubicBezTo>
                    <a:cubicBezTo>
                      <a:pt x="235" y="147"/>
                      <a:pt x="240" y="135"/>
                      <a:pt x="243" y="125"/>
                    </a:cubicBezTo>
                    <a:cubicBezTo>
                      <a:pt x="244" y="119"/>
                      <a:pt x="246" y="113"/>
                      <a:pt x="247" y="109"/>
                    </a:cubicBezTo>
                    <a:cubicBezTo>
                      <a:pt x="247" y="103"/>
                      <a:pt x="247" y="98"/>
                      <a:pt x="246" y="93"/>
                    </a:cubicBezTo>
                    <a:cubicBezTo>
                      <a:pt x="246" y="92"/>
                      <a:pt x="246" y="90"/>
                      <a:pt x="246" y="89"/>
                    </a:cubicBezTo>
                    <a:cubicBezTo>
                      <a:pt x="249" y="84"/>
                      <a:pt x="254" y="80"/>
                      <a:pt x="260" y="79"/>
                    </a:cubicBezTo>
                    <a:cubicBezTo>
                      <a:pt x="267" y="78"/>
                      <a:pt x="273" y="81"/>
                      <a:pt x="278" y="85"/>
                    </a:cubicBezTo>
                    <a:cubicBezTo>
                      <a:pt x="278" y="85"/>
                      <a:pt x="278" y="85"/>
                      <a:pt x="278" y="85"/>
                    </a:cubicBezTo>
                    <a:cubicBezTo>
                      <a:pt x="278" y="86"/>
                      <a:pt x="278" y="87"/>
                      <a:pt x="278" y="87"/>
                    </a:cubicBezTo>
                    <a:cubicBezTo>
                      <a:pt x="279" y="93"/>
                      <a:pt x="281" y="98"/>
                      <a:pt x="283" y="102"/>
                    </a:cubicBezTo>
                    <a:cubicBezTo>
                      <a:pt x="285" y="106"/>
                      <a:pt x="288" y="111"/>
                      <a:pt x="292" y="117"/>
                    </a:cubicBezTo>
                    <a:cubicBezTo>
                      <a:pt x="298" y="125"/>
                      <a:pt x="306" y="136"/>
                      <a:pt x="313" y="145"/>
                    </a:cubicBezTo>
                    <a:cubicBezTo>
                      <a:pt x="317" y="150"/>
                      <a:pt x="321" y="154"/>
                      <a:pt x="325" y="158"/>
                    </a:cubicBezTo>
                    <a:cubicBezTo>
                      <a:pt x="329" y="162"/>
                      <a:pt x="332" y="165"/>
                      <a:pt x="336" y="168"/>
                    </a:cubicBezTo>
                    <a:cubicBezTo>
                      <a:pt x="354" y="181"/>
                      <a:pt x="379" y="185"/>
                      <a:pt x="410" y="180"/>
                    </a:cubicBezTo>
                    <a:cubicBezTo>
                      <a:pt x="425" y="178"/>
                      <a:pt x="441" y="174"/>
                      <a:pt x="455" y="168"/>
                    </a:cubicBezTo>
                    <a:cubicBezTo>
                      <a:pt x="462" y="165"/>
                      <a:pt x="468" y="161"/>
                      <a:pt x="473" y="157"/>
                    </a:cubicBezTo>
                    <a:cubicBezTo>
                      <a:pt x="479" y="153"/>
                      <a:pt x="483" y="149"/>
                      <a:pt x="486" y="142"/>
                    </a:cubicBezTo>
                    <a:cubicBezTo>
                      <a:pt x="487" y="139"/>
                      <a:pt x="488" y="136"/>
                      <a:pt x="489" y="132"/>
                    </a:cubicBezTo>
                    <a:cubicBezTo>
                      <a:pt x="492" y="119"/>
                      <a:pt x="495" y="99"/>
                      <a:pt x="496" y="81"/>
                    </a:cubicBezTo>
                    <a:cubicBezTo>
                      <a:pt x="497" y="71"/>
                      <a:pt x="498" y="62"/>
                      <a:pt x="498" y="55"/>
                    </a:cubicBezTo>
                    <a:cubicBezTo>
                      <a:pt x="499" y="51"/>
                      <a:pt x="499" y="48"/>
                      <a:pt x="499" y="45"/>
                    </a:cubicBezTo>
                    <a:cubicBezTo>
                      <a:pt x="499" y="44"/>
                      <a:pt x="499" y="43"/>
                      <a:pt x="499" y="42"/>
                    </a:cubicBezTo>
                    <a:cubicBezTo>
                      <a:pt x="505" y="42"/>
                      <a:pt x="511" y="37"/>
                      <a:pt x="511" y="30"/>
                    </a:cubicBezTo>
                    <a:cubicBezTo>
                      <a:pt x="511" y="16"/>
                      <a:pt x="511" y="16"/>
                      <a:pt x="511" y="16"/>
                    </a:cubicBezTo>
                    <a:cubicBezTo>
                      <a:pt x="512" y="9"/>
                      <a:pt x="507" y="4"/>
                      <a:pt x="500" y="4"/>
                    </a:cubicBezTo>
                    <a:cubicBezTo>
                      <a:pt x="470" y="2"/>
                      <a:pt x="470" y="2"/>
                      <a:pt x="470" y="2"/>
                    </a:cubicBezTo>
                    <a:cubicBezTo>
                      <a:pt x="468" y="2"/>
                      <a:pt x="467" y="3"/>
                      <a:pt x="466" y="3"/>
                    </a:cubicBezTo>
                    <a:cubicBezTo>
                      <a:pt x="463" y="3"/>
                      <a:pt x="463" y="3"/>
                      <a:pt x="463" y="3"/>
                    </a:cubicBezTo>
                    <a:cubicBezTo>
                      <a:pt x="463" y="3"/>
                      <a:pt x="451" y="1"/>
                      <a:pt x="435" y="1"/>
                    </a:cubicBezTo>
                    <a:cubicBezTo>
                      <a:pt x="420" y="0"/>
                      <a:pt x="400" y="0"/>
                      <a:pt x="382" y="3"/>
                    </a:cubicBezTo>
                    <a:cubicBezTo>
                      <a:pt x="379" y="3"/>
                      <a:pt x="376" y="4"/>
                      <a:pt x="373" y="4"/>
                    </a:cubicBezTo>
                    <a:cubicBezTo>
                      <a:pt x="357" y="8"/>
                      <a:pt x="339" y="13"/>
                      <a:pt x="324" y="19"/>
                    </a:cubicBezTo>
                    <a:cubicBezTo>
                      <a:pt x="316" y="22"/>
                      <a:pt x="309" y="25"/>
                      <a:pt x="303" y="29"/>
                    </a:cubicBezTo>
                    <a:cubicBezTo>
                      <a:pt x="297" y="32"/>
                      <a:pt x="291" y="36"/>
                      <a:pt x="287" y="42"/>
                    </a:cubicBezTo>
                    <a:cubicBezTo>
                      <a:pt x="286" y="42"/>
                      <a:pt x="286" y="42"/>
                      <a:pt x="286" y="42"/>
                    </a:cubicBezTo>
                    <a:cubicBezTo>
                      <a:pt x="285" y="42"/>
                      <a:pt x="284" y="42"/>
                      <a:pt x="283" y="42"/>
                    </a:cubicBezTo>
                    <a:cubicBezTo>
                      <a:pt x="227" y="51"/>
                      <a:pt x="227" y="51"/>
                      <a:pt x="227" y="51"/>
                    </a:cubicBezTo>
                    <a:cubicBezTo>
                      <a:pt x="226" y="52"/>
                      <a:pt x="225" y="52"/>
                      <a:pt x="224" y="52"/>
                    </a:cubicBezTo>
                    <a:cubicBezTo>
                      <a:pt x="224" y="52"/>
                      <a:pt x="224" y="52"/>
                      <a:pt x="224" y="52"/>
                    </a:cubicBezTo>
                    <a:cubicBezTo>
                      <a:pt x="218" y="48"/>
                      <a:pt x="212" y="46"/>
                      <a:pt x="205" y="45"/>
                    </a:cubicBezTo>
                    <a:cubicBezTo>
                      <a:pt x="198" y="43"/>
                      <a:pt x="190" y="43"/>
                      <a:pt x="182" y="42"/>
                    </a:cubicBezTo>
                    <a:cubicBezTo>
                      <a:pt x="165" y="42"/>
                      <a:pt x="147" y="42"/>
                      <a:pt x="130" y="44"/>
                    </a:cubicBezTo>
                    <a:cubicBezTo>
                      <a:pt x="127" y="44"/>
                      <a:pt x="124" y="44"/>
                      <a:pt x="121" y="45"/>
                    </a:cubicBezTo>
                    <a:cubicBezTo>
                      <a:pt x="104" y="48"/>
                      <a:pt x="85" y="54"/>
                      <a:pt x="70" y="59"/>
                    </a:cubicBezTo>
                    <a:cubicBezTo>
                      <a:pt x="55" y="65"/>
                      <a:pt x="44" y="70"/>
                      <a:pt x="44" y="70"/>
                    </a:cubicBezTo>
                    <a:cubicBezTo>
                      <a:pt x="42" y="71"/>
                      <a:pt x="42" y="71"/>
                      <a:pt x="42" y="71"/>
                    </a:cubicBezTo>
                    <a:cubicBezTo>
                      <a:pt x="40" y="71"/>
                      <a:pt x="39" y="71"/>
                      <a:pt x="38" y="7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3" y="85"/>
                      <a:pt x="0" y="91"/>
                      <a:pt x="2" y="98"/>
                    </a:cubicBezTo>
                    <a:close/>
                    <a:moveTo>
                      <a:pt x="301" y="84"/>
                    </a:moveTo>
                    <a:cubicBezTo>
                      <a:pt x="300" y="79"/>
                      <a:pt x="300" y="73"/>
                      <a:pt x="301" y="68"/>
                    </a:cubicBezTo>
                    <a:cubicBezTo>
                      <a:pt x="302" y="62"/>
                      <a:pt x="303" y="58"/>
                      <a:pt x="306" y="55"/>
                    </a:cubicBezTo>
                    <a:cubicBezTo>
                      <a:pt x="306" y="54"/>
                      <a:pt x="309" y="51"/>
                      <a:pt x="314" y="49"/>
                    </a:cubicBezTo>
                    <a:cubicBezTo>
                      <a:pt x="321" y="44"/>
                      <a:pt x="332" y="40"/>
                      <a:pt x="343" y="36"/>
                    </a:cubicBezTo>
                    <a:cubicBezTo>
                      <a:pt x="355" y="33"/>
                      <a:pt x="367" y="29"/>
                      <a:pt x="379" y="26"/>
                    </a:cubicBezTo>
                    <a:cubicBezTo>
                      <a:pt x="381" y="26"/>
                      <a:pt x="383" y="25"/>
                      <a:pt x="386" y="25"/>
                    </a:cubicBezTo>
                    <a:cubicBezTo>
                      <a:pt x="386" y="25"/>
                      <a:pt x="386" y="25"/>
                      <a:pt x="386" y="25"/>
                    </a:cubicBezTo>
                    <a:cubicBezTo>
                      <a:pt x="401" y="23"/>
                      <a:pt x="419" y="23"/>
                      <a:pt x="434" y="23"/>
                    </a:cubicBezTo>
                    <a:cubicBezTo>
                      <a:pt x="442" y="24"/>
                      <a:pt x="455" y="25"/>
                      <a:pt x="456" y="25"/>
                    </a:cubicBezTo>
                    <a:cubicBezTo>
                      <a:pt x="456" y="25"/>
                      <a:pt x="456" y="25"/>
                      <a:pt x="456" y="25"/>
                    </a:cubicBezTo>
                    <a:cubicBezTo>
                      <a:pt x="458" y="25"/>
                      <a:pt x="458" y="25"/>
                      <a:pt x="458" y="25"/>
                    </a:cubicBezTo>
                    <a:cubicBezTo>
                      <a:pt x="458" y="25"/>
                      <a:pt x="465" y="30"/>
                      <a:pt x="469" y="33"/>
                    </a:cubicBezTo>
                    <a:cubicBezTo>
                      <a:pt x="471" y="35"/>
                      <a:pt x="473" y="37"/>
                      <a:pt x="474" y="38"/>
                    </a:cubicBezTo>
                    <a:cubicBezTo>
                      <a:pt x="475" y="40"/>
                      <a:pt x="476" y="41"/>
                      <a:pt x="476" y="41"/>
                    </a:cubicBezTo>
                    <a:cubicBezTo>
                      <a:pt x="476" y="41"/>
                      <a:pt x="476" y="44"/>
                      <a:pt x="476" y="46"/>
                    </a:cubicBezTo>
                    <a:cubicBezTo>
                      <a:pt x="476" y="56"/>
                      <a:pt x="474" y="76"/>
                      <a:pt x="472" y="94"/>
                    </a:cubicBezTo>
                    <a:cubicBezTo>
                      <a:pt x="471" y="103"/>
                      <a:pt x="470" y="112"/>
                      <a:pt x="469" y="119"/>
                    </a:cubicBezTo>
                    <a:cubicBezTo>
                      <a:pt x="468" y="123"/>
                      <a:pt x="467" y="126"/>
                      <a:pt x="467" y="128"/>
                    </a:cubicBezTo>
                    <a:cubicBezTo>
                      <a:pt x="466" y="131"/>
                      <a:pt x="466" y="133"/>
                      <a:pt x="465" y="133"/>
                    </a:cubicBezTo>
                    <a:cubicBezTo>
                      <a:pt x="465" y="134"/>
                      <a:pt x="463" y="137"/>
                      <a:pt x="460" y="139"/>
                    </a:cubicBezTo>
                    <a:cubicBezTo>
                      <a:pt x="455" y="143"/>
                      <a:pt x="446" y="147"/>
                      <a:pt x="437" y="150"/>
                    </a:cubicBezTo>
                    <a:cubicBezTo>
                      <a:pt x="427" y="154"/>
                      <a:pt x="416" y="156"/>
                      <a:pt x="406" y="158"/>
                    </a:cubicBezTo>
                    <a:cubicBezTo>
                      <a:pt x="380" y="162"/>
                      <a:pt x="360" y="158"/>
                      <a:pt x="349" y="149"/>
                    </a:cubicBezTo>
                    <a:cubicBezTo>
                      <a:pt x="347" y="148"/>
                      <a:pt x="342" y="143"/>
                      <a:pt x="338" y="139"/>
                    </a:cubicBezTo>
                    <a:cubicBezTo>
                      <a:pt x="331" y="131"/>
                      <a:pt x="323" y="121"/>
                      <a:pt x="317" y="112"/>
                    </a:cubicBezTo>
                    <a:cubicBezTo>
                      <a:pt x="313" y="108"/>
                      <a:pt x="310" y="104"/>
                      <a:pt x="308" y="100"/>
                    </a:cubicBezTo>
                    <a:cubicBezTo>
                      <a:pt x="306" y="97"/>
                      <a:pt x="304" y="94"/>
                      <a:pt x="303" y="92"/>
                    </a:cubicBezTo>
                    <a:cubicBezTo>
                      <a:pt x="302" y="90"/>
                      <a:pt x="301" y="87"/>
                      <a:pt x="301" y="84"/>
                    </a:cubicBezTo>
                    <a:close/>
                    <a:moveTo>
                      <a:pt x="44" y="111"/>
                    </a:moveTo>
                    <a:cubicBezTo>
                      <a:pt x="44" y="111"/>
                      <a:pt x="44" y="109"/>
                      <a:pt x="45" y="107"/>
                    </a:cubicBezTo>
                    <a:cubicBezTo>
                      <a:pt x="45" y="106"/>
                      <a:pt x="56" y="89"/>
                      <a:pt x="56" y="89"/>
                    </a:cubicBezTo>
                    <a:cubicBezTo>
                      <a:pt x="57" y="89"/>
                      <a:pt x="57" y="89"/>
                      <a:pt x="57" y="89"/>
                    </a:cubicBezTo>
                    <a:cubicBezTo>
                      <a:pt x="58" y="89"/>
                      <a:pt x="58" y="89"/>
                      <a:pt x="58" y="89"/>
                    </a:cubicBezTo>
                    <a:cubicBezTo>
                      <a:pt x="58" y="89"/>
                      <a:pt x="59" y="88"/>
                      <a:pt x="60" y="88"/>
                    </a:cubicBezTo>
                    <a:cubicBezTo>
                      <a:pt x="65" y="86"/>
                      <a:pt x="71" y="83"/>
                      <a:pt x="78" y="81"/>
                    </a:cubicBezTo>
                    <a:cubicBezTo>
                      <a:pt x="92" y="75"/>
                      <a:pt x="110" y="70"/>
                      <a:pt x="124" y="67"/>
                    </a:cubicBezTo>
                    <a:cubicBezTo>
                      <a:pt x="125" y="67"/>
                      <a:pt x="125" y="67"/>
                      <a:pt x="125" y="67"/>
                    </a:cubicBezTo>
                    <a:cubicBezTo>
                      <a:pt x="127" y="67"/>
                      <a:pt x="130" y="66"/>
                      <a:pt x="132" y="66"/>
                    </a:cubicBezTo>
                    <a:cubicBezTo>
                      <a:pt x="144" y="65"/>
                      <a:pt x="157" y="65"/>
                      <a:pt x="169" y="65"/>
                    </a:cubicBezTo>
                    <a:cubicBezTo>
                      <a:pt x="181" y="65"/>
                      <a:pt x="192" y="65"/>
                      <a:pt x="200" y="67"/>
                    </a:cubicBezTo>
                    <a:cubicBezTo>
                      <a:pt x="206" y="68"/>
                      <a:pt x="209" y="70"/>
                      <a:pt x="210" y="71"/>
                    </a:cubicBezTo>
                    <a:cubicBezTo>
                      <a:pt x="213" y="73"/>
                      <a:pt x="216" y="76"/>
                      <a:pt x="219" y="81"/>
                    </a:cubicBezTo>
                    <a:cubicBezTo>
                      <a:pt x="221" y="86"/>
                      <a:pt x="223" y="92"/>
                      <a:pt x="224" y="96"/>
                    </a:cubicBezTo>
                    <a:cubicBezTo>
                      <a:pt x="224" y="100"/>
                      <a:pt x="224" y="103"/>
                      <a:pt x="224" y="105"/>
                    </a:cubicBezTo>
                    <a:cubicBezTo>
                      <a:pt x="224" y="107"/>
                      <a:pt x="223" y="110"/>
                      <a:pt x="222" y="114"/>
                    </a:cubicBezTo>
                    <a:cubicBezTo>
                      <a:pt x="221" y="119"/>
                      <a:pt x="219" y="124"/>
                      <a:pt x="218" y="129"/>
                    </a:cubicBezTo>
                    <a:cubicBezTo>
                      <a:pt x="214" y="139"/>
                      <a:pt x="210" y="151"/>
                      <a:pt x="206" y="160"/>
                    </a:cubicBezTo>
                    <a:cubicBezTo>
                      <a:pt x="203" y="166"/>
                      <a:pt x="200" y="171"/>
                      <a:pt x="198" y="174"/>
                    </a:cubicBezTo>
                    <a:cubicBezTo>
                      <a:pt x="190" y="185"/>
                      <a:pt x="173" y="196"/>
                      <a:pt x="147" y="200"/>
                    </a:cubicBezTo>
                    <a:cubicBezTo>
                      <a:pt x="137" y="201"/>
                      <a:pt x="126" y="202"/>
                      <a:pt x="116" y="202"/>
                    </a:cubicBezTo>
                    <a:cubicBezTo>
                      <a:pt x="105" y="202"/>
                      <a:pt x="96" y="201"/>
                      <a:pt x="90" y="199"/>
                    </a:cubicBezTo>
                    <a:cubicBezTo>
                      <a:pt x="86" y="197"/>
                      <a:pt x="83" y="196"/>
                      <a:pt x="83" y="195"/>
                    </a:cubicBezTo>
                    <a:cubicBezTo>
                      <a:pt x="82" y="194"/>
                      <a:pt x="81" y="193"/>
                      <a:pt x="80" y="191"/>
                    </a:cubicBezTo>
                    <a:cubicBezTo>
                      <a:pt x="79" y="188"/>
                      <a:pt x="77" y="186"/>
                      <a:pt x="75" y="182"/>
                    </a:cubicBezTo>
                    <a:cubicBezTo>
                      <a:pt x="72" y="176"/>
                      <a:pt x="68" y="168"/>
                      <a:pt x="64" y="160"/>
                    </a:cubicBezTo>
                    <a:cubicBezTo>
                      <a:pt x="56" y="143"/>
                      <a:pt x="49" y="125"/>
                      <a:pt x="46" y="115"/>
                    </a:cubicBezTo>
                    <a:cubicBezTo>
                      <a:pt x="45" y="113"/>
                      <a:pt x="44" y="111"/>
                      <a:pt x="44" y="111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7" name="Freeform 91"/>
              <p:cNvSpPr>
                <a:spLocks noEditPoints="1"/>
              </p:cNvSpPr>
              <p:nvPr/>
            </p:nvSpPr>
            <p:spPr bwMode="auto">
              <a:xfrm>
                <a:off x="2211820" y="2660794"/>
                <a:ext cx="717658" cy="336402"/>
              </a:xfrm>
              <a:custGeom>
                <a:avLst/>
                <a:gdLst>
                  <a:gd name="T0" fmla="*/ 60 w 535"/>
                  <a:gd name="T1" fmla="*/ 221 h 251"/>
                  <a:gd name="T2" fmla="*/ 247 w 535"/>
                  <a:gd name="T3" fmla="*/ 193 h 251"/>
                  <a:gd name="T4" fmla="*/ 274 w 535"/>
                  <a:gd name="T5" fmla="*/ 105 h 251"/>
                  <a:gd name="T6" fmla="*/ 339 w 535"/>
                  <a:gd name="T7" fmla="*/ 191 h 251"/>
                  <a:gd name="T8" fmla="*/ 520 w 535"/>
                  <a:gd name="T9" fmla="*/ 95 h 251"/>
                  <a:gd name="T10" fmla="*/ 534 w 535"/>
                  <a:gd name="T11" fmla="*/ 19 h 251"/>
                  <a:gd name="T12" fmla="*/ 475 w 535"/>
                  <a:gd name="T13" fmla="*/ 3 h 251"/>
                  <a:gd name="T14" fmla="*/ 307 w 535"/>
                  <a:gd name="T15" fmla="*/ 31 h 251"/>
                  <a:gd name="T16" fmla="*/ 242 w 535"/>
                  <a:gd name="T17" fmla="*/ 55 h 251"/>
                  <a:gd name="T18" fmla="*/ 50 w 535"/>
                  <a:gd name="T19" fmla="*/ 71 h 251"/>
                  <a:gd name="T20" fmla="*/ 25 w 535"/>
                  <a:gd name="T21" fmla="*/ 106 h 251"/>
                  <a:gd name="T22" fmla="*/ 25 w 535"/>
                  <a:gd name="T23" fmla="*/ 107 h 251"/>
                  <a:gd name="T24" fmla="*/ 61 w 535"/>
                  <a:gd name="T25" fmla="*/ 94 h 251"/>
                  <a:gd name="T26" fmla="*/ 213 w 535"/>
                  <a:gd name="T27" fmla="*/ 70 h 251"/>
                  <a:gd name="T28" fmla="*/ 296 w 535"/>
                  <a:gd name="T29" fmla="*/ 68 h 251"/>
                  <a:gd name="T30" fmla="*/ 387 w 535"/>
                  <a:gd name="T31" fmla="*/ 30 h 251"/>
                  <a:gd name="T32" fmla="*/ 475 w 535"/>
                  <a:gd name="T33" fmla="*/ 29 h 251"/>
                  <a:gd name="T34" fmla="*/ 510 w 535"/>
                  <a:gd name="T35" fmla="*/ 29 h 251"/>
                  <a:gd name="T36" fmla="*/ 509 w 535"/>
                  <a:gd name="T37" fmla="*/ 43 h 251"/>
                  <a:gd name="T38" fmla="*/ 492 w 535"/>
                  <a:gd name="T39" fmla="*/ 120 h 251"/>
                  <a:gd name="T40" fmla="*/ 334 w 535"/>
                  <a:gd name="T41" fmla="*/ 150 h 251"/>
                  <a:gd name="T42" fmla="*/ 246 w 535"/>
                  <a:gd name="T43" fmla="*/ 96 h 251"/>
                  <a:gd name="T44" fmla="*/ 159 w 535"/>
                  <a:gd name="T45" fmla="*/ 223 h 251"/>
                  <a:gd name="T46" fmla="*/ 50 w 535"/>
                  <a:gd name="T47" fmla="*/ 139 h 251"/>
                  <a:gd name="T48" fmla="*/ 31 w 535"/>
                  <a:gd name="T49" fmla="*/ 120 h 251"/>
                  <a:gd name="T50" fmla="*/ 327 w 535"/>
                  <a:gd name="T51" fmla="*/ 76 h 251"/>
                  <a:gd name="T52" fmla="*/ 393 w 535"/>
                  <a:gd name="T53" fmla="*/ 52 h 251"/>
                  <a:gd name="T54" fmla="*/ 466 w 535"/>
                  <a:gd name="T55" fmla="*/ 51 h 251"/>
                  <a:gd name="T56" fmla="*/ 469 w 535"/>
                  <a:gd name="T57" fmla="*/ 38 h 251"/>
                  <a:gd name="T58" fmla="*/ 468 w 535"/>
                  <a:gd name="T59" fmla="*/ 53 h 251"/>
                  <a:gd name="T60" fmla="*/ 474 w 535"/>
                  <a:gd name="T61" fmla="*/ 57 h 251"/>
                  <a:gd name="T62" fmla="*/ 474 w 535"/>
                  <a:gd name="T63" fmla="*/ 54 h 251"/>
                  <a:gd name="T64" fmla="*/ 474 w 535"/>
                  <a:gd name="T65" fmla="*/ 56 h 251"/>
                  <a:gd name="T66" fmla="*/ 464 w 535"/>
                  <a:gd name="T67" fmla="*/ 141 h 251"/>
                  <a:gd name="T68" fmla="*/ 463 w 535"/>
                  <a:gd name="T69" fmla="*/ 142 h 251"/>
                  <a:gd name="T70" fmla="*/ 330 w 535"/>
                  <a:gd name="T71" fmla="*/ 106 h 251"/>
                  <a:gd name="T72" fmla="*/ 308 w 535"/>
                  <a:gd name="T73" fmla="*/ 120 h 251"/>
                  <a:gd name="T74" fmla="*/ 478 w 535"/>
                  <a:gd name="T75" fmla="*/ 162 h 251"/>
                  <a:gd name="T76" fmla="*/ 500 w 535"/>
                  <a:gd name="T77" fmla="*/ 59 h 251"/>
                  <a:gd name="T78" fmla="*/ 478 w 535"/>
                  <a:gd name="T79" fmla="*/ 29 h 251"/>
                  <a:gd name="T80" fmla="*/ 429 w 535"/>
                  <a:gd name="T81" fmla="*/ 23 h 251"/>
                  <a:gd name="T82" fmla="*/ 317 w 535"/>
                  <a:gd name="T83" fmla="*/ 68 h 251"/>
                  <a:gd name="T84" fmla="*/ 62 w 535"/>
                  <a:gd name="T85" fmla="*/ 113 h 251"/>
                  <a:gd name="T86" fmla="*/ 56 w 535"/>
                  <a:gd name="T87" fmla="*/ 123 h 251"/>
                  <a:gd name="T88" fmla="*/ 68 w 535"/>
                  <a:gd name="T89" fmla="*/ 125 h 251"/>
                  <a:gd name="T90" fmla="*/ 67 w 535"/>
                  <a:gd name="T91" fmla="*/ 125 h 251"/>
                  <a:gd name="T92" fmla="*/ 68 w 535"/>
                  <a:gd name="T93" fmla="*/ 102 h 251"/>
                  <a:gd name="T94" fmla="*/ 73 w 535"/>
                  <a:gd name="T95" fmla="*/ 114 h 251"/>
                  <a:gd name="T96" fmla="*/ 209 w 535"/>
                  <a:gd name="T97" fmla="*/ 93 h 251"/>
                  <a:gd name="T98" fmla="*/ 216 w 535"/>
                  <a:gd name="T99" fmla="*/ 96 h 251"/>
                  <a:gd name="T100" fmla="*/ 199 w 535"/>
                  <a:gd name="T101" fmla="*/ 179 h 251"/>
                  <a:gd name="T102" fmla="*/ 100 w 535"/>
                  <a:gd name="T103" fmla="*/ 201 h 251"/>
                  <a:gd name="T104" fmla="*/ 104 w 535"/>
                  <a:gd name="T105" fmla="*/ 200 h 251"/>
                  <a:gd name="T106" fmla="*/ 68 w 535"/>
                  <a:gd name="T107" fmla="*/ 121 h 251"/>
                  <a:gd name="T108" fmla="*/ 68 w 535"/>
                  <a:gd name="T109" fmla="*/ 111 h 251"/>
                  <a:gd name="T110" fmla="*/ 83 w 535"/>
                  <a:gd name="T111" fmla="*/ 215 h 251"/>
                  <a:gd name="T112" fmla="*/ 220 w 535"/>
                  <a:gd name="T113" fmla="*/ 194 h 251"/>
                  <a:gd name="T114" fmla="*/ 221 w 535"/>
                  <a:gd name="T115" fmla="*/ 84 h 251"/>
                  <a:gd name="T116" fmla="*/ 108 w 535"/>
                  <a:gd name="T117" fmla="*/ 74 h 251"/>
                  <a:gd name="T118" fmla="*/ 45 w 535"/>
                  <a:gd name="T119" fmla="*/ 114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35" h="251">
                    <a:moveTo>
                      <a:pt x="13" y="111"/>
                    </a:moveTo>
                    <a:cubicBezTo>
                      <a:pt x="1" y="115"/>
                      <a:pt x="1" y="115"/>
                      <a:pt x="1" y="115"/>
                    </a:cubicBezTo>
                    <a:cubicBezTo>
                      <a:pt x="6" y="128"/>
                      <a:pt x="6" y="128"/>
                      <a:pt x="6" y="128"/>
                    </a:cubicBezTo>
                    <a:cubicBezTo>
                      <a:pt x="8" y="133"/>
                      <a:pt x="11" y="137"/>
                      <a:pt x="16" y="140"/>
                    </a:cubicBezTo>
                    <a:cubicBezTo>
                      <a:pt x="20" y="143"/>
                      <a:pt x="25" y="145"/>
                      <a:pt x="30" y="145"/>
                    </a:cubicBezTo>
                    <a:cubicBezTo>
                      <a:pt x="33" y="145"/>
                      <a:pt x="35" y="145"/>
                      <a:pt x="38" y="144"/>
                    </a:cubicBezTo>
                    <a:cubicBezTo>
                      <a:pt x="34" y="132"/>
                      <a:pt x="34" y="132"/>
                      <a:pt x="34" y="132"/>
                    </a:cubicBezTo>
                    <a:cubicBezTo>
                      <a:pt x="22" y="135"/>
                      <a:pt x="22" y="135"/>
                      <a:pt x="22" y="135"/>
                    </a:cubicBezTo>
                    <a:cubicBezTo>
                      <a:pt x="22" y="136"/>
                      <a:pt x="22" y="137"/>
                      <a:pt x="23" y="139"/>
                    </a:cubicBezTo>
                    <a:cubicBezTo>
                      <a:pt x="23" y="138"/>
                      <a:pt x="23" y="138"/>
                      <a:pt x="23" y="138"/>
                    </a:cubicBezTo>
                    <a:cubicBezTo>
                      <a:pt x="23" y="141"/>
                      <a:pt x="25" y="145"/>
                      <a:pt x="26" y="148"/>
                    </a:cubicBezTo>
                    <a:cubicBezTo>
                      <a:pt x="26" y="148"/>
                      <a:pt x="26" y="148"/>
                      <a:pt x="26" y="148"/>
                    </a:cubicBezTo>
                    <a:cubicBezTo>
                      <a:pt x="29" y="156"/>
                      <a:pt x="32" y="164"/>
                      <a:pt x="36" y="173"/>
                    </a:cubicBezTo>
                    <a:cubicBezTo>
                      <a:pt x="36" y="173"/>
                      <a:pt x="36" y="173"/>
                      <a:pt x="36" y="173"/>
                    </a:cubicBezTo>
                    <a:cubicBezTo>
                      <a:pt x="36" y="173"/>
                      <a:pt x="36" y="173"/>
                      <a:pt x="36" y="173"/>
                    </a:cubicBezTo>
                    <a:cubicBezTo>
                      <a:pt x="40" y="181"/>
                      <a:pt x="44" y="190"/>
                      <a:pt x="48" y="199"/>
                    </a:cubicBezTo>
                    <a:cubicBezTo>
                      <a:pt x="52" y="207"/>
                      <a:pt x="56" y="215"/>
                      <a:pt x="60" y="221"/>
                    </a:cubicBezTo>
                    <a:cubicBezTo>
                      <a:pt x="60" y="221"/>
                      <a:pt x="60" y="221"/>
                      <a:pt x="60" y="221"/>
                    </a:cubicBezTo>
                    <a:cubicBezTo>
                      <a:pt x="60" y="221"/>
                      <a:pt x="60" y="221"/>
                      <a:pt x="60" y="221"/>
                    </a:cubicBezTo>
                    <a:cubicBezTo>
                      <a:pt x="62" y="224"/>
                      <a:pt x="64" y="228"/>
                      <a:pt x="67" y="231"/>
                    </a:cubicBezTo>
                    <a:cubicBezTo>
                      <a:pt x="67" y="231"/>
                      <a:pt x="67" y="231"/>
                      <a:pt x="67" y="231"/>
                    </a:cubicBezTo>
                    <a:cubicBezTo>
                      <a:pt x="67" y="231"/>
                      <a:pt x="67" y="231"/>
                      <a:pt x="67" y="231"/>
                    </a:cubicBezTo>
                    <a:cubicBezTo>
                      <a:pt x="70" y="235"/>
                      <a:pt x="74" y="238"/>
                      <a:pt x="78" y="240"/>
                    </a:cubicBezTo>
                    <a:cubicBezTo>
                      <a:pt x="82" y="243"/>
                      <a:pt x="86" y="244"/>
                      <a:pt x="90" y="245"/>
                    </a:cubicBezTo>
                    <a:cubicBezTo>
                      <a:pt x="90" y="245"/>
                      <a:pt x="90" y="245"/>
                      <a:pt x="90" y="245"/>
                    </a:cubicBezTo>
                    <a:cubicBezTo>
                      <a:pt x="90" y="245"/>
                      <a:pt x="90" y="245"/>
                      <a:pt x="90" y="245"/>
                    </a:cubicBezTo>
                    <a:cubicBezTo>
                      <a:pt x="97" y="248"/>
                      <a:pt x="105" y="249"/>
                      <a:pt x="113" y="250"/>
                    </a:cubicBezTo>
                    <a:cubicBezTo>
                      <a:pt x="114" y="250"/>
                      <a:pt x="114" y="250"/>
                      <a:pt x="114" y="250"/>
                    </a:cubicBezTo>
                    <a:cubicBezTo>
                      <a:pt x="119" y="250"/>
                      <a:pt x="124" y="251"/>
                      <a:pt x="129" y="251"/>
                    </a:cubicBezTo>
                    <a:cubicBezTo>
                      <a:pt x="141" y="251"/>
                      <a:pt x="152" y="250"/>
                      <a:pt x="163" y="248"/>
                    </a:cubicBezTo>
                    <a:cubicBezTo>
                      <a:pt x="163" y="248"/>
                      <a:pt x="163" y="248"/>
                      <a:pt x="163" y="248"/>
                    </a:cubicBezTo>
                    <a:cubicBezTo>
                      <a:pt x="180" y="245"/>
                      <a:pt x="194" y="241"/>
                      <a:pt x="207" y="234"/>
                    </a:cubicBezTo>
                    <a:cubicBezTo>
                      <a:pt x="220" y="227"/>
                      <a:pt x="230" y="218"/>
                      <a:pt x="238" y="208"/>
                    </a:cubicBezTo>
                    <a:cubicBezTo>
                      <a:pt x="238" y="208"/>
                      <a:pt x="238" y="208"/>
                      <a:pt x="238" y="208"/>
                    </a:cubicBezTo>
                    <a:cubicBezTo>
                      <a:pt x="238" y="208"/>
                      <a:pt x="238" y="208"/>
                      <a:pt x="238" y="208"/>
                    </a:cubicBezTo>
                    <a:cubicBezTo>
                      <a:pt x="241" y="203"/>
                      <a:pt x="244" y="198"/>
                      <a:pt x="247" y="193"/>
                    </a:cubicBezTo>
                    <a:cubicBezTo>
                      <a:pt x="247" y="193"/>
                      <a:pt x="247" y="193"/>
                      <a:pt x="247" y="193"/>
                    </a:cubicBezTo>
                    <a:cubicBezTo>
                      <a:pt x="249" y="188"/>
                      <a:pt x="252" y="182"/>
                      <a:pt x="254" y="176"/>
                    </a:cubicBezTo>
                    <a:cubicBezTo>
                      <a:pt x="259" y="165"/>
                      <a:pt x="263" y="152"/>
                      <a:pt x="266" y="142"/>
                    </a:cubicBezTo>
                    <a:cubicBezTo>
                      <a:pt x="266" y="142"/>
                      <a:pt x="266" y="142"/>
                      <a:pt x="266" y="142"/>
                    </a:cubicBezTo>
                    <a:cubicBezTo>
                      <a:pt x="266" y="142"/>
                      <a:pt x="266" y="142"/>
                      <a:pt x="266" y="142"/>
                    </a:cubicBezTo>
                    <a:cubicBezTo>
                      <a:pt x="268" y="135"/>
                      <a:pt x="269" y="129"/>
                      <a:pt x="270" y="124"/>
                    </a:cubicBezTo>
                    <a:cubicBezTo>
                      <a:pt x="270" y="124"/>
                      <a:pt x="270" y="124"/>
                      <a:pt x="270" y="124"/>
                    </a:cubicBezTo>
                    <a:cubicBezTo>
                      <a:pt x="270" y="124"/>
                      <a:pt x="270" y="124"/>
                      <a:pt x="270" y="124"/>
                    </a:cubicBezTo>
                    <a:cubicBezTo>
                      <a:pt x="271" y="121"/>
                      <a:pt x="271" y="118"/>
                      <a:pt x="271" y="115"/>
                    </a:cubicBezTo>
                    <a:cubicBezTo>
                      <a:pt x="271" y="111"/>
                      <a:pt x="271" y="107"/>
                      <a:pt x="270" y="104"/>
                    </a:cubicBezTo>
                    <a:cubicBezTo>
                      <a:pt x="270" y="104"/>
                      <a:pt x="270" y="104"/>
                      <a:pt x="270" y="104"/>
                    </a:cubicBezTo>
                    <a:cubicBezTo>
                      <a:pt x="270" y="102"/>
                      <a:pt x="269" y="101"/>
                      <a:pt x="269" y="100"/>
                    </a:cubicBezTo>
                    <a:cubicBezTo>
                      <a:pt x="257" y="102"/>
                      <a:pt x="257" y="102"/>
                      <a:pt x="257" y="102"/>
                    </a:cubicBezTo>
                    <a:cubicBezTo>
                      <a:pt x="268" y="109"/>
                      <a:pt x="268" y="109"/>
                      <a:pt x="268" y="109"/>
                    </a:cubicBezTo>
                    <a:cubicBezTo>
                      <a:pt x="268" y="108"/>
                      <a:pt x="269" y="107"/>
                      <a:pt x="270" y="106"/>
                    </a:cubicBezTo>
                    <a:cubicBezTo>
                      <a:pt x="271" y="106"/>
                      <a:pt x="272" y="105"/>
                      <a:pt x="273" y="105"/>
                    </a:cubicBezTo>
                    <a:cubicBezTo>
                      <a:pt x="273" y="105"/>
                      <a:pt x="273" y="105"/>
                      <a:pt x="273" y="105"/>
                    </a:cubicBezTo>
                    <a:cubicBezTo>
                      <a:pt x="273" y="105"/>
                      <a:pt x="274" y="105"/>
                      <a:pt x="274" y="105"/>
                    </a:cubicBezTo>
                    <a:cubicBezTo>
                      <a:pt x="276" y="105"/>
                      <a:pt x="278" y="106"/>
                      <a:pt x="280" y="107"/>
                    </a:cubicBezTo>
                    <a:cubicBezTo>
                      <a:pt x="284" y="112"/>
                      <a:pt x="284" y="112"/>
                      <a:pt x="284" y="112"/>
                    </a:cubicBezTo>
                    <a:cubicBezTo>
                      <a:pt x="291" y="111"/>
                      <a:pt x="291" y="111"/>
                      <a:pt x="291" y="111"/>
                    </a:cubicBezTo>
                    <a:cubicBezTo>
                      <a:pt x="289" y="98"/>
                      <a:pt x="289" y="98"/>
                      <a:pt x="289" y="98"/>
                    </a:cubicBezTo>
                    <a:cubicBezTo>
                      <a:pt x="276" y="99"/>
                      <a:pt x="276" y="99"/>
                      <a:pt x="276" y="99"/>
                    </a:cubicBezTo>
                    <a:cubicBezTo>
                      <a:pt x="276" y="100"/>
                      <a:pt x="276" y="101"/>
                      <a:pt x="277" y="103"/>
                    </a:cubicBezTo>
                    <a:cubicBezTo>
                      <a:pt x="289" y="100"/>
                      <a:pt x="289" y="100"/>
                      <a:pt x="289" y="100"/>
                    </a:cubicBezTo>
                    <a:cubicBezTo>
                      <a:pt x="277" y="102"/>
                      <a:pt x="277" y="102"/>
                      <a:pt x="277" y="102"/>
                    </a:cubicBezTo>
                    <a:cubicBezTo>
                      <a:pt x="278" y="109"/>
                      <a:pt x="279" y="115"/>
                      <a:pt x="282" y="121"/>
                    </a:cubicBezTo>
                    <a:cubicBezTo>
                      <a:pt x="282" y="121"/>
                      <a:pt x="282" y="121"/>
                      <a:pt x="282" y="121"/>
                    </a:cubicBezTo>
                    <a:cubicBezTo>
                      <a:pt x="285" y="126"/>
                      <a:pt x="288" y="131"/>
                      <a:pt x="292" y="137"/>
                    </a:cubicBezTo>
                    <a:cubicBezTo>
                      <a:pt x="292" y="137"/>
                      <a:pt x="292" y="137"/>
                      <a:pt x="292" y="137"/>
                    </a:cubicBezTo>
                    <a:cubicBezTo>
                      <a:pt x="298" y="146"/>
                      <a:pt x="306" y="157"/>
                      <a:pt x="314" y="166"/>
                    </a:cubicBezTo>
                    <a:cubicBezTo>
                      <a:pt x="315" y="166"/>
                      <a:pt x="315" y="166"/>
                      <a:pt x="315" y="166"/>
                    </a:cubicBezTo>
                    <a:cubicBezTo>
                      <a:pt x="314" y="166"/>
                      <a:pt x="314" y="166"/>
                      <a:pt x="314" y="166"/>
                    </a:cubicBezTo>
                    <a:cubicBezTo>
                      <a:pt x="318" y="171"/>
                      <a:pt x="323" y="176"/>
                      <a:pt x="327" y="180"/>
                    </a:cubicBezTo>
                    <a:cubicBezTo>
                      <a:pt x="331" y="184"/>
                      <a:pt x="335" y="188"/>
                      <a:pt x="339" y="191"/>
                    </a:cubicBezTo>
                    <a:cubicBezTo>
                      <a:pt x="339" y="191"/>
                      <a:pt x="339" y="191"/>
                      <a:pt x="339" y="191"/>
                    </a:cubicBezTo>
                    <a:cubicBezTo>
                      <a:pt x="339" y="191"/>
                      <a:pt x="339" y="191"/>
                      <a:pt x="339" y="191"/>
                    </a:cubicBezTo>
                    <a:cubicBezTo>
                      <a:pt x="355" y="203"/>
                      <a:pt x="375" y="208"/>
                      <a:pt x="398" y="208"/>
                    </a:cubicBezTo>
                    <a:cubicBezTo>
                      <a:pt x="406" y="208"/>
                      <a:pt x="414" y="207"/>
                      <a:pt x="423" y="206"/>
                    </a:cubicBezTo>
                    <a:cubicBezTo>
                      <a:pt x="423" y="206"/>
                      <a:pt x="423" y="206"/>
                      <a:pt x="423" y="206"/>
                    </a:cubicBezTo>
                    <a:cubicBezTo>
                      <a:pt x="439" y="203"/>
                      <a:pt x="456" y="199"/>
                      <a:pt x="471" y="192"/>
                    </a:cubicBezTo>
                    <a:cubicBezTo>
                      <a:pt x="471" y="192"/>
                      <a:pt x="471" y="192"/>
                      <a:pt x="471" y="192"/>
                    </a:cubicBezTo>
                    <a:cubicBezTo>
                      <a:pt x="478" y="189"/>
                      <a:pt x="485" y="185"/>
                      <a:pt x="492" y="181"/>
                    </a:cubicBezTo>
                    <a:cubicBezTo>
                      <a:pt x="492" y="181"/>
                      <a:pt x="492" y="181"/>
                      <a:pt x="492" y="181"/>
                    </a:cubicBezTo>
                    <a:cubicBezTo>
                      <a:pt x="492" y="181"/>
                      <a:pt x="492" y="181"/>
                      <a:pt x="492" y="181"/>
                    </a:cubicBezTo>
                    <a:cubicBezTo>
                      <a:pt x="495" y="178"/>
                      <a:pt x="498" y="176"/>
                      <a:pt x="501" y="172"/>
                    </a:cubicBezTo>
                    <a:cubicBezTo>
                      <a:pt x="504" y="169"/>
                      <a:pt x="507" y="165"/>
                      <a:pt x="509" y="160"/>
                    </a:cubicBezTo>
                    <a:cubicBezTo>
                      <a:pt x="509" y="160"/>
                      <a:pt x="509" y="160"/>
                      <a:pt x="509" y="160"/>
                    </a:cubicBezTo>
                    <a:cubicBezTo>
                      <a:pt x="509" y="160"/>
                      <a:pt x="509" y="160"/>
                      <a:pt x="509" y="160"/>
                    </a:cubicBezTo>
                    <a:cubicBezTo>
                      <a:pt x="511" y="156"/>
                      <a:pt x="512" y="152"/>
                      <a:pt x="513" y="148"/>
                    </a:cubicBezTo>
                    <a:cubicBezTo>
                      <a:pt x="513" y="148"/>
                      <a:pt x="513" y="148"/>
                      <a:pt x="513" y="148"/>
                    </a:cubicBezTo>
                    <a:cubicBezTo>
                      <a:pt x="513" y="148"/>
                      <a:pt x="513" y="148"/>
                      <a:pt x="513" y="148"/>
                    </a:cubicBezTo>
                    <a:cubicBezTo>
                      <a:pt x="514" y="141"/>
                      <a:pt x="516" y="133"/>
                      <a:pt x="517" y="123"/>
                    </a:cubicBezTo>
                    <a:cubicBezTo>
                      <a:pt x="518" y="114"/>
                      <a:pt x="519" y="104"/>
                      <a:pt x="520" y="95"/>
                    </a:cubicBezTo>
                    <a:cubicBezTo>
                      <a:pt x="520" y="95"/>
                      <a:pt x="520" y="95"/>
                      <a:pt x="520" y="95"/>
                    </a:cubicBezTo>
                    <a:cubicBezTo>
                      <a:pt x="520" y="95"/>
                      <a:pt x="520" y="95"/>
                      <a:pt x="520" y="95"/>
                    </a:cubicBezTo>
                    <a:cubicBezTo>
                      <a:pt x="521" y="85"/>
                      <a:pt x="522" y="76"/>
                      <a:pt x="522" y="69"/>
                    </a:cubicBezTo>
                    <a:cubicBezTo>
                      <a:pt x="522" y="69"/>
                      <a:pt x="522" y="69"/>
                      <a:pt x="522" y="69"/>
                    </a:cubicBezTo>
                    <a:cubicBezTo>
                      <a:pt x="522" y="69"/>
                      <a:pt x="522" y="69"/>
                      <a:pt x="522" y="69"/>
                    </a:cubicBezTo>
                    <a:cubicBezTo>
                      <a:pt x="522" y="65"/>
                      <a:pt x="523" y="61"/>
                      <a:pt x="523" y="58"/>
                    </a:cubicBezTo>
                    <a:cubicBezTo>
                      <a:pt x="523" y="58"/>
                      <a:pt x="523" y="58"/>
                      <a:pt x="523" y="58"/>
                    </a:cubicBezTo>
                    <a:cubicBezTo>
                      <a:pt x="523" y="58"/>
                      <a:pt x="523" y="58"/>
                      <a:pt x="523" y="58"/>
                    </a:cubicBezTo>
                    <a:cubicBezTo>
                      <a:pt x="522" y="57"/>
                      <a:pt x="522" y="56"/>
                      <a:pt x="522" y="55"/>
                    </a:cubicBezTo>
                    <a:cubicBezTo>
                      <a:pt x="510" y="55"/>
                      <a:pt x="510" y="55"/>
                      <a:pt x="510" y="55"/>
                    </a:cubicBezTo>
                    <a:cubicBezTo>
                      <a:pt x="510" y="68"/>
                      <a:pt x="510" y="68"/>
                      <a:pt x="510" y="68"/>
                    </a:cubicBezTo>
                    <a:cubicBezTo>
                      <a:pt x="510" y="68"/>
                      <a:pt x="510" y="68"/>
                      <a:pt x="510" y="68"/>
                    </a:cubicBezTo>
                    <a:cubicBezTo>
                      <a:pt x="517" y="68"/>
                      <a:pt x="523" y="65"/>
                      <a:pt x="527" y="61"/>
                    </a:cubicBezTo>
                    <a:cubicBezTo>
                      <a:pt x="532" y="56"/>
                      <a:pt x="534" y="50"/>
                      <a:pt x="535" y="43"/>
                    </a:cubicBezTo>
                    <a:cubicBezTo>
                      <a:pt x="535" y="43"/>
                      <a:pt x="535" y="43"/>
                      <a:pt x="535" y="43"/>
                    </a:cubicBezTo>
                    <a:cubicBezTo>
                      <a:pt x="535" y="30"/>
                      <a:pt x="535" y="30"/>
                      <a:pt x="535" y="30"/>
                    </a:cubicBezTo>
                    <a:cubicBezTo>
                      <a:pt x="535" y="29"/>
                      <a:pt x="535" y="29"/>
                      <a:pt x="535" y="28"/>
                    </a:cubicBezTo>
                    <a:cubicBezTo>
                      <a:pt x="535" y="25"/>
                      <a:pt x="535" y="22"/>
                      <a:pt x="534" y="19"/>
                    </a:cubicBezTo>
                    <a:cubicBezTo>
                      <a:pt x="532" y="14"/>
                      <a:pt x="529" y="11"/>
                      <a:pt x="525" y="8"/>
                    </a:cubicBezTo>
                    <a:cubicBezTo>
                      <a:pt x="521" y="5"/>
                      <a:pt x="516" y="4"/>
                      <a:pt x="512" y="4"/>
                    </a:cubicBezTo>
                    <a:cubicBezTo>
                      <a:pt x="481" y="3"/>
                      <a:pt x="481" y="3"/>
                      <a:pt x="481" y="3"/>
                    </a:cubicBezTo>
                    <a:cubicBezTo>
                      <a:pt x="481" y="3"/>
                      <a:pt x="481" y="3"/>
                      <a:pt x="481" y="3"/>
                    </a:cubicBezTo>
                    <a:cubicBezTo>
                      <a:pt x="480" y="3"/>
                      <a:pt x="480" y="3"/>
                      <a:pt x="480" y="3"/>
                    </a:cubicBezTo>
                    <a:cubicBezTo>
                      <a:pt x="478" y="3"/>
                      <a:pt x="476" y="3"/>
                      <a:pt x="474" y="3"/>
                    </a:cubicBezTo>
                    <a:cubicBezTo>
                      <a:pt x="477" y="16"/>
                      <a:pt x="477" y="16"/>
                      <a:pt x="477" y="16"/>
                    </a:cubicBezTo>
                    <a:cubicBezTo>
                      <a:pt x="478" y="3"/>
                      <a:pt x="478" y="3"/>
                      <a:pt x="478" y="3"/>
                    </a:cubicBezTo>
                    <a:cubicBezTo>
                      <a:pt x="476" y="3"/>
                      <a:pt x="476" y="3"/>
                      <a:pt x="476" y="3"/>
                    </a:cubicBezTo>
                    <a:cubicBezTo>
                      <a:pt x="475" y="3"/>
                      <a:pt x="475" y="3"/>
                      <a:pt x="475" y="3"/>
                    </a:cubicBezTo>
                    <a:cubicBezTo>
                      <a:pt x="474" y="3"/>
                      <a:pt x="474" y="3"/>
                      <a:pt x="474" y="3"/>
                    </a:cubicBezTo>
                    <a:cubicBezTo>
                      <a:pt x="474" y="15"/>
                      <a:pt x="474" y="15"/>
                      <a:pt x="474" y="15"/>
                    </a:cubicBezTo>
                    <a:cubicBezTo>
                      <a:pt x="475" y="3"/>
                      <a:pt x="475" y="3"/>
                      <a:pt x="475" y="3"/>
                    </a:cubicBezTo>
                    <a:cubicBezTo>
                      <a:pt x="475" y="3"/>
                      <a:pt x="475" y="3"/>
                      <a:pt x="474" y="3"/>
                    </a:cubicBezTo>
                    <a:cubicBezTo>
                      <a:pt x="474" y="15"/>
                      <a:pt x="474" y="15"/>
                      <a:pt x="474" y="15"/>
                    </a:cubicBezTo>
                    <a:cubicBezTo>
                      <a:pt x="475" y="3"/>
                      <a:pt x="475" y="3"/>
                      <a:pt x="475" y="3"/>
                    </a:cubicBezTo>
                    <a:cubicBezTo>
                      <a:pt x="474" y="14"/>
                      <a:pt x="474" y="14"/>
                      <a:pt x="474" y="14"/>
                    </a:cubicBezTo>
                    <a:cubicBezTo>
                      <a:pt x="475" y="3"/>
                      <a:pt x="475" y="3"/>
                      <a:pt x="475" y="3"/>
                    </a:cubicBezTo>
                    <a:cubicBezTo>
                      <a:pt x="475" y="3"/>
                      <a:pt x="475" y="3"/>
                      <a:pt x="475" y="3"/>
                    </a:cubicBezTo>
                    <a:cubicBezTo>
                      <a:pt x="474" y="14"/>
                      <a:pt x="474" y="14"/>
                      <a:pt x="474" y="14"/>
                    </a:cubicBezTo>
                    <a:cubicBezTo>
                      <a:pt x="475" y="3"/>
                      <a:pt x="475" y="3"/>
                      <a:pt x="475" y="3"/>
                    </a:cubicBezTo>
                    <a:cubicBezTo>
                      <a:pt x="475" y="3"/>
                      <a:pt x="475" y="3"/>
                      <a:pt x="474" y="3"/>
                    </a:cubicBezTo>
                    <a:cubicBezTo>
                      <a:pt x="471" y="2"/>
                      <a:pt x="461" y="1"/>
                      <a:pt x="447" y="1"/>
                    </a:cubicBezTo>
                    <a:cubicBezTo>
                      <a:pt x="447" y="1"/>
                      <a:pt x="447" y="1"/>
                      <a:pt x="447" y="1"/>
                    </a:cubicBezTo>
                    <a:cubicBezTo>
                      <a:pt x="441" y="0"/>
                      <a:pt x="435" y="0"/>
                      <a:pt x="429" y="0"/>
                    </a:cubicBezTo>
                    <a:cubicBezTo>
                      <a:pt x="417" y="0"/>
                      <a:pt x="404" y="1"/>
                      <a:pt x="391" y="3"/>
                    </a:cubicBezTo>
                    <a:cubicBezTo>
                      <a:pt x="391" y="3"/>
                      <a:pt x="391" y="3"/>
                      <a:pt x="391" y="3"/>
                    </a:cubicBezTo>
                    <a:cubicBezTo>
                      <a:pt x="391" y="3"/>
                      <a:pt x="391" y="3"/>
                      <a:pt x="391" y="3"/>
                    </a:cubicBezTo>
                    <a:cubicBezTo>
                      <a:pt x="388" y="3"/>
                      <a:pt x="385" y="4"/>
                      <a:pt x="381" y="5"/>
                    </a:cubicBezTo>
                    <a:cubicBezTo>
                      <a:pt x="381" y="5"/>
                      <a:pt x="381" y="5"/>
                      <a:pt x="381" y="5"/>
                    </a:cubicBezTo>
                    <a:cubicBezTo>
                      <a:pt x="365" y="9"/>
                      <a:pt x="347" y="14"/>
                      <a:pt x="330" y="20"/>
                    </a:cubicBezTo>
                    <a:cubicBezTo>
                      <a:pt x="330" y="20"/>
                      <a:pt x="330" y="20"/>
                      <a:pt x="330" y="20"/>
                    </a:cubicBezTo>
                    <a:cubicBezTo>
                      <a:pt x="330" y="20"/>
                      <a:pt x="330" y="20"/>
                      <a:pt x="330" y="20"/>
                    </a:cubicBezTo>
                    <a:cubicBezTo>
                      <a:pt x="322" y="23"/>
                      <a:pt x="314" y="27"/>
                      <a:pt x="307" y="31"/>
                    </a:cubicBezTo>
                    <a:cubicBezTo>
                      <a:pt x="307" y="31"/>
                      <a:pt x="307" y="31"/>
                      <a:pt x="307" y="31"/>
                    </a:cubicBezTo>
                    <a:cubicBezTo>
                      <a:pt x="307" y="31"/>
                      <a:pt x="307" y="31"/>
                      <a:pt x="307" y="31"/>
                    </a:cubicBezTo>
                    <a:cubicBezTo>
                      <a:pt x="304" y="33"/>
                      <a:pt x="301" y="35"/>
                      <a:pt x="297" y="37"/>
                    </a:cubicBezTo>
                    <a:cubicBezTo>
                      <a:pt x="294" y="40"/>
                      <a:pt x="291" y="43"/>
                      <a:pt x="288" y="47"/>
                    </a:cubicBezTo>
                    <a:cubicBezTo>
                      <a:pt x="288" y="47"/>
                      <a:pt x="288" y="47"/>
                      <a:pt x="288" y="47"/>
                    </a:cubicBezTo>
                    <a:cubicBezTo>
                      <a:pt x="287" y="48"/>
                      <a:pt x="287" y="48"/>
                      <a:pt x="287" y="48"/>
                    </a:cubicBezTo>
                    <a:cubicBezTo>
                      <a:pt x="297" y="55"/>
                      <a:pt x="297" y="55"/>
                      <a:pt x="297" y="55"/>
                    </a:cubicBezTo>
                    <a:cubicBezTo>
                      <a:pt x="299" y="43"/>
                      <a:pt x="299" y="43"/>
                      <a:pt x="299" y="43"/>
                    </a:cubicBezTo>
                    <a:cubicBezTo>
                      <a:pt x="298" y="42"/>
                      <a:pt x="297" y="42"/>
                      <a:pt x="296" y="42"/>
                    </a:cubicBezTo>
                    <a:cubicBezTo>
                      <a:pt x="294" y="42"/>
                      <a:pt x="293" y="42"/>
                      <a:pt x="292" y="43"/>
                    </a:cubicBezTo>
                    <a:cubicBezTo>
                      <a:pt x="294" y="55"/>
                      <a:pt x="294" y="55"/>
                      <a:pt x="294" y="55"/>
                    </a:cubicBezTo>
                    <a:cubicBezTo>
                      <a:pt x="292" y="43"/>
                      <a:pt x="292" y="43"/>
                      <a:pt x="292" y="43"/>
                    </a:cubicBezTo>
                    <a:cubicBezTo>
                      <a:pt x="236" y="52"/>
                      <a:pt x="236" y="52"/>
                      <a:pt x="236" y="52"/>
                    </a:cubicBezTo>
                    <a:cubicBezTo>
                      <a:pt x="236" y="52"/>
                      <a:pt x="236" y="52"/>
                      <a:pt x="236" y="52"/>
                    </a:cubicBezTo>
                    <a:cubicBezTo>
                      <a:pt x="234" y="52"/>
                      <a:pt x="231" y="53"/>
                      <a:pt x="229" y="54"/>
                    </a:cubicBezTo>
                    <a:cubicBezTo>
                      <a:pt x="235" y="65"/>
                      <a:pt x="235" y="65"/>
                      <a:pt x="235" y="65"/>
                    </a:cubicBezTo>
                    <a:cubicBezTo>
                      <a:pt x="243" y="55"/>
                      <a:pt x="243" y="55"/>
                      <a:pt x="243" y="55"/>
                    </a:cubicBezTo>
                    <a:cubicBezTo>
                      <a:pt x="243" y="55"/>
                      <a:pt x="243" y="55"/>
                      <a:pt x="243" y="55"/>
                    </a:cubicBezTo>
                    <a:cubicBezTo>
                      <a:pt x="242" y="55"/>
                      <a:pt x="242" y="55"/>
                      <a:pt x="242" y="55"/>
                    </a:cubicBezTo>
                    <a:cubicBezTo>
                      <a:pt x="242" y="55"/>
                      <a:pt x="242" y="55"/>
                      <a:pt x="242" y="55"/>
                    </a:cubicBezTo>
                    <a:cubicBezTo>
                      <a:pt x="238" y="52"/>
                      <a:pt x="234" y="50"/>
                      <a:pt x="230" y="48"/>
                    </a:cubicBezTo>
                    <a:cubicBezTo>
                      <a:pt x="226" y="47"/>
                      <a:pt x="222" y="46"/>
                      <a:pt x="218" y="45"/>
                    </a:cubicBezTo>
                    <a:cubicBezTo>
                      <a:pt x="218" y="45"/>
                      <a:pt x="218" y="45"/>
                      <a:pt x="218" y="45"/>
                    </a:cubicBezTo>
                    <a:cubicBezTo>
                      <a:pt x="218" y="45"/>
                      <a:pt x="218" y="45"/>
                      <a:pt x="218" y="45"/>
                    </a:cubicBezTo>
                    <a:cubicBezTo>
                      <a:pt x="210" y="44"/>
                      <a:pt x="202" y="43"/>
                      <a:pt x="193" y="42"/>
                    </a:cubicBezTo>
                    <a:cubicBezTo>
                      <a:pt x="193" y="42"/>
                      <a:pt x="193" y="42"/>
                      <a:pt x="193" y="42"/>
                    </a:cubicBezTo>
                    <a:cubicBezTo>
                      <a:pt x="189" y="42"/>
                      <a:pt x="184" y="42"/>
                      <a:pt x="179" y="42"/>
                    </a:cubicBezTo>
                    <a:cubicBezTo>
                      <a:pt x="166" y="42"/>
                      <a:pt x="152" y="43"/>
                      <a:pt x="140" y="44"/>
                    </a:cubicBezTo>
                    <a:cubicBezTo>
                      <a:pt x="140" y="44"/>
                      <a:pt x="140" y="44"/>
                      <a:pt x="140" y="44"/>
                    </a:cubicBezTo>
                    <a:cubicBezTo>
                      <a:pt x="140" y="44"/>
                      <a:pt x="140" y="44"/>
                      <a:pt x="140" y="44"/>
                    </a:cubicBezTo>
                    <a:cubicBezTo>
                      <a:pt x="137" y="44"/>
                      <a:pt x="133" y="45"/>
                      <a:pt x="130" y="45"/>
                    </a:cubicBezTo>
                    <a:cubicBezTo>
                      <a:pt x="130" y="45"/>
                      <a:pt x="130" y="45"/>
                      <a:pt x="130" y="45"/>
                    </a:cubicBezTo>
                    <a:cubicBezTo>
                      <a:pt x="111" y="48"/>
                      <a:pt x="92" y="55"/>
                      <a:pt x="76" y="60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9" y="63"/>
                      <a:pt x="62" y="66"/>
                      <a:pt x="58" y="68"/>
                    </a:cubicBezTo>
                    <a:cubicBezTo>
                      <a:pt x="55" y="69"/>
                      <a:pt x="53" y="70"/>
                      <a:pt x="52" y="70"/>
                    </a:cubicBezTo>
                    <a:cubicBezTo>
                      <a:pt x="51" y="71"/>
                      <a:pt x="51" y="71"/>
                      <a:pt x="51" y="71"/>
                    </a:cubicBezTo>
                    <a:cubicBezTo>
                      <a:pt x="50" y="71"/>
                      <a:pt x="50" y="71"/>
                      <a:pt x="50" y="71"/>
                    </a:cubicBezTo>
                    <a:cubicBezTo>
                      <a:pt x="50" y="71"/>
                      <a:pt x="50" y="71"/>
                      <a:pt x="50" y="71"/>
                    </a:cubicBezTo>
                    <a:cubicBezTo>
                      <a:pt x="50" y="71"/>
                      <a:pt x="50" y="71"/>
                      <a:pt x="50" y="71"/>
                    </a:cubicBezTo>
                    <a:cubicBezTo>
                      <a:pt x="50" y="71"/>
                      <a:pt x="50" y="71"/>
                      <a:pt x="50" y="71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50" y="71"/>
                      <a:pt x="50" y="71"/>
                      <a:pt x="50" y="71"/>
                    </a:cubicBezTo>
                    <a:cubicBezTo>
                      <a:pt x="47" y="72"/>
                      <a:pt x="47" y="72"/>
                      <a:pt x="47" y="72"/>
                    </a:cubicBezTo>
                    <a:cubicBezTo>
                      <a:pt x="53" y="84"/>
                      <a:pt x="53" y="84"/>
                      <a:pt x="53" y="84"/>
                    </a:cubicBezTo>
                    <a:cubicBezTo>
                      <a:pt x="52" y="71"/>
                      <a:pt x="52" y="71"/>
                      <a:pt x="52" y="71"/>
                    </a:cubicBezTo>
                    <a:cubicBezTo>
                      <a:pt x="49" y="71"/>
                      <a:pt x="47" y="72"/>
                      <a:pt x="44" y="73"/>
                    </a:cubicBezTo>
                    <a:cubicBezTo>
                      <a:pt x="44" y="73"/>
                      <a:pt x="44" y="73"/>
                      <a:pt x="44" y="73"/>
                    </a:cubicBezTo>
                    <a:cubicBezTo>
                      <a:pt x="16" y="84"/>
                      <a:pt x="16" y="84"/>
                      <a:pt x="16" y="84"/>
                    </a:cubicBezTo>
                    <a:cubicBezTo>
                      <a:pt x="16" y="84"/>
                      <a:pt x="16" y="84"/>
                      <a:pt x="16" y="84"/>
                    </a:cubicBezTo>
                    <a:cubicBezTo>
                      <a:pt x="11" y="85"/>
                      <a:pt x="7" y="88"/>
                      <a:pt x="4" y="92"/>
                    </a:cubicBezTo>
                    <a:cubicBezTo>
                      <a:pt x="1" y="96"/>
                      <a:pt x="0" y="101"/>
                      <a:pt x="0" y="106"/>
                    </a:cubicBezTo>
                    <a:cubicBezTo>
                      <a:pt x="0" y="109"/>
                      <a:pt x="0" y="112"/>
                      <a:pt x="1" y="115"/>
                    </a:cubicBezTo>
                    <a:cubicBezTo>
                      <a:pt x="13" y="111"/>
                      <a:pt x="13" y="111"/>
                      <a:pt x="13" y="111"/>
                    </a:cubicBezTo>
                    <a:cubicBezTo>
                      <a:pt x="26" y="106"/>
                      <a:pt x="26" y="106"/>
                      <a:pt x="26" y="106"/>
                    </a:cubicBezTo>
                    <a:cubicBezTo>
                      <a:pt x="25" y="106"/>
                      <a:pt x="25" y="106"/>
                      <a:pt x="25" y="106"/>
                    </a:cubicBezTo>
                    <a:cubicBezTo>
                      <a:pt x="25" y="106"/>
                      <a:pt x="25" y="106"/>
                      <a:pt x="25" y="106"/>
                    </a:cubicBezTo>
                    <a:cubicBezTo>
                      <a:pt x="25" y="106"/>
                      <a:pt x="25" y="106"/>
                      <a:pt x="25" y="106"/>
                    </a:cubicBezTo>
                    <a:cubicBezTo>
                      <a:pt x="25" y="106"/>
                      <a:pt x="25" y="106"/>
                      <a:pt x="25" y="106"/>
                    </a:cubicBezTo>
                    <a:cubicBezTo>
                      <a:pt x="25" y="106"/>
                      <a:pt x="25" y="106"/>
                      <a:pt x="25" y="106"/>
                    </a:cubicBezTo>
                    <a:cubicBezTo>
                      <a:pt x="25" y="106"/>
                      <a:pt x="25" y="106"/>
                      <a:pt x="25" y="106"/>
                    </a:cubicBezTo>
                    <a:cubicBezTo>
                      <a:pt x="25" y="106"/>
                      <a:pt x="25" y="106"/>
                      <a:pt x="25" y="106"/>
                    </a:cubicBezTo>
                    <a:cubicBezTo>
                      <a:pt x="25" y="106"/>
                      <a:pt x="25" y="106"/>
                      <a:pt x="25" y="106"/>
                    </a:cubicBezTo>
                    <a:cubicBezTo>
                      <a:pt x="25" y="106"/>
                      <a:pt x="25" y="106"/>
                      <a:pt x="25" y="106"/>
                    </a:cubicBezTo>
                    <a:cubicBezTo>
                      <a:pt x="25" y="106"/>
                      <a:pt x="25" y="106"/>
                      <a:pt x="25" y="106"/>
                    </a:cubicBezTo>
                    <a:cubicBezTo>
                      <a:pt x="25" y="106"/>
                      <a:pt x="25" y="106"/>
                      <a:pt x="25" y="106"/>
                    </a:cubicBezTo>
                    <a:cubicBezTo>
                      <a:pt x="23" y="106"/>
                      <a:pt x="23" y="106"/>
                      <a:pt x="23" y="106"/>
                    </a:cubicBezTo>
                    <a:cubicBezTo>
                      <a:pt x="25" y="107"/>
                      <a:pt x="25" y="107"/>
                      <a:pt x="25" y="107"/>
                    </a:cubicBezTo>
                    <a:cubicBezTo>
                      <a:pt x="25" y="106"/>
                      <a:pt x="25" y="106"/>
                      <a:pt x="25" y="106"/>
                    </a:cubicBezTo>
                    <a:cubicBezTo>
                      <a:pt x="23" y="106"/>
                      <a:pt x="23" y="106"/>
                      <a:pt x="23" y="106"/>
                    </a:cubicBezTo>
                    <a:cubicBezTo>
                      <a:pt x="25" y="107"/>
                      <a:pt x="25" y="107"/>
                      <a:pt x="25" y="107"/>
                    </a:cubicBezTo>
                    <a:cubicBezTo>
                      <a:pt x="24" y="107"/>
                      <a:pt x="24" y="107"/>
                      <a:pt x="24" y="107"/>
                    </a:cubicBezTo>
                    <a:cubicBezTo>
                      <a:pt x="25" y="108"/>
                      <a:pt x="25" y="108"/>
                      <a:pt x="25" y="108"/>
                    </a:cubicBezTo>
                    <a:cubicBezTo>
                      <a:pt x="25" y="107"/>
                      <a:pt x="25" y="107"/>
                      <a:pt x="25" y="107"/>
                    </a:cubicBezTo>
                    <a:cubicBezTo>
                      <a:pt x="24" y="107"/>
                      <a:pt x="24" y="107"/>
                      <a:pt x="24" y="107"/>
                    </a:cubicBezTo>
                    <a:cubicBezTo>
                      <a:pt x="25" y="108"/>
                      <a:pt x="25" y="108"/>
                      <a:pt x="25" y="108"/>
                    </a:cubicBezTo>
                    <a:cubicBezTo>
                      <a:pt x="25" y="108"/>
                      <a:pt x="25" y="108"/>
                      <a:pt x="25" y="108"/>
                    </a:cubicBezTo>
                    <a:cubicBezTo>
                      <a:pt x="25" y="108"/>
                      <a:pt x="25" y="108"/>
                      <a:pt x="25" y="108"/>
                    </a:cubicBezTo>
                    <a:cubicBezTo>
                      <a:pt x="25" y="108"/>
                      <a:pt x="25" y="108"/>
                      <a:pt x="25" y="108"/>
                    </a:cubicBezTo>
                    <a:cubicBezTo>
                      <a:pt x="25" y="108"/>
                      <a:pt x="25" y="108"/>
                      <a:pt x="25" y="108"/>
                    </a:cubicBezTo>
                    <a:cubicBezTo>
                      <a:pt x="25" y="108"/>
                      <a:pt x="25" y="108"/>
                      <a:pt x="25" y="108"/>
                    </a:cubicBezTo>
                    <a:cubicBezTo>
                      <a:pt x="25" y="108"/>
                      <a:pt x="25" y="108"/>
                      <a:pt x="25" y="108"/>
                    </a:cubicBezTo>
                    <a:cubicBezTo>
                      <a:pt x="53" y="97"/>
                      <a:pt x="53" y="97"/>
                      <a:pt x="53" y="97"/>
                    </a:cubicBezTo>
                    <a:cubicBezTo>
                      <a:pt x="53" y="97"/>
                      <a:pt x="53" y="97"/>
                      <a:pt x="53" y="97"/>
                    </a:cubicBezTo>
                    <a:cubicBezTo>
                      <a:pt x="54" y="97"/>
                      <a:pt x="54" y="97"/>
                      <a:pt x="54" y="97"/>
                    </a:cubicBezTo>
                    <a:cubicBezTo>
                      <a:pt x="54" y="97"/>
                      <a:pt x="54" y="97"/>
                      <a:pt x="54" y="97"/>
                    </a:cubicBezTo>
                    <a:cubicBezTo>
                      <a:pt x="56" y="97"/>
                      <a:pt x="56" y="97"/>
                      <a:pt x="56" y="97"/>
                    </a:cubicBezTo>
                    <a:cubicBezTo>
                      <a:pt x="61" y="95"/>
                      <a:pt x="61" y="95"/>
                      <a:pt x="61" y="95"/>
                    </a:cubicBezTo>
                    <a:cubicBezTo>
                      <a:pt x="61" y="94"/>
                      <a:pt x="61" y="94"/>
                      <a:pt x="61" y="94"/>
                    </a:cubicBezTo>
                    <a:cubicBezTo>
                      <a:pt x="56" y="84"/>
                      <a:pt x="56" y="84"/>
                      <a:pt x="56" y="84"/>
                    </a:cubicBezTo>
                    <a:cubicBezTo>
                      <a:pt x="61" y="95"/>
                      <a:pt x="61" y="95"/>
                      <a:pt x="61" y="95"/>
                    </a:cubicBezTo>
                    <a:cubicBezTo>
                      <a:pt x="61" y="94"/>
                      <a:pt x="61" y="94"/>
                      <a:pt x="61" y="94"/>
                    </a:cubicBezTo>
                    <a:cubicBezTo>
                      <a:pt x="56" y="84"/>
                      <a:pt x="56" y="84"/>
                      <a:pt x="56" y="84"/>
                    </a:cubicBezTo>
                    <a:cubicBezTo>
                      <a:pt x="61" y="95"/>
                      <a:pt x="61" y="95"/>
                      <a:pt x="61" y="95"/>
                    </a:cubicBezTo>
                    <a:cubicBezTo>
                      <a:pt x="59" y="92"/>
                      <a:pt x="59" y="92"/>
                      <a:pt x="59" y="92"/>
                    </a:cubicBezTo>
                    <a:cubicBezTo>
                      <a:pt x="61" y="95"/>
                      <a:pt x="61" y="95"/>
                      <a:pt x="61" y="95"/>
                    </a:cubicBezTo>
                    <a:cubicBezTo>
                      <a:pt x="61" y="95"/>
                      <a:pt x="61" y="95"/>
                      <a:pt x="61" y="95"/>
                    </a:cubicBezTo>
                    <a:cubicBezTo>
                      <a:pt x="59" y="92"/>
                      <a:pt x="59" y="92"/>
                      <a:pt x="59" y="92"/>
                    </a:cubicBezTo>
                    <a:cubicBezTo>
                      <a:pt x="61" y="95"/>
                      <a:pt x="61" y="95"/>
                      <a:pt x="61" y="95"/>
                    </a:cubicBezTo>
                    <a:cubicBezTo>
                      <a:pt x="61" y="94"/>
                      <a:pt x="71" y="90"/>
                      <a:pt x="85" y="84"/>
                    </a:cubicBezTo>
                    <a:cubicBezTo>
                      <a:pt x="85" y="84"/>
                      <a:pt x="85" y="84"/>
                      <a:pt x="85" y="84"/>
                    </a:cubicBezTo>
                    <a:cubicBezTo>
                      <a:pt x="100" y="79"/>
                      <a:pt x="118" y="73"/>
                      <a:pt x="134" y="70"/>
                    </a:cubicBezTo>
                    <a:cubicBezTo>
                      <a:pt x="134" y="70"/>
                      <a:pt x="134" y="70"/>
                      <a:pt x="134" y="70"/>
                    </a:cubicBezTo>
                    <a:cubicBezTo>
                      <a:pt x="137" y="70"/>
                      <a:pt x="140" y="70"/>
                      <a:pt x="142" y="69"/>
                    </a:cubicBezTo>
                    <a:cubicBezTo>
                      <a:pt x="142" y="69"/>
                      <a:pt x="142" y="69"/>
                      <a:pt x="142" y="69"/>
                    </a:cubicBezTo>
                    <a:cubicBezTo>
                      <a:pt x="154" y="69"/>
                      <a:pt x="167" y="68"/>
                      <a:pt x="179" y="68"/>
                    </a:cubicBezTo>
                    <a:cubicBezTo>
                      <a:pt x="184" y="68"/>
                      <a:pt x="188" y="68"/>
                      <a:pt x="192" y="68"/>
                    </a:cubicBezTo>
                    <a:cubicBezTo>
                      <a:pt x="192" y="68"/>
                      <a:pt x="192" y="68"/>
                      <a:pt x="192" y="68"/>
                    </a:cubicBezTo>
                    <a:cubicBezTo>
                      <a:pt x="200" y="68"/>
                      <a:pt x="207" y="69"/>
                      <a:pt x="213" y="70"/>
                    </a:cubicBezTo>
                    <a:cubicBezTo>
                      <a:pt x="213" y="70"/>
                      <a:pt x="213" y="70"/>
                      <a:pt x="213" y="70"/>
                    </a:cubicBezTo>
                    <a:cubicBezTo>
                      <a:pt x="216" y="71"/>
                      <a:pt x="219" y="72"/>
                      <a:pt x="221" y="73"/>
                    </a:cubicBezTo>
                    <a:cubicBezTo>
                      <a:pt x="224" y="73"/>
                      <a:pt x="225" y="74"/>
                      <a:pt x="227" y="76"/>
                    </a:cubicBezTo>
                    <a:cubicBezTo>
                      <a:pt x="235" y="65"/>
                      <a:pt x="235" y="65"/>
                      <a:pt x="235" y="65"/>
                    </a:cubicBezTo>
                    <a:cubicBezTo>
                      <a:pt x="227" y="75"/>
                      <a:pt x="227" y="75"/>
                      <a:pt x="227" y="75"/>
                    </a:cubicBezTo>
                    <a:cubicBezTo>
                      <a:pt x="227" y="75"/>
                      <a:pt x="227" y="75"/>
                      <a:pt x="227" y="75"/>
                    </a:cubicBezTo>
                    <a:cubicBezTo>
                      <a:pt x="233" y="80"/>
                      <a:pt x="233" y="80"/>
                      <a:pt x="233" y="80"/>
                    </a:cubicBezTo>
                    <a:cubicBezTo>
                      <a:pt x="240" y="77"/>
                      <a:pt x="240" y="77"/>
                      <a:pt x="240" y="77"/>
                    </a:cubicBezTo>
                    <a:cubicBezTo>
                      <a:pt x="240" y="76"/>
                      <a:pt x="240" y="76"/>
                      <a:pt x="240" y="76"/>
                    </a:cubicBezTo>
                    <a:cubicBezTo>
                      <a:pt x="240" y="77"/>
                      <a:pt x="240" y="77"/>
                      <a:pt x="240" y="77"/>
                    </a:cubicBezTo>
                    <a:cubicBezTo>
                      <a:pt x="240" y="77"/>
                      <a:pt x="240" y="77"/>
                      <a:pt x="240" y="77"/>
                    </a:cubicBezTo>
                    <a:cubicBezTo>
                      <a:pt x="240" y="76"/>
                      <a:pt x="240" y="76"/>
                      <a:pt x="240" y="76"/>
                    </a:cubicBezTo>
                    <a:cubicBezTo>
                      <a:pt x="240" y="77"/>
                      <a:pt x="240" y="77"/>
                      <a:pt x="240" y="77"/>
                    </a:cubicBezTo>
                    <a:cubicBezTo>
                      <a:pt x="238" y="64"/>
                      <a:pt x="238" y="64"/>
                      <a:pt x="238" y="64"/>
                    </a:cubicBezTo>
                    <a:cubicBezTo>
                      <a:pt x="240" y="77"/>
                      <a:pt x="240" y="77"/>
                      <a:pt x="240" y="77"/>
                    </a:cubicBezTo>
                    <a:cubicBezTo>
                      <a:pt x="296" y="68"/>
                      <a:pt x="296" y="68"/>
                      <a:pt x="296" y="68"/>
                    </a:cubicBezTo>
                    <a:cubicBezTo>
                      <a:pt x="296" y="68"/>
                      <a:pt x="296" y="68"/>
                      <a:pt x="296" y="68"/>
                    </a:cubicBezTo>
                    <a:cubicBezTo>
                      <a:pt x="296" y="66"/>
                      <a:pt x="296" y="66"/>
                      <a:pt x="296" y="66"/>
                    </a:cubicBezTo>
                    <a:cubicBezTo>
                      <a:pt x="296" y="68"/>
                      <a:pt x="296" y="68"/>
                      <a:pt x="296" y="68"/>
                    </a:cubicBezTo>
                    <a:cubicBezTo>
                      <a:pt x="296" y="68"/>
                      <a:pt x="296" y="68"/>
                      <a:pt x="296" y="68"/>
                    </a:cubicBezTo>
                    <a:cubicBezTo>
                      <a:pt x="296" y="66"/>
                      <a:pt x="296" y="66"/>
                      <a:pt x="296" y="66"/>
                    </a:cubicBezTo>
                    <a:cubicBezTo>
                      <a:pt x="296" y="68"/>
                      <a:pt x="296" y="68"/>
                      <a:pt x="296" y="68"/>
                    </a:cubicBezTo>
                    <a:cubicBezTo>
                      <a:pt x="296" y="67"/>
                      <a:pt x="296" y="67"/>
                      <a:pt x="296" y="67"/>
                    </a:cubicBezTo>
                    <a:cubicBezTo>
                      <a:pt x="296" y="68"/>
                      <a:pt x="296" y="68"/>
                      <a:pt x="296" y="68"/>
                    </a:cubicBezTo>
                    <a:cubicBezTo>
                      <a:pt x="296" y="68"/>
                      <a:pt x="296" y="68"/>
                      <a:pt x="296" y="68"/>
                    </a:cubicBezTo>
                    <a:cubicBezTo>
                      <a:pt x="296" y="67"/>
                      <a:pt x="296" y="67"/>
                      <a:pt x="296" y="67"/>
                    </a:cubicBezTo>
                    <a:cubicBezTo>
                      <a:pt x="296" y="68"/>
                      <a:pt x="296" y="68"/>
                      <a:pt x="296" y="68"/>
                    </a:cubicBezTo>
                    <a:cubicBezTo>
                      <a:pt x="304" y="69"/>
                      <a:pt x="304" y="69"/>
                      <a:pt x="304" y="69"/>
                    </a:cubicBezTo>
                    <a:cubicBezTo>
                      <a:pt x="309" y="62"/>
                      <a:pt x="309" y="62"/>
                      <a:pt x="309" y="62"/>
                    </a:cubicBezTo>
                    <a:cubicBezTo>
                      <a:pt x="298" y="55"/>
                      <a:pt x="298" y="55"/>
                      <a:pt x="298" y="55"/>
                    </a:cubicBezTo>
                    <a:cubicBezTo>
                      <a:pt x="308" y="62"/>
                      <a:pt x="308" y="62"/>
                      <a:pt x="308" y="62"/>
                    </a:cubicBezTo>
                    <a:cubicBezTo>
                      <a:pt x="310" y="60"/>
                      <a:pt x="311" y="59"/>
                      <a:pt x="313" y="57"/>
                    </a:cubicBezTo>
                    <a:cubicBezTo>
                      <a:pt x="315" y="56"/>
                      <a:pt x="317" y="54"/>
                      <a:pt x="320" y="53"/>
                    </a:cubicBezTo>
                    <a:cubicBezTo>
                      <a:pt x="320" y="53"/>
                      <a:pt x="320" y="53"/>
                      <a:pt x="320" y="53"/>
                    </a:cubicBezTo>
                    <a:cubicBezTo>
                      <a:pt x="325" y="50"/>
                      <a:pt x="332" y="47"/>
                      <a:pt x="339" y="44"/>
                    </a:cubicBezTo>
                    <a:cubicBezTo>
                      <a:pt x="339" y="44"/>
                      <a:pt x="339" y="44"/>
                      <a:pt x="339" y="44"/>
                    </a:cubicBezTo>
                    <a:cubicBezTo>
                      <a:pt x="354" y="39"/>
                      <a:pt x="372" y="34"/>
                      <a:pt x="387" y="30"/>
                    </a:cubicBezTo>
                    <a:cubicBezTo>
                      <a:pt x="387" y="30"/>
                      <a:pt x="387" y="30"/>
                      <a:pt x="387" y="30"/>
                    </a:cubicBezTo>
                    <a:cubicBezTo>
                      <a:pt x="387" y="30"/>
                      <a:pt x="387" y="30"/>
                      <a:pt x="387" y="30"/>
                    </a:cubicBezTo>
                    <a:cubicBezTo>
                      <a:pt x="390" y="29"/>
                      <a:pt x="393" y="29"/>
                      <a:pt x="395" y="28"/>
                    </a:cubicBezTo>
                    <a:cubicBezTo>
                      <a:pt x="395" y="28"/>
                      <a:pt x="395" y="28"/>
                      <a:pt x="395" y="28"/>
                    </a:cubicBezTo>
                    <a:cubicBezTo>
                      <a:pt x="406" y="27"/>
                      <a:pt x="418" y="26"/>
                      <a:pt x="429" y="26"/>
                    </a:cubicBezTo>
                    <a:cubicBezTo>
                      <a:pt x="435" y="26"/>
                      <a:pt x="441" y="26"/>
                      <a:pt x="446" y="26"/>
                    </a:cubicBezTo>
                    <a:cubicBezTo>
                      <a:pt x="446" y="26"/>
                      <a:pt x="446" y="26"/>
                      <a:pt x="446" y="26"/>
                    </a:cubicBezTo>
                    <a:cubicBezTo>
                      <a:pt x="454" y="27"/>
                      <a:pt x="460" y="27"/>
                      <a:pt x="465" y="28"/>
                    </a:cubicBezTo>
                    <a:cubicBezTo>
                      <a:pt x="467" y="28"/>
                      <a:pt x="469" y="28"/>
                      <a:pt x="471" y="28"/>
                    </a:cubicBezTo>
                    <a:cubicBezTo>
                      <a:pt x="471" y="28"/>
                      <a:pt x="472" y="28"/>
                      <a:pt x="472" y="28"/>
                    </a:cubicBezTo>
                    <a:cubicBezTo>
                      <a:pt x="473" y="28"/>
                      <a:pt x="473" y="28"/>
                      <a:pt x="473" y="28"/>
                    </a:cubicBezTo>
                    <a:cubicBezTo>
                      <a:pt x="473" y="28"/>
                      <a:pt x="473" y="28"/>
                      <a:pt x="473" y="28"/>
                    </a:cubicBezTo>
                    <a:cubicBezTo>
                      <a:pt x="473" y="28"/>
                      <a:pt x="473" y="28"/>
                      <a:pt x="473" y="28"/>
                    </a:cubicBezTo>
                    <a:cubicBezTo>
                      <a:pt x="473" y="28"/>
                      <a:pt x="473" y="28"/>
                      <a:pt x="473" y="28"/>
                    </a:cubicBezTo>
                    <a:cubicBezTo>
                      <a:pt x="473" y="28"/>
                      <a:pt x="474" y="28"/>
                      <a:pt x="474" y="28"/>
                    </a:cubicBezTo>
                    <a:cubicBezTo>
                      <a:pt x="474" y="16"/>
                      <a:pt x="474" y="16"/>
                      <a:pt x="474" y="16"/>
                    </a:cubicBezTo>
                    <a:cubicBezTo>
                      <a:pt x="473" y="28"/>
                      <a:pt x="473" y="28"/>
                      <a:pt x="473" y="28"/>
                    </a:cubicBezTo>
                    <a:cubicBezTo>
                      <a:pt x="475" y="29"/>
                      <a:pt x="475" y="29"/>
                      <a:pt x="475" y="29"/>
                    </a:cubicBezTo>
                    <a:cubicBezTo>
                      <a:pt x="478" y="29"/>
                      <a:pt x="478" y="29"/>
                      <a:pt x="478" y="29"/>
                    </a:cubicBezTo>
                    <a:cubicBezTo>
                      <a:pt x="480" y="28"/>
                      <a:pt x="480" y="28"/>
                      <a:pt x="480" y="28"/>
                    </a:cubicBezTo>
                    <a:cubicBezTo>
                      <a:pt x="480" y="28"/>
                      <a:pt x="480" y="28"/>
                      <a:pt x="480" y="28"/>
                    </a:cubicBezTo>
                    <a:cubicBezTo>
                      <a:pt x="480" y="28"/>
                      <a:pt x="480" y="28"/>
                      <a:pt x="480" y="28"/>
                    </a:cubicBezTo>
                    <a:cubicBezTo>
                      <a:pt x="480" y="28"/>
                      <a:pt x="480" y="28"/>
                      <a:pt x="480" y="28"/>
                    </a:cubicBezTo>
                    <a:cubicBezTo>
                      <a:pt x="511" y="30"/>
                      <a:pt x="511" y="30"/>
                      <a:pt x="511" y="30"/>
                    </a:cubicBezTo>
                    <a:cubicBezTo>
                      <a:pt x="511" y="30"/>
                      <a:pt x="511" y="30"/>
                      <a:pt x="511" y="30"/>
                    </a:cubicBezTo>
                    <a:cubicBezTo>
                      <a:pt x="511" y="30"/>
                      <a:pt x="511" y="30"/>
                      <a:pt x="511" y="30"/>
                    </a:cubicBezTo>
                    <a:cubicBezTo>
                      <a:pt x="511" y="29"/>
                      <a:pt x="511" y="29"/>
                      <a:pt x="511" y="29"/>
                    </a:cubicBezTo>
                    <a:cubicBezTo>
                      <a:pt x="511" y="30"/>
                      <a:pt x="511" y="30"/>
                      <a:pt x="511" y="30"/>
                    </a:cubicBezTo>
                    <a:cubicBezTo>
                      <a:pt x="511" y="30"/>
                      <a:pt x="511" y="30"/>
                      <a:pt x="511" y="30"/>
                    </a:cubicBezTo>
                    <a:cubicBezTo>
                      <a:pt x="511" y="29"/>
                      <a:pt x="511" y="29"/>
                      <a:pt x="511" y="29"/>
                    </a:cubicBezTo>
                    <a:cubicBezTo>
                      <a:pt x="511" y="30"/>
                      <a:pt x="511" y="30"/>
                      <a:pt x="511" y="30"/>
                    </a:cubicBezTo>
                    <a:cubicBezTo>
                      <a:pt x="512" y="28"/>
                      <a:pt x="512" y="28"/>
                      <a:pt x="512" y="28"/>
                    </a:cubicBezTo>
                    <a:cubicBezTo>
                      <a:pt x="510" y="29"/>
                      <a:pt x="510" y="29"/>
                      <a:pt x="510" y="29"/>
                    </a:cubicBezTo>
                    <a:cubicBezTo>
                      <a:pt x="510" y="29"/>
                      <a:pt x="511" y="30"/>
                      <a:pt x="511" y="30"/>
                    </a:cubicBezTo>
                    <a:cubicBezTo>
                      <a:pt x="512" y="28"/>
                      <a:pt x="512" y="28"/>
                      <a:pt x="512" y="28"/>
                    </a:cubicBezTo>
                    <a:cubicBezTo>
                      <a:pt x="510" y="29"/>
                      <a:pt x="510" y="29"/>
                      <a:pt x="510" y="29"/>
                    </a:cubicBezTo>
                    <a:cubicBezTo>
                      <a:pt x="511" y="28"/>
                      <a:pt x="511" y="28"/>
                      <a:pt x="511" y="28"/>
                    </a:cubicBezTo>
                    <a:cubicBezTo>
                      <a:pt x="510" y="28"/>
                      <a:pt x="510" y="28"/>
                      <a:pt x="510" y="28"/>
                    </a:cubicBezTo>
                    <a:cubicBezTo>
                      <a:pt x="510" y="29"/>
                      <a:pt x="510" y="29"/>
                      <a:pt x="510" y="29"/>
                    </a:cubicBezTo>
                    <a:cubicBezTo>
                      <a:pt x="511" y="28"/>
                      <a:pt x="511" y="28"/>
                      <a:pt x="511" y="28"/>
                    </a:cubicBezTo>
                    <a:cubicBezTo>
                      <a:pt x="510" y="28"/>
                      <a:pt x="510" y="28"/>
                      <a:pt x="510" y="28"/>
                    </a:cubicBezTo>
                    <a:cubicBezTo>
                      <a:pt x="510" y="28"/>
                      <a:pt x="510" y="28"/>
                      <a:pt x="510" y="28"/>
                    </a:cubicBezTo>
                    <a:cubicBezTo>
                      <a:pt x="510" y="28"/>
                      <a:pt x="510" y="28"/>
                      <a:pt x="510" y="28"/>
                    </a:cubicBezTo>
                    <a:cubicBezTo>
                      <a:pt x="510" y="28"/>
                      <a:pt x="510" y="28"/>
                      <a:pt x="510" y="28"/>
                    </a:cubicBezTo>
                    <a:cubicBezTo>
                      <a:pt x="510" y="28"/>
                      <a:pt x="510" y="28"/>
                      <a:pt x="510" y="28"/>
                    </a:cubicBezTo>
                    <a:cubicBezTo>
                      <a:pt x="510" y="28"/>
                      <a:pt x="510" y="28"/>
                      <a:pt x="510" y="28"/>
                    </a:cubicBezTo>
                    <a:cubicBezTo>
                      <a:pt x="510" y="28"/>
                      <a:pt x="510" y="28"/>
                      <a:pt x="510" y="28"/>
                    </a:cubicBezTo>
                    <a:cubicBezTo>
                      <a:pt x="510" y="29"/>
                      <a:pt x="510" y="29"/>
                      <a:pt x="510" y="29"/>
                    </a:cubicBezTo>
                    <a:cubicBezTo>
                      <a:pt x="509" y="42"/>
                      <a:pt x="509" y="42"/>
                      <a:pt x="509" y="42"/>
                    </a:cubicBezTo>
                    <a:cubicBezTo>
                      <a:pt x="509" y="42"/>
                      <a:pt x="509" y="42"/>
                      <a:pt x="509" y="42"/>
                    </a:cubicBezTo>
                    <a:cubicBezTo>
                      <a:pt x="509" y="43"/>
                      <a:pt x="509" y="43"/>
                      <a:pt x="509" y="43"/>
                    </a:cubicBezTo>
                    <a:cubicBezTo>
                      <a:pt x="509" y="43"/>
                      <a:pt x="509" y="43"/>
                      <a:pt x="509" y="43"/>
                    </a:cubicBezTo>
                    <a:cubicBezTo>
                      <a:pt x="509" y="43"/>
                      <a:pt x="509" y="43"/>
                      <a:pt x="509" y="43"/>
                    </a:cubicBezTo>
                    <a:cubicBezTo>
                      <a:pt x="509" y="43"/>
                      <a:pt x="509" y="43"/>
                      <a:pt x="509" y="43"/>
                    </a:cubicBezTo>
                    <a:cubicBezTo>
                      <a:pt x="509" y="43"/>
                      <a:pt x="509" y="43"/>
                      <a:pt x="509" y="43"/>
                    </a:cubicBezTo>
                    <a:cubicBezTo>
                      <a:pt x="509" y="43"/>
                      <a:pt x="509" y="43"/>
                      <a:pt x="509" y="43"/>
                    </a:cubicBezTo>
                    <a:cubicBezTo>
                      <a:pt x="510" y="44"/>
                      <a:pt x="510" y="44"/>
                      <a:pt x="510" y="44"/>
                    </a:cubicBezTo>
                    <a:cubicBezTo>
                      <a:pt x="510" y="43"/>
                      <a:pt x="510" y="43"/>
                      <a:pt x="510" y="43"/>
                    </a:cubicBezTo>
                    <a:cubicBezTo>
                      <a:pt x="509" y="43"/>
                      <a:pt x="509" y="43"/>
                      <a:pt x="509" y="43"/>
                    </a:cubicBezTo>
                    <a:cubicBezTo>
                      <a:pt x="510" y="44"/>
                      <a:pt x="510" y="44"/>
                      <a:pt x="510" y="44"/>
                    </a:cubicBezTo>
                    <a:cubicBezTo>
                      <a:pt x="510" y="43"/>
                      <a:pt x="510" y="43"/>
                      <a:pt x="510" y="43"/>
                    </a:cubicBezTo>
                    <a:cubicBezTo>
                      <a:pt x="510" y="43"/>
                      <a:pt x="510" y="43"/>
                      <a:pt x="510" y="43"/>
                    </a:cubicBezTo>
                    <a:cubicBezTo>
                      <a:pt x="496" y="43"/>
                      <a:pt x="496" y="43"/>
                      <a:pt x="496" y="43"/>
                    </a:cubicBezTo>
                    <a:cubicBezTo>
                      <a:pt x="497" y="56"/>
                      <a:pt x="497" y="56"/>
                      <a:pt x="497" y="56"/>
                    </a:cubicBezTo>
                    <a:cubicBezTo>
                      <a:pt x="497" y="56"/>
                      <a:pt x="497" y="57"/>
                      <a:pt x="497" y="58"/>
                    </a:cubicBezTo>
                    <a:cubicBezTo>
                      <a:pt x="510" y="58"/>
                      <a:pt x="510" y="58"/>
                      <a:pt x="510" y="58"/>
                    </a:cubicBezTo>
                    <a:cubicBezTo>
                      <a:pt x="497" y="58"/>
                      <a:pt x="497" y="58"/>
                      <a:pt x="497" y="58"/>
                    </a:cubicBezTo>
                    <a:cubicBezTo>
                      <a:pt x="497" y="61"/>
                      <a:pt x="497" y="64"/>
                      <a:pt x="497" y="67"/>
                    </a:cubicBezTo>
                    <a:cubicBezTo>
                      <a:pt x="497" y="67"/>
                      <a:pt x="497" y="67"/>
                      <a:pt x="497" y="67"/>
                    </a:cubicBezTo>
                    <a:cubicBezTo>
                      <a:pt x="496" y="75"/>
                      <a:pt x="496" y="83"/>
                      <a:pt x="495" y="92"/>
                    </a:cubicBezTo>
                    <a:cubicBezTo>
                      <a:pt x="495" y="92"/>
                      <a:pt x="495" y="92"/>
                      <a:pt x="495" y="92"/>
                    </a:cubicBezTo>
                    <a:cubicBezTo>
                      <a:pt x="494" y="102"/>
                      <a:pt x="493" y="111"/>
                      <a:pt x="492" y="120"/>
                    </a:cubicBezTo>
                    <a:cubicBezTo>
                      <a:pt x="490" y="129"/>
                      <a:pt x="489" y="137"/>
                      <a:pt x="488" y="142"/>
                    </a:cubicBezTo>
                    <a:cubicBezTo>
                      <a:pt x="488" y="142"/>
                      <a:pt x="488" y="142"/>
                      <a:pt x="488" y="142"/>
                    </a:cubicBezTo>
                    <a:cubicBezTo>
                      <a:pt x="487" y="146"/>
                      <a:pt x="486" y="148"/>
                      <a:pt x="485" y="150"/>
                    </a:cubicBezTo>
                    <a:cubicBezTo>
                      <a:pt x="497" y="155"/>
                      <a:pt x="497" y="155"/>
                      <a:pt x="497" y="155"/>
                    </a:cubicBezTo>
                    <a:cubicBezTo>
                      <a:pt x="485" y="150"/>
                      <a:pt x="485" y="150"/>
                      <a:pt x="485" y="150"/>
                    </a:cubicBezTo>
                    <a:cubicBezTo>
                      <a:pt x="485" y="152"/>
                      <a:pt x="484" y="154"/>
                      <a:pt x="482" y="155"/>
                    </a:cubicBezTo>
                    <a:cubicBezTo>
                      <a:pt x="481" y="157"/>
                      <a:pt x="479" y="158"/>
                      <a:pt x="477" y="160"/>
                    </a:cubicBezTo>
                    <a:cubicBezTo>
                      <a:pt x="477" y="160"/>
                      <a:pt x="477" y="160"/>
                      <a:pt x="477" y="160"/>
                    </a:cubicBezTo>
                    <a:cubicBezTo>
                      <a:pt x="472" y="163"/>
                      <a:pt x="467" y="166"/>
                      <a:pt x="461" y="169"/>
                    </a:cubicBezTo>
                    <a:cubicBezTo>
                      <a:pt x="461" y="169"/>
                      <a:pt x="461" y="169"/>
                      <a:pt x="461" y="169"/>
                    </a:cubicBezTo>
                    <a:cubicBezTo>
                      <a:pt x="448" y="174"/>
                      <a:pt x="433" y="178"/>
                      <a:pt x="419" y="181"/>
                    </a:cubicBezTo>
                    <a:cubicBezTo>
                      <a:pt x="419" y="181"/>
                      <a:pt x="419" y="181"/>
                      <a:pt x="419" y="181"/>
                    </a:cubicBezTo>
                    <a:cubicBezTo>
                      <a:pt x="411" y="182"/>
                      <a:pt x="404" y="182"/>
                      <a:pt x="398" y="182"/>
                    </a:cubicBezTo>
                    <a:cubicBezTo>
                      <a:pt x="380" y="182"/>
                      <a:pt x="365" y="178"/>
                      <a:pt x="354" y="170"/>
                    </a:cubicBezTo>
                    <a:cubicBezTo>
                      <a:pt x="354" y="170"/>
                      <a:pt x="354" y="170"/>
                      <a:pt x="354" y="170"/>
                    </a:cubicBezTo>
                    <a:cubicBezTo>
                      <a:pt x="352" y="168"/>
                      <a:pt x="348" y="166"/>
                      <a:pt x="345" y="162"/>
                    </a:cubicBezTo>
                    <a:cubicBezTo>
                      <a:pt x="342" y="158"/>
                      <a:pt x="338" y="154"/>
                      <a:pt x="334" y="150"/>
                    </a:cubicBezTo>
                    <a:cubicBezTo>
                      <a:pt x="334" y="150"/>
                      <a:pt x="334" y="150"/>
                      <a:pt x="334" y="150"/>
                    </a:cubicBezTo>
                    <a:cubicBezTo>
                      <a:pt x="327" y="141"/>
                      <a:pt x="319" y="131"/>
                      <a:pt x="314" y="123"/>
                    </a:cubicBezTo>
                    <a:cubicBezTo>
                      <a:pt x="314" y="123"/>
                      <a:pt x="314" y="123"/>
                      <a:pt x="314" y="123"/>
                    </a:cubicBezTo>
                    <a:cubicBezTo>
                      <a:pt x="310" y="117"/>
                      <a:pt x="307" y="113"/>
                      <a:pt x="305" y="110"/>
                    </a:cubicBezTo>
                    <a:cubicBezTo>
                      <a:pt x="305" y="110"/>
                      <a:pt x="305" y="110"/>
                      <a:pt x="305" y="110"/>
                    </a:cubicBezTo>
                    <a:cubicBezTo>
                      <a:pt x="304" y="106"/>
                      <a:pt x="303" y="103"/>
                      <a:pt x="302" y="98"/>
                    </a:cubicBezTo>
                    <a:cubicBezTo>
                      <a:pt x="302" y="98"/>
                      <a:pt x="302" y="98"/>
                      <a:pt x="302" y="98"/>
                    </a:cubicBezTo>
                    <a:cubicBezTo>
                      <a:pt x="302" y="98"/>
                      <a:pt x="302" y="98"/>
                      <a:pt x="302" y="98"/>
                    </a:cubicBezTo>
                    <a:cubicBezTo>
                      <a:pt x="302" y="98"/>
                      <a:pt x="302" y="97"/>
                      <a:pt x="302" y="97"/>
                    </a:cubicBezTo>
                    <a:cubicBezTo>
                      <a:pt x="300" y="83"/>
                      <a:pt x="300" y="83"/>
                      <a:pt x="300" y="83"/>
                    </a:cubicBezTo>
                    <a:cubicBezTo>
                      <a:pt x="287" y="85"/>
                      <a:pt x="287" y="85"/>
                      <a:pt x="287" y="85"/>
                    </a:cubicBezTo>
                    <a:cubicBezTo>
                      <a:pt x="289" y="98"/>
                      <a:pt x="289" y="98"/>
                      <a:pt x="289" y="98"/>
                    </a:cubicBezTo>
                    <a:cubicBezTo>
                      <a:pt x="297" y="89"/>
                      <a:pt x="297" y="89"/>
                      <a:pt x="297" y="89"/>
                    </a:cubicBezTo>
                    <a:cubicBezTo>
                      <a:pt x="291" y="83"/>
                      <a:pt x="283" y="79"/>
                      <a:pt x="274" y="79"/>
                    </a:cubicBezTo>
                    <a:cubicBezTo>
                      <a:pt x="272" y="79"/>
                      <a:pt x="271" y="79"/>
                      <a:pt x="269" y="80"/>
                    </a:cubicBezTo>
                    <a:cubicBezTo>
                      <a:pt x="269" y="80"/>
                      <a:pt x="269" y="80"/>
                      <a:pt x="269" y="80"/>
                    </a:cubicBezTo>
                    <a:cubicBezTo>
                      <a:pt x="269" y="80"/>
                      <a:pt x="269" y="80"/>
                      <a:pt x="269" y="80"/>
                    </a:cubicBezTo>
                    <a:cubicBezTo>
                      <a:pt x="264" y="80"/>
                      <a:pt x="259" y="82"/>
                      <a:pt x="255" y="85"/>
                    </a:cubicBezTo>
                    <a:cubicBezTo>
                      <a:pt x="251" y="88"/>
                      <a:pt x="248" y="92"/>
                      <a:pt x="246" y="96"/>
                    </a:cubicBezTo>
                    <a:cubicBezTo>
                      <a:pt x="243" y="100"/>
                      <a:pt x="243" y="100"/>
                      <a:pt x="243" y="100"/>
                    </a:cubicBezTo>
                    <a:cubicBezTo>
                      <a:pt x="244" y="105"/>
                      <a:pt x="244" y="105"/>
                      <a:pt x="244" y="105"/>
                    </a:cubicBezTo>
                    <a:cubicBezTo>
                      <a:pt x="244" y="106"/>
                      <a:pt x="244" y="107"/>
                      <a:pt x="245" y="108"/>
                    </a:cubicBezTo>
                    <a:cubicBezTo>
                      <a:pt x="245" y="108"/>
                      <a:pt x="245" y="108"/>
                      <a:pt x="245" y="108"/>
                    </a:cubicBezTo>
                    <a:cubicBezTo>
                      <a:pt x="245" y="108"/>
                      <a:pt x="245" y="108"/>
                      <a:pt x="245" y="108"/>
                    </a:cubicBezTo>
                    <a:cubicBezTo>
                      <a:pt x="245" y="110"/>
                      <a:pt x="245" y="113"/>
                      <a:pt x="245" y="115"/>
                    </a:cubicBezTo>
                    <a:cubicBezTo>
                      <a:pt x="245" y="117"/>
                      <a:pt x="245" y="118"/>
                      <a:pt x="245" y="120"/>
                    </a:cubicBezTo>
                    <a:cubicBezTo>
                      <a:pt x="245" y="120"/>
                      <a:pt x="245" y="120"/>
                      <a:pt x="245" y="120"/>
                    </a:cubicBezTo>
                    <a:cubicBezTo>
                      <a:pt x="244" y="123"/>
                      <a:pt x="243" y="128"/>
                      <a:pt x="241" y="135"/>
                    </a:cubicBezTo>
                    <a:cubicBezTo>
                      <a:pt x="241" y="135"/>
                      <a:pt x="241" y="135"/>
                      <a:pt x="241" y="135"/>
                    </a:cubicBezTo>
                    <a:cubicBezTo>
                      <a:pt x="238" y="144"/>
                      <a:pt x="234" y="156"/>
                      <a:pt x="230" y="167"/>
                    </a:cubicBezTo>
                    <a:cubicBezTo>
                      <a:pt x="228" y="172"/>
                      <a:pt x="226" y="177"/>
                      <a:pt x="224" y="182"/>
                    </a:cubicBezTo>
                    <a:cubicBezTo>
                      <a:pt x="224" y="182"/>
                      <a:pt x="224" y="182"/>
                      <a:pt x="224" y="182"/>
                    </a:cubicBezTo>
                    <a:cubicBezTo>
                      <a:pt x="221" y="186"/>
                      <a:pt x="219" y="190"/>
                      <a:pt x="217" y="193"/>
                    </a:cubicBezTo>
                    <a:cubicBezTo>
                      <a:pt x="217" y="193"/>
                      <a:pt x="217" y="193"/>
                      <a:pt x="217" y="193"/>
                    </a:cubicBezTo>
                    <a:cubicBezTo>
                      <a:pt x="212" y="200"/>
                      <a:pt x="205" y="206"/>
                      <a:pt x="195" y="211"/>
                    </a:cubicBezTo>
                    <a:cubicBezTo>
                      <a:pt x="185" y="216"/>
                      <a:pt x="173" y="220"/>
                      <a:pt x="159" y="223"/>
                    </a:cubicBezTo>
                    <a:cubicBezTo>
                      <a:pt x="159" y="223"/>
                      <a:pt x="159" y="223"/>
                      <a:pt x="159" y="223"/>
                    </a:cubicBezTo>
                    <a:cubicBezTo>
                      <a:pt x="159" y="223"/>
                      <a:pt x="159" y="223"/>
                      <a:pt x="159" y="223"/>
                    </a:cubicBezTo>
                    <a:cubicBezTo>
                      <a:pt x="150" y="224"/>
                      <a:pt x="139" y="225"/>
                      <a:pt x="129" y="225"/>
                    </a:cubicBezTo>
                    <a:cubicBezTo>
                      <a:pt x="125" y="225"/>
                      <a:pt x="120" y="225"/>
                      <a:pt x="116" y="224"/>
                    </a:cubicBezTo>
                    <a:cubicBezTo>
                      <a:pt x="116" y="224"/>
                      <a:pt x="116" y="224"/>
                      <a:pt x="116" y="224"/>
                    </a:cubicBezTo>
                    <a:cubicBezTo>
                      <a:pt x="109" y="224"/>
                      <a:pt x="103" y="223"/>
                      <a:pt x="98" y="221"/>
                    </a:cubicBezTo>
                    <a:cubicBezTo>
                      <a:pt x="98" y="221"/>
                      <a:pt x="98" y="221"/>
                      <a:pt x="98" y="221"/>
                    </a:cubicBezTo>
                    <a:cubicBezTo>
                      <a:pt x="95" y="220"/>
                      <a:pt x="93" y="219"/>
                      <a:pt x="91" y="218"/>
                    </a:cubicBezTo>
                    <a:cubicBezTo>
                      <a:pt x="89" y="217"/>
                      <a:pt x="88" y="216"/>
                      <a:pt x="86" y="214"/>
                    </a:cubicBezTo>
                    <a:cubicBezTo>
                      <a:pt x="77" y="223"/>
                      <a:pt x="77" y="223"/>
                      <a:pt x="77" y="223"/>
                    </a:cubicBezTo>
                    <a:cubicBezTo>
                      <a:pt x="86" y="214"/>
                      <a:pt x="86" y="214"/>
                      <a:pt x="86" y="214"/>
                    </a:cubicBezTo>
                    <a:cubicBezTo>
                      <a:pt x="85" y="213"/>
                      <a:pt x="84" y="211"/>
                      <a:pt x="82" y="208"/>
                    </a:cubicBezTo>
                    <a:cubicBezTo>
                      <a:pt x="82" y="208"/>
                      <a:pt x="82" y="208"/>
                      <a:pt x="82" y="208"/>
                    </a:cubicBezTo>
                    <a:cubicBezTo>
                      <a:pt x="79" y="203"/>
                      <a:pt x="75" y="195"/>
                      <a:pt x="71" y="187"/>
                    </a:cubicBezTo>
                    <a:cubicBezTo>
                      <a:pt x="67" y="180"/>
                      <a:pt x="63" y="171"/>
                      <a:pt x="60" y="162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6" y="154"/>
                      <a:pt x="53" y="146"/>
                      <a:pt x="50" y="139"/>
                    </a:cubicBezTo>
                    <a:cubicBezTo>
                      <a:pt x="50" y="139"/>
                      <a:pt x="50" y="139"/>
                      <a:pt x="50" y="139"/>
                    </a:cubicBezTo>
                    <a:cubicBezTo>
                      <a:pt x="49" y="136"/>
                      <a:pt x="48" y="133"/>
                      <a:pt x="47" y="131"/>
                    </a:cubicBezTo>
                    <a:cubicBezTo>
                      <a:pt x="47" y="131"/>
                      <a:pt x="47" y="131"/>
                      <a:pt x="47" y="131"/>
                    </a:cubicBezTo>
                    <a:cubicBezTo>
                      <a:pt x="47" y="130"/>
                      <a:pt x="47" y="130"/>
                      <a:pt x="47" y="130"/>
                    </a:cubicBezTo>
                    <a:cubicBezTo>
                      <a:pt x="47" y="130"/>
                      <a:pt x="46" y="129"/>
                      <a:pt x="46" y="128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0" y="120"/>
                      <a:pt x="30" y="120"/>
                      <a:pt x="30" y="120"/>
                    </a:cubicBezTo>
                    <a:cubicBezTo>
                      <a:pt x="30" y="121"/>
                      <a:pt x="30" y="121"/>
                      <a:pt x="30" y="121"/>
                    </a:cubicBezTo>
                    <a:cubicBezTo>
                      <a:pt x="30" y="120"/>
                      <a:pt x="30" y="120"/>
                      <a:pt x="30" y="120"/>
                    </a:cubicBezTo>
                    <a:cubicBezTo>
                      <a:pt x="30" y="120"/>
                      <a:pt x="30" y="120"/>
                      <a:pt x="30" y="120"/>
                    </a:cubicBezTo>
                    <a:cubicBezTo>
                      <a:pt x="30" y="121"/>
                      <a:pt x="30" y="121"/>
                      <a:pt x="30" y="121"/>
                    </a:cubicBezTo>
                    <a:cubicBezTo>
                      <a:pt x="30" y="120"/>
                      <a:pt x="30" y="120"/>
                      <a:pt x="30" y="120"/>
                    </a:cubicBezTo>
                    <a:cubicBezTo>
                      <a:pt x="30" y="121"/>
                      <a:pt x="30" y="121"/>
                      <a:pt x="30" y="121"/>
                    </a:cubicBezTo>
                    <a:cubicBezTo>
                      <a:pt x="31" y="120"/>
                      <a:pt x="31" y="120"/>
                      <a:pt x="31" y="120"/>
                    </a:cubicBezTo>
                    <a:cubicBezTo>
                      <a:pt x="30" y="120"/>
                      <a:pt x="30" y="120"/>
                      <a:pt x="30" y="120"/>
                    </a:cubicBezTo>
                    <a:cubicBezTo>
                      <a:pt x="30" y="121"/>
                      <a:pt x="30" y="121"/>
                      <a:pt x="30" y="121"/>
                    </a:cubicBezTo>
                    <a:cubicBezTo>
                      <a:pt x="31" y="120"/>
                      <a:pt x="31" y="120"/>
                      <a:pt x="31" y="120"/>
                    </a:cubicBezTo>
                    <a:cubicBezTo>
                      <a:pt x="31" y="120"/>
                      <a:pt x="31" y="120"/>
                      <a:pt x="31" y="120"/>
                    </a:cubicBezTo>
                    <a:cubicBezTo>
                      <a:pt x="31" y="120"/>
                      <a:pt x="31" y="120"/>
                      <a:pt x="31" y="120"/>
                    </a:cubicBezTo>
                    <a:cubicBezTo>
                      <a:pt x="31" y="120"/>
                      <a:pt x="31" y="120"/>
                      <a:pt x="31" y="120"/>
                    </a:cubicBezTo>
                    <a:cubicBezTo>
                      <a:pt x="31" y="120"/>
                      <a:pt x="31" y="120"/>
                      <a:pt x="31" y="120"/>
                    </a:cubicBezTo>
                    <a:cubicBezTo>
                      <a:pt x="31" y="120"/>
                      <a:pt x="31" y="120"/>
                      <a:pt x="31" y="120"/>
                    </a:cubicBezTo>
                    <a:cubicBezTo>
                      <a:pt x="31" y="120"/>
                      <a:pt x="30" y="119"/>
                      <a:pt x="30" y="119"/>
                    </a:cubicBezTo>
                    <a:cubicBezTo>
                      <a:pt x="26" y="106"/>
                      <a:pt x="26" y="106"/>
                      <a:pt x="26" y="106"/>
                    </a:cubicBezTo>
                    <a:lnTo>
                      <a:pt x="13" y="111"/>
                    </a:lnTo>
                    <a:close/>
                    <a:moveTo>
                      <a:pt x="312" y="97"/>
                    </a:moveTo>
                    <a:cubicBezTo>
                      <a:pt x="324" y="95"/>
                      <a:pt x="324" y="95"/>
                      <a:pt x="324" y="95"/>
                    </a:cubicBezTo>
                    <a:cubicBezTo>
                      <a:pt x="324" y="93"/>
                      <a:pt x="324" y="91"/>
                      <a:pt x="324" y="89"/>
                    </a:cubicBezTo>
                    <a:cubicBezTo>
                      <a:pt x="324" y="87"/>
                      <a:pt x="324" y="85"/>
                      <a:pt x="324" y="83"/>
                    </a:cubicBezTo>
                    <a:cubicBezTo>
                      <a:pt x="324" y="83"/>
                      <a:pt x="324" y="83"/>
                      <a:pt x="324" y="83"/>
                    </a:cubicBezTo>
                    <a:cubicBezTo>
                      <a:pt x="324" y="83"/>
                      <a:pt x="324" y="83"/>
                      <a:pt x="324" y="83"/>
                    </a:cubicBezTo>
                    <a:cubicBezTo>
                      <a:pt x="325" y="81"/>
                      <a:pt x="325" y="79"/>
                      <a:pt x="326" y="78"/>
                    </a:cubicBezTo>
                    <a:cubicBezTo>
                      <a:pt x="326" y="77"/>
                      <a:pt x="327" y="76"/>
                      <a:pt x="327" y="76"/>
                    </a:cubicBezTo>
                    <a:cubicBezTo>
                      <a:pt x="327" y="75"/>
                      <a:pt x="327" y="75"/>
                      <a:pt x="327" y="75"/>
                    </a:cubicBezTo>
                    <a:cubicBezTo>
                      <a:pt x="327" y="75"/>
                      <a:pt x="327" y="75"/>
                      <a:pt x="327" y="75"/>
                    </a:cubicBezTo>
                    <a:cubicBezTo>
                      <a:pt x="320" y="70"/>
                      <a:pt x="320" y="70"/>
                      <a:pt x="320" y="70"/>
                    </a:cubicBezTo>
                    <a:cubicBezTo>
                      <a:pt x="327" y="76"/>
                      <a:pt x="327" y="76"/>
                      <a:pt x="327" y="76"/>
                    </a:cubicBezTo>
                    <a:cubicBezTo>
                      <a:pt x="327" y="76"/>
                      <a:pt x="327" y="75"/>
                      <a:pt x="327" y="75"/>
                    </a:cubicBezTo>
                    <a:cubicBezTo>
                      <a:pt x="320" y="70"/>
                      <a:pt x="320" y="70"/>
                      <a:pt x="320" y="70"/>
                    </a:cubicBezTo>
                    <a:cubicBezTo>
                      <a:pt x="327" y="76"/>
                      <a:pt x="327" y="76"/>
                      <a:pt x="327" y="76"/>
                    </a:cubicBezTo>
                    <a:cubicBezTo>
                      <a:pt x="324" y="74"/>
                      <a:pt x="324" y="74"/>
                      <a:pt x="324" y="74"/>
                    </a:cubicBezTo>
                    <a:cubicBezTo>
                      <a:pt x="326" y="76"/>
                      <a:pt x="326" y="76"/>
                      <a:pt x="326" y="76"/>
                    </a:cubicBezTo>
                    <a:cubicBezTo>
                      <a:pt x="327" y="76"/>
                      <a:pt x="327" y="76"/>
                      <a:pt x="327" y="76"/>
                    </a:cubicBezTo>
                    <a:cubicBezTo>
                      <a:pt x="324" y="74"/>
                      <a:pt x="324" y="74"/>
                      <a:pt x="324" y="74"/>
                    </a:cubicBezTo>
                    <a:cubicBezTo>
                      <a:pt x="326" y="76"/>
                      <a:pt x="326" y="76"/>
                      <a:pt x="326" y="76"/>
                    </a:cubicBezTo>
                    <a:cubicBezTo>
                      <a:pt x="326" y="76"/>
                      <a:pt x="327" y="75"/>
                      <a:pt x="328" y="75"/>
                    </a:cubicBezTo>
                    <a:cubicBezTo>
                      <a:pt x="329" y="74"/>
                      <a:pt x="330" y="73"/>
                      <a:pt x="331" y="73"/>
                    </a:cubicBezTo>
                    <a:cubicBezTo>
                      <a:pt x="331" y="73"/>
                      <a:pt x="331" y="73"/>
                      <a:pt x="331" y="73"/>
                    </a:cubicBezTo>
                    <a:cubicBezTo>
                      <a:pt x="331" y="73"/>
                      <a:pt x="331" y="73"/>
                      <a:pt x="331" y="73"/>
                    </a:cubicBezTo>
                    <a:cubicBezTo>
                      <a:pt x="334" y="71"/>
                      <a:pt x="338" y="69"/>
                      <a:pt x="343" y="67"/>
                    </a:cubicBezTo>
                    <a:cubicBezTo>
                      <a:pt x="347" y="65"/>
                      <a:pt x="353" y="64"/>
                      <a:pt x="358" y="62"/>
                    </a:cubicBezTo>
                    <a:cubicBezTo>
                      <a:pt x="358" y="62"/>
                      <a:pt x="358" y="62"/>
                      <a:pt x="358" y="62"/>
                    </a:cubicBezTo>
                    <a:cubicBezTo>
                      <a:pt x="369" y="58"/>
                      <a:pt x="381" y="55"/>
                      <a:pt x="393" y="52"/>
                    </a:cubicBezTo>
                    <a:cubicBezTo>
                      <a:pt x="393" y="52"/>
                      <a:pt x="393" y="52"/>
                      <a:pt x="393" y="52"/>
                    </a:cubicBezTo>
                    <a:cubicBezTo>
                      <a:pt x="393" y="52"/>
                      <a:pt x="393" y="52"/>
                      <a:pt x="393" y="52"/>
                    </a:cubicBezTo>
                    <a:cubicBezTo>
                      <a:pt x="395" y="51"/>
                      <a:pt x="397" y="51"/>
                      <a:pt x="399" y="51"/>
                    </a:cubicBezTo>
                    <a:cubicBezTo>
                      <a:pt x="397" y="38"/>
                      <a:pt x="397" y="38"/>
                      <a:pt x="397" y="38"/>
                    </a:cubicBezTo>
                    <a:cubicBezTo>
                      <a:pt x="399" y="51"/>
                      <a:pt x="399" y="51"/>
                      <a:pt x="399" y="51"/>
                    </a:cubicBezTo>
                    <a:cubicBezTo>
                      <a:pt x="399" y="51"/>
                      <a:pt x="399" y="51"/>
                      <a:pt x="399" y="51"/>
                    </a:cubicBezTo>
                    <a:cubicBezTo>
                      <a:pt x="399" y="51"/>
                      <a:pt x="399" y="51"/>
                      <a:pt x="399" y="51"/>
                    </a:cubicBezTo>
                    <a:cubicBezTo>
                      <a:pt x="399" y="51"/>
                      <a:pt x="399" y="51"/>
                      <a:pt x="399" y="51"/>
                    </a:cubicBezTo>
                    <a:cubicBezTo>
                      <a:pt x="408" y="49"/>
                      <a:pt x="419" y="49"/>
                      <a:pt x="429" y="49"/>
                    </a:cubicBezTo>
                    <a:cubicBezTo>
                      <a:pt x="435" y="49"/>
                      <a:pt x="440" y="49"/>
                      <a:pt x="445" y="49"/>
                    </a:cubicBezTo>
                    <a:cubicBezTo>
                      <a:pt x="445" y="49"/>
                      <a:pt x="445" y="49"/>
                      <a:pt x="445" y="49"/>
                    </a:cubicBezTo>
                    <a:cubicBezTo>
                      <a:pt x="448" y="49"/>
                      <a:pt x="454" y="50"/>
                      <a:pt x="458" y="50"/>
                    </a:cubicBezTo>
                    <a:cubicBezTo>
                      <a:pt x="460" y="50"/>
                      <a:pt x="462" y="50"/>
                      <a:pt x="464" y="50"/>
                    </a:cubicBezTo>
                    <a:cubicBezTo>
                      <a:pt x="464" y="50"/>
                      <a:pt x="465" y="50"/>
                      <a:pt x="465" y="50"/>
                    </a:cubicBezTo>
                    <a:cubicBezTo>
                      <a:pt x="466" y="51"/>
                      <a:pt x="466" y="51"/>
                      <a:pt x="466" y="51"/>
                    </a:cubicBezTo>
                    <a:cubicBezTo>
                      <a:pt x="466" y="51"/>
                      <a:pt x="466" y="51"/>
                      <a:pt x="466" y="51"/>
                    </a:cubicBezTo>
                    <a:cubicBezTo>
                      <a:pt x="466" y="51"/>
                      <a:pt x="466" y="51"/>
                      <a:pt x="466" y="51"/>
                    </a:cubicBezTo>
                    <a:cubicBezTo>
                      <a:pt x="466" y="48"/>
                      <a:pt x="466" y="48"/>
                      <a:pt x="466" y="48"/>
                    </a:cubicBezTo>
                    <a:cubicBezTo>
                      <a:pt x="466" y="51"/>
                      <a:pt x="466" y="51"/>
                      <a:pt x="466" y="51"/>
                    </a:cubicBezTo>
                    <a:cubicBezTo>
                      <a:pt x="466" y="51"/>
                      <a:pt x="466" y="51"/>
                      <a:pt x="466" y="51"/>
                    </a:cubicBezTo>
                    <a:cubicBezTo>
                      <a:pt x="466" y="48"/>
                      <a:pt x="466" y="48"/>
                      <a:pt x="466" y="48"/>
                    </a:cubicBezTo>
                    <a:cubicBezTo>
                      <a:pt x="466" y="51"/>
                      <a:pt x="466" y="51"/>
                      <a:pt x="466" y="51"/>
                    </a:cubicBezTo>
                    <a:cubicBezTo>
                      <a:pt x="467" y="38"/>
                      <a:pt x="467" y="38"/>
                      <a:pt x="467" y="38"/>
                    </a:cubicBezTo>
                    <a:cubicBezTo>
                      <a:pt x="454" y="38"/>
                      <a:pt x="454" y="38"/>
                      <a:pt x="454" y="38"/>
                    </a:cubicBezTo>
                    <a:cubicBezTo>
                      <a:pt x="454" y="38"/>
                      <a:pt x="454" y="38"/>
                      <a:pt x="454" y="38"/>
                    </a:cubicBezTo>
                    <a:cubicBezTo>
                      <a:pt x="454" y="50"/>
                      <a:pt x="454" y="50"/>
                      <a:pt x="454" y="50"/>
                    </a:cubicBezTo>
                    <a:cubicBezTo>
                      <a:pt x="468" y="51"/>
                      <a:pt x="468" y="51"/>
                      <a:pt x="468" y="51"/>
                    </a:cubicBezTo>
                    <a:cubicBezTo>
                      <a:pt x="469" y="38"/>
                      <a:pt x="469" y="38"/>
                      <a:pt x="469" y="38"/>
                    </a:cubicBezTo>
                    <a:cubicBezTo>
                      <a:pt x="466" y="50"/>
                      <a:pt x="466" y="50"/>
                      <a:pt x="466" y="50"/>
                    </a:cubicBezTo>
                    <a:cubicBezTo>
                      <a:pt x="469" y="38"/>
                      <a:pt x="469" y="38"/>
                      <a:pt x="469" y="38"/>
                    </a:cubicBezTo>
                    <a:cubicBezTo>
                      <a:pt x="464" y="50"/>
                      <a:pt x="464" y="50"/>
                      <a:pt x="464" y="50"/>
                    </a:cubicBezTo>
                    <a:cubicBezTo>
                      <a:pt x="464" y="50"/>
                      <a:pt x="465" y="50"/>
                      <a:pt x="466" y="50"/>
                    </a:cubicBezTo>
                    <a:cubicBezTo>
                      <a:pt x="469" y="38"/>
                      <a:pt x="469" y="38"/>
                      <a:pt x="469" y="38"/>
                    </a:cubicBezTo>
                    <a:cubicBezTo>
                      <a:pt x="464" y="50"/>
                      <a:pt x="464" y="50"/>
                      <a:pt x="464" y="50"/>
                    </a:cubicBezTo>
                    <a:cubicBezTo>
                      <a:pt x="469" y="38"/>
                      <a:pt x="469" y="38"/>
                      <a:pt x="469" y="38"/>
                    </a:cubicBezTo>
                    <a:cubicBezTo>
                      <a:pt x="463" y="49"/>
                      <a:pt x="463" y="49"/>
                      <a:pt x="463" y="49"/>
                    </a:cubicBezTo>
                    <a:cubicBezTo>
                      <a:pt x="463" y="49"/>
                      <a:pt x="463" y="50"/>
                      <a:pt x="464" y="50"/>
                    </a:cubicBezTo>
                    <a:cubicBezTo>
                      <a:pt x="469" y="38"/>
                      <a:pt x="469" y="38"/>
                      <a:pt x="469" y="38"/>
                    </a:cubicBezTo>
                    <a:cubicBezTo>
                      <a:pt x="463" y="49"/>
                      <a:pt x="463" y="49"/>
                      <a:pt x="463" y="49"/>
                    </a:cubicBezTo>
                    <a:cubicBezTo>
                      <a:pt x="468" y="38"/>
                      <a:pt x="468" y="38"/>
                      <a:pt x="468" y="38"/>
                    </a:cubicBezTo>
                    <a:cubicBezTo>
                      <a:pt x="462" y="49"/>
                      <a:pt x="462" y="49"/>
                      <a:pt x="462" y="49"/>
                    </a:cubicBezTo>
                    <a:cubicBezTo>
                      <a:pt x="462" y="49"/>
                      <a:pt x="463" y="49"/>
                      <a:pt x="463" y="49"/>
                    </a:cubicBezTo>
                    <a:cubicBezTo>
                      <a:pt x="468" y="38"/>
                      <a:pt x="468" y="38"/>
                      <a:pt x="468" y="38"/>
                    </a:cubicBezTo>
                    <a:cubicBezTo>
                      <a:pt x="462" y="49"/>
                      <a:pt x="462" y="49"/>
                      <a:pt x="462" y="49"/>
                    </a:cubicBezTo>
                    <a:cubicBezTo>
                      <a:pt x="467" y="40"/>
                      <a:pt x="467" y="40"/>
                      <a:pt x="467" y="40"/>
                    </a:cubicBezTo>
                    <a:cubicBezTo>
                      <a:pt x="462" y="49"/>
                      <a:pt x="462" y="49"/>
                      <a:pt x="462" y="49"/>
                    </a:cubicBezTo>
                    <a:cubicBezTo>
                      <a:pt x="462" y="49"/>
                      <a:pt x="462" y="49"/>
                      <a:pt x="462" y="49"/>
                    </a:cubicBezTo>
                    <a:cubicBezTo>
                      <a:pt x="467" y="40"/>
                      <a:pt x="467" y="40"/>
                      <a:pt x="467" y="40"/>
                    </a:cubicBezTo>
                    <a:cubicBezTo>
                      <a:pt x="462" y="49"/>
                      <a:pt x="462" y="49"/>
                      <a:pt x="462" y="49"/>
                    </a:cubicBezTo>
                    <a:cubicBezTo>
                      <a:pt x="463" y="47"/>
                      <a:pt x="463" y="47"/>
                      <a:pt x="463" y="47"/>
                    </a:cubicBezTo>
                    <a:cubicBezTo>
                      <a:pt x="462" y="49"/>
                      <a:pt x="462" y="49"/>
                      <a:pt x="462" y="49"/>
                    </a:cubicBezTo>
                    <a:cubicBezTo>
                      <a:pt x="462" y="49"/>
                      <a:pt x="462" y="49"/>
                      <a:pt x="462" y="49"/>
                    </a:cubicBezTo>
                    <a:cubicBezTo>
                      <a:pt x="463" y="47"/>
                      <a:pt x="463" y="47"/>
                      <a:pt x="463" y="47"/>
                    </a:cubicBezTo>
                    <a:cubicBezTo>
                      <a:pt x="462" y="49"/>
                      <a:pt x="462" y="49"/>
                      <a:pt x="462" y="49"/>
                    </a:cubicBezTo>
                    <a:cubicBezTo>
                      <a:pt x="462" y="49"/>
                      <a:pt x="463" y="49"/>
                      <a:pt x="463" y="50"/>
                    </a:cubicBezTo>
                    <a:cubicBezTo>
                      <a:pt x="465" y="51"/>
                      <a:pt x="466" y="52"/>
                      <a:pt x="468" y="53"/>
                    </a:cubicBezTo>
                    <a:cubicBezTo>
                      <a:pt x="469" y="54"/>
                      <a:pt x="471" y="55"/>
                      <a:pt x="472" y="56"/>
                    </a:cubicBezTo>
                    <a:cubicBezTo>
                      <a:pt x="472" y="56"/>
                      <a:pt x="472" y="56"/>
                      <a:pt x="472" y="56"/>
                    </a:cubicBezTo>
                    <a:cubicBezTo>
                      <a:pt x="473" y="57"/>
                      <a:pt x="475" y="59"/>
                      <a:pt x="475" y="59"/>
                    </a:cubicBezTo>
                    <a:cubicBezTo>
                      <a:pt x="475" y="59"/>
                      <a:pt x="475" y="59"/>
                      <a:pt x="475" y="59"/>
                    </a:cubicBezTo>
                    <a:cubicBezTo>
                      <a:pt x="475" y="59"/>
                      <a:pt x="475" y="59"/>
                      <a:pt x="475" y="59"/>
                    </a:cubicBezTo>
                    <a:cubicBezTo>
                      <a:pt x="475" y="59"/>
                      <a:pt x="475" y="59"/>
                      <a:pt x="475" y="59"/>
                    </a:cubicBezTo>
                    <a:cubicBezTo>
                      <a:pt x="477" y="58"/>
                      <a:pt x="477" y="58"/>
                      <a:pt x="477" y="58"/>
                    </a:cubicBezTo>
                    <a:cubicBezTo>
                      <a:pt x="475" y="59"/>
                      <a:pt x="475" y="59"/>
                      <a:pt x="475" y="59"/>
                    </a:cubicBezTo>
                    <a:cubicBezTo>
                      <a:pt x="475" y="59"/>
                      <a:pt x="475" y="59"/>
                      <a:pt x="475" y="59"/>
                    </a:cubicBezTo>
                    <a:cubicBezTo>
                      <a:pt x="477" y="58"/>
                      <a:pt x="477" y="58"/>
                      <a:pt x="477" y="58"/>
                    </a:cubicBezTo>
                    <a:cubicBezTo>
                      <a:pt x="475" y="59"/>
                      <a:pt x="475" y="59"/>
                      <a:pt x="475" y="59"/>
                    </a:cubicBezTo>
                    <a:cubicBezTo>
                      <a:pt x="482" y="56"/>
                      <a:pt x="482" y="56"/>
                      <a:pt x="482" y="56"/>
                    </a:cubicBezTo>
                    <a:cubicBezTo>
                      <a:pt x="475" y="58"/>
                      <a:pt x="475" y="58"/>
                      <a:pt x="475" y="58"/>
                    </a:cubicBezTo>
                    <a:cubicBezTo>
                      <a:pt x="475" y="59"/>
                      <a:pt x="475" y="59"/>
                      <a:pt x="475" y="59"/>
                    </a:cubicBezTo>
                    <a:cubicBezTo>
                      <a:pt x="482" y="56"/>
                      <a:pt x="482" y="56"/>
                      <a:pt x="482" y="56"/>
                    </a:cubicBezTo>
                    <a:cubicBezTo>
                      <a:pt x="475" y="58"/>
                      <a:pt x="475" y="58"/>
                      <a:pt x="475" y="58"/>
                    </a:cubicBezTo>
                    <a:cubicBezTo>
                      <a:pt x="485" y="55"/>
                      <a:pt x="485" y="55"/>
                      <a:pt x="485" y="55"/>
                    </a:cubicBezTo>
                    <a:cubicBezTo>
                      <a:pt x="474" y="57"/>
                      <a:pt x="474" y="57"/>
                      <a:pt x="474" y="57"/>
                    </a:cubicBezTo>
                    <a:cubicBezTo>
                      <a:pt x="475" y="58"/>
                      <a:pt x="475" y="58"/>
                      <a:pt x="475" y="58"/>
                    </a:cubicBezTo>
                    <a:cubicBezTo>
                      <a:pt x="485" y="55"/>
                      <a:pt x="485" y="55"/>
                      <a:pt x="485" y="55"/>
                    </a:cubicBezTo>
                    <a:cubicBezTo>
                      <a:pt x="474" y="57"/>
                      <a:pt x="474" y="57"/>
                      <a:pt x="474" y="57"/>
                    </a:cubicBezTo>
                    <a:cubicBezTo>
                      <a:pt x="486" y="54"/>
                      <a:pt x="486" y="54"/>
                      <a:pt x="486" y="54"/>
                    </a:cubicBezTo>
                    <a:cubicBezTo>
                      <a:pt x="474" y="57"/>
                      <a:pt x="474" y="57"/>
                      <a:pt x="474" y="57"/>
                    </a:cubicBezTo>
                    <a:cubicBezTo>
                      <a:pt x="474" y="57"/>
                      <a:pt x="474" y="57"/>
                      <a:pt x="474" y="57"/>
                    </a:cubicBezTo>
                    <a:cubicBezTo>
                      <a:pt x="486" y="54"/>
                      <a:pt x="486" y="54"/>
                      <a:pt x="486" y="54"/>
                    </a:cubicBezTo>
                    <a:cubicBezTo>
                      <a:pt x="474" y="57"/>
                      <a:pt x="474" y="57"/>
                      <a:pt x="474" y="57"/>
                    </a:cubicBezTo>
                    <a:cubicBezTo>
                      <a:pt x="486" y="54"/>
                      <a:pt x="486" y="54"/>
                      <a:pt x="486" y="54"/>
                    </a:cubicBezTo>
                    <a:cubicBezTo>
                      <a:pt x="474" y="56"/>
                      <a:pt x="474" y="56"/>
                      <a:pt x="474" y="56"/>
                    </a:cubicBezTo>
                    <a:cubicBezTo>
                      <a:pt x="474" y="57"/>
                      <a:pt x="474" y="57"/>
                      <a:pt x="474" y="57"/>
                    </a:cubicBezTo>
                    <a:cubicBezTo>
                      <a:pt x="486" y="54"/>
                      <a:pt x="486" y="54"/>
                      <a:pt x="486" y="54"/>
                    </a:cubicBezTo>
                    <a:cubicBezTo>
                      <a:pt x="474" y="56"/>
                      <a:pt x="474" y="56"/>
                      <a:pt x="474" y="56"/>
                    </a:cubicBezTo>
                    <a:cubicBezTo>
                      <a:pt x="487" y="54"/>
                      <a:pt x="487" y="54"/>
                      <a:pt x="487" y="54"/>
                    </a:cubicBezTo>
                    <a:cubicBezTo>
                      <a:pt x="474" y="54"/>
                      <a:pt x="474" y="54"/>
                      <a:pt x="474" y="54"/>
                    </a:cubicBezTo>
                    <a:cubicBezTo>
                      <a:pt x="474" y="55"/>
                      <a:pt x="474" y="56"/>
                      <a:pt x="474" y="56"/>
                    </a:cubicBezTo>
                    <a:cubicBezTo>
                      <a:pt x="487" y="54"/>
                      <a:pt x="487" y="54"/>
                      <a:pt x="487" y="54"/>
                    </a:cubicBezTo>
                    <a:cubicBezTo>
                      <a:pt x="474" y="54"/>
                      <a:pt x="474" y="54"/>
                      <a:pt x="474" y="54"/>
                    </a:cubicBezTo>
                    <a:cubicBezTo>
                      <a:pt x="474" y="56"/>
                      <a:pt x="474" y="56"/>
                      <a:pt x="474" y="56"/>
                    </a:cubicBezTo>
                    <a:cubicBezTo>
                      <a:pt x="474" y="58"/>
                      <a:pt x="474" y="58"/>
                      <a:pt x="474" y="58"/>
                    </a:cubicBezTo>
                    <a:cubicBezTo>
                      <a:pt x="487" y="54"/>
                      <a:pt x="487" y="54"/>
                      <a:pt x="487" y="54"/>
                    </a:cubicBezTo>
                    <a:cubicBezTo>
                      <a:pt x="474" y="57"/>
                      <a:pt x="474" y="57"/>
                      <a:pt x="474" y="57"/>
                    </a:cubicBezTo>
                    <a:cubicBezTo>
                      <a:pt x="474" y="57"/>
                      <a:pt x="474" y="57"/>
                      <a:pt x="474" y="58"/>
                    </a:cubicBezTo>
                    <a:cubicBezTo>
                      <a:pt x="487" y="54"/>
                      <a:pt x="487" y="54"/>
                      <a:pt x="487" y="54"/>
                    </a:cubicBezTo>
                    <a:cubicBezTo>
                      <a:pt x="474" y="57"/>
                      <a:pt x="474" y="57"/>
                      <a:pt x="474" y="57"/>
                    </a:cubicBezTo>
                    <a:cubicBezTo>
                      <a:pt x="486" y="54"/>
                      <a:pt x="486" y="54"/>
                      <a:pt x="486" y="54"/>
                    </a:cubicBezTo>
                    <a:cubicBezTo>
                      <a:pt x="474" y="56"/>
                      <a:pt x="474" y="56"/>
                      <a:pt x="474" y="56"/>
                    </a:cubicBezTo>
                    <a:cubicBezTo>
                      <a:pt x="474" y="56"/>
                      <a:pt x="474" y="56"/>
                      <a:pt x="474" y="57"/>
                    </a:cubicBezTo>
                    <a:cubicBezTo>
                      <a:pt x="486" y="54"/>
                      <a:pt x="486" y="54"/>
                      <a:pt x="486" y="54"/>
                    </a:cubicBezTo>
                    <a:cubicBezTo>
                      <a:pt x="474" y="56"/>
                      <a:pt x="474" y="56"/>
                      <a:pt x="474" y="56"/>
                    </a:cubicBezTo>
                    <a:cubicBezTo>
                      <a:pt x="482" y="55"/>
                      <a:pt x="482" y="55"/>
                      <a:pt x="482" y="55"/>
                    </a:cubicBezTo>
                    <a:cubicBezTo>
                      <a:pt x="474" y="56"/>
                      <a:pt x="474" y="56"/>
                      <a:pt x="474" y="56"/>
                    </a:cubicBezTo>
                    <a:cubicBezTo>
                      <a:pt x="474" y="56"/>
                      <a:pt x="474" y="56"/>
                      <a:pt x="474" y="56"/>
                    </a:cubicBezTo>
                    <a:cubicBezTo>
                      <a:pt x="482" y="55"/>
                      <a:pt x="482" y="55"/>
                      <a:pt x="482" y="55"/>
                    </a:cubicBezTo>
                    <a:cubicBezTo>
                      <a:pt x="474" y="56"/>
                      <a:pt x="474" y="56"/>
                      <a:pt x="474" y="56"/>
                    </a:cubicBezTo>
                    <a:cubicBezTo>
                      <a:pt x="474" y="56"/>
                      <a:pt x="474" y="56"/>
                      <a:pt x="474" y="56"/>
                    </a:cubicBezTo>
                    <a:cubicBezTo>
                      <a:pt x="474" y="56"/>
                      <a:pt x="474" y="57"/>
                      <a:pt x="474" y="59"/>
                    </a:cubicBezTo>
                    <a:cubicBezTo>
                      <a:pt x="474" y="59"/>
                      <a:pt x="474" y="59"/>
                      <a:pt x="474" y="59"/>
                    </a:cubicBezTo>
                    <a:cubicBezTo>
                      <a:pt x="474" y="59"/>
                      <a:pt x="474" y="59"/>
                      <a:pt x="474" y="59"/>
                    </a:cubicBezTo>
                    <a:cubicBezTo>
                      <a:pt x="474" y="59"/>
                      <a:pt x="474" y="59"/>
                      <a:pt x="474" y="59"/>
                    </a:cubicBezTo>
                    <a:cubicBezTo>
                      <a:pt x="474" y="64"/>
                      <a:pt x="474" y="71"/>
                      <a:pt x="473" y="79"/>
                    </a:cubicBezTo>
                    <a:cubicBezTo>
                      <a:pt x="472" y="87"/>
                      <a:pt x="471" y="97"/>
                      <a:pt x="470" y="106"/>
                    </a:cubicBezTo>
                    <a:cubicBezTo>
                      <a:pt x="470" y="106"/>
                      <a:pt x="470" y="106"/>
                      <a:pt x="470" y="106"/>
                    </a:cubicBezTo>
                    <a:cubicBezTo>
                      <a:pt x="469" y="114"/>
                      <a:pt x="468" y="123"/>
                      <a:pt x="467" y="130"/>
                    </a:cubicBezTo>
                    <a:cubicBezTo>
                      <a:pt x="467" y="130"/>
                      <a:pt x="467" y="130"/>
                      <a:pt x="467" y="130"/>
                    </a:cubicBezTo>
                    <a:cubicBezTo>
                      <a:pt x="467" y="130"/>
                      <a:pt x="467" y="130"/>
                      <a:pt x="467" y="130"/>
                    </a:cubicBezTo>
                    <a:cubicBezTo>
                      <a:pt x="466" y="133"/>
                      <a:pt x="466" y="136"/>
                      <a:pt x="465" y="138"/>
                    </a:cubicBezTo>
                    <a:cubicBezTo>
                      <a:pt x="465" y="138"/>
                      <a:pt x="465" y="138"/>
                      <a:pt x="465" y="138"/>
                    </a:cubicBezTo>
                    <a:cubicBezTo>
                      <a:pt x="465" y="138"/>
                      <a:pt x="465" y="138"/>
                      <a:pt x="465" y="138"/>
                    </a:cubicBezTo>
                    <a:cubicBezTo>
                      <a:pt x="465" y="139"/>
                      <a:pt x="465" y="140"/>
                      <a:pt x="465" y="141"/>
                    </a:cubicBezTo>
                    <a:cubicBezTo>
                      <a:pt x="464" y="142"/>
                      <a:pt x="464" y="142"/>
                      <a:pt x="464" y="142"/>
                    </a:cubicBezTo>
                    <a:cubicBezTo>
                      <a:pt x="464" y="142"/>
                      <a:pt x="464" y="142"/>
                      <a:pt x="464" y="142"/>
                    </a:cubicBezTo>
                    <a:cubicBezTo>
                      <a:pt x="469" y="143"/>
                      <a:pt x="469" y="143"/>
                      <a:pt x="469" y="143"/>
                    </a:cubicBezTo>
                    <a:cubicBezTo>
                      <a:pt x="464" y="141"/>
                      <a:pt x="464" y="141"/>
                      <a:pt x="464" y="141"/>
                    </a:cubicBezTo>
                    <a:cubicBezTo>
                      <a:pt x="464" y="142"/>
                      <a:pt x="464" y="142"/>
                      <a:pt x="464" y="142"/>
                    </a:cubicBezTo>
                    <a:cubicBezTo>
                      <a:pt x="469" y="143"/>
                      <a:pt x="469" y="143"/>
                      <a:pt x="469" y="143"/>
                    </a:cubicBezTo>
                    <a:cubicBezTo>
                      <a:pt x="464" y="141"/>
                      <a:pt x="464" y="141"/>
                      <a:pt x="464" y="141"/>
                    </a:cubicBezTo>
                    <a:cubicBezTo>
                      <a:pt x="464" y="142"/>
                      <a:pt x="464" y="142"/>
                      <a:pt x="464" y="142"/>
                    </a:cubicBezTo>
                    <a:cubicBezTo>
                      <a:pt x="464" y="142"/>
                      <a:pt x="464" y="142"/>
                      <a:pt x="464" y="142"/>
                    </a:cubicBezTo>
                    <a:cubicBezTo>
                      <a:pt x="474" y="146"/>
                      <a:pt x="474" y="146"/>
                      <a:pt x="474" y="146"/>
                    </a:cubicBezTo>
                    <a:cubicBezTo>
                      <a:pt x="465" y="141"/>
                      <a:pt x="465" y="141"/>
                      <a:pt x="465" y="141"/>
                    </a:cubicBezTo>
                    <a:cubicBezTo>
                      <a:pt x="465" y="141"/>
                      <a:pt x="464" y="141"/>
                      <a:pt x="464" y="142"/>
                    </a:cubicBezTo>
                    <a:cubicBezTo>
                      <a:pt x="474" y="146"/>
                      <a:pt x="474" y="146"/>
                      <a:pt x="474" y="146"/>
                    </a:cubicBezTo>
                    <a:cubicBezTo>
                      <a:pt x="465" y="141"/>
                      <a:pt x="465" y="141"/>
                      <a:pt x="465" y="141"/>
                    </a:cubicBezTo>
                    <a:cubicBezTo>
                      <a:pt x="469" y="143"/>
                      <a:pt x="469" y="143"/>
                      <a:pt x="469" y="143"/>
                    </a:cubicBezTo>
                    <a:cubicBezTo>
                      <a:pt x="465" y="140"/>
                      <a:pt x="465" y="140"/>
                      <a:pt x="465" y="140"/>
                    </a:cubicBezTo>
                    <a:cubicBezTo>
                      <a:pt x="465" y="140"/>
                      <a:pt x="465" y="140"/>
                      <a:pt x="465" y="141"/>
                    </a:cubicBezTo>
                    <a:cubicBezTo>
                      <a:pt x="469" y="143"/>
                      <a:pt x="469" y="143"/>
                      <a:pt x="469" y="143"/>
                    </a:cubicBezTo>
                    <a:cubicBezTo>
                      <a:pt x="465" y="140"/>
                      <a:pt x="465" y="140"/>
                      <a:pt x="465" y="140"/>
                    </a:cubicBezTo>
                    <a:cubicBezTo>
                      <a:pt x="465" y="140"/>
                      <a:pt x="465" y="140"/>
                      <a:pt x="465" y="140"/>
                    </a:cubicBezTo>
                    <a:cubicBezTo>
                      <a:pt x="465" y="140"/>
                      <a:pt x="464" y="141"/>
                      <a:pt x="463" y="142"/>
                    </a:cubicBezTo>
                    <a:cubicBezTo>
                      <a:pt x="463" y="142"/>
                      <a:pt x="463" y="142"/>
                      <a:pt x="463" y="142"/>
                    </a:cubicBezTo>
                    <a:cubicBezTo>
                      <a:pt x="463" y="142"/>
                      <a:pt x="463" y="142"/>
                      <a:pt x="463" y="142"/>
                    </a:cubicBezTo>
                    <a:cubicBezTo>
                      <a:pt x="461" y="143"/>
                      <a:pt x="459" y="145"/>
                      <a:pt x="455" y="146"/>
                    </a:cubicBezTo>
                    <a:cubicBezTo>
                      <a:pt x="452" y="148"/>
                      <a:pt x="448" y="150"/>
                      <a:pt x="443" y="151"/>
                    </a:cubicBezTo>
                    <a:cubicBezTo>
                      <a:pt x="443" y="151"/>
                      <a:pt x="443" y="151"/>
                      <a:pt x="443" y="151"/>
                    </a:cubicBezTo>
                    <a:cubicBezTo>
                      <a:pt x="434" y="154"/>
                      <a:pt x="424" y="157"/>
                      <a:pt x="415" y="158"/>
                    </a:cubicBezTo>
                    <a:cubicBezTo>
                      <a:pt x="415" y="158"/>
                      <a:pt x="415" y="158"/>
                      <a:pt x="415" y="158"/>
                    </a:cubicBezTo>
                    <a:cubicBezTo>
                      <a:pt x="415" y="158"/>
                      <a:pt x="415" y="158"/>
                      <a:pt x="415" y="158"/>
                    </a:cubicBezTo>
                    <a:cubicBezTo>
                      <a:pt x="409" y="159"/>
                      <a:pt x="403" y="160"/>
                      <a:pt x="398" y="160"/>
                    </a:cubicBezTo>
                    <a:cubicBezTo>
                      <a:pt x="383" y="160"/>
                      <a:pt x="373" y="156"/>
                      <a:pt x="368" y="152"/>
                    </a:cubicBezTo>
                    <a:cubicBezTo>
                      <a:pt x="368" y="152"/>
                      <a:pt x="368" y="152"/>
                      <a:pt x="368" y="152"/>
                    </a:cubicBezTo>
                    <a:cubicBezTo>
                      <a:pt x="368" y="152"/>
                      <a:pt x="368" y="152"/>
                      <a:pt x="368" y="152"/>
                    </a:cubicBezTo>
                    <a:cubicBezTo>
                      <a:pt x="367" y="152"/>
                      <a:pt x="366" y="150"/>
                      <a:pt x="364" y="149"/>
                    </a:cubicBezTo>
                    <a:cubicBezTo>
                      <a:pt x="362" y="147"/>
                      <a:pt x="360" y="145"/>
                      <a:pt x="358" y="143"/>
                    </a:cubicBezTo>
                    <a:cubicBezTo>
                      <a:pt x="358" y="143"/>
                      <a:pt x="358" y="143"/>
                      <a:pt x="358" y="143"/>
                    </a:cubicBezTo>
                    <a:cubicBezTo>
                      <a:pt x="358" y="143"/>
                      <a:pt x="358" y="143"/>
                      <a:pt x="358" y="143"/>
                    </a:cubicBezTo>
                    <a:cubicBezTo>
                      <a:pt x="352" y="136"/>
                      <a:pt x="344" y="126"/>
                      <a:pt x="338" y="118"/>
                    </a:cubicBezTo>
                    <a:cubicBezTo>
                      <a:pt x="338" y="118"/>
                      <a:pt x="338" y="118"/>
                      <a:pt x="338" y="118"/>
                    </a:cubicBezTo>
                    <a:cubicBezTo>
                      <a:pt x="335" y="114"/>
                      <a:pt x="332" y="110"/>
                      <a:pt x="330" y="106"/>
                    </a:cubicBezTo>
                    <a:cubicBezTo>
                      <a:pt x="330" y="106"/>
                      <a:pt x="330" y="106"/>
                      <a:pt x="330" y="106"/>
                    </a:cubicBezTo>
                    <a:cubicBezTo>
                      <a:pt x="330" y="106"/>
                      <a:pt x="330" y="106"/>
                      <a:pt x="330" y="106"/>
                    </a:cubicBezTo>
                    <a:cubicBezTo>
                      <a:pt x="329" y="105"/>
                      <a:pt x="328" y="103"/>
                      <a:pt x="327" y="102"/>
                    </a:cubicBezTo>
                    <a:cubicBezTo>
                      <a:pt x="326" y="101"/>
                      <a:pt x="326" y="100"/>
                      <a:pt x="326" y="99"/>
                    </a:cubicBezTo>
                    <a:cubicBezTo>
                      <a:pt x="326" y="99"/>
                      <a:pt x="326" y="99"/>
                      <a:pt x="326" y="99"/>
                    </a:cubicBezTo>
                    <a:cubicBezTo>
                      <a:pt x="326" y="99"/>
                      <a:pt x="326" y="99"/>
                      <a:pt x="326" y="99"/>
                    </a:cubicBezTo>
                    <a:cubicBezTo>
                      <a:pt x="326" y="99"/>
                      <a:pt x="326" y="99"/>
                      <a:pt x="326" y="99"/>
                    </a:cubicBezTo>
                    <a:cubicBezTo>
                      <a:pt x="325" y="99"/>
                      <a:pt x="325" y="97"/>
                      <a:pt x="324" y="95"/>
                    </a:cubicBezTo>
                    <a:cubicBezTo>
                      <a:pt x="324" y="95"/>
                      <a:pt x="324" y="95"/>
                      <a:pt x="324" y="95"/>
                    </a:cubicBezTo>
                    <a:cubicBezTo>
                      <a:pt x="324" y="95"/>
                      <a:pt x="324" y="95"/>
                      <a:pt x="324" y="95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299" y="99"/>
                      <a:pt x="299" y="99"/>
                      <a:pt x="299" y="99"/>
                    </a:cubicBezTo>
                    <a:cubicBezTo>
                      <a:pt x="299" y="101"/>
                      <a:pt x="300" y="103"/>
                      <a:pt x="301" y="105"/>
                    </a:cubicBezTo>
                    <a:cubicBezTo>
                      <a:pt x="301" y="107"/>
                      <a:pt x="302" y="109"/>
                      <a:pt x="303" y="111"/>
                    </a:cubicBezTo>
                    <a:cubicBezTo>
                      <a:pt x="314" y="105"/>
                      <a:pt x="314" y="105"/>
                      <a:pt x="314" y="105"/>
                    </a:cubicBezTo>
                    <a:cubicBezTo>
                      <a:pt x="303" y="111"/>
                      <a:pt x="303" y="111"/>
                      <a:pt x="303" y="111"/>
                    </a:cubicBezTo>
                    <a:cubicBezTo>
                      <a:pt x="303" y="112"/>
                      <a:pt x="304" y="113"/>
                      <a:pt x="305" y="115"/>
                    </a:cubicBezTo>
                    <a:cubicBezTo>
                      <a:pt x="306" y="117"/>
                      <a:pt x="307" y="118"/>
                      <a:pt x="308" y="120"/>
                    </a:cubicBezTo>
                    <a:cubicBezTo>
                      <a:pt x="308" y="120"/>
                      <a:pt x="308" y="120"/>
                      <a:pt x="308" y="120"/>
                    </a:cubicBezTo>
                    <a:cubicBezTo>
                      <a:pt x="311" y="124"/>
                      <a:pt x="314" y="129"/>
                      <a:pt x="317" y="133"/>
                    </a:cubicBezTo>
                    <a:cubicBezTo>
                      <a:pt x="317" y="133"/>
                      <a:pt x="317" y="133"/>
                      <a:pt x="317" y="133"/>
                    </a:cubicBezTo>
                    <a:cubicBezTo>
                      <a:pt x="324" y="142"/>
                      <a:pt x="332" y="152"/>
                      <a:pt x="339" y="160"/>
                    </a:cubicBezTo>
                    <a:cubicBezTo>
                      <a:pt x="339" y="160"/>
                      <a:pt x="339" y="160"/>
                      <a:pt x="339" y="160"/>
                    </a:cubicBezTo>
                    <a:cubicBezTo>
                      <a:pt x="342" y="163"/>
                      <a:pt x="344" y="165"/>
                      <a:pt x="346" y="167"/>
                    </a:cubicBezTo>
                    <a:cubicBezTo>
                      <a:pt x="349" y="170"/>
                      <a:pt x="351" y="171"/>
                      <a:pt x="353" y="173"/>
                    </a:cubicBezTo>
                    <a:cubicBezTo>
                      <a:pt x="360" y="162"/>
                      <a:pt x="360" y="162"/>
                      <a:pt x="360" y="162"/>
                    </a:cubicBezTo>
                    <a:cubicBezTo>
                      <a:pt x="352" y="173"/>
                      <a:pt x="352" y="173"/>
                      <a:pt x="352" y="173"/>
                    </a:cubicBezTo>
                    <a:cubicBezTo>
                      <a:pt x="364" y="181"/>
                      <a:pt x="379" y="185"/>
                      <a:pt x="398" y="185"/>
                    </a:cubicBezTo>
                    <a:cubicBezTo>
                      <a:pt x="405" y="185"/>
                      <a:pt x="412" y="185"/>
                      <a:pt x="419" y="184"/>
                    </a:cubicBezTo>
                    <a:cubicBezTo>
                      <a:pt x="419" y="184"/>
                      <a:pt x="419" y="184"/>
                      <a:pt x="419" y="184"/>
                    </a:cubicBezTo>
                    <a:cubicBezTo>
                      <a:pt x="430" y="182"/>
                      <a:pt x="441" y="179"/>
                      <a:pt x="452" y="175"/>
                    </a:cubicBezTo>
                    <a:cubicBezTo>
                      <a:pt x="452" y="175"/>
                      <a:pt x="452" y="175"/>
                      <a:pt x="452" y="175"/>
                    </a:cubicBezTo>
                    <a:cubicBezTo>
                      <a:pt x="457" y="174"/>
                      <a:pt x="462" y="172"/>
                      <a:pt x="466" y="169"/>
                    </a:cubicBezTo>
                    <a:cubicBezTo>
                      <a:pt x="471" y="167"/>
                      <a:pt x="475" y="165"/>
                      <a:pt x="479" y="162"/>
                    </a:cubicBezTo>
                    <a:cubicBezTo>
                      <a:pt x="471" y="152"/>
                      <a:pt x="471" y="152"/>
                      <a:pt x="471" y="152"/>
                    </a:cubicBezTo>
                    <a:cubicBezTo>
                      <a:pt x="478" y="162"/>
                      <a:pt x="478" y="162"/>
                      <a:pt x="478" y="162"/>
                    </a:cubicBezTo>
                    <a:cubicBezTo>
                      <a:pt x="481" y="161"/>
                      <a:pt x="483" y="159"/>
                      <a:pt x="484" y="157"/>
                    </a:cubicBezTo>
                    <a:cubicBezTo>
                      <a:pt x="485" y="156"/>
                      <a:pt x="486" y="155"/>
                      <a:pt x="486" y="154"/>
                    </a:cubicBezTo>
                    <a:cubicBezTo>
                      <a:pt x="487" y="154"/>
                      <a:pt x="487" y="153"/>
                      <a:pt x="487" y="153"/>
                    </a:cubicBezTo>
                    <a:cubicBezTo>
                      <a:pt x="488" y="152"/>
                      <a:pt x="488" y="152"/>
                      <a:pt x="488" y="150"/>
                    </a:cubicBezTo>
                    <a:cubicBezTo>
                      <a:pt x="476" y="146"/>
                      <a:pt x="476" y="146"/>
                      <a:pt x="476" y="146"/>
                    </a:cubicBezTo>
                    <a:cubicBezTo>
                      <a:pt x="488" y="151"/>
                      <a:pt x="488" y="151"/>
                      <a:pt x="488" y="151"/>
                    </a:cubicBezTo>
                    <a:cubicBezTo>
                      <a:pt x="488" y="151"/>
                      <a:pt x="489" y="150"/>
                      <a:pt x="489" y="150"/>
                    </a:cubicBezTo>
                    <a:cubicBezTo>
                      <a:pt x="489" y="148"/>
                      <a:pt x="490" y="147"/>
                      <a:pt x="490" y="144"/>
                    </a:cubicBezTo>
                    <a:cubicBezTo>
                      <a:pt x="478" y="141"/>
                      <a:pt x="478" y="141"/>
                      <a:pt x="478" y="141"/>
                    </a:cubicBezTo>
                    <a:cubicBezTo>
                      <a:pt x="490" y="144"/>
                      <a:pt x="490" y="144"/>
                      <a:pt x="490" y="144"/>
                    </a:cubicBezTo>
                    <a:cubicBezTo>
                      <a:pt x="491" y="142"/>
                      <a:pt x="492" y="138"/>
                      <a:pt x="492" y="134"/>
                    </a:cubicBezTo>
                    <a:cubicBezTo>
                      <a:pt x="492" y="134"/>
                      <a:pt x="492" y="134"/>
                      <a:pt x="492" y="134"/>
                    </a:cubicBezTo>
                    <a:cubicBezTo>
                      <a:pt x="494" y="127"/>
                      <a:pt x="495" y="118"/>
                      <a:pt x="496" y="109"/>
                    </a:cubicBezTo>
                    <a:cubicBezTo>
                      <a:pt x="496" y="109"/>
                      <a:pt x="496" y="109"/>
                      <a:pt x="496" y="109"/>
                    </a:cubicBezTo>
                    <a:cubicBezTo>
                      <a:pt x="497" y="99"/>
                      <a:pt x="498" y="90"/>
                      <a:pt x="499" y="81"/>
                    </a:cubicBezTo>
                    <a:cubicBezTo>
                      <a:pt x="499" y="73"/>
                      <a:pt x="500" y="65"/>
                      <a:pt x="500" y="59"/>
                    </a:cubicBezTo>
                    <a:cubicBezTo>
                      <a:pt x="500" y="59"/>
                      <a:pt x="500" y="59"/>
                      <a:pt x="500" y="59"/>
                    </a:cubicBezTo>
                    <a:cubicBezTo>
                      <a:pt x="500" y="59"/>
                      <a:pt x="500" y="59"/>
                      <a:pt x="500" y="59"/>
                    </a:cubicBezTo>
                    <a:cubicBezTo>
                      <a:pt x="500" y="57"/>
                      <a:pt x="500" y="56"/>
                      <a:pt x="500" y="55"/>
                    </a:cubicBezTo>
                    <a:cubicBezTo>
                      <a:pt x="500" y="54"/>
                      <a:pt x="500" y="54"/>
                      <a:pt x="500" y="54"/>
                    </a:cubicBezTo>
                    <a:cubicBezTo>
                      <a:pt x="500" y="53"/>
                      <a:pt x="500" y="53"/>
                      <a:pt x="500" y="53"/>
                    </a:cubicBezTo>
                    <a:cubicBezTo>
                      <a:pt x="499" y="52"/>
                      <a:pt x="499" y="52"/>
                      <a:pt x="499" y="52"/>
                    </a:cubicBezTo>
                    <a:cubicBezTo>
                      <a:pt x="499" y="52"/>
                      <a:pt x="499" y="52"/>
                      <a:pt x="499" y="52"/>
                    </a:cubicBezTo>
                    <a:cubicBezTo>
                      <a:pt x="499" y="51"/>
                      <a:pt x="499" y="51"/>
                      <a:pt x="499" y="50"/>
                    </a:cubicBezTo>
                    <a:cubicBezTo>
                      <a:pt x="487" y="54"/>
                      <a:pt x="487" y="54"/>
                      <a:pt x="487" y="54"/>
                    </a:cubicBezTo>
                    <a:cubicBezTo>
                      <a:pt x="500" y="54"/>
                      <a:pt x="500" y="54"/>
                      <a:pt x="500" y="54"/>
                    </a:cubicBezTo>
                    <a:cubicBezTo>
                      <a:pt x="500" y="53"/>
                      <a:pt x="499" y="53"/>
                      <a:pt x="499" y="52"/>
                    </a:cubicBezTo>
                    <a:cubicBezTo>
                      <a:pt x="499" y="52"/>
                      <a:pt x="499" y="51"/>
                      <a:pt x="499" y="51"/>
                    </a:cubicBezTo>
                    <a:cubicBezTo>
                      <a:pt x="499" y="50"/>
                      <a:pt x="499" y="50"/>
                      <a:pt x="499" y="49"/>
                    </a:cubicBezTo>
                    <a:cubicBezTo>
                      <a:pt x="498" y="47"/>
                      <a:pt x="497" y="46"/>
                      <a:pt x="495" y="44"/>
                    </a:cubicBezTo>
                    <a:cubicBezTo>
                      <a:pt x="485" y="51"/>
                      <a:pt x="485" y="51"/>
                      <a:pt x="485" y="51"/>
                    </a:cubicBezTo>
                    <a:cubicBezTo>
                      <a:pt x="496" y="44"/>
                      <a:pt x="496" y="44"/>
                      <a:pt x="496" y="44"/>
                    </a:cubicBezTo>
                    <a:cubicBezTo>
                      <a:pt x="494" y="41"/>
                      <a:pt x="491" y="39"/>
                      <a:pt x="489" y="37"/>
                    </a:cubicBezTo>
                    <a:cubicBezTo>
                      <a:pt x="489" y="37"/>
                      <a:pt x="489" y="37"/>
                      <a:pt x="489" y="37"/>
                    </a:cubicBezTo>
                    <a:cubicBezTo>
                      <a:pt x="487" y="35"/>
                      <a:pt x="486" y="34"/>
                      <a:pt x="484" y="33"/>
                    </a:cubicBezTo>
                    <a:cubicBezTo>
                      <a:pt x="482" y="32"/>
                      <a:pt x="480" y="30"/>
                      <a:pt x="478" y="29"/>
                    </a:cubicBezTo>
                    <a:cubicBezTo>
                      <a:pt x="478" y="28"/>
                      <a:pt x="477" y="28"/>
                      <a:pt x="476" y="28"/>
                    </a:cubicBezTo>
                    <a:cubicBezTo>
                      <a:pt x="476" y="27"/>
                      <a:pt x="476" y="27"/>
                      <a:pt x="476" y="27"/>
                    </a:cubicBezTo>
                    <a:cubicBezTo>
                      <a:pt x="475" y="27"/>
                      <a:pt x="475" y="27"/>
                      <a:pt x="475" y="27"/>
                    </a:cubicBezTo>
                    <a:cubicBezTo>
                      <a:pt x="475" y="27"/>
                      <a:pt x="475" y="27"/>
                      <a:pt x="475" y="27"/>
                    </a:cubicBezTo>
                    <a:cubicBezTo>
                      <a:pt x="474" y="26"/>
                      <a:pt x="474" y="26"/>
                      <a:pt x="474" y="26"/>
                    </a:cubicBezTo>
                    <a:cubicBezTo>
                      <a:pt x="474" y="26"/>
                      <a:pt x="474" y="26"/>
                      <a:pt x="474" y="26"/>
                    </a:cubicBezTo>
                    <a:cubicBezTo>
                      <a:pt x="473" y="26"/>
                      <a:pt x="473" y="26"/>
                      <a:pt x="471" y="25"/>
                    </a:cubicBezTo>
                    <a:cubicBezTo>
                      <a:pt x="470" y="25"/>
                      <a:pt x="470" y="25"/>
                      <a:pt x="470" y="25"/>
                    </a:cubicBezTo>
                    <a:cubicBezTo>
                      <a:pt x="468" y="25"/>
                      <a:pt x="468" y="25"/>
                      <a:pt x="468" y="25"/>
                    </a:cubicBezTo>
                    <a:cubicBezTo>
                      <a:pt x="467" y="38"/>
                      <a:pt x="467" y="38"/>
                      <a:pt x="467" y="38"/>
                    </a:cubicBezTo>
                    <a:cubicBezTo>
                      <a:pt x="480" y="38"/>
                      <a:pt x="480" y="38"/>
                      <a:pt x="480" y="38"/>
                    </a:cubicBezTo>
                    <a:cubicBezTo>
                      <a:pt x="480" y="38"/>
                      <a:pt x="480" y="38"/>
                      <a:pt x="480" y="38"/>
                    </a:cubicBezTo>
                    <a:cubicBezTo>
                      <a:pt x="480" y="26"/>
                      <a:pt x="480" y="26"/>
                      <a:pt x="480" y="26"/>
                    </a:cubicBezTo>
                    <a:cubicBezTo>
                      <a:pt x="469" y="25"/>
                      <a:pt x="469" y="25"/>
                      <a:pt x="469" y="25"/>
                    </a:cubicBezTo>
                    <a:cubicBezTo>
                      <a:pt x="468" y="25"/>
                      <a:pt x="468" y="25"/>
                      <a:pt x="467" y="25"/>
                    </a:cubicBezTo>
                    <a:cubicBezTo>
                      <a:pt x="464" y="25"/>
                      <a:pt x="453" y="24"/>
                      <a:pt x="446" y="23"/>
                    </a:cubicBezTo>
                    <a:cubicBezTo>
                      <a:pt x="446" y="23"/>
                      <a:pt x="446" y="23"/>
                      <a:pt x="446" y="23"/>
                    </a:cubicBezTo>
                    <a:cubicBezTo>
                      <a:pt x="441" y="23"/>
                      <a:pt x="435" y="23"/>
                      <a:pt x="429" y="23"/>
                    </a:cubicBezTo>
                    <a:cubicBezTo>
                      <a:pt x="418" y="23"/>
                      <a:pt x="406" y="24"/>
                      <a:pt x="395" y="25"/>
                    </a:cubicBezTo>
                    <a:cubicBezTo>
                      <a:pt x="397" y="38"/>
                      <a:pt x="397" y="38"/>
                      <a:pt x="397" y="38"/>
                    </a:cubicBezTo>
                    <a:cubicBezTo>
                      <a:pt x="395" y="25"/>
                      <a:pt x="395" y="25"/>
                      <a:pt x="395" y="25"/>
                    </a:cubicBezTo>
                    <a:cubicBezTo>
                      <a:pt x="395" y="25"/>
                      <a:pt x="395" y="25"/>
                      <a:pt x="395" y="25"/>
                    </a:cubicBezTo>
                    <a:cubicBezTo>
                      <a:pt x="395" y="25"/>
                      <a:pt x="395" y="25"/>
                      <a:pt x="395" y="25"/>
                    </a:cubicBezTo>
                    <a:cubicBezTo>
                      <a:pt x="395" y="25"/>
                      <a:pt x="395" y="25"/>
                      <a:pt x="395" y="25"/>
                    </a:cubicBezTo>
                    <a:cubicBezTo>
                      <a:pt x="392" y="26"/>
                      <a:pt x="389" y="26"/>
                      <a:pt x="387" y="27"/>
                    </a:cubicBezTo>
                    <a:cubicBezTo>
                      <a:pt x="387" y="27"/>
                      <a:pt x="387" y="27"/>
                      <a:pt x="387" y="27"/>
                    </a:cubicBezTo>
                    <a:cubicBezTo>
                      <a:pt x="375" y="30"/>
                      <a:pt x="362" y="33"/>
                      <a:pt x="350" y="37"/>
                    </a:cubicBezTo>
                    <a:cubicBezTo>
                      <a:pt x="350" y="37"/>
                      <a:pt x="350" y="37"/>
                      <a:pt x="350" y="37"/>
                    </a:cubicBezTo>
                    <a:cubicBezTo>
                      <a:pt x="344" y="39"/>
                      <a:pt x="338" y="41"/>
                      <a:pt x="333" y="44"/>
                    </a:cubicBezTo>
                    <a:cubicBezTo>
                      <a:pt x="328" y="46"/>
                      <a:pt x="323" y="48"/>
                      <a:pt x="319" y="50"/>
                    </a:cubicBezTo>
                    <a:cubicBezTo>
                      <a:pt x="319" y="50"/>
                      <a:pt x="319" y="50"/>
                      <a:pt x="319" y="50"/>
                    </a:cubicBezTo>
                    <a:cubicBezTo>
                      <a:pt x="316" y="52"/>
                      <a:pt x="313" y="54"/>
                      <a:pt x="311" y="55"/>
                    </a:cubicBezTo>
                    <a:cubicBezTo>
                      <a:pt x="310" y="56"/>
                      <a:pt x="309" y="57"/>
                      <a:pt x="308" y="58"/>
                    </a:cubicBezTo>
                    <a:cubicBezTo>
                      <a:pt x="308" y="58"/>
                      <a:pt x="308" y="58"/>
                      <a:pt x="307" y="59"/>
                    </a:cubicBezTo>
                    <a:cubicBezTo>
                      <a:pt x="307" y="60"/>
                      <a:pt x="306" y="60"/>
                      <a:pt x="306" y="61"/>
                    </a:cubicBezTo>
                    <a:cubicBezTo>
                      <a:pt x="317" y="68"/>
                      <a:pt x="317" y="68"/>
                      <a:pt x="317" y="68"/>
                    </a:cubicBezTo>
                    <a:cubicBezTo>
                      <a:pt x="306" y="60"/>
                      <a:pt x="306" y="60"/>
                      <a:pt x="306" y="60"/>
                    </a:cubicBezTo>
                    <a:cubicBezTo>
                      <a:pt x="304" y="63"/>
                      <a:pt x="303" y="66"/>
                      <a:pt x="302" y="69"/>
                    </a:cubicBezTo>
                    <a:cubicBezTo>
                      <a:pt x="300" y="72"/>
                      <a:pt x="300" y="75"/>
                      <a:pt x="299" y="79"/>
                    </a:cubicBezTo>
                    <a:cubicBezTo>
                      <a:pt x="299" y="79"/>
                      <a:pt x="299" y="79"/>
                      <a:pt x="299" y="79"/>
                    </a:cubicBezTo>
                    <a:cubicBezTo>
                      <a:pt x="299" y="82"/>
                      <a:pt x="298" y="85"/>
                      <a:pt x="298" y="89"/>
                    </a:cubicBezTo>
                    <a:cubicBezTo>
                      <a:pt x="298" y="92"/>
                      <a:pt x="299" y="96"/>
                      <a:pt x="299" y="99"/>
                    </a:cubicBezTo>
                    <a:cubicBezTo>
                      <a:pt x="299" y="99"/>
                      <a:pt x="299" y="99"/>
                      <a:pt x="299" y="99"/>
                    </a:cubicBezTo>
                    <a:lnTo>
                      <a:pt x="312" y="97"/>
                    </a:lnTo>
                    <a:close/>
                    <a:moveTo>
                      <a:pt x="55" y="124"/>
                    </a:moveTo>
                    <a:cubicBezTo>
                      <a:pt x="55" y="111"/>
                      <a:pt x="55" y="111"/>
                      <a:pt x="55" y="111"/>
                    </a:cubicBezTo>
                    <a:cubicBezTo>
                      <a:pt x="55" y="124"/>
                      <a:pt x="55" y="124"/>
                      <a:pt x="55" y="124"/>
                    </a:cubicBezTo>
                    <a:cubicBezTo>
                      <a:pt x="62" y="113"/>
                      <a:pt x="62" y="113"/>
                      <a:pt x="62" y="113"/>
                    </a:cubicBezTo>
                    <a:cubicBezTo>
                      <a:pt x="61" y="112"/>
                      <a:pt x="58" y="111"/>
                      <a:pt x="55" y="111"/>
                    </a:cubicBezTo>
                    <a:cubicBezTo>
                      <a:pt x="55" y="124"/>
                      <a:pt x="55" y="124"/>
                      <a:pt x="55" y="124"/>
                    </a:cubicBezTo>
                    <a:cubicBezTo>
                      <a:pt x="62" y="113"/>
                      <a:pt x="62" y="113"/>
                      <a:pt x="62" y="113"/>
                    </a:cubicBezTo>
                    <a:cubicBezTo>
                      <a:pt x="55" y="124"/>
                      <a:pt x="55" y="124"/>
                      <a:pt x="55" y="124"/>
                    </a:cubicBezTo>
                    <a:cubicBezTo>
                      <a:pt x="65" y="116"/>
                      <a:pt x="65" y="116"/>
                      <a:pt x="65" y="116"/>
                    </a:cubicBezTo>
                    <a:cubicBezTo>
                      <a:pt x="65" y="115"/>
                      <a:pt x="64" y="114"/>
                      <a:pt x="62" y="113"/>
                    </a:cubicBezTo>
                    <a:cubicBezTo>
                      <a:pt x="55" y="124"/>
                      <a:pt x="55" y="124"/>
                      <a:pt x="55" y="124"/>
                    </a:cubicBezTo>
                    <a:cubicBezTo>
                      <a:pt x="65" y="116"/>
                      <a:pt x="65" y="116"/>
                      <a:pt x="65" y="116"/>
                    </a:cubicBezTo>
                    <a:cubicBezTo>
                      <a:pt x="55" y="124"/>
                      <a:pt x="55" y="124"/>
                      <a:pt x="55" y="124"/>
                    </a:cubicBezTo>
                    <a:cubicBezTo>
                      <a:pt x="67" y="119"/>
                      <a:pt x="67" y="119"/>
                      <a:pt x="67" y="119"/>
                    </a:cubicBezTo>
                    <a:cubicBezTo>
                      <a:pt x="67" y="118"/>
                      <a:pt x="67" y="117"/>
                      <a:pt x="65" y="116"/>
                    </a:cubicBezTo>
                    <a:cubicBezTo>
                      <a:pt x="55" y="124"/>
                      <a:pt x="55" y="124"/>
                      <a:pt x="55" y="124"/>
                    </a:cubicBezTo>
                    <a:cubicBezTo>
                      <a:pt x="67" y="119"/>
                      <a:pt x="67" y="119"/>
                      <a:pt x="67" y="119"/>
                    </a:cubicBezTo>
                    <a:cubicBezTo>
                      <a:pt x="55" y="124"/>
                      <a:pt x="55" y="124"/>
                      <a:pt x="55" y="124"/>
                    </a:cubicBezTo>
                    <a:cubicBezTo>
                      <a:pt x="68" y="121"/>
                      <a:pt x="68" y="121"/>
                      <a:pt x="68" y="121"/>
                    </a:cubicBezTo>
                    <a:cubicBezTo>
                      <a:pt x="68" y="121"/>
                      <a:pt x="68" y="120"/>
                      <a:pt x="67" y="119"/>
                    </a:cubicBezTo>
                    <a:cubicBezTo>
                      <a:pt x="55" y="124"/>
                      <a:pt x="55" y="124"/>
                      <a:pt x="55" y="124"/>
                    </a:cubicBezTo>
                    <a:cubicBezTo>
                      <a:pt x="68" y="121"/>
                      <a:pt x="68" y="121"/>
                      <a:pt x="68" y="121"/>
                    </a:cubicBezTo>
                    <a:cubicBezTo>
                      <a:pt x="55" y="123"/>
                      <a:pt x="55" y="123"/>
                      <a:pt x="55" y="123"/>
                    </a:cubicBezTo>
                    <a:cubicBezTo>
                      <a:pt x="68" y="122"/>
                      <a:pt x="68" y="122"/>
                      <a:pt x="68" y="122"/>
                    </a:cubicBezTo>
                    <a:cubicBezTo>
                      <a:pt x="68" y="122"/>
                      <a:pt x="68" y="122"/>
                      <a:pt x="68" y="121"/>
                    </a:cubicBezTo>
                    <a:cubicBezTo>
                      <a:pt x="55" y="123"/>
                      <a:pt x="55" y="123"/>
                      <a:pt x="55" y="123"/>
                    </a:cubicBezTo>
                    <a:cubicBezTo>
                      <a:pt x="68" y="122"/>
                      <a:pt x="68" y="122"/>
                      <a:pt x="68" y="122"/>
                    </a:cubicBezTo>
                    <a:cubicBezTo>
                      <a:pt x="56" y="123"/>
                      <a:pt x="56" y="123"/>
                      <a:pt x="56" y="123"/>
                    </a:cubicBezTo>
                    <a:cubicBezTo>
                      <a:pt x="68" y="123"/>
                      <a:pt x="68" y="123"/>
                      <a:pt x="68" y="123"/>
                    </a:cubicBezTo>
                    <a:cubicBezTo>
                      <a:pt x="68" y="123"/>
                      <a:pt x="68" y="123"/>
                      <a:pt x="68" y="122"/>
                    </a:cubicBezTo>
                    <a:cubicBezTo>
                      <a:pt x="56" y="123"/>
                      <a:pt x="56" y="123"/>
                      <a:pt x="56" y="123"/>
                    </a:cubicBezTo>
                    <a:cubicBezTo>
                      <a:pt x="68" y="123"/>
                      <a:pt x="68" y="123"/>
                      <a:pt x="68" y="123"/>
                    </a:cubicBezTo>
                    <a:cubicBezTo>
                      <a:pt x="62" y="123"/>
                      <a:pt x="62" y="123"/>
                      <a:pt x="62" y="123"/>
                    </a:cubicBezTo>
                    <a:cubicBezTo>
                      <a:pt x="68" y="124"/>
                      <a:pt x="68" y="124"/>
                      <a:pt x="68" y="124"/>
                    </a:cubicBezTo>
                    <a:cubicBezTo>
                      <a:pt x="68" y="124"/>
                      <a:pt x="68" y="124"/>
                      <a:pt x="68" y="123"/>
                    </a:cubicBezTo>
                    <a:cubicBezTo>
                      <a:pt x="62" y="123"/>
                      <a:pt x="62" y="123"/>
                      <a:pt x="62" y="123"/>
                    </a:cubicBezTo>
                    <a:cubicBezTo>
                      <a:pt x="68" y="124"/>
                      <a:pt x="68" y="124"/>
                      <a:pt x="68" y="124"/>
                    </a:cubicBezTo>
                    <a:cubicBezTo>
                      <a:pt x="66" y="124"/>
                      <a:pt x="66" y="124"/>
                      <a:pt x="66" y="124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8" y="124"/>
                      <a:pt x="68" y="124"/>
                      <a:pt x="68" y="124"/>
                    </a:cubicBezTo>
                    <a:cubicBezTo>
                      <a:pt x="66" y="124"/>
                      <a:pt x="66" y="124"/>
                      <a:pt x="66" y="124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58" y="121"/>
                      <a:pt x="58" y="121"/>
                      <a:pt x="58" y="121"/>
                    </a:cubicBezTo>
                    <a:cubicBezTo>
                      <a:pt x="68" y="126"/>
                      <a:pt x="68" y="126"/>
                      <a:pt x="68" y="126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58" y="121"/>
                      <a:pt x="58" y="121"/>
                      <a:pt x="58" y="121"/>
                    </a:cubicBezTo>
                    <a:cubicBezTo>
                      <a:pt x="68" y="126"/>
                      <a:pt x="68" y="126"/>
                      <a:pt x="68" y="126"/>
                    </a:cubicBezTo>
                    <a:cubicBezTo>
                      <a:pt x="62" y="123"/>
                      <a:pt x="62" y="123"/>
                      <a:pt x="62" y="123"/>
                    </a:cubicBezTo>
                    <a:cubicBezTo>
                      <a:pt x="67" y="126"/>
                      <a:pt x="67" y="126"/>
                      <a:pt x="67" y="126"/>
                    </a:cubicBezTo>
                    <a:cubicBezTo>
                      <a:pt x="68" y="126"/>
                      <a:pt x="68" y="126"/>
                      <a:pt x="68" y="126"/>
                    </a:cubicBezTo>
                    <a:cubicBezTo>
                      <a:pt x="62" y="123"/>
                      <a:pt x="62" y="123"/>
                      <a:pt x="62" y="123"/>
                    </a:cubicBezTo>
                    <a:cubicBezTo>
                      <a:pt x="67" y="126"/>
                      <a:pt x="67" y="126"/>
                      <a:pt x="67" y="126"/>
                    </a:cubicBezTo>
                    <a:cubicBezTo>
                      <a:pt x="67" y="125"/>
                      <a:pt x="67" y="125"/>
                      <a:pt x="67" y="125"/>
                    </a:cubicBezTo>
                    <a:cubicBezTo>
                      <a:pt x="67" y="126"/>
                      <a:pt x="67" y="126"/>
                      <a:pt x="67" y="126"/>
                    </a:cubicBezTo>
                    <a:cubicBezTo>
                      <a:pt x="67" y="126"/>
                      <a:pt x="67" y="126"/>
                      <a:pt x="67" y="126"/>
                    </a:cubicBezTo>
                    <a:cubicBezTo>
                      <a:pt x="67" y="125"/>
                      <a:pt x="67" y="125"/>
                      <a:pt x="67" y="125"/>
                    </a:cubicBezTo>
                    <a:cubicBezTo>
                      <a:pt x="67" y="126"/>
                      <a:pt x="67" y="126"/>
                      <a:pt x="67" y="126"/>
                    </a:cubicBezTo>
                    <a:cubicBezTo>
                      <a:pt x="68" y="126"/>
                      <a:pt x="68" y="125"/>
                      <a:pt x="68" y="125"/>
                    </a:cubicBezTo>
                    <a:cubicBezTo>
                      <a:pt x="69" y="123"/>
                      <a:pt x="72" y="119"/>
                      <a:pt x="74" y="115"/>
                    </a:cubicBezTo>
                    <a:cubicBezTo>
                      <a:pt x="75" y="114"/>
                      <a:pt x="76" y="112"/>
                      <a:pt x="77" y="111"/>
                    </a:cubicBezTo>
                    <a:cubicBezTo>
                      <a:pt x="77" y="111"/>
                      <a:pt x="78" y="110"/>
                      <a:pt x="78" y="110"/>
                    </a:cubicBezTo>
                    <a:cubicBezTo>
                      <a:pt x="78" y="110"/>
                      <a:pt x="78" y="110"/>
                      <a:pt x="78" y="110"/>
                    </a:cubicBezTo>
                    <a:cubicBezTo>
                      <a:pt x="78" y="110"/>
                      <a:pt x="78" y="110"/>
                      <a:pt x="78" y="110"/>
                    </a:cubicBezTo>
                    <a:cubicBezTo>
                      <a:pt x="71" y="105"/>
                      <a:pt x="71" y="105"/>
                      <a:pt x="71" y="105"/>
                    </a:cubicBezTo>
                    <a:cubicBezTo>
                      <a:pt x="78" y="110"/>
                      <a:pt x="78" y="110"/>
                      <a:pt x="78" y="110"/>
                    </a:cubicBezTo>
                    <a:cubicBezTo>
                      <a:pt x="78" y="110"/>
                      <a:pt x="78" y="110"/>
                      <a:pt x="78" y="110"/>
                    </a:cubicBezTo>
                    <a:cubicBezTo>
                      <a:pt x="71" y="105"/>
                      <a:pt x="71" y="105"/>
                      <a:pt x="71" y="105"/>
                    </a:cubicBezTo>
                    <a:cubicBezTo>
                      <a:pt x="78" y="110"/>
                      <a:pt x="78" y="110"/>
                      <a:pt x="78" y="110"/>
                    </a:cubicBezTo>
                    <a:cubicBezTo>
                      <a:pt x="68" y="103"/>
                      <a:pt x="68" y="103"/>
                      <a:pt x="68" y="103"/>
                    </a:cubicBezTo>
                    <a:cubicBezTo>
                      <a:pt x="78" y="110"/>
                      <a:pt x="78" y="110"/>
                      <a:pt x="78" y="110"/>
                    </a:cubicBezTo>
                    <a:cubicBezTo>
                      <a:pt x="78" y="110"/>
                      <a:pt x="78" y="110"/>
                      <a:pt x="78" y="110"/>
                    </a:cubicBezTo>
                    <a:cubicBezTo>
                      <a:pt x="68" y="103"/>
                      <a:pt x="68" y="103"/>
                      <a:pt x="68" y="103"/>
                    </a:cubicBezTo>
                    <a:cubicBezTo>
                      <a:pt x="78" y="110"/>
                      <a:pt x="78" y="110"/>
                      <a:pt x="78" y="110"/>
                    </a:cubicBezTo>
                    <a:cubicBezTo>
                      <a:pt x="68" y="102"/>
                      <a:pt x="68" y="102"/>
                      <a:pt x="68" y="102"/>
                    </a:cubicBezTo>
                    <a:cubicBezTo>
                      <a:pt x="77" y="111"/>
                      <a:pt x="77" y="111"/>
                      <a:pt x="77" y="111"/>
                    </a:cubicBezTo>
                    <a:cubicBezTo>
                      <a:pt x="78" y="110"/>
                      <a:pt x="78" y="110"/>
                      <a:pt x="78" y="110"/>
                    </a:cubicBezTo>
                    <a:cubicBezTo>
                      <a:pt x="68" y="102"/>
                      <a:pt x="68" y="102"/>
                      <a:pt x="68" y="102"/>
                    </a:cubicBezTo>
                    <a:cubicBezTo>
                      <a:pt x="77" y="111"/>
                      <a:pt x="77" y="111"/>
                      <a:pt x="77" y="111"/>
                    </a:cubicBezTo>
                    <a:cubicBezTo>
                      <a:pt x="67" y="102"/>
                      <a:pt x="67" y="102"/>
                      <a:pt x="67" y="102"/>
                    </a:cubicBezTo>
                    <a:cubicBezTo>
                      <a:pt x="77" y="111"/>
                      <a:pt x="77" y="111"/>
                      <a:pt x="77" y="111"/>
                    </a:cubicBezTo>
                    <a:cubicBezTo>
                      <a:pt x="77" y="111"/>
                      <a:pt x="77" y="111"/>
                      <a:pt x="77" y="111"/>
                    </a:cubicBezTo>
                    <a:cubicBezTo>
                      <a:pt x="67" y="102"/>
                      <a:pt x="67" y="102"/>
                      <a:pt x="67" y="102"/>
                    </a:cubicBezTo>
                    <a:cubicBezTo>
                      <a:pt x="77" y="111"/>
                      <a:pt x="77" y="111"/>
                      <a:pt x="77" y="111"/>
                    </a:cubicBezTo>
                    <a:cubicBezTo>
                      <a:pt x="67" y="102"/>
                      <a:pt x="67" y="102"/>
                      <a:pt x="67" y="102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7" y="111"/>
                      <a:pt x="77" y="111"/>
                    </a:cubicBezTo>
                    <a:cubicBezTo>
                      <a:pt x="67" y="102"/>
                      <a:pt x="67" y="102"/>
                      <a:pt x="67" y="102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67" y="102"/>
                      <a:pt x="67" y="102"/>
                      <a:pt x="67" y="102"/>
                    </a:cubicBezTo>
                    <a:cubicBezTo>
                      <a:pt x="72" y="114"/>
                      <a:pt x="72" y="114"/>
                      <a:pt x="72" y="114"/>
                    </a:cubicBezTo>
                    <a:cubicBezTo>
                      <a:pt x="73" y="114"/>
                      <a:pt x="73" y="114"/>
                      <a:pt x="73" y="114"/>
                    </a:cubicBezTo>
                    <a:cubicBezTo>
                      <a:pt x="73" y="114"/>
                      <a:pt x="73" y="114"/>
                      <a:pt x="73" y="114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4" y="113"/>
                      <a:pt x="75" y="113"/>
                      <a:pt x="77" y="112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81" y="111"/>
                      <a:pt x="87" y="108"/>
                      <a:pt x="93" y="106"/>
                    </a:cubicBezTo>
                    <a:cubicBezTo>
                      <a:pt x="100" y="103"/>
                      <a:pt x="108" y="100"/>
                      <a:pt x="116" y="98"/>
                    </a:cubicBezTo>
                    <a:cubicBezTo>
                      <a:pt x="123" y="96"/>
                      <a:pt x="131" y="94"/>
                      <a:pt x="137" y="93"/>
                    </a:cubicBezTo>
                    <a:cubicBezTo>
                      <a:pt x="137" y="93"/>
                      <a:pt x="137" y="93"/>
                      <a:pt x="137" y="93"/>
                    </a:cubicBezTo>
                    <a:cubicBezTo>
                      <a:pt x="138" y="93"/>
                      <a:pt x="138" y="93"/>
                      <a:pt x="138" y="93"/>
                    </a:cubicBezTo>
                    <a:cubicBezTo>
                      <a:pt x="138" y="93"/>
                      <a:pt x="138" y="93"/>
                      <a:pt x="138" y="93"/>
                    </a:cubicBezTo>
                    <a:cubicBezTo>
                      <a:pt x="140" y="93"/>
                      <a:pt x="142" y="92"/>
                      <a:pt x="144" y="92"/>
                    </a:cubicBezTo>
                    <a:cubicBezTo>
                      <a:pt x="144" y="92"/>
                      <a:pt x="144" y="92"/>
                      <a:pt x="144" y="92"/>
                    </a:cubicBezTo>
                    <a:cubicBezTo>
                      <a:pt x="155" y="91"/>
                      <a:pt x="168" y="91"/>
                      <a:pt x="179" y="91"/>
                    </a:cubicBezTo>
                    <a:cubicBezTo>
                      <a:pt x="180" y="91"/>
                      <a:pt x="180" y="91"/>
                      <a:pt x="180" y="91"/>
                    </a:cubicBezTo>
                    <a:cubicBezTo>
                      <a:pt x="180" y="91"/>
                      <a:pt x="180" y="91"/>
                      <a:pt x="180" y="91"/>
                    </a:cubicBezTo>
                    <a:cubicBezTo>
                      <a:pt x="180" y="91"/>
                      <a:pt x="180" y="91"/>
                      <a:pt x="180" y="91"/>
                    </a:cubicBezTo>
                    <a:cubicBezTo>
                      <a:pt x="186" y="91"/>
                      <a:pt x="191" y="91"/>
                      <a:pt x="196" y="91"/>
                    </a:cubicBezTo>
                    <a:cubicBezTo>
                      <a:pt x="201" y="91"/>
                      <a:pt x="206" y="92"/>
                      <a:pt x="209" y="93"/>
                    </a:cubicBezTo>
                    <a:cubicBezTo>
                      <a:pt x="209" y="93"/>
                      <a:pt x="209" y="93"/>
                      <a:pt x="209" y="93"/>
                    </a:cubicBezTo>
                    <a:cubicBezTo>
                      <a:pt x="209" y="93"/>
                      <a:pt x="209" y="93"/>
                      <a:pt x="209" y="93"/>
                    </a:cubicBezTo>
                    <a:cubicBezTo>
                      <a:pt x="211" y="93"/>
                      <a:pt x="212" y="94"/>
                      <a:pt x="213" y="94"/>
                    </a:cubicBezTo>
                    <a:cubicBezTo>
                      <a:pt x="214" y="94"/>
                      <a:pt x="214" y="94"/>
                      <a:pt x="214" y="94"/>
                    </a:cubicBezTo>
                    <a:cubicBezTo>
                      <a:pt x="214" y="94"/>
                      <a:pt x="214" y="94"/>
                      <a:pt x="214" y="94"/>
                    </a:cubicBezTo>
                    <a:cubicBezTo>
                      <a:pt x="216" y="91"/>
                      <a:pt x="216" y="91"/>
                      <a:pt x="216" y="91"/>
                    </a:cubicBezTo>
                    <a:cubicBezTo>
                      <a:pt x="214" y="94"/>
                      <a:pt x="214" y="94"/>
                      <a:pt x="214" y="94"/>
                    </a:cubicBezTo>
                    <a:cubicBezTo>
                      <a:pt x="214" y="94"/>
                      <a:pt x="214" y="94"/>
                      <a:pt x="214" y="94"/>
                    </a:cubicBezTo>
                    <a:cubicBezTo>
                      <a:pt x="216" y="91"/>
                      <a:pt x="216" y="91"/>
                      <a:pt x="216" y="91"/>
                    </a:cubicBezTo>
                    <a:cubicBezTo>
                      <a:pt x="214" y="94"/>
                      <a:pt x="214" y="94"/>
                      <a:pt x="214" y="94"/>
                    </a:cubicBezTo>
                    <a:cubicBezTo>
                      <a:pt x="219" y="86"/>
                      <a:pt x="219" y="86"/>
                      <a:pt x="219" y="86"/>
                    </a:cubicBezTo>
                    <a:cubicBezTo>
                      <a:pt x="213" y="93"/>
                      <a:pt x="213" y="93"/>
                      <a:pt x="213" y="93"/>
                    </a:cubicBezTo>
                    <a:cubicBezTo>
                      <a:pt x="214" y="94"/>
                      <a:pt x="214" y="94"/>
                      <a:pt x="214" y="94"/>
                    </a:cubicBezTo>
                    <a:cubicBezTo>
                      <a:pt x="219" y="86"/>
                      <a:pt x="219" y="86"/>
                      <a:pt x="219" y="86"/>
                    </a:cubicBezTo>
                    <a:cubicBezTo>
                      <a:pt x="213" y="93"/>
                      <a:pt x="213" y="93"/>
                      <a:pt x="213" y="93"/>
                    </a:cubicBezTo>
                    <a:cubicBezTo>
                      <a:pt x="213" y="94"/>
                      <a:pt x="213" y="94"/>
                      <a:pt x="213" y="94"/>
                    </a:cubicBezTo>
                    <a:cubicBezTo>
                      <a:pt x="214" y="94"/>
                      <a:pt x="214" y="94"/>
                      <a:pt x="214" y="94"/>
                    </a:cubicBezTo>
                    <a:cubicBezTo>
                      <a:pt x="214" y="94"/>
                      <a:pt x="215" y="95"/>
                      <a:pt x="216" y="96"/>
                    </a:cubicBezTo>
                    <a:cubicBezTo>
                      <a:pt x="217" y="97"/>
                      <a:pt x="218" y="98"/>
                      <a:pt x="218" y="100"/>
                    </a:cubicBezTo>
                    <a:cubicBezTo>
                      <a:pt x="220" y="103"/>
                      <a:pt x="222" y="108"/>
                      <a:pt x="222" y="111"/>
                    </a:cubicBezTo>
                    <a:cubicBezTo>
                      <a:pt x="222" y="111"/>
                      <a:pt x="222" y="111"/>
                      <a:pt x="222" y="111"/>
                    </a:cubicBezTo>
                    <a:cubicBezTo>
                      <a:pt x="222" y="112"/>
                      <a:pt x="222" y="112"/>
                      <a:pt x="222" y="112"/>
                    </a:cubicBezTo>
                    <a:cubicBezTo>
                      <a:pt x="222" y="113"/>
                      <a:pt x="222" y="114"/>
                      <a:pt x="222" y="115"/>
                    </a:cubicBezTo>
                    <a:cubicBezTo>
                      <a:pt x="222" y="116"/>
                      <a:pt x="222" y="116"/>
                      <a:pt x="222" y="116"/>
                    </a:cubicBezTo>
                    <a:cubicBezTo>
                      <a:pt x="222" y="116"/>
                      <a:pt x="222" y="116"/>
                      <a:pt x="222" y="116"/>
                    </a:cubicBezTo>
                    <a:cubicBezTo>
                      <a:pt x="222" y="116"/>
                      <a:pt x="222" y="116"/>
                      <a:pt x="222" y="116"/>
                    </a:cubicBezTo>
                    <a:cubicBezTo>
                      <a:pt x="222" y="117"/>
                      <a:pt x="222" y="118"/>
                      <a:pt x="222" y="119"/>
                    </a:cubicBezTo>
                    <a:cubicBezTo>
                      <a:pt x="221" y="120"/>
                      <a:pt x="221" y="122"/>
                      <a:pt x="221" y="124"/>
                    </a:cubicBezTo>
                    <a:cubicBezTo>
                      <a:pt x="221" y="124"/>
                      <a:pt x="221" y="124"/>
                      <a:pt x="221" y="124"/>
                    </a:cubicBezTo>
                    <a:cubicBezTo>
                      <a:pt x="219" y="128"/>
                      <a:pt x="218" y="133"/>
                      <a:pt x="216" y="138"/>
                    </a:cubicBezTo>
                    <a:cubicBezTo>
                      <a:pt x="216" y="138"/>
                      <a:pt x="216" y="138"/>
                      <a:pt x="216" y="138"/>
                    </a:cubicBezTo>
                    <a:cubicBezTo>
                      <a:pt x="213" y="148"/>
                      <a:pt x="209" y="159"/>
                      <a:pt x="205" y="168"/>
                    </a:cubicBezTo>
                    <a:cubicBezTo>
                      <a:pt x="205" y="168"/>
                      <a:pt x="205" y="168"/>
                      <a:pt x="205" y="168"/>
                    </a:cubicBezTo>
                    <a:cubicBezTo>
                      <a:pt x="205" y="168"/>
                      <a:pt x="205" y="168"/>
                      <a:pt x="205" y="168"/>
                    </a:cubicBezTo>
                    <a:cubicBezTo>
                      <a:pt x="204" y="171"/>
                      <a:pt x="202" y="173"/>
                      <a:pt x="201" y="175"/>
                    </a:cubicBezTo>
                    <a:cubicBezTo>
                      <a:pt x="200" y="177"/>
                      <a:pt x="199" y="179"/>
                      <a:pt x="199" y="179"/>
                    </a:cubicBezTo>
                    <a:cubicBezTo>
                      <a:pt x="199" y="179"/>
                      <a:pt x="199" y="179"/>
                      <a:pt x="199" y="179"/>
                    </a:cubicBezTo>
                    <a:cubicBezTo>
                      <a:pt x="199" y="179"/>
                      <a:pt x="199" y="179"/>
                      <a:pt x="199" y="179"/>
                    </a:cubicBezTo>
                    <a:cubicBezTo>
                      <a:pt x="196" y="183"/>
                      <a:pt x="191" y="187"/>
                      <a:pt x="184" y="191"/>
                    </a:cubicBezTo>
                    <a:cubicBezTo>
                      <a:pt x="177" y="195"/>
                      <a:pt x="168" y="198"/>
                      <a:pt x="156" y="200"/>
                    </a:cubicBezTo>
                    <a:cubicBezTo>
                      <a:pt x="156" y="200"/>
                      <a:pt x="156" y="200"/>
                      <a:pt x="156" y="200"/>
                    </a:cubicBezTo>
                    <a:cubicBezTo>
                      <a:pt x="147" y="201"/>
                      <a:pt x="138" y="202"/>
                      <a:pt x="129" y="202"/>
                    </a:cubicBezTo>
                    <a:cubicBezTo>
                      <a:pt x="128" y="202"/>
                      <a:pt x="128" y="202"/>
                      <a:pt x="127" y="202"/>
                    </a:cubicBezTo>
                    <a:cubicBezTo>
                      <a:pt x="127" y="202"/>
                      <a:pt x="127" y="202"/>
                      <a:pt x="127" y="202"/>
                    </a:cubicBezTo>
                    <a:cubicBezTo>
                      <a:pt x="122" y="202"/>
                      <a:pt x="118" y="202"/>
                      <a:pt x="114" y="201"/>
                    </a:cubicBezTo>
                    <a:cubicBezTo>
                      <a:pt x="110" y="201"/>
                      <a:pt x="107" y="200"/>
                      <a:pt x="105" y="199"/>
                    </a:cubicBezTo>
                    <a:cubicBezTo>
                      <a:pt x="105" y="199"/>
                      <a:pt x="105" y="199"/>
                      <a:pt x="105" y="199"/>
                    </a:cubicBezTo>
                    <a:cubicBezTo>
                      <a:pt x="105" y="199"/>
                      <a:pt x="105" y="199"/>
                      <a:pt x="105" y="199"/>
                    </a:cubicBezTo>
                    <a:cubicBezTo>
                      <a:pt x="104" y="199"/>
                      <a:pt x="103" y="199"/>
                      <a:pt x="103" y="198"/>
                    </a:cubicBezTo>
                    <a:cubicBezTo>
                      <a:pt x="102" y="198"/>
                      <a:pt x="102" y="198"/>
                      <a:pt x="102" y="198"/>
                    </a:cubicBezTo>
                    <a:cubicBezTo>
                      <a:pt x="100" y="201"/>
                      <a:pt x="100" y="201"/>
                      <a:pt x="100" y="201"/>
                    </a:cubicBezTo>
                    <a:cubicBezTo>
                      <a:pt x="103" y="199"/>
                      <a:pt x="103" y="199"/>
                      <a:pt x="103" y="199"/>
                    </a:cubicBezTo>
                    <a:cubicBezTo>
                      <a:pt x="102" y="198"/>
                      <a:pt x="102" y="198"/>
                      <a:pt x="102" y="198"/>
                    </a:cubicBezTo>
                    <a:cubicBezTo>
                      <a:pt x="100" y="201"/>
                      <a:pt x="100" y="201"/>
                      <a:pt x="100" y="201"/>
                    </a:cubicBezTo>
                    <a:cubicBezTo>
                      <a:pt x="103" y="199"/>
                      <a:pt x="103" y="199"/>
                      <a:pt x="103" y="199"/>
                    </a:cubicBezTo>
                    <a:cubicBezTo>
                      <a:pt x="96" y="206"/>
                      <a:pt x="96" y="206"/>
                      <a:pt x="96" y="206"/>
                    </a:cubicBezTo>
                    <a:cubicBezTo>
                      <a:pt x="104" y="200"/>
                      <a:pt x="104" y="200"/>
                      <a:pt x="104" y="200"/>
                    </a:cubicBezTo>
                    <a:cubicBezTo>
                      <a:pt x="103" y="199"/>
                      <a:pt x="103" y="199"/>
                      <a:pt x="103" y="199"/>
                    </a:cubicBezTo>
                    <a:cubicBezTo>
                      <a:pt x="96" y="206"/>
                      <a:pt x="96" y="206"/>
                      <a:pt x="96" y="206"/>
                    </a:cubicBezTo>
                    <a:cubicBezTo>
                      <a:pt x="104" y="200"/>
                      <a:pt x="104" y="200"/>
                      <a:pt x="104" y="200"/>
                    </a:cubicBezTo>
                    <a:cubicBezTo>
                      <a:pt x="104" y="200"/>
                      <a:pt x="104" y="200"/>
                      <a:pt x="104" y="200"/>
                    </a:cubicBezTo>
                    <a:cubicBezTo>
                      <a:pt x="103" y="199"/>
                      <a:pt x="103" y="199"/>
                      <a:pt x="103" y="199"/>
                    </a:cubicBezTo>
                    <a:cubicBezTo>
                      <a:pt x="98" y="204"/>
                      <a:pt x="98" y="204"/>
                      <a:pt x="98" y="204"/>
                    </a:cubicBezTo>
                    <a:cubicBezTo>
                      <a:pt x="104" y="200"/>
                      <a:pt x="104" y="200"/>
                      <a:pt x="104" y="200"/>
                    </a:cubicBezTo>
                    <a:cubicBezTo>
                      <a:pt x="103" y="199"/>
                      <a:pt x="103" y="199"/>
                      <a:pt x="103" y="199"/>
                    </a:cubicBezTo>
                    <a:cubicBezTo>
                      <a:pt x="98" y="204"/>
                      <a:pt x="98" y="204"/>
                      <a:pt x="98" y="204"/>
                    </a:cubicBezTo>
                    <a:cubicBezTo>
                      <a:pt x="104" y="200"/>
                      <a:pt x="104" y="200"/>
                      <a:pt x="104" y="200"/>
                    </a:cubicBezTo>
                    <a:cubicBezTo>
                      <a:pt x="103" y="200"/>
                      <a:pt x="103" y="200"/>
                      <a:pt x="103" y="200"/>
                    </a:cubicBezTo>
                    <a:cubicBezTo>
                      <a:pt x="104" y="200"/>
                      <a:pt x="104" y="200"/>
                      <a:pt x="104" y="200"/>
                    </a:cubicBezTo>
                    <a:cubicBezTo>
                      <a:pt x="104" y="200"/>
                      <a:pt x="104" y="200"/>
                      <a:pt x="104" y="200"/>
                    </a:cubicBezTo>
                    <a:cubicBezTo>
                      <a:pt x="103" y="200"/>
                      <a:pt x="103" y="200"/>
                      <a:pt x="103" y="200"/>
                    </a:cubicBezTo>
                    <a:cubicBezTo>
                      <a:pt x="104" y="200"/>
                      <a:pt x="104" y="200"/>
                      <a:pt x="104" y="200"/>
                    </a:cubicBezTo>
                    <a:cubicBezTo>
                      <a:pt x="104" y="200"/>
                      <a:pt x="103" y="199"/>
                      <a:pt x="103" y="199"/>
                    </a:cubicBezTo>
                    <a:cubicBezTo>
                      <a:pt x="103" y="198"/>
                      <a:pt x="102" y="198"/>
                      <a:pt x="102" y="197"/>
                    </a:cubicBezTo>
                    <a:cubicBezTo>
                      <a:pt x="102" y="197"/>
                      <a:pt x="102" y="197"/>
                      <a:pt x="102" y="197"/>
                    </a:cubicBezTo>
                    <a:cubicBezTo>
                      <a:pt x="102" y="197"/>
                      <a:pt x="102" y="197"/>
                      <a:pt x="102" y="197"/>
                    </a:cubicBezTo>
                    <a:cubicBezTo>
                      <a:pt x="101" y="195"/>
                      <a:pt x="99" y="192"/>
                      <a:pt x="98" y="189"/>
                    </a:cubicBezTo>
                    <a:cubicBezTo>
                      <a:pt x="98" y="189"/>
                      <a:pt x="98" y="189"/>
                      <a:pt x="98" y="189"/>
                    </a:cubicBezTo>
                    <a:cubicBezTo>
                      <a:pt x="94" y="183"/>
                      <a:pt x="91" y="175"/>
                      <a:pt x="87" y="167"/>
                    </a:cubicBezTo>
                    <a:cubicBezTo>
                      <a:pt x="87" y="167"/>
                      <a:pt x="87" y="167"/>
                      <a:pt x="87" y="167"/>
                    </a:cubicBezTo>
                    <a:cubicBezTo>
                      <a:pt x="83" y="159"/>
                      <a:pt x="79" y="151"/>
                      <a:pt x="76" y="143"/>
                    </a:cubicBezTo>
                    <a:cubicBezTo>
                      <a:pt x="73" y="135"/>
                      <a:pt x="70" y="129"/>
                      <a:pt x="69" y="124"/>
                    </a:cubicBezTo>
                    <a:cubicBezTo>
                      <a:pt x="69" y="124"/>
                      <a:pt x="69" y="124"/>
                      <a:pt x="69" y="124"/>
                    </a:cubicBezTo>
                    <a:cubicBezTo>
                      <a:pt x="69" y="124"/>
                      <a:pt x="69" y="124"/>
                      <a:pt x="69" y="124"/>
                    </a:cubicBezTo>
                    <a:cubicBezTo>
                      <a:pt x="69" y="123"/>
                      <a:pt x="68" y="122"/>
                      <a:pt x="68" y="122"/>
                    </a:cubicBezTo>
                    <a:cubicBezTo>
                      <a:pt x="68" y="121"/>
                      <a:pt x="68" y="121"/>
                      <a:pt x="68" y="121"/>
                    </a:cubicBezTo>
                    <a:cubicBezTo>
                      <a:pt x="68" y="121"/>
                      <a:pt x="68" y="121"/>
                      <a:pt x="68" y="121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68" y="121"/>
                      <a:pt x="68" y="121"/>
                      <a:pt x="68" y="121"/>
                    </a:cubicBezTo>
                    <a:cubicBezTo>
                      <a:pt x="68" y="121"/>
                      <a:pt x="68" y="121"/>
                      <a:pt x="68" y="121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68" y="121"/>
                      <a:pt x="68" y="121"/>
                      <a:pt x="68" y="121"/>
                    </a:cubicBezTo>
                    <a:cubicBezTo>
                      <a:pt x="57" y="123"/>
                      <a:pt x="57" y="123"/>
                      <a:pt x="57" y="123"/>
                    </a:cubicBezTo>
                    <a:cubicBezTo>
                      <a:pt x="68" y="122"/>
                      <a:pt x="68" y="122"/>
                      <a:pt x="68" y="122"/>
                    </a:cubicBezTo>
                    <a:cubicBezTo>
                      <a:pt x="68" y="121"/>
                      <a:pt x="68" y="121"/>
                      <a:pt x="68" y="121"/>
                    </a:cubicBezTo>
                    <a:cubicBezTo>
                      <a:pt x="57" y="123"/>
                      <a:pt x="57" y="123"/>
                      <a:pt x="57" y="123"/>
                    </a:cubicBezTo>
                    <a:cubicBezTo>
                      <a:pt x="68" y="122"/>
                      <a:pt x="68" y="122"/>
                      <a:pt x="68" y="122"/>
                    </a:cubicBezTo>
                    <a:cubicBezTo>
                      <a:pt x="56" y="124"/>
                      <a:pt x="56" y="124"/>
                      <a:pt x="56" y="124"/>
                    </a:cubicBezTo>
                    <a:cubicBezTo>
                      <a:pt x="68" y="122"/>
                      <a:pt x="68" y="122"/>
                      <a:pt x="68" y="122"/>
                    </a:cubicBezTo>
                    <a:cubicBezTo>
                      <a:pt x="68" y="122"/>
                      <a:pt x="68" y="122"/>
                      <a:pt x="68" y="122"/>
                    </a:cubicBezTo>
                    <a:cubicBezTo>
                      <a:pt x="56" y="124"/>
                      <a:pt x="56" y="124"/>
                      <a:pt x="56" y="124"/>
                    </a:cubicBezTo>
                    <a:cubicBezTo>
                      <a:pt x="68" y="122"/>
                      <a:pt x="68" y="122"/>
                      <a:pt x="68" y="122"/>
                    </a:cubicBezTo>
                    <a:cubicBezTo>
                      <a:pt x="55" y="124"/>
                      <a:pt x="55" y="124"/>
                      <a:pt x="55" y="124"/>
                    </a:cubicBezTo>
                    <a:cubicBezTo>
                      <a:pt x="68" y="124"/>
                      <a:pt x="68" y="124"/>
                      <a:pt x="68" y="124"/>
                    </a:cubicBezTo>
                    <a:cubicBezTo>
                      <a:pt x="68" y="123"/>
                      <a:pt x="68" y="123"/>
                      <a:pt x="68" y="122"/>
                    </a:cubicBezTo>
                    <a:cubicBezTo>
                      <a:pt x="55" y="124"/>
                      <a:pt x="55" y="124"/>
                      <a:pt x="55" y="124"/>
                    </a:cubicBezTo>
                    <a:cubicBezTo>
                      <a:pt x="68" y="124"/>
                      <a:pt x="68" y="124"/>
                      <a:pt x="68" y="124"/>
                    </a:cubicBezTo>
                    <a:cubicBezTo>
                      <a:pt x="68" y="111"/>
                      <a:pt x="68" y="111"/>
                      <a:pt x="68" y="111"/>
                    </a:cubicBezTo>
                    <a:cubicBezTo>
                      <a:pt x="55" y="111"/>
                      <a:pt x="55" y="111"/>
                      <a:pt x="55" y="111"/>
                    </a:cubicBezTo>
                    <a:cubicBezTo>
                      <a:pt x="55" y="124"/>
                      <a:pt x="55" y="124"/>
                      <a:pt x="55" y="124"/>
                    </a:cubicBezTo>
                    <a:cubicBezTo>
                      <a:pt x="42" y="124"/>
                      <a:pt x="42" y="124"/>
                      <a:pt x="42" y="124"/>
                    </a:cubicBezTo>
                    <a:cubicBezTo>
                      <a:pt x="42" y="124"/>
                      <a:pt x="42" y="125"/>
                      <a:pt x="42" y="125"/>
                    </a:cubicBezTo>
                    <a:cubicBezTo>
                      <a:pt x="43" y="126"/>
                      <a:pt x="43" y="126"/>
                      <a:pt x="43" y="126"/>
                    </a:cubicBezTo>
                    <a:cubicBezTo>
                      <a:pt x="43" y="127"/>
                      <a:pt x="43" y="127"/>
                      <a:pt x="43" y="127"/>
                    </a:cubicBezTo>
                    <a:cubicBezTo>
                      <a:pt x="43" y="129"/>
                      <a:pt x="44" y="130"/>
                      <a:pt x="45" y="133"/>
                    </a:cubicBezTo>
                    <a:cubicBezTo>
                      <a:pt x="45" y="133"/>
                      <a:pt x="45" y="133"/>
                      <a:pt x="45" y="133"/>
                    </a:cubicBezTo>
                    <a:cubicBezTo>
                      <a:pt x="46" y="138"/>
                      <a:pt x="49" y="145"/>
                      <a:pt x="52" y="153"/>
                    </a:cubicBezTo>
                    <a:cubicBezTo>
                      <a:pt x="56" y="161"/>
                      <a:pt x="60" y="170"/>
                      <a:pt x="63" y="178"/>
                    </a:cubicBezTo>
                    <a:cubicBezTo>
                      <a:pt x="64" y="178"/>
                      <a:pt x="64" y="178"/>
                      <a:pt x="64" y="178"/>
                    </a:cubicBezTo>
                    <a:cubicBezTo>
                      <a:pt x="63" y="178"/>
                      <a:pt x="63" y="178"/>
                      <a:pt x="63" y="178"/>
                    </a:cubicBezTo>
                    <a:cubicBezTo>
                      <a:pt x="67" y="187"/>
                      <a:pt x="71" y="195"/>
                      <a:pt x="75" y="201"/>
                    </a:cubicBezTo>
                    <a:cubicBezTo>
                      <a:pt x="75" y="201"/>
                      <a:pt x="75" y="201"/>
                      <a:pt x="75" y="201"/>
                    </a:cubicBezTo>
                    <a:cubicBezTo>
                      <a:pt x="77" y="205"/>
                      <a:pt x="79" y="208"/>
                      <a:pt x="80" y="210"/>
                    </a:cubicBezTo>
                    <a:cubicBezTo>
                      <a:pt x="80" y="210"/>
                      <a:pt x="80" y="210"/>
                      <a:pt x="80" y="210"/>
                    </a:cubicBezTo>
                    <a:cubicBezTo>
                      <a:pt x="81" y="212"/>
                      <a:pt x="82" y="213"/>
                      <a:pt x="82" y="214"/>
                    </a:cubicBezTo>
                    <a:cubicBezTo>
                      <a:pt x="83" y="214"/>
                      <a:pt x="83" y="215"/>
                      <a:pt x="83" y="215"/>
                    </a:cubicBezTo>
                    <a:cubicBezTo>
                      <a:pt x="84" y="216"/>
                      <a:pt x="84" y="216"/>
                      <a:pt x="84" y="216"/>
                    </a:cubicBezTo>
                    <a:cubicBezTo>
                      <a:pt x="94" y="208"/>
                      <a:pt x="94" y="208"/>
                      <a:pt x="94" y="208"/>
                    </a:cubicBezTo>
                    <a:cubicBezTo>
                      <a:pt x="84" y="215"/>
                      <a:pt x="84" y="215"/>
                      <a:pt x="84" y="215"/>
                    </a:cubicBezTo>
                    <a:cubicBezTo>
                      <a:pt x="84" y="216"/>
                      <a:pt x="85" y="217"/>
                      <a:pt x="85" y="217"/>
                    </a:cubicBezTo>
                    <a:cubicBezTo>
                      <a:pt x="86" y="218"/>
                      <a:pt x="87" y="219"/>
                      <a:pt x="88" y="219"/>
                    </a:cubicBezTo>
                    <a:cubicBezTo>
                      <a:pt x="90" y="221"/>
                      <a:pt x="93" y="223"/>
                      <a:pt x="97" y="224"/>
                    </a:cubicBezTo>
                    <a:cubicBezTo>
                      <a:pt x="101" y="212"/>
                      <a:pt x="101" y="212"/>
                      <a:pt x="101" y="212"/>
                    </a:cubicBezTo>
                    <a:cubicBezTo>
                      <a:pt x="97" y="224"/>
                      <a:pt x="97" y="224"/>
                      <a:pt x="97" y="224"/>
                    </a:cubicBezTo>
                    <a:cubicBezTo>
                      <a:pt x="101" y="225"/>
                      <a:pt x="106" y="226"/>
                      <a:pt x="110" y="227"/>
                    </a:cubicBezTo>
                    <a:cubicBezTo>
                      <a:pt x="115" y="227"/>
                      <a:pt x="121" y="228"/>
                      <a:pt x="126" y="228"/>
                    </a:cubicBezTo>
                    <a:cubicBezTo>
                      <a:pt x="126" y="228"/>
                      <a:pt x="126" y="228"/>
                      <a:pt x="126" y="228"/>
                    </a:cubicBezTo>
                    <a:cubicBezTo>
                      <a:pt x="127" y="228"/>
                      <a:pt x="128" y="228"/>
                      <a:pt x="129" y="228"/>
                    </a:cubicBezTo>
                    <a:cubicBezTo>
                      <a:pt x="139" y="228"/>
                      <a:pt x="150" y="227"/>
                      <a:pt x="160" y="225"/>
                    </a:cubicBezTo>
                    <a:cubicBezTo>
                      <a:pt x="160" y="225"/>
                      <a:pt x="160" y="225"/>
                      <a:pt x="160" y="225"/>
                    </a:cubicBezTo>
                    <a:cubicBezTo>
                      <a:pt x="174" y="223"/>
                      <a:pt x="186" y="219"/>
                      <a:pt x="196" y="214"/>
                    </a:cubicBezTo>
                    <a:cubicBezTo>
                      <a:pt x="206" y="209"/>
                      <a:pt x="214" y="202"/>
                      <a:pt x="220" y="194"/>
                    </a:cubicBezTo>
                    <a:cubicBezTo>
                      <a:pt x="209" y="187"/>
                      <a:pt x="209" y="187"/>
                      <a:pt x="209" y="187"/>
                    </a:cubicBezTo>
                    <a:cubicBezTo>
                      <a:pt x="220" y="194"/>
                      <a:pt x="220" y="194"/>
                      <a:pt x="220" y="194"/>
                    </a:cubicBezTo>
                    <a:cubicBezTo>
                      <a:pt x="221" y="192"/>
                      <a:pt x="222" y="190"/>
                      <a:pt x="224" y="187"/>
                    </a:cubicBezTo>
                    <a:cubicBezTo>
                      <a:pt x="225" y="185"/>
                      <a:pt x="227" y="182"/>
                      <a:pt x="228" y="178"/>
                    </a:cubicBezTo>
                    <a:cubicBezTo>
                      <a:pt x="228" y="178"/>
                      <a:pt x="228" y="178"/>
                      <a:pt x="228" y="178"/>
                    </a:cubicBezTo>
                    <a:cubicBezTo>
                      <a:pt x="233" y="168"/>
                      <a:pt x="237" y="157"/>
                      <a:pt x="241" y="146"/>
                    </a:cubicBezTo>
                    <a:cubicBezTo>
                      <a:pt x="241" y="146"/>
                      <a:pt x="241" y="146"/>
                      <a:pt x="241" y="146"/>
                    </a:cubicBezTo>
                    <a:cubicBezTo>
                      <a:pt x="243" y="140"/>
                      <a:pt x="244" y="135"/>
                      <a:pt x="245" y="131"/>
                    </a:cubicBezTo>
                    <a:cubicBezTo>
                      <a:pt x="245" y="131"/>
                      <a:pt x="245" y="131"/>
                      <a:pt x="245" y="131"/>
                    </a:cubicBezTo>
                    <a:cubicBezTo>
                      <a:pt x="245" y="131"/>
                      <a:pt x="245" y="131"/>
                      <a:pt x="245" y="131"/>
                    </a:cubicBezTo>
                    <a:cubicBezTo>
                      <a:pt x="246" y="129"/>
                      <a:pt x="246" y="127"/>
                      <a:pt x="247" y="125"/>
                    </a:cubicBezTo>
                    <a:cubicBezTo>
                      <a:pt x="247" y="123"/>
                      <a:pt x="248" y="122"/>
                      <a:pt x="248" y="120"/>
                    </a:cubicBezTo>
                    <a:cubicBezTo>
                      <a:pt x="248" y="120"/>
                      <a:pt x="248" y="120"/>
                      <a:pt x="248" y="120"/>
                    </a:cubicBezTo>
                    <a:cubicBezTo>
                      <a:pt x="248" y="118"/>
                      <a:pt x="248" y="117"/>
                      <a:pt x="248" y="115"/>
                    </a:cubicBezTo>
                    <a:cubicBezTo>
                      <a:pt x="248" y="113"/>
                      <a:pt x="248" y="110"/>
                      <a:pt x="247" y="107"/>
                    </a:cubicBezTo>
                    <a:cubicBezTo>
                      <a:pt x="248" y="107"/>
                      <a:pt x="248" y="107"/>
                      <a:pt x="248" y="107"/>
                    </a:cubicBezTo>
                    <a:cubicBezTo>
                      <a:pt x="246" y="101"/>
                      <a:pt x="244" y="94"/>
                      <a:pt x="241" y="88"/>
                    </a:cubicBezTo>
                    <a:cubicBezTo>
                      <a:pt x="240" y="85"/>
                      <a:pt x="238" y="82"/>
                      <a:pt x="236" y="80"/>
                    </a:cubicBezTo>
                    <a:cubicBezTo>
                      <a:pt x="234" y="77"/>
                      <a:pt x="231" y="75"/>
                      <a:pt x="229" y="73"/>
                    </a:cubicBezTo>
                    <a:cubicBezTo>
                      <a:pt x="221" y="84"/>
                      <a:pt x="221" y="84"/>
                      <a:pt x="221" y="84"/>
                    </a:cubicBezTo>
                    <a:cubicBezTo>
                      <a:pt x="229" y="74"/>
                      <a:pt x="229" y="74"/>
                      <a:pt x="229" y="74"/>
                    </a:cubicBezTo>
                    <a:cubicBezTo>
                      <a:pt x="229" y="73"/>
                      <a:pt x="228" y="73"/>
                      <a:pt x="227" y="72"/>
                    </a:cubicBezTo>
                    <a:cubicBezTo>
                      <a:pt x="226" y="72"/>
                      <a:pt x="225" y="71"/>
                      <a:pt x="225" y="71"/>
                    </a:cubicBezTo>
                    <a:cubicBezTo>
                      <a:pt x="222" y="69"/>
                      <a:pt x="218" y="68"/>
                      <a:pt x="214" y="67"/>
                    </a:cubicBezTo>
                    <a:cubicBezTo>
                      <a:pt x="211" y="80"/>
                      <a:pt x="211" y="80"/>
                      <a:pt x="211" y="80"/>
                    </a:cubicBezTo>
                    <a:cubicBezTo>
                      <a:pt x="214" y="68"/>
                      <a:pt x="214" y="68"/>
                      <a:pt x="214" y="68"/>
                    </a:cubicBezTo>
                    <a:cubicBezTo>
                      <a:pt x="209" y="67"/>
                      <a:pt x="204" y="66"/>
                      <a:pt x="198" y="66"/>
                    </a:cubicBezTo>
                    <a:cubicBezTo>
                      <a:pt x="192" y="65"/>
                      <a:pt x="186" y="65"/>
                      <a:pt x="180" y="65"/>
                    </a:cubicBezTo>
                    <a:cubicBezTo>
                      <a:pt x="180" y="65"/>
                      <a:pt x="180" y="65"/>
                      <a:pt x="180" y="65"/>
                    </a:cubicBezTo>
                    <a:cubicBezTo>
                      <a:pt x="179" y="65"/>
                      <a:pt x="179" y="65"/>
                      <a:pt x="179" y="65"/>
                    </a:cubicBezTo>
                    <a:cubicBezTo>
                      <a:pt x="167" y="65"/>
                      <a:pt x="154" y="66"/>
                      <a:pt x="142" y="67"/>
                    </a:cubicBezTo>
                    <a:cubicBezTo>
                      <a:pt x="142" y="67"/>
                      <a:pt x="142" y="67"/>
                      <a:pt x="142" y="67"/>
                    </a:cubicBezTo>
                    <a:cubicBezTo>
                      <a:pt x="139" y="67"/>
                      <a:pt x="136" y="67"/>
                      <a:pt x="133" y="68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5" y="80"/>
                      <a:pt x="135" y="80"/>
                      <a:pt x="135" y="80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25" y="69"/>
                      <a:pt x="117" y="71"/>
                      <a:pt x="108" y="74"/>
                    </a:cubicBezTo>
                    <a:cubicBezTo>
                      <a:pt x="100" y="76"/>
                      <a:pt x="92" y="79"/>
                      <a:pt x="84" y="82"/>
                    </a:cubicBezTo>
                    <a:cubicBezTo>
                      <a:pt x="77" y="84"/>
                      <a:pt x="71" y="87"/>
                      <a:pt x="66" y="89"/>
                    </a:cubicBezTo>
                    <a:cubicBezTo>
                      <a:pt x="66" y="89"/>
                      <a:pt x="66" y="89"/>
                      <a:pt x="66" y="89"/>
                    </a:cubicBezTo>
                    <a:cubicBezTo>
                      <a:pt x="65" y="89"/>
                      <a:pt x="64" y="90"/>
                      <a:pt x="63" y="90"/>
                    </a:cubicBezTo>
                    <a:cubicBezTo>
                      <a:pt x="63" y="90"/>
                      <a:pt x="63" y="90"/>
                      <a:pt x="63" y="90"/>
                    </a:cubicBezTo>
                    <a:cubicBezTo>
                      <a:pt x="63" y="90"/>
                      <a:pt x="63" y="90"/>
                      <a:pt x="63" y="90"/>
                    </a:cubicBezTo>
                    <a:cubicBezTo>
                      <a:pt x="62" y="91"/>
                      <a:pt x="62" y="91"/>
                      <a:pt x="62" y="91"/>
                    </a:cubicBezTo>
                    <a:cubicBezTo>
                      <a:pt x="61" y="91"/>
                      <a:pt x="61" y="91"/>
                      <a:pt x="61" y="91"/>
                    </a:cubicBezTo>
                    <a:cubicBezTo>
                      <a:pt x="59" y="93"/>
                      <a:pt x="59" y="93"/>
                      <a:pt x="59" y="93"/>
                    </a:cubicBezTo>
                    <a:cubicBezTo>
                      <a:pt x="58" y="93"/>
                      <a:pt x="58" y="93"/>
                      <a:pt x="58" y="94"/>
                    </a:cubicBezTo>
                    <a:cubicBezTo>
                      <a:pt x="58" y="94"/>
                      <a:pt x="57" y="94"/>
                      <a:pt x="57" y="94"/>
                    </a:cubicBezTo>
                    <a:cubicBezTo>
                      <a:pt x="57" y="95"/>
                      <a:pt x="57" y="95"/>
                      <a:pt x="57" y="95"/>
                    </a:cubicBezTo>
                    <a:cubicBezTo>
                      <a:pt x="57" y="95"/>
                      <a:pt x="57" y="95"/>
                      <a:pt x="57" y="95"/>
                    </a:cubicBezTo>
                    <a:cubicBezTo>
                      <a:pt x="57" y="95"/>
                      <a:pt x="56" y="96"/>
                      <a:pt x="56" y="96"/>
                    </a:cubicBezTo>
                    <a:cubicBezTo>
                      <a:pt x="55" y="98"/>
                      <a:pt x="52" y="102"/>
                      <a:pt x="50" y="106"/>
                    </a:cubicBezTo>
                    <a:cubicBezTo>
                      <a:pt x="48" y="108"/>
                      <a:pt x="47" y="110"/>
                      <a:pt x="46" y="111"/>
                    </a:cubicBezTo>
                    <a:cubicBezTo>
                      <a:pt x="46" y="112"/>
                      <a:pt x="46" y="112"/>
                      <a:pt x="45" y="113"/>
                    </a:cubicBezTo>
                    <a:cubicBezTo>
                      <a:pt x="45" y="114"/>
                      <a:pt x="45" y="114"/>
                      <a:pt x="45" y="114"/>
                    </a:cubicBezTo>
                    <a:cubicBezTo>
                      <a:pt x="44" y="115"/>
                      <a:pt x="44" y="115"/>
                      <a:pt x="44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3" y="118"/>
                      <a:pt x="43" y="119"/>
                      <a:pt x="43" y="120"/>
                    </a:cubicBezTo>
                    <a:cubicBezTo>
                      <a:pt x="42" y="121"/>
                      <a:pt x="42" y="122"/>
                      <a:pt x="42" y="123"/>
                    </a:cubicBezTo>
                    <a:cubicBezTo>
                      <a:pt x="42" y="124"/>
                      <a:pt x="42" y="124"/>
                      <a:pt x="42" y="124"/>
                    </a:cubicBezTo>
                    <a:cubicBezTo>
                      <a:pt x="42" y="125"/>
                      <a:pt x="42" y="125"/>
                      <a:pt x="43" y="126"/>
                    </a:cubicBezTo>
                    <a:cubicBezTo>
                      <a:pt x="43" y="126"/>
                      <a:pt x="43" y="127"/>
                      <a:pt x="43" y="128"/>
                    </a:cubicBezTo>
                    <a:cubicBezTo>
                      <a:pt x="44" y="129"/>
                      <a:pt x="44" y="130"/>
                      <a:pt x="45" y="131"/>
                    </a:cubicBezTo>
                    <a:cubicBezTo>
                      <a:pt x="46" y="132"/>
                      <a:pt x="46" y="133"/>
                      <a:pt x="48" y="134"/>
                    </a:cubicBezTo>
                    <a:cubicBezTo>
                      <a:pt x="50" y="135"/>
                      <a:pt x="52" y="136"/>
                      <a:pt x="55" y="136"/>
                    </a:cubicBezTo>
                    <a:cubicBezTo>
                      <a:pt x="55" y="124"/>
                      <a:pt x="55" y="124"/>
                      <a:pt x="55" y="124"/>
                    </a:cubicBezTo>
                    <a:cubicBezTo>
                      <a:pt x="42" y="124"/>
                      <a:pt x="42" y="124"/>
                      <a:pt x="42" y="124"/>
                    </a:cubicBezTo>
                    <a:lnTo>
                      <a:pt x="55" y="124"/>
                    </a:ln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8" name="Freeform 92"/>
              <p:cNvSpPr/>
              <p:nvPr/>
            </p:nvSpPr>
            <p:spPr bwMode="auto">
              <a:xfrm>
                <a:off x="2242162" y="2795355"/>
                <a:ext cx="31661" cy="19788"/>
              </a:xfrm>
              <a:custGeom>
                <a:avLst/>
                <a:gdLst>
                  <a:gd name="T0" fmla="*/ 1 w 24"/>
                  <a:gd name="T1" fmla="*/ 9 h 14"/>
                  <a:gd name="T2" fmla="*/ 13 w 24"/>
                  <a:gd name="T3" fmla="*/ 13 h 14"/>
                  <a:gd name="T4" fmla="*/ 23 w 24"/>
                  <a:gd name="T5" fmla="*/ 5 h 14"/>
                  <a:gd name="T6" fmla="*/ 11 w 24"/>
                  <a:gd name="T7" fmla="*/ 1 h 14"/>
                  <a:gd name="T8" fmla="*/ 1 w 24"/>
                  <a:gd name="T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4">
                    <a:moveTo>
                      <a:pt x="1" y="9"/>
                    </a:moveTo>
                    <a:cubicBezTo>
                      <a:pt x="1" y="12"/>
                      <a:pt x="7" y="14"/>
                      <a:pt x="13" y="13"/>
                    </a:cubicBezTo>
                    <a:cubicBezTo>
                      <a:pt x="19" y="12"/>
                      <a:pt x="24" y="9"/>
                      <a:pt x="23" y="5"/>
                    </a:cubicBezTo>
                    <a:cubicBezTo>
                      <a:pt x="23" y="2"/>
                      <a:pt x="17" y="0"/>
                      <a:pt x="11" y="1"/>
                    </a:cubicBezTo>
                    <a:cubicBezTo>
                      <a:pt x="5" y="2"/>
                      <a:pt x="0" y="5"/>
                      <a:pt x="1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9" name="Freeform 93"/>
              <p:cNvSpPr/>
              <p:nvPr/>
            </p:nvSpPr>
            <p:spPr bwMode="auto">
              <a:xfrm>
                <a:off x="2226332" y="2779524"/>
                <a:ext cx="64642" cy="51450"/>
              </a:xfrm>
              <a:custGeom>
                <a:avLst/>
                <a:gdLst>
                  <a:gd name="T0" fmla="*/ 0 w 48"/>
                  <a:gd name="T1" fmla="*/ 23 h 38"/>
                  <a:gd name="T2" fmla="*/ 13 w 48"/>
                  <a:gd name="T3" fmla="*/ 37 h 38"/>
                  <a:gd name="T4" fmla="*/ 27 w 48"/>
                  <a:gd name="T5" fmla="*/ 38 h 38"/>
                  <a:gd name="T6" fmla="*/ 27 w 48"/>
                  <a:gd name="T7" fmla="*/ 38 h 38"/>
                  <a:gd name="T8" fmla="*/ 45 w 48"/>
                  <a:gd name="T9" fmla="*/ 27 h 38"/>
                  <a:gd name="T10" fmla="*/ 48 w 48"/>
                  <a:gd name="T11" fmla="*/ 15 h 38"/>
                  <a:gd name="T12" fmla="*/ 44 w 48"/>
                  <a:gd name="T13" fmla="*/ 7 h 38"/>
                  <a:gd name="T14" fmla="*/ 26 w 48"/>
                  <a:gd name="T15" fmla="*/ 0 h 38"/>
                  <a:gd name="T16" fmla="*/ 21 w 48"/>
                  <a:gd name="T17" fmla="*/ 0 h 38"/>
                  <a:gd name="T18" fmla="*/ 8 w 48"/>
                  <a:gd name="T19" fmla="*/ 5 h 38"/>
                  <a:gd name="T20" fmla="*/ 0 w 48"/>
                  <a:gd name="T21" fmla="*/ 20 h 38"/>
                  <a:gd name="T22" fmla="*/ 0 w 48"/>
                  <a:gd name="T23" fmla="*/ 23 h 38"/>
                  <a:gd name="T24" fmla="*/ 13 w 48"/>
                  <a:gd name="T25" fmla="*/ 21 h 38"/>
                  <a:gd name="T26" fmla="*/ 16 w 48"/>
                  <a:gd name="T27" fmla="*/ 20 h 38"/>
                  <a:gd name="T28" fmla="*/ 25 w 48"/>
                  <a:gd name="T29" fmla="*/ 19 h 38"/>
                  <a:gd name="T30" fmla="*/ 26 w 48"/>
                  <a:gd name="T31" fmla="*/ 20 h 38"/>
                  <a:gd name="T32" fmla="*/ 24 w 48"/>
                  <a:gd name="T33" fmla="*/ 25 h 38"/>
                  <a:gd name="T34" fmla="*/ 17 w 48"/>
                  <a:gd name="T35" fmla="*/ 20 h 38"/>
                  <a:gd name="T36" fmla="*/ 20 w 48"/>
                  <a:gd name="T37" fmla="*/ 22 h 38"/>
                  <a:gd name="T38" fmla="*/ 24 w 48"/>
                  <a:gd name="T39" fmla="*/ 25 h 38"/>
                  <a:gd name="T40" fmla="*/ 23 w 48"/>
                  <a:gd name="T41" fmla="*/ 26 h 38"/>
                  <a:gd name="T42" fmla="*/ 23 w 48"/>
                  <a:gd name="T43" fmla="*/ 26 h 38"/>
                  <a:gd name="T44" fmla="*/ 22 w 48"/>
                  <a:gd name="T45" fmla="*/ 25 h 38"/>
                  <a:gd name="T46" fmla="*/ 23 w 48"/>
                  <a:gd name="T47" fmla="*/ 26 h 38"/>
                  <a:gd name="T48" fmla="*/ 23 w 48"/>
                  <a:gd name="T49" fmla="*/ 26 h 38"/>
                  <a:gd name="T50" fmla="*/ 23 w 48"/>
                  <a:gd name="T51" fmla="*/ 26 h 38"/>
                  <a:gd name="T52" fmla="*/ 25 w 48"/>
                  <a:gd name="T53" fmla="*/ 25 h 38"/>
                  <a:gd name="T54" fmla="*/ 27 w 48"/>
                  <a:gd name="T55" fmla="*/ 25 h 38"/>
                  <a:gd name="T56" fmla="*/ 27 w 48"/>
                  <a:gd name="T57" fmla="*/ 24 h 38"/>
                  <a:gd name="T58" fmla="*/ 27 w 48"/>
                  <a:gd name="T59" fmla="*/ 25 h 38"/>
                  <a:gd name="T60" fmla="*/ 27 w 48"/>
                  <a:gd name="T61" fmla="*/ 25 h 38"/>
                  <a:gd name="T62" fmla="*/ 25 w 48"/>
                  <a:gd name="T63" fmla="*/ 24 h 38"/>
                  <a:gd name="T64" fmla="*/ 29 w 48"/>
                  <a:gd name="T65" fmla="*/ 20 h 38"/>
                  <a:gd name="T66" fmla="*/ 31 w 48"/>
                  <a:gd name="T67" fmla="*/ 18 h 38"/>
                  <a:gd name="T68" fmla="*/ 25 w 48"/>
                  <a:gd name="T69" fmla="*/ 24 h 38"/>
                  <a:gd name="T70" fmla="*/ 23 w 48"/>
                  <a:gd name="T71" fmla="*/ 19 h 38"/>
                  <a:gd name="T72" fmla="*/ 32 w 48"/>
                  <a:gd name="T73" fmla="*/ 18 h 38"/>
                  <a:gd name="T74" fmla="*/ 23 w 48"/>
                  <a:gd name="T75" fmla="*/ 19 h 38"/>
                  <a:gd name="T76" fmla="*/ 23 w 48"/>
                  <a:gd name="T77" fmla="*/ 18 h 38"/>
                  <a:gd name="T78" fmla="*/ 24 w 48"/>
                  <a:gd name="T79" fmla="*/ 13 h 38"/>
                  <a:gd name="T80" fmla="*/ 31 w 48"/>
                  <a:gd name="T81" fmla="*/ 18 h 38"/>
                  <a:gd name="T82" fmla="*/ 28 w 48"/>
                  <a:gd name="T83" fmla="*/ 16 h 38"/>
                  <a:gd name="T84" fmla="*/ 24 w 48"/>
                  <a:gd name="T85" fmla="*/ 13 h 38"/>
                  <a:gd name="T86" fmla="*/ 25 w 48"/>
                  <a:gd name="T87" fmla="*/ 12 h 38"/>
                  <a:gd name="T88" fmla="*/ 25 w 48"/>
                  <a:gd name="T89" fmla="*/ 12 h 38"/>
                  <a:gd name="T90" fmla="*/ 26 w 48"/>
                  <a:gd name="T91" fmla="*/ 13 h 38"/>
                  <a:gd name="T92" fmla="*/ 25 w 48"/>
                  <a:gd name="T93" fmla="*/ 12 h 38"/>
                  <a:gd name="T94" fmla="*/ 25 w 48"/>
                  <a:gd name="T95" fmla="*/ 12 h 38"/>
                  <a:gd name="T96" fmla="*/ 25 w 48"/>
                  <a:gd name="T97" fmla="*/ 12 h 38"/>
                  <a:gd name="T98" fmla="*/ 23 w 48"/>
                  <a:gd name="T99" fmla="*/ 12 h 38"/>
                  <a:gd name="T100" fmla="*/ 21 w 48"/>
                  <a:gd name="T101" fmla="*/ 13 h 38"/>
                  <a:gd name="T102" fmla="*/ 21 w 48"/>
                  <a:gd name="T103" fmla="*/ 14 h 38"/>
                  <a:gd name="T104" fmla="*/ 21 w 48"/>
                  <a:gd name="T105" fmla="*/ 12 h 38"/>
                  <a:gd name="T106" fmla="*/ 21 w 48"/>
                  <a:gd name="T107" fmla="*/ 13 h 38"/>
                  <a:gd name="T108" fmla="*/ 23 w 48"/>
                  <a:gd name="T109" fmla="*/ 14 h 38"/>
                  <a:gd name="T110" fmla="*/ 19 w 48"/>
                  <a:gd name="T111" fmla="*/ 18 h 38"/>
                  <a:gd name="T112" fmla="*/ 17 w 48"/>
                  <a:gd name="T113" fmla="*/ 20 h 38"/>
                  <a:gd name="T114" fmla="*/ 23 w 48"/>
                  <a:gd name="T115" fmla="*/ 14 h 38"/>
                  <a:gd name="T116" fmla="*/ 25 w 48"/>
                  <a:gd name="T117" fmla="*/ 19 h 38"/>
                  <a:gd name="T118" fmla="*/ 13 w 48"/>
                  <a:gd name="T119" fmla="*/ 2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8" h="38">
                    <a:moveTo>
                      <a:pt x="13" y="21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1" y="26"/>
                      <a:pt x="2" y="29"/>
                      <a:pt x="4" y="31"/>
                    </a:cubicBezTo>
                    <a:cubicBezTo>
                      <a:pt x="7" y="34"/>
                      <a:pt x="10" y="36"/>
                      <a:pt x="13" y="37"/>
                    </a:cubicBezTo>
                    <a:cubicBezTo>
                      <a:pt x="16" y="38"/>
                      <a:pt x="19" y="38"/>
                      <a:pt x="22" y="38"/>
                    </a:cubicBezTo>
                    <a:cubicBezTo>
                      <a:pt x="24" y="38"/>
                      <a:pt x="25" y="38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32" y="37"/>
                      <a:pt x="36" y="35"/>
                      <a:pt x="40" y="33"/>
                    </a:cubicBezTo>
                    <a:cubicBezTo>
                      <a:pt x="42" y="31"/>
                      <a:pt x="44" y="30"/>
                      <a:pt x="45" y="27"/>
                    </a:cubicBezTo>
                    <a:cubicBezTo>
                      <a:pt x="47" y="25"/>
                      <a:pt x="48" y="22"/>
                      <a:pt x="48" y="18"/>
                    </a:cubicBezTo>
                    <a:cubicBezTo>
                      <a:pt x="48" y="17"/>
                      <a:pt x="48" y="16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7" y="12"/>
                      <a:pt x="46" y="9"/>
                      <a:pt x="44" y="7"/>
                    </a:cubicBezTo>
                    <a:cubicBezTo>
                      <a:pt x="41" y="4"/>
                      <a:pt x="38" y="2"/>
                      <a:pt x="35" y="1"/>
                    </a:cubicBezTo>
                    <a:cubicBezTo>
                      <a:pt x="32" y="0"/>
                      <a:pt x="29" y="0"/>
                      <a:pt x="26" y="0"/>
                    </a:cubicBezTo>
                    <a:cubicBezTo>
                      <a:pt x="24" y="0"/>
                      <a:pt x="23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6" y="1"/>
                      <a:pt x="12" y="2"/>
                      <a:pt x="8" y="5"/>
                    </a:cubicBezTo>
                    <a:cubicBezTo>
                      <a:pt x="6" y="7"/>
                      <a:pt x="4" y="8"/>
                      <a:pt x="3" y="11"/>
                    </a:cubicBezTo>
                    <a:cubicBezTo>
                      <a:pt x="1" y="13"/>
                      <a:pt x="0" y="16"/>
                      <a:pt x="0" y="20"/>
                    </a:cubicBezTo>
                    <a:cubicBezTo>
                      <a:pt x="0" y="21"/>
                      <a:pt x="0" y="22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5" y="19"/>
                      <a:pt x="25" y="19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5" y="24"/>
                      <a:pt x="26" y="22"/>
                      <a:pt x="26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4" y="26"/>
                      <a:pt x="24" y="25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4" y="26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6" y="25"/>
                      <a:pt x="26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6" y="25"/>
                      <a:pt x="26" y="25"/>
                      <a:pt x="27" y="25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21"/>
                      <a:pt x="24" y="23"/>
                      <a:pt x="25" y="24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9"/>
                      <a:pt x="23" y="19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3" y="14"/>
                      <a:pt x="23" y="16"/>
                      <a:pt x="23" y="18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4" y="12"/>
                      <a:pt x="24" y="13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4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3"/>
                      <a:pt x="22" y="13"/>
                      <a:pt x="21" y="13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7"/>
                      <a:pt x="24" y="15"/>
                      <a:pt x="23" y="14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lnTo>
                      <a:pt x="13" y="21"/>
                    </a:ln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0" name="Freeform 94"/>
              <p:cNvSpPr/>
              <p:nvPr/>
            </p:nvSpPr>
            <p:spPr bwMode="auto">
              <a:xfrm>
                <a:off x="2866156" y="2696413"/>
                <a:ext cx="31661" cy="18469"/>
              </a:xfrm>
              <a:custGeom>
                <a:avLst/>
                <a:gdLst>
                  <a:gd name="T0" fmla="*/ 0 w 23"/>
                  <a:gd name="T1" fmla="*/ 9 h 14"/>
                  <a:gd name="T2" fmla="*/ 12 w 23"/>
                  <a:gd name="T3" fmla="*/ 13 h 14"/>
                  <a:gd name="T4" fmla="*/ 23 w 23"/>
                  <a:gd name="T5" fmla="*/ 5 h 14"/>
                  <a:gd name="T6" fmla="*/ 10 w 23"/>
                  <a:gd name="T7" fmla="*/ 1 h 14"/>
                  <a:gd name="T8" fmla="*/ 0 w 23"/>
                  <a:gd name="T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14">
                    <a:moveTo>
                      <a:pt x="0" y="9"/>
                    </a:moveTo>
                    <a:cubicBezTo>
                      <a:pt x="1" y="12"/>
                      <a:pt x="6" y="14"/>
                      <a:pt x="12" y="13"/>
                    </a:cubicBezTo>
                    <a:cubicBezTo>
                      <a:pt x="19" y="12"/>
                      <a:pt x="23" y="8"/>
                      <a:pt x="23" y="5"/>
                    </a:cubicBezTo>
                    <a:cubicBezTo>
                      <a:pt x="22" y="2"/>
                      <a:pt x="17" y="0"/>
                      <a:pt x="10" y="1"/>
                    </a:cubicBezTo>
                    <a:cubicBezTo>
                      <a:pt x="4" y="2"/>
                      <a:pt x="0" y="5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1" name="Freeform 95"/>
              <p:cNvSpPr/>
              <p:nvPr/>
            </p:nvSpPr>
            <p:spPr bwMode="auto">
              <a:xfrm>
                <a:off x="2849006" y="2679263"/>
                <a:ext cx="65961" cy="52769"/>
              </a:xfrm>
              <a:custGeom>
                <a:avLst/>
                <a:gdLst>
                  <a:gd name="T0" fmla="*/ 0 w 49"/>
                  <a:gd name="T1" fmla="*/ 24 h 39"/>
                  <a:gd name="T2" fmla="*/ 13 w 49"/>
                  <a:gd name="T3" fmla="*/ 38 h 39"/>
                  <a:gd name="T4" fmla="*/ 27 w 49"/>
                  <a:gd name="T5" fmla="*/ 39 h 39"/>
                  <a:gd name="T6" fmla="*/ 40 w 49"/>
                  <a:gd name="T7" fmla="*/ 34 h 39"/>
                  <a:gd name="T8" fmla="*/ 49 w 49"/>
                  <a:gd name="T9" fmla="*/ 19 h 39"/>
                  <a:gd name="T10" fmla="*/ 48 w 49"/>
                  <a:gd name="T11" fmla="*/ 16 h 39"/>
                  <a:gd name="T12" fmla="*/ 36 w 49"/>
                  <a:gd name="T13" fmla="*/ 2 h 39"/>
                  <a:gd name="T14" fmla="*/ 21 w 49"/>
                  <a:gd name="T15" fmla="*/ 1 h 39"/>
                  <a:gd name="T16" fmla="*/ 8 w 49"/>
                  <a:gd name="T17" fmla="*/ 6 h 39"/>
                  <a:gd name="T18" fmla="*/ 0 w 49"/>
                  <a:gd name="T19" fmla="*/ 21 h 39"/>
                  <a:gd name="T20" fmla="*/ 0 w 49"/>
                  <a:gd name="T21" fmla="*/ 24 h 39"/>
                  <a:gd name="T22" fmla="*/ 13 w 49"/>
                  <a:gd name="T23" fmla="*/ 22 h 39"/>
                  <a:gd name="T24" fmla="*/ 17 w 49"/>
                  <a:gd name="T25" fmla="*/ 21 h 39"/>
                  <a:gd name="T26" fmla="*/ 26 w 49"/>
                  <a:gd name="T27" fmla="*/ 20 h 39"/>
                  <a:gd name="T28" fmla="*/ 26 w 49"/>
                  <a:gd name="T29" fmla="*/ 21 h 39"/>
                  <a:gd name="T30" fmla="*/ 25 w 49"/>
                  <a:gd name="T31" fmla="*/ 26 h 39"/>
                  <a:gd name="T32" fmla="*/ 17 w 49"/>
                  <a:gd name="T33" fmla="*/ 21 h 39"/>
                  <a:gd name="T34" fmla="*/ 20 w 49"/>
                  <a:gd name="T35" fmla="*/ 23 h 39"/>
                  <a:gd name="T36" fmla="*/ 25 w 49"/>
                  <a:gd name="T37" fmla="*/ 26 h 39"/>
                  <a:gd name="T38" fmla="*/ 24 w 49"/>
                  <a:gd name="T39" fmla="*/ 27 h 39"/>
                  <a:gd name="T40" fmla="*/ 24 w 49"/>
                  <a:gd name="T41" fmla="*/ 27 h 39"/>
                  <a:gd name="T42" fmla="*/ 22 w 49"/>
                  <a:gd name="T43" fmla="*/ 25 h 39"/>
                  <a:gd name="T44" fmla="*/ 23 w 49"/>
                  <a:gd name="T45" fmla="*/ 26 h 39"/>
                  <a:gd name="T46" fmla="*/ 24 w 49"/>
                  <a:gd name="T47" fmla="*/ 27 h 39"/>
                  <a:gd name="T48" fmla="*/ 24 w 49"/>
                  <a:gd name="T49" fmla="*/ 27 h 39"/>
                  <a:gd name="T50" fmla="*/ 25 w 49"/>
                  <a:gd name="T51" fmla="*/ 26 h 39"/>
                  <a:gd name="T52" fmla="*/ 27 w 49"/>
                  <a:gd name="T53" fmla="*/ 26 h 39"/>
                  <a:gd name="T54" fmla="*/ 27 w 49"/>
                  <a:gd name="T55" fmla="*/ 26 h 39"/>
                  <a:gd name="T56" fmla="*/ 27 w 49"/>
                  <a:gd name="T57" fmla="*/ 26 h 39"/>
                  <a:gd name="T58" fmla="*/ 28 w 49"/>
                  <a:gd name="T59" fmla="*/ 24 h 39"/>
                  <a:gd name="T60" fmla="*/ 30 w 49"/>
                  <a:gd name="T61" fmla="*/ 20 h 39"/>
                  <a:gd name="T62" fmla="*/ 27 w 49"/>
                  <a:gd name="T63" fmla="*/ 26 h 39"/>
                  <a:gd name="T64" fmla="*/ 25 w 49"/>
                  <a:gd name="T65" fmla="*/ 25 h 39"/>
                  <a:gd name="T66" fmla="*/ 23 w 49"/>
                  <a:gd name="T67" fmla="*/ 20 h 39"/>
                  <a:gd name="T68" fmla="*/ 32 w 49"/>
                  <a:gd name="T69" fmla="*/ 19 h 39"/>
                  <a:gd name="T70" fmla="*/ 23 w 49"/>
                  <a:gd name="T71" fmla="*/ 20 h 39"/>
                  <a:gd name="T72" fmla="*/ 32 w 49"/>
                  <a:gd name="T73" fmla="*/ 19 h 39"/>
                  <a:gd name="T74" fmla="*/ 23 w 49"/>
                  <a:gd name="T75" fmla="*/ 20 h 39"/>
                  <a:gd name="T76" fmla="*/ 23 w 49"/>
                  <a:gd name="T77" fmla="*/ 19 h 39"/>
                  <a:gd name="T78" fmla="*/ 24 w 49"/>
                  <a:gd name="T79" fmla="*/ 14 h 39"/>
                  <a:gd name="T80" fmla="*/ 31 w 49"/>
                  <a:gd name="T81" fmla="*/ 19 h 39"/>
                  <a:gd name="T82" fmla="*/ 28 w 49"/>
                  <a:gd name="T83" fmla="*/ 17 h 39"/>
                  <a:gd name="T84" fmla="*/ 24 w 49"/>
                  <a:gd name="T85" fmla="*/ 14 h 39"/>
                  <a:gd name="T86" fmla="*/ 25 w 49"/>
                  <a:gd name="T87" fmla="*/ 13 h 39"/>
                  <a:gd name="T88" fmla="*/ 25 w 49"/>
                  <a:gd name="T89" fmla="*/ 13 h 39"/>
                  <a:gd name="T90" fmla="*/ 26 w 49"/>
                  <a:gd name="T91" fmla="*/ 14 h 39"/>
                  <a:gd name="T92" fmla="*/ 25 w 49"/>
                  <a:gd name="T93" fmla="*/ 13 h 39"/>
                  <a:gd name="T94" fmla="*/ 25 w 49"/>
                  <a:gd name="T95" fmla="*/ 13 h 39"/>
                  <a:gd name="T96" fmla="*/ 25 w 49"/>
                  <a:gd name="T97" fmla="*/ 13 h 39"/>
                  <a:gd name="T98" fmla="*/ 23 w 49"/>
                  <a:gd name="T99" fmla="*/ 13 h 39"/>
                  <a:gd name="T100" fmla="*/ 21 w 49"/>
                  <a:gd name="T101" fmla="*/ 13 h 39"/>
                  <a:gd name="T102" fmla="*/ 21 w 49"/>
                  <a:gd name="T103" fmla="*/ 15 h 39"/>
                  <a:gd name="T104" fmla="*/ 21 w 49"/>
                  <a:gd name="T105" fmla="*/ 13 h 39"/>
                  <a:gd name="T106" fmla="*/ 22 w 49"/>
                  <a:gd name="T107" fmla="*/ 13 h 39"/>
                  <a:gd name="T108" fmla="*/ 24 w 49"/>
                  <a:gd name="T109" fmla="*/ 15 h 39"/>
                  <a:gd name="T110" fmla="*/ 19 w 49"/>
                  <a:gd name="T111" fmla="*/ 19 h 39"/>
                  <a:gd name="T112" fmla="*/ 17 w 49"/>
                  <a:gd name="T113" fmla="*/ 21 h 39"/>
                  <a:gd name="T114" fmla="*/ 24 w 49"/>
                  <a:gd name="T115" fmla="*/ 15 h 39"/>
                  <a:gd name="T116" fmla="*/ 26 w 49"/>
                  <a:gd name="T117" fmla="*/ 20 h 39"/>
                  <a:gd name="T118" fmla="*/ 13 w 49"/>
                  <a:gd name="T119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9" h="39">
                    <a:moveTo>
                      <a:pt x="13" y="22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1" y="27"/>
                      <a:pt x="3" y="30"/>
                      <a:pt x="4" y="32"/>
                    </a:cubicBezTo>
                    <a:cubicBezTo>
                      <a:pt x="7" y="35"/>
                      <a:pt x="10" y="37"/>
                      <a:pt x="13" y="38"/>
                    </a:cubicBezTo>
                    <a:cubicBezTo>
                      <a:pt x="16" y="39"/>
                      <a:pt x="19" y="39"/>
                      <a:pt x="22" y="39"/>
                    </a:cubicBezTo>
                    <a:cubicBezTo>
                      <a:pt x="24" y="39"/>
                      <a:pt x="26" y="39"/>
                      <a:pt x="27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32" y="38"/>
                      <a:pt x="36" y="36"/>
                      <a:pt x="40" y="34"/>
                    </a:cubicBezTo>
                    <a:cubicBezTo>
                      <a:pt x="42" y="32"/>
                      <a:pt x="44" y="30"/>
                      <a:pt x="46" y="28"/>
                    </a:cubicBezTo>
                    <a:cubicBezTo>
                      <a:pt x="47" y="26"/>
                      <a:pt x="49" y="22"/>
                      <a:pt x="49" y="19"/>
                    </a:cubicBezTo>
                    <a:cubicBezTo>
                      <a:pt x="49" y="18"/>
                      <a:pt x="48" y="17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8" y="13"/>
                      <a:pt x="46" y="10"/>
                      <a:pt x="44" y="8"/>
                    </a:cubicBezTo>
                    <a:cubicBezTo>
                      <a:pt x="42" y="4"/>
                      <a:pt x="39" y="3"/>
                      <a:pt x="36" y="2"/>
                    </a:cubicBezTo>
                    <a:cubicBezTo>
                      <a:pt x="33" y="1"/>
                      <a:pt x="30" y="0"/>
                      <a:pt x="27" y="0"/>
                    </a:cubicBezTo>
                    <a:cubicBezTo>
                      <a:pt x="25" y="0"/>
                      <a:pt x="23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7" y="2"/>
                      <a:pt x="12" y="3"/>
                      <a:pt x="8" y="6"/>
                    </a:cubicBezTo>
                    <a:cubicBezTo>
                      <a:pt x="7" y="7"/>
                      <a:pt x="5" y="9"/>
                      <a:pt x="3" y="12"/>
                    </a:cubicBezTo>
                    <a:cubicBezTo>
                      <a:pt x="1" y="14"/>
                      <a:pt x="0" y="17"/>
                      <a:pt x="0" y="21"/>
                    </a:cubicBezTo>
                    <a:cubicBezTo>
                      <a:pt x="0" y="22"/>
                      <a:pt x="0" y="23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0"/>
                      <a:pt x="26" y="20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5"/>
                      <a:pt x="26" y="23"/>
                      <a:pt x="26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6"/>
                      <a:pt x="25" y="26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6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6" y="26"/>
                      <a:pt x="26" y="26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6" y="26"/>
                      <a:pt x="27" y="26"/>
                      <a:pt x="27" y="26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2"/>
                      <a:pt x="24" y="24"/>
                      <a:pt x="25" y="25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20"/>
                      <a:pt x="23" y="20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5"/>
                      <a:pt x="23" y="16"/>
                      <a:pt x="23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4" y="14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4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2" y="13"/>
                      <a:pt x="21" y="13"/>
                      <a:pt x="21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14"/>
                      <a:pt x="22" y="14"/>
                      <a:pt x="22" y="13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5" y="18"/>
                      <a:pt x="24" y="16"/>
                      <a:pt x="24" y="15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lnTo>
                      <a:pt x="13" y="22"/>
                    </a:ln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2" name="Oval 96"/>
              <p:cNvSpPr>
                <a:spLocks noChangeArrowheads="1"/>
              </p:cNvSpPr>
              <p:nvPr/>
            </p:nvSpPr>
            <p:spPr bwMode="auto">
              <a:xfrm>
                <a:off x="2695976" y="2766332"/>
                <a:ext cx="50131" cy="50131"/>
              </a:xfrm>
              <a:prstGeom prst="ellipse">
                <a:avLst/>
              </a:pr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3" name="Oval 97"/>
              <p:cNvSpPr>
                <a:spLocks noChangeArrowheads="1"/>
              </p:cNvSpPr>
              <p:nvPr/>
            </p:nvSpPr>
            <p:spPr bwMode="auto">
              <a:xfrm>
                <a:off x="2378043" y="2819101"/>
                <a:ext cx="55407" cy="55407"/>
              </a:xfrm>
              <a:prstGeom prst="ellipse">
                <a:avLst/>
              </a:pr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4" name="Freeform 98"/>
              <p:cNvSpPr/>
              <p:nvPr/>
            </p:nvSpPr>
            <p:spPr bwMode="auto">
              <a:xfrm>
                <a:off x="2441365" y="3044688"/>
                <a:ext cx="184691" cy="108176"/>
              </a:xfrm>
              <a:custGeom>
                <a:avLst/>
                <a:gdLst>
                  <a:gd name="T0" fmla="*/ 4 w 138"/>
                  <a:gd name="T1" fmla="*/ 17 h 81"/>
                  <a:gd name="T2" fmla="*/ 43 w 138"/>
                  <a:gd name="T3" fmla="*/ 66 h 81"/>
                  <a:gd name="T4" fmla="*/ 112 w 138"/>
                  <a:gd name="T5" fmla="*/ 80 h 81"/>
                  <a:gd name="T6" fmla="*/ 133 w 138"/>
                  <a:gd name="T7" fmla="*/ 74 h 81"/>
                  <a:gd name="T8" fmla="*/ 131 w 138"/>
                  <a:gd name="T9" fmla="*/ 65 h 81"/>
                  <a:gd name="T10" fmla="*/ 75 w 138"/>
                  <a:gd name="T11" fmla="*/ 55 h 81"/>
                  <a:gd name="T12" fmla="*/ 35 w 138"/>
                  <a:gd name="T13" fmla="*/ 9 h 81"/>
                  <a:gd name="T14" fmla="*/ 4 w 138"/>
                  <a:gd name="T15" fmla="*/ 1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8" h="81">
                    <a:moveTo>
                      <a:pt x="4" y="17"/>
                    </a:moveTo>
                    <a:cubicBezTo>
                      <a:pt x="13" y="36"/>
                      <a:pt x="25" y="55"/>
                      <a:pt x="43" y="66"/>
                    </a:cubicBezTo>
                    <a:cubicBezTo>
                      <a:pt x="64" y="77"/>
                      <a:pt x="88" y="79"/>
                      <a:pt x="112" y="80"/>
                    </a:cubicBezTo>
                    <a:cubicBezTo>
                      <a:pt x="119" y="81"/>
                      <a:pt x="127" y="79"/>
                      <a:pt x="133" y="74"/>
                    </a:cubicBezTo>
                    <a:cubicBezTo>
                      <a:pt x="138" y="71"/>
                      <a:pt x="137" y="65"/>
                      <a:pt x="131" y="65"/>
                    </a:cubicBezTo>
                    <a:cubicBezTo>
                      <a:pt x="112" y="64"/>
                      <a:pt x="93" y="63"/>
                      <a:pt x="75" y="55"/>
                    </a:cubicBezTo>
                    <a:cubicBezTo>
                      <a:pt x="56" y="47"/>
                      <a:pt x="44" y="27"/>
                      <a:pt x="35" y="9"/>
                    </a:cubicBezTo>
                    <a:cubicBezTo>
                      <a:pt x="30" y="0"/>
                      <a:pt x="0" y="10"/>
                      <a:pt x="4" y="17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5" name="Freeform 99"/>
              <p:cNvSpPr/>
              <p:nvPr/>
            </p:nvSpPr>
            <p:spPr bwMode="auto">
              <a:xfrm>
                <a:off x="2669591" y="3371856"/>
                <a:ext cx="1039549" cy="456452"/>
              </a:xfrm>
              <a:custGeom>
                <a:avLst/>
                <a:gdLst>
                  <a:gd name="T0" fmla="*/ 741 w 775"/>
                  <a:gd name="T1" fmla="*/ 203 h 339"/>
                  <a:gd name="T2" fmla="*/ 273 w 775"/>
                  <a:gd name="T3" fmla="*/ 308 h 339"/>
                  <a:gd name="T4" fmla="*/ 302 w 775"/>
                  <a:gd name="T5" fmla="*/ 310 h 339"/>
                  <a:gd name="T6" fmla="*/ 64 w 775"/>
                  <a:gd name="T7" fmla="*/ 15 h 339"/>
                  <a:gd name="T8" fmla="*/ 13 w 775"/>
                  <a:gd name="T9" fmla="*/ 36 h 339"/>
                  <a:gd name="T10" fmla="*/ 252 w 775"/>
                  <a:gd name="T11" fmla="*/ 331 h 339"/>
                  <a:gd name="T12" fmla="*/ 280 w 775"/>
                  <a:gd name="T13" fmla="*/ 334 h 339"/>
                  <a:gd name="T14" fmla="*/ 748 w 775"/>
                  <a:gd name="T15" fmla="*/ 229 h 339"/>
                  <a:gd name="T16" fmla="*/ 772 w 775"/>
                  <a:gd name="T17" fmla="*/ 209 h 339"/>
                  <a:gd name="T18" fmla="*/ 741 w 775"/>
                  <a:gd name="T19" fmla="*/ 203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75" h="339">
                    <a:moveTo>
                      <a:pt x="741" y="203"/>
                    </a:moveTo>
                    <a:cubicBezTo>
                      <a:pt x="585" y="238"/>
                      <a:pt x="429" y="273"/>
                      <a:pt x="273" y="308"/>
                    </a:cubicBezTo>
                    <a:cubicBezTo>
                      <a:pt x="283" y="308"/>
                      <a:pt x="292" y="309"/>
                      <a:pt x="302" y="310"/>
                    </a:cubicBezTo>
                    <a:cubicBezTo>
                      <a:pt x="223" y="212"/>
                      <a:pt x="143" y="113"/>
                      <a:pt x="64" y="15"/>
                    </a:cubicBezTo>
                    <a:cubicBezTo>
                      <a:pt x="52" y="0"/>
                      <a:pt x="0" y="19"/>
                      <a:pt x="13" y="36"/>
                    </a:cubicBezTo>
                    <a:cubicBezTo>
                      <a:pt x="93" y="134"/>
                      <a:pt x="172" y="233"/>
                      <a:pt x="252" y="331"/>
                    </a:cubicBezTo>
                    <a:cubicBezTo>
                      <a:pt x="258" y="339"/>
                      <a:pt x="273" y="336"/>
                      <a:pt x="280" y="334"/>
                    </a:cubicBezTo>
                    <a:cubicBezTo>
                      <a:pt x="436" y="299"/>
                      <a:pt x="592" y="264"/>
                      <a:pt x="748" y="229"/>
                    </a:cubicBezTo>
                    <a:cubicBezTo>
                      <a:pt x="756" y="228"/>
                      <a:pt x="775" y="220"/>
                      <a:pt x="772" y="209"/>
                    </a:cubicBezTo>
                    <a:cubicBezTo>
                      <a:pt x="769" y="198"/>
                      <a:pt x="749" y="201"/>
                      <a:pt x="741" y="203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7" name="Freeform 101"/>
              <p:cNvSpPr/>
              <p:nvPr/>
            </p:nvSpPr>
            <p:spPr bwMode="auto">
              <a:xfrm>
                <a:off x="3673521" y="3609316"/>
                <a:ext cx="295506" cy="153030"/>
              </a:xfrm>
              <a:custGeom>
                <a:avLst/>
                <a:gdLst>
                  <a:gd name="T0" fmla="*/ 70 w 220"/>
                  <a:gd name="T1" fmla="*/ 17 h 114"/>
                  <a:gd name="T2" fmla="*/ 16 w 220"/>
                  <a:gd name="T3" fmla="*/ 73 h 114"/>
                  <a:gd name="T4" fmla="*/ 95 w 220"/>
                  <a:gd name="T5" fmla="*/ 107 h 114"/>
                  <a:gd name="T6" fmla="*/ 189 w 220"/>
                  <a:gd name="T7" fmla="*/ 97 h 114"/>
                  <a:gd name="T8" fmla="*/ 176 w 220"/>
                  <a:gd name="T9" fmla="*/ 27 h 114"/>
                  <a:gd name="T10" fmla="*/ 157 w 220"/>
                  <a:gd name="T11" fmla="*/ 27 h 114"/>
                  <a:gd name="T12" fmla="*/ 106 w 220"/>
                  <a:gd name="T13" fmla="*/ 43 h 114"/>
                  <a:gd name="T14" fmla="*/ 122 w 220"/>
                  <a:gd name="T15" fmla="*/ 48 h 114"/>
                  <a:gd name="T16" fmla="*/ 116 w 220"/>
                  <a:gd name="T17" fmla="*/ 8 h 114"/>
                  <a:gd name="T18" fmla="*/ 108 w 220"/>
                  <a:gd name="T19" fmla="*/ 1 h 114"/>
                  <a:gd name="T20" fmla="*/ 73 w 220"/>
                  <a:gd name="T21" fmla="*/ 5 h 114"/>
                  <a:gd name="T22" fmla="*/ 65 w 220"/>
                  <a:gd name="T23" fmla="*/ 21 h 114"/>
                  <a:gd name="T24" fmla="*/ 100 w 220"/>
                  <a:gd name="T25" fmla="*/ 17 h 114"/>
                  <a:gd name="T26" fmla="*/ 92 w 220"/>
                  <a:gd name="T27" fmla="*/ 10 h 114"/>
                  <a:gd name="T28" fmla="*/ 99 w 220"/>
                  <a:gd name="T29" fmla="*/ 50 h 114"/>
                  <a:gd name="T30" fmla="*/ 116 w 220"/>
                  <a:gd name="T31" fmla="*/ 55 h 114"/>
                  <a:gd name="T32" fmla="*/ 145 w 220"/>
                  <a:gd name="T33" fmla="*/ 49 h 114"/>
                  <a:gd name="T34" fmla="*/ 173 w 220"/>
                  <a:gd name="T35" fmla="*/ 37 h 114"/>
                  <a:gd name="T36" fmla="*/ 154 w 220"/>
                  <a:gd name="T37" fmla="*/ 37 h 114"/>
                  <a:gd name="T38" fmla="*/ 175 w 220"/>
                  <a:gd name="T39" fmla="*/ 87 h 114"/>
                  <a:gd name="T40" fmla="*/ 106 w 220"/>
                  <a:gd name="T41" fmla="*/ 91 h 114"/>
                  <a:gd name="T42" fmla="*/ 41 w 220"/>
                  <a:gd name="T43" fmla="*/ 67 h 114"/>
                  <a:gd name="T44" fmla="*/ 74 w 220"/>
                  <a:gd name="T45" fmla="*/ 32 h 114"/>
                  <a:gd name="T46" fmla="*/ 70 w 220"/>
                  <a:gd name="T47" fmla="*/ 1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20" h="114">
                    <a:moveTo>
                      <a:pt x="70" y="17"/>
                    </a:moveTo>
                    <a:cubicBezTo>
                      <a:pt x="50" y="24"/>
                      <a:pt x="0" y="42"/>
                      <a:pt x="16" y="73"/>
                    </a:cubicBezTo>
                    <a:cubicBezTo>
                      <a:pt x="29" y="96"/>
                      <a:pt x="72" y="103"/>
                      <a:pt x="95" y="107"/>
                    </a:cubicBezTo>
                    <a:cubicBezTo>
                      <a:pt x="125" y="111"/>
                      <a:pt x="162" y="114"/>
                      <a:pt x="189" y="97"/>
                    </a:cubicBezTo>
                    <a:cubicBezTo>
                      <a:pt x="220" y="78"/>
                      <a:pt x="195" y="45"/>
                      <a:pt x="176" y="27"/>
                    </a:cubicBezTo>
                    <a:cubicBezTo>
                      <a:pt x="170" y="22"/>
                      <a:pt x="163" y="24"/>
                      <a:pt x="157" y="27"/>
                    </a:cubicBezTo>
                    <a:cubicBezTo>
                      <a:pt x="141" y="37"/>
                      <a:pt x="122" y="35"/>
                      <a:pt x="106" y="43"/>
                    </a:cubicBezTo>
                    <a:cubicBezTo>
                      <a:pt x="111" y="45"/>
                      <a:pt x="117" y="46"/>
                      <a:pt x="122" y="48"/>
                    </a:cubicBezTo>
                    <a:cubicBezTo>
                      <a:pt x="122" y="34"/>
                      <a:pt x="116" y="21"/>
                      <a:pt x="116" y="8"/>
                    </a:cubicBezTo>
                    <a:cubicBezTo>
                      <a:pt x="116" y="3"/>
                      <a:pt x="112" y="1"/>
                      <a:pt x="108" y="1"/>
                    </a:cubicBezTo>
                    <a:cubicBezTo>
                      <a:pt x="96" y="0"/>
                      <a:pt x="85" y="5"/>
                      <a:pt x="73" y="5"/>
                    </a:cubicBezTo>
                    <a:cubicBezTo>
                      <a:pt x="62" y="4"/>
                      <a:pt x="49" y="20"/>
                      <a:pt x="65" y="21"/>
                    </a:cubicBezTo>
                    <a:cubicBezTo>
                      <a:pt x="77" y="21"/>
                      <a:pt x="88" y="16"/>
                      <a:pt x="100" y="17"/>
                    </a:cubicBezTo>
                    <a:cubicBezTo>
                      <a:pt x="97" y="14"/>
                      <a:pt x="95" y="12"/>
                      <a:pt x="92" y="10"/>
                    </a:cubicBezTo>
                    <a:cubicBezTo>
                      <a:pt x="93" y="24"/>
                      <a:pt x="99" y="36"/>
                      <a:pt x="99" y="50"/>
                    </a:cubicBezTo>
                    <a:cubicBezTo>
                      <a:pt x="99" y="58"/>
                      <a:pt x="110" y="58"/>
                      <a:pt x="116" y="55"/>
                    </a:cubicBezTo>
                    <a:cubicBezTo>
                      <a:pt x="125" y="51"/>
                      <a:pt x="135" y="51"/>
                      <a:pt x="145" y="49"/>
                    </a:cubicBezTo>
                    <a:cubicBezTo>
                      <a:pt x="155" y="46"/>
                      <a:pt x="164" y="42"/>
                      <a:pt x="173" y="37"/>
                    </a:cubicBezTo>
                    <a:cubicBezTo>
                      <a:pt x="167" y="37"/>
                      <a:pt x="160" y="37"/>
                      <a:pt x="154" y="37"/>
                    </a:cubicBezTo>
                    <a:cubicBezTo>
                      <a:pt x="163" y="45"/>
                      <a:pt x="195" y="76"/>
                      <a:pt x="175" y="87"/>
                    </a:cubicBezTo>
                    <a:cubicBezTo>
                      <a:pt x="155" y="98"/>
                      <a:pt x="127" y="94"/>
                      <a:pt x="106" y="91"/>
                    </a:cubicBezTo>
                    <a:cubicBezTo>
                      <a:pt x="85" y="88"/>
                      <a:pt x="57" y="83"/>
                      <a:pt x="41" y="67"/>
                    </a:cubicBezTo>
                    <a:cubicBezTo>
                      <a:pt x="23" y="50"/>
                      <a:pt x="63" y="36"/>
                      <a:pt x="74" y="32"/>
                    </a:cubicBezTo>
                    <a:cubicBezTo>
                      <a:pt x="88" y="27"/>
                      <a:pt x="84" y="12"/>
                      <a:pt x="70" y="17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8" name="Freeform 102"/>
              <p:cNvSpPr/>
              <p:nvPr/>
            </p:nvSpPr>
            <p:spPr bwMode="auto">
              <a:xfrm>
                <a:off x="3591729" y="2229407"/>
                <a:ext cx="211076" cy="542201"/>
              </a:xfrm>
              <a:custGeom>
                <a:avLst/>
                <a:gdLst>
                  <a:gd name="T0" fmla="*/ 137 w 157"/>
                  <a:gd name="T1" fmla="*/ 178 h 404"/>
                  <a:gd name="T2" fmla="*/ 130 w 157"/>
                  <a:gd name="T3" fmla="*/ 270 h 404"/>
                  <a:gd name="T4" fmla="*/ 112 w 157"/>
                  <a:gd name="T5" fmla="*/ 217 h 404"/>
                  <a:gd name="T6" fmla="*/ 155 w 157"/>
                  <a:gd name="T7" fmla="*/ 210 h 404"/>
                  <a:gd name="T8" fmla="*/ 150 w 157"/>
                  <a:gd name="T9" fmla="*/ 175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7" h="404">
                    <a:moveTo>
                      <a:pt x="137" y="178"/>
                    </a:moveTo>
                    <a:cubicBezTo>
                      <a:pt x="67" y="0"/>
                      <a:pt x="0" y="404"/>
                      <a:pt x="130" y="270"/>
                    </a:cubicBezTo>
                    <a:cubicBezTo>
                      <a:pt x="116" y="251"/>
                      <a:pt x="119" y="228"/>
                      <a:pt x="112" y="217"/>
                    </a:cubicBezTo>
                    <a:cubicBezTo>
                      <a:pt x="125" y="218"/>
                      <a:pt x="141" y="209"/>
                      <a:pt x="155" y="210"/>
                    </a:cubicBezTo>
                    <a:cubicBezTo>
                      <a:pt x="157" y="200"/>
                      <a:pt x="148" y="185"/>
                      <a:pt x="150" y="17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9" name="Freeform 103"/>
              <p:cNvSpPr/>
              <p:nvPr/>
            </p:nvSpPr>
            <p:spPr bwMode="auto">
              <a:xfrm>
                <a:off x="3645818" y="2378480"/>
                <a:ext cx="170180" cy="284953"/>
              </a:xfrm>
              <a:custGeom>
                <a:avLst/>
                <a:gdLst>
                  <a:gd name="T0" fmla="*/ 109 w 127"/>
                  <a:gd name="T1" fmla="*/ 64 h 212"/>
                  <a:gd name="T2" fmla="*/ 44 w 127"/>
                  <a:gd name="T3" fmla="*/ 20 h 212"/>
                  <a:gd name="T4" fmla="*/ 7 w 127"/>
                  <a:gd name="T5" fmla="*/ 96 h 212"/>
                  <a:gd name="T6" fmla="*/ 18 w 127"/>
                  <a:gd name="T7" fmla="*/ 183 h 212"/>
                  <a:gd name="T8" fmla="*/ 100 w 127"/>
                  <a:gd name="T9" fmla="*/ 161 h 212"/>
                  <a:gd name="T10" fmla="*/ 101 w 127"/>
                  <a:gd name="T11" fmla="*/ 154 h 212"/>
                  <a:gd name="T12" fmla="*/ 83 w 127"/>
                  <a:gd name="T13" fmla="*/ 103 h 212"/>
                  <a:gd name="T14" fmla="*/ 67 w 127"/>
                  <a:gd name="T15" fmla="*/ 112 h 212"/>
                  <a:gd name="T16" fmla="*/ 110 w 127"/>
                  <a:gd name="T17" fmla="*/ 105 h 212"/>
                  <a:gd name="T18" fmla="*/ 126 w 127"/>
                  <a:gd name="T19" fmla="*/ 97 h 212"/>
                  <a:gd name="T20" fmla="*/ 121 w 127"/>
                  <a:gd name="T21" fmla="*/ 63 h 212"/>
                  <a:gd name="T22" fmla="*/ 98 w 127"/>
                  <a:gd name="T23" fmla="*/ 65 h 212"/>
                  <a:gd name="T24" fmla="*/ 103 w 127"/>
                  <a:gd name="T25" fmla="*/ 100 h 212"/>
                  <a:gd name="T26" fmla="*/ 119 w 127"/>
                  <a:gd name="T27" fmla="*/ 92 h 212"/>
                  <a:gd name="T28" fmla="*/ 76 w 127"/>
                  <a:gd name="T29" fmla="*/ 99 h 212"/>
                  <a:gd name="T30" fmla="*/ 60 w 127"/>
                  <a:gd name="T31" fmla="*/ 109 h 212"/>
                  <a:gd name="T32" fmla="*/ 80 w 127"/>
                  <a:gd name="T33" fmla="*/ 164 h 212"/>
                  <a:gd name="T34" fmla="*/ 81 w 127"/>
                  <a:gd name="T35" fmla="*/ 157 h 212"/>
                  <a:gd name="T36" fmla="*/ 36 w 127"/>
                  <a:gd name="T37" fmla="*/ 169 h 212"/>
                  <a:gd name="T38" fmla="*/ 30 w 127"/>
                  <a:gd name="T39" fmla="*/ 97 h 212"/>
                  <a:gd name="T40" fmla="*/ 54 w 127"/>
                  <a:gd name="T41" fmla="*/ 31 h 212"/>
                  <a:gd name="T42" fmla="*/ 56 w 127"/>
                  <a:gd name="T43" fmla="*/ 28 h 212"/>
                  <a:gd name="T44" fmla="*/ 62 w 127"/>
                  <a:gd name="T45" fmla="*/ 31 h 212"/>
                  <a:gd name="T46" fmla="*/ 86 w 127"/>
                  <a:gd name="T47" fmla="*/ 71 h 212"/>
                  <a:gd name="T48" fmla="*/ 109 w 127"/>
                  <a:gd name="T49" fmla="*/ 64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7" h="212">
                    <a:moveTo>
                      <a:pt x="109" y="64"/>
                    </a:moveTo>
                    <a:cubicBezTo>
                      <a:pt x="98" y="38"/>
                      <a:pt x="78" y="0"/>
                      <a:pt x="44" y="20"/>
                    </a:cubicBezTo>
                    <a:cubicBezTo>
                      <a:pt x="19" y="34"/>
                      <a:pt x="11" y="70"/>
                      <a:pt x="7" y="96"/>
                    </a:cubicBezTo>
                    <a:cubicBezTo>
                      <a:pt x="3" y="122"/>
                      <a:pt x="0" y="160"/>
                      <a:pt x="18" y="183"/>
                    </a:cubicBezTo>
                    <a:cubicBezTo>
                      <a:pt x="40" y="212"/>
                      <a:pt x="83" y="178"/>
                      <a:pt x="100" y="161"/>
                    </a:cubicBezTo>
                    <a:cubicBezTo>
                      <a:pt x="102" y="159"/>
                      <a:pt x="103" y="157"/>
                      <a:pt x="101" y="154"/>
                    </a:cubicBezTo>
                    <a:cubicBezTo>
                      <a:pt x="91" y="138"/>
                      <a:pt x="92" y="119"/>
                      <a:pt x="83" y="103"/>
                    </a:cubicBezTo>
                    <a:cubicBezTo>
                      <a:pt x="78" y="106"/>
                      <a:pt x="72" y="109"/>
                      <a:pt x="67" y="112"/>
                    </a:cubicBezTo>
                    <a:cubicBezTo>
                      <a:pt x="82" y="112"/>
                      <a:pt x="96" y="106"/>
                      <a:pt x="110" y="105"/>
                    </a:cubicBezTo>
                    <a:cubicBezTo>
                      <a:pt x="114" y="105"/>
                      <a:pt x="126" y="103"/>
                      <a:pt x="126" y="97"/>
                    </a:cubicBezTo>
                    <a:cubicBezTo>
                      <a:pt x="127" y="85"/>
                      <a:pt x="121" y="74"/>
                      <a:pt x="121" y="63"/>
                    </a:cubicBezTo>
                    <a:cubicBezTo>
                      <a:pt x="122" y="53"/>
                      <a:pt x="99" y="57"/>
                      <a:pt x="98" y="65"/>
                    </a:cubicBezTo>
                    <a:cubicBezTo>
                      <a:pt x="97" y="77"/>
                      <a:pt x="104" y="88"/>
                      <a:pt x="103" y="100"/>
                    </a:cubicBezTo>
                    <a:cubicBezTo>
                      <a:pt x="108" y="97"/>
                      <a:pt x="114" y="95"/>
                      <a:pt x="119" y="92"/>
                    </a:cubicBezTo>
                    <a:cubicBezTo>
                      <a:pt x="104" y="92"/>
                      <a:pt x="91" y="99"/>
                      <a:pt x="76" y="99"/>
                    </a:cubicBezTo>
                    <a:cubicBezTo>
                      <a:pt x="73" y="99"/>
                      <a:pt x="57" y="102"/>
                      <a:pt x="60" y="109"/>
                    </a:cubicBezTo>
                    <a:cubicBezTo>
                      <a:pt x="69" y="126"/>
                      <a:pt x="68" y="146"/>
                      <a:pt x="80" y="164"/>
                    </a:cubicBezTo>
                    <a:cubicBezTo>
                      <a:pt x="80" y="161"/>
                      <a:pt x="81" y="159"/>
                      <a:pt x="81" y="157"/>
                    </a:cubicBezTo>
                    <a:cubicBezTo>
                      <a:pt x="69" y="170"/>
                      <a:pt x="49" y="192"/>
                      <a:pt x="36" y="169"/>
                    </a:cubicBezTo>
                    <a:cubicBezTo>
                      <a:pt x="25" y="148"/>
                      <a:pt x="27" y="120"/>
                      <a:pt x="30" y="97"/>
                    </a:cubicBezTo>
                    <a:cubicBezTo>
                      <a:pt x="33" y="75"/>
                      <a:pt x="38" y="47"/>
                      <a:pt x="54" y="31"/>
                    </a:cubicBezTo>
                    <a:cubicBezTo>
                      <a:pt x="56" y="28"/>
                      <a:pt x="59" y="27"/>
                      <a:pt x="56" y="28"/>
                    </a:cubicBezTo>
                    <a:cubicBezTo>
                      <a:pt x="55" y="28"/>
                      <a:pt x="60" y="30"/>
                      <a:pt x="62" y="31"/>
                    </a:cubicBezTo>
                    <a:cubicBezTo>
                      <a:pt x="74" y="41"/>
                      <a:pt x="80" y="57"/>
                      <a:pt x="86" y="71"/>
                    </a:cubicBezTo>
                    <a:cubicBezTo>
                      <a:pt x="89" y="79"/>
                      <a:pt x="112" y="72"/>
                      <a:pt x="109" y="64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grpSp>
          <p:nvGrpSpPr>
            <p:cNvPr id="183" name="组合 182"/>
            <p:cNvGrpSpPr/>
            <p:nvPr/>
          </p:nvGrpSpPr>
          <p:grpSpPr>
            <a:xfrm rot="5779574">
              <a:off x="4822608" y="2175146"/>
              <a:ext cx="1360120" cy="1629243"/>
              <a:chOff x="3845710" y="2507134"/>
              <a:chExt cx="1360120" cy="1629243"/>
            </a:xfrm>
          </p:grpSpPr>
          <p:sp>
            <p:nvSpPr>
              <p:cNvPr id="153" name="Freeform 48"/>
              <p:cNvSpPr/>
              <p:nvPr/>
            </p:nvSpPr>
            <p:spPr bwMode="auto">
              <a:xfrm>
                <a:off x="3881329" y="2512411"/>
                <a:ext cx="1240071" cy="757235"/>
              </a:xfrm>
              <a:custGeom>
                <a:avLst/>
                <a:gdLst>
                  <a:gd name="T0" fmla="*/ 655 w 924"/>
                  <a:gd name="T1" fmla="*/ 488 h 564"/>
                  <a:gd name="T2" fmla="*/ 53 w 924"/>
                  <a:gd name="T3" fmla="*/ 107 h 564"/>
                  <a:gd name="T4" fmla="*/ 77 w 924"/>
                  <a:gd name="T5" fmla="*/ 100 h 564"/>
                  <a:gd name="T6" fmla="*/ 90 w 924"/>
                  <a:gd name="T7" fmla="*/ 96 h 564"/>
                  <a:gd name="T8" fmla="*/ 114 w 924"/>
                  <a:gd name="T9" fmla="*/ 97 h 564"/>
                  <a:gd name="T10" fmla="*/ 664 w 924"/>
                  <a:gd name="T11" fmla="*/ 402 h 564"/>
                  <a:gd name="T12" fmla="*/ 580 w 924"/>
                  <a:gd name="T13" fmla="*/ 318 h 564"/>
                  <a:gd name="T14" fmla="*/ 229 w 924"/>
                  <a:gd name="T15" fmla="*/ 77 h 564"/>
                  <a:gd name="T16" fmla="*/ 249 w 924"/>
                  <a:gd name="T17" fmla="*/ 78 h 564"/>
                  <a:gd name="T18" fmla="*/ 262 w 924"/>
                  <a:gd name="T19" fmla="*/ 76 h 564"/>
                  <a:gd name="T20" fmla="*/ 262 w 924"/>
                  <a:gd name="T21" fmla="*/ 81 h 564"/>
                  <a:gd name="T22" fmla="*/ 291 w 924"/>
                  <a:gd name="T23" fmla="*/ 77 h 564"/>
                  <a:gd name="T24" fmla="*/ 707 w 924"/>
                  <a:gd name="T25" fmla="*/ 317 h 564"/>
                  <a:gd name="T26" fmla="*/ 307 w 924"/>
                  <a:gd name="T27" fmla="*/ 76 h 564"/>
                  <a:gd name="T28" fmla="*/ 360 w 924"/>
                  <a:gd name="T29" fmla="*/ 65 h 564"/>
                  <a:gd name="T30" fmla="*/ 384 w 924"/>
                  <a:gd name="T31" fmla="*/ 59 h 564"/>
                  <a:gd name="T32" fmla="*/ 408 w 924"/>
                  <a:gd name="T33" fmla="*/ 62 h 564"/>
                  <a:gd name="T34" fmla="*/ 871 w 924"/>
                  <a:gd name="T35" fmla="*/ 325 h 564"/>
                  <a:gd name="T36" fmla="*/ 453 w 924"/>
                  <a:gd name="T37" fmla="*/ 53 h 564"/>
                  <a:gd name="T38" fmla="*/ 478 w 924"/>
                  <a:gd name="T39" fmla="*/ 56 h 564"/>
                  <a:gd name="T40" fmla="*/ 500 w 924"/>
                  <a:gd name="T41" fmla="*/ 47 h 564"/>
                  <a:gd name="T42" fmla="*/ 921 w 924"/>
                  <a:gd name="T43" fmla="*/ 293 h 564"/>
                  <a:gd name="T44" fmla="*/ 596 w 924"/>
                  <a:gd name="T45" fmla="*/ 38 h 564"/>
                  <a:gd name="T46" fmla="*/ 615 w 924"/>
                  <a:gd name="T47" fmla="*/ 36 h 564"/>
                  <a:gd name="T48" fmla="*/ 664 w 924"/>
                  <a:gd name="T49" fmla="*/ 31 h 564"/>
                  <a:gd name="T50" fmla="*/ 703 w 924"/>
                  <a:gd name="T51" fmla="*/ 24 h 564"/>
                  <a:gd name="T52" fmla="*/ 816 w 924"/>
                  <a:gd name="T53" fmla="*/ 61 h 564"/>
                  <a:gd name="T54" fmla="*/ 772 w 924"/>
                  <a:gd name="T55" fmla="*/ 20 h 564"/>
                  <a:gd name="T56" fmla="*/ 793 w 924"/>
                  <a:gd name="T57" fmla="*/ 14 h 564"/>
                  <a:gd name="T58" fmla="*/ 816 w 924"/>
                  <a:gd name="T59" fmla="*/ 9 h 564"/>
                  <a:gd name="T60" fmla="*/ 867 w 924"/>
                  <a:gd name="T61" fmla="*/ 5 h 564"/>
                  <a:gd name="T62" fmla="*/ 872 w 924"/>
                  <a:gd name="T63" fmla="*/ 10 h 564"/>
                  <a:gd name="T64" fmla="*/ 879 w 924"/>
                  <a:gd name="T65" fmla="*/ 50 h 564"/>
                  <a:gd name="T66" fmla="*/ 890 w 924"/>
                  <a:gd name="T67" fmla="*/ 97 h 564"/>
                  <a:gd name="T68" fmla="*/ 894 w 924"/>
                  <a:gd name="T69" fmla="*/ 91 h 564"/>
                  <a:gd name="T70" fmla="*/ 897 w 924"/>
                  <a:gd name="T71" fmla="*/ 152 h 564"/>
                  <a:gd name="T72" fmla="*/ 902 w 924"/>
                  <a:gd name="T73" fmla="*/ 185 h 564"/>
                  <a:gd name="T74" fmla="*/ 744 w 924"/>
                  <a:gd name="T75" fmla="*/ 104 h 564"/>
                  <a:gd name="T76" fmla="*/ 794 w 924"/>
                  <a:gd name="T77" fmla="*/ 170 h 564"/>
                  <a:gd name="T78" fmla="*/ 748 w 924"/>
                  <a:gd name="T79" fmla="*/ 167 h 564"/>
                  <a:gd name="T80" fmla="*/ 917 w 924"/>
                  <a:gd name="T81" fmla="*/ 291 h 564"/>
                  <a:gd name="T82" fmla="*/ 498 w 924"/>
                  <a:gd name="T83" fmla="*/ 55 h 564"/>
                  <a:gd name="T84" fmla="*/ 910 w 924"/>
                  <a:gd name="T85" fmla="*/ 304 h 564"/>
                  <a:gd name="T86" fmla="*/ 889 w 924"/>
                  <a:gd name="T87" fmla="*/ 328 h 564"/>
                  <a:gd name="T88" fmla="*/ 777 w 924"/>
                  <a:gd name="T89" fmla="*/ 263 h 564"/>
                  <a:gd name="T90" fmla="*/ 409 w 924"/>
                  <a:gd name="T91" fmla="*/ 58 h 564"/>
                  <a:gd name="T92" fmla="*/ 396 w 924"/>
                  <a:gd name="T93" fmla="*/ 75 h 564"/>
                  <a:gd name="T94" fmla="*/ 451 w 924"/>
                  <a:gd name="T95" fmla="*/ 137 h 564"/>
                  <a:gd name="T96" fmla="*/ 721 w 924"/>
                  <a:gd name="T97" fmla="*/ 312 h 564"/>
                  <a:gd name="T98" fmla="*/ 704 w 924"/>
                  <a:gd name="T99" fmla="*/ 324 h 564"/>
                  <a:gd name="T100" fmla="*/ 288 w 924"/>
                  <a:gd name="T101" fmla="*/ 71 h 564"/>
                  <a:gd name="T102" fmla="*/ 700 w 924"/>
                  <a:gd name="T103" fmla="*/ 330 h 564"/>
                  <a:gd name="T104" fmla="*/ 692 w 924"/>
                  <a:gd name="T105" fmla="*/ 345 h 564"/>
                  <a:gd name="T106" fmla="*/ 676 w 924"/>
                  <a:gd name="T107" fmla="*/ 361 h 564"/>
                  <a:gd name="T108" fmla="*/ 615 w 924"/>
                  <a:gd name="T109" fmla="*/ 349 h 564"/>
                  <a:gd name="T110" fmla="*/ 669 w 924"/>
                  <a:gd name="T111" fmla="*/ 376 h 564"/>
                  <a:gd name="T112" fmla="*/ 663 w 924"/>
                  <a:gd name="T113" fmla="*/ 391 h 564"/>
                  <a:gd name="T114" fmla="*/ 657 w 924"/>
                  <a:gd name="T115" fmla="*/ 405 h 564"/>
                  <a:gd name="T116" fmla="*/ 665 w 924"/>
                  <a:gd name="T117" fmla="*/ 424 h 564"/>
                  <a:gd name="T118" fmla="*/ 92 w 924"/>
                  <a:gd name="T119" fmla="*/ 104 h 564"/>
                  <a:gd name="T120" fmla="*/ 663 w 924"/>
                  <a:gd name="T121" fmla="*/ 473 h 564"/>
                  <a:gd name="T122" fmla="*/ 668 w 924"/>
                  <a:gd name="T123" fmla="*/ 488 h 564"/>
                  <a:gd name="T124" fmla="*/ 6 w 924"/>
                  <a:gd name="T125" fmla="*/ 118 h 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24" h="564">
                    <a:moveTo>
                      <a:pt x="707" y="556"/>
                    </a:moveTo>
                    <a:cubicBezTo>
                      <a:pt x="408" y="369"/>
                      <a:pt x="408" y="369"/>
                      <a:pt x="408" y="369"/>
                    </a:cubicBezTo>
                    <a:cubicBezTo>
                      <a:pt x="680" y="532"/>
                      <a:pt x="680" y="532"/>
                      <a:pt x="680" y="532"/>
                    </a:cubicBezTo>
                    <a:cubicBezTo>
                      <a:pt x="681" y="533"/>
                      <a:pt x="684" y="533"/>
                      <a:pt x="685" y="531"/>
                    </a:cubicBezTo>
                    <a:cubicBezTo>
                      <a:pt x="686" y="529"/>
                      <a:pt x="686" y="527"/>
                      <a:pt x="684" y="525"/>
                    </a:cubicBezTo>
                    <a:cubicBezTo>
                      <a:pt x="7" y="103"/>
                      <a:pt x="7" y="103"/>
                      <a:pt x="7" y="103"/>
                    </a:cubicBezTo>
                    <a:cubicBezTo>
                      <a:pt x="5" y="106"/>
                      <a:pt x="5" y="106"/>
                      <a:pt x="5" y="106"/>
                    </a:cubicBezTo>
                    <a:cubicBezTo>
                      <a:pt x="8" y="108"/>
                      <a:pt x="8" y="108"/>
                      <a:pt x="8" y="108"/>
                    </a:cubicBezTo>
                    <a:cubicBezTo>
                      <a:pt x="6" y="106"/>
                      <a:pt x="6" y="106"/>
                      <a:pt x="6" y="106"/>
                    </a:cubicBezTo>
                    <a:cubicBezTo>
                      <a:pt x="7" y="109"/>
                      <a:pt x="7" y="109"/>
                      <a:pt x="7" y="109"/>
                    </a:cubicBezTo>
                    <a:cubicBezTo>
                      <a:pt x="7" y="109"/>
                      <a:pt x="8" y="109"/>
                      <a:pt x="8" y="108"/>
                    </a:cubicBezTo>
                    <a:cubicBezTo>
                      <a:pt x="6" y="106"/>
                      <a:pt x="6" y="106"/>
                      <a:pt x="6" y="106"/>
                    </a:cubicBezTo>
                    <a:cubicBezTo>
                      <a:pt x="7" y="109"/>
                      <a:pt x="7" y="109"/>
                      <a:pt x="7" y="109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6" y="109"/>
                      <a:pt x="6" y="109"/>
                      <a:pt x="6" y="109"/>
                    </a:cubicBezTo>
                    <a:cubicBezTo>
                      <a:pt x="6" y="109"/>
                      <a:pt x="6" y="109"/>
                      <a:pt x="7" y="109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6" y="109"/>
                      <a:pt x="6" y="109"/>
                      <a:pt x="6" y="109"/>
                    </a:cubicBezTo>
                    <a:cubicBezTo>
                      <a:pt x="6" y="109"/>
                      <a:pt x="8" y="110"/>
                      <a:pt x="10" y="110"/>
                    </a:cubicBezTo>
                    <a:cubicBezTo>
                      <a:pt x="14" y="112"/>
                      <a:pt x="20" y="115"/>
                      <a:pt x="28" y="119"/>
                    </a:cubicBezTo>
                    <a:cubicBezTo>
                      <a:pt x="58" y="134"/>
                      <a:pt x="113" y="166"/>
                      <a:pt x="179" y="206"/>
                    </a:cubicBezTo>
                    <a:cubicBezTo>
                      <a:pt x="278" y="266"/>
                      <a:pt x="402" y="343"/>
                      <a:pt x="500" y="405"/>
                    </a:cubicBezTo>
                    <a:cubicBezTo>
                      <a:pt x="549" y="436"/>
                      <a:pt x="592" y="463"/>
                      <a:pt x="623" y="482"/>
                    </a:cubicBezTo>
                    <a:cubicBezTo>
                      <a:pt x="638" y="492"/>
                      <a:pt x="650" y="500"/>
                      <a:pt x="659" y="505"/>
                    </a:cubicBezTo>
                    <a:cubicBezTo>
                      <a:pt x="667" y="511"/>
                      <a:pt x="672" y="513"/>
                      <a:pt x="672" y="513"/>
                    </a:cubicBezTo>
                    <a:cubicBezTo>
                      <a:pt x="673" y="514"/>
                      <a:pt x="674" y="514"/>
                      <a:pt x="675" y="514"/>
                    </a:cubicBezTo>
                    <a:cubicBezTo>
                      <a:pt x="676" y="514"/>
                      <a:pt x="677" y="513"/>
                      <a:pt x="677" y="512"/>
                    </a:cubicBezTo>
                    <a:cubicBezTo>
                      <a:pt x="678" y="511"/>
                      <a:pt x="678" y="510"/>
                      <a:pt x="678" y="509"/>
                    </a:cubicBezTo>
                    <a:cubicBezTo>
                      <a:pt x="678" y="508"/>
                      <a:pt x="677" y="507"/>
                      <a:pt x="676" y="507"/>
                    </a:cubicBezTo>
                    <a:cubicBezTo>
                      <a:pt x="30" y="103"/>
                      <a:pt x="30" y="103"/>
                      <a:pt x="30" y="103"/>
                    </a:cubicBezTo>
                    <a:cubicBezTo>
                      <a:pt x="29" y="102"/>
                      <a:pt x="28" y="102"/>
                      <a:pt x="27" y="102"/>
                    </a:cubicBezTo>
                    <a:cubicBezTo>
                      <a:pt x="26" y="102"/>
                      <a:pt x="25" y="103"/>
                      <a:pt x="24" y="104"/>
                    </a:cubicBezTo>
                    <a:cubicBezTo>
                      <a:pt x="24" y="105"/>
                      <a:pt x="23" y="106"/>
                      <a:pt x="24" y="107"/>
                    </a:cubicBezTo>
                    <a:cubicBezTo>
                      <a:pt x="24" y="108"/>
                      <a:pt x="24" y="109"/>
                      <a:pt x="25" y="109"/>
                    </a:cubicBezTo>
                    <a:cubicBezTo>
                      <a:pt x="25" y="109"/>
                      <a:pt x="180" y="205"/>
                      <a:pt x="337" y="301"/>
                    </a:cubicBezTo>
                    <a:cubicBezTo>
                      <a:pt x="416" y="349"/>
                      <a:pt x="495" y="396"/>
                      <a:pt x="556" y="432"/>
                    </a:cubicBezTo>
                    <a:cubicBezTo>
                      <a:pt x="587" y="450"/>
                      <a:pt x="613" y="465"/>
                      <a:pt x="632" y="476"/>
                    </a:cubicBezTo>
                    <a:cubicBezTo>
                      <a:pt x="641" y="481"/>
                      <a:pt x="649" y="485"/>
                      <a:pt x="655" y="488"/>
                    </a:cubicBezTo>
                    <a:cubicBezTo>
                      <a:pt x="658" y="489"/>
                      <a:pt x="660" y="490"/>
                      <a:pt x="662" y="491"/>
                    </a:cubicBezTo>
                    <a:cubicBezTo>
                      <a:pt x="663" y="492"/>
                      <a:pt x="664" y="492"/>
                      <a:pt x="665" y="492"/>
                    </a:cubicBezTo>
                    <a:cubicBezTo>
                      <a:pt x="666" y="492"/>
                      <a:pt x="666" y="493"/>
                      <a:pt x="667" y="493"/>
                    </a:cubicBezTo>
                    <a:cubicBezTo>
                      <a:pt x="668" y="493"/>
                      <a:pt x="668" y="493"/>
                      <a:pt x="669" y="492"/>
                    </a:cubicBezTo>
                    <a:cubicBezTo>
                      <a:pt x="670" y="492"/>
                      <a:pt x="671" y="492"/>
                      <a:pt x="671" y="491"/>
                    </a:cubicBezTo>
                    <a:cubicBezTo>
                      <a:pt x="672" y="490"/>
                      <a:pt x="672" y="489"/>
                      <a:pt x="672" y="488"/>
                    </a:cubicBezTo>
                    <a:cubicBezTo>
                      <a:pt x="672" y="487"/>
                      <a:pt x="671" y="486"/>
                      <a:pt x="670" y="485"/>
                    </a:cubicBezTo>
                    <a:cubicBezTo>
                      <a:pt x="670" y="485"/>
                      <a:pt x="668" y="484"/>
                      <a:pt x="663" y="481"/>
                    </a:cubicBezTo>
                    <a:cubicBezTo>
                      <a:pt x="629" y="460"/>
                      <a:pt x="477" y="368"/>
                      <a:pt x="333" y="280"/>
                    </a:cubicBezTo>
                    <a:cubicBezTo>
                      <a:pt x="261" y="235"/>
                      <a:pt x="191" y="192"/>
                      <a:pt x="139" y="159"/>
                    </a:cubicBezTo>
                    <a:cubicBezTo>
                      <a:pt x="113" y="142"/>
                      <a:pt x="92" y="128"/>
                      <a:pt x="77" y="118"/>
                    </a:cubicBezTo>
                    <a:cubicBezTo>
                      <a:pt x="70" y="113"/>
                      <a:pt x="64" y="109"/>
                      <a:pt x="60" y="106"/>
                    </a:cubicBezTo>
                    <a:cubicBezTo>
                      <a:pt x="58" y="105"/>
                      <a:pt x="57" y="103"/>
                      <a:pt x="56" y="103"/>
                    </a:cubicBezTo>
                    <a:cubicBezTo>
                      <a:pt x="55" y="102"/>
                      <a:pt x="55" y="102"/>
                      <a:pt x="55" y="102"/>
                    </a:cubicBezTo>
                    <a:cubicBezTo>
                      <a:pt x="55" y="102"/>
                      <a:pt x="55" y="102"/>
                      <a:pt x="55" y="102"/>
                    </a:cubicBezTo>
                    <a:cubicBezTo>
                      <a:pt x="54" y="103"/>
                      <a:pt x="54" y="103"/>
                      <a:pt x="54" y="103"/>
                    </a:cubicBezTo>
                    <a:cubicBezTo>
                      <a:pt x="55" y="102"/>
                      <a:pt x="55" y="102"/>
                      <a:pt x="55" y="102"/>
                    </a:cubicBezTo>
                    <a:cubicBezTo>
                      <a:pt x="55" y="102"/>
                      <a:pt x="55" y="102"/>
                      <a:pt x="55" y="102"/>
                    </a:cubicBezTo>
                    <a:cubicBezTo>
                      <a:pt x="54" y="103"/>
                      <a:pt x="54" y="103"/>
                      <a:pt x="54" y="103"/>
                    </a:cubicBezTo>
                    <a:cubicBezTo>
                      <a:pt x="55" y="102"/>
                      <a:pt x="55" y="102"/>
                      <a:pt x="55" y="102"/>
                    </a:cubicBezTo>
                    <a:cubicBezTo>
                      <a:pt x="52" y="103"/>
                      <a:pt x="52" y="103"/>
                      <a:pt x="52" y="103"/>
                    </a:cubicBezTo>
                    <a:cubicBezTo>
                      <a:pt x="56" y="103"/>
                      <a:pt x="56" y="103"/>
                      <a:pt x="56" y="103"/>
                    </a:cubicBezTo>
                    <a:cubicBezTo>
                      <a:pt x="56" y="103"/>
                      <a:pt x="55" y="102"/>
                      <a:pt x="55" y="102"/>
                    </a:cubicBezTo>
                    <a:cubicBezTo>
                      <a:pt x="52" y="103"/>
                      <a:pt x="52" y="103"/>
                      <a:pt x="52" y="103"/>
                    </a:cubicBezTo>
                    <a:cubicBezTo>
                      <a:pt x="56" y="103"/>
                      <a:pt x="56" y="103"/>
                      <a:pt x="56" y="103"/>
                    </a:cubicBezTo>
                    <a:cubicBezTo>
                      <a:pt x="52" y="103"/>
                      <a:pt x="52" y="103"/>
                      <a:pt x="52" y="103"/>
                    </a:cubicBezTo>
                    <a:cubicBezTo>
                      <a:pt x="55" y="105"/>
                      <a:pt x="55" y="105"/>
                      <a:pt x="55" y="105"/>
                    </a:cubicBezTo>
                    <a:cubicBezTo>
                      <a:pt x="55" y="105"/>
                      <a:pt x="56" y="104"/>
                      <a:pt x="56" y="103"/>
                    </a:cubicBezTo>
                    <a:cubicBezTo>
                      <a:pt x="52" y="103"/>
                      <a:pt x="52" y="103"/>
                      <a:pt x="52" y="103"/>
                    </a:cubicBezTo>
                    <a:cubicBezTo>
                      <a:pt x="55" y="105"/>
                      <a:pt x="55" y="105"/>
                      <a:pt x="55" y="105"/>
                    </a:cubicBezTo>
                    <a:cubicBezTo>
                      <a:pt x="55" y="105"/>
                      <a:pt x="55" y="105"/>
                      <a:pt x="55" y="105"/>
                    </a:cubicBezTo>
                    <a:cubicBezTo>
                      <a:pt x="53" y="104"/>
                      <a:pt x="53" y="104"/>
                      <a:pt x="53" y="104"/>
                    </a:cubicBezTo>
                    <a:cubicBezTo>
                      <a:pt x="54" y="107"/>
                      <a:pt x="54" y="107"/>
                      <a:pt x="54" y="107"/>
                    </a:cubicBezTo>
                    <a:cubicBezTo>
                      <a:pt x="54" y="106"/>
                      <a:pt x="55" y="106"/>
                      <a:pt x="55" y="105"/>
                    </a:cubicBezTo>
                    <a:cubicBezTo>
                      <a:pt x="53" y="104"/>
                      <a:pt x="53" y="104"/>
                      <a:pt x="53" y="104"/>
                    </a:cubicBezTo>
                    <a:cubicBezTo>
                      <a:pt x="54" y="107"/>
                      <a:pt x="54" y="107"/>
                      <a:pt x="54" y="107"/>
                    </a:cubicBezTo>
                    <a:cubicBezTo>
                      <a:pt x="53" y="105"/>
                      <a:pt x="53" y="105"/>
                      <a:pt x="53" y="105"/>
                    </a:cubicBezTo>
                    <a:cubicBezTo>
                      <a:pt x="53" y="107"/>
                      <a:pt x="53" y="107"/>
                      <a:pt x="53" y="107"/>
                    </a:cubicBezTo>
                    <a:cubicBezTo>
                      <a:pt x="54" y="107"/>
                      <a:pt x="54" y="107"/>
                      <a:pt x="54" y="107"/>
                    </a:cubicBezTo>
                    <a:cubicBezTo>
                      <a:pt x="53" y="105"/>
                      <a:pt x="53" y="105"/>
                      <a:pt x="53" y="105"/>
                    </a:cubicBezTo>
                    <a:cubicBezTo>
                      <a:pt x="53" y="107"/>
                      <a:pt x="53" y="107"/>
                      <a:pt x="53" y="107"/>
                    </a:cubicBezTo>
                    <a:cubicBezTo>
                      <a:pt x="53" y="107"/>
                      <a:pt x="53" y="107"/>
                      <a:pt x="53" y="107"/>
                    </a:cubicBezTo>
                    <a:cubicBezTo>
                      <a:pt x="53" y="107"/>
                      <a:pt x="53" y="107"/>
                      <a:pt x="53" y="107"/>
                    </a:cubicBezTo>
                    <a:cubicBezTo>
                      <a:pt x="53" y="107"/>
                      <a:pt x="53" y="107"/>
                      <a:pt x="53" y="107"/>
                    </a:cubicBezTo>
                    <a:cubicBezTo>
                      <a:pt x="53" y="107"/>
                      <a:pt x="53" y="107"/>
                      <a:pt x="53" y="107"/>
                    </a:cubicBezTo>
                    <a:cubicBezTo>
                      <a:pt x="53" y="107"/>
                      <a:pt x="53" y="107"/>
                      <a:pt x="53" y="107"/>
                    </a:cubicBezTo>
                    <a:cubicBezTo>
                      <a:pt x="53" y="107"/>
                      <a:pt x="53" y="107"/>
                      <a:pt x="53" y="107"/>
                    </a:cubicBezTo>
                    <a:cubicBezTo>
                      <a:pt x="54" y="107"/>
                      <a:pt x="55" y="107"/>
                      <a:pt x="57" y="108"/>
                    </a:cubicBezTo>
                    <a:cubicBezTo>
                      <a:pt x="61" y="109"/>
                      <a:pt x="67" y="111"/>
                      <a:pt x="75" y="115"/>
                    </a:cubicBezTo>
                    <a:cubicBezTo>
                      <a:pt x="103" y="129"/>
                      <a:pt x="154" y="158"/>
                      <a:pt x="215" y="194"/>
                    </a:cubicBezTo>
                    <a:cubicBezTo>
                      <a:pt x="306" y="249"/>
                      <a:pt x="418" y="318"/>
                      <a:pt x="507" y="375"/>
                    </a:cubicBezTo>
                    <a:cubicBezTo>
                      <a:pt x="552" y="403"/>
                      <a:pt x="591" y="427"/>
                      <a:pt x="619" y="445"/>
                    </a:cubicBezTo>
                    <a:cubicBezTo>
                      <a:pt x="632" y="454"/>
                      <a:pt x="644" y="461"/>
                      <a:pt x="651" y="466"/>
                    </a:cubicBezTo>
                    <a:cubicBezTo>
                      <a:pt x="659" y="471"/>
                      <a:pt x="663" y="473"/>
                      <a:pt x="663" y="473"/>
                    </a:cubicBezTo>
                    <a:cubicBezTo>
                      <a:pt x="664" y="474"/>
                      <a:pt x="666" y="474"/>
                      <a:pt x="667" y="474"/>
                    </a:cubicBezTo>
                    <a:cubicBezTo>
                      <a:pt x="668" y="473"/>
                      <a:pt x="669" y="472"/>
                      <a:pt x="669" y="470"/>
                    </a:cubicBezTo>
                    <a:cubicBezTo>
                      <a:pt x="669" y="469"/>
                      <a:pt x="669" y="468"/>
                      <a:pt x="669" y="468"/>
                    </a:cubicBezTo>
                    <a:cubicBezTo>
                      <a:pt x="668" y="467"/>
                      <a:pt x="668" y="467"/>
                      <a:pt x="668" y="467"/>
                    </a:cubicBezTo>
                    <a:cubicBezTo>
                      <a:pt x="668" y="467"/>
                      <a:pt x="668" y="467"/>
                      <a:pt x="668" y="467"/>
                    </a:cubicBezTo>
                    <a:cubicBezTo>
                      <a:pt x="667" y="467"/>
                      <a:pt x="667" y="467"/>
                      <a:pt x="667" y="467"/>
                    </a:cubicBezTo>
                    <a:cubicBezTo>
                      <a:pt x="666" y="466"/>
                      <a:pt x="663" y="464"/>
                      <a:pt x="658" y="461"/>
                    </a:cubicBezTo>
                    <a:cubicBezTo>
                      <a:pt x="621" y="439"/>
                      <a:pt x="475" y="352"/>
                      <a:pt x="339" y="269"/>
                    </a:cubicBezTo>
                    <a:cubicBezTo>
                      <a:pt x="270" y="227"/>
                      <a:pt x="204" y="186"/>
                      <a:pt x="156" y="155"/>
                    </a:cubicBezTo>
                    <a:cubicBezTo>
                      <a:pt x="131" y="139"/>
                      <a:pt x="111" y="126"/>
                      <a:pt x="97" y="116"/>
                    </a:cubicBezTo>
                    <a:cubicBezTo>
                      <a:pt x="90" y="111"/>
                      <a:pt x="85" y="107"/>
                      <a:pt x="81" y="104"/>
                    </a:cubicBezTo>
                    <a:cubicBezTo>
                      <a:pt x="79" y="102"/>
                      <a:pt x="78" y="101"/>
                      <a:pt x="77" y="100"/>
                    </a:cubicBezTo>
                    <a:cubicBezTo>
                      <a:pt x="77" y="100"/>
                      <a:pt x="76" y="99"/>
                      <a:pt x="76" y="99"/>
                    </a:cubicBezTo>
                    <a:cubicBezTo>
                      <a:pt x="76" y="99"/>
                      <a:pt x="76" y="99"/>
                      <a:pt x="76" y="99"/>
                    </a:cubicBezTo>
                    <a:cubicBezTo>
                      <a:pt x="74" y="100"/>
                      <a:pt x="74" y="100"/>
                      <a:pt x="74" y="100"/>
                    </a:cubicBezTo>
                    <a:cubicBezTo>
                      <a:pt x="77" y="100"/>
                      <a:pt x="77" y="100"/>
                      <a:pt x="77" y="100"/>
                    </a:cubicBezTo>
                    <a:cubicBezTo>
                      <a:pt x="77" y="99"/>
                      <a:pt x="76" y="99"/>
                      <a:pt x="76" y="99"/>
                    </a:cubicBezTo>
                    <a:cubicBezTo>
                      <a:pt x="74" y="100"/>
                      <a:pt x="74" y="100"/>
                      <a:pt x="74" y="100"/>
                    </a:cubicBezTo>
                    <a:cubicBezTo>
                      <a:pt x="77" y="100"/>
                      <a:pt x="77" y="100"/>
                      <a:pt x="77" y="100"/>
                    </a:cubicBezTo>
                    <a:cubicBezTo>
                      <a:pt x="73" y="100"/>
                      <a:pt x="73" y="100"/>
                      <a:pt x="73" y="100"/>
                    </a:cubicBezTo>
                    <a:cubicBezTo>
                      <a:pt x="76" y="102"/>
                      <a:pt x="76" y="102"/>
                      <a:pt x="76" y="102"/>
                    </a:cubicBezTo>
                    <a:cubicBezTo>
                      <a:pt x="77" y="101"/>
                      <a:pt x="77" y="101"/>
                      <a:pt x="77" y="100"/>
                    </a:cubicBezTo>
                    <a:cubicBezTo>
                      <a:pt x="73" y="100"/>
                      <a:pt x="73" y="100"/>
                      <a:pt x="73" y="100"/>
                    </a:cubicBezTo>
                    <a:cubicBezTo>
                      <a:pt x="76" y="102"/>
                      <a:pt x="76" y="102"/>
                      <a:pt x="76" y="102"/>
                    </a:cubicBezTo>
                    <a:cubicBezTo>
                      <a:pt x="73" y="100"/>
                      <a:pt x="73" y="100"/>
                      <a:pt x="73" y="100"/>
                    </a:cubicBezTo>
                    <a:cubicBezTo>
                      <a:pt x="73" y="104"/>
                      <a:pt x="73" y="104"/>
                      <a:pt x="73" y="104"/>
                    </a:cubicBezTo>
                    <a:cubicBezTo>
                      <a:pt x="73" y="100"/>
                      <a:pt x="73" y="100"/>
                      <a:pt x="73" y="100"/>
                    </a:cubicBezTo>
                    <a:cubicBezTo>
                      <a:pt x="72" y="104"/>
                      <a:pt x="72" y="104"/>
                      <a:pt x="72" y="104"/>
                    </a:cubicBezTo>
                    <a:cubicBezTo>
                      <a:pt x="72" y="104"/>
                      <a:pt x="72" y="104"/>
                      <a:pt x="73" y="104"/>
                    </a:cubicBezTo>
                    <a:cubicBezTo>
                      <a:pt x="73" y="100"/>
                      <a:pt x="73" y="100"/>
                      <a:pt x="73" y="100"/>
                    </a:cubicBezTo>
                    <a:cubicBezTo>
                      <a:pt x="72" y="104"/>
                      <a:pt x="72" y="104"/>
                      <a:pt x="72" y="104"/>
                    </a:cubicBezTo>
                    <a:cubicBezTo>
                      <a:pt x="73" y="100"/>
                      <a:pt x="73" y="100"/>
                      <a:pt x="73" y="100"/>
                    </a:cubicBezTo>
                    <a:cubicBezTo>
                      <a:pt x="71" y="103"/>
                      <a:pt x="71" y="103"/>
                      <a:pt x="71" y="103"/>
                    </a:cubicBezTo>
                    <a:cubicBezTo>
                      <a:pt x="72" y="104"/>
                      <a:pt x="72" y="104"/>
                      <a:pt x="72" y="104"/>
                    </a:cubicBezTo>
                    <a:cubicBezTo>
                      <a:pt x="73" y="100"/>
                      <a:pt x="73" y="100"/>
                      <a:pt x="73" y="100"/>
                    </a:cubicBezTo>
                    <a:cubicBezTo>
                      <a:pt x="71" y="103"/>
                      <a:pt x="71" y="103"/>
                      <a:pt x="71" y="103"/>
                    </a:cubicBezTo>
                    <a:cubicBezTo>
                      <a:pt x="72" y="101"/>
                      <a:pt x="72" y="101"/>
                      <a:pt x="72" y="101"/>
                    </a:cubicBezTo>
                    <a:cubicBezTo>
                      <a:pt x="71" y="103"/>
                      <a:pt x="71" y="103"/>
                      <a:pt x="71" y="103"/>
                    </a:cubicBezTo>
                    <a:cubicBezTo>
                      <a:pt x="71" y="103"/>
                      <a:pt x="71" y="103"/>
                      <a:pt x="71" y="103"/>
                    </a:cubicBezTo>
                    <a:cubicBezTo>
                      <a:pt x="72" y="101"/>
                      <a:pt x="72" y="101"/>
                      <a:pt x="72" y="101"/>
                    </a:cubicBezTo>
                    <a:cubicBezTo>
                      <a:pt x="71" y="103"/>
                      <a:pt x="71" y="103"/>
                      <a:pt x="71" y="103"/>
                    </a:cubicBezTo>
                    <a:cubicBezTo>
                      <a:pt x="71" y="103"/>
                      <a:pt x="72" y="104"/>
                      <a:pt x="73" y="105"/>
                    </a:cubicBezTo>
                    <a:cubicBezTo>
                      <a:pt x="94" y="117"/>
                      <a:pt x="242" y="206"/>
                      <a:pt x="383" y="291"/>
                    </a:cubicBezTo>
                    <a:cubicBezTo>
                      <a:pt x="525" y="376"/>
                      <a:pt x="662" y="458"/>
                      <a:pt x="662" y="458"/>
                    </a:cubicBezTo>
                    <a:cubicBezTo>
                      <a:pt x="664" y="460"/>
                      <a:pt x="666" y="459"/>
                      <a:pt x="667" y="457"/>
                    </a:cubicBezTo>
                    <a:cubicBezTo>
                      <a:pt x="668" y="455"/>
                      <a:pt x="668" y="453"/>
                      <a:pt x="666" y="452"/>
                    </a:cubicBezTo>
                    <a:cubicBezTo>
                      <a:pt x="666" y="452"/>
                      <a:pt x="664" y="450"/>
                      <a:pt x="660" y="448"/>
                    </a:cubicBezTo>
                    <a:cubicBezTo>
                      <a:pt x="628" y="428"/>
                      <a:pt x="486" y="342"/>
                      <a:pt x="352" y="259"/>
                    </a:cubicBezTo>
                    <a:cubicBezTo>
                      <a:pt x="285" y="218"/>
                      <a:pt x="220" y="177"/>
                      <a:pt x="171" y="147"/>
                    </a:cubicBezTo>
                    <a:cubicBezTo>
                      <a:pt x="147" y="131"/>
                      <a:pt x="127" y="118"/>
                      <a:pt x="113" y="109"/>
                    </a:cubicBezTo>
                    <a:cubicBezTo>
                      <a:pt x="106" y="104"/>
                      <a:pt x="101" y="101"/>
                      <a:pt x="97" y="98"/>
                    </a:cubicBezTo>
                    <a:cubicBezTo>
                      <a:pt x="96" y="97"/>
                      <a:pt x="94" y="96"/>
                      <a:pt x="93" y="95"/>
                    </a:cubicBezTo>
                    <a:cubicBezTo>
                      <a:pt x="93" y="95"/>
                      <a:pt x="93" y="94"/>
                      <a:pt x="93" y="94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1" y="95"/>
                      <a:pt x="91" y="95"/>
                      <a:pt x="91" y="95"/>
                    </a:cubicBezTo>
                    <a:cubicBezTo>
                      <a:pt x="93" y="95"/>
                      <a:pt x="93" y="95"/>
                      <a:pt x="93" y="95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1" y="95"/>
                      <a:pt x="91" y="95"/>
                      <a:pt x="91" y="95"/>
                    </a:cubicBezTo>
                    <a:cubicBezTo>
                      <a:pt x="93" y="95"/>
                      <a:pt x="93" y="95"/>
                      <a:pt x="93" y="95"/>
                    </a:cubicBezTo>
                    <a:cubicBezTo>
                      <a:pt x="90" y="96"/>
                      <a:pt x="90" y="96"/>
                      <a:pt x="90" y="96"/>
                    </a:cubicBezTo>
                    <a:cubicBezTo>
                      <a:pt x="93" y="96"/>
                      <a:pt x="93" y="96"/>
                      <a:pt x="93" y="96"/>
                    </a:cubicBezTo>
                    <a:cubicBezTo>
                      <a:pt x="93" y="95"/>
                      <a:pt x="93" y="95"/>
                      <a:pt x="93" y="95"/>
                    </a:cubicBezTo>
                    <a:cubicBezTo>
                      <a:pt x="90" y="96"/>
                      <a:pt x="90" y="96"/>
                      <a:pt x="90" y="96"/>
                    </a:cubicBezTo>
                    <a:cubicBezTo>
                      <a:pt x="93" y="96"/>
                      <a:pt x="93" y="96"/>
                      <a:pt x="93" y="96"/>
                    </a:cubicBezTo>
                    <a:cubicBezTo>
                      <a:pt x="90" y="96"/>
                      <a:pt x="90" y="96"/>
                      <a:pt x="90" y="96"/>
                    </a:cubicBezTo>
                    <a:cubicBezTo>
                      <a:pt x="93" y="98"/>
                      <a:pt x="93" y="98"/>
                      <a:pt x="93" y="98"/>
                    </a:cubicBezTo>
                    <a:cubicBezTo>
                      <a:pt x="93" y="98"/>
                      <a:pt x="93" y="97"/>
                      <a:pt x="93" y="96"/>
                    </a:cubicBezTo>
                    <a:cubicBezTo>
                      <a:pt x="90" y="96"/>
                      <a:pt x="90" y="96"/>
                      <a:pt x="90" y="96"/>
                    </a:cubicBezTo>
                    <a:cubicBezTo>
                      <a:pt x="93" y="98"/>
                      <a:pt x="93" y="98"/>
                      <a:pt x="93" y="98"/>
                    </a:cubicBezTo>
                    <a:cubicBezTo>
                      <a:pt x="89" y="96"/>
                      <a:pt x="89" y="96"/>
                      <a:pt x="89" y="96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660" y="443"/>
                      <a:pt x="660" y="443"/>
                      <a:pt x="660" y="443"/>
                    </a:cubicBezTo>
                    <a:cubicBezTo>
                      <a:pt x="662" y="444"/>
                      <a:pt x="664" y="443"/>
                      <a:pt x="665" y="441"/>
                    </a:cubicBezTo>
                    <a:cubicBezTo>
                      <a:pt x="666" y="441"/>
                      <a:pt x="666" y="440"/>
                      <a:pt x="666" y="439"/>
                    </a:cubicBezTo>
                    <a:cubicBezTo>
                      <a:pt x="666" y="438"/>
                      <a:pt x="666" y="437"/>
                      <a:pt x="665" y="437"/>
                    </a:cubicBezTo>
                    <a:cubicBezTo>
                      <a:pt x="665" y="436"/>
                      <a:pt x="664" y="436"/>
                      <a:pt x="664" y="435"/>
                    </a:cubicBezTo>
                    <a:cubicBezTo>
                      <a:pt x="663" y="434"/>
                      <a:pt x="662" y="433"/>
                      <a:pt x="660" y="432"/>
                    </a:cubicBezTo>
                    <a:cubicBezTo>
                      <a:pt x="653" y="427"/>
                      <a:pt x="640" y="419"/>
                      <a:pt x="621" y="408"/>
                    </a:cubicBezTo>
                    <a:cubicBezTo>
                      <a:pt x="556" y="368"/>
                      <a:pt x="430" y="294"/>
                      <a:pt x="319" y="228"/>
                    </a:cubicBezTo>
                    <a:cubicBezTo>
                      <a:pt x="264" y="194"/>
                      <a:pt x="213" y="163"/>
                      <a:pt x="176" y="139"/>
                    </a:cubicBezTo>
                    <a:cubicBezTo>
                      <a:pt x="157" y="127"/>
                      <a:pt x="142" y="117"/>
                      <a:pt x="131" y="109"/>
                    </a:cubicBezTo>
                    <a:cubicBezTo>
                      <a:pt x="126" y="105"/>
                      <a:pt x="122" y="102"/>
                      <a:pt x="120" y="99"/>
                    </a:cubicBezTo>
                    <a:cubicBezTo>
                      <a:pt x="118" y="98"/>
                      <a:pt x="117" y="97"/>
                      <a:pt x="117" y="96"/>
                    </a:cubicBezTo>
                    <a:cubicBezTo>
                      <a:pt x="116" y="96"/>
                      <a:pt x="116" y="96"/>
                      <a:pt x="116" y="96"/>
                    </a:cubicBezTo>
                    <a:cubicBezTo>
                      <a:pt x="116" y="96"/>
                      <a:pt x="116" y="96"/>
                      <a:pt x="116" y="96"/>
                    </a:cubicBezTo>
                    <a:cubicBezTo>
                      <a:pt x="116" y="96"/>
                      <a:pt x="116" y="96"/>
                      <a:pt x="116" y="96"/>
                    </a:cubicBezTo>
                    <a:cubicBezTo>
                      <a:pt x="116" y="96"/>
                      <a:pt x="116" y="96"/>
                      <a:pt x="116" y="96"/>
                    </a:cubicBezTo>
                    <a:cubicBezTo>
                      <a:pt x="116" y="96"/>
                      <a:pt x="116" y="96"/>
                      <a:pt x="116" y="96"/>
                    </a:cubicBezTo>
                    <a:cubicBezTo>
                      <a:pt x="116" y="96"/>
                      <a:pt x="116" y="96"/>
                      <a:pt x="116" y="96"/>
                    </a:cubicBezTo>
                    <a:cubicBezTo>
                      <a:pt x="114" y="97"/>
                      <a:pt x="114" y="97"/>
                      <a:pt x="114" y="97"/>
                    </a:cubicBezTo>
                    <a:cubicBezTo>
                      <a:pt x="117" y="97"/>
                      <a:pt x="117" y="97"/>
                      <a:pt x="117" y="97"/>
                    </a:cubicBezTo>
                    <a:cubicBezTo>
                      <a:pt x="116" y="96"/>
                      <a:pt x="116" y="96"/>
                      <a:pt x="116" y="96"/>
                    </a:cubicBezTo>
                    <a:cubicBezTo>
                      <a:pt x="114" y="97"/>
                      <a:pt x="114" y="97"/>
                      <a:pt x="114" y="97"/>
                    </a:cubicBezTo>
                    <a:cubicBezTo>
                      <a:pt x="117" y="97"/>
                      <a:pt x="117" y="97"/>
                      <a:pt x="117" y="97"/>
                    </a:cubicBezTo>
                    <a:cubicBezTo>
                      <a:pt x="114" y="97"/>
                      <a:pt x="114" y="97"/>
                      <a:pt x="114" y="97"/>
                    </a:cubicBezTo>
                    <a:cubicBezTo>
                      <a:pt x="116" y="98"/>
                      <a:pt x="116" y="98"/>
                      <a:pt x="116" y="98"/>
                    </a:cubicBezTo>
                    <a:cubicBezTo>
                      <a:pt x="116" y="98"/>
                      <a:pt x="117" y="97"/>
                      <a:pt x="117" y="97"/>
                    </a:cubicBezTo>
                    <a:cubicBezTo>
                      <a:pt x="114" y="97"/>
                      <a:pt x="114" y="97"/>
                      <a:pt x="114" y="97"/>
                    </a:cubicBezTo>
                    <a:cubicBezTo>
                      <a:pt x="116" y="98"/>
                      <a:pt x="116" y="98"/>
                      <a:pt x="116" y="98"/>
                    </a:cubicBezTo>
                    <a:cubicBezTo>
                      <a:pt x="113" y="96"/>
                      <a:pt x="113" y="96"/>
                      <a:pt x="113" y="96"/>
                    </a:cubicBezTo>
                    <a:cubicBezTo>
                      <a:pt x="111" y="100"/>
                      <a:pt x="111" y="100"/>
                      <a:pt x="111" y="100"/>
                    </a:cubicBezTo>
                    <a:cubicBezTo>
                      <a:pt x="663" y="427"/>
                      <a:pt x="663" y="427"/>
                      <a:pt x="663" y="427"/>
                    </a:cubicBezTo>
                    <a:cubicBezTo>
                      <a:pt x="665" y="428"/>
                      <a:pt x="667" y="428"/>
                      <a:pt x="669" y="426"/>
                    </a:cubicBezTo>
                    <a:cubicBezTo>
                      <a:pt x="669" y="425"/>
                      <a:pt x="669" y="424"/>
                      <a:pt x="669" y="424"/>
                    </a:cubicBezTo>
                    <a:cubicBezTo>
                      <a:pt x="669" y="422"/>
                      <a:pt x="669" y="422"/>
                      <a:pt x="669" y="421"/>
                    </a:cubicBezTo>
                    <a:cubicBezTo>
                      <a:pt x="668" y="421"/>
                      <a:pt x="668" y="420"/>
                      <a:pt x="667" y="420"/>
                    </a:cubicBezTo>
                    <a:cubicBezTo>
                      <a:pt x="666" y="419"/>
                      <a:pt x="665" y="418"/>
                      <a:pt x="663" y="416"/>
                    </a:cubicBezTo>
                    <a:cubicBezTo>
                      <a:pt x="657" y="411"/>
                      <a:pt x="644" y="402"/>
                      <a:pt x="626" y="391"/>
                    </a:cubicBezTo>
                    <a:cubicBezTo>
                      <a:pt x="501" y="309"/>
                      <a:pt x="139" y="90"/>
                      <a:pt x="139" y="90"/>
                    </a:cubicBezTo>
                    <a:cubicBezTo>
                      <a:pt x="136" y="93"/>
                      <a:pt x="136" y="93"/>
                      <a:pt x="136" y="93"/>
                    </a:cubicBezTo>
                    <a:cubicBezTo>
                      <a:pt x="140" y="96"/>
                      <a:pt x="140" y="96"/>
                      <a:pt x="140" y="96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38" y="97"/>
                      <a:pt x="138" y="97"/>
                      <a:pt x="138" y="97"/>
                    </a:cubicBezTo>
                    <a:cubicBezTo>
                      <a:pt x="139" y="97"/>
                      <a:pt x="139" y="96"/>
                      <a:pt x="140" y="96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38" y="97"/>
                      <a:pt x="138" y="97"/>
                      <a:pt x="138" y="97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37" y="97"/>
                      <a:pt x="137" y="97"/>
                      <a:pt x="137" y="97"/>
                    </a:cubicBezTo>
                    <a:cubicBezTo>
                      <a:pt x="137" y="97"/>
                      <a:pt x="138" y="97"/>
                      <a:pt x="138" y="97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37" y="97"/>
                      <a:pt x="137" y="97"/>
                      <a:pt x="137" y="97"/>
                    </a:cubicBezTo>
                    <a:cubicBezTo>
                      <a:pt x="137" y="96"/>
                      <a:pt x="137" y="96"/>
                      <a:pt x="137" y="96"/>
                    </a:cubicBezTo>
                    <a:cubicBezTo>
                      <a:pt x="137" y="97"/>
                      <a:pt x="137" y="97"/>
                      <a:pt x="137" y="97"/>
                    </a:cubicBezTo>
                    <a:cubicBezTo>
                      <a:pt x="137" y="97"/>
                      <a:pt x="137" y="97"/>
                      <a:pt x="137" y="97"/>
                    </a:cubicBezTo>
                    <a:cubicBezTo>
                      <a:pt x="137" y="96"/>
                      <a:pt x="137" y="96"/>
                      <a:pt x="137" y="96"/>
                    </a:cubicBezTo>
                    <a:cubicBezTo>
                      <a:pt x="137" y="97"/>
                      <a:pt x="137" y="97"/>
                      <a:pt x="137" y="97"/>
                    </a:cubicBezTo>
                    <a:cubicBezTo>
                      <a:pt x="137" y="97"/>
                      <a:pt x="137" y="97"/>
                      <a:pt x="137" y="97"/>
                    </a:cubicBezTo>
                    <a:cubicBezTo>
                      <a:pt x="138" y="97"/>
                      <a:pt x="139" y="98"/>
                      <a:pt x="141" y="99"/>
                    </a:cubicBezTo>
                    <a:cubicBezTo>
                      <a:pt x="148" y="101"/>
                      <a:pt x="161" y="109"/>
                      <a:pt x="179" y="119"/>
                    </a:cubicBezTo>
                    <a:cubicBezTo>
                      <a:pt x="243" y="154"/>
                      <a:pt x="363" y="227"/>
                      <a:pt x="467" y="291"/>
                    </a:cubicBezTo>
                    <a:cubicBezTo>
                      <a:pt x="519" y="322"/>
                      <a:pt x="567" y="352"/>
                      <a:pt x="602" y="374"/>
                    </a:cubicBezTo>
                    <a:cubicBezTo>
                      <a:pt x="619" y="385"/>
                      <a:pt x="634" y="393"/>
                      <a:pt x="643" y="400"/>
                    </a:cubicBezTo>
                    <a:cubicBezTo>
                      <a:pt x="653" y="406"/>
                      <a:pt x="659" y="409"/>
                      <a:pt x="659" y="409"/>
                    </a:cubicBezTo>
                    <a:cubicBezTo>
                      <a:pt x="661" y="410"/>
                      <a:pt x="663" y="410"/>
                      <a:pt x="664" y="408"/>
                    </a:cubicBezTo>
                    <a:cubicBezTo>
                      <a:pt x="665" y="407"/>
                      <a:pt x="665" y="406"/>
                      <a:pt x="665" y="405"/>
                    </a:cubicBezTo>
                    <a:cubicBezTo>
                      <a:pt x="665" y="404"/>
                      <a:pt x="664" y="403"/>
                      <a:pt x="664" y="402"/>
                    </a:cubicBezTo>
                    <a:cubicBezTo>
                      <a:pt x="663" y="401"/>
                      <a:pt x="662" y="400"/>
                      <a:pt x="661" y="398"/>
                    </a:cubicBezTo>
                    <a:cubicBezTo>
                      <a:pt x="658" y="395"/>
                      <a:pt x="653" y="392"/>
                      <a:pt x="647" y="388"/>
                    </a:cubicBezTo>
                    <a:cubicBezTo>
                      <a:pt x="626" y="372"/>
                      <a:pt x="584" y="345"/>
                      <a:pt x="534" y="314"/>
                    </a:cubicBezTo>
                    <a:cubicBezTo>
                      <a:pt x="384" y="220"/>
                      <a:pt x="156" y="85"/>
                      <a:pt x="156" y="85"/>
                    </a:cubicBezTo>
                    <a:cubicBezTo>
                      <a:pt x="154" y="84"/>
                      <a:pt x="151" y="85"/>
                      <a:pt x="150" y="87"/>
                    </a:cubicBezTo>
                    <a:cubicBezTo>
                      <a:pt x="149" y="88"/>
                      <a:pt x="150" y="91"/>
                      <a:pt x="151" y="92"/>
                    </a:cubicBezTo>
                    <a:cubicBezTo>
                      <a:pt x="151" y="92"/>
                      <a:pt x="271" y="168"/>
                      <a:pt x="395" y="245"/>
                    </a:cubicBezTo>
                    <a:cubicBezTo>
                      <a:pt x="456" y="283"/>
                      <a:pt x="519" y="321"/>
                      <a:pt x="569" y="350"/>
                    </a:cubicBezTo>
                    <a:cubicBezTo>
                      <a:pt x="594" y="364"/>
                      <a:pt x="615" y="376"/>
                      <a:pt x="631" y="384"/>
                    </a:cubicBezTo>
                    <a:cubicBezTo>
                      <a:pt x="639" y="389"/>
                      <a:pt x="646" y="392"/>
                      <a:pt x="652" y="394"/>
                    </a:cubicBezTo>
                    <a:cubicBezTo>
                      <a:pt x="655" y="395"/>
                      <a:pt x="657" y="396"/>
                      <a:pt x="659" y="397"/>
                    </a:cubicBezTo>
                    <a:cubicBezTo>
                      <a:pt x="661" y="397"/>
                      <a:pt x="663" y="398"/>
                      <a:pt x="665" y="398"/>
                    </a:cubicBezTo>
                    <a:cubicBezTo>
                      <a:pt x="665" y="398"/>
                      <a:pt x="666" y="398"/>
                      <a:pt x="667" y="398"/>
                    </a:cubicBezTo>
                    <a:cubicBezTo>
                      <a:pt x="668" y="397"/>
                      <a:pt x="669" y="397"/>
                      <a:pt x="670" y="395"/>
                    </a:cubicBezTo>
                    <a:cubicBezTo>
                      <a:pt x="670" y="395"/>
                      <a:pt x="670" y="395"/>
                      <a:pt x="670" y="395"/>
                    </a:cubicBezTo>
                    <a:cubicBezTo>
                      <a:pt x="670" y="395"/>
                      <a:pt x="670" y="394"/>
                      <a:pt x="670" y="393"/>
                    </a:cubicBezTo>
                    <a:cubicBezTo>
                      <a:pt x="670" y="391"/>
                      <a:pt x="670" y="391"/>
                      <a:pt x="669" y="390"/>
                    </a:cubicBezTo>
                    <a:cubicBezTo>
                      <a:pt x="668" y="389"/>
                      <a:pt x="667" y="388"/>
                      <a:pt x="666" y="386"/>
                    </a:cubicBezTo>
                    <a:cubicBezTo>
                      <a:pt x="663" y="384"/>
                      <a:pt x="659" y="381"/>
                      <a:pt x="653" y="377"/>
                    </a:cubicBezTo>
                    <a:cubicBezTo>
                      <a:pt x="632" y="362"/>
                      <a:pt x="592" y="336"/>
                      <a:pt x="543" y="306"/>
                    </a:cubicBezTo>
                    <a:cubicBezTo>
                      <a:pt x="398" y="214"/>
                      <a:pt x="177" y="83"/>
                      <a:pt x="177" y="83"/>
                    </a:cubicBezTo>
                    <a:cubicBezTo>
                      <a:pt x="175" y="82"/>
                      <a:pt x="172" y="82"/>
                      <a:pt x="171" y="84"/>
                    </a:cubicBezTo>
                    <a:cubicBezTo>
                      <a:pt x="170" y="86"/>
                      <a:pt x="171" y="88"/>
                      <a:pt x="172" y="90"/>
                    </a:cubicBezTo>
                    <a:cubicBezTo>
                      <a:pt x="173" y="90"/>
                      <a:pt x="292" y="162"/>
                      <a:pt x="413" y="235"/>
                    </a:cubicBezTo>
                    <a:cubicBezTo>
                      <a:pt x="474" y="272"/>
                      <a:pt x="535" y="308"/>
                      <a:pt x="582" y="336"/>
                    </a:cubicBezTo>
                    <a:cubicBezTo>
                      <a:pt x="606" y="349"/>
                      <a:pt x="626" y="361"/>
                      <a:pt x="641" y="369"/>
                    </a:cubicBezTo>
                    <a:cubicBezTo>
                      <a:pt x="648" y="373"/>
                      <a:pt x="654" y="376"/>
                      <a:pt x="659" y="378"/>
                    </a:cubicBezTo>
                    <a:cubicBezTo>
                      <a:pt x="661" y="379"/>
                      <a:pt x="663" y="380"/>
                      <a:pt x="665" y="381"/>
                    </a:cubicBezTo>
                    <a:cubicBezTo>
                      <a:pt x="665" y="381"/>
                      <a:pt x="666" y="381"/>
                      <a:pt x="667" y="381"/>
                    </a:cubicBezTo>
                    <a:cubicBezTo>
                      <a:pt x="668" y="382"/>
                      <a:pt x="668" y="382"/>
                      <a:pt x="669" y="382"/>
                    </a:cubicBezTo>
                    <a:cubicBezTo>
                      <a:pt x="670" y="382"/>
                      <a:pt x="670" y="382"/>
                      <a:pt x="671" y="381"/>
                    </a:cubicBezTo>
                    <a:cubicBezTo>
                      <a:pt x="671" y="381"/>
                      <a:pt x="672" y="381"/>
                      <a:pt x="673" y="380"/>
                    </a:cubicBezTo>
                    <a:cubicBezTo>
                      <a:pt x="673" y="379"/>
                      <a:pt x="674" y="378"/>
                      <a:pt x="674" y="378"/>
                    </a:cubicBezTo>
                    <a:cubicBezTo>
                      <a:pt x="673" y="376"/>
                      <a:pt x="673" y="376"/>
                      <a:pt x="673" y="375"/>
                    </a:cubicBezTo>
                    <a:cubicBezTo>
                      <a:pt x="672" y="375"/>
                      <a:pt x="672" y="375"/>
                      <a:pt x="672" y="375"/>
                    </a:cubicBezTo>
                    <a:cubicBezTo>
                      <a:pt x="672" y="374"/>
                      <a:pt x="672" y="374"/>
                      <a:pt x="672" y="374"/>
                    </a:cubicBezTo>
                    <a:cubicBezTo>
                      <a:pt x="671" y="374"/>
                      <a:pt x="670" y="373"/>
                      <a:pt x="669" y="372"/>
                    </a:cubicBezTo>
                    <a:cubicBezTo>
                      <a:pt x="659" y="366"/>
                      <a:pt x="625" y="345"/>
                      <a:pt x="580" y="318"/>
                    </a:cubicBezTo>
                    <a:cubicBezTo>
                      <a:pt x="512" y="276"/>
                      <a:pt x="417" y="218"/>
                      <a:pt x="340" y="170"/>
                    </a:cubicBezTo>
                    <a:cubicBezTo>
                      <a:pt x="301" y="146"/>
                      <a:pt x="267" y="124"/>
                      <a:pt x="242" y="108"/>
                    </a:cubicBezTo>
                    <a:cubicBezTo>
                      <a:pt x="230" y="101"/>
                      <a:pt x="220" y="94"/>
                      <a:pt x="213" y="89"/>
                    </a:cubicBezTo>
                    <a:cubicBezTo>
                      <a:pt x="210" y="87"/>
                      <a:pt x="207" y="85"/>
                      <a:pt x="205" y="84"/>
                    </a:cubicBezTo>
                    <a:cubicBezTo>
                      <a:pt x="204" y="83"/>
                      <a:pt x="204" y="83"/>
                      <a:pt x="203" y="82"/>
                    </a:cubicBezTo>
                    <a:cubicBezTo>
                      <a:pt x="203" y="82"/>
                      <a:pt x="203" y="82"/>
                      <a:pt x="203" y="82"/>
                    </a:cubicBezTo>
                    <a:cubicBezTo>
                      <a:pt x="203" y="82"/>
                      <a:pt x="203" y="82"/>
                      <a:pt x="203" y="82"/>
                    </a:cubicBezTo>
                    <a:cubicBezTo>
                      <a:pt x="202" y="83"/>
                      <a:pt x="202" y="83"/>
                      <a:pt x="202" y="83"/>
                    </a:cubicBezTo>
                    <a:cubicBezTo>
                      <a:pt x="204" y="82"/>
                      <a:pt x="204" y="82"/>
                      <a:pt x="204" y="82"/>
                    </a:cubicBezTo>
                    <a:cubicBezTo>
                      <a:pt x="203" y="82"/>
                      <a:pt x="203" y="82"/>
                      <a:pt x="203" y="82"/>
                    </a:cubicBezTo>
                    <a:cubicBezTo>
                      <a:pt x="202" y="83"/>
                      <a:pt x="202" y="83"/>
                      <a:pt x="202" y="83"/>
                    </a:cubicBezTo>
                    <a:cubicBezTo>
                      <a:pt x="204" y="82"/>
                      <a:pt x="204" y="82"/>
                      <a:pt x="204" y="82"/>
                    </a:cubicBezTo>
                    <a:cubicBezTo>
                      <a:pt x="200" y="84"/>
                      <a:pt x="200" y="84"/>
                      <a:pt x="200" y="84"/>
                    </a:cubicBezTo>
                    <a:cubicBezTo>
                      <a:pt x="204" y="84"/>
                      <a:pt x="204" y="84"/>
                      <a:pt x="204" y="84"/>
                    </a:cubicBezTo>
                    <a:cubicBezTo>
                      <a:pt x="204" y="83"/>
                      <a:pt x="204" y="83"/>
                      <a:pt x="204" y="82"/>
                    </a:cubicBezTo>
                    <a:cubicBezTo>
                      <a:pt x="200" y="84"/>
                      <a:pt x="200" y="84"/>
                      <a:pt x="200" y="84"/>
                    </a:cubicBezTo>
                    <a:cubicBezTo>
                      <a:pt x="204" y="84"/>
                      <a:pt x="204" y="84"/>
                      <a:pt x="204" y="84"/>
                    </a:cubicBezTo>
                    <a:cubicBezTo>
                      <a:pt x="200" y="84"/>
                      <a:pt x="200" y="84"/>
                      <a:pt x="200" y="84"/>
                    </a:cubicBezTo>
                    <a:cubicBezTo>
                      <a:pt x="203" y="86"/>
                      <a:pt x="203" y="86"/>
                      <a:pt x="203" y="86"/>
                    </a:cubicBezTo>
                    <a:cubicBezTo>
                      <a:pt x="204" y="86"/>
                      <a:pt x="204" y="85"/>
                      <a:pt x="204" y="84"/>
                    </a:cubicBezTo>
                    <a:cubicBezTo>
                      <a:pt x="200" y="84"/>
                      <a:pt x="200" y="84"/>
                      <a:pt x="200" y="84"/>
                    </a:cubicBezTo>
                    <a:cubicBezTo>
                      <a:pt x="203" y="86"/>
                      <a:pt x="203" y="86"/>
                      <a:pt x="203" y="86"/>
                    </a:cubicBezTo>
                    <a:cubicBezTo>
                      <a:pt x="200" y="84"/>
                      <a:pt x="200" y="84"/>
                      <a:pt x="200" y="84"/>
                    </a:cubicBezTo>
                    <a:cubicBezTo>
                      <a:pt x="198" y="88"/>
                      <a:pt x="198" y="88"/>
                      <a:pt x="198" y="88"/>
                    </a:cubicBezTo>
                    <a:cubicBezTo>
                      <a:pt x="198" y="88"/>
                      <a:pt x="316" y="157"/>
                      <a:pt x="434" y="226"/>
                    </a:cubicBezTo>
                    <a:cubicBezTo>
                      <a:pt x="493" y="261"/>
                      <a:pt x="553" y="296"/>
                      <a:pt x="598" y="322"/>
                    </a:cubicBezTo>
                    <a:cubicBezTo>
                      <a:pt x="620" y="335"/>
                      <a:pt x="639" y="345"/>
                      <a:pt x="652" y="353"/>
                    </a:cubicBezTo>
                    <a:cubicBezTo>
                      <a:pt x="659" y="357"/>
                      <a:pt x="664" y="360"/>
                      <a:pt x="668" y="362"/>
                    </a:cubicBezTo>
                    <a:cubicBezTo>
                      <a:pt x="670" y="363"/>
                      <a:pt x="672" y="364"/>
                      <a:pt x="673" y="364"/>
                    </a:cubicBezTo>
                    <a:cubicBezTo>
                      <a:pt x="673" y="364"/>
                      <a:pt x="674" y="365"/>
                      <a:pt x="674" y="365"/>
                    </a:cubicBezTo>
                    <a:cubicBezTo>
                      <a:pt x="675" y="365"/>
                      <a:pt x="675" y="365"/>
                      <a:pt x="675" y="365"/>
                    </a:cubicBezTo>
                    <a:cubicBezTo>
                      <a:pt x="675" y="365"/>
                      <a:pt x="675" y="365"/>
                      <a:pt x="675" y="365"/>
                    </a:cubicBezTo>
                    <a:cubicBezTo>
                      <a:pt x="676" y="365"/>
                      <a:pt x="676" y="365"/>
                      <a:pt x="676" y="365"/>
                    </a:cubicBezTo>
                    <a:cubicBezTo>
                      <a:pt x="677" y="365"/>
                      <a:pt x="677" y="365"/>
                      <a:pt x="678" y="365"/>
                    </a:cubicBezTo>
                    <a:cubicBezTo>
                      <a:pt x="678" y="365"/>
                      <a:pt x="679" y="365"/>
                      <a:pt x="680" y="364"/>
                    </a:cubicBezTo>
                    <a:cubicBezTo>
                      <a:pt x="680" y="363"/>
                      <a:pt x="681" y="362"/>
                      <a:pt x="680" y="361"/>
                    </a:cubicBezTo>
                    <a:cubicBezTo>
                      <a:pt x="680" y="360"/>
                      <a:pt x="679" y="359"/>
                      <a:pt x="679" y="358"/>
                    </a:cubicBezTo>
                    <a:cubicBezTo>
                      <a:pt x="229" y="77"/>
                      <a:pt x="229" y="77"/>
                      <a:pt x="229" y="77"/>
                    </a:cubicBezTo>
                    <a:cubicBezTo>
                      <a:pt x="227" y="81"/>
                      <a:pt x="227" y="81"/>
                      <a:pt x="227" y="81"/>
                    </a:cubicBezTo>
                    <a:cubicBezTo>
                      <a:pt x="230" y="83"/>
                      <a:pt x="230" y="83"/>
                      <a:pt x="230" y="83"/>
                    </a:cubicBezTo>
                    <a:cubicBezTo>
                      <a:pt x="227" y="81"/>
                      <a:pt x="227" y="81"/>
                      <a:pt x="227" y="81"/>
                    </a:cubicBezTo>
                    <a:cubicBezTo>
                      <a:pt x="229" y="84"/>
                      <a:pt x="229" y="84"/>
                      <a:pt x="229" y="84"/>
                    </a:cubicBezTo>
                    <a:cubicBezTo>
                      <a:pt x="229" y="84"/>
                      <a:pt x="230" y="84"/>
                      <a:pt x="230" y="83"/>
                    </a:cubicBezTo>
                    <a:cubicBezTo>
                      <a:pt x="227" y="81"/>
                      <a:pt x="227" y="81"/>
                      <a:pt x="227" y="81"/>
                    </a:cubicBezTo>
                    <a:cubicBezTo>
                      <a:pt x="229" y="84"/>
                      <a:pt x="229" y="84"/>
                      <a:pt x="229" y="84"/>
                    </a:cubicBezTo>
                    <a:cubicBezTo>
                      <a:pt x="228" y="81"/>
                      <a:pt x="228" y="81"/>
                      <a:pt x="228" y="81"/>
                    </a:cubicBezTo>
                    <a:cubicBezTo>
                      <a:pt x="228" y="84"/>
                      <a:pt x="228" y="84"/>
                      <a:pt x="228" y="84"/>
                    </a:cubicBezTo>
                    <a:cubicBezTo>
                      <a:pt x="228" y="84"/>
                      <a:pt x="228" y="84"/>
                      <a:pt x="229" y="84"/>
                    </a:cubicBezTo>
                    <a:cubicBezTo>
                      <a:pt x="228" y="81"/>
                      <a:pt x="228" y="81"/>
                      <a:pt x="228" y="81"/>
                    </a:cubicBezTo>
                    <a:cubicBezTo>
                      <a:pt x="228" y="84"/>
                      <a:pt x="228" y="84"/>
                      <a:pt x="228" y="84"/>
                    </a:cubicBezTo>
                    <a:cubicBezTo>
                      <a:pt x="228" y="83"/>
                      <a:pt x="228" y="83"/>
                      <a:pt x="228" y="83"/>
                    </a:cubicBezTo>
                    <a:cubicBezTo>
                      <a:pt x="227" y="84"/>
                      <a:pt x="227" y="84"/>
                      <a:pt x="227" y="84"/>
                    </a:cubicBezTo>
                    <a:cubicBezTo>
                      <a:pt x="228" y="84"/>
                      <a:pt x="228" y="84"/>
                      <a:pt x="228" y="84"/>
                    </a:cubicBezTo>
                    <a:cubicBezTo>
                      <a:pt x="228" y="83"/>
                      <a:pt x="228" y="83"/>
                      <a:pt x="228" y="83"/>
                    </a:cubicBezTo>
                    <a:cubicBezTo>
                      <a:pt x="227" y="84"/>
                      <a:pt x="227" y="84"/>
                      <a:pt x="227" y="84"/>
                    </a:cubicBezTo>
                    <a:cubicBezTo>
                      <a:pt x="227" y="84"/>
                      <a:pt x="227" y="84"/>
                      <a:pt x="227" y="84"/>
                    </a:cubicBezTo>
                    <a:cubicBezTo>
                      <a:pt x="227" y="84"/>
                      <a:pt x="227" y="84"/>
                      <a:pt x="227" y="84"/>
                    </a:cubicBezTo>
                    <a:cubicBezTo>
                      <a:pt x="227" y="84"/>
                      <a:pt x="227" y="84"/>
                      <a:pt x="227" y="84"/>
                    </a:cubicBezTo>
                    <a:cubicBezTo>
                      <a:pt x="227" y="84"/>
                      <a:pt x="227" y="84"/>
                      <a:pt x="227" y="84"/>
                    </a:cubicBezTo>
                    <a:cubicBezTo>
                      <a:pt x="227" y="84"/>
                      <a:pt x="227" y="84"/>
                      <a:pt x="227" y="84"/>
                    </a:cubicBezTo>
                    <a:cubicBezTo>
                      <a:pt x="228" y="84"/>
                      <a:pt x="229" y="85"/>
                      <a:pt x="230" y="85"/>
                    </a:cubicBezTo>
                    <a:cubicBezTo>
                      <a:pt x="236" y="88"/>
                      <a:pt x="247" y="94"/>
                      <a:pt x="263" y="102"/>
                    </a:cubicBezTo>
                    <a:cubicBezTo>
                      <a:pt x="318" y="133"/>
                      <a:pt x="423" y="197"/>
                      <a:pt x="514" y="253"/>
                    </a:cubicBezTo>
                    <a:cubicBezTo>
                      <a:pt x="560" y="281"/>
                      <a:pt x="602" y="307"/>
                      <a:pt x="633" y="327"/>
                    </a:cubicBezTo>
                    <a:cubicBezTo>
                      <a:pt x="649" y="336"/>
                      <a:pt x="661" y="344"/>
                      <a:pt x="670" y="349"/>
                    </a:cubicBezTo>
                    <a:cubicBezTo>
                      <a:pt x="679" y="355"/>
                      <a:pt x="683" y="358"/>
                      <a:pt x="683" y="358"/>
                    </a:cubicBezTo>
                    <a:cubicBezTo>
                      <a:pt x="686" y="354"/>
                      <a:pt x="686" y="354"/>
                      <a:pt x="686" y="354"/>
                    </a:cubicBezTo>
                    <a:cubicBezTo>
                      <a:pt x="688" y="351"/>
                      <a:pt x="688" y="351"/>
                      <a:pt x="688" y="351"/>
                    </a:cubicBezTo>
                    <a:cubicBezTo>
                      <a:pt x="688" y="351"/>
                      <a:pt x="686" y="350"/>
                      <a:pt x="683" y="348"/>
                    </a:cubicBezTo>
                    <a:cubicBezTo>
                      <a:pt x="659" y="334"/>
                      <a:pt x="550" y="269"/>
                      <a:pt x="447" y="206"/>
                    </a:cubicBezTo>
                    <a:cubicBezTo>
                      <a:pt x="396" y="174"/>
                      <a:pt x="346" y="143"/>
                      <a:pt x="309" y="120"/>
                    </a:cubicBezTo>
                    <a:cubicBezTo>
                      <a:pt x="290" y="108"/>
                      <a:pt x="275" y="98"/>
                      <a:pt x="264" y="90"/>
                    </a:cubicBezTo>
                    <a:cubicBezTo>
                      <a:pt x="259" y="87"/>
                      <a:pt x="255" y="84"/>
                      <a:pt x="252" y="81"/>
                    </a:cubicBezTo>
                    <a:cubicBezTo>
                      <a:pt x="251" y="80"/>
                      <a:pt x="250" y="79"/>
                      <a:pt x="249" y="79"/>
                    </a:cubicBezTo>
                    <a:cubicBezTo>
                      <a:pt x="249" y="78"/>
                      <a:pt x="249" y="78"/>
                      <a:pt x="249" y="78"/>
                    </a:cubicBezTo>
                    <a:cubicBezTo>
                      <a:pt x="249" y="78"/>
                      <a:pt x="249" y="78"/>
                      <a:pt x="249" y="78"/>
                    </a:cubicBezTo>
                    <a:cubicBezTo>
                      <a:pt x="248" y="79"/>
                      <a:pt x="248" y="79"/>
                      <a:pt x="248" y="79"/>
                    </a:cubicBezTo>
                    <a:cubicBezTo>
                      <a:pt x="249" y="78"/>
                      <a:pt x="249" y="78"/>
                      <a:pt x="249" y="78"/>
                    </a:cubicBezTo>
                    <a:cubicBezTo>
                      <a:pt x="249" y="78"/>
                      <a:pt x="249" y="78"/>
                      <a:pt x="249" y="78"/>
                    </a:cubicBezTo>
                    <a:cubicBezTo>
                      <a:pt x="248" y="79"/>
                      <a:pt x="248" y="79"/>
                      <a:pt x="248" y="79"/>
                    </a:cubicBezTo>
                    <a:cubicBezTo>
                      <a:pt x="249" y="78"/>
                      <a:pt x="249" y="78"/>
                      <a:pt x="249" y="78"/>
                    </a:cubicBezTo>
                    <a:cubicBezTo>
                      <a:pt x="246" y="80"/>
                      <a:pt x="246" y="80"/>
                      <a:pt x="246" y="80"/>
                    </a:cubicBezTo>
                    <a:cubicBezTo>
                      <a:pt x="249" y="80"/>
                      <a:pt x="249" y="80"/>
                      <a:pt x="249" y="80"/>
                    </a:cubicBezTo>
                    <a:cubicBezTo>
                      <a:pt x="249" y="79"/>
                      <a:pt x="249" y="79"/>
                      <a:pt x="249" y="78"/>
                    </a:cubicBezTo>
                    <a:cubicBezTo>
                      <a:pt x="246" y="80"/>
                      <a:pt x="246" y="80"/>
                      <a:pt x="246" y="80"/>
                    </a:cubicBezTo>
                    <a:cubicBezTo>
                      <a:pt x="249" y="80"/>
                      <a:pt x="249" y="80"/>
                      <a:pt x="249" y="80"/>
                    </a:cubicBezTo>
                    <a:cubicBezTo>
                      <a:pt x="246" y="80"/>
                      <a:pt x="246" y="80"/>
                      <a:pt x="246" y="80"/>
                    </a:cubicBezTo>
                    <a:cubicBezTo>
                      <a:pt x="249" y="82"/>
                      <a:pt x="249" y="82"/>
                      <a:pt x="249" y="82"/>
                    </a:cubicBezTo>
                    <a:cubicBezTo>
                      <a:pt x="249" y="81"/>
                      <a:pt x="249" y="80"/>
                      <a:pt x="249" y="80"/>
                    </a:cubicBezTo>
                    <a:cubicBezTo>
                      <a:pt x="246" y="80"/>
                      <a:pt x="246" y="80"/>
                      <a:pt x="246" y="80"/>
                    </a:cubicBezTo>
                    <a:cubicBezTo>
                      <a:pt x="249" y="82"/>
                      <a:pt x="249" y="82"/>
                      <a:pt x="249" y="82"/>
                    </a:cubicBezTo>
                    <a:cubicBezTo>
                      <a:pt x="245" y="79"/>
                      <a:pt x="245" y="79"/>
                      <a:pt x="245" y="79"/>
                    </a:cubicBezTo>
                    <a:cubicBezTo>
                      <a:pt x="243" y="83"/>
                      <a:pt x="243" y="83"/>
                      <a:pt x="243" y="83"/>
                    </a:cubicBezTo>
                    <a:cubicBezTo>
                      <a:pt x="243" y="83"/>
                      <a:pt x="349" y="150"/>
                      <a:pt x="458" y="216"/>
                    </a:cubicBezTo>
                    <a:cubicBezTo>
                      <a:pt x="513" y="250"/>
                      <a:pt x="568" y="283"/>
                      <a:pt x="611" y="308"/>
                    </a:cubicBezTo>
                    <a:cubicBezTo>
                      <a:pt x="632" y="321"/>
                      <a:pt x="650" y="331"/>
                      <a:pt x="664" y="338"/>
                    </a:cubicBezTo>
                    <a:cubicBezTo>
                      <a:pt x="671" y="342"/>
                      <a:pt x="677" y="345"/>
                      <a:pt x="681" y="347"/>
                    </a:cubicBezTo>
                    <a:cubicBezTo>
                      <a:pt x="683" y="348"/>
                      <a:pt x="685" y="349"/>
                      <a:pt x="687" y="349"/>
                    </a:cubicBezTo>
                    <a:cubicBezTo>
                      <a:pt x="689" y="350"/>
                      <a:pt x="690" y="350"/>
                      <a:pt x="692" y="350"/>
                    </a:cubicBezTo>
                    <a:cubicBezTo>
                      <a:pt x="692" y="350"/>
                      <a:pt x="693" y="350"/>
                      <a:pt x="693" y="350"/>
                    </a:cubicBezTo>
                    <a:cubicBezTo>
                      <a:pt x="694" y="350"/>
                      <a:pt x="695" y="349"/>
                      <a:pt x="696" y="348"/>
                    </a:cubicBezTo>
                    <a:cubicBezTo>
                      <a:pt x="696" y="347"/>
                      <a:pt x="696" y="346"/>
                      <a:pt x="696" y="345"/>
                    </a:cubicBezTo>
                    <a:cubicBezTo>
                      <a:pt x="696" y="344"/>
                      <a:pt x="695" y="343"/>
                      <a:pt x="694" y="343"/>
                    </a:cubicBezTo>
                    <a:cubicBezTo>
                      <a:pt x="694" y="343"/>
                      <a:pt x="693" y="342"/>
                      <a:pt x="690" y="340"/>
                    </a:cubicBezTo>
                    <a:cubicBezTo>
                      <a:pt x="666" y="325"/>
                      <a:pt x="559" y="260"/>
                      <a:pt x="458" y="197"/>
                    </a:cubicBezTo>
                    <a:cubicBezTo>
                      <a:pt x="408" y="166"/>
                      <a:pt x="359" y="136"/>
                      <a:pt x="323" y="113"/>
                    </a:cubicBezTo>
                    <a:cubicBezTo>
                      <a:pt x="305" y="101"/>
                      <a:pt x="290" y="92"/>
                      <a:pt x="279" y="85"/>
                    </a:cubicBezTo>
                    <a:cubicBezTo>
                      <a:pt x="274" y="81"/>
                      <a:pt x="270" y="79"/>
                      <a:pt x="267" y="77"/>
                    </a:cubicBezTo>
                    <a:cubicBezTo>
                      <a:pt x="266" y="76"/>
                      <a:pt x="265" y="75"/>
                      <a:pt x="264" y="74"/>
                    </a:cubicBezTo>
                    <a:cubicBezTo>
                      <a:pt x="264" y="74"/>
                      <a:pt x="264" y="74"/>
                      <a:pt x="264" y="74"/>
                    </a:cubicBezTo>
                    <a:cubicBezTo>
                      <a:pt x="262" y="76"/>
                      <a:pt x="262" y="76"/>
                      <a:pt x="262" y="76"/>
                    </a:cubicBezTo>
                    <a:cubicBezTo>
                      <a:pt x="264" y="74"/>
                      <a:pt x="264" y="74"/>
                      <a:pt x="264" y="74"/>
                    </a:cubicBezTo>
                    <a:cubicBezTo>
                      <a:pt x="264" y="74"/>
                      <a:pt x="264" y="74"/>
                      <a:pt x="264" y="74"/>
                    </a:cubicBezTo>
                    <a:cubicBezTo>
                      <a:pt x="262" y="76"/>
                      <a:pt x="262" y="76"/>
                      <a:pt x="262" y="76"/>
                    </a:cubicBezTo>
                    <a:cubicBezTo>
                      <a:pt x="264" y="74"/>
                      <a:pt x="264" y="74"/>
                      <a:pt x="264" y="74"/>
                    </a:cubicBezTo>
                    <a:cubicBezTo>
                      <a:pt x="261" y="76"/>
                      <a:pt x="261" y="76"/>
                      <a:pt x="261" y="76"/>
                    </a:cubicBezTo>
                    <a:cubicBezTo>
                      <a:pt x="265" y="75"/>
                      <a:pt x="265" y="75"/>
                      <a:pt x="265" y="75"/>
                    </a:cubicBezTo>
                    <a:cubicBezTo>
                      <a:pt x="264" y="74"/>
                      <a:pt x="264" y="74"/>
                      <a:pt x="264" y="74"/>
                    </a:cubicBezTo>
                    <a:cubicBezTo>
                      <a:pt x="261" y="76"/>
                      <a:pt x="261" y="76"/>
                      <a:pt x="261" y="76"/>
                    </a:cubicBezTo>
                    <a:cubicBezTo>
                      <a:pt x="265" y="75"/>
                      <a:pt x="265" y="75"/>
                      <a:pt x="265" y="75"/>
                    </a:cubicBezTo>
                    <a:cubicBezTo>
                      <a:pt x="261" y="76"/>
                      <a:pt x="261" y="76"/>
                      <a:pt x="261" y="76"/>
                    </a:cubicBezTo>
                    <a:cubicBezTo>
                      <a:pt x="265" y="76"/>
                      <a:pt x="265" y="76"/>
                      <a:pt x="265" y="76"/>
                    </a:cubicBezTo>
                    <a:cubicBezTo>
                      <a:pt x="265" y="76"/>
                      <a:pt x="265" y="75"/>
                      <a:pt x="265" y="75"/>
                    </a:cubicBezTo>
                    <a:cubicBezTo>
                      <a:pt x="261" y="76"/>
                      <a:pt x="261" y="76"/>
                      <a:pt x="261" y="76"/>
                    </a:cubicBezTo>
                    <a:cubicBezTo>
                      <a:pt x="265" y="76"/>
                      <a:pt x="265" y="76"/>
                      <a:pt x="265" y="76"/>
                    </a:cubicBezTo>
                    <a:cubicBezTo>
                      <a:pt x="261" y="76"/>
                      <a:pt x="261" y="76"/>
                      <a:pt x="261" y="76"/>
                    </a:cubicBezTo>
                    <a:cubicBezTo>
                      <a:pt x="264" y="79"/>
                      <a:pt x="264" y="79"/>
                      <a:pt x="264" y="79"/>
                    </a:cubicBezTo>
                    <a:cubicBezTo>
                      <a:pt x="265" y="78"/>
                      <a:pt x="265" y="77"/>
                      <a:pt x="265" y="76"/>
                    </a:cubicBezTo>
                    <a:cubicBezTo>
                      <a:pt x="261" y="76"/>
                      <a:pt x="261" y="76"/>
                      <a:pt x="261" y="76"/>
                    </a:cubicBezTo>
                    <a:cubicBezTo>
                      <a:pt x="264" y="79"/>
                      <a:pt x="264" y="79"/>
                      <a:pt x="264" y="79"/>
                    </a:cubicBezTo>
                    <a:cubicBezTo>
                      <a:pt x="264" y="79"/>
                      <a:pt x="264" y="79"/>
                      <a:pt x="264" y="79"/>
                    </a:cubicBezTo>
                    <a:cubicBezTo>
                      <a:pt x="261" y="76"/>
                      <a:pt x="261" y="76"/>
                      <a:pt x="261" y="76"/>
                    </a:cubicBezTo>
                    <a:cubicBezTo>
                      <a:pt x="262" y="80"/>
                      <a:pt x="262" y="80"/>
                      <a:pt x="262" y="80"/>
                    </a:cubicBezTo>
                    <a:cubicBezTo>
                      <a:pt x="263" y="80"/>
                      <a:pt x="264" y="79"/>
                      <a:pt x="264" y="79"/>
                    </a:cubicBezTo>
                    <a:cubicBezTo>
                      <a:pt x="261" y="76"/>
                      <a:pt x="261" y="76"/>
                      <a:pt x="261" y="76"/>
                    </a:cubicBezTo>
                    <a:cubicBezTo>
                      <a:pt x="262" y="80"/>
                      <a:pt x="262" y="80"/>
                      <a:pt x="262" y="80"/>
                    </a:cubicBezTo>
                    <a:cubicBezTo>
                      <a:pt x="261" y="76"/>
                      <a:pt x="261" y="76"/>
                      <a:pt x="261" y="76"/>
                    </a:cubicBezTo>
                    <a:cubicBezTo>
                      <a:pt x="261" y="80"/>
                      <a:pt x="261" y="80"/>
                      <a:pt x="261" y="80"/>
                    </a:cubicBezTo>
                    <a:cubicBezTo>
                      <a:pt x="261" y="80"/>
                      <a:pt x="262" y="80"/>
                      <a:pt x="262" y="80"/>
                    </a:cubicBezTo>
                    <a:cubicBezTo>
                      <a:pt x="261" y="76"/>
                      <a:pt x="261" y="76"/>
                      <a:pt x="261" y="76"/>
                    </a:cubicBezTo>
                    <a:cubicBezTo>
                      <a:pt x="261" y="80"/>
                      <a:pt x="261" y="80"/>
                      <a:pt x="261" y="80"/>
                    </a:cubicBezTo>
                    <a:cubicBezTo>
                      <a:pt x="261" y="77"/>
                      <a:pt x="261" y="77"/>
                      <a:pt x="261" y="77"/>
                    </a:cubicBezTo>
                    <a:cubicBezTo>
                      <a:pt x="260" y="80"/>
                      <a:pt x="260" y="80"/>
                      <a:pt x="260" y="80"/>
                    </a:cubicBezTo>
                    <a:cubicBezTo>
                      <a:pt x="260" y="80"/>
                      <a:pt x="260" y="80"/>
                      <a:pt x="261" y="80"/>
                    </a:cubicBezTo>
                    <a:cubicBezTo>
                      <a:pt x="261" y="77"/>
                      <a:pt x="261" y="77"/>
                      <a:pt x="261" y="77"/>
                    </a:cubicBezTo>
                    <a:cubicBezTo>
                      <a:pt x="260" y="80"/>
                      <a:pt x="260" y="80"/>
                      <a:pt x="260" y="80"/>
                    </a:cubicBezTo>
                    <a:cubicBezTo>
                      <a:pt x="260" y="78"/>
                      <a:pt x="260" y="78"/>
                      <a:pt x="260" y="78"/>
                    </a:cubicBezTo>
                    <a:cubicBezTo>
                      <a:pt x="260" y="80"/>
                      <a:pt x="260" y="80"/>
                      <a:pt x="260" y="80"/>
                    </a:cubicBezTo>
                    <a:cubicBezTo>
                      <a:pt x="260" y="80"/>
                      <a:pt x="260" y="80"/>
                      <a:pt x="260" y="80"/>
                    </a:cubicBezTo>
                    <a:cubicBezTo>
                      <a:pt x="260" y="78"/>
                      <a:pt x="260" y="78"/>
                      <a:pt x="260" y="78"/>
                    </a:cubicBezTo>
                    <a:cubicBezTo>
                      <a:pt x="260" y="80"/>
                      <a:pt x="260" y="80"/>
                      <a:pt x="260" y="80"/>
                    </a:cubicBezTo>
                    <a:cubicBezTo>
                      <a:pt x="260" y="80"/>
                      <a:pt x="260" y="81"/>
                      <a:pt x="262" y="81"/>
                    </a:cubicBezTo>
                    <a:cubicBezTo>
                      <a:pt x="266" y="84"/>
                      <a:pt x="276" y="90"/>
                      <a:pt x="289" y="98"/>
                    </a:cubicBezTo>
                    <a:cubicBezTo>
                      <a:pt x="337" y="127"/>
                      <a:pt x="434" y="187"/>
                      <a:pt x="521" y="240"/>
                    </a:cubicBezTo>
                    <a:cubicBezTo>
                      <a:pt x="565" y="266"/>
                      <a:pt x="606" y="290"/>
                      <a:pt x="638" y="308"/>
                    </a:cubicBezTo>
                    <a:cubicBezTo>
                      <a:pt x="654" y="317"/>
                      <a:pt x="668" y="325"/>
                      <a:pt x="678" y="330"/>
                    </a:cubicBezTo>
                    <a:cubicBezTo>
                      <a:pt x="684" y="332"/>
                      <a:pt x="688" y="334"/>
                      <a:pt x="691" y="336"/>
                    </a:cubicBezTo>
                    <a:cubicBezTo>
                      <a:pt x="693" y="336"/>
                      <a:pt x="695" y="337"/>
                      <a:pt x="696" y="337"/>
                    </a:cubicBezTo>
                    <a:cubicBezTo>
                      <a:pt x="698" y="338"/>
                      <a:pt x="699" y="338"/>
                      <a:pt x="700" y="338"/>
                    </a:cubicBezTo>
                    <a:cubicBezTo>
                      <a:pt x="701" y="338"/>
                      <a:pt x="701" y="338"/>
                      <a:pt x="702" y="338"/>
                    </a:cubicBezTo>
                    <a:cubicBezTo>
                      <a:pt x="703" y="337"/>
                      <a:pt x="704" y="337"/>
                      <a:pt x="705" y="336"/>
                    </a:cubicBezTo>
                    <a:cubicBezTo>
                      <a:pt x="705" y="335"/>
                      <a:pt x="705" y="334"/>
                      <a:pt x="705" y="334"/>
                    </a:cubicBezTo>
                    <a:cubicBezTo>
                      <a:pt x="705" y="332"/>
                      <a:pt x="705" y="332"/>
                      <a:pt x="705" y="332"/>
                    </a:cubicBezTo>
                    <a:cubicBezTo>
                      <a:pt x="704" y="331"/>
                      <a:pt x="704" y="331"/>
                      <a:pt x="704" y="331"/>
                    </a:cubicBezTo>
                    <a:cubicBezTo>
                      <a:pt x="704" y="330"/>
                      <a:pt x="704" y="330"/>
                      <a:pt x="704" y="330"/>
                    </a:cubicBezTo>
                    <a:cubicBezTo>
                      <a:pt x="703" y="330"/>
                      <a:pt x="703" y="330"/>
                      <a:pt x="703" y="330"/>
                    </a:cubicBezTo>
                    <a:cubicBezTo>
                      <a:pt x="701" y="328"/>
                      <a:pt x="692" y="323"/>
                      <a:pt x="680" y="316"/>
                    </a:cubicBezTo>
                    <a:cubicBezTo>
                      <a:pt x="636" y="290"/>
                      <a:pt x="539" y="233"/>
                      <a:pt x="452" y="180"/>
                    </a:cubicBezTo>
                    <a:cubicBezTo>
                      <a:pt x="409" y="154"/>
                      <a:pt x="368" y="129"/>
                      <a:pt x="338" y="109"/>
                    </a:cubicBezTo>
                    <a:cubicBezTo>
                      <a:pt x="323" y="100"/>
                      <a:pt x="311" y="91"/>
                      <a:pt x="303" y="85"/>
                    </a:cubicBezTo>
                    <a:cubicBezTo>
                      <a:pt x="299" y="82"/>
                      <a:pt x="296" y="79"/>
                      <a:pt x="293" y="77"/>
                    </a:cubicBezTo>
                    <a:cubicBezTo>
                      <a:pt x="292" y="76"/>
                      <a:pt x="292" y="75"/>
                      <a:pt x="291" y="75"/>
                    </a:cubicBezTo>
                    <a:cubicBezTo>
                      <a:pt x="291" y="75"/>
                      <a:pt x="291" y="75"/>
                      <a:pt x="291" y="75"/>
                    </a:cubicBezTo>
                    <a:cubicBezTo>
                      <a:pt x="291" y="75"/>
                      <a:pt x="291" y="75"/>
                      <a:pt x="291" y="75"/>
                    </a:cubicBezTo>
                    <a:cubicBezTo>
                      <a:pt x="290" y="75"/>
                      <a:pt x="290" y="75"/>
                      <a:pt x="290" y="75"/>
                    </a:cubicBezTo>
                    <a:cubicBezTo>
                      <a:pt x="291" y="75"/>
                      <a:pt x="291" y="75"/>
                      <a:pt x="291" y="75"/>
                    </a:cubicBezTo>
                    <a:cubicBezTo>
                      <a:pt x="291" y="75"/>
                      <a:pt x="291" y="75"/>
                      <a:pt x="291" y="75"/>
                    </a:cubicBezTo>
                    <a:cubicBezTo>
                      <a:pt x="290" y="75"/>
                      <a:pt x="290" y="75"/>
                      <a:pt x="290" y="75"/>
                    </a:cubicBezTo>
                    <a:cubicBezTo>
                      <a:pt x="291" y="75"/>
                      <a:pt x="291" y="75"/>
                      <a:pt x="291" y="75"/>
                    </a:cubicBezTo>
                    <a:cubicBezTo>
                      <a:pt x="289" y="75"/>
                      <a:pt x="289" y="75"/>
                      <a:pt x="289" y="75"/>
                    </a:cubicBezTo>
                    <a:cubicBezTo>
                      <a:pt x="291" y="75"/>
                      <a:pt x="291" y="75"/>
                      <a:pt x="291" y="75"/>
                    </a:cubicBezTo>
                    <a:cubicBezTo>
                      <a:pt x="291" y="75"/>
                      <a:pt x="291" y="75"/>
                      <a:pt x="291" y="75"/>
                    </a:cubicBezTo>
                    <a:cubicBezTo>
                      <a:pt x="289" y="75"/>
                      <a:pt x="289" y="75"/>
                      <a:pt x="289" y="75"/>
                    </a:cubicBezTo>
                    <a:cubicBezTo>
                      <a:pt x="291" y="75"/>
                      <a:pt x="291" y="75"/>
                      <a:pt x="291" y="75"/>
                    </a:cubicBezTo>
                    <a:cubicBezTo>
                      <a:pt x="288" y="75"/>
                      <a:pt x="288" y="75"/>
                      <a:pt x="288" y="75"/>
                    </a:cubicBezTo>
                    <a:cubicBezTo>
                      <a:pt x="291" y="77"/>
                      <a:pt x="291" y="77"/>
                      <a:pt x="291" y="77"/>
                    </a:cubicBezTo>
                    <a:cubicBezTo>
                      <a:pt x="291" y="76"/>
                      <a:pt x="291" y="76"/>
                      <a:pt x="291" y="75"/>
                    </a:cubicBezTo>
                    <a:cubicBezTo>
                      <a:pt x="288" y="75"/>
                      <a:pt x="288" y="75"/>
                      <a:pt x="288" y="75"/>
                    </a:cubicBezTo>
                    <a:cubicBezTo>
                      <a:pt x="291" y="77"/>
                      <a:pt x="291" y="77"/>
                      <a:pt x="291" y="77"/>
                    </a:cubicBezTo>
                    <a:cubicBezTo>
                      <a:pt x="291" y="77"/>
                      <a:pt x="291" y="77"/>
                      <a:pt x="291" y="77"/>
                    </a:cubicBezTo>
                    <a:cubicBezTo>
                      <a:pt x="288" y="75"/>
                      <a:pt x="288" y="75"/>
                      <a:pt x="288" y="75"/>
                    </a:cubicBezTo>
                    <a:cubicBezTo>
                      <a:pt x="289" y="79"/>
                      <a:pt x="289" y="79"/>
                      <a:pt x="289" y="79"/>
                    </a:cubicBezTo>
                    <a:cubicBezTo>
                      <a:pt x="289" y="78"/>
                      <a:pt x="290" y="78"/>
                      <a:pt x="291" y="77"/>
                    </a:cubicBezTo>
                    <a:cubicBezTo>
                      <a:pt x="288" y="75"/>
                      <a:pt x="288" y="75"/>
                      <a:pt x="288" y="75"/>
                    </a:cubicBezTo>
                    <a:cubicBezTo>
                      <a:pt x="289" y="79"/>
                      <a:pt x="289" y="79"/>
                      <a:pt x="289" y="79"/>
                    </a:cubicBezTo>
                    <a:cubicBezTo>
                      <a:pt x="288" y="75"/>
                      <a:pt x="288" y="75"/>
                      <a:pt x="288" y="75"/>
                    </a:cubicBezTo>
                    <a:cubicBezTo>
                      <a:pt x="288" y="79"/>
                      <a:pt x="288" y="79"/>
                      <a:pt x="288" y="79"/>
                    </a:cubicBezTo>
                    <a:cubicBezTo>
                      <a:pt x="288" y="79"/>
                      <a:pt x="288" y="79"/>
                      <a:pt x="289" y="79"/>
                    </a:cubicBezTo>
                    <a:cubicBezTo>
                      <a:pt x="288" y="75"/>
                      <a:pt x="288" y="75"/>
                      <a:pt x="288" y="75"/>
                    </a:cubicBezTo>
                    <a:cubicBezTo>
                      <a:pt x="288" y="79"/>
                      <a:pt x="288" y="79"/>
                      <a:pt x="288" y="79"/>
                    </a:cubicBezTo>
                    <a:cubicBezTo>
                      <a:pt x="288" y="76"/>
                      <a:pt x="288" y="76"/>
                      <a:pt x="288" y="76"/>
                    </a:cubicBezTo>
                    <a:cubicBezTo>
                      <a:pt x="287" y="79"/>
                      <a:pt x="287" y="79"/>
                      <a:pt x="287" y="79"/>
                    </a:cubicBezTo>
                    <a:cubicBezTo>
                      <a:pt x="287" y="79"/>
                      <a:pt x="287" y="79"/>
                      <a:pt x="288" y="79"/>
                    </a:cubicBezTo>
                    <a:cubicBezTo>
                      <a:pt x="288" y="76"/>
                      <a:pt x="288" y="76"/>
                      <a:pt x="288" y="76"/>
                    </a:cubicBezTo>
                    <a:cubicBezTo>
                      <a:pt x="287" y="79"/>
                      <a:pt x="287" y="79"/>
                      <a:pt x="287" y="79"/>
                    </a:cubicBezTo>
                    <a:cubicBezTo>
                      <a:pt x="287" y="78"/>
                      <a:pt x="287" y="78"/>
                      <a:pt x="287" y="78"/>
                    </a:cubicBezTo>
                    <a:cubicBezTo>
                      <a:pt x="287" y="79"/>
                      <a:pt x="287" y="79"/>
                      <a:pt x="287" y="79"/>
                    </a:cubicBezTo>
                    <a:cubicBezTo>
                      <a:pt x="287" y="79"/>
                      <a:pt x="287" y="79"/>
                      <a:pt x="287" y="79"/>
                    </a:cubicBezTo>
                    <a:cubicBezTo>
                      <a:pt x="287" y="78"/>
                      <a:pt x="287" y="78"/>
                      <a:pt x="287" y="78"/>
                    </a:cubicBezTo>
                    <a:cubicBezTo>
                      <a:pt x="287" y="79"/>
                      <a:pt x="287" y="79"/>
                      <a:pt x="287" y="79"/>
                    </a:cubicBezTo>
                    <a:cubicBezTo>
                      <a:pt x="287" y="79"/>
                      <a:pt x="288" y="79"/>
                      <a:pt x="289" y="80"/>
                    </a:cubicBezTo>
                    <a:cubicBezTo>
                      <a:pt x="294" y="82"/>
                      <a:pt x="304" y="87"/>
                      <a:pt x="318" y="95"/>
                    </a:cubicBezTo>
                    <a:cubicBezTo>
                      <a:pt x="367" y="123"/>
                      <a:pt x="463" y="181"/>
                      <a:pt x="547" y="231"/>
                    </a:cubicBezTo>
                    <a:cubicBezTo>
                      <a:pt x="589" y="256"/>
                      <a:pt x="628" y="280"/>
                      <a:pt x="657" y="297"/>
                    </a:cubicBezTo>
                    <a:cubicBezTo>
                      <a:pt x="671" y="306"/>
                      <a:pt x="683" y="313"/>
                      <a:pt x="691" y="317"/>
                    </a:cubicBezTo>
                    <a:cubicBezTo>
                      <a:pt x="696" y="320"/>
                      <a:pt x="699" y="322"/>
                      <a:pt x="701" y="323"/>
                    </a:cubicBezTo>
                    <a:cubicBezTo>
                      <a:pt x="702" y="324"/>
                      <a:pt x="703" y="324"/>
                      <a:pt x="704" y="325"/>
                    </a:cubicBezTo>
                    <a:cubicBezTo>
                      <a:pt x="704" y="325"/>
                      <a:pt x="705" y="325"/>
                      <a:pt x="705" y="325"/>
                    </a:cubicBezTo>
                    <a:cubicBezTo>
                      <a:pt x="706" y="325"/>
                      <a:pt x="706" y="325"/>
                      <a:pt x="706" y="325"/>
                    </a:cubicBezTo>
                    <a:cubicBezTo>
                      <a:pt x="706" y="325"/>
                      <a:pt x="706" y="325"/>
                      <a:pt x="706" y="325"/>
                    </a:cubicBezTo>
                    <a:cubicBezTo>
                      <a:pt x="706" y="325"/>
                      <a:pt x="706" y="326"/>
                      <a:pt x="707" y="326"/>
                    </a:cubicBezTo>
                    <a:cubicBezTo>
                      <a:pt x="707" y="326"/>
                      <a:pt x="708" y="326"/>
                      <a:pt x="708" y="325"/>
                    </a:cubicBezTo>
                    <a:cubicBezTo>
                      <a:pt x="709" y="325"/>
                      <a:pt x="710" y="325"/>
                      <a:pt x="710" y="324"/>
                    </a:cubicBezTo>
                    <a:cubicBezTo>
                      <a:pt x="711" y="323"/>
                      <a:pt x="711" y="322"/>
                      <a:pt x="711" y="322"/>
                    </a:cubicBezTo>
                    <a:cubicBezTo>
                      <a:pt x="711" y="320"/>
                      <a:pt x="711" y="320"/>
                      <a:pt x="711" y="320"/>
                    </a:cubicBezTo>
                    <a:cubicBezTo>
                      <a:pt x="710" y="319"/>
                      <a:pt x="710" y="319"/>
                      <a:pt x="710" y="319"/>
                    </a:cubicBezTo>
                    <a:cubicBezTo>
                      <a:pt x="709" y="318"/>
                      <a:pt x="709" y="318"/>
                      <a:pt x="709" y="318"/>
                    </a:cubicBezTo>
                    <a:cubicBezTo>
                      <a:pt x="709" y="318"/>
                      <a:pt x="708" y="317"/>
                      <a:pt x="707" y="317"/>
                    </a:cubicBezTo>
                    <a:cubicBezTo>
                      <a:pt x="699" y="311"/>
                      <a:pt x="670" y="294"/>
                      <a:pt x="631" y="270"/>
                    </a:cubicBezTo>
                    <a:cubicBezTo>
                      <a:pt x="573" y="235"/>
                      <a:pt x="493" y="187"/>
                      <a:pt x="427" y="146"/>
                    </a:cubicBezTo>
                    <a:cubicBezTo>
                      <a:pt x="394" y="126"/>
                      <a:pt x="365" y="107"/>
                      <a:pt x="344" y="94"/>
                    </a:cubicBezTo>
                    <a:cubicBezTo>
                      <a:pt x="333" y="87"/>
                      <a:pt x="325" y="81"/>
                      <a:pt x="319" y="77"/>
                    </a:cubicBezTo>
                    <a:cubicBezTo>
                      <a:pt x="316" y="75"/>
                      <a:pt x="314" y="73"/>
                      <a:pt x="313" y="72"/>
                    </a:cubicBezTo>
                    <a:cubicBezTo>
                      <a:pt x="312" y="71"/>
                      <a:pt x="312" y="71"/>
                      <a:pt x="312" y="71"/>
                    </a:cubicBezTo>
                    <a:cubicBezTo>
                      <a:pt x="311" y="71"/>
                      <a:pt x="311" y="71"/>
                      <a:pt x="311" y="71"/>
                    </a:cubicBezTo>
                    <a:cubicBezTo>
                      <a:pt x="310" y="72"/>
                      <a:pt x="310" y="72"/>
                      <a:pt x="310" y="72"/>
                    </a:cubicBezTo>
                    <a:cubicBezTo>
                      <a:pt x="312" y="71"/>
                      <a:pt x="312" y="71"/>
                      <a:pt x="312" y="71"/>
                    </a:cubicBezTo>
                    <a:cubicBezTo>
                      <a:pt x="311" y="71"/>
                      <a:pt x="311" y="71"/>
                      <a:pt x="311" y="71"/>
                    </a:cubicBezTo>
                    <a:cubicBezTo>
                      <a:pt x="310" y="72"/>
                      <a:pt x="310" y="72"/>
                      <a:pt x="310" y="72"/>
                    </a:cubicBezTo>
                    <a:cubicBezTo>
                      <a:pt x="312" y="71"/>
                      <a:pt x="312" y="71"/>
                      <a:pt x="312" y="71"/>
                    </a:cubicBezTo>
                    <a:cubicBezTo>
                      <a:pt x="309" y="72"/>
                      <a:pt x="309" y="72"/>
                      <a:pt x="309" y="72"/>
                    </a:cubicBezTo>
                    <a:cubicBezTo>
                      <a:pt x="312" y="72"/>
                      <a:pt x="312" y="72"/>
                      <a:pt x="312" y="72"/>
                    </a:cubicBezTo>
                    <a:cubicBezTo>
                      <a:pt x="312" y="71"/>
                      <a:pt x="312" y="71"/>
                      <a:pt x="312" y="71"/>
                    </a:cubicBezTo>
                    <a:cubicBezTo>
                      <a:pt x="309" y="72"/>
                      <a:pt x="309" y="72"/>
                      <a:pt x="309" y="72"/>
                    </a:cubicBezTo>
                    <a:cubicBezTo>
                      <a:pt x="312" y="72"/>
                      <a:pt x="312" y="72"/>
                      <a:pt x="312" y="72"/>
                    </a:cubicBezTo>
                    <a:cubicBezTo>
                      <a:pt x="308" y="72"/>
                      <a:pt x="308" y="72"/>
                      <a:pt x="308" y="72"/>
                    </a:cubicBezTo>
                    <a:cubicBezTo>
                      <a:pt x="311" y="74"/>
                      <a:pt x="311" y="74"/>
                      <a:pt x="311" y="74"/>
                    </a:cubicBezTo>
                    <a:cubicBezTo>
                      <a:pt x="312" y="74"/>
                      <a:pt x="312" y="73"/>
                      <a:pt x="312" y="72"/>
                    </a:cubicBezTo>
                    <a:cubicBezTo>
                      <a:pt x="308" y="72"/>
                      <a:pt x="308" y="72"/>
                      <a:pt x="308" y="72"/>
                    </a:cubicBezTo>
                    <a:cubicBezTo>
                      <a:pt x="311" y="74"/>
                      <a:pt x="311" y="74"/>
                      <a:pt x="311" y="74"/>
                    </a:cubicBezTo>
                    <a:cubicBezTo>
                      <a:pt x="311" y="74"/>
                      <a:pt x="311" y="74"/>
                      <a:pt x="311" y="74"/>
                    </a:cubicBezTo>
                    <a:cubicBezTo>
                      <a:pt x="308" y="72"/>
                      <a:pt x="308" y="72"/>
                      <a:pt x="308" y="72"/>
                    </a:cubicBezTo>
                    <a:cubicBezTo>
                      <a:pt x="309" y="76"/>
                      <a:pt x="309" y="76"/>
                      <a:pt x="309" y="76"/>
                    </a:cubicBezTo>
                    <a:cubicBezTo>
                      <a:pt x="310" y="76"/>
                      <a:pt x="311" y="75"/>
                      <a:pt x="311" y="74"/>
                    </a:cubicBezTo>
                    <a:cubicBezTo>
                      <a:pt x="308" y="72"/>
                      <a:pt x="308" y="72"/>
                      <a:pt x="308" y="72"/>
                    </a:cubicBezTo>
                    <a:cubicBezTo>
                      <a:pt x="309" y="76"/>
                      <a:pt x="309" y="76"/>
                      <a:pt x="309" y="76"/>
                    </a:cubicBezTo>
                    <a:cubicBezTo>
                      <a:pt x="308" y="72"/>
                      <a:pt x="308" y="72"/>
                      <a:pt x="308" y="72"/>
                    </a:cubicBezTo>
                    <a:cubicBezTo>
                      <a:pt x="308" y="76"/>
                      <a:pt x="308" y="76"/>
                      <a:pt x="308" y="76"/>
                    </a:cubicBezTo>
                    <a:cubicBezTo>
                      <a:pt x="308" y="76"/>
                      <a:pt x="309" y="76"/>
                      <a:pt x="309" y="76"/>
                    </a:cubicBezTo>
                    <a:cubicBezTo>
                      <a:pt x="308" y="72"/>
                      <a:pt x="308" y="72"/>
                      <a:pt x="308" y="72"/>
                    </a:cubicBezTo>
                    <a:cubicBezTo>
                      <a:pt x="308" y="76"/>
                      <a:pt x="308" y="76"/>
                      <a:pt x="308" y="76"/>
                    </a:cubicBezTo>
                    <a:cubicBezTo>
                      <a:pt x="308" y="73"/>
                      <a:pt x="308" y="73"/>
                      <a:pt x="308" y="73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6"/>
                      <a:pt x="307" y="76"/>
                      <a:pt x="308" y="76"/>
                    </a:cubicBezTo>
                    <a:cubicBezTo>
                      <a:pt x="308" y="73"/>
                      <a:pt x="308" y="73"/>
                      <a:pt x="308" y="73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5"/>
                      <a:pt x="307" y="75"/>
                      <a:pt x="307" y="75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5"/>
                      <a:pt x="307" y="75"/>
                      <a:pt x="307" y="75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6"/>
                      <a:pt x="308" y="76"/>
                      <a:pt x="309" y="77"/>
                    </a:cubicBezTo>
                    <a:cubicBezTo>
                      <a:pt x="314" y="79"/>
                      <a:pt x="324" y="85"/>
                      <a:pt x="338" y="93"/>
                    </a:cubicBezTo>
                    <a:cubicBezTo>
                      <a:pt x="386" y="120"/>
                      <a:pt x="483" y="176"/>
                      <a:pt x="567" y="225"/>
                    </a:cubicBezTo>
                    <a:cubicBezTo>
                      <a:pt x="609" y="249"/>
                      <a:pt x="648" y="272"/>
                      <a:pt x="676" y="288"/>
                    </a:cubicBezTo>
                    <a:cubicBezTo>
                      <a:pt x="690" y="297"/>
                      <a:pt x="702" y="303"/>
                      <a:pt x="710" y="308"/>
                    </a:cubicBezTo>
                    <a:cubicBezTo>
                      <a:pt x="718" y="313"/>
                      <a:pt x="723" y="315"/>
                      <a:pt x="723" y="315"/>
                    </a:cubicBezTo>
                    <a:cubicBezTo>
                      <a:pt x="724" y="316"/>
                      <a:pt x="725" y="316"/>
                      <a:pt x="727" y="315"/>
                    </a:cubicBezTo>
                    <a:cubicBezTo>
                      <a:pt x="728" y="315"/>
                      <a:pt x="729" y="313"/>
                      <a:pt x="729" y="312"/>
                    </a:cubicBezTo>
                    <a:cubicBezTo>
                      <a:pt x="729" y="311"/>
                      <a:pt x="728" y="310"/>
                      <a:pt x="728" y="310"/>
                    </a:cubicBezTo>
                    <a:cubicBezTo>
                      <a:pt x="728" y="309"/>
                      <a:pt x="728" y="309"/>
                      <a:pt x="727" y="309"/>
                    </a:cubicBezTo>
                    <a:cubicBezTo>
                      <a:pt x="727" y="309"/>
                      <a:pt x="727" y="309"/>
                      <a:pt x="727" y="309"/>
                    </a:cubicBezTo>
                    <a:cubicBezTo>
                      <a:pt x="726" y="308"/>
                      <a:pt x="726" y="308"/>
                      <a:pt x="726" y="308"/>
                    </a:cubicBezTo>
                    <a:cubicBezTo>
                      <a:pt x="724" y="307"/>
                      <a:pt x="717" y="302"/>
                      <a:pt x="705" y="294"/>
                    </a:cubicBezTo>
                    <a:cubicBezTo>
                      <a:pt x="623" y="243"/>
                      <a:pt x="338" y="66"/>
                      <a:pt x="338" y="66"/>
                    </a:cubicBezTo>
                    <a:cubicBezTo>
                      <a:pt x="336" y="69"/>
                      <a:pt x="336" y="69"/>
                      <a:pt x="336" y="69"/>
                    </a:cubicBezTo>
                    <a:cubicBezTo>
                      <a:pt x="334" y="72"/>
                      <a:pt x="334" y="72"/>
                      <a:pt x="334" y="72"/>
                    </a:cubicBezTo>
                    <a:cubicBezTo>
                      <a:pt x="738" y="308"/>
                      <a:pt x="738" y="308"/>
                      <a:pt x="738" y="308"/>
                    </a:cubicBezTo>
                    <a:cubicBezTo>
                      <a:pt x="738" y="309"/>
                      <a:pt x="740" y="309"/>
                      <a:pt x="741" y="309"/>
                    </a:cubicBezTo>
                    <a:cubicBezTo>
                      <a:pt x="742" y="309"/>
                      <a:pt x="743" y="308"/>
                      <a:pt x="743" y="307"/>
                    </a:cubicBezTo>
                    <a:cubicBezTo>
                      <a:pt x="744" y="306"/>
                      <a:pt x="744" y="305"/>
                      <a:pt x="743" y="304"/>
                    </a:cubicBezTo>
                    <a:cubicBezTo>
                      <a:pt x="743" y="303"/>
                      <a:pt x="743" y="302"/>
                      <a:pt x="742" y="301"/>
                    </a:cubicBezTo>
                    <a:cubicBezTo>
                      <a:pt x="742" y="301"/>
                      <a:pt x="740" y="301"/>
                      <a:pt x="737" y="299"/>
                    </a:cubicBezTo>
                    <a:cubicBezTo>
                      <a:pt x="716" y="287"/>
                      <a:pt x="621" y="231"/>
                      <a:pt x="532" y="177"/>
                    </a:cubicBezTo>
                    <a:cubicBezTo>
                      <a:pt x="487" y="150"/>
                      <a:pt x="444" y="123"/>
                      <a:pt x="412" y="102"/>
                    </a:cubicBezTo>
                    <a:cubicBezTo>
                      <a:pt x="395" y="91"/>
                      <a:pt x="382" y="83"/>
                      <a:pt x="373" y="76"/>
                    </a:cubicBezTo>
                    <a:cubicBezTo>
                      <a:pt x="368" y="72"/>
                      <a:pt x="365" y="70"/>
                      <a:pt x="363" y="67"/>
                    </a:cubicBezTo>
                    <a:cubicBezTo>
                      <a:pt x="361" y="66"/>
                      <a:pt x="361" y="66"/>
                      <a:pt x="360" y="65"/>
                    </a:cubicBezTo>
                    <a:cubicBezTo>
                      <a:pt x="360" y="65"/>
                      <a:pt x="360" y="65"/>
                      <a:pt x="360" y="65"/>
                    </a:cubicBezTo>
                    <a:cubicBezTo>
                      <a:pt x="360" y="65"/>
                      <a:pt x="360" y="65"/>
                      <a:pt x="360" y="65"/>
                    </a:cubicBezTo>
                    <a:cubicBezTo>
                      <a:pt x="359" y="65"/>
                      <a:pt x="359" y="65"/>
                      <a:pt x="359" y="65"/>
                    </a:cubicBezTo>
                    <a:cubicBezTo>
                      <a:pt x="360" y="65"/>
                      <a:pt x="360" y="65"/>
                      <a:pt x="360" y="65"/>
                    </a:cubicBezTo>
                    <a:cubicBezTo>
                      <a:pt x="360" y="65"/>
                      <a:pt x="360" y="65"/>
                      <a:pt x="360" y="65"/>
                    </a:cubicBezTo>
                    <a:cubicBezTo>
                      <a:pt x="359" y="65"/>
                      <a:pt x="359" y="65"/>
                      <a:pt x="359" y="65"/>
                    </a:cubicBezTo>
                    <a:cubicBezTo>
                      <a:pt x="360" y="65"/>
                      <a:pt x="360" y="65"/>
                      <a:pt x="360" y="65"/>
                    </a:cubicBezTo>
                    <a:cubicBezTo>
                      <a:pt x="357" y="66"/>
                      <a:pt x="357" y="66"/>
                      <a:pt x="357" y="66"/>
                    </a:cubicBezTo>
                    <a:cubicBezTo>
                      <a:pt x="360" y="66"/>
                      <a:pt x="360" y="66"/>
                      <a:pt x="360" y="66"/>
                    </a:cubicBezTo>
                    <a:cubicBezTo>
                      <a:pt x="360" y="65"/>
                      <a:pt x="360" y="65"/>
                      <a:pt x="360" y="65"/>
                    </a:cubicBezTo>
                    <a:cubicBezTo>
                      <a:pt x="357" y="66"/>
                      <a:pt x="357" y="66"/>
                      <a:pt x="357" y="66"/>
                    </a:cubicBezTo>
                    <a:cubicBezTo>
                      <a:pt x="360" y="66"/>
                      <a:pt x="360" y="66"/>
                      <a:pt x="360" y="66"/>
                    </a:cubicBezTo>
                    <a:cubicBezTo>
                      <a:pt x="357" y="66"/>
                      <a:pt x="357" y="66"/>
                      <a:pt x="357" y="66"/>
                    </a:cubicBezTo>
                    <a:cubicBezTo>
                      <a:pt x="360" y="67"/>
                      <a:pt x="360" y="67"/>
                      <a:pt x="360" y="67"/>
                    </a:cubicBezTo>
                    <a:cubicBezTo>
                      <a:pt x="360" y="67"/>
                      <a:pt x="360" y="66"/>
                      <a:pt x="360" y="66"/>
                    </a:cubicBezTo>
                    <a:cubicBezTo>
                      <a:pt x="357" y="66"/>
                      <a:pt x="357" y="66"/>
                      <a:pt x="357" y="66"/>
                    </a:cubicBezTo>
                    <a:cubicBezTo>
                      <a:pt x="360" y="67"/>
                      <a:pt x="360" y="67"/>
                      <a:pt x="360" y="67"/>
                    </a:cubicBezTo>
                    <a:cubicBezTo>
                      <a:pt x="360" y="67"/>
                      <a:pt x="360" y="67"/>
                      <a:pt x="360" y="67"/>
                    </a:cubicBezTo>
                    <a:cubicBezTo>
                      <a:pt x="357" y="66"/>
                      <a:pt x="357" y="66"/>
                      <a:pt x="357" y="66"/>
                    </a:cubicBezTo>
                    <a:cubicBezTo>
                      <a:pt x="358" y="69"/>
                      <a:pt x="358" y="69"/>
                      <a:pt x="358" y="69"/>
                    </a:cubicBezTo>
                    <a:cubicBezTo>
                      <a:pt x="358" y="69"/>
                      <a:pt x="359" y="68"/>
                      <a:pt x="360" y="67"/>
                    </a:cubicBezTo>
                    <a:cubicBezTo>
                      <a:pt x="357" y="66"/>
                      <a:pt x="357" y="66"/>
                      <a:pt x="357" y="66"/>
                    </a:cubicBezTo>
                    <a:cubicBezTo>
                      <a:pt x="358" y="69"/>
                      <a:pt x="358" y="69"/>
                      <a:pt x="358" y="69"/>
                    </a:cubicBezTo>
                    <a:cubicBezTo>
                      <a:pt x="357" y="67"/>
                      <a:pt x="357" y="67"/>
                      <a:pt x="357" y="67"/>
                    </a:cubicBezTo>
                    <a:cubicBezTo>
                      <a:pt x="357" y="69"/>
                      <a:pt x="357" y="69"/>
                      <a:pt x="357" y="69"/>
                    </a:cubicBezTo>
                    <a:cubicBezTo>
                      <a:pt x="357" y="69"/>
                      <a:pt x="357" y="69"/>
                      <a:pt x="358" y="69"/>
                    </a:cubicBezTo>
                    <a:cubicBezTo>
                      <a:pt x="357" y="67"/>
                      <a:pt x="357" y="67"/>
                      <a:pt x="357" y="67"/>
                    </a:cubicBezTo>
                    <a:cubicBezTo>
                      <a:pt x="357" y="69"/>
                      <a:pt x="357" y="69"/>
                      <a:pt x="357" y="69"/>
                    </a:cubicBezTo>
                    <a:cubicBezTo>
                      <a:pt x="357" y="69"/>
                      <a:pt x="357" y="69"/>
                      <a:pt x="357" y="69"/>
                    </a:cubicBezTo>
                    <a:cubicBezTo>
                      <a:pt x="357" y="69"/>
                      <a:pt x="358" y="69"/>
                      <a:pt x="360" y="70"/>
                    </a:cubicBezTo>
                    <a:cubicBezTo>
                      <a:pt x="365" y="72"/>
                      <a:pt x="375" y="77"/>
                      <a:pt x="389" y="84"/>
                    </a:cubicBezTo>
                    <a:cubicBezTo>
                      <a:pt x="438" y="110"/>
                      <a:pt x="529" y="164"/>
                      <a:pt x="608" y="211"/>
                    </a:cubicBezTo>
                    <a:cubicBezTo>
                      <a:pt x="648" y="235"/>
                      <a:pt x="684" y="257"/>
                      <a:pt x="711" y="273"/>
                    </a:cubicBezTo>
                    <a:cubicBezTo>
                      <a:pt x="724" y="281"/>
                      <a:pt x="735" y="288"/>
                      <a:pt x="742" y="292"/>
                    </a:cubicBezTo>
                    <a:cubicBezTo>
                      <a:pt x="750" y="297"/>
                      <a:pt x="754" y="299"/>
                      <a:pt x="754" y="299"/>
                    </a:cubicBezTo>
                    <a:cubicBezTo>
                      <a:pt x="756" y="300"/>
                      <a:pt x="758" y="300"/>
                      <a:pt x="760" y="298"/>
                    </a:cubicBezTo>
                    <a:cubicBezTo>
                      <a:pt x="760" y="297"/>
                      <a:pt x="760" y="296"/>
                      <a:pt x="760" y="296"/>
                    </a:cubicBezTo>
                    <a:cubicBezTo>
                      <a:pt x="760" y="295"/>
                      <a:pt x="760" y="294"/>
                      <a:pt x="760" y="294"/>
                    </a:cubicBezTo>
                    <a:cubicBezTo>
                      <a:pt x="759" y="293"/>
                      <a:pt x="759" y="293"/>
                      <a:pt x="759" y="292"/>
                    </a:cubicBezTo>
                    <a:cubicBezTo>
                      <a:pt x="758" y="291"/>
                      <a:pt x="757" y="290"/>
                      <a:pt x="756" y="289"/>
                    </a:cubicBezTo>
                    <a:cubicBezTo>
                      <a:pt x="751" y="285"/>
                      <a:pt x="742" y="279"/>
                      <a:pt x="729" y="271"/>
                    </a:cubicBezTo>
                    <a:cubicBezTo>
                      <a:pt x="685" y="241"/>
                      <a:pt x="599" y="189"/>
                      <a:pt x="524" y="143"/>
                    </a:cubicBezTo>
                    <a:cubicBezTo>
                      <a:pt x="449" y="97"/>
                      <a:pt x="384" y="59"/>
                      <a:pt x="384" y="59"/>
                    </a:cubicBezTo>
                    <a:cubicBezTo>
                      <a:pt x="382" y="62"/>
                      <a:pt x="382" y="62"/>
                      <a:pt x="382" y="62"/>
                    </a:cubicBezTo>
                    <a:cubicBezTo>
                      <a:pt x="386" y="64"/>
                      <a:pt x="386" y="64"/>
                      <a:pt x="386" y="64"/>
                    </a:cubicBezTo>
                    <a:cubicBezTo>
                      <a:pt x="382" y="62"/>
                      <a:pt x="382" y="62"/>
                      <a:pt x="382" y="62"/>
                    </a:cubicBezTo>
                    <a:cubicBezTo>
                      <a:pt x="384" y="66"/>
                      <a:pt x="384" y="66"/>
                      <a:pt x="384" y="66"/>
                    </a:cubicBezTo>
                    <a:cubicBezTo>
                      <a:pt x="384" y="66"/>
                      <a:pt x="385" y="65"/>
                      <a:pt x="386" y="64"/>
                    </a:cubicBezTo>
                    <a:cubicBezTo>
                      <a:pt x="382" y="62"/>
                      <a:pt x="382" y="62"/>
                      <a:pt x="382" y="62"/>
                    </a:cubicBezTo>
                    <a:cubicBezTo>
                      <a:pt x="384" y="66"/>
                      <a:pt x="384" y="66"/>
                      <a:pt x="384" y="66"/>
                    </a:cubicBezTo>
                    <a:cubicBezTo>
                      <a:pt x="382" y="62"/>
                      <a:pt x="382" y="62"/>
                      <a:pt x="382" y="62"/>
                    </a:cubicBezTo>
                    <a:cubicBezTo>
                      <a:pt x="382" y="66"/>
                      <a:pt x="382" y="66"/>
                      <a:pt x="382" y="66"/>
                    </a:cubicBezTo>
                    <a:cubicBezTo>
                      <a:pt x="383" y="66"/>
                      <a:pt x="383" y="66"/>
                      <a:pt x="384" y="66"/>
                    </a:cubicBezTo>
                    <a:cubicBezTo>
                      <a:pt x="382" y="62"/>
                      <a:pt x="382" y="62"/>
                      <a:pt x="382" y="62"/>
                    </a:cubicBezTo>
                    <a:cubicBezTo>
                      <a:pt x="382" y="66"/>
                      <a:pt x="382" y="66"/>
                      <a:pt x="382" y="66"/>
                    </a:cubicBezTo>
                    <a:cubicBezTo>
                      <a:pt x="382" y="63"/>
                      <a:pt x="382" y="63"/>
                      <a:pt x="382" y="63"/>
                    </a:cubicBezTo>
                    <a:cubicBezTo>
                      <a:pt x="381" y="66"/>
                      <a:pt x="381" y="66"/>
                      <a:pt x="381" y="66"/>
                    </a:cubicBezTo>
                    <a:cubicBezTo>
                      <a:pt x="382" y="66"/>
                      <a:pt x="382" y="66"/>
                      <a:pt x="382" y="66"/>
                    </a:cubicBezTo>
                    <a:cubicBezTo>
                      <a:pt x="382" y="63"/>
                      <a:pt x="382" y="63"/>
                      <a:pt x="382" y="63"/>
                    </a:cubicBezTo>
                    <a:cubicBezTo>
                      <a:pt x="381" y="66"/>
                      <a:pt x="381" y="66"/>
                      <a:pt x="381" y="66"/>
                    </a:cubicBezTo>
                    <a:cubicBezTo>
                      <a:pt x="382" y="64"/>
                      <a:pt x="382" y="64"/>
                      <a:pt x="382" y="64"/>
                    </a:cubicBezTo>
                    <a:cubicBezTo>
                      <a:pt x="381" y="66"/>
                      <a:pt x="381" y="66"/>
                      <a:pt x="381" y="66"/>
                    </a:cubicBezTo>
                    <a:cubicBezTo>
                      <a:pt x="381" y="66"/>
                      <a:pt x="381" y="66"/>
                      <a:pt x="381" y="66"/>
                    </a:cubicBezTo>
                    <a:cubicBezTo>
                      <a:pt x="382" y="64"/>
                      <a:pt x="382" y="64"/>
                      <a:pt x="382" y="64"/>
                    </a:cubicBezTo>
                    <a:cubicBezTo>
                      <a:pt x="381" y="66"/>
                      <a:pt x="381" y="66"/>
                      <a:pt x="381" y="66"/>
                    </a:cubicBezTo>
                    <a:cubicBezTo>
                      <a:pt x="381" y="66"/>
                      <a:pt x="382" y="67"/>
                      <a:pt x="383" y="67"/>
                    </a:cubicBezTo>
                    <a:cubicBezTo>
                      <a:pt x="387" y="69"/>
                      <a:pt x="396" y="75"/>
                      <a:pt x="408" y="82"/>
                    </a:cubicBezTo>
                    <a:cubicBezTo>
                      <a:pt x="452" y="108"/>
                      <a:pt x="540" y="162"/>
                      <a:pt x="619" y="209"/>
                    </a:cubicBezTo>
                    <a:cubicBezTo>
                      <a:pt x="658" y="232"/>
                      <a:pt x="695" y="254"/>
                      <a:pt x="723" y="270"/>
                    </a:cubicBezTo>
                    <a:cubicBezTo>
                      <a:pt x="738" y="278"/>
                      <a:pt x="749" y="285"/>
                      <a:pt x="758" y="290"/>
                    </a:cubicBezTo>
                    <a:cubicBezTo>
                      <a:pt x="763" y="292"/>
                      <a:pt x="766" y="294"/>
                      <a:pt x="769" y="295"/>
                    </a:cubicBezTo>
                    <a:cubicBezTo>
                      <a:pt x="771" y="296"/>
                      <a:pt x="772" y="296"/>
                      <a:pt x="773" y="296"/>
                    </a:cubicBezTo>
                    <a:cubicBezTo>
                      <a:pt x="774" y="297"/>
                      <a:pt x="775" y="297"/>
                      <a:pt x="776" y="297"/>
                    </a:cubicBezTo>
                    <a:cubicBezTo>
                      <a:pt x="777" y="297"/>
                      <a:pt x="777" y="297"/>
                      <a:pt x="778" y="297"/>
                    </a:cubicBezTo>
                    <a:cubicBezTo>
                      <a:pt x="779" y="297"/>
                      <a:pt x="780" y="296"/>
                      <a:pt x="780" y="295"/>
                    </a:cubicBezTo>
                    <a:cubicBezTo>
                      <a:pt x="781" y="294"/>
                      <a:pt x="781" y="293"/>
                      <a:pt x="781" y="292"/>
                    </a:cubicBezTo>
                    <a:cubicBezTo>
                      <a:pt x="780" y="291"/>
                      <a:pt x="780" y="290"/>
                      <a:pt x="779" y="289"/>
                    </a:cubicBezTo>
                    <a:cubicBezTo>
                      <a:pt x="410" y="59"/>
                      <a:pt x="410" y="59"/>
                      <a:pt x="410" y="59"/>
                    </a:cubicBezTo>
                    <a:cubicBezTo>
                      <a:pt x="408" y="62"/>
                      <a:pt x="408" y="62"/>
                      <a:pt x="408" y="62"/>
                    </a:cubicBezTo>
                    <a:cubicBezTo>
                      <a:pt x="411" y="64"/>
                      <a:pt x="411" y="64"/>
                      <a:pt x="411" y="64"/>
                    </a:cubicBezTo>
                    <a:cubicBezTo>
                      <a:pt x="408" y="62"/>
                      <a:pt x="408" y="62"/>
                      <a:pt x="408" y="62"/>
                    </a:cubicBezTo>
                    <a:cubicBezTo>
                      <a:pt x="409" y="66"/>
                      <a:pt x="409" y="66"/>
                      <a:pt x="409" y="66"/>
                    </a:cubicBezTo>
                    <a:cubicBezTo>
                      <a:pt x="410" y="66"/>
                      <a:pt x="410" y="65"/>
                      <a:pt x="411" y="64"/>
                    </a:cubicBezTo>
                    <a:cubicBezTo>
                      <a:pt x="408" y="62"/>
                      <a:pt x="408" y="62"/>
                      <a:pt x="408" y="62"/>
                    </a:cubicBezTo>
                    <a:cubicBezTo>
                      <a:pt x="409" y="66"/>
                      <a:pt x="409" y="66"/>
                      <a:pt x="409" y="66"/>
                    </a:cubicBezTo>
                    <a:cubicBezTo>
                      <a:pt x="408" y="62"/>
                      <a:pt x="408" y="62"/>
                      <a:pt x="408" y="62"/>
                    </a:cubicBezTo>
                    <a:cubicBezTo>
                      <a:pt x="408" y="66"/>
                      <a:pt x="408" y="66"/>
                      <a:pt x="408" y="66"/>
                    </a:cubicBezTo>
                    <a:cubicBezTo>
                      <a:pt x="408" y="66"/>
                      <a:pt x="408" y="66"/>
                      <a:pt x="409" y="66"/>
                    </a:cubicBezTo>
                    <a:cubicBezTo>
                      <a:pt x="408" y="62"/>
                      <a:pt x="408" y="62"/>
                      <a:pt x="408" y="62"/>
                    </a:cubicBezTo>
                    <a:cubicBezTo>
                      <a:pt x="408" y="66"/>
                      <a:pt x="408" y="66"/>
                      <a:pt x="408" y="66"/>
                    </a:cubicBezTo>
                    <a:cubicBezTo>
                      <a:pt x="408" y="62"/>
                      <a:pt x="408" y="62"/>
                      <a:pt x="408" y="62"/>
                    </a:cubicBezTo>
                    <a:cubicBezTo>
                      <a:pt x="407" y="66"/>
                      <a:pt x="407" y="66"/>
                      <a:pt x="407" y="66"/>
                    </a:cubicBezTo>
                    <a:cubicBezTo>
                      <a:pt x="407" y="66"/>
                      <a:pt x="407" y="66"/>
                      <a:pt x="408" y="66"/>
                    </a:cubicBezTo>
                    <a:cubicBezTo>
                      <a:pt x="408" y="62"/>
                      <a:pt x="408" y="62"/>
                      <a:pt x="408" y="62"/>
                    </a:cubicBezTo>
                    <a:cubicBezTo>
                      <a:pt x="407" y="66"/>
                      <a:pt x="407" y="66"/>
                      <a:pt x="407" y="66"/>
                    </a:cubicBezTo>
                    <a:cubicBezTo>
                      <a:pt x="407" y="64"/>
                      <a:pt x="407" y="64"/>
                      <a:pt x="407" y="64"/>
                    </a:cubicBezTo>
                    <a:cubicBezTo>
                      <a:pt x="406" y="66"/>
                      <a:pt x="406" y="66"/>
                      <a:pt x="406" y="66"/>
                    </a:cubicBezTo>
                    <a:cubicBezTo>
                      <a:pt x="407" y="66"/>
                      <a:pt x="407" y="66"/>
                      <a:pt x="407" y="66"/>
                    </a:cubicBezTo>
                    <a:cubicBezTo>
                      <a:pt x="407" y="64"/>
                      <a:pt x="407" y="64"/>
                      <a:pt x="407" y="64"/>
                    </a:cubicBezTo>
                    <a:cubicBezTo>
                      <a:pt x="406" y="66"/>
                      <a:pt x="406" y="66"/>
                      <a:pt x="406" y="66"/>
                    </a:cubicBezTo>
                    <a:cubicBezTo>
                      <a:pt x="406" y="66"/>
                      <a:pt x="407" y="66"/>
                      <a:pt x="408" y="67"/>
                    </a:cubicBezTo>
                    <a:cubicBezTo>
                      <a:pt x="417" y="71"/>
                      <a:pt x="446" y="88"/>
                      <a:pt x="485" y="111"/>
                    </a:cubicBezTo>
                    <a:cubicBezTo>
                      <a:pt x="544" y="145"/>
                      <a:pt x="625" y="192"/>
                      <a:pt x="691" y="231"/>
                    </a:cubicBezTo>
                    <a:cubicBezTo>
                      <a:pt x="724" y="250"/>
                      <a:pt x="754" y="267"/>
                      <a:pt x="775" y="279"/>
                    </a:cubicBezTo>
                    <a:cubicBezTo>
                      <a:pt x="785" y="286"/>
                      <a:pt x="794" y="291"/>
                      <a:pt x="800" y="294"/>
                    </a:cubicBezTo>
                    <a:cubicBezTo>
                      <a:pt x="806" y="297"/>
                      <a:pt x="809" y="299"/>
                      <a:pt x="809" y="299"/>
                    </a:cubicBezTo>
                    <a:cubicBezTo>
                      <a:pt x="811" y="300"/>
                      <a:pt x="813" y="300"/>
                      <a:pt x="814" y="298"/>
                    </a:cubicBezTo>
                    <a:cubicBezTo>
                      <a:pt x="815" y="297"/>
                      <a:pt x="815" y="296"/>
                      <a:pt x="815" y="296"/>
                    </a:cubicBezTo>
                    <a:cubicBezTo>
                      <a:pt x="815" y="295"/>
                      <a:pt x="815" y="294"/>
                      <a:pt x="814" y="294"/>
                    </a:cubicBezTo>
                    <a:cubicBezTo>
                      <a:pt x="814" y="293"/>
                      <a:pt x="814" y="292"/>
                      <a:pt x="813" y="292"/>
                    </a:cubicBezTo>
                    <a:cubicBezTo>
                      <a:pt x="812" y="291"/>
                      <a:pt x="811" y="290"/>
                      <a:pt x="810" y="289"/>
                    </a:cubicBezTo>
                    <a:cubicBezTo>
                      <a:pt x="805" y="285"/>
                      <a:pt x="796" y="279"/>
                      <a:pt x="783" y="270"/>
                    </a:cubicBezTo>
                    <a:cubicBezTo>
                      <a:pt x="738" y="240"/>
                      <a:pt x="651" y="187"/>
                      <a:pt x="574" y="140"/>
                    </a:cubicBezTo>
                    <a:cubicBezTo>
                      <a:pt x="498" y="94"/>
                      <a:pt x="433" y="55"/>
                      <a:pt x="433" y="55"/>
                    </a:cubicBezTo>
                    <a:cubicBezTo>
                      <a:pt x="431" y="54"/>
                      <a:pt x="429" y="55"/>
                      <a:pt x="428" y="56"/>
                    </a:cubicBezTo>
                    <a:cubicBezTo>
                      <a:pt x="426" y="58"/>
                      <a:pt x="427" y="61"/>
                      <a:pt x="429" y="62"/>
                    </a:cubicBezTo>
                    <a:cubicBezTo>
                      <a:pt x="429" y="62"/>
                      <a:pt x="540" y="131"/>
                      <a:pt x="655" y="199"/>
                    </a:cubicBezTo>
                    <a:cubicBezTo>
                      <a:pt x="712" y="234"/>
                      <a:pt x="770" y="268"/>
                      <a:pt x="815" y="294"/>
                    </a:cubicBezTo>
                    <a:cubicBezTo>
                      <a:pt x="838" y="307"/>
                      <a:pt x="857" y="318"/>
                      <a:pt x="871" y="325"/>
                    </a:cubicBezTo>
                    <a:cubicBezTo>
                      <a:pt x="879" y="329"/>
                      <a:pt x="885" y="332"/>
                      <a:pt x="889" y="334"/>
                    </a:cubicBezTo>
                    <a:cubicBezTo>
                      <a:pt x="892" y="335"/>
                      <a:pt x="894" y="336"/>
                      <a:pt x="896" y="336"/>
                    </a:cubicBezTo>
                    <a:cubicBezTo>
                      <a:pt x="897" y="337"/>
                      <a:pt x="899" y="337"/>
                      <a:pt x="900" y="337"/>
                    </a:cubicBezTo>
                    <a:cubicBezTo>
                      <a:pt x="901" y="337"/>
                      <a:pt x="901" y="337"/>
                      <a:pt x="902" y="337"/>
                    </a:cubicBezTo>
                    <a:cubicBezTo>
                      <a:pt x="903" y="337"/>
                      <a:pt x="904" y="336"/>
                      <a:pt x="905" y="335"/>
                    </a:cubicBezTo>
                    <a:cubicBezTo>
                      <a:pt x="905" y="335"/>
                      <a:pt x="905" y="335"/>
                      <a:pt x="905" y="335"/>
                    </a:cubicBezTo>
                    <a:cubicBezTo>
                      <a:pt x="905" y="334"/>
                      <a:pt x="905" y="334"/>
                      <a:pt x="905" y="333"/>
                    </a:cubicBezTo>
                    <a:cubicBezTo>
                      <a:pt x="905" y="332"/>
                      <a:pt x="905" y="331"/>
                      <a:pt x="905" y="331"/>
                    </a:cubicBezTo>
                    <a:cubicBezTo>
                      <a:pt x="904" y="330"/>
                      <a:pt x="904" y="330"/>
                      <a:pt x="903" y="329"/>
                    </a:cubicBezTo>
                    <a:cubicBezTo>
                      <a:pt x="902" y="328"/>
                      <a:pt x="901" y="327"/>
                      <a:pt x="900" y="326"/>
                    </a:cubicBezTo>
                    <a:cubicBezTo>
                      <a:pt x="894" y="322"/>
                      <a:pt x="883" y="315"/>
                      <a:pt x="868" y="305"/>
                    </a:cubicBezTo>
                    <a:cubicBezTo>
                      <a:pt x="815" y="271"/>
                      <a:pt x="712" y="208"/>
                      <a:pt x="622" y="153"/>
                    </a:cubicBezTo>
                    <a:cubicBezTo>
                      <a:pt x="577" y="125"/>
                      <a:pt x="535" y="99"/>
                      <a:pt x="505" y="81"/>
                    </a:cubicBezTo>
                    <a:cubicBezTo>
                      <a:pt x="490" y="71"/>
                      <a:pt x="477" y="64"/>
                      <a:pt x="469" y="58"/>
                    </a:cubicBezTo>
                    <a:cubicBezTo>
                      <a:pt x="464" y="56"/>
                      <a:pt x="461" y="54"/>
                      <a:pt x="459" y="52"/>
                    </a:cubicBezTo>
                    <a:cubicBezTo>
                      <a:pt x="458" y="51"/>
                      <a:pt x="457" y="51"/>
                      <a:pt x="456" y="51"/>
                    </a:cubicBezTo>
                    <a:cubicBezTo>
                      <a:pt x="456" y="50"/>
                      <a:pt x="456" y="50"/>
                      <a:pt x="456" y="50"/>
                    </a:cubicBezTo>
                    <a:cubicBezTo>
                      <a:pt x="455" y="52"/>
                      <a:pt x="455" y="52"/>
                      <a:pt x="455" y="52"/>
                    </a:cubicBezTo>
                    <a:cubicBezTo>
                      <a:pt x="456" y="50"/>
                      <a:pt x="456" y="50"/>
                      <a:pt x="456" y="50"/>
                    </a:cubicBezTo>
                    <a:cubicBezTo>
                      <a:pt x="456" y="50"/>
                      <a:pt x="456" y="50"/>
                      <a:pt x="456" y="50"/>
                    </a:cubicBezTo>
                    <a:cubicBezTo>
                      <a:pt x="455" y="52"/>
                      <a:pt x="455" y="52"/>
                      <a:pt x="455" y="52"/>
                    </a:cubicBezTo>
                    <a:cubicBezTo>
                      <a:pt x="456" y="50"/>
                      <a:pt x="456" y="50"/>
                      <a:pt x="456" y="50"/>
                    </a:cubicBezTo>
                    <a:cubicBezTo>
                      <a:pt x="454" y="53"/>
                      <a:pt x="454" y="53"/>
                      <a:pt x="454" y="53"/>
                    </a:cubicBezTo>
                    <a:cubicBezTo>
                      <a:pt x="456" y="51"/>
                      <a:pt x="456" y="51"/>
                      <a:pt x="456" y="51"/>
                    </a:cubicBezTo>
                    <a:cubicBezTo>
                      <a:pt x="456" y="50"/>
                      <a:pt x="456" y="50"/>
                      <a:pt x="456" y="50"/>
                    </a:cubicBezTo>
                    <a:cubicBezTo>
                      <a:pt x="454" y="53"/>
                      <a:pt x="454" y="53"/>
                      <a:pt x="454" y="53"/>
                    </a:cubicBezTo>
                    <a:cubicBezTo>
                      <a:pt x="456" y="51"/>
                      <a:pt x="456" y="51"/>
                      <a:pt x="456" y="51"/>
                    </a:cubicBezTo>
                    <a:cubicBezTo>
                      <a:pt x="453" y="53"/>
                      <a:pt x="453" y="53"/>
                      <a:pt x="453" y="53"/>
                    </a:cubicBezTo>
                    <a:cubicBezTo>
                      <a:pt x="457" y="51"/>
                      <a:pt x="457" y="51"/>
                      <a:pt x="457" y="51"/>
                    </a:cubicBezTo>
                    <a:cubicBezTo>
                      <a:pt x="456" y="51"/>
                      <a:pt x="456" y="51"/>
                      <a:pt x="456" y="51"/>
                    </a:cubicBezTo>
                    <a:cubicBezTo>
                      <a:pt x="453" y="53"/>
                      <a:pt x="453" y="53"/>
                      <a:pt x="453" y="53"/>
                    </a:cubicBezTo>
                    <a:cubicBezTo>
                      <a:pt x="457" y="51"/>
                      <a:pt x="457" y="51"/>
                      <a:pt x="457" y="51"/>
                    </a:cubicBezTo>
                    <a:cubicBezTo>
                      <a:pt x="453" y="53"/>
                      <a:pt x="453" y="53"/>
                      <a:pt x="453" y="53"/>
                    </a:cubicBezTo>
                    <a:cubicBezTo>
                      <a:pt x="457" y="53"/>
                      <a:pt x="457" y="53"/>
                      <a:pt x="457" y="53"/>
                    </a:cubicBezTo>
                    <a:cubicBezTo>
                      <a:pt x="457" y="52"/>
                      <a:pt x="457" y="52"/>
                      <a:pt x="457" y="51"/>
                    </a:cubicBezTo>
                    <a:cubicBezTo>
                      <a:pt x="453" y="53"/>
                      <a:pt x="453" y="53"/>
                      <a:pt x="453" y="53"/>
                    </a:cubicBezTo>
                    <a:cubicBezTo>
                      <a:pt x="457" y="53"/>
                      <a:pt x="457" y="53"/>
                      <a:pt x="457" y="53"/>
                    </a:cubicBezTo>
                    <a:cubicBezTo>
                      <a:pt x="453" y="53"/>
                      <a:pt x="453" y="53"/>
                      <a:pt x="453" y="53"/>
                    </a:cubicBezTo>
                    <a:cubicBezTo>
                      <a:pt x="457" y="55"/>
                      <a:pt x="457" y="55"/>
                      <a:pt x="457" y="55"/>
                    </a:cubicBezTo>
                    <a:cubicBezTo>
                      <a:pt x="454" y="54"/>
                      <a:pt x="454" y="54"/>
                      <a:pt x="454" y="54"/>
                    </a:cubicBezTo>
                    <a:cubicBezTo>
                      <a:pt x="455" y="57"/>
                      <a:pt x="455" y="57"/>
                      <a:pt x="455" y="57"/>
                    </a:cubicBezTo>
                    <a:cubicBezTo>
                      <a:pt x="455" y="57"/>
                      <a:pt x="456" y="56"/>
                      <a:pt x="457" y="55"/>
                    </a:cubicBezTo>
                    <a:cubicBezTo>
                      <a:pt x="454" y="54"/>
                      <a:pt x="454" y="54"/>
                      <a:pt x="454" y="54"/>
                    </a:cubicBezTo>
                    <a:cubicBezTo>
                      <a:pt x="455" y="57"/>
                      <a:pt x="455" y="57"/>
                      <a:pt x="455" y="57"/>
                    </a:cubicBezTo>
                    <a:cubicBezTo>
                      <a:pt x="454" y="55"/>
                      <a:pt x="454" y="55"/>
                      <a:pt x="454" y="55"/>
                    </a:cubicBezTo>
                    <a:cubicBezTo>
                      <a:pt x="454" y="57"/>
                      <a:pt x="454" y="57"/>
                      <a:pt x="454" y="57"/>
                    </a:cubicBezTo>
                    <a:cubicBezTo>
                      <a:pt x="454" y="57"/>
                      <a:pt x="454" y="57"/>
                      <a:pt x="455" y="57"/>
                    </a:cubicBezTo>
                    <a:cubicBezTo>
                      <a:pt x="454" y="55"/>
                      <a:pt x="454" y="55"/>
                      <a:pt x="454" y="55"/>
                    </a:cubicBezTo>
                    <a:cubicBezTo>
                      <a:pt x="454" y="57"/>
                      <a:pt x="454" y="57"/>
                      <a:pt x="454" y="57"/>
                    </a:cubicBezTo>
                    <a:cubicBezTo>
                      <a:pt x="454" y="56"/>
                      <a:pt x="454" y="56"/>
                      <a:pt x="454" y="56"/>
                    </a:cubicBezTo>
                    <a:cubicBezTo>
                      <a:pt x="454" y="57"/>
                      <a:pt x="454" y="57"/>
                      <a:pt x="454" y="57"/>
                    </a:cubicBezTo>
                    <a:cubicBezTo>
                      <a:pt x="454" y="57"/>
                      <a:pt x="454" y="57"/>
                      <a:pt x="454" y="57"/>
                    </a:cubicBezTo>
                    <a:cubicBezTo>
                      <a:pt x="454" y="56"/>
                      <a:pt x="454" y="56"/>
                      <a:pt x="454" y="56"/>
                    </a:cubicBezTo>
                    <a:cubicBezTo>
                      <a:pt x="454" y="57"/>
                      <a:pt x="454" y="57"/>
                      <a:pt x="454" y="57"/>
                    </a:cubicBezTo>
                    <a:cubicBezTo>
                      <a:pt x="454" y="57"/>
                      <a:pt x="455" y="57"/>
                      <a:pt x="457" y="57"/>
                    </a:cubicBezTo>
                    <a:cubicBezTo>
                      <a:pt x="459" y="58"/>
                      <a:pt x="464" y="60"/>
                      <a:pt x="469" y="63"/>
                    </a:cubicBezTo>
                    <a:cubicBezTo>
                      <a:pt x="490" y="73"/>
                      <a:pt x="528" y="95"/>
                      <a:pt x="573" y="122"/>
                    </a:cubicBezTo>
                    <a:cubicBezTo>
                      <a:pt x="641" y="162"/>
                      <a:pt x="725" y="213"/>
                      <a:pt x="792" y="254"/>
                    </a:cubicBezTo>
                    <a:cubicBezTo>
                      <a:pt x="826" y="275"/>
                      <a:pt x="855" y="293"/>
                      <a:pt x="876" y="306"/>
                    </a:cubicBezTo>
                    <a:cubicBezTo>
                      <a:pt x="887" y="312"/>
                      <a:pt x="895" y="318"/>
                      <a:pt x="901" y="321"/>
                    </a:cubicBezTo>
                    <a:cubicBezTo>
                      <a:pt x="906" y="325"/>
                      <a:pt x="910" y="327"/>
                      <a:pt x="910" y="327"/>
                    </a:cubicBezTo>
                    <a:cubicBezTo>
                      <a:pt x="911" y="328"/>
                      <a:pt x="914" y="327"/>
                      <a:pt x="915" y="325"/>
                    </a:cubicBezTo>
                    <a:cubicBezTo>
                      <a:pt x="916" y="324"/>
                      <a:pt x="916" y="321"/>
                      <a:pt x="914" y="320"/>
                    </a:cubicBezTo>
                    <a:cubicBezTo>
                      <a:pt x="480" y="49"/>
                      <a:pt x="480" y="49"/>
                      <a:pt x="480" y="49"/>
                    </a:cubicBezTo>
                    <a:cubicBezTo>
                      <a:pt x="478" y="52"/>
                      <a:pt x="478" y="52"/>
                      <a:pt x="478" y="52"/>
                    </a:cubicBezTo>
                    <a:cubicBezTo>
                      <a:pt x="482" y="55"/>
                      <a:pt x="482" y="55"/>
                      <a:pt x="482" y="55"/>
                    </a:cubicBezTo>
                    <a:cubicBezTo>
                      <a:pt x="478" y="52"/>
                      <a:pt x="478" y="52"/>
                      <a:pt x="478" y="52"/>
                    </a:cubicBezTo>
                    <a:cubicBezTo>
                      <a:pt x="480" y="56"/>
                      <a:pt x="480" y="56"/>
                      <a:pt x="480" y="56"/>
                    </a:cubicBezTo>
                    <a:cubicBezTo>
                      <a:pt x="480" y="56"/>
                      <a:pt x="481" y="55"/>
                      <a:pt x="482" y="55"/>
                    </a:cubicBezTo>
                    <a:cubicBezTo>
                      <a:pt x="478" y="52"/>
                      <a:pt x="478" y="52"/>
                      <a:pt x="478" y="52"/>
                    </a:cubicBezTo>
                    <a:cubicBezTo>
                      <a:pt x="480" y="56"/>
                      <a:pt x="480" y="56"/>
                      <a:pt x="480" y="56"/>
                    </a:cubicBezTo>
                    <a:cubicBezTo>
                      <a:pt x="478" y="53"/>
                      <a:pt x="478" y="53"/>
                      <a:pt x="478" y="53"/>
                    </a:cubicBezTo>
                    <a:cubicBezTo>
                      <a:pt x="478" y="56"/>
                      <a:pt x="478" y="56"/>
                      <a:pt x="478" y="56"/>
                    </a:cubicBezTo>
                    <a:cubicBezTo>
                      <a:pt x="479" y="56"/>
                      <a:pt x="479" y="56"/>
                      <a:pt x="480" y="56"/>
                    </a:cubicBezTo>
                    <a:cubicBezTo>
                      <a:pt x="478" y="53"/>
                      <a:pt x="478" y="53"/>
                      <a:pt x="478" y="53"/>
                    </a:cubicBezTo>
                    <a:cubicBezTo>
                      <a:pt x="478" y="56"/>
                      <a:pt x="478" y="56"/>
                      <a:pt x="478" y="56"/>
                    </a:cubicBezTo>
                    <a:cubicBezTo>
                      <a:pt x="478" y="53"/>
                      <a:pt x="478" y="53"/>
                      <a:pt x="478" y="53"/>
                    </a:cubicBezTo>
                    <a:cubicBezTo>
                      <a:pt x="477" y="56"/>
                      <a:pt x="477" y="56"/>
                      <a:pt x="477" y="56"/>
                    </a:cubicBezTo>
                    <a:cubicBezTo>
                      <a:pt x="478" y="56"/>
                      <a:pt x="478" y="56"/>
                      <a:pt x="478" y="56"/>
                    </a:cubicBezTo>
                    <a:cubicBezTo>
                      <a:pt x="478" y="53"/>
                      <a:pt x="478" y="53"/>
                      <a:pt x="478" y="53"/>
                    </a:cubicBezTo>
                    <a:cubicBezTo>
                      <a:pt x="477" y="56"/>
                      <a:pt x="477" y="56"/>
                      <a:pt x="477" y="56"/>
                    </a:cubicBezTo>
                    <a:cubicBezTo>
                      <a:pt x="478" y="54"/>
                      <a:pt x="478" y="54"/>
                      <a:pt x="478" y="54"/>
                    </a:cubicBezTo>
                    <a:cubicBezTo>
                      <a:pt x="477" y="56"/>
                      <a:pt x="477" y="56"/>
                      <a:pt x="477" y="56"/>
                    </a:cubicBezTo>
                    <a:cubicBezTo>
                      <a:pt x="477" y="56"/>
                      <a:pt x="477" y="56"/>
                      <a:pt x="477" y="56"/>
                    </a:cubicBezTo>
                    <a:cubicBezTo>
                      <a:pt x="478" y="54"/>
                      <a:pt x="478" y="54"/>
                      <a:pt x="478" y="54"/>
                    </a:cubicBezTo>
                    <a:cubicBezTo>
                      <a:pt x="477" y="56"/>
                      <a:pt x="477" y="56"/>
                      <a:pt x="477" y="56"/>
                    </a:cubicBezTo>
                    <a:cubicBezTo>
                      <a:pt x="477" y="56"/>
                      <a:pt x="478" y="57"/>
                      <a:pt x="479" y="57"/>
                    </a:cubicBezTo>
                    <a:cubicBezTo>
                      <a:pt x="483" y="60"/>
                      <a:pt x="493" y="66"/>
                      <a:pt x="507" y="74"/>
                    </a:cubicBezTo>
                    <a:cubicBezTo>
                      <a:pt x="555" y="103"/>
                      <a:pt x="651" y="162"/>
                      <a:pt x="737" y="214"/>
                    </a:cubicBezTo>
                    <a:cubicBezTo>
                      <a:pt x="780" y="240"/>
                      <a:pt x="820" y="264"/>
                      <a:pt x="852" y="282"/>
                    </a:cubicBezTo>
                    <a:cubicBezTo>
                      <a:pt x="867" y="291"/>
                      <a:pt x="880" y="298"/>
                      <a:pt x="890" y="303"/>
                    </a:cubicBezTo>
                    <a:cubicBezTo>
                      <a:pt x="895" y="306"/>
                      <a:pt x="899" y="308"/>
                      <a:pt x="902" y="309"/>
                    </a:cubicBezTo>
                    <a:cubicBezTo>
                      <a:pt x="904" y="310"/>
                      <a:pt x="906" y="310"/>
                      <a:pt x="907" y="311"/>
                    </a:cubicBezTo>
                    <a:cubicBezTo>
                      <a:pt x="908" y="311"/>
                      <a:pt x="909" y="311"/>
                      <a:pt x="910" y="312"/>
                    </a:cubicBezTo>
                    <a:cubicBezTo>
                      <a:pt x="911" y="312"/>
                      <a:pt x="912" y="311"/>
                      <a:pt x="912" y="311"/>
                    </a:cubicBezTo>
                    <a:cubicBezTo>
                      <a:pt x="913" y="311"/>
                      <a:pt x="914" y="310"/>
                      <a:pt x="915" y="309"/>
                    </a:cubicBezTo>
                    <a:cubicBezTo>
                      <a:pt x="915" y="309"/>
                      <a:pt x="915" y="309"/>
                      <a:pt x="915" y="309"/>
                    </a:cubicBezTo>
                    <a:cubicBezTo>
                      <a:pt x="915" y="309"/>
                      <a:pt x="915" y="308"/>
                      <a:pt x="915" y="307"/>
                    </a:cubicBezTo>
                    <a:cubicBezTo>
                      <a:pt x="915" y="306"/>
                      <a:pt x="915" y="305"/>
                      <a:pt x="915" y="305"/>
                    </a:cubicBezTo>
                    <a:cubicBezTo>
                      <a:pt x="914" y="304"/>
                      <a:pt x="914" y="304"/>
                      <a:pt x="913" y="303"/>
                    </a:cubicBezTo>
                    <a:cubicBezTo>
                      <a:pt x="913" y="303"/>
                      <a:pt x="912" y="302"/>
                      <a:pt x="910" y="301"/>
                    </a:cubicBezTo>
                    <a:cubicBezTo>
                      <a:pt x="905" y="297"/>
                      <a:pt x="895" y="291"/>
                      <a:pt x="881" y="282"/>
                    </a:cubicBezTo>
                    <a:cubicBezTo>
                      <a:pt x="832" y="251"/>
                      <a:pt x="736" y="194"/>
                      <a:pt x="653" y="144"/>
                    </a:cubicBezTo>
                    <a:cubicBezTo>
                      <a:pt x="611" y="118"/>
                      <a:pt x="573" y="95"/>
                      <a:pt x="545" y="77"/>
                    </a:cubicBezTo>
                    <a:cubicBezTo>
                      <a:pt x="531" y="68"/>
                      <a:pt x="519" y="61"/>
                      <a:pt x="511" y="55"/>
                    </a:cubicBezTo>
                    <a:cubicBezTo>
                      <a:pt x="507" y="52"/>
                      <a:pt x="504" y="50"/>
                      <a:pt x="502" y="49"/>
                    </a:cubicBezTo>
                    <a:cubicBezTo>
                      <a:pt x="501" y="48"/>
                      <a:pt x="501" y="47"/>
                      <a:pt x="500" y="47"/>
                    </a:cubicBezTo>
                    <a:cubicBezTo>
                      <a:pt x="500" y="47"/>
                      <a:pt x="500" y="47"/>
                      <a:pt x="500" y="47"/>
                    </a:cubicBezTo>
                    <a:cubicBezTo>
                      <a:pt x="500" y="47"/>
                      <a:pt x="500" y="47"/>
                      <a:pt x="500" y="47"/>
                    </a:cubicBezTo>
                    <a:cubicBezTo>
                      <a:pt x="499" y="47"/>
                      <a:pt x="499" y="47"/>
                      <a:pt x="499" y="47"/>
                    </a:cubicBezTo>
                    <a:cubicBezTo>
                      <a:pt x="500" y="47"/>
                      <a:pt x="500" y="47"/>
                      <a:pt x="500" y="47"/>
                    </a:cubicBezTo>
                    <a:cubicBezTo>
                      <a:pt x="500" y="47"/>
                      <a:pt x="500" y="47"/>
                      <a:pt x="500" y="47"/>
                    </a:cubicBezTo>
                    <a:cubicBezTo>
                      <a:pt x="499" y="47"/>
                      <a:pt x="499" y="47"/>
                      <a:pt x="499" y="47"/>
                    </a:cubicBezTo>
                    <a:cubicBezTo>
                      <a:pt x="500" y="47"/>
                      <a:pt x="500" y="47"/>
                      <a:pt x="500" y="47"/>
                    </a:cubicBezTo>
                    <a:cubicBezTo>
                      <a:pt x="497" y="48"/>
                      <a:pt x="497" y="48"/>
                      <a:pt x="497" y="48"/>
                    </a:cubicBezTo>
                    <a:cubicBezTo>
                      <a:pt x="501" y="48"/>
                      <a:pt x="501" y="48"/>
                      <a:pt x="501" y="48"/>
                    </a:cubicBezTo>
                    <a:cubicBezTo>
                      <a:pt x="501" y="47"/>
                      <a:pt x="500" y="47"/>
                      <a:pt x="500" y="47"/>
                    </a:cubicBezTo>
                    <a:cubicBezTo>
                      <a:pt x="497" y="48"/>
                      <a:pt x="497" y="48"/>
                      <a:pt x="497" y="48"/>
                    </a:cubicBezTo>
                    <a:cubicBezTo>
                      <a:pt x="501" y="48"/>
                      <a:pt x="501" y="48"/>
                      <a:pt x="501" y="48"/>
                    </a:cubicBezTo>
                    <a:cubicBezTo>
                      <a:pt x="497" y="48"/>
                      <a:pt x="497" y="48"/>
                      <a:pt x="497" y="48"/>
                    </a:cubicBezTo>
                    <a:cubicBezTo>
                      <a:pt x="500" y="50"/>
                      <a:pt x="500" y="50"/>
                      <a:pt x="500" y="50"/>
                    </a:cubicBezTo>
                    <a:cubicBezTo>
                      <a:pt x="500" y="50"/>
                      <a:pt x="501" y="49"/>
                      <a:pt x="501" y="48"/>
                    </a:cubicBezTo>
                    <a:cubicBezTo>
                      <a:pt x="497" y="48"/>
                      <a:pt x="497" y="48"/>
                      <a:pt x="497" y="48"/>
                    </a:cubicBezTo>
                    <a:cubicBezTo>
                      <a:pt x="500" y="50"/>
                      <a:pt x="500" y="50"/>
                      <a:pt x="500" y="50"/>
                    </a:cubicBezTo>
                    <a:cubicBezTo>
                      <a:pt x="500" y="50"/>
                      <a:pt x="500" y="50"/>
                      <a:pt x="500" y="50"/>
                    </a:cubicBezTo>
                    <a:cubicBezTo>
                      <a:pt x="497" y="48"/>
                      <a:pt x="497" y="48"/>
                      <a:pt x="497" y="48"/>
                    </a:cubicBezTo>
                    <a:cubicBezTo>
                      <a:pt x="498" y="52"/>
                      <a:pt x="498" y="52"/>
                      <a:pt x="498" y="52"/>
                    </a:cubicBezTo>
                    <a:cubicBezTo>
                      <a:pt x="499" y="51"/>
                      <a:pt x="500" y="51"/>
                      <a:pt x="500" y="50"/>
                    </a:cubicBezTo>
                    <a:cubicBezTo>
                      <a:pt x="497" y="48"/>
                      <a:pt x="497" y="48"/>
                      <a:pt x="497" y="48"/>
                    </a:cubicBezTo>
                    <a:cubicBezTo>
                      <a:pt x="498" y="52"/>
                      <a:pt x="498" y="52"/>
                      <a:pt x="498" y="52"/>
                    </a:cubicBezTo>
                    <a:cubicBezTo>
                      <a:pt x="497" y="49"/>
                      <a:pt x="497" y="49"/>
                      <a:pt x="497" y="49"/>
                    </a:cubicBezTo>
                    <a:cubicBezTo>
                      <a:pt x="497" y="52"/>
                      <a:pt x="497" y="52"/>
                      <a:pt x="497" y="52"/>
                    </a:cubicBezTo>
                    <a:cubicBezTo>
                      <a:pt x="498" y="52"/>
                      <a:pt x="498" y="52"/>
                      <a:pt x="498" y="52"/>
                    </a:cubicBezTo>
                    <a:cubicBezTo>
                      <a:pt x="497" y="49"/>
                      <a:pt x="497" y="49"/>
                      <a:pt x="497" y="49"/>
                    </a:cubicBezTo>
                    <a:cubicBezTo>
                      <a:pt x="497" y="52"/>
                      <a:pt x="497" y="52"/>
                      <a:pt x="497" y="52"/>
                    </a:cubicBezTo>
                    <a:cubicBezTo>
                      <a:pt x="497" y="51"/>
                      <a:pt x="497" y="51"/>
                      <a:pt x="497" y="51"/>
                    </a:cubicBezTo>
                    <a:cubicBezTo>
                      <a:pt x="497" y="52"/>
                      <a:pt x="497" y="52"/>
                      <a:pt x="497" y="52"/>
                    </a:cubicBezTo>
                    <a:cubicBezTo>
                      <a:pt x="497" y="52"/>
                      <a:pt x="497" y="52"/>
                      <a:pt x="497" y="52"/>
                    </a:cubicBezTo>
                    <a:cubicBezTo>
                      <a:pt x="497" y="51"/>
                      <a:pt x="497" y="51"/>
                      <a:pt x="497" y="51"/>
                    </a:cubicBezTo>
                    <a:cubicBezTo>
                      <a:pt x="497" y="52"/>
                      <a:pt x="497" y="52"/>
                      <a:pt x="497" y="52"/>
                    </a:cubicBezTo>
                    <a:cubicBezTo>
                      <a:pt x="497" y="52"/>
                      <a:pt x="498" y="52"/>
                      <a:pt x="500" y="52"/>
                    </a:cubicBezTo>
                    <a:cubicBezTo>
                      <a:pt x="502" y="53"/>
                      <a:pt x="506" y="55"/>
                      <a:pt x="511" y="58"/>
                    </a:cubicBezTo>
                    <a:cubicBezTo>
                      <a:pt x="529" y="67"/>
                      <a:pt x="563" y="87"/>
                      <a:pt x="604" y="111"/>
                    </a:cubicBezTo>
                    <a:cubicBezTo>
                      <a:pt x="664" y="147"/>
                      <a:pt x="739" y="193"/>
                      <a:pt x="801" y="230"/>
                    </a:cubicBezTo>
                    <a:cubicBezTo>
                      <a:pt x="832" y="248"/>
                      <a:pt x="859" y="265"/>
                      <a:pt x="879" y="276"/>
                    </a:cubicBezTo>
                    <a:cubicBezTo>
                      <a:pt x="889" y="282"/>
                      <a:pt x="898" y="287"/>
                      <a:pt x="904" y="290"/>
                    </a:cubicBezTo>
                    <a:cubicBezTo>
                      <a:pt x="907" y="292"/>
                      <a:pt x="909" y="293"/>
                      <a:pt x="912" y="294"/>
                    </a:cubicBezTo>
                    <a:cubicBezTo>
                      <a:pt x="913" y="294"/>
                      <a:pt x="913" y="295"/>
                      <a:pt x="914" y="295"/>
                    </a:cubicBezTo>
                    <a:cubicBezTo>
                      <a:pt x="915" y="295"/>
                      <a:pt x="916" y="295"/>
                      <a:pt x="917" y="295"/>
                    </a:cubicBezTo>
                    <a:cubicBezTo>
                      <a:pt x="917" y="295"/>
                      <a:pt x="918" y="295"/>
                      <a:pt x="919" y="295"/>
                    </a:cubicBezTo>
                    <a:cubicBezTo>
                      <a:pt x="919" y="295"/>
                      <a:pt x="920" y="294"/>
                      <a:pt x="921" y="293"/>
                    </a:cubicBezTo>
                    <a:cubicBezTo>
                      <a:pt x="921" y="293"/>
                      <a:pt x="921" y="293"/>
                      <a:pt x="921" y="293"/>
                    </a:cubicBezTo>
                    <a:cubicBezTo>
                      <a:pt x="921" y="293"/>
                      <a:pt x="921" y="292"/>
                      <a:pt x="921" y="291"/>
                    </a:cubicBezTo>
                    <a:cubicBezTo>
                      <a:pt x="921" y="289"/>
                      <a:pt x="921" y="289"/>
                      <a:pt x="921" y="288"/>
                    </a:cubicBezTo>
                    <a:cubicBezTo>
                      <a:pt x="920" y="287"/>
                      <a:pt x="919" y="286"/>
                      <a:pt x="918" y="285"/>
                    </a:cubicBezTo>
                    <a:cubicBezTo>
                      <a:pt x="915" y="283"/>
                      <a:pt x="912" y="281"/>
                      <a:pt x="908" y="277"/>
                    </a:cubicBezTo>
                    <a:cubicBezTo>
                      <a:pt x="891" y="266"/>
                      <a:pt x="859" y="245"/>
                      <a:pt x="820" y="221"/>
                    </a:cubicBezTo>
                    <a:cubicBezTo>
                      <a:pt x="705" y="149"/>
                      <a:pt x="529" y="44"/>
                      <a:pt x="529" y="44"/>
                    </a:cubicBezTo>
                    <a:cubicBezTo>
                      <a:pt x="527" y="47"/>
                      <a:pt x="527" y="47"/>
                      <a:pt x="527" y="47"/>
                    </a:cubicBezTo>
                    <a:cubicBezTo>
                      <a:pt x="525" y="51"/>
                      <a:pt x="525" y="51"/>
                      <a:pt x="525" y="51"/>
                    </a:cubicBezTo>
                    <a:cubicBezTo>
                      <a:pt x="918" y="279"/>
                      <a:pt x="918" y="279"/>
                      <a:pt x="918" y="279"/>
                    </a:cubicBezTo>
                    <a:cubicBezTo>
                      <a:pt x="920" y="280"/>
                      <a:pt x="922" y="279"/>
                      <a:pt x="924" y="277"/>
                    </a:cubicBezTo>
                    <a:cubicBezTo>
                      <a:pt x="924" y="277"/>
                      <a:pt x="924" y="276"/>
                      <a:pt x="924" y="275"/>
                    </a:cubicBezTo>
                    <a:cubicBezTo>
                      <a:pt x="924" y="274"/>
                      <a:pt x="924" y="273"/>
                      <a:pt x="923" y="272"/>
                    </a:cubicBezTo>
                    <a:cubicBezTo>
                      <a:pt x="923" y="271"/>
                      <a:pt x="922" y="270"/>
                      <a:pt x="921" y="269"/>
                    </a:cubicBezTo>
                    <a:cubicBezTo>
                      <a:pt x="918" y="267"/>
                      <a:pt x="915" y="264"/>
                      <a:pt x="911" y="261"/>
                    </a:cubicBezTo>
                    <a:cubicBezTo>
                      <a:pt x="895" y="249"/>
                      <a:pt x="864" y="230"/>
                      <a:pt x="827" y="206"/>
                    </a:cubicBezTo>
                    <a:cubicBezTo>
                      <a:pt x="716" y="137"/>
                      <a:pt x="547" y="38"/>
                      <a:pt x="547" y="38"/>
                    </a:cubicBezTo>
                    <a:cubicBezTo>
                      <a:pt x="546" y="36"/>
                      <a:pt x="543" y="37"/>
                      <a:pt x="542" y="39"/>
                    </a:cubicBezTo>
                    <a:cubicBezTo>
                      <a:pt x="541" y="41"/>
                      <a:pt x="541" y="43"/>
                      <a:pt x="543" y="44"/>
                    </a:cubicBezTo>
                    <a:cubicBezTo>
                      <a:pt x="915" y="264"/>
                      <a:pt x="915" y="264"/>
                      <a:pt x="915" y="264"/>
                    </a:cubicBezTo>
                    <a:cubicBezTo>
                      <a:pt x="916" y="265"/>
                      <a:pt x="919" y="264"/>
                      <a:pt x="920" y="262"/>
                    </a:cubicBezTo>
                    <a:cubicBezTo>
                      <a:pt x="921" y="260"/>
                      <a:pt x="921" y="258"/>
                      <a:pt x="919" y="257"/>
                    </a:cubicBezTo>
                    <a:cubicBezTo>
                      <a:pt x="748" y="150"/>
                      <a:pt x="748" y="150"/>
                      <a:pt x="748" y="150"/>
                    </a:cubicBezTo>
                    <a:cubicBezTo>
                      <a:pt x="915" y="246"/>
                      <a:pt x="915" y="246"/>
                      <a:pt x="915" y="246"/>
                    </a:cubicBezTo>
                    <a:cubicBezTo>
                      <a:pt x="917" y="247"/>
                      <a:pt x="919" y="246"/>
                      <a:pt x="920" y="244"/>
                    </a:cubicBezTo>
                    <a:cubicBezTo>
                      <a:pt x="921" y="244"/>
                      <a:pt x="921" y="243"/>
                      <a:pt x="921" y="242"/>
                    </a:cubicBezTo>
                    <a:cubicBezTo>
                      <a:pt x="921" y="241"/>
                      <a:pt x="921" y="240"/>
                      <a:pt x="920" y="240"/>
                    </a:cubicBezTo>
                    <a:cubicBezTo>
                      <a:pt x="920" y="239"/>
                      <a:pt x="920" y="239"/>
                      <a:pt x="919" y="239"/>
                    </a:cubicBezTo>
                    <a:cubicBezTo>
                      <a:pt x="919" y="238"/>
                      <a:pt x="918" y="237"/>
                      <a:pt x="917" y="236"/>
                    </a:cubicBezTo>
                    <a:cubicBezTo>
                      <a:pt x="912" y="233"/>
                      <a:pt x="905" y="228"/>
                      <a:pt x="894" y="221"/>
                    </a:cubicBezTo>
                    <a:cubicBezTo>
                      <a:pt x="855" y="197"/>
                      <a:pt x="781" y="152"/>
                      <a:pt x="716" y="113"/>
                    </a:cubicBezTo>
                    <a:cubicBezTo>
                      <a:pt x="683" y="93"/>
                      <a:pt x="653" y="75"/>
                      <a:pt x="631" y="61"/>
                    </a:cubicBezTo>
                    <a:cubicBezTo>
                      <a:pt x="620" y="54"/>
                      <a:pt x="611" y="48"/>
                      <a:pt x="605" y="44"/>
                    </a:cubicBezTo>
                    <a:cubicBezTo>
                      <a:pt x="602" y="42"/>
                      <a:pt x="599" y="40"/>
                      <a:pt x="598" y="39"/>
                    </a:cubicBezTo>
                    <a:cubicBezTo>
                      <a:pt x="597" y="39"/>
                      <a:pt x="597" y="38"/>
                      <a:pt x="596" y="38"/>
                    </a:cubicBezTo>
                    <a:cubicBezTo>
                      <a:pt x="596" y="38"/>
                      <a:pt x="596" y="38"/>
                      <a:pt x="596" y="38"/>
                    </a:cubicBezTo>
                    <a:cubicBezTo>
                      <a:pt x="595" y="39"/>
                      <a:pt x="595" y="39"/>
                      <a:pt x="595" y="39"/>
                    </a:cubicBezTo>
                    <a:cubicBezTo>
                      <a:pt x="596" y="38"/>
                      <a:pt x="596" y="38"/>
                      <a:pt x="596" y="38"/>
                    </a:cubicBezTo>
                    <a:cubicBezTo>
                      <a:pt x="596" y="38"/>
                      <a:pt x="596" y="38"/>
                      <a:pt x="596" y="38"/>
                    </a:cubicBezTo>
                    <a:cubicBezTo>
                      <a:pt x="595" y="39"/>
                      <a:pt x="595" y="39"/>
                      <a:pt x="595" y="39"/>
                    </a:cubicBezTo>
                    <a:cubicBezTo>
                      <a:pt x="596" y="38"/>
                      <a:pt x="596" y="38"/>
                      <a:pt x="596" y="38"/>
                    </a:cubicBezTo>
                    <a:cubicBezTo>
                      <a:pt x="593" y="40"/>
                      <a:pt x="593" y="40"/>
                      <a:pt x="593" y="40"/>
                    </a:cubicBezTo>
                    <a:cubicBezTo>
                      <a:pt x="597" y="40"/>
                      <a:pt x="597" y="40"/>
                      <a:pt x="597" y="40"/>
                    </a:cubicBezTo>
                    <a:cubicBezTo>
                      <a:pt x="597" y="39"/>
                      <a:pt x="596" y="38"/>
                      <a:pt x="596" y="38"/>
                    </a:cubicBezTo>
                    <a:cubicBezTo>
                      <a:pt x="593" y="40"/>
                      <a:pt x="593" y="40"/>
                      <a:pt x="593" y="40"/>
                    </a:cubicBezTo>
                    <a:cubicBezTo>
                      <a:pt x="597" y="40"/>
                      <a:pt x="597" y="40"/>
                      <a:pt x="597" y="40"/>
                    </a:cubicBezTo>
                    <a:cubicBezTo>
                      <a:pt x="593" y="40"/>
                      <a:pt x="593" y="40"/>
                      <a:pt x="593" y="40"/>
                    </a:cubicBezTo>
                    <a:cubicBezTo>
                      <a:pt x="596" y="42"/>
                      <a:pt x="596" y="42"/>
                      <a:pt x="596" y="42"/>
                    </a:cubicBezTo>
                    <a:cubicBezTo>
                      <a:pt x="597" y="41"/>
                      <a:pt x="597" y="40"/>
                      <a:pt x="597" y="40"/>
                    </a:cubicBezTo>
                    <a:cubicBezTo>
                      <a:pt x="593" y="40"/>
                      <a:pt x="593" y="40"/>
                      <a:pt x="593" y="40"/>
                    </a:cubicBezTo>
                    <a:cubicBezTo>
                      <a:pt x="596" y="42"/>
                      <a:pt x="596" y="42"/>
                      <a:pt x="596" y="42"/>
                    </a:cubicBezTo>
                    <a:cubicBezTo>
                      <a:pt x="593" y="40"/>
                      <a:pt x="593" y="40"/>
                      <a:pt x="593" y="40"/>
                    </a:cubicBezTo>
                    <a:cubicBezTo>
                      <a:pt x="591" y="43"/>
                      <a:pt x="591" y="43"/>
                      <a:pt x="591" y="43"/>
                    </a:cubicBezTo>
                    <a:cubicBezTo>
                      <a:pt x="591" y="43"/>
                      <a:pt x="667" y="89"/>
                      <a:pt x="746" y="135"/>
                    </a:cubicBezTo>
                    <a:cubicBezTo>
                      <a:pt x="785" y="158"/>
                      <a:pt x="824" y="180"/>
                      <a:pt x="855" y="198"/>
                    </a:cubicBezTo>
                    <a:cubicBezTo>
                      <a:pt x="871" y="206"/>
                      <a:pt x="884" y="213"/>
                      <a:pt x="894" y="218"/>
                    </a:cubicBezTo>
                    <a:cubicBezTo>
                      <a:pt x="898" y="221"/>
                      <a:pt x="903" y="223"/>
                      <a:pt x="906" y="224"/>
                    </a:cubicBezTo>
                    <a:cubicBezTo>
                      <a:pt x="907" y="225"/>
                      <a:pt x="909" y="226"/>
                      <a:pt x="910" y="226"/>
                    </a:cubicBezTo>
                    <a:cubicBezTo>
                      <a:pt x="910" y="226"/>
                      <a:pt x="911" y="226"/>
                      <a:pt x="912" y="226"/>
                    </a:cubicBezTo>
                    <a:cubicBezTo>
                      <a:pt x="912" y="227"/>
                      <a:pt x="913" y="227"/>
                      <a:pt x="913" y="227"/>
                    </a:cubicBezTo>
                    <a:cubicBezTo>
                      <a:pt x="914" y="227"/>
                      <a:pt x="914" y="227"/>
                      <a:pt x="915" y="226"/>
                    </a:cubicBezTo>
                    <a:cubicBezTo>
                      <a:pt x="916" y="226"/>
                      <a:pt x="917" y="226"/>
                      <a:pt x="917" y="225"/>
                    </a:cubicBezTo>
                    <a:cubicBezTo>
                      <a:pt x="918" y="224"/>
                      <a:pt x="918" y="223"/>
                      <a:pt x="918" y="222"/>
                    </a:cubicBezTo>
                    <a:cubicBezTo>
                      <a:pt x="918" y="221"/>
                      <a:pt x="917" y="220"/>
                      <a:pt x="916" y="219"/>
                    </a:cubicBezTo>
                    <a:cubicBezTo>
                      <a:pt x="916" y="219"/>
                      <a:pt x="911" y="216"/>
                      <a:pt x="903" y="211"/>
                    </a:cubicBezTo>
                    <a:cubicBezTo>
                      <a:pt x="874" y="194"/>
                      <a:pt x="803" y="152"/>
                      <a:pt x="738" y="112"/>
                    </a:cubicBezTo>
                    <a:cubicBezTo>
                      <a:pt x="706" y="92"/>
                      <a:pt x="676" y="73"/>
                      <a:pt x="653" y="59"/>
                    </a:cubicBezTo>
                    <a:cubicBezTo>
                      <a:pt x="642" y="52"/>
                      <a:pt x="633" y="45"/>
                      <a:pt x="627" y="41"/>
                    </a:cubicBezTo>
                    <a:cubicBezTo>
                      <a:pt x="623" y="39"/>
                      <a:pt x="621" y="37"/>
                      <a:pt x="619" y="35"/>
                    </a:cubicBezTo>
                    <a:cubicBezTo>
                      <a:pt x="619" y="35"/>
                      <a:pt x="618" y="34"/>
                      <a:pt x="618" y="34"/>
                    </a:cubicBezTo>
                    <a:cubicBezTo>
                      <a:pt x="618" y="34"/>
                      <a:pt x="618" y="34"/>
                      <a:pt x="618" y="34"/>
                    </a:cubicBezTo>
                    <a:cubicBezTo>
                      <a:pt x="617" y="34"/>
                      <a:pt x="617" y="34"/>
                      <a:pt x="617" y="34"/>
                    </a:cubicBezTo>
                    <a:cubicBezTo>
                      <a:pt x="618" y="34"/>
                      <a:pt x="618" y="34"/>
                      <a:pt x="618" y="34"/>
                    </a:cubicBezTo>
                    <a:cubicBezTo>
                      <a:pt x="618" y="34"/>
                      <a:pt x="618" y="34"/>
                      <a:pt x="618" y="34"/>
                    </a:cubicBezTo>
                    <a:cubicBezTo>
                      <a:pt x="617" y="34"/>
                      <a:pt x="617" y="34"/>
                      <a:pt x="617" y="34"/>
                    </a:cubicBezTo>
                    <a:cubicBezTo>
                      <a:pt x="618" y="34"/>
                      <a:pt x="618" y="34"/>
                      <a:pt x="618" y="34"/>
                    </a:cubicBezTo>
                    <a:cubicBezTo>
                      <a:pt x="615" y="36"/>
                      <a:pt x="615" y="36"/>
                      <a:pt x="615" y="36"/>
                    </a:cubicBezTo>
                    <a:cubicBezTo>
                      <a:pt x="618" y="36"/>
                      <a:pt x="618" y="36"/>
                      <a:pt x="618" y="36"/>
                    </a:cubicBezTo>
                    <a:cubicBezTo>
                      <a:pt x="618" y="34"/>
                      <a:pt x="618" y="34"/>
                      <a:pt x="618" y="34"/>
                    </a:cubicBezTo>
                    <a:cubicBezTo>
                      <a:pt x="615" y="36"/>
                      <a:pt x="615" y="36"/>
                      <a:pt x="615" y="36"/>
                    </a:cubicBezTo>
                    <a:cubicBezTo>
                      <a:pt x="618" y="36"/>
                      <a:pt x="618" y="36"/>
                      <a:pt x="618" y="36"/>
                    </a:cubicBezTo>
                    <a:cubicBezTo>
                      <a:pt x="615" y="36"/>
                      <a:pt x="615" y="36"/>
                      <a:pt x="615" y="36"/>
                    </a:cubicBezTo>
                    <a:cubicBezTo>
                      <a:pt x="618" y="37"/>
                      <a:pt x="618" y="37"/>
                      <a:pt x="618" y="37"/>
                    </a:cubicBezTo>
                    <a:cubicBezTo>
                      <a:pt x="618" y="37"/>
                      <a:pt x="618" y="36"/>
                      <a:pt x="618" y="36"/>
                    </a:cubicBezTo>
                    <a:cubicBezTo>
                      <a:pt x="615" y="36"/>
                      <a:pt x="615" y="36"/>
                      <a:pt x="615" y="36"/>
                    </a:cubicBezTo>
                    <a:cubicBezTo>
                      <a:pt x="618" y="37"/>
                      <a:pt x="618" y="37"/>
                      <a:pt x="618" y="37"/>
                    </a:cubicBezTo>
                    <a:cubicBezTo>
                      <a:pt x="614" y="35"/>
                      <a:pt x="614" y="35"/>
                      <a:pt x="614" y="35"/>
                    </a:cubicBezTo>
                    <a:cubicBezTo>
                      <a:pt x="612" y="39"/>
                      <a:pt x="612" y="39"/>
                      <a:pt x="612" y="39"/>
                    </a:cubicBezTo>
                    <a:cubicBezTo>
                      <a:pt x="911" y="209"/>
                      <a:pt x="911" y="209"/>
                      <a:pt x="911" y="209"/>
                    </a:cubicBezTo>
                    <a:cubicBezTo>
                      <a:pt x="913" y="210"/>
                      <a:pt x="915" y="210"/>
                      <a:pt x="917" y="208"/>
                    </a:cubicBezTo>
                    <a:cubicBezTo>
                      <a:pt x="918" y="206"/>
                      <a:pt x="917" y="203"/>
                      <a:pt x="915" y="202"/>
                    </a:cubicBezTo>
                    <a:cubicBezTo>
                      <a:pt x="640" y="30"/>
                      <a:pt x="640" y="30"/>
                      <a:pt x="640" y="30"/>
                    </a:cubicBezTo>
                    <a:cubicBezTo>
                      <a:pt x="638" y="34"/>
                      <a:pt x="638" y="34"/>
                      <a:pt x="638" y="34"/>
                    </a:cubicBezTo>
                    <a:cubicBezTo>
                      <a:pt x="636" y="37"/>
                      <a:pt x="636" y="37"/>
                      <a:pt x="636" y="37"/>
                    </a:cubicBezTo>
                    <a:cubicBezTo>
                      <a:pt x="636" y="37"/>
                      <a:pt x="698" y="75"/>
                      <a:pt x="762" y="112"/>
                    </a:cubicBezTo>
                    <a:cubicBezTo>
                      <a:pt x="795" y="131"/>
                      <a:pt x="827" y="150"/>
                      <a:pt x="853" y="164"/>
                    </a:cubicBezTo>
                    <a:cubicBezTo>
                      <a:pt x="866" y="171"/>
                      <a:pt x="877" y="177"/>
                      <a:pt x="886" y="181"/>
                    </a:cubicBezTo>
                    <a:cubicBezTo>
                      <a:pt x="890" y="183"/>
                      <a:pt x="894" y="185"/>
                      <a:pt x="897" y="186"/>
                    </a:cubicBezTo>
                    <a:cubicBezTo>
                      <a:pt x="899" y="186"/>
                      <a:pt x="900" y="187"/>
                      <a:pt x="901" y="187"/>
                    </a:cubicBezTo>
                    <a:cubicBezTo>
                      <a:pt x="902" y="188"/>
                      <a:pt x="903" y="188"/>
                      <a:pt x="905" y="188"/>
                    </a:cubicBezTo>
                    <a:cubicBezTo>
                      <a:pt x="905" y="188"/>
                      <a:pt x="906" y="188"/>
                      <a:pt x="907" y="187"/>
                    </a:cubicBezTo>
                    <a:cubicBezTo>
                      <a:pt x="907" y="187"/>
                      <a:pt x="908" y="187"/>
                      <a:pt x="909" y="186"/>
                    </a:cubicBezTo>
                    <a:cubicBezTo>
                      <a:pt x="909" y="186"/>
                      <a:pt x="909" y="186"/>
                      <a:pt x="909" y="186"/>
                    </a:cubicBezTo>
                    <a:cubicBezTo>
                      <a:pt x="909" y="185"/>
                      <a:pt x="910" y="184"/>
                      <a:pt x="910" y="183"/>
                    </a:cubicBezTo>
                    <a:cubicBezTo>
                      <a:pt x="910" y="182"/>
                      <a:pt x="909" y="182"/>
                      <a:pt x="909" y="182"/>
                    </a:cubicBezTo>
                    <a:cubicBezTo>
                      <a:pt x="909" y="181"/>
                      <a:pt x="908" y="180"/>
                      <a:pt x="908" y="180"/>
                    </a:cubicBezTo>
                    <a:cubicBezTo>
                      <a:pt x="908" y="179"/>
                      <a:pt x="907" y="179"/>
                      <a:pt x="906" y="178"/>
                    </a:cubicBezTo>
                    <a:cubicBezTo>
                      <a:pt x="903" y="175"/>
                      <a:pt x="897" y="172"/>
                      <a:pt x="889" y="166"/>
                    </a:cubicBezTo>
                    <a:cubicBezTo>
                      <a:pt x="860" y="148"/>
                      <a:pt x="804" y="115"/>
                      <a:pt x="755" y="86"/>
                    </a:cubicBezTo>
                    <a:cubicBezTo>
                      <a:pt x="730" y="72"/>
                      <a:pt x="708" y="58"/>
                      <a:pt x="691" y="48"/>
                    </a:cubicBezTo>
                    <a:cubicBezTo>
                      <a:pt x="683" y="42"/>
                      <a:pt x="676" y="38"/>
                      <a:pt x="672" y="35"/>
                    </a:cubicBezTo>
                    <a:cubicBezTo>
                      <a:pt x="669" y="33"/>
                      <a:pt x="668" y="32"/>
                      <a:pt x="667" y="31"/>
                    </a:cubicBezTo>
                    <a:cubicBezTo>
                      <a:pt x="666" y="30"/>
                      <a:pt x="666" y="30"/>
                      <a:pt x="666" y="30"/>
                    </a:cubicBezTo>
                    <a:cubicBezTo>
                      <a:pt x="666" y="30"/>
                      <a:pt x="666" y="30"/>
                      <a:pt x="666" y="30"/>
                    </a:cubicBezTo>
                    <a:cubicBezTo>
                      <a:pt x="664" y="31"/>
                      <a:pt x="664" y="31"/>
                      <a:pt x="664" y="31"/>
                    </a:cubicBezTo>
                    <a:cubicBezTo>
                      <a:pt x="666" y="30"/>
                      <a:pt x="666" y="30"/>
                      <a:pt x="666" y="30"/>
                    </a:cubicBezTo>
                    <a:cubicBezTo>
                      <a:pt x="666" y="30"/>
                      <a:pt x="666" y="30"/>
                      <a:pt x="666" y="30"/>
                    </a:cubicBezTo>
                    <a:cubicBezTo>
                      <a:pt x="664" y="31"/>
                      <a:pt x="664" y="31"/>
                      <a:pt x="664" y="31"/>
                    </a:cubicBezTo>
                    <a:cubicBezTo>
                      <a:pt x="666" y="30"/>
                      <a:pt x="666" y="30"/>
                      <a:pt x="666" y="30"/>
                    </a:cubicBezTo>
                    <a:cubicBezTo>
                      <a:pt x="663" y="31"/>
                      <a:pt x="663" y="31"/>
                      <a:pt x="663" y="31"/>
                    </a:cubicBezTo>
                    <a:cubicBezTo>
                      <a:pt x="666" y="31"/>
                      <a:pt x="666" y="31"/>
                      <a:pt x="666" y="31"/>
                    </a:cubicBezTo>
                    <a:cubicBezTo>
                      <a:pt x="666" y="31"/>
                      <a:pt x="666" y="30"/>
                      <a:pt x="666" y="30"/>
                    </a:cubicBezTo>
                    <a:cubicBezTo>
                      <a:pt x="663" y="31"/>
                      <a:pt x="663" y="31"/>
                      <a:pt x="663" y="31"/>
                    </a:cubicBezTo>
                    <a:cubicBezTo>
                      <a:pt x="666" y="31"/>
                      <a:pt x="666" y="31"/>
                      <a:pt x="666" y="31"/>
                    </a:cubicBezTo>
                    <a:cubicBezTo>
                      <a:pt x="662" y="31"/>
                      <a:pt x="662" y="31"/>
                      <a:pt x="662" y="31"/>
                    </a:cubicBezTo>
                    <a:cubicBezTo>
                      <a:pt x="665" y="33"/>
                      <a:pt x="665" y="33"/>
                      <a:pt x="665" y="33"/>
                    </a:cubicBezTo>
                    <a:cubicBezTo>
                      <a:pt x="666" y="33"/>
                      <a:pt x="666" y="32"/>
                      <a:pt x="666" y="31"/>
                    </a:cubicBezTo>
                    <a:cubicBezTo>
                      <a:pt x="662" y="31"/>
                      <a:pt x="662" y="31"/>
                      <a:pt x="662" y="31"/>
                    </a:cubicBezTo>
                    <a:cubicBezTo>
                      <a:pt x="665" y="33"/>
                      <a:pt x="665" y="33"/>
                      <a:pt x="665" y="33"/>
                    </a:cubicBezTo>
                    <a:cubicBezTo>
                      <a:pt x="662" y="31"/>
                      <a:pt x="662" y="31"/>
                      <a:pt x="662" y="31"/>
                    </a:cubicBezTo>
                    <a:cubicBezTo>
                      <a:pt x="660" y="35"/>
                      <a:pt x="660" y="35"/>
                      <a:pt x="660" y="35"/>
                    </a:cubicBezTo>
                    <a:cubicBezTo>
                      <a:pt x="901" y="171"/>
                      <a:pt x="901" y="171"/>
                      <a:pt x="901" y="171"/>
                    </a:cubicBezTo>
                    <a:cubicBezTo>
                      <a:pt x="903" y="172"/>
                      <a:pt x="905" y="171"/>
                      <a:pt x="906" y="169"/>
                    </a:cubicBezTo>
                    <a:cubicBezTo>
                      <a:pt x="907" y="167"/>
                      <a:pt x="907" y="165"/>
                      <a:pt x="905" y="164"/>
                    </a:cubicBezTo>
                    <a:cubicBezTo>
                      <a:pt x="809" y="104"/>
                      <a:pt x="809" y="104"/>
                      <a:pt x="809" y="104"/>
                    </a:cubicBezTo>
                    <a:cubicBezTo>
                      <a:pt x="898" y="153"/>
                      <a:pt x="898" y="153"/>
                      <a:pt x="898" y="153"/>
                    </a:cubicBezTo>
                    <a:cubicBezTo>
                      <a:pt x="900" y="154"/>
                      <a:pt x="903" y="154"/>
                      <a:pt x="904" y="152"/>
                    </a:cubicBezTo>
                    <a:cubicBezTo>
                      <a:pt x="904" y="151"/>
                      <a:pt x="904" y="150"/>
                      <a:pt x="904" y="150"/>
                    </a:cubicBezTo>
                    <a:cubicBezTo>
                      <a:pt x="904" y="148"/>
                      <a:pt x="904" y="148"/>
                      <a:pt x="904" y="147"/>
                    </a:cubicBezTo>
                    <a:cubicBezTo>
                      <a:pt x="903" y="147"/>
                      <a:pt x="903" y="146"/>
                      <a:pt x="903" y="146"/>
                    </a:cubicBezTo>
                    <a:cubicBezTo>
                      <a:pt x="902" y="146"/>
                      <a:pt x="902" y="145"/>
                      <a:pt x="901" y="145"/>
                    </a:cubicBezTo>
                    <a:cubicBezTo>
                      <a:pt x="898" y="143"/>
                      <a:pt x="893" y="140"/>
                      <a:pt x="887" y="136"/>
                    </a:cubicBezTo>
                    <a:cubicBezTo>
                      <a:pt x="863" y="122"/>
                      <a:pt x="816" y="95"/>
                      <a:pt x="776" y="70"/>
                    </a:cubicBezTo>
                    <a:cubicBezTo>
                      <a:pt x="756" y="58"/>
                      <a:pt x="737" y="47"/>
                      <a:pt x="724" y="38"/>
                    </a:cubicBezTo>
                    <a:cubicBezTo>
                      <a:pt x="717" y="33"/>
                      <a:pt x="711" y="30"/>
                      <a:pt x="707" y="27"/>
                    </a:cubicBezTo>
                    <a:cubicBezTo>
                      <a:pt x="706" y="25"/>
                      <a:pt x="704" y="24"/>
                      <a:pt x="703" y="23"/>
                    </a:cubicBezTo>
                    <a:cubicBezTo>
                      <a:pt x="703" y="23"/>
                      <a:pt x="703" y="23"/>
                      <a:pt x="703" y="23"/>
                    </a:cubicBezTo>
                    <a:cubicBezTo>
                      <a:pt x="703" y="23"/>
                      <a:pt x="703" y="23"/>
                      <a:pt x="703" y="23"/>
                    </a:cubicBezTo>
                    <a:cubicBezTo>
                      <a:pt x="700" y="24"/>
                      <a:pt x="700" y="24"/>
                      <a:pt x="700" y="24"/>
                    </a:cubicBezTo>
                    <a:cubicBezTo>
                      <a:pt x="703" y="24"/>
                      <a:pt x="703" y="24"/>
                      <a:pt x="703" y="24"/>
                    </a:cubicBezTo>
                    <a:cubicBezTo>
                      <a:pt x="703" y="23"/>
                      <a:pt x="703" y="23"/>
                      <a:pt x="703" y="23"/>
                    </a:cubicBezTo>
                    <a:cubicBezTo>
                      <a:pt x="700" y="24"/>
                      <a:pt x="700" y="24"/>
                      <a:pt x="700" y="24"/>
                    </a:cubicBezTo>
                    <a:cubicBezTo>
                      <a:pt x="703" y="24"/>
                      <a:pt x="703" y="24"/>
                      <a:pt x="703" y="24"/>
                    </a:cubicBezTo>
                    <a:cubicBezTo>
                      <a:pt x="699" y="24"/>
                      <a:pt x="699" y="24"/>
                      <a:pt x="699" y="24"/>
                    </a:cubicBezTo>
                    <a:cubicBezTo>
                      <a:pt x="703" y="26"/>
                      <a:pt x="703" y="26"/>
                      <a:pt x="703" y="26"/>
                    </a:cubicBezTo>
                    <a:cubicBezTo>
                      <a:pt x="703" y="25"/>
                      <a:pt x="703" y="25"/>
                      <a:pt x="703" y="24"/>
                    </a:cubicBezTo>
                    <a:cubicBezTo>
                      <a:pt x="699" y="24"/>
                      <a:pt x="699" y="24"/>
                      <a:pt x="699" y="24"/>
                    </a:cubicBezTo>
                    <a:cubicBezTo>
                      <a:pt x="703" y="26"/>
                      <a:pt x="703" y="26"/>
                      <a:pt x="703" y="26"/>
                    </a:cubicBezTo>
                    <a:cubicBezTo>
                      <a:pt x="699" y="24"/>
                      <a:pt x="699" y="24"/>
                      <a:pt x="699" y="24"/>
                    </a:cubicBezTo>
                    <a:cubicBezTo>
                      <a:pt x="697" y="27"/>
                      <a:pt x="697" y="27"/>
                      <a:pt x="697" y="27"/>
                    </a:cubicBezTo>
                    <a:cubicBezTo>
                      <a:pt x="897" y="134"/>
                      <a:pt x="897" y="134"/>
                      <a:pt x="897" y="134"/>
                    </a:cubicBezTo>
                    <a:cubicBezTo>
                      <a:pt x="899" y="135"/>
                      <a:pt x="901" y="135"/>
                      <a:pt x="902" y="133"/>
                    </a:cubicBezTo>
                    <a:cubicBezTo>
                      <a:pt x="903" y="131"/>
                      <a:pt x="903" y="128"/>
                      <a:pt x="901" y="127"/>
                    </a:cubicBezTo>
                    <a:cubicBezTo>
                      <a:pt x="841" y="90"/>
                      <a:pt x="841" y="90"/>
                      <a:pt x="841" y="90"/>
                    </a:cubicBezTo>
                    <a:cubicBezTo>
                      <a:pt x="891" y="117"/>
                      <a:pt x="891" y="117"/>
                      <a:pt x="891" y="117"/>
                    </a:cubicBezTo>
                    <a:cubicBezTo>
                      <a:pt x="893" y="118"/>
                      <a:pt x="896" y="118"/>
                      <a:pt x="897" y="116"/>
                    </a:cubicBezTo>
                    <a:cubicBezTo>
                      <a:pt x="898" y="114"/>
                      <a:pt x="897" y="112"/>
                      <a:pt x="895" y="110"/>
                    </a:cubicBezTo>
                    <a:cubicBezTo>
                      <a:pt x="895" y="110"/>
                      <a:pt x="893" y="109"/>
                      <a:pt x="889" y="107"/>
                    </a:cubicBezTo>
                    <a:cubicBezTo>
                      <a:pt x="875" y="98"/>
                      <a:pt x="839" y="77"/>
                      <a:pt x="807" y="57"/>
                    </a:cubicBezTo>
                    <a:cubicBezTo>
                      <a:pt x="791" y="48"/>
                      <a:pt x="776" y="38"/>
                      <a:pt x="765" y="31"/>
                    </a:cubicBezTo>
                    <a:cubicBezTo>
                      <a:pt x="759" y="27"/>
                      <a:pt x="755" y="24"/>
                      <a:pt x="751" y="22"/>
                    </a:cubicBezTo>
                    <a:cubicBezTo>
                      <a:pt x="750" y="21"/>
                      <a:pt x="749" y="20"/>
                      <a:pt x="748" y="19"/>
                    </a:cubicBezTo>
                    <a:cubicBezTo>
                      <a:pt x="748" y="19"/>
                      <a:pt x="748" y="19"/>
                      <a:pt x="748" y="19"/>
                    </a:cubicBezTo>
                    <a:cubicBezTo>
                      <a:pt x="746" y="20"/>
                      <a:pt x="746" y="20"/>
                      <a:pt x="746" y="20"/>
                    </a:cubicBezTo>
                    <a:cubicBezTo>
                      <a:pt x="748" y="19"/>
                      <a:pt x="748" y="19"/>
                      <a:pt x="748" y="19"/>
                    </a:cubicBezTo>
                    <a:cubicBezTo>
                      <a:pt x="748" y="19"/>
                      <a:pt x="748" y="19"/>
                      <a:pt x="748" y="19"/>
                    </a:cubicBezTo>
                    <a:cubicBezTo>
                      <a:pt x="746" y="20"/>
                      <a:pt x="746" y="20"/>
                      <a:pt x="746" y="20"/>
                    </a:cubicBezTo>
                    <a:cubicBezTo>
                      <a:pt x="748" y="19"/>
                      <a:pt x="748" y="19"/>
                      <a:pt x="748" y="19"/>
                    </a:cubicBezTo>
                    <a:cubicBezTo>
                      <a:pt x="745" y="21"/>
                      <a:pt x="745" y="21"/>
                      <a:pt x="745" y="21"/>
                    </a:cubicBezTo>
                    <a:cubicBezTo>
                      <a:pt x="748" y="21"/>
                      <a:pt x="748" y="21"/>
                      <a:pt x="748" y="21"/>
                    </a:cubicBezTo>
                    <a:cubicBezTo>
                      <a:pt x="748" y="20"/>
                      <a:pt x="748" y="19"/>
                      <a:pt x="748" y="19"/>
                    </a:cubicBezTo>
                    <a:cubicBezTo>
                      <a:pt x="745" y="21"/>
                      <a:pt x="745" y="21"/>
                      <a:pt x="745" y="21"/>
                    </a:cubicBezTo>
                    <a:cubicBezTo>
                      <a:pt x="748" y="21"/>
                      <a:pt x="748" y="21"/>
                      <a:pt x="748" y="21"/>
                    </a:cubicBezTo>
                    <a:cubicBezTo>
                      <a:pt x="744" y="21"/>
                      <a:pt x="744" y="21"/>
                      <a:pt x="744" y="21"/>
                    </a:cubicBezTo>
                    <a:cubicBezTo>
                      <a:pt x="748" y="23"/>
                      <a:pt x="748" y="23"/>
                      <a:pt x="748" y="23"/>
                    </a:cubicBezTo>
                    <a:cubicBezTo>
                      <a:pt x="748" y="22"/>
                      <a:pt x="748" y="21"/>
                      <a:pt x="748" y="21"/>
                    </a:cubicBezTo>
                    <a:cubicBezTo>
                      <a:pt x="744" y="21"/>
                      <a:pt x="744" y="21"/>
                      <a:pt x="744" y="21"/>
                    </a:cubicBezTo>
                    <a:cubicBezTo>
                      <a:pt x="748" y="23"/>
                      <a:pt x="748" y="23"/>
                      <a:pt x="748" y="23"/>
                    </a:cubicBezTo>
                    <a:cubicBezTo>
                      <a:pt x="744" y="21"/>
                      <a:pt x="744" y="21"/>
                      <a:pt x="744" y="21"/>
                    </a:cubicBezTo>
                    <a:cubicBezTo>
                      <a:pt x="742" y="24"/>
                      <a:pt x="742" y="24"/>
                      <a:pt x="742" y="24"/>
                    </a:cubicBezTo>
                    <a:cubicBezTo>
                      <a:pt x="742" y="24"/>
                      <a:pt x="779" y="43"/>
                      <a:pt x="816" y="61"/>
                    </a:cubicBezTo>
                    <a:cubicBezTo>
                      <a:pt x="835" y="71"/>
                      <a:pt x="853" y="80"/>
                      <a:pt x="867" y="87"/>
                    </a:cubicBezTo>
                    <a:cubicBezTo>
                      <a:pt x="874" y="91"/>
                      <a:pt x="880" y="93"/>
                      <a:pt x="884" y="95"/>
                    </a:cubicBezTo>
                    <a:cubicBezTo>
                      <a:pt x="886" y="96"/>
                      <a:pt x="888" y="97"/>
                      <a:pt x="889" y="98"/>
                    </a:cubicBezTo>
                    <a:cubicBezTo>
                      <a:pt x="890" y="98"/>
                      <a:pt x="890" y="98"/>
                      <a:pt x="891" y="99"/>
                    </a:cubicBezTo>
                    <a:cubicBezTo>
                      <a:pt x="891" y="99"/>
                      <a:pt x="891" y="99"/>
                      <a:pt x="891" y="99"/>
                    </a:cubicBezTo>
                    <a:cubicBezTo>
                      <a:pt x="892" y="99"/>
                      <a:pt x="892" y="99"/>
                      <a:pt x="892" y="99"/>
                    </a:cubicBezTo>
                    <a:cubicBezTo>
                      <a:pt x="892" y="99"/>
                      <a:pt x="892" y="99"/>
                      <a:pt x="893" y="99"/>
                    </a:cubicBezTo>
                    <a:cubicBezTo>
                      <a:pt x="893" y="99"/>
                      <a:pt x="894" y="99"/>
                      <a:pt x="894" y="99"/>
                    </a:cubicBezTo>
                    <a:cubicBezTo>
                      <a:pt x="895" y="99"/>
                      <a:pt x="895" y="98"/>
                      <a:pt x="896" y="98"/>
                    </a:cubicBezTo>
                    <a:cubicBezTo>
                      <a:pt x="896" y="97"/>
                      <a:pt x="896" y="97"/>
                      <a:pt x="896" y="97"/>
                    </a:cubicBezTo>
                    <a:cubicBezTo>
                      <a:pt x="897" y="96"/>
                      <a:pt x="897" y="96"/>
                      <a:pt x="897" y="95"/>
                    </a:cubicBezTo>
                    <a:cubicBezTo>
                      <a:pt x="897" y="94"/>
                      <a:pt x="897" y="93"/>
                      <a:pt x="896" y="93"/>
                    </a:cubicBezTo>
                    <a:cubicBezTo>
                      <a:pt x="896" y="92"/>
                      <a:pt x="895" y="91"/>
                      <a:pt x="895" y="91"/>
                    </a:cubicBezTo>
                    <a:cubicBezTo>
                      <a:pt x="894" y="90"/>
                      <a:pt x="893" y="89"/>
                      <a:pt x="891" y="88"/>
                    </a:cubicBezTo>
                    <a:cubicBezTo>
                      <a:pt x="886" y="84"/>
                      <a:pt x="876" y="78"/>
                      <a:pt x="864" y="71"/>
                    </a:cubicBezTo>
                    <a:cubicBezTo>
                      <a:pt x="845" y="59"/>
                      <a:pt x="822" y="45"/>
                      <a:pt x="803" y="34"/>
                    </a:cubicBezTo>
                    <a:cubicBezTo>
                      <a:pt x="794" y="29"/>
                      <a:pt x="786" y="24"/>
                      <a:pt x="780" y="20"/>
                    </a:cubicBezTo>
                    <a:cubicBezTo>
                      <a:pt x="777" y="18"/>
                      <a:pt x="775" y="17"/>
                      <a:pt x="773" y="16"/>
                    </a:cubicBezTo>
                    <a:cubicBezTo>
                      <a:pt x="773" y="15"/>
                      <a:pt x="772" y="15"/>
                      <a:pt x="772" y="15"/>
                    </a:cubicBezTo>
                    <a:cubicBezTo>
                      <a:pt x="772" y="15"/>
                      <a:pt x="772" y="15"/>
                      <a:pt x="772" y="15"/>
                    </a:cubicBezTo>
                    <a:cubicBezTo>
                      <a:pt x="772" y="15"/>
                      <a:pt x="772" y="15"/>
                      <a:pt x="772" y="15"/>
                    </a:cubicBezTo>
                    <a:cubicBezTo>
                      <a:pt x="770" y="17"/>
                      <a:pt x="770" y="17"/>
                      <a:pt x="770" y="17"/>
                    </a:cubicBezTo>
                    <a:cubicBezTo>
                      <a:pt x="772" y="15"/>
                      <a:pt x="772" y="15"/>
                      <a:pt x="772" y="15"/>
                    </a:cubicBezTo>
                    <a:cubicBezTo>
                      <a:pt x="772" y="15"/>
                      <a:pt x="772" y="15"/>
                      <a:pt x="772" y="15"/>
                    </a:cubicBezTo>
                    <a:cubicBezTo>
                      <a:pt x="770" y="17"/>
                      <a:pt x="770" y="17"/>
                      <a:pt x="770" y="17"/>
                    </a:cubicBezTo>
                    <a:cubicBezTo>
                      <a:pt x="772" y="15"/>
                      <a:pt x="772" y="15"/>
                      <a:pt x="772" y="15"/>
                    </a:cubicBezTo>
                    <a:cubicBezTo>
                      <a:pt x="769" y="17"/>
                      <a:pt x="769" y="17"/>
                      <a:pt x="769" y="17"/>
                    </a:cubicBezTo>
                    <a:cubicBezTo>
                      <a:pt x="772" y="16"/>
                      <a:pt x="772" y="16"/>
                      <a:pt x="772" y="16"/>
                    </a:cubicBezTo>
                    <a:cubicBezTo>
                      <a:pt x="772" y="15"/>
                      <a:pt x="772" y="15"/>
                      <a:pt x="772" y="15"/>
                    </a:cubicBezTo>
                    <a:cubicBezTo>
                      <a:pt x="769" y="17"/>
                      <a:pt x="769" y="17"/>
                      <a:pt x="769" y="17"/>
                    </a:cubicBezTo>
                    <a:cubicBezTo>
                      <a:pt x="772" y="16"/>
                      <a:pt x="772" y="16"/>
                      <a:pt x="772" y="16"/>
                    </a:cubicBezTo>
                    <a:cubicBezTo>
                      <a:pt x="769" y="17"/>
                      <a:pt x="769" y="17"/>
                      <a:pt x="769" y="17"/>
                    </a:cubicBezTo>
                    <a:cubicBezTo>
                      <a:pt x="773" y="17"/>
                      <a:pt x="773" y="17"/>
                      <a:pt x="773" y="17"/>
                    </a:cubicBezTo>
                    <a:cubicBezTo>
                      <a:pt x="773" y="16"/>
                      <a:pt x="772" y="16"/>
                      <a:pt x="772" y="16"/>
                    </a:cubicBezTo>
                    <a:cubicBezTo>
                      <a:pt x="769" y="17"/>
                      <a:pt x="769" y="17"/>
                      <a:pt x="769" y="17"/>
                    </a:cubicBezTo>
                    <a:cubicBezTo>
                      <a:pt x="773" y="17"/>
                      <a:pt x="773" y="17"/>
                      <a:pt x="773" y="17"/>
                    </a:cubicBezTo>
                    <a:cubicBezTo>
                      <a:pt x="769" y="17"/>
                      <a:pt x="769" y="17"/>
                      <a:pt x="769" y="17"/>
                    </a:cubicBezTo>
                    <a:cubicBezTo>
                      <a:pt x="772" y="20"/>
                      <a:pt x="772" y="20"/>
                      <a:pt x="772" y="20"/>
                    </a:cubicBezTo>
                    <a:cubicBezTo>
                      <a:pt x="773" y="19"/>
                      <a:pt x="773" y="18"/>
                      <a:pt x="773" y="17"/>
                    </a:cubicBezTo>
                    <a:cubicBezTo>
                      <a:pt x="769" y="17"/>
                      <a:pt x="769" y="17"/>
                      <a:pt x="769" y="17"/>
                    </a:cubicBezTo>
                    <a:cubicBezTo>
                      <a:pt x="772" y="20"/>
                      <a:pt x="772" y="20"/>
                      <a:pt x="772" y="20"/>
                    </a:cubicBezTo>
                    <a:cubicBezTo>
                      <a:pt x="769" y="17"/>
                      <a:pt x="769" y="17"/>
                      <a:pt x="769" y="17"/>
                    </a:cubicBezTo>
                    <a:cubicBezTo>
                      <a:pt x="767" y="21"/>
                      <a:pt x="767" y="21"/>
                      <a:pt x="767" y="21"/>
                    </a:cubicBezTo>
                    <a:cubicBezTo>
                      <a:pt x="887" y="77"/>
                      <a:pt x="887" y="77"/>
                      <a:pt x="887" y="77"/>
                    </a:cubicBezTo>
                    <a:cubicBezTo>
                      <a:pt x="889" y="78"/>
                      <a:pt x="891" y="78"/>
                      <a:pt x="892" y="76"/>
                    </a:cubicBezTo>
                    <a:cubicBezTo>
                      <a:pt x="893" y="74"/>
                      <a:pt x="893" y="71"/>
                      <a:pt x="891" y="70"/>
                    </a:cubicBezTo>
                    <a:cubicBezTo>
                      <a:pt x="891" y="70"/>
                      <a:pt x="889" y="70"/>
                      <a:pt x="887" y="68"/>
                    </a:cubicBezTo>
                    <a:cubicBezTo>
                      <a:pt x="878" y="63"/>
                      <a:pt x="855" y="49"/>
                      <a:pt x="834" y="37"/>
                    </a:cubicBezTo>
                    <a:cubicBezTo>
                      <a:pt x="824" y="30"/>
                      <a:pt x="814" y="24"/>
                      <a:pt x="807" y="20"/>
                    </a:cubicBezTo>
                    <a:cubicBezTo>
                      <a:pt x="804" y="17"/>
                      <a:pt x="801" y="15"/>
                      <a:pt x="799" y="14"/>
                    </a:cubicBezTo>
                    <a:cubicBezTo>
                      <a:pt x="798" y="13"/>
                      <a:pt x="797" y="13"/>
                      <a:pt x="797" y="12"/>
                    </a:cubicBezTo>
                    <a:cubicBezTo>
                      <a:pt x="797" y="12"/>
                      <a:pt x="797" y="12"/>
                      <a:pt x="797" y="12"/>
                    </a:cubicBezTo>
                    <a:cubicBezTo>
                      <a:pt x="797" y="12"/>
                      <a:pt x="797" y="12"/>
                      <a:pt x="797" y="12"/>
                    </a:cubicBezTo>
                    <a:cubicBezTo>
                      <a:pt x="795" y="13"/>
                      <a:pt x="795" y="13"/>
                      <a:pt x="795" y="13"/>
                    </a:cubicBezTo>
                    <a:cubicBezTo>
                      <a:pt x="797" y="12"/>
                      <a:pt x="797" y="12"/>
                      <a:pt x="797" y="12"/>
                    </a:cubicBezTo>
                    <a:cubicBezTo>
                      <a:pt x="797" y="12"/>
                      <a:pt x="797" y="12"/>
                      <a:pt x="797" y="12"/>
                    </a:cubicBezTo>
                    <a:cubicBezTo>
                      <a:pt x="795" y="13"/>
                      <a:pt x="795" y="13"/>
                      <a:pt x="795" y="13"/>
                    </a:cubicBezTo>
                    <a:cubicBezTo>
                      <a:pt x="797" y="12"/>
                      <a:pt x="797" y="12"/>
                      <a:pt x="797" y="12"/>
                    </a:cubicBezTo>
                    <a:cubicBezTo>
                      <a:pt x="794" y="14"/>
                      <a:pt x="794" y="14"/>
                      <a:pt x="794" y="14"/>
                    </a:cubicBezTo>
                    <a:cubicBezTo>
                      <a:pt x="797" y="14"/>
                      <a:pt x="797" y="14"/>
                      <a:pt x="797" y="14"/>
                    </a:cubicBezTo>
                    <a:cubicBezTo>
                      <a:pt x="797" y="13"/>
                      <a:pt x="797" y="13"/>
                      <a:pt x="797" y="12"/>
                    </a:cubicBezTo>
                    <a:cubicBezTo>
                      <a:pt x="794" y="14"/>
                      <a:pt x="794" y="14"/>
                      <a:pt x="794" y="14"/>
                    </a:cubicBezTo>
                    <a:cubicBezTo>
                      <a:pt x="797" y="14"/>
                      <a:pt x="797" y="14"/>
                      <a:pt x="797" y="14"/>
                    </a:cubicBezTo>
                    <a:cubicBezTo>
                      <a:pt x="794" y="14"/>
                      <a:pt x="794" y="14"/>
                      <a:pt x="794" y="14"/>
                    </a:cubicBezTo>
                    <a:cubicBezTo>
                      <a:pt x="797" y="16"/>
                      <a:pt x="797" y="16"/>
                      <a:pt x="797" y="16"/>
                    </a:cubicBezTo>
                    <a:cubicBezTo>
                      <a:pt x="797" y="16"/>
                      <a:pt x="797" y="15"/>
                      <a:pt x="797" y="14"/>
                    </a:cubicBezTo>
                    <a:cubicBezTo>
                      <a:pt x="794" y="14"/>
                      <a:pt x="794" y="14"/>
                      <a:pt x="794" y="14"/>
                    </a:cubicBezTo>
                    <a:cubicBezTo>
                      <a:pt x="797" y="16"/>
                      <a:pt x="797" y="16"/>
                      <a:pt x="797" y="16"/>
                    </a:cubicBezTo>
                    <a:cubicBezTo>
                      <a:pt x="793" y="14"/>
                      <a:pt x="793" y="14"/>
                      <a:pt x="793" y="14"/>
                    </a:cubicBezTo>
                    <a:cubicBezTo>
                      <a:pt x="793" y="18"/>
                      <a:pt x="793" y="18"/>
                      <a:pt x="793" y="18"/>
                    </a:cubicBezTo>
                    <a:cubicBezTo>
                      <a:pt x="793" y="14"/>
                      <a:pt x="793" y="14"/>
                      <a:pt x="793" y="14"/>
                    </a:cubicBezTo>
                    <a:cubicBezTo>
                      <a:pt x="793" y="18"/>
                      <a:pt x="793" y="18"/>
                      <a:pt x="793" y="18"/>
                    </a:cubicBezTo>
                    <a:cubicBezTo>
                      <a:pt x="793" y="18"/>
                      <a:pt x="793" y="18"/>
                      <a:pt x="793" y="18"/>
                    </a:cubicBezTo>
                    <a:cubicBezTo>
                      <a:pt x="793" y="14"/>
                      <a:pt x="793" y="14"/>
                      <a:pt x="793" y="14"/>
                    </a:cubicBezTo>
                    <a:cubicBezTo>
                      <a:pt x="793" y="18"/>
                      <a:pt x="793" y="18"/>
                      <a:pt x="793" y="18"/>
                    </a:cubicBezTo>
                    <a:cubicBezTo>
                      <a:pt x="793" y="14"/>
                      <a:pt x="793" y="14"/>
                      <a:pt x="793" y="14"/>
                    </a:cubicBezTo>
                    <a:cubicBezTo>
                      <a:pt x="792" y="18"/>
                      <a:pt x="792" y="18"/>
                      <a:pt x="792" y="18"/>
                    </a:cubicBezTo>
                    <a:cubicBezTo>
                      <a:pt x="792" y="18"/>
                      <a:pt x="792" y="18"/>
                      <a:pt x="793" y="18"/>
                    </a:cubicBezTo>
                    <a:cubicBezTo>
                      <a:pt x="793" y="14"/>
                      <a:pt x="793" y="14"/>
                      <a:pt x="793" y="14"/>
                    </a:cubicBezTo>
                    <a:cubicBezTo>
                      <a:pt x="792" y="18"/>
                      <a:pt x="792" y="18"/>
                      <a:pt x="792" y="18"/>
                    </a:cubicBezTo>
                    <a:cubicBezTo>
                      <a:pt x="792" y="18"/>
                      <a:pt x="792" y="18"/>
                      <a:pt x="792" y="18"/>
                    </a:cubicBezTo>
                    <a:cubicBezTo>
                      <a:pt x="792" y="18"/>
                      <a:pt x="792" y="18"/>
                      <a:pt x="792" y="18"/>
                    </a:cubicBezTo>
                    <a:cubicBezTo>
                      <a:pt x="792" y="18"/>
                      <a:pt x="792" y="18"/>
                      <a:pt x="792" y="18"/>
                    </a:cubicBezTo>
                    <a:cubicBezTo>
                      <a:pt x="792" y="18"/>
                      <a:pt x="792" y="18"/>
                      <a:pt x="792" y="18"/>
                    </a:cubicBezTo>
                    <a:cubicBezTo>
                      <a:pt x="792" y="18"/>
                      <a:pt x="792" y="18"/>
                      <a:pt x="792" y="18"/>
                    </a:cubicBezTo>
                    <a:cubicBezTo>
                      <a:pt x="792" y="18"/>
                      <a:pt x="794" y="19"/>
                      <a:pt x="797" y="20"/>
                    </a:cubicBezTo>
                    <a:cubicBezTo>
                      <a:pt x="805" y="24"/>
                      <a:pt x="825" y="33"/>
                      <a:pt x="842" y="41"/>
                    </a:cubicBezTo>
                    <a:cubicBezTo>
                      <a:pt x="851" y="44"/>
                      <a:pt x="859" y="48"/>
                      <a:pt x="866" y="51"/>
                    </a:cubicBezTo>
                    <a:cubicBezTo>
                      <a:pt x="869" y="52"/>
                      <a:pt x="872" y="53"/>
                      <a:pt x="874" y="54"/>
                    </a:cubicBezTo>
                    <a:cubicBezTo>
                      <a:pt x="875" y="54"/>
                      <a:pt x="876" y="55"/>
                      <a:pt x="877" y="55"/>
                    </a:cubicBezTo>
                    <a:cubicBezTo>
                      <a:pt x="877" y="55"/>
                      <a:pt x="877" y="55"/>
                      <a:pt x="878" y="55"/>
                    </a:cubicBezTo>
                    <a:cubicBezTo>
                      <a:pt x="878" y="55"/>
                      <a:pt x="878" y="55"/>
                      <a:pt x="879" y="55"/>
                    </a:cubicBezTo>
                    <a:cubicBezTo>
                      <a:pt x="879" y="55"/>
                      <a:pt x="880" y="55"/>
                      <a:pt x="880" y="55"/>
                    </a:cubicBezTo>
                    <a:cubicBezTo>
                      <a:pt x="881" y="55"/>
                      <a:pt x="882" y="55"/>
                      <a:pt x="883" y="54"/>
                    </a:cubicBezTo>
                    <a:cubicBezTo>
                      <a:pt x="883" y="53"/>
                      <a:pt x="883" y="52"/>
                      <a:pt x="883" y="50"/>
                    </a:cubicBezTo>
                    <a:cubicBezTo>
                      <a:pt x="883" y="49"/>
                      <a:pt x="882" y="48"/>
                      <a:pt x="881" y="48"/>
                    </a:cubicBezTo>
                    <a:cubicBezTo>
                      <a:pt x="881" y="48"/>
                      <a:pt x="877" y="45"/>
                      <a:pt x="871" y="42"/>
                    </a:cubicBezTo>
                    <a:cubicBezTo>
                      <a:pt x="861" y="36"/>
                      <a:pt x="847" y="28"/>
                      <a:pt x="835" y="20"/>
                    </a:cubicBezTo>
                    <a:cubicBezTo>
                      <a:pt x="829" y="17"/>
                      <a:pt x="824" y="13"/>
                      <a:pt x="820" y="11"/>
                    </a:cubicBezTo>
                    <a:cubicBezTo>
                      <a:pt x="818" y="9"/>
                      <a:pt x="817" y="8"/>
                      <a:pt x="816" y="8"/>
                    </a:cubicBezTo>
                    <a:cubicBezTo>
                      <a:pt x="815" y="7"/>
                      <a:pt x="815" y="7"/>
                      <a:pt x="815" y="7"/>
                    </a:cubicBezTo>
                    <a:cubicBezTo>
                      <a:pt x="815" y="7"/>
                      <a:pt x="815" y="7"/>
                      <a:pt x="815" y="7"/>
                    </a:cubicBezTo>
                    <a:cubicBezTo>
                      <a:pt x="814" y="8"/>
                      <a:pt x="814" y="8"/>
                      <a:pt x="814" y="8"/>
                    </a:cubicBezTo>
                    <a:cubicBezTo>
                      <a:pt x="815" y="7"/>
                      <a:pt x="815" y="7"/>
                      <a:pt x="815" y="7"/>
                    </a:cubicBezTo>
                    <a:cubicBezTo>
                      <a:pt x="815" y="7"/>
                      <a:pt x="815" y="7"/>
                      <a:pt x="815" y="7"/>
                    </a:cubicBezTo>
                    <a:cubicBezTo>
                      <a:pt x="814" y="8"/>
                      <a:pt x="814" y="8"/>
                      <a:pt x="814" y="8"/>
                    </a:cubicBezTo>
                    <a:cubicBezTo>
                      <a:pt x="815" y="7"/>
                      <a:pt x="815" y="7"/>
                      <a:pt x="815" y="7"/>
                    </a:cubicBezTo>
                    <a:cubicBezTo>
                      <a:pt x="812" y="9"/>
                      <a:pt x="812" y="9"/>
                      <a:pt x="812" y="9"/>
                    </a:cubicBezTo>
                    <a:cubicBezTo>
                      <a:pt x="815" y="8"/>
                      <a:pt x="815" y="8"/>
                      <a:pt x="815" y="8"/>
                    </a:cubicBezTo>
                    <a:cubicBezTo>
                      <a:pt x="815" y="7"/>
                      <a:pt x="815" y="7"/>
                      <a:pt x="815" y="7"/>
                    </a:cubicBezTo>
                    <a:cubicBezTo>
                      <a:pt x="812" y="9"/>
                      <a:pt x="812" y="9"/>
                      <a:pt x="812" y="9"/>
                    </a:cubicBezTo>
                    <a:cubicBezTo>
                      <a:pt x="815" y="8"/>
                      <a:pt x="815" y="8"/>
                      <a:pt x="815" y="8"/>
                    </a:cubicBezTo>
                    <a:cubicBezTo>
                      <a:pt x="812" y="9"/>
                      <a:pt x="812" y="9"/>
                      <a:pt x="812" y="9"/>
                    </a:cubicBezTo>
                    <a:cubicBezTo>
                      <a:pt x="816" y="9"/>
                      <a:pt x="816" y="9"/>
                      <a:pt x="816" y="9"/>
                    </a:cubicBezTo>
                    <a:cubicBezTo>
                      <a:pt x="816" y="9"/>
                      <a:pt x="816" y="8"/>
                      <a:pt x="815" y="8"/>
                    </a:cubicBezTo>
                    <a:cubicBezTo>
                      <a:pt x="812" y="9"/>
                      <a:pt x="812" y="9"/>
                      <a:pt x="812" y="9"/>
                    </a:cubicBezTo>
                    <a:cubicBezTo>
                      <a:pt x="816" y="9"/>
                      <a:pt x="816" y="9"/>
                      <a:pt x="816" y="9"/>
                    </a:cubicBezTo>
                    <a:cubicBezTo>
                      <a:pt x="812" y="9"/>
                      <a:pt x="812" y="9"/>
                      <a:pt x="812" y="9"/>
                    </a:cubicBezTo>
                    <a:cubicBezTo>
                      <a:pt x="815" y="11"/>
                      <a:pt x="815" y="11"/>
                      <a:pt x="815" y="11"/>
                    </a:cubicBezTo>
                    <a:cubicBezTo>
                      <a:pt x="816" y="11"/>
                      <a:pt x="816" y="10"/>
                      <a:pt x="816" y="9"/>
                    </a:cubicBezTo>
                    <a:cubicBezTo>
                      <a:pt x="812" y="9"/>
                      <a:pt x="812" y="9"/>
                      <a:pt x="812" y="9"/>
                    </a:cubicBezTo>
                    <a:cubicBezTo>
                      <a:pt x="815" y="11"/>
                      <a:pt x="815" y="11"/>
                      <a:pt x="815" y="11"/>
                    </a:cubicBezTo>
                    <a:cubicBezTo>
                      <a:pt x="812" y="9"/>
                      <a:pt x="812" y="9"/>
                      <a:pt x="812" y="9"/>
                    </a:cubicBezTo>
                    <a:cubicBezTo>
                      <a:pt x="810" y="13"/>
                      <a:pt x="810" y="13"/>
                      <a:pt x="810" y="13"/>
                    </a:cubicBezTo>
                    <a:cubicBezTo>
                      <a:pt x="877" y="42"/>
                      <a:pt x="877" y="42"/>
                      <a:pt x="877" y="42"/>
                    </a:cubicBezTo>
                    <a:cubicBezTo>
                      <a:pt x="879" y="43"/>
                      <a:pt x="881" y="42"/>
                      <a:pt x="882" y="40"/>
                    </a:cubicBezTo>
                    <a:cubicBezTo>
                      <a:pt x="883" y="38"/>
                      <a:pt x="883" y="36"/>
                      <a:pt x="881" y="35"/>
                    </a:cubicBezTo>
                    <a:cubicBezTo>
                      <a:pt x="865" y="25"/>
                      <a:pt x="865" y="25"/>
                      <a:pt x="865" y="25"/>
                    </a:cubicBezTo>
                    <a:cubicBezTo>
                      <a:pt x="879" y="30"/>
                      <a:pt x="879" y="30"/>
                      <a:pt x="879" y="30"/>
                    </a:cubicBezTo>
                    <a:cubicBezTo>
                      <a:pt x="881" y="31"/>
                      <a:pt x="884" y="30"/>
                      <a:pt x="884" y="28"/>
                    </a:cubicBezTo>
                    <a:cubicBezTo>
                      <a:pt x="885" y="26"/>
                      <a:pt x="885" y="24"/>
                      <a:pt x="883" y="23"/>
                    </a:cubicBezTo>
                    <a:cubicBezTo>
                      <a:pt x="869" y="14"/>
                      <a:pt x="869" y="14"/>
                      <a:pt x="869" y="14"/>
                    </a:cubicBezTo>
                    <a:cubicBezTo>
                      <a:pt x="875" y="14"/>
                      <a:pt x="875" y="14"/>
                      <a:pt x="875" y="14"/>
                    </a:cubicBezTo>
                    <a:cubicBezTo>
                      <a:pt x="877" y="15"/>
                      <a:pt x="878" y="14"/>
                      <a:pt x="879" y="12"/>
                    </a:cubicBezTo>
                    <a:cubicBezTo>
                      <a:pt x="879" y="12"/>
                      <a:pt x="880" y="11"/>
                      <a:pt x="880" y="10"/>
                    </a:cubicBezTo>
                    <a:cubicBezTo>
                      <a:pt x="880" y="10"/>
                      <a:pt x="879" y="9"/>
                      <a:pt x="879" y="9"/>
                    </a:cubicBezTo>
                    <a:cubicBezTo>
                      <a:pt x="879" y="8"/>
                      <a:pt x="879" y="8"/>
                      <a:pt x="878" y="8"/>
                    </a:cubicBezTo>
                    <a:cubicBezTo>
                      <a:pt x="878" y="7"/>
                      <a:pt x="878" y="7"/>
                      <a:pt x="878" y="7"/>
                    </a:cubicBezTo>
                    <a:cubicBezTo>
                      <a:pt x="877" y="6"/>
                      <a:pt x="876" y="6"/>
                      <a:pt x="875" y="6"/>
                    </a:cubicBezTo>
                    <a:cubicBezTo>
                      <a:pt x="874" y="5"/>
                      <a:pt x="872" y="4"/>
                      <a:pt x="871" y="3"/>
                    </a:cubicBezTo>
                    <a:cubicBezTo>
                      <a:pt x="870" y="3"/>
                      <a:pt x="870" y="2"/>
                      <a:pt x="870" y="2"/>
                    </a:cubicBezTo>
                    <a:cubicBezTo>
                      <a:pt x="869" y="2"/>
                      <a:pt x="869" y="2"/>
                      <a:pt x="869" y="2"/>
                    </a:cubicBezTo>
                    <a:cubicBezTo>
                      <a:pt x="869" y="2"/>
                      <a:pt x="869" y="2"/>
                      <a:pt x="869" y="2"/>
                    </a:cubicBezTo>
                    <a:cubicBezTo>
                      <a:pt x="868" y="4"/>
                      <a:pt x="868" y="4"/>
                      <a:pt x="868" y="4"/>
                    </a:cubicBezTo>
                    <a:cubicBezTo>
                      <a:pt x="870" y="2"/>
                      <a:pt x="870" y="2"/>
                      <a:pt x="870" y="2"/>
                    </a:cubicBezTo>
                    <a:cubicBezTo>
                      <a:pt x="869" y="2"/>
                      <a:pt x="869" y="2"/>
                      <a:pt x="869" y="2"/>
                    </a:cubicBezTo>
                    <a:cubicBezTo>
                      <a:pt x="868" y="4"/>
                      <a:pt x="868" y="4"/>
                      <a:pt x="868" y="4"/>
                    </a:cubicBezTo>
                    <a:cubicBezTo>
                      <a:pt x="870" y="2"/>
                      <a:pt x="870" y="2"/>
                      <a:pt x="870" y="2"/>
                    </a:cubicBezTo>
                    <a:cubicBezTo>
                      <a:pt x="867" y="5"/>
                      <a:pt x="867" y="5"/>
                      <a:pt x="867" y="5"/>
                    </a:cubicBezTo>
                    <a:cubicBezTo>
                      <a:pt x="870" y="3"/>
                      <a:pt x="870" y="3"/>
                      <a:pt x="870" y="3"/>
                    </a:cubicBezTo>
                    <a:cubicBezTo>
                      <a:pt x="870" y="2"/>
                      <a:pt x="870" y="2"/>
                      <a:pt x="870" y="2"/>
                    </a:cubicBezTo>
                    <a:cubicBezTo>
                      <a:pt x="867" y="5"/>
                      <a:pt x="867" y="5"/>
                      <a:pt x="867" y="5"/>
                    </a:cubicBezTo>
                    <a:cubicBezTo>
                      <a:pt x="870" y="3"/>
                      <a:pt x="870" y="3"/>
                      <a:pt x="870" y="3"/>
                    </a:cubicBezTo>
                    <a:cubicBezTo>
                      <a:pt x="867" y="5"/>
                      <a:pt x="867" y="5"/>
                      <a:pt x="867" y="5"/>
                    </a:cubicBezTo>
                    <a:cubicBezTo>
                      <a:pt x="871" y="5"/>
                      <a:pt x="871" y="5"/>
                      <a:pt x="871" y="5"/>
                    </a:cubicBezTo>
                    <a:cubicBezTo>
                      <a:pt x="871" y="4"/>
                      <a:pt x="870" y="3"/>
                      <a:pt x="870" y="3"/>
                    </a:cubicBezTo>
                    <a:cubicBezTo>
                      <a:pt x="867" y="5"/>
                      <a:pt x="867" y="5"/>
                      <a:pt x="867" y="5"/>
                    </a:cubicBezTo>
                    <a:cubicBezTo>
                      <a:pt x="871" y="5"/>
                      <a:pt x="871" y="5"/>
                      <a:pt x="871" y="5"/>
                    </a:cubicBezTo>
                    <a:cubicBezTo>
                      <a:pt x="867" y="5"/>
                      <a:pt x="867" y="5"/>
                      <a:pt x="867" y="5"/>
                    </a:cubicBezTo>
                    <a:cubicBezTo>
                      <a:pt x="870" y="8"/>
                      <a:pt x="870" y="8"/>
                      <a:pt x="870" y="8"/>
                    </a:cubicBezTo>
                    <a:cubicBezTo>
                      <a:pt x="871" y="7"/>
                      <a:pt x="871" y="6"/>
                      <a:pt x="871" y="5"/>
                    </a:cubicBezTo>
                    <a:cubicBezTo>
                      <a:pt x="867" y="5"/>
                      <a:pt x="867" y="5"/>
                      <a:pt x="867" y="5"/>
                    </a:cubicBezTo>
                    <a:cubicBezTo>
                      <a:pt x="870" y="8"/>
                      <a:pt x="870" y="8"/>
                      <a:pt x="870" y="8"/>
                    </a:cubicBezTo>
                    <a:cubicBezTo>
                      <a:pt x="871" y="6"/>
                      <a:pt x="871" y="3"/>
                      <a:pt x="869" y="2"/>
                    </a:cubicBezTo>
                    <a:cubicBezTo>
                      <a:pt x="868" y="0"/>
                      <a:pt x="865" y="1"/>
                      <a:pt x="864" y="2"/>
                    </a:cubicBezTo>
                    <a:cubicBezTo>
                      <a:pt x="863" y="3"/>
                      <a:pt x="863" y="4"/>
                      <a:pt x="863" y="5"/>
                    </a:cubicBezTo>
                    <a:cubicBezTo>
                      <a:pt x="863" y="7"/>
                      <a:pt x="863" y="7"/>
                      <a:pt x="864" y="7"/>
                    </a:cubicBezTo>
                    <a:cubicBezTo>
                      <a:pt x="864" y="8"/>
                      <a:pt x="864" y="8"/>
                      <a:pt x="864" y="8"/>
                    </a:cubicBezTo>
                    <a:cubicBezTo>
                      <a:pt x="865" y="9"/>
                      <a:pt x="865" y="9"/>
                      <a:pt x="866" y="9"/>
                    </a:cubicBezTo>
                    <a:cubicBezTo>
                      <a:pt x="867" y="10"/>
                      <a:pt x="869" y="11"/>
                      <a:pt x="871" y="12"/>
                    </a:cubicBezTo>
                    <a:cubicBezTo>
                      <a:pt x="871" y="12"/>
                      <a:pt x="872" y="13"/>
                      <a:pt x="873" y="13"/>
                    </a:cubicBezTo>
                    <a:cubicBezTo>
                      <a:pt x="873" y="13"/>
                      <a:pt x="873" y="13"/>
                      <a:pt x="873" y="13"/>
                    </a:cubicBezTo>
                    <a:cubicBezTo>
                      <a:pt x="874" y="12"/>
                      <a:pt x="874" y="12"/>
                      <a:pt x="874" y="12"/>
                    </a:cubicBezTo>
                    <a:cubicBezTo>
                      <a:pt x="873" y="13"/>
                      <a:pt x="873" y="13"/>
                      <a:pt x="873" y="13"/>
                    </a:cubicBezTo>
                    <a:cubicBezTo>
                      <a:pt x="873" y="13"/>
                      <a:pt x="873" y="13"/>
                      <a:pt x="873" y="13"/>
                    </a:cubicBezTo>
                    <a:cubicBezTo>
                      <a:pt x="874" y="12"/>
                      <a:pt x="874" y="12"/>
                      <a:pt x="874" y="12"/>
                    </a:cubicBezTo>
                    <a:cubicBezTo>
                      <a:pt x="873" y="13"/>
                      <a:pt x="873" y="13"/>
                      <a:pt x="873" y="13"/>
                    </a:cubicBezTo>
                    <a:cubicBezTo>
                      <a:pt x="875" y="11"/>
                      <a:pt x="875" y="11"/>
                      <a:pt x="875" y="11"/>
                    </a:cubicBezTo>
                    <a:cubicBezTo>
                      <a:pt x="872" y="13"/>
                      <a:pt x="872" y="13"/>
                      <a:pt x="872" y="13"/>
                    </a:cubicBezTo>
                    <a:cubicBezTo>
                      <a:pt x="873" y="13"/>
                      <a:pt x="873" y="13"/>
                      <a:pt x="873" y="13"/>
                    </a:cubicBezTo>
                    <a:cubicBezTo>
                      <a:pt x="875" y="11"/>
                      <a:pt x="875" y="11"/>
                      <a:pt x="875" y="11"/>
                    </a:cubicBezTo>
                    <a:cubicBezTo>
                      <a:pt x="872" y="13"/>
                      <a:pt x="872" y="13"/>
                      <a:pt x="872" y="13"/>
                    </a:cubicBezTo>
                    <a:cubicBezTo>
                      <a:pt x="876" y="10"/>
                      <a:pt x="876" y="10"/>
                      <a:pt x="876" y="10"/>
                    </a:cubicBezTo>
                    <a:cubicBezTo>
                      <a:pt x="872" y="10"/>
                      <a:pt x="872" y="10"/>
                      <a:pt x="872" y="10"/>
                    </a:cubicBezTo>
                    <a:cubicBezTo>
                      <a:pt x="872" y="12"/>
                      <a:pt x="872" y="12"/>
                      <a:pt x="872" y="13"/>
                    </a:cubicBezTo>
                    <a:cubicBezTo>
                      <a:pt x="876" y="10"/>
                      <a:pt x="876" y="10"/>
                      <a:pt x="876" y="10"/>
                    </a:cubicBezTo>
                    <a:cubicBezTo>
                      <a:pt x="872" y="10"/>
                      <a:pt x="872" y="10"/>
                      <a:pt x="872" y="10"/>
                    </a:cubicBezTo>
                    <a:cubicBezTo>
                      <a:pt x="876" y="10"/>
                      <a:pt x="876" y="10"/>
                      <a:pt x="876" y="10"/>
                    </a:cubicBezTo>
                    <a:cubicBezTo>
                      <a:pt x="872" y="9"/>
                      <a:pt x="872" y="9"/>
                      <a:pt x="872" y="9"/>
                    </a:cubicBezTo>
                    <a:cubicBezTo>
                      <a:pt x="872" y="9"/>
                      <a:pt x="872" y="10"/>
                      <a:pt x="872" y="10"/>
                    </a:cubicBezTo>
                    <a:cubicBezTo>
                      <a:pt x="876" y="10"/>
                      <a:pt x="876" y="10"/>
                      <a:pt x="876" y="10"/>
                    </a:cubicBezTo>
                    <a:cubicBezTo>
                      <a:pt x="872" y="9"/>
                      <a:pt x="872" y="9"/>
                      <a:pt x="872" y="9"/>
                    </a:cubicBezTo>
                    <a:cubicBezTo>
                      <a:pt x="876" y="10"/>
                      <a:pt x="876" y="10"/>
                      <a:pt x="876" y="10"/>
                    </a:cubicBezTo>
                    <a:cubicBezTo>
                      <a:pt x="876" y="6"/>
                      <a:pt x="876" y="6"/>
                      <a:pt x="876" y="6"/>
                    </a:cubicBezTo>
                    <a:cubicBezTo>
                      <a:pt x="853" y="5"/>
                      <a:pt x="853" y="5"/>
                      <a:pt x="853" y="5"/>
                    </a:cubicBezTo>
                    <a:cubicBezTo>
                      <a:pt x="851" y="5"/>
                      <a:pt x="850" y="6"/>
                      <a:pt x="849" y="8"/>
                    </a:cubicBezTo>
                    <a:cubicBezTo>
                      <a:pt x="849" y="9"/>
                      <a:pt x="849" y="11"/>
                      <a:pt x="851" y="12"/>
                    </a:cubicBezTo>
                    <a:cubicBezTo>
                      <a:pt x="879" y="30"/>
                      <a:pt x="879" y="30"/>
                      <a:pt x="879" y="30"/>
                    </a:cubicBezTo>
                    <a:cubicBezTo>
                      <a:pt x="881" y="26"/>
                      <a:pt x="881" y="26"/>
                      <a:pt x="881" y="26"/>
                    </a:cubicBezTo>
                    <a:cubicBezTo>
                      <a:pt x="882" y="23"/>
                      <a:pt x="882" y="23"/>
                      <a:pt x="882" y="23"/>
                    </a:cubicBezTo>
                    <a:cubicBezTo>
                      <a:pt x="833" y="6"/>
                      <a:pt x="833" y="6"/>
                      <a:pt x="833" y="6"/>
                    </a:cubicBezTo>
                    <a:cubicBezTo>
                      <a:pt x="832" y="5"/>
                      <a:pt x="829" y="6"/>
                      <a:pt x="829" y="8"/>
                    </a:cubicBezTo>
                    <a:cubicBezTo>
                      <a:pt x="828" y="9"/>
                      <a:pt x="828" y="12"/>
                      <a:pt x="830" y="13"/>
                    </a:cubicBezTo>
                    <a:cubicBezTo>
                      <a:pt x="831" y="13"/>
                      <a:pt x="831" y="13"/>
                      <a:pt x="831" y="13"/>
                    </a:cubicBezTo>
                    <a:cubicBezTo>
                      <a:pt x="813" y="6"/>
                      <a:pt x="813" y="6"/>
                      <a:pt x="813" y="6"/>
                    </a:cubicBezTo>
                    <a:cubicBezTo>
                      <a:pt x="812" y="5"/>
                      <a:pt x="810" y="5"/>
                      <a:pt x="808" y="7"/>
                    </a:cubicBezTo>
                    <a:cubicBezTo>
                      <a:pt x="808" y="8"/>
                      <a:pt x="808" y="9"/>
                      <a:pt x="808" y="9"/>
                    </a:cubicBezTo>
                    <a:cubicBezTo>
                      <a:pt x="808" y="11"/>
                      <a:pt x="808" y="11"/>
                      <a:pt x="808" y="11"/>
                    </a:cubicBezTo>
                    <a:cubicBezTo>
                      <a:pt x="809" y="12"/>
                      <a:pt x="809" y="12"/>
                      <a:pt x="809" y="13"/>
                    </a:cubicBezTo>
                    <a:cubicBezTo>
                      <a:pt x="810" y="13"/>
                      <a:pt x="811" y="14"/>
                      <a:pt x="812" y="14"/>
                    </a:cubicBezTo>
                    <a:cubicBezTo>
                      <a:pt x="815" y="17"/>
                      <a:pt x="820" y="20"/>
                      <a:pt x="827" y="24"/>
                    </a:cubicBezTo>
                    <a:cubicBezTo>
                      <a:pt x="847" y="37"/>
                      <a:pt x="877" y="55"/>
                      <a:pt x="877" y="55"/>
                    </a:cubicBezTo>
                    <a:cubicBezTo>
                      <a:pt x="879" y="51"/>
                      <a:pt x="879" y="51"/>
                      <a:pt x="879" y="51"/>
                    </a:cubicBezTo>
                    <a:cubicBezTo>
                      <a:pt x="876" y="49"/>
                      <a:pt x="876" y="49"/>
                      <a:pt x="876" y="49"/>
                    </a:cubicBezTo>
                    <a:cubicBezTo>
                      <a:pt x="879" y="51"/>
                      <a:pt x="879" y="51"/>
                      <a:pt x="879" y="51"/>
                    </a:cubicBezTo>
                    <a:cubicBezTo>
                      <a:pt x="878" y="48"/>
                      <a:pt x="878" y="48"/>
                      <a:pt x="878" y="48"/>
                    </a:cubicBezTo>
                    <a:cubicBezTo>
                      <a:pt x="878" y="48"/>
                      <a:pt x="877" y="48"/>
                      <a:pt x="876" y="49"/>
                    </a:cubicBezTo>
                    <a:cubicBezTo>
                      <a:pt x="879" y="51"/>
                      <a:pt x="879" y="51"/>
                      <a:pt x="879" y="51"/>
                    </a:cubicBezTo>
                    <a:cubicBezTo>
                      <a:pt x="878" y="48"/>
                      <a:pt x="878" y="48"/>
                      <a:pt x="878" y="48"/>
                    </a:cubicBezTo>
                    <a:cubicBezTo>
                      <a:pt x="879" y="51"/>
                      <a:pt x="879" y="51"/>
                      <a:pt x="879" y="51"/>
                    </a:cubicBezTo>
                    <a:cubicBezTo>
                      <a:pt x="879" y="47"/>
                      <a:pt x="879" y="47"/>
                      <a:pt x="879" y="47"/>
                    </a:cubicBezTo>
                    <a:cubicBezTo>
                      <a:pt x="879" y="47"/>
                      <a:pt x="879" y="47"/>
                      <a:pt x="878" y="48"/>
                    </a:cubicBezTo>
                    <a:cubicBezTo>
                      <a:pt x="879" y="51"/>
                      <a:pt x="879" y="51"/>
                      <a:pt x="879" y="51"/>
                    </a:cubicBezTo>
                    <a:cubicBezTo>
                      <a:pt x="879" y="47"/>
                      <a:pt x="879" y="47"/>
                      <a:pt x="879" y="47"/>
                    </a:cubicBezTo>
                    <a:cubicBezTo>
                      <a:pt x="879" y="50"/>
                      <a:pt x="879" y="50"/>
                      <a:pt x="879" y="50"/>
                    </a:cubicBezTo>
                    <a:cubicBezTo>
                      <a:pt x="879" y="47"/>
                      <a:pt x="879" y="47"/>
                      <a:pt x="879" y="47"/>
                    </a:cubicBezTo>
                    <a:cubicBezTo>
                      <a:pt x="879" y="47"/>
                      <a:pt x="879" y="47"/>
                      <a:pt x="879" y="47"/>
                    </a:cubicBezTo>
                    <a:cubicBezTo>
                      <a:pt x="879" y="50"/>
                      <a:pt x="879" y="50"/>
                      <a:pt x="879" y="50"/>
                    </a:cubicBezTo>
                    <a:cubicBezTo>
                      <a:pt x="879" y="47"/>
                      <a:pt x="879" y="47"/>
                      <a:pt x="879" y="47"/>
                    </a:cubicBezTo>
                    <a:cubicBezTo>
                      <a:pt x="879" y="47"/>
                      <a:pt x="879" y="47"/>
                      <a:pt x="879" y="47"/>
                    </a:cubicBezTo>
                    <a:cubicBezTo>
                      <a:pt x="879" y="47"/>
                      <a:pt x="879" y="47"/>
                      <a:pt x="879" y="47"/>
                    </a:cubicBezTo>
                    <a:cubicBezTo>
                      <a:pt x="879" y="47"/>
                      <a:pt x="879" y="47"/>
                      <a:pt x="879" y="47"/>
                    </a:cubicBezTo>
                    <a:cubicBezTo>
                      <a:pt x="879" y="47"/>
                      <a:pt x="879" y="47"/>
                      <a:pt x="879" y="47"/>
                    </a:cubicBezTo>
                    <a:cubicBezTo>
                      <a:pt x="879" y="47"/>
                      <a:pt x="879" y="47"/>
                      <a:pt x="879" y="47"/>
                    </a:cubicBezTo>
                    <a:cubicBezTo>
                      <a:pt x="879" y="47"/>
                      <a:pt x="879" y="47"/>
                      <a:pt x="878" y="47"/>
                    </a:cubicBezTo>
                    <a:cubicBezTo>
                      <a:pt x="874" y="46"/>
                      <a:pt x="867" y="43"/>
                      <a:pt x="859" y="39"/>
                    </a:cubicBezTo>
                    <a:cubicBezTo>
                      <a:pt x="846" y="34"/>
                      <a:pt x="830" y="26"/>
                      <a:pt x="818" y="21"/>
                    </a:cubicBezTo>
                    <a:cubicBezTo>
                      <a:pt x="811" y="18"/>
                      <a:pt x="806" y="15"/>
                      <a:pt x="802" y="13"/>
                    </a:cubicBezTo>
                    <a:cubicBezTo>
                      <a:pt x="800" y="13"/>
                      <a:pt x="798" y="12"/>
                      <a:pt x="797" y="11"/>
                    </a:cubicBezTo>
                    <a:cubicBezTo>
                      <a:pt x="796" y="11"/>
                      <a:pt x="796" y="11"/>
                      <a:pt x="796" y="11"/>
                    </a:cubicBezTo>
                    <a:cubicBezTo>
                      <a:pt x="795" y="11"/>
                      <a:pt x="795" y="11"/>
                      <a:pt x="795" y="11"/>
                    </a:cubicBezTo>
                    <a:cubicBezTo>
                      <a:pt x="795" y="10"/>
                      <a:pt x="795" y="10"/>
                      <a:pt x="795" y="10"/>
                    </a:cubicBezTo>
                    <a:cubicBezTo>
                      <a:pt x="795" y="10"/>
                      <a:pt x="795" y="10"/>
                      <a:pt x="795" y="10"/>
                    </a:cubicBezTo>
                    <a:cubicBezTo>
                      <a:pt x="794" y="10"/>
                      <a:pt x="794" y="10"/>
                      <a:pt x="794" y="10"/>
                    </a:cubicBezTo>
                    <a:cubicBezTo>
                      <a:pt x="794" y="10"/>
                      <a:pt x="794" y="10"/>
                      <a:pt x="793" y="10"/>
                    </a:cubicBezTo>
                    <a:cubicBezTo>
                      <a:pt x="792" y="10"/>
                      <a:pt x="791" y="11"/>
                      <a:pt x="790" y="12"/>
                    </a:cubicBezTo>
                    <a:cubicBezTo>
                      <a:pt x="790" y="13"/>
                      <a:pt x="789" y="14"/>
                      <a:pt x="789" y="14"/>
                    </a:cubicBezTo>
                    <a:cubicBezTo>
                      <a:pt x="789" y="15"/>
                      <a:pt x="790" y="16"/>
                      <a:pt x="790" y="16"/>
                    </a:cubicBezTo>
                    <a:cubicBezTo>
                      <a:pt x="790" y="17"/>
                      <a:pt x="791" y="18"/>
                      <a:pt x="791" y="18"/>
                    </a:cubicBezTo>
                    <a:cubicBezTo>
                      <a:pt x="792" y="19"/>
                      <a:pt x="793" y="19"/>
                      <a:pt x="794" y="20"/>
                    </a:cubicBezTo>
                    <a:cubicBezTo>
                      <a:pt x="798" y="23"/>
                      <a:pt x="806" y="29"/>
                      <a:pt x="816" y="34"/>
                    </a:cubicBezTo>
                    <a:cubicBezTo>
                      <a:pt x="844" y="52"/>
                      <a:pt x="887" y="77"/>
                      <a:pt x="887" y="77"/>
                    </a:cubicBezTo>
                    <a:cubicBezTo>
                      <a:pt x="889" y="74"/>
                      <a:pt x="889" y="74"/>
                      <a:pt x="889" y="74"/>
                    </a:cubicBezTo>
                    <a:cubicBezTo>
                      <a:pt x="891" y="70"/>
                      <a:pt x="891" y="70"/>
                      <a:pt x="891" y="70"/>
                    </a:cubicBezTo>
                    <a:cubicBezTo>
                      <a:pt x="770" y="14"/>
                      <a:pt x="770" y="14"/>
                      <a:pt x="770" y="14"/>
                    </a:cubicBezTo>
                    <a:cubicBezTo>
                      <a:pt x="769" y="13"/>
                      <a:pt x="767" y="13"/>
                      <a:pt x="766" y="15"/>
                    </a:cubicBezTo>
                    <a:cubicBezTo>
                      <a:pt x="765" y="16"/>
                      <a:pt x="765" y="17"/>
                      <a:pt x="765" y="17"/>
                    </a:cubicBezTo>
                    <a:cubicBezTo>
                      <a:pt x="765" y="19"/>
                      <a:pt x="765" y="19"/>
                      <a:pt x="765" y="19"/>
                    </a:cubicBezTo>
                    <a:cubicBezTo>
                      <a:pt x="766" y="20"/>
                      <a:pt x="766" y="20"/>
                      <a:pt x="766" y="21"/>
                    </a:cubicBezTo>
                    <a:cubicBezTo>
                      <a:pt x="767" y="21"/>
                      <a:pt x="767" y="21"/>
                      <a:pt x="767" y="22"/>
                    </a:cubicBezTo>
                    <a:cubicBezTo>
                      <a:pt x="769" y="23"/>
                      <a:pt x="772" y="25"/>
                      <a:pt x="776" y="27"/>
                    </a:cubicBezTo>
                    <a:cubicBezTo>
                      <a:pt x="791" y="36"/>
                      <a:pt x="820" y="53"/>
                      <a:pt x="845" y="68"/>
                    </a:cubicBezTo>
                    <a:cubicBezTo>
                      <a:pt x="857" y="76"/>
                      <a:pt x="869" y="83"/>
                      <a:pt x="877" y="88"/>
                    </a:cubicBezTo>
                    <a:cubicBezTo>
                      <a:pt x="881" y="91"/>
                      <a:pt x="885" y="93"/>
                      <a:pt x="887" y="95"/>
                    </a:cubicBezTo>
                    <a:cubicBezTo>
                      <a:pt x="888" y="96"/>
                      <a:pt x="889" y="96"/>
                      <a:pt x="889" y="97"/>
                    </a:cubicBezTo>
                    <a:cubicBezTo>
                      <a:pt x="890" y="97"/>
                      <a:pt x="890" y="97"/>
                      <a:pt x="890" y="97"/>
                    </a:cubicBezTo>
                    <a:cubicBezTo>
                      <a:pt x="890" y="97"/>
                      <a:pt x="890" y="97"/>
                      <a:pt x="890" y="97"/>
                    </a:cubicBezTo>
                    <a:cubicBezTo>
                      <a:pt x="891" y="96"/>
                      <a:pt x="891" y="96"/>
                      <a:pt x="891" y="96"/>
                    </a:cubicBezTo>
                    <a:cubicBezTo>
                      <a:pt x="890" y="97"/>
                      <a:pt x="890" y="97"/>
                      <a:pt x="890" y="97"/>
                    </a:cubicBezTo>
                    <a:cubicBezTo>
                      <a:pt x="890" y="97"/>
                      <a:pt x="890" y="97"/>
                      <a:pt x="890" y="97"/>
                    </a:cubicBezTo>
                    <a:cubicBezTo>
                      <a:pt x="891" y="96"/>
                      <a:pt x="891" y="96"/>
                      <a:pt x="891" y="96"/>
                    </a:cubicBezTo>
                    <a:cubicBezTo>
                      <a:pt x="890" y="97"/>
                      <a:pt x="890" y="97"/>
                      <a:pt x="890" y="97"/>
                    </a:cubicBezTo>
                    <a:cubicBezTo>
                      <a:pt x="893" y="95"/>
                      <a:pt x="893" y="95"/>
                      <a:pt x="893" y="95"/>
                    </a:cubicBezTo>
                    <a:cubicBezTo>
                      <a:pt x="889" y="95"/>
                      <a:pt x="889" y="95"/>
                      <a:pt x="889" y="95"/>
                    </a:cubicBezTo>
                    <a:cubicBezTo>
                      <a:pt x="889" y="96"/>
                      <a:pt x="889" y="97"/>
                      <a:pt x="890" y="97"/>
                    </a:cubicBezTo>
                    <a:cubicBezTo>
                      <a:pt x="893" y="95"/>
                      <a:pt x="893" y="95"/>
                      <a:pt x="893" y="95"/>
                    </a:cubicBezTo>
                    <a:cubicBezTo>
                      <a:pt x="889" y="95"/>
                      <a:pt x="889" y="95"/>
                      <a:pt x="889" y="95"/>
                    </a:cubicBezTo>
                    <a:cubicBezTo>
                      <a:pt x="893" y="95"/>
                      <a:pt x="893" y="95"/>
                      <a:pt x="893" y="95"/>
                    </a:cubicBezTo>
                    <a:cubicBezTo>
                      <a:pt x="890" y="93"/>
                      <a:pt x="890" y="93"/>
                      <a:pt x="890" y="93"/>
                    </a:cubicBezTo>
                    <a:cubicBezTo>
                      <a:pt x="889" y="94"/>
                      <a:pt x="889" y="94"/>
                      <a:pt x="889" y="95"/>
                    </a:cubicBezTo>
                    <a:cubicBezTo>
                      <a:pt x="893" y="95"/>
                      <a:pt x="893" y="95"/>
                      <a:pt x="893" y="95"/>
                    </a:cubicBezTo>
                    <a:cubicBezTo>
                      <a:pt x="890" y="93"/>
                      <a:pt x="890" y="93"/>
                      <a:pt x="890" y="93"/>
                    </a:cubicBezTo>
                    <a:cubicBezTo>
                      <a:pt x="893" y="95"/>
                      <a:pt x="893" y="95"/>
                      <a:pt x="893" y="95"/>
                    </a:cubicBezTo>
                    <a:cubicBezTo>
                      <a:pt x="890" y="92"/>
                      <a:pt x="890" y="92"/>
                      <a:pt x="890" y="92"/>
                    </a:cubicBezTo>
                    <a:cubicBezTo>
                      <a:pt x="893" y="95"/>
                      <a:pt x="893" y="95"/>
                      <a:pt x="893" y="95"/>
                    </a:cubicBezTo>
                    <a:cubicBezTo>
                      <a:pt x="892" y="91"/>
                      <a:pt x="892" y="91"/>
                      <a:pt x="892" y="91"/>
                    </a:cubicBezTo>
                    <a:cubicBezTo>
                      <a:pt x="891" y="91"/>
                      <a:pt x="891" y="92"/>
                      <a:pt x="890" y="92"/>
                    </a:cubicBezTo>
                    <a:cubicBezTo>
                      <a:pt x="893" y="95"/>
                      <a:pt x="893" y="95"/>
                      <a:pt x="893" y="95"/>
                    </a:cubicBezTo>
                    <a:cubicBezTo>
                      <a:pt x="892" y="91"/>
                      <a:pt x="892" y="91"/>
                      <a:pt x="892" y="91"/>
                    </a:cubicBezTo>
                    <a:cubicBezTo>
                      <a:pt x="893" y="95"/>
                      <a:pt x="893" y="95"/>
                      <a:pt x="893" y="95"/>
                    </a:cubicBezTo>
                    <a:cubicBezTo>
                      <a:pt x="893" y="91"/>
                      <a:pt x="893" y="91"/>
                      <a:pt x="893" y="91"/>
                    </a:cubicBezTo>
                    <a:cubicBezTo>
                      <a:pt x="893" y="91"/>
                      <a:pt x="892" y="91"/>
                      <a:pt x="892" y="91"/>
                    </a:cubicBezTo>
                    <a:cubicBezTo>
                      <a:pt x="893" y="95"/>
                      <a:pt x="893" y="95"/>
                      <a:pt x="893" y="95"/>
                    </a:cubicBezTo>
                    <a:cubicBezTo>
                      <a:pt x="893" y="91"/>
                      <a:pt x="893" y="91"/>
                      <a:pt x="893" y="91"/>
                    </a:cubicBezTo>
                    <a:cubicBezTo>
                      <a:pt x="893" y="95"/>
                      <a:pt x="893" y="95"/>
                      <a:pt x="893" y="95"/>
                    </a:cubicBezTo>
                    <a:cubicBezTo>
                      <a:pt x="894" y="91"/>
                      <a:pt x="894" y="91"/>
                      <a:pt x="894" y="91"/>
                    </a:cubicBezTo>
                    <a:cubicBezTo>
                      <a:pt x="894" y="91"/>
                      <a:pt x="894" y="91"/>
                      <a:pt x="893" y="91"/>
                    </a:cubicBezTo>
                    <a:cubicBezTo>
                      <a:pt x="893" y="95"/>
                      <a:pt x="893" y="95"/>
                      <a:pt x="893" y="95"/>
                    </a:cubicBezTo>
                    <a:cubicBezTo>
                      <a:pt x="894" y="91"/>
                      <a:pt x="894" y="91"/>
                      <a:pt x="894" y="91"/>
                    </a:cubicBezTo>
                    <a:cubicBezTo>
                      <a:pt x="893" y="93"/>
                      <a:pt x="893" y="93"/>
                      <a:pt x="893" y="93"/>
                    </a:cubicBezTo>
                    <a:cubicBezTo>
                      <a:pt x="894" y="91"/>
                      <a:pt x="894" y="91"/>
                      <a:pt x="894" y="91"/>
                    </a:cubicBezTo>
                    <a:cubicBezTo>
                      <a:pt x="894" y="91"/>
                      <a:pt x="894" y="91"/>
                      <a:pt x="894" y="91"/>
                    </a:cubicBezTo>
                    <a:cubicBezTo>
                      <a:pt x="893" y="93"/>
                      <a:pt x="893" y="93"/>
                      <a:pt x="893" y="93"/>
                    </a:cubicBezTo>
                    <a:cubicBezTo>
                      <a:pt x="894" y="91"/>
                      <a:pt x="894" y="91"/>
                      <a:pt x="894" y="91"/>
                    </a:cubicBezTo>
                    <a:cubicBezTo>
                      <a:pt x="894" y="91"/>
                      <a:pt x="894" y="91"/>
                      <a:pt x="893" y="91"/>
                    </a:cubicBezTo>
                    <a:cubicBezTo>
                      <a:pt x="892" y="90"/>
                      <a:pt x="888" y="88"/>
                      <a:pt x="883" y="86"/>
                    </a:cubicBezTo>
                    <a:cubicBezTo>
                      <a:pt x="866" y="77"/>
                      <a:pt x="831" y="60"/>
                      <a:pt x="801" y="45"/>
                    </a:cubicBezTo>
                    <a:cubicBezTo>
                      <a:pt x="787" y="38"/>
                      <a:pt x="773" y="31"/>
                      <a:pt x="763" y="25"/>
                    </a:cubicBezTo>
                    <a:cubicBezTo>
                      <a:pt x="752" y="20"/>
                      <a:pt x="746" y="17"/>
                      <a:pt x="746" y="17"/>
                    </a:cubicBezTo>
                    <a:cubicBezTo>
                      <a:pt x="744" y="16"/>
                      <a:pt x="742" y="17"/>
                      <a:pt x="741" y="18"/>
                    </a:cubicBezTo>
                    <a:cubicBezTo>
                      <a:pt x="740" y="19"/>
                      <a:pt x="740" y="20"/>
                      <a:pt x="740" y="21"/>
                    </a:cubicBezTo>
                    <a:cubicBezTo>
                      <a:pt x="740" y="22"/>
                      <a:pt x="741" y="23"/>
                      <a:pt x="741" y="23"/>
                    </a:cubicBezTo>
                    <a:cubicBezTo>
                      <a:pt x="741" y="24"/>
                      <a:pt x="742" y="24"/>
                      <a:pt x="742" y="25"/>
                    </a:cubicBezTo>
                    <a:cubicBezTo>
                      <a:pt x="743" y="26"/>
                      <a:pt x="745" y="27"/>
                      <a:pt x="746" y="28"/>
                    </a:cubicBezTo>
                    <a:cubicBezTo>
                      <a:pt x="753" y="33"/>
                      <a:pt x="765" y="41"/>
                      <a:pt x="780" y="50"/>
                    </a:cubicBezTo>
                    <a:cubicBezTo>
                      <a:pt x="824" y="78"/>
                      <a:pt x="891" y="117"/>
                      <a:pt x="891" y="117"/>
                    </a:cubicBezTo>
                    <a:cubicBezTo>
                      <a:pt x="893" y="114"/>
                      <a:pt x="893" y="114"/>
                      <a:pt x="893" y="114"/>
                    </a:cubicBezTo>
                    <a:cubicBezTo>
                      <a:pt x="895" y="110"/>
                      <a:pt x="895" y="110"/>
                      <a:pt x="895" y="110"/>
                    </a:cubicBezTo>
                    <a:cubicBezTo>
                      <a:pt x="725" y="17"/>
                      <a:pt x="725" y="17"/>
                      <a:pt x="725" y="17"/>
                    </a:cubicBezTo>
                    <a:cubicBezTo>
                      <a:pt x="723" y="16"/>
                      <a:pt x="721" y="17"/>
                      <a:pt x="720" y="19"/>
                    </a:cubicBezTo>
                    <a:cubicBezTo>
                      <a:pt x="719" y="21"/>
                      <a:pt x="719" y="23"/>
                      <a:pt x="721" y="24"/>
                    </a:cubicBezTo>
                    <a:cubicBezTo>
                      <a:pt x="796" y="71"/>
                      <a:pt x="796" y="71"/>
                      <a:pt x="796" y="71"/>
                    </a:cubicBezTo>
                    <a:cubicBezTo>
                      <a:pt x="701" y="20"/>
                      <a:pt x="701" y="20"/>
                      <a:pt x="701" y="20"/>
                    </a:cubicBezTo>
                    <a:cubicBezTo>
                      <a:pt x="699" y="19"/>
                      <a:pt x="697" y="20"/>
                      <a:pt x="696" y="22"/>
                    </a:cubicBezTo>
                    <a:cubicBezTo>
                      <a:pt x="695" y="22"/>
                      <a:pt x="695" y="23"/>
                      <a:pt x="695" y="24"/>
                    </a:cubicBezTo>
                    <a:cubicBezTo>
                      <a:pt x="695" y="25"/>
                      <a:pt x="695" y="26"/>
                      <a:pt x="696" y="26"/>
                    </a:cubicBezTo>
                    <a:cubicBezTo>
                      <a:pt x="696" y="27"/>
                      <a:pt x="697" y="28"/>
                      <a:pt x="697" y="29"/>
                    </a:cubicBezTo>
                    <a:cubicBezTo>
                      <a:pt x="699" y="30"/>
                      <a:pt x="701" y="32"/>
                      <a:pt x="703" y="33"/>
                    </a:cubicBezTo>
                    <a:cubicBezTo>
                      <a:pt x="712" y="40"/>
                      <a:pt x="728" y="50"/>
                      <a:pt x="748" y="63"/>
                    </a:cubicBezTo>
                    <a:cubicBezTo>
                      <a:pt x="778" y="81"/>
                      <a:pt x="816" y="103"/>
                      <a:pt x="846" y="121"/>
                    </a:cubicBezTo>
                    <a:cubicBezTo>
                      <a:pt x="861" y="130"/>
                      <a:pt x="874" y="138"/>
                      <a:pt x="883" y="143"/>
                    </a:cubicBezTo>
                    <a:cubicBezTo>
                      <a:pt x="888" y="146"/>
                      <a:pt x="892" y="148"/>
                      <a:pt x="894" y="150"/>
                    </a:cubicBezTo>
                    <a:cubicBezTo>
                      <a:pt x="896" y="151"/>
                      <a:pt x="896" y="152"/>
                      <a:pt x="897" y="152"/>
                    </a:cubicBezTo>
                    <a:cubicBezTo>
                      <a:pt x="897" y="152"/>
                      <a:pt x="897" y="152"/>
                      <a:pt x="897" y="152"/>
                    </a:cubicBezTo>
                    <a:cubicBezTo>
                      <a:pt x="899" y="151"/>
                      <a:pt x="899" y="151"/>
                      <a:pt x="899" y="151"/>
                    </a:cubicBezTo>
                    <a:cubicBezTo>
                      <a:pt x="897" y="152"/>
                      <a:pt x="897" y="152"/>
                      <a:pt x="897" y="152"/>
                    </a:cubicBezTo>
                    <a:cubicBezTo>
                      <a:pt x="897" y="152"/>
                      <a:pt x="897" y="152"/>
                      <a:pt x="897" y="152"/>
                    </a:cubicBezTo>
                    <a:cubicBezTo>
                      <a:pt x="899" y="151"/>
                      <a:pt x="899" y="151"/>
                      <a:pt x="899" y="151"/>
                    </a:cubicBezTo>
                    <a:cubicBezTo>
                      <a:pt x="897" y="152"/>
                      <a:pt x="897" y="152"/>
                      <a:pt x="897" y="152"/>
                    </a:cubicBezTo>
                    <a:cubicBezTo>
                      <a:pt x="900" y="150"/>
                      <a:pt x="900" y="150"/>
                      <a:pt x="900" y="150"/>
                    </a:cubicBezTo>
                    <a:cubicBezTo>
                      <a:pt x="897" y="151"/>
                      <a:pt x="897" y="151"/>
                      <a:pt x="897" y="151"/>
                    </a:cubicBezTo>
                    <a:cubicBezTo>
                      <a:pt x="897" y="152"/>
                      <a:pt x="897" y="152"/>
                      <a:pt x="897" y="152"/>
                    </a:cubicBezTo>
                    <a:cubicBezTo>
                      <a:pt x="900" y="150"/>
                      <a:pt x="900" y="150"/>
                      <a:pt x="900" y="150"/>
                    </a:cubicBezTo>
                    <a:cubicBezTo>
                      <a:pt x="897" y="151"/>
                      <a:pt x="897" y="151"/>
                      <a:pt x="897" y="151"/>
                    </a:cubicBezTo>
                    <a:cubicBezTo>
                      <a:pt x="900" y="150"/>
                      <a:pt x="900" y="150"/>
                      <a:pt x="900" y="150"/>
                    </a:cubicBezTo>
                    <a:cubicBezTo>
                      <a:pt x="896" y="150"/>
                      <a:pt x="896" y="150"/>
                      <a:pt x="896" y="150"/>
                    </a:cubicBezTo>
                    <a:cubicBezTo>
                      <a:pt x="896" y="151"/>
                      <a:pt x="897" y="151"/>
                      <a:pt x="897" y="151"/>
                    </a:cubicBezTo>
                    <a:cubicBezTo>
                      <a:pt x="900" y="150"/>
                      <a:pt x="900" y="150"/>
                      <a:pt x="900" y="150"/>
                    </a:cubicBezTo>
                    <a:cubicBezTo>
                      <a:pt x="896" y="150"/>
                      <a:pt x="896" y="150"/>
                      <a:pt x="896" y="150"/>
                    </a:cubicBezTo>
                    <a:cubicBezTo>
                      <a:pt x="900" y="150"/>
                      <a:pt x="900" y="150"/>
                      <a:pt x="900" y="150"/>
                    </a:cubicBezTo>
                    <a:cubicBezTo>
                      <a:pt x="897" y="148"/>
                      <a:pt x="897" y="148"/>
                      <a:pt x="897" y="148"/>
                    </a:cubicBezTo>
                    <a:cubicBezTo>
                      <a:pt x="897" y="148"/>
                      <a:pt x="896" y="149"/>
                      <a:pt x="896" y="150"/>
                    </a:cubicBezTo>
                    <a:cubicBezTo>
                      <a:pt x="900" y="150"/>
                      <a:pt x="900" y="150"/>
                      <a:pt x="900" y="150"/>
                    </a:cubicBezTo>
                    <a:cubicBezTo>
                      <a:pt x="897" y="148"/>
                      <a:pt x="897" y="148"/>
                      <a:pt x="897" y="148"/>
                    </a:cubicBezTo>
                    <a:cubicBezTo>
                      <a:pt x="900" y="150"/>
                      <a:pt x="900" y="150"/>
                      <a:pt x="900" y="150"/>
                    </a:cubicBezTo>
                    <a:cubicBezTo>
                      <a:pt x="902" y="146"/>
                      <a:pt x="902" y="146"/>
                      <a:pt x="902" y="146"/>
                    </a:cubicBezTo>
                    <a:cubicBezTo>
                      <a:pt x="681" y="23"/>
                      <a:pt x="681" y="23"/>
                      <a:pt x="681" y="23"/>
                    </a:cubicBezTo>
                    <a:cubicBezTo>
                      <a:pt x="679" y="22"/>
                      <a:pt x="676" y="23"/>
                      <a:pt x="675" y="25"/>
                    </a:cubicBezTo>
                    <a:cubicBezTo>
                      <a:pt x="674" y="27"/>
                      <a:pt x="675" y="29"/>
                      <a:pt x="676" y="30"/>
                    </a:cubicBezTo>
                    <a:cubicBezTo>
                      <a:pt x="751" y="77"/>
                      <a:pt x="751" y="77"/>
                      <a:pt x="751" y="77"/>
                    </a:cubicBezTo>
                    <a:cubicBezTo>
                      <a:pt x="664" y="28"/>
                      <a:pt x="664" y="28"/>
                      <a:pt x="664" y="28"/>
                    </a:cubicBezTo>
                    <a:cubicBezTo>
                      <a:pt x="662" y="27"/>
                      <a:pt x="660" y="27"/>
                      <a:pt x="659" y="29"/>
                    </a:cubicBezTo>
                    <a:cubicBezTo>
                      <a:pt x="658" y="30"/>
                      <a:pt x="658" y="31"/>
                      <a:pt x="658" y="31"/>
                    </a:cubicBezTo>
                    <a:cubicBezTo>
                      <a:pt x="658" y="33"/>
                      <a:pt x="658" y="33"/>
                      <a:pt x="659" y="34"/>
                    </a:cubicBezTo>
                    <a:cubicBezTo>
                      <a:pt x="659" y="35"/>
                      <a:pt x="660" y="36"/>
                      <a:pt x="661" y="36"/>
                    </a:cubicBezTo>
                    <a:cubicBezTo>
                      <a:pt x="662" y="38"/>
                      <a:pt x="664" y="39"/>
                      <a:pt x="667" y="41"/>
                    </a:cubicBezTo>
                    <a:cubicBezTo>
                      <a:pt x="678" y="49"/>
                      <a:pt x="698" y="61"/>
                      <a:pt x="722" y="76"/>
                    </a:cubicBezTo>
                    <a:cubicBezTo>
                      <a:pt x="758" y="98"/>
                      <a:pt x="803" y="124"/>
                      <a:pt x="840" y="146"/>
                    </a:cubicBezTo>
                    <a:cubicBezTo>
                      <a:pt x="858" y="157"/>
                      <a:pt x="874" y="167"/>
                      <a:pt x="885" y="174"/>
                    </a:cubicBezTo>
                    <a:cubicBezTo>
                      <a:pt x="891" y="177"/>
                      <a:pt x="895" y="180"/>
                      <a:pt x="898" y="182"/>
                    </a:cubicBezTo>
                    <a:cubicBezTo>
                      <a:pt x="900" y="183"/>
                      <a:pt x="901" y="184"/>
                      <a:pt x="902" y="185"/>
                    </a:cubicBezTo>
                    <a:cubicBezTo>
                      <a:pt x="902" y="185"/>
                      <a:pt x="902" y="185"/>
                      <a:pt x="902" y="185"/>
                    </a:cubicBezTo>
                    <a:cubicBezTo>
                      <a:pt x="902" y="185"/>
                      <a:pt x="902" y="185"/>
                      <a:pt x="902" y="185"/>
                    </a:cubicBezTo>
                    <a:cubicBezTo>
                      <a:pt x="903" y="185"/>
                      <a:pt x="903" y="185"/>
                      <a:pt x="903" y="185"/>
                    </a:cubicBezTo>
                    <a:cubicBezTo>
                      <a:pt x="902" y="185"/>
                      <a:pt x="902" y="185"/>
                      <a:pt x="902" y="185"/>
                    </a:cubicBezTo>
                    <a:cubicBezTo>
                      <a:pt x="902" y="185"/>
                      <a:pt x="902" y="185"/>
                      <a:pt x="902" y="185"/>
                    </a:cubicBezTo>
                    <a:cubicBezTo>
                      <a:pt x="903" y="185"/>
                      <a:pt x="903" y="185"/>
                      <a:pt x="903" y="185"/>
                    </a:cubicBezTo>
                    <a:cubicBezTo>
                      <a:pt x="902" y="185"/>
                      <a:pt x="902" y="185"/>
                      <a:pt x="902" y="185"/>
                    </a:cubicBezTo>
                    <a:cubicBezTo>
                      <a:pt x="904" y="184"/>
                      <a:pt x="904" y="184"/>
                      <a:pt x="904" y="184"/>
                    </a:cubicBezTo>
                    <a:cubicBezTo>
                      <a:pt x="902" y="185"/>
                      <a:pt x="902" y="185"/>
                      <a:pt x="902" y="185"/>
                    </a:cubicBezTo>
                    <a:cubicBezTo>
                      <a:pt x="902" y="185"/>
                      <a:pt x="902" y="185"/>
                      <a:pt x="902" y="185"/>
                    </a:cubicBezTo>
                    <a:cubicBezTo>
                      <a:pt x="904" y="184"/>
                      <a:pt x="904" y="184"/>
                      <a:pt x="904" y="184"/>
                    </a:cubicBezTo>
                    <a:cubicBezTo>
                      <a:pt x="902" y="185"/>
                      <a:pt x="902" y="185"/>
                      <a:pt x="902" y="185"/>
                    </a:cubicBezTo>
                    <a:cubicBezTo>
                      <a:pt x="905" y="183"/>
                      <a:pt x="905" y="183"/>
                      <a:pt x="905" y="183"/>
                    </a:cubicBezTo>
                    <a:cubicBezTo>
                      <a:pt x="902" y="183"/>
                      <a:pt x="902" y="183"/>
                      <a:pt x="902" y="183"/>
                    </a:cubicBezTo>
                    <a:cubicBezTo>
                      <a:pt x="902" y="184"/>
                      <a:pt x="902" y="185"/>
                      <a:pt x="902" y="185"/>
                    </a:cubicBezTo>
                    <a:cubicBezTo>
                      <a:pt x="905" y="183"/>
                      <a:pt x="905" y="183"/>
                      <a:pt x="905" y="183"/>
                    </a:cubicBezTo>
                    <a:cubicBezTo>
                      <a:pt x="902" y="183"/>
                      <a:pt x="902" y="183"/>
                      <a:pt x="902" y="183"/>
                    </a:cubicBezTo>
                    <a:cubicBezTo>
                      <a:pt x="905" y="183"/>
                      <a:pt x="905" y="183"/>
                      <a:pt x="905" y="183"/>
                    </a:cubicBezTo>
                    <a:cubicBezTo>
                      <a:pt x="902" y="181"/>
                      <a:pt x="902" y="181"/>
                      <a:pt x="902" y="181"/>
                    </a:cubicBezTo>
                    <a:cubicBezTo>
                      <a:pt x="902" y="182"/>
                      <a:pt x="902" y="183"/>
                      <a:pt x="902" y="183"/>
                    </a:cubicBezTo>
                    <a:cubicBezTo>
                      <a:pt x="905" y="183"/>
                      <a:pt x="905" y="183"/>
                      <a:pt x="905" y="183"/>
                    </a:cubicBezTo>
                    <a:cubicBezTo>
                      <a:pt x="902" y="181"/>
                      <a:pt x="902" y="181"/>
                      <a:pt x="902" y="181"/>
                    </a:cubicBezTo>
                    <a:cubicBezTo>
                      <a:pt x="902" y="181"/>
                      <a:pt x="902" y="181"/>
                      <a:pt x="902" y="181"/>
                    </a:cubicBezTo>
                    <a:cubicBezTo>
                      <a:pt x="905" y="183"/>
                      <a:pt x="905" y="183"/>
                      <a:pt x="905" y="183"/>
                    </a:cubicBezTo>
                    <a:cubicBezTo>
                      <a:pt x="904" y="180"/>
                      <a:pt x="904" y="180"/>
                      <a:pt x="904" y="180"/>
                    </a:cubicBezTo>
                    <a:cubicBezTo>
                      <a:pt x="903" y="180"/>
                      <a:pt x="903" y="180"/>
                      <a:pt x="902" y="181"/>
                    </a:cubicBezTo>
                    <a:cubicBezTo>
                      <a:pt x="905" y="183"/>
                      <a:pt x="905" y="183"/>
                      <a:pt x="905" y="183"/>
                    </a:cubicBezTo>
                    <a:cubicBezTo>
                      <a:pt x="904" y="180"/>
                      <a:pt x="904" y="180"/>
                      <a:pt x="904" y="180"/>
                    </a:cubicBezTo>
                    <a:cubicBezTo>
                      <a:pt x="905" y="182"/>
                      <a:pt x="905" y="182"/>
                      <a:pt x="905" y="182"/>
                    </a:cubicBezTo>
                    <a:cubicBezTo>
                      <a:pt x="905" y="180"/>
                      <a:pt x="905" y="180"/>
                      <a:pt x="905" y="180"/>
                    </a:cubicBezTo>
                    <a:cubicBezTo>
                      <a:pt x="905" y="180"/>
                      <a:pt x="904" y="180"/>
                      <a:pt x="904" y="180"/>
                    </a:cubicBezTo>
                    <a:cubicBezTo>
                      <a:pt x="905" y="182"/>
                      <a:pt x="905" y="182"/>
                      <a:pt x="905" y="182"/>
                    </a:cubicBezTo>
                    <a:cubicBezTo>
                      <a:pt x="905" y="180"/>
                      <a:pt x="905" y="180"/>
                      <a:pt x="905" y="180"/>
                    </a:cubicBezTo>
                    <a:cubicBezTo>
                      <a:pt x="905" y="180"/>
                      <a:pt x="905" y="180"/>
                      <a:pt x="905" y="180"/>
                    </a:cubicBezTo>
                    <a:cubicBezTo>
                      <a:pt x="905" y="180"/>
                      <a:pt x="905" y="180"/>
                      <a:pt x="905" y="180"/>
                    </a:cubicBezTo>
                    <a:cubicBezTo>
                      <a:pt x="905" y="180"/>
                      <a:pt x="905" y="180"/>
                      <a:pt x="905" y="180"/>
                    </a:cubicBezTo>
                    <a:cubicBezTo>
                      <a:pt x="905" y="180"/>
                      <a:pt x="905" y="180"/>
                      <a:pt x="905" y="180"/>
                    </a:cubicBezTo>
                    <a:cubicBezTo>
                      <a:pt x="905" y="180"/>
                      <a:pt x="905" y="180"/>
                      <a:pt x="905" y="180"/>
                    </a:cubicBezTo>
                    <a:cubicBezTo>
                      <a:pt x="904" y="180"/>
                      <a:pt x="904" y="180"/>
                      <a:pt x="903" y="179"/>
                    </a:cubicBezTo>
                    <a:cubicBezTo>
                      <a:pt x="899" y="178"/>
                      <a:pt x="892" y="175"/>
                      <a:pt x="883" y="170"/>
                    </a:cubicBezTo>
                    <a:cubicBezTo>
                      <a:pt x="850" y="154"/>
                      <a:pt x="789" y="119"/>
                      <a:pt x="737" y="88"/>
                    </a:cubicBezTo>
                    <a:cubicBezTo>
                      <a:pt x="711" y="73"/>
                      <a:pt x="686" y="58"/>
                      <a:pt x="669" y="48"/>
                    </a:cubicBezTo>
                    <a:cubicBezTo>
                      <a:pt x="660" y="42"/>
                      <a:pt x="653" y="38"/>
                      <a:pt x="648" y="35"/>
                    </a:cubicBezTo>
                    <a:cubicBezTo>
                      <a:pt x="643" y="32"/>
                      <a:pt x="640" y="30"/>
                      <a:pt x="640" y="30"/>
                    </a:cubicBezTo>
                    <a:cubicBezTo>
                      <a:pt x="638" y="29"/>
                      <a:pt x="636" y="30"/>
                      <a:pt x="635" y="32"/>
                    </a:cubicBezTo>
                    <a:cubicBezTo>
                      <a:pt x="634" y="34"/>
                      <a:pt x="634" y="36"/>
                      <a:pt x="636" y="37"/>
                    </a:cubicBezTo>
                    <a:cubicBezTo>
                      <a:pt x="744" y="104"/>
                      <a:pt x="744" y="104"/>
                      <a:pt x="744" y="104"/>
                    </a:cubicBezTo>
                    <a:cubicBezTo>
                      <a:pt x="616" y="32"/>
                      <a:pt x="616" y="32"/>
                      <a:pt x="616" y="32"/>
                    </a:cubicBezTo>
                    <a:cubicBezTo>
                      <a:pt x="614" y="31"/>
                      <a:pt x="612" y="31"/>
                      <a:pt x="611" y="33"/>
                    </a:cubicBezTo>
                    <a:cubicBezTo>
                      <a:pt x="610" y="34"/>
                      <a:pt x="610" y="35"/>
                      <a:pt x="610" y="36"/>
                    </a:cubicBezTo>
                    <a:cubicBezTo>
                      <a:pt x="610" y="37"/>
                      <a:pt x="611" y="38"/>
                      <a:pt x="611" y="38"/>
                    </a:cubicBezTo>
                    <a:cubicBezTo>
                      <a:pt x="612" y="39"/>
                      <a:pt x="613" y="40"/>
                      <a:pt x="613" y="41"/>
                    </a:cubicBezTo>
                    <a:cubicBezTo>
                      <a:pt x="615" y="42"/>
                      <a:pt x="618" y="44"/>
                      <a:pt x="621" y="47"/>
                    </a:cubicBezTo>
                    <a:cubicBezTo>
                      <a:pt x="634" y="56"/>
                      <a:pt x="659" y="72"/>
                      <a:pt x="688" y="91"/>
                    </a:cubicBezTo>
                    <a:cubicBezTo>
                      <a:pt x="777" y="146"/>
                      <a:pt x="912" y="226"/>
                      <a:pt x="912" y="226"/>
                    </a:cubicBezTo>
                    <a:cubicBezTo>
                      <a:pt x="914" y="223"/>
                      <a:pt x="914" y="223"/>
                      <a:pt x="914" y="223"/>
                    </a:cubicBezTo>
                    <a:cubicBezTo>
                      <a:pt x="911" y="220"/>
                      <a:pt x="911" y="220"/>
                      <a:pt x="911" y="220"/>
                    </a:cubicBezTo>
                    <a:cubicBezTo>
                      <a:pt x="914" y="222"/>
                      <a:pt x="914" y="222"/>
                      <a:pt x="914" y="222"/>
                    </a:cubicBezTo>
                    <a:cubicBezTo>
                      <a:pt x="912" y="219"/>
                      <a:pt x="912" y="219"/>
                      <a:pt x="912" y="219"/>
                    </a:cubicBezTo>
                    <a:cubicBezTo>
                      <a:pt x="912" y="219"/>
                      <a:pt x="911" y="220"/>
                      <a:pt x="911" y="220"/>
                    </a:cubicBezTo>
                    <a:cubicBezTo>
                      <a:pt x="914" y="222"/>
                      <a:pt x="914" y="222"/>
                      <a:pt x="914" y="222"/>
                    </a:cubicBezTo>
                    <a:cubicBezTo>
                      <a:pt x="912" y="219"/>
                      <a:pt x="912" y="219"/>
                      <a:pt x="912" y="219"/>
                    </a:cubicBezTo>
                    <a:cubicBezTo>
                      <a:pt x="913" y="222"/>
                      <a:pt x="913" y="222"/>
                      <a:pt x="913" y="222"/>
                    </a:cubicBezTo>
                    <a:cubicBezTo>
                      <a:pt x="913" y="219"/>
                      <a:pt x="913" y="219"/>
                      <a:pt x="913" y="219"/>
                    </a:cubicBezTo>
                    <a:cubicBezTo>
                      <a:pt x="913" y="219"/>
                      <a:pt x="913" y="219"/>
                      <a:pt x="912" y="219"/>
                    </a:cubicBezTo>
                    <a:cubicBezTo>
                      <a:pt x="913" y="222"/>
                      <a:pt x="913" y="222"/>
                      <a:pt x="913" y="222"/>
                    </a:cubicBezTo>
                    <a:cubicBezTo>
                      <a:pt x="913" y="219"/>
                      <a:pt x="913" y="219"/>
                      <a:pt x="913" y="219"/>
                    </a:cubicBezTo>
                    <a:cubicBezTo>
                      <a:pt x="913" y="220"/>
                      <a:pt x="913" y="220"/>
                      <a:pt x="913" y="220"/>
                    </a:cubicBezTo>
                    <a:cubicBezTo>
                      <a:pt x="914" y="219"/>
                      <a:pt x="914" y="219"/>
                      <a:pt x="914" y="219"/>
                    </a:cubicBezTo>
                    <a:cubicBezTo>
                      <a:pt x="913" y="219"/>
                      <a:pt x="913" y="219"/>
                      <a:pt x="913" y="219"/>
                    </a:cubicBezTo>
                    <a:cubicBezTo>
                      <a:pt x="913" y="220"/>
                      <a:pt x="913" y="220"/>
                      <a:pt x="913" y="220"/>
                    </a:cubicBezTo>
                    <a:cubicBezTo>
                      <a:pt x="914" y="219"/>
                      <a:pt x="914" y="219"/>
                      <a:pt x="914" y="219"/>
                    </a:cubicBezTo>
                    <a:cubicBezTo>
                      <a:pt x="914" y="219"/>
                      <a:pt x="913" y="219"/>
                      <a:pt x="912" y="218"/>
                    </a:cubicBezTo>
                    <a:cubicBezTo>
                      <a:pt x="908" y="217"/>
                      <a:pt x="900" y="213"/>
                      <a:pt x="889" y="207"/>
                    </a:cubicBezTo>
                    <a:cubicBezTo>
                      <a:pt x="850" y="186"/>
                      <a:pt x="776" y="144"/>
                      <a:pt x="713" y="106"/>
                    </a:cubicBezTo>
                    <a:cubicBezTo>
                      <a:pt x="681" y="87"/>
                      <a:pt x="651" y="70"/>
                      <a:pt x="630" y="57"/>
                    </a:cubicBezTo>
                    <a:cubicBezTo>
                      <a:pt x="619" y="51"/>
                      <a:pt x="610" y="46"/>
                      <a:pt x="604" y="42"/>
                    </a:cubicBezTo>
                    <a:cubicBezTo>
                      <a:pt x="598" y="38"/>
                      <a:pt x="595" y="36"/>
                      <a:pt x="595" y="36"/>
                    </a:cubicBezTo>
                    <a:cubicBezTo>
                      <a:pt x="593" y="35"/>
                      <a:pt x="591" y="36"/>
                      <a:pt x="590" y="38"/>
                    </a:cubicBezTo>
                    <a:cubicBezTo>
                      <a:pt x="589" y="38"/>
                      <a:pt x="589" y="39"/>
                      <a:pt x="589" y="40"/>
                    </a:cubicBezTo>
                    <a:cubicBezTo>
                      <a:pt x="589" y="41"/>
                      <a:pt x="589" y="42"/>
                      <a:pt x="589" y="42"/>
                    </a:cubicBezTo>
                    <a:cubicBezTo>
                      <a:pt x="590" y="43"/>
                      <a:pt x="590" y="43"/>
                      <a:pt x="591" y="43"/>
                    </a:cubicBezTo>
                    <a:cubicBezTo>
                      <a:pt x="591" y="44"/>
                      <a:pt x="592" y="45"/>
                      <a:pt x="593" y="46"/>
                    </a:cubicBezTo>
                    <a:cubicBezTo>
                      <a:pt x="597" y="49"/>
                      <a:pt x="605" y="54"/>
                      <a:pt x="616" y="61"/>
                    </a:cubicBezTo>
                    <a:cubicBezTo>
                      <a:pt x="655" y="85"/>
                      <a:pt x="729" y="130"/>
                      <a:pt x="794" y="170"/>
                    </a:cubicBezTo>
                    <a:cubicBezTo>
                      <a:pt x="827" y="189"/>
                      <a:pt x="857" y="208"/>
                      <a:pt x="879" y="222"/>
                    </a:cubicBezTo>
                    <a:cubicBezTo>
                      <a:pt x="890" y="228"/>
                      <a:pt x="899" y="234"/>
                      <a:pt x="905" y="238"/>
                    </a:cubicBezTo>
                    <a:cubicBezTo>
                      <a:pt x="908" y="240"/>
                      <a:pt x="910" y="242"/>
                      <a:pt x="912" y="243"/>
                    </a:cubicBezTo>
                    <a:cubicBezTo>
                      <a:pt x="913" y="244"/>
                      <a:pt x="913" y="244"/>
                      <a:pt x="914" y="244"/>
                    </a:cubicBezTo>
                    <a:cubicBezTo>
                      <a:pt x="914" y="244"/>
                      <a:pt x="914" y="244"/>
                      <a:pt x="914" y="244"/>
                    </a:cubicBezTo>
                    <a:cubicBezTo>
                      <a:pt x="914" y="244"/>
                      <a:pt x="914" y="244"/>
                      <a:pt x="914" y="244"/>
                    </a:cubicBezTo>
                    <a:cubicBezTo>
                      <a:pt x="914" y="244"/>
                      <a:pt x="914" y="244"/>
                      <a:pt x="914" y="244"/>
                    </a:cubicBezTo>
                    <a:cubicBezTo>
                      <a:pt x="914" y="244"/>
                      <a:pt x="914" y="244"/>
                      <a:pt x="914" y="244"/>
                    </a:cubicBezTo>
                    <a:cubicBezTo>
                      <a:pt x="914" y="244"/>
                      <a:pt x="914" y="244"/>
                      <a:pt x="914" y="244"/>
                    </a:cubicBezTo>
                    <a:cubicBezTo>
                      <a:pt x="914" y="244"/>
                      <a:pt x="914" y="244"/>
                      <a:pt x="914" y="244"/>
                    </a:cubicBezTo>
                    <a:cubicBezTo>
                      <a:pt x="916" y="243"/>
                      <a:pt x="916" y="243"/>
                      <a:pt x="916" y="243"/>
                    </a:cubicBezTo>
                    <a:cubicBezTo>
                      <a:pt x="913" y="244"/>
                      <a:pt x="913" y="244"/>
                      <a:pt x="913" y="244"/>
                    </a:cubicBezTo>
                    <a:cubicBezTo>
                      <a:pt x="914" y="244"/>
                      <a:pt x="914" y="244"/>
                      <a:pt x="914" y="244"/>
                    </a:cubicBezTo>
                    <a:cubicBezTo>
                      <a:pt x="916" y="243"/>
                      <a:pt x="916" y="243"/>
                      <a:pt x="916" y="243"/>
                    </a:cubicBezTo>
                    <a:cubicBezTo>
                      <a:pt x="913" y="244"/>
                      <a:pt x="913" y="244"/>
                      <a:pt x="913" y="244"/>
                    </a:cubicBezTo>
                    <a:cubicBezTo>
                      <a:pt x="917" y="242"/>
                      <a:pt x="917" y="242"/>
                      <a:pt x="917" y="242"/>
                    </a:cubicBezTo>
                    <a:cubicBezTo>
                      <a:pt x="913" y="242"/>
                      <a:pt x="913" y="242"/>
                      <a:pt x="913" y="242"/>
                    </a:cubicBezTo>
                    <a:cubicBezTo>
                      <a:pt x="913" y="243"/>
                      <a:pt x="913" y="244"/>
                      <a:pt x="913" y="244"/>
                    </a:cubicBezTo>
                    <a:cubicBezTo>
                      <a:pt x="917" y="242"/>
                      <a:pt x="917" y="242"/>
                      <a:pt x="917" y="242"/>
                    </a:cubicBezTo>
                    <a:cubicBezTo>
                      <a:pt x="913" y="242"/>
                      <a:pt x="913" y="242"/>
                      <a:pt x="913" y="242"/>
                    </a:cubicBezTo>
                    <a:cubicBezTo>
                      <a:pt x="917" y="242"/>
                      <a:pt x="917" y="242"/>
                      <a:pt x="917" y="242"/>
                    </a:cubicBezTo>
                    <a:cubicBezTo>
                      <a:pt x="914" y="240"/>
                      <a:pt x="914" y="240"/>
                      <a:pt x="914" y="240"/>
                    </a:cubicBezTo>
                    <a:cubicBezTo>
                      <a:pt x="913" y="241"/>
                      <a:pt x="913" y="242"/>
                      <a:pt x="913" y="242"/>
                    </a:cubicBezTo>
                    <a:cubicBezTo>
                      <a:pt x="917" y="242"/>
                      <a:pt x="917" y="242"/>
                      <a:pt x="917" y="242"/>
                    </a:cubicBezTo>
                    <a:cubicBezTo>
                      <a:pt x="914" y="240"/>
                      <a:pt x="914" y="240"/>
                      <a:pt x="914" y="240"/>
                    </a:cubicBezTo>
                    <a:cubicBezTo>
                      <a:pt x="917" y="242"/>
                      <a:pt x="917" y="242"/>
                      <a:pt x="917" y="242"/>
                    </a:cubicBezTo>
                    <a:cubicBezTo>
                      <a:pt x="919" y="239"/>
                      <a:pt x="919" y="239"/>
                      <a:pt x="919" y="239"/>
                    </a:cubicBezTo>
                    <a:cubicBezTo>
                      <a:pt x="571" y="39"/>
                      <a:pt x="571" y="39"/>
                      <a:pt x="571" y="39"/>
                    </a:cubicBezTo>
                    <a:cubicBezTo>
                      <a:pt x="569" y="38"/>
                      <a:pt x="566" y="39"/>
                      <a:pt x="565" y="41"/>
                    </a:cubicBezTo>
                    <a:cubicBezTo>
                      <a:pt x="564" y="42"/>
                      <a:pt x="565" y="45"/>
                      <a:pt x="566" y="46"/>
                    </a:cubicBezTo>
                    <a:cubicBezTo>
                      <a:pt x="646" y="96"/>
                      <a:pt x="646" y="96"/>
                      <a:pt x="646" y="96"/>
                    </a:cubicBezTo>
                    <a:cubicBezTo>
                      <a:pt x="547" y="38"/>
                      <a:pt x="547" y="38"/>
                      <a:pt x="547" y="38"/>
                    </a:cubicBezTo>
                    <a:cubicBezTo>
                      <a:pt x="547" y="37"/>
                      <a:pt x="545" y="37"/>
                      <a:pt x="544" y="37"/>
                    </a:cubicBezTo>
                    <a:cubicBezTo>
                      <a:pt x="543" y="37"/>
                      <a:pt x="542" y="38"/>
                      <a:pt x="542" y="39"/>
                    </a:cubicBezTo>
                    <a:cubicBezTo>
                      <a:pt x="541" y="40"/>
                      <a:pt x="541" y="41"/>
                      <a:pt x="542" y="42"/>
                    </a:cubicBezTo>
                    <a:cubicBezTo>
                      <a:pt x="542" y="43"/>
                      <a:pt x="542" y="44"/>
                      <a:pt x="543" y="44"/>
                    </a:cubicBezTo>
                    <a:cubicBezTo>
                      <a:pt x="543" y="44"/>
                      <a:pt x="545" y="45"/>
                      <a:pt x="548" y="47"/>
                    </a:cubicBezTo>
                    <a:cubicBezTo>
                      <a:pt x="568" y="59"/>
                      <a:pt x="661" y="114"/>
                      <a:pt x="748" y="167"/>
                    </a:cubicBezTo>
                    <a:cubicBezTo>
                      <a:pt x="792" y="194"/>
                      <a:pt x="834" y="220"/>
                      <a:pt x="866" y="240"/>
                    </a:cubicBezTo>
                    <a:cubicBezTo>
                      <a:pt x="882" y="251"/>
                      <a:pt x="895" y="259"/>
                      <a:pt x="904" y="266"/>
                    </a:cubicBezTo>
                    <a:cubicBezTo>
                      <a:pt x="908" y="269"/>
                      <a:pt x="912" y="272"/>
                      <a:pt x="914" y="274"/>
                    </a:cubicBezTo>
                    <a:cubicBezTo>
                      <a:pt x="915" y="275"/>
                      <a:pt x="916" y="275"/>
                      <a:pt x="916" y="276"/>
                    </a:cubicBezTo>
                    <a:cubicBezTo>
                      <a:pt x="916" y="276"/>
                      <a:pt x="916" y="276"/>
                      <a:pt x="916" y="276"/>
                    </a:cubicBezTo>
                    <a:cubicBezTo>
                      <a:pt x="917" y="276"/>
                      <a:pt x="917" y="276"/>
                      <a:pt x="917" y="276"/>
                    </a:cubicBezTo>
                    <a:cubicBezTo>
                      <a:pt x="919" y="275"/>
                      <a:pt x="919" y="275"/>
                      <a:pt x="919" y="275"/>
                    </a:cubicBezTo>
                    <a:cubicBezTo>
                      <a:pt x="916" y="275"/>
                      <a:pt x="916" y="275"/>
                      <a:pt x="916" y="275"/>
                    </a:cubicBezTo>
                    <a:cubicBezTo>
                      <a:pt x="916" y="276"/>
                      <a:pt x="917" y="276"/>
                      <a:pt x="917" y="276"/>
                    </a:cubicBezTo>
                    <a:cubicBezTo>
                      <a:pt x="919" y="275"/>
                      <a:pt x="919" y="275"/>
                      <a:pt x="919" y="275"/>
                    </a:cubicBezTo>
                    <a:cubicBezTo>
                      <a:pt x="916" y="275"/>
                      <a:pt x="916" y="275"/>
                      <a:pt x="916" y="275"/>
                    </a:cubicBezTo>
                    <a:cubicBezTo>
                      <a:pt x="920" y="275"/>
                      <a:pt x="920" y="275"/>
                      <a:pt x="920" y="275"/>
                    </a:cubicBezTo>
                    <a:cubicBezTo>
                      <a:pt x="917" y="273"/>
                      <a:pt x="917" y="273"/>
                      <a:pt x="917" y="273"/>
                    </a:cubicBezTo>
                    <a:cubicBezTo>
                      <a:pt x="916" y="274"/>
                      <a:pt x="916" y="274"/>
                      <a:pt x="916" y="275"/>
                    </a:cubicBezTo>
                    <a:cubicBezTo>
                      <a:pt x="920" y="275"/>
                      <a:pt x="920" y="275"/>
                      <a:pt x="920" y="275"/>
                    </a:cubicBezTo>
                    <a:cubicBezTo>
                      <a:pt x="917" y="273"/>
                      <a:pt x="917" y="273"/>
                      <a:pt x="917" y="273"/>
                    </a:cubicBezTo>
                    <a:cubicBezTo>
                      <a:pt x="920" y="275"/>
                      <a:pt x="920" y="275"/>
                      <a:pt x="920" y="275"/>
                    </a:cubicBezTo>
                    <a:cubicBezTo>
                      <a:pt x="922" y="272"/>
                      <a:pt x="922" y="272"/>
                      <a:pt x="922" y="272"/>
                    </a:cubicBezTo>
                    <a:cubicBezTo>
                      <a:pt x="529" y="44"/>
                      <a:pt x="529" y="44"/>
                      <a:pt x="529" y="44"/>
                    </a:cubicBezTo>
                    <a:cubicBezTo>
                      <a:pt x="527" y="43"/>
                      <a:pt x="525" y="43"/>
                      <a:pt x="524" y="45"/>
                    </a:cubicBezTo>
                    <a:cubicBezTo>
                      <a:pt x="522" y="47"/>
                      <a:pt x="523" y="50"/>
                      <a:pt x="525" y="51"/>
                    </a:cubicBezTo>
                    <a:cubicBezTo>
                      <a:pt x="525" y="51"/>
                      <a:pt x="526" y="52"/>
                      <a:pt x="529" y="53"/>
                    </a:cubicBezTo>
                    <a:cubicBezTo>
                      <a:pt x="551" y="66"/>
                      <a:pt x="647" y="124"/>
                      <a:pt x="738" y="180"/>
                    </a:cubicBezTo>
                    <a:cubicBezTo>
                      <a:pt x="784" y="208"/>
                      <a:pt x="828" y="235"/>
                      <a:pt x="861" y="256"/>
                    </a:cubicBezTo>
                    <a:cubicBezTo>
                      <a:pt x="877" y="267"/>
                      <a:pt x="891" y="276"/>
                      <a:pt x="900" y="282"/>
                    </a:cubicBezTo>
                    <a:cubicBezTo>
                      <a:pt x="905" y="285"/>
                      <a:pt x="909" y="288"/>
                      <a:pt x="911" y="290"/>
                    </a:cubicBezTo>
                    <a:cubicBezTo>
                      <a:pt x="912" y="291"/>
                      <a:pt x="913" y="292"/>
                      <a:pt x="914" y="292"/>
                    </a:cubicBezTo>
                    <a:cubicBezTo>
                      <a:pt x="914" y="293"/>
                      <a:pt x="914" y="293"/>
                      <a:pt x="914" y="293"/>
                    </a:cubicBezTo>
                    <a:cubicBezTo>
                      <a:pt x="914" y="293"/>
                      <a:pt x="914" y="293"/>
                      <a:pt x="914" y="293"/>
                    </a:cubicBezTo>
                    <a:cubicBezTo>
                      <a:pt x="915" y="292"/>
                      <a:pt x="915" y="292"/>
                      <a:pt x="915" y="292"/>
                    </a:cubicBezTo>
                    <a:cubicBezTo>
                      <a:pt x="914" y="292"/>
                      <a:pt x="914" y="292"/>
                      <a:pt x="914" y="292"/>
                    </a:cubicBezTo>
                    <a:cubicBezTo>
                      <a:pt x="914" y="293"/>
                      <a:pt x="914" y="293"/>
                      <a:pt x="914" y="293"/>
                    </a:cubicBezTo>
                    <a:cubicBezTo>
                      <a:pt x="915" y="292"/>
                      <a:pt x="915" y="292"/>
                      <a:pt x="915" y="292"/>
                    </a:cubicBezTo>
                    <a:cubicBezTo>
                      <a:pt x="914" y="292"/>
                      <a:pt x="914" y="292"/>
                      <a:pt x="914" y="292"/>
                    </a:cubicBezTo>
                    <a:cubicBezTo>
                      <a:pt x="917" y="291"/>
                      <a:pt x="917" y="291"/>
                      <a:pt x="917" y="291"/>
                    </a:cubicBezTo>
                    <a:cubicBezTo>
                      <a:pt x="913" y="291"/>
                      <a:pt x="913" y="291"/>
                      <a:pt x="913" y="291"/>
                    </a:cubicBezTo>
                    <a:cubicBezTo>
                      <a:pt x="913" y="292"/>
                      <a:pt x="914" y="292"/>
                      <a:pt x="914" y="292"/>
                    </a:cubicBezTo>
                    <a:cubicBezTo>
                      <a:pt x="917" y="291"/>
                      <a:pt x="917" y="291"/>
                      <a:pt x="917" y="291"/>
                    </a:cubicBezTo>
                    <a:cubicBezTo>
                      <a:pt x="913" y="291"/>
                      <a:pt x="913" y="291"/>
                      <a:pt x="913" y="291"/>
                    </a:cubicBezTo>
                    <a:cubicBezTo>
                      <a:pt x="917" y="291"/>
                      <a:pt x="917" y="291"/>
                      <a:pt x="917" y="291"/>
                    </a:cubicBezTo>
                    <a:cubicBezTo>
                      <a:pt x="914" y="289"/>
                      <a:pt x="914" y="289"/>
                      <a:pt x="914" y="289"/>
                    </a:cubicBezTo>
                    <a:cubicBezTo>
                      <a:pt x="914" y="290"/>
                      <a:pt x="913" y="291"/>
                      <a:pt x="913" y="291"/>
                    </a:cubicBezTo>
                    <a:cubicBezTo>
                      <a:pt x="917" y="291"/>
                      <a:pt x="917" y="291"/>
                      <a:pt x="917" y="291"/>
                    </a:cubicBezTo>
                    <a:cubicBezTo>
                      <a:pt x="914" y="289"/>
                      <a:pt x="914" y="289"/>
                      <a:pt x="914" y="289"/>
                    </a:cubicBezTo>
                    <a:cubicBezTo>
                      <a:pt x="914" y="289"/>
                      <a:pt x="914" y="289"/>
                      <a:pt x="914" y="289"/>
                    </a:cubicBezTo>
                    <a:cubicBezTo>
                      <a:pt x="917" y="291"/>
                      <a:pt x="917" y="291"/>
                      <a:pt x="917" y="291"/>
                    </a:cubicBezTo>
                    <a:cubicBezTo>
                      <a:pt x="916" y="288"/>
                      <a:pt x="916" y="288"/>
                      <a:pt x="916" y="288"/>
                    </a:cubicBezTo>
                    <a:cubicBezTo>
                      <a:pt x="915" y="288"/>
                      <a:pt x="915" y="288"/>
                      <a:pt x="914" y="289"/>
                    </a:cubicBezTo>
                    <a:cubicBezTo>
                      <a:pt x="917" y="291"/>
                      <a:pt x="917" y="291"/>
                      <a:pt x="917" y="291"/>
                    </a:cubicBezTo>
                    <a:cubicBezTo>
                      <a:pt x="916" y="288"/>
                      <a:pt x="916" y="288"/>
                      <a:pt x="916" y="288"/>
                    </a:cubicBezTo>
                    <a:cubicBezTo>
                      <a:pt x="917" y="291"/>
                      <a:pt x="917" y="291"/>
                      <a:pt x="917" y="291"/>
                    </a:cubicBezTo>
                    <a:cubicBezTo>
                      <a:pt x="917" y="287"/>
                      <a:pt x="917" y="287"/>
                      <a:pt x="917" y="287"/>
                    </a:cubicBezTo>
                    <a:cubicBezTo>
                      <a:pt x="917" y="287"/>
                      <a:pt x="916" y="287"/>
                      <a:pt x="916" y="288"/>
                    </a:cubicBezTo>
                    <a:cubicBezTo>
                      <a:pt x="917" y="291"/>
                      <a:pt x="917" y="291"/>
                      <a:pt x="917" y="291"/>
                    </a:cubicBezTo>
                    <a:cubicBezTo>
                      <a:pt x="917" y="287"/>
                      <a:pt x="917" y="287"/>
                      <a:pt x="917" y="287"/>
                    </a:cubicBezTo>
                    <a:cubicBezTo>
                      <a:pt x="917" y="289"/>
                      <a:pt x="917" y="289"/>
                      <a:pt x="917" y="289"/>
                    </a:cubicBezTo>
                    <a:cubicBezTo>
                      <a:pt x="917" y="287"/>
                      <a:pt x="917" y="287"/>
                      <a:pt x="917" y="287"/>
                    </a:cubicBezTo>
                    <a:cubicBezTo>
                      <a:pt x="917" y="287"/>
                      <a:pt x="917" y="287"/>
                      <a:pt x="917" y="287"/>
                    </a:cubicBezTo>
                    <a:cubicBezTo>
                      <a:pt x="917" y="289"/>
                      <a:pt x="917" y="289"/>
                      <a:pt x="917" y="289"/>
                    </a:cubicBezTo>
                    <a:cubicBezTo>
                      <a:pt x="917" y="287"/>
                      <a:pt x="917" y="287"/>
                      <a:pt x="917" y="287"/>
                    </a:cubicBezTo>
                    <a:cubicBezTo>
                      <a:pt x="917" y="287"/>
                      <a:pt x="916" y="287"/>
                      <a:pt x="915" y="287"/>
                    </a:cubicBezTo>
                    <a:cubicBezTo>
                      <a:pt x="910" y="285"/>
                      <a:pt x="900" y="279"/>
                      <a:pt x="887" y="271"/>
                    </a:cubicBezTo>
                    <a:cubicBezTo>
                      <a:pt x="839" y="244"/>
                      <a:pt x="746" y="187"/>
                      <a:pt x="664" y="137"/>
                    </a:cubicBezTo>
                    <a:cubicBezTo>
                      <a:pt x="622" y="112"/>
                      <a:pt x="584" y="89"/>
                      <a:pt x="554" y="72"/>
                    </a:cubicBezTo>
                    <a:cubicBezTo>
                      <a:pt x="539" y="64"/>
                      <a:pt x="526" y="57"/>
                      <a:pt x="517" y="52"/>
                    </a:cubicBezTo>
                    <a:cubicBezTo>
                      <a:pt x="512" y="49"/>
                      <a:pt x="508" y="47"/>
                      <a:pt x="505" y="46"/>
                    </a:cubicBezTo>
                    <a:cubicBezTo>
                      <a:pt x="504" y="45"/>
                      <a:pt x="502" y="45"/>
                      <a:pt x="501" y="44"/>
                    </a:cubicBezTo>
                    <a:cubicBezTo>
                      <a:pt x="500" y="44"/>
                      <a:pt x="499" y="44"/>
                      <a:pt x="497" y="44"/>
                    </a:cubicBezTo>
                    <a:cubicBezTo>
                      <a:pt x="497" y="44"/>
                      <a:pt x="496" y="44"/>
                      <a:pt x="496" y="44"/>
                    </a:cubicBezTo>
                    <a:cubicBezTo>
                      <a:pt x="495" y="44"/>
                      <a:pt x="494" y="45"/>
                      <a:pt x="493" y="46"/>
                    </a:cubicBezTo>
                    <a:cubicBezTo>
                      <a:pt x="497" y="48"/>
                      <a:pt x="497" y="48"/>
                      <a:pt x="497" y="48"/>
                    </a:cubicBezTo>
                    <a:cubicBezTo>
                      <a:pt x="493" y="46"/>
                      <a:pt x="493" y="46"/>
                      <a:pt x="493" y="46"/>
                    </a:cubicBezTo>
                    <a:cubicBezTo>
                      <a:pt x="493" y="47"/>
                      <a:pt x="493" y="48"/>
                      <a:pt x="493" y="48"/>
                    </a:cubicBezTo>
                    <a:cubicBezTo>
                      <a:pt x="493" y="49"/>
                      <a:pt x="493" y="50"/>
                      <a:pt x="493" y="50"/>
                    </a:cubicBezTo>
                    <a:cubicBezTo>
                      <a:pt x="493" y="51"/>
                      <a:pt x="494" y="52"/>
                      <a:pt x="494" y="52"/>
                    </a:cubicBezTo>
                    <a:cubicBezTo>
                      <a:pt x="495" y="53"/>
                      <a:pt x="496" y="54"/>
                      <a:pt x="498" y="55"/>
                    </a:cubicBezTo>
                    <a:cubicBezTo>
                      <a:pt x="503" y="59"/>
                      <a:pt x="513" y="66"/>
                      <a:pt x="527" y="75"/>
                    </a:cubicBezTo>
                    <a:cubicBezTo>
                      <a:pt x="576" y="107"/>
                      <a:pt x="672" y="164"/>
                      <a:pt x="755" y="214"/>
                    </a:cubicBezTo>
                    <a:cubicBezTo>
                      <a:pt x="797" y="240"/>
                      <a:pt x="835" y="263"/>
                      <a:pt x="863" y="280"/>
                    </a:cubicBezTo>
                    <a:cubicBezTo>
                      <a:pt x="877" y="289"/>
                      <a:pt x="889" y="296"/>
                      <a:pt x="897" y="301"/>
                    </a:cubicBezTo>
                    <a:cubicBezTo>
                      <a:pt x="901" y="304"/>
                      <a:pt x="904" y="306"/>
                      <a:pt x="906" y="307"/>
                    </a:cubicBezTo>
                    <a:cubicBezTo>
                      <a:pt x="907" y="308"/>
                      <a:pt x="907" y="309"/>
                      <a:pt x="908" y="309"/>
                    </a:cubicBezTo>
                    <a:cubicBezTo>
                      <a:pt x="908" y="309"/>
                      <a:pt x="908" y="309"/>
                      <a:pt x="908" y="309"/>
                    </a:cubicBezTo>
                    <a:cubicBezTo>
                      <a:pt x="908" y="309"/>
                      <a:pt x="908" y="309"/>
                      <a:pt x="908" y="309"/>
                    </a:cubicBezTo>
                    <a:cubicBezTo>
                      <a:pt x="909" y="308"/>
                      <a:pt x="909" y="308"/>
                      <a:pt x="909" y="308"/>
                    </a:cubicBezTo>
                    <a:cubicBezTo>
                      <a:pt x="908" y="309"/>
                      <a:pt x="908" y="309"/>
                      <a:pt x="908" y="309"/>
                    </a:cubicBezTo>
                    <a:cubicBezTo>
                      <a:pt x="908" y="309"/>
                      <a:pt x="908" y="309"/>
                      <a:pt x="908" y="309"/>
                    </a:cubicBezTo>
                    <a:cubicBezTo>
                      <a:pt x="909" y="308"/>
                      <a:pt x="909" y="308"/>
                      <a:pt x="909" y="308"/>
                    </a:cubicBezTo>
                    <a:cubicBezTo>
                      <a:pt x="908" y="309"/>
                      <a:pt x="908" y="309"/>
                      <a:pt x="908" y="309"/>
                    </a:cubicBezTo>
                    <a:cubicBezTo>
                      <a:pt x="911" y="307"/>
                      <a:pt x="911" y="307"/>
                      <a:pt x="911" y="307"/>
                    </a:cubicBezTo>
                    <a:cubicBezTo>
                      <a:pt x="907" y="307"/>
                      <a:pt x="907" y="307"/>
                      <a:pt x="907" y="307"/>
                    </a:cubicBezTo>
                    <a:cubicBezTo>
                      <a:pt x="907" y="308"/>
                      <a:pt x="908" y="309"/>
                      <a:pt x="908" y="309"/>
                    </a:cubicBezTo>
                    <a:cubicBezTo>
                      <a:pt x="911" y="307"/>
                      <a:pt x="911" y="307"/>
                      <a:pt x="911" y="307"/>
                    </a:cubicBezTo>
                    <a:cubicBezTo>
                      <a:pt x="907" y="307"/>
                      <a:pt x="907" y="307"/>
                      <a:pt x="907" y="307"/>
                    </a:cubicBezTo>
                    <a:cubicBezTo>
                      <a:pt x="911" y="307"/>
                      <a:pt x="911" y="307"/>
                      <a:pt x="911" y="307"/>
                    </a:cubicBezTo>
                    <a:cubicBezTo>
                      <a:pt x="908" y="305"/>
                      <a:pt x="908" y="305"/>
                      <a:pt x="908" y="305"/>
                    </a:cubicBezTo>
                    <a:cubicBezTo>
                      <a:pt x="907" y="306"/>
                      <a:pt x="907" y="307"/>
                      <a:pt x="907" y="307"/>
                    </a:cubicBezTo>
                    <a:cubicBezTo>
                      <a:pt x="911" y="307"/>
                      <a:pt x="911" y="307"/>
                      <a:pt x="911" y="307"/>
                    </a:cubicBezTo>
                    <a:cubicBezTo>
                      <a:pt x="908" y="305"/>
                      <a:pt x="908" y="305"/>
                      <a:pt x="908" y="305"/>
                    </a:cubicBezTo>
                    <a:cubicBezTo>
                      <a:pt x="911" y="307"/>
                      <a:pt x="911" y="307"/>
                      <a:pt x="911" y="307"/>
                    </a:cubicBezTo>
                    <a:cubicBezTo>
                      <a:pt x="908" y="305"/>
                      <a:pt x="908" y="305"/>
                      <a:pt x="908" y="305"/>
                    </a:cubicBezTo>
                    <a:cubicBezTo>
                      <a:pt x="911" y="307"/>
                      <a:pt x="911" y="307"/>
                      <a:pt x="911" y="307"/>
                    </a:cubicBezTo>
                    <a:cubicBezTo>
                      <a:pt x="910" y="304"/>
                      <a:pt x="910" y="304"/>
                      <a:pt x="910" y="304"/>
                    </a:cubicBezTo>
                    <a:cubicBezTo>
                      <a:pt x="909" y="304"/>
                      <a:pt x="908" y="304"/>
                      <a:pt x="908" y="305"/>
                    </a:cubicBezTo>
                    <a:cubicBezTo>
                      <a:pt x="911" y="307"/>
                      <a:pt x="911" y="307"/>
                      <a:pt x="911" y="307"/>
                    </a:cubicBezTo>
                    <a:cubicBezTo>
                      <a:pt x="910" y="304"/>
                      <a:pt x="910" y="304"/>
                      <a:pt x="910" y="304"/>
                    </a:cubicBezTo>
                    <a:cubicBezTo>
                      <a:pt x="910" y="306"/>
                      <a:pt x="910" y="306"/>
                      <a:pt x="910" y="306"/>
                    </a:cubicBezTo>
                    <a:cubicBezTo>
                      <a:pt x="910" y="304"/>
                      <a:pt x="910" y="304"/>
                      <a:pt x="910" y="304"/>
                    </a:cubicBezTo>
                    <a:cubicBezTo>
                      <a:pt x="910" y="304"/>
                      <a:pt x="910" y="304"/>
                      <a:pt x="910" y="304"/>
                    </a:cubicBezTo>
                    <a:cubicBezTo>
                      <a:pt x="910" y="306"/>
                      <a:pt x="910" y="306"/>
                      <a:pt x="910" y="306"/>
                    </a:cubicBezTo>
                    <a:cubicBezTo>
                      <a:pt x="910" y="304"/>
                      <a:pt x="910" y="304"/>
                      <a:pt x="910" y="304"/>
                    </a:cubicBezTo>
                    <a:cubicBezTo>
                      <a:pt x="910" y="304"/>
                      <a:pt x="910" y="304"/>
                      <a:pt x="910" y="304"/>
                    </a:cubicBezTo>
                    <a:cubicBezTo>
                      <a:pt x="911" y="304"/>
                      <a:pt x="911" y="304"/>
                      <a:pt x="911" y="304"/>
                    </a:cubicBezTo>
                    <a:cubicBezTo>
                      <a:pt x="910" y="304"/>
                      <a:pt x="910" y="304"/>
                      <a:pt x="910" y="304"/>
                    </a:cubicBezTo>
                    <a:cubicBezTo>
                      <a:pt x="910" y="304"/>
                      <a:pt x="910" y="304"/>
                      <a:pt x="910" y="304"/>
                    </a:cubicBezTo>
                    <a:cubicBezTo>
                      <a:pt x="911" y="304"/>
                      <a:pt x="911" y="304"/>
                      <a:pt x="911" y="304"/>
                    </a:cubicBezTo>
                    <a:cubicBezTo>
                      <a:pt x="910" y="304"/>
                      <a:pt x="909" y="303"/>
                      <a:pt x="908" y="303"/>
                    </a:cubicBezTo>
                    <a:cubicBezTo>
                      <a:pt x="906" y="302"/>
                      <a:pt x="901" y="300"/>
                      <a:pt x="896" y="297"/>
                    </a:cubicBezTo>
                    <a:cubicBezTo>
                      <a:pt x="877" y="288"/>
                      <a:pt x="841" y="267"/>
                      <a:pt x="799" y="242"/>
                    </a:cubicBezTo>
                    <a:cubicBezTo>
                      <a:pt x="735" y="204"/>
                      <a:pt x="656" y="156"/>
                      <a:pt x="593" y="117"/>
                    </a:cubicBezTo>
                    <a:cubicBezTo>
                      <a:pt x="561" y="98"/>
                      <a:pt x="534" y="81"/>
                      <a:pt x="514" y="69"/>
                    </a:cubicBezTo>
                    <a:cubicBezTo>
                      <a:pt x="504" y="62"/>
                      <a:pt x="495" y="58"/>
                      <a:pt x="490" y="54"/>
                    </a:cubicBezTo>
                    <a:cubicBezTo>
                      <a:pt x="487" y="52"/>
                      <a:pt x="485" y="51"/>
                      <a:pt x="483" y="50"/>
                    </a:cubicBezTo>
                    <a:cubicBezTo>
                      <a:pt x="482" y="50"/>
                      <a:pt x="481" y="49"/>
                      <a:pt x="481" y="49"/>
                    </a:cubicBezTo>
                    <a:cubicBezTo>
                      <a:pt x="480" y="49"/>
                      <a:pt x="480" y="49"/>
                      <a:pt x="480" y="49"/>
                    </a:cubicBezTo>
                    <a:cubicBezTo>
                      <a:pt x="480" y="49"/>
                      <a:pt x="480" y="49"/>
                      <a:pt x="480" y="49"/>
                    </a:cubicBezTo>
                    <a:cubicBezTo>
                      <a:pt x="479" y="49"/>
                      <a:pt x="479" y="48"/>
                      <a:pt x="478" y="48"/>
                    </a:cubicBezTo>
                    <a:cubicBezTo>
                      <a:pt x="478" y="48"/>
                      <a:pt x="478" y="48"/>
                      <a:pt x="477" y="49"/>
                    </a:cubicBezTo>
                    <a:cubicBezTo>
                      <a:pt x="476" y="49"/>
                      <a:pt x="475" y="49"/>
                      <a:pt x="475" y="50"/>
                    </a:cubicBezTo>
                    <a:cubicBezTo>
                      <a:pt x="474" y="52"/>
                      <a:pt x="474" y="55"/>
                      <a:pt x="476" y="56"/>
                    </a:cubicBezTo>
                    <a:cubicBezTo>
                      <a:pt x="910" y="327"/>
                      <a:pt x="910" y="327"/>
                      <a:pt x="910" y="327"/>
                    </a:cubicBezTo>
                    <a:cubicBezTo>
                      <a:pt x="911" y="327"/>
                      <a:pt x="912" y="327"/>
                      <a:pt x="913" y="327"/>
                    </a:cubicBezTo>
                    <a:cubicBezTo>
                      <a:pt x="914" y="327"/>
                      <a:pt x="915" y="326"/>
                      <a:pt x="915" y="325"/>
                    </a:cubicBezTo>
                    <a:cubicBezTo>
                      <a:pt x="916" y="325"/>
                      <a:pt x="916" y="323"/>
                      <a:pt x="916" y="322"/>
                    </a:cubicBezTo>
                    <a:cubicBezTo>
                      <a:pt x="915" y="321"/>
                      <a:pt x="915" y="320"/>
                      <a:pt x="914" y="320"/>
                    </a:cubicBezTo>
                    <a:cubicBezTo>
                      <a:pt x="914" y="320"/>
                      <a:pt x="805" y="252"/>
                      <a:pt x="694" y="185"/>
                    </a:cubicBezTo>
                    <a:cubicBezTo>
                      <a:pt x="638" y="151"/>
                      <a:pt x="582" y="117"/>
                      <a:pt x="538" y="92"/>
                    </a:cubicBezTo>
                    <a:cubicBezTo>
                      <a:pt x="516" y="79"/>
                      <a:pt x="497" y="68"/>
                      <a:pt x="483" y="61"/>
                    </a:cubicBezTo>
                    <a:cubicBezTo>
                      <a:pt x="475" y="57"/>
                      <a:pt x="469" y="54"/>
                      <a:pt x="465" y="52"/>
                    </a:cubicBezTo>
                    <a:cubicBezTo>
                      <a:pt x="463" y="51"/>
                      <a:pt x="461" y="50"/>
                      <a:pt x="459" y="50"/>
                    </a:cubicBezTo>
                    <a:cubicBezTo>
                      <a:pt x="457" y="49"/>
                      <a:pt x="456" y="49"/>
                      <a:pt x="454" y="49"/>
                    </a:cubicBezTo>
                    <a:cubicBezTo>
                      <a:pt x="454" y="49"/>
                      <a:pt x="453" y="49"/>
                      <a:pt x="452" y="49"/>
                    </a:cubicBezTo>
                    <a:cubicBezTo>
                      <a:pt x="451" y="49"/>
                      <a:pt x="450" y="50"/>
                      <a:pt x="450" y="51"/>
                    </a:cubicBezTo>
                    <a:cubicBezTo>
                      <a:pt x="449" y="52"/>
                      <a:pt x="449" y="52"/>
                      <a:pt x="449" y="53"/>
                    </a:cubicBezTo>
                    <a:cubicBezTo>
                      <a:pt x="449" y="54"/>
                      <a:pt x="450" y="55"/>
                      <a:pt x="450" y="55"/>
                    </a:cubicBezTo>
                    <a:cubicBezTo>
                      <a:pt x="450" y="56"/>
                      <a:pt x="450" y="56"/>
                      <a:pt x="450" y="56"/>
                    </a:cubicBezTo>
                    <a:cubicBezTo>
                      <a:pt x="451" y="57"/>
                      <a:pt x="451" y="57"/>
                      <a:pt x="451" y="57"/>
                    </a:cubicBezTo>
                    <a:cubicBezTo>
                      <a:pt x="452" y="57"/>
                      <a:pt x="452" y="58"/>
                      <a:pt x="454" y="58"/>
                    </a:cubicBezTo>
                    <a:cubicBezTo>
                      <a:pt x="463" y="64"/>
                      <a:pt x="495" y="84"/>
                      <a:pt x="539" y="111"/>
                    </a:cubicBezTo>
                    <a:cubicBezTo>
                      <a:pt x="604" y="151"/>
                      <a:pt x="694" y="206"/>
                      <a:pt x="768" y="252"/>
                    </a:cubicBezTo>
                    <a:cubicBezTo>
                      <a:pt x="805" y="274"/>
                      <a:pt x="837" y="295"/>
                      <a:pt x="861" y="310"/>
                    </a:cubicBezTo>
                    <a:cubicBezTo>
                      <a:pt x="873" y="318"/>
                      <a:pt x="882" y="324"/>
                      <a:pt x="889" y="328"/>
                    </a:cubicBezTo>
                    <a:cubicBezTo>
                      <a:pt x="892" y="331"/>
                      <a:pt x="895" y="332"/>
                      <a:pt x="896" y="334"/>
                    </a:cubicBezTo>
                    <a:cubicBezTo>
                      <a:pt x="897" y="334"/>
                      <a:pt x="897" y="335"/>
                      <a:pt x="898" y="335"/>
                    </a:cubicBezTo>
                    <a:cubicBezTo>
                      <a:pt x="898" y="335"/>
                      <a:pt x="898" y="335"/>
                      <a:pt x="898" y="335"/>
                    </a:cubicBezTo>
                    <a:cubicBezTo>
                      <a:pt x="898" y="335"/>
                      <a:pt x="898" y="335"/>
                      <a:pt x="898" y="335"/>
                    </a:cubicBezTo>
                    <a:cubicBezTo>
                      <a:pt x="899" y="334"/>
                      <a:pt x="899" y="334"/>
                      <a:pt x="899" y="334"/>
                    </a:cubicBezTo>
                    <a:cubicBezTo>
                      <a:pt x="898" y="335"/>
                      <a:pt x="898" y="335"/>
                      <a:pt x="898" y="335"/>
                    </a:cubicBezTo>
                    <a:cubicBezTo>
                      <a:pt x="898" y="335"/>
                      <a:pt x="898" y="335"/>
                      <a:pt x="898" y="335"/>
                    </a:cubicBezTo>
                    <a:cubicBezTo>
                      <a:pt x="899" y="334"/>
                      <a:pt x="899" y="334"/>
                      <a:pt x="899" y="334"/>
                    </a:cubicBezTo>
                    <a:cubicBezTo>
                      <a:pt x="898" y="335"/>
                      <a:pt x="898" y="335"/>
                      <a:pt x="898" y="335"/>
                    </a:cubicBezTo>
                    <a:cubicBezTo>
                      <a:pt x="901" y="333"/>
                      <a:pt x="901" y="333"/>
                      <a:pt x="901" y="333"/>
                    </a:cubicBezTo>
                    <a:cubicBezTo>
                      <a:pt x="897" y="333"/>
                      <a:pt x="897" y="333"/>
                      <a:pt x="897" y="333"/>
                    </a:cubicBezTo>
                    <a:cubicBezTo>
                      <a:pt x="897" y="334"/>
                      <a:pt x="898" y="335"/>
                      <a:pt x="898" y="335"/>
                    </a:cubicBezTo>
                    <a:cubicBezTo>
                      <a:pt x="901" y="333"/>
                      <a:pt x="901" y="333"/>
                      <a:pt x="901" y="333"/>
                    </a:cubicBezTo>
                    <a:cubicBezTo>
                      <a:pt x="897" y="333"/>
                      <a:pt x="897" y="333"/>
                      <a:pt x="897" y="333"/>
                    </a:cubicBezTo>
                    <a:cubicBezTo>
                      <a:pt x="901" y="333"/>
                      <a:pt x="901" y="333"/>
                      <a:pt x="901" y="333"/>
                    </a:cubicBezTo>
                    <a:cubicBezTo>
                      <a:pt x="898" y="331"/>
                      <a:pt x="898" y="331"/>
                      <a:pt x="898" y="331"/>
                    </a:cubicBezTo>
                    <a:cubicBezTo>
                      <a:pt x="897" y="332"/>
                      <a:pt x="897" y="332"/>
                      <a:pt x="897" y="333"/>
                    </a:cubicBezTo>
                    <a:cubicBezTo>
                      <a:pt x="901" y="333"/>
                      <a:pt x="901" y="333"/>
                      <a:pt x="901" y="333"/>
                    </a:cubicBezTo>
                    <a:cubicBezTo>
                      <a:pt x="898" y="331"/>
                      <a:pt x="898" y="331"/>
                      <a:pt x="898" y="331"/>
                    </a:cubicBezTo>
                    <a:cubicBezTo>
                      <a:pt x="898" y="331"/>
                      <a:pt x="898" y="331"/>
                      <a:pt x="898" y="331"/>
                    </a:cubicBezTo>
                    <a:cubicBezTo>
                      <a:pt x="901" y="333"/>
                      <a:pt x="901" y="333"/>
                      <a:pt x="901" y="333"/>
                    </a:cubicBezTo>
                    <a:cubicBezTo>
                      <a:pt x="900" y="330"/>
                      <a:pt x="900" y="330"/>
                      <a:pt x="900" y="330"/>
                    </a:cubicBezTo>
                    <a:cubicBezTo>
                      <a:pt x="899" y="330"/>
                      <a:pt x="898" y="330"/>
                      <a:pt x="898" y="331"/>
                    </a:cubicBezTo>
                    <a:cubicBezTo>
                      <a:pt x="901" y="333"/>
                      <a:pt x="901" y="333"/>
                      <a:pt x="901" y="333"/>
                    </a:cubicBezTo>
                    <a:cubicBezTo>
                      <a:pt x="900" y="330"/>
                      <a:pt x="900" y="330"/>
                      <a:pt x="900" y="330"/>
                    </a:cubicBezTo>
                    <a:cubicBezTo>
                      <a:pt x="900" y="332"/>
                      <a:pt x="900" y="332"/>
                      <a:pt x="900" y="332"/>
                    </a:cubicBezTo>
                    <a:cubicBezTo>
                      <a:pt x="900" y="329"/>
                      <a:pt x="900" y="329"/>
                      <a:pt x="900" y="329"/>
                    </a:cubicBezTo>
                    <a:cubicBezTo>
                      <a:pt x="900" y="329"/>
                      <a:pt x="900" y="329"/>
                      <a:pt x="900" y="330"/>
                    </a:cubicBezTo>
                    <a:cubicBezTo>
                      <a:pt x="900" y="332"/>
                      <a:pt x="900" y="332"/>
                      <a:pt x="900" y="332"/>
                    </a:cubicBezTo>
                    <a:cubicBezTo>
                      <a:pt x="900" y="329"/>
                      <a:pt x="900" y="329"/>
                      <a:pt x="900" y="329"/>
                    </a:cubicBezTo>
                    <a:cubicBezTo>
                      <a:pt x="900" y="330"/>
                      <a:pt x="900" y="330"/>
                      <a:pt x="900" y="330"/>
                    </a:cubicBezTo>
                    <a:cubicBezTo>
                      <a:pt x="900" y="329"/>
                      <a:pt x="900" y="329"/>
                      <a:pt x="900" y="329"/>
                    </a:cubicBezTo>
                    <a:cubicBezTo>
                      <a:pt x="900" y="329"/>
                      <a:pt x="900" y="329"/>
                      <a:pt x="900" y="329"/>
                    </a:cubicBezTo>
                    <a:cubicBezTo>
                      <a:pt x="900" y="330"/>
                      <a:pt x="900" y="330"/>
                      <a:pt x="900" y="330"/>
                    </a:cubicBezTo>
                    <a:cubicBezTo>
                      <a:pt x="900" y="329"/>
                      <a:pt x="900" y="329"/>
                      <a:pt x="900" y="329"/>
                    </a:cubicBezTo>
                    <a:cubicBezTo>
                      <a:pt x="900" y="329"/>
                      <a:pt x="899" y="329"/>
                      <a:pt x="898" y="329"/>
                    </a:cubicBezTo>
                    <a:cubicBezTo>
                      <a:pt x="895" y="328"/>
                      <a:pt x="890" y="326"/>
                      <a:pt x="884" y="323"/>
                    </a:cubicBezTo>
                    <a:cubicBezTo>
                      <a:pt x="863" y="312"/>
                      <a:pt x="824" y="290"/>
                      <a:pt x="777" y="263"/>
                    </a:cubicBezTo>
                    <a:cubicBezTo>
                      <a:pt x="708" y="222"/>
                      <a:pt x="622" y="170"/>
                      <a:pt x="553" y="129"/>
                    </a:cubicBezTo>
                    <a:cubicBezTo>
                      <a:pt x="519" y="108"/>
                      <a:pt x="489" y="89"/>
                      <a:pt x="467" y="76"/>
                    </a:cubicBezTo>
                    <a:cubicBezTo>
                      <a:pt x="457" y="70"/>
                      <a:pt x="448" y="64"/>
                      <a:pt x="442" y="61"/>
                    </a:cubicBezTo>
                    <a:cubicBezTo>
                      <a:pt x="436" y="57"/>
                      <a:pt x="433" y="55"/>
                      <a:pt x="433" y="55"/>
                    </a:cubicBezTo>
                    <a:cubicBezTo>
                      <a:pt x="431" y="58"/>
                      <a:pt x="431" y="58"/>
                      <a:pt x="431" y="58"/>
                    </a:cubicBezTo>
                    <a:cubicBezTo>
                      <a:pt x="429" y="62"/>
                      <a:pt x="429" y="62"/>
                      <a:pt x="429" y="62"/>
                    </a:cubicBezTo>
                    <a:cubicBezTo>
                      <a:pt x="429" y="62"/>
                      <a:pt x="430" y="63"/>
                      <a:pt x="433" y="64"/>
                    </a:cubicBezTo>
                    <a:cubicBezTo>
                      <a:pt x="454" y="77"/>
                      <a:pt x="548" y="133"/>
                      <a:pt x="637" y="188"/>
                    </a:cubicBezTo>
                    <a:cubicBezTo>
                      <a:pt x="681" y="215"/>
                      <a:pt x="724" y="241"/>
                      <a:pt x="756" y="262"/>
                    </a:cubicBezTo>
                    <a:cubicBezTo>
                      <a:pt x="772" y="272"/>
                      <a:pt x="785" y="281"/>
                      <a:pt x="794" y="287"/>
                    </a:cubicBezTo>
                    <a:cubicBezTo>
                      <a:pt x="799" y="290"/>
                      <a:pt x="802" y="293"/>
                      <a:pt x="805" y="295"/>
                    </a:cubicBezTo>
                    <a:cubicBezTo>
                      <a:pt x="806" y="296"/>
                      <a:pt x="807" y="297"/>
                      <a:pt x="807" y="297"/>
                    </a:cubicBezTo>
                    <a:cubicBezTo>
                      <a:pt x="807" y="297"/>
                      <a:pt x="807" y="297"/>
                      <a:pt x="807" y="297"/>
                    </a:cubicBezTo>
                    <a:cubicBezTo>
                      <a:pt x="807" y="297"/>
                      <a:pt x="807" y="297"/>
                      <a:pt x="807" y="297"/>
                    </a:cubicBezTo>
                    <a:cubicBezTo>
                      <a:pt x="809" y="296"/>
                      <a:pt x="809" y="296"/>
                      <a:pt x="809" y="296"/>
                    </a:cubicBezTo>
                    <a:cubicBezTo>
                      <a:pt x="807" y="297"/>
                      <a:pt x="807" y="297"/>
                      <a:pt x="807" y="297"/>
                    </a:cubicBezTo>
                    <a:cubicBezTo>
                      <a:pt x="807" y="297"/>
                      <a:pt x="807" y="297"/>
                      <a:pt x="807" y="297"/>
                    </a:cubicBezTo>
                    <a:cubicBezTo>
                      <a:pt x="809" y="296"/>
                      <a:pt x="809" y="296"/>
                      <a:pt x="809" y="296"/>
                    </a:cubicBezTo>
                    <a:cubicBezTo>
                      <a:pt x="807" y="297"/>
                      <a:pt x="807" y="297"/>
                      <a:pt x="807" y="297"/>
                    </a:cubicBezTo>
                    <a:cubicBezTo>
                      <a:pt x="810" y="296"/>
                      <a:pt x="810" y="296"/>
                      <a:pt x="810" y="296"/>
                    </a:cubicBezTo>
                    <a:cubicBezTo>
                      <a:pt x="807" y="296"/>
                      <a:pt x="807" y="296"/>
                      <a:pt x="807" y="296"/>
                    </a:cubicBezTo>
                    <a:cubicBezTo>
                      <a:pt x="807" y="296"/>
                      <a:pt x="807" y="297"/>
                      <a:pt x="807" y="297"/>
                    </a:cubicBezTo>
                    <a:cubicBezTo>
                      <a:pt x="810" y="296"/>
                      <a:pt x="810" y="296"/>
                      <a:pt x="810" y="296"/>
                    </a:cubicBezTo>
                    <a:cubicBezTo>
                      <a:pt x="807" y="296"/>
                      <a:pt x="807" y="296"/>
                      <a:pt x="807" y="296"/>
                    </a:cubicBezTo>
                    <a:cubicBezTo>
                      <a:pt x="811" y="296"/>
                      <a:pt x="811" y="296"/>
                      <a:pt x="811" y="296"/>
                    </a:cubicBezTo>
                    <a:cubicBezTo>
                      <a:pt x="807" y="294"/>
                      <a:pt x="807" y="294"/>
                      <a:pt x="807" y="294"/>
                    </a:cubicBezTo>
                    <a:cubicBezTo>
                      <a:pt x="807" y="294"/>
                      <a:pt x="807" y="295"/>
                      <a:pt x="807" y="296"/>
                    </a:cubicBezTo>
                    <a:cubicBezTo>
                      <a:pt x="811" y="296"/>
                      <a:pt x="811" y="296"/>
                      <a:pt x="811" y="296"/>
                    </a:cubicBezTo>
                    <a:cubicBezTo>
                      <a:pt x="807" y="294"/>
                      <a:pt x="807" y="294"/>
                      <a:pt x="807" y="294"/>
                    </a:cubicBezTo>
                    <a:cubicBezTo>
                      <a:pt x="811" y="296"/>
                      <a:pt x="811" y="296"/>
                      <a:pt x="811" y="296"/>
                    </a:cubicBezTo>
                    <a:cubicBezTo>
                      <a:pt x="813" y="292"/>
                      <a:pt x="813" y="292"/>
                      <a:pt x="813" y="292"/>
                    </a:cubicBezTo>
                    <a:cubicBezTo>
                      <a:pt x="813" y="292"/>
                      <a:pt x="713" y="234"/>
                      <a:pt x="613" y="176"/>
                    </a:cubicBezTo>
                    <a:cubicBezTo>
                      <a:pt x="562" y="146"/>
                      <a:pt x="512" y="117"/>
                      <a:pt x="474" y="95"/>
                    </a:cubicBezTo>
                    <a:cubicBezTo>
                      <a:pt x="455" y="84"/>
                      <a:pt x="439" y="75"/>
                      <a:pt x="428" y="69"/>
                    </a:cubicBezTo>
                    <a:cubicBezTo>
                      <a:pt x="422" y="65"/>
                      <a:pt x="418" y="63"/>
                      <a:pt x="415" y="61"/>
                    </a:cubicBezTo>
                    <a:cubicBezTo>
                      <a:pt x="413" y="60"/>
                      <a:pt x="412" y="60"/>
                      <a:pt x="411" y="59"/>
                    </a:cubicBezTo>
                    <a:cubicBezTo>
                      <a:pt x="410" y="59"/>
                      <a:pt x="410" y="59"/>
                      <a:pt x="410" y="59"/>
                    </a:cubicBezTo>
                    <a:cubicBezTo>
                      <a:pt x="409" y="58"/>
                      <a:pt x="409" y="58"/>
                      <a:pt x="409" y="58"/>
                    </a:cubicBezTo>
                    <a:cubicBezTo>
                      <a:pt x="409" y="58"/>
                      <a:pt x="409" y="58"/>
                      <a:pt x="409" y="58"/>
                    </a:cubicBezTo>
                    <a:cubicBezTo>
                      <a:pt x="409" y="58"/>
                      <a:pt x="408" y="58"/>
                      <a:pt x="408" y="58"/>
                    </a:cubicBezTo>
                    <a:cubicBezTo>
                      <a:pt x="407" y="58"/>
                      <a:pt x="407" y="58"/>
                      <a:pt x="406" y="58"/>
                    </a:cubicBezTo>
                    <a:cubicBezTo>
                      <a:pt x="406" y="59"/>
                      <a:pt x="405" y="59"/>
                      <a:pt x="404" y="60"/>
                    </a:cubicBezTo>
                    <a:cubicBezTo>
                      <a:pt x="403" y="62"/>
                      <a:pt x="404" y="64"/>
                      <a:pt x="405" y="66"/>
                    </a:cubicBezTo>
                    <a:cubicBezTo>
                      <a:pt x="775" y="296"/>
                      <a:pt x="775" y="296"/>
                      <a:pt x="775" y="296"/>
                    </a:cubicBezTo>
                    <a:cubicBezTo>
                      <a:pt x="777" y="293"/>
                      <a:pt x="777" y="293"/>
                      <a:pt x="777" y="293"/>
                    </a:cubicBezTo>
                    <a:cubicBezTo>
                      <a:pt x="773" y="291"/>
                      <a:pt x="773" y="291"/>
                      <a:pt x="773" y="291"/>
                    </a:cubicBezTo>
                    <a:cubicBezTo>
                      <a:pt x="777" y="293"/>
                      <a:pt x="777" y="293"/>
                      <a:pt x="777" y="293"/>
                    </a:cubicBezTo>
                    <a:cubicBezTo>
                      <a:pt x="775" y="289"/>
                      <a:pt x="775" y="289"/>
                      <a:pt x="775" y="289"/>
                    </a:cubicBezTo>
                    <a:cubicBezTo>
                      <a:pt x="775" y="289"/>
                      <a:pt x="774" y="290"/>
                      <a:pt x="773" y="291"/>
                    </a:cubicBezTo>
                    <a:cubicBezTo>
                      <a:pt x="777" y="293"/>
                      <a:pt x="777" y="293"/>
                      <a:pt x="777" y="293"/>
                    </a:cubicBezTo>
                    <a:cubicBezTo>
                      <a:pt x="775" y="289"/>
                      <a:pt x="775" y="289"/>
                      <a:pt x="775" y="289"/>
                    </a:cubicBezTo>
                    <a:cubicBezTo>
                      <a:pt x="776" y="292"/>
                      <a:pt x="776" y="292"/>
                      <a:pt x="776" y="292"/>
                    </a:cubicBezTo>
                    <a:cubicBezTo>
                      <a:pt x="776" y="289"/>
                      <a:pt x="776" y="289"/>
                      <a:pt x="776" y="289"/>
                    </a:cubicBezTo>
                    <a:cubicBezTo>
                      <a:pt x="776" y="289"/>
                      <a:pt x="776" y="289"/>
                      <a:pt x="775" y="289"/>
                    </a:cubicBezTo>
                    <a:cubicBezTo>
                      <a:pt x="776" y="292"/>
                      <a:pt x="776" y="292"/>
                      <a:pt x="776" y="292"/>
                    </a:cubicBezTo>
                    <a:cubicBezTo>
                      <a:pt x="776" y="289"/>
                      <a:pt x="776" y="289"/>
                      <a:pt x="776" y="289"/>
                    </a:cubicBezTo>
                    <a:cubicBezTo>
                      <a:pt x="776" y="290"/>
                      <a:pt x="776" y="290"/>
                      <a:pt x="776" y="290"/>
                    </a:cubicBezTo>
                    <a:cubicBezTo>
                      <a:pt x="776" y="289"/>
                      <a:pt x="776" y="289"/>
                      <a:pt x="776" y="289"/>
                    </a:cubicBezTo>
                    <a:cubicBezTo>
                      <a:pt x="776" y="289"/>
                      <a:pt x="776" y="289"/>
                      <a:pt x="776" y="289"/>
                    </a:cubicBezTo>
                    <a:cubicBezTo>
                      <a:pt x="776" y="290"/>
                      <a:pt x="776" y="290"/>
                      <a:pt x="776" y="290"/>
                    </a:cubicBezTo>
                    <a:cubicBezTo>
                      <a:pt x="776" y="289"/>
                      <a:pt x="776" y="289"/>
                      <a:pt x="776" y="289"/>
                    </a:cubicBezTo>
                    <a:cubicBezTo>
                      <a:pt x="776" y="289"/>
                      <a:pt x="775" y="289"/>
                      <a:pt x="774" y="288"/>
                    </a:cubicBezTo>
                    <a:cubicBezTo>
                      <a:pt x="769" y="286"/>
                      <a:pt x="759" y="281"/>
                      <a:pt x="746" y="274"/>
                    </a:cubicBezTo>
                    <a:cubicBezTo>
                      <a:pt x="699" y="248"/>
                      <a:pt x="610" y="194"/>
                      <a:pt x="531" y="147"/>
                    </a:cubicBezTo>
                    <a:cubicBezTo>
                      <a:pt x="492" y="123"/>
                      <a:pt x="456" y="101"/>
                      <a:pt x="429" y="85"/>
                    </a:cubicBezTo>
                    <a:cubicBezTo>
                      <a:pt x="416" y="77"/>
                      <a:pt x="405" y="71"/>
                      <a:pt x="397" y="66"/>
                    </a:cubicBezTo>
                    <a:cubicBezTo>
                      <a:pt x="393" y="64"/>
                      <a:pt x="390" y="62"/>
                      <a:pt x="388" y="61"/>
                    </a:cubicBezTo>
                    <a:cubicBezTo>
                      <a:pt x="387" y="60"/>
                      <a:pt x="386" y="60"/>
                      <a:pt x="385" y="59"/>
                    </a:cubicBezTo>
                    <a:cubicBezTo>
                      <a:pt x="384" y="59"/>
                      <a:pt x="384" y="59"/>
                      <a:pt x="384" y="59"/>
                    </a:cubicBezTo>
                    <a:cubicBezTo>
                      <a:pt x="384" y="59"/>
                      <a:pt x="384" y="59"/>
                      <a:pt x="384" y="59"/>
                    </a:cubicBezTo>
                    <a:cubicBezTo>
                      <a:pt x="383" y="58"/>
                      <a:pt x="383" y="58"/>
                      <a:pt x="383" y="58"/>
                    </a:cubicBezTo>
                    <a:cubicBezTo>
                      <a:pt x="383" y="58"/>
                      <a:pt x="383" y="58"/>
                      <a:pt x="382" y="58"/>
                    </a:cubicBezTo>
                    <a:cubicBezTo>
                      <a:pt x="382" y="58"/>
                      <a:pt x="382" y="58"/>
                      <a:pt x="381" y="59"/>
                    </a:cubicBezTo>
                    <a:cubicBezTo>
                      <a:pt x="380" y="59"/>
                      <a:pt x="380" y="59"/>
                      <a:pt x="379" y="60"/>
                    </a:cubicBezTo>
                    <a:cubicBezTo>
                      <a:pt x="378" y="62"/>
                      <a:pt x="378" y="65"/>
                      <a:pt x="380" y="66"/>
                    </a:cubicBezTo>
                    <a:cubicBezTo>
                      <a:pt x="380" y="66"/>
                      <a:pt x="386" y="69"/>
                      <a:pt x="396" y="75"/>
                    </a:cubicBezTo>
                    <a:cubicBezTo>
                      <a:pt x="432" y="97"/>
                      <a:pt x="522" y="151"/>
                      <a:pt x="602" y="200"/>
                    </a:cubicBezTo>
                    <a:cubicBezTo>
                      <a:pt x="642" y="225"/>
                      <a:pt x="680" y="249"/>
                      <a:pt x="708" y="267"/>
                    </a:cubicBezTo>
                    <a:cubicBezTo>
                      <a:pt x="722" y="276"/>
                      <a:pt x="734" y="283"/>
                      <a:pt x="741" y="289"/>
                    </a:cubicBezTo>
                    <a:cubicBezTo>
                      <a:pt x="745" y="292"/>
                      <a:pt x="748" y="294"/>
                      <a:pt x="750" y="295"/>
                    </a:cubicBezTo>
                    <a:cubicBezTo>
                      <a:pt x="751" y="296"/>
                      <a:pt x="752" y="297"/>
                      <a:pt x="752" y="297"/>
                    </a:cubicBezTo>
                    <a:cubicBezTo>
                      <a:pt x="753" y="297"/>
                      <a:pt x="753" y="297"/>
                      <a:pt x="753" y="297"/>
                    </a:cubicBezTo>
                    <a:cubicBezTo>
                      <a:pt x="753" y="297"/>
                      <a:pt x="753" y="297"/>
                      <a:pt x="753" y="297"/>
                    </a:cubicBezTo>
                    <a:cubicBezTo>
                      <a:pt x="754" y="297"/>
                      <a:pt x="754" y="297"/>
                      <a:pt x="754" y="297"/>
                    </a:cubicBezTo>
                    <a:cubicBezTo>
                      <a:pt x="752" y="297"/>
                      <a:pt x="752" y="297"/>
                      <a:pt x="752" y="297"/>
                    </a:cubicBezTo>
                    <a:cubicBezTo>
                      <a:pt x="753" y="297"/>
                      <a:pt x="753" y="297"/>
                      <a:pt x="753" y="297"/>
                    </a:cubicBezTo>
                    <a:cubicBezTo>
                      <a:pt x="754" y="297"/>
                      <a:pt x="754" y="297"/>
                      <a:pt x="754" y="297"/>
                    </a:cubicBezTo>
                    <a:cubicBezTo>
                      <a:pt x="752" y="297"/>
                      <a:pt x="752" y="297"/>
                      <a:pt x="752" y="297"/>
                    </a:cubicBezTo>
                    <a:cubicBezTo>
                      <a:pt x="755" y="296"/>
                      <a:pt x="755" y="296"/>
                      <a:pt x="755" y="296"/>
                    </a:cubicBezTo>
                    <a:cubicBezTo>
                      <a:pt x="752" y="296"/>
                      <a:pt x="752" y="296"/>
                      <a:pt x="752" y="296"/>
                    </a:cubicBezTo>
                    <a:cubicBezTo>
                      <a:pt x="752" y="297"/>
                      <a:pt x="752" y="297"/>
                      <a:pt x="752" y="297"/>
                    </a:cubicBezTo>
                    <a:cubicBezTo>
                      <a:pt x="755" y="296"/>
                      <a:pt x="755" y="296"/>
                      <a:pt x="755" y="296"/>
                    </a:cubicBezTo>
                    <a:cubicBezTo>
                      <a:pt x="752" y="296"/>
                      <a:pt x="752" y="296"/>
                      <a:pt x="752" y="296"/>
                    </a:cubicBezTo>
                    <a:cubicBezTo>
                      <a:pt x="756" y="296"/>
                      <a:pt x="756" y="296"/>
                      <a:pt x="756" y="296"/>
                    </a:cubicBezTo>
                    <a:cubicBezTo>
                      <a:pt x="753" y="294"/>
                      <a:pt x="753" y="294"/>
                      <a:pt x="753" y="294"/>
                    </a:cubicBezTo>
                    <a:cubicBezTo>
                      <a:pt x="752" y="294"/>
                      <a:pt x="752" y="295"/>
                      <a:pt x="752" y="296"/>
                    </a:cubicBezTo>
                    <a:cubicBezTo>
                      <a:pt x="756" y="296"/>
                      <a:pt x="756" y="296"/>
                      <a:pt x="756" y="296"/>
                    </a:cubicBezTo>
                    <a:cubicBezTo>
                      <a:pt x="753" y="294"/>
                      <a:pt x="753" y="294"/>
                      <a:pt x="753" y="294"/>
                    </a:cubicBezTo>
                    <a:cubicBezTo>
                      <a:pt x="756" y="296"/>
                      <a:pt x="756" y="296"/>
                      <a:pt x="756" y="296"/>
                    </a:cubicBezTo>
                    <a:cubicBezTo>
                      <a:pt x="758" y="292"/>
                      <a:pt x="758" y="292"/>
                      <a:pt x="758" y="292"/>
                    </a:cubicBezTo>
                    <a:cubicBezTo>
                      <a:pt x="758" y="292"/>
                      <a:pt x="664" y="235"/>
                      <a:pt x="566" y="177"/>
                    </a:cubicBezTo>
                    <a:cubicBezTo>
                      <a:pt x="518" y="148"/>
                      <a:pt x="468" y="119"/>
                      <a:pt x="430" y="98"/>
                    </a:cubicBezTo>
                    <a:cubicBezTo>
                      <a:pt x="411" y="87"/>
                      <a:pt x="394" y="78"/>
                      <a:pt x="382" y="71"/>
                    </a:cubicBezTo>
                    <a:cubicBezTo>
                      <a:pt x="376" y="68"/>
                      <a:pt x="370" y="66"/>
                      <a:pt x="366" y="64"/>
                    </a:cubicBezTo>
                    <a:cubicBezTo>
                      <a:pt x="364" y="63"/>
                      <a:pt x="363" y="62"/>
                      <a:pt x="361" y="62"/>
                    </a:cubicBezTo>
                    <a:cubicBezTo>
                      <a:pt x="360" y="61"/>
                      <a:pt x="359" y="61"/>
                      <a:pt x="357" y="61"/>
                    </a:cubicBezTo>
                    <a:cubicBezTo>
                      <a:pt x="356" y="61"/>
                      <a:pt x="356" y="61"/>
                      <a:pt x="355" y="61"/>
                    </a:cubicBezTo>
                    <a:cubicBezTo>
                      <a:pt x="354" y="62"/>
                      <a:pt x="353" y="62"/>
                      <a:pt x="353" y="63"/>
                    </a:cubicBezTo>
                    <a:cubicBezTo>
                      <a:pt x="353" y="63"/>
                      <a:pt x="353" y="63"/>
                      <a:pt x="353" y="63"/>
                    </a:cubicBezTo>
                    <a:cubicBezTo>
                      <a:pt x="352" y="64"/>
                      <a:pt x="352" y="65"/>
                      <a:pt x="352" y="66"/>
                    </a:cubicBezTo>
                    <a:cubicBezTo>
                      <a:pt x="352" y="67"/>
                      <a:pt x="353" y="68"/>
                      <a:pt x="353" y="68"/>
                    </a:cubicBezTo>
                    <a:cubicBezTo>
                      <a:pt x="354" y="70"/>
                      <a:pt x="354" y="71"/>
                      <a:pt x="356" y="72"/>
                    </a:cubicBezTo>
                    <a:cubicBezTo>
                      <a:pt x="358" y="74"/>
                      <a:pt x="361" y="77"/>
                      <a:pt x="366" y="80"/>
                    </a:cubicBezTo>
                    <a:cubicBezTo>
                      <a:pt x="382" y="93"/>
                      <a:pt x="414" y="113"/>
                      <a:pt x="451" y="137"/>
                    </a:cubicBezTo>
                    <a:cubicBezTo>
                      <a:pt x="565" y="208"/>
                      <a:pt x="738" y="308"/>
                      <a:pt x="738" y="308"/>
                    </a:cubicBezTo>
                    <a:cubicBezTo>
                      <a:pt x="739" y="309"/>
                      <a:pt x="742" y="309"/>
                      <a:pt x="743" y="307"/>
                    </a:cubicBezTo>
                    <a:cubicBezTo>
                      <a:pt x="744" y="305"/>
                      <a:pt x="744" y="303"/>
                      <a:pt x="742" y="301"/>
                    </a:cubicBezTo>
                    <a:cubicBezTo>
                      <a:pt x="338" y="66"/>
                      <a:pt x="338" y="66"/>
                      <a:pt x="338" y="66"/>
                    </a:cubicBezTo>
                    <a:cubicBezTo>
                      <a:pt x="336" y="64"/>
                      <a:pt x="334" y="65"/>
                      <a:pt x="333" y="67"/>
                    </a:cubicBezTo>
                    <a:cubicBezTo>
                      <a:pt x="332" y="69"/>
                      <a:pt x="332" y="71"/>
                      <a:pt x="334" y="72"/>
                    </a:cubicBezTo>
                    <a:cubicBezTo>
                      <a:pt x="334" y="72"/>
                      <a:pt x="340" y="76"/>
                      <a:pt x="351" y="83"/>
                    </a:cubicBezTo>
                    <a:cubicBezTo>
                      <a:pt x="388" y="106"/>
                      <a:pt x="481" y="164"/>
                      <a:pt x="565" y="216"/>
                    </a:cubicBezTo>
                    <a:cubicBezTo>
                      <a:pt x="606" y="242"/>
                      <a:pt x="646" y="267"/>
                      <a:pt x="675" y="285"/>
                    </a:cubicBezTo>
                    <a:cubicBezTo>
                      <a:pt x="689" y="294"/>
                      <a:pt x="701" y="302"/>
                      <a:pt x="710" y="307"/>
                    </a:cubicBezTo>
                    <a:cubicBezTo>
                      <a:pt x="714" y="310"/>
                      <a:pt x="717" y="312"/>
                      <a:pt x="719" y="313"/>
                    </a:cubicBezTo>
                    <a:cubicBezTo>
                      <a:pt x="720" y="314"/>
                      <a:pt x="721" y="314"/>
                      <a:pt x="722" y="315"/>
                    </a:cubicBezTo>
                    <a:cubicBezTo>
                      <a:pt x="722" y="315"/>
                      <a:pt x="722" y="315"/>
                      <a:pt x="722" y="315"/>
                    </a:cubicBezTo>
                    <a:cubicBezTo>
                      <a:pt x="722" y="315"/>
                      <a:pt x="722" y="315"/>
                      <a:pt x="722" y="315"/>
                    </a:cubicBezTo>
                    <a:cubicBezTo>
                      <a:pt x="722" y="315"/>
                      <a:pt x="722" y="315"/>
                      <a:pt x="722" y="315"/>
                    </a:cubicBezTo>
                    <a:cubicBezTo>
                      <a:pt x="722" y="315"/>
                      <a:pt x="722" y="315"/>
                      <a:pt x="722" y="315"/>
                    </a:cubicBezTo>
                    <a:cubicBezTo>
                      <a:pt x="722" y="315"/>
                      <a:pt x="722" y="315"/>
                      <a:pt x="722" y="315"/>
                    </a:cubicBezTo>
                    <a:cubicBezTo>
                      <a:pt x="722" y="315"/>
                      <a:pt x="722" y="315"/>
                      <a:pt x="722" y="315"/>
                    </a:cubicBezTo>
                    <a:cubicBezTo>
                      <a:pt x="724" y="312"/>
                      <a:pt x="724" y="312"/>
                      <a:pt x="724" y="312"/>
                    </a:cubicBezTo>
                    <a:cubicBezTo>
                      <a:pt x="722" y="315"/>
                      <a:pt x="722" y="315"/>
                      <a:pt x="722" y="315"/>
                    </a:cubicBezTo>
                    <a:cubicBezTo>
                      <a:pt x="722" y="315"/>
                      <a:pt x="722" y="315"/>
                      <a:pt x="722" y="315"/>
                    </a:cubicBezTo>
                    <a:cubicBezTo>
                      <a:pt x="724" y="312"/>
                      <a:pt x="724" y="312"/>
                      <a:pt x="724" y="312"/>
                    </a:cubicBezTo>
                    <a:cubicBezTo>
                      <a:pt x="722" y="315"/>
                      <a:pt x="722" y="315"/>
                      <a:pt x="722" y="315"/>
                    </a:cubicBezTo>
                    <a:cubicBezTo>
                      <a:pt x="725" y="312"/>
                      <a:pt x="725" y="312"/>
                      <a:pt x="725" y="312"/>
                    </a:cubicBezTo>
                    <a:cubicBezTo>
                      <a:pt x="722" y="314"/>
                      <a:pt x="722" y="314"/>
                      <a:pt x="722" y="314"/>
                    </a:cubicBezTo>
                    <a:cubicBezTo>
                      <a:pt x="722" y="315"/>
                      <a:pt x="722" y="315"/>
                      <a:pt x="722" y="315"/>
                    </a:cubicBezTo>
                    <a:cubicBezTo>
                      <a:pt x="725" y="312"/>
                      <a:pt x="725" y="312"/>
                      <a:pt x="725" y="312"/>
                    </a:cubicBezTo>
                    <a:cubicBezTo>
                      <a:pt x="722" y="314"/>
                      <a:pt x="722" y="314"/>
                      <a:pt x="722" y="314"/>
                    </a:cubicBezTo>
                    <a:cubicBezTo>
                      <a:pt x="725" y="312"/>
                      <a:pt x="725" y="312"/>
                      <a:pt x="725" y="312"/>
                    </a:cubicBezTo>
                    <a:cubicBezTo>
                      <a:pt x="721" y="314"/>
                      <a:pt x="721" y="314"/>
                      <a:pt x="721" y="314"/>
                    </a:cubicBezTo>
                    <a:cubicBezTo>
                      <a:pt x="722" y="314"/>
                      <a:pt x="722" y="314"/>
                      <a:pt x="722" y="314"/>
                    </a:cubicBezTo>
                    <a:cubicBezTo>
                      <a:pt x="725" y="312"/>
                      <a:pt x="725" y="312"/>
                      <a:pt x="725" y="312"/>
                    </a:cubicBezTo>
                    <a:cubicBezTo>
                      <a:pt x="721" y="314"/>
                      <a:pt x="721" y="314"/>
                      <a:pt x="721" y="314"/>
                    </a:cubicBezTo>
                    <a:cubicBezTo>
                      <a:pt x="725" y="312"/>
                      <a:pt x="725" y="312"/>
                      <a:pt x="725" y="312"/>
                    </a:cubicBezTo>
                    <a:cubicBezTo>
                      <a:pt x="721" y="312"/>
                      <a:pt x="721" y="312"/>
                      <a:pt x="721" y="312"/>
                    </a:cubicBezTo>
                    <a:cubicBezTo>
                      <a:pt x="721" y="313"/>
                      <a:pt x="721" y="313"/>
                      <a:pt x="721" y="314"/>
                    </a:cubicBezTo>
                    <a:cubicBezTo>
                      <a:pt x="725" y="312"/>
                      <a:pt x="725" y="312"/>
                      <a:pt x="725" y="312"/>
                    </a:cubicBezTo>
                    <a:cubicBezTo>
                      <a:pt x="721" y="312"/>
                      <a:pt x="721" y="312"/>
                      <a:pt x="721" y="312"/>
                    </a:cubicBezTo>
                    <a:cubicBezTo>
                      <a:pt x="725" y="312"/>
                      <a:pt x="725" y="312"/>
                      <a:pt x="725" y="312"/>
                    </a:cubicBezTo>
                    <a:cubicBezTo>
                      <a:pt x="727" y="308"/>
                      <a:pt x="727" y="308"/>
                      <a:pt x="727" y="308"/>
                    </a:cubicBezTo>
                    <a:cubicBezTo>
                      <a:pt x="727" y="308"/>
                      <a:pt x="624" y="248"/>
                      <a:pt x="520" y="189"/>
                    </a:cubicBezTo>
                    <a:cubicBezTo>
                      <a:pt x="469" y="159"/>
                      <a:pt x="417" y="129"/>
                      <a:pt x="377" y="106"/>
                    </a:cubicBezTo>
                    <a:cubicBezTo>
                      <a:pt x="358" y="95"/>
                      <a:pt x="341" y="86"/>
                      <a:pt x="329" y="79"/>
                    </a:cubicBezTo>
                    <a:cubicBezTo>
                      <a:pt x="323" y="76"/>
                      <a:pt x="319" y="73"/>
                      <a:pt x="315" y="71"/>
                    </a:cubicBezTo>
                    <a:cubicBezTo>
                      <a:pt x="314" y="70"/>
                      <a:pt x="312" y="70"/>
                      <a:pt x="311" y="69"/>
                    </a:cubicBezTo>
                    <a:cubicBezTo>
                      <a:pt x="311" y="69"/>
                      <a:pt x="311" y="69"/>
                      <a:pt x="310" y="69"/>
                    </a:cubicBezTo>
                    <a:cubicBezTo>
                      <a:pt x="309" y="68"/>
                      <a:pt x="309" y="68"/>
                      <a:pt x="309" y="68"/>
                    </a:cubicBezTo>
                    <a:cubicBezTo>
                      <a:pt x="309" y="68"/>
                      <a:pt x="309" y="68"/>
                      <a:pt x="308" y="68"/>
                    </a:cubicBezTo>
                    <a:cubicBezTo>
                      <a:pt x="308" y="68"/>
                      <a:pt x="307" y="68"/>
                      <a:pt x="307" y="68"/>
                    </a:cubicBezTo>
                    <a:cubicBezTo>
                      <a:pt x="306" y="69"/>
                      <a:pt x="305" y="69"/>
                      <a:pt x="305" y="70"/>
                    </a:cubicBezTo>
                    <a:cubicBezTo>
                      <a:pt x="308" y="72"/>
                      <a:pt x="308" y="72"/>
                      <a:pt x="308" y="72"/>
                    </a:cubicBezTo>
                    <a:cubicBezTo>
                      <a:pt x="305" y="70"/>
                      <a:pt x="305" y="70"/>
                      <a:pt x="305" y="70"/>
                    </a:cubicBezTo>
                    <a:cubicBezTo>
                      <a:pt x="304" y="71"/>
                      <a:pt x="304" y="72"/>
                      <a:pt x="304" y="72"/>
                    </a:cubicBezTo>
                    <a:cubicBezTo>
                      <a:pt x="304" y="73"/>
                      <a:pt x="304" y="74"/>
                      <a:pt x="304" y="74"/>
                    </a:cubicBezTo>
                    <a:cubicBezTo>
                      <a:pt x="305" y="75"/>
                      <a:pt x="305" y="76"/>
                      <a:pt x="306" y="76"/>
                    </a:cubicBezTo>
                    <a:cubicBezTo>
                      <a:pt x="306" y="77"/>
                      <a:pt x="307" y="78"/>
                      <a:pt x="309" y="79"/>
                    </a:cubicBezTo>
                    <a:cubicBezTo>
                      <a:pt x="314" y="83"/>
                      <a:pt x="324" y="90"/>
                      <a:pt x="337" y="99"/>
                    </a:cubicBezTo>
                    <a:cubicBezTo>
                      <a:pt x="384" y="130"/>
                      <a:pt x="476" y="186"/>
                      <a:pt x="556" y="234"/>
                    </a:cubicBezTo>
                    <a:cubicBezTo>
                      <a:pt x="597" y="259"/>
                      <a:pt x="634" y="281"/>
                      <a:pt x="661" y="298"/>
                    </a:cubicBezTo>
                    <a:cubicBezTo>
                      <a:pt x="674" y="306"/>
                      <a:pt x="685" y="313"/>
                      <a:pt x="693" y="317"/>
                    </a:cubicBezTo>
                    <a:cubicBezTo>
                      <a:pt x="697" y="320"/>
                      <a:pt x="700" y="321"/>
                      <a:pt x="702" y="323"/>
                    </a:cubicBezTo>
                    <a:cubicBezTo>
                      <a:pt x="703" y="323"/>
                      <a:pt x="704" y="324"/>
                      <a:pt x="704" y="324"/>
                    </a:cubicBezTo>
                    <a:cubicBezTo>
                      <a:pt x="704" y="324"/>
                      <a:pt x="704" y="324"/>
                      <a:pt x="704" y="324"/>
                    </a:cubicBezTo>
                    <a:cubicBezTo>
                      <a:pt x="706" y="323"/>
                      <a:pt x="706" y="323"/>
                      <a:pt x="706" y="323"/>
                    </a:cubicBezTo>
                    <a:cubicBezTo>
                      <a:pt x="704" y="324"/>
                      <a:pt x="704" y="324"/>
                      <a:pt x="704" y="324"/>
                    </a:cubicBezTo>
                    <a:cubicBezTo>
                      <a:pt x="704" y="324"/>
                      <a:pt x="704" y="324"/>
                      <a:pt x="704" y="324"/>
                    </a:cubicBezTo>
                    <a:cubicBezTo>
                      <a:pt x="706" y="323"/>
                      <a:pt x="706" y="323"/>
                      <a:pt x="706" y="323"/>
                    </a:cubicBezTo>
                    <a:cubicBezTo>
                      <a:pt x="704" y="324"/>
                      <a:pt x="704" y="324"/>
                      <a:pt x="704" y="324"/>
                    </a:cubicBezTo>
                    <a:cubicBezTo>
                      <a:pt x="707" y="322"/>
                      <a:pt x="707" y="322"/>
                      <a:pt x="707" y="322"/>
                    </a:cubicBezTo>
                    <a:cubicBezTo>
                      <a:pt x="704" y="324"/>
                      <a:pt x="704" y="324"/>
                      <a:pt x="704" y="324"/>
                    </a:cubicBezTo>
                    <a:cubicBezTo>
                      <a:pt x="704" y="324"/>
                      <a:pt x="704" y="324"/>
                      <a:pt x="704" y="324"/>
                    </a:cubicBezTo>
                    <a:cubicBezTo>
                      <a:pt x="707" y="322"/>
                      <a:pt x="707" y="322"/>
                      <a:pt x="707" y="322"/>
                    </a:cubicBezTo>
                    <a:cubicBezTo>
                      <a:pt x="704" y="324"/>
                      <a:pt x="704" y="324"/>
                      <a:pt x="704" y="324"/>
                    </a:cubicBezTo>
                    <a:cubicBezTo>
                      <a:pt x="707" y="322"/>
                      <a:pt x="707" y="322"/>
                      <a:pt x="707" y="322"/>
                    </a:cubicBezTo>
                    <a:cubicBezTo>
                      <a:pt x="703" y="323"/>
                      <a:pt x="703" y="323"/>
                      <a:pt x="703" y="323"/>
                    </a:cubicBezTo>
                    <a:cubicBezTo>
                      <a:pt x="704" y="324"/>
                      <a:pt x="704" y="324"/>
                      <a:pt x="704" y="324"/>
                    </a:cubicBezTo>
                    <a:cubicBezTo>
                      <a:pt x="707" y="322"/>
                      <a:pt x="707" y="322"/>
                      <a:pt x="707" y="322"/>
                    </a:cubicBezTo>
                    <a:cubicBezTo>
                      <a:pt x="703" y="323"/>
                      <a:pt x="703" y="323"/>
                      <a:pt x="703" y="323"/>
                    </a:cubicBezTo>
                    <a:cubicBezTo>
                      <a:pt x="707" y="322"/>
                      <a:pt x="707" y="322"/>
                      <a:pt x="707" y="322"/>
                    </a:cubicBezTo>
                    <a:cubicBezTo>
                      <a:pt x="703" y="322"/>
                      <a:pt x="703" y="322"/>
                      <a:pt x="703" y="322"/>
                    </a:cubicBezTo>
                    <a:cubicBezTo>
                      <a:pt x="703" y="322"/>
                      <a:pt x="703" y="323"/>
                      <a:pt x="703" y="323"/>
                    </a:cubicBezTo>
                    <a:cubicBezTo>
                      <a:pt x="707" y="322"/>
                      <a:pt x="707" y="322"/>
                      <a:pt x="707" y="322"/>
                    </a:cubicBezTo>
                    <a:cubicBezTo>
                      <a:pt x="703" y="322"/>
                      <a:pt x="703" y="322"/>
                      <a:pt x="703" y="322"/>
                    </a:cubicBezTo>
                    <a:cubicBezTo>
                      <a:pt x="707" y="322"/>
                      <a:pt x="707" y="322"/>
                      <a:pt x="707" y="322"/>
                    </a:cubicBezTo>
                    <a:cubicBezTo>
                      <a:pt x="704" y="319"/>
                      <a:pt x="704" y="319"/>
                      <a:pt x="704" y="319"/>
                    </a:cubicBezTo>
                    <a:cubicBezTo>
                      <a:pt x="707" y="322"/>
                      <a:pt x="707" y="322"/>
                      <a:pt x="707" y="322"/>
                    </a:cubicBezTo>
                    <a:cubicBezTo>
                      <a:pt x="706" y="318"/>
                      <a:pt x="706" y="318"/>
                      <a:pt x="706" y="318"/>
                    </a:cubicBezTo>
                    <a:cubicBezTo>
                      <a:pt x="705" y="318"/>
                      <a:pt x="704" y="318"/>
                      <a:pt x="704" y="319"/>
                    </a:cubicBezTo>
                    <a:cubicBezTo>
                      <a:pt x="707" y="322"/>
                      <a:pt x="707" y="322"/>
                      <a:pt x="707" y="322"/>
                    </a:cubicBezTo>
                    <a:cubicBezTo>
                      <a:pt x="706" y="318"/>
                      <a:pt x="706" y="318"/>
                      <a:pt x="706" y="318"/>
                    </a:cubicBezTo>
                    <a:cubicBezTo>
                      <a:pt x="707" y="321"/>
                      <a:pt x="707" y="321"/>
                      <a:pt x="707" y="321"/>
                    </a:cubicBezTo>
                    <a:cubicBezTo>
                      <a:pt x="707" y="318"/>
                      <a:pt x="707" y="318"/>
                      <a:pt x="707" y="318"/>
                    </a:cubicBezTo>
                    <a:cubicBezTo>
                      <a:pt x="707" y="318"/>
                      <a:pt x="706" y="318"/>
                      <a:pt x="706" y="318"/>
                    </a:cubicBezTo>
                    <a:cubicBezTo>
                      <a:pt x="707" y="321"/>
                      <a:pt x="707" y="321"/>
                      <a:pt x="707" y="321"/>
                    </a:cubicBezTo>
                    <a:cubicBezTo>
                      <a:pt x="707" y="318"/>
                      <a:pt x="707" y="318"/>
                      <a:pt x="707" y="318"/>
                    </a:cubicBezTo>
                    <a:cubicBezTo>
                      <a:pt x="707" y="321"/>
                      <a:pt x="707" y="321"/>
                      <a:pt x="707" y="321"/>
                    </a:cubicBezTo>
                    <a:cubicBezTo>
                      <a:pt x="708" y="318"/>
                      <a:pt x="708" y="318"/>
                      <a:pt x="708" y="318"/>
                    </a:cubicBezTo>
                    <a:cubicBezTo>
                      <a:pt x="708" y="318"/>
                      <a:pt x="708" y="318"/>
                      <a:pt x="707" y="318"/>
                    </a:cubicBezTo>
                    <a:cubicBezTo>
                      <a:pt x="707" y="321"/>
                      <a:pt x="707" y="321"/>
                      <a:pt x="707" y="321"/>
                    </a:cubicBezTo>
                    <a:cubicBezTo>
                      <a:pt x="708" y="318"/>
                      <a:pt x="708" y="318"/>
                      <a:pt x="708" y="318"/>
                    </a:cubicBezTo>
                    <a:cubicBezTo>
                      <a:pt x="707" y="320"/>
                      <a:pt x="707" y="320"/>
                      <a:pt x="707" y="320"/>
                    </a:cubicBezTo>
                    <a:cubicBezTo>
                      <a:pt x="708" y="318"/>
                      <a:pt x="708" y="318"/>
                      <a:pt x="708" y="318"/>
                    </a:cubicBezTo>
                    <a:cubicBezTo>
                      <a:pt x="708" y="318"/>
                      <a:pt x="708" y="318"/>
                      <a:pt x="708" y="318"/>
                    </a:cubicBezTo>
                    <a:cubicBezTo>
                      <a:pt x="707" y="320"/>
                      <a:pt x="707" y="320"/>
                      <a:pt x="707" y="320"/>
                    </a:cubicBezTo>
                    <a:cubicBezTo>
                      <a:pt x="708" y="318"/>
                      <a:pt x="708" y="318"/>
                      <a:pt x="708" y="318"/>
                    </a:cubicBezTo>
                    <a:cubicBezTo>
                      <a:pt x="708" y="318"/>
                      <a:pt x="707" y="317"/>
                      <a:pt x="706" y="317"/>
                    </a:cubicBezTo>
                    <a:cubicBezTo>
                      <a:pt x="702" y="314"/>
                      <a:pt x="692" y="309"/>
                      <a:pt x="679" y="301"/>
                    </a:cubicBezTo>
                    <a:cubicBezTo>
                      <a:pt x="631" y="273"/>
                      <a:pt x="536" y="215"/>
                      <a:pt x="452" y="165"/>
                    </a:cubicBezTo>
                    <a:cubicBezTo>
                      <a:pt x="410" y="140"/>
                      <a:pt x="370" y="116"/>
                      <a:pt x="341" y="99"/>
                    </a:cubicBezTo>
                    <a:cubicBezTo>
                      <a:pt x="326" y="91"/>
                      <a:pt x="314" y="84"/>
                      <a:pt x="305" y="79"/>
                    </a:cubicBezTo>
                    <a:cubicBezTo>
                      <a:pt x="300" y="76"/>
                      <a:pt x="297" y="75"/>
                      <a:pt x="294" y="73"/>
                    </a:cubicBezTo>
                    <a:cubicBezTo>
                      <a:pt x="293" y="73"/>
                      <a:pt x="292" y="72"/>
                      <a:pt x="291" y="72"/>
                    </a:cubicBezTo>
                    <a:cubicBezTo>
                      <a:pt x="290" y="71"/>
                      <a:pt x="290" y="71"/>
                      <a:pt x="289" y="71"/>
                    </a:cubicBezTo>
                    <a:cubicBezTo>
                      <a:pt x="289" y="71"/>
                      <a:pt x="289" y="71"/>
                      <a:pt x="288" y="71"/>
                    </a:cubicBezTo>
                    <a:cubicBezTo>
                      <a:pt x="287" y="71"/>
                      <a:pt x="287" y="71"/>
                      <a:pt x="286" y="71"/>
                    </a:cubicBezTo>
                    <a:cubicBezTo>
                      <a:pt x="286" y="71"/>
                      <a:pt x="285" y="72"/>
                      <a:pt x="284" y="73"/>
                    </a:cubicBezTo>
                    <a:cubicBezTo>
                      <a:pt x="284" y="73"/>
                      <a:pt x="284" y="73"/>
                      <a:pt x="284" y="73"/>
                    </a:cubicBezTo>
                    <a:cubicBezTo>
                      <a:pt x="284" y="74"/>
                      <a:pt x="283" y="75"/>
                      <a:pt x="283" y="75"/>
                    </a:cubicBezTo>
                    <a:cubicBezTo>
                      <a:pt x="283" y="77"/>
                      <a:pt x="284" y="77"/>
                      <a:pt x="284" y="78"/>
                    </a:cubicBezTo>
                    <a:cubicBezTo>
                      <a:pt x="285" y="80"/>
                      <a:pt x="286" y="81"/>
                      <a:pt x="287" y="82"/>
                    </a:cubicBezTo>
                    <a:cubicBezTo>
                      <a:pt x="289" y="85"/>
                      <a:pt x="293" y="88"/>
                      <a:pt x="298" y="91"/>
                    </a:cubicBezTo>
                    <a:cubicBezTo>
                      <a:pt x="316" y="105"/>
                      <a:pt x="349" y="127"/>
                      <a:pt x="390" y="152"/>
                    </a:cubicBezTo>
                    <a:cubicBezTo>
                      <a:pt x="452" y="190"/>
                      <a:pt x="529" y="236"/>
                      <a:pt x="591" y="273"/>
                    </a:cubicBezTo>
                    <a:cubicBezTo>
                      <a:pt x="622" y="291"/>
                      <a:pt x="649" y="307"/>
                      <a:pt x="668" y="319"/>
                    </a:cubicBezTo>
                    <a:cubicBezTo>
                      <a:pt x="678" y="324"/>
                      <a:pt x="686" y="329"/>
                      <a:pt x="691" y="332"/>
                    </a:cubicBezTo>
                    <a:cubicBezTo>
                      <a:pt x="694" y="334"/>
                      <a:pt x="696" y="335"/>
                      <a:pt x="697" y="336"/>
                    </a:cubicBezTo>
                    <a:cubicBezTo>
                      <a:pt x="698" y="336"/>
                      <a:pt x="698" y="336"/>
                      <a:pt x="699" y="337"/>
                    </a:cubicBezTo>
                    <a:cubicBezTo>
                      <a:pt x="699" y="337"/>
                      <a:pt x="699" y="337"/>
                      <a:pt x="699" y="337"/>
                    </a:cubicBezTo>
                    <a:cubicBezTo>
                      <a:pt x="700" y="335"/>
                      <a:pt x="700" y="335"/>
                      <a:pt x="700" y="335"/>
                    </a:cubicBezTo>
                    <a:cubicBezTo>
                      <a:pt x="699" y="337"/>
                      <a:pt x="699" y="337"/>
                      <a:pt x="699" y="337"/>
                    </a:cubicBezTo>
                    <a:cubicBezTo>
                      <a:pt x="699" y="337"/>
                      <a:pt x="699" y="337"/>
                      <a:pt x="699" y="337"/>
                    </a:cubicBezTo>
                    <a:cubicBezTo>
                      <a:pt x="700" y="335"/>
                      <a:pt x="700" y="335"/>
                      <a:pt x="700" y="335"/>
                    </a:cubicBezTo>
                    <a:cubicBezTo>
                      <a:pt x="699" y="337"/>
                      <a:pt x="699" y="337"/>
                      <a:pt x="699" y="337"/>
                    </a:cubicBezTo>
                    <a:cubicBezTo>
                      <a:pt x="701" y="334"/>
                      <a:pt x="701" y="334"/>
                      <a:pt x="701" y="334"/>
                    </a:cubicBezTo>
                    <a:cubicBezTo>
                      <a:pt x="698" y="336"/>
                      <a:pt x="698" y="336"/>
                      <a:pt x="698" y="336"/>
                    </a:cubicBezTo>
                    <a:cubicBezTo>
                      <a:pt x="699" y="337"/>
                      <a:pt x="699" y="337"/>
                      <a:pt x="699" y="337"/>
                    </a:cubicBezTo>
                    <a:cubicBezTo>
                      <a:pt x="701" y="334"/>
                      <a:pt x="701" y="334"/>
                      <a:pt x="701" y="334"/>
                    </a:cubicBezTo>
                    <a:cubicBezTo>
                      <a:pt x="698" y="336"/>
                      <a:pt x="698" y="336"/>
                      <a:pt x="698" y="336"/>
                    </a:cubicBezTo>
                    <a:cubicBezTo>
                      <a:pt x="701" y="334"/>
                      <a:pt x="701" y="334"/>
                      <a:pt x="701" y="334"/>
                    </a:cubicBezTo>
                    <a:cubicBezTo>
                      <a:pt x="698" y="336"/>
                      <a:pt x="698" y="336"/>
                      <a:pt x="698" y="336"/>
                    </a:cubicBezTo>
                    <a:cubicBezTo>
                      <a:pt x="698" y="336"/>
                      <a:pt x="698" y="336"/>
                      <a:pt x="698" y="336"/>
                    </a:cubicBezTo>
                    <a:cubicBezTo>
                      <a:pt x="701" y="334"/>
                      <a:pt x="701" y="334"/>
                      <a:pt x="701" y="334"/>
                    </a:cubicBezTo>
                    <a:cubicBezTo>
                      <a:pt x="698" y="336"/>
                      <a:pt x="698" y="336"/>
                      <a:pt x="698" y="336"/>
                    </a:cubicBezTo>
                    <a:cubicBezTo>
                      <a:pt x="701" y="334"/>
                      <a:pt x="701" y="334"/>
                      <a:pt x="701" y="334"/>
                    </a:cubicBezTo>
                    <a:cubicBezTo>
                      <a:pt x="697" y="334"/>
                      <a:pt x="697" y="334"/>
                      <a:pt x="697" y="334"/>
                    </a:cubicBezTo>
                    <a:cubicBezTo>
                      <a:pt x="697" y="335"/>
                      <a:pt x="698" y="335"/>
                      <a:pt x="698" y="336"/>
                    </a:cubicBezTo>
                    <a:cubicBezTo>
                      <a:pt x="701" y="334"/>
                      <a:pt x="701" y="334"/>
                      <a:pt x="701" y="334"/>
                    </a:cubicBezTo>
                    <a:cubicBezTo>
                      <a:pt x="697" y="334"/>
                      <a:pt x="697" y="334"/>
                      <a:pt x="697" y="334"/>
                    </a:cubicBezTo>
                    <a:cubicBezTo>
                      <a:pt x="701" y="334"/>
                      <a:pt x="701" y="334"/>
                      <a:pt x="701" y="334"/>
                    </a:cubicBezTo>
                    <a:cubicBezTo>
                      <a:pt x="698" y="331"/>
                      <a:pt x="698" y="331"/>
                      <a:pt x="698" y="331"/>
                    </a:cubicBezTo>
                    <a:cubicBezTo>
                      <a:pt x="701" y="333"/>
                      <a:pt x="701" y="333"/>
                      <a:pt x="701" y="333"/>
                    </a:cubicBezTo>
                    <a:cubicBezTo>
                      <a:pt x="700" y="330"/>
                      <a:pt x="700" y="330"/>
                      <a:pt x="700" y="330"/>
                    </a:cubicBezTo>
                    <a:cubicBezTo>
                      <a:pt x="699" y="330"/>
                      <a:pt x="698" y="331"/>
                      <a:pt x="698" y="331"/>
                    </a:cubicBezTo>
                    <a:cubicBezTo>
                      <a:pt x="701" y="333"/>
                      <a:pt x="701" y="333"/>
                      <a:pt x="701" y="333"/>
                    </a:cubicBezTo>
                    <a:cubicBezTo>
                      <a:pt x="700" y="330"/>
                      <a:pt x="700" y="330"/>
                      <a:pt x="700" y="330"/>
                    </a:cubicBezTo>
                    <a:cubicBezTo>
                      <a:pt x="700" y="332"/>
                      <a:pt x="700" y="332"/>
                      <a:pt x="700" y="332"/>
                    </a:cubicBezTo>
                    <a:cubicBezTo>
                      <a:pt x="700" y="330"/>
                      <a:pt x="700" y="330"/>
                      <a:pt x="700" y="330"/>
                    </a:cubicBezTo>
                    <a:cubicBezTo>
                      <a:pt x="700" y="330"/>
                      <a:pt x="700" y="330"/>
                      <a:pt x="700" y="330"/>
                    </a:cubicBezTo>
                    <a:cubicBezTo>
                      <a:pt x="700" y="332"/>
                      <a:pt x="700" y="332"/>
                      <a:pt x="700" y="332"/>
                    </a:cubicBezTo>
                    <a:cubicBezTo>
                      <a:pt x="700" y="330"/>
                      <a:pt x="700" y="330"/>
                      <a:pt x="700" y="330"/>
                    </a:cubicBezTo>
                    <a:cubicBezTo>
                      <a:pt x="700" y="330"/>
                      <a:pt x="699" y="330"/>
                      <a:pt x="698" y="329"/>
                    </a:cubicBezTo>
                    <a:cubicBezTo>
                      <a:pt x="695" y="329"/>
                      <a:pt x="691" y="327"/>
                      <a:pt x="685" y="324"/>
                    </a:cubicBezTo>
                    <a:cubicBezTo>
                      <a:pt x="665" y="315"/>
                      <a:pt x="629" y="294"/>
                      <a:pt x="586" y="269"/>
                    </a:cubicBezTo>
                    <a:cubicBezTo>
                      <a:pt x="521" y="231"/>
                      <a:pt x="441" y="182"/>
                      <a:pt x="377" y="142"/>
                    </a:cubicBezTo>
                    <a:cubicBezTo>
                      <a:pt x="345" y="123"/>
                      <a:pt x="316" y="105"/>
                      <a:pt x="296" y="93"/>
                    </a:cubicBezTo>
                    <a:cubicBezTo>
                      <a:pt x="286" y="87"/>
                      <a:pt x="278" y="82"/>
                      <a:pt x="272" y="78"/>
                    </a:cubicBezTo>
                    <a:cubicBezTo>
                      <a:pt x="269" y="77"/>
                      <a:pt x="267" y="75"/>
                      <a:pt x="265" y="74"/>
                    </a:cubicBezTo>
                    <a:cubicBezTo>
                      <a:pt x="265" y="74"/>
                      <a:pt x="264" y="73"/>
                      <a:pt x="263" y="73"/>
                    </a:cubicBezTo>
                    <a:cubicBezTo>
                      <a:pt x="263" y="73"/>
                      <a:pt x="263" y="73"/>
                      <a:pt x="263" y="73"/>
                    </a:cubicBezTo>
                    <a:cubicBezTo>
                      <a:pt x="262" y="73"/>
                      <a:pt x="262" y="73"/>
                      <a:pt x="262" y="73"/>
                    </a:cubicBezTo>
                    <a:cubicBezTo>
                      <a:pt x="262" y="73"/>
                      <a:pt x="262" y="72"/>
                      <a:pt x="261" y="72"/>
                    </a:cubicBezTo>
                    <a:cubicBezTo>
                      <a:pt x="261" y="72"/>
                      <a:pt x="260" y="72"/>
                      <a:pt x="259" y="73"/>
                    </a:cubicBezTo>
                    <a:cubicBezTo>
                      <a:pt x="259" y="73"/>
                      <a:pt x="258" y="73"/>
                      <a:pt x="257" y="74"/>
                    </a:cubicBezTo>
                    <a:cubicBezTo>
                      <a:pt x="261" y="76"/>
                      <a:pt x="261" y="76"/>
                      <a:pt x="261" y="76"/>
                    </a:cubicBezTo>
                    <a:cubicBezTo>
                      <a:pt x="258" y="74"/>
                      <a:pt x="258" y="74"/>
                      <a:pt x="258" y="74"/>
                    </a:cubicBezTo>
                    <a:cubicBezTo>
                      <a:pt x="257" y="75"/>
                      <a:pt x="257" y="76"/>
                      <a:pt x="257" y="76"/>
                    </a:cubicBezTo>
                    <a:cubicBezTo>
                      <a:pt x="257" y="77"/>
                      <a:pt x="257" y="78"/>
                      <a:pt x="257" y="78"/>
                    </a:cubicBezTo>
                    <a:cubicBezTo>
                      <a:pt x="258" y="79"/>
                      <a:pt x="258" y="79"/>
                      <a:pt x="258" y="79"/>
                    </a:cubicBezTo>
                    <a:cubicBezTo>
                      <a:pt x="258" y="80"/>
                      <a:pt x="259" y="80"/>
                      <a:pt x="259" y="81"/>
                    </a:cubicBezTo>
                    <a:cubicBezTo>
                      <a:pt x="261" y="82"/>
                      <a:pt x="264" y="84"/>
                      <a:pt x="268" y="87"/>
                    </a:cubicBezTo>
                    <a:cubicBezTo>
                      <a:pt x="284" y="98"/>
                      <a:pt x="318" y="119"/>
                      <a:pt x="361" y="146"/>
                    </a:cubicBezTo>
                    <a:cubicBezTo>
                      <a:pt x="488" y="226"/>
                      <a:pt x="690" y="349"/>
                      <a:pt x="690" y="349"/>
                    </a:cubicBezTo>
                    <a:cubicBezTo>
                      <a:pt x="692" y="346"/>
                      <a:pt x="692" y="346"/>
                      <a:pt x="692" y="346"/>
                    </a:cubicBezTo>
                    <a:cubicBezTo>
                      <a:pt x="689" y="344"/>
                      <a:pt x="689" y="344"/>
                      <a:pt x="689" y="344"/>
                    </a:cubicBezTo>
                    <a:cubicBezTo>
                      <a:pt x="692" y="346"/>
                      <a:pt x="692" y="346"/>
                      <a:pt x="692" y="346"/>
                    </a:cubicBezTo>
                    <a:cubicBezTo>
                      <a:pt x="691" y="342"/>
                      <a:pt x="691" y="342"/>
                      <a:pt x="691" y="342"/>
                    </a:cubicBezTo>
                    <a:cubicBezTo>
                      <a:pt x="690" y="343"/>
                      <a:pt x="689" y="343"/>
                      <a:pt x="689" y="344"/>
                    </a:cubicBezTo>
                    <a:cubicBezTo>
                      <a:pt x="692" y="346"/>
                      <a:pt x="692" y="346"/>
                      <a:pt x="692" y="346"/>
                    </a:cubicBezTo>
                    <a:cubicBezTo>
                      <a:pt x="691" y="342"/>
                      <a:pt x="691" y="342"/>
                      <a:pt x="691" y="342"/>
                    </a:cubicBezTo>
                    <a:cubicBezTo>
                      <a:pt x="692" y="345"/>
                      <a:pt x="692" y="345"/>
                      <a:pt x="692" y="345"/>
                    </a:cubicBezTo>
                    <a:cubicBezTo>
                      <a:pt x="692" y="342"/>
                      <a:pt x="692" y="342"/>
                      <a:pt x="692" y="342"/>
                    </a:cubicBezTo>
                    <a:cubicBezTo>
                      <a:pt x="691" y="342"/>
                      <a:pt x="691" y="342"/>
                      <a:pt x="691" y="342"/>
                    </a:cubicBezTo>
                    <a:cubicBezTo>
                      <a:pt x="692" y="345"/>
                      <a:pt x="692" y="345"/>
                      <a:pt x="692" y="345"/>
                    </a:cubicBezTo>
                    <a:cubicBezTo>
                      <a:pt x="692" y="342"/>
                      <a:pt x="692" y="342"/>
                      <a:pt x="692" y="342"/>
                    </a:cubicBezTo>
                    <a:cubicBezTo>
                      <a:pt x="692" y="342"/>
                      <a:pt x="692" y="342"/>
                      <a:pt x="692" y="342"/>
                    </a:cubicBezTo>
                    <a:cubicBezTo>
                      <a:pt x="692" y="342"/>
                      <a:pt x="692" y="342"/>
                      <a:pt x="692" y="342"/>
                    </a:cubicBezTo>
                    <a:cubicBezTo>
                      <a:pt x="692" y="342"/>
                      <a:pt x="692" y="342"/>
                      <a:pt x="692" y="342"/>
                    </a:cubicBezTo>
                    <a:cubicBezTo>
                      <a:pt x="692" y="342"/>
                      <a:pt x="692" y="342"/>
                      <a:pt x="692" y="342"/>
                    </a:cubicBezTo>
                    <a:cubicBezTo>
                      <a:pt x="692" y="342"/>
                      <a:pt x="692" y="342"/>
                      <a:pt x="692" y="342"/>
                    </a:cubicBezTo>
                    <a:cubicBezTo>
                      <a:pt x="691" y="342"/>
                      <a:pt x="690" y="342"/>
                      <a:pt x="689" y="341"/>
                    </a:cubicBezTo>
                    <a:cubicBezTo>
                      <a:pt x="683" y="339"/>
                      <a:pt x="671" y="333"/>
                      <a:pt x="656" y="325"/>
                    </a:cubicBezTo>
                    <a:cubicBezTo>
                      <a:pt x="602" y="295"/>
                      <a:pt x="500" y="233"/>
                      <a:pt x="411" y="178"/>
                    </a:cubicBezTo>
                    <a:cubicBezTo>
                      <a:pt x="367" y="151"/>
                      <a:pt x="326" y="125"/>
                      <a:pt x="296" y="106"/>
                    </a:cubicBezTo>
                    <a:cubicBezTo>
                      <a:pt x="281" y="97"/>
                      <a:pt x="269" y="90"/>
                      <a:pt x="261" y="84"/>
                    </a:cubicBezTo>
                    <a:cubicBezTo>
                      <a:pt x="252" y="79"/>
                      <a:pt x="248" y="76"/>
                      <a:pt x="248" y="76"/>
                    </a:cubicBezTo>
                    <a:cubicBezTo>
                      <a:pt x="246" y="75"/>
                      <a:pt x="243" y="75"/>
                      <a:pt x="242" y="77"/>
                    </a:cubicBezTo>
                    <a:cubicBezTo>
                      <a:pt x="242" y="78"/>
                      <a:pt x="241" y="79"/>
                      <a:pt x="241" y="80"/>
                    </a:cubicBezTo>
                    <a:cubicBezTo>
                      <a:pt x="241" y="81"/>
                      <a:pt x="242" y="82"/>
                      <a:pt x="242" y="83"/>
                    </a:cubicBezTo>
                    <a:cubicBezTo>
                      <a:pt x="243" y="84"/>
                      <a:pt x="244" y="85"/>
                      <a:pt x="245" y="86"/>
                    </a:cubicBezTo>
                    <a:cubicBezTo>
                      <a:pt x="248" y="88"/>
                      <a:pt x="252" y="91"/>
                      <a:pt x="257" y="95"/>
                    </a:cubicBezTo>
                    <a:cubicBezTo>
                      <a:pt x="276" y="108"/>
                      <a:pt x="312" y="131"/>
                      <a:pt x="355" y="159"/>
                    </a:cubicBezTo>
                    <a:cubicBezTo>
                      <a:pt x="486" y="240"/>
                      <a:pt x="684" y="358"/>
                      <a:pt x="684" y="358"/>
                    </a:cubicBezTo>
                    <a:cubicBezTo>
                      <a:pt x="685" y="359"/>
                      <a:pt x="688" y="358"/>
                      <a:pt x="689" y="357"/>
                    </a:cubicBezTo>
                    <a:cubicBezTo>
                      <a:pt x="690" y="355"/>
                      <a:pt x="690" y="352"/>
                      <a:pt x="688" y="351"/>
                    </a:cubicBezTo>
                    <a:cubicBezTo>
                      <a:pt x="688" y="351"/>
                      <a:pt x="578" y="283"/>
                      <a:pt x="466" y="214"/>
                    </a:cubicBezTo>
                    <a:cubicBezTo>
                      <a:pt x="409" y="180"/>
                      <a:pt x="353" y="145"/>
                      <a:pt x="309" y="120"/>
                    </a:cubicBezTo>
                    <a:cubicBezTo>
                      <a:pt x="287" y="107"/>
                      <a:pt x="268" y="96"/>
                      <a:pt x="254" y="89"/>
                    </a:cubicBezTo>
                    <a:cubicBezTo>
                      <a:pt x="247" y="85"/>
                      <a:pt x="242" y="82"/>
                      <a:pt x="237" y="80"/>
                    </a:cubicBezTo>
                    <a:cubicBezTo>
                      <a:pt x="235" y="79"/>
                      <a:pt x="233" y="78"/>
                      <a:pt x="232" y="77"/>
                    </a:cubicBezTo>
                    <a:cubicBezTo>
                      <a:pt x="231" y="77"/>
                      <a:pt x="230" y="77"/>
                      <a:pt x="230" y="77"/>
                    </a:cubicBezTo>
                    <a:cubicBezTo>
                      <a:pt x="229" y="77"/>
                      <a:pt x="228" y="76"/>
                      <a:pt x="228" y="76"/>
                    </a:cubicBezTo>
                    <a:cubicBezTo>
                      <a:pt x="227" y="76"/>
                      <a:pt x="227" y="76"/>
                      <a:pt x="226" y="77"/>
                    </a:cubicBezTo>
                    <a:cubicBezTo>
                      <a:pt x="225" y="77"/>
                      <a:pt x="224" y="77"/>
                      <a:pt x="224" y="78"/>
                    </a:cubicBezTo>
                    <a:cubicBezTo>
                      <a:pt x="222" y="80"/>
                      <a:pt x="223" y="83"/>
                      <a:pt x="225" y="84"/>
                    </a:cubicBezTo>
                    <a:cubicBezTo>
                      <a:pt x="674" y="365"/>
                      <a:pt x="674" y="365"/>
                      <a:pt x="674" y="365"/>
                    </a:cubicBezTo>
                    <a:cubicBezTo>
                      <a:pt x="676" y="361"/>
                      <a:pt x="676" y="361"/>
                      <a:pt x="676" y="361"/>
                    </a:cubicBezTo>
                    <a:cubicBezTo>
                      <a:pt x="673" y="359"/>
                      <a:pt x="673" y="359"/>
                      <a:pt x="673" y="359"/>
                    </a:cubicBezTo>
                    <a:cubicBezTo>
                      <a:pt x="676" y="361"/>
                      <a:pt x="676" y="361"/>
                      <a:pt x="676" y="361"/>
                    </a:cubicBezTo>
                    <a:cubicBezTo>
                      <a:pt x="675" y="358"/>
                      <a:pt x="675" y="358"/>
                      <a:pt x="675" y="358"/>
                    </a:cubicBezTo>
                    <a:cubicBezTo>
                      <a:pt x="675" y="358"/>
                      <a:pt x="674" y="358"/>
                      <a:pt x="673" y="359"/>
                    </a:cubicBezTo>
                    <a:cubicBezTo>
                      <a:pt x="676" y="361"/>
                      <a:pt x="676" y="361"/>
                      <a:pt x="676" y="361"/>
                    </a:cubicBezTo>
                    <a:cubicBezTo>
                      <a:pt x="675" y="358"/>
                      <a:pt x="675" y="358"/>
                      <a:pt x="675" y="358"/>
                    </a:cubicBezTo>
                    <a:cubicBezTo>
                      <a:pt x="676" y="361"/>
                      <a:pt x="676" y="361"/>
                      <a:pt x="676" y="361"/>
                    </a:cubicBezTo>
                    <a:cubicBezTo>
                      <a:pt x="676" y="357"/>
                      <a:pt x="676" y="357"/>
                      <a:pt x="676" y="357"/>
                    </a:cubicBezTo>
                    <a:cubicBezTo>
                      <a:pt x="676" y="357"/>
                      <a:pt x="676" y="357"/>
                      <a:pt x="675" y="358"/>
                    </a:cubicBezTo>
                    <a:cubicBezTo>
                      <a:pt x="676" y="361"/>
                      <a:pt x="676" y="361"/>
                      <a:pt x="676" y="361"/>
                    </a:cubicBezTo>
                    <a:cubicBezTo>
                      <a:pt x="676" y="357"/>
                      <a:pt x="676" y="357"/>
                      <a:pt x="676" y="357"/>
                    </a:cubicBezTo>
                    <a:cubicBezTo>
                      <a:pt x="676" y="361"/>
                      <a:pt x="676" y="361"/>
                      <a:pt x="676" y="361"/>
                    </a:cubicBezTo>
                    <a:cubicBezTo>
                      <a:pt x="677" y="358"/>
                      <a:pt x="677" y="358"/>
                      <a:pt x="677" y="358"/>
                    </a:cubicBezTo>
                    <a:cubicBezTo>
                      <a:pt x="677" y="357"/>
                      <a:pt x="677" y="357"/>
                      <a:pt x="676" y="357"/>
                    </a:cubicBezTo>
                    <a:cubicBezTo>
                      <a:pt x="676" y="361"/>
                      <a:pt x="676" y="361"/>
                      <a:pt x="676" y="361"/>
                    </a:cubicBezTo>
                    <a:cubicBezTo>
                      <a:pt x="677" y="358"/>
                      <a:pt x="677" y="358"/>
                      <a:pt x="677" y="358"/>
                    </a:cubicBezTo>
                    <a:cubicBezTo>
                      <a:pt x="677" y="360"/>
                      <a:pt x="677" y="360"/>
                      <a:pt x="677" y="360"/>
                    </a:cubicBezTo>
                    <a:cubicBezTo>
                      <a:pt x="677" y="358"/>
                      <a:pt x="677" y="358"/>
                      <a:pt x="677" y="358"/>
                    </a:cubicBezTo>
                    <a:cubicBezTo>
                      <a:pt x="677" y="358"/>
                      <a:pt x="677" y="358"/>
                      <a:pt x="677" y="358"/>
                    </a:cubicBezTo>
                    <a:cubicBezTo>
                      <a:pt x="677" y="360"/>
                      <a:pt x="677" y="360"/>
                      <a:pt x="677" y="360"/>
                    </a:cubicBezTo>
                    <a:cubicBezTo>
                      <a:pt x="677" y="358"/>
                      <a:pt x="677" y="358"/>
                      <a:pt x="677" y="358"/>
                    </a:cubicBezTo>
                    <a:cubicBezTo>
                      <a:pt x="677" y="359"/>
                      <a:pt x="677" y="359"/>
                      <a:pt x="677" y="359"/>
                    </a:cubicBezTo>
                    <a:cubicBezTo>
                      <a:pt x="677" y="358"/>
                      <a:pt x="677" y="358"/>
                      <a:pt x="677" y="358"/>
                    </a:cubicBezTo>
                    <a:cubicBezTo>
                      <a:pt x="677" y="358"/>
                      <a:pt x="677" y="358"/>
                      <a:pt x="677" y="358"/>
                    </a:cubicBezTo>
                    <a:cubicBezTo>
                      <a:pt x="677" y="359"/>
                      <a:pt x="677" y="359"/>
                      <a:pt x="677" y="359"/>
                    </a:cubicBezTo>
                    <a:cubicBezTo>
                      <a:pt x="677" y="358"/>
                      <a:pt x="677" y="358"/>
                      <a:pt x="677" y="358"/>
                    </a:cubicBezTo>
                    <a:cubicBezTo>
                      <a:pt x="677" y="358"/>
                      <a:pt x="677" y="357"/>
                      <a:pt x="675" y="357"/>
                    </a:cubicBezTo>
                    <a:cubicBezTo>
                      <a:pt x="670" y="354"/>
                      <a:pt x="659" y="348"/>
                      <a:pt x="644" y="339"/>
                    </a:cubicBezTo>
                    <a:cubicBezTo>
                      <a:pt x="589" y="307"/>
                      <a:pt x="478" y="243"/>
                      <a:pt x="382" y="186"/>
                    </a:cubicBezTo>
                    <a:cubicBezTo>
                      <a:pt x="333" y="158"/>
                      <a:pt x="288" y="132"/>
                      <a:pt x="256" y="112"/>
                    </a:cubicBezTo>
                    <a:cubicBezTo>
                      <a:pt x="239" y="103"/>
                      <a:pt x="226" y="95"/>
                      <a:pt x="217" y="89"/>
                    </a:cubicBezTo>
                    <a:cubicBezTo>
                      <a:pt x="207" y="84"/>
                      <a:pt x="202" y="81"/>
                      <a:pt x="202" y="81"/>
                    </a:cubicBezTo>
                    <a:cubicBezTo>
                      <a:pt x="200" y="80"/>
                      <a:pt x="198" y="80"/>
                      <a:pt x="197" y="82"/>
                    </a:cubicBezTo>
                    <a:cubicBezTo>
                      <a:pt x="196" y="83"/>
                      <a:pt x="196" y="84"/>
                      <a:pt x="196" y="84"/>
                    </a:cubicBezTo>
                    <a:cubicBezTo>
                      <a:pt x="196" y="86"/>
                      <a:pt x="196" y="86"/>
                      <a:pt x="197" y="87"/>
                    </a:cubicBezTo>
                    <a:cubicBezTo>
                      <a:pt x="197" y="87"/>
                      <a:pt x="198" y="88"/>
                      <a:pt x="198" y="88"/>
                    </a:cubicBezTo>
                    <a:cubicBezTo>
                      <a:pt x="199" y="89"/>
                      <a:pt x="200" y="90"/>
                      <a:pt x="202" y="91"/>
                    </a:cubicBezTo>
                    <a:cubicBezTo>
                      <a:pt x="207" y="95"/>
                      <a:pt x="219" y="103"/>
                      <a:pt x="235" y="113"/>
                    </a:cubicBezTo>
                    <a:cubicBezTo>
                      <a:pt x="290" y="149"/>
                      <a:pt x="398" y="216"/>
                      <a:pt x="493" y="273"/>
                    </a:cubicBezTo>
                    <a:cubicBezTo>
                      <a:pt x="540" y="302"/>
                      <a:pt x="584" y="329"/>
                      <a:pt x="615" y="349"/>
                    </a:cubicBezTo>
                    <a:cubicBezTo>
                      <a:pt x="631" y="358"/>
                      <a:pt x="644" y="366"/>
                      <a:pt x="653" y="372"/>
                    </a:cubicBezTo>
                    <a:cubicBezTo>
                      <a:pt x="658" y="375"/>
                      <a:pt x="661" y="377"/>
                      <a:pt x="664" y="378"/>
                    </a:cubicBezTo>
                    <a:cubicBezTo>
                      <a:pt x="665" y="379"/>
                      <a:pt x="666" y="380"/>
                      <a:pt x="666" y="380"/>
                    </a:cubicBezTo>
                    <a:cubicBezTo>
                      <a:pt x="667" y="381"/>
                      <a:pt x="667" y="381"/>
                      <a:pt x="667" y="381"/>
                    </a:cubicBezTo>
                    <a:cubicBezTo>
                      <a:pt x="667" y="381"/>
                      <a:pt x="667" y="381"/>
                      <a:pt x="667" y="381"/>
                    </a:cubicBezTo>
                    <a:cubicBezTo>
                      <a:pt x="669" y="378"/>
                      <a:pt x="669" y="378"/>
                      <a:pt x="669" y="378"/>
                    </a:cubicBezTo>
                    <a:cubicBezTo>
                      <a:pt x="667" y="380"/>
                      <a:pt x="667" y="380"/>
                      <a:pt x="667" y="380"/>
                    </a:cubicBezTo>
                    <a:cubicBezTo>
                      <a:pt x="667" y="381"/>
                      <a:pt x="667" y="381"/>
                      <a:pt x="667" y="381"/>
                    </a:cubicBezTo>
                    <a:cubicBezTo>
                      <a:pt x="669" y="378"/>
                      <a:pt x="669" y="378"/>
                      <a:pt x="669" y="378"/>
                    </a:cubicBezTo>
                    <a:cubicBezTo>
                      <a:pt x="667" y="380"/>
                      <a:pt x="667" y="380"/>
                      <a:pt x="667" y="380"/>
                    </a:cubicBezTo>
                    <a:cubicBezTo>
                      <a:pt x="669" y="378"/>
                      <a:pt x="669" y="378"/>
                      <a:pt x="669" y="378"/>
                    </a:cubicBezTo>
                    <a:cubicBezTo>
                      <a:pt x="666" y="380"/>
                      <a:pt x="666" y="380"/>
                      <a:pt x="666" y="380"/>
                    </a:cubicBezTo>
                    <a:cubicBezTo>
                      <a:pt x="667" y="380"/>
                      <a:pt x="667" y="380"/>
                      <a:pt x="667" y="380"/>
                    </a:cubicBezTo>
                    <a:cubicBezTo>
                      <a:pt x="669" y="378"/>
                      <a:pt x="669" y="378"/>
                      <a:pt x="669" y="378"/>
                    </a:cubicBezTo>
                    <a:cubicBezTo>
                      <a:pt x="666" y="380"/>
                      <a:pt x="666" y="380"/>
                      <a:pt x="666" y="380"/>
                    </a:cubicBezTo>
                    <a:cubicBezTo>
                      <a:pt x="670" y="378"/>
                      <a:pt x="670" y="378"/>
                      <a:pt x="670" y="378"/>
                    </a:cubicBezTo>
                    <a:cubicBezTo>
                      <a:pt x="666" y="379"/>
                      <a:pt x="666" y="379"/>
                      <a:pt x="666" y="379"/>
                    </a:cubicBezTo>
                    <a:cubicBezTo>
                      <a:pt x="666" y="380"/>
                      <a:pt x="666" y="380"/>
                      <a:pt x="666" y="380"/>
                    </a:cubicBezTo>
                    <a:cubicBezTo>
                      <a:pt x="670" y="378"/>
                      <a:pt x="670" y="378"/>
                      <a:pt x="670" y="378"/>
                    </a:cubicBezTo>
                    <a:cubicBezTo>
                      <a:pt x="666" y="379"/>
                      <a:pt x="666" y="379"/>
                      <a:pt x="666" y="379"/>
                    </a:cubicBezTo>
                    <a:cubicBezTo>
                      <a:pt x="670" y="378"/>
                      <a:pt x="670" y="378"/>
                      <a:pt x="670" y="378"/>
                    </a:cubicBezTo>
                    <a:cubicBezTo>
                      <a:pt x="666" y="378"/>
                      <a:pt x="666" y="378"/>
                      <a:pt x="666" y="378"/>
                    </a:cubicBezTo>
                    <a:cubicBezTo>
                      <a:pt x="666" y="378"/>
                      <a:pt x="666" y="379"/>
                      <a:pt x="666" y="379"/>
                    </a:cubicBezTo>
                    <a:cubicBezTo>
                      <a:pt x="670" y="378"/>
                      <a:pt x="670" y="378"/>
                      <a:pt x="670" y="378"/>
                    </a:cubicBezTo>
                    <a:cubicBezTo>
                      <a:pt x="666" y="378"/>
                      <a:pt x="666" y="378"/>
                      <a:pt x="666" y="378"/>
                    </a:cubicBezTo>
                    <a:cubicBezTo>
                      <a:pt x="670" y="378"/>
                      <a:pt x="670" y="378"/>
                      <a:pt x="670" y="378"/>
                    </a:cubicBezTo>
                    <a:cubicBezTo>
                      <a:pt x="666" y="375"/>
                      <a:pt x="666" y="375"/>
                      <a:pt x="666" y="375"/>
                    </a:cubicBezTo>
                    <a:cubicBezTo>
                      <a:pt x="669" y="377"/>
                      <a:pt x="669" y="377"/>
                      <a:pt x="669" y="377"/>
                    </a:cubicBezTo>
                    <a:cubicBezTo>
                      <a:pt x="668" y="374"/>
                      <a:pt x="668" y="374"/>
                      <a:pt x="668" y="374"/>
                    </a:cubicBezTo>
                    <a:cubicBezTo>
                      <a:pt x="668" y="374"/>
                      <a:pt x="667" y="375"/>
                      <a:pt x="666" y="375"/>
                    </a:cubicBezTo>
                    <a:cubicBezTo>
                      <a:pt x="669" y="377"/>
                      <a:pt x="669" y="377"/>
                      <a:pt x="669" y="377"/>
                    </a:cubicBezTo>
                    <a:cubicBezTo>
                      <a:pt x="668" y="374"/>
                      <a:pt x="668" y="374"/>
                      <a:pt x="668" y="374"/>
                    </a:cubicBezTo>
                    <a:cubicBezTo>
                      <a:pt x="669" y="377"/>
                      <a:pt x="669" y="377"/>
                      <a:pt x="669" y="377"/>
                    </a:cubicBezTo>
                    <a:cubicBezTo>
                      <a:pt x="669" y="374"/>
                      <a:pt x="669" y="374"/>
                      <a:pt x="669" y="374"/>
                    </a:cubicBezTo>
                    <a:cubicBezTo>
                      <a:pt x="669" y="374"/>
                      <a:pt x="669" y="374"/>
                      <a:pt x="668" y="374"/>
                    </a:cubicBezTo>
                    <a:cubicBezTo>
                      <a:pt x="669" y="377"/>
                      <a:pt x="669" y="377"/>
                      <a:pt x="669" y="377"/>
                    </a:cubicBezTo>
                    <a:cubicBezTo>
                      <a:pt x="669" y="374"/>
                      <a:pt x="669" y="374"/>
                      <a:pt x="669" y="374"/>
                    </a:cubicBezTo>
                    <a:cubicBezTo>
                      <a:pt x="669" y="376"/>
                      <a:pt x="669" y="376"/>
                      <a:pt x="669" y="376"/>
                    </a:cubicBezTo>
                    <a:cubicBezTo>
                      <a:pt x="669" y="374"/>
                      <a:pt x="669" y="374"/>
                      <a:pt x="669" y="374"/>
                    </a:cubicBezTo>
                    <a:cubicBezTo>
                      <a:pt x="669" y="374"/>
                      <a:pt x="669" y="374"/>
                      <a:pt x="669" y="374"/>
                    </a:cubicBezTo>
                    <a:cubicBezTo>
                      <a:pt x="669" y="376"/>
                      <a:pt x="669" y="376"/>
                      <a:pt x="669" y="376"/>
                    </a:cubicBezTo>
                    <a:cubicBezTo>
                      <a:pt x="669" y="374"/>
                      <a:pt x="669" y="374"/>
                      <a:pt x="669" y="374"/>
                    </a:cubicBezTo>
                    <a:cubicBezTo>
                      <a:pt x="669" y="374"/>
                      <a:pt x="669" y="374"/>
                      <a:pt x="669" y="374"/>
                    </a:cubicBezTo>
                    <a:cubicBezTo>
                      <a:pt x="669" y="374"/>
                      <a:pt x="669" y="374"/>
                      <a:pt x="669" y="374"/>
                    </a:cubicBezTo>
                    <a:cubicBezTo>
                      <a:pt x="669" y="374"/>
                      <a:pt x="669" y="374"/>
                      <a:pt x="669" y="374"/>
                    </a:cubicBezTo>
                    <a:cubicBezTo>
                      <a:pt x="669" y="374"/>
                      <a:pt x="669" y="374"/>
                      <a:pt x="669" y="374"/>
                    </a:cubicBezTo>
                    <a:cubicBezTo>
                      <a:pt x="669" y="374"/>
                      <a:pt x="669" y="374"/>
                      <a:pt x="669" y="374"/>
                    </a:cubicBezTo>
                    <a:cubicBezTo>
                      <a:pt x="669" y="374"/>
                      <a:pt x="668" y="373"/>
                      <a:pt x="667" y="373"/>
                    </a:cubicBezTo>
                    <a:cubicBezTo>
                      <a:pt x="661" y="371"/>
                      <a:pt x="649" y="364"/>
                      <a:pt x="632" y="355"/>
                    </a:cubicBezTo>
                    <a:cubicBezTo>
                      <a:pt x="574" y="322"/>
                      <a:pt x="460" y="254"/>
                      <a:pt x="361" y="194"/>
                    </a:cubicBezTo>
                    <a:cubicBezTo>
                      <a:pt x="311" y="164"/>
                      <a:pt x="265" y="137"/>
                      <a:pt x="231" y="116"/>
                    </a:cubicBezTo>
                    <a:cubicBezTo>
                      <a:pt x="215" y="106"/>
                      <a:pt x="201" y="98"/>
                      <a:pt x="191" y="92"/>
                    </a:cubicBezTo>
                    <a:cubicBezTo>
                      <a:pt x="182" y="86"/>
                      <a:pt x="177" y="83"/>
                      <a:pt x="177" y="83"/>
                    </a:cubicBezTo>
                    <a:cubicBezTo>
                      <a:pt x="175" y="86"/>
                      <a:pt x="175" y="86"/>
                      <a:pt x="175" y="86"/>
                    </a:cubicBezTo>
                    <a:cubicBezTo>
                      <a:pt x="173" y="90"/>
                      <a:pt x="173" y="90"/>
                      <a:pt x="173" y="90"/>
                    </a:cubicBezTo>
                    <a:cubicBezTo>
                      <a:pt x="173" y="90"/>
                      <a:pt x="174" y="91"/>
                      <a:pt x="178" y="93"/>
                    </a:cubicBezTo>
                    <a:cubicBezTo>
                      <a:pt x="205" y="109"/>
                      <a:pt x="327" y="182"/>
                      <a:pt x="441" y="252"/>
                    </a:cubicBezTo>
                    <a:cubicBezTo>
                      <a:pt x="499" y="287"/>
                      <a:pt x="554" y="322"/>
                      <a:pt x="596" y="348"/>
                    </a:cubicBezTo>
                    <a:cubicBezTo>
                      <a:pt x="616" y="361"/>
                      <a:pt x="633" y="373"/>
                      <a:pt x="645" y="381"/>
                    </a:cubicBezTo>
                    <a:cubicBezTo>
                      <a:pt x="651" y="385"/>
                      <a:pt x="656" y="388"/>
                      <a:pt x="659" y="391"/>
                    </a:cubicBezTo>
                    <a:cubicBezTo>
                      <a:pt x="660" y="392"/>
                      <a:pt x="661" y="393"/>
                      <a:pt x="662" y="394"/>
                    </a:cubicBezTo>
                    <a:cubicBezTo>
                      <a:pt x="663" y="394"/>
                      <a:pt x="663" y="394"/>
                      <a:pt x="663" y="394"/>
                    </a:cubicBezTo>
                    <a:cubicBezTo>
                      <a:pt x="665" y="393"/>
                      <a:pt x="665" y="393"/>
                      <a:pt x="665" y="393"/>
                    </a:cubicBezTo>
                    <a:cubicBezTo>
                      <a:pt x="662" y="393"/>
                      <a:pt x="662" y="393"/>
                      <a:pt x="662" y="393"/>
                    </a:cubicBezTo>
                    <a:cubicBezTo>
                      <a:pt x="662" y="394"/>
                      <a:pt x="663" y="394"/>
                      <a:pt x="663" y="394"/>
                    </a:cubicBezTo>
                    <a:cubicBezTo>
                      <a:pt x="665" y="393"/>
                      <a:pt x="665" y="393"/>
                      <a:pt x="665" y="393"/>
                    </a:cubicBezTo>
                    <a:cubicBezTo>
                      <a:pt x="662" y="393"/>
                      <a:pt x="662" y="393"/>
                      <a:pt x="662" y="393"/>
                    </a:cubicBezTo>
                    <a:cubicBezTo>
                      <a:pt x="666" y="393"/>
                      <a:pt x="666" y="393"/>
                      <a:pt x="666" y="393"/>
                    </a:cubicBezTo>
                    <a:cubicBezTo>
                      <a:pt x="663" y="391"/>
                      <a:pt x="663" y="391"/>
                      <a:pt x="663" y="391"/>
                    </a:cubicBezTo>
                    <a:cubicBezTo>
                      <a:pt x="662" y="392"/>
                      <a:pt x="662" y="393"/>
                      <a:pt x="662" y="393"/>
                    </a:cubicBezTo>
                    <a:cubicBezTo>
                      <a:pt x="666" y="393"/>
                      <a:pt x="666" y="393"/>
                      <a:pt x="666" y="393"/>
                    </a:cubicBezTo>
                    <a:cubicBezTo>
                      <a:pt x="663" y="391"/>
                      <a:pt x="663" y="391"/>
                      <a:pt x="663" y="391"/>
                    </a:cubicBezTo>
                    <a:cubicBezTo>
                      <a:pt x="663" y="391"/>
                      <a:pt x="663" y="391"/>
                      <a:pt x="663" y="391"/>
                    </a:cubicBezTo>
                    <a:cubicBezTo>
                      <a:pt x="665" y="393"/>
                      <a:pt x="665" y="393"/>
                      <a:pt x="665" y="393"/>
                    </a:cubicBezTo>
                    <a:cubicBezTo>
                      <a:pt x="664" y="390"/>
                      <a:pt x="664" y="390"/>
                      <a:pt x="664" y="390"/>
                    </a:cubicBezTo>
                    <a:cubicBezTo>
                      <a:pt x="664" y="390"/>
                      <a:pt x="663" y="390"/>
                      <a:pt x="663" y="391"/>
                    </a:cubicBezTo>
                    <a:cubicBezTo>
                      <a:pt x="665" y="393"/>
                      <a:pt x="665" y="393"/>
                      <a:pt x="665" y="393"/>
                    </a:cubicBezTo>
                    <a:cubicBezTo>
                      <a:pt x="664" y="390"/>
                      <a:pt x="664" y="390"/>
                      <a:pt x="664" y="390"/>
                    </a:cubicBezTo>
                    <a:cubicBezTo>
                      <a:pt x="665" y="392"/>
                      <a:pt x="665" y="392"/>
                      <a:pt x="665" y="392"/>
                    </a:cubicBezTo>
                    <a:cubicBezTo>
                      <a:pt x="665" y="390"/>
                      <a:pt x="665" y="390"/>
                      <a:pt x="665" y="390"/>
                    </a:cubicBezTo>
                    <a:cubicBezTo>
                      <a:pt x="664" y="390"/>
                      <a:pt x="664" y="390"/>
                      <a:pt x="664" y="390"/>
                    </a:cubicBezTo>
                    <a:cubicBezTo>
                      <a:pt x="665" y="392"/>
                      <a:pt x="665" y="392"/>
                      <a:pt x="665" y="392"/>
                    </a:cubicBezTo>
                    <a:cubicBezTo>
                      <a:pt x="665" y="390"/>
                      <a:pt x="665" y="390"/>
                      <a:pt x="665" y="390"/>
                    </a:cubicBezTo>
                    <a:cubicBezTo>
                      <a:pt x="665" y="390"/>
                      <a:pt x="665" y="390"/>
                      <a:pt x="665" y="390"/>
                    </a:cubicBezTo>
                    <a:cubicBezTo>
                      <a:pt x="665" y="390"/>
                      <a:pt x="665" y="390"/>
                      <a:pt x="665" y="390"/>
                    </a:cubicBezTo>
                    <a:cubicBezTo>
                      <a:pt x="665" y="390"/>
                      <a:pt x="665" y="390"/>
                      <a:pt x="665" y="390"/>
                    </a:cubicBezTo>
                    <a:cubicBezTo>
                      <a:pt x="665" y="390"/>
                      <a:pt x="665" y="390"/>
                      <a:pt x="665" y="390"/>
                    </a:cubicBezTo>
                    <a:cubicBezTo>
                      <a:pt x="665" y="390"/>
                      <a:pt x="665" y="390"/>
                      <a:pt x="665" y="390"/>
                    </a:cubicBezTo>
                    <a:cubicBezTo>
                      <a:pt x="665" y="390"/>
                      <a:pt x="665" y="390"/>
                      <a:pt x="665" y="390"/>
                    </a:cubicBezTo>
                    <a:cubicBezTo>
                      <a:pt x="664" y="390"/>
                      <a:pt x="663" y="390"/>
                      <a:pt x="661" y="389"/>
                    </a:cubicBezTo>
                    <a:cubicBezTo>
                      <a:pt x="658" y="388"/>
                      <a:pt x="653" y="386"/>
                      <a:pt x="647" y="383"/>
                    </a:cubicBezTo>
                    <a:cubicBezTo>
                      <a:pt x="623" y="372"/>
                      <a:pt x="580" y="347"/>
                      <a:pt x="529" y="317"/>
                    </a:cubicBezTo>
                    <a:cubicBezTo>
                      <a:pt x="453" y="272"/>
                      <a:pt x="360" y="214"/>
                      <a:pt x="286" y="167"/>
                    </a:cubicBezTo>
                    <a:cubicBezTo>
                      <a:pt x="248" y="144"/>
                      <a:pt x="216" y="124"/>
                      <a:pt x="193" y="109"/>
                    </a:cubicBezTo>
                    <a:cubicBezTo>
                      <a:pt x="181" y="101"/>
                      <a:pt x="172" y="96"/>
                      <a:pt x="166" y="92"/>
                    </a:cubicBezTo>
                    <a:cubicBezTo>
                      <a:pt x="159" y="88"/>
                      <a:pt x="156" y="85"/>
                      <a:pt x="156" y="85"/>
                    </a:cubicBezTo>
                    <a:cubicBezTo>
                      <a:pt x="154" y="89"/>
                      <a:pt x="154" y="89"/>
                      <a:pt x="154" y="89"/>
                    </a:cubicBezTo>
                    <a:cubicBezTo>
                      <a:pt x="152" y="92"/>
                      <a:pt x="152" y="92"/>
                      <a:pt x="152" y="92"/>
                    </a:cubicBezTo>
                    <a:cubicBezTo>
                      <a:pt x="152" y="92"/>
                      <a:pt x="154" y="93"/>
                      <a:pt x="157" y="95"/>
                    </a:cubicBezTo>
                    <a:cubicBezTo>
                      <a:pt x="185" y="112"/>
                      <a:pt x="311" y="186"/>
                      <a:pt x="429" y="258"/>
                    </a:cubicBezTo>
                    <a:cubicBezTo>
                      <a:pt x="488" y="294"/>
                      <a:pt x="546" y="330"/>
                      <a:pt x="588" y="357"/>
                    </a:cubicBezTo>
                    <a:cubicBezTo>
                      <a:pt x="610" y="371"/>
                      <a:pt x="627" y="383"/>
                      <a:pt x="639" y="392"/>
                    </a:cubicBezTo>
                    <a:cubicBezTo>
                      <a:pt x="645" y="396"/>
                      <a:pt x="650" y="400"/>
                      <a:pt x="653" y="402"/>
                    </a:cubicBezTo>
                    <a:cubicBezTo>
                      <a:pt x="655" y="404"/>
                      <a:pt x="656" y="405"/>
                      <a:pt x="657" y="406"/>
                    </a:cubicBezTo>
                    <a:cubicBezTo>
                      <a:pt x="657" y="406"/>
                      <a:pt x="657" y="406"/>
                      <a:pt x="657" y="406"/>
                    </a:cubicBezTo>
                    <a:cubicBezTo>
                      <a:pt x="657" y="406"/>
                      <a:pt x="657" y="406"/>
                      <a:pt x="657" y="406"/>
                    </a:cubicBezTo>
                    <a:cubicBezTo>
                      <a:pt x="659" y="405"/>
                      <a:pt x="659" y="405"/>
                      <a:pt x="659" y="405"/>
                    </a:cubicBezTo>
                    <a:cubicBezTo>
                      <a:pt x="657" y="405"/>
                      <a:pt x="657" y="405"/>
                      <a:pt x="657" y="405"/>
                    </a:cubicBezTo>
                    <a:cubicBezTo>
                      <a:pt x="657" y="406"/>
                      <a:pt x="657" y="406"/>
                      <a:pt x="657" y="406"/>
                    </a:cubicBezTo>
                    <a:cubicBezTo>
                      <a:pt x="659" y="405"/>
                      <a:pt x="659" y="405"/>
                      <a:pt x="659" y="405"/>
                    </a:cubicBezTo>
                    <a:cubicBezTo>
                      <a:pt x="657" y="405"/>
                      <a:pt x="657" y="405"/>
                      <a:pt x="657" y="405"/>
                    </a:cubicBezTo>
                    <a:cubicBezTo>
                      <a:pt x="660" y="405"/>
                      <a:pt x="660" y="405"/>
                      <a:pt x="660" y="405"/>
                    </a:cubicBezTo>
                    <a:cubicBezTo>
                      <a:pt x="658" y="404"/>
                      <a:pt x="658" y="404"/>
                      <a:pt x="658" y="404"/>
                    </a:cubicBezTo>
                    <a:cubicBezTo>
                      <a:pt x="657" y="404"/>
                      <a:pt x="657" y="405"/>
                      <a:pt x="657" y="405"/>
                    </a:cubicBezTo>
                    <a:cubicBezTo>
                      <a:pt x="660" y="405"/>
                      <a:pt x="660" y="405"/>
                      <a:pt x="660" y="405"/>
                    </a:cubicBezTo>
                    <a:cubicBezTo>
                      <a:pt x="658" y="404"/>
                      <a:pt x="658" y="404"/>
                      <a:pt x="658" y="404"/>
                    </a:cubicBezTo>
                    <a:cubicBezTo>
                      <a:pt x="661" y="406"/>
                      <a:pt x="661" y="406"/>
                      <a:pt x="661" y="406"/>
                    </a:cubicBezTo>
                    <a:cubicBezTo>
                      <a:pt x="663" y="402"/>
                      <a:pt x="663" y="402"/>
                      <a:pt x="663" y="402"/>
                    </a:cubicBezTo>
                    <a:cubicBezTo>
                      <a:pt x="663" y="402"/>
                      <a:pt x="537" y="324"/>
                      <a:pt x="409" y="246"/>
                    </a:cubicBezTo>
                    <a:cubicBezTo>
                      <a:pt x="345" y="207"/>
                      <a:pt x="280" y="168"/>
                      <a:pt x="230" y="139"/>
                    </a:cubicBezTo>
                    <a:cubicBezTo>
                      <a:pt x="205" y="124"/>
                      <a:pt x="184" y="112"/>
                      <a:pt x="168" y="103"/>
                    </a:cubicBezTo>
                    <a:cubicBezTo>
                      <a:pt x="160" y="99"/>
                      <a:pt x="153" y="95"/>
                      <a:pt x="148" y="93"/>
                    </a:cubicBezTo>
                    <a:cubicBezTo>
                      <a:pt x="146" y="92"/>
                      <a:pt x="144" y="91"/>
                      <a:pt x="142" y="90"/>
                    </a:cubicBezTo>
                    <a:cubicBezTo>
                      <a:pt x="141" y="90"/>
                      <a:pt x="140" y="90"/>
                      <a:pt x="140" y="90"/>
                    </a:cubicBezTo>
                    <a:cubicBezTo>
                      <a:pt x="139" y="89"/>
                      <a:pt x="138" y="89"/>
                      <a:pt x="137" y="89"/>
                    </a:cubicBezTo>
                    <a:cubicBezTo>
                      <a:pt x="137" y="89"/>
                      <a:pt x="136" y="89"/>
                      <a:pt x="135" y="89"/>
                    </a:cubicBezTo>
                    <a:cubicBezTo>
                      <a:pt x="135" y="90"/>
                      <a:pt x="134" y="90"/>
                      <a:pt x="133" y="91"/>
                    </a:cubicBezTo>
                    <a:cubicBezTo>
                      <a:pt x="133" y="92"/>
                      <a:pt x="132" y="93"/>
                      <a:pt x="133" y="94"/>
                    </a:cubicBezTo>
                    <a:cubicBezTo>
                      <a:pt x="133" y="95"/>
                      <a:pt x="133" y="96"/>
                      <a:pt x="134" y="97"/>
                    </a:cubicBezTo>
                    <a:cubicBezTo>
                      <a:pt x="134" y="97"/>
                      <a:pt x="136" y="98"/>
                      <a:pt x="140" y="100"/>
                    </a:cubicBezTo>
                    <a:cubicBezTo>
                      <a:pt x="169" y="118"/>
                      <a:pt x="300" y="197"/>
                      <a:pt x="423" y="273"/>
                    </a:cubicBezTo>
                    <a:cubicBezTo>
                      <a:pt x="485" y="311"/>
                      <a:pt x="545" y="349"/>
                      <a:pt x="590" y="377"/>
                    </a:cubicBezTo>
                    <a:cubicBezTo>
                      <a:pt x="612" y="391"/>
                      <a:pt x="630" y="403"/>
                      <a:pt x="643" y="412"/>
                    </a:cubicBezTo>
                    <a:cubicBezTo>
                      <a:pt x="649" y="416"/>
                      <a:pt x="654" y="419"/>
                      <a:pt x="658" y="422"/>
                    </a:cubicBezTo>
                    <a:cubicBezTo>
                      <a:pt x="659" y="423"/>
                      <a:pt x="660" y="424"/>
                      <a:pt x="661" y="425"/>
                    </a:cubicBezTo>
                    <a:cubicBezTo>
                      <a:pt x="662" y="426"/>
                      <a:pt x="662" y="426"/>
                      <a:pt x="662" y="426"/>
                    </a:cubicBezTo>
                    <a:cubicBezTo>
                      <a:pt x="663" y="424"/>
                      <a:pt x="663" y="424"/>
                      <a:pt x="663" y="424"/>
                    </a:cubicBezTo>
                    <a:cubicBezTo>
                      <a:pt x="662" y="425"/>
                      <a:pt x="662" y="425"/>
                      <a:pt x="662" y="425"/>
                    </a:cubicBezTo>
                    <a:cubicBezTo>
                      <a:pt x="662" y="426"/>
                      <a:pt x="662" y="426"/>
                      <a:pt x="662" y="426"/>
                    </a:cubicBezTo>
                    <a:cubicBezTo>
                      <a:pt x="663" y="424"/>
                      <a:pt x="663" y="424"/>
                      <a:pt x="663" y="424"/>
                    </a:cubicBezTo>
                    <a:cubicBezTo>
                      <a:pt x="662" y="425"/>
                      <a:pt x="662" y="425"/>
                      <a:pt x="662" y="425"/>
                    </a:cubicBezTo>
                    <a:cubicBezTo>
                      <a:pt x="665" y="424"/>
                      <a:pt x="665" y="424"/>
                      <a:pt x="665" y="424"/>
                    </a:cubicBezTo>
                    <a:cubicBezTo>
                      <a:pt x="661" y="424"/>
                      <a:pt x="661" y="424"/>
                      <a:pt x="661" y="424"/>
                    </a:cubicBezTo>
                    <a:cubicBezTo>
                      <a:pt x="661" y="425"/>
                      <a:pt x="661" y="425"/>
                      <a:pt x="662" y="425"/>
                    </a:cubicBezTo>
                    <a:cubicBezTo>
                      <a:pt x="665" y="424"/>
                      <a:pt x="665" y="424"/>
                      <a:pt x="665" y="424"/>
                    </a:cubicBezTo>
                    <a:cubicBezTo>
                      <a:pt x="661" y="424"/>
                      <a:pt x="661" y="424"/>
                      <a:pt x="661" y="424"/>
                    </a:cubicBezTo>
                    <a:cubicBezTo>
                      <a:pt x="665" y="424"/>
                      <a:pt x="665" y="424"/>
                      <a:pt x="665" y="424"/>
                    </a:cubicBezTo>
                    <a:cubicBezTo>
                      <a:pt x="662" y="422"/>
                      <a:pt x="662" y="422"/>
                      <a:pt x="662" y="422"/>
                    </a:cubicBezTo>
                    <a:cubicBezTo>
                      <a:pt x="661" y="422"/>
                      <a:pt x="661" y="423"/>
                      <a:pt x="661" y="424"/>
                    </a:cubicBezTo>
                    <a:cubicBezTo>
                      <a:pt x="665" y="424"/>
                      <a:pt x="665" y="424"/>
                      <a:pt x="665" y="424"/>
                    </a:cubicBezTo>
                    <a:cubicBezTo>
                      <a:pt x="662" y="422"/>
                      <a:pt x="662" y="422"/>
                      <a:pt x="662" y="422"/>
                    </a:cubicBezTo>
                    <a:cubicBezTo>
                      <a:pt x="665" y="424"/>
                      <a:pt x="665" y="424"/>
                      <a:pt x="665" y="424"/>
                    </a:cubicBezTo>
                    <a:cubicBezTo>
                      <a:pt x="667" y="420"/>
                      <a:pt x="667" y="420"/>
                      <a:pt x="667" y="420"/>
                    </a:cubicBezTo>
                    <a:cubicBezTo>
                      <a:pt x="115" y="93"/>
                      <a:pt x="115" y="93"/>
                      <a:pt x="115" y="93"/>
                    </a:cubicBezTo>
                    <a:cubicBezTo>
                      <a:pt x="113" y="92"/>
                      <a:pt x="110" y="92"/>
                      <a:pt x="109" y="94"/>
                    </a:cubicBezTo>
                    <a:cubicBezTo>
                      <a:pt x="109" y="95"/>
                      <a:pt x="109" y="96"/>
                      <a:pt x="109" y="97"/>
                    </a:cubicBezTo>
                    <a:cubicBezTo>
                      <a:pt x="109" y="98"/>
                      <a:pt x="109" y="99"/>
                      <a:pt x="109" y="100"/>
                    </a:cubicBezTo>
                    <a:cubicBezTo>
                      <a:pt x="110" y="101"/>
                      <a:pt x="112" y="103"/>
                      <a:pt x="113" y="104"/>
                    </a:cubicBezTo>
                    <a:cubicBezTo>
                      <a:pt x="116" y="107"/>
                      <a:pt x="121" y="111"/>
                      <a:pt x="127" y="116"/>
                    </a:cubicBezTo>
                    <a:cubicBezTo>
                      <a:pt x="151" y="133"/>
                      <a:pt x="196" y="162"/>
                      <a:pt x="250" y="195"/>
                    </a:cubicBezTo>
                    <a:cubicBezTo>
                      <a:pt x="332" y="245"/>
                      <a:pt x="434" y="305"/>
                      <a:pt x="516" y="354"/>
                    </a:cubicBezTo>
                    <a:cubicBezTo>
                      <a:pt x="557" y="379"/>
                      <a:pt x="593" y="400"/>
                      <a:pt x="619" y="416"/>
                    </a:cubicBezTo>
                    <a:cubicBezTo>
                      <a:pt x="632" y="423"/>
                      <a:pt x="642" y="430"/>
                      <a:pt x="649" y="434"/>
                    </a:cubicBezTo>
                    <a:cubicBezTo>
                      <a:pt x="652" y="437"/>
                      <a:pt x="655" y="439"/>
                      <a:pt x="657" y="440"/>
                    </a:cubicBezTo>
                    <a:cubicBezTo>
                      <a:pt x="658" y="440"/>
                      <a:pt x="658" y="441"/>
                      <a:pt x="659" y="441"/>
                    </a:cubicBezTo>
                    <a:cubicBezTo>
                      <a:pt x="659" y="441"/>
                      <a:pt x="659" y="441"/>
                      <a:pt x="659" y="441"/>
                    </a:cubicBezTo>
                    <a:cubicBezTo>
                      <a:pt x="659" y="441"/>
                      <a:pt x="659" y="441"/>
                      <a:pt x="659" y="441"/>
                    </a:cubicBezTo>
                    <a:cubicBezTo>
                      <a:pt x="660" y="440"/>
                      <a:pt x="660" y="440"/>
                      <a:pt x="660" y="440"/>
                    </a:cubicBezTo>
                    <a:cubicBezTo>
                      <a:pt x="659" y="441"/>
                      <a:pt x="659" y="441"/>
                      <a:pt x="659" y="441"/>
                    </a:cubicBezTo>
                    <a:cubicBezTo>
                      <a:pt x="659" y="441"/>
                      <a:pt x="659" y="441"/>
                      <a:pt x="659" y="441"/>
                    </a:cubicBezTo>
                    <a:cubicBezTo>
                      <a:pt x="660" y="440"/>
                      <a:pt x="660" y="440"/>
                      <a:pt x="660" y="440"/>
                    </a:cubicBezTo>
                    <a:cubicBezTo>
                      <a:pt x="659" y="441"/>
                      <a:pt x="659" y="441"/>
                      <a:pt x="659" y="441"/>
                    </a:cubicBezTo>
                    <a:cubicBezTo>
                      <a:pt x="662" y="439"/>
                      <a:pt x="662" y="439"/>
                      <a:pt x="662" y="439"/>
                    </a:cubicBezTo>
                    <a:cubicBezTo>
                      <a:pt x="658" y="439"/>
                      <a:pt x="658" y="439"/>
                      <a:pt x="658" y="439"/>
                    </a:cubicBezTo>
                    <a:cubicBezTo>
                      <a:pt x="658" y="440"/>
                      <a:pt x="658" y="441"/>
                      <a:pt x="659" y="441"/>
                    </a:cubicBezTo>
                    <a:cubicBezTo>
                      <a:pt x="662" y="439"/>
                      <a:pt x="662" y="439"/>
                      <a:pt x="662" y="439"/>
                    </a:cubicBezTo>
                    <a:cubicBezTo>
                      <a:pt x="658" y="439"/>
                      <a:pt x="658" y="439"/>
                      <a:pt x="658" y="439"/>
                    </a:cubicBezTo>
                    <a:cubicBezTo>
                      <a:pt x="662" y="439"/>
                      <a:pt x="662" y="439"/>
                      <a:pt x="662" y="439"/>
                    </a:cubicBezTo>
                    <a:cubicBezTo>
                      <a:pt x="659" y="437"/>
                      <a:pt x="659" y="437"/>
                      <a:pt x="659" y="437"/>
                    </a:cubicBezTo>
                    <a:cubicBezTo>
                      <a:pt x="658" y="438"/>
                      <a:pt x="658" y="439"/>
                      <a:pt x="658" y="439"/>
                    </a:cubicBezTo>
                    <a:cubicBezTo>
                      <a:pt x="662" y="439"/>
                      <a:pt x="662" y="439"/>
                      <a:pt x="662" y="439"/>
                    </a:cubicBezTo>
                    <a:cubicBezTo>
                      <a:pt x="659" y="437"/>
                      <a:pt x="659" y="437"/>
                      <a:pt x="659" y="437"/>
                    </a:cubicBezTo>
                    <a:cubicBezTo>
                      <a:pt x="662" y="439"/>
                      <a:pt x="662" y="439"/>
                      <a:pt x="662" y="439"/>
                    </a:cubicBezTo>
                    <a:cubicBezTo>
                      <a:pt x="664" y="436"/>
                      <a:pt x="664" y="436"/>
                      <a:pt x="664" y="436"/>
                    </a:cubicBezTo>
                    <a:cubicBezTo>
                      <a:pt x="91" y="93"/>
                      <a:pt x="91" y="93"/>
                      <a:pt x="91" y="93"/>
                    </a:cubicBezTo>
                    <a:cubicBezTo>
                      <a:pt x="90" y="92"/>
                      <a:pt x="87" y="92"/>
                      <a:pt x="86" y="94"/>
                    </a:cubicBezTo>
                    <a:cubicBezTo>
                      <a:pt x="86" y="95"/>
                      <a:pt x="85" y="96"/>
                      <a:pt x="85" y="96"/>
                    </a:cubicBezTo>
                    <a:cubicBezTo>
                      <a:pt x="85" y="97"/>
                      <a:pt x="86" y="98"/>
                      <a:pt x="86" y="99"/>
                    </a:cubicBezTo>
                    <a:cubicBezTo>
                      <a:pt x="87" y="99"/>
                      <a:pt x="87" y="100"/>
                      <a:pt x="88" y="100"/>
                    </a:cubicBezTo>
                    <a:cubicBezTo>
                      <a:pt x="89" y="101"/>
                      <a:pt x="90" y="102"/>
                      <a:pt x="92" y="104"/>
                    </a:cubicBezTo>
                    <a:cubicBezTo>
                      <a:pt x="99" y="109"/>
                      <a:pt x="113" y="119"/>
                      <a:pt x="132" y="131"/>
                    </a:cubicBezTo>
                    <a:cubicBezTo>
                      <a:pt x="268" y="219"/>
                      <a:pt x="662" y="458"/>
                      <a:pt x="662" y="458"/>
                    </a:cubicBezTo>
                    <a:cubicBezTo>
                      <a:pt x="663" y="459"/>
                      <a:pt x="664" y="459"/>
                      <a:pt x="665" y="459"/>
                    </a:cubicBezTo>
                    <a:cubicBezTo>
                      <a:pt x="666" y="459"/>
                      <a:pt x="667" y="458"/>
                      <a:pt x="667" y="457"/>
                    </a:cubicBezTo>
                    <a:cubicBezTo>
                      <a:pt x="668" y="456"/>
                      <a:pt x="668" y="455"/>
                      <a:pt x="668" y="454"/>
                    </a:cubicBezTo>
                    <a:cubicBezTo>
                      <a:pt x="668" y="453"/>
                      <a:pt x="667" y="452"/>
                      <a:pt x="666" y="452"/>
                    </a:cubicBezTo>
                    <a:cubicBezTo>
                      <a:pt x="666" y="452"/>
                      <a:pt x="518" y="363"/>
                      <a:pt x="371" y="274"/>
                    </a:cubicBezTo>
                    <a:cubicBezTo>
                      <a:pt x="297" y="230"/>
                      <a:pt x="223" y="185"/>
                      <a:pt x="168" y="152"/>
                    </a:cubicBezTo>
                    <a:cubicBezTo>
                      <a:pt x="140" y="135"/>
                      <a:pt x="117" y="121"/>
                      <a:pt x="100" y="112"/>
                    </a:cubicBezTo>
                    <a:cubicBezTo>
                      <a:pt x="92" y="107"/>
                      <a:pt x="86" y="103"/>
                      <a:pt x="82" y="100"/>
                    </a:cubicBezTo>
                    <a:cubicBezTo>
                      <a:pt x="79" y="99"/>
                      <a:pt x="78" y="98"/>
                      <a:pt x="77" y="97"/>
                    </a:cubicBezTo>
                    <a:cubicBezTo>
                      <a:pt x="76" y="97"/>
                      <a:pt x="76" y="97"/>
                      <a:pt x="75" y="97"/>
                    </a:cubicBezTo>
                    <a:cubicBezTo>
                      <a:pt x="75" y="96"/>
                      <a:pt x="75" y="96"/>
                      <a:pt x="75" y="96"/>
                    </a:cubicBezTo>
                    <a:cubicBezTo>
                      <a:pt x="75" y="96"/>
                      <a:pt x="75" y="96"/>
                      <a:pt x="75" y="96"/>
                    </a:cubicBezTo>
                    <a:cubicBezTo>
                      <a:pt x="74" y="96"/>
                      <a:pt x="74" y="96"/>
                      <a:pt x="74" y="96"/>
                    </a:cubicBezTo>
                    <a:cubicBezTo>
                      <a:pt x="74" y="96"/>
                      <a:pt x="74" y="96"/>
                      <a:pt x="74" y="96"/>
                    </a:cubicBezTo>
                    <a:cubicBezTo>
                      <a:pt x="74" y="96"/>
                      <a:pt x="74" y="96"/>
                      <a:pt x="73" y="96"/>
                    </a:cubicBezTo>
                    <a:cubicBezTo>
                      <a:pt x="71" y="96"/>
                      <a:pt x="70" y="97"/>
                      <a:pt x="69" y="98"/>
                    </a:cubicBezTo>
                    <a:cubicBezTo>
                      <a:pt x="69" y="99"/>
                      <a:pt x="69" y="99"/>
                      <a:pt x="69" y="100"/>
                    </a:cubicBezTo>
                    <a:cubicBezTo>
                      <a:pt x="69" y="102"/>
                      <a:pt x="69" y="103"/>
                      <a:pt x="70" y="103"/>
                    </a:cubicBezTo>
                    <a:cubicBezTo>
                      <a:pt x="71" y="105"/>
                      <a:pt x="72" y="106"/>
                      <a:pt x="74" y="108"/>
                    </a:cubicBezTo>
                    <a:cubicBezTo>
                      <a:pt x="77" y="111"/>
                      <a:pt x="82" y="115"/>
                      <a:pt x="89" y="120"/>
                    </a:cubicBezTo>
                    <a:cubicBezTo>
                      <a:pt x="114" y="138"/>
                      <a:pt x="163" y="169"/>
                      <a:pt x="221" y="206"/>
                    </a:cubicBezTo>
                    <a:cubicBezTo>
                      <a:pt x="309" y="260"/>
                      <a:pt x="419" y="327"/>
                      <a:pt x="508" y="380"/>
                    </a:cubicBezTo>
                    <a:cubicBezTo>
                      <a:pt x="552" y="407"/>
                      <a:pt x="591" y="430"/>
                      <a:pt x="619" y="447"/>
                    </a:cubicBezTo>
                    <a:cubicBezTo>
                      <a:pt x="633" y="455"/>
                      <a:pt x="644" y="462"/>
                      <a:pt x="651" y="466"/>
                    </a:cubicBezTo>
                    <a:cubicBezTo>
                      <a:pt x="655" y="469"/>
                      <a:pt x="658" y="470"/>
                      <a:pt x="660" y="472"/>
                    </a:cubicBezTo>
                    <a:cubicBezTo>
                      <a:pt x="661" y="472"/>
                      <a:pt x="662" y="473"/>
                      <a:pt x="662" y="473"/>
                    </a:cubicBezTo>
                    <a:cubicBezTo>
                      <a:pt x="663" y="473"/>
                      <a:pt x="663" y="473"/>
                      <a:pt x="663" y="473"/>
                    </a:cubicBezTo>
                    <a:cubicBezTo>
                      <a:pt x="663" y="473"/>
                      <a:pt x="663" y="473"/>
                      <a:pt x="663" y="473"/>
                    </a:cubicBezTo>
                    <a:cubicBezTo>
                      <a:pt x="664" y="472"/>
                      <a:pt x="664" y="472"/>
                      <a:pt x="664" y="472"/>
                    </a:cubicBezTo>
                    <a:cubicBezTo>
                      <a:pt x="663" y="473"/>
                      <a:pt x="663" y="473"/>
                      <a:pt x="663" y="473"/>
                    </a:cubicBezTo>
                    <a:cubicBezTo>
                      <a:pt x="663" y="473"/>
                      <a:pt x="663" y="473"/>
                      <a:pt x="663" y="473"/>
                    </a:cubicBezTo>
                    <a:cubicBezTo>
                      <a:pt x="664" y="472"/>
                      <a:pt x="664" y="472"/>
                      <a:pt x="664" y="472"/>
                    </a:cubicBezTo>
                    <a:cubicBezTo>
                      <a:pt x="663" y="473"/>
                      <a:pt x="663" y="473"/>
                      <a:pt x="663" y="473"/>
                    </a:cubicBezTo>
                    <a:cubicBezTo>
                      <a:pt x="665" y="470"/>
                      <a:pt x="665" y="470"/>
                      <a:pt x="665" y="470"/>
                    </a:cubicBezTo>
                    <a:cubicBezTo>
                      <a:pt x="663" y="473"/>
                      <a:pt x="663" y="473"/>
                      <a:pt x="663" y="473"/>
                    </a:cubicBezTo>
                    <a:cubicBezTo>
                      <a:pt x="663" y="473"/>
                      <a:pt x="663" y="473"/>
                      <a:pt x="663" y="473"/>
                    </a:cubicBezTo>
                    <a:cubicBezTo>
                      <a:pt x="665" y="470"/>
                      <a:pt x="665" y="470"/>
                      <a:pt x="665" y="470"/>
                    </a:cubicBezTo>
                    <a:cubicBezTo>
                      <a:pt x="663" y="473"/>
                      <a:pt x="663" y="473"/>
                      <a:pt x="663" y="473"/>
                    </a:cubicBezTo>
                    <a:cubicBezTo>
                      <a:pt x="665" y="470"/>
                      <a:pt x="665" y="470"/>
                      <a:pt x="665" y="470"/>
                    </a:cubicBezTo>
                    <a:cubicBezTo>
                      <a:pt x="662" y="473"/>
                      <a:pt x="662" y="473"/>
                      <a:pt x="662" y="473"/>
                    </a:cubicBezTo>
                    <a:cubicBezTo>
                      <a:pt x="663" y="473"/>
                      <a:pt x="663" y="473"/>
                      <a:pt x="663" y="473"/>
                    </a:cubicBezTo>
                    <a:cubicBezTo>
                      <a:pt x="665" y="470"/>
                      <a:pt x="665" y="470"/>
                      <a:pt x="665" y="470"/>
                    </a:cubicBezTo>
                    <a:cubicBezTo>
                      <a:pt x="662" y="473"/>
                      <a:pt x="662" y="473"/>
                      <a:pt x="662" y="473"/>
                    </a:cubicBezTo>
                    <a:cubicBezTo>
                      <a:pt x="665" y="470"/>
                      <a:pt x="665" y="470"/>
                      <a:pt x="665" y="470"/>
                    </a:cubicBezTo>
                    <a:cubicBezTo>
                      <a:pt x="662" y="472"/>
                      <a:pt x="662" y="472"/>
                      <a:pt x="662" y="472"/>
                    </a:cubicBezTo>
                    <a:cubicBezTo>
                      <a:pt x="662" y="473"/>
                      <a:pt x="662" y="473"/>
                      <a:pt x="662" y="473"/>
                    </a:cubicBezTo>
                    <a:cubicBezTo>
                      <a:pt x="665" y="470"/>
                      <a:pt x="665" y="470"/>
                      <a:pt x="665" y="470"/>
                    </a:cubicBezTo>
                    <a:cubicBezTo>
                      <a:pt x="662" y="472"/>
                      <a:pt x="662" y="472"/>
                      <a:pt x="662" y="472"/>
                    </a:cubicBezTo>
                    <a:cubicBezTo>
                      <a:pt x="665" y="470"/>
                      <a:pt x="665" y="470"/>
                      <a:pt x="665" y="470"/>
                    </a:cubicBezTo>
                    <a:cubicBezTo>
                      <a:pt x="661" y="470"/>
                      <a:pt x="661" y="470"/>
                      <a:pt x="661" y="470"/>
                    </a:cubicBezTo>
                    <a:cubicBezTo>
                      <a:pt x="661" y="471"/>
                      <a:pt x="662" y="472"/>
                      <a:pt x="662" y="472"/>
                    </a:cubicBezTo>
                    <a:cubicBezTo>
                      <a:pt x="665" y="470"/>
                      <a:pt x="665" y="470"/>
                      <a:pt x="665" y="470"/>
                    </a:cubicBezTo>
                    <a:cubicBezTo>
                      <a:pt x="661" y="470"/>
                      <a:pt x="661" y="470"/>
                      <a:pt x="661" y="470"/>
                    </a:cubicBezTo>
                    <a:cubicBezTo>
                      <a:pt x="665" y="470"/>
                      <a:pt x="665" y="470"/>
                      <a:pt x="665" y="470"/>
                    </a:cubicBezTo>
                    <a:cubicBezTo>
                      <a:pt x="667" y="467"/>
                      <a:pt x="667" y="467"/>
                      <a:pt x="667" y="467"/>
                    </a:cubicBezTo>
                    <a:cubicBezTo>
                      <a:pt x="667" y="467"/>
                      <a:pt x="524" y="375"/>
                      <a:pt x="376" y="283"/>
                    </a:cubicBezTo>
                    <a:cubicBezTo>
                      <a:pt x="301" y="237"/>
                      <a:pt x="226" y="191"/>
                      <a:pt x="167" y="157"/>
                    </a:cubicBezTo>
                    <a:cubicBezTo>
                      <a:pt x="137" y="139"/>
                      <a:pt x="112" y="125"/>
                      <a:pt x="92" y="115"/>
                    </a:cubicBezTo>
                    <a:cubicBezTo>
                      <a:pt x="83" y="110"/>
                      <a:pt x="74" y="106"/>
                      <a:pt x="68" y="103"/>
                    </a:cubicBezTo>
                    <a:cubicBezTo>
                      <a:pt x="65" y="102"/>
                      <a:pt x="62" y="101"/>
                      <a:pt x="60" y="100"/>
                    </a:cubicBezTo>
                    <a:cubicBezTo>
                      <a:pt x="57" y="99"/>
                      <a:pt x="55" y="99"/>
                      <a:pt x="53" y="99"/>
                    </a:cubicBezTo>
                    <a:cubicBezTo>
                      <a:pt x="53" y="99"/>
                      <a:pt x="52" y="99"/>
                      <a:pt x="51" y="99"/>
                    </a:cubicBezTo>
                    <a:cubicBezTo>
                      <a:pt x="50" y="99"/>
                      <a:pt x="49" y="100"/>
                      <a:pt x="48" y="101"/>
                    </a:cubicBezTo>
                    <a:cubicBezTo>
                      <a:pt x="52" y="103"/>
                      <a:pt x="52" y="103"/>
                      <a:pt x="52" y="103"/>
                    </a:cubicBezTo>
                    <a:cubicBezTo>
                      <a:pt x="48" y="101"/>
                      <a:pt x="48" y="101"/>
                      <a:pt x="48" y="101"/>
                    </a:cubicBezTo>
                    <a:cubicBezTo>
                      <a:pt x="48" y="102"/>
                      <a:pt x="48" y="103"/>
                      <a:pt x="48" y="103"/>
                    </a:cubicBezTo>
                    <a:cubicBezTo>
                      <a:pt x="48" y="105"/>
                      <a:pt x="48" y="105"/>
                      <a:pt x="48" y="106"/>
                    </a:cubicBezTo>
                    <a:cubicBezTo>
                      <a:pt x="49" y="107"/>
                      <a:pt x="49" y="107"/>
                      <a:pt x="50" y="108"/>
                    </a:cubicBezTo>
                    <a:cubicBezTo>
                      <a:pt x="51" y="109"/>
                      <a:pt x="52" y="110"/>
                      <a:pt x="54" y="112"/>
                    </a:cubicBezTo>
                    <a:cubicBezTo>
                      <a:pt x="62" y="118"/>
                      <a:pt x="77" y="128"/>
                      <a:pt x="98" y="142"/>
                    </a:cubicBezTo>
                    <a:cubicBezTo>
                      <a:pt x="243" y="237"/>
                      <a:pt x="666" y="492"/>
                      <a:pt x="666" y="492"/>
                    </a:cubicBezTo>
                    <a:cubicBezTo>
                      <a:pt x="668" y="488"/>
                      <a:pt x="668" y="488"/>
                      <a:pt x="668" y="488"/>
                    </a:cubicBezTo>
                    <a:cubicBezTo>
                      <a:pt x="665" y="486"/>
                      <a:pt x="665" y="486"/>
                      <a:pt x="665" y="486"/>
                    </a:cubicBezTo>
                    <a:cubicBezTo>
                      <a:pt x="668" y="488"/>
                      <a:pt x="668" y="488"/>
                      <a:pt x="668" y="488"/>
                    </a:cubicBezTo>
                    <a:cubicBezTo>
                      <a:pt x="666" y="485"/>
                      <a:pt x="666" y="485"/>
                      <a:pt x="666" y="485"/>
                    </a:cubicBezTo>
                    <a:cubicBezTo>
                      <a:pt x="666" y="485"/>
                      <a:pt x="665" y="485"/>
                      <a:pt x="665" y="486"/>
                    </a:cubicBezTo>
                    <a:cubicBezTo>
                      <a:pt x="668" y="488"/>
                      <a:pt x="668" y="488"/>
                      <a:pt x="668" y="488"/>
                    </a:cubicBezTo>
                    <a:cubicBezTo>
                      <a:pt x="666" y="485"/>
                      <a:pt x="666" y="485"/>
                      <a:pt x="666" y="485"/>
                    </a:cubicBezTo>
                    <a:cubicBezTo>
                      <a:pt x="667" y="488"/>
                      <a:pt x="667" y="488"/>
                      <a:pt x="667" y="488"/>
                    </a:cubicBezTo>
                    <a:cubicBezTo>
                      <a:pt x="667" y="485"/>
                      <a:pt x="667" y="485"/>
                      <a:pt x="667" y="485"/>
                    </a:cubicBezTo>
                    <a:cubicBezTo>
                      <a:pt x="667" y="485"/>
                      <a:pt x="667" y="485"/>
                      <a:pt x="666" y="485"/>
                    </a:cubicBezTo>
                    <a:cubicBezTo>
                      <a:pt x="667" y="488"/>
                      <a:pt x="667" y="488"/>
                      <a:pt x="667" y="488"/>
                    </a:cubicBezTo>
                    <a:cubicBezTo>
                      <a:pt x="667" y="485"/>
                      <a:pt x="667" y="485"/>
                      <a:pt x="667" y="485"/>
                    </a:cubicBezTo>
                    <a:cubicBezTo>
                      <a:pt x="667" y="486"/>
                      <a:pt x="667" y="486"/>
                      <a:pt x="667" y="486"/>
                    </a:cubicBezTo>
                    <a:cubicBezTo>
                      <a:pt x="668" y="485"/>
                      <a:pt x="668" y="485"/>
                      <a:pt x="668" y="485"/>
                    </a:cubicBezTo>
                    <a:cubicBezTo>
                      <a:pt x="667" y="485"/>
                      <a:pt x="667" y="485"/>
                      <a:pt x="667" y="485"/>
                    </a:cubicBezTo>
                    <a:cubicBezTo>
                      <a:pt x="667" y="486"/>
                      <a:pt x="667" y="486"/>
                      <a:pt x="667" y="486"/>
                    </a:cubicBezTo>
                    <a:cubicBezTo>
                      <a:pt x="668" y="485"/>
                      <a:pt x="668" y="485"/>
                      <a:pt x="668" y="485"/>
                    </a:cubicBezTo>
                    <a:cubicBezTo>
                      <a:pt x="668" y="485"/>
                      <a:pt x="668" y="485"/>
                      <a:pt x="668" y="485"/>
                    </a:cubicBezTo>
                    <a:cubicBezTo>
                      <a:pt x="667" y="485"/>
                      <a:pt x="666" y="484"/>
                      <a:pt x="664" y="483"/>
                    </a:cubicBezTo>
                    <a:cubicBezTo>
                      <a:pt x="656" y="480"/>
                      <a:pt x="640" y="472"/>
                      <a:pt x="619" y="459"/>
                    </a:cubicBezTo>
                    <a:cubicBezTo>
                      <a:pt x="543" y="416"/>
                      <a:pt x="395" y="327"/>
                      <a:pt x="267" y="249"/>
                    </a:cubicBezTo>
                    <a:cubicBezTo>
                      <a:pt x="203" y="210"/>
                      <a:pt x="144" y="173"/>
                      <a:pt x="100" y="146"/>
                    </a:cubicBezTo>
                    <a:cubicBezTo>
                      <a:pt x="79" y="133"/>
                      <a:pt x="61" y="122"/>
                      <a:pt x="49" y="114"/>
                    </a:cubicBezTo>
                    <a:cubicBezTo>
                      <a:pt x="43" y="111"/>
                      <a:pt x="38" y="108"/>
                      <a:pt x="35" y="106"/>
                    </a:cubicBezTo>
                    <a:cubicBezTo>
                      <a:pt x="31" y="104"/>
                      <a:pt x="30" y="103"/>
                      <a:pt x="30" y="103"/>
                    </a:cubicBezTo>
                    <a:cubicBezTo>
                      <a:pt x="28" y="101"/>
                      <a:pt x="25" y="102"/>
                      <a:pt x="24" y="104"/>
                    </a:cubicBezTo>
                    <a:cubicBezTo>
                      <a:pt x="23" y="106"/>
                      <a:pt x="24" y="108"/>
                      <a:pt x="25" y="109"/>
                    </a:cubicBezTo>
                    <a:cubicBezTo>
                      <a:pt x="672" y="513"/>
                      <a:pt x="672" y="513"/>
                      <a:pt x="672" y="513"/>
                    </a:cubicBezTo>
                    <a:cubicBezTo>
                      <a:pt x="674" y="515"/>
                      <a:pt x="676" y="514"/>
                      <a:pt x="677" y="512"/>
                    </a:cubicBezTo>
                    <a:cubicBezTo>
                      <a:pt x="679" y="510"/>
                      <a:pt x="678" y="508"/>
                      <a:pt x="676" y="507"/>
                    </a:cubicBezTo>
                    <a:cubicBezTo>
                      <a:pt x="676" y="507"/>
                      <a:pt x="518" y="406"/>
                      <a:pt x="355" y="304"/>
                    </a:cubicBezTo>
                    <a:cubicBezTo>
                      <a:pt x="273" y="254"/>
                      <a:pt x="191" y="203"/>
                      <a:pt x="127" y="165"/>
                    </a:cubicBezTo>
                    <a:cubicBezTo>
                      <a:pt x="95" y="146"/>
                      <a:pt x="67" y="130"/>
                      <a:pt x="46" y="119"/>
                    </a:cubicBezTo>
                    <a:cubicBezTo>
                      <a:pt x="36" y="114"/>
                      <a:pt x="27" y="109"/>
                      <a:pt x="21" y="106"/>
                    </a:cubicBezTo>
                    <a:cubicBezTo>
                      <a:pt x="18" y="105"/>
                      <a:pt x="15" y="104"/>
                      <a:pt x="12" y="103"/>
                    </a:cubicBezTo>
                    <a:cubicBezTo>
                      <a:pt x="10" y="102"/>
                      <a:pt x="8" y="102"/>
                      <a:pt x="6" y="101"/>
                    </a:cubicBezTo>
                    <a:cubicBezTo>
                      <a:pt x="6" y="101"/>
                      <a:pt x="5" y="102"/>
                      <a:pt x="4" y="102"/>
                    </a:cubicBezTo>
                    <a:cubicBezTo>
                      <a:pt x="3" y="102"/>
                      <a:pt x="2" y="103"/>
                      <a:pt x="2" y="104"/>
                    </a:cubicBezTo>
                    <a:cubicBezTo>
                      <a:pt x="0" y="106"/>
                      <a:pt x="1" y="108"/>
                      <a:pt x="3" y="109"/>
                    </a:cubicBezTo>
                    <a:cubicBezTo>
                      <a:pt x="277" y="281"/>
                      <a:pt x="277" y="281"/>
                      <a:pt x="277" y="281"/>
                    </a:cubicBezTo>
                    <a:cubicBezTo>
                      <a:pt x="6" y="118"/>
                      <a:pt x="6" y="118"/>
                      <a:pt x="6" y="118"/>
                    </a:cubicBezTo>
                    <a:cubicBezTo>
                      <a:pt x="5" y="117"/>
                      <a:pt x="2" y="117"/>
                      <a:pt x="1" y="119"/>
                    </a:cubicBezTo>
                    <a:cubicBezTo>
                      <a:pt x="0" y="121"/>
                      <a:pt x="0" y="124"/>
                      <a:pt x="2" y="125"/>
                    </a:cubicBezTo>
                    <a:cubicBezTo>
                      <a:pt x="703" y="563"/>
                      <a:pt x="703" y="563"/>
                      <a:pt x="703" y="563"/>
                    </a:cubicBezTo>
                    <a:cubicBezTo>
                      <a:pt x="705" y="564"/>
                      <a:pt x="707" y="563"/>
                      <a:pt x="709" y="561"/>
                    </a:cubicBezTo>
                    <a:cubicBezTo>
                      <a:pt x="710" y="560"/>
                      <a:pt x="709" y="557"/>
                      <a:pt x="707" y="556"/>
                    </a:cubicBezTo>
                    <a:close/>
                  </a:path>
                </a:pathLst>
              </a:custGeom>
              <a:solidFill>
                <a:srgbClr val="70B5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4" name="Freeform 49"/>
              <p:cNvSpPr/>
              <p:nvPr/>
            </p:nvSpPr>
            <p:spPr bwMode="auto">
              <a:xfrm>
                <a:off x="3873413" y="2939839"/>
                <a:ext cx="279676" cy="254610"/>
              </a:xfrm>
              <a:custGeom>
                <a:avLst/>
                <a:gdLst>
                  <a:gd name="T0" fmla="*/ 77 w 209"/>
                  <a:gd name="T1" fmla="*/ 175 h 189"/>
                  <a:gd name="T2" fmla="*/ 33 w 209"/>
                  <a:gd name="T3" fmla="*/ 148 h 189"/>
                  <a:gd name="T4" fmla="*/ 31 w 209"/>
                  <a:gd name="T5" fmla="*/ 150 h 189"/>
                  <a:gd name="T6" fmla="*/ 30 w 209"/>
                  <a:gd name="T7" fmla="*/ 150 h 189"/>
                  <a:gd name="T8" fmla="*/ 31 w 209"/>
                  <a:gd name="T9" fmla="*/ 150 h 189"/>
                  <a:gd name="T10" fmla="*/ 31 w 209"/>
                  <a:gd name="T11" fmla="*/ 150 h 189"/>
                  <a:gd name="T12" fmla="*/ 30 w 209"/>
                  <a:gd name="T13" fmla="*/ 154 h 189"/>
                  <a:gd name="T14" fmla="*/ 94 w 209"/>
                  <a:gd name="T15" fmla="*/ 181 h 189"/>
                  <a:gd name="T16" fmla="*/ 114 w 209"/>
                  <a:gd name="T17" fmla="*/ 168 h 189"/>
                  <a:gd name="T18" fmla="*/ 19 w 209"/>
                  <a:gd name="T19" fmla="*/ 114 h 189"/>
                  <a:gd name="T20" fmla="*/ 16 w 209"/>
                  <a:gd name="T21" fmla="*/ 112 h 189"/>
                  <a:gd name="T22" fmla="*/ 16 w 209"/>
                  <a:gd name="T23" fmla="*/ 114 h 189"/>
                  <a:gd name="T24" fmla="*/ 121 w 209"/>
                  <a:gd name="T25" fmla="*/ 163 h 189"/>
                  <a:gd name="T26" fmla="*/ 133 w 209"/>
                  <a:gd name="T27" fmla="*/ 152 h 189"/>
                  <a:gd name="T28" fmla="*/ 10 w 209"/>
                  <a:gd name="T29" fmla="*/ 70 h 189"/>
                  <a:gd name="T30" fmla="*/ 6 w 209"/>
                  <a:gd name="T31" fmla="*/ 69 h 189"/>
                  <a:gd name="T32" fmla="*/ 103 w 209"/>
                  <a:gd name="T33" fmla="*/ 123 h 189"/>
                  <a:gd name="T34" fmla="*/ 142 w 209"/>
                  <a:gd name="T35" fmla="*/ 143 h 189"/>
                  <a:gd name="T36" fmla="*/ 124 w 209"/>
                  <a:gd name="T37" fmla="*/ 121 h 189"/>
                  <a:gd name="T38" fmla="*/ 154 w 209"/>
                  <a:gd name="T39" fmla="*/ 128 h 189"/>
                  <a:gd name="T40" fmla="*/ 7 w 209"/>
                  <a:gd name="T41" fmla="*/ 40 h 189"/>
                  <a:gd name="T42" fmla="*/ 6 w 209"/>
                  <a:gd name="T43" fmla="*/ 43 h 189"/>
                  <a:gd name="T44" fmla="*/ 5 w 209"/>
                  <a:gd name="T45" fmla="*/ 43 h 189"/>
                  <a:gd name="T46" fmla="*/ 149 w 209"/>
                  <a:gd name="T47" fmla="*/ 121 h 189"/>
                  <a:gd name="T48" fmla="*/ 133 w 209"/>
                  <a:gd name="T49" fmla="*/ 98 h 189"/>
                  <a:gd name="T50" fmla="*/ 10 w 209"/>
                  <a:gd name="T51" fmla="*/ 24 h 189"/>
                  <a:gd name="T52" fmla="*/ 11 w 209"/>
                  <a:gd name="T53" fmla="*/ 25 h 189"/>
                  <a:gd name="T54" fmla="*/ 11 w 209"/>
                  <a:gd name="T55" fmla="*/ 26 h 189"/>
                  <a:gd name="T56" fmla="*/ 208 w 209"/>
                  <a:gd name="T57" fmla="*/ 127 h 189"/>
                  <a:gd name="T58" fmla="*/ 121 w 209"/>
                  <a:gd name="T59" fmla="*/ 80 h 189"/>
                  <a:gd name="T60" fmla="*/ 201 w 209"/>
                  <a:gd name="T61" fmla="*/ 131 h 189"/>
                  <a:gd name="T62" fmla="*/ 204 w 209"/>
                  <a:gd name="T63" fmla="*/ 129 h 189"/>
                  <a:gd name="T64" fmla="*/ 4 w 209"/>
                  <a:gd name="T65" fmla="*/ 24 h 189"/>
                  <a:gd name="T66" fmla="*/ 166 w 209"/>
                  <a:gd name="T67" fmla="*/ 128 h 189"/>
                  <a:gd name="T68" fmla="*/ 172 w 209"/>
                  <a:gd name="T69" fmla="*/ 130 h 189"/>
                  <a:gd name="T70" fmla="*/ 173 w 209"/>
                  <a:gd name="T71" fmla="*/ 130 h 189"/>
                  <a:gd name="T72" fmla="*/ 9 w 209"/>
                  <a:gd name="T73" fmla="*/ 36 h 189"/>
                  <a:gd name="T74" fmla="*/ 148 w 209"/>
                  <a:gd name="T75" fmla="*/ 132 h 189"/>
                  <a:gd name="T76" fmla="*/ 150 w 209"/>
                  <a:gd name="T77" fmla="*/ 129 h 189"/>
                  <a:gd name="T78" fmla="*/ 150 w 209"/>
                  <a:gd name="T79" fmla="*/ 128 h 189"/>
                  <a:gd name="T80" fmla="*/ 2 w 209"/>
                  <a:gd name="T81" fmla="*/ 53 h 189"/>
                  <a:gd name="T82" fmla="*/ 141 w 209"/>
                  <a:gd name="T83" fmla="*/ 139 h 189"/>
                  <a:gd name="T84" fmla="*/ 142 w 209"/>
                  <a:gd name="T85" fmla="*/ 135 h 189"/>
                  <a:gd name="T86" fmla="*/ 143 w 209"/>
                  <a:gd name="T87" fmla="*/ 135 h 189"/>
                  <a:gd name="T88" fmla="*/ 6 w 209"/>
                  <a:gd name="T89" fmla="*/ 64 h 189"/>
                  <a:gd name="T90" fmla="*/ 121 w 209"/>
                  <a:gd name="T91" fmla="*/ 163 h 189"/>
                  <a:gd name="T92" fmla="*/ 123 w 209"/>
                  <a:gd name="T93" fmla="*/ 159 h 189"/>
                  <a:gd name="T94" fmla="*/ 124 w 209"/>
                  <a:gd name="T95" fmla="*/ 157 h 189"/>
                  <a:gd name="T96" fmla="*/ 16 w 209"/>
                  <a:gd name="T97" fmla="*/ 108 h 189"/>
                  <a:gd name="T98" fmla="*/ 98 w 209"/>
                  <a:gd name="T99" fmla="*/ 167 h 189"/>
                  <a:gd name="T100" fmla="*/ 108 w 209"/>
                  <a:gd name="T101" fmla="*/ 174 h 189"/>
                  <a:gd name="T102" fmla="*/ 108 w 209"/>
                  <a:gd name="T103" fmla="*/ 173 h 189"/>
                  <a:gd name="T104" fmla="*/ 111 w 209"/>
                  <a:gd name="T105" fmla="*/ 171 h 189"/>
                  <a:gd name="T106" fmla="*/ 66 w 209"/>
                  <a:gd name="T107" fmla="*/ 160 h 189"/>
                  <a:gd name="T108" fmla="*/ 27 w 209"/>
                  <a:gd name="T109" fmla="*/ 148 h 189"/>
                  <a:gd name="T110" fmla="*/ 62 w 209"/>
                  <a:gd name="T111" fmla="*/ 175 h 189"/>
                  <a:gd name="T112" fmla="*/ 66 w 209"/>
                  <a:gd name="T113" fmla="*/ 186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09" h="189">
                    <a:moveTo>
                      <a:pt x="65" y="181"/>
                    </a:moveTo>
                    <a:cubicBezTo>
                      <a:pt x="46" y="169"/>
                      <a:pt x="46" y="169"/>
                      <a:pt x="46" y="169"/>
                    </a:cubicBezTo>
                    <a:cubicBezTo>
                      <a:pt x="44" y="173"/>
                      <a:pt x="44" y="173"/>
                      <a:pt x="44" y="173"/>
                    </a:cubicBezTo>
                    <a:cubicBezTo>
                      <a:pt x="43" y="177"/>
                      <a:pt x="43" y="177"/>
                      <a:pt x="43" y="177"/>
                    </a:cubicBezTo>
                    <a:cubicBezTo>
                      <a:pt x="83" y="187"/>
                      <a:pt x="83" y="187"/>
                      <a:pt x="83" y="187"/>
                    </a:cubicBezTo>
                    <a:cubicBezTo>
                      <a:pt x="84" y="188"/>
                      <a:pt x="86" y="187"/>
                      <a:pt x="87" y="185"/>
                    </a:cubicBezTo>
                    <a:cubicBezTo>
                      <a:pt x="88" y="183"/>
                      <a:pt x="87" y="181"/>
                      <a:pt x="86" y="180"/>
                    </a:cubicBezTo>
                    <a:cubicBezTo>
                      <a:pt x="86" y="180"/>
                      <a:pt x="82" y="178"/>
                      <a:pt x="77" y="175"/>
                    </a:cubicBezTo>
                    <a:cubicBezTo>
                      <a:pt x="70" y="170"/>
                      <a:pt x="59" y="164"/>
                      <a:pt x="49" y="158"/>
                    </a:cubicBezTo>
                    <a:cubicBezTo>
                      <a:pt x="45" y="155"/>
                      <a:pt x="41" y="152"/>
                      <a:pt x="38" y="150"/>
                    </a:cubicBezTo>
                    <a:cubicBezTo>
                      <a:pt x="36" y="149"/>
                      <a:pt x="35" y="149"/>
                      <a:pt x="34" y="148"/>
                    </a:cubicBezTo>
                    <a:cubicBezTo>
                      <a:pt x="34" y="148"/>
                      <a:pt x="33" y="148"/>
                      <a:pt x="33" y="148"/>
                    </a:cubicBezTo>
                    <a:cubicBezTo>
                      <a:pt x="33" y="148"/>
                      <a:pt x="33" y="148"/>
                      <a:pt x="33" y="148"/>
                    </a:cubicBezTo>
                    <a:cubicBezTo>
                      <a:pt x="32" y="150"/>
                      <a:pt x="32" y="150"/>
                      <a:pt x="32" y="150"/>
                    </a:cubicBezTo>
                    <a:cubicBezTo>
                      <a:pt x="34" y="148"/>
                      <a:pt x="34" y="148"/>
                      <a:pt x="34" y="148"/>
                    </a:cubicBezTo>
                    <a:cubicBezTo>
                      <a:pt x="33" y="148"/>
                      <a:pt x="33" y="148"/>
                      <a:pt x="33" y="148"/>
                    </a:cubicBezTo>
                    <a:cubicBezTo>
                      <a:pt x="32" y="150"/>
                      <a:pt x="32" y="150"/>
                      <a:pt x="32" y="150"/>
                    </a:cubicBezTo>
                    <a:cubicBezTo>
                      <a:pt x="34" y="148"/>
                      <a:pt x="34" y="148"/>
                      <a:pt x="34" y="148"/>
                    </a:cubicBezTo>
                    <a:cubicBezTo>
                      <a:pt x="31" y="150"/>
                      <a:pt x="31" y="150"/>
                      <a:pt x="31" y="150"/>
                    </a:cubicBezTo>
                    <a:cubicBezTo>
                      <a:pt x="34" y="148"/>
                      <a:pt x="34" y="148"/>
                      <a:pt x="34" y="148"/>
                    </a:cubicBezTo>
                    <a:cubicBezTo>
                      <a:pt x="34" y="148"/>
                      <a:pt x="34" y="148"/>
                      <a:pt x="34" y="148"/>
                    </a:cubicBezTo>
                    <a:cubicBezTo>
                      <a:pt x="31" y="150"/>
                      <a:pt x="31" y="150"/>
                      <a:pt x="31" y="150"/>
                    </a:cubicBezTo>
                    <a:cubicBezTo>
                      <a:pt x="34" y="148"/>
                      <a:pt x="34" y="148"/>
                      <a:pt x="34" y="148"/>
                    </a:cubicBezTo>
                    <a:cubicBezTo>
                      <a:pt x="31" y="150"/>
                      <a:pt x="31" y="150"/>
                      <a:pt x="31" y="150"/>
                    </a:cubicBezTo>
                    <a:cubicBezTo>
                      <a:pt x="34" y="150"/>
                      <a:pt x="34" y="150"/>
                      <a:pt x="34" y="150"/>
                    </a:cubicBezTo>
                    <a:cubicBezTo>
                      <a:pt x="34" y="149"/>
                      <a:pt x="34" y="149"/>
                      <a:pt x="34" y="148"/>
                    </a:cubicBezTo>
                    <a:cubicBezTo>
                      <a:pt x="31" y="150"/>
                      <a:pt x="31" y="150"/>
                      <a:pt x="31" y="150"/>
                    </a:cubicBezTo>
                    <a:cubicBezTo>
                      <a:pt x="34" y="150"/>
                      <a:pt x="34" y="150"/>
                      <a:pt x="34" y="150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4" y="153"/>
                      <a:pt x="34" y="153"/>
                      <a:pt x="34" y="153"/>
                    </a:cubicBezTo>
                    <a:cubicBezTo>
                      <a:pt x="34" y="152"/>
                      <a:pt x="34" y="151"/>
                      <a:pt x="34" y="150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4" y="153"/>
                      <a:pt x="34" y="153"/>
                      <a:pt x="34" y="153"/>
                    </a:cubicBezTo>
                    <a:cubicBezTo>
                      <a:pt x="34" y="152"/>
                      <a:pt x="34" y="152"/>
                      <a:pt x="34" y="152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3" y="154"/>
                      <a:pt x="33" y="154"/>
                      <a:pt x="33" y="154"/>
                    </a:cubicBezTo>
                    <a:cubicBezTo>
                      <a:pt x="33" y="153"/>
                      <a:pt x="34" y="153"/>
                      <a:pt x="34" y="152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3" y="154"/>
                      <a:pt x="33" y="154"/>
                      <a:pt x="33" y="154"/>
                    </a:cubicBezTo>
                    <a:cubicBezTo>
                      <a:pt x="31" y="150"/>
                      <a:pt x="31" y="150"/>
                      <a:pt x="31" y="150"/>
                    </a:cubicBezTo>
                    <a:cubicBezTo>
                      <a:pt x="31" y="154"/>
                      <a:pt x="31" y="154"/>
                      <a:pt x="31" y="154"/>
                    </a:cubicBezTo>
                    <a:cubicBezTo>
                      <a:pt x="32" y="154"/>
                      <a:pt x="32" y="154"/>
                      <a:pt x="33" y="154"/>
                    </a:cubicBezTo>
                    <a:cubicBezTo>
                      <a:pt x="31" y="150"/>
                      <a:pt x="31" y="150"/>
                      <a:pt x="31" y="150"/>
                    </a:cubicBezTo>
                    <a:cubicBezTo>
                      <a:pt x="31" y="154"/>
                      <a:pt x="31" y="154"/>
                      <a:pt x="31" y="154"/>
                    </a:cubicBezTo>
                    <a:cubicBezTo>
                      <a:pt x="31" y="150"/>
                      <a:pt x="31" y="150"/>
                      <a:pt x="31" y="150"/>
                    </a:cubicBezTo>
                    <a:cubicBezTo>
                      <a:pt x="31" y="154"/>
                      <a:pt x="31" y="154"/>
                      <a:pt x="31" y="154"/>
                    </a:cubicBezTo>
                    <a:cubicBezTo>
                      <a:pt x="31" y="154"/>
                      <a:pt x="31" y="154"/>
                      <a:pt x="31" y="154"/>
                    </a:cubicBezTo>
                    <a:cubicBezTo>
                      <a:pt x="31" y="150"/>
                      <a:pt x="31" y="150"/>
                      <a:pt x="31" y="150"/>
                    </a:cubicBezTo>
                    <a:cubicBezTo>
                      <a:pt x="31" y="154"/>
                      <a:pt x="31" y="154"/>
                      <a:pt x="31" y="154"/>
                    </a:cubicBezTo>
                    <a:cubicBezTo>
                      <a:pt x="31" y="151"/>
                      <a:pt x="31" y="151"/>
                      <a:pt x="31" y="151"/>
                    </a:cubicBezTo>
                    <a:cubicBezTo>
                      <a:pt x="30" y="154"/>
                      <a:pt x="30" y="154"/>
                      <a:pt x="30" y="154"/>
                    </a:cubicBezTo>
                    <a:cubicBezTo>
                      <a:pt x="31" y="154"/>
                      <a:pt x="31" y="154"/>
                      <a:pt x="31" y="154"/>
                    </a:cubicBezTo>
                    <a:cubicBezTo>
                      <a:pt x="31" y="151"/>
                      <a:pt x="31" y="151"/>
                      <a:pt x="31" y="151"/>
                    </a:cubicBezTo>
                    <a:cubicBezTo>
                      <a:pt x="30" y="154"/>
                      <a:pt x="30" y="154"/>
                      <a:pt x="30" y="154"/>
                    </a:cubicBezTo>
                    <a:cubicBezTo>
                      <a:pt x="30" y="153"/>
                      <a:pt x="30" y="153"/>
                      <a:pt x="30" y="153"/>
                    </a:cubicBezTo>
                    <a:cubicBezTo>
                      <a:pt x="30" y="154"/>
                      <a:pt x="30" y="154"/>
                      <a:pt x="30" y="154"/>
                    </a:cubicBezTo>
                    <a:cubicBezTo>
                      <a:pt x="30" y="154"/>
                      <a:pt x="30" y="154"/>
                      <a:pt x="30" y="154"/>
                    </a:cubicBezTo>
                    <a:cubicBezTo>
                      <a:pt x="30" y="153"/>
                      <a:pt x="30" y="153"/>
                      <a:pt x="30" y="153"/>
                    </a:cubicBezTo>
                    <a:cubicBezTo>
                      <a:pt x="30" y="154"/>
                      <a:pt x="30" y="154"/>
                      <a:pt x="30" y="154"/>
                    </a:cubicBezTo>
                    <a:cubicBezTo>
                      <a:pt x="30" y="154"/>
                      <a:pt x="30" y="154"/>
                      <a:pt x="31" y="155"/>
                    </a:cubicBezTo>
                    <a:cubicBezTo>
                      <a:pt x="34" y="155"/>
                      <a:pt x="39" y="158"/>
                      <a:pt x="45" y="160"/>
                    </a:cubicBezTo>
                    <a:cubicBezTo>
                      <a:pt x="55" y="164"/>
                      <a:pt x="67" y="170"/>
                      <a:pt x="77" y="174"/>
                    </a:cubicBezTo>
                    <a:cubicBezTo>
                      <a:pt x="82" y="176"/>
                      <a:pt x="86" y="178"/>
                      <a:pt x="89" y="179"/>
                    </a:cubicBezTo>
                    <a:cubicBezTo>
                      <a:pt x="92" y="180"/>
                      <a:pt x="94" y="181"/>
                      <a:pt x="94" y="181"/>
                    </a:cubicBezTo>
                    <a:cubicBezTo>
                      <a:pt x="96" y="182"/>
                      <a:pt x="98" y="181"/>
                      <a:pt x="99" y="179"/>
                    </a:cubicBezTo>
                    <a:cubicBezTo>
                      <a:pt x="100" y="178"/>
                      <a:pt x="100" y="175"/>
                      <a:pt x="98" y="174"/>
                    </a:cubicBezTo>
                    <a:cubicBezTo>
                      <a:pt x="73" y="159"/>
                      <a:pt x="73" y="159"/>
                      <a:pt x="73" y="159"/>
                    </a:cubicBezTo>
                    <a:cubicBezTo>
                      <a:pt x="110" y="175"/>
                      <a:pt x="110" y="175"/>
                      <a:pt x="110" y="175"/>
                    </a:cubicBezTo>
                    <a:cubicBezTo>
                      <a:pt x="112" y="176"/>
                      <a:pt x="114" y="175"/>
                      <a:pt x="115" y="173"/>
                    </a:cubicBezTo>
                    <a:cubicBezTo>
                      <a:pt x="115" y="173"/>
                      <a:pt x="115" y="172"/>
                      <a:pt x="115" y="171"/>
                    </a:cubicBezTo>
                    <a:cubicBezTo>
                      <a:pt x="115" y="170"/>
                      <a:pt x="115" y="169"/>
                      <a:pt x="115" y="169"/>
                    </a:cubicBezTo>
                    <a:cubicBezTo>
                      <a:pt x="114" y="168"/>
                      <a:pt x="114" y="168"/>
                      <a:pt x="114" y="168"/>
                    </a:cubicBezTo>
                    <a:cubicBezTo>
                      <a:pt x="113" y="167"/>
                      <a:pt x="113" y="167"/>
                      <a:pt x="113" y="167"/>
                    </a:cubicBezTo>
                    <a:cubicBezTo>
                      <a:pt x="112" y="166"/>
                      <a:pt x="109" y="165"/>
                      <a:pt x="106" y="163"/>
                    </a:cubicBezTo>
                    <a:cubicBezTo>
                      <a:pt x="83" y="148"/>
                      <a:pt x="18" y="108"/>
                      <a:pt x="18" y="108"/>
                    </a:cubicBezTo>
                    <a:cubicBezTo>
                      <a:pt x="16" y="112"/>
                      <a:pt x="16" y="112"/>
                      <a:pt x="16" y="112"/>
                    </a:cubicBezTo>
                    <a:cubicBezTo>
                      <a:pt x="19" y="114"/>
                      <a:pt x="19" y="114"/>
                      <a:pt x="19" y="114"/>
                    </a:cubicBezTo>
                    <a:cubicBezTo>
                      <a:pt x="16" y="112"/>
                      <a:pt x="16" y="112"/>
                      <a:pt x="16" y="112"/>
                    </a:cubicBezTo>
                    <a:cubicBezTo>
                      <a:pt x="18" y="115"/>
                      <a:pt x="18" y="115"/>
                      <a:pt x="18" y="115"/>
                    </a:cubicBezTo>
                    <a:cubicBezTo>
                      <a:pt x="19" y="115"/>
                      <a:pt x="19" y="114"/>
                      <a:pt x="19" y="114"/>
                    </a:cubicBezTo>
                    <a:cubicBezTo>
                      <a:pt x="16" y="112"/>
                      <a:pt x="16" y="112"/>
                      <a:pt x="16" y="112"/>
                    </a:cubicBezTo>
                    <a:cubicBezTo>
                      <a:pt x="18" y="115"/>
                      <a:pt x="18" y="115"/>
                      <a:pt x="18" y="115"/>
                    </a:cubicBezTo>
                    <a:cubicBezTo>
                      <a:pt x="16" y="112"/>
                      <a:pt x="16" y="112"/>
                      <a:pt x="16" y="112"/>
                    </a:cubicBezTo>
                    <a:cubicBezTo>
                      <a:pt x="17" y="116"/>
                      <a:pt x="17" y="116"/>
                      <a:pt x="17" y="116"/>
                    </a:cubicBezTo>
                    <a:cubicBezTo>
                      <a:pt x="17" y="115"/>
                      <a:pt x="18" y="115"/>
                      <a:pt x="18" y="115"/>
                    </a:cubicBezTo>
                    <a:cubicBezTo>
                      <a:pt x="16" y="112"/>
                      <a:pt x="16" y="112"/>
                      <a:pt x="16" y="112"/>
                    </a:cubicBezTo>
                    <a:cubicBezTo>
                      <a:pt x="17" y="116"/>
                      <a:pt x="17" y="116"/>
                      <a:pt x="17" y="116"/>
                    </a:cubicBezTo>
                    <a:cubicBezTo>
                      <a:pt x="16" y="112"/>
                      <a:pt x="16" y="112"/>
                      <a:pt x="16" y="112"/>
                    </a:cubicBezTo>
                    <a:cubicBezTo>
                      <a:pt x="16" y="116"/>
                      <a:pt x="16" y="116"/>
                      <a:pt x="16" y="116"/>
                    </a:cubicBezTo>
                    <a:cubicBezTo>
                      <a:pt x="17" y="116"/>
                      <a:pt x="17" y="116"/>
                      <a:pt x="17" y="116"/>
                    </a:cubicBezTo>
                    <a:cubicBezTo>
                      <a:pt x="16" y="112"/>
                      <a:pt x="16" y="112"/>
                      <a:pt x="16" y="112"/>
                    </a:cubicBezTo>
                    <a:cubicBezTo>
                      <a:pt x="16" y="116"/>
                      <a:pt x="16" y="116"/>
                      <a:pt x="16" y="116"/>
                    </a:cubicBezTo>
                    <a:cubicBezTo>
                      <a:pt x="16" y="114"/>
                      <a:pt x="16" y="114"/>
                      <a:pt x="16" y="114"/>
                    </a:cubicBezTo>
                    <a:cubicBezTo>
                      <a:pt x="16" y="116"/>
                      <a:pt x="16" y="116"/>
                      <a:pt x="16" y="116"/>
                    </a:cubicBezTo>
                    <a:cubicBezTo>
                      <a:pt x="16" y="116"/>
                      <a:pt x="16" y="116"/>
                      <a:pt x="16" y="116"/>
                    </a:cubicBezTo>
                    <a:cubicBezTo>
                      <a:pt x="16" y="114"/>
                      <a:pt x="16" y="114"/>
                      <a:pt x="16" y="114"/>
                    </a:cubicBezTo>
                    <a:cubicBezTo>
                      <a:pt x="16" y="116"/>
                      <a:pt x="16" y="116"/>
                      <a:pt x="16" y="116"/>
                    </a:cubicBezTo>
                    <a:cubicBezTo>
                      <a:pt x="16" y="116"/>
                      <a:pt x="17" y="116"/>
                      <a:pt x="18" y="116"/>
                    </a:cubicBezTo>
                    <a:cubicBezTo>
                      <a:pt x="22" y="118"/>
                      <a:pt x="31" y="121"/>
                      <a:pt x="41" y="126"/>
                    </a:cubicBezTo>
                    <a:cubicBezTo>
                      <a:pt x="57" y="133"/>
                      <a:pt x="77" y="142"/>
                      <a:pt x="93" y="150"/>
                    </a:cubicBezTo>
                    <a:cubicBezTo>
                      <a:pt x="101" y="154"/>
                      <a:pt x="108" y="157"/>
                      <a:pt x="113" y="159"/>
                    </a:cubicBezTo>
                    <a:cubicBezTo>
                      <a:pt x="116" y="160"/>
                      <a:pt x="118" y="161"/>
                      <a:pt x="119" y="162"/>
                    </a:cubicBezTo>
                    <a:cubicBezTo>
                      <a:pt x="120" y="162"/>
                      <a:pt x="120" y="163"/>
                      <a:pt x="121" y="163"/>
                    </a:cubicBezTo>
                    <a:cubicBezTo>
                      <a:pt x="121" y="163"/>
                      <a:pt x="121" y="163"/>
                      <a:pt x="121" y="163"/>
                    </a:cubicBezTo>
                    <a:cubicBezTo>
                      <a:pt x="122" y="163"/>
                      <a:pt x="122" y="163"/>
                      <a:pt x="122" y="163"/>
                    </a:cubicBezTo>
                    <a:cubicBezTo>
                      <a:pt x="122" y="163"/>
                      <a:pt x="122" y="163"/>
                      <a:pt x="122" y="163"/>
                    </a:cubicBezTo>
                    <a:cubicBezTo>
                      <a:pt x="122" y="163"/>
                      <a:pt x="122" y="163"/>
                      <a:pt x="122" y="163"/>
                    </a:cubicBezTo>
                    <a:cubicBezTo>
                      <a:pt x="122" y="163"/>
                      <a:pt x="123" y="163"/>
                      <a:pt x="123" y="163"/>
                    </a:cubicBezTo>
                    <a:cubicBezTo>
                      <a:pt x="125" y="163"/>
                      <a:pt x="126" y="162"/>
                      <a:pt x="127" y="160"/>
                    </a:cubicBezTo>
                    <a:cubicBezTo>
                      <a:pt x="127" y="159"/>
                      <a:pt x="127" y="157"/>
                      <a:pt x="125" y="156"/>
                    </a:cubicBezTo>
                    <a:cubicBezTo>
                      <a:pt x="74" y="124"/>
                      <a:pt x="74" y="124"/>
                      <a:pt x="74" y="124"/>
                    </a:cubicBezTo>
                    <a:cubicBezTo>
                      <a:pt x="133" y="152"/>
                      <a:pt x="133" y="152"/>
                      <a:pt x="133" y="152"/>
                    </a:cubicBezTo>
                    <a:cubicBezTo>
                      <a:pt x="135" y="153"/>
                      <a:pt x="137" y="152"/>
                      <a:pt x="138" y="150"/>
                    </a:cubicBezTo>
                    <a:cubicBezTo>
                      <a:pt x="139" y="148"/>
                      <a:pt x="139" y="146"/>
                      <a:pt x="137" y="145"/>
                    </a:cubicBezTo>
                    <a:cubicBezTo>
                      <a:pt x="8" y="65"/>
                      <a:pt x="8" y="65"/>
                      <a:pt x="8" y="65"/>
                    </a:cubicBezTo>
                    <a:cubicBezTo>
                      <a:pt x="6" y="68"/>
                      <a:pt x="6" y="68"/>
                      <a:pt x="6" y="68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6" y="68"/>
                      <a:pt x="6" y="68"/>
                      <a:pt x="6" y="68"/>
                    </a:cubicBezTo>
                    <a:cubicBezTo>
                      <a:pt x="8" y="72"/>
                      <a:pt x="8" y="72"/>
                      <a:pt x="8" y="72"/>
                    </a:cubicBezTo>
                    <a:cubicBezTo>
                      <a:pt x="8" y="72"/>
                      <a:pt x="9" y="71"/>
                      <a:pt x="10" y="70"/>
                    </a:cubicBezTo>
                    <a:cubicBezTo>
                      <a:pt x="6" y="68"/>
                      <a:pt x="6" y="68"/>
                      <a:pt x="6" y="68"/>
                    </a:cubicBezTo>
                    <a:cubicBezTo>
                      <a:pt x="8" y="72"/>
                      <a:pt x="8" y="72"/>
                      <a:pt x="8" y="72"/>
                    </a:cubicBezTo>
                    <a:cubicBezTo>
                      <a:pt x="6" y="68"/>
                      <a:pt x="6" y="68"/>
                      <a:pt x="6" y="68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7" y="72"/>
                      <a:pt x="7" y="72"/>
                      <a:pt x="8" y="72"/>
                    </a:cubicBezTo>
                    <a:cubicBezTo>
                      <a:pt x="6" y="68"/>
                      <a:pt x="6" y="68"/>
                      <a:pt x="6" y="68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6" y="69"/>
                      <a:pt x="6" y="69"/>
                      <a:pt x="6" y="69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6" y="69"/>
                      <a:pt x="6" y="69"/>
                      <a:pt x="6" y="69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6" y="72"/>
                      <a:pt x="7" y="72"/>
                      <a:pt x="8" y="73"/>
                    </a:cubicBezTo>
                    <a:cubicBezTo>
                      <a:pt x="14" y="75"/>
                      <a:pt x="25" y="81"/>
                      <a:pt x="38" y="88"/>
                    </a:cubicBezTo>
                    <a:cubicBezTo>
                      <a:pt x="58" y="99"/>
                      <a:pt x="83" y="112"/>
                      <a:pt x="103" y="123"/>
                    </a:cubicBezTo>
                    <a:cubicBezTo>
                      <a:pt x="113" y="129"/>
                      <a:pt x="122" y="134"/>
                      <a:pt x="129" y="137"/>
                    </a:cubicBezTo>
                    <a:cubicBezTo>
                      <a:pt x="132" y="139"/>
                      <a:pt x="135" y="140"/>
                      <a:pt x="136" y="141"/>
                    </a:cubicBezTo>
                    <a:cubicBezTo>
                      <a:pt x="137" y="142"/>
                      <a:pt x="138" y="142"/>
                      <a:pt x="139" y="142"/>
                    </a:cubicBezTo>
                    <a:cubicBezTo>
                      <a:pt x="139" y="143"/>
                      <a:pt x="139" y="143"/>
                      <a:pt x="139" y="143"/>
                    </a:cubicBezTo>
                    <a:cubicBezTo>
                      <a:pt x="140" y="143"/>
                      <a:pt x="140" y="143"/>
                      <a:pt x="140" y="143"/>
                    </a:cubicBezTo>
                    <a:cubicBezTo>
                      <a:pt x="140" y="143"/>
                      <a:pt x="140" y="143"/>
                      <a:pt x="140" y="143"/>
                    </a:cubicBezTo>
                    <a:cubicBezTo>
                      <a:pt x="140" y="143"/>
                      <a:pt x="141" y="143"/>
                      <a:pt x="141" y="143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43" y="143"/>
                      <a:pt x="144" y="143"/>
                      <a:pt x="144" y="142"/>
                    </a:cubicBezTo>
                    <a:cubicBezTo>
                      <a:pt x="145" y="141"/>
                      <a:pt x="145" y="140"/>
                      <a:pt x="145" y="139"/>
                    </a:cubicBezTo>
                    <a:cubicBezTo>
                      <a:pt x="145" y="137"/>
                      <a:pt x="144" y="136"/>
                      <a:pt x="143" y="136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4" y="58"/>
                      <a:pt x="39" y="77"/>
                      <a:pt x="75" y="95"/>
                    </a:cubicBezTo>
                    <a:cubicBezTo>
                      <a:pt x="92" y="105"/>
                      <a:pt x="110" y="114"/>
                      <a:pt x="124" y="121"/>
                    </a:cubicBezTo>
                    <a:cubicBezTo>
                      <a:pt x="131" y="125"/>
                      <a:pt x="137" y="127"/>
                      <a:pt x="141" y="130"/>
                    </a:cubicBezTo>
                    <a:cubicBezTo>
                      <a:pt x="143" y="131"/>
                      <a:pt x="145" y="131"/>
                      <a:pt x="146" y="132"/>
                    </a:cubicBezTo>
                    <a:cubicBezTo>
                      <a:pt x="147" y="132"/>
                      <a:pt x="147" y="132"/>
                      <a:pt x="148" y="133"/>
                    </a:cubicBezTo>
                    <a:cubicBezTo>
                      <a:pt x="149" y="133"/>
                      <a:pt x="149" y="133"/>
                      <a:pt x="149" y="133"/>
                    </a:cubicBezTo>
                    <a:cubicBezTo>
                      <a:pt x="149" y="133"/>
                      <a:pt x="149" y="133"/>
                      <a:pt x="150" y="133"/>
                    </a:cubicBezTo>
                    <a:cubicBezTo>
                      <a:pt x="150" y="133"/>
                      <a:pt x="151" y="133"/>
                      <a:pt x="151" y="133"/>
                    </a:cubicBezTo>
                    <a:cubicBezTo>
                      <a:pt x="152" y="133"/>
                      <a:pt x="153" y="132"/>
                      <a:pt x="153" y="131"/>
                    </a:cubicBezTo>
                    <a:cubicBezTo>
                      <a:pt x="154" y="130"/>
                      <a:pt x="154" y="129"/>
                      <a:pt x="154" y="128"/>
                    </a:cubicBezTo>
                    <a:cubicBezTo>
                      <a:pt x="154" y="127"/>
                      <a:pt x="153" y="126"/>
                      <a:pt x="152" y="12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9" y="43"/>
                      <a:pt x="10" y="42"/>
                      <a:pt x="10" y="42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7" y="44"/>
                      <a:pt x="8" y="44"/>
                      <a:pt x="8" y="43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6" y="43"/>
                      <a:pt x="6" y="44"/>
                      <a:pt x="7" y="44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6" y="43"/>
                      <a:pt x="7" y="44"/>
                      <a:pt x="8" y="45"/>
                    </a:cubicBezTo>
                    <a:cubicBezTo>
                      <a:pt x="20" y="51"/>
                      <a:pt x="61" y="73"/>
                      <a:pt x="98" y="94"/>
                    </a:cubicBezTo>
                    <a:cubicBezTo>
                      <a:pt x="117" y="104"/>
                      <a:pt x="136" y="114"/>
                      <a:pt x="149" y="121"/>
                    </a:cubicBezTo>
                    <a:cubicBezTo>
                      <a:pt x="156" y="125"/>
                      <a:pt x="161" y="128"/>
                      <a:pt x="165" y="130"/>
                    </a:cubicBezTo>
                    <a:cubicBezTo>
                      <a:pt x="169" y="132"/>
                      <a:pt x="171" y="133"/>
                      <a:pt x="171" y="133"/>
                    </a:cubicBezTo>
                    <a:cubicBezTo>
                      <a:pt x="173" y="134"/>
                      <a:pt x="175" y="134"/>
                      <a:pt x="176" y="132"/>
                    </a:cubicBezTo>
                    <a:cubicBezTo>
                      <a:pt x="177" y="131"/>
                      <a:pt x="177" y="130"/>
                      <a:pt x="177" y="130"/>
                    </a:cubicBezTo>
                    <a:cubicBezTo>
                      <a:pt x="177" y="129"/>
                      <a:pt x="177" y="128"/>
                      <a:pt x="176" y="127"/>
                    </a:cubicBezTo>
                    <a:cubicBezTo>
                      <a:pt x="176" y="126"/>
                      <a:pt x="175" y="126"/>
                      <a:pt x="175" y="125"/>
                    </a:cubicBezTo>
                    <a:cubicBezTo>
                      <a:pt x="174" y="124"/>
                      <a:pt x="172" y="123"/>
                      <a:pt x="170" y="121"/>
                    </a:cubicBezTo>
                    <a:cubicBezTo>
                      <a:pt x="163" y="116"/>
                      <a:pt x="149" y="108"/>
                      <a:pt x="133" y="98"/>
                    </a:cubicBezTo>
                    <a:cubicBezTo>
                      <a:pt x="108" y="82"/>
                      <a:pt x="77" y="64"/>
                      <a:pt x="53" y="50"/>
                    </a:cubicBezTo>
                    <a:cubicBezTo>
                      <a:pt x="40" y="42"/>
                      <a:pt x="29" y="36"/>
                      <a:pt x="22" y="31"/>
                    </a:cubicBezTo>
                    <a:cubicBezTo>
                      <a:pt x="18" y="29"/>
                      <a:pt x="15" y="27"/>
                      <a:pt x="13" y="25"/>
                    </a:cubicBezTo>
                    <a:cubicBezTo>
                      <a:pt x="12" y="25"/>
                      <a:pt x="11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1" y="28"/>
                      <a:pt x="11" y="27"/>
                      <a:pt x="11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203" y="133"/>
                      <a:pt x="203" y="133"/>
                      <a:pt x="203" y="133"/>
                    </a:cubicBezTo>
                    <a:cubicBezTo>
                      <a:pt x="205" y="134"/>
                      <a:pt x="207" y="133"/>
                      <a:pt x="208" y="132"/>
                    </a:cubicBezTo>
                    <a:cubicBezTo>
                      <a:pt x="208" y="131"/>
                      <a:pt x="209" y="130"/>
                      <a:pt x="209" y="129"/>
                    </a:cubicBezTo>
                    <a:cubicBezTo>
                      <a:pt x="208" y="128"/>
                      <a:pt x="208" y="127"/>
                      <a:pt x="208" y="127"/>
                    </a:cubicBezTo>
                    <a:cubicBezTo>
                      <a:pt x="207" y="126"/>
                      <a:pt x="207" y="126"/>
                      <a:pt x="206" y="125"/>
                    </a:cubicBezTo>
                    <a:cubicBezTo>
                      <a:pt x="205" y="124"/>
                      <a:pt x="203" y="122"/>
                      <a:pt x="201" y="121"/>
                    </a:cubicBezTo>
                    <a:cubicBezTo>
                      <a:pt x="192" y="115"/>
                      <a:pt x="176" y="104"/>
                      <a:pt x="156" y="92"/>
                    </a:cubicBezTo>
                    <a:cubicBezTo>
                      <a:pt x="97" y="55"/>
                      <a:pt x="7" y="1"/>
                      <a:pt x="7" y="1"/>
                    </a:cubicBezTo>
                    <a:cubicBezTo>
                      <a:pt x="5" y="0"/>
                      <a:pt x="3" y="1"/>
                      <a:pt x="1" y="3"/>
                    </a:cubicBezTo>
                    <a:cubicBezTo>
                      <a:pt x="0" y="5"/>
                      <a:pt x="1" y="7"/>
                      <a:pt x="3" y="8"/>
                    </a:cubicBezTo>
                    <a:cubicBezTo>
                      <a:pt x="3" y="8"/>
                      <a:pt x="6" y="10"/>
                      <a:pt x="11" y="13"/>
                    </a:cubicBezTo>
                    <a:cubicBezTo>
                      <a:pt x="31" y="25"/>
                      <a:pt x="78" y="53"/>
                      <a:pt x="121" y="80"/>
                    </a:cubicBezTo>
                    <a:cubicBezTo>
                      <a:pt x="143" y="93"/>
                      <a:pt x="163" y="106"/>
                      <a:pt x="178" y="115"/>
                    </a:cubicBezTo>
                    <a:cubicBezTo>
                      <a:pt x="185" y="120"/>
                      <a:pt x="191" y="124"/>
                      <a:pt x="196" y="127"/>
                    </a:cubicBezTo>
                    <a:cubicBezTo>
                      <a:pt x="198" y="129"/>
                      <a:pt x="199" y="130"/>
                      <a:pt x="200" y="131"/>
                    </a:cubicBezTo>
                    <a:cubicBezTo>
                      <a:pt x="201" y="131"/>
                      <a:pt x="201" y="131"/>
                      <a:pt x="201" y="131"/>
                    </a:cubicBezTo>
                    <a:cubicBezTo>
                      <a:pt x="201" y="131"/>
                      <a:pt x="201" y="131"/>
                      <a:pt x="201" y="131"/>
                    </a:cubicBezTo>
                    <a:cubicBezTo>
                      <a:pt x="203" y="130"/>
                      <a:pt x="203" y="130"/>
                      <a:pt x="203" y="130"/>
                    </a:cubicBezTo>
                    <a:cubicBezTo>
                      <a:pt x="201" y="131"/>
                      <a:pt x="201" y="131"/>
                      <a:pt x="201" y="131"/>
                    </a:cubicBezTo>
                    <a:cubicBezTo>
                      <a:pt x="201" y="131"/>
                      <a:pt x="201" y="131"/>
                      <a:pt x="201" y="131"/>
                    </a:cubicBezTo>
                    <a:cubicBezTo>
                      <a:pt x="203" y="130"/>
                      <a:pt x="203" y="130"/>
                      <a:pt x="203" y="130"/>
                    </a:cubicBezTo>
                    <a:cubicBezTo>
                      <a:pt x="201" y="131"/>
                      <a:pt x="201" y="131"/>
                      <a:pt x="201" y="131"/>
                    </a:cubicBezTo>
                    <a:cubicBezTo>
                      <a:pt x="204" y="129"/>
                      <a:pt x="204" y="129"/>
                      <a:pt x="204" y="129"/>
                    </a:cubicBezTo>
                    <a:cubicBezTo>
                      <a:pt x="201" y="129"/>
                      <a:pt x="201" y="129"/>
                      <a:pt x="201" y="129"/>
                    </a:cubicBezTo>
                    <a:cubicBezTo>
                      <a:pt x="201" y="130"/>
                      <a:pt x="201" y="131"/>
                      <a:pt x="201" y="131"/>
                    </a:cubicBezTo>
                    <a:cubicBezTo>
                      <a:pt x="204" y="129"/>
                      <a:pt x="204" y="129"/>
                      <a:pt x="204" y="129"/>
                    </a:cubicBezTo>
                    <a:cubicBezTo>
                      <a:pt x="201" y="129"/>
                      <a:pt x="201" y="129"/>
                      <a:pt x="201" y="129"/>
                    </a:cubicBezTo>
                    <a:cubicBezTo>
                      <a:pt x="204" y="129"/>
                      <a:pt x="204" y="129"/>
                      <a:pt x="204" y="129"/>
                    </a:cubicBezTo>
                    <a:cubicBezTo>
                      <a:pt x="201" y="127"/>
                      <a:pt x="201" y="127"/>
                      <a:pt x="201" y="127"/>
                    </a:cubicBezTo>
                    <a:cubicBezTo>
                      <a:pt x="201" y="128"/>
                      <a:pt x="201" y="129"/>
                      <a:pt x="201" y="129"/>
                    </a:cubicBezTo>
                    <a:cubicBezTo>
                      <a:pt x="204" y="129"/>
                      <a:pt x="204" y="129"/>
                      <a:pt x="204" y="129"/>
                    </a:cubicBezTo>
                    <a:cubicBezTo>
                      <a:pt x="201" y="127"/>
                      <a:pt x="201" y="127"/>
                      <a:pt x="201" y="127"/>
                    </a:cubicBezTo>
                    <a:cubicBezTo>
                      <a:pt x="205" y="130"/>
                      <a:pt x="205" y="130"/>
                      <a:pt x="205" y="130"/>
                    </a:cubicBezTo>
                    <a:cubicBezTo>
                      <a:pt x="206" y="126"/>
                      <a:pt x="206" y="126"/>
                      <a:pt x="206" y="126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7" y="22"/>
                      <a:pt x="5" y="22"/>
                      <a:pt x="4" y="24"/>
                    </a:cubicBezTo>
                    <a:cubicBezTo>
                      <a:pt x="3" y="25"/>
                      <a:pt x="3" y="26"/>
                      <a:pt x="3" y="26"/>
                    </a:cubicBezTo>
                    <a:cubicBezTo>
                      <a:pt x="3" y="27"/>
                      <a:pt x="3" y="28"/>
                      <a:pt x="4" y="28"/>
                    </a:cubicBezTo>
                    <a:cubicBezTo>
                      <a:pt x="4" y="29"/>
                      <a:pt x="4" y="29"/>
                      <a:pt x="5" y="29"/>
                    </a:cubicBezTo>
                    <a:cubicBezTo>
                      <a:pt x="5" y="30"/>
                      <a:pt x="6" y="30"/>
                      <a:pt x="6" y="31"/>
                    </a:cubicBezTo>
                    <a:cubicBezTo>
                      <a:pt x="8" y="32"/>
                      <a:pt x="12" y="35"/>
                      <a:pt x="18" y="38"/>
                    </a:cubicBezTo>
                    <a:cubicBezTo>
                      <a:pt x="38" y="50"/>
                      <a:pt x="76" y="73"/>
                      <a:pt x="109" y="93"/>
                    </a:cubicBezTo>
                    <a:cubicBezTo>
                      <a:pt x="126" y="102"/>
                      <a:pt x="141" y="112"/>
                      <a:pt x="152" y="119"/>
                    </a:cubicBezTo>
                    <a:cubicBezTo>
                      <a:pt x="158" y="123"/>
                      <a:pt x="163" y="126"/>
                      <a:pt x="166" y="128"/>
                    </a:cubicBezTo>
                    <a:cubicBezTo>
                      <a:pt x="167" y="129"/>
                      <a:pt x="168" y="130"/>
                      <a:pt x="169" y="131"/>
                    </a:cubicBezTo>
                    <a:cubicBezTo>
                      <a:pt x="169" y="131"/>
                      <a:pt x="169" y="131"/>
                      <a:pt x="169" y="131"/>
                    </a:cubicBezTo>
                    <a:cubicBezTo>
                      <a:pt x="171" y="130"/>
                      <a:pt x="171" y="130"/>
                      <a:pt x="171" y="130"/>
                    </a:cubicBezTo>
                    <a:cubicBezTo>
                      <a:pt x="169" y="131"/>
                      <a:pt x="169" y="131"/>
                      <a:pt x="169" y="131"/>
                    </a:cubicBezTo>
                    <a:cubicBezTo>
                      <a:pt x="169" y="131"/>
                      <a:pt x="169" y="131"/>
                      <a:pt x="169" y="131"/>
                    </a:cubicBezTo>
                    <a:cubicBezTo>
                      <a:pt x="171" y="130"/>
                      <a:pt x="171" y="130"/>
                      <a:pt x="171" y="130"/>
                    </a:cubicBezTo>
                    <a:cubicBezTo>
                      <a:pt x="169" y="131"/>
                      <a:pt x="169" y="131"/>
                      <a:pt x="169" y="131"/>
                    </a:cubicBezTo>
                    <a:cubicBezTo>
                      <a:pt x="172" y="130"/>
                      <a:pt x="172" y="130"/>
                      <a:pt x="172" y="130"/>
                    </a:cubicBezTo>
                    <a:cubicBezTo>
                      <a:pt x="169" y="130"/>
                      <a:pt x="169" y="130"/>
                      <a:pt x="169" y="130"/>
                    </a:cubicBezTo>
                    <a:cubicBezTo>
                      <a:pt x="169" y="130"/>
                      <a:pt x="169" y="131"/>
                      <a:pt x="169" y="131"/>
                    </a:cubicBezTo>
                    <a:cubicBezTo>
                      <a:pt x="172" y="130"/>
                      <a:pt x="172" y="130"/>
                      <a:pt x="172" y="130"/>
                    </a:cubicBezTo>
                    <a:cubicBezTo>
                      <a:pt x="169" y="130"/>
                      <a:pt x="169" y="130"/>
                      <a:pt x="169" y="130"/>
                    </a:cubicBezTo>
                    <a:cubicBezTo>
                      <a:pt x="173" y="130"/>
                      <a:pt x="173" y="130"/>
                      <a:pt x="173" y="130"/>
                    </a:cubicBezTo>
                    <a:cubicBezTo>
                      <a:pt x="170" y="128"/>
                      <a:pt x="170" y="128"/>
                      <a:pt x="170" y="128"/>
                    </a:cubicBezTo>
                    <a:cubicBezTo>
                      <a:pt x="169" y="128"/>
                      <a:pt x="169" y="129"/>
                      <a:pt x="169" y="130"/>
                    </a:cubicBezTo>
                    <a:cubicBezTo>
                      <a:pt x="173" y="130"/>
                      <a:pt x="173" y="130"/>
                      <a:pt x="173" y="130"/>
                    </a:cubicBezTo>
                    <a:cubicBezTo>
                      <a:pt x="170" y="128"/>
                      <a:pt x="170" y="128"/>
                      <a:pt x="170" y="128"/>
                    </a:cubicBezTo>
                    <a:cubicBezTo>
                      <a:pt x="173" y="130"/>
                      <a:pt x="173" y="130"/>
                      <a:pt x="173" y="130"/>
                    </a:cubicBezTo>
                    <a:cubicBezTo>
                      <a:pt x="175" y="126"/>
                      <a:pt x="175" y="126"/>
                      <a:pt x="175" y="126"/>
                    </a:cubicBezTo>
                    <a:cubicBezTo>
                      <a:pt x="175" y="126"/>
                      <a:pt x="134" y="104"/>
                      <a:pt x="92" y="81"/>
                    </a:cubicBezTo>
                    <a:cubicBezTo>
                      <a:pt x="72" y="70"/>
                      <a:pt x="51" y="59"/>
                      <a:pt x="35" y="50"/>
                    </a:cubicBezTo>
                    <a:cubicBezTo>
                      <a:pt x="27" y="46"/>
                      <a:pt x="21" y="42"/>
                      <a:pt x="16" y="40"/>
                    </a:cubicBezTo>
                    <a:cubicBezTo>
                      <a:pt x="14" y="39"/>
                      <a:pt x="12" y="38"/>
                      <a:pt x="11" y="37"/>
                    </a:cubicBezTo>
                    <a:cubicBezTo>
                      <a:pt x="10" y="37"/>
                      <a:pt x="10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7" y="36"/>
                      <a:pt x="7" y="36"/>
                    </a:cubicBezTo>
                    <a:cubicBezTo>
                      <a:pt x="6" y="36"/>
                      <a:pt x="6" y="36"/>
                      <a:pt x="5" y="36"/>
                    </a:cubicBezTo>
                    <a:cubicBezTo>
                      <a:pt x="5" y="36"/>
                      <a:pt x="4" y="37"/>
                      <a:pt x="3" y="38"/>
                    </a:cubicBezTo>
                    <a:cubicBezTo>
                      <a:pt x="2" y="39"/>
                      <a:pt x="3" y="42"/>
                      <a:pt x="5" y="43"/>
                    </a:cubicBezTo>
                    <a:cubicBezTo>
                      <a:pt x="148" y="132"/>
                      <a:pt x="148" y="132"/>
                      <a:pt x="148" y="132"/>
                    </a:cubicBezTo>
                    <a:cubicBezTo>
                      <a:pt x="150" y="129"/>
                      <a:pt x="150" y="129"/>
                      <a:pt x="150" y="129"/>
                    </a:cubicBezTo>
                    <a:cubicBezTo>
                      <a:pt x="147" y="127"/>
                      <a:pt x="147" y="127"/>
                      <a:pt x="147" y="127"/>
                    </a:cubicBezTo>
                    <a:cubicBezTo>
                      <a:pt x="150" y="129"/>
                      <a:pt x="150" y="129"/>
                      <a:pt x="150" y="129"/>
                    </a:cubicBezTo>
                    <a:cubicBezTo>
                      <a:pt x="149" y="125"/>
                      <a:pt x="149" y="125"/>
                      <a:pt x="149" y="125"/>
                    </a:cubicBezTo>
                    <a:cubicBezTo>
                      <a:pt x="148" y="125"/>
                      <a:pt x="147" y="126"/>
                      <a:pt x="147" y="127"/>
                    </a:cubicBezTo>
                    <a:cubicBezTo>
                      <a:pt x="150" y="129"/>
                      <a:pt x="150" y="129"/>
                      <a:pt x="150" y="129"/>
                    </a:cubicBezTo>
                    <a:cubicBezTo>
                      <a:pt x="149" y="125"/>
                      <a:pt x="149" y="125"/>
                      <a:pt x="149" y="125"/>
                    </a:cubicBezTo>
                    <a:cubicBezTo>
                      <a:pt x="150" y="129"/>
                      <a:pt x="150" y="129"/>
                      <a:pt x="150" y="129"/>
                    </a:cubicBezTo>
                    <a:cubicBezTo>
                      <a:pt x="150" y="125"/>
                      <a:pt x="150" y="125"/>
                      <a:pt x="150" y="125"/>
                    </a:cubicBezTo>
                    <a:cubicBezTo>
                      <a:pt x="150" y="125"/>
                      <a:pt x="149" y="125"/>
                      <a:pt x="149" y="125"/>
                    </a:cubicBezTo>
                    <a:cubicBezTo>
                      <a:pt x="150" y="129"/>
                      <a:pt x="150" y="129"/>
                      <a:pt x="150" y="129"/>
                    </a:cubicBezTo>
                    <a:cubicBezTo>
                      <a:pt x="150" y="125"/>
                      <a:pt x="150" y="125"/>
                      <a:pt x="150" y="125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51" y="125"/>
                      <a:pt x="151" y="125"/>
                      <a:pt x="151" y="125"/>
                    </a:cubicBezTo>
                    <a:cubicBezTo>
                      <a:pt x="151" y="125"/>
                      <a:pt x="151" y="125"/>
                      <a:pt x="150" y="125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51" y="125"/>
                      <a:pt x="151" y="125"/>
                      <a:pt x="151" y="125"/>
                    </a:cubicBezTo>
                    <a:cubicBezTo>
                      <a:pt x="151" y="125"/>
                      <a:pt x="151" y="125"/>
                      <a:pt x="151" y="125"/>
                    </a:cubicBezTo>
                    <a:cubicBezTo>
                      <a:pt x="150" y="125"/>
                      <a:pt x="149" y="125"/>
                      <a:pt x="148" y="124"/>
                    </a:cubicBezTo>
                    <a:cubicBezTo>
                      <a:pt x="142" y="121"/>
                      <a:pt x="131" y="116"/>
                      <a:pt x="116" y="108"/>
                    </a:cubicBezTo>
                    <a:cubicBezTo>
                      <a:pt x="95" y="97"/>
                      <a:pt x="68" y="83"/>
                      <a:pt x="46" y="71"/>
                    </a:cubicBezTo>
                    <a:cubicBezTo>
                      <a:pt x="35" y="66"/>
                      <a:pt x="26" y="61"/>
                      <a:pt x="19" y="57"/>
                    </a:cubicBezTo>
                    <a:cubicBezTo>
                      <a:pt x="12" y="53"/>
                      <a:pt x="8" y="51"/>
                      <a:pt x="8" y="51"/>
                    </a:cubicBezTo>
                    <a:cubicBezTo>
                      <a:pt x="6" y="50"/>
                      <a:pt x="4" y="51"/>
                      <a:pt x="2" y="53"/>
                    </a:cubicBezTo>
                    <a:cubicBezTo>
                      <a:pt x="1" y="54"/>
                      <a:pt x="2" y="57"/>
                      <a:pt x="4" y="58"/>
                    </a:cubicBezTo>
                    <a:cubicBezTo>
                      <a:pt x="139" y="143"/>
                      <a:pt x="139" y="143"/>
                      <a:pt x="139" y="143"/>
                    </a:cubicBezTo>
                    <a:cubicBezTo>
                      <a:pt x="141" y="139"/>
                      <a:pt x="141" y="139"/>
                      <a:pt x="141" y="139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1" y="139"/>
                      <a:pt x="141" y="139"/>
                      <a:pt x="141" y="139"/>
                    </a:cubicBezTo>
                    <a:cubicBezTo>
                      <a:pt x="140" y="135"/>
                      <a:pt x="140" y="135"/>
                      <a:pt x="140" y="135"/>
                    </a:cubicBezTo>
                    <a:cubicBezTo>
                      <a:pt x="140" y="136"/>
                      <a:pt x="139" y="136"/>
                      <a:pt x="138" y="137"/>
                    </a:cubicBezTo>
                    <a:cubicBezTo>
                      <a:pt x="141" y="139"/>
                      <a:pt x="141" y="139"/>
                      <a:pt x="141" y="139"/>
                    </a:cubicBezTo>
                    <a:cubicBezTo>
                      <a:pt x="140" y="135"/>
                      <a:pt x="140" y="135"/>
                      <a:pt x="140" y="135"/>
                    </a:cubicBezTo>
                    <a:cubicBezTo>
                      <a:pt x="141" y="139"/>
                      <a:pt x="141" y="139"/>
                      <a:pt x="141" y="139"/>
                    </a:cubicBezTo>
                    <a:cubicBezTo>
                      <a:pt x="141" y="135"/>
                      <a:pt x="141" y="135"/>
                      <a:pt x="141" y="135"/>
                    </a:cubicBezTo>
                    <a:cubicBezTo>
                      <a:pt x="141" y="135"/>
                      <a:pt x="141" y="135"/>
                      <a:pt x="140" y="135"/>
                    </a:cubicBezTo>
                    <a:cubicBezTo>
                      <a:pt x="141" y="139"/>
                      <a:pt x="141" y="139"/>
                      <a:pt x="141" y="139"/>
                    </a:cubicBezTo>
                    <a:cubicBezTo>
                      <a:pt x="141" y="135"/>
                      <a:pt x="141" y="135"/>
                      <a:pt x="141" y="135"/>
                    </a:cubicBezTo>
                    <a:cubicBezTo>
                      <a:pt x="141" y="139"/>
                      <a:pt x="141" y="139"/>
                      <a:pt x="141" y="139"/>
                    </a:cubicBezTo>
                    <a:cubicBezTo>
                      <a:pt x="142" y="135"/>
                      <a:pt x="142" y="135"/>
                      <a:pt x="142" y="135"/>
                    </a:cubicBezTo>
                    <a:cubicBezTo>
                      <a:pt x="142" y="135"/>
                      <a:pt x="142" y="135"/>
                      <a:pt x="141" y="135"/>
                    </a:cubicBezTo>
                    <a:cubicBezTo>
                      <a:pt x="141" y="139"/>
                      <a:pt x="141" y="139"/>
                      <a:pt x="141" y="139"/>
                    </a:cubicBezTo>
                    <a:cubicBezTo>
                      <a:pt x="142" y="135"/>
                      <a:pt x="142" y="135"/>
                      <a:pt x="142" y="135"/>
                    </a:cubicBezTo>
                    <a:cubicBezTo>
                      <a:pt x="142" y="138"/>
                      <a:pt x="142" y="138"/>
                      <a:pt x="142" y="138"/>
                    </a:cubicBezTo>
                    <a:cubicBezTo>
                      <a:pt x="143" y="135"/>
                      <a:pt x="143" y="135"/>
                      <a:pt x="143" y="135"/>
                    </a:cubicBezTo>
                    <a:cubicBezTo>
                      <a:pt x="143" y="135"/>
                      <a:pt x="143" y="135"/>
                      <a:pt x="142" y="135"/>
                    </a:cubicBezTo>
                    <a:cubicBezTo>
                      <a:pt x="142" y="138"/>
                      <a:pt x="142" y="138"/>
                      <a:pt x="142" y="138"/>
                    </a:cubicBezTo>
                    <a:cubicBezTo>
                      <a:pt x="143" y="135"/>
                      <a:pt x="143" y="135"/>
                      <a:pt x="143" y="135"/>
                    </a:cubicBezTo>
                    <a:cubicBezTo>
                      <a:pt x="143" y="135"/>
                      <a:pt x="142" y="135"/>
                      <a:pt x="140" y="134"/>
                    </a:cubicBezTo>
                    <a:cubicBezTo>
                      <a:pt x="131" y="130"/>
                      <a:pt x="99" y="112"/>
                      <a:pt x="69" y="96"/>
                    </a:cubicBezTo>
                    <a:cubicBezTo>
                      <a:pt x="54" y="88"/>
                      <a:pt x="39" y="80"/>
                      <a:pt x="28" y="74"/>
                    </a:cubicBezTo>
                    <a:cubicBezTo>
                      <a:pt x="23" y="71"/>
                      <a:pt x="18" y="69"/>
                      <a:pt x="14" y="67"/>
                    </a:cubicBezTo>
                    <a:cubicBezTo>
                      <a:pt x="13" y="66"/>
                      <a:pt x="11" y="65"/>
                      <a:pt x="10" y="65"/>
                    </a:cubicBezTo>
                    <a:cubicBezTo>
                      <a:pt x="9" y="65"/>
                      <a:pt x="9" y="64"/>
                      <a:pt x="8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7" y="64"/>
                      <a:pt x="7" y="64"/>
                      <a:pt x="6" y="64"/>
                    </a:cubicBezTo>
                    <a:cubicBezTo>
                      <a:pt x="6" y="64"/>
                      <a:pt x="6" y="64"/>
                      <a:pt x="5" y="64"/>
                    </a:cubicBezTo>
                    <a:cubicBezTo>
                      <a:pt x="4" y="64"/>
                      <a:pt x="3" y="65"/>
                      <a:pt x="3" y="66"/>
                    </a:cubicBezTo>
                    <a:cubicBezTo>
                      <a:pt x="2" y="68"/>
                      <a:pt x="2" y="70"/>
                      <a:pt x="4" y="71"/>
                    </a:cubicBezTo>
                    <a:cubicBezTo>
                      <a:pt x="74" y="115"/>
                      <a:pt x="74" y="115"/>
                      <a:pt x="74" y="115"/>
                    </a:cubicBezTo>
                    <a:cubicBezTo>
                      <a:pt x="15" y="87"/>
                      <a:pt x="15" y="87"/>
                      <a:pt x="15" y="87"/>
                    </a:cubicBezTo>
                    <a:cubicBezTo>
                      <a:pt x="13" y="86"/>
                      <a:pt x="10" y="87"/>
                      <a:pt x="9" y="89"/>
                    </a:cubicBezTo>
                    <a:cubicBezTo>
                      <a:pt x="8" y="90"/>
                      <a:pt x="9" y="93"/>
                      <a:pt x="11" y="94"/>
                    </a:cubicBezTo>
                    <a:cubicBezTo>
                      <a:pt x="121" y="163"/>
                      <a:pt x="121" y="163"/>
                      <a:pt x="121" y="163"/>
                    </a:cubicBezTo>
                    <a:cubicBezTo>
                      <a:pt x="123" y="159"/>
                      <a:pt x="123" y="159"/>
                      <a:pt x="123" y="159"/>
                    </a:cubicBezTo>
                    <a:cubicBezTo>
                      <a:pt x="123" y="155"/>
                      <a:pt x="123" y="155"/>
                      <a:pt x="123" y="155"/>
                    </a:cubicBezTo>
                    <a:cubicBezTo>
                      <a:pt x="123" y="159"/>
                      <a:pt x="123" y="159"/>
                      <a:pt x="123" y="159"/>
                    </a:cubicBezTo>
                    <a:cubicBezTo>
                      <a:pt x="124" y="155"/>
                      <a:pt x="124" y="155"/>
                      <a:pt x="124" y="155"/>
                    </a:cubicBezTo>
                    <a:cubicBezTo>
                      <a:pt x="124" y="155"/>
                      <a:pt x="124" y="155"/>
                      <a:pt x="123" y="155"/>
                    </a:cubicBezTo>
                    <a:cubicBezTo>
                      <a:pt x="123" y="159"/>
                      <a:pt x="123" y="159"/>
                      <a:pt x="123" y="159"/>
                    </a:cubicBezTo>
                    <a:cubicBezTo>
                      <a:pt x="124" y="155"/>
                      <a:pt x="124" y="155"/>
                      <a:pt x="124" y="155"/>
                    </a:cubicBezTo>
                    <a:cubicBezTo>
                      <a:pt x="123" y="159"/>
                      <a:pt x="123" y="159"/>
                      <a:pt x="123" y="159"/>
                    </a:cubicBezTo>
                    <a:cubicBezTo>
                      <a:pt x="124" y="156"/>
                      <a:pt x="124" y="156"/>
                      <a:pt x="124" y="156"/>
                    </a:cubicBezTo>
                    <a:cubicBezTo>
                      <a:pt x="124" y="155"/>
                      <a:pt x="124" y="155"/>
                      <a:pt x="124" y="155"/>
                    </a:cubicBezTo>
                    <a:cubicBezTo>
                      <a:pt x="123" y="159"/>
                      <a:pt x="123" y="159"/>
                      <a:pt x="123" y="159"/>
                    </a:cubicBezTo>
                    <a:cubicBezTo>
                      <a:pt x="124" y="156"/>
                      <a:pt x="124" y="156"/>
                      <a:pt x="124" y="156"/>
                    </a:cubicBezTo>
                    <a:cubicBezTo>
                      <a:pt x="124" y="157"/>
                      <a:pt x="124" y="157"/>
                      <a:pt x="124" y="157"/>
                    </a:cubicBezTo>
                    <a:cubicBezTo>
                      <a:pt x="124" y="156"/>
                      <a:pt x="124" y="156"/>
                      <a:pt x="124" y="156"/>
                    </a:cubicBezTo>
                    <a:cubicBezTo>
                      <a:pt x="124" y="156"/>
                      <a:pt x="124" y="156"/>
                      <a:pt x="124" y="156"/>
                    </a:cubicBezTo>
                    <a:cubicBezTo>
                      <a:pt x="124" y="157"/>
                      <a:pt x="124" y="157"/>
                      <a:pt x="124" y="157"/>
                    </a:cubicBezTo>
                    <a:cubicBezTo>
                      <a:pt x="124" y="156"/>
                      <a:pt x="124" y="156"/>
                      <a:pt x="124" y="156"/>
                    </a:cubicBezTo>
                    <a:cubicBezTo>
                      <a:pt x="124" y="156"/>
                      <a:pt x="124" y="155"/>
                      <a:pt x="123" y="155"/>
                    </a:cubicBezTo>
                    <a:cubicBezTo>
                      <a:pt x="116" y="152"/>
                      <a:pt x="91" y="140"/>
                      <a:pt x="67" y="129"/>
                    </a:cubicBezTo>
                    <a:cubicBezTo>
                      <a:pt x="55" y="124"/>
                      <a:pt x="44" y="118"/>
                      <a:pt x="35" y="114"/>
                    </a:cubicBezTo>
                    <a:cubicBezTo>
                      <a:pt x="30" y="112"/>
                      <a:pt x="26" y="111"/>
                      <a:pt x="23" y="110"/>
                    </a:cubicBezTo>
                    <a:cubicBezTo>
                      <a:pt x="22" y="109"/>
                      <a:pt x="21" y="109"/>
                      <a:pt x="19" y="108"/>
                    </a:cubicBezTo>
                    <a:cubicBezTo>
                      <a:pt x="19" y="108"/>
                      <a:pt x="18" y="108"/>
                      <a:pt x="18" y="108"/>
                    </a:cubicBezTo>
                    <a:cubicBezTo>
                      <a:pt x="17" y="108"/>
                      <a:pt x="17" y="108"/>
                      <a:pt x="16" y="108"/>
                    </a:cubicBezTo>
                    <a:cubicBezTo>
                      <a:pt x="16" y="108"/>
                      <a:pt x="16" y="108"/>
                      <a:pt x="15" y="108"/>
                    </a:cubicBezTo>
                    <a:cubicBezTo>
                      <a:pt x="15" y="108"/>
                      <a:pt x="14" y="108"/>
                      <a:pt x="14" y="108"/>
                    </a:cubicBezTo>
                    <a:cubicBezTo>
                      <a:pt x="13" y="109"/>
                      <a:pt x="13" y="109"/>
                      <a:pt x="13" y="110"/>
                    </a:cubicBezTo>
                    <a:cubicBezTo>
                      <a:pt x="12" y="111"/>
                      <a:pt x="12" y="112"/>
                      <a:pt x="12" y="113"/>
                    </a:cubicBezTo>
                    <a:cubicBezTo>
                      <a:pt x="12" y="114"/>
                      <a:pt x="13" y="115"/>
                      <a:pt x="14" y="115"/>
                    </a:cubicBezTo>
                    <a:cubicBezTo>
                      <a:pt x="14" y="115"/>
                      <a:pt x="15" y="116"/>
                      <a:pt x="18" y="118"/>
                    </a:cubicBezTo>
                    <a:cubicBezTo>
                      <a:pt x="27" y="123"/>
                      <a:pt x="50" y="137"/>
                      <a:pt x="70" y="150"/>
                    </a:cubicBezTo>
                    <a:cubicBezTo>
                      <a:pt x="81" y="156"/>
                      <a:pt x="90" y="162"/>
                      <a:pt x="98" y="167"/>
                    </a:cubicBezTo>
                    <a:cubicBezTo>
                      <a:pt x="101" y="169"/>
                      <a:pt x="104" y="171"/>
                      <a:pt x="106" y="172"/>
                    </a:cubicBezTo>
                    <a:cubicBezTo>
                      <a:pt x="107" y="173"/>
                      <a:pt x="108" y="173"/>
                      <a:pt x="108" y="174"/>
                    </a:cubicBezTo>
                    <a:cubicBezTo>
                      <a:pt x="109" y="174"/>
                      <a:pt x="109" y="174"/>
                      <a:pt x="109" y="174"/>
                    </a:cubicBezTo>
                    <a:cubicBezTo>
                      <a:pt x="110" y="172"/>
                      <a:pt x="110" y="172"/>
                      <a:pt x="110" y="172"/>
                    </a:cubicBezTo>
                    <a:cubicBezTo>
                      <a:pt x="108" y="174"/>
                      <a:pt x="108" y="174"/>
                      <a:pt x="108" y="174"/>
                    </a:cubicBezTo>
                    <a:cubicBezTo>
                      <a:pt x="109" y="174"/>
                      <a:pt x="109" y="174"/>
                      <a:pt x="109" y="174"/>
                    </a:cubicBezTo>
                    <a:cubicBezTo>
                      <a:pt x="110" y="172"/>
                      <a:pt x="110" y="172"/>
                      <a:pt x="110" y="172"/>
                    </a:cubicBezTo>
                    <a:cubicBezTo>
                      <a:pt x="108" y="174"/>
                      <a:pt x="108" y="174"/>
                      <a:pt x="108" y="174"/>
                    </a:cubicBezTo>
                    <a:cubicBezTo>
                      <a:pt x="111" y="171"/>
                      <a:pt x="111" y="171"/>
                      <a:pt x="111" y="171"/>
                    </a:cubicBezTo>
                    <a:cubicBezTo>
                      <a:pt x="108" y="173"/>
                      <a:pt x="108" y="173"/>
                      <a:pt x="108" y="173"/>
                    </a:cubicBezTo>
                    <a:cubicBezTo>
                      <a:pt x="108" y="174"/>
                      <a:pt x="108" y="174"/>
                      <a:pt x="108" y="174"/>
                    </a:cubicBezTo>
                    <a:cubicBezTo>
                      <a:pt x="111" y="171"/>
                      <a:pt x="111" y="171"/>
                      <a:pt x="111" y="171"/>
                    </a:cubicBezTo>
                    <a:cubicBezTo>
                      <a:pt x="108" y="173"/>
                      <a:pt x="108" y="173"/>
                      <a:pt x="108" y="173"/>
                    </a:cubicBezTo>
                    <a:cubicBezTo>
                      <a:pt x="111" y="171"/>
                      <a:pt x="111" y="171"/>
                      <a:pt x="111" y="171"/>
                    </a:cubicBezTo>
                    <a:cubicBezTo>
                      <a:pt x="107" y="171"/>
                      <a:pt x="107" y="171"/>
                      <a:pt x="107" y="171"/>
                    </a:cubicBezTo>
                    <a:cubicBezTo>
                      <a:pt x="107" y="172"/>
                      <a:pt x="108" y="173"/>
                      <a:pt x="108" y="173"/>
                    </a:cubicBezTo>
                    <a:cubicBezTo>
                      <a:pt x="111" y="171"/>
                      <a:pt x="111" y="171"/>
                      <a:pt x="111" y="171"/>
                    </a:cubicBezTo>
                    <a:cubicBezTo>
                      <a:pt x="107" y="171"/>
                      <a:pt x="107" y="171"/>
                      <a:pt x="107" y="171"/>
                    </a:cubicBezTo>
                    <a:cubicBezTo>
                      <a:pt x="111" y="171"/>
                      <a:pt x="111" y="171"/>
                      <a:pt x="111" y="171"/>
                    </a:cubicBezTo>
                    <a:cubicBezTo>
                      <a:pt x="108" y="169"/>
                      <a:pt x="108" y="169"/>
                      <a:pt x="108" y="169"/>
                    </a:cubicBezTo>
                    <a:cubicBezTo>
                      <a:pt x="108" y="170"/>
                      <a:pt x="107" y="171"/>
                      <a:pt x="107" y="171"/>
                    </a:cubicBezTo>
                    <a:cubicBezTo>
                      <a:pt x="111" y="171"/>
                      <a:pt x="111" y="171"/>
                      <a:pt x="111" y="171"/>
                    </a:cubicBezTo>
                    <a:cubicBezTo>
                      <a:pt x="108" y="169"/>
                      <a:pt x="108" y="169"/>
                      <a:pt x="108" y="169"/>
                    </a:cubicBezTo>
                    <a:cubicBezTo>
                      <a:pt x="111" y="171"/>
                      <a:pt x="111" y="171"/>
                      <a:pt x="111" y="171"/>
                    </a:cubicBezTo>
                    <a:cubicBezTo>
                      <a:pt x="113" y="168"/>
                      <a:pt x="113" y="168"/>
                      <a:pt x="113" y="168"/>
                    </a:cubicBezTo>
                    <a:cubicBezTo>
                      <a:pt x="24" y="128"/>
                      <a:pt x="24" y="128"/>
                      <a:pt x="24" y="128"/>
                    </a:cubicBezTo>
                    <a:cubicBezTo>
                      <a:pt x="22" y="127"/>
                      <a:pt x="20" y="128"/>
                      <a:pt x="19" y="130"/>
                    </a:cubicBezTo>
                    <a:cubicBezTo>
                      <a:pt x="18" y="132"/>
                      <a:pt x="19" y="134"/>
                      <a:pt x="21" y="135"/>
                    </a:cubicBezTo>
                    <a:cubicBezTo>
                      <a:pt x="94" y="181"/>
                      <a:pt x="94" y="181"/>
                      <a:pt x="94" y="181"/>
                    </a:cubicBezTo>
                    <a:cubicBezTo>
                      <a:pt x="96" y="178"/>
                      <a:pt x="96" y="178"/>
                      <a:pt x="96" y="178"/>
                    </a:cubicBezTo>
                    <a:cubicBezTo>
                      <a:pt x="97" y="174"/>
                      <a:pt x="97" y="174"/>
                      <a:pt x="97" y="174"/>
                    </a:cubicBezTo>
                    <a:cubicBezTo>
                      <a:pt x="97" y="174"/>
                      <a:pt x="82" y="167"/>
                      <a:pt x="66" y="160"/>
                    </a:cubicBezTo>
                    <a:cubicBezTo>
                      <a:pt x="58" y="157"/>
                      <a:pt x="50" y="153"/>
                      <a:pt x="43" y="151"/>
                    </a:cubicBezTo>
                    <a:cubicBezTo>
                      <a:pt x="40" y="149"/>
                      <a:pt x="38" y="148"/>
                      <a:pt x="36" y="148"/>
                    </a:cubicBezTo>
                    <a:cubicBezTo>
                      <a:pt x="35" y="147"/>
                      <a:pt x="34" y="147"/>
                      <a:pt x="33" y="147"/>
                    </a:cubicBezTo>
                    <a:cubicBezTo>
                      <a:pt x="32" y="146"/>
                      <a:pt x="32" y="146"/>
                      <a:pt x="32" y="146"/>
                    </a:cubicBezTo>
                    <a:cubicBezTo>
                      <a:pt x="32" y="146"/>
                      <a:pt x="31" y="146"/>
                      <a:pt x="31" y="146"/>
                    </a:cubicBezTo>
                    <a:cubicBezTo>
                      <a:pt x="30" y="146"/>
                      <a:pt x="30" y="146"/>
                      <a:pt x="29" y="146"/>
                    </a:cubicBezTo>
                    <a:cubicBezTo>
                      <a:pt x="29" y="146"/>
                      <a:pt x="29" y="147"/>
                      <a:pt x="28" y="147"/>
                    </a:cubicBezTo>
                    <a:cubicBezTo>
                      <a:pt x="28" y="147"/>
                      <a:pt x="27" y="148"/>
                      <a:pt x="27" y="148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27" y="148"/>
                      <a:pt x="27" y="148"/>
                      <a:pt x="27" y="148"/>
                    </a:cubicBezTo>
                    <a:cubicBezTo>
                      <a:pt x="27" y="149"/>
                      <a:pt x="26" y="150"/>
                      <a:pt x="26" y="150"/>
                    </a:cubicBezTo>
                    <a:cubicBezTo>
                      <a:pt x="26" y="151"/>
                      <a:pt x="27" y="152"/>
                      <a:pt x="27" y="152"/>
                    </a:cubicBezTo>
                    <a:cubicBezTo>
                      <a:pt x="27" y="153"/>
                      <a:pt x="27" y="153"/>
                      <a:pt x="28" y="153"/>
                    </a:cubicBezTo>
                    <a:cubicBezTo>
                      <a:pt x="28" y="153"/>
                      <a:pt x="28" y="154"/>
                      <a:pt x="28" y="154"/>
                    </a:cubicBezTo>
                    <a:cubicBezTo>
                      <a:pt x="29" y="155"/>
                      <a:pt x="31" y="155"/>
                      <a:pt x="32" y="157"/>
                    </a:cubicBezTo>
                    <a:cubicBezTo>
                      <a:pt x="39" y="161"/>
                      <a:pt x="51" y="168"/>
                      <a:pt x="62" y="175"/>
                    </a:cubicBezTo>
                    <a:cubicBezTo>
                      <a:pt x="72" y="181"/>
                      <a:pt x="82" y="187"/>
                      <a:pt x="82" y="187"/>
                    </a:cubicBezTo>
                    <a:cubicBezTo>
                      <a:pt x="84" y="183"/>
                      <a:pt x="84" y="183"/>
                      <a:pt x="84" y="183"/>
                    </a:cubicBezTo>
                    <a:cubicBezTo>
                      <a:pt x="85" y="180"/>
                      <a:pt x="85" y="180"/>
                      <a:pt x="85" y="180"/>
                    </a:cubicBezTo>
                    <a:cubicBezTo>
                      <a:pt x="45" y="169"/>
                      <a:pt x="45" y="169"/>
                      <a:pt x="45" y="169"/>
                    </a:cubicBezTo>
                    <a:cubicBezTo>
                      <a:pt x="43" y="168"/>
                      <a:pt x="41" y="169"/>
                      <a:pt x="40" y="171"/>
                    </a:cubicBezTo>
                    <a:cubicBezTo>
                      <a:pt x="40" y="173"/>
                      <a:pt x="40" y="175"/>
                      <a:pt x="42" y="176"/>
                    </a:cubicBezTo>
                    <a:cubicBezTo>
                      <a:pt x="61" y="188"/>
                      <a:pt x="61" y="188"/>
                      <a:pt x="61" y="188"/>
                    </a:cubicBezTo>
                    <a:cubicBezTo>
                      <a:pt x="63" y="189"/>
                      <a:pt x="65" y="188"/>
                      <a:pt x="66" y="186"/>
                    </a:cubicBezTo>
                    <a:cubicBezTo>
                      <a:pt x="67" y="185"/>
                      <a:pt x="67" y="182"/>
                      <a:pt x="65" y="181"/>
                    </a:cubicBezTo>
                    <a:close/>
                  </a:path>
                </a:pathLst>
              </a:custGeom>
              <a:solidFill>
                <a:srgbClr val="70B5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6" name="Freeform 51"/>
              <p:cNvSpPr/>
              <p:nvPr/>
            </p:nvSpPr>
            <p:spPr bwMode="auto">
              <a:xfrm>
                <a:off x="3919586" y="3468849"/>
                <a:ext cx="461729" cy="328487"/>
              </a:xfrm>
              <a:custGeom>
                <a:avLst/>
                <a:gdLst>
                  <a:gd name="T0" fmla="*/ 46 w 344"/>
                  <a:gd name="T1" fmla="*/ 221 h 245"/>
                  <a:gd name="T2" fmla="*/ 105 w 344"/>
                  <a:gd name="T3" fmla="*/ 238 h 245"/>
                  <a:gd name="T4" fmla="*/ 36 w 344"/>
                  <a:gd name="T5" fmla="*/ 191 h 245"/>
                  <a:gd name="T6" fmla="*/ 35 w 344"/>
                  <a:gd name="T7" fmla="*/ 194 h 245"/>
                  <a:gd name="T8" fmla="*/ 117 w 344"/>
                  <a:gd name="T9" fmla="*/ 234 h 245"/>
                  <a:gd name="T10" fmla="*/ 39 w 344"/>
                  <a:gd name="T11" fmla="*/ 176 h 245"/>
                  <a:gd name="T12" fmla="*/ 35 w 344"/>
                  <a:gd name="T13" fmla="*/ 177 h 245"/>
                  <a:gd name="T14" fmla="*/ 36 w 344"/>
                  <a:gd name="T15" fmla="*/ 181 h 245"/>
                  <a:gd name="T16" fmla="*/ 36 w 344"/>
                  <a:gd name="T17" fmla="*/ 182 h 245"/>
                  <a:gd name="T18" fmla="*/ 156 w 344"/>
                  <a:gd name="T19" fmla="*/ 223 h 245"/>
                  <a:gd name="T20" fmla="*/ 188 w 344"/>
                  <a:gd name="T21" fmla="*/ 219 h 245"/>
                  <a:gd name="T22" fmla="*/ 17 w 344"/>
                  <a:gd name="T23" fmla="*/ 113 h 245"/>
                  <a:gd name="T24" fmla="*/ 17 w 344"/>
                  <a:gd name="T25" fmla="*/ 117 h 245"/>
                  <a:gd name="T26" fmla="*/ 92 w 344"/>
                  <a:gd name="T27" fmla="*/ 137 h 245"/>
                  <a:gd name="T28" fmla="*/ 12 w 344"/>
                  <a:gd name="T29" fmla="*/ 88 h 245"/>
                  <a:gd name="T30" fmla="*/ 9 w 344"/>
                  <a:gd name="T31" fmla="*/ 92 h 245"/>
                  <a:gd name="T32" fmla="*/ 11 w 344"/>
                  <a:gd name="T33" fmla="*/ 74 h 245"/>
                  <a:gd name="T34" fmla="*/ 10 w 344"/>
                  <a:gd name="T35" fmla="*/ 74 h 245"/>
                  <a:gd name="T36" fmla="*/ 253 w 344"/>
                  <a:gd name="T37" fmla="*/ 206 h 245"/>
                  <a:gd name="T38" fmla="*/ 7 w 344"/>
                  <a:gd name="T39" fmla="*/ 43 h 245"/>
                  <a:gd name="T40" fmla="*/ 4 w 344"/>
                  <a:gd name="T41" fmla="*/ 46 h 245"/>
                  <a:gd name="T42" fmla="*/ 4 w 344"/>
                  <a:gd name="T43" fmla="*/ 46 h 245"/>
                  <a:gd name="T44" fmla="*/ 9 w 344"/>
                  <a:gd name="T45" fmla="*/ 27 h 245"/>
                  <a:gd name="T46" fmla="*/ 10 w 344"/>
                  <a:gd name="T47" fmla="*/ 28 h 245"/>
                  <a:gd name="T48" fmla="*/ 305 w 344"/>
                  <a:gd name="T49" fmla="*/ 199 h 245"/>
                  <a:gd name="T50" fmla="*/ 14 w 344"/>
                  <a:gd name="T51" fmla="*/ 18 h 245"/>
                  <a:gd name="T52" fmla="*/ 17 w 344"/>
                  <a:gd name="T53" fmla="*/ 20 h 245"/>
                  <a:gd name="T54" fmla="*/ 13 w 344"/>
                  <a:gd name="T55" fmla="*/ 19 h 245"/>
                  <a:gd name="T56" fmla="*/ 20 w 344"/>
                  <a:gd name="T57" fmla="*/ 25 h 245"/>
                  <a:gd name="T58" fmla="*/ 151 w 344"/>
                  <a:gd name="T59" fmla="*/ 89 h 245"/>
                  <a:gd name="T60" fmla="*/ 21 w 344"/>
                  <a:gd name="T61" fmla="*/ 5 h 245"/>
                  <a:gd name="T62" fmla="*/ 16 w 344"/>
                  <a:gd name="T63" fmla="*/ 10 h 245"/>
                  <a:gd name="T64" fmla="*/ 338 w 344"/>
                  <a:gd name="T65" fmla="*/ 202 h 245"/>
                  <a:gd name="T66" fmla="*/ 25 w 344"/>
                  <a:gd name="T67" fmla="*/ 19 h 245"/>
                  <a:gd name="T68" fmla="*/ 17 w 344"/>
                  <a:gd name="T69" fmla="*/ 27 h 245"/>
                  <a:gd name="T70" fmla="*/ 301 w 344"/>
                  <a:gd name="T71" fmla="*/ 199 h 245"/>
                  <a:gd name="T72" fmla="*/ 2 w 344"/>
                  <a:gd name="T73" fmla="*/ 26 h 245"/>
                  <a:gd name="T74" fmla="*/ 1 w 344"/>
                  <a:gd name="T75" fmla="*/ 48 h 245"/>
                  <a:gd name="T76" fmla="*/ 252 w 344"/>
                  <a:gd name="T77" fmla="*/ 202 h 245"/>
                  <a:gd name="T78" fmla="*/ 253 w 344"/>
                  <a:gd name="T79" fmla="*/ 202 h 245"/>
                  <a:gd name="T80" fmla="*/ 253 w 344"/>
                  <a:gd name="T81" fmla="*/ 199 h 245"/>
                  <a:gd name="T82" fmla="*/ 10 w 344"/>
                  <a:gd name="T83" fmla="*/ 67 h 245"/>
                  <a:gd name="T84" fmla="*/ 207 w 344"/>
                  <a:gd name="T85" fmla="*/ 206 h 245"/>
                  <a:gd name="T86" fmla="*/ 162 w 344"/>
                  <a:gd name="T87" fmla="*/ 205 h 245"/>
                  <a:gd name="T88" fmla="*/ 180 w 344"/>
                  <a:gd name="T89" fmla="*/ 217 h 245"/>
                  <a:gd name="T90" fmla="*/ 184 w 344"/>
                  <a:gd name="T91" fmla="*/ 213 h 245"/>
                  <a:gd name="T92" fmla="*/ 35 w 344"/>
                  <a:gd name="T93" fmla="*/ 137 h 245"/>
                  <a:gd name="T94" fmla="*/ 136 w 344"/>
                  <a:gd name="T95" fmla="*/ 224 h 245"/>
                  <a:gd name="T96" fmla="*/ 140 w 344"/>
                  <a:gd name="T97" fmla="*/ 223 h 245"/>
                  <a:gd name="T98" fmla="*/ 34 w 344"/>
                  <a:gd name="T99" fmla="*/ 173 h 245"/>
                  <a:gd name="T100" fmla="*/ 117 w 344"/>
                  <a:gd name="T101" fmla="*/ 233 h 245"/>
                  <a:gd name="T102" fmla="*/ 116 w 344"/>
                  <a:gd name="T103" fmla="*/ 230 h 245"/>
                  <a:gd name="T104" fmla="*/ 120 w 344"/>
                  <a:gd name="T105" fmla="*/ 226 h 245"/>
                  <a:gd name="T106" fmla="*/ 38 w 344"/>
                  <a:gd name="T107" fmla="*/ 187 h 245"/>
                  <a:gd name="T108" fmla="*/ 103 w 344"/>
                  <a:gd name="T109" fmla="*/ 237 h 245"/>
                  <a:gd name="T110" fmla="*/ 102 w 344"/>
                  <a:gd name="T111" fmla="*/ 234 h 245"/>
                  <a:gd name="T112" fmla="*/ 106 w 344"/>
                  <a:gd name="T113" fmla="*/ 234 h 245"/>
                  <a:gd name="T114" fmla="*/ 106 w 344"/>
                  <a:gd name="T115" fmla="*/ 233 h 245"/>
                  <a:gd name="T116" fmla="*/ 47 w 344"/>
                  <a:gd name="T117" fmla="*/ 213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44" h="245">
                    <a:moveTo>
                      <a:pt x="54" y="237"/>
                    </a:moveTo>
                    <a:cubicBezTo>
                      <a:pt x="53" y="236"/>
                      <a:pt x="53" y="236"/>
                      <a:pt x="53" y="236"/>
                    </a:cubicBezTo>
                    <a:cubicBezTo>
                      <a:pt x="51" y="239"/>
                      <a:pt x="51" y="239"/>
                      <a:pt x="51" y="239"/>
                    </a:cubicBezTo>
                    <a:cubicBezTo>
                      <a:pt x="51" y="243"/>
                      <a:pt x="51" y="243"/>
                      <a:pt x="51" y="243"/>
                    </a:cubicBezTo>
                    <a:cubicBezTo>
                      <a:pt x="78" y="241"/>
                      <a:pt x="78" y="241"/>
                      <a:pt x="78" y="241"/>
                    </a:cubicBezTo>
                    <a:cubicBezTo>
                      <a:pt x="80" y="241"/>
                      <a:pt x="82" y="240"/>
                      <a:pt x="82" y="238"/>
                    </a:cubicBezTo>
                    <a:cubicBezTo>
                      <a:pt x="82" y="237"/>
                      <a:pt x="82" y="235"/>
                      <a:pt x="80" y="234"/>
                    </a:cubicBezTo>
                    <a:cubicBezTo>
                      <a:pt x="48" y="214"/>
                      <a:pt x="48" y="214"/>
                      <a:pt x="48" y="214"/>
                    </a:cubicBezTo>
                    <a:cubicBezTo>
                      <a:pt x="46" y="217"/>
                      <a:pt x="46" y="217"/>
                      <a:pt x="46" y="217"/>
                    </a:cubicBezTo>
                    <a:cubicBezTo>
                      <a:pt x="46" y="221"/>
                      <a:pt x="46" y="221"/>
                      <a:pt x="46" y="221"/>
                    </a:cubicBezTo>
                    <a:cubicBezTo>
                      <a:pt x="46" y="217"/>
                      <a:pt x="46" y="217"/>
                      <a:pt x="46" y="217"/>
                    </a:cubicBezTo>
                    <a:cubicBezTo>
                      <a:pt x="45" y="221"/>
                      <a:pt x="45" y="221"/>
                      <a:pt x="45" y="221"/>
                    </a:cubicBezTo>
                    <a:cubicBezTo>
                      <a:pt x="46" y="221"/>
                      <a:pt x="46" y="221"/>
                      <a:pt x="46" y="221"/>
                    </a:cubicBezTo>
                    <a:cubicBezTo>
                      <a:pt x="46" y="217"/>
                      <a:pt x="46" y="217"/>
                      <a:pt x="46" y="217"/>
                    </a:cubicBezTo>
                    <a:cubicBezTo>
                      <a:pt x="45" y="221"/>
                      <a:pt x="45" y="221"/>
                      <a:pt x="45" y="221"/>
                    </a:cubicBezTo>
                    <a:cubicBezTo>
                      <a:pt x="46" y="218"/>
                      <a:pt x="46" y="218"/>
                      <a:pt x="46" y="218"/>
                    </a:cubicBezTo>
                    <a:cubicBezTo>
                      <a:pt x="45" y="221"/>
                      <a:pt x="45" y="221"/>
                      <a:pt x="45" y="221"/>
                    </a:cubicBezTo>
                    <a:cubicBezTo>
                      <a:pt x="45" y="221"/>
                      <a:pt x="45" y="221"/>
                      <a:pt x="45" y="221"/>
                    </a:cubicBezTo>
                    <a:cubicBezTo>
                      <a:pt x="46" y="218"/>
                      <a:pt x="46" y="218"/>
                      <a:pt x="46" y="218"/>
                    </a:cubicBezTo>
                    <a:cubicBezTo>
                      <a:pt x="45" y="221"/>
                      <a:pt x="45" y="221"/>
                      <a:pt x="45" y="221"/>
                    </a:cubicBezTo>
                    <a:cubicBezTo>
                      <a:pt x="45" y="221"/>
                      <a:pt x="45" y="221"/>
                      <a:pt x="46" y="221"/>
                    </a:cubicBezTo>
                    <a:cubicBezTo>
                      <a:pt x="50" y="223"/>
                      <a:pt x="64" y="227"/>
                      <a:pt x="78" y="231"/>
                    </a:cubicBezTo>
                    <a:cubicBezTo>
                      <a:pt x="85" y="233"/>
                      <a:pt x="91" y="235"/>
                      <a:pt x="96" y="236"/>
                    </a:cubicBezTo>
                    <a:cubicBezTo>
                      <a:pt x="99" y="237"/>
                      <a:pt x="101" y="237"/>
                      <a:pt x="103" y="238"/>
                    </a:cubicBezTo>
                    <a:cubicBezTo>
                      <a:pt x="103" y="238"/>
                      <a:pt x="104" y="238"/>
                      <a:pt x="105" y="238"/>
                    </a:cubicBezTo>
                    <a:cubicBezTo>
                      <a:pt x="105" y="238"/>
                      <a:pt x="105" y="238"/>
                      <a:pt x="105" y="238"/>
                    </a:cubicBezTo>
                    <a:cubicBezTo>
                      <a:pt x="106" y="238"/>
                      <a:pt x="106" y="238"/>
                      <a:pt x="106" y="238"/>
                    </a:cubicBezTo>
                    <a:cubicBezTo>
                      <a:pt x="107" y="238"/>
                      <a:pt x="107" y="238"/>
                      <a:pt x="107" y="238"/>
                    </a:cubicBezTo>
                    <a:cubicBezTo>
                      <a:pt x="108" y="238"/>
                      <a:pt x="108" y="238"/>
                      <a:pt x="108" y="238"/>
                    </a:cubicBezTo>
                    <a:cubicBezTo>
                      <a:pt x="109" y="238"/>
                      <a:pt x="109" y="237"/>
                      <a:pt x="110" y="237"/>
                    </a:cubicBezTo>
                    <a:cubicBezTo>
                      <a:pt x="110" y="236"/>
                      <a:pt x="110" y="236"/>
                      <a:pt x="110" y="236"/>
                    </a:cubicBezTo>
                    <a:cubicBezTo>
                      <a:pt x="110" y="236"/>
                      <a:pt x="110" y="235"/>
                      <a:pt x="110" y="234"/>
                    </a:cubicBezTo>
                    <a:cubicBezTo>
                      <a:pt x="110" y="233"/>
                      <a:pt x="110" y="233"/>
                      <a:pt x="110" y="233"/>
                    </a:cubicBezTo>
                    <a:cubicBezTo>
                      <a:pt x="110" y="232"/>
                      <a:pt x="109" y="232"/>
                      <a:pt x="109" y="231"/>
                    </a:cubicBezTo>
                    <a:cubicBezTo>
                      <a:pt x="109" y="231"/>
                      <a:pt x="109" y="231"/>
                      <a:pt x="108" y="231"/>
                    </a:cubicBezTo>
                    <a:cubicBezTo>
                      <a:pt x="107" y="230"/>
                      <a:pt x="106" y="229"/>
                      <a:pt x="103" y="227"/>
                    </a:cubicBezTo>
                    <a:cubicBezTo>
                      <a:pt x="95" y="222"/>
                      <a:pt x="79" y="212"/>
                      <a:pt x="64" y="203"/>
                    </a:cubicBezTo>
                    <a:cubicBezTo>
                      <a:pt x="50" y="194"/>
                      <a:pt x="38" y="187"/>
                      <a:pt x="38" y="187"/>
                    </a:cubicBezTo>
                    <a:cubicBezTo>
                      <a:pt x="36" y="191"/>
                      <a:pt x="36" y="191"/>
                      <a:pt x="36" y="191"/>
                    </a:cubicBezTo>
                    <a:cubicBezTo>
                      <a:pt x="40" y="192"/>
                      <a:pt x="40" y="192"/>
                      <a:pt x="40" y="192"/>
                    </a:cubicBezTo>
                    <a:cubicBezTo>
                      <a:pt x="36" y="191"/>
                      <a:pt x="36" y="191"/>
                      <a:pt x="36" y="191"/>
                    </a:cubicBezTo>
                    <a:cubicBezTo>
                      <a:pt x="38" y="194"/>
                      <a:pt x="38" y="194"/>
                      <a:pt x="38" y="194"/>
                    </a:cubicBezTo>
                    <a:cubicBezTo>
                      <a:pt x="38" y="194"/>
                      <a:pt x="39" y="194"/>
                      <a:pt x="40" y="192"/>
                    </a:cubicBezTo>
                    <a:cubicBezTo>
                      <a:pt x="36" y="191"/>
                      <a:pt x="36" y="191"/>
                      <a:pt x="36" y="191"/>
                    </a:cubicBezTo>
                    <a:cubicBezTo>
                      <a:pt x="38" y="194"/>
                      <a:pt x="38" y="194"/>
                      <a:pt x="38" y="194"/>
                    </a:cubicBezTo>
                    <a:cubicBezTo>
                      <a:pt x="36" y="191"/>
                      <a:pt x="36" y="191"/>
                      <a:pt x="36" y="191"/>
                    </a:cubicBezTo>
                    <a:cubicBezTo>
                      <a:pt x="36" y="195"/>
                      <a:pt x="36" y="195"/>
                      <a:pt x="36" y="195"/>
                    </a:cubicBezTo>
                    <a:cubicBezTo>
                      <a:pt x="37" y="194"/>
                      <a:pt x="37" y="194"/>
                      <a:pt x="38" y="194"/>
                    </a:cubicBezTo>
                    <a:cubicBezTo>
                      <a:pt x="36" y="191"/>
                      <a:pt x="36" y="191"/>
                      <a:pt x="36" y="191"/>
                    </a:cubicBezTo>
                    <a:cubicBezTo>
                      <a:pt x="36" y="195"/>
                      <a:pt x="36" y="195"/>
                      <a:pt x="36" y="195"/>
                    </a:cubicBezTo>
                    <a:cubicBezTo>
                      <a:pt x="36" y="191"/>
                      <a:pt x="36" y="191"/>
                      <a:pt x="36" y="191"/>
                    </a:cubicBezTo>
                    <a:cubicBezTo>
                      <a:pt x="35" y="194"/>
                      <a:pt x="35" y="194"/>
                      <a:pt x="35" y="194"/>
                    </a:cubicBezTo>
                    <a:cubicBezTo>
                      <a:pt x="35" y="194"/>
                      <a:pt x="35" y="194"/>
                      <a:pt x="36" y="195"/>
                    </a:cubicBezTo>
                    <a:cubicBezTo>
                      <a:pt x="36" y="191"/>
                      <a:pt x="36" y="191"/>
                      <a:pt x="36" y="191"/>
                    </a:cubicBezTo>
                    <a:cubicBezTo>
                      <a:pt x="35" y="194"/>
                      <a:pt x="35" y="194"/>
                      <a:pt x="35" y="194"/>
                    </a:cubicBezTo>
                    <a:cubicBezTo>
                      <a:pt x="36" y="192"/>
                      <a:pt x="36" y="192"/>
                      <a:pt x="36" y="192"/>
                    </a:cubicBezTo>
                    <a:cubicBezTo>
                      <a:pt x="35" y="194"/>
                      <a:pt x="35" y="194"/>
                      <a:pt x="35" y="194"/>
                    </a:cubicBezTo>
                    <a:cubicBezTo>
                      <a:pt x="35" y="194"/>
                      <a:pt x="35" y="194"/>
                      <a:pt x="35" y="194"/>
                    </a:cubicBezTo>
                    <a:cubicBezTo>
                      <a:pt x="36" y="192"/>
                      <a:pt x="36" y="192"/>
                      <a:pt x="36" y="192"/>
                    </a:cubicBezTo>
                    <a:cubicBezTo>
                      <a:pt x="35" y="194"/>
                      <a:pt x="35" y="194"/>
                      <a:pt x="35" y="194"/>
                    </a:cubicBezTo>
                    <a:cubicBezTo>
                      <a:pt x="35" y="194"/>
                      <a:pt x="35" y="195"/>
                      <a:pt x="36" y="195"/>
                    </a:cubicBezTo>
                    <a:cubicBezTo>
                      <a:pt x="42" y="198"/>
                      <a:pt x="61" y="208"/>
                      <a:pt x="80" y="217"/>
                    </a:cubicBezTo>
                    <a:cubicBezTo>
                      <a:pt x="89" y="221"/>
                      <a:pt x="98" y="226"/>
                      <a:pt x="105" y="229"/>
                    </a:cubicBezTo>
                    <a:cubicBezTo>
                      <a:pt x="109" y="230"/>
                      <a:pt x="112" y="232"/>
                      <a:pt x="114" y="233"/>
                    </a:cubicBezTo>
                    <a:cubicBezTo>
                      <a:pt x="115" y="233"/>
                      <a:pt x="116" y="234"/>
                      <a:pt x="117" y="234"/>
                    </a:cubicBezTo>
                    <a:cubicBezTo>
                      <a:pt x="118" y="234"/>
                      <a:pt x="118" y="234"/>
                      <a:pt x="119" y="234"/>
                    </a:cubicBezTo>
                    <a:cubicBezTo>
                      <a:pt x="119" y="234"/>
                      <a:pt x="119" y="234"/>
                      <a:pt x="120" y="234"/>
                    </a:cubicBezTo>
                    <a:cubicBezTo>
                      <a:pt x="120" y="234"/>
                      <a:pt x="121" y="234"/>
                      <a:pt x="122" y="234"/>
                    </a:cubicBezTo>
                    <a:cubicBezTo>
                      <a:pt x="122" y="234"/>
                      <a:pt x="123" y="234"/>
                      <a:pt x="124" y="233"/>
                    </a:cubicBezTo>
                    <a:cubicBezTo>
                      <a:pt x="124" y="233"/>
                      <a:pt x="124" y="233"/>
                      <a:pt x="124" y="233"/>
                    </a:cubicBezTo>
                    <a:cubicBezTo>
                      <a:pt x="124" y="232"/>
                      <a:pt x="124" y="231"/>
                      <a:pt x="124" y="230"/>
                    </a:cubicBezTo>
                    <a:cubicBezTo>
                      <a:pt x="124" y="229"/>
                      <a:pt x="124" y="229"/>
                      <a:pt x="124" y="228"/>
                    </a:cubicBezTo>
                    <a:cubicBezTo>
                      <a:pt x="123" y="227"/>
                      <a:pt x="123" y="227"/>
                      <a:pt x="123" y="227"/>
                    </a:cubicBezTo>
                    <a:cubicBezTo>
                      <a:pt x="122" y="226"/>
                      <a:pt x="121" y="225"/>
                      <a:pt x="120" y="225"/>
                    </a:cubicBezTo>
                    <a:cubicBezTo>
                      <a:pt x="116" y="222"/>
                      <a:pt x="109" y="218"/>
                      <a:pt x="101" y="213"/>
                    </a:cubicBezTo>
                    <a:cubicBezTo>
                      <a:pt x="88" y="205"/>
                      <a:pt x="72" y="196"/>
                      <a:pt x="59" y="188"/>
                    </a:cubicBezTo>
                    <a:cubicBezTo>
                      <a:pt x="53" y="185"/>
                      <a:pt x="47" y="181"/>
                      <a:pt x="43" y="179"/>
                    </a:cubicBezTo>
                    <a:cubicBezTo>
                      <a:pt x="41" y="177"/>
                      <a:pt x="40" y="176"/>
                      <a:pt x="39" y="176"/>
                    </a:cubicBezTo>
                    <a:cubicBezTo>
                      <a:pt x="39" y="175"/>
                      <a:pt x="38" y="175"/>
                      <a:pt x="38" y="175"/>
                    </a:cubicBezTo>
                    <a:cubicBezTo>
                      <a:pt x="38" y="175"/>
                      <a:pt x="38" y="175"/>
                      <a:pt x="38" y="175"/>
                    </a:cubicBezTo>
                    <a:cubicBezTo>
                      <a:pt x="37" y="176"/>
                      <a:pt x="37" y="176"/>
                      <a:pt x="37" y="176"/>
                    </a:cubicBezTo>
                    <a:cubicBezTo>
                      <a:pt x="38" y="175"/>
                      <a:pt x="38" y="175"/>
                      <a:pt x="38" y="175"/>
                    </a:cubicBezTo>
                    <a:cubicBezTo>
                      <a:pt x="38" y="175"/>
                      <a:pt x="38" y="175"/>
                      <a:pt x="38" y="175"/>
                    </a:cubicBezTo>
                    <a:cubicBezTo>
                      <a:pt x="37" y="176"/>
                      <a:pt x="37" y="176"/>
                      <a:pt x="37" y="176"/>
                    </a:cubicBezTo>
                    <a:cubicBezTo>
                      <a:pt x="38" y="175"/>
                      <a:pt x="38" y="175"/>
                      <a:pt x="38" y="175"/>
                    </a:cubicBezTo>
                    <a:cubicBezTo>
                      <a:pt x="35" y="177"/>
                      <a:pt x="35" y="177"/>
                      <a:pt x="35" y="177"/>
                    </a:cubicBezTo>
                    <a:cubicBezTo>
                      <a:pt x="39" y="177"/>
                      <a:pt x="39" y="177"/>
                      <a:pt x="39" y="177"/>
                    </a:cubicBezTo>
                    <a:cubicBezTo>
                      <a:pt x="39" y="176"/>
                      <a:pt x="38" y="175"/>
                      <a:pt x="38" y="175"/>
                    </a:cubicBezTo>
                    <a:cubicBezTo>
                      <a:pt x="35" y="177"/>
                      <a:pt x="35" y="177"/>
                      <a:pt x="35" y="177"/>
                    </a:cubicBezTo>
                    <a:cubicBezTo>
                      <a:pt x="39" y="177"/>
                      <a:pt x="39" y="177"/>
                      <a:pt x="39" y="177"/>
                    </a:cubicBezTo>
                    <a:cubicBezTo>
                      <a:pt x="35" y="177"/>
                      <a:pt x="35" y="177"/>
                      <a:pt x="35" y="177"/>
                    </a:cubicBezTo>
                    <a:cubicBezTo>
                      <a:pt x="38" y="179"/>
                      <a:pt x="38" y="179"/>
                      <a:pt x="38" y="179"/>
                    </a:cubicBezTo>
                    <a:cubicBezTo>
                      <a:pt x="39" y="178"/>
                      <a:pt x="39" y="178"/>
                      <a:pt x="39" y="177"/>
                    </a:cubicBezTo>
                    <a:cubicBezTo>
                      <a:pt x="35" y="177"/>
                      <a:pt x="35" y="177"/>
                      <a:pt x="35" y="177"/>
                    </a:cubicBezTo>
                    <a:cubicBezTo>
                      <a:pt x="38" y="179"/>
                      <a:pt x="38" y="179"/>
                      <a:pt x="38" y="179"/>
                    </a:cubicBezTo>
                    <a:cubicBezTo>
                      <a:pt x="38" y="179"/>
                      <a:pt x="38" y="179"/>
                      <a:pt x="38" y="179"/>
                    </a:cubicBezTo>
                    <a:cubicBezTo>
                      <a:pt x="35" y="177"/>
                      <a:pt x="35" y="177"/>
                      <a:pt x="35" y="177"/>
                    </a:cubicBezTo>
                    <a:cubicBezTo>
                      <a:pt x="36" y="181"/>
                      <a:pt x="36" y="181"/>
                      <a:pt x="36" y="181"/>
                    </a:cubicBezTo>
                    <a:cubicBezTo>
                      <a:pt x="37" y="181"/>
                      <a:pt x="38" y="180"/>
                      <a:pt x="38" y="179"/>
                    </a:cubicBezTo>
                    <a:cubicBezTo>
                      <a:pt x="35" y="177"/>
                      <a:pt x="35" y="177"/>
                      <a:pt x="35" y="177"/>
                    </a:cubicBezTo>
                    <a:cubicBezTo>
                      <a:pt x="36" y="181"/>
                      <a:pt x="36" y="181"/>
                      <a:pt x="36" y="181"/>
                    </a:cubicBezTo>
                    <a:cubicBezTo>
                      <a:pt x="35" y="177"/>
                      <a:pt x="35" y="177"/>
                      <a:pt x="35" y="177"/>
                    </a:cubicBezTo>
                    <a:cubicBezTo>
                      <a:pt x="35" y="181"/>
                      <a:pt x="35" y="181"/>
                      <a:pt x="35" y="181"/>
                    </a:cubicBezTo>
                    <a:cubicBezTo>
                      <a:pt x="35" y="181"/>
                      <a:pt x="36" y="181"/>
                      <a:pt x="36" y="181"/>
                    </a:cubicBezTo>
                    <a:cubicBezTo>
                      <a:pt x="35" y="177"/>
                      <a:pt x="35" y="177"/>
                      <a:pt x="35" y="177"/>
                    </a:cubicBezTo>
                    <a:cubicBezTo>
                      <a:pt x="35" y="181"/>
                      <a:pt x="35" y="181"/>
                      <a:pt x="35" y="181"/>
                    </a:cubicBezTo>
                    <a:cubicBezTo>
                      <a:pt x="35" y="178"/>
                      <a:pt x="35" y="178"/>
                      <a:pt x="35" y="178"/>
                    </a:cubicBezTo>
                    <a:cubicBezTo>
                      <a:pt x="34" y="181"/>
                      <a:pt x="34" y="181"/>
                      <a:pt x="34" y="181"/>
                    </a:cubicBezTo>
                    <a:cubicBezTo>
                      <a:pt x="34" y="181"/>
                      <a:pt x="34" y="181"/>
                      <a:pt x="35" y="181"/>
                    </a:cubicBezTo>
                    <a:cubicBezTo>
                      <a:pt x="35" y="178"/>
                      <a:pt x="35" y="178"/>
                      <a:pt x="35" y="178"/>
                    </a:cubicBezTo>
                    <a:cubicBezTo>
                      <a:pt x="34" y="181"/>
                      <a:pt x="34" y="181"/>
                      <a:pt x="34" y="181"/>
                    </a:cubicBezTo>
                    <a:cubicBezTo>
                      <a:pt x="34" y="180"/>
                      <a:pt x="34" y="180"/>
                      <a:pt x="34" y="180"/>
                    </a:cubicBezTo>
                    <a:cubicBezTo>
                      <a:pt x="34" y="181"/>
                      <a:pt x="34" y="181"/>
                      <a:pt x="34" y="181"/>
                    </a:cubicBezTo>
                    <a:cubicBezTo>
                      <a:pt x="34" y="181"/>
                      <a:pt x="34" y="181"/>
                      <a:pt x="34" y="181"/>
                    </a:cubicBezTo>
                    <a:cubicBezTo>
                      <a:pt x="34" y="180"/>
                      <a:pt x="34" y="180"/>
                      <a:pt x="34" y="180"/>
                    </a:cubicBezTo>
                    <a:cubicBezTo>
                      <a:pt x="34" y="181"/>
                      <a:pt x="34" y="181"/>
                      <a:pt x="34" y="181"/>
                    </a:cubicBezTo>
                    <a:cubicBezTo>
                      <a:pt x="34" y="181"/>
                      <a:pt x="35" y="181"/>
                      <a:pt x="36" y="182"/>
                    </a:cubicBezTo>
                    <a:cubicBezTo>
                      <a:pt x="40" y="183"/>
                      <a:pt x="48" y="187"/>
                      <a:pt x="58" y="192"/>
                    </a:cubicBezTo>
                    <a:cubicBezTo>
                      <a:pt x="73" y="199"/>
                      <a:pt x="93" y="209"/>
                      <a:pt x="108" y="216"/>
                    </a:cubicBezTo>
                    <a:cubicBezTo>
                      <a:pt x="116" y="220"/>
                      <a:pt x="123" y="224"/>
                      <a:pt x="128" y="226"/>
                    </a:cubicBezTo>
                    <a:cubicBezTo>
                      <a:pt x="131" y="227"/>
                      <a:pt x="133" y="228"/>
                      <a:pt x="135" y="229"/>
                    </a:cubicBezTo>
                    <a:cubicBezTo>
                      <a:pt x="136" y="229"/>
                      <a:pt x="136" y="229"/>
                      <a:pt x="137" y="230"/>
                    </a:cubicBezTo>
                    <a:cubicBezTo>
                      <a:pt x="138" y="230"/>
                      <a:pt x="138" y="230"/>
                      <a:pt x="138" y="230"/>
                    </a:cubicBezTo>
                    <a:cubicBezTo>
                      <a:pt x="138" y="230"/>
                      <a:pt x="138" y="230"/>
                      <a:pt x="139" y="230"/>
                    </a:cubicBezTo>
                    <a:cubicBezTo>
                      <a:pt x="139" y="230"/>
                      <a:pt x="140" y="230"/>
                      <a:pt x="140" y="230"/>
                    </a:cubicBezTo>
                    <a:cubicBezTo>
                      <a:pt x="141" y="230"/>
                      <a:pt x="142" y="229"/>
                      <a:pt x="143" y="228"/>
                    </a:cubicBezTo>
                    <a:cubicBezTo>
                      <a:pt x="143" y="227"/>
                      <a:pt x="143" y="226"/>
                      <a:pt x="143" y="225"/>
                    </a:cubicBezTo>
                    <a:cubicBezTo>
                      <a:pt x="143" y="224"/>
                      <a:pt x="142" y="223"/>
                      <a:pt x="141" y="223"/>
                    </a:cubicBezTo>
                    <a:cubicBezTo>
                      <a:pt x="93" y="193"/>
                      <a:pt x="93" y="193"/>
                      <a:pt x="93" y="193"/>
                    </a:cubicBezTo>
                    <a:cubicBezTo>
                      <a:pt x="156" y="223"/>
                      <a:pt x="156" y="223"/>
                      <a:pt x="156" y="223"/>
                    </a:cubicBezTo>
                    <a:cubicBezTo>
                      <a:pt x="157" y="224"/>
                      <a:pt x="160" y="223"/>
                      <a:pt x="161" y="221"/>
                    </a:cubicBezTo>
                    <a:cubicBezTo>
                      <a:pt x="162" y="219"/>
                      <a:pt x="161" y="217"/>
                      <a:pt x="159" y="216"/>
                    </a:cubicBezTo>
                    <a:cubicBezTo>
                      <a:pt x="23" y="130"/>
                      <a:pt x="23" y="130"/>
                      <a:pt x="23" y="130"/>
                    </a:cubicBezTo>
                    <a:cubicBezTo>
                      <a:pt x="21" y="134"/>
                      <a:pt x="21" y="134"/>
                      <a:pt x="21" y="134"/>
                    </a:cubicBezTo>
                    <a:cubicBezTo>
                      <a:pt x="19" y="137"/>
                      <a:pt x="19" y="137"/>
                      <a:pt x="19" y="137"/>
                    </a:cubicBezTo>
                    <a:cubicBezTo>
                      <a:pt x="19" y="137"/>
                      <a:pt x="57" y="158"/>
                      <a:pt x="96" y="179"/>
                    </a:cubicBezTo>
                    <a:cubicBezTo>
                      <a:pt x="116" y="190"/>
                      <a:pt x="136" y="200"/>
                      <a:pt x="152" y="208"/>
                    </a:cubicBezTo>
                    <a:cubicBezTo>
                      <a:pt x="160" y="212"/>
                      <a:pt x="167" y="215"/>
                      <a:pt x="172" y="218"/>
                    </a:cubicBezTo>
                    <a:cubicBezTo>
                      <a:pt x="175" y="219"/>
                      <a:pt x="177" y="220"/>
                      <a:pt x="179" y="220"/>
                    </a:cubicBezTo>
                    <a:cubicBezTo>
                      <a:pt x="180" y="221"/>
                      <a:pt x="181" y="221"/>
                      <a:pt x="181" y="221"/>
                    </a:cubicBezTo>
                    <a:cubicBezTo>
                      <a:pt x="182" y="221"/>
                      <a:pt x="183" y="221"/>
                      <a:pt x="184" y="221"/>
                    </a:cubicBezTo>
                    <a:cubicBezTo>
                      <a:pt x="184" y="221"/>
                      <a:pt x="185" y="221"/>
                      <a:pt x="186" y="221"/>
                    </a:cubicBezTo>
                    <a:cubicBezTo>
                      <a:pt x="186" y="221"/>
                      <a:pt x="187" y="220"/>
                      <a:pt x="188" y="219"/>
                    </a:cubicBezTo>
                    <a:cubicBezTo>
                      <a:pt x="188" y="219"/>
                      <a:pt x="188" y="219"/>
                      <a:pt x="188" y="219"/>
                    </a:cubicBezTo>
                    <a:cubicBezTo>
                      <a:pt x="188" y="219"/>
                      <a:pt x="188" y="218"/>
                      <a:pt x="188" y="217"/>
                    </a:cubicBezTo>
                    <a:cubicBezTo>
                      <a:pt x="188" y="216"/>
                      <a:pt x="188" y="215"/>
                      <a:pt x="188" y="215"/>
                    </a:cubicBezTo>
                    <a:cubicBezTo>
                      <a:pt x="187" y="214"/>
                      <a:pt x="187" y="213"/>
                      <a:pt x="186" y="213"/>
                    </a:cubicBezTo>
                    <a:cubicBezTo>
                      <a:pt x="185" y="212"/>
                      <a:pt x="184" y="210"/>
                      <a:pt x="182" y="209"/>
                    </a:cubicBezTo>
                    <a:cubicBezTo>
                      <a:pt x="174" y="204"/>
                      <a:pt x="161" y="195"/>
                      <a:pt x="144" y="184"/>
                    </a:cubicBezTo>
                    <a:cubicBezTo>
                      <a:pt x="94" y="153"/>
                      <a:pt x="19" y="109"/>
                      <a:pt x="19" y="109"/>
                    </a:cubicBezTo>
                    <a:cubicBezTo>
                      <a:pt x="17" y="113"/>
                      <a:pt x="17" y="113"/>
                      <a:pt x="17" y="113"/>
                    </a:cubicBezTo>
                    <a:cubicBezTo>
                      <a:pt x="21" y="115"/>
                      <a:pt x="21" y="115"/>
                      <a:pt x="21" y="115"/>
                    </a:cubicBezTo>
                    <a:cubicBezTo>
                      <a:pt x="17" y="113"/>
                      <a:pt x="17" y="113"/>
                      <a:pt x="17" y="113"/>
                    </a:cubicBezTo>
                    <a:cubicBezTo>
                      <a:pt x="19" y="116"/>
                      <a:pt x="19" y="116"/>
                      <a:pt x="19" y="116"/>
                    </a:cubicBezTo>
                    <a:cubicBezTo>
                      <a:pt x="19" y="116"/>
                      <a:pt x="20" y="116"/>
                      <a:pt x="21" y="115"/>
                    </a:cubicBezTo>
                    <a:cubicBezTo>
                      <a:pt x="17" y="113"/>
                      <a:pt x="17" y="113"/>
                      <a:pt x="17" y="113"/>
                    </a:cubicBezTo>
                    <a:cubicBezTo>
                      <a:pt x="19" y="116"/>
                      <a:pt x="19" y="116"/>
                      <a:pt x="19" y="116"/>
                    </a:cubicBezTo>
                    <a:cubicBezTo>
                      <a:pt x="18" y="113"/>
                      <a:pt x="18" y="113"/>
                      <a:pt x="18" y="113"/>
                    </a:cubicBezTo>
                    <a:cubicBezTo>
                      <a:pt x="18" y="117"/>
                      <a:pt x="18" y="117"/>
                      <a:pt x="18" y="117"/>
                    </a:cubicBezTo>
                    <a:cubicBezTo>
                      <a:pt x="18" y="117"/>
                      <a:pt x="18" y="117"/>
                      <a:pt x="19" y="116"/>
                    </a:cubicBezTo>
                    <a:cubicBezTo>
                      <a:pt x="18" y="113"/>
                      <a:pt x="18" y="113"/>
                      <a:pt x="18" y="113"/>
                    </a:cubicBezTo>
                    <a:cubicBezTo>
                      <a:pt x="18" y="117"/>
                      <a:pt x="18" y="117"/>
                      <a:pt x="18" y="117"/>
                    </a:cubicBezTo>
                    <a:cubicBezTo>
                      <a:pt x="18" y="114"/>
                      <a:pt x="18" y="114"/>
                      <a:pt x="18" y="114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18" y="117"/>
                      <a:pt x="18" y="117"/>
                      <a:pt x="18" y="117"/>
                    </a:cubicBezTo>
                    <a:cubicBezTo>
                      <a:pt x="18" y="114"/>
                      <a:pt x="18" y="114"/>
                      <a:pt x="18" y="114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17" y="116"/>
                      <a:pt x="17" y="116"/>
                      <a:pt x="17" y="116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17" y="116"/>
                      <a:pt x="17" y="116"/>
                      <a:pt x="17" y="116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17" y="117"/>
                      <a:pt x="18" y="117"/>
                      <a:pt x="18" y="117"/>
                    </a:cubicBezTo>
                    <a:cubicBezTo>
                      <a:pt x="21" y="118"/>
                      <a:pt x="26" y="120"/>
                      <a:pt x="32" y="123"/>
                    </a:cubicBezTo>
                    <a:cubicBezTo>
                      <a:pt x="55" y="134"/>
                      <a:pt x="98" y="157"/>
                      <a:pt x="135" y="177"/>
                    </a:cubicBezTo>
                    <a:cubicBezTo>
                      <a:pt x="153" y="186"/>
                      <a:pt x="170" y="196"/>
                      <a:pt x="183" y="202"/>
                    </a:cubicBezTo>
                    <a:cubicBezTo>
                      <a:pt x="189" y="206"/>
                      <a:pt x="194" y="208"/>
                      <a:pt x="197" y="210"/>
                    </a:cubicBezTo>
                    <a:cubicBezTo>
                      <a:pt x="201" y="212"/>
                      <a:pt x="203" y="213"/>
                      <a:pt x="203" y="213"/>
                    </a:cubicBezTo>
                    <a:cubicBezTo>
                      <a:pt x="205" y="214"/>
                      <a:pt x="207" y="214"/>
                      <a:pt x="208" y="212"/>
                    </a:cubicBezTo>
                    <a:cubicBezTo>
                      <a:pt x="209" y="210"/>
                      <a:pt x="209" y="208"/>
                      <a:pt x="207" y="206"/>
                    </a:cubicBezTo>
                    <a:cubicBezTo>
                      <a:pt x="207" y="206"/>
                      <a:pt x="204" y="205"/>
                      <a:pt x="199" y="201"/>
                    </a:cubicBezTo>
                    <a:cubicBezTo>
                      <a:pt x="180" y="190"/>
                      <a:pt x="134" y="163"/>
                      <a:pt x="92" y="137"/>
                    </a:cubicBezTo>
                    <a:cubicBezTo>
                      <a:pt x="71" y="124"/>
                      <a:pt x="51" y="112"/>
                      <a:pt x="37" y="102"/>
                    </a:cubicBezTo>
                    <a:cubicBezTo>
                      <a:pt x="30" y="98"/>
                      <a:pt x="24" y="94"/>
                      <a:pt x="20" y="91"/>
                    </a:cubicBezTo>
                    <a:cubicBezTo>
                      <a:pt x="18" y="90"/>
                      <a:pt x="16" y="88"/>
                      <a:pt x="15" y="88"/>
                    </a:cubicBezTo>
                    <a:cubicBezTo>
                      <a:pt x="15" y="87"/>
                      <a:pt x="14" y="87"/>
                      <a:pt x="14" y="87"/>
                    </a:cubicBezTo>
                    <a:cubicBezTo>
                      <a:pt x="14" y="87"/>
                      <a:pt x="14" y="87"/>
                      <a:pt x="14" y="87"/>
                    </a:cubicBezTo>
                    <a:cubicBezTo>
                      <a:pt x="14" y="87"/>
                      <a:pt x="14" y="87"/>
                      <a:pt x="14" y="87"/>
                    </a:cubicBezTo>
                    <a:cubicBezTo>
                      <a:pt x="14" y="87"/>
                      <a:pt x="14" y="87"/>
                      <a:pt x="14" y="87"/>
                    </a:cubicBezTo>
                    <a:cubicBezTo>
                      <a:pt x="14" y="87"/>
                      <a:pt x="14" y="87"/>
                      <a:pt x="14" y="87"/>
                    </a:cubicBezTo>
                    <a:cubicBezTo>
                      <a:pt x="14" y="87"/>
                      <a:pt x="14" y="87"/>
                      <a:pt x="14" y="87"/>
                    </a:cubicBezTo>
                    <a:cubicBezTo>
                      <a:pt x="12" y="88"/>
                      <a:pt x="12" y="88"/>
                      <a:pt x="12" y="88"/>
                    </a:cubicBezTo>
                    <a:cubicBezTo>
                      <a:pt x="14" y="87"/>
                      <a:pt x="14" y="87"/>
                      <a:pt x="14" y="87"/>
                    </a:cubicBezTo>
                    <a:cubicBezTo>
                      <a:pt x="14" y="87"/>
                      <a:pt x="14" y="87"/>
                      <a:pt x="14" y="87"/>
                    </a:cubicBezTo>
                    <a:cubicBezTo>
                      <a:pt x="12" y="88"/>
                      <a:pt x="12" y="88"/>
                      <a:pt x="12" y="88"/>
                    </a:cubicBezTo>
                    <a:cubicBezTo>
                      <a:pt x="14" y="87"/>
                      <a:pt x="14" y="87"/>
                      <a:pt x="14" y="87"/>
                    </a:cubicBezTo>
                    <a:cubicBezTo>
                      <a:pt x="11" y="89"/>
                      <a:pt x="11" y="89"/>
                      <a:pt x="11" y="89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15" y="88"/>
                      <a:pt x="15" y="87"/>
                      <a:pt x="14" y="87"/>
                    </a:cubicBezTo>
                    <a:cubicBezTo>
                      <a:pt x="11" y="89"/>
                      <a:pt x="11" y="89"/>
                      <a:pt x="11" y="89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11" y="89"/>
                      <a:pt x="11" y="89"/>
                      <a:pt x="11" y="89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5" y="90"/>
                      <a:pt x="15" y="89"/>
                      <a:pt x="15" y="89"/>
                    </a:cubicBezTo>
                    <a:cubicBezTo>
                      <a:pt x="11" y="89"/>
                      <a:pt x="11" y="89"/>
                      <a:pt x="11" y="89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1" y="89"/>
                      <a:pt x="11" y="89"/>
                      <a:pt x="11" y="89"/>
                    </a:cubicBezTo>
                    <a:cubicBezTo>
                      <a:pt x="9" y="92"/>
                      <a:pt x="9" y="92"/>
                      <a:pt x="9" y="92"/>
                    </a:cubicBezTo>
                    <a:cubicBezTo>
                      <a:pt x="230" y="212"/>
                      <a:pt x="230" y="212"/>
                      <a:pt x="230" y="212"/>
                    </a:cubicBezTo>
                    <a:cubicBezTo>
                      <a:pt x="232" y="213"/>
                      <a:pt x="235" y="212"/>
                      <a:pt x="236" y="211"/>
                    </a:cubicBezTo>
                    <a:cubicBezTo>
                      <a:pt x="237" y="209"/>
                      <a:pt x="236" y="206"/>
                      <a:pt x="234" y="205"/>
                    </a:cubicBezTo>
                    <a:cubicBezTo>
                      <a:pt x="13" y="67"/>
                      <a:pt x="13" y="67"/>
                      <a:pt x="13" y="67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3" y="74"/>
                      <a:pt x="13" y="74"/>
                      <a:pt x="13" y="74"/>
                    </a:cubicBezTo>
                    <a:cubicBezTo>
                      <a:pt x="13" y="74"/>
                      <a:pt x="14" y="73"/>
                      <a:pt x="14" y="7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3" y="74"/>
                      <a:pt x="13" y="74"/>
                      <a:pt x="13" y="74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11" y="74"/>
                      <a:pt x="12" y="74"/>
                      <a:pt x="13" y="74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0" y="74"/>
                      <a:pt x="11" y="74"/>
                      <a:pt x="11" y="74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0" y="74"/>
                      <a:pt x="10" y="74"/>
                      <a:pt x="11" y="75"/>
                    </a:cubicBezTo>
                    <a:cubicBezTo>
                      <a:pt x="16" y="77"/>
                      <a:pt x="33" y="87"/>
                      <a:pt x="56" y="100"/>
                    </a:cubicBezTo>
                    <a:cubicBezTo>
                      <a:pt x="90" y="119"/>
                      <a:pt x="136" y="145"/>
                      <a:pt x="176" y="167"/>
                    </a:cubicBezTo>
                    <a:cubicBezTo>
                      <a:pt x="195" y="178"/>
                      <a:pt x="213" y="187"/>
                      <a:pt x="227" y="194"/>
                    </a:cubicBezTo>
                    <a:cubicBezTo>
                      <a:pt x="233" y="198"/>
                      <a:pt x="239" y="201"/>
                      <a:pt x="243" y="203"/>
                    </a:cubicBezTo>
                    <a:cubicBezTo>
                      <a:pt x="246" y="204"/>
                      <a:pt x="247" y="204"/>
                      <a:pt x="249" y="205"/>
                    </a:cubicBezTo>
                    <a:cubicBezTo>
                      <a:pt x="250" y="205"/>
                      <a:pt x="250" y="205"/>
                      <a:pt x="251" y="206"/>
                    </a:cubicBezTo>
                    <a:cubicBezTo>
                      <a:pt x="252" y="206"/>
                      <a:pt x="252" y="206"/>
                      <a:pt x="253" y="206"/>
                    </a:cubicBezTo>
                    <a:cubicBezTo>
                      <a:pt x="254" y="206"/>
                      <a:pt x="254" y="206"/>
                      <a:pt x="255" y="206"/>
                    </a:cubicBezTo>
                    <a:cubicBezTo>
                      <a:pt x="256" y="205"/>
                      <a:pt x="256" y="205"/>
                      <a:pt x="257" y="204"/>
                    </a:cubicBezTo>
                    <a:cubicBezTo>
                      <a:pt x="257" y="204"/>
                      <a:pt x="257" y="204"/>
                      <a:pt x="257" y="204"/>
                    </a:cubicBezTo>
                    <a:cubicBezTo>
                      <a:pt x="258" y="203"/>
                      <a:pt x="258" y="202"/>
                      <a:pt x="258" y="202"/>
                    </a:cubicBezTo>
                    <a:cubicBezTo>
                      <a:pt x="258" y="201"/>
                      <a:pt x="258" y="200"/>
                      <a:pt x="257" y="200"/>
                    </a:cubicBezTo>
                    <a:cubicBezTo>
                      <a:pt x="257" y="199"/>
                      <a:pt x="257" y="199"/>
                      <a:pt x="256" y="198"/>
                    </a:cubicBezTo>
                    <a:cubicBezTo>
                      <a:pt x="256" y="198"/>
                      <a:pt x="255" y="197"/>
                      <a:pt x="254" y="196"/>
                    </a:cubicBezTo>
                    <a:cubicBezTo>
                      <a:pt x="251" y="194"/>
                      <a:pt x="245" y="189"/>
                      <a:pt x="236" y="184"/>
                    </a:cubicBezTo>
                    <a:cubicBezTo>
                      <a:pt x="207" y="165"/>
                      <a:pt x="149" y="130"/>
                      <a:pt x="99" y="99"/>
                    </a:cubicBezTo>
                    <a:cubicBezTo>
                      <a:pt x="74" y="84"/>
                      <a:pt x="51" y="70"/>
                      <a:pt x="34" y="60"/>
                    </a:cubicBezTo>
                    <a:cubicBezTo>
                      <a:pt x="25" y="55"/>
                      <a:pt x="18" y="50"/>
                      <a:pt x="14" y="47"/>
                    </a:cubicBezTo>
                    <a:cubicBezTo>
                      <a:pt x="11" y="46"/>
                      <a:pt x="9" y="45"/>
                      <a:pt x="8" y="44"/>
                    </a:cubicBezTo>
                    <a:cubicBezTo>
                      <a:pt x="8" y="43"/>
                      <a:pt x="7" y="43"/>
                      <a:pt x="7" y="43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8" y="44"/>
                      <a:pt x="8" y="44"/>
                      <a:pt x="7" y="44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7" y="48"/>
                      <a:pt x="8" y="47"/>
                      <a:pt x="8" y="47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84" y="206"/>
                      <a:pt x="284" y="206"/>
                      <a:pt x="284" y="206"/>
                    </a:cubicBezTo>
                    <a:cubicBezTo>
                      <a:pt x="285" y="207"/>
                      <a:pt x="288" y="206"/>
                      <a:pt x="289" y="204"/>
                    </a:cubicBezTo>
                    <a:cubicBezTo>
                      <a:pt x="290" y="203"/>
                      <a:pt x="289" y="200"/>
                      <a:pt x="287" y="199"/>
                    </a:cubicBezTo>
                    <a:cubicBezTo>
                      <a:pt x="287" y="199"/>
                      <a:pt x="283" y="196"/>
                      <a:pt x="275" y="192"/>
                    </a:cubicBezTo>
                    <a:cubicBezTo>
                      <a:pt x="249" y="176"/>
                      <a:pt x="182" y="137"/>
                      <a:pt x="122" y="100"/>
                    </a:cubicBezTo>
                    <a:cubicBezTo>
                      <a:pt x="91" y="82"/>
                      <a:pt x="63" y="64"/>
                      <a:pt x="42" y="50"/>
                    </a:cubicBezTo>
                    <a:cubicBezTo>
                      <a:pt x="32" y="44"/>
                      <a:pt x="23" y="38"/>
                      <a:pt x="17" y="33"/>
                    </a:cubicBezTo>
                    <a:cubicBezTo>
                      <a:pt x="14" y="31"/>
                      <a:pt x="12" y="29"/>
                      <a:pt x="11" y="28"/>
                    </a:cubicBezTo>
                    <a:cubicBezTo>
                      <a:pt x="10" y="27"/>
                      <a:pt x="10" y="27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7"/>
                      <a:pt x="10" y="27"/>
                      <a:pt x="9" y="27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10" y="29"/>
                      <a:pt x="10" y="28"/>
                      <a:pt x="10" y="2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74" y="74"/>
                      <a:pt x="146" y="117"/>
                    </a:cubicBezTo>
                    <a:cubicBezTo>
                      <a:pt x="182" y="139"/>
                      <a:pt x="218" y="160"/>
                      <a:pt x="247" y="176"/>
                    </a:cubicBezTo>
                    <a:cubicBezTo>
                      <a:pt x="261" y="184"/>
                      <a:pt x="273" y="191"/>
                      <a:pt x="282" y="196"/>
                    </a:cubicBezTo>
                    <a:cubicBezTo>
                      <a:pt x="287" y="198"/>
                      <a:pt x="291" y="200"/>
                      <a:pt x="294" y="201"/>
                    </a:cubicBezTo>
                    <a:cubicBezTo>
                      <a:pt x="295" y="202"/>
                      <a:pt x="296" y="203"/>
                      <a:pt x="298" y="203"/>
                    </a:cubicBezTo>
                    <a:cubicBezTo>
                      <a:pt x="299" y="203"/>
                      <a:pt x="300" y="204"/>
                      <a:pt x="301" y="204"/>
                    </a:cubicBezTo>
                    <a:cubicBezTo>
                      <a:pt x="301" y="204"/>
                      <a:pt x="302" y="204"/>
                      <a:pt x="303" y="203"/>
                    </a:cubicBezTo>
                    <a:cubicBezTo>
                      <a:pt x="303" y="203"/>
                      <a:pt x="304" y="203"/>
                      <a:pt x="305" y="202"/>
                    </a:cubicBezTo>
                    <a:cubicBezTo>
                      <a:pt x="305" y="201"/>
                      <a:pt x="306" y="200"/>
                      <a:pt x="305" y="199"/>
                    </a:cubicBezTo>
                    <a:cubicBezTo>
                      <a:pt x="305" y="198"/>
                      <a:pt x="305" y="197"/>
                      <a:pt x="304" y="196"/>
                    </a:cubicBezTo>
                    <a:cubicBezTo>
                      <a:pt x="304" y="196"/>
                      <a:pt x="299" y="193"/>
                      <a:pt x="291" y="188"/>
                    </a:cubicBezTo>
                    <a:cubicBezTo>
                      <a:pt x="264" y="171"/>
                      <a:pt x="194" y="129"/>
                      <a:pt x="132" y="90"/>
                    </a:cubicBezTo>
                    <a:cubicBezTo>
                      <a:pt x="101" y="71"/>
                      <a:pt x="72" y="52"/>
                      <a:pt x="50" y="39"/>
                    </a:cubicBezTo>
                    <a:cubicBezTo>
                      <a:pt x="39" y="32"/>
                      <a:pt x="31" y="26"/>
                      <a:pt x="24" y="22"/>
                    </a:cubicBezTo>
                    <a:cubicBezTo>
                      <a:pt x="21" y="20"/>
                      <a:pt x="19" y="19"/>
                      <a:pt x="17" y="18"/>
                    </a:cubicBezTo>
                    <a:cubicBezTo>
                      <a:pt x="17" y="17"/>
                      <a:pt x="16" y="17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8"/>
                      <a:pt x="16" y="17"/>
                      <a:pt x="16" y="17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0"/>
                      <a:pt x="17" y="20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5" y="22"/>
                      <a:pt x="16" y="22"/>
                      <a:pt x="16" y="21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4" y="23"/>
                      <a:pt x="14" y="23"/>
                      <a:pt x="14" y="22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4" y="23"/>
                      <a:pt x="17" y="24"/>
                      <a:pt x="20" y="25"/>
                    </a:cubicBezTo>
                    <a:cubicBezTo>
                      <a:pt x="32" y="31"/>
                      <a:pt x="57" y="45"/>
                      <a:pt x="88" y="64"/>
                    </a:cubicBezTo>
                    <a:cubicBezTo>
                      <a:pt x="134" y="91"/>
                      <a:pt x="193" y="128"/>
                      <a:pt x="242" y="157"/>
                    </a:cubicBezTo>
                    <a:cubicBezTo>
                      <a:pt x="267" y="172"/>
                      <a:pt x="289" y="185"/>
                      <a:pt x="306" y="195"/>
                    </a:cubicBezTo>
                    <a:cubicBezTo>
                      <a:pt x="314" y="199"/>
                      <a:pt x="321" y="203"/>
                      <a:pt x="327" y="206"/>
                    </a:cubicBezTo>
                    <a:cubicBezTo>
                      <a:pt x="330" y="207"/>
                      <a:pt x="332" y="208"/>
                      <a:pt x="334" y="209"/>
                    </a:cubicBezTo>
                    <a:cubicBezTo>
                      <a:pt x="335" y="209"/>
                      <a:pt x="336" y="210"/>
                      <a:pt x="337" y="210"/>
                    </a:cubicBezTo>
                    <a:cubicBezTo>
                      <a:pt x="337" y="210"/>
                      <a:pt x="338" y="210"/>
                      <a:pt x="339" y="210"/>
                    </a:cubicBezTo>
                    <a:cubicBezTo>
                      <a:pt x="340" y="210"/>
                      <a:pt x="340" y="210"/>
                      <a:pt x="341" y="210"/>
                    </a:cubicBezTo>
                    <a:cubicBezTo>
                      <a:pt x="342" y="210"/>
                      <a:pt x="343" y="209"/>
                      <a:pt x="343" y="208"/>
                    </a:cubicBezTo>
                    <a:cubicBezTo>
                      <a:pt x="344" y="207"/>
                      <a:pt x="344" y="206"/>
                      <a:pt x="344" y="205"/>
                    </a:cubicBezTo>
                    <a:cubicBezTo>
                      <a:pt x="344" y="204"/>
                      <a:pt x="343" y="203"/>
                      <a:pt x="342" y="202"/>
                    </a:cubicBezTo>
                    <a:cubicBezTo>
                      <a:pt x="342" y="202"/>
                      <a:pt x="337" y="200"/>
                      <a:pt x="328" y="194"/>
                    </a:cubicBezTo>
                    <a:cubicBezTo>
                      <a:pt x="297" y="176"/>
                      <a:pt x="220" y="131"/>
                      <a:pt x="151" y="89"/>
                    </a:cubicBezTo>
                    <a:cubicBezTo>
                      <a:pt x="116" y="68"/>
                      <a:pt x="83" y="47"/>
                      <a:pt x="59" y="31"/>
                    </a:cubicBezTo>
                    <a:cubicBezTo>
                      <a:pt x="47" y="23"/>
                      <a:pt x="37" y="17"/>
                      <a:pt x="30" y="12"/>
                    </a:cubicBezTo>
                    <a:cubicBezTo>
                      <a:pt x="27" y="9"/>
                      <a:pt x="24" y="7"/>
                      <a:pt x="23" y="5"/>
                    </a:cubicBezTo>
                    <a:cubicBezTo>
                      <a:pt x="22" y="5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5"/>
                      <a:pt x="21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2" y="5"/>
                      <a:pt x="21" y="2"/>
                      <a:pt x="20" y="1"/>
                    </a:cubicBezTo>
                    <a:cubicBezTo>
                      <a:pt x="18" y="0"/>
                      <a:pt x="15" y="0"/>
                      <a:pt x="14" y="2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6"/>
                      <a:pt x="14" y="7"/>
                      <a:pt x="14" y="7"/>
                    </a:cubicBezTo>
                    <a:cubicBezTo>
                      <a:pt x="15" y="8"/>
                      <a:pt x="15" y="9"/>
                      <a:pt x="16" y="10"/>
                    </a:cubicBezTo>
                    <a:cubicBezTo>
                      <a:pt x="18" y="12"/>
                      <a:pt x="21" y="15"/>
                      <a:pt x="25" y="18"/>
                    </a:cubicBezTo>
                    <a:cubicBezTo>
                      <a:pt x="39" y="28"/>
                      <a:pt x="65" y="45"/>
                      <a:pt x="97" y="65"/>
                    </a:cubicBezTo>
                    <a:cubicBezTo>
                      <a:pt x="193" y="125"/>
                      <a:pt x="338" y="209"/>
                      <a:pt x="338" y="209"/>
                    </a:cubicBezTo>
                    <a:cubicBezTo>
                      <a:pt x="340" y="206"/>
                      <a:pt x="340" y="206"/>
                      <a:pt x="340" y="206"/>
                    </a:cubicBezTo>
                    <a:cubicBezTo>
                      <a:pt x="337" y="204"/>
                      <a:pt x="337" y="204"/>
                      <a:pt x="337" y="204"/>
                    </a:cubicBezTo>
                    <a:cubicBezTo>
                      <a:pt x="339" y="206"/>
                      <a:pt x="339" y="206"/>
                      <a:pt x="339" y="206"/>
                    </a:cubicBezTo>
                    <a:cubicBezTo>
                      <a:pt x="338" y="202"/>
                      <a:pt x="338" y="202"/>
                      <a:pt x="338" y="202"/>
                    </a:cubicBezTo>
                    <a:cubicBezTo>
                      <a:pt x="338" y="203"/>
                      <a:pt x="337" y="203"/>
                      <a:pt x="337" y="204"/>
                    </a:cubicBezTo>
                    <a:cubicBezTo>
                      <a:pt x="339" y="206"/>
                      <a:pt x="339" y="206"/>
                      <a:pt x="339" y="206"/>
                    </a:cubicBezTo>
                    <a:cubicBezTo>
                      <a:pt x="338" y="202"/>
                      <a:pt x="338" y="202"/>
                      <a:pt x="338" y="202"/>
                    </a:cubicBezTo>
                    <a:cubicBezTo>
                      <a:pt x="339" y="205"/>
                      <a:pt x="339" y="205"/>
                      <a:pt x="339" y="205"/>
                    </a:cubicBezTo>
                    <a:cubicBezTo>
                      <a:pt x="339" y="202"/>
                      <a:pt x="339" y="202"/>
                      <a:pt x="339" y="202"/>
                    </a:cubicBezTo>
                    <a:cubicBezTo>
                      <a:pt x="339" y="202"/>
                      <a:pt x="339" y="202"/>
                      <a:pt x="338" y="202"/>
                    </a:cubicBezTo>
                    <a:cubicBezTo>
                      <a:pt x="339" y="205"/>
                      <a:pt x="339" y="205"/>
                      <a:pt x="339" y="205"/>
                    </a:cubicBezTo>
                    <a:cubicBezTo>
                      <a:pt x="339" y="202"/>
                      <a:pt x="339" y="202"/>
                      <a:pt x="339" y="202"/>
                    </a:cubicBezTo>
                    <a:cubicBezTo>
                      <a:pt x="339" y="203"/>
                      <a:pt x="339" y="203"/>
                      <a:pt x="339" y="203"/>
                    </a:cubicBezTo>
                    <a:cubicBezTo>
                      <a:pt x="339" y="202"/>
                      <a:pt x="339" y="202"/>
                      <a:pt x="339" y="202"/>
                    </a:cubicBezTo>
                    <a:cubicBezTo>
                      <a:pt x="339" y="202"/>
                      <a:pt x="339" y="202"/>
                      <a:pt x="339" y="202"/>
                    </a:cubicBezTo>
                    <a:cubicBezTo>
                      <a:pt x="339" y="203"/>
                      <a:pt x="339" y="203"/>
                      <a:pt x="339" y="203"/>
                    </a:cubicBezTo>
                    <a:cubicBezTo>
                      <a:pt x="339" y="202"/>
                      <a:pt x="339" y="202"/>
                      <a:pt x="339" y="202"/>
                    </a:cubicBezTo>
                    <a:cubicBezTo>
                      <a:pt x="339" y="202"/>
                      <a:pt x="339" y="202"/>
                      <a:pt x="338" y="202"/>
                    </a:cubicBezTo>
                    <a:cubicBezTo>
                      <a:pt x="336" y="201"/>
                      <a:pt x="333" y="200"/>
                      <a:pt x="329" y="198"/>
                    </a:cubicBezTo>
                    <a:cubicBezTo>
                      <a:pt x="314" y="191"/>
                      <a:pt x="288" y="176"/>
                      <a:pt x="257" y="157"/>
                    </a:cubicBezTo>
                    <a:cubicBezTo>
                      <a:pt x="211" y="129"/>
                      <a:pt x="154" y="94"/>
                      <a:pt x="106" y="65"/>
                    </a:cubicBezTo>
                    <a:cubicBezTo>
                      <a:pt x="83" y="51"/>
                      <a:pt x="61" y="39"/>
                      <a:pt x="45" y="30"/>
                    </a:cubicBezTo>
                    <a:cubicBezTo>
                      <a:pt x="37" y="25"/>
                      <a:pt x="30" y="21"/>
                      <a:pt x="25" y="19"/>
                    </a:cubicBezTo>
                    <a:cubicBezTo>
                      <a:pt x="23" y="18"/>
                      <a:pt x="20" y="17"/>
                      <a:pt x="19" y="16"/>
                    </a:cubicBezTo>
                    <a:cubicBezTo>
                      <a:pt x="18" y="16"/>
                      <a:pt x="17" y="15"/>
                      <a:pt x="16" y="15"/>
                    </a:cubicBezTo>
                    <a:cubicBezTo>
                      <a:pt x="15" y="15"/>
                      <a:pt x="14" y="15"/>
                      <a:pt x="13" y="15"/>
                    </a:cubicBezTo>
                    <a:cubicBezTo>
                      <a:pt x="13" y="15"/>
                      <a:pt x="12" y="15"/>
                      <a:pt x="12" y="15"/>
                    </a:cubicBezTo>
                    <a:cubicBezTo>
                      <a:pt x="11" y="15"/>
                      <a:pt x="10" y="16"/>
                      <a:pt x="9" y="17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7"/>
                      <a:pt x="9" y="18"/>
                      <a:pt x="9" y="18"/>
                    </a:cubicBezTo>
                    <a:cubicBezTo>
                      <a:pt x="9" y="18"/>
                      <a:pt x="9" y="19"/>
                      <a:pt x="9" y="19"/>
                    </a:cubicBezTo>
                    <a:cubicBezTo>
                      <a:pt x="9" y="20"/>
                      <a:pt x="9" y="21"/>
                      <a:pt x="9" y="21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2" y="24"/>
                      <a:pt x="14" y="25"/>
                      <a:pt x="17" y="27"/>
                    </a:cubicBezTo>
                    <a:cubicBezTo>
                      <a:pt x="38" y="41"/>
                      <a:pt x="109" y="85"/>
                      <a:pt x="174" y="125"/>
                    </a:cubicBezTo>
                    <a:cubicBezTo>
                      <a:pt x="239" y="166"/>
                      <a:pt x="299" y="203"/>
                      <a:pt x="299" y="203"/>
                    </a:cubicBezTo>
                    <a:cubicBezTo>
                      <a:pt x="302" y="199"/>
                      <a:pt x="302" y="199"/>
                      <a:pt x="302" y="199"/>
                    </a:cubicBezTo>
                    <a:cubicBezTo>
                      <a:pt x="298" y="197"/>
                      <a:pt x="298" y="197"/>
                      <a:pt x="298" y="197"/>
                    </a:cubicBezTo>
                    <a:cubicBezTo>
                      <a:pt x="301" y="199"/>
                      <a:pt x="301" y="199"/>
                      <a:pt x="301" y="199"/>
                    </a:cubicBezTo>
                    <a:cubicBezTo>
                      <a:pt x="300" y="196"/>
                      <a:pt x="300" y="196"/>
                      <a:pt x="300" y="196"/>
                    </a:cubicBezTo>
                    <a:cubicBezTo>
                      <a:pt x="300" y="196"/>
                      <a:pt x="299" y="196"/>
                      <a:pt x="298" y="197"/>
                    </a:cubicBezTo>
                    <a:cubicBezTo>
                      <a:pt x="301" y="199"/>
                      <a:pt x="301" y="199"/>
                      <a:pt x="301" y="199"/>
                    </a:cubicBezTo>
                    <a:cubicBezTo>
                      <a:pt x="300" y="196"/>
                      <a:pt x="300" y="196"/>
                      <a:pt x="300" y="196"/>
                    </a:cubicBezTo>
                    <a:cubicBezTo>
                      <a:pt x="301" y="199"/>
                      <a:pt x="301" y="199"/>
                      <a:pt x="301" y="199"/>
                    </a:cubicBezTo>
                    <a:cubicBezTo>
                      <a:pt x="301" y="196"/>
                      <a:pt x="301" y="196"/>
                      <a:pt x="301" y="196"/>
                    </a:cubicBezTo>
                    <a:cubicBezTo>
                      <a:pt x="301" y="196"/>
                      <a:pt x="301" y="196"/>
                      <a:pt x="300" y="196"/>
                    </a:cubicBezTo>
                    <a:cubicBezTo>
                      <a:pt x="301" y="199"/>
                      <a:pt x="301" y="199"/>
                      <a:pt x="301" y="199"/>
                    </a:cubicBezTo>
                    <a:cubicBezTo>
                      <a:pt x="301" y="196"/>
                      <a:pt x="301" y="196"/>
                      <a:pt x="301" y="196"/>
                    </a:cubicBezTo>
                    <a:cubicBezTo>
                      <a:pt x="301" y="197"/>
                      <a:pt x="301" y="197"/>
                      <a:pt x="301" y="197"/>
                    </a:cubicBezTo>
                    <a:cubicBezTo>
                      <a:pt x="301" y="196"/>
                      <a:pt x="301" y="196"/>
                      <a:pt x="301" y="196"/>
                    </a:cubicBezTo>
                    <a:cubicBezTo>
                      <a:pt x="301" y="196"/>
                      <a:pt x="301" y="196"/>
                      <a:pt x="301" y="196"/>
                    </a:cubicBezTo>
                    <a:cubicBezTo>
                      <a:pt x="301" y="197"/>
                      <a:pt x="301" y="197"/>
                      <a:pt x="301" y="197"/>
                    </a:cubicBezTo>
                    <a:cubicBezTo>
                      <a:pt x="301" y="196"/>
                      <a:pt x="301" y="196"/>
                      <a:pt x="301" y="196"/>
                    </a:cubicBezTo>
                    <a:cubicBezTo>
                      <a:pt x="301" y="196"/>
                      <a:pt x="300" y="196"/>
                      <a:pt x="299" y="195"/>
                    </a:cubicBezTo>
                    <a:cubicBezTo>
                      <a:pt x="296" y="194"/>
                      <a:pt x="288" y="190"/>
                      <a:pt x="278" y="184"/>
                    </a:cubicBezTo>
                    <a:cubicBezTo>
                      <a:pt x="242" y="165"/>
                      <a:pt x="174" y="125"/>
                      <a:pt x="116" y="90"/>
                    </a:cubicBezTo>
                    <a:cubicBezTo>
                      <a:pt x="87" y="72"/>
                      <a:pt x="60" y="56"/>
                      <a:pt x="40" y="44"/>
                    </a:cubicBezTo>
                    <a:cubicBezTo>
                      <a:pt x="30" y="38"/>
                      <a:pt x="22" y="33"/>
                      <a:pt x="16" y="30"/>
                    </a:cubicBezTo>
                    <a:cubicBezTo>
                      <a:pt x="11" y="26"/>
                      <a:pt x="8" y="24"/>
                      <a:pt x="8" y="24"/>
                    </a:cubicBezTo>
                    <a:cubicBezTo>
                      <a:pt x="6" y="23"/>
                      <a:pt x="4" y="24"/>
                      <a:pt x="2" y="26"/>
                    </a:cubicBezTo>
                    <a:cubicBezTo>
                      <a:pt x="2" y="26"/>
                      <a:pt x="2" y="27"/>
                      <a:pt x="2" y="28"/>
                    </a:cubicBezTo>
                    <a:cubicBezTo>
                      <a:pt x="2" y="29"/>
                      <a:pt x="2" y="30"/>
                      <a:pt x="2" y="30"/>
                    </a:cubicBezTo>
                    <a:cubicBezTo>
                      <a:pt x="3" y="32"/>
                      <a:pt x="4" y="32"/>
                      <a:pt x="5" y="33"/>
                    </a:cubicBezTo>
                    <a:cubicBezTo>
                      <a:pt x="6" y="35"/>
                      <a:pt x="9" y="37"/>
                      <a:pt x="12" y="39"/>
                    </a:cubicBezTo>
                    <a:cubicBezTo>
                      <a:pt x="24" y="48"/>
                      <a:pt x="47" y="63"/>
                      <a:pt x="75" y="81"/>
                    </a:cubicBezTo>
                    <a:cubicBezTo>
                      <a:pt x="158" y="132"/>
                      <a:pt x="283" y="206"/>
                      <a:pt x="283" y="206"/>
                    </a:cubicBezTo>
                    <a:cubicBezTo>
                      <a:pt x="285" y="202"/>
                      <a:pt x="285" y="202"/>
                      <a:pt x="285" y="202"/>
                    </a:cubicBezTo>
                    <a:cubicBezTo>
                      <a:pt x="287" y="199"/>
                      <a:pt x="287" y="199"/>
                      <a:pt x="287" y="199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5" y="41"/>
                      <a:pt x="3" y="42"/>
                      <a:pt x="1" y="43"/>
                    </a:cubicBezTo>
                    <a:cubicBezTo>
                      <a:pt x="1" y="43"/>
                      <a:pt x="0" y="44"/>
                      <a:pt x="0" y="45"/>
                    </a:cubicBezTo>
                    <a:cubicBezTo>
                      <a:pt x="0" y="45"/>
                      <a:pt x="0" y="45"/>
                      <a:pt x="0" y="46"/>
                    </a:cubicBezTo>
                    <a:cubicBezTo>
                      <a:pt x="0" y="47"/>
                      <a:pt x="1" y="48"/>
                      <a:pt x="1" y="48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3" y="50"/>
                      <a:pt x="5" y="51"/>
                      <a:pt x="7" y="53"/>
                    </a:cubicBezTo>
                    <a:cubicBezTo>
                      <a:pt x="26" y="65"/>
                      <a:pt x="87" y="101"/>
                      <a:pt x="143" y="135"/>
                    </a:cubicBezTo>
                    <a:cubicBezTo>
                      <a:pt x="172" y="153"/>
                      <a:pt x="199" y="169"/>
                      <a:pt x="219" y="182"/>
                    </a:cubicBezTo>
                    <a:cubicBezTo>
                      <a:pt x="229" y="188"/>
                      <a:pt x="237" y="194"/>
                      <a:pt x="242" y="198"/>
                    </a:cubicBezTo>
                    <a:cubicBezTo>
                      <a:pt x="245" y="200"/>
                      <a:pt x="248" y="201"/>
                      <a:pt x="249" y="202"/>
                    </a:cubicBezTo>
                    <a:cubicBezTo>
                      <a:pt x="250" y="203"/>
                      <a:pt x="250" y="203"/>
                      <a:pt x="250" y="204"/>
                    </a:cubicBezTo>
                    <a:cubicBezTo>
                      <a:pt x="250" y="204"/>
                      <a:pt x="250" y="204"/>
                      <a:pt x="250" y="204"/>
                    </a:cubicBezTo>
                    <a:cubicBezTo>
                      <a:pt x="252" y="202"/>
                      <a:pt x="252" y="202"/>
                      <a:pt x="252" y="202"/>
                    </a:cubicBezTo>
                    <a:cubicBezTo>
                      <a:pt x="250" y="203"/>
                      <a:pt x="250" y="203"/>
                      <a:pt x="250" y="203"/>
                    </a:cubicBezTo>
                    <a:cubicBezTo>
                      <a:pt x="250" y="204"/>
                      <a:pt x="250" y="204"/>
                      <a:pt x="250" y="204"/>
                    </a:cubicBezTo>
                    <a:cubicBezTo>
                      <a:pt x="252" y="202"/>
                      <a:pt x="252" y="202"/>
                      <a:pt x="252" y="202"/>
                    </a:cubicBezTo>
                    <a:cubicBezTo>
                      <a:pt x="250" y="203"/>
                      <a:pt x="250" y="203"/>
                      <a:pt x="250" y="203"/>
                    </a:cubicBezTo>
                    <a:cubicBezTo>
                      <a:pt x="253" y="202"/>
                      <a:pt x="253" y="202"/>
                      <a:pt x="253" y="202"/>
                    </a:cubicBezTo>
                    <a:cubicBezTo>
                      <a:pt x="250" y="202"/>
                      <a:pt x="250" y="202"/>
                      <a:pt x="250" y="202"/>
                    </a:cubicBezTo>
                    <a:cubicBezTo>
                      <a:pt x="250" y="203"/>
                      <a:pt x="250" y="203"/>
                      <a:pt x="250" y="203"/>
                    </a:cubicBezTo>
                    <a:cubicBezTo>
                      <a:pt x="253" y="202"/>
                      <a:pt x="253" y="202"/>
                      <a:pt x="253" y="202"/>
                    </a:cubicBezTo>
                    <a:cubicBezTo>
                      <a:pt x="250" y="202"/>
                      <a:pt x="250" y="202"/>
                      <a:pt x="250" y="202"/>
                    </a:cubicBezTo>
                    <a:cubicBezTo>
                      <a:pt x="254" y="202"/>
                      <a:pt x="254" y="202"/>
                      <a:pt x="254" y="202"/>
                    </a:cubicBezTo>
                    <a:cubicBezTo>
                      <a:pt x="250" y="200"/>
                      <a:pt x="250" y="200"/>
                      <a:pt x="250" y="200"/>
                    </a:cubicBezTo>
                    <a:cubicBezTo>
                      <a:pt x="250" y="200"/>
                      <a:pt x="250" y="201"/>
                      <a:pt x="250" y="202"/>
                    </a:cubicBezTo>
                    <a:cubicBezTo>
                      <a:pt x="254" y="202"/>
                      <a:pt x="254" y="202"/>
                      <a:pt x="254" y="202"/>
                    </a:cubicBezTo>
                    <a:cubicBezTo>
                      <a:pt x="250" y="200"/>
                      <a:pt x="250" y="200"/>
                      <a:pt x="250" y="200"/>
                    </a:cubicBezTo>
                    <a:cubicBezTo>
                      <a:pt x="250" y="200"/>
                      <a:pt x="250" y="200"/>
                      <a:pt x="250" y="200"/>
                    </a:cubicBezTo>
                    <a:cubicBezTo>
                      <a:pt x="253" y="202"/>
                      <a:pt x="253" y="202"/>
                      <a:pt x="253" y="202"/>
                    </a:cubicBezTo>
                    <a:cubicBezTo>
                      <a:pt x="252" y="198"/>
                      <a:pt x="252" y="198"/>
                      <a:pt x="252" y="198"/>
                    </a:cubicBezTo>
                    <a:cubicBezTo>
                      <a:pt x="252" y="198"/>
                      <a:pt x="251" y="199"/>
                      <a:pt x="250" y="200"/>
                    </a:cubicBezTo>
                    <a:cubicBezTo>
                      <a:pt x="253" y="202"/>
                      <a:pt x="253" y="202"/>
                      <a:pt x="253" y="202"/>
                    </a:cubicBezTo>
                    <a:cubicBezTo>
                      <a:pt x="252" y="198"/>
                      <a:pt x="252" y="198"/>
                      <a:pt x="252" y="198"/>
                    </a:cubicBezTo>
                    <a:cubicBezTo>
                      <a:pt x="253" y="201"/>
                      <a:pt x="253" y="201"/>
                      <a:pt x="253" y="201"/>
                    </a:cubicBezTo>
                    <a:cubicBezTo>
                      <a:pt x="253" y="198"/>
                      <a:pt x="253" y="198"/>
                      <a:pt x="253" y="198"/>
                    </a:cubicBezTo>
                    <a:cubicBezTo>
                      <a:pt x="253" y="198"/>
                      <a:pt x="253" y="198"/>
                      <a:pt x="252" y="198"/>
                    </a:cubicBezTo>
                    <a:cubicBezTo>
                      <a:pt x="253" y="201"/>
                      <a:pt x="253" y="201"/>
                      <a:pt x="253" y="201"/>
                    </a:cubicBezTo>
                    <a:cubicBezTo>
                      <a:pt x="253" y="198"/>
                      <a:pt x="253" y="198"/>
                      <a:pt x="253" y="198"/>
                    </a:cubicBezTo>
                    <a:cubicBezTo>
                      <a:pt x="253" y="199"/>
                      <a:pt x="253" y="199"/>
                      <a:pt x="253" y="199"/>
                    </a:cubicBezTo>
                    <a:cubicBezTo>
                      <a:pt x="253" y="198"/>
                      <a:pt x="253" y="198"/>
                      <a:pt x="253" y="198"/>
                    </a:cubicBezTo>
                    <a:cubicBezTo>
                      <a:pt x="253" y="198"/>
                      <a:pt x="253" y="198"/>
                      <a:pt x="253" y="198"/>
                    </a:cubicBezTo>
                    <a:cubicBezTo>
                      <a:pt x="253" y="199"/>
                      <a:pt x="253" y="199"/>
                      <a:pt x="253" y="199"/>
                    </a:cubicBezTo>
                    <a:cubicBezTo>
                      <a:pt x="253" y="198"/>
                      <a:pt x="253" y="198"/>
                      <a:pt x="253" y="198"/>
                    </a:cubicBezTo>
                    <a:cubicBezTo>
                      <a:pt x="253" y="198"/>
                      <a:pt x="253" y="198"/>
                      <a:pt x="252" y="198"/>
                    </a:cubicBezTo>
                    <a:cubicBezTo>
                      <a:pt x="249" y="197"/>
                      <a:pt x="243" y="194"/>
                      <a:pt x="235" y="189"/>
                    </a:cubicBezTo>
                    <a:cubicBezTo>
                      <a:pt x="205" y="175"/>
                      <a:pt x="150" y="144"/>
                      <a:pt x="103" y="117"/>
                    </a:cubicBezTo>
                    <a:cubicBezTo>
                      <a:pt x="79" y="104"/>
                      <a:pt x="57" y="91"/>
                      <a:pt x="40" y="82"/>
                    </a:cubicBezTo>
                    <a:cubicBezTo>
                      <a:pt x="32" y="77"/>
                      <a:pt x="25" y="73"/>
                      <a:pt x="21" y="71"/>
                    </a:cubicBezTo>
                    <a:cubicBezTo>
                      <a:pt x="18" y="70"/>
                      <a:pt x="16" y="69"/>
                      <a:pt x="15" y="68"/>
                    </a:cubicBezTo>
                    <a:cubicBezTo>
                      <a:pt x="14" y="67"/>
                      <a:pt x="14" y="67"/>
                      <a:pt x="13" y="67"/>
                    </a:cubicBezTo>
                    <a:cubicBezTo>
                      <a:pt x="13" y="67"/>
                      <a:pt x="13" y="67"/>
                      <a:pt x="13" y="67"/>
                    </a:cubicBezTo>
                    <a:cubicBezTo>
                      <a:pt x="12" y="67"/>
                      <a:pt x="12" y="67"/>
                      <a:pt x="12" y="67"/>
                    </a:cubicBezTo>
                    <a:cubicBezTo>
                      <a:pt x="12" y="66"/>
                      <a:pt x="12" y="66"/>
                      <a:pt x="12" y="66"/>
                    </a:cubicBezTo>
                    <a:cubicBezTo>
                      <a:pt x="12" y="66"/>
                      <a:pt x="12" y="66"/>
                      <a:pt x="11" y="66"/>
                    </a:cubicBezTo>
                    <a:cubicBezTo>
                      <a:pt x="11" y="66"/>
                      <a:pt x="10" y="66"/>
                      <a:pt x="10" y="67"/>
                    </a:cubicBezTo>
                    <a:cubicBezTo>
                      <a:pt x="9" y="67"/>
                      <a:pt x="8" y="67"/>
                      <a:pt x="8" y="68"/>
                    </a:cubicBezTo>
                    <a:cubicBezTo>
                      <a:pt x="6" y="70"/>
                      <a:pt x="7" y="73"/>
                      <a:pt x="9" y="74"/>
                    </a:cubicBezTo>
                    <a:cubicBezTo>
                      <a:pt x="121" y="144"/>
                      <a:pt x="121" y="144"/>
                      <a:pt x="121" y="144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1" y="84"/>
                      <a:pt x="9" y="85"/>
                      <a:pt x="8" y="87"/>
                    </a:cubicBezTo>
                    <a:cubicBezTo>
                      <a:pt x="7" y="87"/>
                      <a:pt x="7" y="88"/>
                      <a:pt x="7" y="89"/>
                    </a:cubicBezTo>
                    <a:cubicBezTo>
                      <a:pt x="7" y="90"/>
                      <a:pt x="7" y="91"/>
                      <a:pt x="8" y="91"/>
                    </a:cubicBezTo>
                    <a:cubicBezTo>
                      <a:pt x="8" y="92"/>
                      <a:pt x="9" y="93"/>
                      <a:pt x="9" y="93"/>
                    </a:cubicBezTo>
                    <a:cubicBezTo>
                      <a:pt x="11" y="94"/>
                      <a:pt x="12" y="96"/>
                      <a:pt x="15" y="97"/>
                    </a:cubicBezTo>
                    <a:cubicBezTo>
                      <a:pt x="23" y="103"/>
                      <a:pt x="39" y="113"/>
                      <a:pt x="58" y="125"/>
                    </a:cubicBezTo>
                    <a:cubicBezTo>
                      <a:pt x="116" y="161"/>
                      <a:pt x="203" y="213"/>
                      <a:pt x="203" y="213"/>
                    </a:cubicBezTo>
                    <a:cubicBezTo>
                      <a:pt x="205" y="210"/>
                      <a:pt x="205" y="210"/>
                      <a:pt x="205" y="210"/>
                    </a:cubicBezTo>
                    <a:cubicBezTo>
                      <a:pt x="207" y="206"/>
                      <a:pt x="207" y="206"/>
                      <a:pt x="207" y="206"/>
                    </a:cubicBezTo>
                    <a:cubicBezTo>
                      <a:pt x="207" y="206"/>
                      <a:pt x="162" y="182"/>
                      <a:pt x="116" y="158"/>
                    </a:cubicBezTo>
                    <a:cubicBezTo>
                      <a:pt x="93" y="146"/>
                      <a:pt x="70" y="133"/>
                      <a:pt x="52" y="124"/>
                    </a:cubicBezTo>
                    <a:cubicBezTo>
                      <a:pt x="43" y="120"/>
                      <a:pt x="36" y="116"/>
                      <a:pt x="30" y="113"/>
                    </a:cubicBezTo>
                    <a:cubicBezTo>
                      <a:pt x="27" y="112"/>
                      <a:pt x="24" y="111"/>
                      <a:pt x="23" y="110"/>
                    </a:cubicBezTo>
                    <a:cubicBezTo>
                      <a:pt x="22" y="110"/>
                      <a:pt x="21" y="109"/>
                      <a:pt x="20" y="109"/>
                    </a:cubicBezTo>
                    <a:cubicBezTo>
                      <a:pt x="19" y="109"/>
                      <a:pt x="19" y="109"/>
                      <a:pt x="18" y="109"/>
                    </a:cubicBezTo>
                    <a:cubicBezTo>
                      <a:pt x="17" y="109"/>
                      <a:pt x="17" y="109"/>
                      <a:pt x="16" y="109"/>
                    </a:cubicBezTo>
                    <a:cubicBezTo>
                      <a:pt x="15" y="109"/>
                      <a:pt x="14" y="110"/>
                      <a:pt x="14" y="111"/>
                    </a:cubicBezTo>
                    <a:cubicBezTo>
                      <a:pt x="13" y="112"/>
                      <a:pt x="13" y="113"/>
                      <a:pt x="13" y="114"/>
                    </a:cubicBezTo>
                    <a:cubicBezTo>
                      <a:pt x="14" y="115"/>
                      <a:pt x="14" y="116"/>
                      <a:pt x="15" y="116"/>
                    </a:cubicBezTo>
                    <a:cubicBezTo>
                      <a:pt x="15" y="116"/>
                      <a:pt x="18" y="118"/>
                      <a:pt x="22" y="120"/>
                    </a:cubicBezTo>
                    <a:cubicBezTo>
                      <a:pt x="38" y="130"/>
                      <a:pt x="78" y="153"/>
                      <a:pt x="114" y="175"/>
                    </a:cubicBezTo>
                    <a:cubicBezTo>
                      <a:pt x="132" y="186"/>
                      <a:pt x="149" y="197"/>
                      <a:pt x="162" y="205"/>
                    </a:cubicBezTo>
                    <a:cubicBezTo>
                      <a:pt x="168" y="209"/>
                      <a:pt x="173" y="213"/>
                      <a:pt x="177" y="215"/>
                    </a:cubicBezTo>
                    <a:cubicBezTo>
                      <a:pt x="178" y="216"/>
                      <a:pt x="180" y="218"/>
                      <a:pt x="180" y="218"/>
                    </a:cubicBezTo>
                    <a:cubicBezTo>
                      <a:pt x="181" y="219"/>
                      <a:pt x="181" y="219"/>
                      <a:pt x="181" y="219"/>
                    </a:cubicBezTo>
                    <a:cubicBezTo>
                      <a:pt x="182" y="218"/>
                      <a:pt x="182" y="218"/>
                      <a:pt x="182" y="218"/>
                    </a:cubicBezTo>
                    <a:cubicBezTo>
                      <a:pt x="181" y="219"/>
                      <a:pt x="181" y="219"/>
                      <a:pt x="181" y="219"/>
                    </a:cubicBezTo>
                    <a:cubicBezTo>
                      <a:pt x="181" y="219"/>
                      <a:pt x="181" y="219"/>
                      <a:pt x="181" y="219"/>
                    </a:cubicBezTo>
                    <a:cubicBezTo>
                      <a:pt x="182" y="218"/>
                      <a:pt x="182" y="218"/>
                      <a:pt x="182" y="218"/>
                    </a:cubicBezTo>
                    <a:cubicBezTo>
                      <a:pt x="181" y="219"/>
                      <a:pt x="181" y="219"/>
                      <a:pt x="181" y="219"/>
                    </a:cubicBezTo>
                    <a:cubicBezTo>
                      <a:pt x="184" y="217"/>
                      <a:pt x="184" y="217"/>
                      <a:pt x="184" y="217"/>
                    </a:cubicBezTo>
                    <a:cubicBezTo>
                      <a:pt x="180" y="217"/>
                      <a:pt x="180" y="217"/>
                      <a:pt x="180" y="217"/>
                    </a:cubicBezTo>
                    <a:cubicBezTo>
                      <a:pt x="180" y="218"/>
                      <a:pt x="181" y="218"/>
                      <a:pt x="181" y="219"/>
                    </a:cubicBezTo>
                    <a:cubicBezTo>
                      <a:pt x="184" y="217"/>
                      <a:pt x="184" y="217"/>
                      <a:pt x="184" y="217"/>
                    </a:cubicBezTo>
                    <a:cubicBezTo>
                      <a:pt x="180" y="217"/>
                      <a:pt x="180" y="217"/>
                      <a:pt x="180" y="217"/>
                    </a:cubicBezTo>
                    <a:cubicBezTo>
                      <a:pt x="184" y="217"/>
                      <a:pt x="184" y="217"/>
                      <a:pt x="184" y="217"/>
                    </a:cubicBezTo>
                    <a:cubicBezTo>
                      <a:pt x="181" y="215"/>
                      <a:pt x="181" y="215"/>
                      <a:pt x="181" y="215"/>
                    </a:cubicBezTo>
                    <a:cubicBezTo>
                      <a:pt x="181" y="216"/>
                      <a:pt x="180" y="217"/>
                      <a:pt x="180" y="217"/>
                    </a:cubicBezTo>
                    <a:cubicBezTo>
                      <a:pt x="184" y="217"/>
                      <a:pt x="184" y="217"/>
                      <a:pt x="184" y="217"/>
                    </a:cubicBezTo>
                    <a:cubicBezTo>
                      <a:pt x="181" y="215"/>
                      <a:pt x="181" y="215"/>
                      <a:pt x="181" y="215"/>
                    </a:cubicBezTo>
                    <a:cubicBezTo>
                      <a:pt x="181" y="215"/>
                      <a:pt x="181" y="215"/>
                      <a:pt x="181" y="215"/>
                    </a:cubicBezTo>
                    <a:cubicBezTo>
                      <a:pt x="184" y="217"/>
                      <a:pt x="184" y="217"/>
                      <a:pt x="184" y="217"/>
                    </a:cubicBezTo>
                    <a:cubicBezTo>
                      <a:pt x="183" y="214"/>
                      <a:pt x="183" y="214"/>
                      <a:pt x="183" y="214"/>
                    </a:cubicBezTo>
                    <a:cubicBezTo>
                      <a:pt x="183" y="214"/>
                      <a:pt x="182" y="214"/>
                      <a:pt x="181" y="215"/>
                    </a:cubicBezTo>
                    <a:cubicBezTo>
                      <a:pt x="184" y="217"/>
                      <a:pt x="184" y="217"/>
                      <a:pt x="184" y="217"/>
                    </a:cubicBezTo>
                    <a:cubicBezTo>
                      <a:pt x="183" y="214"/>
                      <a:pt x="183" y="214"/>
                      <a:pt x="183" y="214"/>
                    </a:cubicBezTo>
                    <a:cubicBezTo>
                      <a:pt x="184" y="216"/>
                      <a:pt x="184" y="216"/>
                      <a:pt x="184" y="216"/>
                    </a:cubicBezTo>
                    <a:cubicBezTo>
                      <a:pt x="184" y="213"/>
                      <a:pt x="184" y="213"/>
                      <a:pt x="184" y="213"/>
                    </a:cubicBezTo>
                    <a:cubicBezTo>
                      <a:pt x="184" y="213"/>
                      <a:pt x="184" y="213"/>
                      <a:pt x="183" y="214"/>
                    </a:cubicBezTo>
                    <a:cubicBezTo>
                      <a:pt x="184" y="216"/>
                      <a:pt x="184" y="216"/>
                      <a:pt x="184" y="216"/>
                    </a:cubicBezTo>
                    <a:cubicBezTo>
                      <a:pt x="184" y="213"/>
                      <a:pt x="184" y="213"/>
                      <a:pt x="184" y="213"/>
                    </a:cubicBezTo>
                    <a:cubicBezTo>
                      <a:pt x="184" y="215"/>
                      <a:pt x="184" y="215"/>
                      <a:pt x="184" y="215"/>
                    </a:cubicBezTo>
                    <a:cubicBezTo>
                      <a:pt x="184" y="213"/>
                      <a:pt x="184" y="213"/>
                      <a:pt x="184" y="213"/>
                    </a:cubicBezTo>
                    <a:cubicBezTo>
                      <a:pt x="184" y="213"/>
                      <a:pt x="184" y="213"/>
                      <a:pt x="184" y="213"/>
                    </a:cubicBezTo>
                    <a:cubicBezTo>
                      <a:pt x="184" y="215"/>
                      <a:pt x="184" y="215"/>
                      <a:pt x="184" y="215"/>
                    </a:cubicBezTo>
                    <a:cubicBezTo>
                      <a:pt x="184" y="213"/>
                      <a:pt x="184" y="213"/>
                      <a:pt x="184" y="213"/>
                    </a:cubicBezTo>
                    <a:cubicBezTo>
                      <a:pt x="184" y="213"/>
                      <a:pt x="184" y="213"/>
                      <a:pt x="184" y="213"/>
                    </a:cubicBezTo>
                    <a:cubicBezTo>
                      <a:pt x="183" y="213"/>
                      <a:pt x="182" y="213"/>
                      <a:pt x="180" y="212"/>
                    </a:cubicBezTo>
                    <a:cubicBezTo>
                      <a:pt x="173" y="209"/>
                      <a:pt x="159" y="203"/>
                      <a:pt x="143" y="194"/>
                    </a:cubicBezTo>
                    <a:cubicBezTo>
                      <a:pt x="119" y="182"/>
                      <a:pt x="89" y="166"/>
                      <a:pt x="65" y="153"/>
                    </a:cubicBezTo>
                    <a:cubicBezTo>
                      <a:pt x="53" y="147"/>
                      <a:pt x="42" y="141"/>
                      <a:pt x="35" y="137"/>
                    </a:cubicBezTo>
                    <a:cubicBezTo>
                      <a:pt x="27" y="133"/>
                      <a:pt x="23" y="130"/>
                      <a:pt x="23" y="130"/>
                    </a:cubicBezTo>
                    <a:cubicBezTo>
                      <a:pt x="21" y="129"/>
                      <a:pt x="18" y="130"/>
                      <a:pt x="17" y="132"/>
                    </a:cubicBezTo>
                    <a:cubicBezTo>
                      <a:pt x="16" y="134"/>
                      <a:pt x="17" y="136"/>
                      <a:pt x="18" y="137"/>
                    </a:cubicBezTo>
                    <a:cubicBezTo>
                      <a:pt x="92" y="183"/>
                      <a:pt x="92" y="183"/>
                      <a:pt x="92" y="183"/>
                    </a:cubicBezTo>
                    <a:cubicBezTo>
                      <a:pt x="29" y="153"/>
                      <a:pt x="29" y="153"/>
                      <a:pt x="29" y="153"/>
                    </a:cubicBezTo>
                    <a:cubicBezTo>
                      <a:pt x="27" y="152"/>
                      <a:pt x="25" y="152"/>
                      <a:pt x="24" y="154"/>
                    </a:cubicBezTo>
                    <a:cubicBezTo>
                      <a:pt x="23" y="156"/>
                      <a:pt x="24" y="159"/>
                      <a:pt x="25" y="160"/>
                    </a:cubicBezTo>
                    <a:cubicBezTo>
                      <a:pt x="137" y="230"/>
                      <a:pt x="137" y="230"/>
                      <a:pt x="137" y="230"/>
                    </a:cubicBezTo>
                    <a:cubicBezTo>
                      <a:pt x="139" y="226"/>
                      <a:pt x="139" y="226"/>
                      <a:pt x="139" y="226"/>
                    </a:cubicBezTo>
                    <a:cubicBezTo>
                      <a:pt x="136" y="224"/>
                      <a:pt x="136" y="224"/>
                      <a:pt x="136" y="224"/>
                    </a:cubicBezTo>
                    <a:cubicBezTo>
                      <a:pt x="139" y="226"/>
                      <a:pt x="139" y="226"/>
                      <a:pt x="139" y="226"/>
                    </a:cubicBezTo>
                    <a:cubicBezTo>
                      <a:pt x="138" y="222"/>
                      <a:pt x="138" y="222"/>
                      <a:pt x="138" y="222"/>
                    </a:cubicBezTo>
                    <a:cubicBezTo>
                      <a:pt x="138" y="223"/>
                      <a:pt x="137" y="223"/>
                      <a:pt x="136" y="224"/>
                    </a:cubicBezTo>
                    <a:cubicBezTo>
                      <a:pt x="139" y="226"/>
                      <a:pt x="139" y="226"/>
                      <a:pt x="139" y="226"/>
                    </a:cubicBezTo>
                    <a:cubicBezTo>
                      <a:pt x="138" y="222"/>
                      <a:pt x="138" y="222"/>
                      <a:pt x="138" y="222"/>
                    </a:cubicBezTo>
                    <a:cubicBezTo>
                      <a:pt x="139" y="226"/>
                      <a:pt x="139" y="226"/>
                      <a:pt x="139" y="226"/>
                    </a:cubicBezTo>
                    <a:cubicBezTo>
                      <a:pt x="139" y="222"/>
                      <a:pt x="139" y="222"/>
                      <a:pt x="139" y="222"/>
                    </a:cubicBezTo>
                    <a:cubicBezTo>
                      <a:pt x="139" y="222"/>
                      <a:pt x="139" y="222"/>
                      <a:pt x="138" y="222"/>
                    </a:cubicBezTo>
                    <a:cubicBezTo>
                      <a:pt x="139" y="226"/>
                      <a:pt x="139" y="226"/>
                      <a:pt x="139" y="226"/>
                    </a:cubicBezTo>
                    <a:cubicBezTo>
                      <a:pt x="139" y="222"/>
                      <a:pt x="139" y="222"/>
                      <a:pt x="139" y="222"/>
                    </a:cubicBezTo>
                    <a:cubicBezTo>
                      <a:pt x="139" y="225"/>
                      <a:pt x="139" y="225"/>
                      <a:pt x="139" y="225"/>
                    </a:cubicBezTo>
                    <a:cubicBezTo>
                      <a:pt x="140" y="222"/>
                      <a:pt x="140" y="222"/>
                      <a:pt x="140" y="222"/>
                    </a:cubicBezTo>
                    <a:cubicBezTo>
                      <a:pt x="140" y="222"/>
                      <a:pt x="140" y="222"/>
                      <a:pt x="139" y="222"/>
                    </a:cubicBezTo>
                    <a:cubicBezTo>
                      <a:pt x="139" y="225"/>
                      <a:pt x="139" y="225"/>
                      <a:pt x="139" y="225"/>
                    </a:cubicBezTo>
                    <a:cubicBezTo>
                      <a:pt x="140" y="222"/>
                      <a:pt x="140" y="222"/>
                      <a:pt x="140" y="222"/>
                    </a:cubicBezTo>
                    <a:cubicBezTo>
                      <a:pt x="140" y="223"/>
                      <a:pt x="140" y="223"/>
                      <a:pt x="140" y="223"/>
                    </a:cubicBezTo>
                    <a:cubicBezTo>
                      <a:pt x="140" y="222"/>
                      <a:pt x="140" y="222"/>
                      <a:pt x="140" y="222"/>
                    </a:cubicBezTo>
                    <a:cubicBezTo>
                      <a:pt x="140" y="222"/>
                      <a:pt x="140" y="222"/>
                      <a:pt x="140" y="222"/>
                    </a:cubicBezTo>
                    <a:cubicBezTo>
                      <a:pt x="140" y="223"/>
                      <a:pt x="140" y="223"/>
                      <a:pt x="140" y="223"/>
                    </a:cubicBezTo>
                    <a:cubicBezTo>
                      <a:pt x="140" y="222"/>
                      <a:pt x="140" y="222"/>
                      <a:pt x="140" y="222"/>
                    </a:cubicBezTo>
                    <a:cubicBezTo>
                      <a:pt x="140" y="222"/>
                      <a:pt x="139" y="222"/>
                      <a:pt x="138" y="222"/>
                    </a:cubicBezTo>
                    <a:cubicBezTo>
                      <a:pt x="134" y="220"/>
                      <a:pt x="126" y="216"/>
                      <a:pt x="116" y="211"/>
                    </a:cubicBezTo>
                    <a:cubicBezTo>
                      <a:pt x="101" y="204"/>
                      <a:pt x="82" y="194"/>
                      <a:pt x="66" y="187"/>
                    </a:cubicBezTo>
                    <a:cubicBezTo>
                      <a:pt x="58" y="183"/>
                      <a:pt x="51" y="180"/>
                      <a:pt x="46" y="177"/>
                    </a:cubicBezTo>
                    <a:cubicBezTo>
                      <a:pt x="43" y="176"/>
                      <a:pt x="41" y="175"/>
                      <a:pt x="39" y="174"/>
                    </a:cubicBezTo>
                    <a:cubicBezTo>
                      <a:pt x="39" y="174"/>
                      <a:pt x="38" y="174"/>
                      <a:pt x="37" y="173"/>
                    </a:cubicBezTo>
                    <a:cubicBezTo>
                      <a:pt x="36" y="173"/>
                      <a:pt x="36" y="173"/>
                      <a:pt x="36" y="173"/>
                    </a:cubicBezTo>
                    <a:cubicBezTo>
                      <a:pt x="36" y="173"/>
                      <a:pt x="36" y="173"/>
                      <a:pt x="35" y="173"/>
                    </a:cubicBezTo>
                    <a:cubicBezTo>
                      <a:pt x="35" y="173"/>
                      <a:pt x="34" y="173"/>
                      <a:pt x="34" y="173"/>
                    </a:cubicBezTo>
                    <a:cubicBezTo>
                      <a:pt x="33" y="173"/>
                      <a:pt x="32" y="174"/>
                      <a:pt x="31" y="175"/>
                    </a:cubicBezTo>
                    <a:cubicBezTo>
                      <a:pt x="35" y="177"/>
                      <a:pt x="35" y="177"/>
                      <a:pt x="35" y="177"/>
                    </a:cubicBezTo>
                    <a:cubicBezTo>
                      <a:pt x="32" y="175"/>
                      <a:pt x="32" y="175"/>
                      <a:pt x="32" y="175"/>
                    </a:cubicBezTo>
                    <a:cubicBezTo>
                      <a:pt x="31" y="176"/>
                      <a:pt x="31" y="176"/>
                      <a:pt x="31" y="177"/>
                    </a:cubicBezTo>
                    <a:cubicBezTo>
                      <a:pt x="31" y="178"/>
                      <a:pt x="31" y="179"/>
                      <a:pt x="31" y="179"/>
                    </a:cubicBezTo>
                    <a:cubicBezTo>
                      <a:pt x="32" y="180"/>
                      <a:pt x="32" y="180"/>
                      <a:pt x="33" y="181"/>
                    </a:cubicBezTo>
                    <a:cubicBezTo>
                      <a:pt x="33" y="181"/>
                      <a:pt x="34" y="182"/>
                      <a:pt x="35" y="183"/>
                    </a:cubicBezTo>
                    <a:cubicBezTo>
                      <a:pt x="39" y="186"/>
                      <a:pt x="46" y="190"/>
                      <a:pt x="55" y="195"/>
                    </a:cubicBezTo>
                    <a:cubicBezTo>
                      <a:pt x="67" y="202"/>
                      <a:pt x="83" y="212"/>
                      <a:pt x="96" y="219"/>
                    </a:cubicBezTo>
                    <a:cubicBezTo>
                      <a:pt x="102" y="223"/>
                      <a:pt x="108" y="226"/>
                      <a:pt x="112" y="229"/>
                    </a:cubicBezTo>
                    <a:cubicBezTo>
                      <a:pt x="114" y="230"/>
                      <a:pt x="115" y="231"/>
                      <a:pt x="116" y="232"/>
                    </a:cubicBezTo>
                    <a:cubicBezTo>
                      <a:pt x="117" y="232"/>
                      <a:pt x="117" y="232"/>
                      <a:pt x="117" y="233"/>
                    </a:cubicBezTo>
                    <a:cubicBezTo>
                      <a:pt x="117" y="233"/>
                      <a:pt x="117" y="233"/>
                      <a:pt x="117" y="233"/>
                    </a:cubicBezTo>
                    <a:cubicBezTo>
                      <a:pt x="119" y="231"/>
                      <a:pt x="119" y="231"/>
                      <a:pt x="119" y="231"/>
                    </a:cubicBezTo>
                    <a:cubicBezTo>
                      <a:pt x="117" y="232"/>
                      <a:pt x="117" y="232"/>
                      <a:pt x="117" y="232"/>
                    </a:cubicBezTo>
                    <a:cubicBezTo>
                      <a:pt x="117" y="233"/>
                      <a:pt x="117" y="233"/>
                      <a:pt x="117" y="233"/>
                    </a:cubicBezTo>
                    <a:cubicBezTo>
                      <a:pt x="119" y="231"/>
                      <a:pt x="119" y="231"/>
                      <a:pt x="119" y="231"/>
                    </a:cubicBezTo>
                    <a:cubicBezTo>
                      <a:pt x="117" y="232"/>
                      <a:pt x="117" y="232"/>
                      <a:pt x="117" y="232"/>
                    </a:cubicBezTo>
                    <a:cubicBezTo>
                      <a:pt x="120" y="230"/>
                      <a:pt x="120" y="230"/>
                      <a:pt x="120" y="230"/>
                    </a:cubicBezTo>
                    <a:cubicBezTo>
                      <a:pt x="116" y="230"/>
                      <a:pt x="116" y="230"/>
                      <a:pt x="116" y="230"/>
                    </a:cubicBezTo>
                    <a:cubicBezTo>
                      <a:pt x="116" y="232"/>
                      <a:pt x="117" y="232"/>
                      <a:pt x="117" y="232"/>
                    </a:cubicBezTo>
                    <a:cubicBezTo>
                      <a:pt x="120" y="230"/>
                      <a:pt x="120" y="230"/>
                      <a:pt x="120" y="230"/>
                    </a:cubicBezTo>
                    <a:cubicBezTo>
                      <a:pt x="116" y="230"/>
                      <a:pt x="116" y="230"/>
                      <a:pt x="116" y="230"/>
                    </a:cubicBezTo>
                    <a:cubicBezTo>
                      <a:pt x="120" y="230"/>
                      <a:pt x="120" y="230"/>
                      <a:pt x="120" y="230"/>
                    </a:cubicBezTo>
                    <a:cubicBezTo>
                      <a:pt x="117" y="228"/>
                      <a:pt x="117" y="228"/>
                      <a:pt x="117" y="228"/>
                    </a:cubicBezTo>
                    <a:cubicBezTo>
                      <a:pt x="117" y="229"/>
                      <a:pt x="116" y="230"/>
                      <a:pt x="116" y="230"/>
                    </a:cubicBezTo>
                    <a:cubicBezTo>
                      <a:pt x="120" y="230"/>
                      <a:pt x="120" y="230"/>
                      <a:pt x="120" y="230"/>
                    </a:cubicBezTo>
                    <a:cubicBezTo>
                      <a:pt x="117" y="228"/>
                      <a:pt x="117" y="228"/>
                      <a:pt x="117" y="228"/>
                    </a:cubicBezTo>
                    <a:cubicBezTo>
                      <a:pt x="117" y="228"/>
                      <a:pt x="117" y="228"/>
                      <a:pt x="117" y="228"/>
                    </a:cubicBezTo>
                    <a:cubicBezTo>
                      <a:pt x="120" y="230"/>
                      <a:pt x="120" y="230"/>
                      <a:pt x="120" y="230"/>
                    </a:cubicBezTo>
                    <a:cubicBezTo>
                      <a:pt x="119" y="227"/>
                      <a:pt x="119" y="227"/>
                      <a:pt x="119" y="227"/>
                    </a:cubicBezTo>
                    <a:cubicBezTo>
                      <a:pt x="119" y="227"/>
                      <a:pt x="118" y="227"/>
                      <a:pt x="117" y="228"/>
                    </a:cubicBezTo>
                    <a:cubicBezTo>
                      <a:pt x="120" y="230"/>
                      <a:pt x="120" y="230"/>
                      <a:pt x="120" y="230"/>
                    </a:cubicBezTo>
                    <a:cubicBezTo>
                      <a:pt x="119" y="227"/>
                      <a:pt x="119" y="227"/>
                      <a:pt x="119" y="227"/>
                    </a:cubicBezTo>
                    <a:cubicBezTo>
                      <a:pt x="120" y="230"/>
                      <a:pt x="120" y="230"/>
                      <a:pt x="120" y="230"/>
                    </a:cubicBezTo>
                    <a:cubicBezTo>
                      <a:pt x="120" y="226"/>
                      <a:pt x="120" y="226"/>
                      <a:pt x="120" y="226"/>
                    </a:cubicBezTo>
                    <a:cubicBezTo>
                      <a:pt x="120" y="226"/>
                      <a:pt x="120" y="226"/>
                      <a:pt x="119" y="227"/>
                    </a:cubicBezTo>
                    <a:cubicBezTo>
                      <a:pt x="120" y="230"/>
                      <a:pt x="120" y="230"/>
                      <a:pt x="120" y="230"/>
                    </a:cubicBezTo>
                    <a:cubicBezTo>
                      <a:pt x="120" y="226"/>
                      <a:pt x="120" y="226"/>
                      <a:pt x="120" y="226"/>
                    </a:cubicBezTo>
                    <a:cubicBezTo>
                      <a:pt x="120" y="228"/>
                      <a:pt x="120" y="228"/>
                      <a:pt x="120" y="228"/>
                    </a:cubicBezTo>
                    <a:cubicBezTo>
                      <a:pt x="120" y="227"/>
                      <a:pt x="120" y="227"/>
                      <a:pt x="120" y="227"/>
                    </a:cubicBezTo>
                    <a:cubicBezTo>
                      <a:pt x="120" y="226"/>
                      <a:pt x="120" y="226"/>
                      <a:pt x="120" y="226"/>
                    </a:cubicBezTo>
                    <a:cubicBezTo>
                      <a:pt x="120" y="228"/>
                      <a:pt x="120" y="228"/>
                      <a:pt x="120" y="228"/>
                    </a:cubicBezTo>
                    <a:cubicBezTo>
                      <a:pt x="120" y="227"/>
                      <a:pt x="120" y="227"/>
                      <a:pt x="120" y="227"/>
                    </a:cubicBezTo>
                    <a:cubicBezTo>
                      <a:pt x="120" y="226"/>
                      <a:pt x="120" y="226"/>
                      <a:pt x="120" y="226"/>
                    </a:cubicBezTo>
                    <a:cubicBezTo>
                      <a:pt x="120" y="226"/>
                      <a:pt x="117" y="226"/>
                      <a:pt x="115" y="224"/>
                    </a:cubicBezTo>
                    <a:cubicBezTo>
                      <a:pt x="105" y="220"/>
                      <a:pt x="86" y="211"/>
                      <a:pt x="69" y="202"/>
                    </a:cubicBezTo>
                    <a:cubicBezTo>
                      <a:pt x="61" y="198"/>
                      <a:pt x="53" y="194"/>
                      <a:pt x="47" y="192"/>
                    </a:cubicBezTo>
                    <a:cubicBezTo>
                      <a:pt x="45" y="190"/>
                      <a:pt x="42" y="189"/>
                      <a:pt x="41" y="188"/>
                    </a:cubicBezTo>
                    <a:cubicBezTo>
                      <a:pt x="40" y="188"/>
                      <a:pt x="39" y="187"/>
                      <a:pt x="39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37" y="187"/>
                      <a:pt x="37" y="187"/>
                      <a:pt x="36" y="187"/>
                    </a:cubicBezTo>
                    <a:cubicBezTo>
                      <a:pt x="36" y="187"/>
                      <a:pt x="35" y="187"/>
                      <a:pt x="35" y="187"/>
                    </a:cubicBezTo>
                    <a:cubicBezTo>
                      <a:pt x="34" y="187"/>
                      <a:pt x="33" y="188"/>
                      <a:pt x="33" y="189"/>
                    </a:cubicBezTo>
                    <a:cubicBezTo>
                      <a:pt x="32" y="190"/>
                      <a:pt x="32" y="193"/>
                      <a:pt x="34" y="194"/>
                    </a:cubicBezTo>
                    <a:cubicBezTo>
                      <a:pt x="34" y="194"/>
                      <a:pt x="39" y="197"/>
                      <a:pt x="45" y="201"/>
                    </a:cubicBezTo>
                    <a:cubicBezTo>
                      <a:pt x="55" y="207"/>
                      <a:pt x="70" y="216"/>
                      <a:pt x="82" y="223"/>
                    </a:cubicBezTo>
                    <a:cubicBezTo>
                      <a:pt x="88" y="227"/>
                      <a:pt x="94" y="231"/>
                      <a:pt x="98" y="233"/>
                    </a:cubicBezTo>
                    <a:cubicBezTo>
                      <a:pt x="100" y="234"/>
                      <a:pt x="101" y="235"/>
                      <a:pt x="102" y="236"/>
                    </a:cubicBezTo>
                    <a:cubicBezTo>
                      <a:pt x="103" y="237"/>
                      <a:pt x="103" y="237"/>
                      <a:pt x="103" y="237"/>
                    </a:cubicBezTo>
                    <a:cubicBezTo>
                      <a:pt x="104" y="237"/>
                      <a:pt x="104" y="237"/>
                      <a:pt x="104" y="237"/>
                    </a:cubicBezTo>
                    <a:cubicBezTo>
                      <a:pt x="105" y="235"/>
                      <a:pt x="105" y="235"/>
                      <a:pt x="105" y="235"/>
                    </a:cubicBezTo>
                    <a:cubicBezTo>
                      <a:pt x="103" y="237"/>
                      <a:pt x="103" y="237"/>
                      <a:pt x="103" y="237"/>
                    </a:cubicBezTo>
                    <a:cubicBezTo>
                      <a:pt x="104" y="237"/>
                      <a:pt x="104" y="237"/>
                      <a:pt x="104" y="237"/>
                    </a:cubicBezTo>
                    <a:cubicBezTo>
                      <a:pt x="105" y="235"/>
                      <a:pt x="105" y="235"/>
                      <a:pt x="105" y="235"/>
                    </a:cubicBezTo>
                    <a:cubicBezTo>
                      <a:pt x="103" y="237"/>
                      <a:pt x="103" y="237"/>
                      <a:pt x="103" y="237"/>
                    </a:cubicBezTo>
                    <a:cubicBezTo>
                      <a:pt x="106" y="235"/>
                      <a:pt x="106" y="235"/>
                      <a:pt x="106" y="235"/>
                    </a:cubicBezTo>
                    <a:cubicBezTo>
                      <a:pt x="103" y="236"/>
                      <a:pt x="103" y="236"/>
                      <a:pt x="103" y="236"/>
                    </a:cubicBezTo>
                    <a:cubicBezTo>
                      <a:pt x="103" y="237"/>
                      <a:pt x="103" y="237"/>
                      <a:pt x="103" y="237"/>
                    </a:cubicBezTo>
                    <a:cubicBezTo>
                      <a:pt x="106" y="235"/>
                      <a:pt x="106" y="235"/>
                      <a:pt x="106" y="235"/>
                    </a:cubicBezTo>
                    <a:cubicBezTo>
                      <a:pt x="103" y="236"/>
                      <a:pt x="103" y="236"/>
                      <a:pt x="103" y="236"/>
                    </a:cubicBezTo>
                    <a:cubicBezTo>
                      <a:pt x="106" y="234"/>
                      <a:pt x="106" y="234"/>
                      <a:pt x="106" y="234"/>
                    </a:cubicBezTo>
                    <a:cubicBezTo>
                      <a:pt x="102" y="234"/>
                      <a:pt x="102" y="234"/>
                      <a:pt x="102" y="234"/>
                    </a:cubicBezTo>
                    <a:cubicBezTo>
                      <a:pt x="102" y="235"/>
                      <a:pt x="103" y="236"/>
                      <a:pt x="103" y="236"/>
                    </a:cubicBezTo>
                    <a:cubicBezTo>
                      <a:pt x="106" y="234"/>
                      <a:pt x="106" y="234"/>
                      <a:pt x="106" y="234"/>
                    </a:cubicBezTo>
                    <a:cubicBezTo>
                      <a:pt x="102" y="234"/>
                      <a:pt x="102" y="234"/>
                      <a:pt x="102" y="234"/>
                    </a:cubicBezTo>
                    <a:cubicBezTo>
                      <a:pt x="106" y="234"/>
                      <a:pt x="106" y="234"/>
                      <a:pt x="106" y="234"/>
                    </a:cubicBezTo>
                    <a:cubicBezTo>
                      <a:pt x="103" y="232"/>
                      <a:pt x="103" y="232"/>
                      <a:pt x="103" y="232"/>
                    </a:cubicBezTo>
                    <a:cubicBezTo>
                      <a:pt x="103" y="233"/>
                      <a:pt x="102" y="234"/>
                      <a:pt x="102" y="234"/>
                    </a:cubicBezTo>
                    <a:cubicBezTo>
                      <a:pt x="106" y="234"/>
                      <a:pt x="106" y="234"/>
                      <a:pt x="106" y="234"/>
                    </a:cubicBezTo>
                    <a:cubicBezTo>
                      <a:pt x="103" y="232"/>
                      <a:pt x="103" y="232"/>
                      <a:pt x="103" y="232"/>
                    </a:cubicBezTo>
                    <a:cubicBezTo>
                      <a:pt x="106" y="234"/>
                      <a:pt x="106" y="234"/>
                      <a:pt x="106" y="234"/>
                    </a:cubicBezTo>
                    <a:cubicBezTo>
                      <a:pt x="103" y="232"/>
                      <a:pt x="103" y="232"/>
                      <a:pt x="103" y="232"/>
                    </a:cubicBezTo>
                    <a:cubicBezTo>
                      <a:pt x="106" y="234"/>
                      <a:pt x="106" y="234"/>
                      <a:pt x="106" y="234"/>
                    </a:cubicBezTo>
                    <a:cubicBezTo>
                      <a:pt x="105" y="231"/>
                      <a:pt x="105" y="231"/>
                      <a:pt x="105" y="231"/>
                    </a:cubicBezTo>
                    <a:cubicBezTo>
                      <a:pt x="104" y="231"/>
                      <a:pt x="104" y="231"/>
                      <a:pt x="103" y="232"/>
                    </a:cubicBezTo>
                    <a:cubicBezTo>
                      <a:pt x="106" y="234"/>
                      <a:pt x="106" y="234"/>
                      <a:pt x="106" y="234"/>
                    </a:cubicBezTo>
                    <a:cubicBezTo>
                      <a:pt x="105" y="231"/>
                      <a:pt x="105" y="231"/>
                      <a:pt x="105" y="231"/>
                    </a:cubicBezTo>
                    <a:cubicBezTo>
                      <a:pt x="106" y="234"/>
                      <a:pt x="106" y="234"/>
                      <a:pt x="106" y="234"/>
                    </a:cubicBezTo>
                    <a:cubicBezTo>
                      <a:pt x="106" y="230"/>
                      <a:pt x="106" y="230"/>
                      <a:pt x="106" y="230"/>
                    </a:cubicBezTo>
                    <a:cubicBezTo>
                      <a:pt x="106" y="231"/>
                      <a:pt x="105" y="231"/>
                      <a:pt x="105" y="231"/>
                    </a:cubicBezTo>
                    <a:cubicBezTo>
                      <a:pt x="106" y="234"/>
                      <a:pt x="106" y="234"/>
                      <a:pt x="106" y="234"/>
                    </a:cubicBezTo>
                    <a:cubicBezTo>
                      <a:pt x="106" y="230"/>
                      <a:pt x="106" y="230"/>
                      <a:pt x="106" y="230"/>
                    </a:cubicBezTo>
                    <a:cubicBezTo>
                      <a:pt x="106" y="234"/>
                      <a:pt x="106" y="234"/>
                      <a:pt x="106" y="234"/>
                    </a:cubicBezTo>
                    <a:cubicBezTo>
                      <a:pt x="106" y="230"/>
                      <a:pt x="106" y="230"/>
                      <a:pt x="106" y="230"/>
                    </a:cubicBezTo>
                    <a:cubicBezTo>
                      <a:pt x="106" y="230"/>
                      <a:pt x="106" y="230"/>
                      <a:pt x="106" y="230"/>
                    </a:cubicBezTo>
                    <a:cubicBezTo>
                      <a:pt x="106" y="234"/>
                      <a:pt x="106" y="234"/>
                      <a:pt x="106" y="234"/>
                    </a:cubicBezTo>
                    <a:cubicBezTo>
                      <a:pt x="106" y="230"/>
                      <a:pt x="106" y="230"/>
                      <a:pt x="106" y="230"/>
                    </a:cubicBezTo>
                    <a:cubicBezTo>
                      <a:pt x="106" y="233"/>
                      <a:pt x="106" y="233"/>
                      <a:pt x="106" y="233"/>
                    </a:cubicBezTo>
                    <a:cubicBezTo>
                      <a:pt x="107" y="230"/>
                      <a:pt x="107" y="230"/>
                      <a:pt x="107" y="230"/>
                    </a:cubicBezTo>
                    <a:cubicBezTo>
                      <a:pt x="106" y="230"/>
                      <a:pt x="106" y="230"/>
                      <a:pt x="106" y="230"/>
                    </a:cubicBezTo>
                    <a:cubicBezTo>
                      <a:pt x="106" y="233"/>
                      <a:pt x="106" y="233"/>
                      <a:pt x="106" y="233"/>
                    </a:cubicBezTo>
                    <a:cubicBezTo>
                      <a:pt x="107" y="230"/>
                      <a:pt x="107" y="230"/>
                      <a:pt x="107" y="230"/>
                    </a:cubicBezTo>
                    <a:cubicBezTo>
                      <a:pt x="107" y="231"/>
                      <a:pt x="107" y="231"/>
                      <a:pt x="107" y="231"/>
                    </a:cubicBezTo>
                    <a:cubicBezTo>
                      <a:pt x="107" y="230"/>
                      <a:pt x="107" y="230"/>
                      <a:pt x="107" y="230"/>
                    </a:cubicBezTo>
                    <a:cubicBezTo>
                      <a:pt x="107" y="230"/>
                      <a:pt x="107" y="230"/>
                      <a:pt x="107" y="230"/>
                    </a:cubicBezTo>
                    <a:cubicBezTo>
                      <a:pt x="107" y="231"/>
                      <a:pt x="107" y="231"/>
                      <a:pt x="107" y="231"/>
                    </a:cubicBezTo>
                    <a:cubicBezTo>
                      <a:pt x="107" y="230"/>
                      <a:pt x="107" y="230"/>
                      <a:pt x="107" y="230"/>
                    </a:cubicBezTo>
                    <a:cubicBezTo>
                      <a:pt x="107" y="230"/>
                      <a:pt x="106" y="230"/>
                      <a:pt x="106" y="230"/>
                    </a:cubicBezTo>
                    <a:cubicBezTo>
                      <a:pt x="103" y="230"/>
                      <a:pt x="98" y="228"/>
                      <a:pt x="92" y="227"/>
                    </a:cubicBezTo>
                    <a:cubicBezTo>
                      <a:pt x="83" y="224"/>
                      <a:pt x="72" y="221"/>
                      <a:pt x="63" y="218"/>
                    </a:cubicBezTo>
                    <a:cubicBezTo>
                      <a:pt x="59" y="217"/>
                      <a:pt x="55" y="216"/>
                      <a:pt x="52" y="215"/>
                    </a:cubicBezTo>
                    <a:cubicBezTo>
                      <a:pt x="50" y="214"/>
                      <a:pt x="49" y="214"/>
                      <a:pt x="48" y="214"/>
                    </a:cubicBezTo>
                    <a:cubicBezTo>
                      <a:pt x="48" y="214"/>
                      <a:pt x="48" y="214"/>
                      <a:pt x="47" y="213"/>
                    </a:cubicBezTo>
                    <a:cubicBezTo>
                      <a:pt x="47" y="213"/>
                      <a:pt x="47" y="213"/>
                      <a:pt x="47" y="213"/>
                    </a:cubicBezTo>
                    <a:cubicBezTo>
                      <a:pt x="47" y="213"/>
                      <a:pt x="47" y="213"/>
                      <a:pt x="47" y="213"/>
                    </a:cubicBezTo>
                    <a:cubicBezTo>
                      <a:pt x="47" y="213"/>
                      <a:pt x="47" y="213"/>
                      <a:pt x="47" y="213"/>
                    </a:cubicBezTo>
                    <a:cubicBezTo>
                      <a:pt x="46" y="213"/>
                      <a:pt x="46" y="213"/>
                      <a:pt x="46" y="213"/>
                    </a:cubicBezTo>
                    <a:cubicBezTo>
                      <a:pt x="44" y="213"/>
                      <a:pt x="43" y="214"/>
                      <a:pt x="42" y="216"/>
                    </a:cubicBezTo>
                    <a:cubicBezTo>
                      <a:pt x="42" y="218"/>
                      <a:pt x="42" y="220"/>
                      <a:pt x="44" y="221"/>
                    </a:cubicBezTo>
                    <a:cubicBezTo>
                      <a:pt x="66" y="234"/>
                      <a:pt x="66" y="234"/>
                      <a:pt x="66" y="234"/>
                    </a:cubicBezTo>
                    <a:cubicBezTo>
                      <a:pt x="51" y="235"/>
                      <a:pt x="51" y="235"/>
                      <a:pt x="51" y="235"/>
                    </a:cubicBezTo>
                    <a:cubicBezTo>
                      <a:pt x="49" y="235"/>
                      <a:pt x="48" y="237"/>
                      <a:pt x="47" y="238"/>
                    </a:cubicBezTo>
                    <a:cubicBezTo>
                      <a:pt x="47" y="240"/>
                      <a:pt x="47" y="242"/>
                      <a:pt x="49" y="243"/>
                    </a:cubicBezTo>
                    <a:cubicBezTo>
                      <a:pt x="50" y="243"/>
                      <a:pt x="50" y="243"/>
                      <a:pt x="50" y="243"/>
                    </a:cubicBezTo>
                    <a:cubicBezTo>
                      <a:pt x="52" y="245"/>
                      <a:pt x="55" y="244"/>
                      <a:pt x="56" y="242"/>
                    </a:cubicBezTo>
                    <a:cubicBezTo>
                      <a:pt x="57" y="240"/>
                      <a:pt x="56" y="238"/>
                      <a:pt x="54" y="237"/>
                    </a:cubicBezTo>
                    <a:close/>
                  </a:path>
                </a:pathLst>
              </a:custGeom>
              <a:solidFill>
                <a:srgbClr val="70B5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7" name="Freeform 52"/>
              <p:cNvSpPr/>
              <p:nvPr/>
            </p:nvSpPr>
            <p:spPr bwMode="auto">
              <a:xfrm>
                <a:off x="3920905" y="3144319"/>
                <a:ext cx="354871" cy="649059"/>
              </a:xfrm>
              <a:custGeom>
                <a:avLst/>
                <a:gdLst>
                  <a:gd name="T0" fmla="*/ 32 w 264"/>
                  <a:gd name="T1" fmla="*/ 415 h 483"/>
                  <a:gd name="T2" fmla="*/ 29 w 264"/>
                  <a:gd name="T3" fmla="*/ 387 h 483"/>
                  <a:gd name="T4" fmla="*/ 29 w 264"/>
                  <a:gd name="T5" fmla="*/ 386 h 483"/>
                  <a:gd name="T6" fmla="*/ 25 w 264"/>
                  <a:gd name="T7" fmla="*/ 386 h 483"/>
                  <a:gd name="T8" fmla="*/ 18 w 264"/>
                  <a:gd name="T9" fmla="*/ 345 h 483"/>
                  <a:gd name="T10" fmla="*/ 18 w 264"/>
                  <a:gd name="T11" fmla="*/ 342 h 483"/>
                  <a:gd name="T12" fmla="*/ 18 w 264"/>
                  <a:gd name="T13" fmla="*/ 343 h 483"/>
                  <a:gd name="T14" fmla="*/ 12 w 264"/>
                  <a:gd name="T15" fmla="*/ 309 h 483"/>
                  <a:gd name="T16" fmla="*/ 5 w 264"/>
                  <a:gd name="T17" fmla="*/ 271 h 483"/>
                  <a:gd name="T18" fmla="*/ 17 w 264"/>
                  <a:gd name="T19" fmla="*/ 243 h 483"/>
                  <a:gd name="T20" fmla="*/ 29 w 264"/>
                  <a:gd name="T21" fmla="*/ 232 h 483"/>
                  <a:gd name="T22" fmla="*/ 30 w 264"/>
                  <a:gd name="T23" fmla="*/ 236 h 483"/>
                  <a:gd name="T24" fmla="*/ 48 w 264"/>
                  <a:gd name="T25" fmla="*/ 232 h 483"/>
                  <a:gd name="T26" fmla="*/ 38 w 264"/>
                  <a:gd name="T27" fmla="*/ 224 h 483"/>
                  <a:gd name="T28" fmla="*/ 39 w 264"/>
                  <a:gd name="T29" fmla="*/ 228 h 483"/>
                  <a:gd name="T30" fmla="*/ 87 w 264"/>
                  <a:gd name="T31" fmla="*/ 233 h 483"/>
                  <a:gd name="T32" fmla="*/ 148 w 264"/>
                  <a:gd name="T33" fmla="*/ 259 h 483"/>
                  <a:gd name="T34" fmla="*/ 138 w 264"/>
                  <a:gd name="T35" fmla="*/ 249 h 483"/>
                  <a:gd name="T36" fmla="*/ 139 w 264"/>
                  <a:gd name="T37" fmla="*/ 252 h 483"/>
                  <a:gd name="T38" fmla="*/ 173 w 264"/>
                  <a:gd name="T39" fmla="*/ 251 h 483"/>
                  <a:gd name="T40" fmla="*/ 188 w 264"/>
                  <a:gd name="T41" fmla="*/ 247 h 483"/>
                  <a:gd name="T42" fmla="*/ 215 w 264"/>
                  <a:gd name="T43" fmla="*/ 227 h 483"/>
                  <a:gd name="T44" fmla="*/ 222 w 264"/>
                  <a:gd name="T45" fmla="*/ 218 h 483"/>
                  <a:gd name="T46" fmla="*/ 235 w 264"/>
                  <a:gd name="T47" fmla="*/ 214 h 483"/>
                  <a:gd name="T48" fmla="*/ 249 w 264"/>
                  <a:gd name="T49" fmla="*/ 185 h 483"/>
                  <a:gd name="T50" fmla="*/ 254 w 264"/>
                  <a:gd name="T51" fmla="*/ 158 h 483"/>
                  <a:gd name="T52" fmla="*/ 262 w 264"/>
                  <a:gd name="T53" fmla="*/ 130 h 483"/>
                  <a:gd name="T54" fmla="*/ 253 w 264"/>
                  <a:gd name="T55" fmla="*/ 65 h 483"/>
                  <a:gd name="T56" fmla="*/ 233 w 264"/>
                  <a:gd name="T57" fmla="*/ 42 h 483"/>
                  <a:gd name="T58" fmla="*/ 255 w 264"/>
                  <a:gd name="T59" fmla="*/ 117 h 483"/>
                  <a:gd name="T60" fmla="*/ 244 w 264"/>
                  <a:gd name="T61" fmla="*/ 157 h 483"/>
                  <a:gd name="T62" fmla="*/ 243 w 264"/>
                  <a:gd name="T63" fmla="*/ 185 h 483"/>
                  <a:gd name="T64" fmla="*/ 232 w 264"/>
                  <a:gd name="T65" fmla="*/ 214 h 483"/>
                  <a:gd name="T66" fmla="*/ 233 w 264"/>
                  <a:gd name="T67" fmla="*/ 210 h 483"/>
                  <a:gd name="T68" fmla="*/ 219 w 264"/>
                  <a:gd name="T69" fmla="*/ 215 h 483"/>
                  <a:gd name="T70" fmla="*/ 213 w 264"/>
                  <a:gd name="T71" fmla="*/ 230 h 483"/>
                  <a:gd name="T72" fmla="*/ 182 w 264"/>
                  <a:gd name="T73" fmla="*/ 243 h 483"/>
                  <a:gd name="T74" fmla="*/ 170 w 264"/>
                  <a:gd name="T75" fmla="*/ 249 h 483"/>
                  <a:gd name="T76" fmla="*/ 170 w 264"/>
                  <a:gd name="T77" fmla="*/ 245 h 483"/>
                  <a:gd name="T78" fmla="*/ 143 w 264"/>
                  <a:gd name="T79" fmla="*/ 244 h 483"/>
                  <a:gd name="T80" fmla="*/ 147 w 264"/>
                  <a:gd name="T81" fmla="*/ 251 h 483"/>
                  <a:gd name="T82" fmla="*/ 148 w 264"/>
                  <a:gd name="T83" fmla="*/ 251 h 483"/>
                  <a:gd name="T84" fmla="*/ 74 w 264"/>
                  <a:gd name="T85" fmla="*/ 223 h 483"/>
                  <a:gd name="T86" fmla="*/ 83 w 264"/>
                  <a:gd name="T87" fmla="*/ 233 h 483"/>
                  <a:gd name="T88" fmla="*/ 83 w 264"/>
                  <a:gd name="T89" fmla="*/ 230 h 483"/>
                  <a:gd name="T90" fmla="*/ 35 w 264"/>
                  <a:gd name="T91" fmla="*/ 222 h 483"/>
                  <a:gd name="T92" fmla="*/ 45 w 264"/>
                  <a:gd name="T93" fmla="*/ 225 h 483"/>
                  <a:gd name="T94" fmla="*/ 30 w 264"/>
                  <a:gd name="T95" fmla="*/ 228 h 483"/>
                  <a:gd name="T96" fmla="*/ 26 w 264"/>
                  <a:gd name="T97" fmla="*/ 230 h 483"/>
                  <a:gd name="T98" fmla="*/ 15 w 264"/>
                  <a:gd name="T99" fmla="*/ 240 h 483"/>
                  <a:gd name="T100" fmla="*/ 6 w 264"/>
                  <a:gd name="T101" fmla="*/ 255 h 483"/>
                  <a:gd name="T102" fmla="*/ 6 w 264"/>
                  <a:gd name="T103" fmla="*/ 312 h 483"/>
                  <a:gd name="T104" fmla="*/ 10 w 264"/>
                  <a:gd name="T105" fmla="*/ 341 h 483"/>
                  <a:gd name="T106" fmla="*/ 25 w 264"/>
                  <a:gd name="T107" fmla="*/ 386 h 483"/>
                  <a:gd name="T108" fmla="*/ 23 w 264"/>
                  <a:gd name="T109" fmla="*/ 402 h 483"/>
                  <a:gd name="T110" fmla="*/ 23 w 264"/>
                  <a:gd name="T111" fmla="*/ 401 h 483"/>
                  <a:gd name="T112" fmla="*/ 23 w 264"/>
                  <a:gd name="T113" fmla="*/ 402 h 483"/>
                  <a:gd name="T114" fmla="*/ 42 w 264"/>
                  <a:gd name="T115" fmla="*/ 477 h 4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64" h="483">
                    <a:moveTo>
                      <a:pt x="53" y="475"/>
                    </a:moveTo>
                    <a:cubicBezTo>
                      <a:pt x="48" y="472"/>
                      <a:pt x="48" y="472"/>
                      <a:pt x="48" y="472"/>
                    </a:cubicBezTo>
                    <a:cubicBezTo>
                      <a:pt x="49" y="460"/>
                      <a:pt x="49" y="460"/>
                      <a:pt x="49" y="460"/>
                    </a:cubicBezTo>
                    <a:cubicBezTo>
                      <a:pt x="49" y="458"/>
                      <a:pt x="48" y="457"/>
                      <a:pt x="47" y="456"/>
                    </a:cubicBezTo>
                    <a:cubicBezTo>
                      <a:pt x="46" y="455"/>
                      <a:pt x="46" y="455"/>
                      <a:pt x="46" y="455"/>
                    </a:cubicBezTo>
                    <a:cubicBezTo>
                      <a:pt x="42" y="438"/>
                      <a:pt x="42" y="438"/>
                      <a:pt x="42" y="438"/>
                    </a:cubicBezTo>
                    <a:cubicBezTo>
                      <a:pt x="42" y="437"/>
                      <a:pt x="41" y="436"/>
                      <a:pt x="40" y="436"/>
                    </a:cubicBezTo>
                    <a:cubicBezTo>
                      <a:pt x="40" y="435"/>
                      <a:pt x="40" y="435"/>
                      <a:pt x="40" y="435"/>
                    </a:cubicBezTo>
                    <a:cubicBezTo>
                      <a:pt x="35" y="418"/>
                      <a:pt x="35" y="418"/>
                      <a:pt x="35" y="418"/>
                    </a:cubicBezTo>
                    <a:cubicBezTo>
                      <a:pt x="35" y="417"/>
                      <a:pt x="34" y="416"/>
                      <a:pt x="33" y="415"/>
                    </a:cubicBezTo>
                    <a:cubicBezTo>
                      <a:pt x="32" y="415"/>
                      <a:pt x="32" y="415"/>
                      <a:pt x="32" y="415"/>
                    </a:cubicBezTo>
                    <a:cubicBezTo>
                      <a:pt x="31" y="401"/>
                      <a:pt x="31" y="401"/>
                      <a:pt x="31" y="401"/>
                    </a:cubicBezTo>
                    <a:cubicBezTo>
                      <a:pt x="31" y="400"/>
                      <a:pt x="31" y="399"/>
                      <a:pt x="30" y="399"/>
                    </a:cubicBezTo>
                    <a:cubicBezTo>
                      <a:pt x="30" y="399"/>
                      <a:pt x="30" y="399"/>
                      <a:pt x="30" y="399"/>
                    </a:cubicBezTo>
                    <a:cubicBezTo>
                      <a:pt x="27" y="402"/>
                      <a:pt x="27" y="402"/>
                      <a:pt x="27" y="402"/>
                    </a:cubicBezTo>
                    <a:cubicBezTo>
                      <a:pt x="31" y="404"/>
                      <a:pt x="31" y="404"/>
                      <a:pt x="31" y="404"/>
                    </a:cubicBezTo>
                    <a:cubicBezTo>
                      <a:pt x="31" y="403"/>
                      <a:pt x="31" y="403"/>
                      <a:pt x="31" y="403"/>
                    </a:cubicBezTo>
                    <a:cubicBezTo>
                      <a:pt x="31" y="402"/>
                      <a:pt x="31" y="402"/>
                      <a:pt x="31" y="402"/>
                    </a:cubicBezTo>
                    <a:cubicBezTo>
                      <a:pt x="31" y="401"/>
                      <a:pt x="31" y="401"/>
                      <a:pt x="31" y="401"/>
                    </a:cubicBezTo>
                    <a:cubicBezTo>
                      <a:pt x="31" y="400"/>
                      <a:pt x="31" y="399"/>
                      <a:pt x="31" y="397"/>
                    </a:cubicBezTo>
                    <a:cubicBezTo>
                      <a:pt x="30" y="395"/>
                      <a:pt x="30" y="392"/>
                      <a:pt x="30" y="390"/>
                    </a:cubicBezTo>
                    <a:cubicBezTo>
                      <a:pt x="29" y="389"/>
                      <a:pt x="29" y="388"/>
                      <a:pt x="29" y="387"/>
                    </a:cubicBezTo>
                    <a:cubicBezTo>
                      <a:pt x="29" y="386"/>
                      <a:pt x="29" y="386"/>
                      <a:pt x="29" y="386"/>
                    </a:cubicBezTo>
                    <a:cubicBezTo>
                      <a:pt x="29" y="386"/>
                      <a:pt x="29" y="386"/>
                      <a:pt x="29" y="386"/>
                    </a:cubicBezTo>
                    <a:cubicBezTo>
                      <a:pt x="29" y="386"/>
                      <a:pt x="29" y="386"/>
                      <a:pt x="29" y="386"/>
                    </a:cubicBezTo>
                    <a:cubicBezTo>
                      <a:pt x="27" y="386"/>
                      <a:pt x="27" y="386"/>
                      <a:pt x="27" y="386"/>
                    </a:cubicBezTo>
                    <a:cubicBezTo>
                      <a:pt x="29" y="386"/>
                      <a:pt x="29" y="386"/>
                      <a:pt x="29" y="386"/>
                    </a:cubicBezTo>
                    <a:cubicBezTo>
                      <a:pt x="29" y="386"/>
                      <a:pt x="29" y="386"/>
                      <a:pt x="29" y="386"/>
                    </a:cubicBezTo>
                    <a:cubicBezTo>
                      <a:pt x="27" y="386"/>
                      <a:pt x="27" y="386"/>
                      <a:pt x="27" y="386"/>
                    </a:cubicBezTo>
                    <a:cubicBezTo>
                      <a:pt x="29" y="386"/>
                      <a:pt x="29" y="386"/>
                      <a:pt x="29" y="386"/>
                    </a:cubicBezTo>
                    <a:cubicBezTo>
                      <a:pt x="26" y="386"/>
                      <a:pt x="26" y="386"/>
                      <a:pt x="26" y="386"/>
                    </a:cubicBezTo>
                    <a:cubicBezTo>
                      <a:pt x="29" y="386"/>
                      <a:pt x="29" y="386"/>
                      <a:pt x="29" y="386"/>
                    </a:cubicBezTo>
                    <a:cubicBezTo>
                      <a:pt x="29" y="386"/>
                      <a:pt x="29" y="386"/>
                      <a:pt x="29" y="386"/>
                    </a:cubicBezTo>
                    <a:cubicBezTo>
                      <a:pt x="26" y="386"/>
                      <a:pt x="26" y="386"/>
                      <a:pt x="26" y="386"/>
                    </a:cubicBezTo>
                    <a:cubicBezTo>
                      <a:pt x="29" y="386"/>
                      <a:pt x="29" y="386"/>
                      <a:pt x="29" y="386"/>
                    </a:cubicBezTo>
                    <a:cubicBezTo>
                      <a:pt x="25" y="386"/>
                      <a:pt x="25" y="386"/>
                      <a:pt x="25" y="386"/>
                    </a:cubicBezTo>
                    <a:cubicBezTo>
                      <a:pt x="29" y="387"/>
                      <a:pt x="29" y="387"/>
                      <a:pt x="29" y="387"/>
                    </a:cubicBezTo>
                    <a:cubicBezTo>
                      <a:pt x="29" y="386"/>
                      <a:pt x="29" y="386"/>
                      <a:pt x="29" y="386"/>
                    </a:cubicBezTo>
                    <a:cubicBezTo>
                      <a:pt x="25" y="386"/>
                      <a:pt x="25" y="386"/>
                      <a:pt x="25" y="386"/>
                    </a:cubicBezTo>
                    <a:cubicBezTo>
                      <a:pt x="29" y="387"/>
                      <a:pt x="29" y="387"/>
                      <a:pt x="29" y="387"/>
                    </a:cubicBezTo>
                    <a:cubicBezTo>
                      <a:pt x="25" y="386"/>
                      <a:pt x="25" y="386"/>
                      <a:pt x="25" y="386"/>
                    </a:cubicBezTo>
                    <a:cubicBezTo>
                      <a:pt x="28" y="388"/>
                      <a:pt x="28" y="388"/>
                      <a:pt x="28" y="388"/>
                    </a:cubicBezTo>
                    <a:cubicBezTo>
                      <a:pt x="29" y="387"/>
                      <a:pt x="29" y="387"/>
                      <a:pt x="29" y="387"/>
                    </a:cubicBezTo>
                    <a:cubicBezTo>
                      <a:pt x="25" y="386"/>
                      <a:pt x="25" y="386"/>
                      <a:pt x="25" y="386"/>
                    </a:cubicBezTo>
                    <a:cubicBezTo>
                      <a:pt x="28" y="388"/>
                      <a:pt x="28" y="388"/>
                      <a:pt x="28" y="388"/>
                    </a:cubicBezTo>
                    <a:cubicBezTo>
                      <a:pt x="29" y="387"/>
                      <a:pt x="29" y="386"/>
                      <a:pt x="29" y="385"/>
                    </a:cubicBezTo>
                    <a:cubicBezTo>
                      <a:pt x="29" y="384"/>
                      <a:pt x="28" y="383"/>
                      <a:pt x="27" y="382"/>
                    </a:cubicBezTo>
                    <a:cubicBezTo>
                      <a:pt x="24" y="380"/>
                      <a:pt x="24" y="380"/>
                      <a:pt x="24" y="380"/>
                    </a:cubicBezTo>
                    <a:cubicBezTo>
                      <a:pt x="21" y="360"/>
                      <a:pt x="21" y="360"/>
                      <a:pt x="21" y="360"/>
                    </a:cubicBezTo>
                    <a:cubicBezTo>
                      <a:pt x="21" y="359"/>
                      <a:pt x="21" y="358"/>
                      <a:pt x="20" y="358"/>
                    </a:cubicBezTo>
                    <a:cubicBezTo>
                      <a:pt x="18" y="357"/>
                      <a:pt x="18" y="357"/>
                      <a:pt x="18" y="357"/>
                    </a:cubicBezTo>
                    <a:cubicBezTo>
                      <a:pt x="16" y="360"/>
                      <a:pt x="16" y="360"/>
                      <a:pt x="16" y="360"/>
                    </a:cubicBezTo>
                    <a:cubicBezTo>
                      <a:pt x="20" y="359"/>
                      <a:pt x="20" y="359"/>
                      <a:pt x="20" y="359"/>
                    </a:cubicBezTo>
                    <a:cubicBezTo>
                      <a:pt x="20" y="359"/>
                      <a:pt x="19" y="355"/>
                      <a:pt x="19" y="351"/>
                    </a:cubicBezTo>
                    <a:cubicBezTo>
                      <a:pt x="19" y="349"/>
                      <a:pt x="18" y="347"/>
                      <a:pt x="18" y="345"/>
                    </a:cubicBezTo>
                    <a:cubicBezTo>
                      <a:pt x="18" y="344"/>
                      <a:pt x="18" y="343"/>
                      <a:pt x="18" y="343"/>
                    </a:cubicBezTo>
                    <a:cubicBezTo>
                      <a:pt x="18" y="342"/>
                      <a:pt x="18" y="342"/>
                      <a:pt x="18" y="342"/>
                    </a:cubicBezTo>
                    <a:cubicBezTo>
                      <a:pt x="18" y="342"/>
                      <a:pt x="18" y="342"/>
                      <a:pt x="18" y="342"/>
                    </a:cubicBezTo>
                    <a:cubicBezTo>
                      <a:pt x="18" y="342"/>
                      <a:pt x="18" y="342"/>
                      <a:pt x="18" y="342"/>
                    </a:cubicBezTo>
                    <a:cubicBezTo>
                      <a:pt x="16" y="342"/>
                      <a:pt x="16" y="342"/>
                      <a:pt x="16" y="342"/>
                    </a:cubicBezTo>
                    <a:cubicBezTo>
                      <a:pt x="18" y="342"/>
                      <a:pt x="18" y="342"/>
                      <a:pt x="18" y="342"/>
                    </a:cubicBezTo>
                    <a:cubicBezTo>
                      <a:pt x="18" y="342"/>
                      <a:pt x="18" y="342"/>
                      <a:pt x="18" y="342"/>
                    </a:cubicBezTo>
                    <a:cubicBezTo>
                      <a:pt x="16" y="342"/>
                      <a:pt x="16" y="342"/>
                      <a:pt x="16" y="342"/>
                    </a:cubicBezTo>
                    <a:cubicBezTo>
                      <a:pt x="18" y="342"/>
                      <a:pt x="18" y="342"/>
                      <a:pt x="18" y="342"/>
                    </a:cubicBezTo>
                    <a:cubicBezTo>
                      <a:pt x="15" y="342"/>
                      <a:pt x="15" y="342"/>
                      <a:pt x="15" y="342"/>
                    </a:cubicBezTo>
                    <a:cubicBezTo>
                      <a:pt x="18" y="342"/>
                      <a:pt x="18" y="342"/>
                      <a:pt x="18" y="342"/>
                    </a:cubicBezTo>
                    <a:cubicBezTo>
                      <a:pt x="18" y="342"/>
                      <a:pt x="18" y="342"/>
                      <a:pt x="18" y="342"/>
                    </a:cubicBezTo>
                    <a:cubicBezTo>
                      <a:pt x="15" y="342"/>
                      <a:pt x="15" y="342"/>
                      <a:pt x="15" y="342"/>
                    </a:cubicBezTo>
                    <a:cubicBezTo>
                      <a:pt x="18" y="342"/>
                      <a:pt x="18" y="342"/>
                      <a:pt x="18" y="342"/>
                    </a:cubicBezTo>
                    <a:cubicBezTo>
                      <a:pt x="14" y="342"/>
                      <a:pt x="14" y="342"/>
                      <a:pt x="14" y="342"/>
                    </a:cubicBezTo>
                    <a:cubicBezTo>
                      <a:pt x="18" y="343"/>
                      <a:pt x="18" y="343"/>
                      <a:pt x="18" y="343"/>
                    </a:cubicBezTo>
                    <a:cubicBezTo>
                      <a:pt x="18" y="342"/>
                      <a:pt x="18" y="342"/>
                      <a:pt x="18" y="342"/>
                    </a:cubicBezTo>
                    <a:cubicBezTo>
                      <a:pt x="14" y="342"/>
                      <a:pt x="14" y="342"/>
                      <a:pt x="14" y="342"/>
                    </a:cubicBezTo>
                    <a:cubicBezTo>
                      <a:pt x="18" y="343"/>
                      <a:pt x="18" y="343"/>
                      <a:pt x="18" y="343"/>
                    </a:cubicBezTo>
                    <a:cubicBezTo>
                      <a:pt x="14" y="342"/>
                      <a:pt x="14" y="342"/>
                      <a:pt x="14" y="342"/>
                    </a:cubicBezTo>
                    <a:cubicBezTo>
                      <a:pt x="17" y="344"/>
                      <a:pt x="17" y="344"/>
                      <a:pt x="17" y="344"/>
                    </a:cubicBezTo>
                    <a:cubicBezTo>
                      <a:pt x="17" y="343"/>
                      <a:pt x="17" y="343"/>
                      <a:pt x="18" y="343"/>
                    </a:cubicBezTo>
                    <a:cubicBezTo>
                      <a:pt x="14" y="342"/>
                      <a:pt x="14" y="342"/>
                      <a:pt x="14" y="342"/>
                    </a:cubicBezTo>
                    <a:cubicBezTo>
                      <a:pt x="17" y="344"/>
                      <a:pt x="17" y="344"/>
                      <a:pt x="17" y="344"/>
                    </a:cubicBezTo>
                    <a:cubicBezTo>
                      <a:pt x="18" y="343"/>
                      <a:pt x="18" y="342"/>
                      <a:pt x="18" y="341"/>
                    </a:cubicBezTo>
                    <a:cubicBezTo>
                      <a:pt x="17" y="340"/>
                      <a:pt x="17" y="339"/>
                      <a:pt x="16" y="338"/>
                    </a:cubicBezTo>
                    <a:cubicBezTo>
                      <a:pt x="14" y="337"/>
                      <a:pt x="14" y="337"/>
                      <a:pt x="14" y="337"/>
                    </a:cubicBezTo>
                    <a:cubicBezTo>
                      <a:pt x="12" y="341"/>
                      <a:pt x="12" y="341"/>
                      <a:pt x="12" y="341"/>
                    </a:cubicBezTo>
                    <a:cubicBezTo>
                      <a:pt x="16" y="340"/>
                      <a:pt x="16" y="340"/>
                      <a:pt x="16" y="340"/>
                    </a:cubicBezTo>
                    <a:cubicBezTo>
                      <a:pt x="13" y="324"/>
                      <a:pt x="13" y="324"/>
                      <a:pt x="13" y="324"/>
                    </a:cubicBezTo>
                    <a:cubicBezTo>
                      <a:pt x="13" y="323"/>
                      <a:pt x="12" y="322"/>
                      <a:pt x="11" y="321"/>
                    </a:cubicBezTo>
                    <a:cubicBezTo>
                      <a:pt x="11" y="321"/>
                      <a:pt x="11" y="321"/>
                      <a:pt x="11" y="321"/>
                    </a:cubicBezTo>
                    <a:cubicBezTo>
                      <a:pt x="12" y="309"/>
                      <a:pt x="12" y="309"/>
                      <a:pt x="12" y="309"/>
                    </a:cubicBezTo>
                    <a:cubicBezTo>
                      <a:pt x="12" y="308"/>
                      <a:pt x="12" y="306"/>
                      <a:pt x="10" y="305"/>
                    </a:cubicBezTo>
                    <a:cubicBezTo>
                      <a:pt x="9" y="305"/>
                      <a:pt x="9" y="305"/>
                      <a:pt x="9" y="305"/>
                    </a:cubicBezTo>
                    <a:cubicBezTo>
                      <a:pt x="7" y="308"/>
                      <a:pt x="7" y="308"/>
                      <a:pt x="7" y="308"/>
                    </a:cubicBezTo>
                    <a:cubicBezTo>
                      <a:pt x="11" y="309"/>
                      <a:pt x="11" y="309"/>
                      <a:pt x="11" y="309"/>
                    </a:cubicBezTo>
                    <a:cubicBezTo>
                      <a:pt x="13" y="293"/>
                      <a:pt x="13" y="293"/>
                      <a:pt x="13" y="293"/>
                    </a:cubicBezTo>
                    <a:cubicBezTo>
                      <a:pt x="13" y="292"/>
                      <a:pt x="12" y="290"/>
                      <a:pt x="11" y="289"/>
                    </a:cubicBezTo>
                    <a:cubicBezTo>
                      <a:pt x="9" y="288"/>
                      <a:pt x="9" y="288"/>
                      <a:pt x="9" y="288"/>
                    </a:cubicBezTo>
                    <a:cubicBezTo>
                      <a:pt x="10" y="273"/>
                      <a:pt x="10" y="273"/>
                      <a:pt x="10" y="273"/>
                    </a:cubicBezTo>
                    <a:cubicBezTo>
                      <a:pt x="10" y="271"/>
                      <a:pt x="10" y="270"/>
                      <a:pt x="8" y="269"/>
                    </a:cubicBezTo>
                    <a:cubicBezTo>
                      <a:pt x="7" y="268"/>
                      <a:pt x="7" y="268"/>
                      <a:pt x="7" y="268"/>
                    </a:cubicBezTo>
                    <a:cubicBezTo>
                      <a:pt x="5" y="271"/>
                      <a:pt x="5" y="271"/>
                      <a:pt x="5" y="271"/>
                    </a:cubicBezTo>
                    <a:cubicBezTo>
                      <a:pt x="9" y="273"/>
                      <a:pt x="9" y="273"/>
                      <a:pt x="9" y="273"/>
                    </a:cubicBezTo>
                    <a:cubicBezTo>
                      <a:pt x="13" y="258"/>
                      <a:pt x="13" y="258"/>
                      <a:pt x="13" y="258"/>
                    </a:cubicBezTo>
                    <a:cubicBezTo>
                      <a:pt x="14" y="256"/>
                      <a:pt x="13" y="254"/>
                      <a:pt x="12" y="253"/>
                    </a:cubicBezTo>
                    <a:cubicBezTo>
                      <a:pt x="10" y="252"/>
                      <a:pt x="10" y="252"/>
                      <a:pt x="10" y="252"/>
                    </a:cubicBezTo>
                    <a:cubicBezTo>
                      <a:pt x="8" y="256"/>
                      <a:pt x="8" y="256"/>
                      <a:pt x="8" y="256"/>
                    </a:cubicBezTo>
                    <a:cubicBezTo>
                      <a:pt x="11" y="258"/>
                      <a:pt x="11" y="258"/>
                      <a:pt x="11" y="258"/>
                    </a:cubicBezTo>
                    <a:cubicBezTo>
                      <a:pt x="21" y="245"/>
                      <a:pt x="21" y="245"/>
                      <a:pt x="21" y="245"/>
                    </a:cubicBezTo>
                    <a:cubicBezTo>
                      <a:pt x="22" y="244"/>
                      <a:pt x="22" y="243"/>
                      <a:pt x="22" y="242"/>
                    </a:cubicBezTo>
                    <a:cubicBezTo>
                      <a:pt x="21" y="241"/>
                      <a:pt x="21" y="240"/>
                      <a:pt x="20" y="240"/>
                    </a:cubicBezTo>
                    <a:cubicBezTo>
                      <a:pt x="19" y="239"/>
                      <a:pt x="19" y="239"/>
                      <a:pt x="19" y="239"/>
                    </a:cubicBezTo>
                    <a:cubicBezTo>
                      <a:pt x="17" y="243"/>
                      <a:pt x="17" y="243"/>
                      <a:pt x="17" y="243"/>
                    </a:cubicBezTo>
                    <a:cubicBezTo>
                      <a:pt x="20" y="246"/>
                      <a:pt x="20" y="246"/>
                      <a:pt x="20" y="246"/>
                    </a:cubicBezTo>
                    <a:cubicBezTo>
                      <a:pt x="20" y="246"/>
                      <a:pt x="23" y="243"/>
                      <a:pt x="26" y="241"/>
                    </a:cubicBezTo>
                    <a:cubicBezTo>
                      <a:pt x="27" y="239"/>
                      <a:pt x="29" y="238"/>
                      <a:pt x="30" y="237"/>
                    </a:cubicBezTo>
                    <a:cubicBezTo>
                      <a:pt x="30" y="237"/>
                      <a:pt x="31" y="236"/>
                      <a:pt x="31" y="236"/>
                    </a:cubicBezTo>
                    <a:cubicBezTo>
                      <a:pt x="32" y="235"/>
                      <a:pt x="32" y="235"/>
                      <a:pt x="32" y="235"/>
                    </a:cubicBezTo>
                    <a:cubicBezTo>
                      <a:pt x="32" y="235"/>
                      <a:pt x="32" y="235"/>
                      <a:pt x="32" y="235"/>
                    </a:cubicBezTo>
                    <a:cubicBezTo>
                      <a:pt x="32" y="235"/>
                      <a:pt x="32" y="235"/>
                      <a:pt x="32" y="235"/>
                    </a:cubicBezTo>
                    <a:cubicBezTo>
                      <a:pt x="33" y="234"/>
                      <a:pt x="33" y="234"/>
                      <a:pt x="33" y="234"/>
                    </a:cubicBezTo>
                    <a:cubicBezTo>
                      <a:pt x="34" y="233"/>
                      <a:pt x="33" y="230"/>
                      <a:pt x="31" y="229"/>
                    </a:cubicBezTo>
                    <a:cubicBezTo>
                      <a:pt x="31" y="229"/>
                      <a:pt x="31" y="229"/>
                      <a:pt x="31" y="229"/>
                    </a:cubicBezTo>
                    <a:cubicBezTo>
                      <a:pt x="29" y="232"/>
                      <a:pt x="29" y="232"/>
                      <a:pt x="29" y="232"/>
                    </a:cubicBezTo>
                    <a:cubicBezTo>
                      <a:pt x="32" y="234"/>
                      <a:pt x="32" y="234"/>
                      <a:pt x="32" y="234"/>
                    </a:cubicBezTo>
                    <a:cubicBezTo>
                      <a:pt x="29" y="232"/>
                      <a:pt x="29" y="232"/>
                      <a:pt x="29" y="232"/>
                    </a:cubicBezTo>
                    <a:cubicBezTo>
                      <a:pt x="31" y="235"/>
                      <a:pt x="31" y="235"/>
                      <a:pt x="31" y="235"/>
                    </a:cubicBezTo>
                    <a:cubicBezTo>
                      <a:pt x="31" y="235"/>
                      <a:pt x="32" y="235"/>
                      <a:pt x="32" y="234"/>
                    </a:cubicBezTo>
                    <a:cubicBezTo>
                      <a:pt x="29" y="232"/>
                      <a:pt x="29" y="232"/>
                      <a:pt x="29" y="232"/>
                    </a:cubicBezTo>
                    <a:cubicBezTo>
                      <a:pt x="31" y="235"/>
                      <a:pt x="31" y="235"/>
                      <a:pt x="31" y="235"/>
                    </a:cubicBezTo>
                    <a:cubicBezTo>
                      <a:pt x="29" y="233"/>
                      <a:pt x="29" y="233"/>
                      <a:pt x="29" y="233"/>
                    </a:cubicBezTo>
                    <a:cubicBezTo>
                      <a:pt x="30" y="236"/>
                      <a:pt x="30" y="236"/>
                      <a:pt x="30" y="236"/>
                    </a:cubicBezTo>
                    <a:cubicBezTo>
                      <a:pt x="31" y="236"/>
                      <a:pt x="31" y="236"/>
                      <a:pt x="31" y="235"/>
                    </a:cubicBezTo>
                    <a:cubicBezTo>
                      <a:pt x="29" y="233"/>
                      <a:pt x="29" y="233"/>
                      <a:pt x="29" y="233"/>
                    </a:cubicBezTo>
                    <a:cubicBezTo>
                      <a:pt x="30" y="236"/>
                      <a:pt x="30" y="236"/>
                      <a:pt x="30" y="236"/>
                    </a:cubicBezTo>
                    <a:cubicBezTo>
                      <a:pt x="30" y="235"/>
                      <a:pt x="30" y="235"/>
                      <a:pt x="30" y="235"/>
                    </a:cubicBezTo>
                    <a:cubicBezTo>
                      <a:pt x="30" y="236"/>
                      <a:pt x="30" y="236"/>
                      <a:pt x="30" y="236"/>
                    </a:cubicBezTo>
                    <a:cubicBezTo>
                      <a:pt x="30" y="236"/>
                      <a:pt x="30" y="236"/>
                      <a:pt x="30" y="236"/>
                    </a:cubicBezTo>
                    <a:cubicBezTo>
                      <a:pt x="30" y="235"/>
                      <a:pt x="30" y="235"/>
                      <a:pt x="30" y="235"/>
                    </a:cubicBezTo>
                    <a:cubicBezTo>
                      <a:pt x="30" y="236"/>
                      <a:pt x="30" y="236"/>
                      <a:pt x="30" y="236"/>
                    </a:cubicBezTo>
                    <a:cubicBezTo>
                      <a:pt x="30" y="236"/>
                      <a:pt x="31" y="236"/>
                      <a:pt x="32" y="236"/>
                    </a:cubicBezTo>
                    <a:cubicBezTo>
                      <a:pt x="34" y="235"/>
                      <a:pt x="37" y="235"/>
                      <a:pt x="41" y="234"/>
                    </a:cubicBezTo>
                    <a:cubicBezTo>
                      <a:pt x="42" y="234"/>
                      <a:pt x="44" y="233"/>
                      <a:pt x="45" y="233"/>
                    </a:cubicBezTo>
                    <a:cubicBezTo>
                      <a:pt x="46" y="233"/>
                      <a:pt x="46" y="233"/>
                      <a:pt x="47" y="233"/>
                    </a:cubicBezTo>
                    <a:cubicBezTo>
                      <a:pt x="47" y="233"/>
                      <a:pt x="47" y="233"/>
                      <a:pt x="47" y="233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9" y="232"/>
                      <a:pt x="49" y="232"/>
                      <a:pt x="49" y="232"/>
                    </a:cubicBezTo>
                    <a:cubicBezTo>
                      <a:pt x="49" y="232"/>
                      <a:pt x="49" y="232"/>
                      <a:pt x="50" y="231"/>
                    </a:cubicBezTo>
                    <a:cubicBezTo>
                      <a:pt x="50" y="230"/>
                      <a:pt x="50" y="229"/>
                      <a:pt x="50" y="228"/>
                    </a:cubicBezTo>
                    <a:cubicBezTo>
                      <a:pt x="50" y="227"/>
                      <a:pt x="49" y="226"/>
                      <a:pt x="48" y="225"/>
                    </a:cubicBezTo>
                    <a:cubicBezTo>
                      <a:pt x="40" y="220"/>
                      <a:pt x="40" y="220"/>
                      <a:pt x="40" y="220"/>
                    </a:cubicBezTo>
                    <a:cubicBezTo>
                      <a:pt x="38" y="224"/>
                      <a:pt x="38" y="224"/>
                      <a:pt x="38" y="224"/>
                    </a:cubicBezTo>
                    <a:cubicBezTo>
                      <a:pt x="42" y="226"/>
                      <a:pt x="42" y="226"/>
                      <a:pt x="42" y="226"/>
                    </a:cubicBezTo>
                    <a:cubicBezTo>
                      <a:pt x="38" y="224"/>
                      <a:pt x="38" y="224"/>
                      <a:pt x="38" y="224"/>
                    </a:cubicBezTo>
                    <a:cubicBezTo>
                      <a:pt x="40" y="227"/>
                      <a:pt x="40" y="227"/>
                      <a:pt x="40" y="227"/>
                    </a:cubicBezTo>
                    <a:cubicBezTo>
                      <a:pt x="41" y="227"/>
                      <a:pt x="41" y="227"/>
                      <a:pt x="42" y="226"/>
                    </a:cubicBezTo>
                    <a:cubicBezTo>
                      <a:pt x="38" y="224"/>
                      <a:pt x="38" y="224"/>
                      <a:pt x="38" y="224"/>
                    </a:cubicBezTo>
                    <a:cubicBezTo>
                      <a:pt x="40" y="227"/>
                      <a:pt x="40" y="227"/>
                      <a:pt x="40" y="227"/>
                    </a:cubicBezTo>
                    <a:cubicBezTo>
                      <a:pt x="39" y="224"/>
                      <a:pt x="39" y="224"/>
                      <a:pt x="39" y="224"/>
                    </a:cubicBezTo>
                    <a:cubicBezTo>
                      <a:pt x="39" y="228"/>
                      <a:pt x="39" y="228"/>
                      <a:pt x="39" y="228"/>
                    </a:cubicBezTo>
                    <a:cubicBezTo>
                      <a:pt x="39" y="228"/>
                      <a:pt x="40" y="228"/>
                      <a:pt x="40" y="227"/>
                    </a:cubicBezTo>
                    <a:cubicBezTo>
                      <a:pt x="39" y="224"/>
                      <a:pt x="39" y="224"/>
                      <a:pt x="39" y="224"/>
                    </a:cubicBezTo>
                    <a:cubicBezTo>
                      <a:pt x="39" y="228"/>
                      <a:pt x="39" y="228"/>
                      <a:pt x="39" y="228"/>
                    </a:cubicBezTo>
                    <a:cubicBezTo>
                      <a:pt x="39" y="226"/>
                      <a:pt x="39" y="226"/>
                      <a:pt x="39" y="226"/>
                    </a:cubicBezTo>
                    <a:cubicBezTo>
                      <a:pt x="39" y="228"/>
                      <a:pt x="39" y="228"/>
                      <a:pt x="39" y="228"/>
                    </a:cubicBezTo>
                    <a:cubicBezTo>
                      <a:pt x="39" y="228"/>
                      <a:pt x="39" y="228"/>
                      <a:pt x="39" y="228"/>
                    </a:cubicBezTo>
                    <a:cubicBezTo>
                      <a:pt x="39" y="226"/>
                      <a:pt x="39" y="226"/>
                      <a:pt x="39" y="226"/>
                    </a:cubicBezTo>
                    <a:cubicBezTo>
                      <a:pt x="39" y="228"/>
                      <a:pt x="39" y="228"/>
                      <a:pt x="39" y="228"/>
                    </a:cubicBezTo>
                    <a:cubicBezTo>
                      <a:pt x="39" y="228"/>
                      <a:pt x="39" y="228"/>
                      <a:pt x="39" y="228"/>
                    </a:cubicBezTo>
                    <a:cubicBezTo>
                      <a:pt x="39" y="228"/>
                      <a:pt x="40" y="228"/>
                      <a:pt x="42" y="228"/>
                    </a:cubicBezTo>
                    <a:cubicBezTo>
                      <a:pt x="47" y="229"/>
                      <a:pt x="56" y="231"/>
                      <a:pt x="65" y="234"/>
                    </a:cubicBezTo>
                    <a:cubicBezTo>
                      <a:pt x="69" y="235"/>
                      <a:pt x="73" y="236"/>
                      <a:pt x="76" y="236"/>
                    </a:cubicBezTo>
                    <a:cubicBezTo>
                      <a:pt x="78" y="237"/>
                      <a:pt x="79" y="237"/>
                      <a:pt x="80" y="237"/>
                    </a:cubicBezTo>
                    <a:cubicBezTo>
                      <a:pt x="81" y="237"/>
                      <a:pt x="81" y="237"/>
                      <a:pt x="82" y="237"/>
                    </a:cubicBezTo>
                    <a:cubicBezTo>
                      <a:pt x="82" y="237"/>
                      <a:pt x="82" y="237"/>
                      <a:pt x="83" y="238"/>
                    </a:cubicBezTo>
                    <a:cubicBezTo>
                      <a:pt x="83" y="237"/>
                      <a:pt x="84" y="238"/>
                      <a:pt x="84" y="237"/>
                    </a:cubicBezTo>
                    <a:cubicBezTo>
                      <a:pt x="84" y="237"/>
                      <a:pt x="85" y="237"/>
                      <a:pt x="85" y="237"/>
                    </a:cubicBezTo>
                    <a:cubicBezTo>
                      <a:pt x="85" y="237"/>
                      <a:pt x="86" y="237"/>
                      <a:pt x="87" y="236"/>
                    </a:cubicBezTo>
                    <a:cubicBezTo>
                      <a:pt x="87" y="235"/>
                      <a:pt x="87" y="234"/>
                      <a:pt x="87" y="233"/>
                    </a:cubicBezTo>
                    <a:cubicBezTo>
                      <a:pt x="87" y="232"/>
                      <a:pt x="86" y="231"/>
                      <a:pt x="85" y="230"/>
                    </a:cubicBezTo>
                    <a:cubicBezTo>
                      <a:pt x="74" y="223"/>
                      <a:pt x="74" y="223"/>
                      <a:pt x="74" y="223"/>
                    </a:cubicBezTo>
                    <a:cubicBezTo>
                      <a:pt x="72" y="227"/>
                      <a:pt x="72" y="227"/>
                      <a:pt x="72" y="227"/>
                    </a:cubicBezTo>
                    <a:cubicBezTo>
                      <a:pt x="71" y="230"/>
                      <a:pt x="71" y="230"/>
                      <a:pt x="71" y="230"/>
                    </a:cubicBezTo>
                    <a:cubicBezTo>
                      <a:pt x="71" y="230"/>
                      <a:pt x="89" y="237"/>
                      <a:pt x="108" y="244"/>
                    </a:cubicBezTo>
                    <a:cubicBezTo>
                      <a:pt x="117" y="248"/>
                      <a:pt x="127" y="251"/>
                      <a:pt x="134" y="254"/>
                    </a:cubicBezTo>
                    <a:cubicBezTo>
                      <a:pt x="137" y="255"/>
                      <a:pt x="141" y="257"/>
                      <a:pt x="143" y="257"/>
                    </a:cubicBezTo>
                    <a:cubicBezTo>
                      <a:pt x="144" y="258"/>
                      <a:pt x="145" y="258"/>
                      <a:pt x="146" y="258"/>
                    </a:cubicBezTo>
                    <a:cubicBezTo>
                      <a:pt x="146" y="259"/>
                      <a:pt x="146" y="259"/>
                      <a:pt x="146" y="259"/>
                    </a:cubicBezTo>
                    <a:cubicBezTo>
                      <a:pt x="147" y="259"/>
                      <a:pt x="147" y="259"/>
                      <a:pt x="147" y="259"/>
                    </a:cubicBezTo>
                    <a:cubicBezTo>
                      <a:pt x="147" y="259"/>
                      <a:pt x="147" y="259"/>
                      <a:pt x="148" y="259"/>
                    </a:cubicBezTo>
                    <a:cubicBezTo>
                      <a:pt x="148" y="259"/>
                      <a:pt x="148" y="259"/>
                      <a:pt x="149" y="259"/>
                    </a:cubicBezTo>
                    <a:cubicBezTo>
                      <a:pt x="149" y="258"/>
                      <a:pt x="150" y="258"/>
                      <a:pt x="151" y="257"/>
                    </a:cubicBezTo>
                    <a:cubicBezTo>
                      <a:pt x="152" y="256"/>
                      <a:pt x="152" y="255"/>
                      <a:pt x="152" y="254"/>
                    </a:cubicBezTo>
                    <a:cubicBezTo>
                      <a:pt x="152" y="253"/>
                      <a:pt x="151" y="252"/>
                      <a:pt x="150" y="251"/>
                    </a:cubicBezTo>
                    <a:cubicBezTo>
                      <a:pt x="140" y="245"/>
                      <a:pt x="140" y="245"/>
                      <a:pt x="140" y="245"/>
                    </a:cubicBezTo>
                    <a:cubicBezTo>
                      <a:pt x="138" y="248"/>
                      <a:pt x="138" y="248"/>
                      <a:pt x="138" y="248"/>
                    </a:cubicBezTo>
                    <a:cubicBezTo>
                      <a:pt x="141" y="251"/>
                      <a:pt x="141" y="251"/>
                      <a:pt x="141" y="251"/>
                    </a:cubicBezTo>
                    <a:cubicBezTo>
                      <a:pt x="138" y="249"/>
                      <a:pt x="138" y="249"/>
                      <a:pt x="138" y="249"/>
                    </a:cubicBezTo>
                    <a:cubicBezTo>
                      <a:pt x="140" y="252"/>
                      <a:pt x="140" y="252"/>
                      <a:pt x="140" y="252"/>
                    </a:cubicBezTo>
                    <a:cubicBezTo>
                      <a:pt x="140" y="252"/>
                      <a:pt x="141" y="252"/>
                      <a:pt x="141" y="251"/>
                    </a:cubicBezTo>
                    <a:cubicBezTo>
                      <a:pt x="138" y="249"/>
                      <a:pt x="138" y="249"/>
                      <a:pt x="138" y="249"/>
                    </a:cubicBezTo>
                    <a:cubicBezTo>
                      <a:pt x="140" y="252"/>
                      <a:pt x="140" y="252"/>
                      <a:pt x="140" y="252"/>
                    </a:cubicBezTo>
                    <a:cubicBezTo>
                      <a:pt x="138" y="249"/>
                      <a:pt x="138" y="249"/>
                      <a:pt x="138" y="249"/>
                    </a:cubicBezTo>
                    <a:cubicBezTo>
                      <a:pt x="139" y="252"/>
                      <a:pt x="139" y="252"/>
                      <a:pt x="139" y="252"/>
                    </a:cubicBezTo>
                    <a:cubicBezTo>
                      <a:pt x="139" y="252"/>
                      <a:pt x="139" y="252"/>
                      <a:pt x="140" y="252"/>
                    </a:cubicBezTo>
                    <a:cubicBezTo>
                      <a:pt x="138" y="249"/>
                      <a:pt x="138" y="249"/>
                      <a:pt x="138" y="249"/>
                    </a:cubicBezTo>
                    <a:cubicBezTo>
                      <a:pt x="139" y="252"/>
                      <a:pt x="139" y="252"/>
                      <a:pt x="139" y="252"/>
                    </a:cubicBezTo>
                    <a:cubicBezTo>
                      <a:pt x="139" y="251"/>
                      <a:pt x="139" y="251"/>
                      <a:pt x="139" y="251"/>
                    </a:cubicBezTo>
                    <a:cubicBezTo>
                      <a:pt x="139" y="252"/>
                      <a:pt x="139" y="252"/>
                      <a:pt x="139" y="252"/>
                    </a:cubicBezTo>
                    <a:cubicBezTo>
                      <a:pt x="139" y="252"/>
                      <a:pt x="139" y="252"/>
                      <a:pt x="139" y="252"/>
                    </a:cubicBezTo>
                    <a:cubicBezTo>
                      <a:pt x="139" y="251"/>
                      <a:pt x="139" y="251"/>
                      <a:pt x="139" y="251"/>
                    </a:cubicBezTo>
                    <a:cubicBezTo>
                      <a:pt x="139" y="252"/>
                      <a:pt x="139" y="252"/>
                      <a:pt x="139" y="252"/>
                    </a:cubicBezTo>
                    <a:cubicBezTo>
                      <a:pt x="139" y="252"/>
                      <a:pt x="139" y="252"/>
                      <a:pt x="139" y="252"/>
                    </a:cubicBezTo>
                    <a:cubicBezTo>
                      <a:pt x="139" y="252"/>
                      <a:pt x="141" y="252"/>
                      <a:pt x="143" y="252"/>
                    </a:cubicBezTo>
                    <a:cubicBezTo>
                      <a:pt x="147" y="252"/>
                      <a:pt x="153" y="252"/>
                      <a:pt x="159" y="253"/>
                    </a:cubicBezTo>
                    <a:cubicBezTo>
                      <a:pt x="161" y="253"/>
                      <a:pt x="164" y="253"/>
                      <a:pt x="166" y="253"/>
                    </a:cubicBezTo>
                    <a:cubicBezTo>
                      <a:pt x="168" y="253"/>
                      <a:pt x="169" y="253"/>
                      <a:pt x="170" y="253"/>
                    </a:cubicBezTo>
                    <a:cubicBezTo>
                      <a:pt x="170" y="253"/>
                      <a:pt x="170" y="253"/>
                      <a:pt x="170" y="253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72" y="253"/>
                      <a:pt x="172" y="253"/>
                      <a:pt x="172" y="253"/>
                    </a:cubicBezTo>
                    <a:cubicBezTo>
                      <a:pt x="172" y="252"/>
                      <a:pt x="172" y="252"/>
                      <a:pt x="172" y="252"/>
                    </a:cubicBezTo>
                    <a:cubicBezTo>
                      <a:pt x="173" y="252"/>
                      <a:pt x="173" y="252"/>
                      <a:pt x="173" y="251"/>
                    </a:cubicBezTo>
                    <a:cubicBezTo>
                      <a:pt x="174" y="250"/>
                      <a:pt x="174" y="249"/>
                      <a:pt x="174" y="248"/>
                    </a:cubicBezTo>
                    <a:cubicBezTo>
                      <a:pt x="174" y="247"/>
                      <a:pt x="173" y="246"/>
                      <a:pt x="172" y="245"/>
                    </a:cubicBezTo>
                    <a:cubicBezTo>
                      <a:pt x="169" y="243"/>
                      <a:pt x="169" y="243"/>
                      <a:pt x="169" y="243"/>
                    </a:cubicBezTo>
                    <a:cubicBezTo>
                      <a:pt x="167" y="247"/>
                      <a:pt x="167" y="247"/>
                      <a:pt x="167" y="247"/>
                    </a:cubicBezTo>
                    <a:cubicBezTo>
                      <a:pt x="168" y="251"/>
                      <a:pt x="168" y="251"/>
                      <a:pt x="168" y="251"/>
                    </a:cubicBezTo>
                    <a:cubicBezTo>
                      <a:pt x="187" y="247"/>
                      <a:pt x="187" y="247"/>
                      <a:pt x="187" y="247"/>
                    </a:cubicBezTo>
                    <a:cubicBezTo>
                      <a:pt x="189" y="247"/>
                      <a:pt x="190" y="245"/>
                      <a:pt x="191" y="244"/>
                    </a:cubicBezTo>
                    <a:cubicBezTo>
                      <a:pt x="191" y="242"/>
                      <a:pt x="190" y="241"/>
                      <a:pt x="189" y="240"/>
                    </a:cubicBezTo>
                    <a:cubicBezTo>
                      <a:pt x="188" y="240"/>
                      <a:pt x="188" y="240"/>
                      <a:pt x="188" y="240"/>
                    </a:cubicBezTo>
                    <a:cubicBezTo>
                      <a:pt x="186" y="243"/>
                      <a:pt x="186" y="243"/>
                      <a:pt x="186" y="243"/>
                    </a:cubicBezTo>
                    <a:cubicBezTo>
                      <a:pt x="188" y="247"/>
                      <a:pt x="188" y="247"/>
                      <a:pt x="188" y="247"/>
                    </a:cubicBezTo>
                    <a:cubicBezTo>
                      <a:pt x="206" y="240"/>
                      <a:pt x="206" y="240"/>
                      <a:pt x="206" y="240"/>
                    </a:cubicBezTo>
                    <a:cubicBezTo>
                      <a:pt x="208" y="240"/>
                      <a:pt x="209" y="238"/>
                      <a:pt x="209" y="237"/>
                    </a:cubicBezTo>
                    <a:cubicBezTo>
                      <a:pt x="209" y="235"/>
                      <a:pt x="208" y="234"/>
                      <a:pt x="207" y="233"/>
                    </a:cubicBezTo>
                    <a:cubicBezTo>
                      <a:pt x="205" y="232"/>
                      <a:pt x="205" y="232"/>
                      <a:pt x="205" y="232"/>
                    </a:cubicBezTo>
                    <a:cubicBezTo>
                      <a:pt x="203" y="235"/>
                      <a:pt x="203" y="235"/>
                      <a:pt x="203" y="235"/>
                    </a:cubicBezTo>
                    <a:cubicBezTo>
                      <a:pt x="204" y="239"/>
                      <a:pt x="204" y="239"/>
                      <a:pt x="204" y="239"/>
                    </a:cubicBezTo>
                    <a:cubicBezTo>
                      <a:pt x="220" y="233"/>
                      <a:pt x="220" y="233"/>
                      <a:pt x="220" y="233"/>
                    </a:cubicBezTo>
                    <a:cubicBezTo>
                      <a:pt x="221" y="232"/>
                      <a:pt x="222" y="231"/>
                      <a:pt x="222" y="229"/>
                    </a:cubicBezTo>
                    <a:cubicBezTo>
                      <a:pt x="223" y="228"/>
                      <a:pt x="222" y="226"/>
                      <a:pt x="221" y="226"/>
                    </a:cubicBezTo>
                    <a:cubicBezTo>
                      <a:pt x="217" y="224"/>
                      <a:pt x="217" y="224"/>
                      <a:pt x="217" y="224"/>
                    </a:cubicBezTo>
                    <a:cubicBezTo>
                      <a:pt x="215" y="227"/>
                      <a:pt x="215" y="227"/>
                      <a:pt x="215" y="227"/>
                    </a:cubicBezTo>
                    <a:cubicBezTo>
                      <a:pt x="218" y="230"/>
                      <a:pt x="218" y="230"/>
                      <a:pt x="218" y="230"/>
                    </a:cubicBezTo>
                    <a:cubicBezTo>
                      <a:pt x="228" y="224"/>
                      <a:pt x="228" y="224"/>
                      <a:pt x="228" y="224"/>
                    </a:cubicBezTo>
                    <a:cubicBezTo>
                      <a:pt x="229" y="223"/>
                      <a:pt x="230" y="222"/>
                      <a:pt x="230" y="220"/>
                    </a:cubicBezTo>
                    <a:cubicBezTo>
                      <a:pt x="230" y="219"/>
                      <a:pt x="229" y="218"/>
                      <a:pt x="228" y="217"/>
                    </a:cubicBezTo>
                    <a:cubicBezTo>
                      <a:pt x="224" y="214"/>
                      <a:pt x="224" y="214"/>
                      <a:pt x="224" y="214"/>
                    </a:cubicBezTo>
                    <a:cubicBezTo>
                      <a:pt x="222" y="218"/>
                      <a:pt x="222" y="218"/>
                      <a:pt x="222" y="218"/>
                    </a:cubicBezTo>
                    <a:cubicBezTo>
                      <a:pt x="225" y="220"/>
                      <a:pt x="225" y="220"/>
                      <a:pt x="225" y="220"/>
                    </a:cubicBezTo>
                    <a:cubicBezTo>
                      <a:pt x="222" y="218"/>
                      <a:pt x="222" y="218"/>
                      <a:pt x="222" y="218"/>
                    </a:cubicBezTo>
                    <a:cubicBezTo>
                      <a:pt x="224" y="221"/>
                      <a:pt x="224" y="221"/>
                      <a:pt x="224" y="221"/>
                    </a:cubicBezTo>
                    <a:cubicBezTo>
                      <a:pt x="225" y="221"/>
                      <a:pt x="225" y="220"/>
                      <a:pt x="225" y="220"/>
                    </a:cubicBezTo>
                    <a:cubicBezTo>
                      <a:pt x="222" y="218"/>
                      <a:pt x="222" y="218"/>
                      <a:pt x="222" y="218"/>
                    </a:cubicBezTo>
                    <a:cubicBezTo>
                      <a:pt x="224" y="221"/>
                      <a:pt x="224" y="221"/>
                      <a:pt x="224" y="221"/>
                    </a:cubicBezTo>
                    <a:cubicBezTo>
                      <a:pt x="222" y="218"/>
                      <a:pt x="222" y="218"/>
                      <a:pt x="222" y="218"/>
                    </a:cubicBezTo>
                    <a:cubicBezTo>
                      <a:pt x="224" y="221"/>
                      <a:pt x="224" y="221"/>
                      <a:pt x="224" y="221"/>
                    </a:cubicBezTo>
                    <a:cubicBezTo>
                      <a:pt x="224" y="221"/>
                      <a:pt x="224" y="221"/>
                      <a:pt x="224" y="221"/>
                    </a:cubicBezTo>
                    <a:cubicBezTo>
                      <a:pt x="222" y="218"/>
                      <a:pt x="222" y="218"/>
                      <a:pt x="222" y="218"/>
                    </a:cubicBezTo>
                    <a:cubicBezTo>
                      <a:pt x="224" y="221"/>
                      <a:pt x="224" y="221"/>
                      <a:pt x="224" y="221"/>
                    </a:cubicBezTo>
                    <a:cubicBezTo>
                      <a:pt x="224" y="221"/>
                      <a:pt x="224" y="221"/>
                      <a:pt x="224" y="221"/>
                    </a:cubicBezTo>
                    <a:cubicBezTo>
                      <a:pt x="224" y="221"/>
                      <a:pt x="225" y="220"/>
                      <a:pt x="227" y="220"/>
                    </a:cubicBezTo>
                    <a:cubicBezTo>
                      <a:pt x="228" y="218"/>
                      <a:pt x="231" y="217"/>
                      <a:pt x="232" y="216"/>
                    </a:cubicBezTo>
                    <a:cubicBezTo>
                      <a:pt x="233" y="216"/>
                      <a:pt x="234" y="215"/>
                      <a:pt x="235" y="215"/>
                    </a:cubicBezTo>
                    <a:cubicBezTo>
                      <a:pt x="235" y="214"/>
                      <a:pt x="235" y="214"/>
                      <a:pt x="235" y="214"/>
                    </a:cubicBezTo>
                    <a:cubicBezTo>
                      <a:pt x="236" y="214"/>
                      <a:pt x="236" y="214"/>
                      <a:pt x="236" y="214"/>
                    </a:cubicBezTo>
                    <a:cubicBezTo>
                      <a:pt x="236" y="214"/>
                      <a:pt x="236" y="214"/>
                      <a:pt x="236" y="214"/>
                    </a:cubicBezTo>
                    <a:cubicBezTo>
                      <a:pt x="236" y="214"/>
                      <a:pt x="236" y="214"/>
                      <a:pt x="236" y="214"/>
                    </a:cubicBezTo>
                    <a:cubicBezTo>
                      <a:pt x="236" y="213"/>
                      <a:pt x="237" y="213"/>
                      <a:pt x="237" y="213"/>
                    </a:cubicBezTo>
                    <a:cubicBezTo>
                      <a:pt x="238" y="211"/>
                      <a:pt x="238" y="208"/>
                      <a:pt x="236" y="207"/>
                    </a:cubicBezTo>
                    <a:cubicBezTo>
                      <a:pt x="236" y="207"/>
                      <a:pt x="236" y="207"/>
                      <a:pt x="236" y="207"/>
                    </a:cubicBezTo>
                    <a:cubicBezTo>
                      <a:pt x="244" y="198"/>
                      <a:pt x="244" y="198"/>
                      <a:pt x="244" y="198"/>
                    </a:cubicBezTo>
                    <a:cubicBezTo>
                      <a:pt x="245" y="197"/>
                      <a:pt x="246" y="196"/>
                      <a:pt x="245" y="194"/>
                    </a:cubicBezTo>
                    <a:cubicBezTo>
                      <a:pt x="245" y="193"/>
                      <a:pt x="245" y="192"/>
                      <a:pt x="244" y="192"/>
                    </a:cubicBezTo>
                    <a:cubicBezTo>
                      <a:pt x="243" y="191"/>
                      <a:pt x="243" y="191"/>
                      <a:pt x="243" y="191"/>
                    </a:cubicBezTo>
                    <a:cubicBezTo>
                      <a:pt x="249" y="185"/>
                      <a:pt x="249" y="185"/>
                      <a:pt x="249" y="185"/>
                    </a:cubicBezTo>
                    <a:cubicBezTo>
                      <a:pt x="250" y="184"/>
                      <a:pt x="250" y="183"/>
                      <a:pt x="250" y="181"/>
                    </a:cubicBezTo>
                    <a:cubicBezTo>
                      <a:pt x="250" y="180"/>
                      <a:pt x="249" y="179"/>
                      <a:pt x="248" y="179"/>
                    </a:cubicBezTo>
                    <a:cubicBezTo>
                      <a:pt x="247" y="178"/>
                      <a:pt x="247" y="178"/>
                      <a:pt x="247" y="178"/>
                    </a:cubicBezTo>
                    <a:cubicBezTo>
                      <a:pt x="245" y="181"/>
                      <a:pt x="245" y="181"/>
                      <a:pt x="245" y="181"/>
                    </a:cubicBezTo>
                    <a:cubicBezTo>
                      <a:pt x="249" y="183"/>
                      <a:pt x="249" y="183"/>
                      <a:pt x="249" y="183"/>
                    </a:cubicBezTo>
                    <a:cubicBezTo>
                      <a:pt x="254" y="173"/>
                      <a:pt x="254" y="173"/>
                      <a:pt x="254" y="173"/>
                    </a:cubicBezTo>
                    <a:cubicBezTo>
                      <a:pt x="255" y="172"/>
                      <a:pt x="254" y="169"/>
                      <a:pt x="252" y="168"/>
                    </a:cubicBezTo>
                    <a:cubicBezTo>
                      <a:pt x="251" y="167"/>
                      <a:pt x="251" y="167"/>
                      <a:pt x="251" y="167"/>
                    </a:cubicBezTo>
                    <a:cubicBezTo>
                      <a:pt x="249" y="171"/>
                      <a:pt x="249" y="171"/>
                      <a:pt x="249" y="171"/>
                    </a:cubicBezTo>
                    <a:cubicBezTo>
                      <a:pt x="253" y="171"/>
                      <a:pt x="253" y="171"/>
                      <a:pt x="253" y="171"/>
                    </a:cubicBezTo>
                    <a:cubicBezTo>
                      <a:pt x="254" y="158"/>
                      <a:pt x="254" y="158"/>
                      <a:pt x="254" y="158"/>
                    </a:cubicBezTo>
                    <a:cubicBezTo>
                      <a:pt x="255" y="157"/>
                      <a:pt x="254" y="155"/>
                      <a:pt x="253" y="154"/>
                    </a:cubicBezTo>
                    <a:cubicBezTo>
                      <a:pt x="250" y="153"/>
                      <a:pt x="250" y="153"/>
                      <a:pt x="250" y="153"/>
                    </a:cubicBezTo>
                    <a:cubicBezTo>
                      <a:pt x="248" y="156"/>
                      <a:pt x="248" y="156"/>
                      <a:pt x="248" y="156"/>
                    </a:cubicBezTo>
                    <a:cubicBezTo>
                      <a:pt x="251" y="159"/>
                      <a:pt x="251" y="159"/>
                      <a:pt x="251" y="159"/>
                    </a:cubicBezTo>
                    <a:cubicBezTo>
                      <a:pt x="262" y="150"/>
                      <a:pt x="262" y="150"/>
                      <a:pt x="262" y="150"/>
                    </a:cubicBezTo>
                    <a:cubicBezTo>
                      <a:pt x="262" y="149"/>
                      <a:pt x="263" y="148"/>
                      <a:pt x="263" y="147"/>
                    </a:cubicBezTo>
                    <a:cubicBezTo>
                      <a:pt x="263" y="145"/>
                      <a:pt x="262" y="144"/>
                      <a:pt x="261" y="144"/>
                    </a:cubicBezTo>
                    <a:cubicBezTo>
                      <a:pt x="258" y="142"/>
                      <a:pt x="258" y="142"/>
                      <a:pt x="258" y="142"/>
                    </a:cubicBezTo>
                    <a:cubicBezTo>
                      <a:pt x="263" y="136"/>
                      <a:pt x="263" y="136"/>
                      <a:pt x="263" y="136"/>
                    </a:cubicBezTo>
                    <a:cubicBezTo>
                      <a:pt x="264" y="135"/>
                      <a:pt x="264" y="134"/>
                      <a:pt x="264" y="133"/>
                    </a:cubicBezTo>
                    <a:cubicBezTo>
                      <a:pt x="264" y="132"/>
                      <a:pt x="263" y="131"/>
                      <a:pt x="262" y="130"/>
                    </a:cubicBezTo>
                    <a:cubicBezTo>
                      <a:pt x="257" y="127"/>
                      <a:pt x="257" y="127"/>
                      <a:pt x="257" y="127"/>
                    </a:cubicBezTo>
                    <a:cubicBezTo>
                      <a:pt x="261" y="115"/>
                      <a:pt x="261" y="115"/>
                      <a:pt x="261" y="115"/>
                    </a:cubicBezTo>
                    <a:cubicBezTo>
                      <a:pt x="261" y="113"/>
                      <a:pt x="261" y="111"/>
                      <a:pt x="259" y="110"/>
                    </a:cubicBezTo>
                    <a:cubicBezTo>
                      <a:pt x="257" y="109"/>
                      <a:pt x="257" y="109"/>
                      <a:pt x="257" y="109"/>
                    </a:cubicBezTo>
                    <a:cubicBezTo>
                      <a:pt x="255" y="112"/>
                      <a:pt x="255" y="112"/>
                      <a:pt x="255" y="112"/>
                    </a:cubicBezTo>
                    <a:cubicBezTo>
                      <a:pt x="259" y="112"/>
                      <a:pt x="259" y="112"/>
                      <a:pt x="259" y="112"/>
                    </a:cubicBezTo>
                    <a:cubicBezTo>
                      <a:pt x="261" y="93"/>
                      <a:pt x="261" y="93"/>
                      <a:pt x="261" y="93"/>
                    </a:cubicBezTo>
                    <a:cubicBezTo>
                      <a:pt x="261" y="91"/>
                      <a:pt x="260" y="90"/>
                      <a:pt x="259" y="89"/>
                    </a:cubicBezTo>
                    <a:cubicBezTo>
                      <a:pt x="255" y="86"/>
                      <a:pt x="255" y="86"/>
                      <a:pt x="255" y="86"/>
                    </a:cubicBezTo>
                    <a:cubicBezTo>
                      <a:pt x="255" y="69"/>
                      <a:pt x="255" y="69"/>
                      <a:pt x="255" y="69"/>
                    </a:cubicBezTo>
                    <a:cubicBezTo>
                      <a:pt x="255" y="68"/>
                      <a:pt x="254" y="66"/>
                      <a:pt x="253" y="65"/>
                    </a:cubicBezTo>
                    <a:cubicBezTo>
                      <a:pt x="251" y="64"/>
                      <a:pt x="251" y="64"/>
                      <a:pt x="251" y="64"/>
                    </a:cubicBezTo>
                    <a:cubicBezTo>
                      <a:pt x="246" y="43"/>
                      <a:pt x="246" y="43"/>
                      <a:pt x="246" y="43"/>
                    </a:cubicBezTo>
                    <a:cubicBezTo>
                      <a:pt x="246" y="42"/>
                      <a:pt x="245" y="41"/>
                      <a:pt x="244" y="40"/>
                    </a:cubicBezTo>
                    <a:cubicBezTo>
                      <a:pt x="240" y="38"/>
                      <a:pt x="240" y="38"/>
                      <a:pt x="240" y="38"/>
                    </a:cubicBezTo>
                    <a:cubicBezTo>
                      <a:pt x="226" y="10"/>
                      <a:pt x="226" y="10"/>
                      <a:pt x="226" y="10"/>
                    </a:cubicBezTo>
                    <a:cubicBezTo>
                      <a:pt x="226" y="9"/>
                      <a:pt x="225" y="9"/>
                      <a:pt x="225" y="8"/>
                    </a:cubicBezTo>
                    <a:cubicBezTo>
                      <a:pt x="214" y="2"/>
                      <a:pt x="214" y="2"/>
                      <a:pt x="214" y="2"/>
                    </a:cubicBezTo>
                    <a:cubicBezTo>
                      <a:pt x="212" y="0"/>
                      <a:pt x="210" y="1"/>
                      <a:pt x="208" y="3"/>
                    </a:cubicBezTo>
                    <a:cubicBezTo>
                      <a:pt x="207" y="5"/>
                      <a:pt x="208" y="7"/>
                      <a:pt x="210" y="8"/>
                    </a:cubicBezTo>
                    <a:cubicBezTo>
                      <a:pt x="220" y="15"/>
                      <a:pt x="220" y="15"/>
                      <a:pt x="220" y="15"/>
                    </a:cubicBezTo>
                    <a:cubicBezTo>
                      <a:pt x="233" y="42"/>
                      <a:pt x="233" y="42"/>
                      <a:pt x="233" y="42"/>
                    </a:cubicBezTo>
                    <a:cubicBezTo>
                      <a:pt x="234" y="43"/>
                      <a:pt x="234" y="44"/>
                      <a:pt x="235" y="44"/>
                    </a:cubicBezTo>
                    <a:cubicBezTo>
                      <a:pt x="238" y="46"/>
                      <a:pt x="238" y="46"/>
                      <a:pt x="238" y="46"/>
                    </a:cubicBezTo>
                    <a:cubicBezTo>
                      <a:pt x="243" y="67"/>
                      <a:pt x="243" y="67"/>
                      <a:pt x="243" y="67"/>
                    </a:cubicBezTo>
                    <a:cubicBezTo>
                      <a:pt x="243" y="68"/>
                      <a:pt x="244" y="69"/>
                      <a:pt x="245" y="70"/>
                    </a:cubicBezTo>
                    <a:cubicBezTo>
                      <a:pt x="247" y="71"/>
                      <a:pt x="247" y="71"/>
                      <a:pt x="247" y="71"/>
                    </a:cubicBezTo>
                    <a:cubicBezTo>
                      <a:pt x="246" y="89"/>
                      <a:pt x="246" y="89"/>
                      <a:pt x="246" y="89"/>
                    </a:cubicBezTo>
                    <a:cubicBezTo>
                      <a:pt x="246" y="90"/>
                      <a:pt x="247" y="91"/>
                      <a:pt x="248" y="92"/>
                    </a:cubicBezTo>
                    <a:cubicBezTo>
                      <a:pt x="253" y="95"/>
                      <a:pt x="253" y="95"/>
                      <a:pt x="253" y="95"/>
                    </a:cubicBezTo>
                    <a:cubicBezTo>
                      <a:pt x="251" y="112"/>
                      <a:pt x="251" y="112"/>
                      <a:pt x="251" y="112"/>
                    </a:cubicBezTo>
                    <a:cubicBezTo>
                      <a:pt x="251" y="113"/>
                      <a:pt x="252" y="115"/>
                      <a:pt x="253" y="116"/>
                    </a:cubicBezTo>
                    <a:cubicBezTo>
                      <a:pt x="255" y="117"/>
                      <a:pt x="255" y="117"/>
                      <a:pt x="255" y="117"/>
                    </a:cubicBezTo>
                    <a:cubicBezTo>
                      <a:pt x="257" y="113"/>
                      <a:pt x="257" y="113"/>
                      <a:pt x="257" y="113"/>
                    </a:cubicBezTo>
                    <a:cubicBezTo>
                      <a:pt x="253" y="112"/>
                      <a:pt x="253" y="112"/>
                      <a:pt x="253" y="112"/>
                    </a:cubicBezTo>
                    <a:cubicBezTo>
                      <a:pt x="248" y="127"/>
                      <a:pt x="248" y="127"/>
                      <a:pt x="248" y="127"/>
                    </a:cubicBezTo>
                    <a:cubicBezTo>
                      <a:pt x="248" y="129"/>
                      <a:pt x="248" y="131"/>
                      <a:pt x="250" y="132"/>
                    </a:cubicBezTo>
                    <a:cubicBezTo>
                      <a:pt x="254" y="134"/>
                      <a:pt x="254" y="134"/>
                      <a:pt x="254" y="134"/>
                    </a:cubicBezTo>
                    <a:cubicBezTo>
                      <a:pt x="249" y="140"/>
                      <a:pt x="249" y="140"/>
                      <a:pt x="249" y="140"/>
                    </a:cubicBezTo>
                    <a:cubicBezTo>
                      <a:pt x="248" y="141"/>
                      <a:pt x="248" y="142"/>
                      <a:pt x="248" y="143"/>
                    </a:cubicBezTo>
                    <a:cubicBezTo>
                      <a:pt x="248" y="145"/>
                      <a:pt x="249" y="146"/>
                      <a:pt x="250" y="146"/>
                    </a:cubicBezTo>
                    <a:cubicBezTo>
                      <a:pt x="252" y="148"/>
                      <a:pt x="252" y="148"/>
                      <a:pt x="252" y="148"/>
                    </a:cubicBezTo>
                    <a:cubicBezTo>
                      <a:pt x="246" y="153"/>
                      <a:pt x="246" y="153"/>
                      <a:pt x="246" y="153"/>
                    </a:cubicBezTo>
                    <a:cubicBezTo>
                      <a:pt x="245" y="154"/>
                      <a:pt x="244" y="155"/>
                      <a:pt x="244" y="157"/>
                    </a:cubicBezTo>
                    <a:cubicBezTo>
                      <a:pt x="244" y="158"/>
                      <a:pt x="245" y="159"/>
                      <a:pt x="246" y="160"/>
                    </a:cubicBezTo>
                    <a:cubicBezTo>
                      <a:pt x="248" y="161"/>
                      <a:pt x="248" y="161"/>
                      <a:pt x="248" y="161"/>
                    </a:cubicBezTo>
                    <a:cubicBezTo>
                      <a:pt x="250" y="158"/>
                      <a:pt x="250" y="158"/>
                      <a:pt x="250" y="158"/>
                    </a:cubicBezTo>
                    <a:cubicBezTo>
                      <a:pt x="247" y="157"/>
                      <a:pt x="247" y="157"/>
                      <a:pt x="247" y="157"/>
                    </a:cubicBezTo>
                    <a:cubicBezTo>
                      <a:pt x="245" y="170"/>
                      <a:pt x="245" y="170"/>
                      <a:pt x="245" y="170"/>
                    </a:cubicBezTo>
                    <a:cubicBezTo>
                      <a:pt x="244" y="172"/>
                      <a:pt x="245" y="173"/>
                      <a:pt x="247" y="174"/>
                    </a:cubicBezTo>
                    <a:cubicBezTo>
                      <a:pt x="248" y="175"/>
                      <a:pt x="248" y="175"/>
                      <a:pt x="248" y="175"/>
                    </a:cubicBezTo>
                    <a:cubicBezTo>
                      <a:pt x="250" y="172"/>
                      <a:pt x="250" y="172"/>
                      <a:pt x="250" y="172"/>
                    </a:cubicBezTo>
                    <a:cubicBezTo>
                      <a:pt x="246" y="170"/>
                      <a:pt x="246" y="170"/>
                      <a:pt x="246" y="170"/>
                    </a:cubicBezTo>
                    <a:cubicBezTo>
                      <a:pt x="241" y="179"/>
                      <a:pt x="241" y="179"/>
                      <a:pt x="241" y="179"/>
                    </a:cubicBezTo>
                    <a:cubicBezTo>
                      <a:pt x="240" y="181"/>
                      <a:pt x="241" y="183"/>
                      <a:pt x="243" y="185"/>
                    </a:cubicBezTo>
                    <a:cubicBezTo>
                      <a:pt x="244" y="185"/>
                      <a:pt x="244" y="185"/>
                      <a:pt x="244" y="185"/>
                    </a:cubicBezTo>
                    <a:cubicBezTo>
                      <a:pt x="246" y="182"/>
                      <a:pt x="246" y="182"/>
                      <a:pt x="246" y="182"/>
                    </a:cubicBezTo>
                    <a:cubicBezTo>
                      <a:pt x="243" y="179"/>
                      <a:pt x="243" y="179"/>
                      <a:pt x="243" y="179"/>
                    </a:cubicBezTo>
                    <a:cubicBezTo>
                      <a:pt x="234" y="189"/>
                      <a:pt x="234" y="189"/>
                      <a:pt x="234" y="189"/>
                    </a:cubicBezTo>
                    <a:cubicBezTo>
                      <a:pt x="233" y="190"/>
                      <a:pt x="233" y="191"/>
                      <a:pt x="233" y="193"/>
                    </a:cubicBezTo>
                    <a:cubicBezTo>
                      <a:pt x="233" y="194"/>
                      <a:pt x="234" y="195"/>
                      <a:pt x="235" y="196"/>
                    </a:cubicBezTo>
                    <a:cubicBezTo>
                      <a:pt x="235" y="196"/>
                      <a:pt x="235" y="196"/>
                      <a:pt x="235" y="196"/>
                    </a:cubicBezTo>
                    <a:cubicBezTo>
                      <a:pt x="227" y="205"/>
                      <a:pt x="227" y="205"/>
                      <a:pt x="227" y="205"/>
                    </a:cubicBezTo>
                    <a:cubicBezTo>
                      <a:pt x="226" y="206"/>
                      <a:pt x="225" y="207"/>
                      <a:pt x="226" y="209"/>
                    </a:cubicBezTo>
                    <a:cubicBezTo>
                      <a:pt x="226" y="210"/>
                      <a:pt x="226" y="211"/>
                      <a:pt x="227" y="211"/>
                    </a:cubicBezTo>
                    <a:cubicBezTo>
                      <a:pt x="232" y="214"/>
                      <a:pt x="232" y="214"/>
                      <a:pt x="232" y="214"/>
                    </a:cubicBezTo>
                    <a:cubicBezTo>
                      <a:pt x="234" y="211"/>
                      <a:pt x="234" y="211"/>
                      <a:pt x="234" y="211"/>
                    </a:cubicBezTo>
                    <a:cubicBezTo>
                      <a:pt x="230" y="209"/>
                      <a:pt x="230" y="209"/>
                      <a:pt x="230" y="209"/>
                    </a:cubicBezTo>
                    <a:cubicBezTo>
                      <a:pt x="234" y="211"/>
                      <a:pt x="234" y="211"/>
                      <a:pt x="234" y="211"/>
                    </a:cubicBezTo>
                    <a:cubicBezTo>
                      <a:pt x="231" y="208"/>
                      <a:pt x="231" y="208"/>
                      <a:pt x="231" y="208"/>
                    </a:cubicBezTo>
                    <a:cubicBezTo>
                      <a:pt x="231" y="208"/>
                      <a:pt x="231" y="208"/>
                      <a:pt x="230" y="209"/>
                    </a:cubicBezTo>
                    <a:cubicBezTo>
                      <a:pt x="234" y="211"/>
                      <a:pt x="234" y="211"/>
                      <a:pt x="234" y="211"/>
                    </a:cubicBezTo>
                    <a:cubicBezTo>
                      <a:pt x="231" y="208"/>
                      <a:pt x="231" y="208"/>
                      <a:pt x="231" y="208"/>
                    </a:cubicBezTo>
                    <a:cubicBezTo>
                      <a:pt x="233" y="210"/>
                      <a:pt x="233" y="210"/>
                      <a:pt x="233" y="210"/>
                    </a:cubicBezTo>
                    <a:cubicBezTo>
                      <a:pt x="231" y="207"/>
                      <a:pt x="231" y="207"/>
                      <a:pt x="231" y="207"/>
                    </a:cubicBezTo>
                    <a:cubicBezTo>
                      <a:pt x="231" y="208"/>
                      <a:pt x="231" y="208"/>
                      <a:pt x="231" y="208"/>
                    </a:cubicBezTo>
                    <a:cubicBezTo>
                      <a:pt x="233" y="210"/>
                      <a:pt x="233" y="210"/>
                      <a:pt x="233" y="210"/>
                    </a:cubicBezTo>
                    <a:cubicBezTo>
                      <a:pt x="231" y="207"/>
                      <a:pt x="231" y="207"/>
                      <a:pt x="231" y="207"/>
                    </a:cubicBezTo>
                    <a:cubicBezTo>
                      <a:pt x="233" y="209"/>
                      <a:pt x="233" y="209"/>
                      <a:pt x="233" y="209"/>
                    </a:cubicBezTo>
                    <a:cubicBezTo>
                      <a:pt x="231" y="207"/>
                      <a:pt x="231" y="207"/>
                      <a:pt x="231" y="207"/>
                    </a:cubicBezTo>
                    <a:cubicBezTo>
                      <a:pt x="231" y="207"/>
                      <a:pt x="231" y="207"/>
                      <a:pt x="231" y="207"/>
                    </a:cubicBezTo>
                    <a:cubicBezTo>
                      <a:pt x="233" y="209"/>
                      <a:pt x="233" y="209"/>
                      <a:pt x="233" y="209"/>
                    </a:cubicBezTo>
                    <a:cubicBezTo>
                      <a:pt x="231" y="207"/>
                      <a:pt x="231" y="207"/>
                      <a:pt x="231" y="207"/>
                    </a:cubicBezTo>
                    <a:cubicBezTo>
                      <a:pt x="231" y="207"/>
                      <a:pt x="231" y="208"/>
                      <a:pt x="231" y="208"/>
                    </a:cubicBezTo>
                    <a:cubicBezTo>
                      <a:pt x="229" y="209"/>
                      <a:pt x="227" y="210"/>
                      <a:pt x="224" y="212"/>
                    </a:cubicBezTo>
                    <a:cubicBezTo>
                      <a:pt x="223" y="212"/>
                      <a:pt x="222" y="213"/>
                      <a:pt x="221" y="214"/>
                    </a:cubicBezTo>
                    <a:cubicBezTo>
                      <a:pt x="221" y="214"/>
                      <a:pt x="220" y="214"/>
                      <a:pt x="220" y="214"/>
                    </a:cubicBezTo>
                    <a:cubicBezTo>
                      <a:pt x="219" y="215"/>
                      <a:pt x="219" y="215"/>
                      <a:pt x="219" y="215"/>
                    </a:cubicBezTo>
                    <a:cubicBezTo>
                      <a:pt x="219" y="215"/>
                      <a:pt x="219" y="215"/>
                      <a:pt x="219" y="215"/>
                    </a:cubicBezTo>
                    <a:cubicBezTo>
                      <a:pt x="219" y="215"/>
                      <a:pt x="219" y="215"/>
                      <a:pt x="219" y="215"/>
                    </a:cubicBezTo>
                    <a:cubicBezTo>
                      <a:pt x="219" y="215"/>
                      <a:pt x="219" y="215"/>
                      <a:pt x="218" y="216"/>
                    </a:cubicBezTo>
                    <a:cubicBezTo>
                      <a:pt x="218" y="217"/>
                      <a:pt x="218" y="218"/>
                      <a:pt x="218" y="219"/>
                    </a:cubicBezTo>
                    <a:cubicBezTo>
                      <a:pt x="218" y="220"/>
                      <a:pt x="219" y="221"/>
                      <a:pt x="220" y="221"/>
                    </a:cubicBezTo>
                    <a:cubicBezTo>
                      <a:pt x="224" y="224"/>
                      <a:pt x="224" y="224"/>
                      <a:pt x="224" y="224"/>
                    </a:cubicBezTo>
                    <a:cubicBezTo>
                      <a:pt x="226" y="220"/>
                      <a:pt x="226" y="220"/>
                      <a:pt x="226" y="220"/>
                    </a:cubicBezTo>
                    <a:cubicBezTo>
                      <a:pt x="223" y="217"/>
                      <a:pt x="223" y="217"/>
                      <a:pt x="223" y="217"/>
                    </a:cubicBezTo>
                    <a:cubicBezTo>
                      <a:pt x="213" y="224"/>
                      <a:pt x="213" y="224"/>
                      <a:pt x="213" y="224"/>
                    </a:cubicBezTo>
                    <a:cubicBezTo>
                      <a:pt x="212" y="224"/>
                      <a:pt x="211" y="226"/>
                      <a:pt x="211" y="227"/>
                    </a:cubicBezTo>
                    <a:cubicBezTo>
                      <a:pt x="211" y="228"/>
                      <a:pt x="212" y="230"/>
                      <a:pt x="213" y="230"/>
                    </a:cubicBezTo>
                    <a:cubicBezTo>
                      <a:pt x="216" y="232"/>
                      <a:pt x="216" y="232"/>
                      <a:pt x="216" y="232"/>
                    </a:cubicBezTo>
                    <a:cubicBezTo>
                      <a:pt x="219" y="229"/>
                      <a:pt x="219" y="229"/>
                      <a:pt x="219" y="229"/>
                    </a:cubicBezTo>
                    <a:cubicBezTo>
                      <a:pt x="217" y="225"/>
                      <a:pt x="217" y="225"/>
                      <a:pt x="217" y="225"/>
                    </a:cubicBezTo>
                    <a:cubicBezTo>
                      <a:pt x="201" y="231"/>
                      <a:pt x="201" y="231"/>
                      <a:pt x="201" y="231"/>
                    </a:cubicBezTo>
                    <a:cubicBezTo>
                      <a:pt x="200" y="232"/>
                      <a:pt x="199" y="233"/>
                      <a:pt x="199" y="235"/>
                    </a:cubicBezTo>
                    <a:cubicBezTo>
                      <a:pt x="199" y="236"/>
                      <a:pt x="199" y="238"/>
                      <a:pt x="201" y="238"/>
                    </a:cubicBezTo>
                    <a:cubicBezTo>
                      <a:pt x="203" y="240"/>
                      <a:pt x="203" y="240"/>
                      <a:pt x="203" y="240"/>
                    </a:cubicBezTo>
                    <a:cubicBezTo>
                      <a:pt x="205" y="236"/>
                      <a:pt x="205" y="236"/>
                      <a:pt x="205" y="236"/>
                    </a:cubicBezTo>
                    <a:cubicBezTo>
                      <a:pt x="204" y="233"/>
                      <a:pt x="204" y="233"/>
                      <a:pt x="204" y="233"/>
                    </a:cubicBezTo>
                    <a:cubicBezTo>
                      <a:pt x="185" y="239"/>
                      <a:pt x="185" y="239"/>
                      <a:pt x="185" y="239"/>
                    </a:cubicBezTo>
                    <a:cubicBezTo>
                      <a:pt x="184" y="240"/>
                      <a:pt x="183" y="241"/>
                      <a:pt x="182" y="243"/>
                    </a:cubicBezTo>
                    <a:cubicBezTo>
                      <a:pt x="182" y="244"/>
                      <a:pt x="183" y="246"/>
                      <a:pt x="184" y="246"/>
                    </a:cubicBezTo>
                    <a:cubicBezTo>
                      <a:pt x="184" y="247"/>
                      <a:pt x="184" y="247"/>
                      <a:pt x="184" y="247"/>
                    </a:cubicBezTo>
                    <a:cubicBezTo>
                      <a:pt x="187" y="243"/>
                      <a:pt x="187" y="243"/>
                      <a:pt x="187" y="243"/>
                    </a:cubicBezTo>
                    <a:cubicBezTo>
                      <a:pt x="186" y="239"/>
                      <a:pt x="186" y="239"/>
                      <a:pt x="186" y="239"/>
                    </a:cubicBezTo>
                    <a:cubicBezTo>
                      <a:pt x="166" y="243"/>
                      <a:pt x="166" y="243"/>
                      <a:pt x="166" y="243"/>
                    </a:cubicBezTo>
                    <a:cubicBezTo>
                      <a:pt x="165" y="243"/>
                      <a:pt x="163" y="244"/>
                      <a:pt x="163" y="246"/>
                    </a:cubicBezTo>
                    <a:cubicBezTo>
                      <a:pt x="163" y="248"/>
                      <a:pt x="163" y="249"/>
                      <a:pt x="165" y="250"/>
                    </a:cubicBezTo>
                    <a:cubicBezTo>
                      <a:pt x="168" y="252"/>
                      <a:pt x="168" y="252"/>
                      <a:pt x="168" y="252"/>
                    </a:cubicBezTo>
                    <a:cubicBezTo>
                      <a:pt x="170" y="249"/>
                      <a:pt x="170" y="249"/>
                      <a:pt x="170" y="249"/>
                    </a:cubicBezTo>
                    <a:cubicBezTo>
                      <a:pt x="167" y="246"/>
                      <a:pt x="167" y="246"/>
                      <a:pt x="167" y="246"/>
                    </a:cubicBezTo>
                    <a:cubicBezTo>
                      <a:pt x="170" y="249"/>
                      <a:pt x="170" y="249"/>
                      <a:pt x="170" y="249"/>
                    </a:cubicBezTo>
                    <a:cubicBezTo>
                      <a:pt x="168" y="245"/>
                      <a:pt x="168" y="245"/>
                      <a:pt x="168" y="245"/>
                    </a:cubicBezTo>
                    <a:cubicBezTo>
                      <a:pt x="168" y="246"/>
                      <a:pt x="168" y="246"/>
                      <a:pt x="167" y="246"/>
                    </a:cubicBezTo>
                    <a:cubicBezTo>
                      <a:pt x="170" y="249"/>
                      <a:pt x="170" y="249"/>
                      <a:pt x="170" y="249"/>
                    </a:cubicBezTo>
                    <a:cubicBezTo>
                      <a:pt x="168" y="245"/>
                      <a:pt x="168" y="245"/>
                      <a:pt x="168" y="245"/>
                    </a:cubicBezTo>
                    <a:cubicBezTo>
                      <a:pt x="170" y="249"/>
                      <a:pt x="170" y="249"/>
                      <a:pt x="170" y="249"/>
                    </a:cubicBezTo>
                    <a:cubicBezTo>
                      <a:pt x="169" y="245"/>
                      <a:pt x="169" y="245"/>
                      <a:pt x="169" y="245"/>
                    </a:cubicBezTo>
                    <a:cubicBezTo>
                      <a:pt x="169" y="245"/>
                      <a:pt x="169" y="245"/>
                      <a:pt x="168" y="245"/>
                    </a:cubicBezTo>
                    <a:cubicBezTo>
                      <a:pt x="170" y="249"/>
                      <a:pt x="170" y="249"/>
                      <a:pt x="170" y="249"/>
                    </a:cubicBezTo>
                    <a:cubicBezTo>
                      <a:pt x="169" y="245"/>
                      <a:pt x="169" y="245"/>
                      <a:pt x="169" y="245"/>
                    </a:cubicBezTo>
                    <a:cubicBezTo>
                      <a:pt x="170" y="249"/>
                      <a:pt x="170" y="249"/>
                      <a:pt x="170" y="249"/>
                    </a:cubicBezTo>
                    <a:cubicBezTo>
                      <a:pt x="170" y="245"/>
                      <a:pt x="170" y="245"/>
                      <a:pt x="170" y="245"/>
                    </a:cubicBezTo>
                    <a:cubicBezTo>
                      <a:pt x="169" y="245"/>
                      <a:pt x="169" y="245"/>
                      <a:pt x="169" y="245"/>
                    </a:cubicBezTo>
                    <a:cubicBezTo>
                      <a:pt x="170" y="249"/>
                      <a:pt x="170" y="249"/>
                      <a:pt x="170" y="249"/>
                    </a:cubicBezTo>
                    <a:cubicBezTo>
                      <a:pt x="170" y="245"/>
                      <a:pt x="170" y="245"/>
                      <a:pt x="170" y="245"/>
                    </a:cubicBezTo>
                    <a:cubicBezTo>
                      <a:pt x="170" y="248"/>
                      <a:pt x="170" y="248"/>
                      <a:pt x="170" y="248"/>
                    </a:cubicBezTo>
                    <a:cubicBezTo>
                      <a:pt x="170" y="245"/>
                      <a:pt x="170" y="245"/>
                      <a:pt x="170" y="245"/>
                    </a:cubicBezTo>
                    <a:cubicBezTo>
                      <a:pt x="170" y="245"/>
                      <a:pt x="170" y="245"/>
                      <a:pt x="170" y="245"/>
                    </a:cubicBezTo>
                    <a:cubicBezTo>
                      <a:pt x="170" y="248"/>
                      <a:pt x="170" y="248"/>
                      <a:pt x="170" y="248"/>
                    </a:cubicBezTo>
                    <a:cubicBezTo>
                      <a:pt x="170" y="245"/>
                      <a:pt x="170" y="245"/>
                      <a:pt x="170" y="245"/>
                    </a:cubicBezTo>
                    <a:cubicBezTo>
                      <a:pt x="170" y="245"/>
                      <a:pt x="170" y="245"/>
                      <a:pt x="170" y="245"/>
                    </a:cubicBezTo>
                    <a:cubicBezTo>
                      <a:pt x="170" y="245"/>
                      <a:pt x="168" y="245"/>
                      <a:pt x="166" y="245"/>
                    </a:cubicBezTo>
                    <a:cubicBezTo>
                      <a:pt x="160" y="245"/>
                      <a:pt x="149" y="244"/>
                      <a:pt x="143" y="244"/>
                    </a:cubicBezTo>
                    <a:cubicBezTo>
                      <a:pt x="141" y="244"/>
                      <a:pt x="140" y="244"/>
                      <a:pt x="139" y="244"/>
                    </a:cubicBezTo>
                    <a:cubicBezTo>
                      <a:pt x="139" y="244"/>
                      <a:pt x="138" y="244"/>
                      <a:pt x="138" y="244"/>
                    </a:cubicBezTo>
                    <a:cubicBezTo>
                      <a:pt x="138" y="244"/>
                      <a:pt x="137" y="244"/>
                      <a:pt x="137" y="245"/>
                    </a:cubicBezTo>
                    <a:cubicBezTo>
                      <a:pt x="137" y="245"/>
                      <a:pt x="136" y="245"/>
                      <a:pt x="136" y="245"/>
                    </a:cubicBezTo>
                    <a:cubicBezTo>
                      <a:pt x="136" y="245"/>
                      <a:pt x="135" y="245"/>
                      <a:pt x="135" y="246"/>
                    </a:cubicBezTo>
                    <a:cubicBezTo>
                      <a:pt x="133" y="248"/>
                      <a:pt x="134" y="251"/>
                      <a:pt x="136" y="252"/>
                    </a:cubicBezTo>
                    <a:cubicBezTo>
                      <a:pt x="146" y="258"/>
                      <a:pt x="146" y="258"/>
                      <a:pt x="146" y="258"/>
                    </a:cubicBezTo>
                    <a:cubicBezTo>
                      <a:pt x="148" y="255"/>
                      <a:pt x="148" y="255"/>
                      <a:pt x="148" y="255"/>
                    </a:cubicBezTo>
                    <a:cubicBezTo>
                      <a:pt x="145" y="252"/>
                      <a:pt x="145" y="252"/>
                      <a:pt x="145" y="252"/>
                    </a:cubicBezTo>
                    <a:cubicBezTo>
                      <a:pt x="148" y="255"/>
                      <a:pt x="148" y="255"/>
                      <a:pt x="148" y="255"/>
                    </a:cubicBezTo>
                    <a:cubicBezTo>
                      <a:pt x="147" y="251"/>
                      <a:pt x="147" y="251"/>
                      <a:pt x="147" y="251"/>
                    </a:cubicBezTo>
                    <a:cubicBezTo>
                      <a:pt x="146" y="251"/>
                      <a:pt x="146" y="251"/>
                      <a:pt x="145" y="252"/>
                    </a:cubicBezTo>
                    <a:cubicBezTo>
                      <a:pt x="148" y="255"/>
                      <a:pt x="148" y="255"/>
                      <a:pt x="148" y="255"/>
                    </a:cubicBezTo>
                    <a:cubicBezTo>
                      <a:pt x="147" y="251"/>
                      <a:pt x="147" y="251"/>
                      <a:pt x="147" y="251"/>
                    </a:cubicBezTo>
                    <a:cubicBezTo>
                      <a:pt x="148" y="255"/>
                      <a:pt x="148" y="255"/>
                      <a:pt x="148" y="255"/>
                    </a:cubicBezTo>
                    <a:cubicBezTo>
                      <a:pt x="148" y="251"/>
                      <a:pt x="148" y="251"/>
                      <a:pt x="148" y="251"/>
                    </a:cubicBezTo>
                    <a:cubicBezTo>
                      <a:pt x="148" y="251"/>
                      <a:pt x="147" y="251"/>
                      <a:pt x="147" y="251"/>
                    </a:cubicBezTo>
                    <a:cubicBezTo>
                      <a:pt x="148" y="255"/>
                      <a:pt x="148" y="255"/>
                      <a:pt x="148" y="255"/>
                    </a:cubicBezTo>
                    <a:cubicBezTo>
                      <a:pt x="148" y="251"/>
                      <a:pt x="148" y="251"/>
                      <a:pt x="148" y="251"/>
                    </a:cubicBezTo>
                    <a:cubicBezTo>
                      <a:pt x="148" y="254"/>
                      <a:pt x="148" y="254"/>
                      <a:pt x="148" y="254"/>
                    </a:cubicBezTo>
                    <a:cubicBezTo>
                      <a:pt x="149" y="251"/>
                      <a:pt x="149" y="251"/>
                      <a:pt x="149" y="251"/>
                    </a:cubicBezTo>
                    <a:cubicBezTo>
                      <a:pt x="148" y="251"/>
                      <a:pt x="148" y="251"/>
                      <a:pt x="148" y="251"/>
                    </a:cubicBezTo>
                    <a:cubicBezTo>
                      <a:pt x="148" y="254"/>
                      <a:pt x="148" y="254"/>
                      <a:pt x="148" y="254"/>
                    </a:cubicBezTo>
                    <a:cubicBezTo>
                      <a:pt x="149" y="251"/>
                      <a:pt x="149" y="251"/>
                      <a:pt x="149" y="251"/>
                    </a:cubicBezTo>
                    <a:cubicBezTo>
                      <a:pt x="148" y="252"/>
                      <a:pt x="148" y="252"/>
                      <a:pt x="148" y="252"/>
                    </a:cubicBezTo>
                    <a:cubicBezTo>
                      <a:pt x="149" y="251"/>
                      <a:pt x="149" y="251"/>
                      <a:pt x="149" y="251"/>
                    </a:cubicBezTo>
                    <a:cubicBezTo>
                      <a:pt x="149" y="251"/>
                      <a:pt x="149" y="251"/>
                      <a:pt x="149" y="251"/>
                    </a:cubicBezTo>
                    <a:cubicBezTo>
                      <a:pt x="148" y="252"/>
                      <a:pt x="148" y="252"/>
                      <a:pt x="148" y="252"/>
                    </a:cubicBezTo>
                    <a:cubicBezTo>
                      <a:pt x="149" y="251"/>
                      <a:pt x="149" y="251"/>
                      <a:pt x="149" y="251"/>
                    </a:cubicBezTo>
                    <a:cubicBezTo>
                      <a:pt x="149" y="251"/>
                      <a:pt x="148" y="251"/>
                      <a:pt x="147" y="250"/>
                    </a:cubicBezTo>
                    <a:cubicBezTo>
                      <a:pt x="141" y="248"/>
                      <a:pt x="123" y="242"/>
                      <a:pt x="106" y="235"/>
                    </a:cubicBezTo>
                    <a:cubicBezTo>
                      <a:pt x="98" y="232"/>
                      <a:pt x="89" y="229"/>
                      <a:pt x="83" y="227"/>
                    </a:cubicBezTo>
                    <a:cubicBezTo>
                      <a:pt x="77" y="224"/>
                      <a:pt x="74" y="223"/>
                      <a:pt x="74" y="223"/>
                    </a:cubicBezTo>
                    <a:cubicBezTo>
                      <a:pt x="72" y="222"/>
                      <a:pt x="70" y="223"/>
                      <a:pt x="69" y="225"/>
                    </a:cubicBezTo>
                    <a:cubicBezTo>
                      <a:pt x="68" y="227"/>
                      <a:pt x="68" y="229"/>
                      <a:pt x="70" y="230"/>
                    </a:cubicBezTo>
                    <a:cubicBezTo>
                      <a:pt x="81" y="237"/>
                      <a:pt x="81" y="237"/>
                      <a:pt x="81" y="237"/>
                    </a:cubicBezTo>
                    <a:cubicBezTo>
                      <a:pt x="83" y="233"/>
                      <a:pt x="83" y="233"/>
                      <a:pt x="83" y="233"/>
                    </a:cubicBezTo>
                    <a:cubicBezTo>
                      <a:pt x="80" y="231"/>
                      <a:pt x="80" y="231"/>
                      <a:pt x="80" y="231"/>
                    </a:cubicBezTo>
                    <a:cubicBezTo>
                      <a:pt x="83" y="233"/>
                      <a:pt x="83" y="233"/>
                      <a:pt x="83" y="233"/>
                    </a:cubicBezTo>
                    <a:cubicBezTo>
                      <a:pt x="81" y="230"/>
                      <a:pt x="81" y="230"/>
                      <a:pt x="81" y="230"/>
                    </a:cubicBezTo>
                    <a:cubicBezTo>
                      <a:pt x="81" y="230"/>
                      <a:pt x="80" y="230"/>
                      <a:pt x="80" y="231"/>
                    </a:cubicBezTo>
                    <a:cubicBezTo>
                      <a:pt x="83" y="233"/>
                      <a:pt x="83" y="233"/>
                      <a:pt x="83" y="233"/>
                    </a:cubicBezTo>
                    <a:cubicBezTo>
                      <a:pt x="81" y="230"/>
                      <a:pt x="81" y="230"/>
                      <a:pt x="81" y="230"/>
                    </a:cubicBezTo>
                    <a:cubicBezTo>
                      <a:pt x="83" y="233"/>
                      <a:pt x="83" y="233"/>
                      <a:pt x="83" y="233"/>
                    </a:cubicBezTo>
                    <a:cubicBezTo>
                      <a:pt x="83" y="230"/>
                      <a:pt x="83" y="230"/>
                      <a:pt x="83" y="230"/>
                    </a:cubicBezTo>
                    <a:cubicBezTo>
                      <a:pt x="82" y="230"/>
                      <a:pt x="82" y="230"/>
                      <a:pt x="81" y="230"/>
                    </a:cubicBezTo>
                    <a:cubicBezTo>
                      <a:pt x="83" y="233"/>
                      <a:pt x="83" y="233"/>
                      <a:pt x="83" y="233"/>
                    </a:cubicBezTo>
                    <a:cubicBezTo>
                      <a:pt x="83" y="230"/>
                      <a:pt x="83" y="230"/>
                      <a:pt x="83" y="230"/>
                    </a:cubicBezTo>
                    <a:cubicBezTo>
                      <a:pt x="83" y="233"/>
                      <a:pt x="83" y="233"/>
                      <a:pt x="83" y="233"/>
                    </a:cubicBezTo>
                    <a:cubicBezTo>
                      <a:pt x="83" y="230"/>
                      <a:pt x="83" y="230"/>
                      <a:pt x="83" y="230"/>
                    </a:cubicBezTo>
                    <a:cubicBezTo>
                      <a:pt x="83" y="230"/>
                      <a:pt x="83" y="230"/>
                      <a:pt x="83" y="230"/>
                    </a:cubicBezTo>
                    <a:cubicBezTo>
                      <a:pt x="83" y="233"/>
                      <a:pt x="83" y="233"/>
                      <a:pt x="83" y="233"/>
                    </a:cubicBezTo>
                    <a:cubicBezTo>
                      <a:pt x="83" y="230"/>
                      <a:pt x="83" y="230"/>
                      <a:pt x="83" y="230"/>
                    </a:cubicBezTo>
                    <a:cubicBezTo>
                      <a:pt x="83" y="231"/>
                      <a:pt x="83" y="231"/>
                      <a:pt x="83" y="231"/>
                    </a:cubicBezTo>
                    <a:cubicBezTo>
                      <a:pt x="83" y="230"/>
                      <a:pt x="83" y="230"/>
                      <a:pt x="83" y="230"/>
                    </a:cubicBezTo>
                    <a:cubicBezTo>
                      <a:pt x="83" y="230"/>
                      <a:pt x="83" y="230"/>
                      <a:pt x="83" y="230"/>
                    </a:cubicBezTo>
                    <a:cubicBezTo>
                      <a:pt x="83" y="231"/>
                      <a:pt x="83" y="231"/>
                      <a:pt x="83" y="231"/>
                    </a:cubicBezTo>
                    <a:cubicBezTo>
                      <a:pt x="83" y="230"/>
                      <a:pt x="83" y="230"/>
                      <a:pt x="83" y="230"/>
                    </a:cubicBezTo>
                    <a:cubicBezTo>
                      <a:pt x="83" y="230"/>
                      <a:pt x="82" y="229"/>
                      <a:pt x="81" y="229"/>
                    </a:cubicBezTo>
                    <a:cubicBezTo>
                      <a:pt x="76" y="228"/>
                      <a:pt x="67" y="226"/>
                      <a:pt x="58" y="224"/>
                    </a:cubicBezTo>
                    <a:cubicBezTo>
                      <a:pt x="54" y="223"/>
                      <a:pt x="50" y="222"/>
                      <a:pt x="46" y="221"/>
                    </a:cubicBezTo>
                    <a:cubicBezTo>
                      <a:pt x="45" y="221"/>
                      <a:pt x="43" y="220"/>
                      <a:pt x="42" y="220"/>
                    </a:cubicBezTo>
                    <a:cubicBezTo>
                      <a:pt x="41" y="220"/>
                      <a:pt x="40" y="220"/>
                      <a:pt x="39" y="220"/>
                    </a:cubicBezTo>
                    <a:cubicBezTo>
                      <a:pt x="38" y="220"/>
                      <a:pt x="38" y="220"/>
                      <a:pt x="38" y="220"/>
                    </a:cubicBezTo>
                    <a:cubicBezTo>
                      <a:pt x="37" y="220"/>
                      <a:pt x="37" y="220"/>
                      <a:pt x="37" y="220"/>
                    </a:cubicBezTo>
                    <a:cubicBezTo>
                      <a:pt x="36" y="220"/>
                      <a:pt x="35" y="221"/>
                      <a:pt x="35" y="222"/>
                    </a:cubicBezTo>
                    <a:cubicBezTo>
                      <a:pt x="34" y="224"/>
                      <a:pt x="34" y="226"/>
                      <a:pt x="36" y="227"/>
                    </a:cubicBezTo>
                    <a:cubicBezTo>
                      <a:pt x="44" y="232"/>
                      <a:pt x="44" y="232"/>
                      <a:pt x="44" y="232"/>
                    </a:cubicBezTo>
                    <a:cubicBezTo>
                      <a:pt x="46" y="229"/>
                      <a:pt x="46" y="229"/>
                      <a:pt x="46" y="229"/>
                    </a:cubicBezTo>
                    <a:cubicBezTo>
                      <a:pt x="43" y="227"/>
                      <a:pt x="43" y="227"/>
                      <a:pt x="43" y="227"/>
                    </a:cubicBezTo>
                    <a:cubicBezTo>
                      <a:pt x="46" y="229"/>
                      <a:pt x="46" y="229"/>
                      <a:pt x="46" y="229"/>
                    </a:cubicBezTo>
                    <a:cubicBezTo>
                      <a:pt x="44" y="225"/>
                      <a:pt x="44" y="225"/>
                      <a:pt x="44" y="225"/>
                    </a:cubicBezTo>
                    <a:cubicBezTo>
                      <a:pt x="44" y="226"/>
                      <a:pt x="43" y="226"/>
                      <a:pt x="43" y="227"/>
                    </a:cubicBezTo>
                    <a:cubicBezTo>
                      <a:pt x="46" y="229"/>
                      <a:pt x="46" y="229"/>
                      <a:pt x="46" y="229"/>
                    </a:cubicBezTo>
                    <a:cubicBezTo>
                      <a:pt x="44" y="225"/>
                      <a:pt x="44" y="225"/>
                      <a:pt x="44" y="225"/>
                    </a:cubicBezTo>
                    <a:cubicBezTo>
                      <a:pt x="46" y="228"/>
                      <a:pt x="46" y="228"/>
                      <a:pt x="46" y="228"/>
                    </a:cubicBezTo>
                    <a:cubicBezTo>
                      <a:pt x="45" y="225"/>
                      <a:pt x="45" y="225"/>
                      <a:pt x="45" y="225"/>
                    </a:cubicBezTo>
                    <a:cubicBezTo>
                      <a:pt x="45" y="225"/>
                      <a:pt x="44" y="225"/>
                      <a:pt x="44" y="225"/>
                    </a:cubicBezTo>
                    <a:cubicBezTo>
                      <a:pt x="46" y="228"/>
                      <a:pt x="46" y="228"/>
                      <a:pt x="46" y="228"/>
                    </a:cubicBezTo>
                    <a:cubicBezTo>
                      <a:pt x="45" y="225"/>
                      <a:pt x="45" y="225"/>
                      <a:pt x="45" y="225"/>
                    </a:cubicBezTo>
                    <a:cubicBezTo>
                      <a:pt x="45" y="226"/>
                      <a:pt x="45" y="226"/>
                      <a:pt x="45" y="226"/>
                    </a:cubicBezTo>
                    <a:cubicBezTo>
                      <a:pt x="45" y="225"/>
                      <a:pt x="45" y="225"/>
                      <a:pt x="45" y="225"/>
                    </a:cubicBezTo>
                    <a:cubicBezTo>
                      <a:pt x="45" y="225"/>
                      <a:pt x="45" y="225"/>
                      <a:pt x="45" y="225"/>
                    </a:cubicBezTo>
                    <a:cubicBezTo>
                      <a:pt x="45" y="226"/>
                      <a:pt x="45" y="226"/>
                      <a:pt x="45" y="226"/>
                    </a:cubicBezTo>
                    <a:cubicBezTo>
                      <a:pt x="45" y="225"/>
                      <a:pt x="45" y="225"/>
                      <a:pt x="45" y="225"/>
                    </a:cubicBezTo>
                    <a:cubicBezTo>
                      <a:pt x="45" y="225"/>
                      <a:pt x="44" y="225"/>
                      <a:pt x="44" y="225"/>
                    </a:cubicBezTo>
                    <a:cubicBezTo>
                      <a:pt x="42" y="226"/>
                      <a:pt x="38" y="226"/>
                      <a:pt x="34" y="227"/>
                    </a:cubicBezTo>
                    <a:cubicBezTo>
                      <a:pt x="33" y="227"/>
                      <a:pt x="31" y="228"/>
                      <a:pt x="30" y="228"/>
                    </a:cubicBezTo>
                    <a:cubicBezTo>
                      <a:pt x="30" y="228"/>
                      <a:pt x="29" y="228"/>
                      <a:pt x="29" y="228"/>
                    </a:cubicBezTo>
                    <a:cubicBezTo>
                      <a:pt x="28" y="228"/>
                      <a:pt x="28" y="228"/>
                      <a:pt x="28" y="228"/>
                    </a:cubicBezTo>
                    <a:cubicBezTo>
                      <a:pt x="27" y="229"/>
                      <a:pt x="27" y="229"/>
                      <a:pt x="27" y="229"/>
                    </a:cubicBezTo>
                    <a:cubicBezTo>
                      <a:pt x="27" y="229"/>
                      <a:pt x="27" y="229"/>
                      <a:pt x="27" y="229"/>
                    </a:cubicBezTo>
                    <a:cubicBezTo>
                      <a:pt x="26" y="229"/>
                      <a:pt x="26" y="229"/>
                      <a:pt x="26" y="230"/>
                    </a:cubicBezTo>
                    <a:cubicBezTo>
                      <a:pt x="24" y="232"/>
                      <a:pt x="25" y="234"/>
                      <a:pt x="27" y="236"/>
                    </a:cubicBezTo>
                    <a:cubicBezTo>
                      <a:pt x="27" y="236"/>
                      <a:pt x="27" y="236"/>
                      <a:pt x="27" y="236"/>
                    </a:cubicBezTo>
                    <a:cubicBezTo>
                      <a:pt x="29" y="232"/>
                      <a:pt x="29" y="232"/>
                      <a:pt x="29" y="232"/>
                    </a:cubicBezTo>
                    <a:cubicBezTo>
                      <a:pt x="26" y="230"/>
                      <a:pt x="26" y="230"/>
                      <a:pt x="26" y="230"/>
                    </a:cubicBezTo>
                    <a:cubicBezTo>
                      <a:pt x="29" y="232"/>
                      <a:pt x="29" y="232"/>
                      <a:pt x="29" y="232"/>
                    </a:cubicBezTo>
                    <a:cubicBezTo>
                      <a:pt x="26" y="230"/>
                      <a:pt x="26" y="230"/>
                      <a:pt x="26" y="230"/>
                    </a:cubicBezTo>
                    <a:cubicBezTo>
                      <a:pt x="26" y="230"/>
                      <a:pt x="26" y="230"/>
                      <a:pt x="26" y="230"/>
                    </a:cubicBezTo>
                    <a:cubicBezTo>
                      <a:pt x="29" y="232"/>
                      <a:pt x="29" y="232"/>
                      <a:pt x="29" y="232"/>
                    </a:cubicBezTo>
                    <a:cubicBezTo>
                      <a:pt x="26" y="230"/>
                      <a:pt x="26" y="230"/>
                      <a:pt x="26" y="230"/>
                    </a:cubicBezTo>
                    <a:cubicBezTo>
                      <a:pt x="28" y="231"/>
                      <a:pt x="28" y="231"/>
                      <a:pt x="28" y="231"/>
                    </a:cubicBezTo>
                    <a:cubicBezTo>
                      <a:pt x="26" y="230"/>
                      <a:pt x="26" y="230"/>
                      <a:pt x="26" y="230"/>
                    </a:cubicBezTo>
                    <a:cubicBezTo>
                      <a:pt x="26" y="230"/>
                      <a:pt x="26" y="230"/>
                      <a:pt x="26" y="230"/>
                    </a:cubicBezTo>
                    <a:cubicBezTo>
                      <a:pt x="28" y="231"/>
                      <a:pt x="28" y="231"/>
                      <a:pt x="28" y="231"/>
                    </a:cubicBezTo>
                    <a:cubicBezTo>
                      <a:pt x="26" y="230"/>
                      <a:pt x="26" y="230"/>
                      <a:pt x="26" y="230"/>
                    </a:cubicBezTo>
                    <a:cubicBezTo>
                      <a:pt x="26" y="230"/>
                      <a:pt x="26" y="230"/>
                      <a:pt x="26" y="230"/>
                    </a:cubicBezTo>
                    <a:cubicBezTo>
                      <a:pt x="24" y="231"/>
                      <a:pt x="21" y="234"/>
                      <a:pt x="19" y="236"/>
                    </a:cubicBezTo>
                    <a:cubicBezTo>
                      <a:pt x="17" y="238"/>
                      <a:pt x="15" y="240"/>
                      <a:pt x="15" y="240"/>
                    </a:cubicBezTo>
                    <a:cubicBezTo>
                      <a:pt x="14" y="241"/>
                      <a:pt x="13" y="242"/>
                      <a:pt x="13" y="243"/>
                    </a:cubicBezTo>
                    <a:cubicBezTo>
                      <a:pt x="13" y="244"/>
                      <a:pt x="14" y="246"/>
                      <a:pt x="15" y="246"/>
                    </a:cubicBezTo>
                    <a:cubicBezTo>
                      <a:pt x="16" y="246"/>
                      <a:pt x="16" y="246"/>
                      <a:pt x="16" y="246"/>
                    </a:cubicBezTo>
                    <a:cubicBezTo>
                      <a:pt x="18" y="243"/>
                      <a:pt x="18" y="243"/>
                      <a:pt x="18" y="243"/>
                    </a:cubicBezTo>
                    <a:cubicBezTo>
                      <a:pt x="14" y="241"/>
                      <a:pt x="14" y="241"/>
                      <a:pt x="14" y="241"/>
                    </a:cubicBezTo>
                    <a:cubicBezTo>
                      <a:pt x="5" y="253"/>
                      <a:pt x="5" y="253"/>
                      <a:pt x="5" y="253"/>
                    </a:cubicBezTo>
                    <a:cubicBezTo>
                      <a:pt x="4" y="254"/>
                      <a:pt x="4" y="256"/>
                      <a:pt x="4" y="257"/>
                    </a:cubicBezTo>
                    <a:cubicBezTo>
                      <a:pt x="4" y="258"/>
                      <a:pt x="5" y="259"/>
                      <a:pt x="6" y="259"/>
                    </a:cubicBezTo>
                    <a:cubicBezTo>
                      <a:pt x="7" y="260"/>
                      <a:pt x="7" y="260"/>
                      <a:pt x="7" y="260"/>
                    </a:cubicBezTo>
                    <a:cubicBezTo>
                      <a:pt x="9" y="257"/>
                      <a:pt x="9" y="257"/>
                      <a:pt x="9" y="257"/>
                    </a:cubicBezTo>
                    <a:cubicBezTo>
                      <a:pt x="6" y="255"/>
                      <a:pt x="6" y="255"/>
                      <a:pt x="6" y="255"/>
                    </a:cubicBezTo>
                    <a:cubicBezTo>
                      <a:pt x="1" y="270"/>
                      <a:pt x="1" y="270"/>
                      <a:pt x="1" y="270"/>
                    </a:cubicBezTo>
                    <a:cubicBezTo>
                      <a:pt x="0" y="272"/>
                      <a:pt x="1" y="274"/>
                      <a:pt x="3" y="275"/>
                    </a:cubicBezTo>
                    <a:cubicBezTo>
                      <a:pt x="4" y="276"/>
                      <a:pt x="4" y="276"/>
                      <a:pt x="4" y="276"/>
                    </a:cubicBezTo>
                    <a:cubicBezTo>
                      <a:pt x="6" y="272"/>
                      <a:pt x="6" y="272"/>
                      <a:pt x="6" y="272"/>
                    </a:cubicBezTo>
                    <a:cubicBezTo>
                      <a:pt x="2" y="272"/>
                      <a:pt x="2" y="272"/>
                      <a:pt x="2" y="272"/>
                    </a:cubicBezTo>
                    <a:cubicBezTo>
                      <a:pt x="0" y="290"/>
                      <a:pt x="0" y="290"/>
                      <a:pt x="0" y="290"/>
                    </a:cubicBezTo>
                    <a:cubicBezTo>
                      <a:pt x="0" y="291"/>
                      <a:pt x="1" y="293"/>
                      <a:pt x="2" y="293"/>
                    </a:cubicBezTo>
                    <a:cubicBezTo>
                      <a:pt x="4" y="295"/>
                      <a:pt x="4" y="295"/>
                      <a:pt x="4" y="295"/>
                    </a:cubicBezTo>
                    <a:cubicBezTo>
                      <a:pt x="3" y="308"/>
                      <a:pt x="3" y="308"/>
                      <a:pt x="3" y="308"/>
                    </a:cubicBezTo>
                    <a:cubicBezTo>
                      <a:pt x="3" y="309"/>
                      <a:pt x="4" y="311"/>
                      <a:pt x="5" y="312"/>
                    </a:cubicBezTo>
                    <a:cubicBezTo>
                      <a:pt x="6" y="312"/>
                      <a:pt x="6" y="312"/>
                      <a:pt x="6" y="312"/>
                    </a:cubicBezTo>
                    <a:cubicBezTo>
                      <a:pt x="8" y="309"/>
                      <a:pt x="8" y="309"/>
                      <a:pt x="8" y="309"/>
                    </a:cubicBezTo>
                    <a:cubicBezTo>
                      <a:pt x="4" y="309"/>
                      <a:pt x="4" y="309"/>
                      <a:pt x="4" y="309"/>
                    </a:cubicBezTo>
                    <a:cubicBezTo>
                      <a:pt x="3" y="323"/>
                      <a:pt x="3" y="323"/>
                      <a:pt x="3" y="323"/>
                    </a:cubicBezTo>
                    <a:cubicBezTo>
                      <a:pt x="3" y="325"/>
                      <a:pt x="4" y="326"/>
                      <a:pt x="5" y="327"/>
                    </a:cubicBezTo>
                    <a:cubicBezTo>
                      <a:pt x="6" y="327"/>
                      <a:pt x="6" y="327"/>
                      <a:pt x="6" y="327"/>
                    </a:cubicBezTo>
                    <a:cubicBezTo>
                      <a:pt x="8" y="341"/>
                      <a:pt x="8" y="341"/>
                      <a:pt x="8" y="341"/>
                    </a:cubicBezTo>
                    <a:cubicBezTo>
                      <a:pt x="9" y="343"/>
                      <a:pt x="9" y="344"/>
                      <a:pt x="10" y="344"/>
                    </a:cubicBezTo>
                    <a:cubicBezTo>
                      <a:pt x="12" y="345"/>
                      <a:pt x="12" y="345"/>
                      <a:pt x="12" y="345"/>
                    </a:cubicBezTo>
                    <a:cubicBezTo>
                      <a:pt x="14" y="342"/>
                      <a:pt x="14" y="342"/>
                      <a:pt x="14" y="342"/>
                    </a:cubicBezTo>
                    <a:cubicBezTo>
                      <a:pt x="10" y="339"/>
                      <a:pt x="10" y="339"/>
                      <a:pt x="10" y="339"/>
                    </a:cubicBezTo>
                    <a:cubicBezTo>
                      <a:pt x="10" y="340"/>
                      <a:pt x="10" y="340"/>
                      <a:pt x="10" y="341"/>
                    </a:cubicBezTo>
                    <a:cubicBezTo>
                      <a:pt x="10" y="341"/>
                      <a:pt x="10" y="342"/>
                      <a:pt x="10" y="342"/>
                    </a:cubicBezTo>
                    <a:cubicBezTo>
                      <a:pt x="10" y="342"/>
                      <a:pt x="10" y="343"/>
                      <a:pt x="10" y="343"/>
                    </a:cubicBezTo>
                    <a:cubicBezTo>
                      <a:pt x="10" y="348"/>
                      <a:pt x="12" y="361"/>
                      <a:pt x="12" y="361"/>
                    </a:cubicBezTo>
                    <a:cubicBezTo>
                      <a:pt x="12" y="362"/>
                      <a:pt x="13" y="363"/>
                      <a:pt x="14" y="363"/>
                    </a:cubicBezTo>
                    <a:cubicBezTo>
                      <a:pt x="15" y="364"/>
                      <a:pt x="15" y="364"/>
                      <a:pt x="15" y="364"/>
                    </a:cubicBezTo>
                    <a:cubicBezTo>
                      <a:pt x="17" y="361"/>
                      <a:pt x="17" y="361"/>
                      <a:pt x="17" y="361"/>
                    </a:cubicBezTo>
                    <a:cubicBezTo>
                      <a:pt x="14" y="361"/>
                      <a:pt x="14" y="361"/>
                      <a:pt x="14" y="361"/>
                    </a:cubicBezTo>
                    <a:cubicBezTo>
                      <a:pt x="16" y="383"/>
                      <a:pt x="16" y="383"/>
                      <a:pt x="16" y="383"/>
                    </a:cubicBezTo>
                    <a:cubicBezTo>
                      <a:pt x="17" y="384"/>
                      <a:pt x="17" y="385"/>
                      <a:pt x="18" y="386"/>
                    </a:cubicBezTo>
                    <a:cubicBezTo>
                      <a:pt x="23" y="389"/>
                      <a:pt x="23" y="389"/>
                      <a:pt x="23" y="389"/>
                    </a:cubicBezTo>
                    <a:cubicBezTo>
                      <a:pt x="25" y="386"/>
                      <a:pt x="25" y="386"/>
                      <a:pt x="25" y="386"/>
                    </a:cubicBezTo>
                    <a:cubicBezTo>
                      <a:pt x="22" y="383"/>
                      <a:pt x="22" y="383"/>
                      <a:pt x="22" y="383"/>
                    </a:cubicBezTo>
                    <a:cubicBezTo>
                      <a:pt x="21" y="384"/>
                      <a:pt x="21" y="384"/>
                      <a:pt x="21" y="384"/>
                    </a:cubicBezTo>
                    <a:cubicBezTo>
                      <a:pt x="21" y="385"/>
                      <a:pt x="21" y="385"/>
                      <a:pt x="21" y="386"/>
                    </a:cubicBezTo>
                    <a:cubicBezTo>
                      <a:pt x="21" y="386"/>
                      <a:pt x="21" y="387"/>
                      <a:pt x="21" y="387"/>
                    </a:cubicBezTo>
                    <a:cubicBezTo>
                      <a:pt x="21" y="389"/>
                      <a:pt x="22" y="393"/>
                      <a:pt x="22" y="396"/>
                    </a:cubicBezTo>
                    <a:cubicBezTo>
                      <a:pt x="23" y="397"/>
                      <a:pt x="23" y="399"/>
                      <a:pt x="23" y="400"/>
                    </a:cubicBezTo>
                    <a:cubicBezTo>
                      <a:pt x="23" y="400"/>
                      <a:pt x="23" y="401"/>
                      <a:pt x="23" y="401"/>
                    </a:cubicBezTo>
                    <a:cubicBezTo>
                      <a:pt x="23" y="402"/>
                      <a:pt x="23" y="402"/>
                      <a:pt x="23" y="402"/>
                    </a:cubicBezTo>
                    <a:cubicBezTo>
                      <a:pt x="23" y="402"/>
                      <a:pt x="23" y="402"/>
                      <a:pt x="23" y="402"/>
                    </a:cubicBezTo>
                    <a:cubicBezTo>
                      <a:pt x="26" y="402"/>
                      <a:pt x="26" y="402"/>
                      <a:pt x="26" y="402"/>
                    </a:cubicBezTo>
                    <a:cubicBezTo>
                      <a:pt x="23" y="402"/>
                      <a:pt x="23" y="402"/>
                      <a:pt x="23" y="402"/>
                    </a:cubicBezTo>
                    <a:cubicBezTo>
                      <a:pt x="23" y="402"/>
                      <a:pt x="23" y="402"/>
                      <a:pt x="23" y="402"/>
                    </a:cubicBezTo>
                    <a:cubicBezTo>
                      <a:pt x="26" y="402"/>
                      <a:pt x="26" y="402"/>
                      <a:pt x="26" y="402"/>
                    </a:cubicBezTo>
                    <a:cubicBezTo>
                      <a:pt x="23" y="402"/>
                      <a:pt x="23" y="402"/>
                      <a:pt x="23" y="402"/>
                    </a:cubicBezTo>
                    <a:cubicBezTo>
                      <a:pt x="27" y="402"/>
                      <a:pt x="27" y="402"/>
                      <a:pt x="27" y="402"/>
                    </a:cubicBezTo>
                    <a:cubicBezTo>
                      <a:pt x="23" y="401"/>
                      <a:pt x="23" y="401"/>
                      <a:pt x="23" y="401"/>
                    </a:cubicBezTo>
                    <a:cubicBezTo>
                      <a:pt x="23" y="402"/>
                      <a:pt x="23" y="402"/>
                      <a:pt x="23" y="402"/>
                    </a:cubicBezTo>
                    <a:cubicBezTo>
                      <a:pt x="27" y="402"/>
                      <a:pt x="27" y="402"/>
                      <a:pt x="27" y="402"/>
                    </a:cubicBezTo>
                    <a:cubicBezTo>
                      <a:pt x="23" y="401"/>
                      <a:pt x="23" y="401"/>
                      <a:pt x="23" y="401"/>
                    </a:cubicBezTo>
                    <a:cubicBezTo>
                      <a:pt x="27" y="402"/>
                      <a:pt x="27" y="402"/>
                      <a:pt x="27" y="402"/>
                    </a:cubicBezTo>
                    <a:cubicBezTo>
                      <a:pt x="23" y="401"/>
                      <a:pt x="23" y="401"/>
                      <a:pt x="23" y="401"/>
                    </a:cubicBezTo>
                    <a:cubicBezTo>
                      <a:pt x="23" y="401"/>
                      <a:pt x="23" y="401"/>
                      <a:pt x="23" y="401"/>
                    </a:cubicBezTo>
                    <a:cubicBezTo>
                      <a:pt x="27" y="402"/>
                      <a:pt x="27" y="402"/>
                      <a:pt x="27" y="402"/>
                    </a:cubicBezTo>
                    <a:cubicBezTo>
                      <a:pt x="23" y="401"/>
                      <a:pt x="23" y="401"/>
                      <a:pt x="23" y="401"/>
                    </a:cubicBezTo>
                    <a:cubicBezTo>
                      <a:pt x="27" y="402"/>
                      <a:pt x="27" y="402"/>
                      <a:pt x="27" y="402"/>
                    </a:cubicBezTo>
                    <a:cubicBezTo>
                      <a:pt x="24" y="400"/>
                      <a:pt x="24" y="400"/>
                      <a:pt x="24" y="400"/>
                    </a:cubicBezTo>
                    <a:cubicBezTo>
                      <a:pt x="24" y="400"/>
                      <a:pt x="24" y="400"/>
                      <a:pt x="23" y="401"/>
                    </a:cubicBezTo>
                    <a:cubicBezTo>
                      <a:pt x="27" y="402"/>
                      <a:pt x="27" y="402"/>
                      <a:pt x="27" y="402"/>
                    </a:cubicBezTo>
                    <a:cubicBezTo>
                      <a:pt x="24" y="400"/>
                      <a:pt x="24" y="400"/>
                      <a:pt x="24" y="400"/>
                    </a:cubicBezTo>
                    <a:cubicBezTo>
                      <a:pt x="23" y="401"/>
                      <a:pt x="23" y="403"/>
                      <a:pt x="25" y="404"/>
                    </a:cubicBezTo>
                    <a:cubicBezTo>
                      <a:pt x="25" y="404"/>
                      <a:pt x="25" y="404"/>
                      <a:pt x="25" y="404"/>
                    </a:cubicBezTo>
                    <a:cubicBezTo>
                      <a:pt x="27" y="402"/>
                      <a:pt x="27" y="402"/>
                      <a:pt x="27" y="402"/>
                    </a:cubicBezTo>
                    <a:cubicBezTo>
                      <a:pt x="23" y="402"/>
                      <a:pt x="23" y="402"/>
                      <a:pt x="23" y="402"/>
                    </a:cubicBezTo>
                    <a:cubicBezTo>
                      <a:pt x="25" y="418"/>
                      <a:pt x="25" y="418"/>
                      <a:pt x="25" y="418"/>
                    </a:cubicBezTo>
                    <a:cubicBezTo>
                      <a:pt x="25" y="419"/>
                      <a:pt x="25" y="420"/>
                      <a:pt x="27" y="421"/>
                    </a:cubicBezTo>
                    <a:cubicBezTo>
                      <a:pt x="28" y="421"/>
                      <a:pt x="28" y="421"/>
                      <a:pt x="28" y="421"/>
                    </a:cubicBezTo>
                    <a:cubicBezTo>
                      <a:pt x="33" y="439"/>
                      <a:pt x="33" y="439"/>
                      <a:pt x="33" y="439"/>
                    </a:cubicBezTo>
                    <a:cubicBezTo>
                      <a:pt x="33" y="440"/>
                      <a:pt x="33" y="441"/>
                      <a:pt x="34" y="441"/>
                    </a:cubicBezTo>
                    <a:cubicBezTo>
                      <a:pt x="35" y="442"/>
                      <a:pt x="35" y="442"/>
                      <a:pt x="35" y="442"/>
                    </a:cubicBezTo>
                    <a:cubicBezTo>
                      <a:pt x="38" y="459"/>
                      <a:pt x="38" y="459"/>
                      <a:pt x="38" y="459"/>
                    </a:cubicBezTo>
                    <a:cubicBezTo>
                      <a:pt x="38" y="460"/>
                      <a:pt x="39" y="461"/>
                      <a:pt x="40" y="461"/>
                    </a:cubicBezTo>
                    <a:cubicBezTo>
                      <a:pt x="41" y="462"/>
                      <a:pt x="41" y="462"/>
                      <a:pt x="41" y="462"/>
                    </a:cubicBezTo>
                    <a:cubicBezTo>
                      <a:pt x="40" y="474"/>
                      <a:pt x="40" y="474"/>
                      <a:pt x="40" y="474"/>
                    </a:cubicBezTo>
                    <a:cubicBezTo>
                      <a:pt x="40" y="475"/>
                      <a:pt x="41" y="476"/>
                      <a:pt x="42" y="477"/>
                    </a:cubicBezTo>
                    <a:cubicBezTo>
                      <a:pt x="49" y="482"/>
                      <a:pt x="49" y="482"/>
                      <a:pt x="49" y="482"/>
                    </a:cubicBezTo>
                    <a:cubicBezTo>
                      <a:pt x="51" y="483"/>
                      <a:pt x="54" y="482"/>
                      <a:pt x="55" y="480"/>
                    </a:cubicBezTo>
                    <a:cubicBezTo>
                      <a:pt x="56" y="478"/>
                      <a:pt x="55" y="476"/>
                      <a:pt x="53" y="475"/>
                    </a:cubicBezTo>
                    <a:close/>
                  </a:path>
                </a:pathLst>
              </a:custGeom>
              <a:solidFill>
                <a:srgbClr val="70B5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8" name="Freeform 53"/>
              <p:cNvSpPr/>
              <p:nvPr/>
            </p:nvSpPr>
            <p:spPr bwMode="auto">
              <a:xfrm>
                <a:off x="3924863" y="3104742"/>
                <a:ext cx="233503" cy="93665"/>
              </a:xfrm>
              <a:custGeom>
                <a:avLst/>
                <a:gdLst>
                  <a:gd name="T0" fmla="*/ 12 w 174"/>
                  <a:gd name="T1" fmla="*/ 53 h 70"/>
                  <a:gd name="T2" fmla="*/ 7 w 174"/>
                  <a:gd name="T3" fmla="*/ 50 h 70"/>
                  <a:gd name="T4" fmla="*/ 7 w 174"/>
                  <a:gd name="T5" fmla="*/ 50 h 70"/>
                  <a:gd name="T6" fmla="*/ 5 w 174"/>
                  <a:gd name="T7" fmla="*/ 52 h 70"/>
                  <a:gd name="T8" fmla="*/ 5 w 174"/>
                  <a:gd name="T9" fmla="*/ 52 h 70"/>
                  <a:gd name="T10" fmla="*/ 8 w 174"/>
                  <a:gd name="T11" fmla="*/ 53 h 70"/>
                  <a:gd name="T12" fmla="*/ 8 w 174"/>
                  <a:gd name="T13" fmla="*/ 53 h 70"/>
                  <a:gd name="T14" fmla="*/ 8 w 174"/>
                  <a:gd name="T15" fmla="*/ 53 h 70"/>
                  <a:gd name="T16" fmla="*/ 4 w 174"/>
                  <a:gd name="T17" fmla="*/ 52 h 70"/>
                  <a:gd name="T18" fmla="*/ 50 w 174"/>
                  <a:gd name="T19" fmla="*/ 68 h 70"/>
                  <a:gd name="T20" fmla="*/ 42 w 174"/>
                  <a:gd name="T21" fmla="*/ 63 h 70"/>
                  <a:gd name="T22" fmla="*/ 66 w 174"/>
                  <a:gd name="T23" fmla="*/ 61 h 70"/>
                  <a:gd name="T24" fmla="*/ 61 w 174"/>
                  <a:gd name="T25" fmla="*/ 59 h 70"/>
                  <a:gd name="T26" fmla="*/ 82 w 174"/>
                  <a:gd name="T27" fmla="*/ 43 h 70"/>
                  <a:gd name="T28" fmla="*/ 80 w 174"/>
                  <a:gd name="T29" fmla="*/ 35 h 70"/>
                  <a:gd name="T30" fmla="*/ 78 w 174"/>
                  <a:gd name="T31" fmla="*/ 38 h 70"/>
                  <a:gd name="T32" fmla="*/ 78 w 174"/>
                  <a:gd name="T33" fmla="*/ 38 h 70"/>
                  <a:gd name="T34" fmla="*/ 80 w 174"/>
                  <a:gd name="T35" fmla="*/ 42 h 70"/>
                  <a:gd name="T36" fmla="*/ 80 w 174"/>
                  <a:gd name="T37" fmla="*/ 42 h 70"/>
                  <a:gd name="T38" fmla="*/ 80 w 174"/>
                  <a:gd name="T39" fmla="*/ 42 h 70"/>
                  <a:gd name="T40" fmla="*/ 81 w 174"/>
                  <a:gd name="T41" fmla="*/ 41 h 70"/>
                  <a:gd name="T42" fmla="*/ 96 w 174"/>
                  <a:gd name="T43" fmla="*/ 34 h 70"/>
                  <a:gd name="T44" fmla="*/ 97 w 174"/>
                  <a:gd name="T45" fmla="*/ 33 h 70"/>
                  <a:gd name="T46" fmla="*/ 96 w 174"/>
                  <a:gd name="T47" fmla="*/ 26 h 70"/>
                  <a:gd name="T48" fmla="*/ 94 w 174"/>
                  <a:gd name="T49" fmla="*/ 31 h 70"/>
                  <a:gd name="T50" fmla="*/ 107 w 174"/>
                  <a:gd name="T51" fmla="*/ 14 h 70"/>
                  <a:gd name="T52" fmla="*/ 103 w 174"/>
                  <a:gd name="T53" fmla="*/ 20 h 70"/>
                  <a:gd name="T54" fmla="*/ 121 w 174"/>
                  <a:gd name="T55" fmla="*/ 8 h 70"/>
                  <a:gd name="T56" fmla="*/ 118 w 174"/>
                  <a:gd name="T57" fmla="*/ 14 h 70"/>
                  <a:gd name="T58" fmla="*/ 132 w 174"/>
                  <a:gd name="T59" fmla="*/ 3 h 70"/>
                  <a:gd name="T60" fmla="*/ 128 w 174"/>
                  <a:gd name="T61" fmla="*/ 9 h 70"/>
                  <a:gd name="T62" fmla="*/ 172 w 174"/>
                  <a:gd name="T63" fmla="*/ 8 h 70"/>
                  <a:gd name="T64" fmla="*/ 157 w 174"/>
                  <a:gd name="T65" fmla="*/ 8 h 70"/>
                  <a:gd name="T66" fmla="*/ 170 w 174"/>
                  <a:gd name="T67" fmla="*/ 7 h 70"/>
                  <a:gd name="T68" fmla="*/ 126 w 174"/>
                  <a:gd name="T69" fmla="*/ 8 h 70"/>
                  <a:gd name="T70" fmla="*/ 129 w 174"/>
                  <a:gd name="T71" fmla="*/ 3 h 70"/>
                  <a:gd name="T72" fmla="*/ 115 w 174"/>
                  <a:gd name="T73" fmla="*/ 14 h 70"/>
                  <a:gd name="T74" fmla="*/ 118 w 174"/>
                  <a:gd name="T75" fmla="*/ 8 h 70"/>
                  <a:gd name="T76" fmla="*/ 100 w 174"/>
                  <a:gd name="T77" fmla="*/ 19 h 70"/>
                  <a:gd name="T78" fmla="*/ 102 w 174"/>
                  <a:gd name="T79" fmla="*/ 15 h 70"/>
                  <a:gd name="T80" fmla="*/ 90 w 174"/>
                  <a:gd name="T81" fmla="*/ 32 h 70"/>
                  <a:gd name="T82" fmla="*/ 91 w 174"/>
                  <a:gd name="T83" fmla="*/ 28 h 70"/>
                  <a:gd name="T84" fmla="*/ 91 w 174"/>
                  <a:gd name="T85" fmla="*/ 28 h 70"/>
                  <a:gd name="T86" fmla="*/ 93 w 174"/>
                  <a:gd name="T87" fmla="*/ 29 h 70"/>
                  <a:gd name="T88" fmla="*/ 93 w 174"/>
                  <a:gd name="T89" fmla="*/ 29 h 70"/>
                  <a:gd name="T90" fmla="*/ 92 w 174"/>
                  <a:gd name="T91" fmla="*/ 27 h 70"/>
                  <a:gd name="T92" fmla="*/ 92 w 174"/>
                  <a:gd name="T93" fmla="*/ 27 h 70"/>
                  <a:gd name="T94" fmla="*/ 78 w 174"/>
                  <a:gd name="T95" fmla="*/ 34 h 70"/>
                  <a:gd name="T96" fmla="*/ 76 w 174"/>
                  <a:gd name="T97" fmla="*/ 35 h 70"/>
                  <a:gd name="T98" fmla="*/ 74 w 174"/>
                  <a:gd name="T99" fmla="*/ 39 h 70"/>
                  <a:gd name="T100" fmla="*/ 80 w 174"/>
                  <a:gd name="T101" fmla="*/ 39 h 70"/>
                  <a:gd name="T102" fmla="*/ 65 w 174"/>
                  <a:gd name="T103" fmla="*/ 47 h 70"/>
                  <a:gd name="T104" fmla="*/ 59 w 174"/>
                  <a:gd name="T105" fmla="*/ 63 h 70"/>
                  <a:gd name="T106" fmla="*/ 61 w 174"/>
                  <a:gd name="T107" fmla="*/ 56 h 70"/>
                  <a:gd name="T108" fmla="*/ 40 w 174"/>
                  <a:gd name="T109" fmla="*/ 67 h 70"/>
                  <a:gd name="T110" fmla="*/ 47 w 174"/>
                  <a:gd name="T111" fmla="*/ 62 h 70"/>
                  <a:gd name="T112" fmla="*/ 0 w 174"/>
                  <a:gd name="T113" fmla="*/ 53 h 70"/>
                  <a:gd name="T114" fmla="*/ 3 w 174"/>
                  <a:gd name="T115" fmla="*/ 56 h 70"/>
                  <a:gd name="T116" fmla="*/ 26 w 174"/>
                  <a:gd name="T117" fmla="*/ 6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74" h="70">
                    <a:moveTo>
                      <a:pt x="25" y="60"/>
                    </a:moveTo>
                    <a:cubicBezTo>
                      <a:pt x="25" y="60"/>
                      <a:pt x="24" y="60"/>
                      <a:pt x="22" y="59"/>
                    </a:cubicBezTo>
                    <a:cubicBezTo>
                      <a:pt x="19" y="57"/>
                      <a:pt x="15" y="55"/>
                      <a:pt x="12" y="53"/>
                    </a:cubicBezTo>
                    <a:cubicBezTo>
                      <a:pt x="11" y="52"/>
                      <a:pt x="9" y="51"/>
                      <a:pt x="8" y="51"/>
                    </a:cubicBezTo>
                    <a:cubicBezTo>
                      <a:pt x="8" y="50"/>
                      <a:pt x="8" y="50"/>
                      <a:pt x="7" y="50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6" y="52"/>
                      <a:pt x="6" y="52"/>
                      <a:pt x="6" y="52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6" y="52"/>
                      <a:pt x="6" y="52"/>
                      <a:pt x="6" y="52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8" y="52"/>
                      <a:pt x="8" y="51"/>
                      <a:pt x="8" y="51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4" y="53"/>
                      <a:pt x="4" y="53"/>
                      <a:pt x="4" y="53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8" y="54"/>
                      <a:pt x="8" y="53"/>
                      <a:pt x="8" y="53"/>
                    </a:cubicBezTo>
                    <a:cubicBezTo>
                      <a:pt x="4" y="53"/>
                      <a:pt x="4" y="53"/>
                      <a:pt x="4" y="53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7" y="70"/>
                      <a:pt x="49" y="69"/>
                      <a:pt x="50" y="68"/>
                    </a:cubicBezTo>
                    <a:cubicBezTo>
                      <a:pt x="51" y="66"/>
                      <a:pt x="50" y="64"/>
                      <a:pt x="48" y="63"/>
                    </a:cubicBezTo>
                    <a:cubicBezTo>
                      <a:pt x="44" y="60"/>
                      <a:pt x="44" y="60"/>
                      <a:pt x="44" y="60"/>
                    </a:cubicBezTo>
                    <a:cubicBezTo>
                      <a:pt x="42" y="63"/>
                      <a:pt x="42" y="63"/>
                      <a:pt x="42" y="63"/>
                    </a:cubicBezTo>
                    <a:cubicBezTo>
                      <a:pt x="42" y="67"/>
                      <a:pt x="42" y="67"/>
                      <a:pt x="42" y="67"/>
                    </a:cubicBezTo>
                    <a:cubicBezTo>
                      <a:pt x="62" y="64"/>
                      <a:pt x="62" y="64"/>
                      <a:pt x="62" y="64"/>
                    </a:cubicBezTo>
                    <a:cubicBezTo>
                      <a:pt x="64" y="64"/>
                      <a:pt x="65" y="62"/>
                      <a:pt x="66" y="61"/>
                    </a:cubicBezTo>
                    <a:cubicBezTo>
                      <a:pt x="66" y="59"/>
                      <a:pt x="65" y="57"/>
                      <a:pt x="64" y="57"/>
                    </a:cubicBezTo>
                    <a:cubicBezTo>
                      <a:pt x="63" y="56"/>
                      <a:pt x="63" y="56"/>
                      <a:pt x="63" y="56"/>
                    </a:cubicBezTo>
                    <a:cubicBezTo>
                      <a:pt x="61" y="59"/>
                      <a:pt x="61" y="59"/>
                      <a:pt x="61" y="59"/>
                    </a:cubicBezTo>
                    <a:cubicBezTo>
                      <a:pt x="64" y="62"/>
                      <a:pt x="64" y="62"/>
                      <a:pt x="64" y="62"/>
                    </a:cubicBezTo>
                    <a:cubicBezTo>
                      <a:pt x="71" y="52"/>
                      <a:pt x="71" y="52"/>
                      <a:pt x="71" y="52"/>
                    </a:cubicBezTo>
                    <a:cubicBezTo>
                      <a:pt x="82" y="43"/>
                      <a:pt x="82" y="43"/>
                      <a:pt x="82" y="43"/>
                    </a:cubicBezTo>
                    <a:cubicBezTo>
                      <a:pt x="83" y="42"/>
                      <a:pt x="84" y="40"/>
                      <a:pt x="84" y="39"/>
                    </a:cubicBezTo>
                    <a:cubicBezTo>
                      <a:pt x="84" y="38"/>
                      <a:pt x="83" y="37"/>
                      <a:pt x="82" y="36"/>
                    </a:cubicBezTo>
                    <a:cubicBezTo>
                      <a:pt x="80" y="35"/>
                      <a:pt x="80" y="35"/>
                      <a:pt x="80" y="35"/>
                    </a:cubicBezTo>
                    <a:cubicBezTo>
                      <a:pt x="78" y="38"/>
                      <a:pt x="78" y="38"/>
                      <a:pt x="78" y="38"/>
                    </a:cubicBezTo>
                    <a:cubicBezTo>
                      <a:pt x="81" y="40"/>
                      <a:pt x="81" y="40"/>
                      <a:pt x="81" y="40"/>
                    </a:cubicBezTo>
                    <a:cubicBezTo>
                      <a:pt x="78" y="38"/>
                      <a:pt x="78" y="38"/>
                      <a:pt x="78" y="38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81" y="41"/>
                      <a:pt x="81" y="41"/>
                      <a:pt x="81" y="40"/>
                    </a:cubicBezTo>
                    <a:cubicBezTo>
                      <a:pt x="78" y="38"/>
                      <a:pt x="78" y="38"/>
                      <a:pt x="78" y="38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78" y="39"/>
                      <a:pt x="78" y="39"/>
                      <a:pt x="78" y="39"/>
                    </a:cubicBezTo>
                    <a:cubicBezTo>
                      <a:pt x="80" y="42"/>
                      <a:pt x="80" y="42"/>
                      <a:pt x="80" y="4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78" y="39"/>
                      <a:pt x="78" y="39"/>
                      <a:pt x="78" y="39"/>
                    </a:cubicBezTo>
                    <a:cubicBezTo>
                      <a:pt x="80" y="42"/>
                      <a:pt x="80" y="42"/>
                      <a:pt x="80" y="42"/>
                    </a:cubicBezTo>
                    <a:cubicBezTo>
                      <a:pt x="79" y="40"/>
                      <a:pt x="79" y="40"/>
                      <a:pt x="79" y="40"/>
                    </a:cubicBezTo>
                    <a:cubicBezTo>
                      <a:pt x="80" y="42"/>
                      <a:pt x="80" y="42"/>
                      <a:pt x="80" y="42"/>
                    </a:cubicBezTo>
                    <a:cubicBezTo>
                      <a:pt x="80" y="42"/>
                      <a:pt x="80" y="42"/>
                      <a:pt x="80" y="42"/>
                    </a:cubicBezTo>
                    <a:cubicBezTo>
                      <a:pt x="79" y="40"/>
                      <a:pt x="79" y="40"/>
                      <a:pt x="79" y="40"/>
                    </a:cubicBezTo>
                    <a:cubicBezTo>
                      <a:pt x="80" y="42"/>
                      <a:pt x="80" y="42"/>
                      <a:pt x="80" y="42"/>
                    </a:cubicBezTo>
                    <a:cubicBezTo>
                      <a:pt x="80" y="42"/>
                      <a:pt x="81" y="41"/>
                      <a:pt x="81" y="41"/>
                    </a:cubicBezTo>
                    <a:cubicBezTo>
                      <a:pt x="83" y="40"/>
                      <a:pt x="87" y="38"/>
                      <a:pt x="90" y="37"/>
                    </a:cubicBezTo>
                    <a:cubicBezTo>
                      <a:pt x="92" y="36"/>
                      <a:pt x="93" y="35"/>
                      <a:pt x="94" y="34"/>
                    </a:cubicBezTo>
                    <a:cubicBezTo>
                      <a:pt x="95" y="34"/>
                      <a:pt x="95" y="34"/>
                      <a:pt x="96" y="34"/>
                    </a:cubicBezTo>
                    <a:cubicBezTo>
                      <a:pt x="96" y="33"/>
                      <a:pt x="96" y="33"/>
                      <a:pt x="96" y="33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2"/>
                      <a:pt x="97" y="32"/>
                      <a:pt x="98" y="32"/>
                    </a:cubicBezTo>
                    <a:cubicBezTo>
                      <a:pt x="98" y="31"/>
                      <a:pt x="98" y="30"/>
                      <a:pt x="98" y="29"/>
                    </a:cubicBezTo>
                    <a:cubicBezTo>
                      <a:pt x="98" y="28"/>
                      <a:pt x="97" y="27"/>
                      <a:pt x="96" y="26"/>
                    </a:cubicBezTo>
                    <a:cubicBezTo>
                      <a:pt x="94" y="25"/>
                      <a:pt x="94" y="25"/>
                      <a:pt x="94" y="25"/>
                    </a:cubicBezTo>
                    <a:cubicBezTo>
                      <a:pt x="92" y="28"/>
                      <a:pt x="92" y="28"/>
                      <a:pt x="92" y="28"/>
                    </a:cubicBezTo>
                    <a:cubicBezTo>
                      <a:pt x="94" y="31"/>
                      <a:pt x="94" y="31"/>
                      <a:pt x="94" y="31"/>
                    </a:cubicBezTo>
                    <a:cubicBezTo>
                      <a:pt x="107" y="21"/>
                      <a:pt x="107" y="21"/>
                      <a:pt x="107" y="21"/>
                    </a:cubicBezTo>
                    <a:cubicBezTo>
                      <a:pt x="108" y="20"/>
                      <a:pt x="109" y="19"/>
                      <a:pt x="109" y="17"/>
                    </a:cubicBezTo>
                    <a:cubicBezTo>
                      <a:pt x="109" y="16"/>
                      <a:pt x="108" y="15"/>
                      <a:pt x="107" y="14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2" y="16"/>
                      <a:pt x="102" y="16"/>
                      <a:pt x="102" y="16"/>
                    </a:cubicBezTo>
                    <a:cubicBezTo>
                      <a:pt x="103" y="20"/>
                      <a:pt x="103" y="20"/>
                      <a:pt x="103" y="20"/>
                    </a:cubicBezTo>
                    <a:cubicBezTo>
                      <a:pt x="120" y="15"/>
                      <a:pt x="120" y="15"/>
                      <a:pt x="120" y="15"/>
                    </a:cubicBezTo>
                    <a:cubicBezTo>
                      <a:pt x="121" y="15"/>
                      <a:pt x="122" y="14"/>
                      <a:pt x="123" y="12"/>
                    </a:cubicBezTo>
                    <a:cubicBezTo>
                      <a:pt x="123" y="10"/>
                      <a:pt x="122" y="9"/>
                      <a:pt x="121" y="8"/>
                    </a:cubicBezTo>
                    <a:cubicBezTo>
                      <a:pt x="119" y="7"/>
                      <a:pt x="119" y="7"/>
                      <a:pt x="119" y="7"/>
                    </a:cubicBezTo>
                    <a:cubicBezTo>
                      <a:pt x="117" y="10"/>
                      <a:pt x="117" y="10"/>
                      <a:pt x="117" y="10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31" y="10"/>
                      <a:pt x="131" y="10"/>
                      <a:pt x="131" y="10"/>
                    </a:cubicBezTo>
                    <a:cubicBezTo>
                      <a:pt x="133" y="10"/>
                      <a:pt x="134" y="8"/>
                      <a:pt x="134" y="7"/>
                    </a:cubicBezTo>
                    <a:cubicBezTo>
                      <a:pt x="135" y="5"/>
                      <a:pt x="134" y="4"/>
                      <a:pt x="132" y="3"/>
                    </a:cubicBezTo>
                    <a:cubicBezTo>
                      <a:pt x="130" y="2"/>
                      <a:pt x="130" y="2"/>
                      <a:pt x="130" y="2"/>
                    </a:cubicBezTo>
                    <a:cubicBezTo>
                      <a:pt x="128" y="5"/>
                      <a:pt x="128" y="5"/>
                      <a:pt x="128" y="5"/>
                    </a:cubicBezTo>
                    <a:cubicBezTo>
                      <a:pt x="128" y="9"/>
                      <a:pt x="128" y="9"/>
                      <a:pt x="128" y="9"/>
                    </a:cubicBezTo>
                    <a:cubicBezTo>
                      <a:pt x="169" y="15"/>
                      <a:pt x="169" y="15"/>
                      <a:pt x="169" y="15"/>
                    </a:cubicBezTo>
                    <a:cubicBezTo>
                      <a:pt x="171" y="16"/>
                      <a:pt x="173" y="15"/>
                      <a:pt x="173" y="13"/>
                    </a:cubicBezTo>
                    <a:cubicBezTo>
                      <a:pt x="174" y="11"/>
                      <a:pt x="173" y="9"/>
                      <a:pt x="172" y="8"/>
                    </a:cubicBezTo>
                    <a:cubicBezTo>
                      <a:pt x="161" y="1"/>
                      <a:pt x="161" y="1"/>
                      <a:pt x="161" y="1"/>
                    </a:cubicBezTo>
                    <a:cubicBezTo>
                      <a:pt x="159" y="0"/>
                      <a:pt x="156" y="1"/>
                      <a:pt x="155" y="2"/>
                    </a:cubicBezTo>
                    <a:cubicBezTo>
                      <a:pt x="154" y="4"/>
                      <a:pt x="155" y="7"/>
                      <a:pt x="157" y="8"/>
                    </a:cubicBezTo>
                    <a:cubicBezTo>
                      <a:pt x="167" y="15"/>
                      <a:pt x="167" y="15"/>
                      <a:pt x="167" y="15"/>
                    </a:cubicBezTo>
                    <a:cubicBezTo>
                      <a:pt x="170" y="11"/>
                      <a:pt x="170" y="11"/>
                      <a:pt x="170" y="11"/>
                    </a:cubicBezTo>
                    <a:cubicBezTo>
                      <a:pt x="170" y="7"/>
                      <a:pt x="170" y="7"/>
                      <a:pt x="170" y="7"/>
                    </a:cubicBezTo>
                    <a:cubicBezTo>
                      <a:pt x="129" y="1"/>
                      <a:pt x="129" y="1"/>
                      <a:pt x="129" y="1"/>
                    </a:cubicBezTo>
                    <a:cubicBezTo>
                      <a:pt x="127" y="1"/>
                      <a:pt x="125" y="2"/>
                      <a:pt x="124" y="4"/>
                    </a:cubicBezTo>
                    <a:cubicBezTo>
                      <a:pt x="124" y="5"/>
                      <a:pt x="124" y="7"/>
                      <a:pt x="126" y="8"/>
                    </a:cubicBezTo>
                    <a:cubicBezTo>
                      <a:pt x="128" y="10"/>
                      <a:pt x="128" y="10"/>
                      <a:pt x="128" y="10"/>
                    </a:cubicBezTo>
                    <a:cubicBezTo>
                      <a:pt x="130" y="6"/>
                      <a:pt x="130" y="6"/>
                      <a:pt x="130" y="6"/>
                    </a:cubicBezTo>
                    <a:cubicBezTo>
                      <a:pt x="129" y="3"/>
                      <a:pt x="129" y="3"/>
                      <a:pt x="129" y="3"/>
                    </a:cubicBezTo>
                    <a:cubicBezTo>
                      <a:pt x="116" y="7"/>
                      <a:pt x="116" y="7"/>
                      <a:pt x="116" y="7"/>
                    </a:cubicBezTo>
                    <a:cubicBezTo>
                      <a:pt x="114" y="7"/>
                      <a:pt x="113" y="8"/>
                      <a:pt x="113" y="10"/>
                    </a:cubicBezTo>
                    <a:cubicBezTo>
                      <a:pt x="113" y="11"/>
                      <a:pt x="113" y="13"/>
                      <a:pt x="115" y="14"/>
                    </a:cubicBezTo>
                    <a:cubicBezTo>
                      <a:pt x="116" y="15"/>
                      <a:pt x="116" y="15"/>
                      <a:pt x="116" y="15"/>
                    </a:cubicBezTo>
                    <a:cubicBezTo>
                      <a:pt x="119" y="11"/>
                      <a:pt x="119" y="11"/>
                      <a:pt x="119" y="11"/>
                    </a:cubicBezTo>
                    <a:cubicBezTo>
                      <a:pt x="118" y="8"/>
                      <a:pt x="118" y="8"/>
                      <a:pt x="118" y="8"/>
                    </a:cubicBezTo>
                    <a:cubicBezTo>
                      <a:pt x="101" y="12"/>
                      <a:pt x="101" y="12"/>
                      <a:pt x="101" y="12"/>
                    </a:cubicBezTo>
                    <a:cubicBezTo>
                      <a:pt x="100" y="13"/>
                      <a:pt x="98" y="14"/>
                      <a:pt x="98" y="16"/>
                    </a:cubicBezTo>
                    <a:cubicBezTo>
                      <a:pt x="98" y="17"/>
                      <a:pt x="99" y="19"/>
                      <a:pt x="100" y="19"/>
                    </a:cubicBezTo>
                    <a:cubicBezTo>
                      <a:pt x="103" y="21"/>
                      <a:pt x="103" y="21"/>
                      <a:pt x="103" y="21"/>
                    </a:cubicBezTo>
                    <a:cubicBezTo>
                      <a:pt x="105" y="18"/>
                      <a:pt x="105" y="18"/>
                      <a:pt x="105" y="18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89" y="25"/>
                      <a:pt x="89" y="25"/>
                      <a:pt x="89" y="25"/>
                    </a:cubicBezTo>
                    <a:cubicBezTo>
                      <a:pt x="88" y="26"/>
                      <a:pt x="88" y="27"/>
                      <a:pt x="88" y="28"/>
                    </a:cubicBezTo>
                    <a:cubicBezTo>
                      <a:pt x="88" y="30"/>
                      <a:pt x="88" y="31"/>
                      <a:pt x="90" y="32"/>
                    </a:cubicBezTo>
                    <a:cubicBezTo>
                      <a:pt x="92" y="33"/>
                      <a:pt x="92" y="33"/>
                      <a:pt x="92" y="33"/>
                    </a:cubicBezTo>
                    <a:cubicBezTo>
                      <a:pt x="94" y="30"/>
                      <a:pt x="94" y="30"/>
                      <a:pt x="94" y="30"/>
                    </a:cubicBezTo>
                    <a:cubicBezTo>
                      <a:pt x="91" y="28"/>
                      <a:pt x="91" y="28"/>
                      <a:pt x="91" y="28"/>
                    </a:cubicBezTo>
                    <a:cubicBezTo>
                      <a:pt x="94" y="30"/>
                      <a:pt x="94" y="30"/>
                      <a:pt x="94" y="30"/>
                    </a:cubicBezTo>
                    <a:cubicBezTo>
                      <a:pt x="91" y="27"/>
                      <a:pt x="91" y="27"/>
                      <a:pt x="91" y="27"/>
                    </a:cubicBezTo>
                    <a:cubicBezTo>
                      <a:pt x="91" y="27"/>
                      <a:pt x="91" y="27"/>
                      <a:pt x="91" y="28"/>
                    </a:cubicBezTo>
                    <a:cubicBezTo>
                      <a:pt x="94" y="30"/>
                      <a:pt x="94" y="30"/>
                      <a:pt x="94" y="30"/>
                    </a:cubicBezTo>
                    <a:cubicBezTo>
                      <a:pt x="91" y="27"/>
                      <a:pt x="91" y="27"/>
                      <a:pt x="91" y="27"/>
                    </a:cubicBezTo>
                    <a:cubicBezTo>
                      <a:pt x="93" y="29"/>
                      <a:pt x="93" y="29"/>
                      <a:pt x="93" y="29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1" y="27"/>
                      <a:pt x="91" y="27"/>
                      <a:pt x="91" y="27"/>
                    </a:cubicBezTo>
                    <a:cubicBezTo>
                      <a:pt x="93" y="29"/>
                      <a:pt x="93" y="29"/>
                      <a:pt x="93" y="29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2" y="27"/>
                      <a:pt x="91" y="27"/>
                      <a:pt x="91" y="27"/>
                    </a:cubicBezTo>
                    <a:cubicBezTo>
                      <a:pt x="89" y="28"/>
                      <a:pt x="85" y="30"/>
                      <a:pt x="82" y="32"/>
                    </a:cubicBezTo>
                    <a:cubicBezTo>
                      <a:pt x="80" y="32"/>
                      <a:pt x="79" y="33"/>
                      <a:pt x="78" y="34"/>
                    </a:cubicBezTo>
                    <a:cubicBezTo>
                      <a:pt x="77" y="34"/>
                      <a:pt x="77" y="34"/>
                      <a:pt x="77" y="35"/>
                    </a:cubicBezTo>
                    <a:cubicBezTo>
                      <a:pt x="76" y="35"/>
                      <a:pt x="76" y="35"/>
                      <a:pt x="76" y="35"/>
                    </a:cubicBezTo>
                    <a:cubicBezTo>
                      <a:pt x="76" y="35"/>
                      <a:pt x="76" y="35"/>
                      <a:pt x="76" y="35"/>
                    </a:cubicBezTo>
                    <a:cubicBezTo>
                      <a:pt x="75" y="35"/>
                      <a:pt x="75" y="35"/>
                      <a:pt x="75" y="35"/>
                    </a:cubicBezTo>
                    <a:cubicBezTo>
                      <a:pt x="75" y="35"/>
                      <a:pt x="75" y="35"/>
                      <a:pt x="75" y="36"/>
                    </a:cubicBezTo>
                    <a:cubicBezTo>
                      <a:pt x="74" y="37"/>
                      <a:pt x="74" y="38"/>
                      <a:pt x="74" y="39"/>
                    </a:cubicBezTo>
                    <a:cubicBezTo>
                      <a:pt x="74" y="40"/>
                      <a:pt x="75" y="41"/>
                      <a:pt x="76" y="42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80" y="39"/>
                      <a:pt x="80" y="39"/>
                      <a:pt x="80" y="39"/>
                    </a:cubicBezTo>
                    <a:cubicBezTo>
                      <a:pt x="77" y="36"/>
                      <a:pt x="77" y="36"/>
                      <a:pt x="77" y="36"/>
                    </a:cubicBezTo>
                    <a:cubicBezTo>
                      <a:pt x="65" y="46"/>
                      <a:pt x="65" y="46"/>
                      <a:pt x="65" y="46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58" y="57"/>
                      <a:pt x="58" y="57"/>
                      <a:pt x="58" y="57"/>
                    </a:cubicBezTo>
                    <a:cubicBezTo>
                      <a:pt x="57" y="58"/>
                      <a:pt x="57" y="59"/>
                      <a:pt x="57" y="60"/>
                    </a:cubicBezTo>
                    <a:cubicBezTo>
                      <a:pt x="57" y="61"/>
                      <a:pt x="58" y="62"/>
                      <a:pt x="59" y="63"/>
                    </a:cubicBezTo>
                    <a:cubicBezTo>
                      <a:pt x="60" y="63"/>
                      <a:pt x="60" y="63"/>
                      <a:pt x="60" y="63"/>
                    </a:cubicBezTo>
                    <a:cubicBezTo>
                      <a:pt x="62" y="60"/>
                      <a:pt x="62" y="60"/>
                      <a:pt x="62" y="60"/>
                    </a:cubicBezTo>
                    <a:cubicBezTo>
                      <a:pt x="61" y="56"/>
                      <a:pt x="61" y="56"/>
                      <a:pt x="61" y="56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39" y="59"/>
                      <a:pt x="38" y="61"/>
                      <a:pt x="38" y="62"/>
                    </a:cubicBezTo>
                    <a:cubicBezTo>
                      <a:pt x="37" y="64"/>
                      <a:pt x="38" y="66"/>
                      <a:pt x="40" y="67"/>
                    </a:cubicBezTo>
                    <a:cubicBezTo>
                      <a:pt x="44" y="69"/>
                      <a:pt x="44" y="69"/>
                      <a:pt x="44" y="69"/>
                    </a:cubicBezTo>
                    <a:cubicBezTo>
                      <a:pt x="46" y="66"/>
                      <a:pt x="46" y="66"/>
                      <a:pt x="46" y="66"/>
                    </a:cubicBezTo>
                    <a:cubicBezTo>
                      <a:pt x="47" y="62"/>
                      <a:pt x="47" y="62"/>
                      <a:pt x="47" y="62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4" y="48"/>
                      <a:pt x="2" y="49"/>
                      <a:pt x="1" y="50"/>
                    </a:cubicBezTo>
                    <a:cubicBezTo>
                      <a:pt x="1" y="51"/>
                      <a:pt x="0" y="52"/>
                      <a:pt x="0" y="53"/>
                    </a:cubicBezTo>
                    <a:cubicBezTo>
                      <a:pt x="0" y="53"/>
                      <a:pt x="1" y="54"/>
                      <a:pt x="1" y="54"/>
                    </a:cubicBezTo>
                    <a:cubicBezTo>
                      <a:pt x="1" y="55"/>
                      <a:pt x="1" y="55"/>
                      <a:pt x="2" y="55"/>
                    </a:cubicBezTo>
                    <a:cubicBezTo>
                      <a:pt x="2" y="56"/>
                      <a:pt x="2" y="56"/>
                      <a:pt x="3" y="56"/>
                    </a:cubicBezTo>
                    <a:cubicBezTo>
                      <a:pt x="4" y="57"/>
                      <a:pt x="5" y="58"/>
                      <a:pt x="7" y="59"/>
                    </a:cubicBezTo>
                    <a:cubicBezTo>
                      <a:pt x="12" y="63"/>
                      <a:pt x="21" y="67"/>
                      <a:pt x="21" y="67"/>
                    </a:cubicBezTo>
                    <a:cubicBezTo>
                      <a:pt x="23" y="68"/>
                      <a:pt x="25" y="68"/>
                      <a:pt x="26" y="66"/>
                    </a:cubicBezTo>
                    <a:cubicBezTo>
                      <a:pt x="27" y="64"/>
                      <a:pt x="27" y="62"/>
                      <a:pt x="25" y="60"/>
                    </a:cubicBezTo>
                    <a:close/>
                  </a:path>
                </a:pathLst>
              </a:custGeom>
              <a:solidFill>
                <a:srgbClr val="70B5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9" name="Freeform 54"/>
              <p:cNvSpPr/>
              <p:nvPr/>
            </p:nvSpPr>
            <p:spPr bwMode="auto">
              <a:xfrm>
                <a:off x="3869456" y="2508453"/>
                <a:ext cx="1191260" cy="668847"/>
              </a:xfrm>
              <a:custGeom>
                <a:avLst/>
                <a:gdLst>
                  <a:gd name="T0" fmla="*/ 29 w 887"/>
                  <a:gd name="T1" fmla="*/ 460 h 497"/>
                  <a:gd name="T2" fmla="*/ 13 w 887"/>
                  <a:gd name="T3" fmla="*/ 403 h 497"/>
                  <a:gd name="T4" fmla="*/ 11 w 887"/>
                  <a:gd name="T5" fmla="*/ 338 h 497"/>
                  <a:gd name="T6" fmla="*/ 14 w 887"/>
                  <a:gd name="T7" fmla="*/ 287 h 497"/>
                  <a:gd name="T8" fmla="*/ 9 w 887"/>
                  <a:gd name="T9" fmla="*/ 232 h 497"/>
                  <a:gd name="T10" fmla="*/ 18 w 887"/>
                  <a:gd name="T11" fmla="*/ 191 h 497"/>
                  <a:gd name="T12" fmla="*/ 17 w 887"/>
                  <a:gd name="T13" fmla="*/ 126 h 497"/>
                  <a:gd name="T14" fmla="*/ 15 w 887"/>
                  <a:gd name="T15" fmla="*/ 111 h 497"/>
                  <a:gd name="T16" fmla="*/ 46 w 887"/>
                  <a:gd name="T17" fmla="*/ 106 h 497"/>
                  <a:gd name="T18" fmla="*/ 68 w 887"/>
                  <a:gd name="T19" fmla="*/ 109 h 497"/>
                  <a:gd name="T20" fmla="*/ 85 w 887"/>
                  <a:gd name="T21" fmla="*/ 105 h 497"/>
                  <a:gd name="T22" fmla="*/ 130 w 887"/>
                  <a:gd name="T23" fmla="*/ 97 h 497"/>
                  <a:gd name="T24" fmla="*/ 143 w 887"/>
                  <a:gd name="T25" fmla="*/ 92 h 497"/>
                  <a:gd name="T26" fmla="*/ 145 w 887"/>
                  <a:gd name="T27" fmla="*/ 96 h 497"/>
                  <a:gd name="T28" fmla="*/ 194 w 887"/>
                  <a:gd name="T29" fmla="*/ 87 h 497"/>
                  <a:gd name="T30" fmla="*/ 218 w 887"/>
                  <a:gd name="T31" fmla="*/ 86 h 497"/>
                  <a:gd name="T32" fmla="*/ 237 w 887"/>
                  <a:gd name="T33" fmla="*/ 85 h 497"/>
                  <a:gd name="T34" fmla="*/ 283 w 887"/>
                  <a:gd name="T35" fmla="*/ 76 h 497"/>
                  <a:gd name="T36" fmla="*/ 354 w 887"/>
                  <a:gd name="T37" fmla="*/ 64 h 497"/>
                  <a:gd name="T38" fmla="*/ 376 w 887"/>
                  <a:gd name="T39" fmla="*/ 68 h 497"/>
                  <a:gd name="T40" fmla="*/ 416 w 887"/>
                  <a:gd name="T41" fmla="*/ 65 h 497"/>
                  <a:gd name="T42" fmla="*/ 414 w 887"/>
                  <a:gd name="T43" fmla="*/ 62 h 497"/>
                  <a:gd name="T44" fmla="*/ 442 w 887"/>
                  <a:gd name="T45" fmla="*/ 60 h 497"/>
                  <a:gd name="T46" fmla="*/ 468 w 887"/>
                  <a:gd name="T47" fmla="*/ 50 h 497"/>
                  <a:gd name="T48" fmla="*/ 537 w 887"/>
                  <a:gd name="T49" fmla="*/ 44 h 497"/>
                  <a:gd name="T50" fmla="*/ 579 w 887"/>
                  <a:gd name="T51" fmla="*/ 40 h 497"/>
                  <a:gd name="T52" fmla="*/ 576 w 887"/>
                  <a:gd name="T53" fmla="*/ 45 h 497"/>
                  <a:gd name="T54" fmla="*/ 636 w 887"/>
                  <a:gd name="T55" fmla="*/ 36 h 497"/>
                  <a:gd name="T56" fmla="*/ 682 w 887"/>
                  <a:gd name="T57" fmla="*/ 29 h 497"/>
                  <a:gd name="T58" fmla="*/ 700 w 887"/>
                  <a:gd name="T59" fmla="*/ 22 h 497"/>
                  <a:gd name="T60" fmla="*/ 774 w 887"/>
                  <a:gd name="T61" fmla="*/ 23 h 497"/>
                  <a:gd name="T62" fmla="*/ 799 w 887"/>
                  <a:gd name="T63" fmla="*/ 19 h 497"/>
                  <a:gd name="T64" fmla="*/ 809 w 887"/>
                  <a:gd name="T65" fmla="*/ 12 h 497"/>
                  <a:gd name="T66" fmla="*/ 856 w 887"/>
                  <a:gd name="T67" fmla="*/ 5 h 497"/>
                  <a:gd name="T68" fmla="*/ 840 w 887"/>
                  <a:gd name="T69" fmla="*/ 13 h 497"/>
                  <a:gd name="T70" fmla="*/ 792 w 887"/>
                  <a:gd name="T71" fmla="*/ 15 h 497"/>
                  <a:gd name="T72" fmla="*/ 770 w 887"/>
                  <a:gd name="T73" fmla="*/ 23 h 497"/>
                  <a:gd name="T74" fmla="*/ 685 w 887"/>
                  <a:gd name="T75" fmla="*/ 25 h 497"/>
                  <a:gd name="T76" fmla="*/ 683 w 887"/>
                  <a:gd name="T77" fmla="*/ 26 h 497"/>
                  <a:gd name="T78" fmla="*/ 618 w 887"/>
                  <a:gd name="T79" fmla="*/ 39 h 497"/>
                  <a:gd name="T80" fmla="*/ 575 w 887"/>
                  <a:gd name="T81" fmla="*/ 41 h 497"/>
                  <a:gd name="T82" fmla="*/ 548 w 887"/>
                  <a:gd name="T83" fmla="*/ 42 h 497"/>
                  <a:gd name="T84" fmla="*/ 533 w 887"/>
                  <a:gd name="T85" fmla="*/ 44 h 497"/>
                  <a:gd name="T86" fmla="*/ 484 w 887"/>
                  <a:gd name="T87" fmla="*/ 46 h 497"/>
                  <a:gd name="T88" fmla="*/ 471 w 887"/>
                  <a:gd name="T89" fmla="*/ 56 h 497"/>
                  <a:gd name="T90" fmla="*/ 437 w 887"/>
                  <a:gd name="T91" fmla="*/ 57 h 497"/>
                  <a:gd name="T92" fmla="*/ 442 w 887"/>
                  <a:gd name="T93" fmla="*/ 53 h 497"/>
                  <a:gd name="T94" fmla="*/ 415 w 887"/>
                  <a:gd name="T95" fmla="*/ 57 h 497"/>
                  <a:gd name="T96" fmla="*/ 395 w 887"/>
                  <a:gd name="T97" fmla="*/ 63 h 497"/>
                  <a:gd name="T98" fmla="*/ 372 w 887"/>
                  <a:gd name="T99" fmla="*/ 65 h 497"/>
                  <a:gd name="T100" fmla="*/ 330 w 887"/>
                  <a:gd name="T101" fmla="*/ 70 h 497"/>
                  <a:gd name="T102" fmla="*/ 285 w 887"/>
                  <a:gd name="T103" fmla="*/ 82 h 497"/>
                  <a:gd name="T104" fmla="*/ 218 w 887"/>
                  <a:gd name="T105" fmla="*/ 79 h 497"/>
                  <a:gd name="T106" fmla="*/ 170 w 887"/>
                  <a:gd name="T107" fmla="*/ 95 h 497"/>
                  <a:gd name="T108" fmla="*/ 129 w 887"/>
                  <a:gd name="T109" fmla="*/ 96 h 497"/>
                  <a:gd name="T110" fmla="*/ 66 w 887"/>
                  <a:gd name="T111" fmla="*/ 108 h 497"/>
                  <a:gd name="T112" fmla="*/ 40 w 887"/>
                  <a:gd name="T113" fmla="*/ 103 h 497"/>
                  <a:gd name="T114" fmla="*/ 44 w 887"/>
                  <a:gd name="T115" fmla="*/ 108 h 497"/>
                  <a:gd name="T116" fmla="*/ 12 w 887"/>
                  <a:gd name="T117" fmla="*/ 146 h 497"/>
                  <a:gd name="T118" fmla="*/ 4 w 887"/>
                  <a:gd name="T119" fmla="*/ 216 h 497"/>
                  <a:gd name="T120" fmla="*/ 5 w 887"/>
                  <a:gd name="T121" fmla="*/ 307 h 497"/>
                  <a:gd name="T122" fmla="*/ 6 w 887"/>
                  <a:gd name="T123" fmla="*/ 372 h 497"/>
                  <a:gd name="T124" fmla="*/ 23 w 887"/>
                  <a:gd name="T125" fmla="*/ 467 h 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87" h="497">
                    <a:moveTo>
                      <a:pt x="49" y="489"/>
                    </a:moveTo>
                    <a:cubicBezTo>
                      <a:pt x="37" y="481"/>
                      <a:pt x="37" y="481"/>
                      <a:pt x="37" y="481"/>
                    </a:cubicBezTo>
                    <a:cubicBezTo>
                      <a:pt x="35" y="485"/>
                      <a:pt x="35" y="485"/>
                      <a:pt x="35" y="485"/>
                    </a:cubicBezTo>
                    <a:cubicBezTo>
                      <a:pt x="38" y="483"/>
                      <a:pt x="38" y="483"/>
                      <a:pt x="38" y="483"/>
                    </a:cubicBezTo>
                    <a:cubicBezTo>
                      <a:pt x="38" y="483"/>
                      <a:pt x="36" y="477"/>
                      <a:pt x="33" y="471"/>
                    </a:cubicBezTo>
                    <a:cubicBezTo>
                      <a:pt x="32" y="468"/>
                      <a:pt x="31" y="464"/>
                      <a:pt x="30" y="462"/>
                    </a:cubicBezTo>
                    <a:cubicBezTo>
                      <a:pt x="30" y="461"/>
                      <a:pt x="29" y="460"/>
                      <a:pt x="29" y="459"/>
                    </a:cubicBezTo>
                    <a:cubicBezTo>
                      <a:pt x="29" y="458"/>
                      <a:pt x="29" y="458"/>
                      <a:pt x="29" y="458"/>
                    </a:cubicBezTo>
                    <a:cubicBezTo>
                      <a:pt x="29" y="458"/>
                      <a:pt x="29" y="458"/>
                      <a:pt x="29" y="458"/>
                    </a:cubicBezTo>
                    <a:cubicBezTo>
                      <a:pt x="29" y="458"/>
                      <a:pt x="29" y="458"/>
                      <a:pt x="29" y="458"/>
                    </a:cubicBezTo>
                    <a:cubicBezTo>
                      <a:pt x="26" y="459"/>
                      <a:pt x="26" y="459"/>
                      <a:pt x="26" y="459"/>
                    </a:cubicBezTo>
                    <a:cubicBezTo>
                      <a:pt x="29" y="458"/>
                      <a:pt x="29" y="458"/>
                      <a:pt x="29" y="458"/>
                    </a:cubicBezTo>
                    <a:cubicBezTo>
                      <a:pt x="29" y="458"/>
                      <a:pt x="29" y="458"/>
                      <a:pt x="29" y="458"/>
                    </a:cubicBezTo>
                    <a:cubicBezTo>
                      <a:pt x="26" y="459"/>
                      <a:pt x="26" y="459"/>
                      <a:pt x="26" y="459"/>
                    </a:cubicBezTo>
                    <a:cubicBezTo>
                      <a:pt x="29" y="458"/>
                      <a:pt x="29" y="458"/>
                      <a:pt x="29" y="458"/>
                    </a:cubicBezTo>
                    <a:cubicBezTo>
                      <a:pt x="25" y="459"/>
                      <a:pt x="25" y="459"/>
                      <a:pt x="25" y="459"/>
                    </a:cubicBezTo>
                    <a:cubicBezTo>
                      <a:pt x="29" y="459"/>
                      <a:pt x="29" y="459"/>
                      <a:pt x="29" y="459"/>
                    </a:cubicBezTo>
                    <a:cubicBezTo>
                      <a:pt x="29" y="459"/>
                      <a:pt x="29" y="458"/>
                      <a:pt x="29" y="458"/>
                    </a:cubicBezTo>
                    <a:cubicBezTo>
                      <a:pt x="25" y="459"/>
                      <a:pt x="25" y="459"/>
                      <a:pt x="25" y="459"/>
                    </a:cubicBezTo>
                    <a:cubicBezTo>
                      <a:pt x="29" y="459"/>
                      <a:pt x="29" y="459"/>
                      <a:pt x="29" y="459"/>
                    </a:cubicBezTo>
                    <a:cubicBezTo>
                      <a:pt x="25" y="459"/>
                      <a:pt x="25" y="459"/>
                      <a:pt x="25" y="459"/>
                    </a:cubicBezTo>
                    <a:cubicBezTo>
                      <a:pt x="29" y="460"/>
                      <a:pt x="29" y="460"/>
                      <a:pt x="29" y="460"/>
                    </a:cubicBezTo>
                    <a:cubicBezTo>
                      <a:pt x="29" y="459"/>
                      <a:pt x="29" y="459"/>
                      <a:pt x="29" y="459"/>
                    </a:cubicBezTo>
                    <a:cubicBezTo>
                      <a:pt x="25" y="459"/>
                      <a:pt x="25" y="459"/>
                      <a:pt x="25" y="459"/>
                    </a:cubicBezTo>
                    <a:cubicBezTo>
                      <a:pt x="29" y="460"/>
                      <a:pt x="29" y="460"/>
                      <a:pt x="29" y="460"/>
                    </a:cubicBezTo>
                    <a:cubicBezTo>
                      <a:pt x="25" y="459"/>
                      <a:pt x="25" y="459"/>
                      <a:pt x="25" y="459"/>
                    </a:cubicBezTo>
                    <a:cubicBezTo>
                      <a:pt x="28" y="461"/>
                      <a:pt x="28" y="461"/>
                      <a:pt x="28" y="461"/>
                    </a:cubicBezTo>
                    <a:cubicBezTo>
                      <a:pt x="28" y="461"/>
                      <a:pt x="29" y="460"/>
                      <a:pt x="29" y="460"/>
                    </a:cubicBezTo>
                    <a:cubicBezTo>
                      <a:pt x="25" y="459"/>
                      <a:pt x="25" y="459"/>
                      <a:pt x="25" y="459"/>
                    </a:cubicBezTo>
                    <a:cubicBezTo>
                      <a:pt x="28" y="461"/>
                      <a:pt x="28" y="461"/>
                      <a:pt x="28" y="461"/>
                    </a:cubicBezTo>
                    <a:cubicBezTo>
                      <a:pt x="29" y="461"/>
                      <a:pt x="29" y="459"/>
                      <a:pt x="29" y="458"/>
                    </a:cubicBezTo>
                    <a:cubicBezTo>
                      <a:pt x="28" y="457"/>
                      <a:pt x="28" y="456"/>
                      <a:pt x="27" y="456"/>
                    </a:cubicBezTo>
                    <a:cubicBezTo>
                      <a:pt x="25" y="454"/>
                      <a:pt x="25" y="454"/>
                      <a:pt x="25" y="454"/>
                    </a:cubicBezTo>
                    <a:cubicBezTo>
                      <a:pt x="20" y="438"/>
                      <a:pt x="20" y="438"/>
                      <a:pt x="20" y="438"/>
                    </a:cubicBezTo>
                    <a:cubicBezTo>
                      <a:pt x="20" y="437"/>
                      <a:pt x="19" y="436"/>
                      <a:pt x="19" y="435"/>
                    </a:cubicBezTo>
                    <a:cubicBezTo>
                      <a:pt x="18" y="435"/>
                      <a:pt x="18" y="435"/>
                      <a:pt x="18" y="435"/>
                    </a:cubicBezTo>
                    <a:cubicBezTo>
                      <a:pt x="19" y="426"/>
                      <a:pt x="19" y="426"/>
                      <a:pt x="19" y="426"/>
                    </a:cubicBezTo>
                    <a:cubicBezTo>
                      <a:pt x="20" y="424"/>
                      <a:pt x="19" y="423"/>
                      <a:pt x="17" y="422"/>
                    </a:cubicBezTo>
                    <a:cubicBezTo>
                      <a:pt x="17" y="422"/>
                      <a:pt x="17" y="422"/>
                      <a:pt x="17" y="422"/>
                    </a:cubicBezTo>
                    <a:cubicBezTo>
                      <a:pt x="16" y="403"/>
                      <a:pt x="16" y="403"/>
                      <a:pt x="16" y="403"/>
                    </a:cubicBezTo>
                    <a:cubicBezTo>
                      <a:pt x="16" y="402"/>
                      <a:pt x="15" y="401"/>
                      <a:pt x="14" y="400"/>
                    </a:cubicBezTo>
                    <a:cubicBezTo>
                      <a:pt x="12" y="398"/>
                      <a:pt x="12" y="398"/>
                      <a:pt x="12" y="398"/>
                    </a:cubicBezTo>
                    <a:cubicBezTo>
                      <a:pt x="10" y="402"/>
                      <a:pt x="10" y="402"/>
                      <a:pt x="10" y="402"/>
                    </a:cubicBezTo>
                    <a:cubicBezTo>
                      <a:pt x="13" y="403"/>
                      <a:pt x="13" y="403"/>
                      <a:pt x="13" y="403"/>
                    </a:cubicBezTo>
                    <a:cubicBezTo>
                      <a:pt x="17" y="390"/>
                      <a:pt x="17" y="390"/>
                      <a:pt x="17" y="390"/>
                    </a:cubicBezTo>
                    <a:cubicBezTo>
                      <a:pt x="17" y="389"/>
                      <a:pt x="16" y="387"/>
                      <a:pt x="15" y="386"/>
                    </a:cubicBezTo>
                    <a:cubicBezTo>
                      <a:pt x="14" y="386"/>
                      <a:pt x="14" y="386"/>
                      <a:pt x="14" y="386"/>
                    </a:cubicBezTo>
                    <a:cubicBezTo>
                      <a:pt x="14" y="370"/>
                      <a:pt x="14" y="370"/>
                      <a:pt x="14" y="370"/>
                    </a:cubicBezTo>
                    <a:cubicBezTo>
                      <a:pt x="14" y="369"/>
                      <a:pt x="13" y="367"/>
                      <a:pt x="12" y="367"/>
                    </a:cubicBezTo>
                    <a:cubicBezTo>
                      <a:pt x="10" y="366"/>
                      <a:pt x="10" y="366"/>
                      <a:pt x="10" y="366"/>
                    </a:cubicBezTo>
                    <a:cubicBezTo>
                      <a:pt x="14" y="360"/>
                      <a:pt x="14" y="360"/>
                      <a:pt x="14" y="360"/>
                    </a:cubicBezTo>
                    <a:cubicBezTo>
                      <a:pt x="15" y="358"/>
                      <a:pt x="14" y="355"/>
                      <a:pt x="12" y="354"/>
                    </a:cubicBezTo>
                    <a:cubicBezTo>
                      <a:pt x="10" y="353"/>
                      <a:pt x="10" y="353"/>
                      <a:pt x="10" y="353"/>
                    </a:cubicBezTo>
                    <a:cubicBezTo>
                      <a:pt x="8" y="356"/>
                      <a:pt x="8" y="356"/>
                      <a:pt x="8" y="356"/>
                    </a:cubicBezTo>
                    <a:cubicBezTo>
                      <a:pt x="12" y="356"/>
                      <a:pt x="12" y="356"/>
                      <a:pt x="12" y="356"/>
                    </a:cubicBezTo>
                    <a:cubicBezTo>
                      <a:pt x="12" y="356"/>
                      <a:pt x="12" y="352"/>
                      <a:pt x="11" y="348"/>
                    </a:cubicBezTo>
                    <a:cubicBezTo>
                      <a:pt x="11" y="344"/>
                      <a:pt x="11" y="340"/>
                      <a:pt x="11" y="338"/>
                    </a:cubicBezTo>
                    <a:cubicBezTo>
                      <a:pt x="11" y="337"/>
                      <a:pt x="11" y="337"/>
                      <a:pt x="11" y="337"/>
                    </a:cubicBezTo>
                    <a:cubicBezTo>
                      <a:pt x="11" y="337"/>
                      <a:pt x="11" y="337"/>
                      <a:pt x="11" y="337"/>
                    </a:cubicBezTo>
                    <a:cubicBezTo>
                      <a:pt x="9" y="337"/>
                      <a:pt x="9" y="337"/>
                      <a:pt x="9" y="337"/>
                    </a:cubicBezTo>
                    <a:cubicBezTo>
                      <a:pt x="11" y="337"/>
                      <a:pt x="11" y="337"/>
                      <a:pt x="11" y="337"/>
                    </a:cubicBezTo>
                    <a:cubicBezTo>
                      <a:pt x="11" y="337"/>
                      <a:pt x="11" y="337"/>
                      <a:pt x="11" y="337"/>
                    </a:cubicBezTo>
                    <a:cubicBezTo>
                      <a:pt x="9" y="337"/>
                      <a:pt x="9" y="337"/>
                      <a:pt x="9" y="337"/>
                    </a:cubicBezTo>
                    <a:cubicBezTo>
                      <a:pt x="11" y="337"/>
                      <a:pt x="11" y="337"/>
                      <a:pt x="11" y="337"/>
                    </a:cubicBezTo>
                    <a:cubicBezTo>
                      <a:pt x="8" y="337"/>
                      <a:pt x="8" y="337"/>
                      <a:pt x="8" y="337"/>
                    </a:cubicBezTo>
                    <a:cubicBezTo>
                      <a:pt x="11" y="338"/>
                      <a:pt x="11" y="338"/>
                      <a:pt x="11" y="338"/>
                    </a:cubicBezTo>
                    <a:cubicBezTo>
                      <a:pt x="11" y="337"/>
                      <a:pt x="11" y="337"/>
                      <a:pt x="11" y="337"/>
                    </a:cubicBezTo>
                    <a:cubicBezTo>
                      <a:pt x="8" y="337"/>
                      <a:pt x="8" y="337"/>
                      <a:pt x="8" y="337"/>
                    </a:cubicBezTo>
                    <a:cubicBezTo>
                      <a:pt x="11" y="338"/>
                      <a:pt x="11" y="338"/>
                      <a:pt x="11" y="338"/>
                    </a:cubicBezTo>
                    <a:cubicBezTo>
                      <a:pt x="7" y="337"/>
                      <a:pt x="7" y="337"/>
                      <a:pt x="7" y="337"/>
                    </a:cubicBezTo>
                    <a:cubicBezTo>
                      <a:pt x="11" y="339"/>
                      <a:pt x="11" y="339"/>
                      <a:pt x="11" y="339"/>
                    </a:cubicBezTo>
                    <a:cubicBezTo>
                      <a:pt x="11" y="338"/>
                      <a:pt x="11" y="338"/>
                      <a:pt x="11" y="338"/>
                    </a:cubicBezTo>
                    <a:cubicBezTo>
                      <a:pt x="7" y="337"/>
                      <a:pt x="7" y="337"/>
                      <a:pt x="7" y="337"/>
                    </a:cubicBezTo>
                    <a:cubicBezTo>
                      <a:pt x="11" y="339"/>
                      <a:pt x="11" y="339"/>
                      <a:pt x="11" y="339"/>
                    </a:cubicBezTo>
                    <a:cubicBezTo>
                      <a:pt x="11" y="338"/>
                      <a:pt x="11" y="337"/>
                      <a:pt x="11" y="336"/>
                    </a:cubicBezTo>
                    <a:cubicBezTo>
                      <a:pt x="11" y="335"/>
                      <a:pt x="10" y="334"/>
                      <a:pt x="9" y="333"/>
                    </a:cubicBezTo>
                    <a:cubicBezTo>
                      <a:pt x="7" y="332"/>
                      <a:pt x="7" y="332"/>
                      <a:pt x="7" y="332"/>
                    </a:cubicBezTo>
                    <a:cubicBezTo>
                      <a:pt x="5" y="335"/>
                      <a:pt x="5" y="335"/>
                      <a:pt x="5" y="335"/>
                    </a:cubicBezTo>
                    <a:cubicBezTo>
                      <a:pt x="9" y="336"/>
                      <a:pt x="9" y="336"/>
                      <a:pt x="9" y="336"/>
                    </a:cubicBezTo>
                    <a:cubicBezTo>
                      <a:pt x="11" y="322"/>
                      <a:pt x="11" y="322"/>
                      <a:pt x="11" y="322"/>
                    </a:cubicBezTo>
                    <a:cubicBezTo>
                      <a:pt x="12" y="320"/>
                      <a:pt x="11" y="319"/>
                      <a:pt x="9" y="318"/>
                    </a:cubicBezTo>
                    <a:cubicBezTo>
                      <a:pt x="9" y="318"/>
                      <a:pt x="9" y="318"/>
                      <a:pt x="9" y="318"/>
                    </a:cubicBezTo>
                    <a:cubicBezTo>
                      <a:pt x="11" y="305"/>
                      <a:pt x="11" y="305"/>
                      <a:pt x="11" y="305"/>
                    </a:cubicBezTo>
                    <a:cubicBezTo>
                      <a:pt x="11" y="303"/>
                      <a:pt x="11" y="302"/>
                      <a:pt x="9" y="301"/>
                    </a:cubicBezTo>
                    <a:cubicBezTo>
                      <a:pt x="7" y="300"/>
                      <a:pt x="7" y="300"/>
                      <a:pt x="7" y="300"/>
                    </a:cubicBezTo>
                    <a:cubicBezTo>
                      <a:pt x="5" y="303"/>
                      <a:pt x="5" y="303"/>
                      <a:pt x="5" y="303"/>
                    </a:cubicBezTo>
                    <a:cubicBezTo>
                      <a:pt x="9" y="304"/>
                      <a:pt x="9" y="304"/>
                      <a:pt x="9" y="304"/>
                    </a:cubicBezTo>
                    <a:cubicBezTo>
                      <a:pt x="14" y="287"/>
                      <a:pt x="14" y="287"/>
                      <a:pt x="14" y="287"/>
                    </a:cubicBezTo>
                    <a:cubicBezTo>
                      <a:pt x="14" y="285"/>
                      <a:pt x="13" y="284"/>
                      <a:pt x="12" y="283"/>
                    </a:cubicBezTo>
                    <a:cubicBezTo>
                      <a:pt x="10" y="282"/>
                      <a:pt x="10" y="282"/>
                      <a:pt x="10" y="282"/>
                    </a:cubicBezTo>
                    <a:cubicBezTo>
                      <a:pt x="13" y="266"/>
                      <a:pt x="13" y="266"/>
                      <a:pt x="13" y="266"/>
                    </a:cubicBezTo>
                    <a:cubicBezTo>
                      <a:pt x="13" y="265"/>
                      <a:pt x="12" y="263"/>
                      <a:pt x="11" y="263"/>
                    </a:cubicBezTo>
                    <a:cubicBezTo>
                      <a:pt x="10" y="262"/>
                      <a:pt x="10" y="262"/>
                      <a:pt x="10" y="262"/>
                    </a:cubicBezTo>
                    <a:cubicBezTo>
                      <a:pt x="8" y="265"/>
                      <a:pt x="8" y="265"/>
                      <a:pt x="8" y="265"/>
                    </a:cubicBezTo>
                    <a:cubicBezTo>
                      <a:pt x="12" y="266"/>
                      <a:pt x="12" y="266"/>
                      <a:pt x="12" y="266"/>
                    </a:cubicBezTo>
                    <a:cubicBezTo>
                      <a:pt x="15" y="252"/>
                      <a:pt x="15" y="252"/>
                      <a:pt x="15" y="252"/>
                    </a:cubicBezTo>
                    <a:cubicBezTo>
                      <a:pt x="15" y="251"/>
                      <a:pt x="14" y="249"/>
                      <a:pt x="13" y="248"/>
                    </a:cubicBezTo>
                    <a:cubicBezTo>
                      <a:pt x="6" y="244"/>
                      <a:pt x="6" y="244"/>
                      <a:pt x="6" y="244"/>
                    </a:cubicBezTo>
                    <a:cubicBezTo>
                      <a:pt x="4" y="247"/>
                      <a:pt x="4" y="247"/>
                      <a:pt x="4" y="247"/>
                    </a:cubicBezTo>
                    <a:cubicBezTo>
                      <a:pt x="8" y="248"/>
                      <a:pt x="8" y="248"/>
                      <a:pt x="8" y="248"/>
                    </a:cubicBezTo>
                    <a:cubicBezTo>
                      <a:pt x="8" y="248"/>
                      <a:pt x="9" y="244"/>
                      <a:pt x="10" y="241"/>
                    </a:cubicBezTo>
                    <a:cubicBezTo>
                      <a:pt x="10" y="239"/>
                      <a:pt x="11" y="237"/>
                      <a:pt x="11" y="235"/>
                    </a:cubicBezTo>
                    <a:cubicBezTo>
                      <a:pt x="11" y="235"/>
                      <a:pt x="11" y="234"/>
                      <a:pt x="12" y="234"/>
                    </a:cubicBezTo>
                    <a:cubicBezTo>
                      <a:pt x="12" y="233"/>
                      <a:pt x="12" y="233"/>
                      <a:pt x="12" y="233"/>
                    </a:cubicBezTo>
                    <a:cubicBezTo>
                      <a:pt x="12" y="233"/>
                      <a:pt x="12" y="233"/>
                      <a:pt x="12" y="233"/>
                    </a:cubicBezTo>
                    <a:cubicBezTo>
                      <a:pt x="12" y="233"/>
                      <a:pt x="12" y="233"/>
                      <a:pt x="12" y="233"/>
                    </a:cubicBezTo>
                    <a:cubicBezTo>
                      <a:pt x="12" y="233"/>
                      <a:pt x="12" y="233"/>
                      <a:pt x="12" y="233"/>
                    </a:cubicBezTo>
                    <a:cubicBezTo>
                      <a:pt x="12" y="233"/>
                      <a:pt x="12" y="233"/>
                      <a:pt x="12" y="233"/>
                    </a:cubicBezTo>
                    <a:cubicBezTo>
                      <a:pt x="12" y="233"/>
                      <a:pt x="12" y="233"/>
                      <a:pt x="12" y="233"/>
                    </a:cubicBezTo>
                    <a:cubicBezTo>
                      <a:pt x="9" y="232"/>
                      <a:pt x="9" y="232"/>
                      <a:pt x="9" y="232"/>
                    </a:cubicBezTo>
                    <a:cubicBezTo>
                      <a:pt x="12" y="233"/>
                      <a:pt x="12" y="233"/>
                      <a:pt x="12" y="233"/>
                    </a:cubicBezTo>
                    <a:cubicBezTo>
                      <a:pt x="12" y="233"/>
                      <a:pt x="12" y="233"/>
                      <a:pt x="12" y="233"/>
                    </a:cubicBezTo>
                    <a:cubicBezTo>
                      <a:pt x="9" y="232"/>
                      <a:pt x="9" y="232"/>
                      <a:pt x="9" y="232"/>
                    </a:cubicBezTo>
                    <a:cubicBezTo>
                      <a:pt x="12" y="233"/>
                      <a:pt x="12" y="233"/>
                      <a:pt x="12" y="233"/>
                    </a:cubicBezTo>
                    <a:cubicBezTo>
                      <a:pt x="8" y="232"/>
                      <a:pt x="8" y="232"/>
                      <a:pt x="8" y="232"/>
                    </a:cubicBezTo>
                    <a:cubicBezTo>
                      <a:pt x="11" y="234"/>
                      <a:pt x="11" y="234"/>
                      <a:pt x="11" y="234"/>
                    </a:cubicBezTo>
                    <a:cubicBezTo>
                      <a:pt x="12" y="233"/>
                      <a:pt x="12" y="233"/>
                      <a:pt x="12" y="233"/>
                    </a:cubicBezTo>
                    <a:cubicBezTo>
                      <a:pt x="8" y="232"/>
                      <a:pt x="8" y="232"/>
                      <a:pt x="8" y="232"/>
                    </a:cubicBezTo>
                    <a:cubicBezTo>
                      <a:pt x="11" y="234"/>
                      <a:pt x="11" y="234"/>
                      <a:pt x="11" y="234"/>
                    </a:cubicBezTo>
                    <a:cubicBezTo>
                      <a:pt x="12" y="232"/>
                      <a:pt x="12" y="229"/>
                      <a:pt x="10" y="228"/>
                    </a:cubicBezTo>
                    <a:cubicBezTo>
                      <a:pt x="8" y="227"/>
                      <a:pt x="8" y="227"/>
                      <a:pt x="8" y="227"/>
                    </a:cubicBezTo>
                    <a:cubicBezTo>
                      <a:pt x="6" y="230"/>
                      <a:pt x="6" y="230"/>
                      <a:pt x="6" y="230"/>
                    </a:cubicBezTo>
                    <a:cubicBezTo>
                      <a:pt x="10" y="231"/>
                      <a:pt x="10" y="231"/>
                      <a:pt x="10" y="231"/>
                    </a:cubicBezTo>
                    <a:cubicBezTo>
                      <a:pt x="12" y="218"/>
                      <a:pt x="12" y="218"/>
                      <a:pt x="12" y="218"/>
                    </a:cubicBezTo>
                    <a:cubicBezTo>
                      <a:pt x="12" y="216"/>
                      <a:pt x="11" y="214"/>
                      <a:pt x="10" y="214"/>
                    </a:cubicBezTo>
                    <a:cubicBezTo>
                      <a:pt x="10" y="213"/>
                      <a:pt x="10" y="213"/>
                      <a:pt x="10" y="213"/>
                    </a:cubicBezTo>
                    <a:cubicBezTo>
                      <a:pt x="8" y="217"/>
                      <a:pt x="8" y="217"/>
                      <a:pt x="8" y="217"/>
                    </a:cubicBezTo>
                    <a:cubicBezTo>
                      <a:pt x="12" y="218"/>
                      <a:pt x="12" y="218"/>
                      <a:pt x="12" y="218"/>
                    </a:cubicBezTo>
                    <a:cubicBezTo>
                      <a:pt x="17" y="202"/>
                      <a:pt x="17" y="202"/>
                      <a:pt x="17" y="202"/>
                    </a:cubicBezTo>
                    <a:cubicBezTo>
                      <a:pt x="17" y="200"/>
                      <a:pt x="17" y="198"/>
                      <a:pt x="15" y="197"/>
                    </a:cubicBezTo>
                    <a:cubicBezTo>
                      <a:pt x="14" y="196"/>
                      <a:pt x="14" y="196"/>
                      <a:pt x="14" y="196"/>
                    </a:cubicBezTo>
                    <a:cubicBezTo>
                      <a:pt x="18" y="191"/>
                      <a:pt x="18" y="191"/>
                      <a:pt x="18" y="191"/>
                    </a:cubicBezTo>
                    <a:cubicBezTo>
                      <a:pt x="19" y="190"/>
                      <a:pt x="19" y="189"/>
                      <a:pt x="19" y="188"/>
                    </a:cubicBezTo>
                    <a:cubicBezTo>
                      <a:pt x="19" y="186"/>
                      <a:pt x="18" y="185"/>
                      <a:pt x="17" y="185"/>
                    </a:cubicBezTo>
                    <a:cubicBezTo>
                      <a:pt x="14" y="183"/>
                      <a:pt x="14" y="183"/>
                      <a:pt x="14" y="183"/>
                    </a:cubicBezTo>
                    <a:cubicBezTo>
                      <a:pt x="18" y="175"/>
                      <a:pt x="18" y="175"/>
                      <a:pt x="18" y="175"/>
                    </a:cubicBezTo>
                    <a:cubicBezTo>
                      <a:pt x="19" y="173"/>
                      <a:pt x="19" y="171"/>
                      <a:pt x="17" y="169"/>
                    </a:cubicBezTo>
                    <a:cubicBezTo>
                      <a:pt x="17" y="169"/>
                      <a:pt x="17" y="169"/>
                      <a:pt x="17" y="169"/>
                    </a:cubicBezTo>
                    <a:cubicBezTo>
                      <a:pt x="17" y="155"/>
                      <a:pt x="17" y="155"/>
                      <a:pt x="17" y="155"/>
                    </a:cubicBezTo>
                    <a:cubicBezTo>
                      <a:pt x="17" y="154"/>
                      <a:pt x="16" y="153"/>
                      <a:pt x="15" y="152"/>
                    </a:cubicBezTo>
                    <a:cubicBezTo>
                      <a:pt x="12" y="150"/>
                      <a:pt x="12" y="150"/>
                      <a:pt x="12" y="150"/>
                    </a:cubicBezTo>
                    <a:cubicBezTo>
                      <a:pt x="10" y="154"/>
                      <a:pt x="10" y="154"/>
                      <a:pt x="10" y="154"/>
                    </a:cubicBezTo>
                    <a:cubicBezTo>
                      <a:pt x="14" y="155"/>
                      <a:pt x="14" y="155"/>
                      <a:pt x="14" y="155"/>
                    </a:cubicBezTo>
                    <a:cubicBezTo>
                      <a:pt x="18" y="144"/>
                      <a:pt x="18" y="144"/>
                      <a:pt x="18" y="144"/>
                    </a:cubicBezTo>
                    <a:cubicBezTo>
                      <a:pt x="19" y="142"/>
                      <a:pt x="18" y="140"/>
                      <a:pt x="17" y="139"/>
                    </a:cubicBezTo>
                    <a:cubicBezTo>
                      <a:pt x="15" y="138"/>
                      <a:pt x="15" y="138"/>
                      <a:pt x="15" y="138"/>
                    </a:cubicBezTo>
                    <a:cubicBezTo>
                      <a:pt x="13" y="142"/>
                      <a:pt x="13" y="142"/>
                      <a:pt x="13" y="142"/>
                    </a:cubicBezTo>
                    <a:cubicBezTo>
                      <a:pt x="17" y="142"/>
                      <a:pt x="17" y="142"/>
                      <a:pt x="17" y="142"/>
                    </a:cubicBezTo>
                    <a:cubicBezTo>
                      <a:pt x="17" y="142"/>
                      <a:pt x="17" y="138"/>
                      <a:pt x="18" y="134"/>
                    </a:cubicBezTo>
                    <a:cubicBezTo>
                      <a:pt x="18" y="132"/>
                      <a:pt x="19" y="130"/>
                      <a:pt x="19" y="129"/>
                    </a:cubicBezTo>
                    <a:cubicBezTo>
                      <a:pt x="19" y="128"/>
                      <a:pt x="19" y="128"/>
                      <a:pt x="19" y="127"/>
                    </a:cubicBezTo>
                    <a:cubicBezTo>
                      <a:pt x="19" y="127"/>
                      <a:pt x="19" y="127"/>
                      <a:pt x="19" y="127"/>
                    </a:cubicBezTo>
                    <a:cubicBezTo>
                      <a:pt x="19" y="127"/>
                      <a:pt x="19" y="127"/>
                      <a:pt x="19" y="127"/>
                    </a:cubicBezTo>
                    <a:cubicBezTo>
                      <a:pt x="17" y="126"/>
                      <a:pt x="17" y="126"/>
                      <a:pt x="17" y="126"/>
                    </a:cubicBezTo>
                    <a:cubicBezTo>
                      <a:pt x="19" y="127"/>
                      <a:pt x="19" y="127"/>
                      <a:pt x="19" y="127"/>
                    </a:cubicBezTo>
                    <a:cubicBezTo>
                      <a:pt x="19" y="127"/>
                      <a:pt x="19" y="127"/>
                      <a:pt x="19" y="127"/>
                    </a:cubicBezTo>
                    <a:cubicBezTo>
                      <a:pt x="17" y="126"/>
                      <a:pt x="17" y="126"/>
                      <a:pt x="17" y="126"/>
                    </a:cubicBezTo>
                    <a:cubicBezTo>
                      <a:pt x="19" y="127"/>
                      <a:pt x="19" y="127"/>
                      <a:pt x="19" y="127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9" y="127"/>
                      <a:pt x="19" y="127"/>
                      <a:pt x="19" y="127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9" y="127"/>
                      <a:pt x="20" y="126"/>
                      <a:pt x="19" y="125"/>
                    </a:cubicBezTo>
                    <a:cubicBezTo>
                      <a:pt x="19" y="124"/>
                      <a:pt x="18" y="123"/>
                      <a:pt x="18" y="122"/>
                    </a:cubicBezTo>
                    <a:cubicBezTo>
                      <a:pt x="16" y="121"/>
                      <a:pt x="16" y="121"/>
                      <a:pt x="16" y="121"/>
                    </a:cubicBezTo>
                    <a:cubicBezTo>
                      <a:pt x="14" y="125"/>
                      <a:pt x="14" y="125"/>
                      <a:pt x="14" y="125"/>
                    </a:cubicBezTo>
                    <a:cubicBezTo>
                      <a:pt x="17" y="126"/>
                      <a:pt x="17" y="126"/>
                      <a:pt x="17" y="126"/>
                    </a:cubicBezTo>
                    <a:cubicBezTo>
                      <a:pt x="21" y="113"/>
                      <a:pt x="21" y="113"/>
                      <a:pt x="21" y="113"/>
                    </a:cubicBezTo>
                    <a:cubicBezTo>
                      <a:pt x="21" y="111"/>
                      <a:pt x="21" y="110"/>
                      <a:pt x="19" y="109"/>
                    </a:cubicBezTo>
                    <a:cubicBezTo>
                      <a:pt x="14" y="105"/>
                      <a:pt x="14" y="105"/>
                      <a:pt x="14" y="105"/>
                    </a:cubicBezTo>
                    <a:cubicBezTo>
                      <a:pt x="12" y="109"/>
                      <a:pt x="12" y="109"/>
                      <a:pt x="12" y="109"/>
                    </a:cubicBezTo>
                    <a:cubicBezTo>
                      <a:pt x="15" y="111"/>
                      <a:pt x="15" y="111"/>
                      <a:pt x="15" y="111"/>
                    </a:cubicBezTo>
                    <a:cubicBezTo>
                      <a:pt x="12" y="109"/>
                      <a:pt x="12" y="109"/>
                      <a:pt x="12" y="109"/>
                    </a:cubicBezTo>
                    <a:cubicBezTo>
                      <a:pt x="14" y="112"/>
                      <a:pt x="14" y="112"/>
                      <a:pt x="14" y="112"/>
                    </a:cubicBezTo>
                    <a:cubicBezTo>
                      <a:pt x="14" y="112"/>
                      <a:pt x="15" y="112"/>
                      <a:pt x="15" y="111"/>
                    </a:cubicBezTo>
                    <a:cubicBezTo>
                      <a:pt x="12" y="109"/>
                      <a:pt x="12" y="109"/>
                      <a:pt x="12" y="109"/>
                    </a:cubicBezTo>
                    <a:cubicBezTo>
                      <a:pt x="14" y="112"/>
                      <a:pt x="14" y="112"/>
                      <a:pt x="14" y="112"/>
                    </a:cubicBezTo>
                    <a:cubicBezTo>
                      <a:pt x="12" y="109"/>
                      <a:pt x="12" y="109"/>
                      <a:pt x="12" y="109"/>
                    </a:cubicBezTo>
                    <a:cubicBezTo>
                      <a:pt x="13" y="113"/>
                      <a:pt x="13" y="113"/>
                      <a:pt x="13" y="113"/>
                    </a:cubicBezTo>
                    <a:cubicBezTo>
                      <a:pt x="13" y="112"/>
                      <a:pt x="13" y="112"/>
                      <a:pt x="14" y="112"/>
                    </a:cubicBezTo>
                    <a:cubicBezTo>
                      <a:pt x="12" y="109"/>
                      <a:pt x="12" y="109"/>
                      <a:pt x="12" y="109"/>
                    </a:cubicBezTo>
                    <a:cubicBezTo>
                      <a:pt x="13" y="113"/>
                      <a:pt x="13" y="113"/>
                      <a:pt x="13" y="113"/>
                    </a:cubicBezTo>
                    <a:cubicBezTo>
                      <a:pt x="12" y="110"/>
                      <a:pt x="12" y="110"/>
                      <a:pt x="12" y="110"/>
                    </a:cubicBezTo>
                    <a:cubicBezTo>
                      <a:pt x="12" y="113"/>
                      <a:pt x="12" y="113"/>
                      <a:pt x="12" y="113"/>
                    </a:cubicBezTo>
                    <a:cubicBezTo>
                      <a:pt x="13" y="113"/>
                      <a:pt x="13" y="113"/>
                      <a:pt x="13" y="113"/>
                    </a:cubicBezTo>
                    <a:cubicBezTo>
                      <a:pt x="12" y="110"/>
                      <a:pt x="12" y="110"/>
                      <a:pt x="12" y="110"/>
                    </a:cubicBezTo>
                    <a:cubicBezTo>
                      <a:pt x="12" y="113"/>
                      <a:pt x="12" y="113"/>
                      <a:pt x="12" y="113"/>
                    </a:cubicBezTo>
                    <a:cubicBezTo>
                      <a:pt x="12" y="113"/>
                      <a:pt x="13" y="113"/>
                      <a:pt x="13" y="113"/>
                    </a:cubicBezTo>
                    <a:cubicBezTo>
                      <a:pt x="16" y="113"/>
                      <a:pt x="22" y="113"/>
                      <a:pt x="27" y="113"/>
                    </a:cubicBezTo>
                    <a:cubicBezTo>
                      <a:pt x="33" y="113"/>
                      <a:pt x="39" y="113"/>
                      <a:pt x="42" y="113"/>
                    </a:cubicBezTo>
                    <a:cubicBezTo>
                      <a:pt x="43" y="113"/>
                      <a:pt x="43" y="113"/>
                      <a:pt x="44" y="113"/>
                    </a:cubicBezTo>
                    <a:cubicBezTo>
                      <a:pt x="45" y="113"/>
                      <a:pt x="45" y="113"/>
                      <a:pt x="45" y="113"/>
                    </a:cubicBezTo>
                    <a:cubicBezTo>
                      <a:pt x="45" y="113"/>
                      <a:pt x="45" y="113"/>
                      <a:pt x="45" y="113"/>
                    </a:cubicBezTo>
                    <a:cubicBezTo>
                      <a:pt x="46" y="113"/>
                      <a:pt x="46" y="113"/>
                      <a:pt x="46" y="113"/>
                    </a:cubicBezTo>
                    <a:cubicBezTo>
                      <a:pt x="46" y="113"/>
                      <a:pt x="47" y="112"/>
                      <a:pt x="47" y="111"/>
                    </a:cubicBezTo>
                    <a:cubicBezTo>
                      <a:pt x="48" y="111"/>
                      <a:pt x="48" y="109"/>
                      <a:pt x="48" y="108"/>
                    </a:cubicBezTo>
                    <a:cubicBezTo>
                      <a:pt x="48" y="107"/>
                      <a:pt x="47" y="107"/>
                      <a:pt x="46" y="106"/>
                    </a:cubicBezTo>
                    <a:cubicBezTo>
                      <a:pt x="42" y="103"/>
                      <a:pt x="42" y="103"/>
                      <a:pt x="42" y="103"/>
                    </a:cubicBezTo>
                    <a:cubicBezTo>
                      <a:pt x="40" y="107"/>
                      <a:pt x="40" y="107"/>
                      <a:pt x="40" y="107"/>
                    </a:cubicBezTo>
                    <a:cubicBezTo>
                      <a:pt x="43" y="109"/>
                      <a:pt x="43" y="109"/>
                      <a:pt x="43" y="109"/>
                    </a:cubicBezTo>
                    <a:cubicBezTo>
                      <a:pt x="40" y="107"/>
                      <a:pt x="40" y="107"/>
                      <a:pt x="40" y="107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2" y="110"/>
                      <a:pt x="43" y="110"/>
                      <a:pt x="43" y="109"/>
                    </a:cubicBezTo>
                    <a:cubicBezTo>
                      <a:pt x="40" y="107"/>
                      <a:pt x="40" y="107"/>
                      <a:pt x="40" y="107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0" y="107"/>
                      <a:pt x="40" y="107"/>
                      <a:pt x="40" y="107"/>
                    </a:cubicBezTo>
                    <a:cubicBezTo>
                      <a:pt x="41" y="110"/>
                      <a:pt x="41" y="110"/>
                      <a:pt x="41" y="110"/>
                    </a:cubicBezTo>
                    <a:cubicBezTo>
                      <a:pt x="41" y="110"/>
                      <a:pt x="42" y="110"/>
                      <a:pt x="42" y="110"/>
                    </a:cubicBezTo>
                    <a:cubicBezTo>
                      <a:pt x="40" y="107"/>
                      <a:pt x="40" y="107"/>
                      <a:pt x="40" y="107"/>
                    </a:cubicBezTo>
                    <a:cubicBezTo>
                      <a:pt x="41" y="110"/>
                      <a:pt x="41" y="110"/>
                      <a:pt x="41" y="110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41" y="111"/>
                      <a:pt x="41" y="111"/>
                      <a:pt x="41" y="111"/>
                    </a:cubicBezTo>
                    <a:cubicBezTo>
                      <a:pt x="41" y="110"/>
                      <a:pt x="41" y="110"/>
                      <a:pt x="41" y="110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41" y="111"/>
                      <a:pt x="41" y="111"/>
                      <a:pt x="41" y="111"/>
                    </a:cubicBezTo>
                    <a:cubicBezTo>
                      <a:pt x="41" y="110"/>
                      <a:pt x="42" y="110"/>
                      <a:pt x="43" y="110"/>
                    </a:cubicBezTo>
                    <a:cubicBezTo>
                      <a:pt x="46" y="110"/>
                      <a:pt x="53" y="110"/>
                      <a:pt x="58" y="109"/>
                    </a:cubicBezTo>
                    <a:cubicBezTo>
                      <a:pt x="61" y="109"/>
                      <a:pt x="64" y="109"/>
                      <a:pt x="66" y="109"/>
                    </a:cubicBezTo>
                    <a:cubicBezTo>
                      <a:pt x="67" y="109"/>
                      <a:pt x="68" y="109"/>
                      <a:pt x="68" y="109"/>
                    </a:cubicBezTo>
                    <a:cubicBezTo>
                      <a:pt x="69" y="109"/>
                      <a:pt x="69" y="109"/>
                      <a:pt x="69" y="109"/>
                    </a:cubicBezTo>
                    <a:cubicBezTo>
                      <a:pt x="70" y="108"/>
                      <a:pt x="70" y="108"/>
                      <a:pt x="70" y="108"/>
                    </a:cubicBezTo>
                    <a:cubicBezTo>
                      <a:pt x="71" y="108"/>
                      <a:pt x="71" y="108"/>
                      <a:pt x="71" y="108"/>
                    </a:cubicBezTo>
                    <a:cubicBezTo>
                      <a:pt x="71" y="108"/>
                      <a:pt x="72" y="107"/>
                      <a:pt x="72" y="107"/>
                    </a:cubicBezTo>
                    <a:cubicBezTo>
                      <a:pt x="73" y="106"/>
                      <a:pt x="73" y="105"/>
                      <a:pt x="73" y="104"/>
                    </a:cubicBezTo>
                    <a:cubicBezTo>
                      <a:pt x="72" y="103"/>
                      <a:pt x="72" y="102"/>
                      <a:pt x="71" y="101"/>
                    </a:cubicBezTo>
                    <a:cubicBezTo>
                      <a:pt x="70" y="101"/>
                      <a:pt x="70" y="101"/>
                      <a:pt x="70" y="101"/>
                    </a:cubicBezTo>
                    <a:cubicBezTo>
                      <a:pt x="68" y="104"/>
                      <a:pt x="68" y="104"/>
                      <a:pt x="68" y="104"/>
                    </a:cubicBezTo>
                    <a:cubicBezTo>
                      <a:pt x="69" y="108"/>
                      <a:pt x="69" y="108"/>
                      <a:pt x="69" y="108"/>
                    </a:cubicBezTo>
                    <a:cubicBezTo>
                      <a:pt x="86" y="106"/>
                      <a:pt x="86" y="106"/>
                      <a:pt x="86" y="106"/>
                    </a:cubicBezTo>
                    <a:cubicBezTo>
                      <a:pt x="87" y="106"/>
                      <a:pt x="89" y="105"/>
                      <a:pt x="89" y="103"/>
                    </a:cubicBezTo>
                    <a:cubicBezTo>
                      <a:pt x="89" y="101"/>
                      <a:pt x="89" y="100"/>
                      <a:pt x="87" y="99"/>
                    </a:cubicBezTo>
                    <a:cubicBezTo>
                      <a:pt x="86" y="98"/>
                      <a:pt x="86" y="98"/>
                      <a:pt x="86" y="98"/>
                    </a:cubicBezTo>
                    <a:cubicBezTo>
                      <a:pt x="84" y="101"/>
                      <a:pt x="84" y="101"/>
                      <a:pt x="84" y="101"/>
                    </a:cubicBezTo>
                    <a:cubicBezTo>
                      <a:pt x="87" y="103"/>
                      <a:pt x="87" y="103"/>
                      <a:pt x="87" y="103"/>
                    </a:cubicBezTo>
                    <a:cubicBezTo>
                      <a:pt x="84" y="101"/>
                      <a:pt x="84" y="101"/>
                      <a:pt x="84" y="101"/>
                    </a:cubicBezTo>
                    <a:cubicBezTo>
                      <a:pt x="86" y="104"/>
                      <a:pt x="86" y="104"/>
                      <a:pt x="86" y="104"/>
                    </a:cubicBezTo>
                    <a:cubicBezTo>
                      <a:pt x="86" y="104"/>
                      <a:pt x="87" y="104"/>
                      <a:pt x="87" y="103"/>
                    </a:cubicBezTo>
                    <a:cubicBezTo>
                      <a:pt x="84" y="101"/>
                      <a:pt x="84" y="101"/>
                      <a:pt x="84" y="101"/>
                    </a:cubicBezTo>
                    <a:cubicBezTo>
                      <a:pt x="86" y="104"/>
                      <a:pt x="86" y="104"/>
                      <a:pt x="86" y="104"/>
                    </a:cubicBezTo>
                    <a:cubicBezTo>
                      <a:pt x="84" y="101"/>
                      <a:pt x="84" y="101"/>
                      <a:pt x="84" y="101"/>
                    </a:cubicBezTo>
                    <a:cubicBezTo>
                      <a:pt x="85" y="105"/>
                      <a:pt x="85" y="105"/>
                      <a:pt x="85" y="105"/>
                    </a:cubicBezTo>
                    <a:cubicBezTo>
                      <a:pt x="85" y="105"/>
                      <a:pt x="85" y="105"/>
                      <a:pt x="86" y="104"/>
                    </a:cubicBezTo>
                    <a:cubicBezTo>
                      <a:pt x="84" y="101"/>
                      <a:pt x="84" y="101"/>
                      <a:pt x="84" y="101"/>
                    </a:cubicBezTo>
                    <a:cubicBezTo>
                      <a:pt x="85" y="105"/>
                      <a:pt x="85" y="105"/>
                      <a:pt x="85" y="105"/>
                    </a:cubicBezTo>
                    <a:cubicBezTo>
                      <a:pt x="84" y="102"/>
                      <a:pt x="84" y="102"/>
                      <a:pt x="84" y="102"/>
                    </a:cubicBezTo>
                    <a:cubicBezTo>
                      <a:pt x="85" y="105"/>
                      <a:pt x="85" y="105"/>
                      <a:pt x="85" y="105"/>
                    </a:cubicBezTo>
                    <a:cubicBezTo>
                      <a:pt x="85" y="105"/>
                      <a:pt x="85" y="105"/>
                      <a:pt x="85" y="105"/>
                    </a:cubicBezTo>
                    <a:cubicBezTo>
                      <a:pt x="84" y="102"/>
                      <a:pt x="84" y="102"/>
                      <a:pt x="84" y="102"/>
                    </a:cubicBezTo>
                    <a:cubicBezTo>
                      <a:pt x="85" y="105"/>
                      <a:pt x="85" y="105"/>
                      <a:pt x="85" y="105"/>
                    </a:cubicBezTo>
                    <a:cubicBezTo>
                      <a:pt x="85" y="105"/>
                      <a:pt x="85" y="105"/>
                      <a:pt x="86" y="105"/>
                    </a:cubicBezTo>
                    <a:cubicBezTo>
                      <a:pt x="89" y="105"/>
                      <a:pt x="94" y="104"/>
                      <a:pt x="99" y="104"/>
                    </a:cubicBezTo>
                    <a:cubicBezTo>
                      <a:pt x="103" y="103"/>
                      <a:pt x="107" y="103"/>
                      <a:pt x="107" y="103"/>
                    </a:cubicBezTo>
                    <a:cubicBezTo>
                      <a:pt x="109" y="103"/>
                      <a:pt x="110" y="101"/>
                      <a:pt x="111" y="100"/>
                    </a:cubicBezTo>
                    <a:cubicBezTo>
                      <a:pt x="111" y="98"/>
                      <a:pt x="111" y="96"/>
                      <a:pt x="109" y="95"/>
                    </a:cubicBezTo>
                    <a:cubicBezTo>
                      <a:pt x="109" y="95"/>
                      <a:pt x="109" y="95"/>
                      <a:pt x="109" y="95"/>
                    </a:cubicBezTo>
                    <a:cubicBezTo>
                      <a:pt x="107" y="99"/>
                      <a:pt x="107" y="99"/>
                      <a:pt x="107" y="99"/>
                    </a:cubicBezTo>
                    <a:cubicBezTo>
                      <a:pt x="107" y="103"/>
                      <a:pt x="107" y="103"/>
                      <a:pt x="107" y="103"/>
                    </a:cubicBezTo>
                    <a:cubicBezTo>
                      <a:pt x="129" y="100"/>
                      <a:pt x="129" y="100"/>
                      <a:pt x="129" y="100"/>
                    </a:cubicBezTo>
                    <a:cubicBezTo>
                      <a:pt x="131" y="100"/>
                      <a:pt x="132" y="99"/>
                      <a:pt x="133" y="97"/>
                    </a:cubicBezTo>
                    <a:cubicBezTo>
                      <a:pt x="133" y="96"/>
                      <a:pt x="132" y="94"/>
                      <a:pt x="131" y="93"/>
                    </a:cubicBezTo>
                    <a:cubicBezTo>
                      <a:pt x="128" y="91"/>
                      <a:pt x="128" y="91"/>
                      <a:pt x="128" y="91"/>
                    </a:cubicBezTo>
                    <a:cubicBezTo>
                      <a:pt x="126" y="95"/>
                      <a:pt x="126" y="95"/>
                      <a:pt x="126" y="95"/>
                    </a:cubicBezTo>
                    <a:cubicBezTo>
                      <a:pt x="130" y="97"/>
                      <a:pt x="130" y="97"/>
                      <a:pt x="130" y="97"/>
                    </a:cubicBezTo>
                    <a:cubicBezTo>
                      <a:pt x="126" y="95"/>
                      <a:pt x="126" y="95"/>
                      <a:pt x="126" y="95"/>
                    </a:cubicBezTo>
                    <a:cubicBezTo>
                      <a:pt x="128" y="98"/>
                      <a:pt x="128" y="98"/>
                      <a:pt x="128" y="98"/>
                    </a:cubicBezTo>
                    <a:cubicBezTo>
                      <a:pt x="128" y="98"/>
                      <a:pt x="129" y="98"/>
                      <a:pt x="130" y="97"/>
                    </a:cubicBezTo>
                    <a:cubicBezTo>
                      <a:pt x="126" y="95"/>
                      <a:pt x="126" y="95"/>
                      <a:pt x="126" y="95"/>
                    </a:cubicBezTo>
                    <a:cubicBezTo>
                      <a:pt x="128" y="98"/>
                      <a:pt x="128" y="98"/>
                      <a:pt x="128" y="98"/>
                    </a:cubicBezTo>
                    <a:cubicBezTo>
                      <a:pt x="126" y="95"/>
                      <a:pt x="126" y="95"/>
                      <a:pt x="126" y="95"/>
                    </a:cubicBezTo>
                    <a:cubicBezTo>
                      <a:pt x="127" y="99"/>
                      <a:pt x="127" y="99"/>
                      <a:pt x="127" y="99"/>
                    </a:cubicBezTo>
                    <a:cubicBezTo>
                      <a:pt x="127" y="99"/>
                      <a:pt x="127" y="99"/>
                      <a:pt x="128" y="98"/>
                    </a:cubicBezTo>
                    <a:cubicBezTo>
                      <a:pt x="126" y="95"/>
                      <a:pt x="126" y="95"/>
                      <a:pt x="126" y="95"/>
                    </a:cubicBezTo>
                    <a:cubicBezTo>
                      <a:pt x="127" y="99"/>
                      <a:pt x="127" y="99"/>
                      <a:pt x="127" y="99"/>
                    </a:cubicBezTo>
                    <a:cubicBezTo>
                      <a:pt x="127" y="97"/>
                      <a:pt x="127" y="97"/>
                      <a:pt x="127" y="97"/>
                    </a:cubicBezTo>
                    <a:cubicBezTo>
                      <a:pt x="127" y="99"/>
                      <a:pt x="127" y="99"/>
                      <a:pt x="127" y="99"/>
                    </a:cubicBezTo>
                    <a:cubicBezTo>
                      <a:pt x="127" y="99"/>
                      <a:pt x="127" y="99"/>
                      <a:pt x="127" y="99"/>
                    </a:cubicBezTo>
                    <a:cubicBezTo>
                      <a:pt x="127" y="97"/>
                      <a:pt x="127" y="97"/>
                      <a:pt x="127" y="97"/>
                    </a:cubicBezTo>
                    <a:cubicBezTo>
                      <a:pt x="127" y="99"/>
                      <a:pt x="127" y="99"/>
                      <a:pt x="127" y="99"/>
                    </a:cubicBezTo>
                    <a:cubicBezTo>
                      <a:pt x="127" y="99"/>
                      <a:pt x="127" y="99"/>
                      <a:pt x="127" y="99"/>
                    </a:cubicBezTo>
                    <a:cubicBezTo>
                      <a:pt x="129" y="99"/>
                      <a:pt x="135" y="99"/>
                      <a:pt x="139" y="99"/>
                    </a:cubicBezTo>
                    <a:cubicBezTo>
                      <a:pt x="144" y="100"/>
                      <a:pt x="148" y="100"/>
                      <a:pt x="148" y="100"/>
                    </a:cubicBezTo>
                    <a:cubicBezTo>
                      <a:pt x="150" y="100"/>
                      <a:pt x="152" y="99"/>
                      <a:pt x="152" y="97"/>
                    </a:cubicBezTo>
                    <a:cubicBezTo>
                      <a:pt x="153" y="95"/>
                      <a:pt x="152" y="93"/>
                      <a:pt x="150" y="92"/>
                    </a:cubicBezTo>
                    <a:cubicBezTo>
                      <a:pt x="145" y="89"/>
                      <a:pt x="145" y="89"/>
                      <a:pt x="145" y="89"/>
                    </a:cubicBezTo>
                    <a:cubicBezTo>
                      <a:pt x="143" y="92"/>
                      <a:pt x="143" y="92"/>
                      <a:pt x="143" y="92"/>
                    </a:cubicBezTo>
                    <a:cubicBezTo>
                      <a:pt x="146" y="94"/>
                      <a:pt x="146" y="94"/>
                      <a:pt x="146" y="94"/>
                    </a:cubicBezTo>
                    <a:cubicBezTo>
                      <a:pt x="143" y="92"/>
                      <a:pt x="143" y="92"/>
                      <a:pt x="143" y="92"/>
                    </a:cubicBezTo>
                    <a:cubicBezTo>
                      <a:pt x="144" y="96"/>
                      <a:pt x="144" y="96"/>
                      <a:pt x="144" y="96"/>
                    </a:cubicBezTo>
                    <a:cubicBezTo>
                      <a:pt x="145" y="96"/>
                      <a:pt x="145" y="95"/>
                      <a:pt x="146" y="94"/>
                    </a:cubicBezTo>
                    <a:cubicBezTo>
                      <a:pt x="143" y="92"/>
                      <a:pt x="143" y="92"/>
                      <a:pt x="143" y="92"/>
                    </a:cubicBezTo>
                    <a:cubicBezTo>
                      <a:pt x="144" y="96"/>
                      <a:pt x="144" y="96"/>
                      <a:pt x="144" y="96"/>
                    </a:cubicBezTo>
                    <a:cubicBezTo>
                      <a:pt x="143" y="93"/>
                      <a:pt x="143" y="93"/>
                      <a:pt x="143" y="93"/>
                    </a:cubicBezTo>
                    <a:cubicBezTo>
                      <a:pt x="143" y="96"/>
                      <a:pt x="143" y="96"/>
                      <a:pt x="143" y="96"/>
                    </a:cubicBezTo>
                    <a:cubicBezTo>
                      <a:pt x="144" y="96"/>
                      <a:pt x="144" y="96"/>
                      <a:pt x="144" y="96"/>
                    </a:cubicBezTo>
                    <a:cubicBezTo>
                      <a:pt x="143" y="93"/>
                      <a:pt x="143" y="93"/>
                      <a:pt x="143" y="93"/>
                    </a:cubicBezTo>
                    <a:cubicBezTo>
                      <a:pt x="143" y="96"/>
                      <a:pt x="143" y="96"/>
                      <a:pt x="143" y="96"/>
                    </a:cubicBezTo>
                    <a:cubicBezTo>
                      <a:pt x="143" y="94"/>
                      <a:pt x="143" y="94"/>
                      <a:pt x="143" y="94"/>
                    </a:cubicBezTo>
                    <a:cubicBezTo>
                      <a:pt x="143" y="96"/>
                      <a:pt x="143" y="96"/>
                      <a:pt x="143" y="96"/>
                    </a:cubicBezTo>
                    <a:cubicBezTo>
                      <a:pt x="143" y="96"/>
                      <a:pt x="143" y="96"/>
                      <a:pt x="143" y="96"/>
                    </a:cubicBezTo>
                    <a:cubicBezTo>
                      <a:pt x="143" y="94"/>
                      <a:pt x="143" y="94"/>
                      <a:pt x="143" y="94"/>
                    </a:cubicBezTo>
                    <a:cubicBezTo>
                      <a:pt x="143" y="96"/>
                      <a:pt x="143" y="96"/>
                      <a:pt x="143" y="96"/>
                    </a:cubicBezTo>
                    <a:cubicBezTo>
                      <a:pt x="143" y="96"/>
                      <a:pt x="143" y="96"/>
                      <a:pt x="143" y="96"/>
                    </a:cubicBezTo>
                    <a:cubicBezTo>
                      <a:pt x="143" y="96"/>
                      <a:pt x="143" y="96"/>
                      <a:pt x="143" y="96"/>
                    </a:cubicBezTo>
                    <a:cubicBezTo>
                      <a:pt x="143" y="96"/>
                      <a:pt x="143" y="96"/>
                      <a:pt x="143" y="96"/>
                    </a:cubicBezTo>
                    <a:cubicBezTo>
                      <a:pt x="143" y="96"/>
                      <a:pt x="143" y="96"/>
                      <a:pt x="143" y="96"/>
                    </a:cubicBezTo>
                    <a:cubicBezTo>
                      <a:pt x="143" y="96"/>
                      <a:pt x="143" y="96"/>
                      <a:pt x="143" y="96"/>
                    </a:cubicBezTo>
                    <a:cubicBezTo>
                      <a:pt x="143" y="96"/>
                      <a:pt x="144" y="96"/>
                      <a:pt x="145" y="96"/>
                    </a:cubicBezTo>
                    <a:cubicBezTo>
                      <a:pt x="148" y="96"/>
                      <a:pt x="156" y="96"/>
                      <a:pt x="163" y="97"/>
                    </a:cubicBezTo>
                    <a:cubicBezTo>
                      <a:pt x="169" y="97"/>
                      <a:pt x="175" y="97"/>
                      <a:pt x="175" y="97"/>
                    </a:cubicBezTo>
                    <a:cubicBezTo>
                      <a:pt x="177" y="97"/>
                      <a:pt x="179" y="96"/>
                      <a:pt x="179" y="94"/>
                    </a:cubicBezTo>
                    <a:cubicBezTo>
                      <a:pt x="180" y="93"/>
                      <a:pt x="179" y="91"/>
                      <a:pt x="177" y="90"/>
                    </a:cubicBezTo>
                    <a:cubicBezTo>
                      <a:pt x="175" y="88"/>
                      <a:pt x="175" y="88"/>
                      <a:pt x="175" y="88"/>
                    </a:cubicBezTo>
                    <a:cubicBezTo>
                      <a:pt x="172" y="91"/>
                      <a:pt x="172" y="91"/>
                      <a:pt x="172" y="91"/>
                    </a:cubicBezTo>
                    <a:cubicBezTo>
                      <a:pt x="173" y="95"/>
                      <a:pt x="173" y="95"/>
                      <a:pt x="173" y="95"/>
                    </a:cubicBezTo>
                    <a:cubicBezTo>
                      <a:pt x="198" y="93"/>
                      <a:pt x="198" y="93"/>
                      <a:pt x="198" y="93"/>
                    </a:cubicBezTo>
                    <a:cubicBezTo>
                      <a:pt x="200" y="93"/>
                      <a:pt x="201" y="92"/>
                      <a:pt x="202" y="90"/>
                    </a:cubicBezTo>
                    <a:cubicBezTo>
                      <a:pt x="202" y="89"/>
                      <a:pt x="202" y="87"/>
                      <a:pt x="200" y="86"/>
                    </a:cubicBezTo>
                    <a:cubicBezTo>
                      <a:pt x="195" y="83"/>
                      <a:pt x="195" y="83"/>
                      <a:pt x="195" y="83"/>
                    </a:cubicBezTo>
                    <a:cubicBezTo>
                      <a:pt x="193" y="86"/>
                      <a:pt x="193" y="86"/>
                      <a:pt x="193" y="86"/>
                    </a:cubicBezTo>
                    <a:cubicBezTo>
                      <a:pt x="197" y="88"/>
                      <a:pt x="197" y="88"/>
                      <a:pt x="197" y="88"/>
                    </a:cubicBezTo>
                    <a:cubicBezTo>
                      <a:pt x="193" y="86"/>
                      <a:pt x="193" y="86"/>
                      <a:pt x="193" y="86"/>
                    </a:cubicBezTo>
                    <a:cubicBezTo>
                      <a:pt x="195" y="90"/>
                      <a:pt x="195" y="90"/>
                      <a:pt x="195" y="90"/>
                    </a:cubicBezTo>
                    <a:cubicBezTo>
                      <a:pt x="195" y="90"/>
                      <a:pt x="196" y="90"/>
                      <a:pt x="197" y="88"/>
                    </a:cubicBezTo>
                    <a:cubicBezTo>
                      <a:pt x="193" y="86"/>
                      <a:pt x="193" y="86"/>
                      <a:pt x="193" y="86"/>
                    </a:cubicBezTo>
                    <a:cubicBezTo>
                      <a:pt x="195" y="90"/>
                      <a:pt x="195" y="90"/>
                      <a:pt x="195" y="90"/>
                    </a:cubicBezTo>
                    <a:cubicBezTo>
                      <a:pt x="194" y="87"/>
                      <a:pt x="194" y="87"/>
                      <a:pt x="194" y="87"/>
                    </a:cubicBezTo>
                    <a:cubicBezTo>
                      <a:pt x="194" y="90"/>
                      <a:pt x="194" y="90"/>
                      <a:pt x="194" y="90"/>
                    </a:cubicBezTo>
                    <a:cubicBezTo>
                      <a:pt x="194" y="90"/>
                      <a:pt x="194" y="90"/>
                      <a:pt x="195" y="90"/>
                    </a:cubicBezTo>
                    <a:cubicBezTo>
                      <a:pt x="194" y="87"/>
                      <a:pt x="194" y="87"/>
                      <a:pt x="194" y="87"/>
                    </a:cubicBezTo>
                    <a:cubicBezTo>
                      <a:pt x="194" y="90"/>
                      <a:pt x="194" y="90"/>
                      <a:pt x="194" y="90"/>
                    </a:cubicBezTo>
                    <a:cubicBezTo>
                      <a:pt x="194" y="90"/>
                      <a:pt x="194" y="90"/>
                      <a:pt x="194" y="90"/>
                    </a:cubicBezTo>
                    <a:cubicBezTo>
                      <a:pt x="194" y="90"/>
                      <a:pt x="194" y="90"/>
                      <a:pt x="194" y="90"/>
                    </a:cubicBezTo>
                    <a:cubicBezTo>
                      <a:pt x="194" y="90"/>
                      <a:pt x="194" y="90"/>
                      <a:pt x="194" y="90"/>
                    </a:cubicBezTo>
                    <a:cubicBezTo>
                      <a:pt x="194" y="90"/>
                      <a:pt x="194" y="90"/>
                      <a:pt x="194" y="90"/>
                    </a:cubicBezTo>
                    <a:cubicBezTo>
                      <a:pt x="194" y="90"/>
                      <a:pt x="194" y="90"/>
                      <a:pt x="194" y="90"/>
                    </a:cubicBezTo>
                    <a:cubicBezTo>
                      <a:pt x="194" y="90"/>
                      <a:pt x="195" y="90"/>
                      <a:pt x="195" y="90"/>
                    </a:cubicBezTo>
                    <a:cubicBezTo>
                      <a:pt x="198" y="90"/>
                      <a:pt x="206" y="91"/>
                      <a:pt x="212" y="91"/>
                    </a:cubicBezTo>
                    <a:cubicBezTo>
                      <a:pt x="218" y="91"/>
                      <a:pt x="223" y="92"/>
                      <a:pt x="223" y="92"/>
                    </a:cubicBezTo>
                    <a:cubicBezTo>
                      <a:pt x="225" y="92"/>
                      <a:pt x="227" y="91"/>
                      <a:pt x="228" y="89"/>
                    </a:cubicBezTo>
                    <a:cubicBezTo>
                      <a:pt x="228" y="87"/>
                      <a:pt x="227" y="85"/>
                      <a:pt x="226" y="84"/>
                    </a:cubicBezTo>
                    <a:cubicBezTo>
                      <a:pt x="218" y="80"/>
                      <a:pt x="218" y="80"/>
                      <a:pt x="218" y="80"/>
                    </a:cubicBezTo>
                    <a:cubicBezTo>
                      <a:pt x="216" y="83"/>
                      <a:pt x="216" y="83"/>
                      <a:pt x="216" y="83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6" y="83"/>
                      <a:pt x="216" y="83"/>
                      <a:pt x="216" y="83"/>
                    </a:cubicBezTo>
                    <a:cubicBezTo>
                      <a:pt x="218" y="86"/>
                      <a:pt x="218" y="86"/>
                      <a:pt x="218" y="86"/>
                    </a:cubicBezTo>
                    <a:cubicBezTo>
                      <a:pt x="218" y="86"/>
                      <a:pt x="219" y="86"/>
                      <a:pt x="219" y="85"/>
                    </a:cubicBezTo>
                    <a:cubicBezTo>
                      <a:pt x="216" y="83"/>
                      <a:pt x="216" y="83"/>
                      <a:pt x="216" y="83"/>
                    </a:cubicBezTo>
                    <a:cubicBezTo>
                      <a:pt x="218" y="86"/>
                      <a:pt x="218" y="86"/>
                      <a:pt x="218" y="86"/>
                    </a:cubicBezTo>
                    <a:cubicBezTo>
                      <a:pt x="216" y="83"/>
                      <a:pt x="216" y="83"/>
                      <a:pt x="216" y="83"/>
                    </a:cubicBezTo>
                    <a:cubicBezTo>
                      <a:pt x="217" y="87"/>
                      <a:pt x="217" y="87"/>
                      <a:pt x="217" y="87"/>
                    </a:cubicBezTo>
                    <a:cubicBezTo>
                      <a:pt x="217" y="87"/>
                      <a:pt x="217" y="87"/>
                      <a:pt x="218" y="86"/>
                    </a:cubicBezTo>
                    <a:cubicBezTo>
                      <a:pt x="216" y="83"/>
                      <a:pt x="216" y="83"/>
                      <a:pt x="216" y="83"/>
                    </a:cubicBezTo>
                    <a:cubicBezTo>
                      <a:pt x="217" y="87"/>
                      <a:pt x="217" y="87"/>
                      <a:pt x="217" y="87"/>
                    </a:cubicBezTo>
                    <a:cubicBezTo>
                      <a:pt x="216" y="85"/>
                      <a:pt x="216" y="85"/>
                      <a:pt x="216" y="85"/>
                    </a:cubicBezTo>
                    <a:cubicBezTo>
                      <a:pt x="217" y="87"/>
                      <a:pt x="217" y="87"/>
                      <a:pt x="217" y="87"/>
                    </a:cubicBezTo>
                    <a:cubicBezTo>
                      <a:pt x="217" y="87"/>
                      <a:pt x="217" y="87"/>
                      <a:pt x="217" y="87"/>
                    </a:cubicBezTo>
                    <a:cubicBezTo>
                      <a:pt x="216" y="85"/>
                      <a:pt x="216" y="85"/>
                      <a:pt x="216" y="85"/>
                    </a:cubicBezTo>
                    <a:cubicBezTo>
                      <a:pt x="217" y="87"/>
                      <a:pt x="217" y="87"/>
                      <a:pt x="217" y="87"/>
                    </a:cubicBezTo>
                    <a:cubicBezTo>
                      <a:pt x="217" y="87"/>
                      <a:pt x="217" y="87"/>
                      <a:pt x="218" y="87"/>
                    </a:cubicBezTo>
                    <a:cubicBezTo>
                      <a:pt x="220" y="87"/>
                      <a:pt x="226" y="87"/>
                      <a:pt x="230" y="87"/>
                    </a:cubicBezTo>
                    <a:cubicBezTo>
                      <a:pt x="235" y="87"/>
                      <a:pt x="239" y="88"/>
                      <a:pt x="239" y="88"/>
                    </a:cubicBezTo>
                    <a:cubicBezTo>
                      <a:pt x="241" y="88"/>
                      <a:pt x="242" y="87"/>
                      <a:pt x="243" y="85"/>
                    </a:cubicBezTo>
                    <a:cubicBezTo>
                      <a:pt x="243" y="83"/>
                      <a:pt x="243" y="81"/>
                      <a:pt x="241" y="80"/>
                    </a:cubicBezTo>
                    <a:cubicBezTo>
                      <a:pt x="237" y="78"/>
                      <a:pt x="237" y="78"/>
                      <a:pt x="237" y="78"/>
                    </a:cubicBezTo>
                    <a:cubicBezTo>
                      <a:pt x="235" y="81"/>
                      <a:pt x="235" y="81"/>
                      <a:pt x="235" y="81"/>
                    </a:cubicBezTo>
                    <a:cubicBezTo>
                      <a:pt x="238" y="83"/>
                      <a:pt x="238" y="83"/>
                      <a:pt x="238" y="83"/>
                    </a:cubicBezTo>
                    <a:cubicBezTo>
                      <a:pt x="235" y="81"/>
                      <a:pt x="235" y="81"/>
                      <a:pt x="235" y="81"/>
                    </a:cubicBezTo>
                    <a:cubicBezTo>
                      <a:pt x="238" y="84"/>
                      <a:pt x="238" y="84"/>
                      <a:pt x="238" y="84"/>
                    </a:cubicBezTo>
                    <a:cubicBezTo>
                      <a:pt x="238" y="84"/>
                      <a:pt x="238" y="84"/>
                      <a:pt x="238" y="83"/>
                    </a:cubicBezTo>
                    <a:cubicBezTo>
                      <a:pt x="235" y="81"/>
                      <a:pt x="235" y="81"/>
                      <a:pt x="235" y="81"/>
                    </a:cubicBezTo>
                    <a:cubicBezTo>
                      <a:pt x="238" y="84"/>
                      <a:pt x="238" y="84"/>
                      <a:pt x="238" y="84"/>
                    </a:cubicBezTo>
                    <a:cubicBezTo>
                      <a:pt x="235" y="81"/>
                      <a:pt x="235" y="81"/>
                      <a:pt x="235" y="81"/>
                    </a:cubicBezTo>
                    <a:cubicBezTo>
                      <a:pt x="237" y="85"/>
                      <a:pt x="237" y="85"/>
                      <a:pt x="237" y="85"/>
                    </a:cubicBezTo>
                    <a:cubicBezTo>
                      <a:pt x="237" y="85"/>
                      <a:pt x="237" y="85"/>
                      <a:pt x="238" y="84"/>
                    </a:cubicBezTo>
                    <a:cubicBezTo>
                      <a:pt x="235" y="81"/>
                      <a:pt x="235" y="81"/>
                      <a:pt x="235" y="81"/>
                    </a:cubicBezTo>
                    <a:cubicBezTo>
                      <a:pt x="237" y="85"/>
                      <a:pt x="237" y="85"/>
                      <a:pt x="237" y="85"/>
                    </a:cubicBezTo>
                    <a:cubicBezTo>
                      <a:pt x="236" y="82"/>
                      <a:pt x="236" y="82"/>
                      <a:pt x="236" y="82"/>
                    </a:cubicBezTo>
                    <a:cubicBezTo>
                      <a:pt x="236" y="85"/>
                      <a:pt x="236" y="85"/>
                      <a:pt x="236" y="85"/>
                    </a:cubicBezTo>
                    <a:cubicBezTo>
                      <a:pt x="237" y="85"/>
                      <a:pt x="237" y="85"/>
                      <a:pt x="237" y="85"/>
                    </a:cubicBezTo>
                    <a:cubicBezTo>
                      <a:pt x="236" y="82"/>
                      <a:pt x="236" y="82"/>
                      <a:pt x="236" y="82"/>
                    </a:cubicBezTo>
                    <a:cubicBezTo>
                      <a:pt x="236" y="85"/>
                      <a:pt x="236" y="85"/>
                      <a:pt x="236" y="85"/>
                    </a:cubicBezTo>
                    <a:cubicBezTo>
                      <a:pt x="236" y="85"/>
                      <a:pt x="236" y="85"/>
                      <a:pt x="236" y="85"/>
                    </a:cubicBezTo>
                    <a:cubicBezTo>
                      <a:pt x="237" y="85"/>
                      <a:pt x="239" y="85"/>
                      <a:pt x="242" y="85"/>
                    </a:cubicBezTo>
                    <a:cubicBezTo>
                      <a:pt x="246" y="84"/>
                      <a:pt x="251" y="84"/>
                      <a:pt x="255" y="84"/>
                    </a:cubicBezTo>
                    <a:cubicBezTo>
                      <a:pt x="259" y="84"/>
                      <a:pt x="262" y="83"/>
                      <a:pt x="262" y="83"/>
                    </a:cubicBezTo>
                    <a:cubicBezTo>
                      <a:pt x="264" y="83"/>
                      <a:pt x="265" y="82"/>
                      <a:pt x="266" y="80"/>
                    </a:cubicBezTo>
                    <a:cubicBezTo>
                      <a:pt x="266" y="79"/>
                      <a:pt x="266" y="77"/>
                      <a:pt x="264" y="76"/>
                    </a:cubicBezTo>
                    <a:cubicBezTo>
                      <a:pt x="262" y="75"/>
                      <a:pt x="262" y="75"/>
                      <a:pt x="262" y="75"/>
                    </a:cubicBezTo>
                    <a:cubicBezTo>
                      <a:pt x="260" y="78"/>
                      <a:pt x="260" y="78"/>
                      <a:pt x="260" y="78"/>
                    </a:cubicBezTo>
                    <a:cubicBezTo>
                      <a:pt x="260" y="82"/>
                      <a:pt x="260" y="82"/>
                      <a:pt x="260" y="82"/>
                    </a:cubicBezTo>
                    <a:cubicBezTo>
                      <a:pt x="287" y="82"/>
                      <a:pt x="287" y="82"/>
                      <a:pt x="287" y="82"/>
                    </a:cubicBezTo>
                    <a:cubicBezTo>
                      <a:pt x="288" y="82"/>
                      <a:pt x="290" y="81"/>
                      <a:pt x="290" y="79"/>
                    </a:cubicBezTo>
                    <a:cubicBezTo>
                      <a:pt x="291" y="77"/>
                      <a:pt x="290" y="76"/>
                      <a:pt x="289" y="75"/>
                    </a:cubicBezTo>
                    <a:cubicBezTo>
                      <a:pt x="285" y="73"/>
                      <a:pt x="285" y="73"/>
                      <a:pt x="285" y="73"/>
                    </a:cubicBezTo>
                    <a:cubicBezTo>
                      <a:pt x="283" y="76"/>
                      <a:pt x="283" y="76"/>
                      <a:pt x="283" y="76"/>
                    </a:cubicBezTo>
                    <a:cubicBezTo>
                      <a:pt x="283" y="80"/>
                      <a:pt x="283" y="80"/>
                      <a:pt x="283" y="80"/>
                    </a:cubicBezTo>
                    <a:cubicBezTo>
                      <a:pt x="308" y="81"/>
                      <a:pt x="308" y="81"/>
                      <a:pt x="308" y="81"/>
                    </a:cubicBezTo>
                    <a:cubicBezTo>
                      <a:pt x="309" y="81"/>
                      <a:pt x="311" y="80"/>
                      <a:pt x="311" y="78"/>
                    </a:cubicBezTo>
                    <a:cubicBezTo>
                      <a:pt x="312" y="76"/>
                      <a:pt x="311" y="74"/>
                      <a:pt x="310" y="73"/>
                    </a:cubicBezTo>
                    <a:cubicBezTo>
                      <a:pt x="305" y="71"/>
                      <a:pt x="305" y="71"/>
                      <a:pt x="305" y="71"/>
                    </a:cubicBezTo>
                    <a:cubicBezTo>
                      <a:pt x="303" y="74"/>
                      <a:pt x="303" y="74"/>
                      <a:pt x="303" y="74"/>
                    </a:cubicBezTo>
                    <a:cubicBezTo>
                      <a:pt x="303" y="78"/>
                      <a:pt x="303" y="78"/>
                      <a:pt x="303" y="78"/>
                    </a:cubicBezTo>
                    <a:cubicBezTo>
                      <a:pt x="303" y="78"/>
                      <a:pt x="310" y="78"/>
                      <a:pt x="318" y="78"/>
                    </a:cubicBezTo>
                    <a:cubicBezTo>
                      <a:pt x="321" y="78"/>
                      <a:pt x="325" y="78"/>
                      <a:pt x="327" y="78"/>
                    </a:cubicBezTo>
                    <a:cubicBezTo>
                      <a:pt x="329" y="78"/>
                      <a:pt x="330" y="78"/>
                      <a:pt x="331" y="77"/>
                    </a:cubicBezTo>
                    <a:cubicBezTo>
                      <a:pt x="331" y="77"/>
                      <a:pt x="332" y="77"/>
                      <a:pt x="332" y="77"/>
                    </a:cubicBezTo>
                    <a:cubicBezTo>
                      <a:pt x="333" y="77"/>
                      <a:pt x="333" y="77"/>
                      <a:pt x="333" y="77"/>
                    </a:cubicBezTo>
                    <a:cubicBezTo>
                      <a:pt x="334" y="77"/>
                      <a:pt x="334" y="77"/>
                      <a:pt x="334" y="77"/>
                    </a:cubicBezTo>
                    <a:cubicBezTo>
                      <a:pt x="334" y="76"/>
                      <a:pt x="335" y="76"/>
                      <a:pt x="335" y="75"/>
                    </a:cubicBezTo>
                    <a:cubicBezTo>
                      <a:pt x="337" y="73"/>
                      <a:pt x="336" y="71"/>
                      <a:pt x="334" y="70"/>
                    </a:cubicBezTo>
                    <a:cubicBezTo>
                      <a:pt x="331" y="68"/>
                      <a:pt x="331" y="68"/>
                      <a:pt x="331" y="68"/>
                    </a:cubicBezTo>
                    <a:cubicBezTo>
                      <a:pt x="329" y="71"/>
                      <a:pt x="329" y="71"/>
                      <a:pt x="329" y="71"/>
                    </a:cubicBezTo>
                    <a:cubicBezTo>
                      <a:pt x="329" y="75"/>
                      <a:pt x="329" y="75"/>
                      <a:pt x="329" y="75"/>
                    </a:cubicBezTo>
                    <a:cubicBezTo>
                      <a:pt x="358" y="75"/>
                      <a:pt x="358" y="75"/>
                      <a:pt x="358" y="75"/>
                    </a:cubicBezTo>
                    <a:cubicBezTo>
                      <a:pt x="359" y="74"/>
                      <a:pt x="361" y="73"/>
                      <a:pt x="361" y="72"/>
                    </a:cubicBezTo>
                    <a:cubicBezTo>
                      <a:pt x="362" y="70"/>
                      <a:pt x="361" y="68"/>
                      <a:pt x="360" y="67"/>
                    </a:cubicBezTo>
                    <a:cubicBezTo>
                      <a:pt x="354" y="64"/>
                      <a:pt x="354" y="64"/>
                      <a:pt x="354" y="64"/>
                    </a:cubicBezTo>
                    <a:cubicBezTo>
                      <a:pt x="352" y="67"/>
                      <a:pt x="352" y="67"/>
                      <a:pt x="352" y="67"/>
                    </a:cubicBezTo>
                    <a:cubicBezTo>
                      <a:pt x="352" y="71"/>
                      <a:pt x="352" y="71"/>
                      <a:pt x="352" y="71"/>
                    </a:cubicBezTo>
                    <a:cubicBezTo>
                      <a:pt x="378" y="72"/>
                      <a:pt x="378" y="72"/>
                      <a:pt x="378" y="72"/>
                    </a:cubicBezTo>
                    <a:cubicBezTo>
                      <a:pt x="380" y="72"/>
                      <a:pt x="381" y="71"/>
                      <a:pt x="382" y="69"/>
                    </a:cubicBezTo>
                    <a:cubicBezTo>
                      <a:pt x="382" y="68"/>
                      <a:pt x="382" y="66"/>
                      <a:pt x="380" y="65"/>
                    </a:cubicBezTo>
                    <a:cubicBezTo>
                      <a:pt x="378" y="63"/>
                      <a:pt x="378" y="63"/>
                      <a:pt x="378" y="63"/>
                    </a:cubicBezTo>
                    <a:cubicBezTo>
                      <a:pt x="376" y="67"/>
                      <a:pt x="376" y="67"/>
                      <a:pt x="376" y="67"/>
                    </a:cubicBezTo>
                    <a:cubicBezTo>
                      <a:pt x="379" y="69"/>
                      <a:pt x="379" y="69"/>
                      <a:pt x="379" y="69"/>
                    </a:cubicBezTo>
                    <a:cubicBezTo>
                      <a:pt x="376" y="67"/>
                      <a:pt x="376" y="67"/>
                      <a:pt x="376" y="67"/>
                    </a:cubicBezTo>
                    <a:cubicBezTo>
                      <a:pt x="378" y="70"/>
                      <a:pt x="378" y="70"/>
                      <a:pt x="378" y="70"/>
                    </a:cubicBezTo>
                    <a:cubicBezTo>
                      <a:pt x="378" y="70"/>
                      <a:pt x="379" y="69"/>
                      <a:pt x="379" y="69"/>
                    </a:cubicBezTo>
                    <a:cubicBezTo>
                      <a:pt x="376" y="67"/>
                      <a:pt x="376" y="67"/>
                      <a:pt x="376" y="67"/>
                    </a:cubicBezTo>
                    <a:cubicBezTo>
                      <a:pt x="378" y="70"/>
                      <a:pt x="378" y="70"/>
                      <a:pt x="378" y="70"/>
                    </a:cubicBezTo>
                    <a:cubicBezTo>
                      <a:pt x="376" y="67"/>
                      <a:pt x="376" y="67"/>
                      <a:pt x="376" y="67"/>
                    </a:cubicBezTo>
                    <a:cubicBezTo>
                      <a:pt x="378" y="70"/>
                      <a:pt x="378" y="70"/>
                      <a:pt x="378" y="70"/>
                    </a:cubicBezTo>
                    <a:cubicBezTo>
                      <a:pt x="378" y="70"/>
                      <a:pt x="378" y="70"/>
                      <a:pt x="378" y="70"/>
                    </a:cubicBezTo>
                    <a:cubicBezTo>
                      <a:pt x="376" y="67"/>
                      <a:pt x="376" y="67"/>
                      <a:pt x="376" y="67"/>
                    </a:cubicBezTo>
                    <a:cubicBezTo>
                      <a:pt x="378" y="70"/>
                      <a:pt x="378" y="70"/>
                      <a:pt x="378" y="70"/>
                    </a:cubicBezTo>
                    <a:cubicBezTo>
                      <a:pt x="376" y="68"/>
                      <a:pt x="376" y="68"/>
                      <a:pt x="376" y="68"/>
                    </a:cubicBezTo>
                    <a:cubicBezTo>
                      <a:pt x="377" y="70"/>
                      <a:pt x="377" y="70"/>
                      <a:pt x="377" y="70"/>
                    </a:cubicBezTo>
                    <a:cubicBezTo>
                      <a:pt x="378" y="70"/>
                      <a:pt x="378" y="70"/>
                      <a:pt x="378" y="70"/>
                    </a:cubicBezTo>
                    <a:cubicBezTo>
                      <a:pt x="376" y="68"/>
                      <a:pt x="376" y="68"/>
                      <a:pt x="376" y="68"/>
                    </a:cubicBezTo>
                    <a:cubicBezTo>
                      <a:pt x="377" y="70"/>
                      <a:pt x="377" y="70"/>
                      <a:pt x="377" y="70"/>
                    </a:cubicBezTo>
                    <a:cubicBezTo>
                      <a:pt x="377" y="70"/>
                      <a:pt x="377" y="70"/>
                      <a:pt x="377" y="70"/>
                    </a:cubicBezTo>
                    <a:cubicBezTo>
                      <a:pt x="378" y="70"/>
                      <a:pt x="379" y="70"/>
                      <a:pt x="381" y="70"/>
                    </a:cubicBezTo>
                    <a:cubicBezTo>
                      <a:pt x="384" y="69"/>
                      <a:pt x="388" y="68"/>
                      <a:pt x="391" y="68"/>
                    </a:cubicBezTo>
                    <a:cubicBezTo>
                      <a:pt x="392" y="67"/>
                      <a:pt x="393" y="67"/>
                      <a:pt x="394" y="67"/>
                    </a:cubicBezTo>
                    <a:cubicBezTo>
                      <a:pt x="395" y="67"/>
                      <a:pt x="395" y="67"/>
                      <a:pt x="395" y="67"/>
                    </a:cubicBezTo>
                    <a:cubicBezTo>
                      <a:pt x="396" y="67"/>
                      <a:pt x="396" y="67"/>
                      <a:pt x="396" y="67"/>
                    </a:cubicBezTo>
                    <a:cubicBezTo>
                      <a:pt x="396" y="67"/>
                      <a:pt x="396" y="67"/>
                      <a:pt x="396" y="67"/>
                    </a:cubicBezTo>
                    <a:cubicBezTo>
                      <a:pt x="396" y="67"/>
                      <a:pt x="396" y="67"/>
                      <a:pt x="396" y="67"/>
                    </a:cubicBezTo>
                    <a:cubicBezTo>
                      <a:pt x="396" y="67"/>
                      <a:pt x="396" y="67"/>
                      <a:pt x="396" y="67"/>
                    </a:cubicBezTo>
                    <a:cubicBezTo>
                      <a:pt x="396" y="66"/>
                      <a:pt x="396" y="66"/>
                      <a:pt x="396" y="66"/>
                    </a:cubicBezTo>
                    <a:cubicBezTo>
                      <a:pt x="397" y="66"/>
                      <a:pt x="397" y="66"/>
                      <a:pt x="397" y="66"/>
                    </a:cubicBezTo>
                    <a:cubicBezTo>
                      <a:pt x="397" y="66"/>
                      <a:pt x="397" y="66"/>
                      <a:pt x="397" y="66"/>
                    </a:cubicBezTo>
                    <a:cubicBezTo>
                      <a:pt x="398" y="66"/>
                      <a:pt x="398" y="66"/>
                      <a:pt x="398" y="65"/>
                    </a:cubicBezTo>
                    <a:cubicBezTo>
                      <a:pt x="399" y="64"/>
                      <a:pt x="399" y="63"/>
                      <a:pt x="399" y="62"/>
                    </a:cubicBezTo>
                    <a:cubicBezTo>
                      <a:pt x="399" y="61"/>
                      <a:pt x="398" y="60"/>
                      <a:pt x="397" y="59"/>
                    </a:cubicBezTo>
                    <a:cubicBezTo>
                      <a:pt x="396" y="59"/>
                      <a:pt x="396" y="59"/>
                      <a:pt x="396" y="59"/>
                    </a:cubicBezTo>
                    <a:cubicBezTo>
                      <a:pt x="394" y="62"/>
                      <a:pt x="394" y="62"/>
                      <a:pt x="394" y="62"/>
                    </a:cubicBezTo>
                    <a:cubicBezTo>
                      <a:pt x="394" y="66"/>
                      <a:pt x="394" y="66"/>
                      <a:pt x="394" y="66"/>
                    </a:cubicBezTo>
                    <a:cubicBezTo>
                      <a:pt x="394" y="66"/>
                      <a:pt x="400" y="66"/>
                      <a:pt x="405" y="66"/>
                    </a:cubicBezTo>
                    <a:cubicBezTo>
                      <a:pt x="408" y="66"/>
                      <a:pt x="411" y="66"/>
                      <a:pt x="413" y="65"/>
                    </a:cubicBezTo>
                    <a:cubicBezTo>
                      <a:pt x="414" y="65"/>
                      <a:pt x="415" y="65"/>
                      <a:pt x="416" y="65"/>
                    </a:cubicBezTo>
                    <a:cubicBezTo>
                      <a:pt x="416" y="65"/>
                      <a:pt x="417" y="65"/>
                      <a:pt x="417" y="65"/>
                    </a:cubicBezTo>
                    <a:cubicBezTo>
                      <a:pt x="418" y="65"/>
                      <a:pt x="418" y="65"/>
                      <a:pt x="418" y="65"/>
                    </a:cubicBezTo>
                    <a:cubicBezTo>
                      <a:pt x="418" y="65"/>
                      <a:pt x="418" y="65"/>
                      <a:pt x="418" y="65"/>
                    </a:cubicBezTo>
                    <a:cubicBezTo>
                      <a:pt x="419" y="64"/>
                      <a:pt x="419" y="64"/>
                      <a:pt x="420" y="63"/>
                    </a:cubicBezTo>
                    <a:cubicBezTo>
                      <a:pt x="421" y="61"/>
                      <a:pt x="420" y="59"/>
                      <a:pt x="419" y="58"/>
                    </a:cubicBezTo>
                    <a:cubicBezTo>
                      <a:pt x="415" y="55"/>
                      <a:pt x="415" y="55"/>
                      <a:pt x="415" y="55"/>
                    </a:cubicBezTo>
                    <a:cubicBezTo>
                      <a:pt x="413" y="59"/>
                      <a:pt x="413" y="59"/>
                      <a:pt x="413" y="59"/>
                    </a:cubicBezTo>
                    <a:cubicBezTo>
                      <a:pt x="416" y="61"/>
                      <a:pt x="416" y="61"/>
                      <a:pt x="416" y="61"/>
                    </a:cubicBezTo>
                    <a:cubicBezTo>
                      <a:pt x="413" y="59"/>
                      <a:pt x="413" y="59"/>
                      <a:pt x="413" y="59"/>
                    </a:cubicBezTo>
                    <a:cubicBezTo>
                      <a:pt x="415" y="62"/>
                      <a:pt x="415" y="62"/>
                      <a:pt x="415" y="62"/>
                    </a:cubicBezTo>
                    <a:cubicBezTo>
                      <a:pt x="415" y="62"/>
                      <a:pt x="416" y="62"/>
                      <a:pt x="416" y="61"/>
                    </a:cubicBezTo>
                    <a:cubicBezTo>
                      <a:pt x="413" y="59"/>
                      <a:pt x="413" y="59"/>
                      <a:pt x="413" y="59"/>
                    </a:cubicBezTo>
                    <a:cubicBezTo>
                      <a:pt x="415" y="62"/>
                      <a:pt x="415" y="62"/>
                      <a:pt x="415" y="62"/>
                    </a:cubicBezTo>
                    <a:cubicBezTo>
                      <a:pt x="413" y="59"/>
                      <a:pt x="413" y="59"/>
                      <a:pt x="413" y="59"/>
                    </a:cubicBezTo>
                    <a:cubicBezTo>
                      <a:pt x="414" y="63"/>
                      <a:pt x="414" y="63"/>
                      <a:pt x="414" y="63"/>
                    </a:cubicBezTo>
                    <a:cubicBezTo>
                      <a:pt x="414" y="63"/>
                      <a:pt x="414" y="63"/>
                      <a:pt x="415" y="62"/>
                    </a:cubicBezTo>
                    <a:cubicBezTo>
                      <a:pt x="413" y="59"/>
                      <a:pt x="413" y="59"/>
                      <a:pt x="413" y="59"/>
                    </a:cubicBezTo>
                    <a:cubicBezTo>
                      <a:pt x="414" y="63"/>
                      <a:pt x="414" y="63"/>
                      <a:pt x="414" y="63"/>
                    </a:cubicBezTo>
                    <a:cubicBezTo>
                      <a:pt x="414" y="62"/>
                      <a:pt x="414" y="62"/>
                      <a:pt x="414" y="62"/>
                    </a:cubicBezTo>
                    <a:cubicBezTo>
                      <a:pt x="414" y="63"/>
                      <a:pt x="414" y="63"/>
                      <a:pt x="414" y="63"/>
                    </a:cubicBezTo>
                    <a:cubicBezTo>
                      <a:pt x="414" y="63"/>
                      <a:pt x="414" y="63"/>
                      <a:pt x="414" y="63"/>
                    </a:cubicBezTo>
                    <a:cubicBezTo>
                      <a:pt x="414" y="62"/>
                      <a:pt x="414" y="62"/>
                      <a:pt x="414" y="62"/>
                    </a:cubicBezTo>
                    <a:cubicBezTo>
                      <a:pt x="414" y="63"/>
                      <a:pt x="414" y="63"/>
                      <a:pt x="414" y="63"/>
                    </a:cubicBezTo>
                    <a:cubicBezTo>
                      <a:pt x="414" y="63"/>
                      <a:pt x="415" y="62"/>
                      <a:pt x="416" y="62"/>
                    </a:cubicBezTo>
                    <a:cubicBezTo>
                      <a:pt x="419" y="62"/>
                      <a:pt x="426" y="62"/>
                      <a:pt x="432" y="62"/>
                    </a:cubicBezTo>
                    <a:cubicBezTo>
                      <a:pt x="435" y="61"/>
                      <a:pt x="438" y="61"/>
                      <a:pt x="440" y="61"/>
                    </a:cubicBezTo>
                    <a:cubicBezTo>
                      <a:pt x="441" y="61"/>
                      <a:pt x="442" y="61"/>
                      <a:pt x="442" y="61"/>
                    </a:cubicBezTo>
                    <a:cubicBezTo>
                      <a:pt x="443" y="61"/>
                      <a:pt x="443" y="61"/>
                      <a:pt x="443" y="61"/>
                    </a:cubicBezTo>
                    <a:cubicBezTo>
                      <a:pt x="443" y="61"/>
                      <a:pt x="443" y="61"/>
                      <a:pt x="443" y="61"/>
                    </a:cubicBezTo>
                    <a:cubicBezTo>
                      <a:pt x="444" y="61"/>
                      <a:pt x="444" y="61"/>
                      <a:pt x="444" y="61"/>
                    </a:cubicBezTo>
                    <a:cubicBezTo>
                      <a:pt x="444" y="61"/>
                      <a:pt x="444" y="61"/>
                      <a:pt x="444" y="61"/>
                    </a:cubicBezTo>
                    <a:cubicBezTo>
                      <a:pt x="445" y="60"/>
                      <a:pt x="445" y="60"/>
                      <a:pt x="445" y="60"/>
                    </a:cubicBezTo>
                    <a:cubicBezTo>
                      <a:pt x="445" y="60"/>
                      <a:pt x="446" y="60"/>
                      <a:pt x="446" y="59"/>
                    </a:cubicBezTo>
                    <a:cubicBezTo>
                      <a:pt x="448" y="57"/>
                      <a:pt x="447" y="55"/>
                      <a:pt x="445" y="54"/>
                    </a:cubicBezTo>
                    <a:cubicBezTo>
                      <a:pt x="443" y="52"/>
                      <a:pt x="443" y="52"/>
                      <a:pt x="443" y="52"/>
                    </a:cubicBezTo>
                    <a:cubicBezTo>
                      <a:pt x="441" y="56"/>
                      <a:pt x="441" y="56"/>
                      <a:pt x="441" y="56"/>
                    </a:cubicBezTo>
                    <a:cubicBezTo>
                      <a:pt x="444" y="58"/>
                      <a:pt x="444" y="58"/>
                      <a:pt x="444" y="58"/>
                    </a:cubicBezTo>
                    <a:cubicBezTo>
                      <a:pt x="441" y="56"/>
                      <a:pt x="441" y="56"/>
                      <a:pt x="441" y="56"/>
                    </a:cubicBezTo>
                    <a:cubicBezTo>
                      <a:pt x="443" y="59"/>
                      <a:pt x="443" y="59"/>
                      <a:pt x="443" y="59"/>
                    </a:cubicBezTo>
                    <a:cubicBezTo>
                      <a:pt x="444" y="59"/>
                      <a:pt x="444" y="59"/>
                      <a:pt x="444" y="58"/>
                    </a:cubicBezTo>
                    <a:cubicBezTo>
                      <a:pt x="441" y="56"/>
                      <a:pt x="441" y="56"/>
                      <a:pt x="441" y="56"/>
                    </a:cubicBezTo>
                    <a:cubicBezTo>
                      <a:pt x="443" y="59"/>
                      <a:pt x="443" y="59"/>
                      <a:pt x="443" y="59"/>
                    </a:cubicBezTo>
                    <a:cubicBezTo>
                      <a:pt x="441" y="56"/>
                      <a:pt x="441" y="56"/>
                      <a:pt x="441" y="56"/>
                    </a:cubicBezTo>
                    <a:cubicBezTo>
                      <a:pt x="442" y="60"/>
                      <a:pt x="442" y="60"/>
                      <a:pt x="442" y="60"/>
                    </a:cubicBezTo>
                    <a:cubicBezTo>
                      <a:pt x="442" y="59"/>
                      <a:pt x="443" y="59"/>
                      <a:pt x="443" y="59"/>
                    </a:cubicBezTo>
                    <a:cubicBezTo>
                      <a:pt x="441" y="56"/>
                      <a:pt x="441" y="56"/>
                      <a:pt x="441" y="56"/>
                    </a:cubicBezTo>
                    <a:cubicBezTo>
                      <a:pt x="442" y="60"/>
                      <a:pt x="442" y="60"/>
                      <a:pt x="442" y="60"/>
                    </a:cubicBezTo>
                    <a:cubicBezTo>
                      <a:pt x="442" y="57"/>
                      <a:pt x="442" y="57"/>
                      <a:pt x="442" y="57"/>
                    </a:cubicBezTo>
                    <a:cubicBezTo>
                      <a:pt x="442" y="60"/>
                      <a:pt x="442" y="60"/>
                      <a:pt x="442" y="60"/>
                    </a:cubicBezTo>
                    <a:cubicBezTo>
                      <a:pt x="442" y="60"/>
                      <a:pt x="442" y="60"/>
                      <a:pt x="442" y="60"/>
                    </a:cubicBezTo>
                    <a:cubicBezTo>
                      <a:pt x="442" y="57"/>
                      <a:pt x="442" y="57"/>
                      <a:pt x="442" y="57"/>
                    </a:cubicBezTo>
                    <a:cubicBezTo>
                      <a:pt x="442" y="60"/>
                      <a:pt x="442" y="60"/>
                      <a:pt x="442" y="60"/>
                    </a:cubicBezTo>
                    <a:cubicBezTo>
                      <a:pt x="442" y="60"/>
                      <a:pt x="442" y="60"/>
                      <a:pt x="442" y="60"/>
                    </a:cubicBezTo>
                    <a:cubicBezTo>
                      <a:pt x="442" y="60"/>
                      <a:pt x="443" y="60"/>
                      <a:pt x="444" y="60"/>
                    </a:cubicBezTo>
                    <a:cubicBezTo>
                      <a:pt x="448" y="60"/>
                      <a:pt x="454" y="60"/>
                      <a:pt x="460" y="60"/>
                    </a:cubicBezTo>
                    <a:cubicBezTo>
                      <a:pt x="462" y="60"/>
                      <a:pt x="465" y="60"/>
                      <a:pt x="467" y="60"/>
                    </a:cubicBezTo>
                    <a:cubicBezTo>
                      <a:pt x="468" y="60"/>
                      <a:pt x="469" y="61"/>
                      <a:pt x="469" y="61"/>
                    </a:cubicBezTo>
                    <a:cubicBezTo>
                      <a:pt x="470" y="61"/>
                      <a:pt x="470" y="61"/>
                      <a:pt x="471" y="61"/>
                    </a:cubicBezTo>
                    <a:cubicBezTo>
                      <a:pt x="471" y="61"/>
                      <a:pt x="471" y="61"/>
                      <a:pt x="471" y="61"/>
                    </a:cubicBezTo>
                    <a:cubicBezTo>
                      <a:pt x="471" y="61"/>
                      <a:pt x="471" y="61"/>
                      <a:pt x="471" y="61"/>
                    </a:cubicBezTo>
                    <a:cubicBezTo>
                      <a:pt x="472" y="60"/>
                      <a:pt x="472" y="60"/>
                      <a:pt x="472" y="60"/>
                    </a:cubicBezTo>
                    <a:cubicBezTo>
                      <a:pt x="472" y="60"/>
                      <a:pt x="472" y="60"/>
                      <a:pt x="472" y="60"/>
                    </a:cubicBezTo>
                    <a:cubicBezTo>
                      <a:pt x="472" y="60"/>
                      <a:pt x="472" y="60"/>
                      <a:pt x="473" y="60"/>
                    </a:cubicBezTo>
                    <a:cubicBezTo>
                      <a:pt x="474" y="59"/>
                      <a:pt x="475" y="58"/>
                      <a:pt x="475" y="56"/>
                    </a:cubicBezTo>
                    <a:cubicBezTo>
                      <a:pt x="475" y="55"/>
                      <a:pt x="474" y="54"/>
                      <a:pt x="473" y="53"/>
                    </a:cubicBezTo>
                    <a:cubicBezTo>
                      <a:pt x="468" y="50"/>
                      <a:pt x="468" y="50"/>
                      <a:pt x="468" y="50"/>
                    </a:cubicBezTo>
                    <a:cubicBezTo>
                      <a:pt x="466" y="54"/>
                      <a:pt x="466" y="54"/>
                      <a:pt x="466" y="54"/>
                    </a:cubicBezTo>
                    <a:cubicBezTo>
                      <a:pt x="466" y="58"/>
                      <a:pt x="466" y="58"/>
                      <a:pt x="466" y="58"/>
                    </a:cubicBezTo>
                    <a:cubicBezTo>
                      <a:pt x="489" y="57"/>
                      <a:pt x="489" y="57"/>
                      <a:pt x="489" y="57"/>
                    </a:cubicBezTo>
                    <a:cubicBezTo>
                      <a:pt x="490" y="57"/>
                      <a:pt x="492" y="56"/>
                      <a:pt x="492" y="54"/>
                    </a:cubicBezTo>
                    <a:cubicBezTo>
                      <a:pt x="493" y="53"/>
                      <a:pt x="492" y="51"/>
                      <a:pt x="491" y="50"/>
                    </a:cubicBezTo>
                    <a:cubicBezTo>
                      <a:pt x="486" y="47"/>
                      <a:pt x="486" y="47"/>
                      <a:pt x="486" y="47"/>
                    </a:cubicBezTo>
                    <a:cubicBezTo>
                      <a:pt x="484" y="50"/>
                      <a:pt x="484" y="50"/>
                      <a:pt x="484" y="50"/>
                    </a:cubicBezTo>
                    <a:cubicBezTo>
                      <a:pt x="484" y="54"/>
                      <a:pt x="484" y="54"/>
                      <a:pt x="484" y="54"/>
                    </a:cubicBezTo>
                    <a:cubicBezTo>
                      <a:pt x="514" y="54"/>
                      <a:pt x="514" y="54"/>
                      <a:pt x="514" y="54"/>
                    </a:cubicBezTo>
                    <a:cubicBezTo>
                      <a:pt x="516" y="54"/>
                      <a:pt x="517" y="53"/>
                      <a:pt x="518" y="51"/>
                    </a:cubicBezTo>
                    <a:cubicBezTo>
                      <a:pt x="518" y="49"/>
                      <a:pt x="518" y="48"/>
                      <a:pt x="516" y="47"/>
                    </a:cubicBezTo>
                    <a:cubicBezTo>
                      <a:pt x="513" y="45"/>
                      <a:pt x="513" y="45"/>
                      <a:pt x="513" y="45"/>
                    </a:cubicBezTo>
                    <a:cubicBezTo>
                      <a:pt x="511" y="48"/>
                      <a:pt x="511" y="48"/>
                      <a:pt x="511" y="48"/>
                    </a:cubicBezTo>
                    <a:cubicBezTo>
                      <a:pt x="511" y="52"/>
                      <a:pt x="511" y="52"/>
                      <a:pt x="511" y="52"/>
                    </a:cubicBezTo>
                    <a:cubicBezTo>
                      <a:pt x="511" y="52"/>
                      <a:pt x="517" y="52"/>
                      <a:pt x="523" y="52"/>
                    </a:cubicBezTo>
                    <a:cubicBezTo>
                      <a:pt x="526" y="52"/>
                      <a:pt x="529" y="52"/>
                      <a:pt x="532" y="52"/>
                    </a:cubicBezTo>
                    <a:cubicBezTo>
                      <a:pt x="533" y="52"/>
                      <a:pt x="534" y="52"/>
                      <a:pt x="535" y="52"/>
                    </a:cubicBezTo>
                    <a:cubicBezTo>
                      <a:pt x="535" y="52"/>
                      <a:pt x="535" y="52"/>
                      <a:pt x="536" y="51"/>
                    </a:cubicBezTo>
                    <a:cubicBezTo>
                      <a:pt x="536" y="51"/>
                      <a:pt x="536" y="51"/>
                      <a:pt x="536" y="51"/>
                    </a:cubicBezTo>
                    <a:cubicBezTo>
                      <a:pt x="537" y="51"/>
                      <a:pt x="537" y="51"/>
                      <a:pt x="537" y="51"/>
                    </a:cubicBezTo>
                    <a:cubicBezTo>
                      <a:pt x="538" y="51"/>
                      <a:pt x="538" y="50"/>
                      <a:pt x="539" y="50"/>
                    </a:cubicBezTo>
                    <a:cubicBezTo>
                      <a:pt x="540" y="48"/>
                      <a:pt x="539" y="45"/>
                      <a:pt x="537" y="44"/>
                    </a:cubicBezTo>
                    <a:cubicBezTo>
                      <a:pt x="534" y="42"/>
                      <a:pt x="534" y="42"/>
                      <a:pt x="534" y="42"/>
                    </a:cubicBezTo>
                    <a:cubicBezTo>
                      <a:pt x="532" y="45"/>
                      <a:pt x="532" y="45"/>
                      <a:pt x="532" y="45"/>
                    </a:cubicBezTo>
                    <a:cubicBezTo>
                      <a:pt x="532" y="49"/>
                      <a:pt x="532" y="49"/>
                      <a:pt x="532" y="49"/>
                    </a:cubicBezTo>
                    <a:cubicBezTo>
                      <a:pt x="532" y="49"/>
                      <a:pt x="537" y="49"/>
                      <a:pt x="541" y="49"/>
                    </a:cubicBezTo>
                    <a:cubicBezTo>
                      <a:pt x="544" y="49"/>
                      <a:pt x="546" y="49"/>
                      <a:pt x="548" y="49"/>
                    </a:cubicBezTo>
                    <a:cubicBezTo>
                      <a:pt x="549" y="49"/>
                      <a:pt x="550" y="49"/>
                      <a:pt x="551" y="48"/>
                    </a:cubicBezTo>
                    <a:cubicBezTo>
                      <a:pt x="551" y="48"/>
                      <a:pt x="551" y="48"/>
                      <a:pt x="552" y="48"/>
                    </a:cubicBezTo>
                    <a:cubicBezTo>
                      <a:pt x="553" y="48"/>
                      <a:pt x="553" y="48"/>
                      <a:pt x="553" y="48"/>
                    </a:cubicBezTo>
                    <a:cubicBezTo>
                      <a:pt x="553" y="48"/>
                      <a:pt x="553" y="48"/>
                      <a:pt x="553" y="48"/>
                    </a:cubicBezTo>
                    <a:cubicBezTo>
                      <a:pt x="554" y="48"/>
                      <a:pt x="554" y="47"/>
                      <a:pt x="555" y="46"/>
                    </a:cubicBezTo>
                    <a:cubicBezTo>
                      <a:pt x="556" y="45"/>
                      <a:pt x="555" y="42"/>
                      <a:pt x="554" y="41"/>
                    </a:cubicBezTo>
                    <a:cubicBezTo>
                      <a:pt x="553" y="40"/>
                      <a:pt x="553" y="40"/>
                      <a:pt x="553" y="40"/>
                    </a:cubicBezTo>
                    <a:cubicBezTo>
                      <a:pt x="551" y="44"/>
                      <a:pt x="551" y="44"/>
                      <a:pt x="551" y="44"/>
                    </a:cubicBezTo>
                    <a:cubicBezTo>
                      <a:pt x="551" y="48"/>
                      <a:pt x="551" y="48"/>
                      <a:pt x="551" y="48"/>
                    </a:cubicBezTo>
                    <a:cubicBezTo>
                      <a:pt x="551" y="48"/>
                      <a:pt x="557" y="47"/>
                      <a:pt x="563" y="47"/>
                    </a:cubicBezTo>
                    <a:cubicBezTo>
                      <a:pt x="566" y="46"/>
                      <a:pt x="569" y="46"/>
                      <a:pt x="572" y="46"/>
                    </a:cubicBezTo>
                    <a:cubicBezTo>
                      <a:pt x="573" y="46"/>
                      <a:pt x="574" y="45"/>
                      <a:pt x="575" y="45"/>
                    </a:cubicBezTo>
                    <a:cubicBezTo>
                      <a:pt x="575" y="45"/>
                      <a:pt x="576" y="45"/>
                      <a:pt x="576" y="45"/>
                    </a:cubicBezTo>
                    <a:cubicBezTo>
                      <a:pt x="577" y="45"/>
                      <a:pt x="577" y="45"/>
                      <a:pt x="577" y="45"/>
                    </a:cubicBezTo>
                    <a:cubicBezTo>
                      <a:pt x="577" y="45"/>
                      <a:pt x="577" y="45"/>
                      <a:pt x="577" y="45"/>
                    </a:cubicBezTo>
                    <a:cubicBezTo>
                      <a:pt x="578" y="44"/>
                      <a:pt x="578" y="44"/>
                      <a:pt x="579" y="43"/>
                    </a:cubicBezTo>
                    <a:cubicBezTo>
                      <a:pt x="579" y="42"/>
                      <a:pt x="579" y="41"/>
                      <a:pt x="579" y="40"/>
                    </a:cubicBezTo>
                    <a:cubicBezTo>
                      <a:pt x="579" y="39"/>
                      <a:pt x="578" y="38"/>
                      <a:pt x="577" y="38"/>
                    </a:cubicBezTo>
                    <a:cubicBezTo>
                      <a:pt x="577" y="38"/>
                      <a:pt x="577" y="38"/>
                      <a:pt x="577" y="38"/>
                    </a:cubicBezTo>
                    <a:cubicBezTo>
                      <a:pt x="575" y="41"/>
                      <a:pt x="575" y="41"/>
                      <a:pt x="575" y="41"/>
                    </a:cubicBezTo>
                    <a:cubicBezTo>
                      <a:pt x="579" y="43"/>
                      <a:pt x="579" y="43"/>
                      <a:pt x="579" y="43"/>
                    </a:cubicBezTo>
                    <a:cubicBezTo>
                      <a:pt x="575" y="41"/>
                      <a:pt x="575" y="41"/>
                      <a:pt x="575" y="41"/>
                    </a:cubicBezTo>
                    <a:cubicBezTo>
                      <a:pt x="578" y="44"/>
                      <a:pt x="578" y="44"/>
                      <a:pt x="578" y="44"/>
                    </a:cubicBezTo>
                    <a:cubicBezTo>
                      <a:pt x="578" y="44"/>
                      <a:pt x="578" y="44"/>
                      <a:pt x="579" y="43"/>
                    </a:cubicBezTo>
                    <a:cubicBezTo>
                      <a:pt x="575" y="41"/>
                      <a:pt x="575" y="41"/>
                      <a:pt x="575" y="41"/>
                    </a:cubicBezTo>
                    <a:cubicBezTo>
                      <a:pt x="578" y="44"/>
                      <a:pt x="578" y="44"/>
                      <a:pt x="578" y="44"/>
                    </a:cubicBezTo>
                    <a:cubicBezTo>
                      <a:pt x="575" y="41"/>
                      <a:pt x="575" y="41"/>
                      <a:pt x="575" y="41"/>
                    </a:cubicBezTo>
                    <a:cubicBezTo>
                      <a:pt x="576" y="45"/>
                      <a:pt x="576" y="45"/>
                      <a:pt x="576" y="45"/>
                    </a:cubicBezTo>
                    <a:cubicBezTo>
                      <a:pt x="577" y="45"/>
                      <a:pt x="577" y="45"/>
                      <a:pt x="578" y="44"/>
                    </a:cubicBezTo>
                    <a:cubicBezTo>
                      <a:pt x="575" y="41"/>
                      <a:pt x="575" y="41"/>
                      <a:pt x="575" y="41"/>
                    </a:cubicBezTo>
                    <a:cubicBezTo>
                      <a:pt x="576" y="45"/>
                      <a:pt x="576" y="45"/>
                      <a:pt x="576" y="45"/>
                    </a:cubicBezTo>
                    <a:cubicBezTo>
                      <a:pt x="576" y="42"/>
                      <a:pt x="576" y="42"/>
                      <a:pt x="576" y="42"/>
                    </a:cubicBezTo>
                    <a:cubicBezTo>
                      <a:pt x="576" y="45"/>
                      <a:pt x="576" y="45"/>
                      <a:pt x="576" y="45"/>
                    </a:cubicBezTo>
                    <a:cubicBezTo>
                      <a:pt x="576" y="45"/>
                      <a:pt x="576" y="45"/>
                      <a:pt x="576" y="45"/>
                    </a:cubicBezTo>
                    <a:cubicBezTo>
                      <a:pt x="576" y="42"/>
                      <a:pt x="576" y="42"/>
                      <a:pt x="576" y="42"/>
                    </a:cubicBezTo>
                    <a:cubicBezTo>
                      <a:pt x="576" y="45"/>
                      <a:pt x="576" y="45"/>
                      <a:pt x="576" y="45"/>
                    </a:cubicBezTo>
                    <a:cubicBezTo>
                      <a:pt x="576" y="44"/>
                      <a:pt x="576" y="44"/>
                      <a:pt x="576" y="44"/>
                    </a:cubicBezTo>
                    <a:cubicBezTo>
                      <a:pt x="576" y="45"/>
                      <a:pt x="576" y="45"/>
                      <a:pt x="576" y="45"/>
                    </a:cubicBezTo>
                    <a:cubicBezTo>
                      <a:pt x="576" y="45"/>
                      <a:pt x="576" y="45"/>
                      <a:pt x="576" y="45"/>
                    </a:cubicBezTo>
                    <a:cubicBezTo>
                      <a:pt x="576" y="44"/>
                      <a:pt x="576" y="44"/>
                      <a:pt x="576" y="44"/>
                    </a:cubicBezTo>
                    <a:cubicBezTo>
                      <a:pt x="576" y="45"/>
                      <a:pt x="576" y="45"/>
                      <a:pt x="576" y="45"/>
                    </a:cubicBezTo>
                    <a:cubicBezTo>
                      <a:pt x="576" y="45"/>
                      <a:pt x="576" y="45"/>
                      <a:pt x="576" y="45"/>
                    </a:cubicBezTo>
                    <a:cubicBezTo>
                      <a:pt x="579" y="45"/>
                      <a:pt x="585" y="45"/>
                      <a:pt x="591" y="46"/>
                    </a:cubicBezTo>
                    <a:cubicBezTo>
                      <a:pt x="597" y="46"/>
                      <a:pt x="602" y="46"/>
                      <a:pt x="602" y="46"/>
                    </a:cubicBezTo>
                    <a:cubicBezTo>
                      <a:pt x="603" y="47"/>
                      <a:pt x="605" y="45"/>
                      <a:pt x="606" y="44"/>
                    </a:cubicBezTo>
                    <a:cubicBezTo>
                      <a:pt x="606" y="42"/>
                      <a:pt x="606" y="40"/>
                      <a:pt x="604" y="39"/>
                    </a:cubicBezTo>
                    <a:cubicBezTo>
                      <a:pt x="599" y="36"/>
                      <a:pt x="599" y="36"/>
                      <a:pt x="599" y="36"/>
                    </a:cubicBezTo>
                    <a:cubicBezTo>
                      <a:pt x="596" y="39"/>
                      <a:pt x="596" y="39"/>
                      <a:pt x="596" y="39"/>
                    </a:cubicBezTo>
                    <a:cubicBezTo>
                      <a:pt x="597" y="43"/>
                      <a:pt x="597" y="43"/>
                      <a:pt x="597" y="43"/>
                    </a:cubicBezTo>
                    <a:cubicBezTo>
                      <a:pt x="618" y="43"/>
                      <a:pt x="618" y="43"/>
                      <a:pt x="618" y="43"/>
                    </a:cubicBezTo>
                    <a:cubicBezTo>
                      <a:pt x="620" y="43"/>
                      <a:pt x="621" y="42"/>
                      <a:pt x="622" y="40"/>
                    </a:cubicBezTo>
                    <a:cubicBezTo>
                      <a:pt x="622" y="38"/>
                      <a:pt x="621" y="36"/>
                      <a:pt x="620" y="35"/>
                    </a:cubicBezTo>
                    <a:cubicBezTo>
                      <a:pt x="615" y="32"/>
                      <a:pt x="615" y="32"/>
                      <a:pt x="615" y="32"/>
                    </a:cubicBezTo>
                    <a:cubicBezTo>
                      <a:pt x="613" y="36"/>
                      <a:pt x="613" y="36"/>
                      <a:pt x="613" y="36"/>
                    </a:cubicBezTo>
                    <a:cubicBezTo>
                      <a:pt x="613" y="40"/>
                      <a:pt x="613" y="40"/>
                      <a:pt x="613" y="40"/>
                    </a:cubicBezTo>
                    <a:cubicBezTo>
                      <a:pt x="645" y="42"/>
                      <a:pt x="645" y="42"/>
                      <a:pt x="645" y="42"/>
                    </a:cubicBezTo>
                    <a:cubicBezTo>
                      <a:pt x="647" y="42"/>
                      <a:pt x="648" y="40"/>
                      <a:pt x="649" y="39"/>
                    </a:cubicBezTo>
                    <a:cubicBezTo>
                      <a:pt x="649" y="37"/>
                      <a:pt x="649" y="35"/>
                      <a:pt x="647" y="34"/>
                    </a:cubicBezTo>
                    <a:cubicBezTo>
                      <a:pt x="638" y="28"/>
                      <a:pt x="638" y="28"/>
                      <a:pt x="638" y="28"/>
                    </a:cubicBezTo>
                    <a:cubicBezTo>
                      <a:pt x="636" y="32"/>
                      <a:pt x="636" y="32"/>
                      <a:pt x="636" y="32"/>
                    </a:cubicBezTo>
                    <a:cubicBezTo>
                      <a:pt x="636" y="36"/>
                      <a:pt x="636" y="36"/>
                      <a:pt x="636" y="36"/>
                    </a:cubicBezTo>
                    <a:cubicBezTo>
                      <a:pt x="665" y="34"/>
                      <a:pt x="665" y="34"/>
                      <a:pt x="665" y="34"/>
                    </a:cubicBezTo>
                    <a:cubicBezTo>
                      <a:pt x="667" y="34"/>
                      <a:pt x="668" y="33"/>
                      <a:pt x="669" y="31"/>
                    </a:cubicBezTo>
                    <a:cubicBezTo>
                      <a:pt x="669" y="30"/>
                      <a:pt x="668" y="28"/>
                      <a:pt x="667" y="27"/>
                    </a:cubicBezTo>
                    <a:cubicBezTo>
                      <a:pt x="665" y="26"/>
                      <a:pt x="665" y="26"/>
                      <a:pt x="665" y="26"/>
                    </a:cubicBezTo>
                    <a:cubicBezTo>
                      <a:pt x="663" y="29"/>
                      <a:pt x="663" y="29"/>
                      <a:pt x="663" y="29"/>
                    </a:cubicBezTo>
                    <a:cubicBezTo>
                      <a:pt x="663" y="33"/>
                      <a:pt x="663" y="33"/>
                      <a:pt x="663" y="33"/>
                    </a:cubicBezTo>
                    <a:cubicBezTo>
                      <a:pt x="663" y="33"/>
                      <a:pt x="666" y="33"/>
                      <a:pt x="670" y="34"/>
                    </a:cubicBezTo>
                    <a:cubicBezTo>
                      <a:pt x="675" y="34"/>
                      <a:pt x="680" y="34"/>
                      <a:pt x="682" y="34"/>
                    </a:cubicBezTo>
                    <a:cubicBezTo>
                      <a:pt x="683" y="34"/>
                      <a:pt x="684" y="34"/>
                      <a:pt x="684" y="34"/>
                    </a:cubicBezTo>
                    <a:cubicBezTo>
                      <a:pt x="684" y="34"/>
                      <a:pt x="685" y="34"/>
                      <a:pt x="685" y="34"/>
                    </a:cubicBezTo>
                    <a:cubicBezTo>
                      <a:pt x="685" y="34"/>
                      <a:pt x="685" y="34"/>
                      <a:pt x="686" y="34"/>
                    </a:cubicBezTo>
                    <a:cubicBezTo>
                      <a:pt x="687" y="33"/>
                      <a:pt x="687" y="33"/>
                      <a:pt x="687" y="33"/>
                    </a:cubicBezTo>
                    <a:cubicBezTo>
                      <a:pt x="687" y="33"/>
                      <a:pt x="687" y="33"/>
                      <a:pt x="688" y="32"/>
                    </a:cubicBezTo>
                    <a:cubicBezTo>
                      <a:pt x="688" y="31"/>
                      <a:pt x="688" y="30"/>
                      <a:pt x="688" y="29"/>
                    </a:cubicBezTo>
                    <a:cubicBezTo>
                      <a:pt x="688" y="28"/>
                      <a:pt x="687" y="27"/>
                      <a:pt x="686" y="27"/>
                    </a:cubicBezTo>
                    <a:cubicBezTo>
                      <a:pt x="684" y="25"/>
                      <a:pt x="684" y="25"/>
                      <a:pt x="684" y="25"/>
                    </a:cubicBezTo>
                    <a:cubicBezTo>
                      <a:pt x="682" y="29"/>
                      <a:pt x="682" y="29"/>
                      <a:pt x="682" y="29"/>
                    </a:cubicBezTo>
                    <a:cubicBezTo>
                      <a:pt x="686" y="31"/>
                      <a:pt x="686" y="31"/>
                      <a:pt x="686" y="31"/>
                    </a:cubicBezTo>
                    <a:cubicBezTo>
                      <a:pt x="682" y="29"/>
                      <a:pt x="682" y="29"/>
                      <a:pt x="682" y="29"/>
                    </a:cubicBezTo>
                    <a:cubicBezTo>
                      <a:pt x="684" y="32"/>
                      <a:pt x="684" y="32"/>
                      <a:pt x="684" y="32"/>
                    </a:cubicBezTo>
                    <a:cubicBezTo>
                      <a:pt x="685" y="32"/>
                      <a:pt x="685" y="32"/>
                      <a:pt x="686" y="31"/>
                    </a:cubicBezTo>
                    <a:cubicBezTo>
                      <a:pt x="682" y="29"/>
                      <a:pt x="682" y="29"/>
                      <a:pt x="682" y="29"/>
                    </a:cubicBezTo>
                    <a:cubicBezTo>
                      <a:pt x="684" y="32"/>
                      <a:pt x="684" y="32"/>
                      <a:pt x="684" y="32"/>
                    </a:cubicBezTo>
                    <a:cubicBezTo>
                      <a:pt x="682" y="29"/>
                      <a:pt x="682" y="29"/>
                      <a:pt x="682" y="29"/>
                    </a:cubicBezTo>
                    <a:cubicBezTo>
                      <a:pt x="683" y="33"/>
                      <a:pt x="683" y="33"/>
                      <a:pt x="683" y="33"/>
                    </a:cubicBezTo>
                    <a:cubicBezTo>
                      <a:pt x="683" y="32"/>
                      <a:pt x="684" y="32"/>
                      <a:pt x="684" y="32"/>
                    </a:cubicBezTo>
                    <a:cubicBezTo>
                      <a:pt x="682" y="29"/>
                      <a:pt x="682" y="29"/>
                      <a:pt x="682" y="29"/>
                    </a:cubicBezTo>
                    <a:cubicBezTo>
                      <a:pt x="683" y="33"/>
                      <a:pt x="683" y="33"/>
                      <a:pt x="683" y="33"/>
                    </a:cubicBezTo>
                    <a:cubicBezTo>
                      <a:pt x="683" y="30"/>
                      <a:pt x="683" y="30"/>
                      <a:pt x="683" y="30"/>
                    </a:cubicBezTo>
                    <a:cubicBezTo>
                      <a:pt x="683" y="33"/>
                      <a:pt x="683" y="33"/>
                      <a:pt x="683" y="33"/>
                    </a:cubicBezTo>
                    <a:cubicBezTo>
                      <a:pt x="683" y="33"/>
                      <a:pt x="683" y="33"/>
                      <a:pt x="683" y="33"/>
                    </a:cubicBezTo>
                    <a:cubicBezTo>
                      <a:pt x="683" y="30"/>
                      <a:pt x="683" y="30"/>
                      <a:pt x="683" y="30"/>
                    </a:cubicBezTo>
                    <a:cubicBezTo>
                      <a:pt x="683" y="33"/>
                      <a:pt x="683" y="33"/>
                      <a:pt x="683" y="33"/>
                    </a:cubicBezTo>
                    <a:cubicBezTo>
                      <a:pt x="683" y="32"/>
                      <a:pt x="683" y="32"/>
                      <a:pt x="683" y="32"/>
                    </a:cubicBezTo>
                    <a:cubicBezTo>
                      <a:pt x="683" y="33"/>
                      <a:pt x="683" y="33"/>
                      <a:pt x="683" y="33"/>
                    </a:cubicBezTo>
                    <a:cubicBezTo>
                      <a:pt x="683" y="33"/>
                      <a:pt x="683" y="33"/>
                      <a:pt x="683" y="33"/>
                    </a:cubicBezTo>
                    <a:cubicBezTo>
                      <a:pt x="683" y="32"/>
                      <a:pt x="683" y="32"/>
                      <a:pt x="683" y="32"/>
                    </a:cubicBezTo>
                    <a:cubicBezTo>
                      <a:pt x="683" y="33"/>
                      <a:pt x="683" y="33"/>
                      <a:pt x="683" y="33"/>
                    </a:cubicBezTo>
                    <a:cubicBezTo>
                      <a:pt x="683" y="33"/>
                      <a:pt x="684" y="33"/>
                      <a:pt x="685" y="33"/>
                    </a:cubicBezTo>
                    <a:cubicBezTo>
                      <a:pt x="688" y="33"/>
                      <a:pt x="692" y="33"/>
                      <a:pt x="696" y="33"/>
                    </a:cubicBezTo>
                    <a:cubicBezTo>
                      <a:pt x="700" y="33"/>
                      <a:pt x="704" y="33"/>
                      <a:pt x="704" y="33"/>
                    </a:cubicBezTo>
                    <a:cubicBezTo>
                      <a:pt x="706" y="33"/>
                      <a:pt x="707" y="32"/>
                      <a:pt x="708" y="30"/>
                    </a:cubicBezTo>
                    <a:cubicBezTo>
                      <a:pt x="708" y="29"/>
                      <a:pt x="708" y="27"/>
                      <a:pt x="706" y="26"/>
                    </a:cubicBezTo>
                    <a:cubicBezTo>
                      <a:pt x="700" y="22"/>
                      <a:pt x="700" y="22"/>
                      <a:pt x="700" y="22"/>
                    </a:cubicBezTo>
                    <a:cubicBezTo>
                      <a:pt x="698" y="25"/>
                      <a:pt x="698" y="25"/>
                      <a:pt x="698" y="25"/>
                    </a:cubicBezTo>
                    <a:cubicBezTo>
                      <a:pt x="698" y="29"/>
                      <a:pt x="698" y="29"/>
                      <a:pt x="698" y="29"/>
                    </a:cubicBezTo>
                    <a:cubicBezTo>
                      <a:pt x="730" y="31"/>
                      <a:pt x="730" y="31"/>
                      <a:pt x="730" y="31"/>
                    </a:cubicBezTo>
                    <a:cubicBezTo>
                      <a:pt x="732" y="31"/>
                      <a:pt x="733" y="30"/>
                      <a:pt x="734" y="28"/>
                    </a:cubicBezTo>
                    <a:cubicBezTo>
                      <a:pt x="734" y="26"/>
                      <a:pt x="734" y="24"/>
                      <a:pt x="732" y="23"/>
                    </a:cubicBezTo>
                    <a:cubicBezTo>
                      <a:pt x="725" y="18"/>
                      <a:pt x="725" y="18"/>
                      <a:pt x="725" y="18"/>
                    </a:cubicBezTo>
                    <a:cubicBezTo>
                      <a:pt x="722" y="22"/>
                      <a:pt x="722" y="22"/>
                      <a:pt x="722" y="22"/>
                    </a:cubicBezTo>
                    <a:cubicBezTo>
                      <a:pt x="722" y="26"/>
                      <a:pt x="722" y="26"/>
                      <a:pt x="722" y="26"/>
                    </a:cubicBezTo>
                    <a:cubicBezTo>
                      <a:pt x="752" y="28"/>
                      <a:pt x="752" y="28"/>
                      <a:pt x="752" y="28"/>
                    </a:cubicBezTo>
                    <a:cubicBezTo>
                      <a:pt x="754" y="28"/>
                      <a:pt x="755" y="26"/>
                      <a:pt x="756" y="25"/>
                    </a:cubicBezTo>
                    <a:cubicBezTo>
                      <a:pt x="756" y="23"/>
                      <a:pt x="756" y="21"/>
                      <a:pt x="754" y="20"/>
                    </a:cubicBezTo>
                    <a:cubicBezTo>
                      <a:pt x="747" y="16"/>
                      <a:pt x="747" y="16"/>
                      <a:pt x="747" y="16"/>
                    </a:cubicBezTo>
                    <a:cubicBezTo>
                      <a:pt x="745" y="19"/>
                      <a:pt x="745" y="19"/>
                      <a:pt x="745" y="19"/>
                    </a:cubicBezTo>
                    <a:cubicBezTo>
                      <a:pt x="745" y="23"/>
                      <a:pt x="745" y="23"/>
                      <a:pt x="745" y="23"/>
                    </a:cubicBezTo>
                    <a:cubicBezTo>
                      <a:pt x="774" y="24"/>
                      <a:pt x="774" y="24"/>
                      <a:pt x="774" y="24"/>
                    </a:cubicBezTo>
                    <a:cubicBezTo>
                      <a:pt x="776" y="24"/>
                      <a:pt x="777" y="23"/>
                      <a:pt x="778" y="22"/>
                    </a:cubicBezTo>
                    <a:cubicBezTo>
                      <a:pt x="778" y="20"/>
                      <a:pt x="778" y="18"/>
                      <a:pt x="776" y="17"/>
                    </a:cubicBezTo>
                    <a:cubicBezTo>
                      <a:pt x="774" y="16"/>
                      <a:pt x="774" y="16"/>
                      <a:pt x="774" y="16"/>
                    </a:cubicBezTo>
                    <a:cubicBezTo>
                      <a:pt x="772" y="19"/>
                      <a:pt x="772" y="19"/>
                      <a:pt x="772" y="19"/>
                    </a:cubicBezTo>
                    <a:cubicBezTo>
                      <a:pt x="776" y="21"/>
                      <a:pt x="776" y="21"/>
                      <a:pt x="776" y="21"/>
                    </a:cubicBezTo>
                    <a:cubicBezTo>
                      <a:pt x="772" y="19"/>
                      <a:pt x="772" y="19"/>
                      <a:pt x="772" y="19"/>
                    </a:cubicBezTo>
                    <a:cubicBezTo>
                      <a:pt x="774" y="23"/>
                      <a:pt x="774" y="23"/>
                      <a:pt x="774" y="23"/>
                    </a:cubicBezTo>
                    <a:cubicBezTo>
                      <a:pt x="775" y="22"/>
                      <a:pt x="775" y="22"/>
                      <a:pt x="776" y="21"/>
                    </a:cubicBezTo>
                    <a:cubicBezTo>
                      <a:pt x="772" y="19"/>
                      <a:pt x="772" y="19"/>
                      <a:pt x="772" y="19"/>
                    </a:cubicBezTo>
                    <a:cubicBezTo>
                      <a:pt x="774" y="23"/>
                      <a:pt x="774" y="23"/>
                      <a:pt x="774" y="23"/>
                    </a:cubicBezTo>
                    <a:cubicBezTo>
                      <a:pt x="773" y="20"/>
                      <a:pt x="773" y="20"/>
                      <a:pt x="773" y="20"/>
                    </a:cubicBezTo>
                    <a:cubicBezTo>
                      <a:pt x="774" y="23"/>
                      <a:pt x="774" y="23"/>
                      <a:pt x="774" y="23"/>
                    </a:cubicBezTo>
                    <a:cubicBezTo>
                      <a:pt x="774" y="23"/>
                      <a:pt x="774" y="23"/>
                      <a:pt x="774" y="23"/>
                    </a:cubicBezTo>
                    <a:cubicBezTo>
                      <a:pt x="773" y="20"/>
                      <a:pt x="773" y="20"/>
                      <a:pt x="773" y="20"/>
                    </a:cubicBezTo>
                    <a:cubicBezTo>
                      <a:pt x="774" y="23"/>
                      <a:pt x="774" y="23"/>
                      <a:pt x="774" y="23"/>
                    </a:cubicBezTo>
                    <a:cubicBezTo>
                      <a:pt x="773" y="22"/>
                      <a:pt x="773" y="22"/>
                      <a:pt x="773" y="22"/>
                    </a:cubicBezTo>
                    <a:cubicBezTo>
                      <a:pt x="774" y="23"/>
                      <a:pt x="774" y="23"/>
                      <a:pt x="774" y="23"/>
                    </a:cubicBezTo>
                    <a:cubicBezTo>
                      <a:pt x="774" y="23"/>
                      <a:pt x="774" y="23"/>
                      <a:pt x="774" y="23"/>
                    </a:cubicBezTo>
                    <a:cubicBezTo>
                      <a:pt x="773" y="22"/>
                      <a:pt x="773" y="22"/>
                      <a:pt x="773" y="22"/>
                    </a:cubicBezTo>
                    <a:cubicBezTo>
                      <a:pt x="774" y="23"/>
                      <a:pt x="774" y="23"/>
                      <a:pt x="774" y="23"/>
                    </a:cubicBezTo>
                    <a:cubicBezTo>
                      <a:pt x="774" y="23"/>
                      <a:pt x="774" y="23"/>
                      <a:pt x="775" y="23"/>
                    </a:cubicBezTo>
                    <a:cubicBezTo>
                      <a:pt x="777" y="23"/>
                      <a:pt x="783" y="22"/>
                      <a:pt x="787" y="22"/>
                    </a:cubicBezTo>
                    <a:cubicBezTo>
                      <a:pt x="789" y="22"/>
                      <a:pt x="791" y="21"/>
                      <a:pt x="793" y="21"/>
                    </a:cubicBezTo>
                    <a:cubicBezTo>
                      <a:pt x="794" y="21"/>
                      <a:pt x="794" y="21"/>
                      <a:pt x="795" y="21"/>
                    </a:cubicBezTo>
                    <a:cubicBezTo>
                      <a:pt x="796" y="21"/>
                      <a:pt x="796" y="21"/>
                      <a:pt x="796" y="21"/>
                    </a:cubicBezTo>
                    <a:cubicBezTo>
                      <a:pt x="796" y="21"/>
                      <a:pt x="796" y="21"/>
                      <a:pt x="796" y="21"/>
                    </a:cubicBezTo>
                    <a:cubicBezTo>
                      <a:pt x="797" y="21"/>
                      <a:pt x="797" y="21"/>
                      <a:pt x="797" y="21"/>
                    </a:cubicBezTo>
                    <a:cubicBezTo>
                      <a:pt x="797" y="20"/>
                      <a:pt x="797" y="20"/>
                      <a:pt x="797" y="20"/>
                    </a:cubicBezTo>
                    <a:cubicBezTo>
                      <a:pt x="798" y="20"/>
                      <a:pt x="798" y="20"/>
                      <a:pt x="799" y="19"/>
                    </a:cubicBezTo>
                    <a:cubicBezTo>
                      <a:pt x="799" y="18"/>
                      <a:pt x="799" y="17"/>
                      <a:pt x="799" y="16"/>
                    </a:cubicBezTo>
                    <a:cubicBezTo>
                      <a:pt x="799" y="15"/>
                      <a:pt x="798" y="14"/>
                      <a:pt x="797" y="14"/>
                    </a:cubicBezTo>
                    <a:cubicBezTo>
                      <a:pt x="794" y="12"/>
                      <a:pt x="794" y="12"/>
                      <a:pt x="794" y="12"/>
                    </a:cubicBezTo>
                    <a:cubicBezTo>
                      <a:pt x="792" y="15"/>
                      <a:pt x="792" y="15"/>
                      <a:pt x="792" y="15"/>
                    </a:cubicBezTo>
                    <a:cubicBezTo>
                      <a:pt x="792" y="19"/>
                      <a:pt x="792" y="19"/>
                      <a:pt x="792" y="19"/>
                    </a:cubicBezTo>
                    <a:cubicBezTo>
                      <a:pt x="814" y="18"/>
                      <a:pt x="814" y="18"/>
                      <a:pt x="814" y="18"/>
                    </a:cubicBezTo>
                    <a:cubicBezTo>
                      <a:pt x="816" y="18"/>
                      <a:pt x="817" y="17"/>
                      <a:pt x="818" y="15"/>
                    </a:cubicBezTo>
                    <a:cubicBezTo>
                      <a:pt x="818" y="14"/>
                      <a:pt x="818" y="12"/>
                      <a:pt x="816" y="11"/>
                    </a:cubicBezTo>
                    <a:cubicBezTo>
                      <a:pt x="811" y="8"/>
                      <a:pt x="811" y="8"/>
                      <a:pt x="811" y="8"/>
                    </a:cubicBezTo>
                    <a:cubicBezTo>
                      <a:pt x="809" y="11"/>
                      <a:pt x="809" y="11"/>
                      <a:pt x="809" y="11"/>
                    </a:cubicBezTo>
                    <a:cubicBezTo>
                      <a:pt x="812" y="13"/>
                      <a:pt x="812" y="13"/>
                      <a:pt x="812" y="13"/>
                    </a:cubicBezTo>
                    <a:cubicBezTo>
                      <a:pt x="809" y="11"/>
                      <a:pt x="809" y="11"/>
                      <a:pt x="809" y="11"/>
                    </a:cubicBezTo>
                    <a:cubicBezTo>
                      <a:pt x="811" y="15"/>
                      <a:pt x="811" y="15"/>
                      <a:pt x="811" y="15"/>
                    </a:cubicBezTo>
                    <a:cubicBezTo>
                      <a:pt x="812" y="14"/>
                      <a:pt x="812" y="14"/>
                      <a:pt x="812" y="13"/>
                    </a:cubicBezTo>
                    <a:cubicBezTo>
                      <a:pt x="809" y="11"/>
                      <a:pt x="809" y="11"/>
                      <a:pt x="809" y="11"/>
                    </a:cubicBezTo>
                    <a:cubicBezTo>
                      <a:pt x="811" y="15"/>
                      <a:pt x="811" y="15"/>
                      <a:pt x="811" y="15"/>
                    </a:cubicBezTo>
                    <a:cubicBezTo>
                      <a:pt x="809" y="11"/>
                      <a:pt x="809" y="11"/>
                      <a:pt x="809" y="11"/>
                    </a:cubicBezTo>
                    <a:cubicBezTo>
                      <a:pt x="810" y="15"/>
                      <a:pt x="810" y="15"/>
                      <a:pt x="810" y="15"/>
                    </a:cubicBezTo>
                    <a:cubicBezTo>
                      <a:pt x="810" y="15"/>
                      <a:pt x="811" y="15"/>
                      <a:pt x="811" y="15"/>
                    </a:cubicBezTo>
                    <a:cubicBezTo>
                      <a:pt x="809" y="11"/>
                      <a:pt x="809" y="11"/>
                      <a:pt x="809" y="11"/>
                    </a:cubicBezTo>
                    <a:cubicBezTo>
                      <a:pt x="810" y="15"/>
                      <a:pt x="810" y="15"/>
                      <a:pt x="810" y="15"/>
                    </a:cubicBezTo>
                    <a:cubicBezTo>
                      <a:pt x="809" y="12"/>
                      <a:pt x="809" y="12"/>
                      <a:pt x="809" y="12"/>
                    </a:cubicBezTo>
                    <a:cubicBezTo>
                      <a:pt x="810" y="15"/>
                      <a:pt x="810" y="15"/>
                      <a:pt x="810" y="15"/>
                    </a:cubicBezTo>
                    <a:cubicBezTo>
                      <a:pt x="810" y="15"/>
                      <a:pt x="810" y="15"/>
                      <a:pt x="810" y="15"/>
                    </a:cubicBezTo>
                    <a:cubicBezTo>
                      <a:pt x="809" y="12"/>
                      <a:pt x="809" y="12"/>
                      <a:pt x="809" y="12"/>
                    </a:cubicBezTo>
                    <a:cubicBezTo>
                      <a:pt x="810" y="15"/>
                      <a:pt x="810" y="15"/>
                      <a:pt x="810" y="15"/>
                    </a:cubicBezTo>
                    <a:cubicBezTo>
                      <a:pt x="809" y="14"/>
                      <a:pt x="809" y="14"/>
                      <a:pt x="809" y="14"/>
                    </a:cubicBezTo>
                    <a:cubicBezTo>
                      <a:pt x="809" y="15"/>
                      <a:pt x="809" y="15"/>
                      <a:pt x="809" y="15"/>
                    </a:cubicBezTo>
                    <a:cubicBezTo>
                      <a:pt x="810" y="15"/>
                      <a:pt x="810" y="15"/>
                      <a:pt x="810" y="15"/>
                    </a:cubicBezTo>
                    <a:cubicBezTo>
                      <a:pt x="809" y="14"/>
                      <a:pt x="809" y="14"/>
                      <a:pt x="809" y="14"/>
                    </a:cubicBezTo>
                    <a:cubicBezTo>
                      <a:pt x="809" y="15"/>
                      <a:pt x="809" y="15"/>
                      <a:pt x="809" y="15"/>
                    </a:cubicBezTo>
                    <a:cubicBezTo>
                      <a:pt x="810" y="15"/>
                      <a:pt x="810" y="15"/>
                      <a:pt x="810" y="15"/>
                    </a:cubicBezTo>
                    <a:cubicBezTo>
                      <a:pt x="811" y="15"/>
                      <a:pt x="813" y="15"/>
                      <a:pt x="817" y="15"/>
                    </a:cubicBezTo>
                    <a:cubicBezTo>
                      <a:pt x="821" y="16"/>
                      <a:pt x="827" y="16"/>
                      <a:pt x="832" y="16"/>
                    </a:cubicBezTo>
                    <a:cubicBezTo>
                      <a:pt x="837" y="17"/>
                      <a:pt x="840" y="17"/>
                      <a:pt x="840" y="17"/>
                    </a:cubicBezTo>
                    <a:cubicBezTo>
                      <a:pt x="842" y="17"/>
                      <a:pt x="844" y="16"/>
                      <a:pt x="844" y="14"/>
                    </a:cubicBezTo>
                    <a:cubicBezTo>
                      <a:pt x="845" y="13"/>
                      <a:pt x="844" y="11"/>
                      <a:pt x="843" y="10"/>
                    </a:cubicBezTo>
                    <a:cubicBezTo>
                      <a:pt x="839" y="7"/>
                      <a:pt x="839" y="7"/>
                      <a:pt x="839" y="7"/>
                    </a:cubicBezTo>
                    <a:cubicBezTo>
                      <a:pt x="837" y="11"/>
                      <a:pt x="837" y="11"/>
                      <a:pt x="837" y="11"/>
                    </a:cubicBezTo>
                    <a:cubicBezTo>
                      <a:pt x="837" y="15"/>
                      <a:pt x="837" y="15"/>
                      <a:pt x="837" y="15"/>
                    </a:cubicBezTo>
                    <a:cubicBezTo>
                      <a:pt x="855" y="12"/>
                      <a:pt x="855" y="12"/>
                      <a:pt x="855" y="12"/>
                    </a:cubicBezTo>
                    <a:cubicBezTo>
                      <a:pt x="856" y="12"/>
                      <a:pt x="858" y="11"/>
                      <a:pt x="858" y="9"/>
                    </a:cubicBezTo>
                    <a:cubicBezTo>
                      <a:pt x="858" y="7"/>
                      <a:pt x="858" y="6"/>
                      <a:pt x="856" y="5"/>
                    </a:cubicBezTo>
                    <a:cubicBezTo>
                      <a:pt x="856" y="5"/>
                      <a:pt x="856" y="5"/>
                      <a:pt x="856" y="5"/>
                    </a:cubicBezTo>
                    <a:cubicBezTo>
                      <a:pt x="854" y="8"/>
                      <a:pt x="854" y="8"/>
                      <a:pt x="854" y="8"/>
                    </a:cubicBezTo>
                    <a:cubicBezTo>
                      <a:pt x="854" y="12"/>
                      <a:pt x="854" y="12"/>
                      <a:pt x="854" y="12"/>
                    </a:cubicBezTo>
                    <a:cubicBezTo>
                      <a:pt x="882" y="13"/>
                      <a:pt x="882" y="13"/>
                      <a:pt x="882" y="13"/>
                    </a:cubicBezTo>
                    <a:cubicBezTo>
                      <a:pt x="884" y="13"/>
                      <a:pt x="886" y="12"/>
                      <a:pt x="886" y="10"/>
                    </a:cubicBezTo>
                    <a:cubicBezTo>
                      <a:pt x="887" y="9"/>
                      <a:pt x="886" y="7"/>
                      <a:pt x="885" y="6"/>
                    </a:cubicBezTo>
                    <a:cubicBezTo>
                      <a:pt x="878" y="1"/>
                      <a:pt x="878" y="1"/>
                      <a:pt x="878" y="1"/>
                    </a:cubicBezTo>
                    <a:cubicBezTo>
                      <a:pt x="876" y="0"/>
                      <a:pt x="874" y="1"/>
                      <a:pt x="872" y="3"/>
                    </a:cubicBezTo>
                    <a:cubicBezTo>
                      <a:pt x="871" y="5"/>
                      <a:pt x="872" y="7"/>
                      <a:pt x="874" y="8"/>
                    </a:cubicBezTo>
                    <a:cubicBezTo>
                      <a:pt x="880" y="12"/>
                      <a:pt x="880" y="12"/>
                      <a:pt x="880" y="12"/>
                    </a:cubicBezTo>
                    <a:cubicBezTo>
                      <a:pt x="883" y="9"/>
                      <a:pt x="883" y="9"/>
                      <a:pt x="883" y="9"/>
                    </a:cubicBezTo>
                    <a:cubicBezTo>
                      <a:pt x="883" y="5"/>
                      <a:pt x="883" y="5"/>
                      <a:pt x="883" y="5"/>
                    </a:cubicBezTo>
                    <a:cubicBezTo>
                      <a:pt x="854" y="4"/>
                      <a:pt x="854" y="4"/>
                      <a:pt x="854" y="4"/>
                    </a:cubicBezTo>
                    <a:cubicBezTo>
                      <a:pt x="852" y="4"/>
                      <a:pt x="851" y="5"/>
                      <a:pt x="850" y="7"/>
                    </a:cubicBezTo>
                    <a:cubicBezTo>
                      <a:pt x="850" y="9"/>
                      <a:pt x="850" y="11"/>
                      <a:pt x="852" y="12"/>
                    </a:cubicBezTo>
                    <a:cubicBezTo>
                      <a:pt x="852" y="12"/>
                      <a:pt x="852" y="12"/>
                      <a:pt x="852" y="12"/>
                    </a:cubicBezTo>
                    <a:cubicBezTo>
                      <a:pt x="854" y="8"/>
                      <a:pt x="854" y="8"/>
                      <a:pt x="854" y="8"/>
                    </a:cubicBezTo>
                    <a:cubicBezTo>
                      <a:pt x="854" y="4"/>
                      <a:pt x="854" y="4"/>
                      <a:pt x="854" y="4"/>
                    </a:cubicBezTo>
                    <a:cubicBezTo>
                      <a:pt x="836" y="7"/>
                      <a:pt x="836" y="7"/>
                      <a:pt x="836" y="7"/>
                    </a:cubicBezTo>
                    <a:cubicBezTo>
                      <a:pt x="834" y="7"/>
                      <a:pt x="833" y="8"/>
                      <a:pt x="833" y="10"/>
                    </a:cubicBezTo>
                    <a:cubicBezTo>
                      <a:pt x="832" y="11"/>
                      <a:pt x="833" y="13"/>
                      <a:pt x="834" y="14"/>
                    </a:cubicBezTo>
                    <a:cubicBezTo>
                      <a:pt x="838" y="16"/>
                      <a:pt x="838" y="16"/>
                      <a:pt x="838" y="16"/>
                    </a:cubicBezTo>
                    <a:cubicBezTo>
                      <a:pt x="840" y="13"/>
                      <a:pt x="840" y="13"/>
                      <a:pt x="840" y="13"/>
                    </a:cubicBezTo>
                    <a:cubicBezTo>
                      <a:pt x="841" y="9"/>
                      <a:pt x="841" y="9"/>
                      <a:pt x="841" y="9"/>
                    </a:cubicBezTo>
                    <a:cubicBezTo>
                      <a:pt x="841" y="9"/>
                      <a:pt x="834" y="9"/>
                      <a:pt x="827" y="8"/>
                    </a:cubicBezTo>
                    <a:cubicBezTo>
                      <a:pt x="824" y="8"/>
                      <a:pt x="820" y="8"/>
                      <a:pt x="817" y="7"/>
                    </a:cubicBezTo>
                    <a:cubicBezTo>
                      <a:pt x="814" y="7"/>
                      <a:pt x="811" y="7"/>
                      <a:pt x="810" y="7"/>
                    </a:cubicBezTo>
                    <a:cubicBezTo>
                      <a:pt x="809" y="7"/>
                      <a:pt x="809" y="7"/>
                      <a:pt x="809" y="7"/>
                    </a:cubicBezTo>
                    <a:cubicBezTo>
                      <a:pt x="808" y="7"/>
                      <a:pt x="808" y="7"/>
                      <a:pt x="808" y="7"/>
                    </a:cubicBezTo>
                    <a:cubicBezTo>
                      <a:pt x="808" y="7"/>
                      <a:pt x="808" y="7"/>
                      <a:pt x="807" y="8"/>
                    </a:cubicBezTo>
                    <a:cubicBezTo>
                      <a:pt x="807" y="8"/>
                      <a:pt x="807" y="8"/>
                      <a:pt x="807" y="8"/>
                    </a:cubicBezTo>
                    <a:cubicBezTo>
                      <a:pt x="806" y="8"/>
                      <a:pt x="806" y="8"/>
                      <a:pt x="806" y="9"/>
                    </a:cubicBezTo>
                    <a:cubicBezTo>
                      <a:pt x="804" y="11"/>
                      <a:pt x="805" y="13"/>
                      <a:pt x="807" y="15"/>
                    </a:cubicBezTo>
                    <a:cubicBezTo>
                      <a:pt x="812" y="18"/>
                      <a:pt x="812" y="18"/>
                      <a:pt x="812" y="18"/>
                    </a:cubicBezTo>
                    <a:cubicBezTo>
                      <a:pt x="814" y="14"/>
                      <a:pt x="814" y="14"/>
                      <a:pt x="814" y="14"/>
                    </a:cubicBezTo>
                    <a:cubicBezTo>
                      <a:pt x="814" y="10"/>
                      <a:pt x="814" y="10"/>
                      <a:pt x="814" y="10"/>
                    </a:cubicBezTo>
                    <a:cubicBezTo>
                      <a:pt x="792" y="11"/>
                      <a:pt x="792" y="11"/>
                      <a:pt x="792" y="11"/>
                    </a:cubicBezTo>
                    <a:cubicBezTo>
                      <a:pt x="790" y="11"/>
                      <a:pt x="789" y="12"/>
                      <a:pt x="788" y="14"/>
                    </a:cubicBezTo>
                    <a:cubicBezTo>
                      <a:pt x="788" y="16"/>
                      <a:pt x="788" y="18"/>
                      <a:pt x="790" y="19"/>
                    </a:cubicBezTo>
                    <a:cubicBezTo>
                      <a:pt x="793" y="20"/>
                      <a:pt x="793" y="20"/>
                      <a:pt x="793" y="20"/>
                    </a:cubicBezTo>
                    <a:cubicBezTo>
                      <a:pt x="795" y="17"/>
                      <a:pt x="795" y="17"/>
                      <a:pt x="795" y="17"/>
                    </a:cubicBezTo>
                    <a:cubicBezTo>
                      <a:pt x="792" y="15"/>
                      <a:pt x="792" y="15"/>
                      <a:pt x="792" y="15"/>
                    </a:cubicBezTo>
                    <a:cubicBezTo>
                      <a:pt x="795" y="17"/>
                      <a:pt x="795" y="17"/>
                      <a:pt x="795" y="17"/>
                    </a:cubicBezTo>
                    <a:cubicBezTo>
                      <a:pt x="793" y="14"/>
                      <a:pt x="793" y="14"/>
                      <a:pt x="793" y="14"/>
                    </a:cubicBezTo>
                    <a:cubicBezTo>
                      <a:pt x="793" y="14"/>
                      <a:pt x="792" y="14"/>
                      <a:pt x="792" y="15"/>
                    </a:cubicBezTo>
                    <a:cubicBezTo>
                      <a:pt x="795" y="17"/>
                      <a:pt x="795" y="17"/>
                      <a:pt x="795" y="17"/>
                    </a:cubicBezTo>
                    <a:cubicBezTo>
                      <a:pt x="793" y="14"/>
                      <a:pt x="793" y="14"/>
                      <a:pt x="793" y="14"/>
                    </a:cubicBezTo>
                    <a:cubicBezTo>
                      <a:pt x="795" y="17"/>
                      <a:pt x="795" y="17"/>
                      <a:pt x="795" y="17"/>
                    </a:cubicBezTo>
                    <a:cubicBezTo>
                      <a:pt x="794" y="13"/>
                      <a:pt x="794" y="13"/>
                      <a:pt x="794" y="13"/>
                    </a:cubicBezTo>
                    <a:cubicBezTo>
                      <a:pt x="794" y="13"/>
                      <a:pt x="794" y="13"/>
                      <a:pt x="793" y="14"/>
                    </a:cubicBezTo>
                    <a:cubicBezTo>
                      <a:pt x="795" y="17"/>
                      <a:pt x="795" y="17"/>
                      <a:pt x="795" y="17"/>
                    </a:cubicBezTo>
                    <a:cubicBezTo>
                      <a:pt x="794" y="13"/>
                      <a:pt x="794" y="13"/>
                      <a:pt x="794" y="13"/>
                    </a:cubicBezTo>
                    <a:cubicBezTo>
                      <a:pt x="795" y="16"/>
                      <a:pt x="795" y="16"/>
                      <a:pt x="795" y="16"/>
                    </a:cubicBezTo>
                    <a:cubicBezTo>
                      <a:pt x="794" y="13"/>
                      <a:pt x="794" y="13"/>
                      <a:pt x="794" y="13"/>
                    </a:cubicBezTo>
                    <a:cubicBezTo>
                      <a:pt x="794" y="13"/>
                      <a:pt x="794" y="13"/>
                      <a:pt x="794" y="13"/>
                    </a:cubicBezTo>
                    <a:cubicBezTo>
                      <a:pt x="795" y="16"/>
                      <a:pt x="795" y="16"/>
                      <a:pt x="795" y="16"/>
                    </a:cubicBezTo>
                    <a:cubicBezTo>
                      <a:pt x="794" y="13"/>
                      <a:pt x="794" y="13"/>
                      <a:pt x="794" y="13"/>
                    </a:cubicBezTo>
                    <a:cubicBezTo>
                      <a:pt x="794" y="13"/>
                      <a:pt x="794" y="13"/>
                      <a:pt x="793" y="13"/>
                    </a:cubicBezTo>
                    <a:cubicBezTo>
                      <a:pt x="790" y="14"/>
                      <a:pt x="785" y="14"/>
                      <a:pt x="781" y="14"/>
                    </a:cubicBezTo>
                    <a:cubicBezTo>
                      <a:pt x="778" y="14"/>
                      <a:pt x="776" y="15"/>
                      <a:pt x="775" y="15"/>
                    </a:cubicBezTo>
                    <a:cubicBezTo>
                      <a:pt x="774" y="15"/>
                      <a:pt x="773" y="15"/>
                      <a:pt x="772" y="15"/>
                    </a:cubicBezTo>
                    <a:cubicBezTo>
                      <a:pt x="772" y="15"/>
                      <a:pt x="772" y="15"/>
                      <a:pt x="772" y="15"/>
                    </a:cubicBezTo>
                    <a:cubicBezTo>
                      <a:pt x="771" y="16"/>
                      <a:pt x="771" y="16"/>
                      <a:pt x="771" y="16"/>
                    </a:cubicBezTo>
                    <a:cubicBezTo>
                      <a:pt x="770" y="16"/>
                      <a:pt x="770" y="16"/>
                      <a:pt x="770" y="16"/>
                    </a:cubicBezTo>
                    <a:cubicBezTo>
                      <a:pt x="770" y="16"/>
                      <a:pt x="769" y="16"/>
                      <a:pt x="769" y="17"/>
                    </a:cubicBezTo>
                    <a:cubicBezTo>
                      <a:pt x="768" y="18"/>
                      <a:pt x="768" y="19"/>
                      <a:pt x="768" y="20"/>
                    </a:cubicBezTo>
                    <a:cubicBezTo>
                      <a:pt x="769" y="21"/>
                      <a:pt x="769" y="22"/>
                      <a:pt x="770" y="23"/>
                    </a:cubicBezTo>
                    <a:cubicBezTo>
                      <a:pt x="772" y="24"/>
                      <a:pt x="772" y="24"/>
                      <a:pt x="772" y="24"/>
                    </a:cubicBezTo>
                    <a:cubicBezTo>
                      <a:pt x="774" y="20"/>
                      <a:pt x="774" y="20"/>
                      <a:pt x="774" y="20"/>
                    </a:cubicBezTo>
                    <a:cubicBezTo>
                      <a:pt x="774" y="16"/>
                      <a:pt x="774" y="16"/>
                      <a:pt x="774" y="16"/>
                    </a:cubicBezTo>
                    <a:cubicBezTo>
                      <a:pt x="745" y="15"/>
                      <a:pt x="745" y="15"/>
                      <a:pt x="745" y="15"/>
                    </a:cubicBezTo>
                    <a:cubicBezTo>
                      <a:pt x="743" y="15"/>
                      <a:pt x="742" y="16"/>
                      <a:pt x="741" y="18"/>
                    </a:cubicBezTo>
                    <a:cubicBezTo>
                      <a:pt x="740" y="20"/>
                      <a:pt x="741" y="21"/>
                      <a:pt x="743" y="22"/>
                    </a:cubicBezTo>
                    <a:cubicBezTo>
                      <a:pt x="750" y="27"/>
                      <a:pt x="750" y="27"/>
                      <a:pt x="750" y="27"/>
                    </a:cubicBezTo>
                    <a:cubicBezTo>
                      <a:pt x="752" y="24"/>
                      <a:pt x="752" y="24"/>
                      <a:pt x="752" y="24"/>
                    </a:cubicBezTo>
                    <a:cubicBezTo>
                      <a:pt x="752" y="20"/>
                      <a:pt x="752" y="20"/>
                      <a:pt x="752" y="20"/>
                    </a:cubicBezTo>
                    <a:cubicBezTo>
                      <a:pt x="723" y="18"/>
                      <a:pt x="723" y="18"/>
                      <a:pt x="723" y="18"/>
                    </a:cubicBezTo>
                    <a:cubicBezTo>
                      <a:pt x="721" y="18"/>
                      <a:pt x="719" y="19"/>
                      <a:pt x="719" y="21"/>
                    </a:cubicBezTo>
                    <a:cubicBezTo>
                      <a:pt x="718" y="22"/>
                      <a:pt x="719" y="24"/>
                      <a:pt x="720" y="25"/>
                    </a:cubicBezTo>
                    <a:cubicBezTo>
                      <a:pt x="728" y="30"/>
                      <a:pt x="728" y="30"/>
                      <a:pt x="728" y="30"/>
                    </a:cubicBezTo>
                    <a:cubicBezTo>
                      <a:pt x="730" y="27"/>
                      <a:pt x="730" y="27"/>
                      <a:pt x="730" y="27"/>
                    </a:cubicBezTo>
                    <a:cubicBezTo>
                      <a:pt x="730" y="23"/>
                      <a:pt x="730" y="23"/>
                      <a:pt x="730" y="23"/>
                    </a:cubicBezTo>
                    <a:cubicBezTo>
                      <a:pt x="698" y="21"/>
                      <a:pt x="698" y="21"/>
                      <a:pt x="698" y="21"/>
                    </a:cubicBezTo>
                    <a:cubicBezTo>
                      <a:pt x="696" y="21"/>
                      <a:pt x="694" y="22"/>
                      <a:pt x="694" y="24"/>
                    </a:cubicBezTo>
                    <a:cubicBezTo>
                      <a:pt x="693" y="26"/>
                      <a:pt x="694" y="28"/>
                      <a:pt x="696" y="29"/>
                    </a:cubicBezTo>
                    <a:cubicBezTo>
                      <a:pt x="702" y="33"/>
                      <a:pt x="702" y="33"/>
                      <a:pt x="702" y="33"/>
                    </a:cubicBezTo>
                    <a:cubicBezTo>
                      <a:pt x="704" y="29"/>
                      <a:pt x="704" y="29"/>
                      <a:pt x="704" y="29"/>
                    </a:cubicBezTo>
                    <a:cubicBezTo>
                      <a:pt x="704" y="25"/>
                      <a:pt x="704" y="25"/>
                      <a:pt x="704" y="25"/>
                    </a:cubicBezTo>
                    <a:cubicBezTo>
                      <a:pt x="704" y="25"/>
                      <a:pt x="691" y="25"/>
                      <a:pt x="685" y="25"/>
                    </a:cubicBezTo>
                    <a:cubicBezTo>
                      <a:pt x="684" y="25"/>
                      <a:pt x="683" y="25"/>
                      <a:pt x="683" y="25"/>
                    </a:cubicBezTo>
                    <a:cubicBezTo>
                      <a:pt x="682" y="25"/>
                      <a:pt x="682" y="25"/>
                      <a:pt x="682" y="25"/>
                    </a:cubicBezTo>
                    <a:cubicBezTo>
                      <a:pt x="681" y="25"/>
                      <a:pt x="681" y="25"/>
                      <a:pt x="681" y="25"/>
                    </a:cubicBezTo>
                    <a:cubicBezTo>
                      <a:pt x="680" y="25"/>
                      <a:pt x="680" y="25"/>
                      <a:pt x="680" y="25"/>
                    </a:cubicBezTo>
                    <a:cubicBezTo>
                      <a:pt x="680" y="25"/>
                      <a:pt x="679" y="26"/>
                      <a:pt x="679" y="27"/>
                    </a:cubicBezTo>
                    <a:cubicBezTo>
                      <a:pt x="678" y="28"/>
                      <a:pt x="678" y="31"/>
                      <a:pt x="680" y="32"/>
                    </a:cubicBezTo>
                    <a:cubicBezTo>
                      <a:pt x="682" y="33"/>
                      <a:pt x="682" y="33"/>
                      <a:pt x="682" y="33"/>
                    </a:cubicBezTo>
                    <a:cubicBezTo>
                      <a:pt x="684" y="30"/>
                      <a:pt x="684" y="30"/>
                      <a:pt x="684" y="30"/>
                    </a:cubicBezTo>
                    <a:cubicBezTo>
                      <a:pt x="681" y="28"/>
                      <a:pt x="681" y="28"/>
                      <a:pt x="681" y="28"/>
                    </a:cubicBezTo>
                    <a:cubicBezTo>
                      <a:pt x="684" y="30"/>
                      <a:pt x="684" y="30"/>
                      <a:pt x="684" y="30"/>
                    </a:cubicBezTo>
                    <a:cubicBezTo>
                      <a:pt x="682" y="27"/>
                      <a:pt x="682" y="27"/>
                      <a:pt x="682" y="27"/>
                    </a:cubicBezTo>
                    <a:cubicBezTo>
                      <a:pt x="682" y="27"/>
                      <a:pt x="681" y="27"/>
                      <a:pt x="681" y="28"/>
                    </a:cubicBezTo>
                    <a:cubicBezTo>
                      <a:pt x="684" y="30"/>
                      <a:pt x="684" y="30"/>
                      <a:pt x="684" y="30"/>
                    </a:cubicBezTo>
                    <a:cubicBezTo>
                      <a:pt x="682" y="27"/>
                      <a:pt x="682" y="27"/>
                      <a:pt x="682" y="27"/>
                    </a:cubicBezTo>
                    <a:cubicBezTo>
                      <a:pt x="684" y="30"/>
                      <a:pt x="684" y="30"/>
                      <a:pt x="684" y="30"/>
                    </a:cubicBezTo>
                    <a:cubicBezTo>
                      <a:pt x="683" y="26"/>
                      <a:pt x="683" y="26"/>
                      <a:pt x="683" y="26"/>
                    </a:cubicBezTo>
                    <a:cubicBezTo>
                      <a:pt x="683" y="26"/>
                      <a:pt x="683" y="26"/>
                      <a:pt x="682" y="27"/>
                    </a:cubicBezTo>
                    <a:cubicBezTo>
                      <a:pt x="684" y="30"/>
                      <a:pt x="684" y="30"/>
                      <a:pt x="684" y="30"/>
                    </a:cubicBezTo>
                    <a:cubicBezTo>
                      <a:pt x="683" y="26"/>
                      <a:pt x="683" y="26"/>
                      <a:pt x="683" y="26"/>
                    </a:cubicBezTo>
                    <a:cubicBezTo>
                      <a:pt x="684" y="29"/>
                      <a:pt x="684" y="29"/>
                      <a:pt x="684" y="29"/>
                    </a:cubicBezTo>
                    <a:cubicBezTo>
                      <a:pt x="683" y="26"/>
                      <a:pt x="683" y="26"/>
                      <a:pt x="683" y="26"/>
                    </a:cubicBezTo>
                    <a:cubicBezTo>
                      <a:pt x="683" y="26"/>
                      <a:pt x="683" y="26"/>
                      <a:pt x="683" y="26"/>
                    </a:cubicBezTo>
                    <a:cubicBezTo>
                      <a:pt x="684" y="29"/>
                      <a:pt x="684" y="29"/>
                      <a:pt x="684" y="29"/>
                    </a:cubicBezTo>
                    <a:cubicBezTo>
                      <a:pt x="683" y="26"/>
                      <a:pt x="683" y="26"/>
                      <a:pt x="683" y="26"/>
                    </a:cubicBezTo>
                    <a:cubicBezTo>
                      <a:pt x="683" y="26"/>
                      <a:pt x="683" y="26"/>
                      <a:pt x="683" y="26"/>
                    </a:cubicBezTo>
                    <a:cubicBezTo>
                      <a:pt x="683" y="26"/>
                      <a:pt x="683" y="26"/>
                      <a:pt x="682" y="26"/>
                    </a:cubicBezTo>
                    <a:cubicBezTo>
                      <a:pt x="680" y="26"/>
                      <a:pt x="675" y="26"/>
                      <a:pt x="671" y="26"/>
                    </a:cubicBezTo>
                    <a:cubicBezTo>
                      <a:pt x="667" y="25"/>
                      <a:pt x="663" y="25"/>
                      <a:pt x="663" y="25"/>
                    </a:cubicBezTo>
                    <a:cubicBezTo>
                      <a:pt x="661" y="25"/>
                      <a:pt x="660" y="26"/>
                      <a:pt x="659" y="28"/>
                    </a:cubicBezTo>
                    <a:cubicBezTo>
                      <a:pt x="658" y="30"/>
                      <a:pt x="659" y="32"/>
                      <a:pt x="661" y="33"/>
                    </a:cubicBezTo>
                    <a:cubicBezTo>
                      <a:pt x="663" y="34"/>
                      <a:pt x="663" y="34"/>
                      <a:pt x="663" y="34"/>
                    </a:cubicBezTo>
                    <a:cubicBezTo>
                      <a:pt x="665" y="30"/>
                      <a:pt x="665" y="30"/>
                      <a:pt x="665" y="30"/>
                    </a:cubicBezTo>
                    <a:cubicBezTo>
                      <a:pt x="665" y="26"/>
                      <a:pt x="665" y="26"/>
                      <a:pt x="665" y="26"/>
                    </a:cubicBezTo>
                    <a:cubicBezTo>
                      <a:pt x="636" y="28"/>
                      <a:pt x="636" y="28"/>
                      <a:pt x="636" y="28"/>
                    </a:cubicBezTo>
                    <a:cubicBezTo>
                      <a:pt x="634" y="28"/>
                      <a:pt x="632" y="29"/>
                      <a:pt x="632" y="31"/>
                    </a:cubicBezTo>
                    <a:cubicBezTo>
                      <a:pt x="632" y="32"/>
                      <a:pt x="632" y="34"/>
                      <a:pt x="634" y="35"/>
                    </a:cubicBezTo>
                    <a:cubicBezTo>
                      <a:pt x="643" y="41"/>
                      <a:pt x="643" y="41"/>
                      <a:pt x="643" y="41"/>
                    </a:cubicBezTo>
                    <a:cubicBezTo>
                      <a:pt x="645" y="38"/>
                      <a:pt x="645" y="38"/>
                      <a:pt x="645" y="38"/>
                    </a:cubicBezTo>
                    <a:cubicBezTo>
                      <a:pt x="645" y="34"/>
                      <a:pt x="645" y="34"/>
                      <a:pt x="645" y="34"/>
                    </a:cubicBezTo>
                    <a:cubicBezTo>
                      <a:pt x="613" y="32"/>
                      <a:pt x="613" y="32"/>
                      <a:pt x="613" y="32"/>
                    </a:cubicBezTo>
                    <a:cubicBezTo>
                      <a:pt x="611" y="32"/>
                      <a:pt x="610" y="33"/>
                      <a:pt x="609" y="35"/>
                    </a:cubicBezTo>
                    <a:cubicBezTo>
                      <a:pt x="609" y="36"/>
                      <a:pt x="609" y="38"/>
                      <a:pt x="611" y="39"/>
                    </a:cubicBezTo>
                    <a:cubicBezTo>
                      <a:pt x="616" y="42"/>
                      <a:pt x="616" y="42"/>
                      <a:pt x="616" y="42"/>
                    </a:cubicBezTo>
                    <a:cubicBezTo>
                      <a:pt x="618" y="39"/>
                      <a:pt x="618" y="39"/>
                      <a:pt x="618" y="39"/>
                    </a:cubicBezTo>
                    <a:cubicBezTo>
                      <a:pt x="618" y="35"/>
                      <a:pt x="618" y="35"/>
                      <a:pt x="618" y="35"/>
                    </a:cubicBezTo>
                    <a:cubicBezTo>
                      <a:pt x="596" y="35"/>
                      <a:pt x="596" y="35"/>
                      <a:pt x="596" y="35"/>
                    </a:cubicBezTo>
                    <a:cubicBezTo>
                      <a:pt x="595" y="35"/>
                      <a:pt x="593" y="36"/>
                      <a:pt x="593" y="38"/>
                    </a:cubicBezTo>
                    <a:cubicBezTo>
                      <a:pt x="592" y="40"/>
                      <a:pt x="593" y="42"/>
                      <a:pt x="594" y="42"/>
                    </a:cubicBezTo>
                    <a:cubicBezTo>
                      <a:pt x="600" y="46"/>
                      <a:pt x="600" y="46"/>
                      <a:pt x="600" y="46"/>
                    </a:cubicBezTo>
                    <a:cubicBezTo>
                      <a:pt x="602" y="42"/>
                      <a:pt x="602" y="42"/>
                      <a:pt x="602" y="42"/>
                    </a:cubicBezTo>
                    <a:cubicBezTo>
                      <a:pt x="602" y="38"/>
                      <a:pt x="602" y="38"/>
                      <a:pt x="602" y="38"/>
                    </a:cubicBezTo>
                    <a:cubicBezTo>
                      <a:pt x="602" y="38"/>
                      <a:pt x="597" y="38"/>
                      <a:pt x="591" y="38"/>
                    </a:cubicBezTo>
                    <a:cubicBezTo>
                      <a:pt x="586" y="37"/>
                      <a:pt x="579" y="37"/>
                      <a:pt x="576" y="37"/>
                    </a:cubicBezTo>
                    <a:cubicBezTo>
                      <a:pt x="576" y="37"/>
                      <a:pt x="576" y="37"/>
                      <a:pt x="575" y="37"/>
                    </a:cubicBezTo>
                    <a:cubicBezTo>
                      <a:pt x="575" y="37"/>
                      <a:pt x="575" y="37"/>
                      <a:pt x="574" y="37"/>
                    </a:cubicBezTo>
                    <a:cubicBezTo>
                      <a:pt x="574" y="37"/>
                      <a:pt x="574" y="37"/>
                      <a:pt x="574" y="37"/>
                    </a:cubicBezTo>
                    <a:cubicBezTo>
                      <a:pt x="573" y="38"/>
                      <a:pt x="573" y="38"/>
                      <a:pt x="573" y="38"/>
                    </a:cubicBezTo>
                    <a:cubicBezTo>
                      <a:pt x="573" y="38"/>
                      <a:pt x="572" y="38"/>
                      <a:pt x="572" y="39"/>
                    </a:cubicBezTo>
                    <a:cubicBezTo>
                      <a:pt x="571" y="41"/>
                      <a:pt x="571" y="43"/>
                      <a:pt x="573" y="44"/>
                    </a:cubicBezTo>
                    <a:cubicBezTo>
                      <a:pt x="573" y="44"/>
                      <a:pt x="573" y="44"/>
                      <a:pt x="573" y="44"/>
                    </a:cubicBezTo>
                    <a:cubicBezTo>
                      <a:pt x="575" y="41"/>
                      <a:pt x="575" y="41"/>
                      <a:pt x="575" y="41"/>
                    </a:cubicBezTo>
                    <a:cubicBezTo>
                      <a:pt x="572" y="39"/>
                      <a:pt x="572" y="39"/>
                      <a:pt x="572" y="39"/>
                    </a:cubicBezTo>
                    <a:cubicBezTo>
                      <a:pt x="575" y="41"/>
                      <a:pt x="575" y="41"/>
                      <a:pt x="575" y="41"/>
                    </a:cubicBezTo>
                    <a:cubicBezTo>
                      <a:pt x="573" y="38"/>
                      <a:pt x="573" y="38"/>
                      <a:pt x="573" y="38"/>
                    </a:cubicBezTo>
                    <a:cubicBezTo>
                      <a:pt x="573" y="38"/>
                      <a:pt x="573" y="38"/>
                      <a:pt x="572" y="39"/>
                    </a:cubicBezTo>
                    <a:cubicBezTo>
                      <a:pt x="575" y="41"/>
                      <a:pt x="575" y="41"/>
                      <a:pt x="575" y="41"/>
                    </a:cubicBezTo>
                    <a:cubicBezTo>
                      <a:pt x="573" y="38"/>
                      <a:pt x="573" y="38"/>
                      <a:pt x="573" y="38"/>
                    </a:cubicBezTo>
                    <a:cubicBezTo>
                      <a:pt x="575" y="40"/>
                      <a:pt x="575" y="40"/>
                      <a:pt x="575" y="40"/>
                    </a:cubicBezTo>
                    <a:cubicBezTo>
                      <a:pt x="574" y="37"/>
                      <a:pt x="574" y="37"/>
                      <a:pt x="574" y="37"/>
                    </a:cubicBezTo>
                    <a:cubicBezTo>
                      <a:pt x="574" y="37"/>
                      <a:pt x="574" y="37"/>
                      <a:pt x="573" y="38"/>
                    </a:cubicBezTo>
                    <a:cubicBezTo>
                      <a:pt x="575" y="40"/>
                      <a:pt x="575" y="40"/>
                      <a:pt x="575" y="40"/>
                    </a:cubicBezTo>
                    <a:cubicBezTo>
                      <a:pt x="574" y="37"/>
                      <a:pt x="574" y="37"/>
                      <a:pt x="574" y="37"/>
                    </a:cubicBezTo>
                    <a:cubicBezTo>
                      <a:pt x="574" y="38"/>
                      <a:pt x="574" y="38"/>
                      <a:pt x="574" y="38"/>
                    </a:cubicBezTo>
                    <a:cubicBezTo>
                      <a:pt x="574" y="37"/>
                      <a:pt x="574" y="37"/>
                      <a:pt x="574" y="37"/>
                    </a:cubicBezTo>
                    <a:cubicBezTo>
                      <a:pt x="574" y="37"/>
                      <a:pt x="574" y="37"/>
                      <a:pt x="574" y="37"/>
                    </a:cubicBezTo>
                    <a:cubicBezTo>
                      <a:pt x="574" y="38"/>
                      <a:pt x="574" y="38"/>
                      <a:pt x="574" y="38"/>
                    </a:cubicBezTo>
                    <a:cubicBezTo>
                      <a:pt x="574" y="37"/>
                      <a:pt x="574" y="37"/>
                      <a:pt x="574" y="37"/>
                    </a:cubicBezTo>
                    <a:cubicBezTo>
                      <a:pt x="574" y="37"/>
                      <a:pt x="573" y="37"/>
                      <a:pt x="573" y="38"/>
                    </a:cubicBezTo>
                    <a:cubicBezTo>
                      <a:pt x="570" y="38"/>
                      <a:pt x="564" y="39"/>
                      <a:pt x="559" y="39"/>
                    </a:cubicBezTo>
                    <a:cubicBezTo>
                      <a:pt x="554" y="40"/>
                      <a:pt x="550" y="40"/>
                      <a:pt x="550" y="40"/>
                    </a:cubicBezTo>
                    <a:cubicBezTo>
                      <a:pt x="549" y="40"/>
                      <a:pt x="547" y="41"/>
                      <a:pt x="547" y="43"/>
                    </a:cubicBezTo>
                    <a:cubicBezTo>
                      <a:pt x="546" y="45"/>
                      <a:pt x="547" y="46"/>
                      <a:pt x="549" y="47"/>
                    </a:cubicBezTo>
                    <a:cubicBezTo>
                      <a:pt x="549" y="48"/>
                      <a:pt x="549" y="48"/>
                      <a:pt x="549" y="48"/>
                    </a:cubicBezTo>
                    <a:cubicBezTo>
                      <a:pt x="551" y="44"/>
                      <a:pt x="551" y="44"/>
                      <a:pt x="551" y="44"/>
                    </a:cubicBezTo>
                    <a:cubicBezTo>
                      <a:pt x="548" y="42"/>
                      <a:pt x="548" y="42"/>
                      <a:pt x="548" y="42"/>
                    </a:cubicBezTo>
                    <a:cubicBezTo>
                      <a:pt x="551" y="44"/>
                      <a:pt x="551" y="44"/>
                      <a:pt x="551" y="44"/>
                    </a:cubicBezTo>
                    <a:cubicBezTo>
                      <a:pt x="549" y="41"/>
                      <a:pt x="549" y="41"/>
                      <a:pt x="549" y="41"/>
                    </a:cubicBezTo>
                    <a:cubicBezTo>
                      <a:pt x="549" y="41"/>
                      <a:pt x="549" y="41"/>
                      <a:pt x="548" y="42"/>
                    </a:cubicBezTo>
                    <a:cubicBezTo>
                      <a:pt x="551" y="44"/>
                      <a:pt x="551" y="44"/>
                      <a:pt x="551" y="44"/>
                    </a:cubicBezTo>
                    <a:cubicBezTo>
                      <a:pt x="549" y="41"/>
                      <a:pt x="549" y="41"/>
                      <a:pt x="549" y="41"/>
                    </a:cubicBezTo>
                    <a:cubicBezTo>
                      <a:pt x="551" y="44"/>
                      <a:pt x="551" y="44"/>
                      <a:pt x="551" y="44"/>
                    </a:cubicBezTo>
                    <a:cubicBezTo>
                      <a:pt x="550" y="40"/>
                      <a:pt x="550" y="40"/>
                      <a:pt x="550" y="40"/>
                    </a:cubicBezTo>
                    <a:cubicBezTo>
                      <a:pt x="550" y="41"/>
                      <a:pt x="550" y="41"/>
                      <a:pt x="549" y="41"/>
                    </a:cubicBezTo>
                    <a:cubicBezTo>
                      <a:pt x="551" y="44"/>
                      <a:pt x="551" y="44"/>
                      <a:pt x="551" y="44"/>
                    </a:cubicBezTo>
                    <a:cubicBezTo>
                      <a:pt x="550" y="40"/>
                      <a:pt x="550" y="40"/>
                      <a:pt x="550" y="40"/>
                    </a:cubicBezTo>
                    <a:cubicBezTo>
                      <a:pt x="551" y="42"/>
                      <a:pt x="551" y="42"/>
                      <a:pt x="551" y="42"/>
                    </a:cubicBezTo>
                    <a:cubicBezTo>
                      <a:pt x="550" y="40"/>
                      <a:pt x="550" y="40"/>
                      <a:pt x="550" y="40"/>
                    </a:cubicBezTo>
                    <a:cubicBezTo>
                      <a:pt x="550" y="40"/>
                      <a:pt x="550" y="40"/>
                      <a:pt x="550" y="40"/>
                    </a:cubicBezTo>
                    <a:cubicBezTo>
                      <a:pt x="551" y="42"/>
                      <a:pt x="551" y="42"/>
                      <a:pt x="551" y="42"/>
                    </a:cubicBezTo>
                    <a:cubicBezTo>
                      <a:pt x="550" y="40"/>
                      <a:pt x="550" y="40"/>
                      <a:pt x="550" y="40"/>
                    </a:cubicBezTo>
                    <a:cubicBezTo>
                      <a:pt x="550" y="40"/>
                      <a:pt x="550" y="41"/>
                      <a:pt x="549" y="41"/>
                    </a:cubicBezTo>
                    <a:cubicBezTo>
                      <a:pt x="547" y="41"/>
                      <a:pt x="542" y="41"/>
                      <a:pt x="538" y="41"/>
                    </a:cubicBezTo>
                    <a:cubicBezTo>
                      <a:pt x="535" y="41"/>
                      <a:pt x="532" y="41"/>
                      <a:pt x="532" y="41"/>
                    </a:cubicBezTo>
                    <a:cubicBezTo>
                      <a:pt x="530" y="41"/>
                      <a:pt x="528" y="42"/>
                      <a:pt x="528" y="44"/>
                    </a:cubicBezTo>
                    <a:cubicBezTo>
                      <a:pt x="527" y="46"/>
                      <a:pt x="528" y="48"/>
                      <a:pt x="529" y="48"/>
                    </a:cubicBezTo>
                    <a:cubicBezTo>
                      <a:pt x="533" y="51"/>
                      <a:pt x="533" y="51"/>
                      <a:pt x="533" y="51"/>
                    </a:cubicBezTo>
                    <a:cubicBezTo>
                      <a:pt x="535" y="47"/>
                      <a:pt x="535" y="47"/>
                      <a:pt x="535" y="47"/>
                    </a:cubicBezTo>
                    <a:cubicBezTo>
                      <a:pt x="532" y="45"/>
                      <a:pt x="532" y="45"/>
                      <a:pt x="532" y="45"/>
                    </a:cubicBezTo>
                    <a:cubicBezTo>
                      <a:pt x="535" y="47"/>
                      <a:pt x="535" y="47"/>
                      <a:pt x="535" y="47"/>
                    </a:cubicBezTo>
                    <a:cubicBezTo>
                      <a:pt x="533" y="44"/>
                      <a:pt x="533" y="44"/>
                      <a:pt x="533" y="44"/>
                    </a:cubicBezTo>
                    <a:cubicBezTo>
                      <a:pt x="533" y="44"/>
                      <a:pt x="533" y="44"/>
                      <a:pt x="532" y="45"/>
                    </a:cubicBezTo>
                    <a:cubicBezTo>
                      <a:pt x="535" y="47"/>
                      <a:pt x="535" y="47"/>
                      <a:pt x="535" y="47"/>
                    </a:cubicBezTo>
                    <a:cubicBezTo>
                      <a:pt x="533" y="44"/>
                      <a:pt x="533" y="44"/>
                      <a:pt x="533" y="44"/>
                    </a:cubicBezTo>
                    <a:cubicBezTo>
                      <a:pt x="535" y="47"/>
                      <a:pt x="535" y="47"/>
                      <a:pt x="535" y="47"/>
                    </a:cubicBezTo>
                    <a:cubicBezTo>
                      <a:pt x="534" y="44"/>
                      <a:pt x="534" y="44"/>
                      <a:pt x="534" y="44"/>
                    </a:cubicBezTo>
                    <a:cubicBezTo>
                      <a:pt x="534" y="44"/>
                      <a:pt x="534" y="44"/>
                      <a:pt x="533" y="44"/>
                    </a:cubicBezTo>
                    <a:cubicBezTo>
                      <a:pt x="535" y="47"/>
                      <a:pt x="535" y="47"/>
                      <a:pt x="535" y="47"/>
                    </a:cubicBezTo>
                    <a:cubicBezTo>
                      <a:pt x="534" y="44"/>
                      <a:pt x="534" y="44"/>
                      <a:pt x="534" y="44"/>
                    </a:cubicBezTo>
                    <a:cubicBezTo>
                      <a:pt x="535" y="45"/>
                      <a:pt x="535" y="45"/>
                      <a:pt x="535" y="45"/>
                    </a:cubicBezTo>
                    <a:cubicBezTo>
                      <a:pt x="534" y="44"/>
                      <a:pt x="534" y="44"/>
                      <a:pt x="534" y="44"/>
                    </a:cubicBezTo>
                    <a:cubicBezTo>
                      <a:pt x="534" y="44"/>
                      <a:pt x="534" y="44"/>
                      <a:pt x="534" y="44"/>
                    </a:cubicBezTo>
                    <a:cubicBezTo>
                      <a:pt x="535" y="45"/>
                      <a:pt x="535" y="45"/>
                      <a:pt x="535" y="45"/>
                    </a:cubicBezTo>
                    <a:cubicBezTo>
                      <a:pt x="534" y="44"/>
                      <a:pt x="534" y="44"/>
                      <a:pt x="534" y="44"/>
                    </a:cubicBezTo>
                    <a:cubicBezTo>
                      <a:pt x="534" y="44"/>
                      <a:pt x="534" y="44"/>
                      <a:pt x="533" y="44"/>
                    </a:cubicBezTo>
                    <a:cubicBezTo>
                      <a:pt x="530" y="44"/>
                      <a:pt x="525" y="44"/>
                      <a:pt x="520" y="44"/>
                    </a:cubicBezTo>
                    <a:cubicBezTo>
                      <a:pt x="515" y="44"/>
                      <a:pt x="511" y="44"/>
                      <a:pt x="511" y="44"/>
                    </a:cubicBezTo>
                    <a:cubicBezTo>
                      <a:pt x="509" y="44"/>
                      <a:pt x="508" y="46"/>
                      <a:pt x="507" y="47"/>
                    </a:cubicBezTo>
                    <a:cubicBezTo>
                      <a:pt x="507" y="49"/>
                      <a:pt x="508" y="51"/>
                      <a:pt x="509" y="52"/>
                    </a:cubicBezTo>
                    <a:cubicBezTo>
                      <a:pt x="512" y="53"/>
                      <a:pt x="512" y="53"/>
                      <a:pt x="512" y="53"/>
                    </a:cubicBezTo>
                    <a:cubicBezTo>
                      <a:pt x="514" y="50"/>
                      <a:pt x="514" y="50"/>
                      <a:pt x="514" y="50"/>
                    </a:cubicBezTo>
                    <a:cubicBezTo>
                      <a:pt x="514" y="46"/>
                      <a:pt x="514" y="46"/>
                      <a:pt x="514" y="46"/>
                    </a:cubicBezTo>
                    <a:cubicBezTo>
                      <a:pt x="484" y="46"/>
                      <a:pt x="484" y="46"/>
                      <a:pt x="484" y="46"/>
                    </a:cubicBezTo>
                    <a:cubicBezTo>
                      <a:pt x="482" y="46"/>
                      <a:pt x="480" y="47"/>
                      <a:pt x="480" y="49"/>
                    </a:cubicBezTo>
                    <a:cubicBezTo>
                      <a:pt x="479" y="51"/>
                      <a:pt x="480" y="53"/>
                      <a:pt x="481" y="54"/>
                    </a:cubicBezTo>
                    <a:cubicBezTo>
                      <a:pt x="486" y="57"/>
                      <a:pt x="486" y="57"/>
                      <a:pt x="486" y="57"/>
                    </a:cubicBezTo>
                    <a:cubicBezTo>
                      <a:pt x="488" y="53"/>
                      <a:pt x="488" y="53"/>
                      <a:pt x="488" y="53"/>
                    </a:cubicBezTo>
                    <a:cubicBezTo>
                      <a:pt x="488" y="49"/>
                      <a:pt x="488" y="49"/>
                      <a:pt x="488" y="49"/>
                    </a:cubicBezTo>
                    <a:cubicBezTo>
                      <a:pt x="466" y="50"/>
                      <a:pt x="466" y="50"/>
                      <a:pt x="466" y="50"/>
                    </a:cubicBezTo>
                    <a:cubicBezTo>
                      <a:pt x="464" y="50"/>
                      <a:pt x="463" y="51"/>
                      <a:pt x="462" y="53"/>
                    </a:cubicBezTo>
                    <a:cubicBezTo>
                      <a:pt x="462" y="54"/>
                      <a:pt x="463" y="56"/>
                      <a:pt x="464" y="57"/>
                    </a:cubicBezTo>
                    <a:cubicBezTo>
                      <a:pt x="468" y="60"/>
                      <a:pt x="468" y="60"/>
                      <a:pt x="468" y="60"/>
                    </a:cubicBezTo>
                    <a:cubicBezTo>
                      <a:pt x="471" y="57"/>
                      <a:pt x="471" y="57"/>
                      <a:pt x="471" y="57"/>
                    </a:cubicBezTo>
                    <a:cubicBezTo>
                      <a:pt x="468" y="53"/>
                      <a:pt x="468" y="53"/>
                      <a:pt x="468" y="53"/>
                    </a:cubicBezTo>
                    <a:cubicBezTo>
                      <a:pt x="471" y="57"/>
                      <a:pt x="471" y="57"/>
                      <a:pt x="471" y="57"/>
                    </a:cubicBezTo>
                    <a:cubicBezTo>
                      <a:pt x="469" y="53"/>
                      <a:pt x="469" y="53"/>
                      <a:pt x="469" y="53"/>
                    </a:cubicBezTo>
                    <a:cubicBezTo>
                      <a:pt x="469" y="53"/>
                      <a:pt x="469" y="53"/>
                      <a:pt x="468" y="53"/>
                    </a:cubicBezTo>
                    <a:cubicBezTo>
                      <a:pt x="471" y="57"/>
                      <a:pt x="471" y="57"/>
                      <a:pt x="471" y="57"/>
                    </a:cubicBezTo>
                    <a:cubicBezTo>
                      <a:pt x="469" y="53"/>
                      <a:pt x="469" y="53"/>
                      <a:pt x="469" y="53"/>
                    </a:cubicBezTo>
                    <a:cubicBezTo>
                      <a:pt x="471" y="57"/>
                      <a:pt x="471" y="57"/>
                      <a:pt x="471" y="57"/>
                    </a:cubicBezTo>
                    <a:cubicBezTo>
                      <a:pt x="470" y="53"/>
                      <a:pt x="470" y="53"/>
                      <a:pt x="470" y="53"/>
                    </a:cubicBezTo>
                    <a:cubicBezTo>
                      <a:pt x="470" y="53"/>
                      <a:pt x="470" y="53"/>
                      <a:pt x="469" y="53"/>
                    </a:cubicBezTo>
                    <a:cubicBezTo>
                      <a:pt x="471" y="57"/>
                      <a:pt x="471" y="57"/>
                      <a:pt x="471" y="57"/>
                    </a:cubicBezTo>
                    <a:cubicBezTo>
                      <a:pt x="470" y="53"/>
                      <a:pt x="470" y="53"/>
                      <a:pt x="470" y="53"/>
                    </a:cubicBezTo>
                    <a:cubicBezTo>
                      <a:pt x="471" y="56"/>
                      <a:pt x="471" y="56"/>
                      <a:pt x="471" y="56"/>
                    </a:cubicBezTo>
                    <a:cubicBezTo>
                      <a:pt x="470" y="53"/>
                      <a:pt x="470" y="53"/>
                      <a:pt x="470" y="53"/>
                    </a:cubicBezTo>
                    <a:cubicBezTo>
                      <a:pt x="470" y="53"/>
                      <a:pt x="470" y="53"/>
                      <a:pt x="470" y="53"/>
                    </a:cubicBezTo>
                    <a:cubicBezTo>
                      <a:pt x="471" y="56"/>
                      <a:pt x="471" y="56"/>
                      <a:pt x="471" y="56"/>
                    </a:cubicBezTo>
                    <a:cubicBezTo>
                      <a:pt x="470" y="53"/>
                      <a:pt x="470" y="53"/>
                      <a:pt x="470" y="53"/>
                    </a:cubicBezTo>
                    <a:cubicBezTo>
                      <a:pt x="471" y="56"/>
                      <a:pt x="471" y="56"/>
                      <a:pt x="471" y="56"/>
                    </a:cubicBezTo>
                    <a:cubicBezTo>
                      <a:pt x="471" y="53"/>
                      <a:pt x="471" y="53"/>
                      <a:pt x="471" y="53"/>
                    </a:cubicBezTo>
                    <a:cubicBezTo>
                      <a:pt x="470" y="53"/>
                      <a:pt x="470" y="53"/>
                      <a:pt x="470" y="53"/>
                    </a:cubicBezTo>
                    <a:cubicBezTo>
                      <a:pt x="471" y="56"/>
                      <a:pt x="471" y="56"/>
                      <a:pt x="471" y="56"/>
                    </a:cubicBezTo>
                    <a:cubicBezTo>
                      <a:pt x="471" y="53"/>
                      <a:pt x="471" y="53"/>
                      <a:pt x="471" y="53"/>
                    </a:cubicBezTo>
                    <a:cubicBezTo>
                      <a:pt x="471" y="54"/>
                      <a:pt x="471" y="54"/>
                      <a:pt x="471" y="54"/>
                    </a:cubicBezTo>
                    <a:cubicBezTo>
                      <a:pt x="471" y="53"/>
                      <a:pt x="471" y="53"/>
                      <a:pt x="471" y="53"/>
                    </a:cubicBezTo>
                    <a:cubicBezTo>
                      <a:pt x="471" y="53"/>
                      <a:pt x="471" y="53"/>
                      <a:pt x="471" y="53"/>
                    </a:cubicBezTo>
                    <a:cubicBezTo>
                      <a:pt x="471" y="54"/>
                      <a:pt x="471" y="54"/>
                      <a:pt x="471" y="54"/>
                    </a:cubicBezTo>
                    <a:cubicBezTo>
                      <a:pt x="471" y="53"/>
                      <a:pt x="471" y="53"/>
                      <a:pt x="471" y="53"/>
                    </a:cubicBezTo>
                    <a:cubicBezTo>
                      <a:pt x="470" y="53"/>
                      <a:pt x="469" y="53"/>
                      <a:pt x="467" y="52"/>
                    </a:cubicBezTo>
                    <a:cubicBezTo>
                      <a:pt x="461" y="52"/>
                      <a:pt x="450" y="52"/>
                      <a:pt x="444" y="52"/>
                    </a:cubicBezTo>
                    <a:cubicBezTo>
                      <a:pt x="443" y="52"/>
                      <a:pt x="442" y="52"/>
                      <a:pt x="442" y="52"/>
                    </a:cubicBezTo>
                    <a:cubicBezTo>
                      <a:pt x="441" y="52"/>
                      <a:pt x="441" y="52"/>
                      <a:pt x="441" y="52"/>
                    </a:cubicBezTo>
                    <a:cubicBezTo>
                      <a:pt x="440" y="52"/>
                      <a:pt x="440" y="52"/>
                      <a:pt x="440" y="52"/>
                    </a:cubicBezTo>
                    <a:cubicBezTo>
                      <a:pt x="439" y="52"/>
                      <a:pt x="439" y="52"/>
                      <a:pt x="439" y="52"/>
                    </a:cubicBezTo>
                    <a:cubicBezTo>
                      <a:pt x="439" y="53"/>
                      <a:pt x="438" y="53"/>
                      <a:pt x="438" y="54"/>
                    </a:cubicBezTo>
                    <a:cubicBezTo>
                      <a:pt x="437" y="55"/>
                      <a:pt x="437" y="56"/>
                      <a:pt x="437" y="57"/>
                    </a:cubicBezTo>
                    <a:cubicBezTo>
                      <a:pt x="437" y="58"/>
                      <a:pt x="438" y="59"/>
                      <a:pt x="439" y="59"/>
                    </a:cubicBezTo>
                    <a:cubicBezTo>
                      <a:pt x="441" y="60"/>
                      <a:pt x="441" y="60"/>
                      <a:pt x="441" y="60"/>
                    </a:cubicBezTo>
                    <a:cubicBezTo>
                      <a:pt x="443" y="57"/>
                      <a:pt x="443" y="57"/>
                      <a:pt x="443" y="57"/>
                    </a:cubicBezTo>
                    <a:cubicBezTo>
                      <a:pt x="440" y="55"/>
                      <a:pt x="440" y="55"/>
                      <a:pt x="440" y="55"/>
                    </a:cubicBezTo>
                    <a:cubicBezTo>
                      <a:pt x="443" y="57"/>
                      <a:pt x="443" y="57"/>
                      <a:pt x="443" y="57"/>
                    </a:cubicBezTo>
                    <a:cubicBezTo>
                      <a:pt x="441" y="53"/>
                      <a:pt x="441" y="53"/>
                      <a:pt x="441" y="53"/>
                    </a:cubicBezTo>
                    <a:cubicBezTo>
                      <a:pt x="441" y="54"/>
                      <a:pt x="440" y="54"/>
                      <a:pt x="440" y="55"/>
                    </a:cubicBezTo>
                    <a:cubicBezTo>
                      <a:pt x="443" y="57"/>
                      <a:pt x="443" y="57"/>
                      <a:pt x="443" y="57"/>
                    </a:cubicBezTo>
                    <a:cubicBezTo>
                      <a:pt x="441" y="53"/>
                      <a:pt x="441" y="53"/>
                      <a:pt x="441" y="53"/>
                    </a:cubicBezTo>
                    <a:cubicBezTo>
                      <a:pt x="443" y="57"/>
                      <a:pt x="443" y="57"/>
                      <a:pt x="443" y="57"/>
                    </a:cubicBezTo>
                    <a:cubicBezTo>
                      <a:pt x="442" y="53"/>
                      <a:pt x="442" y="53"/>
                      <a:pt x="442" y="53"/>
                    </a:cubicBezTo>
                    <a:cubicBezTo>
                      <a:pt x="442" y="53"/>
                      <a:pt x="442" y="53"/>
                      <a:pt x="441" y="53"/>
                    </a:cubicBezTo>
                    <a:cubicBezTo>
                      <a:pt x="443" y="57"/>
                      <a:pt x="443" y="57"/>
                      <a:pt x="443" y="57"/>
                    </a:cubicBezTo>
                    <a:cubicBezTo>
                      <a:pt x="442" y="53"/>
                      <a:pt x="442" y="53"/>
                      <a:pt x="442" y="53"/>
                    </a:cubicBezTo>
                    <a:cubicBezTo>
                      <a:pt x="443" y="57"/>
                      <a:pt x="443" y="57"/>
                      <a:pt x="443" y="57"/>
                    </a:cubicBezTo>
                    <a:cubicBezTo>
                      <a:pt x="442" y="53"/>
                      <a:pt x="442" y="53"/>
                      <a:pt x="442" y="53"/>
                    </a:cubicBezTo>
                    <a:cubicBezTo>
                      <a:pt x="442" y="53"/>
                      <a:pt x="442" y="53"/>
                      <a:pt x="442" y="53"/>
                    </a:cubicBezTo>
                    <a:cubicBezTo>
                      <a:pt x="443" y="57"/>
                      <a:pt x="443" y="57"/>
                      <a:pt x="443" y="57"/>
                    </a:cubicBezTo>
                    <a:cubicBezTo>
                      <a:pt x="442" y="53"/>
                      <a:pt x="442" y="53"/>
                      <a:pt x="442" y="53"/>
                    </a:cubicBezTo>
                    <a:cubicBezTo>
                      <a:pt x="443" y="54"/>
                      <a:pt x="443" y="54"/>
                      <a:pt x="443" y="54"/>
                    </a:cubicBezTo>
                    <a:cubicBezTo>
                      <a:pt x="442" y="53"/>
                      <a:pt x="442" y="53"/>
                      <a:pt x="442" y="53"/>
                    </a:cubicBezTo>
                    <a:cubicBezTo>
                      <a:pt x="442" y="53"/>
                      <a:pt x="442" y="53"/>
                      <a:pt x="442" y="53"/>
                    </a:cubicBezTo>
                    <a:cubicBezTo>
                      <a:pt x="443" y="54"/>
                      <a:pt x="443" y="54"/>
                      <a:pt x="443" y="54"/>
                    </a:cubicBezTo>
                    <a:cubicBezTo>
                      <a:pt x="442" y="53"/>
                      <a:pt x="442" y="53"/>
                      <a:pt x="442" y="53"/>
                    </a:cubicBezTo>
                    <a:cubicBezTo>
                      <a:pt x="442" y="53"/>
                      <a:pt x="442" y="53"/>
                      <a:pt x="441" y="53"/>
                    </a:cubicBezTo>
                    <a:cubicBezTo>
                      <a:pt x="437" y="53"/>
                      <a:pt x="430" y="54"/>
                      <a:pt x="424" y="54"/>
                    </a:cubicBezTo>
                    <a:cubicBezTo>
                      <a:pt x="421" y="54"/>
                      <a:pt x="418" y="54"/>
                      <a:pt x="416" y="54"/>
                    </a:cubicBezTo>
                    <a:cubicBezTo>
                      <a:pt x="415" y="54"/>
                      <a:pt x="414" y="54"/>
                      <a:pt x="413" y="55"/>
                    </a:cubicBezTo>
                    <a:cubicBezTo>
                      <a:pt x="413" y="55"/>
                      <a:pt x="413" y="55"/>
                      <a:pt x="412" y="55"/>
                    </a:cubicBezTo>
                    <a:cubicBezTo>
                      <a:pt x="412" y="55"/>
                      <a:pt x="412" y="55"/>
                      <a:pt x="412" y="55"/>
                    </a:cubicBezTo>
                    <a:cubicBezTo>
                      <a:pt x="411" y="55"/>
                      <a:pt x="411" y="55"/>
                      <a:pt x="411" y="55"/>
                    </a:cubicBezTo>
                    <a:cubicBezTo>
                      <a:pt x="411" y="55"/>
                      <a:pt x="410" y="56"/>
                      <a:pt x="410" y="57"/>
                    </a:cubicBezTo>
                    <a:cubicBezTo>
                      <a:pt x="409" y="58"/>
                      <a:pt x="409" y="59"/>
                      <a:pt x="409" y="60"/>
                    </a:cubicBezTo>
                    <a:cubicBezTo>
                      <a:pt x="409" y="61"/>
                      <a:pt x="410" y="62"/>
                      <a:pt x="411" y="62"/>
                    </a:cubicBezTo>
                    <a:cubicBezTo>
                      <a:pt x="414" y="64"/>
                      <a:pt x="414" y="64"/>
                      <a:pt x="414" y="64"/>
                    </a:cubicBezTo>
                    <a:cubicBezTo>
                      <a:pt x="416" y="61"/>
                      <a:pt x="416" y="61"/>
                      <a:pt x="416" y="61"/>
                    </a:cubicBezTo>
                    <a:cubicBezTo>
                      <a:pt x="413" y="59"/>
                      <a:pt x="413" y="59"/>
                      <a:pt x="413" y="59"/>
                    </a:cubicBezTo>
                    <a:cubicBezTo>
                      <a:pt x="416" y="61"/>
                      <a:pt x="416" y="61"/>
                      <a:pt x="416" y="61"/>
                    </a:cubicBezTo>
                    <a:cubicBezTo>
                      <a:pt x="415" y="57"/>
                      <a:pt x="415" y="57"/>
                      <a:pt x="415" y="57"/>
                    </a:cubicBezTo>
                    <a:cubicBezTo>
                      <a:pt x="414" y="58"/>
                      <a:pt x="414" y="58"/>
                      <a:pt x="413" y="59"/>
                    </a:cubicBezTo>
                    <a:cubicBezTo>
                      <a:pt x="416" y="61"/>
                      <a:pt x="416" y="61"/>
                      <a:pt x="416" y="61"/>
                    </a:cubicBezTo>
                    <a:cubicBezTo>
                      <a:pt x="415" y="57"/>
                      <a:pt x="415" y="57"/>
                      <a:pt x="415" y="57"/>
                    </a:cubicBezTo>
                    <a:cubicBezTo>
                      <a:pt x="416" y="60"/>
                      <a:pt x="416" y="60"/>
                      <a:pt x="416" y="60"/>
                    </a:cubicBezTo>
                    <a:cubicBezTo>
                      <a:pt x="415" y="57"/>
                      <a:pt x="415" y="57"/>
                      <a:pt x="415" y="57"/>
                    </a:cubicBezTo>
                    <a:cubicBezTo>
                      <a:pt x="415" y="57"/>
                      <a:pt x="415" y="57"/>
                      <a:pt x="415" y="57"/>
                    </a:cubicBezTo>
                    <a:cubicBezTo>
                      <a:pt x="416" y="60"/>
                      <a:pt x="416" y="60"/>
                      <a:pt x="416" y="60"/>
                    </a:cubicBezTo>
                    <a:cubicBezTo>
                      <a:pt x="415" y="57"/>
                      <a:pt x="415" y="57"/>
                      <a:pt x="415" y="57"/>
                    </a:cubicBezTo>
                    <a:cubicBezTo>
                      <a:pt x="416" y="59"/>
                      <a:pt x="416" y="59"/>
                      <a:pt x="416" y="59"/>
                    </a:cubicBezTo>
                    <a:cubicBezTo>
                      <a:pt x="415" y="57"/>
                      <a:pt x="415" y="57"/>
                      <a:pt x="415" y="57"/>
                    </a:cubicBezTo>
                    <a:cubicBezTo>
                      <a:pt x="415" y="57"/>
                      <a:pt x="415" y="57"/>
                      <a:pt x="415" y="57"/>
                    </a:cubicBezTo>
                    <a:cubicBezTo>
                      <a:pt x="416" y="59"/>
                      <a:pt x="416" y="59"/>
                      <a:pt x="416" y="59"/>
                    </a:cubicBezTo>
                    <a:cubicBezTo>
                      <a:pt x="415" y="57"/>
                      <a:pt x="415" y="57"/>
                      <a:pt x="415" y="57"/>
                    </a:cubicBezTo>
                    <a:cubicBezTo>
                      <a:pt x="415" y="57"/>
                      <a:pt x="415" y="57"/>
                      <a:pt x="414" y="57"/>
                    </a:cubicBezTo>
                    <a:cubicBezTo>
                      <a:pt x="412" y="57"/>
                      <a:pt x="406" y="58"/>
                      <a:pt x="402" y="58"/>
                    </a:cubicBezTo>
                    <a:cubicBezTo>
                      <a:pt x="398" y="58"/>
                      <a:pt x="394" y="58"/>
                      <a:pt x="394" y="58"/>
                    </a:cubicBezTo>
                    <a:cubicBezTo>
                      <a:pt x="392" y="58"/>
                      <a:pt x="391" y="59"/>
                      <a:pt x="390" y="61"/>
                    </a:cubicBezTo>
                    <a:cubicBezTo>
                      <a:pt x="390" y="63"/>
                      <a:pt x="390" y="65"/>
                      <a:pt x="392" y="66"/>
                    </a:cubicBezTo>
                    <a:cubicBezTo>
                      <a:pt x="393" y="66"/>
                      <a:pt x="393" y="66"/>
                      <a:pt x="393" y="66"/>
                    </a:cubicBezTo>
                    <a:cubicBezTo>
                      <a:pt x="395" y="63"/>
                      <a:pt x="395" y="63"/>
                      <a:pt x="395" y="63"/>
                    </a:cubicBezTo>
                    <a:cubicBezTo>
                      <a:pt x="392" y="61"/>
                      <a:pt x="392" y="61"/>
                      <a:pt x="392" y="61"/>
                    </a:cubicBezTo>
                    <a:cubicBezTo>
                      <a:pt x="395" y="63"/>
                      <a:pt x="395" y="63"/>
                      <a:pt x="395" y="63"/>
                    </a:cubicBezTo>
                    <a:cubicBezTo>
                      <a:pt x="393" y="59"/>
                      <a:pt x="393" y="59"/>
                      <a:pt x="393" y="59"/>
                    </a:cubicBezTo>
                    <a:cubicBezTo>
                      <a:pt x="393" y="60"/>
                      <a:pt x="392" y="60"/>
                      <a:pt x="392" y="61"/>
                    </a:cubicBezTo>
                    <a:cubicBezTo>
                      <a:pt x="395" y="63"/>
                      <a:pt x="395" y="63"/>
                      <a:pt x="395" y="63"/>
                    </a:cubicBezTo>
                    <a:cubicBezTo>
                      <a:pt x="393" y="59"/>
                      <a:pt x="393" y="59"/>
                      <a:pt x="393" y="59"/>
                    </a:cubicBezTo>
                    <a:cubicBezTo>
                      <a:pt x="395" y="63"/>
                      <a:pt x="395" y="63"/>
                      <a:pt x="395" y="63"/>
                    </a:cubicBezTo>
                    <a:cubicBezTo>
                      <a:pt x="394" y="59"/>
                      <a:pt x="394" y="59"/>
                      <a:pt x="394" y="59"/>
                    </a:cubicBezTo>
                    <a:cubicBezTo>
                      <a:pt x="393" y="59"/>
                      <a:pt x="393" y="59"/>
                      <a:pt x="393" y="59"/>
                    </a:cubicBezTo>
                    <a:cubicBezTo>
                      <a:pt x="395" y="63"/>
                      <a:pt x="395" y="63"/>
                      <a:pt x="395" y="63"/>
                    </a:cubicBezTo>
                    <a:cubicBezTo>
                      <a:pt x="394" y="59"/>
                      <a:pt x="394" y="59"/>
                      <a:pt x="394" y="59"/>
                    </a:cubicBezTo>
                    <a:cubicBezTo>
                      <a:pt x="395" y="63"/>
                      <a:pt x="395" y="63"/>
                      <a:pt x="395" y="63"/>
                    </a:cubicBezTo>
                    <a:cubicBezTo>
                      <a:pt x="394" y="59"/>
                      <a:pt x="394" y="59"/>
                      <a:pt x="394" y="59"/>
                    </a:cubicBezTo>
                    <a:cubicBezTo>
                      <a:pt x="394" y="59"/>
                      <a:pt x="394" y="59"/>
                      <a:pt x="394" y="59"/>
                    </a:cubicBezTo>
                    <a:cubicBezTo>
                      <a:pt x="395" y="63"/>
                      <a:pt x="395" y="63"/>
                      <a:pt x="395" y="63"/>
                    </a:cubicBezTo>
                    <a:cubicBezTo>
                      <a:pt x="394" y="59"/>
                      <a:pt x="394" y="59"/>
                      <a:pt x="394" y="59"/>
                    </a:cubicBezTo>
                    <a:cubicBezTo>
                      <a:pt x="395" y="62"/>
                      <a:pt x="395" y="62"/>
                      <a:pt x="395" y="62"/>
                    </a:cubicBezTo>
                    <a:cubicBezTo>
                      <a:pt x="394" y="59"/>
                      <a:pt x="394" y="59"/>
                      <a:pt x="394" y="59"/>
                    </a:cubicBezTo>
                    <a:cubicBezTo>
                      <a:pt x="394" y="59"/>
                      <a:pt x="394" y="59"/>
                      <a:pt x="394" y="59"/>
                    </a:cubicBezTo>
                    <a:cubicBezTo>
                      <a:pt x="395" y="62"/>
                      <a:pt x="395" y="62"/>
                      <a:pt x="395" y="62"/>
                    </a:cubicBezTo>
                    <a:cubicBezTo>
                      <a:pt x="394" y="59"/>
                      <a:pt x="394" y="59"/>
                      <a:pt x="394" y="59"/>
                    </a:cubicBezTo>
                    <a:cubicBezTo>
                      <a:pt x="394" y="59"/>
                      <a:pt x="394" y="59"/>
                      <a:pt x="394" y="59"/>
                    </a:cubicBezTo>
                    <a:cubicBezTo>
                      <a:pt x="393" y="59"/>
                      <a:pt x="388" y="60"/>
                      <a:pt x="384" y="61"/>
                    </a:cubicBezTo>
                    <a:cubicBezTo>
                      <a:pt x="382" y="61"/>
                      <a:pt x="379" y="62"/>
                      <a:pt x="378" y="62"/>
                    </a:cubicBezTo>
                    <a:cubicBezTo>
                      <a:pt x="377" y="62"/>
                      <a:pt x="376" y="62"/>
                      <a:pt x="376" y="63"/>
                    </a:cubicBezTo>
                    <a:cubicBezTo>
                      <a:pt x="375" y="63"/>
                      <a:pt x="375" y="63"/>
                      <a:pt x="375" y="63"/>
                    </a:cubicBezTo>
                    <a:cubicBezTo>
                      <a:pt x="374" y="63"/>
                      <a:pt x="374" y="63"/>
                      <a:pt x="374" y="63"/>
                    </a:cubicBezTo>
                    <a:cubicBezTo>
                      <a:pt x="374" y="63"/>
                      <a:pt x="374" y="63"/>
                      <a:pt x="374" y="63"/>
                    </a:cubicBezTo>
                    <a:cubicBezTo>
                      <a:pt x="373" y="64"/>
                      <a:pt x="373" y="64"/>
                      <a:pt x="372" y="65"/>
                    </a:cubicBezTo>
                    <a:cubicBezTo>
                      <a:pt x="372" y="66"/>
                      <a:pt x="372" y="67"/>
                      <a:pt x="372" y="68"/>
                    </a:cubicBezTo>
                    <a:cubicBezTo>
                      <a:pt x="372" y="69"/>
                      <a:pt x="373" y="70"/>
                      <a:pt x="374" y="70"/>
                    </a:cubicBezTo>
                    <a:cubicBezTo>
                      <a:pt x="376" y="72"/>
                      <a:pt x="376" y="72"/>
                      <a:pt x="376" y="72"/>
                    </a:cubicBezTo>
                    <a:cubicBezTo>
                      <a:pt x="378" y="68"/>
                      <a:pt x="378" y="68"/>
                      <a:pt x="378" y="68"/>
                    </a:cubicBezTo>
                    <a:cubicBezTo>
                      <a:pt x="378" y="64"/>
                      <a:pt x="378" y="64"/>
                      <a:pt x="378" y="64"/>
                    </a:cubicBezTo>
                    <a:cubicBezTo>
                      <a:pt x="352" y="63"/>
                      <a:pt x="352" y="63"/>
                      <a:pt x="352" y="63"/>
                    </a:cubicBezTo>
                    <a:cubicBezTo>
                      <a:pt x="350" y="63"/>
                      <a:pt x="349" y="64"/>
                      <a:pt x="348" y="66"/>
                    </a:cubicBezTo>
                    <a:cubicBezTo>
                      <a:pt x="348" y="68"/>
                      <a:pt x="348" y="70"/>
                      <a:pt x="350" y="71"/>
                    </a:cubicBezTo>
                    <a:cubicBezTo>
                      <a:pt x="355" y="74"/>
                      <a:pt x="355" y="74"/>
                      <a:pt x="355" y="74"/>
                    </a:cubicBezTo>
                    <a:cubicBezTo>
                      <a:pt x="358" y="71"/>
                      <a:pt x="358" y="71"/>
                      <a:pt x="358" y="71"/>
                    </a:cubicBezTo>
                    <a:cubicBezTo>
                      <a:pt x="357" y="67"/>
                      <a:pt x="357" y="67"/>
                      <a:pt x="357" y="67"/>
                    </a:cubicBezTo>
                    <a:cubicBezTo>
                      <a:pt x="329" y="67"/>
                      <a:pt x="329" y="67"/>
                      <a:pt x="329" y="67"/>
                    </a:cubicBezTo>
                    <a:cubicBezTo>
                      <a:pt x="327" y="67"/>
                      <a:pt x="326" y="69"/>
                      <a:pt x="325" y="70"/>
                    </a:cubicBezTo>
                    <a:cubicBezTo>
                      <a:pt x="325" y="72"/>
                      <a:pt x="325" y="74"/>
                      <a:pt x="327" y="75"/>
                    </a:cubicBezTo>
                    <a:cubicBezTo>
                      <a:pt x="330" y="77"/>
                      <a:pt x="330" y="77"/>
                      <a:pt x="330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9" y="71"/>
                      <a:pt x="329" y="71"/>
                      <a:pt x="329" y="71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30" y="70"/>
                      <a:pt x="330" y="70"/>
                      <a:pt x="330" y="70"/>
                    </a:cubicBezTo>
                    <a:cubicBezTo>
                      <a:pt x="330" y="70"/>
                      <a:pt x="329" y="70"/>
                      <a:pt x="329" y="71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30" y="70"/>
                      <a:pt x="330" y="70"/>
                      <a:pt x="330" y="70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31" y="69"/>
                      <a:pt x="331" y="69"/>
                      <a:pt x="331" y="69"/>
                    </a:cubicBezTo>
                    <a:cubicBezTo>
                      <a:pt x="331" y="69"/>
                      <a:pt x="331" y="69"/>
                      <a:pt x="330" y="70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31" y="69"/>
                      <a:pt x="331" y="69"/>
                      <a:pt x="331" y="69"/>
                    </a:cubicBezTo>
                    <a:cubicBezTo>
                      <a:pt x="331" y="70"/>
                      <a:pt x="331" y="70"/>
                      <a:pt x="331" y="70"/>
                    </a:cubicBezTo>
                    <a:cubicBezTo>
                      <a:pt x="331" y="69"/>
                      <a:pt x="331" y="69"/>
                      <a:pt x="331" y="69"/>
                    </a:cubicBezTo>
                    <a:cubicBezTo>
                      <a:pt x="331" y="69"/>
                      <a:pt x="331" y="69"/>
                      <a:pt x="331" y="69"/>
                    </a:cubicBezTo>
                    <a:cubicBezTo>
                      <a:pt x="331" y="70"/>
                      <a:pt x="331" y="70"/>
                      <a:pt x="331" y="70"/>
                    </a:cubicBezTo>
                    <a:cubicBezTo>
                      <a:pt x="331" y="69"/>
                      <a:pt x="331" y="69"/>
                      <a:pt x="331" y="69"/>
                    </a:cubicBezTo>
                    <a:cubicBezTo>
                      <a:pt x="331" y="69"/>
                      <a:pt x="330" y="69"/>
                      <a:pt x="329" y="70"/>
                    </a:cubicBezTo>
                    <a:cubicBezTo>
                      <a:pt x="326" y="70"/>
                      <a:pt x="319" y="70"/>
                      <a:pt x="314" y="70"/>
                    </a:cubicBezTo>
                    <a:cubicBezTo>
                      <a:pt x="308" y="70"/>
                      <a:pt x="303" y="70"/>
                      <a:pt x="303" y="70"/>
                    </a:cubicBezTo>
                    <a:cubicBezTo>
                      <a:pt x="301" y="70"/>
                      <a:pt x="300" y="71"/>
                      <a:pt x="299" y="73"/>
                    </a:cubicBezTo>
                    <a:cubicBezTo>
                      <a:pt x="299" y="75"/>
                      <a:pt x="300" y="76"/>
                      <a:pt x="301" y="77"/>
                    </a:cubicBezTo>
                    <a:cubicBezTo>
                      <a:pt x="306" y="80"/>
                      <a:pt x="306" y="80"/>
                      <a:pt x="306" y="80"/>
                    </a:cubicBezTo>
                    <a:cubicBezTo>
                      <a:pt x="308" y="77"/>
                      <a:pt x="308" y="77"/>
                      <a:pt x="308" y="77"/>
                    </a:cubicBezTo>
                    <a:cubicBezTo>
                      <a:pt x="308" y="73"/>
                      <a:pt x="308" y="73"/>
                      <a:pt x="308" y="73"/>
                    </a:cubicBezTo>
                    <a:cubicBezTo>
                      <a:pt x="283" y="72"/>
                      <a:pt x="283" y="72"/>
                      <a:pt x="283" y="72"/>
                    </a:cubicBezTo>
                    <a:cubicBezTo>
                      <a:pt x="282" y="72"/>
                      <a:pt x="280" y="73"/>
                      <a:pt x="280" y="75"/>
                    </a:cubicBezTo>
                    <a:cubicBezTo>
                      <a:pt x="279" y="77"/>
                      <a:pt x="280" y="78"/>
                      <a:pt x="281" y="79"/>
                    </a:cubicBezTo>
                    <a:cubicBezTo>
                      <a:pt x="285" y="82"/>
                      <a:pt x="285" y="82"/>
                      <a:pt x="285" y="82"/>
                    </a:cubicBezTo>
                    <a:cubicBezTo>
                      <a:pt x="287" y="78"/>
                      <a:pt x="287" y="78"/>
                      <a:pt x="287" y="78"/>
                    </a:cubicBezTo>
                    <a:cubicBezTo>
                      <a:pt x="287" y="74"/>
                      <a:pt x="287" y="74"/>
                      <a:pt x="287" y="74"/>
                    </a:cubicBezTo>
                    <a:cubicBezTo>
                      <a:pt x="260" y="74"/>
                      <a:pt x="260" y="74"/>
                      <a:pt x="260" y="74"/>
                    </a:cubicBezTo>
                    <a:cubicBezTo>
                      <a:pt x="258" y="74"/>
                      <a:pt x="257" y="75"/>
                      <a:pt x="256" y="77"/>
                    </a:cubicBezTo>
                    <a:cubicBezTo>
                      <a:pt x="256" y="79"/>
                      <a:pt x="256" y="81"/>
                      <a:pt x="258" y="81"/>
                    </a:cubicBezTo>
                    <a:cubicBezTo>
                      <a:pt x="260" y="83"/>
                      <a:pt x="260" y="83"/>
                      <a:pt x="260" y="83"/>
                    </a:cubicBezTo>
                    <a:cubicBezTo>
                      <a:pt x="262" y="79"/>
                      <a:pt x="262" y="79"/>
                      <a:pt x="262" y="79"/>
                    </a:cubicBezTo>
                    <a:cubicBezTo>
                      <a:pt x="262" y="75"/>
                      <a:pt x="262" y="75"/>
                      <a:pt x="262" y="75"/>
                    </a:cubicBezTo>
                    <a:cubicBezTo>
                      <a:pt x="262" y="75"/>
                      <a:pt x="255" y="76"/>
                      <a:pt x="248" y="76"/>
                    </a:cubicBezTo>
                    <a:cubicBezTo>
                      <a:pt x="245" y="76"/>
                      <a:pt x="242" y="77"/>
                      <a:pt x="239" y="77"/>
                    </a:cubicBezTo>
                    <a:cubicBezTo>
                      <a:pt x="238" y="77"/>
                      <a:pt x="237" y="77"/>
                      <a:pt x="236" y="77"/>
                    </a:cubicBezTo>
                    <a:cubicBezTo>
                      <a:pt x="235" y="77"/>
                      <a:pt x="235" y="77"/>
                      <a:pt x="235" y="77"/>
                    </a:cubicBezTo>
                    <a:cubicBezTo>
                      <a:pt x="234" y="77"/>
                      <a:pt x="234" y="77"/>
                      <a:pt x="234" y="77"/>
                    </a:cubicBezTo>
                    <a:cubicBezTo>
                      <a:pt x="233" y="78"/>
                      <a:pt x="233" y="78"/>
                      <a:pt x="233" y="78"/>
                    </a:cubicBezTo>
                    <a:cubicBezTo>
                      <a:pt x="233" y="78"/>
                      <a:pt x="233" y="78"/>
                      <a:pt x="233" y="78"/>
                    </a:cubicBezTo>
                    <a:cubicBezTo>
                      <a:pt x="232" y="78"/>
                      <a:pt x="232" y="79"/>
                      <a:pt x="232" y="79"/>
                    </a:cubicBezTo>
                    <a:cubicBezTo>
                      <a:pt x="231" y="81"/>
                      <a:pt x="231" y="83"/>
                      <a:pt x="233" y="85"/>
                    </a:cubicBezTo>
                    <a:cubicBezTo>
                      <a:pt x="237" y="87"/>
                      <a:pt x="237" y="87"/>
                      <a:pt x="237" y="87"/>
                    </a:cubicBezTo>
                    <a:cubicBezTo>
                      <a:pt x="239" y="84"/>
                      <a:pt x="239" y="84"/>
                      <a:pt x="239" y="84"/>
                    </a:cubicBezTo>
                    <a:cubicBezTo>
                      <a:pt x="239" y="80"/>
                      <a:pt x="239" y="80"/>
                      <a:pt x="239" y="80"/>
                    </a:cubicBezTo>
                    <a:cubicBezTo>
                      <a:pt x="239" y="80"/>
                      <a:pt x="235" y="79"/>
                      <a:pt x="231" y="79"/>
                    </a:cubicBezTo>
                    <a:cubicBezTo>
                      <a:pt x="226" y="79"/>
                      <a:pt x="221" y="79"/>
                      <a:pt x="218" y="79"/>
                    </a:cubicBezTo>
                    <a:cubicBezTo>
                      <a:pt x="217" y="79"/>
                      <a:pt x="217" y="79"/>
                      <a:pt x="216" y="79"/>
                    </a:cubicBezTo>
                    <a:cubicBezTo>
                      <a:pt x="215" y="79"/>
                      <a:pt x="215" y="79"/>
                      <a:pt x="215" y="79"/>
                    </a:cubicBezTo>
                    <a:cubicBezTo>
                      <a:pt x="215" y="79"/>
                      <a:pt x="215" y="79"/>
                      <a:pt x="215" y="79"/>
                    </a:cubicBezTo>
                    <a:cubicBezTo>
                      <a:pt x="214" y="79"/>
                      <a:pt x="214" y="79"/>
                      <a:pt x="214" y="79"/>
                    </a:cubicBezTo>
                    <a:cubicBezTo>
                      <a:pt x="213" y="80"/>
                      <a:pt x="213" y="80"/>
                      <a:pt x="212" y="81"/>
                    </a:cubicBezTo>
                    <a:cubicBezTo>
                      <a:pt x="211" y="83"/>
                      <a:pt x="212" y="85"/>
                      <a:pt x="214" y="86"/>
                    </a:cubicBezTo>
                    <a:cubicBezTo>
                      <a:pt x="222" y="91"/>
                      <a:pt x="222" y="91"/>
                      <a:pt x="222" y="91"/>
                    </a:cubicBezTo>
                    <a:cubicBezTo>
                      <a:pt x="224" y="88"/>
                      <a:pt x="224" y="88"/>
                      <a:pt x="224" y="88"/>
                    </a:cubicBezTo>
                    <a:cubicBezTo>
                      <a:pt x="224" y="84"/>
                      <a:pt x="224" y="84"/>
                      <a:pt x="224" y="84"/>
                    </a:cubicBezTo>
                    <a:cubicBezTo>
                      <a:pt x="224" y="84"/>
                      <a:pt x="219" y="83"/>
                      <a:pt x="212" y="83"/>
                    </a:cubicBezTo>
                    <a:cubicBezTo>
                      <a:pt x="206" y="83"/>
                      <a:pt x="199" y="82"/>
                      <a:pt x="195" y="82"/>
                    </a:cubicBezTo>
                    <a:cubicBezTo>
                      <a:pt x="195" y="82"/>
                      <a:pt x="194" y="82"/>
                      <a:pt x="193" y="82"/>
                    </a:cubicBezTo>
                    <a:cubicBezTo>
                      <a:pt x="193" y="82"/>
                      <a:pt x="193" y="82"/>
                      <a:pt x="192" y="82"/>
                    </a:cubicBezTo>
                    <a:cubicBezTo>
                      <a:pt x="192" y="82"/>
                      <a:pt x="192" y="82"/>
                      <a:pt x="192" y="83"/>
                    </a:cubicBezTo>
                    <a:cubicBezTo>
                      <a:pt x="191" y="83"/>
                      <a:pt x="191" y="83"/>
                      <a:pt x="190" y="84"/>
                    </a:cubicBezTo>
                    <a:cubicBezTo>
                      <a:pt x="189" y="86"/>
                      <a:pt x="189" y="89"/>
                      <a:pt x="191" y="90"/>
                    </a:cubicBezTo>
                    <a:cubicBezTo>
                      <a:pt x="196" y="93"/>
                      <a:pt x="196" y="93"/>
                      <a:pt x="196" y="93"/>
                    </a:cubicBezTo>
                    <a:cubicBezTo>
                      <a:pt x="198" y="89"/>
                      <a:pt x="198" y="89"/>
                      <a:pt x="198" y="89"/>
                    </a:cubicBezTo>
                    <a:cubicBezTo>
                      <a:pt x="198" y="85"/>
                      <a:pt x="198" y="85"/>
                      <a:pt x="198" y="85"/>
                    </a:cubicBezTo>
                    <a:cubicBezTo>
                      <a:pt x="172" y="87"/>
                      <a:pt x="172" y="87"/>
                      <a:pt x="172" y="87"/>
                    </a:cubicBezTo>
                    <a:cubicBezTo>
                      <a:pt x="170" y="88"/>
                      <a:pt x="169" y="89"/>
                      <a:pt x="169" y="90"/>
                    </a:cubicBezTo>
                    <a:cubicBezTo>
                      <a:pt x="168" y="92"/>
                      <a:pt x="169" y="94"/>
                      <a:pt x="170" y="95"/>
                    </a:cubicBezTo>
                    <a:cubicBezTo>
                      <a:pt x="173" y="97"/>
                      <a:pt x="173" y="97"/>
                      <a:pt x="173" y="97"/>
                    </a:cubicBezTo>
                    <a:cubicBezTo>
                      <a:pt x="175" y="93"/>
                      <a:pt x="175" y="93"/>
                      <a:pt x="175" y="93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5" y="89"/>
                      <a:pt x="152" y="88"/>
                      <a:pt x="145" y="88"/>
                    </a:cubicBezTo>
                    <a:cubicBezTo>
                      <a:pt x="144" y="88"/>
                      <a:pt x="143" y="88"/>
                      <a:pt x="143" y="88"/>
                    </a:cubicBezTo>
                    <a:cubicBezTo>
                      <a:pt x="142" y="88"/>
                      <a:pt x="142" y="88"/>
                      <a:pt x="142" y="88"/>
                    </a:cubicBezTo>
                    <a:cubicBezTo>
                      <a:pt x="141" y="88"/>
                      <a:pt x="141" y="88"/>
                      <a:pt x="141" y="88"/>
                    </a:cubicBezTo>
                    <a:cubicBezTo>
                      <a:pt x="141" y="89"/>
                      <a:pt x="141" y="89"/>
                      <a:pt x="141" y="89"/>
                    </a:cubicBezTo>
                    <a:cubicBezTo>
                      <a:pt x="140" y="89"/>
                      <a:pt x="140" y="89"/>
                      <a:pt x="139" y="90"/>
                    </a:cubicBezTo>
                    <a:cubicBezTo>
                      <a:pt x="138" y="92"/>
                      <a:pt x="139" y="94"/>
                      <a:pt x="140" y="96"/>
                    </a:cubicBezTo>
                    <a:cubicBezTo>
                      <a:pt x="146" y="99"/>
                      <a:pt x="146" y="99"/>
                      <a:pt x="146" y="99"/>
                    </a:cubicBezTo>
                    <a:cubicBezTo>
                      <a:pt x="148" y="96"/>
                      <a:pt x="148" y="96"/>
                      <a:pt x="148" y="96"/>
                    </a:cubicBezTo>
                    <a:cubicBezTo>
                      <a:pt x="149" y="92"/>
                      <a:pt x="149" y="92"/>
                      <a:pt x="149" y="92"/>
                    </a:cubicBezTo>
                    <a:cubicBezTo>
                      <a:pt x="149" y="92"/>
                      <a:pt x="145" y="92"/>
                      <a:pt x="140" y="91"/>
                    </a:cubicBezTo>
                    <a:cubicBezTo>
                      <a:pt x="135" y="91"/>
                      <a:pt x="130" y="91"/>
                      <a:pt x="127" y="91"/>
                    </a:cubicBezTo>
                    <a:cubicBezTo>
                      <a:pt x="127" y="91"/>
                      <a:pt x="127" y="91"/>
                      <a:pt x="126" y="91"/>
                    </a:cubicBezTo>
                    <a:cubicBezTo>
                      <a:pt x="126" y="91"/>
                      <a:pt x="126" y="91"/>
                      <a:pt x="125" y="91"/>
                    </a:cubicBezTo>
                    <a:cubicBezTo>
                      <a:pt x="125" y="91"/>
                      <a:pt x="125" y="91"/>
                      <a:pt x="125" y="91"/>
                    </a:cubicBezTo>
                    <a:cubicBezTo>
                      <a:pt x="124" y="91"/>
                      <a:pt x="124" y="91"/>
                      <a:pt x="123" y="93"/>
                    </a:cubicBezTo>
                    <a:cubicBezTo>
                      <a:pt x="122" y="94"/>
                      <a:pt x="122" y="97"/>
                      <a:pt x="124" y="98"/>
                    </a:cubicBezTo>
                    <a:cubicBezTo>
                      <a:pt x="127" y="100"/>
                      <a:pt x="127" y="100"/>
                      <a:pt x="127" y="100"/>
                    </a:cubicBezTo>
                    <a:cubicBezTo>
                      <a:pt x="129" y="96"/>
                      <a:pt x="129" y="96"/>
                      <a:pt x="129" y="96"/>
                    </a:cubicBezTo>
                    <a:cubicBezTo>
                      <a:pt x="128" y="92"/>
                      <a:pt x="128" y="92"/>
                      <a:pt x="128" y="92"/>
                    </a:cubicBezTo>
                    <a:cubicBezTo>
                      <a:pt x="106" y="95"/>
                      <a:pt x="106" y="95"/>
                      <a:pt x="106" y="95"/>
                    </a:cubicBezTo>
                    <a:cubicBezTo>
                      <a:pt x="105" y="95"/>
                      <a:pt x="103" y="96"/>
                      <a:pt x="103" y="98"/>
                    </a:cubicBezTo>
                    <a:cubicBezTo>
                      <a:pt x="102" y="99"/>
                      <a:pt x="103" y="101"/>
                      <a:pt x="105" y="102"/>
                    </a:cubicBezTo>
                    <a:cubicBezTo>
                      <a:pt x="105" y="102"/>
                      <a:pt x="105" y="102"/>
                      <a:pt x="105" y="102"/>
                    </a:cubicBezTo>
                    <a:cubicBezTo>
                      <a:pt x="107" y="99"/>
                      <a:pt x="107" y="99"/>
                      <a:pt x="107" y="99"/>
                    </a:cubicBezTo>
                    <a:cubicBezTo>
                      <a:pt x="107" y="95"/>
                      <a:pt x="107" y="95"/>
                      <a:pt x="107" y="95"/>
                    </a:cubicBezTo>
                    <a:cubicBezTo>
                      <a:pt x="107" y="95"/>
                      <a:pt x="101" y="95"/>
                      <a:pt x="95" y="96"/>
                    </a:cubicBezTo>
                    <a:cubicBezTo>
                      <a:pt x="92" y="96"/>
                      <a:pt x="89" y="96"/>
                      <a:pt x="87" y="97"/>
                    </a:cubicBezTo>
                    <a:cubicBezTo>
                      <a:pt x="86" y="97"/>
                      <a:pt x="85" y="97"/>
                      <a:pt x="84" y="97"/>
                    </a:cubicBezTo>
                    <a:cubicBezTo>
                      <a:pt x="84" y="97"/>
                      <a:pt x="83" y="97"/>
                      <a:pt x="83" y="97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2" y="98"/>
                      <a:pt x="82" y="98"/>
                      <a:pt x="82" y="98"/>
                    </a:cubicBezTo>
                    <a:cubicBezTo>
                      <a:pt x="81" y="98"/>
                      <a:pt x="81" y="98"/>
                      <a:pt x="81" y="98"/>
                    </a:cubicBezTo>
                    <a:cubicBezTo>
                      <a:pt x="81" y="98"/>
                      <a:pt x="81" y="98"/>
                      <a:pt x="80" y="99"/>
                    </a:cubicBezTo>
                    <a:cubicBezTo>
                      <a:pt x="79" y="101"/>
                      <a:pt x="80" y="103"/>
                      <a:pt x="81" y="105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5" y="102"/>
                      <a:pt x="85" y="102"/>
                      <a:pt x="85" y="102"/>
                    </a:cubicBezTo>
                    <a:cubicBezTo>
                      <a:pt x="85" y="98"/>
                      <a:pt x="85" y="98"/>
                      <a:pt x="85" y="98"/>
                    </a:cubicBezTo>
                    <a:cubicBezTo>
                      <a:pt x="68" y="100"/>
                      <a:pt x="68" y="100"/>
                      <a:pt x="68" y="100"/>
                    </a:cubicBezTo>
                    <a:cubicBezTo>
                      <a:pt x="66" y="100"/>
                      <a:pt x="65" y="102"/>
                      <a:pt x="64" y="103"/>
                    </a:cubicBezTo>
                    <a:cubicBezTo>
                      <a:pt x="64" y="105"/>
                      <a:pt x="65" y="107"/>
                      <a:pt x="66" y="108"/>
                    </a:cubicBezTo>
                    <a:cubicBezTo>
                      <a:pt x="67" y="108"/>
                      <a:pt x="67" y="108"/>
                      <a:pt x="67" y="108"/>
                    </a:cubicBezTo>
                    <a:cubicBezTo>
                      <a:pt x="69" y="105"/>
                      <a:pt x="69" y="105"/>
                      <a:pt x="69" y="105"/>
                    </a:cubicBezTo>
                    <a:cubicBezTo>
                      <a:pt x="65" y="102"/>
                      <a:pt x="65" y="102"/>
                      <a:pt x="65" y="102"/>
                    </a:cubicBezTo>
                    <a:cubicBezTo>
                      <a:pt x="69" y="104"/>
                      <a:pt x="69" y="104"/>
                      <a:pt x="69" y="104"/>
                    </a:cubicBezTo>
                    <a:cubicBezTo>
                      <a:pt x="67" y="101"/>
                      <a:pt x="67" y="101"/>
                      <a:pt x="67" y="101"/>
                    </a:cubicBezTo>
                    <a:cubicBezTo>
                      <a:pt x="66" y="101"/>
                      <a:pt x="66" y="102"/>
                      <a:pt x="65" y="102"/>
                    </a:cubicBezTo>
                    <a:cubicBezTo>
                      <a:pt x="69" y="104"/>
                      <a:pt x="69" y="104"/>
                      <a:pt x="69" y="104"/>
                    </a:cubicBezTo>
                    <a:cubicBezTo>
                      <a:pt x="67" y="101"/>
                      <a:pt x="67" y="101"/>
                      <a:pt x="67" y="101"/>
                    </a:cubicBezTo>
                    <a:cubicBezTo>
                      <a:pt x="68" y="104"/>
                      <a:pt x="68" y="104"/>
                      <a:pt x="68" y="104"/>
                    </a:cubicBezTo>
                    <a:cubicBezTo>
                      <a:pt x="67" y="101"/>
                      <a:pt x="67" y="101"/>
                      <a:pt x="67" y="101"/>
                    </a:cubicBezTo>
                    <a:cubicBezTo>
                      <a:pt x="67" y="101"/>
                      <a:pt x="67" y="101"/>
                      <a:pt x="67" y="101"/>
                    </a:cubicBezTo>
                    <a:cubicBezTo>
                      <a:pt x="68" y="104"/>
                      <a:pt x="68" y="104"/>
                      <a:pt x="68" y="104"/>
                    </a:cubicBezTo>
                    <a:cubicBezTo>
                      <a:pt x="67" y="101"/>
                      <a:pt x="67" y="101"/>
                      <a:pt x="67" y="101"/>
                    </a:cubicBezTo>
                    <a:cubicBezTo>
                      <a:pt x="67" y="101"/>
                      <a:pt x="67" y="101"/>
                      <a:pt x="67" y="101"/>
                    </a:cubicBezTo>
                    <a:cubicBezTo>
                      <a:pt x="67" y="101"/>
                      <a:pt x="67" y="101"/>
                      <a:pt x="67" y="101"/>
                    </a:cubicBezTo>
                    <a:cubicBezTo>
                      <a:pt x="67" y="101"/>
                      <a:pt x="67" y="101"/>
                      <a:pt x="67" y="101"/>
                    </a:cubicBezTo>
                    <a:cubicBezTo>
                      <a:pt x="67" y="101"/>
                      <a:pt x="67" y="101"/>
                      <a:pt x="67" y="101"/>
                    </a:cubicBezTo>
                    <a:cubicBezTo>
                      <a:pt x="67" y="101"/>
                      <a:pt x="67" y="101"/>
                      <a:pt x="67" y="101"/>
                    </a:cubicBezTo>
                    <a:cubicBezTo>
                      <a:pt x="67" y="101"/>
                      <a:pt x="66" y="101"/>
                      <a:pt x="65" y="101"/>
                    </a:cubicBezTo>
                    <a:cubicBezTo>
                      <a:pt x="62" y="101"/>
                      <a:pt x="56" y="102"/>
                      <a:pt x="50" y="102"/>
                    </a:cubicBezTo>
                    <a:cubicBezTo>
                      <a:pt x="47" y="102"/>
                      <a:pt x="45" y="102"/>
                      <a:pt x="43" y="102"/>
                    </a:cubicBezTo>
                    <a:cubicBezTo>
                      <a:pt x="42" y="102"/>
                      <a:pt x="41" y="102"/>
                      <a:pt x="40" y="103"/>
                    </a:cubicBezTo>
                    <a:cubicBezTo>
                      <a:pt x="40" y="103"/>
                      <a:pt x="40" y="103"/>
                      <a:pt x="39" y="103"/>
                    </a:cubicBezTo>
                    <a:cubicBezTo>
                      <a:pt x="39" y="103"/>
                      <a:pt x="39" y="103"/>
                      <a:pt x="38" y="103"/>
                    </a:cubicBezTo>
                    <a:cubicBezTo>
                      <a:pt x="38" y="103"/>
                      <a:pt x="38" y="103"/>
                      <a:pt x="38" y="103"/>
                    </a:cubicBezTo>
                    <a:cubicBezTo>
                      <a:pt x="37" y="104"/>
                      <a:pt x="37" y="104"/>
                      <a:pt x="37" y="105"/>
                    </a:cubicBezTo>
                    <a:cubicBezTo>
                      <a:pt x="35" y="107"/>
                      <a:pt x="36" y="109"/>
                      <a:pt x="38" y="110"/>
                    </a:cubicBezTo>
                    <a:cubicBezTo>
                      <a:pt x="42" y="113"/>
                      <a:pt x="42" y="113"/>
                      <a:pt x="42" y="113"/>
                    </a:cubicBezTo>
                    <a:cubicBezTo>
                      <a:pt x="44" y="109"/>
                      <a:pt x="44" y="109"/>
                      <a:pt x="44" y="109"/>
                    </a:cubicBezTo>
                    <a:cubicBezTo>
                      <a:pt x="41" y="107"/>
                      <a:pt x="41" y="107"/>
                      <a:pt x="41" y="107"/>
                    </a:cubicBezTo>
                    <a:cubicBezTo>
                      <a:pt x="44" y="109"/>
                      <a:pt x="44" y="109"/>
                      <a:pt x="44" y="109"/>
                    </a:cubicBezTo>
                    <a:cubicBezTo>
                      <a:pt x="42" y="106"/>
                      <a:pt x="42" y="106"/>
                      <a:pt x="42" y="106"/>
                    </a:cubicBezTo>
                    <a:cubicBezTo>
                      <a:pt x="42" y="106"/>
                      <a:pt x="41" y="106"/>
                      <a:pt x="41" y="107"/>
                    </a:cubicBezTo>
                    <a:cubicBezTo>
                      <a:pt x="44" y="109"/>
                      <a:pt x="44" y="109"/>
                      <a:pt x="44" y="109"/>
                    </a:cubicBezTo>
                    <a:cubicBezTo>
                      <a:pt x="42" y="106"/>
                      <a:pt x="42" y="106"/>
                      <a:pt x="42" y="106"/>
                    </a:cubicBezTo>
                    <a:cubicBezTo>
                      <a:pt x="44" y="109"/>
                      <a:pt x="44" y="109"/>
                      <a:pt x="44" y="109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6"/>
                      <a:pt x="43" y="106"/>
                      <a:pt x="42" y="106"/>
                    </a:cubicBezTo>
                    <a:cubicBezTo>
                      <a:pt x="44" y="109"/>
                      <a:pt x="44" y="109"/>
                      <a:pt x="44" y="109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3" y="105"/>
                      <a:pt x="42" y="105"/>
                    </a:cubicBezTo>
                    <a:cubicBezTo>
                      <a:pt x="39" y="105"/>
                      <a:pt x="34" y="105"/>
                      <a:pt x="28" y="105"/>
                    </a:cubicBezTo>
                    <a:cubicBezTo>
                      <a:pt x="22" y="105"/>
                      <a:pt x="16" y="105"/>
                      <a:pt x="13" y="105"/>
                    </a:cubicBezTo>
                    <a:cubicBezTo>
                      <a:pt x="13" y="105"/>
                      <a:pt x="12" y="105"/>
                      <a:pt x="12" y="105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10" y="105"/>
                      <a:pt x="10" y="105"/>
                      <a:pt x="10" y="105"/>
                    </a:cubicBezTo>
                    <a:cubicBezTo>
                      <a:pt x="10" y="105"/>
                      <a:pt x="9" y="106"/>
                      <a:pt x="8" y="107"/>
                    </a:cubicBezTo>
                    <a:cubicBezTo>
                      <a:pt x="7" y="108"/>
                      <a:pt x="8" y="111"/>
                      <a:pt x="10" y="112"/>
                    </a:cubicBezTo>
                    <a:cubicBezTo>
                      <a:pt x="12" y="114"/>
                      <a:pt x="12" y="114"/>
                      <a:pt x="12" y="114"/>
                    </a:cubicBezTo>
                    <a:cubicBezTo>
                      <a:pt x="10" y="123"/>
                      <a:pt x="10" y="123"/>
                      <a:pt x="10" y="123"/>
                    </a:cubicBezTo>
                    <a:cubicBezTo>
                      <a:pt x="9" y="125"/>
                      <a:pt x="10" y="127"/>
                      <a:pt x="11" y="128"/>
                    </a:cubicBezTo>
                    <a:cubicBezTo>
                      <a:pt x="13" y="129"/>
                      <a:pt x="13" y="129"/>
                      <a:pt x="13" y="129"/>
                    </a:cubicBezTo>
                    <a:cubicBezTo>
                      <a:pt x="15" y="126"/>
                      <a:pt x="15" y="126"/>
                      <a:pt x="15" y="126"/>
                    </a:cubicBezTo>
                    <a:cubicBezTo>
                      <a:pt x="12" y="124"/>
                      <a:pt x="12" y="124"/>
                      <a:pt x="12" y="124"/>
                    </a:cubicBezTo>
                    <a:cubicBezTo>
                      <a:pt x="12" y="124"/>
                      <a:pt x="12" y="124"/>
                      <a:pt x="12" y="124"/>
                    </a:cubicBezTo>
                    <a:cubicBezTo>
                      <a:pt x="11" y="125"/>
                      <a:pt x="11" y="125"/>
                      <a:pt x="11" y="125"/>
                    </a:cubicBezTo>
                    <a:cubicBezTo>
                      <a:pt x="11" y="125"/>
                      <a:pt x="11" y="126"/>
                      <a:pt x="11" y="126"/>
                    </a:cubicBezTo>
                    <a:cubicBezTo>
                      <a:pt x="11" y="130"/>
                      <a:pt x="9" y="141"/>
                      <a:pt x="9" y="141"/>
                    </a:cubicBezTo>
                    <a:cubicBezTo>
                      <a:pt x="9" y="143"/>
                      <a:pt x="9" y="144"/>
                      <a:pt x="11" y="145"/>
                    </a:cubicBezTo>
                    <a:cubicBezTo>
                      <a:pt x="12" y="146"/>
                      <a:pt x="12" y="146"/>
                      <a:pt x="12" y="146"/>
                    </a:cubicBezTo>
                    <a:cubicBezTo>
                      <a:pt x="15" y="143"/>
                      <a:pt x="15" y="143"/>
                      <a:pt x="15" y="143"/>
                    </a:cubicBezTo>
                    <a:cubicBezTo>
                      <a:pt x="11" y="141"/>
                      <a:pt x="11" y="141"/>
                      <a:pt x="11" y="141"/>
                    </a:cubicBezTo>
                    <a:cubicBezTo>
                      <a:pt x="6" y="152"/>
                      <a:pt x="6" y="152"/>
                      <a:pt x="6" y="152"/>
                    </a:cubicBezTo>
                    <a:cubicBezTo>
                      <a:pt x="5" y="154"/>
                      <a:pt x="6" y="156"/>
                      <a:pt x="8" y="157"/>
                    </a:cubicBezTo>
                    <a:cubicBezTo>
                      <a:pt x="9" y="158"/>
                      <a:pt x="9" y="158"/>
                      <a:pt x="9" y="158"/>
                    </a:cubicBezTo>
                    <a:cubicBezTo>
                      <a:pt x="9" y="172"/>
                      <a:pt x="9" y="172"/>
                      <a:pt x="9" y="172"/>
                    </a:cubicBezTo>
                    <a:cubicBezTo>
                      <a:pt x="9" y="173"/>
                      <a:pt x="10" y="174"/>
                      <a:pt x="11" y="175"/>
                    </a:cubicBezTo>
                    <a:cubicBezTo>
                      <a:pt x="13" y="176"/>
                      <a:pt x="13" y="176"/>
                      <a:pt x="13" y="176"/>
                    </a:cubicBezTo>
                    <a:cubicBezTo>
                      <a:pt x="15" y="173"/>
                      <a:pt x="15" y="173"/>
                      <a:pt x="15" y="173"/>
                    </a:cubicBezTo>
                    <a:cubicBezTo>
                      <a:pt x="11" y="171"/>
                      <a:pt x="11" y="171"/>
                      <a:pt x="11" y="171"/>
                    </a:cubicBezTo>
                    <a:cubicBezTo>
                      <a:pt x="5" y="182"/>
                      <a:pt x="5" y="182"/>
                      <a:pt x="5" y="182"/>
                    </a:cubicBezTo>
                    <a:cubicBezTo>
                      <a:pt x="4" y="184"/>
                      <a:pt x="5" y="187"/>
                      <a:pt x="7" y="188"/>
                    </a:cubicBezTo>
                    <a:cubicBezTo>
                      <a:pt x="9" y="189"/>
                      <a:pt x="9" y="189"/>
                      <a:pt x="9" y="189"/>
                    </a:cubicBezTo>
                    <a:cubicBezTo>
                      <a:pt x="5" y="195"/>
                      <a:pt x="5" y="195"/>
                      <a:pt x="5" y="195"/>
                    </a:cubicBezTo>
                    <a:cubicBezTo>
                      <a:pt x="4" y="196"/>
                      <a:pt x="4" y="197"/>
                      <a:pt x="4" y="198"/>
                    </a:cubicBezTo>
                    <a:cubicBezTo>
                      <a:pt x="4" y="199"/>
                      <a:pt x="5" y="200"/>
                      <a:pt x="6" y="201"/>
                    </a:cubicBezTo>
                    <a:cubicBezTo>
                      <a:pt x="8" y="202"/>
                      <a:pt x="8" y="202"/>
                      <a:pt x="8" y="202"/>
                    </a:cubicBezTo>
                    <a:cubicBezTo>
                      <a:pt x="4" y="216"/>
                      <a:pt x="4" y="216"/>
                      <a:pt x="4" y="216"/>
                    </a:cubicBezTo>
                    <a:cubicBezTo>
                      <a:pt x="3" y="217"/>
                      <a:pt x="4" y="219"/>
                      <a:pt x="6" y="220"/>
                    </a:cubicBezTo>
                    <a:cubicBezTo>
                      <a:pt x="6" y="220"/>
                      <a:pt x="6" y="220"/>
                      <a:pt x="6" y="220"/>
                    </a:cubicBezTo>
                    <a:cubicBezTo>
                      <a:pt x="8" y="217"/>
                      <a:pt x="8" y="217"/>
                      <a:pt x="8" y="217"/>
                    </a:cubicBezTo>
                    <a:cubicBezTo>
                      <a:pt x="4" y="216"/>
                      <a:pt x="4" y="216"/>
                      <a:pt x="4" y="216"/>
                    </a:cubicBezTo>
                    <a:cubicBezTo>
                      <a:pt x="2" y="230"/>
                      <a:pt x="2" y="230"/>
                      <a:pt x="2" y="230"/>
                    </a:cubicBezTo>
                    <a:cubicBezTo>
                      <a:pt x="2" y="231"/>
                      <a:pt x="2" y="233"/>
                      <a:pt x="4" y="234"/>
                    </a:cubicBezTo>
                    <a:cubicBezTo>
                      <a:pt x="6" y="235"/>
                      <a:pt x="6" y="235"/>
                      <a:pt x="6" y="235"/>
                    </a:cubicBezTo>
                    <a:cubicBezTo>
                      <a:pt x="8" y="232"/>
                      <a:pt x="8" y="232"/>
                      <a:pt x="8" y="232"/>
                    </a:cubicBezTo>
                    <a:cubicBezTo>
                      <a:pt x="4" y="230"/>
                      <a:pt x="4" y="230"/>
                      <a:pt x="4" y="230"/>
                    </a:cubicBezTo>
                    <a:cubicBezTo>
                      <a:pt x="4" y="230"/>
                      <a:pt x="4" y="230"/>
                      <a:pt x="4" y="230"/>
                    </a:cubicBezTo>
                    <a:cubicBezTo>
                      <a:pt x="4" y="231"/>
                      <a:pt x="4" y="231"/>
                      <a:pt x="4" y="231"/>
                    </a:cubicBezTo>
                    <a:cubicBezTo>
                      <a:pt x="4" y="232"/>
                      <a:pt x="3" y="233"/>
                      <a:pt x="3" y="234"/>
                    </a:cubicBezTo>
                    <a:cubicBezTo>
                      <a:pt x="2" y="239"/>
                      <a:pt x="0" y="246"/>
                      <a:pt x="0" y="246"/>
                    </a:cubicBezTo>
                    <a:cubicBezTo>
                      <a:pt x="0" y="248"/>
                      <a:pt x="0" y="250"/>
                      <a:pt x="2" y="251"/>
                    </a:cubicBezTo>
                    <a:cubicBezTo>
                      <a:pt x="6" y="253"/>
                      <a:pt x="6" y="253"/>
                      <a:pt x="6" y="253"/>
                    </a:cubicBezTo>
                    <a:cubicBezTo>
                      <a:pt x="4" y="265"/>
                      <a:pt x="4" y="265"/>
                      <a:pt x="4" y="265"/>
                    </a:cubicBezTo>
                    <a:cubicBezTo>
                      <a:pt x="4" y="266"/>
                      <a:pt x="4" y="268"/>
                      <a:pt x="6" y="269"/>
                    </a:cubicBezTo>
                    <a:cubicBezTo>
                      <a:pt x="6" y="269"/>
                      <a:pt x="6" y="269"/>
                      <a:pt x="6" y="269"/>
                    </a:cubicBezTo>
                    <a:cubicBezTo>
                      <a:pt x="9" y="266"/>
                      <a:pt x="9" y="266"/>
                      <a:pt x="9" y="266"/>
                    </a:cubicBezTo>
                    <a:cubicBezTo>
                      <a:pt x="5" y="265"/>
                      <a:pt x="5" y="265"/>
                      <a:pt x="5" y="265"/>
                    </a:cubicBezTo>
                    <a:cubicBezTo>
                      <a:pt x="2" y="283"/>
                      <a:pt x="2" y="283"/>
                      <a:pt x="2" y="283"/>
                    </a:cubicBezTo>
                    <a:cubicBezTo>
                      <a:pt x="2" y="285"/>
                      <a:pt x="3" y="286"/>
                      <a:pt x="4" y="287"/>
                    </a:cubicBezTo>
                    <a:cubicBezTo>
                      <a:pt x="5" y="288"/>
                      <a:pt x="5" y="288"/>
                      <a:pt x="5" y="288"/>
                    </a:cubicBezTo>
                    <a:cubicBezTo>
                      <a:pt x="1" y="302"/>
                      <a:pt x="1" y="302"/>
                      <a:pt x="1" y="302"/>
                    </a:cubicBezTo>
                    <a:cubicBezTo>
                      <a:pt x="1" y="304"/>
                      <a:pt x="2" y="305"/>
                      <a:pt x="3" y="306"/>
                    </a:cubicBezTo>
                    <a:cubicBezTo>
                      <a:pt x="5" y="307"/>
                      <a:pt x="5" y="307"/>
                      <a:pt x="5" y="307"/>
                    </a:cubicBezTo>
                    <a:cubicBezTo>
                      <a:pt x="7" y="304"/>
                      <a:pt x="7" y="304"/>
                      <a:pt x="7" y="304"/>
                    </a:cubicBezTo>
                    <a:cubicBezTo>
                      <a:pt x="3" y="304"/>
                      <a:pt x="3" y="304"/>
                      <a:pt x="3" y="304"/>
                    </a:cubicBezTo>
                    <a:cubicBezTo>
                      <a:pt x="1" y="319"/>
                      <a:pt x="1" y="319"/>
                      <a:pt x="1" y="319"/>
                    </a:cubicBezTo>
                    <a:cubicBezTo>
                      <a:pt x="1" y="321"/>
                      <a:pt x="2" y="322"/>
                      <a:pt x="3" y="323"/>
                    </a:cubicBezTo>
                    <a:cubicBezTo>
                      <a:pt x="3" y="323"/>
                      <a:pt x="3" y="323"/>
                      <a:pt x="3" y="323"/>
                    </a:cubicBezTo>
                    <a:cubicBezTo>
                      <a:pt x="1" y="335"/>
                      <a:pt x="1" y="335"/>
                      <a:pt x="1" y="335"/>
                    </a:cubicBezTo>
                    <a:cubicBezTo>
                      <a:pt x="1" y="336"/>
                      <a:pt x="2" y="338"/>
                      <a:pt x="3" y="339"/>
                    </a:cubicBezTo>
                    <a:cubicBezTo>
                      <a:pt x="5" y="340"/>
                      <a:pt x="5" y="340"/>
                      <a:pt x="5" y="340"/>
                    </a:cubicBezTo>
                    <a:cubicBezTo>
                      <a:pt x="7" y="337"/>
                      <a:pt x="7" y="337"/>
                      <a:pt x="7" y="337"/>
                    </a:cubicBezTo>
                    <a:cubicBezTo>
                      <a:pt x="4" y="334"/>
                      <a:pt x="4" y="334"/>
                      <a:pt x="4" y="334"/>
                    </a:cubicBezTo>
                    <a:cubicBezTo>
                      <a:pt x="3" y="335"/>
                      <a:pt x="3" y="335"/>
                      <a:pt x="3" y="336"/>
                    </a:cubicBezTo>
                    <a:cubicBezTo>
                      <a:pt x="3" y="336"/>
                      <a:pt x="3" y="336"/>
                      <a:pt x="3" y="336"/>
                    </a:cubicBezTo>
                    <a:cubicBezTo>
                      <a:pt x="3" y="337"/>
                      <a:pt x="3" y="337"/>
                      <a:pt x="3" y="338"/>
                    </a:cubicBezTo>
                    <a:cubicBezTo>
                      <a:pt x="3" y="340"/>
                      <a:pt x="3" y="345"/>
                      <a:pt x="3" y="349"/>
                    </a:cubicBezTo>
                    <a:cubicBezTo>
                      <a:pt x="4" y="353"/>
                      <a:pt x="4" y="356"/>
                      <a:pt x="4" y="356"/>
                    </a:cubicBezTo>
                    <a:cubicBezTo>
                      <a:pt x="4" y="358"/>
                      <a:pt x="5" y="359"/>
                      <a:pt x="6" y="359"/>
                    </a:cubicBezTo>
                    <a:cubicBezTo>
                      <a:pt x="8" y="361"/>
                      <a:pt x="8" y="361"/>
                      <a:pt x="8" y="361"/>
                    </a:cubicBezTo>
                    <a:cubicBezTo>
                      <a:pt x="10" y="358"/>
                      <a:pt x="10" y="358"/>
                      <a:pt x="10" y="358"/>
                    </a:cubicBezTo>
                    <a:cubicBezTo>
                      <a:pt x="7" y="356"/>
                      <a:pt x="7" y="356"/>
                      <a:pt x="7" y="356"/>
                    </a:cubicBezTo>
                    <a:cubicBezTo>
                      <a:pt x="1" y="365"/>
                      <a:pt x="1" y="365"/>
                      <a:pt x="1" y="365"/>
                    </a:cubicBezTo>
                    <a:cubicBezTo>
                      <a:pt x="0" y="367"/>
                      <a:pt x="1" y="369"/>
                      <a:pt x="2" y="370"/>
                    </a:cubicBezTo>
                    <a:cubicBezTo>
                      <a:pt x="6" y="372"/>
                      <a:pt x="6" y="372"/>
                      <a:pt x="6" y="372"/>
                    </a:cubicBezTo>
                    <a:cubicBezTo>
                      <a:pt x="6" y="388"/>
                      <a:pt x="6" y="388"/>
                      <a:pt x="6" y="388"/>
                    </a:cubicBezTo>
                    <a:cubicBezTo>
                      <a:pt x="6" y="389"/>
                      <a:pt x="7" y="390"/>
                      <a:pt x="8" y="391"/>
                    </a:cubicBezTo>
                    <a:cubicBezTo>
                      <a:pt x="8" y="391"/>
                      <a:pt x="8" y="391"/>
                      <a:pt x="8" y="391"/>
                    </a:cubicBezTo>
                    <a:cubicBezTo>
                      <a:pt x="6" y="401"/>
                      <a:pt x="6" y="401"/>
                      <a:pt x="6" y="401"/>
                    </a:cubicBezTo>
                    <a:cubicBezTo>
                      <a:pt x="5" y="403"/>
                      <a:pt x="6" y="404"/>
                      <a:pt x="7" y="405"/>
                    </a:cubicBezTo>
                    <a:cubicBezTo>
                      <a:pt x="8" y="406"/>
                      <a:pt x="8" y="406"/>
                      <a:pt x="8" y="406"/>
                    </a:cubicBezTo>
                    <a:cubicBezTo>
                      <a:pt x="9" y="424"/>
                      <a:pt x="9" y="424"/>
                      <a:pt x="9" y="424"/>
                    </a:cubicBezTo>
                    <a:cubicBezTo>
                      <a:pt x="9" y="425"/>
                      <a:pt x="10" y="427"/>
                      <a:pt x="11" y="427"/>
                    </a:cubicBezTo>
                    <a:cubicBezTo>
                      <a:pt x="11" y="427"/>
                      <a:pt x="11" y="427"/>
                      <a:pt x="11" y="427"/>
                    </a:cubicBezTo>
                    <a:cubicBezTo>
                      <a:pt x="10" y="436"/>
                      <a:pt x="10" y="436"/>
                      <a:pt x="10" y="436"/>
                    </a:cubicBezTo>
                    <a:cubicBezTo>
                      <a:pt x="9" y="438"/>
                      <a:pt x="10" y="439"/>
                      <a:pt x="11" y="440"/>
                    </a:cubicBezTo>
                    <a:cubicBezTo>
                      <a:pt x="13" y="441"/>
                      <a:pt x="13" y="441"/>
                      <a:pt x="13" y="441"/>
                    </a:cubicBezTo>
                    <a:cubicBezTo>
                      <a:pt x="17" y="458"/>
                      <a:pt x="17" y="458"/>
                      <a:pt x="17" y="458"/>
                    </a:cubicBezTo>
                    <a:cubicBezTo>
                      <a:pt x="17" y="459"/>
                      <a:pt x="18" y="460"/>
                      <a:pt x="19" y="460"/>
                    </a:cubicBezTo>
                    <a:cubicBezTo>
                      <a:pt x="23" y="462"/>
                      <a:pt x="23" y="462"/>
                      <a:pt x="23" y="462"/>
                    </a:cubicBezTo>
                    <a:cubicBezTo>
                      <a:pt x="25" y="459"/>
                      <a:pt x="25" y="459"/>
                      <a:pt x="25" y="459"/>
                    </a:cubicBezTo>
                    <a:cubicBezTo>
                      <a:pt x="21" y="457"/>
                      <a:pt x="21" y="457"/>
                      <a:pt x="21" y="457"/>
                    </a:cubicBezTo>
                    <a:cubicBezTo>
                      <a:pt x="21" y="457"/>
                      <a:pt x="21" y="458"/>
                      <a:pt x="21" y="458"/>
                    </a:cubicBezTo>
                    <a:cubicBezTo>
                      <a:pt x="21" y="459"/>
                      <a:pt x="21" y="459"/>
                      <a:pt x="21" y="459"/>
                    </a:cubicBezTo>
                    <a:cubicBezTo>
                      <a:pt x="21" y="459"/>
                      <a:pt x="21" y="460"/>
                      <a:pt x="21" y="460"/>
                    </a:cubicBezTo>
                    <a:cubicBezTo>
                      <a:pt x="21" y="460"/>
                      <a:pt x="21" y="461"/>
                      <a:pt x="21" y="461"/>
                    </a:cubicBezTo>
                    <a:cubicBezTo>
                      <a:pt x="21" y="462"/>
                      <a:pt x="22" y="464"/>
                      <a:pt x="23" y="467"/>
                    </a:cubicBezTo>
                    <a:cubicBezTo>
                      <a:pt x="26" y="474"/>
                      <a:pt x="31" y="486"/>
                      <a:pt x="31" y="486"/>
                    </a:cubicBezTo>
                    <a:cubicBezTo>
                      <a:pt x="31" y="487"/>
                      <a:pt x="32" y="488"/>
                      <a:pt x="33" y="488"/>
                    </a:cubicBezTo>
                    <a:cubicBezTo>
                      <a:pt x="45" y="496"/>
                      <a:pt x="45" y="496"/>
                      <a:pt x="45" y="496"/>
                    </a:cubicBezTo>
                    <a:cubicBezTo>
                      <a:pt x="47" y="497"/>
                      <a:pt x="49" y="496"/>
                      <a:pt x="50" y="494"/>
                    </a:cubicBezTo>
                    <a:cubicBezTo>
                      <a:pt x="52" y="493"/>
                      <a:pt x="51" y="490"/>
                      <a:pt x="49" y="489"/>
                    </a:cubicBezTo>
                    <a:close/>
                  </a:path>
                </a:pathLst>
              </a:custGeom>
              <a:solidFill>
                <a:srgbClr val="70B5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0" name="Freeform 55"/>
              <p:cNvSpPr/>
              <p:nvPr/>
            </p:nvSpPr>
            <p:spPr bwMode="auto">
              <a:xfrm>
                <a:off x="4758613" y="2507134"/>
                <a:ext cx="364106" cy="758554"/>
              </a:xfrm>
              <a:custGeom>
                <a:avLst/>
                <a:gdLst>
                  <a:gd name="T0" fmla="*/ 31 w 271"/>
                  <a:gd name="T1" fmla="*/ 530 h 564"/>
                  <a:gd name="T2" fmla="*/ 34 w 271"/>
                  <a:gd name="T3" fmla="*/ 532 h 564"/>
                  <a:gd name="T4" fmla="*/ 20 w 271"/>
                  <a:gd name="T5" fmla="*/ 508 h 564"/>
                  <a:gd name="T6" fmla="*/ 22 w 271"/>
                  <a:gd name="T7" fmla="*/ 509 h 564"/>
                  <a:gd name="T8" fmla="*/ 7 w 271"/>
                  <a:gd name="T9" fmla="*/ 462 h 564"/>
                  <a:gd name="T10" fmla="*/ 16 w 271"/>
                  <a:gd name="T11" fmla="*/ 421 h 564"/>
                  <a:gd name="T12" fmla="*/ 17 w 271"/>
                  <a:gd name="T13" fmla="*/ 404 h 564"/>
                  <a:gd name="T14" fmla="*/ 18 w 271"/>
                  <a:gd name="T15" fmla="*/ 399 h 564"/>
                  <a:gd name="T16" fmla="*/ 23 w 271"/>
                  <a:gd name="T17" fmla="*/ 385 h 564"/>
                  <a:gd name="T18" fmla="*/ 21 w 271"/>
                  <a:gd name="T19" fmla="*/ 380 h 564"/>
                  <a:gd name="T20" fmla="*/ 35 w 271"/>
                  <a:gd name="T21" fmla="*/ 351 h 564"/>
                  <a:gd name="T22" fmla="*/ 39 w 271"/>
                  <a:gd name="T23" fmla="*/ 344 h 564"/>
                  <a:gd name="T24" fmla="*/ 37 w 271"/>
                  <a:gd name="T25" fmla="*/ 342 h 564"/>
                  <a:gd name="T26" fmla="*/ 57 w 271"/>
                  <a:gd name="T27" fmla="*/ 329 h 564"/>
                  <a:gd name="T28" fmla="*/ 78 w 271"/>
                  <a:gd name="T29" fmla="*/ 306 h 564"/>
                  <a:gd name="T30" fmla="*/ 97 w 271"/>
                  <a:gd name="T31" fmla="*/ 307 h 564"/>
                  <a:gd name="T32" fmla="*/ 95 w 271"/>
                  <a:gd name="T33" fmla="*/ 308 h 564"/>
                  <a:gd name="T34" fmla="*/ 139 w 271"/>
                  <a:gd name="T35" fmla="*/ 300 h 564"/>
                  <a:gd name="T36" fmla="*/ 237 w 271"/>
                  <a:gd name="T37" fmla="*/ 345 h 564"/>
                  <a:gd name="T38" fmla="*/ 262 w 271"/>
                  <a:gd name="T39" fmla="*/ 324 h 564"/>
                  <a:gd name="T40" fmla="*/ 263 w 271"/>
                  <a:gd name="T41" fmla="*/ 308 h 564"/>
                  <a:gd name="T42" fmla="*/ 266 w 271"/>
                  <a:gd name="T43" fmla="*/ 270 h 564"/>
                  <a:gd name="T44" fmla="*/ 263 w 271"/>
                  <a:gd name="T45" fmla="*/ 224 h 564"/>
                  <a:gd name="T46" fmla="*/ 265 w 271"/>
                  <a:gd name="T47" fmla="*/ 226 h 564"/>
                  <a:gd name="T48" fmla="*/ 257 w 271"/>
                  <a:gd name="T49" fmla="*/ 171 h 564"/>
                  <a:gd name="T50" fmla="*/ 252 w 271"/>
                  <a:gd name="T51" fmla="*/ 151 h 564"/>
                  <a:gd name="T52" fmla="*/ 250 w 271"/>
                  <a:gd name="T53" fmla="*/ 127 h 564"/>
                  <a:gd name="T54" fmla="*/ 242 w 271"/>
                  <a:gd name="T55" fmla="*/ 105 h 564"/>
                  <a:gd name="T56" fmla="*/ 242 w 271"/>
                  <a:gd name="T57" fmla="*/ 104 h 564"/>
                  <a:gd name="T58" fmla="*/ 228 w 271"/>
                  <a:gd name="T59" fmla="*/ 38 h 564"/>
                  <a:gd name="T60" fmla="*/ 221 w 271"/>
                  <a:gd name="T61" fmla="*/ 8 h 564"/>
                  <a:gd name="T62" fmla="*/ 226 w 271"/>
                  <a:gd name="T63" fmla="*/ 62 h 564"/>
                  <a:gd name="T64" fmla="*/ 234 w 271"/>
                  <a:gd name="T65" fmla="*/ 104 h 564"/>
                  <a:gd name="T66" fmla="*/ 241 w 271"/>
                  <a:gd name="T67" fmla="*/ 128 h 564"/>
                  <a:gd name="T68" fmla="*/ 252 w 271"/>
                  <a:gd name="T69" fmla="*/ 151 h 564"/>
                  <a:gd name="T70" fmla="*/ 256 w 271"/>
                  <a:gd name="T71" fmla="*/ 209 h 564"/>
                  <a:gd name="T72" fmla="*/ 259 w 271"/>
                  <a:gd name="T73" fmla="*/ 240 h 564"/>
                  <a:gd name="T74" fmla="*/ 266 w 271"/>
                  <a:gd name="T75" fmla="*/ 285 h 564"/>
                  <a:gd name="T76" fmla="*/ 250 w 271"/>
                  <a:gd name="T77" fmla="*/ 319 h 564"/>
                  <a:gd name="T78" fmla="*/ 234 w 271"/>
                  <a:gd name="T79" fmla="*/ 344 h 564"/>
                  <a:gd name="T80" fmla="*/ 235 w 271"/>
                  <a:gd name="T81" fmla="*/ 337 h 564"/>
                  <a:gd name="T82" fmla="*/ 137 w 271"/>
                  <a:gd name="T83" fmla="*/ 296 h 564"/>
                  <a:gd name="T84" fmla="*/ 137 w 271"/>
                  <a:gd name="T85" fmla="*/ 292 h 564"/>
                  <a:gd name="T86" fmla="*/ 92 w 271"/>
                  <a:gd name="T87" fmla="*/ 301 h 564"/>
                  <a:gd name="T88" fmla="*/ 92 w 271"/>
                  <a:gd name="T89" fmla="*/ 302 h 564"/>
                  <a:gd name="T90" fmla="*/ 76 w 271"/>
                  <a:gd name="T91" fmla="*/ 310 h 564"/>
                  <a:gd name="T92" fmla="*/ 60 w 271"/>
                  <a:gd name="T93" fmla="*/ 318 h 564"/>
                  <a:gd name="T94" fmla="*/ 51 w 271"/>
                  <a:gd name="T95" fmla="*/ 336 h 564"/>
                  <a:gd name="T96" fmla="*/ 41 w 271"/>
                  <a:gd name="T97" fmla="*/ 334 h 564"/>
                  <a:gd name="T98" fmla="*/ 28 w 271"/>
                  <a:gd name="T99" fmla="*/ 350 h 564"/>
                  <a:gd name="T100" fmla="*/ 15 w 271"/>
                  <a:gd name="T101" fmla="*/ 379 h 564"/>
                  <a:gd name="T102" fmla="*/ 16 w 271"/>
                  <a:gd name="T103" fmla="*/ 381 h 564"/>
                  <a:gd name="T104" fmla="*/ 12 w 271"/>
                  <a:gd name="T105" fmla="*/ 399 h 564"/>
                  <a:gd name="T106" fmla="*/ 9 w 271"/>
                  <a:gd name="T107" fmla="*/ 419 h 564"/>
                  <a:gd name="T108" fmla="*/ 12 w 271"/>
                  <a:gd name="T109" fmla="*/ 451 h 564"/>
                  <a:gd name="T110" fmla="*/ 14 w 271"/>
                  <a:gd name="T111" fmla="*/ 508 h 564"/>
                  <a:gd name="T112" fmla="*/ 17 w 271"/>
                  <a:gd name="T113" fmla="*/ 523 h 564"/>
                  <a:gd name="T114" fmla="*/ 26 w 271"/>
                  <a:gd name="T115" fmla="*/ 530 h 564"/>
                  <a:gd name="T116" fmla="*/ 38 w 271"/>
                  <a:gd name="T117" fmla="*/ 555 h 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71" h="564">
                    <a:moveTo>
                      <a:pt x="53" y="557"/>
                    </a:moveTo>
                    <a:cubicBezTo>
                      <a:pt x="44" y="551"/>
                      <a:pt x="44" y="551"/>
                      <a:pt x="44" y="551"/>
                    </a:cubicBezTo>
                    <a:cubicBezTo>
                      <a:pt x="42" y="555"/>
                      <a:pt x="42" y="555"/>
                      <a:pt x="42" y="555"/>
                    </a:cubicBezTo>
                    <a:cubicBezTo>
                      <a:pt x="46" y="557"/>
                      <a:pt x="46" y="557"/>
                      <a:pt x="46" y="557"/>
                    </a:cubicBezTo>
                    <a:cubicBezTo>
                      <a:pt x="46" y="556"/>
                      <a:pt x="46" y="555"/>
                      <a:pt x="46" y="555"/>
                    </a:cubicBezTo>
                    <a:cubicBezTo>
                      <a:pt x="46" y="554"/>
                      <a:pt x="46" y="554"/>
                      <a:pt x="46" y="553"/>
                    </a:cubicBezTo>
                    <a:cubicBezTo>
                      <a:pt x="46" y="553"/>
                      <a:pt x="46" y="553"/>
                      <a:pt x="46" y="552"/>
                    </a:cubicBezTo>
                    <a:cubicBezTo>
                      <a:pt x="45" y="551"/>
                      <a:pt x="44" y="549"/>
                      <a:pt x="43" y="547"/>
                    </a:cubicBezTo>
                    <a:cubicBezTo>
                      <a:pt x="41" y="543"/>
                      <a:pt x="39" y="539"/>
                      <a:pt x="37" y="535"/>
                    </a:cubicBezTo>
                    <a:cubicBezTo>
                      <a:pt x="36" y="533"/>
                      <a:pt x="36" y="532"/>
                      <a:pt x="35" y="530"/>
                    </a:cubicBezTo>
                    <a:cubicBezTo>
                      <a:pt x="35" y="530"/>
                      <a:pt x="35" y="529"/>
                      <a:pt x="34" y="529"/>
                    </a:cubicBezTo>
                    <a:cubicBezTo>
                      <a:pt x="34" y="529"/>
                      <a:pt x="34" y="529"/>
                      <a:pt x="34" y="529"/>
                    </a:cubicBezTo>
                    <a:cubicBezTo>
                      <a:pt x="34" y="529"/>
                      <a:pt x="34" y="529"/>
                      <a:pt x="34" y="529"/>
                    </a:cubicBezTo>
                    <a:cubicBezTo>
                      <a:pt x="31" y="530"/>
                      <a:pt x="31" y="530"/>
                      <a:pt x="31" y="530"/>
                    </a:cubicBezTo>
                    <a:cubicBezTo>
                      <a:pt x="34" y="530"/>
                      <a:pt x="34" y="530"/>
                      <a:pt x="34" y="530"/>
                    </a:cubicBezTo>
                    <a:cubicBezTo>
                      <a:pt x="34" y="529"/>
                      <a:pt x="34" y="529"/>
                      <a:pt x="34" y="529"/>
                    </a:cubicBezTo>
                    <a:cubicBezTo>
                      <a:pt x="31" y="530"/>
                      <a:pt x="31" y="530"/>
                      <a:pt x="31" y="530"/>
                    </a:cubicBezTo>
                    <a:cubicBezTo>
                      <a:pt x="34" y="530"/>
                      <a:pt x="34" y="530"/>
                      <a:pt x="34" y="530"/>
                    </a:cubicBezTo>
                    <a:cubicBezTo>
                      <a:pt x="31" y="530"/>
                      <a:pt x="31" y="530"/>
                      <a:pt x="31" y="530"/>
                    </a:cubicBezTo>
                    <a:cubicBezTo>
                      <a:pt x="34" y="531"/>
                      <a:pt x="34" y="531"/>
                      <a:pt x="34" y="531"/>
                    </a:cubicBezTo>
                    <a:cubicBezTo>
                      <a:pt x="34" y="530"/>
                      <a:pt x="34" y="530"/>
                      <a:pt x="34" y="530"/>
                    </a:cubicBezTo>
                    <a:cubicBezTo>
                      <a:pt x="31" y="530"/>
                      <a:pt x="31" y="530"/>
                      <a:pt x="31" y="530"/>
                    </a:cubicBezTo>
                    <a:cubicBezTo>
                      <a:pt x="34" y="531"/>
                      <a:pt x="34" y="531"/>
                      <a:pt x="34" y="531"/>
                    </a:cubicBezTo>
                    <a:cubicBezTo>
                      <a:pt x="31" y="530"/>
                      <a:pt x="31" y="530"/>
                      <a:pt x="31" y="530"/>
                    </a:cubicBezTo>
                    <a:cubicBezTo>
                      <a:pt x="34" y="532"/>
                      <a:pt x="34" y="532"/>
                      <a:pt x="34" y="532"/>
                    </a:cubicBezTo>
                    <a:cubicBezTo>
                      <a:pt x="34" y="531"/>
                      <a:pt x="34" y="531"/>
                      <a:pt x="34" y="531"/>
                    </a:cubicBezTo>
                    <a:cubicBezTo>
                      <a:pt x="31" y="530"/>
                      <a:pt x="31" y="530"/>
                      <a:pt x="31" y="530"/>
                    </a:cubicBezTo>
                    <a:cubicBezTo>
                      <a:pt x="34" y="532"/>
                      <a:pt x="34" y="532"/>
                      <a:pt x="34" y="532"/>
                    </a:cubicBezTo>
                    <a:cubicBezTo>
                      <a:pt x="34" y="531"/>
                      <a:pt x="35" y="530"/>
                      <a:pt x="34" y="529"/>
                    </a:cubicBezTo>
                    <a:cubicBezTo>
                      <a:pt x="34" y="528"/>
                      <a:pt x="34" y="527"/>
                      <a:pt x="33" y="526"/>
                    </a:cubicBezTo>
                    <a:cubicBezTo>
                      <a:pt x="23" y="521"/>
                      <a:pt x="23" y="521"/>
                      <a:pt x="23" y="521"/>
                    </a:cubicBezTo>
                    <a:cubicBezTo>
                      <a:pt x="21" y="524"/>
                      <a:pt x="21" y="524"/>
                      <a:pt x="21" y="524"/>
                    </a:cubicBezTo>
                    <a:cubicBezTo>
                      <a:pt x="25" y="526"/>
                      <a:pt x="25" y="526"/>
                      <a:pt x="25" y="526"/>
                    </a:cubicBezTo>
                    <a:cubicBezTo>
                      <a:pt x="25" y="525"/>
                      <a:pt x="25" y="525"/>
                      <a:pt x="25" y="524"/>
                    </a:cubicBezTo>
                    <a:cubicBezTo>
                      <a:pt x="25" y="524"/>
                      <a:pt x="25" y="524"/>
                      <a:pt x="25" y="524"/>
                    </a:cubicBezTo>
                    <a:cubicBezTo>
                      <a:pt x="25" y="523"/>
                      <a:pt x="25" y="523"/>
                      <a:pt x="25" y="523"/>
                    </a:cubicBezTo>
                    <a:cubicBezTo>
                      <a:pt x="25" y="522"/>
                      <a:pt x="25" y="521"/>
                      <a:pt x="25" y="519"/>
                    </a:cubicBezTo>
                    <a:cubicBezTo>
                      <a:pt x="24" y="517"/>
                      <a:pt x="24" y="514"/>
                      <a:pt x="23" y="512"/>
                    </a:cubicBezTo>
                    <a:cubicBezTo>
                      <a:pt x="23" y="510"/>
                      <a:pt x="23" y="509"/>
                      <a:pt x="23" y="509"/>
                    </a:cubicBezTo>
                    <a:cubicBezTo>
                      <a:pt x="23" y="508"/>
                      <a:pt x="22" y="508"/>
                      <a:pt x="22" y="508"/>
                    </a:cubicBezTo>
                    <a:cubicBezTo>
                      <a:pt x="22" y="507"/>
                      <a:pt x="22" y="507"/>
                      <a:pt x="22" y="507"/>
                    </a:cubicBezTo>
                    <a:cubicBezTo>
                      <a:pt x="20" y="508"/>
                      <a:pt x="20" y="508"/>
                      <a:pt x="20" y="508"/>
                    </a:cubicBezTo>
                    <a:cubicBezTo>
                      <a:pt x="22" y="508"/>
                      <a:pt x="22" y="508"/>
                      <a:pt x="22" y="508"/>
                    </a:cubicBezTo>
                    <a:cubicBezTo>
                      <a:pt x="22" y="507"/>
                      <a:pt x="22" y="507"/>
                      <a:pt x="22" y="507"/>
                    </a:cubicBezTo>
                    <a:cubicBezTo>
                      <a:pt x="20" y="508"/>
                      <a:pt x="20" y="508"/>
                      <a:pt x="20" y="508"/>
                    </a:cubicBezTo>
                    <a:cubicBezTo>
                      <a:pt x="22" y="508"/>
                      <a:pt x="22" y="508"/>
                      <a:pt x="22" y="508"/>
                    </a:cubicBezTo>
                    <a:cubicBezTo>
                      <a:pt x="19" y="508"/>
                      <a:pt x="19" y="508"/>
                      <a:pt x="19" y="508"/>
                    </a:cubicBezTo>
                    <a:cubicBezTo>
                      <a:pt x="22" y="508"/>
                      <a:pt x="22" y="508"/>
                      <a:pt x="22" y="508"/>
                    </a:cubicBezTo>
                    <a:cubicBezTo>
                      <a:pt x="22" y="508"/>
                      <a:pt x="22" y="508"/>
                      <a:pt x="22" y="508"/>
                    </a:cubicBezTo>
                    <a:cubicBezTo>
                      <a:pt x="19" y="508"/>
                      <a:pt x="19" y="508"/>
                      <a:pt x="19" y="508"/>
                    </a:cubicBezTo>
                    <a:cubicBezTo>
                      <a:pt x="22" y="508"/>
                      <a:pt x="22" y="508"/>
                      <a:pt x="22" y="508"/>
                    </a:cubicBezTo>
                    <a:cubicBezTo>
                      <a:pt x="18" y="508"/>
                      <a:pt x="18" y="508"/>
                      <a:pt x="18" y="508"/>
                    </a:cubicBezTo>
                    <a:cubicBezTo>
                      <a:pt x="22" y="509"/>
                      <a:pt x="22" y="509"/>
                      <a:pt x="22" y="509"/>
                    </a:cubicBezTo>
                    <a:cubicBezTo>
                      <a:pt x="22" y="508"/>
                      <a:pt x="22" y="508"/>
                      <a:pt x="22" y="508"/>
                    </a:cubicBezTo>
                    <a:cubicBezTo>
                      <a:pt x="18" y="508"/>
                      <a:pt x="18" y="508"/>
                      <a:pt x="18" y="508"/>
                    </a:cubicBezTo>
                    <a:cubicBezTo>
                      <a:pt x="22" y="509"/>
                      <a:pt x="22" y="509"/>
                      <a:pt x="22" y="509"/>
                    </a:cubicBezTo>
                    <a:cubicBezTo>
                      <a:pt x="18" y="508"/>
                      <a:pt x="18" y="508"/>
                      <a:pt x="18" y="508"/>
                    </a:cubicBezTo>
                    <a:cubicBezTo>
                      <a:pt x="22" y="510"/>
                      <a:pt x="22" y="510"/>
                      <a:pt x="22" y="510"/>
                    </a:cubicBezTo>
                    <a:cubicBezTo>
                      <a:pt x="22" y="509"/>
                      <a:pt x="22" y="509"/>
                      <a:pt x="22" y="509"/>
                    </a:cubicBezTo>
                    <a:cubicBezTo>
                      <a:pt x="18" y="508"/>
                      <a:pt x="18" y="508"/>
                      <a:pt x="18" y="508"/>
                    </a:cubicBezTo>
                    <a:cubicBezTo>
                      <a:pt x="22" y="510"/>
                      <a:pt x="22" y="510"/>
                      <a:pt x="22" y="510"/>
                    </a:cubicBezTo>
                    <a:cubicBezTo>
                      <a:pt x="22" y="509"/>
                      <a:pt x="23" y="508"/>
                      <a:pt x="22" y="507"/>
                    </a:cubicBezTo>
                    <a:cubicBezTo>
                      <a:pt x="22" y="506"/>
                      <a:pt x="21" y="505"/>
                      <a:pt x="21" y="504"/>
                    </a:cubicBezTo>
                    <a:cubicBezTo>
                      <a:pt x="19" y="503"/>
                      <a:pt x="19" y="503"/>
                      <a:pt x="19" y="503"/>
                    </a:cubicBezTo>
                    <a:cubicBezTo>
                      <a:pt x="20" y="487"/>
                      <a:pt x="20" y="487"/>
                      <a:pt x="20" y="487"/>
                    </a:cubicBezTo>
                    <a:cubicBezTo>
                      <a:pt x="20" y="485"/>
                      <a:pt x="19" y="484"/>
                      <a:pt x="18" y="483"/>
                    </a:cubicBezTo>
                    <a:cubicBezTo>
                      <a:pt x="14" y="481"/>
                      <a:pt x="14" y="481"/>
                      <a:pt x="14" y="481"/>
                    </a:cubicBezTo>
                    <a:cubicBezTo>
                      <a:pt x="11" y="466"/>
                      <a:pt x="11" y="466"/>
                      <a:pt x="11" y="466"/>
                    </a:cubicBezTo>
                    <a:cubicBezTo>
                      <a:pt x="11" y="465"/>
                      <a:pt x="10" y="464"/>
                      <a:pt x="9" y="464"/>
                    </a:cubicBezTo>
                    <a:cubicBezTo>
                      <a:pt x="7" y="462"/>
                      <a:pt x="7" y="462"/>
                      <a:pt x="7" y="462"/>
                    </a:cubicBezTo>
                    <a:cubicBezTo>
                      <a:pt x="5" y="466"/>
                      <a:pt x="5" y="466"/>
                      <a:pt x="5" y="466"/>
                    </a:cubicBezTo>
                    <a:cubicBezTo>
                      <a:pt x="8" y="467"/>
                      <a:pt x="8" y="467"/>
                      <a:pt x="8" y="467"/>
                    </a:cubicBezTo>
                    <a:cubicBezTo>
                      <a:pt x="15" y="453"/>
                      <a:pt x="15" y="453"/>
                      <a:pt x="15" y="453"/>
                    </a:cubicBezTo>
                    <a:cubicBezTo>
                      <a:pt x="16" y="451"/>
                      <a:pt x="15" y="449"/>
                      <a:pt x="14" y="448"/>
                    </a:cubicBezTo>
                    <a:cubicBezTo>
                      <a:pt x="12" y="447"/>
                      <a:pt x="12" y="447"/>
                      <a:pt x="12" y="447"/>
                    </a:cubicBezTo>
                    <a:cubicBezTo>
                      <a:pt x="10" y="450"/>
                      <a:pt x="10" y="450"/>
                      <a:pt x="10" y="450"/>
                    </a:cubicBezTo>
                    <a:cubicBezTo>
                      <a:pt x="14" y="450"/>
                      <a:pt x="14" y="450"/>
                      <a:pt x="14" y="450"/>
                    </a:cubicBezTo>
                    <a:cubicBezTo>
                      <a:pt x="13" y="434"/>
                      <a:pt x="13" y="434"/>
                      <a:pt x="13" y="434"/>
                    </a:cubicBezTo>
                    <a:cubicBezTo>
                      <a:pt x="13" y="432"/>
                      <a:pt x="12" y="431"/>
                      <a:pt x="11" y="430"/>
                    </a:cubicBezTo>
                    <a:cubicBezTo>
                      <a:pt x="9" y="429"/>
                      <a:pt x="9" y="429"/>
                      <a:pt x="9" y="429"/>
                    </a:cubicBezTo>
                    <a:cubicBezTo>
                      <a:pt x="7" y="433"/>
                      <a:pt x="7" y="433"/>
                      <a:pt x="7" y="433"/>
                    </a:cubicBezTo>
                    <a:cubicBezTo>
                      <a:pt x="11" y="434"/>
                      <a:pt x="11" y="434"/>
                      <a:pt x="11" y="434"/>
                    </a:cubicBezTo>
                    <a:cubicBezTo>
                      <a:pt x="11" y="434"/>
                      <a:pt x="13" y="431"/>
                      <a:pt x="14" y="427"/>
                    </a:cubicBezTo>
                    <a:cubicBezTo>
                      <a:pt x="15" y="425"/>
                      <a:pt x="16" y="423"/>
                      <a:pt x="16" y="421"/>
                    </a:cubicBezTo>
                    <a:cubicBezTo>
                      <a:pt x="17" y="421"/>
                      <a:pt x="17" y="420"/>
                      <a:pt x="17" y="420"/>
                    </a:cubicBezTo>
                    <a:cubicBezTo>
                      <a:pt x="17" y="419"/>
                      <a:pt x="17" y="419"/>
                      <a:pt x="17" y="419"/>
                    </a:cubicBezTo>
                    <a:cubicBezTo>
                      <a:pt x="17" y="419"/>
                      <a:pt x="17" y="419"/>
                      <a:pt x="17" y="419"/>
                    </a:cubicBezTo>
                    <a:cubicBezTo>
                      <a:pt x="15" y="418"/>
                      <a:pt x="15" y="418"/>
                      <a:pt x="15" y="418"/>
                    </a:cubicBezTo>
                    <a:cubicBezTo>
                      <a:pt x="17" y="419"/>
                      <a:pt x="17" y="419"/>
                      <a:pt x="17" y="419"/>
                    </a:cubicBezTo>
                    <a:cubicBezTo>
                      <a:pt x="17" y="419"/>
                      <a:pt x="17" y="419"/>
                      <a:pt x="17" y="419"/>
                    </a:cubicBezTo>
                    <a:cubicBezTo>
                      <a:pt x="15" y="418"/>
                      <a:pt x="15" y="418"/>
                      <a:pt x="15" y="418"/>
                    </a:cubicBezTo>
                    <a:cubicBezTo>
                      <a:pt x="17" y="419"/>
                      <a:pt x="17" y="419"/>
                      <a:pt x="17" y="419"/>
                    </a:cubicBezTo>
                    <a:cubicBezTo>
                      <a:pt x="18" y="418"/>
                      <a:pt x="18" y="415"/>
                      <a:pt x="16" y="414"/>
                    </a:cubicBezTo>
                    <a:cubicBezTo>
                      <a:pt x="13" y="412"/>
                      <a:pt x="13" y="412"/>
                      <a:pt x="13" y="412"/>
                    </a:cubicBezTo>
                    <a:cubicBezTo>
                      <a:pt x="11" y="416"/>
                      <a:pt x="11" y="416"/>
                      <a:pt x="11" y="416"/>
                    </a:cubicBezTo>
                    <a:cubicBezTo>
                      <a:pt x="15" y="416"/>
                      <a:pt x="15" y="416"/>
                      <a:pt x="15" y="416"/>
                    </a:cubicBezTo>
                    <a:cubicBezTo>
                      <a:pt x="15" y="416"/>
                      <a:pt x="16" y="413"/>
                      <a:pt x="16" y="409"/>
                    </a:cubicBezTo>
                    <a:cubicBezTo>
                      <a:pt x="17" y="407"/>
                      <a:pt x="17" y="405"/>
                      <a:pt x="17" y="404"/>
                    </a:cubicBezTo>
                    <a:cubicBezTo>
                      <a:pt x="18" y="403"/>
                      <a:pt x="18" y="402"/>
                      <a:pt x="18" y="402"/>
                    </a:cubicBezTo>
                    <a:cubicBezTo>
                      <a:pt x="18" y="402"/>
                      <a:pt x="18" y="402"/>
                      <a:pt x="18" y="402"/>
                    </a:cubicBezTo>
                    <a:cubicBezTo>
                      <a:pt x="18" y="402"/>
                      <a:pt x="18" y="402"/>
                      <a:pt x="18" y="402"/>
                    </a:cubicBezTo>
                    <a:cubicBezTo>
                      <a:pt x="16" y="401"/>
                      <a:pt x="16" y="401"/>
                      <a:pt x="16" y="401"/>
                    </a:cubicBezTo>
                    <a:cubicBezTo>
                      <a:pt x="18" y="402"/>
                      <a:pt x="18" y="402"/>
                      <a:pt x="18" y="402"/>
                    </a:cubicBezTo>
                    <a:cubicBezTo>
                      <a:pt x="18" y="402"/>
                      <a:pt x="18" y="402"/>
                      <a:pt x="18" y="402"/>
                    </a:cubicBezTo>
                    <a:cubicBezTo>
                      <a:pt x="16" y="401"/>
                      <a:pt x="16" y="401"/>
                      <a:pt x="16" y="401"/>
                    </a:cubicBezTo>
                    <a:cubicBezTo>
                      <a:pt x="18" y="402"/>
                      <a:pt x="18" y="402"/>
                      <a:pt x="18" y="402"/>
                    </a:cubicBezTo>
                    <a:cubicBezTo>
                      <a:pt x="14" y="400"/>
                      <a:pt x="14" y="400"/>
                      <a:pt x="14" y="400"/>
                    </a:cubicBezTo>
                    <a:cubicBezTo>
                      <a:pt x="17" y="402"/>
                      <a:pt x="17" y="402"/>
                      <a:pt x="17" y="402"/>
                    </a:cubicBezTo>
                    <a:cubicBezTo>
                      <a:pt x="18" y="402"/>
                      <a:pt x="18" y="402"/>
                      <a:pt x="18" y="402"/>
                    </a:cubicBezTo>
                    <a:cubicBezTo>
                      <a:pt x="14" y="400"/>
                      <a:pt x="14" y="400"/>
                      <a:pt x="14" y="400"/>
                    </a:cubicBezTo>
                    <a:cubicBezTo>
                      <a:pt x="17" y="402"/>
                      <a:pt x="17" y="402"/>
                      <a:pt x="17" y="402"/>
                    </a:cubicBezTo>
                    <a:cubicBezTo>
                      <a:pt x="18" y="401"/>
                      <a:pt x="18" y="400"/>
                      <a:pt x="18" y="399"/>
                    </a:cubicBezTo>
                    <a:cubicBezTo>
                      <a:pt x="18" y="398"/>
                      <a:pt x="17" y="397"/>
                      <a:pt x="16" y="397"/>
                    </a:cubicBezTo>
                    <a:cubicBezTo>
                      <a:pt x="15" y="396"/>
                      <a:pt x="15" y="396"/>
                      <a:pt x="15" y="396"/>
                    </a:cubicBezTo>
                    <a:cubicBezTo>
                      <a:pt x="13" y="399"/>
                      <a:pt x="13" y="399"/>
                      <a:pt x="13" y="399"/>
                    </a:cubicBezTo>
                    <a:cubicBezTo>
                      <a:pt x="16" y="401"/>
                      <a:pt x="16" y="401"/>
                      <a:pt x="16" y="401"/>
                    </a:cubicBezTo>
                    <a:cubicBezTo>
                      <a:pt x="16" y="401"/>
                      <a:pt x="16" y="401"/>
                      <a:pt x="16" y="401"/>
                    </a:cubicBezTo>
                    <a:cubicBezTo>
                      <a:pt x="16" y="401"/>
                      <a:pt x="17" y="400"/>
                      <a:pt x="17" y="400"/>
                    </a:cubicBezTo>
                    <a:cubicBezTo>
                      <a:pt x="18" y="398"/>
                      <a:pt x="19" y="394"/>
                      <a:pt x="20" y="391"/>
                    </a:cubicBezTo>
                    <a:cubicBezTo>
                      <a:pt x="21" y="389"/>
                      <a:pt x="22" y="388"/>
                      <a:pt x="22" y="387"/>
                    </a:cubicBezTo>
                    <a:cubicBezTo>
                      <a:pt x="22" y="386"/>
                      <a:pt x="22" y="386"/>
                      <a:pt x="23" y="386"/>
                    </a:cubicBezTo>
                    <a:cubicBezTo>
                      <a:pt x="23" y="385"/>
                      <a:pt x="23" y="385"/>
                      <a:pt x="23" y="385"/>
                    </a:cubicBezTo>
                    <a:cubicBezTo>
                      <a:pt x="23" y="385"/>
                      <a:pt x="23" y="385"/>
                      <a:pt x="23" y="385"/>
                    </a:cubicBezTo>
                    <a:cubicBezTo>
                      <a:pt x="20" y="384"/>
                      <a:pt x="20" y="384"/>
                      <a:pt x="20" y="384"/>
                    </a:cubicBezTo>
                    <a:cubicBezTo>
                      <a:pt x="23" y="385"/>
                      <a:pt x="23" y="385"/>
                      <a:pt x="23" y="385"/>
                    </a:cubicBezTo>
                    <a:cubicBezTo>
                      <a:pt x="23" y="385"/>
                      <a:pt x="23" y="385"/>
                      <a:pt x="23" y="385"/>
                    </a:cubicBezTo>
                    <a:cubicBezTo>
                      <a:pt x="20" y="384"/>
                      <a:pt x="20" y="384"/>
                      <a:pt x="20" y="384"/>
                    </a:cubicBezTo>
                    <a:cubicBezTo>
                      <a:pt x="23" y="385"/>
                      <a:pt x="23" y="385"/>
                      <a:pt x="23" y="385"/>
                    </a:cubicBezTo>
                    <a:cubicBezTo>
                      <a:pt x="19" y="384"/>
                      <a:pt x="19" y="384"/>
                      <a:pt x="19" y="384"/>
                    </a:cubicBezTo>
                    <a:cubicBezTo>
                      <a:pt x="23" y="385"/>
                      <a:pt x="23" y="385"/>
                      <a:pt x="23" y="385"/>
                    </a:cubicBezTo>
                    <a:cubicBezTo>
                      <a:pt x="23" y="385"/>
                      <a:pt x="23" y="385"/>
                      <a:pt x="23" y="385"/>
                    </a:cubicBezTo>
                    <a:cubicBezTo>
                      <a:pt x="19" y="384"/>
                      <a:pt x="19" y="384"/>
                      <a:pt x="19" y="384"/>
                    </a:cubicBezTo>
                    <a:cubicBezTo>
                      <a:pt x="23" y="385"/>
                      <a:pt x="23" y="385"/>
                      <a:pt x="23" y="385"/>
                    </a:cubicBezTo>
                    <a:cubicBezTo>
                      <a:pt x="19" y="384"/>
                      <a:pt x="19" y="384"/>
                      <a:pt x="19" y="384"/>
                    </a:cubicBezTo>
                    <a:cubicBezTo>
                      <a:pt x="22" y="386"/>
                      <a:pt x="22" y="386"/>
                      <a:pt x="22" y="386"/>
                    </a:cubicBezTo>
                    <a:cubicBezTo>
                      <a:pt x="23" y="385"/>
                      <a:pt x="23" y="385"/>
                      <a:pt x="23" y="385"/>
                    </a:cubicBezTo>
                    <a:cubicBezTo>
                      <a:pt x="19" y="384"/>
                      <a:pt x="19" y="384"/>
                      <a:pt x="19" y="384"/>
                    </a:cubicBezTo>
                    <a:cubicBezTo>
                      <a:pt x="22" y="386"/>
                      <a:pt x="22" y="386"/>
                      <a:pt x="22" y="386"/>
                    </a:cubicBezTo>
                    <a:cubicBezTo>
                      <a:pt x="23" y="385"/>
                      <a:pt x="23" y="384"/>
                      <a:pt x="23" y="383"/>
                    </a:cubicBezTo>
                    <a:cubicBezTo>
                      <a:pt x="23" y="382"/>
                      <a:pt x="22" y="381"/>
                      <a:pt x="21" y="380"/>
                    </a:cubicBezTo>
                    <a:cubicBezTo>
                      <a:pt x="20" y="379"/>
                      <a:pt x="20" y="379"/>
                      <a:pt x="20" y="379"/>
                    </a:cubicBezTo>
                    <a:cubicBezTo>
                      <a:pt x="18" y="383"/>
                      <a:pt x="18" y="383"/>
                      <a:pt x="18" y="383"/>
                    </a:cubicBezTo>
                    <a:cubicBezTo>
                      <a:pt x="21" y="385"/>
                      <a:pt x="21" y="385"/>
                      <a:pt x="21" y="385"/>
                    </a:cubicBezTo>
                    <a:cubicBezTo>
                      <a:pt x="21" y="385"/>
                      <a:pt x="21" y="385"/>
                      <a:pt x="21" y="385"/>
                    </a:cubicBezTo>
                    <a:cubicBezTo>
                      <a:pt x="22" y="384"/>
                      <a:pt x="24" y="381"/>
                      <a:pt x="25" y="378"/>
                    </a:cubicBezTo>
                    <a:cubicBezTo>
                      <a:pt x="26" y="376"/>
                      <a:pt x="27" y="375"/>
                      <a:pt x="28" y="374"/>
                    </a:cubicBezTo>
                    <a:cubicBezTo>
                      <a:pt x="28" y="373"/>
                      <a:pt x="29" y="372"/>
                      <a:pt x="29" y="372"/>
                    </a:cubicBezTo>
                    <a:cubicBezTo>
                      <a:pt x="30" y="370"/>
                      <a:pt x="29" y="368"/>
                      <a:pt x="27" y="367"/>
                    </a:cubicBezTo>
                    <a:cubicBezTo>
                      <a:pt x="25" y="365"/>
                      <a:pt x="25" y="365"/>
                      <a:pt x="25" y="365"/>
                    </a:cubicBezTo>
                    <a:cubicBezTo>
                      <a:pt x="23" y="368"/>
                      <a:pt x="23" y="368"/>
                      <a:pt x="23" y="368"/>
                    </a:cubicBezTo>
                    <a:cubicBezTo>
                      <a:pt x="26" y="371"/>
                      <a:pt x="26" y="371"/>
                      <a:pt x="26" y="371"/>
                    </a:cubicBezTo>
                    <a:cubicBezTo>
                      <a:pt x="36" y="357"/>
                      <a:pt x="36" y="357"/>
                      <a:pt x="36" y="357"/>
                    </a:cubicBezTo>
                    <a:cubicBezTo>
                      <a:pt x="36" y="356"/>
                      <a:pt x="37" y="355"/>
                      <a:pt x="37" y="354"/>
                    </a:cubicBezTo>
                    <a:cubicBezTo>
                      <a:pt x="36" y="353"/>
                      <a:pt x="36" y="352"/>
                      <a:pt x="35" y="351"/>
                    </a:cubicBezTo>
                    <a:cubicBezTo>
                      <a:pt x="33" y="350"/>
                      <a:pt x="33" y="350"/>
                      <a:pt x="33" y="350"/>
                    </a:cubicBezTo>
                    <a:cubicBezTo>
                      <a:pt x="31" y="353"/>
                      <a:pt x="31" y="353"/>
                      <a:pt x="31" y="353"/>
                    </a:cubicBezTo>
                    <a:cubicBezTo>
                      <a:pt x="33" y="356"/>
                      <a:pt x="33" y="356"/>
                      <a:pt x="33" y="356"/>
                    </a:cubicBezTo>
                    <a:cubicBezTo>
                      <a:pt x="44" y="347"/>
                      <a:pt x="44" y="347"/>
                      <a:pt x="44" y="347"/>
                    </a:cubicBezTo>
                    <a:cubicBezTo>
                      <a:pt x="45" y="346"/>
                      <a:pt x="46" y="345"/>
                      <a:pt x="46" y="344"/>
                    </a:cubicBezTo>
                    <a:cubicBezTo>
                      <a:pt x="46" y="343"/>
                      <a:pt x="45" y="341"/>
                      <a:pt x="44" y="341"/>
                    </a:cubicBezTo>
                    <a:cubicBezTo>
                      <a:pt x="38" y="337"/>
                      <a:pt x="38" y="337"/>
                      <a:pt x="38" y="337"/>
                    </a:cubicBezTo>
                    <a:cubicBezTo>
                      <a:pt x="36" y="341"/>
                      <a:pt x="36" y="341"/>
                      <a:pt x="36" y="341"/>
                    </a:cubicBezTo>
                    <a:cubicBezTo>
                      <a:pt x="40" y="343"/>
                      <a:pt x="40" y="343"/>
                      <a:pt x="40" y="343"/>
                    </a:cubicBezTo>
                    <a:cubicBezTo>
                      <a:pt x="36" y="341"/>
                      <a:pt x="36" y="341"/>
                      <a:pt x="36" y="341"/>
                    </a:cubicBezTo>
                    <a:cubicBezTo>
                      <a:pt x="39" y="344"/>
                      <a:pt x="39" y="344"/>
                      <a:pt x="39" y="344"/>
                    </a:cubicBezTo>
                    <a:cubicBezTo>
                      <a:pt x="39" y="344"/>
                      <a:pt x="39" y="344"/>
                      <a:pt x="40" y="343"/>
                    </a:cubicBezTo>
                    <a:cubicBezTo>
                      <a:pt x="36" y="341"/>
                      <a:pt x="36" y="341"/>
                      <a:pt x="36" y="341"/>
                    </a:cubicBezTo>
                    <a:cubicBezTo>
                      <a:pt x="39" y="344"/>
                      <a:pt x="39" y="344"/>
                      <a:pt x="39" y="344"/>
                    </a:cubicBezTo>
                    <a:cubicBezTo>
                      <a:pt x="36" y="341"/>
                      <a:pt x="36" y="341"/>
                      <a:pt x="36" y="341"/>
                    </a:cubicBezTo>
                    <a:cubicBezTo>
                      <a:pt x="38" y="344"/>
                      <a:pt x="38" y="344"/>
                      <a:pt x="38" y="344"/>
                    </a:cubicBezTo>
                    <a:cubicBezTo>
                      <a:pt x="39" y="344"/>
                      <a:pt x="39" y="344"/>
                      <a:pt x="39" y="344"/>
                    </a:cubicBezTo>
                    <a:cubicBezTo>
                      <a:pt x="36" y="341"/>
                      <a:pt x="36" y="341"/>
                      <a:pt x="36" y="341"/>
                    </a:cubicBezTo>
                    <a:cubicBezTo>
                      <a:pt x="38" y="344"/>
                      <a:pt x="38" y="344"/>
                      <a:pt x="38" y="344"/>
                    </a:cubicBezTo>
                    <a:cubicBezTo>
                      <a:pt x="36" y="341"/>
                      <a:pt x="36" y="341"/>
                      <a:pt x="36" y="341"/>
                    </a:cubicBezTo>
                    <a:cubicBezTo>
                      <a:pt x="38" y="344"/>
                      <a:pt x="38" y="344"/>
                      <a:pt x="38" y="344"/>
                    </a:cubicBezTo>
                    <a:cubicBezTo>
                      <a:pt x="38" y="344"/>
                      <a:pt x="38" y="344"/>
                      <a:pt x="38" y="344"/>
                    </a:cubicBezTo>
                    <a:cubicBezTo>
                      <a:pt x="36" y="341"/>
                      <a:pt x="36" y="341"/>
                      <a:pt x="36" y="341"/>
                    </a:cubicBezTo>
                    <a:cubicBezTo>
                      <a:pt x="38" y="344"/>
                      <a:pt x="38" y="344"/>
                      <a:pt x="38" y="344"/>
                    </a:cubicBezTo>
                    <a:cubicBezTo>
                      <a:pt x="37" y="342"/>
                      <a:pt x="37" y="342"/>
                      <a:pt x="37" y="342"/>
                    </a:cubicBezTo>
                    <a:cubicBezTo>
                      <a:pt x="38" y="344"/>
                      <a:pt x="38" y="344"/>
                      <a:pt x="38" y="344"/>
                    </a:cubicBezTo>
                    <a:cubicBezTo>
                      <a:pt x="38" y="344"/>
                      <a:pt x="38" y="344"/>
                      <a:pt x="38" y="344"/>
                    </a:cubicBezTo>
                    <a:cubicBezTo>
                      <a:pt x="37" y="342"/>
                      <a:pt x="37" y="342"/>
                      <a:pt x="37" y="342"/>
                    </a:cubicBezTo>
                    <a:cubicBezTo>
                      <a:pt x="38" y="344"/>
                      <a:pt x="38" y="344"/>
                      <a:pt x="38" y="344"/>
                    </a:cubicBezTo>
                    <a:cubicBezTo>
                      <a:pt x="38" y="344"/>
                      <a:pt x="39" y="344"/>
                      <a:pt x="41" y="343"/>
                    </a:cubicBezTo>
                    <a:cubicBezTo>
                      <a:pt x="43" y="342"/>
                      <a:pt x="47" y="340"/>
                      <a:pt x="50" y="339"/>
                    </a:cubicBezTo>
                    <a:cubicBezTo>
                      <a:pt x="51" y="338"/>
                      <a:pt x="52" y="338"/>
                      <a:pt x="53" y="337"/>
                    </a:cubicBezTo>
                    <a:cubicBezTo>
                      <a:pt x="54" y="337"/>
                      <a:pt x="54" y="337"/>
                      <a:pt x="55" y="337"/>
                    </a:cubicBezTo>
                    <a:cubicBezTo>
                      <a:pt x="55" y="336"/>
                      <a:pt x="55" y="336"/>
                      <a:pt x="55" y="336"/>
                    </a:cubicBezTo>
                    <a:cubicBezTo>
                      <a:pt x="55" y="336"/>
                      <a:pt x="55" y="336"/>
                      <a:pt x="55" y="336"/>
                    </a:cubicBezTo>
                    <a:cubicBezTo>
                      <a:pt x="56" y="336"/>
                      <a:pt x="56" y="336"/>
                      <a:pt x="56" y="336"/>
                    </a:cubicBezTo>
                    <a:cubicBezTo>
                      <a:pt x="56" y="336"/>
                      <a:pt x="56" y="336"/>
                      <a:pt x="57" y="335"/>
                    </a:cubicBezTo>
                    <a:cubicBezTo>
                      <a:pt x="58" y="333"/>
                      <a:pt x="57" y="331"/>
                      <a:pt x="55" y="329"/>
                    </a:cubicBezTo>
                    <a:cubicBezTo>
                      <a:pt x="49" y="326"/>
                      <a:pt x="49" y="326"/>
                      <a:pt x="49" y="326"/>
                    </a:cubicBezTo>
                    <a:cubicBezTo>
                      <a:pt x="47" y="329"/>
                      <a:pt x="47" y="329"/>
                      <a:pt x="47" y="329"/>
                    </a:cubicBezTo>
                    <a:cubicBezTo>
                      <a:pt x="49" y="333"/>
                      <a:pt x="49" y="333"/>
                      <a:pt x="49" y="333"/>
                    </a:cubicBezTo>
                    <a:cubicBezTo>
                      <a:pt x="49" y="333"/>
                      <a:pt x="53" y="331"/>
                      <a:pt x="57" y="329"/>
                    </a:cubicBezTo>
                    <a:cubicBezTo>
                      <a:pt x="59" y="328"/>
                      <a:pt x="61" y="327"/>
                      <a:pt x="62" y="326"/>
                    </a:cubicBezTo>
                    <a:cubicBezTo>
                      <a:pt x="63" y="325"/>
                      <a:pt x="63" y="325"/>
                      <a:pt x="64" y="325"/>
                    </a:cubicBezTo>
                    <a:cubicBezTo>
                      <a:pt x="65" y="324"/>
                      <a:pt x="65" y="324"/>
                      <a:pt x="65" y="324"/>
                    </a:cubicBezTo>
                    <a:cubicBezTo>
                      <a:pt x="65" y="324"/>
                      <a:pt x="65" y="324"/>
                      <a:pt x="65" y="324"/>
                    </a:cubicBezTo>
                    <a:cubicBezTo>
                      <a:pt x="65" y="324"/>
                      <a:pt x="65" y="324"/>
                      <a:pt x="65" y="324"/>
                    </a:cubicBezTo>
                    <a:cubicBezTo>
                      <a:pt x="66" y="324"/>
                      <a:pt x="66" y="323"/>
                      <a:pt x="66" y="323"/>
                    </a:cubicBezTo>
                    <a:cubicBezTo>
                      <a:pt x="67" y="322"/>
                      <a:pt x="67" y="321"/>
                      <a:pt x="67" y="320"/>
                    </a:cubicBezTo>
                    <a:cubicBezTo>
                      <a:pt x="66" y="319"/>
                      <a:pt x="66" y="318"/>
                      <a:pt x="65" y="317"/>
                    </a:cubicBezTo>
                    <a:cubicBezTo>
                      <a:pt x="63" y="316"/>
                      <a:pt x="63" y="316"/>
                      <a:pt x="63" y="316"/>
                    </a:cubicBezTo>
                    <a:cubicBezTo>
                      <a:pt x="61" y="320"/>
                      <a:pt x="61" y="320"/>
                      <a:pt x="61" y="320"/>
                    </a:cubicBezTo>
                    <a:cubicBezTo>
                      <a:pt x="63" y="323"/>
                      <a:pt x="63" y="323"/>
                      <a:pt x="63" y="323"/>
                    </a:cubicBezTo>
                    <a:cubicBezTo>
                      <a:pt x="78" y="313"/>
                      <a:pt x="78" y="313"/>
                      <a:pt x="78" y="313"/>
                    </a:cubicBezTo>
                    <a:cubicBezTo>
                      <a:pt x="80" y="312"/>
                      <a:pt x="80" y="311"/>
                      <a:pt x="80" y="310"/>
                    </a:cubicBezTo>
                    <a:cubicBezTo>
                      <a:pt x="80" y="308"/>
                      <a:pt x="79" y="307"/>
                      <a:pt x="78" y="306"/>
                    </a:cubicBezTo>
                    <a:cubicBezTo>
                      <a:pt x="78" y="306"/>
                      <a:pt x="78" y="306"/>
                      <a:pt x="78" y="306"/>
                    </a:cubicBezTo>
                    <a:cubicBezTo>
                      <a:pt x="76" y="310"/>
                      <a:pt x="76" y="310"/>
                      <a:pt x="76" y="310"/>
                    </a:cubicBezTo>
                    <a:cubicBezTo>
                      <a:pt x="77" y="313"/>
                      <a:pt x="77" y="313"/>
                      <a:pt x="77" y="313"/>
                    </a:cubicBezTo>
                    <a:cubicBezTo>
                      <a:pt x="77" y="313"/>
                      <a:pt x="81" y="313"/>
                      <a:pt x="86" y="311"/>
                    </a:cubicBezTo>
                    <a:cubicBezTo>
                      <a:pt x="88" y="311"/>
                      <a:pt x="91" y="310"/>
                      <a:pt x="93" y="310"/>
                    </a:cubicBezTo>
                    <a:cubicBezTo>
                      <a:pt x="93" y="310"/>
                      <a:pt x="94" y="310"/>
                      <a:pt x="95" y="309"/>
                    </a:cubicBezTo>
                    <a:cubicBezTo>
                      <a:pt x="96" y="309"/>
                      <a:pt x="96" y="309"/>
                      <a:pt x="96" y="309"/>
                    </a:cubicBezTo>
                    <a:cubicBezTo>
                      <a:pt x="96" y="309"/>
                      <a:pt x="96" y="309"/>
                      <a:pt x="96" y="309"/>
                    </a:cubicBezTo>
                    <a:cubicBezTo>
                      <a:pt x="97" y="309"/>
                      <a:pt x="97" y="309"/>
                      <a:pt x="97" y="309"/>
                    </a:cubicBezTo>
                    <a:cubicBezTo>
                      <a:pt x="97" y="309"/>
                      <a:pt x="97" y="308"/>
                      <a:pt x="98" y="307"/>
                    </a:cubicBezTo>
                    <a:cubicBezTo>
                      <a:pt x="99" y="306"/>
                      <a:pt x="99" y="303"/>
                      <a:pt x="97" y="302"/>
                    </a:cubicBezTo>
                    <a:cubicBezTo>
                      <a:pt x="96" y="301"/>
                      <a:pt x="96" y="301"/>
                      <a:pt x="96" y="301"/>
                    </a:cubicBezTo>
                    <a:cubicBezTo>
                      <a:pt x="94" y="305"/>
                      <a:pt x="94" y="305"/>
                      <a:pt x="94" y="305"/>
                    </a:cubicBezTo>
                    <a:cubicBezTo>
                      <a:pt x="97" y="307"/>
                      <a:pt x="97" y="307"/>
                      <a:pt x="97" y="307"/>
                    </a:cubicBezTo>
                    <a:cubicBezTo>
                      <a:pt x="94" y="305"/>
                      <a:pt x="94" y="305"/>
                      <a:pt x="94" y="305"/>
                    </a:cubicBezTo>
                    <a:cubicBezTo>
                      <a:pt x="96" y="308"/>
                      <a:pt x="96" y="308"/>
                      <a:pt x="96" y="308"/>
                    </a:cubicBezTo>
                    <a:cubicBezTo>
                      <a:pt x="96" y="308"/>
                      <a:pt x="97" y="308"/>
                      <a:pt x="97" y="307"/>
                    </a:cubicBezTo>
                    <a:cubicBezTo>
                      <a:pt x="94" y="305"/>
                      <a:pt x="94" y="305"/>
                      <a:pt x="94" y="305"/>
                    </a:cubicBezTo>
                    <a:cubicBezTo>
                      <a:pt x="96" y="308"/>
                      <a:pt x="96" y="308"/>
                      <a:pt x="96" y="308"/>
                    </a:cubicBezTo>
                    <a:cubicBezTo>
                      <a:pt x="94" y="305"/>
                      <a:pt x="94" y="305"/>
                      <a:pt x="94" y="305"/>
                    </a:cubicBezTo>
                    <a:cubicBezTo>
                      <a:pt x="95" y="308"/>
                      <a:pt x="95" y="308"/>
                      <a:pt x="95" y="308"/>
                    </a:cubicBezTo>
                    <a:cubicBezTo>
                      <a:pt x="95" y="308"/>
                      <a:pt x="95" y="308"/>
                      <a:pt x="96" y="308"/>
                    </a:cubicBezTo>
                    <a:cubicBezTo>
                      <a:pt x="94" y="305"/>
                      <a:pt x="94" y="305"/>
                      <a:pt x="94" y="305"/>
                    </a:cubicBezTo>
                    <a:cubicBezTo>
                      <a:pt x="95" y="308"/>
                      <a:pt x="95" y="308"/>
                      <a:pt x="95" y="308"/>
                    </a:cubicBezTo>
                    <a:cubicBezTo>
                      <a:pt x="95" y="308"/>
                      <a:pt x="95" y="308"/>
                      <a:pt x="95" y="308"/>
                    </a:cubicBezTo>
                    <a:cubicBezTo>
                      <a:pt x="95" y="308"/>
                      <a:pt x="95" y="308"/>
                      <a:pt x="95" y="308"/>
                    </a:cubicBezTo>
                    <a:cubicBezTo>
                      <a:pt x="95" y="308"/>
                      <a:pt x="95" y="308"/>
                      <a:pt x="95" y="308"/>
                    </a:cubicBezTo>
                    <a:cubicBezTo>
                      <a:pt x="95" y="308"/>
                      <a:pt x="95" y="308"/>
                      <a:pt x="95" y="308"/>
                    </a:cubicBezTo>
                    <a:cubicBezTo>
                      <a:pt x="95" y="308"/>
                      <a:pt x="95" y="308"/>
                      <a:pt x="95" y="308"/>
                    </a:cubicBezTo>
                    <a:cubicBezTo>
                      <a:pt x="95" y="308"/>
                      <a:pt x="96" y="308"/>
                      <a:pt x="97" y="308"/>
                    </a:cubicBezTo>
                    <a:cubicBezTo>
                      <a:pt x="100" y="307"/>
                      <a:pt x="105" y="306"/>
                      <a:pt x="110" y="306"/>
                    </a:cubicBezTo>
                    <a:cubicBezTo>
                      <a:pt x="114" y="305"/>
                      <a:pt x="118" y="304"/>
                      <a:pt x="118" y="304"/>
                    </a:cubicBezTo>
                    <a:cubicBezTo>
                      <a:pt x="120" y="304"/>
                      <a:pt x="121" y="303"/>
                      <a:pt x="121" y="301"/>
                    </a:cubicBezTo>
                    <a:cubicBezTo>
                      <a:pt x="122" y="300"/>
                      <a:pt x="121" y="298"/>
                      <a:pt x="120" y="297"/>
                    </a:cubicBezTo>
                    <a:cubicBezTo>
                      <a:pt x="113" y="293"/>
                      <a:pt x="113" y="293"/>
                      <a:pt x="113" y="293"/>
                    </a:cubicBezTo>
                    <a:cubicBezTo>
                      <a:pt x="111" y="296"/>
                      <a:pt x="111" y="296"/>
                      <a:pt x="111" y="296"/>
                    </a:cubicBezTo>
                    <a:cubicBezTo>
                      <a:pt x="110" y="300"/>
                      <a:pt x="110" y="300"/>
                      <a:pt x="110" y="300"/>
                    </a:cubicBezTo>
                    <a:cubicBezTo>
                      <a:pt x="110" y="300"/>
                      <a:pt x="116" y="300"/>
                      <a:pt x="122" y="300"/>
                    </a:cubicBezTo>
                    <a:cubicBezTo>
                      <a:pt x="126" y="300"/>
                      <a:pt x="130" y="300"/>
                      <a:pt x="133" y="300"/>
                    </a:cubicBezTo>
                    <a:cubicBezTo>
                      <a:pt x="134" y="300"/>
                      <a:pt x="135" y="300"/>
                      <a:pt x="136" y="300"/>
                    </a:cubicBezTo>
                    <a:cubicBezTo>
                      <a:pt x="137" y="300"/>
                      <a:pt x="137" y="300"/>
                      <a:pt x="138" y="300"/>
                    </a:cubicBezTo>
                    <a:cubicBezTo>
                      <a:pt x="138" y="300"/>
                      <a:pt x="138" y="300"/>
                      <a:pt x="139" y="300"/>
                    </a:cubicBezTo>
                    <a:cubicBezTo>
                      <a:pt x="139" y="299"/>
                      <a:pt x="139" y="299"/>
                      <a:pt x="139" y="299"/>
                    </a:cubicBezTo>
                    <a:cubicBezTo>
                      <a:pt x="140" y="299"/>
                      <a:pt x="140" y="299"/>
                      <a:pt x="141" y="298"/>
                    </a:cubicBezTo>
                    <a:cubicBezTo>
                      <a:pt x="142" y="297"/>
                      <a:pt x="142" y="296"/>
                      <a:pt x="141" y="295"/>
                    </a:cubicBezTo>
                    <a:cubicBezTo>
                      <a:pt x="141" y="294"/>
                      <a:pt x="141" y="293"/>
                      <a:pt x="140" y="292"/>
                    </a:cubicBezTo>
                    <a:cubicBezTo>
                      <a:pt x="139" y="292"/>
                      <a:pt x="139" y="292"/>
                      <a:pt x="139" y="292"/>
                    </a:cubicBezTo>
                    <a:cubicBezTo>
                      <a:pt x="136" y="295"/>
                      <a:pt x="136" y="295"/>
                      <a:pt x="136" y="295"/>
                    </a:cubicBezTo>
                    <a:cubicBezTo>
                      <a:pt x="135" y="299"/>
                      <a:pt x="135" y="299"/>
                      <a:pt x="135" y="299"/>
                    </a:cubicBezTo>
                    <a:cubicBezTo>
                      <a:pt x="135" y="299"/>
                      <a:pt x="157" y="310"/>
                      <a:pt x="181" y="322"/>
                    </a:cubicBezTo>
                    <a:cubicBezTo>
                      <a:pt x="193" y="327"/>
                      <a:pt x="205" y="333"/>
                      <a:pt x="215" y="338"/>
                    </a:cubicBezTo>
                    <a:cubicBezTo>
                      <a:pt x="220" y="340"/>
                      <a:pt x="224" y="342"/>
                      <a:pt x="227" y="343"/>
                    </a:cubicBezTo>
                    <a:cubicBezTo>
                      <a:pt x="229" y="344"/>
                      <a:pt x="230" y="344"/>
                      <a:pt x="232" y="344"/>
                    </a:cubicBezTo>
                    <a:cubicBezTo>
                      <a:pt x="232" y="345"/>
                      <a:pt x="233" y="345"/>
                      <a:pt x="233" y="345"/>
                    </a:cubicBezTo>
                    <a:cubicBezTo>
                      <a:pt x="234" y="345"/>
                      <a:pt x="234" y="345"/>
                      <a:pt x="235" y="345"/>
                    </a:cubicBezTo>
                    <a:cubicBezTo>
                      <a:pt x="236" y="345"/>
                      <a:pt x="236" y="345"/>
                      <a:pt x="237" y="345"/>
                    </a:cubicBezTo>
                    <a:cubicBezTo>
                      <a:pt x="237" y="345"/>
                      <a:pt x="238" y="344"/>
                      <a:pt x="239" y="343"/>
                    </a:cubicBezTo>
                    <a:cubicBezTo>
                      <a:pt x="240" y="342"/>
                      <a:pt x="240" y="341"/>
                      <a:pt x="240" y="340"/>
                    </a:cubicBezTo>
                    <a:cubicBezTo>
                      <a:pt x="239" y="339"/>
                      <a:pt x="239" y="338"/>
                      <a:pt x="238" y="338"/>
                    </a:cubicBezTo>
                    <a:cubicBezTo>
                      <a:pt x="228" y="332"/>
                      <a:pt x="228" y="332"/>
                      <a:pt x="228" y="332"/>
                    </a:cubicBezTo>
                    <a:cubicBezTo>
                      <a:pt x="226" y="335"/>
                      <a:pt x="226" y="335"/>
                      <a:pt x="226" y="335"/>
                    </a:cubicBezTo>
                    <a:cubicBezTo>
                      <a:pt x="226" y="339"/>
                      <a:pt x="226" y="339"/>
                      <a:pt x="226" y="339"/>
                    </a:cubicBezTo>
                    <a:cubicBezTo>
                      <a:pt x="250" y="338"/>
                      <a:pt x="250" y="338"/>
                      <a:pt x="250" y="338"/>
                    </a:cubicBezTo>
                    <a:cubicBezTo>
                      <a:pt x="252" y="338"/>
                      <a:pt x="254" y="337"/>
                      <a:pt x="254" y="335"/>
                    </a:cubicBezTo>
                    <a:cubicBezTo>
                      <a:pt x="254" y="333"/>
                      <a:pt x="254" y="331"/>
                      <a:pt x="252" y="331"/>
                    </a:cubicBezTo>
                    <a:cubicBezTo>
                      <a:pt x="252" y="330"/>
                      <a:pt x="252" y="330"/>
                      <a:pt x="252" y="330"/>
                    </a:cubicBezTo>
                    <a:cubicBezTo>
                      <a:pt x="250" y="334"/>
                      <a:pt x="250" y="334"/>
                      <a:pt x="250" y="334"/>
                    </a:cubicBezTo>
                    <a:cubicBezTo>
                      <a:pt x="253" y="336"/>
                      <a:pt x="253" y="336"/>
                      <a:pt x="253" y="336"/>
                    </a:cubicBezTo>
                    <a:cubicBezTo>
                      <a:pt x="261" y="327"/>
                      <a:pt x="261" y="327"/>
                      <a:pt x="261" y="327"/>
                    </a:cubicBezTo>
                    <a:cubicBezTo>
                      <a:pt x="262" y="326"/>
                      <a:pt x="262" y="325"/>
                      <a:pt x="262" y="324"/>
                    </a:cubicBezTo>
                    <a:cubicBezTo>
                      <a:pt x="262" y="323"/>
                      <a:pt x="261" y="322"/>
                      <a:pt x="260" y="321"/>
                    </a:cubicBezTo>
                    <a:cubicBezTo>
                      <a:pt x="256" y="318"/>
                      <a:pt x="256" y="318"/>
                      <a:pt x="256" y="318"/>
                    </a:cubicBezTo>
                    <a:cubicBezTo>
                      <a:pt x="253" y="322"/>
                      <a:pt x="253" y="322"/>
                      <a:pt x="253" y="322"/>
                    </a:cubicBezTo>
                    <a:cubicBezTo>
                      <a:pt x="257" y="324"/>
                      <a:pt x="257" y="324"/>
                      <a:pt x="257" y="324"/>
                    </a:cubicBezTo>
                    <a:cubicBezTo>
                      <a:pt x="254" y="322"/>
                      <a:pt x="254" y="322"/>
                      <a:pt x="254" y="322"/>
                    </a:cubicBezTo>
                    <a:cubicBezTo>
                      <a:pt x="257" y="324"/>
                      <a:pt x="257" y="324"/>
                      <a:pt x="257" y="324"/>
                    </a:cubicBezTo>
                    <a:cubicBezTo>
                      <a:pt x="257" y="324"/>
                      <a:pt x="257" y="324"/>
                      <a:pt x="257" y="324"/>
                    </a:cubicBezTo>
                    <a:cubicBezTo>
                      <a:pt x="254" y="322"/>
                      <a:pt x="254" y="322"/>
                      <a:pt x="254" y="322"/>
                    </a:cubicBezTo>
                    <a:cubicBezTo>
                      <a:pt x="257" y="324"/>
                      <a:pt x="257" y="324"/>
                      <a:pt x="257" y="324"/>
                    </a:cubicBezTo>
                    <a:cubicBezTo>
                      <a:pt x="257" y="324"/>
                      <a:pt x="257" y="324"/>
                      <a:pt x="257" y="324"/>
                    </a:cubicBezTo>
                    <a:cubicBezTo>
                      <a:pt x="257" y="324"/>
                      <a:pt x="259" y="321"/>
                      <a:pt x="261" y="318"/>
                    </a:cubicBezTo>
                    <a:cubicBezTo>
                      <a:pt x="263" y="316"/>
                      <a:pt x="264" y="313"/>
                      <a:pt x="264" y="313"/>
                    </a:cubicBezTo>
                    <a:cubicBezTo>
                      <a:pt x="265" y="313"/>
                      <a:pt x="265" y="311"/>
                      <a:pt x="265" y="310"/>
                    </a:cubicBezTo>
                    <a:cubicBezTo>
                      <a:pt x="265" y="309"/>
                      <a:pt x="264" y="308"/>
                      <a:pt x="263" y="308"/>
                    </a:cubicBezTo>
                    <a:cubicBezTo>
                      <a:pt x="260" y="306"/>
                      <a:pt x="260" y="306"/>
                      <a:pt x="260" y="306"/>
                    </a:cubicBezTo>
                    <a:cubicBezTo>
                      <a:pt x="258" y="309"/>
                      <a:pt x="258" y="309"/>
                      <a:pt x="258" y="309"/>
                    </a:cubicBezTo>
                    <a:cubicBezTo>
                      <a:pt x="262" y="312"/>
                      <a:pt x="262" y="312"/>
                      <a:pt x="262" y="312"/>
                    </a:cubicBezTo>
                    <a:cubicBezTo>
                      <a:pt x="268" y="302"/>
                      <a:pt x="268" y="302"/>
                      <a:pt x="268" y="302"/>
                    </a:cubicBezTo>
                    <a:cubicBezTo>
                      <a:pt x="268" y="301"/>
                      <a:pt x="269" y="300"/>
                      <a:pt x="268" y="299"/>
                    </a:cubicBezTo>
                    <a:cubicBezTo>
                      <a:pt x="268" y="298"/>
                      <a:pt x="268" y="297"/>
                      <a:pt x="267" y="296"/>
                    </a:cubicBezTo>
                    <a:cubicBezTo>
                      <a:pt x="265" y="295"/>
                      <a:pt x="265" y="295"/>
                      <a:pt x="265" y="295"/>
                    </a:cubicBezTo>
                    <a:cubicBezTo>
                      <a:pt x="270" y="287"/>
                      <a:pt x="270" y="287"/>
                      <a:pt x="270" y="287"/>
                    </a:cubicBezTo>
                    <a:cubicBezTo>
                      <a:pt x="271" y="285"/>
                      <a:pt x="270" y="283"/>
                      <a:pt x="268" y="282"/>
                    </a:cubicBezTo>
                    <a:cubicBezTo>
                      <a:pt x="268" y="282"/>
                      <a:pt x="268" y="282"/>
                      <a:pt x="268" y="282"/>
                    </a:cubicBezTo>
                    <a:cubicBezTo>
                      <a:pt x="271" y="271"/>
                      <a:pt x="271" y="271"/>
                      <a:pt x="271" y="271"/>
                    </a:cubicBezTo>
                    <a:cubicBezTo>
                      <a:pt x="271" y="270"/>
                      <a:pt x="270" y="268"/>
                      <a:pt x="269" y="267"/>
                    </a:cubicBezTo>
                    <a:cubicBezTo>
                      <a:pt x="269" y="267"/>
                      <a:pt x="269" y="267"/>
                      <a:pt x="269" y="267"/>
                    </a:cubicBezTo>
                    <a:cubicBezTo>
                      <a:pt x="266" y="270"/>
                      <a:pt x="266" y="270"/>
                      <a:pt x="266" y="270"/>
                    </a:cubicBezTo>
                    <a:cubicBezTo>
                      <a:pt x="270" y="270"/>
                      <a:pt x="270" y="270"/>
                      <a:pt x="270" y="270"/>
                    </a:cubicBezTo>
                    <a:cubicBezTo>
                      <a:pt x="271" y="256"/>
                      <a:pt x="271" y="256"/>
                      <a:pt x="271" y="256"/>
                    </a:cubicBezTo>
                    <a:cubicBezTo>
                      <a:pt x="271" y="254"/>
                      <a:pt x="271" y="253"/>
                      <a:pt x="269" y="252"/>
                    </a:cubicBezTo>
                    <a:cubicBezTo>
                      <a:pt x="267" y="251"/>
                      <a:pt x="267" y="251"/>
                      <a:pt x="267" y="251"/>
                    </a:cubicBezTo>
                    <a:cubicBezTo>
                      <a:pt x="270" y="244"/>
                      <a:pt x="270" y="244"/>
                      <a:pt x="270" y="244"/>
                    </a:cubicBezTo>
                    <a:cubicBezTo>
                      <a:pt x="271" y="243"/>
                      <a:pt x="271" y="240"/>
                      <a:pt x="269" y="239"/>
                    </a:cubicBezTo>
                    <a:cubicBezTo>
                      <a:pt x="265" y="236"/>
                      <a:pt x="265" y="236"/>
                      <a:pt x="265" y="236"/>
                    </a:cubicBezTo>
                    <a:cubicBezTo>
                      <a:pt x="263" y="240"/>
                      <a:pt x="263" y="240"/>
                      <a:pt x="263" y="240"/>
                    </a:cubicBezTo>
                    <a:cubicBezTo>
                      <a:pt x="267" y="240"/>
                      <a:pt x="267" y="240"/>
                      <a:pt x="267" y="240"/>
                    </a:cubicBezTo>
                    <a:cubicBezTo>
                      <a:pt x="267" y="240"/>
                      <a:pt x="266" y="237"/>
                      <a:pt x="266" y="233"/>
                    </a:cubicBezTo>
                    <a:cubicBezTo>
                      <a:pt x="266" y="230"/>
                      <a:pt x="266" y="226"/>
                      <a:pt x="266" y="225"/>
                    </a:cubicBezTo>
                    <a:cubicBezTo>
                      <a:pt x="266" y="225"/>
                      <a:pt x="266" y="225"/>
                      <a:pt x="266" y="225"/>
                    </a:cubicBezTo>
                    <a:cubicBezTo>
                      <a:pt x="266" y="225"/>
                      <a:pt x="266" y="225"/>
                      <a:pt x="266" y="225"/>
                    </a:cubicBezTo>
                    <a:cubicBezTo>
                      <a:pt x="263" y="224"/>
                      <a:pt x="263" y="224"/>
                      <a:pt x="263" y="224"/>
                    </a:cubicBezTo>
                    <a:cubicBezTo>
                      <a:pt x="266" y="225"/>
                      <a:pt x="266" y="225"/>
                      <a:pt x="266" y="225"/>
                    </a:cubicBezTo>
                    <a:cubicBezTo>
                      <a:pt x="266" y="225"/>
                      <a:pt x="266" y="225"/>
                      <a:pt x="266" y="225"/>
                    </a:cubicBezTo>
                    <a:cubicBezTo>
                      <a:pt x="263" y="224"/>
                      <a:pt x="263" y="224"/>
                      <a:pt x="263" y="224"/>
                    </a:cubicBezTo>
                    <a:cubicBezTo>
                      <a:pt x="266" y="225"/>
                      <a:pt x="266" y="225"/>
                      <a:pt x="266" y="225"/>
                    </a:cubicBezTo>
                    <a:cubicBezTo>
                      <a:pt x="262" y="224"/>
                      <a:pt x="262" y="224"/>
                      <a:pt x="262" y="224"/>
                    </a:cubicBezTo>
                    <a:cubicBezTo>
                      <a:pt x="266" y="225"/>
                      <a:pt x="266" y="225"/>
                      <a:pt x="266" y="225"/>
                    </a:cubicBezTo>
                    <a:cubicBezTo>
                      <a:pt x="266" y="225"/>
                      <a:pt x="266" y="225"/>
                      <a:pt x="266" y="225"/>
                    </a:cubicBezTo>
                    <a:cubicBezTo>
                      <a:pt x="262" y="224"/>
                      <a:pt x="262" y="224"/>
                      <a:pt x="262" y="224"/>
                    </a:cubicBezTo>
                    <a:cubicBezTo>
                      <a:pt x="266" y="225"/>
                      <a:pt x="266" y="225"/>
                      <a:pt x="266" y="225"/>
                    </a:cubicBezTo>
                    <a:cubicBezTo>
                      <a:pt x="262" y="224"/>
                      <a:pt x="262" y="224"/>
                      <a:pt x="262" y="224"/>
                    </a:cubicBezTo>
                    <a:cubicBezTo>
                      <a:pt x="265" y="226"/>
                      <a:pt x="265" y="226"/>
                      <a:pt x="265" y="226"/>
                    </a:cubicBezTo>
                    <a:cubicBezTo>
                      <a:pt x="266" y="226"/>
                      <a:pt x="266" y="225"/>
                      <a:pt x="266" y="225"/>
                    </a:cubicBezTo>
                    <a:cubicBezTo>
                      <a:pt x="262" y="224"/>
                      <a:pt x="262" y="224"/>
                      <a:pt x="262" y="224"/>
                    </a:cubicBezTo>
                    <a:cubicBezTo>
                      <a:pt x="265" y="226"/>
                      <a:pt x="265" y="226"/>
                      <a:pt x="265" y="226"/>
                    </a:cubicBezTo>
                    <a:cubicBezTo>
                      <a:pt x="266" y="225"/>
                      <a:pt x="266" y="224"/>
                      <a:pt x="266" y="223"/>
                    </a:cubicBezTo>
                    <a:cubicBezTo>
                      <a:pt x="265" y="222"/>
                      <a:pt x="265" y="221"/>
                      <a:pt x="264" y="221"/>
                    </a:cubicBezTo>
                    <a:cubicBezTo>
                      <a:pt x="264" y="221"/>
                      <a:pt x="264" y="221"/>
                      <a:pt x="264" y="221"/>
                    </a:cubicBezTo>
                    <a:cubicBezTo>
                      <a:pt x="265" y="211"/>
                      <a:pt x="265" y="211"/>
                      <a:pt x="265" y="211"/>
                    </a:cubicBezTo>
                    <a:cubicBezTo>
                      <a:pt x="266" y="209"/>
                      <a:pt x="265" y="208"/>
                      <a:pt x="264" y="207"/>
                    </a:cubicBezTo>
                    <a:cubicBezTo>
                      <a:pt x="264" y="207"/>
                      <a:pt x="264" y="207"/>
                      <a:pt x="264" y="207"/>
                    </a:cubicBezTo>
                    <a:cubicBezTo>
                      <a:pt x="264" y="196"/>
                      <a:pt x="264" y="196"/>
                      <a:pt x="264" y="196"/>
                    </a:cubicBezTo>
                    <a:cubicBezTo>
                      <a:pt x="264" y="194"/>
                      <a:pt x="263" y="193"/>
                      <a:pt x="262" y="192"/>
                    </a:cubicBezTo>
                    <a:cubicBezTo>
                      <a:pt x="256" y="189"/>
                      <a:pt x="256" y="189"/>
                      <a:pt x="256" y="189"/>
                    </a:cubicBezTo>
                    <a:cubicBezTo>
                      <a:pt x="257" y="172"/>
                      <a:pt x="257" y="172"/>
                      <a:pt x="257" y="172"/>
                    </a:cubicBezTo>
                    <a:cubicBezTo>
                      <a:pt x="258" y="170"/>
                      <a:pt x="257" y="169"/>
                      <a:pt x="256" y="168"/>
                    </a:cubicBezTo>
                    <a:cubicBezTo>
                      <a:pt x="255" y="168"/>
                      <a:pt x="255" y="168"/>
                      <a:pt x="255" y="168"/>
                    </a:cubicBezTo>
                    <a:cubicBezTo>
                      <a:pt x="253" y="171"/>
                      <a:pt x="253" y="171"/>
                      <a:pt x="253" y="171"/>
                    </a:cubicBezTo>
                    <a:cubicBezTo>
                      <a:pt x="257" y="171"/>
                      <a:pt x="257" y="171"/>
                      <a:pt x="257" y="171"/>
                    </a:cubicBezTo>
                    <a:cubicBezTo>
                      <a:pt x="257" y="171"/>
                      <a:pt x="257" y="167"/>
                      <a:pt x="256" y="162"/>
                    </a:cubicBezTo>
                    <a:cubicBezTo>
                      <a:pt x="256" y="160"/>
                      <a:pt x="256" y="157"/>
                      <a:pt x="256" y="156"/>
                    </a:cubicBezTo>
                    <a:cubicBezTo>
                      <a:pt x="256" y="154"/>
                      <a:pt x="256" y="152"/>
                      <a:pt x="256" y="152"/>
                    </a:cubicBezTo>
                    <a:cubicBezTo>
                      <a:pt x="255" y="152"/>
                      <a:pt x="255" y="152"/>
                      <a:pt x="255" y="152"/>
                    </a:cubicBezTo>
                    <a:cubicBezTo>
                      <a:pt x="256" y="152"/>
                      <a:pt x="256" y="152"/>
                      <a:pt x="256" y="152"/>
                    </a:cubicBezTo>
                    <a:cubicBezTo>
                      <a:pt x="256" y="152"/>
                      <a:pt x="256" y="152"/>
                      <a:pt x="256" y="152"/>
                    </a:cubicBezTo>
                    <a:cubicBezTo>
                      <a:pt x="255" y="152"/>
                      <a:pt x="255" y="152"/>
                      <a:pt x="255" y="152"/>
                    </a:cubicBezTo>
                    <a:cubicBezTo>
                      <a:pt x="256" y="152"/>
                      <a:pt x="256" y="152"/>
                      <a:pt x="256" y="152"/>
                    </a:cubicBezTo>
                    <a:cubicBezTo>
                      <a:pt x="252" y="151"/>
                      <a:pt x="252" y="151"/>
                      <a:pt x="252" y="151"/>
                    </a:cubicBezTo>
                    <a:cubicBezTo>
                      <a:pt x="255" y="152"/>
                      <a:pt x="255" y="152"/>
                      <a:pt x="255" y="152"/>
                    </a:cubicBezTo>
                    <a:cubicBezTo>
                      <a:pt x="256" y="152"/>
                      <a:pt x="256" y="152"/>
                      <a:pt x="256" y="152"/>
                    </a:cubicBezTo>
                    <a:cubicBezTo>
                      <a:pt x="252" y="151"/>
                      <a:pt x="252" y="151"/>
                      <a:pt x="252" y="151"/>
                    </a:cubicBezTo>
                    <a:cubicBezTo>
                      <a:pt x="255" y="152"/>
                      <a:pt x="255" y="152"/>
                      <a:pt x="255" y="152"/>
                    </a:cubicBezTo>
                    <a:cubicBezTo>
                      <a:pt x="252" y="151"/>
                      <a:pt x="252" y="151"/>
                      <a:pt x="252" y="151"/>
                    </a:cubicBezTo>
                    <a:cubicBezTo>
                      <a:pt x="255" y="152"/>
                      <a:pt x="255" y="152"/>
                      <a:pt x="255" y="152"/>
                    </a:cubicBezTo>
                    <a:cubicBezTo>
                      <a:pt x="255" y="152"/>
                      <a:pt x="255" y="152"/>
                      <a:pt x="255" y="152"/>
                    </a:cubicBezTo>
                    <a:cubicBezTo>
                      <a:pt x="252" y="151"/>
                      <a:pt x="252" y="151"/>
                      <a:pt x="252" y="151"/>
                    </a:cubicBezTo>
                    <a:cubicBezTo>
                      <a:pt x="255" y="152"/>
                      <a:pt x="255" y="152"/>
                      <a:pt x="255" y="152"/>
                    </a:cubicBezTo>
                    <a:cubicBezTo>
                      <a:pt x="252" y="151"/>
                      <a:pt x="252" y="151"/>
                      <a:pt x="252" y="151"/>
                    </a:cubicBezTo>
                    <a:cubicBezTo>
                      <a:pt x="255" y="153"/>
                      <a:pt x="255" y="153"/>
                      <a:pt x="255" y="153"/>
                    </a:cubicBezTo>
                    <a:cubicBezTo>
                      <a:pt x="255" y="153"/>
                      <a:pt x="255" y="153"/>
                      <a:pt x="255" y="152"/>
                    </a:cubicBezTo>
                    <a:cubicBezTo>
                      <a:pt x="252" y="151"/>
                      <a:pt x="252" y="151"/>
                      <a:pt x="252" y="151"/>
                    </a:cubicBezTo>
                    <a:cubicBezTo>
                      <a:pt x="255" y="153"/>
                      <a:pt x="255" y="153"/>
                      <a:pt x="255" y="153"/>
                    </a:cubicBezTo>
                    <a:cubicBezTo>
                      <a:pt x="255" y="152"/>
                      <a:pt x="256" y="151"/>
                      <a:pt x="255" y="150"/>
                    </a:cubicBezTo>
                    <a:cubicBezTo>
                      <a:pt x="255" y="149"/>
                      <a:pt x="255" y="148"/>
                      <a:pt x="254" y="148"/>
                    </a:cubicBezTo>
                    <a:cubicBezTo>
                      <a:pt x="250" y="145"/>
                      <a:pt x="250" y="145"/>
                      <a:pt x="250" y="145"/>
                    </a:cubicBezTo>
                    <a:cubicBezTo>
                      <a:pt x="252" y="131"/>
                      <a:pt x="252" y="131"/>
                      <a:pt x="252" y="131"/>
                    </a:cubicBezTo>
                    <a:cubicBezTo>
                      <a:pt x="252" y="129"/>
                      <a:pt x="251" y="128"/>
                      <a:pt x="250" y="127"/>
                    </a:cubicBezTo>
                    <a:cubicBezTo>
                      <a:pt x="247" y="125"/>
                      <a:pt x="247" y="125"/>
                      <a:pt x="247" y="125"/>
                    </a:cubicBezTo>
                    <a:cubicBezTo>
                      <a:pt x="244" y="128"/>
                      <a:pt x="244" y="128"/>
                      <a:pt x="244" y="128"/>
                    </a:cubicBezTo>
                    <a:cubicBezTo>
                      <a:pt x="248" y="130"/>
                      <a:pt x="248" y="130"/>
                      <a:pt x="248" y="130"/>
                    </a:cubicBezTo>
                    <a:cubicBezTo>
                      <a:pt x="248" y="130"/>
                      <a:pt x="248" y="129"/>
                      <a:pt x="248" y="129"/>
                    </a:cubicBezTo>
                    <a:cubicBezTo>
                      <a:pt x="248" y="128"/>
                      <a:pt x="248" y="128"/>
                      <a:pt x="248" y="128"/>
                    </a:cubicBezTo>
                    <a:cubicBezTo>
                      <a:pt x="248" y="128"/>
                      <a:pt x="248" y="128"/>
                      <a:pt x="248" y="128"/>
                    </a:cubicBezTo>
                    <a:cubicBezTo>
                      <a:pt x="248" y="127"/>
                      <a:pt x="248" y="126"/>
                      <a:pt x="248" y="126"/>
                    </a:cubicBezTo>
                    <a:cubicBezTo>
                      <a:pt x="247" y="123"/>
                      <a:pt x="246" y="118"/>
                      <a:pt x="244" y="113"/>
                    </a:cubicBezTo>
                    <a:cubicBezTo>
                      <a:pt x="244" y="111"/>
                      <a:pt x="243" y="109"/>
                      <a:pt x="243" y="107"/>
                    </a:cubicBezTo>
                    <a:cubicBezTo>
                      <a:pt x="242" y="106"/>
                      <a:pt x="242" y="106"/>
                      <a:pt x="242" y="105"/>
                    </a:cubicBezTo>
                    <a:cubicBezTo>
                      <a:pt x="242" y="105"/>
                      <a:pt x="242" y="105"/>
                      <a:pt x="242" y="105"/>
                    </a:cubicBezTo>
                    <a:cubicBezTo>
                      <a:pt x="242" y="105"/>
                      <a:pt x="242" y="105"/>
                      <a:pt x="242" y="105"/>
                    </a:cubicBezTo>
                    <a:cubicBezTo>
                      <a:pt x="240" y="105"/>
                      <a:pt x="240" y="105"/>
                      <a:pt x="240" y="105"/>
                    </a:cubicBezTo>
                    <a:cubicBezTo>
                      <a:pt x="242" y="105"/>
                      <a:pt x="242" y="105"/>
                      <a:pt x="242" y="105"/>
                    </a:cubicBezTo>
                    <a:cubicBezTo>
                      <a:pt x="242" y="105"/>
                      <a:pt x="242" y="105"/>
                      <a:pt x="242" y="105"/>
                    </a:cubicBezTo>
                    <a:cubicBezTo>
                      <a:pt x="240" y="105"/>
                      <a:pt x="240" y="105"/>
                      <a:pt x="240" y="105"/>
                    </a:cubicBezTo>
                    <a:cubicBezTo>
                      <a:pt x="242" y="105"/>
                      <a:pt x="242" y="105"/>
                      <a:pt x="242" y="105"/>
                    </a:cubicBezTo>
                    <a:cubicBezTo>
                      <a:pt x="238" y="105"/>
                      <a:pt x="238" y="105"/>
                      <a:pt x="238" y="105"/>
                    </a:cubicBezTo>
                    <a:cubicBezTo>
                      <a:pt x="242" y="106"/>
                      <a:pt x="242" y="106"/>
                      <a:pt x="242" y="106"/>
                    </a:cubicBezTo>
                    <a:cubicBezTo>
                      <a:pt x="242" y="105"/>
                      <a:pt x="242" y="105"/>
                      <a:pt x="242" y="105"/>
                    </a:cubicBezTo>
                    <a:cubicBezTo>
                      <a:pt x="238" y="105"/>
                      <a:pt x="238" y="105"/>
                      <a:pt x="238" y="105"/>
                    </a:cubicBezTo>
                    <a:cubicBezTo>
                      <a:pt x="242" y="106"/>
                      <a:pt x="242" y="106"/>
                      <a:pt x="242" y="106"/>
                    </a:cubicBezTo>
                    <a:cubicBezTo>
                      <a:pt x="238" y="105"/>
                      <a:pt x="238" y="105"/>
                      <a:pt x="238" y="105"/>
                    </a:cubicBezTo>
                    <a:cubicBezTo>
                      <a:pt x="241" y="107"/>
                      <a:pt x="241" y="107"/>
                      <a:pt x="241" y="107"/>
                    </a:cubicBezTo>
                    <a:cubicBezTo>
                      <a:pt x="242" y="107"/>
                      <a:pt x="242" y="106"/>
                      <a:pt x="242" y="106"/>
                    </a:cubicBezTo>
                    <a:cubicBezTo>
                      <a:pt x="238" y="105"/>
                      <a:pt x="238" y="105"/>
                      <a:pt x="238" y="105"/>
                    </a:cubicBezTo>
                    <a:cubicBezTo>
                      <a:pt x="241" y="107"/>
                      <a:pt x="241" y="107"/>
                      <a:pt x="241" y="107"/>
                    </a:cubicBezTo>
                    <a:cubicBezTo>
                      <a:pt x="242" y="106"/>
                      <a:pt x="242" y="105"/>
                      <a:pt x="242" y="104"/>
                    </a:cubicBezTo>
                    <a:cubicBezTo>
                      <a:pt x="242" y="103"/>
                      <a:pt x="241" y="102"/>
                      <a:pt x="240" y="102"/>
                    </a:cubicBezTo>
                    <a:cubicBezTo>
                      <a:pt x="240" y="101"/>
                      <a:pt x="240" y="101"/>
                      <a:pt x="240" y="101"/>
                    </a:cubicBezTo>
                    <a:cubicBezTo>
                      <a:pt x="240" y="92"/>
                      <a:pt x="240" y="92"/>
                      <a:pt x="240" y="92"/>
                    </a:cubicBezTo>
                    <a:cubicBezTo>
                      <a:pt x="240" y="90"/>
                      <a:pt x="240" y="89"/>
                      <a:pt x="238" y="88"/>
                    </a:cubicBezTo>
                    <a:cubicBezTo>
                      <a:pt x="238" y="88"/>
                      <a:pt x="238" y="88"/>
                      <a:pt x="238" y="88"/>
                    </a:cubicBezTo>
                    <a:cubicBezTo>
                      <a:pt x="236" y="91"/>
                      <a:pt x="236" y="91"/>
                      <a:pt x="236" y="91"/>
                    </a:cubicBezTo>
                    <a:cubicBezTo>
                      <a:pt x="240" y="91"/>
                      <a:pt x="240" y="91"/>
                      <a:pt x="240" y="91"/>
                    </a:cubicBezTo>
                    <a:cubicBezTo>
                      <a:pt x="236" y="74"/>
                      <a:pt x="236" y="74"/>
                      <a:pt x="236" y="74"/>
                    </a:cubicBezTo>
                    <a:cubicBezTo>
                      <a:pt x="236" y="73"/>
                      <a:pt x="236" y="72"/>
                      <a:pt x="235" y="71"/>
                    </a:cubicBezTo>
                    <a:cubicBezTo>
                      <a:pt x="233" y="71"/>
                      <a:pt x="233" y="71"/>
                      <a:pt x="233" y="71"/>
                    </a:cubicBezTo>
                    <a:cubicBezTo>
                      <a:pt x="234" y="61"/>
                      <a:pt x="234" y="61"/>
                      <a:pt x="234" y="61"/>
                    </a:cubicBezTo>
                    <a:cubicBezTo>
                      <a:pt x="234" y="59"/>
                      <a:pt x="234" y="58"/>
                      <a:pt x="232" y="57"/>
                    </a:cubicBezTo>
                    <a:cubicBezTo>
                      <a:pt x="231" y="56"/>
                      <a:pt x="231" y="56"/>
                      <a:pt x="231" y="56"/>
                    </a:cubicBezTo>
                    <a:cubicBezTo>
                      <a:pt x="228" y="38"/>
                      <a:pt x="228" y="38"/>
                      <a:pt x="228" y="38"/>
                    </a:cubicBezTo>
                    <a:cubicBezTo>
                      <a:pt x="228" y="37"/>
                      <a:pt x="228" y="36"/>
                      <a:pt x="227" y="35"/>
                    </a:cubicBezTo>
                    <a:cubicBezTo>
                      <a:pt x="226" y="34"/>
                      <a:pt x="226" y="34"/>
                      <a:pt x="226" y="34"/>
                    </a:cubicBezTo>
                    <a:cubicBezTo>
                      <a:pt x="223" y="38"/>
                      <a:pt x="223" y="38"/>
                      <a:pt x="223" y="38"/>
                    </a:cubicBezTo>
                    <a:cubicBezTo>
                      <a:pt x="227" y="38"/>
                      <a:pt x="227" y="38"/>
                      <a:pt x="227" y="38"/>
                    </a:cubicBezTo>
                    <a:cubicBezTo>
                      <a:pt x="229" y="25"/>
                      <a:pt x="229" y="25"/>
                      <a:pt x="229" y="25"/>
                    </a:cubicBezTo>
                    <a:cubicBezTo>
                      <a:pt x="230" y="23"/>
                      <a:pt x="229" y="22"/>
                      <a:pt x="228" y="21"/>
                    </a:cubicBezTo>
                    <a:cubicBezTo>
                      <a:pt x="227" y="21"/>
                      <a:pt x="227" y="21"/>
                      <a:pt x="227" y="21"/>
                    </a:cubicBezTo>
                    <a:cubicBezTo>
                      <a:pt x="225" y="24"/>
                      <a:pt x="225" y="24"/>
                      <a:pt x="225" y="24"/>
                    </a:cubicBezTo>
                    <a:cubicBezTo>
                      <a:pt x="229" y="24"/>
                      <a:pt x="229" y="24"/>
                      <a:pt x="229" y="24"/>
                    </a:cubicBezTo>
                    <a:cubicBezTo>
                      <a:pt x="230" y="6"/>
                      <a:pt x="230" y="6"/>
                      <a:pt x="230" y="6"/>
                    </a:cubicBezTo>
                    <a:cubicBezTo>
                      <a:pt x="230" y="5"/>
                      <a:pt x="229" y="4"/>
                      <a:pt x="228" y="3"/>
                    </a:cubicBezTo>
                    <a:cubicBezTo>
                      <a:pt x="226" y="2"/>
                      <a:pt x="226" y="2"/>
                      <a:pt x="226" y="2"/>
                    </a:cubicBezTo>
                    <a:cubicBezTo>
                      <a:pt x="224" y="0"/>
                      <a:pt x="221" y="1"/>
                      <a:pt x="220" y="3"/>
                    </a:cubicBezTo>
                    <a:cubicBezTo>
                      <a:pt x="219" y="5"/>
                      <a:pt x="220" y="7"/>
                      <a:pt x="221" y="8"/>
                    </a:cubicBezTo>
                    <a:cubicBezTo>
                      <a:pt x="221" y="8"/>
                      <a:pt x="221" y="8"/>
                      <a:pt x="221" y="8"/>
                    </a:cubicBezTo>
                    <a:cubicBezTo>
                      <a:pt x="221" y="24"/>
                      <a:pt x="221" y="24"/>
                      <a:pt x="221" y="24"/>
                    </a:cubicBezTo>
                    <a:cubicBezTo>
                      <a:pt x="221" y="25"/>
                      <a:pt x="221" y="27"/>
                      <a:pt x="223" y="27"/>
                    </a:cubicBezTo>
                    <a:cubicBezTo>
                      <a:pt x="223" y="28"/>
                      <a:pt x="223" y="28"/>
                      <a:pt x="223" y="28"/>
                    </a:cubicBezTo>
                    <a:cubicBezTo>
                      <a:pt x="225" y="24"/>
                      <a:pt x="225" y="24"/>
                      <a:pt x="225" y="24"/>
                    </a:cubicBezTo>
                    <a:cubicBezTo>
                      <a:pt x="221" y="24"/>
                      <a:pt x="221" y="24"/>
                      <a:pt x="221" y="24"/>
                    </a:cubicBezTo>
                    <a:cubicBezTo>
                      <a:pt x="219" y="37"/>
                      <a:pt x="219" y="37"/>
                      <a:pt x="219" y="37"/>
                    </a:cubicBezTo>
                    <a:cubicBezTo>
                      <a:pt x="219" y="39"/>
                      <a:pt x="220" y="40"/>
                      <a:pt x="221" y="41"/>
                    </a:cubicBezTo>
                    <a:cubicBezTo>
                      <a:pt x="222" y="42"/>
                      <a:pt x="222" y="42"/>
                      <a:pt x="222" y="42"/>
                    </a:cubicBezTo>
                    <a:cubicBezTo>
                      <a:pt x="224" y="38"/>
                      <a:pt x="224" y="38"/>
                      <a:pt x="224" y="38"/>
                    </a:cubicBezTo>
                    <a:cubicBezTo>
                      <a:pt x="220" y="39"/>
                      <a:pt x="220" y="39"/>
                      <a:pt x="220" y="39"/>
                    </a:cubicBezTo>
                    <a:cubicBezTo>
                      <a:pt x="223" y="59"/>
                      <a:pt x="223" y="59"/>
                      <a:pt x="223" y="59"/>
                    </a:cubicBezTo>
                    <a:cubicBezTo>
                      <a:pt x="223" y="60"/>
                      <a:pt x="224" y="61"/>
                      <a:pt x="225" y="61"/>
                    </a:cubicBezTo>
                    <a:cubicBezTo>
                      <a:pt x="226" y="62"/>
                      <a:pt x="226" y="62"/>
                      <a:pt x="226" y="62"/>
                    </a:cubicBezTo>
                    <a:cubicBezTo>
                      <a:pt x="225" y="72"/>
                      <a:pt x="225" y="72"/>
                      <a:pt x="225" y="72"/>
                    </a:cubicBezTo>
                    <a:cubicBezTo>
                      <a:pt x="225" y="74"/>
                      <a:pt x="226" y="75"/>
                      <a:pt x="227" y="76"/>
                    </a:cubicBezTo>
                    <a:cubicBezTo>
                      <a:pt x="229" y="77"/>
                      <a:pt x="229" y="77"/>
                      <a:pt x="229" y="77"/>
                    </a:cubicBezTo>
                    <a:cubicBezTo>
                      <a:pt x="232" y="92"/>
                      <a:pt x="232" y="92"/>
                      <a:pt x="232" y="92"/>
                    </a:cubicBezTo>
                    <a:cubicBezTo>
                      <a:pt x="232" y="93"/>
                      <a:pt x="233" y="94"/>
                      <a:pt x="234" y="95"/>
                    </a:cubicBezTo>
                    <a:cubicBezTo>
                      <a:pt x="234" y="95"/>
                      <a:pt x="234" y="95"/>
                      <a:pt x="234" y="95"/>
                    </a:cubicBezTo>
                    <a:cubicBezTo>
                      <a:pt x="236" y="92"/>
                      <a:pt x="236" y="92"/>
                      <a:pt x="236" y="92"/>
                    </a:cubicBezTo>
                    <a:cubicBezTo>
                      <a:pt x="232" y="91"/>
                      <a:pt x="232" y="91"/>
                      <a:pt x="232" y="91"/>
                    </a:cubicBezTo>
                    <a:cubicBezTo>
                      <a:pt x="232" y="103"/>
                      <a:pt x="232" y="103"/>
                      <a:pt x="232" y="103"/>
                    </a:cubicBezTo>
                    <a:cubicBezTo>
                      <a:pt x="232" y="105"/>
                      <a:pt x="232" y="106"/>
                      <a:pt x="234" y="107"/>
                    </a:cubicBezTo>
                    <a:cubicBezTo>
                      <a:pt x="236" y="108"/>
                      <a:pt x="236" y="108"/>
                      <a:pt x="236" y="108"/>
                    </a:cubicBezTo>
                    <a:cubicBezTo>
                      <a:pt x="238" y="105"/>
                      <a:pt x="238" y="105"/>
                      <a:pt x="238" y="105"/>
                    </a:cubicBezTo>
                    <a:cubicBezTo>
                      <a:pt x="235" y="103"/>
                      <a:pt x="235" y="103"/>
                      <a:pt x="235" y="103"/>
                    </a:cubicBezTo>
                    <a:cubicBezTo>
                      <a:pt x="234" y="104"/>
                      <a:pt x="234" y="104"/>
                      <a:pt x="234" y="104"/>
                    </a:cubicBezTo>
                    <a:cubicBezTo>
                      <a:pt x="234" y="105"/>
                      <a:pt x="234" y="105"/>
                      <a:pt x="234" y="105"/>
                    </a:cubicBezTo>
                    <a:cubicBezTo>
                      <a:pt x="234" y="106"/>
                      <a:pt x="234" y="106"/>
                      <a:pt x="234" y="106"/>
                    </a:cubicBezTo>
                    <a:cubicBezTo>
                      <a:pt x="234" y="108"/>
                      <a:pt x="235" y="109"/>
                      <a:pt x="236" y="112"/>
                    </a:cubicBezTo>
                    <a:cubicBezTo>
                      <a:pt x="236" y="115"/>
                      <a:pt x="238" y="119"/>
                      <a:pt x="239" y="123"/>
                    </a:cubicBezTo>
                    <a:cubicBezTo>
                      <a:pt x="239" y="124"/>
                      <a:pt x="240" y="126"/>
                      <a:pt x="240" y="127"/>
                    </a:cubicBezTo>
                    <a:cubicBezTo>
                      <a:pt x="240" y="128"/>
                      <a:pt x="240" y="128"/>
                      <a:pt x="240" y="129"/>
                    </a:cubicBezTo>
                    <a:cubicBezTo>
                      <a:pt x="241" y="129"/>
                      <a:pt x="241" y="129"/>
                      <a:pt x="241" y="129"/>
                    </a:cubicBezTo>
                    <a:cubicBezTo>
                      <a:pt x="243" y="128"/>
                      <a:pt x="243" y="128"/>
                      <a:pt x="243" y="128"/>
                    </a:cubicBezTo>
                    <a:cubicBezTo>
                      <a:pt x="240" y="128"/>
                      <a:pt x="240" y="128"/>
                      <a:pt x="240" y="128"/>
                    </a:cubicBezTo>
                    <a:cubicBezTo>
                      <a:pt x="240" y="129"/>
                      <a:pt x="241" y="129"/>
                      <a:pt x="241" y="129"/>
                    </a:cubicBezTo>
                    <a:cubicBezTo>
                      <a:pt x="243" y="128"/>
                      <a:pt x="243" y="128"/>
                      <a:pt x="243" y="128"/>
                    </a:cubicBezTo>
                    <a:cubicBezTo>
                      <a:pt x="240" y="128"/>
                      <a:pt x="240" y="128"/>
                      <a:pt x="240" y="128"/>
                    </a:cubicBezTo>
                    <a:cubicBezTo>
                      <a:pt x="244" y="128"/>
                      <a:pt x="244" y="128"/>
                      <a:pt x="244" y="128"/>
                    </a:cubicBezTo>
                    <a:cubicBezTo>
                      <a:pt x="241" y="128"/>
                      <a:pt x="241" y="128"/>
                      <a:pt x="241" y="128"/>
                    </a:cubicBezTo>
                    <a:cubicBezTo>
                      <a:pt x="240" y="128"/>
                      <a:pt x="240" y="128"/>
                      <a:pt x="240" y="128"/>
                    </a:cubicBezTo>
                    <a:cubicBezTo>
                      <a:pt x="244" y="128"/>
                      <a:pt x="244" y="128"/>
                      <a:pt x="244" y="128"/>
                    </a:cubicBezTo>
                    <a:cubicBezTo>
                      <a:pt x="241" y="128"/>
                      <a:pt x="241" y="128"/>
                      <a:pt x="241" y="128"/>
                    </a:cubicBezTo>
                    <a:cubicBezTo>
                      <a:pt x="244" y="128"/>
                      <a:pt x="244" y="128"/>
                      <a:pt x="244" y="128"/>
                    </a:cubicBezTo>
                    <a:cubicBezTo>
                      <a:pt x="241" y="126"/>
                      <a:pt x="241" y="126"/>
                      <a:pt x="241" y="126"/>
                    </a:cubicBezTo>
                    <a:cubicBezTo>
                      <a:pt x="241" y="127"/>
                      <a:pt x="241" y="127"/>
                      <a:pt x="241" y="128"/>
                    </a:cubicBezTo>
                    <a:cubicBezTo>
                      <a:pt x="244" y="128"/>
                      <a:pt x="244" y="128"/>
                      <a:pt x="244" y="128"/>
                    </a:cubicBezTo>
                    <a:cubicBezTo>
                      <a:pt x="241" y="126"/>
                      <a:pt x="241" y="126"/>
                      <a:pt x="241" y="126"/>
                    </a:cubicBezTo>
                    <a:cubicBezTo>
                      <a:pt x="240" y="128"/>
                      <a:pt x="240" y="131"/>
                      <a:pt x="242" y="132"/>
                    </a:cubicBezTo>
                    <a:cubicBezTo>
                      <a:pt x="243" y="132"/>
                      <a:pt x="243" y="132"/>
                      <a:pt x="243" y="132"/>
                    </a:cubicBezTo>
                    <a:cubicBezTo>
                      <a:pt x="241" y="147"/>
                      <a:pt x="241" y="147"/>
                      <a:pt x="241" y="147"/>
                    </a:cubicBezTo>
                    <a:cubicBezTo>
                      <a:pt x="241" y="148"/>
                      <a:pt x="242" y="150"/>
                      <a:pt x="243" y="151"/>
                    </a:cubicBezTo>
                    <a:cubicBezTo>
                      <a:pt x="249" y="155"/>
                      <a:pt x="249" y="155"/>
                      <a:pt x="249" y="155"/>
                    </a:cubicBezTo>
                    <a:cubicBezTo>
                      <a:pt x="252" y="151"/>
                      <a:pt x="252" y="151"/>
                      <a:pt x="252" y="151"/>
                    </a:cubicBezTo>
                    <a:cubicBezTo>
                      <a:pt x="248" y="149"/>
                      <a:pt x="248" y="149"/>
                      <a:pt x="248" y="149"/>
                    </a:cubicBezTo>
                    <a:cubicBezTo>
                      <a:pt x="248" y="149"/>
                      <a:pt x="248" y="150"/>
                      <a:pt x="248" y="150"/>
                    </a:cubicBezTo>
                    <a:cubicBezTo>
                      <a:pt x="248" y="150"/>
                      <a:pt x="248" y="151"/>
                      <a:pt x="248" y="151"/>
                    </a:cubicBezTo>
                    <a:cubicBezTo>
                      <a:pt x="248" y="151"/>
                      <a:pt x="248" y="151"/>
                      <a:pt x="248" y="152"/>
                    </a:cubicBezTo>
                    <a:cubicBezTo>
                      <a:pt x="248" y="153"/>
                      <a:pt x="248" y="154"/>
                      <a:pt x="248" y="156"/>
                    </a:cubicBezTo>
                    <a:cubicBezTo>
                      <a:pt x="248" y="162"/>
                      <a:pt x="249" y="171"/>
                      <a:pt x="249" y="171"/>
                    </a:cubicBezTo>
                    <a:cubicBezTo>
                      <a:pt x="249" y="173"/>
                      <a:pt x="250" y="174"/>
                      <a:pt x="251" y="174"/>
                    </a:cubicBezTo>
                    <a:cubicBezTo>
                      <a:pt x="251" y="175"/>
                      <a:pt x="251" y="175"/>
                      <a:pt x="251" y="175"/>
                    </a:cubicBezTo>
                    <a:cubicBezTo>
                      <a:pt x="253" y="171"/>
                      <a:pt x="253" y="171"/>
                      <a:pt x="253" y="171"/>
                    </a:cubicBezTo>
                    <a:cubicBezTo>
                      <a:pt x="249" y="171"/>
                      <a:pt x="249" y="171"/>
                      <a:pt x="249" y="171"/>
                    </a:cubicBezTo>
                    <a:cubicBezTo>
                      <a:pt x="248" y="191"/>
                      <a:pt x="248" y="191"/>
                      <a:pt x="248" y="191"/>
                    </a:cubicBezTo>
                    <a:cubicBezTo>
                      <a:pt x="248" y="192"/>
                      <a:pt x="249" y="194"/>
                      <a:pt x="250" y="194"/>
                    </a:cubicBezTo>
                    <a:cubicBezTo>
                      <a:pt x="256" y="198"/>
                      <a:pt x="256" y="198"/>
                      <a:pt x="256" y="198"/>
                    </a:cubicBezTo>
                    <a:cubicBezTo>
                      <a:pt x="256" y="209"/>
                      <a:pt x="256" y="209"/>
                      <a:pt x="256" y="209"/>
                    </a:cubicBezTo>
                    <a:cubicBezTo>
                      <a:pt x="256" y="210"/>
                      <a:pt x="256" y="212"/>
                      <a:pt x="257" y="212"/>
                    </a:cubicBezTo>
                    <a:cubicBezTo>
                      <a:pt x="259" y="214"/>
                      <a:pt x="259" y="214"/>
                      <a:pt x="259" y="214"/>
                    </a:cubicBezTo>
                    <a:cubicBezTo>
                      <a:pt x="261" y="210"/>
                      <a:pt x="261" y="210"/>
                      <a:pt x="261" y="210"/>
                    </a:cubicBezTo>
                    <a:cubicBezTo>
                      <a:pt x="258" y="210"/>
                      <a:pt x="258" y="210"/>
                      <a:pt x="258" y="210"/>
                    </a:cubicBezTo>
                    <a:cubicBezTo>
                      <a:pt x="256" y="222"/>
                      <a:pt x="256" y="222"/>
                      <a:pt x="256" y="222"/>
                    </a:cubicBezTo>
                    <a:cubicBezTo>
                      <a:pt x="255" y="224"/>
                      <a:pt x="256" y="225"/>
                      <a:pt x="257" y="226"/>
                    </a:cubicBezTo>
                    <a:cubicBezTo>
                      <a:pt x="260" y="228"/>
                      <a:pt x="260" y="228"/>
                      <a:pt x="260" y="228"/>
                    </a:cubicBezTo>
                    <a:cubicBezTo>
                      <a:pt x="262" y="224"/>
                      <a:pt x="262" y="224"/>
                      <a:pt x="262" y="224"/>
                    </a:cubicBezTo>
                    <a:cubicBezTo>
                      <a:pt x="258" y="222"/>
                      <a:pt x="258" y="222"/>
                      <a:pt x="258" y="222"/>
                    </a:cubicBezTo>
                    <a:cubicBezTo>
                      <a:pt x="258" y="223"/>
                      <a:pt x="258" y="223"/>
                      <a:pt x="258" y="223"/>
                    </a:cubicBezTo>
                    <a:cubicBezTo>
                      <a:pt x="258" y="224"/>
                      <a:pt x="258" y="224"/>
                      <a:pt x="258" y="224"/>
                    </a:cubicBezTo>
                    <a:cubicBezTo>
                      <a:pt x="258" y="224"/>
                      <a:pt x="258" y="224"/>
                      <a:pt x="258" y="225"/>
                    </a:cubicBezTo>
                    <a:cubicBezTo>
                      <a:pt x="258" y="226"/>
                      <a:pt x="258" y="230"/>
                      <a:pt x="258" y="234"/>
                    </a:cubicBezTo>
                    <a:cubicBezTo>
                      <a:pt x="258" y="237"/>
                      <a:pt x="259" y="240"/>
                      <a:pt x="259" y="240"/>
                    </a:cubicBezTo>
                    <a:cubicBezTo>
                      <a:pt x="259" y="241"/>
                      <a:pt x="259" y="243"/>
                      <a:pt x="260" y="243"/>
                    </a:cubicBezTo>
                    <a:cubicBezTo>
                      <a:pt x="262" y="244"/>
                      <a:pt x="262" y="244"/>
                      <a:pt x="262" y="244"/>
                    </a:cubicBezTo>
                    <a:cubicBezTo>
                      <a:pt x="258" y="250"/>
                      <a:pt x="258" y="250"/>
                      <a:pt x="258" y="250"/>
                    </a:cubicBezTo>
                    <a:cubicBezTo>
                      <a:pt x="257" y="252"/>
                      <a:pt x="258" y="255"/>
                      <a:pt x="260" y="256"/>
                    </a:cubicBezTo>
                    <a:cubicBezTo>
                      <a:pt x="263" y="258"/>
                      <a:pt x="263" y="258"/>
                      <a:pt x="263" y="258"/>
                    </a:cubicBezTo>
                    <a:cubicBezTo>
                      <a:pt x="262" y="270"/>
                      <a:pt x="262" y="270"/>
                      <a:pt x="262" y="270"/>
                    </a:cubicBezTo>
                    <a:cubicBezTo>
                      <a:pt x="262" y="271"/>
                      <a:pt x="263" y="273"/>
                      <a:pt x="264" y="273"/>
                    </a:cubicBezTo>
                    <a:cubicBezTo>
                      <a:pt x="265" y="274"/>
                      <a:pt x="265" y="274"/>
                      <a:pt x="265" y="274"/>
                    </a:cubicBezTo>
                    <a:cubicBezTo>
                      <a:pt x="267" y="270"/>
                      <a:pt x="267" y="270"/>
                      <a:pt x="267" y="270"/>
                    </a:cubicBezTo>
                    <a:cubicBezTo>
                      <a:pt x="263" y="269"/>
                      <a:pt x="263" y="269"/>
                      <a:pt x="263" y="269"/>
                    </a:cubicBezTo>
                    <a:cubicBezTo>
                      <a:pt x="259" y="282"/>
                      <a:pt x="259" y="282"/>
                      <a:pt x="259" y="282"/>
                    </a:cubicBezTo>
                    <a:cubicBezTo>
                      <a:pt x="259" y="284"/>
                      <a:pt x="260" y="286"/>
                      <a:pt x="261" y="287"/>
                    </a:cubicBezTo>
                    <a:cubicBezTo>
                      <a:pt x="264" y="288"/>
                      <a:pt x="264" y="288"/>
                      <a:pt x="264" y="288"/>
                    </a:cubicBezTo>
                    <a:cubicBezTo>
                      <a:pt x="266" y="285"/>
                      <a:pt x="266" y="285"/>
                      <a:pt x="266" y="285"/>
                    </a:cubicBezTo>
                    <a:cubicBezTo>
                      <a:pt x="262" y="283"/>
                      <a:pt x="262" y="283"/>
                      <a:pt x="262" y="283"/>
                    </a:cubicBezTo>
                    <a:cubicBezTo>
                      <a:pt x="256" y="295"/>
                      <a:pt x="256" y="295"/>
                      <a:pt x="256" y="295"/>
                    </a:cubicBezTo>
                    <a:cubicBezTo>
                      <a:pt x="255" y="297"/>
                      <a:pt x="256" y="299"/>
                      <a:pt x="258" y="300"/>
                    </a:cubicBezTo>
                    <a:cubicBezTo>
                      <a:pt x="259" y="301"/>
                      <a:pt x="259" y="301"/>
                      <a:pt x="259" y="301"/>
                    </a:cubicBezTo>
                    <a:cubicBezTo>
                      <a:pt x="255" y="307"/>
                      <a:pt x="255" y="307"/>
                      <a:pt x="255" y="307"/>
                    </a:cubicBezTo>
                    <a:cubicBezTo>
                      <a:pt x="254" y="308"/>
                      <a:pt x="254" y="309"/>
                      <a:pt x="254" y="310"/>
                    </a:cubicBezTo>
                    <a:cubicBezTo>
                      <a:pt x="254" y="311"/>
                      <a:pt x="255" y="312"/>
                      <a:pt x="256" y="313"/>
                    </a:cubicBezTo>
                    <a:cubicBezTo>
                      <a:pt x="259" y="315"/>
                      <a:pt x="259" y="315"/>
                      <a:pt x="259" y="315"/>
                    </a:cubicBezTo>
                    <a:cubicBezTo>
                      <a:pt x="261" y="311"/>
                      <a:pt x="261" y="311"/>
                      <a:pt x="261" y="311"/>
                    </a:cubicBezTo>
                    <a:cubicBezTo>
                      <a:pt x="258" y="309"/>
                      <a:pt x="258" y="309"/>
                      <a:pt x="258" y="309"/>
                    </a:cubicBezTo>
                    <a:cubicBezTo>
                      <a:pt x="258" y="309"/>
                      <a:pt x="256" y="311"/>
                      <a:pt x="254" y="314"/>
                    </a:cubicBezTo>
                    <a:cubicBezTo>
                      <a:pt x="253" y="315"/>
                      <a:pt x="252" y="317"/>
                      <a:pt x="251" y="318"/>
                    </a:cubicBezTo>
                    <a:cubicBezTo>
                      <a:pt x="251" y="318"/>
                      <a:pt x="251" y="319"/>
                      <a:pt x="251" y="319"/>
                    </a:cubicBezTo>
                    <a:cubicBezTo>
                      <a:pt x="250" y="319"/>
                      <a:pt x="250" y="319"/>
                      <a:pt x="250" y="319"/>
                    </a:cubicBezTo>
                    <a:cubicBezTo>
                      <a:pt x="250" y="320"/>
                      <a:pt x="250" y="320"/>
                      <a:pt x="250" y="320"/>
                    </a:cubicBezTo>
                    <a:cubicBezTo>
                      <a:pt x="250" y="321"/>
                      <a:pt x="249" y="322"/>
                      <a:pt x="250" y="323"/>
                    </a:cubicBezTo>
                    <a:cubicBezTo>
                      <a:pt x="250" y="324"/>
                      <a:pt x="250" y="325"/>
                      <a:pt x="251" y="325"/>
                    </a:cubicBezTo>
                    <a:cubicBezTo>
                      <a:pt x="252" y="326"/>
                      <a:pt x="252" y="326"/>
                      <a:pt x="252" y="326"/>
                    </a:cubicBezTo>
                    <a:cubicBezTo>
                      <a:pt x="247" y="331"/>
                      <a:pt x="247" y="331"/>
                      <a:pt x="247" y="331"/>
                    </a:cubicBezTo>
                    <a:cubicBezTo>
                      <a:pt x="246" y="332"/>
                      <a:pt x="246" y="333"/>
                      <a:pt x="246" y="334"/>
                    </a:cubicBezTo>
                    <a:cubicBezTo>
                      <a:pt x="246" y="336"/>
                      <a:pt x="247" y="337"/>
                      <a:pt x="248" y="337"/>
                    </a:cubicBezTo>
                    <a:cubicBezTo>
                      <a:pt x="248" y="337"/>
                      <a:pt x="248" y="337"/>
                      <a:pt x="248" y="337"/>
                    </a:cubicBezTo>
                    <a:cubicBezTo>
                      <a:pt x="250" y="334"/>
                      <a:pt x="250" y="334"/>
                      <a:pt x="250" y="334"/>
                    </a:cubicBezTo>
                    <a:cubicBezTo>
                      <a:pt x="250" y="330"/>
                      <a:pt x="250" y="330"/>
                      <a:pt x="250" y="330"/>
                    </a:cubicBezTo>
                    <a:cubicBezTo>
                      <a:pt x="226" y="331"/>
                      <a:pt x="226" y="331"/>
                      <a:pt x="226" y="331"/>
                    </a:cubicBezTo>
                    <a:cubicBezTo>
                      <a:pt x="224" y="331"/>
                      <a:pt x="223" y="332"/>
                      <a:pt x="222" y="334"/>
                    </a:cubicBezTo>
                    <a:cubicBezTo>
                      <a:pt x="222" y="336"/>
                      <a:pt x="223" y="338"/>
                      <a:pt x="224" y="338"/>
                    </a:cubicBezTo>
                    <a:cubicBezTo>
                      <a:pt x="234" y="344"/>
                      <a:pt x="234" y="344"/>
                      <a:pt x="234" y="344"/>
                    </a:cubicBezTo>
                    <a:cubicBezTo>
                      <a:pt x="236" y="341"/>
                      <a:pt x="236" y="341"/>
                      <a:pt x="236" y="341"/>
                    </a:cubicBezTo>
                    <a:cubicBezTo>
                      <a:pt x="232" y="339"/>
                      <a:pt x="232" y="339"/>
                      <a:pt x="232" y="339"/>
                    </a:cubicBezTo>
                    <a:cubicBezTo>
                      <a:pt x="235" y="341"/>
                      <a:pt x="235" y="341"/>
                      <a:pt x="235" y="341"/>
                    </a:cubicBezTo>
                    <a:cubicBezTo>
                      <a:pt x="234" y="337"/>
                      <a:pt x="234" y="337"/>
                      <a:pt x="234" y="337"/>
                    </a:cubicBezTo>
                    <a:cubicBezTo>
                      <a:pt x="234" y="337"/>
                      <a:pt x="233" y="338"/>
                      <a:pt x="232" y="339"/>
                    </a:cubicBezTo>
                    <a:cubicBezTo>
                      <a:pt x="235" y="341"/>
                      <a:pt x="235" y="341"/>
                      <a:pt x="235" y="341"/>
                    </a:cubicBezTo>
                    <a:cubicBezTo>
                      <a:pt x="234" y="337"/>
                      <a:pt x="234" y="337"/>
                      <a:pt x="234" y="337"/>
                    </a:cubicBezTo>
                    <a:cubicBezTo>
                      <a:pt x="235" y="340"/>
                      <a:pt x="235" y="340"/>
                      <a:pt x="235" y="340"/>
                    </a:cubicBezTo>
                    <a:cubicBezTo>
                      <a:pt x="235" y="337"/>
                      <a:pt x="235" y="337"/>
                      <a:pt x="235" y="337"/>
                    </a:cubicBezTo>
                    <a:cubicBezTo>
                      <a:pt x="235" y="337"/>
                      <a:pt x="235" y="337"/>
                      <a:pt x="234" y="337"/>
                    </a:cubicBezTo>
                    <a:cubicBezTo>
                      <a:pt x="235" y="340"/>
                      <a:pt x="235" y="340"/>
                      <a:pt x="235" y="340"/>
                    </a:cubicBezTo>
                    <a:cubicBezTo>
                      <a:pt x="235" y="337"/>
                      <a:pt x="235" y="337"/>
                      <a:pt x="235" y="337"/>
                    </a:cubicBezTo>
                    <a:cubicBezTo>
                      <a:pt x="235" y="338"/>
                      <a:pt x="235" y="338"/>
                      <a:pt x="235" y="338"/>
                    </a:cubicBezTo>
                    <a:cubicBezTo>
                      <a:pt x="235" y="337"/>
                      <a:pt x="235" y="337"/>
                      <a:pt x="235" y="337"/>
                    </a:cubicBezTo>
                    <a:cubicBezTo>
                      <a:pt x="235" y="337"/>
                      <a:pt x="235" y="337"/>
                      <a:pt x="235" y="337"/>
                    </a:cubicBezTo>
                    <a:cubicBezTo>
                      <a:pt x="235" y="338"/>
                      <a:pt x="235" y="338"/>
                      <a:pt x="235" y="338"/>
                    </a:cubicBezTo>
                    <a:cubicBezTo>
                      <a:pt x="235" y="337"/>
                      <a:pt x="235" y="337"/>
                      <a:pt x="235" y="337"/>
                    </a:cubicBezTo>
                    <a:cubicBezTo>
                      <a:pt x="235" y="337"/>
                      <a:pt x="234" y="337"/>
                      <a:pt x="233" y="337"/>
                    </a:cubicBezTo>
                    <a:cubicBezTo>
                      <a:pt x="229" y="335"/>
                      <a:pt x="221" y="332"/>
                      <a:pt x="211" y="327"/>
                    </a:cubicBezTo>
                    <a:cubicBezTo>
                      <a:pt x="197" y="320"/>
                      <a:pt x="178" y="311"/>
                      <a:pt x="164" y="304"/>
                    </a:cubicBezTo>
                    <a:cubicBezTo>
                      <a:pt x="156" y="301"/>
                      <a:pt x="150" y="297"/>
                      <a:pt x="146" y="295"/>
                    </a:cubicBezTo>
                    <a:cubicBezTo>
                      <a:pt x="141" y="293"/>
                      <a:pt x="138" y="291"/>
                      <a:pt x="138" y="291"/>
                    </a:cubicBezTo>
                    <a:cubicBezTo>
                      <a:pt x="136" y="290"/>
                      <a:pt x="134" y="291"/>
                      <a:pt x="133" y="293"/>
                    </a:cubicBezTo>
                    <a:cubicBezTo>
                      <a:pt x="132" y="295"/>
                      <a:pt x="133" y="297"/>
                      <a:pt x="134" y="298"/>
                    </a:cubicBezTo>
                    <a:cubicBezTo>
                      <a:pt x="135" y="299"/>
                      <a:pt x="135" y="299"/>
                      <a:pt x="135" y="299"/>
                    </a:cubicBezTo>
                    <a:cubicBezTo>
                      <a:pt x="138" y="296"/>
                      <a:pt x="138" y="296"/>
                      <a:pt x="138" y="296"/>
                    </a:cubicBezTo>
                    <a:cubicBezTo>
                      <a:pt x="134" y="294"/>
                      <a:pt x="134" y="294"/>
                      <a:pt x="134" y="294"/>
                    </a:cubicBezTo>
                    <a:cubicBezTo>
                      <a:pt x="137" y="296"/>
                      <a:pt x="137" y="296"/>
                      <a:pt x="137" y="296"/>
                    </a:cubicBezTo>
                    <a:cubicBezTo>
                      <a:pt x="136" y="292"/>
                      <a:pt x="136" y="292"/>
                      <a:pt x="136" y="292"/>
                    </a:cubicBezTo>
                    <a:cubicBezTo>
                      <a:pt x="135" y="292"/>
                      <a:pt x="135" y="293"/>
                      <a:pt x="134" y="294"/>
                    </a:cubicBezTo>
                    <a:cubicBezTo>
                      <a:pt x="137" y="296"/>
                      <a:pt x="137" y="296"/>
                      <a:pt x="137" y="296"/>
                    </a:cubicBezTo>
                    <a:cubicBezTo>
                      <a:pt x="136" y="292"/>
                      <a:pt x="136" y="292"/>
                      <a:pt x="136" y="292"/>
                    </a:cubicBezTo>
                    <a:cubicBezTo>
                      <a:pt x="137" y="295"/>
                      <a:pt x="137" y="295"/>
                      <a:pt x="137" y="295"/>
                    </a:cubicBezTo>
                    <a:cubicBezTo>
                      <a:pt x="136" y="292"/>
                      <a:pt x="136" y="292"/>
                      <a:pt x="136" y="292"/>
                    </a:cubicBezTo>
                    <a:cubicBezTo>
                      <a:pt x="136" y="292"/>
                      <a:pt x="136" y="292"/>
                      <a:pt x="136" y="292"/>
                    </a:cubicBezTo>
                    <a:cubicBezTo>
                      <a:pt x="137" y="295"/>
                      <a:pt x="137" y="295"/>
                      <a:pt x="137" y="295"/>
                    </a:cubicBezTo>
                    <a:cubicBezTo>
                      <a:pt x="136" y="292"/>
                      <a:pt x="136" y="292"/>
                      <a:pt x="136" y="292"/>
                    </a:cubicBezTo>
                    <a:cubicBezTo>
                      <a:pt x="137" y="293"/>
                      <a:pt x="137" y="293"/>
                      <a:pt x="137" y="293"/>
                    </a:cubicBezTo>
                    <a:cubicBezTo>
                      <a:pt x="137" y="292"/>
                      <a:pt x="137" y="292"/>
                      <a:pt x="137" y="292"/>
                    </a:cubicBezTo>
                    <a:cubicBezTo>
                      <a:pt x="136" y="292"/>
                      <a:pt x="136" y="292"/>
                      <a:pt x="136" y="292"/>
                    </a:cubicBezTo>
                    <a:cubicBezTo>
                      <a:pt x="137" y="293"/>
                      <a:pt x="137" y="293"/>
                      <a:pt x="137" y="293"/>
                    </a:cubicBezTo>
                    <a:cubicBezTo>
                      <a:pt x="137" y="292"/>
                      <a:pt x="137" y="292"/>
                      <a:pt x="137" y="292"/>
                    </a:cubicBezTo>
                    <a:cubicBezTo>
                      <a:pt x="136" y="292"/>
                      <a:pt x="136" y="292"/>
                      <a:pt x="135" y="292"/>
                    </a:cubicBezTo>
                    <a:cubicBezTo>
                      <a:pt x="132" y="292"/>
                      <a:pt x="127" y="292"/>
                      <a:pt x="122" y="292"/>
                    </a:cubicBezTo>
                    <a:cubicBezTo>
                      <a:pt x="116" y="292"/>
                      <a:pt x="111" y="292"/>
                      <a:pt x="111" y="292"/>
                    </a:cubicBezTo>
                    <a:cubicBezTo>
                      <a:pt x="109" y="292"/>
                      <a:pt x="107" y="293"/>
                      <a:pt x="107" y="295"/>
                    </a:cubicBezTo>
                    <a:cubicBezTo>
                      <a:pt x="106" y="297"/>
                      <a:pt x="107" y="299"/>
                      <a:pt x="108" y="300"/>
                    </a:cubicBezTo>
                    <a:cubicBezTo>
                      <a:pt x="115" y="304"/>
                      <a:pt x="115" y="304"/>
                      <a:pt x="115" y="304"/>
                    </a:cubicBezTo>
                    <a:cubicBezTo>
                      <a:pt x="117" y="300"/>
                      <a:pt x="117" y="300"/>
                      <a:pt x="117" y="300"/>
                    </a:cubicBezTo>
                    <a:cubicBezTo>
                      <a:pt x="117" y="297"/>
                      <a:pt x="117" y="297"/>
                      <a:pt x="117" y="297"/>
                    </a:cubicBezTo>
                    <a:cubicBezTo>
                      <a:pt x="117" y="297"/>
                      <a:pt x="111" y="297"/>
                      <a:pt x="105" y="298"/>
                    </a:cubicBezTo>
                    <a:cubicBezTo>
                      <a:pt x="102" y="299"/>
                      <a:pt x="99" y="299"/>
                      <a:pt x="97" y="300"/>
                    </a:cubicBezTo>
                    <a:cubicBezTo>
                      <a:pt x="96" y="300"/>
                      <a:pt x="95" y="300"/>
                      <a:pt x="94" y="300"/>
                    </a:cubicBezTo>
                    <a:cubicBezTo>
                      <a:pt x="93" y="301"/>
                      <a:pt x="93" y="301"/>
                      <a:pt x="93" y="301"/>
                    </a:cubicBezTo>
                    <a:cubicBezTo>
                      <a:pt x="92" y="301"/>
                      <a:pt x="92" y="301"/>
                      <a:pt x="92" y="301"/>
                    </a:cubicBezTo>
                    <a:cubicBezTo>
                      <a:pt x="92" y="301"/>
                      <a:pt x="92" y="301"/>
                      <a:pt x="92" y="301"/>
                    </a:cubicBezTo>
                    <a:cubicBezTo>
                      <a:pt x="91" y="302"/>
                      <a:pt x="91" y="302"/>
                      <a:pt x="90" y="303"/>
                    </a:cubicBezTo>
                    <a:cubicBezTo>
                      <a:pt x="90" y="303"/>
                      <a:pt x="90" y="305"/>
                      <a:pt x="90" y="306"/>
                    </a:cubicBezTo>
                    <a:cubicBezTo>
                      <a:pt x="90" y="307"/>
                      <a:pt x="91" y="308"/>
                      <a:pt x="92" y="308"/>
                    </a:cubicBezTo>
                    <a:cubicBezTo>
                      <a:pt x="93" y="309"/>
                      <a:pt x="93" y="309"/>
                      <a:pt x="93" y="309"/>
                    </a:cubicBezTo>
                    <a:cubicBezTo>
                      <a:pt x="95" y="305"/>
                      <a:pt x="95" y="305"/>
                      <a:pt x="95" y="305"/>
                    </a:cubicBezTo>
                    <a:cubicBezTo>
                      <a:pt x="91" y="303"/>
                      <a:pt x="91" y="303"/>
                      <a:pt x="91" y="303"/>
                    </a:cubicBezTo>
                    <a:cubicBezTo>
                      <a:pt x="95" y="305"/>
                      <a:pt x="95" y="305"/>
                      <a:pt x="95" y="305"/>
                    </a:cubicBezTo>
                    <a:cubicBezTo>
                      <a:pt x="92" y="302"/>
                      <a:pt x="92" y="302"/>
                      <a:pt x="92" y="302"/>
                    </a:cubicBezTo>
                    <a:cubicBezTo>
                      <a:pt x="92" y="302"/>
                      <a:pt x="92" y="302"/>
                      <a:pt x="91" y="303"/>
                    </a:cubicBezTo>
                    <a:cubicBezTo>
                      <a:pt x="95" y="305"/>
                      <a:pt x="95" y="305"/>
                      <a:pt x="95" y="305"/>
                    </a:cubicBezTo>
                    <a:cubicBezTo>
                      <a:pt x="92" y="302"/>
                      <a:pt x="92" y="302"/>
                      <a:pt x="92" y="302"/>
                    </a:cubicBezTo>
                    <a:cubicBezTo>
                      <a:pt x="94" y="305"/>
                      <a:pt x="94" y="305"/>
                      <a:pt x="94" y="305"/>
                    </a:cubicBezTo>
                    <a:cubicBezTo>
                      <a:pt x="93" y="302"/>
                      <a:pt x="93" y="302"/>
                      <a:pt x="93" y="302"/>
                    </a:cubicBezTo>
                    <a:cubicBezTo>
                      <a:pt x="93" y="302"/>
                      <a:pt x="93" y="302"/>
                      <a:pt x="92" y="302"/>
                    </a:cubicBezTo>
                    <a:cubicBezTo>
                      <a:pt x="94" y="305"/>
                      <a:pt x="94" y="305"/>
                      <a:pt x="94" y="305"/>
                    </a:cubicBezTo>
                    <a:cubicBezTo>
                      <a:pt x="93" y="302"/>
                      <a:pt x="93" y="302"/>
                      <a:pt x="93" y="302"/>
                    </a:cubicBezTo>
                    <a:cubicBezTo>
                      <a:pt x="93" y="302"/>
                      <a:pt x="93" y="302"/>
                      <a:pt x="93" y="302"/>
                    </a:cubicBezTo>
                    <a:cubicBezTo>
                      <a:pt x="93" y="302"/>
                      <a:pt x="93" y="302"/>
                      <a:pt x="93" y="302"/>
                    </a:cubicBezTo>
                    <a:cubicBezTo>
                      <a:pt x="93" y="302"/>
                      <a:pt x="93" y="302"/>
                      <a:pt x="93" y="302"/>
                    </a:cubicBezTo>
                    <a:cubicBezTo>
                      <a:pt x="93" y="302"/>
                      <a:pt x="93" y="302"/>
                      <a:pt x="93" y="302"/>
                    </a:cubicBezTo>
                    <a:cubicBezTo>
                      <a:pt x="93" y="302"/>
                      <a:pt x="93" y="302"/>
                      <a:pt x="93" y="302"/>
                    </a:cubicBezTo>
                    <a:cubicBezTo>
                      <a:pt x="93" y="302"/>
                      <a:pt x="91" y="302"/>
                      <a:pt x="89" y="303"/>
                    </a:cubicBezTo>
                    <a:cubicBezTo>
                      <a:pt x="87" y="303"/>
                      <a:pt x="83" y="304"/>
                      <a:pt x="80" y="305"/>
                    </a:cubicBezTo>
                    <a:cubicBezTo>
                      <a:pt x="77" y="305"/>
                      <a:pt x="75" y="306"/>
                      <a:pt x="75" y="306"/>
                    </a:cubicBezTo>
                    <a:cubicBezTo>
                      <a:pt x="74" y="306"/>
                      <a:pt x="72" y="307"/>
                      <a:pt x="72" y="309"/>
                    </a:cubicBezTo>
                    <a:cubicBezTo>
                      <a:pt x="72" y="310"/>
                      <a:pt x="72" y="312"/>
                      <a:pt x="74" y="313"/>
                    </a:cubicBezTo>
                    <a:cubicBezTo>
                      <a:pt x="74" y="313"/>
                      <a:pt x="74" y="313"/>
                      <a:pt x="74" y="313"/>
                    </a:cubicBezTo>
                    <a:cubicBezTo>
                      <a:pt x="76" y="310"/>
                      <a:pt x="76" y="310"/>
                      <a:pt x="76" y="310"/>
                    </a:cubicBezTo>
                    <a:cubicBezTo>
                      <a:pt x="74" y="306"/>
                      <a:pt x="74" y="306"/>
                      <a:pt x="74" y="306"/>
                    </a:cubicBezTo>
                    <a:cubicBezTo>
                      <a:pt x="59" y="316"/>
                      <a:pt x="59" y="316"/>
                      <a:pt x="59" y="316"/>
                    </a:cubicBezTo>
                    <a:cubicBezTo>
                      <a:pt x="58" y="317"/>
                      <a:pt x="57" y="318"/>
                      <a:pt x="57" y="320"/>
                    </a:cubicBezTo>
                    <a:cubicBezTo>
                      <a:pt x="57" y="321"/>
                      <a:pt x="58" y="322"/>
                      <a:pt x="59" y="323"/>
                    </a:cubicBezTo>
                    <a:cubicBezTo>
                      <a:pt x="61" y="324"/>
                      <a:pt x="61" y="324"/>
                      <a:pt x="61" y="324"/>
                    </a:cubicBezTo>
                    <a:cubicBezTo>
                      <a:pt x="63" y="321"/>
                      <a:pt x="63" y="321"/>
                      <a:pt x="63" y="321"/>
                    </a:cubicBezTo>
                    <a:cubicBezTo>
                      <a:pt x="59" y="319"/>
                      <a:pt x="59" y="319"/>
                      <a:pt x="59" y="319"/>
                    </a:cubicBezTo>
                    <a:cubicBezTo>
                      <a:pt x="63" y="321"/>
                      <a:pt x="63" y="321"/>
                      <a:pt x="63" y="321"/>
                    </a:cubicBezTo>
                    <a:cubicBezTo>
                      <a:pt x="60" y="318"/>
                      <a:pt x="60" y="318"/>
                      <a:pt x="60" y="318"/>
                    </a:cubicBezTo>
                    <a:cubicBezTo>
                      <a:pt x="60" y="318"/>
                      <a:pt x="60" y="318"/>
                      <a:pt x="59" y="319"/>
                    </a:cubicBezTo>
                    <a:cubicBezTo>
                      <a:pt x="63" y="321"/>
                      <a:pt x="63" y="321"/>
                      <a:pt x="63" y="321"/>
                    </a:cubicBezTo>
                    <a:cubicBezTo>
                      <a:pt x="60" y="318"/>
                      <a:pt x="60" y="318"/>
                      <a:pt x="60" y="318"/>
                    </a:cubicBezTo>
                    <a:cubicBezTo>
                      <a:pt x="62" y="320"/>
                      <a:pt x="62" y="320"/>
                      <a:pt x="62" y="320"/>
                    </a:cubicBezTo>
                    <a:cubicBezTo>
                      <a:pt x="60" y="318"/>
                      <a:pt x="60" y="318"/>
                      <a:pt x="60" y="318"/>
                    </a:cubicBezTo>
                    <a:cubicBezTo>
                      <a:pt x="60" y="318"/>
                      <a:pt x="60" y="318"/>
                      <a:pt x="60" y="318"/>
                    </a:cubicBezTo>
                    <a:cubicBezTo>
                      <a:pt x="62" y="320"/>
                      <a:pt x="62" y="320"/>
                      <a:pt x="62" y="320"/>
                    </a:cubicBezTo>
                    <a:cubicBezTo>
                      <a:pt x="60" y="318"/>
                      <a:pt x="60" y="318"/>
                      <a:pt x="60" y="318"/>
                    </a:cubicBezTo>
                    <a:cubicBezTo>
                      <a:pt x="61" y="318"/>
                      <a:pt x="61" y="318"/>
                      <a:pt x="61" y="318"/>
                    </a:cubicBezTo>
                    <a:cubicBezTo>
                      <a:pt x="60" y="318"/>
                      <a:pt x="60" y="318"/>
                      <a:pt x="60" y="318"/>
                    </a:cubicBezTo>
                    <a:cubicBezTo>
                      <a:pt x="60" y="318"/>
                      <a:pt x="60" y="318"/>
                      <a:pt x="60" y="318"/>
                    </a:cubicBezTo>
                    <a:cubicBezTo>
                      <a:pt x="61" y="318"/>
                      <a:pt x="61" y="318"/>
                      <a:pt x="61" y="318"/>
                    </a:cubicBezTo>
                    <a:cubicBezTo>
                      <a:pt x="60" y="318"/>
                      <a:pt x="60" y="318"/>
                      <a:pt x="60" y="318"/>
                    </a:cubicBezTo>
                    <a:cubicBezTo>
                      <a:pt x="60" y="318"/>
                      <a:pt x="60" y="318"/>
                      <a:pt x="59" y="318"/>
                    </a:cubicBezTo>
                    <a:cubicBezTo>
                      <a:pt x="58" y="319"/>
                      <a:pt x="54" y="321"/>
                      <a:pt x="51" y="323"/>
                    </a:cubicBezTo>
                    <a:cubicBezTo>
                      <a:pt x="48" y="324"/>
                      <a:pt x="45" y="325"/>
                      <a:pt x="45" y="325"/>
                    </a:cubicBezTo>
                    <a:cubicBezTo>
                      <a:pt x="44" y="326"/>
                      <a:pt x="43" y="327"/>
                      <a:pt x="43" y="329"/>
                    </a:cubicBezTo>
                    <a:cubicBezTo>
                      <a:pt x="43" y="330"/>
                      <a:pt x="44" y="332"/>
                      <a:pt x="45" y="332"/>
                    </a:cubicBezTo>
                    <a:cubicBezTo>
                      <a:pt x="51" y="336"/>
                      <a:pt x="51" y="336"/>
                      <a:pt x="51" y="336"/>
                    </a:cubicBezTo>
                    <a:cubicBezTo>
                      <a:pt x="53" y="333"/>
                      <a:pt x="53" y="333"/>
                      <a:pt x="53" y="333"/>
                    </a:cubicBezTo>
                    <a:cubicBezTo>
                      <a:pt x="50" y="331"/>
                      <a:pt x="50" y="331"/>
                      <a:pt x="50" y="331"/>
                    </a:cubicBezTo>
                    <a:cubicBezTo>
                      <a:pt x="53" y="333"/>
                      <a:pt x="53" y="333"/>
                      <a:pt x="53" y="333"/>
                    </a:cubicBezTo>
                    <a:cubicBezTo>
                      <a:pt x="51" y="330"/>
                      <a:pt x="51" y="330"/>
                      <a:pt x="51" y="330"/>
                    </a:cubicBezTo>
                    <a:cubicBezTo>
                      <a:pt x="51" y="330"/>
                      <a:pt x="50" y="330"/>
                      <a:pt x="50" y="331"/>
                    </a:cubicBezTo>
                    <a:cubicBezTo>
                      <a:pt x="53" y="333"/>
                      <a:pt x="53" y="333"/>
                      <a:pt x="53" y="333"/>
                    </a:cubicBezTo>
                    <a:cubicBezTo>
                      <a:pt x="51" y="330"/>
                      <a:pt x="51" y="330"/>
                      <a:pt x="51" y="330"/>
                    </a:cubicBezTo>
                    <a:cubicBezTo>
                      <a:pt x="53" y="332"/>
                      <a:pt x="53" y="332"/>
                      <a:pt x="53" y="332"/>
                    </a:cubicBezTo>
                    <a:cubicBezTo>
                      <a:pt x="51" y="330"/>
                      <a:pt x="51" y="330"/>
                      <a:pt x="51" y="330"/>
                    </a:cubicBezTo>
                    <a:cubicBezTo>
                      <a:pt x="51" y="330"/>
                      <a:pt x="51" y="330"/>
                      <a:pt x="51" y="330"/>
                    </a:cubicBezTo>
                    <a:cubicBezTo>
                      <a:pt x="53" y="332"/>
                      <a:pt x="53" y="332"/>
                      <a:pt x="53" y="332"/>
                    </a:cubicBezTo>
                    <a:cubicBezTo>
                      <a:pt x="51" y="330"/>
                      <a:pt x="51" y="330"/>
                      <a:pt x="51" y="330"/>
                    </a:cubicBezTo>
                    <a:cubicBezTo>
                      <a:pt x="51" y="330"/>
                      <a:pt x="51" y="330"/>
                      <a:pt x="50" y="330"/>
                    </a:cubicBezTo>
                    <a:cubicBezTo>
                      <a:pt x="48" y="331"/>
                      <a:pt x="44" y="333"/>
                      <a:pt x="41" y="334"/>
                    </a:cubicBezTo>
                    <a:cubicBezTo>
                      <a:pt x="39" y="335"/>
                      <a:pt x="38" y="336"/>
                      <a:pt x="36" y="336"/>
                    </a:cubicBezTo>
                    <a:cubicBezTo>
                      <a:pt x="36" y="337"/>
                      <a:pt x="35" y="337"/>
                      <a:pt x="35" y="337"/>
                    </a:cubicBezTo>
                    <a:cubicBezTo>
                      <a:pt x="35" y="337"/>
                      <a:pt x="35" y="337"/>
                      <a:pt x="35" y="337"/>
                    </a:cubicBezTo>
                    <a:cubicBezTo>
                      <a:pt x="35" y="337"/>
                      <a:pt x="35" y="337"/>
                      <a:pt x="35" y="337"/>
                    </a:cubicBezTo>
                    <a:cubicBezTo>
                      <a:pt x="35" y="337"/>
                      <a:pt x="35" y="337"/>
                      <a:pt x="35" y="337"/>
                    </a:cubicBezTo>
                    <a:cubicBezTo>
                      <a:pt x="34" y="337"/>
                      <a:pt x="34" y="337"/>
                      <a:pt x="34" y="337"/>
                    </a:cubicBezTo>
                    <a:cubicBezTo>
                      <a:pt x="34" y="337"/>
                      <a:pt x="34" y="337"/>
                      <a:pt x="34" y="337"/>
                    </a:cubicBezTo>
                    <a:cubicBezTo>
                      <a:pt x="34" y="338"/>
                      <a:pt x="34" y="338"/>
                      <a:pt x="34" y="338"/>
                    </a:cubicBezTo>
                    <a:cubicBezTo>
                      <a:pt x="34" y="338"/>
                      <a:pt x="34" y="338"/>
                      <a:pt x="34" y="338"/>
                    </a:cubicBezTo>
                    <a:cubicBezTo>
                      <a:pt x="34" y="338"/>
                      <a:pt x="33" y="338"/>
                      <a:pt x="33" y="339"/>
                    </a:cubicBezTo>
                    <a:cubicBezTo>
                      <a:pt x="32" y="339"/>
                      <a:pt x="32" y="341"/>
                      <a:pt x="32" y="342"/>
                    </a:cubicBezTo>
                    <a:cubicBezTo>
                      <a:pt x="33" y="343"/>
                      <a:pt x="33" y="344"/>
                      <a:pt x="34" y="344"/>
                    </a:cubicBezTo>
                    <a:cubicBezTo>
                      <a:pt x="35" y="345"/>
                      <a:pt x="35" y="345"/>
                      <a:pt x="35" y="345"/>
                    </a:cubicBezTo>
                    <a:cubicBezTo>
                      <a:pt x="28" y="350"/>
                      <a:pt x="28" y="350"/>
                      <a:pt x="28" y="350"/>
                    </a:cubicBezTo>
                    <a:cubicBezTo>
                      <a:pt x="27" y="351"/>
                      <a:pt x="27" y="352"/>
                      <a:pt x="27" y="354"/>
                    </a:cubicBezTo>
                    <a:cubicBezTo>
                      <a:pt x="27" y="355"/>
                      <a:pt x="28" y="356"/>
                      <a:pt x="29" y="357"/>
                    </a:cubicBezTo>
                    <a:cubicBezTo>
                      <a:pt x="30" y="358"/>
                      <a:pt x="30" y="358"/>
                      <a:pt x="30" y="358"/>
                    </a:cubicBezTo>
                    <a:cubicBezTo>
                      <a:pt x="33" y="354"/>
                      <a:pt x="33" y="354"/>
                      <a:pt x="33" y="354"/>
                    </a:cubicBezTo>
                    <a:cubicBezTo>
                      <a:pt x="29" y="352"/>
                      <a:pt x="29" y="352"/>
                      <a:pt x="29" y="352"/>
                    </a:cubicBezTo>
                    <a:cubicBezTo>
                      <a:pt x="19" y="366"/>
                      <a:pt x="19" y="366"/>
                      <a:pt x="19" y="366"/>
                    </a:cubicBezTo>
                    <a:cubicBezTo>
                      <a:pt x="19" y="367"/>
                      <a:pt x="18" y="368"/>
                      <a:pt x="19" y="369"/>
                    </a:cubicBezTo>
                    <a:cubicBezTo>
                      <a:pt x="19" y="370"/>
                      <a:pt x="20" y="371"/>
                      <a:pt x="20" y="372"/>
                    </a:cubicBezTo>
                    <a:cubicBezTo>
                      <a:pt x="23" y="373"/>
                      <a:pt x="23" y="373"/>
                      <a:pt x="23" y="373"/>
                    </a:cubicBezTo>
                    <a:cubicBezTo>
                      <a:pt x="25" y="370"/>
                      <a:pt x="25" y="370"/>
                      <a:pt x="25" y="370"/>
                    </a:cubicBezTo>
                    <a:cubicBezTo>
                      <a:pt x="22" y="368"/>
                      <a:pt x="22" y="368"/>
                      <a:pt x="22" y="368"/>
                    </a:cubicBezTo>
                    <a:cubicBezTo>
                      <a:pt x="22" y="368"/>
                      <a:pt x="21" y="369"/>
                      <a:pt x="21" y="370"/>
                    </a:cubicBezTo>
                    <a:cubicBezTo>
                      <a:pt x="20" y="372"/>
                      <a:pt x="18" y="374"/>
                      <a:pt x="17" y="377"/>
                    </a:cubicBezTo>
                    <a:cubicBezTo>
                      <a:pt x="16" y="378"/>
                      <a:pt x="15" y="379"/>
                      <a:pt x="15" y="379"/>
                    </a:cubicBezTo>
                    <a:cubicBezTo>
                      <a:pt x="15" y="380"/>
                      <a:pt x="15" y="380"/>
                      <a:pt x="15" y="380"/>
                    </a:cubicBezTo>
                    <a:cubicBezTo>
                      <a:pt x="14" y="381"/>
                      <a:pt x="14" y="381"/>
                      <a:pt x="14" y="381"/>
                    </a:cubicBezTo>
                    <a:cubicBezTo>
                      <a:pt x="14" y="381"/>
                      <a:pt x="14" y="381"/>
                      <a:pt x="14" y="381"/>
                    </a:cubicBezTo>
                    <a:cubicBezTo>
                      <a:pt x="14" y="381"/>
                      <a:pt x="14" y="381"/>
                      <a:pt x="14" y="381"/>
                    </a:cubicBezTo>
                    <a:cubicBezTo>
                      <a:pt x="17" y="382"/>
                      <a:pt x="17" y="382"/>
                      <a:pt x="17" y="382"/>
                    </a:cubicBezTo>
                    <a:cubicBezTo>
                      <a:pt x="14" y="381"/>
                      <a:pt x="14" y="381"/>
                      <a:pt x="14" y="381"/>
                    </a:cubicBezTo>
                    <a:cubicBezTo>
                      <a:pt x="14" y="381"/>
                      <a:pt x="14" y="381"/>
                      <a:pt x="14" y="381"/>
                    </a:cubicBezTo>
                    <a:cubicBezTo>
                      <a:pt x="17" y="382"/>
                      <a:pt x="17" y="382"/>
                      <a:pt x="17" y="382"/>
                    </a:cubicBezTo>
                    <a:cubicBezTo>
                      <a:pt x="14" y="381"/>
                      <a:pt x="14" y="381"/>
                      <a:pt x="14" y="381"/>
                    </a:cubicBezTo>
                    <a:cubicBezTo>
                      <a:pt x="14" y="381"/>
                      <a:pt x="14" y="383"/>
                      <a:pt x="14" y="384"/>
                    </a:cubicBezTo>
                    <a:cubicBezTo>
                      <a:pt x="14" y="385"/>
                      <a:pt x="15" y="386"/>
                      <a:pt x="16" y="386"/>
                    </a:cubicBezTo>
                    <a:cubicBezTo>
                      <a:pt x="17" y="387"/>
                      <a:pt x="17" y="387"/>
                      <a:pt x="17" y="387"/>
                    </a:cubicBezTo>
                    <a:cubicBezTo>
                      <a:pt x="19" y="384"/>
                      <a:pt x="19" y="384"/>
                      <a:pt x="19" y="384"/>
                    </a:cubicBezTo>
                    <a:cubicBezTo>
                      <a:pt x="16" y="381"/>
                      <a:pt x="16" y="381"/>
                      <a:pt x="16" y="381"/>
                    </a:cubicBezTo>
                    <a:cubicBezTo>
                      <a:pt x="15" y="382"/>
                      <a:pt x="15" y="382"/>
                      <a:pt x="15" y="382"/>
                    </a:cubicBezTo>
                    <a:cubicBezTo>
                      <a:pt x="15" y="382"/>
                      <a:pt x="15" y="382"/>
                      <a:pt x="15" y="382"/>
                    </a:cubicBezTo>
                    <a:cubicBezTo>
                      <a:pt x="15" y="382"/>
                      <a:pt x="15" y="384"/>
                      <a:pt x="14" y="385"/>
                    </a:cubicBezTo>
                    <a:cubicBezTo>
                      <a:pt x="13" y="387"/>
                      <a:pt x="12" y="390"/>
                      <a:pt x="11" y="393"/>
                    </a:cubicBezTo>
                    <a:cubicBezTo>
                      <a:pt x="10" y="394"/>
                      <a:pt x="10" y="395"/>
                      <a:pt x="10" y="396"/>
                    </a:cubicBezTo>
                    <a:cubicBezTo>
                      <a:pt x="9" y="397"/>
                      <a:pt x="9" y="397"/>
                      <a:pt x="9" y="397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1" y="398"/>
                      <a:pt x="11" y="398"/>
                      <a:pt x="11" y="398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1" y="398"/>
                      <a:pt x="11" y="398"/>
                      <a:pt x="11" y="398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2" y="399"/>
                      <a:pt x="12" y="399"/>
                      <a:pt x="12" y="399"/>
                    </a:cubicBezTo>
                    <a:cubicBezTo>
                      <a:pt x="9" y="397"/>
                      <a:pt x="9" y="397"/>
                      <a:pt x="9" y="397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2" y="399"/>
                      <a:pt x="12" y="399"/>
                      <a:pt x="12" y="399"/>
                    </a:cubicBezTo>
                    <a:cubicBezTo>
                      <a:pt x="9" y="397"/>
                      <a:pt x="9" y="397"/>
                      <a:pt x="9" y="397"/>
                    </a:cubicBezTo>
                    <a:cubicBezTo>
                      <a:pt x="9" y="398"/>
                      <a:pt x="9" y="399"/>
                      <a:pt x="9" y="400"/>
                    </a:cubicBezTo>
                    <a:cubicBezTo>
                      <a:pt x="9" y="401"/>
                      <a:pt x="10" y="402"/>
                      <a:pt x="11" y="403"/>
                    </a:cubicBezTo>
                    <a:cubicBezTo>
                      <a:pt x="12" y="404"/>
                      <a:pt x="12" y="404"/>
                      <a:pt x="12" y="404"/>
                    </a:cubicBezTo>
                    <a:cubicBezTo>
                      <a:pt x="14" y="400"/>
                      <a:pt x="14" y="400"/>
                      <a:pt x="14" y="400"/>
                    </a:cubicBezTo>
                    <a:cubicBezTo>
                      <a:pt x="11" y="398"/>
                      <a:pt x="11" y="398"/>
                      <a:pt x="11" y="398"/>
                    </a:cubicBezTo>
                    <a:cubicBezTo>
                      <a:pt x="10" y="398"/>
                      <a:pt x="10" y="399"/>
                      <a:pt x="10" y="399"/>
                    </a:cubicBezTo>
                    <a:cubicBezTo>
                      <a:pt x="10" y="399"/>
                      <a:pt x="10" y="399"/>
                      <a:pt x="10" y="400"/>
                    </a:cubicBezTo>
                    <a:cubicBezTo>
                      <a:pt x="10" y="400"/>
                      <a:pt x="10" y="402"/>
                      <a:pt x="9" y="403"/>
                    </a:cubicBezTo>
                    <a:cubicBezTo>
                      <a:pt x="8" y="408"/>
                      <a:pt x="7" y="415"/>
                      <a:pt x="7" y="415"/>
                    </a:cubicBezTo>
                    <a:cubicBezTo>
                      <a:pt x="7" y="416"/>
                      <a:pt x="7" y="418"/>
                      <a:pt x="9" y="419"/>
                    </a:cubicBezTo>
                    <a:cubicBezTo>
                      <a:pt x="12" y="421"/>
                      <a:pt x="12" y="421"/>
                      <a:pt x="12" y="421"/>
                    </a:cubicBezTo>
                    <a:cubicBezTo>
                      <a:pt x="14" y="417"/>
                      <a:pt x="14" y="417"/>
                      <a:pt x="14" y="417"/>
                    </a:cubicBezTo>
                    <a:cubicBezTo>
                      <a:pt x="10" y="415"/>
                      <a:pt x="10" y="415"/>
                      <a:pt x="10" y="415"/>
                    </a:cubicBezTo>
                    <a:cubicBezTo>
                      <a:pt x="10" y="416"/>
                      <a:pt x="10" y="416"/>
                      <a:pt x="10" y="416"/>
                    </a:cubicBezTo>
                    <a:cubicBezTo>
                      <a:pt x="10" y="416"/>
                      <a:pt x="10" y="416"/>
                      <a:pt x="10" y="417"/>
                    </a:cubicBezTo>
                    <a:cubicBezTo>
                      <a:pt x="8" y="420"/>
                      <a:pt x="4" y="431"/>
                      <a:pt x="4" y="431"/>
                    </a:cubicBezTo>
                    <a:cubicBezTo>
                      <a:pt x="3" y="433"/>
                      <a:pt x="4" y="435"/>
                      <a:pt x="5" y="436"/>
                    </a:cubicBezTo>
                    <a:cubicBezTo>
                      <a:pt x="7" y="437"/>
                      <a:pt x="7" y="437"/>
                      <a:pt x="7" y="437"/>
                    </a:cubicBezTo>
                    <a:cubicBezTo>
                      <a:pt x="9" y="434"/>
                      <a:pt x="9" y="434"/>
                      <a:pt x="9" y="434"/>
                    </a:cubicBezTo>
                    <a:cubicBezTo>
                      <a:pt x="5" y="434"/>
                      <a:pt x="5" y="434"/>
                      <a:pt x="5" y="434"/>
                    </a:cubicBezTo>
                    <a:cubicBezTo>
                      <a:pt x="6" y="450"/>
                      <a:pt x="6" y="450"/>
                      <a:pt x="6" y="450"/>
                    </a:cubicBezTo>
                    <a:cubicBezTo>
                      <a:pt x="6" y="452"/>
                      <a:pt x="7" y="453"/>
                      <a:pt x="8" y="454"/>
                    </a:cubicBezTo>
                    <a:cubicBezTo>
                      <a:pt x="9" y="455"/>
                      <a:pt x="9" y="455"/>
                      <a:pt x="9" y="455"/>
                    </a:cubicBezTo>
                    <a:cubicBezTo>
                      <a:pt x="12" y="451"/>
                      <a:pt x="12" y="451"/>
                      <a:pt x="12" y="451"/>
                    </a:cubicBezTo>
                    <a:cubicBezTo>
                      <a:pt x="8" y="450"/>
                      <a:pt x="8" y="450"/>
                      <a:pt x="8" y="450"/>
                    </a:cubicBezTo>
                    <a:cubicBezTo>
                      <a:pt x="1" y="464"/>
                      <a:pt x="1" y="464"/>
                      <a:pt x="1" y="464"/>
                    </a:cubicBezTo>
                    <a:cubicBezTo>
                      <a:pt x="0" y="466"/>
                      <a:pt x="1" y="468"/>
                      <a:pt x="3" y="469"/>
                    </a:cubicBezTo>
                    <a:cubicBezTo>
                      <a:pt x="3" y="469"/>
                      <a:pt x="3" y="469"/>
                      <a:pt x="3" y="469"/>
                    </a:cubicBezTo>
                    <a:cubicBezTo>
                      <a:pt x="6" y="484"/>
                      <a:pt x="6" y="484"/>
                      <a:pt x="6" y="484"/>
                    </a:cubicBezTo>
                    <a:cubicBezTo>
                      <a:pt x="7" y="485"/>
                      <a:pt x="7" y="486"/>
                      <a:pt x="8" y="487"/>
                    </a:cubicBezTo>
                    <a:cubicBezTo>
                      <a:pt x="12" y="489"/>
                      <a:pt x="12" y="489"/>
                      <a:pt x="12" y="489"/>
                    </a:cubicBezTo>
                    <a:cubicBezTo>
                      <a:pt x="11" y="505"/>
                      <a:pt x="11" y="505"/>
                      <a:pt x="11" y="505"/>
                    </a:cubicBezTo>
                    <a:cubicBezTo>
                      <a:pt x="11" y="507"/>
                      <a:pt x="12" y="508"/>
                      <a:pt x="13" y="509"/>
                    </a:cubicBezTo>
                    <a:cubicBezTo>
                      <a:pt x="16" y="511"/>
                      <a:pt x="16" y="511"/>
                      <a:pt x="16" y="511"/>
                    </a:cubicBezTo>
                    <a:cubicBezTo>
                      <a:pt x="18" y="508"/>
                      <a:pt x="18" y="508"/>
                      <a:pt x="18" y="508"/>
                    </a:cubicBezTo>
                    <a:cubicBezTo>
                      <a:pt x="15" y="505"/>
                      <a:pt x="15" y="505"/>
                      <a:pt x="15" y="505"/>
                    </a:cubicBezTo>
                    <a:cubicBezTo>
                      <a:pt x="15" y="506"/>
                      <a:pt x="15" y="506"/>
                      <a:pt x="15" y="507"/>
                    </a:cubicBezTo>
                    <a:cubicBezTo>
                      <a:pt x="14" y="507"/>
                      <a:pt x="14" y="507"/>
                      <a:pt x="14" y="508"/>
                    </a:cubicBezTo>
                    <a:cubicBezTo>
                      <a:pt x="14" y="508"/>
                      <a:pt x="14" y="508"/>
                      <a:pt x="14" y="509"/>
                    </a:cubicBezTo>
                    <a:cubicBezTo>
                      <a:pt x="15" y="509"/>
                      <a:pt x="15" y="511"/>
                      <a:pt x="15" y="512"/>
                    </a:cubicBezTo>
                    <a:cubicBezTo>
                      <a:pt x="16" y="514"/>
                      <a:pt x="16" y="517"/>
                      <a:pt x="17" y="520"/>
                    </a:cubicBezTo>
                    <a:cubicBezTo>
                      <a:pt x="17" y="521"/>
                      <a:pt x="17" y="522"/>
                      <a:pt x="17" y="523"/>
                    </a:cubicBezTo>
                    <a:cubicBezTo>
                      <a:pt x="17" y="523"/>
                      <a:pt x="17" y="524"/>
                      <a:pt x="17" y="524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9" y="524"/>
                      <a:pt x="19" y="524"/>
                      <a:pt x="19" y="524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9" y="524"/>
                      <a:pt x="19" y="524"/>
                      <a:pt x="19" y="524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21" y="524"/>
                      <a:pt x="21" y="524"/>
                      <a:pt x="21" y="524"/>
                    </a:cubicBezTo>
                    <a:cubicBezTo>
                      <a:pt x="17" y="523"/>
                      <a:pt x="17" y="523"/>
                      <a:pt x="17" y="523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21" y="524"/>
                      <a:pt x="21" y="524"/>
                      <a:pt x="21" y="524"/>
                    </a:cubicBezTo>
                    <a:cubicBezTo>
                      <a:pt x="17" y="523"/>
                      <a:pt x="17" y="523"/>
                      <a:pt x="17" y="523"/>
                    </a:cubicBezTo>
                    <a:cubicBezTo>
                      <a:pt x="21" y="524"/>
                      <a:pt x="21" y="524"/>
                      <a:pt x="21" y="524"/>
                    </a:cubicBezTo>
                    <a:cubicBezTo>
                      <a:pt x="18" y="522"/>
                      <a:pt x="18" y="522"/>
                      <a:pt x="18" y="522"/>
                    </a:cubicBezTo>
                    <a:cubicBezTo>
                      <a:pt x="17" y="523"/>
                      <a:pt x="17" y="523"/>
                      <a:pt x="17" y="523"/>
                    </a:cubicBezTo>
                    <a:cubicBezTo>
                      <a:pt x="21" y="524"/>
                      <a:pt x="21" y="524"/>
                      <a:pt x="21" y="524"/>
                    </a:cubicBezTo>
                    <a:cubicBezTo>
                      <a:pt x="18" y="522"/>
                      <a:pt x="18" y="522"/>
                      <a:pt x="18" y="522"/>
                    </a:cubicBezTo>
                    <a:cubicBezTo>
                      <a:pt x="17" y="524"/>
                      <a:pt x="17" y="526"/>
                      <a:pt x="19" y="527"/>
                    </a:cubicBezTo>
                    <a:cubicBezTo>
                      <a:pt x="28" y="533"/>
                      <a:pt x="28" y="533"/>
                      <a:pt x="28" y="533"/>
                    </a:cubicBezTo>
                    <a:cubicBezTo>
                      <a:pt x="30" y="530"/>
                      <a:pt x="30" y="530"/>
                      <a:pt x="30" y="530"/>
                    </a:cubicBezTo>
                    <a:cubicBezTo>
                      <a:pt x="27" y="527"/>
                      <a:pt x="27" y="527"/>
                      <a:pt x="27" y="527"/>
                    </a:cubicBezTo>
                    <a:cubicBezTo>
                      <a:pt x="27" y="528"/>
                      <a:pt x="27" y="529"/>
                      <a:pt x="27" y="529"/>
                    </a:cubicBezTo>
                    <a:cubicBezTo>
                      <a:pt x="26" y="529"/>
                      <a:pt x="26" y="530"/>
                      <a:pt x="26" y="530"/>
                    </a:cubicBezTo>
                    <a:cubicBezTo>
                      <a:pt x="26" y="531"/>
                      <a:pt x="27" y="531"/>
                      <a:pt x="27" y="531"/>
                    </a:cubicBezTo>
                    <a:cubicBezTo>
                      <a:pt x="27" y="532"/>
                      <a:pt x="27" y="532"/>
                      <a:pt x="27" y="532"/>
                    </a:cubicBezTo>
                    <a:cubicBezTo>
                      <a:pt x="28" y="533"/>
                      <a:pt x="29" y="535"/>
                      <a:pt x="30" y="538"/>
                    </a:cubicBezTo>
                    <a:cubicBezTo>
                      <a:pt x="31" y="541"/>
                      <a:pt x="34" y="546"/>
                      <a:pt x="36" y="550"/>
                    </a:cubicBezTo>
                    <a:cubicBezTo>
                      <a:pt x="36" y="551"/>
                      <a:pt x="37" y="553"/>
                      <a:pt x="38" y="554"/>
                    </a:cubicBezTo>
                    <a:cubicBezTo>
                      <a:pt x="38" y="555"/>
                      <a:pt x="38" y="555"/>
                      <a:pt x="38" y="555"/>
                    </a:cubicBezTo>
                    <a:cubicBezTo>
                      <a:pt x="38" y="556"/>
                      <a:pt x="38" y="556"/>
                      <a:pt x="38" y="556"/>
                    </a:cubicBezTo>
                    <a:cubicBezTo>
                      <a:pt x="40" y="555"/>
                      <a:pt x="40" y="555"/>
                      <a:pt x="40" y="555"/>
                    </a:cubicBezTo>
                    <a:cubicBezTo>
                      <a:pt x="38" y="555"/>
                      <a:pt x="38" y="555"/>
                      <a:pt x="38" y="555"/>
                    </a:cubicBezTo>
                    <a:cubicBezTo>
                      <a:pt x="38" y="556"/>
                      <a:pt x="38" y="556"/>
                      <a:pt x="38" y="556"/>
                    </a:cubicBezTo>
                    <a:cubicBezTo>
                      <a:pt x="40" y="555"/>
                      <a:pt x="40" y="555"/>
                      <a:pt x="40" y="555"/>
                    </a:cubicBezTo>
                    <a:cubicBezTo>
                      <a:pt x="38" y="555"/>
                      <a:pt x="38" y="555"/>
                      <a:pt x="38" y="555"/>
                    </a:cubicBezTo>
                    <a:cubicBezTo>
                      <a:pt x="42" y="555"/>
                      <a:pt x="42" y="555"/>
                      <a:pt x="42" y="555"/>
                    </a:cubicBezTo>
                    <a:cubicBezTo>
                      <a:pt x="38" y="555"/>
                      <a:pt x="38" y="555"/>
                      <a:pt x="38" y="555"/>
                    </a:cubicBezTo>
                    <a:cubicBezTo>
                      <a:pt x="38" y="555"/>
                      <a:pt x="38" y="555"/>
                      <a:pt x="38" y="555"/>
                    </a:cubicBezTo>
                    <a:cubicBezTo>
                      <a:pt x="42" y="555"/>
                      <a:pt x="42" y="555"/>
                      <a:pt x="42" y="555"/>
                    </a:cubicBezTo>
                    <a:cubicBezTo>
                      <a:pt x="38" y="555"/>
                      <a:pt x="38" y="555"/>
                      <a:pt x="38" y="555"/>
                    </a:cubicBezTo>
                    <a:cubicBezTo>
                      <a:pt x="42" y="555"/>
                      <a:pt x="42" y="555"/>
                      <a:pt x="42" y="555"/>
                    </a:cubicBezTo>
                    <a:cubicBezTo>
                      <a:pt x="39" y="553"/>
                      <a:pt x="39" y="553"/>
                      <a:pt x="39" y="553"/>
                    </a:cubicBezTo>
                    <a:cubicBezTo>
                      <a:pt x="38" y="554"/>
                      <a:pt x="38" y="554"/>
                      <a:pt x="38" y="555"/>
                    </a:cubicBezTo>
                    <a:cubicBezTo>
                      <a:pt x="42" y="555"/>
                      <a:pt x="42" y="555"/>
                      <a:pt x="42" y="555"/>
                    </a:cubicBezTo>
                    <a:cubicBezTo>
                      <a:pt x="39" y="553"/>
                      <a:pt x="39" y="553"/>
                      <a:pt x="39" y="553"/>
                    </a:cubicBezTo>
                    <a:cubicBezTo>
                      <a:pt x="38" y="554"/>
                      <a:pt x="38" y="557"/>
                      <a:pt x="40" y="558"/>
                    </a:cubicBezTo>
                    <a:cubicBezTo>
                      <a:pt x="49" y="563"/>
                      <a:pt x="49" y="563"/>
                      <a:pt x="49" y="563"/>
                    </a:cubicBezTo>
                    <a:cubicBezTo>
                      <a:pt x="50" y="564"/>
                      <a:pt x="53" y="564"/>
                      <a:pt x="54" y="562"/>
                    </a:cubicBezTo>
                    <a:cubicBezTo>
                      <a:pt x="55" y="560"/>
                      <a:pt x="55" y="558"/>
                      <a:pt x="53" y="557"/>
                    </a:cubicBezTo>
                    <a:close/>
                  </a:path>
                </a:pathLst>
              </a:custGeom>
              <a:solidFill>
                <a:srgbClr val="70B5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1" name="Freeform 56"/>
              <p:cNvSpPr/>
              <p:nvPr/>
            </p:nvSpPr>
            <p:spPr bwMode="auto">
              <a:xfrm>
                <a:off x="4817978" y="3175981"/>
                <a:ext cx="300783" cy="130603"/>
              </a:xfrm>
              <a:custGeom>
                <a:avLst/>
                <a:gdLst>
                  <a:gd name="T0" fmla="*/ 3 w 224"/>
                  <a:gd name="T1" fmla="*/ 69 h 98"/>
                  <a:gd name="T2" fmla="*/ 68 w 224"/>
                  <a:gd name="T3" fmla="*/ 85 h 98"/>
                  <a:gd name="T4" fmla="*/ 68 w 224"/>
                  <a:gd name="T5" fmla="*/ 92 h 98"/>
                  <a:gd name="T6" fmla="*/ 66 w 224"/>
                  <a:gd name="T7" fmla="*/ 89 h 98"/>
                  <a:gd name="T8" fmla="*/ 67 w 224"/>
                  <a:gd name="T9" fmla="*/ 92 h 98"/>
                  <a:gd name="T10" fmla="*/ 67 w 224"/>
                  <a:gd name="T11" fmla="*/ 90 h 98"/>
                  <a:gd name="T12" fmla="*/ 95 w 224"/>
                  <a:gd name="T13" fmla="*/ 97 h 98"/>
                  <a:gd name="T14" fmla="*/ 91 w 224"/>
                  <a:gd name="T15" fmla="*/ 90 h 98"/>
                  <a:gd name="T16" fmla="*/ 119 w 224"/>
                  <a:gd name="T17" fmla="*/ 85 h 98"/>
                  <a:gd name="T18" fmla="*/ 113 w 224"/>
                  <a:gd name="T19" fmla="*/ 86 h 98"/>
                  <a:gd name="T20" fmla="*/ 115 w 224"/>
                  <a:gd name="T21" fmla="*/ 89 h 98"/>
                  <a:gd name="T22" fmla="*/ 113 w 224"/>
                  <a:gd name="T23" fmla="*/ 87 h 98"/>
                  <a:gd name="T24" fmla="*/ 114 w 224"/>
                  <a:gd name="T25" fmla="*/ 90 h 98"/>
                  <a:gd name="T26" fmla="*/ 127 w 224"/>
                  <a:gd name="T27" fmla="*/ 87 h 98"/>
                  <a:gd name="T28" fmla="*/ 131 w 224"/>
                  <a:gd name="T29" fmla="*/ 76 h 98"/>
                  <a:gd name="T30" fmla="*/ 148 w 224"/>
                  <a:gd name="T31" fmla="*/ 75 h 98"/>
                  <a:gd name="T32" fmla="*/ 155 w 224"/>
                  <a:gd name="T33" fmla="*/ 65 h 98"/>
                  <a:gd name="T34" fmla="*/ 152 w 224"/>
                  <a:gd name="T35" fmla="*/ 66 h 98"/>
                  <a:gd name="T36" fmla="*/ 163 w 224"/>
                  <a:gd name="T37" fmla="*/ 49 h 98"/>
                  <a:gd name="T38" fmla="*/ 161 w 224"/>
                  <a:gd name="T39" fmla="*/ 38 h 98"/>
                  <a:gd name="T40" fmla="*/ 174 w 224"/>
                  <a:gd name="T41" fmla="*/ 32 h 98"/>
                  <a:gd name="T42" fmla="*/ 175 w 224"/>
                  <a:gd name="T43" fmla="*/ 31 h 98"/>
                  <a:gd name="T44" fmla="*/ 169 w 224"/>
                  <a:gd name="T45" fmla="*/ 27 h 98"/>
                  <a:gd name="T46" fmla="*/ 185 w 224"/>
                  <a:gd name="T47" fmla="*/ 14 h 98"/>
                  <a:gd name="T48" fmla="*/ 203 w 224"/>
                  <a:gd name="T49" fmla="*/ 12 h 98"/>
                  <a:gd name="T50" fmla="*/ 200 w 224"/>
                  <a:gd name="T51" fmla="*/ 8 h 98"/>
                  <a:gd name="T52" fmla="*/ 222 w 224"/>
                  <a:gd name="T53" fmla="*/ 4 h 98"/>
                  <a:gd name="T54" fmla="*/ 218 w 224"/>
                  <a:gd name="T55" fmla="*/ 11 h 98"/>
                  <a:gd name="T56" fmla="*/ 196 w 224"/>
                  <a:gd name="T57" fmla="*/ 7 h 98"/>
                  <a:gd name="T58" fmla="*/ 199 w 224"/>
                  <a:gd name="T59" fmla="*/ 5 h 98"/>
                  <a:gd name="T60" fmla="*/ 180 w 224"/>
                  <a:gd name="T61" fmla="*/ 21 h 98"/>
                  <a:gd name="T62" fmla="*/ 165 w 224"/>
                  <a:gd name="T63" fmla="*/ 27 h 98"/>
                  <a:gd name="T64" fmla="*/ 169 w 224"/>
                  <a:gd name="T65" fmla="*/ 27 h 98"/>
                  <a:gd name="T66" fmla="*/ 172 w 224"/>
                  <a:gd name="T67" fmla="*/ 29 h 98"/>
                  <a:gd name="T68" fmla="*/ 169 w 224"/>
                  <a:gd name="T69" fmla="*/ 26 h 98"/>
                  <a:gd name="T70" fmla="*/ 163 w 224"/>
                  <a:gd name="T71" fmla="*/ 31 h 98"/>
                  <a:gd name="T72" fmla="*/ 160 w 224"/>
                  <a:gd name="T73" fmla="*/ 42 h 98"/>
                  <a:gd name="T74" fmla="*/ 156 w 224"/>
                  <a:gd name="T75" fmla="*/ 54 h 98"/>
                  <a:gd name="T76" fmla="*/ 147 w 224"/>
                  <a:gd name="T77" fmla="*/ 60 h 98"/>
                  <a:gd name="T78" fmla="*/ 151 w 224"/>
                  <a:gd name="T79" fmla="*/ 64 h 98"/>
                  <a:gd name="T80" fmla="*/ 135 w 224"/>
                  <a:gd name="T81" fmla="*/ 74 h 98"/>
                  <a:gd name="T82" fmla="*/ 128 w 224"/>
                  <a:gd name="T83" fmla="*/ 75 h 98"/>
                  <a:gd name="T84" fmla="*/ 134 w 224"/>
                  <a:gd name="T85" fmla="*/ 82 h 98"/>
                  <a:gd name="T86" fmla="*/ 113 w 224"/>
                  <a:gd name="T87" fmla="*/ 82 h 98"/>
                  <a:gd name="T88" fmla="*/ 109 w 224"/>
                  <a:gd name="T89" fmla="*/ 84 h 98"/>
                  <a:gd name="T90" fmla="*/ 117 w 224"/>
                  <a:gd name="T91" fmla="*/ 89 h 98"/>
                  <a:gd name="T92" fmla="*/ 89 w 224"/>
                  <a:gd name="T93" fmla="*/ 94 h 98"/>
                  <a:gd name="T94" fmla="*/ 83 w 224"/>
                  <a:gd name="T95" fmla="*/ 87 h 98"/>
                  <a:gd name="T96" fmla="*/ 66 w 224"/>
                  <a:gd name="T97" fmla="*/ 85 h 98"/>
                  <a:gd name="T98" fmla="*/ 64 w 224"/>
                  <a:gd name="T99" fmla="*/ 92 h 98"/>
                  <a:gd name="T100" fmla="*/ 6 w 224"/>
                  <a:gd name="T101" fmla="*/ 62 h 98"/>
                  <a:gd name="T102" fmla="*/ 43 w 224"/>
                  <a:gd name="T103" fmla="*/ 9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24" h="98">
                    <a:moveTo>
                      <a:pt x="42" y="84"/>
                    </a:moveTo>
                    <a:cubicBezTo>
                      <a:pt x="7" y="62"/>
                      <a:pt x="7" y="62"/>
                      <a:pt x="7" y="62"/>
                    </a:cubicBezTo>
                    <a:cubicBezTo>
                      <a:pt x="5" y="66"/>
                      <a:pt x="5" y="66"/>
                      <a:pt x="5" y="66"/>
                    </a:cubicBezTo>
                    <a:cubicBezTo>
                      <a:pt x="3" y="69"/>
                      <a:pt x="3" y="69"/>
                      <a:pt x="3" y="69"/>
                    </a:cubicBezTo>
                    <a:cubicBezTo>
                      <a:pt x="72" y="97"/>
                      <a:pt x="72" y="97"/>
                      <a:pt x="72" y="97"/>
                    </a:cubicBezTo>
                    <a:cubicBezTo>
                      <a:pt x="74" y="98"/>
                      <a:pt x="76" y="97"/>
                      <a:pt x="77" y="95"/>
                    </a:cubicBezTo>
                    <a:cubicBezTo>
                      <a:pt x="78" y="93"/>
                      <a:pt x="77" y="91"/>
                      <a:pt x="76" y="90"/>
                    </a:cubicBezTo>
                    <a:cubicBezTo>
                      <a:pt x="68" y="85"/>
                      <a:pt x="68" y="85"/>
                      <a:pt x="68" y="85"/>
                    </a:cubicBezTo>
                    <a:cubicBezTo>
                      <a:pt x="66" y="89"/>
                      <a:pt x="66" y="89"/>
                      <a:pt x="66" y="89"/>
                    </a:cubicBezTo>
                    <a:cubicBezTo>
                      <a:pt x="70" y="91"/>
                      <a:pt x="70" y="91"/>
                      <a:pt x="70" y="91"/>
                    </a:cubicBezTo>
                    <a:cubicBezTo>
                      <a:pt x="66" y="89"/>
                      <a:pt x="66" y="89"/>
                      <a:pt x="66" y="89"/>
                    </a:cubicBezTo>
                    <a:cubicBezTo>
                      <a:pt x="68" y="92"/>
                      <a:pt x="68" y="92"/>
                      <a:pt x="68" y="92"/>
                    </a:cubicBezTo>
                    <a:cubicBezTo>
                      <a:pt x="69" y="92"/>
                      <a:pt x="69" y="91"/>
                      <a:pt x="70" y="91"/>
                    </a:cubicBezTo>
                    <a:cubicBezTo>
                      <a:pt x="66" y="89"/>
                      <a:pt x="66" y="89"/>
                      <a:pt x="66" y="89"/>
                    </a:cubicBezTo>
                    <a:cubicBezTo>
                      <a:pt x="68" y="92"/>
                      <a:pt x="68" y="92"/>
                      <a:pt x="68" y="92"/>
                    </a:cubicBezTo>
                    <a:cubicBezTo>
                      <a:pt x="66" y="89"/>
                      <a:pt x="66" y="89"/>
                      <a:pt x="66" y="89"/>
                    </a:cubicBezTo>
                    <a:cubicBezTo>
                      <a:pt x="67" y="92"/>
                      <a:pt x="67" y="92"/>
                      <a:pt x="67" y="92"/>
                    </a:cubicBezTo>
                    <a:cubicBezTo>
                      <a:pt x="68" y="92"/>
                      <a:pt x="68" y="92"/>
                      <a:pt x="68" y="92"/>
                    </a:cubicBezTo>
                    <a:cubicBezTo>
                      <a:pt x="66" y="89"/>
                      <a:pt x="66" y="89"/>
                      <a:pt x="66" y="89"/>
                    </a:cubicBezTo>
                    <a:cubicBezTo>
                      <a:pt x="67" y="92"/>
                      <a:pt x="67" y="92"/>
                      <a:pt x="67" y="92"/>
                    </a:cubicBezTo>
                    <a:cubicBezTo>
                      <a:pt x="67" y="90"/>
                      <a:pt x="67" y="90"/>
                      <a:pt x="67" y="90"/>
                    </a:cubicBezTo>
                    <a:cubicBezTo>
                      <a:pt x="67" y="93"/>
                      <a:pt x="67" y="93"/>
                      <a:pt x="67" y="93"/>
                    </a:cubicBezTo>
                    <a:cubicBezTo>
                      <a:pt x="67" y="92"/>
                      <a:pt x="67" y="93"/>
                      <a:pt x="67" y="92"/>
                    </a:cubicBezTo>
                    <a:cubicBezTo>
                      <a:pt x="67" y="90"/>
                      <a:pt x="67" y="90"/>
                      <a:pt x="67" y="90"/>
                    </a:cubicBezTo>
                    <a:cubicBezTo>
                      <a:pt x="67" y="93"/>
                      <a:pt x="67" y="93"/>
                      <a:pt x="67" y="93"/>
                    </a:cubicBezTo>
                    <a:cubicBezTo>
                      <a:pt x="67" y="92"/>
                      <a:pt x="67" y="93"/>
                      <a:pt x="68" y="93"/>
                    </a:cubicBezTo>
                    <a:cubicBezTo>
                      <a:pt x="72" y="93"/>
                      <a:pt x="78" y="94"/>
                      <a:pt x="84" y="95"/>
                    </a:cubicBezTo>
                    <a:cubicBezTo>
                      <a:pt x="90" y="96"/>
                      <a:pt x="95" y="97"/>
                      <a:pt x="95" y="97"/>
                    </a:cubicBezTo>
                    <a:cubicBezTo>
                      <a:pt x="97" y="97"/>
                      <a:pt x="98" y="96"/>
                      <a:pt x="99" y="94"/>
                    </a:cubicBezTo>
                    <a:cubicBezTo>
                      <a:pt x="100" y="92"/>
                      <a:pt x="99" y="90"/>
                      <a:pt x="97" y="89"/>
                    </a:cubicBezTo>
                    <a:cubicBezTo>
                      <a:pt x="93" y="87"/>
                      <a:pt x="93" y="87"/>
                      <a:pt x="93" y="87"/>
                    </a:cubicBezTo>
                    <a:cubicBezTo>
                      <a:pt x="91" y="90"/>
                      <a:pt x="91" y="90"/>
                      <a:pt x="91" y="90"/>
                    </a:cubicBezTo>
                    <a:cubicBezTo>
                      <a:pt x="91" y="94"/>
                      <a:pt x="91" y="94"/>
                      <a:pt x="91" y="94"/>
                    </a:cubicBezTo>
                    <a:cubicBezTo>
                      <a:pt x="117" y="93"/>
                      <a:pt x="117" y="93"/>
                      <a:pt x="117" y="93"/>
                    </a:cubicBezTo>
                    <a:cubicBezTo>
                      <a:pt x="119" y="92"/>
                      <a:pt x="120" y="91"/>
                      <a:pt x="121" y="90"/>
                    </a:cubicBezTo>
                    <a:cubicBezTo>
                      <a:pt x="121" y="88"/>
                      <a:pt x="121" y="86"/>
                      <a:pt x="119" y="85"/>
                    </a:cubicBezTo>
                    <a:cubicBezTo>
                      <a:pt x="115" y="83"/>
                      <a:pt x="115" y="83"/>
                      <a:pt x="115" y="83"/>
                    </a:cubicBezTo>
                    <a:cubicBezTo>
                      <a:pt x="113" y="86"/>
                      <a:pt x="113" y="86"/>
                      <a:pt x="113" y="86"/>
                    </a:cubicBezTo>
                    <a:cubicBezTo>
                      <a:pt x="116" y="88"/>
                      <a:pt x="116" y="88"/>
                      <a:pt x="116" y="88"/>
                    </a:cubicBezTo>
                    <a:cubicBezTo>
                      <a:pt x="113" y="86"/>
                      <a:pt x="113" y="86"/>
                      <a:pt x="113" y="86"/>
                    </a:cubicBezTo>
                    <a:cubicBezTo>
                      <a:pt x="115" y="89"/>
                      <a:pt x="115" y="89"/>
                      <a:pt x="115" y="89"/>
                    </a:cubicBezTo>
                    <a:cubicBezTo>
                      <a:pt x="115" y="89"/>
                      <a:pt x="116" y="89"/>
                      <a:pt x="116" y="88"/>
                    </a:cubicBezTo>
                    <a:cubicBezTo>
                      <a:pt x="113" y="86"/>
                      <a:pt x="113" y="86"/>
                      <a:pt x="113" y="86"/>
                    </a:cubicBezTo>
                    <a:cubicBezTo>
                      <a:pt x="115" y="89"/>
                      <a:pt x="115" y="89"/>
                      <a:pt x="115" y="89"/>
                    </a:cubicBezTo>
                    <a:cubicBezTo>
                      <a:pt x="113" y="87"/>
                      <a:pt x="113" y="87"/>
                      <a:pt x="113" y="87"/>
                    </a:cubicBezTo>
                    <a:cubicBezTo>
                      <a:pt x="114" y="90"/>
                      <a:pt x="114" y="90"/>
                      <a:pt x="114" y="90"/>
                    </a:cubicBezTo>
                    <a:cubicBezTo>
                      <a:pt x="114" y="90"/>
                      <a:pt x="115" y="90"/>
                      <a:pt x="115" y="89"/>
                    </a:cubicBezTo>
                    <a:cubicBezTo>
                      <a:pt x="113" y="87"/>
                      <a:pt x="113" y="87"/>
                      <a:pt x="113" y="87"/>
                    </a:cubicBezTo>
                    <a:cubicBezTo>
                      <a:pt x="114" y="90"/>
                      <a:pt x="114" y="90"/>
                      <a:pt x="114" y="90"/>
                    </a:cubicBezTo>
                    <a:cubicBezTo>
                      <a:pt x="114" y="88"/>
                      <a:pt x="114" y="88"/>
                      <a:pt x="114" y="88"/>
                    </a:cubicBezTo>
                    <a:cubicBezTo>
                      <a:pt x="114" y="90"/>
                      <a:pt x="114" y="90"/>
                      <a:pt x="114" y="90"/>
                    </a:cubicBezTo>
                    <a:cubicBezTo>
                      <a:pt x="114" y="90"/>
                      <a:pt x="114" y="90"/>
                      <a:pt x="114" y="90"/>
                    </a:cubicBezTo>
                    <a:cubicBezTo>
                      <a:pt x="114" y="88"/>
                      <a:pt x="114" y="88"/>
                      <a:pt x="114" y="88"/>
                    </a:cubicBezTo>
                    <a:cubicBezTo>
                      <a:pt x="114" y="90"/>
                      <a:pt x="114" y="90"/>
                      <a:pt x="114" y="90"/>
                    </a:cubicBezTo>
                    <a:cubicBezTo>
                      <a:pt x="114" y="90"/>
                      <a:pt x="115" y="89"/>
                      <a:pt x="116" y="89"/>
                    </a:cubicBezTo>
                    <a:cubicBezTo>
                      <a:pt x="118" y="89"/>
                      <a:pt x="123" y="88"/>
                      <a:pt x="127" y="87"/>
                    </a:cubicBezTo>
                    <a:cubicBezTo>
                      <a:pt x="131" y="87"/>
                      <a:pt x="134" y="86"/>
                      <a:pt x="134" y="86"/>
                    </a:cubicBezTo>
                    <a:cubicBezTo>
                      <a:pt x="136" y="86"/>
                      <a:pt x="137" y="85"/>
                      <a:pt x="138" y="83"/>
                    </a:cubicBezTo>
                    <a:cubicBezTo>
                      <a:pt x="138" y="82"/>
                      <a:pt x="137" y="80"/>
                      <a:pt x="136" y="79"/>
                    </a:cubicBezTo>
                    <a:cubicBezTo>
                      <a:pt x="131" y="76"/>
                      <a:pt x="131" y="76"/>
                      <a:pt x="131" y="76"/>
                    </a:cubicBezTo>
                    <a:cubicBezTo>
                      <a:pt x="129" y="79"/>
                      <a:pt x="129" y="79"/>
                      <a:pt x="129" y="79"/>
                    </a:cubicBezTo>
                    <a:cubicBezTo>
                      <a:pt x="130" y="83"/>
                      <a:pt x="130" y="83"/>
                      <a:pt x="130" y="83"/>
                    </a:cubicBezTo>
                    <a:cubicBezTo>
                      <a:pt x="146" y="79"/>
                      <a:pt x="146" y="79"/>
                      <a:pt x="146" y="79"/>
                    </a:cubicBezTo>
                    <a:cubicBezTo>
                      <a:pt x="147" y="78"/>
                      <a:pt x="148" y="77"/>
                      <a:pt x="148" y="75"/>
                    </a:cubicBezTo>
                    <a:cubicBezTo>
                      <a:pt x="149" y="74"/>
                      <a:pt x="148" y="72"/>
                      <a:pt x="147" y="71"/>
                    </a:cubicBezTo>
                    <a:cubicBezTo>
                      <a:pt x="146" y="71"/>
                      <a:pt x="146" y="71"/>
                      <a:pt x="146" y="71"/>
                    </a:cubicBezTo>
                    <a:cubicBezTo>
                      <a:pt x="153" y="68"/>
                      <a:pt x="153" y="68"/>
                      <a:pt x="153" y="68"/>
                    </a:cubicBezTo>
                    <a:cubicBezTo>
                      <a:pt x="154" y="68"/>
                      <a:pt x="155" y="66"/>
                      <a:pt x="155" y="65"/>
                    </a:cubicBezTo>
                    <a:cubicBezTo>
                      <a:pt x="155" y="63"/>
                      <a:pt x="154" y="62"/>
                      <a:pt x="153" y="61"/>
                    </a:cubicBezTo>
                    <a:cubicBezTo>
                      <a:pt x="152" y="60"/>
                      <a:pt x="152" y="60"/>
                      <a:pt x="152" y="60"/>
                    </a:cubicBezTo>
                    <a:cubicBezTo>
                      <a:pt x="149" y="63"/>
                      <a:pt x="149" y="63"/>
                      <a:pt x="149" y="63"/>
                    </a:cubicBezTo>
                    <a:cubicBezTo>
                      <a:pt x="152" y="66"/>
                      <a:pt x="152" y="66"/>
                      <a:pt x="152" y="66"/>
                    </a:cubicBezTo>
                    <a:cubicBezTo>
                      <a:pt x="164" y="56"/>
                      <a:pt x="164" y="56"/>
                      <a:pt x="164" y="56"/>
                    </a:cubicBezTo>
                    <a:cubicBezTo>
                      <a:pt x="165" y="55"/>
                      <a:pt x="165" y="54"/>
                      <a:pt x="165" y="53"/>
                    </a:cubicBezTo>
                    <a:cubicBezTo>
                      <a:pt x="165" y="52"/>
                      <a:pt x="164" y="50"/>
                      <a:pt x="163" y="50"/>
                    </a:cubicBezTo>
                    <a:cubicBezTo>
                      <a:pt x="163" y="49"/>
                      <a:pt x="163" y="49"/>
                      <a:pt x="163" y="49"/>
                    </a:cubicBezTo>
                    <a:cubicBezTo>
                      <a:pt x="166" y="39"/>
                      <a:pt x="166" y="39"/>
                      <a:pt x="166" y="39"/>
                    </a:cubicBezTo>
                    <a:cubicBezTo>
                      <a:pt x="166" y="38"/>
                      <a:pt x="165" y="36"/>
                      <a:pt x="164" y="35"/>
                    </a:cubicBezTo>
                    <a:cubicBezTo>
                      <a:pt x="163" y="34"/>
                      <a:pt x="163" y="34"/>
                      <a:pt x="163" y="34"/>
                    </a:cubicBezTo>
                    <a:cubicBezTo>
                      <a:pt x="161" y="38"/>
                      <a:pt x="161" y="38"/>
                      <a:pt x="161" y="38"/>
                    </a:cubicBezTo>
                    <a:cubicBezTo>
                      <a:pt x="164" y="41"/>
                      <a:pt x="164" y="41"/>
                      <a:pt x="164" y="41"/>
                    </a:cubicBezTo>
                    <a:cubicBezTo>
                      <a:pt x="164" y="41"/>
                      <a:pt x="166" y="39"/>
                      <a:pt x="169" y="37"/>
                    </a:cubicBezTo>
                    <a:cubicBezTo>
                      <a:pt x="170" y="35"/>
                      <a:pt x="172" y="34"/>
                      <a:pt x="173" y="34"/>
                    </a:cubicBezTo>
                    <a:cubicBezTo>
                      <a:pt x="173" y="33"/>
                      <a:pt x="174" y="33"/>
                      <a:pt x="174" y="32"/>
                    </a:cubicBezTo>
                    <a:cubicBezTo>
                      <a:pt x="175" y="32"/>
                      <a:pt x="175" y="32"/>
                      <a:pt x="175" y="32"/>
                    </a:cubicBezTo>
                    <a:cubicBezTo>
                      <a:pt x="175" y="32"/>
                      <a:pt x="175" y="32"/>
                      <a:pt x="175" y="32"/>
                    </a:cubicBezTo>
                    <a:cubicBezTo>
                      <a:pt x="175" y="32"/>
                      <a:pt x="175" y="32"/>
                      <a:pt x="175" y="32"/>
                    </a:cubicBezTo>
                    <a:cubicBezTo>
                      <a:pt x="175" y="31"/>
                      <a:pt x="175" y="31"/>
                      <a:pt x="175" y="31"/>
                    </a:cubicBezTo>
                    <a:cubicBezTo>
                      <a:pt x="176" y="30"/>
                      <a:pt x="176" y="29"/>
                      <a:pt x="176" y="28"/>
                    </a:cubicBezTo>
                    <a:cubicBezTo>
                      <a:pt x="176" y="27"/>
                      <a:pt x="175" y="26"/>
                      <a:pt x="174" y="25"/>
                    </a:cubicBezTo>
                    <a:cubicBezTo>
                      <a:pt x="171" y="24"/>
                      <a:pt x="171" y="24"/>
                      <a:pt x="171" y="24"/>
                    </a:cubicBezTo>
                    <a:cubicBezTo>
                      <a:pt x="169" y="27"/>
                      <a:pt x="169" y="27"/>
                      <a:pt x="169" y="27"/>
                    </a:cubicBezTo>
                    <a:cubicBezTo>
                      <a:pt x="171" y="30"/>
                      <a:pt x="171" y="30"/>
                      <a:pt x="171" y="30"/>
                    </a:cubicBezTo>
                    <a:cubicBezTo>
                      <a:pt x="185" y="21"/>
                      <a:pt x="185" y="21"/>
                      <a:pt x="185" y="21"/>
                    </a:cubicBezTo>
                    <a:cubicBezTo>
                      <a:pt x="186" y="20"/>
                      <a:pt x="186" y="19"/>
                      <a:pt x="186" y="17"/>
                    </a:cubicBezTo>
                    <a:cubicBezTo>
                      <a:pt x="186" y="16"/>
                      <a:pt x="186" y="15"/>
                      <a:pt x="185" y="14"/>
                    </a:cubicBezTo>
                    <a:cubicBezTo>
                      <a:pt x="184" y="14"/>
                      <a:pt x="184" y="14"/>
                      <a:pt x="184" y="14"/>
                    </a:cubicBezTo>
                    <a:cubicBezTo>
                      <a:pt x="182" y="17"/>
                      <a:pt x="182" y="17"/>
                      <a:pt x="182" y="17"/>
                    </a:cubicBezTo>
                    <a:cubicBezTo>
                      <a:pt x="184" y="21"/>
                      <a:pt x="184" y="21"/>
                      <a:pt x="184" y="21"/>
                    </a:cubicBezTo>
                    <a:cubicBezTo>
                      <a:pt x="203" y="12"/>
                      <a:pt x="203" y="12"/>
                      <a:pt x="203" y="12"/>
                    </a:cubicBezTo>
                    <a:cubicBezTo>
                      <a:pt x="204" y="12"/>
                      <a:pt x="205" y="10"/>
                      <a:pt x="205" y="9"/>
                    </a:cubicBezTo>
                    <a:cubicBezTo>
                      <a:pt x="205" y="7"/>
                      <a:pt x="204" y="6"/>
                      <a:pt x="203" y="5"/>
                    </a:cubicBezTo>
                    <a:cubicBezTo>
                      <a:pt x="202" y="4"/>
                      <a:pt x="202" y="4"/>
                      <a:pt x="202" y="4"/>
                    </a:cubicBezTo>
                    <a:cubicBezTo>
                      <a:pt x="200" y="8"/>
                      <a:pt x="200" y="8"/>
                      <a:pt x="200" y="8"/>
                    </a:cubicBezTo>
                    <a:cubicBezTo>
                      <a:pt x="199" y="12"/>
                      <a:pt x="199" y="12"/>
                      <a:pt x="199" y="12"/>
                    </a:cubicBezTo>
                    <a:cubicBezTo>
                      <a:pt x="220" y="12"/>
                      <a:pt x="220" y="12"/>
                      <a:pt x="220" y="12"/>
                    </a:cubicBezTo>
                    <a:cubicBezTo>
                      <a:pt x="222" y="12"/>
                      <a:pt x="223" y="11"/>
                      <a:pt x="224" y="9"/>
                    </a:cubicBezTo>
                    <a:cubicBezTo>
                      <a:pt x="224" y="7"/>
                      <a:pt x="224" y="5"/>
                      <a:pt x="222" y="4"/>
                    </a:cubicBezTo>
                    <a:cubicBezTo>
                      <a:pt x="217" y="1"/>
                      <a:pt x="217" y="1"/>
                      <a:pt x="217" y="1"/>
                    </a:cubicBezTo>
                    <a:cubicBezTo>
                      <a:pt x="215" y="0"/>
                      <a:pt x="213" y="1"/>
                      <a:pt x="212" y="3"/>
                    </a:cubicBezTo>
                    <a:cubicBezTo>
                      <a:pt x="210" y="4"/>
                      <a:pt x="211" y="7"/>
                      <a:pt x="213" y="8"/>
                    </a:cubicBezTo>
                    <a:cubicBezTo>
                      <a:pt x="218" y="11"/>
                      <a:pt x="218" y="11"/>
                      <a:pt x="218" y="11"/>
                    </a:cubicBezTo>
                    <a:cubicBezTo>
                      <a:pt x="220" y="8"/>
                      <a:pt x="220" y="8"/>
                      <a:pt x="220" y="8"/>
                    </a:cubicBezTo>
                    <a:cubicBezTo>
                      <a:pt x="220" y="4"/>
                      <a:pt x="220" y="4"/>
                      <a:pt x="220" y="4"/>
                    </a:cubicBezTo>
                    <a:cubicBezTo>
                      <a:pt x="200" y="4"/>
                      <a:pt x="200" y="4"/>
                      <a:pt x="200" y="4"/>
                    </a:cubicBezTo>
                    <a:cubicBezTo>
                      <a:pt x="198" y="4"/>
                      <a:pt x="196" y="5"/>
                      <a:pt x="196" y="7"/>
                    </a:cubicBezTo>
                    <a:cubicBezTo>
                      <a:pt x="195" y="8"/>
                      <a:pt x="196" y="10"/>
                      <a:pt x="197" y="11"/>
                    </a:cubicBezTo>
                    <a:cubicBezTo>
                      <a:pt x="199" y="12"/>
                      <a:pt x="199" y="12"/>
                      <a:pt x="199" y="12"/>
                    </a:cubicBezTo>
                    <a:cubicBezTo>
                      <a:pt x="201" y="9"/>
                      <a:pt x="201" y="9"/>
                      <a:pt x="201" y="9"/>
                    </a:cubicBezTo>
                    <a:cubicBezTo>
                      <a:pt x="199" y="5"/>
                      <a:pt x="199" y="5"/>
                      <a:pt x="199" y="5"/>
                    </a:cubicBezTo>
                    <a:cubicBezTo>
                      <a:pt x="180" y="14"/>
                      <a:pt x="180" y="14"/>
                      <a:pt x="180" y="14"/>
                    </a:cubicBezTo>
                    <a:cubicBezTo>
                      <a:pt x="179" y="14"/>
                      <a:pt x="178" y="16"/>
                      <a:pt x="178" y="17"/>
                    </a:cubicBezTo>
                    <a:cubicBezTo>
                      <a:pt x="178" y="18"/>
                      <a:pt x="179" y="20"/>
                      <a:pt x="180" y="21"/>
                    </a:cubicBezTo>
                    <a:cubicBezTo>
                      <a:pt x="180" y="21"/>
                      <a:pt x="180" y="21"/>
                      <a:pt x="180" y="21"/>
                    </a:cubicBezTo>
                    <a:cubicBezTo>
                      <a:pt x="182" y="17"/>
                      <a:pt x="182" y="17"/>
                      <a:pt x="182" y="17"/>
                    </a:cubicBezTo>
                    <a:cubicBezTo>
                      <a:pt x="180" y="14"/>
                      <a:pt x="180" y="14"/>
                      <a:pt x="180" y="14"/>
                    </a:cubicBezTo>
                    <a:cubicBezTo>
                      <a:pt x="167" y="24"/>
                      <a:pt x="167" y="24"/>
                      <a:pt x="167" y="24"/>
                    </a:cubicBezTo>
                    <a:cubicBezTo>
                      <a:pt x="166" y="24"/>
                      <a:pt x="165" y="26"/>
                      <a:pt x="165" y="27"/>
                    </a:cubicBezTo>
                    <a:cubicBezTo>
                      <a:pt x="165" y="28"/>
                      <a:pt x="166" y="30"/>
                      <a:pt x="167" y="30"/>
                    </a:cubicBezTo>
                    <a:cubicBezTo>
                      <a:pt x="170" y="32"/>
                      <a:pt x="170" y="32"/>
                      <a:pt x="170" y="32"/>
                    </a:cubicBezTo>
                    <a:cubicBezTo>
                      <a:pt x="172" y="29"/>
                      <a:pt x="172" y="29"/>
                      <a:pt x="172" y="29"/>
                    </a:cubicBezTo>
                    <a:cubicBezTo>
                      <a:pt x="169" y="27"/>
                      <a:pt x="169" y="27"/>
                      <a:pt x="169" y="27"/>
                    </a:cubicBezTo>
                    <a:cubicBezTo>
                      <a:pt x="172" y="29"/>
                      <a:pt x="172" y="29"/>
                      <a:pt x="172" y="29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9" y="27"/>
                      <a:pt x="169" y="27"/>
                      <a:pt x="169" y="27"/>
                    </a:cubicBezTo>
                    <a:cubicBezTo>
                      <a:pt x="172" y="29"/>
                      <a:pt x="172" y="29"/>
                      <a:pt x="172" y="29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71" y="28"/>
                      <a:pt x="171" y="28"/>
                      <a:pt x="171" y="28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71" y="28"/>
                      <a:pt x="171" y="28"/>
                      <a:pt x="171" y="28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9" y="27"/>
                      <a:pt x="169" y="27"/>
                      <a:pt x="169" y="27"/>
                    </a:cubicBezTo>
                    <a:cubicBezTo>
                      <a:pt x="167" y="28"/>
                      <a:pt x="165" y="30"/>
                      <a:pt x="163" y="31"/>
                    </a:cubicBezTo>
                    <a:cubicBezTo>
                      <a:pt x="161" y="33"/>
                      <a:pt x="159" y="35"/>
                      <a:pt x="159" y="35"/>
                    </a:cubicBezTo>
                    <a:cubicBezTo>
                      <a:pt x="158" y="35"/>
                      <a:pt x="157" y="37"/>
                      <a:pt x="157" y="38"/>
                    </a:cubicBezTo>
                    <a:cubicBezTo>
                      <a:pt x="157" y="39"/>
                      <a:pt x="158" y="40"/>
                      <a:pt x="159" y="41"/>
                    </a:cubicBezTo>
                    <a:cubicBezTo>
                      <a:pt x="160" y="42"/>
                      <a:pt x="160" y="42"/>
                      <a:pt x="160" y="42"/>
                    </a:cubicBezTo>
                    <a:cubicBezTo>
                      <a:pt x="162" y="38"/>
                      <a:pt x="162" y="38"/>
                      <a:pt x="162" y="38"/>
                    </a:cubicBezTo>
                    <a:cubicBezTo>
                      <a:pt x="158" y="37"/>
                      <a:pt x="158" y="37"/>
                      <a:pt x="158" y="37"/>
                    </a:cubicBezTo>
                    <a:cubicBezTo>
                      <a:pt x="154" y="50"/>
                      <a:pt x="154" y="50"/>
                      <a:pt x="154" y="50"/>
                    </a:cubicBezTo>
                    <a:cubicBezTo>
                      <a:pt x="154" y="52"/>
                      <a:pt x="154" y="54"/>
                      <a:pt x="156" y="54"/>
                    </a:cubicBezTo>
                    <a:cubicBezTo>
                      <a:pt x="159" y="57"/>
                      <a:pt x="159" y="57"/>
                      <a:pt x="159" y="57"/>
                    </a:cubicBezTo>
                    <a:cubicBezTo>
                      <a:pt x="161" y="53"/>
                      <a:pt x="161" y="53"/>
                      <a:pt x="161" y="53"/>
                    </a:cubicBezTo>
                    <a:cubicBezTo>
                      <a:pt x="159" y="50"/>
                      <a:pt x="159" y="50"/>
                      <a:pt x="159" y="50"/>
                    </a:cubicBezTo>
                    <a:cubicBezTo>
                      <a:pt x="147" y="60"/>
                      <a:pt x="147" y="60"/>
                      <a:pt x="147" y="60"/>
                    </a:cubicBezTo>
                    <a:cubicBezTo>
                      <a:pt x="146" y="61"/>
                      <a:pt x="145" y="62"/>
                      <a:pt x="145" y="64"/>
                    </a:cubicBezTo>
                    <a:cubicBezTo>
                      <a:pt x="146" y="65"/>
                      <a:pt x="146" y="66"/>
                      <a:pt x="147" y="67"/>
                    </a:cubicBezTo>
                    <a:cubicBezTo>
                      <a:pt x="149" y="68"/>
                      <a:pt x="149" y="68"/>
                      <a:pt x="149" y="68"/>
                    </a:cubicBezTo>
                    <a:cubicBezTo>
                      <a:pt x="151" y="64"/>
                      <a:pt x="151" y="64"/>
                      <a:pt x="151" y="64"/>
                    </a:cubicBezTo>
                    <a:cubicBezTo>
                      <a:pt x="150" y="61"/>
                      <a:pt x="150" y="61"/>
                      <a:pt x="150" y="61"/>
                    </a:cubicBezTo>
                    <a:cubicBezTo>
                      <a:pt x="136" y="67"/>
                      <a:pt x="136" y="67"/>
                      <a:pt x="136" y="67"/>
                    </a:cubicBezTo>
                    <a:cubicBezTo>
                      <a:pt x="134" y="67"/>
                      <a:pt x="133" y="68"/>
                      <a:pt x="133" y="70"/>
                    </a:cubicBezTo>
                    <a:cubicBezTo>
                      <a:pt x="133" y="71"/>
                      <a:pt x="134" y="73"/>
                      <a:pt x="135" y="74"/>
                    </a:cubicBezTo>
                    <a:cubicBezTo>
                      <a:pt x="142" y="78"/>
                      <a:pt x="142" y="78"/>
                      <a:pt x="142" y="78"/>
                    </a:cubicBezTo>
                    <a:cubicBezTo>
                      <a:pt x="144" y="75"/>
                      <a:pt x="144" y="75"/>
                      <a:pt x="144" y="75"/>
                    </a:cubicBezTo>
                    <a:cubicBezTo>
                      <a:pt x="143" y="71"/>
                      <a:pt x="143" y="71"/>
                      <a:pt x="143" y="71"/>
                    </a:cubicBezTo>
                    <a:cubicBezTo>
                      <a:pt x="128" y="75"/>
                      <a:pt x="128" y="75"/>
                      <a:pt x="128" y="75"/>
                    </a:cubicBezTo>
                    <a:cubicBezTo>
                      <a:pt x="126" y="76"/>
                      <a:pt x="125" y="77"/>
                      <a:pt x="125" y="79"/>
                    </a:cubicBezTo>
                    <a:cubicBezTo>
                      <a:pt x="125" y="80"/>
                      <a:pt x="125" y="82"/>
                      <a:pt x="127" y="83"/>
                    </a:cubicBezTo>
                    <a:cubicBezTo>
                      <a:pt x="132" y="86"/>
                      <a:pt x="132" y="86"/>
                      <a:pt x="132" y="86"/>
                    </a:cubicBezTo>
                    <a:cubicBezTo>
                      <a:pt x="134" y="82"/>
                      <a:pt x="134" y="82"/>
                      <a:pt x="134" y="82"/>
                    </a:cubicBezTo>
                    <a:cubicBezTo>
                      <a:pt x="133" y="78"/>
                      <a:pt x="133" y="78"/>
                      <a:pt x="133" y="78"/>
                    </a:cubicBezTo>
                    <a:cubicBezTo>
                      <a:pt x="133" y="78"/>
                      <a:pt x="128" y="79"/>
                      <a:pt x="123" y="80"/>
                    </a:cubicBezTo>
                    <a:cubicBezTo>
                      <a:pt x="120" y="80"/>
                      <a:pt x="118" y="81"/>
                      <a:pt x="116" y="81"/>
                    </a:cubicBezTo>
                    <a:cubicBezTo>
                      <a:pt x="115" y="81"/>
                      <a:pt x="114" y="82"/>
                      <a:pt x="113" y="82"/>
                    </a:cubicBezTo>
                    <a:cubicBezTo>
                      <a:pt x="112" y="82"/>
                      <a:pt x="112" y="82"/>
                      <a:pt x="112" y="82"/>
                    </a:cubicBezTo>
                    <a:cubicBezTo>
                      <a:pt x="111" y="82"/>
                      <a:pt x="111" y="82"/>
                      <a:pt x="111" y="82"/>
                    </a:cubicBezTo>
                    <a:cubicBezTo>
                      <a:pt x="111" y="83"/>
                      <a:pt x="111" y="83"/>
                      <a:pt x="111" y="83"/>
                    </a:cubicBezTo>
                    <a:cubicBezTo>
                      <a:pt x="110" y="83"/>
                      <a:pt x="110" y="83"/>
                      <a:pt x="109" y="84"/>
                    </a:cubicBezTo>
                    <a:cubicBezTo>
                      <a:pt x="109" y="85"/>
                      <a:pt x="109" y="86"/>
                      <a:pt x="109" y="87"/>
                    </a:cubicBezTo>
                    <a:cubicBezTo>
                      <a:pt x="109" y="88"/>
                      <a:pt x="110" y="89"/>
                      <a:pt x="111" y="89"/>
                    </a:cubicBezTo>
                    <a:cubicBezTo>
                      <a:pt x="115" y="92"/>
                      <a:pt x="115" y="92"/>
                      <a:pt x="115" y="92"/>
                    </a:cubicBezTo>
                    <a:cubicBezTo>
                      <a:pt x="117" y="89"/>
                      <a:pt x="117" y="89"/>
                      <a:pt x="117" y="89"/>
                    </a:cubicBezTo>
                    <a:cubicBezTo>
                      <a:pt x="117" y="85"/>
                      <a:pt x="117" y="85"/>
                      <a:pt x="117" y="85"/>
                    </a:cubicBezTo>
                    <a:cubicBezTo>
                      <a:pt x="91" y="86"/>
                      <a:pt x="91" y="86"/>
                      <a:pt x="91" y="86"/>
                    </a:cubicBezTo>
                    <a:cubicBezTo>
                      <a:pt x="89" y="86"/>
                      <a:pt x="88" y="87"/>
                      <a:pt x="87" y="89"/>
                    </a:cubicBezTo>
                    <a:cubicBezTo>
                      <a:pt x="87" y="91"/>
                      <a:pt x="88" y="93"/>
                      <a:pt x="89" y="94"/>
                    </a:cubicBezTo>
                    <a:cubicBezTo>
                      <a:pt x="93" y="96"/>
                      <a:pt x="93" y="96"/>
                      <a:pt x="93" y="96"/>
                    </a:cubicBezTo>
                    <a:cubicBezTo>
                      <a:pt x="95" y="93"/>
                      <a:pt x="95" y="93"/>
                      <a:pt x="95" y="93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0" y="88"/>
                      <a:pt x="83" y="87"/>
                    </a:cubicBezTo>
                    <a:cubicBezTo>
                      <a:pt x="79" y="86"/>
                      <a:pt x="76" y="86"/>
                      <a:pt x="73" y="85"/>
                    </a:cubicBezTo>
                    <a:cubicBezTo>
                      <a:pt x="72" y="85"/>
                      <a:pt x="70" y="85"/>
                      <a:pt x="69" y="85"/>
                    </a:cubicBezTo>
                    <a:cubicBezTo>
                      <a:pt x="68" y="85"/>
                      <a:pt x="67" y="85"/>
                      <a:pt x="67" y="85"/>
                    </a:cubicBezTo>
                    <a:cubicBezTo>
                      <a:pt x="66" y="85"/>
                      <a:pt x="66" y="85"/>
                      <a:pt x="66" y="85"/>
                    </a:cubicBezTo>
                    <a:cubicBezTo>
                      <a:pt x="66" y="85"/>
                      <a:pt x="65" y="85"/>
                      <a:pt x="65" y="85"/>
                    </a:cubicBezTo>
                    <a:cubicBezTo>
                      <a:pt x="64" y="85"/>
                      <a:pt x="64" y="85"/>
                      <a:pt x="64" y="85"/>
                    </a:cubicBezTo>
                    <a:cubicBezTo>
                      <a:pt x="64" y="85"/>
                      <a:pt x="63" y="86"/>
                      <a:pt x="63" y="86"/>
                    </a:cubicBezTo>
                    <a:cubicBezTo>
                      <a:pt x="62" y="88"/>
                      <a:pt x="62" y="91"/>
                      <a:pt x="64" y="92"/>
                    </a:cubicBezTo>
                    <a:cubicBezTo>
                      <a:pt x="71" y="97"/>
                      <a:pt x="71" y="97"/>
                      <a:pt x="71" y="97"/>
                    </a:cubicBezTo>
                    <a:cubicBezTo>
                      <a:pt x="74" y="93"/>
                      <a:pt x="74" y="93"/>
                      <a:pt x="74" y="93"/>
                    </a:cubicBezTo>
                    <a:cubicBezTo>
                      <a:pt x="75" y="89"/>
                      <a:pt x="75" y="89"/>
                      <a:pt x="75" y="89"/>
                    </a:cubicBezTo>
                    <a:cubicBezTo>
                      <a:pt x="6" y="62"/>
                      <a:pt x="6" y="62"/>
                      <a:pt x="6" y="62"/>
                    </a:cubicBezTo>
                    <a:cubicBezTo>
                      <a:pt x="4" y="61"/>
                      <a:pt x="2" y="62"/>
                      <a:pt x="1" y="64"/>
                    </a:cubicBezTo>
                    <a:cubicBezTo>
                      <a:pt x="0" y="66"/>
                      <a:pt x="1" y="68"/>
                      <a:pt x="2" y="69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9" y="92"/>
                      <a:pt x="42" y="92"/>
                      <a:pt x="43" y="90"/>
                    </a:cubicBezTo>
                    <a:cubicBezTo>
                      <a:pt x="44" y="88"/>
                      <a:pt x="44" y="85"/>
                      <a:pt x="42" y="84"/>
                    </a:cubicBezTo>
                    <a:close/>
                  </a:path>
                </a:pathLst>
              </a:custGeom>
              <a:solidFill>
                <a:srgbClr val="70B5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2" name="Freeform 57"/>
              <p:cNvSpPr/>
              <p:nvPr/>
            </p:nvSpPr>
            <p:spPr bwMode="auto">
              <a:xfrm>
                <a:off x="4427488" y="3179938"/>
                <a:ext cx="753277" cy="922138"/>
              </a:xfrm>
              <a:custGeom>
                <a:avLst/>
                <a:gdLst>
                  <a:gd name="T0" fmla="*/ 76 w 561"/>
                  <a:gd name="T1" fmla="*/ 679 h 687"/>
                  <a:gd name="T2" fmla="*/ 128 w 561"/>
                  <a:gd name="T3" fmla="*/ 677 h 687"/>
                  <a:gd name="T4" fmla="*/ 152 w 561"/>
                  <a:gd name="T5" fmla="*/ 682 h 687"/>
                  <a:gd name="T6" fmla="*/ 184 w 561"/>
                  <a:gd name="T7" fmla="*/ 661 h 687"/>
                  <a:gd name="T8" fmla="*/ 211 w 561"/>
                  <a:gd name="T9" fmla="*/ 633 h 687"/>
                  <a:gd name="T10" fmla="*/ 223 w 561"/>
                  <a:gd name="T11" fmla="*/ 593 h 687"/>
                  <a:gd name="T12" fmla="*/ 222 w 561"/>
                  <a:gd name="T13" fmla="*/ 557 h 687"/>
                  <a:gd name="T14" fmla="*/ 176 w 561"/>
                  <a:gd name="T15" fmla="*/ 506 h 687"/>
                  <a:gd name="T16" fmla="*/ 176 w 561"/>
                  <a:gd name="T17" fmla="*/ 510 h 687"/>
                  <a:gd name="T18" fmla="*/ 158 w 561"/>
                  <a:gd name="T19" fmla="*/ 419 h 687"/>
                  <a:gd name="T20" fmla="*/ 175 w 561"/>
                  <a:gd name="T21" fmla="*/ 398 h 687"/>
                  <a:gd name="T22" fmla="*/ 200 w 561"/>
                  <a:gd name="T23" fmla="*/ 381 h 687"/>
                  <a:gd name="T24" fmla="*/ 218 w 561"/>
                  <a:gd name="T25" fmla="*/ 373 h 687"/>
                  <a:gd name="T26" fmla="*/ 243 w 561"/>
                  <a:gd name="T27" fmla="*/ 368 h 687"/>
                  <a:gd name="T28" fmla="*/ 258 w 561"/>
                  <a:gd name="T29" fmla="*/ 363 h 687"/>
                  <a:gd name="T30" fmla="*/ 323 w 561"/>
                  <a:gd name="T31" fmla="*/ 360 h 687"/>
                  <a:gd name="T32" fmla="*/ 334 w 561"/>
                  <a:gd name="T33" fmla="*/ 357 h 687"/>
                  <a:gd name="T34" fmla="*/ 363 w 561"/>
                  <a:gd name="T35" fmla="*/ 356 h 687"/>
                  <a:gd name="T36" fmla="*/ 378 w 561"/>
                  <a:gd name="T37" fmla="*/ 352 h 687"/>
                  <a:gd name="T38" fmla="*/ 439 w 561"/>
                  <a:gd name="T39" fmla="*/ 352 h 687"/>
                  <a:gd name="T40" fmla="*/ 513 w 561"/>
                  <a:gd name="T41" fmla="*/ 357 h 687"/>
                  <a:gd name="T42" fmla="*/ 536 w 561"/>
                  <a:gd name="T43" fmla="*/ 353 h 687"/>
                  <a:gd name="T44" fmla="*/ 552 w 561"/>
                  <a:gd name="T45" fmla="*/ 325 h 687"/>
                  <a:gd name="T46" fmla="*/ 553 w 561"/>
                  <a:gd name="T47" fmla="*/ 288 h 687"/>
                  <a:gd name="T48" fmla="*/ 558 w 561"/>
                  <a:gd name="T49" fmla="*/ 242 h 687"/>
                  <a:gd name="T50" fmla="*/ 557 w 561"/>
                  <a:gd name="T51" fmla="*/ 223 h 687"/>
                  <a:gd name="T52" fmla="*/ 559 w 561"/>
                  <a:gd name="T53" fmla="*/ 197 h 687"/>
                  <a:gd name="T54" fmla="*/ 558 w 561"/>
                  <a:gd name="T55" fmla="*/ 160 h 687"/>
                  <a:gd name="T56" fmla="*/ 550 w 561"/>
                  <a:gd name="T57" fmla="*/ 108 h 687"/>
                  <a:gd name="T58" fmla="*/ 547 w 561"/>
                  <a:gd name="T59" fmla="*/ 76 h 687"/>
                  <a:gd name="T60" fmla="*/ 535 w 561"/>
                  <a:gd name="T61" fmla="*/ 26 h 687"/>
                  <a:gd name="T62" fmla="*/ 535 w 561"/>
                  <a:gd name="T63" fmla="*/ 51 h 687"/>
                  <a:gd name="T64" fmla="*/ 543 w 561"/>
                  <a:gd name="T65" fmla="*/ 84 h 687"/>
                  <a:gd name="T66" fmla="*/ 546 w 561"/>
                  <a:gd name="T67" fmla="*/ 108 h 687"/>
                  <a:gd name="T68" fmla="*/ 548 w 561"/>
                  <a:gd name="T69" fmla="*/ 173 h 687"/>
                  <a:gd name="T70" fmla="*/ 548 w 561"/>
                  <a:gd name="T71" fmla="*/ 173 h 687"/>
                  <a:gd name="T72" fmla="*/ 555 w 561"/>
                  <a:gd name="T73" fmla="*/ 216 h 687"/>
                  <a:gd name="T74" fmla="*/ 550 w 561"/>
                  <a:gd name="T75" fmla="*/ 260 h 687"/>
                  <a:gd name="T76" fmla="*/ 546 w 561"/>
                  <a:gd name="T77" fmla="*/ 303 h 687"/>
                  <a:gd name="T78" fmla="*/ 548 w 561"/>
                  <a:gd name="T79" fmla="*/ 323 h 687"/>
                  <a:gd name="T80" fmla="*/ 533 w 561"/>
                  <a:gd name="T81" fmla="*/ 347 h 687"/>
                  <a:gd name="T82" fmla="*/ 514 w 561"/>
                  <a:gd name="T83" fmla="*/ 354 h 687"/>
                  <a:gd name="T84" fmla="*/ 405 w 561"/>
                  <a:gd name="T85" fmla="*/ 353 h 687"/>
                  <a:gd name="T86" fmla="*/ 403 w 561"/>
                  <a:gd name="T87" fmla="*/ 351 h 687"/>
                  <a:gd name="T88" fmla="*/ 385 w 561"/>
                  <a:gd name="T89" fmla="*/ 357 h 687"/>
                  <a:gd name="T90" fmla="*/ 363 w 561"/>
                  <a:gd name="T91" fmla="*/ 352 h 687"/>
                  <a:gd name="T92" fmla="*/ 366 w 561"/>
                  <a:gd name="T93" fmla="*/ 356 h 687"/>
                  <a:gd name="T94" fmla="*/ 317 w 561"/>
                  <a:gd name="T95" fmla="*/ 362 h 687"/>
                  <a:gd name="T96" fmla="*/ 291 w 561"/>
                  <a:gd name="T97" fmla="*/ 357 h 687"/>
                  <a:gd name="T98" fmla="*/ 251 w 561"/>
                  <a:gd name="T99" fmla="*/ 359 h 687"/>
                  <a:gd name="T100" fmla="*/ 198 w 561"/>
                  <a:gd name="T101" fmla="*/ 373 h 687"/>
                  <a:gd name="T102" fmla="*/ 170 w 561"/>
                  <a:gd name="T103" fmla="*/ 398 h 687"/>
                  <a:gd name="T104" fmla="*/ 150 w 561"/>
                  <a:gd name="T105" fmla="*/ 455 h 687"/>
                  <a:gd name="T106" fmla="*/ 209 w 561"/>
                  <a:gd name="T107" fmla="*/ 554 h 687"/>
                  <a:gd name="T108" fmla="*/ 210 w 561"/>
                  <a:gd name="T109" fmla="*/ 555 h 687"/>
                  <a:gd name="T110" fmla="*/ 219 w 561"/>
                  <a:gd name="T111" fmla="*/ 574 h 687"/>
                  <a:gd name="T112" fmla="*/ 213 w 561"/>
                  <a:gd name="T113" fmla="*/ 615 h 687"/>
                  <a:gd name="T114" fmla="*/ 203 w 561"/>
                  <a:gd name="T115" fmla="*/ 646 h 687"/>
                  <a:gd name="T116" fmla="*/ 149 w 561"/>
                  <a:gd name="T117" fmla="*/ 680 h 687"/>
                  <a:gd name="T118" fmla="*/ 152 w 561"/>
                  <a:gd name="T119" fmla="*/ 674 h 687"/>
                  <a:gd name="T120" fmla="*/ 100 w 561"/>
                  <a:gd name="T121" fmla="*/ 676 h 687"/>
                  <a:gd name="T122" fmla="*/ 2 w 561"/>
                  <a:gd name="T123" fmla="*/ 651 h 6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61" h="687">
                    <a:moveTo>
                      <a:pt x="40" y="665"/>
                    </a:moveTo>
                    <a:cubicBezTo>
                      <a:pt x="6" y="644"/>
                      <a:pt x="6" y="644"/>
                      <a:pt x="6" y="644"/>
                    </a:cubicBezTo>
                    <a:cubicBezTo>
                      <a:pt x="4" y="648"/>
                      <a:pt x="4" y="648"/>
                      <a:pt x="4" y="648"/>
                    </a:cubicBezTo>
                    <a:cubicBezTo>
                      <a:pt x="3" y="651"/>
                      <a:pt x="3" y="651"/>
                      <a:pt x="3" y="651"/>
                    </a:cubicBezTo>
                    <a:cubicBezTo>
                      <a:pt x="75" y="683"/>
                      <a:pt x="75" y="683"/>
                      <a:pt x="75" y="683"/>
                    </a:cubicBezTo>
                    <a:cubicBezTo>
                      <a:pt x="77" y="684"/>
                      <a:pt x="80" y="683"/>
                      <a:pt x="81" y="681"/>
                    </a:cubicBezTo>
                    <a:cubicBezTo>
                      <a:pt x="82" y="679"/>
                      <a:pt x="81" y="677"/>
                      <a:pt x="79" y="676"/>
                    </a:cubicBezTo>
                    <a:cubicBezTo>
                      <a:pt x="78" y="675"/>
                      <a:pt x="78" y="675"/>
                      <a:pt x="78" y="675"/>
                    </a:cubicBezTo>
                    <a:cubicBezTo>
                      <a:pt x="76" y="679"/>
                      <a:pt x="76" y="679"/>
                      <a:pt x="76" y="679"/>
                    </a:cubicBezTo>
                    <a:cubicBezTo>
                      <a:pt x="80" y="681"/>
                      <a:pt x="80" y="681"/>
                      <a:pt x="80" y="681"/>
                    </a:cubicBezTo>
                    <a:cubicBezTo>
                      <a:pt x="76" y="679"/>
                      <a:pt x="76" y="679"/>
                      <a:pt x="76" y="679"/>
                    </a:cubicBezTo>
                    <a:cubicBezTo>
                      <a:pt x="78" y="682"/>
                      <a:pt x="78" y="682"/>
                      <a:pt x="78" y="682"/>
                    </a:cubicBezTo>
                    <a:cubicBezTo>
                      <a:pt x="79" y="682"/>
                      <a:pt x="79" y="681"/>
                      <a:pt x="80" y="681"/>
                    </a:cubicBezTo>
                    <a:cubicBezTo>
                      <a:pt x="76" y="679"/>
                      <a:pt x="76" y="679"/>
                      <a:pt x="76" y="679"/>
                    </a:cubicBezTo>
                    <a:cubicBezTo>
                      <a:pt x="78" y="682"/>
                      <a:pt x="78" y="682"/>
                      <a:pt x="78" y="682"/>
                    </a:cubicBezTo>
                    <a:cubicBezTo>
                      <a:pt x="76" y="679"/>
                      <a:pt x="76" y="679"/>
                      <a:pt x="76" y="679"/>
                    </a:cubicBezTo>
                    <a:cubicBezTo>
                      <a:pt x="77" y="682"/>
                      <a:pt x="77" y="682"/>
                      <a:pt x="77" y="682"/>
                    </a:cubicBezTo>
                    <a:cubicBezTo>
                      <a:pt x="77" y="682"/>
                      <a:pt x="78" y="682"/>
                      <a:pt x="78" y="682"/>
                    </a:cubicBezTo>
                    <a:cubicBezTo>
                      <a:pt x="76" y="679"/>
                      <a:pt x="76" y="679"/>
                      <a:pt x="76" y="679"/>
                    </a:cubicBezTo>
                    <a:cubicBezTo>
                      <a:pt x="77" y="682"/>
                      <a:pt x="77" y="682"/>
                      <a:pt x="77" y="682"/>
                    </a:cubicBezTo>
                    <a:cubicBezTo>
                      <a:pt x="76" y="679"/>
                      <a:pt x="76" y="679"/>
                      <a:pt x="76" y="679"/>
                    </a:cubicBezTo>
                    <a:cubicBezTo>
                      <a:pt x="76" y="683"/>
                      <a:pt x="76" y="683"/>
                      <a:pt x="76" y="683"/>
                    </a:cubicBezTo>
                    <a:cubicBezTo>
                      <a:pt x="76" y="683"/>
                      <a:pt x="76" y="683"/>
                      <a:pt x="77" y="682"/>
                    </a:cubicBezTo>
                    <a:cubicBezTo>
                      <a:pt x="76" y="679"/>
                      <a:pt x="76" y="679"/>
                      <a:pt x="76" y="679"/>
                    </a:cubicBezTo>
                    <a:cubicBezTo>
                      <a:pt x="76" y="683"/>
                      <a:pt x="76" y="683"/>
                      <a:pt x="76" y="683"/>
                    </a:cubicBezTo>
                    <a:cubicBezTo>
                      <a:pt x="76" y="682"/>
                      <a:pt x="76" y="682"/>
                      <a:pt x="76" y="682"/>
                    </a:cubicBezTo>
                    <a:cubicBezTo>
                      <a:pt x="76" y="683"/>
                      <a:pt x="76" y="683"/>
                      <a:pt x="76" y="683"/>
                    </a:cubicBezTo>
                    <a:cubicBezTo>
                      <a:pt x="76" y="683"/>
                      <a:pt x="76" y="683"/>
                      <a:pt x="76" y="683"/>
                    </a:cubicBezTo>
                    <a:cubicBezTo>
                      <a:pt x="76" y="682"/>
                      <a:pt x="76" y="682"/>
                      <a:pt x="76" y="682"/>
                    </a:cubicBezTo>
                    <a:cubicBezTo>
                      <a:pt x="76" y="683"/>
                      <a:pt x="76" y="683"/>
                      <a:pt x="76" y="683"/>
                    </a:cubicBezTo>
                    <a:cubicBezTo>
                      <a:pt x="76" y="683"/>
                      <a:pt x="77" y="683"/>
                      <a:pt x="78" y="683"/>
                    </a:cubicBezTo>
                    <a:cubicBezTo>
                      <a:pt x="81" y="683"/>
                      <a:pt x="88" y="684"/>
                      <a:pt x="93" y="685"/>
                    </a:cubicBezTo>
                    <a:cubicBezTo>
                      <a:pt x="99" y="686"/>
                      <a:pt x="103" y="687"/>
                      <a:pt x="103" y="687"/>
                    </a:cubicBezTo>
                    <a:cubicBezTo>
                      <a:pt x="105" y="687"/>
                      <a:pt x="107" y="686"/>
                      <a:pt x="108" y="684"/>
                    </a:cubicBezTo>
                    <a:cubicBezTo>
                      <a:pt x="108" y="682"/>
                      <a:pt x="108" y="680"/>
                      <a:pt x="106" y="679"/>
                    </a:cubicBezTo>
                    <a:cubicBezTo>
                      <a:pt x="102" y="677"/>
                      <a:pt x="102" y="677"/>
                      <a:pt x="102" y="677"/>
                    </a:cubicBezTo>
                    <a:cubicBezTo>
                      <a:pt x="100" y="680"/>
                      <a:pt x="100" y="680"/>
                      <a:pt x="100" y="680"/>
                    </a:cubicBezTo>
                    <a:cubicBezTo>
                      <a:pt x="99" y="684"/>
                      <a:pt x="99" y="684"/>
                      <a:pt x="99" y="684"/>
                    </a:cubicBezTo>
                    <a:cubicBezTo>
                      <a:pt x="129" y="686"/>
                      <a:pt x="129" y="686"/>
                      <a:pt x="129" y="686"/>
                    </a:cubicBezTo>
                    <a:cubicBezTo>
                      <a:pt x="131" y="687"/>
                      <a:pt x="133" y="686"/>
                      <a:pt x="133" y="684"/>
                    </a:cubicBezTo>
                    <a:cubicBezTo>
                      <a:pt x="134" y="682"/>
                      <a:pt x="133" y="680"/>
                      <a:pt x="132" y="679"/>
                    </a:cubicBezTo>
                    <a:cubicBezTo>
                      <a:pt x="128" y="677"/>
                      <a:pt x="128" y="677"/>
                      <a:pt x="128" y="677"/>
                    </a:cubicBezTo>
                    <a:cubicBezTo>
                      <a:pt x="126" y="680"/>
                      <a:pt x="126" y="680"/>
                      <a:pt x="126" y="680"/>
                    </a:cubicBezTo>
                    <a:cubicBezTo>
                      <a:pt x="129" y="682"/>
                      <a:pt x="129" y="682"/>
                      <a:pt x="129" y="682"/>
                    </a:cubicBezTo>
                    <a:cubicBezTo>
                      <a:pt x="126" y="680"/>
                      <a:pt x="126" y="680"/>
                      <a:pt x="126" y="680"/>
                    </a:cubicBezTo>
                    <a:cubicBezTo>
                      <a:pt x="128" y="684"/>
                      <a:pt x="128" y="684"/>
                      <a:pt x="128" y="684"/>
                    </a:cubicBezTo>
                    <a:cubicBezTo>
                      <a:pt x="128" y="684"/>
                      <a:pt x="129" y="683"/>
                      <a:pt x="129" y="682"/>
                    </a:cubicBezTo>
                    <a:cubicBezTo>
                      <a:pt x="126" y="680"/>
                      <a:pt x="126" y="680"/>
                      <a:pt x="126" y="680"/>
                    </a:cubicBezTo>
                    <a:cubicBezTo>
                      <a:pt x="128" y="684"/>
                      <a:pt x="128" y="684"/>
                      <a:pt x="128" y="684"/>
                    </a:cubicBezTo>
                    <a:cubicBezTo>
                      <a:pt x="126" y="681"/>
                      <a:pt x="126" y="681"/>
                      <a:pt x="126" y="681"/>
                    </a:cubicBezTo>
                    <a:cubicBezTo>
                      <a:pt x="127" y="684"/>
                      <a:pt x="127" y="684"/>
                      <a:pt x="127" y="684"/>
                    </a:cubicBezTo>
                    <a:cubicBezTo>
                      <a:pt x="127" y="684"/>
                      <a:pt x="127" y="684"/>
                      <a:pt x="128" y="684"/>
                    </a:cubicBezTo>
                    <a:cubicBezTo>
                      <a:pt x="126" y="681"/>
                      <a:pt x="126" y="681"/>
                      <a:pt x="126" y="681"/>
                    </a:cubicBezTo>
                    <a:cubicBezTo>
                      <a:pt x="127" y="684"/>
                      <a:pt x="127" y="684"/>
                      <a:pt x="127" y="684"/>
                    </a:cubicBezTo>
                    <a:cubicBezTo>
                      <a:pt x="127" y="683"/>
                      <a:pt x="127" y="683"/>
                      <a:pt x="127" y="683"/>
                    </a:cubicBezTo>
                    <a:cubicBezTo>
                      <a:pt x="127" y="684"/>
                      <a:pt x="127" y="684"/>
                      <a:pt x="127" y="684"/>
                    </a:cubicBezTo>
                    <a:cubicBezTo>
                      <a:pt x="127" y="684"/>
                      <a:pt x="127" y="684"/>
                      <a:pt x="127" y="684"/>
                    </a:cubicBezTo>
                    <a:cubicBezTo>
                      <a:pt x="127" y="683"/>
                      <a:pt x="127" y="683"/>
                      <a:pt x="127" y="683"/>
                    </a:cubicBezTo>
                    <a:cubicBezTo>
                      <a:pt x="127" y="684"/>
                      <a:pt x="127" y="684"/>
                      <a:pt x="127" y="684"/>
                    </a:cubicBezTo>
                    <a:cubicBezTo>
                      <a:pt x="127" y="684"/>
                      <a:pt x="128" y="684"/>
                      <a:pt x="129" y="684"/>
                    </a:cubicBezTo>
                    <a:cubicBezTo>
                      <a:pt x="132" y="683"/>
                      <a:pt x="138" y="683"/>
                      <a:pt x="143" y="683"/>
                    </a:cubicBezTo>
                    <a:cubicBezTo>
                      <a:pt x="146" y="682"/>
                      <a:pt x="149" y="682"/>
                      <a:pt x="150" y="682"/>
                    </a:cubicBezTo>
                    <a:cubicBezTo>
                      <a:pt x="151" y="682"/>
                      <a:pt x="152" y="682"/>
                      <a:pt x="152" y="682"/>
                    </a:cubicBezTo>
                    <a:cubicBezTo>
                      <a:pt x="153" y="682"/>
                      <a:pt x="153" y="682"/>
                      <a:pt x="153" y="682"/>
                    </a:cubicBezTo>
                    <a:cubicBezTo>
                      <a:pt x="153" y="682"/>
                      <a:pt x="153" y="682"/>
                      <a:pt x="153" y="682"/>
                    </a:cubicBezTo>
                    <a:cubicBezTo>
                      <a:pt x="154" y="682"/>
                      <a:pt x="154" y="682"/>
                      <a:pt x="154" y="682"/>
                    </a:cubicBezTo>
                    <a:cubicBezTo>
                      <a:pt x="154" y="682"/>
                      <a:pt x="154" y="682"/>
                      <a:pt x="154" y="682"/>
                    </a:cubicBezTo>
                    <a:cubicBezTo>
                      <a:pt x="154" y="682"/>
                      <a:pt x="154" y="682"/>
                      <a:pt x="154" y="682"/>
                    </a:cubicBezTo>
                    <a:cubicBezTo>
                      <a:pt x="155" y="681"/>
                      <a:pt x="155" y="681"/>
                      <a:pt x="155" y="681"/>
                    </a:cubicBezTo>
                    <a:cubicBezTo>
                      <a:pt x="155" y="681"/>
                      <a:pt x="156" y="681"/>
                      <a:pt x="156" y="680"/>
                    </a:cubicBezTo>
                    <a:cubicBezTo>
                      <a:pt x="157" y="679"/>
                      <a:pt x="157" y="678"/>
                      <a:pt x="157" y="677"/>
                    </a:cubicBezTo>
                    <a:cubicBezTo>
                      <a:pt x="157" y="676"/>
                      <a:pt x="156" y="675"/>
                      <a:pt x="155" y="674"/>
                    </a:cubicBezTo>
                    <a:cubicBezTo>
                      <a:pt x="153" y="673"/>
                      <a:pt x="153" y="673"/>
                      <a:pt x="153" y="673"/>
                    </a:cubicBezTo>
                    <a:cubicBezTo>
                      <a:pt x="151" y="676"/>
                      <a:pt x="151" y="676"/>
                      <a:pt x="151" y="676"/>
                    </a:cubicBezTo>
                    <a:cubicBezTo>
                      <a:pt x="152" y="680"/>
                      <a:pt x="152" y="680"/>
                      <a:pt x="152" y="680"/>
                    </a:cubicBezTo>
                    <a:cubicBezTo>
                      <a:pt x="173" y="676"/>
                      <a:pt x="173" y="676"/>
                      <a:pt x="173" y="676"/>
                    </a:cubicBezTo>
                    <a:cubicBezTo>
                      <a:pt x="175" y="675"/>
                      <a:pt x="176" y="674"/>
                      <a:pt x="177" y="672"/>
                    </a:cubicBezTo>
                    <a:cubicBezTo>
                      <a:pt x="177" y="671"/>
                      <a:pt x="176" y="669"/>
                      <a:pt x="175" y="668"/>
                    </a:cubicBezTo>
                    <a:cubicBezTo>
                      <a:pt x="168" y="664"/>
                      <a:pt x="168" y="664"/>
                      <a:pt x="168" y="664"/>
                    </a:cubicBezTo>
                    <a:cubicBezTo>
                      <a:pt x="165" y="667"/>
                      <a:pt x="165" y="667"/>
                      <a:pt x="165" y="667"/>
                    </a:cubicBezTo>
                    <a:cubicBezTo>
                      <a:pt x="166" y="671"/>
                      <a:pt x="166" y="671"/>
                      <a:pt x="166" y="671"/>
                    </a:cubicBezTo>
                    <a:cubicBezTo>
                      <a:pt x="183" y="668"/>
                      <a:pt x="183" y="668"/>
                      <a:pt x="183" y="668"/>
                    </a:cubicBezTo>
                    <a:cubicBezTo>
                      <a:pt x="184" y="668"/>
                      <a:pt x="186" y="667"/>
                      <a:pt x="186" y="665"/>
                    </a:cubicBezTo>
                    <a:cubicBezTo>
                      <a:pt x="186" y="664"/>
                      <a:pt x="186" y="662"/>
                      <a:pt x="184" y="661"/>
                    </a:cubicBezTo>
                    <a:cubicBezTo>
                      <a:pt x="180" y="659"/>
                      <a:pt x="180" y="659"/>
                      <a:pt x="180" y="659"/>
                    </a:cubicBezTo>
                    <a:cubicBezTo>
                      <a:pt x="178" y="662"/>
                      <a:pt x="178" y="662"/>
                      <a:pt x="178" y="662"/>
                    </a:cubicBezTo>
                    <a:cubicBezTo>
                      <a:pt x="180" y="666"/>
                      <a:pt x="180" y="666"/>
                      <a:pt x="180" y="666"/>
                    </a:cubicBezTo>
                    <a:cubicBezTo>
                      <a:pt x="194" y="659"/>
                      <a:pt x="194" y="659"/>
                      <a:pt x="194" y="659"/>
                    </a:cubicBezTo>
                    <a:cubicBezTo>
                      <a:pt x="196" y="659"/>
                      <a:pt x="197" y="657"/>
                      <a:pt x="197" y="656"/>
                    </a:cubicBezTo>
                    <a:cubicBezTo>
                      <a:pt x="197" y="654"/>
                      <a:pt x="196" y="653"/>
                      <a:pt x="195" y="652"/>
                    </a:cubicBezTo>
                    <a:cubicBezTo>
                      <a:pt x="193" y="651"/>
                      <a:pt x="193" y="651"/>
                      <a:pt x="193" y="651"/>
                    </a:cubicBezTo>
                    <a:cubicBezTo>
                      <a:pt x="191" y="655"/>
                      <a:pt x="191" y="655"/>
                      <a:pt x="191" y="655"/>
                    </a:cubicBezTo>
                    <a:cubicBezTo>
                      <a:pt x="193" y="658"/>
                      <a:pt x="193" y="658"/>
                      <a:pt x="193" y="658"/>
                    </a:cubicBezTo>
                    <a:cubicBezTo>
                      <a:pt x="206" y="653"/>
                      <a:pt x="206" y="653"/>
                      <a:pt x="206" y="653"/>
                    </a:cubicBezTo>
                    <a:cubicBezTo>
                      <a:pt x="208" y="653"/>
                      <a:pt x="209" y="651"/>
                      <a:pt x="209" y="650"/>
                    </a:cubicBezTo>
                    <a:cubicBezTo>
                      <a:pt x="209" y="648"/>
                      <a:pt x="208" y="647"/>
                      <a:pt x="207" y="646"/>
                    </a:cubicBezTo>
                    <a:cubicBezTo>
                      <a:pt x="204" y="644"/>
                      <a:pt x="204" y="644"/>
                      <a:pt x="204" y="644"/>
                    </a:cubicBezTo>
                    <a:cubicBezTo>
                      <a:pt x="202" y="648"/>
                      <a:pt x="202" y="648"/>
                      <a:pt x="202" y="648"/>
                    </a:cubicBezTo>
                    <a:cubicBezTo>
                      <a:pt x="205" y="650"/>
                      <a:pt x="205" y="650"/>
                      <a:pt x="205" y="650"/>
                    </a:cubicBezTo>
                    <a:cubicBezTo>
                      <a:pt x="214" y="635"/>
                      <a:pt x="214" y="635"/>
                      <a:pt x="214" y="635"/>
                    </a:cubicBezTo>
                    <a:cubicBezTo>
                      <a:pt x="215" y="633"/>
                      <a:pt x="214" y="631"/>
                      <a:pt x="212" y="630"/>
                    </a:cubicBezTo>
                    <a:cubicBezTo>
                      <a:pt x="212" y="629"/>
                      <a:pt x="212" y="629"/>
                      <a:pt x="212" y="629"/>
                    </a:cubicBezTo>
                    <a:cubicBezTo>
                      <a:pt x="210" y="633"/>
                      <a:pt x="210" y="633"/>
                      <a:pt x="210" y="633"/>
                    </a:cubicBezTo>
                    <a:cubicBezTo>
                      <a:pt x="213" y="635"/>
                      <a:pt x="213" y="635"/>
                      <a:pt x="213" y="635"/>
                    </a:cubicBezTo>
                    <a:cubicBezTo>
                      <a:pt x="211" y="633"/>
                      <a:pt x="211" y="633"/>
                      <a:pt x="211" y="633"/>
                    </a:cubicBezTo>
                    <a:cubicBezTo>
                      <a:pt x="213" y="635"/>
                      <a:pt x="213" y="635"/>
                      <a:pt x="213" y="635"/>
                    </a:cubicBezTo>
                    <a:cubicBezTo>
                      <a:pt x="213" y="635"/>
                      <a:pt x="213" y="635"/>
                      <a:pt x="213" y="635"/>
                    </a:cubicBezTo>
                    <a:cubicBezTo>
                      <a:pt x="211" y="633"/>
                      <a:pt x="211" y="633"/>
                      <a:pt x="211" y="633"/>
                    </a:cubicBezTo>
                    <a:cubicBezTo>
                      <a:pt x="213" y="635"/>
                      <a:pt x="213" y="635"/>
                      <a:pt x="213" y="635"/>
                    </a:cubicBezTo>
                    <a:cubicBezTo>
                      <a:pt x="213" y="635"/>
                      <a:pt x="214" y="635"/>
                      <a:pt x="214" y="634"/>
                    </a:cubicBezTo>
                    <a:cubicBezTo>
                      <a:pt x="215" y="633"/>
                      <a:pt x="217" y="630"/>
                      <a:pt x="219" y="628"/>
                    </a:cubicBezTo>
                    <a:cubicBezTo>
                      <a:pt x="221" y="625"/>
                      <a:pt x="223" y="623"/>
                      <a:pt x="223" y="623"/>
                    </a:cubicBezTo>
                    <a:cubicBezTo>
                      <a:pt x="224" y="622"/>
                      <a:pt x="224" y="621"/>
                      <a:pt x="224" y="620"/>
                    </a:cubicBezTo>
                    <a:cubicBezTo>
                      <a:pt x="223" y="619"/>
                      <a:pt x="223" y="618"/>
                      <a:pt x="222" y="617"/>
                    </a:cubicBezTo>
                    <a:cubicBezTo>
                      <a:pt x="217" y="614"/>
                      <a:pt x="217" y="614"/>
                      <a:pt x="217" y="614"/>
                    </a:cubicBezTo>
                    <a:cubicBezTo>
                      <a:pt x="215" y="618"/>
                      <a:pt x="215" y="618"/>
                      <a:pt x="215" y="618"/>
                    </a:cubicBezTo>
                    <a:cubicBezTo>
                      <a:pt x="218" y="621"/>
                      <a:pt x="218" y="621"/>
                      <a:pt x="218" y="621"/>
                    </a:cubicBezTo>
                    <a:cubicBezTo>
                      <a:pt x="226" y="613"/>
                      <a:pt x="226" y="613"/>
                      <a:pt x="226" y="613"/>
                    </a:cubicBezTo>
                    <a:cubicBezTo>
                      <a:pt x="227" y="613"/>
                      <a:pt x="227" y="611"/>
                      <a:pt x="227" y="610"/>
                    </a:cubicBezTo>
                    <a:cubicBezTo>
                      <a:pt x="227" y="609"/>
                      <a:pt x="226" y="608"/>
                      <a:pt x="225" y="607"/>
                    </a:cubicBezTo>
                    <a:cubicBezTo>
                      <a:pt x="222" y="605"/>
                      <a:pt x="222" y="605"/>
                      <a:pt x="222" y="605"/>
                    </a:cubicBezTo>
                    <a:cubicBezTo>
                      <a:pt x="229" y="596"/>
                      <a:pt x="229" y="596"/>
                      <a:pt x="229" y="596"/>
                    </a:cubicBezTo>
                    <a:cubicBezTo>
                      <a:pt x="229" y="595"/>
                      <a:pt x="229" y="594"/>
                      <a:pt x="229" y="593"/>
                    </a:cubicBezTo>
                    <a:cubicBezTo>
                      <a:pt x="229" y="592"/>
                      <a:pt x="228" y="591"/>
                      <a:pt x="227" y="591"/>
                    </a:cubicBezTo>
                    <a:cubicBezTo>
                      <a:pt x="226" y="589"/>
                      <a:pt x="226" y="589"/>
                      <a:pt x="226" y="589"/>
                    </a:cubicBezTo>
                    <a:cubicBezTo>
                      <a:pt x="223" y="593"/>
                      <a:pt x="223" y="593"/>
                      <a:pt x="223" y="593"/>
                    </a:cubicBezTo>
                    <a:cubicBezTo>
                      <a:pt x="227" y="593"/>
                      <a:pt x="227" y="593"/>
                      <a:pt x="227" y="593"/>
                    </a:cubicBezTo>
                    <a:cubicBezTo>
                      <a:pt x="229" y="579"/>
                      <a:pt x="229" y="579"/>
                      <a:pt x="229" y="579"/>
                    </a:cubicBezTo>
                    <a:cubicBezTo>
                      <a:pt x="229" y="577"/>
                      <a:pt x="228" y="576"/>
                      <a:pt x="227" y="575"/>
                    </a:cubicBezTo>
                    <a:cubicBezTo>
                      <a:pt x="221" y="571"/>
                      <a:pt x="221" y="571"/>
                      <a:pt x="221" y="571"/>
                    </a:cubicBezTo>
                    <a:cubicBezTo>
                      <a:pt x="219" y="574"/>
                      <a:pt x="219" y="574"/>
                      <a:pt x="219" y="574"/>
                    </a:cubicBezTo>
                    <a:cubicBezTo>
                      <a:pt x="222" y="577"/>
                      <a:pt x="222" y="577"/>
                      <a:pt x="222" y="577"/>
                    </a:cubicBezTo>
                    <a:cubicBezTo>
                      <a:pt x="222" y="576"/>
                      <a:pt x="222" y="576"/>
                      <a:pt x="222" y="576"/>
                    </a:cubicBezTo>
                    <a:cubicBezTo>
                      <a:pt x="223" y="575"/>
                      <a:pt x="223" y="575"/>
                      <a:pt x="223" y="575"/>
                    </a:cubicBezTo>
                    <a:cubicBezTo>
                      <a:pt x="223" y="575"/>
                      <a:pt x="223" y="575"/>
                      <a:pt x="223" y="574"/>
                    </a:cubicBezTo>
                    <a:cubicBezTo>
                      <a:pt x="223" y="574"/>
                      <a:pt x="223" y="574"/>
                      <a:pt x="223" y="574"/>
                    </a:cubicBezTo>
                    <a:cubicBezTo>
                      <a:pt x="223" y="573"/>
                      <a:pt x="223" y="570"/>
                      <a:pt x="222" y="566"/>
                    </a:cubicBezTo>
                    <a:cubicBezTo>
                      <a:pt x="222" y="563"/>
                      <a:pt x="222" y="559"/>
                      <a:pt x="222" y="558"/>
                    </a:cubicBezTo>
                    <a:cubicBezTo>
                      <a:pt x="222" y="557"/>
                      <a:pt x="222" y="557"/>
                      <a:pt x="222" y="557"/>
                    </a:cubicBezTo>
                    <a:cubicBezTo>
                      <a:pt x="222" y="557"/>
                      <a:pt x="222" y="557"/>
                      <a:pt x="222" y="557"/>
                    </a:cubicBezTo>
                    <a:cubicBezTo>
                      <a:pt x="221" y="556"/>
                      <a:pt x="221" y="556"/>
                      <a:pt x="221" y="556"/>
                    </a:cubicBezTo>
                    <a:cubicBezTo>
                      <a:pt x="222" y="557"/>
                      <a:pt x="222" y="557"/>
                      <a:pt x="222" y="557"/>
                    </a:cubicBezTo>
                    <a:cubicBezTo>
                      <a:pt x="222" y="557"/>
                      <a:pt x="222" y="557"/>
                      <a:pt x="222" y="557"/>
                    </a:cubicBezTo>
                    <a:cubicBezTo>
                      <a:pt x="221" y="556"/>
                      <a:pt x="221" y="556"/>
                      <a:pt x="221" y="556"/>
                    </a:cubicBezTo>
                    <a:cubicBezTo>
                      <a:pt x="222" y="557"/>
                      <a:pt x="222" y="557"/>
                      <a:pt x="222" y="557"/>
                    </a:cubicBezTo>
                    <a:cubicBezTo>
                      <a:pt x="219" y="556"/>
                      <a:pt x="219" y="556"/>
                      <a:pt x="219" y="556"/>
                    </a:cubicBezTo>
                    <a:cubicBezTo>
                      <a:pt x="222" y="557"/>
                      <a:pt x="222" y="557"/>
                      <a:pt x="222" y="557"/>
                    </a:cubicBezTo>
                    <a:cubicBezTo>
                      <a:pt x="222" y="557"/>
                      <a:pt x="222" y="557"/>
                      <a:pt x="222" y="557"/>
                    </a:cubicBezTo>
                    <a:cubicBezTo>
                      <a:pt x="219" y="556"/>
                      <a:pt x="219" y="556"/>
                      <a:pt x="219" y="556"/>
                    </a:cubicBezTo>
                    <a:cubicBezTo>
                      <a:pt x="222" y="557"/>
                      <a:pt x="222" y="557"/>
                      <a:pt x="222" y="557"/>
                    </a:cubicBezTo>
                    <a:cubicBezTo>
                      <a:pt x="218" y="556"/>
                      <a:pt x="218" y="556"/>
                      <a:pt x="218" y="556"/>
                    </a:cubicBezTo>
                    <a:cubicBezTo>
                      <a:pt x="222" y="558"/>
                      <a:pt x="222" y="558"/>
                      <a:pt x="222" y="558"/>
                    </a:cubicBezTo>
                    <a:cubicBezTo>
                      <a:pt x="222" y="558"/>
                      <a:pt x="222" y="557"/>
                      <a:pt x="222" y="557"/>
                    </a:cubicBezTo>
                    <a:cubicBezTo>
                      <a:pt x="218" y="556"/>
                      <a:pt x="218" y="556"/>
                      <a:pt x="218" y="556"/>
                    </a:cubicBezTo>
                    <a:cubicBezTo>
                      <a:pt x="222" y="558"/>
                      <a:pt x="222" y="558"/>
                      <a:pt x="222" y="558"/>
                    </a:cubicBezTo>
                    <a:cubicBezTo>
                      <a:pt x="222" y="557"/>
                      <a:pt x="222" y="556"/>
                      <a:pt x="222" y="555"/>
                    </a:cubicBezTo>
                    <a:cubicBezTo>
                      <a:pt x="222" y="554"/>
                      <a:pt x="221" y="553"/>
                      <a:pt x="220" y="553"/>
                    </a:cubicBezTo>
                    <a:cubicBezTo>
                      <a:pt x="214" y="549"/>
                      <a:pt x="214" y="549"/>
                      <a:pt x="214" y="549"/>
                    </a:cubicBezTo>
                    <a:cubicBezTo>
                      <a:pt x="212" y="552"/>
                      <a:pt x="212" y="552"/>
                      <a:pt x="212" y="552"/>
                    </a:cubicBezTo>
                    <a:cubicBezTo>
                      <a:pt x="216" y="552"/>
                      <a:pt x="216" y="552"/>
                      <a:pt x="216" y="552"/>
                    </a:cubicBezTo>
                    <a:cubicBezTo>
                      <a:pt x="216" y="551"/>
                      <a:pt x="216" y="551"/>
                      <a:pt x="216" y="551"/>
                    </a:cubicBezTo>
                    <a:cubicBezTo>
                      <a:pt x="216" y="550"/>
                      <a:pt x="215" y="550"/>
                      <a:pt x="215" y="550"/>
                    </a:cubicBezTo>
                    <a:cubicBezTo>
                      <a:pt x="215" y="550"/>
                      <a:pt x="215" y="549"/>
                      <a:pt x="215" y="549"/>
                    </a:cubicBezTo>
                    <a:cubicBezTo>
                      <a:pt x="214" y="549"/>
                      <a:pt x="214" y="548"/>
                      <a:pt x="212" y="546"/>
                    </a:cubicBezTo>
                    <a:cubicBezTo>
                      <a:pt x="208" y="541"/>
                      <a:pt x="199" y="531"/>
                      <a:pt x="191" y="522"/>
                    </a:cubicBezTo>
                    <a:cubicBezTo>
                      <a:pt x="187" y="518"/>
                      <a:pt x="183" y="513"/>
                      <a:pt x="180" y="510"/>
                    </a:cubicBezTo>
                    <a:cubicBezTo>
                      <a:pt x="179" y="509"/>
                      <a:pt x="178" y="508"/>
                      <a:pt x="177" y="507"/>
                    </a:cubicBezTo>
                    <a:cubicBezTo>
                      <a:pt x="177" y="506"/>
                      <a:pt x="177" y="506"/>
                      <a:pt x="176" y="506"/>
                    </a:cubicBezTo>
                    <a:cubicBezTo>
                      <a:pt x="176" y="506"/>
                      <a:pt x="176" y="506"/>
                      <a:pt x="176" y="506"/>
                    </a:cubicBezTo>
                    <a:cubicBezTo>
                      <a:pt x="175" y="507"/>
                      <a:pt x="175" y="507"/>
                      <a:pt x="175" y="507"/>
                    </a:cubicBezTo>
                    <a:cubicBezTo>
                      <a:pt x="177" y="506"/>
                      <a:pt x="177" y="506"/>
                      <a:pt x="177" y="506"/>
                    </a:cubicBezTo>
                    <a:cubicBezTo>
                      <a:pt x="176" y="506"/>
                      <a:pt x="176" y="506"/>
                      <a:pt x="176" y="506"/>
                    </a:cubicBezTo>
                    <a:cubicBezTo>
                      <a:pt x="175" y="507"/>
                      <a:pt x="175" y="507"/>
                      <a:pt x="175" y="507"/>
                    </a:cubicBezTo>
                    <a:cubicBezTo>
                      <a:pt x="177" y="506"/>
                      <a:pt x="177" y="506"/>
                      <a:pt x="177" y="506"/>
                    </a:cubicBezTo>
                    <a:cubicBezTo>
                      <a:pt x="173" y="507"/>
                      <a:pt x="173" y="507"/>
                      <a:pt x="173" y="507"/>
                    </a:cubicBezTo>
                    <a:cubicBezTo>
                      <a:pt x="177" y="506"/>
                      <a:pt x="177" y="506"/>
                      <a:pt x="177" y="506"/>
                    </a:cubicBezTo>
                    <a:cubicBezTo>
                      <a:pt x="177" y="506"/>
                      <a:pt x="177" y="506"/>
                      <a:pt x="177" y="506"/>
                    </a:cubicBezTo>
                    <a:cubicBezTo>
                      <a:pt x="173" y="507"/>
                      <a:pt x="173" y="507"/>
                      <a:pt x="173" y="507"/>
                    </a:cubicBezTo>
                    <a:cubicBezTo>
                      <a:pt x="177" y="506"/>
                      <a:pt x="177" y="506"/>
                      <a:pt x="177" y="506"/>
                    </a:cubicBezTo>
                    <a:cubicBezTo>
                      <a:pt x="173" y="508"/>
                      <a:pt x="173" y="508"/>
                      <a:pt x="173" y="508"/>
                    </a:cubicBezTo>
                    <a:cubicBezTo>
                      <a:pt x="177" y="508"/>
                      <a:pt x="177" y="508"/>
                      <a:pt x="177" y="508"/>
                    </a:cubicBezTo>
                    <a:cubicBezTo>
                      <a:pt x="177" y="507"/>
                      <a:pt x="177" y="506"/>
                      <a:pt x="177" y="506"/>
                    </a:cubicBezTo>
                    <a:cubicBezTo>
                      <a:pt x="173" y="508"/>
                      <a:pt x="173" y="508"/>
                      <a:pt x="173" y="508"/>
                    </a:cubicBezTo>
                    <a:cubicBezTo>
                      <a:pt x="177" y="508"/>
                      <a:pt x="177" y="508"/>
                      <a:pt x="177" y="508"/>
                    </a:cubicBezTo>
                    <a:cubicBezTo>
                      <a:pt x="173" y="508"/>
                      <a:pt x="173" y="508"/>
                      <a:pt x="173" y="508"/>
                    </a:cubicBezTo>
                    <a:cubicBezTo>
                      <a:pt x="176" y="510"/>
                      <a:pt x="176" y="510"/>
                      <a:pt x="176" y="510"/>
                    </a:cubicBezTo>
                    <a:cubicBezTo>
                      <a:pt x="177" y="509"/>
                      <a:pt x="177" y="508"/>
                      <a:pt x="177" y="508"/>
                    </a:cubicBezTo>
                    <a:cubicBezTo>
                      <a:pt x="173" y="508"/>
                      <a:pt x="173" y="508"/>
                      <a:pt x="173" y="508"/>
                    </a:cubicBezTo>
                    <a:cubicBezTo>
                      <a:pt x="176" y="510"/>
                      <a:pt x="176" y="510"/>
                      <a:pt x="176" y="510"/>
                    </a:cubicBezTo>
                    <a:cubicBezTo>
                      <a:pt x="177" y="509"/>
                      <a:pt x="177" y="508"/>
                      <a:pt x="177" y="507"/>
                    </a:cubicBezTo>
                    <a:cubicBezTo>
                      <a:pt x="177" y="506"/>
                      <a:pt x="176" y="505"/>
                      <a:pt x="175" y="504"/>
                    </a:cubicBezTo>
                    <a:cubicBezTo>
                      <a:pt x="171" y="502"/>
                      <a:pt x="171" y="502"/>
                      <a:pt x="171" y="502"/>
                    </a:cubicBezTo>
                    <a:cubicBezTo>
                      <a:pt x="164" y="481"/>
                      <a:pt x="164" y="481"/>
                      <a:pt x="164" y="481"/>
                    </a:cubicBezTo>
                    <a:cubicBezTo>
                      <a:pt x="164" y="480"/>
                      <a:pt x="163" y="480"/>
                      <a:pt x="162" y="479"/>
                    </a:cubicBezTo>
                    <a:cubicBezTo>
                      <a:pt x="159" y="477"/>
                      <a:pt x="159" y="477"/>
                      <a:pt x="159" y="477"/>
                    </a:cubicBezTo>
                    <a:cubicBezTo>
                      <a:pt x="161" y="469"/>
                      <a:pt x="161" y="469"/>
                      <a:pt x="161" y="469"/>
                    </a:cubicBezTo>
                    <a:cubicBezTo>
                      <a:pt x="162" y="467"/>
                      <a:pt x="161" y="465"/>
                      <a:pt x="160" y="464"/>
                    </a:cubicBezTo>
                    <a:cubicBezTo>
                      <a:pt x="156" y="462"/>
                      <a:pt x="156" y="462"/>
                      <a:pt x="156" y="462"/>
                    </a:cubicBezTo>
                    <a:cubicBezTo>
                      <a:pt x="159" y="454"/>
                      <a:pt x="159" y="454"/>
                      <a:pt x="159" y="454"/>
                    </a:cubicBezTo>
                    <a:cubicBezTo>
                      <a:pt x="159" y="452"/>
                      <a:pt x="158" y="450"/>
                      <a:pt x="157" y="449"/>
                    </a:cubicBezTo>
                    <a:cubicBezTo>
                      <a:pt x="154" y="448"/>
                      <a:pt x="154" y="448"/>
                      <a:pt x="154" y="448"/>
                    </a:cubicBezTo>
                    <a:cubicBezTo>
                      <a:pt x="158" y="438"/>
                      <a:pt x="158" y="438"/>
                      <a:pt x="158" y="438"/>
                    </a:cubicBezTo>
                    <a:cubicBezTo>
                      <a:pt x="159" y="436"/>
                      <a:pt x="158" y="434"/>
                      <a:pt x="156" y="433"/>
                    </a:cubicBezTo>
                    <a:cubicBezTo>
                      <a:pt x="155" y="432"/>
                      <a:pt x="155" y="432"/>
                      <a:pt x="155" y="432"/>
                    </a:cubicBezTo>
                    <a:cubicBezTo>
                      <a:pt x="153" y="436"/>
                      <a:pt x="153" y="436"/>
                      <a:pt x="153" y="436"/>
                    </a:cubicBezTo>
                    <a:cubicBezTo>
                      <a:pt x="157" y="437"/>
                      <a:pt x="157" y="437"/>
                      <a:pt x="157" y="437"/>
                    </a:cubicBezTo>
                    <a:cubicBezTo>
                      <a:pt x="163" y="421"/>
                      <a:pt x="163" y="421"/>
                      <a:pt x="163" y="421"/>
                    </a:cubicBezTo>
                    <a:cubicBezTo>
                      <a:pt x="164" y="419"/>
                      <a:pt x="163" y="417"/>
                      <a:pt x="161" y="416"/>
                    </a:cubicBezTo>
                    <a:cubicBezTo>
                      <a:pt x="160" y="415"/>
                      <a:pt x="160" y="415"/>
                      <a:pt x="160" y="415"/>
                    </a:cubicBezTo>
                    <a:cubicBezTo>
                      <a:pt x="158" y="419"/>
                      <a:pt x="158" y="419"/>
                      <a:pt x="158" y="419"/>
                    </a:cubicBezTo>
                    <a:cubicBezTo>
                      <a:pt x="161" y="422"/>
                      <a:pt x="161" y="422"/>
                      <a:pt x="161" y="422"/>
                    </a:cubicBezTo>
                    <a:cubicBezTo>
                      <a:pt x="172" y="413"/>
                      <a:pt x="172" y="413"/>
                      <a:pt x="172" y="413"/>
                    </a:cubicBezTo>
                    <a:cubicBezTo>
                      <a:pt x="173" y="412"/>
                      <a:pt x="173" y="411"/>
                      <a:pt x="173" y="409"/>
                    </a:cubicBezTo>
                    <a:cubicBezTo>
                      <a:pt x="173" y="408"/>
                      <a:pt x="172" y="407"/>
                      <a:pt x="171" y="406"/>
                    </a:cubicBezTo>
                    <a:cubicBezTo>
                      <a:pt x="170" y="406"/>
                      <a:pt x="170" y="406"/>
                      <a:pt x="170" y="406"/>
                    </a:cubicBezTo>
                    <a:cubicBezTo>
                      <a:pt x="177" y="399"/>
                      <a:pt x="177" y="399"/>
                      <a:pt x="177" y="399"/>
                    </a:cubicBezTo>
                    <a:cubicBezTo>
                      <a:pt x="178" y="398"/>
                      <a:pt x="179" y="397"/>
                      <a:pt x="179" y="396"/>
                    </a:cubicBezTo>
                    <a:cubicBezTo>
                      <a:pt x="178" y="394"/>
                      <a:pt x="178" y="393"/>
                      <a:pt x="177" y="393"/>
                    </a:cubicBezTo>
                    <a:cubicBezTo>
                      <a:pt x="175" y="391"/>
                      <a:pt x="175" y="391"/>
                      <a:pt x="175" y="391"/>
                    </a:cubicBezTo>
                    <a:cubicBezTo>
                      <a:pt x="172" y="395"/>
                      <a:pt x="172" y="395"/>
                      <a:pt x="172" y="395"/>
                    </a:cubicBezTo>
                    <a:cubicBezTo>
                      <a:pt x="176" y="397"/>
                      <a:pt x="176" y="397"/>
                      <a:pt x="176" y="397"/>
                    </a:cubicBezTo>
                    <a:cubicBezTo>
                      <a:pt x="173" y="395"/>
                      <a:pt x="173" y="395"/>
                      <a:pt x="173" y="395"/>
                    </a:cubicBezTo>
                    <a:cubicBezTo>
                      <a:pt x="175" y="398"/>
                      <a:pt x="175" y="398"/>
                      <a:pt x="175" y="398"/>
                    </a:cubicBezTo>
                    <a:cubicBezTo>
                      <a:pt x="175" y="397"/>
                      <a:pt x="176" y="397"/>
                      <a:pt x="176" y="397"/>
                    </a:cubicBezTo>
                    <a:cubicBezTo>
                      <a:pt x="173" y="395"/>
                      <a:pt x="173" y="395"/>
                      <a:pt x="173" y="395"/>
                    </a:cubicBezTo>
                    <a:cubicBezTo>
                      <a:pt x="175" y="398"/>
                      <a:pt x="175" y="398"/>
                      <a:pt x="175" y="398"/>
                    </a:cubicBezTo>
                    <a:cubicBezTo>
                      <a:pt x="173" y="395"/>
                      <a:pt x="173" y="395"/>
                      <a:pt x="173" y="395"/>
                    </a:cubicBezTo>
                    <a:cubicBezTo>
                      <a:pt x="175" y="398"/>
                      <a:pt x="175" y="398"/>
                      <a:pt x="175" y="398"/>
                    </a:cubicBezTo>
                    <a:cubicBezTo>
                      <a:pt x="175" y="398"/>
                      <a:pt x="175" y="398"/>
                      <a:pt x="175" y="398"/>
                    </a:cubicBezTo>
                    <a:cubicBezTo>
                      <a:pt x="173" y="395"/>
                      <a:pt x="173" y="395"/>
                      <a:pt x="173" y="395"/>
                    </a:cubicBezTo>
                    <a:cubicBezTo>
                      <a:pt x="175" y="398"/>
                      <a:pt x="175" y="398"/>
                      <a:pt x="175" y="398"/>
                    </a:cubicBezTo>
                    <a:cubicBezTo>
                      <a:pt x="174" y="397"/>
                      <a:pt x="174" y="397"/>
                      <a:pt x="174" y="397"/>
                    </a:cubicBezTo>
                    <a:cubicBezTo>
                      <a:pt x="175" y="398"/>
                      <a:pt x="175" y="398"/>
                      <a:pt x="175" y="398"/>
                    </a:cubicBezTo>
                    <a:cubicBezTo>
                      <a:pt x="175" y="398"/>
                      <a:pt x="175" y="398"/>
                      <a:pt x="175" y="398"/>
                    </a:cubicBezTo>
                    <a:cubicBezTo>
                      <a:pt x="174" y="397"/>
                      <a:pt x="174" y="397"/>
                      <a:pt x="174" y="397"/>
                    </a:cubicBezTo>
                    <a:cubicBezTo>
                      <a:pt x="175" y="398"/>
                      <a:pt x="175" y="398"/>
                      <a:pt x="175" y="398"/>
                    </a:cubicBezTo>
                    <a:cubicBezTo>
                      <a:pt x="175" y="398"/>
                      <a:pt x="175" y="398"/>
                      <a:pt x="176" y="397"/>
                    </a:cubicBezTo>
                    <a:cubicBezTo>
                      <a:pt x="178" y="396"/>
                      <a:pt x="182" y="395"/>
                      <a:pt x="185" y="393"/>
                    </a:cubicBezTo>
                    <a:cubicBezTo>
                      <a:pt x="188" y="392"/>
                      <a:pt x="191" y="391"/>
                      <a:pt x="191" y="391"/>
                    </a:cubicBezTo>
                    <a:cubicBezTo>
                      <a:pt x="192" y="390"/>
                      <a:pt x="193" y="389"/>
                      <a:pt x="193" y="387"/>
                    </a:cubicBezTo>
                    <a:cubicBezTo>
                      <a:pt x="194" y="386"/>
                      <a:pt x="193" y="384"/>
                      <a:pt x="192" y="384"/>
                    </a:cubicBezTo>
                    <a:cubicBezTo>
                      <a:pt x="189" y="382"/>
                      <a:pt x="189" y="382"/>
                      <a:pt x="189" y="382"/>
                    </a:cubicBezTo>
                    <a:cubicBezTo>
                      <a:pt x="187" y="385"/>
                      <a:pt x="187" y="385"/>
                      <a:pt x="187" y="385"/>
                    </a:cubicBezTo>
                    <a:cubicBezTo>
                      <a:pt x="188" y="389"/>
                      <a:pt x="188" y="389"/>
                      <a:pt x="188" y="389"/>
                    </a:cubicBezTo>
                    <a:cubicBezTo>
                      <a:pt x="203" y="383"/>
                      <a:pt x="203" y="383"/>
                      <a:pt x="203" y="383"/>
                    </a:cubicBezTo>
                    <a:cubicBezTo>
                      <a:pt x="205" y="382"/>
                      <a:pt x="206" y="381"/>
                      <a:pt x="206" y="380"/>
                    </a:cubicBezTo>
                    <a:cubicBezTo>
                      <a:pt x="206" y="378"/>
                      <a:pt x="205" y="377"/>
                      <a:pt x="204" y="376"/>
                    </a:cubicBezTo>
                    <a:cubicBezTo>
                      <a:pt x="200" y="374"/>
                      <a:pt x="200" y="374"/>
                      <a:pt x="200" y="374"/>
                    </a:cubicBezTo>
                    <a:cubicBezTo>
                      <a:pt x="198" y="377"/>
                      <a:pt x="198" y="377"/>
                      <a:pt x="198" y="377"/>
                    </a:cubicBezTo>
                    <a:cubicBezTo>
                      <a:pt x="202" y="379"/>
                      <a:pt x="202" y="379"/>
                      <a:pt x="202" y="379"/>
                    </a:cubicBezTo>
                    <a:cubicBezTo>
                      <a:pt x="198" y="377"/>
                      <a:pt x="198" y="377"/>
                      <a:pt x="198" y="377"/>
                    </a:cubicBezTo>
                    <a:cubicBezTo>
                      <a:pt x="200" y="381"/>
                      <a:pt x="200" y="381"/>
                      <a:pt x="200" y="381"/>
                    </a:cubicBezTo>
                    <a:cubicBezTo>
                      <a:pt x="200" y="380"/>
                      <a:pt x="201" y="380"/>
                      <a:pt x="202" y="379"/>
                    </a:cubicBezTo>
                    <a:cubicBezTo>
                      <a:pt x="198" y="377"/>
                      <a:pt x="198" y="377"/>
                      <a:pt x="198" y="377"/>
                    </a:cubicBezTo>
                    <a:cubicBezTo>
                      <a:pt x="200" y="381"/>
                      <a:pt x="200" y="381"/>
                      <a:pt x="200" y="381"/>
                    </a:cubicBezTo>
                    <a:cubicBezTo>
                      <a:pt x="199" y="378"/>
                      <a:pt x="199" y="378"/>
                      <a:pt x="199" y="378"/>
                    </a:cubicBezTo>
                    <a:cubicBezTo>
                      <a:pt x="200" y="381"/>
                      <a:pt x="200" y="381"/>
                      <a:pt x="200" y="381"/>
                    </a:cubicBezTo>
                    <a:cubicBezTo>
                      <a:pt x="200" y="381"/>
                      <a:pt x="200" y="381"/>
                      <a:pt x="200" y="381"/>
                    </a:cubicBezTo>
                    <a:cubicBezTo>
                      <a:pt x="199" y="378"/>
                      <a:pt x="199" y="378"/>
                      <a:pt x="199" y="378"/>
                    </a:cubicBezTo>
                    <a:cubicBezTo>
                      <a:pt x="200" y="381"/>
                      <a:pt x="200" y="381"/>
                      <a:pt x="200" y="381"/>
                    </a:cubicBezTo>
                    <a:cubicBezTo>
                      <a:pt x="199" y="380"/>
                      <a:pt x="199" y="380"/>
                      <a:pt x="199" y="380"/>
                    </a:cubicBezTo>
                    <a:cubicBezTo>
                      <a:pt x="200" y="381"/>
                      <a:pt x="200" y="381"/>
                      <a:pt x="200" y="381"/>
                    </a:cubicBezTo>
                    <a:cubicBezTo>
                      <a:pt x="200" y="381"/>
                      <a:pt x="200" y="381"/>
                      <a:pt x="200" y="381"/>
                    </a:cubicBezTo>
                    <a:cubicBezTo>
                      <a:pt x="199" y="380"/>
                      <a:pt x="199" y="380"/>
                      <a:pt x="199" y="380"/>
                    </a:cubicBezTo>
                    <a:cubicBezTo>
                      <a:pt x="200" y="381"/>
                      <a:pt x="200" y="381"/>
                      <a:pt x="200" y="381"/>
                    </a:cubicBezTo>
                    <a:cubicBezTo>
                      <a:pt x="200" y="381"/>
                      <a:pt x="200" y="381"/>
                      <a:pt x="201" y="381"/>
                    </a:cubicBezTo>
                    <a:cubicBezTo>
                      <a:pt x="204" y="380"/>
                      <a:pt x="211" y="379"/>
                      <a:pt x="216" y="379"/>
                    </a:cubicBezTo>
                    <a:cubicBezTo>
                      <a:pt x="222" y="378"/>
                      <a:pt x="226" y="378"/>
                      <a:pt x="226" y="378"/>
                    </a:cubicBezTo>
                    <a:cubicBezTo>
                      <a:pt x="228" y="378"/>
                      <a:pt x="229" y="377"/>
                      <a:pt x="230" y="375"/>
                    </a:cubicBezTo>
                    <a:cubicBezTo>
                      <a:pt x="230" y="373"/>
                      <a:pt x="229" y="371"/>
                      <a:pt x="228" y="371"/>
                    </a:cubicBezTo>
                    <a:cubicBezTo>
                      <a:pt x="220" y="366"/>
                      <a:pt x="220" y="366"/>
                      <a:pt x="220" y="366"/>
                    </a:cubicBezTo>
                    <a:cubicBezTo>
                      <a:pt x="218" y="369"/>
                      <a:pt x="218" y="369"/>
                      <a:pt x="218" y="369"/>
                    </a:cubicBezTo>
                    <a:cubicBezTo>
                      <a:pt x="218" y="373"/>
                      <a:pt x="218" y="373"/>
                      <a:pt x="218" y="373"/>
                    </a:cubicBezTo>
                    <a:cubicBezTo>
                      <a:pt x="247" y="372"/>
                      <a:pt x="247" y="372"/>
                      <a:pt x="247" y="372"/>
                    </a:cubicBezTo>
                    <a:cubicBezTo>
                      <a:pt x="248" y="372"/>
                      <a:pt x="250" y="371"/>
                      <a:pt x="250" y="369"/>
                    </a:cubicBezTo>
                    <a:cubicBezTo>
                      <a:pt x="251" y="367"/>
                      <a:pt x="250" y="365"/>
                      <a:pt x="249" y="364"/>
                    </a:cubicBezTo>
                    <a:cubicBezTo>
                      <a:pt x="243" y="361"/>
                      <a:pt x="243" y="361"/>
                      <a:pt x="243" y="361"/>
                    </a:cubicBezTo>
                    <a:cubicBezTo>
                      <a:pt x="241" y="364"/>
                      <a:pt x="241" y="364"/>
                      <a:pt x="241" y="364"/>
                    </a:cubicBezTo>
                    <a:cubicBezTo>
                      <a:pt x="245" y="367"/>
                      <a:pt x="245" y="367"/>
                      <a:pt x="245" y="367"/>
                    </a:cubicBezTo>
                    <a:cubicBezTo>
                      <a:pt x="241" y="364"/>
                      <a:pt x="241" y="364"/>
                      <a:pt x="241" y="364"/>
                    </a:cubicBezTo>
                    <a:cubicBezTo>
                      <a:pt x="243" y="368"/>
                      <a:pt x="243" y="368"/>
                      <a:pt x="243" y="368"/>
                    </a:cubicBezTo>
                    <a:cubicBezTo>
                      <a:pt x="244" y="368"/>
                      <a:pt x="244" y="367"/>
                      <a:pt x="245" y="367"/>
                    </a:cubicBezTo>
                    <a:cubicBezTo>
                      <a:pt x="241" y="364"/>
                      <a:pt x="241" y="364"/>
                      <a:pt x="241" y="364"/>
                    </a:cubicBezTo>
                    <a:cubicBezTo>
                      <a:pt x="243" y="368"/>
                      <a:pt x="243" y="368"/>
                      <a:pt x="243" y="368"/>
                    </a:cubicBezTo>
                    <a:cubicBezTo>
                      <a:pt x="242" y="365"/>
                      <a:pt x="242" y="365"/>
                      <a:pt x="242" y="365"/>
                    </a:cubicBezTo>
                    <a:cubicBezTo>
                      <a:pt x="243" y="368"/>
                      <a:pt x="243" y="368"/>
                      <a:pt x="243" y="368"/>
                    </a:cubicBezTo>
                    <a:cubicBezTo>
                      <a:pt x="243" y="368"/>
                      <a:pt x="243" y="368"/>
                      <a:pt x="243" y="368"/>
                    </a:cubicBezTo>
                    <a:cubicBezTo>
                      <a:pt x="242" y="365"/>
                      <a:pt x="242" y="365"/>
                      <a:pt x="242" y="365"/>
                    </a:cubicBezTo>
                    <a:cubicBezTo>
                      <a:pt x="243" y="368"/>
                      <a:pt x="243" y="368"/>
                      <a:pt x="243" y="368"/>
                    </a:cubicBezTo>
                    <a:cubicBezTo>
                      <a:pt x="242" y="367"/>
                      <a:pt x="242" y="367"/>
                      <a:pt x="242" y="367"/>
                    </a:cubicBezTo>
                    <a:cubicBezTo>
                      <a:pt x="243" y="368"/>
                      <a:pt x="243" y="368"/>
                      <a:pt x="243" y="368"/>
                    </a:cubicBezTo>
                    <a:cubicBezTo>
                      <a:pt x="243" y="368"/>
                      <a:pt x="243" y="368"/>
                      <a:pt x="243" y="368"/>
                    </a:cubicBezTo>
                    <a:cubicBezTo>
                      <a:pt x="242" y="367"/>
                      <a:pt x="242" y="367"/>
                      <a:pt x="242" y="367"/>
                    </a:cubicBezTo>
                    <a:cubicBezTo>
                      <a:pt x="243" y="368"/>
                      <a:pt x="243" y="368"/>
                      <a:pt x="243" y="368"/>
                    </a:cubicBezTo>
                    <a:cubicBezTo>
                      <a:pt x="243" y="368"/>
                      <a:pt x="243" y="368"/>
                      <a:pt x="243" y="368"/>
                    </a:cubicBezTo>
                    <a:cubicBezTo>
                      <a:pt x="243" y="368"/>
                      <a:pt x="245" y="368"/>
                      <a:pt x="247" y="368"/>
                    </a:cubicBezTo>
                    <a:cubicBezTo>
                      <a:pt x="249" y="367"/>
                      <a:pt x="253" y="367"/>
                      <a:pt x="256" y="366"/>
                    </a:cubicBezTo>
                    <a:cubicBezTo>
                      <a:pt x="259" y="366"/>
                      <a:pt x="261" y="366"/>
                      <a:pt x="261" y="366"/>
                    </a:cubicBezTo>
                    <a:cubicBezTo>
                      <a:pt x="263" y="366"/>
                      <a:pt x="264" y="364"/>
                      <a:pt x="265" y="363"/>
                    </a:cubicBezTo>
                    <a:cubicBezTo>
                      <a:pt x="265" y="361"/>
                      <a:pt x="264" y="359"/>
                      <a:pt x="263" y="358"/>
                    </a:cubicBezTo>
                    <a:cubicBezTo>
                      <a:pt x="259" y="356"/>
                      <a:pt x="259" y="356"/>
                      <a:pt x="259" y="356"/>
                    </a:cubicBezTo>
                    <a:cubicBezTo>
                      <a:pt x="257" y="360"/>
                      <a:pt x="257" y="360"/>
                      <a:pt x="257" y="360"/>
                    </a:cubicBezTo>
                    <a:cubicBezTo>
                      <a:pt x="261" y="362"/>
                      <a:pt x="261" y="362"/>
                      <a:pt x="261" y="362"/>
                    </a:cubicBezTo>
                    <a:cubicBezTo>
                      <a:pt x="257" y="360"/>
                      <a:pt x="257" y="360"/>
                      <a:pt x="257" y="360"/>
                    </a:cubicBezTo>
                    <a:cubicBezTo>
                      <a:pt x="259" y="363"/>
                      <a:pt x="259" y="363"/>
                      <a:pt x="259" y="363"/>
                    </a:cubicBezTo>
                    <a:cubicBezTo>
                      <a:pt x="260" y="363"/>
                      <a:pt x="260" y="362"/>
                      <a:pt x="261" y="362"/>
                    </a:cubicBezTo>
                    <a:cubicBezTo>
                      <a:pt x="257" y="360"/>
                      <a:pt x="257" y="360"/>
                      <a:pt x="257" y="360"/>
                    </a:cubicBezTo>
                    <a:cubicBezTo>
                      <a:pt x="259" y="363"/>
                      <a:pt x="259" y="363"/>
                      <a:pt x="259" y="363"/>
                    </a:cubicBezTo>
                    <a:cubicBezTo>
                      <a:pt x="257" y="360"/>
                      <a:pt x="257" y="360"/>
                      <a:pt x="257" y="360"/>
                    </a:cubicBezTo>
                    <a:cubicBezTo>
                      <a:pt x="258" y="363"/>
                      <a:pt x="258" y="363"/>
                      <a:pt x="258" y="363"/>
                    </a:cubicBezTo>
                    <a:cubicBezTo>
                      <a:pt x="259" y="363"/>
                      <a:pt x="259" y="363"/>
                      <a:pt x="259" y="363"/>
                    </a:cubicBezTo>
                    <a:cubicBezTo>
                      <a:pt x="257" y="360"/>
                      <a:pt x="257" y="360"/>
                      <a:pt x="257" y="360"/>
                    </a:cubicBezTo>
                    <a:cubicBezTo>
                      <a:pt x="258" y="363"/>
                      <a:pt x="258" y="363"/>
                      <a:pt x="258" y="363"/>
                    </a:cubicBezTo>
                    <a:cubicBezTo>
                      <a:pt x="257" y="360"/>
                      <a:pt x="257" y="360"/>
                      <a:pt x="257" y="360"/>
                    </a:cubicBezTo>
                    <a:cubicBezTo>
                      <a:pt x="258" y="363"/>
                      <a:pt x="258" y="363"/>
                      <a:pt x="258" y="363"/>
                    </a:cubicBezTo>
                    <a:cubicBezTo>
                      <a:pt x="258" y="363"/>
                      <a:pt x="258" y="363"/>
                      <a:pt x="258" y="363"/>
                    </a:cubicBezTo>
                    <a:cubicBezTo>
                      <a:pt x="257" y="360"/>
                      <a:pt x="257" y="360"/>
                      <a:pt x="257" y="360"/>
                    </a:cubicBezTo>
                    <a:cubicBezTo>
                      <a:pt x="258" y="363"/>
                      <a:pt x="258" y="363"/>
                      <a:pt x="258" y="363"/>
                    </a:cubicBezTo>
                    <a:cubicBezTo>
                      <a:pt x="258" y="363"/>
                      <a:pt x="258" y="363"/>
                      <a:pt x="258" y="363"/>
                    </a:cubicBezTo>
                    <a:cubicBezTo>
                      <a:pt x="258" y="363"/>
                      <a:pt x="258" y="363"/>
                      <a:pt x="258" y="363"/>
                    </a:cubicBezTo>
                    <a:cubicBezTo>
                      <a:pt x="259" y="363"/>
                      <a:pt x="262" y="364"/>
                      <a:pt x="265" y="364"/>
                    </a:cubicBezTo>
                    <a:cubicBezTo>
                      <a:pt x="269" y="364"/>
                      <a:pt x="275" y="364"/>
                      <a:pt x="281" y="365"/>
                    </a:cubicBezTo>
                    <a:cubicBezTo>
                      <a:pt x="283" y="365"/>
                      <a:pt x="286" y="365"/>
                      <a:pt x="288" y="365"/>
                    </a:cubicBezTo>
                    <a:cubicBezTo>
                      <a:pt x="289" y="365"/>
                      <a:pt x="291" y="365"/>
                      <a:pt x="292" y="365"/>
                    </a:cubicBezTo>
                    <a:cubicBezTo>
                      <a:pt x="293" y="365"/>
                      <a:pt x="293" y="365"/>
                      <a:pt x="293" y="365"/>
                    </a:cubicBezTo>
                    <a:cubicBezTo>
                      <a:pt x="293" y="365"/>
                      <a:pt x="293" y="365"/>
                      <a:pt x="293" y="365"/>
                    </a:cubicBezTo>
                    <a:cubicBezTo>
                      <a:pt x="293" y="365"/>
                      <a:pt x="294" y="365"/>
                      <a:pt x="294" y="365"/>
                    </a:cubicBezTo>
                    <a:cubicBezTo>
                      <a:pt x="295" y="365"/>
                      <a:pt x="295" y="365"/>
                      <a:pt x="295" y="365"/>
                    </a:cubicBezTo>
                    <a:cubicBezTo>
                      <a:pt x="295" y="364"/>
                      <a:pt x="295" y="364"/>
                      <a:pt x="296" y="363"/>
                    </a:cubicBezTo>
                    <a:cubicBezTo>
                      <a:pt x="296" y="362"/>
                      <a:pt x="297" y="361"/>
                      <a:pt x="296" y="360"/>
                    </a:cubicBezTo>
                    <a:cubicBezTo>
                      <a:pt x="296" y="359"/>
                      <a:pt x="296" y="358"/>
                      <a:pt x="295" y="358"/>
                    </a:cubicBezTo>
                    <a:cubicBezTo>
                      <a:pt x="290" y="355"/>
                      <a:pt x="290" y="355"/>
                      <a:pt x="290" y="355"/>
                    </a:cubicBezTo>
                    <a:cubicBezTo>
                      <a:pt x="288" y="358"/>
                      <a:pt x="288" y="358"/>
                      <a:pt x="288" y="358"/>
                    </a:cubicBezTo>
                    <a:cubicBezTo>
                      <a:pt x="288" y="362"/>
                      <a:pt x="288" y="362"/>
                      <a:pt x="288" y="362"/>
                    </a:cubicBezTo>
                    <a:cubicBezTo>
                      <a:pt x="319" y="363"/>
                      <a:pt x="319" y="363"/>
                      <a:pt x="319" y="363"/>
                    </a:cubicBezTo>
                    <a:cubicBezTo>
                      <a:pt x="321" y="363"/>
                      <a:pt x="322" y="361"/>
                      <a:pt x="323" y="360"/>
                    </a:cubicBezTo>
                    <a:cubicBezTo>
                      <a:pt x="323" y="358"/>
                      <a:pt x="323" y="356"/>
                      <a:pt x="321" y="355"/>
                    </a:cubicBezTo>
                    <a:cubicBezTo>
                      <a:pt x="318" y="353"/>
                      <a:pt x="318" y="353"/>
                      <a:pt x="318" y="353"/>
                    </a:cubicBezTo>
                    <a:cubicBezTo>
                      <a:pt x="315" y="356"/>
                      <a:pt x="315" y="356"/>
                      <a:pt x="315" y="356"/>
                    </a:cubicBezTo>
                    <a:cubicBezTo>
                      <a:pt x="316" y="360"/>
                      <a:pt x="316" y="360"/>
                      <a:pt x="316" y="360"/>
                    </a:cubicBezTo>
                    <a:cubicBezTo>
                      <a:pt x="336" y="360"/>
                      <a:pt x="336" y="360"/>
                      <a:pt x="336" y="360"/>
                    </a:cubicBezTo>
                    <a:cubicBezTo>
                      <a:pt x="338" y="360"/>
                      <a:pt x="339" y="359"/>
                      <a:pt x="340" y="357"/>
                    </a:cubicBezTo>
                    <a:cubicBezTo>
                      <a:pt x="340" y="355"/>
                      <a:pt x="339" y="354"/>
                      <a:pt x="338" y="353"/>
                    </a:cubicBezTo>
                    <a:cubicBezTo>
                      <a:pt x="336" y="351"/>
                      <a:pt x="336" y="351"/>
                      <a:pt x="336" y="351"/>
                    </a:cubicBezTo>
                    <a:cubicBezTo>
                      <a:pt x="334" y="355"/>
                      <a:pt x="334" y="355"/>
                      <a:pt x="334" y="355"/>
                    </a:cubicBezTo>
                    <a:cubicBezTo>
                      <a:pt x="337" y="357"/>
                      <a:pt x="337" y="357"/>
                      <a:pt x="337" y="357"/>
                    </a:cubicBezTo>
                    <a:cubicBezTo>
                      <a:pt x="334" y="355"/>
                      <a:pt x="334" y="355"/>
                      <a:pt x="334" y="355"/>
                    </a:cubicBezTo>
                    <a:cubicBezTo>
                      <a:pt x="335" y="358"/>
                      <a:pt x="335" y="358"/>
                      <a:pt x="335" y="358"/>
                    </a:cubicBezTo>
                    <a:cubicBezTo>
                      <a:pt x="336" y="358"/>
                      <a:pt x="336" y="358"/>
                      <a:pt x="337" y="357"/>
                    </a:cubicBezTo>
                    <a:cubicBezTo>
                      <a:pt x="334" y="355"/>
                      <a:pt x="334" y="355"/>
                      <a:pt x="334" y="355"/>
                    </a:cubicBezTo>
                    <a:cubicBezTo>
                      <a:pt x="335" y="358"/>
                      <a:pt x="335" y="358"/>
                      <a:pt x="335" y="358"/>
                    </a:cubicBezTo>
                    <a:cubicBezTo>
                      <a:pt x="334" y="355"/>
                      <a:pt x="334" y="355"/>
                      <a:pt x="334" y="355"/>
                    </a:cubicBezTo>
                    <a:cubicBezTo>
                      <a:pt x="334" y="359"/>
                      <a:pt x="334" y="359"/>
                      <a:pt x="334" y="359"/>
                    </a:cubicBezTo>
                    <a:cubicBezTo>
                      <a:pt x="335" y="359"/>
                      <a:pt x="335" y="359"/>
                      <a:pt x="335" y="358"/>
                    </a:cubicBezTo>
                    <a:cubicBezTo>
                      <a:pt x="334" y="355"/>
                      <a:pt x="334" y="355"/>
                      <a:pt x="334" y="355"/>
                    </a:cubicBezTo>
                    <a:cubicBezTo>
                      <a:pt x="334" y="359"/>
                      <a:pt x="334" y="359"/>
                      <a:pt x="334" y="359"/>
                    </a:cubicBezTo>
                    <a:cubicBezTo>
                      <a:pt x="334" y="357"/>
                      <a:pt x="334" y="357"/>
                      <a:pt x="334" y="357"/>
                    </a:cubicBezTo>
                    <a:cubicBezTo>
                      <a:pt x="334" y="359"/>
                      <a:pt x="334" y="359"/>
                      <a:pt x="334" y="359"/>
                    </a:cubicBezTo>
                    <a:cubicBezTo>
                      <a:pt x="334" y="359"/>
                      <a:pt x="334" y="359"/>
                      <a:pt x="334" y="359"/>
                    </a:cubicBezTo>
                    <a:cubicBezTo>
                      <a:pt x="334" y="357"/>
                      <a:pt x="334" y="357"/>
                      <a:pt x="334" y="357"/>
                    </a:cubicBezTo>
                    <a:cubicBezTo>
                      <a:pt x="334" y="359"/>
                      <a:pt x="334" y="359"/>
                      <a:pt x="334" y="359"/>
                    </a:cubicBezTo>
                    <a:cubicBezTo>
                      <a:pt x="334" y="359"/>
                      <a:pt x="334" y="359"/>
                      <a:pt x="334" y="359"/>
                    </a:cubicBezTo>
                    <a:cubicBezTo>
                      <a:pt x="335" y="359"/>
                      <a:pt x="338" y="359"/>
                      <a:pt x="341" y="359"/>
                    </a:cubicBezTo>
                    <a:cubicBezTo>
                      <a:pt x="346" y="359"/>
                      <a:pt x="351" y="360"/>
                      <a:pt x="356" y="360"/>
                    </a:cubicBezTo>
                    <a:cubicBezTo>
                      <a:pt x="359" y="361"/>
                      <a:pt x="361" y="361"/>
                      <a:pt x="362" y="361"/>
                    </a:cubicBezTo>
                    <a:cubicBezTo>
                      <a:pt x="363" y="361"/>
                      <a:pt x="364" y="361"/>
                      <a:pt x="364" y="361"/>
                    </a:cubicBezTo>
                    <a:cubicBezTo>
                      <a:pt x="365" y="361"/>
                      <a:pt x="365" y="361"/>
                      <a:pt x="365" y="361"/>
                    </a:cubicBezTo>
                    <a:cubicBezTo>
                      <a:pt x="366" y="361"/>
                      <a:pt x="366" y="361"/>
                      <a:pt x="366" y="361"/>
                    </a:cubicBezTo>
                    <a:cubicBezTo>
                      <a:pt x="366" y="361"/>
                      <a:pt x="366" y="361"/>
                      <a:pt x="366" y="361"/>
                    </a:cubicBezTo>
                    <a:cubicBezTo>
                      <a:pt x="366" y="361"/>
                      <a:pt x="366" y="361"/>
                      <a:pt x="366" y="361"/>
                    </a:cubicBezTo>
                    <a:cubicBezTo>
                      <a:pt x="367" y="361"/>
                      <a:pt x="367" y="361"/>
                      <a:pt x="367" y="361"/>
                    </a:cubicBezTo>
                    <a:cubicBezTo>
                      <a:pt x="367" y="361"/>
                      <a:pt x="367" y="361"/>
                      <a:pt x="368" y="360"/>
                    </a:cubicBezTo>
                    <a:cubicBezTo>
                      <a:pt x="369" y="360"/>
                      <a:pt x="370" y="358"/>
                      <a:pt x="370" y="357"/>
                    </a:cubicBezTo>
                    <a:cubicBezTo>
                      <a:pt x="370" y="356"/>
                      <a:pt x="369" y="355"/>
                      <a:pt x="368" y="354"/>
                    </a:cubicBezTo>
                    <a:cubicBezTo>
                      <a:pt x="365" y="352"/>
                      <a:pt x="365" y="352"/>
                      <a:pt x="365" y="352"/>
                    </a:cubicBezTo>
                    <a:cubicBezTo>
                      <a:pt x="363" y="356"/>
                      <a:pt x="363" y="356"/>
                      <a:pt x="363" y="356"/>
                    </a:cubicBezTo>
                    <a:cubicBezTo>
                      <a:pt x="363" y="360"/>
                      <a:pt x="363" y="360"/>
                      <a:pt x="363" y="360"/>
                    </a:cubicBezTo>
                    <a:cubicBezTo>
                      <a:pt x="363" y="356"/>
                      <a:pt x="363" y="356"/>
                      <a:pt x="363" y="356"/>
                    </a:cubicBezTo>
                    <a:cubicBezTo>
                      <a:pt x="363" y="360"/>
                      <a:pt x="363" y="360"/>
                      <a:pt x="363" y="360"/>
                    </a:cubicBezTo>
                    <a:cubicBezTo>
                      <a:pt x="363" y="360"/>
                      <a:pt x="363" y="360"/>
                      <a:pt x="363" y="360"/>
                    </a:cubicBezTo>
                    <a:cubicBezTo>
                      <a:pt x="363" y="356"/>
                      <a:pt x="363" y="356"/>
                      <a:pt x="363" y="356"/>
                    </a:cubicBezTo>
                    <a:cubicBezTo>
                      <a:pt x="363" y="360"/>
                      <a:pt x="363" y="360"/>
                      <a:pt x="363" y="360"/>
                    </a:cubicBezTo>
                    <a:cubicBezTo>
                      <a:pt x="363" y="360"/>
                      <a:pt x="363" y="360"/>
                      <a:pt x="364" y="360"/>
                    </a:cubicBezTo>
                    <a:cubicBezTo>
                      <a:pt x="366" y="360"/>
                      <a:pt x="370" y="360"/>
                      <a:pt x="374" y="360"/>
                    </a:cubicBezTo>
                    <a:cubicBezTo>
                      <a:pt x="378" y="361"/>
                      <a:pt x="382" y="361"/>
                      <a:pt x="384" y="361"/>
                    </a:cubicBezTo>
                    <a:cubicBezTo>
                      <a:pt x="384" y="361"/>
                      <a:pt x="385" y="361"/>
                      <a:pt x="385" y="361"/>
                    </a:cubicBezTo>
                    <a:cubicBezTo>
                      <a:pt x="386" y="361"/>
                      <a:pt x="386" y="361"/>
                      <a:pt x="386" y="361"/>
                    </a:cubicBezTo>
                    <a:cubicBezTo>
                      <a:pt x="386" y="361"/>
                      <a:pt x="386" y="361"/>
                      <a:pt x="386" y="360"/>
                    </a:cubicBezTo>
                    <a:cubicBezTo>
                      <a:pt x="387" y="360"/>
                      <a:pt x="387" y="360"/>
                      <a:pt x="387" y="360"/>
                    </a:cubicBezTo>
                    <a:cubicBezTo>
                      <a:pt x="388" y="360"/>
                      <a:pt x="388" y="360"/>
                      <a:pt x="388" y="359"/>
                    </a:cubicBezTo>
                    <a:cubicBezTo>
                      <a:pt x="389" y="358"/>
                      <a:pt x="389" y="357"/>
                      <a:pt x="389" y="356"/>
                    </a:cubicBezTo>
                    <a:cubicBezTo>
                      <a:pt x="389" y="355"/>
                      <a:pt x="388" y="354"/>
                      <a:pt x="387" y="353"/>
                    </a:cubicBezTo>
                    <a:cubicBezTo>
                      <a:pt x="380" y="349"/>
                      <a:pt x="380" y="349"/>
                      <a:pt x="380" y="349"/>
                    </a:cubicBezTo>
                    <a:cubicBezTo>
                      <a:pt x="378" y="352"/>
                      <a:pt x="378" y="352"/>
                      <a:pt x="378" y="352"/>
                    </a:cubicBezTo>
                    <a:cubicBezTo>
                      <a:pt x="378" y="356"/>
                      <a:pt x="378" y="356"/>
                      <a:pt x="378" y="356"/>
                    </a:cubicBezTo>
                    <a:cubicBezTo>
                      <a:pt x="378" y="352"/>
                      <a:pt x="378" y="352"/>
                      <a:pt x="378" y="352"/>
                    </a:cubicBezTo>
                    <a:cubicBezTo>
                      <a:pt x="378" y="356"/>
                      <a:pt x="378" y="356"/>
                      <a:pt x="378" y="356"/>
                    </a:cubicBezTo>
                    <a:cubicBezTo>
                      <a:pt x="378" y="356"/>
                      <a:pt x="378" y="356"/>
                      <a:pt x="378" y="356"/>
                    </a:cubicBezTo>
                    <a:cubicBezTo>
                      <a:pt x="378" y="352"/>
                      <a:pt x="378" y="352"/>
                      <a:pt x="378" y="352"/>
                    </a:cubicBezTo>
                    <a:cubicBezTo>
                      <a:pt x="378" y="356"/>
                      <a:pt x="378" y="356"/>
                      <a:pt x="378" y="356"/>
                    </a:cubicBezTo>
                    <a:cubicBezTo>
                      <a:pt x="378" y="352"/>
                      <a:pt x="378" y="352"/>
                      <a:pt x="378" y="352"/>
                    </a:cubicBezTo>
                    <a:cubicBezTo>
                      <a:pt x="377" y="356"/>
                      <a:pt x="377" y="356"/>
                      <a:pt x="377" y="356"/>
                    </a:cubicBezTo>
                    <a:cubicBezTo>
                      <a:pt x="378" y="356"/>
                      <a:pt x="378" y="356"/>
                      <a:pt x="378" y="356"/>
                    </a:cubicBezTo>
                    <a:cubicBezTo>
                      <a:pt x="378" y="352"/>
                      <a:pt x="378" y="352"/>
                      <a:pt x="378" y="352"/>
                    </a:cubicBezTo>
                    <a:cubicBezTo>
                      <a:pt x="377" y="356"/>
                      <a:pt x="377" y="356"/>
                      <a:pt x="377" y="356"/>
                    </a:cubicBezTo>
                    <a:cubicBezTo>
                      <a:pt x="378" y="356"/>
                      <a:pt x="384" y="357"/>
                      <a:pt x="392" y="358"/>
                    </a:cubicBezTo>
                    <a:cubicBezTo>
                      <a:pt x="396" y="358"/>
                      <a:pt x="399" y="359"/>
                      <a:pt x="403" y="359"/>
                    </a:cubicBezTo>
                    <a:cubicBezTo>
                      <a:pt x="406" y="359"/>
                      <a:pt x="409" y="359"/>
                      <a:pt x="410" y="359"/>
                    </a:cubicBezTo>
                    <a:cubicBezTo>
                      <a:pt x="410" y="359"/>
                      <a:pt x="411" y="359"/>
                      <a:pt x="411" y="359"/>
                    </a:cubicBezTo>
                    <a:cubicBezTo>
                      <a:pt x="411" y="359"/>
                      <a:pt x="412" y="359"/>
                      <a:pt x="412" y="359"/>
                    </a:cubicBezTo>
                    <a:cubicBezTo>
                      <a:pt x="412" y="359"/>
                      <a:pt x="412" y="359"/>
                      <a:pt x="413" y="359"/>
                    </a:cubicBezTo>
                    <a:cubicBezTo>
                      <a:pt x="413" y="359"/>
                      <a:pt x="414" y="358"/>
                      <a:pt x="414" y="358"/>
                    </a:cubicBezTo>
                    <a:cubicBezTo>
                      <a:pt x="415" y="357"/>
                      <a:pt x="415" y="356"/>
                      <a:pt x="415" y="354"/>
                    </a:cubicBezTo>
                    <a:cubicBezTo>
                      <a:pt x="415" y="353"/>
                      <a:pt x="414" y="353"/>
                      <a:pt x="413" y="352"/>
                    </a:cubicBezTo>
                    <a:cubicBezTo>
                      <a:pt x="411" y="351"/>
                      <a:pt x="411" y="351"/>
                      <a:pt x="411" y="351"/>
                    </a:cubicBezTo>
                    <a:cubicBezTo>
                      <a:pt x="409" y="354"/>
                      <a:pt x="409" y="354"/>
                      <a:pt x="409" y="354"/>
                    </a:cubicBezTo>
                    <a:cubicBezTo>
                      <a:pt x="409" y="358"/>
                      <a:pt x="409" y="358"/>
                      <a:pt x="409" y="358"/>
                    </a:cubicBezTo>
                    <a:cubicBezTo>
                      <a:pt x="436" y="359"/>
                      <a:pt x="436" y="359"/>
                      <a:pt x="436" y="359"/>
                    </a:cubicBezTo>
                    <a:cubicBezTo>
                      <a:pt x="438" y="359"/>
                      <a:pt x="440" y="358"/>
                      <a:pt x="440" y="357"/>
                    </a:cubicBezTo>
                    <a:cubicBezTo>
                      <a:pt x="441" y="355"/>
                      <a:pt x="440" y="353"/>
                      <a:pt x="439" y="352"/>
                    </a:cubicBezTo>
                    <a:cubicBezTo>
                      <a:pt x="433" y="349"/>
                      <a:pt x="433" y="349"/>
                      <a:pt x="433" y="349"/>
                    </a:cubicBezTo>
                    <a:cubicBezTo>
                      <a:pt x="431" y="352"/>
                      <a:pt x="431" y="352"/>
                      <a:pt x="431" y="352"/>
                    </a:cubicBezTo>
                    <a:cubicBezTo>
                      <a:pt x="431" y="356"/>
                      <a:pt x="431" y="356"/>
                      <a:pt x="431" y="356"/>
                    </a:cubicBezTo>
                    <a:cubicBezTo>
                      <a:pt x="462" y="359"/>
                      <a:pt x="462" y="359"/>
                      <a:pt x="462" y="359"/>
                    </a:cubicBezTo>
                    <a:cubicBezTo>
                      <a:pt x="464" y="359"/>
                      <a:pt x="466" y="358"/>
                      <a:pt x="467" y="357"/>
                    </a:cubicBezTo>
                    <a:cubicBezTo>
                      <a:pt x="467" y="355"/>
                      <a:pt x="467" y="353"/>
                      <a:pt x="465" y="352"/>
                    </a:cubicBezTo>
                    <a:cubicBezTo>
                      <a:pt x="462" y="350"/>
                      <a:pt x="462" y="350"/>
                      <a:pt x="462" y="350"/>
                    </a:cubicBezTo>
                    <a:cubicBezTo>
                      <a:pt x="460" y="354"/>
                      <a:pt x="460" y="354"/>
                      <a:pt x="460" y="354"/>
                    </a:cubicBezTo>
                    <a:cubicBezTo>
                      <a:pt x="460" y="358"/>
                      <a:pt x="460" y="358"/>
                      <a:pt x="460" y="358"/>
                    </a:cubicBezTo>
                    <a:cubicBezTo>
                      <a:pt x="485" y="359"/>
                      <a:pt x="485" y="359"/>
                      <a:pt x="485" y="359"/>
                    </a:cubicBezTo>
                    <a:cubicBezTo>
                      <a:pt x="487" y="359"/>
                      <a:pt x="489" y="358"/>
                      <a:pt x="489" y="356"/>
                    </a:cubicBezTo>
                    <a:cubicBezTo>
                      <a:pt x="490" y="355"/>
                      <a:pt x="489" y="353"/>
                      <a:pt x="487" y="352"/>
                    </a:cubicBezTo>
                    <a:cubicBezTo>
                      <a:pt x="480" y="347"/>
                      <a:pt x="480" y="347"/>
                      <a:pt x="480" y="347"/>
                    </a:cubicBezTo>
                    <a:cubicBezTo>
                      <a:pt x="478" y="350"/>
                      <a:pt x="478" y="350"/>
                      <a:pt x="478" y="350"/>
                    </a:cubicBezTo>
                    <a:cubicBezTo>
                      <a:pt x="478" y="354"/>
                      <a:pt x="478" y="354"/>
                      <a:pt x="478" y="354"/>
                    </a:cubicBezTo>
                    <a:cubicBezTo>
                      <a:pt x="514" y="358"/>
                      <a:pt x="514" y="358"/>
                      <a:pt x="514" y="358"/>
                    </a:cubicBezTo>
                    <a:cubicBezTo>
                      <a:pt x="516" y="358"/>
                      <a:pt x="518" y="357"/>
                      <a:pt x="518" y="355"/>
                    </a:cubicBezTo>
                    <a:cubicBezTo>
                      <a:pt x="519" y="353"/>
                      <a:pt x="518" y="351"/>
                      <a:pt x="517" y="350"/>
                    </a:cubicBezTo>
                    <a:cubicBezTo>
                      <a:pt x="515" y="349"/>
                      <a:pt x="515" y="349"/>
                      <a:pt x="515" y="349"/>
                    </a:cubicBezTo>
                    <a:cubicBezTo>
                      <a:pt x="513" y="353"/>
                      <a:pt x="513" y="353"/>
                      <a:pt x="513" y="353"/>
                    </a:cubicBezTo>
                    <a:cubicBezTo>
                      <a:pt x="513" y="357"/>
                      <a:pt x="513" y="357"/>
                      <a:pt x="513" y="357"/>
                    </a:cubicBezTo>
                    <a:cubicBezTo>
                      <a:pt x="513" y="357"/>
                      <a:pt x="518" y="356"/>
                      <a:pt x="524" y="356"/>
                    </a:cubicBezTo>
                    <a:cubicBezTo>
                      <a:pt x="527" y="356"/>
                      <a:pt x="529" y="355"/>
                      <a:pt x="532" y="355"/>
                    </a:cubicBezTo>
                    <a:cubicBezTo>
                      <a:pt x="533" y="355"/>
                      <a:pt x="534" y="355"/>
                      <a:pt x="534" y="355"/>
                    </a:cubicBezTo>
                    <a:cubicBezTo>
                      <a:pt x="535" y="355"/>
                      <a:pt x="535" y="355"/>
                      <a:pt x="535" y="355"/>
                    </a:cubicBezTo>
                    <a:cubicBezTo>
                      <a:pt x="536" y="355"/>
                      <a:pt x="536" y="355"/>
                      <a:pt x="536" y="355"/>
                    </a:cubicBezTo>
                    <a:cubicBezTo>
                      <a:pt x="537" y="354"/>
                      <a:pt x="537" y="354"/>
                      <a:pt x="537" y="354"/>
                    </a:cubicBezTo>
                    <a:cubicBezTo>
                      <a:pt x="537" y="354"/>
                      <a:pt x="538" y="354"/>
                      <a:pt x="538" y="353"/>
                    </a:cubicBezTo>
                    <a:cubicBezTo>
                      <a:pt x="539" y="351"/>
                      <a:pt x="539" y="349"/>
                      <a:pt x="537" y="347"/>
                    </a:cubicBezTo>
                    <a:cubicBezTo>
                      <a:pt x="536" y="347"/>
                      <a:pt x="536" y="347"/>
                      <a:pt x="536" y="347"/>
                    </a:cubicBezTo>
                    <a:cubicBezTo>
                      <a:pt x="534" y="350"/>
                      <a:pt x="534" y="350"/>
                      <a:pt x="534" y="350"/>
                    </a:cubicBezTo>
                    <a:cubicBezTo>
                      <a:pt x="537" y="352"/>
                      <a:pt x="537" y="352"/>
                      <a:pt x="537" y="352"/>
                    </a:cubicBezTo>
                    <a:cubicBezTo>
                      <a:pt x="534" y="350"/>
                      <a:pt x="534" y="350"/>
                      <a:pt x="534" y="350"/>
                    </a:cubicBezTo>
                    <a:cubicBezTo>
                      <a:pt x="537" y="353"/>
                      <a:pt x="537" y="353"/>
                      <a:pt x="537" y="353"/>
                    </a:cubicBezTo>
                    <a:cubicBezTo>
                      <a:pt x="537" y="353"/>
                      <a:pt x="537" y="353"/>
                      <a:pt x="537" y="352"/>
                    </a:cubicBezTo>
                    <a:cubicBezTo>
                      <a:pt x="534" y="350"/>
                      <a:pt x="534" y="350"/>
                      <a:pt x="534" y="350"/>
                    </a:cubicBezTo>
                    <a:cubicBezTo>
                      <a:pt x="537" y="353"/>
                      <a:pt x="537" y="353"/>
                      <a:pt x="537" y="353"/>
                    </a:cubicBezTo>
                    <a:cubicBezTo>
                      <a:pt x="535" y="351"/>
                      <a:pt x="535" y="351"/>
                      <a:pt x="535" y="351"/>
                    </a:cubicBezTo>
                    <a:cubicBezTo>
                      <a:pt x="536" y="353"/>
                      <a:pt x="536" y="353"/>
                      <a:pt x="536" y="353"/>
                    </a:cubicBezTo>
                    <a:cubicBezTo>
                      <a:pt x="537" y="353"/>
                      <a:pt x="537" y="353"/>
                      <a:pt x="537" y="353"/>
                    </a:cubicBezTo>
                    <a:cubicBezTo>
                      <a:pt x="535" y="351"/>
                      <a:pt x="535" y="351"/>
                      <a:pt x="535" y="351"/>
                    </a:cubicBezTo>
                    <a:cubicBezTo>
                      <a:pt x="536" y="353"/>
                      <a:pt x="536" y="353"/>
                      <a:pt x="536" y="353"/>
                    </a:cubicBezTo>
                    <a:cubicBezTo>
                      <a:pt x="536" y="353"/>
                      <a:pt x="537" y="353"/>
                      <a:pt x="537" y="353"/>
                    </a:cubicBezTo>
                    <a:cubicBezTo>
                      <a:pt x="539" y="352"/>
                      <a:pt x="543" y="349"/>
                      <a:pt x="547" y="347"/>
                    </a:cubicBezTo>
                    <a:cubicBezTo>
                      <a:pt x="550" y="345"/>
                      <a:pt x="553" y="344"/>
                      <a:pt x="553" y="344"/>
                    </a:cubicBezTo>
                    <a:cubicBezTo>
                      <a:pt x="554" y="343"/>
                      <a:pt x="555" y="342"/>
                      <a:pt x="555" y="340"/>
                    </a:cubicBezTo>
                    <a:cubicBezTo>
                      <a:pt x="555" y="339"/>
                      <a:pt x="554" y="338"/>
                      <a:pt x="553" y="337"/>
                    </a:cubicBezTo>
                    <a:cubicBezTo>
                      <a:pt x="551" y="335"/>
                      <a:pt x="551" y="335"/>
                      <a:pt x="551" y="335"/>
                    </a:cubicBezTo>
                    <a:cubicBezTo>
                      <a:pt x="549" y="339"/>
                      <a:pt x="549" y="339"/>
                      <a:pt x="549" y="339"/>
                    </a:cubicBezTo>
                    <a:cubicBezTo>
                      <a:pt x="553" y="339"/>
                      <a:pt x="553" y="339"/>
                      <a:pt x="553" y="339"/>
                    </a:cubicBezTo>
                    <a:cubicBezTo>
                      <a:pt x="553" y="339"/>
                      <a:pt x="553" y="336"/>
                      <a:pt x="554" y="333"/>
                    </a:cubicBezTo>
                    <a:cubicBezTo>
                      <a:pt x="554" y="331"/>
                      <a:pt x="554" y="329"/>
                      <a:pt x="555" y="328"/>
                    </a:cubicBezTo>
                    <a:cubicBezTo>
                      <a:pt x="555" y="327"/>
                      <a:pt x="555" y="327"/>
                      <a:pt x="555" y="326"/>
                    </a:cubicBezTo>
                    <a:cubicBezTo>
                      <a:pt x="555" y="326"/>
                      <a:pt x="555" y="326"/>
                      <a:pt x="555" y="326"/>
                    </a:cubicBezTo>
                    <a:cubicBezTo>
                      <a:pt x="554" y="326"/>
                      <a:pt x="554" y="326"/>
                      <a:pt x="554" y="326"/>
                    </a:cubicBezTo>
                    <a:cubicBezTo>
                      <a:pt x="555" y="326"/>
                      <a:pt x="555" y="326"/>
                      <a:pt x="555" y="326"/>
                    </a:cubicBezTo>
                    <a:cubicBezTo>
                      <a:pt x="555" y="326"/>
                      <a:pt x="555" y="326"/>
                      <a:pt x="555" y="326"/>
                    </a:cubicBezTo>
                    <a:cubicBezTo>
                      <a:pt x="554" y="326"/>
                      <a:pt x="554" y="326"/>
                      <a:pt x="554" y="326"/>
                    </a:cubicBezTo>
                    <a:cubicBezTo>
                      <a:pt x="555" y="326"/>
                      <a:pt x="555" y="326"/>
                      <a:pt x="555" y="326"/>
                    </a:cubicBezTo>
                    <a:cubicBezTo>
                      <a:pt x="552" y="325"/>
                      <a:pt x="552" y="325"/>
                      <a:pt x="552" y="325"/>
                    </a:cubicBezTo>
                    <a:cubicBezTo>
                      <a:pt x="555" y="326"/>
                      <a:pt x="555" y="326"/>
                      <a:pt x="555" y="326"/>
                    </a:cubicBezTo>
                    <a:cubicBezTo>
                      <a:pt x="555" y="326"/>
                      <a:pt x="555" y="326"/>
                      <a:pt x="555" y="326"/>
                    </a:cubicBezTo>
                    <a:cubicBezTo>
                      <a:pt x="552" y="325"/>
                      <a:pt x="552" y="325"/>
                      <a:pt x="552" y="325"/>
                    </a:cubicBezTo>
                    <a:cubicBezTo>
                      <a:pt x="555" y="326"/>
                      <a:pt x="555" y="326"/>
                      <a:pt x="555" y="326"/>
                    </a:cubicBezTo>
                    <a:cubicBezTo>
                      <a:pt x="551" y="325"/>
                      <a:pt x="551" y="325"/>
                      <a:pt x="551" y="325"/>
                    </a:cubicBezTo>
                    <a:cubicBezTo>
                      <a:pt x="554" y="327"/>
                      <a:pt x="554" y="327"/>
                      <a:pt x="554" y="327"/>
                    </a:cubicBezTo>
                    <a:cubicBezTo>
                      <a:pt x="555" y="327"/>
                      <a:pt x="555" y="326"/>
                      <a:pt x="555" y="326"/>
                    </a:cubicBezTo>
                    <a:cubicBezTo>
                      <a:pt x="551" y="325"/>
                      <a:pt x="551" y="325"/>
                      <a:pt x="551" y="325"/>
                    </a:cubicBezTo>
                    <a:cubicBezTo>
                      <a:pt x="554" y="327"/>
                      <a:pt x="554" y="327"/>
                      <a:pt x="554" y="327"/>
                    </a:cubicBezTo>
                    <a:cubicBezTo>
                      <a:pt x="555" y="326"/>
                      <a:pt x="555" y="325"/>
                      <a:pt x="555" y="324"/>
                    </a:cubicBezTo>
                    <a:cubicBezTo>
                      <a:pt x="555" y="323"/>
                      <a:pt x="554" y="322"/>
                      <a:pt x="553" y="321"/>
                    </a:cubicBezTo>
                    <a:cubicBezTo>
                      <a:pt x="553" y="321"/>
                      <a:pt x="553" y="321"/>
                      <a:pt x="553" y="321"/>
                    </a:cubicBezTo>
                    <a:cubicBezTo>
                      <a:pt x="556" y="307"/>
                      <a:pt x="556" y="307"/>
                      <a:pt x="556" y="307"/>
                    </a:cubicBezTo>
                    <a:cubicBezTo>
                      <a:pt x="556" y="305"/>
                      <a:pt x="555" y="303"/>
                      <a:pt x="554" y="302"/>
                    </a:cubicBezTo>
                    <a:cubicBezTo>
                      <a:pt x="552" y="301"/>
                      <a:pt x="552" y="301"/>
                      <a:pt x="552" y="301"/>
                    </a:cubicBezTo>
                    <a:cubicBezTo>
                      <a:pt x="549" y="304"/>
                      <a:pt x="549" y="304"/>
                      <a:pt x="549" y="304"/>
                    </a:cubicBezTo>
                    <a:cubicBezTo>
                      <a:pt x="553" y="306"/>
                      <a:pt x="553" y="306"/>
                      <a:pt x="553" y="306"/>
                    </a:cubicBezTo>
                    <a:cubicBezTo>
                      <a:pt x="553" y="306"/>
                      <a:pt x="553" y="306"/>
                      <a:pt x="553" y="306"/>
                    </a:cubicBezTo>
                    <a:cubicBezTo>
                      <a:pt x="553" y="305"/>
                      <a:pt x="553" y="305"/>
                      <a:pt x="553" y="305"/>
                    </a:cubicBezTo>
                    <a:cubicBezTo>
                      <a:pt x="554" y="304"/>
                      <a:pt x="554" y="303"/>
                      <a:pt x="554" y="301"/>
                    </a:cubicBezTo>
                    <a:cubicBezTo>
                      <a:pt x="555" y="296"/>
                      <a:pt x="557" y="289"/>
                      <a:pt x="557" y="289"/>
                    </a:cubicBezTo>
                    <a:cubicBezTo>
                      <a:pt x="557" y="287"/>
                      <a:pt x="557" y="285"/>
                      <a:pt x="555" y="285"/>
                    </a:cubicBezTo>
                    <a:cubicBezTo>
                      <a:pt x="555" y="284"/>
                      <a:pt x="555" y="284"/>
                      <a:pt x="555" y="284"/>
                    </a:cubicBezTo>
                    <a:cubicBezTo>
                      <a:pt x="553" y="288"/>
                      <a:pt x="553" y="288"/>
                      <a:pt x="553" y="288"/>
                    </a:cubicBezTo>
                    <a:cubicBezTo>
                      <a:pt x="556" y="288"/>
                      <a:pt x="556" y="288"/>
                      <a:pt x="556" y="288"/>
                    </a:cubicBezTo>
                    <a:cubicBezTo>
                      <a:pt x="557" y="274"/>
                      <a:pt x="557" y="274"/>
                      <a:pt x="557" y="274"/>
                    </a:cubicBezTo>
                    <a:cubicBezTo>
                      <a:pt x="558" y="272"/>
                      <a:pt x="557" y="271"/>
                      <a:pt x="556" y="270"/>
                    </a:cubicBezTo>
                    <a:cubicBezTo>
                      <a:pt x="554" y="269"/>
                      <a:pt x="554" y="269"/>
                      <a:pt x="554" y="269"/>
                    </a:cubicBezTo>
                    <a:cubicBezTo>
                      <a:pt x="552" y="272"/>
                      <a:pt x="552" y="272"/>
                      <a:pt x="552" y="272"/>
                    </a:cubicBezTo>
                    <a:cubicBezTo>
                      <a:pt x="556" y="273"/>
                      <a:pt x="556" y="273"/>
                      <a:pt x="556" y="273"/>
                    </a:cubicBezTo>
                    <a:cubicBezTo>
                      <a:pt x="558" y="259"/>
                      <a:pt x="558" y="259"/>
                      <a:pt x="558" y="259"/>
                    </a:cubicBezTo>
                    <a:cubicBezTo>
                      <a:pt x="558" y="257"/>
                      <a:pt x="557" y="255"/>
                      <a:pt x="556" y="255"/>
                    </a:cubicBezTo>
                    <a:cubicBezTo>
                      <a:pt x="554" y="253"/>
                      <a:pt x="554" y="253"/>
                      <a:pt x="554" y="253"/>
                    </a:cubicBezTo>
                    <a:cubicBezTo>
                      <a:pt x="552" y="257"/>
                      <a:pt x="552" y="257"/>
                      <a:pt x="552" y="257"/>
                    </a:cubicBezTo>
                    <a:cubicBezTo>
                      <a:pt x="556" y="257"/>
                      <a:pt x="556" y="257"/>
                      <a:pt x="556" y="257"/>
                    </a:cubicBezTo>
                    <a:cubicBezTo>
                      <a:pt x="556" y="257"/>
                      <a:pt x="557" y="254"/>
                      <a:pt x="557" y="250"/>
                    </a:cubicBezTo>
                    <a:cubicBezTo>
                      <a:pt x="557" y="248"/>
                      <a:pt x="558" y="246"/>
                      <a:pt x="558" y="244"/>
                    </a:cubicBezTo>
                    <a:cubicBezTo>
                      <a:pt x="558" y="244"/>
                      <a:pt x="558" y="243"/>
                      <a:pt x="558" y="243"/>
                    </a:cubicBezTo>
                    <a:cubicBezTo>
                      <a:pt x="558" y="242"/>
                      <a:pt x="558" y="242"/>
                      <a:pt x="558" y="242"/>
                    </a:cubicBezTo>
                    <a:cubicBezTo>
                      <a:pt x="558" y="242"/>
                      <a:pt x="558" y="242"/>
                      <a:pt x="558" y="242"/>
                    </a:cubicBezTo>
                    <a:cubicBezTo>
                      <a:pt x="556" y="242"/>
                      <a:pt x="556" y="242"/>
                      <a:pt x="556" y="242"/>
                    </a:cubicBezTo>
                    <a:cubicBezTo>
                      <a:pt x="558" y="242"/>
                      <a:pt x="558" y="242"/>
                      <a:pt x="558" y="242"/>
                    </a:cubicBezTo>
                    <a:cubicBezTo>
                      <a:pt x="558" y="242"/>
                      <a:pt x="558" y="242"/>
                      <a:pt x="558" y="242"/>
                    </a:cubicBezTo>
                    <a:cubicBezTo>
                      <a:pt x="556" y="242"/>
                      <a:pt x="556" y="242"/>
                      <a:pt x="556" y="242"/>
                    </a:cubicBezTo>
                    <a:cubicBezTo>
                      <a:pt x="558" y="242"/>
                      <a:pt x="558" y="242"/>
                      <a:pt x="558" y="242"/>
                    </a:cubicBezTo>
                    <a:cubicBezTo>
                      <a:pt x="555" y="241"/>
                      <a:pt x="555" y="241"/>
                      <a:pt x="555" y="241"/>
                    </a:cubicBezTo>
                    <a:cubicBezTo>
                      <a:pt x="558" y="243"/>
                      <a:pt x="558" y="243"/>
                      <a:pt x="558" y="243"/>
                    </a:cubicBezTo>
                    <a:cubicBezTo>
                      <a:pt x="558" y="243"/>
                      <a:pt x="558" y="242"/>
                      <a:pt x="558" y="242"/>
                    </a:cubicBezTo>
                    <a:cubicBezTo>
                      <a:pt x="555" y="241"/>
                      <a:pt x="555" y="241"/>
                      <a:pt x="555" y="241"/>
                    </a:cubicBezTo>
                    <a:cubicBezTo>
                      <a:pt x="558" y="243"/>
                      <a:pt x="558" y="243"/>
                      <a:pt x="558" y="243"/>
                    </a:cubicBezTo>
                    <a:cubicBezTo>
                      <a:pt x="559" y="241"/>
                      <a:pt x="558" y="239"/>
                      <a:pt x="557" y="238"/>
                    </a:cubicBezTo>
                    <a:cubicBezTo>
                      <a:pt x="555" y="237"/>
                      <a:pt x="555" y="237"/>
                      <a:pt x="555" y="237"/>
                    </a:cubicBezTo>
                    <a:cubicBezTo>
                      <a:pt x="553" y="240"/>
                      <a:pt x="553" y="240"/>
                      <a:pt x="553" y="240"/>
                    </a:cubicBezTo>
                    <a:cubicBezTo>
                      <a:pt x="557" y="240"/>
                      <a:pt x="557" y="240"/>
                      <a:pt x="557" y="240"/>
                    </a:cubicBezTo>
                    <a:cubicBezTo>
                      <a:pt x="557" y="240"/>
                      <a:pt x="557" y="236"/>
                      <a:pt x="557" y="231"/>
                    </a:cubicBezTo>
                    <a:cubicBezTo>
                      <a:pt x="557" y="229"/>
                      <a:pt x="557" y="227"/>
                      <a:pt x="557" y="225"/>
                    </a:cubicBezTo>
                    <a:cubicBezTo>
                      <a:pt x="557" y="225"/>
                      <a:pt x="557" y="224"/>
                      <a:pt x="557" y="223"/>
                    </a:cubicBezTo>
                    <a:cubicBezTo>
                      <a:pt x="557" y="223"/>
                      <a:pt x="557" y="223"/>
                      <a:pt x="557" y="223"/>
                    </a:cubicBezTo>
                    <a:cubicBezTo>
                      <a:pt x="557" y="223"/>
                      <a:pt x="557" y="223"/>
                      <a:pt x="557" y="223"/>
                    </a:cubicBezTo>
                    <a:cubicBezTo>
                      <a:pt x="557" y="223"/>
                      <a:pt x="557" y="223"/>
                      <a:pt x="557" y="223"/>
                    </a:cubicBezTo>
                    <a:cubicBezTo>
                      <a:pt x="557" y="223"/>
                      <a:pt x="557" y="223"/>
                      <a:pt x="557" y="223"/>
                    </a:cubicBezTo>
                    <a:cubicBezTo>
                      <a:pt x="557" y="223"/>
                      <a:pt x="557" y="223"/>
                      <a:pt x="557" y="223"/>
                    </a:cubicBezTo>
                    <a:cubicBezTo>
                      <a:pt x="557" y="223"/>
                      <a:pt x="557" y="223"/>
                      <a:pt x="557" y="223"/>
                    </a:cubicBezTo>
                    <a:cubicBezTo>
                      <a:pt x="554" y="223"/>
                      <a:pt x="554" y="223"/>
                      <a:pt x="554" y="223"/>
                    </a:cubicBezTo>
                    <a:cubicBezTo>
                      <a:pt x="557" y="223"/>
                      <a:pt x="557" y="223"/>
                      <a:pt x="557" y="223"/>
                    </a:cubicBezTo>
                    <a:cubicBezTo>
                      <a:pt x="557" y="223"/>
                      <a:pt x="557" y="223"/>
                      <a:pt x="557" y="223"/>
                    </a:cubicBezTo>
                    <a:cubicBezTo>
                      <a:pt x="554" y="223"/>
                      <a:pt x="554" y="223"/>
                      <a:pt x="554" y="223"/>
                    </a:cubicBezTo>
                    <a:cubicBezTo>
                      <a:pt x="557" y="223"/>
                      <a:pt x="557" y="223"/>
                      <a:pt x="557" y="223"/>
                    </a:cubicBezTo>
                    <a:cubicBezTo>
                      <a:pt x="553" y="222"/>
                      <a:pt x="553" y="222"/>
                      <a:pt x="553" y="222"/>
                    </a:cubicBezTo>
                    <a:cubicBezTo>
                      <a:pt x="557" y="224"/>
                      <a:pt x="557" y="224"/>
                      <a:pt x="557" y="224"/>
                    </a:cubicBezTo>
                    <a:cubicBezTo>
                      <a:pt x="557" y="223"/>
                      <a:pt x="557" y="223"/>
                      <a:pt x="557" y="223"/>
                    </a:cubicBezTo>
                    <a:cubicBezTo>
                      <a:pt x="553" y="222"/>
                      <a:pt x="553" y="222"/>
                      <a:pt x="553" y="222"/>
                    </a:cubicBezTo>
                    <a:cubicBezTo>
                      <a:pt x="557" y="224"/>
                      <a:pt x="557" y="224"/>
                      <a:pt x="557" y="224"/>
                    </a:cubicBezTo>
                    <a:cubicBezTo>
                      <a:pt x="553" y="222"/>
                      <a:pt x="553" y="222"/>
                      <a:pt x="553" y="222"/>
                    </a:cubicBezTo>
                    <a:cubicBezTo>
                      <a:pt x="556" y="224"/>
                      <a:pt x="556" y="224"/>
                      <a:pt x="556" y="224"/>
                    </a:cubicBezTo>
                    <a:cubicBezTo>
                      <a:pt x="557" y="224"/>
                      <a:pt x="557" y="224"/>
                      <a:pt x="557" y="224"/>
                    </a:cubicBezTo>
                    <a:cubicBezTo>
                      <a:pt x="553" y="222"/>
                      <a:pt x="553" y="222"/>
                      <a:pt x="553" y="222"/>
                    </a:cubicBezTo>
                    <a:cubicBezTo>
                      <a:pt x="556" y="224"/>
                      <a:pt x="556" y="224"/>
                      <a:pt x="556" y="224"/>
                    </a:cubicBezTo>
                    <a:cubicBezTo>
                      <a:pt x="558" y="223"/>
                      <a:pt x="557" y="220"/>
                      <a:pt x="555" y="219"/>
                    </a:cubicBezTo>
                    <a:cubicBezTo>
                      <a:pt x="553" y="218"/>
                      <a:pt x="553" y="218"/>
                      <a:pt x="553" y="218"/>
                    </a:cubicBezTo>
                    <a:cubicBezTo>
                      <a:pt x="551" y="221"/>
                      <a:pt x="551" y="221"/>
                      <a:pt x="551" y="221"/>
                    </a:cubicBezTo>
                    <a:cubicBezTo>
                      <a:pt x="554" y="223"/>
                      <a:pt x="554" y="223"/>
                      <a:pt x="554" y="223"/>
                    </a:cubicBezTo>
                    <a:cubicBezTo>
                      <a:pt x="560" y="215"/>
                      <a:pt x="560" y="215"/>
                      <a:pt x="560" y="215"/>
                    </a:cubicBezTo>
                    <a:cubicBezTo>
                      <a:pt x="561" y="214"/>
                      <a:pt x="561" y="213"/>
                      <a:pt x="561" y="212"/>
                    </a:cubicBezTo>
                    <a:cubicBezTo>
                      <a:pt x="561" y="211"/>
                      <a:pt x="560" y="210"/>
                      <a:pt x="559" y="209"/>
                    </a:cubicBezTo>
                    <a:cubicBezTo>
                      <a:pt x="559" y="209"/>
                      <a:pt x="559" y="209"/>
                      <a:pt x="559" y="209"/>
                    </a:cubicBezTo>
                    <a:cubicBezTo>
                      <a:pt x="559" y="197"/>
                      <a:pt x="559" y="197"/>
                      <a:pt x="559" y="197"/>
                    </a:cubicBezTo>
                    <a:cubicBezTo>
                      <a:pt x="559" y="196"/>
                      <a:pt x="558" y="194"/>
                      <a:pt x="557" y="194"/>
                    </a:cubicBezTo>
                    <a:cubicBezTo>
                      <a:pt x="555" y="192"/>
                      <a:pt x="555" y="192"/>
                      <a:pt x="555" y="192"/>
                    </a:cubicBezTo>
                    <a:cubicBezTo>
                      <a:pt x="553" y="196"/>
                      <a:pt x="553" y="196"/>
                      <a:pt x="553" y="196"/>
                    </a:cubicBezTo>
                    <a:cubicBezTo>
                      <a:pt x="557" y="196"/>
                      <a:pt x="557" y="196"/>
                      <a:pt x="557" y="196"/>
                    </a:cubicBezTo>
                    <a:cubicBezTo>
                      <a:pt x="558" y="177"/>
                      <a:pt x="558" y="177"/>
                      <a:pt x="558" y="177"/>
                    </a:cubicBezTo>
                    <a:cubicBezTo>
                      <a:pt x="558" y="175"/>
                      <a:pt x="558" y="174"/>
                      <a:pt x="557" y="173"/>
                    </a:cubicBezTo>
                    <a:cubicBezTo>
                      <a:pt x="554" y="171"/>
                      <a:pt x="554" y="171"/>
                      <a:pt x="554" y="171"/>
                    </a:cubicBezTo>
                    <a:cubicBezTo>
                      <a:pt x="551" y="175"/>
                      <a:pt x="551" y="175"/>
                      <a:pt x="551" y="175"/>
                    </a:cubicBezTo>
                    <a:cubicBezTo>
                      <a:pt x="555" y="177"/>
                      <a:pt x="555" y="177"/>
                      <a:pt x="555" y="177"/>
                    </a:cubicBezTo>
                    <a:cubicBezTo>
                      <a:pt x="555" y="176"/>
                      <a:pt x="555" y="176"/>
                      <a:pt x="555" y="176"/>
                    </a:cubicBezTo>
                    <a:cubicBezTo>
                      <a:pt x="555" y="176"/>
                      <a:pt x="555" y="176"/>
                      <a:pt x="555" y="176"/>
                    </a:cubicBezTo>
                    <a:cubicBezTo>
                      <a:pt x="555" y="176"/>
                      <a:pt x="555" y="176"/>
                      <a:pt x="555" y="176"/>
                    </a:cubicBezTo>
                    <a:cubicBezTo>
                      <a:pt x="555" y="176"/>
                      <a:pt x="556" y="172"/>
                      <a:pt x="558" y="168"/>
                    </a:cubicBezTo>
                    <a:cubicBezTo>
                      <a:pt x="558" y="166"/>
                      <a:pt x="559" y="164"/>
                      <a:pt x="559" y="163"/>
                    </a:cubicBezTo>
                    <a:cubicBezTo>
                      <a:pt x="559" y="162"/>
                      <a:pt x="560" y="162"/>
                      <a:pt x="560" y="161"/>
                    </a:cubicBezTo>
                    <a:cubicBezTo>
                      <a:pt x="560" y="161"/>
                      <a:pt x="560" y="161"/>
                      <a:pt x="560" y="161"/>
                    </a:cubicBezTo>
                    <a:cubicBezTo>
                      <a:pt x="560" y="161"/>
                      <a:pt x="560" y="161"/>
                      <a:pt x="560" y="161"/>
                    </a:cubicBezTo>
                    <a:cubicBezTo>
                      <a:pt x="558" y="160"/>
                      <a:pt x="558" y="160"/>
                      <a:pt x="558" y="160"/>
                    </a:cubicBezTo>
                    <a:cubicBezTo>
                      <a:pt x="560" y="161"/>
                      <a:pt x="560" y="161"/>
                      <a:pt x="560" y="161"/>
                    </a:cubicBezTo>
                    <a:cubicBezTo>
                      <a:pt x="560" y="161"/>
                      <a:pt x="560" y="161"/>
                      <a:pt x="560" y="161"/>
                    </a:cubicBezTo>
                    <a:cubicBezTo>
                      <a:pt x="558" y="160"/>
                      <a:pt x="558" y="160"/>
                      <a:pt x="558" y="160"/>
                    </a:cubicBezTo>
                    <a:cubicBezTo>
                      <a:pt x="560" y="161"/>
                      <a:pt x="560" y="161"/>
                      <a:pt x="560" y="161"/>
                    </a:cubicBezTo>
                    <a:cubicBezTo>
                      <a:pt x="556" y="160"/>
                      <a:pt x="556" y="160"/>
                      <a:pt x="556" y="160"/>
                    </a:cubicBezTo>
                    <a:cubicBezTo>
                      <a:pt x="560" y="162"/>
                      <a:pt x="560" y="162"/>
                      <a:pt x="560" y="162"/>
                    </a:cubicBezTo>
                    <a:cubicBezTo>
                      <a:pt x="560" y="161"/>
                      <a:pt x="560" y="161"/>
                      <a:pt x="560" y="161"/>
                    </a:cubicBezTo>
                    <a:cubicBezTo>
                      <a:pt x="556" y="160"/>
                      <a:pt x="556" y="160"/>
                      <a:pt x="556" y="160"/>
                    </a:cubicBezTo>
                    <a:cubicBezTo>
                      <a:pt x="560" y="162"/>
                      <a:pt x="560" y="162"/>
                      <a:pt x="560" y="162"/>
                    </a:cubicBezTo>
                    <a:cubicBezTo>
                      <a:pt x="560" y="161"/>
                      <a:pt x="560" y="160"/>
                      <a:pt x="560" y="158"/>
                    </a:cubicBezTo>
                    <a:cubicBezTo>
                      <a:pt x="560" y="157"/>
                      <a:pt x="559" y="157"/>
                      <a:pt x="558" y="156"/>
                    </a:cubicBezTo>
                    <a:cubicBezTo>
                      <a:pt x="557" y="155"/>
                      <a:pt x="557" y="155"/>
                      <a:pt x="557" y="155"/>
                    </a:cubicBezTo>
                    <a:cubicBezTo>
                      <a:pt x="555" y="159"/>
                      <a:pt x="555" y="159"/>
                      <a:pt x="555" y="159"/>
                    </a:cubicBezTo>
                    <a:cubicBezTo>
                      <a:pt x="559" y="159"/>
                      <a:pt x="559" y="159"/>
                      <a:pt x="559" y="159"/>
                    </a:cubicBezTo>
                    <a:cubicBezTo>
                      <a:pt x="559" y="143"/>
                      <a:pt x="559" y="143"/>
                      <a:pt x="559" y="143"/>
                    </a:cubicBezTo>
                    <a:cubicBezTo>
                      <a:pt x="559" y="142"/>
                      <a:pt x="559" y="140"/>
                      <a:pt x="557" y="140"/>
                    </a:cubicBezTo>
                    <a:cubicBezTo>
                      <a:pt x="554" y="137"/>
                      <a:pt x="554" y="137"/>
                      <a:pt x="554" y="137"/>
                    </a:cubicBezTo>
                    <a:cubicBezTo>
                      <a:pt x="557" y="130"/>
                      <a:pt x="557" y="130"/>
                      <a:pt x="557" y="130"/>
                    </a:cubicBezTo>
                    <a:cubicBezTo>
                      <a:pt x="558" y="128"/>
                      <a:pt x="557" y="126"/>
                      <a:pt x="555" y="125"/>
                    </a:cubicBezTo>
                    <a:cubicBezTo>
                      <a:pt x="553" y="124"/>
                      <a:pt x="553" y="124"/>
                      <a:pt x="553" y="124"/>
                    </a:cubicBezTo>
                    <a:cubicBezTo>
                      <a:pt x="556" y="110"/>
                      <a:pt x="556" y="110"/>
                      <a:pt x="556" y="110"/>
                    </a:cubicBezTo>
                    <a:cubicBezTo>
                      <a:pt x="556" y="108"/>
                      <a:pt x="555" y="106"/>
                      <a:pt x="554" y="105"/>
                    </a:cubicBezTo>
                    <a:cubicBezTo>
                      <a:pt x="552" y="105"/>
                      <a:pt x="552" y="105"/>
                      <a:pt x="552" y="105"/>
                    </a:cubicBezTo>
                    <a:cubicBezTo>
                      <a:pt x="550" y="108"/>
                      <a:pt x="550" y="108"/>
                      <a:pt x="550" y="108"/>
                    </a:cubicBezTo>
                    <a:cubicBezTo>
                      <a:pt x="554" y="108"/>
                      <a:pt x="554" y="108"/>
                      <a:pt x="554" y="108"/>
                    </a:cubicBezTo>
                    <a:cubicBezTo>
                      <a:pt x="553" y="92"/>
                      <a:pt x="553" y="92"/>
                      <a:pt x="553" y="92"/>
                    </a:cubicBezTo>
                    <a:cubicBezTo>
                      <a:pt x="553" y="91"/>
                      <a:pt x="552" y="89"/>
                      <a:pt x="551" y="89"/>
                    </a:cubicBezTo>
                    <a:cubicBezTo>
                      <a:pt x="549" y="87"/>
                      <a:pt x="549" y="87"/>
                      <a:pt x="549" y="87"/>
                    </a:cubicBezTo>
                    <a:cubicBezTo>
                      <a:pt x="547" y="91"/>
                      <a:pt x="547" y="91"/>
                      <a:pt x="547" y="91"/>
                    </a:cubicBezTo>
                    <a:cubicBezTo>
                      <a:pt x="550" y="93"/>
                      <a:pt x="550" y="93"/>
                      <a:pt x="550" y="93"/>
                    </a:cubicBezTo>
                    <a:cubicBezTo>
                      <a:pt x="551" y="92"/>
                      <a:pt x="551" y="92"/>
                      <a:pt x="551" y="92"/>
                    </a:cubicBezTo>
                    <a:cubicBezTo>
                      <a:pt x="551" y="91"/>
                      <a:pt x="551" y="91"/>
                      <a:pt x="551" y="91"/>
                    </a:cubicBezTo>
                    <a:cubicBezTo>
                      <a:pt x="551" y="91"/>
                      <a:pt x="551" y="90"/>
                      <a:pt x="551" y="90"/>
                    </a:cubicBezTo>
                    <a:cubicBezTo>
                      <a:pt x="551" y="89"/>
                      <a:pt x="551" y="86"/>
                      <a:pt x="551" y="83"/>
                    </a:cubicBezTo>
                    <a:cubicBezTo>
                      <a:pt x="550" y="80"/>
                      <a:pt x="550" y="77"/>
                      <a:pt x="550" y="76"/>
                    </a:cubicBezTo>
                    <a:cubicBezTo>
                      <a:pt x="550" y="76"/>
                      <a:pt x="550" y="76"/>
                      <a:pt x="550" y="76"/>
                    </a:cubicBezTo>
                    <a:cubicBezTo>
                      <a:pt x="548" y="76"/>
                      <a:pt x="548" y="76"/>
                      <a:pt x="548" y="76"/>
                    </a:cubicBezTo>
                    <a:cubicBezTo>
                      <a:pt x="550" y="76"/>
                      <a:pt x="550" y="76"/>
                      <a:pt x="550" y="76"/>
                    </a:cubicBezTo>
                    <a:cubicBezTo>
                      <a:pt x="550" y="76"/>
                      <a:pt x="550" y="76"/>
                      <a:pt x="550" y="76"/>
                    </a:cubicBezTo>
                    <a:cubicBezTo>
                      <a:pt x="548" y="76"/>
                      <a:pt x="548" y="76"/>
                      <a:pt x="548" y="76"/>
                    </a:cubicBezTo>
                    <a:cubicBezTo>
                      <a:pt x="550" y="76"/>
                      <a:pt x="550" y="76"/>
                      <a:pt x="550" y="76"/>
                    </a:cubicBezTo>
                    <a:cubicBezTo>
                      <a:pt x="547" y="76"/>
                      <a:pt x="547" y="76"/>
                      <a:pt x="547" y="76"/>
                    </a:cubicBezTo>
                    <a:cubicBezTo>
                      <a:pt x="550" y="77"/>
                      <a:pt x="550" y="77"/>
                      <a:pt x="550" y="77"/>
                    </a:cubicBezTo>
                    <a:cubicBezTo>
                      <a:pt x="550" y="76"/>
                      <a:pt x="550" y="76"/>
                      <a:pt x="550" y="76"/>
                    </a:cubicBezTo>
                    <a:cubicBezTo>
                      <a:pt x="547" y="76"/>
                      <a:pt x="547" y="76"/>
                      <a:pt x="547" y="76"/>
                    </a:cubicBezTo>
                    <a:cubicBezTo>
                      <a:pt x="550" y="77"/>
                      <a:pt x="550" y="77"/>
                      <a:pt x="550" y="77"/>
                    </a:cubicBezTo>
                    <a:cubicBezTo>
                      <a:pt x="546" y="76"/>
                      <a:pt x="546" y="76"/>
                      <a:pt x="546" y="76"/>
                    </a:cubicBezTo>
                    <a:cubicBezTo>
                      <a:pt x="550" y="78"/>
                      <a:pt x="550" y="78"/>
                      <a:pt x="550" y="78"/>
                    </a:cubicBezTo>
                    <a:cubicBezTo>
                      <a:pt x="550" y="77"/>
                      <a:pt x="550" y="77"/>
                      <a:pt x="550" y="77"/>
                    </a:cubicBezTo>
                    <a:cubicBezTo>
                      <a:pt x="546" y="76"/>
                      <a:pt x="546" y="76"/>
                      <a:pt x="546" y="76"/>
                    </a:cubicBezTo>
                    <a:cubicBezTo>
                      <a:pt x="550" y="78"/>
                      <a:pt x="550" y="78"/>
                      <a:pt x="550" y="78"/>
                    </a:cubicBezTo>
                    <a:cubicBezTo>
                      <a:pt x="550" y="77"/>
                      <a:pt x="550" y="76"/>
                      <a:pt x="550" y="75"/>
                    </a:cubicBezTo>
                    <a:cubicBezTo>
                      <a:pt x="550" y="74"/>
                      <a:pt x="549" y="73"/>
                      <a:pt x="548" y="72"/>
                    </a:cubicBezTo>
                    <a:cubicBezTo>
                      <a:pt x="548" y="72"/>
                      <a:pt x="548" y="72"/>
                      <a:pt x="548" y="72"/>
                    </a:cubicBezTo>
                    <a:cubicBezTo>
                      <a:pt x="547" y="54"/>
                      <a:pt x="547" y="54"/>
                      <a:pt x="547" y="54"/>
                    </a:cubicBezTo>
                    <a:cubicBezTo>
                      <a:pt x="547" y="52"/>
                      <a:pt x="547" y="51"/>
                      <a:pt x="546" y="51"/>
                    </a:cubicBezTo>
                    <a:cubicBezTo>
                      <a:pt x="541" y="47"/>
                      <a:pt x="541" y="47"/>
                      <a:pt x="541" y="47"/>
                    </a:cubicBezTo>
                    <a:cubicBezTo>
                      <a:pt x="539" y="51"/>
                      <a:pt x="539" y="51"/>
                      <a:pt x="539" y="51"/>
                    </a:cubicBezTo>
                    <a:cubicBezTo>
                      <a:pt x="542" y="53"/>
                      <a:pt x="542" y="53"/>
                      <a:pt x="542" y="53"/>
                    </a:cubicBezTo>
                    <a:cubicBezTo>
                      <a:pt x="543" y="52"/>
                      <a:pt x="543" y="52"/>
                      <a:pt x="543" y="51"/>
                    </a:cubicBezTo>
                    <a:cubicBezTo>
                      <a:pt x="543" y="51"/>
                      <a:pt x="543" y="51"/>
                      <a:pt x="543" y="51"/>
                    </a:cubicBezTo>
                    <a:cubicBezTo>
                      <a:pt x="543" y="50"/>
                      <a:pt x="543" y="50"/>
                      <a:pt x="543" y="50"/>
                    </a:cubicBezTo>
                    <a:cubicBezTo>
                      <a:pt x="542" y="49"/>
                      <a:pt x="542" y="47"/>
                      <a:pt x="542" y="45"/>
                    </a:cubicBezTo>
                    <a:cubicBezTo>
                      <a:pt x="540" y="39"/>
                      <a:pt x="538" y="29"/>
                      <a:pt x="538" y="29"/>
                    </a:cubicBezTo>
                    <a:cubicBezTo>
                      <a:pt x="538" y="28"/>
                      <a:pt x="537" y="27"/>
                      <a:pt x="536" y="27"/>
                    </a:cubicBezTo>
                    <a:cubicBezTo>
                      <a:pt x="535" y="26"/>
                      <a:pt x="535" y="26"/>
                      <a:pt x="535" y="26"/>
                    </a:cubicBezTo>
                    <a:cubicBezTo>
                      <a:pt x="526" y="4"/>
                      <a:pt x="526" y="4"/>
                      <a:pt x="526" y="4"/>
                    </a:cubicBezTo>
                    <a:cubicBezTo>
                      <a:pt x="526" y="3"/>
                      <a:pt x="526" y="3"/>
                      <a:pt x="525" y="2"/>
                    </a:cubicBezTo>
                    <a:cubicBezTo>
                      <a:pt x="522" y="1"/>
                      <a:pt x="522" y="1"/>
                      <a:pt x="522" y="1"/>
                    </a:cubicBezTo>
                    <a:cubicBezTo>
                      <a:pt x="520" y="0"/>
                      <a:pt x="518" y="0"/>
                      <a:pt x="517" y="2"/>
                    </a:cubicBezTo>
                    <a:cubicBezTo>
                      <a:pt x="516" y="4"/>
                      <a:pt x="516" y="6"/>
                      <a:pt x="518" y="8"/>
                    </a:cubicBezTo>
                    <a:cubicBezTo>
                      <a:pt x="519" y="8"/>
                      <a:pt x="519" y="8"/>
                      <a:pt x="519" y="8"/>
                    </a:cubicBezTo>
                    <a:cubicBezTo>
                      <a:pt x="528" y="30"/>
                      <a:pt x="528" y="30"/>
                      <a:pt x="528" y="30"/>
                    </a:cubicBezTo>
                    <a:cubicBezTo>
                      <a:pt x="528" y="31"/>
                      <a:pt x="529" y="31"/>
                      <a:pt x="529" y="32"/>
                    </a:cubicBezTo>
                    <a:cubicBezTo>
                      <a:pt x="532" y="34"/>
                      <a:pt x="532" y="34"/>
                      <a:pt x="532" y="34"/>
                    </a:cubicBezTo>
                    <a:cubicBezTo>
                      <a:pt x="534" y="30"/>
                      <a:pt x="534" y="30"/>
                      <a:pt x="534" y="30"/>
                    </a:cubicBezTo>
                    <a:cubicBezTo>
                      <a:pt x="530" y="31"/>
                      <a:pt x="530" y="31"/>
                      <a:pt x="530" y="31"/>
                    </a:cubicBezTo>
                    <a:cubicBezTo>
                      <a:pt x="530" y="31"/>
                      <a:pt x="532" y="36"/>
                      <a:pt x="533" y="41"/>
                    </a:cubicBezTo>
                    <a:cubicBezTo>
                      <a:pt x="533" y="43"/>
                      <a:pt x="534" y="46"/>
                      <a:pt x="534" y="48"/>
                    </a:cubicBezTo>
                    <a:cubicBezTo>
                      <a:pt x="534" y="49"/>
                      <a:pt x="534" y="50"/>
                      <a:pt x="534" y="50"/>
                    </a:cubicBezTo>
                    <a:cubicBezTo>
                      <a:pt x="535" y="51"/>
                      <a:pt x="535" y="51"/>
                      <a:pt x="535" y="51"/>
                    </a:cubicBezTo>
                    <a:cubicBezTo>
                      <a:pt x="535" y="51"/>
                      <a:pt x="535" y="51"/>
                      <a:pt x="535" y="51"/>
                    </a:cubicBezTo>
                    <a:cubicBezTo>
                      <a:pt x="537" y="51"/>
                      <a:pt x="537" y="51"/>
                      <a:pt x="537" y="51"/>
                    </a:cubicBezTo>
                    <a:cubicBezTo>
                      <a:pt x="535" y="51"/>
                      <a:pt x="535" y="51"/>
                      <a:pt x="535" y="51"/>
                    </a:cubicBezTo>
                    <a:cubicBezTo>
                      <a:pt x="535" y="51"/>
                      <a:pt x="535" y="51"/>
                      <a:pt x="535" y="51"/>
                    </a:cubicBezTo>
                    <a:cubicBezTo>
                      <a:pt x="537" y="51"/>
                      <a:pt x="537" y="51"/>
                      <a:pt x="537" y="51"/>
                    </a:cubicBezTo>
                    <a:cubicBezTo>
                      <a:pt x="535" y="51"/>
                      <a:pt x="535" y="51"/>
                      <a:pt x="535" y="51"/>
                    </a:cubicBezTo>
                    <a:cubicBezTo>
                      <a:pt x="538" y="51"/>
                      <a:pt x="538" y="51"/>
                      <a:pt x="538" y="51"/>
                    </a:cubicBezTo>
                    <a:cubicBezTo>
                      <a:pt x="535" y="50"/>
                      <a:pt x="535" y="50"/>
                      <a:pt x="535" y="50"/>
                    </a:cubicBezTo>
                    <a:cubicBezTo>
                      <a:pt x="535" y="51"/>
                      <a:pt x="535" y="51"/>
                      <a:pt x="535" y="51"/>
                    </a:cubicBezTo>
                    <a:cubicBezTo>
                      <a:pt x="538" y="51"/>
                      <a:pt x="538" y="51"/>
                      <a:pt x="538" y="51"/>
                    </a:cubicBezTo>
                    <a:cubicBezTo>
                      <a:pt x="535" y="50"/>
                      <a:pt x="535" y="50"/>
                      <a:pt x="535" y="50"/>
                    </a:cubicBezTo>
                    <a:cubicBezTo>
                      <a:pt x="539" y="51"/>
                      <a:pt x="539" y="51"/>
                      <a:pt x="539" y="51"/>
                    </a:cubicBezTo>
                    <a:cubicBezTo>
                      <a:pt x="535" y="49"/>
                      <a:pt x="535" y="49"/>
                      <a:pt x="535" y="49"/>
                    </a:cubicBezTo>
                    <a:cubicBezTo>
                      <a:pt x="535" y="50"/>
                      <a:pt x="535" y="50"/>
                      <a:pt x="535" y="50"/>
                    </a:cubicBezTo>
                    <a:cubicBezTo>
                      <a:pt x="539" y="51"/>
                      <a:pt x="539" y="51"/>
                      <a:pt x="539" y="51"/>
                    </a:cubicBezTo>
                    <a:cubicBezTo>
                      <a:pt x="535" y="49"/>
                      <a:pt x="535" y="49"/>
                      <a:pt x="535" y="49"/>
                    </a:cubicBezTo>
                    <a:cubicBezTo>
                      <a:pt x="534" y="51"/>
                      <a:pt x="535" y="53"/>
                      <a:pt x="536" y="54"/>
                    </a:cubicBezTo>
                    <a:cubicBezTo>
                      <a:pt x="540" y="56"/>
                      <a:pt x="540" y="56"/>
                      <a:pt x="540" y="56"/>
                    </a:cubicBezTo>
                    <a:cubicBezTo>
                      <a:pt x="540" y="74"/>
                      <a:pt x="540" y="74"/>
                      <a:pt x="540" y="74"/>
                    </a:cubicBezTo>
                    <a:cubicBezTo>
                      <a:pt x="540" y="75"/>
                      <a:pt x="541" y="77"/>
                      <a:pt x="542" y="77"/>
                    </a:cubicBezTo>
                    <a:cubicBezTo>
                      <a:pt x="544" y="79"/>
                      <a:pt x="544" y="79"/>
                      <a:pt x="544" y="79"/>
                    </a:cubicBezTo>
                    <a:cubicBezTo>
                      <a:pt x="546" y="75"/>
                      <a:pt x="546" y="75"/>
                      <a:pt x="546" y="75"/>
                    </a:cubicBezTo>
                    <a:cubicBezTo>
                      <a:pt x="543" y="73"/>
                      <a:pt x="543" y="73"/>
                      <a:pt x="543" y="73"/>
                    </a:cubicBezTo>
                    <a:cubicBezTo>
                      <a:pt x="543" y="74"/>
                      <a:pt x="543" y="74"/>
                      <a:pt x="542" y="74"/>
                    </a:cubicBezTo>
                    <a:cubicBezTo>
                      <a:pt x="542" y="75"/>
                      <a:pt x="542" y="75"/>
                      <a:pt x="542" y="75"/>
                    </a:cubicBezTo>
                    <a:cubicBezTo>
                      <a:pt x="542" y="76"/>
                      <a:pt x="542" y="76"/>
                      <a:pt x="542" y="76"/>
                    </a:cubicBezTo>
                    <a:cubicBezTo>
                      <a:pt x="542" y="78"/>
                      <a:pt x="542" y="81"/>
                      <a:pt x="543" y="84"/>
                    </a:cubicBezTo>
                    <a:cubicBezTo>
                      <a:pt x="543" y="86"/>
                      <a:pt x="543" y="89"/>
                      <a:pt x="543" y="90"/>
                    </a:cubicBezTo>
                    <a:cubicBezTo>
                      <a:pt x="543" y="90"/>
                      <a:pt x="543" y="90"/>
                      <a:pt x="543" y="90"/>
                    </a:cubicBezTo>
                    <a:cubicBezTo>
                      <a:pt x="543" y="90"/>
                      <a:pt x="543" y="90"/>
                      <a:pt x="543" y="90"/>
                    </a:cubicBezTo>
                    <a:cubicBezTo>
                      <a:pt x="545" y="90"/>
                      <a:pt x="545" y="90"/>
                      <a:pt x="545" y="90"/>
                    </a:cubicBezTo>
                    <a:cubicBezTo>
                      <a:pt x="543" y="90"/>
                      <a:pt x="543" y="90"/>
                      <a:pt x="543" y="90"/>
                    </a:cubicBezTo>
                    <a:cubicBezTo>
                      <a:pt x="543" y="90"/>
                      <a:pt x="543" y="90"/>
                      <a:pt x="543" y="90"/>
                    </a:cubicBezTo>
                    <a:cubicBezTo>
                      <a:pt x="545" y="90"/>
                      <a:pt x="545" y="90"/>
                      <a:pt x="545" y="90"/>
                    </a:cubicBezTo>
                    <a:cubicBezTo>
                      <a:pt x="543" y="90"/>
                      <a:pt x="543" y="90"/>
                      <a:pt x="543" y="90"/>
                    </a:cubicBezTo>
                    <a:cubicBezTo>
                      <a:pt x="546" y="91"/>
                      <a:pt x="546" y="91"/>
                      <a:pt x="546" y="91"/>
                    </a:cubicBezTo>
                    <a:cubicBezTo>
                      <a:pt x="543" y="90"/>
                      <a:pt x="543" y="90"/>
                      <a:pt x="543" y="90"/>
                    </a:cubicBezTo>
                    <a:cubicBezTo>
                      <a:pt x="543" y="90"/>
                      <a:pt x="543" y="90"/>
                      <a:pt x="543" y="90"/>
                    </a:cubicBezTo>
                    <a:cubicBezTo>
                      <a:pt x="546" y="91"/>
                      <a:pt x="546" y="91"/>
                      <a:pt x="546" y="91"/>
                    </a:cubicBezTo>
                    <a:cubicBezTo>
                      <a:pt x="543" y="90"/>
                      <a:pt x="543" y="90"/>
                      <a:pt x="543" y="90"/>
                    </a:cubicBezTo>
                    <a:cubicBezTo>
                      <a:pt x="547" y="91"/>
                      <a:pt x="547" y="91"/>
                      <a:pt x="547" y="91"/>
                    </a:cubicBezTo>
                    <a:cubicBezTo>
                      <a:pt x="543" y="89"/>
                      <a:pt x="543" y="89"/>
                      <a:pt x="543" y="89"/>
                    </a:cubicBezTo>
                    <a:cubicBezTo>
                      <a:pt x="543" y="89"/>
                      <a:pt x="543" y="90"/>
                      <a:pt x="543" y="90"/>
                    </a:cubicBezTo>
                    <a:cubicBezTo>
                      <a:pt x="547" y="91"/>
                      <a:pt x="547" y="91"/>
                      <a:pt x="547" y="91"/>
                    </a:cubicBezTo>
                    <a:cubicBezTo>
                      <a:pt x="543" y="89"/>
                      <a:pt x="543" y="89"/>
                      <a:pt x="543" y="89"/>
                    </a:cubicBezTo>
                    <a:cubicBezTo>
                      <a:pt x="542" y="90"/>
                      <a:pt x="543" y="93"/>
                      <a:pt x="545" y="94"/>
                    </a:cubicBezTo>
                    <a:cubicBezTo>
                      <a:pt x="545" y="94"/>
                      <a:pt x="545" y="94"/>
                      <a:pt x="545" y="94"/>
                    </a:cubicBezTo>
                    <a:cubicBezTo>
                      <a:pt x="546" y="108"/>
                      <a:pt x="546" y="108"/>
                      <a:pt x="546" y="108"/>
                    </a:cubicBezTo>
                    <a:cubicBezTo>
                      <a:pt x="546" y="110"/>
                      <a:pt x="547" y="111"/>
                      <a:pt x="548" y="111"/>
                    </a:cubicBezTo>
                    <a:cubicBezTo>
                      <a:pt x="550" y="112"/>
                      <a:pt x="550" y="112"/>
                      <a:pt x="550" y="112"/>
                    </a:cubicBezTo>
                    <a:cubicBezTo>
                      <a:pt x="552" y="109"/>
                      <a:pt x="552" y="109"/>
                      <a:pt x="552" y="109"/>
                    </a:cubicBezTo>
                    <a:cubicBezTo>
                      <a:pt x="548" y="108"/>
                      <a:pt x="548" y="108"/>
                      <a:pt x="548" y="108"/>
                    </a:cubicBezTo>
                    <a:cubicBezTo>
                      <a:pt x="544" y="125"/>
                      <a:pt x="544" y="125"/>
                      <a:pt x="544" y="125"/>
                    </a:cubicBezTo>
                    <a:cubicBezTo>
                      <a:pt x="544" y="126"/>
                      <a:pt x="545" y="128"/>
                      <a:pt x="546" y="129"/>
                    </a:cubicBezTo>
                    <a:cubicBezTo>
                      <a:pt x="548" y="130"/>
                      <a:pt x="548" y="130"/>
                      <a:pt x="548" y="130"/>
                    </a:cubicBezTo>
                    <a:cubicBezTo>
                      <a:pt x="545" y="138"/>
                      <a:pt x="545" y="138"/>
                      <a:pt x="545" y="138"/>
                    </a:cubicBezTo>
                    <a:cubicBezTo>
                      <a:pt x="545" y="139"/>
                      <a:pt x="545" y="141"/>
                      <a:pt x="547" y="142"/>
                    </a:cubicBezTo>
                    <a:cubicBezTo>
                      <a:pt x="551" y="145"/>
                      <a:pt x="551" y="145"/>
                      <a:pt x="551" y="145"/>
                    </a:cubicBezTo>
                    <a:cubicBezTo>
                      <a:pt x="551" y="159"/>
                      <a:pt x="551" y="159"/>
                      <a:pt x="551" y="159"/>
                    </a:cubicBezTo>
                    <a:cubicBezTo>
                      <a:pt x="551" y="160"/>
                      <a:pt x="552" y="162"/>
                      <a:pt x="553" y="162"/>
                    </a:cubicBezTo>
                    <a:cubicBezTo>
                      <a:pt x="554" y="163"/>
                      <a:pt x="554" y="163"/>
                      <a:pt x="554" y="163"/>
                    </a:cubicBezTo>
                    <a:cubicBezTo>
                      <a:pt x="556" y="159"/>
                      <a:pt x="556" y="159"/>
                      <a:pt x="556" y="159"/>
                    </a:cubicBezTo>
                    <a:cubicBezTo>
                      <a:pt x="553" y="157"/>
                      <a:pt x="553" y="157"/>
                      <a:pt x="553" y="157"/>
                    </a:cubicBezTo>
                    <a:cubicBezTo>
                      <a:pt x="552" y="158"/>
                      <a:pt x="552" y="158"/>
                      <a:pt x="552" y="158"/>
                    </a:cubicBezTo>
                    <a:cubicBezTo>
                      <a:pt x="552" y="158"/>
                      <a:pt x="552" y="158"/>
                      <a:pt x="552" y="158"/>
                    </a:cubicBezTo>
                    <a:cubicBezTo>
                      <a:pt x="552" y="160"/>
                      <a:pt x="551" y="163"/>
                      <a:pt x="550" y="167"/>
                    </a:cubicBezTo>
                    <a:cubicBezTo>
                      <a:pt x="549" y="169"/>
                      <a:pt x="549" y="170"/>
                      <a:pt x="548" y="172"/>
                    </a:cubicBezTo>
                    <a:cubicBezTo>
                      <a:pt x="548" y="172"/>
                      <a:pt x="548" y="173"/>
                      <a:pt x="548" y="173"/>
                    </a:cubicBezTo>
                    <a:cubicBezTo>
                      <a:pt x="548" y="173"/>
                      <a:pt x="548" y="173"/>
                      <a:pt x="548" y="173"/>
                    </a:cubicBezTo>
                    <a:cubicBezTo>
                      <a:pt x="548" y="174"/>
                      <a:pt x="548" y="174"/>
                      <a:pt x="548" y="174"/>
                    </a:cubicBezTo>
                    <a:cubicBezTo>
                      <a:pt x="548" y="174"/>
                      <a:pt x="548" y="174"/>
                      <a:pt x="548" y="174"/>
                    </a:cubicBezTo>
                    <a:cubicBezTo>
                      <a:pt x="548" y="174"/>
                      <a:pt x="548" y="174"/>
                      <a:pt x="548" y="174"/>
                    </a:cubicBezTo>
                    <a:cubicBezTo>
                      <a:pt x="548" y="174"/>
                      <a:pt x="548" y="174"/>
                      <a:pt x="548" y="174"/>
                    </a:cubicBezTo>
                    <a:cubicBezTo>
                      <a:pt x="548" y="174"/>
                      <a:pt x="548" y="174"/>
                      <a:pt x="548" y="174"/>
                    </a:cubicBezTo>
                    <a:cubicBezTo>
                      <a:pt x="548" y="174"/>
                      <a:pt x="548" y="174"/>
                      <a:pt x="548" y="174"/>
                    </a:cubicBezTo>
                    <a:cubicBezTo>
                      <a:pt x="551" y="175"/>
                      <a:pt x="551" y="175"/>
                      <a:pt x="551" y="175"/>
                    </a:cubicBezTo>
                    <a:cubicBezTo>
                      <a:pt x="548" y="173"/>
                      <a:pt x="548" y="173"/>
                      <a:pt x="548" y="173"/>
                    </a:cubicBezTo>
                    <a:cubicBezTo>
                      <a:pt x="548" y="174"/>
                      <a:pt x="548" y="174"/>
                      <a:pt x="548" y="174"/>
                    </a:cubicBezTo>
                    <a:cubicBezTo>
                      <a:pt x="551" y="175"/>
                      <a:pt x="551" y="175"/>
                      <a:pt x="551" y="175"/>
                    </a:cubicBezTo>
                    <a:cubicBezTo>
                      <a:pt x="548" y="173"/>
                      <a:pt x="548" y="173"/>
                      <a:pt x="548" y="173"/>
                    </a:cubicBezTo>
                    <a:cubicBezTo>
                      <a:pt x="551" y="175"/>
                      <a:pt x="551" y="175"/>
                      <a:pt x="551" y="175"/>
                    </a:cubicBezTo>
                    <a:cubicBezTo>
                      <a:pt x="548" y="173"/>
                      <a:pt x="548" y="173"/>
                      <a:pt x="548" y="173"/>
                    </a:cubicBezTo>
                    <a:cubicBezTo>
                      <a:pt x="548" y="173"/>
                      <a:pt x="548" y="173"/>
                      <a:pt x="548" y="173"/>
                    </a:cubicBezTo>
                    <a:cubicBezTo>
                      <a:pt x="551" y="175"/>
                      <a:pt x="551" y="175"/>
                      <a:pt x="551" y="175"/>
                    </a:cubicBezTo>
                    <a:cubicBezTo>
                      <a:pt x="548" y="173"/>
                      <a:pt x="548" y="173"/>
                      <a:pt x="548" y="173"/>
                    </a:cubicBezTo>
                    <a:cubicBezTo>
                      <a:pt x="551" y="175"/>
                      <a:pt x="551" y="175"/>
                      <a:pt x="551" y="175"/>
                    </a:cubicBezTo>
                    <a:cubicBezTo>
                      <a:pt x="548" y="173"/>
                      <a:pt x="548" y="173"/>
                      <a:pt x="548" y="173"/>
                    </a:cubicBezTo>
                    <a:cubicBezTo>
                      <a:pt x="548" y="173"/>
                      <a:pt x="548" y="173"/>
                      <a:pt x="548" y="173"/>
                    </a:cubicBezTo>
                    <a:cubicBezTo>
                      <a:pt x="551" y="175"/>
                      <a:pt x="551" y="175"/>
                      <a:pt x="551" y="175"/>
                    </a:cubicBezTo>
                    <a:cubicBezTo>
                      <a:pt x="548" y="173"/>
                      <a:pt x="548" y="173"/>
                      <a:pt x="548" y="173"/>
                    </a:cubicBezTo>
                    <a:cubicBezTo>
                      <a:pt x="551" y="175"/>
                      <a:pt x="551" y="175"/>
                      <a:pt x="551" y="175"/>
                    </a:cubicBezTo>
                    <a:cubicBezTo>
                      <a:pt x="548" y="173"/>
                      <a:pt x="548" y="173"/>
                      <a:pt x="548" y="173"/>
                    </a:cubicBezTo>
                    <a:cubicBezTo>
                      <a:pt x="548" y="173"/>
                      <a:pt x="548" y="173"/>
                      <a:pt x="548" y="173"/>
                    </a:cubicBezTo>
                    <a:cubicBezTo>
                      <a:pt x="551" y="175"/>
                      <a:pt x="551" y="175"/>
                      <a:pt x="551" y="175"/>
                    </a:cubicBezTo>
                    <a:cubicBezTo>
                      <a:pt x="548" y="173"/>
                      <a:pt x="548" y="173"/>
                      <a:pt x="548" y="173"/>
                    </a:cubicBezTo>
                    <a:cubicBezTo>
                      <a:pt x="551" y="175"/>
                      <a:pt x="551" y="175"/>
                      <a:pt x="551" y="175"/>
                    </a:cubicBezTo>
                    <a:cubicBezTo>
                      <a:pt x="548" y="173"/>
                      <a:pt x="548" y="173"/>
                      <a:pt x="548" y="173"/>
                    </a:cubicBezTo>
                    <a:cubicBezTo>
                      <a:pt x="548" y="173"/>
                      <a:pt x="548" y="173"/>
                      <a:pt x="548" y="173"/>
                    </a:cubicBezTo>
                    <a:cubicBezTo>
                      <a:pt x="551" y="175"/>
                      <a:pt x="551" y="175"/>
                      <a:pt x="551" y="175"/>
                    </a:cubicBezTo>
                    <a:cubicBezTo>
                      <a:pt x="548" y="173"/>
                      <a:pt x="548" y="173"/>
                      <a:pt x="548" y="173"/>
                    </a:cubicBezTo>
                    <a:cubicBezTo>
                      <a:pt x="547" y="173"/>
                      <a:pt x="547" y="175"/>
                      <a:pt x="547" y="176"/>
                    </a:cubicBezTo>
                    <a:cubicBezTo>
                      <a:pt x="548" y="177"/>
                      <a:pt x="548" y="178"/>
                      <a:pt x="549" y="178"/>
                    </a:cubicBezTo>
                    <a:cubicBezTo>
                      <a:pt x="550" y="179"/>
                      <a:pt x="550" y="179"/>
                      <a:pt x="550" y="179"/>
                    </a:cubicBezTo>
                    <a:cubicBezTo>
                      <a:pt x="549" y="196"/>
                      <a:pt x="549" y="196"/>
                      <a:pt x="549" y="196"/>
                    </a:cubicBezTo>
                    <a:cubicBezTo>
                      <a:pt x="549" y="197"/>
                      <a:pt x="550" y="198"/>
                      <a:pt x="551" y="199"/>
                    </a:cubicBezTo>
                    <a:cubicBezTo>
                      <a:pt x="553" y="200"/>
                      <a:pt x="553" y="200"/>
                      <a:pt x="553" y="200"/>
                    </a:cubicBezTo>
                    <a:cubicBezTo>
                      <a:pt x="555" y="197"/>
                      <a:pt x="555" y="197"/>
                      <a:pt x="555" y="197"/>
                    </a:cubicBezTo>
                    <a:cubicBezTo>
                      <a:pt x="551" y="197"/>
                      <a:pt x="551" y="197"/>
                      <a:pt x="551" y="197"/>
                    </a:cubicBezTo>
                    <a:cubicBezTo>
                      <a:pt x="550" y="211"/>
                      <a:pt x="550" y="211"/>
                      <a:pt x="550" y="211"/>
                    </a:cubicBezTo>
                    <a:cubicBezTo>
                      <a:pt x="550" y="212"/>
                      <a:pt x="551" y="214"/>
                      <a:pt x="552" y="214"/>
                    </a:cubicBezTo>
                    <a:cubicBezTo>
                      <a:pt x="555" y="216"/>
                      <a:pt x="555" y="216"/>
                      <a:pt x="555" y="216"/>
                    </a:cubicBezTo>
                    <a:cubicBezTo>
                      <a:pt x="557" y="212"/>
                      <a:pt x="557" y="212"/>
                      <a:pt x="557" y="212"/>
                    </a:cubicBezTo>
                    <a:cubicBezTo>
                      <a:pt x="554" y="210"/>
                      <a:pt x="554" y="210"/>
                      <a:pt x="554" y="210"/>
                    </a:cubicBezTo>
                    <a:cubicBezTo>
                      <a:pt x="547" y="219"/>
                      <a:pt x="547" y="219"/>
                      <a:pt x="547" y="219"/>
                    </a:cubicBezTo>
                    <a:cubicBezTo>
                      <a:pt x="547" y="220"/>
                      <a:pt x="547" y="221"/>
                      <a:pt x="547" y="222"/>
                    </a:cubicBezTo>
                    <a:cubicBezTo>
                      <a:pt x="547" y="223"/>
                      <a:pt x="548" y="224"/>
                      <a:pt x="549" y="224"/>
                    </a:cubicBezTo>
                    <a:cubicBezTo>
                      <a:pt x="551" y="226"/>
                      <a:pt x="551" y="226"/>
                      <a:pt x="551" y="226"/>
                    </a:cubicBezTo>
                    <a:cubicBezTo>
                      <a:pt x="553" y="222"/>
                      <a:pt x="553" y="222"/>
                      <a:pt x="553" y="222"/>
                    </a:cubicBezTo>
                    <a:cubicBezTo>
                      <a:pt x="550" y="220"/>
                      <a:pt x="550" y="220"/>
                      <a:pt x="550" y="220"/>
                    </a:cubicBezTo>
                    <a:cubicBezTo>
                      <a:pt x="549" y="221"/>
                      <a:pt x="549" y="221"/>
                      <a:pt x="549" y="221"/>
                    </a:cubicBezTo>
                    <a:cubicBezTo>
                      <a:pt x="549" y="222"/>
                      <a:pt x="549" y="222"/>
                      <a:pt x="549" y="222"/>
                    </a:cubicBezTo>
                    <a:cubicBezTo>
                      <a:pt x="549" y="223"/>
                      <a:pt x="549" y="223"/>
                      <a:pt x="549" y="224"/>
                    </a:cubicBezTo>
                    <a:cubicBezTo>
                      <a:pt x="549" y="228"/>
                      <a:pt x="549" y="240"/>
                      <a:pt x="549" y="240"/>
                    </a:cubicBezTo>
                    <a:cubicBezTo>
                      <a:pt x="549" y="241"/>
                      <a:pt x="549" y="243"/>
                      <a:pt x="551" y="243"/>
                    </a:cubicBezTo>
                    <a:cubicBezTo>
                      <a:pt x="552" y="244"/>
                      <a:pt x="552" y="244"/>
                      <a:pt x="552" y="244"/>
                    </a:cubicBezTo>
                    <a:cubicBezTo>
                      <a:pt x="554" y="241"/>
                      <a:pt x="554" y="241"/>
                      <a:pt x="554" y="241"/>
                    </a:cubicBezTo>
                    <a:cubicBezTo>
                      <a:pt x="551" y="239"/>
                      <a:pt x="551" y="239"/>
                      <a:pt x="551" y="239"/>
                    </a:cubicBezTo>
                    <a:cubicBezTo>
                      <a:pt x="551" y="239"/>
                      <a:pt x="551" y="240"/>
                      <a:pt x="551" y="240"/>
                    </a:cubicBezTo>
                    <a:cubicBezTo>
                      <a:pt x="551" y="240"/>
                      <a:pt x="551" y="240"/>
                      <a:pt x="551" y="240"/>
                    </a:cubicBezTo>
                    <a:cubicBezTo>
                      <a:pt x="550" y="241"/>
                      <a:pt x="550" y="241"/>
                      <a:pt x="550" y="242"/>
                    </a:cubicBezTo>
                    <a:cubicBezTo>
                      <a:pt x="550" y="246"/>
                      <a:pt x="548" y="256"/>
                      <a:pt x="548" y="256"/>
                    </a:cubicBezTo>
                    <a:cubicBezTo>
                      <a:pt x="548" y="258"/>
                      <a:pt x="549" y="259"/>
                      <a:pt x="550" y="260"/>
                    </a:cubicBezTo>
                    <a:cubicBezTo>
                      <a:pt x="552" y="261"/>
                      <a:pt x="552" y="261"/>
                      <a:pt x="552" y="261"/>
                    </a:cubicBezTo>
                    <a:cubicBezTo>
                      <a:pt x="554" y="258"/>
                      <a:pt x="554" y="258"/>
                      <a:pt x="554" y="258"/>
                    </a:cubicBezTo>
                    <a:cubicBezTo>
                      <a:pt x="550" y="257"/>
                      <a:pt x="550" y="257"/>
                      <a:pt x="550" y="257"/>
                    </a:cubicBezTo>
                    <a:cubicBezTo>
                      <a:pt x="548" y="272"/>
                      <a:pt x="548" y="272"/>
                      <a:pt x="548" y="272"/>
                    </a:cubicBezTo>
                    <a:cubicBezTo>
                      <a:pt x="548" y="273"/>
                      <a:pt x="548" y="275"/>
                      <a:pt x="550" y="276"/>
                    </a:cubicBezTo>
                    <a:cubicBezTo>
                      <a:pt x="551" y="277"/>
                      <a:pt x="551" y="277"/>
                      <a:pt x="551" y="277"/>
                    </a:cubicBezTo>
                    <a:cubicBezTo>
                      <a:pt x="554" y="273"/>
                      <a:pt x="554" y="273"/>
                      <a:pt x="554" y="273"/>
                    </a:cubicBezTo>
                    <a:cubicBezTo>
                      <a:pt x="550" y="273"/>
                      <a:pt x="550" y="273"/>
                      <a:pt x="550" y="273"/>
                    </a:cubicBezTo>
                    <a:cubicBezTo>
                      <a:pt x="549" y="287"/>
                      <a:pt x="549" y="287"/>
                      <a:pt x="549" y="287"/>
                    </a:cubicBezTo>
                    <a:cubicBezTo>
                      <a:pt x="548" y="289"/>
                      <a:pt x="549" y="290"/>
                      <a:pt x="550" y="291"/>
                    </a:cubicBezTo>
                    <a:cubicBezTo>
                      <a:pt x="551" y="291"/>
                      <a:pt x="551" y="291"/>
                      <a:pt x="551" y="291"/>
                    </a:cubicBezTo>
                    <a:cubicBezTo>
                      <a:pt x="553" y="288"/>
                      <a:pt x="553" y="288"/>
                      <a:pt x="553" y="288"/>
                    </a:cubicBezTo>
                    <a:cubicBezTo>
                      <a:pt x="549" y="287"/>
                      <a:pt x="549" y="287"/>
                      <a:pt x="549" y="287"/>
                    </a:cubicBezTo>
                    <a:cubicBezTo>
                      <a:pt x="549" y="287"/>
                      <a:pt x="548" y="291"/>
                      <a:pt x="547" y="295"/>
                    </a:cubicBezTo>
                    <a:cubicBezTo>
                      <a:pt x="547" y="297"/>
                      <a:pt x="547" y="299"/>
                      <a:pt x="546" y="301"/>
                    </a:cubicBezTo>
                    <a:cubicBezTo>
                      <a:pt x="546" y="302"/>
                      <a:pt x="546" y="302"/>
                      <a:pt x="546" y="303"/>
                    </a:cubicBezTo>
                    <a:cubicBezTo>
                      <a:pt x="546" y="303"/>
                      <a:pt x="546" y="303"/>
                      <a:pt x="546" y="303"/>
                    </a:cubicBezTo>
                    <a:cubicBezTo>
                      <a:pt x="546" y="303"/>
                      <a:pt x="546" y="303"/>
                      <a:pt x="546" y="303"/>
                    </a:cubicBezTo>
                    <a:cubicBezTo>
                      <a:pt x="548" y="304"/>
                      <a:pt x="548" y="304"/>
                      <a:pt x="548" y="304"/>
                    </a:cubicBezTo>
                    <a:cubicBezTo>
                      <a:pt x="546" y="303"/>
                      <a:pt x="546" y="303"/>
                      <a:pt x="546" y="303"/>
                    </a:cubicBezTo>
                    <a:cubicBezTo>
                      <a:pt x="546" y="303"/>
                      <a:pt x="546" y="303"/>
                      <a:pt x="546" y="303"/>
                    </a:cubicBezTo>
                    <a:cubicBezTo>
                      <a:pt x="548" y="304"/>
                      <a:pt x="548" y="304"/>
                      <a:pt x="548" y="304"/>
                    </a:cubicBezTo>
                    <a:cubicBezTo>
                      <a:pt x="546" y="303"/>
                      <a:pt x="546" y="303"/>
                      <a:pt x="546" y="303"/>
                    </a:cubicBezTo>
                    <a:cubicBezTo>
                      <a:pt x="549" y="304"/>
                      <a:pt x="549" y="304"/>
                      <a:pt x="549" y="304"/>
                    </a:cubicBezTo>
                    <a:cubicBezTo>
                      <a:pt x="546" y="303"/>
                      <a:pt x="546" y="303"/>
                      <a:pt x="546" y="303"/>
                    </a:cubicBezTo>
                    <a:cubicBezTo>
                      <a:pt x="546" y="303"/>
                      <a:pt x="546" y="303"/>
                      <a:pt x="546" y="303"/>
                    </a:cubicBezTo>
                    <a:cubicBezTo>
                      <a:pt x="549" y="304"/>
                      <a:pt x="549" y="304"/>
                      <a:pt x="549" y="304"/>
                    </a:cubicBezTo>
                    <a:cubicBezTo>
                      <a:pt x="546" y="303"/>
                      <a:pt x="546" y="303"/>
                      <a:pt x="546" y="303"/>
                    </a:cubicBezTo>
                    <a:cubicBezTo>
                      <a:pt x="549" y="304"/>
                      <a:pt x="549" y="304"/>
                      <a:pt x="549" y="304"/>
                    </a:cubicBezTo>
                    <a:cubicBezTo>
                      <a:pt x="546" y="302"/>
                      <a:pt x="546" y="302"/>
                      <a:pt x="546" y="302"/>
                    </a:cubicBezTo>
                    <a:cubicBezTo>
                      <a:pt x="546" y="303"/>
                      <a:pt x="546" y="303"/>
                      <a:pt x="546" y="303"/>
                    </a:cubicBezTo>
                    <a:cubicBezTo>
                      <a:pt x="549" y="304"/>
                      <a:pt x="549" y="304"/>
                      <a:pt x="549" y="304"/>
                    </a:cubicBezTo>
                    <a:cubicBezTo>
                      <a:pt x="546" y="302"/>
                      <a:pt x="546" y="302"/>
                      <a:pt x="546" y="302"/>
                    </a:cubicBezTo>
                    <a:cubicBezTo>
                      <a:pt x="545" y="304"/>
                      <a:pt x="545" y="307"/>
                      <a:pt x="547" y="308"/>
                    </a:cubicBezTo>
                    <a:cubicBezTo>
                      <a:pt x="550" y="309"/>
                      <a:pt x="550" y="309"/>
                      <a:pt x="550" y="309"/>
                    </a:cubicBezTo>
                    <a:cubicBezTo>
                      <a:pt x="552" y="306"/>
                      <a:pt x="552" y="306"/>
                      <a:pt x="552" y="306"/>
                    </a:cubicBezTo>
                    <a:cubicBezTo>
                      <a:pt x="548" y="305"/>
                      <a:pt x="548" y="305"/>
                      <a:pt x="548" y="305"/>
                    </a:cubicBezTo>
                    <a:cubicBezTo>
                      <a:pt x="544" y="322"/>
                      <a:pt x="544" y="322"/>
                      <a:pt x="544" y="322"/>
                    </a:cubicBezTo>
                    <a:cubicBezTo>
                      <a:pt x="544" y="324"/>
                      <a:pt x="545" y="326"/>
                      <a:pt x="546" y="326"/>
                    </a:cubicBezTo>
                    <a:cubicBezTo>
                      <a:pt x="549" y="328"/>
                      <a:pt x="549" y="328"/>
                      <a:pt x="549" y="328"/>
                    </a:cubicBezTo>
                    <a:cubicBezTo>
                      <a:pt x="551" y="325"/>
                      <a:pt x="551" y="325"/>
                      <a:pt x="551" y="325"/>
                    </a:cubicBezTo>
                    <a:cubicBezTo>
                      <a:pt x="548" y="323"/>
                      <a:pt x="548" y="323"/>
                      <a:pt x="548" y="323"/>
                    </a:cubicBezTo>
                    <a:cubicBezTo>
                      <a:pt x="547" y="323"/>
                      <a:pt x="547" y="323"/>
                      <a:pt x="547" y="323"/>
                    </a:cubicBezTo>
                    <a:cubicBezTo>
                      <a:pt x="547" y="324"/>
                      <a:pt x="547" y="324"/>
                      <a:pt x="547" y="324"/>
                    </a:cubicBezTo>
                    <a:cubicBezTo>
                      <a:pt x="547" y="325"/>
                      <a:pt x="547" y="326"/>
                      <a:pt x="547" y="327"/>
                    </a:cubicBezTo>
                    <a:cubicBezTo>
                      <a:pt x="546" y="332"/>
                      <a:pt x="545" y="338"/>
                      <a:pt x="545" y="338"/>
                    </a:cubicBezTo>
                    <a:cubicBezTo>
                      <a:pt x="544" y="340"/>
                      <a:pt x="545" y="341"/>
                      <a:pt x="547" y="342"/>
                    </a:cubicBezTo>
                    <a:cubicBezTo>
                      <a:pt x="549" y="344"/>
                      <a:pt x="549" y="344"/>
                      <a:pt x="549" y="344"/>
                    </a:cubicBezTo>
                    <a:cubicBezTo>
                      <a:pt x="551" y="340"/>
                      <a:pt x="551" y="340"/>
                      <a:pt x="551" y="340"/>
                    </a:cubicBezTo>
                    <a:cubicBezTo>
                      <a:pt x="549" y="337"/>
                      <a:pt x="549" y="337"/>
                      <a:pt x="549" y="337"/>
                    </a:cubicBezTo>
                    <a:cubicBezTo>
                      <a:pt x="549" y="337"/>
                      <a:pt x="545" y="339"/>
                      <a:pt x="541" y="342"/>
                    </a:cubicBezTo>
                    <a:cubicBezTo>
                      <a:pt x="539" y="343"/>
                      <a:pt x="536" y="344"/>
                      <a:pt x="535" y="345"/>
                    </a:cubicBezTo>
                    <a:cubicBezTo>
                      <a:pt x="534" y="346"/>
                      <a:pt x="533" y="346"/>
                      <a:pt x="533" y="346"/>
                    </a:cubicBezTo>
                    <a:cubicBezTo>
                      <a:pt x="532" y="347"/>
                      <a:pt x="532" y="347"/>
                      <a:pt x="532" y="347"/>
                    </a:cubicBezTo>
                    <a:cubicBezTo>
                      <a:pt x="532" y="347"/>
                      <a:pt x="532" y="347"/>
                      <a:pt x="532" y="347"/>
                    </a:cubicBezTo>
                    <a:cubicBezTo>
                      <a:pt x="531" y="347"/>
                      <a:pt x="531" y="347"/>
                      <a:pt x="531" y="347"/>
                    </a:cubicBezTo>
                    <a:cubicBezTo>
                      <a:pt x="531" y="347"/>
                      <a:pt x="531" y="348"/>
                      <a:pt x="531" y="348"/>
                    </a:cubicBezTo>
                    <a:cubicBezTo>
                      <a:pt x="529" y="350"/>
                      <a:pt x="530" y="352"/>
                      <a:pt x="532" y="354"/>
                    </a:cubicBezTo>
                    <a:cubicBezTo>
                      <a:pt x="533" y="354"/>
                      <a:pt x="533" y="354"/>
                      <a:pt x="533" y="354"/>
                    </a:cubicBezTo>
                    <a:cubicBezTo>
                      <a:pt x="535" y="351"/>
                      <a:pt x="535" y="351"/>
                      <a:pt x="535" y="351"/>
                    </a:cubicBezTo>
                    <a:cubicBezTo>
                      <a:pt x="531" y="349"/>
                      <a:pt x="531" y="349"/>
                      <a:pt x="531" y="349"/>
                    </a:cubicBezTo>
                    <a:cubicBezTo>
                      <a:pt x="535" y="351"/>
                      <a:pt x="535" y="351"/>
                      <a:pt x="535" y="351"/>
                    </a:cubicBezTo>
                    <a:cubicBezTo>
                      <a:pt x="533" y="347"/>
                      <a:pt x="533" y="347"/>
                      <a:pt x="533" y="347"/>
                    </a:cubicBezTo>
                    <a:cubicBezTo>
                      <a:pt x="532" y="348"/>
                      <a:pt x="532" y="348"/>
                      <a:pt x="531" y="349"/>
                    </a:cubicBezTo>
                    <a:cubicBezTo>
                      <a:pt x="535" y="351"/>
                      <a:pt x="535" y="351"/>
                      <a:pt x="535" y="351"/>
                    </a:cubicBezTo>
                    <a:cubicBezTo>
                      <a:pt x="533" y="347"/>
                      <a:pt x="533" y="347"/>
                      <a:pt x="533" y="347"/>
                    </a:cubicBezTo>
                    <a:cubicBezTo>
                      <a:pt x="534" y="350"/>
                      <a:pt x="534" y="350"/>
                      <a:pt x="534" y="350"/>
                    </a:cubicBezTo>
                    <a:cubicBezTo>
                      <a:pt x="534" y="347"/>
                      <a:pt x="534" y="347"/>
                      <a:pt x="534" y="347"/>
                    </a:cubicBezTo>
                    <a:cubicBezTo>
                      <a:pt x="533" y="347"/>
                      <a:pt x="533" y="347"/>
                      <a:pt x="533" y="347"/>
                    </a:cubicBezTo>
                    <a:cubicBezTo>
                      <a:pt x="534" y="350"/>
                      <a:pt x="534" y="350"/>
                      <a:pt x="534" y="350"/>
                    </a:cubicBezTo>
                    <a:cubicBezTo>
                      <a:pt x="534" y="347"/>
                      <a:pt x="534" y="347"/>
                      <a:pt x="534" y="347"/>
                    </a:cubicBezTo>
                    <a:cubicBezTo>
                      <a:pt x="534" y="349"/>
                      <a:pt x="534" y="349"/>
                      <a:pt x="534" y="349"/>
                    </a:cubicBezTo>
                    <a:cubicBezTo>
                      <a:pt x="534" y="347"/>
                      <a:pt x="534" y="347"/>
                      <a:pt x="534" y="347"/>
                    </a:cubicBezTo>
                    <a:cubicBezTo>
                      <a:pt x="534" y="347"/>
                      <a:pt x="534" y="347"/>
                      <a:pt x="534" y="347"/>
                    </a:cubicBezTo>
                    <a:cubicBezTo>
                      <a:pt x="534" y="349"/>
                      <a:pt x="534" y="349"/>
                      <a:pt x="534" y="349"/>
                    </a:cubicBezTo>
                    <a:cubicBezTo>
                      <a:pt x="534" y="347"/>
                      <a:pt x="534" y="347"/>
                      <a:pt x="534" y="347"/>
                    </a:cubicBezTo>
                    <a:cubicBezTo>
                      <a:pt x="534" y="347"/>
                      <a:pt x="534" y="347"/>
                      <a:pt x="534" y="347"/>
                    </a:cubicBezTo>
                    <a:cubicBezTo>
                      <a:pt x="533" y="347"/>
                      <a:pt x="531" y="347"/>
                      <a:pt x="529" y="347"/>
                    </a:cubicBezTo>
                    <a:cubicBezTo>
                      <a:pt x="526" y="348"/>
                      <a:pt x="522" y="348"/>
                      <a:pt x="518" y="348"/>
                    </a:cubicBezTo>
                    <a:cubicBezTo>
                      <a:pt x="515" y="348"/>
                      <a:pt x="512" y="349"/>
                      <a:pt x="512" y="349"/>
                    </a:cubicBezTo>
                    <a:cubicBezTo>
                      <a:pt x="511" y="349"/>
                      <a:pt x="509" y="350"/>
                      <a:pt x="509" y="352"/>
                    </a:cubicBezTo>
                    <a:cubicBezTo>
                      <a:pt x="508" y="353"/>
                      <a:pt x="509" y="355"/>
                      <a:pt x="510" y="356"/>
                    </a:cubicBezTo>
                    <a:cubicBezTo>
                      <a:pt x="512" y="357"/>
                      <a:pt x="512" y="357"/>
                      <a:pt x="512" y="357"/>
                    </a:cubicBezTo>
                    <a:cubicBezTo>
                      <a:pt x="514" y="354"/>
                      <a:pt x="514" y="354"/>
                      <a:pt x="514" y="354"/>
                    </a:cubicBezTo>
                    <a:cubicBezTo>
                      <a:pt x="515" y="350"/>
                      <a:pt x="515" y="350"/>
                      <a:pt x="515" y="350"/>
                    </a:cubicBezTo>
                    <a:cubicBezTo>
                      <a:pt x="478" y="346"/>
                      <a:pt x="478" y="346"/>
                      <a:pt x="478" y="346"/>
                    </a:cubicBezTo>
                    <a:cubicBezTo>
                      <a:pt x="477" y="346"/>
                      <a:pt x="475" y="347"/>
                      <a:pt x="474" y="349"/>
                    </a:cubicBezTo>
                    <a:cubicBezTo>
                      <a:pt x="474" y="351"/>
                      <a:pt x="474" y="353"/>
                      <a:pt x="476" y="354"/>
                    </a:cubicBezTo>
                    <a:cubicBezTo>
                      <a:pt x="483" y="358"/>
                      <a:pt x="483" y="358"/>
                      <a:pt x="483" y="358"/>
                    </a:cubicBezTo>
                    <a:cubicBezTo>
                      <a:pt x="485" y="355"/>
                      <a:pt x="485" y="355"/>
                      <a:pt x="485" y="355"/>
                    </a:cubicBezTo>
                    <a:cubicBezTo>
                      <a:pt x="486" y="351"/>
                      <a:pt x="486" y="351"/>
                      <a:pt x="486" y="351"/>
                    </a:cubicBezTo>
                    <a:cubicBezTo>
                      <a:pt x="460" y="350"/>
                      <a:pt x="460" y="350"/>
                      <a:pt x="460" y="350"/>
                    </a:cubicBezTo>
                    <a:cubicBezTo>
                      <a:pt x="459" y="350"/>
                      <a:pt x="457" y="351"/>
                      <a:pt x="456" y="352"/>
                    </a:cubicBezTo>
                    <a:cubicBezTo>
                      <a:pt x="456" y="354"/>
                      <a:pt x="456" y="356"/>
                      <a:pt x="458" y="357"/>
                    </a:cubicBezTo>
                    <a:cubicBezTo>
                      <a:pt x="461" y="359"/>
                      <a:pt x="461" y="359"/>
                      <a:pt x="461" y="359"/>
                    </a:cubicBezTo>
                    <a:cubicBezTo>
                      <a:pt x="463" y="355"/>
                      <a:pt x="463" y="355"/>
                      <a:pt x="463" y="355"/>
                    </a:cubicBezTo>
                    <a:cubicBezTo>
                      <a:pt x="463" y="351"/>
                      <a:pt x="463" y="351"/>
                      <a:pt x="463" y="351"/>
                    </a:cubicBezTo>
                    <a:cubicBezTo>
                      <a:pt x="432" y="348"/>
                      <a:pt x="432" y="348"/>
                      <a:pt x="432" y="348"/>
                    </a:cubicBezTo>
                    <a:cubicBezTo>
                      <a:pt x="430" y="348"/>
                      <a:pt x="428" y="349"/>
                      <a:pt x="428" y="351"/>
                    </a:cubicBezTo>
                    <a:cubicBezTo>
                      <a:pt x="427" y="353"/>
                      <a:pt x="428" y="355"/>
                      <a:pt x="429" y="356"/>
                    </a:cubicBezTo>
                    <a:cubicBezTo>
                      <a:pt x="434" y="359"/>
                      <a:pt x="434" y="359"/>
                      <a:pt x="434" y="359"/>
                    </a:cubicBezTo>
                    <a:cubicBezTo>
                      <a:pt x="437" y="355"/>
                      <a:pt x="437" y="355"/>
                      <a:pt x="437" y="355"/>
                    </a:cubicBezTo>
                    <a:cubicBezTo>
                      <a:pt x="437" y="351"/>
                      <a:pt x="437" y="351"/>
                      <a:pt x="437" y="351"/>
                    </a:cubicBezTo>
                    <a:cubicBezTo>
                      <a:pt x="409" y="350"/>
                      <a:pt x="409" y="350"/>
                      <a:pt x="409" y="350"/>
                    </a:cubicBezTo>
                    <a:cubicBezTo>
                      <a:pt x="408" y="350"/>
                      <a:pt x="406" y="351"/>
                      <a:pt x="405" y="353"/>
                    </a:cubicBezTo>
                    <a:cubicBezTo>
                      <a:pt x="405" y="355"/>
                      <a:pt x="406" y="357"/>
                      <a:pt x="407" y="358"/>
                    </a:cubicBezTo>
                    <a:cubicBezTo>
                      <a:pt x="409" y="359"/>
                      <a:pt x="409" y="359"/>
                      <a:pt x="409" y="359"/>
                    </a:cubicBezTo>
                    <a:cubicBezTo>
                      <a:pt x="411" y="355"/>
                      <a:pt x="411" y="355"/>
                      <a:pt x="411" y="355"/>
                    </a:cubicBezTo>
                    <a:cubicBezTo>
                      <a:pt x="408" y="353"/>
                      <a:pt x="408" y="353"/>
                      <a:pt x="408" y="353"/>
                    </a:cubicBezTo>
                    <a:cubicBezTo>
                      <a:pt x="411" y="355"/>
                      <a:pt x="411" y="355"/>
                      <a:pt x="411" y="355"/>
                    </a:cubicBezTo>
                    <a:cubicBezTo>
                      <a:pt x="409" y="352"/>
                      <a:pt x="409" y="352"/>
                      <a:pt x="409" y="352"/>
                    </a:cubicBezTo>
                    <a:cubicBezTo>
                      <a:pt x="409" y="352"/>
                      <a:pt x="408" y="352"/>
                      <a:pt x="408" y="353"/>
                    </a:cubicBezTo>
                    <a:cubicBezTo>
                      <a:pt x="411" y="355"/>
                      <a:pt x="411" y="355"/>
                      <a:pt x="411" y="355"/>
                    </a:cubicBezTo>
                    <a:cubicBezTo>
                      <a:pt x="409" y="352"/>
                      <a:pt x="409" y="352"/>
                      <a:pt x="409" y="352"/>
                    </a:cubicBezTo>
                    <a:cubicBezTo>
                      <a:pt x="411" y="355"/>
                      <a:pt x="411" y="355"/>
                      <a:pt x="411" y="355"/>
                    </a:cubicBezTo>
                    <a:cubicBezTo>
                      <a:pt x="410" y="351"/>
                      <a:pt x="410" y="351"/>
                      <a:pt x="410" y="351"/>
                    </a:cubicBezTo>
                    <a:cubicBezTo>
                      <a:pt x="410" y="352"/>
                      <a:pt x="410" y="352"/>
                      <a:pt x="409" y="352"/>
                    </a:cubicBezTo>
                    <a:cubicBezTo>
                      <a:pt x="411" y="355"/>
                      <a:pt x="411" y="355"/>
                      <a:pt x="411" y="355"/>
                    </a:cubicBezTo>
                    <a:cubicBezTo>
                      <a:pt x="410" y="351"/>
                      <a:pt x="410" y="351"/>
                      <a:pt x="410" y="351"/>
                    </a:cubicBezTo>
                    <a:cubicBezTo>
                      <a:pt x="410" y="353"/>
                      <a:pt x="410" y="353"/>
                      <a:pt x="410" y="353"/>
                    </a:cubicBezTo>
                    <a:cubicBezTo>
                      <a:pt x="410" y="351"/>
                      <a:pt x="410" y="351"/>
                      <a:pt x="410" y="351"/>
                    </a:cubicBezTo>
                    <a:cubicBezTo>
                      <a:pt x="410" y="351"/>
                      <a:pt x="410" y="351"/>
                      <a:pt x="410" y="351"/>
                    </a:cubicBezTo>
                    <a:cubicBezTo>
                      <a:pt x="410" y="353"/>
                      <a:pt x="410" y="353"/>
                      <a:pt x="410" y="353"/>
                    </a:cubicBezTo>
                    <a:cubicBezTo>
                      <a:pt x="410" y="351"/>
                      <a:pt x="410" y="351"/>
                      <a:pt x="410" y="351"/>
                    </a:cubicBezTo>
                    <a:cubicBezTo>
                      <a:pt x="410" y="351"/>
                      <a:pt x="410" y="351"/>
                      <a:pt x="410" y="351"/>
                    </a:cubicBezTo>
                    <a:cubicBezTo>
                      <a:pt x="409" y="351"/>
                      <a:pt x="406" y="351"/>
                      <a:pt x="403" y="351"/>
                    </a:cubicBezTo>
                    <a:cubicBezTo>
                      <a:pt x="398" y="351"/>
                      <a:pt x="392" y="350"/>
                      <a:pt x="387" y="349"/>
                    </a:cubicBezTo>
                    <a:cubicBezTo>
                      <a:pt x="385" y="349"/>
                      <a:pt x="382" y="349"/>
                      <a:pt x="381" y="349"/>
                    </a:cubicBezTo>
                    <a:cubicBezTo>
                      <a:pt x="380" y="349"/>
                      <a:pt x="379" y="348"/>
                      <a:pt x="379" y="348"/>
                    </a:cubicBezTo>
                    <a:cubicBezTo>
                      <a:pt x="378" y="348"/>
                      <a:pt x="378" y="348"/>
                      <a:pt x="378" y="348"/>
                    </a:cubicBezTo>
                    <a:cubicBezTo>
                      <a:pt x="378" y="348"/>
                      <a:pt x="378" y="348"/>
                      <a:pt x="378" y="348"/>
                    </a:cubicBezTo>
                    <a:cubicBezTo>
                      <a:pt x="378" y="348"/>
                      <a:pt x="378" y="348"/>
                      <a:pt x="378" y="348"/>
                    </a:cubicBezTo>
                    <a:cubicBezTo>
                      <a:pt x="378" y="348"/>
                      <a:pt x="378" y="348"/>
                      <a:pt x="378" y="348"/>
                    </a:cubicBezTo>
                    <a:cubicBezTo>
                      <a:pt x="378" y="348"/>
                      <a:pt x="378" y="348"/>
                      <a:pt x="378" y="348"/>
                    </a:cubicBezTo>
                    <a:cubicBezTo>
                      <a:pt x="378" y="348"/>
                      <a:pt x="378" y="348"/>
                      <a:pt x="378" y="348"/>
                    </a:cubicBezTo>
                    <a:cubicBezTo>
                      <a:pt x="378" y="348"/>
                      <a:pt x="378" y="348"/>
                      <a:pt x="378" y="348"/>
                    </a:cubicBezTo>
                    <a:cubicBezTo>
                      <a:pt x="376" y="348"/>
                      <a:pt x="375" y="349"/>
                      <a:pt x="374" y="351"/>
                    </a:cubicBezTo>
                    <a:cubicBezTo>
                      <a:pt x="374" y="353"/>
                      <a:pt x="374" y="355"/>
                      <a:pt x="376" y="356"/>
                    </a:cubicBezTo>
                    <a:cubicBezTo>
                      <a:pt x="383" y="360"/>
                      <a:pt x="383" y="360"/>
                      <a:pt x="383" y="360"/>
                    </a:cubicBezTo>
                    <a:cubicBezTo>
                      <a:pt x="385" y="357"/>
                      <a:pt x="385" y="357"/>
                      <a:pt x="385" y="357"/>
                    </a:cubicBezTo>
                    <a:cubicBezTo>
                      <a:pt x="382" y="355"/>
                      <a:pt x="382" y="355"/>
                      <a:pt x="382" y="355"/>
                    </a:cubicBezTo>
                    <a:cubicBezTo>
                      <a:pt x="385" y="357"/>
                      <a:pt x="385" y="357"/>
                      <a:pt x="385" y="357"/>
                    </a:cubicBezTo>
                    <a:cubicBezTo>
                      <a:pt x="383" y="353"/>
                      <a:pt x="383" y="353"/>
                      <a:pt x="383" y="353"/>
                    </a:cubicBezTo>
                    <a:cubicBezTo>
                      <a:pt x="382" y="354"/>
                      <a:pt x="382" y="354"/>
                      <a:pt x="382" y="355"/>
                    </a:cubicBezTo>
                    <a:cubicBezTo>
                      <a:pt x="385" y="357"/>
                      <a:pt x="385" y="357"/>
                      <a:pt x="385" y="357"/>
                    </a:cubicBezTo>
                    <a:cubicBezTo>
                      <a:pt x="383" y="353"/>
                      <a:pt x="383" y="353"/>
                      <a:pt x="383" y="353"/>
                    </a:cubicBezTo>
                    <a:cubicBezTo>
                      <a:pt x="385" y="357"/>
                      <a:pt x="385" y="357"/>
                      <a:pt x="385" y="357"/>
                    </a:cubicBezTo>
                    <a:cubicBezTo>
                      <a:pt x="384" y="353"/>
                      <a:pt x="384" y="353"/>
                      <a:pt x="384" y="353"/>
                    </a:cubicBezTo>
                    <a:cubicBezTo>
                      <a:pt x="384" y="353"/>
                      <a:pt x="383" y="353"/>
                      <a:pt x="383" y="353"/>
                    </a:cubicBezTo>
                    <a:cubicBezTo>
                      <a:pt x="385" y="357"/>
                      <a:pt x="385" y="357"/>
                      <a:pt x="385" y="357"/>
                    </a:cubicBezTo>
                    <a:cubicBezTo>
                      <a:pt x="384" y="353"/>
                      <a:pt x="384" y="353"/>
                      <a:pt x="384" y="353"/>
                    </a:cubicBezTo>
                    <a:cubicBezTo>
                      <a:pt x="385" y="356"/>
                      <a:pt x="385" y="356"/>
                      <a:pt x="385" y="356"/>
                    </a:cubicBezTo>
                    <a:cubicBezTo>
                      <a:pt x="384" y="353"/>
                      <a:pt x="384" y="353"/>
                      <a:pt x="384" y="353"/>
                    </a:cubicBezTo>
                    <a:cubicBezTo>
                      <a:pt x="384" y="353"/>
                      <a:pt x="384" y="353"/>
                      <a:pt x="384" y="353"/>
                    </a:cubicBezTo>
                    <a:cubicBezTo>
                      <a:pt x="385" y="356"/>
                      <a:pt x="385" y="356"/>
                      <a:pt x="385" y="356"/>
                    </a:cubicBezTo>
                    <a:cubicBezTo>
                      <a:pt x="384" y="353"/>
                      <a:pt x="384" y="353"/>
                      <a:pt x="384" y="353"/>
                    </a:cubicBezTo>
                    <a:cubicBezTo>
                      <a:pt x="384" y="354"/>
                      <a:pt x="384" y="354"/>
                      <a:pt x="384" y="354"/>
                    </a:cubicBezTo>
                    <a:cubicBezTo>
                      <a:pt x="384" y="353"/>
                      <a:pt x="384" y="353"/>
                      <a:pt x="384" y="353"/>
                    </a:cubicBezTo>
                    <a:cubicBezTo>
                      <a:pt x="384" y="353"/>
                      <a:pt x="384" y="353"/>
                      <a:pt x="384" y="353"/>
                    </a:cubicBezTo>
                    <a:cubicBezTo>
                      <a:pt x="384" y="354"/>
                      <a:pt x="384" y="354"/>
                      <a:pt x="384" y="354"/>
                    </a:cubicBezTo>
                    <a:cubicBezTo>
                      <a:pt x="384" y="353"/>
                      <a:pt x="384" y="353"/>
                      <a:pt x="384" y="353"/>
                    </a:cubicBezTo>
                    <a:cubicBezTo>
                      <a:pt x="384" y="353"/>
                      <a:pt x="384" y="353"/>
                      <a:pt x="384" y="353"/>
                    </a:cubicBezTo>
                    <a:cubicBezTo>
                      <a:pt x="382" y="353"/>
                      <a:pt x="377" y="353"/>
                      <a:pt x="372" y="352"/>
                    </a:cubicBezTo>
                    <a:cubicBezTo>
                      <a:pt x="370" y="352"/>
                      <a:pt x="368" y="352"/>
                      <a:pt x="366" y="352"/>
                    </a:cubicBezTo>
                    <a:cubicBezTo>
                      <a:pt x="365" y="352"/>
                      <a:pt x="365" y="352"/>
                      <a:pt x="364" y="352"/>
                    </a:cubicBezTo>
                    <a:cubicBezTo>
                      <a:pt x="363" y="352"/>
                      <a:pt x="363" y="352"/>
                      <a:pt x="363" y="352"/>
                    </a:cubicBezTo>
                    <a:cubicBezTo>
                      <a:pt x="363" y="352"/>
                      <a:pt x="363" y="352"/>
                      <a:pt x="363" y="352"/>
                    </a:cubicBezTo>
                    <a:cubicBezTo>
                      <a:pt x="363" y="352"/>
                      <a:pt x="363" y="352"/>
                      <a:pt x="363" y="352"/>
                    </a:cubicBezTo>
                    <a:cubicBezTo>
                      <a:pt x="361" y="352"/>
                      <a:pt x="360" y="353"/>
                      <a:pt x="359" y="355"/>
                    </a:cubicBezTo>
                    <a:cubicBezTo>
                      <a:pt x="359" y="356"/>
                      <a:pt x="359" y="358"/>
                      <a:pt x="361" y="359"/>
                    </a:cubicBezTo>
                    <a:cubicBezTo>
                      <a:pt x="363" y="361"/>
                      <a:pt x="363" y="361"/>
                      <a:pt x="363" y="361"/>
                    </a:cubicBezTo>
                    <a:cubicBezTo>
                      <a:pt x="366" y="357"/>
                      <a:pt x="366" y="357"/>
                      <a:pt x="366" y="357"/>
                    </a:cubicBezTo>
                    <a:cubicBezTo>
                      <a:pt x="363" y="354"/>
                      <a:pt x="363" y="354"/>
                      <a:pt x="363" y="354"/>
                    </a:cubicBezTo>
                    <a:cubicBezTo>
                      <a:pt x="366" y="357"/>
                      <a:pt x="366" y="357"/>
                      <a:pt x="366" y="357"/>
                    </a:cubicBezTo>
                    <a:cubicBezTo>
                      <a:pt x="364" y="353"/>
                      <a:pt x="364" y="353"/>
                      <a:pt x="364" y="353"/>
                    </a:cubicBezTo>
                    <a:cubicBezTo>
                      <a:pt x="364" y="354"/>
                      <a:pt x="364" y="354"/>
                      <a:pt x="363" y="354"/>
                    </a:cubicBezTo>
                    <a:cubicBezTo>
                      <a:pt x="366" y="357"/>
                      <a:pt x="366" y="357"/>
                      <a:pt x="366" y="357"/>
                    </a:cubicBezTo>
                    <a:cubicBezTo>
                      <a:pt x="364" y="353"/>
                      <a:pt x="364" y="353"/>
                      <a:pt x="364" y="353"/>
                    </a:cubicBezTo>
                    <a:cubicBezTo>
                      <a:pt x="366" y="357"/>
                      <a:pt x="366" y="357"/>
                      <a:pt x="366" y="357"/>
                    </a:cubicBezTo>
                    <a:cubicBezTo>
                      <a:pt x="365" y="353"/>
                      <a:pt x="365" y="353"/>
                      <a:pt x="365" y="353"/>
                    </a:cubicBezTo>
                    <a:cubicBezTo>
                      <a:pt x="365" y="353"/>
                      <a:pt x="365" y="353"/>
                      <a:pt x="364" y="353"/>
                    </a:cubicBezTo>
                    <a:cubicBezTo>
                      <a:pt x="366" y="357"/>
                      <a:pt x="366" y="357"/>
                      <a:pt x="366" y="357"/>
                    </a:cubicBezTo>
                    <a:cubicBezTo>
                      <a:pt x="365" y="353"/>
                      <a:pt x="365" y="353"/>
                      <a:pt x="365" y="353"/>
                    </a:cubicBezTo>
                    <a:cubicBezTo>
                      <a:pt x="366" y="357"/>
                      <a:pt x="366" y="357"/>
                      <a:pt x="366" y="357"/>
                    </a:cubicBezTo>
                    <a:cubicBezTo>
                      <a:pt x="366" y="353"/>
                      <a:pt x="366" y="353"/>
                      <a:pt x="366" y="353"/>
                    </a:cubicBezTo>
                    <a:cubicBezTo>
                      <a:pt x="365" y="353"/>
                      <a:pt x="365" y="353"/>
                      <a:pt x="365" y="353"/>
                    </a:cubicBezTo>
                    <a:cubicBezTo>
                      <a:pt x="366" y="357"/>
                      <a:pt x="366" y="357"/>
                      <a:pt x="366" y="357"/>
                    </a:cubicBezTo>
                    <a:cubicBezTo>
                      <a:pt x="366" y="353"/>
                      <a:pt x="366" y="353"/>
                      <a:pt x="366" y="353"/>
                    </a:cubicBezTo>
                    <a:cubicBezTo>
                      <a:pt x="366" y="356"/>
                      <a:pt x="366" y="356"/>
                      <a:pt x="366" y="356"/>
                    </a:cubicBezTo>
                    <a:cubicBezTo>
                      <a:pt x="366" y="353"/>
                      <a:pt x="366" y="353"/>
                      <a:pt x="366" y="353"/>
                    </a:cubicBezTo>
                    <a:cubicBezTo>
                      <a:pt x="366" y="353"/>
                      <a:pt x="366" y="353"/>
                      <a:pt x="366" y="353"/>
                    </a:cubicBezTo>
                    <a:cubicBezTo>
                      <a:pt x="366" y="356"/>
                      <a:pt x="366" y="356"/>
                      <a:pt x="366" y="356"/>
                    </a:cubicBezTo>
                    <a:cubicBezTo>
                      <a:pt x="366" y="353"/>
                      <a:pt x="366" y="353"/>
                      <a:pt x="366" y="353"/>
                    </a:cubicBezTo>
                    <a:cubicBezTo>
                      <a:pt x="366" y="353"/>
                      <a:pt x="365" y="353"/>
                      <a:pt x="364" y="353"/>
                    </a:cubicBezTo>
                    <a:cubicBezTo>
                      <a:pt x="361" y="353"/>
                      <a:pt x="355" y="352"/>
                      <a:pt x="349" y="352"/>
                    </a:cubicBezTo>
                    <a:cubicBezTo>
                      <a:pt x="346" y="352"/>
                      <a:pt x="343" y="351"/>
                      <a:pt x="340" y="351"/>
                    </a:cubicBezTo>
                    <a:cubicBezTo>
                      <a:pt x="338" y="351"/>
                      <a:pt x="336" y="351"/>
                      <a:pt x="334" y="351"/>
                    </a:cubicBezTo>
                    <a:cubicBezTo>
                      <a:pt x="334" y="351"/>
                      <a:pt x="334" y="351"/>
                      <a:pt x="334" y="351"/>
                    </a:cubicBezTo>
                    <a:cubicBezTo>
                      <a:pt x="333" y="351"/>
                      <a:pt x="333" y="351"/>
                      <a:pt x="333" y="351"/>
                    </a:cubicBezTo>
                    <a:cubicBezTo>
                      <a:pt x="333" y="351"/>
                      <a:pt x="332" y="351"/>
                      <a:pt x="332" y="351"/>
                    </a:cubicBezTo>
                    <a:cubicBezTo>
                      <a:pt x="332" y="351"/>
                      <a:pt x="331" y="352"/>
                      <a:pt x="330" y="353"/>
                    </a:cubicBezTo>
                    <a:cubicBezTo>
                      <a:pt x="330" y="354"/>
                      <a:pt x="330" y="355"/>
                      <a:pt x="330" y="356"/>
                    </a:cubicBezTo>
                    <a:cubicBezTo>
                      <a:pt x="330" y="357"/>
                      <a:pt x="331" y="358"/>
                      <a:pt x="332" y="358"/>
                    </a:cubicBezTo>
                    <a:cubicBezTo>
                      <a:pt x="334" y="360"/>
                      <a:pt x="334" y="360"/>
                      <a:pt x="334" y="360"/>
                    </a:cubicBezTo>
                    <a:cubicBezTo>
                      <a:pt x="336" y="356"/>
                      <a:pt x="336" y="356"/>
                      <a:pt x="336" y="356"/>
                    </a:cubicBezTo>
                    <a:cubicBezTo>
                      <a:pt x="336" y="352"/>
                      <a:pt x="336" y="352"/>
                      <a:pt x="336" y="352"/>
                    </a:cubicBezTo>
                    <a:cubicBezTo>
                      <a:pt x="315" y="352"/>
                      <a:pt x="315" y="352"/>
                      <a:pt x="315" y="352"/>
                    </a:cubicBezTo>
                    <a:cubicBezTo>
                      <a:pt x="314" y="352"/>
                      <a:pt x="312" y="354"/>
                      <a:pt x="312" y="355"/>
                    </a:cubicBezTo>
                    <a:cubicBezTo>
                      <a:pt x="311" y="357"/>
                      <a:pt x="312" y="359"/>
                      <a:pt x="313" y="360"/>
                    </a:cubicBezTo>
                    <a:cubicBezTo>
                      <a:pt x="317" y="362"/>
                      <a:pt x="317" y="362"/>
                      <a:pt x="317" y="362"/>
                    </a:cubicBezTo>
                    <a:cubicBezTo>
                      <a:pt x="319" y="359"/>
                      <a:pt x="319" y="359"/>
                      <a:pt x="319" y="359"/>
                    </a:cubicBezTo>
                    <a:cubicBezTo>
                      <a:pt x="319" y="355"/>
                      <a:pt x="319" y="355"/>
                      <a:pt x="319" y="355"/>
                    </a:cubicBezTo>
                    <a:cubicBezTo>
                      <a:pt x="288" y="354"/>
                      <a:pt x="288" y="354"/>
                      <a:pt x="288" y="354"/>
                    </a:cubicBezTo>
                    <a:cubicBezTo>
                      <a:pt x="286" y="354"/>
                      <a:pt x="284" y="355"/>
                      <a:pt x="284" y="357"/>
                    </a:cubicBezTo>
                    <a:cubicBezTo>
                      <a:pt x="283" y="359"/>
                      <a:pt x="284" y="361"/>
                      <a:pt x="286" y="362"/>
                    </a:cubicBezTo>
                    <a:cubicBezTo>
                      <a:pt x="290" y="365"/>
                      <a:pt x="290" y="365"/>
                      <a:pt x="290" y="365"/>
                    </a:cubicBezTo>
                    <a:cubicBezTo>
                      <a:pt x="293" y="361"/>
                      <a:pt x="293" y="361"/>
                      <a:pt x="293" y="361"/>
                    </a:cubicBezTo>
                    <a:cubicBezTo>
                      <a:pt x="289" y="359"/>
                      <a:pt x="289" y="359"/>
                      <a:pt x="289" y="359"/>
                    </a:cubicBezTo>
                    <a:cubicBezTo>
                      <a:pt x="292" y="361"/>
                      <a:pt x="292" y="361"/>
                      <a:pt x="292" y="361"/>
                    </a:cubicBezTo>
                    <a:cubicBezTo>
                      <a:pt x="290" y="358"/>
                      <a:pt x="290" y="358"/>
                      <a:pt x="290" y="358"/>
                    </a:cubicBezTo>
                    <a:cubicBezTo>
                      <a:pt x="290" y="358"/>
                      <a:pt x="290" y="358"/>
                      <a:pt x="289" y="359"/>
                    </a:cubicBezTo>
                    <a:cubicBezTo>
                      <a:pt x="292" y="361"/>
                      <a:pt x="292" y="361"/>
                      <a:pt x="292" y="361"/>
                    </a:cubicBezTo>
                    <a:cubicBezTo>
                      <a:pt x="290" y="358"/>
                      <a:pt x="290" y="358"/>
                      <a:pt x="290" y="358"/>
                    </a:cubicBezTo>
                    <a:cubicBezTo>
                      <a:pt x="292" y="361"/>
                      <a:pt x="292" y="361"/>
                      <a:pt x="292" y="361"/>
                    </a:cubicBezTo>
                    <a:cubicBezTo>
                      <a:pt x="291" y="357"/>
                      <a:pt x="291" y="357"/>
                      <a:pt x="291" y="357"/>
                    </a:cubicBezTo>
                    <a:cubicBezTo>
                      <a:pt x="291" y="357"/>
                      <a:pt x="291" y="358"/>
                      <a:pt x="290" y="358"/>
                    </a:cubicBezTo>
                    <a:cubicBezTo>
                      <a:pt x="292" y="361"/>
                      <a:pt x="292" y="361"/>
                      <a:pt x="292" y="361"/>
                    </a:cubicBezTo>
                    <a:cubicBezTo>
                      <a:pt x="291" y="357"/>
                      <a:pt x="291" y="357"/>
                      <a:pt x="291" y="357"/>
                    </a:cubicBezTo>
                    <a:cubicBezTo>
                      <a:pt x="292" y="361"/>
                      <a:pt x="292" y="361"/>
                      <a:pt x="292" y="361"/>
                    </a:cubicBezTo>
                    <a:cubicBezTo>
                      <a:pt x="292" y="357"/>
                      <a:pt x="292" y="357"/>
                      <a:pt x="292" y="357"/>
                    </a:cubicBezTo>
                    <a:cubicBezTo>
                      <a:pt x="291" y="357"/>
                      <a:pt x="291" y="357"/>
                      <a:pt x="291" y="357"/>
                    </a:cubicBezTo>
                    <a:cubicBezTo>
                      <a:pt x="292" y="361"/>
                      <a:pt x="292" y="361"/>
                      <a:pt x="292" y="361"/>
                    </a:cubicBezTo>
                    <a:cubicBezTo>
                      <a:pt x="292" y="357"/>
                      <a:pt x="292" y="357"/>
                      <a:pt x="292" y="357"/>
                    </a:cubicBezTo>
                    <a:cubicBezTo>
                      <a:pt x="292" y="359"/>
                      <a:pt x="292" y="359"/>
                      <a:pt x="292" y="359"/>
                    </a:cubicBezTo>
                    <a:cubicBezTo>
                      <a:pt x="292" y="357"/>
                      <a:pt x="292" y="357"/>
                      <a:pt x="292" y="357"/>
                    </a:cubicBezTo>
                    <a:cubicBezTo>
                      <a:pt x="292" y="357"/>
                      <a:pt x="292" y="357"/>
                      <a:pt x="292" y="357"/>
                    </a:cubicBezTo>
                    <a:cubicBezTo>
                      <a:pt x="292" y="359"/>
                      <a:pt x="292" y="359"/>
                      <a:pt x="292" y="359"/>
                    </a:cubicBezTo>
                    <a:cubicBezTo>
                      <a:pt x="292" y="357"/>
                      <a:pt x="292" y="357"/>
                      <a:pt x="292" y="357"/>
                    </a:cubicBezTo>
                    <a:cubicBezTo>
                      <a:pt x="292" y="357"/>
                      <a:pt x="292" y="357"/>
                      <a:pt x="292" y="357"/>
                    </a:cubicBezTo>
                    <a:cubicBezTo>
                      <a:pt x="291" y="357"/>
                      <a:pt x="289" y="357"/>
                      <a:pt x="286" y="357"/>
                    </a:cubicBezTo>
                    <a:cubicBezTo>
                      <a:pt x="281" y="357"/>
                      <a:pt x="276" y="356"/>
                      <a:pt x="270" y="356"/>
                    </a:cubicBezTo>
                    <a:cubicBezTo>
                      <a:pt x="265" y="356"/>
                      <a:pt x="260" y="355"/>
                      <a:pt x="258" y="355"/>
                    </a:cubicBezTo>
                    <a:cubicBezTo>
                      <a:pt x="258" y="355"/>
                      <a:pt x="258" y="355"/>
                      <a:pt x="257" y="355"/>
                    </a:cubicBezTo>
                    <a:cubicBezTo>
                      <a:pt x="256" y="356"/>
                      <a:pt x="256" y="356"/>
                      <a:pt x="256" y="356"/>
                    </a:cubicBezTo>
                    <a:cubicBezTo>
                      <a:pt x="256" y="356"/>
                      <a:pt x="256" y="356"/>
                      <a:pt x="256" y="356"/>
                    </a:cubicBezTo>
                    <a:cubicBezTo>
                      <a:pt x="255" y="356"/>
                      <a:pt x="255" y="356"/>
                      <a:pt x="255" y="356"/>
                    </a:cubicBezTo>
                    <a:cubicBezTo>
                      <a:pt x="255" y="356"/>
                      <a:pt x="254" y="357"/>
                      <a:pt x="254" y="357"/>
                    </a:cubicBezTo>
                    <a:cubicBezTo>
                      <a:pt x="253" y="359"/>
                      <a:pt x="253" y="362"/>
                      <a:pt x="255" y="363"/>
                    </a:cubicBezTo>
                    <a:cubicBezTo>
                      <a:pt x="259" y="365"/>
                      <a:pt x="259" y="365"/>
                      <a:pt x="259" y="365"/>
                    </a:cubicBezTo>
                    <a:cubicBezTo>
                      <a:pt x="261" y="362"/>
                      <a:pt x="261" y="362"/>
                      <a:pt x="261" y="362"/>
                    </a:cubicBezTo>
                    <a:cubicBezTo>
                      <a:pt x="260" y="358"/>
                      <a:pt x="260" y="358"/>
                      <a:pt x="260" y="358"/>
                    </a:cubicBezTo>
                    <a:cubicBezTo>
                      <a:pt x="260" y="358"/>
                      <a:pt x="255" y="358"/>
                      <a:pt x="251" y="359"/>
                    </a:cubicBezTo>
                    <a:cubicBezTo>
                      <a:pt x="248" y="359"/>
                      <a:pt x="246" y="360"/>
                      <a:pt x="244" y="360"/>
                    </a:cubicBezTo>
                    <a:cubicBezTo>
                      <a:pt x="243" y="360"/>
                      <a:pt x="242" y="360"/>
                      <a:pt x="241" y="360"/>
                    </a:cubicBezTo>
                    <a:cubicBezTo>
                      <a:pt x="240" y="360"/>
                      <a:pt x="240" y="360"/>
                      <a:pt x="240" y="360"/>
                    </a:cubicBezTo>
                    <a:cubicBezTo>
                      <a:pt x="240" y="361"/>
                      <a:pt x="240" y="361"/>
                      <a:pt x="240" y="361"/>
                    </a:cubicBezTo>
                    <a:cubicBezTo>
                      <a:pt x="239" y="361"/>
                      <a:pt x="239" y="361"/>
                      <a:pt x="239" y="361"/>
                    </a:cubicBezTo>
                    <a:cubicBezTo>
                      <a:pt x="239" y="361"/>
                      <a:pt x="238" y="361"/>
                      <a:pt x="238" y="362"/>
                    </a:cubicBezTo>
                    <a:cubicBezTo>
                      <a:pt x="237" y="363"/>
                      <a:pt x="237" y="364"/>
                      <a:pt x="237" y="365"/>
                    </a:cubicBezTo>
                    <a:cubicBezTo>
                      <a:pt x="238" y="366"/>
                      <a:pt x="238" y="367"/>
                      <a:pt x="239" y="368"/>
                    </a:cubicBezTo>
                    <a:cubicBezTo>
                      <a:pt x="244" y="371"/>
                      <a:pt x="244" y="371"/>
                      <a:pt x="244" y="371"/>
                    </a:cubicBezTo>
                    <a:cubicBezTo>
                      <a:pt x="247" y="368"/>
                      <a:pt x="247" y="368"/>
                      <a:pt x="247" y="368"/>
                    </a:cubicBezTo>
                    <a:cubicBezTo>
                      <a:pt x="246" y="364"/>
                      <a:pt x="246" y="364"/>
                      <a:pt x="246" y="364"/>
                    </a:cubicBezTo>
                    <a:cubicBezTo>
                      <a:pt x="217" y="365"/>
                      <a:pt x="217" y="365"/>
                      <a:pt x="217" y="365"/>
                    </a:cubicBezTo>
                    <a:cubicBezTo>
                      <a:pt x="216" y="365"/>
                      <a:pt x="214" y="366"/>
                      <a:pt x="214" y="368"/>
                    </a:cubicBezTo>
                    <a:cubicBezTo>
                      <a:pt x="213" y="370"/>
                      <a:pt x="214" y="371"/>
                      <a:pt x="215" y="372"/>
                    </a:cubicBezTo>
                    <a:cubicBezTo>
                      <a:pt x="224" y="377"/>
                      <a:pt x="224" y="377"/>
                      <a:pt x="224" y="377"/>
                    </a:cubicBezTo>
                    <a:cubicBezTo>
                      <a:pt x="226" y="374"/>
                      <a:pt x="226" y="374"/>
                      <a:pt x="226" y="374"/>
                    </a:cubicBezTo>
                    <a:cubicBezTo>
                      <a:pt x="225" y="370"/>
                      <a:pt x="225" y="370"/>
                      <a:pt x="225" y="370"/>
                    </a:cubicBezTo>
                    <a:cubicBezTo>
                      <a:pt x="225" y="370"/>
                      <a:pt x="219" y="371"/>
                      <a:pt x="212" y="371"/>
                    </a:cubicBezTo>
                    <a:cubicBezTo>
                      <a:pt x="208" y="372"/>
                      <a:pt x="205" y="372"/>
                      <a:pt x="202" y="372"/>
                    </a:cubicBezTo>
                    <a:cubicBezTo>
                      <a:pt x="201" y="373"/>
                      <a:pt x="200" y="373"/>
                      <a:pt x="199" y="373"/>
                    </a:cubicBezTo>
                    <a:cubicBezTo>
                      <a:pt x="198" y="373"/>
                      <a:pt x="198" y="373"/>
                      <a:pt x="198" y="373"/>
                    </a:cubicBezTo>
                    <a:cubicBezTo>
                      <a:pt x="197" y="373"/>
                      <a:pt x="197" y="373"/>
                      <a:pt x="197" y="373"/>
                    </a:cubicBezTo>
                    <a:cubicBezTo>
                      <a:pt x="196" y="374"/>
                      <a:pt x="196" y="374"/>
                      <a:pt x="196" y="374"/>
                    </a:cubicBezTo>
                    <a:cubicBezTo>
                      <a:pt x="196" y="374"/>
                      <a:pt x="196" y="374"/>
                      <a:pt x="195" y="375"/>
                    </a:cubicBezTo>
                    <a:cubicBezTo>
                      <a:pt x="194" y="377"/>
                      <a:pt x="194" y="379"/>
                      <a:pt x="196" y="381"/>
                    </a:cubicBezTo>
                    <a:cubicBezTo>
                      <a:pt x="200" y="383"/>
                      <a:pt x="200" y="383"/>
                      <a:pt x="200" y="383"/>
                    </a:cubicBezTo>
                    <a:cubicBezTo>
                      <a:pt x="202" y="379"/>
                      <a:pt x="202" y="379"/>
                      <a:pt x="202" y="379"/>
                    </a:cubicBezTo>
                    <a:cubicBezTo>
                      <a:pt x="200" y="376"/>
                      <a:pt x="200" y="376"/>
                      <a:pt x="200" y="376"/>
                    </a:cubicBezTo>
                    <a:cubicBezTo>
                      <a:pt x="185" y="382"/>
                      <a:pt x="185" y="382"/>
                      <a:pt x="185" y="382"/>
                    </a:cubicBezTo>
                    <a:cubicBezTo>
                      <a:pt x="184" y="382"/>
                      <a:pt x="183" y="384"/>
                      <a:pt x="183" y="385"/>
                    </a:cubicBezTo>
                    <a:cubicBezTo>
                      <a:pt x="183" y="387"/>
                      <a:pt x="184" y="388"/>
                      <a:pt x="185" y="389"/>
                    </a:cubicBezTo>
                    <a:cubicBezTo>
                      <a:pt x="187" y="390"/>
                      <a:pt x="187" y="390"/>
                      <a:pt x="187" y="390"/>
                    </a:cubicBezTo>
                    <a:cubicBezTo>
                      <a:pt x="190" y="387"/>
                      <a:pt x="190" y="387"/>
                      <a:pt x="190" y="387"/>
                    </a:cubicBezTo>
                    <a:cubicBezTo>
                      <a:pt x="188" y="383"/>
                      <a:pt x="188" y="383"/>
                      <a:pt x="188" y="383"/>
                    </a:cubicBezTo>
                    <a:cubicBezTo>
                      <a:pt x="188" y="383"/>
                      <a:pt x="184" y="385"/>
                      <a:pt x="180" y="387"/>
                    </a:cubicBezTo>
                    <a:cubicBezTo>
                      <a:pt x="177" y="388"/>
                      <a:pt x="175" y="389"/>
                      <a:pt x="174" y="390"/>
                    </a:cubicBezTo>
                    <a:cubicBezTo>
                      <a:pt x="173" y="390"/>
                      <a:pt x="172" y="390"/>
                      <a:pt x="172" y="391"/>
                    </a:cubicBezTo>
                    <a:cubicBezTo>
                      <a:pt x="171" y="391"/>
                      <a:pt x="171" y="391"/>
                      <a:pt x="171" y="391"/>
                    </a:cubicBezTo>
                    <a:cubicBezTo>
                      <a:pt x="170" y="391"/>
                      <a:pt x="170" y="391"/>
                      <a:pt x="170" y="391"/>
                    </a:cubicBezTo>
                    <a:cubicBezTo>
                      <a:pt x="170" y="392"/>
                      <a:pt x="170" y="392"/>
                      <a:pt x="170" y="392"/>
                    </a:cubicBezTo>
                    <a:cubicBezTo>
                      <a:pt x="170" y="392"/>
                      <a:pt x="169" y="392"/>
                      <a:pt x="169" y="392"/>
                    </a:cubicBezTo>
                    <a:cubicBezTo>
                      <a:pt x="168" y="394"/>
                      <a:pt x="168" y="397"/>
                      <a:pt x="170" y="398"/>
                    </a:cubicBezTo>
                    <a:cubicBezTo>
                      <a:pt x="173" y="399"/>
                      <a:pt x="173" y="399"/>
                      <a:pt x="173" y="399"/>
                    </a:cubicBezTo>
                    <a:cubicBezTo>
                      <a:pt x="175" y="396"/>
                      <a:pt x="175" y="396"/>
                      <a:pt x="175" y="396"/>
                    </a:cubicBezTo>
                    <a:cubicBezTo>
                      <a:pt x="172" y="393"/>
                      <a:pt x="172" y="393"/>
                      <a:pt x="172" y="393"/>
                    </a:cubicBezTo>
                    <a:cubicBezTo>
                      <a:pt x="161" y="403"/>
                      <a:pt x="161" y="403"/>
                      <a:pt x="161" y="403"/>
                    </a:cubicBezTo>
                    <a:cubicBezTo>
                      <a:pt x="160" y="404"/>
                      <a:pt x="160" y="405"/>
                      <a:pt x="160" y="407"/>
                    </a:cubicBezTo>
                    <a:cubicBezTo>
                      <a:pt x="160" y="408"/>
                      <a:pt x="161" y="409"/>
                      <a:pt x="162" y="410"/>
                    </a:cubicBezTo>
                    <a:cubicBezTo>
                      <a:pt x="162" y="410"/>
                      <a:pt x="162" y="410"/>
                      <a:pt x="162" y="410"/>
                    </a:cubicBezTo>
                    <a:cubicBezTo>
                      <a:pt x="156" y="415"/>
                      <a:pt x="156" y="415"/>
                      <a:pt x="156" y="415"/>
                    </a:cubicBezTo>
                    <a:cubicBezTo>
                      <a:pt x="155" y="416"/>
                      <a:pt x="154" y="418"/>
                      <a:pt x="154" y="419"/>
                    </a:cubicBezTo>
                    <a:cubicBezTo>
                      <a:pt x="154" y="420"/>
                      <a:pt x="155" y="421"/>
                      <a:pt x="156" y="422"/>
                    </a:cubicBezTo>
                    <a:cubicBezTo>
                      <a:pt x="157" y="423"/>
                      <a:pt x="157" y="423"/>
                      <a:pt x="157" y="423"/>
                    </a:cubicBezTo>
                    <a:cubicBezTo>
                      <a:pt x="159" y="419"/>
                      <a:pt x="159" y="419"/>
                      <a:pt x="159" y="419"/>
                    </a:cubicBezTo>
                    <a:cubicBezTo>
                      <a:pt x="156" y="418"/>
                      <a:pt x="156" y="418"/>
                      <a:pt x="156" y="418"/>
                    </a:cubicBezTo>
                    <a:cubicBezTo>
                      <a:pt x="149" y="434"/>
                      <a:pt x="149" y="434"/>
                      <a:pt x="149" y="434"/>
                    </a:cubicBezTo>
                    <a:cubicBezTo>
                      <a:pt x="148" y="436"/>
                      <a:pt x="149" y="438"/>
                      <a:pt x="151" y="439"/>
                    </a:cubicBezTo>
                    <a:cubicBezTo>
                      <a:pt x="152" y="440"/>
                      <a:pt x="152" y="440"/>
                      <a:pt x="152" y="440"/>
                    </a:cubicBezTo>
                    <a:cubicBezTo>
                      <a:pt x="154" y="437"/>
                      <a:pt x="154" y="437"/>
                      <a:pt x="154" y="437"/>
                    </a:cubicBezTo>
                    <a:cubicBezTo>
                      <a:pt x="151" y="435"/>
                      <a:pt x="151" y="435"/>
                      <a:pt x="151" y="435"/>
                    </a:cubicBezTo>
                    <a:cubicBezTo>
                      <a:pt x="146" y="448"/>
                      <a:pt x="146" y="448"/>
                      <a:pt x="146" y="448"/>
                    </a:cubicBezTo>
                    <a:cubicBezTo>
                      <a:pt x="145" y="450"/>
                      <a:pt x="146" y="452"/>
                      <a:pt x="147" y="453"/>
                    </a:cubicBezTo>
                    <a:cubicBezTo>
                      <a:pt x="150" y="455"/>
                      <a:pt x="150" y="455"/>
                      <a:pt x="150" y="455"/>
                    </a:cubicBezTo>
                    <a:cubicBezTo>
                      <a:pt x="148" y="463"/>
                      <a:pt x="148" y="463"/>
                      <a:pt x="148" y="463"/>
                    </a:cubicBezTo>
                    <a:cubicBezTo>
                      <a:pt x="148" y="465"/>
                      <a:pt x="148" y="466"/>
                      <a:pt x="150" y="467"/>
                    </a:cubicBezTo>
                    <a:cubicBezTo>
                      <a:pt x="153" y="469"/>
                      <a:pt x="153" y="469"/>
                      <a:pt x="153" y="469"/>
                    </a:cubicBezTo>
                    <a:cubicBezTo>
                      <a:pt x="150" y="478"/>
                      <a:pt x="150" y="478"/>
                      <a:pt x="150" y="478"/>
                    </a:cubicBezTo>
                    <a:cubicBezTo>
                      <a:pt x="150" y="479"/>
                      <a:pt x="151" y="481"/>
                      <a:pt x="152" y="482"/>
                    </a:cubicBezTo>
                    <a:cubicBezTo>
                      <a:pt x="157" y="485"/>
                      <a:pt x="157" y="485"/>
                      <a:pt x="157" y="485"/>
                    </a:cubicBezTo>
                    <a:cubicBezTo>
                      <a:pt x="164" y="505"/>
                      <a:pt x="164" y="505"/>
                      <a:pt x="164" y="505"/>
                    </a:cubicBezTo>
                    <a:cubicBezTo>
                      <a:pt x="164" y="506"/>
                      <a:pt x="165" y="507"/>
                      <a:pt x="165" y="508"/>
                    </a:cubicBezTo>
                    <a:cubicBezTo>
                      <a:pt x="171" y="511"/>
                      <a:pt x="171" y="511"/>
                      <a:pt x="171" y="511"/>
                    </a:cubicBezTo>
                    <a:cubicBezTo>
                      <a:pt x="173" y="507"/>
                      <a:pt x="173" y="507"/>
                      <a:pt x="173" y="507"/>
                    </a:cubicBezTo>
                    <a:cubicBezTo>
                      <a:pt x="170" y="505"/>
                      <a:pt x="170" y="505"/>
                      <a:pt x="170" y="505"/>
                    </a:cubicBezTo>
                    <a:cubicBezTo>
                      <a:pt x="169" y="506"/>
                      <a:pt x="169" y="507"/>
                      <a:pt x="169" y="508"/>
                    </a:cubicBezTo>
                    <a:cubicBezTo>
                      <a:pt x="169" y="508"/>
                      <a:pt x="169" y="509"/>
                      <a:pt x="169" y="509"/>
                    </a:cubicBezTo>
                    <a:cubicBezTo>
                      <a:pt x="169" y="509"/>
                      <a:pt x="169" y="509"/>
                      <a:pt x="169" y="510"/>
                    </a:cubicBezTo>
                    <a:cubicBezTo>
                      <a:pt x="170" y="510"/>
                      <a:pt x="170" y="511"/>
                      <a:pt x="171" y="511"/>
                    </a:cubicBezTo>
                    <a:cubicBezTo>
                      <a:pt x="172" y="513"/>
                      <a:pt x="175" y="517"/>
                      <a:pt x="179" y="521"/>
                    </a:cubicBezTo>
                    <a:cubicBezTo>
                      <a:pt x="185" y="528"/>
                      <a:pt x="192" y="536"/>
                      <a:pt x="198" y="543"/>
                    </a:cubicBezTo>
                    <a:cubicBezTo>
                      <a:pt x="201" y="546"/>
                      <a:pt x="204" y="549"/>
                      <a:pt x="206" y="551"/>
                    </a:cubicBezTo>
                    <a:cubicBezTo>
                      <a:pt x="207" y="552"/>
                      <a:pt x="208" y="553"/>
                      <a:pt x="208" y="554"/>
                    </a:cubicBezTo>
                    <a:cubicBezTo>
                      <a:pt x="209" y="554"/>
                      <a:pt x="209" y="554"/>
                      <a:pt x="209" y="554"/>
                    </a:cubicBezTo>
                    <a:cubicBezTo>
                      <a:pt x="209" y="554"/>
                      <a:pt x="209" y="554"/>
                      <a:pt x="209" y="554"/>
                    </a:cubicBezTo>
                    <a:cubicBezTo>
                      <a:pt x="210" y="553"/>
                      <a:pt x="210" y="553"/>
                      <a:pt x="210" y="553"/>
                    </a:cubicBezTo>
                    <a:cubicBezTo>
                      <a:pt x="209" y="554"/>
                      <a:pt x="209" y="554"/>
                      <a:pt x="209" y="554"/>
                    </a:cubicBezTo>
                    <a:cubicBezTo>
                      <a:pt x="209" y="554"/>
                      <a:pt x="209" y="554"/>
                      <a:pt x="209" y="554"/>
                    </a:cubicBezTo>
                    <a:cubicBezTo>
                      <a:pt x="210" y="553"/>
                      <a:pt x="210" y="553"/>
                      <a:pt x="210" y="553"/>
                    </a:cubicBezTo>
                    <a:cubicBezTo>
                      <a:pt x="209" y="554"/>
                      <a:pt x="209" y="554"/>
                      <a:pt x="209" y="554"/>
                    </a:cubicBezTo>
                    <a:cubicBezTo>
                      <a:pt x="212" y="552"/>
                      <a:pt x="212" y="552"/>
                      <a:pt x="212" y="552"/>
                    </a:cubicBezTo>
                    <a:cubicBezTo>
                      <a:pt x="208" y="554"/>
                      <a:pt x="208" y="554"/>
                      <a:pt x="208" y="554"/>
                    </a:cubicBezTo>
                    <a:cubicBezTo>
                      <a:pt x="209" y="554"/>
                      <a:pt x="209" y="554"/>
                      <a:pt x="209" y="554"/>
                    </a:cubicBezTo>
                    <a:cubicBezTo>
                      <a:pt x="212" y="552"/>
                      <a:pt x="212" y="552"/>
                      <a:pt x="212" y="552"/>
                    </a:cubicBezTo>
                    <a:cubicBezTo>
                      <a:pt x="208" y="554"/>
                      <a:pt x="208" y="554"/>
                      <a:pt x="208" y="554"/>
                    </a:cubicBezTo>
                    <a:cubicBezTo>
                      <a:pt x="212" y="552"/>
                      <a:pt x="212" y="552"/>
                      <a:pt x="212" y="552"/>
                    </a:cubicBezTo>
                    <a:cubicBezTo>
                      <a:pt x="208" y="553"/>
                      <a:pt x="208" y="553"/>
                      <a:pt x="208" y="553"/>
                    </a:cubicBezTo>
                    <a:cubicBezTo>
                      <a:pt x="208" y="554"/>
                      <a:pt x="208" y="554"/>
                      <a:pt x="208" y="554"/>
                    </a:cubicBezTo>
                    <a:cubicBezTo>
                      <a:pt x="212" y="552"/>
                      <a:pt x="212" y="552"/>
                      <a:pt x="212" y="552"/>
                    </a:cubicBezTo>
                    <a:cubicBezTo>
                      <a:pt x="208" y="553"/>
                      <a:pt x="208" y="553"/>
                      <a:pt x="208" y="553"/>
                    </a:cubicBezTo>
                    <a:cubicBezTo>
                      <a:pt x="212" y="552"/>
                      <a:pt x="212" y="552"/>
                      <a:pt x="212" y="552"/>
                    </a:cubicBezTo>
                    <a:cubicBezTo>
                      <a:pt x="208" y="552"/>
                      <a:pt x="208" y="552"/>
                      <a:pt x="208" y="552"/>
                    </a:cubicBezTo>
                    <a:cubicBezTo>
                      <a:pt x="208" y="553"/>
                      <a:pt x="208" y="553"/>
                      <a:pt x="208" y="553"/>
                    </a:cubicBezTo>
                    <a:cubicBezTo>
                      <a:pt x="212" y="552"/>
                      <a:pt x="212" y="552"/>
                      <a:pt x="212" y="552"/>
                    </a:cubicBezTo>
                    <a:cubicBezTo>
                      <a:pt x="208" y="552"/>
                      <a:pt x="208" y="552"/>
                      <a:pt x="208" y="552"/>
                    </a:cubicBezTo>
                    <a:cubicBezTo>
                      <a:pt x="208" y="553"/>
                      <a:pt x="209" y="555"/>
                      <a:pt x="210" y="555"/>
                    </a:cubicBezTo>
                    <a:cubicBezTo>
                      <a:pt x="216" y="559"/>
                      <a:pt x="216" y="559"/>
                      <a:pt x="216" y="559"/>
                    </a:cubicBezTo>
                    <a:cubicBezTo>
                      <a:pt x="218" y="556"/>
                      <a:pt x="218" y="556"/>
                      <a:pt x="218" y="556"/>
                    </a:cubicBezTo>
                    <a:cubicBezTo>
                      <a:pt x="215" y="554"/>
                      <a:pt x="215" y="554"/>
                      <a:pt x="215" y="554"/>
                    </a:cubicBezTo>
                    <a:cubicBezTo>
                      <a:pt x="214" y="555"/>
                      <a:pt x="214" y="555"/>
                      <a:pt x="214" y="555"/>
                    </a:cubicBezTo>
                    <a:cubicBezTo>
                      <a:pt x="214" y="556"/>
                      <a:pt x="214" y="556"/>
                      <a:pt x="214" y="556"/>
                    </a:cubicBezTo>
                    <a:cubicBezTo>
                      <a:pt x="214" y="556"/>
                      <a:pt x="214" y="557"/>
                      <a:pt x="214" y="558"/>
                    </a:cubicBezTo>
                    <a:cubicBezTo>
                      <a:pt x="214" y="560"/>
                      <a:pt x="214" y="563"/>
                      <a:pt x="214" y="567"/>
                    </a:cubicBezTo>
                    <a:cubicBezTo>
                      <a:pt x="215" y="570"/>
                      <a:pt x="215" y="573"/>
                      <a:pt x="215" y="574"/>
                    </a:cubicBezTo>
                    <a:cubicBezTo>
                      <a:pt x="215" y="574"/>
                      <a:pt x="215" y="574"/>
                      <a:pt x="215" y="574"/>
                    </a:cubicBezTo>
                    <a:cubicBezTo>
                      <a:pt x="215" y="574"/>
                      <a:pt x="215" y="574"/>
                      <a:pt x="215" y="574"/>
                    </a:cubicBezTo>
                    <a:cubicBezTo>
                      <a:pt x="217" y="574"/>
                      <a:pt x="217" y="574"/>
                      <a:pt x="217" y="574"/>
                    </a:cubicBezTo>
                    <a:cubicBezTo>
                      <a:pt x="215" y="574"/>
                      <a:pt x="215" y="574"/>
                      <a:pt x="215" y="574"/>
                    </a:cubicBezTo>
                    <a:cubicBezTo>
                      <a:pt x="215" y="574"/>
                      <a:pt x="215" y="574"/>
                      <a:pt x="215" y="574"/>
                    </a:cubicBezTo>
                    <a:cubicBezTo>
                      <a:pt x="217" y="574"/>
                      <a:pt x="217" y="574"/>
                      <a:pt x="217" y="574"/>
                    </a:cubicBezTo>
                    <a:cubicBezTo>
                      <a:pt x="215" y="574"/>
                      <a:pt x="215" y="574"/>
                      <a:pt x="215" y="574"/>
                    </a:cubicBezTo>
                    <a:cubicBezTo>
                      <a:pt x="218" y="574"/>
                      <a:pt x="218" y="574"/>
                      <a:pt x="218" y="574"/>
                    </a:cubicBezTo>
                    <a:cubicBezTo>
                      <a:pt x="215" y="574"/>
                      <a:pt x="215" y="574"/>
                      <a:pt x="215" y="574"/>
                    </a:cubicBezTo>
                    <a:cubicBezTo>
                      <a:pt x="215" y="574"/>
                      <a:pt x="215" y="574"/>
                      <a:pt x="215" y="574"/>
                    </a:cubicBezTo>
                    <a:cubicBezTo>
                      <a:pt x="218" y="574"/>
                      <a:pt x="218" y="574"/>
                      <a:pt x="218" y="574"/>
                    </a:cubicBezTo>
                    <a:cubicBezTo>
                      <a:pt x="215" y="574"/>
                      <a:pt x="215" y="574"/>
                      <a:pt x="215" y="574"/>
                    </a:cubicBezTo>
                    <a:cubicBezTo>
                      <a:pt x="219" y="574"/>
                      <a:pt x="219" y="574"/>
                      <a:pt x="219" y="574"/>
                    </a:cubicBezTo>
                    <a:cubicBezTo>
                      <a:pt x="215" y="573"/>
                      <a:pt x="215" y="573"/>
                      <a:pt x="215" y="573"/>
                    </a:cubicBezTo>
                    <a:cubicBezTo>
                      <a:pt x="215" y="574"/>
                      <a:pt x="215" y="574"/>
                      <a:pt x="215" y="574"/>
                    </a:cubicBezTo>
                    <a:cubicBezTo>
                      <a:pt x="219" y="574"/>
                      <a:pt x="219" y="574"/>
                      <a:pt x="219" y="574"/>
                    </a:cubicBezTo>
                    <a:cubicBezTo>
                      <a:pt x="215" y="573"/>
                      <a:pt x="215" y="573"/>
                      <a:pt x="215" y="573"/>
                    </a:cubicBezTo>
                    <a:cubicBezTo>
                      <a:pt x="219" y="574"/>
                      <a:pt x="219" y="574"/>
                      <a:pt x="219" y="574"/>
                    </a:cubicBezTo>
                    <a:cubicBezTo>
                      <a:pt x="215" y="572"/>
                      <a:pt x="215" y="572"/>
                      <a:pt x="215" y="572"/>
                    </a:cubicBezTo>
                    <a:cubicBezTo>
                      <a:pt x="215" y="573"/>
                      <a:pt x="215" y="573"/>
                      <a:pt x="215" y="573"/>
                    </a:cubicBezTo>
                    <a:cubicBezTo>
                      <a:pt x="219" y="574"/>
                      <a:pt x="219" y="574"/>
                      <a:pt x="219" y="574"/>
                    </a:cubicBezTo>
                    <a:cubicBezTo>
                      <a:pt x="215" y="572"/>
                      <a:pt x="215" y="572"/>
                      <a:pt x="215" y="572"/>
                    </a:cubicBezTo>
                    <a:cubicBezTo>
                      <a:pt x="214" y="574"/>
                      <a:pt x="215" y="577"/>
                      <a:pt x="216" y="578"/>
                    </a:cubicBezTo>
                    <a:cubicBezTo>
                      <a:pt x="221" y="580"/>
                      <a:pt x="221" y="580"/>
                      <a:pt x="221" y="580"/>
                    </a:cubicBezTo>
                    <a:cubicBezTo>
                      <a:pt x="219" y="592"/>
                      <a:pt x="219" y="592"/>
                      <a:pt x="219" y="592"/>
                    </a:cubicBezTo>
                    <a:cubicBezTo>
                      <a:pt x="219" y="594"/>
                      <a:pt x="220" y="595"/>
                      <a:pt x="221" y="596"/>
                    </a:cubicBezTo>
                    <a:cubicBezTo>
                      <a:pt x="223" y="597"/>
                      <a:pt x="223" y="597"/>
                      <a:pt x="223" y="597"/>
                    </a:cubicBezTo>
                    <a:cubicBezTo>
                      <a:pt x="225" y="594"/>
                      <a:pt x="225" y="594"/>
                      <a:pt x="225" y="594"/>
                    </a:cubicBezTo>
                    <a:cubicBezTo>
                      <a:pt x="222" y="592"/>
                      <a:pt x="222" y="592"/>
                      <a:pt x="222" y="592"/>
                    </a:cubicBezTo>
                    <a:cubicBezTo>
                      <a:pt x="214" y="604"/>
                      <a:pt x="214" y="604"/>
                      <a:pt x="214" y="604"/>
                    </a:cubicBezTo>
                    <a:cubicBezTo>
                      <a:pt x="213" y="605"/>
                      <a:pt x="213" y="606"/>
                      <a:pt x="213" y="607"/>
                    </a:cubicBezTo>
                    <a:cubicBezTo>
                      <a:pt x="213" y="608"/>
                      <a:pt x="214" y="609"/>
                      <a:pt x="215" y="610"/>
                    </a:cubicBezTo>
                    <a:cubicBezTo>
                      <a:pt x="217" y="611"/>
                      <a:pt x="217" y="611"/>
                      <a:pt x="217" y="611"/>
                    </a:cubicBezTo>
                    <a:cubicBezTo>
                      <a:pt x="213" y="615"/>
                      <a:pt x="213" y="615"/>
                      <a:pt x="213" y="615"/>
                    </a:cubicBezTo>
                    <a:cubicBezTo>
                      <a:pt x="212" y="616"/>
                      <a:pt x="211" y="617"/>
                      <a:pt x="211" y="618"/>
                    </a:cubicBezTo>
                    <a:cubicBezTo>
                      <a:pt x="211" y="619"/>
                      <a:pt x="212" y="620"/>
                      <a:pt x="213" y="621"/>
                    </a:cubicBezTo>
                    <a:cubicBezTo>
                      <a:pt x="218" y="624"/>
                      <a:pt x="218" y="624"/>
                      <a:pt x="218" y="624"/>
                    </a:cubicBezTo>
                    <a:cubicBezTo>
                      <a:pt x="220" y="621"/>
                      <a:pt x="220" y="621"/>
                      <a:pt x="220" y="621"/>
                    </a:cubicBezTo>
                    <a:cubicBezTo>
                      <a:pt x="217" y="618"/>
                      <a:pt x="217" y="618"/>
                      <a:pt x="217" y="618"/>
                    </a:cubicBezTo>
                    <a:cubicBezTo>
                      <a:pt x="217" y="618"/>
                      <a:pt x="214" y="621"/>
                      <a:pt x="212" y="624"/>
                    </a:cubicBezTo>
                    <a:cubicBezTo>
                      <a:pt x="211" y="625"/>
                      <a:pt x="209" y="627"/>
                      <a:pt x="208" y="628"/>
                    </a:cubicBezTo>
                    <a:cubicBezTo>
                      <a:pt x="208" y="629"/>
                      <a:pt x="208" y="629"/>
                      <a:pt x="207" y="630"/>
                    </a:cubicBezTo>
                    <a:cubicBezTo>
                      <a:pt x="207" y="630"/>
                      <a:pt x="207" y="630"/>
                      <a:pt x="207" y="630"/>
                    </a:cubicBezTo>
                    <a:cubicBezTo>
                      <a:pt x="207" y="630"/>
                      <a:pt x="207" y="630"/>
                      <a:pt x="207" y="630"/>
                    </a:cubicBezTo>
                    <a:cubicBezTo>
                      <a:pt x="207" y="631"/>
                      <a:pt x="207" y="631"/>
                      <a:pt x="207" y="631"/>
                    </a:cubicBezTo>
                    <a:cubicBezTo>
                      <a:pt x="206" y="632"/>
                      <a:pt x="206" y="633"/>
                      <a:pt x="206" y="634"/>
                    </a:cubicBezTo>
                    <a:cubicBezTo>
                      <a:pt x="206" y="635"/>
                      <a:pt x="207" y="636"/>
                      <a:pt x="208" y="636"/>
                    </a:cubicBezTo>
                    <a:cubicBezTo>
                      <a:pt x="208" y="636"/>
                      <a:pt x="208" y="636"/>
                      <a:pt x="208" y="636"/>
                    </a:cubicBezTo>
                    <a:cubicBezTo>
                      <a:pt x="210" y="633"/>
                      <a:pt x="210" y="633"/>
                      <a:pt x="210" y="633"/>
                    </a:cubicBezTo>
                    <a:cubicBezTo>
                      <a:pt x="207" y="631"/>
                      <a:pt x="207" y="631"/>
                      <a:pt x="207" y="631"/>
                    </a:cubicBezTo>
                    <a:cubicBezTo>
                      <a:pt x="198" y="646"/>
                      <a:pt x="198" y="646"/>
                      <a:pt x="198" y="646"/>
                    </a:cubicBezTo>
                    <a:cubicBezTo>
                      <a:pt x="197" y="647"/>
                      <a:pt x="198" y="650"/>
                      <a:pt x="200" y="651"/>
                    </a:cubicBezTo>
                    <a:cubicBezTo>
                      <a:pt x="203" y="653"/>
                      <a:pt x="203" y="653"/>
                      <a:pt x="203" y="653"/>
                    </a:cubicBezTo>
                    <a:cubicBezTo>
                      <a:pt x="205" y="649"/>
                      <a:pt x="205" y="649"/>
                      <a:pt x="205" y="649"/>
                    </a:cubicBezTo>
                    <a:cubicBezTo>
                      <a:pt x="203" y="646"/>
                      <a:pt x="203" y="646"/>
                      <a:pt x="203" y="646"/>
                    </a:cubicBezTo>
                    <a:cubicBezTo>
                      <a:pt x="190" y="651"/>
                      <a:pt x="190" y="651"/>
                      <a:pt x="190" y="651"/>
                    </a:cubicBezTo>
                    <a:cubicBezTo>
                      <a:pt x="188" y="651"/>
                      <a:pt x="187" y="653"/>
                      <a:pt x="187" y="654"/>
                    </a:cubicBezTo>
                    <a:cubicBezTo>
                      <a:pt x="187" y="656"/>
                      <a:pt x="188" y="657"/>
                      <a:pt x="189" y="658"/>
                    </a:cubicBezTo>
                    <a:cubicBezTo>
                      <a:pt x="191" y="659"/>
                      <a:pt x="191" y="659"/>
                      <a:pt x="191" y="659"/>
                    </a:cubicBezTo>
                    <a:cubicBezTo>
                      <a:pt x="193" y="656"/>
                      <a:pt x="193" y="656"/>
                      <a:pt x="193" y="656"/>
                    </a:cubicBezTo>
                    <a:cubicBezTo>
                      <a:pt x="191" y="652"/>
                      <a:pt x="191" y="652"/>
                      <a:pt x="191" y="652"/>
                    </a:cubicBezTo>
                    <a:cubicBezTo>
                      <a:pt x="176" y="658"/>
                      <a:pt x="176" y="658"/>
                      <a:pt x="176" y="658"/>
                    </a:cubicBezTo>
                    <a:cubicBezTo>
                      <a:pt x="175" y="659"/>
                      <a:pt x="174" y="660"/>
                      <a:pt x="174" y="662"/>
                    </a:cubicBezTo>
                    <a:cubicBezTo>
                      <a:pt x="174" y="663"/>
                      <a:pt x="175" y="665"/>
                      <a:pt x="176" y="665"/>
                    </a:cubicBezTo>
                    <a:cubicBezTo>
                      <a:pt x="180" y="668"/>
                      <a:pt x="180" y="668"/>
                      <a:pt x="180" y="668"/>
                    </a:cubicBezTo>
                    <a:cubicBezTo>
                      <a:pt x="182" y="665"/>
                      <a:pt x="182" y="665"/>
                      <a:pt x="182" y="665"/>
                    </a:cubicBezTo>
                    <a:cubicBezTo>
                      <a:pt x="181" y="661"/>
                      <a:pt x="181" y="661"/>
                      <a:pt x="181" y="661"/>
                    </a:cubicBezTo>
                    <a:cubicBezTo>
                      <a:pt x="165" y="663"/>
                      <a:pt x="165" y="663"/>
                      <a:pt x="165" y="663"/>
                    </a:cubicBezTo>
                    <a:cubicBezTo>
                      <a:pt x="163" y="664"/>
                      <a:pt x="162" y="665"/>
                      <a:pt x="162" y="667"/>
                    </a:cubicBezTo>
                    <a:cubicBezTo>
                      <a:pt x="161" y="668"/>
                      <a:pt x="162" y="670"/>
                      <a:pt x="163" y="671"/>
                    </a:cubicBezTo>
                    <a:cubicBezTo>
                      <a:pt x="170" y="675"/>
                      <a:pt x="170" y="675"/>
                      <a:pt x="170" y="675"/>
                    </a:cubicBezTo>
                    <a:cubicBezTo>
                      <a:pt x="173" y="672"/>
                      <a:pt x="173" y="672"/>
                      <a:pt x="173" y="672"/>
                    </a:cubicBezTo>
                    <a:cubicBezTo>
                      <a:pt x="172" y="668"/>
                      <a:pt x="172" y="668"/>
                      <a:pt x="172" y="668"/>
                    </a:cubicBezTo>
                    <a:cubicBezTo>
                      <a:pt x="150" y="673"/>
                      <a:pt x="150" y="673"/>
                      <a:pt x="150" y="673"/>
                    </a:cubicBezTo>
                    <a:cubicBezTo>
                      <a:pt x="148" y="673"/>
                      <a:pt x="147" y="674"/>
                      <a:pt x="147" y="676"/>
                    </a:cubicBezTo>
                    <a:cubicBezTo>
                      <a:pt x="147" y="677"/>
                      <a:pt x="147" y="679"/>
                      <a:pt x="149" y="680"/>
                    </a:cubicBezTo>
                    <a:cubicBezTo>
                      <a:pt x="151" y="681"/>
                      <a:pt x="151" y="681"/>
                      <a:pt x="151" y="681"/>
                    </a:cubicBezTo>
                    <a:cubicBezTo>
                      <a:pt x="153" y="678"/>
                      <a:pt x="153" y="678"/>
                      <a:pt x="153" y="678"/>
                    </a:cubicBezTo>
                    <a:cubicBezTo>
                      <a:pt x="150" y="676"/>
                      <a:pt x="150" y="676"/>
                      <a:pt x="150" y="676"/>
                    </a:cubicBezTo>
                    <a:cubicBezTo>
                      <a:pt x="153" y="678"/>
                      <a:pt x="153" y="678"/>
                      <a:pt x="153" y="678"/>
                    </a:cubicBezTo>
                    <a:cubicBezTo>
                      <a:pt x="151" y="675"/>
                      <a:pt x="151" y="675"/>
                      <a:pt x="151" y="675"/>
                    </a:cubicBezTo>
                    <a:cubicBezTo>
                      <a:pt x="150" y="675"/>
                      <a:pt x="150" y="675"/>
                      <a:pt x="150" y="676"/>
                    </a:cubicBezTo>
                    <a:cubicBezTo>
                      <a:pt x="153" y="678"/>
                      <a:pt x="153" y="678"/>
                      <a:pt x="153" y="678"/>
                    </a:cubicBezTo>
                    <a:cubicBezTo>
                      <a:pt x="151" y="675"/>
                      <a:pt x="151" y="675"/>
                      <a:pt x="151" y="675"/>
                    </a:cubicBezTo>
                    <a:cubicBezTo>
                      <a:pt x="153" y="678"/>
                      <a:pt x="153" y="678"/>
                      <a:pt x="153" y="678"/>
                    </a:cubicBezTo>
                    <a:cubicBezTo>
                      <a:pt x="152" y="674"/>
                      <a:pt x="152" y="674"/>
                      <a:pt x="152" y="674"/>
                    </a:cubicBezTo>
                    <a:cubicBezTo>
                      <a:pt x="151" y="674"/>
                      <a:pt x="151" y="674"/>
                      <a:pt x="151" y="675"/>
                    </a:cubicBezTo>
                    <a:cubicBezTo>
                      <a:pt x="153" y="678"/>
                      <a:pt x="153" y="678"/>
                      <a:pt x="153" y="678"/>
                    </a:cubicBezTo>
                    <a:cubicBezTo>
                      <a:pt x="152" y="674"/>
                      <a:pt x="152" y="674"/>
                      <a:pt x="152" y="674"/>
                    </a:cubicBezTo>
                    <a:cubicBezTo>
                      <a:pt x="153" y="678"/>
                      <a:pt x="153" y="678"/>
                      <a:pt x="153" y="678"/>
                    </a:cubicBezTo>
                    <a:cubicBezTo>
                      <a:pt x="152" y="674"/>
                      <a:pt x="152" y="674"/>
                      <a:pt x="152" y="674"/>
                    </a:cubicBezTo>
                    <a:cubicBezTo>
                      <a:pt x="152" y="674"/>
                      <a:pt x="152" y="674"/>
                      <a:pt x="152" y="674"/>
                    </a:cubicBezTo>
                    <a:cubicBezTo>
                      <a:pt x="153" y="678"/>
                      <a:pt x="153" y="678"/>
                      <a:pt x="153" y="678"/>
                    </a:cubicBezTo>
                    <a:cubicBezTo>
                      <a:pt x="152" y="674"/>
                      <a:pt x="152" y="674"/>
                      <a:pt x="152" y="674"/>
                    </a:cubicBezTo>
                    <a:cubicBezTo>
                      <a:pt x="153" y="677"/>
                      <a:pt x="153" y="677"/>
                      <a:pt x="153" y="677"/>
                    </a:cubicBezTo>
                    <a:cubicBezTo>
                      <a:pt x="152" y="674"/>
                      <a:pt x="152" y="674"/>
                      <a:pt x="152" y="674"/>
                    </a:cubicBezTo>
                    <a:cubicBezTo>
                      <a:pt x="152" y="674"/>
                      <a:pt x="152" y="674"/>
                      <a:pt x="152" y="674"/>
                    </a:cubicBezTo>
                    <a:cubicBezTo>
                      <a:pt x="153" y="677"/>
                      <a:pt x="153" y="677"/>
                      <a:pt x="153" y="677"/>
                    </a:cubicBezTo>
                    <a:cubicBezTo>
                      <a:pt x="152" y="674"/>
                      <a:pt x="152" y="674"/>
                      <a:pt x="152" y="674"/>
                    </a:cubicBezTo>
                    <a:cubicBezTo>
                      <a:pt x="152" y="674"/>
                      <a:pt x="152" y="674"/>
                      <a:pt x="152" y="674"/>
                    </a:cubicBezTo>
                    <a:cubicBezTo>
                      <a:pt x="152" y="674"/>
                      <a:pt x="152" y="674"/>
                      <a:pt x="152" y="674"/>
                    </a:cubicBezTo>
                    <a:cubicBezTo>
                      <a:pt x="152" y="674"/>
                      <a:pt x="152" y="674"/>
                      <a:pt x="152" y="674"/>
                    </a:cubicBezTo>
                    <a:cubicBezTo>
                      <a:pt x="152" y="674"/>
                      <a:pt x="152" y="674"/>
                      <a:pt x="152" y="674"/>
                    </a:cubicBezTo>
                    <a:cubicBezTo>
                      <a:pt x="152" y="674"/>
                      <a:pt x="152" y="674"/>
                      <a:pt x="152" y="674"/>
                    </a:cubicBezTo>
                    <a:cubicBezTo>
                      <a:pt x="152" y="674"/>
                      <a:pt x="150" y="674"/>
                      <a:pt x="148" y="674"/>
                    </a:cubicBezTo>
                    <a:cubicBezTo>
                      <a:pt x="144" y="675"/>
                      <a:pt x="138" y="675"/>
                      <a:pt x="134" y="675"/>
                    </a:cubicBezTo>
                    <a:cubicBezTo>
                      <a:pt x="132" y="676"/>
                      <a:pt x="130" y="676"/>
                      <a:pt x="128" y="676"/>
                    </a:cubicBezTo>
                    <a:cubicBezTo>
                      <a:pt x="127" y="676"/>
                      <a:pt x="127" y="676"/>
                      <a:pt x="126" y="676"/>
                    </a:cubicBezTo>
                    <a:cubicBezTo>
                      <a:pt x="125" y="676"/>
                      <a:pt x="125" y="676"/>
                      <a:pt x="125" y="676"/>
                    </a:cubicBezTo>
                    <a:cubicBezTo>
                      <a:pt x="125" y="677"/>
                      <a:pt x="125" y="677"/>
                      <a:pt x="125" y="677"/>
                    </a:cubicBezTo>
                    <a:cubicBezTo>
                      <a:pt x="124" y="677"/>
                      <a:pt x="124" y="677"/>
                      <a:pt x="124" y="677"/>
                    </a:cubicBezTo>
                    <a:cubicBezTo>
                      <a:pt x="124" y="677"/>
                      <a:pt x="123" y="677"/>
                      <a:pt x="123" y="678"/>
                    </a:cubicBezTo>
                    <a:cubicBezTo>
                      <a:pt x="122" y="679"/>
                      <a:pt x="122" y="680"/>
                      <a:pt x="122" y="681"/>
                    </a:cubicBezTo>
                    <a:cubicBezTo>
                      <a:pt x="122" y="682"/>
                      <a:pt x="123" y="683"/>
                      <a:pt x="124" y="684"/>
                    </a:cubicBezTo>
                    <a:cubicBezTo>
                      <a:pt x="127" y="686"/>
                      <a:pt x="127" y="686"/>
                      <a:pt x="127" y="686"/>
                    </a:cubicBezTo>
                    <a:cubicBezTo>
                      <a:pt x="130" y="683"/>
                      <a:pt x="130" y="683"/>
                      <a:pt x="130" y="683"/>
                    </a:cubicBezTo>
                    <a:cubicBezTo>
                      <a:pt x="130" y="679"/>
                      <a:pt x="130" y="679"/>
                      <a:pt x="130" y="679"/>
                    </a:cubicBezTo>
                    <a:cubicBezTo>
                      <a:pt x="100" y="676"/>
                      <a:pt x="100" y="676"/>
                      <a:pt x="100" y="676"/>
                    </a:cubicBezTo>
                    <a:cubicBezTo>
                      <a:pt x="98" y="676"/>
                      <a:pt x="96" y="677"/>
                      <a:pt x="96" y="679"/>
                    </a:cubicBezTo>
                    <a:cubicBezTo>
                      <a:pt x="95" y="680"/>
                      <a:pt x="96" y="682"/>
                      <a:pt x="98" y="683"/>
                    </a:cubicBezTo>
                    <a:cubicBezTo>
                      <a:pt x="102" y="686"/>
                      <a:pt x="102" y="686"/>
                      <a:pt x="102" y="686"/>
                    </a:cubicBezTo>
                    <a:cubicBezTo>
                      <a:pt x="104" y="683"/>
                      <a:pt x="104" y="683"/>
                      <a:pt x="104" y="683"/>
                    </a:cubicBezTo>
                    <a:cubicBezTo>
                      <a:pt x="105" y="679"/>
                      <a:pt x="105" y="679"/>
                      <a:pt x="105" y="679"/>
                    </a:cubicBezTo>
                    <a:cubicBezTo>
                      <a:pt x="105" y="679"/>
                      <a:pt x="98" y="678"/>
                      <a:pt x="92" y="677"/>
                    </a:cubicBezTo>
                    <a:cubicBezTo>
                      <a:pt x="88" y="676"/>
                      <a:pt x="85" y="676"/>
                      <a:pt x="82" y="675"/>
                    </a:cubicBezTo>
                    <a:cubicBezTo>
                      <a:pt x="81" y="675"/>
                      <a:pt x="80" y="675"/>
                      <a:pt x="79" y="675"/>
                    </a:cubicBezTo>
                    <a:cubicBezTo>
                      <a:pt x="78" y="675"/>
                      <a:pt x="78" y="675"/>
                      <a:pt x="77" y="675"/>
                    </a:cubicBezTo>
                    <a:cubicBezTo>
                      <a:pt x="77" y="675"/>
                      <a:pt x="77" y="675"/>
                      <a:pt x="76" y="675"/>
                    </a:cubicBezTo>
                    <a:cubicBezTo>
                      <a:pt x="76" y="675"/>
                      <a:pt x="76" y="675"/>
                      <a:pt x="76" y="675"/>
                    </a:cubicBezTo>
                    <a:cubicBezTo>
                      <a:pt x="75" y="675"/>
                      <a:pt x="75" y="675"/>
                      <a:pt x="75" y="675"/>
                    </a:cubicBezTo>
                    <a:cubicBezTo>
                      <a:pt x="74" y="675"/>
                      <a:pt x="74" y="675"/>
                      <a:pt x="74" y="675"/>
                    </a:cubicBezTo>
                    <a:cubicBezTo>
                      <a:pt x="74" y="675"/>
                      <a:pt x="73" y="676"/>
                      <a:pt x="73" y="677"/>
                    </a:cubicBezTo>
                    <a:cubicBezTo>
                      <a:pt x="72" y="678"/>
                      <a:pt x="72" y="681"/>
                      <a:pt x="74" y="682"/>
                    </a:cubicBezTo>
                    <a:cubicBezTo>
                      <a:pt x="75" y="683"/>
                      <a:pt x="75" y="683"/>
                      <a:pt x="75" y="683"/>
                    </a:cubicBezTo>
                    <a:cubicBezTo>
                      <a:pt x="77" y="679"/>
                      <a:pt x="77" y="679"/>
                      <a:pt x="77" y="679"/>
                    </a:cubicBezTo>
                    <a:cubicBezTo>
                      <a:pt x="79" y="675"/>
                      <a:pt x="79" y="675"/>
                      <a:pt x="79" y="675"/>
                    </a:cubicBezTo>
                    <a:cubicBezTo>
                      <a:pt x="6" y="644"/>
                      <a:pt x="6" y="644"/>
                      <a:pt x="6" y="644"/>
                    </a:cubicBezTo>
                    <a:cubicBezTo>
                      <a:pt x="4" y="643"/>
                      <a:pt x="2" y="644"/>
                      <a:pt x="1" y="646"/>
                    </a:cubicBezTo>
                    <a:cubicBezTo>
                      <a:pt x="0" y="648"/>
                      <a:pt x="0" y="650"/>
                      <a:pt x="2" y="651"/>
                    </a:cubicBezTo>
                    <a:cubicBezTo>
                      <a:pt x="36" y="672"/>
                      <a:pt x="36" y="672"/>
                      <a:pt x="36" y="672"/>
                    </a:cubicBezTo>
                    <a:cubicBezTo>
                      <a:pt x="37" y="673"/>
                      <a:pt x="40" y="673"/>
                      <a:pt x="41" y="671"/>
                    </a:cubicBezTo>
                    <a:cubicBezTo>
                      <a:pt x="42" y="669"/>
                      <a:pt x="42" y="666"/>
                      <a:pt x="40" y="665"/>
                    </a:cubicBezTo>
                    <a:close/>
                  </a:path>
                </a:pathLst>
              </a:custGeom>
              <a:solidFill>
                <a:srgbClr val="70B5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3" name="Freeform 58"/>
              <p:cNvSpPr/>
              <p:nvPr/>
            </p:nvSpPr>
            <p:spPr bwMode="auto">
              <a:xfrm>
                <a:off x="4383953" y="3773589"/>
                <a:ext cx="63323" cy="278356"/>
              </a:xfrm>
              <a:custGeom>
                <a:avLst/>
                <a:gdLst>
                  <a:gd name="T0" fmla="*/ 30 w 47"/>
                  <a:gd name="T1" fmla="*/ 197 h 207"/>
                  <a:gd name="T2" fmla="*/ 33 w 47"/>
                  <a:gd name="T3" fmla="*/ 196 h 207"/>
                  <a:gd name="T4" fmla="*/ 19 w 47"/>
                  <a:gd name="T5" fmla="*/ 166 h 207"/>
                  <a:gd name="T6" fmla="*/ 13 w 47"/>
                  <a:gd name="T7" fmla="*/ 150 h 207"/>
                  <a:gd name="T8" fmla="*/ 13 w 47"/>
                  <a:gd name="T9" fmla="*/ 139 h 207"/>
                  <a:gd name="T10" fmla="*/ 8 w 47"/>
                  <a:gd name="T11" fmla="*/ 136 h 207"/>
                  <a:gd name="T12" fmla="*/ 13 w 47"/>
                  <a:gd name="T13" fmla="*/ 121 h 207"/>
                  <a:gd name="T14" fmla="*/ 19 w 47"/>
                  <a:gd name="T15" fmla="*/ 112 h 207"/>
                  <a:gd name="T16" fmla="*/ 13 w 47"/>
                  <a:gd name="T17" fmla="*/ 112 h 207"/>
                  <a:gd name="T18" fmla="*/ 30 w 47"/>
                  <a:gd name="T19" fmla="*/ 99 h 207"/>
                  <a:gd name="T20" fmla="*/ 20 w 47"/>
                  <a:gd name="T21" fmla="*/ 96 h 207"/>
                  <a:gd name="T22" fmla="*/ 36 w 47"/>
                  <a:gd name="T23" fmla="*/ 90 h 207"/>
                  <a:gd name="T24" fmla="*/ 30 w 47"/>
                  <a:gd name="T25" fmla="*/ 89 h 207"/>
                  <a:gd name="T26" fmla="*/ 47 w 47"/>
                  <a:gd name="T27" fmla="*/ 76 h 207"/>
                  <a:gd name="T28" fmla="*/ 47 w 47"/>
                  <a:gd name="T29" fmla="*/ 62 h 207"/>
                  <a:gd name="T30" fmla="*/ 41 w 47"/>
                  <a:gd name="T31" fmla="*/ 59 h 207"/>
                  <a:gd name="T32" fmla="*/ 44 w 47"/>
                  <a:gd name="T33" fmla="*/ 37 h 207"/>
                  <a:gd name="T34" fmla="*/ 43 w 47"/>
                  <a:gd name="T35" fmla="*/ 24 h 207"/>
                  <a:gd name="T36" fmla="*/ 32 w 47"/>
                  <a:gd name="T37" fmla="*/ 3 h 207"/>
                  <a:gd name="T38" fmla="*/ 25 w 47"/>
                  <a:gd name="T39" fmla="*/ 8 h 207"/>
                  <a:gd name="T40" fmla="*/ 36 w 47"/>
                  <a:gd name="T41" fmla="*/ 29 h 207"/>
                  <a:gd name="T42" fmla="*/ 37 w 47"/>
                  <a:gd name="T43" fmla="*/ 43 h 207"/>
                  <a:gd name="T44" fmla="*/ 39 w 47"/>
                  <a:gd name="T45" fmla="*/ 63 h 207"/>
                  <a:gd name="T46" fmla="*/ 39 w 47"/>
                  <a:gd name="T47" fmla="*/ 59 h 207"/>
                  <a:gd name="T48" fmla="*/ 36 w 47"/>
                  <a:gd name="T49" fmla="*/ 77 h 207"/>
                  <a:gd name="T50" fmla="*/ 28 w 47"/>
                  <a:gd name="T51" fmla="*/ 92 h 207"/>
                  <a:gd name="T52" fmla="*/ 30 w 47"/>
                  <a:gd name="T53" fmla="*/ 86 h 207"/>
                  <a:gd name="T54" fmla="*/ 18 w 47"/>
                  <a:gd name="T55" fmla="*/ 99 h 207"/>
                  <a:gd name="T56" fmla="*/ 9 w 47"/>
                  <a:gd name="T57" fmla="*/ 112 h 207"/>
                  <a:gd name="T58" fmla="*/ 15 w 47"/>
                  <a:gd name="T59" fmla="*/ 113 h 207"/>
                  <a:gd name="T60" fmla="*/ 3 w 47"/>
                  <a:gd name="T61" fmla="*/ 122 h 207"/>
                  <a:gd name="T62" fmla="*/ 5 w 47"/>
                  <a:gd name="T63" fmla="*/ 135 h 207"/>
                  <a:gd name="T64" fmla="*/ 10 w 47"/>
                  <a:gd name="T65" fmla="*/ 137 h 207"/>
                  <a:gd name="T66" fmla="*/ 2 w 47"/>
                  <a:gd name="T67" fmla="*/ 152 h 207"/>
                  <a:gd name="T68" fmla="*/ 10 w 47"/>
                  <a:gd name="T69" fmla="*/ 169 h 207"/>
                  <a:gd name="T70" fmla="*/ 11 w 47"/>
                  <a:gd name="T71" fmla="*/ 169 h 207"/>
                  <a:gd name="T72" fmla="*/ 25 w 47"/>
                  <a:gd name="T73" fmla="*/ 196 h 207"/>
                  <a:gd name="T74" fmla="*/ 26 w 47"/>
                  <a:gd name="T75" fmla="*/ 198 h 207"/>
                  <a:gd name="T76" fmla="*/ 26 w 47"/>
                  <a:gd name="T77" fmla="*/ 198 h 207"/>
                  <a:gd name="T78" fmla="*/ 26 w 47"/>
                  <a:gd name="T79" fmla="*/ 198 h 207"/>
                  <a:gd name="T80" fmla="*/ 26 w 47"/>
                  <a:gd name="T81" fmla="*/ 198 h 207"/>
                  <a:gd name="T82" fmla="*/ 26 w 47"/>
                  <a:gd name="T83" fmla="*/ 198 h 207"/>
                  <a:gd name="T84" fmla="*/ 30 w 47"/>
                  <a:gd name="T85" fmla="*/ 197 h 207"/>
                  <a:gd name="T86" fmla="*/ 30 w 47"/>
                  <a:gd name="T87" fmla="*/ 197 h 207"/>
                  <a:gd name="T88" fmla="*/ 36 w 47"/>
                  <a:gd name="T89" fmla="*/ 20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7" h="207">
                    <a:moveTo>
                      <a:pt x="40" y="199"/>
                    </a:moveTo>
                    <a:cubicBezTo>
                      <a:pt x="32" y="194"/>
                      <a:pt x="32" y="194"/>
                      <a:pt x="32" y="194"/>
                    </a:cubicBezTo>
                    <a:cubicBezTo>
                      <a:pt x="30" y="197"/>
                      <a:pt x="30" y="197"/>
                      <a:pt x="30" y="197"/>
                    </a:cubicBezTo>
                    <a:cubicBezTo>
                      <a:pt x="33" y="199"/>
                      <a:pt x="33" y="199"/>
                      <a:pt x="33" y="199"/>
                    </a:cubicBezTo>
                    <a:cubicBezTo>
                      <a:pt x="34" y="198"/>
                      <a:pt x="34" y="198"/>
                      <a:pt x="34" y="197"/>
                    </a:cubicBezTo>
                    <a:cubicBezTo>
                      <a:pt x="34" y="196"/>
                      <a:pt x="34" y="196"/>
                      <a:pt x="33" y="196"/>
                    </a:cubicBezTo>
                    <a:cubicBezTo>
                      <a:pt x="33" y="195"/>
                      <a:pt x="33" y="195"/>
                      <a:pt x="33" y="195"/>
                    </a:cubicBezTo>
                    <a:cubicBezTo>
                      <a:pt x="32" y="193"/>
                      <a:pt x="31" y="191"/>
                      <a:pt x="30" y="188"/>
                    </a:cubicBezTo>
                    <a:cubicBezTo>
                      <a:pt x="25" y="179"/>
                      <a:pt x="19" y="166"/>
                      <a:pt x="19" y="166"/>
                    </a:cubicBezTo>
                    <a:cubicBezTo>
                      <a:pt x="18" y="165"/>
                      <a:pt x="18" y="165"/>
                      <a:pt x="17" y="164"/>
                    </a:cubicBezTo>
                    <a:cubicBezTo>
                      <a:pt x="15" y="163"/>
                      <a:pt x="15" y="163"/>
                      <a:pt x="15" y="163"/>
                    </a:cubicBezTo>
                    <a:cubicBezTo>
                      <a:pt x="13" y="150"/>
                      <a:pt x="13" y="150"/>
                      <a:pt x="13" y="150"/>
                    </a:cubicBezTo>
                    <a:cubicBezTo>
                      <a:pt x="13" y="149"/>
                      <a:pt x="12" y="148"/>
                      <a:pt x="11" y="148"/>
                    </a:cubicBezTo>
                    <a:cubicBezTo>
                      <a:pt x="9" y="147"/>
                      <a:pt x="9" y="147"/>
                      <a:pt x="9" y="147"/>
                    </a:cubicBezTo>
                    <a:cubicBezTo>
                      <a:pt x="13" y="139"/>
                      <a:pt x="13" y="139"/>
                      <a:pt x="13" y="139"/>
                    </a:cubicBezTo>
                    <a:cubicBezTo>
                      <a:pt x="14" y="137"/>
                      <a:pt x="13" y="135"/>
                      <a:pt x="12" y="134"/>
                    </a:cubicBezTo>
                    <a:cubicBezTo>
                      <a:pt x="11" y="133"/>
                      <a:pt x="11" y="133"/>
                      <a:pt x="11" y="133"/>
                    </a:cubicBezTo>
                    <a:cubicBezTo>
                      <a:pt x="8" y="136"/>
                      <a:pt x="8" y="136"/>
                      <a:pt x="8" y="136"/>
                    </a:cubicBezTo>
                    <a:cubicBezTo>
                      <a:pt x="12" y="137"/>
                      <a:pt x="12" y="137"/>
                      <a:pt x="12" y="137"/>
                    </a:cubicBezTo>
                    <a:cubicBezTo>
                      <a:pt x="15" y="126"/>
                      <a:pt x="15" y="126"/>
                      <a:pt x="15" y="126"/>
                    </a:cubicBezTo>
                    <a:cubicBezTo>
                      <a:pt x="15" y="124"/>
                      <a:pt x="15" y="122"/>
                      <a:pt x="13" y="121"/>
                    </a:cubicBezTo>
                    <a:cubicBezTo>
                      <a:pt x="13" y="121"/>
                      <a:pt x="13" y="121"/>
                      <a:pt x="13" y="121"/>
                    </a:cubicBezTo>
                    <a:cubicBezTo>
                      <a:pt x="18" y="115"/>
                      <a:pt x="18" y="115"/>
                      <a:pt x="18" y="115"/>
                    </a:cubicBezTo>
                    <a:cubicBezTo>
                      <a:pt x="18" y="114"/>
                      <a:pt x="19" y="113"/>
                      <a:pt x="19" y="112"/>
                    </a:cubicBezTo>
                    <a:cubicBezTo>
                      <a:pt x="18" y="111"/>
                      <a:pt x="18" y="110"/>
                      <a:pt x="17" y="109"/>
                    </a:cubicBezTo>
                    <a:cubicBezTo>
                      <a:pt x="15" y="109"/>
                      <a:pt x="15" y="109"/>
                      <a:pt x="15" y="109"/>
                    </a:cubicBezTo>
                    <a:cubicBezTo>
                      <a:pt x="13" y="112"/>
                      <a:pt x="13" y="112"/>
                      <a:pt x="13" y="112"/>
                    </a:cubicBezTo>
                    <a:cubicBezTo>
                      <a:pt x="16" y="115"/>
                      <a:pt x="16" y="115"/>
                      <a:pt x="16" y="115"/>
                    </a:cubicBezTo>
                    <a:cubicBezTo>
                      <a:pt x="29" y="102"/>
                      <a:pt x="29" y="102"/>
                      <a:pt x="29" y="102"/>
                    </a:cubicBezTo>
                    <a:cubicBezTo>
                      <a:pt x="30" y="101"/>
                      <a:pt x="30" y="100"/>
                      <a:pt x="30" y="99"/>
                    </a:cubicBezTo>
                    <a:cubicBezTo>
                      <a:pt x="30" y="98"/>
                      <a:pt x="29" y="97"/>
                      <a:pt x="28" y="96"/>
                    </a:cubicBezTo>
                    <a:cubicBezTo>
                      <a:pt x="22" y="92"/>
                      <a:pt x="22" y="92"/>
                      <a:pt x="22" y="92"/>
                    </a:cubicBezTo>
                    <a:cubicBezTo>
                      <a:pt x="20" y="96"/>
                      <a:pt x="20" y="96"/>
                      <a:pt x="20" y="96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34" y="93"/>
                      <a:pt x="34" y="93"/>
                      <a:pt x="34" y="93"/>
                    </a:cubicBezTo>
                    <a:cubicBezTo>
                      <a:pt x="35" y="92"/>
                      <a:pt x="36" y="91"/>
                      <a:pt x="36" y="90"/>
                    </a:cubicBezTo>
                    <a:cubicBezTo>
                      <a:pt x="36" y="88"/>
                      <a:pt x="35" y="87"/>
                      <a:pt x="34" y="86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0" y="89"/>
                      <a:pt x="30" y="89"/>
                      <a:pt x="30" y="89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46" y="79"/>
                      <a:pt x="46" y="79"/>
                      <a:pt x="46" y="79"/>
                    </a:cubicBezTo>
                    <a:cubicBezTo>
                      <a:pt x="46" y="78"/>
                      <a:pt x="47" y="77"/>
                      <a:pt x="47" y="76"/>
                    </a:cubicBezTo>
                    <a:cubicBezTo>
                      <a:pt x="46" y="74"/>
                      <a:pt x="46" y="73"/>
                      <a:pt x="45" y="73"/>
                    </a:cubicBezTo>
                    <a:cubicBezTo>
                      <a:pt x="43" y="71"/>
                      <a:pt x="43" y="71"/>
                      <a:pt x="43" y="71"/>
                    </a:cubicBezTo>
                    <a:cubicBezTo>
                      <a:pt x="47" y="62"/>
                      <a:pt x="47" y="62"/>
                      <a:pt x="47" y="62"/>
                    </a:cubicBezTo>
                    <a:cubicBezTo>
                      <a:pt x="47" y="60"/>
                      <a:pt x="47" y="58"/>
                      <a:pt x="45" y="57"/>
                    </a:cubicBezTo>
                    <a:cubicBezTo>
                      <a:pt x="43" y="56"/>
                      <a:pt x="43" y="56"/>
                      <a:pt x="43" y="56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46" y="40"/>
                      <a:pt x="45" y="38"/>
                      <a:pt x="44" y="37"/>
                    </a:cubicBezTo>
                    <a:cubicBezTo>
                      <a:pt x="43" y="37"/>
                      <a:pt x="43" y="37"/>
                      <a:pt x="43" y="37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26"/>
                      <a:pt x="44" y="25"/>
                      <a:pt x="43" y="24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4"/>
                      <a:pt x="33" y="3"/>
                      <a:pt x="32" y="3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7" y="0"/>
                      <a:pt x="25" y="1"/>
                      <a:pt x="24" y="2"/>
                    </a:cubicBezTo>
                    <a:cubicBezTo>
                      <a:pt x="22" y="4"/>
                      <a:pt x="23" y="7"/>
                      <a:pt x="25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28"/>
                      <a:pt x="35" y="29"/>
                      <a:pt x="36" y="29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40"/>
                      <a:pt x="36" y="42"/>
                      <a:pt x="37" y="43"/>
                    </a:cubicBezTo>
                    <a:cubicBezTo>
                      <a:pt x="38" y="43"/>
                      <a:pt x="38" y="43"/>
                      <a:pt x="38" y="43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61"/>
                      <a:pt x="38" y="62"/>
                      <a:pt x="39" y="63"/>
                    </a:cubicBezTo>
                    <a:cubicBezTo>
                      <a:pt x="41" y="64"/>
                      <a:pt x="41" y="64"/>
                      <a:pt x="41" y="64"/>
                    </a:cubicBezTo>
                    <a:cubicBezTo>
                      <a:pt x="43" y="60"/>
                      <a:pt x="43" y="60"/>
                      <a:pt x="43" y="60"/>
                    </a:cubicBezTo>
                    <a:cubicBezTo>
                      <a:pt x="39" y="59"/>
                      <a:pt x="39" y="59"/>
                      <a:pt x="39" y="59"/>
                    </a:cubicBezTo>
                    <a:cubicBezTo>
                      <a:pt x="34" y="71"/>
                      <a:pt x="34" y="71"/>
                      <a:pt x="34" y="71"/>
                    </a:cubicBezTo>
                    <a:cubicBezTo>
                      <a:pt x="33" y="73"/>
                      <a:pt x="34" y="75"/>
                      <a:pt x="35" y="76"/>
                    </a:cubicBezTo>
                    <a:cubicBezTo>
                      <a:pt x="36" y="77"/>
                      <a:pt x="36" y="77"/>
                      <a:pt x="36" y="77"/>
                    </a:cubicBezTo>
                    <a:cubicBezTo>
                      <a:pt x="28" y="86"/>
                      <a:pt x="28" y="86"/>
                      <a:pt x="28" y="86"/>
                    </a:cubicBezTo>
                    <a:cubicBezTo>
                      <a:pt x="27" y="87"/>
                      <a:pt x="26" y="88"/>
                      <a:pt x="26" y="89"/>
                    </a:cubicBezTo>
                    <a:cubicBezTo>
                      <a:pt x="27" y="90"/>
                      <a:pt x="27" y="91"/>
                      <a:pt x="28" y="92"/>
                    </a:cubicBezTo>
                    <a:cubicBezTo>
                      <a:pt x="30" y="93"/>
                      <a:pt x="30" y="93"/>
                      <a:pt x="30" y="93"/>
                    </a:cubicBezTo>
                    <a:cubicBezTo>
                      <a:pt x="32" y="89"/>
                      <a:pt x="32" y="89"/>
                      <a:pt x="32" y="89"/>
                    </a:cubicBezTo>
                    <a:cubicBezTo>
                      <a:pt x="30" y="86"/>
                      <a:pt x="30" y="86"/>
                      <a:pt x="30" y="86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7" y="93"/>
                      <a:pt x="16" y="94"/>
                      <a:pt x="16" y="96"/>
                    </a:cubicBezTo>
                    <a:cubicBezTo>
                      <a:pt x="16" y="97"/>
                      <a:pt x="17" y="99"/>
                      <a:pt x="18" y="99"/>
                    </a:cubicBezTo>
                    <a:cubicBezTo>
                      <a:pt x="19" y="100"/>
                      <a:pt x="19" y="100"/>
                      <a:pt x="19" y="100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10" y="110"/>
                      <a:pt x="9" y="111"/>
                      <a:pt x="9" y="112"/>
                    </a:cubicBezTo>
                    <a:cubicBezTo>
                      <a:pt x="9" y="114"/>
                      <a:pt x="10" y="115"/>
                      <a:pt x="11" y="115"/>
                    </a:cubicBezTo>
                    <a:cubicBezTo>
                      <a:pt x="12" y="116"/>
                      <a:pt x="12" y="116"/>
                      <a:pt x="12" y="116"/>
                    </a:cubicBezTo>
                    <a:cubicBezTo>
                      <a:pt x="15" y="113"/>
                      <a:pt x="15" y="113"/>
                      <a:pt x="15" y="113"/>
                    </a:cubicBezTo>
                    <a:cubicBezTo>
                      <a:pt x="12" y="110"/>
                      <a:pt x="12" y="110"/>
                      <a:pt x="12" y="110"/>
                    </a:cubicBezTo>
                    <a:cubicBezTo>
                      <a:pt x="4" y="119"/>
                      <a:pt x="4" y="119"/>
                      <a:pt x="4" y="119"/>
                    </a:cubicBezTo>
                    <a:cubicBezTo>
                      <a:pt x="3" y="120"/>
                      <a:pt x="3" y="121"/>
                      <a:pt x="3" y="122"/>
                    </a:cubicBezTo>
                    <a:cubicBezTo>
                      <a:pt x="3" y="123"/>
                      <a:pt x="4" y="124"/>
                      <a:pt x="5" y="125"/>
                    </a:cubicBezTo>
                    <a:cubicBezTo>
                      <a:pt x="7" y="126"/>
                      <a:pt x="7" y="126"/>
                      <a:pt x="7" y="126"/>
                    </a:cubicBezTo>
                    <a:cubicBezTo>
                      <a:pt x="5" y="135"/>
                      <a:pt x="5" y="135"/>
                      <a:pt x="5" y="135"/>
                    </a:cubicBezTo>
                    <a:cubicBezTo>
                      <a:pt x="4" y="137"/>
                      <a:pt x="5" y="139"/>
                      <a:pt x="6" y="140"/>
                    </a:cubicBezTo>
                    <a:cubicBezTo>
                      <a:pt x="7" y="140"/>
                      <a:pt x="7" y="140"/>
                      <a:pt x="7" y="140"/>
                    </a:cubicBezTo>
                    <a:cubicBezTo>
                      <a:pt x="10" y="137"/>
                      <a:pt x="10" y="137"/>
                      <a:pt x="10" y="137"/>
                    </a:cubicBezTo>
                    <a:cubicBezTo>
                      <a:pt x="6" y="135"/>
                      <a:pt x="6" y="135"/>
                      <a:pt x="6" y="135"/>
                    </a:cubicBezTo>
                    <a:cubicBezTo>
                      <a:pt x="1" y="146"/>
                      <a:pt x="1" y="146"/>
                      <a:pt x="1" y="146"/>
                    </a:cubicBezTo>
                    <a:cubicBezTo>
                      <a:pt x="0" y="148"/>
                      <a:pt x="0" y="150"/>
                      <a:pt x="2" y="152"/>
                    </a:cubicBezTo>
                    <a:cubicBezTo>
                      <a:pt x="5" y="154"/>
                      <a:pt x="5" y="154"/>
                      <a:pt x="5" y="154"/>
                    </a:cubicBezTo>
                    <a:cubicBezTo>
                      <a:pt x="8" y="166"/>
                      <a:pt x="8" y="166"/>
                      <a:pt x="8" y="166"/>
                    </a:cubicBezTo>
                    <a:cubicBezTo>
                      <a:pt x="8" y="167"/>
                      <a:pt x="9" y="168"/>
                      <a:pt x="10" y="169"/>
                    </a:cubicBezTo>
                    <a:cubicBezTo>
                      <a:pt x="13" y="171"/>
                      <a:pt x="13" y="171"/>
                      <a:pt x="13" y="171"/>
                    </a:cubicBezTo>
                    <a:cubicBezTo>
                      <a:pt x="15" y="168"/>
                      <a:pt x="15" y="168"/>
                      <a:pt x="15" y="168"/>
                    </a:cubicBezTo>
                    <a:cubicBezTo>
                      <a:pt x="11" y="169"/>
                      <a:pt x="11" y="169"/>
                      <a:pt x="11" y="169"/>
                    </a:cubicBezTo>
                    <a:cubicBezTo>
                      <a:pt x="11" y="169"/>
                      <a:pt x="12" y="171"/>
                      <a:pt x="14" y="174"/>
                    </a:cubicBezTo>
                    <a:cubicBezTo>
                      <a:pt x="16" y="178"/>
                      <a:pt x="19" y="184"/>
                      <a:pt x="21" y="189"/>
                    </a:cubicBezTo>
                    <a:cubicBezTo>
                      <a:pt x="23" y="192"/>
                      <a:pt x="24" y="194"/>
                      <a:pt x="25" y="196"/>
                    </a:cubicBezTo>
                    <a:cubicBezTo>
                      <a:pt x="25" y="197"/>
                      <a:pt x="25" y="197"/>
                      <a:pt x="26" y="198"/>
                    </a:cubicBezTo>
                    <a:cubicBezTo>
                      <a:pt x="26" y="198"/>
                      <a:pt x="26" y="198"/>
                      <a:pt x="26" y="198"/>
                    </a:cubicBezTo>
                    <a:cubicBezTo>
                      <a:pt x="26" y="198"/>
                      <a:pt x="26" y="198"/>
                      <a:pt x="26" y="198"/>
                    </a:cubicBezTo>
                    <a:cubicBezTo>
                      <a:pt x="26" y="198"/>
                      <a:pt x="26" y="198"/>
                      <a:pt x="26" y="198"/>
                    </a:cubicBezTo>
                    <a:cubicBezTo>
                      <a:pt x="26" y="198"/>
                      <a:pt x="26" y="198"/>
                      <a:pt x="26" y="198"/>
                    </a:cubicBezTo>
                    <a:cubicBezTo>
                      <a:pt x="26" y="198"/>
                      <a:pt x="26" y="198"/>
                      <a:pt x="26" y="198"/>
                    </a:cubicBezTo>
                    <a:cubicBezTo>
                      <a:pt x="26" y="198"/>
                      <a:pt x="26" y="198"/>
                      <a:pt x="26" y="198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6" y="198"/>
                      <a:pt x="26" y="198"/>
                      <a:pt x="26" y="198"/>
                    </a:cubicBezTo>
                    <a:cubicBezTo>
                      <a:pt x="26" y="198"/>
                      <a:pt x="26" y="198"/>
                      <a:pt x="26" y="198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6" y="198"/>
                      <a:pt x="26" y="198"/>
                      <a:pt x="26" y="198"/>
                    </a:cubicBezTo>
                    <a:cubicBezTo>
                      <a:pt x="29" y="197"/>
                      <a:pt x="29" y="197"/>
                      <a:pt x="29" y="197"/>
                    </a:cubicBezTo>
                    <a:cubicBezTo>
                      <a:pt x="26" y="197"/>
                      <a:pt x="26" y="197"/>
                      <a:pt x="26" y="197"/>
                    </a:cubicBezTo>
                    <a:cubicBezTo>
                      <a:pt x="26" y="198"/>
                      <a:pt x="26" y="198"/>
                      <a:pt x="26" y="198"/>
                    </a:cubicBezTo>
                    <a:cubicBezTo>
                      <a:pt x="29" y="197"/>
                      <a:pt x="29" y="197"/>
                      <a:pt x="29" y="197"/>
                    </a:cubicBezTo>
                    <a:cubicBezTo>
                      <a:pt x="26" y="197"/>
                      <a:pt x="26" y="197"/>
                      <a:pt x="26" y="197"/>
                    </a:cubicBezTo>
                    <a:cubicBezTo>
                      <a:pt x="30" y="197"/>
                      <a:pt x="30" y="197"/>
                      <a:pt x="30" y="197"/>
                    </a:cubicBezTo>
                    <a:cubicBezTo>
                      <a:pt x="26" y="195"/>
                      <a:pt x="26" y="195"/>
                      <a:pt x="26" y="195"/>
                    </a:cubicBezTo>
                    <a:cubicBezTo>
                      <a:pt x="26" y="196"/>
                      <a:pt x="26" y="197"/>
                      <a:pt x="26" y="197"/>
                    </a:cubicBezTo>
                    <a:cubicBezTo>
                      <a:pt x="30" y="197"/>
                      <a:pt x="30" y="197"/>
                      <a:pt x="30" y="197"/>
                    </a:cubicBezTo>
                    <a:cubicBezTo>
                      <a:pt x="26" y="195"/>
                      <a:pt x="26" y="195"/>
                      <a:pt x="26" y="195"/>
                    </a:cubicBezTo>
                    <a:cubicBezTo>
                      <a:pt x="25" y="197"/>
                      <a:pt x="26" y="200"/>
                      <a:pt x="28" y="201"/>
                    </a:cubicBezTo>
                    <a:cubicBezTo>
                      <a:pt x="36" y="206"/>
                      <a:pt x="36" y="206"/>
                      <a:pt x="36" y="206"/>
                    </a:cubicBezTo>
                    <a:cubicBezTo>
                      <a:pt x="38" y="207"/>
                      <a:pt x="40" y="207"/>
                      <a:pt x="41" y="205"/>
                    </a:cubicBezTo>
                    <a:cubicBezTo>
                      <a:pt x="43" y="203"/>
                      <a:pt x="42" y="200"/>
                      <a:pt x="40" y="199"/>
                    </a:cubicBezTo>
                    <a:close/>
                  </a:path>
                </a:pathLst>
              </a:custGeom>
              <a:solidFill>
                <a:srgbClr val="70B5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4" name="Freeform 59"/>
              <p:cNvSpPr/>
              <p:nvPr/>
            </p:nvSpPr>
            <p:spPr bwMode="auto">
              <a:xfrm>
                <a:off x="3980271" y="3730055"/>
                <a:ext cx="399725" cy="69919"/>
              </a:xfrm>
              <a:custGeom>
                <a:avLst/>
                <a:gdLst>
                  <a:gd name="T0" fmla="*/ 36 w 298"/>
                  <a:gd name="T1" fmla="*/ 45 h 52"/>
                  <a:gd name="T2" fmla="*/ 64 w 298"/>
                  <a:gd name="T3" fmla="*/ 43 h 52"/>
                  <a:gd name="T4" fmla="*/ 57 w 298"/>
                  <a:gd name="T5" fmla="*/ 41 h 52"/>
                  <a:gd name="T6" fmla="*/ 57 w 298"/>
                  <a:gd name="T7" fmla="*/ 41 h 52"/>
                  <a:gd name="T8" fmla="*/ 55 w 298"/>
                  <a:gd name="T9" fmla="*/ 38 h 52"/>
                  <a:gd name="T10" fmla="*/ 55 w 298"/>
                  <a:gd name="T11" fmla="*/ 42 h 52"/>
                  <a:gd name="T12" fmla="*/ 76 w 298"/>
                  <a:gd name="T13" fmla="*/ 41 h 52"/>
                  <a:gd name="T14" fmla="*/ 74 w 298"/>
                  <a:gd name="T15" fmla="*/ 41 h 52"/>
                  <a:gd name="T16" fmla="*/ 91 w 298"/>
                  <a:gd name="T17" fmla="*/ 36 h 52"/>
                  <a:gd name="T18" fmla="*/ 112 w 298"/>
                  <a:gd name="T19" fmla="*/ 31 h 52"/>
                  <a:gd name="T20" fmla="*/ 140 w 298"/>
                  <a:gd name="T21" fmla="*/ 28 h 52"/>
                  <a:gd name="T22" fmla="*/ 139 w 298"/>
                  <a:gd name="T23" fmla="*/ 25 h 52"/>
                  <a:gd name="T24" fmla="*/ 136 w 298"/>
                  <a:gd name="T25" fmla="*/ 23 h 52"/>
                  <a:gd name="T26" fmla="*/ 138 w 298"/>
                  <a:gd name="T27" fmla="*/ 27 h 52"/>
                  <a:gd name="T28" fmla="*/ 160 w 298"/>
                  <a:gd name="T29" fmla="*/ 21 h 52"/>
                  <a:gd name="T30" fmla="*/ 186 w 298"/>
                  <a:gd name="T31" fmla="*/ 20 h 52"/>
                  <a:gd name="T32" fmla="*/ 184 w 298"/>
                  <a:gd name="T33" fmla="*/ 15 h 52"/>
                  <a:gd name="T34" fmla="*/ 186 w 298"/>
                  <a:gd name="T35" fmla="*/ 18 h 52"/>
                  <a:gd name="T36" fmla="*/ 186 w 298"/>
                  <a:gd name="T37" fmla="*/ 18 h 52"/>
                  <a:gd name="T38" fmla="*/ 184 w 298"/>
                  <a:gd name="T39" fmla="*/ 15 h 52"/>
                  <a:gd name="T40" fmla="*/ 208 w 298"/>
                  <a:gd name="T41" fmla="*/ 13 h 52"/>
                  <a:gd name="T42" fmla="*/ 206 w 298"/>
                  <a:gd name="T43" fmla="*/ 4 h 52"/>
                  <a:gd name="T44" fmla="*/ 233 w 298"/>
                  <a:gd name="T45" fmla="*/ 1 h 52"/>
                  <a:gd name="T46" fmla="*/ 256 w 298"/>
                  <a:gd name="T47" fmla="*/ 11 h 52"/>
                  <a:gd name="T48" fmla="*/ 259 w 298"/>
                  <a:gd name="T49" fmla="*/ 4 h 52"/>
                  <a:gd name="T50" fmla="*/ 256 w 298"/>
                  <a:gd name="T51" fmla="*/ 7 h 52"/>
                  <a:gd name="T52" fmla="*/ 253 w 298"/>
                  <a:gd name="T53" fmla="*/ 5 h 52"/>
                  <a:gd name="T54" fmla="*/ 253 w 298"/>
                  <a:gd name="T55" fmla="*/ 9 h 52"/>
                  <a:gd name="T56" fmla="*/ 294 w 298"/>
                  <a:gd name="T57" fmla="*/ 17 h 52"/>
                  <a:gd name="T58" fmla="*/ 291 w 298"/>
                  <a:gd name="T59" fmla="*/ 6 h 52"/>
                  <a:gd name="T60" fmla="*/ 294 w 298"/>
                  <a:gd name="T61" fmla="*/ 12 h 52"/>
                  <a:gd name="T62" fmla="*/ 293 w 298"/>
                  <a:gd name="T63" fmla="*/ 9 h 52"/>
                  <a:gd name="T64" fmla="*/ 293 w 298"/>
                  <a:gd name="T65" fmla="*/ 9 h 52"/>
                  <a:gd name="T66" fmla="*/ 260 w 298"/>
                  <a:gd name="T67" fmla="*/ 2 h 52"/>
                  <a:gd name="T68" fmla="*/ 251 w 298"/>
                  <a:gd name="T69" fmla="*/ 8 h 52"/>
                  <a:gd name="T70" fmla="*/ 253 w 298"/>
                  <a:gd name="T71" fmla="*/ 5 h 52"/>
                  <a:gd name="T72" fmla="*/ 256 w 298"/>
                  <a:gd name="T73" fmla="*/ 7 h 52"/>
                  <a:gd name="T74" fmla="*/ 256 w 298"/>
                  <a:gd name="T75" fmla="*/ 3 h 52"/>
                  <a:gd name="T76" fmla="*/ 256 w 298"/>
                  <a:gd name="T77" fmla="*/ 3 h 52"/>
                  <a:gd name="T78" fmla="*/ 237 w 298"/>
                  <a:gd name="T79" fmla="*/ 13 h 52"/>
                  <a:gd name="T80" fmla="*/ 205 w 298"/>
                  <a:gd name="T81" fmla="*/ 12 h 52"/>
                  <a:gd name="T82" fmla="*/ 207 w 298"/>
                  <a:gd name="T83" fmla="*/ 9 h 52"/>
                  <a:gd name="T84" fmla="*/ 206 w 298"/>
                  <a:gd name="T85" fmla="*/ 5 h 52"/>
                  <a:gd name="T86" fmla="*/ 204 w 298"/>
                  <a:gd name="T87" fmla="*/ 6 h 52"/>
                  <a:gd name="T88" fmla="*/ 183 w 298"/>
                  <a:gd name="T89" fmla="*/ 11 h 52"/>
                  <a:gd name="T90" fmla="*/ 184 w 298"/>
                  <a:gd name="T91" fmla="*/ 19 h 52"/>
                  <a:gd name="T92" fmla="*/ 157 w 298"/>
                  <a:gd name="T93" fmla="*/ 20 h 52"/>
                  <a:gd name="T94" fmla="*/ 135 w 298"/>
                  <a:gd name="T95" fmla="*/ 19 h 52"/>
                  <a:gd name="T96" fmla="*/ 134 w 298"/>
                  <a:gd name="T97" fmla="*/ 26 h 52"/>
                  <a:gd name="T98" fmla="*/ 135 w 298"/>
                  <a:gd name="T99" fmla="*/ 22 h 52"/>
                  <a:gd name="T100" fmla="*/ 138 w 298"/>
                  <a:gd name="T101" fmla="*/ 24 h 52"/>
                  <a:gd name="T102" fmla="*/ 108 w 298"/>
                  <a:gd name="T103" fmla="*/ 26 h 52"/>
                  <a:gd name="T104" fmla="*/ 87 w 298"/>
                  <a:gd name="T105" fmla="*/ 31 h 52"/>
                  <a:gd name="T106" fmla="*/ 69 w 298"/>
                  <a:gd name="T107" fmla="*/ 36 h 52"/>
                  <a:gd name="T108" fmla="*/ 72 w 298"/>
                  <a:gd name="T109" fmla="*/ 34 h 52"/>
                  <a:gd name="T110" fmla="*/ 72 w 298"/>
                  <a:gd name="T111" fmla="*/ 34 h 52"/>
                  <a:gd name="T112" fmla="*/ 73 w 298"/>
                  <a:gd name="T113" fmla="*/ 35 h 52"/>
                  <a:gd name="T114" fmla="*/ 55 w 298"/>
                  <a:gd name="T115" fmla="*/ 34 h 52"/>
                  <a:gd name="T116" fmla="*/ 51 w 298"/>
                  <a:gd name="T117" fmla="*/ 36 h 52"/>
                  <a:gd name="T118" fmla="*/ 27 w 298"/>
                  <a:gd name="T119" fmla="*/ 43 h 52"/>
                  <a:gd name="T120" fmla="*/ 1 w 298"/>
                  <a:gd name="T121" fmla="*/ 4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98" h="52">
                    <a:moveTo>
                      <a:pt x="8" y="44"/>
                    </a:moveTo>
                    <a:cubicBezTo>
                      <a:pt x="7" y="43"/>
                      <a:pt x="7" y="43"/>
                      <a:pt x="7" y="43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32" y="49"/>
                      <a:pt x="32" y="49"/>
                      <a:pt x="32" y="49"/>
                    </a:cubicBezTo>
                    <a:cubicBezTo>
                      <a:pt x="34" y="48"/>
                      <a:pt x="35" y="47"/>
                      <a:pt x="36" y="45"/>
                    </a:cubicBezTo>
                    <a:cubicBezTo>
                      <a:pt x="36" y="44"/>
                      <a:pt x="35" y="42"/>
                      <a:pt x="34" y="41"/>
                    </a:cubicBezTo>
                    <a:cubicBezTo>
                      <a:pt x="33" y="40"/>
                      <a:pt x="33" y="40"/>
                      <a:pt x="33" y="40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1" y="48"/>
                      <a:pt x="31" y="48"/>
                      <a:pt x="31" y="48"/>
                    </a:cubicBezTo>
                    <a:cubicBezTo>
                      <a:pt x="61" y="46"/>
                      <a:pt x="61" y="46"/>
                      <a:pt x="61" y="46"/>
                    </a:cubicBezTo>
                    <a:cubicBezTo>
                      <a:pt x="62" y="45"/>
                      <a:pt x="64" y="44"/>
                      <a:pt x="64" y="43"/>
                    </a:cubicBezTo>
                    <a:cubicBezTo>
                      <a:pt x="65" y="41"/>
                      <a:pt x="64" y="39"/>
                      <a:pt x="62" y="38"/>
                    </a:cubicBezTo>
                    <a:cubicBezTo>
                      <a:pt x="57" y="35"/>
                      <a:pt x="57" y="35"/>
                      <a:pt x="57" y="35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8" y="40"/>
                      <a:pt x="58" y="40"/>
                      <a:pt x="58" y="40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7" y="41"/>
                      <a:pt x="57" y="41"/>
                      <a:pt x="57" y="41"/>
                    </a:cubicBezTo>
                    <a:cubicBezTo>
                      <a:pt x="57" y="41"/>
                      <a:pt x="57" y="41"/>
                      <a:pt x="58" y="40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7" y="41"/>
                      <a:pt x="57" y="41"/>
                      <a:pt x="57" y="41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6" y="42"/>
                      <a:pt x="56" y="42"/>
                      <a:pt x="57" y="41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5" y="42"/>
                      <a:pt x="55" y="42"/>
                      <a:pt x="55" y="42"/>
                    </a:cubicBezTo>
                    <a:cubicBezTo>
                      <a:pt x="55" y="42"/>
                      <a:pt x="55" y="42"/>
                      <a:pt x="56" y="42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5" y="42"/>
                      <a:pt x="55" y="42"/>
                      <a:pt x="55" y="42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5" y="42"/>
                      <a:pt x="55" y="42"/>
                      <a:pt x="55" y="42"/>
                    </a:cubicBezTo>
                    <a:cubicBezTo>
                      <a:pt x="55" y="42"/>
                      <a:pt x="55" y="42"/>
                      <a:pt x="55" y="42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5" y="42"/>
                      <a:pt x="55" y="42"/>
                      <a:pt x="55" y="42"/>
                    </a:cubicBezTo>
                    <a:cubicBezTo>
                      <a:pt x="55" y="42"/>
                      <a:pt x="57" y="42"/>
                      <a:pt x="58" y="42"/>
                    </a:cubicBezTo>
                    <a:cubicBezTo>
                      <a:pt x="61" y="42"/>
                      <a:pt x="65" y="42"/>
                      <a:pt x="68" y="42"/>
                    </a:cubicBezTo>
                    <a:cubicBezTo>
                      <a:pt x="70" y="42"/>
                      <a:pt x="71" y="42"/>
                      <a:pt x="73" y="42"/>
                    </a:cubicBezTo>
                    <a:cubicBezTo>
                      <a:pt x="73" y="42"/>
                      <a:pt x="74" y="42"/>
                      <a:pt x="74" y="42"/>
                    </a:cubicBezTo>
                    <a:cubicBezTo>
                      <a:pt x="75" y="41"/>
                      <a:pt x="75" y="41"/>
                      <a:pt x="75" y="41"/>
                    </a:cubicBezTo>
                    <a:cubicBezTo>
                      <a:pt x="76" y="41"/>
                      <a:pt x="76" y="41"/>
                      <a:pt x="76" y="41"/>
                    </a:cubicBezTo>
                    <a:cubicBezTo>
                      <a:pt x="76" y="41"/>
                      <a:pt x="76" y="41"/>
                      <a:pt x="76" y="41"/>
                    </a:cubicBezTo>
                    <a:cubicBezTo>
                      <a:pt x="77" y="41"/>
                      <a:pt x="77" y="40"/>
                      <a:pt x="78" y="40"/>
                    </a:cubicBezTo>
                    <a:cubicBezTo>
                      <a:pt x="79" y="38"/>
                      <a:pt x="78" y="35"/>
                      <a:pt x="76" y="34"/>
                    </a:cubicBezTo>
                    <a:cubicBezTo>
                      <a:pt x="76" y="34"/>
                      <a:pt x="76" y="34"/>
                      <a:pt x="76" y="34"/>
                    </a:cubicBezTo>
                    <a:cubicBezTo>
                      <a:pt x="73" y="37"/>
                      <a:pt x="73" y="37"/>
                      <a:pt x="73" y="37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94" y="37"/>
                      <a:pt x="94" y="37"/>
                      <a:pt x="94" y="37"/>
                    </a:cubicBezTo>
                    <a:cubicBezTo>
                      <a:pt x="95" y="37"/>
                      <a:pt x="97" y="36"/>
                      <a:pt x="97" y="34"/>
                    </a:cubicBezTo>
                    <a:cubicBezTo>
                      <a:pt x="97" y="32"/>
                      <a:pt x="97" y="31"/>
                      <a:pt x="95" y="30"/>
                    </a:cubicBezTo>
                    <a:cubicBezTo>
                      <a:pt x="93" y="29"/>
                      <a:pt x="93" y="29"/>
                      <a:pt x="93" y="29"/>
                    </a:cubicBezTo>
                    <a:cubicBezTo>
                      <a:pt x="91" y="32"/>
                      <a:pt x="91" y="32"/>
                      <a:pt x="91" y="32"/>
                    </a:cubicBezTo>
                    <a:cubicBezTo>
                      <a:pt x="91" y="36"/>
                      <a:pt x="91" y="36"/>
                      <a:pt x="91" y="36"/>
                    </a:cubicBezTo>
                    <a:cubicBezTo>
                      <a:pt x="115" y="32"/>
                      <a:pt x="115" y="32"/>
                      <a:pt x="115" y="32"/>
                    </a:cubicBezTo>
                    <a:cubicBezTo>
                      <a:pt x="117" y="32"/>
                      <a:pt x="118" y="31"/>
                      <a:pt x="118" y="29"/>
                    </a:cubicBezTo>
                    <a:cubicBezTo>
                      <a:pt x="119" y="28"/>
                      <a:pt x="118" y="26"/>
                      <a:pt x="116" y="25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2" y="27"/>
                      <a:pt x="112" y="27"/>
                      <a:pt x="112" y="27"/>
                    </a:cubicBezTo>
                    <a:cubicBezTo>
                      <a:pt x="112" y="31"/>
                      <a:pt x="112" y="31"/>
                      <a:pt x="112" y="31"/>
                    </a:cubicBezTo>
                    <a:cubicBezTo>
                      <a:pt x="112" y="31"/>
                      <a:pt x="119" y="30"/>
                      <a:pt x="125" y="30"/>
                    </a:cubicBezTo>
                    <a:cubicBezTo>
                      <a:pt x="128" y="30"/>
                      <a:pt x="132" y="29"/>
                      <a:pt x="134" y="29"/>
                    </a:cubicBezTo>
                    <a:cubicBezTo>
                      <a:pt x="136" y="29"/>
                      <a:pt x="137" y="29"/>
                      <a:pt x="138" y="29"/>
                    </a:cubicBezTo>
                    <a:cubicBezTo>
                      <a:pt x="138" y="29"/>
                      <a:pt x="138" y="29"/>
                      <a:pt x="139" y="28"/>
                    </a:cubicBezTo>
                    <a:cubicBezTo>
                      <a:pt x="140" y="28"/>
                      <a:pt x="140" y="28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ubicBezTo>
                      <a:pt x="141" y="28"/>
                      <a:pt x="141" y="27"/>
                      <a:pt x="142" y="27"/>
                    </a:cubicBezTo>
                    <a:cubicBezTo>
                      <a:pt x="142" y="26"/>
                      <a:pt x="142" y="25"/>
                      <a:pt x="142" y="24"/>
                    </a:cubicBezTo>
                    <a:cubicBezTo>
                      <a:pt x="142" y="22"/>
                      <a:pt x="141" y="22"/>
                      <a:pt x="140" y="21"/>
                    </a:cubicBezTo>
                    <a:cubicBezTo>
                      <a:pt x="138" y="20"/>
                      <a:pt x="138" y="20"/>
                      <a:pt x="138" y="20"/>
                    </a:cubicBezTo>
                    <a:cubicBezTo>
                      <a:pt x="136" y="23"/>
                      <a:pt x="136" y="23"/>
                      <a:pt x="136" y="23"/>
                    </a:cubicBezTo>
                    <a:cubicBezTo>
                      <a:pt x="139" y="25"/>
                      <a:pt x="139" y="25"/>
                      <a:pt x="139" y="25"/>
                    </a:cubicBezTo>
                    <a:cubicBezTo>
                      <a:pt x="136" y="23"/>
                      <a:pt x="136" y="23"/>
                      <a:pt x="136" y="23"/>
                    </a:cubicBezTo>
                    <a:cubicBezTo>
                      <a:pt x="139" y="26"/>
                      <a:pt x="139" y="26"/>
                      <a:pt x="139" y="26"/>
                    </a:cubicBezTo>
                    <a:cubicBezTo>
                      <a:pt x="139" y="26"/>
                      <a:pt x="139" y="26"/>
                      <a:pt x="139" y="25"/>
                    </a:cubicBezTo>
                    <a:cubicBezTo>
                      <a:pt x="136" y="23"/>
                      <a:pt x="136" y="23"/>
                      <a:pt x="136" y="23"/>
                    </a:cubicBezTo>
                    <a:cubicBezTo>
                      <a:pt x="139" y="26"/>
                      <a:pt x="139" y="26"/>
                      <a:pt x="139" y="26"/>
                    </a:cubicBezTo>
                    <a:cubicBezTo>
                      <a:pt x="136" y="23"/>
                      <a:pt x="136" y="23"/>
                      <a:pt x="136" y="23"/>
                    </a:cubicBezTo>
                    <a:cubicBezTo>
                      <a:pt x="138" y="27"/>
                      <a:pt x="138" y="27"/>
                      <a:pt x="138" y="27"/>
                    </a:cubicBezTo>
                    <a:cubicBezTo>
                      <a:pt x="138" y="26"/>
                      <a:pt x="138" y="26"/>
                      <a:pt x="139" y="26"/>
                    </a:cubicBezTo>
                    <a:cubicBezTo>
                      <a:pt x="136" y="23"/>
                      <a:pt x="136" y="23"/>
                      <a:pt x="136" y="23"/>
                    </a:cubicBezTo>
                    <a:cubicBezTo>
                      <a:pt x="138" y="27"/>
                      <a:pt x="138" y="27"/>
                      <a:pt x="138" y="27"/>
                    </a:cubicBezTo>
                    <a:cubicBezTo>
                      <a:pt x="137" y="24"/>
                      <a:pt x="137" y="24"/>
                      <a:pt x="137" y="24"/>
                    </a:cubicBezTo>
                    <a:cubicBezTo>
                      <a:pt x="138" y="27"/>
                      <a:pt x="138" y="27"/>
                      <a:pt x="138" y="27"/>
                    </a:cubicBezTo>
                    <a:cubicBezTo>
                      <a:pt x="138" y="27"/>
                      <a:pt x="138" y="27"/>
                      <a:pt x="138" y="27"/>
                    </a:cubicBezTo>
                    <a:cubicBezTo>
                      <a:pt x="137" y="24"/>
                      <a:pt x="137" y="24"/>
                      <a:pt x="137" y="24"/>
                    </a:cubicBezTo>
                    <a:cubicBezTo>
                      <a:pt x="138" y="27"/>
                      <a:pt x="138" y="27"/>
                      <a:pt x="138" y="27"/>
                    </a:cubicBezTo>
                    <a:cubicBezTo>
                      <a:pt x="138" y="27"/>
                      <a:pt x="138" y="26"/>
                      <a:pt x="139" y="26"/>
                    </a:cubicBezTo>
                    <a:cubicBezTo>
                      <a:pt x="142" y="26"/>
                      <a:pt x="147" y="24"/>
                      <a:pt x="151" y="23"/>
                    </a:cubicBezTo>
                    <a:cubicBezTo>
                      <a:pt x="156" y="22"/>
                      <a:pt x="160" y="21"/>
                      <a:pt x="160" y="21"/>
                    </a:cubicBezTo>
                    <a:cubicBezTo>
                      <a:pt x="161" y="21"/>
                      <a:pt x="162" y="19"/>
                      <a:pt x="163" y="18"/>
                    </a:cubicBezTo>
                    <a:cubicBezTo>
                      <a:pt x="163" y="16"/>
                      <a:pt x="162" y="14"/>
                      <a:pt x="161" y="14"/>
                    </a:cubicBezTo>
                    <a:cubicBezTo>
                      <a:pt x="161" y="14"/>
                      <a:pt x="161" y="14"/>
                      <a:pt x="161" y="14"/>
                    </a:cubicBezTo>
                    <a:cubicBezTo>
                      <a:pt x="159" y="17"/>
                      <a:pt x="159" y="17"/>
                      <a:pt x="159" y="17"/>
                    </a:cubicBezTo>
                    <a:cubicBezTo>
                      <a:pt x="159" y="21"/>
                      <a:pt x="159" y="21"/>
                      <a:pt x="159" y="21"/>
                    </a:cubicBezTo>
                    <a:cubicBezTo>
                      <a:pt x="186" y="20"/>
                      <a:pt x="186" y="20"/>
                      <a:pt x="186" y="20"/>
                    </a:cubicBezTo>
                    <a:cubicBezTo>
                      <a:pt x="188" y="20"/>
                      <a:pt x="190" y="19"/>
                      <a:pt x="190" y="17"/>
                    </a:cubicBezTo>
                    <a:cubicBezTo>
                      <a:pt x="191" y="15"/>
                      <a:pt x="190" y="13"/>
                      <a:pt x="188" y="12"/>
                    </a:cubicBezTo>
                    <a:cubicBezTo>
                      <a:pt x="186" y="11"/>
                      <a:pt x="186" y="11"/>
                      <a:pt x="186" y="11"/>
                    </a:cubicBezTo>
                    <a:cubicBezTo>
                      <a:pt x="184" y="15"/>
                      <a:pt x="184" y="15"/>
                      <a:pt x="184" y="15"/>
                    </a:cubicBezTo>
                    <a:cubicBezTo>
                      <a:pt x="188" y="17"/>
                      <a:pt x="188" y="17"/>
                      <a:pt x="188" y="17"/>
                    </a:cubicBezTo>
                    <a:cubicBezTo>
                      <a:pt x="184" y="15"/>
                      <a:pt x="184" y="15"/>
                      <a:pt x="184" y="15"/>
                    </a:cubicBezTo>
                    <a:cubicBezTo>
                      <a:pt x="187" y="18"/>
                      <a:pt x="187" y="18"/>
                      <a:pt x="187" y="18"/>
                    </a:cubicBezTo>
                    <a:cubicBezTo>
                      <a:pt x="187" y="18"/>
                      <a:pt x="187" y="17"/>
                      <a:pt x="188" y="17"/>
                    </a:cubicBezTo>
                    <a:cubicBezTo>
                      <a:pt x="184" y="15"/>
                      <a:pt x="184" y="15"/>
                      <a:pt x="184" y="15"/>
                    </a:cubicBezTo>
                    <a:cubicBezTo>
                      <a:pt x="187" y="18"/>
                      <a:pt x="187" y="18"/>
                      <a:pt x="187" y="18"/>
                    </a:cubicBezTo>
                    <a:cubicBezTo>
                      <a:pt x="184" y="15"/>
                      <a:pt x="184" y="15"/>
                      <a:pt x="184" y="15"/>
                    </a:cubicBezTo>
                    <a:cubicBezTo>
                      <a:pt x="186" y="18"/>
                      <a:pt x="186" y="18"/>
                      <a:pt x="186" y="18"/>
                    </a:cubicBezTo>
                    <a:cubicBezTo>
                      <a:pt x="186" y="18"/>
                      <a:pt x="186" y="18"/>
                      <a:pt x="187" y="18"/>
                    </a:cubicBezTo>
                    <a:cubicBezTo>
                      <a:pt x="184" y="15"/>
                      <a:pt x="184" y="15"/>
                      <a:pt x="184" y="15"/>
                    </a:cubicBezTo>
                    <a:cubicBezTo>
                      <a:pt x="186" y="18"/>
                      <a:pt x="186" y="18"/>
                      <a:pt x="186" y="18"/>
                    </a:cubicBezTo>
                    <a:cubicBezTo>
                      <a:pt x="184" y="15"/>
                      <a:pt x="184" y="15"/>
                      <a:pt x="184" y="15"/>
                    </a:cubicBezTo>
                    <a:cubicBezTo>
                      <a:pt x="185" y="18"/>
                      <a:pt x="185" y="18"/>
                      <a:pt x="185" y="18"/>
                    </a:cubicBezTo>
                    <a:cubicBezTo>
                      <a:pt x="186" y="18"/>
                      <a:pt x="186" y="18"/>
                      <a:pt x="186" y="18"/>
                    </a:cubicBezTo>
                    <a:cubicBezTo>
                      <a:pt x="184" y="15"/>
                      <a:pt x="184" y="15"/>
                      <a:pt x="184" y="15"/>
                    </a:cubicBezTo>
                    <a:cubicBezTo>
                      <a:pt x="185" y="18"/>
                      <a:pt x="185" y="18"/>
                      <a:pt x="185" y="18"/>
                    </a:cubicBezTo>
                    <a:cubicBezTo>
                      <a:pt x="184" y="15"/>
                      <a:pt x="184" y="15"/>
                      <a:pt x="184" y="15"/>
                    </a:cubicBezTo>
                    <a:cubicBezTo>
                      <a:pt x="185" y="18"/>
                      <a:pt x="185" y="18"/>
                      <a:pt x="185" y="18"/>
                    </a:cubicBezTo>
                    <a:cubicBezTo>
                      <a:pt x="185" y="18"/>
                      <a:pt x="185" y="18"/>
                      <a:pt x="185" y="18"/>
                    </a:cubicBezTo>
                    <a:cubicBezTo>
                      <a:pt x="184" y="15"/>
                      <a:pt x="184" y="15"/>
                      <a:pt x="184" y="15"/>
                    </a:cubicBezTo>
                    <a:cubicBezTo>
                      <a:pt x="185" y="18"/>
                      <a:pt x="185" y="18"/>
                      <a:pt x="185" y="18"/>
                    </a:cubicBezTo>
                    <a:cubicBezTo>
                      <a:pt x="185" y="18"/>
                      <a:pt x="185" y="18"/>
                      <a:pt x="185" y="18"/>
                    </a:cubicBezTo>
                    <a:cubicBezTo>
                      <a:pt x="186" y="18"/>
                      <a:pt x="187" y="18"/>
                      <a:pt x="190" y="17"/>
                    </a:cubicBezTo>
                    <a:cubicBezTo>
                      <a:pt x="193" y="17"/>
                      <a:pt x="198" y="16"/>
                      <a:pt x="201" y="15"/>
                    </a:cubicBezTo>
                    <a:cubicBezTo>
                      <a:pt x="203" y="14"/>
                      <a:pt x="205" y="14"/>
                      <a:pt x="206" y="13"/>
                    </a:cubicBezTo>
                    <a:cubicBezTo>
                      <a:pt x="207" y="13"/>
                      <a:pt x="208" y="13"/>
                      <a:pt x="208" y="13"/>
                    </a:cubicBezTo>
                    <a:cubicBezTo>
                      <a:pt x="209" y="13"/>
                      <a:pt x="209" y="13"/>
                      <a:pt x="209" y="13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0" y="12"/>
                      <a:pt x="210" y="12"/>
                      <a:pt x="210" y="12"/>
                    </a:cubicBezTo>
                    <a:cubicBezTo>
                      <a:pt x="210" y="12"/>
                      <a:pt x="210" y="12"/>
                      <a:pt x="211" y="11"/>
                    </a:cubicBezTo>
                    <a:cubicBezTo>
                      <a:pt x="212" y="9"/>
                      <a:pt x="212" y="7"/>
                      <a:pt x="210" y="6"/>
                    </a:cubicBezTo>
                    <a:cubicBezTo>
                      <a:pt x="206" y="4"/>
                      <a:pt x="206" y="4"/>
                      <a:pt x="206" y="4"/>
                    </a:cubicBezTo>
                    <a:cubicBezTo>
                      <a:pt x="204" y="7"/>
                      <a:pt x="204" y="7"/>
                      <a:pt x="204" y="7"/>
                    </a:cubicBezTo>
                    <a:cubicBezTo>
                      <a:pt x="204" y="11"/>
                      <a:pt x="204" y="11"/>
                      <a:pt x="204" y="11"/>
                    </a:cubicBezTo>
                    <a:cubicBezTo>
                      <a:pt x="239" y="13"/>
                      <a:pt x="239" y="13"/>
                      <a:pt x="239" y="13"/>
                    </a:cubicBezTo>
                    <a:cubicBezTo>
                      <a:pt x="240" y="13"/>
                      <a:pt x="242" y="12"/>
                      <a:pt x="243" y="11"/>
                    </a:cubicBezTo>
                    <a:cubicBezTo>
                      <a:pt x="243" y="9"/>
                      <a:pt x="243" y="7"/>
                      <a:pt x="241" y="6"/>
                    </a:cubicBezTo>
                    <a:cubicBezTo>
                      <a:pt x="233" y="1"/>
                      <a:pt x="233" y="1"/>
                      <a:pt x="233" y="1"/>
                    </a:cubicBezTo>
                    <a:cubicBezTo>
                      <a:pt x="231" y="4"/>
                      <a:pt x="231" y="4"/>
                      <a:pt x="231" y="4"/>
                    </a:cubicBezTo>
                    <a:cubicBezTo>
                      <a:pt x="230" y="8"/>
                      <a:pt x="230" y="8"/>
                      <a:pt x="230" y="8"/>
                    </a:cubicBezTo>
                    <a:cubicBezTo>
                      <a:pt x="230" y="8"/>
                      <a:pt x="236" y="9"/>
                      <a:pt x="242" y="10"/>
                    </a:cubicBezTo>
                    <a:cubicBezTo>
                      <a:pt x="245" y="10"/>
                      <a:pt x="248" y="11"/>
                      <a:pt x="250" y="11"/>
                    </a:cubicBezTo>
                    <a:cubicBezTo>
                      <a:pt x="252" y="11"/>
                      <a:pt x="253" y="11"/>
                      <a:pt x="254" y="11"/>
                    </a:cubicBezTo>
                    <a:cubicBezTo>
                      <a:pt x="255" y="11"/>
                      <a:pt x="255" y="11"/>
                      <a:pt x="256" y="11"/>
                    </a:cubicBezTo>
                    <a:cubicBezTo>
                      <a:pt x="256" y="11"/>
                      <a:pt x="257" y="11"/>
                      <a:pt x="257" y="11"/>
                    </a:cubicBezTo>
                    <a:cubicBezTo>
                      <a:pt x="257" y="11"/>
                      <a:pt x="257" y="11"/>
                      <a:pt x="258" y="11"/>
                    </a:cubicBezTo>
                    <a:cubicBezTo>
                      <a:pt x="258" y="11"/>
                      <a:pt x="258" y="11"/>
                      <a:pt x="259" y="11"/>
                    </a:cubicBezTo>
                    <a:cubicBezTo>
                      <a:pt x="259" y="11"/>
                      <a:pt x="259" y="10"/>
                      <a:pt x="260" y="10"/>
                    </a:cubicBezTo>
                    <a:cubicBezTo>
                      <a:pt x="260" y="9"/>
                      <a:pt x="261" y="8"/>
                      <a:pt x="260" y="6"/>
                    </a:cubicBezTo>
                    <a:cubicBezTo>
                      <a:pt x="260" y="5"/>
                      <a:pt x="260" y="5"/>
                      <a:pt x="259" y="4"/>
                    </a:cubicBezTo>
                    <a:cubicBezTo>
                      <a:pt x="255" y="2"/>
                      <a:pt x="255" y="2"/>
                      <a:pt x="255" y="2"/>
                    </a:cubicBezTo>
                    <a:cubicBezTo>
                      <a:pt x="253" y="5"/>
                      <a:pt x="253" y="5"/>
                      <a:pt x="253" y="5"/>
                    </a:cubicBezTo>
                    <a:cubicBezTo>
                      <a:pt x="256" y="7"/>
                      <a:pt x="256" y="7"/>
                      <a:pt x="256" y="7"/>
                    </a:cubicBezTo>
                    <a:cubicBezTo>
                      <a:pt x="253" y="5"/>
                      <a:pt x="253" y="5"/>
                      <a:pt x="253" y="5"/>
                    </a:cubicBezTo>
                    <a:cubicBezTo>
                      <a:pt x="254" y="9"/>
                      <a:pt x="254" y="9"/>
                      <a:pt x="254" y="9"/>
                    </a:cubicBezTo>
                    <a:cubicBezTo>
                      <a:pt x="255" y="8"/>
                      <a:pt x="255" y="8"/>
                      <a:pt x="256" y="7"/>
                    </a:cubicBezTo>
                    <a:cubicBezTo>
                      <a:pt x="253" y="5"/>
                      <a:pt x="253" y="5"/>
                      <a:pt x="253" y="5"/>
                    </a:cubicBezTo>
                    <a:cubicBezTo>
                      <a:pt x="254" y="9"/>
                      <a:pt x="254" y="9"/>
                      <a:pt x="254" y="9"/>
                    </a:cubicBezTo>
                    <a:cubicBezTo>
                      <a:pt x="253" y="5"/>
                      <a:pt x="253" y="5"/>
                      <a:pt x="253" y="5"/>
                    </a:cubicBezTo>
                    <a:cubicBezTo>
                      <a:pt x="253" y="9"/>
                      <a:pt x="253" y="9"/>
                      <a:pt x="253" y="9"/>
                    </a:cubicBezTo>
                    <a:cubicBezTo>
                      <a:pt x="254" y="9"/>
                      <a:pt x="254" y="9"/>
                      <a:pt x="254" y="9"/>
                    </a:cubicBezTo>
                    <a:cubicBezTo>
                      <a:pt x="253" y="5"/>
                      <a:pt x="253" y="5"/>
                      <a:pt x="253" y="5"/>
                    </a:cubicBezTo>
                    <a:cubicBezTo>
                      <a:pt x="253" y="9"/>
                      <a:pt x="253" y="9"/>
                      <a:pt x="253" y="9"/>
                    </a:cubicBezTo>
                    <a:cubicBezTo>
                      <a:pt x="253" y="7"/>
                      <a:pt x="253" y="7"/>
                      <a:pt x="253" y="7"/>
                    </a:cubicBezTo>
                    <a:cubicBezTo>
                      <a:pt x="253" y="9"/>
                      <a:pt x="253" y="9"/>
                      <a:pt x="253" y="9"/>
                    </a:cubicBezTo>
                    <a:cubicBezTo>
                      <a:pt x="253" y="9"/>
                      <a:pt x="253" y="9"/>
                      <a:pt x="253" y="9"/>
                    </a:cubicBezTo>
                    <a:cubicBezTo>
                      <a:pt x="253" y="7"/>
                      <a:pt x="253" y="7"/>
                      <a:pt x="253" y="7"/>
                    </a:cubicBezTo>
                    <a:cubicBezTo>
                      <a:pt x="253" y="9"/>
                      <a:pt x="253" y="9"/>
                      <a:pt x="253" y="9"/>
                    </a:cubicBezTo>
                    <a:cubicBezTo>
                      <a:pt x="253" y="9"/>
                      <a:pt x="253" y="9"/>
                      <a:pt x="253" y="9"/>
                    </a:cubicBezTo>
                    <a:cubicBezTo>
                      <a:pt x="253" y="9"/>
                      <a:pt x="254" y="9"/>
                      <a:pt x="256" y="9"/>
                    </a:cubicBezTo>
                    <a:cubicBezTo>
                      <a:pt x="260" y="10"/>
                      <a:pt x="268" y="12"/>
                      <a:pt x="276" y="13"/>
                    </a:cubicBezTo>
                    <a:cubicBezTo>
                      <a:pt x="280" y="14"/>
                      <a:pt x="284" y="15"/>
                      <a:pt x="287" y="16"/>
                    </a:cubicBezTo>
                    <a:cubicBezTo>
                      <a:pt x="288" y="16"/>
                      <a:pt x="290" y="16"/>
                      <a:pt x="291" y="16"/>
                    </a:cubicBezTo>
                    <a:cubicBezTo>
                      <a:pt x="292" y="16"/>
                      <a:pt x="293" y="17"/>
                      <a:pt x="294" y="17"/>
                    </a:cubicBezTo>
                    <a:cubicBezTo>
                      <a:pt x="294" y="17"/>
                      <a:pt x="294" y="17"/>
                      <a:pt x="295" y="16"/>
                    </a:cubicBezTo>
                    <a:cubicBezTo>
                      <a:pt x="295" y="16"/>
                      <a:pt x="295" y="16"/>
                      <a:pt x="296" y="16"/>
                    </a:cubicBezTo>
                    <a:cubicBezTo>
                      <a:pt x="296" y="16"/>
                      <a:pt x="297" y="16"/>
                      <a:pt x="297" y="15"/>
                    </a:cubicBezTo>
                    <a:cubicBezTo>
                      <a:pt x="298" y="14"/>
                      <a:pt x="298" y="13"/>
                      <a:pt x="298" y="12"/>
                    </a:cubicBezTo>
                    <a:cubicBezTo>
                      <a:pt x="298" y="11"/>
                      <a:pt x="297" y="10"/>
                      <a:pt x="296" y="9"/>
                    </a:cubicBezTo>
                    <a:cubicBezTo>
                      <a:pt x="291" y="6"/>
                      <a:pt x="291" y="6"/>
                      <a:pt x="291" y="6"/>
                    </a:cubicBezTo>
                    <a:cubicBezTo>
                      <a:pt x="289" y="4"/>
                      <a:pt x="286" y="5"/>
                      <a:pt x="285" y="7"/>
                    </a:cubicBezTo>
                    <a:cubicBezTo>
                      <a:pt x="284" y="9"/>
                      <a:pt x="284" y="11"/>
                      <a:pt x="286" y="12"/>
                    </a:cubicBezTo>
                    <a:cubicBezTo>
                      <a:pt x="292" y="16"/>
                      <a:pt x="292" y="16"/>
                      <a:pt x="292" y="16"/>
                    </a:cubicBezTo>
                    <a:cubicBezTo>
                      <a:pt x="294" y="12"/>
                      <a:pt x="294" y="12"/>
                      <a:pt x="294" y="12"/>
                    </a:cubicBezTo>
                    <a:cubicBezTo>
                      <a:pt x="291" y="10"/>
                      <a:pt x="291" y="10"/>
                      <a:pt x="291" y="10"/>
                    </a:cubicBezTo>
                    <a:cubicBezTo>
                      <a:pt x="294" y="12"/>
                      <a:pt x="294" y="12"/>
                      <a:pt x="294" y="12"/>
                    </a:cubicBezTo>
                    <a:cubicBezTo>
                      <a:pt x="292" y="9"/>
                      <a:pt x="292" y="9"/>
                      <a:pt x="292" y="9"/>
                    </a:cubicBezTo>
                    <a:cubicBezTo>
                      <a:pt x="292" y="9"/>
                      <a:pt x="291" y="9"/>
                      <a:pt x="291" y="10"/>
                    </a:cubicBezTo>
                    <a:cubicBezTo>
                      <a:pt x="294" y="12"/>
                      <a:pt x="294" y="12"/>
                      <a:pt x="294" y="12"/>
                    </a:cubicBezTo>
                    <a:cubicBezTo>
                      <a:pt x="292" y="9"/>
                      <a:pt x="292" y="9"/>
                      <a:pt x="292" y="9"/>
                    </a:cubicBezTo>
                    <a:cubicBezTo>
                      <a:pt x="294" y="12"/>
                      <a:pt x="294" y="12"/>
                      <a:pt x="294" y="12"/>
                    </a:cubicBezTo>
                    <a:cubicBezTo>
                      <a:pt x="293" y="9"/>
                      <a:pt x="293" y="9"/>
                      <a:pt x="293" y="9"/>
                    </a:cubicBezTo>
                    <a:cubicBezTo>
                      <a:pt x="293" y="9"/>
                      <a:pt x="293" y="9"/>
                      <a:pt x="292" y="9"/>
                    </a:cubicBezTo>
                    <a:cubicBezTo>
                      <a:pt x="294" y="12"/>
                      <a:pt x="294" y="12"/>
                      <a:pt x="294" y="12"/>
                    </a:cubicBezTo>
                    <a:cubicBezTo>
                      <a:pt x="293" y="9"/>
                      <a:pt x="293" y="9"/>
                      <a:pt x="293" y="9"/>
                    </a:cubicBezTo>
                    <a:cubicBezTo>
                      <a:pt x="294" y="11"/>
                      <a:pt x="294" y="11"/>
                      <a:pt x="294" y="11"/>
                    </a:cubicBezTo>
                    <a:cubicBezTo>
                      <a:pt x="294" y="9"/>
                      <a:pt x="294" y="9"/>
                      <a:pt x="294" y="9"/>
                    </a:cubicBezTo>
                    <a:cubicBezTo>
                      <a:pt x="293" y="9"/>
                      <a:pt x="293" y="9"/>
                      <a:pt x="293" y="9"/>
                    </a:cubicBezTo>
                    <a:cubicBezTo>
                      <a:pt x="294" y="11"/>
                      <a:pt x="294" y="11"/>
                      <a:pt x="294" y="11"/>
                    </a:cubicBezTo>
                    <a:cubicBezTo>
                      <a:pt x="294" y="9"/>
                      <a:pt x="294" y="9"/>
                      <a:pt x="294" y="9"/>
                    </a:cubicBezTo>
                    <a:cubicBezTo>
                      <a:pt x="294" y="9"/>
                      <a:pt x="294" y="9"/>
                      <a:pt x="294" y="9"/>
                    </a:cubicBezTo>
                    <a:cubicBezTo>
                      <a:pt x="293" y="9"/>
                      <a:pt x="292" y="8"/>
                      <a:pt x="291" y="8"/>
                    </a:cubicBezTo>
                    <a:cubicBezTo>
                      <a:pt x="287" y="7"/>
                      <a:pt x="278" y="6"/>
                      <a:pt x="270" y="4"/>
                    </a:cubicBezTo>
                    <a:cubicBezTo>
                      <a:pt x="266" y="3"/>
                      <a:pt x="263" y="2"/>
                      <a:pt x="260" y="2"/>
                    </a:cubicBezTo>
                    <a:cubicBezTo>
                      <a:pt x="258" y="2"/>
                      <a:pt x="257" y="1"/>
                      <a:pt x="256" y="1"/>
                    </a:cubicBezTo>
                    <a:cubicBezTo>
                      <a:pt x="255" y="1"/>
                      <a:pt x="254" y="1"/>
                      <a:pt x="253" y="1"/>
                    </a:cubicBezTo>
                    <a:cubicBezTo>
                      <a:pt x="253" y="1"/>
                      <a:pt x="253" y="1"/>
                      <a:pt x="252" y="1"/>
                    </a:cubicBezTo>
                    <a:cubicBezTo>
                      <a:pt x="252" y="1"/>
                      <a:pt x="251" y="1"/>
                      <a:pt x="251" y="1"/>
                    </a:cubicBezTo>
                    <a:cubicBezTo>
                      <a:pt x="251" y="2"/>
                      <a:pt x="250" y="2"/>
                      <a:pt x="249" y="3"/>
                    </a:cubicBezTo>
                    <a:cubicBezTo>
                      <a:pt x="248" y="5"/>
                      <a:pt x="249" y="7"/>
                      <a:pt x="251" y="8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7" y="7"/>
                      <a:pt x="257" y="7"/>
                      <a:pt x="257" y="7"/>
                    </a:cubicBezTo>
                    <a:cubicBezTo>
                      <a:pt x="253" y="5"/>
                      <a:pt x="253" y="5"/>
                      <a:pt x="253" y="5"/>
                    </a:cubicBezTo>
                    <a:cubicBezTo>
                      <a:pt x="256" y="7"/>
                      <a:pt x="256" y="7"/>
                      <a:pt x="256" y="7"/>
                    </a:cubicBezTo>
                    <a:cubicBezTo>
                      <a:pt x="254" y="4"/>
                      <a:pt x="254" y="4"/>
                      <a:pt x="254" y="4"/>
                    </a:cubicBezTo>
                    <a:cubicBezTo>
                      <a:pt x="254" y="4"/>
                      <a:pt x="254" y="4"/>
                      <a:pt x="253" y="5"/>
                    </a:cubicBezTo>
                    <a:cubicBezTo>
                      <a:pt x="256" y="7"/>
                      <a:pt x="256" y="7"/>
                      <a:pt x="256" y="7"/>
                    </a:cubicBezTo>
                    <a:cubicBezTo>
                      <a:pt x="254" y="4"/>
                      <a:pt x="254" y="4"/>
                      <a:pt x="254" y="4"/>
                    </a:cubicBezTo>
                    <a:cubicBezTo>
                      <a:pt x="256" y="7"/>
                      <a:pt x="256" y="7"/>
                      <a:pt x="256" y="7"/>
                    </a:cubicBezTo>
                    <a:cubicBezTo>
                      <a:pt x="256" y="3"/>
                      <a:pt x="256" y="3"/>
                      <a:pt x="256" y="3"/>
                    </a:cubicBezTo>
                    <a:cubicBezTo>
                      <a:pt x="255" y="4"/>
                      <a:pt x="255" y="4"/>
                      <a:pt x="254" y="4"/>
                    </a:cubicBezTo>
                    <a:cubicBezTo>
                      <a:pt x="256" y="7"/>
                      <a:pt x="256" y="7"/>
                      <a:pt x="256" y="7"/>
                    </a:cubicBezTo>
                    <a:cubicBezTo>
                      <a:pt x="256" y="3"/>
                      <a:pt x="256" y="3"/>
                      <a:pt x="256" y="3"/>
                    </a:cubicBezTo>
                    <a:cubicBezTo>
                      <a:pt x="256" y="7"/>
                      <a:pt x="256" y="7"/>
                      <a:pt x="256" y="7"/>
                    </a:cubicBezTo>
                    <a:cubicBezTo>
                      <a:pt x="256" y="3"/>
                      <a:pt x="256" y="3"/>
                      <a:pt x="256" y="3"/>
                    </a:cubicBezTo>
                    <a:cubicBezTo>
                      <a:pt x="256" y="3"/>
                      <a:pt x="256" y="3"/>
                      <a:pt x="256" y="3"/>
                    </a:cubicBezTo>
                    <a:cubicBezTo>
                      <a:pt x="256" y="7"/>
                      <a:pt x="256" y="7"/>
                      <a:pt x="256" y="7"/>
                    </a:cubicBezTo>
                    <a:cubicBezTo>
                      <a:pt x="256" y="3"/>
                      <a:pt x="256" y="3"/>
                      <a:pt x="256" y="3"/>
                    </a:cubicBezTo>
                    <a:cubicBezTo>
                      <a:pt x="256" y="5"/>
                      <a:pt x="256" y="5"/>
                      <a:pt x="256" y="5"/>
                    </a:cubicBezTo>
                    <a:cubicBezTo>
                      <a:pt x="256" y="3"/>
                      <a:pt x="256" y="3"/>
                      <a:pt x="256" y="3"/>
                    </a:cubicBezTo>
                    <a:cubicBezTo>
                      <a:pt x="256" y="3"/>
                      <a:pt x="256" y="3"/>
                      <a:pt x="256" y="3"/>
                    </a:cubicBezTo>
                    <a:cubicBezTo>
                      <a:pt x="256" y="5"/>
                      <a:pt x="256" y="5"/>
                      <a:pt x="256" y="5"/>
                    </a:cubicBezTo>
                    <a:cubicBezTo>
                      <a:pt x="256" y="3"/>
                      <a:pt x="256" y="3"/>
                      <a:pt x="256" y="3"/>
                    </a:cubicBezTo>
                    <a:cubicBezTo>
                      <a:pt x="256" y="3"/>
                      <a:pt x="256" y="3"/>
                      <a:pt x="256" y="3"/>
                    </a:cubicBezTo>
                    <a:cubicBezTo>
                      <a:pt x="256" y="3"/>
                      <a:pt x="255" y="3"/>
                      <a:pt x="254" y="3"/>
                    </a:cubicBezTo>
                    <a:cubicBezTo>
                      <a:pt x="251" y="3"/>
                      <a:pt x="246" y="2"/>
                      <a:pt x="241" y="2"/>
                    </a:cubicBezTo>
                    <a:cubicBezTo>
                      <a:pt x="236" y="1"/>
                      <a:pt x="231" y="0"/>
                      <a:pt x="231" y="0"/>
                    </a:cubicBezTo>
                    <a:cubicBezTo>
                      <a:pt x="230" y="0"/>
                      <a:pt x="228" y="1"/>
                      <a:pt x="227" y="3"/>
                    </a:cubicBezTo>
                    <a:cubicBezTo>
                      <a:pt x="226" y="5"/>
                      <a:pt x="227" y="7"/>
                      <a:pt x="229" y="8"/>
                    </a:cubicBezTo>
                    <a:cubicBezTo>
                      <a:pt x="237" y="13"/>
                      <a:pt x="237" y="13"/>
                      <a:pt x="237" y="13"/>
                    </a:cubicBezTo>
                    <a:cubicBezTo>
                      <a:pt x="239" y="9"/>
                      <a:pt x="239" y="9"/>
                      <a:pt x="239" y="9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05" y="3"/>
                      <a:pt x="205" y="3"/>
                      <a:pt x="205" y="3"/>
                    </a:cubicBezTo>
                    <a:cubicBezTo>
                      <a:pt x="203" y="3"/>
                      <a:pt x="201" y="4"/>
                      <a:pt x="201" y="6"/>
                    </a:cubicBezTo>
                    <a:cubicBezTo>
                      <a:pt x="200" y="7"/>
                      <a:pt x="201" y="9"/>
                      <a:pt x="202" y="10"/>
                    </a:cubicBezTo>
                    <a:cubicBezTo>
                      <a:pt x="205" y="12"/>
                      <a:pt x="205" y="12"/>
                      <a:pt x="205" y="12"/>
                    </a:cubicBezTo>
                    <a:cubicBezTo>
                      <a:pt x="208" y="9"/>
                      <a:pt x="208" y="9"/>
                      <a:pt x="208" y="9"/>
                    </a:cubicBezTo>
                    <a:cubicBezTo>
                      <a:pt x="204" y="7"/>
                      <a:pt x="204" y="7"/>
                      <a:pt x="204" y="7"/>
                    </a:cubicBezTo>
                    <a:cubicBezTo>
                      <a:pt x="207" y="9"/>
                      <a:pt x="207" y="9"/>
                      <a:pt x="207" y="9"/>
                    </a:cubicBezTo>
                    <a:cubicBezTo>
                      <a:pt x="205" y="6"/>
                      <a:pt x="205" y="6"/>
                      <a:pt x="205" y="6"/>
                    </a:cubicBezTo>
                    <a:cubicBezTo>
                      <a:pt x="205" y="6"/>
                      <a:pt x="205" y="6"/>
                      <a:pt x="204" y="7"/>
                    </a:cubicBezTo>
                    <a:cubicBezTo>
                      <a:pt x="207" y="9"/>
                      <a:pt x="207" y="9"/>
                      <a:pt x="207" y="9"/>
                    </a:cubicBezTo>
                    <a:cubicBezTo>
                      <a:pt x="205" y="6"/>
                      <a:pt x="205" y="6"/>
                      <a:pt x="205" y="6"/>
                    </a:cubicBezTo>
                    <a:cubicBezTo>
                      <a:pt x="207" y="8"/>
                      <a:pt x="207" y="8"/>
                      <a:pt x="207" y="8"/>
                    </a:cubicBezTo>
                    <a:cubicBezTo>
                      <a:pt x="206" y="5"/>
                      <a:pt x="206" y="5"/>
                      <a:pt x="206" y="5"/>
                    </a:cubicBezTo>
                    <a:cubicBezTo>
                      <a:pt x="206" y="5"/>
                      <a:pt x="206" y="5"/>
                      <a:pt x="205" y="6"/>
                    </a:cubicBezTo>
                    <a:cubicBezTo>
                      <a:pt x="207" y="8"/>
                      <a:pt x="207" y="8"/>
                      <a:pt x="207" y="8"/>
                    </a:cubicBezTo>
                    <a:cubicBezTo>
                      <a:pt x="206" y="5"/>
                      <a:pt x="206" y="5"/>
                      <a:pt x="206" y="5"/>
                    </a:cubicBezTo>
                    <a:cubicBezTo>
                      <a:pt x="206" y="6"/>
                      <a:pt x="206" y="6"/>
                      <a:pt x="206" y="6"/>
                    </a:cubicBezTo>
                    <a:cubicBezTo>
                      <a:pt x="206" y="5"/>
                      <a:pt x="206" y="5"/>
                      <a:pt x="206" y="5"/>
                    </a:cubicBezTo>
                    <a:cubicBezTo>
                      <a:pt x="206" y="5"/>
                      <a:pt x="206" y="5"/>
                      <a:pt x="206" y="5"/>
                    </a:cubicBezTo>
                    <a:cubicBezTo>
                      <a:pt x="206" y="6"/>
                      <a:pt x="206" y="6"/>
                      <a:pt x="206" y="6"/>
                    </a:cubicBezTo>
                    <a:cubicBezTo>
                      <a:pt x="206" y="5"/>
                      <a:pt x="206" y="5"/>
                      <a:pt x="206" y="5"/>
                    </a:cubicBezTo>
                    <a:cubicBezTo>
                      <a:pt x="206" y="5"/>
                      <a:pt x="205" y="5"/>
                      <a:pt x="204" y="6"/>
                    </a:cubicBezTo>
                    <a:cubicBezTo>
                      <a:pt x="202" y="6"/>
                      <a:pt x="196" y="8"/>
                      <a:pt x="192" y="9"/>
                    </a:cubicBezTo>
                    <a:cubicBezTo>
                      <a:pt x="189" y="9"/>
                      <a:pt x="187" y="10"/>
                      <a:pt x="186" y="10"/>
                    </a:cubicBezTo>
                    <a:cubicBezTo>
                      <a:pt x="185" y="10"/>
                      <a:pt x="184" y="10"/>
                      <a:pt x="184" y="10"/>
                    </a:cubicBezTo>
                    <a:cubicBezTo>
                      <a:pt x="183" y="11"/>
                      <a:pt x="183" y="11"/>
                      <a:pt x="183" y="11"/>
                    </a:cubicBezTo>
                    <a:cubicBezTo>
                      <a:pt x="183" y="11"/>
                      <a:pt x="183" y="11"/>
                      <a:pt x="183" y="11"/>
                    </a:cubicBezTo>
                    <a:cubicBezTo>
                      <a:pt x="183" y="11"/>
                      <a:pt x="183" y="11"/>
                      <a:pt x="183" y="11"/>
                    </a:cubicBezTo>
                    <a:cubicBezTo>
                      <a:pt x="183" y="11"/>
                      <a:pt x="183" y="11"/>
                      <a:pt x="183" y="11"/>
                    </a:cubicBezTo>
                    <a:cubicBezTo>
                      <a:pt x="182" y="11"/>
                      <a:pt x="182" y="11"/>
                      <a:pt x="182" y="11"/>
                    </a:cubicBezTo>
                    <a:cubicBezTo>
                      <a:pt x="182" y="11"/>
                      <a:pt x="182" y="11"/>
                      <a:pt x="182" y="11"/>
                    </a:cubicBezTo>
                    <a:cubicBezTo>
                      <a:pt x="181" y="12"/>
                      <a:pt x="181" y="12"/>
                      <a:pt x="181" y="12"/>
                    </a:cubicBezTo>
                    <a:cubicBezTo>
                      <a:pt x="180" y="14"/>
                      <a:pt x="180" y="17"/>
                      <a:pt x="182" y="18"/>
                    </a:cubicBezTo>
                    <a:cubicBezTo>
                      <a:pt x="184" y="19"/>
                      <a:pt x="184" y="19"/>
                      <a:pt x="184" y="19"/>
                    </a:cubicBezTo>
                    <a:cubicBezTo>
                      <a:pt x="186" y="16"/>
                      <a:pt x="186" y="16"/>
                      <a:pt x="186" y="16"/>
                    </a:cubicBezTo>
                    <a:cubicBezTo>
                      <a:pt x="186" y="12"/>
                      <a:pt x="186" y="12"/>
                      <a:pt x="186" y="12"/>
                    </a:cubicBezTo>
                    <a:cubicBezTo>
                      <a:pt x="158" y="13"/>
                      <a:pt x="158" y="13"/>
                      <a:pt x="158" y="13"/>
                    </a:cubicBezTo>
                    <a:cubicBezTo>
                      <a:pt x="157" y="13"/>
                      <a:pt x="155" y="14"/>
                      <a:pt x="155" y="16"/>
                    </a:cubicBezTo>
                    <a:cubicBezTo>
                      <a:pt x="154" y="18"/>
                      <a:pt x="155" y="19"/>
                      <a:pt x="156" y="20"/>
                    </a:cubicBezTo>
                    <a:cubicBezTo>
                      <a:pt x="157" y="20"/>
                      <a:pt x="157" y="20"/>
                      <a:pt x="157" y="20"/>
                    </a:cubicBezTo>
                    <a:cubicBezTo>
                      <a:pt x="159" y="17"/>
                      <a:pt x="159" y="17"/>
                      <a:pt x="159" y="17"/>
                    </a:cubicBezTo>
                    <a:cubicBezTo>
                      <a:pt x="158" y="13"/>
                      <a:pt x="158" y="13"/>
                      <a:pt x="158" y="13"/>
                    </a:cubicBezTo>
                    <a:cubicBezTo>
                      <a:pt x="158" y="13"/>
                      <a:pt x="152" y="15"/>
                      <a:pt x="146" y="16"/>
                    </a:cubicBezTo>
                    <a:cubicBezTo>
                      <a:pt x="144" y="17"/>
                      <a:pt x="141" y="17"/>
                      <a:pt x="139" y="18"/>
                    </a:cubicBezTo>
                    <a:cubicBezTo>
                      <a:pt x="138" y="18"/>
                      <a:pt x="137" y="19"/>
                      <a:pt x="136" y="19"/>
                    </a:cubicBezTo>
                    <a:cubicBezTo>
                      <a:pt x="135" y="19"/>
                      <a:pt x="135" y="19"/>
                      <a:pt x="135" y="19"/>
                    </a:cubicBezTo>
                    <a:cubicBezTo>
                      <a:pt x="134" y="19"/>
                      <a:pt x="134" y="19"/>
                      <a:pt x="134" y="19"/>
                    </a:cubicBezTo>
                    <a:cubicBezTo>
                      <a:pt x="134" y="20"/>
                      <a:pt x="134" y="20"/>
                      <a:pt x="134" y="20"/>
                    </a:cubicBezTo>
                    <a:cubicBezTo>
                      <a:pt x="134" y="20"/>
                      <a:pt x="134" y="20"/>
                      <a:pt x="134" y="20"/>
                    </a:cubicBezTo>
                    <a:cubicBezTo>
                      <a:pt x="133" y="20"/>
                      <a:pt x="133" y="20"/>
                      <a:pt x="133" y="21"/>
                    </a:cubicBezTo>
                    <a:cubicBezTo>
                      <a:pt x="132" y="22"/>
                      <a:pt x="132" y="23"/>
                      <a:pt x="132" y="24"/>
                    </a:cubicBezTo>
                    <a:cubicBezTo>
                      <a:pt x="132" y="25"/>
                      <a:pt x="133" y="26"/>
                      <a:pt x="134" y="26"/>
                    </a:cubicBezTo>
                    <a:cubicBezTo>
                      <a:pt x="136" y="28"/>
                      <a:pt x="136" y="28"/>
                      <a:pt x="136" y="28"/>
                    </a:cubicBezTo>
                    <a:cubicBezTo>
                      <a:pt x="138" y="24"/>
                      <a:pt x="138" y="24"/>
                      <a:pt x="138" y="24"/>
                    </a:cubicBezTo>
                    <a:cubicBezTo>
                      <a:pt x="135" y="22"/>
                      <a:pt x="135" y="22"/>
                      <a:pt x="135" y="22"/>
                    </a:cubicBezTo>
                    <a:cubicBezTo>
                      <a:pt x="138" y="24"/>
                      <a:pt x="138" y="24"/>
                      <a:pt x="138" y="24"/>
                    </a:cubicBezTo>
                    <a:cubicBezTo>
                      <a:pt x="136" y="21"/>
                      <a:pt x="136" y="21"/>
                      <a:pt x="136" y="21"/>
                    </a:cubicBezTo>
                    <a:cubicBezTo>
                      <a:pt x="136" y="21"/>
                      <a:pt x="135" y="21"/>
                      <a:pt x="135" y="22"/>
                    </a:cubicBezTo>
                    <a:cubicBezTo>
                      <a:pt x="138" y="24"/>
                      <a:pt x="138" y="24"/>
                      <a:pt x="138" y="24"/>
                    </a:cubicBezTo>
                    <a:cubicBezTo>
                      <a:pt x="136" y="21"/>
                      <a:pt x="136" y="21"/>
                      <a:pt x="136" y="21"/>
                    </a:cubicBezTo>
                    <a:cubicBezTo>
                      <a:pt x="138" y="24"/>
                      <a:pt x="138" y="24"/>
                      <a:pt x="138" y="24"/>
                    </a:cubicBezTo>
                    <a:cubicBezTo>
                      <a:pt x="137" y="21"/>
                      <a:pt x="137" y="21"/>
                      <a:pt x="137" y="21"/>
                    </a:cubicBezTo>
                    <a:cubicBezTo>
                      <a:pt x="137" y="21"/>
                      <a:pt x="137" y="21"/>
                      <a:pt x="136" y="21"/>
                    </a:cubicBezTo>
                    <a:cubicBezTo>
                      <a:pt x="138" y="24"/>
                      <a:pt x="138" y="24"/>
                      <a:pt x="138" y="24"/>
                    </a:cubicBezTo>
                    <a:cubicBezTo>
                      <a:pt x="137" y="21"/>
                      <a:pt x="137" y="21"/>
                      <a:pt x="137" y="21"/>
                    </a:cubicBezTo>
                    <a:cubicBezTo>
                      <a:pt x="137" y="21"/>
                      <a:pt x="137" y="21"/>
                      <a:pt x="137" y="21"/>
                    </a:cubicBezTo>
                    <a:cubicBezTo>
                      <a:pt x="137" y="21"/>
                      <a:pt x="136" y="21"/>
                      <a:pt x="135" y="21"/>
                    </a:cubicBezTo>
                    <a:cubicBezTo>
                      <a:pt x="132" y="21"/>
                      <a:pt x="126" y="22"/>
                      <a:pt x="121" y="22"/>
                    </a:cubicBezTo>
                    <a:cubicBezTo>
                      <a:pt x="116" y="23"/>
                      <a:pt x="111" y="23"/>
                      <a:pt x="111" y="23"/>
                    </a:cubicBezTo>
                    <a:cubicBezTo>
                      <a:pt x="110" y="23"/>
                      <a:pt x="108" y="24"/>
                      <a:pt x="108" y="26"/>
                    </a:cubicBezTo>
                    <a:cubicBezTo>
                      <a:pt x="107" y="28"/>
                      <a:pt x="108" y="29"/>
                      <a:pt x="110" y="30"/>
                    </a:cubicBezTo>
                    <a:cubicBezTo>
                      <a:pt x="112" y="32"/>
                      <a:pt x="112" y="32"/>
                      <a:pt x="112" y="32"/>
                    </a:cubicBezTo>
                    <a:cubicBezTo>
                      <a:pt x="114" y="28"/>
                      <a:pt x="114" y="28"/>
                      <a:pt x="114" y="28"/>
                    </a:cubicBezTo>
                    <a:cubicBezTo>
                      <a:pt x="114" y="25"/>
                      <a:pt x="114" y="25"/>
                      <a:pt x="114" y="25"/>
                    </a:cubicBezTo>
                    <a:cubicBezTo>
                      <a:pt x="90" y="28"/>
                      <a:pt x="90" y="28"/>
                      <a:pt x="90" y="28"/>
                    </a:cubicBezTo>
                    <a:cubicBezTo>
                      <a:pt x="89" y="28"/>
                      <a:pt x="87" y="29"/>
                      <a:pt x="87" y="31"/>
                    </a:cubicBezTo>
                    <a:cubicBezTo>
                      <a:pt x="87" y="33"/>
                      <a:pt x="87" y="34"/>
                      <a:pt x="89" y="35"/>
                    </a:cubicBezTo>
                    <a:cubicBezTo>
                      <a:pt x="91" y="37"/>
                      <a:pt x="91" y="37"/>
                      <a:pt x="91" y="37"/>
                    </a:cubicBezTo>
                    <a:cubicBezTo>
                      <a:pt x="93" y="33"/>
                      <a:pt x="93" y="33"/>
                      <a:pt x="93" y="33"/>
                    </a:cubicBezTo>
                    <a:cubicBezTo>
                      <a:pt x="92" y="29"/>
                      <a:pt x="92" y="29"/>
                      <a:pt x="92" y="29"/>
                    </a:cubicBezTo>
                    <a:cubicBezTo>
                      <a:pt x="73" y="33"/>
                      <a:pt x="73" y="33"/>
                      <a:pt x="73" y="33"/>
                    </a:cubicBezTo>
                    <a:cubicBezTo>
                      <a:pt x="71" y="33"/>
                      <a:pt x="70" y="35"/>
                      <a:pt x="69" y="36"/>
                    </a:cubicBezTo>
                    <a:cubicBezTo>
                      <a:pt x="69" y="38"/>
                      <a:pt x="70" y="40"/>
                      <a:pt x="71" y="40"/>
                    </a:cubicBezTo>
                    <a:cubicBezTo>
                      <a:pt x="72" y="41"/>
                      <a:pt x="72" y="41"/>
                      <a:pt x="72" y="41"/>
                    </a:cubicBezTo>
                    <a:cubicBezTo>
                      <a:pt x="74" y="38"/>
                      <a:pt x="74" y="38"/>
                      <a:pt x="74" y="38"/>
                    </a:cubicBezTo>
                    <a:cubicBezTo>
                      <a:pt x="71" y="35"/>
                      <a:pt x="71" y="35"/>
                      <a:pt x="71" y="35"/>
                    </a:cubicBezTo>
                    <a:cubicBezTo>
                      <a:pt x="74" y="37"/>
                      <a:pt x="74" y="37"/>
                      <a:pt x="74" y="37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72" y="34"/>
                      <a:pt x="71" y="34"/>
                      <a:pt x="71" y="35"/>
                    </a:cubicBezTo>
                    <a:cubicBezTo>
                      <a:pt x="74" y="37"/>
                      <a:pt x="74" y="37"/>
                      <a:pt x="74" y="37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74" y="37"/>
                      <a:pt x="74" y="37"/>
                      <a:pt x="74" y="37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73" y="34"/>
                      <a:pt x="73" y="34"/>
                      <a:pt x="72" y="34"/>
                    </a:cubicBezTo>
                    <a:cubicBezTo>
                      <a:pt x="74" y="37"/>
                      <a:pt x="74" y="37"/>
                      <a:pt x="74" y="37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73" y="34"/>
                      <a:pt x="73" y="34"/>
                      <a:pt x="72" y="34"/>
                    </a:cubicBezTo>
                    <a:cubicBezTo>
                      <a:pt x="70" y="34"/>
                      <a:pt x="65" y="34"/>
                      <a:pt x="61" y="34"/>
                    </a:cubicBezTo>
                    <a:cubicBezTo>
                      <a:pt x="60" y="34"/>
                      <a:pt x="58" y="34"/>
                      <a:pt x="57" y="34"/>
                    </a:cubicBezTo>
                    <a:cubicBezTo>
                      <a:pt x="56" y="34"/>
                      <a:pt x="55" y="34"/>
                      <a:pt x="55" y="34"/>
                    </a:cubicBezTo>
                    <a:cubicBezTo>
                      <a:pt x="55" y="34"/>
                      <a:pt x="55" y="34"/>
                      <a:pt x="55" y="34"/>
                    </a:cubicBezTo>
                    <a:cubicBezTo>
                      <a:pt x="54" y="34"/>
                      <a:pt x="54" y="34"/>
                      <a:pt x="54" y="34"/>
                    </a:cubicBezTo>
                    <a:cubicBezTo>
                      <a:pt x="54" y="34"/>
                      <a:pt x="54" y="34"/>
                      <a:pt x="54" y="34"/>
                    </a:cubicBezTo>
                    <a:cubicBezTo>
                      <a:pt x="54" y="34"/>
                      <a:pt x="54" y="34"/>
                      <a:pt x="54" y="34"/>
                    </a:cubicBezTo>
                    <a:cubicBezTo>
                      <a:pt x="53" y="34"/>
                      <a:pt x="53" y="34"/>
                      <a:pt x="53" y="34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5"/>
                      <a:pt x="52" y="35"/>
                      <a:pt x="51" y="36"/>
                    </a:cubicBezTo>
                    <a:cubicBezTo>
                      <a:pt x="50" y="38"/>
                      <a:pt x="51" y="40"/>
                      <a:pt x="52" y="41"/>
                    </a:cubicBezTo>
                    <a:cubicBezTo>
                      <a:pt x="58" y="45"/>
                      <a:pt x="58" y="45"/>
                      <a:pt x="58" y="45"/>
                    </a:cubicBezTo>
                    <a:cubicBezTo>
                      <a:pt x="60" y="42"/>
                      <a:pt x="60" y="42"/>
                      <a:pt x="60" y="42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8" y="40"/>
                      <a:pt x="27" y="41"/>
                      <a:pt x="27" y="43"/>
                    </a:cubicBezTo>
                    <a:cubicBezTo>
                      <a:pt x="26" y="44"/>
                      <a:pt x="27" y="46"/>
                      <a:pt x="28" y="47"/>
                    </a:cubicBezTo>
                    <a:cubicBezTo>
                      <a:pt x="30" y="48"/>
                      <a:pt x="30" y="48"/>
                      <a:pt x="30" y="48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3" y="42"/>
                      <a:pt x="1" y="44"/>
                      <a:pt x="1" y="45"/>
                    </a:cubicBezTo>
                    <a:cubicBezTo>
                      <a:pt x="0" y="47"/>
                      <a:pt x="1" y="49"/>
                      <a:pt x="2" y="50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6" y="52"/>
                      <a:pt x="8" y="51"/>
                      <a:pt x="9" y="49"/>
                    </a:cubicBezTo>
                    <a:cubicBezTo>
                      <a:pt x="10" y="47"/>
                      <a:pt x="10" y="45"/>
                      <a:pt x="8" y="44"/>
                    </a:cubicBezTo>
                    <a:close/>
                  </a:path>
                </a:pathLst>
              </a:custGeom>
              <a:solidFill>
                <a:srgbClr val="70B5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5" name="Freeform 60"/>
              <p:cNvSpPr/>
              <p:nvPr/>
            </p:nvSpPr>
            <p:spPr bwMode="auto">
              <a:xfrm>
                <a:off x="4216412" y="3769632"/>
                <a:ext cx="146434" cy="15831"/>
              </a:xfrm>
              <a:custGeom>
                <a:avLst/>
                <a:gdLst>
                  <a:gd name="T0" fmla="*/ 20 w 109"/>
                  <a:gd name="T1" fmla="*/ 5 h 12"/>
                  <a:gd name="T2" fmla="*/ 50 w 109"/>
                  <a:gd name="T3" fmla="*/ 1 h 12"/>
                  <a:gd name="T4" fmla="*/ 81 w 109"/>
                  <a:gd name="T5" fmla="*/ 1 h 12"/>
                  <a:gd name="T6" fmla="*/ 93 w 109"/>
                  <a:gd name="T7" fmla="*/ 2 h 12"/>
                  <a:gd name="T8" fmla="*/ 101 w 109"/>
                  <a:gd name="T9" fmla="*/ 4 h 12"/>
                  <a:gd name="T10" fmla="*/ 104 w 109"/>
                  <a:gd name="T11" fmla="*/ 7 h 12"/>
                  <a:gd name="T12" fmla="*/ 106 w 109"/>
                  <a:gd name="T13" fmla="*/ 9 h 12"/>
                  <a:gd name="T14" fmla="*/ 109 w 109"/>
                  <a:gd name="T15" fmla="*/ 11 h 12"/>
                  <a:gd name="T16" fmla="*/ 104 w 109"/>
                  <a:gd name="T17" fmla="*/ 9 h 12"/>
                  <a:gd name="T18" fmla="*/ 97 w 109"/>
                  <a:gd name="T19" fmla="*/ 8 h 12"/>
                  <a:gd name="T20" fmla="*/ 93 w 109"/>
                  <a:gd name="T21" fmla="*/ 7 h 12"/>
                  <a:gd name="T22" fmla="*/ 88 w 109"/>
                  <a:gd name="T23" fmla="*/ 7 h 12"/>
                  <a:gd name="T24" fmla="*/ 78 w 109"/>
                  <a:gd name="T25" fmla="*/ 6 h 12"/>
                  <a:gd name="T26" fmla="*/ 33 w 109"/>
                  <a:gd name="T27" fmla="*/ 9 h 12"/>
                  <a:gd name="T28" fmla="*/ 3 w 109"/>
                  <a:gd name="T29" fmla="*/ 12 h 12"/>
                  <a:gd name="T30" fmla="*/ 20 w 109"/>
                  <a:gd name="T3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9" h="12">
                    <a:moveTo>
                      <a:pt x="20" y="5"/>
                    </a:moveTo>
                    <a:cubicBezTo>
                      <a:pt x="29" y="4"/>
                      <a:pt x="40" y="2"/>
                      <a:pt x="50" y="1"/>
                    </a:cubicBezTo>
                    <a:cubicBezTo>
                      <a:pt x="61" y="0"/>
                      <a:pt x="72" y="0"/>
                      <a:pt x="81" y="1"/>
                    </a:cubicBezTo>
                    <a:cubicBezTo>
                      <a:pt x="85" y="1"/>
                      <a:pt x="89" y="1"/>
                      <a:pt x="93" y="2"/>
                    </a:cubicBezTo>
                    <a:cubicBezTo>
                      <a:pt x="96" y="2"/>
                      <a:pt x="99" y="3"/>
                      <a:pt x="101" y="4"/>
                    </a:cubicBezTo>
                    <a:cubicBezTo>
                      <a:pt x="105" y="5"/>
                      <a:pt x="106" y="7"/>
                      <a:pt x="104" y="7"/>
                    </a:cubicBezTo>
                    <a:cubicBezTo>
                      <a:pt x="104" y="7"/>
                      <a:pt x="105" y="8"/>
                      <a:pt x="106" y="9"/>
                    </a:cubicBezTo>
                    <a:cubicBezTo>
                      <a:pt x="108" y="10"/>
                      <a:pt x="109" y="10"/>
                      <a:pt x="109" y="11"/>
                    </a:cubicBezTo>
                    <a:cubicBezTo>
                      <a:pt x="107" y="10"/>
                      <a:pt x="106" y="10"/>
                      <a:pt x="104" y="9"/>
                    </a:cubicBezTo>
                    <a:cubicBezTo>
                      <a:pt x="102" y="9"/>
                      <a:pt x="99" y="8"/>
                      <a:pt x="97" y="8"/>
                    </a:cubicBezTo>
                    <a:cubicBezTo>
                      <a:pt x="95" y="8"/>
                      <a:pt x="94" y="7"/>
                      <a:pt x="93" y="7"/>
                    </a:cubicBezTo>
                    <a:cubicBezTo>
                      <a:pt x="91" y="7"/>
                      <a:pt x="89" y="7"/>
                      <a:pt x="88" y="7"/>
                    </a:cubicBezTo>
                    <a:cubicBezTo>
                      <a:pt x="85" y="6"/>
                      <a:pt x="81" y="6"/>
                      <a:pt x="78" y="6"/>
                    </a:cubicBezTo>
                    <a:cubicBezTo>
                      <a:pt x="64" y="6"/>
                      <a:pt x="47" y="7"/>
                      <a:pt x="33" y="9"/>
                    </a:cubicBezTo>
                    <a:cubicBezTo>
                      <a:pt x="19" y="10"/>
                      <a:pt x="7" y="12"/>
                      <a:pt x="3" y="12"/>
                    </a:cubicBezTo>
                    <a:cubicBezTo>
                      <a:pt x="0" y="12"/>
                      <a:pt x="4" y="10"/>
                      <a:pt x="20" y="5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6" name="Freeform 61"/>
              <p:cNvSpPr/>
              <p:nvPr/>
            </p:nvSpPr>
            <p:spPr bwMode="auto">
              <a:xfrm>
                <a:off x="4151770" y="3751163"/>
                <a:ext cx="120049" cy="23746"/>
              </a:xfrm>
              <a:custGeom>
                <a:avLst/>
                <a:gdLst>
                  <a:gd name="T0" fmla="*/ 56 w 89"/>
                  <a:gd name="T1" fmla="*/ 4 h 17"/>
                  <a:gd name="T2" fmla="*/ 59 w 89"/>
                  <a:gd name="T3" fmla="*/ 7 h 17"/>
                  <a:gd name="T4" fmla="*/ 36 w 89"/>
                  <a:gd name="T5" fmla="*/ 11 h 17"/>
                  <a:gd name="T6" fmla="*/ 14 w 89"/>
                  <a:gd name="T7" fmla="*/ 15 h 17"/>
                  <a:gd name="T8" fmla="*/ 56 w 89"/>
                  <a:gd name="T9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17">
                    <a:moveTo>
                      <a:pt x="56" y="4"/>
                    </a:moveTo>
                    <a:cubicBezTo>
                      <a:pt x="89" y="0"/>
                      <a:pt x="64" y="5"/>
                      <a:pt x="59" y="7"/>
                    </a:cubicBezTo>
                    <a:cubicBezTo>
                      <a:pt x="59" y="7"/>
                      <a:pt x="47" y="9"/>
                      <a:pt x="36" y="11"/>
                    </a:cubicBezTo>
                    <a:cubicBezTo>
                      <a:pt x="25" y="13"/>
                      <a:pt x="14" y="15"/>
                      <a:pt x="14" y="15"/>
                    </a:cubicBezTo>
                    <a:cubicBezTo>
                      <a:pt x="0" y="17"/>
                      <a:pt x="37" y="7"/>
                      <a:pt x="5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7" name="Freeform 62"/>
              <p:cNvSpPr/>
              <p:nvPr/>
            </p:nvSpPr>
            <p:spPr bwMode="auto">
              <a:xfrm>
                <a:off x="4221689" y="3702351"/>
                <a:ext cx="72557" cy="11873"/>
              </a:xfrm>
              <a:custGeom>
                <a:avLst/>
                <a:gdLst>
                  <a:gd name="T0" fmla="*/ 18 w 54"/>
                  <a:gd name="T1" fmla="*/ 3 h 9"/>
                  <a:gd name="T2" fmla="*/ 11 w 54"/>
                  <a:gd name="T3" fmla="*/ 4 h 9"/>
                  <a:gd name="T4" fmla="*/ 4 w 54"/>
                  <a:gd name="T5" fmla="*/ 5 h 9"/>
                  <a:gd name="T6" fmla="*/ 53 w 54"/>
                  <a:gd name="T7" fmla="*/ 0 h 9"/>
                  <a:gd name="T8" fmla="*/ 37 w 54"/>
                  <a:gd name="T9" fmla="*/ 4 h 9"/>
                  <a:gd name="T10" fmla="*/ 0 w 54"/>
                  <a:gd name="T11" fmla="*/ 9 h 9"/>
                  <a:gd name="T12" fmla="*/ 17 w 54"/>
                  <a:gd name="T13" fmla="*/ 5 h 9"/>
                  <a:gd name="T14" fmla="*/ 18 w 54"/>
                  <a:gd name="T15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9">
                    <a:moveTo>
                      <a:pt x="18" y="3"/>
                    </a:moveTo>
                    <a:cubicBezTo>
                      <a:pt x="18" y="3"/>
                      <a:pt x="14" y="4"/>
                      <a:pt x="11" y="4"/>
                    </a:cubicBezTo>
                    <a:cubicBezTo>
                      <a:pt x="7" y="4"/>
                      <a:pt x="4" y="5"/>
                      <a:pt x="4" y="5"/>
                    </a:cubicBezTo>
                    <a:cubicBezTo>
                      <a:pt x="18" y="3"/>
                      <a:pt x="39" y="1"/>
                      <a:pt x="53" y="0"/>
                    </a:cubicBezTo>
                    <a:cubicBezTo>
                      <a:pt x="54" y="1"/>
                      <a:pt x="47" y="2"/>
                      <a:pt x="37" y="4"/>
                    </a:cubicBezTo>
                    <a:cubicBezTo>
                      <a:pt x="27" y="5"/>
                      <a:pt x="14" y="7"/>
                      <a:pt x="0" y="9"/>
                    </a:cubicBezTo>
                    <a:cubicBezTo>
                      <a:pt x="3" y="8"/>
                      <a:pt x="11" y="7"/>
                      <a:pt x="17" y="5"/>
                    </a:cubicBezTo>
                    <a:cubicBezTo>
                      <a:pt x="22" y="4"/>
                      <a:pt x="26" y="3"/>
                      <a:pt x="18" y="3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8" name="Freeform 63"/>
              <p:cNvSpPr/>
              <p:nvPr/>
            </p:nvSpPr>
            <p:spPr bwMode="auto">
              <a:xfrm>
                <a:off x="3889244" y="2508453"/>
                <a:ext cx="1295479" cy="1522385"/>
              </a:xfrm>
              <a:custGeom>
                <a:avLst/>
                <a:gdLst>
                  <a:gd name="T0" fmla="*/ 621 w 965"/>
                  <a:gd name="T1" fmla="*/ 1073 h 1133"/>
                  <a:gd name="T2" fmla="*/ 616 w 965"/>
                  <a:gd name="T3" fmla="*/ 1106 h 1133"/>
                  <a:gd name="T4" fmla="*/ 601 w 965"/>
                  <a:gd name="T5" fmla="*/ 1130 h 1133"/>
                  <a:gd name="T6" fmla="*/ 606 w 965"/>
                  <a:gd name="T7" fmla="*/ 1084 h 1133"/>
                  <a:gd name="T8" fmla="*/ 555 w 965"/>
                  <a:gd name="T9" fmla="*/ 1011 h 1133"/>
                  <a:gd name="T10" fmla="*/ 540 w 965"/>
                  <a:gd name="T11" fmla="*/ 975 h 1133"/>
                  <a:gd name="T12" fmla="*/ 538 w 965"/>
                  <a:gd name="T13" fmla="*/ 968 h 1133"/>
                  <a:gd name="T14" fmla="*/ 536 w 965"/>
                  <a:gd name="T15" fmla="*/ 972 h 1133"/>
                  <a:gd name="T16" fmla="*/ 534 w 965"/>
                  <a:gd name="T17" fmla="*/ 970 h 1133"/>
                  <a:gd name="T18" fmla="*/ 534 w 965"/>
                  <a:gd name="T19" fmla="*/ 943 h 1133"/>
                  <a:gd name="T20" fmla="*/ 673 w 965"/>
                  <a:gd name="T21" fmla="*/ 834 h 1133"/>
                  <a:gd name="T22" fmla="*/ 948 w 965"/>
                  <a:gd name="T23" fmla="*/ 823 h 1133"/>
                  <a:gd name="T24" fmla="*/ 900 w 965"/>
                  <a:gd name="T25" fmla="*/ 511 h 1133"/>
                  <a:gd name="T26" fmla="*/ 901 w 965"/>
                  <a:gd name="T27" fmla="*/ 529 h 1133"/>
                  <a:gd name="T28" fmla="*/ 878 w 965"/>
                  <a:gd name="T29" fmla="*/ 549 h 1133"/>
                  <a:gd name="T30" fmla="*/ 843 w 965"/>
                  <a:gd name="T31" fmla="*/ 595 h 1133"/>
                  <a:gd name="T32" fmla="*/ 822 w 965"/>
                  <a:gd name="T33" fmla="*/ 606 h 1133"/>
                  <a:gd name="T34" fmla="*/ 817 w 965"/>
                  <a:gd name="T35" fmla="*/ 607 h 1133"/>
                  <a:gd name="T36" fmla="*/ 676 w 965"/>
                  <a:gd name="T37" fmla="*/ 580 h 1133"/>
                  <a:gd name="T38" fmla="*/ 636 w 965"/>
                  <a:gd name="T39" fmla="*/ 398 h 1133"/>
                  <a:gd name="T40" fmla="*/ 641 w 965"/>
                  <a:gd name="T41" fmla="*/ 464 h 1133"/>
                  <a:gd name="T42" fmla="*/ 765 w 965"/>
                  <a:gd name="T43" fmla="*/ 280 h 1133"/>
                  <a:gd name="T44" fmla="*/ 799 w 965"/>
                  <a:gd name="T45" fmla="*/ 279 h 1133"/>
                  <a:gd name="T46" fmla="*/ 853 w 965"/>
                  <a:gd name="T47" fmla="*/ 305 h 1133"/>
                  <a:gd name="T48" fmla="*/ 882 w 965"/>
                  <a:gd name="T49" fmla="*/ 311 h 1133"/>
                  <a:gd name="T50" fmla="*/ 883 w 965"/>
                  <a:gd name="T51" fmla="*/ 312 h 1133"/>
                  <a:gd name="T52" fmla="*/ 884 w 965"/>
                  <a:gd name="T53" fmla="*/ 312 h 1133"/>
                  <a:gd name="T54" fmla="*/ 882 w 965"/>
                  <a:gd name="T55" fmla="*/ 312 h 1133"/>
                  <a:gd name="T56" fmla="*/ 888 w 965"/>
                  <a:gd name="T57" fmla="*/ 282 h 1133"/>
                  <a:gd name="T58" fmla="*/ 853 w 965"/>
                  <a:gd name="T59" fmla="*/ 22 h 1133"/>
                  <a:gd name="T60" fmla="*/ 865 w 965"/>
                  <a:gd name="T61" fmla="*/ 110 h 1133"/>
                  <a:gd name="T62" fmla="*/ 845 w 965"/>
                  <a:gd name="T63" fmla="*/ 15 h 1133"/>
                  <a:gd name="T64" fmla="*/ 852 w 965"/>
                  <a:gd name="T65" fmla="*/ 1 h 1133"/>
                  <a:gd name="T66" fmla="*/ 435 w 965"/>
                  <a:gd name="T67" fmla="*/ 78 h 1133"/>
                  <a:gd name="T68" fmla="*/ 178 w 965"/>
                  <a:gd name="T69" fmla="*/ 94 h 1133"/>
                  <a:gd name="T70" fmla="*/ 874 w 965"/>
                  <a:gd name="T71" fmla="*/ 27 h 1133"/>
                  <a:gd name="T72" fmla="*/ 906 w 965"/>
                  <a:gd name="T73" fmla="*/ 289 h 1133"/>
                  <a:gd name="T74" fmla="*/ 889 w 965"/>
                  <a:gd name="T75" fmla="*/ 331 h 1133"/>
                  <a:gd name="T76" fmla="*/ 885 w 965"/>
                  <a:gd name="T77" fmla="*/ 331 h 1133"/>
                  <a:gd name="T78" fmla="*/ 802 w 965"/>
                  <a:gd name="T79" fmla="*/ 290 h 1133"/>
                  <a:gd name="T80" fmla="*/ 796 w 965"/>
                  <a:gd name="T81" fmla="*/ 289 h 1133"/>
                  <a:gd name="T82" fmla="*/ 657 w 965"/>
                  <a:gd name="T83" fmla="*/ 390 h 1133"/>
                  <a:gd name="T84" fmla="*/ 698 w 965"/>
                  <a:gd name="T85" fmla="*/ 560 h 1133"/>
                  <a:gd name="T86" fmla="*/ 821 w 965"/>
                  <a:gd name="T87" fmla="*/ 578 h 1133"/>
                  <a:gd name="T88" fmla="*/ 859 w 965"/>
                  <a:gd name="T89" fmla="*/ 530 h 1133"/>
                  <a:gd name="T90" fmla="*/ 844 w 965"/>
                  <a:gd name="T91" fmla="*/ 549 h 1133"/>
                  <a:gd name="T92" fmla="*/ 820 w 965"/>
                  <a:gd name="T93" fmla="*/ 571 h 1133"/>
                  <a:gd name="T94" fmla="*/ 823 w 965"/>
                  <a:gd name="T95" fmla="*/ 566 h 1133"/>
                  <a:gd name="T96" fmla="*/ 871 w 965"/>
                  <a:gd name="T97" fmla="*/ 511 h 1133"/>
                  <a:gd name="T98" fmla="*/ 927 w 965"/>
                  <a:gd name="T99" fmla="*/ 500 h 1133"/>
                  <a:gd name="T100" fmla="*/ 900 w 965"/>
                  <a:gd name="T101" fmla="*/ 501 h 1133"/>
                  <a:gd name="T102" fmla="*/ 922 w 965"/>
                  <a:gd name="T103" fmla="*/ 498 h 1133"/>
                  <a:gd name="T104" fmla="*/ 950 w 965"/>
                  <a:gd name="T105" fmla="*/ 706 h 1133"/>
                  <a:gd name="T106" fmla="*/ 957 w 965"/>
                  <a:gd name="T107" fmla="*/ 769 h 1133"/>
                  <a:gd name="T108" fmla="*/ 857 w 965"/>
                  <a:gd name="T109" fmla="*/ 855 h 1133"/>
                  <a:gd name="T110" fmla="*/ 958 w 965"/>
                  <a:gd name="T111" fmla="*/ 851 h 1133"/>
                  <a:gd name="T112" fmla="*/ 955 w 965"/>
                  <a:gd name="T113" fmla="*/ 857 h 1133"/>
                  <a:gd name="T114" fmla="*/ 609 w 965"/>
                  <a:gd name="T115" fmla="*/ 888 h 1133"/>
                  <a:gd name="T116" fmla="*/ 569 w 965"/>
                  <a:gd name="T117" fmla="*/ 964 h 1133"/>
                  <a:gd name="T118" fmla="*/ 570 w 965"/>
                  <a:gd name="T119" fmla="*/ 969 h 1133"/>
                  <a:gd name="T120" fmla="*/ 607 w 965"/>
                  <a:gd name="T121" fmla="*/ 1023 h 1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65" h="1133">
                    <a:moveTo>
                      <a:pt x="625" y="1050"/>
                    </a:moveTo>
                    <a:cubicBezTo>
                      <a:pt x="623" y="1047"/>
                      <a:pt x="622" y="1049"/>
                      <a:pt x="622" y="1053"/>
                    </a:cubicBezTo>
                    <a:cubicBezTo>
                      <a:pt x="622" y="1054"/>
                      <a:pt x="622" y="1056"/>
                      <a:pt x="622" y="1057"/>
                    </a:cubicBezTo>
                    <a:cubicBezTo>
                      <a:pt x="622" y="1058"/>
                      <a:pt x="622" y="1060"/>
                      <a:pt x="622" y="1062"/>
                    </a:cubicBezTo>
                    <a:cubicBezTo>
                      <a:pt x="621" y="1065"/>
                      <a:pt x="622" y="1068"/>
                      <a:pt x="621" y="1073"/>
                    </a:cubicBezTo>
                    <a:cubicBezTo>
                      <a:pt x="621" y="1077"/>
                      <a:pt x="621" y="1082"/>
                      <a:pt x="620" y="1087"/>
                    </a:cubicBezTo>
                    <a:cubicBezTo>
                      <a:pt x="620" y="1089"/>
                      <a:pt x="619" y="1092"/>
                      <a:pt x="619" y="1094"/>
                    </a:cubicBezTo>
                    <a:cubicBezTo>
                      <a:pt x="619" y="1096"/>
                      <a:pt x="618" y="1097"/>
                      <a:pt x="618" y="1098"/>
                    </a:cubicBezTo>
                    <a:cubicBezTo>
                      <a:pt x="618" y="1100"/>
                      <a:pt x="617" y="1101"/>
                      <a:pt x="617" y="1102"/>
                    </a:cubicBezTo>
                    <a:cubicBezTo>
                      <a:pt x="616" y="1104"/>
                      <a:pt x="616" y="1105"/>
                      <a:pt x="616" y="1106"/>
                    </a:cubicBezTo>
                    <a:cubicBezTo>
                      <a:pt x="615" y="1108"/>
                      <a:pt x="615" y="1109"/>
                      <a:pt x="614" y="1110"/>
                    </a:cubicBezTo>
                    <a:cubicBezTo>
                      <a:pt x="613" y="1113"/>
                      <a:pt x="612" y="1116"/>
                      <a:pt x="611" y="1118"/>
                    </a:cubicBezTo>
                    <a:cubicBezTo>
                      <a:pt x="609" y="1121"/>
                      <a:pt x="607" y="1123"/>
                      <a:pt x="606" y="1126"/>
                    </a:cubicBezTo>
                    <a:cubicBezTo>
                      <a:pt x="604" y="1129"/>
                      <a:pt x="602" y="1131"/>
                      <a:pt x="600" y="1133"/>
                    </a:cubicBezTo>
                    <a:cubicBezTo>
                      <a:pt x="600" y="1133"/>
                      <a:pt x="600" y="1132"/>
                      <a:pt x="601" y="1130"/>
                    </a:cubicBezTo>
                    <a:cubicBezTo>
                      <a:pt x="601" y="1128"/>
                      <a:pt x="601" y="1126"/>
                      <a:pt x="601" y="1123"/>
                    </a:cubicBezTo>
                    <a:cubicBezTo>
                      <a:pt x="601" y="1121"/>
                      <a:pt x="601" y="1118"/>
                      <a:pt x="601" y="1117"/>
                    </a:cubicBezTo>
                    <a:cubicBezTo>
                      <a:pt x="600" y="1116"/>
                      <a:pt x="600" y="1115"/>
                      <a:pt x="600" y="1115"/>
                    </a:cubicBezTo>
                    <a:cubicBezTo>
                      <a:pt x="600" y="1114"/>
                      <a:pt x="600" y="1114"/>
                      <a:pt x="600" y="1114"/>
                    </a:cubicBezTo>
                    <a:cubicBezTo>
                      <a:pt x="604" y="1107"/>
                      <a:pt x="606" y="1096"/>
                      <a:pt x="606" y="1084"/>
                    </a:cubicBezTo>
                    <a:cubicBezTo>
                      <a:pt x="606" y="1081"/>
                      <a:pt x="606" y="1078"/>
                      <a:pt x="605" y="1075"/>
                    </a:cubicBezTo>
                    <a:cubicBezTo>
                      <a:pt x="605" y="1071"/>
                      <a:pt x="604" y="1067"/>
                      <a:pt x="603" y="1063"/>
                    </a:cubicBezTo>
                    <a:cubicBezTo>
                      <a:pt x="602" y="1058"/>
                      <a:pt x="600" y="1054"/>
                      <a:pt x="595" y="1049"/>
                    </a:cubicBezTo>
                    <a:cubicBezTo>
                      <a:pt x="590" y="1044"/>
                      <a:pt x="583" y="1039"/>
                      <a:pt x="576" y="1033"/>
                    </a:cubicBezTo>
                    <a:cubicBezTo>
                      <a:pt x="569" y="1027"/>
                      <a:pt x="561" y="1020"/>
                      <a:pt x="555" y="1011"/>
                    </a:cubicBezTo>
                    <a:cubicBezTo>
                      <a:pt x="554" y="1009"/>
                      <a:pt x="552" y="1006"/>
                      <a:pt x="551" y="1004"/>
                    </a:cubicBezTo>
                    <a:cubicBezTo>
                      <a:pt x="550" y="1002"/>
                      <a:pt x="548" y="999"/>
                      <a:pt x="547" y="997"/>
                    </a:cubicBezTo>
                    <a:cubicBezTo>
                      <a:pt x="546" y="995"/>
                      <a:pt x="545" y="992"/>
                      <a:pt x="544" y="990"/>
                    </a:cubicBezTo>
                    <a:cubicBezTo>
                      <a:pt x="543" y="987"/>
                      <a:pt x="542" y="984"/>
                      <a:pt x="542" y="982"/>
                    </a:cubicBezTo>
                    <a:cubicBezTo>
                      <a:pt x="541" y="979"/>
                      <a:pt x="540" y="977"/>
                      <a:pt x="540" y="975"/>
                    </a:cubicBezTo>
                    <a:cubicBezTo>
                      <a:pt x="539" y="972"/>
                      <a:pt x="539" y="972"/>
                      <a:pt x="539" y="972"/>
                    </a:cubicBezTo>
                    <a:cubicBezTo>
                      <a:pt x="539" y="970"/>
                      <a:pt x="539" y="970"/>
                      <a:pt x="539" y="970"/>
                    </a:cubicBezTo>
                    <a:cubicBezTo>
                      <a:pt x="539" y="970"/>
                      <a:pt x="539" y="970"/>
                      <a:pt x="539" y="970"/>
                    </a:cubicBezTo>
                    <a:cubicBezTo>
                      <a:pt x="538" y="968"/>
                      <a:pt x="538" y="968"/>
                      <a:pt x="538" y="968"/>
                    </a:cubicBezTo>
                    <a:cubicBezTo>
                      <a:pt x="538" y="968"/>
                      <a:pt x="538" y="968"/>
                      <a:pt x="538" y="968"/>
                    </a:cubicBezTo>
                    <a:cubicBezTo>
                      <a:pt x="538" y="965"/>
                      <a:pt x="538" y="963"/>
                      <a:pt x="537" y="961"/>
                    </a:cubicBezTo>
                    <a:cubicBezTo>
                      <a:pt x="537" y="958"/>
                      <a:pt x="537" y="956"/>
                      <a:pt x="537" y="954"/>
                    </a:cubicBezTo>
                    <a:cubicBezTo>
                      <a:pt x="536" y="939"/>
                      <a:pt x="535" y="957"/>
                      <a:pt x="536" y="969"/>
                    </a:cubicBezTo>
                    <a:cubicBezTo>
                      <a:pt x="536" y="969"/>
                      <a:pt x="536" y="970"/>
                      <a:pt x="536" y="971"/>
                    </a:cubicBezTo>
                    <a:cubicBezTo>
                      <a:pt x="536" y="972"/>
                      <a:pt x="536" y="972"/>
                      <a:pt x="536" y="972"/>
                    </a:cubicBezTo>
                    <a:cubicBezTo>
                      <a:pt x="536" y="972"/>
                      <a:pt x="536" y="973"/>
                      <a:pt x="537" y="973"/>
                    </a:cubicBezTo>
                    <a:cubicBezTo>
                      <a:pt x="537" y="974"/>
                      <a:pt x="537" y="975"/>
                      <a:pt x="537" y="976"/>
                    </a:cubicBezTo>
                    <a:cubicBezTo>
                      <a:pt x="537" y="977"/>
                      <a:pt x="537" y="978"/>
                      <a:pt x="536" y="977"/>
                    </a:cubicBezTo>
                    <a:cubicBezTo>
                      <a:pt x="536" y="977"/>
                      <a:pt x="536" y="975"/>
                      <a:pt x="535" y="971"/>
                    </a:cubicBezTo>
                    <a:cubicBezTo>
                      <a:pt x="534" y="970"/>
                      <a:pt x="534" y="970"/>
                      <a:pt x="534" y="970"/>
                    </a:cubicBezTo>
                    <a:cubicBezTo>
                      <a:pt x="534" y="970"/>
                      <a:pt x="534" y="969"/>
                      <a:pt x="534" y="968"/>
                    </a:cubicBezTo>
                    <a:cubicBezTo>
                      <a:pt x="534" y="968"/>
                      <a:pt x="534" y="967"/>
                      <a:pt x="534" y="966"/>
                    </a:cubicBezTo>
                    <a:cubicBezTo>
                      <a:pt x="533" y="965"/>
                      <a:pt x="533" y="964"/>
                      <a:pt x="533" y="962"/>
                    </a:cubicBezTo>
                    <a:cubicBezTo>
                      <a:pt x="532" y="958"/>
                      <a:pt x="532" y="954"/>
                      <a:pt x="532" y="949"/>
                    </a:cubicBezTo>
                    <a:cubicBezTo>
                      <a:pt x="532" y="945"/>
                      <a:pt x="533" y="944"/>
                      <a:pt x="534" y="943"/>
                    </a:cubicBezTo>
                    <a:cubicBezTo>
                      <a:pt x="535" y="941"/>
                      <a:pt x="536" y="939"/>
                      <a:pt x="538" y="931"/>
                    </a:cubicBezTo>
                    <a:cubicBezTo>
                      <a:pt x="540" y="913"/>
                      <a:pt x="546" y="902"/>
                      <a:pt x="550" y="894"/>
                    </a:cubicBezTo>
                    <a:cubicBezTo>
                      <a:pt x="555" y="886"/>
                      <a:pt x="559" y="880"/>
                      <a:pt x="566" y="873"/>
                    </a:cubicBezTo>
                    <a:cubicBezTo>
                      <a:pt x="573" y="867"/>
                      <a:pt x="583" y="859"/>
                      <a:pt x="600" y="852"/>
                    </a:cubicBezTo>
                    <a:cubicBezTo>
                      <a:pt x="616" y="844"/>
                      <a:pt x="640" y="838"/>
                      <a:pt x="673" y="834"/>
                    </a:cubicBezTo>
                    <a:cubicBezTo>
                      <a:pt x="673" y="834"/>
                      <a:pt x="684" y="834"/>
                      <a:pt x="695" y="834"/>
                    </a:cubicBezTo>
                    <a:cubicBezTo>
                      <a:pt x="705" y="834"/>
                      <a:pt x="716" y="835"/>
                      <a:pt x="716" y="835"/>
                    </a:cubicBezTo>
                    <a:cubicBezTo>
                      <a:pt x="756" y="833"/>
                      <a:pt x="795" y="833"/>
                      <a:pt x="835" y="832"/>
                    </a:cubicBezTo>
                    <a:cubicBezTo>
                      <a:pt x="854" y="832"/>
                      <a:pt x="874" y="832"/>
                      <a:pt x="893" y="830"/>
                    </a:cubicBezTo>
                    <a:cubicBezTo>
                      <a:pt x="912" y="829"/>
                      <a:pt x="931" y="827"/>
                      <a:pt x="948" y="823"/>
                    </a:cubicBezTo>
                    <a:cubicBezTo>
                      <a:pt x="930" y="846"/>
                      <a:pt x="930" y="846"/>
                      <a:pt x="930" y="846"/>
                    </a:cubicBezTo>
                    <a:cubicBezTo>
                      <a:pt x="929" y="815"/>
                      <a:pt x="930" y="785"/>
                      <a:pt x="930" y="756"/>
                    </a:cubicBezTo>
                    <a:cubicBezTo>
                      <a:pt x="931" y="726"/>
                      <a:pt x="931" y="697"/>
                      <a:pt x="930" y="669"/>
                    </a:cubicBezTo>
                    <a:cubicBezTo>
                      <a:pt x="929" y="640"/>
                      <a:pt x="927" y="612"/>
                      <a:pt x="923" y="585"/>
                    </a:cubicBezTo>
                    <a:cubicBezTo>
                      <a:pt x="918" y="559"/>
                      <a:pt x="911" y="533"/>
                      <a:pt x="900" y="511"/>
                    </a:cubicBezTo>
                    <a:cubicBezTo>
                      <a:pt x="908" y="516"/>
                      <a:pt x="916" y="520"/>
                      <a:pt x="924" y="524"/>
                    </a:cubicBezTo>
                    <a:cubicBezTo>
                      <a:pt x="920" y="525"/>
                      <a:pt x="915" y="525"/>
                      <a:pt x="911" y="526"/>
                    </a:cubicBezTo>
                    <a:cubicBezTo>
                      <a:pt x="906" y="527"/>
                      <a:pt x="906" y="527"/>
                      <a:pt x="906" y="527"/>
                    </a:cubicBezTo>
                    <a:cubicBezTo>
                      <a:pt x="903" y="528"/>
                      <a:pt x="903" y="528"/>
                      <a:pt x="903" y="528"/>
                    </a:cubicBezTo>
                    <a:cubicBezTo>
                      <a:pt x="901" y="529"/>
                      <a:pt x="901" y="529"/>
                      <a:pt x="901" y="529"/>
                    </a:cubicBezTo>
                    <a:cubicBezTo>
                      <a:pt x="893" y="531"/>
                      <a:pt x="889" y="534"/>
                      <a:pt x="884" y="539"/>
                    </a:cubicBezTo>
                    <a:cubicBezTo>
                      <a:pt x="883" y="539"/>
                      <a:pt x="883" y="540"/>
                      <a:pt x="883" y="540"/>
                    </a:cubicBezTo>
                    <a:cubicBezTo>
                      <a:pt x="882" y="541"/>
                      <a:pt x="882" y="542"/>
                      <a:pt x="881" y="543"/>
                    </a:cubicBezTo>
                    <a:cubicBezTo>
                      <a:pt x="881" y="544"/>
                      <a:pt x="880" y="544"/>
                      <a:pt x="879" y="546"/>
                    </a:cubicBezTo>
                    <a:cubicBezTo>
                      <a:pt x="879" y="547"/>
                      <a:pt x="878" y="548"/>
                      <a:pt x="878" y="549"/>
                    </a:cubicBezTo>
                    <a:cubicBezTo>
                      <a:pt x="877" y="550"/>
                      <a:pt x="876" y="551"/>
                      <a:pt x="876" y="553"/>
                    </a:cubicBezTo>
                    <a:cubicBezTo>
                      <a:pt x="875" y="554"/>
                      <a:pt x="874" y="556"/>
                      <a:pt x="873" y="557"/>
                    </a:cubicBezTo>
                    <a:cubicBezTo>
                      <a:pt x="872" y="559"/>
                      <a:pt x="871" y="560"/>
                      <a:pt x="870" y="562"/>
                    </a:cubicBezTo>
                    <a:cubicBezTo>
                      <a:pt x="870" y="564"/>
                      <a:pt x="868" y="566"/>
                      <a:pt x="867" y="568"/>
                    </a:cubicBezTo>
                    <a:cubicBezTo>
                      <a:pt x="862" y="576"/>
                      <a:pt x="854" y="586"/>
                      <a:pt x="843" y="595"/>
                    </a:cubicBezTo>
                    <a:cubicBezTo>
                      <a:pt x="840" y="597"/>
                      <a:pt x="837" y="599"/>
                      <a:pt x="833" y="601"/>
                    </a:cubicBezTo>
                    <a:cubicBezTo>
                      <a:pt x="831" y="602"/>
                      <a:pt x="831" y="602"/>
                      <a:pt x="831" y="602"/>
                    </a:cubicBezTo>
                    <a:cubicBezTo>
                      <a:pt x="830" y="602"/>
                      <a:pt x="829" y="602"/>
                      <a:pt x="829" y="603"/>
                    </a:cubicBezTo>
                    <a:cubicBezTo>
                      <a:pt x="826" y="604"/>
                      <a:pt x="826" y="604"/>
                      <a:pt x="826" y="604"/>
                    </a:cubicBezTo>
                    <a:cubicBezTo>
                      <a:pt x="822" y="606"/>
                      <a:pt x="822" y="606"/>
                      <a:pt x="822" y="606"/>
                    </a:cubicBezTo>
                    <a:cubicBezTo>
                      <a:pt x="822" y="606"/>
                      <a:pt x="822" y="606"/>
                      <a:pt x="822" y="606"/>
                    </a:cubicBezTo>
                    <a:cubicBezTo>
                      <a:pt x="819" y="607"/>
                      <a:pt x="819" y="607"/>
                      <a:pt x="819" y="607"/>
                    </a:cubicBezTo>
                    <a:cubicBezTo>
                      <a:pt x="819" y="607"/>
                      <a:pt x="819" y="607"/>
                      <a:pt x="819" y="607"/>
                    </a:cubicBezTo>
                    <a:cubicBezTo>
                      <a:pt x="819" y="607"/>
                      <a:pt x="819" y="607"/>
                      <a:pt x="819" y="607"/>
                    </a:cubicBezTo>
                    <a:cubicBezTo>
                      <a:pt x="817" y="607"/>
                      <a:pt x="817" y="607"/>
                      <a:pt x="817" y="607"/>
                    </a:cubicBezTo>
                    <a:cubicBezTo>
                      <a:pt x="814" y="608"/>
                      <a:pt x="811" y="609"/>
                      <a:pt x="809" y="610"/>
                    </a:cubicBezTo>
                    <a:cubicBezTo>
                      <a:pt x="798" y="613"/>
                      <a:pt x="786" y="615"/>
                      <a:pt x="774" y="616"/>
                    </a:cubicBezTo>
                    <a:cubicBezTo>
                      <a:pt x="761" y="616"/>
                      <a:pt x="749" y="615"/>
                      <a:pt x="737" y="613"/>
                    </a:cubicBezTo>
                    <a:cubicBezTo>
                      <a:pt x="724" y="610"/>
                      <a:pt x="713" y="605"/>
                      <a:pt x="702" y="600"/>
                    </a:cubicBezTo>
                    <a:cubicBezTo>
                      <a:pt x="692" y="594"/>
                      <a:pt x="683" y="587"/>
                      <a:pt x="676" y="580"/>
                    </a:cubicBezTo>
                    <a:cubicBezTo>
                      <a:pt x="676" y="577"/>
                      <a:pt x="676" y="577"/>
                      <a:pt x="676" y="577"/>
                    </a:cubicBezTo>
                    <a:cubicBezTo>
                      <a:pt x="668" y="569"/>
                      <a:pt x="659" y="559"/>
                      <a:pt x="652" y="547"/>
                    </a:cubicBezTo>
                    <a:cubicBezTo>
                      <a:pt x="645" y="535"/>
                      <a:pt x="639" y="521"/>
                      <a:pt x="636" y="506"/>
                    </a:cubicBezTo>
                    <a:cubicBezTo>
                      <a:pt x="628" y="477"/>
                      <a:pt x="628" y="446"/>
                      <a:pt x="630" y="421"/>
                    </a:cubicBezTo>
                    <a:cubicBezTo>
                      <a:pt x="630" y="421"/>
                      <a:pt x="632" y="409"/>
                      <a:pt x="636" y="398"/>
                    </a:cubicBezTo>
                    <a:cubicBezTo>
                      <a:pt x="639" y="387"/>
                      <a:pt x="643" y="376"/>
                      <a:pt x="643" y="376"/>
                    </a:cubicBezTo>
                    <a:cubicBezTo>
                      <a:pt x="646" y="372"/>
                      <a:pt x="644" y="378"/>
                      <a:pt x="642" y="389"/>
                    </a:cubicBezTo>
                    <a:cubicBezTo>
                      <a:pt x="639" y="399"/>
                      <a:pt x="637" y="414"/>
                      <a:pt x="636" y="429"/>
                    </a:cubicBezTo>
                    <a:cubicBezTo>
                      <a:pt x="635" y="444"/>
                      <a:pt x="636" y="458"/>
                      <a:pt x="638" y="465"/>
                    </a:cubicBezTo>
                    <a:cubicBezTo>
                      <a:pt x="639" y="473"/>
                      <a:pt x="641" y="474"/>
                      <a:pt x="641" y="464"/>
                    </a:cubicBezTo>
                    <a:cubicBezTo>
                      <a:pt x="640" y="441"/>
                      <a:pt x="642" y="419"/>
                      <a:pt x="647" y="399"/>
                    </a:cubicBezTo>
                    <a:cubicBezTo>
                      <a:pt x="651" y="379"/>
                      <a:pt x="657" y="360"/>
                      <a:pt x="667" y="343"/>
                    </a:cubicBezTo>
                    <a:cubicBezTo>
                      <a:pt x="677" y="326"/>
                      <a:pt x="690" y="311"/>
                      <a:pt x="707" y="300"/>
                    </a:cubicBezTo>
                    <a:cubicBezTo>
                      <a:pt x="715" y="294"/>
                      <a:pt x="724" y="289"/>
                      <a:pt x="734" y="286"/>
                    </a:cubicBezTo>
                    <a:cubicBezTo>
                      <a:pt x="744" y="282"/>
                      <a:pt x="754" y="280"/>
                      <a:pt x="765" y="280"/>
                    </a:cubicBezTo>
                    <a:cubicBezTo>
                      <a:pt x="770" y="279"/>
                      <a:pt x="775" y="279"/>
                      <a:pt x="779" y="279"/>
                    </a:cubicBezTo>
                    <a:cubicBezTo>
                      <a:pt x="781" y="279"/>
                      <a:pt x="783" y="279"/>
                      <a:pt x="786" y="279"/>
                    </a:cubicBezTo>
                    <a:cubicBezTo>
                      <a:pt x="788" y="279"/>
                      <a:pt x="790" y="279"/>
                      <a:pt x="791" y="279"/>
                    </a:cubicBezTo>
                    <a:cubicBezTo>
                      <a:pt x="793" y="279"/>
                      <a:pt x="795" y="279"/>
                      <a:pt x="796" y="279"/>
                    </a:cubicBezTo>
                    <a:cubicBezTo>
                      <a:pt x="797" y="279"/>
                      <a:pt x="798" y="279"/>
                      <a:pt x="799" y="279"/>
                    </a:cubicBezTo>
                    <a:cubicBezTo>
                      <a:pt x="800" y="279"/>
                      <a:pt x="801" y="279"/>
                      <a:pt x="802" y="280"/>
                    </a:cubicBezTo>
                    <a:cubicBezTo>
                      <a:pt x="803" y="280"/>
                      <a:pt x="804" y="280"/>
                      <a:pt x="804" y="280"/>
                    </a:cubicBezTo>
                    <a:cubicBezTo>
                      <a:pt x="809" y="282"/>
                      <a:pt x="812" y="283"/>
                      <a:pt x="815" y="285"/>
                    </a:cubicBezTo>
                    <a:cubicBezTo>
                      <a:pt x="825" y="290"/>
                      <a:pt x="831" y="294"/>
                      <a:pt x="837" y="297"/>
                    </a:cubicBezTo>
                    <a:cubicBezTo>
                      <a:pt x="842" y="300"/>
                      <a:pt x="847" y="302"/>
                      <a:pt x="853" y="305"/>
                    </a:cubicBezTo>
                    <a:cubicBezTo>
                      <a:pt x="859" y="308"/>
                      <a:pt x="865" y="311"/>
                      <a:pt x="874" y="314"/>
                    </a:cubicBezTo>
                    <a:cubicBezTo>
                      <a:pt x="879" y="315"/>
                      <a:pt x="876" y="313"/>
                      <a:pt x="873" y="311"/>
                    </a:cubicBezTo>
                    <a:cubicBezTo>
                      <a:pt x="870" y="309"/>
                      <a:pt x="867" y="306"/>
                      <a:pt x="869" y="306"/>
                    </a:cubicBezTo>
                    <a:cubicBezTo>
                      <a:pt x="873" y="307"/>
                      <a:pt x="877" y="309"/>
                      <a:pt x="880" y="310"/>
                    </a:cubicBezTo>
                    <a:cubicBezTo>
                      <a:pt x="880" y="310"/>
                      <a:pt x="881" y="311"/>
                      <a:pt x="882" y="311"/>
                    </a:cubicBezTo>
                    <a:cubicBezTo>
                      <a:pt x="882" y="311"/>
                      <a:pt x="883" y="311"/>
                      <a:pt x="883" y="311"/>
                    </a:cubicBezTo>
                    <a:cubicBezTo>
                      <a:pt x="884" y="311"/>
                      <a:pt x="885" y="311"/>
                      <a:pt x="885" y="311"/>
                    </a:cubicBezTo>
                    <a:cubicBezTo>
                      <a:pt x="885" y="311"/>
                      <a:pt x="885" y="311"/>
                      <a:pt x="885" y="311"/>
                    </a:cubicBezTo>
                    <a:cubicBezTo>
                      <a:pt x="884" y="312"/>
                      <a:pt x="884" y="312"/>
                      <a:pt x="884" y="312"/>
                    </a:cubicBezTo>
                    <a:cubicBezTo>
                      <a:pt x="883" y="312"/>
                      <a:pt x="883" y="312"/>
                      <a:pt x="883" y="312"/>
                    </a:cubicBezTo>
                    <a:cubicBezTo>
                      <a:pt x="882" y="312"/>
                      <a:pt x="882" y="312"/>
                      <a:pt x="882" y="312"/>
                    </a:cubicBezTo>
                    <a:cubicBezTo>
                      <a:pt x="882" y="312"/>
                      <a:pt x="882" y="312"/>
                      <a:pt x="882" y="312"/>
                    </a:cubicBezTo>
                    <a:cubicBezTo>
                      <a:pt x="882" y="312"/>
                      <a:pt x="882" y="312"/>
                      <a:pt x="882" y="312"/>
                    </a:cubicBezTo>
                    <a:cubicBezTo>
                      <a:pt x="883" y="312"/>
                      <a:pt x="883" y="312"/>
                      <a:pt x="883" y="312"/>
                    </a:cubicBezTo>
                    <a:cubicBezTo>
                      <a:pt x="884" y="312"/>
                      <a:pt x="884" y="312"/>
                      <a:pt x="884" y="312"/>
                    </a:cubicBezTo>
                    <a:cubicBezTo>
                      <a:pt x="884" y="312"/>
                      <a:pt x="884" y="312"/>
                      <a:pt x="884" y="312"/>
                    </a:cubicBezTo>
                    <a:cubicBezTo>
                      <a:pt x="884" y="311"/>
                      <a:pt x="880" y="313"/>
                      <a:pt x="882" y="312"/>
                    </a:cubicBezTo>
                    <a:cubicBezTo>
                      <a:pt x="882" y="312"/>
                      <a:pt x="882" y="312"/>
                      <a:pt x="882" y="312"/>
                    </a:cubicBezTo>
                    <a:cubicBezTo>
                      <a:pt x="882" y="312"/>
                      <a:pt x="882" y="312"/>
                      <a:pt x="882" y="312"/>
                    </a:cubicBezTo>
                    <a:cubicBezTo>
                      <a:pt x="882" y="312"/>
                      <a:pt x="882" y="312"/>
                      <a:pt x="882" y="312"/>
                    </a:cubicBezTo>
                    <a:cubicBezTo>
                      <a:pt x="881" y="313"/>
                      <a:pt x="881" y="313"/>
                      <a:pt x="881" y="313"/>
                    </a:cubicBezTo>
                    <a:cubicBezTo>
                      <a:pt x="881" y="313"/>
                      <a:pt x="881" y="313"/>
                      <a:pt x="882" y="312"/>
                    </a:cubicBezTo>
                    <a:cubicBezTo>
                      <a:pt x="883" y="310"/>
                      <a:pt x="884" y="308"/>
                      <a:pt x="884" y="306"/>
                    </a:cubicBezTo>
                    <a:cubicBezTo>
                      <a:pt x="885" y="304"/>
                      <a:pt x="886" y="301"/>
                      <a:pt x="886" y="299"/>
                    </a:cubicBezTo>
                    <a:cubicBezTo>
                      <a:pt x="887" y="293"/>
                      <a:pt x="888" y="287"/>
                      <a:pt x="888" y="282"/>
                    </a:cubicBezTo>
                    <a:cubicBezTo>
                      <a:pt x="889" y="270"/>
                      <a:pt x="889" y="259"/>
                      <a:pt x="889" y="249"/>
                    </a:cubicBezTo>
                    <a:cubicBezTo>
                      <a:pt x="889" y="238"/>
                      <a:pt x="888" y="228"/>
                      <a:pt x="888" y="218"/>
                    </a:cubicBezTo>
                    <a:cubicBezTo>
                      <a:pt x="886" y="199"/>
                      <a:pt x="885" y="179"/>
                      <a:pt x="881" y="156"/>
                    </a:cubicBezTo>
                    <a:cubicBezTo>
                      <a:pt x="878" y="133"/>
                      <a:pt x="873" y="106"/>
                      <a:pt x="866" y="71"/>
                    </a:cubicBezTo>
                    <a:cubicBezTo>
                      <a:pt x="864" y="69"/>
                      <a:pt x="856" y="40"/>
                      <a:pt x="853" y="22"/>
                    </a:cubicBezTo>
                    <a:cubicBezTo>
                      <a:pt x="851" y="13"/>
                      <a:pt x="850" y="6"/>
                      <a:pt x="849" y="12"/>
                    </a:cubicBezTo>
                    <a:cubicBezTo>
                      <a:pt x="849" y="15"/>
                      <a:pt x="848" y="20"/>
                      <a:pt x="848" y="28"/>
                    </a:cubicBezTo>
                    <a:cubicBezTo>
                      <a:pt x="849" y="36"/>
                      <a:pt x="850" y="46"/>
                      <a:pt x="852" y="60"/>
                    </a:cubicBezTo>
                    <a:cubicBezTo>
                      <a:pt x="852" y="60"/>
                      <a:pt x="855" y="73"/>
                      <a:pt x="858" y="85"/>
                    </a:cubicBezTo>
                    <a:cubicBezTo>
                      <a:pt x="861" y="98"/>
                      <a:pt x="865" y="110"/>
                      <a:pt x="865" y="110"/>
                    </a:cubicBezTo>
                    <a:cubicBezTo>
                      <a:pt x="869" y="144"/>
                      <a:pt x="869" y="144"/>
                      <a:pt x="869" y="144"/>
                    </a:cubicBezTo>
                    <a:cubicBezTo>
                      <a:pt x="865" y="125"/>
                      <a:pt x="859" y="98"/>
                      <a:pt x="854" y="76"/>
                    </a:cubicBezTo>
                    <a:cubicBezTo>
                      <a:pt x="850" y="54"/>
                      <a:pt x="847" y="38"/>
                      <a:pt x="846" y="42"/>
                    </a:cubicBezTo>
                    <a:cubicBezTo>
                      <a:pt x="846" y="38"/>
                      <a:pt x="846" y="33"/>
                      <a:pt x="846" y="26"/>
                    </a:cubicBezTo>
                    <a:cubicBezTo>
                      <a:pt x="845" y="23"/>
                      <a:pt x="845" y="20"/>
                      <a:pt x="845" y="15"/>
                    </a:cubicBezTo>
                    <a:cubicBezTo>
                      <a:pt x="846" y="11"/>
                      <a:pt x="846" y="7"/>
                      <a:pt x="847" y="0"/>
                    </a:cubicBezTo>
                    <a:cubicBezTo>
                      <a:pt x="856" y="10"/>
                      <a:pt x="866" y="21"/>
                      <a:pt x="876" y="31"/>
                    </a:cubicBezTo>
                    <a:cubicBezTo>
                      <a:pt x="799" y="38"/>
                      <a:pt x="659" y="67"/>
                      <a:pt x="749" y="43"/>
                    </a:cubicBezTo>
                    <a:cubicBezTo>
                      <a:pt x="814" y="38"/>
                      <a:pt x="834" y="35"/>
                      <a:pt x="875" y="26"/>
                    </a:cubicBezTo>
                    <a:cubicBezTo>
                      <a:pt x="868" y="19"/>
                      <a:pt x="861" y="11"/>
                      <a:pt x="852" y="1"/>
                    </a:cubicBezTo>
                    <a:cubicBezTo>
                      <a:pt x="852" y="2"/>
                      <a:pt x="852" y="4"/>
                      <a:pt x="851" y="5"/>
                    </a:cubicBezTo>
                    <a:cubicBezTo>
                      <a:pt x="852" y="4"/>
                      <a:pt x="852" y="2"/>
                      <a:pt x="852" y="1"/>
                    </a:cubicBezTo>
                    <a:cubicBezTo>
                      <a:pt x="861" y="10"/>
                      <a:pt x="868" y="18"/>
                      <a:pt x="875" y="26"/>
                    </a:cubicBezTo>
                    <a:cubicBezTo>
                      <a:pt x="726" y="43"/>
                      <a:pt x="594" y="54"/>
                      <a:pt x="471" y="69"/>
                    </a:cubicBezTo>
                    <a:cubicBezTo>
                      <a:pt x="435" y="78"/>
                      <a:pt x="435" y="78"/>
                      <a:pt x="435" y="78"/>
                    </a:cubicBezTo>
                    <a:cubicBezTo>
                      <a:pt x="432" y="74"/>
                      <a:pt x="371" y="78"/>
                      <a:pt x="312" y="84"/>
                    </a:cubicBezTo>
                    <a:cubicBezTo>
                      <a:pt x="287" y="88"/>
                      <a:pt x="254" y="91"/>
                      <a:pt x="262" y="93"/>
                    </a:cubicBezTo>
                    <a:cubicBezTo>
                      <a:pt x="251" y="97"/>
                      <a:pt x="478" y="69"/>
                      <a:pt x="373" y="89"/>
                    </a:cubicBezTo>
                    <a:cubicBezTo>
                      <a:pt x="235" y="104"/>
                      <a:pt x="89" y="117"/>
                      <a:pt x="0" y="121"/>
                    </a:cubicBezTo>
                    <a:cubicBezTo>
                      <a:pt x="64" y="112"/>
                      <a:pt x="111" y="108"/>
                      <a:pt x="178" y="94"/>
                    </a:cubicBezTo>
                    <a:cubicBezTo>
                      <a:pt x="405" y="60"/>
                      <a:pt x="652" y="36"/>
                      <a:pt x="872" y="2"/>
                    </a:cubicBezTo>
                    <a:cubicBezTo>
                      <a:pt x="876" y="1"/>
                      <a:pt x="876" y="1"/>
                      <a:pt x="876" y="1"/>
                    </a:cubicBezTo>
                    <a:cubicBezTo>
                      <a:pt x="876" y="6"/>
                      <a:pt x="876" y="6"/>
                      <a:pt x="876" y="6"/>
                    </a:cubicBezTo>
                    <a:cubicBezTo>
                      <a:pt x="875" y="8"/>
                      <a:pt x="875" y="11"/>
                      <a:pt x="875" y="13"/>
                    </a:cubicBezTo>
                    <a:cubicBezTo>
                      <a:pt x="874" y="15"/>
                      <a:pt x="874" y="20"/>
                      <a:pt x="874" y="27"/>
                    </a:cubicBezTo>
                    <a:cubicBezTo>
                      <a:pt x="874" y="33"/>
                      <a:pt x="875" y="41"/>
                      <a:pt x="875" y="48"/>
                    </a:cubicBezTo>
                    <a:cubicBezTo>
                      <a:pt x="877" y="62"/>
                      <a:pt x="878" y="72"/>
                      <a:pt x="874" y="64"/>
                    </a:cubicBezTo>
                    <a:cubicBezTo>
                      <a:pt x="876" y="85"/>
                      <a:pt x="890" y="141"/>
                      <a:pt x="889" y="157"/>
                    </a:cubicBezTo>
                    <a:cubicBezTo>
                      <a:pt x="893" y="178"/>
                      <a:pt x="898" y="200"/>
                      <a:pt x="901" y="222"/>
                    </a:cubicBezTo>
                    <a:cubicBezTo>
                      <a:pt x="905" y="244"/>
                      <a:pt x="907" y="266"/>
                      <a:pt x="906" y="289"/>
                    </a:cubicBezTo>
                    <a:cubicBezTo>
                      <a:pt x="906" y="300"/>
                      <a:pt x="904" y="311"/>
                      <a:pt x="900" y="320"/>
                    </a:cubicBezTo>
                    <a:cubicBezTo>
                      <a:pt x="898" y="324"/>
                      <a:pt x="895" y="328"/>
                      <a:pt x="891" y="330"/>
                    </a:cubicBezTo>
                    <a:cubicBezTo>
                      <a:pt x="890" y="331"/>
                      <a:pt x="890" y="331"/>
                      <a:pt x="890" y="331"/>
                    </a:cubicBezTo>
                    <a:cubicBezTo>
                      <a:pt x="889" y="331"/>
                      <a:pt x="889" y="331"/>
                      <a:pt x="889" y="331"/>
                    </a:cubicBezTo>
                    <a:cubicBezTo>
                      <a:pt x="889" y="331"/>
                      <a:pt x="889" y="331"/>
                      <a:pt x="889" y="331"/>
                    </a:cubicBezTo>
                    <a:cubicBezTo>
                      <a:pt x="889" y="331"/>
                      <a:pt x="890" y="331"/>
                      <a:pt x="890" y="331"/>
                    </a:cubicBezTo>
                    <a:cubicBezTo>
                      <a:pt x="889" y="331"/>
                      <a:pt x="889" y="331"/>
                      <a:pt x="889" y="331"/>
                    </a:cubicBezTo>
                    <a:cubicBezTo>
                      <a:pt x="888" y="331"/>
                      <a:pt x="888" y="331"/>
                      <a:pt x="888" y="331"/>
                    </a:cubicBezTo>
                    <a:cubicBezTo>
                      <a:pt x="887" y="331"/>
                      <a:pt x="887" y="331"/>
                      <a:pt x="887" y="331"/>
                    </a:cubicBezTo>
                    <a:cubicBezTo>
                      <a:pt x="886" y="331"/>
                      <a:pt x="886" y="331"/>
                      <a:pt x="885" y="331"/>
                    </a:cubicBezTo>
                    <a:cubicBezTo>
                      <a:pt x="883" y="331"/>
                      <a:pt x="881" y="331"/>
                      <a:pt x="878" y="331"/>
                    </a:cubicBezTo>
                    <a:cubicBezTo>
                      <a:pt x="868" y="328"/>
                      <a:pt x="858" y="322"/>
                      <a:pt x="848" y="317"/>
                    </a:cubicBezTo>
                    <a:cubicBezTo>
                      <a:pt x="839" y="311"/>
                      <a:pt x="829" y="305"/>
                      <a:pt x="819" y="299"/>
                    </a:cubicBezTo>
                    <a:cubicBezTo>
                      <a:pt x="816" y="297"/>
                      <a:pt x="814" y="296"/>
                      <a:pt x="811" y="294"/>
                    </a:cubicBezTo>
                    <a:cubicBezTo>
                      <a:pt x="808" y="293"/>
                      <a:pt x="806" y="291"/>
                      <a:pt x="802" y="290"/>
                    </a:cubicBezTo>
                    <a:cubicBezTo>
                      <a:pt x="801" y="290"/>
                      <a:pt x="800" y="290"/>
                      <a:pt x="799" y="289"/>
                    </a:cubicBezTo>
                    <a:cubicBezTo>
                      <a:pt x="799" y="289"/>
                      <a:pt x="799" y="289"/>
                      <a:pt x="798" y="289"/>
                    </a:cubicBezTo>
                    <a:cubicBezTo>
                      <a:pt x="798" y="289"/>
                      <a:pt x="798" y="289"/>
                      <a:pt x="798" y="289"/>
                    </a:cubicBezTo>
                    <a:cubicBezTo>
                      <a:pt x="797" y="289"/>
                      <a:pt x="797" y="289"/>
                      <a:pt x="797" y="289"/>
                    </a:cubicBezTo>
                    <a:cubicBezTo>
                      <a:pt x="796" y="289"/>
                      <a:pt x="796" y="289"/>
                      <a:pt x="796" y="289"/>
                    </a:cubicBezTo>
                    <a:cubicBezTo>
                      <a:pt x="792" y="289"/>
                      <a:pt x="792" y="289"/>
                      <a:pt x="792" y="289"/>
                    </a:cubicBezTo>
                    <a:cubicBezTo>
                      <a:pt x="789" y="289"/>
                      <a:pt x="786" y="289"/>
                      <a:pt x="783" y="289"/>
                    </a:cubicBezTo>
                    <a:cubicBezTo>
                      <a:pt x="771" y="289"/>
                      <a:pt x="759" y="290"/>
                      <a:pt x="748" y="293"/>
                    </a:cubicBezTo>
                    <a:cubicBezTo>
                      <a:pt x="724" y="300"/>
                      <a:pt x="704" y="313"/>
                      <a:pt x="688" y="331"/>
                    </a:cubicBezTo>
                    <a:cubicBezTo>
                      <a:pt x="673" y="348"/>
                      <a:pt x="663" y="369"/>
                      <a:pt x="657" y="390"/>
                    </a:cubicBezTo>
                    <a:cubicBezTo>
                      <a:pt x="650" y="410"/>
                      <a:pt x="648" y="432"/>
                      <a:pt x="648" y="452"/>
                    </a:cubicBezTo>
                    <a:cubicBezTo>
                      <a:pt x="650" y="441"/>
                      <a:pt x="652" y="441"/>
                      <a:pt x="653" y="449"/>
                    </a:cubicBezTo>
                    <a:cubicBezTo>
                      <a:pt x="654" y="457"/>
                      <a:pt x="655" y="471"/>
                      <a:pt x="659" y="488"/>
                    </a:cubicBezTo>
                    <a:cubicBezTo>
                      <a:pt x="663" y="505"/>
                      <a:pt x="670" y="524"/>
                      <a:pt x="681" y="540"/>
                    </a:cubicBezTo>
                    <a:cubicBezTo>
                      <a:pt x="686" y="548"/>
                      <a:pt x="692" y="554"/>
                      <a:pt x="698" y="560"/>
                    </a:cubicBezTo>
                    <a:cubicBezTo>
                      <a:pt x="704" y="565"/>
                      <a:pt x="710" y="569"/>
                      <a:pt x="714" y="571"/>
                    </a:cubicBezTo>
                    <a:cubicBezTo>
                      <a:pt x="722" y="578"/>
                      <a:pt x="733" y="583"/>
                      <a:pt x="746" y="586"/>
                    </a:cubicBezTo>
                    <a:cubicBezTo>
                      <a:pt x="759" y="589"/>
                      <a:pt x="774" y="590"/>
                      <a:pt x="789" y="587"/>
                    </a:cubicBezTo>
                    <a:cubicBezTo>
                      <a:pt x="796" y="586"/>
                      <a:pt x="803" y="584"/>
                      <a:pt x="811" y="582"/>
                    </a:cubicBezTo>
                    <a:cubicBezTo>
                      <a:pt x="814" y="580"/>
                      <a:pt x="818" y="579"/>
                      <a:pt x="821" y="578"/>
                    </a:cubicBezTo>
                    <a:cubicBezTo>
                      <a:pt x="826" y="575"/>
                      <a:pt x="826" y="575"/>
                      <a:pt x="826" y="575"/>
                    </a:cubicBezTo>
                    <a:cubicBezTo>
                      <a:pt x="827" y="574"/>
                      <a:pt x="827" y="574"/>
                      <a:pt x="828" y="573"/>
                    </a:cubicBezTo>
                    <a:cubicBezTo>
                      <a:pt x="830" y="571"/>
                      <a:pt x="830" y="571"/>
                      <a:pt x="830" y="571"/>
                    </a:cubicBezTo>
                    <a:cubicBezTo>
                      <a:pt x="842" y="562"/>
                      <a:pt x="849" y="549"/>
                      <a:pt x="855" y="538"/>
                    </a:cubicBezTo>
                    <a:cubicBezTo>
                      <a:pt x="856" y="536"/>
                      <a:pt x="857" y="534"/>
                      <a:pt x="859" y="530"/>
                    </a:cubicBezTo>
                    <a:cubicBezTo>
                      <a:pt x="861" y="527"/>
                      <a:pt x="864" y="524"/>
                      <a:pt x="866" y="521"/>
                    </a:cubicBezTo>
                    <a:cubicBezTo>
                      <a:pt x="869" y="517"/>
                      <a:pt x="872" y="515"/>
                      <a:pt x="873" y="514"/>
                    </a:cubicBezTo>
                    <a:cubicBezTo>
                      <a:pt x="875" y="512"/>
                      <a:pt x="875" y="511"/>
                      <a:pt x="873" y="512"/>
                    </a:cubicBezTo>
                    <a:cubicBezTo>
                      <a:pt x="865" y="518"/>
                      <a:pt x="859" y="525"/>
                      <a:pt x="855" y="531"/>
                    </a:cubicBezTo>
                    <a:cubicBezTo>
                      <a:pt x="851" y="538"/>
                      <a:pt x="847" y="543"/>
                      <a:pt x="844" y="549"/>
                    </a:cubicBezTo>
                    <a:cubicBezTo>
                      <a:pt x="840" y="554"/>
                      <a:pt x="836" y="559"/>
                      <a:pt x="831" y="564"/>
                    </a:cubicBezTo>
                    <a:cubicBezTo>
                      <a:pt x="830" y="565"/>
                      <a:pt x="828" y="566"/>
                      <a:pt x="827" y="567"/>
                    </a:cubicBezTo>
                    <a:cubicBezTo>
                      <a:pt x="826" y="568"/>
                      <a:pt x="825" y="568"/>
                      <a:pt x="825" y="569"/>
                    </a:cubicBezTo>
                    <a:cubicBezTo>
                      <a:pt x="824" y="569"/>
                      <a:pt x="823" y="570"/>
                      <a:pt x="822" y="570"/>
                    </a:cubicBezTo>
                    <a:cubicBezTo>
                      <a:pt x="821" y="571"/>
                      <a:pt x="821" y="571"/>
                      <a:pt x="820" y="571"/>
                    </a:cubicBezTo>
                    <a:cubicBezTo>
                      <a:pt x="819" y="572"/>
                      <a:pt x="818" y="572"/>
                      <a:pt x="817" y="573"/>
                    </a:cubicBezTo>
                    <a:cubicBezTo>
                      <a:pt x="815" y="574"/>
                      <a:pt x="813" y="574"/>
                      <a:pt x="810" y="575"/>
                    </a:cubicBezTo>
                    <a:cubicBezTo>
                      <a:pt x="812" y="574"/>
                      <a:pt x="814" y="572"/>
                      <a:pt x="817" y="571"/>
                    </a:cubicBezTo>
                    <a:cubicBezTo>
                      <a:pt x="819" y="570"/>
                      <a:pt x="820" y="569"/>
                      <a:pt x="821" y="568"/>
                    </a:cubicBezTo>
                    <a:cubicBezTo>
                      <a:pt x="822" y="567"/>
                      <a:pt x="823" y="567"/>
                      <a:pt x="823" y="566"/>
                    </a:cubicBezTo>
                    <a:cubicBezTo>
                      <a:pt x="824" y="566"/>
                      <a:pt x="825" y="565"/>
                      <a:pt x="825" y="564"/>
                    </a:cubicBezTo>
                    <a:cubicBezTo>
                      <a:pt x="832" y="559"/>
                      <a:pt x="838" y="551"/>
                      <a:pt x="845" y="540"/>
                    </a:cubicBezTo>
                    <a:cubicBezTo>
                      <a:pt x="849" y="534"/>
                      <a:pt x="852" y="528"/>
                      <a:pt x="858" y="522"/>
                    </a:cubicBezTo>
                    <a:cubicBezTo>
                      <a:pt x="860" y="519"/>
                      <a:pt x="863" y="517"/>
                      <a:pt x="866" y="514"/>
                    </a:cubicBezTo>
                    <a:cubicBezTo>
                      <a:pt x="868" y="513"/>
                      <a:pt x="869" y="512"/>
                      <a:pt x="871" y="511"/>
                    </a:cubicBezTo>
                    <a:cubicBezTo>
                      <a:pt x="873" y="509"/>
                      <a:pt x="874" y="508"/>
                      <a:pt x="876" y="507"/>
                    </a:cubicBezTo>
                    <a:cubicBezTo>
                      <a:pt x="890" y="499"/>
                      <a:pt x="906" y="497"/>
                      <a:pt x="921" y="495"/>
                    </a:cubicBezTo>
                    <a:cubicBezTo>
                      <a:pt x="924" y="495"/>
                      <a:pt x="924" y="495"/>
                      <a:pt x="924" y="495"/>
                    </a:cubicBezTo>
                    <a:cubicBezTo>
                      <a:pt x="926" y="497"/>
                      <a:pt x="926" y="497"/>
                      <a:pt x="926" y="497"/>
                    </a:cubicBezTo>
                    <a:cubicBezTo>
                      <a:pt x="926" y="498"/>
                      <a:pt x="926" y="499"/>
                      <a:pt x="927" y="500"/>
                    </a:cubicBezTo>
                    <a:cubicBezTo>
                      <a:pt x="926" y="498"/>
                      <a:pt x="926" y="498"/>
                      <a:pt x="926" y="498"/>
                    </a:cubicBezTo>
                    <a:cubicBezTo>
                      <a:pt x="924" y="495"/>
                      <a:pt x="924" y="495"/>
                      <a:pt x="924" y="495"/>
                    </a:cubicBezTo>
                    <a:cubicBezTo>
                      <a:pt x="921" y="495"/>
                      <a:pt x="921" y="495"/>
                      <a:pt x="921" y="495"/>
                    </a:cubicBezTo>
                    <a:cubicBezTo>
                      <a:pt x="907" y="499"/>
                      <a:pt x="907" y="499"/>
                      <a:pt x="907" y="499"/>
                    </a:cubicBezTo>
                    <a:cubicBezTo>
                      <a:pt x="900" y="501"/>
                      <a:pt x="900" y="501"/>
                      <a:pt x="900" y="501"/>
                    </a:cubicBezTo>
                    <a:cubicBezTo>
                      <a:pt x="898" y="502"/>
                      <a:pt x="895" y="503"/>
                      <a:pt x="893" y="504"/>
                    </a:cubicBezTo>
                    <a:cubicBezTo>
                      <a:pt x="895" y="503"/>
                      <a:pt x="898" y="503"/>
                      <a:pt x="900" y="502"/>
                    </a:cubicBezTo>
                    <a:cubicBezTo>
                      <a:pt x="902" y="502"/>
                      <a:pt x="905" y="501"/>
                      <a:pt x="907" y="500"/>
                    </a:cubicBezTo>
                    <a:cubicBezTo>
                      <a:pt x="912" y="500"/>
                      <a:pt x="917" y="499"/>
                      <a:pt x="921" y="499"/>
                    </a:cubicBezTo>
                    <a:cubicBezTo>
                      <a:pt x="922" y="498"/>
                      <a:pt x="922" y="498"/>
                      <a:pt x="922" y="498"/>
                    </a:cubicBezTo>
                    <a:cubicBezTo>
                      <a:pt x="923" y="499"/>
                      <a:pt x="923" y="499"/>
                      <a:pt x="923" y="499"/>
                    </a:cubicBezTo>
                    <a:cubicBezTo>
                      <a:pt x="933" y="520"/>
                      <a:pt x="940" y="543"/>
                      <a:pt x="944" y="566"/>
                    </a:cubicBezTo>
                    <a:cubicBezTo>
                      <a:pt x="946" y="578"/>
                      <a:pt x="947" y="590"/>
                      <a:pt x="948" y="602"/>
                    </a:cubicBezTo>
                    <a:cubicBezTo>
                      <a:pt x="949" y="614"/>
                      <a:pt x="950" y="625"/>
                      <a:pt x="950" y="637"/>
                    </a:cubicBezTo>
                    <a:cubicBezTo>
                      <a:pt x="951" y="661"/>
                      <a:pt x="951" y="684"/>
                      <a:pt x="950" y="706"/>
                    </a:cubicBezTo>
                    <a:cubicBezTo>
                      <a:pt x="950" y="729"/>
                      <a:pt x="950" y="750"/>
                      <a:pt x="951" y="770"/>
                    </a:cubicBezTo>
                    <a:cubicBezTo>
                      <a:pt x="951" y="770"/>
                      <a:pt x="953" y="751"/>
                      <a:pt x="954" y="732"/>
                    </a:cubicBezTo>
                    <a:cubicBezTo>
                      <a:pt x="955" y="723"/>
                      <a:pt x="956" y="714"/>
                      <a:pt x="957" y="707"/>
                    </a:cubicBezTo>
                    <a:cubicBezTo>
                      <a:pt x="957" y="700"/>
                      <a:pt x="958" y="695"/>
                      <a:pt x="958" y="695"/>
                    </a:cubicBezTo>
                    <a:cubicBezTo>
                      <a:pt x="958" y="719"/>
                      <a:pt x="958" y="744"/>
                      <a:pt x="957" y="769"/>
                    </a:cubicBezTo>
                    <a:cubicBezTo>
                      <a:pt x="956" y="794"/>
                      <a:pt x="955" y="820"/>
                      <a:pt x="955" y="845"/>
                    </a:cubicBezTo>
                    <a:cubicBezTo>
                      <a:pt x="955" y="847"/>
                      <a:pt x="955" y="847"/>
                      <a:pt x="955" y="847"/>
                    </a:cubicBezTo>
                    <a:cubicBezTo>
                      <a:pt x="953" y="847"/>
                      <a:pt x="953" y="847"/>
                      <a:pt x="953" y="847"/>
                    </a:cubicBezTo>
                    <a:cubicBezTo>
                      <a:pt x="937" y="851"/>
                      <a:pt x="920" y="852"/>
                      <a:pt x="904" y="853"/>
                    </a:cubicBezTo>
                    <a:cubicBezTo>
                      <a:pt x="888" y="854"/>
                      <a:pt x="872" y="854"/>
                      <a:pt x="857" y="855"/>
                    </a:cubicBezTo>
                    <a:cubicBezTo>
                      <a:pt x="828" y="855"/>
                      <a:pt x="800" y="856"/>
                      <a:pt x="777" y="858"/>
                    </a:cubicBezTo>
                    <a:cubicBezTo>
                      <a:pt x="805" y="859"/>
                      <a:pt x="840" y="859"/>
                      <a:pt x="873" y="858"/>
                    </a:cubicBezTo>
                    <a:cubicBezTo>
                      <a:pt x="889" y="858"/>
                      <a:pt x="905" y="857"/>
                      <a:pt x="919" y="856"/>
                    </a:cubicBezTo>
                    <a:cubicBezTo>
                      <a:pt x="933" y="854"/>
                      <a:pt x="945" y="853"/>
                      <a:pt x="954" y="851"/>
                    </a:cubicBezTo>
                    <a:cubicBezTo>
                      <a:pt x="958" y="851"/>
                      <a:pt x="958" y="851"/>
                      <a:pt x="958" y="851"/>
                    </a:cubicBezTo>
                    <a:cubicBezTo>
                      <a:pt x="959" y="845"/>
                      <a:pt x="959" y="845"/>
                      <a:pt x="959" y="845"/>
                    </a:cubicBezTo>
                    <a:cubicBezTo>
                      <a:pt x="959" y="834"/>
                      <a:pt x="960" y="828"/>
                      <a:pt x="962" y="828"/>
                    </a:cubicBezTo>
                    <a:cubicBezTo>
                      <a:pt x="963" y="829"/>
                      <a:pt x="964" y="836"/>
                      <a:pt x="965" y="845"/>
                    </a:cubicBezTo>
                    <a:cubicBezTo>
                      <a:pt x="965" y="854"/>
                      <a:pt x="965" y="854"/>
                      <a:pt x="965" y="854"/>
                    </a:cubicBezTo>
                    <a:cubicBezTo>
                      <a:pt x="955" y="857"/>
                      <a:pt x="955" y="857"/>
                      <a:pt x="955" y="857"/>
                    </a:cubicBezTo>
                    <a:cubicBezTo>
                      <a:pt x="941" y="861"/>
                      <a:pt x="920" y="864"/>
                      <a:pt x="898" y="865"/>
                    </a:cubicBezTo>
                    <a:cubicBezTo>
                      <a:pt x="877" y="866"/>
                      <a:pt x="856" y="866"/>
                      <a:pt x="841" y="866"/>
                    </a:cubicBezTo>
                    <a:cubicBezTo>
                      <a:pt x="797" y="864"/>
                      <a:pt x="756" y="863"/>
                      <a:pt x="717" y="866"/>
                    </a:cubicBezTo>
                    <a:cubicBezTo>
                      <a:pt x="697" y="867"/>
                      <a:pt x="678" y="869"/>
                      <a:pt x="660" y="872"/>
                    </a:cubicBezTo>
                    <a:cubicBezTo>
                      <a:pt x="642" y="876"/>
                      <a:pt x="625" y="880"/>
                      <a:pt x="609" y="888"/>
                    </a:cubicBezTo>
                    <a:cubicBezTo>
                      <a:pt x="602" y="891"/>
                      <a:pt x="595" y="896"/>
                      <a:pt x="588" y="901"/>
                    </a:cubicBezTo>
                    <a:cubicBezTo>
                      <a:pt x="583" y="906"/>
                      <a:pt x="578" y="912"/>
                      <a:pt x="574" y="918"/>
                    </a:cubicBezTo>
                    <a:cubicBezTo>
                      <a:pt x="567" y="931"/>
                      <a:pt x="566" y="946"/>
                      <a:pt x="568" y="963"/>
                    </a:cubicBezTo>
                    <a:cubicBezTo>
                      <a:pt x="568" y="963"/>
                      <a:pt x="568" y="963"/>
                      <a:pt x="568" y="963"/>
                    </a:cubicBezTo>
                    <a:cubicBezTo>
                      <a:pt x="569" y="964"/>
                      <a:pt x="569" y="964"/>
                      <a:pt x="569" y="964"/>
                    </a:cubicBezTo>
                    <a:cubicBezTo>
                      <a:pt x="569" y="964"/>
                      <a:pt x="568" y="963"/>
                      <a:pt x="568" y="963"/>
                    </a:cubicBezTo>
                    <a:cubicBezTo>
                      <a:pt x="568" y="963"/>
                      <a:pt x="568" y="963"/>
                      <a:pt x="568" y="963"/>
                    </a:cubicBezTo>
                    <a:cubicBezTo>
                      <a:pt x="568" y="964"/>
                      <a:pt x="568" y="964"/>
                      <a:pt x="568" y="964"/>
                    </a:cubicBezTo>
                    <a:cubicBezTo>
                      <a:pt x="569" y="965"/>
                      <a:pt x="569" y="965"/>
                      <a:pt x="569" y="965"/>
                    </a:cubicBezTo>
                    <a:cubicBezTo>
                      <a:pt x="570" y="969"/>
                      <a:pt x="570" y="969"/>
                      <a:pt x="570" y="969"/>
                    </a:cubicBezTo>
                    <a:cubicBezTo>
                      <a:pt x="570" y="971"/>
                      <a:pt x="570" y="973"/>
                      <a:pt x="571" y="975"/>
                    </a:cubicBezTo>
                    <a:cubicBezTo>
                      <a:pt x="571" y="976"/>
                      <a:pt x="572" y="978"/>
                      <a:pt x="572" y="980"/>
                    </a:cubicBezTo>
                    <a:cubicBezTo>
                      <a:pt x="575" y="985"/>
                      <a:pt x="575" y="985"/>
                      <a:pt x="575" y="985"/>
                    </a:cubicBezTo>
                    <a:cubicBezTo>
                      <a:pt x="578" y="992"/>
                      <a:pt x="582" y="998"/>
                      <a:pt x="587" y="1004"/>
                    </a:cubicBezTo>
                    <a:cubicBezTo>
                      <a:pt x="593" y="1010"/>
                      <a:pt x="600" y="1016"/>
                      <a:pt x="607" y="1023"/>
                    </a:cubicBezTo>
                    <a:cubicBezTo>
                      <a:pt x="610" y="1026"/>
                      <a:pt x="614" y="1030"/>
                      <a:pt x="617" y="1034"/>
                    </a:cubicBezTo>
                    <a:cubicBezTo>
                      <a:pt x="619" y="1037"/>
                      <a:pt x="621" y="1039"/>
                      <a:pt x="622" y="1042"/>
                    </a:cubicBezTo>
                    <a:cubicBezTo>
                      <a:pt x="623" y="1044"/>
                      <a:pt x="625" y="1047"/>
                      <a:pt x="625" y="1050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9" name="Freeform 64"/>
              <p:cNvSpPr/>
              <p:nvPr/>
            </p:nvSpPr>
            <p:spPr bwMode="auto">
              <a:xfrm>
                <a:off x="4729590" y="3475445"/>
                <a:ext cx="476240" cy="233503"/>
              </a:xfrm>
              <a:custGeom>
                <a:avLst/>
                <a:gdLst>
                  <a:gd name="T0" fmla="*/ 0 w 355"/>
                  <a:gd name="T1" fmla="*/ 174 h 174"/>
                  <a:gd name="T2" fmla="*/ 40 w 355"/>
                  <a:gd name="T3" fmla="*/ 164 h 174"/>
                  <a:gd name="T4" fmla="*/ 68 w 355"/>
                  <a:gd name="T5" fmla="*/ 159 h 174"/>
                  <a:gd name="T6" fmla="*/ 100 w 355"/>
                  <a:gd name="T7" fmla="*/ 154 h 174"/>
                  <a:gd name="T8" fmla="*/ 202 w 355"/>
                  <a:gd name="T9" fmla="*/ 148 h 174"/>
                  <a:gd name="T10" fmla="*/ 226 w 355"/>
                  <a:gd name="T11" fmla="*/ 153 h 174"/>
                  <a:gd name="T12" fmla="*/ 300 w 355"/>
                  <a:gd name="T13" fmla="*/ 152 h 174"/>
                  <a:gd name="T14" fmla="*/ 331 w 355"/>
                  <a:gd name="T15" fmla="*/ 146 h 174"/>
                  <a:gd name="T16" fmla="*/ 347 w 355"/>
                  <a:gd name="T17" fmla="*/ 142 h 174"/>
                  <a:gd name="T18" fmla="*/ 346 w 355"/>
                  <a:gd name="T19" fmla="*/ 126 h 174"/>
                  <a:gd name="T20" fmla="*/ 349 w 355"/>
                  <a:gd name="T21" fmla="*/ 19 h 174"/>
                  <a:gd name="T22" fmla="*/ 352 w 355"/>
                  <a:gd name="T23" fmla="*/ 4 h 174"/>
                  <a:gd name="T24" fmla="*/ 354 w 355"/>
                  <a:gd name="T25" fmla="*/ 48 h 174"/>
                  <a:gd name="T26" fmla="*/ 350 w 355"/>
                  <a:gd name="T27" fmla="*/ 126 h 174"/>
                  <a:gd name="T28" fmla="*/ 350 w 355"/>
                  <a:gd name="T29" fmla="*/ 145 h 174"/>
                  <a:gd name="T30" fmla="*/ 332 w 355"/>
                  <a:gd name="T31" fmla="*/ 149 h 174"/>
                  <a:gd name="T32" fmla="*/ 286 w 355"/>
                  <a:gd name="T33" fmla="*/ 155 h 174"/>
                  <a:gd name="T34" fmla="*/ 242 w 355"/>
                  <a:gd name="T35" fmla="*/ 158 h 174"/>
                  <a:gd name="T36" fmla="*/ 154 w 355"/>
                  <a:gd name="T37" fmla="*/ 160 h 174"/>
                  <a:gd name="T38" fmla="*/ 72 w 355"/>
                  <a:gd name="T39" fmla="*/ 164 h 174"/>
                  <a:gd name="T40" fmla="*/ 0 w 355"/>
                  <a:gd name="T41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5" h="174">
                    <a:moveTo>
                      <a:pt x="0" y="174"/>
                    </a:moveTo>
                    <a:cubicBezTo>
                      <a:pt x="15" y="169"/>
                      <a:pt x="29" y="166"/>
                      <a:pt x="40" y="164"/>
                    </a:cubicBezTo>
                    <a:cubicBezTo>
                      <a:pt x="51" y="162"/>
                      <a:pt x="60" y="161"/>
                      <a:pt x="68" y="159"/>
                    </a:cubicBezTo>
                    <a:cubicBezTo>
                      <a:pt x="83" y="157"/>
                      <a:pt x="91" y="155"/>
                      <a:pt x="100" y="154"/>
                    </a:cubicBezTo>
                    <a:cubicBezTo>
                      <a:pt x="117" y="150"/>
                      <a:pt x="133" y="147"/>
                      <a:pt x="202" y="148"/>
                    </a:cubicBezTo>
                    <a:cubicBezTo>
                      <a:pt x="193" y="150"/>
                      <a:pt x="206" y="152"/>
                      <a:pt x="226" y="153"/>
                    </a:cubicBezTo>
                    <a:cubicBezTo>
                      <a:pt x="247" y="154"/>
                      <a:pt x="276" y="154"/>
                      <a:pt x="300" y="152"/>
                    </a:cubicBezTo>
                    <a:cubicBezTo>
                      <a:pt x="310" y="150"/>
                      <a:pt x="320" y="148"/>
                      <a:pt x="331" y="146"/>
                    </a:cubicBezTo>
                    <a:cubicBezTo>
                      <a:pt x="347" y="142"/>
                      <a:pt x="347" y="142"/>
                      <a:pt x="347" y="142"/>
                    </a:cubicBezTo>
                    <a:cubicBezTo>
                      <a:pt x="346" y="126"/>
                      <a:pt x="346" y="126"/>
                      <a:pt x="346" y="126"/>
                    </a:cubicBezTo>
                    <a:cubicBezTo>
                      <a:pt x="345" y="90"/>
                      <a:pt x="348" y="50"/>
                      <a:pt x="349" y="19"/>
                    </a:cubicBezTo>
                    <a:cubicBezTo>
                      <a:pt x="349" y="5"/>
                      <a:pt x="351" y="0"/>
                      <a:pt x="352" y="4"/>
                    </a:cubicBezTo>
                    <a:cubicBezTo>
                      <a:pt x="354" y="8"/>
                      <a:pt x="355" y="22"/>
                      <a:pt x="354" y="48"/>
                    </a:cubicBezTo>
                    <a:cubicBezTo>
                      <a:pt x="352" y="73"/>
                      <a:pt x="350" y="100"/>
                      <a:pt x="350" y="126"/>
                    </a:cubicBezTo>
                    <a:cubicBezTo>
                      <a:pt x="350" y="145"/>
                      <a:pt x="350" y="145"/>
                      <a:pt x="350" y="145"/>
                    </a:cubicBezTo>
                    <a:cubicBezTo>
                      <a:pt x="332" y="149"/>
                      <a:pt x="332" y="149"/>
                      <a:pt x="332" y="149"/>
                    </a:cubicBezTo>
                    <a:cubicBezTo>
                      <a:pt x="316" y="152"/>
                      <a:pt x="301" y="154"/>
                      <a:pt x="286" y="155"/>
                    </a:cubicBezTo>
                    <a:cubicBezTo>
                      <a:pt x="271" y="157"/>
                      <a:pt x="256" y="157"/>
                      <a:pt x="242" y="158"/>
                    </a:cubicBezTo>
                    <a:cubicBezTo>
                      <a:pt x="212" y="159"/>
                      <a:pt x="183" y="159"/>
                      <a:pt x="154" y="160"/>
                    </a:cubicBezTo>
                    <a:cubicBezTo>
                      <a:pt x="126" y="161"/>
                      <a:pt x="98" y="162"/>
                      <a:pt x="72" y="164"/>
                    </a:cubicBezTo>
                    <a:cubicBezTo>
                      <a:pt x="46" y="166"/>
                      <a:pt x="21" y="169"/>
                      <a:pt x="0" y="174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0" name="Freeform 65"/>
              <p:cNvSpPr/>
              <p:nvPr/>
            </p:nvSpPr>
            <p:spPr bwMode="auto">
              <a:xfrm>
                <a:off x="4629329" y="3691797"/>
                <a:ext cx="83111" cy="110815"/>
              </a:xfrm>
              <a:custGeom>
                <a:avLst/>
                <a:gdLst>
                  <a:gd name="T0" fmla="*/ 3 w 61"/>
                  <a:gd name="T1" fmla="*/ 83 h 83"/>
                  <a:gd name="T2" fmla="*/ 6 w 61"/>
                  <a:gd name="T3" fmla="*/ 45 h 83"/>
                  <a:gd name="T4" fmla="*/ 17 w 61"/>
                  <a:gd name="T5" fmla="*/ 30 h 83"/>
                  <a:gd name="T6" fmla="*/ 30 w 61"/>
                  <a:gd name="T7" fmla="*/ 18 h 83"/>
                  <a:gd name="T8" fmla="*/ 61 w 61"/>
                  <a:gd name="T9" fmla="*/ 0 h 83"/>
                  <a:gd name="T10" fmla="*/ 45 w 61"/>
                  <a:gd name="T11" fmla="*/ 10 h 83"/>
                  <a:gd name="T12" fmla="*/ 31 w 61"/>
                  <a:gd name="T13" fmla="*/ 20 h 83"/>
                  <a:gd name="T14" fmla="*/ 16 w 61"/>
                  <a:gd name="T15" fmla="*/ 38 h 83"/>
                  <a:gd name="T16" fmla="*/ 9 w 61"/>
                  <a:gd name="T17" fmla="*/ 72 h 83"/>
                  <a:gd name="T18" fmla="*/ 8 w 61"/>
                  <a:gd name="T19" fmla="*/ 55 h 83"/>
                  <a:gd name="T20" fmla="*/ 12 w 61"/>
                  <a:gd name="T21" fmla="*/ 38 h 83"/>
                  <a:gd name="T22" fmla="*/ 11 w 61"/>
                  <a:gd name="T23" fmla="*/ 39 h 83"/>
                  <a:gd name="T24" fmla="*/ 9 w 61"/>
                  <a:gd name="T25" fmla="*/ 44 h 83"/>
                  <a:gd name="T26" fmla="*/ 4 w 61"/>
                  <a:gd name="T27" fmla="*/ 59 h 83"/>
                  <a:gd name="T28" fmla="*/ 3 w 61"/>
                  <a:gd name="T29" fmla="*/ 75 h 83"/>
                  <a:gd name="T30" fmla="*/ 3 w 61"/>
                  <a:gd name="T31" fmla="*/ 81 h 83"/>
                  <a:gd name="T32" fmla="*/ 3 w 61"/>
                  <a:gd name="T33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83">
                    <a:moveTo>
                      <a:pt x="3" y="83"/>
                    </a:moveTo>
                    <a:cubicBezTo>
                      <a:pt x="0" y="65"/>
                      <a:pt x="3" y="53"/>
                      <a:pt x="6" y="45"/>
                    </a:cubicBezTo>
                    <a:cubicBezTo>
                      <a:pt x="9" y="38"/>
                      <a:pt x="13" y="33"/>
                      <a:pt x="17" y="30"/>
                    </a:cubicBezTo>
                    <a:cubicBezTo>
                      <a:pt x="20" y="26"/>
                      <a:pt x="24" y="23"/>
                      <a:pt x="30" y="18"/>
                    </a:cubicBezTo>
                    <a:cubicBezTo>
                      <a:pt x="37" y="13"/>
                      <a:pt x="45" y="7"/>
                      <a:pt x="61" y="0"/>
                    </a:cubicBezTo>
                    <a:cubicBezTo>
                      <a:pt x="55" y="4"/>
                      <a:pt x="50" y="7"/>
                      <a:pt x="45" y="10"/>
                    </a:cubicBezTo>
                    <a:cubicBezTo>
                      <a:pt x="40" y="13"/>
                      <a:pt x="36" y="16"/>
                      <a:pt x="31" y="20"/>
                    </a:cubicBezTo>
                    <a:cubicBezTo>
                      <a:pt x="26" y="24"/>
                      <a:pt x="21" y="29"/>
                      <a:pt x="16" y="38"/>
                    </a:cubicBezTo>
                    <a:cubicBezTo>
                      <a:pt x="11" y="46"/>
                      <a:pt x="8" y="57"/>
                      <a:pt x="9" y="72"/>
                    </a:cubicBezTo>
                    <a:cubicBezTo>
                      <a:pt x="9" y="72"/>
                      <a:pt x="7" y="64"/>
                      <a:pt x="8" y="55"/>
                    </a:cubicBezTo>
                    <a:cubicBezTo>
                      <a:pt x="9" y="46"/>
                      <a:pt x="12" y="38"/>
                      <a:pt x="12" y="38"/>
                    </a:cubicBezTo>
                    <a:cubicBezTo>
                      <a:pt x="12" y="38"/>
                      <a:pt x="12" y="38"/>
                      <a:pt x="11" y="39"/>
                    </a:cubicBezTo>
                    <a:cubicBezTo>
                      <a:pt x="11" y="40"/>
                      <a:pt x="10" y="42"/>
                      <a:pt x="9" y="44"/>
                    </a:cubicBezTo>
                    <a:cubicBezTo>
                      <a:pt x="7" y="48"/>
                      <a:pt x="5" y="53"/>
                      <a:pt x="4" y="59"/>
                    </a:cubicBezTo>
                    <a:cubicBezTo>
                      <a:pt x="3" y="65"/>
                      <a:pt x="3" y="71"/>
                      <a:pt x="3" y="75"/>
                    </a:cubicBezTo>
                    <a:cubicBezTo>
                      <a:pt x="3" y="78"/>
                      <a:pt x="3" y="80"/>
                      <a:pt x="3" y="81"/>
                    </a:cubicBezTo>
                    <a:cubicBezTo>
                      <a:pt x="3" y="82"/>
                      <a:pt x="3" y="83"/>
                      <a:pt x="3" y="8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1" name="Freeform 66"/>
              <p:cNvSpPr/>
              <p:nvPr/>
            </p:nvSpPr>
            <p:spPr bwMode="auto">
              <a:xfrm>
                <a:off x="5180765" y="3235346"/>
                <a:ext cx="17150" cy="244057"/>
              </a:xfrm>
              <a:custGeom>
                <a:avLst/>
                <a:gdLst>
                  <a:gd name="T0" fmla="*/ 6 w 13"/>
                  <a:gd name="T1" fmla="*/ 181 h 181"/>
                  <a:gd name="T2" fmla="*/ 6 w 13"/>
                  <a:gd name="T3" fmla="*/ 86 h 181"/>
                  <a:gd name="T4" fmla="*/ 3 w 13"/>
                  <a:gd name="T5" fmla="*/ 22 h 181"/>
                  <a:gd name="T6" fmla="*/ 4 w 13"/>
                  <a:gd name="T7" fmla="*/ 18 h 181"/>
                  <a:gd name="T8" fmla="*/ 0 w 13"/>
                  <a:gd name="T9" fmla="*/ 0 h 181"/>
                  <a:gd name="T10" fmla="*/ 4 w 13"/>
                  <a:gd name="T11" fmla="*/ 19 h 181"/>
                  <a:gd name="T12" fmla="*/ 8 w 13"/>
                  <a:gd name="T13" fmla="*/ 44 h 181"/>
                  <a:gd name="T14" fmla="*/ 10 w 13"/>
                  <a:gd name="T15" fmla="*/ 58 h 181"/>
                  <a:gd name="T16" fmla="*/ 11 w 13"/>
                  <a:gd name="T17" fmla="*/ 72 h 181"/>
                  <a:gd name="T18" fmla="*/ 12 w 13"/>
                  <a:gd name="T19" fmla="*/ 100 h 181"/>
                  <a:gd name="T20" fmla="*/ 6 w 13"/>
                  <a:gd name="T21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81">
                    <a:moveTo>
                      <a:pt x="6" y="181"/>
                    </a:moveTo>
                    <a:cubicBezTo>
                      <a:pt x="6" y="158"/>
                      <a:pt x="7" y="120"/>
                      <a:pt x="6" y="86"/>
                    </a:cubicBezTo>
                    <a:cubicBezTo>
                      <a:pt x="5" y="53"/>
                      <a:pt x="1" y="24"/>
                      <a:pt x="3" y="22"/>
                    </a:cubicBezTo>
                    <a:cubicBezTo>
                      <a:pt x="2" y="19"/>
                      <a:pt x="3" y="20"/>
                      <a:pt x="4" y="18"/>
                    </a:cubicBezTo>
                    <a:cubicBezTo>
                      <a:pt x="4" y="17"/>
                      <a:pt x="4" y="13"/>
                      <a:pt x="0" y="0"/>
                    </a:cubicBezTo>
                    <a:cubicBezTo>
                      <a:pt x="1" y="5"/>
                      <a:pt x="3" y="12"/>
                      <a:pt x="4" y="19"/>
                    </a:cubicBezTo>
                    <a:cubicBezTo>
                      <a:pt x="5" y="27"/>
                      <a:pt x="7" y="35"/>
                      <a:pt x="8" y="44"/>
                    </a:cubicBezTo>
                    <a:cubicBezTo>
                      <a:pt x="8" y="48"/>
                      <a:pt x="9" y="53"/>
                      <a:pt x="10" y="58"/>
                    </a:cubicBezTo>
                    <a:cubicBezTo>
                      <a:pt x="10" y="62"/>
                      <a:pt x="10" y="67"/>
                      <a:pt x="11" y="72"/>
                    </a:cubicBezTo>
                    <a:cubicBezTo>
                      <a:pt x="12" y="81"/>
                      <a:pt x="12" y="91"/>
                      <a:pt x="12" y="100"/>
                    </a:cubicBezTo>
                    <a:cubicBezTo>
                      <a:pt x="13" y="138"/>
                      <a:pt x="10" y="172"/>
                      <a:pt x="6" y="181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2" name="Freeform 67"/>
              <p:cNvSpPr/>
              <p:nvPr/>
            </p:nvSpPr>
            <p:spPr bwMode="auto">
              <a:xfrm>
                <a:off x="5062035" y="3628475"/>
                <a:ext cx="102900" cy="15831"/>
              </a:xfrm>
              <a:custGeom>
                <a:avLst/>
                <a:gdLst>
                  <a:gd name="T0" fmla="*/ 0 w 76"/>
                  <a:gd name="T1" fmla="*/ 11 h 12"/>
                  <a:gd name="T2" fmla="*/ 35 w 76"/>
                  <a:gd name="T3" fmla="*/ 9 h 12"/>
                  <a:gd name="T4" fmla="*/ 76 w 76"/>
                  <a:gd name="T5" fmla="*/ 3 h 12"/>
                  <a:gd name="T6" fmla="*/ 69 w 76"/>
                  <a:gd name="T7" fmla="*/ 12 h 12"/>
                  <a:gd name="T8" fmla="*/ 69 w 76"/>
                  <a:gd name="T9" fmla="*/ 0 h 12"/>
                  <a:gd name="T10" fmla="*/ 69 w 76"/>
                  <a:gd name="T11" fmla="*/ 12 h 12"/>
                  <a:gd name="T12" fmla="*/ 76 w 76"/>
                  <a:gd name="T13" fmla="*/ 3 h 12"/>
                  <a:gd name="T14" fmla="*/ 0 w 76"/>
                  <a:gd name="T1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6" h="12">
                    <a:moveTo>
                      <a:pt x="0" y="11"/>
                    </a:moveTo>
                    <a:cubicBezTo>
                      <a:pt x="12" y="11"/>
                      <a:pt x="23" y="10"/>
                      <a:pt x="35" y="9"/>
                    </a:cubicBezTo>
                    <a:cubicBezTo>
                      <a:pt x="48" y="8"/>
                      <a:pt x="61" y="6"/>
                      <a:pt x="76" y="3"/>
                    </a:cubicBezTo>
                    <a:cubicBezTo>
                      <a:pt x="74" y="6"/>
                      <a:pt x="71" y="9"/>
                      <a:pt x="69" y="12"/>
                    </a:cubicBezTo>
                    <a:cubicBezTo>
                      <a:pt x="69" y="9"/>
                      <a:pt x="69" y="4"/>
                      <a:pt x="69" y="0"/>
                    </a:cubicBezTo>
                    <a:cubicBezTo>
                      <a:pt x="69" y="4"/>
                      <a:pt x="69" y="8"/>
                      <a:pt x="69" y="12"/>
                    </a:cubicBezTo>
                    <a:cubicBezTo>
                      <a:pt x="72" y="9"/>
                      <a:pt x="74" y="6"/>
                      <a:pt x="76" y="3"/>
                    </a:cubicBezTo>
                    <a:cubicBezTo>
                      <a:pt x="55" y="9"/>
                      <a:pt x="29" y="12"/>
                      <a:pt x="0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3" name="Freeform 68"/>
              <p:cNvSpPr/>
              <p:nvPr/>
            </p:nvSpPr>
            <p:spPr bwMode="auto">
              <a:xfrm>
                <a:off x="5166253" y="3292072"/>
                <a:ext cx="11873" cy="112134"/>
              </a:xfrm>
              <a:custGeom>
                <a:avLst/>
                <a:gdLst>
                  <a:gd name="T0" fmla="*/ 7 w 9"/>
                  <a:gd name="T1" fmla="*/ 79 h 83"/>
                  <a:gd name="T2" fmla="*/ 4 w 9"/>
                  <a:gd name="T3" fmla="*/ 61 h 83"/>
                  <a:gd name="T4" fmla="*/ 3 w 9"/>
                  <a:gd name="T5" fmla="*/ 42 h 83"/>
                  <a:gd name="T6" fmla="*/ 2 w 9"/>
                  <a:gd name="T7" fmla="*/ 27 h 83"/>
                  <a:gd name="T8" fmla="*/ 2 w 9"/>
                  <a:gd name="T9" fmla="*/ 23 h 83"/>
                  <a:gd name="T10" fmla="*/ 2 w 9"/>
                  <a:gd name="T11" fmla="*/ 13 h 83"/>
                  <a:gd name="T12" fmla="*/ 0 w 9"/>
                  <a:gd name="T13" fmla="*/ 0 h 83"/>
                  <a:gd name="T14" fmla="*/ 7 w 9"/>
                  <a:gd name="T15" fmla="*/ 79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83">
                    <a:moveTo>
                      <a:pt x="7" y="79"/>
                    </a:moveTo>
                    <a:cubicBezTo>
                      <a:pt x="5" y="83"/>
                      <a:pt x="4" y="74"/>
                      <a:pt x="4" y="61"/>
                    </a:cubicBezTo>
                    <a:cubicBezTo>
                      <a:pt x="4" y="55"/>
                      <a:pt x="4" y="48"/>
                      <a:pt x="3" y="42"/>
                    </a:cubicBezTo>
                    <a:cubicBezTo>
                      <a:pt x="3" y="36"/>
                      <a:pt x="3" y="30"/>
                      <a:pt x="2" y="27"/>
                    </a:cubicBezTo>
                    <a:cubicBezTo>
                      <a:pt x="2" y="27"/>
                      <a:pt x="2" y="25"/>
                      <a:pt x="2" y="23"/>
                    </a:cubicBezTo>
                    <a:cubicBezTo>
                      <a:pt x="2" y="20"/>
                      <a:pt x="2" y="17"/>
                      <a:pt x="2" y="13"/>
                    </a:cubicBezTo>
                    <a:cubicBezTo>
                      <a:pt x="1" y="7"/>
                      <a:pt x="0" y="0"/>
                      <a:pt x="0" y="0"/>
                    </a:cubicBezTo>
                    <a:cubicBezTo>
                      <a:pt x="6" y="25"/>
                      <a:pt x="9" y="58"/>
                      <a:pt x="7" y="79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4" name="Freeform 69"/>
              <p:cNvSpPr/>
              <p:nvPr/>
            </p:nvSpPr>
            <p:spPr bwMode="auto">
              <a:xfrm>
                <a:off x="4857555" y="3259092"/>
                <a:ext cx="79153" cy="19788"/>
              </a:xfrm>
              <a:custGeom>
                <a:avLst/>
                <a:gdLst>
                  <a:gd name="T0" fmla="*/ 13 w 58"/>
                  <a:gd name="T1" fmla="*/ 9 h 15"/>
                  <a:gd name="T2" fmla="*/ 2 w 58"/>
                  <a:gd name="T3" fmla="*/ 2 h 15"/>
                  <a:gd name="T4" fmla="*/ 0 w 58"/>
                  <a:gd name="T5" fmla="*/ 1 h 15"/>
                  <a:gd name="T6" fmla="*/ 6 w 58"/>
                  <a:gd name="T7" fmla="*/ 3 h 15"/>
                  <a:gd name="T8" fmla="*/ 14 w 58"/>
                  <a:gd name="T9" fmla="*/ 6 h 15"/>
                  <a:gd name="T10" fmla="*/ 23 w 58"/>
                  <a:gd name="T11" fmla="*/ 8 h 15"/>
                  <a:gd name="T12" fmla="*/ 27 w 58"/>
                  <a:gd name="T13" fmla="*/ 8 h 15"/>
                  <a:gd name="T14" fmla="*/ 23 w 58"/>
                  <a:gd name="T15" fmla="*/ 6 h 15"/>
                  <a:gd name="T16" fmla="*/ 9 w 58"/>
                  <a:gd name="T17" fmla="*/ 0 h 15"/>
                  <a:gd name="T18" fmla="*/ 10 w 58"/>
                  <a:gd name="T19" fmla="*/ 1 h 15"/>
                  <a:gd name="T20" fmla="*/ 14 w 58"/>
                  <a:gd name="T21" fmla="*/ 3 h 15"/>
                  <a:gd name="T22" fmla="*/ 25 w 58"/>
                  <a:gd name="T23" fmla="*/ 6 h 15"/>
                  <a:gd name="T24" fmla="*/ 28 w 58"/>
                  <a:gd name="T25" fmla="*/ 7 h 15"/>
                  <a:gd name="T26" fmla="*/ 32 w 58"/>
                  <a:gd name="T27" fmla="*/ 7 h 15"/>
                  <a:gd name="T28" fmla="*/ 37 w 58"/>
                  <a:gd name="T29" fmla="*/ 8 h 15"/>
                  <a:gd name="T30" fmla="*/ 42 w 58"/>
                  <a:gd name="T31" fmla="*/ 8 h 15"/>
                  <a:gd name="T32" fmla="*/ 43 w 58"/>
                  <a:gd name="T33" fmla="*/ 8 h 15"/>
                  <a:gd name="T34" fmla="*/ 50 w 58"/>
                  <a:gd name="T35" fmla="*/ 11 h 15"/>
                  <a:gd name="T36" fmla="*/ 55 w 58"/>
                  <a:gd name="T37" fmla="*/ 13 h 15"/>
                  <a:gd name="T38" fmla="*/ 58 w 58"/>
                  <a:gd name="T39" fmla="*/ 14 h 15"/>
                  <a:gd name="T40" fmla="*/ 35 w 58"/>
                  <a:gd name="T41" fmla="*/ 14 h 15"/>
                  <a:gd name="T42" fmla="*/ 27 w 58"/>
                  <a:gd name="T43" fmla="*/ 13 h 15"/>
                  <a:gd name="T44" fmla="*/ 20 w 58"/>
                  <a:gd name="T45" fmla="*/ 11 h 15"/>
                  <a:gd name="T46" fmla="*/ 15 w 58"/>
                  <a:gd name="T47" fmla="*/ 10 h 15"/>
                  <a:gd name="T48" fmla="*/ 13 w 58"/>
                  <a:gd name="T49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8" h="15">
                    <a:moveTo>
                      <a:pt x="13" y="9"/>
                    </a:moveTo>
                    <a:cubicBezTo>
                      <a:pt x="7" y="6"/>
                      <a:pt x="4" y="4"/>
                      <a:pt x="2" y="2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1" y="1"/>
                      <a:pt x="3" y="2"/>
                      <a:pt x="6" y="3"/>
                    </a:cubicBezTo>
                    <a:cubicBezTo>
                      <a:pt x="8" y="4"/>
                      <a:pt x="11" y="5"/>
                      <a:pt x="14" y="6"/>
                    </a:cubicBezTo>
                    <a:cubicBezTo>
                      <a:pt x="17" y="7"/>
                      <a:pt x="21" y="7"/>
                      <a:pt x="23" y="8"/>
                    </a:cubicBezTo>
                    <a:cubicBezTo>
                      <a:pt x="25" y="8"/>
                      <a:pt x="27" y="8"/>
                      <a:pt x="27" y="8"/>
                    </a:cubicBezTo>
                    <a:cubicBezTo>
                      <a:pt x="27" y="8"/>
                      <a:pt x="26" y="7"/>
                      <a:pt x="23" y="6"/>
                    </a:cubicBezTo>
                    <a:cubicBezTo>
                      <a:pt x="20" y="5"/>
                      <a:pt x="15" y="4"/>
                      <a:pt x="9" y="0"/>
                    </a:cubicBezTo>
                    <a:cubicBezTo>
                      <a:pt x="9" y="0"/>
                      <a:pt x="9" y="0"/>
                      <a:pt x="10" y="1"/>
                    </a:cubicBezTo>
                    <a:cubicBezTo>
                      <a:pt x="11" y="1"/>
                      <a:pt x="12" y="2"/>
                      <a:pt x="14" y="3"/>
                    </a:cubicBezTo>
                    <a:cubicBezTo>
                      <a:pt x="17" y="4"/>
                      <a:pt x="21" y="5"/>
                      <a:pt x="25" y="6"/>
                    </a:cubicBezTo>
                    <a:cubicBezTo>
                      <a:pt x="26" y="6"/>
                      <a:pt x="27" y="7"/>
                      <a:pt x="28" y="7"/>
                    </a:cubicBezTo>
                    <a:cubicBezTo>
                      <a:pt x="30" y="7"/>
                      <a:pt x="31" y="7"/>
                      <a:pt x="32" y="7"/>
                    </a:cubicBezTo>
                    <a:cubicBezTo>
                      <a:pt x="34" y="8"/>
                      <a:pt x="36" y="8"/>
                      <a:pt x="37" y="8"/>
                    </a:cubicBezTo>
                    <a:cubicBezTo>
                      <a:pt x="39" y="8"/>
                      <a:pt x="41" y="8"/>
                      <a:pt x="42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3" y="8"/>
                      <a:pt x="46" y="10"/>
                      <a:pt x="50" y="11"/>
                    </a:cubicBezTo>
                    <a:cubicBezTo>
                      <a:pt x="52" y="12"/>
                      <a:pt x="54" y="13"/>
                      <a:pt x="55" y="13"/>
                    </a:cubicBezTo>
                    <a:cubicBezTo>
                      <a:pt x="57" y="14"/>
                      <a:pt x="58" y="14"/>
                      <a:pt x="58" y="14"/>
                    </a:cubicBezTo>
                    <a:cubicBezTo>
                      <a:pt x="58" y="14"/>
                      <a:pt x="46" y="15"/>
                      <a:pt x="35" y="14"/>
                    </a:cubicBezTo>
                    <a:cubicBezTo>
                      <a:pt x="32" y="14"/>
                      <a:pt x="29" y="13"/>
                      <a:pt x="27" y="13"/>
                    </a:cubicBezTo>
                    <a:cubicBezTo>
                      <a:pt x="24" y="12"/>
                      <a:pt x="22" y="12"/>
                      <a:pt x="20" y="11"/>
                    </a:cubicBezTo>
                    <a:cubicBezTo>
                      <a:pt x="18" y="11"/>
                      <a:pt x="16" y="10"/>
                      <a:pt x="15" y="10"/>
                    </a:cubicBezTo>
                    <a:cubicBezTo>
                      <a:pt x="14" y="9"/>
                      <a:pt x="13" y="9"/>
                      <a:pt x="13" y="9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5" name="Freeform 70"/>
              <p:cNvSpPr/>
              <p:nvPr/>
            </p:nvSpPr>
            <p:spPr bwMode="auto">
              <a:xfrm>
                <a:off x="4795551" y="3096827"/>
                <a:ext cx="13192" cy="84430"/>
              </a:xfrm>
              <a:custGeom>
                <a:avLst/>
                <a:gdLst>
                  <a:gd name="T0" fmla="*/ 10 w 10"/>
                  <a:gd name="T1" fmla="*/ 63 h 63"/>
                  <a:gd name="T2" fmla="*/ 2 w 10"/>
                  <a:gd name="T3" fmla="*/ 37 h 63"/>
                  <a:gd name="T4" fmla="*/ 1 w 10"/>
                  <a:gd name="T5" fmla="*/ 0 h 63"/>
                  <a:gd name="T6" fmla="*/ 2 w 10"/>
                  <a:gd name="T7" fmla="*/ 8 h 63"/>
                  <a:gd name="T8" fmla="*/ 3 w 10"/>
                  <a:gd name="T9" fmla="*/ 14 h 63"/>
                  <a:gd name="T10" fmla="*/ 3 w 10"/>
                  <a:gd name="T11" fmla="*/ 17 h 63"/>
                  <a:gd name="T12" fmla="*/ 5 w 10"/>
                  <a:gd name="T13" fmla="*/ 36 h 63"/>
                  <a:gd name="T14" fmla="*/ 10 w 10"/>
                  <a:gd name="T15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63">
                    <a:moveTo>
                      <a:pt x="10" y="63"/>
                    </a:moveTo>
                    <a:cubicBezTo>
                      <a:pt x="7" y="56"/>
                      <a:pt x="4" y="47"/>
                      <a:pt x="2" y="37"/>
                    </a:cubicBezTo>
                    <a:cubicBezTo>
                      <a:pt x="1" y="27"/>
                      <a:pt x="0" y="15"/>
                      <a:pt x="1" y="0"/>
                    </a:cubicBezTo>
                    <a:cubicBezTo>
                      <a:pt x="1" y="0"/>
                      <a:pt x="1" y="4"/>
                      <a:pt x="2" y="8"/>
                    </a:cubicBezTo>
                    <a:cubicBezTo>
                      <a:pt x="2" y="11"/>
                      <a:pt x="3" y="13"/>
                      <a:pt x="3" y="14"/>
                    </a:cubicBezTo>
                    <a:cubicBezTo>
                      <a:pt x="3" y="16"/>
                      <a:pt x="3" y="17"/>
                      <a:pt x="3" y="17"/>
                    </a:cubicBezTo>
                    <a:cubicBezTo>
                      <a:pt x="4" y="22"/>
                      <a:pt x="4" y="28"/>
                      <a:pt x="5" y="36"/>
                    </a:cubicBezTo>
                    <a:cubicBezTo>
                      <a:pt x="5" y="43"/>
                      <a:pt x="6" y="52"/>
                      <a:pt x="10" y="63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6" name="Freeform 71"/>
              <p:cNvSpPr/>
              <p:nvPr/>
            </p:nvSpPr>
            <p:spPr bwMode="auto">
              <a:xfrm>
                <a:off x="4815340" y="3228750"/>
                <a:ext cx="51450" cy="48811"/>
              </a:xfrm>
              <a:custGeom>
                <a:avLst/>
                <a:gdLst>
                  <a:gd name="T0" fmla="*/ 30 w 38"/>
                  <a:gd name="T1" fmla="*/ 33 h 36"/>
                  <a:gd name="T2" fmla="*/ 16 w 38"/>
                  <a:gd name="T3" fmla="*/ 23 h 36"/>
                  <a:gd name="T4" fmla="*/ 12 w 38"/>
                  <a:gd name="T5" fmla="*/ 20 h 36"/>
                  <a:gd name="T6" fmla="*/ 10 w 38"/>
                  <a:gd name="T7" fmla="*/ 16 h 36"/>
                  <a:gd name="T8" fmla="*/ 0 w 38"/>
                  <a:gd name="T9" fmla="*/ 0 h 36"/>
                  <a:gd name="T10" fmla="*/ 10 w 38"/>
                  <a:gd name="T11" fmla="*/ 13 h 36"/>
                  <a:gd name="T12" fmla="*/ 26 w 38"/>
                  <a:gd name="T13" fmla="*/ 27 h 36"/>
                  <a:gd name="T14" fmla="*/ 37 w 38"/>
                  <a:gd name="T15" fmla="*/ 36 h 36"/>
                  <a:gd name="T16" fmla="*/ 36 w 38"/>
                  <a:gd name="T17" fmla="*/ 36 h 36"/>
                  <a:gd name="T18" fmla="*/ 30 w 38"/>
                  <a:gd name="T19" fmla="*/ 3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36">
                    <a:moveTo>
                      <a:pt x="30" y="33"/>
                    </a:moveTo>
                    <a:cubicBezTo>
                      <a:pt x="23" y="29"/>
                      <a:pt x="19" y="26"/>
                      <a:pt x="16" y="23"/>
                    </a:cubicBezTo>
                    <a:cubicBezTo>
                      <a:pt x="15" y="22"/>
                      <a:pt x="13" y="21"/>
                      <a:pt x="12" y="20"/>
                    </a:cubicBezTo>
                    <a:cubicBezTo>
                      <a:pt x="11" y="18"/>
                      <a:pt x="11" y="17"/>
                      <a:pt x="10" y="16"/>
                    </a:cubicBezTo>
                    <a:cubicBezTo>
                      <a:pt x="7" y="12"/>
                      <a:pt x="5" y="9"/>
                      <a:pt x="0" y="0"/>
                    </a:cubicBezTo>
                    <a:cubicBezTo>
                      <a:pt x="2" y="3"/>
                      <a:pt x="6" y="7"/>
                      <a:pt x="10" y="13"/>
                    </a:cubicBezTo>
                    <a:cubicBezTo>
                      <a:pt x="15" y="18"/>
                      <a:pt x="21" y="23"/>
                      <a:pt x="26" y="27"/>
                    </a:cubicBezTo>
                    <a:cubicBezTo>
                      <a:pt x="31" y="32"/>
                      <a:pt x="35" y="34"/>
                      <a:pt x="37" y="36"/>
                    </a:cubicBezTo>
                    <a:cubicBezTo>
                      <a:pt x="38" y="36"/>
                      <a:pt x="38" y="36"/>
                      <a:pt x="36" y="36"/>
                    </a:cubicBezTo>
                    <a:cubicBezTo>
                      <a:pt x="35" y="36"/>
                      <a:pt x="33" y="35"/>
                      <a:pt x="30" y="33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7" name="Freeform 72"/>
              <p:cNvSpPr/>
              <p:nvPr/>
            </p:nvSpPr>
            <p:spPr bwMode="auto">
              <a:xfrm>
                <a:off x="4733548" y="2880474"/>
                <a:ext cx="121369" cy="195245"/>
              </a:xfrm>
              <a:custGeom>
                <a:avLst/>
                <a:gdLst>
                  <a:gd name="T0" fmla="*/ 91 w 91"/>
                  <a:gd name="T1" fmla="*/ 0 h 146"/>
                  <a:gd name="T2" fmla="*/ 63 w 91"/>
                  <a:gd name="T3" fmla="*/ 20 h 146"/>
                  <a:gd name="T4" fmla="*/ 33 w 91"/>
                  <a:gd name="T5" fmla="*/ 53 h 146"/>
                  <a:gd name="T6" fmla="*/ 0 w 91"/>
                  <a:gd name="T7" fmla="*/ 146 h 146"/>
                  <a:gd name="T8" fmla="*/ 7 w 91"/>
                  <a:gd name="T9" fmla="*/ 102 h 146"/>
                  <a:gd name="T10" fmla="*/ 22 w 91"/>
                  <a:gd name="T11" fmla="*/ 66 h 146"/>
                  <a:gd name="T12" fmla="*/ 47 w 91"/>
                  <a:gd name="T13" fmla="*/ 31 h 146"/>
                  <a:gd name="T14" fmla="*/ 66 w 91"/>
                  <a:gd name="T15" fmla="*/ 15 h 146"/>
                  <a:gd name="T16" fmla="*/ 91 w 91"/>
                  <a:gd name="T17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" h="146">
                    <a:moveTo>
                      <a:pt x="91" y="0"/>
                    </a:moveTo>
                    <a:cubicBezTo>
                      <a:pt x="83" y="5"/>
                      <a:pt x="73" y="12"/>
                      <a:pt x="63" y="20"/>
                    </a:cubicBezTo>
                    <a:cubicBezTo>
                      <a:pt x="52" y="29"/>
                      <a:pt x="42" y="40"/>
                      <a:pt x="33" y="53"/>
                    </a:cubicBezTo>
                    <a:cubicBezTo>
                      <a:pt x="14" y="79"/>
                      <a:pt x="2" y="112"/>
                      <a:pt x="0" y="146"/>
                    </a:cubicBezTo>
                    <a:cubicBezTo>
                      <a:pt x="1" y="129"/>
                      <a:pt x="4" y="115"/>
                      <a:pt x="7" y="102"/>
                    </a:cubicBezTo>
                    <a:cubicBezTo>
                      <a:pt x="11" y="89"/>
                      <a:pt x="16" y="77"/>
                      <a:pt x="22" y="66"/>
                    </a:cubicBezTo>
                    <a:cubicBezTo>
                      <a:pt x="28" y="54"/>
                      <a:pt x="36" y="43"/>
                      <a:pt x="47" y="31"/>
                    </a:cubicBezTo>
                    <a:cubicBezTo>
                      <a:pt x="52" y="25"/>
                      <a:pt x="58" y="20"/>
                      <a:pt x="66" y="15"/>
                    </a:cubicBezTo>
                    <a:cubicBezTo>
                      <a:pt x="73" y="9"/>
                      <a:pt x="82" y="4"/>
                      <a:pt x="91" y="0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8" name="Freeform 73"/>
              <p:cNvSpPr/>
              <p:nvPr/>
            </p:nvSpPr>
            <p:spPr bwMode="auto">
              <a:xfrm>
                <a:off x="3980271" y="3408164"/>
                <a:ext cx="114773" cy="31661"/>
              </a:xfrm>
              <a:custGeom>
                <a:avLst/>
                <a:gdLst>
                  <a:gd name="T0" fmla="*/ 0 w 86"/>
                  <a:gd name="T1" fmla="*/ 1 h 24"/>
                  <a:gd name="T2" fmla="*/ 8 w 86"/>
                  <a:gd name="T3" fmla="*/ 1 h 24"/>
                  <a:gd name="T4" fmla="*/ 16 w 86"/>
                  <a:gd name="T5" fmla="*/ 2 h 24"/>
                  <a:gd name="T6" fmla="*/ 30 w 86"/>
                  <a:gd name="T7" fmla="*/ 4 h 24"/>
                  <a:gd name="T8" fmla="*/ 55 w 86"/>
                  <a:gd name="T9" fmla="*/ 13 h 24"/>
                  <a:gd name="T10" fmla="*/ 86 w 86"/>
                  <a:gd name="T11" fmla="*/ 24 h 24"/>
                  <a:gd name="T12" fmla="*/ 81 w 86"/>
                  <a:gd name="T13" fmla="*/ 21 h 24"/>
                  <a:gd name="T14" fmla="*/ 77 w 86"/>
                  <a:gd name="T15" fmla="*/ 19 h 24"/>
                  <a:gd name="T16" fmla="*/ 75 w 86"/>
                  <a:gd name="T17" fmla="*/ 18 h 24"/>
                  <a:gd name="T18" fmla="*/ 73 w 86"/>
                  <a:gd name="T19" fmla="*/ 17 h 24"/>
                  <a:gd name="T20" fmla="*/ 67 w 86"/>
                  <a:gd name="T21" fmla="*/ 15 h 24"/>
                  <a:gd name="T22" fmla="*/ 45 w 86"/>
                  <a:gd name="T23" fmla="*/ 6 h 24"/>
                  <a:gd name="T24" fmla="*/ 37 w 86"/>
                  <a:gd name="T25" fmla="*/ 4 h 24"/>
                  <a:gd name="T26" fmla="*/ 30 w 86"/>
                  <a:gd name="T27" fmla="*/ 2 h 24"/>
                  <a:gd name="T28" fmla="*/ 26 w 86"/>
                  <a:gd name="T29" fmla="*/ 2 h 24"/>
                  <a:gd name="T30" fmla="*/ 22 w 86"/>
                  <a:gd name="T31" fmla="*/ 1 h 24"/>
                  <a:gd name="T32" fmla="*/ 15 w 86"/>
                  <a:gd name="T33" fmla="*/ 1 h 24"/>
                  <a:gd name="T34" fmla="*/ 4 w 86"/>
                  <a:gd name="T35" fmla="*/ 1 h 24"/>
                  <a:gd name="T36" fmla="*/ 1 w 86"/>
                  <a:gd name="T37" fmla="*/ 1 h 24"/>
                  <a:gd name="T38" fmla="*/ 0 w 86"/>
                  <a:gd name="T3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6" h="24">
                    <a:moveTo>
                      <a:pt x="0" y="1"/>
                    </a:moveTo>
                    <a:cubicBezTo>
                      <a:pt x="3" y="1"/>
                      <a:pt x="5" y="1"/>
                      <a:pt x="8" y="1"/>
                    </a:cubicBezTo>
                    <a:cubicBezTo>
                      <a:pt x="10" y="1"/>
                      <a:pt x="13" y="1"/>
                      <a:pt x="16" y="2"/>
                    </a:cubicBezTo>
                    <a:cubicBezTo>
                      <a:pt x="21" y="2"/>
                      <a:pt x="26" y="3"/>
                      <a:pt x="30" y="4"/>
                    </a:cubicBezTo>
                    <a:cubicBezTo>
                      <a:pt x="40" y="7"/>
                      <a:pt x="48" y="10"/>
                      <a:pt x="55" y="13"/>
                    </a:cubicBezTo>
                    <a:cubicBezTo>
                      <a:pt x="68" y="19"/>
                      <a:pt x="78" y="22"/>
                      <a:pt x="86" y="24"/>
                    </a:cubicBezTo>
                    <a:cubicBezTo>
                      <a:pt x="86" y="24"/>
                      <a:pt x="83" y="23"/>
                      <a:pt x="81" y="21"/>
                    </a:cubicBezTo>
                    <a:cubicBezTo>
                      <a:pt x="79" y="21"/>
                      <a:pt x="78" y="20"/>
                      <a:pt x="77" y="19"/>
                    </a:cubicBezTo>
                    <a:cubicBezTo>
                      <a:pt x="76" y="18"/>
                      <a:pt x="75" y="18"/>
                      <a:pt x="75" y="18"/>
                    </a:cubicBezTo>
                    <a:cubicBezTo>
                      <a:pt x="75" y="18"/>
                      <a:pt x="75" y="18"/>
                      <a:pt x="73" y="17"/>
                    </a:cubicBezTo>
                    <a:cubicBezTo>
                      <a:pt x="72" y="17"/>
                      <a:pt x="70" y="16"/>
                      <a:pt x="67" y="15"/>
                    </a:cubicBezTo>
                    <a:cubicBezTo>
                      <a:pt x="62" y="13"/>
                      <a:pt x="54" y="9"/>
                      <a:pt x="45" y="6"/>
                    </a:cubicBezTo>
                    <a:cubicBezTo>
                      <a:pt x="42" y="6"/>
                      <a:pt x="40" y="5"/>
                      <a:pt x="37" y="4"/>
                    </a:cubicBezTo>
                    <a:cubicBezTo>
                      <a:pt x="35" y="3"/>
                      <a:pt x="32" y="3"/>
                      <a:pt x="30" y="2"/>
                    </a:cubicBezTo>
                    <a:cubicBezTo>
                      <a:pt x="29" y="2"/>
                      <a:pt x="27" y="2"/>
                      <a:pt x="26" y="2"/>
                    </a:cubicBezTo>
                    <a:cubicBezTo>
                      <a:pt x="25" y="1"/>
                      <a:pt x="23" y="1"/>
                      <a:pt x="22" y="1"/>
                    </a:cubicBezTo>
                    <a:cubicBezTo>
                      <a:pt x="20" y="1"/>
                      <a:pt x="17" y="1"/>
                      <a:pt x="15" y="1"/>
                    </a:cubicBezTo>
                    <a:cubicBezTo>
                      <a:pt x="11" y="0"/>
                      <a:pt x="7" y="1"/>
                      <a:pt x="4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9" name="Freeform 74"/>
              <p:cNvSpPr/>
              <p:nvPr/>
            </p:nvSpPr>
            <p:spPr bwMode="auto">
              <a:xfrm>
                <a:off x="3887925" y="3478083"/>
                <a:ext cx="270441" cy="360148"/>
              </a:xfrm>
              <a:custGeom>
                <a:avLst/>
                <a:gdLst>
                  <a:gd name="T0" fmla="*/ 188 w 202"/>
                  <a:gd name="T1" fmla="*/ 245 h 268"/>
                  <a:gd name="T2" fmla="*/ 181 w 202"/>
                  <a:gd name="T3" fmla="*/ 242 h 268"/>
                  <a:gd name="T4" fmla="*/ 110 w 202"/>
                  <a:gd name="T5" fmla="*/ 253 h 268"/>
                  <a:gd name="T6" fmla="*/ 77 w 202"/>
                  <a:gd name="T7" fmla="*/ 257 h 268"/>
                  <a:gd name="T8" fmla="*/ 58 w 202"/>
                  <a:gd name="T9" fmla="*/ 259 h 268"/>
                  <a:gd name="T10" fmla="*/ 53 w 202"/>
                  <a:gd name="T11" fmla="*/ 240 h 268"/>
                  <a:gd name="T12" fmla="*/ 40 w 202"/>
                  <a:gd name="T13" fmla="*/ 196 h 268"/>
                  <a:gd name="T14" fmla="*/ 25 w 202"/>
                  <a:gd name="T15" fmla="*/ 150 h 268"/>
                  <a:gd name="T16" fmla="*/ 12 w 202"/>
                  <a:gd name="T17" fmla="*/ 103 h 268"/>
                  <a:gd name="T18" fmla="*/ 4 w 202"/>
                  <a:gd name="T19" fmla="*/ 54 h 268"/>
                  <a:gd name="T20" fmla="*/ 3 w 202"/>
                  <a:gd name="T21" fmla="*/ 28 h 268"/>
                  <a:gd name="T22" fmla="*/ 4 w 202"/>
                  <a:gd name="T23" fmla="*/ 9 h 268"/>
                  <a:gd name="T24" fmla="*/ 5 w 202"/>
                  <a:gd name="T25" fmla="*/ 2 h 268"/>
                  <a:gd name="T26" fmla="*/ 6 w 202"/>
                  <a:gd name="T27" fmla="*/ 0 h 268"/>
                  <a:gd name="T28" fmla="*/ 0 w 202"/>
                  <a:gd name="T29" fmla="*/ 30 h 268"/>
                  <a:gd name="T30" fmla="*/ 1 w 202"/>
                  <a:gd name="T31" fmla="*/ 60 h 268"/>
                  <a:gd name="T32" fmla="*/ 11 w 202"/>
                  <a:gd name="T33" fmla="*/ 121 h 268"/>
                  <a:gd name="T34" fmla="*/ 27 w 202"/>
                  <a:gd name="T35" fmla="*/ 183 h 268"/>
                  <a:gd name="T36" fmla="*/ 36 w 202"/>
                  <a:gd name="T37" fmla="*/ 213 h 268"/>
                  <a:gd name="T38" fmla="*/ 44 w 202"/>
                  <a:gd name="T39" fmla="*/ 242 h 268"/>
                  <a:gd name="T40" fmla="*/ 51 w 202"/>
                  <a:gd name="T41" fmla="*/ 268 h 268"/>
                  <a:gd name="T42" fmla="*/ 77 w 202"/>
                  <a:gd name="T43" fmla="*/ 266 h 268"/>
                  <a:gd name="T44" fmla="*/ 137 w 202"/>
                  <a:gd name="T45" fmla="*/ 257 h 268"/>
                  <a:gd name="T46" fmla="*/ 188 w 202"/>
                  <a:gd name="T47" fmla="*/ 245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2" h="268">
                    <a:moveTo>
                      <a:pt x="188" y="245"/>
                    </a:moveTo>
                    <a:cubicBezTo>
                      <a:pt x="202" y="239"/>
                      <a:pt x="196" y="239"/>
                      <a:pt x="181" y="242"/>
                    </a:cubicBezTo>
                    <a:cubicBezTo>
                      <a:pt x="165" y="245"/>
                      <a:pt x="139" y="251"/>
                      <a:pt x="110" y="253"/>
                    </a:cubicBezTo>
                    <a:cubicBezTo>
                      <a:pt x="99" y="255"/>
                      <a:pt x="88" y="256"/>
                      <a:pt x="77" y="257"/>
                    </a:cubicBezTo>
                    <a:cubicBezTo>
                      <a:pt x="58" y="259"/>
                      <a:pt x="58" y="259"/>
                      <a:pt x="58" y="259"/>
                    </a:cubicBezTo>
                    <a:cubicBezTo>
                      <a:pt x="53" y="240"/>
                      <a:pt x="53" y="240"/>
                      <a:pt x="53" y="240"/>
                    </a:cubicBezTo>
                    <a:cubicBezTo>
                      <a:pt x="50" y="226"/>
                      <a:pt x="45" y="211"/>
                      <a:pt x="40" y="196"/>
                    </a:cubicBezTo>
                    <a:cubicBezTo>
                      <a:pt x="35" y="181"/>
                      <a:pt x="30" y="166"/>
                      <a:pt x="25" y="150"/>
                    </a:cubicBezTo>
                    <a:cubicBezTo>
                      <a:pt x="20" y="135"/>
                      <a:pt x="16" y="119"/>
                      <a:pt x="12" y="103"/>
                    </a:cubicBezTo>
                    <a:cubicBezTo>
                      <a:pt x="9" y="87"/>
                      <a:pt x="6" y="71"/>
                      <a:pt x="4" y="54"/>
                    </a:cubicBezTo>
                    <a:cubicBezTo>
                      <a:pt x="4" y="54"/>
                      <a:pt x="3" y="42"/>
                      <a:pt x="3" y="28"/>
                    </a:cubicBezTo>
                    <a:cubicBezTo>
                      <a:pt x="2" y="22"/>
                      <a:pt x="3" y="14"/>
                      <a:pt x="4" y="9"/>
                    </a:cubicBezTo>
                    <a:cubicBezTo>
                      <a:pt x="4" y="6"/>
                      <a:pt x="5" y="4"/>
                      <a:pt x="5" y="2"/>
                    </a:cubicBezTo>
                    <a:cubicBezTo>
                      <a:pt x="6" y="1"/>
                      <a:pt x="6" y="0"/>
                      <a:pt x="6" y="0"/>
                    </a:cubicBezTo>
                    <a:cubicBezTo>
                      <a:pt x="3" y="10"/>
                      <a:pt x="1" y="20"/>
                      <a:pt x="0" y="30"/>
                    </a:cubicBezTo>
                    <a:cubicBezTo>
                      <a:pt x="0" y="40"/>
                      <a:pt x="0" y="50"/>
                      <a:pt x="1" y="60"/>
                    </a:cubicBezTo>
                    <a:cubicBezTo>
                      <a:pt x="2" y="80"/>
                      <a:pt x="6" y="101"/>
                      <a:pt x="11" y="121"/>
                    </a:cubicBezTo>
                    <a:cubicBezTo>
                      <a:pt x="15" y="142"/>
                      <a:pt x="21" y="163"/>
                      <a:pt x="27" y="183"/>
                    </a:cubicBezTo>
                    <a:cubicBezTo>
                      <a:pt x="30" y="193"/>
                      <a:pt x="33" y="203"/>
                      <a:pt x="36" y="213"/>
                    </a:cubicBezTo>
                    <a:cubicBezTo>
                      <a:pt x="39" y="223"/>
                      <a:pt x="42" y="233"/>
                      <a:pt x="44" y="242"/>
                    </a:cubicBezTo>
                    <a:cubicBezTo>
                      <a:pt x="51" y="268"/>
                      <a:pt x="51" y="268"/>
                      <a:pt x="51" y="268"/>
                    </a:cubicBezTo>
                    <a:cubicBezTo>
                      <a:pt x="77" y="266"/>
                      <a:pt x="77" y="266"/>
                      <a:pt x="77" y="266"/>
                    </a:cubicBezTo>
                    <a:cubicBezTo>
                      <a:pt x="99" y="264"/>
                      <a:pt x="118" y="261"/>
                      <a:pt x="137" y="257"/>
                    </a:cubicBezTo>
                    <a:cubicBezTo>
                      <a:pt x="155" y="253"/>
                      <a:pt x="172" y="249"/>
                      <a:pt x="188" y="245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0" name="Freeform 75"/>
              <p:cNvSpPr/>
              <p:nvPr/>
            </p:nvSpPr>
            <p:spPr bwMode="auto">
              <a:xfrm>
                <a:off x="3989505" y="3744566"/>
                <a:ext cx="267803" cy="51450"/>
              </a:xfrm>
              <a:custGeom>
                <a:avLst/>
                <a:gdLst>
                  <a:gd name="T0" fmla="*/ 159 w 199"/>
                  <a:gd name="T1" fmla="*/ 6 h 38"/>
                  <a:gd name="T2" fmla="*/ 74 w 199"/>
                  <a:gd name="T3" fmla="*/ 24 h 38"/>
                  <a:gd name="T4" fmla="*/ 34 w 199"/>
                  <a:gd name="T5" fmla="*/ 33 h 38"/>
                  <a:gd name="T6" fmla="*/ 0 w 199"/>
                  <a:gd name="T7" fmla="*/ 38 h 38"/>
                  <a:gd name="T8" fmla="*/ 105 w 199"/>
                  <a:gd name="T9" fmla="*/ 20 h 38"/>
                  <a:gd name="T10" fmla="*/ 154 w 199"/>
                  <a:gd name="T11" fmla="*/ 10 h 38"/>
                  <a:gd name="T12" fmla="*/ 194 w 199"/>
                  <a:gd name="T13" fmla="*/ 3 h 38"/>
                  <a:gd name="T14" fmla="*/ 159 w 199"/>
                  <a:gd name="T15" fmla="*/ 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9" h="38">
                    <a:moveTo>
                      <a:pt x="159" y="6"/>
                    </a:moveTo>
                    <a:cubicBezTo>
                      <a:pt x="133" y="9"/>
                      <a:pt x="103" y="17"/>
                      <a:pt x="74" y="24"/>
                    </a:cubicBezTo>
                    <a:cubicBezTo>
                      <a:pt x="60" y="27"/>
                      <a:pt x="47" y="30"/>
                      <a:pt x="34" y="33"/>
                    </a:cubicBezTo>
                    <a:cubicBezTo>
                      <a:pt x="21" y="35"/>
                      <a:pt x="10" y="37"/>
                      <a:pt x="0" y="38"/>
                    </a:cubicBezTo>
                    <a:cubicBezTo>
                      <a:pt x="33" y="35"/>
                      <a:pt x="70" y="27"/>
                      <a:pt x="105" y="20"/>
                    </a:cubicBezTo>
                    <a:cubicBezTo>
                      <a:pt x="122" y="16"/>
                      <a:pt x="138" y="13"/>
                      <a:pt x="154" y="10"/>
                    </a:cubicBezTo>
                    <a:cubicBezTo>
                      <a:pt x="169" y="7"/>
                      <a:pt x="182" y="4"/>
                      <a:pt x="194" y="3"/>
                    </a:cubicBezTo>
                    <a:cubicBezTo>
                      <a:pt x="199" y="0"/>
                      <a:pt x="173" y="4"/>
                      <a:pt x="159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1" name="Freeform 76"/>
              <p:cNvSpPr/>
              <p:nvPr/>
            </p:nvSpPr>
            <p:spPr bwMode="auto">
              <a:xfrm>
                <a:off x="3845710" y="2653568"/>
                <a:ext cx="918180" cy="1482809"/>
              </a:xfrm>
              <a:custGeom>
                <a:avLst/>
                <a:gdLst>
                  <a:gd name="T0" fmla="*/ 65 w 684"/>
                  <a:gd name="T1" fmla="*/ 425 h 1103"/>
                  <a:gd name="T2" fmla="*/ 98 w 684"/>
                  <a:gd name="T3" fmla="*/ 431 h 1103"/>
                  <a:gd name="T4" fmla="*/ 116 w 684"/>
                  <a:gd name="T5" fmla="*/ 429 h 1103"/>
                  <a:gd name="T6" fmla="*/ 182 w 684"/>
                  <a:gd name="T7" fmla="*/ 376 h 1103"/>
                  <a:gd name="T8" fmla="*/ 184 w 684"/>
                  <a:gd name="T9" fmla="*/ 375 h 1103"/>
                  <a:gd name="T10" fmla="*/ 248 w 684"/>
                  <a:gd name="T11" fmla="*/ 384 h 1103"/>
                  <a:gd name="T12" fmla="*/ 285 w 684"/>
                  <a:gd name="T13" fmla="*/ 450 h 1103"/>
                  <a:gd name="T14" fmla="*/ 281 w 684"/>
                  <a:gd name="T15" fmla="*/ 546 h 1103"/>
                  <a:gd name="T16" fmla="*/ 225 w 684"/>
                  <a:gd name="T17" fmla="*/ 595 h 1103"/>
                  <a:gd name="T18" fmla="*/ 219 w 684"/>
                  <a:gd name="T19" fmla="*/ 596 h 1103"/>
                  <a:gd name="T20" fmla="*/ 115 w 684"/>
                  <a:gd name="T21" fmla="*/ 570 h 1103"/>
                  <a:gd name="T22" fmla="*/ 82 w 684"/>
                  <a:gd name="T23" fmla="*/ 575 h 1103"/>
                  <a:gd name="T24" fmla="*/ 70 w 684"/>
                  <a:gd name="T25" fmla="*/ 582 h 1103"/>
                  <a:gd name="T26" fmla="*/ 48 w 684"/>
                  <a:gd name="T27" fmla="*/ 706 h 1103"/>
                  <a:gd name="T28" fmla="*/ 146 w 684"/>
                  <a:gd name="T29" fmla="*/ 857 h 1103"/>
                  <a:gd name="T30" fmla="*/ 415 w 684"/>
                  <a:gd name="T31" fmla="*/ 860 h 1103"/>
                  <a:gd name="T32" fmla="*/ 418 w 684"/>
                  <a:gd name="T33" fmla="*/ 879 h 1103"/>
                  <a:gd name="T34" fmla="*/ 417 w 684"/>
                  <a:gd name="T35" fmla="*/ 891 h 1103"/>
                  <a:gd name="T36" fmla="*/ 400 w 684"/>
                  <a:gd name="T37" fmla="*/ 917 h 1103"/>
                  <a:gd name="T38" fmla="*/ 380 w 684"/>
                  <a:gd name="T39" fmla="*/ 978 h 1103"/>
                  <a:gd name="T40" fmla="*/ 387 w 684"/>
                  <a:gd name="T41" fmla="*/ 1013 h 1103"/>
                  <a:gd name="T42" fmla="*/ 453 w 684"/>
                  <a:gd name="T43" fmla="*/ 1082 h 1103"/>
                  <a:gd name="T44" fmla="*/ 577 w 684"/>
                  <a:gd name="T45" fmla="*/ 1099 h 1103"/>
                  <a:gd name="T46" fmla="*/ 683 w 684"/>
                  <a:gd name="T47" fmla="*/ 998 h 1103"/>
                  <a:gd name="T48" fmla="*/ 681 w 684"/>
                  <a:gd name="T49" fmla="*/ 955 h 1103"/>
                  <a:gd name="T50" fmla="*/ 676 w 684"/>
                  <a:gd name="T51" fmla="*/ 938 h 1103"/>
                  <a:gd name="T52" fmla="*/ 668 w 684"/>
                  <a:gd name="T53" fmla="*/ 938 h 1103"/>
                  <a:gd name="T54" fmla="*/ 672 w 684"/>
                  <a:gd name="T55" fmla="*/ 953 h 1103"/>
                  <a:gd name="T56" fmla="*/ 662 w 684"/>
                  <a:gd name="T57" fmla="*/ 1035 h 1103"/>
                  <a:gd name="T58" fmla="*/ 502 w 684"/>
                  <a:gd name="T59" fmla="*/ 1084 h 1103"/>
                  <a:gd name="T60" fmla="*/ 659 w 684"/>
                  <a:gd name="T61" fmla="*/ 1017 h 1103"/>
                  <a:gd name="T62" fmla="*/ 642 w 684"/>
                  <a:gd name="T63" fmla="*/ 1039 h 1103"/>
                  <a:gd name="T64" fmla="*/ 620 w 684"/>
                  <a:gd name="T65" fmla="*/ 1055 h 1103"/>
                  <a:gd name="T66" fmla="*/ 585 w 684"/>
                  <a:gd name="T67" fmla="*/ 1061 h 1103"/>
                  <a:gd name="T68" fmla="*/ 482 w 684"/>
                  <a:gd name="T69" fmla="*/ 1049 h 1103"/>
                  <a:gd name="T70" fmla="*/ 428 w 684"/>
                  <a:gd name="T71" fmla="*/ 973 h 1103"/>
                  <a:gd name="T72" fmla="*/ 426 w 684"/>
                  <a:gd name="T73" fmla="*/ 953 h 1103"/>
                  <a:gd name="T74" fmla="*/ 452 w 684"/>
                  <a:gd name="T75" fmla="*/ 874 h 1103"/>
                  <a:gd name="T76" fmla="*/ 446 w 684"/>
                  <a:gd name="T77" fmla="*/ 847 h 1103"/>
                  <a:gd name="T78" fmla="*/ 309 w 684"/>
                  <a:gd name="T79" fmla="*/ 797 h 1103"/>
                  <a:gd name="T80" fmla="*/ 106 w 684"/>
                  <a:gd name="T81" fmla="*/ 774 h 1103"/>
                  <a:gd name="T82" fmla="*/ 96 w 684"/>
                  <a:gd name="T83" fmla="*/ 733 h 1103"/>
                  <a:gd name="T84" fmla="*/ 89 w 684"/>
                  <a:gd name="T85" fmla="*/ 608 h 1103"/>
                  <a:gd name="T86" fmla="*/ 91 w 684"/>
                  <a:gd name="T87" fmla="*/ 607 h 1103"/>
                  <a:gd name="T88" fmla="*/ 110 w 684"/>
                  <a:gd name="T89" fmla="*/ 600 h 1103"/>
                  <a:gd name="T90" fmla="*/ 145 w 684"/>
                  <a:gd name="T91" fmla="*/ 616 h 1103"/>
                  <a:gd name="T92" fmla="*/ 233 w 684"/>
                  <a:gd name="T93" fmla="*/ 631 h 1103"/>
                  <a:gd name="T94" fmla="*/ 245 w 684"/>
                  <a:gd name="T95" fmla="*/ 626 h 1103"/>
                  <a:gd name="T96" fmla="*/ 232 w 684"/>
                  <a:gd name="T97" fmla="*/ 628 h 1103"/>
                  <a:gd name="T98" fmla="*/ 231 w 684"/>
                  <a:gd name="T99" fmla="*/ 623 h 1103"/>
                  <a:gd name="T100" fmla="*/ 251 w 684"/>
                  <a:gd name="T101" fmla="*/ 616 h 1103"/>
                  <a:gd name="T102" fmla="*/ 320 w 684"/>
                  <a:gd name="T103" fmla="*/ 465 h 1103"/>
                  <a:gd name="T104" fmla="*/ 233 w 684"/>
                  <a:gd name="T105" fmla="*/ 338 h 1103"/>
                  <a:gd name="T106" fmla="*/ 184 w 684"/>
                  <a:gd name="T107" fmla="*/ 328 h 1103"/>
                  <a:gd name="T108" fmla="*/ 171 w 684"/>
                  <a:gd name="T109" fmla="*/ 330 h 1103"/>
                  <a:gd name="T110" fmla="*/ 154 w 684"/>
                  <a:gd name="T111" fmla="*/ 337 h 1103"/>
                  <a:gd name="T112" fmla="*/ 99 w 684"/>
                  <a:gd name="T113" fmla="*/ 382 h 1103"/>
                  <a:gd name="T114" fmla="*/ 89 w 684"/>
                  <a:gd name="T115" fmla="*/ 382 h 1103"/>
                  <a:gd name="T116" fmla="*/ 86 w 684"/>
                  <a:gd name="T117" fmla="*/ 385 h 1103"/>
                  <a:gd name="T118" fmla="*/ 31 w 684"/>
                  <a:gd name="T119" fmla="*/ 192 h 1103"/>
                  <a:gd name="T120" fmla="*/ 38 w 684"/>
                  <a:gd name="T121" fmla="*/ 16 h 1103"/>
                  <a:gd name="T122" fmla="*/ 2 w 684"/>
                  <a:gd name="T123" fmla="*/ 310 h 1103"/>
                  <a:gd name="T124" fmla="*/ 4 w 684"/>
                  <a:gd name="T125" fmla="*/ 325 h 1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84" h="1103">
                    <a:moveTo>
                      <a:pt x="16" y="367"/>
                    </a:moveTo>
                    <a:cubicBezTo>
                      <a:pt x="21" y="380"/>
                      <a:pt x="28" y="393"/>
                      <a:pt x="41" y="407"/>
                    </a:cubicBezTo>
                    <a:cubicBezTo>
                      <a:pt x="42" y="408"/>
                      <a:pt x="44" y="410"/>
                      <a:pt x="46" y="411"/>
                    </a:cubicBezTo>
                    <a:cubicBezTo>
                      <a:pt x="48" y="414"/>
                      <a:pt x="48" y="414"/>
                      <a:pt x="48" y="414"/>
                    </a:cubicBezTo>
                    <a:cubicBezTo>
                      <a:pt x="51" y="416"/>
                      <a:pt x="51" y="416"/>
                      <a:pt x="51" y="416"/>
                    </a:cubicBezTo>
                    <a:cubicBezTo>
                      <a:pt x="53" y="418"/>
                      <a:pt x="55" y="419"/>
                      <a:pt x="58" y="421"/>
                    </a:cubicBezTo>
                    <a:cubicBezTo>
                      <a:pt x="60" y="422"/>
                      <a:pt x="62" y="423"/>
                      <a:pt x="65" y="425"/>
                    </a:cubicBezTo>
                    <a:cubicBezTo>
                      <a:pt x="67" y="426"/>
                      <a:pt x="70" y="427"/>
                      <a:pt x="73" y="428"/>
                    </a:cubicBezTo>
                    <a:cubicBezTo>
                      <a:pt x="76" y="429"/>
                      <a:pt x="78" y="430"/>
                      <a:pt x="82" y="430"/>
                    </a:cubicBezTo>
                    <a:cubicBezTo>
                      <a:pt x="85" y="431"/>
                      <a:pt x="89" y="431"/>
                      <a:pt x="93" y="431"/>
                    </a:cubicBezTo>
                    <a:cubicBezTo>
                      <a:pt x="93" y="431"/>
                      <a:pt x="93" y="431"/>
                      <a:pt x="94" y="431"/>
                    </a:cubicBezTo>
                    <a:cubicBezTo>
                      <a:pt x="94" y="431"/>
                      <a:pt x="94" y="431"/>
                      <a:pt x="94" y="431"/>
                    </a:cubicBezTo>
                    <a:cubicBezTo>
                      <a:pt x="95" y="431"/>
                      <a:pt x="95" y="431"/>
                      <a:pt x="95" y="431"/>
                    </a:cubicBezTo>
                    <a:cubicBezTo>
                      <a:pt x="98" y="431"/>
                      <a:pt x="98" y="431"/>
                      <a:pt x="98" y="431"/>
                    </a:cubicBezTo>
                    <a:cubicBezTo>
                      <a:pt x="99" y="431"/>
                      <a:pt x="99" y="431"/>
                      <a:pt x="99" y="431"/>
                    </a:cubicBezTo>
                    <a:cubicBezTo>
                      <a:pt x="100" y="431"/>
                      <a:pt x="100" y="431"/>
                      <a:pt x="100" y="431"/>
                    </a:cubicBezTo>
                    <a:cubicBezTo>
                      <a:pt x="100" y="431"/>
                      <a:pt x="100" y="431"/>
                      <a:pt x="100" y="431"/>
                    </a:cubicBezTo>
                    <a:cubicBezTo>
                      <a:pt x="103" y="431"/>
                      <a:pt x="103" y="431"/>
                      <a:pt x="103" y="431"/>
                    </a:cubicBezTo>
                    <a:cubicBezTo>
                      <a:pt x="103" y="431"/>
                      <a:pt x="103" y="431"/>
                      <a:pt x="103" y="431"/>
                    </a:cubicBezTo>
                    <a:cubicBezTo>
                      <a:pt x="107" y="430"/>
                      <a:pt x="107" y="430"/>
                      <a:pt x="107" y="430"/>
                    </a:cubicBezTo>
                    <a:cubicBezTo>
                      <a:pt x="110" y="430"/>
                      <a:pt x="113" y="430"/>
                      <a:pt x="116" y="429"/>
                    </a:cubicBezTo>
                    <a:cubicBezTo>
                      <a:pt x="118" y="428"/>
                      <a:pt x="121" y="427"/>
                      <a:pt x="124" y="426"/>
                    </a:cubicBezTo>
                    <a:cubicBezTo>
                      <a:pt x="126" y="425"/>
                      <a:pt x="129" y="423"/>
                      <a:pt x="131" y="422"/>
                    </a:cubicBezTo>
                    <a:cubicBezTo>
                      <a:pt x="141" y="417"/>
                      <a:pt x="148" y="411"/>
                      <a:pt x="154" y="405"/>
                    </a:cubicBezTo>
                    <a:cubicBezTo>
                      <a:pt x="160" y="399"/>
                      <a:pt x="165" y="393"/>
                      <a:pt x="170" y="388"/>
                    </a:cubicBezTo>
                    <a:cubicBezTo>
                      <a:pt x="174" y="383"/>
                      <a:pt x="178" y="379"/>
                      <a:pt x="181" y="377"/>
                    </a:cubicBezTo>
                    <a:cubicBezTo>
                      <a:pt x="182" y="376"/>
                      <a:pt x="184" y="375"/>
                      <a:pt x="182" y="376"/>
                    </a:cubicBezTo>
                    <a:cubicBezTo>
                      <a:pt x="182" y="376"/>
                      <a:pt x="181" y="376"/>
                      <a:pt x="182" y="376"/>
                    </a:cubicBezTo>
                    <a:cubicBezTo>
                      <a:pt x="183" y="375"/>
                      <a:pt x="184" y="375"/>
                      <a:pt x="184" y="374"/>
                    </a:cubicBezTo>
                    <a:cubicBezTo>
                      <a:pt x="185" y="373"/>
                      <a:pt x="185" y="373"/>
                      <a:pt x="185" y="373"/>
                    </a:cubicBezTo>
                    <a:cubicBezTo>
                      <a:pt x="185" y="372"/>
                      <a:pt x="185" y="372"/>
                      <a:pt x="185" y="372"/>
                    </a:cubicBezTo>
                    <a:cubicBezTo>
                      <a:pt x="186" y="372"/>
                      <a:pt x="186" y="372"/>
                      <a:pt x="186" y="372"/>
                    </a:cubicBezTo>
                    <a:cubicBezTo>
                      <a:pt x="187" y="370"/>
                      <a:pt x="183" y="376"/>
                      <a:pt x="184" y="375"/>
                    </a:cubicBezTo>
                    <a:cubicBezTo>
                      <a:pt x="184" y="375"/>
                      <a:pt x="184" y="375"/>
                      <a:pt x="184" y="375"/>
                    </a:cubicBezTo>
                    <a:cubicBezTo>
                      <a:pt x="184" y="375"/>
                      <a:pt x="184" y="375"/>
                      <a:pt x="184" y="375"/>
                    </a:cubicBezTo>
                    <a:cubicBezTo>
                      <a:pt x="186" y="375"/>
                      <a:pt x="186" y="375"/>
                      <a:pt x="186" y="375"/>
                    </a:cubicBezTo>
                    <a:cubicBezTo>
                      <a:pt x="189" y="374"/>
                      <a:pt x="191" y="374"/>
                      <a:pt x="194" y="373"/>
                    </a:cubicBezTo>
                    <a:cubicBezTo>
                      <a:pt x="196" y="373"/>
                      <a:pt x="198" y="373"/>
                      <a:pt x="201" y="373"/>
                    </a:cubicBezTo>
                    <a:cubicBezTo>
                      <a:pt x="210" y="372"/>
                      <a:pt x="219" y="374"/>
                      <a:pt x="228" y="377"/>
                    </a:cubicBezTo>
                    <a:cubicBezTo>
                      <a:pt x="244" y="384"/>
                      <a:pt x="259" y="399"/>
                      <a:pt x="270" y="417"/>
                    </a:cubicBezTo>
                    <a:cubicBezTo>
                      <a:pt x="265" y="408"/>
                      <a:pt x="262" y="402"/>
                      <a:pt x="258" y="397"/>
                    </a:cubicBezTo>
                    <a:cubicBezTo>
                      <a:pt x="255" y="392"/>
                      <a:pt x="252" y="388"/>
                      <a:pt x="248" y="384"/>
                    </a:cubicBezTo>
                    <a:cubicBezTo>
                      <a:pt x="244" y="380"/>
                      <a:pt x="239" y="375"/>
                      <a:pt x="232" y="372"/>
                    </a:cubicBezTo>
                    <a:cubicBezTo>
                      <a:pt x="225" y="368"/>
                      <a:pt x="215" y="364"/>
                      <a:pt x="201" y="364"/>
                    </a:cubicBezTo>
                    <a:cubicBezTo>
                      <a:pt x="212" y="362"/>
                      <a:pt x="223" y="363"/>
                      <a:pt x="233" y="367"/>
                    </a:cubicBezTo>
                    <a:cubicBezTo>
                      <a:pt x="243" y="372"/>
                      <a:pt x="252" y="379"/>
                      <a:pt x="259" y="389"/>
                    </a:cubicBezTo>
                    <a:cubicBezTo>
                      <a:pt x="267" y="398"/>
                      <a:pt x="272" y="410"/>
                      <a:pt x="277" y="422"/>
                    </a:cubicBezTo>
                    <a:cubicBezTo>
                      <a:pt x="281" y="435"/>
                      <a:pt x="284" y="449"/>
                      <a:pt x="286" y="463"/>
                    </a:cubicBezTo>
                    <a:cubicBezTo>
                      <a:pt x="286" y="457"/>
                      <a:pt x="285" y="453"/>
                      <a:pt x="285" y="450"/>
                    </a:cubicBezTo>
                    <a:cubicBezTo>
                      <a:pt x="285" y="447"/>
                      <a:pt x="285" y="446"/>
                      <a:pt x="285" y="446"/>
                    </a:cubicBezTo>
                    <a:cubicBezTo>
                      <a:pt x="285" y="446"/>
                      <a:pt x="287" y="450"/>
                      <a:pt x="289" y="457"/>
                    </a:cubicBezTo>
                    <a:cubicBezTo>
                      <a:pt x="293" y="471"/>
                      <a:pt x="295" y="498"/>
                      <a:pt x="291" y="518"/>
                    </a:cubicBezTo>
                    <a:cubicBezTo>
                      <a:pt x="290" y="520"/>
                      <a:pt x="290" y="522"/>
                      <a:pt x="289" y="525"/>
                    </a:cubicBezTo>
                    <a:cubicBezTo>
                      <a:pt x="288" y="527"/>
                      <a:pt x="288" y="530"/>
                      <a:pt x="287" y="532"/>
                    </a:cubicBezTo>
                    <a:cubicBezTo>
                      <a:pt x="286" y="534"/>
                      <a:pt x="285" y="537"/>
                      <a:pt x="284" y="539"/>
                    </a:cubicBezTo>
                    <a:cubicBezTo>
                      <a:pt x="283" y="541"/>
                      <a:pt x="282" y="544"/>
                      <a:pt x="281" y="546"/>
                    </a:cubicBezTo>
                    <a:cubicBezTo>
                      <a:pt x="277" y="556"/>
                      <a:pt x="271" y="565"/>
                      <a:pt x="263" y="573"/>
                    </a:cubicBezTo>
                    <a:cubicBezTo>
                      <a:pt x="259" y="577"/>
                      <a:pt x="255" y="580"/>
                      <a:pt x="251" y="583"/>
                    </a:cubicBezTo>
                    <a:cubicBezTo>
                      <a:pt x="248" y="585"/>
                      <a:pt x="246" y="586"/>
                      <a:pt x="244" y="588"/>
                    </a:cubicBezTo>
                    <a:cubicBezTo>
                      <a:pt x="241" y="589"/>
                      <a:pt x="239" y="589"/>
                      <a:pt x="237" y="591"/>
                    </a:cubicBezTo>
                    <a:cubicBezTo>
                      <a:pt x="236" y="591"/>
                      <a:pt x="234" y="592"/>
                      <a:pt x="232" y="592"/>
                    </a:cubicBezTo>
                    <a:cubicBezTo>
                      <a:pt x="227" y="594"/>
                      <a:pt x="227" y="594"/>
                      <a:pt x="227" y="594"/>
                    </a:cubicBezTo>
                    <a:cubicBezTo>
                      <a:pt x="225" y="595"/>
                      <a:pt x="225" y="595"/>
                      <a:pt x="225" y="595"/>
                    </a:cubicBezTo>
                    <a:cubicBezTo>
                      <a:pt x="224" y="595"/>
                      <a:pt x="224" y="595"/>
                      <a:pt x="224" y="595"/>
                    </a:cubicBezTo>
                    <a:cubicBezTo>
                      <a:pt x="224" y="595"/>
                      <a:pt x="224" y="595"/>
                      <a:pt x="224" y="595"/>
                    </a:cubicBezTo>
                    <a:cubicBezTo>
                      <a:pt x="223" y="595"/>
                      <a:pt x="223" y="595"/>
                      <a:pt x="223" y="595"/>
                    </a:cubicBezTo>
                    <a:cubicBezTo>
                      <a:pt x="222" y="595"/>
                      <a:pt x="225" y="595"/>
                      <a:pt x="224" y="595"/>
                    </a:cubicBezTo>
                    <a:cubicBezTo>
                      <a:pt x="224" y="595"/>
                      <a:pt x="224" y="595"/>
                      <a:pt x="224" y="595"/>
                    </a:cubicBezTo>
                    <a:cubicBezTo>
                      <a:pt x="223" y="595"/>
                      <a:pt x="223" y="595"/>
                      <a:pt x="223" y="595"/>
                    </a:cubicBezTo>
                    <a:cubicBezTo>
                      <a:pt x="219" y="596"/>
                      <a:pt x="219" y="596"/>
                      <a:pt x="219" y="596"/>
                    </a:cubicBezTo>
                    <a:cubicBezTo>
                      <a:pt x="218" y="596"/>
                      <a:pt x="216" y="596"/>
                      <a:pt x="215" y="596"/>
                    </a:cubicBezTo>
                    <a:cubicBezTo>
                      <a:pt x="210" y="597"/>
                      <a:pt x="210" y="597"/>
                      <a:pt x="210" y="597"/>
                    </a:cubicBezTo>
                    <a:cubicBezTo>
                      <a:pt x="206" y="597"/>
                      <a:pt x="206" y="597"/>
                      <a:pt x="206" y="597"/>
                    </a:cubicBezTo>
                    <a:cubicBezTo>
                      <a:pt x="202" y="597"/>
                      <a:pt x="202" y="597"/>
                      <a:pt x="202" y="597"/>
                    </a:cubicBezTo>
                    <a:cubicBezTo>
                      <a:pt x="190" y="596"/>
                      <a:pt x="178" y="592"/>
                      <a:pt x="165" y="586"/>
                    </a:cubicBezTo>
                    <a:cubicBezTo>
                      <a:pt x="158" y="583"/>
                      <a:pt x="151" y="580"/>
                      <a:pt x="143" y="576"/>
                    </a:cubicBezTo>
                    <a:cubicBezTo>
                      <a:pt x="135" y="573"/>
                      <a:pt x="125" y="570"/>
                      <a:pt x="115" y="570"/>
                    </a:cubicBezTo>
                    <a:cubicBezTo>
                      <a:pt x="112" y="569"/>
                      <a:pt x="110" y="570"/>
                      <a:pt x="107" y="570"/>
                    </a:cubicBezTo>
                    <a:cubicBezTo>
                      <a:pt x="104" y="570"/>
                      <a:pt x="102" y="570"/>
                      <a:pt x="99" y="571"/>
                    </a:cubicBezTo>
                    <a:cubicBezTo>
                      <a:pt x="96" y="571"/>
                      <a:pt x="93" y="572"/>
                      <a:pt x="90" y="572"/>
                    </a:cubicBezTo>
                    <a:cubicBezTo>
                      <a:pt x="90" y="573"/>
                      <a:pt x="89" y="573"/>
                      <a:pt x="88" y="573"/>
                    </a:cubicBezTo>
                    <a:cubicBezTo>
                      <a:pt x="87" y="573"/>
                      <a:pt x="87" y="573"/>
                      <a:pt x="87" y="573"/>
                    </a:cubicBezTo>
                    <a:cubicBezTo>
                      <a:pt x="84" y="574"/>
                      <a:pt x="84" y="574"/>
                      <a:pt x="84" y="574"/>
                    </a:cubicBezTo>
                    <a:cubicBezTo>
                      <a:pt x="82" y="575"/>
                      <a:pt x="82" y="575"/>
                      <a:pt x="82" y="575"/>
                    </a:cubicBezTo>
                    <a:cubicBezTo>
                      <a:pt x="80" y="576"/>
                      <a:pt x="80" y="576"/>
                      <a:pt x="80" y="576"/>
                    </a:cubicBezTo>
                    <a:cubicBezTo>
                      <a:pt x="79" y="576"/>
                      <a:pt x="79" y="576"/>
                      <a:pt x="79" y="576"/>
                    </a:cubicBezTo>
                    <a:cubicBezTo>
                      <a:pt x="79" y="576"/>
                      <a:pt x="79" y="576"/>
                      <a:pt x="79" y="576"/>
                    </a:cubicBezTo>
                    <a:cubicBezTo>
                      <a:pt x="80" y="576"/>
                      <a:pt x="77" y="577"/>
                      <a:pt x="78" y="577"/>
                    </a:cubicBezTo>
                    <a:cubicBezTo>
                      <a:pt x="78" y="577"/>
                      <a:pt x="78" y="577"/>
                      <a:pt x="78" y="577"/>
                    </a:cubicBezTo>
                    <a:cubicBezTo>
                      <a:pt x="77" y="577"/>
                      <a:pt x="77" y="577"/>
                      <a:pt x="77" y="577"/>
                    </a:cubicBezTo>
                    <a:cubicBezTo>
                      <a:pt x="75" y="579"/>
                      <a:pt x="72" y="580"/>
                      <a:pt x="70" y="582"/>
                    </a:cubicBezTo>
                    <a:cubicBezTo>
                      <a:pt x="67" y="583"/>
                      <a:pt x="65" y="585"/>
                      <a:pt x="63" y="587"/>
                    </a:cubicBezTo>
                    <a:cubicBezTo>
                      <a:pt x="61" y="589"/>
                      <a:pt x="59" y="591"/>
                      <a:pt x="57" y="594"/>
                    </a:cubicBezTo>
                    <a:cubicBezTo>
                      <a:pt x="50" y="603"/>
                      <a:pt x="46" y="613"/>
                      <a:pt x="44" y="622"/>
                    </a:cubicBezTo>
                    <a:cubicBezTo>
                      <a:pt x="43" y="626"/>
                      <a:pt x="43" y="631"/>
                      <a:pt x="42" y="635"/>
                    </a:cubicBezTo>
                    <a:cubicBezTo>
                      <a:pt x="42" y="639"/>
                      <a:pt x="41" y="644"/>
                      <a:pt x="41" y="648"/>
                    </a:cubicBezTo>
                    <a:cubicBezTo>
                      <a:pt x="41" y="655"/>
                      <a:pt x="42" y="664"/>
                      <a:pt x="43" y="674"/>
                    </a:cubicBezTo>
                    <a:cubicBezTo>
                      <a:pt x="44" y="684"/>
                      <a:pt x="46" y="695"/>
                      <a:pt x="48" y="706"/>
                    </a:cubicBezTo>
                    <a:cubicBezTo>
                      <a:pt x="53" y="729"/>
                      <a:pt x="59" y="753"/>
                      <a:pt x="66" y="775"/>
                    </a:cubicBezTo>
                    <a:cubicBezTo>
                      <a:pt x="72" y="797"/>
                      <a:pt x="79" y="816"/>
                      <a:pt x="83" y="828"/>
                    </a:cubicBezTo>
                    <a:cubicBezTo>
                      <a:pt x="87" y="840"/>
                      <a:pt x="90" y="845"/>
                      <a:pt x="90" y="839"/>
                    </a:cubicBezTo>
                    <a:cubicBezTo>
                      <a:pt x="91" y="844"/>
                      <a:pt x="92" y="848"/>
                      <a:pt x="93" y="851"/>
                    </a:cubicBezTo>
                    <a:cubicBezTo>
                      <a:pt x="96" y="862"/>
                      <a:pt x="96" y="862"/>
                      <a:pt x="96" y="862"/>
                    </a:cubicBezTo>
                    <a:cubicBezTo>
                      <a:pt x="107" y="861"/>
                      <a:pt x="107" y="861"/>
                      <a:pt x="107" y="861"/>
                    </a:cubicBezTo>
                    <a:cubicBezTo>
                      <a:pt x="123" y="860"/>
                      <a:pt x="135" y="858"/>
                      <a:pt x="146" y="857"/>
                    </a:cubicBezTo>
                    <a:cubicBezTo>
                      <a:pt x="156" y="856"/>
                      <a:pt x="165" y="855"/>
                      <a:pt x="174" y="854"/>
                    </a:cubicBezTo>
                    <a:cubicBezTo>
                      <a:pt x="191" y="852"/>
                      <a:pt x="206" y="850"/>
                      <a:pt x="231" y="846"/>
                    </a:cubicBezTo>
                    <a:cubicBezTo>
                      <a:pt x="269" y="835"/>
                      <a:pt x="305" y="827"/>
                      <a:pt x="340" y="826"/>
                    </a:cubicBezTo>
                    <a:cubicBezTo>
                      <a:pt x="357" y="826"/>
                      <a:pt x="373" y="828"/>
                      <a:pt x="387" y="832"/>
                    </a:cubicBezTo>
                    <a:cubicBezTo>
                      <a:pt x="394" y="835"/>
                      <a:pt x="399" y="838"/>
                      <a:pt x="404" y="842"/>
                    </a:cubicBezTo>
                    <a:cubicBezTo>
                      <a:pt x="408" y="846"/>
                      <a:pt x="411" y="850"/>
                      <a:pt x="413" y="855"/>
                    </a:cubicBezTo>
                    <a:cubicBezTo>
                      <a:pt x="414" y="857"/>
                      <a:pt x="414" y="858"/>
                      <a:pt x="415" y="860"/>
                    </a:cubicBezTo>
                    <a:cubicBezTo>
                      <a:pt x="415" y="860"/>
                      <a:pt x="415" y="861"/>
                      <a:pt x="415" y="862"/>
                    </a:cubicBezTo>
                    <a:cubicBezTo>
                      <a:pt x="416" y="864"/>
                      <a:pt x="416" y="864"/>
                      <a:pt x="416" y="864"/>
                    </a:cubicBezTo>
                    <a:cubicBezTo>
                      <a:pt x="416" y="865"/>
                      <a:pt x="416" y="866"/>
                      <a:pt x="417" y="868"/>
                    </a:cubicBezTo>
                    <a:cubicBezTo>
                      <a:pt x="417" y="874"/>
                      <a:pt x="417" y="874"/>
                      <a:pt x="417" y="874"/>
                    </a:cubicBezTo>
                    <a:cubicBezTo>
                      <a:pt x="418" y="878"/>
                      <a:pt x="418" y="878"/>
                      <a:pt x="418" y="878"/>
                    </a:cubicBezTo>
                    <a:cubicBezTo>
                      <a:pt x="418" y="879"/>
                      <a:pt x="418" y="879"/>
                      <a:pt x="418" y="879"/>
                    </a:cubicBezTo>
                    <a:cubicBezTo>
                      <a:pt x="418" y="879"/>
                      <a:pt x="418" y="879"/>
                      <a:pt x="418" y="879"/>
                    </a:cubicBezTo>
                    <a:cubicBezTo>
                      <a:pt x="418" y="879"/>
                      <a:pt x="417" y="876"/>
                      <a:pt x="418" y="878"/>
                    </a:cubicBezTo>
                    <a:cubicBezTo>
                      <a:pt x="418" y="878"/>
                      <a:pt x="418" y="878"/>
                      <a:pt x="418" y="878"/>
                    </a:cubicBezTo>
                    <a:cubicBezTo>
                      <a:pt x="418" y="878"/>
                      <a:pt x="418" y="878"/>
                      <a:pt x="418" y="878"/>
                    </a:cubicBezTo>
                    <a:cubicBezTo>
                      <a:pt x="418" y="879"/>
                      <a:pt x="418" y="879"/>
                      <a:pt x="418" y="879"/>
                    </a:cubicBezTo>
                    <a:cubicBezTo>
                      <a:pt x="418" y="884"/>
                      <a:pt x="418" y="884"/>
                      <a:pt x="418" y="884"/>
                    </a:cubicBezTo>
                    <a:cubicBezTo>
                      <a:pt x="418" y="886"/>
                      <a:pt x="417" y="888"/>
                      <a:pt x="417" y="889"/>
                    </a:cubicBezTo>
                    <a:cubicBezTo>
                      <a:pt x="417" y="890"/>
                      <a:pt x="417" y="891"/>
                      <a:pt x="417" y="891"/>
                    </a:cubicBezTo>
                    <a:cubicBezTo>
                      <a:pt x="416" y="893"/>
                      <a:pt x="416" y="893"/>
                      <a:pt x="416" y="893"/>
                    </a:cubicBezTo>
                    <a:cubicBezTo>
                      <a:pt x="415" y="899"/>
                      <a:pt x="413" y="902"/>
                      <a:pt x="409" y="907"/>
                    </a:cubicBezTo>
                    <a:cubicBezTo>
                      <a:pt x="408" y="908"/>
                      <a:pt x="408" y="908"/>
                      <a:pt x="408" y="908"/>
                    </a:cubicBezTo>
                    <a:cubicBezTo>
                      <a:pt x="407" y="909"/>
                      <a:pt x="407" y="909"/>
                      <a:pt x="407" y="909"/>
                    </a:cubicBezTo>
                    <a:cubicBezTo>
                      <a:pt x="405" y="911"/>
                      <a:pt x="405" y="911"/>
                      <a:pt x="405" y="911"/>
                    </a:cubicBezTo>
                    <a:cubicBezTo>
                      <a:pt x="403" y="914"/>
                      <a:pt x="403" y="914"/>
                      <a:pt x="403" y="914"/>
                    </a:cubicBezTo>
                    <a:cubicBezTo>
                      <a:pt x="402" y="915"/>
                      <a:pt x="401" y="916"/>
                      <a:pt x="400" y="917"/>
                    </a:cubicBezTo>
                    <a:cubicBezTo>
                      <a:pt x="399" y="919"/>
                      <a:pt x="397" y="921"/>
                      <a:pt x="395" y="924"/>
                    </a:cubicBezTo>
                    <a:cubicBezTo>
                      <a:pt x="392" y="928"/>
                      <a:pt x="392" y="928"/>
                      <a:pt x="392" y="928"/>
                    </a:cubicBezTo>
                    <a:cubicBezTo>
                      <a:pt x="389" y="933"/>
                      <a:pt x="389" y="933"/>
                      <a:pt x="389" y="933"/>
                    </a:cubicBezTo>
                    <a:cubicBezTo>
                      <a:pt x="386" y="939"/>
                      <a:pt x="383" y="947"/>
                      <a:pt x="382" y="954"/>
                    </a:cubicBezTo>
                    <a:cubicBezTo>
                      <a:pt x="380" y="961"/>
                      <a:pt x="379" y="971"/>
                      <a:pt x="380" y="974"/>
                    </a:cubicBezTo>
                    <a:cubicBezTo>
                      <a:pt x="380" y="978"/>
                      <a:pt x="380" y="978"/>
                      <a:pt x="380" y="978"/>
                    </a:cubicBezTo>
                    <a:cubicBezTo>
                      <a:pt x="380" y="978"/>
                      <a:pt x="380" y="978"/>
                      <a:pt x="380" y="978"/>
                    </a:cubicBezTo>
                    <a:cubicBezTo>
                      <a:pt x="380" y="980"/>
                      <a:pt x="380" y="980"/>
                      <a:pt x="380" y="980"/>
                    </a:cubicBezTo>
                    <a:cubicBezTo>
                      <a:pt x="380" y="981"/>
                      <a:pt x="380" y="981"/>
                      <a:pt x="380" y="981"/>
                    </a:cubicBezTo>
                    <a:cubicBezTo>
                      <a:pt x="380" y="982"/>
                      <a:pt x="380" y="982"/>
                      <a:pt x="380" y="982"/>
                    </a:cubicBezTo>
                    <a:cubicBezTo>
                      <a:pt x="380" y="984"/>
                      <a:pt x="380" y="984"/>
                      <a:pt x="380" y="984"/>
                    </a:cubicBezTo>
                    <a:cubicBezTo>
                      <a:pt x="381" y="988"/>
                      <a:pt x="381" y="991"/>
                      <a:pt x="382" y="994"/>
                    </a:cubicBezTo>
                    <a:cubicBezTo>
                      <a:pt x="382" y="997"/>
                      <a:pt x="383" y="1001"/>
                      <a:pt x="384" y="1004"/>
                    </a:cubicBezTo>
                    <a:cubicBezTo>
                      <a:pt x="385" y="1007"/>
                      <a:pt x="386" y="1010"/>
                      <a:pt x="387" y="1013"/>
                    </a:cubicBezTo>
                    <a:cubicBezTo>
                      <a:pt x="389" y="1016"/>
                      <a:pt x="390" y="1020"/>
                      <a:pt x="392" y="1023"/>
                    </a:cubicBezTo>
                    <a:cubicBezTo>
                      <a:pt x="393" y="1026"/>
                      <a:pt x="395" y="1028"/>
                      <a:pt x="397" y="1031"/>
                    </a:cubicBezTo>
                    <a:cubicBezTo>
                      <a:pt x="400" y="1037"/>
                      <a:pt x="405" y="1042"/>
                      <a:pt x="409" y="1047"/>
                    </a:cubicBezTo>
                    <a:cubicBezTo>
                      <a:pt x="418" y="1057"/>
                      <a:pt x="429" y="1065"/>
                      <a:pt x="440" y="1071"/>
                    </a:cubicBezTo>
                    <a:cubicBezTo>
                      <a:pt x="438" y="1071"/>
                      <a:pt x="438" y="1071"/>
                      <a:pt x="439" y="1073"/>
                    </a:cubicBezTo>
                    <a:cubicBezTo>
                      <a:pt x="441" y="1074"/>
                      <a:pt x="443" y="1076"/>
                      <a:pt x="447" y="1078"/>
                    </a:cubicBezTo>
                    <a:cubicBezTo>
                      <a:pt x="449" y="1079"/>
                      <a:pt x="451" y="1080"/>
                      <a:pt x="453" y="1082"/>
                    </a:cubicBezTo>
                    <a:cubicBezTo>
                      <a:pt x="455" y="1083"/>
                      <a:pt x="458" y="1084"/>
                      <a:pt x="460" y="1085"/>
                    </a:cubicBezTo>
                    <a:cubicBezTo>
                      <a:pt x="466" y="1088"/>
                      <a:pt x="472" y="1090"/>
                      <a:pt x="479" y="1093"/>
                    </a:cubicBezTo>
                    <a:cubicBezTo>
                      <a:pt x="492" y="1097"/>
                      <a:pt x="508" y="1100"/>
                      <a:pt x="522" y="1102"/>
                    </a:cubicBezTo>
                    <a:cubicBezTo>
                      <a:pt x="529" y="1102"/>
                      <a:pt x="536" y="1103"/>
                      <a:pt x="543" y="1102"/>
                    </a:cubicBezTo>
                    <a:cubicBezTo>
                      <a:pt x="546" y="1102"/>
                      <a:pt x="549" y="1103"/>
                      <a:pt x="552" y="1102"/>
                    </a:cubicBezTo>
                    <a:cubicBezTo>
                      <a:pt x="554" y="1102"/>
                      <a:pt x="557" y="1102"/>
                      <a:pt x="560" y="1102"/>
                    </a:cubicBezTo>
                    <a:cubicBezTo>
                      <a:pt x="565" y="1101"/>
                      <a:pt x="571" y="1100"/>
                      <a:pt x="577" y="1099"/>
                    </a:cubicBezTo>
                    <a:cubicBezTo>
                      <a:pt x="580" y="1099"/>
                      <a:pt x="583" y="1098"/>
                      <a:pt x="586" y="1097"/>
                    </a:cubicBezTo>
                    <a:cubicBezTo>
                      <a:pt x="589" y="1097"/>
                      <a:pt x="593" y="1096"/>
                      <a:pt x="596" y="1095"/>
                    </a:cubicBezTo>
                    <a:cubicBezTo>
                      <a:pt x="609" y="1091"/>
                      <a:pt x="624" y="1084"/>
                      <a:pt x="638" y="1075"/>
                    </a:cubicBezTo>
                    <a:cubicBezTo>
                      <a:pt x="651" y="1065"/>
                      <a:pt x="664" y="1051"/>
                      <a:pt x="672" y="1035"/>
                    </a:cubicBezTo>
                    <a:cubicBezTo>
                      <a:pt x="674" y="1031"/>
                      <a:pt x="676" y="1027"/>
                      <a:pt x="678" y="1023"/>
                    </a:cubicBezTo>
                    <a:cubicBezTo>
                      <a:pt x="679" y="1019"/>
                      <a:pt x="680" y="1015"/>
                      <a:pt x="681" y="1011"/>
                    </a:cubicBezTo>
                    <a:cubicBezTo>
                      <a:pt x="682" y="1006"/>
                      <a:pt x="683" y="1002"/>
                      <a:pt x="683" y="998"/>
                    </a:cubicBezTo>
                    <a:cubicBezTo>
                      <a:pt x="684" y="996"/>
                      <a:pt x="684" y="994"/>
                      <a:pt x="684" y="992"/>
                    </a:cubicBezTo>
                    <a:cubicBezTo>
                      <a:pt x="684" y="990"/>
                      <a:pt x="684" y="989"/>
                      <a:pt x="684" y="987"/>
                    </a:cubicBezTo>
                    <a:cubicBezTo>
                      <a:pt x="684" y="983"/>
                      <a:pt x="684" y="979"/>
                      <a:pt x="684" y="975"/>
                    </a:cubicBezTo>
                    <a:cubicBezTo>
                      <a:pt x="684" y="972"/>
                      <a:pt x="683" y="968"/>
                      <a:pt x="683" y="964"/>
                    </a:cubicBezTo>
                    <a:cubicBezTo>
                      <a:pt x="682" y="962"/>
                      <a:pt x="682" y="961"/>
                      <a:pt x="682" y="959"/>
                    </a:cubicBezTo>
                    <a:cubicBezTo>
                      <a:pt x="682" y="958"/>
                      <a:pt x="682" y="957"/>
                      <a:pt x="681" y="957"/>
                    </a:cubicBezTo>
                    <a:cubicBezTo>
                      <a:pt x="681" y="955"/>
                      <a:pt x="681" y="955"/>
                      <a:pt x="681" y="955"/>
                    </a:cubicBezTo>
                    <a:cubicBezTo>
                      <a:pt x="680" y="952"/>
                      <a:pt x="680" y="950"/>
                      <a:pt x="679" y="948"/>
                    </a:cubicBezTo>
                    <a:cubicBezTo>
                      <a:pt x="679" y="947"/>
                      <a:pt x="678" y="945"/>
                      <a:pt x="678" y="944"/>
                    </a:cubicBezTo>
                    <a:cubicBezTo>
                      <a:pt x="678" y="944"/>
                      <a:pt x="678" y="944"/>
                      <a:pt x="678" y="944"/>
                    </a:cubicBezTo>
                    <a:cubicBezTo>
                      <a:pt x="678" y="942"/>
                      <a:pt x="678" y="942"/>
                      <a:pt x="678" y="942"/>
                    </a:cubicBezTo>
                    <a:cubicBezTo>
                      <a:pt x="677" y="942"/>
                      <a:pt x="677" y="942"/>
                      <a:pt x="677" y="942"/>
                    </a:cubicBezTo>
                    <a:cubicBezTo>
                      <a:pt x="677" y="941"/>
                      <a:pt x="677" y="941"/>
                      <a:pt x="677" y="941"/>
                    </a:cubicBezTo>
                    <a:cubicBezTo>
                      <a:pt x="677" y="940"/>
                      <a:pt x="676" y="939"/>
                      <a:pt x="676" y="938"/>
                    </a:cubicBezTo>
                    <a:cubicBezTo>
                      <a:pt x="675" y="935"/>
                      <a:pt x="673" y="931"/>
                      <a:pt x="672" y="929"/>
                    </a:cubicBezTo>
                    <a:cubicBezTo>
                      <a:pt x="670" y="926"/>
                      <a:pt x="668" y="923"/>
                      <a:pt x="667" y="921"/>
                    </a:cubicBezTo>
                    <a:cubicBezTo>
                      <a:pt x="665" y="919"/>
                      <a:pt x="663" y="917"/>
                      <a:pt x="662" y="915"/>
                    </a:cubicBezTo>
                    <a:cubicBezTo>
                      <a:pt x="659" y="912"/>
                      <a:pt x="656" y="910"/>
                      <a:pt x="654" y="909"/>
                    </a:cubicBezTo>
                    <a:cubicBezTo>
                      <a:pt x="652" y="908"/>
                      <a:pt x="651" y="907"/>
                      <a:pt x="650" y="907"/>
                    </a:cubicBezTo>
                    <a:cubicBezTo>
                      <a:pt x="648" y="906"/>
                      <a:pt x="649" y="908"/>
                      <a:pt x="653" y="913"/>
                    </a:cubicBezTo>
                    <a:cubicBezTo>
                      <a:pt x="658" y="919"/>
                      <a:pt x="664" y="927"/>
                      <a:pt x="668" y="938"/>
                    </a:cubicBezTo>
                    <a:cubicBezTo>
                      <a:pt x="668" y="939"/>
                      <a:pt x="669" y="941"/>
                      <a:pt x="669" y="942"/>
                    </a:cubicBezTo>
                    <a:cubicBezTo>
                      <a:pt x="670" y="943"/>
                      <a:pt x="670" y="943"/>
                      <a:pt x="670" y="943"/>
                    </a:cubicBezTo>
                    <a:cubicBezTo>
                      <a:pt x="670" y="944"/>
                      <a:pt x="670" y="944"/>
                      <a:pt x="670" y="944"/>
                    </a:cubicBezTo>
                    <a:cubicBezTo>
                      <a:pt x="670" y="944"/>
                      <a:pt x="670" y="944"/>
                      <a:pt x="670" y="944"/>
                    </a:cubicBezTo>
                    <a:cubicBezTo>
                      <a:pt x="670" y="945"/>
                      <a:pt x="670" y="945"/>
                      <a:pt x="670" y="945"/>
                    </a:cubicBezTo>
                    <a:cubicBezTo>
                      <a:pt x="671" y="947"/>
                      <a:pt x="671" y="947"/>
                      <a:pt x="671" y="947"/>
                    </a:cubicBezTo>
                    <a:cubicBezTo>
                      <a:pt x="671" y="949"/>
                      <a:pt x="671" y="951"/>
                      <a:pt x="672" y="953"/>
                    </a:cubicBezTo>
                    <a:cubicBezTo>
                      <a:pt x="672" y="955"/>
                      <a:pt x="673" y="957"/>
                      <a:pt x="673" y="959"/>
                    </a:cubicBezTo>
                    <a:cubicBezTo>
                      <a:pt x="673" y="960"/>
                      <a:pt x="673" y="961"/>
                      <a:pt x="674" y="962"/>
                    </a:cubicBezTo>
                    <a:cubicBezTo>
                      <a:pt x="674" y="964"/>
                      <a:pt x="674" y="965"/>
                      <a:pt x="674" y="966"/>
                    </a:cubicBezTo>
                    <a:cubicBezTo>
                      <a:pt x="675" y="972"/>
                      <a:pt x="675" y="977"/>
                      <a:pt x="675" y="983"/>
                    </a:cubicBezTo>
                    <a:cubicBezTo>
                      <a:pt x="675" y="986"/>
                      <a:pt x="675" y="988"/>
                      <a:pt x="675" y="991"/>
                    </a:cubicBezTo>
                    <a:cubicBezTo>
                      <a:pt x="675" y="994"/>
                      <a:pt x="674" y="997"/>
                      <a:pt x="674" y="1000"/>
                    </a:cubicBezTo>
                    <a:cubicBezTo>
                      <a:pt x="673" y="1012"/>
                      <a:pt x="668" y="1024"/>
                      <a:pt x="662" y="1035"/>
                    </a:cubicBezTo>
                    <a:cubicBezTo>
                      <a:pt x="656" y="1046"/>
                      <a:pt x="647" y="1056"/>
                      <a:pt x="637" y="1065"/>
                    </a:cubicBezTo>
                    <a:cubicBezTo>
                      <a:pt x="627" y="1072"/>
                      <a:pt x="616" y="1079"/>
                      <a:pt x="605" y="1083"/>
                    </a:cubicBezTo>
                    <a:cubicBezTo>
                      <a:pt x="582" y="1092"/>
                      <a:pt x="559" y="1094"/>
                      <a:pt x="538" y="1093"/>
                    </a:cubicBezTo>
                    <a:cubicBezTo>
                      <a:pt x="529" y="1092"/>
                      <a:pt x="521" y="1091"/>
                      <a:pt x="516" y="1090"/>
                    </a:cubicBezTo>
                    <a:cubicBezTo>
                      <a:pt x="513" y="1089"/>
                      <a:pt x="511" y="1088"/>
                      <a:pt x="509" y="1088"/>
                    </a:cubicBezTo>
                    <a:cubicBezTo>
                      <a:pt x="507" y="1087"/>
                      <a:pt x="505" y="1087"/>
                      <a:pt x="504" y="1086"/>
                    </a:cubicBezTo>
                    <a:cubicBezTo>
                      <a:pt x="498" y="1085"/>
                      <a:pt x="498" y="1084"/>
                      <a:pt x="502" y="1084"/>
                    </a:cubicBezTo>
                    <a:cubicBezTo>
                      <a:pt x="509" y="1085"/>
                      <a:pt x="531" y="1089"/>
                      <a:pt x="559" y="1086"/>
                    </a:cubicBezTo>
                    <a:cubicBezTo>
                      <a:pt x="572" y="1084"/>
                      <a:pt x="587" y="1081"/>
                      <a:pt x="601" y="1075"/>
                    </a:cubicBezTo>
                    <a:cubicBezTo>
                      <a:pt x="614" y="1070"/>
                      <a:pt x="627" y="1062"/>
                      <a:pt x="637" y="1053"/>
                    </a:cubicBezTo>
                    <a:cubicBezTo>
                      <a:pt x="642" y="1048"/>
                      <a:pt x="645" y="1043"/>
                      <a:pt x="649" y="1039"/>
                    </a:cubicBezTo>
                    <a:cubicBezTo>
                      <a:pt x="650" y="1036"/>
                      <a:pt x="651" y="1034"/>
                      <a:pt x="653" y="1032"/>
                    </a:cubicBezTo>
                    <a:cubicBezTo>
                      <a:pt x="654" y="1030"/>
                      <a:pt x="655" y="1028"/>
                      <a:pt x="656" y="1026"/>
                    </a:cubicBezTo>
                    <a:cubicBezTo>
                      <a:pt x="657" y="1022"/>
                      <a:pt x="658" y="1019"/>
                      <a:pt x="659" y="1017"/>
                    </a:cubicBezTo>
                    <a:cubicBezTo>
                      <a:pt x="659" y="1014"/>
                      <a:pt x="659" y="1013"/>
                      <a:pt x="659" y="1013"/>
                    </a:cubicBezTo>
                    <a:cubicBezTo>
                      <a:pt x="658" y="1014"/>
                      <a:pt x="658" y="1015"/>
                      <a:pt x="658" y="1016"/>
                    </a:cubicBezTo>
                    <a:cubicBezTo>
                      <a:pt x="657" y="1018"/>
                      <a:pt x="657" y="1019"/>
                      <a:pt x="656" y="1020"/>
                    </a:cubicBezTo>
                    <a:cubicBezTo>
                      <a:pt x="655" y="1022"/>
                      <a:pt x="654" y="1024"/>
                      <a:pt x="653" y="1026"/>
                    </a:cubicBezTo>
                    <a:cubicBezTo>
                      <a:pt x="651" y="1028"/>
                      <a:pt x="650" y="1030"/>
                      <a:pt x="648" y="1033"/>
                    </a:cubicBezTo>
                    <a:cubicBezTo>
                      <a:pt x="647" y="1034"/>
                      <a:pt x="646" y="1035"/>
                      <a:pt x="645" y="1036"/>
                    </a:cubicBezTo>
                    <a:cubicBezTo>
                      <a:pt x="644" y="1037"/>
                      <a:pt x="643" y="1038"/>
                      <a:pt x="642" y="1039"/>
                    </a:cubicBezTo>
                    <a:cubicBezTo>
                      <a:pt x="639" y="1042"/>
                      <a:pt x="637" y="1044"/>
                      <a:pt x="634" y="1047"/>
                    </a:cubicBezTo>
                    <a:cubicBezTo>
                      <a:pt x="632" y="1048"/>
                      <a:pt x="630" y="1049"/>
                      <a:pt x="629" y="1051"/>
                    </a:cubicBezTo>
                    <a:cubicBezTo>
                      <a:pt x="627" y="1052"/>
                      <a:pt x="625" y="1053"/>
                      <a:pt x="623" y="1055"/>
                    </a:cubicBezTo>
                    <a:cubicBezTo>
                      <a:pt x="619" y="1058"/>
                      <a:pt x="614" y="1060"/>
                      <a:pt x="609" y="1063"/>
                    </a:cubicBezTo>
                    <a:cubicBezTo>
                      <a:pt x="603" y="1066"/>
                      <a:pt x="597" y="1069"/>
                      <a:pt x="590" y="1071"/>
                    </a:cubicBezTo>
                    <a:cubicBezTo>
                      <a:pt x="597" y="1069"/>
                      <a:pt x="604" y="1065"/>
                      <a:pt x="609" y="1063"/>
                    </a:cubicBezTo>
                    <a:cubicBezTo>
                      <a:pt x="613" y="1060"/>
                      <a:pt x="618" y="1058"/>
                      <a:pt x="620" y="1055"/>
                    </a:cubicBezTo>
                    <a:cubicBezTo>
                      <a:pt x="623" y="1053"/>
                      <a:pt x="625" y="1051"/>
                      <a:pt x="627" y="1050"/>
                    </a:cubicBezTo>
                    <a:cubicBezTo>
                      <a:pt x="628" y="1048"/>
                      <a:pt x="629" y="1047"/>
                      <a:pt x="629" y="1047"/>
                    </a:cubicBezTo>
                    <a:cubicBezTo>
                      <a:pt x="629" y="1046"/>
                      <a:pt x="628" y="1046"/>
                      <a:pt x="625" y="1048"/>
                    </a:cubicBezTo>
                    <a:cubicBezTo>
                      <a:pt x="622" y="1049"/>
                      <a:pt x="618" y="1052"/>
                      <a:pt x="614" y="1054"/>
                    </a:cubicBezTo>
                    <a:cubicBezTo>
                      <a:pt x="609" y="1056"/>
                      <a:pt x="604" y="1058"/>
                      <a:pt x="599" y="1059"/>
                    </a:cubicBezTo>
                    <a:cubicBezTo>
                      <a:pt x="595" y="1061"/>
                      <a:pt x="590" y="1061"/>
                      <a:pt x="588" y="1062"/>
                    </a:cubicBezTo>
                    <a:cubicBezTo>
                      <a:pt x="585" y="1062"/>
                      <a:pt x="584" y="1062"/>
                      <a:pt x="585" y="1061"/>
                    </a:cubicBezTo>
                    <a:cubicBezTo>
                      <a:pt x="586" y="1060"/>
                      <a:pt x="587" y="1059"/>
                      <a:pt x="589" y="1058"/>
                    </a:cubicBezTo>
                    <a:cubicBezTo>
                      <a:pt x="590" y="1058"/>
                      <a:pt x="591" y="1057"/>
                      <a:pt x="592" y="1057"/>
                    </a:cubicBezTo>
                    <a:cubicBezTo>
                      <a:pt x="593" y="1056"/>
                      <a:pt x="595" y="1055"/>
                      <a:pt x="597" y="1054"/>
                    </a:cubicBezTo>
                    <a:cubicBezTo>
                      <a:pt x="581" y="1060"/>
                      <a:pt x="567" y="1062"/>
                      <a:pt x="554" y="1063"/>
                    </a:cubicBezTo>
                    <a:cubicBezTo>
                      <a:pt x="548" y="1063"/>
                      <a:pt x="542" y="1063"/>
                      <a:pt x="537" y="1063"/>
                    </a:cubicBezTo>
                    <a:cubicBezTo>
                      <a:pt x="531" y="1062"/>
                      <a:pt x="526" y="1062"/>
                      <a:pt x="522" y="1061"/>
                    </a:cubicBezTo>
                    <a:cubicBezTo>
                      <a:pt x="504" y="1058"/>
                      <a:pt x="492" y="1054"/>
                      <a:pt x="482" y="1049"/>
                    </a:cubicBezTo>
                    <a:cubicBezTo>
                      <a:pt x="480" y="1048"/>
                      <a:pt x="477" y="1047"/>
                      <a:pt x="475" y="1045"/>
                    </a:cubicBezTo>
                    <a:cubicBezTo>
                      <a:pt x="474" y="1045"/>
                      <a:pt x="473" y="1044"/>
                      <a:pt x="472" y="1044"/>
                    </a:cubicBezTo>
                    <a:cubicBezTo>
                      <a:pt x="471" y="1043"/>
                      <a:pt x="470" y="1042"/>
                      <a:pt x="469" y="1042"/>
                    </a:cubicBezTo>
                    <a:cubicBezTo>
                      <a:pt x="467" y="1040"/>
                      <a:pt x="465" y="1039"/>
                      <a:pt x="464" y="1038"/>
                    </a:cubicBezTo>
                    <a:cubicBezTo>
                      <a:pt x="462" y="1036"/>
                      <a:pt x="460" y="1034"/>
                      <a:pt x="458" y="1033"/>
                    </a:cubicBezTo>
                    <a:cubicBezTo>
                      <a:pt x="452" y="1026"/>
                      <a:pt x="444" y="1018"/>
                      <a:pt x="439" y="1005"/>
                    </a:cubicBezTo>
                    <a:cubicBezTo>
                      <a:pt x="431" y="992"/>
                      <a:pt x="429" y="981"/>
                      <a:pt x="428" y="973"/>
                    </a:cubicBezTo>
                    <a:cubicBezTo>
                      <a:pt x="428" y="972"/>
                      <a:pt x="428" y="971"/>
                      <a:pt x="428" y="970"/>
                    </a:cubicBezTo>
                    <a:cubicBezTo>
                      <a:pt x="428" y="969"/>
                      <a:pt x="428" y="969"/>
                      <a:pt x="428" y="969"/>
                    </a:cubicBezTo>
                    <a:cubicBezTo>
                      <a:pt x="428" y="969"/>
                      <a:pt x="428" y="969"/>
                      <a:pt x="428" y="969"/>
                    </a:cubicBezTo>
                    <a:cubicBezTo>
                      <a:pt x="428" y="968"/>
                      <a:pt x="428" y="968"/>
                      <a:pt x="428" y="968"/>
                    </a:cubicBezTo>
                    <a:cubicBezTo>
                      <a:pt x="428" y="967"/>
                      <a:pt x="427" y="966"/>
                      <a:pt x="427" y="965"/>
                    </a:cubicBezTo>
                    <a:cubicBezTo>
                      <a:pt x="427" y="963"/>
                      <a:pt x="427" y="961"/>
                      <a:pt x="427" y="959"/>
                    </a:cubicBezTo>
                    <a:cubicBezTo>
                      <a:pt x="427" y="957"/>
                      <a:pt x="426" y="955"/>
                      <a:pt x="426" y="953"/>
                    </a:cubicBezTo>
                    <a:cubicBezTo>
                      <a:pt x="426" y="951"/>
                      <a:pt x="426" y="950"/>
                      <a:pt x="426" y="949"/>
                    </a:cubicBezTo>
                    <a:cubicBezTo>
                      <a:pt x="426" y="947"/>
                      <a:pt x="427" y="945"/>
                      <a:pt x="428" y="943"/>
                    </a:cubicBezTo>
                    <a:cubicBezTo>
                      <a:pt x="431" y="939"/>
                      <a:pt x="435" y="934"/>
                      <a:pt x="438" y="930"/>
                    </a:cubicBezTo>
                    <a:cubicBezTo>
                      <a:pt x="441" y="925"/>
                      <a:pt x="445" y="919"/>
                      <a:pt x="447" y="914"/>
                    </a:cubicBezTo>
                    <a:cubicBezTo>
                      <a:pt x="452" y="902"/>
                      <a:pt x="453" y="890"/>
                      <a:pt x="452" y="879"/>
                    </a:cubicBezTo>
                    <a:cubicBezTo>
                      <a:pt x="452" y="875"/>
                      <a:pt x="452" y="875"/>
                      <a:pt x="452" y="875"/>
                    </a:cubicBezTo>
                    <a:cubicBezTo>
                      <a:pt x="452" y="874"/>
                      <a:pt x="452" y="874"/>
                      <a:pt x="452" y="874"/>
                    </a:cubicBezTo>
                    <a:cubicBezTo>
                      <a:pt x="452" y="873"/>
                      <a:pt x="452" y="873"/>
                      <a:pt x="452" y="873"/>
                    </a:cubicBezTo>
                    <a:cubicBezTo>
                      <a:pt x="452" y="873"/>
                      <a:pt x="452" y="873"/>
                      <a:pt x="452" y="873"/>
                    </a:cubicBezTo>
                    <a:cubicBezTo>
                      <a:pt x="451" y="871"/>
                      <a:pt x="451" y="871"/>
                      <a:pt x="451" y="871"/>
                    </a:cubicBezTo>
                    <a:cubicBezTo>
                      <a:pt x="451" y="868"/>
                      <a:pt x="451" y="866"/>
                      <a:pt x="450" y="863"/>
                    </a:cubicBezTo>
                    <a:cubicBezTo>
                      <a:pt x="450" y="861"/>
                      <a:pt x="449" y="858"/>
                      <a:pt x="448" y="855"/>
                    </a:cubicBezTo>
                    <a:cubicBezTo>
                      <a:pt x="447" y="851"/>
                      <a:pt x="447" y="851"/>
                      <a:pt x="447" y="851"/>
                    </a:cubicBezTo>
                    <a:cubicBezTo>
                      <a:pt x="447" y="849"/>
                      <a:pt x="446" y="848"/>
                      <a:pt x="446" y="847"/>
                    </a:cubicBezTo>
                    <a:cubicBezTo>
                      <a:pt x="442" y="836"/>
                      <a:pt x="436" y="826"/>
                      <a:pt x="427" y="819"/>
                    </a:cubicBezTo>
                    <a:cubicBezTo>
                      <a:pt x="419" y="811"/>
                      <a:pt x="409" y="805"/>
                      <a:pt x="399" y="802"/>
                    </a:cubicBezTo>
                    <a:cubicBezTo>
                      <a:pt x="395" y="801"/>
                      <a:pt x="395" y="801"/>
                      <a:pt x="395" y="801"/>
                    </a:cubicBezTo>
                    <a:cubicBezTo>
                      <a:pt x="392" y="800"/>
                      <a:pt x="392" y="800"/>
                      <a:pt x="392" y="800"/>
                    </a:cubicBezTo>
                    <a:cubicBezTo>
                      <a:pt x="389" y="799"/>
                      <a:pt x="387" y="798"/>
                      <a:pt x="384" y="798"/>
                    </a:cubicBezTo>
                    <a:cubicBezTo>
                      <a:pt x="379" y="797"/>
                      <a:pt x="374" y="796"/>
                      <a:pt x="369" y="795"/>
                    </a:cubicBezTo>
                    <a:cubicBezTo>
                      <a:pt x="349" y="793"/>
                      <a:pt x="329" y="794"/>
                      <a:pt x="309" y="797"/>
                    </a:cubicBezTo>
                    <a:cubicBezTo>
                      <a:pt x="323" y="793"/>
                      <a:pt x="323" y="791"/>
                      <a:pt x="313" y="791"/>
                    </a:cubicBezTo>
                    <a:cubicBezTo>
                      <a:pt x="303" y="790"/>
                      <a:pt x="283" y="792"/>
                      <a:pt x="260" y="797"/>
                    </a:cubicBezTo>
                    <a:cubicBezTo>
                      <a:pt x="236" y="801"/>
                      <a:pt x="208" y="807"/>
                      <a:pt x="181" y="813"/>
                    </a:cubicBezTo>
                    <a:cubicBezTo>
                      <a:pt x="153" y="819"/>
                      <a:pt x="126" y="824"/>
                      <a:pt x="104" y="826"/>
                    </a:cubicBezTo>
                    <a:cubicBezTo>
                      <a:pt x="113" y="832"/>
                      <a:pt x="121" y="838"/>
                      <a:pt x="127" y="843"/>
                    </a:cubicBezTo>
                    <a:cubicBezTo>
                      <a:pt x="126" y="838"/>
                      <a:pt x="125" y="834"/>
                      <a:pt x="124" y="830"/>
                    </a:cubicBezTo>
                    <a:cubicBezTo>
                      <a:pt x="115" y="800"/>
                      <a:pt x="110" y="785"/>
                      <a:pt x="106" y="774"/>
                    </a:cubicBezTo>
                    <a:cubicBezTo>
                      <a:pt x="102" y="764"/>
                      <a:pt x="99" y="759"/>
                      <a:pt x="96" y="754"/>
                    </a:cubicBezTo>
                    <a:cubicBezTo>
                      <a:pt x="94" y="750"/>
                      <a:pt x="91" y="745"/>
                      <a:pt x="87" y="733"/>
                    </a:cubicBezTo>
                    <a:cubicBezTo>
                      <a:pt x="85" y="728"/>
                      <a:pt x="83" y="720"/>
                      <a:pt x="81" y="711"/>
                    </a:cubicBezTo>
                    <a:cubicBezTo>
                      <a:pt x="78" y="701"/>
                      <a:pt x="76" y="689"/>
                      <a:pt x="74" y="675"/>
                    </a:cubicBezTo>
                    <a:cubicBezTo>
                      <a:pt x="74" y="660"/>
                      <a:pt x="76" y="660"/>
                      <a:pt x="77" y="667"/>
                    </a:cubicBezTo>
                    <a:cubicBezTo>
                      <a:pt x="79" y="674"/>
                      <a:pt x="82" y="688"/>
                      <a:pt x="85" y="702"/>
                    </a:cubicBezTo>
                    <a:cubicBezTo>
                      <a:pt x="89" y="715"/>
                      <a:pt x="93" y="728"/>
                      <a:pt x="96" y="733"/>
                    </a:cubicBezTo>
                    <a:cubicBezTo>
                      <a:pt x="98" y="737"/>
                      <a:pt x="98" y="733"/>
                      <a:pt x="95" y="714"/>
                    </a:cubicBezTo>
                    <a:cubicBezTo>
                      <a:pt x="95" y="714"/>
                      <a:pt x="92" y="701"/>
                      <a:pt x="89" y="688"/>
                    </a:cubicBezTo>
                    <a:cubicBezTo>
                      <a:pt x="86" y="674"/>
                      <a:pt x="84" y="662"/>
                      <a:pt x="84" y="662"/>
                    </a:cubicBezTo>
                    <a:cubicBezTo>
                      <a:pt x="81" y="646"/>
                      <a:pt x="79" y="631"/>
                      <a:pt x="83" y="619"/>
                    </a:cubicBezTo>
                    <a:cubicBezTo>
                      <a:pt x="83" y="618"/>
                      <a:pt x="83" y="617"/>
                      <a:pt x="84" y="615"/>
                    </a:cubicBezTo>
                    <a:cubicBezTo>
                      <a:pt x="85" y="614"/>
                      <a:pt x="85" y="613"/>
                      <a:pt x="86" y="612"/>
                    </a:cubicBezTo>
                    <a:cubicBezTo>
                      <a:pt x="87" y="611"/>
                      <a:pt x="88" y="609"/>
                      <a:pt x="89" y="608"/>
                    </a:cubicBezTo>
                    <a:cubicBezTo>
                      <a:pt x="91" y="607"/>
                      <a:pt x="91" y="607"/>
                      <a:pt x="91" y="607"/>
                    </a:cubicBezTo>
                    <a:cubicBezTo>
                      <a:pt x="91" y="607"/>
                      <a:pt x="91" y="607"/>
                      <a:pt x="91" y="607"/>
                    </a:cubicBezTo>
                    <a:cubicBezTo>
                      <a:pt x="91" y="606"/>
                      <a:pt x="91" y="606"/>
                      <a:pt x="91" y="606"/>
                    </a:cubicBezTo>
                    <a:cubicBezTo>
                      <a:pt x="91" y="606"/>
                      <a:pt x="91" y="606"/>
                      <a:pt x="91" y="606"/>
                    </a:cubicBezTo>
                    <a:cubicBezTo>
                      <a:pt x="91" y="606"/>
                      <a:pt x="91" y="606"/>
                      <a:pt x="91" y="606"/>
                    </a:cubicBezTo>
                    <a:cubicBezTo>
                      <a:pt x="92" y="606"/>
                      <a:pt x="90" y="607"/>
                      <a:pt x="90" y="607"/>
                    </a:cubicBezTo>
                    <a:cubicBezTo>
                      <a:pt x="91" y="607"/>
                      <a:pt x="91" y="607"/>
                      <a:pt x="91" y="607"/>
                    </a:cubicBezTo>
                    <a:cubicBezTo>
                      <a:pt x="91" y="607"/>
                      <a:pt x="91" y="607"/>
                      <a:pt x="91" y="607"/>
                    </a:cubicBezTo>
                    <a:cubicBezTo>
                      <a:pt x="92" y="606"/>
                      <a:pt x="92" y="606"/>
                      <a:pt x="92" y="606"/>
                    </a:cubicBezTo>
                    <a:cubicBezTo>
                      <a:pt x="94" y="605"/>
                      <a:pt x="96" y="604"/>
                      <a:pt x="99" y="602"/>
                    </a:cubicBezTo>
                    <a:cubicBezTo>
                      <a:pt x="101" y="602"/>
                      <a:pt x="102" y="601"/>
                      <a:pt x="104" y="601"/>
                    </a:cubicBezTo>
                    <a:cubicBezTo>
                      <a:pt x="105" y="600"/>
                      <a:pt x="105" y="600"/>
                      <a:pt x="105" y="600"/>
                    </a:cubicBezTo>
                    <a:cubicBezTo>
                      <a:pt x="106" y="600"/>
                      <a:pt x="106" y="600"/>
                      <a:pt x="107" y="600"/>
                    </a:cubicBezTo>
                    <a:cubicBezTo>
                      <a:pt x="108" y="600"/>
                      <a:pt x="109" y="600"/>
                      <a:pt x="110" y="600"/>
                    </a:cubicBezTo>
                    <a:cubicBezTo>
                      <a:pt x="112" y="599"/>
                      <a:pt x="114" y="599"/>
                      <a:pt x="116" y="599"/>
                    </a:cubicBezTo>
                    <a:cubicBezTo>
                      <a:pt x="127" y="601"/>
                      <a:pt x="141" y="608"/>
                      <a:pt x="154" y="613"/>
                    </a:cubicBezTo>
                    <a:cubicBezTo>
                      <a:pt x="166" y="619"/>
                      <a:pt x="176" y="623"/>
                      <a:pt x="177" y="624"/>
                    </a:cubicBezTo>
                    <a:cubicBezTo>
                      <a:pt x="173" y="623"/>
                      <a:pt x="170" y="622"/>
                      <a:pt x="168" y="621"/>
                    </a:cubicBezTo>
                    <a:cubicBezTo>
                      <a:pt x="165" y="620"/>
                      <a:pt x="162" y="619"/>
                      <a:pt x="160" y="619"/>
                    </a:cubicBezTo>
                    <a:cubicBezTo>
                      <a:pt x="156" y="617"/>
                      <a:pt x="152" y="616"/>
                      <a:pt x="150" y="615"/>
                    </a:cubicBezTo>
                    <a:cubicBezTo>
                      <a:pt x="145" y="614"/>
                      <a:pt x="144" y="614"/>
                      <a:pt x="145" y="616"/>
                    </a:cubicBezTo>
                    <a:cubicBezTo>
                      <a:pt x="147" y="618"/>
                      <a:pt x="151" y="621"/>
                      <a:pt x="159" y="625"/>
                    </a:cubicBezTo>
                    <a:cubicBezTo>
                      <a:pt x="167" y="629"/>
                      <a:pt x="179" y="634"/>
                      <a:pt x="196" y="636"/>
                    </a:cubicBezTo>
                    <a:cubicBezTo>
                      <a:pt x="200" y="636"/>
                      <a:pt x="203" y="637"/>
                      <a:pt x="206" y="636"/>
                    </a:cubicBezTo>
                    <a:cubicBezTo>
                      <a:pt x="210" y="636"/>
                      <a:pt x="212" y="636"/>
                      <a:pt x="215" y="635"/>
                    </a:cubicBezTo>
                    <a:cubicBezTo>
                      <a:pt x="220" y="635"/>
                      <a:pt x="224" y="634"/>
                      <a:pt x="228" y="633"/>
                    </a:cubicBezTo>
                    <a:cubicBezTo>
                      <a:pt x="229" y="632"/>
                      <a:pt x="231" y="632"/>
                      <a:pt x="233" y="631"/>
                    </a:cubicBezTo>
                    <a:cubicBezTo>
                      <a:pt x="233" y="631"/>
                      <a:pt x="233" y="631"/>
                      <a:pt x="233" y="631"/>
                    </a:cubicBezTo>
                    <a:cubicBezTo>
                      <a:pt x="233" y="631"/>
                      <a:pt x="233" y="631"/>
                      <a:pt x="233" y="631"/>
                    </a:cubicBezTo>
                    <a:cubicBezTo>
                      <a:pt x="234" y="631"/>
                      <a:pt x="234" y="631"/>
                      <a:pt x="234" y="631"/>
                    </a:cubicBezTo>
                    <a:cubicBezTo>
                      <a:pt x="235" y="631"/>
                      <a:pt x="235" y="631"/>
                      <a:pt x="235" y="631"/>
                    </a:cubicBezTo>
                    <a:cubicBezTo>
                      <a:pt x="235" y="631"/>
                      <a:pt x="235" y="631"/>
                      <a:pt x="235" y="631"/>
                    </a:cubicBezTo>
                    <a:cubicBezTo>
                      <a:pt x="236" y="630"/>
                      <a:pt x="236" y="630"/>
                      <a:pt x="236" y="630"/>
                    </a:cubicBezTo>
                    <a:cubicBezTo>
                      <a:pt x="238" y="629"/>
                      <a:pt x="238" y="629"/>
                      <a:pt x="238" y="629"/>
                    </a:cubicBezTo>
                    <a:cubicBezTo>
                      <a:pt x="240" y="628"/>
                      <a:pt x="242" y="627"/>
                      <a:pt x="245" y="626"/>
                    </a:cubicBezTo>
                    <a:cubicBezTo>
                      <a:pt x="242" y="626"/>
                      <a:pt x="239" y="627"/>
                      <a:pt x="236" y="627"/>
                    </a:cubicBezTo>
                    <a:cubicBezTo>
                      <a:pt x="236" y="627"/>
                      <a:pt x="235" y="628"/>
                      <a:pt x="234" y="628"/>
                    </a:cubicBezTo>
                    <a:cubicBezTo>
                      <a:pt x="234" y="628"/>
                      <a:pt x="234" y="628"/>
                      <a:pt x="234" y="628"/>
                    </a:cubicBezTo>
                    <a:cubicBezTo>
                      <a:pt x="234" y="628"/>
                      <a:pt x="234" y="628"/>
                      <a:pt x="234" y="628"/>
                    </a:cubicBezTo>
                    <a:cubicBezTo>
                      <a:pt x="234" y="628"/>
                      <a:pt x="234" y="628"/>
                      <a:pt x="234" y="628"/>
                    </a:cubicBezTo>
                    <a:cubicBezTo>
                      <a:pt x="234" y="628"/>
                      <a:pt x="232" y="628"/>
                      <a:pt x="233" y="628"/>
                    </a:cubicBezTo>
                    <a:cubicBezTo>
                      <a:pt x="232" y="628"/>
                      <a:pt x="232" y="628"/>
                      <a:pt x="232" y="628"/>
                    </a:cubicBezTo>
                    <a:cubicBezTo>
                      <a:pt x="231" y="628"/>
                      <a:pt x="231" y="628"/>
                      <a:pt x="231" y="628"/>
                    </a:cubicBezTo>
                    <a:cubicBezTo>
                      <a:pt x="230" y="628"/>
                      <a:pt x="229" y="628"/>
                      <a:pt x="228" y="628"/>
                    </a:cubicBezTo>
                    <a:cubicBezTo>
                      <a:pt x="223" y="629"/>
                      <a:pt x="219" y="629"/>
                      <a:pt x="217" y="628"/>
                    </a:cubicBezTo>
                    <a:cubicBezTo>
                      <a:pt x="212" y="628"/>
                      <a:pt x="212" y="627"/>
                      <a:pt x="216" y="627"/>
                    </a:cubicBezTo>
                    <a:cubicBezTo>
                      <a:pt x="218" y="626"/>
                      <a:pt x="221" y="626"/>
                      <a:pt x="224" y="625"/>
                    </a:cubicBezTo>
                    <a:cubicBezTo>
                      <a:pt x="226" y="625"/>
                      <a:pt x="227" y="624"/>
                      <a:pt x="230" y="624"/>
                    </a:cubicBezTo>
                    <a:cubicBezTo>
                      <a:pt x="230" y="624"/>
                      <a:pt x="231" y="624"/>
                      <a:pt x="231" y="623"/>
                    </a:cubicBezTo>
                    <a:cubicBezTo>
                      <a:pt x="232" y="623"/>
                      <a:pt x="232" y="623"/>
                      <a:pt x="232" y="623"/>
                    </a:cubicBezTo>
                    <a:cubicBezTo>
                      <a:pt x="232" y="623"/>
                      <a:pt x="232" y="623"/>
                      <a:pt x="232" y="623"/>
                    </a:cubicBezTo>
                    <a:cubicBezTo>
                      <a:pt x="233" y="623"/>
                      <a:pt x="233" y="623"/>
                      <a:pt x="233" y="623"/>
                    </a:cubicBezTo>
                    <a:cubicBezTo>
                      <a:pt x="234" y="623"/>
                      <a:pt x="235" y="622"/>
                      <a:pt x="236" y="622"/>
                    </a:cubicBezTo>
                    <a:cubicBezTo>
                      <a:pt x="238" y="621"/>
                      <a:pt x="241" y="621"/>
                      <a:pt x="243" y="620"/>
                    </a:cubicBezTo>
                    <a:cubicBezTo>
                      <a:pt x="244" y="620"/>
                      <a:pt x="245" y="619"/>
                      <a:pt x="247" y="618"/>
                    </a:cubicBezTo>
                    <a:cubicBezTo>
                      <a:pt x="248" y="618"/>
                      <a:pt x="250" y="617"/>
                      <a:pt x="251" y="616"/>
                    </a:cubicBezTo>
                    <a:cubicBezTo>
                      <a:pt x="257" y="614"/>
                      <a:pt x="262" y="611"/>
                      <a:pt x="268" y="607"/>
                    </a:cubicBezTo>
                    <a:cubicBezTo>
                      <a:pt x="280" y="599"/>
                      <a:pt x="291" y="588"/>
                      <a:pt x="299" y="575"/>
                    </a:cubicBezTo>
                    <a:cubicBezTo>
                      <a:pt x="308" y="562"/>
                      <a:pt x="314" y="546"/>
                      <a:pt x="317" y="531"/>
                    </a:cubicBezTo>
                    <a:cubicBezTo>
                      <a:pt x="321" y="516"/>
                      <a:pt x="322" y="501"/>
                      <a:pt x="322" y="488"/>
                    </a:cubicBezTo>
                    <a:cubicBezTo>
                      <a:pt x="322" y="485"/>
                      <a:pt x="322" y="481"/>
                      <a:pt x="322" y="478"/>
                    </a:cubicBezTo>
                    <a:cubicBezTo>
                      <a:pt x="321" y="475"/>
                      <a:pt x="321" y="472"/>
                      <a:pt x="321" y="469"/>
                    </a:cubicBezTo>
                    <a:cubicBezTo>
                      <a:pt x="320" y="468"/>
                      <a:pt x="320" y="466"/>
                      <a:pt x="320" y="465"/>
                    </a:cubicBezTo>
                    <a:cubicBezTo>
                      <a:pt x="320" y="463"/>
                      <a:pt x="319" y="462"/>
                      <a:pt x="319" y="461"/>
                    </a:cubicBezTo>
                    <a:cubicBezTo>
                      <a:pt x="319" y="458"/>
                      <a:pt x="318" y="456"/>
                      <a:pt x="317" y="453"/>
                    </a:cubicBezTo>
                    <a:cubicBezTo>
                      <a:pt x="311" y="426"/>
                      <a:pt x="302" y="404"/>
                      <a:pt x="291" y="389"/>
                    </a:cubicBezTo>
                    <a:cubicBezTo>
                      <a:pt x="281" y="373"/>
                      <a:pt x="270" y="362"/>
                      <a:pt x="260" y="354"/>
                    </a:cubicBezTo>
                    <a:cubicBezTo>
                      <a:pt x="255" y="350"/>
                      <a:pt x="250" y="347"/>
                      <a:pt x="246" y="344"/>
                    </a:cubicBezTo>
                    <a:cubicBezTo>
                      <a:pt x="243" y="343"/>
                      <a:pt x="241" y="342"/>
                      <a:pt x="239" y="341"/>
                    </a:cubicBezTo>
                    <a:cubicBezTo>
                      <a:pt x="237" y="340"/>
                      <a:pt x="235" y="339"/>
                      <a:pt x="233" y="338"/>
                    </a:cubicBezTo>
                    <a:cubicBezTo>
                      <a:pt x="229" y="336"/>
                      <a:pt x="224" y="335"/>
                      <a:pt x="221" y="333"/>
                    </a:cubicBezTo>
                    <a:cubicBezTo>
                      <a:pt x="217" y="332"/>
                      <a:pt x="213" y="331"/>
                      <a:pt x="209" y="330"/>
                    </a:cubicBezTo>
                    <a:cubicBezTo>
                      <a:pt x="207" y="330"/>
                      <a:pt x="205" y="330"/>
                      <a:pt x="203" y="329"/>
                    </a:cubicBezTo>
                    <a:cubicBezTo>
                      <a:pt x="201" y="329"/>
                      <a:pt x="199" y="329"/>
                      <a:pt x="197" y="329"/>
                    </a:cubicBezTo>
                    <a:cubicBezTo>
                      <a:pt x="195" y="328"/>
                      <a:pt x="193" y="328"/>
                      <a:pt x="191" y="328"/>
                    </a:cubicBezTo>
                    <a:cubicBezTo>
                      <a:pt x="190" y="328"/>
                      <a:pt x="189" y="328"/>
                      <a:pt x="188" y="328"/>
                    </a:cubicBezTo>
                    <a:cubicBezTo>
                      <a:pt x="187" y="328"/>
                      <a:pt x="186" y="328"/>
                      <a:pt x="184" y="328"/>
                    </a:cubicBezTo>
                    <a:cubicBezTo>
                      <a:pt x="182" y="328"/>
                      <a:pt x="180" y="329"/>
                      <a:pt x="177" y="329"/>
                    </a:cubicBezTo>
                    <a:cubicBezTo>
                      <a:pt x="176" y="329"/>
                      <a:pt x="175" y="329"/>
                      <a:pt x="173" y="329"/>
                    </a:cubicBezTo>
                    <a:cubicBezTo>
                      <a:pt x="172" y="329"/>
                      <a:pt x="172" y="329"/>
                      <a:pt x="172" y="329"/>
                    </a:cubicBezTo>
                    <a:cubicBezTo>
                      <a:pt x="172" y="329"/>
                      <a:pt x="172" y="329"/>
                      <a:pt x="172" y="329"/>
                    </a:cubicBezTo>
                    <a:cubicBezTo>
                      <a:pt x="171" y="330"/>
                      <a:pt x="171" y="330"/>
                      <a:pt x="171" y="330"/>
                    </a:cubicBezTo>
                    <a:cubicBezTo>
                      <a:pt x="171" y="330"/>
                      <a:pt x="171" y="330"/>
                      <a:pt x="171" y="330"/>
                    </a:cubicBezTo>
                    <a:cubicBezTo>
                      <a:pt x="171" y="330"/>
                      <a:pt x="171" y="330"/>
                      <a:pt x="171" y="330"/>
                    </a:cubicBezTo>
                    <a:cubicBezTo>
                      <a:pt x="170" y="330"/>
                      <a:pt x="170" y="330"/>
                      <a:pt x="170" y="330"/>
                    </a:cubicBezTo>
                    <a:cubicBezTo>
                      <a:pt x="170" y="330"/>
                      <a:pt x="169" y="330"/>
                      <a:pt x="169" y="330"/>
                    </a:cubicBezTo>
                    <a:cubicBezTo>
                      <a:pt x="168" y="330"/>
                      <a:pt x="167" y="331"/>
                      <a:pt x="167" y="331"/>
                    </a:cubicBezTo>
                    <a:cubicBezTo>
                      <a:pt x="166" y="331"/>
                      <a:pt x="166" y="331"/>
                      <a:pt x="166" y="331"/>
                    </a:cubicBezTo>
                    <a:cubicBezTo>
                      <a:pt x="164" y="331"/>
                      <a:pt x="164" y="331"/>
                      <a:pt x="164" y="331"/>
                    </a:cubicBezTo>
                    <a:cubicBezTo>
                      <a:pt x="162" y="332"/>
                      <a:pt x="160" y="333"/>
                      <a:pt x="158" y="334"/>
                    </a:cubicBezTo>
                    <a:cubicBezTo>
                      <a:pt x="157" y="335"/>
                      <a:pt x="155" y="336"/>
                      <a:pt x="154" y="337"/>
                    </a:cubicBezTo>
                    <a:cubicBezTo>
                      <a:pt x="152" y="338"/>
                      <a:pt x="151" y="339"/>
                      <a:pt x="149" y="340"/>
                    </a:cubicBezTo>
                    <a:cubicBezTo>
                      <a:pt x="143" y="345"/>
                      <a:pt x="138" y="350"/>
                      <a:pt x="133" y="355"/>
                    </a:cubicBezTo>
                    <a:cubicBezTo>
                      <a:pt x="128" y="361"/>
                      <a:pt x="123" y="367"/>
                      <a:pt x="117" y="371"/>
                    </a:cubicBezTo>
                    <a:cubicBezTo>
                      <a:pt x="112" y="376"/>
                      <a:pt x="106" y="380"/>
                      <a:pt x="100" y="382"/>
                    </a:cubicBezTo>
                    <a:cubicBezTo>
                      <a:pt x="99" y="382"/>
                      <a:pt x="98" y="382"/>
                      <a:pt x="98" y="382"/>
                    </a:cubicBezTo>
                    <a:cubicBezTo>
                      <a:pt x="97" y="382"/>
                      <a:pt x="97" y="382"/>
                      <a:pt x="97" y="382"/>
                    </a:cubicBezTo>
                    <a:cubicBezTo>
                      <a:pt x="100" y="382"/>
                      <a:pt x="98" y="382"/>
                      <a:pt x="99" y="382"/>
                    </a:cubicBezTo>
                    <a:cubicBezTo>
                      <a:pt x="99" y="382"/>
                      <a:pt x="99" y="382"/>
                      <a:pt x="99" y="382"/>
                    </a:cubicBezTo>
                    <a:cubicBezTo>
                      <a:pt x="98" y="382"/>
                      <a:pt x="98" y="382"/>
                      <a:pt x="98" y="382"/>
                    </a:cubicBezTo>
                    <a:cubicBezTo>
                      <a:pt x="97" y="382"/>
                      <a:pt x="97" y="382"/>
                      <a:pt x="97" y="382"/>
                    </a:cubicBezTo>
                    <a:cubicBezTo>
                      <a:pt x="95" y="382"/>
                      <a:pt x="95" y="382"/>
                      <a:pt x="95" y="382"/>
                    </a:cubicBezTo>
                    <a:cubicBezTo>
                      <a:pt x="94" y="382"/>
                      <a:pt x="91" y="383"/>
                      <a:pt x="91" y="382"/>
                    </a:cubicBezTo>
                    <a:cubicBezTo>
                      <a:pt x="91" y="382"/>
                      <a:pt x="91" y="382"/>
                      <a:pt x="90" y="382"/>
                    </a:cubicBezTo>
                    <a:cubicBezTo>
                      <a:pt x="90" y="382"/>
                      <a:pt x="90" y="382"/>
                      <a:pt x="89" y="382"/>
                    </a:cubicBezTo>
                    <a:cubicBezTo>
                      <a:pt x="88" y="381"/>
                      <a:pt x="88" y="381"/>
                      <a:pt x="88" y="381"/>
                    </a:cubicBezTo>
                    <a:cubicBezTo>
                      <a:pt x="87" y="381"/>
                      <a:pt x="86" y="381"/>
                      <a:pt x="85" y="380"/>
                    </a:cubicBezTo>
                    <a:cubicBezTo>
                      <a:pt x="85" y="380"/>
                      <a:pt x="84" y="380"/>
                      <a:pt x="83" y="379"/>
                    </a:cubicBezTo>
                    <a:cubicBezTo>
                      <a:pt x="82" y="379"/>
                      <a:pt x="81" y="378"/>
                      <a:pt x="80" y="377"/>
                    </a:cubicBezTo>
                    <a:cubicBezTo>
                      <a:pt x="81" y="378"/>
                      <a:pt x="82" y="380"/>
                      <a:pt x="82" y="380"/>
                    </a:cubicBezTo>
                    <a:cubicBezTo>
                      <a:pt x="83" y="381"/>
                      <a:pt x="84" y="382"/>
                      <a:pt x="84" y="382"/>
                    </a:cubicBezTo>
                    <a:cubicBezTo>
                      <a:pt x="85" y="383"/>
                      <a:pt x="86" y="384"/>
                      <a:pt x="86" y="385"/>
                    </a:cubicBezTo>
                    <a:cubicBezTo>
                      <a:pt x="85" y="386"/>
                      <a:pt x="83" y="386"/>
                      <a:pt x="79" y="384"/>
                    </a:cubicBezTo>
                    <a:cubicBezTo>
                      <a:pt x="76" y="382"/>
                      <a:pt x="70" y="378"/>
                      <a:pt x="65" y="371"/>
                    </a:cubicBezTo>
                    <a:cubicBezTo>
                      <a:pt x="59" y="364"/>
                      <a:pt x="54" y="354"/>
                      <a:pt x="49" y="343"/>
                    </a:cubicBezTo>
                    <a:cubicBezTo>
                      <a:pt x="45" y="331"/>
                      <a:pt x="42" y="318"/>
                      <a:pt x="39" y="304"/>
                    </a:cubicBezTo>
                    <a:cubicBezTo>
                      <a:pt x="38" y="297"/>
                      <a:pt x="37" y="290"/>
                      <a:pt x="37" y="283"/>
                    </a:cubicBezTo>
                    <a:cubicBezTo>
                      <a:pt x="36" y="277"/>
                      <a:pt x="35" y="269"/>
                      <a:pt x="35" y="263"/>
                    </a:cubicBezTo>
                    <a:cubicBezTo>
                      <a:pt x="33" y="235"/>
                      <a:pt x="32" y="209"/>
                      <a:pt x="31" y="192"/>
                    </a:cubicBezTo>
                    <a:cubicBezTo>
                      <a:pt x="32" y="163"/>
                      <a:pt x="34" y="143"/>
                      <a:pt x="36" y="125"/>
                    </a:cubicBezTo>
                    <a:cubicBezTo>
                      <a:pt x="38" y="107"/>
                      <a:pt x="41" y="92"/>
                      <a:pt x="44" y="71"/>
                    </a:cubicBezTo>
                    <a:cubicBezTo>
                      <a:pt x="44" y="60"/>
                      <a:pt x="45" y="34"/>
                      <a:pt x="44" y="18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43" y="8"/>
                      <a:pt x="42" y="2"/>
                      <a:pt x="41" y="0"/>
                    </a:cubicBezTo>
                    <a:cubicBezTo>
                      <a:pt x="39" y="4"/>
                      <a:pt x="38" y="10"/>
                      <a:pt x="38" y="16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0" y="42"/>
                      <a:pt x="21" y="84"/>
                      <a:pt x="12" y="142"/>
                    </a:cubicBezTo>
                    <a:cubicBezTo>
                      <a:pt x="7" y="170"/>
                      <a:pt x="3" y="202"/>
                      <a:pt x="1" y="238"/>
                    </a:cubicBezTo>
                    <a:cubicBezTo>
                      <a:pt x="1" y="247"/>
                      <a:pt x="1" y="256"/>
                      <a:pt x="0" y="265"/>
                    </a:cubicBezTo>
                    <a:cubicBezTo>
                      <a:pt x="0" y="275"/>
                      <a:pt x="0" y="284"/>
                      <a:pt x="1" y="295"/>
                    </a:cubicBezTo>
                    <a:cubicBezTo>
                      <a:pt x="1" y="297"/>
                      <a:pt x="1" y="300"/>
                      <a:pt x="1" y="302"/>
                    </a:cubicBezTo>
                    <a:cubicBezTo>
                      <a:pt x="2" y="305"/>
                      <a:pt x="2" y="307"/>
                      <a:pt x="2" y="310"/>
                    </a:cubicBezTo>
                    <a:cubicBezTo>
                      <a:pt x="2" y="312"/>
                      <a:pt x="2" y="314"/>
                      <a:pt x="3" y="317"/>
                    </a:cubicBezTo>
                    <a:cubicBezTo>
                      <a:pt x="3" y="318"/>
                      <a:pt x="3" y="318"/>
                      <a:pt x="3" y="318"/>
                    </a:cubicBezTo>
                    <a:cubicBezTo>
                      <a:pt x="3" y="319"/>
                      <a:pt x="3" y="319"/>
                      <a:pt x="3" y="319"/>
                    </a:cubicBezTo>
                    <a:cubicBezTo>
                      <a:pt x="3" y="319"/>
                      <a:pt x="3" y="319"/>
                      <a:pt x="3" y="319"/>
                    </a:cubicBezTo>
                    <a:cubicBezTo>
                      <a:pt x="3" y="320"/>
                      <a:pt x="3" y="320"/>
                      <a:pt x="3" y="320"/>
                    </a:cubicBezTo>
                    <a:cubicBezTo>
                      <a:pt x="3" y="321"/>
                      <a:pt x="3" y="321"/>
                      <a:pt x="3" y="321"/>
                    </a:cubicBezTo>
                    <a:cubicBezTo>
                      <a:pt x="4" y="325"/>
                      <a:pt x="4" y="325"/>
                      <a:pt x="4" y="325"/>
                    </a:cubicBezTo>
                    <a:cubicBezTo>
                      <a:pt x="5" y="336"/>
                      <a:pt x="8" y="347"/>
                      <a:pt x="11" y="358"/>
                    </a:cubicBezTo>
                    <a:cubicBezTo>
                      <a:pt x="12" y="361"/>
                      <a:pt x="13" y="363"/>
                      <a:pt x="14" y="365"/>
                    </a:cubicBezTo>
                    <a:cubicBezTo>
                      <a:pt x="15" y="366"/>
                      <a:pt x="16" y="368"/>
                      <a:pt x="16" y="367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grpSp>
          <p:nvGrpSpPr>
            <p:cNvPr id="186" name="组合 185"/>
            <p:cNvGrpSpPr/>
            <p:nvPr/>
          </p:nvGrpSpPr>
          <p:grpSpPr>
            <a:xfrm flipH="1">
              <a:off x="8438216" y="2220703"/>
              <a:ext cx="2028401" cy="2904934"/>
              <a:chOff x="2015256" y="2229407"/>
              <a:chExt cx="1953771" cy="2904934"/>
            </a:xfrm>
          </p:grpSpPr>
          <p:sp>
            <p:nvSpPr>
              <p:cNvPr id="191" name="Freeform 77"/>
              <p:cNvSpPr/>
              <p:nvPr/>
            </p:nvSpPr>
            <p:spPr bwMode="auto">
              <a:xfrm>
                <a:off x="3192004" y="4857303"/>
                <a:ext cx="270441" cy="184691"/>
              </a:xfrm>
              <a:custGeom>
                <a:avLst/>
                <a:gdLst>
                  <a:gd name="T0" fmla="*/ 61 w 202"/>
                  <a:gd name="T1" fmla="*/ 4 h 138"/>
                  <a:gd name="T2" fmla="*/ 6 w 202"/>
                  <a:gd name="T3" fmla="*/ 36 h 138"/>
                  <a:gd name="T4" fmla="*/ 32 w 202"/>
                  <a:gd name="T5" fmla="*/ 70 h 138"/>
                  <a:gd name="T6" fmla="*/ 168 w 202"/>
                  <a:gd name="T7" fmla="*/ 133 h 138"/>
                  <a:gd name="T8" fmla="*/ 197 w 202"/>
                  <a:gd name="T9" fmla="*/ 123 h 138"/>
                  <a:gd name="T10" fmla="*/ 82 w 202"/>
                  <a:gd name="T11" fmla="*/ 71 h 138"/>
                  <a:gd name="T12" fmla="*/ 40 w 202"/>
                  <a:gd name="T13" fmla="*/ 42 h 138"/>
                  <a:gd name="T14" fmla="*/ 64 w 202"/>
                  <a:gd name="T15" fmla="*/ 14 h 138"/>
                  <a:gd name="T16" fmla="*/ 78 w 202"/>
                  <a:gd name="T17" fmla="*/ 5 h 138"/>
                  <a:gd name="T18" fmla="*/ 61 w 202"/>
                  <a:gd name="T19" fmla="*/ 4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2" h="138">
                    <a:moveTo>
                      <a:pt x="61" y="4"/>
                    </a:moveTo>
                    <a:cubicBezTo>
                      <a:pt x="44" y="9"/>
                      <a:pt x="14" y="17"/>
                      <a:pt x="6" y="36"/>
                    </a:cubicBezTo>
                    <a:cubicBezTo>
                      <a:pt x="0" y="51"/>
                      <a:pt x="22" y="64"/>
                      <a:pt x="32" y="70"/>
                    </a:cubicBezTo>
                    <a:cubicBezTo>
                      <a:pt x="75" y="97"/>
                      <a:pt x="125" y="108"/>
                      <a:pt x="168" y="133"/>
                    </a:cubicBezTo>
                    <a:cubicBezTo>
                      <a:pt x="176" y="138"/>
                      <a:pt x="202" y="125"/>
                      <a:pt x="197" y="123"/>
                    </a:cubicBezTo>
                    <a:cubicBezTo>
                      <a:pt x="162" y="101"/>
                      <a:pt x="120" y="89"/>
                      <a:pt x="82" y="71"/>
                    </a:cubicBezTo>
                    <a:cubicBezTo>
                      <a:pt x="68" y="64"/>
                      <a:pt x="50" y="56"/>
                      <a:pt x="40" y="42"/>
                    </a:cubicBezTo>
                    <a:cubicBezTo>
                      <a:pt x="27" y="26"/>
                      <a:pt x="52" y="18"/>
                      <a:pt x="64" y="14"/>
                    </a:cubicBezTo>
                    <a:cubicBezTo>
                      <a:pt x="67" y="14"/>
                      <a:pt x="80" y="10"/>
                      <a:pt x="78" y="5"/>
                    </a:cubicBezTo>
                    <a:cubicBezTo>
                      <a:pt x="77" y="0"/>
                      <a:pt x="64" y="3"/>
                      <a:pt x="61" y="4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2" name="Freeform 78"/>
              <p:cNvSpPr/>
              <p:nvPr/>
            </p:nvSpPr>
            <p:spPr bwMode="auto">
              <a:xfrm>
                <a:off x="2721041" y="3210911"/>
                <a:ext cx="488113" cy="668847"/>
              </a:xfrm>
              <a:custGeom>
                <a:avLst/>
                <a:gdLst>
                  <a:gd name="T0" fmla="*/ 0 w 363"/>
                  <a:gd name="T1" fmla="*/ 0 h 498"/>
                  <a:gd name="T2" fmla="*/ 363 w 363"/>
                  <a:gd name="T3" fmla="*/ 498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63" h="498">
                    <a:moveTo>
                      <a:pt x="0" y="0"/>
                    </a:moveTo>
                    <a:cubicBezTo>
                      <a:pt x="122" y="144"/>
                      <a:pt x="357" y="315"/>
                      <a:pt x="363" y="49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3" name="Freeform 79"/>
              <p:cNvSpPr/>
              <p:nvPr/>
            </p:nvSpPr>
            <p:spPr bwMode="auto">
              <a:xfrm>
                <a:off x="2678826" y="3185845"/>
                <a:ext cx="561990" cy="720297"/>
              </a:xfrm>
              <a:custGeom>
                <a:avLst/>
                <a:gdLst>
                  <a:gd name="T0" fmla="*/ 10 w 419"/>
                  <a:gd name="T1" fmla="*/ 28 h 536"/>
                  <a:gd name="T2" fmla="*/ 232 w 419"/>
                  <a:gd name="T3" fmla="*/ 258 h 536"/>
                  <a:gd name="T4" fmla="*/ 372 w 419"/>
                  <a:gd name="T5" fmla="*/ 524 h 536"/>
                  <a:gd name="T6" fmla="*/ 418 w 419"/>
                  <a:gd name="T7" fmla="*/ 511 h 536"/>
                  <a:gd name="T8" fmla="*/ 283 w 419"/>
                  <a:gd name="T9" fmla="*/ 249 h 536"/>
                  <a:gd name="T10" fmla="*/ 53 w 419"/>
                  <a:gd name="T11" fmla="*/ 11 h 536"/>
                  <a:gd name="T12" fmla="*/ 10 w 419"/>
                  <a:gd name="T13" fmla="*/ 28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9" h="536">
                    <a:moveTo>
                      <a:pt x="10" y="28"/>
                    </a:moveTo>
                    <a:cubicBezTo>
                      <a:pt x="79" y="109"/>
                      <a:pt x="160" y="179"/>
                      <a:pt x="232" y="258"/>
                    </a:cubicBezTo>
                    <a:cubicBezTo>
                      <a:pt x="298" y="331"/>
                      <a:pt x="367" y="420"/>
                      <a:pt x="372" y="524"/>
                    </a:cubicBezTo>
                    <a:cubicBezTo>
                      <a:pt x="372" y="536"/>
                      <a:pt x="419" y="528"/>
                      <a:pt x="418" y="511"/>
                    </a:cubicBezTo>
                    <a:cubicBezTo>
                      <a:pt x="414" y="410"/>
                      <a:pt x="347" y="322"/>
                      <a:pt x="283" y="249"/>
                    </a:cubicBezTo>
                    <a:cubicBezTo>
                      <a:pt x="210" y="167"/>
                      <a:pt x="125" y="95"/>
                      <a:pt x="53" y="11"/>
                    </a:cubicBezTo>
                    <a:cubicBezTo>
                      <a:pt x="44" y="0"/>
                      <a:pt x="0" y="16"/>
                      <a:pt x="10" y="28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4" name="Freeform 80"/>
              <p:cNvSpPr/>
              <p:nvPr/>
            </p:nvSpPr>
            <p:spPr bwMode="auto">
              <a:xfrm>
                <a:off x="2640568" y="3950996"/>
                <a:ext cx="563309" cy="961715"/>
              </a:xfrm>
              <a:custGeom>
                <a:avLst/>
                <a:gdLst>
                  <a:gd name="T0" fmla="*/ 0 w 419"/>
                  <a:gd name="T1" fmla="*/ 716 h 716"/>
                  <a:gd name="T2" fmla="*/ 396 w 419"/>
                  <a:gd name="T3" fmla="*/ 0 h 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19" h="716">
                    <a:moveTo>
                      <a:pt x="0" y="716"/>
                    </a:moveTo>
                    <a:cubicBezTo>
                      <a:pt x="248" y="623"/>
                      <a:pt x="419" y="274"/>
                      <a:pt x="39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5" name="Freeform 81"/>
              <p:cNvSpPr/>
              <p:nvPr/>
            </p:nvSpPr>
            <p:spPr bwMode="auto">
              <a:xfrm>
                <a:off x="2603630" y="3919334"/>
                <a:ext cx="616078" cy="1018442"/>
              </a:xfrm>
              <a:custGeom>
                <a:avLst/>
                <a:gdLst>
                  <a:gd name="T0" fmla="*/ 38 w 459"/>
                  <a:gd name="T1" fmla="*/ 751 h 758"/>
                  <a:gd name="T2" fmla="*/ 348 w 459"/>
                  <a:gd name="T3" fmla="*/ 454 h 758"/>
                  <a:gd name="T4" fmla="*/ 448 w 459"/>
                  <a:gd name="T5" fmla="*/ 18 h 758"/>
                  <a:gd name="T6" fmla="*/ 401 w 459"/>
                  <a:gd name="T7" fmla="*/ 31 h 758"/>
                  <a:gd name="T8" fmla="*/ 307 w 459"/>
                  <a:gd name="T9" fmla="*/ 446 h 758"/>
                  <a:gd name="T10" fmla="*/ 19 w 459"/>
                  <a:gd name="T11" fmla="*/ 728 h 758"/>
                  <a:gd name="T12" fmla="*/ 7 w 459"/>
                  <a:gd name="T13" fmla="*/ 749 h 758"/>
                  <a:gd name="T14" fmla="*/ 38 w 459"/>
                  <a:gd name="T15" fmla="*/ 751 h 7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9" h="758">
                    <a:moveTo>
                      <a:pt x="38" y="751"/>
                    </a:moveTo>
                    <a:cubicBezTo>
                      <a:pt x="176" y="699"/>
                      <a:pt x="280" y="581"/>
                      <a:pt x="348" y="454"/>
                    </a:cubicBezTo>
                    <a:cubicBezTo>
                      <a:pt x="420" y="322"/>
                      <a:pt x="459" y="168"/>
                      <a:pt x="448" y="18"/>
                    </a:cubicBezTo>
                    <a:cubicBezTo>
                      <a:pt x="446" y="0"/>
                      <a:pt x="400" y="10"/>
                      <a:pt x="401" y="31"/>
                    </a:cubicBezTo>
                    <a:cubicBezTo>
                      <a:pt x="412" y="174"/>
                      <a:pt x="373" y="320"/>
                      <a:pt x="307" y="446"/>
                    </a:cubicBezTo>
                    <a:cubicBezTo>
                      <a:pt x="244" y="566"/>
                      <a:pt x="148" y="678"/>
                      <a:pt x="19" y="728"/>
                    </a:cubicBezTo>
                    <a:cubicBezTo>
                      <a:pt x="11" y="731"/>
                      <a:pt x="0" y="741"/>
                      <a:pt x="7" y="749"/>
                    </a:cubicBezTo>
                    <a:cubicBezTo>
                      <a:pt x="14" y="758"/>
                      <a:pt x="29" y="755"/>
                      <a:pt x="38" y="751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6" name="Freeform 82"/>
              <p:cNvSpPr/>
              <p:nvPr/>
            </p:nvSpPr>
            <p:spPr bwMode="auto">
              <a:xfrm>
                <a:off x="3276435" y="3849415"/>
                <a:ext cx="463048" cy="1011845"/>
              </a:xfrm>
              <a:custGeom>
                <a:avLst/>
                <a:gdLst>
                  <a:gd name="T0" fmla="*/ 51 w 345"/>
                  <a:gd name="T1" fmla="*/ 0 h 753"/>
                  <a:gd name="T2" fmla="*/ 0 w 345"/>
                  <a:gd name="T3" fmla="*/ 753 h 7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45" h="753">
                    <a:moveTo>
                      <a:pt x="51" y="0"/>
                    </a:moveTo>
                    <a:cubicBezTo>
                      <a:pt x="345" y="255"/>
                      <a:pt x="230" y="523"/>
                      <a:pt x="0" y="7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7" name="Freeform 83"/>
              <p:cNvSpPr/>
              <p:nvPr/>
            </p:nvSpPr>
            <p:spPr bwMode="auto">
              <a:xfrm>
                <a:off x="3224985" y="3823031"/>
                <a:ext cx="415556" cy="1059337"/>
              </a:xfrm>
              <a:custGeom>
                <a:avLst/>
                <a:gdLst>
                  <a:gd name="T0" fmla="*/ 68 w 310"/>
                  <a:gd name="T1" fmla="*/ 29 h 789"/>
                  <a:gd name="T2" fmla="*/ 237 w 310"/>
                  <a:gd name="T3" fmla="*/ 409 h 789"/>
                  <a:gd name="T4" fmla="*/ 19 w 310"/>
                  <a:gd name="T5" fmla="*/ 769 h 789"/>
                  <a:gd name="T6" fmla="*/ 57 w 310"/>
                  <a:gd name="T7" fmla="*/ 777 h 789"/>
                  <a:gd name="T8" fmla="*/ 283 w 310"/>
                  <a:gd name="T9" fmla="*/ 403 h 789"/>
                  <a:gd name="T10" fmla="*/ 111 w 310"/>
                  <a:gd name="T11" fmla="*/ 11 h 789"/>
                  <a:gd name="T12" fmla="*/ 68 w 310"/>
                  <a:gd name="T13" fmla="*/ 29 h 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0" h="789">
                    <a:moveTo>
                      <a:pt x="68" y="29"/>
                    </a:moveTo>
                    <a:cubicBezTo>
                      <a:pt x="179" y="126"/>
                      <a:pt x="260" y="256"/>
                      <a:pt x="237" y="409"/>
                    </a:cubicBezTo>
                    <a:cubicBezTo>
                      <a:pt x="215" y="550"/>
                      <a:pt x="117" y="671"/>
                      <a:pt x="19" y="769"/>
                    </a:cubicBezTo>
                    <a:cubicBezTo>
                      <a:pt x="0" y="789"/>
                      <a:pt x="46" y="788"/>
                      <a:pt x="57" y="777"/>
                    </a:cubicBezTo>
                    <a:cubicBezTo>
                      <a:pt x="159" y="674"/>
                      <a:pt x="258" y="550"/>
                      <a:pt x="283" y="403"/>
                    </a:cubicBezTo>
                    <a:cubicBezTo>
                      <a:pt x="310" y="247"/>
                      <a:pt x="224" y="110"/>
                      <a:pt x="111" y="11"/>
                    </a:cubicBezTo>
                    <a:cubicBezTo>
                      <a:pt x="98" y="0"/>
                      <a:pt x="55" y="18"/>
                      <a:pt x="68" y="29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8" name="Freeform 84"/>
              <p:cNvSpPr/>
              <p:nvPr/>
            </p:nvSpPr>
            <p:spPr bwMode="auto">
              <a:xfrm>
                <a:off x="2612865" y="4890284"/>
                <a:ext cx="230864" cy="244057"/>
              </a:xfrm>
              <a:custGeom>
                <a:avLst/>
                <a:gdLst>
                  <a:gd name="T0" fmla="*/ 2 w 172"/>
                  <a:gd name="T1" fmla="*/ 18 h 182"/>
                  <a:gd name="T2" fmla="*/ 136 w 172"/>
                  <a:gd name="T3" fmla="*/ 176 h 182"/>
                  <a:gd name="T4" fmla="*/ 154 w 172"/>
                  <a:gd name="T5" fmla="*/ 156 h 182"/>
                  <a:gd name="T6" fmla="*/ 33 w 172"/>
                  <a:gd name="T7" fmla="*/ 16 h 182"/>
                  <a:gd name="T8" fmla="*/ 2 w 172"/>
                  <a:gd name="T9" fmla="*/ 1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2" h="182">
                    <a:moveTo>
                      <a:pt x="2" y="18"/>
                    </a:moveTo>
                    <a:cubicBezTo>
                      <a:pt x="0" y="98"/>
                      <a:pt x="72" y="146"/>
                      <a:pt x="136" y="176"/>
                    </a:cubicBezTo>
                    <a:cubicBezTo>
                      <a:pt x="149" y="182"/>
                      <a:pt x="172" y="164"/>
                      <a:pt x="154" y="156"/>
                    </a:cubicBezTo>
                    <a:cubicBezTo>
                      <a:pt x="98" y="129"/>
                      <a:pt x="32" y="86"/>
                      <a:pt x="33" y="16"/>
                    </a:cubicBezTo>
                    <a:cubicBezTo>
                      <a:pt x="34" y="0"/>
                      <a:pt x="2" y="4"/>
                      <a:pt x="2" y="18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9" name="Freeform 85"/>
              <p:cNvSpPr/>
              <p:nvPr/>
            </p:nvSpPr>
            <p:spPr bwMode="auto">
              <a:xfrm>
                <a:off x="2962459" y="2610663"/>
                <a:ext cx="704466" cy="638505"/>
              </a:xfrm>
              <a:custGeom>
                <a:avLst/>
                <a:gdLst>
                  <a:gd name="T0" fmla="*/ 0 w 525"/>
                  <a:gd name="T1" fmla="*/ 475 h 475"/>
                  <a:gd name="T2" fmla="*/ 525 w 525"/>
                  <a:gd name="T3" fmla="*/ 0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25" h="475">
                    <a:moveTo>
                      <a:pt x="0" y="475"/>
                    </a:moveTo>
                    <a:cubicBezTo>
                      <a:pt x="295" y="320"/>
                      <a:pt x="459" y="319"/>
                      <a:pt x="52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0" name="Freeform 86"/>
              <p:cNvSpPr/>
              <p:nvPr/>
            </p:nvSpPr>
            <p:spPr bwMode="auto">
              <a:xfrm>
                <a:off x="2928159" y="2588236"/>
                <a:ext cx="762512" cy="691274"/>
              </a:xfrm>
              <a:custGeom>
                <a:avLst/>
                <a:gdLst>
                  <a:gd name="T0" fmla="*/ 32 w 568"/>
                  <a:gd name="T1" fmla="*/ 506 h 515"/>
                  <a:gd name="T2" fmla="*/ 267 w 568"/>
                  <a:gd name="T3" fmla="*/ 394 h 515"/>
                  <a:gd name="T4" fmla="*/ 436 w 568"/>
                  <a:gd name="T5" fmla="*/ 286 h 515"/>
                  <a:gd name="T6" fmla="*/ 566 w 568"/>
                  <a:gd name="T7" fmla="*/ 18 h 515"/>
                  <a:gd name="T8" fmla="*/ 552 w 568"/>
                  <a:gd name="T9" fmla="*/ 1 h 515"/>
                  <a:gd name="T10" fmla="*/ 534 w 568"/>
                  <a:gd name="T11" fmla="*/ 15 h 515"/>
                  <a:gd name="T12" fmla="*/ 446 w 568"/>
                  <a:gd name="T13" fmla="*/ 228 h 515"/>
                  <a:gd name="T14" fmla="*/ 297 w 568"/>
                  <a:gd name="T15" fmla="*/ 343 h 515"/>
                  <a:gd name="T16" fmla="*/ 18 w 568"/>
                  <a:gd name="T17" fmla="*/ 477 h 515"/>
                  <a:gd name="T18" fmla="*/ 32 w 568"/>
                  <a:gd name="T19" fmla="*/ 506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8" h="515">
                    <a:moveTo>
                      <a:pt x="32" y="506"/>
                    </a:moveTo>
                    <a:cubicBezTo>
                      <a:pt x="109" y="466"/>
                      <a:pt x="188" y="431"/>
                      <a:pt x="267" y="394"/>
                    </a:cubicBezTo>
                    <a:cubicBezTo>
                      <a:pt x="327" y="365"/>
                      <a:pt x="387" y="333"/>
                      <a:pt x="436" y="286"/>
                    </a:cubicBezTo>
                    <a:cubicBezTo>
                      <a:pt x="510" y="215"/>
                      <a:pt x="545" y="117"/>
                      <a:pt x="566" y="18"/>
                    </a:cubicBezTo>
                    <a:cubicBezTo>
                      <a:pt x="568" y="10"/>
                      <a:pt x="560" y="2"/>
                      <a:pt x="552" y="1"/>
                    </a:cubicBezTo>
                    <a:cubicBezTo>
                      <a:pt x="542" y="0"/>
                      <a:pt x="536" y="7"/>
                      <a:pt x="534" y="15"/>
                    </a:cubicBezTo>
                    <a:cubicBezTo>
                      <a:pt x="519" y="91"/>
                      <a:pt x="494" y="166"/>
                      <a:pt x="446" y="228"/>
                    </a:cubicBezTo>
                    <a:cubicBezTo>
                      <a:pt x="407" y="278"/>
                      <a:pt x="353" y="314"/>
                      <a:pt x="297" y="343"/>
                    </a:cubicBezTo>
                    <a:cubicBezTo>
                      <a:pt x="206" y="391"/>
                      <a:pt x="110" y="429"/>
                      <a:pt x="18" y="477"/>
                    </a:cubicBezTo>
                    <a:cubicBezTo>
                      <a:pt x="0" y="487"/>
                      <a:pt x="13" y="515"/>
                      <a:pt x="32" y="506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1" name="Freeform 87"/>
              <p:cNvSpPr/>
              <p:nvPr/>
            </p:nvSpPr>
            <p:spPr bwMode="auto">
              <a:xfrm>
                <a:off x="2015256" y="2514360"/>
                <a:ext cx="1197856" cy="804727"/>
              </a:xfrm>
              <a:custGeom>
                <a:avLst/>
                <a:gdLst>
                  <a:gd name="T0" fmla="*/ 275 w 892"/>
                  <a:gd name="T1" fmla="*/ 503 h 599"/>
                  <a:gd name="T2" fmla="*/ 492 w 892"/>
                  <a:gd name="T3" fmla="*/ 65 h 599"/>
                  <a:gd name="T4" fmla="*/ 277 w 892"/>
                  <a:gd name="T5" fmla="*/ 511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92" h="599">
                    <a:moveTo>
                      <a:pt x="275" y="503"/>
                    </a:moveTo>
                    <a:cubicBezTo>
                      <a:pt x="597" y="599"/>
                      <a:pt x="892" y="177"/>
                      <a:pt x="492" y="65"/>
                    </a:cubicBezTo>
                    <a:cubicBezTo>
                      <a:pt x="245" y="0"/>
                      <a:pt x="0" y="396"/>
                      <a:pt x="277" y="5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2" name="Freeform 88"/>
              <p:cNvSpPr/>
              <p:nvPr/>
            </p:nvSpPr>
            <p:spPr bwMode="auto">
              <a:xfrm>
                <a:off x="2124751" y="2571087"/>
                <a:ext cx="850900" cy="685997"/>
              </a:xfrm>
              <a:custGeom>
                <a:avLst/>
                <a:gdLst>
                  <a:gd name="T0" fmla="*/ 172 w 633"/>
                  <a:gd name="T1" fmla="*/ 471 h 510"/>
                  <a:gd name="T2" fmla="*/ 559 w 633"/>
                  <a:gd name="T3" fmla="*/ 367 h 510"/>
                  <a:gd name="T4" fmla="*/ 629 w 633"/>
                  <a:gd name="T5" fmla="*/ 218 h 510"/>
                  <a:gd name="T6" fmla="*/ 561 w 633"/>
                  <a:gd name="T7" fmla="*/ 74 h 510"/>
                  <a:gd name="T8" fmla="*/ 352 w 633"/>
                  <a:gd name="T9" fmla="*/ 4 h 510"/>
                  <a:gd name="T10" fmla="*/ 158 w 633"/>
                  <a:gd name="T11" fmla="*/ 85 h 510"/>
                  <a:gd name="T12" fmla="*/ 87 w 633"/>
                  <a:gd name="T13" fmla="*/ 419 h 510"/>
                  <a:gd name="T14" fmla="*/ 173 w 633"/>
                  <a:gd name="T15" fmla="*/ 479 h 510"/>
                  <a:gd name="T16" fmla="*/ 216 w 633"/>
                  <a:gd name="T17" fmla="*/ 457 h 510"/>
                  <a:gd name="T18" fmla="*/ 99 w 633"/>
                  <a:gd name="T19" fmla="*/ 311 h 510"/>
                  <a:gd name="T20" fmla="*/ 158 w 633"/>
                  <a:gd name="T21" fmla="*/ 133 h 510"/>
                  <a:gd name="T22" fmla="*/ 313 w 633"/>
                  <a:gd name="T23" fmla="*/ 29 h 510"/>
                  <a:gd name="T24" fmla="*/ 515 w 633"/>
                  <a:gd name="T25" fmla="*/ 95 h 510"/>
                  <a:gd name="T26" fmla="*/ 577 w 633"/>
                  <a:gd name="T27" fmla="*/ 223 h 510"/>
                  <a:gd name="T28" fmla="*/ 523 w 633"/>
                  <a:gd name="T29" fmla="*/ 356 h 510"/>
                  <a:gd name="T30" fmla="*/ 214 w 633"/>
                  <a:gd name="T31" fmla="*/ 450 h 510"/>
                  <a:gd name="T32" fmla="*/ 178 w 633"/>
                  <a:gd name="T33" fmla="*/ 456 h 510"/>
                  <a:gd name="T34" fmla="*/ 172 w 633"/>
                  <a:gd name="T35" fmla="*/ 471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33" h="510">
                    <a:moveTo>
                      <a:pt x="172" y="471"/>
                    </a:moveTo>
                    <a:cubicBezTo>
                      <a:pt x="307" y="510"/>
                      <a:pt x="462" y="469"/>
                      <a:pt x="559" y="367"/>
                    </a:cubicBezTo>
                    <a:cubicBezTo>
                      <a:pt x="597" y="326"/>
                      <a:pt x="625" y="274"/>
                      <a:pt x="629" y="218"/>
                    </a:cubicBezTo>
                    <a:cubicBezTo>
                      <a:pt x="633" y="161"/>
                      <a:pt x="604" y="110"/>
                      <a:pt x="561" y="74"/>
                    </a:cubicBezTo>
                    <a:cubicBezTo>
                      <a:pt x="505" y="28"/>
                      <a:pt x="425" y="0"/>
                      <a:pt x="352" y="4"/>
                    </a:cubicBezTo>
                    <a:cubicBezTo>
                      <a:pt x="280" y="7"/>
                      <a:pt x="212" y="39"/>
                      <a:pt x="158" y="85"/>
                    </a:cubicBezTo>
                    <a:cubicBezTo>
                      <a:pt x="66" y="163"/>
                      <a:pt x="0" y="314"/>
                      <a:pt x="87" y="419"/>
                    </a:cubicBezTo>
                    <a:cubicBezTo>
                      <a:pt x="109" y="446"/>
                      <a:pt x="141" y="465"/>
                      <a:pt x="173" y="479"/>
                    </a:cubicBezTo>
                    <a:cubicBezTo>
                      <a:pt x="186" y="484"/>
                      <a:pt x="234" y="464"/>
                      <a:pt x="216" y="457"/>
                    </a:cubicBezTo>
                    <a:cubicBezTo>
                      <a:pt x="153" y="430"/>
                      <a:pt x="107" y="380"/>
                      <a:pt x="99" y="311"/>
                    </a:cubicBezTo>
                    <a:cubicBezTo>
                      <a:pt x="93" y="247"/>
                      <a:pt x="121" y="182"/>
                      <a:pt x="158" y="133"/>
                    </a:cubicBezTo>
                    <a:cubicBezTo>
                      <a:pt x="196" y="84"/>
                      <a:pt x="251" y="40"/>
                      <a:pt x="313" y="29"/>
                    </a:cubicBezTo>
                    <a:cubicBezTo>
                      <a:pt x="382" y="17"/>
                      <a:pt x="462" y="52"/>
                      <a:pt x="515" y="95"/>
                    </a:cubicBezTo>
                    <a:cubicBezTo>
                      <a:pt x="554" y="127"/>
                      <a:pt x="577" y="172"/>
                      <a:pt x="577" y="223"/>
                    </a:cubicBezTo>
                    <a:cubicBezTo>
                      <a:pt x="577" y="272"/>
                      <a:pt x="553" y="319"/>
                      <a:pt x="523" y="356"/>
                    </a:cubicBezTo>
                    <a:cubicBezTo>
                      <a:pt x="448" y="447"/>
                      <a:pt x="327" y="482"/>
                      <a:pt x="214" y="450"/>
                    </a:cubicBezTo>
                    <a:cubicBezTo>
                      <a:pt x="203" y="446"/>
                      <a:pt x="188" y="450"/>
                      <a:pt x="178" y="456"/>
                    </a:cubicBezTo>
                    <a:cubicBezTo>
                      <a:pt x="173" y="458"/>
                      <a:pt x="160" y="468"/>
                      <a:pt x="172" y="471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3" name="Freeform 89"/>
              <p:cNvSpPr/>
              <p:nvPr/>
            </p:nvSpPr>
            <p:spPr bwMode="auto">
              <a:xfrm>
                <a:off x="2450600" y="2961577"/>
                <a:ext cx="321891" cy="155669"/>
              </a:xfrm>
              <a:custGeom>
                <a:avLst/>
                <a:gdLst>
                  <a:gd name="T0" fmla="*/ 10 w 240"/>
                  <a:gd name="T1" fmla="*/ 82 h 116"/>
                  <a:gd name="T2" fmla="*/ 145 w 240"/>
                  <a:gd name="T3" fmla="*/ 103 h 116"/>
                  <a:gd name="T4" fmla="*/ 235 w 240"/>
                  <a:gd name="T5" fmla="*/ 11 h 116"/>
                  <a:gd name="T6" fmla="*/ 215 w 240"/>
                  <a:gd name="T7" fmla="*/ 9 h 116"/>
                  <a:gd name="T8" fmla="*/ 141 w 240"/>
                  <a:gd name="T9" fmla="*/ 89 h 116"/>
                  <a:gd name="T10" fmla="*/ 27 w 240"/>
                  <a:gd name="T11" fmla="*/ 70 h 116"/>
                  <a:gd name="T12" fmla="*/ 10 w 240"/>
                  <a:gd name="T13" fmla="*/ 82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0" h="116">
                    <a:moveTo>
                      <a:pt x="10" y="82"/>
                    </a:moveTo>
                    <a:cubicBezTo>
                      <a:pt x="52" y="102"/>
                      <a:pt x="99" y="116"/>
                      <a:pt x="145" y="103"/>
                    </a:cubicBezTo>
                    <a:cubicBezTo>
                      <a:pt x="189" y="90"/>
                      <a:pt x="218" y="52"/>
                      <a:pt x="235" y="11"/>
                    </a:cubicBezTo>
                    <a:cubicBezTo>
                      <a:pt x="240" y="0"/>
                      <a:pt x="219" y="1"/>
                      <a:pt x="215" y="9"/>
                    </a:cubicBezTo>
                    <a:cubicBezTo>
                      <a:pt x="201" y="44"/>
                      <a:pt x="179" y="77"/>
                      <a:pt x="141" y="89"/>
                    </a:cubicBezTo>
                    <a:cubicBezTo>
                      <a:pt x="103" y="101"/>
                      <a:pt x="61" y="87"/>
                      <a:pt x="27" y="70"/>
                    </a:cubicBezTo>
                    <a:cubicBezTo>
                      <a:pt x="19" y="66"/>
                      <a:pt x="0" y="77"/>
                      <a:pt x="10" y="82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4" name="Freeform 90"/>
              <p:cNvSpPr>
                <a:spLocks noEditPoints="1"/>
              </p:cNvSpPr>
              <p:nvPr/>
            </p:nvSpPr>
            <p:spPr bwMode="auto">
              <a:xfrm>
                <a:off x="2226332" y="2677944"/>
                <a:ext cx="687316" cy="303422"/>
              </a:xfrm>
              <a:custGeom>
                <a:avLst/>
                <a:gdLst>
                  <a:gd name="T0" fmla="*/ 7 w 512"/>
                  <a:gd name="T1" fmla="*/ 110 h 226"/>
                  <a:gd name="T2" fmla="*/ 24 w 512"/>
                  <a:gd name="T3" fmla="*/ 122 h 226"/>
                  <a:gd name="T4" fmla="*/ 37 w 512"/>
                  <a:gd name="T5" fmla="*/ 154 h 226"/>
                  <a:gd name="T6" fmla="*/ 66 w 512"/>
                  <a:gd name="T7" fmla="*/ 210 h 226"/>
                  <a:gd name="T8" fmla="*/ 104 w 512"/>
                  <a:gd name="T9" fmla="*/ 224 h 226"/>
                  <a:gd name="T10" fmla="*/ 217 w 512"/>
                  <a:gd name="T11" fmla="*/ 187 h 226"/>
                  <a:gd name="T12" fmla="*/ 231 w 512"/>
                  <a:gd name="T13" fmla="*/ 159 h 226"/>
                  <a:gd name="T14" fmla="*/ 247 w 512"/>
                  <a:gd name="T15" fmla="*/ 109 h 226"/>
                  <a:gd name="T16" fmla="*/ 246 w 512"/>
                  <a:gd name="T17" fmla="*/ 89 h 226"/>
                  <a:gd name="T18" fmla="*/ 278 w 512"/>
                  <a:gd name="T19" fmla="*/ 85 h 226"/>
                  <a:gd name="T20" fmla="*/ 278 w 512"/>
                  <a:gd name="T21" fmla="*/ 87 h 226"/>
                  <a:gd name="T22" fmla="*/ 292 w 512"/>
                  <a:gd name="T23" fmla="*/ 117 h 226"/>
                  <a:gd name="T24" fmla="*/ 325 w 512"/>
                  <a:gd name="T25" fmla="*/ 158 h 226"/>
                  <a:gd name="T26" fmla="*/ 410 w 512"/>
                  <a:gd name="T27" fmla="*/ 180 h 226"/>
                  <a:gd name="T28" fmla="*/ 473 w 512"/>
                  <a:gd name="T29" fmla="*/ 157 h 226"/>
                  <a:gd name="T30" fmla="*/ 489 w 512"/>
                  <a:gd name="T31" fmla="*/ 132 h 226"/>
                  <a:gd name="T32" fmla="*/ 498 w 512"/>
                  <a:gd name="T33" fmla="*/ 55 h 226"/>
                  <a:gd name="T34" fmla="*/ 499 w 512"/>
                  <a:gd name="T35" fmla="*/ 42 h 226"/>
                  <a:gd name="T36" fmla="*/ 511 w 512"/>
                  <a:gd name="T37" fmla="*/ 16 h 226"/>
                  <a:gd name="T38" fmla="*/ 470 w 512"/>
                  <a:gd name="T39" fmla="*/ 2 h 226"/>
                  <a:gd name="T40" fmla="*/ 463 w 512"/>
                  <a:gd name="T41" fmla="*/ 3 h 226"/>
                  <a:gd name="T42" fmla="*/ 382 w 512"/>
                  <a:gd name="T43" fmla="*/ 3 h 226"/>
                  <a:gd name="T44" fmla="*/ 324 w 512"/>
                  <a:gd name="T45" fmla="*/ 19 h 226"/>
                  <a:gd name="T46" fmla="*/ 287 w 512"/>
                  <a:gd name="T47" fmla="*/ 42 h 226"/>
                  <a:gd name="T48" fmla="*/ 283 w 512"/>
                  <a:gd name="T49" fmla="*/ 42 h 226"/>
                  <a:gd name="T50" fmla="*/ 224 w 512"/>
                  <a:gd name="T51" fmla="*/ 52 h 226"/>
                  <a:gd name="T52" fmla="*/ 205 w 512"/>
                  <a:gd name="T53" fmla="*/ 45 h 226"/>
                  <a:gd name="T54" fmla="*/ 130 w 512"/>
                  <a:gd name="T55" fmla="*/ 44 h 226"/>
                  <a:gd name="T56" fmla="*/ 70 w 512"/>
                  <a:gd name="T57" fmla="*/ 59 h 226"/>
                  <a:gd name="T58" fmla="*/ 42 w 512"/>
                  <a:gd name="T59" fmla="*/ 71 h 226"/>
                  <a:gd name="T60" fmla="*/ 9 w 512"/>
                  <a:gd name="T61" fmla="*/ 83 h 226"/>
                  <a:gd name="T62" fmla="*/ 301 w 512"/>
                  <a:gd name="T63" fmla="*/ 84 h 226"/>
                  <a:gd name="T64" fmla="*/ 306 w 512"/>
                  <a:gd name="T65" fmla="*/ 55 h 226"/>
                  <a:gd name="T66" fmla="*/ 343 w 512"/>
                  <a:gd name="T67" fmla="*/ 36 h 226"/>
                  <a:gd name="T68" fmla="*/ 386 w 512"/>
                  <a:gd name="T69" fmla="*/ 25 h 226"/>
                  <a:gd name="T70" fmla="*/ 434 w 512"/>
                  <a:gd name="T71" fmla="*/ 23 h 226"/>
                  <a:gd name="T72" fmla="*/ 456 w 512"/>
                  <a:gd name="T73" fmla="*/ 25 h 226"/>
                  <a:gd name="T74" fmla="*/ 469 w 512"/>
                  <a:gd name="T75" fmla="*/ 33 h 226"/>
                  <a:gd name="T76" fmla="*/ 476 w 512"/>
                  <a:gd name="T77" fmla="*/ 41 h 226"/>
                  <a:gd name="T78" fmla="*/ 472 w 512"/>
                  <a:gd name="T79" fmla="*/ 94 h 226"/>
                  <a:gd name="T80" fmla="*/ 467 w 512"/>
                  <a:gd name="T81" fmla="*/ 128 h 226"/>
                  <a:gd name="T82" fmla="*/ 460 w 512"/>
                  <a:gd name="T83" fmla="*/ 139 h 226"/>
                  <a:gd name="T84" fmla="*/ 406 w 512"/>
                  <a:gd name="T85" fmla="*/ 158 h 226"/>
                  <a:gd name="T86" fmla="*/ 338 w 512"/>
                  <a:gd name="T87" fmla="*/ 139 h 226"/>
                  <a:gd name="T88" fmla="*/ 308 w 512"/>
                  <a:gd name="T89" fmla="*/ 100 h 226"/>
                  <a:gd name="T90" fmla="*/ 301 w 512"/>
                  <a:gd name="T91" fmla="*/ 84 h 226"/>
                  <a:gd name="T92" fmla="*/ 45 w 512"/>
                  <a:gd name="T93" fmla="*/ 107 h 226"/>
                  <a:gd name="T94" fmla="*/ 57 w 512"/>
                  <a:gd name="T95" fmla="*/ 89 h 226"/>
                  <a:gd name="T96" fmla="*/ 60 w 512"/>
                  <a:gd name="T97" fmla="*/ 88 h 226"/>
                  <a:gd name="T98" fmla="*/ 124 w 512"/>
                  <a:gd name="T99" fmla="*/ 67 h 226"/>
                  <a:gd name="T100" fmla="*/ 132 w 512"/>
                  <a:gd name="T101" fmla="*/ 66 h 226"/>
                  <a:gd name="T102" fmla="*/ 200 w 512"/>
                  <a:gd name="T103" fmla="*/ 67 h 226"/>
                  <a:gd name="T104" fmla="*/ 219 w 512"/>
                  <a:gd name="T105" fmla="*/ 81 h 226"/>
                  <a:gd name="T106" fmla="*/ 224 w 512"/>
                  <a:gd name="T107" fmla="*/ 105 h 226"/>
                  <a:gd name="T108" fmla="*/ 218 w 512"/>
                  <a:gd name="T109" fmla="*/ 129 h 226"/>
                  <a:gd name="T110" fmla="*/ 198 w 512"/>
                  <a:gd name="T111" fmla="*/ 174 h 226"/>
                  <a:gd name="T112" fmla="*/ 116 w 512"/>
                  <a:gd name="T113" fmla="*/ 202 h 226"/>
                  <a:gd name="T114" fmla="*/ 83 w 512"/>
                  <a:gd name="T115" fmla="*/ 195 h 226"/>
                  <a:gd name="T116" fmla="*/ 75 w 512"/>
                  <a:gd name="T117" fmla="*/ 182 h 226"/>
                  <a:gd name="T118" fmla="*/ 46 w 512"/>
                  <a:gd name="T119" fmla="*/ 115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12" h="226">
                    <a:moveTo>
                      <a:pt x="2" y="98"/>
                    </a:moveTo>
                    <a:cubicBezTo>
                      <a:pt x="7" y="110"/>
                      <a:pt x="7" y="110"/>
                      <a:pt x="7" y="110"/>
                    </a:cubicBezTo>
                    <a:cubicBezTo>
                      <a:pt x="10" y="117"/>
                      <a:pt x="17" y="121"/>
                      <a:pt x="23" y="119"/>
                    </a:cubicBezTo>
                    <a:cubicBezTo>
                      <a:pt x="23" y="120"/>
                      <a:pt x="23" y="121"/>
                      <a:pt x="24" y="122"/>
                    </a:cubicBezTo>
                    <a:cubicBezTo>
                      <a:pt x="25" y="124"/>
                      <a:pt x="26" y="127"/>
                      <a:pt x="27" y="131"/>
                    </a:cubicBezTo>
                    <a:cubicBezTo>
                      <a:pt x="30" y="138"/>
                      <a:pt x="33" y="146"/>
                      <a:pt x="37" y="154"/>
                    </a:cubicBezTo>
                    <a:cubicBezTo>
                      <a:pt x="44" y="172"/>
                      <a:pt x="53" y="190"/>
                      <a:pt x="60" y="201"/>
                    </a:cubicBezTo>
                    <a:cubicBezTo>
                      <a:pt x="62" y="205"/>
                      <a:pt x="64" y="207"/>
                      <a:pt x="66" y="210"/>
                    </a:cubicBezTo>
                    <a:cubicBezTo>
                      <a:pt x="70" y="215"/>
                      <a:pt x="76" y="218"/>
                      <a:pt x="83" y="220"/>
                    </a:cubicBezTo>
                    <a:cubicBezTo>
                      <a:pt x="89" y="222"/>
                      <a:pt x="96" y="224"/>
                      <a:pt x="104" y="224"/>
                    </a:cubicBezTo>
                    <a:cubicBezTo>
                      <a:pt x="119" y="226"/>
                      <a:pt x="135" y="225"/>
                      <a:pt x="150" y="222"/>
                    </a:cubicBezTo>
                    <a:cubicBezTo>
                      <a:pt x="181" y="217"/>
                      <a:pt x="204" y="205"/>
                      <a:pt x="217" y="187"/>
                    </a:cubicBezTo>
                    <a:cubicBezTo>
                      <a:pt x="219" y="184"/>
                      <a:pt x="222" y="179"/>
                      <a:pt x="224" y="174"/>
                    </a:cubicBezTo>
                    <a:cubicBezTo>
                      <a:pt x="226" y="170"/>
                      <a:pt x="229" y="164"/>
                      <a:pt x="231" y="159"/>
                    </a:cubicBezTo>
                    <a:cubicBezTo>
                      <a:pt x="235" y="147"/>
                      <a:pt x="240" y="135"/>
                      <a:pt x="243" y="125"/>
                    </a:cubicBezTo>
                    <a:cubicBezTo>
                      <a:pt x="244" y="119"/>
                      <a:pt x="246" y="113"/>
                      <a:pt x="247" y="109"/>
                    </a:cubicBezTo>
                    <a:cubicBezTo>
                      <a:pt x="247" y="103"/>
                      <a:pt x="247" y="98"/>
                      <a:pt x="246" y="93"/>
                    </a:cubicBezTo>
                    <a:cubicBezTo>
                      <a:pt x="246" y="92"/>
                      <a:pt x="246" y="90"/>
                      <a:pt x="246" y="89"/>
                    </a:cubicBezTo>
                    <a:cubicBezTo>
                      <a:pt x="249" y="84"/>
                      <a:pt x="254" y="80"/>
                      <a:pt x="260" y="79"/>
                    </a:cubicBezTo>
                    <a:cubicBezTo>
                      <a:pt x="267" y="78"/>
                      <a:pt x="273" y="81"/>
                      <a:pt x="278" y="85"/>
                    </a:cubicBezTo>
                    <a:cubicBezTo>
                      <a:pt x="278" y="85"/>
                      <a:pt x="278" y="85"/>
                      <a:pt x="278" y="85"/>
                    </a:cubicBezTo>
                    <a:cubicBezTo>
                      <a:pt x="278" y="86"/>
                      <a:pt x="278" y="87"/>
                      <a:pt x="278" y="87"/>
                    </a:cubicBezTo>
                    <a:cubicBezTo>
                      <a:pt x="279" y="93"/>
                      <a:pt x="281" y="98"/>
                      <a:pt x="283" y="102"/>
                    </a:cubicBezTo>
                    <a:cubicBezTo>
                      <a:pt x="285" y="106"/>
                      <a:pt x="288" y="111"/>
                      <a:pt x="292" y="117"/>
                    </a:cubicBezTo>
                    <a:cubicBezTo>
                      <a:pt x="298" y="125"/>
                      <a:pt x="306" y="136"/>
                      <a:pt x="313" y="145"/>
                    </a:cubicBezTo>
                    <a:cubicBezTo>
                      <a:pt x="317" y="150"/>
                      <a:pt x="321" y="154"/>
                      <a:pt x="325" y="158"/>
                    </a:cubicBezTo>
                    <a:cubicBezTo>
                      <a:pt x="329" y="162"/>
                      <a:pt x="332" y="165"/>
                      <a:pt x="336" y="168"/>
                    </a:cubicBezTo>
                    <a:cubicBezTo>
                      <a:pt x="354" y="181"/>
                      <a:pt x="379" y="185"/>
                      <a:pt x="410" y="180"/>
                    </a:cubicBezTo>
                    <a:cubicBezTo>
                      <a:pt x="425" y="178"/>
                      <a:pt x="441" y="174"/>
                      <a:pt x="455" y="168"/>
                    </a:cubicBezTo>
                    <a:cubicBezTo>
                      <a:pt x="462" y="165"/>
                      <a:pt x="468" y="161"/>
                      <a:pt x="473" y="157"/>
                    </a:cubicBezTo>
                    <a:cubicBezTo>
                      <a:pt x="479" y="153"/>
                      <a:pt x="483" y="149"/>
                      <a:pt x="486" y="142"/>
                    </a:cubicBezTo>
                    <a:cubicBezTo>
                      <a:pt x="487" y="139"/>
                      <a:pt x="488" y="136"/>
                      <a:pt x="489" y="132"/>
                    </a:cubicBezTo>
                    <a:cubicBezTo>
                      <a:pt x="492" y="119"/>
                      <a:pt x="495" y="99"/>
                      <a:pt x="496" y="81"/>
                    </a:cubicBezTo>
                    <a:cubicBezTo>
                      <a:pt x="497" y="71"/>
                      <a:pt x="498" y="62"/>
                      <a:pt x="498" y="55"/>
                    </a:cubicBezTo>
                    <a:cubicBezTo>
                      <a:pt x="499" y="51"/>
                      <a:pt x="499" y="48"/>
                      <a:pt x="499" y="45"/>
                    </a:cubicBezTo>
                    <a:cubicBezTo>
                      <a:pt x="499" y="44"/>
                      <a:pt x="499" y="43"/>
                      <a:pt x="499" y="42"/>
                    </a:cubicBezTo>
                    <a:cubicBezTo>
                      <a:pt x="505" y="42"/>
                      <a:pt x="511" y="37"/>
                      <a:pt x="511" y="30"/>
                    </a:cubicBezTo>
                    <a:cubicBezTo>
                      <a:pt x="511" y="16"/>
                      <a:pt x="511" y="16"/>
                      <a:pt x="511" y="16"/>
                    </a:cubicBezTo>
                    <a:cubicBezTo>
                      <a:pt x="512" y="9"/>
                      <a:pt x="507" y="4"/>
                      <a:pt x="500" y="4"/>
                    </a:cubicBezTo>
                    <a:cubicBezTo>
                      <a:pt x="470" y="2"/>
                      <a:pt x="470" y="2"/>
                      <a:pt x="470" y="2"/>
                    </a:cubicBezTo>
                    <a:cubicBezTo>
                      <a:pt x="468" y="2"/>
                      <a:pt x="467" y="3"/>
                      <a:pt x="466" y="3"/>
                    </a:cubicBezTo>
                    <a:cubicBezTo>
                      <a:pt x="463" y="3"/>
                      <a:pt x="463" y="3"/>
                      <a:pt x="463" y="3"/>
                    </a:cubicBezTo>
                    <a:cubicBezTo>
                      <a:pt x="463" y="3"/>
                      <a:pt x="451" y="1"/>
                      <a:pt x="435" y="1"/>
                    </a:cubicBezTo>
                    <a:cubicBezTo>
                      <a:pt x="420" y="0"/>
                      <a:pt x="400" y="0"/>
                      <a:pt x="382" y="3"/>
                    </a:cubicBezTo>
                    <a:cubicBezTo>
                      <a:pt x="379" y="3"/>
                      <a:pt x="376" y="4"/>
                      <a:pt x="373" y="4"/>
                    </a:cubicBezTo>
                    <a:cubicBezTo>
                      <a:pt x="357" y="8"/>
                      <a:pt x="339" y="13"/>
                      <a:pt x="324" y="19"/>
                    </a:cubicBezTo>
                    <a:cubicBezTo>
                      <a:pt x="316" y="22"/>
                      <a:pt x="309" y="25"/>
                      <a:pt x="303" y="29"/>
                    </a:cubicBezTo>
                    <a:cubicBezTo>
                      <a:pt x="297" y="32"/>
                      <a:pt x="291" y="36"/>
                      <a:pt x="287" y="42"/>
                    </a:cubicBezTo>
                    <a:cubicBezTo>
                      <a:pt x="286" y="42"/>
                      <a:pt x="286" y="42"/>
                      <a:pt x="286" y="42"/>
                    </a:cubicBezTo>
                    <a:cubicBezTo>
                      <a:pt x="285" y="42"/>
                      <a:pt x="284" y="42"/>
                      <a:pt x="283" y="42"/>
                    </a:cubicBezTo>
                    <a:cubicBezTo>
                      <a:pt x="227" y="51"/>
                      <a:pt x="227" y="51"/>
                      <a:pt x="227" y="51"/>
                    </a:cubicBezTo>
                    <a:cubicBezTo>
                      <a:pt x="226" y="52"/>
                      <a:pt x="225" y="52"/>
                      <a:pt x="224" y="52"/>
                    </a:cubicBezTo>
                    <a:cubicBezTo>
                      <a:pt x="224" y="52"/>
                      <a:pt x="224" y="52"/>
                      <a:pt x="224" y="52"/>
                    </a:cubicBezTo>
                    <a:cubicBezTo>
                      <a:pt x="218" y="48"/>
                      <a:pt x="212" y="46"/>
                      <a:pt x="205" y="45"/>
                    </a:cubicBezTo>
                    <a:cubicBezTo>
                      <a:pt x="198" y="43"/>
                      <a:pt x="190" y="43"/>
                      <a:pt x="182" y="42"/>
                    </a:cubicBezTo>
                    <a:cubicBezTo>
                      <a:pt x="165" y="42"/>
                      <a:pt x="147" y="42"/>
                      <a:pt x="130" y="44"/>
                    </a:cubicBezTo>
                    <a:cubicBezTo>
                      <a:pt x="127" y="44"/>
                      <a:pt x="124" y="44"/>
                      <a:pt x="121" y="45"/>
                    </a:cubicBezTo>
                    <a:cubicBezTo>
                      <a:pt x="104" y="48"/>
                      <a:pt x="85" y="54"/>
                      <a:pt x="70" y="59"/>
                    </a:cubicBezTo>
                    <a:cubicBezTo>
                      <a:pt x="55" y="65"/>
                      <a:pt x="44" y="70"/>
                      <a:pt x="44" y="70"/>
                    </a:cubicBezTo>
                    <a:cubicBezTo>
                      <a:pt x="42" y="71"/>
                      <a:pt x="42" y="71"/>
                      <a:pt x="42" y="71"/>
                    </a:cubicBezTo>
                    <a:cubicBezTo>
                      <a:pt x="40" y="71"/>
                      <a:pt x="39" y="71"/>
                      <a:pt x="38" y="72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3" y="85"/>
                      <a:pt x="0" y="91"/>
                      <a:pt x="2" y="98"/>
                    </a:cubicBezTo>
                    <a:close/>
                    <a:moveTo>
                      <a:pt x="301" y="84"/>
                    </a:moveTo>
                    <a:cubicBezTo>
                      <a:pt x="300" y="79"/>
                      <a:pt x="300" y="73"/>
                      <a:pt x="301" y="68"/>
                    </a:cubicBezTo>
                    <a:cubicBezTo>
                      <a:pt x="302" y="62"/>
                      <a:pt x="303" y="58"/>
                      <a:pt x="306" y="55"/>
                    </a:cubicBezTo>
                    <a:cubicBezTo>
                      <a:pt x="306" y="54"/>
                      <a:pt x="309" y="51"/>
                      <a:pt x="314" y="49"/>
                    </a:cubicBezTo>
                    <a:cubicBezTo>
                      <a:pt x="321" y="44"/>
                      <a:pt x="332" y="40"/>
                      <a:pt x="343" y="36"/>
                    </a:cubicBezTo>
                    <a:cubicBezTo>
                      <a:pt x="355" y="33"/>
                      <a:pt x="367" y="29"/>
                      <a:pt x="379" y="26"/>
                    </a:cubicBezTo>
                    <a:cubicBezTo>
                      <a:pt x="381" y="26"/>
                      <a:pt x="383" y="25"/>
                      <a:pt x="386" y="25"/>
                    </a:cubicBezTo>
                    <a:cubicBezTo>
                      <a:pt x="386" y="25"/>
                      <a:pt x="386" y="25"/>
                      <a:pt x="386" y="25"/>
                    </a:cubicBezTo>
                    <a:cubicBezTo>
                      <a:pt x="401" y="23"/>
                      <a:pt x="419" y="23"/>
                      <a:pt x="434" y="23"/>
                    </a:cubicBezTo>
                    <a:cubicBezTo>
                      <a:pt x="442" y="24"/>
                      <a:pt x="455" y="25"/>
                      <a:pt x="456" y="25"/>
                    </a:cubicBezTo>
                    <a:cubicBezTo>
                      <a:pt x="456" y="25"/>
                      <a:pt x="456" y="25"/>
                      <a:pt x="456" y="25"/>
                    </a:cubicBezTo>
                    <a:cubicBezTo>
                      <a:pt x="458" y="25"/>
                      <a:pt x="458" y="25"/>
                      <a:pt x="458" y="25"/>
                    </a:cubicBezTo>
                    <a:cubicBezTo>
                      <a:pt x="458" y="25"/>
                      <a:pt x="465" y="30"/>
                      <a:pt x="469" y="33"/>
                    </a:cubicBezTo>
                    <a:cubicBezTo>
                      <a:pt x="471" y="35"/>
                      <a:pt x="473" y="37"/>
                      <a:pt x="474" y="38"/>
                    </a:cubicBezTo>
                    <a:cubicBezTo>
                      <a:pt x="475" y="40"/>
                      <a:pt x="476" y="41"/>
                      <a:pt x="476" y="41"/>
                    </a:cubicBezTo>
                    <a:cubicBezTo>
                      <a:pt x="476" y="41"/>
                      <a:pt x="476" y="44"/>
                      <a:pt x="476" y="46"/>
                    </a:cubicBezTo>
                    <a:cubicBezTo>
                      <a:pt x="476" y="56"/>
                      <a:pt x="474" y="76"/>
                      <a:pt x="472" y="94"/>
                    </a:cubicBezTo>
                    <a:cubicBezTo>
                      <a:pt x="471" y="103"/>
                      <a:pt x="470" y="112"/>
                      <a:pt x="469" y="119"/>
                    </a:cubicBezTo>
                    <a:cubicBezTo>
                      <a:pt x="468" y="123"/>
                      <a:pt x="467" y="126"/>
                      <a:pt x="467" y="128"/>
                    </a:cubicBezTo>
                    <a:cubicBezTo>
                      <a:pt x="466" y="131"/>
                      <a:pt x="466" y="133"/>
                      <a:pt x="465" y="133"/>
                    </a:cubicBezTo>
                    <a:cubicBezTo>
                      <a:pt x="465" y="134"/>
                      <a:pt x="463" y="137"/>
                      <a:pt x="460" y="139"/>
                    </a:cubicBezTo>
                    <a:cubicBezTo>
                      <a:pt x="455" y="143"/>
                      <a:pt x="446" y="147"/>
                      <a:pt x="437" y="150"/>
                    </a:cubicBezTo>
                    <a:cubicBezTo>
                      <a:pt x="427" y="154"/>
                      <a:pt x="416" y="156"/>
                      <a:pt x="406" y="158"/>
                    </a:cubicBezTo>
                    <a:cubicBezTo>
                      <a:pt x="380" y="162"/>
                      <a:pt x="360" y="158"/>
                      <a:pt x="349" y="149"/>
                    </a:cubicBezTo>
                    <a:cubicBezTo>
                      <a:pt x="347" y="148"/>
                      <a:pt x="342" y="143"/>
                      <a:pt x="338" y="139"/>
                    </a:cubicBezTo>
                    <a:cubicBezTo>
                      <a:pt x="331" y="131"/>
                      <a:pt x="323" y="121"/>
                      <a:pt x="317" y="112"/>
                    </a:cubicBezTo>
                    <a:cubicBezTo>
                      <a:pt x="313" y="108"/>
                      <a:pt x="310" y="104"/>
                      <a:pt x="308" y="100"/>
                    </a:cubicBezTo>
                    <a:cubicBezTo>
                      <a:pt x="306" y="97"/>
                      <a:pt x="304" y="94"/>
                      <a:pt x="303" y="92"/>
                    </a:cubicBezTo>
                    <a:cubicBezTo>
                      <a:pt x="302" y="90"/>
                      <a:pt x="301" y="87"/>
                      <a:pt x="301" y="84"/>
                    </a:cubicBezTo>
                    <a:close/>
                    <a:moveTo>
                      <a:pt x="44" y="111"/>
                    </a:moveTo>
                    <a:cubicBezTo>
                      <a:pt x="44" y="111"/>
                      <a:pt x="44" y="109"/>
                      <a:pt x="45" y="107"/>
                    </a:cubicBezTo>
                    <a:cubicBezTo>
                      <a:pt x="45" y="106"/>
                      <a:pt x="56" y="89"/>
                      <a:pt x="56" y="89"/>
                    </a:cubicBezTo>
                    <a:cubicBezTo>
                      <a:pt x="57" y="89"/>
                      <a:pt x="57" y="89"/>
                      <a:pt x="57" y="89"/>
                    </a:cubicBezTo>
                    <a:cubicBezTo>
                      <a:pt x="58" y="89"/>
                      <a:pt x="58" y="89"/>
                      <a:pt x="58" y="89"/>
                    </a:cubicBezTo>
                    <a:cubicBezTo>
                      <a:pt x="58" y="89"/>
                      <a:pt x="59" y="88"/>
                      <a:pt x="60" y="88"/>
                    </a:cubicBezTo>
                    <a:cubicBezTo>
                      <a:pt x="65" y="86"/>
                      <a:pt x="71" y="83"/>
                      <a:pt x="78" y="81"/>
                    </a:cubicBezTo>
                    <a:cubicBezTo>
                      <a:pt x="92" y="75"/>
                      <a:pt x="110" y="70"/>
                      <a:pt x="124" y="67"/>
                    </a:cubicBezTo>
                    <a:cubicBezTo>
                      <a:pt x="125" y="67"/>
                      <a:pt x="125" y="67"/>
                      <a:pt x="125" y="67"/>
                    </a:cubicBezTo>
                    <a:cubicBezTo>
                      <a:pt x="127" y="67"/>
                      <a:pt x="130" y="66"/>
                      <a:pt x="132" y="66"/>
                    </a:cubicBezTo>
                    <a:cubicBezTo>
                      <a:pt x="144" y="65"/>
                      <a:pt x="157" y="65"/>
                      <a:pt x="169" y="65"/>
                    </a:cubicBezTo>
                    <a:cubicBezTo>
                      <a:pt x="181" y="65"/>
                      <a:pt x="192" y="65"/>
                      <a:pt x="200" y="67"/>
                    </a:cubicBezTo>
                    <a:cubicBezTo>
                      <a:pt x="206" y="68"/>
                      <a:pt x="209" y="70"/>
                      <a:pt x="210" y="71"/>
                    </a:cubicBezTo>
                    <a:cubicBezTo>
                      <a:pt x="213" y="73"/>
                      <a:pt x="216" y="76"/>
                      <a:pt x="219" y="81"/>
                    </a:cubicBezTo>
                    <a:cubicBezTo>
                      <a:pt x="221" y="86"/>
                      <a:pt x="223" y="92"/>
                      <a:pt x="224" y="96"/>
                    </a:cubicBezTo>
                    <a:cubicBezTo>
                      <a:pt x="224" y="100"/>
                      <a:pt x="224" y="103"/>
                      <a:pt x="224" y="105"/>
                    </a:cubicBezTo>
                    <a:cubicBezTo>
                      <a:pt x="224" y="107"/>
                      <a:pt x="223" y="110"/>
                      <a:pt x="222" y="114"/>
                    </a:cubicBezTo>
                    <a:cubicBezTo>
                      <a:pt x="221" y="119"/>
                      <a:pt x="219" y="124"/>
                      <a:pt x="218" y="129"/>
                    </a:cubicBezTo>
                    <a:cubicBezTo>
                      <a:pt x="214" y="139"/>
                      <a:pt x="210" y="151"/>
                      <a:pt x="206" y="160"/>
                    </a:cubicBezTo>
                    <a:cubicBezTo>
                      <a:pt x="203" y="166"/>
                      <a:pt x="200" y="171"/>
                      <a:pt x="198" y="174"/>
                    </a:cubicBezTo>
                    <a:cubicBezTo>
                      <a:pt x="190" y="185"/>
                      <a:pt x="173" y="196"/>
                      <a:pt x="147" y="200"/>
                    </a:cubicBezTo>
                    <a:cubicBezTo>
                      <a:pt x="137" y="201"/>
                      <a:pt x="126" y="202"/>
                      <a:pt x="116" y="202"/>
                    </a:cubicBezTo>
                    <a:cubicBezTo>
                      <a:pt x="105" y="202"/>
                      <a:pt x="96" y="201"/>
                      <a:pt x="90" y="199"/>
                    </a:cubicBezTo>
                    <a:cubicBezTo>
                      <a:pt x="86" y="197"/>
                      <a:pt x="83" y="196"/>
                      <a:pt x="83" y="195"/>
                    </a:cubicBezTo>
                    <a:cubicBezTo>
                      <a:pt x="82" y="194"/>
                      <a:pt x="81" y="193"/>
                      <a:pt x="80" y="191"/>
                    </a:cubicBezTo>
                    <a:cubicBezTo>
                      <a:pt x="79" y="188"/>
                      <a:pt x="77" y="186"/>
                      <a:pt x="75" y="182"/>
                    </a:cubicBezTo>
                    <a:cubicBezTo>
                      <a:pt x="72" y="176"/>
                      <a:pt x="68" y="168"/>
                      <a:pt x="64" y="160"/>
                    </a:cubicBezTo>
                    <a:cubicBezTo>
                      <a:pt x="56" y="143"/>
                      <a:pt x="49" y="125"/>
                      <a:pt x="46" y="115"/>
                    </a:cubicBezTo>
                    <a:cubicBezTo>
                      <a:pt x="45" y="113"/>
                      <a:pt x="44" y="111"/>
                      <a:pt x="44" y="111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5" name="Freeform 91"/>
              <p:cNvSpPr>
                <a:spLocks noEditPoints="1"/>
              </p:cNvSpPr>
              <p:nvPr/>
            </p:nvSpPr>
            <p:spPr bwMode="auto">
              <a:xfrm>
                <a:off x="2211820" y="2660794"/>
                <a:ext cx="717658" cy="336402"/>
              </a:xfrm>
              <a:custGeom>
                <a:avLst/>
                <a:gdLst>
                  <a:gd name="T0" fmla="*/ 60 w 535"/>
                  <a:gd name="T1" fmla="*/ 221 h 251"/>
                  <a:gd name="T2" fmla="*/ 247 w 535"/>
                  <a:gd name="T3" fmla="*/ 193 h 251"/>
                  <a:gd name="T4" fmla="*/ 274 w 535"/>
                  <a:gd name="T5" fmla="*/ 105 h 251"/>
                  <a:gd name="T6" fmla="*/ 339 w 535"/>
                  <a:gd name="T7" fmla="*/ 191 h 251"/>
                  <a:gd name="T8" fmla="*/ 520 w 535"/>
                  <a:gd name="T9" fmla="*/ 95 h 251"/>
                  <a:gd name="T10" fmla="*/ 534 w 535"/>
                  <a:gd name="T11" fmla="*/ 19 h 251"/>
                  <a:gd name="T12" fmla="*/ 475 w 535"/>
                  <a:gd name="T13" fmla="*/ 3 h 251"/>
                  <a:gd name="T14" fmla="*/ 307 w 535"/>
                  <a:gd name="T15" fmla="*/ 31 h 251"/>
                  <a:gd name="T16" fmla="*/ 242 w 535"/>
                  <a:gd name="T17" fmla="*/ 55 h 251"/>
                  <a:gd name="T18" fmla="*/ 50 w 535"/>
                  <a:gd name="T19" fmla="*/ 71 h 251"/>
                  <a:gd name="T20" fmla="*/ 25 w 535"/>
                  <a:gd name="T21" fmla="*/ 106 h 251"/>
                  <a:gd name="T22" fmla="*/ 25 w 535"/>
                  <a:gd name="T23" fmla="*/ 107 h 251"/>
                  <a:gd name="T24" fmla="*/ 61 w 535"/>
                  <a:gd name="T25" fmla="*/ 94 h 251"/>
                  <a:gd name="T26" fmla="*/ 213 w 535"/>
                  <a:gd name="T27" fmla="*/ 70 h 251"/>
                  <a:gd name="T28" fmla="*/ 296 w 535"/>
                  <a:gd name="T29" fmla="*/ 68 h 251"/>
                  <a:gd name="T30" fmla="*/ 387 w 535"/>
                  <a:gd name="T31" fmla="*/ 30 h 251"/>
                  <a:gd name="T32" fmla="*/ 475 w 535"/>
                  <a:gd name="T33" fmla="*/ 29 h 251"/>
                  <a:gd name="T34" fmla="*/ 510 w 535"/>
                  <a:gd name="T35" fmla="*/ 29 h 251"/>
                  <a:gd name="T36" fmla="*/ 509 w 535"/>
                  <a:gd name="T37" fmla="*/ 43 h 251"/>
                  <a:gd name="T38" fmla="*/ 492 w 535"/>
                  <a:gd name="T39" fmla="*/ 120 h 251"/>
                  <a:gd name="T40" fmla="*/ 334 w 535"/>
                  <a:gd name="T41" fmla="*/ 150 h 251"/>
                  <a:gd name="T42" fmla="*/ 246 w 535"/>
                  <a:gd name="T43" fmla="*/ 96 h 251"/>
                  <a:gd name="T44" fmla="*/ 159 w 535"/>
                  <a:gd name="T45" fmla="*/ 223 h 251"/>
                  <a:gd name="T46" fmla="*/ 50 w 535"/>
                  <a:gd name="T47" fmla="*/ 139 h 251"/>
                  <a:gd name="T48" fmla="*/ 31 w 535"/>
                  <a:gd name="T49" fmla="*/ 120 h 251"/>
                  <a:gd name="T50" fmla="*/ 327 w 535"/>
                  <a:gd name="T51" fmla="*/ 76 h 251"/>
                  <a:gd name="T52" fmla="*/ 393 w 535"/>
                  <a:gd name="T53" fmla="*/ 52 h 251"/>
                  <a:gd name="T54" fmla="*/ 466 w 535"/>
                  <a:gd name="T55" fmla="*/ 51 h 251"/>
                  <a:gd name="T56" fmla="*/ 469 w 535"/>
                  <a:gd name="T57" fmla="*/ 38 h 251"/>
                  <a:gd name="T58" fmla="*/ 468 w 535"/>
                  <a:gd name="T59" fmla="*/ 53 h 251"/>
                  <a:gd name="T60" fmla="*/ 474 w 535"/>
                  <a:gd name="T61" fmla="*/ 57 h 251"/>
                  <a:gd name="T62" fmla="*/ 474 w 535"/>
                  <a:gd name="T63" fmla="*/ 54 h 251"/>
                  <a:gd name="T64" fmla="*/ 474 w 535"/>
                  <a:gd name="T65" fmla="*/ 56 h 251"/>
                  <a:gd name="T66" fmla="*/ 464 w 535"/>
                  <a:gd name="T67" fmla="*/ 141 h 251"/>
                  <a:gd name="T68" fmla="*/ 463 w 535"/>
                  <a:gd name="T69" fmla="*/ 142 h 251"/>
                  <a:gd name="T70" fmla="*/ 330 w 535"/>
                  <a:gd name="T71" fmla="*/ 106 h 251"/>
                  <a:gd name="T72" fmla="*/ 308 w 535"/>
                  <a:gd name="T73" fmla="*/ 120 h 251"/>
                  <a:gd name="T74" fmla="*/ 478 w 535"/>
                  <a:gd name="T75" fmla="*/ 162 h 251"/>
                  <a:gd name="T76" fmla="*/ 500 w 535"/>
                  <a:gd name="T77" fmla="*/ 59 h 251"/>
                  <a:gd name="T78" fmla="*/ 478 w 535"/>
                  <a:gd name="T79" fmla="*/ 29 h 251"/>
                  <a:gd name="T80" fmla="*/ 429 w 535"/>
                  <a:gd name="T81" fmla="*/ 23 h 251"/>
                  <a:gd name="T82" fmla="*/ 317 w 535"/>
                  <a:gd name="T83" fmla="*/ 68 h 251"/>
                  <a:gd name="T84" fmla="*/ 62 w 535"/>
                  <a:gd name="T85" fmla="*/ 113 h 251"/>
                  <a:gd name="T86" fmla="*/ 56 w 535"/>
                  <a:gd name="T87" fmla="*/ 123 h 251"/>
                  <a:gd name="T88" fmla="*/ 68 w 535"/>
                  <a:gd name="T89" fmla="*/ 125 h 251"/>
                  <a:gd name="T90" fmla="*/ 67 w 535"/>
                  <a:gd name="T91" fmla="*/ 125 h 251"/>
                  <a:gd name="T92" fmla="*/ 68 w 535"/>
                  <a:gd name="T93" fmla="*/ 102 h 251"/>
                  <a:gd name="T94" fmla="*/ 73 w 535"/>
                  <a:gd name="T95" fmla="*/ 114 h 251"/>
                  <a:gd name="T96" fmla="*/ 209 w 535"/>
                  <a:gd name="T97" fmla="*/ 93 h 251"/>
                  <a:gd name="T98" fmla="*/ 216 w 535"/>
                  <a:gd name="T99" fmla="*/ 96 h 251"/>
                  <a:gd name="T100" fmla="*/ 199 w 535"/>
                  <a:gd name="T101" fmla="*/ 179 h 251"/>
                  <a:gd name="T102" fmla="*/ 100 w 535"/>
                  <a:gd name="T103" fmla="*/ 201 h 251"/>
                  <a:gd name="T104" fmla="*/ 104 w 535"/>
                  <a:gd name="T105" fmla="*/ 200 h 251"/>
                  <a:gd name="T106" fmla="*/ 68 w 535"/>
                  <a:gd name="T107" fmla="*/ 121 h 251"/>
                  <a:gd name="T108" fmla="*/ 68 w 535"/>
                  <a:gd name="T109" fmla="*/ 111 h 251"/>
                  <a:gd name="T110" fmla="*/ 83 w 535"/>
                  <a:gd name="T111" fmla="*/ 215 h 251"/>
                  <a:gd name="T112" fmla="*/ 220 w 535"/>
                  <a:gd name="T113" fmla="*/ 194 h 251"/>
                  <a:gd name="T114" fmla="*/ 221 w 535"/>
                  <a:gd name="T115" fmla="*/ 84 h 251"/>
                  <a:gd name="T116" fmla="*/ 108 w 535"/>
                  <a:gd name="T117" fmla="*/ 74 h 251"/>
                  <a:gd name="T118" fmla="*/ 45 w 535"/>
                  <a:gd name="T119" fmla="*/ 114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35" h="251">
                    <a:moveTo>
                      <a:pt x="13" y="111"/>
                    </a:moveTo>
                    <a:cubicBezTo>
                      <a:pt x="1" y="115"/>
                      <a:pt x="1" y="115"/>
                      <a:pt x="1" y="115"/>
                    </a:cubicBezTo>
                    <a:cubicBezTo>
                      <a:pt x="6" y="128"/>
                      <a:pt x="6" y="128"/>
                      <a:pt x="6" y="128"/>
                    </a:cubicBezTo>
                    <a:cubicBezTo>
                      <a:pt x="8" y="133"/>
                      <a:pt x="11" y="137"/>
                      <a:pt x="16" y="140"/>
                    </a:cubicBezTo>
                    <a:cubicBezTo>
                      <a:pt x="20" y="143"/>
                      <a:pt x="25" y="145"/>
                      <a:pt x="30" y="145"/>
                    </a:cubicBezTo>
                    <a:cubicBezTo>
                      <a:pt x="33" y="145"/>
                      <a:pt x="35" y="145"/>
                      <a:pt x="38" y="144"/>
                    </a:cubicBezTo>
                    <a:cubicBezTo>
                      <a:pt x="34" y="132"/>
                      <a:pt x="34" y="132"/>
                      <a:pt x="34" y="132"/>
                    </a:cubicBezTo>
                    <a:cubicBezTo>
                      <a:pt x="22" y="135"/>
                      <a:pt x="22" y="135"/>
                      <a:pt x="22" y="135"/>
                    </a:cubicBezTo>
                    <a:cubicBezTo>
                      <a:pt x="22" y="136"/>
                      <a:pt x="22" y="137"/>
                      <a:pt x="23" y="139"/>
                    </a:cubicBezTo>
                    <a:cubicBezTo>
                      <a:pt x="23" y="138"/>
                      <a:pt x="23" y="138"/>
                      <a:pt x="23" y="138"/>
                    </a:cubicBezTo>
                    <a:cubicBezTo>
                      <a:pt x="23" y="141"/>
                      <a:pt x="25" y="145"/>
                      <a:pt x="26" y="148"/>
                    </a:cubicBezTo>
                    <a:cubicBezTo>
                      <a:pt x="26" y="148"/>
                      <a:pt x="26" y="148"/>
                      <a:pt x="26" y="148"/>
                    </a:cubicBezTo>
                    <a:cubicBezTo>
                      <a:pt x="29" y="156"/>
                      <a:pt x="32" y="164"/>
                      <a:pt x="36" y="173"/>
                    </a:cubicBezTo>
                    <a:cubicBezTo>
                      <a:pt x="36" y="173"/>
                      <a:pt x="36" y="173"/>
                      <a:pt x="36" y="173"/>
                    </a:cubicBezTo>
                    <a:cubicBezTo>
                      <a:pt x="36" y="173"/>
                      <a:pt x="36" y="173"/>
                      <a:pt x="36" y="173"/>
                    </a:cubicBezTo>
                    <a:cubicBezTo>
                      <a:pt x="40" y="181"/>
                      <a:pt x="44" y="190"/>
                      <a:pt x="48" y="199"/>
                    </a:cubicBezTo>
                    <a:cubicBezTo>
                      <a:pt x="52" y="207"/>
                      <a:pt x="56" y="215"/>
                      <a:pt x="60" y="221"/>
                    </a:cubicBezTo>
                    <a:cubicBezTo>
                      <a:pt x="60" y="221"/>
                      <a:pt x="60" y="221"/>
                      <a:pt x="60" y="221"/>
                    </a:cubicBezTo>
                    <a:cubicBezTo>
                      <a:pt x="60" y="221"/>
                      <a:pt x="60" y="221"/>
                      <a:pt x="60" y="221"/>
                    </a:cubicBezTo>
                    <a:cubicBezTo>
                      <a:pt x="62" y="224"/>
                      <a:pt x="64" y="228"/>
                      <a:pt x="67" y="231"/>
                    </a:cubicBezTo>
                    <a:cubicBezTo>
                      <a:pt x="67" y="231"/>
                      <a:pt x="67" y="231"/>
                      <a:pt x="67" y="231"/>
                    </a:cubicBezTo>
                    <a:cubicBezTo>
                      <a:pt x="67" y="231"/>
                      <a:pt x="67" y="231"/>
                      <a:pt x="67" y="231"/>
                    </a:cubicBezTo>
                    <a:cubicBezTo>
                      <a:pt x="70" y="235"/>
                      <a:pt x="74" y="238"/>
                      <a:pt x="78" y="240"/>
                    </a:cubicBezTo>
                    <a:cubicBezTo>
                      <a:pt x="82" y="243"/>
                      <a:pt x="86" y="244"/>
                      <a:pt x="90" y="245"/>
                    </a:cubicBezTo>
                    <a:cubicBezTo>
                      <a:pt x="90" y="245"/>
                      <a:pt x="90" y="245"/>
                      <a:pt x="90" y="245"/>
                    </a:cubicBezTo>
                    <a:cubicBezTo>
                      <a:pt x="90" y="245"/>
                      <a:pt x="90" y="245"/>
                      <a:pt x="90" y="245"/>
                    </a:cubicBezTo>
                    <a:cubicBezTo>
                      <a:pt x="97" y="248"/>
                      <a:pt x="105" y="249"/>
                      <a:pt x="113" y="250"/>
                    </a:cubicBezTo>
                    <a:cubicBezTo>
                      <a:pt x="114" y="250"/>
                      <a:pt x="114" y="250"/>
                      <a:pt x="114" y="250"/>
                    </a:cubicBezTo>
                    <a:cubicBezTo>
                      <a:pt x="119" y="250"/>
                      <a:pt x="124" y="251"/>
                      <a:pt x="129" y="251"/>
                    </a:cubicBezTo>
                    <a:cubicBezTo>
                      <a:pt x="141" y="251"/>
                      <a:pt x="152" y="250"/>
                      <a:pt x="163" y="248"/>
                    </a:cubicBezTo>
                    <a:cubicBezTo>
                      <a:pt x="163" y="248"/>
                      <a:pt x="163" y="248"/>
                      <a:pt x="163" y="248"/>
                    </a:cubicBezTo>
                    <a:cubicBezTo>
                      <a:pt x="180" y="245"/>
                      <a:pt x="194" y="241"/>
                      <a:pt x="207" y="234"/>
                    </a:cubicBezTo>
                    <a:cubicBezTo>
                      <a:pt x="220" y="227"/>
                      <a:pt x="230" y="218"/>
                      <a:pt x="238" y="208"/>
                    </a:cubicBezTo>
                    <a:cubicBezTo>
                      <a:pt x="238" y="208"/>
                      <a:pt x="238" y="208"/>
                      <a:pt x="238" y="208"/>
                    </a:cubicBezTo>
                    <a:cubicBezTo>
                      <a:pt x="238" y="208"/>
                      <a:pt x="238" y="208"/>
                      <a:pt x="238" y="208"/>
                    </a:cubicBezTo>
                    <a:cubicBezTo>
                      <a:pt x="241" y="203"/>
                      <a:pt x="244" y="198"/>
                      <a:pt x="247" y="193"/>
                    </a:cubicBezTo>
                    <a:cubicBezTo>
                      <a:pt x="247" y="193"/>
                      <a:pt x="247" y="193"/>
                      <a:pt x="247" y="193"/>
                    </a:cubicBezTo>
                    <a:cubicBezTo>
                      <a:pt x="249" y="188"/>
                      <a:pt x="252" y="182"/>
                      <a:pt x="254" y="176"/>
                    </a:cubicBezTo>
                    <a:cubicBezTo>
                      <a:pt x="259" y="165"/>
                      <a:pt x="263" y="152"/>
                      <a:pt x="266" y="142"/>
                    </a:cubicBezTo>
                    <a:cubicBezTo>
                      <a:pt x="266" y="142"/>
                      <a:pt x="266" y="142"/>
                      <a:pt x="266" y="142"/>
                    </a:cubicBezTo>
                    <a:cubicBezTo>
                      <a:pt x="266" y="142"/>
                      <a:pt x="266" y="142"/>
                      <a:pt x="266" y="142"/>
                    </a:cubicBezTo>
                    <a:cubicBezTo>
                      <a:pt x="268" y="135"/>
                      <a:pt x="269" y="129"/>
                      <a:pt x="270" y="124"/>
                    </a:cubicBezTo>
                    <a:cubicBezTo>
                      <a:pt x="270" y="124"/>
                      <a:pt x="270" y="124"/>
                      <a:pt x="270" y="124"/>
                    </a:cubicBezTo>
                    <a:cubicBezTo>
                      <a:pt x="270" y="124"/>
                      <a:pt x="270" y="124"/>
                      <a:pt x="270" y="124"/>
                    </a:cubicBezTo>
                    <a:cubicBezTo>
                      <a:pt x="271" y="121"/>
                      <a:pt x="271" y="118"/>
                      <a:pt x="271" y="115"/>
                    </a:cubicBezTo>
                    <a:cubicBezTo>
                      <a:pt x="271" y="111"/>
                      <a:pt x="271" y="107"/>
                      <a:pt x="270" y="104"/>
                    </a:cubicBezTo>
                    <a:cubicBezTo>
                      <a:pt x="270" y="104"/>
                      <a:pt x="270" y="104"/>
                      <a:pt x="270" y="104"/>
                    </a:cubicBezTo>
                    <a:cubicBezTo>
                      <a:pt x="270" y="102"/>
                      <a:pt x="269" y="101"/>
                      <a:pt x="269" y="100"/>
                    </a:cubicBezTo>
                    <a:cubicBezTo>
                      <a:pt x="257" y="102"/>
                      <a:pt x="257" y="102"/>
                      <a:pt x="257" y="102"/>
                    </a:cubicBezTo>
                    <a:cubicBezTo>
                      <a:pt x="268" y="109"/>
                      <a:pt x="268" y="109"/>
                      <a:pt x="268" y="109"/>
                    </a:cubicBezTo>
                    <a:cubicBezTo>
                      <a:pt x="268" y="108"/>
                      <a:pt x="269" y="107"/>
                      <a:pt x="270" y="106"/>
                    </a:cubicBezTo>
                    <a:cubicBezTo>
                      <a:pt x="271" y="106"/>
                      <a:pt x="272" y="105"/>
                      <a:pt x="273" y="105"/>
                    </a:cubicBezTo>
                    <a:cubicBezTo>
                      <a:pt x="273" y="105"/>
                      <a:pt x="273" y="105"/>
                      <a:pt x="273" y="105"/>
                    </a:cubicBezTo>
                    <a:cubicBezTo>
                      <a:pt x="273" y="105"/>
                      <a:pt x="274" y="105"/>
                      <a:pt x="274" y="105"/>
                    </a:cubicBezTo>
                    <a:cubicBezTo>
                      <a:pt x="276" y="105"/>
                      <a:pt x="278" y="106"/>
                      <a:pt x="280" y="107"/>
                    </a:cubicBezTo>
                    <a:cubicBezTo>
                      <a:pt x="284" y="112"/>
                      <a:pt x="284" y="112"/>
                      <a:pt x="284" y="112"/>
                    </a:cubicBezTo>
                    <a:cubicBezTo>
                      <a:pt x="291" y="111"/>
                      <a:pt x="291" y="111"/>
                      <a:pt x="291" y="111"/>
                    </a:cubicBezTo>
                    <a:cubicBezTo>
                      <a:pt x="289" y="98"/>
                      <a:pt x="289" y="98"/>
                      <a:pt x="289" y="98"/>
                    </a:cubicBezTo>
                    <a:cubicBezTo>
                      <a:pt x="276" y="99"/>
                      <a:pt x="276" y="99"/>
                      <a:pt x="276" y="99"/>
                    </a:cubicBezTo>
                    <a:cubicBezTo>
                      <a:pt x="276" y="100"/>
                      <a:pt x="276" y="101"/>
                      <a:pt x="277" y="103"/>
                    </a:cubicBezTo>
                    <a:cubicBezTo>
                      <a:pt x="289" y="100"/>
                      <a:pt x="289" y="100"/>
                      <a:pt x="289" y="100"/>
                    </a:cubicBezTo>
                    <a:cubicBezTo>
                      <a:pt x="277" y="102"/>
                      <a:pt x="277" y="102"/>
                      <a:pt x="277" y="102"/>
                    </a:cubicBezTo>
                    <a:cubicBezTo>
                      <a:pt x="278" y="109"/>
                      <a:pt x="279" y="115"/>
                      <a:pt x="282" y="121"/>
                    </a:cubicBezTo>
                    <a:cubicBezTo>
                      <a:pt x="282" y="121"/>
                      <a:pt x="282" y="121"/>
                      <a:pt x="282" y="121"/>
                    </a:cubicBezTo>
                    <a:cubicBezTo>
                      <a:pt x="285" y="126"/>
                      <a:pt x="288" y="131"/>
                      <a:pt x="292" y="137"/>
                    </a:cubicBezTo>
                    <a:cubicBezTo>
                      <a:pt x="292" y="137"/>
                      <a:pt x="292" y="137"/>
                      <a:pt x="292" y="137"/>
                    </a:cubicBezTo>
                    <a:cubicBezTo>
                      <a:pt x="298" y="146"/>
                      <a:pt x="306" y="157"/>
                      <a:pt x="314" y="166"/>
                    </a:cubicBezTo>
                    <a:cubicBezTo>
                      <a:pt x="315" y="166"/>
                      <a:pt x="315" y="166"/>
                      <a:pt x="315" y="166"/>
                    </a:cubicBezTo>
                    <a:cubicBezTo>
                      <a:pt x="314" y="166"/>
                      <a:pt x="314" y="166"/>
                      <a:pt x="314" y="166"/>
                    </a:cubicBezTo>
                    <a:cubicBezTo>
                      <a:pt x="318" y="171"/>
                      <a:pt x="323" y="176"/>
                      <a:pt x="327" y="180"/>
                    </a:cubicBezTo>
                    <a:cubicBezTo>
                      <a:pt x="331" y="184"/>
                      <a:pt x="335" y="188"/>
                      <a:pt x="339" y="191"/>
                    </a:cubicBezTo>
                    <a:cubicBezTo>
                      <a:pt x="339" y="191"/>
                      <a:pt x="339" y="191"/>
                      <a:pt x="339" y="191"/>
                    </a:cubicBezTo>
                    <a:cubicBezTo>
                      <a:pt x="339" y="191"/>
                      <a:pt x="339" y="191"/>
                      <a:pt x="339" y="191"/>
                    </a:cubicBezTo>
                    <a:cubicBezTo>
                      <a:pt x="355" y="203"/>
                      <a:pt x="375" y="208"/>
                      <a:pt x="398" y="208"/>
                    </a:cubicBezTo>
                    <a:cubicBezTo>
                      <a:pt x="406" y="208"/>
                      <a:pt x="414" y="207"/>
                      <a:pt x="423" y="206"/>
                    </a:cubicBezTo>
                    <a:cubicBezTo>
                      <a:pt x="423" y="206"/>
                      <a:pt x="423" y="206"/>
                      <a:pt x="423" y="206"/>
                    </a:cubicBezTo>
                    <a:cubicBezTo>
                      <a:pt x="439" y="203"/>
                      <a:pt x="456" y="199"/>
                      <a:pt x="471" y="192"/>
                    </a:cubicBezTo>
                    <a:cubicBezTo>
                      <a:pt x="471" y="192"/>
                      <a:pt x="471" y="192"/>
                      <a:pt x="471" y="192"/>
                    </a:cubicBezTo>
                    <a:cubicBezTo>
                      <a:pt x="478" y="189"/>
                      <a:pt x="485" y="185"/>
                      <a:pt x="492" y="181"/>
                    </a:cubicBezTo>
                    <a:cubicBezTo>
                      <a:pt x="492" y="181"/>
                      <a:pt x="492" y="181"/>
                      <a:pt x="492" y="181"/>
                    </a:cubicBezTo>
                    <a:cubicBezTo>
                      <a:pt x="492" y="181"/>
                      <a:pt x="492" y="181"/>
                      <a:pt x="492" y="181"/>
                    </a:cubicBezTo>
                    <a:cubicBezTo>
                      <a:pt x="495" y="178"/>
                      <a:pt x="498" y="176"/>
                      <a:pt x="501" y="172"/>
                    </a:cubicBezTo>
                    <a:cubicBezTo>
                      <a:pt x="504" y="169"/>
                      <a:pt x="507" y="165"/>
                      <a:pt x="509" y="160"/>
                    </a:cubicBezTo>
                    <a:cubicBezTo>
                      <a:pt x="509" y="160"/>
                      <a:pt x="509" y="160"/>
                      <a:pt x="509" y="160"/>
                    </a:cubicBezTo>
                    <a:cubicBezTo>
                      <a:pt x="509" y="160"/>
                      <a:pt x="509" y="160"/>
                      <a:pt x="509" y="160"/>
                    </a:cubicBezTo>
                    <a:cubicBezTo>
                      <a:pt x="511" y="156"/>
                      <a:pt x="512" y="152"/>
                      <a:pt x="513" y="148"/>
                    </a:cubicBezTo>
                    <a:cubicBezTo>
                      <a:pt x="513" y="148"/>
                      <a:pt x="513" y="148"/>
                      <a:pt x="513" y="148"/>
                    </a:cubicBezTo>
                    <a:cubicBezTo>
                      <a:pt x="513" y="148"/>
                      <a:pt x="513" y="148"/>
                      <a:pt x="513" y="148"/>
                    </a:cubicBezTo>
                    <a:cubicBezTo>
                      <a:pt x="514" y="141"/>
                      <a:pt x="516" y="133"/>
                      <a:pt x="517" y="123"/>
                    </a:cubicBezTo>
                    <a:cubicBezTo>
                      <a:pt x="518" y="114"/>
                      <a:pt x="519" y="104"/>
                      <a:pt x="520" y="95"/>
                    </a:cubicBezTo>
                    <a:cubicBezTo>
                      <a:pt x="520" y="95"/>
                      <a:pt x="520" y="95"/>
                      <a:pt x="520" y="95"/>
                    </a:cubicBezTo>
                    <a:cubicBezTo>
                      <a:pt x="520" y="95"/>
                      <a:pt x="520" y="95"/>
                      <a:pt x="520" y="95"/>
                    </a:cubicBezTo>
                    <a:cubicBezTo>
                      <a:pt x="521" y="85"/>
                      <a:pt x="522" y="76"/>
                      <a:pt x="522" y="69"/>
                    </a:cubicBezTo>
                    <a:cubicBezTo>
                      <a:pt x="522" y="69"/>
                      <a:pt x="522" y="69"/>
                      <a:pt x="522" y="69"/>
                    </a:cubicBezTo>
                    <a:cubicBezTo>
                      <a:pt x="522" y="69"/>
                      <a:pt x="522" y="69"/>
                      <a:pt x="522" y="69"/>
                    </a:cubicBezTo>
                    <a:cubicBezTo>
                      <a:pt x="522" y="65"/>
                      <a:pt x="523" y="61"/>
                      <a:pt x="523" y="58"/>
                    </a:cubicBezTo>
                    <a:cubicBezTo>
                      <a:pt x="523" y="58"/>
                      <a:pt x="523" y="58"/>
                      <a:pt x="523" y="58"/>
                    </a:cubicBezTo>
                    <a:cubicBezTo>
                      <a:pt x="523" y="58"/>
                      <a:pt x="523" y="58"/>
                      <a:pt x="523" y="58"/>
                    </a:cubicBezTo>
                    <a:cubicBezTo>
                      <a:pt x="522" y="57"/>
                      <a:pt x="522" y="56"/>
                      <a:pt x="522" y="55"/>
                    </a:cubicBezTo>
                    <a:cubicBezTo>
                      <a:pt x="510" y="55"/>
                      <a:pt x="510" y="55"/>
                      <a:pt x="510" y="55"/>
                    </a:cubicBezTo>
                    <a:cubicBezTo>
                      <a:pt x="510" y="68"/>
                      <a:pt x="510" y="68"/>
                      <a:pt x="510" y="68"/>
                    </a:cubicBezTo>
                    <a:cubicBezTo>
                      <a:pt x="510" y="68"/>
                      <a:pt x="510" y="68"/>
                      <a:pt x="510" y="68"/>
                    </a:cubicBezTo>
                    <a:cubicBezTo>
                      <a:pt x="517" y="68"/>
                      <a:pt x="523" y="65"/>
                      <a:pt x="527" y="61"/>
                    </a:cubicBezTo>
                    <a:cubicBezTo>
                      <a:pt x="532" y="56"/>
                      <a:pt x="534" y="50"/>
                      <a:pt x="535" y="43"/>
                    </a:cubicBezTo>
                    <a:cubicBezTo>
                      <a:pt x="535" y="43"/>
                      <a:pt x="535" y="43"/>
                      <a:pt x="535" y="43"/>
                    </a:cubicBezTo>
                    <a:cubicBezTo>
                      <a:pt x="535" y="30"/>
                      <a:pt x="535" y="30"/>
                      <a:pt x="535" y="30"/>
                    </a:cubicBezTo>
                    <a:cubicBezTo>
                      <a:pt x="535" y="29"/>
                      <a:pt x="535" y="29"/>
                      <a:pt x="535" y="28"/>
                    </a:cubicBezTo>
                    <a:cubicBezTo>
                      <a:pt x="535" y="25"/>
                      <a:pt x="535" y="22"/>
                      <a:pt x="534" y="19"/>
                    </a:cubicBezTo>
                    <a:cubicBezTo>
                      <a:pt x="532" y="14"/>
                      <a:pt x="529" y="11"/>
                      <a:pt x="525" y="8"/>
                    </a:cubicBezTo>
                    <a:cubicBezTo>
                      <a:pt x="521" y="5"/>
                      <a:pt x="516" y="4"/>
                      <a:pt x="512" y="4"/>
                    </a:cubicBezTo>
                    <a:cubicBezTo>
                      <a:pt x="481" y="3"/>
                      <a:pt x="481" y="3"/>
                      <a:pt x="481" y="3"/>
                    </a:cubicBezTo>
                    <a:cubicBezTo>
                      <a:pt x="481" y="3"/>
                      <a:pt x="481" y="3"/>
                      <a:pt x="481" y="3"/>
                    </a:cubicBezTo>
                    <a:cubicBezTo>
                      <a:pt x="480" y="3"/>
                      <a:pt x="480" y="3"/>
                      <a:pt x="480" y="3"/>
                    </a:cubicBezTo>
                    <a:cubicBezTo>
                      <a:pt x="478" y="3"/>
                      <a:pt x="476" y="3"/>
                      <a:pt x="474" y="3"/>
                    </a:cubicBezTo>
                    <a:cubicBezTo>
                      <a:pt x="477" y="16"/>
                      <a:pt x="477" y="16"/>
                      <a:pt x="477" y="16"/>
                    </a:cubicBezTo>
                    <a:cubicBezTo>
                      <a:pt x="478" y="3"/>
                      <a:pt x="478" y="3"/>
                      <a:pt x="478" y="3"/>
                    </a:cubicBezTo>
                    <a:cubicBezTo>
                      <a:pt x="476" y="3"/>
                      <a:pt x="476" y="3"/>
                      <a:pt x="476" y="3"/>
                    </a:cubicBezTo>
                    <a:cubicBezTo>
                      <a:pt x="475" y="3"/>
                      <a:pt x="475" y="3"/>
                      <a:pt x="475" y="3"/>
                    </a:cubicBezTo>
                    <a:cubicBezTo>
                      <a:pt x="474" y="3"/>
                      <a:pt x="474" y="3"/>
                      <a:pt x="474" y="3"/>
                    </a:cubicBezTo>
                    <a:cubicBezTo>
                      <a:pt x="474" y="15"/>
                      <a:pt x="474" y="15"/>
                      <a:pt x="474" y="15"/>
                    </a:cubicBezTo>
                    <a:cubicBezTo>
                      <a:pt x="475" y="3"/>
                      <a:pt x="475" y="3"/>
                      <a:pt x="475" y="3"/>
                    </a:cubicBezTo>
                    <a:cubicBezTo>
                      <a:pt x="475" y="3"/>
                      <a:pt x="475" y="3"/>
                      <a:pt x="474" y="3"/>
                    </a:cubicBezTo>
                    <a:cubicBezTo>
                      <a:pt x="474" y="15"/>
                      <a:pt x="474" y="15"/>
                      <a:pt x="474" y="15"/>
                    </a:cubicBezTo>
                    <a:cubicBezTo>
                      <a:pt x="475" y="3"/>
                      <a:pt x="475" y="3"/>
                      <a:pt x="475" y="3"/>
                    </a:cubicBezTo>
                    <a:cubicBezTo>
                      <a:pt x="474" y="14"/>
                      <a:pt x="474" y="14"/>
                      <a:pt x="474" y="14"/>
                    </a:cubicBezTo>
                    <a:cubicBezTo>
                      <a:pt x="475" y="3"/>
                      <a:pt x="475" y="3"/>
                      <a:pt x="475" y="3"/>
                    </a:cubicBezTo>
                    <a:cubicBezTo>
                      <a:pt x="475" y="3"/>
                      <a:pt x="475" y="3"/>
                      <a:pt x="475" y="3"/>
                    </a:cubicBezTo>
                    <a:cubicBezTo>
                      <a:pt x="474" y="14"/>
                      <a:pt x="474" y="14"/>
                      <a:pt x="474" y="14"/>
                    </a:cubicBezTo>
                    <a:cubicBezTo>
                      <a:pt x="475" y="3"/>
                      <a:pt x="475" y="3"/>
                      <a:pt x="475" y="3"/>
                    </a:cubicBezTo>
                    <a:cubicBezTo>
                      <a:pt x="475" y="3"/>
                      <a:pt x="475" y="3"/>
                      <a:pt x="474" y="3"/>
                    </a:cubicBezTo>
                    <a:cubicBezTo>
                      <a:pt x="471" y="2"/>
                      <a:pt x="461" y="1"/>
                      <a:pt x="447" y="1"/>
                    </a:cubicBezTo>
                    <a:cubicBezTo>
                      <a:pt x="447" y="1"/>
                      <a:pt x="447" y="1"/>
                      <a:pt x="447" y="1"/>
                    </a:cubicBezTo>
                    <a:cubicBezTo>
                      <a:pt x="441" y="0"/>
                      <a:pt x="435" y="0"/>
                      <a:pt x="429" y="0"/>
                    </a:cubicBezTo>
                    <a:cubicBezTo>
                      <a:pt x="417" y="0"/>
                      <a:pt x="404" y="1"/>
                      <a:pt x="391" y="3"/>
                    </a:cubicBezTo>
                    <a:cubicBezTo>
                      <a:pt x="391" y="3"/>
                      <a:pt x="391" y="3"/>
                      <a:pt x="391" y="3"/>
                    </a:cubicBezTo>
                    <a:cubicBezTo>
                      <a:pt x="391" y="3"/>
                      <a:pt x="391" y="3"/>
                      <a:pt x="391" y="3"/>
                    </a:cubicBezTo>
                    <a:cubicBezTo>
                      <a:pt x="388" y="3"/>
                      <a:pt x="385" y="4"/>
                      <a:pt x="381" y="5"/>
                    </a:cubicBezTo>
                    <a:cubicBezTo>
                      <a:pt x="381" y="5"/>
                      <a:pt x="381" y="5"/>
                      <a:pt x="381" y="5"/>
                    </a:cubicBezTo>
                    <a:cubicBezTo>
                      <a:pt x="365" y="9"/>
                      <a:pt x="347" y="14"/>
                      <a:pt x="330" y="20"/>
                    </a:cubicBezTo>
                    <a:cubicBezTo>
                      <a:pt x="330" y="20"/>
                      <a:pt x="330" y="20"/>
                      <a:pt x="330" y="20"/>
                    </a:cubicBezTo>
                    <a:cubicBezTo>
                      <a:pt x="330" y="20"/>
                      <a:pt x="330" y="20"/>
                      <a:pt x="330" y="20"/>
                    </a:cubicBezTo>
                    <a:cubicBezTo>
                      <a:pt x="322" y="23"/>
                      <a:pt x="314" y="27"/>
                      <a:pt x="307" y="31"/>
                    </a:cubicBezTo>
                    <a:cubicBezTo>
                      <a:pt x="307" y="31"/>
                      <a:pt x="307" y="31"/>
                      <a:pt x="307" y="31"/>
                    </a:cubicBezTo>
                    <a:cubicBezTo>
                      <a:pt x="307" y="31"/>
                      <a:pt x="307" y="31"/>
                      <a:pt x="307" y="31"/>
                    </a:cubicBezTo>
                    <a:cubicBezTo>
                      <a:pt x="304" y="33"/>
                      <a:pt x="301" y="35"/>
                      <a:pt x="297" y="37"/>
                    </a:cubicBezTo>
                    <a:cubicBezTo>
                      <a:pt x="294" y="40"/>
                      <a:pt x="291" y="43"/>
                      <a:pt x="288" y="47"/>
                    </a:cubicBezTo>
                    <a:cubicBezTo>
                      <a:pt x="288" y="47"/>
                      <a:pt x="288" y="47"/>
                      <a:pt x="288" y="47"/>
                    </a:cubicBezTo>
                    <a:cubicBezTo>
                      <a:pt x="287" y="48"/>
                      <a:pt x="287" y="48"/>
                      <a:pt x="287" y="48"/>
                    </a:cubicBezTo>
                    <a:cubicBezTo>
                      <a:pt x="297" y="55"/>
                      <a:pt x="297" y="55"/>
                      <a:pt x="297" y="55"/>
                    </a:cubicBezTo>
                    <a:cubicBezTo>
                      <a:pt x="299" y="43"/>
                      <a:pt x="299" y="43"/>
                      <a:pt x="299" y="43"/>
                    </a:cubicBezTo>
                    <a:cubicBezTo>
                      <a:pt x="298" y="42"/>
                      <a:pt x="297" y="42"/>
                      <a:pt x="296" y="42"/>
                    </a:cubicBezTo>
                    <a:cubicBezTo>
                      <a:pt x="294" y="42"/>
                      <a:pt x="293" y="42"/>
                      <a:pt x="292" y="43"/>
                    </a:cubicBezTo>
                    <a:cubicBezTo>
                      <a:pt x="294" y="55"/>
                      <a:pt x="294" y="55"/>
                      <a:pt x="294" y="55"/>
                    </a:cubicBezTo>
                    <a:cubicBezTo>
                      <a:pt x="292" y="43"/>
                      <a:pt x="292" y="43"/>
                      <a:pt x="292" y="43"/>
                    </a:cubicBezTo>
                    <a:cubicBezTo>
                      <a:pt x="236" y="52"/>
                      <a:pt x="236" y="52"/>
                      <a:pt x="236" y="52"/>
                    </a:cubicBezTo>
                    <a:cubicBezTo>
                      <a:pt x="236" y="52"/>
                      <a:pt x="236" y="52"/>
                      <a:pt x="236" y="52"/>
                    </a:cubicBezTo>
                    <a:cubicBezTo>
                      <a:pt x="234" y="52"/>
                      <a:pt x="231" y="53"/>
                      <a:pt x="229" y="54"/>
                    </a:cubicBezTo>
                    <a:cubicBezTo>
                      <a:pt x="235" y="65"/>
                      <a:pt x="235" y="65"/>
                      <a:pt x="235" y="65"/>
                    </a:cubicBezTo>
                    <a:cubicBezTo>
                      <a:pt x="243" y="55"/>
                      <a:pt x="243" y="55"/>
                      <a:pt x="243" y="55"/>
                    </a:cubicBezTo>
                    <a:cubicBezTo>
                      <a:pt x="243" y="55"/>
                      <a:pt x="243" y="55"/>
                      <a:pt x="243" y="55"/>
                    </a:cubicBezTo>
                    <a:cubicBezTo>
                      <a:pt x="242" y="55"/>
                      <a:pt x="242" y="55"/>
                      <a:pt x="242" y="55"/>
                    </a:cubicBezTo>
                    <a:cubicBezTo>
                      <a:pt x="242" y="55"/>
                      <a:pt x="242" y="55"/>
                      <a:pt x="242" y="55"/>
                    </a:cubicBezTo>
                    <a:cubicBezTo>
                      <a:pt x="238" y="52"/>
                      <a:pt x="234" y="50"/>
                      <a:pt x="230" y="48"/>
                    </a:cubicBezTo>
                    <a:cubicBezTo>
                      <a:pt x="226" y="47"/>
                      <a:pt x="222" y="46"/>
                      <a:pt x="218" y="45"/>
                    </a:cubicBezTo>
                    <a:cubicBezTo>
                      <a:pt x="218" y="45"/>
                      <a:pt x="218" y="45"/>
                      <a:pt x="218" y="45"/>
                    </a:cubicBezTo>
                    <a:cubicBezTo>
                      <a:pt x="218" y="45"/>
                      <a:pt x="218" y="45"/>
                      <a:pt x="218" y="45"/>
                    </a:cubicBezTo>
                    <a:cubicBezTo>
                      <a:pt x="210" y="44"/>
                      <a:pt x="202" y="43"/>
                      <a:pt x="193" y="42"/>
                    </a:cubicBezTo>
                    <a:cubicBezTo>
                      <a:pt x="193" y="42"/>
                      <a:pt x="193" y="42"/>
                      <a:pt x="193" y="42"/>
                    </a:cubicBezTo>
                    <a:cubicBezTo>
                      <a:pt x="189" y="42"/>
                      <a:pt x="184" y="42"/>
                      <a:pt x="179" y="42"/>
                    </a:cubicBezTo>
                    <a:cubicBezTo>
                      <a:pt x="166" y="42"/>
                      <a:pt x="152" y="43"/>
                      <a:pt x="140" y="44"/>
                    </a:cubicBezTo>
                    <a:cubicBezTo>
                      <a:pt x="140" y="44"/>
                      <a:pt x="140" y="44"/>
                      <a:pt x="140" y="44"/>
                    </a:cubicBezTo>
                    <a:cubicBezTo>
                      <a:pt x="140" y="44"/>
                      <a:pt x="140" y="44"/>
                      <a:pt x="140" y="44"/>
                    </a:cubicBezTo>
                    <a:cubicBezTo>
                      <a:pt x="137" y="44"/>
                      <a:pt x="133" y="45"/>
                      <a:pt x="130" y="45"/>
                    </a:cubicBezTo>
                    <a:cubicBezTo>
                      <a:pt x="130" y="45"/>
                      <a:pt x="130" y="45"/>
                      <a:pt x="130" y="45"/>
                    </a:cubicBezTo>
                    <a:cubicBezTo>
                      <a:pt x="111" y="48"/>
                      <a:pt x="92" y="55"/>
                      <a:pt x="76" y="60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69" y="63"/>
                      <a:pt x="62" y="66"/>
                      <a:pt x="58" y="68"/>
                    </a:cubicBezTo>
                    <a:cubicBezTo>
                      <a:pt x="55" y="69"/>
                      <a:pt x="53" y="70"/>
                      <a:pt x="52" y="70"/>
                    </a:cubicBezTo>
                    <a:cubicBezTo>
                      <a:pt x="51" y="71"/>
                      <a:pt x="51" y="71"/>
                      <a:pt x="51" y="71"/>
                    </a:cubicBezTo>
                    <a:cubicBezTo>
                      <a:pt x="50" y="71"/>
                      <a:pt x="50" y="71"/>
                      <a:pt x="50" y="71"/>
                    </a:cubicBezTo>
                    <a:cubicBezTo>
                      <a:pt x="50" y="71"/>
                      <a:pt x="50" y="71"/>
                      <a:pt x="50" y="71"/>
                    </a:cubicBezTo>
                    <a:cubicBezTo>
                      <a:pt x="50" y="71"/>
                      <a:pt x="50" y="71"/>
                      <a:pt x="50" y="71"/>
                    </a:cubicBezTo>
                    <a:cubicBezTo>
                      <a:pt x="50" y="71"/>
                      <a:pt x="50" y="71"/>
                      <a:pt x="50" y="71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50" y="71"/>
                      <a:pt x="50" y="71"/>
                      <a:pt x="50" y="71"/>
                    </a:cubicBezTo>
                    <a:cubicBezTo>
                      <a:pt x="47" y="72"/>
                      <a:pt x="47" y="72"/>
                      <a:pt x="47" y="72"/>
                    </a:cubicBezTo>
                    <a:cubicBezTo>
                      <a:pt x="53" y="84"/>
                      <a:pt x="53" y="84"/>
                      <a:pt x="53" y="84"/>
                    </a:cubicBezTo>
                    <a:cubicBezTo>
                      <a:pt x="52" y="71"/>
                      <a:pt x="52" y="71"/>
                      <a:pt x="52" y="71"/>
                    </a:cubicBezTo>
                    <a:cubicBezTo>
                      <a:pt x="49" y="71"/>
                      <a:pt x="47" y="72"/>
                      <a:pt x="44" y="73"/>
                    </a:cubicBezTo>
                    <a:cubicBezTo>
                      <a:pt x="44" y="73"/>
                      <a:pt x="44" y="73"/>
                      <a:pt x="44" y="73"/>
                    </a:cubicBezTo>
                    <a:cubicBezTo>
                      <a:pt x="16" y="84"/>
                      <a:pt x="16" y="84"/>
                      <a:pt x="16" y="84"/>
                    </a:cubicBezTo>
                    <a:cubicBezTo>
                      <a:pt x="16" y="84"/>
                      <a:pt x="16" y="84"/>
                      <a:pt x="16" y="84"/>
                    </a:cubicBezTo>
                    <a:cubicBezTo>
                      <a:pt x="11" y="85"/>
                      <a:pt x="7" y="88"/>
                      <a:pt x="4" y="92"/>
                    </a:cubicBezTo>
                    <a:cubicBezTo>
                      <a:pt x="1" y="96"/>
                      <a:pt x="0" y="101"/>
                      <a:pt x="0" y="106"/>
                    </a:cubicBezTo>
                    <a:cubicBezTo>
                      <a:pt x="0" y="109"/>
                      <a:pt x="0" y="112"/>
                      <a:pt x="1" y="115"/>
                    </a:cubicBezTo>
                    <a:cubicBezTo>
                      <a:pt x="13" y="111"/>
                      <a:pt x="13" y="111"/>
                      <a:pt x="13" y="111"/>
                    </a:cubicBezTo>
                    <a:cubicBezTo>
                      <a:pt x="26" y="106"/>
                      <a:pt x="26" y="106"/>
                      <a:pt x="26" y="106"/>
                    </a:cubicBezTo>
                    <a:cubicBezTo>
                      <a:pt x="25" y="106"/>
                      <a:pt x="25" y="106"/>
                      <a:pt x="25" y="106"/>
                    </a:cubicBezTo>
                    <a:cubicBezTo>
                      <a:pt x="25" y="106"/>
                      <a:pt x="25" y="106"/>
                      <a:pt x="25" y="106"/>
                    </a:cubicBezTo>
                    <a:cubicBezTo>
                      <a:pt x="25" y="106"/>
                      <a:pt x="25" y="106"/>
                      <a:pt x="25" y="106"/>
                    </a:cubicBezTo>
                    <a:cubicBezTo>
                      <a:pt x="25" y="106"/>
                      <a:pt x="25" y="106"/>
                      <a:pt x="25" y="106"/>
                    </a:cubicBezTo>
                    <a:cubicBezTo>
                      <a:pt x="25" y="106"/>
                      <a:pt x="25" y="106"/>
                      <a:pt x="25" y="106"/>
                    </a:cubicBezTo>
                    <a:cubicBezTo>
                      <a:pt x="25" y="106"/>
                      <a:pt x="25" y="106"/>
                      <a:pt x="25" y="106"/>
                    </a:cubicBezTo>
                    <a:cubicBezTo>
                      <a:pt x="25" y="106"/>
                      <a:pt x="25" y="106"/>
                      <a:pt x="25" y="106"/>
                    </a:cubicBezTo>
                    <a:cubicBezTo>
                      <a:pt x="25" y="106"/>
                      <a:pt x="25" y="106"/>
                      <a:pt x="25" y="106"/>
                    </a:cubicBezTo>
                    <a:cubicBezTo>
                      <a:pt x="25" y="106"/>
                      <a:pt x="25" y="106"/>
                      <a:pt x="25" y="106"/>
                    </a:cubicBezTo>
                    <a:cubicBezTo>
                      <a:pt x="25" y="106"/>
                      <a:pt x="25" y="106"/>
                      <a:pt x="25" y="106"/>
                    </a:cubicBezTo>
                    <a:cubicBezTo>
                      <a:pt x="25" y="106"/>
                      <a:pt x="25" y="106"/>
                      <a:pt x="25" y="106"/>
                    </a:cubicBezTo>
                    <a:cubicBezTo>
                      <a:pt x="23" y="106"/>
                      <a:pt x="23" y="106"/>
                      <a:pt x="23" y="106"/>
                    </a:cubicBezTo>
                    <a:cubicBezTo>
                      <a:pt x="25" y="107"/>
                      <a:pt x="25" y="107"/>
                      <a:pt x="25" y="107"/>
                    </a:cubicBezTo>
                    <a:cubicBezTo>
                      <a:pt x="25" y="106"/>
                      <a:pt x="25" y="106"/>
                      <a:pt x="25" y="106"/>
                    </a:cubicBezTo>
                    <a:cubicBezTo>
                      <a:pt x="23" y="106"/>
                      <a:pt x="23" y="106"/>
                      <a:pt x="23" y="106"/>
                    </a:cubicBezTo>
                    <a:cubicBezTo>
                      <a:pt x="25" y="107"/>
                      <a:pt x="25" y="107"/>
                      <a:pt x="25" y="107"/>
                    </a:cubicBezTo>
                    <a:cubicBezTo>
                      <a:pt x="24" y="107"/>
                      <a:pt x="24" y="107"/>
                      <a:pt x="24" y="107"/>
                    </a:cubicBezTo>
                    <a:cubicBezTo>
                      <a:pt x="25" y="108"/>
                      <a:pt x="25" y="108"/>
                      <a:pt x="25" y="108"/>
                    </a:cubicBezTo>
                    <a:cubicBezTo>
                      <a:pt x="25" y="107"/>
                      <a:pt x="25" y="107"/>
                      <a:pt x="25" y="107"/>
                    </a:cubicBezTo>
                    <a:cubicBezTo>
                      <a:pt x="24" y="107"/>
                      <a:pt x="24" y="107"/>
                      <a:pt x="24" y="107"/>
                    </a:cubicBezTo>
                    <a:cubicBezTo>
                      <a:pt x="25" y="108"/>
                      <a:pt x="25" y="108"/>
                      <a:pt x="25" y="108"/>
                    </a:cubicBezTo>
                    <a:cubicBezTo>
                      <a:pt x="25" y="108"/>
                      <a:pt x="25" y="108"/>
                      <a:pt x="25" y="108"/>
                    </a:cubicBezTo>
                    <a:cubicBezTo>
                      <a:pt x="25" y="108"/>
                      <a:pt x="25" y="108"/>
                      <a:pt x="25" y="108"/>
                    </a:cubicBezTo>
                    <a:cubicBezTo>
                      <a:pt x="25" y="108"/>
                      <a:pt x="25" y="108"/>
                      <a:pt x="25" y="108"/>
                    </a:cubicBezTo>
                    <a:cubicBezTo>
                      <a:pt x="25" y="108"/>
                      <a:pt x="25" y="108"/>
                      <a:pt x="25" y="108"/>
                    </a:cubicBezTo>
                    <a:cubicBezTo>
                      <a:pt x="25" y="108"/>
                      <a:pt x="25" y="108"/>
                      <a:pt x="25" y="108"/>
                    </a:cubicBezTo>
                    <a:cubicBezTo>
                      <a:pt x="25" y="108"/>
                      <a:pt x="25" y="108"/>
                      <a:pt x="25" y="108"/>
                    </a:cubicBezTo>
                    <a:cubicBezTo>
                      <a:pt x="53" y="97"/>
                      <a:pt x="53" y="97"/>
                      <a:pt x="53" y="97"/>
                    </a:cubicBezTo>
                    <a:cubicBezTo>
                      <a:pt x="53" y="97"/>
                      <a:pt x="53" y="97"/>
                      <a:pt x="53" y="97"/>
                    </a:cubicBezTo>
                    <a:cubicBezTo>
                      <a:pt x="54" y="97"/>
                      <a:pt x="54" y="97"/>
                      <a:pt x="54" y="97"/>
                    </a:cubicBezTo>
                    <a:cubicBezTo>
                      <a:pt x="54" y="97"/>
                      <a:pt x="54" y="97"/>
                      <a:pt x="54" y="97"/>
                    </a:cubicBezTo>
                    <a:cubicBezTo>
                      <a:pt x="56" y="97"/>
                      <a:pt x="56" y="97"/>
                      <a:pt x="56" y="97"/>
                    </a:cubicBezTo>
                    <a:cubicBezTo>
                      <a:pt x="61" y="95"/>
                      <a:pt x="61" y="95"/>
                      <a:pt x="61" y="95"/>
                    </a:cubicBezTo>
                    <a:cubicBezTo>
                      <a:pt x="61" y="94"/>
                      <a:pt x="61" y="94"/>
                      <a:pt x="61" y="94"/>
                    </a:cubicBezTo>
                    <a:cubicBezTo>
                      <a:pt x="56" y="84"/>
                      <a:pt x="56" y="84"/>
                      <a:pt x="56" y="84"/>
                    </a:cubicBezTo>
                    <a:cubicBezTo>
                      <a:pt x="61" y="95"/>
                      <a:pt x="61" y="95"/>
                      <a:pt x="61" y="95"/>
                    </a:cubicBezTo>
                    <a:cubicBezTo>
                      <a:pt x="61" y="94"/>
                      <a:pt x="61" y="94"/>
                      <a:pt x="61" y="94"/>
                    </a:cubicBezTo>
                    <a:cubicBezTo>
                      <a:pt x="56" y="84"/>
                      <a:pt x="56" y="84"/>
                      <a:pt x="56" y="84"/>
                    </a:cubicBezTo>
                    <a:cubicBezTo>
                      <a:pt x="61" y="95"/>
                      <a:pt x="61" y="95"/>
                      <a:pt x="61" y="95"/>
                    </a:cubicBezTo>
                    <a:cubicBezTo>
                      <a:pt x="59" y="92"/>
                      <a:pt x="59" y="92"/>
                      <a:pt x="59" y="92"/>
                    </a:cubicBezTo>
                    <a:cubicBezTo>
                      <a:pt x="61" y="95"/>
                      <a:pt x="61" y="95"/>
                      <a:pt x="61" y="95"/>
                    </a:cubicBezTo>
                    <a:cubicBezTo>
                      <a:pt x="61" y="95"/>
                      <a:pt x="61" y="95"/>
                      <a:pt x="61" y="95"/>
                    </a:cubicBezTo>
                    <a:cubicBezTo>
                      <a:pt x="59" y="92"/>
                      <a:pt x="59" y="92"/>
                      <a:pt x="59" y="92"/>
                    </a:cubicBezTo>
                    <a:cubicBezTo>
                      <a:pt x="61" y="95"/>
                      <a:pt x="61" y="95"/>
                      <a:pt x="61" y="95"/>
                    </a:cubicBezTo>
                    <a:cubicBezTo>
                      <a:pt x="61" y="94"/>
                      <a:pt x="71" y="90"/>
                      <a:pt x="85" y="84"/>
                    </a:cubicBezTo>
                    <a:cubicBezTo>
                      <a:pt x="85" y="84"/>
                      <a:pt x="85" y="84"/>
                      <a:pt x="85" y="84"/>
                    </a:cubicBezTo>
                    <a:cubicBezTo>
                      <a:pt x="100" y="79"/>
                      <a:pt x="118" y="73"/>
                      <a:pt x="134" y="70"/>
                    </a:cubicBezTo>
                    <a:cubicBezTo>
                      <a:pt x="134" y="70"/>
                      <a:pt x="134" y="70"/>
                      <a:pt x="134" y="70"/>
                    </a:cubicBezTo>
                    <a:cubicBezTo>
                      <a:pt x="137" y="70"/>
                      <a:pt x="140" y="70"/>
                      <a:pt x="142" y="69"/>
                    </a:cubicBezTo>
                    <a:cubicBezTo>
                      <a:pt x="142" y="69"/>
                      <a:pt x="142" y="69"/>
                      <a:pt x="142" y="69"/>
                    </a:cubicBezTo>
                    <a:cubicBezTo>
                      <a:pt x="154" y="69"/>
                      <a:pt x="167" y="68"/>
                      <a:pt x="179" y="68"/>
                    </a:cubicBezTo>
                    <a:cubicBezTo>
                      <a:pt x="184" y="68"/>
                      <a:pt x="188" y="68"/>
                      <a:pt x="192" y="68"/>
                    </a:cubicBezTo>
                    <a:cubicBezTo>
                      <a:pt x="192" y="68"/>
                      <a:pt x="192" y="68"/>
                      <a:pt x="192" y="68"/>
                    </a:cubicBezTo>
                    <a:cubicBezTo>
                      <a:pt x="200" y="68"/>
                      <a:pt x="207" y="69"/>
                      <a:pt x="213" y="70"/>
                    </a:cubicBezTo>
                    <a:cubicBezTo>
                      <a:pt x="213" y="70"/>
                      <a:pt x="213" y="70"/>
                      <a:pt x="213" y="70"/>
                    </a:cubicBezTo>
                    <a:cubicBezTo>
                      <a:pt x="216" y="71"/>
                      <a:pt x="219" y="72"/>
                      <a:pt x="221" y="73"/>
                    </a:cubicBezTo>
                    <a:cubicBezTo>
                      <a:pt x="224" y="73"/>
                      <a:pt x="225" y="74"/>
                      <a:pt x="227" y="76"/>
                    </a:cubicBezTo>
                    <a:cubicBezTo>
                      <a:pt x="235" y="65"/>
                      <a:pt x="235" y="65"/>
                      <a:pt x="235" y="65"/>
                    </a:cubicBezTo>
                    <a:cubicBezTo>
                      <a:pt x="227" y="75"/>
                      <a:pt x="227" y="75"/>
                      <a:pt x="227" y="75"/>
                    </a:cubicBezTo>
                    <a:cubicBezTo>
                      <a:pt x="227" y="75"/>
                      <a:pt x="227" y="75"/>
                      <a:pt x="227" y="75"/>
                    </a:cubicBezTo>
                    <a:cubicBezTo>
                      <a:pt x="233" y="80"/>
                      <a:pt x="233" y="80"/>
                      <a:pt x="233" y="80"/>
                    </a:cubicBezTo>
                    <a:cubicBezTo>
                      <a:pt x="240" y="77"/>
                      <a:pt x="240" y="77"/>
                      <a:pt x="240" y="77"/>
                    </a:cubicBezTo>
                    <a:cubicBezTo>
                      <a:pt x="240" y="76"/>
                      <a:pt x="240" y="76"/>
                      <a:pt x="240" y="76"/>
                    </a:cubicBezTo>
                    <a:cubicBezTo>
                      <a:pt x="240" y="77"/>
                      <a:pt x="240" y="77"/>
                      <a:pt x="240" y="77"/>
                    </a:cubicBezTo>
                    <a:cubicBezTo>
                      <a:pt x="240" y="77"/>
                      <a:pt x="240" y="77"/>
                      <a:pt x="240" y="77"/>
                    </a:cubicBezTo>
                    <a:cubicBezTo>
                      <a:pt x="240" y="76"/>
                      <a:pt x="240" y="76"/>
                      <a:pt x="240" y="76"/>
                    </a:cubicBezTo>
                    <a:cubicBezTo>
                      <a:pt x="240" y="77"/>
                      <a:pt x="240" y="77"/>
                      <a:pt x="240" y="77"/>
                    </a:cubicBezTo>
                    <a:cubicBezTo>
                      <a:pt x="238" y="64"/>
                      <a:pt x="238" y="64"/>
                      <a:pt x="238" y="64"/>
                    </a:cubicBezTo>
                    <a:cubicBezTo>
                      <a:pt x="240" y="77"/>
                      <a:pt x="240" y="77"/>
                      <a:pt x="240" y="77"/>
                    </a:cubicBezTo>
                    <a:cubicBezTo>
                      <a:pt x="296" y="68"/>
                      <a:pt x="296" y="68"/>
                      <a:pt x="296" y="68"/>
                    </a:cubicBezTo>
                    <a:cubicBezTo>
                      <a:pt x="296" y="68"/>
                      <a:pt x="296" y="68"/>
                      <a:pt x="296" y="68"/>
                    </a:cubicBezTo>
                    <a:cubicBezTo>
                      <a:pt x="296" y="66"/>
                      <a:pt x="296" y="66"/>
                      <a:pt x="296" y="66"/>
                    </a:cubicBezTo>
                    <a:cubicBezTo>
                      <a:pt x="296" y="68"/>
                      <a:pt x="296" y="68"/>
                      <a:pt x="296" y="68"/>
                    </a:cubicBezTo>
                    <a:cubicBezTo>
                      <a:pt x="296" y="68"/>
                      <a:pt x="296" y="68"/>
                      <a:pt x="296" y="68"/>
                    </a:cubicBezTo>
                    <a:cubicBezTo>
                      <a:pt x="296" y="66"/>
                      <a:pt x="296" y="66"/>
                      <a:pt x="296" y="66"/>
                    </a:cubicBezTo>
                    <a:cubicBezTo>
                      <a:pt x="296" y="68"/>
                      <a:pt x="296" y="68"/>
                      <a:pt x="296" y="68"/>
                    </a:cubicBezTo>
                    <a:cubicBezTo>
                      <a:pt x="296" y="67"/>
                      <a:pt x="296" y="67"/>
                      <a:pt x="296" y="67"/>
                    </a:cubicBezTo>
                    <a:cubicBezTo>
                      <a:pt x="296" y="68"/>
                      <a:pt x="296" y="68"/>
                      <a:pt x="296" y="68"/>
                    </a:cubicBezTo>
                    <a:cubicBezTo>
                      <a:pt x="296" y="68"/>
                      <a:pt x="296" y="68"/>
                      <a:pt x="296" y="68"/>
                    </a:cubicBezTo>
                    <a:cubicBezTo>
                      <a:pt x="296" y="67"/>
                      <a:pt x="296" y="67"/>
                      <a:pt x="296" y="67"/>
                    </a:cubicBezTo>
                    <a:cubicBezTo>
                      <a:pt x="296" y="68"/>
                      <a:pt x="296" y="68"/>
                      <a:pt x="296" y="68"/>
                    </a:cubicBezTo>
                    <a:cubicBezTo>
                      <a:pt x="304" y="69"/>
                      <a:pt x="304" y="69"/>
                      <a:pt x="304" y="69"/>
                    </a:cubicBezTo>
                    <a:cubicBezTo>
                      <a:pt x="309" y="62"/>
                      <a:pt x="309" y="62"/>
                      <a:pt x="309" y="62"/>
                    </a:cubicBezTo>
                    <a:cubicBezTo>
                      <a:pt x="298" y="55"/>
                      <a:pt x="298" y="55"/>
                      <a:pt x="298" y="55"/>
                    </a:cubicBezTo>
                    <a:cubicBezTo>
                      <a:pt x="308" y="62"/>
                      <a:pt x="308" y="62"/>
                      <a:pt x="308" y="62"/>
                    </a:cubicBezTo>
                    <a:cubicBezTo>
                      <a:pt x="310" y="60"/>
                      <a:pt x="311" y="59"/>
                      <a:pt x="313" y="57"/>
                    </a:cubicBezTo>
                    <a:cubicBezTo>
                      <a:pt x="315" y="56"/>
                      <a:pt x="317" y="54"/>
                      <a:pt x="320" y="53"/>
                    </a:cubicBezTo>
                    <a:cubicBezTo>
                      <a:pt x="320" y="53"/>
                      <a:pt x="320" y="53"/>
                      <a:pt x="320" y="53"/>
                    </a:cubicBezTo>
                    <a:cubicBezTo>
                      <a:pt x="325" y="50"/>
                      <a:pt x="332" y="47"/>
                      <a:pt x="339" y="44"/>
                    </a:cubicBezTo>
                    <a:cubicBezTo>
                      <a:pt x="339" y="44"/>
                      <a:pt x="339" y="44"/>
                      <a:pt x="339" y="44"/>
                    </a:cubicBezTo>
                    <a:cubicBezTo>
                      <a:pt x="354" y="39"/>
                      <a:pt x="372" y="34"/>
                      <a:pt x="387" y="30"/>
                    </a:cubicBezTo>
                    <a:cubicBezTo>
                      <a:pt x="387" y="30"/>
                      <a:pt x="387" y="30"/>
                      <a:pt x="387" y="30"/>
                    </a:cubicBezTo>
                    <a:cubicBezTo>
                      <a:pt x="387" y="30"/>
                      <a:pt x="387" y="30"/>
                      <a:pt x="387" y="30"/>
                    </a:cubicBezTo>
                    <a:cubicBezTo>
                      <a:pt x="390" y="29"/>
                      <a:pt x="393" y="29"/>
                      <a:pt x="395" y="28"/>
                    </a:cubicBezTo>
                    <a:cubicBezTo>
                      <a:pt x="395" y="28"/>
                      <a:pt x="395" y="28"/>
                      <a:pt x="395" y="28"/>
                    </a:cubicBezTo>
                    <a:cubicBezTo>
                      <a:pt x="406" y="27"/>
                      <a:pt x="418" y="26"/>
                      <a:pt x="429" y="26"/>
                    </a:cubicBezTo>
                    <a:cubicBezTo>
                      <a:pt x="435" y="26"/>
                      <a:pt x="441" y="26"/>
                      <a:pt x="446" y="26"/>
                    </a:cubicBezTo>
                    <a:cubicBezTo>
                      <a:pt x="446" y="26"/>
                      <a:pt x="446" y="26"/>
                      <a:pt x="446" y="26"/>
                    </a:cubicBezTo>
                    <a:cubicBezTo>
                      <a:pt x="454" y="27"/>
                      <a:pt x="460" y="27"/>
                      <a:pt x="465" y="28"/>
                    </a:cubicBezTo>
                    <a:cubicBezTo>
                      <a:pt x="467" y="28"/>
                      <a:pt x="469" y="28"/>
                      <a:pt x="471" y="28"/>
                    </a:cubicBezTo>
                    <a:cubicBezTo>
                      <a:pt x="471" y="28"/>
                      <a:pt x="472" y="28"/>
                      <a:pt x="472" y="28"/>
                    </a:cubicBezTo>
                    <a:cubicBezTo>
                      <a:pt x="473" y="28"/>
                      <a:pt x="473" y="28"/>
                      <a:pt x="473" y="28"/>
                    </a:cubicBezTo>
                    <a:cubicBezTo>
                      <a:pt x="473" y="28"/>
                      <a:pt x="473" y="28"/>
                      <a:pt x="473" y="28"/>
                    </a:cubicBezTo>
                    <a:cubicBezTo>
                      <a:pt x="473" y="28"/>
                      <a:pt x="473" y="28"/>
                      <a:pt x="473" y="28"/>
                    </a:cubicBezTo>
                    <a:cubicBezTo>
                      <a:pt x="473" y="28"/>
                      <a:pt x="473" y="28"/>
                      <a:pt x="473" y="28"/>
                    </a:cubicBezTo>
                    <a:cubicBezTo>
                      <a:pt x="473" y="28"/>
                      <a:pt x="474" y="28"/>
                      <a:pt x="474" y="28"/>
                    </a:cubicBezTo>
                    <a:cubicBezTo>
                      <a:pt x="474" y="16"/>
                      <a:pt x="474" y="16"/>
                      <a:pt x="474" y="16"/>
                    </a:cubicBezTo>
                    <a:cubicBezTo>
                      <a:pt x="473" y="28"/>
                      <a:pt x="473" y="28"/>
                      <a:pt x="473" y="28"/>
                    </a:cubicBezTo>
                    <a:cubicBezTo>
                      <a:pt x="475" y="29"/>
                      <a:pt x="475" y="29"/>
                      <a:pt x="475" y="29"/>
                    </a:cubicBezTo>
                    <a:cubicBezTo>
                      <a:pt x="478" y="29"/>
                      <a:pt x="478" y="29"/>
                      <a:pt x="478" y="29"/>
                    </a:cubicBezTo>
                    <a:cubicBezTo>
                      <a:pt x="480" y="28"/>
                      <a:pt x="480" y="28"/>
                      <a:pt x="480" y="28"/>
                    </a:cubicBezTo>
                    <a:cubicBezTo>
                      <a:pt x="480" y="28"/>
                      <a:pt x="480" y="28"/>
                      <a:pt x="480" y="28"/>
                    </a:cubicBezTo>
                    <a:cubicBezTo>
                      <a:pt x="480" y="28"/>
                      <a:pt x="480" y="28"/>
                      <a:pt x="480" y="28"/>
                    </a:cubicBezTo>
                    <a:cubicBezTo>
                      <a:pt x="480" y="28"/>
                      <a:pt x="480" y="28"/>
                      <a:pt x="480" y="28"/>
                    </a:cubicBezTo>
                    <a:cubicBezTo>
                      <a:pt x="511" y="30"/>
                      <a:pt x="511" y="30"/>
                      <a:pt x="511" y="30"/>
                    </a:cubicBezTo>
                    <a:cubicBezTo>
                      <a:pt x="511" y="30"/>
                      <a:pt x="511" y="30"/>
                      <a:pt x="511" y="30"/>
                    </a:cubicBezTo>
                    <a:cubicBezTo>
                      <a:pt x="511" y="30"/>
                      <a:pt x="511" y="30"/>
                      <a:pt x="511" y="30"/>
                    </a:cubicBezTo>
                    <a:cubicBezTo>
                      <a:pt x="511" y="29"/>
                      <a:pt x="511" y="29"/>
                      <a:pt x="511" y="29"/>
                    </a:cubicBezTo>
                    <a:cubicBezTo>
                      <a:pt x="511" y="30"/>
                      <a:pt x="511" y="30"/>
                      <a:pt x="511" y="30"/>
                    </a:cubicBezTo>
                    <a:cubicBezTo>
                      <a:pt x="511" y="30"/>
                      <a:pt x="511" y="30"/>
                      <a:pt x="511" y="30"/>
                    </a:cubicBezTo>
                    <a:cubicBezTo>
                      <a:pt x="511" y="29"/>
                      <a:pt x="511" y="29"/>
                      <a:pt x="511" y="29"/>
                    </a:cubicBezTo>
                    <a:cubicBezTo>
                      <a:pt x="511" y="30"/>
                      <a:pt x="511" y="30"/>
                      <a:pt x="511" y="30"/>
                    </a:cubicBezTo>
                    <a:cubicBezTo>
                      <a:pt x="512" y="28"/>
                      <a:pt x="512" y="28"/>
                      <a:pt x="512" y="28"/>
                    </a:cubicBezTo>
                    <a:cubicBezTo>
                      <a:pt x="510" y="29"/>
                      <a:pt x="510" y="29"/>
                      <a:pt x="510" y="29"/>
                    </a:cubicBezTo>
                    <a:cubicBezTo>
                      <a:pt x="510" y="29"/>
                      <a:pt x="511" y="30"/>
                      <a:pt x="511" y="30"/>
                    </a:cubicBezTo>
                    <a:cubicBezTo>
                      <a:pt x="512" y="28"/>
                      <a:pt x="512" y="28"/>
                      <a:pt x="512" y="28"/>
                    </a:cubicBezTo>
                    <a:cubicBezTo>
                      <a:pt x="510" y="29"/>
                      <a:pt x="510" y="29"/>
                      <a:pt x="510" y="29"/>
                    </a:cubicBezTo>
                    <a:cubicBezTo>
                      <a:pt x="511" y="28"/>
                      <a:pt x="511" y="28"/>
                      <a:pt x="511" y="28"/>
                    </a:cubicBezTo>
                    <a:cubicBezTo>
                      <a:pt x="510" y="28"/>
                      <a:pt x="510" y="28"/>
                      <a:pt x="510" y="28"/>
                    </a:cubicBezTo>
                    <a:cubicBezTo>
                      <a:pt x="510" y="29"/>
                      <a:pt x="510" y="29"/>
                      <a:pt x="510" y="29"/>
                    </a:cubicBezTo>
                    <a:cubicBezTo>
                      <a:pt x="511" y="28"/>
                      <a:pt x="511" y="28"/>
                      <a:pt x="511" y="28"/>
                    </a:cubicBezTo>
                    <a:cubicBezTo>
                      <a:pt x="510" y="28"/>
                      <a:pt x="510" y="28"/>
                      <a:pt x="510" y="28"/>
                    </a:cubicBezTo>
                    <a:cubicBezTo>
                      <a:pt x="510" y="28"/>
                      <a:pt x="510" y="28"/>
                      <a:pt x="510" y="28"/>
                    </a:cubicBezTo>
                    <a:cubicBezTo>
                      <a:pt x="510" y="28"/>
                      <a:pt x="510" y="28"/>
                      <a:pt x="510" y="28"/>
                    </a:cubicBezTo>
                    <a:cubicBezTo>
                      <a:pt x="510" y="28"/>
                      <a:pt x="510" y="28"/>
                      <a:pt x="510" y="28"/>
                    </a:cubicBezTo>
                    <a:cubicBezTo>
                      <a:pt x="510" y="28"/>
                      <a:pt x="510" y="28"/>
                      <a:pt x="510" y="28"/>
                    </a:cubicBezTo>
                    <a:cubicBezTo>
                      <a:pt x="510" y="28"/>
                      <a:pt x="510" y="28"/>
                      <a:pt x="510" y="28"/>
                    </a:cubicBezTo>
                    <a:cubicBezTo>
                      <a:pt x="510" y="28"/>
                      <a:pt x="510" y="28"/>
                      <a:pt x="510" y="28"/>
                    </a:cubicBezTo>
                    <a:cubicBezTo>
                      <a:pt x="510" y="29"/>
                      <a:pt x="510" y="29"/>
                      <a:pt x="510" y="29"/>
                    </a:cubicBezTo>
                    <a:cubicBezTo>
                      <a:pt x="509" y="42"/>
                      <a:pt x="509" y="42"/>
                      <a:pt x="509" y="42"/>
                    </a:cubicBezTo>
                    <a:cubicBezTo>
                      <a:pt x="509" y="42"/>
                      <a:pt x="509" y="42"/>
                      <a:pt x="509" y="42"/>
                    </a:cubicBezTo>
                    <a:cubicBezTo>
                      <a:pt x="509" y="43"/>
                      <a:pt x="509" y="43"/>
                      <a:pt x="509" y="43"/>
                    </a:cubicBezTo>
                    <a:cubicBezTo>
                      <a:pt x="509" y="43"/>
                      <a:pt x="509" y="43"/>
                      <a:pt x="509" y="43"/>
                    </a:cubicBezTo>
                    <a:cubicBezTo>
                      <a:pt x="509" y="43"/>
                      <a:pt x="509" y="43"/>
                      <a:pt x="509" y="43"/>
                    </a:cubicBezTo>
                    <a:cubicBezTo>
                      <a:pt x="509" y="43"/>
                      <a:pt x="509" y="43"/>
                      <a:pt x="509" y="43"/>
                    </a:cubicBezTo>
                    <a:cubicBezTo>
                      <a:pt x="509" y="43"/>
                      <a:pt x="509" y="43"/>
                      <a:pt x="509" y="43"/>
                    </a:cubicBezTo>
                    <a:cubicBezTo>
                      <a:pt x="509" y="43"/>
                      <a:pt x="509" y="43"/>
                      <a:pt x="509" y="43"/>
                    </a:cubicBezTo>
                    <a:cubicBezTo>
                      <a:pt x="510" y="44"/>
                      <a:pt x="510" y="44"/>
                      <a:pt x="510" y="44"/>
                    </a:cubicBezTo>
                    <a:cubicBezTo>
                      <a:pt x="510" y="43"/>
                      <a:pt x="510" y="43"/>
                      <a:pt x="510" y="43"/>
                    </a:cubicBezTo>
                    <a:cubicBezTo>
                      <a:pt x="509" y="43"/>
                      <a:pt x="509" y="43"/>
                      <a:pt x="509" y="43"/>
                    </a:cubicBezTo>
                    <a:cubicBezTo>
                      <a:pt x="510" y="44"/>
                      <a:pt x="510" y="44"/>
                      <a:pt x="510" y="44"/>
                    </a:cubicBezTo>
                    <a:cubicBezTo>
                      <a:pt x="510" y="43"/>
                      <a:pt x="510" y="43"/>
                      <a:pt x="510" y="43"/>
                    </a:cubicBezTo>
                    <a:cubicBezTo>
                      <a:pt x="510" y="43"/>
                      <a:pt x="510" y="43"/>
                      <a:pt x="510" y="43"/>
                    </a:cubicBezTo>
                    <a:cubicBezTo>
                      <a:pt x="496" y="43"/>
                      <a:pt x="496" y="43"/>
                      <a:pt x="496" y="43"/>
                    </a:cubicBezTo>
                    <a:cubicBezTo>
                      <a:pt x="497" y="56"/>
                      <a:pt x="497" y="56"/>
                      <a:pt x="497" y="56"/>
                    </a:cubicBezTo>
                    <a:cubicBezTo>
                      <a:pt x="497" y="56"/>
                      <a:pt x="497" y="57"/>
                      <a:pt x="497" y="58"/>
                    </a:cubicBezTo>
                    <a:cubicBezTo>
                      <a:pt x="510" y="58"/>
                      <a:pt x="510" y="58"/>
                      <a:pt x="510" y="58"/>
                    </a:cubicBezTo>
                    <a:cubicBezTo>
                      <a:pt x="497" y="58"/>
                      <a:pt x="497" y="58"/>
                      <a:pt x="497" y="58"/>
                    </a:cubicBezTo>
                    <a:cubicBezTo>
                      <a:pt x="497" y="61"/>
                      <a:pt x="497" y="64"/>
                      <a:pt x="497" y="67"/>
                    </a:cubicBezTo>
                    <a:cubicBezTo>
                      <a:pt x="497" y="67"/>
                      <a:pt x="497" y="67"/>
                      <a:pt x="497" y="67"/>
                    </a:cubicBezTo>
                    <a:cubicBezTo>
                      <a:pt x="496" y="75"/>
                      <a:pt x="496" y="83"/>
                      <a:pt x="495" y="92"/>
                    </a:cubicBezTo>
                    <a:cubicBezTo>
                      <a:pt x="495" y="92"/>
                      <a:pt x="495" y="92"/>
                      <a:pt x="495" y="92"/>
                    </a:cubicBezTo>
                    <a:cubicBezTo>
                      <a:pt x="494" y="102"/>
                      <a:pt x="493" y="111"/>
                      <a:pt x="492" y="120"/>
                    </a:cubicBezTo>
                    <a:cubicBezTo>
                      <a:pt x="490" y="129"/>
                      <a:pt x="489" y="137"/>
                      <a:pt x="488" y="142"/>
                    </a:cubicBezTo>
                    <a:cubicBezTo>
                      <a:pt x="488" y="142"/>
                      <a:pt x="488" y="142"/>
                      <a:pt x="488" y="142"/>
                    </a:cubicBezTo>
                    <a:cubicBezTo>
                      <a:pt x="487" y="146"/>
                      <a:pt x="486" y="148"/>
                      <a:pt x="485" y="150"/>
                    </a:cubicBezTo>
                    <a:cubicBezTo>
                      <a:pt x="497" y="155"/>
                      <a:pt x="497" y="155"/>
                      <a:pt x="497" y="155"/>
                    </a:cubicBezTo>
                    <a:cubicBezTo>
                      <a:pt x="485" y="150"/>
                      <a:pt x="485" y="150"/>
                      <a:pt x="485" y="150"/>
                    </a:cubicBezTo>
                    <a:cubicBezTo>
                      <a:pt x="485" y="152"/>
                      <a:pt x="484" y="154"/>
                      <a:pt x="482" y="155"/>
                    </a:cubicBezTo>
                    <a:cubicBezTo>
                      <a:pt x="481" y="157"/>
                      <a:pt x="479" y="158"/>
                      <a:pt x="477" y="160"/>
                    </a:cubicBezTo>
                    <a:cubicBezTo>
                      <a:pt x="477" y="160"/>
                      <a:pt x="477" y="160"/>
                      <a:pt x="477" y="160"/>
                    </a:cubicBezTo>
                    <a:cubicBezTo>
                      <a:pt x="472" y="163"/>
                      <a:pt x="467" y="166"/>
                      <a:pt x="461" y="169"/>
                    </a:cubicBezTo>
                    <a:cubicBezTo>
                      <a:pt x="461" y="169"/>
                      <a:pt x="461" y="169"/>
                      <a:pt x="461" y="169"/>
                    </a:cubicBezTo>
                    <a:cubicBezTo>
                      <a:pt x="448" y="174"/>
                      <a:pt x="433" y="178"/>
                      <a:pt x="419" y="181"/>
                    </a:cubicBezTo>
                    <a:cubicBezTo>
                      <a:pt x="419" y="181"/>
                      <a:pt x="419" y="181"/>
                      <a:pt x="419" y="181"/>
                    </a:cubicBezTo>
                    <a:cubicBezTo>
                      <a:pt x="411" y="182"/>
                      <a:pt x="404" y="182"/>
                      <a:pt x="398" y="182"/>
                    </a:cubicBezTo>
                    <a:cubicBezTo>
                      <a:pt x="380" y="182"/>
                      <a:pt x="365" y="178"/>
                      <a:pt x="354" y="170"/>
                    </a:cubicBezTo>
                    <a:cubicBezTo>
                      <a:pt x="354" y="170"/>
                      <a:pt x="354" y="170"/>
                      <a:pt x="354" y="170"/>
                    </a:cubicBezTo>
                    <a:cubicBezTo>
                      <a:pt x="352" y="168"/>
                      <a:pt x="348" y="166"/>
                      <a:pt x="345" y="162"/>
                    </a:cubicBezTo>
                    <a:cubicBezTo>
                      <a:pt x="342" y="158"/>
                      <a:pt x="338" y="154"/>
                      <a:pt x="334" y="150"/>
                    </a:cubicBezTo>
                    <a:cubicBezTo>
                      <a:pt x="334" y="150"/>
                      <a:pt x="334" y="150"/>
                      <a:pt x="334" y="150"/>
                    </a:cubicBezTo>
                    <a:cubicBezTo>
                      <a:pt x="327" y="141"/>
                      <a:pt x="319" y="131"/>
                      <a:pt x="314" y="123"/>
                    </a:cubicBezTo>
                    <a:cubicBezTo>
                      <a:pt x="314" y="123"/>
                      <a:pt x="314" y="123"/>
                      <a:pt x="314" y="123"/>
                    </a:cubicBezTo>
                    <a:cubicBezTo>
                      <a:pt x="310" y="117"/>
                      <a:pt x="307" y="113"/>
                      <a:pt x="305" y="110"/>
                    </a:cubicBezTo>
                    <a:cubicBezTo>
                      <a:pt x="305" y="110"/>
                      <a:pt x="305" y="110"/>
                      <a:pt x="305" y="110"/>
                    </a:cubicBezTo>
                    <a:cubicBezTo>
                      <a:pt x="304" y="106"/>
                      <a:pt x="303" y="103"/>
                      <a:pt x="302" y="98"/>
                    </a:cubicBezTo>
                    <a:cubicBezTo>
                      <a:pt x="302" y="98"/>
                      <a:pt x="302" y="98"/>
                      <a:pt x="302" y="98"/>
                    </a:cubicBezTo>
                    <a:cubicBezTo>
                      <a:pt x="302" y="98"/>
                      <a:pt x="302" y="98"/>
                      <a:pt x="302" y="98"/>
                    </a:cubicBezTo>
                    <a:cubicBezTo>
                      <a:pt x="302" y="98"/>
                      <a:pt x="302" y="97"/>
                      <a:pt x="302" y="97"/>
                    </a:cubicBezTo>
                    <a:cubicBezTo>
                      <a:pt x="300" y="83"/>
                      <a:pt x="300" y="83"/>
                      <a:pt x="300" y="83"/>
                    </a:cubicBezTo>
                    <a:cubicBezTo>
                      <a:pt x="287" y="85"/>
                      <a:pt x="287" y="85"/>
                      <a:pt x="287" y="85"/>
                    </a:cubicBezTo>
                    <a:cubicBezTo>
                      <a:pt x="289" y="98"/>
                      <a:pt x="289" y="98"/>
                      <a:pt x="289" y="98"/>
                    </a:cubicBezTo>
                    <a:cubicBezTo>
                      <a:pt x="297" y="89"/>
                      <a:pt x="297" y="89"/>
                      <a:pt x="297" y="89"/>
                    </a:cubicBezTo>
                    <a:cubicBezTo>
                      <a:pt x="291" y="83"/>
                      <a:pt x="283" y="79"/>
                      <a:pt x="274" y="79"/>
                    </a:cubicBezTo>
                    <a:cubicBezTo>
                      <a:pt x="272" y="79"/>
                      <a:pt x="271" y="79"/>
                      <a:pt x="269" y="80"/>
                    </a:cubicBezTo>
                    <a:cubicBezTo>
                      <a:pt x="269" y="80"/>
                      <a:pt x="269" y="80"/>
                      <a:pt x="269" y="80"/>
                    </a:cubicBezTo>
                    <a:cubicBezTo>
                      <a:pt x="269" y="80"/>
                      <a:pt x="269" y="80"/>
                      <a:pt x="269" y="80"/>
                    </a:cubicBezTo>
                    <a:cubicBezTo>
                      <a:pt x="264" y="80"/>
                      <a:pt x="259" y="82"/>
                      <a:pt x="255" y="85"/>
                    </a:cubicBezTo>
                    <a:cubicBezTo>
                      <a:pt x="251" y="88"/>
                      <a:pt x="248" y="92"/>
                      <a:pt x="246" y="96"/>
                    </a:cubicBezTo>
                    <a:cubicBezTo>
                      <a:pt x="243" y="100"/>
                      <a:pt x="243" y="100"/>
                      <a:pt x="243" y="100"/>
                    </a:cubicBezTo>
                    <a:cubicBezTo>
                      <a:pt x="244" y="105"/>
                      <a:pt x="244" y="105"/>
                      <a:pt x="244" y="105"/>
                    </a:cubicBezTo>
                    <a:cubicBezTo>
                      <a:pt x="244" y="106"/>
                      <a:pt x="244" y="107"/>
                      <a:pt x="245" y="108"/>
                    </a:cubicBezTo>
                    <a:cubicBezTo>
                      <a:pt x="245" y="108"/>
                      <a:pt x="245" y="108"/>
                      <a:pt x="245" y="108"/>
                    </a:cubicBezTo>
                    <a:cubicBezTo>
                      <a:pt x="245" y="108"/>
                      <a:pt x="245" y="108"/>
                      <a:pt x="245" y="108"/>
                    </a:cubicBezTo>
                    <a:cubicBezTo>
                      <a:pt x="245" y="110"/>
                      <a:pt x="245" y="113"/>
                      <a:pt x="245" y="115"/>
                    </a:cubicBezTo>
                    <a:cubicBezTo>
                      <a:pt x="245" y="117"/>
                      <a:pt x="245" y="118"/>
                      <a:pt x="245" y="120"/>
                    </a:cubicBezTo>
                    <a:cubicBezTo>
                      <a:pt x="245" y="120"/>
                      <a:pt x="245" y="120"/>
                      <a:pt x="245" y="120"/>
                    </a:cubicBezTo>
                    <a:cubicBezTo>
                      <a:pt x="244" y="123"/>
                      <a:pt x="243" y="128"/>
                      <a:pt x="241" y="135"/>
                    </a:cubicBezTo>
                    <a:cubicBezTo>
                      <a:pt x="241" y="135"/>
                      <a:pt x="241" y="135"/>
                      <a:pt x="241" y="135"/>
                    </a:cubicBezTo>
                    <a:cubicBezTo>
                      <a:pt x="238" y="144"/>
                      <a:pt x="234" y="156"/>
                      <a:pt x="230" y="167"/>
                    </a:cubicBezTo>
                    <a:cubicBezTo>
                      <a:pt x="228" y="172"/>
                      <a:pt x="226" y="177"/>
                      <a:pt x="224" y="182"/>
                    </a:cubicBezTo>
                    <a:cubicBezTo>
                      <a:pt x="224" y="182"/>
                      <a:pt x="224" y="182"/>
                      <a:pt x="224" y="182"/>
                    </a:cubicBezTo>
                    <a:cubicBezTo>
                      <a:pt x="221" y="186"/>
                      <a:pt x="219" y="190"/>
                      <a:pt x="217" y="193"/>
                    </a:cubicBezTo>
                    <a:cubicBezTo>
                      <a:pt x="217" y="193"/>
                      <a:pt x="217" y="193"/>
                      <a:pt x="217" y="193"/>
                    </a:cubicBezTo>
                    <a:cubicBezTo>
                      <a:pt x="212" y="200"/>
                      <a:pt x="205" y="206"/>
                      <a:pt x="195" y="211"/>
                    </a:cubicBezTo>
                    <a:cubicBezTo>
                      <a:pt x="185" y="216"/>
                      <a:pt x="173" y="220"/>
                      <a:pt x="159" y="223"/>
                    </a:cubicBezTo>
                    <a:cubicBezTo>
                      <a:pt x="159" y="223"/>
                      <a:pt x="159" y="223"/>
                      <a:pt x="159" y="223"/>
                    </a:cubicBezTo>
                    <a:cubicBezTo>
                      <a:pt x="159" y="223"/>
                      <a:pt x="159" y="223"/>
                      <a:pt x="159" y="223"/>
                    </a:cubicBezTo>
                    <a:cubicBezTo>
                      <a:pt x="150" y="224"/>
                      <a:pt x="139" y="225"/>
                      <a:pt x="129" y="225"/>
                    </a:cubicBezTo>
                    <a:cubicBezTo>
                      <a:pt x="125" y="225"/>
                      <a:pt x="120" y="225"/>
                      <a:pt x="116" y="224"/>
                    </a:cubicBezTo>
                    <a:cubicBezTo>
                      <a:pt x="116" y="224"/>
                      <a:pt x="116" y="224"/>
                      <a:pt x="116" y="224"/>
                    </a:cubicBezTo>
                    <a:cubicBezTo>
                      <a:pt x="109" y="224"/>
                      <a:pt x="103" y="223"/>
                      <a:pt x="98" y="221"/>
                    </a:cubicBezTo>
                    <a:cubicBezTo>
                      <a:pt x="98" y="221"/>
                      <a:pt x="98" y="221"/>
                      <a:pt x="98" y="221"/>
                    </a:cubicBezTo>
                    <a:cubicBezTo>
                      <a:pt x="95" y="220"/>
                      <a:pt x="93" y="219"/>
                      <a:pt x="91" y="218"/>
                    </a:cubicBezTo>
                    <a:cubicBezTo>
                      <a:pt x="89" y="217"/>
                      <a:pt x="88" y="216"/>
                      <a:pt x="86" y="214"/>
                    </a:cubicBezTo>
                    <a:cubicBezTo>
                      <a:pt x="77" y="223"/>
                      <a:pt x="77" y="223"/>
                      <a:pt x="77" y="223"/>
                    </a:cubicBezTo>
                    <a:cubicBezTo>
                      <a:pt x="86" y="214"/>
                      <a:pt x="86" y="214"/>
                      <a:pt x="86" y="214"/>
                    </a:cubicBezTo>
                    <a:cubicBezTo>
                      <a:pt x="85" y="213"/>
                      <a:pt x="84" y="211"/>
                      <a:pt x="82" y="208"/>
                    </a:cubicBezTo>
                    <a:cubicBezTo>
                      <a:pt x="82" y="208"/>
                      <a:pt x="82" y="208"/>
                      <a:pt x="82" y="208"/>
                    </a:cubicBezTo>
                    <a:cubicBezTo>
                      <a:pt x="79" y="203"/>
                      <a:pt x="75" y="195"/>
                      <a:pt x="71" y="187"/>
                    </a:cubicBezTo>
                    <a:cubicBezTo>
                      <a:pt x="67" y="180"/>
                      <a:pt x="63" y="171"/>
                      <a:pt x="60" y="162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60" y="162"/>
                      <a:pt x="60" y="162"/>
                      <a:pt x="60" y="162"/>
                    </a:cubicBezTo>
                    <a:cubicBezTo>
                      <a:pt x="56" y="154"/>
                      <a:pt x="53" y="146"/>
                      <a:pt x="50" y="139"/>
                    </a:cubicBezTo>
                    <a:cubicBezTo>
                      <a:pt x="50" y="139"/>
                      <a:pt x="50" y="139"/>
                      <a:pt x="50" y="139"/>
                    </a:cubicBezTo>
                    <a:cubicBezTo>
                      <a:pt x="49" y="136"/>
                      <a:pt x="48" y="133"/>
                      <a:pt x="47" y="131"/>
                    </a:cubicBezTo>
                    <a:cubicBezTo>
                      <a:pt x="47" y="131"/>
                      <a:pt x="47" y="131"/>
                      <a:pt x="47" y="131"/>
                    </a:cubicBezTo>
                    <a:cubicBezTo>
                      <a:pt x="47" y="130"/>
                      <a:pt x="47" y="130"/>
                      <a:pt x="47" y="130"/>
                    </a:cubicBezTo>
                    <a:cubicBezTo>
                      <a:pt x="47" y="130"/>
                      <a:pt x="46" y="129"/>
                      <a:pt x="46" y="128"/>
                    </a:cubicBezTo>
                    <a:cubicBezTo>
                      <a:pt x="43" y="115"/>
                      <a:pt x="43" y="115"/>
                      <a:pt x="43" y="115"/>
                    </a:cubicBezTo>
                    <a:cubicBezTo>
                      <a:pt x="30" y="120"/>
                      <a:pt x="30" y="120"/>
                      <a:pt x="30" y="120"/>
                    </a:cubicBezTo>
                    <a:cubicBezTo>
                      <a:pt x="30" y="121"/>
                      <a:pt x="30" y="121"/>
                      <a:pt x="30" y="121"/>
                    </a:cubicBezTo>
                    <a:cubicBezTo>
                      <a:pt x="30" y="120"/>
                      <a:pt x="30" y="120"/>
                      <a:pt x="30" y="120"/>
                    </a:cubicBezTo>
                    <a:cubicBezTo>
                      <a:pt x="30" y="120"/>
                      <a:pt x="30" y="120"/>
                      <a:pt x="30" y="120"/>
                    </a:cubicBezTo>
                    <a:cubicBezTo>
                      <a:pt x="30" y="121"/>
                      <a:pt x="30" y="121"/>
                      <a:pt x="30" y="121"/>
                    </a:cubicBezTo>
                    <a:cubicBezTo>
                      <a:pt x="30" y="120"/>
                      <a:pt x="30" y="120"/>
                      <a:pt x="30" y="120"/>
                    </a:cubicBezTo>
                    <a:cubicBezTo>
                      <a:pt x="30" y="121"/>
                      <a:pt x="30" y="121"/>
                      <a:pt x="30" y="121"/>
                    </a:cubicBezTo>
                    <a:cubicBezTo>
                      <a:pt x="31" y="120"/>
                      <a:pt x="31" y="120"/>
                      <a:pt x="31" y="120"/>
                    </a:cubicBezTo>
                    <a:cubicBezTo>
                      <a:pt x="30" y="120"/>
                      <a:pt x="30" y="120"/>
                      <a:pt x="30" y="120"/>
                    </a:cubicBezTo>
                    <a:cubicBezTo>
                      <a:pt x="30" y="121"/>
                      <a:pt x="30" y="121"/>
                      <a:pt x="30" y="121"/>
                    </a:cubicBezTo>
                    <a:cubicBezTo>
                      <a:pt x="31" y="120"/>
                      <a:pt x="31" y="120"/>
                      <a:pt x="31" y="120"/>
                    </a:cubicBezTo>
                    <a:cubicBezTo>
                      <a:pt x="31" y="120"/>
                      <a:pt x="31" y="120"/>
                      <a:pt x="31" y="120"/>
                    </a:cubicBezTo>
                    <a:cubicBezTo>
                      <a:pt x="31" y="120"/>
                      <a:pt x="31" y="120"/>
                      <a:pt x="31" y="120"/>
                    </a:cubicBezTo>
                    <a:cubicBezTo>
                      <a:pt x="31" y="120"/>
                      <a:pt x="31" y="120"/>
                      <a:pt x="31" y="120"/>
                    </a:cubicBezTo>
                    <a:cubicBezTo>
                      <a:pt x="31" y="120"/>
                      <a:pt x="31" y="120"/>
                      <a:pt x="31" y="120"/>
                    </a:cubicBezTo>
                    <a:cubicBezTo>
                      <a:pt x="31" y="120"/>
                      <a:pt x="31" y="120"/>
                      <a:pt x="31" y="120"/>
                    </a:cubicBezTo>
                    <a:cubicBezTo>
                      <a:pt x="31" y="120"/>
                      <a:pt x="30" y="119"/>
                      <a:pt x="30" y="119"/>
                    </a:cubicBezTo>
                    <a:cubicBezTo>
                      <a:pt x="26" y="106"/>
                      <a:pt x="26" y="106"/>
                      <a:pt x="26" y="106"/>
                    </a:cubicBezTo>
                    <a:lnTo>
                      <a:pt x="13" y="111"/>
                    </a:lnTo>
                    <a:close/>
                    <a:moveTo>
                      <a:pt x="312" y="97"/>
                    </a:moveTo>
                    <a:cubicBezTo>
                      <a:pt x="324" y="95"/>
                      <a:pt x="324" y="95"/>
                      <a:pt x="324" y="95"/>
                    </a:cubicBezTo>
                    <a:cubicBezTo>
                      <a:pt x="324" y="93"/>
                      <a:pt x="324" y="91"/>
                      <a:pt x="324" y="89"/>
                    </a:cubicBezTo>
                    <a:cubicBezTo>
                      <a:pt x="324" y="87"/>
                      <a:pt x="324" y="85"/>
                      <a:pt x="324" y="83"/>
                    </a:cubicBezTo>
                    <a:cubicBezTo>
                      <a:pt x="324" y="83"/>
                      <a:pt x="324" y="83"/>
                      <a:pt x="324" y="83"/>
                    </a:cubicBezTo>
                    <a:cubicBezTo>
                      <a:pt x="324" y="83"/>
                      <a:pt x="324" y="83"/>
                      <a:pt x="324" y="83"/>
                    </a:cubicBezTo>
                    <a:cubicBezTo>
                      <a:pt x="325" y="81"/>
                      <a:pt x="325" y="79"/>
                      <a:pt x="326" y="78"/>
                    </a:cubicBezTo>
                    <a:cubicBezTo>
                      <a:pt x="326" y="77"/>
                      <a:pt x="327" y="76"/>
                      <a:pt x="327" y="76"/>
                    </a:cubicBezTo>
                    <a:cubicBezTo>
                      <a:pt x="327" y="75"/>
                      <a:pt x="327" y="75"/>
                      <a:pt x="327" y="75"/>
                    </a:cubicBezTo>
                    <a:cubicBezTo>
                      <a:pt x="327" y="75"/>
                      <a:pt x="327" y="75"/>
                      <a:pt x="327" y="75"/>
                    </a:cubicBezTo>
                    <a:cubicBezTo>
                      <a:pt x="320" y="70"/>
                      <a:pt x="320" y="70"/>
                      <a:pt x="320" y="70"/>
                    </a:cubicBezTo>
                    <a:cubicBezTo>
                      <a:pt x="327" y="76"/>
                      <a:pt x="327" y="76"/>
                      <a:pt x="327" y="76"/>
                    </a:cubicBezTo>
                    <a:cubicBezTo>
                      <a:pt x="327" y="76"/>
                      <a:pt x="327" y="75"/>
                      <a:pt x="327" y="75"/>
                    </a:cubicBezTo>
                    <a:cubicBezTo>
                      <a:pt x="320" y="70"/>
                      <a:pt x="320" y="70"/>
                      <a:pt x="320" y="70"/>
                    </a:cubicBezTo>
                    <a:cubicBezTo>
                      <a:pt x="327" y="76"/>
                      <a:pt x="327" y="76"/>
                      <a:pt x="327" y="76"/>
                    </a:cubicBezTo>
                    <a:cubicBezTo>
                      <a:pt x="324" y="74"/>
                      <a:pt x="324" y="74"/>
                      <a:pt x="324" y="74"/>
                    </a:cubicBezTo>
                    <a:cubicBezTo>
                      <a:pt x="326" y="76"/>
                      <a:pt x="326" y="76"/>
                      <a:pt x="326" y="76"/>
                    </a:cubicBezTo>
                    <a:cubicBezTo>
                      <a:pt x="327" y="76"/>
                      <a:pt x="327" y="76"/>
                      <a:pt x="327" y="76"/>
                    </a:cubicBezTo>
                    <a:cubicBezTo>
                      <a:pt x="324" y="74"/>
                      <a:pt x="324" y="74"/>
                      <a:pt x="324" y="74"/>
                    </a:cubicBezTo>
                    <a:cubicBezTo>
                      <a:pt x="326" y="76"/>
                      <a:pt x="326" y="76"/>
                      <a:pt x="326" y="76"/>
                    </a:cubicBezTo>
                    <a:cubicBezTo>
                      <a:pt x="326" y="76"/>
                      <a:pt x="327" y="75"/>
                      <a:pt x="328" y="75"/>
                    </a:cubicBezTo>
                    <a:cubicBezTo>
                      <a:pt x="329" y="74"/>
                      <a:pt x="330" y="73"/>
                      <a:pt x="331" y="73"/>
                    </a:cubicBezTo>
                    <a:cubicBezTo>
                      <a:pt x="331" y="73"/>
                      <a:pt x="331" y="73"/>
                      <a:pt x="331" y="73"/>
                    </a:cubicBezTo>
                    <a:cubicBezTo>
                      <a:pt x="331" y="73"/>
                      <a:pt x="331" y="73"/>
                      <a:pt x="331" y="73"/>
                    </a:cubicBezTo>
                    <a:cubicBezTo>
                      <a:pt x="334" y="71"/>
                      <a:pt x="338" y="69"/>
                      <a:pt x="343" y="67"/>
                    </a:cubicBezTo>
                    <a:cubicBezTo>
                      <a:pt x="347" y="65"/>
                      <a:pt x="353" y="64"/>
                      <a:pt x="358" y="62"/>
                    </a:cubicBezTo>
                    <a:cubicBezTo>
                      <a:pt x="358" y="62"/>
                      <a:pt x="358" y="62"/>
                      <a:pt x="358" y="62"/>
                    </a:cubicBezTo>
                    <a:cubicBezTo>
                      <a:pt x="369" y="58"/>
                      <a:pt x="381" y="55"/>
                      <a:pt x="393" y="52"/>
                    </a:cubicBezTo>
                    <a:cubicBezTo>
                      <a:pt x="393" y="52"/>
                      <a:pt x="393" y="52"/>
                      <a:pt x="393" y="52"/>
                    </a:cubicBezTo>
                    <a:cubicBezTo>
                      <a:pt x="393" y="52"/>
                      <a:pt x="393" y="52"/>
                      <a:pt x="393" y="52"/>
                    </a:cubicBezTo>
                    <a:cubicBezTo>
                      <a:pt x="395" y="51"/>
                      <a:pt x="397" y="51"/>
                      <a:pt x="399" y="51"/>
                    </a:cubicBezTo>
                    <a:cubicBezTo>
                      <a:pt x="397" y="38"/>
                      <a:pt x="397" y="38"/>
                      <a:pt x="397" y="38"/>
                    </a:cubicBezTo>
                    <a:cubicBezTo>
                      <a:pt x="399" y="51"/>
                      <a:pt x="399" y="51"/>
                      <a:pt x="399" y="51"/>
                    </a:cubicBezTo>
                    <a:cubicBezTo>
                      <a:pt x="399" y="51"/>
                      <a:pt x="399" y="51"/>
                      <a:pt x="399" y="51"/>
                    </a:cubicBezTo>
                    <a:cubicBezTo>
                      <a:pt x="399" y="51"/>
                      <a:pt x="399" y="51"/>
                      <a:pt x="399" y="51"/>
                    </a:cubicBezTo>
                    <a:cubicBezTo>
                      <a:pt x="399" y="51"/>
                      <a:pt x="399" y="51"/>
                      <a:pt x="399" y="51"/>
                    </a:cubicBezTo>
                    <a:cubicBezTo>
                      <a:pt x="408" y="49"/>
                      <a:pt x="419" y="49"/>
                      <a:pt x="429" y="49"/>
                    </a:cubicBezTo>
                    <a:cubicBezTo>
                      <a:pt x="435" y="49"/>
                      <a:pt x="440" y="49"/>
                      <a:pt x="445" y="49"/>
                    </a:cubicBezTo>
                    <a:cubicBezTo>
                      <a:pt x="445" y="49"/>
                      <a:pt x="445" y="49"/>
                      <a:pt x="445" y="49"/>
                    </a:cubicBezTo>
                    <a:cubicBezTo>
                      <a:pt x="448" y="49"/>
                      <a:pt x="454" y="50"/>
                      <a:pt x="458" y="50"/>
                    </a:cubicBezTo>
                    <a:cubicBezTo>
                      <a:pt x="460" y="50"/>
                      <a:pt x="462" y="50"/>
                      <a:pt x="464" y="50"/>
                    </a:cubicBezTo>
                    <a:cubicBezTo>
                      <a:pt x="464" y="50"/>
                      <a:pt x="465" y="50"/>
                      <a:pt x="465" y="50"/>
                    </a:cubicBezTo>
                    <a:cubicBezTo>
                      <a:pt x="466" y="51"/>
                      <a:pt x="466" y="51"/>
                      <a:pt x="466" y="51"/>
                    </a:cubicBezTo>
                    <a:cubicBezTo>
                      <a:pt x="466" y="51"/>
                      <a:pt x="466" y="51"/>
                      <a:pt x="466" y="51"/>
                    </a:cubicBezTo>
                    <a:cubicBezTo>
                      <a:pt x="466" y="51"/>
                      <a:pt x="466" y="51"/>
                      <a:pt x="466" y="51"/>
                    </a:cubicBezTo>
                    <a:cubicBezTo>
                      <a:pt x="466" y="48"/>
                      <a:pt x="466" y="48"/>
                      <a:pt x="466" y="48"/>
                    </a:cubicBezTo>
                    <a:cubicBezTo>
                      <a:pt x="466" y="51"/>
                      <a:pt x="466" y="51"/>
                      <a:pt x="466" y="51"/>
                    </a:cubicBezTo>
                    <a:cubicBezTo>
                      <a:pt x="466" y="51"/>
                      <a:pt x="466" y="51"/>
                      <a:pt x="466" y="51"/>
                    </a:cubicBezTo>
                    <a:cubicBezTo>
                      <a:pt x="466" y="48"/>
                      <a:pt x="466" y="48"/>
                      <a:pt x="466" y="48"/>
                    </a:cubicBezTo>
                    <a:cubicBezTo>
                      <a:pt x="466" y="51"/>
                      <a:pt x="466" y="51"/>
                      <a:pt x="466" y="51"/>
                    </a:cubicBezTo>
                    <a:cubicBezTo>
                      <a:pt x="467" y="38"/>
                      <a:pt x="467" y="38"/>
                      <a:pt x="467" y="38"/>
                    </a:cubicBezTo>
                    <a:cubicBezTo>
                      <a:pt x="454" y="38"/>
                      <a:pt x="454" y="38"/>
                      <a:pt x="454" y="38"/>
                    </a:cubicBezTo>
                    <a:cubicBezTo>
                      <a:pt x="454" y="38"/>
                      <a:pt x="454" y="38"/>
                      <a:pt x="454" y="38"/>
                    </a:cubicBezTo>
                    <a:cubicBezTo>
                      <a:pt x="454" y="50"/>
                      <a:pt x="454" y="50"/>
                      <a:pt x="454" y="50"/>
                    </a:cubicBezTo>
                    <a:cubicBezTo>
                      <a:pt x="468" y="51"/>
                      <a:pt x="468" y="51"/>
                      <a:pt x="468" y="51"/>
                    </a:cubicBezTo>
                    <a:cubicBezTo>
                      <a:pt x="469" y="38"/>
                      <a:pt x="469" y="38"/>
                      <a:pt x="469" y="38"/>
                    </a:cubicBezTo>
                    <a:cubicBezTo>
                      <a:pt x="466" y="50"/>
                      <a:pt x="466" y="50"/>
                      <a:pt x="466" y="50"/>
                    </a:cubicBezTo>
                    <a:cubicBezTo>
                      <a:pt x="469" y="38"/>
                      <a:pt x="469" y="38"/>
                      <a:pt x="469" y="38"/>
                    </a:cubicBezTo>
                    <a:cubicBezTo>
                      <a:pt x="464" y="50"/>
                      <a:pt x="464" y="50"/>
                      <a:pt x="464" y="50"/>
                    </a:cubicBezTo>
                    <a:cubicBezTo>
                      <a:pt x="464" y="50"/>
                      <a:pt x="465" y="50"/>
                      <a:pt x="466" y="50"/>
                    </a:cubicBezTo>
                    <a:cubicBezTo>
                      <a:pt x="469" y="38"/>
                      <a:pt x="469" y="38"/>
                      <a:pt x="469" y="38"/>
                    </a:cubicBezTo>
                    <a:cubicBezTo>
                      <a:pt x="464" y="50"/>
                      <a:pt x="464" y="50"/>
                      <a:pt x="464" y="50"/>
                    </a:cubicBezTo>
                    <a:cubicBezTo>
                      <a:pt x="469" y="38"/>
                      <a:pt x="469" y="38"/>
                      <a:pt x="469" y="38"/>
                    </a:cubicBezTo>
                    <a:cubicBezTo>
                      <a:pt x="463" y="49"/>
                      <a:pt x="463" y="49"/>
                      <a:pt x="463" y="49"/>
                    </a:cubicBezTo>
                    <a:cubicBezTo>
                      <a:pt x="463" y="49"/>
                      <a:pt x="463" y="50"/>
                      <a:pt x="464" y="50"/>
                    </a:cubicBezTo>
                    <a:cubicBezTo>
                      <a:pt x="469" y="38"/>
                      <a:pt x="469" y="38"/>
                      <a:pt x="469" y="38"/>
                    </a:cubicBezTo>
                    <a:cubicBezTo>
                      <a:pt x="463" y="49"/>
                      <a:pt x="463" y="49"/>
                      <a:pt x="463" y="49"/>
                    </a:cubicBezTo>
                    <a:cubicBezTo>
                      <a:pt x="468" y="38"/>
                      <a:pt x="468" y="38"/>
                      <a:pt x="468" y="38"/>
                    </a:cubicBezTo>
                    <a:cubicBezTo>
                      <a:pt x="462" y="49"/>
                      <a:pt x="462" y="49"/>
                      <a:pt x="462" y="49"/>
                    </a:cubicBezTo>
                    <a:cubicBezTo>
                      <a:pt x="462" y="49"/>
                      <a:pt x="463" y="49"/>
                      <a:pt x="463" y="49"/>
                    </a:cubicBezTo>
                    <a:cubicBezTo>
                      <a:pt x="468" y="38"/>
                      <a:pt x="468" y="38"/>
                      <a:pt x="468" y="38"/>
                    </a:cubicBezTo>
                    <a:cubicBezTo>
                      <a:pt x="462" y="49"/>
                      <a:pt x="462" y="49"/>
                      <a:pt x="462" y="49"/>
                    </a:cubicBezTo>
                    <a:cubicBezTo>
                      <a:pt x="467" y="40"/>
                      <a:pt x="467" y="40"/>
                      <a:pt x="467" y="40"/>
                    </a:cubicBezTo>
                    <a:cubicBezTo>
                      <a:pt x="462" y="49"/>
                      <a:pt x="462" y="49"/>
                      <a:pt x="462" y="49"/>
                    </a:cubicBezTo>
                    <a:cubicBezTo>
                      <a:pt x="462" y="49"/>
                      <a:pt x="462" y="49"/>
                      <a:pt x="462" y="49"/>
                    </a:cubicBezTo>
                    <a:cubicBezTo>
                      <a:pt x="467" y="40"/>
                      <a:pt x="467" y="40"/>
                      <a:pt x="467" y="40"/>
                    </a:cubicBezTo>
                    <a:cubicBezTo>
                      <a:pt x="462" y="49"/>
                      <a:pt x="462" y="49"/>
                      <a:pt x="462" y="49"/>
                    </a:cubicBezTo>
                    <a:cubicBezTo>
                      <a:pt x="463" y="47"/>
                      <a:pt x="463" y="47"/>
                      <a:pt x="463" y="47"/>
                    </a:cubicBezTo>
                    <a:cubicBezTo>
                      <a:pt x="462" y="49"/>
                      <a:pt x="462" y="49"/>
                      <a:pt x="462" y="49"/>
                    </a:cubicBezTo>
                    <a:cubicBezTo>
                      <a:pt x="462" y="49"/>
                      <a:pt x="462" y="49"/>
                      <a:pt x="462" y="49"/>
                    </a:cubicBezTo>
                    <a:cubicBezTo>
                      <a:pt x="463" y="47"/>
                      <a:pt x="463" y="47"/>
                      <a:pt x="463" y="47"/>
                    </a:cubicBezTo>
                    <a:cubicBezTo>
                      <a:pt x="462" y="49"/>
                      <a:pt x="462" y="49"/>
                      <a:pt x="462" y="49"/>
                    </a:cubicBezTo>
                    <a:cubicBezTo>
                      <a:pt x="462" y="49"/>
                      <a:pt x="463" y="49"/>
                      <a:pt x="463" y="50"/>
                    </a:cubicBezTo>
                    <a:cubicBezTo>
                      <a:pt x="465" y="51"/>
                      <a:pt x="466" y="52"/>
                      <a:pt x="468" y="53"/>
                    </a:cubicBezTo>
                    <a:cubicBezTo>
                      <a:pt x="469" y="54"/>
                      <a:pt x="471" y="55"/>
                      <a:pt x="472" y="56"/>
                    </a:cubicBezTo>
                    <a:cubicBezTo>
                      <a:pt x="472" y="56"/>
                      <a:pt x="472" y="56"/>
                      <a:pt x="472" y="56"/>
                    </a:cubicBezTo>
                    <a:cubicBezTo>
                      <a:pt x="473" y="57"/>
                      <a:pt x="475" y="59"/>
                      <a:pt x="475" y="59"/>
                    </a:cubicBezTo>
                    <a:cubicBezTo>
                      <a:pt x="475" y="59"/>
                      <a:pt x="475" y="59"/>
                      <a:pt x="475" y="59"/>
                    </a:cubicBezTo>
                    <a:cubicBezTo>
                      <a:pt x="475" y="59"/>
                      <a:pt x="475" y="59"/>
                      <a:pt x="475" y="59"/>
                    </a:cubicBezTo>
                    <a:cubicBezTo>
                      <a:pt x="475" y="59"/>
                      <a:pt x="475" y="59"/>
                      <a:pt x="475" y="59"/>
                    </a:cubicBezTo>
                    <a:cubicBezTo>
                      <a:pt x="477" y="58"/>
                      <a:pt x="477" y="58"/>
                      <a:pt x="477" y="58"/>
                    </a:cubicBezTo>
                    <a:cubicBezTo>
                      <a:pt x="475" y="59"/>
                      <a:pt x="475" y="59"/>
                      <a:pt x="475" y="59"/>
                    </a:cubicBezTo>
                    <a:cubicBezTo>
                      <a:pt x="475" y="59"/>
                      <a:pt x="475" y="59"/>
                      <a:pt x="475" y="59"/>
                    </a:cubicBezTo>
                    <a:cubicBezTo>
                      <a:pt x="477" y="58"/>
                      <a:pt x="477" y="58"/>
                      <a:pt x="477" y="58"/>
                    </a:cubicBezTo>
                    <a:cubicBezTo>
                      <a:pt x="475" y="59"/>
                      <a:pt x="475" y="59"/>
                      <a:pt x="475" y="59"/>
                    </a:cubicBezTo>
                    <a:cubicBezTo>
                      <a:pt x="482" y="56"/>
                      <a:pt x="482" y="56"/>
                      <a:pt x="482" y="56"/>
                    </a:cubicBezTo>
                    <a:cubicBezTo>
                      <a:pt x="475" y="58"/>
                      <a:pt x="475" y="58"/>
                      <a:pt x="475" y="58"/>
                    </a:cubicBezTo>
                    <a:cubicBezTo>
                      <a:pt x="475" y="59"/>
                      <a:pt x="475" y="59"/>
                      <a:pt x="475" y="59"/>
                    </a:cubicBezTo>
                    <a:cubicBezTo>
                      <a:pt x="482" y="56"/>
                      <a:pt x="482" y="56"/>
                      <a:pt x="482" y="56"/>
                    </a:cubicBezTo>
                    <a:cubicBezTo>
                      <a:pt x="475" y="58"/>
                      <a:pt x="475" y="58"/>
                      <a:pt x="475" y="58"/>
                    </a:cubicBezTo>
                    <a:cubicBezTo>
                      <a:pt x="485" y="55"/>
                      <a:pt x="485" y="55"/>
                      <a:pt x="485" y="55"/>
                    </a:cubicBezTo>
                    <a:cubicBezTo>
                      <a:pt x="474" y="57"/>
                      <a:pt x="474" y="57"/>
                      <a:pt x="474" y="57"/>
                    </a:cubicBezTo>
                    <a:cubicBezTo>
                      <a:pt x="475" y="58"/>
                      <a:pt x="475" y="58"/>
                      <a:pt x="475" y="58"/>
                    </a:cubicBezTo>
                    <a:cubicBezTo>
                      <a:pt x="485" y="55"/>
                      <a:pt x="485" y="55"/>
                      <a:pt x="485" y="55"/>
                    </a:cubicBezTo>
                    <a:cubicBezTo>
                      <a:pt x="474" y="57"/>
                      <a:pt x="474" y="57"/>
                      <a:pt x="474" y="57"/>
                    </a:cubicBezTo>
                    <a:cubicBezTo>
                      <a:pt x="486" y="54"/>
                      <a:pt x="486" y="54"/>
                      <a:pt x="486" y="54"/>
                    </a:cubicBezTo>
                    <a:cubicBezTo>
                      <a:pt x="474" y="57"/>
                      <a:pt x="474" y="57"/>
                      <a:pt x="474" y="57"/>
                    </a:cubicBezTo>
                    <a:cubicBezTo>
                      <a:pt x="474" y="57"/>
                      <a:pt x="474" y="57"/>
                      <a:pt x="474" y="57"/>
                    </a:cubicBezTo>
                    <a:cubicBezTo>
                      <a:pt x="486" y="54"/>
                      <a:pt x="486" y="54"/>
                      <a:pt x="486" y="54"/>
                    </a:cubicBezTo>
                    <a:cubicBezTo>
                      <a:pt x="474" y="57"/>
                      <a:pt x="474" y="57"/>
                      <a:pt x="474" y="57"/>
                    </a:cubicBezTo>
                    <a:cubicBezTo>
                      <a:pt x="486" y="54"/>
                      <a:pt x="486" y="54"/>
                      <a:pt x="486" y="54"/>
                    </a:cubicBezTo>
                    <a:cubicBezTo>
                      <a:pt x="474" y="56"/>
                      <a:pt x="474" y="56"/>
                      <a:pt x="474" y="56"/>
                    </a:cubicBezTo>
                    <a:cubicBezTo>
                      <a:pt x="474" y="57"/>
                      <a:pt x="474" y="57"/>
                      <a:pt x="474" y="57"/>
                    </a:cubicBezTo>
                    <a:cubicBezTo>
                      <a:pt x="486" y="54"/>
                      <a:pt x="486" y="54"/>
                      <a:pt x="486" y="54"/>
                    </a:cubicBezTo>
                    <a:cubicBezTo>
                      <a:pt x="474" y="56"/>
                      <a:pt x="474" y="56"/>
                      <a:pt x="474" y="56"/>
                    </a:cubicBezTo>
                    <a:cubicBezTo>
                      <a:pt x="487" y="54"/>
                      <a:pt x="487" y="54"/>
                      <a:pt x="487" y="54"/>
                    </a:cubicBezTo>
                    <a:cubicBezTo>
                      <a:pt x="474" y="54"/>
                      <a:pt x="474" y="54"/>
                      <a:pt x="474" y="54"/>
                    </a:cubicBezTo>
                    <a:cubicBezTo>
                      <a:pt x="474" y="55"/>
                      <a:pt x="474" y="56"/>
                      <a:pt x="474" y="56"/>
                    </a:cubicBezTo>
                    <a:cubicBezTo>
                      <a:pt x="487" y="54"/>
                      <a:pt x="487" y="54"/>
                      <a:pt x="487" y="54"/>
                    </a:cubicBezTo>
                    <a:cubicBezTo>
                      <a:pt x="474" y="54"/>
                      <a:pt x="474" y="54"/>
                      <a:pt x="474" y="54"/>
                    </a:cubicBezTo>
                    <a:cubicBezTo>
                      <a:pt x="474" y="56"/>
                      <a:pt x="474" y="56"/>
                      <a:pt x="474" y="56"/>
                    </a:cubicBezTo>
                    <a:cubicBezTo>
                      <a:pt x="474" y="58"/>
                      <a:pt x="474" y="58"/>
                      <a:pt x="474" y="58"/>
                    </a:cubicBezTo>
                    <a:cubicBezTo>
                      <a:pt x="487" y="54"/>
                      <a:pt x="487" y="54"/>
                      <a:pt x="487" y="54"/>
                    </a:cubicBezTo>
                    <a:cubicBezTo>
                      <a:pt x="474" y="57"/>
                      <a:pt x="474" y="57"/>
                      <a:pt x="474" y="57"/>
                    </a:cubicBezTo>
                    <a:cubicBezTo>
                      <a:pt x="474" y="57"/>
                      <a:pt x="474" y="57"/>
                      <a:pt x="474" y="58"/>
                    </a:cubicBezTo>
                    <a:cubicBezTo>
                      <a:pt x="487" y="54"/>
                      <a:pt x="487" y="54"/>
                      <a:pt x="487" y="54"/>
                    </a:cubicBezTo>
                    <a:cubicBezTo>
                      <a:pt x="474" y="57"/>
                      <a:pt x="474" y="57"/>
                      <a:pt x="474" y="57"/>
                    </a:cubicBezTo>
                    <a:cubicBezTo>
                      <a:pt x="486" y="54"/>
                      <a:pt x="486" y="54"/>
                      <a:pt x="486" y="54"/>
                    </a:cubicBezTo>
                    <a:cubicBezTo>
                      <a:pt x="474" y="56"/>
                      <a:pt x="474" y="56"/>
                      <a:pt x="474" y="56"/>
                    </a:cubicBezTo>
                    <a:cubicBezTo>
                      <a:pt x="474" y="56"/>
                      <a:pt x="474" y="56"/>
                      <a:pt x="474" y="57"/>
                    </a:cubicBezTo>
                    <a:cubicBezTo>
                      <a:pt x="486" y="54"/>
                      <a:pt x="486" y="54"/>
                      <a:pt x="486" y="54"/>
                    </a:cubicBezTo>
                    <a:cubicBezTo>
                      <a:pt x="474" y="56"/>
                      <a:pt x="474" y="56"/>
                      <a:pt x="474" y="56"/>
                    </a:cubicBezTo>
                    <a:cubicBezTo>
                      <a:pt x="482" y="55"/>
                      <a:pt x="482" y="55"/>
                      <a:pt x="482" y="55"/>
                    </a:cubicBezTo>
                    <a:cubicBezTo>
                      <a:pt x="474" y="56"/>
                      <a:pt x="474" y="56"/>
                      <a:pt x="474" y="56"/>
                    </a:cubicBezTo>
                    <a:cubicBezTo>
                      <a:pt x="474" y="56"/>
                      <a:pt x="474" y="56"/>
                      <a:pt x="474" y="56"/>
                    </a:cubicBezTo>
                    <a:cubicBezTo>
                      <a:pt x="482" y="55"/>
                      <a:pt x="482" y="55"/>
                      <a:pt x="482" y="55"/>
                    </a:cubicBezTo>
                    <a:cubicBezTo>
                      <a:pt x="474" y="56"/>
                      <a:pt x="474" y="56"/>
                      <a:pt x="474" y="56"/>
                    </a:cubicBezTo>
                    <a:cubicBezTo>
                      <a:pt x="474" y="56"/>
                      <a:pt x="474" y="56"/>
                      <a:pt x="474" y="56"/>
                    </a:cubicBezTo>
                    <a:cubicBezTo>
                      <a:pt x="474" y="56"/>
                      <a:pt x="474" y="57"/>
                      <a:pt x="474" y="59"/>
                    </a:cubicBezTo>
                    <a:cubicBezTo>
                      <a:pt x="474" y="59"/>
                      <a:pt x="474" y="59"/>
                      <a:pt x="474" y="59"/>
                    </a:cubicBezTo>
                    <a:cubicBezTo>
                      <a:pt x="474" y="59"/>
                      <a:pt x="474" y="59"/>
                      <a:pt x="474" y="59"/>
                    </a:cubicBezTo>
                    <a:cubicBezTo>
                      <a:pt x="474" y="59"/>
                      <a:pt x="474" y="59"/>
                      <a:pt x="474" y="59"/>
                    </a:cubicBezTo>
                    <a:cubicBezTo>
                      <a:pt x="474" y="64"/>
                      <a:pt x="474" y="71"/>
                      <a:pt x="473" y="79"/>
                    </a:cubicBezTo>
                    <a:cubicBezTo>
                      <a:pt x="472" y="87"/>
                      <a:pt x="471" y="97"/>
                      <a:pt x="470" y="106"/>
                    </a:cubicBezTo>
                    <a:cubicBezTo>
                      <a:pt x="470" y="106"/>
                      <a:pt x="470" y="106"/>
                      <a:pt x="470" y="106"/>
                    </a:cubicBezTo>
                    <a:cubicBezTo>
                      <a:pt x="469" y="114"/>
                      <a:pt x="468" y="123"/>
                      <a:pt x="467" y="130"/>
                    </a:cubicBezTo>
                    <a:cubicBezTo>
                      <a:pt x="467" y="130"/>
                      <a:pt x="467" y="130"/>
                      <a:pt x="467" y="130"/>
                    </a:cubicBezTo>
                    <a:cubicBezTo>
                      <a:pt x="467" y="130"/>
                      <a:pt x="467" y="130"/>
                      <a:pt x="467" y="130"/>
                    </a:cubicBezTo>
                    <a:cubicBezTo>
                      <a:pt x="466" y="133"/>
                      <a:pt x="466" y="136"/>
                      <a:pt x="465" y="138"/>
                    </a:cubicBezTo>
                    <a:cubicBezTo>
                      <a:pt x="465" y="138"/>
                      <a:pt x="465" y="138"/>
                      <a:pt x="465" y="138"/>
                    </a:cubicBezTo>
                    <a:cubicBezTo>
                      <a:pt x="465" y="138"/>
                      <a:pt x="465" y="138"/>
                      <a:pt x="465" y="138"/>
                    </a:cubicBezTo>
                    <a:cubicBezTo>
                      <a:pt x="465" y="139"/>
                      <a:pt x="465" y="140"/>
                      <a:pt x="465" y="141"/>
                    </a:cubicBezTo>
                    <a:cubicBezTo>
                      <a:pt x="464" y="142"/>
                      <a:pt x="464" y="142"/>
                      <a:pt x="464" y="142"/>
                    </a:cubicBezTo>
                    <a:cubicBezTo>
                      <a:pt x="464" y="142"/>
                      <a:pt x="464" y="142"/>
                      <a:pt x="464" y="142"/>
                    </a:cubicBezTo>
                    <a:cubicBezTo>
                      <a:pt x="469" y="143"/>
                      <a:pt x="469" y="143"/>
                      <a:pt x="469" y="143"/>
                    </a:cubicBezTo>
                    <a:cubicBezTo>
                      <a:pt x="464" y="141"/>
                      <a:pt x="464" y="141"/>
                      <a:pt x="464" y="141"/>
                    </a:cubicBezTo>
                    <a:cubicBezTo>
                      <a:pt x="464" y="142"/>
                      <a:pt x="464" y="142"/>
                      <a:pt x="464" y="142"/>
                    </a:cubicBezTo>
                    <a:cubicBezTo>
                      <a:pt x="469" y="143"/>
                      <a:pt x="469" y="143"/>
                      <a:pt x="469" y="143"/>
                    </a:cubicBezTo>
                    <a:cubicBezTo>
                      <a:pt x="464" y="141"/>
                      <a:pt x="464" y="141"/>
                      <a:pt x="464" y="141"/>
                    </a:cubicBezTo>
                    <a:cubicBezTo>
                      <a:pt x="464" y="142"/>
                      <a:pt x="464" y="142"/>
                      <a:pt x="464" y="142"/>
                    </a:cubicBezTo>
                    <a:cubicBezTo>
                      <a:pt x="464" y="142"/>
                      <a:pt x="464" y="142"/>
                      <a:pt x="464" y="142"/>
                    </a:cubicBezTo>
                    <a:cubicBezTo>
                      <a:pt x="474" y="146"/>
                      <a:pt x="474" y="146"/>
                      <a:pt x="474" y="146"/>
                    </a:cubicBezTo>
                    <a:cubicBezTo>
                      <a:pt x="465" y="141"/>
                      <a:pt x="465" y="141"/>
                      <a:pt x="465" y="141"/>
                    </a:cubicBezTo>
                    <a:cubicBezTo>
                      <a:pt x="465" y="141"/>
                      <a:pt x="464" y="141"/>
                      <a:pt x="464" y="142"/>
                    </a:cubicBezTo>
                    <a:cubicBezTo>
                      <a:pt x="474" y="146"/>
                      <a:pt x="474" y="146"/>
                      <a:pt x="474" y="146"/>
                    </a:cubicBezTo>
                    <a:cubicBezTo>
                      <a:pt x="465" y="141"/>
                      <a:pt x="465" y="141"/>
                      <a:pt x="465" y="141"/>
                    </a:cubicBezTo>
                    <a:cubicBezTo>
                      <a:pt x="469" y="143"/>
                      <a:pt x="469" y="143"/>
                      <a:pt x="469" y="143"/>
                    </a:cubicBezTo>
                    <a:cubicBezTo>
                      <a:pt x="465" y="140"/>
                      <a:pt x="465" y="140"/>
                      <a:pt x="465" y="140"/>
                    </a:cubicBezTo>
                    <a:cubicBezTo>
                      <a:pt x="465" y="140"/>
                      <a:pt x="465" y="140"/>
                      <a:pt x="465" y="141"/>
                    </a:cubicBezTo>
                    <a:cubicBezTo>
                      <a:pt x="469" y="143"/>
                      <a:pt x="469" y="143"/>
                      <a:pt x="469" y="143"/>
                    </a:cubicBezTo>
                    <a:cubicBezTo>
                      <a:pt x="465" y="140"/>
                      <a:pt x="465" y="140"/>
                      <a:pt x="465" y="140"/>
                    </a:cubicBezTo>
                    <a:cubicBezTo>
                      <a:pt x="465" y="140"/>
                      <a:pt x="465" y="140"/>
                      <a:pt x="465" y="140"/>
                    </a:cubicBezTo>
                    <a:cubicBezTo>
                      <a:pt x="465" y="140"/>
                      <a:pt x="464" y="141"/>
                      <a:pt x="463" y="142"/>
                    </a:cubicBezTo>
                    <a:cubicBezTo>
                      <a:pt x="463" y="142"/>
                      <a:pt x="463" y="142"/>
                      <a:pt x="463" y="142"/>
                    </a:cubicBezTo>
                    <a:cubicBezTo>
                      <a:pt x="463" y="142"/>
                      <a:pt x="463" y="142"/>
                      <a:pt x="463" y="142"/>
                    </a:cubicBezTo>
                    <a:cubicBezTo>
                      <a:pt x="461" y="143"/>
                      <a:pt x="459" y="145"/>
                      <a:pt x="455" y="146"/>
                    </a:cubicBezTo>
                    <a:cubicBezTo>
                      <a:pt x="452" y="148"/>
                      <a:pt x="448" y="150"/>
                      <a:pt x="443" y="151"/>
                    </a:cubicBezTo>
                    <a:cubicBezTo>
                      <a:pt x="443" y="151"/>
                      <a:pt x="443" y="151"/>
                      <a:pt x="443" y="151"/>
                    </a:cubicBezTo>
                    <a:cubicBezTo>
                      <a:pt x="434" y="154"/>
                      <a:pt x="424" y="157"/>
                      <a:pt x="415" y="158"/>
                    </a:cubicBezTo>
                    <a:cubicBezTo>
                      <a:pt x="415" y="158"/>
                      <a:pt x="415" y="158"/>
                      <a:pt x="415" y="158"/>
                    </a:cubicBezTo>
                    <a:cubicBezTo>
                      <a:pt x="415" y="158"/>
                      <a:pt x="415" y="158"/>
                      <a:pt x="415" y="158"/>
                    </a:cubicBezTo>
                    <a:cubicBezTo>
                      <a:pt x="409" y="159"/>
                      <a:pt x="403" y="160"/>
                      <a:pt x="398" y="160"/>
                    </a:cubicBezTo>
                    <a:cubicBezTo>
                      <a:pt x="383" y="160"/>
                      <a:pt x="373" y="156"/>
                      <a:pt x="368" y="152"/>
                    </a:cubicBezTo>
                    <a:cubicBezTo>
                      <a:pt x="368" y="152"/>
                      <a:pt x="368" y="152"/>
                      <a:pt x="368" y="152"/>
                    </a:cubicBezTo>
                    <a:cubicBezTo>
                      <a:pt x="368" y="152"/>
                      <a:pt x="368" y="152"/>
                      <a:pt x="368" y="152"/>
                    </a:cubicBezTo>
                    <a:cubicBezTo>
                      <a:pt x="367" y="152"/>
                      <a:pt x="366" y="150"/>
                      <a:pt x="364" y="149"/>
                    </a:cubicBezTo>
                    <a:cubicBezTo>
                      <a:pt x="362" y="147"/>
                      <a:pt x="360" y="145"/>
                      <a:pt x="358" y="143"/>
                    </a:cubicBezTo>
                    <a:cubicBezTo>
                      <a:pt x="358" y="143"/>
                      <a:pt x="358" y="143"/>
                      <a:pt x="358" y="143"/>
                    </a:cubicBezTo>
                    <a:cubicBezTo>
                      <a:pt x="358" y="143"/>
                      <a:pt x="358" y="143"/>
                      <a:pt x="358" y="143"/>
                    </a:cubicBezTo>
                    <a:cubicBezTo>
                      <a:pt x="352" y="136"/>
                      <a:pt x="344" y="126"/>
                      <a:pt x="338" y="118"/>
                    </a:cubicBezTo>
                    <a:cubicBezTo>
                      <a:pt x="338" y="118"/>
                      <a:pt x="338" y="118"/>
                      <a:pt x="338" y="118"/>
                    </a:cubicBezTo>
                    <a:cubicBezTo>
                      <a:pt x="335" y="114"/>
                      <a:pt x="332" y="110"/>
                      <a:pt x="330" y="106"/>
                    </a:cubicBezTo>
                    <a:cubicBezTo>
                      <a:pt x="330" y="106"/>
                      <a:pt x="330" y="106"/>
                      <a:pt x="330" y="106"/>
                    </a:cubicBezTo>
                    <a:cubicBezTo>
                      <a:pt x="330" y="106"/>
                      <a:pt x="330" y="106"/>
                      <a:pt x="330" y="106"/>
                    </a:cubicBezTo>
                    <a:cubicBezTo>
                      <a:pt x="329" y="105"/>
                      <a:pt x="328" y="103"/>
                      <a:pt x="327" y="102"/>
                    </a:cubicBezTo>
                    <a:cubicBezTo>
                      <a:pt x="326" y="101"/>
                      <a:pt x="326" y="100"/>
                      <a:pt x="326" y="99"/>
                    </a:cubicBezTo>
                    <a:cubicBezTo>
                      <a:pt x="326" y="99"/>
                      <a:pt x="326" y="99"/>
                      <a:pt x="326" y="99"/>
                    </a:cubicBezTo>
                    <a:cubicBezTo>
                      <a:pt x="326" y="99"/>
                      <a:pt x="326" y="99"/>
                      <a:pt x="326" y="99"/>
                    </a:cubicBezTo>
                    <a:cubicBezTo>
                      <a:pt x="326" y="99"/>
                      <a:pt x="326" y="99"/>
                      <a:pt x="326" y="99"/>
                    </a:cubicBezTo>
                    <a:cubicBezTo>
                      <a:pt x="325" y="99"/>
                      <a:pt x="325" y="97"/>
                      <a:pt x="324" y="95"/>
                    </a:cubicBezTo>
                    <a:cubicBezTo>
                      <a:pt x="324" y="95"/>
                      <a:pt x="324" y="95"/>
                      <a:pt x="324" y="95"/>
                    </a:cubicBezTo>
                    <a:cubicBezTo>
                      <a:pt x="324" y="95"/>
                      <a:pt x="324" y="95"/>
                      <a:pt x="324" y="95"/>
                    </a:cubicBezTo>
                    <a:cubicBezTo>
                      <a:pt x="312" y="97"/>
                      <a:pt x="312" y="97"/>
                      <a:pt x="312" y="97"/>
                    </a:cubicBezTo>
                    <a:cubicBezTo>
                      <a:pt x="299" y="99"/>
                      <a:pt x="299" y="99"/>
                      <a:pt x="299" y="99"/>
                    </a:cubicBezTo>
                    <a:cubicBezTo>
                      <a:pt x="299" y="101"/>
                      <a:pt x="300" y="103"/>
                      <a:pt x="301" y="105"/>
                    </a:cubicBezTo>
                    <a:cubicBezTo>
                      <a:pt x="301" y="107"/>
                      <a:pt x="302" y="109"/>
                      <a:pt x="303" y="111"/>
                    </a:cubicBezTo>
                    <a:cubicBezTo>
                      <a:pt x="314" y="105"/>
                      <a:pt x="314" y="105"/>
                      <a:pt x="314" y="105"/>
                    </a:cubicBezTo>
                    <a:cubicBezTo>
                      <a:pt x="303" y="111"/>
                      <a:pt x="303" y="111"/>
                      <a:pt x="303" y="111"/>
                    </a:cubicBezTo>
                    <a:cubicBezTo>
                      <a:pt x="303" y="112"/>
                      <a:pt x="304" y="113"/>
                      <a:pt x="305" y="115"/>
                    </a:cubicBezTo>
                    <a:cubicBezTo>
                      <a:pt x="306" y="117"/>
                      <a:pt x="307" y="118"/>
                      <a:pt x="308" y="120"/>
                    </a:cubicBezTo>
                    <a:cubicBezTo>
                      <a:pt x="308" y="120"/>
                      <a:pt x="308" y="120"/>
                      <a:pt x="308" y="120"/>
                    </a:cubicBezTo>
                    <a:cubicBezTo>
                      <a:pt x="311" y="124"/>
                      <a:pt x="314" y="129"/>
                      <a:pt x="317" y="133"/>
                    </a:cubicBezTo>
                    <a:cubicBezTo>
                      <a:pt x="317" y="133"/>
                      <a:pt x="317" y="133"/>
                      <a:pt x="317" y="133"/>
                    </a:cubicBezTo>
                    <a:cubicBezTo>
                      <a:pt x="324" y="142"/>
                      <a:pt x="332" y="152"/>
                      <a:pt x="339" y="160"/>
                    </a:cubicBezTo>
                    <a:cubicBezTo>
                      <a:pt x="339" y="160"/>
                      <a:pt x="339" y="160"/>
                      <a:pt x="339" y="160"/>
                    </a:cubicBezTo>
                    <a:cubicBezTo>
                      <a:pt x="342" y="163"/>
                      <a:pt x="344" y="165"/>
                      <a:pt x="346" y="167"/>
                    </a:cubicBezTo>
                    <a:cubicBezTo>
                      <a:pt x="349" y="170"/>
                      <a:pt x="351" y="171"/>
                      <a:pt x="353" y="173"/>
                    </a:cubicBezTo>
                    <a:cubicBezTo>
                      <a:pt x="360" y="162"/>
                      <a:pt x="360" y="162"/>
                      <a:pt x="360" y="162"/>
                    </a:cubicBezTo>
                    <a:cubicBezTo>
                      <a:pt x="352" y="173"/>
                      <a:pt x="352" y="173"/>
                      <a:pt x="352" y="173"/>
                    </a:cubicBezTo>
                    <a:cubicBezTo>
                      <a:pt x="364" y="181"/>
                      <a:pt x="379" y="185"/>
                      <a:pt x="398" y="185"/>
                    </a:cubicBezTo>
                    <a:cubicBezTo>
                      <a:pt x="405" y="185"/>
                      <a:pt x="412" y="185"/>
                      <a:pt x="419" y="184"/>
                    </a:cubicBezTo>
                    <a:cubicBezTo>
                      <a:pt x="419" y="184"/>
                      <a:pt x="419" y="184"/>
                      <a:pt x="419" y="184"/>
                    </a:cubicBezTo>
                    <a:cubicBezTo>
                      <a:pt x="430" y="182"/>
                      <a:pt x="441" y="179"/>
                      <a:pt x="452" y="175"/>
                    </a:cubicBezTo>
                    <a:cubicBezTo>
                      <a:pt x="452" y="175"/>
                      <a:pt x="452" y="175"/>
                      <a:pt x="452" y="175"/>
                    </a:cubicBezTo>
                    <a:cubicBezTo>
                      <a:pt x="457" y="174"/>
                      <a:pt x="462" y="172"/>
                      <a:pt x="466" y="169"/>
                    </a:cubicBezTo>
                    <a:cubicBezTo>
                      <a:pt x="471" y="167"/>
                      <a:pt x="475" y="165"/>
                      <a:pt x="479" y="162"/>
                    </a:cubicBezTo>
                    <a:cubicBezTo>
                      <a:pt x="471" y="152"/>
                      <a:pt x="471" y="152"/>
                      <a:pt x="471" y="152"/>
                    </a:cubicBezTo>
                    <a:cubicBezTo>
                      <a:pt x="478" y="162"/>
                      <a:pt x="478" y="162"/>
                      <a:pt x="478" y="162"/>
                    </a:cubicBezTo>
                    <a:cubicBezTo>
                      <a:pt x="481" y="161"/>
                      <a:pt x="483" y="159"/>
                      <a:pt x="484" y="157"/>
                    </a:cubicBezTo>
                    <a:cubicBezTo>
                      <a:pt x="485" y="156"/>
                      <a:pt x="486" y="155"/>
                      <a:pt x="486" y="154"/>
                    </a:cubicBezTo>
                    <a:cubicBezTo>
                      <a:pt x="487" y="154"/>
                      <a:pt x="487" y="153"/>
                      <a:pt x="487" y="153"/>
                    </a:cubicBezTo>
                    <a:cubicBezTo>
                      <a:pt x="488" y="152"/>
                      <a:pt x="488" y="152"/>
                      <a:pt x="488" y="150"/>
                    </a:cubicBezTo>
                    <a:cubicBezTo>
                      <a:pt x="476" y="146"/>
                      <a:pt x="476" y="146"/>
                      <a:pt x="476" y="146"/>
                    </a:cubicBezTo>
                    <a:cubicBezTo>
                      <a:pt x="488" y="151"/>
                      <a:pt x="488" y="151"/>
                      <a:pt x="488" y="151"/>
                    </a:cubicBezTo>
                    <a:cubicBezTo>
                      <a:pt x="488" y="151"/>
                      <a:pt x="489" y="150"/>
                      <a:pt x="489" y="150"/>
                    </a:cubicBezTo>
                    <a:cubicBezTo>
                      <a:pt x="489" y="148"/>
                      <a:pt x="490" y="147"/>
                      <a:pt x="490" y="144"/>
                    </a:cubicBezTo>
                    <a:cubicBezTo>
                      <a:pt x="478" y="141"/>
                      <a:pt x="478" y="141"/>
                      <a:pt x="478" y="141"/>
                    </a:cubicBezTo>
                    <a:cubicBezTo>
                      <a:pt x="490" y="144"/>
                      <a:pt x="490" y="144"/>
                      <a:pt x="490" y="144"/>
                    </a:cubicBezTo>
                    <a:cubicBezTo>
                      <a:pt x="491" y="142"/>
                      <a:pt x="492" y="138"/>
                      <a:pt x="492" y="134"/>
                    </a:cubicBezTo>
                    <a:cubicBezTo>
                      <a:pt x="492" y="134"/>
                      <a:pt x="492" y="134"/>
                      <a:pt x="492" y="134"/>
                    </a:cubicBezTo>
                    <a:cubicBezTo>
                      <a:pt x="494" y="127"/>
                      <a:pt x="495" y="118"/>
                      <a:pt x="496" y="109"/>
                    </a:cubicBezTo>
                    <a:cubicBezTo>
                      <a:pt x="496" y="109"/>
                      <a:pt x="496" y="109"/>
                      <a:pt x="496" y="109"/>
                    </a:cubicBezTo>
                    <a:cubicBezTo>
                      <a:pt x="497" y="99"/>
                      <a:pt x="498" y="90"/>
                      <a:pt x="499" y="81"/>
                    </a:cubicBezTo>
                    <a:cubicBezTo>
                      <a:pt x="499" y="73"/>
                      <a:pt x="500" y="65"/>
                      <a:pt x="500" y="59"/>
                    </a:cubicBezTo>
                    <a:cubicBezTo>
                      <a:pt x="500" y="59"/>
                      <a:pt x="500" y="59"/>
                      <a:pt x="500" y="59"/>
                    </a:cubicBezTo>
                    <a:cubicBezTo>
                      <a:pt x="500" y="59"/>
                      <a:pt x="500" y="59"/>
                      <a:pt x="500" y="59"/>
                    </a:cubicBezTo>
                    <a:cubicBezTo>
                      <a:pt x="500" y="57"/>
                      <a:pt x="500" y="56"/>
                      <a:pt x="500" y="55"/>
                    </a:cubicBezTo>
                    <a:cubicBezTo>
                      <a:pt x="500" y="54"/>
                      <a:pt x="500" y="54"/>
                      <a:pt x="500" y="54"/>
                    </a:cubicBezTo>
                    <a:cubicBezTo>
                      <a:pt x="500" y="53"/>
                      <a:pt x="500" y="53"/>
                      <a:pt x="500" y="53"/>
                    </a:cubicBezTo>
                    <a:cubicBezTo>
                      <a:pt x="499" y="52"/>
                      <a:pt x="499" y="52"/>
                      <a:pt x="499" y="52"/>
                    </a:cubicBezTo>
                    <a:cubicBezTo>
                      <a:pt x="499" y="52"/>
                      <a:pt x="499" y="52"/>
                      <a:pt x="499" y="52"/>
                    </a:cubicBezTo>
                    <a:cubicBezTo>
                      <a:pt x="499" y="51"/>
                      <a:pt x="499" y="51"/>
                      <a:pt x="499" y="50"/>
                    </a:cubicBezTo>
                    <a:cubicBezTo>
                      <a:pt x="487" y="54"/>
                      <a:pt x="487" y="54"/>
                      <a:pt x="487" y="54"/>
                    </a:cubicBezTo>
                    <a:cubicBezTo>
                      <a:pt x="500" y="54"/>
                      <a:pt x="500" y="54"/>
                      <a:pt x="500" y="54"/>
                    </a:cubicBezTo>
                    <a:cubicBezTo>
                      <a:pt x="500" y="53"/>
                      <a:pt x="499" y="53"/>
                      <a:pt x="499" y="52"/>
                    </a:cubicBezTo>
                    <a:cubicBezTo>
                      <a:pt x="499" y="52"/>
                      <a:pt x="499" y="51"/>
                      <a:pt x="499" y="51"/>
                    </a:cubicBezTo>
                    <a:cubicBezTo>
                      <a:pt x="499" y="50"/>
                      <a:pt x="499" y="50"/>
                      <a:pt x="499" y="49"/>
                    </a:cubicBezTo>
                    <a:cubicBezTo>
                      <a:pt x="498" y="47"/>
                      <a:pt x="497" y="46"/>
                      <a:pt x="495" y="44"/>
                    </a:cubicBezTo>
                    <a:cubicBezTo>
                      <a:pt x="485" y="51"/>
                      <a:pt x="485" y="51"/>
                      <a:pt x="485" y="51"/>
                    </a:cubicBezTo>
                    <a:cubicBezTo>
                      <a:pt x="496" y="44"/>
                      <a:pt x="496" y="44"/>
                      <a:pt x="496" y="44"/>
                    </a:cubicBezTo>
                    <a:cubicBezTo>
                      <a:pt x="494" y="41"/>
                      <a:pt x="491" y="39"/>
                      <a:pt x="489" y="37"/>
                    </a:cubicBezTo>
                    <a:cubicBezTo>
                      <a:pt x="489" y="37"/>
                      <a:pt x="489" y="37"/>
                      <a:pt x="489" y="37"/>
                    </a:cubicBezTo>
                    <a:cubicBezTo>
                      <a:pt x="487" y="35"/>
                      <a:pt x="486" y="34"/>
                      <a:pt x="484" y="33"/>
                    </a:cubicBezTo>
                    <a:cubicBezTo>
                      <a:pt x="482" y="32"/>
                      <a:pt x="480" y="30"/>
                      <a:pt x="478" y="29"/>
                    </a:cubicBezTo>
                    <a:cubicBezTo>
                      <a:pt x="478" y="28"/>
                      <a:pt x="477" y="28"/>
                      <a:pt x="476" y="28"/>
                    </a:cubicBezTo>
                    <a:cubicBezTo>
                      <a:pt x="476" y="27"/>
                      <a:pt x="476" y="27"/>
                      <a:pt x="476" y="27"/>
                    </a:cubicBezTo>
                    <a:cubicBezTo>
                      <a:pt x="475" y="27"/>
                      <a:pt x="475" y="27"/>
                      <a:pt x="475" y="27"/>
                    </a:cubicBezTo>
                    <a:cubicBezTo>
                      <a:pt x="475" y="27"/>
                      <a:pt x="475" y="27"/>
                      <a:pt x="475" y="27"/>
                    </a:cubicBezTo>
                    <a:cubicBezTo>
                      <a:pt x="474" y="26"/>
                      <a:pt x="474" y="26"/>
                      <a:pt x="474" y="26"/>
                    </a:cubicBezTo>
                    <a:cubicBezTo>
                      <a:pt x="474" y="26"/>
                      <a:pt x="474" y="26"/>
                      <a:pt x="474" y="26"/>
                    </a:cubicBezTo>
                    <a:cubicBezTo>
                      <a:pt x="473" y="26"/>
                      <a:pt x="473" y="26"/>
                      <a:pt x="471" y="25"/>
                    </a:cubicBezTo>
                    <a:cubicBezTo>
                      <a:pt x="470" y="25"/>
                      <a:pt x="470" y="25"/>
                      <a:pt x="470" y="25"/>
                    </a:cubicBezTo>
                    <a:cubicBezTo>
                      <a:pt x="468" y="25"/>
                      <a:pt x="468" y="25"/>
                      <a:pt x="468" y="25"/>
                    </a:cubicBezTo>
                    <a:cubicBezTo>
                      <a:pt x="467" y="38"/>
                      <a:pt x="467" y="38"/>
                      <a:pt x="467" y="38"/>
                    </a:cubicBezTo>
                    <a:cubicBezTo>
                      <a:pt x="480" y="38"/>
                      <a:pt x="480" y="38"/>
                      <a:pt x="480" y="38"/>
                    </a:cubicBezTo>
                    <a:cubicBezTo>
                      <a:pt x="480" y="38"/>
                      <a:pt x="480" y="38"/>
                      <a:pt x="480" y="38"/>
                    </a:cubicBezTo>
                    <a:cubicBezTo>
                      <a:pt x="480" y="26"/>
                      <a:pt x="480" y="26"/>
                      <a:pt x="480" y="26"/>
                    </a:cubicBezTo>
                    <a:cubicBezTo>
                      <a:pt x="469" y="25"/>
                      <a:pt x="469" y="25"/>
                      <a:pt x="469" y="25"/>
                    </a:cubicBezTo>
                    <a:cubicBezTo>
                      <a:pt x="468" y="25"/>
                      <a:pt x="468" y="25"/>
                      <a:pt x="467" y="25"/>
                    </a:cubicBezTo>
                    <a:cubicBezTo>
                      <a:pt x="464" y="25"/>
                      <a:pt x="453" y="24"/>
                      <a:pt x="446" y="23"/>
                    </a:cubicBezTo>
                    <a:cubicBezTo>
                      <a:pt x="446" y="23"/>
                      <a:pt x="446" y="23"/>
                      <a:pt x="446" y="23"/>
                    </a:cubicBezTo>
                    <a:cubicBezTo>
                      <a:pt x="441" y="23"/>
                      <a:pt x="435" y="23"/>
                      <a:pt x="429" y="23"/>
                    </a:cubicBezTo>
                    <a:cubicBezTo>
                      <a:pt x="418" y="23"/>
                      <a:pt x="406" y="24"/>
                      <a:pt x="395" y="25"/>
                    </a:cubicBezTo>
                    <a:cubicBezTo>
                      <a:pt x="397" y="38"/>
                      <a:pt x="397" y="38"/>
                      <a:pt x="397" y="38"/>
                    </a:cubicBezTo>
                    <a:cubicBezTo>
                      <a:pt x="395" y="25"/>
                      <a:pt x="395" y="25"/>
                      <a:pt x="395" y="25"/>
                    </a:cubicBezTo>
                    <a:cubicBezTo>
                      <a:pt x="395" y="25"/>
                      <a:pt x="395" y="25"/>
                      <a:pt x="395" y="25"/>
                    </a:cubicBezTo>
                    <a:cubicBezTo>
                      <a:pt x="395" y="25"/>
                      <a:pt x="395" y="25"/>
                      <a:pt x="395" y="25"/>
                    </a:cubicBezTo>
                    <a:cubicBezTo>
                      <a:pt x="395" y="25"/>
                      <a:pt x="395" y="25"/>
                      <a:pt x="395" y="25"/>
                    </a:cubicBezTo>
                    <a:cubicBezTo>
                      <a:pt x="392" y="26"/>
                      <a:pt x="389" y="26"/>
                      <a:pt x="387" y="27"/>
                    </a:cubicBezTo>
                    <a:cubicBezTo>
                      <a:pt x="387" y="27"/>
                      <a:pt x="387" y="27"/>
                      <a:pt x="387" y="27"/>
                    </a:cubicBezTo>
                    <a:cubicBezTo>
                      <a:pt x="375" y="30"/>
                      <a:pt x="362" y="33"/>
                      <a:pt x="350" y="37"/>
                    </a:cubicBezTo>
                    <a:cubicBezTo>
                      <a:pt x="350" y="37"/>
                      <a:pt x="350" y="37"/>
                      <a:pt x="350" y="37"/>
                    </a:cubicBezTo>
                    <a:cubicBezTo>
                      <a:pt x="344" y="39"/>
                      <a:pt x="338" y="41"/>
                      <a:pt x="333" y="44"/>
                    </a:cubicBezTo>
                    <a:cubicBezTo>
                      <a:pt x="328" y="46"/>
                      <a:pt x="323" y="48"/>
                      <a:pt x="319" y="50"/>
                    </a:cubicBezTo>
                    <a:cubicBezTo>
                      <a:pt x="319" y="50"/>
                      <a:pt x="319" y="50"/>
                      <a:pt x="319" y="50"/>
                    </a:cubicBezTo>
                    <a:cubicBezTo>
                      <a:pt x="316" y="52"/>
                      <a:pt x="313" y="54"/>
                      <a:pt x="311" y="55"/>
                    </a:cubicBezTo>
                    <a:cubicBezTo>
                      <a:pt x="310" y="56"/>
                      <a:pt x="309" y="57"/>
                      <a:pt x="308" y="58"/>
                    </a:cubicBezTo>
                    <a:cubicBezTo>
                      <a:pt x="308" y="58"/>
                      <a:pt x="308" y="58"/>
                      <a:pt x="307" y="59"/>
                    </a:cubicBezTo>
                    <a:cubicBezTo>
                      <a:pt x="307" y="60"/>
                      <a:pt x="306" y="60"/>
                      <a:pt x="306" y="61"/>
                    </a:cubicBezTo>
                    <a:cubicBezTo>
                      <a:pt x="317" y="68"/>
                      <a:pt x="317" y="68"/>
                      <a:pt x="317" y="68"/>
                    </a:cubicBezTo>
                    <a:cubicBezTo>
                      <a:pt x="306" y="60"/>
                      <a:pt x="306" y="60"/>
                      <a:pt x="306" y="60"/>
                    </a:cubicBezTo>
                    <a:cubicBezTo>
                      <a:pt x="304" y="63"/>
                      <a:pt x="303" y="66"/>
                      <a:pt x="302" y="69"/>
                    </a:cubicBezTo>
                    <a:cubicBezTo>
                      <a:pt x="300" y="72"/>
                      <a:pt x="300" y="75"/>
                      <a:pt x="299" y="79"/>
                    </a:cubicBezTo>
                    <a:cubicBezTo>
                      <a:pt x="299" y="79"/>
                      <a:pt x="299" y="79"/>
                      <a:pt x="299" y="79"/>
                    </a:cubicBezTo>
                    <a:cubicBezTo>
                      <a:pt x="299" y="82"/>
                      <a:pt x="298" y="85"/>
                      <a:pt x="298" y="89"/>
                    </a:cubicBezTo>
                    <a:cubicBezTo>
                      <a:pt x="298" y="92"/>
                      <a:pt x="299" y="96"/>
                      <a:pt x="299" y="99"/>
                    </a:cubicBezTo>
                    <a:cubicBezTo>
                      <a:pt x="299" y="99"/>
                      <a:pt x="299" y="99"/>
                      <a:pt x="299" y="99"/>
                    </a:cubicBezTo>
                    <a:lnTo>
                      <a:pt x="312" y="97"/>
                    </a:lnTo>
                    <a:close/>
                    <a:moveTo>
                      <a:pt x="55" y="124"/>
                    </a:moveTo>
                    <a:cubicBezTo>
                      <a:pt x="55" y="111"/>
                      <a:pt x="55" y="111"/>
                      <a:pt x="55" y="111"/>
                    </a:cubicBezTo>
                    <a:cubicBezTo>
                      <a:pt x="55" y="124"/>
                      <a:pt x="55" y="124"/>
                      <a:pt x="55" y="124"/>
                    </a:cubicBezTo>
                    <a:cubicBezTo>
                      <a:pt x="62" y="113"/>
                      <a:pt x="62" y="113"/>
                      <a:pt x="62" y="113"/>
                    </a:cubicBezTo>
                    <a:cubicBezTo>
                      <a:pt x="61" y="112"/>
                      <a:pt x="58" y="111"/>
                      <a:pt x="55" y="111"/>
                    </a:cubicBezTo>
                    <a:cubicBezTo>
                      <a:pt x="55" y="124"/>
                      <a:pt x="55" y="124"/>
                      <a:pt x="55" y="124"/>
                    </a:cubicBezTo>
                    <a:cubicBezTo>
                      <a:pt x="62" y="113"/>
                      <a:pt x="62" y="113"/>
                      <a:pt x="62" y="113"/>
                    </a:cubicBezTo>
                    <a:cubicBezTo>
                      <a:pt x="55" y="124"/>
                      <a:pt x="55" y="124"/>
                      <a:pt x="55" y="124"/>
                    </a:cubicBezTo>
                    <a:cubicBezTo>
                      <a:pt x="65" y="116"/>
                      <a:pt x="65" y="116"/>
                      <a:pt x="65" y="116"/>
                    </a:cubicBezTo>
                    <a:cubicBezTo>
                      <a:pt x="65" y="115"/>
                      <a:pt x="64" y="114"/>
                      <a:pt x="62" y="113"/>
                    </a:cubicBezTo>
                    <a:cubicBezTo>
                      <a:pt x="55" y="124"/>
                      <a:pt x="55" y="124"/>
                      <a:pt x="55" y="124"/>
                    </a:cubicBezTo>
                    <a:cubicBezTo>
                      <a:pt x="65" y="116"/>
                      <a:pt x="65" y="116"/>
                      <a:pt x="65" y="116"/>
                    </a:cubicBezTo>
                    <a:cubicBezTo>
                      <a:pt x="55" y="124"/>
                      <a:pt x="55" y="124"/>
                      <a:pt x="55" y="124"/>
                    </a:cubicBezTo>
                    <a:cubicBezTo>
                      <a:pt x="67" y="119"/>
                      <a:pt x="67" y="119"/>
                      <a:pt x="67" y="119"/>
                    </a:cubicBezTo>
                    <a:cubicBezTo>
                      <a:pt x="67" y="118"/>
                      <a:pt x="67" y="117"/>
                      <a:pt x="65" y="116"/>
                    </a:cubicBezTo>
                    <a:cubicBezTo>
                      <a:pt x="55" y="124"/>
                      <a:pt x="55" y="124"/>
                      <a:pt x="55" y="124"/>
                    </a:cubicBezTo>
                    <a:cubicBezTo>
                      <a:pt x="67" y="119"/>
                      <a:pt x="67" y="119"/>
                      <a:pt x="67" y="119"/>
                    </a:cubicBezTo>
                    <a:cubicBezTo>
                      <a:pt x="55" y="124"/>
                      <a:pt x="55" y="124"/>
                      <a:pt x="55" y="124"/>
                    </a:cubicBezTo>
                    <a:cubicBezTo>
                      <a:pt x="68" y="121"/>
                      <a:pt x="68" y="121"/>
                      <a:pt x="68" y="121"/>
                    </a:cubicBezTo>
                    <a:cubicBezTo>
                      <a:pt x="68" y="121"/>
                      <a:pt x="68" y="120"/>
                      <a:pt x="67" y="119"/>
                    </a:cubicBezTo>
                    <a:cubicBezTo>
                      <a:pt x="55" y="124"/>
                      <a:pt x="55" y="124"/>
                      <a:pt x="55" y="124"/>
                    </a:cubicBezTo>
                    <a:cubicBezTo>
                      <a:pt x="68" y="121"/>
                      <a:pt x="68" y="121"/>
                      <a:pt x="68" y="121"/>
                    </a:cubicBezTo>
                    <a:cubicBezTo>
                      <a:pt x="55" y="123"/>
                      <a:pt x="55" y="123"/>
                      <a:pt x="55" y="123"/>
                    </a:cubicBezTo>
                    <a:cubicBezTo>
                      <a:pt x="68" y="122"/>
                      <a:pt x="68" y="122"/>
                      <a:pt x="68" y="122"/>
                    </a:cubicBezTo>
                    <a:cubicBezTo>
                      <a:pt x="68" y="122"/>
                      <a:pt x="68" y="122"/>
                      <a:pt x="68" y="121"/>
                    </a:cubicBezTo>
                    <a:cubicBezTo>
                      <a:pt x="55" y="123"/>
                      <a:pt x="55" y="123"/>
                      <a:pt x="55" y="123"/>
                    </a:cubicBezTo>
                    <a:cubicBezTo>
                      <a:pt x="68" y="122"/>
                      <a:pt x="68" y="122"/>
                      <a:pt x="68" y="122"/>
                    </a:cubicBezTo>
                    <a:cubicBezTo>
                      <a:pt x="56" y="123"/>
                      <a:pt x="56" y="123"/>
                      <a:pt x="56" y="123"/>
                    </a:cubicBezTo>
                    <a:cubicBezTo>
                      <a:pt x="68" y="123"/>
                      <a:pt x="68" y="123"/>
                      <a:pt x="68" y="123"/>
                    </a:cubicBezTo>
                    <a:cubicBezTo>
                      <a:pt x="68" y="123"/>
                      <a:pt x="68" y="123"/>
                      <a:pt x="68" y="122"/>
                    </a:cubicBezTo>
                    <a:cubicBezTo>
                      <a:pt x="56" y="123"/>
                      <a:pt x="56" y="123"/>
                      <a:pt x="56" y="123"/>
                    </a:cubicBezTo>
                    <a:cubicBezTo>
                      <a:pt x="68" y="123"/>
                      <a:pt x="68" y="123"/>
                      <a:pt x="68" y="123"/>
                    </a:cubicBezTo>
                    <a:cubicBezTo>
                      <a:pt x="62" y="123"/>
                      <a:pt x="62" y="123"/>
                      <a:pt x="62" y="123"/>
                    </a:cubicBezTo>
                    <a:cubicBezTo>
                      <a:pt x="68" y="124"/>
                      <a:pt x="68" y="124"/>
                      <a:pt x="68" y="124"/>
                    </a:cubicBezTo>
                    <a:cubicBezTo>
                      <a:pt x="68" y="124"/>
                      <a:pt x="68" y="124"/>
                      <a:pt x="68" y="123"/>
                    </a:cubicBezTo>
                    <a:cubicBezTo>
                      <a:pt x="62" y="123"/>
                      <a:pt x="62" y="123"/>
                      <a:pt x="62" y="123"/>
                    </a:cubicBezTo>
                    <a:cubicBezTo>
                      <a:pt x="68" y="124"/>
                      <a:pt x="68" y="124"/>
                      <a:pt x="68" y="124"/>
                    </a:cubicBezTo>
                    <a:cubicBezTo>
                      <a:pt x="66" y="124"/>
                      <a:pt x="66" y="124"/>
                      <a:pt x="66" y="124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8" y="124"/>
                      <a:pt x="68" y="124"/>
                      <a:pt x="68" y="124"/>
                    </a:cubicBezTo>
                    <a:cubicBezTo>
                      <a:pt x="66" y="124"/>
                      <a:pt x="66" y="124"/>
                      <a:pt x="66" y="124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58" y="121"/>
                      <a:pt x="58" y="121"/>
                      <a:pt x="58" y="121"/>
                    </a:cubicBezTo>
                    <a:cubicBezTo>
                      <a:pt x="68" y="126"/>
                      <a:pt x="68" y="126"/>
                      <a:pt x="68" y="126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58" y="121"/>
                      <a:pt x="58" y="121"/>
                      <a:pt x="58" y="121"/>
                    </a:cubicBezTo>
                    <a:cubicBezTo>
                      <a:pt x="68" y="126"/>
                      <a:pt x="68" y="126"/>
                      <a:pt x="68" y="126"/>
                    </a:cubicBezTo>
                    <a:cubicBezTo>
                      <a:pt x="62" y="123"/>
                      <a:pt x="62" y="123"/>
                      <a:pt x="62" y="123"/>
                    </a:cubicBezTo>
                    <a:cubicBezTo>
                      <a:pt x="67" y="126"/>
                      <a:pt x="67" y="126"/>
                      <a:pt x="67" y="126"/>
                    </a:cubicBezTo>
                    <a:cubicBezTo>
                      <a:pt x="68" y="126"/>
                      <a:pt x="68" y="126"/>
                      <a:pt x="68" y="126"/>
                    </a:cubicBezTo>
                    <a:cubicBezTo>
                      <a:pt x="62" y="123"/>
                      <a:pt x="62" y="123"/>
                      <a:pt x="62" y="123"/>
                    </a:cubicBezTo>
                    <a:cubicBezTo>
                      <a:pt x="67" y="126"/>
                      <a:pt x="67" y="126"/>
                      <a:pt x="67" y="126"/>
                    </a:cubicBezTo>
                    <a:cubicBezTo>
                      <a:pt x="67" y="125"/>
                      <a:pt x="67" y="125"/>
                      <a:pt x="67" y="125"/>
                    </a:cubicBezTo>
                    <a:cubicBezTo>
                      <a:pt x="67" y="126"/>
                      <a:pt x="67" y="126"/>
                      <a:pt x="67" y="126"/>
                    </a:cubicBezTo>
                    <a:cubicBezTo>
                      <a:pt x="67" y="126"/>
                      <a:pt x="67" y="126"/>
                      <a:pt x="67" y="126"/>
                    </a:cubicBezTo>
                    <a:cubicBezTo>
                      <a:pt x="67" y="125"/>
                      <a:pt x="67" y="125"/>
                      <a:pt x="67" y="125"/>
                    </a:cubicBezTo>
                    <a:cubicBezTo>
                      <a:pt x="67" y="126"/>
                      <a:pt x="67" y="126"/>
                      <a:pt x="67" y="126"/>
                    </a:cubicBezTo>
                    <a:cubicBezTo>
                      <a:pt x="68" y="126"/>
                      <a:pt x="68" y="125"/>
                      <a:pt x="68" y="125"/>
                    </a:cubicBezTo>
                    <a:cubicBezTo>
                      <a:pt x="69" y="123"/>
                      <a:pt x="72" y="119"/>
                      <a:pt x="74" y="115"/>
                    </a:cubicBezTo>
                    <a:cubicBezTo>
                      <a:pt x="75" y="114"/>
                      <a:pt x="76" y="112"/>
                      <a:pt x="77" y="111"/>
                    </a:cubicBezTo>
                    <a:cubicBezTo>
                      <a:pt x="77" y="111"/>
                      <a:pt x="78" y="110"/>
                      <a:pt x="78" y="110"/>
                    </a:cubicBezTo>
                    <a:cubicBezTo>
                      <a:pt x="78" y="110"/>
                      <a:pt x="78" y="110"/>
                      <a:pt x="78" y="110"/>
                    </a:cubicBezTo>
                    <a:cubicBezTo>
                      <a:pt x="78" y="110"/>
                      <a:pt x="78" y="110"/>
                      <a:pt x="78" y="110"/>
                    </a:cubicBezTo>
                    <a:cubicBezTo>
                      <a:pt x="71" y="105"/>
                      <a:pt x="71" y="105"/>
                      <a:pt x="71" y="105"/>
                    </a:cubicBezTo>
                    <a:cubicBezTo>
                      <a:pt x="78" y="110"/>
                      <a:pt x="78" y="110"/>
                      <a:pt x="78" y="110"/>
                    </a:cubicBezTo>
                    <a:cubicBezTo>
                      <a:pt x="78" y="110"/>
                      <a:pt x="78" y="110"/>
                      <a:pt x="78" y="110"/>
                    </a:cubicBezTo>
                    <a:cubicBezTo>
                      <a:pt x="71" y="105"/>
                      <a:pt x="71" y="105"/>
                      <a:pt x="71" y="105"/>
                    </a:cubicBezTo>
                    <a:cubicBezTo>
                      <a:pt x="78" y="110"/>
                      <a:pt x="78" y="110"/>
                      <a:pt x="78" y="110"/>
                    </a:cubicBezTo>
                    <a:cubicBezTo>
                      <a:pt x="68" y="103"/>
                      <a:pt x="68" y="103"/>
                      <a:pt x="68" y="103"/>
                    </a:cubicBezTo>
                    <a:cubicBezTo>
                      <a:pt x="78" y="110"/>
                      <a:pt x="78" y="110"/>
                      <a:pt x="78" y="110"/>
                    </a:cubicBezTo>
                    <a:cubicBezTo>
                      <a:pt x="78" y="110"/>
                      <a:pt x="78" y="110"/>
                      <a:pt x="78" y="110"/>
                    </a:cubicBezTo>
                    <a:cubicBezTo>
                      <a:pt x="68" y="103"/>
                      <a:pt x="68" y="103"/>
                      <a:pt x="68" y="103"/>
                    </a:cubicBezTo>
                    <a:cubicBezTo>
                      <a:pt x="78" y="110"/>
                      <a:pt x="78" y="110"/>
                      <a:pt x="78" y="110"/>
                    </a:cubicBezTo>
                    <a:cubicBezTo>
                      <a:pt x="68" y="102"/>
                      <a:pt x="68" y="102"/>
                      <a:pt x="68" y="102"/>
                    </a:cubicBezTo>
                    <a:cubicBezTo>
                      <a:pt x="77" y="111"/>
                      <a:pt x="77" y="111"/>
                      <a:pt x="77" y="111"/>
                    </a:cubicBezTo>
                    <a:cubicBezTo>
                      <a:pt x="78" y="110"/>
                      <a:pt x="78" y="110"/>
                      <a:pt x="78" y="110"/>
                    </a:cubicBezTo>
                    <a:cubicBezTo>
                      <a:pt x="68" y="102"/>
                      <a:pt x="68" y="102"/>
                      <a:pt x="68" y="102"/>
                    </a:cubicBezTo>
                    <a:cubicBezTo>
                      <a:pt x="77" y="111"/>
                      <a:pt x="77" y="111"/>
                      <a:pt x="77" y="111"/>
                    </a:cubicBezTo>
                    <a:cubicBezTo>
                      <a:pt x="67" y="102"/>
                      <a:pt x="67" y="102"/>
                      <a:pt x="67" y="102"/>
                    </a:cubicBezTo>
                    <a:cubicBezTo>
                      <a:pt x="77" y="111"/>
                      <a:pt x="77" y="111"/>
                      <a:pt x="77" y="111"/>
                    </a:cubicBezTo>
                    <a:cubicBezTo>
                      <a:pt x="77" y="111"/>
                      <a:pt x="77" y="111"/>
                      <a:pt x="77" y="111"/>
                    </a:cubicBezTo>
                    <a:cubicBezTo>
                      <a:pt x="67" y="102"/>
                      <a:pt x="67" y="102"/>
                      <a:pt x="67" y="102"/>
                    </a:cubicBezTo>
                    <a:cubicBezTo>
                      <a:pt x="77" y="111"/>
                      <a:pt x="77" y="111"/>
                      <a:pt x="77" y="111"/>
                    </a:cubicBezTo>
                    <a:cubicBezTo>
                      <a:pt x="67" y="102"/>
                      <a:pt x="67" y="102"/>
                      <a:pt x="67" y="102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76" y="112"/>
                      <a:pt x="77" y="111"/>
                      <a:pt x="77" y="111"/>
                    </a:cubicBezTo>
                    <a:cubicBezTo>
                      <a:pt x="67" y="102"/>
                      <a:pt x="67" y="102"/>
                      <a:pt x="67" y="102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67" y="102"/>
                      <a:pt x="67" y="102"/>
                      <a:pt x="67" y="102"/>
                    </a:cubicBezTo>
                    <a:cubicBezTo>
                      <a:pt x="72" y="114"/>
                      <a:pt x="72" y="114"/>
                      <a:pt x="72" y="114"/>
                    </a:cubicBezTo>
                    <a:cubicBezTo>
                      <a:pt x="73" y="114"/>
                      <a:pt x="73" y="114"/>
                      <a:pt x="73" y="114"/>
                    </a:cubicBezTo>
                    <a:cubicBezTo>
                      <a:pt x="73" y="114"/>
                      <a:pt x="73" y="114"/>
                      <a:pt x="73" y="114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4" y="113"/>
                      <a:pt x="75" y="113"/>
                      <a:pt x="77" y="112"/>
                    </a:cubicBezTo>
                    <a:cubicBezTo>
                      <a:pt x="76" y="112"/>
                      <a:pt x="76" y="112"/>
                      <a:pt x="76" y="112"/>
                    </a:cubicBezTo>
                    <a:cubicBezTo>
                      <a:pt x="81" y="111"/>
                      <a:pt x="87" y="108"/>
                      <a:pt x="93" y="106"/>
                    </a:cubicBezTo>
                    <a:cubicBezTo>
                      <a:pt x="100" y="103"/>
                      <a:pt x="108" y="100"/>
                      <a:pt x="116" y="98"/>
                    </a:cubicBezTo>
                    <a:cubicBezTo>
                      <a:pt x="123" y="96"/>
                      <a:pt x="131" y="94"/>
                      <a:pt x="137" y="93"/>
                    </a:cubicBezTo>
                    <a:cubicBezTo>
                      <a:pt x="137" y="93"/>
                      <a:pt x="137" y="93"/>
                      <a:pt x="137" y="93"/>
                    </a:cubicBezTo>
                    <a:cubicBezTo>
                      <a:pt x="138" y="93"/>
                      <a:pt x="138" y="93"/>
                      <a:pt x="138" y="93"/>
                    </a:cubicBezTo>
                    <a:cubicBezTo>
                      <a:pt x="138" y="93"/>
                      <a:pt x="138" y="93"/>
                      <a:pt x="138" y="93"/>
                    </a:cubicBezTo>
                    <a:cubicBezTo>
                      <a:pt x="140" y="93"/>
                      <a:pt x="142" y="92"/>
                      <a:pt x="144" y="92"/>
                    </a:cubicBezTo>
                    <a:cubicBezTo>
                      <a:pt x="144" y="92"/>
                      <a:pt x="144" y="92"/>
                      <a:pt x="144" y="92"/>
                    </a:cubicBezTo>
                    <a:cubicBezTo>
                      <a:pt x="155" y="91"/>
                      <a:pt x="168" y="91"/>
                      <a:pt x="179" y="91"/>
                    </a:cubicBezTo>
                    <a:cubicBezTo>
                      <a:pt x="180" y="91"/>
                      <a:pt x="180" y="91"/>
                      <a:pt x="180" y="91"/>
                    </a:cubicBezTo>
                    <a:cubicBezTo>
                      <a:pt x="180" y="91"/>
                      <a:pt x="180" y="91"/>
                      <a:pt x="180" y="91"/>
                    </a:cubicBezTo>
                    <a:cubicBezTo>
                      <a:pt x="180" y="91"/>
                      <a:pt x="180" y="91"/>
                      <a:pt x="180" y="91"/>
                    </a:cubicBezTo>
                    <a:cubicBezTo>
                      <a:pt x="186" y="91"/>
                      <a:pt x="191" y="91"/>
                      <a:pt x="196" y="91"/>
                    </a:cubicBezTo>
                    <a:cubicBezTo>
                      <a:pt x="201" y="91"/>
                      <a:pt x="206" y="92"/>
                      <a:pt x="209" y="93"/>
                    </a:cubicBezTo>
                    <a:cubicBezTo>
                      <a:pt x="209" y="93"/>
                      <a:pt x="209" y="93"/>
                      <a:pt x="209" y="93"/>
                    </a:cubicBezTo>
                    <a:cubicBezTo>
                      <a:pt x="209" y="93"/>
                      <a:pt x="209" y="93"/>
                      <a:pt x="209" y="93"/>
                    </a:cubicBezTo>
                    <a:cubicBezTo>
                      <a:pt x="211" y="93"/>
                      <a:pt x="212" y="94"/>
                      <a:pt x="213" y="94"/>
                    </a:cubicBezTo>
                    <a:cubicBezTo>
                      <a:pt x="214" y="94"/>
                      <a:pt x="214" y="94"/>
                      <a:pt x="214" y="94"/>
                    </a:cubicBezTo>
                    <a:cubicBezTo>
                      <a:pt x="214" y="94"/>
                      <a:pt x="214" y="94"/>
                      <a:pt x="214" y="94"/>
                    </a:cubicBezTo>
                    <a:cubicBezTo>
                      <a:pt x="216" y="91"/>
                      <a:pt x="216" y="91"/>
                      <a:pt x="216" y="91"/>
                    </a:cubicBezTo>
                    <a:cubicBezTo>
                      <a:pt x="214" y="94"/>
                      <a:pt x="214" y="94"/>
                      <a:pt x="214" y="94"/>
                    </a:cubicBezTo>
                    <a:cubicBezTo>
                      <a:pt x="214" y="94"/>
                      <a:pt x="214" y="94"/>
                      <a:pt x="214" y="94"/>
                    </a:cubicBezTo>
                    <a:cubicBezTo>
                      <a:pt x="216" y="91"/>
                      <a:pt x="216" y="91"/>
                      <a:pt x="216" y="91"/>
                    </a:cubicBezTo>
                    <a:cubicBezTo>
                      <a:pt x="214" y="94"/>
                      <a:pt x="214" y="94"/>
                      <a:pt x="214" y="94"/>
                    </a:cubicBezTo>
                    <a:cubicBezTo>
                      <a:pt x="219" y="86"/>
                      <a:pt x="219" y="86"/>
                      <a:pt x="219" y="86"/>
                    </a:cubicBezTo>
                    <a:cubicBezTo>
                      <a:pt x="213" y="93"/>
                      <a:pt x="213" y="93"/>
                      <a:pt x="213" y="93"/>
                    </a:cubicBezTo>
                    <a:cubicBezTo>
                      <a:pt x="214" y="94"/>
                      <a:pt x="214" y="94"/>
                      <a:pt x="214" y="94"/>
                    </a:cubicBezTo>
                    <a:cubicBezTo>
                      <a:pt x="219" y="86"/>
                      <a:pt x="219" y="86"/>
                      <a:pt x="219" y="86"/>
                    </a:cubicBezTo>
                    <a:cubicBezTo>
                      <a:pt x="213" y="93"/>
                      <a:pt x="213" y="93"/>
                      <a:pt x="213" y="93"/>
                    </a:cubicBezTo>
                    <a:cubicBezTo>
                      <a:pt x="213" y="94"/>
                      <a:pt x="213" y="94"/>
                      <a:pt x="213" y="94"/>
                    </a:cubicBezTo>
                    <a:cubicBezTo>
                      <a:pt x="214" y="94"/>
                      <a:pt x="214" y="94"/>
                      <a:pt x="214" y="94"/>
                    </a:cubicBezTo>
                    <a:cubicBezTo>
                      <a:pt x="214" y="94"/>
                      <a:pt x="215" y="95"/>
                      <a:pt x="216" y="96"/>
                    </a:cubicBezTo>
                    <a:cubicBezTo>
                      <a:pt x="217" y="97"/>
                      <a:pt x="218" y="98"/>
                      <a:pt x="218" y="100"/>
                    </a:cubicBezTo>
                    <a:cubicBezTo>
                      <a:pt x="220" y="103"/>
                      <a:pt x="222" y="108"/>
                      <a:pt x="222" y="111"/>
                    </a:cubicBezTo>
                    <a:cubicBezTo>
                      <a:pt x="222" y="111"/>
                      <a:pt x="222" y="111"/>
                      <a:pt x="222" y="111"/>
                    </a:cubicBezTo>
                    <a:cubicBezTo>
                      <a:pt x="222" y="112"/>
                      <a:pt x="222" y="112"/>
                      <a:pt x="222" y="112"/>
                    </a:cubicBezTo>
                    <a:cubicBezTo>
                      <a:pt x="222" y="113"/>
                      <a:pt x="222" y="114"/>
                      <a:pt x="222" y="115"/>
                    </a:cubicBezTo>
                    <a:cubicBezTo>
                      <a:pt x="222" y="116"/>
                      <a:pt x="222" y="116"/>
                      <a:pt x="222" y="116"/>
                    </a:cubicBezTo>
                    <a:cubicBezTo>
                      <a:pt x="222" y="116"/>
                      <a:pt x="222" y="116"/>
                      <a:pt x="222" y="116"/>
                    </a:cubicBezTo>
                    <a:cubicBezTo>
                      <a:pt x="222" y="116"/>
                      <a:pt x="222" y="116"/>
                      <a:pt x="222" y="116"/>
                    </a:cubicBezTo>
                    <a:cubicBezTo>
                      <a:pt x="222" y="117"/>
                      <a:pt x="222" y="118"/>
                      <a:pt x="222" y="119"/>
                    </a:cubicBezTo>
                    <a:cubicBezTo>
                      <a:pt x="221" y="120"/>
                      <a:pt x="221" y="122"/>
                      <a:pt x="221" y="124"/>
                    </a:cubicBezTo>
                    <a:cubicBezTo>
                      <a:pt x="221" y="124"/>
                      <a:pt x="221" y="124"/>
                      <a:pt x="221" y="124"/>
                    </a:cubicBezTo>
                    <a:cubicBezTo>
                      <a:pt x="219" y="128"/>
                      <a:pt x="218" y="133"/>
                      <a:pt x="216" y="138"/>
                    </a:cubicBezTo>
                    <a:cubicBezTo>
                      <a:pt x="216" y="138"/>
                      <a:pt x="216" y="138"/>
                      <a:pt x="216" y="138"/>
                    </a:cubicBezTo>
                    <a:cubicBezTo>
                      <a:pt x="213" y="148"/>
                      <a:pt x="209" y="159"/>
                      <a:pt x="205" y="168"/>
                    </a:cubicBezTo>
                    <a:cubicBezTo>
                      <a:pt x="205" y="168"/>
                      <a:pt x="205" y="168"/>
                      <a:pt x="205" y="168"/>
                    </a:cubicBezTo>
                    <a:cubicBezTo>
                      <a:pt x="205" y="168"/>
                      <a:pt x="205" y="168"/>
                      <a:pt x="205" y="168"/>
                    </a:cubicBezTo>
                    <a:cubicBezTo>
                      <a:pt x="204" y="171"/>
                      <a:pt x="202" y="173"/>
                      <a:pt x="201" y="175"/>
                    </a:cubicBezTo>
                    <a:cubicBezTo>
                      <a:pt x="200" y="177"/>
                      <a:pt x="199" y="179"/>
                      <a:pt x="199" y="179"/>
                    </a:cubicBezTo>
                    <a:cubicBezTo>
                      <a:pt x="199" y="179"/>
                      <a:pt x="199" y="179"/>
                      <a:pt x="199" y="179"/>
                    </a:cubicBezTo>
                    <a:cubicBezTo>
                      <a:pt x="199" y="179"/>
                      <a:pt x="199" y="179"/>
                      <a:pt x="199" y="179"/>
                    </a:cubicBezTo>
                    <a:cubicBezTo>
                      <a:pt x="196" y="183"/>
                      <a:pt x="191" y="187"/>
                      <a:pt x="184" y="191"/>
                    </a:cubicBezTo>
                    <a:cubicBezTo>
                      <a:pt x="177" y="195"/>
                      <a:pt x="168" y="198"/>
                      <a:pt x="156" y="200"/>
                    </a:cubicBezTo>
                    <a:cubicBezTo>
                      <a:pt x="156" y="200"/>
                      <a:pt x="156" y="200"/>
                      <a:pt x="156" y="200"/>
                    </a:cubicBezTo>
                    <a:cubicBezTo>
                      <a:pt x="147" y="201"/>
                      <a:pt x="138" y="202"/>
                      <a:pt x="129" y="202"/>
                    </a:cubicBezTo>
                    <a:cubicBezTo>
                      <a:pt x="128" y="202"/>
                      <a:pt x="128" y="202"/>
                      <a:pt x="127" y="202"/>
                    </a:cubicBezTo>
                    <a:cubicBezTo>
                      <a:pt x="127" y="202"/>
                      <a:pt x="127" y="202"/>
                      <a:pt x="127" y="202"/>
                    </a:cubicBezTo>
                    <a:cubicBezTo>
                      <a:pt x="122" y="202"/>
                      <a:pt x="118" y="202"/>
                      <a:pt x="114" y="201"/>
                    </a:cubicBezTo>
                    <a:cubicBezTo>
                      <a:pt x="110" y="201"/>
                      <a:pt x="107" y="200"/>
                      <a:pt x="105" y="199"/>
                    </a:cubicBezTo>
                    <a:cubicBezTo>
                      <a:pt x="105" y="199"/>
                      <a:pt x="105" y="199"/>
                      <a:pt x="105" y="199"/>
                    </a:cubicBezTo>
                    <a:cubicBezTo>
                      <a:pt x="105" y="199"/>
                      <a:pt x="105" y="199"/>
                      <a:pt x="105" y="199"/>
                    </a:cubicBezTo>
                    <a:cubicBezTo>
                      <a:pt x="104" y="199"/>
                      <a:pt x="103" y="199"/>
                      <a:pt x="103" y="198"/>
                    </a:cubicBezTo>
                    <a:cubicBezTo>
                      <a:pt x="102" y="198"/>
                      <a:pt x="102" y="198"/>
                      <a:pt x="102" y="198"/>
                    </a:cubicBezTo>
                    <a:cubicBezTo>
                      <a:pt x="100" y="201"/>
                      <a:pt x="100" y="201"/>
                      <a:pt x="100" y="201"/>
                    </a:cubicBezTo>
                    <a:cubicBezTo>
                      <a:pt x="103" y="199"/>
                      <a:pt x="103" y="199"/>
                      <a:pt x="103" y="199"/>
                    </a:cubicBezTo>
                    <a:cubicBezTo>
                      <a:pt x="102" y="198"/>
                      <a:pt x="102" y="198"/>
                      <a:pt x="102" y="198"/>
                    </a:cubicBezTo>
                    <a:cubicBezTo>
                      <a:pt x="100" y="201"/>
                      <a:pt x="100" y="201"/>
                      <a:pt x="100" y="201"/>
                    </a:cubicBezTo>
                    <a:cubicBezTo>
                      <a:pt x="103" y="199"/>
                      <a:pt x="103" y="199"/>
                      <a:pt x="103" y="199"/>
                    </a:cubicBezTo>
                    <a:cubicBezTo>
                      <a:pt x="96" y="206"/>
                      <a:pt x="96" y="206"/>
                      <a:pt x="96" y="206"/>
                    </a:cubicBezTo>
                    <a:cubicBezTo>
                      <a:pt x="104" y="200"/>
                      <a:pt x="104" y="200"/>
                      <a:pt x="104" y="200"/>
                    </a:cubicBezTo>
                    <a:cubicBezTo>
                      <a:pt x="103" y="199"/>
                      <a:pt x="103" y="199"/>
                      <a:pt x="103" y="199"/>
                    </a:cubicBezTo>
                    <a:cubicBezTo>
                      <a:pt x="96" y="206"/>
                      <a:pt x="96" y="206"/>
                      <a:pt x="96" y="206"/>
                    </a:cubicBezTo>
                    <a:cubicBezTo>
                      <a:pt x="104" y="200"/>
                      <a:pt x="104" y="200"/>
                      <a:pt x="104" y="200"/>
                    </a:cubicBezTo>
                    <a:cubicBezTo>
                      <a:pt x="104" y="200"/>
                      <a:pt x="104" y="200"/>
                      <a:pt x="104" y="200"/>
                    </a:cubicBezTo>
                    <a:cubicBezTo>
                      <a:pt x="103" y="199"/>
                      <a:pt x="103" y="199"/>
                      <a:pt x="103" y="199"/>
                    </a:cubicBezTo>
                    <a:cubicBezTo>
                      <a:pt x="98" y="204"/>
                      <a:pt x="98" y="204"/>
                      <a:pt x="98" y="204"/>
                    </a:cubicBezTo>
                    <a:cubicBezTo>
                      <a:pt x="104" y="200"/>
                      <a:pt x="104" y="200"/>
                      <a:pt x="104" y="200"/>
                    </a:cubicBezTo>
                    <a:cubicBezTo>
                      <a:pt x="103" y="199"/>
                      <a:pt x="103" y="199"/>
                      <a:pt x="103" y="199"/>
                    </a:cubicBezTo>
                    <a:cubicBezTo>
                      <a:pt x="98" y="204"/>
                      <a:pt x="98" y="204"/>
                      <a:pt x="98" y="204"/>
                    </a:cubicBezTo>
                    <a:cubicBezTo>
                      <a:pt x="104" y="200"/>
                      <a:pt x="104" y="200"/>
                      <a:pt x="104" y="200"/>
                    </a:cubicBezTo>
                    <a:cubicBezTo>
                      <a:pt x="103" y="200"/>
                      <a:pt x="103" y="200"/>
                      <a:pt x="103" y="200"/>
                    </a:cubicBezTo>
                    <a:cubicBezTo>
                      <a:pt x="104" y="200"/>
                      <a:pt x="104" y="200"/>
                      <a:pt x="104" y="200"/>
                    </a:cubicBezTo>
                    <a:cubicBezTo>
                      <a:pt x="104" y="200"/>
                      <a:pt x="104" y="200"/>
                      <a:pt x="104" y="200"/>
                    </a:cubicBezTo>
                    <a:cubicBezTo>
                      <a:pt x="103" y="200"/>
                      <a:pt x="103" y="200"/>
                      <a:pt x="103" y="200"/>
                    </a:cubicBezTo>
                    <a:cubicBezTo>
                      <a:pt x="104" y="200"/>
                      <a:pt x="104" y="200"/>
                      <a:pt x="104" y="200"/>
                    </a:cubicBezTo>
                    <a:cubicBezTo>
                      <a:pt x="104" y="200"/>
                      <a:pt x="103" y="199"/>
                      <a:pt x="103" y="199"/>
                    </a:cubicBezTo>
                    <a:cubicBezTo>
                      <a:pt x="103" y="198"/>
                      <a:pt x="102" y="198"/>
                      <a:pt x="102" y="197"/>
                    </a:cubicBezTo>
                    <a:cubicBezTo>
                      <a:pt x="102" y="197"/>
                      <a:pt x="102" y="197"/>
                      <a:pt x="102" y="197"/>
                    </a:cubicBezTo>
                    <a:cubicBezTo>
                      <a:pt x="102" y="197"/>
                      <a:pt x="102" y="197"/>
                      <a:pt x="102" y="197"/>
                    </a:cubicBezTo>
                    <a:cubicBezTo>
                      <a:pt x="101" y="195"/>
                      <a:pt x="99" y="192"/>
                      <a:pt x="98" y="189"/>
                    </a:cubicBezTo>
                    <a:cubicBezTo>
                      <a:pt x="98" y="189"/>
                      <a:pt x="98" y="189"/>
                      <a:pt x="98" y="189"/>
                    </a:cubicBezTo>
                    <a:cubicBezTo>
                      <a:pt x="94" y="183"/>
                      <a:pt x="91" y="175"/>
                      <a:pt x="87" y="167"/>
                    </a:cubicBezTo>
                    <a:cubicBezTo>
                      <a:pt x="87" y="167"/>
                      <a:pt x="87" y="167"/>
                      <a:pt x="87" y="167"/>
                    </a:cubicBezTo>
                    <a:cubicBezTo>
                      <a:pt x="83" y="159"/>
                      <a:pt x="79" y="151"/>
                      <a:pt x="76" y="143"/>
                    </a:cubicBezTo>
                    <a:cubicBezTo>
                      <a:pt x="73" y="135"/>
                      <a:pt x="70" y="129"/>
                      <a:pt x="69" y="124"/>
                    </a:cubicBezTo>
                    <a:cubicBezTo>
                      <a:pt x="69" y="124"/>
                      <a:pt x="69" y="124"/>
                      <a:pt x="69" y="124"/>
                    </a:cubicBezTo>
                    <a:cubicBezTo>
                      <a:pt x="69" y="124"/>
                      <a:pt x="69" y="124"/>
                      <a:pt x="69" y="124"/>
                    </a:cubicBezTo>
                    <a:cubicBezTo>
                      <a:pt x="69" y="123"/>
                      <a:pt x="68" y="122"/>
                      <a:pt x="68" y="122"/>
                    </a:cubicBezTo>
                    <a:cubicBezTo>
                      <a:pt x="68" y="121"/>
                      <a:pt x="68" y="121"/>
                      <a:pt x="68" y="121"/>
                    </a:cubicBezTo>
                    <a:cubicBezTo>
                      <a:pt x="68" y="121"/>
                      <a:pt x="68" y="121"/>
                      <a:pt x="68" y="121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68" y="121"/>
                      <a:pt x="68" y="121"/>
                      <a:pt x="68" y="121"/>
                    </a:cubicBezTo>
                    <a:cubicBezTo>
                      <a:pt x="68" y="121"/>
                      <a:pt x="68" y="121"/>
                      <a:pt x="68" y="121"/>
                    </a:cubicBezTo>
                    <a:cubicBezTo>
                      <a:pt x="60" y="123"/>
                      <a:pt x="60" y="123"/>
                      <a:pt x="60" y="123"/>
                    </a:cubicBezTo>
                    <a:cubicBezTo>
                      <a:pt x="68" y="121"/>
                      <a:pt x="68" y="121"/>
                      <a:pt x="68" y="121"/>
                    </a:cubicBezTo>
                    <a:cubicBezTo>
                      <a:pt x="57" y="123"/>
                      <a:pt x="57" y="123"/>
                      <a:pt x="57" y="123"/>
                    </a:cubicBezTo>
                    <a:cubicBezTo>
                      <a:pt x="68" y="122"/>
                      <a:pt x="68" y="122"/>
                      <a:pt x="68" y="122"/>
                    </a:cubicBezTo>
                    <a:cubicBezTo>
                      <a:pt x="68" y="121"/>
                      <a:pt x="68" y="121"/>
                      <a:pt x="68" y="121"/>
                    </a:cubicBezTo>
                    <a:cubicBezTo>
                      <a:pt x="57" y="123"/>
                      <a:pt x="57" y="123"/>
                      <a:pt x="57" y="123"/>
                    </a:cubicBezTo>
                    <a:cubicBezTo>
                      <a:pt x="68" y="122"/>
                      <a:pt x="68" y="122"/>
                      <a:pt x="68" y="122"/>
                    </a:cubicBezTo>
                    <a:cubicBezTo>
                      <a:pt x="56" y="124"/>
                      <a:pt x="56" y="124"/>
                      <a:pt x="56" y="124"/>
                    </a:cubicBezTo>
                    <a:cubicBezTo>
                      <a:pt x="68" y="122"/>
                      <a:pt x="68" y="122"/>
                      <a:pt x="68" y="122"/>
                    </a:cubicBezTo>
                    <a:cubicBezTo>
                      <a:pt x="68" y="122"/>
                      <a:pt x="68" y="122"/>
                      <a:pt x="68" y="122"/>
                    </a:cubicBezTo>
                    <a:cubicBezTo>
                      <a:pt x="56" y="124"/>
                      <a:pt x="56" y="124"/>
                      <a:pt x="56" y="124"/>
                    </a:cubicBezTo>
                    <a:cubicBezTo>
                      <a:pt x="68" y="122"/>
                      <a:pt x="68" y="122"/>
                      <a:pt x="68" y="122"/>
                    </a:cubicBezTo>
                    <a:cubicBezTo>
                      <a:pt x="55" y="124"/>
                      <a:pt x="55" y="124"/>
                      <a:pt x="55" y="124"/>
                    </a:cubicBezTo>
                    <a:cubicBezTo>
                      <a:pt x="68" y="124"/>
                      <a:pt x="68" y="124"/>
                      <a:pt x="68" y="124"/>
                    </a:cubicBezTo>
                    <a:cubicBezTo>
                      <a:pt x="68" y="123"/>
                      <a:pt x="68" y="123"/>
                      <a:pt x="68" y="122"/>
                    </a:cubicBezTo>
                    <a:cubicBezTo>
                      <a:pt x="55" y="124"/>
                      <a:pt x="55" y="124"/>
                      <a:pt x="55" y="124"/>
                    </a:cubicBezTo>
                    <a:cubicBezTo>
                      <a:pt x="68" y="124"/>
                      <a:pt x="68" y="124"/>
                      <a:pt x="68" y="124"/>
                    </a:cubicBezTo>
                    <a:cubicBezTo>
                      <a:pt x="68" y="111"/>
                      <a:pt x="68" y="111"/>
                      <a:pt x="68" y="111"/>
                    </a:cubicBezTo>
                    <a:cubicBezTo>
                      <a:pt x="55" y="111"/>
                      <a:pt x="55" y="111"/>
                      <a:pt x="55" y="111"/>
                    </a:cubicBezTo>
                    <a:cubicBezTo>
                      <a:pt x="55" y="124"/>
                      <a:pt x="55" y="124"/>
                      <a:pt x="55" y="124"/>
                    </a:cubicBezTo>
                    <a:cubicBezTo>
                      <a:pt x="42" y="124"/>
                      <a:pt x="42" y="124"/>
                      <a:pt x="42" y="124"/>
                    </a:cubicBezTo>
                    <a:cubicBezTo>
                      <a:pt x="42" y="124"/>
                      <a:pt x="42" y="125"/>
                      <a:pt x="42" y="125"/>
                    </a:cubicBezTo>
                    <a:cubicBezTo>
                      <a:pt x="43" y="126"/>
                      <a:pt x="43" y="126"/>
                      <a:pt x="43" y="126"/>
                    </a:cubicBezTo>
                    <a:cubicBezTo>
                      <a:pt x="43" y="127"/>
                      <a:pt x="43" y="127"/>
                      <a:pt x="43" y="127"/>
                    </a:cubicBezTo>
                    <a:cubicBezTo>
                      <a:pt x="43" y="129"/>
                      <a:pt x="44" y="130"/>
                      <a:pt x="45" y="133"/>
                    </a:cubicBezTo>
                    <a:cubicBezTo>
                      <a:pt x="45" y="133"/>
                      <a:pt x="45" y="133"/>
                      <a:pt x="45" y="133"/>
                    </a:cubicBezTo>
                    <a:cubicBezTo>
                      <a:pt x="46" y="138"/>
                      <a:pt x="49" y="145"/>
                      <a:pt x="52" y="153"/>
                    </a:cubicBezTo>
                    <a:cubicBezTo>
                      <a:pt x="56" y="161"/>
                      <a:pt x="60" y="170"/>
                      <a:pt x="63" y="178"/>
                    </a:cubicBezTo>
                    <a:cubicBezTo>
                      <a:pt x="64" y="178"/>
                      <a:pt x="64" y="178"/>
                      <a:pt x="64" y="178"/>
                    </a:cubicBezTo>
                    <a:cubicBezTo>
                      <a:pt x="63" y="178"/>
                      <a:pt x="63" y="178"/>
                      <a:pt x="63" y="178"/>
                    </a:cubicBezTo>
                    <a:cubicBezTo>
                      <a:pt x="67" y="187"/>
                      <a:pt x="71" y="195"/>
                      <a:pt x="75" y="201"/>
                    </a:cubicBezTo>
                    <a:cubicBezTo>
                      <a:pt x="75" y="201"/>
                      <a:pt x="75" y="201"/>
                      <a:pt x="75" y="201"/>
                    </a:cubicBezTo>
                    <a:cubicBezTo>
                      <a:pt x="77" y="205"/>
                      <a:pt x="79" y="208"/>
                      <a:pt x="80" y="210"/>
                    </a:cubicBezTo>
                    <a:cubicBezTo>
                      <a:pt x="80" y="210"/>
                      <a:pt x="80" y="210"/>
                      <a:pt x="80" y="210"/>
                    </a:cubicBezTo>
                    <a:cubicBezTo>
                      <a:pt x="81" y="212"/>
                      <a:pt x="82" y="213"/>
                      <a:pt x="82" y="214"/>
                    </a:cubicBezTo>
                    <a:cubicBezTo>
                      <a:pt x="83" y="214"/>
                      <a:pt x="83" y="215"/>
                      <a:pt x="83" y="215"/>
                    </a:cubicBezTo>
                    <a:cubicBezTo>
                      <a:pt x="84" y="216"/>
                      <a:pt x="84" y="216"/>
                      <a:pt x="84" y="216"/>
                    </a:cubicBezTo>
                    <a:cubicBezTo>
                      <a:pt x="94" y="208"/>
                      <a:pt x="94" y="208"/>
                      <a:pt x="94" y="208"/>
                    </a:cubicBezTo>
                    <a:cubicBezTo>
                      <a:pt x="84" y="215"/>
                      <a:pt x="84" y="215"/>
                      <a:pt x="84" y="215"/>
                    </a:cubicBezTo>
                    <a:cubicBezTo>
                      <a:pt x="84" y="216"/>
                      <a:pt x="85" y="217"/>
                      <a:pt x="85" y="217"/>
                    </a:cubicBezTo>
                    <a:cubicBezTo>
                      <a:pt x="86" y="218"/>
                      <a:pt x="87" y="219"/>
                      <a:pt x="88" y="219"/>
                    </a:cubicBezTo>
                    <a:cubicBezTo>
                      <a:pt x="90" y="221"/>
                      <a:pt x="93" y="223"/>
                      <a:pt x="97" y="224"/>
                    </a:cubicBezTo>
                    <a:cubicBezTo>
                      <a:pt x="101" y="212"/>
                      <a:pt x="101" y="212"/>
                      <a:pt x="101" y="212"/>
                    </a:cubicBezTo>
                    <a:cubicBezTo>
                      <a:pt x="97" y="224"/>
                      <a:pt x="97" y="224"/>
                      <a:pt x="97" y="224"/>
                    </a:cubicBezTo>
                    <a:cubicBezTo>
                      <a:pt x="101" y="225"/>
                      <a:pt x="106" y="226"/>
                      <a:pt x="110" y="227"/>
                    </a:cubicBezTo>
                    <a:cubicBezTo>
                      <a:pt x="115" y="227"/>
                      <a:pt x="121" y="228"/>
                      <a:pt x="126" y="228"/>
                    </a:cubicBezTo>
                    <a:cubicBezTo>
                      <a:pt x="126" y="228"/>
                      <a:pt x="126" y="228"/>
                      <a:pt x="126" y="228"/>
                    </a:cubicBezTo>
                    <a:cubicBezTo>
                      <a:pt x="127" y="228"/>
                      <a:pt x="128" y="228"/>
                      <a:pt x="129" y="228"/>
                    </a:cubicBezTo>
                    <a:cubicBezTo>
                      <a:pt x="139" y="228"/>
                      <a:pt x="150" y="227"/>
                      <a:pt x="160" y="225"/>
                    </a:cubicBezTo>
                    <a:cubicBezTo>
                      <a:pt x="160" y="225"/>
                      <a:pt x="160" y="225"/>
                      <a:pt x="160" y="225"/>
                    </a:cubicBezTo>
                    <a:cubicBezTo>
                      <a:pt x="174" y="223"/>
                      <a:pt x="186" y="219"/>
                      <a:pt x="196" y="214"/>
                    </a:cubicBezTo>
                    <a:cubicBezTo>
                      <a:pt x="206" y="209"/>
                      <a:pt x="214" y="202"/>
                      <a:pt x="220" y="194"/>
                    </a:cubicBezTo>
                    <a:cubicBezTo>
                      <a:pt x="209" y="187"/>
                      <a:pt x="209" y="187"/>
                      <a:pt x="209" y="187"/>
                    </a:cubicBezTo>
                    <a:cubicBezTo>
                      <a:pt x="220" y="194"/>
                      <a:pt x="220" y="194"/>
                      <a:pt x="220" y="194"/>
                    </a:cubicBezTo>
                    <a:cubicBezTo>
                      <a:pt x="221" y="192"/>
                      <a:pt x="222" y="190"/>
                      <a:pt x="224" y="187"/>
                    </a:cubicBezTo>
                    <a:cubicBezTo>
                      <a:pt x="225" y="185"/>
                      <a:pt x="227" y="182"/>
                      <a:pt x="228" y="178"/>
                    </a:cubicBezTo>
                    <a:cubicBezTo>
                      <a:pt x="228" y="178"/>
                      <a:pt x="228" y="178"/>
                      <a:pt x="228" y="178"/>
                    </a:cubicBezTo>
                    <a:cubicBezTo>
                      <a:pt x="233" y="168"/>
                      <a:pt x="237" y="157"/>
                      <a:pt x="241" y="146"/>
                    </a:cubicBezTo>
                    <a:cubicBezTo>
                      <a:pt x="241" y="146"/>
                      <a:pt x="241" y="146"/>
                      <a:pt x="241" y="146"/>
                    </a:cubicBezTo>
                    <a:cubicBezTo>
                      <a:pt x="243" y="140"/>
                      <a:pt x="244" y="135"/>
                      <a:pt x="245" y="131"/>
                    </a:cubicBezTo>
                    <a:cubicBezTo>
                      <a:pt x="245" y="131"/>
                      <a:pt x="245" y="131"/>
                      <a:pt x="245" y="131"/>
                    </a:cubicBezTo>
                    <a:cubicBezTo>
                      <a:pt x="245" y="131"/>
                      <a:pt x="245" y="131"/>
                      <a:pt x="245" y="131"/>
                    </a:cubicBezTo>
                    <a:cubicBezTo>
                      <a:pt x="246" y="129"/>
                      <a:pt x="246" y="127"/>
                      <a:pt x="247" y="125"/>
                    </a:cubicBezTo>
                    <a:cubicBezTo>
                      <a:pt x="247" y="123"/>
                      <a:pt x="248" y="122"/>
                      <a:pt x="248" y="120"/>
                    </a:cubicBezTo>
                    <a:cubicBezTo>
                      <a:pt x="248" y="120"/>
                      <a:pt x="248" y="120"/>
                      <a:pt x="248" y="120"/>
                    </a:cubicBezTo>
                    <a:cubicBezTo>
                      <a:pt x="248" y="118"/>
                      <a:pt x="248" y="117"/>
                      <a:pt x="248" y="115"/>
                    </a:cubicBezTo>
                    <a:cubicBezTo>
                      <a:pt x="248" y="113"/>
                      <a:pt x="248" y="110"/>
                      <a:pt x="247" y="107"/>
                    </a:cubicBezTo>
                    <a:cubicBezTo>
                      <a:pt x="248" y="107"/>
                      <a:pt x="248" y="107"/>
                      <a:pt x="248" y="107"/>
                    </a:cubicBezTo>
                    <a:cubicBezTo>
                      <a:pt x="246" y="101"/>
                      <a:pt x="244" y="94"/>
                      <a:pt x="241" y="88"/>
                    </a:cubicBezTo>
                    <a:cubicBezTo>
                      <a:pt x="240" y="85"/>
                      <a:pt x="238" y="82"/>
                      <a:pt x="236" y="80"/>
                    </a:cubicBezTo>
                    <a:cubicBezTo>
                      <a:pt x="234" y="77"/>
                      <a:pt x="231" y="75"/>
                      <a:pt x="229" y="73"/>
                    </a:cubicBezTo>
                    <a:cubicBezTo>
                      <a:pt x="221" y="84"/>
                      <a:pt x="221" y="84"/>
                      <a:pt x="221" y="84"/>
                    </a:cubicBezTo>
                    <a:cubicBezTo>
                      <a:pt x="229" y="74"/>
                      <a:pt x="229" y="74"/>
                      <a:pt x="229" y="74"/>
                    </a:cubicBezTo>
                    <a:cubicBezTo>
                      <a:pt x="229" y="73"/>
                      <a:pt x="228" y="73"/>
                      <a:pt x="227" y="72"/>
                    </a:cubicBezTo>
                    <a:cubicBezTo>
                      <a:pt x="226" y="72"/>
                      <a:pt x="225" y="71"/>
                      <a:pt x="225" y="71"/>
                    </a:cubicBezTo>
                    <a:cubicBezTo>
                      <a:pt x="222" y="69"/>
                      <a:pt x="218" y="68"/>
                      <a:pt x="214" y="67"/>
                    </a:cubicBezTo>
                    <a:cubicBezTo>
                      <a:pt x="211" y="80"/>
                      <a:pt x="211" y="80"/>
                      <a:pt x="211" y="80"/>
                    </a:cubicBezTo>
                    <a:cubicBezTo>
                      <a:pt x="214" y="68"/>
                      <a:pt x="214" y="68"/>
                      <a:pt x="214" y="68"/>
                    </a:cubicBezTo>
                    <a:cubicBezTo>
                      <a:pt x="209" y="67"/>
                      <a:pt x="204" y="66"/>
                      <a:pt x="198" y="66"/>
                    </a:cubicBezTo>
                    <a:cubicBezTo>
                      <a:pt x="192" y="65"/>
                      <a:pt x="186" y="65"/>
                      <a:pt x="180" y="65"/>
                    </a:cubicBezTo>
                    <a:cubicBezTo>
                      <a:pt x="180" y="65"/>
                      <a:pt x="180" y="65"/>
                      <a:pt x="180" y="65"/>
                    </a:cubicBezTo>
                    <a:cubicBezTo>
                      <a:pt x="179" y="65"/>
                      <a:pt x="179" y="65"/>
                      <a:pt x="179" y="65"/>
                    </a:cubicBezTo>
                    <a:cubicBezTo>
                      <a:pt x="167" y="65"/>
                      <a:pt x="154" y="66"/>
                      <a:pt x="142" y="67"/>
                    </a:cubicBezTo>
                    <a:cubicBezTo>
                      <a:pt x="142" y="67"/>
                      <a:pt x="142" y="67"/>
                      <a:pt x="142" y="67"/>
                    </a:cubicBezTo>
                    <a:cubicBezTo>
                      <a:pt x="139" y="67"/>
                      <a:pt x="136" y="67"/>
                      <a:pt x="133" y="68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5" y="80"/>
                      <a:pt x="135" y="80"/>
                      <a:pt x="135" y="80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25" y="69"/>
                      <a:pt x="117" y="71"/>
                      <a:pt x="108" y="74"/>
                    </a:cubicBezTo>
                    <a:cubicBezTo>
                      <a:pt x="100" y="76"/>
                      <a:pt x="92" y="79"/>
                      <a:pt x="84" y="82"/>
                    </a:cubicBezTo>
                    <a:cubicBezTo>
                      <a:pt x="77" y="84"/>
                      <a:pt x="71" y="87"/>
                      <a:pt x="66" y="89"/>
                    </a:cubicBezTo>
                    <a:cubicBezTo>
                      <a:pt x="66" y="89"/>
                      <a:pt x="66" y="89"/>
                      <a:pt x="66" y="89"/>
                    </a:cubicBezTo>
                    <a:cubicBezTo>
                      <a:pt x="65" y="89"/>
                      <a:pt x="64" y="90"/>
                      <a:pt x="63" y="90"/>
                    </a:cubicBezTo>
                    <a:cubicBezTo>
                      <a:pt x="63" y="90"/>
                      <a:pt x="63" y="90"/>
                      <a:pt x="63" y="90"/>
                    </a:cubicBezTo>
                    <a:cubicBezTo>
                      <a:pt x="63" y="90"/>
                      <a:pt x="63" y="90"/>
                      <a:pt x="63" y="90"/>
                    </a:cubicBezTo>
                    <a:cubicBezTo>
                      <a:pt x="62" y="91"/>
                      <a:pt x="62" y="91"/>
                      <a:pt x="62" y="91"/>
                    </a:cubicBezTo>
                    <a:cubicBezTo>
                      <a:pt x="61" y="91"/>
                      <a:pt x="61" y="91"/>
                      <a:pt x="61" y="91"/>
                    </a:cubicBezTo>
                    <a:cubicBezTo>
                      <a:pt x="59" y="93"/>
                      <a:pt x="59" y="93"/>
                      <a:pt x="59" y="93"/>
                    </a:cubicBezTo>
                    <a:cubicBezTo>
                      <a:pt x="58" y="93"/>
                      <a:pt x="58" y="93"/>
                      <a:pt x="58" y="94"/>
                    </a:cubicBezTo>
                    <a:cubicBezTo>
                      <a:pt x="58" y="94"/>
                      <a:pt x="57" y="94"/>
                      <a:pt x="57" y="94"/>
                    </a:cubicBezTo>
                    <a:cubicBezTo>
                      <a:pt x="57" y="95"/>
                      <a:pt x="57" y="95"/>
                      <a:pt x="57" y="95"/>
                    </a:cubicBezTo>
                    <a:cubicBezTo>
                      <a:pt x="57" y="95"/>
                      <a:pt x="57" y="95"/>
                      <a:pt x="57" y="95"/>
                    </a:cubicBezTo>
                    <a:cubicBezTo>
                      <a:pt x="57" y="95"/>
                      <a:pt x="56" y="96"/>
                      <a:pt x="56" y="96"/>
                    </a:cubicBezTo>
                    <a:cubicBezTo>
                      <a:pt x="55" y="98"/>
                      <a:pt x="52" y="102"/>
                      <a:pt x="50" y="106"/>
                    </a:cubicBezTo>
                    <a:cubicBezTo>
                      <a:pt x="48" y="108"/>
                      <a:pt x="47" y="110"/>
                      <a:pt x="46" y="111"/>
                    </a:cubicBezTo>
                    <a:cubicBezTo>
                      <a:pt x="46" y="112"/>
                      <a:pt x="46" y="112"/>
                      <a:pt x="45" y="113"/>
                    </a:cubicBezTo>
                    <a:cubicBezTo>
                      <a:pt x="45" y="114"/>
                      <a:pt x="45" y="114"/>
                      <a:pt x="45" y="114"/>
                    </a:cubicBezTo>
                    <a:cubicBezTo>
                      <a:pt x="44" y="115"/>
                      <a:pt x="44" y="115"/>
                      <a:pt x="44" y="116"/>
                    </a:cubicBezTo>
                    <a:cubicBezTo>
                      <a:pt x="44" y="116"/>
                      <a:pt x="44" y="116"/>
                      <a:pt x="44" y="116"/>
                    </a:cubicBezTo>
                    <a:cubicBezTo>
                      <a:pt x="43" y="118"/>
                      <a:pt x="43" y="119"/>
                      <a:pt x="43" y="120"/>
                    </a:cubicBezTo>
                    <a:cubicBezTo>
                      <a:pt x="42" y="121"/>
                      <a:pt x="42" y="122"/>
                      <a:pt x="42" y="123"/>
                    </a:cubicBezTo>
                    <a:cubicBezTo>
                      <a:pt x="42" y="124"/>
                      <a:pt x="42" y="124"/>
                      <a:pt x="42" y="124"/>
                    </a:cubicBezTo>
                    <a:cubicBezTo>
                      <a:pt x="42" y="125"/>
                      <a:pt x="42" y="125"/>
                      <a:pt x="43" y="126"/>
                    </a:cubicBezTo>
                    <a:cubicBezTo>
                      <a:pt x="43" y="126"/>
                      <a:pt x="43" y="127"/>
                      <a:pt x="43" y="128"/>
                    </a:cubicBezTo>
                    <a:cubicBezTo>
                      <a:pt x="44" y="129"/>
                      <a:pt x="44" y="130"/>
                      <a:pt x="45" y="131"/>
                    </a:cubicBezTo>
                    <a:cubicBezTo>
                      <a:pt x="46" y="132"/>
                      <a:pt x="46" y="133"/>
                      <a:pt x="48" y="134"/>
                    </a:cubicBezTo>
                    <a:cubicBezTo>
                      <a:pt x="50" y="135"/>
                      <a:pt x="52" y="136"/>
                      <a:pt x="55" y="136"/>
                    </a:cubicBezTo>
                    <a:cubicBezTo>
                      <a:pt x="55" y="124"/>
                      <a:pt x="55" y="124"/>
                      <a:pt x="55" y="124"/>
                    </a:cubicBezTo>
                    <a:cubicBezTo>
                      <a:pt x="42" y="124"/>
                      <a:pt x="42" y="124"/>
                      <a:pt x="42" y="124"/>
                    </a:cubicBezTo>
                    <a:lnTo>
                      <a:pt x="55" y="124"/>
                    </a:ln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6" name="Freeform 92"/>
              <p:cNvSpPr/>
              <p:nvPr/>
            </p:nvSpPr>
            <p:spPr bwMode="auto">
              <a:xfrm>
                <a:off x="2242162" y="2795355"/>
                <a:ext cx="31661" cy="19788"/>
              </a:xfrm>
              <a:custGeom>
                <a:avLst/>
                <a:gdLst>
                  <a:gd name="T0" fmla="*/ 1 w 24"/>
                  <a:gd name="T1" fmla="*/ 9 h 14"/>
                  <a:gd name="T2" fmla="*/ 13 w 24"/>
                  <a:gd name="T3" fmla="*/ 13 h 14"/>
                  <a:gd name="T4" fmla="*/ 23 w 24"/>
                  <a:gd name="T5" fmla="*/ 5 h 14"/>
                  <a:gd name="T6" fmla="*/ 11 w 24"/>
                  <a:gd name="T7" fmla="*/ 1 h 14"/>
                  <a:gd name="T8" fmla="*/ 1 w 24"/>
                  <a:gd name="T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4">
                    <a:moveTo>
                      <a:pt x="1" y="9"/>
                    </a:moveTo>
                    <a:cubicBezTo>
                      <a:pt x="1" y="12"/>
                      <a:pt x="7" y="14"/>
                      <a:pt x="13" y="13"/>
                    </a:cubicBezTo>
                    <a:cubicBezTo>
                      <a:pt x="19" y="12"/>
                      <a:pt x="24" y="9"/>
                      <a:pt x="23" y="5"/>
                    </a:cubicBezTo>
                    <a:cubicBezTo>
                      <a:pt x="23" y="2"/>
                      <a:pt x="17" y="0"/>
                      <a:pt x="11" y="1"/>
                    </a:cubicBezTo>
                    <a:cubicBezTo>
                      <a:pt x="5" y="2"/>
                      <a:pt x="0" y="5"/>
                      <a:pt x="1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7" name="Freeform 93"/>
              <p:cNvSpPr/>
              <p:nvPr/>
            </p:nvSpPr>
            <p:spPr bwMode="auto">
              <a:xfrm>
                <a:off x="2226332" y="2779524"/>
                <a:ext cx="64642" cy="51450"/>
              </a:xfrm>
              <a:custGeom>
                <a:avLst/>
                <a:gdLst>
                  <a:gd name="T0" fmla="*/ 0 w 48"/>
                  <a:gd name="T1" fmla="*/ 23 h 38"/>
                  <a:gd name="T2" fmla="*/ 13 w 48"/>
                  <a:gd name="T3" fmla="*/ 37 h 38"/>
                  <a:gd name="T4" fmla="*/ 27 w 48"/>
                  <a:gd name="T5" fmla="*/ 38 h 38"/>
                  <a:gd name="T6" fmla="*/ 27 w 48"/>
                  <a:gd name="T7" fmla="*/ 38 h 38"/>
                  <a:gd name="T8" fmla="*/ 45 w 48"/>
                  <a:gd name="T9" fmla="*/ 27 h 38"/>
                  <a:gd name="T10" fmla="*/ 48 w 48"/>
                  <a:gd name="T11" fmla="*/ 15 h 38"/>
                  <a:gd name="T12" fmla="*/ 44 w 48"/>
                  <a:gd name="T13" fmla="*/ 7 h 38"/>
                  <a:gd name="T14" fmla="*/ 26 w 48"/>
                  <a:gd name="T15" fmla="*/ 0 h 38"/>
                  <a:gd name="T16" fmla="*/ 21 w 48"/>
                  <a:gd name="T17" fmla="*/ 0 h 38"/>
                  <a:gd name="T18" fmla="*/ 8 w 48"/>
                  <a:gd name="T19" fmla="*/ 5 h 38"/>
                  <a:gd name="T20" fmla="*/ 0 w 48"/>
                  <a:gd name="T21" fmla="*/ 20 h 38"/>
                  <a:gd name="T22" fmla="*/ 0 w 48"/>
                  <a:gd name="T23" fmla="*/ 23 h 38"/>
                  <a:gd name="T24" fmla="*/ 13 w 48"/>
                  <a:gd name="T25" fmla="*/ 21 h 38"/>
                  <a:gd name="T26" fmla="*/ 16 w 48"/>
                  <a:gd name="T27" fmla="*/ 20 h 38"/>
                  <a:gd name="T28" fmla="*/ 25 w 48"/>
                  <a:gd name="T29" fmla="*/ 19 h 38"/>
                  <a:gd name="T30" fmla="*/ 26 w 48"/>
                  <a:gd name="T31" fmla="*/ 20 h 38"/>
                  <a:gd name="T32" fmla="*/ 24 w 48"/>
                  <a:gd name="T33" fmla="*/ 25 h 38"/>
                  <a:gd name="T34" fmla="*/ 17 w 48"/>
                  <a:gd name="T35" fmla="*/ 20 h 38"/>
                  <a:gd name="T36" fmla="*/ 20 w 48"/>
                  <a:gd name="T37" fmla="*/ 22 h 38"/>
                  <a:gd name="T38" fmla="*/ 24 w 48"/>
                  <a:gd name="T39" fmla="*/ 25 h 38"/>
                  <a:gd name="T40" fmla="*/ 23 w 48"/>
                  <a:gd name="T41" fmla="*/ 26 h 38"/>
                  <a:gd name="T42" fmla="*/ 23 w 48"/>
                  <a:gd name="T43" fmla="*/ 26 h 38"/>
                  <a:gd name="T44" fmla="*/ 22 w 48"/>
                  <a:gd name="T45" fmla="*/ 25 h 38"/>
                  <a:gd name="T46" fmla="*/ 23 w 48"/>
                  <a:gd name="T47" fmla="*/ 26 h 38"/>
                  <a:gd name="T48" fmla="*/ 23 w 48"/>
                  <a:gd name="T49" fmla="*/ 26 h 38"/>
                  <a:gd name="T50" fmla="*/ 23 w 48"/>
                  <a:gd name="T51" fmla="*/ 26 h 38"/>
                  <a:gd name="T52" fmla="*/ 25 w 48"/>
                  <a:gd name="T53" fmla="*/ 25 h 38"/>
                  <a:gd name="T54" fmla="*/ 27 w 48"/>
                  <a:gd name="T55" fmla="*/ 25 h 38"/>
                  <a:gd name="T56" fmla="*/ 27 w 48"/>
                  <a:gd name="T57" fmla="*/ 24 h 38"/>
                  <a:gd name="T58" fmla="*/ 27 w 48"/>
                  <a:gd name="T59" fmla="*/ 25 h 38"/>
                  <a:gd name="T60" fmla="*/ 27 w 48"/>
                  <a:gd name="T61" fmla="*/ 25 h 38"/>
                  <a:gd name="T62" fmla="*/ 25 w 48"/>
                  <a:gd name="T63" fmla="*/ 24 h 38"/>
                  <a:gd name="T64" fmla="*/ 29 w 48"/>
                  <a:gd name="T65" fmla="*/ 20 h 38"/>
                  <a:gd name="T66" fmla="*/ 31 w 48"/>
                  <a:gd name="T67" fmla="*/ 18 h 38"/>
                  <a:gd name="T68" fmla="*/ 25 w 48"/>
                  <a:gd name="T69" fmla="*/ 24 h 38"/>
                  <a:gd name="T70" fmla="*/ 23 w 48"/>
                  <a:gd name="T71" fmla="*/ 19 h 38"/>
                  <a:gd name="T72" fmla="*/ 32 w 48"/>
                  <a:gd name="T73" fmla="*/ 18 h 38"/>
                  <a:gd name="T74" fmla="*/ 23 w 48"/>
                  <a:gd name="T75" fmla="*/ 19 h 38"/>
                  <a:gd name="T76" fmla="*/ 23 w 48"/>
                  <a:gd name="T77" fmla="*/ 18 h 38"/>
                  <a:gd name="T78" fmla="*/ 24 w 48"/>
                  <a:gd name="T79" fmla="*/ 13 h 38"/>
                  <a:gd name="T80" fmla="*/ 31 w 48"/>
                  <a:gd name="T81" fmla="*/ 18 h 38"/>
                  <a:gd name="T82" fmla="*/ 28 w 48"/>
                  <a:gd name="T83" fmla="*/ 16 h 38"/>
                  <a:gd name="T84" fmla="*/ 24 w 48"/>
                  <a:gd name="T85" fmla="*/ 13 h 38"/>
                  <a:gd name="T86" fmla="*/ 25 w 48"/>
                  <a:gd name="T87" fmla="*/ 12 h 38"/>
                  <a:gd name="T88" fmla="*/ 25 w 48"/>
                  <a:gd name="T89" fmla="*/ 12 h 38"/>
                  <a:gd name="T90" fmla="*/ 26 w 48"/>
                  <a:gd name="T91" fmla="*/ 13 h 38"/>
                  <a:gd name="T92" fmla="*/ 25 w 48"/>
                  <a:gd name="T93" fmla="*/ 12 h 38"/>
                  <a:gd name="T94" fmla="*/ 25 w 48"/>
                  <a:gd name="T95" fmla="*/ 12 h 38"/>
                  <a:gd name="T96" fmla="*/ 25 w 48"/>
                  <a:gd name="T97" fmla="*/ 12 h 38"/>
                  <a:gd name="T98" fmla="*/ 23 w 48"/>
                  <a:gd name="T99" fmla="*/ 12 h 38"/>
                  <a:gd name="T100" fmla="*/ 21 w 48"/>
                  <a:gd name="T101" fmla="*/ 13 h 38"/>
                  <a:gd name="T102" fmla="*/ 21 w 48"/>
                  <a:gd name="T103" fmla="*/ 14 h 38"/>
                  <a:gd name="T104" fmla="*/ 21 w 48"/>
                  <a:gd name="T105" fmla="*/ 12 h 38"/>
                  <a:gd name="T106" fmla="*/ 21 w 48"/>
                  <a:gd name="T107" fmla="*/ 13 h 38"/>
                  <a:gd name="T108" fmla="*/ 23 w 48"/>
                  <a:gd name="T109" fmla="*/ 14 h 38"/>
                  <a:gd name="T110" fmla="*/ 19 w 48"/>
                  <a:gd name="T111" fmla="*/ 18 h 38"/>
                  <a:gd name="T112" fmla="*/ 17 w 48"/>
                  <a:gd name="T113" fmla="*/ 20 h 38"/>
                  <a:gd name="T114" fmla="*/ 23 w 48"/>
                  <a:gd name="T115" fmla="*/ 14 h 38"/>
                  <a:gd name="T116" fmla="*/ 25 w 48"/>
                  <a:gd name="T117" fmla="*/ 19 h 38"/>
                  <a:gd name="T118" fmla="*/ 13 w 48"/>
                  <a:gd name="T119" fmla="*/ 2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8" h="38">
                    <a:moveTo>
                      <a:pt x="13" y="21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1" y="26"/>
                      <a:pt x="2" y="29"/>
                      <a:pt x="4" y="31"/>
                    </a:cubicBezTo>
                    <a:cubicBezTo>
                      <a:pt x="7" y="34"/>
                      <a:pt x="10" y="36"/>
                      <a:pt x="13" y="37"/>
                    </a:cubicBezTo>
                    <a:cubicBezTo>
                      <a:pt x="16" y="38"/>
                      <a:pt x="19" y="38"/>
                      <a:pt x="22" y="38"/>
                    </a:cubicBezTo>
                    <a:cubicBezTo>
                      <a:pt x="24" y="38"/>
                      <a:pt x="25" y="38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32" y="37"/>
                      <a:pt x="36" y="35"/>
                      <a:pt x="40" y="33"/>
                    </a:cubicBezTo>
                    <a:cubicBezTo>
                      <a:pt x="42" y="31"/>
                      <a:pt x="44" y="30"/>
                      <a:pt x="45" y="27"/>
                    </a:cubicBezTo>
                    <a:cubicBezTo>
                      <a:pt x="47" y="25"/>
                      <a:pt x="48" y="22"/>
                      <a:pt x="48" y="18"/>
                    </a:cubicBezTo>
                    <a:cubicBezTo>
                      <a:pt x="48" y="17"/>
                      <a:pt x="48" y="16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7" y="12"/>
                      <a:pt x="46" y="9"/>
                      <a:pt x="44" y="7"/>
                    </a:cubicBezTo>
                    <a:cubicBezTo>
                      <a:pt x="41" y="4"/>
                      <a:pt x="38" y="2"/>
                      <a:pt x="35" y="1"/>
                    </a:cubicBezTo>
                    <a:cubicBezTo>
                      <a:pt x="32" y="0"/>
                      <a:pt x="29" y="0"/>
                      <a:pt x="26" y="0"/>
                    </a:cubicBezTo>
                    <a:cubicBezTo>
                      <a:pt x="24" y="0"/>
                      <a:pt x="23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6" y="1"/>
                      <a:pt x="12" y="2"/>
                      <a:pt x="8" y="5"/>
                    </a:cubicBezTo>
                    <a:cubicBezTo>
                      <a:pt x="6" y="7"/>
                      <a:pt x="4" y="8"/>
                      <a:pt x="3" y="11"/>
                    </a:cubicBezTo>
                    <a:cubicBezTo>
                      <a:pt x="1" y="13"/>
                      <a:pt x="0" y="16"/>
                      <a:pt x="0" y="20"/>
                    </a:cubicBezTo>
                    <a:cubicBezTo>
                      <a:pt x="0" y="21"/>
                      <a:pt x="0" y="22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5" y="19"/>
                      <a:pt x="25" y="19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5" y="24"/>
                      <a:pt x="26" y="22"/>
                      <a:pt x="26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4" y="26"/>
                      <a:pt x="24" y="25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4" y="26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6" y="25"/>
                      <a:pt x="26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6" y="25"/>
                      <a:pt x="26" y="25"/>
                      <a:pt x="27" y="25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21"/>
                      <a:pt x="24" y="23"/>
                      <a:pt x="25" y="24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9"/>
                      <a:pt x="23" y="19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3" y="14"/>
                      <a:pt x="23" y="16"/>
                      <a:pt x="23" y="18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4" y="12"/>
                      <a:pt x="24" y="13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4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3"/>
                      <a:pt x="22" y="13"/>
                      <a:pt x="21" y="13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7"/>
                      <a:pt x="24" y="15"/>
                      <a:pt x="23" y="14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lnTo>
                      <a:pt x="13" y="21"/>
                    </a:ln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8" name="Freeform 94"/>
              <p:cNvSpPr/>
              <p:nvPr/>
            </p:nvSpPr>
            <p:spPr bwMode="auto">
              <a:xfrm>
                <a:off x="2866156" y="2696413"/>
                <a:ext cx="31661" cy="18469"/>
              </a:xfrm>
              <a:custGeom>
                <a:avLst/>
                <a:gdLst>
                  <a:gd name="T0" fmla="*/ 0 w 23"/>
                  <a:gd name="T1" fmla="*/ 9 h 14"/>
                  <a:gd name="T2" fmla="*/ 12 w 23"/>
                  <a:gd name="T3" fmla="*/ 13 h 14"/>
                  <a:gd name="T4" fmla="*/ 23 w 23"/>
                  <a:gd name="T5" fmla="*/ 5 h 14"/>
                  <a:gd name="T6" fmla="*/ 10 w 23"/>
                  <a:gd name="T7" fmla="*/ 1 h 14"/>
                  <a:gd name="T8" fmla="*/ 0 w 23"/>
                  <a:gd name="T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14">
                    <a:moveTo>
                      <a:pt x="0" y="9"/>
                    </a:moveTo>
                    <a:cubicBezTo>
                      <a:pt x="1" y="12"/>
                      <a:pt x="6" y="14"/>
                      <a:pt x="12" y="13"/>
                    </a:cubicBezTo>
                    <a:cubicBezTo>
                      <a:pt x="19" y="12"/>
                      <a:pt x="23" y="8"/>
                      <a:pt x="23" y="5"/>
                    </a:cubicBezTo>
                    <a:cubicBezTo>
                      <a:pt x="22" y="2"/>
                      <a:pt x="17" y="0"/>
                      <a:pt x="10" y="1"/>
                    </a:cubicBezTo>
                    <a:cubicBezTo>
                      <a:pt x="4" y="2"/>
                      <a:pt x="0" y="5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9" name="Freeform 95"/>
              <p:cNvSpPr/>
              <p:nvPr/>
            </p:nvSpPr>
            <p:spPr bwMode="auto">
              <a:xfrm>
                <a:off x="2849006" y="2679263"/>
                <a:ext cx="65961" cy="52769"/>
              </a:xfrm>
              <a:custGeom>
                <a:avLst/>
                <a:gdLst>
                  <a:gd name="T0" fmla="*/ 0 w 49"/>
                  <a:gd name="T1" fmla="*/ 24 h 39"/>
                  <a:gd name="T2" fmla="*/ 13 w 49"/>
                  <a:gd name="T3" fmla="*/ 38 h 39"/>
                  <a:gd name="T4" fmla="*/ 27 w 49"/>
                  <a:gd name="T5" fmla="*/ 39 h 39"/>
                  <a:gd name="T6" fmla="*/ 40 w 49"/>
                  <a:gd name="T7" fmla="*/ 34 h 39"/>
                  <a:gd name="T8" fmla="*/ 49 w 49"/>
                  <a:gd name="T9" fmla="*/ 19 h 39"/>
                  <a:gd name="T10" fmla="*/ 48 w 49"/>
                  <a:gd name="T11" fmla="*/ 16 h 39"/>
                  <a:gd name="T12" fmla="*/ 36 w 49"/>
                  <a:gd name="T13" fmla="*/ 2 h 39"/>
                  <a:gd name="T14" fmla="*/ 21 w 49"/>
                  <a:gd name="T15" fmla="*/ 1 h 39"/>
                  <a:gd name="T16" fmla="*/ 8 w 49"/>
                  <a:gd name="T17" fmla="*/ 6 h 39"/>
                  <a:gd name="T18" fmla="*/ 0 w 49"/>
                  <a:gd name="T19" fmla="*/ 21 h 39"/>
                  <a:gd name="T20" fmla="*/ 0 w 49"/>
                  <a:gd name="T21" fmla="*/ 24 h 39"/>
                  <a:gd name="T22" fmla="*/ 13 w 49"/>
                  <a:gd name="T23" fmla="*/ 22 h 39"/>
                  <a:gd name="T24" fmla="*/ 17 w 49"/>
                  <a:gd name="T25" fmla="*/ 21 h 39"/>
                  <a:gd name="T26" fmla="*/ 26 w 49"/>
                  <a:gd name="T27" fmla="*/ 20 h 39"/>
                  <a:gd name="T28" fmla="*/ 26 w 49"/>
                  <a:gd name="T29" fmla="*/ 21 h 39"/>
                  <a:gd name="T30" fmla="*/ 25 w 49"/>
                  <a:gd name="T31" fmla="*/ 26 h 39"/>
                  <a:gd name="T32" fmla="*/ 17 w 49"/>
                  <a:gd name="T33" fmla="*/ 21 h 39"/>
                  <a:gd name="T34" fmla="*/ 20 w 49"/>
                  <a:gd name="T35" fmla="*/ 23 h 39"/>
                  <a:gd name="T36" fmla="*/ 25 w 49"/>
                  <a:gd name="T37" fmla="*/ 26 h 39"/>
                  <a:gd name="T38" fmla="*/ 24 w 49"/>
                  <a:gd name="T39" fmla="*/ 27 h 39"/>
                  <a:gd name="T40" fmla="*/ 24 w 49"/>
                  <a:gd name="T41" fmla="*/ 27 h 39"/>
                  <a:gd name="T42" fmla="*/ 22 w 49"/>
                  <a:gd name="T43" fmla="*/ 25 h 39"/>
                  <a:gd name="T44" fmla="*/ 23 w 49"/>
                  <a:gd name="T45" fmla="*/ 26 h 39"/>
                  <a:gd name="T46" fmla="*/ 24 w 49"/>
                  <a:gd name="T47" fmla="*/ 27 h 39"/>
                  <a:gd name="T48" fmla="*/ 24 w 49"/>
                  <a:gd name="T49" fmla="*/ 27 h 39"/>
                  <a:gd name="T50" fmla="*/ 25 w 49"/>
                  <a:gd name="T51" fmla="*/ 26 h 39"/>
                  <a:gd name="T52" fmla="*/ 27 w 49"/>
                  <a:gd name="T53" fmla="*/ 26 h 39"/>
                  <a:gd name="T54" fmla="*/ 27 w 49"/>
                  <a:gd name="T55" fmla="*/ 26 h 39"/>
                  <a:gd name="T56" fmla="*/ 27 w 49"/>
                  <a:gd name="T57" fmla="*/ 26 h 39"/>
                  <a:gd name="T58" fmla="*/ 28 w 49"/>
                  <a:gd name="T59" fmla="*/ 24 h 39"/>
                  <a:gd name="T60" fmla="*/ 30 w 49"/>
                  <a:gd name="T61" fmla="*/ 20 h 39"/>
                  <a:gd name="T62" fmla="*/ 27 w 49"/>
                  <a:gd name="T63" fmla="*/ 26 h 39"/>
                  <a:gd name="T64" fmla="*/ 25 w 49"/>
                  <a:gd name="T65" fmla="*/ 25 h 39"/>
                  <a:gd name="T66" fmla="*/ 23 w 49"/>
                  <a:gd name="T67" fmla="*/ 20 h 39"/>
                  <a:gd name="T68" fmla="*/ 32 w 49"/>
                  <a:gd name="T69" fmla="*/ 19 h 39"/>
                  <a:gd name="T70" fmla="*/ 23 w 49"/>
                  <a:gd name="T71" fmla="*/ 20 h 39"/>
                  <a:gd name="T72" fmla="*/ 32 w 49"/>
                  <a:gd name="T73" fmla="*/ 19 h 39"/>
                  <a:gd name="T74" fmla="*/ 23 w 49"/>
                  <a:gd name="T75" fmla="*/ 20 h 39"/>
                  <a:gd name="T76" fmla="*/ 23 w 49"/>
                  <a:gd name="T77" fmla="*/ 19 h 39"/>
                  <a:gd name="T78" fmla="*/ 24 w 49"/>
                  <a:gd name="T79" fmla="*/ 14 h 39"/>
                  <a:gd name="T80" fmla="*/ 31 w 49"/>
                  <a:gd name="T81" fmla="*/ 19 h 39"/>
                  <a:gd name="T82" fmla="*/ 28 w 49"/>
                  <a:gd name="T83" fmla="*/ 17 h 39"/>
                  <a:gd name="T84" fmla="*/ 24 w 49"/>
                  <a:gd name="T85" fmla="*/ 14 h 39"/>
                  <a:gd name="T86" fmla="*/ 25 w 49"/>
                  <a:gd name="T87" fmla="*/ 13 h 39"/>
                  <a:gd name="T88" fmla="*/ 25 w 49"/>
                  <a:gd name="T89" fmla="*/ 13 h 39"/>
                  <a:gd name="T90" fmla="*/ 26 w 49"/>
                  <a:gd name="T91" fmla="*/ 14 h 39"/>
                  <a:gd name="T92" fmla="*/ 25 w 49"/>
                  <a:gd name="T93" fmla="*/ 13 h 39"/>
                  <a:gd name="T94" fmla="*/ 25 w 49"/>
                  <a:gd name="T95" fmla="*/ 13 h 39"/>
                  <a:gd name="T96" fmla="*/ 25 w 49"/>
                  <a:gd name="T97" fmla="*/ 13 h 39"/>
                  <a:gd name="T98" fmla="*/ 23 w 49"/>
                  <a:gd name="T99" fmla="*/ 13 h 39"/>
                  <a:gd name="T100" fmla="*/ 21 w 49"/>
                  <a:gd name="T101" fmla="*/ 13 h 39"/>
                  <a:gd name="T102" fmla="*/ 21 w 49"/>
                  <a:gd name="T103" fmla="*/ 15 h 39"/>
                  <a:gd name="T104" fmla="*/ 21 w 49"/>
                  <a:gd name="T105" fmla="*/ 13 h 39"/>
                  <a:gd name="T106" fmla="*/ 22 w 49"/>
                  <a:gd name="T107" fmla="*/ 13 h 39"/>
                  <a:gd name="T108" fmla="*/ 24 w 49"/>
                  <a:gd name="T109" fmla="*/ 15 h 39"/>
                  <a:gd name="T110" fmla="*/ 19 w 49"/>
                  <a:gd name="T111" fmla="*/ 19 h 39"/>
                  <a:gd name="T112" fmla="*/ 17 w 49"/>
                  <a:gd name="T113" fmla="*/ 21 h 39"/>
                  <a:gd name="T114" fmla="*/ 24 w 49"/>
                  <a:gd name="T115" fmla="*/ 15 h 39"/>
                  <a:gd name="T116" fmla="*/ 26 w 49"/>
                  <a:gd name="T117" fmla="*/ 20 h 39"/>
                  <a:gd name="T118" fmla="*/ 13 w 49"/>
                  <a:gd name="T119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9" h="39">
                    <a:moveTo>
                      <a:pt x="13" y="22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1" y="27"/>
                      <a:pt x="3" y="30"/>
                      <a:pt x="4" y="32"/>
                    </a:cubicBezTo>
                    <a:cubicBezTo>
                      <a:pt x="7" y="35"/>
                      <a:pt x="10" y="37"/>
                      <a:pt x="13" y="38"/>
                    </a:cubicBezTo>
                    <a:cubicBezTo>
                      <a:pt x="16" y="39"/>
                      <a:pt x="19" y="39"/>
                      <a:pt x="22" y="39"/>
                    </a:cubicBezTo>
                    <a:cubicBezTo>
                      <a:pt x="24" y="39"/>
                      <a:pt x="26" y="39"/>
                      <a:pt x="27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32" y="38"/>
                      <a:pt x="36" y="36"/>
                      <a:pt x="40" y="34"/>
                    </a:cubicBezTo>
                    <a:cubicBezTo>
                      <a:pt x="42" y="32"/>
                      <a:pt x="44" y="30"/>
                      <a:pt x="46" y="28"/>
                    </a:cubicBezTo>
                    <a:cubicBezTo>
                      <a:pt x="47" y="26"/>
                      <a:pt x="49" y="22"/>
                      <a:pt x="49" y="19"/>
                    </a:cubicBezTo>
                    <a:cubicBezTo>
                      <a:pt x="49" y="18"/>
                      <a:pt x="48" y="17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8" y="13"/>
                      <a:pt x="46" y="10"/>
                      <a:pt x="44" y="8"/>
                    </a:cubicBezTo>
                    <a:cubicBezTo>
                      <a:pt x="42" y="4"/>
                      <a:pt x="39" y="3"/>
                      <a:pt x="36" y="2"/>
                    </a:cubicBezTo>
                    <a:cubicBezTo>
                      <a:pt x="33" y="1"/>
                      <a:pt x="30" y="0"/>
                      <a:pt x="27" y="0"/>
                    </a:cubicBezTo>
                    <a:cubicBezTo>
                      <a:pt x="25" y="0"/>
                      <a:pt x="23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7" y="2"/>
                      <a:pt x="12" y="3"/>
                      <a:pt x="8" y="6"/>
                    </a:cubicBezTo>
                    <a:cubicBezTo>
                      <a:pt x="7" y="7"/>
                      <a:pt x="5" y="9"/>
                      <a:pt x="3" y="12"/>
                    </a:cubicBezTo>
                    <a:cubicBezTo>
                      <a:pt x="1" y="14"/>
                      <a:pt x="0" y="17"/>
                      <a:pt x="0" y="21"/>
                    </a:cubicBezTo>
                    <a:cubicBezTo>
                      <a:pt x="0" y="22"/>
                      <a:pt x="0" y="23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0"/>
                      <a:pt x="26" y="20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5"/>
                      <a:pt x="26" y="23"/>
                      <a:pt x="26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6"/>
                      <a:pt x="25" y="26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6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6" y="26"/>
                      <a:pt x="26" y="26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6" y="26"/>
                      <a:pt x="27" y="26"/>
                      <a:pt x="27" y="26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2"/>
                      <a:pt x="24" y="24"/>
                      <a:pt x="25" y="25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20"/>
                      <a:pt x="23" y="20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5"/>
                      <a:pt x="23" y="16"/>
                      <a:pt x="23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4" y="14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4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2" y="13"/>
                      <a:pt x="21" y="13"/>
                      <a:pt x="21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14"/>
                      <a:pt x="22" y="14"/>
                      <a:pt x="22" y="13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5" y="18"/>
                      <a:pt x="24" y="16"/>
                      <a:pt x="24" y="15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lnTo>
                      <a:pt x="13" y="22"/>
                    </a:ln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0" name="Oval 96"/>
              <p:cNvSpPr>
                <a:spLocks noChangeArrowheads="1"/>
              </p:cNvSpPr>
              <p:nvPr/>
            </p:nvSpPr>
            <p:spPr bwMode="auto">
              <a:xfrm>
                <a:off x="2695976" y="2766332"/>
                <a:ext cx="50131" cy="50131"/>
              </a:xfrm>
              <a:prstGeom prst="ellipse">
                <a:avLst/>
              </a:pr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1" name="Oval 97"/>
              <p:cNvSpPr>
                <a:spLocks noChangeArrowheads="1"/>
              </p:cNvSpPr>
              <p:nvPr/>
            </p:nvSpPr>
            <p:spPr bwMode="auto">
              <a:xfrm>
                <a:off x="2378043" y="2819101"/>
                <a:ext cx="55407" cy="55407"/>
              </a:xfrm>
              <a:prstGeom prst="ellipse">
                <a:avLst/>
              </a:pr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2" name="Freeform 98"/>
              <p:cNvSpPr/>
              <p:nvPr/>
            </p:nvSpPr>
            <p:spPr bwMode="auto">
              <a:xfrm>
                <a:off x="2441365" y="3044688"/>
                <a:ext cx="184691" cy="108176"/>
              </a:xfrm>
              <a:custGeom>
                <a:avLst/>
                <a:gdLst>
                  <a:gd name="T0" fmla="*/ 4 w 138"/>
                  <a:gd name="T1" fmla="*/ 17 h 81"/>
                  <a:gd name="T2" fmla="*/ 43 w 138"/>
                  <a:gd name="T3" fmla="*/ 66 h 81"/>
                  <a:gd name="T4" fmla="*/ 112 w 138"/>
                  <a:gd name="T5" fmla="*/ 80 h 81"/>
                  <a:gd name="T6" fmla="*/ 133 w 138"/>
                  <a:gd name="T7" fmla="*/ 74 h 81"/>
                  <a:gd name="T8" fmla="*/ 131 w 138"/>
                  <a:gd name="T9" fmla="*/ 65 h 81"/>
                  <a:gd name="T10" fmla="*/ 75 w 138"/>
                  <a:gd name="T11" fmla="*/ 55 h 81"/>
                  <a:gd name="T12" fmla="*/ 35 w 138"/>
                  <a:gd name="T13" fmla="*/ 9 h 81"/>
                  <a:gd name="T14" fmla="*/ 4 w 138"/>
                  <a:gd name="T15" fmla="*/ 1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8" h="81">
                    <a:moveTo>
                      <a:pt x="4" y="17"/>
                    </a:moveTo>
                    <a:cubicBezTo>
                      <a:pt x="13" y="36"/>
                      <a:pt x="25" y="55"/>
                      <a:pt x="43" y="66"/>
                    </a:cubicBezTo>
                    <a:cubicBezTo>
                      <a:pt x="64" y="77"/>
                      <a:pt x="88" y="79"/>
                      <a:pt x="112" y="80"/>
                    </a:cubicBezTo>
                    <a:cubicBezTo>
                      <a:pt x="119" y="81"/>
                      <a:pt x="127" y="79"/>
                      <a:pt x="133" y="74"/>
                    </a:cubicBezTo>
                    <a:cubicBezTo>
                      <a:pt x="138" y="71"/>
                      <a:pt x="137" y="65"/>
                      <a:pt x="131" y="65"/>
                    </a:cubicBezTo>
                    <a:cubicBezTo>
                      <a:pt x="112" y="64"/>
                      <a:pt x="93" y="63"/>
                      <a:pt x="75" y="55"/>
                    </a:cubicBezTo>
                    <a:cubicBezTo>
                      <a:pt x="56" y="47"/>
                      <a:pt x="44" y="27"/>
                      <a:pt x="35" y="9"/>
                    </a:cubicBezTo>
                    <a:cubicBezTo>
                      <a:pt x="30" y="0"/>
                      <a:pt x="0" y="10"/>
                      <a:pt x="4" y="17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3" name="Freeform 99"/>
              <p:cNvSpPr/>
              <p:nvPr/>
            </p:nvSpPr>
            <p:spPr bwMode="auto">
              <a:xfrm>
                <a:off x="2669591" y="3371856"/>
                <a:ext cx="1039549" cy="456452"/>
              </a:xfrm>
              <a:custGeom>
                <a:avLst/>
                <a:gdLst>
                  <a:gd name="T0" fmla="*/ 741 w 775"/>
                  <a:gd name="T1" fmla="*/ 203 h 339"/>
                  <a:gd name="T2" fmla="*/ 273 w 775"/>
                  <a:gd name="T3" fmla="*/ 308 h 339"/>
                  <a:gd name="T4" fmla="*/ 302 w 775"/>
                  <a:gd name="T5" fmla="*/ 310 h 339"/>
                  <a:gd name="T6" fmla="*/ 64 w 775"/>
                  <a:gd name="T7" fmla="*/ 15 h 339"/>
                  <a:gd name="T8" fmla="*/ 13 w 775"/>
                  <a:gd name="T9" fmla="*/ 36 h 339"/>
                  <a:gd name="T10" fmla="*/ 252 w 775"/>
                  <a:gd name="T11" fmla="*/ 331 h 339"/>
                  <a:gd name="T12" fmla="*/ 280 w 775"/>
                  <a:gd name="T13" fmla="*/ 334 h 339"/>
                  <a:gd name="T14" fmla="*/ 748 w 775"/>
                  <a:gd name="T15" fmla="*/ 229 h 339"/>
                  <a:gd name="T16" fmla="*/ 772 w 775"/>
                  <a:gd name="T17" fmla="*/ 209 h 339"/>
                  <a:gd name="T18" fmla="*/ 741 w 775"/>
                  <a:gd name="T19" fmla="*/ 203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75" h="339">
                    <a:moveTo>
                      <a:pt x="741" y="203"/>
                    </a:moveTo>
                    <a:cubicBezTo>
                      <a:pt x="585" y="238"/>
                      <a:pt x="429" y="273"/>
                      <a:pt x="273" y="308"/>
                    </a:cubicBezTo>
                    <a:cubicBezTo>
                      <a:pt x="283" y="308"/>
                      <a:pt x="292" y="309"/>
                      <a:pt x="302" y="310"/>
                    </a:cubicBezTo>
                    <a:cubicBezTo>
                      <a:pt x="223" y="212"/>
                      <a:pt x="143" y="113"/>
                      <a:pt x="64" y="15"/>
                    </a:cubicBezTo>
                    <a:cubicBezTo>
                      <a:pt x="52" y="0"/>
                      <a:pt x="0" y="19"/>
                      <a:pt x="13" y="36"/>
                    </a:cubicBezTo>
                    <a:cubicBezTo>
                      <a:pt x="93" y="134"/>
                      <a:pt x="172" y="233"/>
                      <a:pt x="252" y="331"/>
                    </a:cubicBezTo>
                    <a:cubicBezTo>
                      <a:pt x="258" y="339"/>
                      <a:pt x="273" y="336"/>
                      <a:pt x="280" y="334"/>
                    </a:cubicBezTo>
                    <a:cubicBezTo>
                      <a:pt x="436" y="299"/>
                      <a:pt x="592" y="264"/>
                      <a:pt x="748" y="229"/>
                    </a:cubicBezTo>
                    <a:cubicBezTo>
                      <a:pt x="756" y="228"/>
                      <a:pt x="775" y="220"/>
                      <a:pt x="772" y="209"/>
                    </a:cubicBezTo>
                    <a:cubicBezTo>
                      <a:pt x="769" y="198"/>
                      <a:pt x="749" y="201"/>
                      <a:pt x="741" y="203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4" name="Freeform 101"/>
              <p:cNvSpPr/>
              <p:nvPr/>
            </p:nvSpPr>
            <p:spPr bwMode="auto">
              <a:xfrm>
                <a:off x="3673521" y="3609316"/>
                <a:ext cx="295506" cy="153030"/>
              </a:xfrm>
              <a:custGeom>
                <a:avLst/>
                <a:gdLst>
                  <a:gd name="T0" fmla="*/ 70 w 220"/>
                  <a:gd name="T1" fmla="*/ 17 h 114"/>
                  <a:gd name="T2" fmla="*/ 16 w 220"/>
                  <a:gd name="T3" fmla="*/ 73 h 114"/>
                  <a:gd name="T4" fmla="*/ 95 w 220"/>
                  <a:gd name="T5" fmla="*/ 107 h 114"/>
                  <a:gd name="T6" fmla="*/ 189 w 220"/>
                  <a:gd name="T7" fmla="*/ 97 h 114"/>
                  <a:gd name="T8" fmla="*/ 176 w 220"/>
                  <a:gd name="T9" fmla="*/ 27 h 114"/>
                  <a:gd name="T10" fmla="*/ 157 w 220"/>
                  <a:gd name="T11" fmla="*/ 27 h 114"/>
                  <a:gd name="T12" fmla="*/ 106 w 220"/>
                  <a:gd name="T13" fmla="*/ 43 h 114"/>
                  <a:gd name="T14" fmla="*/ 122 w 220"/>
                  <a:gd name="T15" fmla="*/ 48 h 114"/>
                  <a:gd name="T16" fmla="*/ 116 w 220"/>
                  <a:gd name="T17" fmla="*/ 8 h 114"/>
                  <a:gd name="T18" fmla="*/ 108 w 220"/>
                  <a:gd name="T19" fmla="*/ 1 h 114"/>
                  <a:gd name="T20" fmla="*/ 73 w 220"/>
                  <a:gd name="T21" fmla="*/ 5 h 114"/>
                  <a:gd name="T22" fmla="*/ 65 w 220"/>
                  <a:gd name="T23" fmla="*/ 21 h 114"/>
                  <a:gd name="T24" fmla="*/ 100 w 220"/>
                  <a:gd name="T25" fmla="*/ 17 h 114"/>
                  <a:gd name="T26" fmla="*/ 92 w 220"/>
                  <a:gd name="T27" fmla="*/ 10 h 114"/>
                  <a:gd name="T28" fmla="*/ 99 w 220"/>
                  <a:gd name="T29" fmla="*/ 50 h 114"/>
                  <a:gd name="T30" fmla="*/ 116 w 220"/>
                  <a:gd name="T31" fmla="*/ 55 h 114"/>
                  <a:gd name="T32" fmla="*/ 145 w 220"/>
                  <a:gd name="T33" fmla="*/ 49 h 114"/>
                  <a:gd name="T34" fmla="*/ 173 w 220"/>
                  <a:gd name="T35" fmla="*/ 37 h 114"/>
                  <a:gd name="T36" fmla="*/ 154 w 220"/>
                  <a:gd name="T37" fmla="*/ 37 h 114"/>
                  <a:gd name="T38" fmla="*/ 175 w 220"/>
                  <a:gd name="T39" fmla="*/ 87 h 114"/>
                  <a:gd name="T40" fmla="*/ 106 w 220"/>
                  <a:gd name="T41" fmla="*/ 91 h 114"/>
                  <a:gd name="T42" fmla="*/ 41 w 220"/>
                  <a:gd name="T43" fmla="*/ 67 h 114"/>
                  <a:gd name="T44" fmla="*/ 74 w 220"/>
                  <a:gd name="T45" fmla="*/ 32 h 114"/>
                  <a:gd name="T46" fmla="*/ 70 w 220"/>
                  <a:gd name="T47" fmla="*/ 1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20" h="114">
                    <a:moveTo>
                      <a:pt x="70" y="17"/>
                    </a:moveTo>
                    <a:cubicBezTo>
                      <a:pt x="50" y="24"/>
                      <a:pt x="0" y="42"/>
                      <a:pt x="16" y="73"/>
                    </a:cubicBezTo>
                    <a:cubicBezTo>
                      <a:pt x="29" y="96"/>
                      <a:pt x="72" y="103"/>
                      <a:pt x="95" y="107"/>
                    </a:cubicBezTo>
                    <a:cubicBezTo>
                      <a:pt x="125" y="111"/>
                      <a:pt x="162" y="114"/>
                      <a:pt x="189" y="97"/>
                    </a:cubicBezTo>
                    <a:cubicBezTo>
                      <a:pt x="220" y="78"/>
                      <a:pt x="195" y="45"/>
                      <a:pt x="176" y="27"/>
                    </a:cubicBezTo>
                    <a:cubicBezTo>
                      <a:pt x="170" y="22"/>
                      <a:pt x="163" y="24"/>
                      <a:pt x="157" y="27"/>
                    </a:cubicBezTo>
                    <a:cubicBezTo>
                      <a:pt x="141" y="37"/>
                      <a:pt x="122" y="35"/>
                      <a:pt x="106" y="43"/>
                    </a:cubicBezTo>
                    <a:cubicBezTo>
                      <a:pt x="111" y="45"/>
                      <a:pt x="117" y="46"/>
                      <a:pt x="122" y="48"/>
                    </a:cubicBezTo>
                    <a:cubicBezTo>
                      <a:pt x="122" y="34"/>
                      <a:pt x="116" y="21"/>
                      <a:pt x="116" y="8"/>
                    </a:cubicBezTo>
                    <a:cubicBezTo>
                      <a:pt x="116" y="3"/>
                      <a:pt x="112" y="1"/>
                      <a:pt x="108" y="1"/>
                    </a:cubicBezTo>
                    <a:cubicBezTo>
                      <a:pt x="96" y="0"/>
                      <a:pt x="85" y="5"/>
                      <a:pt x="73" y="5"/>
                    </a:cubicBezTo>
                    <a:cubicBezTo>
                      <a:pt x="62" y="4"/>
                      <a:pt x="49" y="20"/>
                      <a:pt x="65" y="21"/>
                    </a:cubicBezTo>
                    <a:cubicBezTo>
                      <a:pt x="77" y="21"/>
                      <a:pt x="88" y="16"/>
                      <a:pt x="100" y="17"/>
                    </a:cubicBezTo>
                    <a:cubicBezTo>
                      <a:pt x="97" y="14"/>
                      <a:pt x="95" y="12"/>
                      <a:pt x="92" y="10"/>
                    </a:cubicBezTo>
                    <a:cubicBezTo>
                      <a:pt x="93" y="24"/>
                      <a:pt x="99" y="36"/>
                      <a:pt x="99" y="50"/>
                    </a:cubicBezTo>
                    <a:cubicBezTo>
                      <a:pt x="99" y="58"/>
                      <a:pt x="110" y="58"/>
                      <a:pt x="116" y="55"/>
                    </a:cubicBezTo>
                    <a:cubicBezTo>
                      <a:pt x="125" y="51"/>
                      <a:pt x="135" y="51"/>
                      <a:pt x="145" y="49"/>
                    </a:cubicBezTo>
                    <a:cubicBezTo>
                      <a:pt x="155" y="46"/>
                      <a:pt x="164" y="42"/>
                      <a:pt x="173" y="37"/>
                    </a:cubicBezTo>
                    <a:cubicBezTo>
                      <a:pt x="167" y="37"/>
                      <a:pt x="160" y="37"/>
                      <a:pt x="154" y="37"/>
                    </a:cubicBezTo>
                    <a:cubicBezTo>
                      <a:pt x="163" y="45"/>
                      <a:pt x="195" y="76"/>
                      <a:pt x="175" y="87"/>
                    </a:cubicBezTo>
                    <a:cubicBezTo>
                      <a:pt x="155" y="98"/>
                      <a:pt x="127" y="94"/>
                      <a:pt x="106" y="91"/>
                    </a:cubicBezTo>
                    <a:cubicBezTo>
                      <a:pt x="85" y="88"/>
                      <a:pt x="57" y="83"/>
                      <a:pt x="41" y="67"/>
                    </a:cubicBezTo>
                    <a:cubicBezTo>
                      <a:pt x="23" y="50"/>
                      <a:pt x="63" y="36"/>
                      <a:pt x="74" y="32"/>
                    </a:cubicBezTo>
                    <a:cubicBezTo>
                      <a:pt x="88" y="27"/>
                      <a:pt x="84" y="12"/>
                      <a:pt x="70" y="17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5" name="Freeform 102"/>
              <p:cNvSpPr/>
              <p:nvPr/>
            </p:nvSpPr>
            <p:spPr bwMode="auto">
              <a:xfrm>
                <a:off x="3591729" y="2229407"/>
                <a:ext cx="211076" cy="542201"/>
              </a:xfrm>
              <a:custGeom>
                <a:avLst/>
                <a:gdLst>
                  <a:gd name="T0" fmla="*/ 137 w 157"/>
                  <a:gd name="T1" fmla="*/ 178 h 404"/>
                  <a:gd name="T2" fmla="*/ 130 w 157"/>
                  <a:gd name="T3" fmla="*/ 270 h 404"/>
                  <a:gd name="T4" fmla="*/ 112 w 157"/>
                  <a:gd name="T5" fmla="*/ 217 h 404"/>
                  <a:gd name="T6" fmla="*/ 155 w 157"/>
                  <a:gd name="T7" fmla="*/ 210 h 404"/>
                  <a:gd name="T8" fmla="*/ 150 w 157"/>
                  <a:gd name="T9" fmla="*/ 175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7" h="404">
                    <a:moveTo>
                      <a:pt x="137" y="178"/>
                    </a:moveTo>
                    <a:cubicBezTo>
                      <a:pt x="67" y="0"/>
                      <a:pt x="0" y="404"/>
                      <a:pt x="130" y="270"/>
                    </a:cubicBezTo>
                    <a:cubicBezTo>
                      <a:pt x="116" y="251"/>
                      <a:pt x="119" y="228"/>
                      <a:pt x="112" y="217"/>
                    </a:cubicBezTo>
                    <a:cubicBezTo>
                      <a:pt x="125" y="218"/>
                      <a:pt x="141" y="209"/>
                      <a:pt x="155" y="210"/>
                    </a:cubicBezTo>
                    <a:cubicBezTo>
                      <a:pt x="157" y="200"/>
                      <a:pt x="148" y="185"/>
                      <a:pt x="150" y="17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6" name="Freeform 103"/>
              <p:cNvSpPr/>
              <p:nvPr/>
            </p:nvSpPr>
            <p:spPr bwMode="auto">
              <a:xfrm>
                <a:off x="3645818" y="2378480"/>
                <a:ext cx="170180" cy="284953"/>
              </a:xfrm>
              <a:custGeom>
                <a:avLst/>
                <a:gdLst>
                  <a:gd name="T0" fmla="*/ 109 w 127"/>
                  <a:gd name="T1" fmla="*/ 64 h 212"/>
                  <a:gd name="T2" fmla="*/ 44 w 127"/>
                  <a:gd name="T3" fmla="*/ 20 h 212"/>
                  <a:gd name="T4" fmla="*/ 7 w 127"/>
                  <a:gd name="T5" fmla="*/ 96 h 212"/>
                  <a:gd name="T6" fmla="*/ 18 w 127"/>
                  <a:gd name="T7" fmla="*/ 183 h 212"/>
                  <a:gd name="T8" fmla="*/ 100 w 127"/>
                  <a:gd name="T9" fmla="*/ 161 h 212"/>
                  <a:gd name="T10" fmla="*/ 101 w 127"/>
                  <a:gd name="T11" fmla="*/ 154 h 212"/>
                  <a:gd name="T12" fmla="*/ 83 w 127"/>
                  <a:gd name="T13" fmla="*/ 103 h 212"/>
                  <a:gd name="T14" fmla="*/ 67 w 127"/>
                  <a:gd name="T15" fmla="*/ 112 h 212"/>
                  <a:gd name="T16" fmla="*/ 110 w 127"/>
                  <a:gd name="T17" fmla="*/ 105 h 212"/>
                  <a:gd name="T18" fmla="*/ 126 w 127"/>
                  <a:gd name="T19" fmla="*/ 97 h 212"/>
                  <a:gd name="T20" fmla="*/ 121 w 127"/>
                  <a:gd name="T21" fmla="*/ 63 h 212"/>
                  <a:gd name="T22" fmla="*/ 98 w 127"/>
                  <a:gd name="T23" fmla="*/ 65 h 212"/>
                  <a:gd name="T24" fmla="*/ 103 w 127"/>
                  <a:gd name="T25" fmla="*/ 100 h 212"/>
                  <a:gd name="T26" fmla="*/ 119 w 127"/>
                  <a:gd name="T27" fmla="*/ 92 h 212"/>
                  <a:gd name="T28" fmla="*/ 76 w 127"/>
                  <a:gd name="T29" fmla="*/ 99 h 212"/>
                  <a:gd name="T30" fmla="*/ 60 w 127"/>
                  <a:gd name="T31" fmla="*/ 109 h 212"/>
                  <a:gd name="T32" fmla="*/ 80 w 127"/>
                  <a:gd name="T33" fmla="*/ 164 h 212"/>
                  <a:gd name="T34" fmla="*/ 81 w 127"/>
                  <a:gd name="T35" fmla="*/ 157 h 212"/>
                  <a:gd name="T36" fmla="*/ 36 w 127"/>
                  <a:gd name="T37" fmla="*/ 169 h 212"/>
                  <a:gd name="T38" fmla="*/ 30 w 127"/>
                  <a:gd name="T39" fmla="*/ 97 h 212"/>
                  <a:gd name="T40" fmla="*/ 54 w 127"/>
                  <a:gd name="T41" fmla="*/ 31 h 212"/>
                  <a:gd name="T42" fmla="*/ 56 w 127"/>
                  <a:gd name="T43" fmla="*/ 28 h 212"/>
                  <a:gd name="T44" fmla="*/ 62 w 127"/>
                  <a:gd name="T45" fmla="*/ 31 h 212"/>
                  <a:gd name="T46" fmla="*/ 86 w 127"/>
                  <a:gd name="T47" fmla="*/ 71 h 212"/>
                  <a:gd name="T48" fmla="*/ 109 w 127"/>
                  <a:gd name="T49" fmla="*/ 64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7" h="212">
                    <a:moveTo>
                      <a:pt x="109" y="64"/>
                    </a:moveTo>
                    <a:cubicBezTo>
                      <a:pt x="98" y="38"/>
                      <a:pt x="78" y="0"/>
                      <a:pt x="44" y="20"/>
                    </a:cubicBezTo>
                    <a:cubicBezTo>
                      <a:pt x="19" y="34"/>
                      <a:pt x="11" y="70"/>
                      <a:pt x="7" y="96"/>
                    </a:cubicBezTo>
                    <a:cubicBezTo>
                      <a:pt x="3" y="122"/>
                      <a:pt x="0" y="160"/>
                      <a:pt x="18" y="183"/>
                    </a:cubicBezTo>
                    <a:cubicBezTo>
                      <a:pt x="40" y="212"/>
                      <a:pt x="83" y="178"/>
                      <a:pt x="100" y="161"/>
                    </a:cubicBezTo>
                    <a:cubicBezTo>
                      <a:pt x="102" y="159"/>
                      <a:pt x="103" y="157"/>
                      <a:pt x="101" y="154"/>
                    </a:cubicBezTo>
                    <a:cubicBezTo>
                      <a:pt x="91" y="138"/>
                      <a:pt x="92" y="119"/>
                      <a:pt x="83" y="103"/>
                    </a:cubicBezTo>
                    <a:cubicBezTo>
                      <a:pt x="78" y="106"/>
                      <a:pt x="72" y="109"/>
                      <a:pt x="67" y="112"/>
                    </a:cubicBezTo>
                    <a:cubicBezTo>
                      <a:pt x="82" y="112"/>
                      <a:pt x="96" y="106"/>
                      <a:pt x="110" y="105"/>
                    </a:cubicBezTo>
                    <a:cubicBezTo>
                      <a:pt x="114" y="105"/>
                      <a:pt x="126" y="103"/>
                      <a:pt x="126" y="97"/>
                    </a:cubicBezTo>
                    <a:cubicBezTo>
                      <a:pt x="127" y="85"/>
                      <a:pt x="121" y="74"/>
                      <a:pt x="121" y="63"/>
                    </a:cubicBezTo>
                    <a:cubicBezTo>
                      <a:pt x="122" y="53"/>
                      <a:pt x="99" y="57"/>
                      <a:pt x="98" y="65"/>
                    </a:cubicBezTo>
                    <a:cubicBezTo>
                      <a:pt x="97" y="77"/>
                      <a:pt x="104" y="88"/>
                      <a:pt x="103" y="100"/>
                    </a:cubicBezTo>
                    <a:cubicBezTo>
                      <a:pt x="108" y="97"/>
                      <a:pt x="114" y="95"/>
                      <a:pt x="119" y="92"/>
                    </a:cubicBezTo>
                    <a:cubicBezTo>
                      <a:pt x="104" y="92"/>
                      <a:pt x="91" y="99"/>
                      <a:pt x="76" y="99"/>
                    </a:cubicBezTo>
                    <a:cubicBezTo>
                      <a:pt x="73" y="99"/>
                      <a:pt x="57" y="102"/>
                      <a:pt x="60" y="109"/>
                    </a:cubicBezTo>
                    <a:cubicBezTo>
                      <a:pt x="69" y="126"/>
                      <a:pt x="68" y="146"/>
                      <a:pt x="80" y="164"/>
                    </a:cubicBezTo>
                    <a:cubicBezTo>
                      <a:pt x="80" y="161"/>
                      <a:pt x="81" y="159"/>
                      <a:pt x="81" y="157"/>
                    </a:cubicBezTo>
                    <a:cubicBezTo>
                      <a:pt x="69" y="170"/>
                      <a:pt x="49" y="192"/>
                      <a:pt x="36" y="169"/>
                    </a:cubicBezTo>
                    <a:cubicBezTo>
                      <a:pt x="25" y="148"/>
                      <a:pt x="27" y="120"/>
                      <a:pt x="30" y="97"/>
                    </a:cubicBezTo>
                    <a:cubicBezTo>
                      <a:pt x="33" y="75"/>
                      <a:pt x="38" y="47"/>
                      <a:pt x="54" y="31"/>
                    </a:cubicBezTo>
                    <a:cubicBezTo>
                      <a:pt x="56" y="28"/>
                      <a:pt x="59" y="27"/>
                      <a:pt x="56" y="28"/>
                    </a:cubicBezTo>
                    <a:cubicBezTo>
                      <a:pt x="55" y="28"/>
                      <a:pt x="60" y="30"/>
                      <a:pt x="62" y="31"/>
                    </a:cubicBezTo>
                    <a:cubicBezTo>
                      <a:pt x="74" y="41"/>
                      <a:pt x="80" y="57"/>
                      <a:pt x="86" y="71"/>
                    </a:cubicBezTo>
                    <a:cubicBezTo>
                      <a:pt x="89" y="79"/>
                      <a:pt x="112" y="72"/>
                      <a:pt x="109" y="64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grpSp>
          <p:nvGrpSpPr>
            <p:cNvPr id="217" name="组合 216"/>
            <p:cNvGrpSpPr/>
            <p:nvPr/>
          </p:nvGrpSpPr>
          <p:grpSpPr>
            <a:xfrm rot="11219372">
              <a:off x="7280976" y="2066646"/>
              <a:ext cx="1360120" cy="1629243"/>
              <a:chOff x="3845710" y="2507134"/>
              <a:chExt cx="1360120" cy="1629243"/>
            </a:xfrm>
          </p:grpSpPr>
          <p:sp>
            <p:nvSpPr>
              <p:cNvPr id="219" name="Freeform 49"/>
              <p:cNvSpPr/>
              <p:nvPr/>
            </p:nvSpPr>
            <p:spPr bwMode="auto">
              <a:xfrm>
                <a:off x="3873413" y="2939839"/>
                <a:ext cx="279676" cy="254610"/>
              </a:xfrm>
              <a:custGeom>
                <a:avLst/>
                <a:gdLst>
                  <a:gd name="T0" fmla="*/ 77 w 209"/>
                  <a:gd name="T1" fmla="*/ 175 h 189"/>
                  <a:gd name="T2" fmla="*/ 33 w 209"/>
                  <a:gd name="T3" fmla="*/ 148 h 189"/>
                  <a:gd name="T4" fmla="*/ 31 w 209"/>
                  <a:gd name="T5" fmla="*/ 150 h 189"/>
                  <a:gd name="T6" fmla="*/ 30 w 209"/>
                  <a:gd name="T7" fmla="*/ 150 h 189"/>
                  <a:gd name="T8" fmla="*/ 31 w 209"/>
                  <a:gd name="T9" fmla="*/ 150 h 189"/>
                  <a:gd name="T10" fmla="*/ 31 w 209"/>
                  <a:gd name="T11" fmla="*/ 150 h 189"/>
                  <a:gd name="T12" fmla="*/ 30 w 209"/>
                  <a:gd name="T13" fmla="*/ 154 h 189"/>
                  <a:gd name="T14" fmla="*/ 94 w 209"/>
                  <a:gd name="T15" fmla="*/ 181 h 189"/>
                  <a:gd name="T16" fmla="*/ 114 w 209"/>
                  <a:gd name="T17" fmla="*/ 168 h 189"/>
                  <a:gd name="T18" fmla="*/ 19 w 209"/>
                  <a:gd name="T19" fmla="*/ 114 h 189"/>
                  <a:gd name="T20" fmla="*/ 16 w 209"/>
                  <a:gd name="T21" fmla="*/ 112 h 189"/>
                  <a:gd name="T22" fmla="*/ 16 w 209"/>
                  <a:gd name="T23" fmla="*/ 114 h 189"/>
                  <a:gd name="T24" fmla="*/ 121 w 209"/>
                  <a:gd name="T25" fmla="*/ 163 h 189"/>
                  <a:gd name="T26" fmla="*/ 133 w 209"/>
                  <a:gd name="T27" fmla="*/ 152 h 189"/>
                  <a:gd name="T28" fmla="*/ 10 w 209"/>
                  <a:gd name="T29" fmla="*/ 70 h 189"/>
                  <a:gd name="T30" fmla="*/ 6 w 209"/>
                  <a:gd name="T31" fmla="*/ 69 h 189"/>
                  <a:gd name="T32" fmla="*/ 103 w 209"/>
                  <a:gd name="T33" fmla="*/ 123 h 189"/>
                  <a:gd name="T34" fmla="*/ 142 w 209"/>
                  <a:gd name="T35" fmla="*/ 143 h 189"/>
                  <a:gd name="T36" fmla="*/ 124 w 209"/>
                  <a:gd name="T37" fmla="*/ 121 h 189"/>
                  <a:gd name="T38" fmla="*/ 154 w 209"/>
                  <a:gd name="T39" fmla="*/ 128 h 189"/>
                  <a:gd name="T40" fmla="*/ 7 w 209"/>
                  <a:gd name="T41" fmla="*/ 40 h 189"/>
                  <a:gd name="T42" fmla="*/ 6 w 209"/>
                  <a:gd name="T43" fmla="*/ 43 h 189"/>
                  <a:gd name="T44" fmla="*/ 5 w 209"/>
                  <a:gd name="T45" fmla="*/ 43 h 189"/>
                  <a:gd name="T46" fmla="*/ 149 w 209"/>
                  <a:gd name="T47" fmla="*/ 121 h 189"/>
                  <a:gd name="T48" fmla="*/ 133 w 209"/>
                  <a:gd name="T49" fmla="*/ 98 h 189"/>
                  <a:gd name="T50" fmla="*/ 10 w 209"/>
                  <a:gd name="T51" fmla="*/ 24 h 189"/>
                  <a:gd name="T52" fmla="*/ 11 w 209"/>
                  <a:gd name="T53" fmla="*/ 25 h 189"/>
                  <a:gd name="T54" fmla="*/ 11 w 209"/>
                  <a:gd name="T55" fmla="*/ 26 h 189"/>
                  <a:gd name="T56" fmla="*/ 208 w 209"/>
                  <a:gd name="T57" fmla="*/ 127 h 189"/>
                  <a:gd name="T58" fmla="*/ 121 w 209"/>
                  <a:gd name="T59" fmla="*/ 80 h 189"/>
                  <a:gd name="T60" fmla="*/ 201 w 209"/>
                  <a:gd name="T61" fmla="*/ 131 h 189"/>
                  <a:gd name="T62" fmla="*/ 204 w 209"/>
                  <a:gd name="T63" fmla="*/ 129 h 189"/>
                  <a:gd name="T64" fmla="*/ 4 w 209"/>
                  <a:gd name="T65" fmla="*/ 24 h 189"/>
                  <a:gd name="T66" fmla="*/ 166 w 209"/>
                  <a:gd name="T67" fmla="*/ 128 h 189"/>
                  <a:gd name="T68" fmla="*/ 172 w 209"/>
                  <a:gd name="T69" fmla="*/ 130 h 189"/>
                  <a:gd name="T70" fmla="*/ 173 w 209"/>
                  <a:gd name="T71" fmla="*/ 130 h 189"/>
                  <a:gd name="T72" fmla="*/ 9 w 209"/>
                  <a:gd name="T73" fmla="*/ 36 h 189"/>
                  <a:gd name="T74" fmla="*/ 148 w 209"/>
                  <a:gd name="T75" fmla="*/ 132 h 189"/>
                  <a:gd name="T76" fmla="*/ 150 w 209"/>
                  <a:gd name="T77" fmla="*/ 129 h 189"/>
                  <a:gd name="T78" fmla="*/ 150 w 209"/>
                  <a:gd name="T79" fmla="*/ 128 h 189"/>
                  <a:gd name="T80" fmla="*/ 2 w 209"/>
                  <a:gd name="T81" fmla="*/ 53 h 189"/>
                  <a:gd name="T82" fmla="*/ 141 w 209"/>
                  <a:gd name="T83" fmla="*/ 139 h 189"/>
                  <a:gd name="T84" fmla="*/ 142 w 209"/>
                  <a:gd name="T85" fmla="*/ 135 h 189"/>
                  <a:gd name="T86" fmla="*/ 143 w 209"/>
                  <a:gd name="T87" fmla="*/ 135 h 189"/>
                  <a:gd name="T88" fmla="*/ 6 w 209"/>
                  <a:gd name="T89" fmla="*/ 64 h 189"/>
                  <a:gd name="T90" fmla="*/ 121 w 209"/>
                  <a:gd name="T91" fmla="*/ 163 h 189"/>
                  <a:gd name="T92" fmla="*/ 123 w 209"/>
                  <a:gd name="T93" fmla="*/ 159 h 189"/>
                  <a:gd name="T94" fmla="*/ 124 w 209"/>
                  <a:gd name="T95" fmla="*/ 157 h 189"/>
                  <a:gd name="T96" fmla="*/ 16 w 209"/>
                  <a:gd name="T97" fmla="*/ 108 h 189"/>
                  <a:gd name="T98" fmla="*/ 98 w 209"/>
                  <a:gd name="T99" fmla="*/ 167 h 189"/>
                  <a:gd name="T100" fmla="*/ 108 w 209"/>
                  <a:gd name="T101" fmla="*/ 174 h 189"/>
                  <a:gd name="T102" fmla="*/ 108 w 209"/>
                  <a:gd name="T103" fmla="*/ 173 h 189"/>
                  <a:gd name="T104" fmla="*/ 111 w 209"/>
                  <a:gd name="T105" fmla="*/ 171 h 189"/>
                  <a:gd name="T106" fmla="*/ 66 w 209"/>
                  <a:gd name="T107" fmla="*/ 160 h 189"/>
                  <a:gd name="T108" fmla="*/ 27 w 209"/>
                  <a:gd name="T109" fmla="*/ 148 h 189"/>
                  <a:gd name="T110" fmla="*/ 62 w 209"/>
                  <a:gd name="T111" fmla="*/ 175 h 189"/>
                  <a:gd name="T112" fmla="*/ 66 w 209"/>
                  <a:gd name="T113" fmla="*/ 186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09" h="189">
                    <a:moveTo>
                      <a:pt x="65" y="181"/>
                    </a:moveTo>
                    <a:cubicBezTo>
                      <a:pt x="46" y="169"/>
                      <a:pt x="46" y="169"/>
                      <a:pt x="46" y="169"/>
                    </a:cubicBezTo>
                    <a:cubicBezTo>
                      <a:pt x="44" y="173"/>
                      <a:pt x="44" y="173"/>
                      <a:pt x="44" y="173"/>
                    </a:cubicBezTo>
                    <a:cubicBezTo>
                      <a:pt x="43" y="177"/>
                      <a:pt x="43" y="177"/>
                      <a:pt x="43" y="177"/>
                    </a:cubicBezTo>
                    <a:cubicBezTo>
                      <a:pt x="83" y="187"/>
                      <a:pt x="83" y="187"/>
                      <a:pt x="83" y="187"/>
                    </a:cubicBezTo>
                    <a:cubicBezTo>
                      <a:pt x="84" y="188"/>
                      <a:pt x="86" y="187"/>
                      <a:pt x="87" y="185"/>
                    </a:cubicBezTo>
                    <a:cubicBezTo>
                      <a:pt x="88" y="183"/>
                      <a:pt x="87" y="181"/>
                      <a:pt x="86" y="180"/>
                    </a:cubicBezTo>
                    <a:cubicBezTo>
                      <a:pt x="86" y="180"/>
                      <a:pt x="82" y="178"/>
                      <a:pt x="77" y="175"/>
                    </a:cubicBezTo>
                    <a:cubicBezTo>
                      <a:pt x="70" y="170"/>
                      <a:pt x="59" y="164"/>
                      <a:pt x="49" y="158"/>
                    </a:cubicBezTo>
                    <a:cubicBezTo>
                      <a:pt x="45" y="155"/>
                      <a:pt x="41" y="152"/>
                      <a:pt x="38" y="150"/>
                    </a:cubicBezTo>
                    <a:cubicBezTo>
                      <a:pt x="36" y="149"/>
                      <a:pt x="35" y="149"/>
                      <a:pt x="34" y="148"/>
                    </a:cubicBezTo>
                    <a:cubicBezTo>
                      <a:pt x="34" y="148"/>
                      <a:pt x="33" y="148"/>
                      <a:pt x="33" y="148"/>
                    </a:cubicBezTo>
                    <a:cubicBezTo>
                      <a:pt x="33" y="148"/>
                      <a:pt x="33" y="148"/>
                      <a:pt x="33" y="148"/>
                    </a:cubicBezTo>
                    <a:cubicBezTo>
                      <a:pt x="32" y="150"/>
                      <a:pt x="32" y="150"/>
                      <a:pt x="32" y="150"/>
                    </a:cubicBezTo>
                    <a:cubicBezTo>
                      <a:pt x="34" y="148"/>
                      <a:pt x="34" y="148"/>
                      <a:pt x="34" y="148"/>
                    </a:cubicBezTo>
                    <a:cubicBezTo>
                      <a:pt x="33" y="148"/>
                      <a:pt x="33" y="148"/>
                      <a:pt x="33" y="148"/>
                    </a:cubicBezTo>
                    <a:cubicBezTo>
                      <a:pt x="32" y="150"/>
                      <a:pt x="32" y="150"/>
                      <a:pt x="32" y="150"/>
                    </a:cubicBezTo>
                    <a:cubicBezTo>
                      <a:pt x="34" y="148"/>
                      <a:pt x="34" y="148"/>
                      <a:pt x="34" y="148"/>
                    </a:cubicBezTo>
                    <a:cubicBezTo>
                      <a:pt x="31" y="150"/>
                      <a:pt x="31" y="150"/>
                      <a:pt x="31" y="150"/>
                    </a:cubicBezTo>
                    <a:cubicBezTo>
                      <a:pt x="34" y="148"/>
                      <a:pt x="34" y="148"/>
                      <a:pt x="34" y="148"/>
                    </a:cubicBezTo>
                    <a:cubicBezTo>
                      <a:pt x="34" y="148"/>
                      <a:pt x="34" y="148"/>
                      <a:pt x="34" y="148"/>
                    </a:cubicBezTo>
                    <a:cubicBezTo>
                      <a:pt x="31" y="150"/>
                      <a:pt x="31" y="150"/>
                      <a:pt x="31" y="150"/>
                    </a:cubicBezTo>
                    <a:cubicBezTo>
                      <a:pt x="34" y="148"/>
                      <a:pt x="34" y="148"/>
                      <a:pt x="34" y="148"/>
                    </a:cubicBezTo>
                    <a:cubicBezTo>
                      <a:pt x="31" y="150"/>
                      <a:pt x="31" y="150"/>
                      <a:pt x="31" y="150"/>
                    </a:cubicBezTo>
                    <a:cubicBezTo>
                      <a:pt x="34" y="150"/>
                      <a:pt x="34" y="150"/>
                      <a:pt x="34" y="150"/>
                    </a:cubicBezTo>
                    <a:cubicBezTo>
                      <a:pt x="34" y="149"/>
                      <a:pt x="34" y="149"/>
                      <a:pt x="34" y="148"/>
                    </a:cubicBezTo>
                    <a:cubicBezTo>
                      <a:pt x="31" y="150"/>
                      <a:pt x="31" y="150"/>
                      <a:pt x="31" y="150"/>
                    </a:cubicBezTo>
                    <a:cubicBezTo>
                      <a:pt x="34" y="150"/>
                      <a:pt x="34" y="150"/>
                      <a:pt x="34" y="150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4" y="153"/>
                      <a:pt x="34" y="153"/>
                      <a:pt x="34" y="153"/>
                    </a:cubicBezTo>
                    <a:cubicBezTo>
                      <a:pt x="34" y="152"/>
                      <a:pt x="34" y="151"/>
                      <a:pt x="34" y="150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4" y="153"/>
                      <a:pt x="34" y="153"/>
                      <a:pt x="34" y="153"/>
                    </a:cubicBezTo>
                    <a:cubicBezTo>
                      <a:pt x="34" y="152"/>
                      <a:pt x="34" y="152"/>
                      <a:pt x="34" y="152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3" y="154"/>
                      <a:pt x="33" y="154"/>
                      <a:pt x="33" y="154"/>
                    </a:cubicBezTo>
                    <a:cubicBezTo>
                      <a:pt x="33" y="153"/>
                      <a:pt x="34" y="153"/>
                      <a:pt x="34" y="152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3" y="154"/>
                      <a:pt x="33" y="154"/>
                      <a:pt x="33" y="154"/>
                    </a:cubicBezTo>
                    <a:cubicBezTo>
                      <a:pt x="31" y="150"/>
                      <a:pt x="31" y="150"/>
                      <a:pt x="31" y="150"/>
                    </a:cubicBezTo>
                    <a:cubicBezTo>
                      <a:pt x="31" y="154"/>
                      <a:pt x="31" y="154"/>
                      <a:pt x="31" y="154"/>
                    </a:cubicBezTo>
                    <a:cubicBezTo>
                      <a:pt x="32" y="154"/>
                      <a:pt x="32" y="154"/>
                      <a:pt x="33" y="154"/>
                    </a:cubicBezTo>
                    <a:cubicBezTo>
                      <a:pt x="31" y="150"/>
                      <a:pt x="31" y="150"/>
                      <a:pt x="31" y="150"/>
                    </a:cubicBezTo>
                    <a:cubicBezTo>
                      <a:pt x="31" y="154"/>
                      <a:pt x="31" y="154"/>
                      <a:pt x="31" y="154"/>
                    </a:cubicBezTo>
                    <a:cubicBezTo>
                      <a:pt x="31" y="150"/>
                      <a:pt x="31" y="150"/>
                      <a:pt x="31" y="150"/>
                    </a:cubicBezTo>
                    <a:cubicBezTo>
                      <a:pt x="31" y="154"/>
                      <a:pt x="31" y="154"/>
                      <a:pt x="31" y="154"/>
                    </a:cubicBezTo>
                    <a:cubicBezTo>
                      <a:pt x="31" y="154"/>
                      <a:pt x="31" y="154"/>
                      <a:pt x="31" y="154"/>
                    </a:cubicBezTo>
                    <a:cubicBezTo>
                      <a:pt x="31" y="150"/>
                      <a:pt x="31" y="150"/>
                      <a:pt x="31" y="150"/>
                    </a:cubicBezTo>
                    <a:cubicBezTo>
                      <a:pt x="31" y="154"/>
                      <a:pt x="31" y="154"/>
                      <a:pt x="31" y="154"/>
                    </a:cubicBezTo>
                    <a:cubicBezTo>
                      <a:pt x="31" y="151"/>
                      <a:pt x="31" y="151"/>
                      <a:pt x="31" y="151"/>
                    </a:cubicBezTo>
                    <a:cubicBezTo>
                      <a:pt x="30" y="154"/>
                      <a:pt x="30" y="154"/>
                      <a:pt x="30" y="154"/>
                    </a:cubicBezTo>
                    <a:cubicBezTo>
                      <a:pt x="31" y="154"/>
                      <a:pt x="31" y="154"/>
                      <a:pt x="31" y="154"/>
                    </a:cubicBezTo>
                    <a:cubicBezTo>
                      <a:pt x="31" y="151"/>
                      <a:pt x="31" y="151"/>
                      <a:pt x="31" y="151"/>
                    </a:cubicBezTo>
                    <a:cubicBezTo>
                      <a:pt x="30" y="154"/>
                      <a:pt x="30" y="154"/>
                      <a:pt x="30" y="154"/>
                    </a:cubicBezTo>
                    <a:cubicBezTo>
                      <a:pt x="30" y="153"/>
                      <a:pt x="30" y="153"/>
                      <a:pt x="30" y="153"/>
                    </a:cubicBezTo>
                    <a:cubicBezTo>
                      <a:pt x="30" y="154"/>
                      <a:pt x="30" y="154"/>
                      <a:pt x="30" y="154"/>
                    </a:cubicBezTo>
                    <a:cubicBezTo>
                      <a:pt x="30" y="154"/>
                      <a:pt x="30" y="154"/>
                      <a:pt x="30" y="154"/>
                    </a:cubicBezTo>
                    <a:cubicBezTo>
                      <a:pt x="30" y="153"/>
                      <a:pt x="30" y="153"/>
                      <a:pt x="30" y="153"/>
                    </a:cubicBezTo>
                    <a:cubicBezTo>
                      <a:pt x="30" y="154"/>
                      <a:pt x="30" y="154"/>
                      <a:pt x="30" y="154"/>
                    </a:cubicBezTo>
                    <a:cubicBezTo>
                      <a:pt x="30" y="154"/>
                      <a:pt x="30" y="154"/>
                      <a:pt x="31" y="155"/>
                    </a:cubicBezTo>
                    <a:cubicBezTo>
                      <a:pt x="34" y="155"/>
                      <a:pt x="39" y="158"/>
                      <a:pt x="45" y="160"/>
                    </a:cubicBezTo>
                    <a:cubicBezTo>
                      <a:pt x="55" y="164"/>
                      <a:pt x="67" y="170"/>
                      <a:pt x="77" y="174"/>
                    </a:cubicBezTo>
                    <a:cubicBezTo>
                      <a:pt x="82" y="176"/>
                      <a:pt x="86" y="178"/>
                      <a:pt x="89" y="179"/>
                    </a:cubicBezTo>
                    <a:cubicBezTo>
                      <a:pt x="92" y="180"/>
                      <a:pt x="94" y="181"/>
                      <a:pt x="94" y="181"/>
                    </a:cubicBezTo>
                    <a:cubicBezTo>
                      <a:pt x="96" y="182"/>
                      <a:pt x="98" y="181"/>
                      <a:pt x="99" y="179"/>
                    </a:cubicBezTo>
                    <a:cubicBezTo>
                      <a:pt x="100" y="178"/>
                      <a:pt x="100" y="175"/>
                      <a:pt x="98" y="174"/>
                    </a:cubicBezTo>
                    <a:cubicBezTo>
                      <a:pt x="73" y="159"/>
                      <a:pt x="73" y="159"/>
                      <a:pt x="73" y="159"/>
                    </a:cubicBezTo>
                    <a:cubicBezTo>
                      <a:pt x="110" y="175"/>
                      <a:pt x="110" y="175"/>
                      <a:pt x="110" y="175"/>
                    </a:cubicBezTo>
                    <a:cubicBezTo>
                      <a:pt x="112" y="176"/>
                      <a:pt x="114" y="175"/>
                      <a:pt x="115" y="173"/>
                    </a:cubicBezTo>
                    <a:cubicBezTo>
                      <a:pt x="115" y="173"/>
                      <a:pt x="115" y="172"/>
                      <a:pt x="115" y="171"/>
                    </a:cubicBezTo>
                    <a:cubicBezTo>
                      <a:pt x="115" y="170"/>
                      <a:pt x="115" y="169"/>
                      <a:pt x="115" y="169"/>
                    </a:cubicBezTo>
                    <a:cubicBezTo>
                      <a:pt x="114" y="168"/>
                      <a:pt x="114" y="168"/>
                      <a:pt x="114" y="168"/>
                    </a:cubicBezTo>
                    <a:cubicBezTo>
                      <a:pt x="113" y="167"/>
                      <a:pt x="113" y="167"/>
                      <a:pt x="113" y="167"/>
                    </a:cubicBezTo>
                    <a:cubicBezTo>
                      <a:pt x="112" y="166"/>
                      <a:pt x="109" y="165"/>
                      <a:pt x="106" y="163"/>
                    </a:cubicBezTo>
                    <a:cubicBezTo>
                      <a:pt x="83" y="148"/>
                      <a:pt x="18" y="108"/>
                      <a:pt x="18" y="108"/>
                    </a:cubicBezTo>
                    <a:cubicBezTo>
                      <a:pt x="16" y="112"/>
                      <a:pt x="16" y="112"/>
                      <a:pt x="16" y="112"/>
                    </a:cubicBezTo>
                    <a:cubicBezTo>
                      <a:pt x="19" y="114"/>
                      <a:pt x="19" y="114"/>
                      <a:pt x="19" y="114"/>
                    </a:cubicBezTo>
                    <a:cubicBezTo>
                      <a:pt x="16" y="112"/>
                      <a:pt x="16" y="112"/>
                      <a:pt x="16" y="112"/>
                    </a:cubicBezTo>
                    <a:cubicBezTo>
                      <a:pt x="18" y="115"/>
                      <a:pt x="18" y="115"/>
                      <a:pt x="18" y="115"/>
                    </a:cubicBezTo>
                    <a:cubicBezTo>
                      <a:pt x="19" y="115"/>
                      <a:pt x="19" y="114"/>
                      <a:pt x="19" y="114"/>
                    </a:cubicBezTo>
                    <a:cubicBezTo>
                      <a:pt x="16" y="112"/>
                      <a:pt x="16" y="112"/>
                      <a:pt x="16" y="112"/>
                    </a:cubicBezTo>
                    <a:cubicBezTo>
                      <a:pt x="18" y="115"/>
                      <a:pt x="18" y="115"/>
                      <a:pt x="18" y="115"/>
                    </a:cubicBezTo>
                    <a:cubicBezTo>
                      <a:pt x="16" y="112"/>
                      <a:pt x="16" y="112"/>
                      <a:pt x="16" y="112"/>
                    </a:cubicBezTo>
                    <a:cubicBezTo>
                      <a:pt x="17" y="116"/>
                      <a:pt x="17" y="116"/>
                      <a:pt x="17" y="116"/>
                    </a:cubicBezTo>
                    <a:cubicBezTo>
                      <a:pt x="17" y="115"/>
                      <a:pt x="18" y="115"/>
                      <a:pt x="18" y="115"/>
                    </a:cubicBezTo>
                    <a:cubicBezTo>
                      <a:pt x="16" y="112"/>
                      <a:pt x="16" y="112"/>
                      <a:pt x="16" y="112"/>
                    </a:cubicBezTo>
                    <a:cubicBezTo>
                      <a:pt x="17" y="116"/>
                      <a:pt x="17" y="116"/>
                      <a:pt x="17" y="116"/>
                    </a:cubicBezTo>
                    <a:cubicBezTo>
                      <a:pt x="16" y="112"/>
                      <a:pt x="16" y="112"/>
                      <a:pt x="16" y="112"/>
                    </a:cubicBezTo>
                    <a:cubicBezTo>
                      <a:pt x="16" y="116"/>
                      <a:pt x="16" y="116"/>
                      <a:pt x="16" y="116"/>
                    </a:cubicBezTo>
                    <a:cubicBezTo>
                      <a:pt x="17" y="116"/>
                      <a:pt x="17" y="116"/>
                      <a:pt x="17" y="116"/>
                    </a:cubicBezTo>
                    <a:cubicBezTo>
                      <a:pt x="16" y="112"/>
                      <a:pt x="16" y="112"/>
                      <a:pt x="16" y="112"/>
                    </a:cubicBezTo>
                    <a:cubicBezTo>
                      <a:pt x="16" y="116"/>
                      <a:pt x="16" y="116"/>
                      <a:pt x="16" y="116"/>
                    </a:cubicBezTo>
                    <a:cubicBezTo>
                      <a:pt x="16" y="114"/>
                      <a:pt x="16" y="114"/>
                      <a:pt x="16" y="114"/>
                    </a:cubicBezTo>
                    <a:cubicBezTo>
                      <a:pt x="16" y="116"/>
                      <a:pt x="16" y="116"/>
                      <a:pt x="16" y="116"/>
                    </a:cubicBezTo>
                    <a:cubicBezTo>
                      <a:pt x="16" y="116"/>
                      <a:pt x="16" y="116"/>
                      <a:pt x="16" y="116"/>
                    </a:cubicBezTo>
                    <a:cubicBezTo>
                      <a:pt x="16" y="114"/>
                      <a:pt x="16" y="114"/>
                      <a:pt x="16" y="114"/>
                    </a:cubicBezTo>
                    <a:cubicBezTo>
                      <a:pt x="16" y="116"/>
                      <a:pt x="16" y="116"/>
                      <a:pt x="16" y="116"/>
                    </a:cubicBezTo>
                    <a:cubicBezTo>
                      <a:pt x="16" y="116"/>
                      <a:pt x="17" y="116"/>
                      <a:pt x="18" y="116"/>
                    </a:cubicBezTo>
                    <a:cubicBezTo>
                      <a:pt x="22" y="118"/>
                      <a:pt x="31" y="121"/>
                      <a:pt x="41" y="126"/>
                    </a:cubicBezTo>
                    <a:cubicBezTo>
                      <a:pt x="57" y="133"/>
                      <a:pt x="77" y="142"/>
                      <a:pt x="93" y="150"/>
                    </a:cubicBezTo>
                    <a:cubicBezTo>
                      <a:pt x="101" y="154"/>
                      <a:pt x="108" y="157"/>
                      <a:pt x="113" y="159"/>
                    </a:cubicBezTo>
                    <a:cubicBezTo>
                      <a:pt x="116" y="160"/>
                      <a:pt x="118" y="161"/>
                      <a:pt x="119" y="162"/>
                    </a:cubicBezTo>
                    <a:cubicBezTo>
                      <a:pt x="120" y="162"/>
                      <a:pt x="120" y="163"/>
                      <a:pt x="121" y="163"/>
                    </a:cubicBezTo>
                    <a:cubicBezTo>
                      <a:pt x="121" y="163"/>
                      <a:pt x="121" y="163"/>
                      <a:pt x="121" y="163"/>
                    </a:cubicBezTo>
                    <a:cubicBezTo>
                      <a:pt x="122" y="163"/>
                      <a:pt x="122" y="163"/>
                      <a:pt x="122" y="163"/>
                    </a:cubicBezTo>
                    <a:cubicBezTo>
                      <a:pt x="122" y="163"/>
                      <a:pt x="122" y="163"/>
                      <a:pt x="122" y="163"/>
                    </a:cubicBezTo>
                    <a:cubicBezTo>
                      <a:pt x="122" y="163"/>
                      <a:pt x="122" y="163"/>
                      <a:pt x="122" y="163"/>
                    </a:cubicBezTo>
                    <a:cubicBezTo>
                      <a:pt x="122" y="163"/>
                      <a:pt x="123" y="163"/>
                      <a:pt x="123" y="163"/>
                    </a:cubicBezTo>
                    <a:cubicBezTo>
                      <a:pt x="125" y="163"/>
                      <a:pt x="126" y="162"/>
                      <a:pt x="127" y="160"/>
                    </a:cubicBezTo>
                    <a:cubicBezTo>
                      <a:pt x="127" y="159"/>
                      <a:pt x="127" y="157"/>
                      <a:pt x="125" y="156"/>
                    </a:cubicBezTo>
                    <a:cubicBezTo>
                      <a:pt x="74" y="124"/>
                      <a:pt x="74" y="124"/>
                      <a:pt x="74" y="124"/>
                    </a:cubicBezTo>
                    <a:cubicBezTo>
                      <a:pt x="133" y="152"/>
                      <a:pt x="133" y="152"/>
                      <a:pt x="133" y="152"/>
                    </a:cubicBezTo>
                    <a:cubicBezTo>
                      <a:pt x="135" y="153"/>
                      <a:pt x="137" y="152"/>
                      <a:pt x="138" y="150"/>
                    </a:cubicBezTo>
                    <a:cubicBezTo>
                      <a:pt x="139" y="148"/>
                      <a:pt x="139" y="146"/>
                      <a:pt x="137" y="145"/>
                    </a:cubicBezTo>
                    <a:cubicBezTo>
                      <a:pt x="8" y="65"/>
                      <a:pt x="8" y="65"/>
                      <a:pt x="8" y="65"/>
                    </a:cubicBezTo>
                    <a:cubicBezTo>
                      <a:pt x="6" y="68"/>
                      <a:pt x="6" y="68"/>
                      <a:pt x="6" y="68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6" y="68"/>
                      <a:pt x="6" y="68"/>
                      <a:pt x="6" y="68"/>
                    </a:cubicBezTo>
                    <a:cubicBezTo>
                      <a:pt x="8" y="72"/>
                      <a:pt x="8" y="72"/>
                      <a:pt x="8" y="72"/>
                    </a:cubicBezTo>
                    <a:cubicBezTo>
                      <a:pt x="8" y="72"/>
                      <a:pt x="9" y="71"/>
                      <a:pt x="10" y="70"/>
                    </a:cubicBezTo>
                    <a:cubicBezTo>
                      <a:pt x="6" y="68"/>
                      <a:pt x="6" y="68"/>
                      <a:pt x="6" y="68"/>
                    </a:cubicBezTo>
                    <a:cubicBezTo>
                      <a:pt x="8" y="72"/>
                      <a:pt x="8" y="72"/>
                      <a:pt x="8" y="72"/>
                    </a:cubicBezTo>
                    <a:cubicBezTo>
                      <a:pt x="6" y="68"/>
                      <a:pt x="6" y="68"/>
                      <a:pt x="6" y="68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7" y="72"/>
                      <a:pt x="7" y="72"/>
                      <a:pt x="8" y="72"/>
                    </a:cubicBezTo>
                    <a:cubicBezTo>
                      <a:pt x="6" y="68"/>
                      <a:pt x="6" y="68"/>
                      <a:pt x="6" y="68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6" y="69"/>
                      <a:pt x="6" y="69"/>
                      <a:pt x="6" y="69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6" y="69"/>
                      <a:pt x="6" y="69"/>
                      <a:pt x="6" y="69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6" y="72"/>
                      <a:pt x="7" y="72"/>
                      <a:pt x="8" y="73"/>
                    </a:cubicBezTo>
                    <a:cubicBezTo>
                      <a:pt x="14" y="75"/>
                      <a:pt x="25" y="81"/>
                      <a:pt x="38" y="88"/>
                    </a:cubicBezTo>
                    <a:cubicBezTo>
                      <a:pt x="58" y="99"/>
                      <a:pt x="83" y="112"/>
                      <a:pt x="103" y="123"/>
                    </a:cubicBezTo>
                    <a:cubicBezTo>
                      <a:pt x="113" y="129"/>
                      <a:pt x="122" y="134"/>
                      <a:pt x="129" y="137"/>
                    </a:cubicBezTo>
                    <a:cubicBezTo>
                      <a:pt x="132" y="139"/>
                      <a:pt x="135" y="140"/>
                      <a:pt x="136" y="141"/>
                    </a:cubicBezTo>
                    <a:cubicBezTo>
                      <a:pt x="137" y="142"/>
                      <a:pt x="138" y="142"/>
                      <a:pt x="139" y="142"/>
                    </a:cubicBezTo>
                    <a:cubicBezTo>
                      <a:pt x="139" y="143"/>
                      <a:pt x="139" y="143"/>
                      <a:pt x="139" y="143"/>
                    </a:cubicBezTo>
                    <a:cubicBezTo>
                      <a:pt x="140" y="143"/>
                      <a:pt x="140" y="143"/>
                      <a:pt x="140" y="143"/>
                    </a:cubicBezTo>
                    <a:cubicBezTo>
                      <a:pt x="140" y="143"/>
                      <a:pt x="140" y="143"/>
                      <a:pt x="140" y="143"/>
                    </a:cubicBezTo>
                    <a:cubicBezTo>
                      <a:pt x="140" y="143"/>
                      <a:pt x="141" y="143"/>
                      <a:pt x="141" y="143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43" y="143"/>
                      <a:pt x="144" y="143"/>
                      <a:pt x="144" y="142"/>
                    </a:cubicBezTo>
                    <a:cubicBezTo>
                      <a:pt x="145" y="141"/>
                      <a:pt x="145" y="140"/>
                      <a:pt x="145" y="139"/>
                    </a:cubicBezTo>
                    <a:cubicBezTo>
                      <a:pt x="145" y="137"/>
                      <a:pt x="144" y="136"/>
                      <a:pt x="143" y="136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4" y="58"/>
                      <a:pt x="39" y="77"/>
                      <a:pt x="75" y="95"/>
                    </a:cubicBezTo>
                    <a:cubicBezTo>
                      <a:pt x="92" y="105"/>
                      <a:pt x="110" y="114"/>
                      <a:pt x="124" y="121"/>
                    </a:cubicBezTo>
                    <a:cubicBezTo>
                      <a:pt x="131" y="125"/>
                      <a:pt x="137" y="127"/>
                      <a:pt x="141" y="130"/>
                    </a:cubicBezTo>
                    <a:cubicBezTo>
                      <a:pt x="143" y="131"/>
                      <a:pt x="145" y="131"/>
                      <a:pt x="146" y="132"/>
                    </a:cubicBezTo>
                    <a:cubicBezTo>
                      <a:pt x="147" y="132"/>
                      <a:pt x="147" y="132"/>
                      <a:pt x="148" y="133"/>
                    </a:cubicBezTo>
                    <a:cubicBezTo>
                      <a:pt x="149" y="133"/>
                      <a:pt x="149" y="133"/>
                      <a:pt x="149" y="133"/>
                    </a:cubicBezTo>
                    <a:cubicBezTo>
                      <a:pt x="149" y="133"/>
                      <a:pt x="149" y="133"/>
                      <a:pt x="150" y="133"/>
                    </a:cubicBezTo>
                    <a:cubicBezTo>
                      <a:pt x="150" y="133"/>
                      <a:pt x="151" y="133"/>
                      <a:pt x="151" y="133"/>
                    </a:cubicBezTo>
                    <a:cubicBezTo>
                      <a:pt x="152" y="133"/>
                      <a:pt x="153" y="132"/>
                      <a:pt x="153" y="131"/>
                    </a:cubicBezTo>
                    <a:cubicBezTo>
                      <a:pt x="154" y="130"/>
                      <a:pt x="154" y="129"/>
                      <a:pt x="154" y="128"/>
                    </a:cubicBezTo>
                    <a:cubicBezTo>
                      <a:pt x="154" y="127"/>
                      <a:pt x="153" y="126"/>
                      <a:pt x="152" y="12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9" y="43"/>
                      <a:pt x="10" y="42"/>
                      <a:pt x="10" y="42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7" y="44"/>
                      <a:pt x="8" y="44"/>
                      <a:pt x="8" y="43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6" y="43"/>
                      <a:pt x="6" y="44"/>
                      <a:pt x="7" y="44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6" y="43"/>
                      <a:pt x="7" y="44"/>
                      <a:pt x="8" y="45"/>
                    </a:cubicBezTo>
                    <a:cubicBezTo>
                      <a:pt x="20" y="51"/>
                      <a:pt x="61" y="73"/>
                      <a:pt x="98" y="94"/>
                    </a:cubicBezTo>
                    <a:cubicBezTo>
                      <a:pt x="117" y="104"/>
                      <a:pt x="136" y="114"/>
                      <a:pt x="149" y="121"/>
                    </a:cubicBezTo>
                    <a:cubicBezTo>
                      <a:pt x="156" y="125"/>
                      <a:pt x="161" y="128"/>
                      <a:pt x="165" y="130"/>
                    </a:cubicBezTo>
                    <a:cubicBezTo>
                      <a:pt x="169" y="132"/>
                      <a:pt x="171" y="133"/>
                      <a:pt x="171" y="133"/>
                    </a:cubicBezTo>
                    <a:cubicBezTo>
                      <a:pt x="173" y="134"/>
                      <a:pt x="175" y="134"/>
                      <a:pt x="176" y="132"/>
                    </a:cubicBezTo>
                    <a:cubicBezTo>
                      <a:pt x="177" y="131"/>
                      <a:pt x="177" y="130"/>
                      <a:pt x="177" y="130"/>
                    </a:cubicBezTo>
                    <a:cubicBezTo>
                      <a:pt x="177" y="129"/>
                      <a:pt x="177" y="128"/>
                      <a:pt x="176" y="127"/>
                    </a:cubicBezTo>
                    <a:cubicBezTo>
                      <a:pt x="176" y="126"/>
                      <a:pt x="175" y="126"/>
                      <a:pt x="175" y="125"/>
                    </a:cubicBezTo>
                    <a:cubicBezTo>
                      <a:pt x="174" y="124"/>
                      <a:pt x="172" y="123"/>
                      <a:pt x="170" y="121"/>
                    </a:cubicBezTo>
                    <a:cubicBezTo>
                      <a:pt x="163" y="116"/>
                      <a:pt x="149" y="108"/>
                      <a:pt x="133" y="98"/>
                    </a:cubicBezTo>
                    <a:cubicBezTo>
                      <a:pt x="108" y="82"/>
                      <a:pt x="77" y="64"/>
                      <a:pt x="53" y="50"/>
                    </a:cubicBezTo>
                    <a:cubicBezTo>
                      <a:pt x="40" y="42"/>
                      <a:pt x="29" y="36"/>
                      <a:pt x="22" y="31"/>
                    </a:cubicBezTo>
                    <a:cubicBezTo>
                      <a:pt x="18" y="29"/>
                      <a:pt x="15" y="27"/>
                      <a:pt x="13" y="25"/>
                    </a:cubicBezTo>
                    <a:cubicBezTo>
                      <a:pt x="12" y="25"/>
                      <a:pt x="11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1" y="28"/>
                      <a:pt x="11" y="27"/>
                      <a:pt x="11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203" y="133"/>
                      <a:pt x="203" y="133"/>
                      <a:pt x="203" y="133"/>
                    </a:cubicBezTo>
                    <a:cubicBezTo>
                      <a:pt x="205" y="134"/>
                      <a:pt x="207" y="133"/>
                      <a:pt x="208" y="132"/>
                    </a:cubicBezTo>
                    <a:cubicBezTo>
                      <a:pt x="208" y="131"/>
                      <a:pt x="209" y="130"/>
                      <a:pt x="209" y="129"/>
                    </a:cubicBezTo>
                    <a:cubicBezTo>
                      <a:pt x="208" y="128"/>
                      <a:pt x="208" y="127"/>
                      <a:pt x="208" y="127"/>
                    </a:cubicBezTo>
                    <a:cubicBezTo>
                      <a:pt x="207" y="126"/>
                      <a:pt x="207" y="126"/>
                      <a:pt x="206" y="125"/>
                    </a:cubicBezTo>
                    <a:cubicBezTo>
                      <a:pt x="205" y="124"/>
                      <a:pt x="203" y="122"/>
                      <a:pt x="201" y="121"/>
                    </a:cubicBezTo>
                    <a:cubicBezTo>
                      <a:pt x="192" y="115"/>
                      <a:pt x="176" y="104"/>
                      <a:pt x="156" y="92"/>
                    </a:cubicBezTo>
                    <a:cubicBezTo>
                      <a:pt x="97" y="55"/>
                      <a:pt x="7" y="1"/>
                      <a:pt x="7" y="1"/>
                    </a:cubicBezTo>
                    <a:cubicBezTo>
                      <a:pt x="5" y="0"/>
                      <a:pt x="3" y="1"/>
                      <a:pt x="1" y="3"/>
                    </a:cubicBezTo>
                    <a:cubicBezTo>
                      <a:pt x="0" y="5"/>
                      <a:pt x="1" y="7"/>
                      <a:pt x="3" y="8"/>
                    </a:cubicBezTo>
                    <a:cubicBezTo>
                      <a:pt x="3" y="8"/>
                      <a:pt x="6" y="10"/>
                      <a:pt x="11" y="13"/>
                    </a:cubicBezTo>
                    <a:cubicBezTo>
                      <a:pt x="31" y="25"/>
                      <a:pt x="78" y="53"/>
                      <a:pt x="121" y="80"/>
                    </a:cubicBezTo>
                    <a:cubicBezTo>
                      <a:pt x="143" y="93"/>
                      <a:pt x="163" y="106"/>
                      <a:pt x="178" y="115"/>
                    </a:cubicBezTo>
                    <a:cubicBezTo>
                      <a:pt x="185" y="120"/>
                      <a:pt x="191" y="124"/>
                      <a:pt x="196" y="127"/>
                    </a:cubicBezTo>
                    <a:cubicBezTo>
                      <a:pt x="198" y="129"/>
                      <a:pt x="199" y="130"/>
                      <a:pt x="200" y="131"/>
                    </a:cubicBezTo>
                    <a:cubicBezTo>
                      <a:pt x="201" y="131"/>
                      <a:pt x="201" y="131"/>
                      <a:pt x="201" y="131"/>
                    </a:cubicBezTo>
                    <a:cubicBezTo>
                      <a:pt x="201" y="131"/>
                      <a:pt x="201" y="131"/>
                      <a:pt x="201" y="131"/>
                    </a:cubicBezTo>
                    <a:cubicBezTo>
                      <a:pt x="203" y="130"/>
                      <a:pt x="203" y="130"/>
                      <a:pt x="203" y="130"/>
                    </a:cubicBezTo>
                    <a:cubicBezTo>
                      <a:pt x="201" y="131"/>
                      <a:pt x="201" y="131"/>
                      <a:pt x="201" y="131"/>
                    </a:cubicBezTo>
                    <a:cubicBezTo>
                      <a:pt x="201" y="131"/>
                      <a:pt x="201" y="131"/>
                      <a:pt x="201" y="131"/>
                    </a:cubicBezTo>
                    <a:cubicBezTo>
                      <a:pt x="203" y="130"/>
                      <a:pt x="203" y="130"/>
                      <a:pt x="203" y="130"/>
                    </a:cubicBezTo>
                    <a:cubicBezTo>
                      <a:pt x="201" y="131"/>
                      <a:pt x="201" y="131"/>
                      <a:pt x="201" y="131"/>
                    </a:cubicBezTo>
                    <a:cubicBezTo>
                      <a:pt x="204" y="129"/>
                      <a:pt x="204" y="129"/>
                      <a:pt x="204" y="129"/>
                    </a:cubicBezTo>
                    <a:cubicBezTo>
                      <a:pt x="201" y="129"/>
                      <a:pt x="201" y="129"/>
                      <a:pt x="201" y="129"/>
                    </a:cubicBezTo>
                    <a:cubicBezTo>
                      <a:pt x="201" y="130"/>
                      <a:pt x="201" y="131"/>
                      <a:pt x="201" y="131"/>
                    </a:cubicBezTo>
                    <a:cubicBezTo>
                      <a:pt x="204" y="129"/>
                      <a:pt x="204" y="129"/>
                      <a:pt x="204" y="129"/>
                    </a:cubicBezTo>
                    <a:cubicBezTo>
                      <a:pt x="201" y="129"/>
                      <a:pt x="201" y="129"/>
                      <a:pt x="201" y="129"/>
                    </a:cubicBezTo>
                    <a:cubicBezTo>
                      <a:pt x="204" y="129"/>
                      <a:pt x="204" y="129"/>
                      <a:pt x="204" y="129"/>
                    </a:cubicBezTo>
                    <a:cubicBezTo>
                      <a:pt x="201" y="127"/>
                      <a:pt x="201" y="127"/>
                      <a:pt x="201" y="127"/>
                    </a:cubicBezTo>
                    <a:cubicBezTo>
                      <a:pt x="201" y="128"/>
                      <a:pt x="201" y="129"/>
                      <a:pt x="201" y="129"/>
                    </a:cubicBezTo>
                    <a:cubicBezTo>
                      <a:pt x="204" y="129"/>
                      <a:pt x="204" y="129"/>
                      <a:pt x="204" y="129"/>
                    </a:cubicBezTo>
                    <a:cubicBezTo>
                      <a:pt x="201" y="127"/>
                      <a:pt x="201" y="127"/>
                      <a:pt x="201" y="127"/>
                    </a:cubicBezTo>
                    <a:cubicBezTo>
                      <a:pt x="205" y="130"/>
                      <a:pt x="205" y="130"/>
                      <a:pt x="205" y="130"/>
                    </a:cubicBezTo>
                    <a:cubicBezTo>
                      <a:pt x="206" y="126"/>
                      <a:pt x="206" y="126"/>
                      <a:pt x="206" y="126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7" y="22"/>
                      <a:pt x="5" y="22"/>
                      <a:pt x="4" y="24"/>
                    </a:cubicBezTo>
                    <a:cubicBezTo>
                      <a:pt x="3" y="25"/>
                      <a:pt x="3" y="26"/>
                      <a:pt x="3" y="26"/>
                    </a:cubicBezTo>
                    <a:cubicBezTo>
                      <a:pt x="3" y="27"/>
                      <a:pt x="3" y="28"/>
                      <a:pt x="4" y="28"/>
                    </a:cubicBezTo>
                    <a:cubicBezTo>
                      <a:pt x="4" y="29"/>
                      <a:pt x="4" y="29"/>
                      <a:pt x="5" y="29"/>
                    </a:cubicBezTo>
                    <a:cubicBezTo>
                      <a:pt x="5" y="30"/>
                      <a:pt x="6" y="30"/>
                      <a:pt x="6" y="31"/>
                    </a:cubicBezTo>
                    <a:cubicBezTo>
                      <a:pt x="8" y="32"/>
                      <a:pt x="12" y="35"/>
                      <a:pt x="18" y="38"/>
                    </a:cubicBezTo>
                    <a:cubicBezTo>
                      <a:pt x="38" y="50"/>
                      <a:pt x="76" y="73"/>
                      <a:pt x="109" y="93"/>
                    </a:cubicBezTo>
                    <a:cubicBezTo>
                      <a:pt x="126" y="102"/>
                      <a:pt x="141" y="112"/>
                      <a:pt x="152" y="119"/>
                    </a:cubicBezTo>
                    <a:cubicBezTo>
                      <a:pt x="158" y="123"/>
                      <a:pt x="163" y="126"/>
                      <a:pt x="166" y="128"/>
                    </a:cubicBezTo>
                    <a:cubicBezTo>
                      <a:pt x="167" y="129"/>
                      <a:pt x="168" y="130"/>
                      <a:pt x="169" y="131"/>
                    </a:cubicBezTo>
                    <a:cubicBezTo>
                      <a:pt x="169" y="131"/>
                      <a:pt x="169" y="131"/>
                      <a:pt x="169" y="131"/>
                    </a:cubicBezTo>
                    <a:cubicBezTo>
                      <a:pt x="171" y="130"/>
                      <a:pt x="171" y="130"/>
                      <a:pt x="171" y="130"/>
                    </a:cubicBezTo>
                    <a:cubicBezTo>
                      <a:pt x="169" y="131"/>
                      <a:pt x="169" y="131"/>
                      <a:pt x="169" y="131"/>
                    </a:cubicBezTo>
                    <a:cubicBezTo>
                      <a:pt x="169" y="131"/>
                      <a:pt x="169" y="131"/>
                      <a:pt x="169" y="131"/>
                    </a:cubicBezTo>
                    <a:cubicBezTo>
                      <a:pt x="171" y="130"/>
                      <a:pt x="171" y="130"/>
                      <a:pt x="171" y="130"/>
                    </a:cubicBezTo>
                    <a:cubicBezTo>
                      <a:pt x="169" y="131"/>
                      <a:pt x="169" y="131"/>
                      <a:pt x="169" y="131"/>
                    </a:cubicBezTo>
                    <a:cubicBezTo>
                      <a:pt x="172" y="130"/>
                      <a:pt x="172" y="130"/>
                      <a:pt x="172" y="130"/>
                    </a:cubicBezTo>
                    <a:cubicBezTo>
                      <a:pt x="169" y="130"/>
                      <a:pt x="169" y="130"/>
                      <a:pt x="169" y="130"/>
                    </a:cubicBezTo>
                    <a:cubicBezTo>
                      <a:pt x="169" y="130"/>
                      <a:pt x="169" y="131"/>
                      <a:pt x="169" y="131"/>
                    </a:cubicBezTo>
                    <a:cubicBezTo>
                      <a:pt x="172" y="130"/>
                      <a:pt x="172" y="130"/>
                      <a:pt x="172" y="130"/>
                    </a:cubicBezTo>
                    <a:cubicBezTo>
                      <a:pt x="169" y="130"/>
                      <a:pt x="169" y="130"/>
                      <a:pt x="169" y="130"/>
                    </a:cubicBezTo>
                    <a:cubicBezTo>
                      <a:pt x="173" y="130"/>
                      <a:pt x="173" y="130"/>
                      <a:pt x="173" y="130"/>
                    </a:cubicBezTo>
                    <a:cubicBezTo>
                      <a:pt x="170" y="128"/>
                      <a:pt x="170" y="128"/>
                      <a:pt x="170" y="128"/>
                    </a:cubicBezTo>
                    <a:cubicBezTo>
                      <a:pt x="169" y="128"/>
                      <a:pt x="169" y="129"/>
                      <a:pt x="169" y="130"/>
                    </a:cubicBezTo>
                    <a:cubicBezTo>
                      <a:pt x="173" y="130"/>
                      <a:pt x="173" y="130"/>
                      <a:pt x="173" y="130"/>
                    </a:cubicBezTo>
                    <a:cubicBezTo>
                      <a:pt x="170" y="128"/>
                      <a:pt x="170" y="128"/>
                      <a:pt x="170" y="128"/>
                    </a:cubicBezTo>
                    <a:cubicBezTo>
                      <a:pt x="173" y="130"/>
                      <a:pt x="173" y="130"/>
                      <a:pt x="173" y="130"/>
                    </a:cubicBezTo>
                    <a:cubicBezTo>
                      <a:pt x="175" y="126"/>
                      <a:pt x="175" y="126"/>
                      <a:pt x="175" y="126"/>
                    </a:cubicBezTo>
                    <a:cubicBezTo>
                      <a:pt x="175" y="126"/>
                      <a:pt x="134" y="104"/>
                      <a:pt x="92" y="81"/>
                    </a:cubicBezTo>
                    <a:cubicBezTo>
                      <a:pt x="72" y="70"/>
                      <a:pt x="51" y="59"/>
                      <a:pt x="35" y="50"/>
                    </a:cubicBezTo>
                    <a:cubicBezTo>
                      <a:pt x="27" y="46"/>
                      <a:pt x="21" y="42"/>
                      <a:pt x="16" y="40"/>
                    </a:cubicBezTo>
                    <a:cubicBezTo>
                      <a:pt x="14" y="39"/>
                      <a:pt x="12" y="38"/>
                      <a:pt x="11" y="37"/>
                    </a:cubicBezTo>
                    <a:cubicBezTo>
                      <a:pt x="10" y="37"/>
                      <a:pt x="10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7" y="36"/>
                      <a:pt x="7" y="36"/>
                    </a:cubicBezTo>
                    <a:cubicBezTo>
                      <a:pt x="6" y="36"/>
                      <a:pt x="6" y="36"/>
                      <a:pt x="5" y="36"/>
                    </a:cubicBezTo>
                    <a:cubicBezTo>
                      <a:pt x="5" y="36"/>
                      <a:pt x="4" y="37"/>
                      <a:pt x="3" y="38"/>
                    </a:cubicBezTo>
                    <a:cubicBezTo>
                      <a:pt x="2" y="39"/>
                      <a:pt x="3" y="42"/>
                      <a:pt x="5" y="43"/>
                    </a:cubicBezTo>
                    <a:cubicBezTo>
                      <a:pt x="148" y="132"/>
                      <a:pt x="148" y="132"/>
                      <a:pt x="148" y="132"/>
                    </a:cubicBezTo>
                    <a:cubicBezTo>
                      <a:pt x="150" y="129"/>
                      <a:pt x="150" y="129"/>
                      <a:pt x="150" y="129"/>
                    </a:cubicBezTo>
                    <a:cubicBezTo>
                      <a:pt x="147" y="127"/>
                      <a:pt x="147" y="127"/>
                      <a:pt x="147" y="127"/>
                    </a:cubicBezTo>
                    <a:cubicBezTo>
                      <a:pt x="150" y="129"/>
                      <a:pt x="150" y="129"/>
                      <a:pt x="150" y="129"/>
                    </a:cubicBezTo>
                    <a:cubicBezTo>
                      <a:pt x="149" y="125"/>
                      <a:pt x="149" y="125"/>
                      <a:pt x="149" y="125"/>
                    </a:cubicBezTo>
                    <a:cubicBezTo>
                      <a:pt x="148" y="125"/>
                      <a:pt x="147" y="126"/>
                      <a:pt x="147" y="127"/>
                    </a:cubicBezTo>
                    <a:cubicBezTo>
                      <a:pt x="150" y="129"/>
                      <a:pt x="150" y="129"/>
                      <a:pt x="150" y="129"/>
                    </a:cubicBezTo>
                    <a:cubicBezTo>
                      <a:pt x="149" y="125"/>
                      <a:pt x="149" y="125"/>
                      <a:pt x="149" y="125"/>
                    </a:cubicBezTo>
                    <a:cubicBezTo>
                      <a:pt x="150" y="129"/>
                      <a:pt x="150" y="129"/>
                      <a:pt x="150" y="129"/>
                    </a:cubicBezTo>
                    <a:cubicBezTo>
                      <a:pt x="150" y="125"/>
                      <a:pt x="150" y="125"/>
                      <a:pt x="150" y="125"/>
                    </a:cubicBezTo>
                    <a:cubicBezTo>
                      <a:pt x="150" y="125"/>
                      <a:pt x="149" y="125"/>
                      <a:pt x="149" y="125"/>
                    </a:cubicBezTo>
                    <a:cubicBezTo>
                      <a:pt x="150" y="129"/>
                      <a:pt x="150" y="129"/>
                      <a:pt x="150" y="129"/>
                    </a:cubicBezTo>
                    <a:cubicBezTo>
                      <a:pt x="150" y="125"/>
                      <a:pt x="150" y="125"/>
                      <a:pt x="150" y="125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51" y="125"/>
                      <a:pt x="151" y="125"/>
                      <a:pt x="151" y="125"/>
                    </a:cubicBezTo>
                    <a:cubicBezTo>
                      <a:pt x="151" y="125"/>
                      <a:pt x="151" y="125"/>
                      <a:pt x="150" y="125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51" y="125"/>
                      <a:pt x="151" y="125"/>
                      <a:pt x="151" y="125"/>
                    </a:cubicBezTo>
                    <a:cubicBezTo>
                      <a:pt x="151" y="125"/>
                      <a:pt x="151" y="125"/>
                      <a:pt x="151" y="125"/>
                    </a:cubicBezTo>
                    <a:cubicBezTo>
                      <a:pt x="150" y="125"/>
                      <a:pt x="149" y="125"/>
                      <a:pt x="148" y="124"/>
                    </a:cubicBezTo>
                    <a:cubicBezTo>
                      <a:pt x="142" y="121"/>
                      <a:pt x="131" y="116"/>
                      <a:pt x="116" y="108"/>
                    </a:cubicBezTo>
                    <a:cubicBezTo>
                      <a:pt x="95" y="97"/>
                      <a:pt x="68" y="83"/>
                      <a:pt x="46" y="71"/>
                    </a:cubicBezTo>
                    <a:cubicBezTo>
                      <a:pt x="35" y="66"/>
                      <a:pt x="26" y="61"/>
                      <a:pt x="19" y="57"/>
                    </a:cubicBezTo>
                    <a:cubicBezTo>
                      <a:pt x="12" y="53"/>
                      <a:pt x="8" y="51"/>
                      <a:pt x="8" y="51"/>
                    </a:cubicBezTo>
                    <a:cubicBezTo>
                      <a:pt x="6" y="50"/>
                      <a:pt x="4" y="51"/>
                      <a:pt x="2" y="53"/>
                    </a:cubicBezTo>
                    <a:cubicBezTo>
                      <a:pt x="1" y="54"/>
                      <a:pt x="2" y="57"/>
                      <a:pt x="4" y="58"/>
                    </a:cubicBezTo>
                    <a:cubicBezTo>
                      <a:pt x="139" y="143"/>
                      <a:pt x="139" y="143"/>
                      <a:pt x="139" y="143"/>
                    </a:cubicBezTo>
                    <a:cubicBezTo>
                      <a:pt x="141" y="139"/>
                      <a:pt x="141" y="139"/>
                      <a:pt x="141" y="139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1" y="139"/>
                      <a:pt x="141" y="139"/>
                      <a:pt x="141" y="139"/>
                    </a:cubicBezTo>
                    <a:cubicBezTo>
                      <a:pt x="140" y="135"/>
                      <a:pt x="140" y="135"/>
                      <a:pt x="140" y="135"/>
                    </a:cubicBezTo>
                    <a:cubicBezTo>
                      <a:pt x="140" y="136"/>
                      <a:pt x="139" y="136"/>
                      <a:pt x="138" y="137"/>
                    </a:cubicBezTo>
                    <a:cubicBezTo>
                      <a:pt x="141" y="139"/>
                      <a:pt x="141" y="139"/>
                      <a:pt x="141" y="139"/>
                    </a:cubicBezTo>
                    <a:cubicBezTo>
                      <a:pt x="140" y="135"/>
                      <a:pt x="140" y="135"/>
                      <a:pt x="140" y="135"/>
                    </a:cubicBezTo>
                    <a:cubicBezTo>
                      <a:pt x="141" y="139"/>
                      <a:pt x="141" y="139"/>
                      <a:pt x="141" y="139"/>
                    </a:cubicBezTo>
                    <a:cubicBezTo>
                      <a:pt x="141" y="135"/>
                      <a:pt x="141" y="135"/>
                      <a:pt x="141" y="135"/>
                    </a:cubicBezTo>
                    <a:cubicBezTo>
                      <a:pt x="141" y="135"/>
                      <a:pt x="141" y="135"/>
                      <a:pt x="140" y="135"/>
                    </a:cubicBezTo>
                    <a:cubicBezTo>
                      <a:pt x="141" y="139"/>
                      <a:pt x="141" y="139"/>
                      <a:pt x="141" y="139"/>
                    </a:cubicBezTo>
                    <a:cubicBezTo>
                      <a:pt x="141" y="135"/>
                      <a:pt x="141" y="135"/>
                      <a:pt x="141" y="135"/>
                    </a:cubicBezTo>
                    <a:cubicBezTo>
                      <a:pt x="141" y="139"/>
                      <a:pt x="141" y="139"/>
                      <a:pt x="141" y="139"/>
                    </a:cubicBezTo>
                    <a:cubicBezTo>
                      <a:pt x="142" y="135"/>
                      <a:pt x="142" y="135"/>
                      <a:pt x="142" y="135"/>
                    </a:cubicBezTo>
                    <a:cubicBezTo>
                      <a:pt x="142" y="135"/>
                      <a:pt x="142" y="135"/>
                      <a:pt x="141" y="135"/>
                    </a:cubicBezTo>
                    <a:cubicBezTo>
                      <a:pt x="141" y="139"/>
                      <a:pt x="141" y="139"/>
                      <a:pt x="141" y="139"/>
                    </a:cubicBezTo>
                    <a:cubicBezTo>
                      <a:pt x="142" y="135"/>
                      <a:pt x="142" y="135"/>
                      <a:pt x="142" y="135"/>
                    </a:cubicBezTo>
                    <a:cubicBezTo>
                      <a:pt x="142" y="138"/>
                      <a:pt x="142" y="138"/>
                      <a:pt x="142" y="138"/>
                    </a:cubicBezTo>
                    <a:cubicBezTo>
                      <a:pt x="143" y="135"/>
                      <a:pt x="143" y="135"/>
                      <a:pt x="143" y="135"/>
                    </a:cubicBezTo>
                    <a:cubicBezTo>
                      <a:pt x="143" y="135"/>
                      <a:pt x="143" y="135"/>
                      <a:pt x="142" y="135"/>
                    </a:cubicBezTo>
                    <a:cubicBezTo>
                      <a:pt x="142" y="138"/>
                      <a:pt x="142" y="138"/>
                      <a:pt x="142" y="138"/>
                    </a:cubicBezTo>
                    <a:cubicBezTo>
                      <a:pt x="143" y="135"/>
                      <a:pt x="143" y="135"/>
                      <a:pt x="143" y="135"/>
                    </a:cubicBezTo>
                    <a:cubicBezTo>
                      <a:pt x="143" y="135"/>
                      <a:pt x="142" y="135"/>
                      <a:pt x="140" y="134"/>
                    </a:cubicBezTo>
                    <a:cubicBezTo>
                      <a:pt x="131" y="130"/>
                      <a:pt x="99" y="112"/>
                      <a:pt x="69" y="96"/>
                    </a:cubicBezTo>
                    <a:cubicBezTo>
                      <a:pt x="54" y="88"/>
                      <a:pt x="39" y="80"/>
                      <a:pt x="28" y="74"/>
                    </a:cubicBezTo>
                    <a:cubicBezTo>
                      <a:pt x="23" y="71"/>
                      <a:pt x="18" y="69"/>
                      <a:pt x="14" y="67"/>
                    </a:cubicBezTo>
                    <a:cubicBezTo>
                      <a:pt x="13" y="66"/>
                      <a:pt x="11" y="65"/>
                      <a:pt x="10" y="65"/>
                    </a:cubicBezTo>
                    <a:cubicBezTo>
                      <a:pt x="9" y="65"/>
                      <a:pt x="9" y="64"/>
                      <a:pt x="8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7" y="64"/>
                      <a:pt x="7" y="64"/>
                      <a:pt x="6" y="64"/>
                    </a:cubicBezTo>
                    <a:cubicBezTo>
                      <a:pt x="6" y="64"/>
                      <a:pt x="6" y="64"/>
                      <a:pt x="5" y="64"/>
                    </a:cubicBezTo>
                    <a:cubicBezTo>
                      <a:pt x="4" y="64"/>
                      <a:pt x="3" y="65"/>
                      <a:pt x="3" y="66"/>
                    </a:cubicBezTo>
                    <a:cubicBezTo>
                      <a:pt x="2" y="68"/>
                      <a:pt x="2" y="70"/>
                      <a:pt x="4" y="71"/>
                    </a:cubicBezTo>
                    <a:cubicBezTo>
                      <a:pt x="74" y="115"/>
                      <a:pt x="74" y="115"/>
                      <a:pt x="74" y="115"/>
                    </a:cubicBezTo>
                    <a:cubicBezTo>
                      <a:pt x="15" y="87"/>
                      <a:pt x="15" y="87"/>
                      <a:pt x="15" y="87"/>
                    </a:cubicBezTo>
                    <a:cubicBezTo>
                      <a:pt x="13" y="86"/>
                      <a:pt x="10" y="87"/>
                      <a:pt x="9" y="89"/>
                    </a:cubicBezTo>
                    <a:cubicBezTo>
                      <a:pt x="8" y="90"/>
                      <a:pt x="9" y="93"/>
                      <a:pt x="11" y="94"/>
                    </a:cubicBezTo>
                    <a:cubicBezTo>
                      <a:pt x="121" y="163"/>
                      <a:pt x="121" y="163"/>
                      <a:pt x="121" y="163"/>
                    </a:cubicBezTo>
                    <a:cubicBezTo>
                      <a:pt x="123" y="159"/>
                      <a:pt x="123" y="159"/>
                      <a:pt x="123" y="159"/>
                    </a:cubicBezTo>
                    <a:cubicBezTo>
                      <a:pt x="123" y="155"/>
                      <a:pt x="123" y="155"/>
                      <a:pt x="123" y="155"/>
                    </a:cubicBezTo>
                    <a:cubicBezTo>
                      <a:pt x="123" y="159"/>
                      <a:pt x="123" y="159"/>
                      <a:pt x="123" y="159"/>
                    </a:cubicBezTo>
                    <a:cubicBezTo>
                      <a:pt x="124" y="155"/>
                      <a:pt x="124" y="155"/>
                      <a:pt x="124" y="155"/>
                    </a:cubicBezTo>
                    <a:cubicBezTo>
                      <a:pt x="124" y="155"/>
                      <a:pt x="124" y="155"/>
                      <a:pt x="123" y="155"/>
                    </a:cubicBezTo>
                    <a:cubicBezTo>
                      <a:pt x="123" y="159"/>
                      <a:pt x="123" y="159"/>
                      <a:pt x="123" y="159"/>
                    </a:cubicBezTo>
                    <a:cubicBezTo>
                      <a:pt x="124" y="155"/>
                      <a:pt x="124" y="155"/>
                      <a:pt x="124" y="155"/>
                    </a:cubicBezTo>
                    <a:cubicBezTo>
                      <a:pt x="123" y="159"/>
                      <a:pt x="123" y="159"/>
                      <a:pt x="123" y="159"/>
                    </a:cubicBezTo>
                    <a:cubicBezTo>
                      <a:pt x="124" y="156"/>
                      <a:pt x="124" y="156"/>
                      <a:pt x="124" y="156"/>
                    </a:cubicBezTo>
                    <a:cubicBezTo>
                      <a:pt x="124" y="155"/>
                      <a:pt x="124" y="155"/>
                      <a:pt x="124" y="155"/>
                    </a:cubicBezTo>
                    <a:cubicBezTo>
                      <a:pt x="123" y="159"/>
                      <a:pt x="123" y="159"/>
                      <a:pt x="123" y="159"/>
                    </a:cubicBezTo>
                    <a:cubicBezTo>
                      <a:pt x="124" y="156"/>
                      <a:pt x="124" y="156"/>
                      <a:pt x="124" y="156"/>
                    </a:cubicBezTo>
                    <a:cubicBezTo>
                      <a:pt x="124" y="157"/>
                      <a:pt x="124" y="157"/>
                      <a:pt x="124" y="157"/>
                    </a:cubicBezTo>
                    <a:cubicBezTo>
                      <a:pt x="124" y="156"/>
                      <a:pt x="124" y="156"/>
                      <a:pt x="124" y="156"/>
                    </a:cubicBezTo>
                    <a:cubicBezTo>
                      <a:pt x="124" y="156"/>
                      <a:pt x="124" y="156"/>
                      <a:pt x="124" y="156"/>
                    </a:cubicBezTo>
                    <a:cubicBezTo>
                      <a:pt x="124" y="157"/>
                      <a:pt x="124" y="157"/>
                      <a:pt x="124" y="157"/>
                    </a:cubicBezTo>
                    <a:cubicBezTo>
                      <a:pt x="124" y="156"/>
                      <a:pt x="124" y="156"/>
                      <a:pt x="124" y="156"/>
                    </a:cubicBezTo>
                    <a:cubicBezTo>
                      <a:pt x="124" y="156"/>
                      <a:pt x="124" y="155"/>
                      <a:pt x="123" y="155"/>
                    </a:cubicBezTo>
                    <a:cubicBezTo>
                      <a:pt x="116" y="152"/>
                      <a:pt x="91" y="140"/>
                      <a:pt x="67" y="129"/>
                    </a:cubicBezTo>
                    <a:cubicBezTo>
                      <a:pt x="55" y="124"/>
                      <a:pt x="44" y="118"/>
                      <a:pt x="35" y="114"/>
                    </a:cubicBezTo>
                    <a:cubicBezTo>
                      <a:pt x="30" y="112"/>
                      <a:pt x="26" y="111"/>
                      <a:pt x="23" y="110"/>
                    </a:cubicBezTo>
                    <a:cubicBezTo>
                      <a:pt x="22" y="109"/>
                      <a:pt x="21" y="109"/>
                      <a:pt x="19" y="108"/>
                    </a:cubicBezTo>
                    <a:cubicBezTo>
                      <a:pt x="19" y="108"/>
                      <a:pt x="18" y="108"/>
                      <a:pt x="18" y="108"/>
                    </a:cubicBezTo>
                    <a:cubicBezTo>
                      <a:pt x="17" y="108"/>
                      <a:pt x="17" y="108"/>
                      <a:pt x="16" y="108"/>
                    </a:cubicBezTo>
                    <a:cubicBezTo>
                      <a:pt x="16" y="108"/>
                      <a:pt x="16" y="108"/>
                      <a:pt x="15" y="108"/>
                    </a:cubicBezTo>
                    <a:cubicBezTo>
                      <a:pt x="15" y="108"/>
                      <a:pt x="14" y="108"/>
                      <a:pt x="14" y="108"/>
                    </a:cubicBezTo>
                    <a:cubicBezTo>
                      <a:pt x="13" y="109"/>
                      <a:pt x="13" y="109"/>
                      <a:pt x="13" y="110"/>
                    </a:cubicBezTo>
                    <a:cubicBezTo>
                      <a:pt x="12" y="111"/>
                      <a:pt x="12" y="112"/>
                      <a:pt x="12" y="113"/>
                    </a:cubicBezTo>
                    <a:cubicBezTo>
                      <a:pt x="12" y="114"/>
                      <a:pt x="13" y="115"/>
                      <a:pt x="14" y="115"/>
                    </a:cubicBezTo>
                    <a:cubicBezTo>
                      <a:pt x="14" y="115"/>
                      <a:pt x="15" y="116"/>
                      <a:pt x="18" y="118"/>
                    </a:cubicBezTo>
                    <a:cubicBezTo>
                      <a:pt x="27" y="123"/>
                      <a:pt x="50" y="137"/>
                      <a:pt x="70" y="150"/>
                    </a:cubicBezTo>
                    <a:cubicBezTo>
                      <a:pt x="81" y="156"/>
                      <a:pt x="90" y="162"/>
                      <a:pt x="98" y="167"/>
                    </a:cubicBezTo>
                    <a:cubicBezTo>
                      <a:pt x="101" y="169"/>
                      <a:pt x="104" y="171"/>
                      <a:pt x="106" y="172"/>
                    </a:cubicBezTo>
                    <a:cubicBezTo>
                      <a:pt x="107" y="173"/>
                      <a:pt x="108" y="173"/>
                      <a:pt x="108" y="174"/>
                    </a:cubicBezTo>
                    <a:cubicBezTo>
                      <a:pt x="109" y="174"/>
                      <a:pt x="109" y="174"/>
                      <a:pt x="109" y="174"/>
                    </a:cubicBezTo>
                    <a:cubicBezTo>
                      <a:pt x="110" y="172"/>
                      <a:pt x="110" y="172"/>
                      <a:pt x="110" y="172"/>
                    </a:cubicBezTo>
                    <a:cubicBezTo>
                      <a:pt x="108" y="174"/>
                      <a:pt x="108" y="174"/>
                      <a:pt x="108" y="174"/>
                    </a:cubicBezTo>
                    <a:cubicBezTo>
                      <a:pt x="109" y="174"/>
                      <a:pt x="109" y="174"/>
                      <a:pt x="109" y="174"/>
                    </a:cubicBezTo>
                    <a:cubicBezTo>
                      <a:pt x="110" y="172"/>
                      <a:pt x="110" y="172"/>
                      <a:pt x="110" y="172"/>
                    </a:cubicBezTo>
                    <a:cubicBezTo>
                      <a:pt x="108" y="174"/>
                      <a:pt x="108" y="174"/>
                      <a:pt x="108" y="174"/>
                    </a:cubicBezTo>
                    <a:cubicBezTo>
                      <a:pt x="111" y="171"/>
                      <a:pt x="111" y="171"/>
                      <a:pt x="111" y="171"/>
                    </a:cubicBezTo>
                    <a:cubicBezTo>
                      <a:pt x="108" y="173"/>
                      <a:pt x="108" y="173"/>
                      <a:pt x="108" y="173"/>
                    </a:cubicBezTo>
                    <a:cubicBezTo>
                      <a:pt x="108" y="174"/>
                      <a:pt x="108" y="174"/>
                      <a:pt x="108" y="174"/>
                    </a:cubicBezTo>
                    <a:cubicBezTo>
                      <a:pt x="111" y="171"/>
                      <a:pt x="111" y="171"/>
                      <a:pt x="111" y="171"/>
                    </a:cubicBezTo>
                    <a:cubicBezTo>
                      <a:pt x="108" y="173"/>
                      <a:pt x="108" y="173"/>
                      <a:pt x="108" y="173"/>
                    </a:cubicBezTo>
                    <a:cubicBezTo>
                      <a:pt x="111" y="171"/>
                      <a:pt x="111" y="171"/>
                      <a:pt x="111" y="171"/>
                    </a:cubicBezTo>
                    <a:cubicBezTo>
                      <a:pt x="107" y="171"/>
                      <a:pt x="107" y="171"/>
                      <a:pt x="107" y="171"/>
                    </a:cubicBezTo>
                    <a:cubicBezTo>
                      <a:pt x="107" y="172"/>
                      <a:pt x="108" y="173"/>
                      <a:pt x="108" y="173"/>
                    </a:cubicBezTo>
                    <a:cubicBezTo>
                      <a:pt x="111" y="171"/>
                      <a:pt x="111" y="171"/>
                      <a:pt x="111" y="171"/>
                    </a:cubicBezTo>
                    <a:cubicBezTo>
                      <a:pt x="107" y="171"/>
                      <a:pt x="107" y="171"/>
                      <a:pt x="107" y="171"/>
                    </a:cubicBezTo>
                    <a:cubicBezTo>
                      <a:pt x="111" y="171"/>
                      <a:pt x="111" y="171"/>
                      <a:pt x="111" y="171"/>
                    </a:cubicBezTo>
                    <a:cubicBezTo>
                      <a:pt x="108" y="169"/>
                      <a:pt x="108" y="169"/>
                      <a:pt x="108" y="169"/>
                    </a:cubicBezTo>
                    <a:cubicBezTo>
                      <a:pt x="108" y="170"/>
                      <a:pt x="107" y="171"/>
                      <a:pt x="107" y="171"/>
                    </a:cubicBezTo>
                    <a:cubicBezTo>
                      <a:pt x="111" y="171"/>
                      <a:pt x="111" y="171"/>
                      <a:pt x="111" y="171"/>
                    </a:cubicBezTo>
                    <a:cubicBezTo>
                      <a:pt x="108" y="169"/>
                      <a:pt x="108" y="169"/>
                      <a:pt x="108" y="169"/>
                    </a:cubicBezTo>
                    <a:cubicBezTo>
                      <a:pt x="111" y="171"/>
                      <a:pt x="111" y="171"/>
                      <a:pt x="111" y="171"/>
                    </a:cubicBezTo>
                    <a:cubicBezTo>
                      <a:pt x="113" y="168"/>
                      <a:pt x="113" y="168"/>
                      <a:pt x="113" y="168"/>
                    </a:cubicBezTo>
                    <a:cubicBezTo>
                      <a:pt x="24" y="128"/>
                      <a:pt x="24" y="128"/>
                      <a:pt x="24" y="128"/>
                    </a:cubicBezTo>
                    <a:cubicBezTo>
                      <a:pt x="22" y="127"/>
                      <a:pt x="20" y="128"/>
                      <a:pt x="19" y="130"/>
                    </a:cubicBezTo>
                    <a:cubicBezTo>
                      <a:pt x="18" y="132"/>
                      <a:pt x="19" y="134"/>
                      <a:pt x="21" y="135"/>
                    </a:cubicBezTo>
                    <a:cubicBezTo>
                      <a:pt x="94" y="181"/>
                      <a:pt x="94" y="181"/>
                      <a:pt x="94" y="181"/>
                    </a:cubicBezTo>
                    <a:cubicBezTo>
                      <a:pt x="96" y="178"/>
                      <a:pt x="96" y="178"/>
                      <a:pt x="96" y="178"/>
                    </a:cubicBezTo>
                    <a:cubicBezTo>
                      <a:pt x="97" y="174"/>
                      <a:pt x="97" y="174"/>
                      <a:pt x="97" y="174"/>
                    </a:cubicBezTo>
                    <a:cubicBezTo>
                      <a:pt x="97" y="174"/>
                      <a:pt x="82" y="167"/>
                      <a:pt x="66" y="160"/>
                    </a:cubicBezTo>
                    <a:cubicBezTo>
                      <a:pt x="58" y="157"/>
                      <a:pt x="50" y="153"/>
                      <a:pt x="43" y="151"/>
                    </a:cubicBezTo>
                    <a:cubicBezTo>
                      <a:pt x="40" y="149"/>
                      <a:pt x="38" y="148"/>
                      <a:pt x="36" y="148"/>
                    </a:cubicBezTo>
                    <a:cubicBezTo>
                      <a:pt x="35" y="147"/>
                      <a:pt x="34" y="147"/>
                      <a:pt x="33" y="147"/>
                    </a:cubicBezTo>
                    <a:cubicBezTo>
                      <a:pt x="32" y="146"/>
                      <a:pt x="32" y="146"/>
                      <a:pt x="32" y="146"/>
                    </a:cubicBezTo>
                    <a:cubicBezTo>
                      <a:pt x="32" y="146"/>
                      <a:pt x="31" y="146"/>
                      <a:pt x="31" y="146"/>
                    </a:cubicBezTo>
                    <a:cubicBezTo>
                      <a:pt x="30" y="146"/>
                      <a:pt x="30" y="146"/>
                      <a:pt x="29" y="146"/>
                    </a:cubicBezTo>
                    <a:cubicBezTo>
                      <a:pt x="29" y="146"/>
                      <a:pt x="29" y="147"/>
                      <a:pt x="28" y="147"/>
                    </a:cubicBezTo>
                    <a:cubicBezTo>
                      <a:pt x="28" y="147"/>
                      <a:pt x="27" y="148"/>
                      <a:pt x="27" y="148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27" y="148"/>
                      <a:pt x="27" y="148"/>
                      <a:pt x="27" y="148"/>
                    </a:cubicBezTo>
                    <a:cubicBezTo>
                      <a:pt x="27" y="149"/>
                      <a:pt x="26" y="150"/>
                      <a:pt x="26" y="150"/>
                    </a:cubicBezTo>
                    <a:cubicBezTo>
                      <a:pt x="26" y="151"/>
                      <a:pt x="27" y="152"/>
                      <a:pt x="27" y="152"/>
                    </a:cubicBezTo>
                    <a:cubicBezTo>
                      <a:pt x="27" y="153"/>
                      <a:pt x="27" y="153"/>
                      <a:pt x="28" y="153"/>
                    </a:cubicBezTo>
                    <a:cubicBezTo>
                      <a:pt x="28" y="153"/>
                      <a:pt x="28" y="154"/>
                      <a:pt x="28" y="154"/>
                    </a:cubicBezTo>
                    <a:cubicBezTo>
                      <a:pt x="29" y="155"/>
                      <a:pt x="31" y="155"/>
                      <a:pt x="32" y="157"/>
                    </a:cubicBezTo>
                    <a:cubicBezTo>
                      <a:pt x="39" y="161"/>
                      <a:pt x="51" y="168"/>
                      <a:pt x="62" y="175"/>
                    </a:cubicBezTo>
                    <a:cubicBezTo>
                      <a:pt x="72" y="181"/>
                      <a:pt x="82" y="187"/>
                      <a:pt x="82" y="187"/>
                    </a:cubicBezTo>
                    <a:cubicBezTo>
                      <a:pt x="84" y="183"/>
                      <a:pt x="84" y="183"/>
                      <a:pt x="84" y="183"/>
                    </a:cubicBezTo>
                    <a:cubicBezTo>
                      <a:pt x="85" y="180"/>
                      <a:pt x="85" y="180"/>
                      <a:pt x="85" y="180"/>
                    </a:cubicBezTo>
                    <a:cubicBezTo>
                      <a:pt x="45" y="169"/>
                      <a:pt x="45" y="169"/>
                      <a:pt x="45" y="169"/>
                    </a:cubicBezTo>
                    <a:cubicBezTo>
                      <a:pt x="43" y="168"/>
                      <a:pt x="41" y="169"/>
                      <a:pt x="40" y="171"/>
                    </a:cubicBezTo>
                    <a:cubicBezTo>
                      <a:pt x="40" y="173"/>
                      <a:pt x="40" y="175"/>
                      <a:pt x="42" y="176"/>
                    </a:cubicBezTo>
                    <a:cubicBezTo>
                      <a:pt x="61" y="188"/>
                      <a:pt x="61" y="188"/>
                      <a:pt x="61" y="188"/>
                    </a:cubicBezTo>
                    <a:cubicBezTo>
                      <a:pt x="63" y="189"/>
                      <a:pt x="65" y="188"/>
                      <a:pt x="66" y="186"/>
                    </a:cubicBezTo>
                    <a:cubicBezTo>
                      <a:pt x="67" y="185"/>
                      <a:pt x="67" y="182"/>
                      <a:pt x="65" y="181"/>
                    </a:cubicBezTo>
                    <a:close/>
                  </a:path>
                </a:pathLst>
              </a:custGeom>
              <a:solidFill>
                <a:srgbClr val="70B5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0" name="Freeform 50"/>
              <p:cNvSpPr/>
              <p:nvPr/>
            </p:nvSpPr>
            <p:spPr bwMode="auto">
              <a:xfrm>
                <a:off x="3873413" y="2690506"/>
                <a:ext cx="1306032" cy="1410251"/>
              </a:xfrm>
              <a:custGeom>
                <a:avLst/>
                <a:gdLst>
                  <a:gd name="T0" fmla="*/ 398 w 973"/>
                  <a:gd name="T1" fmla="*/ 972 h 1050"/>
                  <a:gd name="T2" fmla="*/ 391 w 973"/>
                  <a:gd name="T3" fmla="*/ 960 h 1050"/>
                  <a:gd name="T4" fmla="*/ 393 w 973"/>
                  <a:gd name="T5" fmla="*/ 949 h 1050"/>
                  <a:gd name="T6" fmla="*/ 406 w 973"/>
                  <a:gd name="T7" fmla="*/ 904 h 1050"/>
                  <a:gd name="T8" fmla="*/ 418 w 973"/>
                  <a:gd name="T9" fmla="*/ 885 h 1050"/>
                  <a:gd name="T10" fmla="*/ 423 w 973"/>
                  <a:gd name="T11" fmla="*/ 852 h 1050"/>
                  <a:gd name="T12" fmla="*/ 413 w 973"/>
                  <a:gd name="T13" fmla="*/ 816 h 1050"/>
                  <a:gd name="T14" fmla="*/ 58 w 973"/>
                  <a:gd name="T15" fmla="*/ 579 h 1050"/>
                  <a:gd name="T16" fmla="*/ 75 w 973"/>
                  <a:gd name="T17" fmla="*/ 572 h 1050"/>
                  <a:gd name="T18" fmla="*/ 555 w 973"/>
                  <a:gd name="T19" fmla="*/ 847 h 1050"/>
                  <a:gd name="T20" fmla="*/ 188 w 973"/>
                  <a:gd name="T21" fmla="*/ 590 h 1050"/>
                  <a:gd name="T22" fmla="*/ 212 w 973"/>
                  <a:gd name="T23" fmla="*/ 591 h 1050"/>
                  <a:gd name="T24" fmla="*/ 249 w 973"/>
                  <a:gd name="T25" fmla="*/ 574 h 1050"/>
                  <a:gd name="T26" fmla="*/ 274 w 973"/>
                  <a:gd name="T27" fmla="*/ 548 h 1050"/>
                  <a:gd name="T28" fmla="*/ 282 w 973"/>
                  <a:gd name="T29" fmla="*/ 519 h 1050"/>
                  <a:gd name="T30" fmla="*/ 322 w 973"/>
                  <a:gd name="T31" fmla="*/ 526 h 1050"/>
                  <a:gd name="T32" fmla="*/ 296 w 973"/>
                  <a:gd name="T33" fmla="*/ 444 h 1050"/>
                  <a:gd name="T34" fmla="*/ 289 w 973"/>
                  <a:gd name="T35" fmla="*/ 425 h 1050"/>
                  <a:gd name="T36" fmla="*/ 273 w 973"/>
                  <a:gd name="T37" fmla="*/ 376 h 1050"/>
                  <a:gd name="T38" fmla="*/ 872 w 973"/>
                  <a:gd name="T39" fmla="*/ 711 h 1050"/>
                  <a:gd name="T40" fmla="*/ 6 w 973"/>
                  <a:gd name="T41" fmla="*/ 158 h 1050"/>
                  <a:gd name="T42" fmla="*/ 3 w 973"/>
                  <a:gd name="T43" fmla="*/ 128 h 1050"/>
                  <a:gd name="T44" fmla="*/ 962 w 973"/>
                  <a:gd name="T45" fmla="*/ 689 h 1050"/>
                  <a:gd name="T46" fmla="*/ 967 w 973"/>
                  <a:gd name="T47" fmla="*/ 656 h 1050"/>
                  <a:gd name="T48" fmla="*/ 11 w 973"/>
                  <a:gd name="T49" fmla="*/ 38 h 1050"/>
                  <a:gd name="T50" fmla="*/ 812 w 973"/>
                  <a:gd name="T51" fmla="*/ 453 h 1050"/>
                  <a:gd name="T52" fmla="*/ 873 w 973"/>
                  <a:gd name="T53" fmla="*/ 456 h 1050"/>
                  <a:gd name="T54" fmla="*/ 848 w 973"/>
                  <a:gd name="T55" fmla="*/ 426 h 1050"/>
                  <a:gd name="T56" fmla="*/ 870 w 973"/>
                  <a:gd name="T57" fmla="*/ 404 h 1050"/>
                  <a:gd name="T58" fmla="*/ 891 w 973"/>
                  <a:gd name="T59" fmla="*/ 381 h 1050"/>
                  <a:gd name="T60" fmla="*/ 945 w 973"/>
                  <a:gd name="T61" fmla="*/ 378 h 1050"/>
                  <a:gd name="T62" fmla="*/ 904 w 973"/>
                  <a:gd name="T63" fmla="*/ 368 h 1050"/>
                  <a:gd name="T64" fmla="*/ 955 w 973"/>
                  <a:gd name="T65" fmla="*/ 424 h 1050"/>
                  <a:gd name="T66" fmla="*/ 845 w 973"/>
                  <a:gd name="T67" fmla="*/ 424 h 1050"/>
                  <a:gd name="T68" fmla="*/ 963 w 973"/>
                  <a:gd name="T69" fmla="*/ 534 h 1050"/>
                  <a:gd name="T70" fmla="*/ 966 w 973"/>
                  <a:gd name="T71" fmla="*/ 587 h 1050"/>
                  <a:gd name="T72" fmla="*/ 964 w 973"/>
                  <a:gd name="T73" fmla="*/ 600 h 1050"/>
                  <a:gd name="T74" fmla="*/ 954 w 973"/>
                  <a:gd name="T75" fmla="*/ 648 h 1050"/>
                  <a:gd name="T76" fmla="*/ 962 w 973"/>
                  <a:gd name="T77" fmla="*/ 668 h 1050"/>
                  <a:gd name="T78" fmla="*/ 963 w 973"/>
                  <a:gd name="T79" fmla="*/ 681 h 1050"/>
                  <a:gd name="T80" fmla="*/ 945 w 973"/>
                  <a:gd name="T81" fmla="*/ 715 h 1050"/>
                  <a:gd name="T82" fmla="*/ 920 w 973"/>
                  <a:gd name="T83" fmla="*/ 715 h 1050"/>
                  <a:gd name="T84" fmla="*/ 250 w 973"/>
                  <a:gd name="T85" fmla="*/ 343 h 1050"/>
                  <a:gd name="T86" fmla="*/ 816 w 973"/>
                  <a:gd name="T87" fmla="*/ 713 h 1050"/>
                  <a:gd name="T88" fmla="*/ 408 w 973"/>
                  <a:gd name="T89" fmla="*/ 509 h 1050"/>
                  <a:gd name="T90" fmla="*/ 402 w 973"/>
                  <a:gd name="T91" fmla="*/ 524 h 1050"/>
                  <a:gd name="T92" fmla="*/ 707 w 973"/>
                  <a:gd name="T93" fmla="*/ 724 h 1050"/>
                  <a:gd name="T94" fmla="*/ 688 w 973"/>
                  <a:gd name="T95" fmla="*/ 718 h 1050"/>
                  <a:gd name="T96" fmla="*/ 646 w 973"/>
                  <a:gd name="T97" fmla="*/ 730 h 1050"/>
                  <a:gd name="T98" fmla="*/ 614 w 973"/>
                  <a:gd name="T99" fmla="*/ 741 h 1050"/>
                  <a:gd name="T100" fmla="*/ 342 w 973"/>
                  <a:gd name="T101" fmla="*/ 621 h 1050"/>
                  <a:gd name="T102" fmla="*/ 569 w 973"/>
                  <a:gd name="T103" fmla="*/ 773 h 1050"/>
                  <a:gd name="T104" fmla="*/ 572 w 973"/>
                  <a:gd name="T105" fmla="*/ 815 h 1050"/>
                  <a:gd name="T106" fmla="*/ 107 w 973"/>
                  <a:gd name="T107" fmla="*/ 581 h 1050"/>
                  <a:gd name="T108" fmla="*/ 624 w 973"/>
                  <a:gd name="T109" fmla="*/ 911 h 1050"/>
                  <a:gd name="T110" fmla="*/ 625 w 973"/>
                  <a:gd name="T111" fmla="*/ 930 h 1050"/>
                  <a:gd name="T112" fmla="*/ 427 w 973"/>
                  <a:gd name="T113" fmla="*/ 834 h 1050"/>
                  <a:gd name="T114" fmla="*/ 596 w 973"/>
                  <a:gd name="T115" fmla="*/ 978 h 1050"/>
                  <a:gd name="T116" fmla="*/ 550 w 973"/>
                  <a:gd name="T117" fmla="*/ 988 h 1050"/>
                  <a:gd name="T118" fmla="*/ 596 w 973"/>
                  <a:gd name="T119" fmla="*/ 1022 h 1050"/>
                  <a:gd name="T120" fmla="*/ 548 w 973"/>
                  <a:gd name="T121" fmla="*/ 1043 h 1050"/>
                  <a:gd name="T122" fmla="*/ 394 w 973"/>
                  <a:gd name="T123" fmla="*/ 979 h 1050"/>
                  <a:gd name="T124" fmla="*/ 455 w 973"/>
                  <a:gd name="T125" fmla="*/ 1033 h 10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73" h="1050">
                    <a:moveTo>
                      <a:pt x="459" y="1035"/>
                    </a:moveTo>
                    <a:cubicBezTo>
                      <a:pt x="459" y="1035"/>
                      <a:pt x="460" y="1034"/>
                      <a:pt x="459" y="1033"/>
                    </a:cubicBezTo>
                    <a:cubicBezTo>
                      <a:pt x="459" y="1032"/>
                      <a:pt x="459" y="1032"/>
                      <a:pt x="459" y="1031"/>
                    </a:cubicBezTo>
                    <a:cubicBezTo>
                      <a:pt x="459" y="1031"/>
                      <a:pt x="458" y="1031"/>
                      <a:pt x="458" y="1030"/>
                    </a:cubicBezTo>
                    <a:cubicBezTo>
                      <a:pt x="458" y="1030"/>
                      <a:pt x="458" y="1030"/>
                      <a:pt x="458" y="1030"/>
                    </a:cubicBezTo>
                    <a:cubicBezTo>
                      <a:pt x="457" y="1029"/>
                      <a:pt x="456" y="1029"/>
                      <a:pt x="455" y="1028"/>
                    </a:cubicBezTo>
                    <a:cubicBezTo>
                      <a:pt x="451" y="1026"/>
                      <a:pt x="443" y="1021"/>
                      <a:pt x="436" y="1017"/>
                    </a:cubicBezTo>
                    <a:cubicBezTo>
                      <a:pt x="433" y="1015"/>
                      <a:pt x="430" y="1013"/>
                      <a:pt x="428" y="1012"/>
                    </a:cubicBezTo>
                    <a:cubicBezTo>
                      <a:pt x="427" y="1011"/>
                      <a:pt x="426" y="1010"/>
                      <a:pt x="425" y="1010"/>
                    </a:cubicBezTo>
                    <a:cubicBezTo>
                      <a:pt x="425" y="1009"/>
                      <a:pt x="425" y="1009"/>
                      <a:pt x="425" y="1009"/>
                    </a:cubicBezTo>
                    <a:cubicBezTo>
                      <a:pt x="423" y="1011"/>
                      <a:pt x="423" y="1011"/>
                      <a:pt x="423" y="1011"/>
                    </a:cubicBezTo>
                    <a:cubicBezTo>
                      <a:pt x="425" y="1010"/>
                      <a:pt x="425" y="1010"/>
                      <a:pt x="425" y="1010"/>
                    </a:cubicBezTo>
                    <a:cubicBezTo>
                      <a:pt x="425" y="1009"/>
                      <a:pt x="425" y="1009"/>
                      <a:pt x="425" y="1009"/>
                    </a:cubicBezTo>
                    <a:cubicBezTo>
                      <a:pt x="423" y="1011"/>
                      <a:pt x="423" y="1011"/>
                      <a:pt x="423" y="1011"/>
                    </a:cubicBezTo>
                    <a:cubicBezTo>
                      <a:pt x="425" y="1010"/>
                      <a:pt x="425" y="1010"/>
                      <a:pt x="425" y="1010"/>
                    </a:cubicBezTo>
                    <a:cubicBezTo>
                      <a:pt x="422" y="1012"/>
                      <a:pt x="422" y="1012"/>
                      <a:pt x="422" y="1012"/>
                    </a:cubicBezTo>
                    <a:cubicBezTo>
                      <a:pt x="425" y="1010"/>
                      <a:pt x="425" y="1010"/>
                      <a:pt x="425" y="1010"/>
                    </a:cubicBezTo>
                    <a:cubicBezTo>
                      <a:pt x="425" y="1010"/>
                      <a:pt x="425" y="1010"/>
                      <a:pt x="425" y="1010"/>
                    </a:cubicBezTo>
                    <a:cubicBezTo>
                      <a:pt x="422" y="1012"/>
                      <a:pt x="422" y="1012"/>
                      <a:pt x="422" y="1012"/>
                    </a:cubicBezTo>
                    <a:cubicBezTo>
                      <a:pt x="425" y="1010"/>
                      <a:pt x="425" y="1010"/>
                      <a:pt x="425" y="1010"/>
                    </a:cubicBezTo>
                    <a:cubicBezTo>
                      <a:pt x="422" y="1012"/>
                      <a:pt x="422" y="1012"/>
                      <a:pt x="422" y="1012"/>
                    </a:cubicBezTo>
                    <a:cubicBezTo>
                      <a:pt x="426" y="1012"/>
                      <a:pt x="426" y="1012"/>
                      <a:pt x="426" y="1012"/>
                    </a:cubicBezTo>
                    <a:cubicBezTo>
                      <a:pt x="426" y="1011"/>
                      <a:pt x="425" y="1011"/>
                      <a:pt x="425" y="1010"/>
                    </a:cubicBezTo>
                    <a:cubicBezTo>
                      <a:pt x="422" y="1012"/>
                      <a:pt x="422" y="1012"/>
                      <a:pt x="422" y="1012"/>
                    </a:cubicBezTo>
                    <a:cubicBezTo>
                      <a:pt x="426" y="1012"/>
                      <a:pt x="426" y="1012"/>
                      <a:pt x="426" y="1012"/>
                    </a:cubicBezTo>
                    <a:cubicBezTo>
                      <a:pt x="422" y="1012"/>
                      <a:pt x="422" y="1012"/>
                      <a:pt x="422" y="1012"/>
                    </a:cubicBezTo>
                    <a:cubicBezTo>
                      <a:pt x="425" y="1015"/>
                      <a:pt x="425" y="1015"/>
                      <a:pt x="425" y="1015"/>
                    </a:cubicBezTo>
                    <a:cubicBezTo>
                      <a:pt x="426" y="1014"/>
                      <a:pt x="426" y="1013"/>
                      <a:pt x="426" y="1012"/>
                    </a:cubicBezTo>
                    <a:cubicBezTo>
                      <a:pt x="422" y="1012"/>
                      <a:pt x="422" y="1012"/>
                      <a:pt x="422" y="1012"/>
                    </a:cubicBezTo>
                    <a:cubicBezTo>
                      <a:pt x="425" y="1015"/>
                      <a:pt x="425" y="1015"/>
                      <a:pt x="425" y="1015"/>
                    </a:cubicBezTo>
                    <a:cubicBezTo>
                      <a:pt x="425" y="1014"/>
                      <a:pt x="425" y="1014"/>
                      <a:pt x="425" y="1014"/>
                    </a:cubicBezTo>
                    <a:cubicBezTo>
                      <a:pt x="422" y="1012"/>
                      <a:pt x="422" y="1012"/>
                      <a:pt x="422" y="1012"/>
                    </a:cubicBezTo>
                    <a:cubicBezTo>
                      <a:pt x="424" y="1016"/>
                      <a:pt x="424" y="1016"/>
                      <a:pt x="424" y="1016"/>
                    </a:cubicBezTo>
                    <a:cubicBezTo>
                      <a:pt x="424" y="1015"/>
                      <a:pt x="425" y="1015"/>
                      <a:pt x="425" y="1014"/>
                    </a:cubicBezTo>
                    <a:cubicBezTo>
                      <a:pt x="422" y="1012"/>
                      <a:pt x="422" y="1012"/>
                      <a:pt x="422" y="1012"/>
                    </a:cubicBezTo>
                    <a:cubicBezTo>
                      <a:pt x="424" y="1016"/>
                      <a:pt x="424" y="1016"/>
                      <a:pt x="424" y="1016"/>
                    </a:cubicBezTo>
                    <a:cubicBezTo>
                      <a:pt x="422" y="1012"/>
                      <a:pt x="422" y="1012"/>
                      <a:pt x="422" y="1012"/>
                    </a:cubicBezTo>
                    <a:cubicBezTo>
                      <a:pt x="423" y="1016"/>
                      <a:pt x="423" y="1016"/>
                      <a:pt x="423" y="1016"/>
                    </a:cubicBezTo>
                    <a:cubicBezTo>
                      <a:pt x="423" y="1016"/>
                      <a:pt x="423" y="1016"/>
                      <a:pt x="424" y="1016"/>
                    </a:cubicBezTo>
                    <a:cubicBezTo>
                      <a:pt x="422" y="1012"/>
                      <a:pt x="422" y="1012"/>
                      <a:pt x="422" y="1012"/>
                    </a:cubicBezTo>
                    <a:cubicBezTo>
                      <a:pt x="423" y="1016"/>
                      <a:pt x="423" y="1016"/>
                      <a:pt x="423" y="1016"/>
                    </a:cubicBezTo>
                    <a:cubicBezTo>
                      <a:pt x="422" y="1013"/>
                      <a:pt x="422" y="1013"/>
                      <a:pt x="422" y="1013"/>
                    </a:cubicBezTo>
                    <a:cubicBezTo>
                      <a:pt x="422" y="1016"/>
                      <a:pt x="422" y="1016"/>
                      <a:pt x="422" y="1016"/>
                    </a:cubicBezTo>
                    <a:cubicBezTo>
                      <a:pt x="423" y="1016"/>
                      <a:pt x="423" y="1016"/>
                      <a:pt x="423" y="1016"/>
                    </a:cubicBezTo>
                    <a:cubicBezTo>
                      <a:pt x="422" y="1013"/>
                      <a:pt x="422" y="1013"/>
                      <a:pt x="422" y="1013"/>
                    </a:cubicBezTo>
                    <a:cubicBezTo>
                      <a:pt x="422" y="1016"/>
                      <a:pt x="422" y="1016"/>
                      <a:pt x="422" y="1016"/>
                    </a:cubicBezTo>
                    <a:cubicBezTo>
                      <a:pt x="422" y="1015"/>
                      <a:pt x="422" y="1015"/>
                      <a:pt x="422" y="1015"/>
                    </a:cubicBezTo>
                    <a:cubicBezTo>
                      <a:pt x="422" y="1016"/>
                      <a:pt x="422" y="1016"/>
                      <a:pt x="422" y="1016"/>
                    </a:cubicBezTo>
                    <a:cubicBezTo>
                      <a:pt x="422" y="1016"/>
                      <a:pt x="422" y="1016"/>
                      <a:pt x="422" y="1016"/>
                    </a:cubicBezTo>
                    <a:cubicBezTo>
                      <a:pt x="422" y="1015"/>
                      <a:pt x="422" y="1015"/>
                      <a:pt x="422" y="1015"/>
                    </a:cubicBezTo>
                    <a:cubicBezTo>
                      <a:pt x="422" y="1016"/>
                      <a:pt x="422" y="1016"/>
                      <a:pt x="422" y="1016"/>
                    </a:cubicBezTo>
                    <a:cubicBezTo>
                      <a:pt x="422" y="1016"/>
                      <a:pt x="423" y="1016"/>
                      <a:pt x="424" y="1017"/>
                    </a:cubicBezTo>
                    <a:cubicBezTo>
                      <a:pt x="427" y="1018"/>
                      <a:pt x="434" y="1020"/>
                      <a:pt x="443" y="1023"/>
                    </a:cubicBezTo>
                    <a:cubicBezTo>
                      <a:pt x="455" y="1028"/>
                      <a:pt x="471" y="1035"/>
                      <a:pt x="484" y="1040"/>
                    </a:cubicBezTo>
                    <a:cubicBezTo>
                      <a:pt x="490" y="1043"/>
                      <a:pt x="496" y="1045"/>
                      <a:pt x="500" y="1047"/>
                    </a:cubicBezTo>
                    <a:cubicBezTo>
                      <a:pt x="504" y="1048"/>
                      <a:pt x="506" y="1049"/>
                      <a:pt x="506" y="1049"/>
                    </a:cubicBezTo>
                    <a:cubicBezTo>
                      <a:pt x="508" y="1050"/>
                      <a:pt x="510" y="1049"/>
                      <a:pt x="511" y="1048"/>
                    </a:cubicBezTo>
                    <a:cubicBezTo>
                      <a:pt x="512" y="1047"/>
                      <a:pt x="512" y="1046"/>
                      <a:pt x="512" y="1045"/>
                    </a:cubicBezTo>
                    <a:cubicBezTo>
                      <a:pt x="512" y="1044"/>
                      <a:pt x="512" y="1044"/>
                      <a:pt x="512" y="1044"/>
                    </a:cubicBezTo>
                    <a:cubicBezTo>
                      <a:pt x="511" y="1043"/>
                      <a:pt x="511" y="1043"/>
                      <a:pt x="511" y="1042"/>
                    </a:cubicBezTo>
                    <a:cubicBezTo>
                      <a:pt x="510" y="1042"/>
                      <a:pt x="510" y="1042"/>
                      <a:pt x="510" y="1041"/>
                    </a:cubicBezTo>
                    <a:cubicBezTo>
                      <a:pt x="508" y="1040"/>
                      <a:pt x="505" y="1038"/>
                      <a:pt x="501" y="1036"/>
                    </a:cubicBezTo>
                    <a:cubicBezTo>
                      <a:pt x="475" y="1018"/>
                      <a:pt x="398" y="972"/>
                      <a:pt x="398" y="972"/>
                    </a:cubicBezTo>
                    <a:cubicBezTo>
                      <a:pt x="396" y="976"/>
                      <a:pt x="396" y="976"/>
                      <a:pt x="396" y="976"/>
                    </a:cubicBezTo>
                    <a:cubicBezTo>
                      <a:pt x="400" y="978"/>
                      <a:pt x="400" y="978"/>
                      <a:pt x="400" y="978"/>
                    </a:cubicBezTo>
                    <a:cubicBezTo>
                      <a:pt x="396" y="976"/>
                      <a:pt x="396" y="976"/>
                      <a:pt x="396" y="976"/>
                    </a:cubicBezTo>
                    <a:cubicBezTo>
                      <a:pt x="397" y="979"/>
                      <a:pt x="397" y="979"/>
                      <a:pt x="397" y="979"/>
                    </a:cubicBezTo>
                    <a:cubicBezTo>
                      <a:pt x="398" y="979"/>
                      <a:pt x="399" y="979"/>
                      <a:pt x="400" y="978"/>
                    </a:cubicBezTo>
                    <a:cubicBezTo>
                      <a:pt x="396" y="976"/>
                      <a:pt x="396" y="976"/>
                      <a:pt x="396" y="976"/>
                    </a:cubicBezTo>
                    <a:cubicBezTo>
                      <a:pt x="397" y="979"/>
                      <a:pt x="397" y="979"/>
                      <a:pt x="397" y="979"/>
                    </a:cubicBezTo>
                    <a:cubicBezTo>
                      <a:pt x="396" y="976"/>
                      <a:pt x="396" y="976"/>
                      <a:pt x="396" y="976"/>
                    </a:cubicBezTo>
                    <a:cubicBezTo>
                      <a:pt x="396" y="980"/>
                      <a:pt x="396" y="980"/>
                      <a:pt x="396" y="980"/>
                    </a:cubicBezTo>
                    <a:cubicBezTo>
                      <a:pt x="396" y="980"/>
                      <a:pt x="397" y="980"/>
                      <a:pt x="397" y="979"/>
                    </a:cubicBezTo>
                    <a:cubicBezTo>
                      <a:pt x="396" y="976"/>
                      <a:pt x="396" y="976"/>
                      <a:pt x="396" y="976"/>
                    </a:cubicBezTo>
                    <a:cubicBezTo>
                      <a:pt x="396" y="980"/>
                      <a:pt x="396" y="980"/>
                      <a:pt x="396" y="980"/>
                    </a:cubicBezTo>
                    <a:cubicBezTo>
                      <a:pt x="396" y="976"/>
                      <a:pt x="396" y="976"/>
                      <a:pt x="396" y="976"/>
                    </a:cubicBezTo>
                    <a:cubicBezTo>
                      <a:pt x="395" y="980"/>
                      <a:pt x="395" y="980"/>
                      <a:pt x="395" y="980"/>
                    </a:cubicBezTo>
                    <a:cubicBezTo>
                      <a:pt x="396" y="980"/>
                      <a:pt x="396" y="980"/>
                      <a:pt x="396" y="980"/>
                    </a:cubicBezTo>
                    <a:cubicBezTo>
                      <a:pt x="396" y="976"/>
                      <a:pt x="396" y="976"/>
                      <a:pt x="396" y="976"/>
                    </a:cubicBezTo>
                    <a:cubicBezTo>
                      <a:pt x="395" y="980"/>
                      <a:pt x="395" y="980"/>
                      <a:pt x="395" y="980"/>
                    </a:cubicBezTo>
                    <a:cubicBezTo>
                      <a:pt x="396" y="977"/>
                      <a:pt x="396" y="977"/>
                      <a:pt x="396" y="977"/>
                    </a:cubicBezTo>
                    <a:cubicBezTo>
                      <a:pt x="395" y="979"/>
                      <a:pt x="395" y="979"/>
                      <a:pt x="395" y="979"/>
                    </a:cubicBezTo>
                    <a:cubicBezTo>
                      <a:pt x="395" y="980"/>
                      <a:pt x="395" y="980"/>
                      <a:pt x="395" y="980"/>
                    </a:cubicBezTo>
                    <a:cubicBezTo>
                      <a:pt x="396" y="977"/>
                      <a:pt x="396" y="977"/>
                      <a:pt x="396" y="977"/>
                    </a:cubicBezTo>
                    <a:cubicBezTo>
                      <a:pt x="395" y="979"/>
                      <a:pt x="395" y="979"/>
                      <a:pt x="395" y="979"/>
                    </a:cubicBezTo>
                    <a:cubicBezTo>
                      <a:pt x="395" y="979"/>
                      <a:pt x="395" y="979"/>
                      <a:pt x="395" y="979"/>
                    </a:cubicBezTo>
                    <a:cubicBezTo>
                      <a:pt x="395" y="980"/>
                      <a:pt x="396" y="980"/>
                      <a:pt x="398" y="981"/>
                    </a:cubicBezTo>
                    <a:cubicBezTo>
                      <a:pt x="403" y="983"/>
                      <a:pt x="413" y="988"/>
                      <a:pt x="426" y="995"/>
                    </a:cubicBezTo>
                    <a:cubicBezTo>
                      <a:pt x="445" y="1005"/>
                      <a:pt x="470" y="1019"/>
                      <a:pt x="490" y="1029"/>
                    </a:cubicBezTo>
                    <a:cubicBezTo>
                      <a:pt x="500" y="1035"/>
                      <a:pt x="509" y="1039"/>
                      <a:pt x="515" y="1043"/>
                    </a:cubicBezTo>
                    <a:cubicBezTo>
                      <a:pt x="521" y="1046"/>
                      <a:pt x="525" y="1048"/>
                      <a:pt x="525" y="1048"/>
                    </a:cubicBezTo>
                    <a:cubicBezTo>
                      <a:pt x="526" y="1049"/>
                      <a:pt x="528" y="1049"/>
                      <a:pt x="529" y="1048"/>
                    </a:cubicBezTo>
                    <a:cubicBezTo>
                      <a:pt x="530" y="1047"/>
                      <a:pt x="531" y="1046"/>
                      <a:pt x="531" y="1044"/>
                    </a:cubicBezTo>
                    <a:cubicBezTo>
                      <a:pt x="531" y="1043"/>
                      <a:pt x="530" y="1043"/>
                      <a:pt x="530" y="1042"/>
                    </a:cubicBezTo>
                    <a:cubicBezTo>
                      <a:pt x="530" y="1042"/>
                      <a:pt x="530" y="1042"/>
                      <a:pt x="529" y="1041"/>
                    </a:cubicBezTo>
                    <a:cubicBezTo>
                      <a:pt x="529" y="1041"/>
                      <a:pt x="529" y="1041"/>
                      <a:pt x="529" y="1041"/>
                    </a:cubicBezTo>
                    <a:cubicBezTo>
                      <a:pt x="528" y="1040"/>
                      <a:pt x="527" y="1040"/>
                      <a:pt x="526" y="1039"/>
                    </a:cubicBezTo>
                    <a:cubicBezTo>
                      <a:pt x="516" y="1032"/>
                      <a:pt x="482" y="1012"/>
                      <a:pt x="450" y="993"/>
                    </a:cubicBezTo>
                    <a:cubicBezTo>
                      <a:pt x="435" y="983"/>
                      <a:pt x="419" y="974"/>
                      <a:pt x="408" y="967"/>
                    </a:cubicBezTo>
                    <a:cubicBezTo>
                      <a:pt x="403" y="963"/>
                      <a:pt x="398" y="960"/>
                      <a:pt x="395" y="958"/>
                    </a:cubicBezTo>
                    <a:cubicBezTo>
                      <a:pt x="393" y="957"/>
                      <a:pt x="392" y="956"/>
                      <a:pt x="392" y="956"/>
                    </a:cubicBezTo>
                    <a:cubicBezTo>
                      <a:pt x="391" y="955"/>
                      <a:pt x="391" y="955"/>
                      <a:pt x="391" y="955"/>
                    </a:cubicBezTo>
                    <a:cubicBezTo>
                      <a:pt x="390" y="956"/>
                      <a:pt x="390" y="956"/>
                      <a:pt x="390" y="956"/>
                    </a:cubicBezTo>
                    <a:cubicBezTo>
                      <a:pt x="391" y="955"/>
                      <a:pt x="391" y="955"/>
                      <a:pt x="391" y="955"/>
                    </a:cubicBezTo>
                    <a:cubicBezTo>
                      <a:pt x="391" y="955"/>
                      <a:pt x="391" y="955"/>
                      <a:pt x="391" y="955"/>
                    </a:cubicBezTo>
                    <a:cubicBezTo>
                      <a:pt x="390" y="956"/>
                      <a:pt x="390" y="956"/>
                      <a:pt x="390" y="956"/>
                    </a:cubicBezTo>
                    <a:cubicBezTo>
                      <a:pt x="391" y="955"/>
                      <a:pt x="391" y="955"/>
                      <a:pt x="391" y="955"/>
                    </a:cubicBezTo>
                    <a:cubicBezTo>
                      <a:pt x="388" y="957"/>
                      <a:pt x="388" y="957"/>
                      <a:pt x="388" y="957"/>
                    </a:cubicBezTo>
                    <a:cubicBezTo>
                      <a:pt x="391" y="956"/>
                      <a:pt x="391" y="956"/>
                      <a:pt x="391" y="956"/>
                    </a:cubicBezTo>
                    <a:cubicBezTo>
                      <a:pt x="391" y="955"/>
                      <a:pt x="391" y="955"/>
                      <a:pt x="391" y="955"/>
                    </a:cubicBezTo>
                    <a:cubicBezTo>
                      <a:pt x="388" y="957"/>
                      <a:pt x="388" y="957"/>
                      <a:pt x="388" y="957"/>
                    </a:cubicBezTo>
                    <a:cubicBezTo>
                      <a:pt x="391" y="956"/>
                      <a:pt x="391" y="956"/>
                      <a:pt x="391" y="956"/>
                    </a:cubicBezTo>
                    <a:cubicBezTo>
                      <a:pt x="388" y="958"/>
                      <a:pt x="388" y="958"/>
                      <a:pt x="388" y="958"/>
                    </a:cubicBezTo>
                    <a:cubicBezTo>
                      <a:pt x="392" y="958"/>
                      <a:pt x="392" y="958"/>
                      <a:pt x="392" y="958"/>
                    </a:cubicBezTo>
                    <a:cubicBezTo>
                      <a:pt x="392" y="957"/>
                      <a:pt x="392" y="956"/>
                      <a:pt x="391" y="956"/>
                    </a:cubicBezTo>
                    <a:cubicBezTo>
                      <a:pt x="388" y="958"/>
                      <a:pt x="388" y="958"/>
                      <a:pt x="388" y="958"/>
                    </a:cubicBezTo>
                    <a:cubicBezTo>
                      <a:pt x="392" y="958"/>
                      <a:pt x="392" y="958"/>
                      <a:pt x="392" y="958"/>
                    </a:cubicBezTo>
                    <a:cubicBezTo>
                      <a:pt x="388" y="958"/>
                      <a:pt x="388" y="958"/>
                      <a:pt x="388" y="958"/>
                    </a:cubicBezTo>
                    <a:cubicBezTo>
                      <a:pt x="391" y="960"/>
                      <a:pt x="391" y="960"/>
                      <a:pt x="391" y="960"/>
                    </a:cubicBezTo>
                    <a:cubicBezTo>
                      <a:pt x="392" y="959"/>
                      <a:pt x="392" y="958"/>
                      <a:pt x="392" y="958"/>
                    </a:cubicBezTo>
                    <a:cubicBezTo>
                      <a:pt x="388" y="958"/>
                      <a:pt x="388" y="958"/>
                      <a:pt x="388" y="958"/>
                    </a:cubicBezTo>
                    <a:cubicBezTo>
                      <a:pt x="391" y="960"/>
                      <a:pt x="391" y="960"/>
                      <a:pt x="391" y="960"/>
                    </a:cubicBezTo>
                    <a:cubicBezTo>
                      <a:pt x="391" y="960"/>
                      <a:pt x="391" y="960"/>
                      <a:pt x="391" y="960"/>
                    </a:cubicBezTo>
                    <a:cubicBezTo>
                      <a:pt x="388" y="958"/>
                      <a:pt x="388" y="958"/>
                      <a:pt x="388" y="958"/>
                    </a:cubicBezTo>
                    <a:cubicBezTo>
                      <a:pt x="389" y="961"/>
                      <a:pt x="389" y="961"/>
                      <a:pt x="389" y="961"/>
                    </a:cubicBezTo>
                    <a:cubicBezTo>
                      <a:pt x="390" y="961"/>
                      <a:pt x="391" y="961"/>
                      <a:pt x="391" y="960"/>
                    </a:cubicBezTo>
                    <a:cubicBezTo>
                      <a:pt x="388" y="958"/>
                      <a:pt x="388" y="958"/>
                      <a:pt x="388" y="958"/>
                    </a:cubicBezTo>
                    <a:cubicBezTo>
                      <a:pt x="389" y="961"/>
                      <a:pt x="389" y="961"/>
                      <a:pt x="389" y="961"/>
                    </a:cubicBezTo>
                    <a:cubicBezTo>
                      <a:pt x="388" y="958"/>
                      <a:pt x="388" y="958"/>
                      <a:pt x="388" y="958"/>
                    </a:cubicBezTo>
                    <a:cubicBezTo>
                      <a:pt x="388" y="961"/>
                      <a:pt x="388" y="961"/>
                      <a:pt x="388" y="961"/>
                    </a:cubicBezTo>
                    <a:cubicBezTo>
                      <a:pt x="388" y="961"/>
                      <a:pt x="389" y="961"/>
                      <a:pt x="389" y="961"/>
                    </a:cubicBezTo>
                    <a:cubicBezTo>
                      <a:pt x="388" y="958"/>
                      <a:pt x="388" y="958"/>
                      <a:pt x="388" y="958"/>
                    </a:cubicBezTo>
                    <a:cubicBezTo>
                      <a:pt x="388" y="961"/>
                      <a:pt x="388" y="961"/>
                      <a:pt x="388" y="961"/>
                    </a:cubicBezTo>
                    <a:cubicBezTo>
                      <a:pt x="388" y="960"/>
                      <a:pt x="388" y="960"/>
                      <a:pt x="388" y="960"/>
                    </a:cubicBezTo>
                    <a:cubicBezTo>
                      <a:pt x="388" y="961"/>
                      <a:pt x="388" y="961"/>
                      <a:pt x="388" y="961"/>
                    </a:cubicBezTo>
                    <a:cubicBezTo>
                      <a:pt x="388" y="961"/>
                      <a:pt x="388" y="961"/>
                      <a:pt x="388" y="961"/>
                    </a:cubicBezTo>
                    <a:cubicBezTo>
                      <a:pt x="388" y="960"/>
                      <a:pt x="388" y="960"/>
                      <a:pt x="388" y="960"/>
                    </a:cubicBezTo>
                    <a:cubicBezTo>
                      <a:pt x="388" y="961"/>
                      <a:pt x="388" y="961"/>
                      <a:pt x="388" y="961"/>
                    </a:cubicBezTo>
                    <a:cubicBezTo>
                      <a:pt x="388" y="961"/>
                      <a:pt x="389" y="962"/>
                      <a:pt x="391" y="963"/>
                    </a:cubicBezTo>
                    <a:cubicBezTo>
                      <a:pt x="397" y="965"/>
                      <a:pt x="410" y="972"/>
                      <a:pt x="426" y="980"/>
                    </a:cubicBezTo>
                    <a:cubicBezTo>
                      <a:pt x="449" y="993"/>
                      <a:pt x="479" y="1010"/>
                      <a:pt x="503" y="1023"/>
                    </a:cubicBezTo>
                    <a:cubicBezTo>
                      <a:pt x="515" y="1030"/>
                      <a:pt x="526" y="1036"/>
                      <a:pt x="534" y="1040"/>
                    </a:cubicBezTo>
                    <a:cubicBezTo>
                      <a:pt x="537" y="1042"/>
                      <a:pt x="541" y="1044"/>
                      <a:pt x="543" y="1045"/>
                    </a:cubicBezTo>
                    <a:cubicBezTo>
                      <a:pt x="544" y="1046"/>
                      <a:pt x="545" y="1046"/>
                      <a:pt x="545" y="1046"/>
                    </a:cubicBezTo>
                    <a:cubicBezTo>
                      <a:pt x="546" y="1047"/>
                      <a:pt x="546" y="1047"/>
                      <a:pt x="546" y="1047"/>
                    </a:cubicBezTo>
                    <a:cubicBezTo>
                      <a:pt x="546" y="1047"/>
                      <a:pt x="546" y="1047"/>
                      <a:pt x="546" y="1047"/>
                    </a:cubicBezTo>
                    <a:cubicBezTo>
                      <a:pt x="547" y="1047"/>
                      <a:pt x="547" y="1047"/>
                      <a:pt x="547" y="1047"/>
                    </a:cubicBezTo>
                    <a:cubicBezTo>
                      <a:pt x="547" y="1047"/>
                      <a:pt x="547" y="1047"/>
                      <a:pt x="547" y="1047"/>
                    </a:cubicBezTo>
                    <a:cubicBezTo>
                      <a:pt x="547" y="1047"/>
                      <a:pt x="547" y="1047"/>
                      <a:pt x="548" y="1047"/>
                    </a:cubicBezTo>
                    <a:cubicBezTo>
                      <a:pt x="550" y="1047"/>
                      <a:pt x="551" y="1046"/>
                      <a:pt x="552" y="1044"/>
                    </a:cubicBezTo>
                    <a:cubicBezTo>
                      <a:pt x="552" y="1043"/>
                      <a:pt x="552" y="1041"/>
                      <a:pt x="550" y="1040"/>
                    </a:cubicBezTo>
                    <a:cubicBezTo>
                      <a:pt x="550" y="1040"/>
                      <a:pt x="548" y="1038"/>
                      <a:pt x="543" y="1036"/>
                    </a:cubicBezTo>
                    <a:cubicBezTo>
                      <a:pt x="528" y="1026"/>
                      <a:pt x="491" y="1003"/>
                      <a:pt x="457" y="982"/>
                    </a:cubicBezTo>
                    <a:cubicBezTo>
                      <a:pt x="440" y="972"/>
                      <a:pt x="424" y="962"/>
                      <a:pt x="413" y="954"/>
                    </a:cubicBezTo>
                    <a:cubicBezTo>
                      <a:pt x="407" y="951"/>
                      <a:pt x="402" y="948"/>
                      <a:pt x="399" y="945"/>
                    </a:cubicBezTo>
                    <a:cubicBezTo>
                      <a:pt x="397" y="944"/>
                      <a:pt x="396" y="944"/>
                      <a:pt x="395" y="943"/>
                    </a:cubicBezTo>
                    <a:cubicBezTo>
                      <a:pt x="394" y="943"/>
                      <a:pt x="394" y="942"/>
                      <a:pt x="394" y="942"/>
                    </a:cubicBezTo>
                    <a:cubicBezTo>
                      <a:pt x="394" y="942"/>
                      <a:pt x="394" y="942"/>
                      <a:pt x="394" y="942"/>
                    </a:cubicBezTo>
                    <a:cubicBezTo>
                      <a:pt x="394" y="942"/>
                      <a:pt x="394" y="942"/>
                      <a:pt x="394" y="942"/>
                    </a:cubicBezTo>
                    <a:cubicBezTo>
                      <a:pt x="392" y="944"/>
                      <a:pt x="392" y="944"/>
                      <a:pt x="392" y="944"/>
                    </a:cubicBezTo>
                    <a:cubicBezTo>
                      <a:pt x="394" y="942"/>
                      <a:pt x="394" y="942"/>
                      <a:pt x="394" y="942"/>
                    </a:cubicBezTo>
                    <a:cubicBezTo>
                      <a:pt x="394" y="942"/>
                      <a:pt x="394" y="942"/>
                      <a:pt x="394" y="942"/>
                    </a:cubicBezTo>
                    <a:cubicBezTo>
                      <a:pt x="392" y="944"/>
                      <a:pt x="392" y="944"/>
                      <a:pt x="392" y="944"/>
                    </a:cubicBezTo>
                    <a:cubicBezTo>
                      <a:pt x="394" y="942"/>
                      <a:pt x="394" y="942"/>
                      <a:pt x="394" y="942"/>
                    </a:cubicBezTo>
                    <a:cubicBezTo>
                      <a:pt x="391" y="945"/>
                      <a:pt x="391" y="945"/>
                      <a:pt x="391" y="945"/>
                    </a:cubicBezTo>
                    <a:cubicBezTo>
                      <a:pt x="394" y="943"/>
                      <a:pt x="394" y="943"/>
                      <a:pt x="394" y="943"/>
                    </a:cubicBezTo>
                    <a:cubicBezTo>
                      <a:pt x="394" y="942"/>
                      <a:pt x="394" y="942"/>
                      <a:pt x="394" y="942"/>
                    </a:cubicBezTo>
                    <a:cubicBezTo>
                      <a:pt x="391" y="945"/>
                      <a:pt x="391" y="945"/>
                      <a:pt x="391" y="945"/>
                    </a:cubicBezTo>
                    <a:cubicBezTo>
                      <a:pt x="394" y="943"/>
                      <a:pt x="394" y="943"/>
                      <a:pt x="394" y="943"/>
                    </a:cubicBezTo>
                    <a:cubicBezTo>
                      <a:pt x="391" y="945"/>
                      <a:pt x="391" y="945"/>
                      <a:pt x="391" y="945"/>
                    </a:cubicBezTo>
                    <a:cubicBezTo>
                      <a:pt x="395" y="943"/>
                      <a:pt x="395" y="943"/>
                      <a:pt x="395" y="943"/>
                    </a:cubicBezTo>
                    <a:cubicBezTo>
                      <a:pt x="394" y="943"/>
                      <a:pt x="394" y="943"/>
                      <a:pt x="394" y="943"/>
                    </a:cubicBezTo>
                    <a:cubicBezTo>
                      <a:pt x="391" y="945"/>
                      <a:pt x="391" y="945"/>
                      <a:pt x="391" y="945"/>
                    </a:cubicBezTo>
                    <a:cubicBezTo>
                      <a:pt x="395" y="943"/>
                      <a:pt x="395" y="943"/>
                      <a:pt x="395" y="943"/>
                    </a:cubicBezTo>
                    <a:cubicBezTo>
                      <a:pt x="391" y="945"/>
                      <a:pt x="391" y="945"/>
                      <a:pt x="391" y="945"/>
                    </a:cubicBezTo>
                    <a:cubicBezTo>
                      <a:pt x="395" y="945"/>
                      <a:pt x="395" y="945"/>
                      <a:pt x="395" y="945"/>
                    </a:cubicBezTo>
                    <a:cubicBezTo>
                      <a:pt x="395" y="944"/>
                      <a:pt x="395" y="944"/>
                      <a:pt x="395" y="943"/>
                    </a:cubicBezTo>
                    <a:cubicBezTo>
                      <a:pt x="391" y="945"/>
                      <a:pt x="391" y="945"/>
                      <a:pt x="391" y="945"/>
                    </a:cubicBezTo>
                    <a:cubicBezTo>
                      <a:pt x="395" y="945"/>
                      <a:pt x="395" y="945"/>
                      <a:pt x="395" y="945"/>
                    </a:cubicBezTo>
                    <a:cubicBezTo>
                      <a:pt x="391" y="945"/>
                      <a:pt x="391" y="945"/>
                      <a:pt x="391" y="945"/>
                    </a:cubicBezTo>
                    <a:cubicBezTo>
                      <a:pt x="395" y="947"/>
                      <a:pt x="395" y="947"/>
                      <a:pt x="395" y="947"/>
                    </a:cubicBezTo>
                    <a:cubicBezTo>
                      <a:pt x="391" y="945"/>
                      <a:pt x="391" y="945"/>
                      <a:pt x="391" y="945"/>
                    </a:cubicBezTo>
                    <a:cubicBezTo>
                      <a:pt x="393" y="949"/>
                      <a:pt x="393" y="949"/>
                      <a:pt x="393" y="949"/>
                    </a:cubicBezTo>
                    <a:cubicBezTo>
                      <a:pt x="393" y="949"/>
                      <a:pt x="394" y="948"/>
                      <a:pt x="395" y="947"/>
                    </a:cubicBezTo>
                    <a:cubicBezTo>
                      <a:pt x="391" y="945"/>
                      <a:pt x="391" y="945"/>
                      <a:pt x="391" y="945"/>
                    </a:cubicBezTo>
                    <a:cubicBezTo>
                      <a:pt x="393" y="949"/>
                      <a:pt x="393" y="949"/>
                      <a:pt x="393" y="949"/>
                    </a:cubicBezTo>
                    <a:cubicBezTo>
                      <a:pt x="392" y="946"/>
                      <a:pt x="392" y="946"/>
                      <a:pt x="392" y="946"/>
                    </a:cubicBezTo>
                    <a:cubicBezTo>
                      <a:pt x="392" y="949"/>
                      <a:pt x="392" y="949"/>
                      <a:pt x="392" y="949"/>
                    </a:cubicBezTo>
                    <a:cubicBezTo>
                      <a:pt x="392" y="949"/>
                      <a:pt x="392" y="949"/>
                      <a:pt x="393" y="949"/>
                    </a:cubicBezTo>
                    <a:cubicBezTo>
                      <a:pt x="392" y="946"/>
                      <a:pt x="392" y="946"/>
                      <a:pt x="392" y="946"/>
                    </a:cubicBezTo>
                    <a:cubicBezTo>
                      <a:pt x="392" y="949"/>
                      <a:pt x="392" y="949"/>
                      <a:pt x="392" y="949"/>
                    </a:cubicBezTo>
                    <a:cubicBezTo>
                      <a:pt x="392" y="947"/>
                      <a:pt x="392" y="947"/>
                      <a:pt x="392" y="947"/>
                    </a:cubicBezTo>
                    <a:cubicBezTo>
                      <a:pt x="391" y="949"/>
                      <a:pt x="391" y="949"/>
                      <a:pt x="391" y="949"/>
                    </a:cubicBezTo>
                    <a:cubicBezTo>
                      <a:pt x="391" y="949"/>
                      <a:pt x="391" y="949"/>
                      <a:pt x="392" y="949"/>
                    </a:cubicBezTo>
                    <a:cubicBezTo>
                      <a:pt x="392" y="947"/>
                      <a:pt x="392" y="947"/>
                      <a:pt x="392" y="947"/>
                    </a:cubicBezTo>
                    <a:cubicBezTo>
                      <a:pt x="391" y="949"/>
                      <a:pt x="391" y="949"/>
                      <a:pt x="391" y="949"/>
                    </a:cubicBezTo>
                    <a:cubicBezTo>
                      <a:pt x="391" y="949"/>
                      <a:pt x="392" y="950"/>
                      <a:pt x="394" y="950"/>
                    </a:cubicBezTo>
                    <a:cubicBezTo>
                      <a:pt x="401" y="953"/>
                      <a:pt x="414" y="961"/>
                      <a:pt x="431" y="970"/>
                    </a:cubicBezTo>
                    <a:cubicBezTo>
                      <a:pt x="456" y="984"/>
                      <a:pt x="488" y="1002"/>
                      <a:pt x="515" y="1017"/>
                    </a:cubicBezTo>
                    <a:cubicBezTo>
                      <a:pt x="528" y="1025"/>
                      <a:pt x="539" y="1031"/>
                      <a:pt x="548" y="1036"/>
                    </a:cubicBezTo>
                    <a:cubicBezTo>
                      <a:pt x="552" y="1038"/>
                      <a:pt x="555" y="1040"/>
                      <a:pt x="558" y="1041"/>
                    </a:cubicBezTo>
                    <a:cubicBezTo>
                      <a:pt x="559" y="1042"/>
                      <a:pt x="560" y="1042"/>
                      <a:pt x="561" y="1043"/>
                    </a:cubicBezTo>
                    <a:cubicBezTo>
                      <a:pt x="561" y="1043"/>
                      <a:pt x="562" y="1043"/>
                      <a:pt x="562" y="1043"/>
                    </a:cubicBezTo>
                    <a:cubicBezTo>
                      <a:pt x="562" y="1044"/>
                      <a:pt x="562" y="1044"/>
                      <a:pt x="562" y="1044"/>
                    </a:cubicBezTo>
                    <a:cubicBezTo>
                      <a:pt x="563" y="1044"/>
                      <a:pt x="563" y="1044"/>
                      <a:pt x="564" y="1044"/>
                    </a:cubicBezTo>
                    <a:cubicBezTo>
                      <a:pt x="564" y="1044"/>
                      <a:pt x="565" y="1044"/>
                      <a:pt x="565" y="1044"/>
                    </a:cubicBezTo>
                    <a:cubicBezTo>
                      <a:pt x="566" y="1043"/>
                      <a:pt x="567" y="1043"/>
                      <a:pt x="567" y="1042"/>
                    </a:cubicBezTo>
                    <a:cubicBezTo>
                      <a:pt x="568" y="1041"/>
                      <a:pt x="568" y="1040"/>
                      <a:pt x="568" y="1039"/>
                    </a:cubicBezTo>
                    <a:cubicBezTo>
                      <a:pt x="568" y="1038"/>
                      <a:pt x="567" y="1037"/>
                      <a:pt x="566" y="1036"/>
                    </a:cubicBezTo>
                    <a:cubicBezTo>
                      <a:pt x="512" y="1002"/>
                      <a:pt x="512" y="1002"/>
                      <a:pt x="512" y="1002"/>
                    </a:cubicBezTo>
                    <a:cubicBezTo>
                      <a:pt x="572" y="1035"/>
                      <a:pt x="572" y="1035"/>
                      <a:pt x="572" y="1035"/>
                    </a:cubicBezTo>
                    <a:cubicBezTo>
                      <a:pt x="574" y="1037"/>
                      <a:pt x="576" y="1036"/>
                      <a:pt x="577" y="1034"/>
                    </a:cubicBezTo>
                    <a:cubicBezTo>
                      <a:pt x="578" y="1032"/>
                      <a:pt x="578" y="1030"/>
                      <a:pt x="576" y="1029"/>
                    </a:cubicBezTo>
                    <a:cubicBezTo>
                      <a:pt x="396" y="916"/>
                      <a:pt x="396" y="916"/>
                      <a:pt x="396" y="916"/>
                    </a:cubicBezTo>
                    <a:cubicBezTo>
                      <a:pt x="394" y="920"/>
                      <a:pt x="394" y="920"/>
                      <a:pt x="394" y="920"/>
                    </a:cubicBezTo>
                    <a:cubicBezTo>
                      <a:pt x="392" y="923"/>
                      <a:pt x="392" y="923"/>
                      <a:pt x="392" y="923"/>
                    </a:cubicBezTo>
                    <a:cubicBezTo>
                      <a:pt x="392" y="923"/>
                      <a:pt x="441" y="950"/>
                      <a:pt x="490" y="976"/>
                    </a:cubicBezTo>
                    <a:cubicBezTo>
                      <a:pt x="515" y="989"/>
                      <a:pt x="540" y="1003"/>
                      <a:pt x="559" y="1013"/>
                    </a:cubicBezTo>
                    <a:cubicBezTo>
                      <a:pt x="569" y="1018"/>
                      <a:pt x="577" y="1022"/>
                      <a:pt x="583" y="1025"/>
                    </a:cubicBezTo>
                    <a:cubicBezTo>
                      <a:pt x="586" y="1026"/>
                      <a:pt x="589" y="1027"/>
                      <a:pt x="591" y="1028"/>
                    </a:cubicBezTo>
                    <a:cubicBezTo>
                      <a:pt x="592" y="1029"/>
                      <a:pt x="593" y="1029"/>
                      <a:pt x="593" y="1029"/>
                    </a:cubicBezTo>
                    <a:cubicBezTo>
                      <a:pt x="594" y="1029"/>
                      <a:pt x="594" y="1029"/>
                      <a:pt x="595" y="1030"/>
                    </a:cubicBezTo>
                    <a:cubicBezTo>
                      <a:pt x="595" y="1030"/>
                      <a:pt x="595" y="1030"/>
                      <a:pt x="596" y="1030"/>
                    </a:cubicBezTo>
                    <a:cubicBezTo>
                      <a:pt x="596" y="1030"/>
                      <a:pt x="597" y="1030"/>
                      <a:pt x="597" y="1030"/>
                    </a:cubicBezTo>
                    <a:cubicBezTo>
                      <a:pt x="598" y="1029"/>
                      <a:pt x="599" y="1029"/>
                      <a:pt x="600" y="1028"/>
                    </a:cubicBezTo>
                    <a:cubicBezTo>
                      <a:pt x="600" y="1027"/>
                      <a:pt x="600" y="1026"/>
                      <a:pt x="600" y="1025"/>
                    </a:cubicBezTo>
                    <a:cubicBezTo>
                      <a:pt x="600" y="1024"/>
                      <a:pt x="599" y="1023"/>
                      <a:pt x="598" y="1022"/>
                    </a:cubicBezTo>
                    <a:cubicBezTo>
                      <a:pt x="598" y="1022"/>
                      <a:pt x="595" y="1020"/>
                      <a:pt x="590" y="1017"/>
                    </a:cubicBezTo>
                    <a:cubicBezTo>
                      <a:pt x="571" y="1006"/>
                      <a:pt x="525" y="978"/>
                      <a:pt x="483" y="952"/>
                    </a:cubicBezTo>
                    <a:cubicBezTo>
                      <a:pt x="462" y="939"/>
                      <a:pt x="442" y="927"/>
                      <a:pt x="428" y="917"/>
                    </a:cubicBezTo>
                    <a:cubicBezTo>
                      <a:pt x="421" y="913"/>
                      <a:pt x="415" y="909"/>
                      <a:pt x="410" y="906"/>
                    </a:cubicBezTo>
                    <a:cubicBezTo>
                      <a:pt x="408" y="905"/>
                      <a:pt x="407" y="903"/>
                      <a:pt x="406" y="903"/>
                    </a:cubicBezTo>
                    <a:cubicBezTo>
                      <a:pt x="405" y="902"/>
                      <a:pt x="405" y="902"/>
                      <a:pt x="405" y="902"/>
                    </a:cubicBezTo>
                    <a:cubicBezTo>
                      <a:pt x="405" y="902"/>
                      <a:pt x="405" y="902"/>
                      <a:pt x="405" y="902"/>
                    </a:cubicBezTo>
                    <a:cubicBezTo>
                      <a:pt x="404" y="903"/>
                      <a:pt x="404" y="903"/>
                      <a:pt x="404" y="903"/>
                    </a:cubicBezTo>
                    <a:cubicBezTo>
                      <a:pt x="405" y="902"/>
                      <a:pt x="405" y="902"/>
                      <a:pt x="405" y="902"/>
                    </a:cubicBezTo>
                    <a:cubicBezTo>
                      <a:pt x="405" y="902"/>
                      <a:pt x="405" y="902"/>
                      <a:pt x="405" y="902"/>
                    </a:cubicBezTo>
                    <a:cubicBezTo>
                      <a:pt x="404" y="903"/>
                      <a:pt x="404" y="903"/>
                      <a:pt x="404" y="903"/>
                    </a:cubicBezTo>
                    <a:cubicBezTo>
                      <a:pt x="405" y="902"/>
                      <a:pt x="405" y="902"/>
                      <a:pt x="405" y="902"/>
                    </a:cubicBezTo>
                    <a:cubicBezTo>
                      <a:pt x="402" y="904"/>
                      <a:pt x="402" y="904"/>
                      <a:pt x="402" y="904"/>
                    </a:cubicBezTo>
                    <a:cubicBezTo>
                      <a:pt x="405" y="903"/>
                      <a:pt x="405" y="903"/>
                      <a:pt x="405" y="903"/>
                    </a:cubicBezTo>
                    <a:cubicBezTo>
                      <a:pt x="405" y="902"/>
                      <a:pt x="405" y="902"/>
                      <a:pt x="405" y="902"/>
                    </a:cubicBezTo>
                    <a:cubicBezTo>
                      <a:pt x="402" y="904"/>
                      <a:pt x="402" y="904"/>
                      <a:pt x="402" y="904"/>
                    </a:cubicBezTo>
                    <a:cubicBezTo>
                      <a:pt x="405" y="903"/>
                      <a:pt x="405" y="903"/>
                      <a:pt x="405" y="903"/>
                    </a:cubicBezTo>
                    <a:cubicBezTo>
                      <a:pt x="402" y="904"/>
                      <a:pt x="402" y="904"/>
                      <a:pt x="402" y="904"/>
                    </a:cubicBezTo>
                    <a:cubicBezTo>
                      <a:pt x="406" y="904"/>
                      <a:pt x="406" y="904"/>
                      <a:pt x="406" y="904"/>
                    </a:cubicBezTo>
                    <a:cubicBezTo>
                      <a:pt x="406" y="903"/>
                      <a:pt x="406" y="903"/>
                      <a:pt x="405" y="903"/>
                    </a:cubicBezTo>
                    <a:cubicBezTo>
                      <a:pt x="402" y="904"/>
                      <a:pt x="402" y="904"/>
                      <a:pt x="402" y="904"/>
                    </a:cubicBezTo>
                    <a:cubicBezTo>
                      <a:pt x="406" y="904"/>
                      <a:pt x="406" y="904"/>
                      <a:pt x="406" y="904"/>
                    </a:cubicBezTo>
                    <a:cubicBezTo>
                      <a:pt x="402" y="904"/>
                      <a:pt x="402" y="904"/>
                      <a:pt x="402" y="904"/>
                    </a:cubicBezTo>
                    <a:cubicBezTo>
                      <a:pt x="405" y="906"/>
                      <a:pt x="405" y="906"/>
                      <a:pt x="405" y="906"/>
                    </a:cubicBezTo>
                    <a:cubicBezTo>
                      <a:pt x="406" y="906"/>
                      <a:pt x="406" y="905"/>
                      <a:pt x="406" y="904"/>
                    </a:cubicBezTo>
                    <a:cubicBezTo>
                      <a:pt x="402" y="904"/>
                      <a:pt x="402" y="904"/>
                      <a:pt x="402" y="904"/>
                    </a:cubicBezTo>
                    <a:cubicBezTo>
                      <a:pt x="405" y="906"/>
                      <a:pt x="405" y="906"/>
                      <a:pt x="405" y="906"/>
                    </a:cubicBezTo>
                    <a:cubicBezTo>
                      <a:pt x="405" y="906"/>
                      <a:pt x="405" y="906"/>
                      <a:pt x="405" y="906"/>
                    </a:cubicBezTo>
                    <a:cubicBezTo>
                      <a:pt x="402" y="904"/>
                      <a:pt x="402" y="904"/>
                      <a:pt x="402" y="904"/>
                    </a:cubicBezTo>
                    <a:cubicBezTo>
                      <a:pt x="403" y="908"/>
                      <a:pt x="403" y="908"/>
                      <a:pt x="403" y="908"/>
                    </a:cubicBezTo>
                    <a:cubicBezTo>
                      <a:pt x="404" y="908"/>
                      <a:pt x="405" y="907"/>
                      <a:pt x="405" y="906"/>
                    </a:cubicBezTo>
                    <a:cubicBezTo>
                      <a:pt x="402" y="904"/>
                      <a:pt x="402" y="904"/>
                      <a:pt x="402" y="904"/>
                    </a:cubicBezTo>
                    <a:cubicBezTo>
                      <a:pt x="403" y="908"/>
                      <a:pt x="403" y="908"/>
                      <a:pt x="403" y="908"/>
                    </a:cubicBezTo>
                    <a:cubicBezTo>
                      <a:pt x="402" y="904"/>
                      <a:pt x="402" y="904"/>
                      <a:pt x="402" y="904"/>
                    </a:cubicBezTo>
                    <a:cubicBezTo>
                      <a:pt x="402" y="908"/>
                      <a:pt x="402" y="908"/>
                      <a:pt x="402" y="908"/>
                    </a:cubicBezTo>
                    <a:cubicBezTo>
                      <a:pt x="402" y="908"/>
                      <a:pt x="402" y="908"/>
                      <a:pt x="403" y="908"/>
                    </a:cubicBezTo>
                    <a:cubicBezTo>
                      <a:pt x="402" y="904"/>
                      <a:pt x="402" y="904"/>
                      <a:pt x="402" y="904"/>
                    </a:cubicBezTo>
                    <a:cubicBezTo>
                      <a:pt x="402" y="908"/>
                      <a:pt x="402" y="908"/>
                      <a:pt x="402" y="908"/>
                    </a:cubicBezTo>
                    <a:cubicBezTo>
                      <a:pt x="402" y="905"/>
                      <a:pt x="402" y="905"/>
                      <a:pt x="402" y="905"/>
                    </a:cubicBezTo>
                    <a:cubicBezTo>
                      <a:pt x="401" y="908"/>
                      <a:pt x="401" y="908"/>
                      <a:pt x="401" y="908"/>
                    </a:cubicBezTo>
                    <a:cubicBezTo>
                      <a:pt x="401" y="908"/>
                      <a:pt x="401" y="908"/>
                      <a:pt x="402" y="908"/>
                    </a:cubicBezTo>
                    <a:cubicBezTo>
                      <a:pt x="402" y="905"/>
                      <a:pt x="402" y="905"/>
                      <a:pt x="402" y="905"/>
                    </a:cubicBezTo>
                    <a:cubicBezTo>
                      <a:pt x="401" y="908"/>
                      <a:pt x="401" y="908"/>
                      <a:pt x="401" y="908"/>
                    </a:cubicBezTo>
                    <a:cubicBezTo>
                      <a:pt x="401" y="906"/>
                      <a:pt x="401" y="906"/>
                      <a:pt x="401" y="906"/>
                    </a:cubicBezTo>
                    <a:cubicBezTo>
                      <a:pt x="401" y="908"/>
                      <a:pt x="401" y="908"/>
                      <a:pt x="401" y="908"/>
                    </a:cubicBezTo>
                    <a:cubicBezTo>
                      <a:pt x="401" y="908"/>
                      <a:pt x="401" y="908"/>
                      <a:pt x="401" y="908"/>
                    </a:cubicBezTo>
                    <a:cubicBezTo>
                      <a:pt x="401" y="906"/>
                      <a:pt x="401" y="906"/>
                      <a:pt x="401" y="906"/>
                    </a:cubicBezTo>
                    <a:cubicBezTo>
                      <a:pt x="401" y="908"/>
                      <a:pt x="401" y="908"/>
                      <a:pt x="401" y="908"/>
                    </a:cubicBezTo>
                    <a:cubicBezTo>
                      <a:pt x="401" y="908"/>
                      <a:pt x="401" y="908"/>
                      <a:pt x="402" y="908"/>
                    </a:cubicBezTo>
                    <a:cubicBezTo>
                      <a:pt x="404" y="910"/>
                      <a:pt x="409" y="912"/>
                      <a:pt x="416" y="916"/>
                    </a:cubicBezTo>
                    <a:cubicBezTo>
                      <a:pt x="439" y="929"/>
                      <a:pt x="485" y="955"/>
                      <a:pt x="526" y="977"/>
                    </a:cubicBezTo>
                    <a:cubicBezTo>
                      <a:pt x="546" y="988"/>
                      <a:pt x="564" y="999"/>
                      <a:pt x="578" y="1007"/>
                    </a:cubicBezTo>
                    <a:cubicBezTo>
                      <a:pt x="585" y="1011"/>
                      <a:pt x="590" y="1014"/>
                      <a:pt x="594" y="1016"/>
                    </a:cubicBezTo>
                    <a:cubicBezTo>
                      <a:pt x="598" y="1018"/>
                      <a:pt x="600" y="1019"/>
                      <a:pt x="600" y="1019"/>
                    </a:cubicBezTo>
                    <a:cubicBezTo>
                      <a:pt x="602" y="1020"/>
                      <a:pt x="604" y="1020"/>
                      <a:pt x="606" y="1018"/>
                    </a:cubicBezTo>
                    <a:cubicBezTo>
                      <a:pt x="606" y="1017"/>
                      <a:pt x="606" y="1016"/>
                      <a:pt x="606" y="1016"/>
                    </a:cubicBezTo>
                    <a:cubicBezTo>
                      <a:pt x="606" y="1015"/>
                      <a:pt x="606" y="1014"/>
                      <a:pt x="606" y="1014"/>
                    </a:cubicBezTo>
                    <a:cubicBezTo>
                      <a:pt x="605" y="1013"/>
                      <a:pt x="605" y="1013"/>
                      <a:pt x="605" y="1012"/>
                    </a:cubicBezTo>
                    <a:cubicBezTo>
                      <a:pt x="604" y="1012"/>
                      <a:pt x="604" y="1011"/>
                      <a:pt x="603" y="1011"/>
                    </a:cubicBezTo>
                    <a:cubicBezTo>
                      <a:pt x="600" y="1009"/>
                      <a:pt x="596" y="1006"/>
                      <a:pt x="589" y="1002"/>
                    </a:cubicBezTo>
                    <a:cubicBezTo>
                      <a:pt x="567" y="988"/>
                      <a:pt x="523" y="963"/>
                      <a:pt x="485" y="940"/>
                    </a:cubicBezTo>
                    <a:cubicBezTo>
                      <a:pt x="466" y="929"/>
                      <a:pt x="448" y="918"/>
                      <a:pt x="436" y="910"/>
                    </a:cubicBezTo>
                    <a:cubicBezTo>
                      <a:pt x="429" y="906"/>
                      <a:pt x="424" y="902"/>
                      <a:pt x="420" y="900"/>
                    </a:cubicBezTo>
                    <a:cubicBezTo>
                      <a:pt x="419" y="898"/>
                      <a:pt x="417" y="897"/>
                      <a:pt x="417" y="896"/>
                    </a:cubicBezTo>
                    <a:cubicBezTo>
                      <a:pt x="416" y="896"/>
                      <a:pt x="416" y="896"/>
                      <a:pt x="416" y="896"/>
                    </a:cubicBezTo>
                    <a:cubicBezTo>
                      <a:pt x="415" y="897"/>
                      <a:pt x="415" y="897"/>
                      <a:pt x="415" y="897"/>
                    </a:cubicBezTo>
                    <a:cubicBezTo>
                      <a:pt x="416" y="896"/>
                      <a:pt x="416" y="896"/>
                      <a:pt x="416" y="896"/>
                    </a:cubicBezTo>
                    <a:cubicBezTo>
                      <a:pt x="416" y="896"/>
                      <a:pt x="416" y="896"/>
                      <a:pt x="416" y="896"/>
                    </a:cubicBezTo>
                    <a:cubicBezTo>
                      <a:pt x="415" y="897"/>
                      <a:pt x="415" y="897"/>
                      <a:pt x="415" y="897"/>
                    </a:cubicBezTo>
                    <a:cubicBezTo>
                      <a:pt x="416" y="896"/>
                      <a:pt x="416" y="896"/>
                      <a:pt x="416" y="896"/>
                    </a:cubicBezTo>
                    <a:cubicBezTo>
                      <a:pt x="413" y="897"/>
                      <a:pt x="413" y="897"/>
                      <a:pt x="413" y="897"/>
                    </a:cubicBezTo>
                    <a:cubicBezTo>
                      <a:pt x="416" y="897"/>
                      <a:pt x="416" y="897"/>
                      <a:pt x="416" y="897"/>
                    </a:cubicBezTo>
                    <a:cubicBezTo>
                      <a:pt x="416" y="897"/>
                      <a:pt x="416" y="896"/>
                      <a:pt x="416" y="896"/>
                    </a:cubicBezTo>
                    <a:cubicBezTo>
                      <a:pt x="413" y="897"/>
                      <a:pt x="413" y="897"/>
                      <a:pt x="413" y="897"/>
                    </a:cubicBezTo>
                    <a:cubicBezTo>
                      <a:pt x="416" y="897"/>
                      <a:pt x="416" y="897"/>
                      <a:pt x="416" y="897"/>
                    </a:cubicBezTo>
                    <a:cubicBezTo>
                      <a:pt x="413" y="897"/>
                      <a:pt x="413" y="897"/>
                      <a:pt x="413" y="897"/>
                    </a:cubicBezTo>
                    <a:cubicBezTo>
                      <a:pt x="416" y="899"/>
                      <a:pt x="416" y="899"/>
                      <a:pt x="416" y="899"/>
                    </a:cubicBezTo>
                    <a:cubicBezTo>
                      <a:pt x="416" y="899"/>
                      <a:pt x="416" y="898"/>
                      <a:pt x="416" y="897"/>
                    </a:cubicBezTo>
                    <a:cubicBezTo>
                      <a:pt x="413" y="897"/>
                      <a:pt x="413" y="897"/>
                      <a:pt x="413" y="897"/>
                    </a:cubicBezTo>
                    <a:cubicBezTo>
                      <a:pt x="416" y="899"/>
                      <a:pt x="416" y="899"/>
                      <a:pt x="416" y="899"/>
                    </a:cubicBezTo>
                    <a:cubicBezTo>
                      <a:pt x="412" y="897"/>
                      <a:pt x="412" y="897"/>
                      <a:pt x="412" y="897"/>
                    </a:cubicBezTo>
                    <a:cubicBezTo>
                      <a:pt x="411" y="901"/>
                      <a:pt x="411" y="901"/>
                      <a:pt x="411" y="901"/>
                    </a:cubicBezTo>
                    <a:cubicBezTo>
                      <a:pt x="618" y="1010"/>
                      <a:pt x="618" y="1010"/>
                      <a:pt x="618" y="1010"/>
                    </a:cubicBezTo>
                    <a:cubicBezTo>
                      <a:pt x="620" y="1011"/>
                      <a:pt x="622" y="1011"/>
                      <a:pt x="624" y="1009"/>
                    </a:cubicBezTo>
                    <a:cubicBezTo>
                      <a:pt x="625" y="1007"/>
                      <a:pt x="624" y="1004"/>
                      <a:pt x="622" y="1003"/>
                    </a:cubicBezTo>
                    <a:cubicBezTo>
                      <a:pt x="422" y="878"/>
                      <a:pt x="422" y="878"/>
                      <a:pt x="422" y="878"/>
                    </a:cubicBezTo>
                    <a:cubicBezTo>
                      <a:pt x="419" y="881"/>
                      <a:pt x="419" y="881"/>
                      <a:pt x="419" y="881"/>
                    </a:cubicBezTo>
                    <a:cubicBezTo>
                      <a:pt x="418" y="885"/>
                      <a:pt x="418" y="885"/>
                      <a:pt x="418" y="885"/>
                    </a:cubicBezTo>
                    <a:cubicBezTo>
                      <a:pt x="418" y="885"/>
                      <a:pt x="468" y="913"/>
                      <a:pt x="519" y="940"/>
                    </a:cubicBezTo>
                    <a:cubicBezTo>
                      <a:pt x="544" y="954"/>
                      <a:pt x="569" y="968"/>
                      <a:pt x="588" y="979"/>
                    </a:cubicBezTo>
                    <a:cubicBezTo>
                      <a:pt x="598" y="984"/>
                      <a:pt x="606" y="988"/>
                      <a:pt x="612" y="991"/>
                    </a:cubicBezTo>
                    <a:cubicBezTo>
                      <a:pt x="614" y="993"/>
                      <a:pt x="617" y="994"/>
                      <a:pt x="618" y="995"/>
                    </a:cubicBezTo>
                    <a:cubicBezTo>
                      <a:pt x="619" y="995"/>
                      <a:pt x="620" y="996"/>
                      <a:pt x="620" y="996"/>
                    </a:cubicBezTo>
                    <a:cubicBezTo>
                      <a:pt x="621" y="996"/>
                      <a:pt x="621" y="996"/>
                      <a:pt x="621" y="996"/>
                    </a:cubicBezTo>
                    <a:cubicBezTo>
                      <a:pt x="621" y="996"/>
                      <a:pt x="621" y="996"/>
                      <a:pt x="621" y="996"/>
                    </a:cubicBezTo>
                    <a:cubicBezTo>
                      <a:pt x="622" y="996"/>
                      <a:pt x="622" y="996"/>
                      <a:pt x="622" y="996"/>
                    </a:cubicBezTo>
                    <a:cubicBezTo>
                      <a:pt x="622" y="996"/>
                      <a:pt x="622" y="996"/>
                      <a:pt x="623" y="996"/>
                    </a:cubicBezTo>
                    <a:cubicBezTo>
                      <a:pt x="623" y="996"/>
                      <a:pt x="623" y="996"/>
                      <a:pt x="624" y="996"/>
                    </a:cubicBezTo>
                    <a:cubicBezTo>
                      <a:pt x="624" y="996"/>
                      <a:pt x="625" y="996"/>
                      <a:pt x="626" y="995"/>
                    </a:cubicBezTo>
                    <a:cubicBezTo>
                      <a:pt x="626" y="995"/>
                      <a:pt x="626" y="995"/>
                      <a:pt x="626" y="995"/>
                    </a:cubicBezTo>
                    <a:cubicBezTo>
                      <a:pt x="627" y="994"/>
                      <a:pt x="627" y="993"/>
                      <a:pt x="627" y="992"/>
                    </a:cubicBezTo>
                    <a:cubicBezTo>
                      <a:pt x="627" y="992"/>
                      <a:pt x="627" y="991"/>
                      <a:pt x="626" y="991"/>
                    </a:cubicBezTo>
                    <a:cubicBezTo>
                      <a:pt x="626" y="990"/>
                      <a:pt x="626" y="990"/>
                      <a:pt x="625" y="989"/>
                    </a:cubicBezTo>
                    <a:cubicBezTo>
                      <a:pt x="625" y="989"/>
                      <a:pt x="624" y="988"/>
                      <a:pt x="624" y="987"/>
                    </a:cubicBezTo>
                    <a:cubicBezTo>
                      <a:pt x="621" y="985"/>
                      <a:pt x="616" y="982"/>
                      <a:pt x="609" y="977"/>
                    </a:cubicBezTo>
                    <a:cubicBezTo>
                      <a:pt x="586" y="962"/>
                      <a:pt x="541" y="934"/>
                      <a:pt x="501" y="910"/>
                    </a:cubicBezTo>
                    <a:cubicBezTo>
                      <a:pt x="462" y="886"/>
                      <a:pt x="428" y="866"/>
                      <a:pt x="428" y="866"/>
                    </a:cubicBezTo>
                    <a:cubicBezTo>
                      <a:pt x="426" y="869"/>
                      <a:pt x="426" y="869"/>
                      <a:pt x="426" y="869"/>
                    </a:cubicBezTo>
                    <a:cubicBezTo>
                      <a:pt x="429" y="872"/>
                      <a:pt x="429" y="872"/>
                      <a:pt x="429" y="872"/>
                    </a:cubicBezTo>
                    <a:cubicBezTo>
                      <a:pt x="426" y="869"/>
                      <a:pt x="426" y="869"/>
                      <a:pt x="426" y="869"/>
                    </a:cubicBezTo>
                    <a:cubicBezTo>
                      <a:pt x="427" y="873"/>
                      <a:pt x="427" y="873"/>
                      <a:pt x="427" y="873"/>
                    </a:cubicBezTo>
                    <a:cubicBezTo>
                      <a:pt x="428" y="873"/>
                      <a:pt x="429" y="873"/>
                      <a:pt x="429" y="872"/>
                    </a:cubicBezTo>
                    <a:cubicBezTo>
                      <a:pt x="426" y="869"/>
                      <a:pt x="426" y="869"/>
                      <a:pt x="426" y="869"/>
                    </a:cubicBezTo>
                    <a:cubicBezTo>
                      <a:pt x="427" y="873"/>
                      <a:pt x="427" y="873"/>
                      <a:pt x="427" y="873"/>
                    </a:cubicBezTo>
                    <a:cubicBezTo>
                      <a:pt x="426" y="870"/>
                      <a:pt x="426" y="870"/>
                      <a:pt x="426" y="870"/>
                    </a:cubicBezTo>
                    <a:cubicBezTo>
                      <a:pt x="426" y="873"/>
                      <a:pt x="426" y="873"/>
                      <a:pt x="426" y="873"/>
                    </a:cubicBezTo>
                    <a:cubicBezTo>
                      <a:pt x="426" y="873"/>
                      <a:pt x="427" y="873"/>
                      <a:pt x="427" y="873"/>
                    </a:cubicBezTo>
                    <a:cubicBezTo>
                      <a:pt x="426" y="870"/>
                      <a:pt x="426" y="870"/>
                      <a:pt x="426" y="870"/>
                    </a:cubicBezTo>
                    <a:cubicBezTo>
                      <a:pt x="426" y="873"/>
                      <a:pt x="426" y="873"/>
                      <a:pt x="426" y="873"/>
                    </a:cubicBezTo>
                    <a:cubicBezTo>
                      <a:pt x="426" y="870"/>
                      <a:pt x="426" y="870"/>
                      <a:pt x="426" y="870"/>
                    </a:cubicBezTo>
                    <a:cubicBezTo>
                      <a:pt x="425" y="873"/>
                      <a:pt x="425" y="873"/>
                      <a:pt x="425" y="873"/>
                    </a:cubicBezTo>
                    <a:cubicBezTo>
                      <a:pt x="425" y="873"/>
                      <a:pt x="425" y="873"/>
                      <a:pt x="426" y="873"/>
                    </a:cubicBezTo>
                    <a:cubicBezTo>
                      <a:pt x="426" y="870"/>
                      <a:pt x="426" y="870"/>
                      <a:pt x="426" y="870"/>
                    </a:cubicBezTo>
                    <a:cubicBezTo>
                      <a:pt x="425" y="873"/>
                      <a:pt x="425" y="873"/>
                      <a:pt x="425" y="873"/>
                    </a:cubicBezTo>
                    <a:cubicBezTo>
                      <a:pt x="426" y="872"/>
                      <a:pt x="426" y="872"/>
                      <a:pt x="426" y="872"/>
                    </a:cubicBezTo>
                    <a:cubicBezTo>
                      <a:pt x="425" y="873"/>
                      <a:pt x="425" y="873"/>
                      <a:pt x="425" y="873"/>
                    </a:cubicBezTo>
                    <a:cubicBezTo>
                      <a:pt x="425" y="873"/>
                      <a:pt x="425" y="873"/>
                      <a:pt x="425" y="873"/>
                    </a:cubicBezTo>
                    <a:cubicBezTo>
                      <a:pt x="426" y="872"/>
                      <a:pt x="426" y="872"/>
                      <a:pt x="426" y="872"/>
                    </a:cubicBezTo>
                    <a:cubicBezTo>
                      <a:pt x="425" y="873"/>
                      <a:pt x="425" y="873"/>
                      <a:pt x="425" y="873"/>
                    </a:cubicBezTo>
                    <a:cubicBezTo>
                      <a:pt x="425" y="873"/>
                      <a:pt x="425" y="874"/>
                      <a:pt x="426" y="874"/>
                    </a:cubicBezTo>
                    <a:cubicBezTo>
                      <a:pt x="428" y="875"/>
                      <a:pt x="433" y="877"/>
                      <a:pt x="440" y="881"/>
                    </a:cubicBezTo>
                    <a:cubicBezTo>
                      <a:pt x="464" y="893"/>
                      <a:pt x="511" y="918"/>
                      <a:pt x="552" y="940"/>
                    </a:cubicBezTo>
                    <a:cubicBezTo>
                      <a:pt x="572" y="951"/>
                      <a:pt x="591" y="962"/>
                      <a:pt x="605" y="969"/>
                    </a:cubicBezTo>
                    <a:cubicBezTo>
                      <a:pt x="612" y="973"/>
                      <a:pt x="617" y="976"/>
                      <a:pt x="621" y="978"/>
                    </a:cubicBezTo>
                    <a:cubicBezTo>
                      <a:pt x="625" y="980"/>
                      <a:pt x="627" y="981"/>
                      <a:pt x="627" y="981"/>
                    </a:cubicBezTo>
                    <a:cubicBezTo>
                      <a:pt x="629" y="982"/>
                      <a:pt x="631" y="982"/>
                      <a:pt x="633" y="980"/>
                    </a:cubicBezTo>
                    <a:cubicBezTo>
                      <a:pt x="633" y="979"/>
                      <a:pt x="633" y="978"/>
                      <a:pt x="633" y="978"/>
                    </a:cubicBezTo>
                    <a:cubicBezTo>
                      <a:pt x="633" y="976"/>
                      <a:pt x="633" y="976"/>
                      <a:pt x="633" y="976"/>
                    </a:cubicBezTo>
                    <a:cubicBezTo>
                      <a:pt x="632" y="975"/>
                      <a:pt x="632" y="975"/>
                      <a:pt x="632" y="974"/>
                    </a:cubicBezTo>
                    <a:cubicBezTo>
                      <a:pt x="631" y="974"/>
                      <a:pt x="631" y="974"/>
                      <a:pt x="630" y="973"/>
                    </a:cubicBezTo>
                    <a:cubicBezTo>
                      <a:pt x="627" y="971"/>
                      <a:pt x="622" y="968"/>
                      <a:pt x="615" y="963"/>
                    </a:cubicBezTo>
                    <a:cubicBezTo>
                      <a:pt x="566" y="931"/>
                      <a:pt x="424" y="845"/>
                      <a:pt x="424" y="845"/>
                    </a:cubicBezTo>
                    <a:cubicBezTo>
                      <a:pt x="422" y="849"/>
                      <a:pt x="422" y="849"/>
                      <a:pt x="422" y="849"/>
                    </a:cubicBezTo>
                    <a:cubicBezTo>
                      <a:pt x="426" y="851"/>
                      <a:pt x="426" y="851"/>
                      <a:pt x="426" y="851"/>
                    </a:cubicBezTo>
                    <a:cubicBezTo>
                      <a:pt x="423" y="849"/>
                      <a:pt x="423" y="849"/>
                      <a:pt x="423" y="849"/>
                    </a:cubicBezTo>
                    <a:cubicBezTo>
                      <a:pt x="424" y="852"/>
                      <a:pt x="424" y="852"/>
                      <a:pt x="424" y="852"/>
                    </a:cubicBezTo>
                    <a:cubicBezTo>
                      <a:pt x="424" y="852"/>
                      <a:pt x="425" y="852"/>
                      <a:pt x="426" y="851"/>
                    </a:cubicBezTo>
                    <a:cubicBezTo>
                      <a:pt x="423" y="849"/>
                      <a:pt x="423" y="849"/>
                      <a:pt x="423" y="849"/>
                    </a:cubicBezTo>
                    <a:cubicBezTo>
                      <a:pt x="424" y="852"/>
                      <a:pt x="424" y="852"/>
                      <a:pt x="424" y="852"/>
                    </a:cubicBezTo>
                    <a:cubicBezTo>
                      <a:pt x="423" y="850"/>
                      <a:pt x="423" y="850"/>
                      <a:pt x="423" y="850"/>
                    </a:cubicBezTo>
                    <a:cubicBezTo>
                      <a:pt x="423" y="852"/>
                      <a:pt x="423" y="852"/>
                      <a:pt x="423" y="852"/>
                    </a:cubicBezTo>
                    <a:cubicBezTo>
                      <a:pt x="423" y="852"/>
                      <a:pt x="423" y="852"/>
                      <a:pt x="424" y="852"/>
                    </a:cubicBezTo>
                    <a:cubicBezTo>
                      <a:pt x="423" y="850"/>
                      <a:pt x="423" y="850"/>
                      <a:pt x="423" y="850"/>
                    </a:cubicBezTo>
                    <a:cubicBezTo>
                      <a:pt x="423" y="852"/>
                      <a:pt x="423" y="852"/>
                      <a:pt x="423" y="852"/>
                    </a:cubicBezTo>
                    <a:cubicBezTo>
                      <a:pt x="423" y="851"/>
                      <a:pt x="423" y="851"/>
                      <a:pt x="423" y="851"/>
                    </a:cubicBezTo>
                    <a:cubicBezTo>
                      <a:pt x="423" y="852"/>
                      <a:pt x="423" y="852"/>
                      <a:pt x="423" y="852"/>
                    </a:cubicBezTo>
                    <a:cubicBezTo>
                      <a:pt x="423" y="852"/>
                      <a:pt x="423" y="852"/>
                      <a:pt x="423" y="852"/>
                    </a:cubicBezTo>
                    <a:cubicBezTo>
                      <a:pt x="423" y="851"/>
                      <a:pt x="423" y="851"/>
                      <a:pt x="423" y="851"/>
                    </a:cubicBezTo>
                    <a:cubicBezTo>
                      <a:pt x="423" y="852"/>
                      <a:pt x="423" y="852"/>
                      <a:pt x="423" y="852"/>
                    </a:cubicBezTo>
                    <a:cubicBezTo>
                      <a:pt x="423" y="852"/>
                      <a:pt x="423" y="852"/>
                      <a:pt x="424" y="853"/>
                    </a:cubicBezTo>
                    <a:cubicBezTo>
                      <a:pt x="427" y="854"/>
                      <a:pt x="432" y="856"/>
                      <a:pt x="440" y="860"/>
                    </a:cubicBezTo>
                    <a:cubicBezTo>
                      <a:pt x="466" y="873"/>
                      <a:pt x="513" y="901"/>
                      <a:pt x="555" y="925"/>
                    </a:cubicBezTo>
                    <a:cubicBezTo>
                      <a:pt x="575" y="938"/>
                      <a:pt x="594" y="949"/>
                      <a:pt x="608" y="957"/>
                    </a:cubicBezTo>
                    <a:cubicBezTo>
                      <a:pt x="615" y="962"/>
                      <a:pt x="621" y="965"/>
                      <a:pt x="625" y="967"/>
                    </a:cubicBezTo>
                    <a:cubicBezTo>
                      <a:pt x="629" y="970"/>
                      <a:pt x="631" y="971"/>
                      <a:pt x="631" y="971"/>
                    </a:cubicBezTo>
                    <a:cubicBezTo>
                      <a:pt x="633" y="972"/>
                      <a:pt x="635" y="972"/>
                      <a:pt x="636" y="970"/>
                    </a:cubicBezTo>
                    <a:cubicBezTo>
                      <a:pt x="638" y="968"/>
                      <a:pt x="637" y="965"/>
                      <a:pt x="635" y="964"/>
                    </a:cubicBezTo>
                    <a:cubicBezTo>
                      <a:pt x="427" y="834"/>
                      <a:pt x="427" y="834"/>
                      <a:pt x="427" y="834"/>
                    </a:cubicBezTo>
                    <a:cubicBezTo>
                      <a:pt x="425" y="838"/>
                      <a:pt x="425" y="838"/>
                      <a:pt x="425" y="838"/>
                    </a:cubicBezTo>
                    <a:cubicBezTo>
                      <a:pt x="425" y="842"/>
                      <a:pt x="425" y="842"/>
                      <a:pt x="425" y="842"/>
                    </a:cubicBezTo>
                    <a:cubicBezTo>
                      <a:pt x="425" y="838"/>
                      <a:pt x="425" y="838"/>
                      <a:pt x="425" y="838"/>
                    </a:cubicBezTo>
                    <a:cubicBezTo>
                      <a:pt x="424" y="841"/>
                      <a:pt x="424" y="841"/>
                      <a:pt x="424" y="841"/>
                    </a:cubicBezTo>
                    <a:cubicBezTo>
                      <a:pt x="424" y="842"/>
                      <a:pt x="424" y="842"/>
                      <a:pt x="425" y="842"/>
                    </a:cubicBezTo>
                    <a:cubicBezTo>
                      <a:pt x="425" y="838"/>
                      <a:pt x="425" y="838"/>
                      <a:pt x="425" y="838"/>
                    </a:cubicBezTo>
                    <a:cubicBezTo>
                      <a:pt x="424" y="841"/>
                      <a:pt x="424" y="841"/>
                      <a:pt x="424" y="841"/>
                    </a:cubicBezTo>
                    <a:cubicBezTo>
                      <a:pt x="425" y="838"/>
                      <a:pt x="425" y="838"/>
                      <a:pt x="425" y="838"/>
                    </a:cubicBezTo>
                    <a:cubicBezTo>
                      <a:pt x="424" y="841"/>
                      <a:pt x="424" y="841"/>
                      <a:pt x="424" y="841"/>
                    </a:cubicBezTo>
                    <a:cubicBezTo>
                      <a:pt x="424" y="841"/>
                      <a:pt x="424" y="841"/>
                      <a:pt x="424" y="841"/>
                    </a:cubicBezTo>
                    <a:cubicBezTo>
                      <a:pt x="425" y="838"/>
                      <a:pt x="425" y="838"/>
                      <a:pt x="425" y="838"/>
                    </a:cubicBezTo>
                    <a:cubicBezTo>
                      <a:pt x="424" y="841"/>
                      <a:pt x="424" y="841"/>
                      <a:pt x="424" y="841"/>
                    </a:cubicBezTo>
                    <a:cubicBezTo>
                      <a:pt x="424" y="839"/>
                      <a:pt x="424" y="839"/>
                      <a:pt x="424" y="839"/>
                    </a:cubicBezTo>
                    <a:cubicBezTo>
                      <a:pt x="423" y="841"/>
                      <a:pt x="423" y="841"/>
                      <a:pt x="423" y="841"/>
                    </a:cubicBezTo>
                    <a:cubicBezTo>
                      <a:pt x="424" y="841"/>
                      <a:pt x="424" y="841"/>
                      <a:pt x="424" y="841"/>
                    </a:cubicBezTo>
                    <a:cubicBezTo>
                      <a:pt x="424" y="839"/>
                      <a:pt x="424" y="839"/>
                      <a:pt x="424" y="839"/>
                    </a:cubicBezTo>
                    <a:cubicBezTo>
                      <a:pt x="423" y="841"/>
                      <a:pt x="423" y="841"/>
                      <a:pt x="423" y="841"/>
                    </a:cubicBezTo>
                    <a:cubicBezTo>
                      <a:pt x="424" y="841"/>
                      <a:pt x="424" y="841"/>
                      <a:pt x="424" y="842"/>
                    </a:cubicBezTo>
                    <a:cubicBezTo>
                      <a:pt x="429" y="844"/>
                      <a:pt x="443" y="852"/>
                      <a:pt x="462" y="863"/>
                    </a:cubicBezTo>
                    <a:cubicBezTo>
                      <a:pt x="491" y="880"/>
                      <a:pt x="531" y="903"/>
                      <a:pt x="565" y="922"/>
                    </a:cubicBezTo>
                    <a:cubicBezTo>
                      <a:pt x="582" y="931"/>
                      <a:pt x="597" y="940"/>
                      <a:pt x="608" y="946"/>
                    </a:cubicBezTo>
                    <a:cubicBezTo>
                      <a:pt x="614" y="949"/>
                      <a:pt x="619" y="951"/>
                      <a:pt x="622" y="953"/>
                    </a:cubicBezTo>
                    <a:cubicBezTo>
                      <a:pt x="624" y="954"/>
                      <a:pt x="625" y="954"/>
                      <a:pt x="627" y="955"/>
                    </a:cubicBezTo>
                    <a:cubicBezTo>
                      <a:pt x="627" y="955"/>
                      <a:pt x="628" y="955"/>
                      <a:pt x="628" y="955"/>
                    </a:cubicBezTo>
                    <a:cubicBezTo>
                      <a:pt x="629" y="956"/>
                      <a:pt x="629" y="956"/>
                      <a:pt x="630" y="956"/>
                    </a:cubicBezTo>
                    <a:cubicBezTo>
                      <a:pt x="631" y="956"/>
                      <a:pt x="631" y="956"/>
                      <a:pt x="632" y="955"/>
                    </a:cubicBezTo>
                    <a:cubicBezTo>
                      <a:pt x="632" y="955"/>
                      <a:pt x="633" y="955"/>
                      <a:pt x="634" y="954"/>
                    </a:cubicBezTo>
                    <a:cubicBezTo>
                      <a:pt x="635" y="953"/>
                      <a:pt x="635" y="952"/>
                      <a:pt x="634" y="951"/>
                    </a:cubicBezTo>
                    <a:cubicBezTo>
                      <a:pt x="634" y="950"/>
                      <a:pt x="634" y="949"/>
                      <a:pt x="633" y="948"/>
                    </a:cubicBezTo>
                    <a:cubicBezTo>
                      <a:pt x="633" y="948"/>
                      <a:pt x="629" y="946"/>
                      <a:pt x="623" y="942"/>
                    </a:cubicBezTo>
                    <a:cubicBezTo>
                      <a:pt x="603" y="930"/>
                      <a:pt x="550" y="897"/>
                      <a:pt x="504" y="868"/>
                    </a:cubicBezTo>
                    <a:cubicBezTo>
                      <a:pt x="480" y="854"/>
                      <a:pt x="458" y="840"/>
                      <a:pt x="442" y="830"/>
                    </a:cubicBezTo>
                    <a:cubicBezTo>
                      <a:pt x="434" y="824"/>
                      <a:pt x="427" y="820"/>
                      <a:pt x="422" y="817"/>
                    </a:cubicBezTo>
                    <a:cubicBezTo>
                      <a:pt x="420" y="816"/>
                      <a:pt x="418" y="815"/>
                      <a:pt x="417" y="814"/>
                    </a:cubicBezTo>
                    <a:cubicBezTo>
                      <a:pt x="417" y="813"/>
                      <a:pt x="416" y="813"/>
                      <a:pt x="416" y="813"/>
                    </a:cubicBezTo>
                    <a:cubicBezTo>
                      <a:pt x="416" y="813"/>
                      <a:pt x="416" y="813"/>
                      <a:pt x="416" y="813"/>
                    </a:cubicBezTo>
                    <a:cubicBezTo>
                      <a:pt x="416" y="813"/>
                      <a:pt x="416" y="813"/>
                      <a:pt x="416" y="813"/>
                    </a:cubicBezTo>
                    <a:cubicBezTo>
                      <a:pt x="414" y="815"/>
                      <a:pt x="414" y="815"/>
                      <a:pt x="414" y="815"/>
                    </a:cubicBezTo>
                    <a:cubicBezTo>
                      <a:pt x="416" y="813"/>
                      <a:pt x="416" y="813"/>
                      <a:pt x="416" y="813"/>
                    </a:cubicBezTo>
                    <a:cubicBezTo>
                      <a:pt x="416" y="813"/>
                      <a:pt x="416" y="813"/>
                      <a:pt x="416" y="813"/>
                    </a:cubicBezTo>
                    <a:cubicBezTo>
                      <a:pt x="414" y="815"/>
                      <a:pt x="414" y="815"/>
                      <a:pt x="414" y="815"/>
                    </a:cubicBezTo>
                    <a:cubicBezTo>
                      <a:pt x="416" y="813"/>
                      <a:pt x="416" y="813"/>
                      <a:pt x="416" y="813"/>
                    </a:cubicBezTo>
                    <a:cubicBezTo>
                      <a:pt x="413" y="816"/>
                      <a:pt x="413" y="816"/>
                      <a:pt x="413" y="816"/>
                    </a:cubicBezTo>
                    <a:cubicBezTo>
                      <a:pt x="416" y="813"/>
                      <a:pt x="416" y="813"/>
                      <a:pt x="416" y="813"/>
                    </a:cubicBezTo>
                    <a:cubicBezTo>
                      <a:pt x="416" y="813"/>
                      <a:pt x="416" y="813"/>
                      <a:pt x="416" y="813"/>
                    </a:cubicBezTo>
                    <a:cubicBezTo>
                      <a:pt x="413" y="816"/>
                      <a:pt x="413" y="816"/>
                      <a:pt x="413" y="816"/>
                    </a:cubicBezTo>
                    <a:cubicBezTo>
                      <a:pt x="416" y="813"/>
                      <a:pt x="416" y="813"/>
                      <a:pt x="416" y="813"/>
                    </a:cubicBezTo>
                    <a:cubicBezTo>
                      <a:pt x="413" y="816"/>
                      <a:pt x="413" y="816"/>
                      <a:pt x="413" y="816"/>
                    </a:cubicBezTo>
                    <a:cubicBezTo>
                      <a:pt x="417" y="814"/>
                      <a:pt x="417" y="814"/>
                      <a:pt x="417" y="814"/>
                    </a:cubicBezTo>
                    <a:cubicBezTo>
                      <a:pt x="416" y="813"/>
                      <a:pt x="416" y="813"/>
                      <a:pt x="416" y="813"/>
                    </a:cubicBezTo>
                    <a:cubicBezTo>
                      <a:pt x="413" y="816"/>
                      <a:pt x="413" y="816"/>
                      <a:pt x="413" y="816"/>
                    </a:cubicBezTo>
                    <a:cubicBezTo>
                      <a:pt x="417" y="814"/>
                      <a:pt x="417" y="814"/>
                      <a:pt x="417" y="814"/>
                    </a:cubicBezTo>
                    <a:cubicBezTo>
                      <a:pt x="413" y="816"/>
                      <a:pt x="413" y="816"/>
                      <a:pt x="413" y="816"/>
                    </a:cubicBezTo>
                    <a:cubicBezTo>
                      <a:pt x="417" y="816"/>
                      <a:pt x="417" y="816"/>
                      <a:pt x="417" y="816"/>
                    </a:cubicBezTo>
                    <a:cubicBezTo>
                      <a:pt x="417" y="815"/>
                      <a:pt x="417" y="814"/>
                      <a:pt x="417" y="814"/>
                    </a:cubicBezTo>
                    <a:cubicBezTo>
                      <a:pt x="413" y="816"/>
                      <a:pt x="413" y="816"/>
                      <a:pt x="413" y="816"/>
                    </a:cubicBezTo>
                    <a:cubicBezTo>
                      <a:pt x="417" y="816"/>
                      <a:pt x="417" y="816"/>
                      <a:pt x="417" y="816"/>
                    </a:cubicBezTo>
                    <a:cubicBezTo>
                      <a:pt x="413" y="816"/>
                      <a:pt x="413" y="816"/>
                      <a:pt x="413" y="816"/>
                    </a:cubicBezTo>
                    <a:cubicBezTo>
                      <a:pt x="416" y="818"/>
                      <a:pt x="416" y="818"/>
                      <a:pt x="416" y="818"/>
                    </a:cubicBezTo>
                    <a:cubicBezTo>
                      <a:pt x="413" y="816"/>
                      <a:pt x="413" y="816"/>
                      <a:pt x="413" y="816"/>
                    </a:cubicBezTo>
                    <a:cubicBezTo>
                      <a:pt x="414" y="819"/>
                      <a:pt x="414" y="819"/>
                      <a:pt x="414" y="819"/>
                    </a:cubicBezTo>
                    <a:cubicBezTo>
                      <a:pt x="415" y="819"/>
                      <a:pt x="416" y="819"/>
                      <a:pt x="416" y="818"/>
                    </a:cubicBezTo>
                    <a:cubicBezTo>
                      <a:pt x="413" y="816"/>
                      <a:pt x="413" y="816"/>
                      <a:pt x="413" y="816"/>
                    </a:cubicBezTo>
                    <a:cubicBezTo>
                      <a:pt x="414" y="819"/>
                      <a:pt x="414" y="819"/>
                      <a:pt x="414" y="819"/>
                    </a:cubicBezTo>
                    <a:cubicBezTo>
                      <a:pt x="413" y="816"/>
                      <a:pt x="413" y="816"/>
                      <a:pt x="413" y="816"/>
                    </a:cubicBezTo>
                    <a:cubicBezTo>
                      <a:pt x="413" y="820"/>
                      <a:pt x="413" y="820"/>
                      <a:pt x="413" y="820"/>
                    </a:cubicBezTo>
                    <a:cubicBezTo>
                      <a:pt x="414" y="820"/>
                      <a:pt x="414" y="820"/>
                      <a:pt x="414" y="819"/>
                    </a:cubicBezTo>
                    <a:cubicBezTo>
                      <a:pt x="413" y="816"/>
                      <a:pt x="413" y="816"/>
                      <a:pt x="413" y="816"/>
                    </a:cubicBezTo>
                    <a:cubicBezTo>
                      <a:pt x="413" y="820"/>
                      <a:pt x="413" y="820"/>
                      <a:pt x="413" y="820"/>
                    </a:cubicBezTo>
                    <a:cubicBezTo>
                      <a:pt x="413" y="817"/>
                      <a:pt x="413" y="817"/>
                      <a:pt x="413" y="817"/>
                    </a:cubicBezTo>
                    <a:cubicBezTo>
                      <a:pt x="413" y="820"/>
                      <a:pt x="413" y="820"/>
                      <a:pt x="413" y="820"/>
                    </a:cubicBezTo>
                    <a:cubicBezTo>
                      <a:pt x="413" y="820"/>
                      <a:pt x="413" y="820"/>
                      <a:pt x="413" y="820"/>
                    </a:cubicBezTo>
                    <a:cubicBezTo>
                      <a:pt x="413" y="817"/>
                      <a:pt x="413" y="817"/>
                      <a:pt x="413" y="817"/>
                    </a:cubicBezTo>
                    <a:cubicBezTo>
                      <a:pt x="413" y="820"/>
                      <a:pt x="413" y="820"/>
                      <a:pt x="413" y="820"/>
                    </a:cubicBezTo>
                    <a:cubicBezTo>
                      <a:pt x="413" y="819"/>
                      <a:pt x="413" y="819"/>
                      <a:pt x="413" y="819"/>
                    </a:cubicBezTo>
                    <a:cubicBezTo>
                      <a:pt x="413" y="820"/>
                      <a:pt x="413" y="820"/>
                      <a:pt x="413" y="820"/>
                    </a:cubicBezTo>
                    <a:cubicBezTo>
                      <a:pt x="413" y="820"/>
                      <a:pt x="413" y="820"/>
                      <a:pt x="413" y="820"/>
                    </a:cubicBezTo>
                    <a:cubicBezTo>
                      <a:pt x="413" y="819"/>
                      <a:pt x="413" y="819"/>
                      <a:pt x="413" y="819"/>
                    </a:cubicBezTo>
                    <a:cubicBezTo>
                      <a:pt x="413" y="820"/>
                      <a:pt x="413" y="820"/>
                      <a:pt x="413" y="820"/>
                    </a:cubicBezTo>
                    <a:cubicBezTo>
                      <a:pt x="413" y="820"/>
                      <a:pt x="413" y="820"/>
                      <a:pt x="414" y="820"/>
                    </a:cubicBezTo>
                    <a:cubicBezTo>
                      <a:pt x="417" y="821"/>
                      <a:pt x="422" y="824"/>
                      <a:pt x="429" y="827"/>
                    </a:cubicBezTo>
                    <a:cubicBezTo>
                      <a:pt x="454" y="841"/>
                      <a:pt x="501" y="868"/>
                      <a:pt x="543" y="892"/>
                    </a:cubicBezTo>
                    <a:cubicBezTo>
                      <a:pt x="564" y="903"/>
                      <a:pt x="584" y="915"/>
                      <a:pt x="599" y="923"/>
                    </a:cubicBezTo>
                    <a:cubicBezTo>
                      <a:pt x="606" y="927"/>
                      <a:pt x="612" y="930"/>
                      <a:pt x="617" y="932"/>
                    </a:cubicBezTo>
                    <a:cubicBezTo>
                      <a:pt x="620" y="934"/>
                      <a:pt x="622" y="935"/>
                      <a:pt x="623" y="935"/>
                    </a:cubicBezTo>
                    <a:cubicBezTo>
                      <a:pt x="624" y="936"/>
                      <a:pt x="625" y="936"/>
                      <a:pt x="626" y="936"/>
                    </a:cubicBezTo>
                    <a:cubicBezTo>
                      <a:pt x="626" y="936"/>
                      <a:pt x="627" y="936"/>
                      <a:pt x="628" y="936"/>
                    </a:cubicBezTo>
                    <a:cubicBezTo>
                      <a:pt x="629" y="936"/>
                      <a:pt x="629" y="936"/>
                      <a:pt x="630" y="936"/>
                    </a:cubicBezTo>
                    <a:cubicBezTo>
                      <a:pt x="630" y="936"/>
                      <a:pt x="631" y="935"/>
                      <a:pt x="632" y="934"/>
                    </a:cubicBezTo>
                    <a:cubicBezTo>
                      <a:pt x="632" y="934"/>
                      <a:pt x="632" y="934"/>
                      <a:pt x="632" y="934"/>
                    </a:cubicBezTo>
                    <a:cubicBezTo>
                      <a:pt x="632" y="934"/>
                      <a:pt x="633" y="933"/>
                      <a:pt x="633" y="932"/>
                    </a:cubicBezTo>
                    <a:cubicBezTo>
                      <a:pt x="633" y="931"/>
                      <a:pt x="632" y="931"/>
                      <a:pt x="632" y="931"/>
                    </a:cubicBezTo>
                    <a:cubicBezTo>
                      <a:pt x="632" y="930"/>
                      <a:pt x="632" y="930"/>
                      <a:pt x="631" y="929"/>
                    </a:cubicBezTo>
                    <a:cubicBezTo>
                      <a:pt x="631" y="929"/>
                      <a:pt x="630" y="928"/>
                      <a:pt x="630" y="928"/>
                    </a:cubicBezTo>
                    <a:cubicBezTo>
                      <a:pt x="628" y="926"/>
                      <a:pt x="624" y="923"/>
                      <a:pt x="618" y="919"/>
                    </a:cubicBezTo>
                    <a:cubicBezTo>
                      <a:pt x="597" y="905"/>
                      <a:pt x="552" y="876"/>
                      <a:pt x="496" y="841"/>
                    </a:cubicBezTo>
                    <a:cubicBezTo>
                      <a:pt x="326" y="735"/>
                      <a:pt x="59" y="572"/>
                      <a:pt x="59" y="572"/>
                    </a:cubicBezTo>
                    <a:cubicBezTo>
                      <a:pt x="57" y="575"/>
                      <a:pt x="57" y="575"/>
                      <a:pt x="57" y="575"/>
                    </a:cubicBezTo>
                    <a:cubicBezTo>
                      <a:pt x="60" y="577"/>
                      <a:pt x="60" y="577"/>
                      <a:pt x="60" y="577"/>
                    </a:cubicBezTo>
                    <a:cubicBezTo>
                      <a:pt x="57" y="575"/>
                      <a:pt x="57" y="575"/>
                      <a:pt x="57" y="575"/>
                    </a:cubicBezTo>
                    <a:cubicBezTo>
                      <a:pt x="59" y="579"/>
                      <a:pt x="59" y="579"/>
                      <a:pt x="59" y="579"/>
                    </a:cubicBezTo>
                    <a:cubicBezTo>
                      <a:pt x="59" y="578"/>
                      <a:pt x="60" y="578"/>
                      <a:pt x="60" y="577"/>
                    </a:cubicBezTo>
                    <a:cubicBezTo>
                      <a:pt x="57" y="575"/>
                      <a:pt x="57" y="575"/>
                      <a:pt x="57" y="575"/>
                    </a:cubicBezTo>
                    <a:cubicBezTo>
                      <a:pt x="59" y="579"/>
                      <a:pt x="59" y="579"/>
                      <a:pt x="59" y="579"/>
                    </a:cubicBezTo>
                    <a:cubicBezTo>
                      <a:pt x="58" y="576"/>
                      <a:pt x="58" y="576"/>
                      <a:pt x="58" y="576"/>
                    </a:cubicBezTo>
                    <a:cubicBezTo>
                      <a:pt x="58" y="579"/>
                      <a:pt x="58" y="579"/>
                      <a:pt x="58" y="579"/>
                    </a:cubicBezTo>
                    <a:cubicBezTo>
                      <a:pt x="58" y="579"/>
                      <a:pt x="58" y="579"/>
                      <a:pt x="59" y="579"/>
                    </a:cubicBezTo>
                    <a:cubicBezTo>
                      <a:pt x="58" y="576"/>
                      <a:pt x="58" y="576"/>
                      <a:pt x="58" y="576"/>
                    </a:cubicBezTo>
                    <a:cubicBezTo>
                      <a:pt x="58" y="579"/>
                      <a:pt x="58" y="579"/>
                      <a:pt x="58" y="579"/>
                    </a:cubicBezTo>
                    <a:cubicBezTo>
                      <a:pt x="58" y="578"/>
                      <a:pt x="58" y="578"/>
                      <a:pt x="58" y="578"/>
                    </a:cubicBezTo>
                    <a:cubicBezTo>
                      <a:pt x="58" y="579"/>
                      <a:pt x="58" y="579"/>
                      <a:pt x="58" y="579"/>
                    </a:cubicBezTo>
                    <a:cubicBezTo>
                      <a:pt x="58" y="579"/>
                      <a:pt x="58" y="579"/>
                      <a:pt x="58" y="579"/>
                    </a:cubicBezTo>
                    <a:cubicBezTo>
                      <a:pt x="58" y="578"/>
                      <a:pt x="58" y="578"/>
                      <a:pt x="58" y="578"/>
                    </a:cubicBezTo>
                    <a:cubicBezTo>
                      <a:pt x="58" y="579"/>
                      <a:pt x="58" y="579"/>
                      <a:pt x="58" y="579"/>
                    </a:cubicBezTo>
                    <a:cubicBezTo>
                      <a:pt x="58" y="579"/>
                      <a:pt x="59" y="579"/>
                      <a:pt x="61" y="580"/>
                    </a:cubicBezTo>
                    <a:cubicBezTo>
                      <a:pt x="64" y="581"/>
                      <a:pt x="69" y="583"/>
                      <a:pt x="75" y="587"/>
                    </a:cubicBezTo>
                    <a:cubicBezTo>
                      <a:pt x="99" y="600"/>
                      <a:pt x="144" y="627"/>
                      <a:pt x="197" y="660"/>
                    </a:cubicBezTo>
                    <a:cubicBezTo>
                      <a:pt x="277" y="710"/>
                      <a:pt x="377" y="774"/>
                      <a:pt x="460" y="825"/>
                    </a:cubicBezTo>
                    <a:cubicBezTo>
                      <a:pt x="502" y="851"/>
                      <a:pt x="539" y="873"/>
                      <a:pt x="567" y="889"/>
                    </a:cubicBezTo>
                    <a:cubicBezTo>
                      <a:pt x="581" y="898"/>
                      <a:pt x="593" y="904"/>
                      <a:pt x="603" y="909"/>
                    </a:cubicBezTo>
                    <a:cubicBezTo>
                      <a:pt x="607" y="911"/>
                      <a:pt x="611" y="913"/>
                      <a:pt x="614" y="914"/>
                    </a:cubicBezTo>
                    <a:cubicBezTo>
                      <a:pt x="616" y="914"/>
                      <a:pt x="617" y="915"/>
                      <a:pt x="619" y="915"/>
                    </a:cubicBezTo>
                    <a:cubicBezTo>
                      <a:pt x="620" y="916"/>
                      <a:pt x="621" y="916"/>
                      <a:pt x="623" y="916"/>
                    </a:cubicBezTo>
                    <a:cubicBezTo>
                      <a:pt x="623" y="916"/>
                      <a:pt x="624" y="916"/>
                      <a:pt x="625" y="915"/>
                    </a:cubicBezTo>
                    <a:cubicBezTo>
                      <a:pt x="626" y="915"/>
                      <a:pt x="627" y="914"/>
                      <a:pt x="627" y="913"/>
                    </a:cubicBezTo>
                    <a:cubicBezTo>
                      <a:pt x="628" y="913"/>
                      <a:pt x="628" y="912"/>
                      <a:pt x="628" y="911"/>
                    </a:cubicBezTo>
                    <a:cubicBezTo>
                      <a:pt x="628" y="910"/>
                      <a:pt x="628" y="910"/>
                      <a:pt x="628" y="909"/>
                    </a:cubicBezTo>
                    <a:cubicBezTo>
                      <a:pt x="627" y="909"/>
                      <a:pt x="627" y="909"/>
                      <a:pt x="627" y="908"/>
                    </a:cubicBezTo>
                    <a:cubicBezTo>
                      <a:pt x="626" y="908"/>
                      <a:pt x="626" y="908"/>
                      <a:pt x="626" y="908"/>
                    </a:cubicBezTo>
                    <a:cubicBezTo>
                      <a:pt x="626" y="908"/>
                      <a:pt x="626" y="908"/>
                      <a:pt x="625" y="907"/>
                    </a:cubicBezTo>
                    <a:cubicBezTo>
                      <a:pt x="622" y="905"/>
                      <a:pt x="612" y="899"/>
                      <a:pt x="595" y="889"/>
                    </a:cubicBezTo>
                    <a:cubicBezTo>
                      <a:pt x="537" y="853"/>
                      <a:pt x="408" y="774"/>
                      <a:pt x="293" y="704"/>
                    </a:cubicBezTo>
                    <a:cubicBezTo>
                      <a:pt x="235" y="668"/>
                      <a:pt x="182" y="635"/>
                      <a:pt x="142" y="610"/>
                    </a:cubicBezTo>
                    <a:cubicBezTo>
                      <a:pt x="122" y="597"/>
                      <a:pt x="106" y="586"/>
                      <a:pt x="95" y="579"/>
                    </a:cubicBezTo>
                    <a:cubicBezTo>
                      <a:pt x="90" y="575"/>
                      <a:pt x="85" y="572"/>
                      <a:pt x="82" y="570"/>
                    </a:cubicBezTo>
                    <a:cubicBezTo>
                      <a:pt x="81" y="569"/>
                      <a:pt x="80" y="568"/>
                      <a:pt x="79" y="567"/>
                    </a:cubicBezTo>
                    <a:cubicBezTo>
                      <a:pt x="79" y="567"/>
                      <a:pt x="79" y="567"/>
                      <a:pt x="79" y="567"/>
                    </a:cubicBezTo>
                    <a:cubicBezTo>
                      <a:pt x="79" y="567"/>
                      <a:pt x="79" y="567"/>
                      <a:pt x="79" y="567"/>
                    </a:cubicBezTo>
                    <a:cubicBezTo>
                      <a:pt x="78" y="567"/>
                      <a:pt x="78" y="567"/>
                      <a:pt x="78" y="567"/>
                    </a:cubicBezTo>
                    <a:cubicBezTo>
                      <a:pt x="79" y="567"/>
                      <a:pt x="79" y="567"/>
                      <a:pt x="79" y="567"/>
                    </a:cubicBezTo>
                    <a:cubicBezTo>
                      <a:pt x="79" y="567"/>
                      <a:pt x="79" y="567"/>
                      <a:pt x="79" y="567"/>
                    </a:cubicBezTo>
                    <a:cubicBezTo>
                      <a:pt x="78" y="567"/>
                      <a:pt x="78" y="567"/>
                      <a:pt x="78" y="567"/>
                    </a:cubicBezTo>
                    <a:cubicBezTo>
                      <a:pt x="79" y="567"/>
                      <a:pt x="79" y="567"/>
                      <a:pt x="79" y="567"/>
                    </a:cubicBezTo>
                    <a:cubicBezTo>
                      <a:pt x="77" y="568"/>
                      <a:pt x="77" y="568"/>
                      <a:pt x="77" y="568"/>
                    </a:cubicBezTo>
                    <a:cubicBezTo>
                      <a:pt x="79" y="567"/>
                      <a:pt x="79" y="567"/>
                      <a:pt x="79" y="567"/>
                    </a:cubicBezTo>
                    <a:cubicBezTo>
                      <a:pt x="79" y="567"/>
                      <a:pt x="79" y="567"/>
                      <a:pt x="79" y="567"/>
                    </a:cubicBezTo>
                    <a:cubicBezTo>
                      <a:pt x="77" y="568"/>
                      <a:pt x="77" y="568"/>
                      <a:pt x="77" y="568"/>
                    </a:cubicBezTo>
                    <a:cubicBezTo>
                      <a:pt x="79" y="567"/>
                      <a:pt x="79" y="567"/>
                      <a:pt x="79" y="567"/>
                    </a:cubicBezTo>
                    <a:cubicBezTo>
                      <a:pt x="76" y="568"/>
                      <a:pt x="76" y="568"/>
                      <a:pt x="76" y="568"/>
                    </a:cubicBezTo>
                    <a:cubicBezTo>
                      <a:pt x="79" y="568"/>
                      <a:pt x="79" y="568"/>
                      <a:pt x="79" y="568"/>
                    </a:cubicBezTo>
                    <a:cubicBezTo>
                      <a:pt x="79" y="568"/>
                      <a:pt x="79" y="567"/>
                      <a:pt x="79" y="567"/>
                    </a:cubicBezTo>
                    <a:cubicBezTo>
                      <a:pt x="76" y="568"/>
                      <a:pt x="76" y="568"/>
                      <a:pt x="76" y="568"/>
                    </a:cubicBezTo>
                    <a:cubicBezTo>
                      <a:pt x="79" y="568"/>
                      <a:pt x="79" y="568"/>
                      <a:pt x="79" y="568"/>
                    </a:cubicBezTo>
                    <a:cubicBezTo>
                      <a:pt x="76" y="568"/>
                      <a:pt x="76" y="568"/>
                      <a:pt x="76" y="568"/>
                    </a:cubicBezTo>
                    <a:cubicBezTo>
                      <a:pt x="79" y="571"/>
                      <a:pt x="79" y="571"/>
                      <a:pt x="79" y="571"/>
                    </a:cubicBezTo>
                    <a:cubicBezTo>
                      <a:pt x="79" y="570"/>
                      <a:pt x="79" y="569"/>
                      <a:pt x="79" y="568"/>
                    </a:cubicBezTo>
                    <a:cubicBezTo>
                      <a:pt x="76" y="568"/>
                      <a:pt x="76" y="568"/>
                      <a:pt x="76" y="568"/>
                    </a:cubicBezTo>
                    <a:cubicBezTo>
                      <a:pt x="79" y="571"/>
                      <a:pt x="79" y="571"/>
                      <a:pt x="79" y="571"/>
                    </a:cubicBezTo>
                    <a:cubicBezTo>
                      <a:pt x="79" y="570"/>
                      <a:pt x="79" y="570"/>
                      <a:pt x="79" y="570"/>
                    </a:cubicBezTo>
                    <a:cubicBezTo>
                      <a:pt x="75" y="568"/>
                      <a:pt x="75" y="568"/>
                      <a:pt x="75" y="568"/>
                    </a:cubicBezTo>
                    <a:cubicBezTo>
                      <a:pt x="77" y="572"/>
                      <a:pt x="77" y="572"/>
                      <a:pt x="77" y="572"/>
                    </a:cubicBezTo>
                    <a:cubicBezTo>
                      <a:pt x="78" y="572"/>
                      <a:pt x="79" y="571"/>
                      <a:pt x="79" y="570"/>
                    </a:cubicBezTo>
                    <a:cubicBezTo>
                      <a:pt x="75" y="568"/>
                      <a:pt x="75" y="568"/>
                      <a:pt x="75" y="568"/>
                    </a:cubicBezTo>
                    <a:cubicBezTo>
                      <a:pt x="77" y="572"/>
                      <a:pt x="77" y="572"/>
                      <a:pt x="77" y="572"/>
                    </a:cubicBezTo>
                    <a:cubicBezTo>
                      <a:pt x="75" y="568"/>
                      <a:pt x="75" y="568"/>
                      <a:pt x="75" y="568"/>
                    </a:cubicBezTo>
                    <a:cubicBezTo>
                      <a:pt x="75" y="572"/>
                      <a:pt x="75" y="572"/>
                      <a:pt x="75" y="572"/>
                    </a:cubicBezTo>
                    <a:cubicBezTo>
                      <a:pt x="76" y="572"/>
                      <a:pt x="77" y="572"/>
                      <a:pt x="77" y="572"/>
                    </a:cubicBezTo>
                    <a:cubicBezTo>
                      <a:pt x="75" y="568"/>
                      <a:pt x="75" y="568"/>
                      <a:pt x="75" y="568"/>
                    </a:cubicBezTo>
                    <a:cubicBezTo>
                      <a:pt x="75" y="572"/>
                      <a:pt x="75" y="572"/>
                      <a:pt x="75" y="572"/>
                    </a:cubicBezTo>
                    <a:cubicBezTo>
                      <a:pt x="75" y="568"/>
                      <a:pt x="75" y="568"/>
                      <a:pt x="75" y="568"/>
                    </a:cubicBezTo>
                    <a:cubicBezTo>
                      <a:pt x="74" y="572"/>
                      <a:pt x="74" y="572"/>
                      <a:pt x="74" y="572"/>
                    </a:cubicBezTo>
                    <a:cubicBezTo>
                      <a:pt x="74" y="572"/>
                      <a:pt x="75" y="572"/>
                      <a:pt x="75" y="572"/>
                    </a:cubicBezTo>
                    <a:cubicBezTo>
                      <a:pt x="75" y="568"/>
                      <a:pt x="75" y="568"/>
                      <a:pt x="75" y="568"/>
                    </a:cubicBezTo>
                    <a:cubicBezTo>
                      <a:pt x="74" y="572"/>
                      <a:pt x="74" y="572"/>
                      <a:pt x="74" y="572"/>
                    </a:cubicBezTo>
                    <a:cubicBezTo>
                      <a:pt x="75" y="569"/>
                      <a:pt x="75" y="569"/>
                      <a:pt x="75" y="569"/>
                    </a:cubicBezTo>
                    <a:cubicBezTo>
                      <a:pt x="74" y="572"/>
                      <a:pt x="74" y="572"/>
                      <a:pt x="74" y="572"/>
                    </a:cubicBezTo>
                    <a:cubicBezTo>
                      <a:pt x="74" y="572"/>
                      <a:pt x="74" y="572"/>
                      <a:pt x="74" y="572"/>
                    </a:cubicBezTo>
                    <a:cubicBezTo>
                      <a:pt x="75" y="569"/>
                      <a:pt x="75" y="569"/>
                      <a:pt x="75" y="569"/>
                    </a:cubicBezTo>
                    <a:cubicBezTo>
                      <a:pt x="74" y="572"/>
                      <a:pt x="74" y="572"/>
                      <a:pt x="74" y="572"/>
                    </a:cubicBezTo>
                    <a:cubicBezTo>
                      <a:pt x="74" y="571"/>
                      <a:pt x="74" y="571"/>
                      <a:pt x="74" y="571"/>
                    </a:cubicBezTo>
                    <a:cubicBezTo>
                      <a:pt x="74" y="572"/>
                      <a:pt x="74" y="572"/>
                      <a:pt x="74" y="572"/>
                    </a:cubicBezTo>
                    <a:cubicBezTo>
                      <a:pt x="74" y="572"/>
                      <a:pt x="74" y="572"/>
                      <a:pt x="74" y="572"/>
                    </a:cubicBezTo>
                    <a:cubicBezTo>
                      <a:pt x="74" y="571"/>
                      <a:pt x="74" y="571"/>
                      <a:pt x="74" y="571"/>
                    </a:cubicBezTo>
                    <a:cubicBezTo>
                      <a:pt x="74" y="572"/>
                      <a:pt x="74" y="572"/>
                      <a:pt x="74" y="572"/>
                    </a:cubicBezTo>
                    <a:cubicBezTo>
                      <a:pt x="74" y="572"/>
                      <a:pt x="75" y="573"/>
                      <a:pt x="76" y="573"/>
                    </a:cubicBezTo>
                    <a:cubicBezTo>
                      <a:pt x="85" y="579"/>
                      <a:pt x="120" y="600"/>
                      <a:pt x="166" y="629"/>
                    </a:cubicBezTo>
                    <a:cubicBezTo>
                      <a:pt x="237" y="673"/>
                      <a:pt x="335" y="734"/>
                      <a:pt x="418" y="783"/>
                    </a:cubicBezTo>
                    <a:cubicBezTo>
                      <a:pt x="459" y="808"/>
                      <a:pt x="497" y="830"/>
                      <a:pt x="525" y="846"/>
                    </a:cubicBezTo>
                    <a:cubicBezTo>
                      <a:pt x="540" y="854"/>
                      <a:pt x="552" y="861"/>
                      <a:pt x="561" y="865"/>
                    </a:cubicBezTo>
                    <a:cubicBezTo>
                      <a:pt x="565" y="867"/>
                      <a:pt x="569" y="869"/>
                      <a:pt x="572" y="870"/>
                    </a:cubicBezTo>
                    <a:cubicBezTo>
                      <a:pt x="574" y="871"/>
                      <a:pt x="575" y="872"/>
                      <a:pt x="576" y="872"/>
                    </a:cubicBezTo>
                    <a:cubicBezTo>
                      <a:pt x="578" y="872"/>
                      <a:pt x="579" y="872"/>
                      <a:pt x="580" y="872"/>
                    </a:cubicBezTo>
                    <a:cubicBezTo>
                      <a:pt x="581" y="872"/>
                      <a:pt x="581" y="872"/>
                      <a:pt x="582" y="872"/>
                    </a:cubicBezTo>
                    <a:cubicBezTo>
                      <a:pt x="583" y="872"/>
                      <a:pt x="584" y="871"/>
                      <a:pt x="585" y="870"/>
                    </a:cubicBezTo>
                    <a:cubicBezTo>
                      <a:pt x="585" y="869"/>
                      <a:pt x="585" y="868"/>
                      <a:pt x="585" y="867"/>
                    </a:cubicBezTo>
                    <a:cubicBezTo>
                      <a:pt x="585" y="866"/>
                      <a:pt x="584" y="865"/>
                      <a:pt x="583" y="865"/>
                    </a:cubicBezTo>
                    <a:cubicBezTo>
                      <a:pt x="583" y="865"/>
                      <a:pt x="581" y="864"/>
                      <a:pt x="578" y="861"/>
                    </a:cubicBezTo>
                    <a:cubicBezTo>
                      <a:pt x="551" y="845"/>
                      <a:pt x="431" y="774"/>
                      <a:pt x="317" y="704"/>
                    </a:cubicBezTo>
                    <a:cubicBezTo>
                      <a:pt x="260" y="669"/>
                      <a:pt x="205" y="635"/>
                      <a:pt x="164" y="609"/>
                    </a:cubicBezTo>
                    <a:cubicBezTo>
                      <a:pt x="144" y="596"/>
                      <a:pt x="127" y="585"/>
                      <a:pt x="115" y="576"/>
                    </a:cubicBezTo>
                    <a:cubicBezTo>
                      <a:pt x="109" y="572"/>
                      <a:pt x="105" y="569"/>
                      <a:pt x="102" y="566"/>
                    </a:cubicBezTo>
                    <a:cubicBezTo>
                      <a:pt x="100" y="565"/>
                      <a:pt x="99" y="564"/>
                      <a:pt x="99" y="563"/>
                    </a:cubicBezTo>
                    <a:cubicBezTo>
                      <a:pt x="98" y="563"/>
                      <a:pt x="98" y="563"/>
                      <a:pt x="98" y="563"/>
                    </a:cubicBezTo>
                    <a:cubicBezTo>
                      <a:pt x="96" y="564"/>
                      <a:pt x="96" y="564"/>
                      <a:pt x="96" y="564"/>
                    </a:cubicBezTo>
                    <a:cubicBezTo>
                      <a:pt x="98" y="564"/>
                      <a:pt x="98" y="564"/>
                      <a:pt x="98" y="564"/>
                    </a:cubicBezTo>
                    <a:cubicBezTo>
                      <a:pt x="98" y="563"/>
                      <a:pt x="98" y="563"/>
                      <a:pt x="98" y="563"/>
                    </a:cubicBezTo>
                    <a:cubicBezTo>
                      <a:pt x="96" y="564"/>
                      <a:pt x="96" y="564"/>
                      <a:pt x="96" y="564"/>
                    </a:cubicBezTo>
                    <a:cubicBezTo>
                      <a:pt x="98" y="564"/>
                      <a:pt x="98" y="564"/>
                      <a:pt x="98" y="564"/>
                    </a:cubicBezTo>
                    <a:cubicBezTo>
                      <a:pt x="95" y="564"/>
                      <a:pt x="95" y="564"/>
                      <a:pt x="95" y="564"/>
                    </a:cubicBezTo>
                    <a:cubicBezTo>
                      <a:pt x="98" y="566"/>
                      <a:pt x="98" y="566"/>
                      <a:pt x="98" y="566"/>
                    </a:cubicBezTo>
                    <a:cubicBezTo>
                      <a:pt x="98" y="565"/>
                      <a:pt x="98" y="565"/>
                      <a:pt x="98" y="564"/>
                    </a:cubicBezTo>
                    <a:cubicBezTo>
                      <a:pt x="95" y="564"/>
                      <a:pt x="95" y="564"/>
                      <a:pt x="95" y="564"/>
                    </a:cubicBezTo>
                    <a:cubicBezTo>
                      <a:pt x="98" y="566"/>
                      <a:pt x="98" y="566"/>
                      <a:pt x="98" y="566"/>
                    </a:cubicBezTo>
                    <a:cubicBezTo>
                      <a:pt x="98" y="566"/>
                      <a:pt x="98" y="566"/>
                      <a:pt x="98" y="566"/>
                    </a:cubicBezTo>
                    <a:cubicBezTo>
                      <a:pt x="95" y="564"/>
                      <a:pt x="95" y="564"/>
                      <a:pt x="95" y="564"/>
                    </a:cubicBezTo>
                    <a:cubicBezTo>
                      <a:pt x="96" y="567"/>
                      <a:pt x="96" y="567"/>
                      <a:pt x="96" y="567"/>
                    </a:cubicBezTo>
                    <a:cubicBezTo>
                      <a:pt x="97" y="567"/>
                      <a:pt x="97" y="567"/>
                      <a:pt x="98" y="566"/>
                    </a:cubicBezTo>
                    <a:cubicBezTo>
                      <a:pt x="95" y="564"/>
                      <a:pt x="95" y="564"/>
                      <a:pt x="95" y="564"/>
                    </a:cubicBezTo>
                    <a:cubicBezTo>
                      <a:pt x="96" y="567"/>
                      <a:pt x="96" y="567"/>
                      <a:pt x="96" y="567"/>
                    </a:cubicBezTo>
                    <a:cubicBezTo>
                      <a:pt x="95" y="565"/>
                      <a:pt x="95" y="565"/>
                      <a:pt x="95" y="565"/>
                    </a:cubicBezTo>
                    <a:cubicBezTo>
                      <a:pt x="95" y="568"/>
                      <a:pt x="95" y="568"/>
                      <a:pt x="95" y="568"/>
                    </a:cubicBezTo>
                    <a:cubicBezTo>
                      <a:pt x="96" y="568"/>
                      <a:pt x="96" y="568"/>
                      <a:pt x="96" y="567"/>
                    </a:cubicBezTo>
                    <a:cubicBezTo>
                      <a:pt x="95" y="565"/>
                      <a:pt x="95" y="565"/>
                      <a:pt x="95" y="565"/>
                    </a:cubicBezTo>
                    <a:cubicBezTo>
                      <a:pt x="95" y="568"/>
                      <a:pt x="95" y="568"/>
                      <a:pt x="95" y="568"/>
                    </a:cubicBezTo>
                    <a:cubicBezTo>
                      <a:pt x="95" y="567"/>
                      <a:pt x="95" y="567"/>
                      <a:pt x="95" y="567"/>
                    </a:cubicBezTo>
                    <a:cubicBezTo>
                      <a:pt x="95" y="568"/>
                      <a:pt x="95" y="568"/>
                      <a:pt x="95" y="568"/>
                    </a:cubicBezTo>
                    <a:cubicBezTo>
                      <a:pt x="95" y="568"/>
                      <a:pt x="95" y="568"/>
                      <a:pt x="95" y="568"/>
                    </a:cubicBezTo>
                    <a:cubicBezTo>
                      <a:pt x="95" y="567"/>
                      <a:pt x="95" y="567"/>
                      <a:pt x="95" y="567"/>
                    </a:cubicBezTo>
                    <a:cubicBezTo>
                      <a:pt x="95" y="568"/>
                      <a:pt x="95" y="568"/>
                      <a:pt x="95" y="568"/>
                    </a:cubicBezTo>
                    <a:cubicBezTo>
                      <a:pt x="96" y="568"/>
                      <a:pt x="97" y="568"/>
                      <a:pt x="98" y="568"/>
                    </a:cubicBezTo>
                    <a:cubicBezTo>
                      <a:pt x="101" y="569"/>
                      <a:pt x="105" y="572"/>
                      <a:pt x="111" y="574"/>
                    </a:cubicBezTo>
                    <a:cubicBezTo>
                      <a:pt x="132" y="585"/>
                      <a:pt x="170" y="608"/>
                      <a:pt x="215" y="637"/>
                    </a:cubicBezTo>
                    <a:cubicBezTo>
                      <a:pt x="282" y="679"/>
                      <a:pt x="367" y="733"/>
                      <a:pt x="436" y="776"/>
                    </a:cubicBezTo>
                    <a:cubicBezTo>
                      <a:pt x="471" y="798"/>
                      <a:pt x="502" y="817"/>
                      <a:pt x="525" y="831"/>
                    </a:cubicBezTo>
                    <a:cubicBezTo>
                      <a:pt x="537" y="838"/>
                      <a:pt x="547" y="843"/>
                      <a:pt x="555" y="847"/>
                    </a:cubicBezTo>
                    <a:cubicBezTo>
                      <a:pt x="558" y="849"/>
                      <a:pt x="561" y="851"/>
                      <a:pt x="564" y="852"/>
                    </a:cubicBezTo>
                    <a:cubicBezTo>
                      <a:pt x="565" y="852"/>
                      <a:pt x="567" y="853"/>
                      <a:pt x="568" y="853"/>
                    </a:cubicBezTo>
                    <a:cubicBezTo>
                      <a:pt x="569" y="853"/>
                      <a:pt x="570" y="853"/>
                      <a:pt x="571" y="853"/>
                    </a:cubicBezTo>
                    <a:cubicBezTo>
                      <a:pt x="572" y="853"/>
                      <a:pt x="572" y="853"/>
                      <a:pt x="573" y="853"/>
                    </a:cubicBezTo>
                    <a:cubicBezTo>
                      <a:pt x="574" y="853"/>
                      <a:pt x="575" y="852"/>
                      <a:pt x="575" y="851"/>
                    </a:cubicBezTo>
                    <a:cubicBezTo>
                      <a:pt x="576" y="850"/>
                      <a:pt x="576" y="849"/>
                      <a:pt x="576" y="848"/>
                    </a:cubicBezTo>
                    <a:cubicBezTo>
                      <a:pt x="576" y="847"/>
                      <a:pt x="575" y="846"/>
                      <a:pt x="574" y="846"/>
                    </a:cubicBezTo>
                    <a:cubicBezTo>
                      <a:pt x="144" y="577"/>
                      <a:pt x="144" y="577"/>
                      <a:pt x="144" y="577"/>
                    </a:cubicBezTo>
                    <a:cubicBezTo>
                      <a:pt x="142" y="580"/>
                      <a:pt x="142" y="580"/>
                      <a:pt x="142" y="580"/>
                    </a:cubicBezTo>
                    <a:cubicBezTo>
                      <a:pt x="145" y="582"/>
                      <a:pt x="145" y="582"/>
                      <a:pt x="145" y="582"/>
                    </a:cubicBezTo>
                    <a:cubicBezTo>
                      <a:pt x="142" y="580"/>
                      <a:pt x="142" y="580"/>
                      <a:pt x="142" y="580"/>
                    </a:cubicBezTo>
                    <a:cubicBezTo>
                      <a:pt x="143" y="584"/>
                      <a:pt x="143" y="584"/>
                      <a:pt x="143" y="584"/>
                    </a:cubicBezTo>
                    <a:cubicBezTo>
                      <a:pt x="144" y="584"/>
                      <a:pt x="144" y="583"/>
                      <a:pt x="145" y="582"/>
                    </a:cubicBezTo>
                    <a:cubicBezTo>
                      <a:pt x="142" y="580"/>
                      <a:pt x="142" y="580"/>
                      <a:pt x="142" y="580"/>
                    </a:cubicBezTo>
                    <a:cubicBezTo>
                      <a:pt x="143" y="584"/>
                      <a:pt x="143" y="584"/>
                      <a:pt x="143" y="584"/>
                    </a:cubicBezTo>
                    <a:cubicBezTo>
                      <a:pt x="142" y="581"/>
                      <a:pt x="142" y="581"/>
                      <a:pt x="142" y="581"/>
                    </a:cubicBezTo>
                    <a:cubicBezTo>
                      <a:pt x="142" y="584"/>
                      <a:pt x="142" y="584"/>
                      <a:pt x="142" y="584"/>
                    </a:cubicBezTo>
                    <a:cubicBezTo>
                      <a:pt x="142" y="584"/>
                      <a:pt x="143" y="584"/>
                      <a:pt x="143" y="584"/>
                    </a:cubicBezTo>
                    <a:cubicBezTo>
                      <a:pt x="142" y="581"/>
                      <a:pt x="142" y="581"/>
                      <a:pt x="142" y="581"/>
                    </a:cubicBezTo>
                    <a:cubicBezTo>
                      <a:pt x="142" y="584"/>
                      <a:pt x="142" y="584"/>
                      <a:pt x="142" y="584"/>
                    </a:cubicBezTo>
                    <a:cubicBezTo>
                      <a:pt x="142" y="583"/>
                      <a:pt x="142" y="583"/>
                      <a:pt x="142" y="583"/>
                    </a:cubicBezTo>
                    <a:cubicBezTo>
                      <a:pt x="142" y="584"/>
                      <a:pt x="142" y="584"/>
                      <a:pt x="142" y="584"/>
                    </a:cubicBezTo>
                    <a:cubicBezTo>
                      <a:pt x="142" y="584"/>
                      <a:pt x="142" y="584"/>
                      <a:pt x="142" y="584"/>
                    </a:cubicBezTo>
                    <a:cubicBezTo>
                      <a:pt x="142" y="583"/>
                      <a:pt x="142" y="583"/>
                      <a:pt x="142" y="583"/>
                    </a:cubicBezTo>
                    <a:cubicBezTo>
                      <a:pt x="142" y="584"/>
                      <a:pt x="142" y="584"/>
                      <a:pt x="142" y="584"/>
                    </a:cubicBezTo>
                    <a:cubicBezTo>
                      <a:pt x="142" y="584"/>
                      <a:pt x="143" y="584"/>
                      <a:pt x="144" y="585"/>
                    </a:cubicBezTo>
                    <a:cubicBezTo>
                      <a:pt x="149" y="587"/>
                      <a:pt x="160" y="592"/>
                      <a:pt x="175" y="600"/>
                    </a:cubicBezTo>
                    <a:cubicBezTo>
                      <a:pt x="226" y="628"/>
                      <a:pt x="323" y="686"/>
                      <a:pt x="409" y="736"/>
                    </a:cubicBezTo>
                    <a:cubicBezTo>
                      <a:pt x="451" y="762"/>
                      <a:pt x="490" y="785"/>
                      <a:pt x="519" y="803"/>
                    </a:cubicBezTo>
                    <a:cubicBezTo>
                      <a:pt x="534" y="811"/>
                      <a:pt x="545" y="819"/>
                      <a:pt x="553" y="823"/>
                    </a:cubicBezTo>
                    <a:cubicBezTo>
                      <a:pt x="562" y="828"/>
                      <a:pt x="566" y="831"/>
                      <a:pt x="566" y="831"/>
                    </a:cubicBezTo>
                    <a:cubicBezTo>
                      <a:pt x="568" y="832"/>
                      <a:pt x="570" y="832"/>
                      <a:pt x="572" y="830"/>
                    </a:cubicBezTo>
                    <a:cubicBezTo>
                      <a:pt x="573" y="828"/>
                      <a:pt x="572" y="825"/>
                      <a:pt x="570" y="824"/>
                    </a:cubicBezTo>
                    <a:cubicBezTo>
                      <a:pt x="570" y="824"/>
                      <a:pt x="564" y="821"/>
                      <a:pt x="554" y="814"/>
                    </a:cubicBezTo>
                    <a:cubicBezTo>
                      <a:pt x="517" y="792"/>
                      <a:pt x="426" y="735"/>
                      <a:pt x="345" y="685"/>
                    </a:cubicBezTo>
                    <a:cubicBezTo>
                      <a:pt x="304" y="659"/>
                      <a:pt x="265" y="635"/>
                      <a:pt x="236" y="617"/>
                    </a:cubicBezTo>
                    <a:cubicBezTo>
                      <a:pt x="222" y="608"/>
                      <a:pt x="211" y="601"/>
                      <a:pt x="202" y="595"/>
                    </a:cubicBezTo>
                    <a:cubicBezTo>
                      <a:pt x="198" y="593"/>
                      <a:pt x="195" y="591"/>
                      <a:pt x="193" y="589"/>
                    </a:cubicBezTo>
                    <a:cubicBezTo>
                      <a:pt x="192" y="588"/>
                      <a:pt x="191" y="588"/>
                      <a:pt x="191" y="587"/>
                    </a:cubicBezTo>
                    <a:cubicBezTo>
                      <a:pt x="191" y="587"/>
                      <a:pt x="191" y="587"/>
                      <a:pt x="191" y="587"/>
                    </a:cubicBezTo>
                    <a:cubicBezTo>
                      <a:pt x="191" y="587"/>
                      <a:pt x="191" y="587"/>
                      <a:pt x="191" y="587"/>
                    </a:cubicBezTo>
                    <a:cubicBezTo>
                      <a:pt x="189" y="589"/>
                      <a:pt x="189" y="589"/>
                      <a:pt x="189" y="589"/>
                    </a:cubicBezTo>
                    <a:cubicBezTo>
                      <a:pt x="191" y="587"/>
                      <a:pt x="191" y="587"/>
                      <a:pt x="191" y="587"/>
                    </a:cubicBezTo>
                    <a:cubicBezTo>
                      <a:pt x="191" y="587"/>
                      <a:pt x="191" y="587"/>
                      <a:pt x="191" y="587"/>
                    </a:cubicBezTo>
                    <a:cubicBezTo>
                      <a:pt x="189" y="589"/>
                      <a:pt x="189" y="589"/>
                      <a:pt x="189" y="589"/>
                    </a:cubicBezTo>
                    <a:cubicBezTo>
                      <a:pt x="191" y="587"/>
                      <a:pt x="191" y="587"/>
                      <a:pt x="191" y="587"/>
                    </a:cubicBezTo>
                    <a:cubicBezTo>
                      <a:pt x="188" y="590"/>
                      <a:pt x="188" y="590"/>
                      <a:pt x="188" y="590"/>
                    </a:cubicBezTo>
                    <a:cubicBezTo>
                      <a:pt x="191" y="588"/>
                      <a:pt x="191" y="588"/>
                      <a:pt x="191" y="588"/>
                    </a:cubicBezTo>
                    <a:cubicBezTo>
                      <a:pt x="191" y="587"/>
                      <a:pt x="191" y="587"/>
                      <a:pt x="191" y="587"/>
                    </a:cubicBezTo>
                    <a:cubicBezTo>
                      <a:pt x="188" y="590"/>
                      <a:pt x="188" y="590"/>
                      <a:pt x="188" y="590"/>
                    </a:cubicBezTo>
                    <a:cubicBezTo>
                      <a:pt x="191" y="588"/>
                      <a:pt x="191" y="588"/>
                      <a:pt x="191" y="588"/>
                    </a:cubicBezTo>
                    <a:cubicBezTo>
                      <a:pt x="188" y="590"/>
                      <a:pt x="188" y="590"/>
                      <a:pt x="188" y="590"/>
                    </a:cubicBezTo>
                    <a:cubicBezTo>
                      <a:pt x="192" y="590"/>
                      <a:pt x="192" y="590"/>
                      <a:pt x="192" y="590"/>
                    </a:cubicBezTo>
                    <a:cubicBezTo>
                      <a:pt x="192" y="589"/>
                      <a:pt x="191" y="588"/>
                      <a:pt x="191" y="588"/>
                    </a:cubicBezTo>
                    <a:cubicBezTo>
                      <a:pt x="188" y="590"/>
                      <a:pt x="188" y="590"/>
                      <a:pt x="188" y="590"/>
                    </a:cubicBezTo>
                    <a:cubicBezTo>
                      <a:pt x="192" y="590"/>
                      <a:pt x="192" y="590"/>
                      <a:pt x="192" y="590"/>
                    </a:cubicBezTo>
                    <a:cubicBezTo>
                      <a:pt x="188" y="590"/>
                      <a:pt x="188" y="590"/>
                      <a:pt x="188" y="590"/>
                    </a:cubicBezTo>
                    <a:cubicBezTo>
                      <a:pt x="191" y="592"/>
                      <a:pt x="191" y="592"/>
                      <a:pt x="191" y="592"/>
                    </a:cubicBezTo>
                    <a:cubicBezTo>
                      <a:pt x="192" y="591"/>
                      <a:pt x="192" y="590"/>
                      <a:pt x="192" y="590"/>
                    </a:cubicBezTo>
                    <a:cubicBezTo>
                      <a:pt x="188" y="590"/>
                      <a:pt x="188" y="590"/>
                      <a:pt x="188" y="590"/>
                    </a:cubicBezTo>
                    <a:cubicBezTo>
                      <a:pt x="191" y="592"/>
                      <a:pt x="191" y="592"/>
                      <a:pt x="191" y="592"/>
                    </a:cubicBezTo>
                    <a:cubicBezTo>
                      <a:pt x="191" y="592"/>
                      <a:pt x="191" y="592"/>
                      <a:pt x="191" y="592"/>
                    </a:cubicBezTo>
                    <a:cubicBezTo>
                      <a:pt x="188" y="590"/>
                      <a:pt x="188" y="590"/>
                      <a:pt x="188" y="590"/>
                    </a:cubicBezTo>
                    <a:cubicBezTo>
                      <a:pt x="189" y="593"/>
                      <a:pt x="189" y="593"/>
                      <a:pt x="189" y="593"/>
                    </a:cubicBezTo>
                    <a:cubicBezTo>
                      <a:pt x="190" y="593"/>
                      <a:pt x="191" y="593"/>
                      <a:pt x="191" y="592"/>
                    </a:cubicBezTo>
                    <a:cubicBezTo>
                      <a:pt x="188" y="590"/>
                      <a:pt x="188" y="590"/>
                      <a:pt x="188" y="590"/>
                    </a:cubicBezTo>
                    <a:cubicBezTo>
                      <a:pt x="189" y="593"/>
                      <a:pt x="189" y="593"/>
                      <a:pt x="189" y="593"/>
                    </a:cubicBezTo>
                    <a:cubicBezTo>
                      <a:pt x="188" y="591"/>
                      <a:pt x="188" y="591"/>
                      <a:pt x="188" y="591"/>
                    </a:cubicBezTo>
                    <a:cubicBezTo>
                      <a:pt x="188" y="594"/>
                      <a:pt x="188" y="594"/>
                      <a:pt x="188" y="594"/>
                    </a:cubicBezTo>
                    <a:cubicBezTo>
                      <a:pt x="188" y="594"/>
                      <a:pt x="189" y="594"/>
                      <a:pt x="189" y="593"/>
                    </a:cubicBezTo>
                    <a:cubicBezTo>
                      <a:pt x="188" y="591"/>
                      <a:pt x="188" y="591"/>
                      <a:pt x="188" y="591"/>
                    </a:cubicBezTo>
                    <a:cubicBezTo>
                      <a:pt x="188" y="594"/>
                      <a:pt x="188" y="594"/>
                      <a:pt x="188" y="594"/>
                    </a:cubicBezTo>
                    <a:cubicBezTo>
                      <a:pt x="188" y="592"/>
                      <a:pt x="188" y="592"/>
                      <a:pt x="188" y="592"/>
                    </a:cubicBezTo>
                    <a:cubicBezTo>
                      <a:pt x="188" y="594"/>
                      <a:pt x="188" y="594"/>
                      <a:pt x="188" y="594"/>
                    </a:cubicBezTo>
                    <a:cubicBezTo>
                      <a:pt x="188" y="594"/>
                      <a:pt x="188" y="594"/>
                      <a:pt x="188" y="594"/>
                    </a:cubicBezTo>
                    <a:cubicBezTo>
                      <a:pt x="188" y="592"/>
                      <a:pt x="188" y="592"/>
                      <a:pt x="188" y="592"/>
                    </a:cubicBezTo>
                    <a:cubicBezTo>
                      <a:pt x="188" y="594"/>
                      <a:pt x="188" y="594"/>
                      <a:pt x="188" y="594"/>
                    </a:cubicBezTo>
                    <a:cubicBezTo>
                      <a:pt x="188" y="594"/>
                      <a:pt x="188" y="594"/>
                      <a:pt x="188" y="594"/>
                    </a:cubicBezTo>
                    <a:cubicBezTo>
                      <a:pt x="188" y="594"/>
                      <a:pt x="189" y="594"/>
                      <a:pt x="190" y="594"/>
                    </a:cubicBezTo>
                    <a:cubicBezTo>
                      <a:pt x="195" y="596"/>
                      <a:pt x="205" y="601"/>
                      <a:pt x="218" y="608"/>
                    </a:cubicBezTo>
                    <a:cubicBezTo>
                      <a:pt x="264" y="633"/>
                      <a:pt x="351" y="685"/>
                      <a:pt x="427" y="731"/>
                    </a:cubicBezTo>
                    <a:cubicBezTo>
                      <a:pt x="464" y="754"/>
                      <a:pt x="499" y="775"/>
                      <a:pt x="525" y="791"/>
                    </a:cubicBezTo>
                    <a:cubicBezTo>
                      <a:pt x="537" y="798"/>
                      <a:pt x="548" y="805"/>
                      <a:pt x="555" y="809"/>
                    </a:cubicBezTo>
                    <a:cubicBezTo>
                      <a:pt x="562" y="814"/>
                      <a:pt x="566" y="816"/>
                      <a:pt x="566" y="816"/>
                    </a:cubicBezTo>
                    <a:cubicBezTo>
                      <a:pt x="567" y="817"/>
                      <a:pt x="568" y="817"/>
                      <a:pt x="569" y="817"/>
                    </a:cubicBezTo>
                    <a:cubicBezTo>
                      <a:pt x="570" y="816"/>
                      <a:pt x="571" y="816"/>
                      <a:pt x="572" y="815"/>
                    </a:cubicBezTo>
                    <a:cubicBezTo>
                      <a:pt x="572" y="814"/>
                      <a:pt x="572" y="813"/>
                      <a:pt x="572" y="812"/>
                    </a:cubicBezTo>
                    <a:cubicBezTo>
                      <a:pt x="572" y="811"/>
                      <a:pt x="571" y="810"/>
                      <a:pt x="570" y="809"/>
                    </a:cubicBezTo>
                    <a:cubicBezTo>
                      <a:pt x="570" y="809"/>
                      <a:pt x="565" y="806"/>
                      <a:pt x="555" y="800"/>
                    </a:cubicBezTo>
                    <a:cubicBezTo>
                      <a:pt x="521" y="779"/>
                      <a:pt x="436" y="727"/>
                      <a:pt x="359" y="680"/>
                    </a:cubicBezTo>
                    <a:cubicBezTo>
                      <a:pt x="320" y="656"/>
                      <a:pt x="284" y="633"/>
                      <a:pt x="258" y="616"/>
                    </a:cubicBezTo>
                    <a:cubicBezTo>
                      <a:pt x="244" y="608"/>
                      <a:pt x="233" y="601"/>
                      <a:pt x="226" y="596"/>
                    </a:cubicBezTo>
                    <a:cubicBezTo>
                      <a:pt x="222" y="593"/>
                      <a:pt x="219" y="591"/>
                      <a:pt x="217" y="590"/>
                    </a:cubicBezTo>
                    <a:cubicBezTo>
                      <a:pt x="216" y="589"/>
                      <a:pt x="216" y="588"/>
                      <a:pt x="215" y="588"/>
                    </a:cubicBezTo>
                    <a:cubicBezTo>
                      <a:pt x="215" y="588"/>
                      <a:pt x="215" y="588"/>
                      <a:pt x="215" y="588"/>
                    </a:cubicBezTo>
                    <a:cubicBezTo>
                      <a:pt x="215" y="588"/>
                      <a:pt x="215" y="588"/>
                      <a:pt x="215" y="588"/>
                    </a:cubicBezTo>
                    <a:cubicBezTo>
                      <a:pt x="214" y="589"/>
                      <a:pt x="214" y="589"/>
                      <a:pt x="214" y="589"/>
                    </a:cubicBezTo>
                    <a:cubicBezTo>
                      <a:pt x="215" y="588"/>
                      <a:pt x="215" y="588"/>
                      <a:pt x="215" y="588"/>
                    </a:cubicBezTo>
                    <a:cubicBezTo>
                      <a:pt x="215" y="588"/>
                      <a:pt x="215" y="588"/>
                      <a:pt x="215" y="588"/>
                    </a:cubicBezTo>
                    <a:cubicBezTo>
                      <a:pt x="214" y="589"/>
                      <a:pt x="214" y="589"/>
                      <a:pt x="214" y="589"/>
                    </a:cubicBezTo>
                    <a:cubicBezTo>
                      <a:pt x="215" y="588"/>
                      <a:pt x="215" y="588"/>
                      <a:pt x="215" y="588"/>
                    </a:cubicBezTo>
                    <a:cubicBezTo>
                      <a:pt x="212" y="590"/>
                      <a:pt x="212" y="590"/>
                      <a:pt x="212" y="590"/>
                    </a:cubicBezTo>
                    <a:cubicBezTo>
                      <a:pt x="216" y="590"/>
                      <a:pt x="216" y="590"/>
                      <a:pt x="216" y="590"/>
                    </a:cubicBezTo>
                    <a:cubicBezTo>
                      <a:pt x="216" y="589"/>
                      <a:pt x="215" y="588"/>
                      <a:pt x="215" y="588"/>
                    </a:cubicBezTo>
                    <a:cubicBezTo>
                      <a:pt x="212" y="590"/>
                      <a:pt x="212" y="590"/>
                      <a:pt x="212" y="590"/>
                    </a:cubicBezTo>
                    <a:cubicBezTo>
                      <a:pt x="216" y="590"/>
                      <a:pt x="216" y="590"/>
                      <a:pt x="216" y="590"/>
                    </a:cubicBezTo>
                    <a:cubicBezTo>
                      <a:pt x="212" y="590"/>
                      <a:pt x="212" y="590"/>
                      <a:pt x="212" y="590"/>
                    </a:cubicBezTo>
                    <a:cubicBezTo>
                      <a:pt x="215" y="592"/>
                      <a:pt x="215" y="592"/>
                      <a:pt x="215" y="592"/>
                    </a:cubicBezTo>
                    <a:cubicBezTo>
                      <a:pt x="216" y="591"/>
                      <a:pt x="216" y="591"/>
                      <a:pt x="216" y="590"/>
                    </a:cubicBezTo>
                    <a:cubicBezTo>
                      <a:pt x="212" y="590"/>
                      <a:pt x="212" y="590"/>
                      <a:pt x="212" y="590"/>
                    </a:cubicBezTo>
                    <a:cubicBezTo>
                      <a:pt x="215" y="592"/>
                      <a:pt x="215" y="592"/>
                      <a:pt x="215" y="592"/>
                    </a:cubicBezTo>
                    <a:cubicBezTo>
                      <a:pt x="215" y="592"/>
                      <a:pt x="215" y="592"/>
                      <a:pt x="215" y="592"/>
                    </a:cubicBezTo>
                    <a:cubicBezTo>
                      <a:pt x="212" y="590"/>
                      <a:pt x="212" y="590"/>
                      <a:pt x="212" y="590"/>
                    </a:cubicBezTo>
                    <a:cubicBezTo>
                      <a:pt x="213" y="594"/>
                      <a:pt x="213" y="594"/>
                      <a:pt x="213" y="594"/>
                    </a:cubicBezTo>
                    <a:cubicBezTo>
                      <a:pt x="214" y="594"/>
                      <a:pt x="215" y="593"/>
                      <a:pt x="215" y="592"/>
                    </a:cubicBezTo>
                    <a:cubicBezTo>
                      <a:pt x="212" y="590"/>
                      <a:pt x="212" y="590"/>
                      <a:pt x="212" y="590"/>
                    </a:cubicBezTo>
                    <a:cubicBezTo>
                      <a:pt x="213" y="594"/>
                      <a:pt x="213" y="594"/>
                      <a:pt x="213" y="594"/>
                    </a:cubicBezTo>
                    <a:cubicBezTo>
                      <a:pt x="212" y="590"/>
                      <a:pt x="212" y="590"/>
                      <a:pt x="212" y="590"/>
                    </a:cubicBezTo>
                    <a:cubicBezTo>
                      <a:pt x="212" y="594"/>
                      <a:pt x="212" y="594"/>
                      <a:pt x="212" y="594"/>
                    </a:cubicBezTo>
                    <a:cubicBezTo>
                      <a:pt x="212" y="594"/>
                      <a:pt x="213" y="594"/>
                      <a:pt x="213" y="594"/>
                    </a:cubicBezTo>
                    <a:cubicBezTo>
                      <a:pt x="212" y="590"/>
                      <a:pt x="212" y="590"/>
                      <a:pt x="212" y="590"/>
                    </a:cubicBezTo>
                    <a:cubicBezTo>
                      <a:pt x="212" y="594"/>
                      <a:pt x="212" y="594"/>
                      <a:pt x="212" y="594"/>
                    </a:cubicBezTo>
                    <a:cubicBezTo>
                      <a:pt x="212" y="591"/>
                      <a:pt x="212" y="591"/>
                      <a:pt x="212" y="591"/>
                    </a:cubicBezTo>
                    <a:cubicBezTo>
                      <a:pt x="211" y="594"/>
                      <a:pt x="211" y="594"/>
                      <a:pt x="211" y="594"/>
                    </a:cubicBezTo>
                    <a:cubicBezTo>
                      <a:pt x="211" y="594"/>
                      <a:pt x="212" y="594"/>
                      <a:pt x="212" y="594"/>
                    </a:cubicBezTo>
                    <a:cubicBezTo>
                      <a:pt x="212" y="591"/>
                      <a:pt x="212" y="591"/>
                      <a:pt x="212" y="591"/>
                    </a:cubicBezTo>
                    <a:cubicBezTo>
                      <a:pt x="211" y="594"/>
                      <a:pt x="211" y="594"/>
                      <a:pt x="211" y="594"/>
                    </a:cubicBezTo>
                    <a:cubicBezTo>
                      <a:pt x="212" y="593"/>
                      <a:pt x="212" y="593"/>
                      <a:pt x="212" y="593"/>
                    </a:cubicBezTo>
                    <a:cubicBezTo>
                      <a:pt x="211" y="594"/>
                      <a:pt x="211" y="594"/>
                      <a:pt x="211" y="594"/>
                    </a:cubicBezTo>
                    <a:cubicBezTo>
                      <a:pt x="211" y="594"/>
                      <a:pt x="211" y="594"/>
                      <a:pt x="211" y="594"/>
                    </a:cubicBezTo>
                    <a:cubicBezTo>
                      <a:pt x="212" y="593"/>
                      <a:pt x="212" y="593"/>
                      <a:pt x="212" y="593"/>
                    </a:cubicBezTo>
                    <a:cubicBezTo>
                      <a:pt x="211" y="594"/>
                      <a:pt x="211" y="594"/>
                      <a:pt x="211" y="594"/>
                    </a:cubicBezTo>
                    <a:cubicBezTo>
                      <a:pt x="211" y="594"/>
                      <a:pt x="211" y="594"/>
                      <a:pt x="211" y="594"/>
                    </a:cubicBezTo>
                    <a:cubicBezTo>
                      <a:pt x="212" y="594"/>
                      <a:pt x="213" y="594"/>
                      <a:pt x="214" y="595"/>
                    </a:cubicBezTo>
                    <a:cubicBezTo>
                      <a:pt x="218" y="597"/>
                      <a:pt x="227" y="602"/>
                      <a:pt x="240" y="609"/>
                    </a:cubicBezTo>
                    <a:cubicBezTo>
                      <a:pt x="282" y="633"/>
                      <a:pt x="364" y="680"/>
                      <a:pt x="435" y="722"/>
                    </a:cubicBezTo>
                    <a:cubicBezTo>
                      <a:pt x="470" y="743"/>
                      <a:pt x="503" y="762"/>
                      <a:pt x="526" y="777"/>
                    </a:cubicBezTo>
                    <a:cubicBezTo>
                      <a:pt x="538" y="784"/>
                      <a:pt x="548" y="789"/>
                      <a:pt x="555" y="793"/>
                    </a:cubicBezTo>
                    <a:cubicBezTo>
                      <a:pt x="562" y="797"/>
                      <a:pt x="565" y="800"/>
                      <a:pt x="565" y="800"/>
                    </a:cubicBezTo>
                    <a:cubicBezTo>
                      <a:pt x="567" y="801"/>
                      <a:pt x="570" y="800"/>
                      <a:pt x="571" y="798"/>
                    </a:cubicBezTo>
                    <a:cubicBezTo>
                      <a:pt x="572" y="796"/>
                      <a:pt x="571" y="794"/>
                      <a:pt x="569" y="793"/>
                    </a:cubicBezTo>
                    <a:cubicBezTo>
                      <a:pt x="455" y="721"/>
                      <a:pt x="455" y="721"/>
                      <a:pt x="455" y="721"/>
                    </a:cubicBezTo>
                    <a:cubicBezTo>
                      <a:pt x="567" y="787"/>
                      <a:pt x="567" y="787"/>
                      <a:pt x="567" y="787"/>
                    </a:cubicBezTo>
                    <a:cubicBezTo>
                      <a:pt x="569" y="788"/>
                      <a:pt x="571" y="787"/>
                      <a:pt x="573" y="785"/>
                    </a:cubicBezTo>
                    <a:cubicBezTo>
                      <a:pt x="574" y="784"/>
                      <a:pt x="573" y="781"/>
                      <a:pt x="571" y="780"/>
                    </a:cubicBezTo>
                    <a:cubicBezTo>
                      <a:pt x="242" y="574"/>
                      <a:pt x="242" y="574"/>
                      <a:pt x="242" y="574"/>
                    </a:cubicBezTo>
                    <a:cubicBezTo>
                      <a:pt x="240" y="578"/>
                      <a:pt x="240" y="578"/>
                      <a:pt x="240" y="578"/>
                    </a:cubicBezTo>
                    <a:cubicBezTo>
                      <a:pt x="244" y="580"/>
                      <a:pt x="244" y="580"/>
                      <a:pt x="244" y="580"/>
                    </a:cubicBezTo>
                    <a:cubicBezTo>
                      <a:pt x="241" y="578"/>
                      <a:pt x="241" y="578"/>
                      <a:pt x="241" y="578"/>
                    </a:cubicBezTo>
                    <a:cubicBezTo>
                      <a:pt x="242" y="581"/>
                      <a:pt x="242" y="581"/>
                      <a:pt x="242" y="581"/>
                    </a:cubicBezTo>
                    <a:cubicBezTo>
                      <a:pt x="242" y="581"/>
                      <a:pt x="243" y="581"/>
                      <a:pt x="244" y="580"/>
                    </a:cubicBezTo>
                    <a:cubicBezTo>
                      <a:pt x="241" y="578"/>
                      <a:pt x="241" y="578"/>
                      <a:pt x="241" y="578"/>
                    </a:cubicBezTo>
                    <a:cubicBezTo>
                      <a:pt x="242" y="581"/>
                      <a:pt x="242" y="581"/>
                      <a:pt x="242" y="581"/>
                    </a:cubicBezTo>
                    <a:cubicBezTo>
                      <a:pt x="241" y="579"/>
                      <a:pt x="241" y="579"/>
                      <a:pt x="241" y="579"/>
                    </a:cubicBezTo>
                    <a:cubicBezTo>
                      <a:pt x="241" y="582"/>
                      <a:pt x="241" y="582"/>
                      <a:pt x="241" y="582"/>
                    </a:cubicBezTo>
                    <a:cubicBezTo>
                      <a:pt x="241" y="582"/>
                      <a:pt x="241" y="582"/>
                      <a:pt x="242" y="581"/>
                    </a:cubicBezTo>
                    <a:cubicBezTo>
                      <a:pt x="241" y="579"/>
                      <a:pt x="241" y="579"/>
                      <a:pt x="241" y="579"/>
                    </a:cubicBezTo>
                    <a:cubicBezTo>
                      <a:pt x="241" y="582"/>
                      <a:pt x="241" y="582"/>
                      <a:pt x="241" y="582"/>
                    </a:cubicBezTo>
                    <a:cubicBezTo>
                      <a:pt x="241" y="581"/>
                      <a:pt x="241" y="581"/>
                      <a:pt x="241" y="581"/>
                    </a:cubicBezTo>
                    <a:cubicBezTo>
                      <a:pt x="241" y="582"/>
                      <a:pt x="241" y="582"/>
                      <a:pt x="241" y="582"/>
                    </a:cubicBezTo>
                    <a:cubicBezTo>
                      <a:pt x="241" y="582"/>
                      <a:pt x="241" y="582"/>
                      <a:pt x="241" y="582"/>
                    </a:cubicBezTo>
                    <a:cubicBezTo>
                      <a:pt x="241" y="581"/>
                      <a:pt x="241" y="581"/>
                      <a:pt x="241" y="581"/>
                    </a:cubicBezTo>
                    <a:cubicBezTo>
                      <a:pt x="241" y="582"/>
                      <a:pt x="241" y="582"/>
                      <a:pt x="241" y="582"/>
                    </a:cubicBezTo>
                    <a:cubicBezTo>
                      <a:pt x="241" y="582"/>
                      <a:pt x="242" y="582"/>
                      <a:pt x="243" y="582"/>
                    </a:cubicBezTo>
                    <a:cubicBezTo>
                      <a:pt x="247" y="584"/>
                      <a:pt x="255" y="588"/>
                      <a:pt x="266" y="594"/>
                    </a:cubicBezTo>
                    <a:cubicBezTo>
                      <a:pt x="305" y="616"/>
                      <a:pt x="379" y="662"/>
                      <a:pt x="444" y="702"/>
                    </a:cubicBezTo>
                    <a:cubicBezTo>
                      <a:pt x="476" y="722"/>
                      <a:pt x="507" y="741"/>
                      <a:pt x="530" y="754"/>
                    </a:cubicBezTo>
                    <a:cubicBezTo>
                      <a:pt x="541" y="761"/>
                      <a:pt x="551" y="767"/>
                      <a:pt x="558" y="771"/>
                    </a:cubicBezTo>
                    <a:cubicBezTo>
                      <a:pt x="561" y="773"/>
                      <a:pt x="564" y="774"/>
                      <a:pt x="566" y="775"/>
                    </a:cubicBezTo>
                    <a:cubicBezTo>
                      <a:pt x="567" y="776"/>
                      <a:pt x="568" y="776"/>
                      <a:pt x="569" y="776"/>
                    </a:cubicBezTo>
                    <a:cubicBezTo>
                      <a:pt x="570" y="777"/>
                      <a:pt x="570" y="777"/>
                      <a:pt x="571" y="777"/>
                    </a:cubicBezTo>
                    <a:cubicBezTo>
                      <a:pt x="571" y="777"/>
                      <a:pt x="571" y="777"/>
                      <a:pt x="572" y="777"/>
                    </a:cubicBezTo>
                    <a:cubicBezTo>
                      <a:pt x="573" y="777"/>
                      <a:pt x="573" y="777"/>
                      <a:pt x="574" y="777"/>
                    </a:cubicBezTo>
                    <a:cubicBezTo>
                      <a:pt x="574" y="777"/>
                      <a:pt x="575" y="776"/>
                      <a:pt x="576" y="775"/>
                    </a:cubicBezTo>
                    <a:cubicBezTo>
                      <a:pt x="576" y="775"/>
                      <a:pt x="576" y="775"/>
                      <a:pt x="576" y="775"/>
                    </a:cubicBezTo>
                    <a:cubicBezTo>
                      <a:pt x="576" y="774"/>
                      <a:pt x="577" y="774"/>
                      <a:pt x="577" y="773"/>
                    </a:cubicBezTo>
                    <a:cubicBezTo>
                      <a:pt x="577" y="772"/>
                      <a:pt x="576" y="771"/>
                      <a:pt x="576" y="771"/>
                    </a:cubicBezTo>
                    <a:cubicBezTo>
                      <a:pt x="576" y="770"/>
                      <a:pt x="575" y="770"/>
                      <a:pt x="575" y="769"/>
                    </a:cubicBezTo>
                    <a:cubicBezTo>
                      <a:pt x="574" y="769"/>
                      <a:pt x="573" y="768"/>
                      <a:pt x="572" y="767"/>
                    </a:cubicBezTo>
                    <a:cubicBezTo>
                      <a:pt x="568" y="763"/>
                      <a:pt x="560" y="758"/>
                      <a:pt x="549" y="750"/>
                    </a:cubicBezTo>
                    <a:cubicBezTo>
                      <a:pt x="511" y="725"/>
                      <a:pt x="436" y="679"/>
                      <a:pt x="370" y="639"/>
                    </a:cubicBezTo>
                    <a:cubicBezTo>
                      <a:pt x="305" y="600"/>
                      <a:pt x="249" y="566"/>
                      <a:pt x="249" y="566"/>
                    </a:cubicBezTo>
                    <a:cubicBezTo>
                      <a:pt x="247" y="570"/>
                      <a:pt x="247" y="570"/>
                      <a:pt x="247" y="570"/>
                    </a:cubicBezTo>
                    <a:cubicBezTo>
                      <a:pt x="251" y="572"/>
                      <a:pt x="251" y="572"/>
                      <a:pt x="251" y="572"/>
                    </a:cubicBezTo>
                    <a:cubicBezTo>
                      <a:pt x="247" y="570"/>
                      <a:pt x="247" y="570"/>
                      <a:pt x="247" y="570"/>
                    </a:cubicBezTo>
                    <a:cubicBezTo>
                      <a:pt x="249" y="574"/>
                      <a:pt x="249" y="574"/>
                      <a:pt x="249" y="574"/>
                    </a:cubicBezTo>
                    <a:cubicBezTo>
                      <a:pt x="249" y="573"/>
                      <a:pt x="250" y="573"/>
                      <a:pt x="251" y="572"/>
                    </a:cubicBezTo>
                    <a:cubicBezTo>
                      <a:pt x="247" y="570"/>
                      <a:pt x="247" y="570"/>
                      <a:pt x="247" y="570"/>
                    </a:cubicBezTo>
                    <a:cubicBezTo>
                      <a:pt x="249" y="574"/>
                      <a:pt x="249" y="574"/>
                      <a:pt x="249" y="574"/>
                    </a:cubicBezTo>
                    <a:cubicBezTo>
                      <a:pt x="247" y="570"/>
                      <a:pt x="247" y="570"/>
                      <a:pt x="247" y="570"/>
                    </a:cubicBezTo>
                    <a:cubicBezTo>
                      <a:pt x="247" y="574"/>
                      <a:pt x="247" y="574"/>
                      <a:pt x="247" y="574"/>
                    </a:cubicBezTo>
                    <a:cubicBezTo>
                      <a:pt x="248" y="574"/>
                      <a:pt x="248" y="574"/>
                      <a:pt x="249" y="574"/>
                    </a:cubicBezTo>
                    <a:cubicBezTo>
                      <a:pt x="247" y="570"/>
                      <a:pt x="247" y="570"/>
                      <a:pt x="247" y="570"/>
                    </a:cubicBezTo>
                    <a:cubicBezTo>
                      <a:pt x="247" y="574"/>
                      <a:pt x="247" y="574"/>
                      <a:pt x="247" y="574"/>
                    </a:cubicBezTo>
                    <a:cubicBezTo>
                      <a:pt x="247" y="570"/>
                      <a:pt x="247" y="570"/>
                      <a:pt x="247" y="570"/>
                    </a:cubicBezTo>
                    <a:cubicBezTo>
                      <a:pt x="246" y="574"/>
                      <a:pt x="246" y="574"/>
                      <a:pt x="246" y="574"/>
                    </a:cubicBezTo>
                    <a:cubicBezTo>
                      <a:pt x="247" y="574"/>
                      <a:pt x="247" y="574"/>
                      <a:pt x="247" y="574"/>
                    </a:cubicBezTo>
                    <a:cubicBezTo>
                      <a:pt x="247" y="570"/>
                      <a:pt x="247" y="570"/>
                      <a:pt x="247" y="570"/>
                    </a:cubicBezTo>
                    <a:cubicBezTo>
                      <a:pt x="246" y="574"/>
                      <a:pt x="246" y="574"/>
                      <a:pt x="246" y="574"/>
                    </a:cubicBezTo>
                    <a:cubicBezTo>
                      <a:pt x="247" y="572"/>
                      <a:pt x="247" y="572"/>
                      <a:pt x="247" y="572"/>
                    </a:cubicBezTo>
                    <a:cubicBezTo>
                      <a:pt x="246" y="574"/>
                      <a:pt x="246" y="574"/>
                      <a:pt x="246" y="574"/>
                    </a:cubicBezTo>
                    <a:cubicBezTo>
                      <a:pt x="246" y="574"/>
                      <a:pt x="246" y="574"/>
                      <a:pt x="246" y="574"/>
                    </a:cubicBezTo>
                    <a:cubicBezTo>
                      <a:pt x="247" y="572"/>
                      <a:pt x="247" y="572"/>
                      <a:pt x="247" y="572"/>
                    </a:cubicBezTo>
                    <a:cubicBezTo>
                      <a:pt x="246" y="574"/>
                      <a:pt x="246" y="574"/>
                      <a:pt x="246" y="574"/>
                    </a:cubicBezTo>
                    <a:cubicBezTo>
                      <a:pt x="246" y="574"/>
                      <a:pt x="247" y="574"/>
                      <a:pt x="248" y="574"/>
                    </a:cubicBezTo>
                    <a:cubicBezTo>
                      <a:pt x="252" y="576"/>
                      <a:pt x="260" y="581"/>
                      <a:pt x="271" y="587"/>
                    </a:cubicBezTo>
                    <a:cubicBezTo>
                      <a:pt x="311" y="609"/>
                      <a:pt x="389" y="654"/>
                      <a:pt x="458" y="694"/>
                    </a:cubicBezTo>
                    <a:cubicBezTo>
                      <a:pt x="492" y="714"/>
                      <a:pt x="524" y="732"/>
                      <a:pt x="547" y="745"/>
                    </a:cubicBezTo>
                    <a:cubicBezTo>
                      <a:pt x="558" y="752"/>
                      <a:pt x="568" y="758"/>
                      <a:pt x="574" y="761"/>
                    </a:cubicBezTo>
                    <a:cubicBezTo>
                      <a:pt x="581" y="765"/>
                      <a:pt x="585" y="767"/>
                      <a:pt x="585" y="767"/>
                    </a:cubicBezTo>
                    <a:cubicBezTo>
                      <a:pt x="586" y="768"/>
                      <a:pt x="587" y="768"/>
                      <a:pt x="589" y="767"/>
                    </a:cubicBezTo>
                    <a:cubicBezTo>
                      <a:pt x="590" y="767"/>
                      <a:pt x="591" y="765"/>
                      <a:pt x="591" y="764"/>
                    </a:cubicBezTo>
                    <a:cubicBezTo>
                      <a:pt x="591" y="763"/>
                      <a:pt x="590" y="762"/>
                      <a:pt x="590" y="762"/>
                    </a:cubicBezTo>
                    <a:cubicBezTo>
                      <a:pt x="590" y="761"/>
                      <a:pt x="590" y="761"/>
                      <a:pt x="590" y="761"/>
                    </a:cubicBezTo>
                    <a:cubicBezTo>
                      <a:pt x="589" y="761"/>
                      <a:pt x="589" y="761"/>
                      <a:pt x="589" y="761"/>
                    </a:cubicBezTo>
                    <a:cubicBezTo>
                      <a:pt x="589" y="760"/>
                      <a:pt x="589" y="760"/>
                      <a:pt x="589" y="760"/>
                    </a:cubicBezTo>
                    <a:cubicBezTo>
                      <a:pt x="588" y="760"/>
                      <a:pt x="588" y="760"/>
                      <a:pt x="587" y="759"/>
                    </a:cubicBezTo>
                    <a:cubicBezTo>
                      <a:pt x="574" y="752"/>
                      <a:pt x="493" y="704"/>
                      <a:pt x="416" y="657"/>
                    </a:cubicBezTo>
                    <a:cubicBezTo>
                      <a:pt x="377" y="634"/>
                      <a:pt x="339" y="610"/>
                      <a:pt x="310" y="592"/>
                    </a:cubicBezTo>
                    <a:cubicBezTo>
                      <a:pt x="296" y="583"/>
                      <a:pt x="284" y="575"/>
                      <a:pt x="276" y="569"/>
                    </a:cubicBezTo>
                    <a:cubicBezTo>
                      <a:pt x="272" y="566"/>
                      <a:pt x="269" y="564"/>
                      <a:pt x="267" y="562"/>
                    </a:cubicBezTo>
                    <a:cubicBezTo>
                      <a:pt x="266" y="561"/>
                      <a:pt x="265" y="560"/>
                      <a:pt x="265" y="560"/>
                    </a:cubicBezTo>
                    <a:cubicBezTo>
                      <a:pt x="265" y="560"/>
                      <a:pt x="265" y="560"/>
                      <a:pt x="265" y="560"/>
                    </a:cubicBezTo>
                    <a:cubicBezTo>
                      <a:pt x="265" y="560"/>
                      <a:pt x="265" y="560"/>
                      <a:pt x="265" y="560"/>
                    </a:cubicBezTo>
                    <a:cubicBezTo>
                      <a:pt x="263" y="561"/>
                      <a:pt x="263" y="561"/>
                      <a:pt x="263" y="561"/>
                    </a:cubicBezTo>
                    <a:cubicBezTo>
                      <a:pt x="265" y="561"/>
                      <a:pt x="265" y="561"/>
                      <a:pt x="265" y="561"/>
                    </a:cubicBezTo>
                    <a:cubicBezTo>
                      <a:pt x="265" y="560"/>
                      <a:pt x="265" y="560"/>
                      <a:pt x="265" y="560"/>
                    </a:cubicBezTo>
                    <a:cubicBezTo>
                      <a:pt x="263" y="561"/>
                      <a:pt x="263" y="561"/>
                      <a:pt x="263" y="561"/>
                    </a:cubicBezTo>
                    <a:cubicBezTo>
                      <a:pt x="265" y="561"/>
                      <a:pt x="265" y="561"/>
                      <a:pt x="265" y="561"/>
                    </a:cubicBezTo>
                    <a:cubicBezTo>
                      <a:pt x="261" y="561"/>
                      <a:pt x="261" y="561"/>
                      <a:pt x="261" y="561"/>
                    </a:cubicBezTo>
                    <a:cubicBezTo>
                      <a:pt x="264" y="563"/>
                      <a:pt x="264" y="563"/>
                      <a:pt x="264" y="563"/>
                    </a:cubicBezTo>
                    <a:cubicBezTo>
                      <a:pt x="265" y="562"/>
                      <a:pt x="265" y="561"/>
                      <a:pt x="265" y="561"/>
                    </a:cubicBezTo>
                    <a:cubicBezTo>
                      <a:pt x="261" y="561"/>
                      <a:pt x="261" y="561"/>
                      <a:pt x="261" y="561"/>
                    </a:cubicBezTo>
                    <a:cubicBezTo>
                      <a:pt x="264" y="563"/>
                      <a:pt x="264" y="563"/>
                      <a:pt x="264" y="563"/>
                    </a:cubicBezTo>
                    <a:cubicBezTo>
                      <a:pt x="261" y="560"/>
                      <a:pt x="261" y="560"/>
                      <a:pt x="261" y="560"/>
                    </a:cubicBezTo>
                    <a:cubicBezTo>
                      <a:pt x="259" y="564"/>
                      <a:pt x="259" y="564"/>
                      <a:pt x="259" y="564"/>
                    </a:cubicBezTo>
                    <a:cubicBezTo>
                      <a:pt x="259" y="564"/>
                      <a:pt x="337" y="611"/>
                      <a:pt x="419" y="658"/>
                    </a:cubicBezTo>
                    <a:cubicBezTo>
                      <a:pt x="459" y="682"/>
                      <a:pt x="500" y="706"/>
                      <a:pt x="533" y="723"/>
                    </a:cubicBezTo>
                    <a:cubicBezTo>
                      <a:pt x="549" y="732"/>
                      <a:pt x="563" y="740"/>
                      <a:pt x="573" y="745"/>
                    </a:cubicBezTo>
                    <a:cubicBezTo>
                      <a:pt x="579" y="748"/>
                      <a:pt x="583" y="750"/>
                      <a:pt x="587" y="751"/>
                    </a:cubicBezTo>
                    <a:cubicBezTo>
                      <a:pt x="588" y="752"/>
                      <a:pt x="590" y="752"/>
                      <a:pt x="591" y="753"/>
                    </a:cubicBezTo>
                    <a:cubicBezTo>
                      <a:pt x="593" y="753"/>
                      <a:pt x="594" y="753"/>
                      <a:pt x="595" y="753"/>
                    </a:cubicBezTo>
                    <a:cubicBezTo>
                      <a:pt x="596" y="753"/>
                      <a:pt x="596" y="753"/>
                      <a:pt x="597" y="753"/>
                    </a:cubicBezTo>
                    <a:cubicBezTo>
                      <a:pt x="598" y="753"/>
                      <a:pt x="599" y="752"/>
                      <a:pt x="599" y="751"/>
                    </a:cubicBezTo>
                    <a:cubicBezTo>
                      <a:pt x="600" y="750"/>
                      <a:pt x="600" y="749"/>
                      <a:pt x="600" y="748"/>
                    </a:cubicBezTo>
                    <a:cubicBezTo>
                      <a:pt x="600" y="747"/>
                      <a:pt x="599" y="746"/>
                      <a:pt x="598" y="746"/>
                    </a:cubicBezTo>
                    <a:cubicBezTo>
                      <a:pt x="273" y="543"/>
                      <a:pt x="273" y="543"/>
                      <a:pt x="273" y="543"/>
                    </a:cubicBezTo>
                    <a:cubicBezTo>
                      <a:pt x="271" y="546"/>
                      <a:pt x="271" y="546"/>
                      <a:pt x="271" y="546"/>
                    </a:cubicBezTo>
                    <a:cubicBezTo>
                      <a:pt x="274" y="548"/>
                      <a:pt x="274" y="548"/>
                      <a:pt x="274" y="548"/>
                    </a:cubicBezTo>
                    <a:cubicBezTo>
                      <a:pt x="271" y="546"/>
                      <a:pt x="271" y="546"/>
                      <a:pt x="271" y="546"/>
                    </a:cubicBezTo>
                    <a:cubicBezTo>
                      <a:pt x="272" y="550"/>
                      <a:pt x="272" y="550"/>
                      <a:pt x="272" y="550"/>
                    </a:cubicBezTo>
                    <a:cubicBezTo>
                      <a:pt x="273" y="550"/>
                      <a:pt x="274" y="549"/>
                      <a:pt x="274" y="548"/>
                    </a:cubicBezTo>
                    <a:cubicBezTo>
                      <a:pt x="271" y="546"/>
                      <a:pt x="271" y="546"/>
                      <a:pt x="271" y="546"/>
                    </a:cubicBezTo>
                    <a:cubicBezTo>
                      <a:pt x="272" y="550"/>
                      <a:pt x="272" y="550"/>
                      <a:pt x="272" y="550"/>
                    </a:cubicBezTo>
                    <a:cubicBezTo>
                      <a:pt x="271" y="546"/>
                      <a:pt x="271" y="546"/>
                      <a:pt x="271" y="546"/>
                    </a:cubicBezTo>
                    <a:cubicBezTo>
                      <a:pt x="271" y="550"/>
                      <a:pt x="271" y="550"/>
                      <a:pt x="271" y="550"/>
                    </a:cubicBezTo>
                    <a:cubicBezTo>
                      <a:pt x="272" y="550"/>
                      <a:pt x="272" y="550"/>
                      <a:pt x="272" y="550"/>
                    </a:cubicBezTo>
                    <a:cubicBezTo>
                      <a:pt x="271" y="546"/>
                      <a:pt x="271" y="546"/>
                      <a:pt x="271" y="546"/>
                    </a:cubicBezTo>
                    <a:cubicBezTo>
                      <a:pt x="271" y="550"/>
                      <a:pt x="271" y="550"/>
                      <a:pt x="271" y="550"/>
                    </a:cubicBezTo>
                    <a:cubicBezTo>
                      <a:pt x="271" y="548"/>
                      <a:pt x="271" y="548"/>
                      <a:pt x="271" y="548"/>
                    </a:cubicBezTo>
                    <a:cubicBezTo>
                      <a:pt x="271" y="550"/>
                      <a:pt x="271" y="550"/>
                      <a:pt x="271" y="550"/>
                    </a:cubicBezTo>
                    <a:cubicBezTo>
                      <a:pt x="271" y="550"/>
                      <a:pt x="271" y="550"/>
                      <a:pt x="271" y="550"/>
                    </a:cubicBezTo>
                    <a:cubicBezTo>
                      <a:pt x="271" y="548"/>
                      <a:pt x="271" y="548"/>
                      <a:pt x="271" y="548"/>
                    </a:cubicBezTo>
                    <a:cubicBezTo>
                      <a:pt x="271" y="550"/>
                      <a:pt x="271" y="550"/>
                      <a:pt x="271" y="550"/>
                    </a:cubicBezTo>
                    <a:cubicBezTo>
                      <a:pt x="271" y="550"/>
                      <a:pt x="271" y="550"/>
                      <a:pt x="271" y="550"/>
                    </a:cubicBezTo>
                    <a:cubicBezTo>
                      <a:pt x="271" y="550"/>
                      <a:pt x="271" y="550"/>
                      <a:pt x="271" y="550"/>
                    </a:cubicBezTo>
                    <a:cubicBezTo>
                      <a:pt x="271" y="550"/>
                      <a:pt x="271" y="550"/>
                      <a:pt x="271" y="550"/>
                    </a:cubicBezTo>
                    <a:cubicBezTo>
                      <a:pt x="271" y="550"/>
                      <a:pt x="271" y="550"/>
                      <a:pt x="271" y="550"/>
                    </a:cubicBezTo>
                    <a:cubicBezTo>
                      <a:pt x="271" y="550"/>
                      <a:pt x="271" y="550"/>
                      <a:pt x="271" y="550"/>
                    </a:cubicBezTo>
                    <a:cubicBezTo>
                      <a:pt x="271" y="550"/>
                      <a:pt x="272" y="550"/>
                      <a:pt x="273" y="551"/>
                    </a:cubicBezTo>
                    <a:cubicBezTo>
                      <a:pt x="277" y="552"/>
                      <a:pt x="286" y="557"/>
                      <a:pt x="297" y="563"/>
                    </a:cubicBezTo>
                    <a:cubicBezTo>
                      <a:pt x="338" y="585"/>
                      <a:pt x="416" y="631"/>
                      <a:pt x="484" y="671"/>
                    </a:cubicBezTo>
                    <a:cubicBezTo>
                      <a:pt x="518" y="690"/>
                      <a:pt x="550" y="709"/>
                      <a:pt x="573" y="722"/>
                    </a:cubicBezTo>
                    <a:cubicBezTo>
                      <a:pt x="585" y="729"/>
                      <a:pt x="594" y="735"/>
                      <a:pt x="601" y="739"/>
                    </a:cubicBezTo>
                    <a:cubicBezTo>
                      <a:pt x="605" y="741"/>
                      <a:pt x="607" y="742"/>
                      <a:pt x="609" y="743"/>
                    </a:cubicBezTo>
                    <a:cubicBezTo>
                      <a:pt x="610" y="744"/>
                      <a:pt x="611" y="744"/>
                      <a:pt x="612" y="744"/>
                    </a:cubicBezTo>
                    <a:cubicBezTo>
                      <a:pt x="612" y="745"/>
                      <a:pt x="612" y="745"/>
                      <a:pt x="612" y="745"/>
                    </a:cubicBezTo>
                    <a:cubicBezTo>
                      <a:pt x="613" y="745"/>
                      <a:pt x="613" y="745"/>
                      <a:pt x="613" y="745"/>
                    </a:cubicBezTo>
                    <a:cubicBezTo>
                      <a:pt x="613" y="745"/>
                      <a:pt x="613" y="745"/>
                      <a:pt x="614" y="745"/>
                    </a:cubicBezTo>
                    <a:cubicBezTo>
                      <a:pt x="615" y="745"/>
                      <a:pt x="615" y="745"/>
                      <a:pt x="615" y="745"/>
                    </a:cubicBezTo>
                    <a:cubicBezTo>
                      <a:pt x="616" y="745"/>
                      <a:pt x="617" y="744"/>
                      <a:pt x="618" y="743"/>
                    </a:cubicBezTo>
                    <a:cubicBezTo>
                      <a:pt x="618" y="743"/>
                      <a:pt x="618" y="741"/>
                      <a:pt x="618" y="740"/>
                    </a:cubicBezTo>
                    <a:cubicBezTo>
                      <a:pt x="618" y="739"/>
                      <a:pt x="617" y="738"/>
                      <a:pt x="616" y="738"/>
                    </a:cubicBezTo>
                    <a:cubicBezTo>
                      <a:pt x="281" y="528"/>
                      <a:pt x="281" y="528"/>
                      <a:pt x="281" y="528"/>
                    </a:cubicBezTo>
                    <a:cubicBezTo>
                      <a:pt x="279" y="532"/>
                      <a:pt x="279" y="532"/>
                      <a:pt x="279" y="532"/>
                    </a:cubicBezTo>
                    <a:cubicBezTo>
                      <a:pt x="277" y="535"/>
                      <a:pt x="277" y="535"/>
                      <a:pt x="277" y="535"/>
                    </a:cubicBezTo>
                    <a:cubicBezTo>
                      <a:pt x="277" y="535"/>
                      <a:pt x="362" y="586"/>
                      <a:pt x="448" y="636"/>
                    </a:cubicBezTo>
                    <a:cubicBezTo>
                      <a:pt x="491" y="662"/>
                      <a:pt x="534" y="687"/>
                      <a:pt x="567" y="706"/>
                    </a:cubicBezTo>
                    <a:cubicBezTo>
                      <a:pt x="583" y="716"/>
                      <a:pt x="597" y="724"/>
                      <a:pt x="607" y="729"/>
                    </a:cubicBezTo>
                    <a:cubicBezTo>
                      <a:pt x="612" y="732"/>
                      <a:pt x="617" y="734"/>
                      <a:pt x="620" y="736"/>
                    </a:cubicBezTo>
                    <a:cubicBezTo>
                      <a:pt x="621" y="737"/>
                      <a:pt x="622" y="737"/>
                      <a:pt x="623" y="738"/>
                    </a:cubicBezTo>
                    <a:cubicBezTo>
                      <a:pt x="624" y="738"/>
                      <a:pt x="624" y="738"/>
                      <a:pt x="625" y="738"/>
                    </a:cubicBezTo>
                    <a:cubicBezTo>
                      <a:pt x="625" y="738"/>
                      <a:pt x="625" y="738"/>
                      <a:pt x="625" y="738"/>
                    </a:cubicBezTo>
                    <a:cubicBezTo>
                      <a:pt x="626" y="738"/>
                      <a:pt x="626" y="738"/>
                      <a:pt x="626" y="738"/>
                    </a:cubicBezTo>
                    <a:cubicBezTo>
                      <a:pt x="627" y="738"/>
                      <a:pt x="627" y="738"/>
                      <a:pt x="628" y="738"/>
                    </a:cubicBezTo>
                    <a:cubicBezTo>
                      <a:pt x="628" y="738"/>
                      <a:pt x="629" y="738"/>
                      <a:pt x="630" y="737"/>
                    </a:cubicBezTo>
                    <a:cubicBezTo>
                      <a:pt x="631" y="736"/>
                      <a:pt x="631" y="735"/>
                      <a:pt x="630" y="734"/>
                    </a:cubicBezTo>
                    <a:cubicBezTo>
                      <a:pt x="630" y="732"/>
                      <a:pt x="630" y="732"/>
                      <a:pt x="629" y="731"/>
                    </a:cubicBezTo>
                    <a:cubicBezTo>
                      <a:pt x="629" y="731"/>
                      <a:pt x="623" y="728"/>
                      <a:pt x="614" y="722"/>
                    </a:cubicBezTo>
                    <a:cubicBezTo>
                      <a:pt x="581" y="703"/>
                      <a:pt x="498" y="654"/>
                      <a:pt x="424" y="608"/>
                    </a:cubicBezTo>
                    <a:cubicBezTo>
                      <a:pt x="387" y="585"/>
                      <a:pt x="351" y="564"/>
                      <a:pt x="326" y="547"/>
                    </a:cubicBezTo>
                    <a:cubicBezTo>
                      <a:pt x="313" y="538"/>
                      <a:pt x="302" y="531"/>
                      <a:pt x="295" y="526"/>
                    </a:cubicBezTo>
                    <a:cubicBezTo>
                      <a:pt x="291" y="523"/>
                      <a:pt x="289" y="521"/>
                      <a:pt x="287" y="520"/>
                    </a:cubicBezTo>
                    <a:cubicBezTo>
                      <a:pt x="286" y="519"/>
                      <a:pt x="285" y="518"/>
                      <a:pt x="285" y="518"/>
                    </a:cubicBezTo>
                    <a:cubicBezTo>
                      <a:pt x="285" y="518"/>
                      <a:pt x="285" y="518"/>
                      <a:pt x="285" y="518"/>
                    </a:cubicBezTo>
                    <a:cubicBezTo>
                      <a:pt x="285" y="518"/>
                      <a:pt x="285" y="518"/>
                      <a:pt x="285" y="518"/>
                    </a:cubicBezTo>
                    <a:cubicBezTo>
                      <a:pt x="284" y="518"/>
                      <a:pt x="284" y="518"/>
                      <a:pt x="284" y="518"/>
                    </a:cubicBezTo>
                    <a:cubicBezTo>
                      <a:pt x="285" y="518"/>
                      <a:pt x="285" y="518"/>
                      <a:pt x="285" y="518"/>
                    </a:cubicBezTo>
                    <a:cubicBezTo>
                      <a:pt x="285" y="518"/>
                      <a:pt x="285" y="518"/>
                      <a:pt x="285" y="518"/>
                    </a:cubicBezTo>
                    <a:cubicBezTo>
                      <a:pt x="284" y="518"/>
                      <a:pt x="284" y="518"/>
                      <a:pt x="284" y="518"/>
                    </a:cubicBezTo>
                    <a:cubicBezTo>
                      <a:pt x="285" y="518"/>
                      <a:pt x="285" y="518"/>
                      <a:pt x="285" y="518"/>
                    </a:cubicBezTo>
                    <a:cubicBezTo>
                      <a:pt x="282" y="519"/>
                      <a:pt x="282" y="519"/>
                      <a:pt x="282" y="519"/>
                    </a:cubicBezTo>
                    <a:cubicBezTo>
                      <a:pt x="285" y="519"/>
                      <a:pt x="285" y="519"/>
                      <a:pt x="285" y="519"/>
                    </a:cubicBezTo>
                    <a:cubicBezTo>
                      <a:pt x="285" y="518"/>
                      <a:pt x="285" y="518"/>
                      <a:pt x="285" y="518"/>
                    </a:cubicBezTo>
                    <a:cubicBezTo>
                      <a:pt x="282" y="519"/>
                      <a:pt x="282" y="519"/>
                      <a:pt x="282" y="519"/>
                    </a:cubicBezTo>
                    <a:cubicBezTo>
                      <a:pt x="285" y="519"/>
                      <a:pt x="285" y="519"/>
                      <a:pt x="285" y="519"/>
                    </a:cubicBezTo>
                    <a:cubicBezTo>
                      <a:pt x="282" y="519"/>
                      <a:pt x="282" y="519"/>
                      <a:pt x="282" y="519"/>
                    </a:cubicBezTo>
                    <a:cubicBezTo>
                      <a:pt x="285" y="521"/>
                      <a:pt x="285" y="521"/>
                      <a:pt x="285" y="521"/>
                    </a:cubicBezTo>
                    <a:cubicBezTo>
                      <a:pt x="285" y="520"/>
                      <a:pt x="285" y="519"/>
                      <a:pt x="285" y="519"/>
                    </a:cubicBezTo>
                    <a:cubicBezTo>
                      <a:pt x="282" y="519"/>
                      <a:pt x="282" y="519"/>
                      <a:pt x="282" y="519"/>
                    </a:cubicBezTo>
                    <a:cubicBezTo>
                      <a:pt x="285" y="521"/>
                      <a:pt x="285" y="521"/>
                      <a:pt x="285" y="521"/>
                    </a:cubicBezTo>
                    <a:cubicBezTo>
                      <a:pt x="285" y="521"/>
                      <a:pt x="285" y="521"/>
                      <a:pt x="285" y="521"/>
                    </a:cubicBezTo>
                    <a:cubicBezTo>
                      <a:pt x="282" y="519"/>
                      <a:pt x="282" y="519"/>
                      <a:pt x="282" y="519"/>
                    </a:cubicBezTo>
                    <a:cubicBezTo>
                      <a:pt x="283" y="522"/>
                      <a:pt x="283" y="522"/>
                      <a:pt x="283" y="522"/>
                    </a:cubicBezTo>
                    <a:cubicBezTo>
                      <a:pt x="283" y="522"/>
                      <a:pt x="284" y="522"/>
                      <a:pt x="285" y="521"/>
                    </a:cubicBezTo>
                    <a:cubicBezTo>
                      <a:pt x="282" y="519"/>
                      <a:pt x="282" y="519"/>
                      <a:pt x="282" y="519"/>
                    </a:cubicBezTo>
                    <a:cubicBezTo>
                      <a:pt x="283" y="522"/>
                      <a:pt x="283" y="522"/>
                      <a:pt x="283" y="522"/>
                    </a:cubicBezTo>
                    <a:cubicBezTo>
                      <a:pt x="282" y="520"/>
                      <a:pt x="282" y="520"/>
                      <a:pt x="282" y="520"/>
                    </a:cubicBezTo>
                    <a:cubicBezTo>
                      <a:pt x="282" y="522"/>
                      <a:pt x="282" y="522"/>
                      <a:pt x="282" y="522"/>
                    </a:cubicBezTo>
                    <a:cubicBezTo>
                      <a:pt x="282" y="522"/>
                      <a:pt x="282" y="522"/>
                      <a:pt x="283" y="522"/>
                    </a:cubicBezTo>
                    <a:cubicBezTo>
                      <a:pt x="282" y="520"/>
                      <a:pt x="282" y="520"/>
                      <a:pt x="282" y="520"/>
                    </a:cubicBezTo>
                    <a:cubicBezTo>
                      <a:pt x="282" y="522"/>
                      <a:pt x="282" y="522"/>
                      <a:pt x="282" y="522"/>
                    </a:cubicBezTo>
                    <a:cubicBezTo>
                      <a:pt x="282" y="521"/>
                      <a:pt x="282" y="521"/>
                      <a:pt x="282" y="521"/>
                    </a:cubicBezTo>
                    <a:cubicBezTo>
                      <a:pt x="282" y="522"/>
                      <a:pt x="282" y="522"/>
                      <a:pt x="282" y="522"/>
                    </a:cubicBezTo>
                    <a:cubicBezTo>
                      <a:pt x="282" y="522"/>
                      <a:pt x="282" y="522"/>
                      <a:pt x="282" y="522"/>
                    </a:cubicBezTo>
                    <a:cubicBezTo>
                      <a:pt x="282" y="521"/>
                      <a:pt x="282" y="521"/>
                      <a:pt x="282" y="521"/>
                    </a:cubicBezTo>
                    <a:cubicBezTo>
                      <a:pt x="282" y="522"/>
                      <a:pt x="282" y="522"/>
                      <a:pt x="282" y="522"/>
                    </a:cubicBezTo>
                    <a:cubicBezTo>
                      <a:pt x="282" y="522"/>
                      <a:pt x="282" y="522"/>
                      <a:pt x="282" y="522"/>
                    </a:cubicBezTo>
                    <a:cubicBezTo>
                      <a:pt x="282" y="522"/>
                      <a:pt x="282" y="522"/>
                      <a:pt x="282" y="522"/>
                    </a:cubicBezTo>
                    <a:cubicBezTo>
                      <a:pt x="282" y="522"/>
                      <a:pt x="282" y="522"/>
                      <a:pt x="282" y="522"/>
                    </a:cubicBezTo>
                    <a:cubicBezTo>
                      <a:pt x="282" y="522"/>
                      <a:pt x="282" y="522"/>
                      <a:pt x="282" y="522"/>
                    </a:cubicBezTo>
                    <a:cubicBezTo>
                      <a:pt x="282" y="522"/>
                      <a:pt x="282" y="522"/>
                      <a:pt x="282" y="522"/>
                    </a:cubicBezTo>
                    <a:cubicBezTo>
                      <a:pt x="282" y="522"/>
                      <a:pt x="283" y="523"/>
                      <a:pt x="284" y="523"/>
                    </a:cubicBezTo>
                    <a:cubicBezTo>
                      <a:pt x="288" y="525"/>
                      <a:pt x="298" y="530"/>
                      <a:pt x="310" y="536"/>
                    </a:cubicBezTo>
                    <a:cubicBezTo>
                      <a:pt x="354" y="560"/>
                      <a:pt x="437" y="609"/>
                      <a:pt x="509" y="653"/>
                    </a:cubicBezTo>
                    <a:cubicBezTo>
                      <a:pt x="545" y="674"/>
                      <a:pt x="579" y="694"/>
                      <a:pt x="603" y="709"/>
                    </a:cubicBezTo>
                    <a:cubicBezTo>
                      <a:pt x="616" y="717"/>
                      <a:pt x="626" y="723"/>
                      <a:pt x="633" y="727"/>
                    </a:cubicBezTo>
                    <a:cubicBezTo>
                      <a:pt x="636" y="729"/>
                      <a:pt x="639" y="730"/>
                      <a:pt x="641" y="732"/>
                    </a:cubicBezTo>
                    <a:cubicBezTo>
                      <a:pt x="642" y="732"/>
                      <a:pt x="643" y="733"/>
                      <a:pt x="644" y="733"/>
                    </a:cubicBezTo>
                    <a:cubicBezTo>
                      <a:pt x="645" y="733"/>
                      <a:pt x="645" y="733"/>
                      <a:pt x="645" y="733"/>
                    </a:cubicBezTo>
                    <a:cubicBezTo>
                      <a:pt x="645" y="734"/>
                      <a:pt x="645" y="734"/>
                      <a:pt x="645" y="734"/>
                    </a:cubicBezTo>
                    <a:cubicBezTo>
                      <a:pt x="645" y="734"/>
                      <a:pt x="645" y="734"/>
                      <a:pt x="645" y="734"/>
                    </a:cubicBezTo>
                    <a:cubicBezTo>
                      <a:pt x="646" y="734"/>
                      <a:pt x="646" y="734"/>
                      <a:pt x="646" y="734"/>
                    </a:cubicBezTo>
                    <a:cubicBezTo>
                      <a:pt x="647" y="734"/>
                      <a:pt x="647" y="734"/>
                      <a:pt x="648" y="734"/>
                    </a:cubicBezTo>
                    <a:cubicBezTo>
                      <a:pt x="648" y="733"/>
                      <a:pt x="649" y="733"/>
                      <a:pt x="650" y="732"/>
                    </a:cubicBezTo>
                    <a:cubicBezTo>
                      <a:pt x="650" y="731"/>
                      <a:pt x="651" y="730"/>
                      <a:pt x="650" y="729"/>
                    </a:cubicBezTo>
                    <a:cubicBezTo>
                      <a:pt x="650" y="728"/>
                      <a:pt x="650" y="727"/>
                      <a:pt x="649" y="726"/>
                    </a:cubicBezTo>
                    <a:cubicBezTo>
                      <a:pt x="293" y="504"/>
                      <a:pt x="293" y="504"/>
                      <a:pt x="293" y="504"/>
                    </a:cubicBezTo>
                    <a:cubicBezTo>
                      <a:pt x="291" y="507"/>
                      <a:pt x="291" y="507"/>
                      <a:pt x="291" y="507"/>
                    </a:cubicBezTo>
                    <a:cubicBezTo>
                      <a:pt x="294" y="510"/>
                      <a:pt x="294" y="510"/>
                      <a:pt x="294" y="510"/>
                    </a:cubicBezTo>
                    <a:cubicBezTo>
                      <a:pt x="291" y="508"/>
                      <a:pt x="291" y="508"/>
                      <a:pt x="291" y="508"/>
                    </a:cubicBezTo>
                    <a:cubicBezTo>
                      <a:pt x="292" y="511"/>
                      <a:pt x="292" y="511"/>
                      <a:pt x="292" y="511"/>
                    </a:cubicBezTo>
                    <a:cubicBezTo>
                      <a:pt x="293" y="511"/>
                      <a:pt x="294" y="510"/>
                      <a:pt x="294" y="510"/>
                    </a:cubicBezTo>
                    <a:cubicBezTo>
                      <a:pt x="291" y="508"/>
                      <a:pt x="291" y="508"/>
                      <a:pt x="291" y="508"/>
                    </a:cubicBezTo>
                    <a:cubicBezTo>
                      <a:pt x="292" y="511"/>
                      <a:pt x="292" y="511"/>
                      <a:pt x="292" y="511"/>
                    </a:cubicBezTo>
                    <a:cubicBezTo>
                      <a:pt x="291" y="508"/>
                      <a:pt x="291" y="508"/>
                      <a:pt x="291" y="508"/>
                    </a:cubicBezTo>
                    <a:cubicBezTo>
                      <a:pt x="291" y="511"/>
                      <a:pt x="291" y="511"/>
                      <a:pt x="291" y="511"/>
                    </a:cubicBezTo>
                    <a:cubicBezTo>
                      <a:pt x="291" y="511"/>
                      <a:pt x="292" y="511"/>
                      <a:pt x="292" y="511"/>
                    </a:cubicBezTo>
                    <a:cubicBezTo>
                      <a:pt x="291" y="508"/>
                      <a:pt x="291" y="508"/>
                      <a:pt x="291" y="508"/>
                    </a:cubicBezTo>
                    <a:cubicBezTo>
                      <a:pt x="291" y="511"/>
                      <a:pt x="291" y="511"/>
                      <a:pt x="291" y="511"/>
                    </a:cubicBezTo>
                    <a:cubicBezTo>
                      <a:pt x="291" y="510"/>
                      <a:pt x="291" y="510"/>
                      <a:pt x="291" y="510"/>
                    </a:cubicBezTo>
                    <a:cubicBezTo>
                      <a:pt x="291" y="511"/>
                      <a:pt x="291" y="511"/>
                      <a:pt x="291" y="511"/>
                    </a:cubicBezTo>
                    <a:cubicBezTo>
                      <a:pt x="291" y="511"/>
                      <a:pt x="291" y="511"/>
                      <a:pt x="291" y="511"/>
                    </a:cubicBezTo>
                    <a:cubicBezTo>
                      <a:pt x="291" y="510"/>
                      <a:pt x="291" y="510"/>
                      <a:pt x="291" y="510"/>
                    </a:cubicBezTo>
                    <a:cubicBezTo>
                      <a:pt x="291" y="511"/>
                      <a:pt x="291" y="511"/>
                      <a:pt x="291" y="511"/>
                    </a:cubicBezTo>
                    <a:cubicBezTo>
                      <a:pt x="291" y="511"/>
                      <a:pt x="291" y="511"/>
                      <a:pt x="291" y="511"/>
                    </a:cubicBezTo>
                    <a:cubicBezTo>
                      <a:pt x="292" y="511"/>
                      <a:pt x="293" y="512"/>
                      <a:pt x="294" y="512"/>
                    </a:cubicBezTo>
                    <a:cubicBezTo>
                      <a:pt x="299" y="514"/>
                      <a:pt x="309" y="519"/>
                      <a:pt x="322" y="526"/>
                    </a:cubicBezTo>
                    <a:cubicBezTo>
                      <a:pt x="369" y="551"/>
                      <a:pt x="455" y="602"/>
                      <a:pt x="530" y="647"/>
                    </a:cubicBezTo>
                    <a:cubicBezTo>
                      <a:pt x="568" y="669"/>
                      <a:pt x="603" y="690"/>
                      <a:pt x="629" y="706"/>
                    </a:cubicBezTo>
                    <a:cubicBezTo>
                      <a:pt x="642" y="713"/>
                      <a:pt x="652" y="719"/>
                      <a:pt x="660" y="724"/>
                    </a:cubicBezTo>
                    <a:cubicBezTo>
                      <a:pt x="664" y="726"/>
                      <a:pt x="667" y="728"/>
                      <a:pt x="669" y="729"/>
                    </a:cubicBezTo>
                    <a:cubicBezTo>
                      <a:pt x="670" y="729"/>
                      <a:pt x="671" y="730"/>
                      <a:pt x="671" y="730"/>
                    </a:cubicBezTo>
                    <a:cubicBezTo>
                      <a:pt x="672" y="731"/>
                      <a:pt x="672" y="731"/>
                      <a:pt x="672" y="731"/>
                    </a:cubicBezTo>
                    <a:cubicBezTo>
                      <a:pt x="673" y="731"/>
                      <a:pt x="673" y="731"/>
                      <a:pt x="673" y="731"/>
                    </a:cubicBezTo>
                    <a:cubicBezTo>
                      <a:pt x="673" y="731"/>
                      <a:pt x="673" y="731"/>
                      <a:pt x="674" y="731"/>
                    </a:cubicBezTo>
                    <a:cubicBezTo>
                      <a:pt x="674" y="731"/>
                      <a:pt x="675" y="731"/>
                      <a:pt x="675" y="731"/>
                    </a:cubicBezTo>
                    <a:cubicBezTo>
                      <a:pt x="676" y="731"/>
                      <a:pt x="677" y="730"/>
                      <a:pt x="678" y="729"/>
                    </a:cubicBezTo>
                    <a:cubicBezTo>
                      <a:pt x="678" y="728"/>
                      <a:pt x="678" y="727"/>
                      <a:pt x="678" y="726"/>
                    </a:cubicBezTo>
                    <a:cubicBezTo>
                      <a:pt x="678" y="725"/>
                      <a:pt x="677" y="724"/>
                      <a:pt x="676" y="724"/>
                    </a:cubicBezTo>
                    <a:cubicBezTo>
                      <a:pt x="292" y="483"/>
                      <a:pt x="292" y="483"/>
                      <a:pt x="292" y="483"/>
                    </a:cubicBezTo>
                    <a:cubicBezTo>
                      <a:pt x="290" y="487"/>
                      <a:pt x="290" y="487"/>
                      <a:pt x="290" y="487"/>
                    </a:cubicBezTo>
                    <a:cubicBezTo>
                      <a:pt x="288" y="490"/>
                      <a:pt x="288" y="490"/>
                      <a:pt x="288" y="490"/>
                    </a:cubicBezTo>
                    <a:cubicBezTo>
                      <a:pt x="288" y="490"/>
                      <a:pt x="386" y="549"/>
                      <a:pt x="485" y="608"/>
                    </a:cubicBezTo>
                    <a:cubicBezTo>
                      <a:pt x="535" y="637"/>
                      <a:pt x="585" y="666"/>
                      <a:pt x="622" y="689"/>
                    </a:cubicBezTo>
                    <a:cubicBezTo>
                      <a:pt x="641" y="700"/>
                      <a:pt x="657" y="709"/>
                      <a:pt x="668" y="715"/>
                    </a:cubicBezTo>
                    <a:cubicBezTo>
                      <a:pt x="674" y="718"/>
                      <a:pt x="679" y="721"/>
                      <a:pt x="682" y="723"/>
                    </a:cubicBezTo>
                    <a:cubicBezTo>
                      <a:pt x="683" y="724"/>
                      <a:pt x="685" y="724"/>
                      <a:pt x="686" y="725"/>
                    </a:cubicBezTo>
                    <a:cubicBezTo>
                      <a:pt x="686" y="725"/>
                      <a:pt x="687" y="725"/>
                      <a:pt x="687" y="725"/>
                    </a:cubicBezTo>
                    <a:cubicBezTo>
                      <a:pt x="688" y="726"/>
                      <a:pt x="688" y="726"/>
                      <a:pt x="688" y="726"/>
                    </a:cubicBezTo>
                    <a:cubicBezTo>
                      <a:pt x="688" y="726"/>
                      <a:pt x="688" y="726"/>
                      <a:pt x="689" y="726"/>
                    </a:cubicBezTo>
                    <a:cubicBezTo>
                      <a:pt x="689" y="726"/>
                      <a:pt x="690" y="726"/>
                      <a:pt x="690" y="726"/>
                    </a:cubicBezTo>
                    <a:cubicBezTo>
                      <a:pt x="691" y="725"/>
                      <a:pt x="692" y="725"/>
                      <a:pt x="692" y="724"/>
                    </a:cubicBezTo>
                    <a:cubicBezTo>
                      <a:pt x="693" y="723"/>
                      <a:pt x="693" y="723"/>
                      <a:pt x="693" y="722"/>
                    </a:cubicBezTo>
                    <a:cubicBezTo>
                      <a:pt x="693" y="721"/>
                      <a:pt x="693" y="720"/>
                      <a:pt x="693" y="720"/>
                    </a:cubicBezTo>
                    <a:cubicBezTo>
                      <a:pt x="692" y="719"/>
                      <a:pt x="692" y="719"/>
                      <a:pt x="692" y="719"/>
                    </a:cubicBezTo>
                    <a:cubicBezTo>
                      <a:pt x="692" y="719"/>
                      <a:pt x="692" y="719"/>
                      <a:pt x="692" y="719"/>
                    </a:cubicBezTo>
                    <a:cubicBezTo>
                      <a:pt x="691" y="718"/>
                      <a:pt x="691" y="718"/>
                      <a:pt x="691" y="718"/>
                    </a:cubicBezTo>
                    <a:cubicBezTo>
                      <a:pt x="690" y="717"/>
                      <a:pt x="687" y="716"/>
                      <a:pt x="683" y="713"/>
                    </a:cubicBezTo>
                    <a:cubicBezTo>
                      <a:pt x="628" y="678"/>
                      <a:pt x="296" y="471"/>
                      <a:pt x="296" y="471"/>
                    </a:cubicBezTo>
                    <a:cubicBezTo>
                      <a:pt x="294" y="475"/>
                      <a:pt x="294" y="475"/>
                      <a:pt x="294" y="475"/>
                    </a:cubicBezTo>
                    <a:cubicBezTo>
                      <a:pt x="292" y="478"/>
                      <a:pt x="292" y="478"/>
                      <a:pt x="292" y="478"/>
                    </a:cubicBezTo>
                    <a:cubicBezTo>
                      <a:pt x="708" y="725"/>
                      <a:pt x="708" y="725"/>
                      <a:pt x="708" y="725"/>
                    </a:cubicBezTo>
                    <a:cubicBezTo>
                      <a:pt x="710" y="726"/>
                      <a:pt x="713" y="726"/>
                      <a:pt x="714" y="724"/>
                    </a:cubicBezTo>
                    <a:cubicBezTo>
                      <a:pt x="714" y="723"/>
                      <a:pt x="714" y="722"/>
                      <a:pt x="714" y="722"/>
                    </a:cubicBezTo>
                    <a:cubicBezTo>
                      <a:pt x="714" y="721"/>
                      <a:pt x="714" y="720"/>
                      <a:pt x="714" y="720"/>
                    </a:cubicBezTo>
                    <a:cubicBezTo>
                      <a:pt x="714" y="719"/>
                      <a:pt x="714" y="719"/>
                      <a:pt x="713" y="719"/>
                    </a:cubicBezTo>
                    <a:cubicBezTo>
                      <a:pt x="713" y="718"/>
                      <a:pt x="713" y="718"/>
                      <a:pt x="712" y="718"/>
                    </a:cubicBezTo>
                    <a:cubicBezTo>
                      <a:pt x="710" y="716"/>
                      <a:pt x="708" y="714"/>
                      <a:pt x="704" y="711"/>
                    </a:cubicBezTo>
                    <a:cubicBezTo>
                      <a:pt x="688" y="701"/>
                      <a:pt x="655" y="680"/>
                      <a:pt x="614" y="654"/>
                    </a:cubicBezTo>
                    <a:cubicBezTo>
                      <a:pt x="491" y="577"/>
                      <a:pt x="296" y="458"/>
                      <a:pt x="296" y="458"/>
                    </a:cubicBezTo>
                    <a:cubicBezTo>
                      <a:pt x="294" y="457"/>
                      <a:pt x="292" y="458"/>
                      <a:pt x="291" y="460"/>
                    </a:cubicBezTo>
                    <a:cubicBezTo>
                      <a:pt x="290" y="462"/>
                      <a:pt x="290" y="464"/>
                      <a:pt x="292" y="465"/>
                    </a:cubicBezTo>
                    <a:cubicBezTo>
                      <a:pt x="292" y="465"/>
                      <a:pt x="396" y="530"/>
                      <a:pt x="503" y="594"/>
                    </a:cubicBezTo>
                    <a:cubicBezTo>
                      <a:pt x="557" y="627"/>
                      <a:pt x="611" y="659"/>
                      <a:pt x="653" y="683"/>
                    </a:cubicBezTo>
                    <a:cubicBezTo>
                      <a:pt x="674" y="695"/>
                      <a:pt x="692" y="705"/>
                      <a:pt x="706" y="713"/>
                    </a:cubicBezTo>
                    <a:cubicBezTo>
                      <a:pt x="713" y="716"/>
                      <a:pt x="719" y="719"/>
                      <a:pt x="723" y="721"/>
                    </a:cubicBezTo>
                    <a:cubicBezTo>
                      <a:pt x="725" y="722"/>
                      <a:pt x="727" y="723"/>
                      <a:pt x="729" y="723"/>
                    </a:cubicBezTo>
                    <a:cubicBezTo>
                      <a:pt x="731" y="724"/>
                      <a:pt x="732" y="724"/>
                      <a:pt x="733" y="724"/>
                    </a:cubicBezTo>
                    <a:cubicBezTo>
                      <a:pt x="734" y="724"/>
                      <a:pt x="735" y="724"/>
                      <a:pt x="735" y="724"/>
                    </a:cubicBezTo>
                    <a:cubicBezTo>
                      <a:pt x="736" y="724"/>
                      <a:pt x="737" y="723"/>
                      <a:pt x="738" y="722"/>
                    </a:cubicBezTo>
                    <a:cubicBezTo>
                      <a:pt x="738" y="721"/>
                      <a:pt x="738" y="721"/>
                      <a:pt x="738" y="720"/>
                    </a:cubicBezTo>
                    <a:cubicBezTo>
                      <a:pt x="738" y="718"/>
                      <a:pt x="738" y="718"/>
                      <a:pt x="738" y="718"/>
                    </a:cubicBezTo>
                    <a:cubicBezTo>
                      <a:pt x="737" y="717"/>
                      <a:pt x="737" y="717"/>
                      <a:pt x="737" y="717"/>
                    </a:cubicBezTo>
                    <a:cubicBezTo>
                      <a:pt x="736" y="716"/>
                      <a:pt x="736" y="716"/>
                      <a:pt x="736" y="716"/>
                    </a:cubicBezTo>
                    <a:cubicBezTo>
                      <a:pt x="736" y="716"/>
                      <a:pt x="735" y="715"/>
                      <a:pt x="734" y="715"/>
                    </a:cubicBezTo>
                    <a:cubicBezTo>
                      <a:pt x="725" y="709"/>
                      <a:pt x="693" y="690"/>
                      <a:pt x="650" y="664"/>
                    </a:cubicBezTo>
                    <a:cubicBezTo>
                      <a:pt x="585" y="626"/>
                      <a:pt x="496" y="573"/>
                      <a:pt x="423" y="528"/>
                    </a:cubicBezTo>
                    <a:cubicBezTo>
                      <a:pt x="387" y="505"/>
                      <a:pt x="354" y="485"/>
                      <a:pt x="331" y="469"/>
                    </a:cubicBezTo>
                    <a:cubicBezTo>
                      <a:pt x="319" y="461"/>
                      <a:pt x="310" y="455"/>
                      <a:pt x="304" y="450"/>
                    </a:cubicBezTo>
                    <a:cubicBezTo>
                      <a:pt x="300" y="448"/>
                      <a:pt x="298" y="445"/>
                      <a:pt x="296" y="444"/>
                    </a:cubicBezTo>
                    <a:cubicBezTo>
                      <a:pt x="296" y="443"/>
                      <a:pt x="295" y="443"/>
                      <a:pt x="295" y="442"/>
                    </a:cubicBezTo>
                    <a:cubicBezTo>
                      <a:pt x="295" y="442"/>
                      <a:pt x="295" y="442"/>
                      <a:pt x="295" y="442"/>
                    </a:cubicBezTo>
                    <a:cubicBezTo>
                      <a:pt x="295" y="442"/>
                      <a:pt x="295" y="442"/>
                      <a:pt x="295" y="442"/>
                    </a:cubicBezTo>
                    <a:cubicBezTo>
                      <a:pt x="293" y="443"/>
                      <a:pt x="293" y="443"/>
                      <a:pt x="293" y="443"/>
                    </a:cubicBezTo>
                    <a:cubicBezTo>
                      <a:pt x="295" y="443"/>
                      <a:pt x="295" y="443"/>
                      <a:pt x="295" y="443"/>
                    </a:cubicBezTo>
                    <a:cubicBezTo>
                      <a:pt x="295" y="443"/>
                      <a:pt x="295" y="442"/>
                      <a:pt x="295" y="442"/>
                    </a:cubicBezTo>
                    <a:cubicBezTo>
                      <a:pt x="293" y="443"/>
                      <a:pt x="293" y="443"/>
                      <a:pt x="293" y="443"/>
                    </a:cubicBezTo>
                    <a:cubicBezTo>
                      <a:pt x="295" y="443"/>
                      <a:pt x="295" y="443"/>
                      <a:pt x="295" y="443"/>
                    </a:cubicBezTo>
                    <a:cubicBezTo>
                      <a:pt x="292" y="443"/>
                      <a:pt x="292" y="443"/>
                      <a:pt x="292" y="443"/>
                    </a:cubicBezTo>
                    <a:cubicBezTo>
                      <a:pt x="295" y="445"/>
                      <a:pt x="295" y="445"/>
                      <a:pt x="295" y="445"/>
                    </a:cubicBezTo>
                    <a:cubicBezTo>
                      <a:pt x="295" y="444"/>
                      <a:pt x="295" y="444"/>
                      <a:pt x="295" y="443"/>
                    </a:cubicBezTo>
                    <a:cubicBezTo>
                      <a:pt x="292" y="443"/>
                      <a:pt x="292" y="443"/>
                      <a:pt x="292" y="443"/>
                    </a:cubicBezTo>
                    <a:cubicBezTo>
                      <a:pt x="295" y="445"/>
                      <a:pt x="295" y="445"/>
                      <a:pt x="295" y="445"/>
                    </a:cubicBezTo>
                    <a:cubicBezTo>
                      <a:pt x="291" y="443"/>
                      <a:pt x="291" y="443"/>
                      <a:pt x="291" y="443"/>
                    </a:cubicBezTo>
                    <a:cubicBezTo>
                      <a:pt x="289" y="446"/>
                      <a:pt x="289" y="446"/>
                      <a:pt x="289" y="446"/>
                    </a:cubicBezTo>
                    <a:cubicBezTo>
                      <a:pt x="289" y="446"/>
                      <a:pt x="400" y="515"/>
                      <a:pt x="514" y="584"/>
                    </a:cubicBezTo>
                    <a:cubicBezTo>
                      <a:pt x="571" y="618"/>
                      <a:pt x="629" y="653"/>
                      <a:pt x="675" y="679"/>
                    </a:cubicBezTo>
                    <a:cubicBezTo>
                      <a:pt x="697" y="692"/>
                      <a:pt x="717" y="702"/>
                      <a:pt x="732" y="710"/>
                    </a:cubicBezTo>
                    <a:cubicBezTo>
                      <a:pt x="740" y="714"/>
                      <a:pt x="746" y="717"/>
                      <a:pt x="751" y="719"/>
                    </a:cubicBezTo>
                    <a:cubicBezTo>
                      <a:pt x="753" y="720"/>
                      <a:pt x="755" y="721"/>
                      <a:pt x="757" y="721"/>
                    </a:cubicBezTo>
                    <a:cubicBezTo>
                      <a:pt x="759" y="722"/>
                      <a:pt x="761" y="722"/>
                      <a:pt x="762" y="722"/>
                    </a:cubicBezTo>
                    <a:cubicBezTo>
                      <a:pt x="763" y="722"/>
                      <a:pt x="764" y="722"/>
                      <a:pt x="765" y="722"/>
                    </a:cubicBezTo>
                    <a:cubicBezTo>
                      <a:pt x="766" y="722"/>
                      <a:pt x="767" y="721"/>
                      <a:pt x="767" y="720"/>
                    </a:cubicBezTo>
                    <a:cubicBezTo>
                      <a:pt x="768" y="719"/>
                      <a:pt x="768" y="719"/>
                      <a:pt x="768" y="718"/>
                    </a:cubicBezTo>
                    <a:cubicBezTo>
                      <a:pt x="768" y="717"/>
                      <a:pt x="768" y="716"/>
                      <a:pt x="767" y="716"/>
                    </a:cubicBezTo>
                    <a:cubicBezTo>
                      <a:pt x="767" y="715"/>
                      <a:pt x="767" y="715"/>
                      <a:pt x="767" y="715"/>
                    </a:cubicBezTo>
                    <a:cubicBezTo>
                      <a:pt x="766" y="715"/>
                      <a:pt x="766" y="715"/>
                      <a:pt x="766" y="715"/>
                    </a:cubicBezTo>
                    <a:cubicBezTo>
                      <a:pt x="766" y="714"/>
                      <a:pt x="766" y="714"/>
                      <a:pt x="766" y="714"/>
                    </a:cubicBezTo>
                    <a:cubicBezTo>
                      <a:pt x="765" y="714"/>
                      <a:pt x="763" y="712"/>
                      <a:pt x="759" y="710"/>
                    </a:cubicBezTo>
                    <a:cubicBezTo>
                      <a:pt x="729" y="693"/>
                      <a:pt x="612" y="624"/>
                      <a:pt x="503" y="558"/>
                    </a:cubicBezTo>
                    <a:cubicBezTo>
                      <a:pt x="448" y="525"/>
                      <a:pt x="395" y="492"/>
                      <a:pt x="356" y="467"/>
                    </a:cubicBezTo>
                    <a:cubicBezTo>
                      <a:pt x="336" y="454"/>
                      <a:pt x="320" y="443"/>
                      <a:pt x="309" y="435"/>
                    </a:cubicBezTo>
                    <a:cubicBezTo>
                      <a:pt x="304" y="431"/>
                      <a:pt x="299" y="427"/>
                      <a:pt x="296" y="425"/>
                    </a:cubicBezTo>
                    <a:cubicBezTo>
                      <a:pt x="295" y="423"/>
                      <a:pt x="294" y="422"/>
                      <a:pt x="293" y="422"/>
                    </a:cubicBezTo>
                    <a:cubicBezTo>
                      <a:pt x="293" y="421"/>
                      <a:pt x="293" y="421"/>
                      <a:pt x="293" y="421"/>
                    </a:cubicBezTo>
                    <a:cubicBezTo>
                      <a:pt x="293" y="421"/>
                      <a:pt x="293" y="421"/>
                      <a:pt x="293" y="421"/>
                    </a:cubicBezTo>
                    <a:cubicBezTo>
                      <a:pt x="293" y="421"/>
                      <a:pt x="293" y="421"/>
                      <a:pt x="293" y="421"/>
                    </a:cubicBezTo>
                    <a:cubicBezTo>
                      <a:pt x="293" y="421"/>
                      <a:pt x="293" y="421"/>
                      <a:pt x="293" y="421"/>
                    </a:cubicBezTo>
                    <a:cubicBezTo>
                      <a:pt x="293" y="421"/>
                      <a:pt x="293" y="421"/>
                      <a:pt x="293" y="421"/>
                    </a:cubicBezTo>
                    <a:cubicBezTo>
                      <a:pt x="293" y="421"/>
                      <a:pt x="293" y="421"/>
                      <a:pt x="293" y="421"/>
                    </a:cubicBezTo>
                    <a:cubicBezTo>
                      <a:pt x="291" y="422"/>
                      <a:pt x="291" y="422"/>
                      <a:pt x="291" y="422"/>
                    </a:cubicBezTo>
                    <a:cubicBezTo>
                      <a:pt x="293" y="422"/>
                      <a:pt x="293" y="422"/>
                      <a:pt x="293" y="422"/>
                    </a:cubicBezTo>
                    <a:cubicBezTo>
                      <a:pt x="293" y="421"/>
                      <a:pt x="293" y="421"/>
                      <a:pt x="293" y="421"/>
                    </a:cubicBezTo>
                    <a:cubicBezTo>
                      <a:pt x="291" y="422"/>
                      <a:pt x="291" y="422"/>
                      <a:pt x="291" y="422"/>
                    </a:cubicBezTo>
                    <a:cubicBezTo>
                      <a:pt x="293" y="422"/>
                      <a:pt x="293" y="422"/>
                      <a:pt x="293" y="422"/>
                    </a:cubicBezTo>
                    <a:cubicBezTo>
                      <a:pt x="290" y="422"/>
                      <a:pt x="290" y="422"/>
                      <a:pt x="290" y="422"/>
                    </a:cubicBezTo>
                    <a:cubicBezTo>
                      <a:pt x="293" y="423"/>
                      <a:pt x="293" y="423"/>
                      <a:pt x="293" y="423"/>
                    </a:cubicBezTo>
                    <a:cubicBezTo>
                      <a:pt x="293" y="423"/>
                      <a:pt x="293" y="422"/>
                      <a:pt x="293" y="422"/>
                    </a:cubicBezTo>
                    <a:cubicBezTo>
                      <a:pt x="290" y="422"/>
                      <a:pt x="290" y="422"/>
                      <a:pt x="290" y="422"/>
                    </a:cubicBezTo>
                    <a:cubicBezTo>
                      <a:pt x="293" y="423"/>
                      <a:pt x="293" y="423"/>
                      <a:pt x="293" y="423"/>
                    </a:cubicBezTo>
                    <a:cubicBezTo>
                      <a:pt x="293" y="423"/>
                      <a:pt x="293" y="423"/>
                      <a:pt x="293" y="423"/>
                    </a:cubicBezTo>
                    <a:cubicBezTo>
                      <a:pt x="290" y="421"/>
                      <a:pt x="290" y="421"/>
                      <a:pt x="290" y="421"/>
                    </a:cubicBezTo>
                    <a:cubicBezTo>
                      <a:pt x="291" y="425"/>
                      <a:pt x="291" y="425"/>
                      <a:pt x="291" y="425"/>
                    </a:cubicBezTo>
                    <a:cubicBezTo>
                      <a:pt x="291" y="425"/>
                      <a:pt x="292" y="424"/>
                      <a:pt x="293" y="423"/>
                    </a:cubicBezTo>
                    <a:cubicBezTo>
                      <a:pt x="290" y="421"/>
                      <a:pt x="290" y="421"/>
                      <a:pt x="290" y="421"/>
                    </a:cubicBezTo>
                    <a:cubicBezTo>
                      <a:pt x="291" y="425"/>
                      <a:pt x="291" y="425"/>
                      <a:pt x="291" y="425"/>
                    </a:cubicBezTo>
                    <a:cubicBezTo>
                      <a:pt x="290" y="422"/>
                      <a:pt x="290" y="422"/>
                      <a:pt x="290" y="422"/>
                    </a:cubicBezTo>
                    <a:cubicBezTo>
                      <a:pt x="290" y="425"/>
                      <a:pt x="290" y="425"/>
                      <a:pt x="290" y="425"/>
                    </a:cubicBezTo>
                    <a:cubicBezTo>
                      <a:pt x="290" y="425"/>
                      <a:pt x="290" y="425"/>
                      <a:pt x="291" y="425"/>
                    </a:cubicBezTo>
                    <a:cubicBezTo>
                      <a:pt x="290" y="422"/>
                      <a:pt x="290" y="422"/>
                      <a:pt x="290" y="422"/>
                    </a:cubicBezTo>
                    <a:cubicBezTo>
                      <a:pt x="290" y="425"/>
                      <a:pt x="290" y="425"/>
                      <a:pt x="290" y="425"/>
                    </a:cubicBezTo>
                    <a:cubicBezTo>
                      <a:pt x="290" y="424"/>
                      <a:pt x="290" y="424"/>
                      <a:pt x="290" y="424"/>
                    </a:cubicBezTo>
                    <a:cubicBezTo>
                      <a:pt x="289" y="425"/>
                      <a:pt x="289" y="425"/>
                      <a:pt x="289" y="425"/>
                    </a:cubicBezTo>
                    <a:cubicBezTo>
                      <a:pt x="290" y="425"/>
                      <a:pt x="290" y="425"/>
                      <a:pt x="290" y="425"/>
                    </a:cubicBezTo>
                    <a:cubicBezTo>
                      <a:pt x="290" y="424"/>
                      <a:pt x="290" y="424"/>
                      <a:pt x="290" y="424"/>
                    </a:cubicBezTo>
                    <a:cubicBezTo>
                      <a:pt x="289" y="425"/>
                      <a:pt x="289" y="425"/>
                      <a:pt x="289" y="425"/>
                    </a:cubicBezTo>
                    <a:cubicBezTo>
                      <a:pt x="290" y="425"/>
                      <a:pt x="291" y="425"/>
                      <a:pt x="292" y="426"/>
                    </a:cubicBezTo>
                    <a:cubicBezTo>
                      <a:pt x="298" y="429"/>
                      <a:pt x="311" y="435"/>
                      <a:pt x="328" y="445"/>
                    </a:cubicBezTo>
                    <a:cubicBezTo>
                      <a:pt x="387" y="478"/>
                      <a:pt x="502" y="547"/>
                      <a:pt x="602" y="607"/>
                    </a:cubicBezTo>
                    <a:cubicBezTo>
                      <a:pt x="653" y="637"/>
                      <a:pt x="699" y="665"/>
                      <a:pt x="733" y="686"/>
                    </a:cubicBezTo>
                    <a:cubicBezTo>
                      <a:pt x="750" y="696"/>
                      <a:pt x="764" y="705"/>
                      <a:pt x="773" y="711"/>
                    </a:cubicBezTo>
                    <a:cubicBezTo>
                      <a:pt x="783" y="716"/>
                      <a:pt x="788" y="720"/>
                      <a:pt x="788" y="720"/>
                    </a:cubicBezTo>
                    <a:cubicBezTo>
                      <a:pt x="789" y="721"/>
                      <a:pt x="791" y="721"/>
                      <a:pt x="792" y="720"/>
                    </a:cubicBezTo>
                    <a:cubicBezTo>
                      <a:pt x="793" y="719"/>
                      <a:pt x="794" y="718"/>
                      <a:pt x="794" y="716"/>
                    </a:cubicBezTo>
                    <a:cubicBezTo>
                      <a:pt x="794" y="715"/>
                      <a:pt x="794" y="715"/>
                      <a:pt x="794" y="714"/>
                    </a:cubicBezTo>
                    <a:cubicBezTo>
                      <a:pt x="793" y="714"/>
                      <a:pt x="793" y="714"/>
                      <a:pt x="793" y="713"/>
                    </a:cubicBezTo>
                    <a:cubicBezTo>
                      <a:pt x="793" y="713"/>
                      <a:pt x="793" y="713"/>
                      <a:pt x="793" y="713"/>
                    </a:cubicBezTo>
                    <a:cubicBezTo>
                      <a:pt x="792" y="713"/>
                      <a:pt x="792" y="713"/>
                      <a:pt x="792" y="713"/>
                    </a:cubicBezTo>
                    <a:cubicBezTo>
                      <a:pt x="791" y="712"/>
                      <a:pt x="789" y="711"/>
                      <a:pt x="785" y="708"/>
                    </a:cubicBezTo>
                    <a:cubicBezTo>
                      <a:pt x="721" y="668"/>
                      <a:pt x="283" y="395"/>
                      <a:pt x="283" y="395"/>
                    </a:cubicBezTo>
                    <a:cubicBezTo>
                      <a:pt x="281" y="398"/>
                      <a:pt x="281" y="398"/>
                      <a:pt x="281" y="398"/>
                    </a:cubicBezTo>
                    <a:cubicBezTo>
                      <a:pt x="285" y="401"/>
                      <a:pt x="285" y="401"/>
                      <a:pt x="285" y="401"/>
                    </a:cubicBezTo>
                    <a:cubicBezTo>
                      <a:pt x="282" y="399"/>
                      <a:pt x="282" y="399"/>
                      <a:pt x="282" y="399"/>
                    </a:cubicBezTo>
                    <a:cubicBezTo>
                      <a:pt x="283" y="402"/>
                      <a:pt x="283" y="402"/>
                      <a:pt x="283" y="402"/>
                    </a:cubicBezTo>
                    <a:cubicBezTo>
                      <a:pt x="283" y="402"/>
                      <a:pt x="284" y="401"/>
                      <a:pt x="285" y="401"/>
                    </a:cubicBezTo>
                    <a:cubicBezTo>
                      <a:pt x="282" y="399"/>
                      <a:pt x="282" y="399"/>
                      <a:pt x="282" y="399"/>
                    </a:cubicBezTo>
                    <a:cubicBezTo>
                      <a:pt x="283" y="402"/>
                      <a:pt x="283" y="402"/>
                      <a:pt x="283" y="402"/>
                    </a:cubicBezTo>
                    <a:cubicBezTo>
                      <a:pt x="282" y="399"/>
                      <a:pt x="282" y="399"/>
                      <a:pt x="282" y="399"/>
                    </a:cubicBezTo>
                    <a:cubicBezTo>
                      <a:pt x="282" y="402"/>
                      <a:pt x="282" y="402"/>
                      <a:pt x="282" y="402"/>
                    </a:cubicBezTo>
                    <a:cubicBezTo>
                      <a:pt x="282" y="402"/>
                      <a:pt x="282" y="402"/>
                      <a:pt x="283" y="402"/>
                    </a:cubicBezTo>
                    <a:cubicBezTo>
                      <a:pt x="282" y="399"/>
                      <a:pt x="282" y="399"/>
                      <a:pt x="282" y="399"/>
                    </a:cubicBezTo>
                    <a:cubicBezTo>
                      <a:pt x="282" y="402"/>
                      <a:pt x="282" y="402"/>
                      <a:pt x="282" y="402"/>
                    </a:cubicBezTo>
                    <a:cubicBezTo>
                      <a:pt x="282" y="401"/>
                      <a:pt x="282" y="401"/>
                      <a:pt x="282" y="401"/>
                    </a:cubicBezTo>
                    <a:cubicBezTo>
                      <a:pt x="281" y="402"/>
                      <a:pt x="281" y="402"/>
                      <a:pt x="281" y="402"/>
                    </a:cubicBezTo>
                    <a:cubicBezTo>
                      <a:pt x="282" y="402"/>
                      <a:pt x="282" y="402"/>
                      <a:pt x="282" y="402"/>
                    </a:cubicBezTo>
                    <a:cubicBezTo>
                      <a:pt x="282" y="401"/>
                      <a:pt x="282" y="401"/>
                      <a:pt x="282" y="401"/>
                    </a:cubicBezTo>
                    <a:cubicBezTo>
                      <a:pt x="281" y="402"/>
                      <a:pt x="281" y="402"/>
                      <a:pt x="281" y="402"/>
                    </a:cubicBezTo>
                    <a:cubicBezTo>
                      <a:pt x="282" y="402"/>
                      <a:pt x="283" y="403"/>
                      <a:pt x="284" y="403"/>
                    </a:cubicBezTo>
                    <a:cubicBezTo>
                      <a:pt x="290" y="406"/>
                      <a:pt x="303" y="413"/>
                      <a:pt x="321" y="423"/>
                    </a:cubicBezTo>
                    <a:cubicBezTo>
                      <a:pt x="383" y="459"/>
                      <a:pt x="503" y="533"/>
                      <a:pt x="610" y="598"/>
                    </a:cubicBezTo>
                    <a:cubicBezTo>
                      <a:pt x="663" y="631"/>
                      <a:pt x="713" y="661"/>
                      <a:pt x="750" y="684"/>
                    </a:cubicBezTo>
                    <a:cubicBezTo>
                      <a:pt x="769" y="695"/>
                      <a:pt x="784" y="704"/>
                      <a:pt x="796" y="710"/>
                    </a:cubicBezTo>
                    <a:cubicBezTo>
                      <a:pt x="801" y="713"/>
                      <a:pt x="806" y="716"/>
                      <a:pt x="809" y="718"/>
                    </a:cubicBezTo>
                    <a:cubicBezTo>
                      <a:pt x="811" y="718"/>
                      <a:pt x="813" y="719"/>
                      <a:pt x="814" y="720"/>
                    </a:cubicBezTo>
                    <a:cubicBezTo>
                      <a:pt x="814" y="720"/>
                      <a:pt x="815" y="720"/>
                      <a:pt x="815" y="720"/>
                    </a:cubicBezTo>
                    <a:cubicBezTo>
                      <a:pt x="816" y="720"/>
                      <a:pt x="817" y="720"/>
                      <a:pt x="817" y="720"/>
                    </a:cubicBezTo>
                    <a:cubicBezTo>
                      <a:pt x="818" y="720"/>
                      <a:pt x="818" y="720"/>
                      <a:pt x="819" y="720"/>
                    </a:cubicBezTo>
                    <a:cubicBezTo>
                      <a:pt x="820" y="720"/>
                      <a:pt x="821" y="719"/>
                      <a:pt x="821" y="719"/>
                    </a:cubicBezTo>
                    <a:cubicBezTo>
                      <a:pt x="821" y="718"/>
                      <a:pt x="821" y="718"/>
                      <a:pt x="821" y="718"/>
                    </a:cubicBezTo>
                    <a:cubicBezTo>
                      <a:pt x="822" y="718"/>
                      <a:pt x="822" y="717"/>
                      <a:pt x="822" y="716"/>
                    </a:cubicBezTo>
                    <a:cubicBezTo>
                      <a:pt x="822" y="715"/>
                      <a:pt x="821" y="714"/>
                      <a:pt x="821" y="714"/>
                    </a:cubicBezTo>
                    <a:cubicBezTo>
                      <a:pt x="821" y="713"/>
                      <a:pt x="820" y="713"/>
                      <a:pt x="820" y="712"/>
                    </a:cubicBezTo>
                    <a:cubicBezTo>
                      <a:pt x="819" y="711"/>
                      <a:pt x="817" y="710"/>
                      <a:pt x="816" y="709"/>
                    </a:cubicBezTo>
                    <a:cubicBezTo>
                      <a:pt x="809" y="704"/>
                      <a:pt x="795" y="695"/>
                      <a:pt x="777" y="684"/>
                    </a:cubicBezTo>
                    <a:cubicBezTo>
                      <a:pt x="713" y="644"/>
                      <a:pt x="587" y="570"/>
                      <a:pt x="477" y="504"/>
                    </a:cubicBezTo>
                    <a:cubicBezTo>
                      <a:pt x="423" y="471"/>
                      <a:pt x="372" y="440"/>
                      <a:pt x="335" y="417"/>
                    </a:cubicBezTo>
                    <a:cubicBezTo>
                      <a:pt x="316" y="405"/>
                      <a:pt x="301" y="395"/>
                      <a:pt x="291" y="387"/>
                    </a:cubicBezTo>
                    <a:cubicBezTo>
                      <a:pt x="286" y="384"/>
                      <a:pt x="282" y="380"/>
                      <a:pt x="279" y="378"/>
                    </a:cubicBezTo>
                    <a:cubicBezTo>
                      <a:pt x="278" y="377"/>
                      <a:pt x="277" y="376"/>
                      <a:pt x="276" y="375"/>
                    </a:cubicBezTo>
                    <a:cubicBezTo>
                      <a:pt x="276" y="375"/>
                      <a:pt x="276" y="375"/>
                      <a:pt x="276" y="375"/>
                    </a:cubicBezTo>
                    <a:cubicBezTo>
                      <a:pt x="274" y="376"/>
                      <a:pt x="274" y="376"/>
                      <a:pt x="274" y="376"/>
                    </a:cubicBezTo>
                    <a:cubicBezTo>
                      <a:pt x="276" y="376"/>
                      <a:pt x="276" y="376"/>
                      <a:pt x="276" y="376"/>
                    </a:cubicBezTo>
                    <a:cubicBezTo>
                      <a:pt x="276" y="375"/>
                      <a:pt x="276" y="375"/>
                      <a:pt x="276" y="375"/>
                    </a:cubicBezTo>
                    <a:cubicBezTo>
                      <a:pt x="274" y="376"/>
                      <a:pt x="274" y="376"/>
                      <a:pt x="274" y="376"/>
                    </a:cubicBezTo>
                    <a:cubicBezTo>
                      <a:pt x="276" y="376"/>
                      <a:pt x="276" y="376"/>
                      <a:pt x="276" y="376"/>
                    </a:cubicBezTo>
                    <a:cubicBezTo>
                      <a:pt x="273" y="376"/>
                      <a:pt x="273" y="376"/>
                      <a:pt x="273" y="376"/>
                    </a:cubicBezTo>
                    <a:cubicBezTo>
                      <a:pt x="276" y="378"/>
                      <a:pt x="276" y="378"/>
                      <a:pt x="276" y="378"/>
                    </a:cubicBezTo>
                    <a:cubicBezTo>
                      <a:pt x="276" y="377"/>
                      <a:pt x="276" y="376"/>
                      <a:pt x="276" y="376"/>
                    </a:cubicBezTo>
                    <a:cubicBezTo>
                      <a:pt x="273" y="376"/>
                      <a:pt x="273" y="376"/>
                      <a:pt x="273" y="376"/>
                    </a:cubicBezTo>
                    <a:cubicBezTo>
                      <a:pt x="276" y="378"/>
                      <a:pt x="276" y="378"/>
                      <a:pt x="276" y="378"/>
                    </a:cubicBezTo>
                    <a:cubicBezTo>
                      <a:pt x="272" y="376"/>
                      <a:pt x="272" y="376"/>
                      <a:pt x="272" y="376"/>
                    </a:cubicBezTo>
                    <a:cubicBezTo>
                      <a:pt x="270" y="379"/>
                      <a:pt x="270" y="379"/>
                      <a:pt x="270" y="379"/>
                    </a:cubicBezTo>
                    <a:cubicBezTo>
                      <a:pt x="270" y="379"/>
                      <a:pt x="411" y="465"/>
                      <a:pt x="554" y="550"/>
                    </a:cubicBezTo>
                    <a:cubicBezTo>
                      <a:pt x="625" y="593"/>
                      <a:pt x="697" y="636"/>
                      <a:pt x="752" y="668"/>
                    </a:cubicBezTo>
                    <a:cubicBezTo>
                      <a:pt x="779" y="684"/>
                      <a:pt x="802" y="698"/>
                      <a:pt x="819" y="707"/>
                    </a:cubicBezTo>
                    <a:cubicBezTo>
                      <a:pt x="828" y="712"/>
                      <a:pt x="834" y="715"/>
                      <a:pt x="839" y="718"/>
                    </a:cubicBezTo>
                    <a:cubicBezTo>
                      <a:pt x="842" y="719"/>
                      <a:pt x="844" y="720"/>
                      <a:pt x="845" y="721"/>
                    </a:cubicBezTo>
                    <a:cubicBezTo>
                      <a:pt x="846" y="721"/>
                      <a:pt x="847" y="722"/>
                      <a:pt x="848" y="722"/>
                    </a:cubicBezTo>
                    <a:cubicBezTo>
                      <a:pt x="848" y="722"/>
                      <a:pt x="849" y="722"/>
                      <a:pt x="850" y="722"/>
                    </a:cubicBezTo>
                    <a:cubicBezTo>
                      <a:pt x="850" y="722"/>
                      <a:pt x="851" y="722"/>
                      <a:pt x="851" y="722"/>
                    </a:cubicBezTo>
                    <a:cubicBezTo>
                      <a:pt x="852" y="722"/>
                      <a:pt x="853" y="721"/>
                      <a:pt x="854" y="720"/>
                    </a:cubicBezTo>
                    <a:cubicBezTo>
                      <a:pt x="854" y="719"/>
                      <a:pt x="854" y="718"/>
                      <a:pt x="854" y="717"/>
                    </a:cubicBezTo>
                    <a:cubicBezTo>
                      <a:pt x="854" y="716"/>
                      <a:pt x="853" y="715"/>
                      <a:pt x="852" y="715"/>
                    </a:cubicBezTo>
                    <a:cubicBezTo>
                      <a:pt x="852" y="715"/>
                      <a:pt x="850" y="713"/>
                      <a:pt x="846" y="711"/>
                    </a:cubicBezTo>
                    <a:cubicBezTo>
                      <a:pt x="813" y="692"/>
                      <a:pt x="665" y="605"/>
                      <a:pt x="526" y="520"/>
                    </a:cubicBezTo>
                    <a:cubicBezTo>
                      <a:pt x="456" y="478"/>
                      <a:pt x="388" y="436"/>
                      <a:pt x="338" y="404"/>
                    </a:cubicBezTo>
                    <a:cubicBezTo>
                      <a:pt x="313" y="387"/>
                      <a:pt x="292" y="373"/>
                      <a:pt x="278" y="363"/>
                    </a:cubicBezTo>
                    <a:cubicBezTo>
                      <a:pt x="271" y="358"/>
                      <a:pt x="265" y="353"/>
                      <a:pt x="262" y="350"/>
                    </a:cubicBezTo>
                    <a:cubicBezTo>
                      <a:pt x="260" y="348"/>
                      <a:pt x="258" y="347"/>
                      <a:pt x="258" y="346"/>
                    </a:cubicBezTo>
                    <a:cubicBezTo>
                      <a:pt x="257" y="345"/>
                      <a:pt x="257" y="345"/>
                      <a:pt x="257" y="345"/>
                    </a:cubicBezTo>
                    <a:cubicBezTo>
                      <a:pt x="257" y="345"/>
                      <a:pt x="257" y="345"/>
                      <a:pt x="257" y="345"/>
                    </a:cubicBezTo>
                    <a:cubicBezTo>
                      <a:pt x="255" y="346"/>
                      <a:pt x="255" y="346"/>
                      <a:pt x="255" y="346"/>
                    </a:cubicBezTo>
                    <a:cubicBezTo>
                      <a:pt x="257" y="346"/>
                      <a:pt x="257" y="346"/>
                      <a:pt x="257" y="346"/>
                    </a:cubicBezTo>
                    <a:cubicBezTo>
                      <a:pt x="257" y="345"/>
                      <a:pt x="257" y="345"/>
                      <a:pt x="257" y="345"/>
                    </a:cubicBezTo>
                    <a:cubicBezTo>
                      <a:pt x="255" y="346"/>
                      <a:pt x="255" y="346"/>
                      <a:pt x="255" y="346"/>
                    </a:cubicBezTo>
                    <a:cubicBezTo>
                      <a:pt x="257" y="346"/>
                      <a:pt x="257" y="346"/>
                      <a:pt x="257" y="346"/>
                    </a:cubicBezTo>
                    <a:cubicBezTo>
                      <a:pt x="254" y="346"/>
                      <a:pt x="254" y="346"/>
                      <a:pt x="254" y="346"/>
                    </a:cubicBezTo>
                    <a:cubicBezTo>
                      <a:pt x="257" y="347"/>
                      <a:pt x="257" y="347"/>
                      <a:pt x="257" y="347"/>
                    </a:cubicBezTo>
                    <a:cubicBezTo>
                      <a:pt x="257" y="347"/>
                      <a:pt x="257" y="346"/>
                      <a:pt x="257" y="346"/>
                    </a:cubicBezTo>
                    <a:cubicBezTo>
                      <a:pt x="254" y="346"/>
                      <a:pt x="254" y="346"/>
                      <a:pt x="254" y="346"/>
                    </a:cubicBezTo>
                    <a:cubicBezTo>
                      <a:pt x="257" y="347"/>
                      <a:pt x="257" y="347"/>
                      <a:pt x="257" y="347"/>
                    </a:cubicBezTo>
                    <a:cubicBezTo>
                      <a:pt x="257" y="347"/>
                      <a:pt x="257" y="347"/>
                      <a:pt x="257" y="347"/>
                    </a:cubicBezTo>
                    <a:cubicBezTo>
                      <a:pt x="254" y="346"/>
                      <a:pt x="254" y="346"/>
                      <a:pt x="254" y="346"/>
                    </a:cubicBezTo>
                    <a:cubicBezTo>
                      <a:pt x="255" y="348"/>
                      <a:pt x="255" y="348"/>
                      <a:pt x="255" y="348"/>
                    </a:cubicBezTo>
                    <a:cubicBezTo>
                      <a:pt x="255" y="348"/>
                      <a:pt x="256" y="348"/>
                      <a:pt x="257" y="347"/>
                    </a:cubicBezTo>
                    <a:cubicBezTo>
                      <a:pt x="254" y="346"/>
                      <a:pt x="254" y="346"/>
                      <a:pt x="254" y="346"/>
                    </a:cubicBezTo>
                    <a:cubicBezTo>
                      <a:pt x="255" y="348"/>
                      <a:pt x="255" y="348"/>
                      <a:pt x="255" y="348"/>
                    </a:cubicBezTo>
                    <a:cubicBezTo>
                      <a:pt x="255" y="347"/>
                      <a:pt x="255" y="347"/>
                      <a:pt x="255" y="347"/>
                    </a:cubicBezTo>
                    <a:cubicBezTo>
                      <a:pt x="255" y="348"/>
                      <a:pt x="255" y="348"/>
                      <a:pt x="255" y="348"/>
                    </a:cubicBezTo>
                    <a:cubicBezTo>
                      <a:pt x="255" y="348"/>
                      <a:pt x="255" y="348"/>
                      <a:pt x="255" y="348"/>
                    </a:cubicBezTo>
                    <a:cubicBezTo>
                      <a:pt x="255" y="347"/>
                      <a:pt x="255" y="347"/>
                      <a:pt x="255" y="347"/>
                    </a:cubicBezTo>
                    <a:cubicBezTo>
                      <a:pt x="255" y="348"/>
                      <a:pt x="255" y="348"/>
                      <a:pt x="255" y="348"/>
                    </a:cubicBezTo>
                    <a:cubicBezTo>
                      <a:pt x="255" y="348"/>
                      <a:pt x="255" y="348"/>
                      <a:pt x="255" y="348"/>
                    </a:cubicBezTo>
                    <a:cubicBezTo>
                      <a:pt x="255" y="348"/>
                      <a:pt x="255" y="348"/>
                      <a:pt x="255" y="348"/>
                    </a:cubicBezTo>
                    <a:cubicBezTo>
                      <a:pt x="255" y="348"/>
                      <a:pt x="255" y="348"/>
                      <a:pt x="255" y="348"/>
                    </a:cubicBezTo>
                    <a:cubicBezTo>
                      <a:pt x="255" y="348"/>
                      <a:pt x="255" y="348"/>
                      <a:pt x="255" y="348"/>
                    </a:cubicBezTo>
                    <a:cubicBezTo>
                      <a:pt x="255" y="348"/>
                      <a:pt x="255" y="348"/>
                      <a:pt x="255" y="348"/>
                    </a:cubicBezTo>
                    <a:cubicBezTo>
                      <a:pt x="255" y="348"/>
                      <a:pt x="255" y="348"/>
                      <a:pt x="255" y="348"/>
                    </a:cubicBezTo>
                    <a:cubicBezTo>
                      <a:pt x="255" y="348"/>
                      <a:pt x="257" y="349"/>
                      <a:pt x="259" y="349"/>
                    </a:cubicBezTo>
                    <a:cubicBezTo>
                      <a:pt x="262" y="351"/>
                      <a:pt x="268" y="353"/>
                      <a:pt x="276" y="357"/>
                    </a:cubicBezTo>
                    <a:cubicBezTo>
                      <a:pt x="304" y="371"/>
                      <a:pt x="356" y="400"/>
                      <a:pt x="417" y="437"/>
                    </a:cubicBezTo>
                    <a:cubicBezTo>
                      <a:pt x="508" y="492"/>
                      <a:pt x="620" y="562"/>
                      <a:pt x="710" y="619"/>
                    </a:cubicBezTo>
                    <a:cubicBezTo>
                      <a:pt x="755" y="648"/>
                      <a:pt x="794" y="673"/>
                      <a:pt x="822" y="690"/>
                    </a:cubicBezTo>
                    <a:cubicBezTo>
                      <a:pt x="836" y="699"/>
                      <a:pt x="848" y="707"/>
                      <a:pt x="855" y="711"/>
                    </a:cubicBezTo>
                    <a:cubicBezTo>
                      <a:pt x="863" y="716"/>
                      <a:pt x="867" y="719"/>
                      <a:pt x="867" y="719"/>
                    </a:cubicBezTo>
                    <a:cubicBezTo>
                      <a:pt x="868" y="720"/>
                      <a:pt x="869" y="720"/>
                      <a:pt x="870" y="720"/>
                    </a:cubicBezTo>
                    <a:cubicBezTo>
                      <a:pt x="871" y="719"/>
                      <a:pt x="872" y="719"/>
                      <a:pt x="873" y="718"/>
                    </a:cubicBezTo>
                    <a:cubicBezTo>
                      <a:pt x="873" y="717"/>
                      <a:pt x="874" y="716"/>
                      <a:pt x="874" y="715"/>
                    </a:cubicBezTo>
                    <a:cubicBezTo>
                      <a:pt x="874" y="713"/>
                      <a:pt x="873" y="712"/>
                      <a:pt x="872" y="711"/>
                    </a:cubicBezTo>
                    <a:cubicBezTo>
                      <a:pt x="871" y="709"/>
                      <a:pt x="869" y="708"/>
                      <a:pt x="867" y="705"/>
                    </a:cubicBezTo>
                    <a:cubicBezTo>
                      <a:pt x="862" y="701"/>
                      <a:pt x="855" y="695"/>
                      <a:pt x="845" y="688"/>
                    </a:cubicBezTo>
                    <a:cubicBezTo>
                      <a:pt x="808" y="661"/>
                      <a:pt x="738" y="615"/>
                      <a:pt x="652" y="562"/>
                    </a:cubicBezTo>
                    <a:cubicBezTo>
                      <a:pt x="396" y="402"/>
                      <a:pt x="8" y="173"/>
                      <a:pt x="8" y="173"/>
                    </a:cubicBezTo>
                    <a:cubicBezTo>
                      <a:pt x="6" y="176"/>
                      <a:pt x="6" y="176"/>
                      <a:pt x="6" y="176"/>
                    </a:cubicBezTo>
                    <a:cubicBezTo>
                      <a:pt x="10" y="178"/>
                      <a:pt x="10" y="178"/>
                      <a:pt x="10" y="178"/>
                    </a:cubicBezTo>
                    <a:cubicBezTo>
                      <a:pt x="6" y="176"/>
                      <a:pt x="6" y="176"/>
                      <a:pt x="6" y="176"/>
                    </a:cubicBezTo>
                    <a:cubicBezTo>
                      <a:pt x="8" y="180"/>
                      <a:pt x="8" y="180"/>
                      <a:pt x="8" y="180"/>
                    </a:cubicBezTo>
                    <a:cubicBezTo>
                      <a:pt x="8" y="180"/>
                      <a:pt x="9" y="179"/>
                      <a:pt x="10" y="178"/>
                    </a:cubicBezTo>
                    <a:cubicBezTo>
                      <a:pt x="6" y="176"/>
                      <a:pt x="6" y="176"/>
                      <a:pt x="6" y="176"/>
                    </a:cubicBezTo>
                    <a:cubicBezTo>
                      <a:pt x="8" y="180"/>
                      <a:pt x="8" y="180"/>
                      <a:pt x="8" y="180"/>
                    </a:cubicBezTo>
                    <a:cubicBezTo>
                      <a:pt x="6" y="176"/>
                      <a:pt x="6" y="176"/>
                      <a:pt x="6" y="176"/>
                    </a:cubicBezTo>
                    <a:cubicBezTo>
                      <a:pt x="6" y="180"/>
                      <a:pt x="6" y="180"/>
                      <a:pt x="6" y="180"/>
                    </a:cubicBezTo>
                    <a:cubicBezTo>
                      <a:pt x="7" y="180"/>
                      <a:pt x="7" y="180"/>
                      <a:pt x="8" y="180"/>
                    </a:cubicBezTo>
                    <a:cubicBezTo>
                      <a:pt x="6" y="176"/>
                      <a:pt x="6" y="176"/>
                      <a:pt x="6" y="176"/>
                    </a:cubicBezTo>
                    <a:cubicBezTo>
                      <a:pt x="6" y="180"/>
                      <a:pt x="6" y="180"/>
                      <a:pt x="6" y="180"/>
                    </a:cubicBezTo>
                    <a:cubicBezTo>
                      <a:pt x="6" y="177"/>
                      <a:pt x="6" y="177"/>
                      <a:pt x="6" y="177"/>
                    </a:cubicBezTo>
                    <a:cubicBezTo>
                      <a:pt x="5" y="180"/>
                      <a:pt x="5" y="180"/>
                      <a:pt x="5" y="180"/>
                    </a:cubicBezTo>
                    <a:cubicBezTo>
                      <a:pt x="5" y="180"/>
                      <a:pt x="6" y="180"/>
                      <a:pt x="6" y="180"/>
                    </a:cubicBezTo>
                    <a:cubicBezTo>
                      <a:pt x="6" y="177"/>
                      <a:pt x="6" y="177"/>
                      <a:pt x="6" y="177"/>
                    </a:cubicBezTo>
                    <a:cubicBezTo>
                      <a:pt x="5" y="180"/>
                      <a:pt x="5" y="180"/>
                      <a:pt x="5" y="180"/>
                    </a:cubicBezTo>
                    <a:cubicBezTo>
                      <a:pt x="6" y="177"/>
                      <a:pt x="6" y="177"/>
                      <a:pt x="6" y="177"/>
                    </a:cubicBezTo>
                    <a:cubicBezTo>
                      <a:pt x="5" y="180"/>
                      <a:pt x="5" y="180"/>
                      <a:pt x="5" y="180"/>
                    </a:cubicBezTo>
                    <a:cubicBezTo>
                      <a:pt x="5" y="180"/>
                      <a:pt x="5" y="180"/>
                      <a:pt x="5" y="180"/>
                    </a:cubicBezTo>
                    <a:cubicBezTo>
                      <a:pt x="6" y="177"/>
                      <a:pt x="6" y="177"/>
                      <a:pt x="6" y="177"/>
                    </a:cubicBezTo>
                    <a:cubicBezTo>
                      <a:pt x="5" y="180"/>
                      <a:pt x="5" y="180"/>
                      <a:pt x="5" y="180"/>
                    </a:cubicBezTo>
                    <a:cubicBezTo>
                      <a:pt x="5" y="180"/>
                      <a:pt x="5" y="180"/>
                      <a:pt x="5" y="180"/>
                    </a:cubicBezTo>
                    <a:cubicBezTo>
                      <a:pt x="5" y="180"/>
                      <a:pt x="5" y="180"/>
                      <a:pt x="5" y="180"/>
                    </a:cubicBezTo>
                    <a:cubicBezTo>
                      <a:pt x="5" y="180"/>
                      <a:pt x="5" y="180"/>
                      <a:pt x="5" y="180"/>
                    </a:cubicBezTo>
                    <a:cubicBezTo>
                      <a:pt x="5" y="180"/>
                      <a:pt x="5" y="180"/>
                      <a:pt x="5" y="180"/>
                    </a:cubicBezTo>
                    <a:cubicBezTo>
                      <a:pt x="5" y="180"/>
                      <a:pt x="5" y="180"/>
                      <a:pt x="5" y="180"/>
                    </a:cubicBezTo>
                    <a:cubicBezTo>
                      <a:pt x="5" y="180"/>
                      <a:pt x="5" y="180"/>
                      <a:pt x="6" y="181"/>
                    </a:cubicBezTo>
                    <a:cubicBezTo>
                      <a:pt x="11" y="184"/>
                      <a:pt x="29" y="194"/>
                      <a:pt x="57" y="211"/>
                    </a:cubicBezTo>
                    <a:cubicBezTo>
                      <a:pt x="152" y="268"/>
                      <a:pt x="362" y="395"/>
                      <a:pt x="548" y="508"/>
                    </a:cubicBezTo>
                    <a:cubicBezTo>
                      <a:pt x="642" y="564"/>
                      <a:pt x="729" y="617"/>
                      <a:pt x="792" y="656"/>
                    </a:cubicBezTo>
                    <a:cubicBezTo>
                      <a:pt x="856" y="694"/>
                      <a:pt x="897" y="719"/>
                      <a:pt x="897" y="719"/>
                    </a:cubicBezTo>
                    <a:cubicBezTo>
                      <a:pt x="899" y="716"/>
                      <a:pt x="899" y="716"/>
                      <a:pt x="899" y="716"/>
                    </a:cubicBezTo>
                    <a:cubicBezTo>
                      <a:pt x="901" y="712"/>
                      <a:pt x="901" y="712"/>
                      <a:pt x="901" y="712"/>
                    </a:cubicBezTo>
                    <a:cubicBezTo>
                      <a:pt x="901" y="712"/>
                      <a:pt x="897" y="710"/>
                      <a:pt x="891" y="706"/>
                    </a:cubicBezTo>
                    <a:cubicBezTo>
                      <a:pt x="842" y="678"/>
                      <a:pt x="621" y="548"/>
                      <a:pt x="412" y="421"/>
                    </a:cubicBezTo>
                    <a:cubicBezTo>
                      <a:pt x="308" y="358"/>
                      <a:pt x="207" y="296"/>
                      <a:pt x="132" y="247"/>
                    </a:cubicBezTo>
                    <a:cubicBezTo>
                      <a:pt x="94" y="223"/>
                      <a:pt x="63" y="202"/>
                      <a:pt x="42" y="186"/>
                    </a:cubicBezTo>
                    <a:cubicBezTo>
                      <a:pt x="31" y="178"/>
                      <a:pt x="22" y="171"/>
                      <a:pt x="17" y="166"/>
                    </a:cubicBezTo>
                    <a:cubicBezTo>
                      <a:pt x="14" y="164"/>
                      <a:pt x="12" y="162"/>
                      <a:pt x="11" y="160"/>
                    </a:cubicBezTo>
                    <a:cubicBezTo>
                      <a:pt x="10" y="159"/>
                      <a:pt x="10" y="159"/>
                      <a:pt x="9" y="158"/>
                    </a:cubicBezTo>
                    <a:cubicBezTo>
                      <a:pt x="9" y="158"/>
                      <a:pt x="9" y="158"/>
                      <a:pt x="9" y="158"/>
                    </a:cubicBezTo>
                    <a:cubicBezTo>
                      <a:pt x="8" y="158"/>
                      <a:pt x="8" y="158"/>
                      <a:pt x="8" y="158"/>
                    </a:cubicBezTo>
                    <a:cubicBezTo>
                      <a:pt x="9" y="158"/>
                      <a:pt x="9" y="158"/>
                      <a:pt x="9" y="158"/>
                    </a:cubicBezTo>
                    <a:cubicBezTo>
                      <a:pt x="9" y="158"/>
                      <a:pt x="9" y="158"/>
                      <a:pt x="9" y="158"/>
                    </a:cubicBezTo>
                    <a:cubicBezTo>
                      <a:pt x="8" y="158"/>
                      <a:pt x="8" y="158"/>
                      <a:pt x="8" y="158"/>
                    </a:cubicBezTo>
                    <a:cubicBezTo>
                      <a:pt x="9" y="158"/>
                      <a:pt x="9" y="158"/>
                      <a:pt x="9" y="158"/>
                    </a:cubicBezTo>
                    <a:cubicBezTo>
                      <a:pt x="7" y="158"/>
                      <a:pt x="7" y="158"/>
                      <a:pt x="7" y="158"/>
                    </a:cubicBezTo>
                    <a:cubicBezTo>
                      <a:pt x="9" y="160"/>
                      <a:pt x="9" y="160"/>
                      <a:pt x="9" y="160"/>
                    </a:cubicBezTo>
                    <a:cubicBezTo>
                      <a:pt x="9" y="159"/>
                      <a:pt x="9" y="159"/>
                      <a:pt x="9" y="158"/>
                    </a:cubicBezTo>
                    <a:cubicBezTo>
                      <a:pt x="7" y="158"/>
                      <a:pt x="7" y="158"/>
                      <a:pt x="7" y="158"/>
                    </a:cubicBezTo>
                    <a:cubicBezTo>
                      <a:pt x="9" y="160"/>
                      <a:pt x="9" y="160"/>
                      <a:pt x="9" y="160"/>
                    </a:cubicBezTo>
                    <a:cubicBezTo>
                      <a:pt x="9" y="160"/>
                      <a:pt x="9" y="160"/>
                      <a:pt x="9" y="160"/>
                    </a:cubicBezTo>
                    <a:cubicBezTo>
                      <a:pt x="6" y="157"/>
                      <a:pt x="6" y="157"/>
                      <a:pt x="6" y="157"/>
                    </a:cubicBezTo>
                    <a:cubicBezTo>
                      <a:pt x="7" y="161"/>
                      <a:pt x="7" y="161"/>
                      <a:pt x="7" y="161"/>
                    </a:cubicBezTo>
                    <a:cubicBezTo>
                      <a:pt x="7" y="161"/>
                      <a:pt x="8" y="160"/>
                      <a:pt x="9" y="160"/>
                    </a:cubicBezTo>
                    <a:cubicBezTo>
                      <a:pt x="6" y="157"/>
                      <a:pt x="6" y="157"/>
                      <a:pt x="6" y="157"/>
                    </a:cubicBezTo>
                    <a:cubicBezTo>
                      <a:pt x="7" y="161"/>
                      <a:pt x="7" y="161"/>
                      <a:pt x="7" y="161"/>
                    </a:cubicBezTo>
                    <a:cubicBezTo>
                      <a:pt x="6" y="158"/>
                      <a:pt x="6" y="158"/>
                      <a:pt x="6" y="158"/>
                    </a:cubicBezTo>
                    <a:cubicBezTo>
                      <a:pt x="6" y="161"/>
                      <a:pt x="6" y="161"/>
                      <a:pt x="6" y="161"/>
                    </a:cubicBezTo>
                    <a:cubicBezTo>
                      <a:pt x="6" y="161"/>
                      <a:pt x="6" y="161"/>
                      <a:pt x="7" y="161"/>
                    </a:cubicBezTo>
                    <a:cubicBezTo>
                      <a:pt x="6" y="158"/>
                      <a:pt x="6" y="158"/>
                      <a:pt x="6" y="158"/>
                    </a:cubicBezTo>
                    <a:cubicBezTo>
                      <a:pt x="6" y="161"/>
                      <a:pt x="6" y="161"/>
                      <a:pt x="6" y="161"/>
                    </a:cubicBezTo>
                    <a:cubicBezTo>
                      <a:pt x="6" y="159"/>
                      <a:pt x="6" y="159"/>
                      <a:pt x="6" y="159"/>
                    </a:cubicBezTo>
                    <a:cubicBezTo>
                      <a:pt x="5" y="161"/>
                      <a:pt x="5" y="161"/>
                      <a:pt x="5" y="161"/>
                    </a:cubicBezTo>
                    <a:cubicBezTo>
                      <a:pt x="5" y="161"/>
                      <a:pt x="5" y="161"/>
                      <a:pt x="6" y="161"/>
                    </a:cubicBezTo>
                    <a:cubicBezTo>
                      <a:pt x="6" y="159"/>
                      <a:pt x="6" y="159"/>
                      <a:pt x="6" y="159"/>
                    </a:cubicBezTo>
                    <a:cubicBezTo>
                      <a:pt x="5" y="161"/>
                      <a:pt x="5" y="161"/>
                      <a:pt x="5" y="161"/>
                    </a:cubicBezTo>
                    <a:cubicBezTo>
                      <a:pt x="5" y="161"/>
                      <a:pt x="5" y="162"/>
                      <a:pt x="6" y="162"/>
                    </a:cubicBezTo>
                    <a:cubicBezTo>
                      <a:pt x="9" y="163"/>
                      <a:pt x="16" y="167"/>
                      <a:pt x="25" y="172"/>
                    </a:cubicBezTo>
                    <a:cubicBezTo>
                      <a:pt x="93" y="211"/>
                      <a:pt x="317" y="348"/>
                      <a:pt x="523" y="475"/>
                    </a:cubicBezTo>
                    <a:cubicBezTo>
                      <a:pt x="626" y="538"/>
                      <a:pt x="725" y="599"/>
                      <a:pt x="798" y="644"/>
                    </a:cubicBezTo>
                    <a:cubicBezTo>
                      <a:pt x="834" y="667"/>
                      <a:pt x="865" y="685"/>
                      <a:pt x="885" y="698"/>
                    </a:cubicBezTo>
                    <a:cubicBezTo>
                      <a:pt x="896" y="704"/>
                      <a:pt x="904" y="710"/>
                      <a:pt x="910" y="713"/>
                    </a:cubicBezTo>
                    <a:cubicBezTo>
                      <a:pt x="915" y="716"/>
                      <a:pt x="918" y="718"/>
                      <a:pt x="918" y="718"/>
                    </a:cubicBezTo>
                    <a:cubicBezTo>
                      <a:pt x="919" y="719"/>
                      <a:pt x="920" y="719"/>
                      <a:pt x="921" y="719"/>
                    </a:cubicBezTo>
                    <a:cubicBezTo>
                      <a:pt x="922" y="718"/>
                      <a:pt x="923" y="718"/>
                      <a:pt x="924" y="717"/>
                    </a:cubicBezTo>
                    <a:cubicBezTo>
                      <a:pt x="924" y="716"/>
                      <a:pt x="924" y="715"/>
                      <a:pt x="924" y="715"/>
                    </a:cubicBezTo>
                    <a:cubicBezTo>
                      <a:pt x="924" y="714"/>
                      <a:pt x="924" y="713"/>
                      <a:pt x="924" y="713"/>
                    </a:cubicBezTo>
                    <a:cubicBezTo>
                      <a:pt x="924" y="712"/>
                      <a:pt x="923" y="712"/>
                      <a:pt x="923" y="711"/>
                    </a:cubicBezTo>
                    <a:cubicBezTo>
                      <a:pt x="922" y="711"/>
                      <a:pt x="922" y="710"/>
                      <a:pt x="921" y="710"/>
                    </a:cubicBezTo>
                    <a:cubicBezTo>
                      <a:pt x="918" y="707"/>
                      <a:pt x="912" y="703"/>
                      <a:pt x="903" y="697"/>
                    </a:cubicBezTo>
                    <a:cubicBezTo>
                      <a:pt x="869" y="674"/>
                      <a:pt x="797" y="628"/>
                      <a:pt x="707" y="572"/>
                    </a:cubicBezTo>
                    <a:cubicBezTo>
                      <a:pt x="437" y="403"/>
                      <a:pt x="9" y="141"/>
                      <a:pt x="9" y="141"/>
                    </a:cubicBezTo>
                    <a:cubicBezTo>
                      <a:pt x="7" y="140"/>
                      <a:pt x="5" y="140"/>
                      <a:pt x="4" y="142"/>
                    </a:cubicBezTo>
                    <a:cubicBezTo>
                      <a:pt x="3" y="144"/>
                      <a:pt x="3" y="146"/>
                      <a:pt x="5" y="148"/>
                    </a:cubicBezTo>
                    <a:cubicBezTo>
                      <a:pt x="5" y="148"/>
                      <a:pt x="230" y="290"/>
                      <a:pt x="459" y="433"/>
                    </a:cubicBezTo>
                    <a:cubicBezTo>
                      <a:pt x="574" y="504"/>
                      <a:pt x="690" y="575"/>
                      <a:pt x="781" y="629"/>
                    </a:cubicBezTo>
                    <a:cubicBezTo>
                      <a:pt x="826" y="656"/>
                      <a:pt x="864" y="678"/>
                      <a:pt x="893" y="694"/>
                    </a:cubicBezTo>
                    <a:cubicBezTo>
                      <a:pt x="907" y="701"/>
                      <a:pt x="919" y="708"/>
                      <a:pt x="928" y="712"/>
                    </a:cubicBezTo>
                    <a:cubicBezTo>
                      <a:pt x="933" y="714"/>
                      <a:pt x="937" y="716"/>
                      <a:pt x="940" y="717"/>
                    </a:cubicBezTo>
                    <a:cubicBezTo>
                      <a:pt x="941" y="717"/>
                      <a:pt x="943" y="718"/>
                      <a:pt x="944" y="718"/>
                    </a:cubicBezTo>
                    <a:cubicBezTo>
                      <a:pt x="945" y="718"/>
                      <a:pt x="946" y="719"/>
                      <a:pt x="948" y="719"/>
                    </a:cubicBezTo>
                    <a:cubicBezTo>
                      <a:pt x="948" y="719"/>
                      <a:pt x="949" y="719"/>
                      <a:pt x="950" y="718"/>
                    </a:cubicBezTo>
                    <a:cubicBezTo>
                      <a:pt x="951" y="718"/>
                      <a:pt x="952" y="717"/>
                      <a:pt x="952" y="716"/>
                    </a:cubicBezTo>
                    <a:cubicBezTo>
                      <a:pt x="952" y="716"/>
                      <a:pt x="952" y="716"/>
                      <a:pt x="952" y="716"/>
                    </a:cubicBezTo>
                    <a:cubicBezTo>
                      <a:pt x="953" y="715"/>
                      <a:pt x="953" y="715"/>
                      <a:pt x="953" y="714"/>
                    </a:cubicBezTo>
                    <a:cubicBezTo>
                      <a:pt x="953" y="713"/>
                      <a:pt x="953" y="712"/>
                      <a:pt x="953" y="711"/>
                    </a:cubicBezTo>
                    <a:cubicBezTo>
                      <a:pt x="952" y="710"/>
                      <a:pt x="951" y="710"/>
                      <a:pt x="951" y="709"/>
                    </a:cubicBezTo>
                    <a:cubicBezTo>
                      <a:pt x="949" y="707"/>
                      <a:pt x="947" y="705"/>
                      <a:pt x="944" y="703"/>
                    </a:cubicBezTo>
                    <a:cubicBezTo>
                      <a:pt x="932" y="693"/>
                      <a:pt x="909" y="677"/>
                      <a:pt x="877" y="656"/>
                    </a:cubicBezTo>
                    <a:cubicBezTo>
                      <a:pt x="654" y="510"/>
                      <a:pt x="7" y="120"/>
                      <a:pt x="7" y="120"/>
                    </a:cubicBezTo>
                    <a:cubicBezTo>
                      <a:pt x="4" y="124"/>
                      <a:pt x="4" y="124"/>
                      <a:pt x="4" y="124"/>
                    </a:cubicBezTo>
                    <a:cubicBezTo>
                      <a:pt x="8" y="126"/>
                      <a:pt x="8" y="126"/>
                      <a:pt x="8" y="126"/>
                    </a:cubicBezTo>
                    <a:cubicBezTo>
                      <a:pt x="4" y="124"/>
                      <a:pt x="4" y="124"/>
                      <a:pt x="4" y="124"/>
                    </a:cubicBezTo>
                    <a:cubicBezTo>
                      <a:pt x="6" y="128"/>
                      <a:pt x="6" y="128"/>
                      <a:pt x="6" y="128"/>
                    </a:cubicBezTo>
                    <a:cubicBezTo>
                      <a:pt x="6" y="127"/>
                      <a:pt x="7" y="127"/>
                      <a:pt x="8" y="126"/>
                    </a:cubicBezTo>
                    <a:cubicBezTo>
                      <a:pt x="4" y="124"/>
                      <a:pt x="4" y="124"/>
                      <a:pt x="4" y="124"/>
                    </a:cubicBezTo>
                    <a:cubicBezTo>
                      <a:pt x="6" y="128"/>
                      <a:pt x="6" y="128"/>
                      <a:pt x="6" y="128"/>
                    </a:cubicBezTo>
                    <a:cubicBezTo>
                      <a:pt x="4" y="124"/>
                      <a:pt x="4" y="124"/>
                      <a:pt x="4" y="124"/>
                    </a:cubicBezTo>
                    <a:cubicBezTo>
                      <a:pt x="4" y="128"/>
                      <a:pt x="4" y="128"/>
                      <a:pt x="4" y="128"/>
                    </a:cubicBezTo>
                    <a:cubicBezTo>
                      <a:pt x="5" y="128"/>
                      <a:pt x="5" y="128"/>
                      <a:pt x="6" y="128"/>
                    </a:cubicBezTo>
                    <a:cubicBezTo>
                      <a:pt x="4" y="124"/>
                      <a:pt x="4" y="124"/>
                      <a:pt x="4" y="124"/>
                    </a:cubicBezTo>
                    <a:cubicBezTo>
                      <a:pt x="4" y="128"/>
                      <a:pt x="4" y="128"/>
                      <a:pt x="4" y="128"/>
                    </a:cubicBezTo>
                    <a:cubicBezTo>
                      <a:pt x="4" y="124"/>
                      <a:pt x="4" y="124"/>
                      <a:pt x="4" y="124"/>
                    </a:cubicBezTo>
                    <a:cubicBezTo>
                      <a:pt x="3" y="128"/>
                      <a:pt x="3" y="128"/>
                      <a:pt x="3" y="128"/>
                    </a:cubicBezTo>
                    <a:cubicBezTo>
                      <a:pt x="3" y="128"/>
                      <a:pt x="4" y="128"/>
                      <a:pt x="4" y="128"/>
                    </a:cubicBezTo>
                    <a:cubicBezTo>
                      <a:pt x="4" y="124"/>
                      <a:pt x="4" y="124"/>
                      <a:pt x="4" y="124"/>
                    </a:cubicBezTo>
                    <a:cubicBezTo>
                      <a:pt x="3" y="128"/>
                      <a:pt x="3" y="128"/>
                      <a:pt x="3" y="128"/>
                    </a:cubicBezTo>
                    <a:cubicBezTo>
                      <a:pt x="4" y="126"/>
                      <a:pt x="4" y="126"/>
                      <a:pt x="4" y="126"/>
                    </a:cubicBezTo>
                    <a:cubicBezTo>
                      <a:pt x="3" y="128"/>
                      <a:pt x="3" y="128"/>
                      <a:pt x="3" y="128"/>
                    </a:cubicBezTo>
                    <a:cubicBezTo>
                      <a:pt x="3" y="128"/>
                      <a:pt x="3" y="128"/>
                      <a:pt x="3" y="128"/>
                    </a:cubicBezTo>
                    <a:cubicBezTo>
                      <a:pt x="4" y="126"/>
                      <a:pt x="4" y="126"/>
                      <a:pt x="4" y="126"/>
                    </a:cubicBezTo>
                    <a:cubicBezTo>
                      <a:pt x="3" y="128"/>
                      <a:pt x="3" y="128"/>
                      <a:pt x="3" y="128"/>
                    </a:cubicBezTo>
                    <a:cubicBezTo>
                      <a:pt x="3" y="128"/>
                      <a:pt x="4" y="128"/>
                      <a:pt x="4" y="128"/>
                    </a:cubicBezTo>
                    <a:cubicBezTo>
                      <a:pt x="7" y="130"/>
                      <a:pt x="13" y="133"/>
                      <a:pt x="22" y="139"/>
                    </a:cubicBezTo>
                    <a:cubicBezTo>
                      <a:pt x="88" y="180"/>
                      <a:pt x="310" y="323"/>
                      <a:pt x="521" y="455"/>
                    </a:cubicBezTo>
                    <a:cubicBezTo>
                      <a:pt x="627" y="521"/>
                      <a:pt x="731" y="585"/>
                      <a:pt x="811" y="632"/>
                    </a:cubicBezTo>
                    <a:cubicBezTo>
                      <a:pt x="851" y="655"/>
                      <a:pt x="885" y="675"/>
                      <a:pt x="911" y="688"/>
                    </a:cubicBezTo>
                    <a:cubicBezTo>
                      <a:pt x="924" y="695"/>
                      <a:pt x="935" y="700"/>
                      <a:pt x="944" y="704"/>
                    </a:cubicBezTo>
                    <a:cubicBezTo>
                      <a:pt x="948" y="706"/>
                      <a:pt x="951" y="707"/>
                      <a:pt x="955" y="708"/>
                    </a:cubicBezTo>
                    <a:cubicBezTo>
                      <a:pt x="958" y="709"/>
                      <a:pt x="960" y="710"/>
                      <a:pt x="963" y="710"/>
                    </a:cubicBezTo>
                    <a:cubicBezTo>
                      <a:pt x="964" y="710"/>
                      <a:pt x="965" y="710"/>
                      <a:pt x="966" y="709"/>
                    </a:cubicBezTo>
                    <a:cubicBezTo>
                      <a:pt x="967" y="709"/>
                      <a:pt x="968" y="708"/>
                      <a:pt x="969" y="707"/>
                    </a:cubicBezTo>
                    <a:cubicBezTo>
                      <a:pt x="969" y="706"/>
                      <a:pt x="969" y="705"/>
                      <a:pt x="969" y="704"/>
                    </a:cubicBezTo>
                    <a:cubicBezTo>
                      <a:pt x="969" y="703"/>
                      <a:pt x="968" y="702"/>
                      <a:pt x="967" y="701"/>
                    </a:cubicBezTo>
                    <a:cubicBezTo>
                      <a:pt x="967" y="701"/>
                      <a:pt x="963" y="699"/>
                      <a:pt x="956" y="695"/>
                    </a:cubicBezTo>
                    <a:cubicBezTo>
                      <a:pt x="904" y="665"/>
                      <a:pt x="667" y="527"/>
                      <a:pt x="443" y="392"/>
                    </a:cubicBezTo>
                    <a:cubicBezTo>
                      <a:pt x="331" y="325"/>
                      <a:pt x="223" y="258"/>
                      <a:pt x="142" y="205"/>
                    </a:cubicBezTo>
                    <a:cubicBezTo>
                      <a:pt x="102" y="179"/>
                      <a:pt x="69" y="156"/>
                      <a:pt x="46" y="139"/>
                    </a:cubicBezTo>
                    <a:cubicBezTo>
                      <a:pt x="34" y="130"/>
                      <a:pt x="25" y="123"/>
                      <a:pt x="19" y="117"/>
                    </a:cubicBezTo>
                    <a:cubicBezTo>
                      <a:pt x="16" y="115"/>
                      <a:pt x="14" y="112"/>
                      <a:pt x="13" y="110"/>
                    </a:cubicBezTo>
                    <a:cubicBezTo>
                      <a:pt x="12" y="109"/>
                      <a:pt x="11" y="109"/>
                      <a:pt x="11" y="108"/>
                    </a:cubicBezTo>
                    <a:cubicBezTo>
                      <a:pt x="11" y="108"/>
                      <a:pt x="11" y="108"/>
                      <a:pt x="11" y="108"/>
                    </a:cubicBezTo>
                    <a:cubicBezTo>
                      <a:pt x="11" y="108"/>
                      <a:pt x="11" y="108"/>
                      <a:pt x="11" y="108"/>
                    </a:cubicBezTo>
                    <a:cubicBezTo>
                      <a:pt x="10" y="108"/>
                      <a:pt x="10" y="108"/>
                      <a:pt x="10" y="108"/>
                    </a:cubicBezTo>
                    <a:cubicBezTo>
                      <a:pt x="11" y="108"/>
                      <a:pt x="11" y="108"/>
                      <a:pt x="11" y="108"/>
                    </a:cubicBezTo>
                    <a:cubicBezTo>
                      <a:pt x="11" y="108"/>
                      <a:pt x="11" y="108"/>
                      <a:pt x="11" y="108"/>
                    </a:cubicBezTo>
                    <a:cubicBezTo>
                      <a:pt x="10" y="108"/>
                      <a:pt x="10" y="108"/>
                      <a:pt x="10" y="108"/>
                    </a:cubicBezTo>
                    <a:cubicBezTo>
                      <a:pt x="11" y="108"/>
                      <a:pt x="11" y="108"/>
                      <a:pt x="11" y="108"/>
                    </a:cubicBezTo>
                    <a:cubicBezTo>
                      <a:pt x="9" y="108"/>
                      <a:pt x="9" y="108"/>
                      <a:pt x="9" y="108"/>
                    </a:cubicBezTo>
                    <a:cubicBezTo>
                      <a:pt x="11" y="108"/>
                      <a:pt x="11" y="108"/>
                      <a:pt x="11" y="108"/>
                    </a:cubicBezTo>
                    <a:cubicBezTo>
                      <a:pt x="11" y="108"/>
                      <a:pt x="11" y="108"/>
                      <a:pt x="11" y="108"/>
                    </a:cubicBezTo>
                    <a:cubicBezTo>
                      <a:pt x="9" y="108"/>
                      <a:pt x="9" y="108"/>
                      <a:pt x="9" y="108"/>
                    </a:cubicBezTo>
                    <a:cubicBezTo>
                      <a:pt x="11" y="108"/>
                      <a:pt x="11" y="108"/>
                      <a:pt x="11" y="108"/>
                    </a:cubicBezTo>
                    <a:cubicBezTo>
                      <a:pt x="11" y="108"/>
                      <a:pt x="11" y="108"/>
                      <a:pt x="11" y="108"/>
                    </a:cubicBezTo>
                    <a:cubicBezTo>
                      <a:pt x="8" y="107"/>
                      <a:pt x="8" y="107"/>
                      <a:pt x="8" y="107"/>
                    </a:cubicBezTo>
                    <a:cubicBezTo>
                      <a:pt x="9" y="110"/>
                      <a:pt x="9" y="110"/>
                      <a:pt x="9" y="110"/>
                    </a:cubicBezTo>
                    <a:cubicBezTo>
                      <a:pt x="9" y="110"/>
                      <a:pt x="10" y="109"/>
                      <a:pt x="11" y="108"/>
                    </a:cubicBezTo>
                    <a:cubicBezTo>
                      <a:pt x="8" y="107"/>
                      <a:pt x="8" y="107"/>
                      <a:pt x="8" y="107"/>
                    </a:cubicBezTo>
                    <a:cubicBezTo>
                      <a:pt x="9" y="110"/>
                      <a:pt x="9" y="110"/>
                      <a:pt x="9" y="110"/>
                    </a:cubicBezTo>
                    <a:cubicBezTo>
                      <a:pt x="8" y="107"/>
                      <a:pt x="8" y="107"/>
                      <a:pt x="8" y="107"/>
                    </a:cubicBezTo>
                    <a:cubicBezTo>
                      <a:pt x="8" y="110"/>
                      <a:pt x="8" y="110"/>
                      <a:pt x="8" y="110"/>
                    </a:cubicBezTo>
                    <a:cubicBezTo>
                      <a:pt x="8" y="110"/>
                      <a:pt x="8" y="110"/>
                      <a:pt x="9" y="110"/>
                    </a:cubicBezTo>
                    <a:cubicBezTo>
                      <a:pt x="8" y="107"/>
                      <a:pt x="8" y="107"/>
                      <a:pt x="8" y="107"/>
                    </a:cubicBezTo>
                    <a:cubicBezTo>
                      <a:pt x="8" y="110"/>
                      <a:pt x="8" y="110"/>
                      <a:pt x="8" y="110"/>
                    </a:cubicBezTo>
                    <a:cubicBezTo>
                      <a:pt x="8" y="108"/>
                      <a:pt x="8" y="108"/>
                      <a:pt x="8" y="108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8" y="110"/>
                      <a:pt x="8" y="110"/>
                      <a:pt x="8" y="110"/>
                    </a:cubicBezTo>
                    <a:cubicBezTo>
                      <a:pt x="8" y="108"/>
                      <a:pt x="8" y="108"/>
                      <a:pt x="8" y="108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8" y="110"/>
                      <a:pt x="10" y="111"/>
                      <a:pt x="12" y="112"/>
                    </a:cubicBezTo>
                    <a:cubicBezTo>
                      <a:pt x="22" y="117"/>
                      <a:pt x="45" y="130"/>
                      <a:pt x="76" y="148"/>
                    </a:cubicBezTo>
                    <a:cubicBezTo>
                      <a:pt x="185" y="213"/>
                      <a:pt x="401" y="348"/>
                      <a:pt x="593" y="467"/>
                    </a:cubicBezTo>
                    <a:cubicBezTo>
                      <a:pt x="688" y="526"/>
                      <a:pt x="778" y="582"/>
                      <a:pt x="845" y="622"/>
                    </a:cubicBezTo>
                    <a:cubicBezTo>
                      <a:pt x="878" y="642"/>
                      <a:pt x="906" y="659"/>
                      <a:pt x="926" y="671"/>
                    </a:cubicBezTo>
                    <a:cubicBezTo>
                      <a:pt x="936" y="676"/>
                      <a:pt x="944" y="681"/>
                      <a:pt x="950" y="684"/>
                    </a:cubicBezTo>
                    <a:cubicBezTo>
                      <a:pt x="953" y="685"/>
                      <a:pt x="955" y="687"/>
                      <a:pt x="957" y="687"/>
                    </a:cubicBezTo>
                    <a:cubicBezTo>
                      <a:pt x="958" y="688"/>
                      <a:pt x="959" y="688"/>
                      <a:pt x="960" y="688"/>
                    </a:cubicBezTo>
                    <a:cubicBezTo>
                      <a:pt x="960" y="689"/>
                      <a:pt x="961" y="689"/>
                      <a:pt x="962" y="689"/>
                    </a:cubicBezTo>
                    <a:cubicBezTo>
                      <a:pt x="963" y="689"/>
                      <a:pt x="963" y="689"/>
                      <a:pt x="964" y="689"/>
                    </a:cubicBezTo>
                    <a:cubicBezTo>
                      <a:pt x="964" y="688"/>
                      <a:pt x="965" y="688"/>
                      <a:pt x="966" y="687"/>
                    </a:cubicBezTo>
                    <a:cubicBezTo>
                      <a:pt x="966" y="686"/>
                      <a:pt x="967" y="685"/>
                      <a:pt x="966" y="684"/>
                    </a:cubicBezTo>
                    <a:cubicBezTo>
                      <a:pt x="966" y="683"/>
                      <a:pt x="966" y="682"/>
                      <a:pt x="965" y="681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2" y="86"/>
                      <a:pt x="11" y="86"/>
                      <a:pt x="10" y="86"/>
                    </a:cubicBezTo>
                    <a:cubicBezTo>
                      <a:pt x="8" y="86"/>
                      <a:pt x="8" y="87"/>
                      <a:pt x="7" y="88"/>
                    </a:cubicBezTo>
                    <a:cubicBezTo>
                      <a:pt x="6" y="89"/>
                      <a:pt x="6" y="90"/>
                      <a:pt x="7" y="91"/>
                    </a:cubicBezTo>
                    <a:cubicBezTo>
                      <a:pt x="7" y="92"/>
                      <a:pt x="7" y="93"/>
                      <a:pt x="8" y="93"/>
                    </a:cubicBezTo>
                    <a:cubicBezTo>
                      <a:pt x="8" y="93"/>
                      <a:pt x="240" y="237"/>
                      <a:pt x="475" y="382"/>
                    </a:cubicBezTo>
                    <a:cubicBezTo>
                      <a:pt x="593" y="454"/>
                      <a:pt x="711" y="526"/>
                      <a:pt x="802" y="580"/>
                    </a:cubicBezTo>
                    <a:cubicBezTo>
                      <a:pt x="847" y="607"/>
                      <a:pt x="885" y="630"/>
                      <a:pt x="913" y="645"/>
                    </a:cubicBezTo>
                    <a:cubicBezTo>
                      <a:pt x="927" y="653"/>
                      <a:pt x="938" y="659"/>
                      <a:pt x="947" y="664"/>
                    </a:cubicBezTo>
                    <a:cubicBezTo>
                      <a:pt x="951" y="666"/>
                      <a:pt x="954" y="668"/>
                      <a:pt x="957" y="669"/>
                    </a:cubicBezTo>
                    <a:cubicBezTo>
                      <a:pt x="958" y="669"/>
                      <a:pt x="959" y="670"/>
                      <a:pt x="960" y="670"/>
                    </a:cubicBezTo>
                    <a:cubicBezTo>
                      <a:pt x="961" y="670"/>
                      <a:pt x="962" y="671"/>
                      <a:pt x="963" y="671"/>
                    </a:cubicBezTo>
                    <a:cubicBezTo>
                      <a:pt x="964" y="671"/>
                      <a:pt x="964" y="671"/>
                      <a:pt x="965" y="670"/>
                    </a:cubicBezTo>
                    <a:cubicBezTo>
                      <a:pt x="966" y="670"/>
                      <a:pt x="966" y="670"/>
                      <a:pt x="967" y="669"/>
                    </a:cubicBezTo>
                    <a:cubicBezTo>
                      <a:pt x="968" y="668"/>
                      <a:pt x="968" y="667"/>
                      <a:pt x="968" y="666"/>
                    </a:cubicBezTo>
                    <a:cubicBezTo>
                      <a:pt x="968" y="665"/>
                      <a:pt x="967" y="665"/>
                      <a:pt x="967" y="664"/>
                    </a:cubicBezTo>
                    <a:cubicBezTo>
                      <a:pt x="967" y="664"/>
                      <a:pt x="967" y="664"/>
                      <a:pt x="966" y="664"/>
                    </a:cubicBezTo>
                    <a:cubicBezTo>
                      <a:pt x="966" y="663"/>
                      <a:pt x="966" y="663"/>
                      <a:pt x="966" y="663"/>
                    </a:cubicBezTo>
                    <a:cubicBezTo>
                      <a:pt x="966" y="663"/>
                      <a:pt x="965" y="663"/>
                      <a:pt x="964" y="662"/>
                    </a:cubicBezTo>
                    <a:cubicBezTo>
                      <a:pt x="959" y="659"/>
                      <a:pt x="941" y="648"/>
                      <a:pt x="912" y="631"/>
                    </a:cubicBezTo>
                    <a:cubicBezTo>
                      <a:pt x="811" y="571"/>
                      <a:pt x="585" y="437"/>
                      <a:pt x="385" y="315"/>
                    </a:cubicBezTo>
                    <a:cubicBezTo>
                      <a:pt x="285" y="254"/>
                      <a:pt x="191" y="196"/>
                      <a:pt x="122" y="151"/>
                    </a:cubicBezTo>
                    <a:cubicBezTo>
                      <a:pt x="88" y="129"/>
                      <a:pt x="60" y="110"/>
                      <a:pt x="41" y="95"/>
                    </a:cubicBezTo>
                    <a:cubicBezTo>
                      <a:pt x="31" y="88"/>
                      <a:pt x="23" y="82"/>
                      <a:pt x="18" y="77"/>
                    </a:cubicBezTo>
                    <a:cubicBezTo>
                      <a:pt x="16" y="75"/>
                      <a:pt x="14" y="73"/>
                      <a:pt x="13" y="72"/>
                    </a:cubicBezTo>
                    <a:cubicBezTo>
                      <a:pt x="12" y="71"/>
                      <a:pt x="12" y="70"/>
                      <a:pt x="12" y="70"/>
                    </a:cubicBezTo>
                    <a:cubicBezTo>
                      <a:pt x="12" y="70"/>
                      <a:pt x="12" y="70"/>
                      <a:pt x="12" y="70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0"/>
                      <a:pt x="12" y="70"/>
                      <a:pt x="12" y="70"/>
                    </a:cubicBezTo>
                    <a:cubicBezTo>
                      <a:pt x="12" y="70"/>
                      <a:pt x="12" y="70"/>
                      <a:pt x="12" y="70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2" y="70"/>
                      <a:pt x="12" y="70"/>
                      <a:pt x="12" y="70"/>
                    </a:cubicBezTo>
                    <a:cubicBezTo>
                      <a:pt x="9" y="70"/>
                      <a:pt x="9" y="70"/>
                      <a:pt x="9" y="70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2" y="71"/>
                      <a:pt x="12" y="70"/>
                      <a:pt x="12" y="70"/>
                    </a:cubicBezTo>
                    <a:cubicBezTo>
                      <a:pt x="9" y="70"/>
                      <a:pt x="9" y="70"/>
                      <a:pt x="9" y="70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9" y="70"/>
                      <a:pt x="9" y="70"/>
                      <a:pt x="9" y="70"/>
                    </a:cubicBezTo>
                    <a:cubicBezTo>
                      <a:pt x="10" y="73"/>
                      <a:pt x="10" y="73"/>
                      <a:pt x="10" y="73"/>
                    </a:cubicBezTo>
                    <a:cubicBezTo>
                      <a:pt x="10" y="72"/>
                      <a:pt x="11" y="72"/>
                      <a:pt x="11" y="71"/>
                    </a:cubicBezTo>
                    <a:cubicBezTo>
                      <a:pt x="9" y="70"/>
                      <a:pt x="9" y="70"/>
                      <a:pt x="9" y="70"/>
                    </a:cubicBezTo>
                    <a:cubicBezTo>
                      <a:pt x="10" y="73"/>
                      <a:pt x="10" y="73"/>
                      <a:pt x="10" y="73"/>
                    </a:cubicBezTo>
                    <a:cubicBezTo>
                      <a:pt x="10" y="71"/>
                      <a:pt x="10" y="71"/>
                      <a:pt x="10" y="71"/>
                    </a:cubicBezTo>
                    <a:cubicBezTo>
                      <a:pt x="10" y="73"/>
                      <a:pt x="10" y="73"/>
                      <a:pt x="10" y="73"/>
                    </a:cubicBezTo>
                    <a:cubicBezTo>
                      <a:pt x="10" y="73"/>
                      <a:pt x="10" y="73"/>
                      <a:pt x="10" y="73"/>
                    </a:cubicBezTo>
                    <a:cubicBezTo>
                      <a:pt x="10" y="71"/>
                      <a:pt x="10" y="71"/>
                      <a:pt x="10" y="71"/>
                    </a:cubicBezTo>
                    <a:cubicBezTo>
                      <a:pt x="10" y="73"/>
                      <a:pt x="10" y="73"/>
                      <a:pt x="10" y="73"/>
                    </a:cubicBezTo>
                    <a:cubicBezTo>
                      <a:pt x="10" y="73"/>
                      <a:pt x="10" y="73"/>
                      <a:pt x="10" y="73"/>
                    </a:cubicBezTo>
                    <a:cubicBezTo>
                      <a:pt x="11" y="73"/>
                      <a:pt x="13" y="73"/>
                      <a:pt x="16" y="74"/>
                    </a:cubicBezTo>
                    <a:cubicBezTo>
                      <a:pt x="21" y="76"/>
                      <a:pt x="30" y="80"/>
                      <a:pt x="41" y="86"/>
                    </a:cubicBezTo>
                    <a:cubicBezTo>
                      <a:pt x="84" y="108"/>
                      <a:pt x="161" y="155"/>
                      <a:pt x="253" y="212"/>
                    </a:cubicBezTo>
                    <a:cubicBezTo>
                      <a:pt x="391" y="298"/>
                      <a:pt x="563" y="409"/>
                      <a:pt x="703" y="499"/>
                    </a:cubicBezTo>
                    <a:cubicBezTo>
                      <a:pt x="773" y="543"/>
                      <a:pt x="835" y="583"/>
                      <a:pt x="882" y="611"/>
                    </a:cubicBezTo>
                    <a:cubicBezTo>
                      <a:pt x="905" y="625"/>
                      <a:pt x="924" y="636"/>
                      <a:pt x="938" y="644"/>
                    </a:cubicBezTo>
                    <a:cubicBezTo>
                      <a:pt x="945" y="648"/>
                      <a:pt x="951" y="651"/>
                      <a:pt x="955" y="653"/>
                    </a:cubicBezTo>
                    <a:cubicBezTo>
                      <a:pt x="957" y="654"/>
                      <a:pt x="959" y="655"/>
                      <a:pt x="961" y="655"/>
                    </a:cubicBezTo>
                    <a:cubicBezTo>
                      <a:pt x="962" y="656"/>
                      <a:pt x="964" y="656"/>
                      <a:pt x="965" y="656"/>
                    </a:cubicBezTo>
                    <a:cubicBezTo>
                      <a:pt x="966" y="656"/>
                      <a:pt x="966" y="656"/>
                      <a:pt x="967" y="656"/>
                    </a:cubicBezTo>
                    <a:cubicBezTo>
                      <a:pt x="968" y="656"/>
                      <a:pt x="969" y="655"/>
                      <a:pt x="970" y="654"/>
                    </a:cubicBezTo>
                    <a:cubicBezTo>
                      <a:pt x="970" y="654"/>
                      <a:pt x="970" y="654"/>
                      <a:pt x="970" y="654"/>
                    </a:cubicBezTo>
                    <a:cubicBezTo>
                      <a:pt x="970" y="653"/>
                      <a:pt x="970" y="652"/>
                      <a:pt x="970" y="652"/>
                    </a:cubicBezTo>
                    <a:cubicBezTo>
                      <a:pt x="970" y="651"/>
                      <a:pt x="970" y="650"/>
                      <a:pt x="970" y="650"/>
                    </a:cubicBezTo>
                    <a:cubicBezTo>
                      <a:pt x="969" y="649"/>
                      <a:pt x="969" y="649"/>
                      <a:pt x="969" y="648"/>
                    </a:cubicBezTo>
                    <a:cubicBezTo>
                      <a:pt x="968" y="648"/>
                      <a:pt x="967" y="647"/>
                      <a:pt x="967" y="647"/>
                    </a:cubicBezTo>
                    <a:cubicBezTo>
                      <a:pt x="963" y="644"/>
                      <a:pt x="957" y="640"/>
                      <a:pt x="948" y="633"/>
                    </a:cubicBezTo>
                    <a:cubicBezTo>
                      <a:pt x="878" y="587"/>
                      <a:pt x="644" y="441"/>
                      <a:pt x="428" y="308"/>
                    </a:cubicBezTo>
                    <a:cubicBezTo>
                      <a:pt x="212" y="174"/>
                      <a:pt x="14" y="52"/>
                      <a:pt x="14" y="52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5" y="58"/>
                      <a:pt x="15" y="58"/>
                      <a:pt x="15" y="58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4" y="59"/>
                      <a:pt x="15" y="59"/>
                      <a:pt x="15" y="58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3" y="57"/>
                      <a:pt x="13" y="57"/>
                      <a:pt x="13" y="57"/>
                    </a:cubicBezTo>
                    <a:cubicBezTo>
                      <a:pt x="13" y="59"/>
                      <a:pt x="13" y="59"/>
                      <a:pt x="13" y="59"/>
                    </a:cubicBezTo>
                    <a:cubicBezTo>
                      <a:pt x="13" y="59"/>
                      <a:pt x="13" y="59"/>
                      <a:pt x="14" y="59"/>
                    </a:cubicBezTo>
                    <a:cubicBezTo>
                      <a:pt x="13" y="57"/>
                      <a:pt x="13" y="57"/>
                      <a:pt x="13" y="57"/>
                    </a:cubicBezTo>
                    <a:cubicBezTo>
                      <a:pt x="13" y="59"/>
                      <a:pt x="13" y="59"/>
                      <a:pt x="13" y="59"/>
                    </a:cubicBezTo>
                    <a:cubicBezTo>
                      <a:pt x="13" y="59"/>
                      <a:pt x="13" y="59"/>
                      <a:pt x="13" y="59"/>
                    </a:cubicBezTo>
                    <a:cubicBezTo>
                      <a:pt x="13" y="59"/>
                      <a:pt x="13" y="59"/>
                      <a:pt x="13" y="59"/>
                    </a:cubicBezTo>
                    <a:cubicBezTo>
                      <a:pt x="13" y="59"/>
                      <a:pt x="13" y="59"/>
                      <a:pt x="13" y="59"/>
                    </a:cubicBezTo>
                    <a:cubicBezTo>
                      <a:pt x="13" y="59"/>
                      <a:pt x="13" y="59"/>
                      <a:pt x="13" y="59"/>
                    </a:cubicBezTo>
                    <a:cubicBezTo>
                      <a:pt x="13" y="59"/>
                      <a:pt x="13" y="59"/>
                      <a:pt x="13" y="59"/>
                    </a:cubicBezTo>
                    <a:cubicBezTo>
                      <a:pt x="13" y="59"/>
                      <a:pt x="15" y="60"/>
                      <a:pt x="18" y="61"/>
                    </a:cubicBezTo>
                    <a:cubicBezTo>
                      <a:pt x="29" y="66"/>
                      <a:pt x="52" y="78"/>
                      <a:pt x="84" y="96"/>
                    </a:cubicBezTo>
                    <a:cubicBezTo>
                      <a:pt x="196" y="160"/>
                      <a:pt x="415" y="295"/>
                      <a:pt x="606" y="414"/>
                    </a:cubicBezTo>
                    <a:cubicBezTo>
                      <a:pt x="702" y="473"/>
                      <a:pt x="790" y="529"/>
                      <a:pt x="855" y="569"/>
                    </a:cubicBezTo>
                    <a:cubicBezTo>
                      <a:pt x="887" y="589"/>
                      <a:pt x="914" y="606"/>
                      <a:pt x="932" y="617"/>
                    </a:cubicBezTo>
                    <a:cubicBezTo>
                      <a:pt x="941" y="623"/>
                      <a:pt x="948" y="628"/>
                      <a:pt x="953" y="631"/>
                    </a:cubicBezTo>
                    <a:cubicBezTo>
                      <a:pt x="958" y="634"/>
                      <a:pt x="961" y="635"/>
                      <a:pt x="961" y="635"/>
                    </a:cubicBezTo>
                    <a:cubicBezTo>
                      <a:pt x="961" y="636"/>
                      <a:pt x="963" y="636"/>
                      <a:pt x="964" y="636"/>
                    </a:cubicBezTo>
                    <a:cubicBezTo>
                      <a:pt x="965" y="636"/>
                      <a:pt x="966" y="635"/>
                      <a:pt x="966" y="634"/>
                    </a:cubicBezTo>
                    <a:cubicBezTo>
                      <a:pt x="967" y="633"/>
                      <a:pt x="967" y="633"/>
                      <a:pt x="967" y="632"/>
                    </a:cubicBezTo>
                    <a:cubicBezTo>
                      <a:pt x="967" y="630"/>
                      <a:pt x="966" y="630"/>
                      <a:pt x="966" y="630"/>
                    </a:cubicBezTo>
                    <a:cubicBezTo>
                      <a:pt x="965" y="629"/>
                      <a:pt x="965" y="629"/>
                      <a:pt x="965" y="628"/>
                    </a:cubicBezTo>
                    <a:cubicBezTo>
                      <a:pt x="964" y="628"/>
                      <a:pt x="964" y="628"/>
                      <a:pt x="963" y="627"/>
                    </a:cubicBezTo>
                    <a:cubicBezTo>
                      <a:pt x="960" y="625"/>
                      <a:pt x="953" y="621"/>
                      <a:pt x="944" y="615"/>
                    </a:cubicBezTo>
                    <a:cubicBezTo>
                      <a:pt x="874" y="572"/>
                      <a:pt x="642" y="436"/>
                      <a:pt x="426" y="307"/>
                    </a:cubicBezTo>
                    <a:cubicBezTo>
                      <a:pt x="319" y="242"/>
                      <a:pt x="216" y="178"/>
                      <a:pt x="139" y="129"/>
                    </a:cubicBezTo>
                    <a:cubicBezTo>
                      <a:pt x="101" y="104"/>
                      <a:pt x="70" y="83"/>
                      <a:pt x="48" y="67"/>
                    </a:cubicBezTo>
                    <a:cubicBezTo>
                      <a:pt x="37" y="59"/>
                      <a:pt x="28" y="52"/>
                      <a:pt x="23" y="47"/>
                    </a:cubicBezTo>
                    <a:cubicBezTo>
                      <a:pt x="20" y="45"/>
                      <a:pt x="18" y="42"/>
                      <a:pt x="17" y="41"/>
                    </a:cubicBezTo>
                    <a:cubicBezTo>
                      <a:pt x="16" y="40"/>
                      <a:pt x="16" y="39"/>
                      <a:pt x="15" y="39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62" y="619"/>
                      <a:pt x="962" y="619"/>
                      <a:pt x="962" y="619"/>
                    </a:cubicBezTo>
                    <a:cubicBezTo>
                      <a:pt x="964" y="620"/>
                      <a:pt x="966" y="619"/>
                      <a:pt x="967" y="617"/>
                    </a:cubicBezTo>
                    <a:cubicBezTo>
                      <a:pt x="969" y="616"/>
                      <a:pt x="968" y="613"/>
                      <a:pt x="966" y="612"/>
                    </a:cubicBezTo>
                    <a:cubicBezTo>
                      <a:pt x="614" y="392"/>
                      <a:pt x="614" y="392"/>
                      <a:pt x="614" y="392"/>
                    </a:cubicBezTo>
                    <a:cubicBezTo>
                      <a:pt x="962" y="604"/>
                      <a:pt x="962" y="604"/>
                      <a:pt x="962" y="604"/>
                    </a:cubicBezTo>
                    <a:cubicBezTo>
                      <a:pt x="963" y="605"/>
                      <a:pt x="965" y="605"/>
                      <a:pt x="966" y="604"/>
                    </a:cubicBezTo>
                    <a:cubicBezTo>
                      <a:pt x="967" y="603"/>
                      <a:pt x="968" y="602"/>
                      <a:pt x="968" y="600"/>
                    </a:cubicBezTo>
                    <a:cubicBezTo>
                      <a:pt x="968" y="599"/>
                      <a:pt x="968" y="599"/>
                      <a:pt x="967" y="599"/>
                    </a:cubicBezTo>
                    <a:cubicBezTo>
                      <a:pt x="967" y="598"/>
                      <a:pt x="967" y="598"/>
                      <a:pt x="967" y="598"/>
                    </a:cubicBezTo>
                    <a:cubicBezTo>
                      <a:pt x="966" y="597"/>
                      <a:pt x="966" y="597"/>
                      <a:pt x="966" y="597"/>
                    </a:cubicBezTo>
                    <a:cubicBezTo>
                      <a:pt x="966" y="597"/>
                      <a:pt x="966" y="597"/>
                      <a:pt x="966" y="597"/>
                    </a:cubicBezTo>
                    <a:cubicBezTo>
                      <a:pt x="964" y="596"/>
                      <a:pt x="959" y="593"/>
                      <a:pt x="951" y="588"/>
                    </a:cubicBezTo>
                    <a:cubicBezTo>
                      <a:pt x="832" y="512"/>
                      <a:pt x="13" y="1"/>
                      <a:pt x="13" y="1"/>
                    </a:cubicBezTo>
                    <a:cubicBezTo>
                      <a:pt x="11" y="0"/>
                      <a:pt x="8" y="1"/>
                      <a:pt x="7" y="3"/>
                    </a:cubicBezTo>
                    <a:cubicBezTo>
                      <a:pt x="6" y="5"/>
                      <a:pt x="7" y="7"/>
                      <a:pt x="9" y="8"/>
                    </a:cubicBezTo>
                    <a:cubicBezTo>
                      <a:pt x="9" y="8"/>
                      <a:pt x="236" y="153"/>
                      <a:pt x="470" y="298"/>
                    </a:cubicBezTo>
                    <a:cubicBezTo>
                      <a:pt x="587" y="371"/>
                      <a:pt x="705" y="443"/>
                      <a:pt x="797" y="498"/>
                    </a:cubicBezTo>
                    <a:cubicBezTo>
                      <a:pt x="843" y="525"/>
                      <a:pt x="882" y="548"/>
                      <a:pt x="911" y="564"/>
                    </a:cubicBezTo>
                    <a:cubicBezTo>
                      <a:pt x="926" y="571"/>
                      <a:pt x="938" y="578"/>
                      <a:pt x="947" y="582"/>
                    </a:cubicBezTo>
                    <a:cubicBezTo>
                      <a:pt x="952" y="584"/>
                      <a:pt x="956" y="586"/>
                      <a:pt x="959" y="587"/>
                    </a:cubicBezTo>
                    <a:cubicBezTo>
                      <a:pt x="963" y="588"/>
                      <a:pt x="965" y="589"/>
                      <a:pt x="967" y="589"/>
                    </a:cubicBezTo>
                    <a:cubicBezTo>
                      <a:pt x="968" y="589"/>
                      <a:pt x="969" y="589"/>
                      <a:pt x="970" y="589"/>
                    </a:cubicBezTo>
                    <a:cubicBezTo>
                      <a:pt x="971" y="588"/>
                      <a:pt x="972" y="588"/>
                      <a:pt x="972" y="586"/>
                    </a:cubicBezTo>
                    <a:cubicBezTo>
                      <a:pt x="973" y="586"/>
                      <a:pt x="973" y="585"/>
                      <a:pt x="973" y="584"/>
                    </a:cubicBezTo>
                    <a:cubicBezTo>
                      <a:pt x="973" y="583"/>
                      <a:pt x="973" y="583"/>
                      <a:pt x="973" y="583"/>
                    </a:cubicBezTo>
                    <a:cubicBezTo>
                      <a:pt x="972" y="582"/>
                      <a:pt x="972" y="582"/>
                      <a:pt x="972" y="582"/>
                    </a:cubicBezTo>
                    <a:cubicBezTo>
                      <a:pt x="971" y="581"/>
                      <a:pt x="971" y="581"/>
                      <a:pt x="971" y="581"/>
                    </a:cubicBezTo>
                    <a:cubicBezTo>
                      <a:pt x="971" y="581"/>
                      <a:pt x="971" y="581"/>
                      <a:pt x="970" y="580"/>
                    </a:cubicBezTo>
                    <a:cubicBezTo>
                      <a:pt x="968" y="579"/>
                      <a:pt x="963" y="575"/>
                      <a:pt x="956" y="571"/>
                    </a:cubicBezTo>
                    <a:cubicBezTo>
                      <a:pt x="907" y="540"/>
                      <a:pt x="758" y="448"/>
                      <a:pt x="758" y="448"/>
                    </a:cubicBezTo>
                    <a:cubicBezTo>
                      <a:pt x="756" y="451"/>
                      <a:pt x="756" y="451"/>
                      <a:pt x="756" y="451"/>
                    </a:cubicBezTo>
                    <a:cubicBezTo>
                      <a:pt x="759" y="453"/>
                      <a:pt x="759" y="453"/>
                      <a:pt x="759" y="453"/>
                    </a:cubicBezTo>
                    <a:cubicBezTo>
                      <a:pt x="756" y="451"/>
                      <a:pt x="756" y="451"/>
                      <a:pt x="756" y="451"/>
                    </a:cubicBezTo>
                    <a:cubicBezTo>
                      <a:pt x="757" y="455"/>
                      <a:pt x="757" y="455"/>
                      <a:pt x="757" y="455"/>
                    </a:cubicBezTo>
                    <a:cubicBezTo>
                      <a:pt x="758" y="455"/>
                      <a:pt x="759" y="454"/>
                      <a:pt x="759" y="453"/>
                    </a:cubicBezTo>
                    <a:cubicBezTo>
                      <a:pt x="756" y="451"/>
                      <a:pt x="756" y="451"/>
                      <a:pt x="756" y="451"/>
                    </a:cubicBezTo>
                    <a:cubicBezTo>
                      <a:pt x="757" y="455"/>
                      <a:pt x="757" y="455"/>
                      <a:pt x="757" y="455"/>
                    </a:cubicBezTo>
                    <a:cubicBezTo>
                      <a:pt x="756" y="451"/>
                      <a:pt x="756" y="451"/>
                      <a:pt x="756" y="451"/>
                    </a:cubicBezTo>
                    <a:cubicBezTo>
                      <a:pt x="756" y="455"/>
                      <a:pt x="756" y="455"/>
                      <a:pt x="756" y="455"/>
                    </a:cubicBezTo>
                    <a:cubicBezTo>
                      <a:pt x="756" y="455"/>
                      <a:pt x="757" y="455"/>
                      <a:pt x="757" y="455"/>
                    </a:cubicBezTo>
                    <a:cubicBezTo>
                      <a:pt x="756" y="451"/>
                      <a:pt x="756" y="451"/>
                      <a:pt x="756" y="451"/>
                    </a:cubicBezTo>
                    <a:cubicBezTo>
                      <a:pt x="756" y="455"/>
                      <a:pt x="756" y="455"/>
                      <a:pt x="756" y="455"/>
                    </a:cubicBezTo>
                    <a:cubicBezTo>
                      <a:pt x="756" y="453"/>
                      <a:pt x="756" y="453"/>
                      <a:pt x="756" y="453"/>
                    </a:cubicBezTo>
                    <a:cubicBezTo>
                      <a:pt x="755" y="455"/>
                      <a:pt x="755" y="455"/>
                      <a:pt x="755" y="455"/>
                    </a:cubicBezTo>
                    <a:cubicBezTo>
                      <a:pt x="755" y="455"/>
                      <a:pt x="755" y="455"/>
                      <a:pt x="756" y="455"/>
                    </a:cubicBezTo>
                    <a:cubicBezTo>
                      <a:pt x="756" y="453"/>
                      <a:pt x="756" y="453"/>
                      <a:pt x="756" y="453"/>
                    </a:cubicBezTo>
                    <a:cubicBezTo>
                      <a:pt x="755" y="455"/>
                      <a:pt x="755" y="455"/>
                      <a:pt x="755" y="455"/>
                    </a:cubicBezTo>
                    <a:cubicBezTo>
                      <a:pt x="755" y="455"/>
                      <a:pt x="756" y="455"/>
                      <a:pt x="757" y="456"/>
                    </a:cubicBezTo>
                    <a:cubicBezTo>
                      <a:pt x="759" y="457"/>
                      <a:pt x="765" y="459"/>
                      <a:pt x="772" y="463"/>
                    </a:cubicBezTo>
                    <a:cubicBezTo>
                      <a:pt x="797" y="476"/>
                      <a:pt x="845" y="502"/>
                      <a:pt x="886" y="524"/>
                    </a:cubicBezTo>
                    <a:cubicBezTo>
                      <a:pt x="907" y="536"/>
                      <a:pt x="926" y="546"/>
                      <a:pt x="940" y="554"/>
                    </a:cubicBezTo>
                    <a:cubicBezTo>
                      <a:pt x="947" y="558"/>
                      <a:pt x="953" y="561"/>
                      <a:pt x="957" y="563"/>
                    </a:cubicBezTo>
                    <a:cubicBezTo>
                      <a:pt x="961" y="565"/>
                      <a:pt x="963" y="567"/>
                      <a:pt x="963" y="567"/>
                    </a:cubicBezTo>
                    <a:cubicBezTo>
                      <a:pt x="965" y="568"/>
                      <a:pt x="968" y="567"/>
                      <a:pt x="969" y="565"/>
                    </a:cubicBezTo>
                    <a:cubicBezTo>
                      <a:pt x="970" y="563"/>
                      <a:pt x="969" y="561"/>
                      <a:pt x="967" y="560"/>
                    </a:cubicBezTo>
                    <a:cubicBezTo>
                      <a:pt x="906" y="521"/>
                      <a:pt x="906" y="521"/>
                      <a:pt x="906" y="521"/>
                    </a:cubicBezTo>
                    <a:cubicBezTo>
                      <a:pt x="966" y="554"/>
                      <a:pt x="966" y="554"/>
                      <a:pt x="966" y="554"/>
                    </a:cubicBezTo>
                    <a:cubicBezTo>
                      <a:pt x="968" y="555"/>
                      <a:pt x="970" y="554"/>
                      <a:pt x="971" y="553"/>
                    </a:cubicBezTo>
                    <a:cubicBezTo>
                      <a:pt x="972" y="551"/>
                      <a:pt x="972" y="548"/>
                      <a:pt x="970" y="547"/>
                    </a:cubicBezTo>
                    <a:cubicBezTo>
                      <a:pt x="811" y="448"/>
                      <a:pt x="811" y="448"/>
                      <a:pt x="811" y="448"/>
                    </a:cubicBezTo>
                    <a:cubicBezTo>
                      <a:pt x="808" y="451"/>
                      <a:pt x="808" y="451"/>
                      <a:pt x="808" y="451"/>
                    </a:cubicBezTo>
                    <a:cubicBezTo>
                      <a:pt x="812" y="453"/>
                      <a:pt x="812" y="453"/>
                      <a:pt x="812" y="453"/>
                    </a:cubicBezTo>
                    <a:cubicBezTo>
                      <a:pt x="809" y="451"/>
                      <a:pt x="809" y="451"/>
                      <a:pt x="809" y="451"/>
                    </a:cubicBezTo>
                    <a:cubicBezTo>
                      <a:pt x="810" y="455"/>
                      <a:pt x="810" y="455"/>
                      <a:pt x="810" y="455"/>
                    </a:cubicBezTo>
                    <a:cubicBezTo>
                      <a:pt x="810" y="454"/>
                      <a:pt x="811" y="454"/>
                      <a:pt x="812" y="453"/>
                    </a:cubicBezTo>
                    <a:cubicBezTo>
                      <a:pt x="809" y="451"/>
                      <a:pt x="809" y="451"/>
                      <a:pt x="809" y="451"/>
                    </a:cubicBezTo>
                    <a:cubicBezTo>
                      <a:pt x="810" y="455"/>
                      <a:pt x="810" y="455"/>
                      <a:pt x="810" y="455"/>
                    </a:cubicBezTo>
                    <a:cubicBezTo>
                      <a:pt x="809" y="452"/>
                      <a:pt x="809" y="452"/>
                      <a:pt x="809" y="452"/>
                    </a:cubicBezTo>
                    <a:cubicBezTo>
                      <a:pt x="809" y="455"/>
                      <a:pt x="809" y="455"/>
                      <a:pt x="809" y="455"/>
                    </a:cubicBezTo>
                    <a:cubicBezTo>
                      <a:pt x="809" y="455"/>
                      <a:pt x="809" y="455"/>
                      <a:pt x="810" y="455"/>
                    </a:cubicBezTo>
                    <a:cubicBezTo>
                      <a:pt x="809" y="452"/>
                      <a:pt x="809" y="452"/>
                      <a:pt x="809" y="452"/>
                    </a:cubicBezTo>
                    <a:cubicBezTo>
                      <a:pt x="809" y="455"/>
                      <a:pt x="809" y="455"/>
                      <a:pt x="809" y="455"/>
                    </a:cubicBezTo>
                    <a:cubicBezTo>
                      <a:pt x="809" y="453"/>
                      <a:pt x="809" y="453"/>
                      <a:pt x="809" y="453"/>
                    </a:cubicBezTo>
                    <a:cubicBezTo>
                      <a:pt x="809" y="455"/>
                      <a:pt x="809" y="455"/>
                      <a:pt x="809" y="455"/>
                    </a:cubicBezTo>
                    <a:cubicBezTo>
                      <a:pt x="809" y="455"/>
                      <a:pt x="809" y="455"/>
                      <a:pt x="809" y="455"/>
                    </a:cubicBezTo>
                    <a:cubicBezTo>
                      <a:pt x="809" y="453"/>
                      <a:pt x="809" y="453"/>
                      <a:pt x="809" y="453"/>
                    </a:cubicBezTo>
                    <a:cubicBezTo>
                      <a:pt x="809" y="455"/>
                      <a:pt x="809" y="455"/>
                      <a:pt x="809" y="455"/>
                    </a:cubicBezTo>
                    <a:cubicBezTo>
                      <a:pt x="809" y="455"/>
                      <a:pt x="809" y="455"/>
                      <a:pt x="809" y="455"/>
                    </a:cubicBezTo>
                    <a:cubicBezTo>
                      <a:pt x="809" y="455"/>
                      <a:pt x="809" y="455"/>
                      <a:pt x="809" y="455"/>
                    </a:cubicBezTo>
                    <a:cubicBezTo>
                      <a:pt x="809" y="455"/>
                      <a:pt x="809" y="455"/>
                      <a:pt x="809" y="455"/>
                    </a:cubicBezTo>
                    <a:cubicBezTo>
                      <a:pt x="809" y="455"/>
                      <a:pt x="809" y="455"/>
                      <a:pt x="809" y="455"/>
                    </a:cubicBezTo>
                    <a:cubicBezTo>
                      <a:pt x="809" y="455"/>
                      <a:pt x="809" y="455"/>
                      <a:pt x="809" y="455"/>
                    </a:cubicBezTo>
                    <a:cubicBezTo>
                      <a:pt x="809" y="455"/>
                      <a:pt x="810" y="455"/>
                      <a:pt x="812" y="456"/>
                    </a:cubicBezTo>
                    <a:cubicBezTo>
                      <a:pt x="818" y="458"/>
                      <a:pt x="830" y="465"/>
                      <a:pt x="845" y="473"/>
                    </a:cubicBezTo>
                    <a:cubicBezTo>
                      <a:pt x="867" y="485"/>
                      <a:pt x="895" y="501"/>
                      <a:pt x="918" y="514"/>
                    </a:cubicBezTo>
                    <a:cubicBezTo>
                      <a:pt x="930" y="521"/>
                      <a:pt x="940" y="527"/>
                      <a:pt x="948" y="531"/>
                    </a:cubicBezTo>
                    <a:cubicBezTo>
                      <a:pt x="951" y="533"/>
                      <a:pt x="954" y="535"/>
                      <a:pt x="957" y="536"/>
                    </a:cubicBezTo>
                    <a:cubicBezTo>
                      <a:pt x="958" y="536"/>
                      <a:pt x="959" y="537"/>
                      <a:pt x="960" y="537"/>
                    </a:cubicBezTo>
                    <a:cubicBezTo>
                      <a:pt x="960" y="537"/>
                      <a:pt x="960" y="538"/>
                      <a:pt x="961" y="538"/>
                    </a:cubicBezTo>
                    <a:cubicBezTo>
                      <a:pt x="962" y="538"/>
                      <a:pt x="962" y="538"/>
                      <a:pt x="962" y="538"/>
                    </a:cubicBezTo>
                    <a:cubicBezTo>
                      <a:pt x="962" y="538"/>
                      <a:pt x="962" y="538"/>
                      <a:pt x="963" y="538"/>
                    </a:cubicBezTo>
                    <a:cubicBezTo>
                      <a:pt x="963" y="538"/>
                      <a:pt x="963" y="538"/>
                      <a:pt x="964" y="538"/>
                    </a:cubicBezTo>
                    <a:cubicBezTo>
                      <a:pt x="965" y="538"/>
                      <a:pt x="966" y="537"/>
                      <a:pt x="966" y="536"/>
                    </a:cubicBezTo>
                    <a:cubicBezTo>
                      <a:pt x="967" y="535"/>
                      <a:pt x="967" y="534"/>
                      <a:pt x="967" y="533"/>
                    </a:cubicBezTo>
                    <a:cubicBezTo>
                      <a:pt x="966" y="532"/>
                      <a:pt x="966" y="531"/>
                      <a:pt x="965" y="531"/>
                    </a:cubicBezTo>
                    <a:cubicBezTo>
                      <a:pt x="823" y="442"/>
                      <a:pt x="823" y="442"/>
                      <a:pt x="823" y="442"/>
                    </a:cubicBezTo>
                    <a:cubicBezTo>
                      <a:pt x="821" y="445"/>
                      <a:pt x="821" y="445"/>
                      <a:pt x="821" y="445"/>
                    </a:cubicBezTo>
                    <a:cubicBezTo>
                      <a:pt x="824" y="447"/>
                      <a:pt x="824" y="447"/>
                      <a:pt x="824" y="447"/>
                    </a:cubicBezTo>
                    <a:cubicBezTo>
                      <a:pt x="821" y="446"/>
                      <a:pt x="821" y="446"/>
                      <a:pt x="821" y="446"/>
                    </a:cubicBezTo>
                    <a:cubicBezTo>
                      <a:pt x="822" y="449"/>
                      <a:pt x="822" y="449"/>
                      <a:pt x="822" y="449"/>
                    </a:cubicBezTo>
                    <a:cubicBezTo>
                      <a:pt x="823" y="449"/>
                      <a:pt x="824" y="448"/>
                      <a:pt x="824" y="447"/>
                    </a:cubicBezTo>
                    <a:cubicBezTo>
                      <a:pt x="821" y="446"/>
                      <a:pt x="821" y="446"/>
                      <a:pt x="821" y="446"/>
                    </a:cubicBezTo>
                    <a:cubicBezTo>
                      <a:pt x="822" y="449"/>
                      <a:pt x="822" y="449"/>
                      <a:pt x="822" y="449"/>
                    </a:cubicBezTo>
                    <a:cubicBezTo>
                      <a:pt x="822" y="446"/>
                      <a:pt x="822" y="446"/>
                      <a:pt x="822" y="446"/>
                    </a:cubicBezTo>
                    <a:cubicBezTo>
                      <a:pt x="822" y="449"/>
                      <a:pt x="822" y="449"/>
                      <a:pt x="822" y="449"/>
                    </a:cubicBezTo>
                    <a:cubicBezTo>
                      <a:pt x="822" y="449"/>
                      <a:pt x="822" y="449"/>
                      <a:pt x="822" y="449"/>
                    </a:cubicBezTo>
                    <a:cubicBezTo>
                      <a:pt x="822" y="446"/>
                      <a:pt x="822" y="446"/>
                      <a:pt x="822" y="446"/>
                    </a:cubicBezTo>
                    <a:cubicBezTo>
                      <a:pt x="822" y="449"/>
                      <a:pt x="822" y="449"/>
                      <a:pt x="822" y="449"/>
                    </a:cubicBezTo>
                    <a:cubicBezTo>
                      <a:pt x="822" y="448"/>
                      <a:pt x="822" y="448"/>
                      <a:pt x="822" y="448"/>
                    </a:cubicBezTo>
                    <a:cubicBezTo>
                      <a:pt x="821" y="449"/>
                      <a:pt x="821" y="449"/>
                      <a:pt x="821" y="449"/>
                    </a:cubicBezTo>
                    <a:cubicBezTo>
                      <a:pt x="822" y="449"/>
                      <a:pt x="822" y="449"/>
                      <a:pt x="822" y="449"/>
                    </a:cubicBezTo>
                    <a:cubicBezTo>
                      <a:pt x="822" y="448"/>
                      <a:pt x="822" y="448"/>
                      <a:pt x="822" y="448"/>
                    </a:cubicBezTo>
                    <a:cubicBezTo>
                      <a:pt x="821" y="449"/>
                      <a:pt x="821" y="449"/>
                      <a:pt x="821" y="449"/>
                    </a:cubicBezTo>
                    <a:cubicBezTo>
                      <a:pt x="822" y="449"/>
                      <a:pt x="823" y="449"/>
                      <a:pt x="824" y="450"/>
                    </a:cubicBezTo>
                    <a:cubicBezTo>
                      <a:pt x="830" y="452"/>
                      <a:pt x="842" y="458"/>
                      <a:pt x="856" y="465"/>
                    </a:cubicBezTo>
                    <a:cubicBezTo>
                      <a:pt x="878" y="475"/>
                      <a:pt x="905" y="490"/>
                      <a:pt x="926" y="501"/>
                    </a:cubicBezTo>
                    <a:cubicBezTo>
                      <a:pt x="937" y="507"/>
                      <a:pt x="947" y="512"/>
                      <a:pt x="954" y="516"/>
                    </a:cubicBezTo>
                    <a:cubicBezTo>
                      <a:pt x="960" y="519"/>
                      <a:pt x="964" y="521"/>
                      <a:pt x="964" y="521"/>
                    </a:cubicBezTo>
                    <a:cubicBezTo>
                      <a:pt x="966" y="522"/>
                      <a:pt x="969" y="522"/>
                      <a:pt x="970" y="520"/>
                    </a:cubicBezTo>
                    <a:cubicBezTo>
                      <a:pt x="970" y="519"/>
                      <a:pt x="970" y="518"/>
                      <a:pt x="970" y="518"/>
                    </a:cubicBezTo>
                    <a:cubicBezTo>
                      <a:pt x="970" y="517"/>
                      <a:pt x="970" y="516"/>
                      <a:pt x="970" y="515"/>
                    </a:cubicBezTo>
                    <a:cubicBezTo>
                      <a:pt x="969" y="515"/>
                      <a:pt x="969" y="514"/>
                      <a:pt x="968" y="514"/>
                    </a:cubicBezTo>
                    <a:cubicBezTo>
                      <a:pt x="967" y="513"/>
                      <a:pt x="966" y="512"/>
                      <a:pt x="965" y="511"/>
                    </a:cubicBezTo>
                    <a:cubicBezTo>
                      <a:pt x="959" y="507"/>
                      <a:pt x="948" y="500"/>
                      <a:pt x="936" y="493"/>
                    </a:cubicBezTo>
                    <a:cubicBezTo>
                      <a:pt x="916" y="481"/>
                      <a:pt x="892" y="467"/>
                      <a:pt x="873" y="456"/>
                    </a:cubicBezTo>
                    <a:cubicBezTo>
                      <a:pt x="863" y="450"/>
                      <a:pt x="855" y="445"/>
                      <a:pt x="849" y="441"/>
                    </a:cubicBezTo>
                    <a:cubicBezTo>
                      <a:pt x="846" y="439"/>
                      <a:pt x="844" y="437"/>
                      <a:pt x="842" y="436"/>
                    </a:cubicBezTo>
                    <a:cubicBezTo>
                      <a:pt x="841" y="436"/>
                      <a:pt x="841" y="435"/>
                      <a:pt x="840" y="435"/>
                    </a:cubicBezTo>
                    <a:cubicBezTo>
                      <a:pt x="840" y="435"/>
                      <a:pt x="840" y="435"/>
                      <a:pt x="840" y="435"/>
                    </a:cubicBezTo>
                    <a:cubicBezTo>
                      <a:pt x="839" y="436"/>
                      <a:pt x="839" y="436"/>
                      <a:pt x="839" y="436"/>
                    </a:cubicBezTo>
                    <a:cubicBezTo>
                      <a:pt x="841" y="435"/>
                      <a:pt x="841" y="435"/>
                      <a:pt x="841" y="435"/>
                    </a:cubicBezTo>
                    <a:cubicBezTo>
                      <a:pt x="840" y="435"/>
                      <a:pt x="840" y="435"/>
                      <a:pt x="840" y="435"/>
                    </a:cubicBezTo>
                    <a:cubicBezTo>
                      <a:pt x="839" y="436"/>
                      <a:pt x="839" y="436"/>
                      <a:pt x="839" y="436"/>
                    </a:cubicBezTo>
                    <a:cubicBezTo>
                      <a:pt x="841" y="435"/>
                      <a:pt x="841" y="435"/>
                      <a:pt x="841" y="435"/>
                    </a:cubicBezTo>
                    <a:cubicBezTo>
                      <a:pt x="838" y="437"/>
                      <a:pt x="838" y="437"/>
                      <a:pt x="838" y="437"/>
                    </a:cubicBezTo>
                    <a:cubicBezTo>
                      <a:pt x="841" y="437"/>
                      <a:pt x="841" y="437"/>
                      <a:pt x="841" y="437"/>
                    </a:cubicBezTo>
                    <a:cubicBezTo>
                      <a:pt x="841" y="436"/>
                      <a:pt x="841" y="435"/>
                      <a:pt x="841" y="435"/>
                    </a:cubicBezTo>
                    <a:cubicBezTo>
                      <a:pt x="838" y="437"/>
                      <a:pt x="838" y="437"/>
                      <a:pt x="838" y="437"/>
                    </a:cubicBezTo>
                    <a:cubicBezTo>
                      <a:pt x="841" y="437"/>
                      <a:pt x="841" y="437"/>
                      <a:pt x="841" y="437"/>
                    </a:cubicBezTo>
                    <a:cubicBezTo>
                      <a:pt x="837" y="437"/>
                      <a:pt x="837" y="437"/>
                      <a:pt x="837" y="437"/>
                    </a:cubicBezTo>
                    <a:cubicBezTo>
                      <a:pt x="840" y="439"/>
                      <a:pt x="840" y="439"/>
                      <a:pt x="840" y="439"/>
                    </a:cubicBezTo>
                    <a:cubicBezTo>
                      <a:pt x="841" y="439"/>
                      <a:pt x="841" y="438"/>
                      <a:pt x="841" y="437"/>
                    </a:cubicBezTo>
                    <a:cubicBezTo>
                      <a:pt x="837" y="437"/>
                      <a:pt x="837" y="437"/>
                      <a:pt x="837" y="437"/>
                    </a:cubicBezTo>
                    <a:cubicBezTo>
                      <a:pt x="840" y="439"/>
                      <a:pt x="840" y="439"/>
                      <a:pt x="840" y="439"/>
                    </a:cubicBezTo>
                    <a:cubicBezTo>
                      <a:pt x="841" y="439"/>
                      <a:pt x="841" y="439"/>
                      <a:pt x="841" y="439"/>
                    </a:cubicBezTo>
                    <a:cubicBezTo>
                      <a:pt x="837" y="437"/>
                      <a:pt x="837" y="437"/>
                      <a:pt x="837" y="437"/>
                    </a:cubicBezTo>
                    <a:cubicBezTo>
                      <a:pt x="838" y="441"/>
                      <a:pt x="838" y="441"/>
                      <a:pt x="838" y="441"/>
                    </a:cubicBezTo>
                    <a:cubicBezTo>
                      <a:pt x="839" y="441"/>
                      <a:pt x="840" y="440"/>
                      <a:pt x="841" y="439"/>
                    </a:cubicBezTo>
                    <a:cubicBezTo>
                      <a:pt x="837" y="437"/>
                      <a:pt x="837" y="437"/>
                      <a:pt x="837" y="437"/>
                    </a:cubicBezTo>
                    <a:cubicBezTo>
                      <a:pt x="838" y="441"/>
                      <a:pt x="838" y="441"/>
                      <a:pt x="838" y="441"/>
                    </a:cubicBezTo>
                    <a:cubicBezTo>
                      <a:pt x="837" y="437"/>
                      <a:pt x="837" y="437"/>
                      <a:pt x="837" y="437"/>
                    </a:cubicBezTo>
                    <a:cubicBezTo>
                      <a:pt x="837" y="441"/>
                      <a:pt x="837" y="441"/>
                      <a:pt x="837" y="441"/>
                    </a:cubicBezTo>
                    <a:cubicBezTo>
                      <a:pt x="838" y="441"/>
                      <a:pt x="838" y="441"/>
                      <a:pt x="838" y="441"/>
                    </a:cubicBezTo>
                    <a:cubicBezTo>
                      <a:pt x="837" y="437"/>
                      <a:pt x="837" y="437"/>
                      <a:pt x="837" y="437"/>
                    </a:cubicBezTo>
                    <a:cubicBezTo>
                      <a:pt x="837" y="441"/>
                      <a:pt x="837" y="441"/>
                      <a:pt x="837" y="441"/>
                    </a:cubicBezTo>
                    <a:cubicBezTo>
                      <a:pt x="837" y="439"/>
                      <a:pt x="837" y="439"/>
                      <a:pt x="837" y="439"/>
                    </a:cubicBezTo>
                    <a:cubicBezTo>
                      <a:pt x="837" y="441"/>
                      <a:pt x="837" y="441"/>
                      <a:pt x="837" y="441"/>
                    </a:cubicBezTo>
                    <a:cubicBezTo>
                      <a:pt x="837" y="441"/>
                      <a:pt x="837" y="441"/>
                      <a:pt x="837" y="441"/>
                    </a:cubicBezTo>
                    <a:cubicBezTo>
                      <a:pt x="837" y="439"/>
                      <a:pt x="837" y="439"/>
                      <a:pt x="837" y="439"/>
                    </a:cubicBezTo>
                    <a:cubicBezTo>
                      <a:pt x="837" y="441"/>
                      <a:pt x="837" y="441"/>
                      <a:pt x="837" y="441"/>
                    </a:cubicBezTo>
                    <a:cubicBezTo>
                      <a:pt x="837" y="441"/>
                      <a:pt x="838" y="441"/>
                      <a:pt x="839" y="442"/>
                    </a:cubicBezTo>
                    <a:cubicBezTo>
                      <a:pt x="844" y="444"/>
                      <a:pt x="855" y="449"/>
                      <a:pt x="867" y="455"/>
                    </a:cubicBezTo>
                    <a:cubicBezTo>
                      <a:pt x="887" y="465"/>
                      <a:pt x="911" y="477"/>
                      <a:pt x="931" y="487"/>
                    </a:cubicBezTo>
                    <a:cubicBezTo>
                      <a:pt x="941" y="492"/>
                      <a:pt x="950" y="496"/>
                      <a:pt x="956" y="500"/>
                    </a:cubicBezTo>
                    <a:cubicBezTo>
                      <a:pt x="962" y="503"/>
                      <a:pt x="966" y="505"/>
                      <a:pt x="966" y="505"/>
                    </a:cubicBezTo>
                    <a:cubicBezTo>
                      <a:pt x="968" y="506"/>
                      <a:pt x="970" y="505"/>
                      <a:pt x="971" y="503"/>
                    </a:cubicBezTo>
                    <a:cubicBezTo>
                      <a:pt x="972" y="501"/>
                      <a:pt x="971" y="499"/>
                      <a:pt x="970" y="498"/>
                    </a:cubicBezTo>
                    <a:cubicBezTo>
                      <a:pt x="970" y="498"/>
                      <a:pt x="968" y="496"/>
                      <a:pt x="964" y="495"/>
                    </a:cubicBezTo>
                    <a:cubicBezTo>
                      <a:pt x="953" y="488"/>
                      <a:pt x="924" y="471"/>
                      <a:pt x="899" y="455"/>
                    </a:cubicBezTo>
                    <a:cubicBezTo>
                      <a:pt x="886" y="447"/>
                      <a:pt x="874" y="439"/>
                      <a:pt x="865" y="434"/>
                    </a:cubicBezTo>
                    <a:cubicBezTo>
                      <a:pt x="860" y="431"/>
                      <a:pt x="857" y="428"/>
                      <a:pt x="854" y="427"/>
                    </a:cubicBezTo>
                    <a:cubicBezTo>
                      <a:pt x="853" y="426"/>
                      <a:pt x="852" y="425"/>
                      <a:pt x="852" y="425"/>
                    </a:cubicBezTo>
                    <a:cubicBezTo>
                      <a:pt x="851" y="424"/>
                      <a:pt x="851" y="424"/>
                      <a:pt x="851" y="424"/>
                    </a:cubicBezTo>
                    <a:cubicBezTo>
                      <a:pt x="851" y="424"/>
                      <a:pt x="851" y="424"/>
                      <a:pt x="851" y="424"/>
                    </a:cubicBezTo>
                    <a:cubicBezTo>
                      <a:pt x="850" y="425"/>
                      <a:pt x="850" y="425"/>
                      <a:pt x="850" y="425"/>
                    </a:cubicBezTo>
                    <a:cubicBezTo>
                      <a:pt x="851" y="424"/>
                      <a:pt x="851" y="424"/>
                      <a:pt x="851" y="424"/>
                    </a:cubicBezTo>
                    <a:cubicBezTo>
                      <a:pt x="851" y="424"/>
                      <a:pt x="851" y="424"/>
                      <a:pt x="851" y="424"/>
                    </a:cubicBezTo>
                    <a:cubicBezTo>
                      <a:pt x="850" y="425"/>
                      <a:pt x="850" y="425"/>
                      <a:pt x="850" y="425"/>
                    </a:cubicBezTo>
                    <a:cubicBezTo>
                      <a:pt x="851" y="424"/>
                      <a:pt x="851" y="424"/>
                      <a:pt x="851" y="424"/>
                    </a:cubicBezTo>
                    <a:cubicBezTo>
                      <a:pt x="849" y="426"/>
                      <a:pt x="849" y="426"/>
                      <a:pt x="849" y="426"/>
                    </a:cubicBezTo>
                    <a:cubicBezTo>
                      <a:pt x="852" y="425"/>
                      <a:pt x="852" y="425"/>
                      <a:pt x="852" y="425"/>
                    </a:cubicBezTo>
                    <a:cubicBezTo>
                      <a:pt x="851" y="424"/>
                      <a:pt x="851" y="424"/>
                      <a:pt x="851" y="424"/>
                    </a:cubicBezTo>
                    <a:cubicBezTo>
                      <a:pt x="849" y="426"/>
                      <a:pt x="849" y="426"/>
                      <a:pt x="849" y="426"/>
                    </a:cubicBezTo>
                    <a:cubicBezTo>
                      <a:pt x="852" y="425"/>
                      <a:pt x="852" y="425"/>
                      <a:pt x="852" y="425"/>
                    </a:cubicBezTo>
                    <a:cubicBezTo>
                      <a:pt x="848" y="426"/>
                      <a:pt x="848" y="426"/>
                      <a:pt x="848" y="426"/>
                    </a:cubicBezTo>
                    <a:cubicBezTo>
                      <a:pt x="852" y="426"/>
                      <a:pt x="852" y="426"/>
                      <a:pt x="852" y="426"/>
                    </a:cubicBezTo>
                    <a:cubicBezTo>
                      <a:pt x="852" y="426"/>
                      <a:pt x="852" y="425"/>
                      <a:pt x="852" y="425"/>
                    </a:cubicBezTo>
                    <a:cubicBezTo>
                      <a:pt x="848" y="426"/>
                      <a:pt x="848" y="426"/>
                      <a:pt x="848" y="426"/>
                    </a:cubicBezTo>
                    <a:cubicBezTo>
                      <a:pt x="852" y="426"/>
                      <a:pt x="852" y="426"/>
                      <a:pt x="852" y="426"/>
                    </a:cubicBezTo>
                    <a:cubicBezTo>
                      <a:pt x="848" y="426"/>
                      <a:pt x="848" y="426"/>
                      <a:pt x="848" y="426"/>
                    </a:cubicBezTo>
                    <a:cubicBezTo>
                      <a:pt x="851" y="429"/>
                      <a:pt x="851" y="429"/>
                      <a:pt x="851" y="429"/>
                    </a:cubicBezTo>
                    <a:cubicBezTo>
                      <a:pt x="852" y="428"/>
                      <a:pt x="852" y="427"/>
                      <a:pt x="852" y="426"/>
                    </a:cubicBezTo>
                    <a:cubicBezTo>
                      <a:pt x="848" y="426"/>
                      <a:pt x="848" y="426"/>
                      <a:pt x="848" y="426"/>
                    </a:cubicBezTo>
                    <a:cubicBezTo>
                      <a:pt x="851" y="429"/>
                      <a:pt x="851" y="429"/>
                      <a:pt x="851" y="429"/>
                    </a:cubicBezTo>
                    <a:cubicBezTo>
                      <a:pt x="848" y="426"/>
                      <a:pt x="848" y="426"/>
                      <a:pt x="848" y="426"/>
                    </a:cubicBezTo>
                    <a:cubicBezTo>
                      <a:pt x="846" y="430"/>
                      <a:pt x="846" y="430"/>
                      <a:pt x="846" y="430"/>
                    </a:cubicBezTo>
                    <a:cubicBezTo>
                      <a:pt x="960" y="487"/>
                      <a:pt x="960" y="487"/>
                      <a:pt x="960" y="487"/>
                    </a:cubicBezTo>
                    <a:cubicBezTo>
                      <a:pt x="962" y="488"/>
                      <a:pt x="964" y="488"/>
                      <a:pt x="965" y="486"/>
                    </a:cubicBezTo>
                    <a:cubicBezTo>
                      <a:pt x="966" y="484"/>
                      <a:pt x="965" y="482"/>
                      <a:pt x="964" y="480"/>
                    </a:cubicBezTo>
                    <a:cubicBezTo>
                      <a:pt x="964" y="480"/>
                      <a:pt x="962" y="479"/>
                      <a:pt x="959" y="478"/>
                    </a:cubicBezTo>
                    <a:cubicBezTo>
                      <a:pt x="949" y="471"/>
                      <a:pt x="924" y="456"/>
                      <a:pt x="901" y="442"/>
                    </a:cubicBezTo>
                    <a:cubicBezTo>
                      <a:pt x="890" y="435"/>
                      <a:pt x="879" y="428"/>
                      <a:pt x="872" y="423"/>
                    </a:cubicBezTo>
                    <a:cubicBezTo>
                      <a:pt x="868" y="421"/>
                      <a:pt x="864" y="419"/>
                      <a:pt x="862" y="417"/>
                    </a:cubicBezTo>
                    <a:cubicBezTo>
                      <a:pt x="861" y="417"/>
                      <a:pt x="860" y="416"/>
                      <a:pt x="860" y="416"/>
                    </a:cubicBezTo>
                    <a:cubicBezTo>
                      <a:pt x="859" y="415"/>
                      <a:pt x="859" y="415"/>
                      <a:pt x="859" y="415"/>
                    </a:cubicBezTo>
                    <a:cubicBezTo>
                      <a:pt x="858" y="417"/>
                      <a:pt x="858" y="417"/>
                      <a:pt x="858" y="417"/>
                    </a:cubicBezTo>
                    <a:cubicBezTo>
                      <a:pt x="859" y="416"/>
                      <a:pt x="859" y="416"/>
                      <a:pt x="859" y="416"/>
                    </a:cubicBezTo>
                    <a:cubicBezTo>
                      <a:pt x="859" y="415"/>
                      <a:pt x="859" y="415"/>
                      <a:pt x="859" y="415"/>
                    </a:cubicBezTo>
                    <a:cubicBezTo>
                      <a:pt x="858" y="417"/>
                      <a:pt x="858" y="417"/>
                      <a:pt x="858" y="417"/>
                    </a:cubicBezTo>
                    <a:cubicBezTo>
                      <a:pt x="859" y="416"/>
                      <a:pt x="859" y="416"/>
                      <a:pt x="859" y="416"/>
                    </a:cubicBezTo>
                    <a:cubicBezTo>
                      <a:pt x="857" y="418"/>
                      <a:pt x="857" y="418"/>
                      <a:pt x="857" y="418"/>
                    </a:cubicBezTo>
                    <a:cubicBezTo>
                      <a:pt x="860" y="416"/>
                      <a:pt x="860" y="416"/>
                      <a:pt x="860" y="416"/>
                    </a:cubicBezTo>
                    <a:cubicBezTo>
                      <a:pt x="859" y="416"/>
                      <a:pt x="859" y="416"/>
                      <a:pt x="859" y="416"/>
                    </a:cubicBezTo>
                    <a:cubicBezTo>
                      <a:pt x="857" y="418"/>
                      <a:pt x="857" y="418"/>
                      <a:pt x="857" y="418"/>
                    </a:cubicBezTo>
                    <a:cubicBezTo>
                      <a:pt x="860" y="416"/>
                      <a:pt x="860" y="416"/>
                      <a:pt x="860" y="416"/>
                    </a:cubicBezTo>
                    <a:cubicBezTo>
                      <a:pt x="857" y="418"/>
                      <a:pt x="857" y="418"/>
                      <a:pt x="857" y="418"/>
                    </a:cubicBezTo>
                    <a:cubicBezTo>
                      <a:pt x="860" y="417"/>
                      <a:pt x="860" y="417"/>
                      <a:pt x="860" y="417"/>
                    </a:cubicBezTo>
                    <a:cubicBezTo>
                      <a:pt x="860" y="416"/>
                      <a:pt x="860" y="416"/>
                      <a:pt x="860" y="416"/>
                    </a:cubicBezTo>
                    <a:cubicBezTo>
                      <a:pt x="857" y="418"/>
                      <a:pt x="857" y="418"/>
                      <a:pt x="857" y="418"/>
                    </a:cubicBezTo>
                    <a:cubicBezTo>
                      <a:pt x="860" y="417"/>
                      <a:pt x="860" y="417"/>
                      <a:pt x="860" y="417"/>
                    </a:cubicBezTo>
                    <a:cubicBezTo>
                      <a:pt x="857" y="418"/>
                      <a:pt x="857" y="418"/>
                      <a:pt x="857" y="418"/>
                    </a:cubicBezTo>
                    <a:cubicBezTo>
                      <a:pt x="861" y="418"/>
                      <a:pt x="861" y="418"/>
                      <a:pt x="861" y="418"/>
                    </a:cubicBezTo>
                    <a:cubicBezTo>
                      <a:pt x="861" y="417"/>
                      <a:pt x="860" y="417"/>
                      <a:pt x="860" y="417"/>
                    </a:cubicBezTo>
                    <a:cubicBezTo>
                      <a:pt x="857" y="418"/>
                      <a:pt x="857" y="418"/>
                      <a:pt x="857" y="418"/>
                    </a:cubicBezTo>
                    <a:cubicBezTo>
                      <a:pt x="861" y="418"/>
                      <a:pt x="861" y="418"/>
                      <a:pt x="861" y="418"/>
                    </a:cubicBezTo>
                    <a:cubicBezTo>
                      <a:pt x="857" y="418"/>
                      <a:pt x="857" y="418"/>
                      <a:pt x="857" y="418"/>
                    </a:cubicBezTo>
                    <a:cubicBezTo>
                      <a:pt x="860" y="420"/>
                      <a:pt x="860" y="420"/>
                      <a:pt x="860" y="420"/>
                    </a:cubicBezTo>
                    <a:cubicBezTo>
                      <a:pt x="857" y="418"/>
                      <a:pt x="857" y="418"/>
                      <a:pt x="857" y="418"/>
                    </a:cubicBezTo>
                    <a:cubicBezTo>
                      <a:pt x="858" y="422"/>
                      <a:pt x="858" y="422"/>
                      <a:pt x="858" y="422"/>
                    </a:cubicBezTo>
                    <a:cubicBezTo>
                      <a:pt x="858" y="422"/>
                      <a:pt x="859" y="422"/>
                      <a:pt x="860" y="420"/>
                    </a:cubicBezTo>
                    <a:cubicBezTo>
                      <a:pt x="857" y="418"/>
                      <a:pt x="857" y="418"/>
                      <a:pt x="857" y="418"/>
                    </a:cubicBezTo>
                    <a:cubicBezTo>
                      <a:pt x="858" y="422"/>
                      <a:pt x="858" y="422"/>
                      <a:pt x="858" y="422"/>
                    </a:cubicBezTo>
                    <a:cubicBezTo>
                      <a:pt x="857" y="419"/>
                      <a:pt x="857" y="419"/>
                      <a:pt x="857" y="419"/>
                    </a:cubicBezTo>
                    <a:cubicBezTo>
                      <a:pt x="857" y="422"/>
                      <a:pt x="857" y="422"/>
                      <a:pt x="857" y="422"/>
                    </a:cubicBezTo>
                    <a:cubicBezTo>
                      <a:pt x="857" y="422"/>
                      <a:pt x="857" y="422"/>
                      <a:pt x="858" y="422"/>
                    </a:cubicBezTo>
                    <a:cubicBezTo>
                      <a:pt x="857" y="419"/>
                      <a:pt x="857" y="419"/>
                      <a:pt x="857" y="419"/>
                    </a:cubicBezTo>
                    <a:cubicBezTo>
                      <a:pt x="857" y="422"/>
                      <a:pt x="857" y="422"/>
                      <a:pt x="857" y="422"/>
                    </a:cubicBezTo>
                    <a:cubicBezTo>
                      <a:pt x="857" y="420"/>
                      <a:pt x="857" y="420"/>
                      <a:pt x="857" y="420"/>
                    </a:cubicBezTo>
                    <a:cubicBezTo>
                      <a:pt x="856" y="422"/>
                      <a:pt x="856" y="422"/>
                      <a:pt x="856" y="422"/>
                    </a:cubicBezTo>
                    <a:cubicBezTo>
                      <a:pt x="857" y="422"/>
                      <a:pt x="857" y="422"/>
                      <a:pt x="857" y="422"/>
                    </a:cubicBezTo>
                    <a:cubicBezTo>
                      <a:pt x="857" y="420"/>
                      <a:pt x="857" y="420"/>
                      <a:pt x="857" y="420"/>
                    </a:cubicBezTo>
                    <a:cubicBezTo>
                      <a:pt x="856" y="422"/>
                      <a:pt x="856" y="422"/>
                      <a:pt x="856" y="422"/>
                    </a:cubicBezTo>
                    <a:cubicBezTo>
                      <a:pt x="856" y="422"/>
                      <a:pt x="856" y="422"/>
                      <a:pt x="856" y="422"/>
                    </a:cubicBezTo>
                    <a:cubicBezTo>
                      <a:pt x="857" y="422"/>
                      <a:pt x="857" y="423"/>
                      <a:pt x="858" y="423"/>
                    </a:cubicBezTo>
                    <a:cubicBezTo>
                      <a:pt x="863" y="425"/>
                      <a:pt x="871" y="428"/>
                      <a:pt x="882" y="433"/>
                    </a:cubicBezTo>
                    <a:cubicBezTo>
                      <a:pt x="897" y="440"/>
                      <a:pt x="917" y="449"/>
                      <a:pt x="933" y="457"/>
                    </a:cubicBezTo>
                    <a:cubicBezTo>
                      <a:pt x="940" y="461"/>
                      <a:pt x="947" y="464"/>
                      <a:pt x="952" y="466"/>
                    </a:cubicBezTo>
                    <a:cubicBezTo>
                      <a:pt x="957" y="469"/>
                      <a:pt x="960" y="470"/>
                      <a:pt x="960" y="470"/>
                    </a:cubicBezTo>
                    <a:cubicBezTo>
                      <a:pt x="962" y="471"/>
                      <a:pt x="964" y="470"/>
                      <a:pt x="965" y="468"/>
                    </a:cubicBezTo>
                    <a:cubicBezTo>
                      <a:pt x="966" y="466"/>
                      <a:pt x="966" y="464"/>
                      <a:pt x="964" y="463"/>
                    </a:cubicBezTo>
                    <a:cubicBezTo>
                      <a:pt x="870" y="404"/>
                      <a:pt x="870" y="404"/>
                      <a:pt x="870" y="404"/>
                    </a:cubicBezTo>
                    <a:cubicBezTo>
                      <a:pt x="868" y="408"/>
                      <a:pt x="868" y="408"/>
                      <a:pt x="868" y="408"/>
                    </a:cubicBezTo>
                    <a:cubicBezTo>
                      <a:pt x="866" y="411"/>
                      <a:pt x="866" y="411"/>
                      <a:pt x="866" y="411"/>
                    </a:cubicBezTo>
                    <a:cubicBezTo>
                      <a:pt x="866" y="411"/>
                      <a:pt x="888" y="421"/>
                      <a:pt x="911" y="430"/>
                    </a:cubicBezTo>
                    <a:cubicBezTo>
                      <a:pt x="922" y="434"/>
                      <a:pt x="933" y="439"/>
                      <a:pt x="941" y="442"/>
                    </a:cubicBezTo>
                    <a:cubicBezTo>
                      <a:pt x="946" y="444"/>
                      <a:pt x="949" y="446"/>
                      <a:pt x="952" y="447"/>
                    </a:cubicBezTo>
                    <a:cubicBezTo>
                      <a:pt x="953" y="447"/>
                      <a:pt x="954" y="448"/>
                      <a:pt x="955" y="448"/>
                    </a:cubicBezTo>
                    <a:cubicBezTo>
                      <a:pt x="955" y="448"/>
                      <a:pt x="956" y="448"/>
                      <a:pt x="956" y="448"/>
                    </a:cubicBezTo>
                    <a:cubicBezTo>
                      <a:pt x="957" y="448"/>
                      <a:pt x="957" y="448"/>
                      <a:pt x="957" y="448"/>
                    </a:cubicBezTo>
                    <a:cubicBezTo>
                      <a:pt x="957" y="448"/>
                      <a:pt x="957" y="448"/>
                      <a:pt x="958" y="448"/>
                    </a:cubicBezTo>
                    <a:cubicBezTo>
                      <a:pt x="958" y="448"/>
                      <a:pt x="958" y="448"/>
                      <a:pt x="959" y="448"/>
                    </a:cubicBezTo>
                    <a:cubicBezTo>
                      <a:pt x="959" y="448"/>
                      <a:pt x="960" y="448"/>
                      <a:pt x="961" y="447"/>
                    </a:cubicBezTo>
                    <a:cubicBezTo>
                      <a:pt x="962" y="446"/>
                      <a:pt x="962" y="445"/>
                      <a:pt x="962" y="444"/>
                    </a:cubicBezTo>
                    <a:cubicBezTo>
                      <a:pt x="962" y="443"/>
                      <a:pt x="961" y="442"/>
                      <a:pt x="960" y="441"/>
                    </a:cubicBezTo>
                    <a:cubicBezTo>
                      <a:pt x="960" y="441"/>
                      <a:pt x="959" y="440"/>
                      <a:pt x="956" y="439"/>
                    </a:cubicBezTo>
                    <a:cubicBezTo>
                      <a:pt x="949" y="434"/>
                      <a:pt x="930" y="423"/>
                      <a:pt x="913" y="413"/>
                    </a:cubicBezTo>
                    <a:cubicBezTo>
                      <a:pt x="904" y="408"/>
                      <a:pt x="896" y="403"/>
                      <a:pt x="890" y="399"/>
                    </a:cubicBezTo>
                    <a:cubicBezTo>
                      <a:pt x="887" y="397"/>
                      <a:pt x="885" y="395"/>
                      <a:pt x="883" y="394"/>
                    </a:cubicBezTo>
                    <a:cubicBezTo>
                      <a:pt x="882" y="393"/>
                      <a:pt x="882" y="393"/>
                      <a:pt x="881" y="393"/>
                    </a:cubicBezTo>
                    <a:cubicBezTo>
                      <a:pt x="881" y="392"/>
                      <a:pt x="881" y="392"/>
                      <a:pt x="881" y="392"/>
                    </a:cubicBezTo>
                    <a:cubicBezTo>
                      <a:pt x="881" y="392"/>
                      <a:pt x="881" y="392"/>
                      <a:pt x="881" y="392"/>
                    </a:cubicBezTo>
                    <a:cubicBezTo>
                      <a:pt x="880" y="394"/>
                      <a:pt x="880" y="394"/>
                      <a:pt x="880" y="394"/>
                    </a:cubicBezTo>
                    <a:cubicBezTo>
                      <a:pt x="882" y="393"/>
                      <a:pt x="882" y="393"/>
                      <a:pt x="882" y="393"/>
                    </a:cubicBezTo>
                    <a:cubicBezTo>
                      <a:pt x="881" y="392"/>
                      <a:pt x="881" y="392"/>
                      <a:pt x="881" y="392"/>
                    </a:cubicBezTo>
                    <a:cubicBezTo>
                      <a:pt x="880" y="394"/>
                      <a:pt x="880" y="394"/>
                      <a:pt x="880" y="394"/>
                    </a:cubicBezTo>
                    <a:cubicBezTo>
                      <a:pt x="882" y="393"/>
                      <a:pt x="882" y="393"/>
                      <a:pt x="882" y="393"/>
                    </a:cubicBezTo>
                    <a:cubicBezTo>
                      <a:pt x="878" y="395"/>
                      <a:pt x="878" y="395"/>
                      <a:pt x="878" y="395"/>
                    </a:cubicBezTo>
                    <a:cubicBezTo>
                      <a:pt x="882" y="395"/>
                      <a:pt x="882" y="395"/>
                      <a:pt x="882" y="395"/>
                    </a:cubicBezTo>
                    <a:cubicBezTo>
                      <a:pt x="882" y="393"/>
                      <a:pt x="882" y="393"/>
                      <a:pt x="882" y="393"/>
                    </a:cubicBezTo>
                    <a:cubicBezTo>
                      <a:pt x="878" y="395"/>
                      <a:pt x="878" y="395"/>
                      <a:pt x="878" y="395"/>
                    </a:cubicBezTo>
                    <a:cubicBezTo>
                      <a:pt x="882" y="395"/>
                      <a:pt x="882" y="395"/>
                      <a:pt x="882" y="395"/>
                    </a:cubicBezTo>
                    <a:cubicBezTo>
                      <a:pt x="878" y="395"/>
                      <a:pt x="878" y="395"/>
                      <a:pt x="878" y="395"/>
                    </a:cubicBezTo>
                    <a:cubicBezTo>
                      <a:pt x="881" y="397"/>
                      <a:pt x="881" y="397"/>
                      <a:pt x="881" y="397"/>
                    </a:cubicBezTo>
                    <a:cubicBezTo>
                      <a:pt x="882" y="396"/>
                      <a:pt x="882" y="395"/>
                      <a:pt x="882" y="395"/>
                    </a:cubicBezTo>
                    <a:cubicBezTo>
                      <a:pt x="878" y="395"/>
                      <a:pt x="878" y="395"/>
                      <a:pt x="878" y="395"/>
                    </a:cubicBezTo>
                    <a:cubicBezTo>
                      <a:pt x="881" y="397"/>
                      <a:pt x="881" y="397"/>
                      <a:pt x="881" y="397"/>
                    </a:cubicBezTo>
                    <a:cubicBezTo>
                      <a:pt x="878" y="395"/>
                      <a:pt x="878" y="395"/>
                      <a:pt x="878" y="395"/>
                    </a:cubicBezTo>
                    <a:cubicBezTo>
                      <a:pt x="876" y="398"/>
                      <a:pt x="876" y="398"/>
                      <a:pt x="876" y="398"/>
                    </a:cubicBezTo>
                    <a:cubicBezTo>
                      <a:pt x="876" y="398"/>
                      <a:pt x="895" y="406"/>
                      <a:pt x="913" y="414"/>
                    </a:cubicBezTo>
                    <a:cubicBezTo>
                      <a:pt x="923" y="418"/>
                      <a:pt x="932" y="422"/>
                      <a:pt x="940" y="425"/>
                    </a:cubicBezTo>
                    <a:cubicBezTo>
                      <a:pt x="943" y="426"/>
                      <a:pt x="947" y="428"/>
                      <a:pt x="949" y="428"/>
                    </a:cubicBezTo>
                    <a:cubicBezTo>
                      <a:pt x="951" y="429"/>
                      <a:pt x="952" y="429"/>
                      <a:pt x="953" y="429"/>
                    </a:cubicBezTo>
                    <a:cubicBezTo>
                      <a:pt x="953" y="430"/>
                      <a:pt x="953" y="430"/>
                      <a:pt x="954" y="430"/>
                    </a:cubicBezTo>
                    <a:cubicBezTo>
                      <a:pt x="954" y="430"/>
                      <a:pt x="955" y="430"/>
                      <a:pt x="955" y="430"/>
                    </a:cubicBezTo>
                    <a:cubicBezTo>
                      <a:pt x="956" y="430"/>
                      <a:pt x="956" y="430"/>
                      <a:pt x="957" y="430"/>
                    </a:cubicBezTo>
                    <a:cubicBezTo>
                      <a:pt x="957" y="430"/>
                      <a:pt x="957" y="430"/>
                      <a:pt x="958" y="429"/>
                    </a:cubicBezTo>
                    <a:cubicBezTo>
                      <a:pt x="958" y="429"/>
                      <a:pt x="959" y="429"/>
                      <a:pt x="959" y="428"/>
                    </a:cubicBezTo>
                    <a:cubicBezTo>
                      <a:pt x="960" y="427"/>
                      <a:pt x="960" y="426"/>
                      <a:pt x="960" y="425"/>
                    </a:cubicBezTo>
                    <a:cubicBezTo>
                      <a:pt x="959" y="424"/>
                      <a:pt x="959" y="423"/>
                      <a:pt x="958" y="422"/>
                    </a:cubicBezTo>
                    <a:cubicBezTo>
                      <a:pt x="958" y="422"/>
                      <a:pt x="954" y="420"/>
                      <a:pt x="947" y="416"/>
                    </a:cubicBezTo>
                    <a:cubicBezTo>
                      <a:pt x="938" y="410"/>
                      <a:pt x="924" y="401"/>
                      <a:pt x="912" y="394"/>
                    </a:cubicBezTo>
                    <a:cubicBezTo>
                      <a:pt x="906" y="390"/>
                      <a:pt x="901" y="387"/>
                      <a:pt x="897" y="385"/>
                    </a:cubicBezTo>
                    <a:cubicBezTo>
                      <a:pt x="895" y="383"/>
                      <a:pt x="893" y="382"/>
                      <a:pt x="892" y="382"/>
                    </a:cubicBezTo>
                    <a:cubicBezTo>
                      <a:pt x="892" y="381"/>
                      <a:pt x="891" y="381"/>
                      <a:pt x="891" y="381"/>
                    </a:cubicBezTo>
                    <a:cubicBezTo>
                      <a:pt x="891" y="381"/>
                      <a:pt x="891" y="381"/>
                      <a:pt x="891" y="381"/>
                    </a:cubicBezTo>
                    <a:cubicBezTo>
                      <a:pt x="891" y="381"/>
                      <a:pt x="891" y="381"/>
                      <a:pt x="891" y="381"/>
                    </a:cubicBezTo>
                    <a:cubicBezTo>
                      <a:pt x="890" y="383"/>
                      <a:pt x="890" y="383"/>
                      <a:pt x="890" y="383"/>
                    </a:cubicBezTo>
                    <a:cubicBezTo>
                      <a:pt x="891" y="381"/>
                      <a:pt x="891" y="381"/>
                      <a:pt x="891" y="381"/>
                    </a:cubicBezTo>
                    <a:cubicBezTo>
                      <a:pt x="891" y="381"/>
                      <a:pt x="891" y="381"/>
                      <a:pt x="891" y="381"/>
                    </a:cubicBezTo>
                    <a:cubicBezTo>
                      <a:pt x="890" y="383"/>
                      <a:pt x="890" y="383"/>
                      <a:pt x="890" y="383"/>
                    </a:cubicBezTo>
                    <a:cubicBezTo>
                      <a:pt x="891" y="381"/>
                      <a:pt x="891" y="381"/>
                      <a:pt x="891" y="381"/>
                    </a:cubicBezTo>
                    <a:cubicBezTo>
                      <a:pt x="889" y="384"/>
                      <a:pt x="889" y="384"/>
                      <a:pt x="889" y="384"/>
                    </a:cubicBezTo>
                    <a:cubicBezTo>
                      <a:pt x="892" y="381"/>
                      <a:pt x="892" y="381"/>
                      <a:pt x="892" y="381"/>
                    </a:cubicBezTo>
                    <a:cubicBezTo>
                      <a:pt x="891" y="381"/>
                      <a:pt x="891" y="381"/>
                      <a:pt x="891" y="381"/>
                    </a:cubicBezTo>
                    <a:cubicBezTo>
                      <a:pt x="889" y="384"/>
                      <a:pt x="889" y="384"/>
                      <a:pt x="889" y="384"/>
                    </a:cubicBezTo>
                    <a:cubicBezTo>
                      <a:pt x="892" y="381"/>
                      <a:pt x="892" y="381"/>
                      <a:pt x="892" y="381"/>
                    </a:cubicBezTo>
                    <a:cubicBezTo>
                      <a:pt x="889" y="384"/>
                      <a:pt x="889" y="384"/>
                      <a:pt x="889" y="384"/>
                    </a:cubicBezTo>
                    <a:cubicBezTo>
                      <a:pt x="892" y="382"/>
                      <a:pt x="892" y="382"/>
                      <a:pt x="892" y="382"/>
                    </a:cubicBezTo>
                    <a:cubicBezTo>
                      <a:pt x="892" y="381"/>
                      <a:pt x="892" y="381"/>
                      <a:pt x="892" y="381"/>
                    </a:cubicBezTo>
                    <a:cubicBezTo>
                      <a:pt x="889" y="384"/>
                      <a:pt x="889" y="384"/>
                      <a:pt x="889" y="384"/>
                    </a:cubicBezTo>
                    <a:cubicBezTo>
                      <a:pt x="892" y="382"/>
                      <a:pt x="892" y="382"/>
                      <a:pt x="892" y="382"/>
                    </a:cubicBezTo>
                    <a:cubicBezTo>
                      <a:pt x="888" y="384"/>
                      <a:pt x="888" y="384"/>
                      <a:pt x="888" y="384"/>
                    </a:cubicBezTo>
                    <a:cubicBezTo>
                      <a:pt x="892" y="384"/>
                      <a:pt x="892" y="384"/>
                      <a:pt x="892" y="384"/>
                    </a:cubicBezTo>
                    <a:cubicBezTo>
                      <a:pt x="892" y="383"/>
                      <a:pt x="892" y="382"/>
                      <a:pt x="892" y="382"/>
                    </a:cubicBezTo>
                    <a:cubicBezTo>
                      <a:pt x="888" y="384"/>
                      <a:pt x="888" y="384"/>
                      <a:pt x="888" y="384"/>
                    </a:cubicBezTo>
                    <a:cubicBezTo>
                      <a:pt x="892" y="384"/>
                      <a:pt x="892" y="384"/>
                      <a:pt x="892" y="384"/>
                    </a:cubicBezTo>
                    <a:cubicBezTo>
                      <a:pt x="888" y="384"/>
                      <a:pt x="888" y="384"/>
                      <a:pt x="888" y="384"/>
                    </a:cubicBezTo>
                    <a:cubicBezTo>
                      <a:pt x="887" y="388"/>
                      <a:pt x="887" y="388"/>
                      <a:pt x="887" y="388"/>
                    </a:cubicBezTo>
                    <a:cubicBezTo>
                      <a:pt x="949" y="406"/>
                      <a:pt x="949" y="406"/>
                      <a:pt x="949" y="406"/>
                    </a:cubicBezTo>
                    <a:cubicBezTo>
                      <a:pt x="951" y="406"/>
                      <a:pt x="953" y="405"/>
                      <a:pt x="954" y="404"/>
                    </a:cubicBezTo>
                    <a:cubicBezTo>
                      <a:pt x="954" y="403"/>
                      <a:pt x="954" y="402"/>
                      <a:pt x="954" y="402"/>
                    </a:cubicBezTo>
                    <a:cubicBezTo>
                      <a:pt x="954" y="400"/>
                      <a:pt x="954" y="400"/>
                      <a:pt x="953" y="400"/>
                    </a:cubicBezTo>
                    <a:cubicBezTo>
                      <a:pt x="953" y="399"/>
                      <a:pt x="953" y="399"/>
                      <a:pt x="953" y="398"/>
                    </a:cubicBezTo>
                    <a:cubicBezTo>
                      <a:pt x="952" y="398"/>
                      <a:pt x="952" y="398"/>
                      <a:pt x="951" y="397"/>
                    </a:cubicBezTo>
                    <a:cubicBezTo>
                      <a:pt x="949" y="395"/>
                      <a:pt x="945" y="393"/>
                      <a:pt x="940" y="390"/>
                    </a:cubicBezTo>
                    <a:cubicBezTo>
                      <a:pt x="926" y="381"/>
                      <a:pt x="904" y="368"/>
                      <a:pt x="904" y="368"/>
                    </a:cubicBezTo>
                    <a:cubicBezTo>
                      <a:pt x="902" y="372"/>
                      <a:pt x="902" y="372"/>
                      <a:pt x="902" y="372"/>
                    </a:cubicBezTo>
                    <a:cubicBezTo>
                      <a:pt x="906" y="374"/>
                      <a:pt x="906" y="374"/>
                      <a:pt x="906" y="374"/>
                    </a:cubicBezTo>
                    <a:cubicBezTo>
                      <a:pt x="902" y="372"/>
                      <a:pt x="902" y="372"/>
                      <a:pt x="902" y="372"/>
                    </a:cubicBezTo>
                    <a:cubicBezTo>
                      <a:pt x="904" y="375"/>
                      <a:pt x="904" y="375"/>
                      <a:pt x="904" y="375"/>
                    </a:cubicBezTo>
                    <a:cubicBezTo>
                      <a:pt x="905" y="375"/>
                      <a:pt x="905" y="375"/>
                      <a:pt x="906" y="374"/>
                    </a:cubicBezTo>
                    <a:cubicBezTo>
                      <a:pt x="902" y="372"/>
                      <a:pt x="902" y="372"/>
                      <a:pt x="902" y="372"/>
                    </a:cubicBezTo>
                    <a:cubicBezTo>
                      <a:pt x="904" y="375"/>
                      <a:pt x="904" y="375"/>
                      <a:pt x="904" y="375"/>
                    </a:cubicBezTo>
                    <a:cubicBezTo>
                      <a:pt x="902" y="372"/>
                      <a:pt x="902" y="372"/>
                      <a:pt x="902" y="372"/>
                    </a:cubicBezTo>
                    <a:cubicBezTo>
                      <a:pt x="903" y="376"/>
                      <a:pt x="903" y="376"/>
                      <a:pt x="903" y="376"/>
                    </a:cubicBezTo>
                    <a:cubicBezTo>
                      <a:pt x="903" y="376"/>
                      <a:pt x="903" y="376"/>
                      <a:pt x="904" y="375"/>
                    </a:cubicBezTo>
                    <a:cubicBezTo>
                      <a:pt x="902" y="372"/>
                      <a:pt x="902" y="372"/>
                      <a:pt x="902" y="372"/>
                    </a:cubicBezTo>
                    <a:cubicBezTo>
                      <a:pt x="903" y="376"/>
                      <a:pt x="903" y="376"/>
                      <a:pt x="903" y="376"/>
                    </a:cubicBezTo>
                    <a:cubicBezTo>
                      <a:pt x="902" y="372"/>
                      <a:pt x="902" y="372"/>
                      <a:pt x="902" y="372"/>
                    </a:cubicBezTo>
                    <a:cubicBezTo>
                      <a:pt x="902" y="376"/>
                      <a:pt x="902" y="376"/>
                      <a:pt x="902" y="376"/>
                    </a:cubicBezTo>
                    <a:cubicBezTo>
                      <a:pt x="903" y="376"/>
                      <a:pt x="903" y="376"/>
                      <a:pt x="903" y="376"/>
                    </a:cubicBezTo>
                    <a:cubicBezTo>
                      <a:pt x="902" y="372"/>
                      <a:pt x="902" y="372"/>
                      <a:pt x="902" y="372"/>
                    </a:cubicBezTo>
                    <a:cubicBezTo>
                      <a:pt x="902" y="376"/>
                      <a:pt x="902" y="376"/>
                      <a:pt x="902" y="376"/>
                    </a:cubicBezTo>
                    <a:cubicBezTo>
                      <a:pt x="902" y="374"/>
                      <a:pt x="902" y="374"/>
                      <a:pt x="902" y="374"/>
                    </a:cubicBezTo>
                    <a:cubicBezTo>
                      <a:pt x="902" y="376"/>
                      <a:pt x="902" y="376"/>
                      <a:pt x="902" y="376"/>
                    </a:cubicBezTo>
                    <a:cubicBezTo>
                      <a:pt x="902" y="376"/>
                      <a:pt x="902" y="376"/>
                      <a:pt x="902" y="376"/>
                    </a:cubicBezTo>
                    <a:cubicBezTo>
                      <a:pt x="902" y="374"/>
                      <a:pt x="902" y="374"/>
                      <a:pt x="902" y="374"/>
                    </a:cubicBezTo>
                    <a:cubicBezTo>
                      <a:pt x="902" y="376"/>
                      <a:pt x="902" y="376"/>
                      <a:pt x="902" y="376"/>
                    </a:cubicBezTo>
                    <a:cubicBezTo>
                      <a:pt x="902" y="375"/>
                      <a:pt x="902" y="375"/>
                      <a:pt x="902" y="375"/>
                    </a:cubicBezTo>
                    <a:cubicBezTo>
                      <a:pt x="902" y="376"/>
                      <a:pt x="902" y="376"/>
                      <a:pt x="902" y="376"/>
                    </a:cubicBezTo>
                    <a:cubicBezTo>
                      <a:pt x="902" y="376"/>
                      <a:pt x="902" y="376"/>
                      <a:pt x="902" y="376"/>
                    </a:cubicBezTo>
                    <a:cubicBezTo>
                      <a:pt x="902" y="375"/>
                      <a:pt x="902" y="375"/>
                      <a:pt x="902" y="375"/>
                    </a:cubicBezTo>
                    <a:cubicBezTo>
                      <a:pt x="902" y="376"/>
                      <a:pt x="902" y="376"/>
                      <a:pt x="902" y="376"/>
                    </a:cubicBezTo>
                    <a:cubicBezTo>
                      <a:pt x="902" y="376"/>
                      <a:pt x="903" y="376"/>
                      <a:pt x="905" y="376"/>
                    </a:cubicBezTo>
                    <a:cubicBezTo>
                      <a:pt x="909" y="377"/>
                      <a:pt x="918" y="379"/>
                      <a:pt x="926" y="381"/>
                    </a:cubicBezTo>
                    <a:cubicBezTo>
                      <a:pt x="930" y="382"/>
                      <a:pt x="934" y="383"/>
                      <a:pt x="936" y="384"/>
                    </a:cubicBezTo>
                    <a:cubicBezTo>
                      <a:pt x="938" y="384"/>
                      <a:pt x="939" y="385"/>
                      <a:pt x="940" y="385"/>
                    </a:cubicBezTo>
                    <a:cubicBezTo>
                      <a:pt x="940" y="385"/>
                      <a:pt x="941" y="385"/>
                      <a:pt x="941" y="385"/>
                    </a:cubicBezTo>
                    <a:cubicBezTo>
                      <a:pt x="941" y="385"/>
                      <a:pt x="941" y="385"/>
                      <a:pt x="941" y="385"/>
                    </a:cubicBezTo>
                    <a:cubicBezTo>
                      <a:pt x="942" y="385"/>
                      <a:pt x="942" y="385"/>
                      <a:pt x="942" y="385"/>
                    </a:cubicBezTo>
                    <a:cubicBezTo>
                      <a:pt x="942" y="385"/>
                      <a:pt x="943" y="385"/>
                      <a:pt x="943" y="385"/>
                    </a:cubicBezTo>
                    <a:cubicBezTo>
                      <a:pt x="943" y="385"/>
                      <a:pt x="943" y="385"/>
                      <a:pt x="944" y="385"/>
                    </a:cubicBezTo>
                    <a:cubicBezTo>
                      <a:pt x="944" y="385"/>
                      <a:pt x="945" y="384"/>
                      <a:pt x="945" y="384"/>
                    </a:cubicBezTo>
                    <a:cubicBezTo>
                      <a:pt x="946" y="383"/>
                      <a:pt x="946" y="383"/>
                      <a:pt x="946" y="383"/>
                    </a:cubicBezTo>
                    <a:cubicBezTo>
                      <a:pt x="946" y="382"/>
                      <a:pt x="946" y="382"/>
                      <a:pt x="946" y="381"/>
                    </a:cubicBezTo>
                    <a:cubicBezTo>
                      <a:pt x="946" y="380"/>
                      <a:pt x="946" y="379"/>
                      <a:pt x="946" y="379"/>
                    </a:cubicBezTo>
                    <a:cubicBezTo>
                      <a:pt x="945" y="378"/>
                      <a:pt x="945" y="378"/>
                      <a:pt x="945" y="378"/>
                    </a:cubicBezTo>
                    <a:cubicBezTo>
                      <a:pt x="944" y="377"/>
                      <a:pt x="944" y="377"/>
                      <a:pt x="944" y="377"/>
                    </a:cubicBezTo>
                    <a:cubicBezTo>
                      <a:pt x="943" y="377"/>
                      <a:pt x="941" y="375"/>
                      <a:pt x="939" y="374"/>
                    </a:cubicBezTo>
                    <a:cubicBezTo>
                      <a:pt x="933" y="370"/>
                      <a:pt x="923" y="365"/>
                      <a:pt x="923" y="365"/>
                    </a:cubicBezTo>
                    <a:cubicBezTo>
                      <a:pt x="922" y="364"/>
                      <a:pt x="919" y="364"/>
                      <a:pt x="918" y="366"/>
                    </a:cubicBezTo>
                    <a:cubicBezTo>
                      <a:pt x="917" y="368"/>
                      <a:pt x="917" y="370"/>
                      <a:pt x="919" y="372"/>
                    </a:cubicBezTo>
                    <a:cubicBezTo>
                      <a:pt x="919" y="372"/>
                      <a:pt x="921" y="372"/>
                      <a:pt x="923" y="373"/>
                    </a:cubicBezTo>
                    <a:cubicBezTo>
                      <a:pt x="926" y="375"/>
                      <a:pt x="930" y="378"/>
                      <a:pt x="934" y="380"/>
                    </a:cubicBezTo>
                    <a:cubicBezTo>
                      <a:pt x="935" y="381"/>
                      <a:pt x="937" y="382"/>
                      <a:pt x="938" y="383"/>
                    </a:cubicBezTo>
                    <a:cubicBezTo>
                      <a:pt x="939" y="383"/>
                      <a:pt x="939" y="384"/>
                      <a:pt x="939" y="384"/>
                    </a:cubicBezTo>
                    <a:cubicBezTo>
                      <a:pt x="939" y="384"/>
                      <a:pt x="939" y="384"/>
                      <a:pt x="939" y="384"/>
                    </a:cubicBezTo>
                    <a:cubicBezTo>
                      <a:pt x="939" y="384"/>
                      <a:pt x="939" y="384"/>
                      <a:pt x="939" y="384"/>
                    </a:cubicBezTo>
                    <a:cubicBezTo>
                      <a:pt x="941" y="382"/>
                      <a:pt x="941" y="382"/>
                      <a:pt x="941" y="382"/>
                    </a:cubicBezTo>
                    <a:cubicBezTo>
                      <a:pt x="939" y="384"/>
                      <a:pt x="939" y="384"/>
                      <a:pt x="939" y="384"/>
                    </a:cubicBezTo>
                    <a:cubicBezTo>
                      <a:pt x="939" y="384"/>
                      <a:pt x="939" y="384"/>
                      <a:pt x="939" y="384"/>
                    </a:cubicBezTo>
                    <a:cubicBezTo>
                      <a:pt x="941" y="382"/>
                      <a:pt x="941" y="382"/>
                      <a:pt x="941" y="382"/>
                    </a:cubicBezTo>
                    <a:cubicBezTo>
                      <a:pt x="939" y="384"/>
                      <a:pt x="939" y="384"/>
                      <a:pt x="939" y="384"/>
                    </a:cubicBezTo>
                    <a:cubicBezTo>
                      <a:pt x="942" y="381"/>
                      <a:pt x="942" y="381"/>
                      <a:pt x="942" y="381"/>
                    </a:cubicBezTo>
                    <a:cubicBezTo>
                      <a:pt x="939" y="383"/>
                      <a:pt x="939" y="383"/>
                      <a:pt x="939" y="383"/>
                    </a:cubicBezTo>
                    <a:cubicBezTo>
                      <a:pt x="939" y="384"/>
                      <a:pt x="939" y="384"/>
                      <a:pt x="939" y="384"/>
                    </a:cubicBezTo>
                    <a:cubicBezTo>
                      <a:pt x="942" y="381"/>
                      <a:pt x="942" y="381"/>
                      <a:pt x="942" y="381"/>
                    </a:cubicBezTo>
                    <a:cubicBezTo>
                      <a:pt x="939" y="383"/>
                      <a:pt x="939" y="383"/>
                      <a:pt x="939" y="383"/>
                    </a:cubicBezTo>
                    <a:cubicBezTo>
                      <a:pt x="942" y="381"/>
                      <a:pt x="942" y="381"/>
                      <a:pt x="942" y="381"/>
                    </a:cubicBezTo>
                    <a:cubicBezTo>
                      <a:pt x="938" y="381"/>
                      <a:pt x="938" y="381"/>
                      <a:pt x="938" y="381"/>
                    </a:cubicBezTo>
                    <a:cubicBezTo>
                      <a:pt x="938" y="382"/>
                      <a:pt x="939" y="383"/>
                      <a:pt x="939" y="383"/>
                    </a:cubicBezTo>
                    <a:cubicBezTo>
                      <a:pt x="942" y="381"/>
                      <a:pt x="942" y="381"/>
                      <a:pt x="942" y="381"/>
                    </a:cubicBezTo>
                    <a:cubicBezTo>
                      <a:pt x="938" y="381"/>
                      <a:pt x="938" y="381"/>
                      <a:pt x="938" y="381"/>
                    </a:cubicBezTo>
                    <a:cubicBezTo>
                      <a:pt x="942" y="381"/>
                      <a:pt x="942" y="381"/>
                      <a:pt x="942" y="381"/>
                    </a:cubicBezTo>
                    <a:cubicBezTo>
                      <a:pt x="939" y="379"/>
                      <a:pt x="939" y="379"/>
                      <a:pt x="939" y="379"/>
                    </a:cubicBezTo>
                    <a:cubicBezTo>
                      <a:pt x="938" y="380"/>
                      <a:pt x="938" y="380"/>
                      <a:pt x="938" y="381"/>
                    </a:cubicBezTo>
                    <a:cubicBezTo>
                      <a:pt x="942" y="381"/>
                      <a:pt x="942" y="381"/>
                      <a:pt x="942" y="381"/>
                    </a:cubicBezTo>
                    <a:cubicBezTo>
                      <a:pt x="939" y="379"/>
                      <a:pt x="939" y="379"/>
                      <a:pt x="939" y="379"/>
                    </a:cubicBezTo>
                    <a:cubicBezTo>
                      <a:pt x="942" y="381"/>
                      <a:pt x="942" y="381"/>
                      <a:pt x="942" y="381"/>
                    </a:cubicBezTo>
                    <a:cubicBezTo>
                      <a:pt x="939" y="379"/>
                      <a:pt x="939" y="379"/>
                      <a:pt x="939" y="379"/>
                    </a:cubicBezTo>
                    <a:cubicBezTo>
                      <a:pt x="942" y="381"/>
                      <a:pt x="942" y="381"/>
                      <a:pt x="942" y="381"/>
                    </a:cubicBezTo>
                    <a:cubicBezTo>
                      <a:pt x="941" y="377"/>
                      <a:pt x="941" y="377"/>
                      <a:pt x="941" y="377"/>
                    </a:cubicBezTo>
                    <a:cubicBezTo>
                      <a:pt x="940" y="378"/>
                      <a:pt x="940" y="378"/>
                      <a:pt x="939" y="379"/>
                    </a:cubicBezTo>
                    <a:cubicBezTo>
                      <a:pt x="942" y="381"/>
                      <a:pt x="942" y="381"/>
                      <a:pt x="942" y="381"/>
                    </a:cubicBezTo>
                    <a:cubicBezTo>
                      <a:pt x="941" y="377"/>
                      <a:pt x="941" y="377"/>
                      <a:pt x="941" y="377"/>
                    </a:cubicBezTo>
                    <a:cubicBezTo>
                      <a:pt x="942" y="381"/>
                      <a:pt x="942" y="381"/>
                      <a:pt x="942" y="381"/>
                    </a:cubicBezTo>
                    <a:cubicBezTo>
                      <a:pt x="942" y="377"/>
                      <a:pt x="942" y="377"/>
                      <a:pt x="942" y="377"/>
                    </a:cubicBezTo>
                    <a:cubicBezTo>
                      <a:pt x="942" y="377"/>
                      <a:pt x="941" y="377"/>
                      <a:pt x="941" y="377"/>
                    </a:cubicBezTo>
                    <a:cubicBezTo>
                      <a:pt x="942" y="381"/>
                      <a:pt x="942" y="381"/>
                      <a:pt x="942" y="381"/>
                    </a:cubicBezTo>
                    <a:cubicBezTo>
                      <a:pt x="942" y="377"/>
                      <a:pt x="942" y="377"/>
                      <a:pt x="942" y="377"/>
                    </a:cubicBezTo>
                    <a:cubicBezTo>
                      <a:pt x="942" y="381"/>
                      <a:pt x="942" y="381"/>
                      <a:pt x="942" y="381"/>
                    </a:cubicBezTo>
                    <a:cubicBezTo>
                      <a:pt x="942" y="377"/>
                      <a:pt x="942" y="377"/>
                      <a:pt x="942" y="377"/>
                    </a:cubicBezTo>
                    <a:cubicBezTo>
                      <a:pt x="942" y="377"/>
                      <a:pt x="942" y="377"/>
                      <a:pt x="942" y="377"/>
                    </a:cubicBezTo>
                    <a:cubicBezTo>
                      <a:pt x="942" y="381"/>
                      <a:pt x="942" y="381"/>
                      <a:pt x="942" y="381"/>
                    </a:cubicBezTo>
                    <a:cubicBezTo>
                      <a:pt x="942" y="377"/>
                      <a:pt x="942" y="377"/>
                      <a:pt x="942" y="377"/>
                    </a:cubicBezTo>
                    <a:cubicBezTo>
                      <a:pt x="942" y="380"/>
                      <a:pt x="942" y="380"/>
                      <a:pt x="942" y="380"/>
                    </a:cubicBezTo>
                    <a:cubicBezTo>
                      <a:pt x="943" y="377"/>
                      <a:pt x="943" y="377"/>
                      <a:pt x="943" y="377"/>
                    </a:cubicBezTo>
                    <a:cubicBezTo>
                      <a:pt x="942" y="377"/>
                      <a:pt x="942" y="377"/>
                      <a:pt x="942" y="377"/>
                    </a:cubicBezTo>
                    <a:cubicBezTo>
                      <a:pt x="942" y="380"/>
                      <a:pt x="942" y="380"/>
                      <a:pt x="942" y="380"/>
                    </a:cubicBezTo>
                    <a:cubicBezTo>
                      <a:pt x="943" y="377"/>
                      <a:pt x="943" y="377"/>
                      <a:pt x="943" y="377"/>
                    </a:cubicBezTo>
                    <a:cubicBezTo>
                      <a:pt x="943" y="378"/>
                      <a:pt x="943" y="378"/>
                      <a:pt x="943" y="378"/>
                    </a:cubicBezTo>
                    <a:cubicBezTo>
                      <a:pt x="943" y="377"/>
                      <a:pt x="943" y="377"/>
                      <a:pt x="943" y="377"/>
                    </a:cubicBezTo>
                    <a:cubicBezTo>
                      <a:pt x="943" y="377"/>
                      <a:pt x="943" y="377"/>
                      <a:pt x="943" y="377"/>
                    </a:cubicBezTo>
                    <a:cubicBezTo>
                      <a:pt x="943" y="378"/>
                      <a:pt x="943" y="378"/>
                      <a:pt x="943" y="378"/>
                    </a:cubicBezTo>
                    <a:cubicBezTo>
                      <a:pt x="943" y="377"/>
                      <a:pt x="943" y="377"/>
                      <a:pt x="943" y="377"/>
                    </a:cubicBezTo>
                    <a:cubicBezTo>
                      <a:pt x="942" y="377"/>
                      <a:pt x="942" y="377"/>
                      <a:pt x="940" y="377"/>
                    </a:cubicBezTo>
                    <a:cubicBezTo>
                      <a:pt x="936" y="376"/>
                      <a:pt x="927" y="373"/>
                      <a:pt x="919" y="372"/>
                    </a:cubicBezTo>
                    <a:cubicBezTo>
                      <a:pt x="915" y="371"/>
                      <a:pt x="912" y="370"/>
                      <a:pt x="909" y="369"/>
                    </a:cubicBezTo>
                    <a:cubicBezTo>
                      <a:pt x="907" y="369"/>
                      <a:pt x="906" y="368"/>
                      <a:pt x="905" y="368"/>
                    </a:cubicBezTo>
                    <a:cubicBezTo>
                      <a:pt x="905" y="368"/>
                      <a:pt x="904" y="368"/>
                      <a:pt x="904" y="368"/>
                    </a:cubicBezTo>
                    <a:cubicBezTo>
                      <a:pt x="903" y="368"/>
                      <a:pt x="903" y="368"/>
                      <a:pt x="902" y="368"/>
                    </a:cubicBezTo>
                    <a:cubicBezTo>
                      <a:pt x="902" y="368"/>
                      <a:pt x="902" y="368"/>
                      <a:pt x="902" y="368"/>
                    </a:cubicBezTo>
                    <a:cubicBezTo>
                      <a:pt x="901" y="368"/>
                      <a:pt x="901" y="368"/>
                      <a:pt x="901" y="368"/>
                    </a:cubicBezTo>
                    <a:cubicBezTo>
                      <a:pt x="900" y="369"/>
                      <a:pt x="900" y="369"/>
                      <a:pt x="899" y="370"/>
                    </a:cubicBezTo>
                    <a:cubicBezTo>
                      <a:pt x="898" y="371"/>
                      <a:pt x="898" y="372"/>
                      <a:pt x="898" y="373"/>
                    </a:cubicBezTo>
                    <a:cubicBezTo>
                      <a:pt x="899" y="374"/>
                      <a:pt x="899" y="375"/>
                      <a:pt x="900" y="375"/>
                    </a:cubicBezTo>
                    <a:cubicBezTo>
                      <a:pt x="900" y="375"/>
                      <a:pt x="903" y="377"/>
                      <a:pt x="908" y="380"/>
                    </a:cubicBezTo>
                    <a:cubicBezTo>
                      <a:pt x="914" y="384"/>
                      <a:pt x="925" y="390"/>
                      <a:pt x="933" y="395"/>
                    </a:cubicBezTo>
                    <a:cubicBezTo>
                      <a:pt x="937" y="397"/>
                      <a:pt x="941" y="400"/>
                      <a:pt x="943" y="402"/>
                    </a:cubicBezTo>
                    <a:cubicBezTo>
                      <a:pt x="945" y="403"/>
                      <a:pt x="946" y="403"/>
                      <a:pt x="946" y="404"/>
                    </a:cubicBezTo>
                    <a:cubicBezTo>
                      <a:pt x="947" y="404"/>
                      <a:pt x="947" y="404"/>
                      <a:pt x="947" y="404"/>
                    </a:cubicBezTo>
                    <a:cubicBezTo>
                      <a:pt x="948" y="403"/>
                      <a:pt x="948" y="403"/>
                      <a:pt x="948" y="403"/>
                    </a:cubicBezTo>
                    <a:cubicBezTo>
                      <a:pt x="947" y="404"/>
                      <a:pt x="947" y="404"/>
                      <a:pt x="947" y="404"/>
                    </a:cubicBezTo>
                    <a:cubicBezTo>
                      <a:pt x="947" y="404"/>
                      <a:pt x="947" y="404"/>
                      <a:pt x="947" y="404"/>
                    </a:cubicBezTo>
                    <a:cubicBezTo>
                      <a:pt x="948" y="403"/>
                      <a:pt x="948" y="403"/>
                      <a:pt x="948" y="403"/>
                    </a:cubicBezTo>
                    <a:cubicBezTo>
                      <a:pt x="947" y="404"/>
                      <a:pt x="947" y="404"/>
                      <a:pt x="947" y="404"/>
                    </a:cubicBezTo>
                    <a:cubicBezTo>
                      <a:pt x="950" y="402"/>
                      <a:pt x="950" y="402"/>
                      <a:pt x="950" y="402"/>
                    </a:cubicBezTo>
                    <a:cubicBezTo>
                      <a:pt x="946" y="403"/>
                      <a:pt x="946" y="403"/>
                      <a:pt x="946" y="403"/>
                    </a:cubicBezTo>
                    <a:cubicBezTo>
                      <a:pt x="947" y="404"/>
                      <a:pt x="947" y="404"/>
                      <a:pt x="947" y="404"/>
                    </a:cubicBezTo>
                    <a:cubicBezTo>
                      <a:pt x="950" y="402"/>
                      <a:pt x="950" y="402"/>
                      <a:pt x="950" y="402"/>
                    </a:cubicBezTo>
                    <a:cubicBezTo>
                      <a:pt x="946" y="403"/>
                      <a:pt x="946" y="403"/>
                      <a:pt x="946" y="403"/>
                    </a:cubicBezTo>
                    <a:cubicBezTo>
                      <a:pt x="950" y="402"/>
                      <a:pt x="950" y="402"/>
                      <a:pt x="950" y="402"/>
                    </a:cubicBezTo>
                    <a:cubicBezTo>
                      <a:pt x="946" y="402"/>
                      <a:pt x="946" y="402"/>
                      <a:pt x="946" y="402"/>
                    </a:cubicBezTo>
                    <a:cubicBezTo>
                      <a:pt x="946" y="403"/>
                      <a:pt x="946" y="403"/>
                      <a:pt x="946" y="403"/>
                    </a:cubicBezTo>
                    <a:cubicBezTo>
                      <a:pt x="950" y="402"/>
                      <a:pt x="950" y="402"/>
                      <a:pt x="950" y="402"/>
                    </a:cubicBezTo>
                    <a:cubicBezTo>
                      <a:pt x="946" y="402"/>
                      <a:pt x="946" y="402"/>
                      <a:pt x="946" y="402"/>
                    </a:cubicBezTo>
                    <a:cubicBezTo>
                      <a:pt x="950" y="402"/>
                      <a:pt x="950" y="402"/>
                      <a:pt x="950" y="402"/>
                    </a:cubicBezTo>
                    <a:cubicBezTo>
                      <a:pt x="947" y="400"/>
                      <a:pt x="947" y="400"/>
                      <a:pt x="947" y="400"/>
                    </a:cubicBezTo>
                    <a:cubicBezTo>
                      <a:pt x="946" y="400"/>
                      <a:pt x="946" y="401"/>
                      <a:pt x="946" y="402"/>
                    </a:cubicBezTo>
                    <a:cubicBezTo>
                      <a:pt x="950" y="402"/>
                      <a:pt x="950" y="402"/>
                      <a:pt x="950" y="402"/>
                    </a:cubicBezTo>
                    <a:cubicBezTo>
                      <a:pt x="947" y="400"/>
                      <a:pt x="947" y="400"/>
                      <a:pt x="947" y="400"/>
                    </a:cubicBezTo>
                    <a:cubicBezTo>
                      <a:pt x="950" y="402"/>
                      <a:pt x="950" y="402"/>
                      <a:pt x="950" y="402"/>
                    </a:cubicBezTo>
                    <a:cubicBezTo>
                      <a:pt x="951" y="398"/>
                      <a:pt x="951" y="398"/>
                      <a:pt x="951" y="398"/>
                    </a:cubicBezTo>
                    <a:cubicBezTo>
                      <a:pt x="890" y="380"/>
                      <a:pt x="890" y="380"/>
                      <a:pt x="890" y="380"/>
                    </a:cubicBezTo>
                    <a:cubicBezTo>
                      <a:pt x="888" y="380"/>
                      <a:pt x="887" y="380"/>
                      <a:pt x="886" y="381"/>
                    </a:cubicBezTo>
                    <a:cubicBezTo>
                      <a:pt x="885" y="381"/>
                      <a:pt x="884" y="383"/>
                      <a:pt x="884" y="384"/>
                    </a:cubicBezTo>
                    <a:cubicBezTo>
                      <a:pt x="885" y="385"/>
                      <a:pt x="885" y="386"/>
                      <a:pt x="885" y="386"/>
                    </a:cubicBezTo>
                    <a:cubicBezTo>
                      <a:pt x="885" y="387"/>
                      <a:pt x="886" y="387"/>
                      <a:pt x="886" y="387"/>
                    </a:cubicBezTo>
                    <a:cubicBezTo>
                      <a:pt x="886" y="387"/>
                      <a:pt x="886" y="387"/>
                      <a:pt x="886" y="387"/>
                    </a:cubicBezTo>
                    <a:cubicBezTo>
                      <a:pt x="887" y="388"/>
                      <a:pt x="887" y="388"/>
                      <a:pt x="888" y="388"/>
                    </a:cubicBezTo>
                    <a:cubicBezTo>
                      <a:pt x="893" y="392"/>
                      <a:pt x="909" y="402"/>
                      <a:pt x="924" y="411"/>
                    </a:cubicBezTo>
                    <a:cubicBezTo>
                      <a:pt x="940" y="421"/>
                      <a:pt x="954" y="429"/>
                      <a:pt x="954" y="429"/>
                    </a:cubicBezTo>
                    <a:cubicBezTo>
                      <a:pt x="956" y="426"/>
                      <a:pt x="956" y="426"/>
                      <a:pt x="956" y="426"/>
                    </a:cubicBezTo>
                    <a:cubicBezTo>
                      <a:pt x="952" y="424"/>
                      <a:pt x="952" y="424"/>
                      <a:pt x="952" y="424"/>
                    </a:cubicBezTo>
                    <a:cubicBezTo>
                      <a:pt x="956" y="426"/>
                      <a:pt x="956" y="426"/>
                      <a:pt x="956" y="426"/>
                    </a:cubicBezTo>
                    <a:cubicBezTo>
                      <a:pt x="954" y="423"/>
                      <a:pt x="954" y="423"/>
                      <a:pt x="954" y="423"/>
                    </a:cubicBezTo>
                    <a:cubicBezTo>
                      <a:pt x="953" y="423"/>
                      <a:pt x="953" y="423"/>
                      <a:pt x="952" y="424"/>
                    </a:cubicBezTo>
                    <a:cubicBezTo>
                      <a:pt x="956" y="426"/>
                      <a:pt x="956" y="426"/>
                      <a:pt x="956" y="426"/>
                    </a:cubicBezTo>
                    <a:cubicBezTo>
                      <a:pt x="954" y="423"/>
                      <a:pt x="954" y="423"/>
                      <a:pt x="954" y="423"/>
                    </a:cubicBezTo>
                    <a:cubicBezTo>
                      <a:pt x="955" y="426"/>
                      <a:pt x="955" y="426"/>
                      <a:pt x="955" y="426"/>
                    </a:cubicBezTo>
                    <a:cubicBezTo>
                      <a:pt x="955" y="422"/>
                      <a:pt x="955" y="422"/>
                      <a:pt x="955" y="422"/>
                    </a:cubicBezTo>
                    <a:cubicBezTo>
                      <a:pt x="955" y="422"/>
                      <a:pt x="954" y="422"/>
                      <a:pt x="954" y="423"/>
                    </a:cubicBezTo>
                    <a:cubicBezTo>
                      <a:pt x="955" y="426"/>
                      <a:pt x="955" y="426"/>
                      <a:pt x="955" y="426"/>
                    </a:cubicBezTo>
                    <a:cubicBezTo>
                      <a:pt x="955" y="422"/>
                      <a:pt x="955" y="422"/>
                      <a:pt x="955" y="422"/>
                    </a:cubicBezTo>
                    <a:cubicBezTo>
                      <a:pt x="955" y="425"/>
                      <a:pt x="955" y="425"/>
                      <a:pt x="955" y="425"/>
                    </a:cubicBezTo>
                    <a:cubicBezTo>
                      <a:pt x="955" y="422"/>
                      <a:pt x="955" y="422"/>
                      <a:pt x="955" y="422"/>
                    </a:cubicBezTo>
                    <a:cubicBezTo>
                      <a:pt x="955" y="422"/>
                      <a:pt x="955" y="422"/>
                      <a:pt x="955" y="422"/>
                    </a:cubicBezTo>
                    <a:cubicBezTo>
                      <a:pt x="955" y="425"/>
                      <a:pt x="955" y="425"/>
                      <a:pt x="955" y="425"/>
                    </a:cubicBezTo>
                    <a:cubicBezTo>
                      <a:pt x="955" y="422"/>
                      <a:pt x="955" y="422"/>
                      <a:pt x="955" y="422"/>
                    </a:cubicBezTo>
                    <a:cubicBezTo>
                      <a:pt x="955" y="424"/>
                      <a:pt x="955" y="424"/>
                      <a:pt x="955" y="424"/>
                    </a:cubicBezTo>
                    <a:cubicBezTo>
                      <a:pt x="956" y="422"/>
                      <a:pt x="956" y="422"/>
                      <a:pt x="956" y="422"/>
                    </a:cubicBezTo>
                    <a:cubicBezTo>
                      <a:pt x="955" y="422"/>
                      <a:pt x="955" y="422"/>
                      <a:pt x="955" y="422"/>
                    </a:cubicBezTo>
                    <a:cubicBezTo>
                      <a:pt x="955" y="424"/>
                      <a:pt x="955" y="424"/>
                      <a:pt x="955" y="424"/>
                    </a:cubicBezTo>
                    <a:cubicBezTo>
                      <a:pt x="956" y="422"/>
                      <a:pt x="956" y="422"/>
                      <a:pt x="956" y="422"/>
                    </a:cubicBezTo>
                    <a:cubicBezTo>
                      <a:pt x="956" y="422"/>
                      <a:pt x="955" y="422"/>
                      <a:pt x="954" y="422"/>
                    </a:cubicBezTo>
                    <a:cubicBezTo>
                      <a:pt x="951" y="421"/>
                      <a:pt x="945" y="418"/>
                      <a:pt x="937" y="415"/>
                    </a:cubicBezTo>
                    <a:cubicBezTo>
                      <a:pt x="926" y="411"/>
                      <a:pt x="911" y="404"/>
                      <a:pt x="900" y="400"/>
                    </a:cubicBezTo>
                    <a:cubicBezTo>
                      <a:pt x="894" y="397"/>
                      <a:pt x="889" y="395"/>
                      <a:pt x="885" y="393"/>
                    </a:cubicBezTo>
                    <a:cubicBezTo>
                      <a:pt x="882" y="392"/>
                      <a:pt x="880" y="391"/>
                      <a:pt x="880" y="391"/>
                    </a:cubicBezTo>
                    <a:cubicBezTo>
                      <a:pt x="878" y="390"/>
                      <a:pt x="876" y="391"/>
                      <a:pt x="875" y="392"/>
                    </a:cubicBezTo>
                    <a:cubicBezTo>
                      <a:pt x="874" y="393"/>
                      <a:pt x="874" y="394"/>
                      <a:pt x="874" y="395"/>
                    </a:cubicBezTo>
                    <a:cubicBezTo>
                      <a:pt x="874" y="396"/>
                      <a:pt x="874" y="396"/>
                      <a:pt x="875" y="397"/>
                    </a:cubicBezTo>
                    <a:cubicBezTo>
                      <a:pt x="875" y="398"/>
                      <a:pt x="875" y="398"/>
                      <a:pt x="876" y="398"/>
                    </a:cubicBezTo>
                    <a:cubicBezTo>
                      <a:pt x="876" y="399"/>
                      <a:pt x="877" y="399"/>
                      <a:pt x="878" y="400"/>
                    </a:cubicBezTo>
                    <a:cubicBezTo>
                      <a:pt x="882" y="403"/>
                      <a:pt x="888" y="407"/>
                      <a:pt x="896" y="412"/>
                    </a:cubicBezTo>
                    <a:cubicBezTo>
                      <a:pt x="920" y="427"/>
                      <a:pt x="956" y="448"/>
                      <a:pt x="956" y="448"/>
                    </a:cubicBezTo>
                    <a:cubicBezTo>
                      <a:pt x="958" y="444"/>
                      <a:pt x="958" y="444"/>
                      <a:pt x="958" y="444"/>
                    </a:cubicBezTo>
                    <a:cubicBezTo>
                      <a:pt x="955" y="442"/>
                      <a:pt x="955" y="442"/>
                      <a:pt x="955" y="442"/>
                    </a:cubicBezTo>
                    <a:cubicBezTo>
                      <a:pt x="958" y="444"/>
                      <a:pt x="958" y="444"/>
                      <a:pt x="958" y="444"/>
                    </a:cubicBezTo>
                    <a:cubicBezTo>
                      <a:pt x="957" y="441"/>
                      <a:pt x="957" y="441"/>
                      <a:pt x="957" y="441"/>
                    </a:cubicBezTo>
                    <a:cubicBezTo>
                      <a:pt x="956" y="441"/>
                      <a:pt x="956" y="441"/>
                      <a:pt x="955" y="442"/>
                    </a:cubicBezTo>
                    <a:cubicBezTo>
                      <a:pt x="958" y="444"/>
                      <a:pt x="958" y="444"/>
                      <a:pt x="958" y="444"/>
                    </a:cubicBezTo>
                    <a:cubicBezTo>
                      <a:pt x="957" y="441"/>
                      <a:pt x="957" y="441"/>
                      <a:pt x="957" y="441"/>
                    </a:cubicBezTo>
                    <a:cubicBezTo>
                      <a:pt x="958" y="444"/>
                      <a:pt x="958" y="444"/>
                      <a:pt x="958" y="444"/>
                    </a:cubicBezTo>
                    <a:cubicBezTo>
                      <a:pt x="958" y="440"/>
                      <a:pt x="958" y="440"/>
                      <a:pt x="958" y="440"/>
                    </a:cubicBezTo>
                    <a:cubicBezTo>
                      <a:pt x="957" y="440"/>
                      <a:pt x="957" y="440"/>
                      <a:pt x="957" y="441"/>
                    </a:cubicBezTo>
                    <a:cubicBezTo>
                      <a:pt x="958" y="444"/>
                      <a:pt x="958" y="444"/>
                      <a:pt x="958" y="444"/>
                    </a:cubicBezTo>
                    <a:cubicBezTo>
                      <a:pt x="958" y="440"/>
                      <a:pt x="958" y="440"/>
                      <a:pt x="958" y="440"/>
                    </a:cubicBezTo>
                    <a:cubicBezTo>
                      <a:pt x="958" y="444"/>
                      <a:pt x="958" y="444"/>
                      <a:pt x="958" y="444"/>
                    </a:cubicBezTo>
                    <a:cubicBezTo>
                      <a:pt x="959" y="441"/>
                      <a:pt x="959" y="441"/>
                      <a:pt x="959" y="441"/>
                    </a:cubicBezTo>
                    <a:cubicBezTo>
                      <a:pt x="958" y="441"/>
                      <a:pt x="958" y="440"/>
                      <a:pt x="958" y="440"/>
                    </a:cubicBezTo>
                    <a:cubicBezTo>
                      <a:pt x="958" y="444"/>
                      <a:pt x="958" y="444"/>
                      <a:pt x="958" y="444"/>
                    </a:cubicBezTo>
                    <a:cubicBezTo>
                      <a:pt x="959" y="441"/>
                      <a:pt x="959" y="441"/>
                      <a:pt x="959" y="441"/>
                    </a:cubicBezTo>
                    <a:cubicBezTo>
                      <a:pt x="958" y="441"/>
                      <a:pt x="958" y="441"/>
                      <a:pt x="958" y="441"/>
                    </a:cubicBezTo>
                    <a:cubicBezTo>
                      <a:pt x="959" y="441"/>
                      <a:pt x="959" y="441"/>
                      <a:pt x="959" y="441"/>
                    </a:cubicBezTo>
                    <a:cubicBezTo>
                      <a:pt x="959" y="441"/>
                      <a:pt x="959" y="441"/>
                      <a:pt x="959" y="441"/>
                    </a:cubicBezTo>
                    <a:cubicBezTo>
                      <a:pt x="958" y="441"/>
                      <a:pt x="958" y="441"/>
                      <a:pt x="958" y="441"/>
                    </a:cubicBezTo>
                    <a:cubicBezTo>
                      <a:pt x="959" y="441"/>
                      <a:pt x="959" y="441"/>
                      <a:pt x="959" y="441"/>
                    </a:cubicBezTo>
                    <a:cubicBezTo>
                      <a:pt x="958" y="441"/>
                      <a:pt x="958" y="440"/>
                      <a:pt x="957" y="440"/>
                    </a:cubicBezTo>
                    <a:cubicBezTo>
                      <a:pt x="950" y="437"/>
                      <a:pt x="928" y="428"/>
                      <a:pt x="908" y="420"/>
                    </a:cubicBezTo>
                    <a:cubicBezTo>
                      <a:pt x="898" y="416"/>
                      <a:pt x="888" y="412"/>
                      <a:pt x="881" y="409"/>
                    </a:cubicBezTo>
                    <a:cubicBezTo>
                      <a:pt x="874" y="406"/>
                      <a:pt x="870" y="404"/>
                      <a:pt x="870" y="404"/>
                    </a:cubicBezTo>
                    <a:cubicBezTo>
                      <a:pt x="868" y="403"/>
                      <a:pt x="865" y="404"/>
                      <a:pt x="864" y="406"/>
                    </a:cubicBezTo>
                    <a:cubicBezTo>
                      <a:pt x="864" y="408"/>
                      <a:pt x="864" y="410"/>
                      <a:pt x="866" y="411"/>
                    </a:cubicBezTo>
                    <a:cubicBezTo>
                      <a:pt x="960" y="470"/>
                      <a:pt x="960" y="470"/>
                      <a:pt x="960" y="470"/>
                    </a:cubicBezTo>
                    <a:cubicBezTo>
                      <a:pt x="962" y="466"/>
                      <a:pt x="962" y="466"/>
                      <a:pt x="962" y="466"/>
                    </a:cubicBezTo>
                    <a:cubicBezTo>
                      <a:pt x="963" y="463"/>
                      <a:pt x="963" y="463"/>
                      <a:pt x="963" y="463"/>
                    </a:cubicBezTo>
                    <a:cubicBezTo>
                      <a:pt x="963" y="463"/>
                      <a:pt x="938" y="451"/>
                      <a:pt x="913" y="439"/>
                    </a:cubicBezTo>
                    <a:cubicBezTo>
                      <a:pt x="900" y="433"/>
                      <a:pt x="887" y="427"/>
                      <a:pt x="877" y="422"/>
                    </a:cubicBezTo>
                    <a:cubicBezTo>
                      <a:pt x="872" y="420"/>
                      <a:pt x="867" y="418"/>
                      <a:pt x="864" y="417"/>
                    </a:cubicBezTo>
                    <a:cubicBezTo>
                      <a:pt x="863" y="416"/>
                      <a:pt x="861" y="415"/>
                      <a:pt x="860" y="415"/>
                    </a:cubicBezTo>
                    <a:cubicBezTo>
                      <a:pt x="860" y="415"/>
                      <a:pt x="859" y="415"/>
                      <a:pt x="859" y="415"/>
                    </a:cubicBezTo>
                    <a:cubicBezTo>
                      <a:pt x="858" y="414"/>
                      <a:pt x="858" y="414"/>
                      <a:pt x="857" y="414"/>
                    </a:cubicBezTo>
                    <a:cubicBezTo>
                      <a:pt x="856" y="414"/>
                      <a:pt x="856" y="414"/>
                      <a:pt x="855" y="414"/>
                    </a:cubicBezTo>
                    <a:cubicBezTo>
                      <a:pt x="855" y="415"/>
                      <a:pt x="854" y="415"/>
                      <a:pt x="853" y="416"/>
                    </a:cubicBezTo>
                    <a:cubicBezTo>
                      <a:pt x="853" y="417"/>
                      <a:pt x="853" y="418"/>
                      <a:pt x="853" y="418"/>
                    </a:cubicBezTo>
                    <a:cubicBezTo>
                      <a:pt x="853" y="419"/>
                      <a:pt x="853" y="420"/>
                      <a:pt x="853" y="420"/>
                    </a:cubicBezTo>
                    <a:cubicBezTo>
                      <a:pt x="853" y="421"/>
                      <a:pt x="854" y="421"/>
                      <a:pt x="854" y="421"/>
                    </a:cubicBezTo>
                    <a:cubicBezTo>
                      <a:pt x="854" y="422"/>
                      <a:pt x="854" y="422"/>
                      <a:pt x="854" y="422"/>
                    </a:cubicBezTo>
                    <a:cubicBezTo>
                      <a:pt x="855" y="422"/>
                      <a:pt x="856" y="423"/>
                      <a:pt x="857" y="423"/>
                    </a:cubicBezTo>
                    <a:cubicBezTo>
                      <a:pt x="861" y="426"/>
                      <a:pt x="869" y="431"/>
                      <a:pt x="879" y="438"/>
                    </a:cubicBezTo>
                    <a:cubicBezTo>
                      <a:pt x="910" y="457"/>
                      <a:pt x="959" y="487"/>
                      <a:pt x="959" y="487"/>
                    </a:cubicBezTo>
                    <a:cubicBezTo>
                      <a:pt x="961" y="484"/>
                      <a:pt x="961" y="484"/>
                      <a:pt x="961" y="484"/>
                    </a:cubicBezTo>
                    <a:cubicBezTo>
                      <a:pt x="963" y="480"/>
                      <a:pt x="963" y="480"/>
                      <a:pt x="963" y="480"/>
                    </a:cubicBezTo>
                    <a:cubicBezTo>
                      <a:pt x="850" y="423"/>
                      <a:pt x="850" y="423"/>
                      <a:pt x="850" y="423"/>
                    </a:cubicBezTo>
                    <a:cubicBezTo>
                      <a:pt x="848" y="422"/>
                      <a:pt x="846" y="422"/>
                      <a:pt x="845" y="424"/>
                    </a:cubicBezTo>
                    <a:cubicBezTo>
                      <a:pt x="844" y="425"/>
                      <a:pt x="844" y="426"/>
                      <a:pt x="844" y="426"/>
                    </a:cubicBezTo>
                    <a:cubicBezTo>
                      <a:pt x="844" y="427"/>
                      <a:pt x="844" y="428"/>
                      <a:pt x="844" y="428"/>
                    </a:cubicBezTo>
                    <a:cubicBezTo>
                      <a:pt x="845" y="429"/>
                      <a:pt x="845" y="429"/>
                      <a:pt x="845" y="429"/>
                    </a:cubicBezTo>
                    <a:cubicBezTo>
                      <a:pt x="846" y="430"/>
                      <a:pt x="846" y="430"/>
                      <a:pt x="847" y="431"/>
                    </a:cubicBezTo>
                    <a:cubicBezTo>
                      <a:pt x="848" y="432"/>
                      <a:pt x="851" y="434"/>
                      <a:pt x="855" y="437"/>
                    </a:cubicBezTo>
                    <a:cubicBezTo>
                      <a:pt x="870" y="446"/>
                      <a:pt x="897" y="463"/>
                      <a:pt x="921" y="478"/>
                    </a:cubicBezTo>
                    <a:cubicBezTo>
                      <a:pt x="945" y="492"/>
                      <a:pt x="965" y="504"/>
                      <a:pt x="965" y="504"/>
                    </a:cubicBezTo>
                    <a:cubicBezTo>
                      <a:pt x="968" y="501"/>
                      <a:pt x="968" y="501"/>
                      <a:pt x="968" y="501"/>
                    </a:cubicBezTo>
                    <a:cubicBezTo>
                      <a:pt x="969" y="497"/>
                      <a:pt x="969" y="497"/>
                      <a:pt x="969" y="497"/>
                    </a:cubicBezTo>
                    <a:cubicBezTo>
                      <a:pt x="969" y="497"/>
                      <a:pt x="938" y="481"/>
                      <a:pt x="906" y="465"/>
                    </a:cubicBezTo>
                    <a:cubicBezTo>
                      <a:pt x="890" y="457"/>
                      <a:pt x="874" y="449"/>
                      <a:pt x="862" y="443"/>
                    </a:cubicBezTo>
                    <a:cubicBezTo>
                      <a:pt x="855" y="440"/>
                      <a:pt x="850" y="438"/>
                      <a:pt x="846" y="436"/>
                    </a:cubicBezTo>
                    <a:cubicBezTo>
                      <a:pt x="844" y="435"/>
                      <a:pt x="842" y="435"/>
                      <a:pt x="841" y="434"/>
                    </a:cubicBezTo>
                    <a:cubicBezTo>
                      <a:pt x="840" y="434"/>
                      <a:pt x="840" y="434"/>
                      <a:pt x="839" y="433"/>
                    </a:cubicBezTo>
                    <a:cubicBezTo>
                      <a:pt x="838" y="433"/>
                      <a:pt x="838" y="433"/>
                      <a:pt x="838" y="433"/>
                    </a:cubicBezTo>
                    <a:cubicBezTo>
                      <a:pt x="838" y="433"/>
                      <a:pt x="838" y="433"/>
                      <a:pt x="837" y="433"/>
                    </a:cubicBezTo>
                    <a:cubicBezTo>
                      <a:pt x="837" y="433"/>
                      <a:pt x="837" y="433"/>
                      <a:pt x="836" y="433"/>
                    </a:cubicBezTo>
                    <a:cubicBezTo>
                      <a:pt x="835" y="433"/>
                      <a:pt x="834" y="434"/>
                      <a:pt x="834" y="435"/>
                    </a:cubicBezTo>
                    <a:cubicBezTo>
                      <a:pt x="837" y="437"/>
                      <a:pt x="837" y="437"/>
                      <a:pt x="837" y="437"/>
                    </a:cubicBezTo>
                    <a:cubicBezTo>
                      <a:pt x="834" y="435"/>
                      <a:pt x="834" y="435"/>
                      <a:pt x="834" y="435"/>
                    </a:cubicBezTo>
                    <a:cubicBezTo>
                      <a:pt x="833" y="436"/>
                      <a:pt x="833" y="437"/>
                      <a:pt x="833" y="437"/>
                    </a:cubicBezTo>
                    <a:cubicBezTo>
                      <a:pt x="833" y="439"/>
                      <a:pt x="834" y="439"/>
                      <a:pt x="834" y="440"/>
                    </a:cubicBezTo>
                    <a:cubicBezTo>
                      <a:pt x="834" y="440"/>
                      <a:pt x="835" y="441"/>
                      <a:pt x="835" y="441"/>
                    </a:cubicBezTo>
                    <a:cubicBezTo>
                      <a:pt x="836" y="442"/>
                      <a:pt x="837" y="443"/>
                      <a:pt x="839" y="444"/>
                    </a:cubicBezTo>
                    <a:cubicBezTo>
                      <a:pt x="845" y="448"/>
                      <a:pt x="855" y="454"/>
                      <a:pt x="868" y="462"/>
                    </a:cubicBezTo>
                    <a:cubicBezTo>
                      <a:pt x="887" y="473"/>
                      <a:pt x="911" y="487"/>
                      <a:pt x="930" y="499"/>
                    </a:cubicBezTo>
                    <a:cubicBezTo>
                      <a:pt x="940" y="505"/>
                      <a:pt x="949" y="510"/>
                      <a:pt x="955" y="514"/>
                    </a:cubicBezTo>
                    <a:cubicBezTo>
                      <a:pt x="958" y="516"/>
                      <a:pt x="960" y="517"/>
                      <a:pt x="961" y="518"/>
                    </a:cubicBezTo>
                    <a:cubicBezTo>
                      <a:pt x="962" y="519"/>
                      <a:pt x="963" y="519"/>
                      <a:pt x="963" y="520"/>
                    </a:cubicBezTo>
                    <a:cubicBezTo>
                      <a:pt x="963" y="520"/>
                      <a:pt x="963" y="520"/>
                      <a:pt x="963" y="520"/>
                    </a:cubicBezTo>
                    <a:cubicBezTo>
                      <a:pt x="964" y="519"/>
                      <a:pt x="964" y="519"/>
                      <a:pt x="964" y="519"/>
                    </a:cubicBezTo>
                    <a:cubicBezTo>
                      <a:pt x="963" y="520"/>
                      <a:pt x="963" y="520"/>
                      <a:pt x="963" y="520"/>
                    </a:cubicBezTo>
                    <a:cubicBezTo>
                      <a:pt x="963" y="520"/>
                      <a:pt x="963" y="520"/>
                      <a:pt x="963" y="520"/>
                    </a:cubicBezTo>
                    <a:cubicBezTo>
                      <a:pt x="964" y="519"/>
                      <a:pt x="964" y="519"/>
                      <a:pt x="964" y="519"/>
                    </a:cubicBezTo>
                    <a:cubicBezTo>
                      <a:pt x="963" y="520"/>
                      <a:pt x="963" y="520"/>
                      <a:pt x="963" y="520"/>
                    </a:cubicBezTo>
                    <a:cubicBezTo>
                      <a:pt x="966" y="518"/>
                      <a:pt x="966" y="518"/>
                      <a:pt x="966" y="518"/>
                    </a:cubicBezTo>
                    <a:cubicBezTo>
                      <a:pt x="962" y="518"/>
                      <a:pt x="962" y="518"/>
                      <a:pt x="962" y="518"/>
                    </a:cubicBezTo>
                    <a:cubicBezTo>
                      <a:pt x="962" y="519"/>
                      <a:pt x="963" y="519"/>
                      <a:pt x="963" y="520"/>
                    </a:cubicBezTo>
                    <a:cubicBezTo>
                      <a:pt x="966" y="518"/>
                      <a:pt x="966" y="518"/>
                      <a:pt x="966" y="518"/>
                    </a:cubicBezTo>
                    <a:cubicBezTo>
                      <a:pt x="962" y="518"/>
                      <a:pt x="962" y="518"/>
                      <a:pt x="962" y="518"/>
                    </a:cubicBezTo>
                    <a:cubicBezTo>
                      <a:pt x="966" y="518"/>
                      <a:pt x="966" y="518"/>
                      <a:pt x="966" y="518"/>
                    </a:cubicBezTo>
                    <a:cubicBezTo>
                      <a:pt x="963" y="516"/>
                      <a:pt x="963" y="516"/>
                      <a:pt x="963" y="516"/>
                    </a:cubicBezTo>
                    <a:cubicBezTo>
                      <a:pt x="963" y="516"/>
                      <a:pt x="962" y="517"/>
                      <a:pt x="962" y="518"/>
                    </a:cubicBezTo>
                    <a:cubicBezTo>
                      <a:pt x="966" y="518"/>
                      <a:pt x="966" y="518"/>
                      <a:pt x="966" y="518"/>
                    </a:cubicBezTo>
                    <a:cubicBezTo>
                      <a:pt x="963" y="516"/>
                      <a:pt x="963" y="516"/>
                      <a:pt x="963" y="516"/>
                    </a:cubicBezTo>
                    <a:cubicBezTo>
                      <a:pt x="966" y="518"/>
                      <a:pt x="966" y="518"/>
                      <a:pt x="966" y="518"/>
                    </a:cubicBezTo>
                    <a:cubicBezTo>
                      <a:pt x="968" y="514"/>
                      <a:pt x="968" y="514"/>
                      <a:pt x="968" y="514"/>
                    </a:cubicBezTo>
                    <a:cubicBezTo>
                      <a:pt x="968" y="514"/>
                      <a:pt x="935" y="496"/>
                      <a:pt x="900" y="478"/>
                    </a:cubicBezTo>
                    <a:cubicBezTo>
                      <a:pt x="882" y="469"/>
                      <a:pt x="864" y="460"/>
                      <a:pt x="850" y="453"/>
                    </a:cubicBezTo>
                    <a:cubicBezTo>
                      <a:pt x="843" y="450"/>
                      <a:pt x="837" y="447"/>
                      <a:pt x="832" y="445"/>
                    </a:cubicBezTo>
                    <a:cubicBezTo>
                      <a:pt x="830" y="444"/>
                      <a:pt x="828" y="443"/>
                      <a:pt x="826" y="442"/>
                    </a:cubicBezTo>
                    <a:cubicBezTo>
                      <a:pt x="825" y="442"/>
                      <a:pt x="825" y="442"/>
                      <a:pt x="824" y="441"/>
                    </a:cubicBezTo>
                    <a:cubicBezTo>
                      <a:pt x="823" y="441"/>
                      <a:pt x="822" y="441"/>
                      <a:pt x="822" y="441"/>
                    </a:cubicBezTo>
                    <a:cubicBezTo>
                      <a:pt x="821" y="441"/>
                      <a:pt x="821" y="441"/>
                      <a:pt x="820" y="441"/>
                    </a:cubicBezTo>
                    <a:cubicBezTo>
                      <a:pt x="819" y="442"/>
                      <a:pt x="818" y="442"/>
                      <a:pt x="818" y="443"/>
                    </a:cubicBezTo>
                    <a:cubicBezTo>
                      <a:pt x="816" y="445"/>
                      <a:pt x="817" y="448"/>
                      <a:pt x="819" y="449"/>
                    </a:cubicBezTo>
                    <a:cubicBezTo>
                      <a:pt x="961" y="537"/>
                      <a:pt x="961" y="537"/>
                      <a:pt x="961" y="537"/>
                    </a:cubicBezTo>
                    <a:cubicBezTo>
                      <a:pt x="963" y="534"/>
                      <a:pt x="963" y="534"/>
                      <a:pt x="963" y="534"/>
                    </a:cubicBezTo>
                    <a:cubicBezTo>
                      <a:pt x="959" y="532"/>
                      <a:pt x="959" y="532"/>
                      <a:pt x="959" y="532"/>
                    </a:cubicBezTo>
                    <a:cubicBezTo>
                      <a:pt x="963" y="534"/>
                      <a:pt x="963" y="534"/>
                      <a:pt x="963" y="534"/>
                    </a:cubicBezTo>
                    <a:cubicBezTo>
                      <a:pt x="961" y="530"/>
                      <a:pt x="961" y="530"/>
                      <a:pt x="961" y="530"/>
                    </a:cubicBezTo>
                    <a:cubicBezTo>
                      <a:pt x="961" y="530"/>
                      <a:pt x="960" y="531"/>
                      <a:pt x="959" y="532"/>
                    </a:cubicBezTo>
                    <a:cubicBezTo>
                      <a:pt x="963" y="534"/>
                      <a:pt x="963" y="534"/>
                      <a:pt x="963" y="534"/>
                    </a:cubicBezTo>
                    <a:cubicBezTo>
                      <a:pt x="961" y="530"/>
                      <a:pt x="961" y="530"/>
                      <a:pt x="961" y="530"/>
                    </a:cubicBezTo>
                    <a:cubicBezTo>
                      <a:pt x="963" y="534"/>
                      <a:pt x="963" y="534"/>
                      <a:pt x="963" y="534"/>
                    </a:cubicBezTo>
                    <a:cubicBezTo>
                      <a:pt x="963" y="530"/>
                      <a:pt x="963" y="530"/>
                      <a:pt x="963" y="530"/>
                    </a:cubicBezTo>
                    <a:cubicBezTo>
                      <a:pt x="962" y="530"/>
                      <a:pt x="962" y="530"/>
                      <a:pt x="961" y="530"/>
                    </a:cubicBezTo>
                    <a:cubicBezTo>
                      <a:pt x="963" y="534"/>
                      <a:pt x="963" y="534"/>
                      <a:pt x="963" y="534"/>
                    </a:cubicBezTo>
                    <a:cubicBezTo>
                      <a:pt x="963" y="530"/>
                      <a:pt x="963" y="530"/>
                      <a:pt x="963" y="530"/>
                    </a:cubicBezTo>
                    <a:cubicBezTo>
                      <a:pt x="963" y="533"/>
                      <a:pt x="963" y="533"/>
                      <a:pt x="963" y="533"/>
                    </a:cubicBezTo>
                    <a:cubicBezTo>
                      <a:pt x="963" y="530"/>
                      <a:pt x="963" y="530"/>
                      <a:pt x="963" y="530"/>
                    </a:cubicBezTo>
                    <a:cubicBezTo>
                      <a:pt x="963" y="530"/>
                      <a:pt x="963" y="530"/>
                      <a:pt x="963" y="530"/>
                    </a:cubicBezTo>
                    <a:cubicBezTo>
                      <a:pt x="963" y="533"/>
                      <a:pt x="963" y="533"/>
                      <a:pt x="963" y="533"/>
                    </a:cubicBezTo>
                    <a:cubicBezTo>
                      <a:pt x="963" y="530"/>
                      <a:pt x="963" y="530"/>
                      <a:pt x="963" y="530"/>
                    </a:cubicBezTo>
                    <a:cubicBezTo>
                      <a:pt x="963" y="530"/>
                      <a:pt x="963" y="530"/>
                      <a:pt x="963" y="530"/>
                    </a:cubicBezTo>
                    <a:cubicBezTo>
                      <a:pt x="963" y="530"/>
                      <a:pt x="963" y="530"/>
                      <a:pt x="963" y="530"/>
                    </a:cubicBezTo>
                    <a:cubicBezTo>
                      <a:pt x="963" y="530"/>
                      <a:pt x="963" y="530"/>
                      <a:pt x="963" y="530"/>
                    </a:cubicBezTo>
                    <a:cubicBezTo>
                      <a:pt x="963" y="530"/>
                      <a:pt x="963" y="530"/>
                      <a:pt x="963" y="530"/>
                    </a:cubicBezTo>
                    <a:cubicBezTo>
                      <a:pt x="963" y="530"/>
                      <a:pt x="963" y="530"/>
                      <a:pt x="963" y="530"/>
                    </a:cubicBezTo>
                    <a:cubicBezTo>
                      <a:pt x="963" y="530"/>
                      <a:pt x="962" y="530"/>
                      <a:pt x="961" y="529"/>
                    </a:cubicBezTo>
                    <a:cubicBezTo>
                      <a:pt x="955" y="526"/>
                      <a:pt x="944" y="520"/>
                      <a:pt x="929" y="511"/>
                    </a:cubicBezTo>
                    <a:cubicBezTo>
                      <a:pt x="907" y="499"/>
                      <a:pt x="880" y="483"/>
                      <a:pt x="856" y="470"/>
                    </a:cubicBezTo>
                    <a:cubicBezTo>
                      <a:pt x="844" y="464"/>
                      <a:pt x="834" y="458"/>
                      <a:pt x="826" y="454"/>
                    </a:cubicBezTo>
                    <a:cubicBezTo>
                      <a:pt x="822" y="452"/>
                      <a:pt x="818" y="450"/>
                      <a:pt x="816" y="449"/>
                    </a:cubicBezTo>
                    <a:cubicBezTo>
                      <a:pt x="814" y="448"/>
                      <a:pt x="813" y="448"/>
                      <a:pt x="812" y="447"/>
                    </a:cubicBezTo>
                    <a:cubicBezTo>
                      <a:pt x="812" y="447"/>
                      <a:pt x="811" y="447"/>
                      <a:pt x="811" y="447"/>
                    </a:cubicBezTo>
                    <a:cubicBezTo>
                      <a:pt x="810" y="447"/>
                      <a:pt x="810" y="447"/>
                      <a:pt x="809" y="447"/>
                    </a:cubicBezTo>
                    <a:cubicBezTo>
                      <a:pt x="808" y="447"/>
                      <a:pt x="808" y="447"/>
                      <a:pt x="807" y="447"/>
                    </a:cubicBezTo>
                    <a:cubicBezTo>
                      <a:pt x="807" y="447"/>
                      <a:pt x="806" y="448"/>
                      <a:pt x="805" y="449"/>
                    </a:cubicBezTo>
                    <a:cubicBezTo>
                      <a:pt x="804" y="451"/>
                      <a:pt x="804" y="453"/>
                      <a:pt x="806" y="454"/>
                    </a:cubicBezTo>
                    <a:cubicBezTo>
                      <a:pt x="851" y="482"/>
                      <a:pt x="851" y="482"/>
                      <a:pt x="851" y="482"/>
                    </a:cubicBezTo>
                    <a:cubicBezTo>
                      <a:pt x="791" y="449"/>
                      <a:pt x="791" y="449"/>
                      <a:pt x="791" y="449"/>
                    </a:cubicBezTo>
                    <a:cubicBezTo>
                      <a:pt x="789" y="448"/>
                      <a:pt x="787" y="449"/>
                      <a:pt x="785" y="451"/>
                    </a:cubicBezTo>
                    <a:cubicBezTo>
                      <a:pt x="784" y="453"/>
                      <a:pt x="785" y="455"/>
                      <a:pt x="787" y="456"/>
                    </a:cubicBezTo>
                    <a:cubicBezTo>
                      <a:pt x="963" y="567"/>
                      <a:pt x="963" y="567"/>
                      <a:pt x="963" y="567"/>
                    </a:cubicBezTo>
                    <a:cubicBezTo>
                      <a:pt x="965" y="563"/>
                      <a:pt x="965" y="563"/>
                      <a:pt x="965" y="563"/>
                    </a:cubicBezTo>
                    <a:cubicBezTo>
                      <a:pt x="967" y="560"/>
                      <a:pt x="967" y="560"/>
                      <a:pt x="967" y="560"/>
                    </a:cubicBezTo>
                    <a:cubicBezTo>
                      <a:pt x="967" y="560"/>
                      <a:pt x="916" y="532"/>
                      <a:pt x="865" y="504"/>
                    </a:cubicBezTo>
                    <a:cubicBezTo>
                      <a:pt x="839" y="490"/>
                      <a:pt x="813" y="476"/>
                      <a:pt x="793" y="465"/>
                    </a:cubicBezTo>
                    <a:cubicBezTo>
                      <a:pt x="783" y="460"/>
                      <a:pt x="775" y="455"/>
                      <a:pt x="769" y="452"/>
                    </a:cubicBezTo>
                    <a:cubicBezTo>
                      <a:pt x="766" y="451"/>
                      <a:pt x="763" y="450"/>
                      <a:pt x="761" y="449"/>
                    </a:cubicBezTo>
                    <a:cubicBezTo>
                      <a:pt x="760" y="448"/>
                      <a:pt x="759" y="448"/>
                      <a:pt x="759" y="448"/>
                    </a:cubicBezTo>
                    <a:cubicBezTo>
                      <a:pt x="758" y="448"/>
                      <a:pt x="758" y="447"/>
                      <a:pt x="758" y="447"/>
                    </a:cubicBezTo>
                    <a:cubicBezTo>
                      <a:pt x="757" y="447"/>
                      <a:pt x="757" y="447"/>
                      <a:pt x="756" y="447"/>
                    </a:cubicBezTo>
                    <a:cubicBezTo>
                      <a:pt x="756" y="447"/>
                      <a:pt x="755" y="447"/>
                      <a:pt x="755" y="447"/>
                    </a:cubicBezTo>
                    <a:cubicBezTo>
                      <a:pt x="754" y="448"/>
                      <a:pt x="753" y="448"/>
                      <a:pt x="752" y="449"/>
                    </a:cubicBezTo>
                    <a:cubicBezTo>
                      <a:pt x="752" y="450"/>
                      <a:pt x="752" y="451"/>
                      <a:pt x="752" y="452"/>
                    </a:cubicBezTo>
                    <a:cubicBezTo>
                      <a:pt x="752" y="453"/>
                      <a:pt x="753" y="454"/>
                      <a:pt x="754" y="455"/>
                    </a:cubicBezTo>
                    <a:cubicBezTo>
                      <a:pt x="754" y="455"/>
                      <a:pt x="757" y="457"/>
                      <a:pt x="763" y="460"/>
                    </a:cubicBezTo>
                    <a:cubicBezTo>
                      <a:pt x="783" y="473"/>
                      <a:pt x="834" y="504"/>
                      <a:pt x="880" y="533"/>
                    </a:cubicBezTo>
                    <a:cubicBezTo>
                      <a:pt x="903" y="547"/>
                      <a:pt x="925" y="561"/>
                      <a:pt x="941" y="571"/>
                    </a:cubicBezTo>
                    <a:cubicBezTo>
                      <a:pt x="949" y="576"/>
                      <a:pt x="955" y="580"/>
                      <a:pt x="960" y="583"/>
                    </a:cubicBezTo>
                    <a:cubicBezTo>
                      <a:pt x="962" y="584"/>
                      <a:pt x="964" y="586"/>
                      <a:pt x="965" y="586"/>
                    </a:cubicBezTo>
                    <a:cubicBezTo>
                      <a:pt x="965" y="587"/>
                      <a:pt x="966" y="587"/>
                      <a:pt x="966" y="587"/>
                    </a:cubicBezTo>
                    <a:cubicBezTo>
                      <a:pt x="966" y="587"/>
                      <a:pt x="966" y="587"/>
                      <a:pt x="966" y="587"/>
                    </a:cubicBezTo>
                    <a:cubicBezTo>
                      <a:pt x="966" y="587"/>
                      <a:pt x="966" y="587"/>
                      <a:pt x="966" y="587"/>
                    </a:cubicBezTo>
                    <a:cubicBezTo>
                      <a:pt x="968" y="585"/>
                      <a:pt x="968" y="585"/>
                      <a:pt x="968" y="585"/>
                    </a:cubicBezTo>
                    <a:cubicBezTo>
                      <a:pt x="966" y="587"/>
                      <a:pt x="966" y="587"/>
                      <a:pt x="966" y="587"/>
                    </a:cubicBezTo>
                    <a:cubicBezTo>
                      <a:pt x="966" y="587"/>
                      <a:pt x="966" y="587"/>
                      <a:pt x="966" y="587"/>
                    </a:cubicBezTo>
                    <a:cubicBezTo>
                      <a:pt x="968" y="585"/>
                      <a:pt x="968" y="585"/>
                      <a:pt x="968" y="585"/>
                    </a:cubicBezTo>
                    <a:cubicBezTo>
                      <a:pt x="966" y="587"/>
                      <a:pt x="966" y="587"/>
                      <a:pt x="966" y="587"/>
                    </a:cubicBezTo>
                    <a:cubicBezTo>
                      <a:pt x="969" y="584"/>
                      <a:pt x="969" y="584"/>
                      <a:pt x="969" y="584"/>
                    </a:cubicBezTo>
                    <a:cubicBezTo>
                      <a:pt x="966" y="587"/>
                      <a:pt x="966" y="587"/>
                      <a:pt x="966" y="587"/>
                    </a:cubicBezTo>
                    <a:cubicBezTo>
                      <a:pt x="966" y="587"/>
                      <a:pt x="966" y="587"/>
                      <a:pt x="966" y="587"/>
                    </a:cubicBezTo>
                    <a:cubicBezTo>
                      <a:pt x="969" y="584"/>
                      <a:pt x="969" y="584"/>
                      <a:pt x="969" y="584"/>
                    </a:cubicBezTo>
                    <a:cubicBezTo>
                      <a:pt x="966" y="587"/>
                      <a:pt x="966" y="587"/>
                      <a:pt x="966" y="587"/>
                    </a:cubicBezTo>
                    <a:cubicBezTo>
                      <a:pt x="969" y="584"/>
                      <a:pt x="969" y="584"/>
                      <a:pt x="969" y="584"/>
                    </a:cubicBezTo>
                    <a:cubicBezTo>
                      <a:pt x="965" y="586"/>
                      <a:pt x="965" y="586"/>
                      <a:pt x="965" y="586"/>
                    </a:cubicBezTo>
                    <a:cubicBezTo>
                      <a:pt x="966" y="587"/>
                      <a:pt x="966" y="587"/>
                      <a:pt x="966" y="587"/>
                    </a:cubicBezTo>
                    <a:cubicBezTo>
                      <a:pt x="969" y="584"/>
                      <a:pt x="969" y="584"/>
                      <a:pt x="969" y="584"/>
                    </a:cubicBezTo>
                    <a:cubicBezTo>
                      <a:pt x="965" y="586"/>
                      <a:pt x="965" y="586"/>
                      <a:pt x="965" y="586"/>
                    </a:cubicBezTo>
                    <a:cubicBezTo>
                      <a:pt x="969" y="584"/>
                      <a:pt x="969" y="584"/>
                      <a:pt x="969" y="584"/>
                    </a:cubicBezTo>
                    <a:cubicBezTo>
                      <a:pt x="965" y="584"/>
                      <a:pt x="965" y="584"/>
                      <a:pt x="965" y="584"/>
                    </a:cubicBezTo>
                    <a:cubicBezTo>
                      <a:pt x="965" y="585"/>
                      <a:pt x="965" y="586"/>
                      <a:pt x="965" y="586"/>
                    </a:cubicBezTo>
                    <a:cubicBezTo>
                      <a:pt x="969" y="584"/>
                      <a:pt x="969" y="584"/>
                      <a:pt x="969" y="584"/>
                    </a:cubicBezTo>
                    <a:cubicBezTo>
                      <a:pt x="965" y="584"/>
                      <a:pt x="965" y="584"/>
                      <a:pt x="965" y="584"/>
                    </a:cubicBezTo>
                    <a:cubicBezTo>
                      <a:pt x="969" y="584"/>
                      <a:pt x="969" y="584"/>
                      <a:pt x="969" y="584"/>
                    </a:cubicBezTo>
                    <a:cubicBezTo>
                      <a:pt x="966" y="582"/>
                      <a:pt x="966" y="582"/>
                      <a:pt x="966" y="582"/>
                    </a:cubicBezTo>
                    <a:cubicBezTo>
                      <a:pt x="968" y="584"/>
                      <a:pt x="968" y="584"/>
                      <a:pt x="968" y="584"/>
                    </a:cubicBezTo>
                    <a:cubicBezTo>
                      <a:pt x="967" y="581"/>
                      <a:pt x="967" y="581"/>
                      <a:pt x="967" y="581"/>
                    </a:cubicBezTo>
                    <a:cubicBezTo>
                      <a:pt x="967" y="581"/>
                      <a:pt x="966" y="582"/>
                      <a:pt x="966" y="582"/>
                    </a:cubicBezTo>
                    <a:cubicBezTo>
                      <a:pt x="968" y="584"/>
                      <a:pt x="968" y="584"/>
                      <a:pt x="968" y="584"/>
                    </a:cubicBezTo>
                    <a:cubicBezTo>
                      <a:pt x="967" y="581"/>
                      <a:pt x="967" y="581"/>
                      <a:pt x="967" y="581"/>
                    </a:cubicBezTo>
                    <a:cubicBezTo>
                      <a:pt x="968" y="583"/>
                      <a:pt x="968" y="583"/>
                      <a:pt x="968" y="583"/>
                    </a:cubicBezTo>
                    <a:cubicBezTo>
                      <a:pt x="967" y="581"/>
                      <a:pt x="967" y="581"/>
                      <a:pt x="967" y="581"/>
                    </a:cubicBezTo>
                    <a:cubicBezTo>
                      <a:pt x="967" y="581"/>
                      <a:pt x="967" y="581"/>
                      <a:pt x="967" y="581"/>
                    </a:cubicBezTo>
                    <a:cubicBezTo>
                      <a:pt x="968" y="583"/>
                      <a:pt x="968" y="583"/>
                      <a:pt x="968" y="583"/>
                    </a:cubicBezTo>
                    <a:cubicBezTo>
                      <a:pt x="967" y="581"/>
                      <a:pt x="967" y="581"/>
                      <a:pt x="967" y="581"/>
                    </a:cubicBezTo>
                    <a:cubicBezTo>
                      <a:pt x="967" y="581"/>
                      <a:pt x="967" y="581"/>
                      <a:pt x="967" y="581"/>
                    </a:cubicBezTo>
                    <a:cubicBezTo>
                      <a:pt x="967" y="581"/>
                      <a:pt x="967" y="581"/>
                      <a:pt x="967" y="581"/>
                    </a:cubicBezTo>
                    <a:cubicBezTo>
                      <a:pt x="967" y="581"/>
                      <a:pt x="967" y="581"/>
                      <a:pt x="967" y="581"/>
                    </a:cubicBezTo>
                    <a:cubicBezTo>
                      <a:pt x="967" y="581"/>
                      <a:pt x="967" y="581"/>
                      <a:pt x="967" y="581"/>
                    </a:cubicBezTo>
                    <a:cubicBezTo>
                      <a:pt x="967" y="581"/>
                      <a:pt x="967" y="581"/>
                      <a:pt x="967" y="581"/>
                    </a:cubicBezTo>
                    <a:cubicBezTo>
                      <a:pt x="967" y="581"/>
                      <a:pt x="967" y="581"/>
                      <a:pt x="967" y="581"/>
                    </a:cubicBezTo>
                    <a:cubicBezTo>
                      <a:pt x="967" y="581"/>
                      <a:pt x="965" y="581"/>
                      <a:pt x="962" y="579"/>
                    </a:cubicBezTo>
                    <a:cubicBezTo>
                      <a:pt x="956" y="577"/>
                      <a:pt x="947" y="573"/>
                      <a:pt x="936" y="568"/>
                    </a:cubicBezTo>
                    <a:cubicBezTo>
                      <a:pt x="893" y="546"/>
                      <a:pt x="814" y="499"/>
                      <a:pt x="719" y="442"/>
                    </a:cubicBezTo>
                    <a:cubicBezTo>
                      <a:pt x="577" y="356"/>
                      <a:pt x="401" y="246"/>
                      <a:pt x="260" y="157"/>
                    </a:cubicBezTo>
                    <a:cubicBezTo>
                      <a:pt x="189" y="113"/>
                      <a:pt x="127" y="74"/>
                      <a:pt x="83" y="46"/>
                    </a:cubicBezTo>
                    <a:cubicBezTo>
                      <a:pt x="61" y="32"/>
                      <a:pt x="44" y="21"/>
                      <a:pt x="32" y="13"/>
                    </a:cubicBezTo>
                    <a:cubicBezTo>
                      <a:pt x="25" y="9"/>
                      <a:pt x="21" y="6"/>
                      <a:pt x="18" y="4"/>
                    </a:cubicBezTo>
                    <a:cubicBezTo>
                      <a:pt x="14" y="2"/>
                      <a:pt x="13" y="1"/>
                      <a:pt x="13" y="1"/>
                    </a:cubicBezTo>
                    <a:cubicBezTo>
                      <a:pt x="12" y="1"/>
                      <a:pt x="11" y="1"/>
                      <a:pt x="10" y="1"/>
                    </a:cubicBezTo>
                    <a:cubicBezTo>
                      <a:pt x="9" y="1"/>
                      <a:pt x="8" y="2"/>
                      <a:pt x="7" y="3"/>
                    </a:cubicBezTo>
                    <a:cubicBezTo>
                      <a:pt x="7" y="4"/>
                      <a:pt x="7" y="5"/>
                      <a:pt x="7" y="6"/>
                    </a:cubicBezTo>
                    <a:cubicBezTo>
                      <a:pt x="7" y="7"/>
                      <a:pt x="8" y="8"/>
                      <a:pt x="9" y="8"/>
                    </a:cubicBezTo>
                    <a:cubicBezTo>
                      <a:pt x="9" y="8"/>
                      <a:pt x="12" y="11"/>
                      <a:pt x="19" y="15"/>
                    </a:cubicBezTo>
                    <a:cubicBezTo>
                      <a:pt x="72" y="48"/>
                      <a:pt x="307" y="194"/>
                      <a:pt x="530" y="333"/>
                    </a:cubicBezTo>
                    <a:cubicBezTo>
                      <a:pt x="641" y="403"/>
                      <a:pt x="749" y="470"/>
                      <a:pt x="829" y="520"/>
                    </a:cubicBezTo>
                    <a:cubicBezTo>
                      <a:pt x="869" y="546"/>
                      <a:pt x="902" y="566"/>
                      <a:pt x="925" y="581"/>
                    </a:cubicBezTo>
                    <a:cubicBezTo>
                      <a:pt x="937" y="588"/>
                      <a:pt x="946" y="594"/>
                      <a:pt x="952" y="598"/>
                    </a:cubicBezTo>
                    <a:cubicBezTo>
                      <a:pt x="955" y="600"/>
                      <a:pt x="958" y="601"/>
                      <a:pt x="959" y="602"/>
                    </a:cubicBezTo>
                    <a:cubicBezTo>
                      <a:pt x="960" y="603"/>
                      <a:pt x="961" y="603"/>
                      <a:pt x="961" y="603"/>
                    </a:cubicBezTo>
                    <a:cubicBezTo>
                      <a:pt x="961" y="603"/>
                      <a:pt x="961" y="603"/>
                      <a:pt x="961" y="603"/>
                    </a:cubicBezTo>
                    <a:cubicBezTo>
                      <a:pt x="961" y="603"/>
                      <a:pt x="961" y="603"/>
                      <a:pt x="961" y="603"/>
                    </a:cubicBezTo>
                    <a:cubicBezTo>
                      <a:pt x="963" y="601"/>
                      <a:pt x="963" y="601"/>
                      <a:pt x="963" y="601"/>
                    </a:cubicBezTo>
                    <a:cubicBezTo>
                      <a:pt x="961" y="603"/>
                      <a:pt x="961" y="603"/>
                      <a:pt x="961" y="603"/>
                    </a:cubicBezTo>
                    <a:cubicBezTo>
                      <a:pt x="961" y="603"/>
                      <a:pt x="961" y="603"/>
                      <a:pt x="961" y="603"/>
                    </a:cubicBezTo>
                    <a:cubicBezTo>
                      <a:pt x="963" y="601"/>
                      <a:pt x="963" y="601"/>
                      <a:pt x="963" y="601"/>
                    </a:cubicBezTo>
                    <a:cubicBezTo>
                      <a:pt x="961" y="603"/>
                      <a:pt x="961" y="603"/>
                      <a:pt x="961" y="603"/>
                    </a:cubicBezTo>
                    <a:cubicBezTo>
                      <a:pt x="964" y="600"/>
                      <a:pt x="964" y="600"/>
                      <a:pt x="964" y="600"/>
                    </a:cubicBezTo>
                    <a:cubicBezTo>
                      <a:pt x="961" y="603"/>
                      <a:pt x="961" y="603"/>
                      <a:pt x="961" y="603"/>
                    </a:cubicBezTo>
                    <a:cubicBezTo>
                      <a:pt x="961" y="603"/>
                      <a:pt x="961" y="603"/>
                      <a:pt x="961" y="603"/>
                    </a:cubicBezTo>
                    <a:cubicBezTo>
                      <a:pt x="964" y="600"/>
                      <a:pt x="964" y="600"/>
                      <a:pt x="964" y="600"/>
                    </a:cubicBezTo>
                    <a:cubicBezTo>
                      <a:pt x="961" y="603"/>
                      <a:pt x="961" y="603"/>
                      <a:pt x="961" y="603"/>
                    </a:cubicBezTo>
                    <a:cubicBezTo>
                      <a:pt x="964" y="600"/>
                      <a:pt x="964" y="600"/>
                      <a:pt x="964" y="600"/>
                    </a:cubicBezTo>
                    <a:cubicBezTo>
                      <a:pt x="960" y="602"/>
                      <a:pt x="960" y="602"/>
                      <a:pt x="960" y="602"/>
                    </a:cubicBezTo>
                    <a:cubicBezTo>
                      <a:pt x="961" y="603"/>
                      <a:pt x="961" y="603"/>
                      <a:pt x="961" y="603"/>
                    </a:cubicBezTo>
                    <a:cubicBezTo>
                      <a:pt x="964" y="600"/>
                      <a:pt x="964" y="600"/>
                      <a:pt x="964" y="600"/>
                    </a:cubicBezTo>
                    <a:cubicBezTo>
                      <a:pt x="960" y="602"/>
                      <a:pt x="960" y="602"/>
                      <a:pt x="960" y="602"/>
                    </a:cubicBezTo>
                    <a:cubicBezTo>
                      <a:pt x="964" y="600"/>
                      <a:pt x="964" y="600"/>
                      <a:pt x="964" y="600"/>
                    </a:cubicBezTo>
                    <a:cubicBezTo>
                      <a:pt x="960" y="600"/>
                      <a:pt x="960" y="600"/>
                      <a:pt x="960" y="600"/>
                    </a:cubicBezTo>
                    <a:cubicBezTo>
                      <a:pt x="960" y="602"/>
                      <a:pt x="960" y="602"/>
                      <a:pt x="960" y="602"/>
                    </a:cubicBezTo>
                    <a:cubicBezTo>
                      <a:pt x="964" y="600"/>
                      <a:pt x="964" y="600"/>
                      <a:pt x="964" y="600"/>
                    </a:cubicBezTo>
                    <a:cubicBezTo>
                      <a:pt x="960" y="600"/>
                      <a:pt x="960" y="600"/>
                      <a:pt x="960" y="600"/>
                    </a:cubicBezTo>
                    <a:cubicBezTo>
                      <a:pt x="964" y="600"/>
                      <a:pt x="964" y="600"/>
                      <a:pt x="964" y="600"/>
                    </a:cubicBezTo>
                    <a:cubicBezTo>
                      <a:pt x="966" y="597"/>
                      <a:pt x="966" y="597"/>
                      <a:pt x="966" y="597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5" y="18"/>
                      <a:pt x="13" y="18"/>
                      <a:pt x="12" y="20"/>
                    </a:cubicBezTo>
                    <a:cubicBezTo>
                      <a:pt x="10" y="22"/>
                      <a:pt x="11" y="25"/>
                      <a:pt x="13" y="26"/>
                    </a:cubicBezTo>
                    <a:cubicBezTo>
                      <a:pt x="450" y="299"/>
                      <a:pt x="450" y="299"/>
                      <a:pt x="450" y="299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2" y="33"/>
                      <a:pt x="9" y="34"/>
                      <a:pt x="8" y="35"/>
                    </a:cubicBezTo>
                    <a:cubicBezTo>
                      <a:pt x="7" y="36"/>
                      <a:pt x="7" y="38"/>
                      <a:pt x="7" y="39"/>
                    </a:cubicBezTo>
                    <a:cubicBezTo>
                      <a:pt x="7" y="40"/>
                      <a:pt x="8" y="41"/>
                      <a:pt x="8" y="43"/>
                    </a:cubicBezTo>
                    <a:cubicBezTo>
                      <a:pt x="10" y="45"/>
                      <a:pt x="12" y="47"/>
                      <a:pt x="14" y="50"/>
                    </a:cubicBezTo>
                    <a:cubicBezTo>
                      <a:pt x="20" y="55"/>
                      <a:pt x="28" y="62"/>
                      <a:pt x="39" y="70"/>
                    </a:cubicBezTo>
                    <a:cubicBezTo>
                      <a:pt x="79" y="101"/>
                      <a:pt x="157" y="151"/>
                      <a:pt x="251" y="209"/>
                    </a:cubicBezTo>
                    <a:cubicBezTo>
                      <a:pt x="392" y="296"/>
                      <a:pt x="569" y="402"/>
                      <a:pt x="712" y="486"/>
                    </a:cubicBezTo>
                    <a:cubicBezTo>
                      <a:pt x="783" y="528"/>
                      <a:pt x="845" y="565"/>
                      <a:pt x="889" y="591"/>
                    </a:cubicBezTo>
                    <a:cubicBezTo>
                      <a:pt x="912" y="605"/>
                      <a:pt x="929" y="615"/>
                      <a:pt x="942" y="623"/>
                    </a:cubicBezTo>
                    <a:cubicBezTo>
                      <a:pt x="948" y="627"/>
                      <a:pt x="952" y="630"/>
                      <a:pt x="956" y="632"/>
                    </a:cubicBezTo>
                    <a:cubicBezTo>
                      <a:pt x="957" y="633"/>
                      <a:pt x="958" y="634"/>
                      <a:pt x="959" y="634"/>
                    </a:cubicBezTo>
                    <a:cubicBezTo>
                      <a:pt x="960" y="635"/>
                      <a:pt x="960" y="635"/>
                      <a:pt x="960" y="635"/>
                    </a:cubicBezTo>
                    <a:cubicBezTo>
                      <a:pt x="961" y="633"/>
                      <a:pt x="961" y="633"/>
                      <a:pt x="961" y="633"/>
                    </a:cubicBezTo>
                    <a:cubicBezTo>
                      <a:pt x="960" y="634"/>
                      <a:pt x="960" y="634"/>
                      <a:pt x="960" y="634"/>
                    </a:cubicBezTo>
                    <a:cubicBezTo>
                      <a:pt x="960" y="635"/>
                      <a:pt x="960" y="635"/>
                      <a:pt x="960" y="635"/>
                    </a:cubicBezTo>
                    <a:cubicBezTo>
                      <a:pt x="961" y="633"/>
                      <a:pt x="961" y="633"/>
                      <a:pt x="961" y="633"/>
                    </a:cubicBezTo>
                    <a:cubicBezTo>
                      <a:pt x="960" y="634"/>
                      <a:pt x="960" y="634"/>
                      <a:pt x="960" y="634"/>
                    </a:cubicBezTo>
                    <a:cubicBezTo>
                      <a:pt x="962" y="632"/>
                      <a:pt x="962" y="632"/>
                      <a:pt x="962" y="632"/>
                    </a:cubicBezTo>
                    <a:cubicBezTo>
                      <a:pt x="959" y="634"/>
                      <a:pt x="959" y="634"/>
                      <a:pt x="959" y="634"/>
                    </a:cubicBezTo>
                    <a:cubicBezTo>
                      <a:pt x="960" y="634"/>
                      <a:pt x="960" y="634"/>
                      <a:pt x="960" y="634"/>
                    </a:cubicBezTo>
                    <a:cubicBezTo>
                      <a:pt x="962" y="632"/>
                      <a:pt x="962" y="632"/>
                      <a:pt x="962" y="632"/>
                    </a:cubicBezTo>
                    <a:cubicBezTo>
                      <a:pt x="959" y="634"/>
                      <a:pt x="959" y="634"/>
                      <a:pt x="959" y="634"/>
                    </a:cubicBezTo>
                    <a:cubicBezTo>
                      <a:pt x="963" y="632"/>
                      <a:pt x="963" y="632"/>
                      <a:pt x="963" y="632"/>
                    </a:cubicBezTo>
                    <a:cubicBezTo>
                      <a:pt x="959" y="632"/>
                      <a:pt x="959" y="632"/>
                      <a:pt x="959" y="632"/>
                    </a:cubicBezTo>
                    <a:cubicBezTo>
                      <a:pt x="959" y="633"/>
                      <a:pt x="959" y="633"/>
                      <a:pt x="959" y="634"/>
                    </a:cubicBezTo>
                    <a:cubicBezTo>
                      <a:pt x="963" y="632"/>
                      <a:pt x="963" y="632"/>
                      <a:pt x="963" y="632"/>
                    </a:cubicBezTo>
                    <a:cubicBezTo>
                      <a:pt x="959" y="632"/>
                      <a:pt x="959" y="632"/>
                      <a:pt x="959" y="632"/>
                    </a:cubicBezTo>
                    <a:cubicBezTo>
                      <a:pt x="963" y="632"/>
                      <a:pt x="963" y="632"/>
                      <a:pt x="963" y="632"/>
                    </a:cubicBezTo>
                    <a:cubicBezTo>
                      <a:pt x="959" y="630"/>
                      <a:pt x="959" y="630"/>
                      <a:pt x="959" y="630"/>
                    </a:cubicBezTo>
                    <a:cubicBezTo>
                      <a:pt x="959" y="631"/>
                      <a:pt x="959" y="631"/>
                      <a:pt x="959" y="632"/>
                    </a:cubicBezTo>
                    <a:cubicBezTo>
                      <a:pt x="963" y="632"/>
                      <a:pt x="963" y="632"/>
                      <a:pt x="963" y="632"/>
                    </a:cubicBezTo>
                    <a:cubicBezTo>
                      <a:pt x="959" y="630"/>
                      <a:pt x="959" y="630"/>
                      <a:pt x="959" y="630"/>
                    </a:cubicBezTo>
                    <a:cubicBezTo>
                      <a:pt x="963" y="632"/>
                      <a:pt x="963" y="632"/>
                      <a:pt x="963" y="632"/>
                    </a:cubicBezTo>
                    <a:cubicBezTo>
                      <a:pt x="965" y="629"/>
                      <a:pt x="965" y="629"/>
                      <a:pt x="965" y="629"/>
                    </a:cubicBezTo>
                    <a:cubicBezTo>
                      <a:pt x="965" y="629"/>
                      <a:pt x="736" y="484"/>
                      <a:pt x="502" y="340"/>
                    </a:cubicBezTo>
                    <a:cubicBezTo>
                      <a:pt x="386" y="268"/>
                      <a:pt x="268" y="196"/>
                      <a:pt x="177" y="142"/>
                    </a:cubicBezTo>
                    <a:cubicBezTo>
                      <a:pt x="132" y="115"/>
                      <a:pt x="94" y="92"/>
                      <a:pt x="65" y="77"/>
                    </a:cubicBezTo>
                    <a:cubicBezTo>
                      <a:pt x="51" y="69"/>
                      <a:pt x="39" y="62"/>
                      <a:pt x="31" y="58"/>
                    </a:cubicBezTo>
                    <a:cubicBezTo>
                      <a:pt x="26" y="56"/>
                      <a:pt x="23" y="54"/>
                      <a:pt x="20" y="53"/>
                    </a:cubicBezTo>
                    <a:cubicBezTo>
                      <a:pt x="18" y="53"/>
                      <a:pt x="17" y="52"/>
                      <a:pt x="16" y="52"/>
                    </a:cubicBezTo>
                    <a:cubicBezTo>
                      <a:pt x="15" y="52"/>
                      <a:pt x="14" y="51"/>
                      <a:pt x="13" y="51"/>
                    </a:cubicBezTo>
                    <a:cubicBezTo>
                      <a:pt x="12" y="51"/>
                      <a:pt x="12" y="51"/>
                      <a:pt x="11" y="52"/>
                    </a:cubicBezTo>
                    <a:cubicBezTo>
                      <a:pt x="10" y="52"/>
                      <a:pt x="9" y="52"/>
                      <a:pt x="9" y="53"/>
                    </a:cubicBezTo>
                    <a:cubicBezTo>
                      <a:pt x="8" y="54"/>
                      <a:pt x="8" y="55"/>
                      <a:pt x="8" y="57"/>
                    </a:cubicBezTo>
                    <a:cubicBezTo>
                      <a:pt x="8" y="58"/>
                      <a:pt x="9" y="58"/>
                      <a:pt x="10" y="59"/>
                    </a:cubicBezTo>
                    <a:cubicBezTo>
                      <a:pt x="10" y="59"/>
                      <a:pt x="14" y="61"/>
                      <a:pt x="21" y="66"/>
                    </a:cubicBezTo>
                    <a:cubicBezTo>
                      <a:pt x="73" y="98"/>
                      <a:pt x="309" y="243"/>
                      <a:pt x="532" y="381"/>
                    </a:cubicBezTo>
                    <a:cubicBezTo>
                      <a:pt x="643" y="450"/>
                      <a:pt x="751" y="518"/>
                      <a:pt x="831" y="568"/>
                    </a:cubicBezTo>
                    <a:cubicBezTo>
                      <a:pt x="871" y="594"/>
                      <a:pt x="905" y="615"/>
                      <a:pt x="928" y="630"/>
                    </a:cubicBezTo>
                    <a:cubicBezTo>
                      <a:pt x="939" y="637"/>
                      <a:pt x="948" y="643"/>
                      <a:pt x="954" y="648"/>
                    </a:cubicBezTo>
                    <a:cubicBezTo>
                      <a:pt x="958" y="650"/>
                      <a:pt x="960" y="652"/>
                      <a:pt x="961" y="653"/>
                    </a:cubicBezTo>
                    <a:cubicBezTo>
                      <a:pt x="962" y="653"/>
                      <a:pt x="963" y="654"/>
                      <a:pt x="963" y="654"/>
                    </a:cubicBezTo>
                    <a:cubicBezTo>
                      <a:pt x="963" y="654"/>
                      <a:pt x="963" y="654"/>
                      <a:pt x="963" y="654"/>
                    </a:cubicBezTo>
                    <a:cubicBezTo>
                      <a:pt x="964" y="653"/>
                      <a:pt x="964" y="653"/>
                      <a:pt x="964" y="653"/>
                    </a:cubicBezTo>
                    <a:cubicBezTo>
                      <a:pt x="963" y="654"/>
                      <a:pt x="963" y="654"/>
                      <a:pt x="963" y="654"/>
                    </a:cubicBezTo>
                    <a:cubicBezTo>
                      <a:pt x="963" y="654"/>
                      <a:pt x="963" y="654"/>
                      <a:pt x="963" y="654"/>
                    </a:cubicBezTo>
                    <a:cubicBezTo>
                      <a:pt x="964" y="653"/>
                      <a:pt x="964" y="653"/>
                      <a:pt x="964" y="653"/>
                    </a:cubicBezTo>
                    <a:cubicBezTo>
                      <a:pt x="963" y="654"/>
                      <a:pt x="963" y="654"/>
                      <a:pt x="963" y="654"/>
                    </a:cubicBezTo>
                    <a:cubicBezTo>
                      <a:pt x="966" y="652"/>
                      <a:pt x="966" y="652"/>
                      <a:pt x="966" y="652"/>
                    </a:cubicBezTo>
                    <a:cubicBezTo>
                      <a:pt x="962" y="652"/>
                      <a:pt x="962" y="652"/>
                      <a:pt x="962" y="652"/>
                    </a:cubicBezTo>
                    <a:cubicBezTo>
                      <a:pt x="962" y="653"/>
                      <a:pt x="963" y="654"/>
                      <a:pt x="963" y="654"/>
                    </a:cubicBezTo>
                    <a:cubicBezTo>
                      <a:pt x="966" y="652"/>
                      <a:pt x="966" y="652"/>
                      <a:pt x="966" y="652"/>
                    </a:cubicBezTo>
                    <a:cubicBezTo>
                      <a:pt x="962" y="652"/>
                      <a:pt x="962" y="652"/>
                      <a:pt x="962" y="652"/>
                    </a:cubicBezTo>
                    <a:cubicBezTo>
                      <a:pt x="966" y="652"/>
                      <a:pt x="966" y="652"/>
                      <a:pt x="966" y="652"/>
                    </a:cubicBezTo>
                    <a:cubicBezTo>
                      <a:pt x="963" y="650"/>
                      <a:pt x="963" y="650"/>
                      <a:pt x="963" y="650"/>
                    </a:cubicBezTo>
                    <a:cubicBezTo>
                      <a:pt x="962" y="651"/>
                      <a:pt x="962" y="651"/>
                      <a:pt x="962" y="652"/>
                    </a:cubicBezTo>
                    <a:cubicBezTo>
                      <a:pt x="966" y="652"/>
                      <a:pt x="966" y="652"/>
                      <a:pt x="966" y="652"/>
                    </a:cubicBezTo>
                    <a:cubicBezTo>
                      <a:pt x="963" y="650"/>
                      <a:pt x="963" y="650"/>
                      <a:pt x="963" y="650"/>
                    </a:cubicBezTo>
                    <a:cubicBezTo>
                      <a:pt x="966" y="652"/>
                      <a:pt x="966" y="652"/>
                      <a:pt x="966" y="652"/>
                    </a:cubicBezTo>
                    <a:cubicBezTo>
                      <a:pt x="963" y="650"/>
                      <a:pt x="963" y="650"/>
                      <a:pt x="963" y="650"/>
                    </a:cubicBezTo>
                    <a:cubicBezTo>
                      <a:pt x="966" y="652"/>
                      <a:pt x="966" y="652"/>
                      <a:pt x="966" y="652"/>
                    </a:cubicBezTo>
                    <a:cubicBezTo>
                      <a:pt x="964" y="648"/>
                      <a:pt x="964" y="648"/>
                      <a:pt x="964" y="648"/>
                    </a:cubicBezTo>
                    <a:cubicBezTo>
                      <a:pt x="964" y="649"/>
                      <a:pt x="963" y="649"/>
                      <a:pt x="963" y="650"/>
                    </a:cubicBezTo>
                    <a:cubicBezTo>
                      <a:pt x="966" y="652"/>
                      <a:pt x="966" y="652"/>
                      <a:pt x="966" y="652"/>
                    </a:cubicBezTo>
                    <a:cubicBezTo>
                      <a:pt x="964" y="648"/>
                      <a:pt x="964" y="648"/>
                      <a:pt x="964" y="648"/>
                    </a:cubicBezTo>
                    <a:cubicBezTo>
                      <a:pt x="965" y="651"/>
                      <a:pt x="965" y="651"/>
                      <a:pt x="965" y="651"/>
                    </a:cubicBezTo>
                    <a:cubicBezTo>
                      <a:pt x="965" y="648"/>
                      <a:pt x="965" y="648"/>
                      <a:pt x="965" y="648"/>
                    </a:cubicBezTo>
                    <a:cubicBezTo>
                      <a:pt x="965" y="648"/>
                      <a:pt x="965" y="648"/>
                      <a:pt x="964" y="648"/>
                    </a:cubicBezTo>
                    <a:cubicBezTo>
                      <a:pt x="965" y="651"/>
                      <a:pt x="965" y="651"/>
                      <a:pt x="965" y="651"/>
                    </a:cubicBezTo>
                    <a:cubicBezTo>
                      <a:pt x="965" y="648"/>
                      <a:pt x="965" y="648"/>
                      <a:pt x="965" y="648"/>
                    </a:cubicBezTo>
                    <a:cubicBezTo>
                      <a:pt x="965" y="649"/>
                      <a:pt x="965" y="649"/>
                      <a:pt x="965" y="649"/>
                    </a:cubicBezTo>
                    <a:cubicBezTo>
                      <a:pt x="965" y="648"/>
                      <a:pt x="965" y="648"/>
                      <a:pt x="965" y="648"/>
                    </a:cubicBezTo>
                    <a:cubicBezTo>
                      <a:pt x="965" y="648"/>
                      <a:pt x="965" y="648"/>
                      <a:pt x="965" y="648"/>
                    </a:cubicBezTo>
                    <a:cubicBezTo>
                      <a:pt x="965" y="649"/>
                      <a:pt x="965" y="649"/>
                      <a:pt x="965" y="649"/>
                    </a:cubicBezTo>
                    <a:cubicBezTo>
                      <a:pt x="965" y="648"/>
                      <a:pt x="965" y="648"/>
                      <a:pt x="965" y="648"/>
                    </a:cubicBezTo>
                    <a:cubicBezTo>
                      <a:pt x="965" y="648"/>
                      <a:pt x="965" y="648"/>
                      <a:pt x="965" y="648"/>
                    </a:cubicBezTo>
                    <a:cubicBezTo>
                      <a:pt x="964" y="648"/>
                      <a:pt x="962" y="647"/>
                      <a:pt x="959" y="646"/>
                    </a:cubicBezTo>
                    <a:cubicBezTo>
                      <a:pt x="947" y="640"/>
                      <a:pt x="925" y="627"/>
                      <a:pt x="893" y="608"/>
                    </a:cubicBezTo>
                    <a:cubicBezTo>
                      <a:pt x="785" y="542"/>
                      <a:pt x="575" y="407"/>
                      <a:pt x="387" y="287"/>
                    </a:cubicBezTo>
                    <a:cubicBezTo>
                      <a:pt x="293" y="228"/>
                      <a:pt x="204" y="172"/>
                      <a:pt x="137" y="131"/>
                    </a:cubicBezTo>
                    <a:cubicBezTo>
                      <a:pt x="103" y="111"/>
                      <a:pt x="74" y="95"/>
                      <a:pt x="53" y="83"/>
                    </a:cubicBezTo>
                    <a:cubicBezTo>
                      <a:pt x="42" y="77"/>
                      <a:pt x="33" y="73"/>
                      <a:pt x="26" y="70"/>
                    </a:cubicBezTo>
                    <a:cubicBezTo>
                      <a:pt x="23" y="68"/>
                      <a:pt x="19" y="67"/>
                      <a:pt x="17" y="66"/>
                    </a:cubicBezTo>
                    <a:cubicBezTo>
                      <a:pt x="14" y="65"/>
                      <a:pt x="12" y="65"/>
                      <a:pt x="10" y="65"/>
                    </a:cubicBezTo>
                    <a:cubicBezTo>
                      <a:pt x="9" y="65"/>
                      <a:pt x="8" y="65"/>
                      <a:pt x="7" y="65"/>
                    </a:cubicBezTo>
                    <a:cubicBezTo>
                      <a:pt x="6" y="65"/>
                      <a:pt x="5" y="66"/>
                      <a:pt x="5" y="67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4" y="68"/>
                      <a:pt x="4" y="69"/>
                      <a:pt x="4" y="70"/>
                    </a:cubicBezTo>
                    <a:cubicBezTo>
                      <a:pt x="4" y="72"/>
                      <a:pt x="4" y="73"/>
                      <a:pt x="5" y="74"/>
                    </a:cubicBezTo>
                    <a:cubicBezTo>
                      <a:pt x="6" y="76"/>
                      <a:pt x="8" y="79"/>
                      <a:pt x="11" y="81"/>
                    </a:cubicBezTo>
                    <a:cubicBezTo>
                      <a:pt x="16" y="86"/>
                      <a:pt x="24" y="93"/>
                      <a:pt x="35" y="101"/>
                    </a:cubicBezTo>
                    <a:cubicBezTo>
                      <a:pt x="76" y="131"/>
                      <a:pt x="154" y="182"/>
                      <a:pt x="249" y="241"/>
                    </a:cubicBezTo>
                    <a:cubicBezTo>
                      <a:pt x="390" y="329"/>
                      <a:pt x="569" y="436"/>
                      <a:pt x="711" y="521"/>
                    </a:cubicBezTo>
                    <a:cubicBezTo>
                      <a:pt x="783" y="564"/>
                      <a:pt x="845" y="601"/>
                      <a:pt x="890" y="627"/>
                    </a:cubicBezTo>
                    <a:cubicBezTo>
                      <a:pt x="912" y="640"/>
                      <a:pt x="930" y="651"/>
                      <a:pt x="943" y="658"/>
                    </a:cubicBezTo>
                    <a:cubicBezTo>
                      <a:pt x="949" y="662"/>
                      <a:pt x="954" y="665"/>
                      <a:pt x="957" y="667"/>
                    </a:cubicBezTo>
                    <a:cubicBezTo>
                      <a:pt x="958" y="668"/>
                      <a:pt x="960" y="669"/>
                      <a:pt x="960" y="669"/>
                    </a:cubicBezTo>
                    <a:cubicBezTo>
                      <a:pt x="961" y="669"/>
                      <a:pt x="961" y="669"/>
                      <a:pt x="961" y="670"/>
                    </a:cubicBezTo>
                    <a:cubicBezTo>
                      <a:pt x="961" y="670"/>
                      <a:pt x="961" y="670"/>
                      <a:pt x="961" y="670"/>
                    </a:cubicBezTo>
                    <a:cubicBezTo>
                      <a:pt x="962" y="668"/>
                      <a:pt x="962" y="668"/>
                      <a:pt x="962" y="668"/>
                    </a:cubicBezTo>
                    <a:cubicBezTo>
                      <a:pt x="961" y="669"/>
                      <a:pt x="961" y="669"/>
                      <a:pt x="961" y="669"/>
                    </a:cubicBezTo>
                    <a:cubicBezTo>
                      <a:pt x="961" y="670"/>
                      <a:pt x="961" y="670"/>
                      <a:pt x="961" y="670"/>
                    </a:cubicBezTo>
                    <a:cubicBezTo>
                      <a:pt x="962" y="668"/>
                      <a:pt x="962" y="668"/>
                      <a:pt x="962" y="668"/>
                    </a:cubicBezTo>
                    <a:cubicBezTo>
                      <a:pt x="961" y="669"/>
                      <a:pt x="961" y="669"/>
                      <a:pt x="961" y="669"/>
                    </a:cubicBezTo>
                    <a:cubicBezTo>
                      <a:pt x="963" y="667"/>
                      <a:pt x="963" y="667"/>
                      <a:pt x="963" y="667"/>
                    </a:cubicBezTo>
                    <a:cubicBezTo>
                      <a:pt x="961" y="669"/>
                      <a:pt x="961" y="669"/>
                      <a:pt x="961" y="669"/>
                    </a:cubicBezTo>
                    <a:cubicBezTo>
                      <a:pt x="961" y="669"/>
                      <a:pt x="961" y="669"/>
                      <a:pt x="961" y="669"/>
                    </a:cubicBezTo>
                    <a:cubicBezTo>
                      <a:pt x="963" y="667"/>
                      <a:pt x="963" y="667"/>
                      <a:pt x="963" y="667"/>
                    </a:cubicBezTo>
                    <a:cubicBezTo>
                      <a:pt x="961" y="669"/>
                      <a:pt x="961" y="669"/>
                      <a:pt x="961" y="669"/>
                    </a:cubicBezTo>
                    <a:cubicBezTo>
                      <a:pt x="964" y="667"/>
                      <a:pt x="964" y="667"/>
                      <a:pt x="964" y="667"/>
                    </a:cubicBezTo>
                    <a:cubicBezTo>
                      <a:pt x="960" y="669"/>
                      <a:pt x="960" y="669"/>
                      <a:pt x="960" y="669"/>
                    </a:cubicBezTo>
                    <a:cubicBezTo>
                      <a:pt x="961" y="669"/>
                      <a:pt x="961" y="669"/>
                      <a:pt x="961" y="669"/>
                    </a:cubicBezTo>
                    <a:cubicBezTo>
                      <a:pt x="964" y="667"/>
                      <a:pt x="964" y="667"/>
                      <a:pt x="964" y="667"/>
                    </a:cubicBezTo>
                    <a:cubicBezTo>
                      <a:pt x="960" y="669"/>
                      <a:pt x="960" y="669"/>
                      <a:pt x="960" y="669"/>
                    </a:cubicBezTo>
                    <a:cubicBezTo>
                      <a:pt x="964" y="666"/>
                      <a:pt x="964" y="666"/>
                      <a:pt x="964" y="666"/>
                    </a:cubicBezTo>
                    <a:cubicBezTo>
                      <a:pt x="960" y="666"/>
                      <a:pt x="960" y="666"/>
                      <a:pt x="960" y="666"/>
                    </a:cubicBezTo>
                    <a:cubicBezTo>
                      <a:pt x="960" y="668"/>
                      <a:pt x="960" y="668"/>
                      <a:pt x="960" y="669"/>
                    </a:cubicBezTo>
                    <a:cubicBezTo>
                      <a:pt x="964" y="666"/>
                      <a:pt x="964" y="666"/>
                      <a:pt x="964" y="666"/>
                    </a:cubicBezTo>
                    <a:cubicBezTo>
                      <a:pt x="960" y="666"/>
                      <a:pt x="960" y="666"/>
                      <a:pt x="960" y="666"/>
                    </a:cubicBezTo>
                    <a:cubicBezTo>
                      <a:pt x="964" y="666"/>
                      <a:pt x="964" y="666"/>
                      <a:pt x="964" y="666"/>
                    </a:cubicBezTo>
                    <a:cubicBezTo>
                      <a:pt x="960" y="664"/>
                      <a:pt x="960" y="664"/>
                      <a:pt x="960" y="664"/>
                    </a:cubicBezTo>
                    <a:cubicBezTo>
                      <a:pt x="963" y="666"/>
                      <a:pt x="963" y="666"/>
                      <a:pt x="963" y="666"/>
                    </a:cubicBezTo>
                    <a:cubicBezTo>
                      <a:pt x="962" y="663"/>
                      <a:pt x="962" y="663"/>
                      <a:pt x="962" y="663"/>
                    </a:cubicBezTo>
                    <a:cubicBezTo>
                      <a:pt x="962" y="663"/>
                      <a:pt x="961" y="663"/>
                      <a:pt x="960" y="664"/>
                    </a:cubicBezTo>
                    <a:cubicBezTo>
                      <a:pt x="963" y="666"/>
                      <a:pt x="963" y="666"/>
                      <a:pt x="963" y="666"/>
                    </a:cubicBezTo>
                    <a:cubicBezTo>
                      <a:pt x="962" y="663"/>
                      <a:pt x="962" y="663"/>
                      <a:pt x="962" y="663"/>
                    </a:cubicBezTo>
                    <a:cubicBezTo>
                      <a:pt x="963" y="666"/>
                      <a:pt x="963" y="666"/>
                      <a:pt x="963" y="666"/>
                    </a:cubicBezTo>
                    <a:cubicBezTo>
                      <a:pt x="963" y="663"/>
                      <a:pt x="963" y="663"/>
                      <a:pt x="963" y="663"/>
                    </a:cubicBezTo>
                    <a:cubicBezTo>
                      <a:pt x="963" y="663"/>
                      <a:pt x="963" y="663"/>
                      <a:pt x="962" y="663"/>
                    </a:cubicBezTo>
                    <a:cubicBezTo>
                      <a:pt x="963" y="666"/>
                      <a:pt x="963" y="666"/>
                      <a:pt x="963" y="666"/>
                    </a:cubicBezTo>
                    <a:cubicBezTo>
                      <a:pt x="963" y="663"/>
                      <a:pt x="963" y="663"/>
                      <a:pt x="963" y="663"/>
                    </a:cubicBezTo>
                    <a:cubicBezTo>
                      <a:pt x="963" y="664"/>
                      <a:pt x="963" y="664"/>
                      <a:pt x="963" y="664"/>
                    </a:cubicBezTo>
                    <a:cubicBezTo>
                      <a:pt x="963" y="663"/>
                      <a:pt x="963" y="663"/>
                      <a:pt x="963" y="663"/>
                    </a:cubicBezTo>
                    <a:cubicBezTo>
                      <a:pt x="963" y="663"/>
                      <a:pt x="963" y="663"/>
                      <a:pt x="963" y="663"/>
                    </a:cubicBezTo>
                    <a:cubicBezTo>
                      <a:pt x="963" y="664"/>
                      <a:pt x="963" y="664"/>
                      <a:pt x="963" y="664"/>
                    </a:cubicBezTo>
                    <a:cubicBezTo>
                      <a:pt x="963" y="663"/>
                      <a:pt x="963" y="663"/>
                      <a:pt x="963" y="663"/>
                    </a:cubicBezTo>
                    <a:cubicBezTo>
                      <a:pt x="963" y="663"/>
                      <a:pt x="963" y="663"/>
                      <a:pt x="963" y="663"/>
                    </a:cubicBezTo>
                    <a:cubicBezTo>
                      <a:pt x="962" y="662"/>
                      <a:pt x="960" y="661"/>
                      <a:pt x="957" y="660"/>
                    </a:cubicBezTo>
                    <a:cubicBezTo>
                      <a:pt x="945" y="655"/>
                      <a:pt x="922" y="641"/>
                      <a:pt x="890" y="623"/>
                    </a:cubicBezTo>
                    <a:cubicBezTo>
                      <a:pt x="777" y="557"/>
                      <a:pt x="557" y="423"/>
                      <a:pt x="366" y="305"/>
                    </a:cubicBezTo>
                    <a:cubicBezTo>
                      <a:pt x="271" y="246"/>
                      <a:pt x="182" y="192"/>
                      <a:pt x="118" y="152"/>
                    </a:cubicBezTo>
                    <a:cubicBezTo>
                      <a:pt x="85" y="132"/>
                      <a:pt x="59" y="115"/>
                      <a:pt x="41" y="104"/>
                    </a:cubicBezTo>
                    <a:cubicBezTo>
                      <a:pt x="32" y="98"/>
                      <a:pt x="25" y="94"/>
                      <a:pt x="20" y="91"/>
                    </a:cubicBezTo>
                    <a:cubicBezTo>
                      <a:pt x="15" y="88"/>
                      <a:pt x="13" y="86"/>
                      <a:pt x="13" y="86"/>
                    </a:cubicBezTo>
                    <a:cubicBezTo>
                      <a:pt x="11" y="85"/>
                      <a:pt x="8" y="86"/>
                      <a:pt x="7" y="88"/>
                    </a:cubicBezTo>
                    <a:cubicBezTo>
                      <a:pt x="6" y="90"/>
                      <a:pt x="6" y="92"/>
                      <a:pt x="8" y="93"/>
                    </a:cubicBezTo>
                    <a:cubicBezTo>
                      <a:pt x="960" y="688"/>
                      <a:pt x="960" y="688"/>
                      <a:pt x="960" y="688"/>
                    </a:cubicBezTo>
                    <a:cubicBezTo>
                      <a:pt x="963" y="685"/>
                      <a:pt x="963" y="685"/>
                      <a:pt x="963" y="685"/>
                    </a:cubicBezTo>
                    <a:cubicBezTo>
                      <a:pt x="959" y="683"/>
                      <a:pt x="959" y="683"/>
                      <a:pt x="959" y="683"/>
                    </a:cubicBezTo>
                    <a:cubicBezTo>
                      <a:pt x="962" y="685"/>
                      <a:pt x="962" y="685"/>
                      <a:pt x="962" y="685"/>
                    </a:cubicBezTo>
                    <a:cubicBezTo>
                      <a:pt x="961" y="681"/>
                      <a:pt x="961" y="681"/>
                      <a:pt x="961" y="681"/>
                    </a:cubicBezTo>
                    <a:cubicBezTo>
                      <a:pt x="961" y="681"/>
                      <a:pt x="960" y="682"/>
                      <a:pt x="959" y="683"/>
                    </a:cubicBezTo>
                    <a:cubicBezTo>
                      <a:pt x="962" y="685"/>
                      <a:pt x="962" y="685"/>
                      <a:pt x="962" y="685"/>
                    </a:cubicBezTo>
                    <a:cubicBezTo>
                      <a:pt x="961" y="681"/>
                      <a:pt x="961" y="681"/>
                      <a:pt x="961" y="681"/>
                    </a:cubicBezTo>
                    <a:cubicBezTo>
                      <a:pt x="962" y="684"/>
                      <a:pt x="962" y="684"/>
                      <a:pt x="962" y="684"/>
                    </a:cubicBezTo>
                    <a:cubicBezTo>
                      <a:pt x="962" y="681"/>
                      <a:pt x="962" y="681"/>
                      <a:pt x="962" y="681"/>
                    </a:cubicBezTo>
                    <a:cubicBezTo>
                      <a:pt x="962" y="681"/>
                      <a:pt x="962" y="681"/>
                      <a:pt x="961" y="681"/>
                    </a:cubicBezTo>
                    <a:cubicBezTo>
                      <a:pt x="962" y="684"/>
                      <a:pt x="962" y="684"/>
                      <a:pt x="962" y="684"/>
                    </a:cubicBezTo>
                    <a:cubicBezTo>
                      <a:pt x="962" y="681"/>
                      <a:pt x="962" y="681"/>
                      <a:pt x="962" y="681"/>
                    </a:cubicBezTo>
                    <a:cubicBezTo>
                      <a:pt x="962" y="683"/>
                      <a:pt x="962" y="683"/>
                      <a:pt x="962" y="683"/>
                    </a:cubicBezTo>
                    <a:cubicBezTo>
                      <a:pt x="962" y="681"/>
                      <a:pt x="962" y="681"/>
                      <a:pt x="962" y="681"/>
                    </a:cubicBezTo>
                    <a:cubicBezTo>
                      <a:pt x="962" y="681"/>
                      <a:pt x="962" y="681"/>
                      <a:pt x="962" y="681"/>
                    </a:cubicBezTo>
                    <a:cubicBezTo>
                      <a:pt x="962" y="683"/>
                      <a:pt x="962" y="683"/>
                      <a:pt x="962" y="683"/>
                    </a:cubicBezTo>
                    <a:cubicBezTo>
                      <a:pt x="962" y="681"/>
                      <a:pt x="962" y="681"/>
                      <a:pt x="962" y="681"/>
                    </a:cubicBezTo>
                    <a:cubicBezTo>
                      <a:pt x="962" y="681"/>
                      <a:pt x="962" y="681"/>
                      <a:pt x="962" y="681"/>
                    </a:cubicBezTo>
                    <a:cubicBezTo>
                      <a:pt x="963" y="681"/>
                      <a:pt x="963" y="681"/>
                      <a:pt x="963" y="681"/>
                    </a:cubicBezTo>
                    <a:cubicBezTo>
                      <a:pt x="962" y="681"/>
                      <a:pt x="962" y="681"/>
                      <a:pt x="962" y="681"/>
                    </a:cubicBezTo>
                    <a:cubicBezTo>
                      <a:pt x="962" y="681"/>
                      <a:pt x="962" y="681"/>
                      <a:pt x="962" y="681"/>
                    </a:cubicBezTo>
                    <a:cubicBezTo>
                      <a:pt x="963" y="681"/>
                      <a:pt x="963" y="681"/>
                      <a:pt x="963" y="681"/>
                    </a:cubicBezTo>
                    <a:cubicBezTo>
                      <a:pt x="962" y="681"/>
                      <a:pt x="962" y="681"/>
                      <a:pt x="961" y="680"/>
                    </a:cubicBezTo>
                    <a:cubicBezTo>
                      <a:pt x="958" y="679"/>
                      <a:pt x="951" y="676"/>
                      <a:pt x="942" y="670"/>
                    </a:cubicBezTo>
                    <a:cubicBezTo>
                      <a:pt x="906" y="650"/>
                      <a:pt x="831" y="605"/>
                      <a:pt x="739" y="548"/>
                    </a:cubicBezTo>
                    <a:cubicBezTo>
                      <a:pt x="600" y="462"/>
                      <a:pt x="422" y="351"/>
                      <a:pt x="277" y="261"/>
                    </a:cubicBezTo>
                    <a:cubicBezTo>
                      <a:pt x="204" y="216"/>
                      <a:pt x="139" y="177"/>
                      <a:pt x="92" y="148"/>
                    </a:cubicBezTo>
                    <a:cubicBezTo>
                      <a:pt x="68" y="134"/>
                      <a:pt x="48" y="123"/>
                      <a:pt x="34" y="115"/>
                    </a:cubicBezTo>
                    <a:cubicBezTo>
                      <a:pt x="27" y="111"/>
                      <a:pt x="22" y="108"/>
                      <a:pt x="17" y="106"/>
                    </a:cubicBezTo>
                    <a:cubicBezTo>
                      <a:pt x="15" y="105"/>
                      <a:pt x="13" y="104"/>
                      <a:pt x="12" y="103"/>
                    </a:cubicBezTo>
                    <a:cubicBezTo>
                      <a:pt x="11" y="103"/>
                      <a:pt x="11" y="103"/>
                      <a:pt x="10" y="103"/>
                    </a:cubicBezTo>
                    <a:cubicBezTo>
                      <a:pt x="9" y="102"/>
                      <a:pt x="9" y="102"/>
                      <a:pt x="8" y="102"/>
                    </a:cubicBezTo>
                    <a:cubicBezTo>
                      <a:pt x="7" y="102"/>
                      <a:pt x="7" y="102"/>
                      <a:pt x="6" y="102"/>
                    </a:cubicBezTo>
                    <a:cubicBezTo>
                      <a:pt x="5" y="103"/>
                      <a:pt x="5" y="103"/>
                      <a:pt x="4" y="104"/>
                    </a:cubicBezTo>
                    <a:cubicBezTo>
                      <a:pt x="4" y="104"/>
                      <a:pt x="4" y="104"/>
                      <a:pt x="4" y="104"/>
                    </a:cubicBezTo>
                    <a:cubicBezTo>
                      <a:pt x="3" y="105"/>
                      <a:pt x="3" y="107"/>
                      <a:pt x="3" y="108"/>
                    </a:cubicBezTo>
                    <a:cubicBezTo>
                      <a:pt x="3" y="109"/>
                      <a:pt x="3" y="111"/>
                      <a:pt x="4" y="112"/>
                    </a:cubicBezTo>
                    <a:cubicBezTo>
                      <a:pt x="5" y="114"/>
                      <a:pt x="7" y="117"/>
                      <a:pt x="10" y="120"/>
                    </a:cubicBezTo>
                    <a:cubicBezTo>
                      <a:pt x="15" y="125"/>
                      <a:pt x="24" y="132"/>
                      <a:pt x="35" y="141"/>
                    </a:cubicBezTo>
                    <a:cubicBezTo>
                      <a:pt x="75" y="172"/>
                      <a:pt x="154" y="223"/>
                      <a:pt x="248" y="282"/>
                    </a:cubicBezTo>
                    <a:cubicBezTo>
                      <a:pt x="532" y="460"/>
                      <a:pt x="963" y="708"/>
                      <a:pt x="963" y="708"/>
                    </a:cubicBezTo>
                    <a:cubicBezTo>
                      <a:pt x="965" y="705"/>
                      <a:pt x="965" y="705"/>
                      <a:pt x="965" y="705"/>
                    </a:cubicBezTo>
                    <a:cubicBezTo>
                      <a:pt x="962" y="703"/>
                      <a:pt x="962" y="703"/>
                      <a:pt x="962" y="703"/>
                    </a:cubicBezTo>
                    <a:cubicBezTo>
                      <a:pt x="964" y="704"/>
                      <a:pt x="964" y="704"/>
                      <a:pt x="964" y="704"/>
                    </a:cubicBezTo>
                    <a:cubicBezTo>
                      <a:pt x="963" y="702"/>
                      <a:pt x="963" y="702"/>
                      <a:pt x="963" y="702"/>
                    </a:cubicBezTo>
                    <a:cubicBezTo>
                      <a:pt x="963" y="702"/>
                      <a:pt x="962" y="702"/>
                      <a:pt x="962" y="703"/>
                    </a:cubicBezTo>
                    <a:cubicBezTo>
                      <a:pt x="964" y="704"/>
                      <a:pt x="964" y="704"/>
                      <a:pt x="964" y="704"/>
                    </a:cubicBezTo>
                    <a:cubicBezTo>
                      <a:pt x="963" y="702"/>
                      <a:pt x="963" y="702"/>
                      <a:pt x="963" y="702"/>
                    </a:cubicBezTo>
                    <a:cubicBezTo>
                      <a:pt x="963" y="703"/>
                      <a:pt x="963" y="703"/>
                      <a:pt x="963" y="703"/>
                    </a:cubicBezTo>
                    <a:cubicBezTo>
                      <a:pt x="963" y="702"/>
                      <a:pt x="963" y="702"/>
                      <a:pt x="963" y="702"/>
                    </a:cubicBezTo>
                    <a:cubicBezTo>
                      <a:pt x="963" y="702"/>
                      <a:pt x="963" y="702"/>
                      <a:pt x="963" y="702"/>
                    </a:cubicBezTo>
                    <a:cubicBezTo>
                      <a:pt x="963" y="703"/>
                      <a:pt x="963" y="703"/>
                      <a:pt x="963" y="703"/>
                    </a:cubicBezTo>
                    <a:cubicBezTo>
                      <a:pt x="963" y="702"/>
                      <a:pt x="963" y="702"/>
                      <a:pt x="963" y="702"/>
                    </a:cubicBezTo>
                    <a:cubicBezTo>
                      <a:pt x="963" y="702"/>
                      <a:pt x="963" y="702"/>
                      <a:pt x="963" y="702"/>
                    </a:cubicBezTo>
                    <a:cubicBezTo>
                      <a:pt x="963" y="702"/>
                      <a:pt x="963" y="702"/>
                      <a:pt x="963" y="702"/>
                    </a:cubicBezTo>
                    <a:cubicBezTo>
                      <a:pt x="962" y="702"/>
                      <a:pt x="959" y="701"/>
                      <a:pt x="956" y="700"/>
                    </a:cubicBezTo>
                    <a:cubicBezTo>
                      <a:pt x="950" y="698"/>
                      <a:pt x="941" y="694"/>
                      <a:pt x="929" y="688"/>
                    </a:cubicBezTo>
                    <a:cubicBezTo>
                      <a:pt x="885" y="667"/>
                      <a:pt x="805" y="620"/>
                      <a:pt x="711" y="563"/>
                    </a:cubicBezTo>
                    <a:cubicBezTo>
                      <a:pt x="569" y="477"/>
                      <a:pt x="394" y="366"/>
                      <a:pt x="254" y="277"/>
                    </a:cubicBezTo>
                    <a:cubicBezTo>
                      <a:pt x="184" y="232"/>
                      <a:pt x="123" y="193"/>
                      <a:pt x="79" y="165"/>
                    </a:cubicBezTo>
                    <a:cubicBezTo>
                      <a:pt x="57" y="151"/>
                      <a:pt x="39" y="140"/>
                      <a:pt x="27" y="132"/>
                    </a:cubicBezTo>
                    <a:cubicBezTo>
                      <a:pt x="20" y="129"/>
                      <a:pt x="15" y="126"/>
                      <a:pt x="12" y="123"/>
                    </a:cubicBezTo>
                    <a:cubicBezTo>
                      <a:pt x="10" y="122"/>
                      <a:pt x="9" y="122"/>
                      <a:pt x="8" y="121"/>
                    </a:cubicBezTo>
                    <a:cubicBezTo>
                      <a:pt x="8" y="121"/>
                      <a:pt x="7" y="121"/>
                      <a:pt x="7" y="120"/>
                    </a:cubicBezTo>
                    <a:cubicBezTo>
                      <a:pt x="6" y="120"/>
                      <a:pt x="6" y="120"/>
                      <a:pt x="6" y="120"/>
                    </a:cubicBezTo>
                    <a:cubicBezTo>
                      <a:pt x="6" y="120"/>
                      <a:pt x="6" y="120"/>
                      <a:pt x="6" y="120"/>
                    </a:cubicBezTo>
                    <a:cubicBezTo>
                      <a:pt x="5" y="120"/>
                      <a:pt x="5" y="120"/>
                      <a:pt x="4" y="120"/>
                    </a:cubicBezTo>
                    <a:cubicBezTo>
                      <a:pt x="4" y="120"/>
                      <a:pt x="4" y="120"/>
                      <a:pt x="3" y="120"/>
                    </a:cubicBezTo>
                    <a:cubicBezTo>
                      <a:pt x="2" y="120"/>
                      <a:pt x="2" y="121"/>
                      <a:pt x="1" y="122"/>
                    </a:cubicBezTo>
                    <a:cubicBezTo>
                      <a:pt x="0" y="123"/>
                      <a:pt x="0" y="124"/>
                      <a:pt x="1" y="125"/>
                    </a:cubicBezTo>
                    <a:cubicBezTo>
                      <a:pt x="1" y="126"/>
                      <a:pt x="1" y="127"/>
                      <a:pt x="2" y="127"/>
                    </a:cubicBezTo>
                    <a:cubicBezTo>
                      <a:pt x="2" y="127"/>
                      <a:pt x="6" y="130"/>
                      <a:pt x="13" y="134"/>
                    </a:cubicBezTo>
                    <a:cubicBezTo>
                      <a:pt x="65" y="165"/>
                      <a:pt x="298" y="306"/>
                      <a:pt x="519" y="441"/>
                    </a:cubicBezTo>
                    <a:cubicBezTo>
                      <a:pt x="629" y="509"/>
                      <a:pt x="736" y="575"/>
                      <a:pt x="816" y="626"/>
                    </a:cubicBezTo>
                    <a:cubicBezTo>
                      <a:pt x="855" y="651"/>
                      <a:pt x="888" y="673"/>
                      <a:pt x="911" y="689"/>
                    </a:cubicBezTo>
                    <a:cubicBezTo>
                      <a:pt x="922" y="696"/>
                      <a:pt x="931" y="703"/>
                      <a:pt x="937" y="708"/>
                    </a:cubicBezTo>
                    <a:cubicBezTo>
                      <a:pt x="940" y="710"/>
                      <a:pt x="943" y="712"/>
                      <a:pt x="944" y="713"/>
                    </a:cubicBezTo>
                    <a:cubicBezTo>
                      <a:pt x="945" y="714"/>
                      <a:pt x="945" y="715"/>
                      <a:pt x="945" y="715"/>
                    </a:cubicBezTo>
                    <a:cubicBezTo>
                      <a:pt x="945" y="715"/>
                      <a:pt x="945" y="715"/>
                      <a:pt x="945" y="715"/>
                    </a:cubicBezTo>
                    <a:cubicBezTo>
                      <a:pt x="946" y="715"/>
                      <a:pt x="946" y="715"/>
                      <a:pt x="946" y="715"/>
                    </a:cubicBezTo>
                    <a:cubicBezTo>
                      <a:pt x="945" y="715"/>
                      <a:pt x="945" y="715"/>
                      <a:pt x="945" y="715"/>
                    </a:cubicBezTo>
                    <a:cubicBezTo>
                      <a:pt x="945" y="715"/>
                      <a:pt x="945" y="715"/>
                      <a:pt x="945" y="715"/>
                    </a:cubicBezTo>
                    <a:cubicBezTo>
                      <a:pt x="946" y="715"/>
                      <a:pt x="946" y="715"/>
                      <a:pt x="946" y="715"/>
                    </a:cubicBezTo>
                    <a:cubicBezTo>
                      <a:pt x="945" y="715"/>
                      <a:pt x="945" y="715"/>
                      <a:pt x="945" y="715"/>
                    </a:cubicBezTo>
                    <a:cubicBezTo>
                      <a:pt x="948" y="714"/>
                      <a:pt x="948" y="714"/>
                      <a:pt x="948" y="714"/>
                    </a:cubicBezTo>
                    <a:cubicBezTo>
                      <a:pt x="945" y="714"/>
                      <a:pt x="945" y="714"/>
                      <a:pt x="945" y="714"/>
                    </a:cubicBezTo>
                    <a:cubicBezTo>
                      <a:pt x="945" y="715"/>
                      <a:pt x="945" y="715"/>
                      <a:pt x="945" y="715"/>
                    </a:cubicBezTo>
                    <a:cubicBezTo>
                      <a:pt x="948" y="714"/>
                      <a:pt x="948" y="714"/>
                      <a:pt x="948" y="714"/>
                    </a:cubicBezTo>
                    <a:cubicBezTo>
                      <a:pt x="945" y="714"/>
                      <a:pt x="945" y="714"/>
                      <a:pt x="945" y="714"/>
                    </a:cubicBezTo>
                    <a:cubicBezTo>
                      <a:pt x="949" y="714"/>
                      <a:pt x="949" y="714"/>
                      <a:pt x="949" y="714"/>
                    </a:cubicBezTo>
                    <a:cubicBezTo>
                      <a:pt x="946" y="712"/>
                      <a:pt x="946" y="712"/>
                      <a:pt x="946" y="712"/>
                    </a:cubicBezTo>
                    <a:cubicBezTo>
                      <a:pt x="945" y="713"/>
                      <a:pt x="945" y="713"/>
                      <a:pt x="945" y="714"/>
                    </a:cubicBezTo>
                    <a:cubicBezTo>
                      <a:pt x="949" y="714"/>
                      <a:pt x="949" y="714"/>
                      <a:pt x="949" y="714"/>
                    </a:cubicBezTo>
                    <a:cubicBezTo>
                      <a:pt x="946" y="712"/>
                      <a:pt x="946" y="712"/>
                      <a:pt x="946" y="712"/>
                    </a:cubicBezTo>
                    <a:cubicBezTo>
                      <a:pt x="946" y="712"/>
                      <a:pt x="946" y="712"/>
                      <a:pt x="946" y="712"/>
                    </a:cubicBezTo>
                    <a:cubicBezTo>
                      <a:pt x="948" y="714"/>
                      <a:pt x="948" y="714"/>
                      <a:pt x="948" y="714"/>
                    </a:cubicBezTo>
                    <a:cubicBezTo>
                      <a:pt x="947" y="711"/>
                      <a:pt x="947" y="711"/>
                      <a:pt x="947" y="711"/>
                    </a:cubicBezTo>
                    <a:cubicBezTo>
                      <a:pt x="947" y="711"/>
                      <a:pt x="946" y="711"/>
                      <a:pt x="946" y="712"/>
                    </a:cubicBezTo>
                    <a:cubicBezTo>
                      <a:pt x="948" y="714"/>
                      <a:pt x="948" y="714"/>
                      <a:pt x="948" y="714"/>
                    </a:cubicBezTo>
                    <a:cubicBezTo>
                      <a:pt x="947" y="711"/>
                      <a:pt x="947" y="711"/>
                      <a:pt x="947" y="711"/>
                    </a:cubicBezTo>
                    <a:cubicBezTo>
                      <a:pt x="948" y="713"/>
                      <a:pt x="948" y="713"/>
                      <a:pt x="948" y="713"/>
                    </a:cubicBezTo>
                    <a:cubicBezTo>
                      <a:pt x="948" y="711"/>
                      <a:pt x="948" y="711"/>
                      <a:pt x="948" y="711"/>
                    </a:cubicBezTo>
                    <a:cubicBezTo>
                      <a:pt x="947" y="711"/>
                      <a:pt x="947" y="711"/>
                      <a:pt x="947" y="711"/>
                    </a:cubicBezTo>
                    <a:cubicBezTo>
                      <a:pt x="948" y="713"/>
                      <a:pt x="948" y="713"/>
                      <a:pt x="948" y="713"/>
                    </a:cubicBezTo>
                    <a:cubicBezTo>
                      <a:pt x="948" y="711"/>
                      <a:pt x="948" y="711"/>
                      <a:pt x="948" y="711"/>
                    </a:cubicBezTo>
                    <a:cubicBezTo>
                      <a:pt x="948" y="711"/>
                      <a:pt x="948" y="711"/>
                      <a:pt x="948" y="711"/>
                    </a:cubicBezTo>
                    <a:cubicBezTo>
                      <a:pt x="948" y="711"/>
                      <a:pt x="948" y="711"/>
                      <a:pt x="948" y="711"/>
                    </a:cubicBezTo>
                    <a:cubicBezTo>
                      <a:pt x="948" y="711"/>
                      <a:pt x="948" y="711"/>
                      <a:pt x="948" y="711"/>
                    </a:cubicBezTo>
                    <a:cubicBezTo>
                      <a:pt x="948" y="711"/>
                      <a:pt x="948" y="711"/>
                      <a:pt x="948" y="711"/>
                    </a:cubicBezTo>
                    <a:cubicBezTo>
                      <a:pt x="948" y="711"/>
                      <a:pt x="948" y="711"/>
                      <a:pt x="948" y="711"/>
                    </a:cubicBezTo>
                    <a:cubicBezTo>
                      <a:pt x="948" y="711"/>
                      <a:pt x="948" y="711"/>
                      <a:pt x="948" y="711"/>
                    </a:cubicBezTo>
                    <a:cubicBezTo>
                      <a:pt x="948" y="711"/>
                      <a:pt x="947" y="711"/>
                      <a:pt x="946" y="710"/>
                    </a:cubicBezTo>
                    <a:cubicBezTo>
                      <a:pt x="942" y="709"/>
                      <a:pt x="935" y="706"/>
                      <a:pt x="925" y="701"/>
                    </a:cubicBezTo>
                    <a:cubicBezTo>
                      <a:pt x="887" y="683"/>
                      <a:pt x="811" y="638"/>
                      <a:pt x="718" y="582"/>
                    </a:cubicBezTo>
                    <a:cubicBezTo>
                      <a:pt x="579" y="498"/>
                      <a:pt x="402" y="388"/>
                      <a:pt x="259" y="299"/>
                    </a:cubicBezTo>
                    <a:cubicBezTo>
                      <a:pt x="188" y="254"/>
                      <a:pt x="126" y="214"/>
                      <a:pt x="81" y="186"/>
                    </a:cubicBezTo>
                    <a:cubicBezTo>
                      <a:pt x="59" y="172"/>
                      <a:pt x="41" y="161"/>
                      <a:pt x="28" y="153"/>
                    </a:cubicBezTo>
                    <a:cubicBezTo>
                      <a:pt x="22" y="149"/>
                      <a:pt x="18" y="146"/>
                      <a:pt x="14" y="144"/>
                    </a:cubicBezTo>
                    <a:cubicBezTo>
                      <a:pt x="11" y="142"/>
                      <a:pt x="9" y="141"/>
                      <a:pt x="9" y="141"/>
                    </a:cubicBezTo>
                    <a:cubicBezTo>
                      <a:pt x="7" y="144"/>
                      <a:pt x="7" y="144"/>
                      <a:pt x="7" y="144"/>
                    </a:cubicBezTo>
                    <a:cubicBezTo>
                      <a:pt x="5" y="148"/>
                      <a:pt x="5" y="148"/>
                      <a:pt x="5" y="148"/>
                    </a:cubicBezTo>
                    <a:cubicBezTo>
                      <a:pt x="5" y="148"/>
                      <a:pt x="9" y="150"/>
                      <a:pt x="15" y="154"/>
                    </a:cubicBezTo>
                    <a:cubicBezTo>
                      <a:pt x="66" y="185"/>
                      <a:pt x="291" y="323"/>
                      <a:pt x="504" y="455"/>
                    </a:cubicBezTo>
                    <a:cubicBezTo>
                      <a:pt x="611" y="521"/>
                      <a:pt x="714" y="586"/>
                      <a:pt x="791" y="634"/>
                    </a:cubicBezTo>
                    <a:cubicBezTo>
                      <a:pt x="830" y="659"/>
                      <a:pt x="861" y="679"/>
                      <a:pt x="884" y="693"/>
                    </a:cubicBezTo>
                    <a:cubicBezTo>
                      <a:pt x="895" y="701"/>
                      <a:pt x="903" y="707"/>
                      <a:pt x="909" y="711"/>
                    </a:cubicBezTo>
                    <a:cubicBezTo>
                      <a:pt x="912" y="713"/>
                      <a:pt x="914" y="714"/>
                      <a:pt x="916" y="716"/>
                    </a:cubicBezTo>
                    <a:cubicBezTo>
                      <a:pt x="916" y="716"/>
                      <a:pt x="917" y="717"/>
                      <a:pt x="917" y="717"/>
                    </a:cubicBezTo>
                    <a:cubicBezTo>
                      <a:pt x="917" y="717"/>
                      <a:pt x="917" y="717"/>
                      <a:pt x="917" y="717"/>
                    </a:cubicBezTo>
                    <a:cubicBezTo>
                      <a:pt x="918" y="716"/>
                      <a:pt x="918" y="716"/>
                      <a:pt x="918" y="716"/>
                    </a:cubicBezTo>
                    <a:cubicBezTo>
                      <a:pt x="917" y="717"/>
                      <a:pt x="917" y="717"/>
                      <a:pt x="917" y="717"/>
                    </a:cubicBezTo>
                    <a:cubicBezTo>
                      <a:pt x="917" y="717"/>
                      <a:pt x="917" y="717"/>
                      <a:pt x="917" y="717"/>
                    </a:cubicBezTo>
                    <a:cubicBezTo>
                      <a:pt x="918" y="716"/>
                      <a:pt x="918" y="716"/>
                      <a:pt x="918" y="716"/>
                    </a:cubicBezTo>
                    <a:cubicBezTo>
                      <a:pt x="917" y="717"/>
                      <a:pt x="917" y="717"/>
                      <a:pt x="917" y="717"/>
                    </a:cubicBezTo>
                    <a:cubicBezTo>
                      <a:pt x="920" y="715"/>
                      <a:pt x="920" y="715"/>
                      <a:pt x="920" y="715"/>
                    </a:cubicBezTo>
                    <a:cubicBezTo>
                      <a:pt x="916" y="715"/>
                      <a:pt x="916" y="715"/>
                      <a:pt x="916" y="715"/>
                    </a:cubicBezTo>
                    <a:cubicBezTo>
                      <a:pt x="916" y="716"/>
                      <a:pt x="917" y="716"/>
                      <a:pt x="917" y="717"/>
                    </a:cubicBezTo>
                    <a:cubicBezTo>
                      <a:pt x="920" y="715"/>
                      <a:pt x="920" y="715"/>
                      <a:pt x="920" y="715"/>
                    </a:cubicBezTo>
                    <a:cubicBezTo>
                      <a:pt x="916" y="715"/>
                      <a:pt x="916" y="715"/>
                      <a:pt x="916" y="715"/>
                    </a:cubicBezTo>
                    <a:cubicBezTo>
                      <a:pt x="920" y="715"/>
                      <a:pt x="920" y="715"/>
                      <a:pt x="920" y="715"/>
                    </a:cubicBezTo>
                    <a:cubicBezTo>
                      <a:pt x="917" y="713"/>
                      <a:pt x="917" y="713"/>
                      <a:pt x="917" y="713"/>
                    </a:cubicBezTo>
                    <a:cubicBezTo>
                      <a:pt x="917" y="713"/>
                      <a:pt x="916" y="714"/>
                      <a:pt x="916" y="715"/>
                    </a:cubicBezTo>
                    <a:cubicBezTo>
                      <a:pt x="920" y="715"/>
                      <a:pt x="920" y="715"/>
                      <a:pt x="920" y="715"/>
                    </a:cubicBezTo>
                    <a:cubicBezTo>
                      <a:pt x="917" y="713"/>
                      <a:pt x="917" y="713"/>
                      <a:pt x="917" y="713"/>
                    </a:cubicBezTo>
                    <a:cubicBezTo>
                      <a:pt x="920" y="715"/>
                      <a:pt x="920" y="715"/>
                      <a:pt x="920" y="715"/>
                    </a:cubicBezTo>
                    <a:cubicBezTo>
                      <a:pt x="922" y="711"/>
                      <a:pt x="922" y="711"/>
                      <a:pt x="922" y="711"/>
                    </a:cubicBezTo>
                    <a:cubicBezTo>
                      <a:pt x="922" y="711"/>
                      <a:pt x="697" y="572"/>
                      <a:pt x="470" y="433"/>
                    </a:cubicBezTo>
                    <a:cubicBezTo>
                      <a:pt x="356" y="363"/>
                      <a:pt x="242" y="293"/>
                      <a:pt x="156" y="241"/>
                    </a:cubicBezTo>
                    <a:cubicBezTo>
                      <a:pt x="113" y="215"/>
                      <a:pt x="76" y="193"/>
                      <a:pt x="50" y="178"/>
                    </a:cubicBezTo>
                    <a:cubicBezTo>
                      <a:pt x="38" y="170"/>
                      <a:pt x="27" y="164"/>
                      <a:pt x="20" y="160"/>
                    </a:cubicBezTo>
                    <a:cubicBezTo>
                      <a:pt x="16" y="158"/>
                      <a:pt x="13" y="156"/>
                      <a:pt x="11" y="155"/>
                    </a:cubicBezTo>
                    <a:cubicBezTo>
                      <a:pt x="10" y="155"/>
                      <a:pt x="9" y="154"/>
                      <a:pt x="8" y="154"/>
                    </a:cubicBezTo>
                    <a:cubicBezTo>
                      <a:pt x="8" y="154"/>
                      <a:pt x="8" y="154"/>
                      <a:pt x="7" y="154"/>
                    </a:cubicBezTo>
                    <a:cubicBezTo>
                      <a:pt x="7" y="154"/>
                      <a:pt x="7" y="153"/>
                      <a:pt x="6" y="153"/>
                    </a:cubicBezTo>
                    <a:cubicBezTo>
                      <a:pt x="5" y="153"/>
                      <a:pt x="5" y="153"/>
                      <a:pt x="4" y="154"/>
                    </a:cubicBezTo>
                    <a:cubicBezTo>
                      <a:pt x="4" y="154"/>
                      <a:pt x="3" y="154"/>
                      <a:pt x="2" y="155"/>
                    </a:cubicBezTo>
                    <a:cubicBezTo>
                      <a:pt x="2" y="155"/>
                      <a:pt x="2" y="155"/>
                      <a:pt x="2" y="155"/>
                    </a:cubicBezTo>
                    <a:cubicBezTo>
                      <a:pt x="1" y="156"/>
                      <a:pt x="1" y="157"/>
                      <a:pt x="1" y="158"/>
                    </a:cubicBezTo>
                    <a:cubicBezTo>
                      <a:pt x="1" y="160"/>
                      <a:pt x="2" y="161"/>
                      <a:pt x="2" y="162"/>
                    </a:cubicBezTo>
                    <a:cubicBezTo>
                      <a:pt x="4" y="164"/>
                      <a:pt x="5" y="166"/>
                      <a:pt x="8" y="169"/>
                    </a:cubicBezTo>
                    <a:cubicBezTo>
                      <a:pt x="13" y="174"/>
                      <a:pt x="21" y="180"/>
                      <a:pt x="31" y="188"/>
                    </a:cubicBezTo>
                    <a:cubicBezTo>
                      <a:pt x="69" y="216"/>
                      <a:pt x="142" y="264"/>
                      <a:pt x="230" y="319"/>
                    </a:cubicBezTo>
                    <a:cubicBezTo>
                      <a:pt x="495" y="484"/>
                      <a:pt x="897" y="719"/>
                      <a:pt x="897" y="719"/>
                    </a:cubicBezTo>
                    <a:cubicBezTo>
                      <a:pt x="899" y="720"/>
                      <a:pt x="901" y="720"/>
                      <a:pt x="902" y="718"/>
                    </a:cubicBezTo>
                    <a:cubicBezTo>
                      <a:pt x="903" y="716"/>
                      <a:pt x="903" y="713"/>
                      <a:pt x="901" y="712"/>
                    </a:cubicBezTo>
                    <a:cubicBezTo>
                      <a:pt x="901" y="712"/>
                      <a:pt x="679" y="577"/>
                      <a:pt x="456" y="443"/>
                    </a:cubicBezTo>
                    <a:cubicBezTo>
                      <a:pt x="345" y="375"/>
                      <a:pt x="234" y="308"/>
                      <a:pt x="150" y="257"/>
                    </a:cubicBezTo>
                    <a:cubicBezTo>
                      <a:pt x="108" y="232"/>
                      <a:pt x="73" y="211"/>
                      <a:pt x="48" y="196"/>
                    </a:cubicBezTo>
                    <a:cubicBezTo>
                      <a:pt x="36" y="189"/>
                      <a:pt x="26" y="183"/>
                      <a:pt x="19" y="179"/>
                    </a:cubicBezTo>
                    <a:cubicBezTo>
                      <a:pt x="16" y="177"/>
                      <a:pt x="13" y="175"/>
                      <a:pt x="11" y="174"/>
                    </a:cubicBezTo>
                    <a:cubicBezTo>
                      <a:pt x="10" y="174"/>
                      <a:pt x="10" y="174"/>
                      <a:pt x="9" y="173"/>
                    </a:cubicBezTo>
                    <a:cubicBezTo>
                      <a:pt x="8" y="173"/>
                      <a:pt x="8" y="173"/>
                      <a:pt x="8" y="173"/>
                    </a:cubicBezTo>
                    <a:cubicBezTo>
                      <a:pt x="8" y="173"/>
                      <a:pt x="8" y="173"/>
                      <a:pt x="8" y="173"/>
                    </a:cubicBezTo>
                    <a:cubicBezTo>
                      <a:pt x="7" y="173"/>
                      <a:pt x="7" y="173"/>
                      <a:pt x="7" y="173"/>
                    </a:cubicBezTo>
                    <a:cubicBezTo>
                      <a:pt x="7" y="172"/>
                      <a:pt x="7" y="172"/>
                      <a:pt x="6" y="172"/>
                    </a:cubicBezTo>
                    <a:cubicBezTo>
                      <a:pt x="6" y="172"/>
                      <a:pt x="5" y="172"/>
                      <a:pt x="5" y="173"/>
                    </a:cubicBezTo>
                    <a:cubicBezTo>
                      <a:pt x="4" y="173"/>
                      <a:pt x="3" y="173"/>
                      <a:pt x="3" y="174"/>
                    </a:cubicBezTo>
                    <a:cubicBezTo>
                      <a:pt x="2" y="176"/>
                      <a:pt x="2" y="179"/>
                      <a:pt x="4" y="180"/>
                    </a:cubicBezTo>
                    <a:cubicBezTo>
                      <a:pt x="4" y="180"/>
                      <a:pt x="8" y="182"/>
                      <a:pt x="14" y="186"/>
                    </a:cubicBezTo>
                    <a:cubicBezTo>
                      <a:pt x="61" y="214"/>
                      <a:pt x="275" y="340"/>
                      <a:pt x="476" y="463"/>
                    </a:cubicBezTo>
                    <a:cubicBezTo>
                      <a:pt x="577" y="524"/>
                      <a:pt x="675" y="585"/>
                      <a:pt x="747" y="632"/>
                    </a:cubicBezTo>
                    <a:cubicBezTo>
                      <a:pt x="784" y="655"/>
                      <a:pt x="814" y="675"/>
                      <a:pt x="834" y="690"/>
                    </a:cubicBezTo>
                    <a:cubicBezTo>
                      <a:pt x="845" y="698"/>
                      <a:pt x="853" y="704"/>
                      <a:pt x="858" y="708"/>
                    </a:cubicBezTo>
                    <a:cubicBezTo>
                      <a:pt x="861" y="711"/>
                      <a:pt x="863" y="713"/>
                      <a:pt x="864" y="714"/>
                    </a:cubicBezTo>
                    <a:cubicBezTo>
                      <a:pt x="865" y="715"/>
                      <a:pt x="865" y="715"/>
                      <a:pt x="866" y="716"/>
                    </a:cubicBezTo>
                    <a:cubicBezTo>
                      <a:pt x="866" y="716"/>
                      <a:pt x="866" y="716"/>
                      <a:pt x="866" y="716"/>
                    </a:cubicBezTo>
                    <a:cubicBezTo>
                      <a:pt x="866" y="716"/>
                      <a:pt x="866" y="716"/>
                      <a:pt x="866" y="716"/>
                    </a:cubicBezTo>
                    <a:cubicBezTo>
                      <a:pt x="867" y="715"/>
                      <a:pt x="867" y="715"/>
                      <a:pt x="867" y="715"/>
                    </a:cubicBezTo>
                    <a:cubicBezTo>
                      <a:pt x="866" y="715"/>
                      <a:pt x="866" y="715"/>
                      <a:pt x="866" y="715"/>
                    </a:cubicBezTo>
                    <a:cubicBezTo>
                      <a:pt x="866" y="716"/>
                      <a:pt x="866" y="716"/>
                      <a:pt x="866" y="716"/>
                    </a:cubicBezTo>
                    <a:cubicBezTo>
                      <a:pt x="867" y="715"/>
                      <a:pt x="867" y="715"/>
                      <a:pt x="867" y="715"/>
                    </a:cubicBezTo>
                    <a:cubicBezTo>
                      <a:pt x="866" y="715"/>
                      <a:pt x="866" y="715"/>
                      <a:pt x="866" y="715"/>
                    </a:cubicBezTo>
                    <a:cubicBezTo>
                      <a:pt x="868" y="715"/>
                      <a:pt x="868" y="715"/>
                      <a:pt x="868" y="715"/>
                    </a:cubicBezTo>
                    <a:cubicBezTo>
                      <a:pt x="866" y="714"/>
                      <a:pt x="866" y="714"/>
                      <a:pt x="866" y="714"/>
                    </a:cubicBezTo>
                    <a:cubicBezTo>
                      <a:pt x="866" y="714"/>
                      <a:pt x="866" y="715"/>
                      <a:pt x="866" y="715"/>
                    </a:cubicBezTo>
                    <a:cubicBezTo>
                      <a:pt x="868" y="715"/>
                      <a:pt x="868" y="715"/>
                      <a:pt x="868" y="715"/>
                    </a:cubicBezTo>
                    <a:cubicBezTo>
                      <a:pt x="866" y="714"/>
                      <a:pt x="866" y="714"/>
                      <a:pt x="866" y="714"/>
                    </a:cubicBezTo>
                    <a:cubicBezTo>
                      <a:pt x="869" y="716"/>
                      <a:pt x="869" y="716"/>
                      <a:pt x="869" y="716"/>
                    </a:cubicBezTo>
                    <a:cubicBezTo>
                      <a:pt x="872" y="712"/>
                      <a:pt x="872" y="712"/>
                      <a:pt x="872" y="712"/>
                    </a:cubicBezTo>
                    <a:cubicBezTo>
                      <a:pt x="872" y="712"/>
                      <a:pt x="727" y="620"/>
                      <a:pt x="578" y="527"/>
                    </a:cubicBezTo>
                    <a:cubicBezTo>
                      <a:pt x="503" y="480"/>
                      <a:pt x="428" y="434"/>
                      <a:pt x="368" y="399"/>
                    </a:cubicBezTo>
                    <a:cubicBezTo>
                      <a:pt x="339" y="382"/>
                      <a:pt x="313" y="367"/>
                      <a:pt x="294" y="357"/>
                    </a:cubicBezTo>
                    <a:cubicBezTo>
                      <a:pt x="284" y="352"/>
                      <a:pt x="276" y="348"/>
                      <a:pt x="269" y="345"/>
                    </a:cubicBezTo>
                    <a:cubicBezTo>
                      <a:pt x="266" y="344"/>
                      <a:pt x="263" y="342"/>
                      <a:pt x="261" y="342"/>
                    </a:cubicBezTo>
                    <a:cubicBezTo>
                      <a:pt x="259" y="341"/>
                      <a:pt x="257" y="340"/>
                      <a:pt x="255" y="340"/>
                    </a:cubicBezTo>
                    <a:cubicBezTo>
                      <a:pt x="254" y="340"/>
                      <a:pt x="253" y="340"/>
                      <a:pt x="252" y="341"/>
                    </a:cubicBezTo>
                    <a:cubicBezTo>
                      <a:pt x="252" y="341"/>
                      <a:pt x="250" y="342"/>
                      <a:pt x="250" y="343"/>
                    </a:cubicBezTo>
                    <a:cubicBezTo>
                      <a:pt x="250" y="343"/>
                      <a:pt x="250" y="343"/>
                      <a:pt x="250" y="343"/>
                    </a:cubicBezTo>
                    <a:cubicBezTo>
                      <a:pt x="249" y="344"/>
                      <a:pt x="249" y="345"/>
                      <a:pt x="249" y="346"/>
                    </a:cubicBezTo>
                    <a:cubicBezTo>
                      <a:pt x="249" y="347"/>
                      <a:pt x="249" y="348"/>
                      <a:pt x="250" y="349"/>
                    </a:cubicBezTo>
                    <a:cubicBezTo>
                      <a:pt x="251" y="350"/>
                      <a:pt x="252" y="352"/>
                      <a:pt x="254" y="354"/>
                    </a:cubicBezTo>
                    <a:cubicBezTo>
                      <a:pt x="257" y="357"/>
                      <a:pt x="262" y="361"/>
                      <a:pt x="269" y="366"/>
                    </a:cubicBezTo>
                    <a:cubicBezTo>
                      <a:pt x="295" y="386"/>
                      <a:pt x="344" y="417"/>
                      <a:pt x="403" y="454"/>
                    </a:cubicBezTo>
                    <a:cubicBezTo>
                      <a:pt x="580" y="565"/>
                      <a:pt x="848" y="722"/>
                      <a:pt x="848" y="722"/>
                    </a:cubicBezTo>
                    <a:cubicBezTo>
                      <a:pt x="850" y="718"/>
                      <a:pt x="850" y="718"/>
                      <a:pt x="850" y="718"/>
                    </a:cubicBezTo>
                    <a:cubicBezTo>
                      <a:pt x="847" y="716"/>
                      <a:pt x="847" y="716"/>
                      <a:pt x="847" y="716"/>
                    </a:cubicBezTo>
                    <a:cubicBezTo>
                      <a:pt x="850" y="718"/>
                      <a:pt x="850" y="718"/>
                      <a:pt x="850" y="718"/>
                    </a:cubicBezTo>
                    <a:cubicBezTo>
                      <a:pt x="849" y="714"/>
                      <a:pt x="849" y="714"/>
                      <a:pt x="849" y="714"/>
                    </a:cubicBezTo>
                    <a:cubicBezTo>
                      <a:pt x="848" y="715"/>
                      <a:pt x="847" y="715"/>
                      <a:pt x="847" y="716"/>
                    </a:cubicBezTo>
                    <a:cubicBezTo>
                      <a:pt x="850" y="718"/>
                      <a:pt x="850" y="718"/>
                      <a:pt x="850" y="718"/>
                    </a:cubicBezTo>
                    <a:cubicBezTo>
                      <a:pt x="849" y="714"/>
                      <a:pt x="849" y="714"/>
                      <a:pt x="849" y="714"/>
                    </a:cubicBezTo>
                    <a:cubicBezTo>
                      <a:pt x="850" y="718"/>
                      <a:pt x="850" y="718"/>
                      <a:pt x="850" y="718"/>
                    </a:cubicBezTo>
                    <a:cubicBezTo>
                      <a:pt x="850" y="714"/>
                      <a:pt x="850" y="714"/>
                      <a:pt x="850" y="714"/>
                    </a:cubicBezTo>
                    <a:cubicBezTo>
                      <a:pt x="850" y="714"/>
                      <a:pt x="849" y="714"/>
                      <a:pt x="849" y="714"/>
                    </a:cubicBezTo>
                    <a:cubicBezTo>
                      <a:pt x="850" y="718"/>
                      <a:pt x="850" y="718"/>
                      <a:pt x="850" y="718"/>
                    </a:cubicBezTo>
                    <a:cubicBezTo>
                      <a:pt x="850" y="714"/>
                      <a:pt x="850" y="714"/>
                      <a:pt x="850" y="714"/>
                    </a:cubicBezTo>
                    <a:cubicBezTo>
                      <a:pt x="850" y="716"/>
                      <a:pt x="850" y="716"/>
                      <a:pt x="850" y="716"/>
                    </a:cubicBezTo>
                    <a:cubicBezTo>
                      <a:pt x="850" y="714"/>
                      <a:pt x="850" y="714"/>
                      <a:pt x="850" y="714"/>
                    </a:cubicBezTo>
                    <a:cubicBezTo>
                      <a:pt x="850" y="714"/>
                      <a:pt x="850" y="714"/>
                      <a:pt x="850" y="714"/>
                    </a:cubicBezTo>
                    <a:cubicBezTo>
                      <a:pt x="850" y="716"/>
                      <a:pt x="850" y="716"/>
                      <a:pt x="850" y="716"/>
                    </a:cubicBezTo>
                    <a:cubicBezTo>
                      <a:pt x="850" y="714"/>
                      <a:pt x="850" y="714"/>
                      <a:pt x="850" y="714"/>
                    </a:cubicBezTo>
                    <a:cubicBezTo>
                      <a:pt x="850" y="714"/>
                      <a:pt x="849" y="714"/>
                      <a:pt x="848" y="713"/>
                    </a:cubicBezTo>
                    <a:cubicBezTo>
                      <a:pt x="841" y="710"/>
                      <a:pt x="827" y="702"/>
                      <a:pt x="808" y="692"/>
                    </a:cubicBezTo>
                    <a:cubicBezTo>
                      <a:pt x="741" y="653"/>
                      <a:pt x="607" y="573"/>
                      <a:pt x="491" y="503"/>
                    </a:cubicBezTo>
                    <a:cubicBezTo>
                      <a:pt x="432" y="468"/>
                      <a:pt x="378" y="435"/>
                      <a:pt x="339" y="411"/>
                    </a:cubicBezTo>
                    <a:cubicBezTo>
                      <a:pt x="319" y="399"/>
                      <a:pt x="303" y="389"/>
                      <a:pt x="292" y="383"/>
                    </a:cubicBezTo>
                    <a:cubicBezTo>
                      <a:pt x="281" y="376"/>
                      <a:pt x="274" y="372"/>
                      <a:pt x="274" y="372"/>
                    </a:cubicBezTo>
                    <a:cubicBezTo>
                      <a:pt x="273" y="371"/>
                      <a:pt x="270" y="372"/>
                      <a:pt x="269" y="373"/>
                    </a:cubicBezTo>
                    <a:cubicBezTo>
                      <a:pt x="268" y="374"/>
                      <a:pt x="268" y="375"/>
                      <a:pt x="268" y="376"/>
                    </a:cubicBezTo>
                    <a:cubicBezTo>
                      <a:pt x="268" y="377"/>
                      <a:pt x="269" y="378"/>
                      <a:pt x="269" y="379"/>
                    </a:cubicBezTo>
                    <a:cubicBezTo>
                      <a:pt x="270" y="381"/>
                      <a:pt x="271" y="382"/>
                      <a:pt x="273" y="383"/>
                    </a:cubicBezTo>
                    <a:cubicBezTo>
                      <a:pt x="276" y="386"/>
                      <a:pt x="281" y="390"/>
                      <a:pt x="287" y="394"/>
                    </a:cubicBezTo>
                    <a:cubicBezTo>
                      <a:pt x="310" y="411"/>
                      <a:pt x="355" y="439"/>
                      <a:pt x="409" y="472"/>
                    </a:cubicBezTo>
                    <a:cubicBezTo>
                      <a:pt x="490" y="521"/>
                      <a:pt x="591" y="581"/>
                      <a:pt x="673" y="630"/>
                    </a:cubicBezTo>
                    <a:cubicBezTo>
                      <a:pt x="714" y="655"/>
                      <a:pt x="749" y="676"/>
                      <a:pt x="775" y="692"/>
                    </a:cubicBezTo>
                    <a:cubicBezTo>
                      <a:pt x="788" y="700"/>
                      <a:pt x="798" y="706"/>
                      <a:pt x="805" y="711"/>
                    </a:cubicBezTo>
                    <a:cubicBezTo>
                      <a:pt x="808" y="713"/>
                      <a:pt x="811" y="715"/>
                      <a:pt x="813" y="717"/>
                    </a:cubicBezTo>
                    <a:cubicBezTo>
                      <a:pt x="813" y="717"/>
                      <a:pt x="814" y="718"/>
                      <a:pt x="814" y="718"/>
                    </a:cubicBezTo>
                    <a:cubicBezTo>
                      <a:pt x="814" y="718"/>
                      <a:pt x="814" y="718"/>
                      <a:pt x="814" y="718"/>
                    </a:cubicBezTo>
                    <a:cubicBezTo>
                      <a:pt x="814" y="718"/>
                      <a:pt x="814" y="718"/>
                      <a:pt x="814" y="718"/>
                    </a:cubicBezTo>
                    <a:cubicBezTo>
                      <a:pt x="816" y="717"/>
                      <a:pt x="816" y="717"/>
                      <a:pt x="816" y="717"/>
                    </a:cubicBezTo>
                    <a:cubicBezTo>
                      <a:pt x="814" y="718"/>
                      <a:pt x="814" y="718"/>
                      <a:pt x="814" y="718"/>
                    </a:cubicBezTo>
                    <a:cubicBezTo>
                      <a:pt x="814" y="718"/>
                      <a:pt x="814" y="718"/>
                      <a:pt x="814" y="718"/>
                    </a:cubicBezTo>
                    <a:cubicBezTo>
                      <a:pt x="816" y="717"/>
                      <a:pt x="816" y="717"/>
                      <a:pt x="816" y="717"/>
                    </a:cubicBezTo>
                    <a:cubicBezTo>
                      <a:pt x="814" y="718"/>
                      <a:pt x="814" y="718"/>
                      <a:pt x="814" y="718"/>
                    </a:cubicBezTo>
                    <a:cubicBezTo>
                      <a:pt x="817" y="716"/>
                      <a:pt x="817" y="716"/>
                      <a:pt x="817" y="716"/>
                    </a:cubicBezTo>
                    <a:cubicBezTo>
                      <a:pt x="814" y="716"/>
                      <a:pt x="814" y="716"/>
                      <a:pt x="814" y="716"/>
                    </a:cubicBezTo>
                    <a:cubicBezTo>
                      <a:pt x="814" y="717"/>
                      <a:pt x="814" y="718"/>
                      <a:pt x="814" y="718"/>
                    </a:cubicBezTo>
                    <a:cubicBezTo>
                      <a:pt x="817" y="716"/>
                      <a:pt x="817" y="716"/>
                      <a:pt x="817" y="716"/>
                    </a:cubicBezTo>
                    <a:cubicBezTo>
                      <a:pt x="814" y="716"/>
                      <a:pt x="814" y="716"/>
                      <a:pt x="814" y="716"/>
                    </a:cubicBezTo>
                    <a:cubicBezTo>
                      <a:pt x="818" y="716"/>
                      <a:pt x="818" y="716"/>
                      <a:pt x="818" y="716"/>
                    </a:cubicBezTo>
                    <a:cubicBezTo>
                      <a:pt x="814" y="714"/>
                      <a:pt x="814" y="714"/>
                      <a:pt x="814" y="714"/>
                    </a:cubicBezTo>
                    <a:cubicBezTo>
                      <a:pt x="814" y="715"/>
                      <a:pt x="814" y="716"/>
                      <a:pt x="814" y="716"/>
                    </a:cubicBezTo>
                    <a:cubicBezTo>
                      <a:pt x="818" y="716"/>
                      <a:pt x="818" y="716"/>
                      <a:pt x="818" y="716"/>
                    </a:cubicBezTo>
                    <a:cubicBezTo>
                      <a:pt x="814" y="714"/>
                      <a:pt x="814" y="714"/>
                      <a:pt x="814" y="714"/>
                    </a:cubicBezTo>
                    <a:cubicBezTo>
                      <a:pt x="814" y="714"/>
                      <a:pt x="814" y="714"/>
                      <a:pt x="814" y="714"/>
                    </a:cubicBezTo>
                    <a:cubicBezTo>
                      <a:pt x="818" y="716"/>
                      <a:pt x="818" y="716"/>
                      <a:pt x="818" y="716"/>
                    </a:cubicBezTo>
                    <a:cubicBezTo>
                      <a:pt x="816" y="713"/>
                      <a:pt x="816" y="713"/>
                      <a:pt x="816" y="713"/>
                    </a:cubicBezTo>
                    <a:cubicBezTo>
                      <a:pt x="816" y="713"/>
                      <a:pt x="815" y="713"/>
                      <a:pt x="814" y="714"/>
                    </a:cubicBezTo>
                    <a:cubicBezTo>
                      <a:pt x="818" y="716"/>
                      <a:pt x="818" y="716"/>
                      <a:pt x="818" y="716"/>
                    </a:cubicBezTo>
                    <a:cubicBezTo>
                      <a:pt x="816" y="713"/>
                      <a:pt x="816" y="713"/>
                      <a:pt x="816" y="713"/>
                    </a:cubicBezTo>
                    <a:cubicBezTo>
                      <a:pt x="817" y="716"/>
                      <a:pt x="817" y="716"/>
                      <a:pt x="817" y="716"/>
                    </a:cubicBezTo>
                    <a:cubicBezTo>
                      <a:pt x="817" y="712"/>
                      <a:pt x="817" y="712"/>
                      <a:pt x="817" y="712"/>
                    </a:cubicBezTo>
                    <a:cubicBezTo>
                      <a:pt x="817" y="712"/>
                      <a:pt x="817" y="713"/>
                      <a:pt x="816" y="713"/>
                    </a:cubicBezTo>
                    <a:cubicBezTo>
                      <a:pt x="817" y="716"/>
                      <a:pt x="817" y="716"/>
                      <a:pt x="817" y="716"/>
                    </a:cubicBezTo>
                    <a:cubicBezTo>
                      <a:pt x="817" y="712"/>
                      <a:pt x="817" y="712"/>
                      <a:pt x="817" y="712"/>
                    </a:cubicBezTo>
                    <a:cubicBezTo>
                      <a:pt x="817" y="714"/>
                      <a:pt x="817" y="714"/>
                      <a:pt x="817" y="714"/>
                    </a:cubicBezTo>
                    <a:cubicBezTo>
                      <a:pt x="818" y="713"/>
                      <a:pt x="818" y="713"/>
                      <a:pt x="818" y="713"/>
                    </a:cubicBezTo>
                    <a:cubicBezTo>
                      <a:pt x="817" y="712"/>
                      <a:pt x="817" y="712"/>
                      <a:pt x="817" y="712"/>
                    </a:cubicBezTo>
                    <a:cubicBezTo>
                      <a:pt x="817" y="714"/>
                      <a:pt x="817" y="714"/>
                      <a:pt x="817" y="714"/>
                    </a:cubicBezTo>
                    <a:cubicBezTo>
                      <a:pt x="818" y="713"/>
                      <a:pt x="818" y="713"/>
                      <a:pt x="818" y="713"/>
                    </a:cubicBezTo>
                    <a:cubicBezTo>
                      <a:pt x="818" y="713"/>
                      <a:pt x="817" y="712"/>
                      <a:pt x="815" y="711"/>
                    </a:cubicBezTo>
                    <a:cubicBezTo>
                      <a:pt x="809" y="709"/>
                      <a:pt x="797" y="702"/>
                      <a:pt x="779" y="691"/>
                    </a:cubicBezTo>
                    <a:cubicBezTo>
                      <a:pt x="718" y="656"/>
                      <a:pt x="598" y="582"/>
                      <a:pt x="491" y="516"/>
                    </a:cubicBezTo>
                    <a:cubicBezTo>
                      <a:pt x="437" y="484"/>
                      <a:pt x="387" y="453"/>
                      <a:pt x="350" y="431"/>
                    </a:cubicBezTo>
                    <a:cubicBezTo>
                      <a:pt x="331" y="420"/>
                      <a:pt x="315" y="411"/>
                      <a:pt x="304" y="405"/>
                    </a:cubicBezTo>
                    <a:cubicBezTo>
                      <a:pt x="298" y="401"/>
                      <a:pt x="294" y="399"/>
                      <a:pt x="290" y="397"/>
                    </a:cubicBezTo>
                    <a:cubicBezTo>
                      <a:pt x="288" y="396"/>
                      <a:pt x="287" y="396"/>
                      <a:pt x="286" y="395"/>
                    </a:cubicBezTo>
                    <a:cubicBezTo>
                      <a:pt x="285" y="395"/>
                      <a:pt x="284" y="395"/>
                      <a:pt x="284" y="395"/>
                    </a:cubicBezTo>
                    <a:cubicBezTo>
                      <a:pt x="283" y="394"/>
                      <a:pt x="283" y="394"/>
                      <a:pt x="282" y="394"/>
                    </a:cubicBezTo>
                    <a:cubicBezTo>
                      <a:pt x="281" y="394"/>
                      <a:pt x="281" y="394"/>
                      <a:pt x="280" y="395"/>
                    </a:cubicBezTo>
                    <a:cubicBezTo>
                      <a:pt x="279" y="395"/>
                      <a:pt x="279" y="395"/>
                      <a:pt x="278" y="396"/>
                    </a:cubicBezTo>
                    <a:cubicBezTo>
                      <a:pt x="277" y="398"/>
                      <a:pt x="277" y="401"/>
                      <a:pt x="279" y="402"/>
                    </a:cubicBezTo>
                    <a:cubicBezTo>
                      <a:pt x="279" y="402"/>
                      <a:pt x="281" y="403"/>
                      <a:pt x="285" y="405"/>
                    </a:cubicBezTo>
                    <a:cubicBezTo>
                      <a:pt x="313" y="423"/>
                      <a:pt x="439" y="501"/>
                      <a:pt x="557" y="575"/>
                    </a:cubicBezTo>
                    <a:cubicBezTo>
                      <a:pt x="617" y="613"/>
                      <a:pt x="674" y="649"/>
                      <a:pt x="717" y="675"/>
                    </a:cubicBezTo>
                    <a:cubicBezTo>
                      <a:pt x="739" y="689"/>
                      <a:pt x="756" y="700"/>
                      <a:pt x="769" y="708"/>
                    </a:cubicBezTo>
                    <a:cubicBezTo>
                      <a:pt x="775" y="711"/>
                      <a:pt x="780" y="714"/>
                      <a:pt x="783" y="717"/>
                    </a:cubicBezTo>
                    <a:cubicBezTo>
                      <a:pt x="785" y="718"/>
                      <a:pt x="786" y="718"/>
                      <a:pt x="787" y="719"/>
                    </a:cubicBezTo>
                    <a:cubicBezTo>
                      <a:pt x="787" y="719"/>
                      <a:pt x="787" y="719"/>
                      <a:pt x="788" y="719"/>
                    </a:cubicBezTo>
                    <a:cubicBezTo>
                      <a:pt x="788" y="720"/>
                      <a:pt x="788" y="720"/>
                      <a:pt x="788" y="720"/>
                    </a:cubicBezTo>
                    <a:cubicBezTo>
                      <a:pt x="789" y="718"/>
                      <a:pt x="789" y="718"/>
                      <a:pt x="789" y="718"/>
                    </a:cubicBezTo>
                    <a:cubicBezTo>
                      <a:pt x="788" y="720"/>
                      <a:pt x="788" y="720"/>
                      <a:pt x="788" y="720"/>
                    </a:cubicBezTo>
                    <a:cubicBezTo>
                      <a:pt x="788" y="720"/>
                      <a:pt x="788" y="720"/>
                      <a:pt x="788" y="720"/>
                    </a:cubicBezTo>
                    <a:cubicBezTo>
                      <a:pt x="789" y="718"/>
                      <a:pt x="789" y="718"/>
                      <a:pt x="789" y="718"/>
                    </a:cubicBezTo>
                    <a:cubicBezTo>
                      <a:pt x="788" y="720"/>
                      <a:pt x="788" y="720"/>
                      <a:pt x="788" y="720"/>
                    </a:cubicBezTo>
                    <a:cubicBezTo>
                      <a:pt x="790" y="717"/>
                      <a:pt x="790" y="717"/>
                      <a:pt x="790" y="717"/>
                    </a:cubicBezTo>
                    <a:cubicBezTo>
                      <a:pt x="787" y="719"/>
                      <a:pt x="787" y="719"/>
                      <a:pt x="787" y="719"/>
                    </a:cubicBezTo>
                    <a:cubicBezTo>
                      <a:pt x="788" y="720"/>
                      <a:pt x="788" y="720"/>
                      <a:pt x="788" y="720"/>
                    </a:cubicBezTo>
                    <a:cubicBezTo>
                      <a:pt x="790" y="717"/>
                      <a:pt x="790" y="717"/>
                      <a:pt x="790" y="717"/>
                    </a:cubicBezTo>
                    <a:cubicBezTo>
                      <a:pt x="787" y="719"/>
                      <a:pt x="787" y="719"/>
                      <a:pt x="787" y="719"/>
                    </a:cubicBezTo>
                    <a:cubicBezTo>
                      <a:pt x="790" y="716"/>
                      <a:pt x="790" y="716"/>
                      <a:pt x="790" y="716"/>
                    </a:cubicBezTo>
                    <a:cubicBezTo>
                      <a:pt x="787" y="719"/>
                      <a:pt x="787" y="719"/>
                      <a:pt x="787" y="719"/>
                    </a:cubicBezTo>
                    <a:cubicBezTo>
                      <a:pt x="787" y="719"/>
                      <a:pt x="787" y="719"/>
                      <a:pt x="787" y="719"/>
                    </a:cubicBezTo>
                    <a:cubicBezTo>
                      <a:pt x="790" y="716"/>
                      <a:pt x="790" y="716"/>
                      <a:pt x="790" y="716"/>
                    </a:cubicBezTo>
                    <a:cubicBezTo>
                      <a:pt x="787" y="719"/>
                      <a:pt x="787" y="719"/>
                      <a:pt x="787" y="719"/>
                    </a:cubicBezTo>
                    <a:cubicBezTo>
                      <a:pt x="790" y="716"/>
                      <a:pt x="790" y="716"/>
                      <a:pt x="790" y="716"/>
                    </a:cubicBezTo>
                    <a:cubicBezTo>
                      <a:pt x="790" y="716"/>
                      <a:pt x="790" y="716"/>
                      <a:pt x="790" y="716"/>
                    </a:cubicBezTo>
                    <a:cubicBezTo>
                      <a:pt x="792" y="713"/>
                      <a:pt x="792" y="713"/>
                      <a:pt x="792" y="713"/>
                    </a:cubicBezTo>
                    <a:cubicBezTo>
                      <a:pt x="792" y="713"/>
                      <a:pt x="671" y="639"/>
                      <a:pt x="549" y="565"/>
                    </a:cubicBezTo>
                    <a:cubicBezTo>
                      <a:pt x="487" y="528"/>
                      <a:pt x="425" y="491"/>
                      <a:pt x="377" y="464"/>
                    </a:cubicBezTo>
                    <a:cubicBezTo>
                      <a:pt x="353" y="450"/>
                      <a:pt x="333" y="438"/>
                      <a:pt x="318" y="430"/>
                    </a:cubicBezTo>
                    <a:cubicBezTo>
                      <a:pt x="311" y="426"/>
                      <a:pt x="305" y="423"/>
                      <a:pt x="300" y="421"/>
                    </a:cubicBezTo>
                    <a:cubicBezTo>
                      <a:pt x="298" y="420"/>
                      <a:pt x="296" y="419"/>
                      <a:pt x="294" y="418"/>
                    </a:cubicBezTo>
                    <a:cubicBezTo>
                      <a:pt x="293" y="418"/>
                      <a:pt x="293" y="418"/>
                      <a:pt x="292" y="417"/>
                    </a:cubicBezTo>
                    <a:cubicBezTo>
                      <a:pt x="291" y="417"/>
                      <a:pt x="291" y="417"/>
                      <a:pt x="290" y="417"/>
                    </a:cubicBezTo>
                    <a:cubicBezTo>
                      <a:pt x="289" y="417"/>
                      <a:pt x="289" y="417"/>
                      <a:pt x="288" y="417"/>
                    </a:cubicBezTo>
                    <a:cubicBezTo>
                      <a:pt x="287" y="418"/>
                      <a:pt x="286" y="418"/>
                      <a:pt x="286" y="419"/>
                    </a:cubicBezTo>
                    <a:cubicBezTo>
                      <a:pt x="286" y="419"/>
                      <a:pt x="286" y="419"/>
                      <a:pt x="286" y="419"/>
                    </a:cubicBezTo>
                    <a:cubicBezTo>
                      <a:pt x="285" y="420"/>
                      <a:pt x="285" y="421"/>
                      <a:pt x="285" y="422"/>
                    </a:cubicBezTo>
                    <a:cubicBezTo>
                      <a:pt x="285" y="423"/>
                      <a:pt x="286" y="424"/>
                      <a:pt x="286" y="425"/>
                    </a:cubicBezTo>
                    <a:cubicBezTo>
                      <a:pt x="287" y="426"/>
                      <a:pt x="288" y="427"/>
                      <a:pt x="289" y="429"/>
                    </a:cubicBezTo>
                    <a:cubicBezTo>
                      <a:pt x="292" y="432"/>
                      <a:pt x="296" y="435"/>
                      <a:pt x="302" y="439"/>
                    </a:cubicBezTo>
                    <a:cubicBezTo>
                      <a:pt x="322" y="455"/>
                      <a:pt x="361" y="480"/>
                      <a:pt x="408" y="509"/>
                    </a:cubicBezTo>
                    <a:cubicBezTo>
                      <a:pt x="478" y="553"/>
                      <a:pt x="567" y="606"/>
                      <a:pt x="638" y="648"/>
                    </a:cubicBezTo>
                    <a:cubicBezTo>
                      <a:pt x="673" y="669"/>
                      <a:pt x="704" y="687"/>
                      <a:pt x="726" y="700"/>
                    </a:cubicBezTo>
                    <a:cubicBezTo>
                      <a:pt x="737" y="707"/>
                      <a:pt x="746" y="712"/>
                      <a:pt x="752" y="716"/>
                    </a:cubicBezTo>
                    <a:cubicBezTo>
                      <a:pt x="755" y="717"/>
                      <a:pt x="758" y="719"/>
                      <a:pt x="759" y="720"/>
                    </a:cubicBezTo>
                    <a:cubicBezTo>
                      <a:pt x="760" y="720"/>
                      <a:pt x="761" y="721"/>
                      <a:pt x="761" y="721"/>
                    </a:cubicBezTo>
                    <a:cubicBezTo>
                      <a:pt x="762" y="721"/>
                      <a:pt x="762" y="721"/>
                      <a:pt x="762" y="721"/>
                    </a:cubicBezTo>
                    <a:cubicBezTo>
                      <a:pt x="762" y="721"/>
                      <a:pt x="762" y="721"/>
                      <a:pt x="762" y="721"/>
                    </a:cubicBezTo>
                    <a:cubicBezTo>
                      <a:pt x="763" y="719"/>
                      <a:pt x="763" y="719"/>
                      <a:pt x="763" y="719"/>
                    </a:cubicBezTo>
                    <a:cubicBezTo>
                      <a:pt x="761" y="721"/>
                      <a:pt x="761" y="721"/>
                      <a:pt x="761" y="721"/>
                    </a:cubicBezTo>
                    <a:cubicBezTo>
                      <a:pt x="762" y="721"/>
                      <a:pt x="762" y="721"/>
                      <a:pt x="762" y="721"/>
                    </a:cubicBezTo>
                    <a:cubicBezTo>
                      <a:pt x="763" y="719"/>
                      <a:pt x="763" y="719"/>
                      <a:pt x="763" y="719"/>
                    </a:cubicBezTo>
                    <a:cubicBezTo>
                      <a:pt x="761" y="721"/>
                      <a:pt x="761" y="721"/>
                      <a:pt x="761" y="721"/>
                    </a:cubicBezTo>
                    <a:cubicBezTo>
                      <a:pt x="764" y="718"/>
                      <a:pt x="764" y="718"/>
                      <a:pt x="764" y="718"/>
                    </a:cubicBezTo>
                    <a:cubicBezTo>
                      <a:pt x="761" y="721"/>
                      <a:pt x="761" y="721"/>
                      <a:pt x="761" y="721"/>
                    </a:cubicBezTo>
                    <a:cubicBezTo>
                      <a:pt x="761" y="721"/>
                      <a:pt x="761" y="721"/>
                      <a:pt x="761" y="721"/>
                    </a:cubicBezTo>
                    <a:cubicBezTo>
                      <a:pt x="764" y="718"/>
                      <a:pt x="764" y="718"/>
                      <a:pt x="764" y="718"/>
                    </a:cubicBezTo>
                    <a:cubicBezTo>
                      <a:pt x="761" y="721"/>
                      <a:pt x="761" y="721"/>
                      <a:pt x="761" y="721"/>
                    </a:cubicBezTo>
                    <a:cubicBezTo>
                      <a:pt x="764" y="718"/>
                      <a:pt x="764" y="718"/>
                      <a:pt x="764" y="718"/>
                    </a:cubicBezTo>
                    <a:cubicBezTo>
                      <a:pt x="761" y="720"/>
                      <a:pt x="761" y="720"/>
                      <a:pt x="761" y="720"/>
                    </a:cubicBezTo>
                    <a:cubicBezTo>
                      <a:pt x="761" y="721"/>
                      <a:pt x="761" y="721"/>
                      <a:pt x="761" y="721"/>
                    </a:cubicBezTo>
                    <a:cubicBezTo>
                      <a:pt x="764" y="718"/>
                      <a:pt x="764" y="718"/>
                      <a:pt x="764" y="718"/>
                    </a:cubicBezTo>
                    <a:cubicBezTo>
                      <a:pt x="761" y="720"/>
                      <a:pt x="761" y="720"/>
                      <a:pt x="761" y="720"/>
                    </a:cubicBezTo>
                    <a:cubicBezTo>
                      <a:pt x="764" y="718"/>
                      <a:pt x="764" y="718"/>
                      <a:pt x="764" y="718"/>
                    </a:cubicBezTo>
                    <a:cubicBezTo>
                      <a:pt x="760" y="720"/>
                      <a:pt x="760" y="720"/>
                      <a:pt x="760" y="720"/>
                    </a:cubicBezTo>
                    <a:cubicBezTo>
                      <a:pt x="761" y="720"/>
                      <a:pt x="761" y="720"/>
                      <a:pt x="761" y="720"/>
                    </a:cubicBezTo>
                    <a:cubicBezTo>
                      <a:pt x="764" y="718"/>
                      <a:pt x="764" y="718"/>
                      <a:pt x="764" y="718"/>
                    </a:cubicBezTo>
                    <a:cubicBezTo>
                      <a:pt x="760" y="720"/>
                      <a:pt x="760" y="720"/>
                      <a:pt x="760" y="720"/>
                    </a:cubicBezTo>
                    <a:cubicBezTo>
                      <a:pt x="764" y="718"/>
                      <a:pt x="764" y="718"/>
                      <a:pt x="764" y="718"/>
                    </a:cubicBezTo>
                    <a:cubicBezTo>
                      <a:pt x="760" y="718"/>
                      <a:pt x="760" y="718"/>
                      <a:pt x="760" y="718"/>
                    </a:cubicBezTo>
                    <a:cubicBezTo>
                      <a:pt x="760" y="719"/>
                      <a:pt x="760" y="719"/>
                      <a:pt x="760" y="720"/>
                    </a:cubicBezTo>
                    <a:cubicBezTo>
                      <a:pt x="764" y="718"/>
                      <a:pt x="764" y="718"/>
                      <a:pt x="764" y="718"/>
                    </a:cubicBezTo>
                    <a:cubicBezTo>
                      <a:pt x="760" y="718"/>
                      <a:pt x="760" y="718"/>
                      <a:pt x="760" y="718"/>
                    </a:cubicBezTo>
                    <a:cubicBezTo>
                      <a:pt x="764" y="718"/>
                      <a:pt x="764" y="718"/>
                      <a:pt x="764" y="718"/>
                    </a:cubicBezTo>
                    <a:cubicBezTo>
                      <a:pt x="760" y="716"/>
                      <a:pt x="760" y="716"/>
                      <a:pt x="760" y="716"/>
                    </a:cubicBezTo>
                    <a:cubicBezTo>
                      <a:pt x="763" y="717"/>
                      <a:pt x="763" y="717"/>
                      <a:pt x="763" y="717"/>
                    </a:cubicBezTo>
                    <a:cubicBezTo>
                      <a:pt x="762" y="714"/>
                      <a:pt x="762" y="714"/>
                      <a:pt x="762" y="714"/>
                    </a:cubicBezTo>
                    <a:cubicBezTo>
                      <a:pt x="762" y="715"/>
                      <a:pt x="761" y="715"/>
                      <a:pt x="760" y="716"/>
                    </a:cubicBezTo>
                    <a:cubicBezTo>
                      <a:pt x="763" y="717"/>
                      <a:pt x="763" y="717"/>
                      <a:pt x="763" y="717"/>
                    </a:cubicBezTo>
                    <a:cubicBezTo>
                      <a:pt x="762" y="714"/>
                      <a:pt x="762" y="714"/>
                      <a:pt x="762" y="714"/>
                    </a:cubicBezTo>
                    <a:cubicBezTo>
                      <a:pt x="763" y="716"/>
                      <a:pt x="763" y="716"/>
                      <a:pt x="763" y="716"/>
                    </a:cubicBezTo>
                    <a:cubicBezTo>
                      <a:pt x="762" y="714"/>
                      <a:pt x="762" y="714"/>
                      <a:pt x="762" y="714"/>
                    </a:cubicBezTo>
                    <a:cubicBezTo>
                      <a:pt x="762" y="714"/>
                      <a:pt x="762" y="714"/>
                      <a:pt x="762" y="714"/>
                    </a:cubicBezTo>
                    <a:cubicBezTo>
                      <a:pt x="763" y="716"/>
                      <a:pt x="763" y="716"/>
                      <a:pt x="763" y="716"/>
                    </a:cubicBezTo>
                    <a:cubicBezTo>
                      <a:pt x="762" y="714"/>
                      <a:pt x="762" y="714"/>
                      <a:pt x="762" y="714"/>
                    </a:cubicBezTo>
                    <a:cubicBezTo>
                      <a:pt x="763" y="715"/>
                      <a:pt x="763" y="715"/>
                      <a:pt x="763" y="715"/>
                    </a:cubicBezTo>
                    <a:cubicBezTo>
                      <a:pt x="762" y="714"/>
                      <a:pt x="762" y="714"/>
                      <a:pt x="762" y="714"/>
                    </a:cubicBezTo>
                    <a:cubicBezTo>
                      <a:pt x="762" y="714"/>
                      <a:pt x="762" y="714"/>
                      <a:pt x="762" y="714"/>
                    </a:cubicBezTo>
                    <a:cubicBezTo>
                      <a:pt x="763" y="715"/>
                      <a:pt x="763" y="715"/>
                      <a:pt x="763" y="715"/>
                    </a:cubicBezTo>
                    <a:cubicBezTo>
                      <a:pt x="762" y="714"/>
                      <a:pt x="762" y="714"/>
                      <a:pt x="762" y="714"/>
                    </a:cubicBezTo>
                    <a:cubicBezTo>
                      <a:pt x="762" y="714"/>
                      <a:pt x="762" y="714"/>
                      <a:pt x="762" y="714"/>
                    </a:cubicBezTo>
                    <a:cubicBezTo>
                      <a:pt x="762" y="714"/>
                      <a:pt x="761" y="714"/>
                      <a:pt x="760" y="714"/>
                    </a:cubicBezTo>
                    <a:cubicBezTo>
                      <a:pt x="757" y="713"/>
                      <a:pt x="752" y="711"/>
                      <a:pt x="746" y="708"/>
                    </a:cubicBezTo>
                    <a:cubicBezTo>
                      <a:pt x="724" y="698"/>
                      <a:pt x="685" y="676"/>
                      <a:pt x="638" y="649"/>
                    </a:cubicBezTo>
                    <a:cubicBezTo>
                      <a:pt x="568" y="608"/>
                      <a:pt x="482" y="556"/>
                      <a:pt x="413" y="514"/>
                    </a:cubicBezTo>
                    <a:cubicBezTo>
                      <a:pt x="379" y="492"/>
                      <a:pt x="349" y="474"/>
                      <a:pt x="328" y="461"/>
                    </a:cubicBezTo>
                    <a:cubicBezTo>
                      <a:pt x="317" y="454"/>
                      <a:pt x="308" y="449"/>
                      <a:pt x="302" y="445"/>
                    </a:cubicBezTo>
                    <a:cubicBezTo>
                      <a:pt x="297" y="441"/>
                      <a:pt x="293" y="439"/>
                      <a:pt x="293" y="439"/>
                    </a:cubicBezTo>
                    <a:cubicBezTo>
                      <a:pt x="291" y="438"/>
                      <a:pt x="289" y="439"/>
                      <a:pt x="288" y="441"/>
                    </a:cubicBezTo>
                    <a:cubicBezTo>
                      <a:pt x="287" y="442"/>
                      <a:pt x="287" y="442"/>
                      <a:pt x="287" y="443"/>
                    </a:cubicBezTo>
                    <a:cubicBezTo>
                      <a:pt x="287" y="445"/>
                      <a:pt x="288" y="445"/>
                      <a:pt x="288" y="446"/>
                    </a:cubicBezTo>
                    <a:cubicBezTo>
                      <a:pt x="289" y="448"/>
                      <a:pt x="290" y="449"/>
                      <a:pt x="291" y="450"/>
                    </a:cubicBezTo>
                    <a:cubicBezTo>
                      <a:pt x="294" y="452"/>
                      <a:pt x="298" y="455"/>
                      <a:pt x="303" y="459"/>
                    </a:cubicBezTo>
                    <a:cubicBezTo>
                      <a:pt x="322" y="473"/>
                      <a:pt x="358" y="497"/>
                      <a:pt x="402" y="524"/>
                    </a:cubicBezTo>
                    <a:cubicBezTo>
                      <a:pt x="467" y="565"/>
                      <a:pt x="550" y="614"/>
                      <a:pt x="616" y="654"/>
                    </a:cubicBezTo>
                    <a:cubicBezTo>
                      <a:pt x="649" y="673"/>
                      <a:pt x="678" y="691"/>
                      <a:pt x="699" y="703"/>
                    </a:cubicBezTo>
                    <a:cubicBezTo>
                      <a:pt x="710" y="709"/>
                      <a:pt x="718" y="714"/>
                      <a:pt x="723" y="718"/>
                    </a:cubicBezTo>
                    <a:cubicBezTo>
                      <a:pt x="726" y="719"/>
                      <a:pt x="729" y="721"/>
                      <a:pt x="730" y="722"/>
                    </a:cubicBezTo>
                    <a:cubicBezTo>
                      <a:pt x="731" y="722"/>
                      <a:pt x="731" y="722"/>
                      <a:pt x="732" y="723"/>
                    </a:cubicBezTo>
                    <a:cubicBezTo>
                      <a:pt x="732" y="723"/>
                      <a:pt x="732" y="723"/>
                      <a:pt x="732" y="723"/>
                    </a:cubicBezTo>
                    <a:cubicBezTo>
                      <a:pt x="732" y="723"/>
                      <a:pt x="732" y="723"/>
                      <a:pt x="732" y="723"/>
                    </a:cubicBezTo>
                    <a:cubicBezTo>
                      <a:pt x="733" y="721"/>
                      <a:pt x="733" y="721"/>
                      <a:pt x="733" y="721"/>
                    </a:cubicBezTo>
                    <a:cubicBezTo>
                      <a:pt x="732" y="723"/>
                      <a:pt x="732" y="723"/>
                      <a:pt x="732" y="723"/>
                    </a:cubicBezTo>
                    <a:cubicBezTo>
                      <a:pt x="732" y="723"/>
                      <a:pt x="732" y="723"/>
                      <a:pt x="732" y="723"/>
                    </a:cubicBezTo>
                    <a:cubicBezTo>
                      <a:pt x="733" y="721"/>
                      <a:pt x="733" y="721"/>
                      <a:pt x="733" y="721"/>
                    </a:cubicBezTo>
                    <a:cubicBezTo>
                      <a:pt x="732" y="723"/>
                      <a:pt x="732" y="723"/>
                      <a:pt x="732" y="723"/>
                    </a:cubicBezTo>
                    <a:cubicBezTo>
                      <a:pt x="734" y="720"/>
                      <a:pt x="734" y="720"/>
                      <a:pt x="734" y="720"/>
                    </a:cubicBezTo>
                    <a:cubicBezTo>
                      <a:pt x="731" y="722"/>
                      <a:pt x="731" y="722"/>
                      <a:pt x="731" y="722"/>
                    </a:cubicBezTo>
                    <a:cubicBezTo>
                      <a:pt x="732" y="723"/>
                      <a:pt x="732" y="723"/>
                      <a:pt x="732" y="723"/>
                    </a:cubicBezTo>
                    <a:cubicBezTo>
                      <a:pt x="734" y="720"/>
                      <a:pt x="734" y="720"/>
                      <a:pt x="734" y="720"/>
                    </a:cubicBezTo>
                    <a:cubicBezTo>
                      <a:pt x="731" y="722"/>
                      <a:pt x="731" y="722"/>
                      <a:pt x="731" y="722"/>
                    </a:cubicBezTo>
                    <a:cubicBezTo>
                      <a:pt x="734" y="720"/>
                      <a:pt x="734" y="720"/>
                      <a:pt x="734" y="720"/>
                    </a:cubicBezTo>
                    <a:cubicBezTo>
                      <a:pt x="731" y="722"/>
                      <a:pt x="731" y="722"/>
                      <a:pt x="731" y="722"/>
                    </a:cubicBezTo>
                    <a:cubicBezTo>
                      <a:pt x="731" y="722"/>
                      <a:pt x="731" y="722"/>
                      <a:pt x="731" y="722"/>
                    </a:cubicBezTo>
                    <a:cubicBezTo>
                      <a:pt x="734" y="720"/>
                      <a:pt x="734" y="720"/>
                      <a:pt x="734" y="720"/>
                    </a:cubicBezTo>
                    <a:cubicBezTo>
                      <a:pt x="731" y="722"/>
                      <a:pt x="731" y="722"/>
                      <a:pt x="731" y="722"/>
                    </a:cubicBezTo>
                    <a:cubicBezTo>
                      <a:pt x="734" y="720"/>
                      <a:pt x="734" y="720"/>
                      <a:pt x="734" y="720"/>
                    </a:cubicBezTo>
                    <a:cubicBezTo>
                      <a:pt x="730" y="720"/>
                      <a:pt x="730" y="720"/>
                      <a:pt x="730" y="720"/>
                    </a:cubicBezTo>
                    <a:cubicBezTo>
                      <a:pt x="730" y="721"/>
                      <a:pt x="731" y="721"/>
                      <a:pt x="731" y="722"/>
                    </a:cubicBezTo>
                    <a:cubicBezTo>
                      <a:pt x="734" y="720"/>
                      <a:pt x="734" y="720"/>
                      <a:pt x="734" y="720"/>
                    </a:cubicBezTo>
                    <a:cubicBezTo>
                      <a:pt x="730" y="720"/>
                      <a:pt x="730" y="720"/>
                      <a:pt x="730" y="720"/>
                    </a:cubicBezTo>
                    <a:cubicBezTo>
                      <a:pt x="734" y="720"/>
                      <a:pt x="734" y="720"/>
                      <a:pt x="734" y="720"/>
                    </a:cubicBezTo>
                    <a:cubicBezTo>
                      <a:pt x="731" y="718"/>
                      <a:pt x="731" y="718"/>
                      <a:pt x="731" y="718"/>
                    </a:cubicBezTo>
                    <a:cubicBezTo>
                      <a:pt x="734" y="719"/>
                      <a:pt x="734" y="719"/>
                      <a:pt x="734" y="719"/>
                    </a:cubicBezTo>
                    <a:cubicBezTo>
                      <a:pt x="733" y="716"/>
                      <a:pt x="733" y="716"/>
                      <a:pt x="733" y="716"/>
                    </a:cubicBezTo>
                    <a:cubicBezTo>
                      <a:pt x="732" y="716"/>
                      <a:pt x="732" y="717"/>
                      <a:pt x="731" y="718"/>
                    </a:cubicBezTo>
                    <a:cubicBezTo>
                      <a:pt x="734" y="719"/>
                      <a:pt x="734" y="719"/>
                      <a:pt x="734" y="719"/>
                    </a:cubicBezTo>
                    <a:cubicBezTo>
                      <a:pt x="733" y="716"/>
                      <a:pt x="733" y="716"/>
                      <a:pt x="733" y="716"/>
                    </a:cubicBezTo>
                    <a:cubicBezTo>
                      <a:pt x="733" y="718"/>
                      <a:pt x="733" y="718"/>
                      <a:pt x="733" y="718"/>
                    </a:cubicBezTo>
                    <a:cubicBezTo>
                      <a:pt x="733" y="716"/>
                      <a:pt x="733" y="716"/>
                      <a:pt x="733" y="716"/>
                    </a:cubicBezTo>
                    <a:cubicBezTo>
                      <a:pt x="733" y="716"/>
                      <a:pt x="733" y="716"/>
                      <a:pt x="733" y="716"/>
                    </a:cubicBezTo>
                    <a:cubicBezTo>
                      <a:pt x="733" y="718"/>
                      <a:pt x="733" y="718"/>
                      <a:pt x="733" y="718"/>
                    </a:cubicBezTo>
                    <a:cubicBezTo>
                      <a:pt x="733" y="716"/>
                      <a:pt x="733" y="716"/>
                      <a:pt x="733" y="716"/>
                    </a:cubicBezTo>
                    <a:cubicBezTo>
                      <a:pt x="733" y="716"/>
                      <a:pt x="733" y="716"/>
                      <a:pt x="733" y="716"/>
                    </a:cubicBezTo>
                    <a:cubicBezTo>
                      <a:pt x="733" y="716"/>
                      <a:pt x="733" y="716"/>
                      <a:pt x="733" y="716"/>
                    </a:cubicBezTo>
                    <a:cubicBezTo>
                      <a:pt x="733" y="716"/>
                      <a:pt x="733" y="716"/>
                      <a:pt x="733" y="716"/>
                    </a:cubicBezTo>
                    <a:cubicBezTo>
                      <a:pt x="733" y="716"/>
                      <a:pt x="733" y="716"/>
                      <a:pt x="733" y="716"/>
                    </a:cubicBezTo>
                    <a:cubicBezTo>
                      <a:pt x="733" y="716"/>
                      <a:pt x="733" y="716"/>
                      <a:pt x="733" y="716"/>
                    </a:cubicBezTo>
                    <a:cubicBezTo>
                      <a:pt x="733" y="716"/>
                      <a:pt x="732" y="716"/>
                      <a:pt x="731" y="715"/>
                    </a:cubicBezTo>
                    <a:cubicBezTo>
                      <a:pt x="728" y="714"/>
                      <a:pt x="724" y="713"/>
                      <a:pt x="719" y="710"/>
                    </a:cubicBezTo>
                    <a:cubicBezTo>
                      <a:pt x="698" y="700"/>
                      <a:pt x="662" y="679"/>
                      <a:pt x="618" y="654"/>
                    </a:cubicBezTo>
                    <a:cubicBezTo>
                      <a:pt x="553" y="615"/>
                      <a:pt x="473" y="567"/>
                      <a:pt x="408" y="527"/>
                    </a:cubicBezTo>
                    <a:cubicBezTo>
                      <a:pt x="376" y="508"/>
                      <a:pt x="348" y="490"/>
                      <a:pt x="328" y="478"/>
                    </a:cubicBezTo>
                    <a:cubicBezTo>
                      <a:pt x="318" y="472"/>
                      <a:pt x="310" y="467"/>
                      <a:pt x="305" y="464"/>
                    </a:cubicBezTo>
                    <a:cubicBezTo>
                      <a:pt x="299" y="460"/>
                      <a:pt x="296" y="458"/>
                      <a:pt x="296" y="458"/>
                    </a:cubicBezTo>
                    <a:cubicBezTo>
                      <a:pt x="295" y="458"/>
                      <a:pt x="294" y="458"/>
                      <a:pt x="293" y="458"/>
                    </a:cubicBezTo>
                    <a:cubicBezTo>
                      <a:pt x="292" y="458"/>
                      <a:pt x="291" y="459"/>
                      <a:pt x="291" y="460"/>
                    </a:cubicBezTo>
                    <a:cubicBezTo>
                      <a:pt x="290" y="461"/>
                      <a:pt x="290" y="462"/>
                      <a:pt x="290" y="463"/>
                    </a:cubicBezTo>
                    <a:cubicBezTo>
                      <a:pt x="291" y="464"/>
                      <a:pt x="291" y="465"/>
                      <a:pt x="292" y="465"/>
                    </a:cubicBezTo>
                    <a:cubicBezTo>
                      <a:pt x="292" y="465"/>
                      <a:pt x="294" y="466"/>
                      <a:pt x="297" y="468"/>
                    </a:cubicBezTo>
                    <a:cubicBezTo>
                      <a:pt x="320" y="482"/>
                      <a:pt x="423" y="545"/>
                      <a:pt x="520" y="605"/>
                    </a:cubicBezTo>
                    <a:cubicBezTo>
                      <a:pt x="568" y="635"/>
                      <a:pt x="615" y="664"/>
                      <a:pt x="650" y="687"/>
                    </a:cubicBezTo>
                    <a:cubicBezTo>
                      <a:pt x="668" y="698"/>
                      <a:pt x="682" y="707"/>
                      <a:pt x="692" y="714"/>
                    </a:cubicBezTo>
                    <a:cubicBezTo>
                      <a:pt x="697" y="717"/>
                      <a:pt x="701" y="720"/>
                      <a:pt x="704" y="721"/>
                    </a:cubicBezTo>
                    <a:cubicBezTo>
                      <a:pt x="705" y="722"/>
                      <a:pt x="706" y="723"/>
                      <a:pt x="707" y="724"/>
                    </a:cubicBezTo>
                    <a:cubicBezTo>
                      <a:pt x="707" y="724"/>
                      <a:pt x="707" y="724"/>
                      <a:pt x="707" y="724"/>
                    </a:cubicBezTo>
                    <a:cubicBezTo>
                      <a:pt x="707" y="724"/>
                      <a:pt x="707" y="724"/>
                      <a:pt x="707" y="724"/>
                    </a:cubicBezTo>
                    <a:cubicBezTo>
                      <a:pt x="708" y="723"/>
                      <a:pt x="708" y="723"/>
                      <a:pt x="708" y="723"/>
                    </a:cubicBezTo>
                    <a:cubicBezTo>
                      <a:pt x="707" y="724"/>
                      <a:pt x="707" y="724"/>
                      <a:pt x="707" y="724"/>
                    </a:cubicBezTo>
                    <a:cubicBezTo>
                      <a:pt x="707" y="724"/>
                      <a:pt x="707" y="724"/>
                      <a:pt x="707" y="724"/>
                    </a:cubicBezTo>
                    <a:cubicBezTo>
                      <a:pt x="708" y="723"/>
                      <a:pt x="708" y="723"/>
                      <a:pt x="708" y="723"/>
                    </a:cubicBezTo>
                    <a:cubicBezTo>
                      <a:pt x="707" y="724"/>
                      <a:pt x="707" y="724"/>
                      <a:pt x="707" y="724"/>
                    </a:cubicBezTo>
                    <a:cubicBezTo>
                      <a:pt x="710" y="722"/>
                      <a:pt x="710" y="722"/>
                      <a:pt x="710" y="722"/>
                    </a:cubicBezTo>
                    <a:cubicBezTo>
                      <a:pt x="707" y="723"/>
                      <a:pt x="707" y="723"/>
                      <a:pt x="707" y="723"/>
                    </a:cubicBezTo>
                    <a:cubicBezTo>
                      <a:pt x="707" y="724"/>
                      <a:pt x="707" y="724"/>
                      <a:pt x="707" y="724"/>
                    </a:cubicBezTo>
                    <a:cubicBezTo>
                      <a:pt x="710" y="722"/>
                      <a:pt x="710" y="722"/>
                      <a:pt x="710" y="722"/>
                    </a:cubicBezTo>
                    <a:cubicBezTo>
                      <a:pt x="707" y="723"/>
                      <a:pt x="707" y="723"/>
                      <a:pt x="707" y="723"/>
                    </a:cubicBezTo>
                    <a:cubicBezTo>
                      <a:pt x="710" y="722"/>
                      <a:pt x="710" y="722"/>
                      <a:pt x="710" y="722"/>
                    </a:cubicBezTo>
                    <a:cubicBezTo>
                      <a:pt x="706" y="722"/>
                      <a:pt x="706" y="722"/>
                      <a:pt x="706" y="722"/>
                    </a:cubicBezTo>
                    <a:cubicBezTo>
                      <a:pt x="706" y="722"/>
                      <a:pt x="707" y="723"/>
                      <a:pt x="707" y="723"/>
                    </a:cubicBezTo>
                    <a:cubicBezTo>
                      <a:pt x="710" y="722"/>
                      <a:pt x="710" y="722"/>
                      <a:pt x="710" y="722"/>
                    </a:cubicBezTo>
                    <a:cubicBezTo>
                      <a:pt x="706" y="722"/>
                      <a:pt x="706" y="722"/>
                      <a:pt x="706" y="722"/>
                    </a:cubicBezTo>
                    <a:cubicBezTo>
                      <a:pt x="710" y="722"/>
                      <a:pt x="710" y="722"/>
                      <a:pt x="710" y="722"/>
                    </a:cubicBezTo>
                    <a:cubicBezTo>
                      <a:pt x="707" y="720"/>
                      <a:pt x="707" y="720"/>
                      <a:pt x="707" y="720"/>
                    </a:cubicBezTo>
                    <a:cubicBezTo>
                      <a:pt x="707" y="720"/>
                      <a:pt x="706" y="721"/>
                      <a:pt x="706" y="722"/>
                    </a:cubicBezTo>
                    <a:cubicBezTo>
                      <a:pt x="710" y="722"/>
                      <a:pt x="710" y="722"/>
                      <a:pt x="710" y="722"/>
                    </a:cubicBezTo>
                    <a:cubicBezTo>
                      <a:pt x="707" y="720"/>
                      <a:pt x="707" y="720"/>
                      <a:pt x="707" y="720"/>
                    </a:cubicBezTo>
                    <a:cubicBezTo>
                      <a:pt x="710" y="722"/>
                      <a:pt x="710" y="722"/>
                      <a:pt x="710" y="722"/>
                    </a:cubicBezTo>
                    <a:cubicBezTo>
                      <a:pt x="712" y="718"/>
                      <a:pt x="712" y="718"/>
                      <a:pt x="712" y="718"/>
                    </a:cubicBezTo>
                    <a:cubicBezTo>
                      <a:pt x="296" y="471"/>
                      <a:pt x="296" y="471"/>
                      <a:pt x="296" y="471"/>
                    </a:cubicBezTo>
                    <a:cubicBezTo>
                      <a:pt x="294" y="470"/>
                      <a:pt x="292" y="471"/>
                      <a:pt x="290" y="473"/>
                    </a:cubicBezTo>
                    <a:cubicBezTo>
                      <a:pt x="289" y="475"/>
                      <a:pt x="290" y="477"/>
                      <a:pt x="292" y="478"/>
                    </a:cubicBezTo>
                    <a:cubicBezTo>
                      <a:pt x="292" y="478"/>
                      <a:pt x="298" y="482"/>
                      <a:pt x="309" y="489"/>
                    </a:cubicBezTo>
                    <a:cubicBezTo>
                      <a:pt x="347" y="512"/>
                      <a:pt x="441" y="571"/>
                      <a:pt x="526" y="624"/>
                    </a:cubicBezTo>
                    <a:cubicBezTo>
                      <a:pt x="569" y="651"/>
                      <a:pt x="609" y="676"/>
                      <a:pt x="639" y="694"/>
                    </a:cubicBezTo>
                    <a:cubicBezTo>
                      <a:pt x="653" y="704"/>
                      <a:pt x="665" y="711"/>
                      <a:pt x="674" y="717"/>
                    </a:cubicBezTo>
                    <a:cubicBezTo>
                      <a:pt x="678" y="719"/>
                      <a:pt x="681" y="721"/>
                      <a:pt x="684" y="723"/>
                    </a:cubicBezTo>
                    <a:cubicBezTo>
                      <a:pt x="685" y="724"/>
                      <a:pt x="685" y="724"/>
                      <a:pt x="686" y="724"/>
                    </a:cubicBezTo>
                    <a:cubicBezTo>
                      <a:pt x="687" y="725"/>
                      <a:pt x="687" y="725"/>
                      <a:pt x="687" y="725"/>
                    </a:cubicBezTo>
                    <a:cubicBezTo>
                      <a:pt x="687" y="725"/>
                      <a:pt x="687" y="725"/>
                      <a:pt x="687" y="725"/>
                    </a:cubicBezTo>
                    <a:cubicBezTo>
                      <a:pt x="688" y="723"/>
                      <a:pt x="688" y="723"/>
                      <a:pt x="688" y="723"/>
                    </a:cubicBezTo>
                    <a:cubicBezTo>
                      <a:pt x="686" y="725"/>
                      <a:pt x="686" y="725"/>
                      <a:pt x="686" y="725"/>
                    </a:cubicBezTo>
                    <a:cubicBezTo>
                      <a:pt x="687" y="725"/>
                      <a:pt x="687" y="725"/>
                      <a:pt x="687" y="725"/>
                    </a:cubicBezTo>
                    <a:cubicBezTo>
                      <a:pt x="688" y="723"/>
                      <a:pt x="688" y="723"/>
                      <a:pt x="688" y="723"/>
                    </a:cubicBezTo>
                    <a:cubicBezTo>
                      <a:pt x="686" y="725"/>
                      <a:pt x="686" y="725"/>
                      <a:pt x="686" y="725"/>
                    </a:cubicBezTo>
                    <a:cubicBezTo>
                      <a:pt x="689" y="722"/>
                      <a:pt x="689" y="722"/>
                      <a:pt x="689" y="722"/>
                    </a:cubicBezTo>
                    <a:cubicBezTo>
                      <a:pt x="686" y="724"/>
                      <a:pt x="686" y="724"/>
                      <a:pt x="686" y="724"/>
                    </a:cubicBezTo>
                    <a:cubicBezTo>
                      <a:pt x="686" y="725"/>
                      <a:pt x="686" y="725"/>
                      <a:pt x="686" y="725"/>
                    </a:cubicBezTo>
                    <a:cubicBezTo>
                      <a:pt x="689" y="722"/>
                      <a:pt x="689" y="722"/>
                      <a:pt x="689" y="722"/>
                    </a:cubicBezTo>
                    <a:cubicBezTo>
                      <a:pt x="686" y="724"/>
                      <a:pt x="686" y="724"/>
                      <a:pt x="686" y="724"/>
                    </a:cubicBezTo>
                    <a:cubicBezTo>
                      <a:pt x="689" y="722"/>
                      <a:pt x="689" y="722"/>
                      <a:pt x="689" y="722"/>
                    </a:cubicBezTo>
                    <a:cubicBezTo>
                      <a:pt x="686" y="724"/>
                      <a:pt x="686" y="724"/>
                      <a:pt x="686" y="724"/>
                    </a:cubicBezTo>
                    <a:cubicBezTo>
                      <a:pt x="686" y="724"/>
                      <a:pt x="686" y="724"/>
                      <a:pt x="686" y="724"/>
                    </a:cubicBezTo>
                    <a:cubicBezTo>
                      <a:pt x="689" y="722"/>
                      <a:pt x="689" y="722"/>
                      <a:pt x="689" y="722"/>
                    </a:cubicBezTo>
                    <a:cubicBezTo>
                      <a:pt x="686" y="724"/>
                      <a:pt x="686" y="724"/>
                      <a:pt x="686" y="724"/>
                    </a:cubicBezTo>
                    <a:cubicBezTo>
                      <a:pt x="689" y="722"/>
                      <a:pt x="689" y="722"/>
                      <a:pt x="689" y="722"/>
                    </a:cubicBezTo>
                    <a:cubicBezTo>
                      <a:pt x="685" y="722"/>
                      <a:pt x="685" y="722"/>
                      <a:pt x="685" y="722"/>
                    </a:cubicBezTo>
                    <a:cubicBezTo>
                      <a:pt x="685" y="723"/>
                      <a:pt x="685" y="723"/>
                      <a:pt x="686" y="724"/>
                    </a:cubicBezTo>
                    <a:cubicBezTo>
                      <a:pt x="689" y="722"/>
                      <a:pt x="689" y="722"/>
                      <a:pt x="689" y="722"/>
                    </a:cubicBezTo>
                    <a:cubicBezTo>
                      <a:pt x="685" y="722"/>
                      <a:pt x="685" y="722"/>
                      <a:pt x="685" y="722"/>
                    </a:cubicBezTo>
                    <a:cubicBezTo>
                      <a:pt x="689" y="722"/>
                      <a:pt x="689" y="722"/>
                      <a:pt x="689" y="722"/>
                    </a:cubicBezTo>
                    <a:cubicBezTo>
                      <a:pt x="686" y="720"/>
                      <a:pt x="686" y="720"/>
                      <a:pt x="686" y="720"/>
                    </a:cubicBezTo>
                    <a:cubicBezTo>
                      <a:pt x="689" y="722"/>
                      <a:pt x="689" y="722"/>
                      <a:pt x="689" y="722"/>
                    </a:cubicBezTo>
                    <a:cubicBezTo>
                      <a:pt x="688" y="718"/>
                      <a:pt x="688" y="718"/>
                      <a:pt x="688" y="718"/>
                    </a:cubicBezTo>
                    <a:cubicBezTo>
                      <a:pt x="687" y="718"/>
                      <a:pt x="686" y="719"/>
                      <a:pt x="686" y="720"/>
                    </a:cubicBezTo>
                    <a:cubicBezTo>
                      <a:pt x="689" y="722"/>
                      <a:pt x="689" y="722"/>
                      <a:pt x="689" y="722"/>
                    </a:cubicBezTo>
                    <a:cubicBezTo>
                      <a:pt x="688" y="718"/>
                      <a:pt x="688" y="718"/>
                      <a:pt x="688" y="718"/>
                    </a:cubicBezTo>
                    <a:cubicBezTo>
                      <a:pt x="689" y="722"/>
                      <a:pt x="689" y="722"/>
                      <a:pt x="689" y="722"/>
                    </a:cubicBezTo>
                    <a:cubicBezTo>
                      <a:pt x="689" y="718"/>
                      <a:pt x="689" y="718"/>
                      <a:pt x="689" y="718"/>
                    </a:cubicBezTo>
                    <a:cubicBezTo>
                      <a:pt x="689" y="718"/>
                      <a:pt x="688" y="718"/>
                      <a:pt x="688" y="718"/>
                    </a:cubicBezTo>
                    <a:cubicBezTo>
                      <a:pt x="689" y="722"/>
                      <a:pt x="689" y="722"/>
                      <a:pt x="689" y="722"/>
                    </a:cubicBezTo>
                    <a:cubicBezTo>
                      <a:pt x="689" y="718"/>
                      <a:pt x="689" y="718"/>
                      <a:pt x="689" y="718"/>
                    </a:cubicBezTo>
                    <a:cubicBezTo>
                      <a:pt x="689" y="721"/>
                      <a:pt x="689" y="721"/>
                      <a:pt x="689" y="721"/>
                    </a:cubicBezTo>
                    <a:cubicBezTo>
                      <a:pt x="690" y="718"/>
                      <a:pt x="690" y="718"/>
                      <a:pt x="690" y="718"/>
                    </a:cubicBezTo>
                    <a:cubicBezTo>
                      <a:pt x="690" y="718"/>
                      <a:pt x="690" y="718"/>
                      <a:pt x="689" y="718"/>
                    </a:cubicBezTo>
                    <a:cubicBezTo>
                      <a:pt x="689" y="721"/>
                      <a:pt x="689" y="721"/>
                      <a:pt x="689" y="721"/>
                    </a:cubicBezTo>
                    <a:cubicBezTo>
                      <a:pt x="690" y="718"/>
                      <a:pt x="690" y="718"/>
                      <a:pt x="690" y="718"/>
                    </a:cubicBezTo>
                    <a:cubicBezTo>
                      <a:pt x="690" y="719"/>
                      <a:pt x="690" y="719"/>
                      <a:pt x="690" y="719"/>
                    </a:cubicBezTo>
                    <a:cubicBezTo>
                      <a:pt x="690" y="718"/>
                      <a:pt x="690" y="718"/>
                      <a:pt x="690" y="718"/>
                    </a:cubicBezTo>
                    <a:cubicBezTo>
                      <a:pt x="690" y="718"/>
                      <a:pt x="690" y="718"/>
                      <a:pt x="690" y="718"/>
                    </a:cubicBezTo>
                    <a:cubicBezTo>
                      <a:pt x="690" y="719"/>
                      <a:pt x="690" y="719"/>
                      <a:pt x="690" y="719"/>
                    </a:cubicBezTo>
                    <a:cubicBezTo>
                      <a:pt x="690" y="718"/>
                      <a:pt x="690" y="718"/>
                      <a:pt x="690" y="718"/>
                    </a:cubicBezTo>
                    <a:cubicBezTo>
                      <a:pt x="690" y="718"/>
                      <a:pt x="689" y="718"/>
                      <a:pt x="688" y="717"/>
                    </a:cubicBezTo>
                    <a:cubicBezTo>
                      <a:pt x="684" y="715"/>
                      <a:pt x="674" y="709"/>
                      <a:pt x="661" y="702"/>
                    </a:cubicBezTo>
                    <a:cubicBezTo>
                      <a:pt x="615" y="675"/>
                      <a:pt x="522" y="620"/>
                      <a:pt x="442" y="572"/>
                    </a:cubicBezTo>
                    <a:cubicBezTo>
                      <a:pt x="401" y="549"/>
                      <a:pt x="364" y="526"/>
                      <a:pt x="337" y="510"/>
                    </a:cubicBezTo>
                    <a:cubicBezTo>
                      <a:pt x="323" y="502"/>
                      <a:pt x="312" y="495"/>
                      <a:pt x="304" y="491"/>
                    </a:cubicBezTo>
                    <a:cubicBezTo>
                      <a:pt x="296" y="486"/>
                      <a:pt x="292" y="483"/>
                      <a:pt x="292" y="483"/>
                    </a:cubicBezTo>
                    <a:cubicBezTo>
                      <a:pt x="290" y="482"/>
                      <a:pt x="288" y="483"/>
                      <a:pt x="286" y="485"/>
                    </a:cubicBezTo>
                    <a:cubicBezTo>
                      <a:pt x="285" y="487"/>
                      <a:pt x="286" y="489"/>
                      <a:pt x="288" y="490"/>
                    </a:cubicBezTo>
                    <a:cubicBezTo>
                      <a:pt x="672" y="730"/>
                      <a:pt x="672" y="730"/>
                      <a:pt x="672" y="730"/>
                    </a:cubicBezTo>
                    <a:cubicBezTo>
                      <a:pt x="674" y="727"/>
                      <a:pt x="674" y="727"/>
                      <a:pt x="674" y="727"/>
                    </a:cubicBezTo>
                    <a:cubicBezTo>
                      <a:pt x="671" y="725"/>
                      <a:pt x="671" y="725"/>
                      <a:pt x="671" y="725"/>
                    </a:cubicBezTo>
                    <a:cubicBezTo>
                      <a:pt x="674" y="727"/>
                      <a:pt x="674" y="727"/>
                      <a:pt x="674" y="727"/>
                    </a:cubicBezTo>
                    <a:cubicBezTo>
                      <a:pt x="673" y="723"/>
                      <a:pt x="673" y="723"/>
                      <a:pt x="673" y="723"/>
                    </a:cubicBezTo>
                    <a:cubicBezTo>
                      <a:pt x="672" y="723"/>
                      <a:pt x="672" y="724"/>
                      <a:pt x="671" y="725"/>
                    </a:cubicBezTo>
                    <a:cubicBezTo>
                      <a:pt x="674" y="727"/>
                      <a:pt x="674" y="727"/>
                      <a:pt x="674" y="727"/>
                    </a:cubicBezTo>
                    <a:cubicBezTo>
                      <a:pt x="673" y="723"/>
                      <a:pt x="673" y="723"/>
                      <a:pt x="673" y="723"/>
                    </a:cubicBezTo>
                    <a:cubicBezTo>
                      <a:pt x="674" y="727"/>
                      <a:pt x="674" y="727"/>
                      <a:pt x="674" y="727"/>
                    </a:cubicBezTo>
                    <a:cubicBezTo>
                      <a:pt x="674" y="723"/>
                      <a:pt x="674" y="723"/>
                      <a:pt x="674" y="723"/>
                    </a:cubicBezTo>
                    <a:cubicBezTo>
                      <a:pt x="674" y="723"/>
                      <a:pt x="674" y="723"/>
                      <a:pt x="673" y="723"/>
                    </a:cubicBezTo>
                    <a:cubicBezTo>
                      <a:pt x="674" y="727"/>
                      <a:pt x="674" y="727"/>
                      <a:pt x="674" y="727"/>
                    </a:cubicBezTo>
                    <a:cubicBezTo>
                      <a:pt x="674" y="723"/>
                      <a:pt x="674" y="723"/>
                      <a:pt x="674" y="723"/>
                    </a:cubicBezTo>
                    <a:cubicBezTo>
                      <a:pt x="674" y="726"/>
                      <a:pt x="674" y="726"/>
                      <a:pt x="674" y="726"/>
                    </a:cubicBezTo>
                    <a:cubicBezTo>
                      <a:pt x="675" y="723"/>
                      <a:pt x="675" y="723"/>
                      <a:pt x="675" y="723"/>
                    </a:cubicBezTo>
                    <a:cubicBezTo>
                      <a:pt x="675" y="723"/>
                      <a:pt x="675" y="723"/>
                      <a:pt x="674" y="723"/>
                    </a:cubicBezTo>
                    <a:cubicBezTo>
                      <a:pt x="674" y="726"/>
                      <a:pt x="674" y="726"/>
                      <a:pt x="674" y="726"/>
                    </a:cubicBezTo>
                    <a:cubicBezTo>
                      <a:pt x="675" y="723"/>
                      <a:pt x="675" y="723"/>
                      <a:pt x="675" y="723"/>
                    </a:cubicBezTo>
                    <a:cubicBezTo>
                      <a:pt x="675" y="724"/>
                      <a:pt x="675" y="724"/>
                      <a:pt x="675" y="724"/>
                    </a:cubicBezTo>
                    <a:cubicBezTo>
                      <a:pt x="675" y="723"/>
                      <a:pt x="675" y="723"/>
                      <a:pt x="675" y="723"/>
                    </a:cubicBezTo>
                    <a:cubicBezTo>
                      <a:pt x="675" y="723"/>
                      <a:pt x="675" y="723"/>
                      <a:pt x="675" y="723"/>
                    </a:cubicBezTo>
                    <a:cubicBezTo>
                      <a:pt x="675" y="724"/>
                      <a:pt x="675" y="724"/>
                      <a:pt x="675" y="724"/>
                    </a:cubicBezTo>
                    <a:cubicBezTo>
                      <a:pt x="675" y="723"/>
                      <a:pt x="675" y="723"/>
                      <a:pt x="675" y="723"/>
                    </a:cubicBezTo>
                    <a:cubicBezTo>
                      <a:pt x="675" y="723"/>
                      <a:pt x="675" y="723"/>
                      <a:pt x="674" y="722"/>
                    </a:cubicBezTo>
                    <a:cubicBezTo>
                      <a:pt x="670" y="720"/>
                      <a:pt x="661" y="715"/>
                      <a:pt x="649" y="708"/>
                    </a:cubicBezTo>
                    <a:cubicBezTo>
                      <a:pt x="606" y="683"/>
                      <a:pt x="521" y="632"/>
                      <a:pt x="445" y="587"/>
                    </a:cubicBezTo>
                    <a:cubicBezTo>
                      <a:pt x="407" y="565"/>
                      <a:pt x="371" y="544"/>
                      <a:pt x="343" y="529"/>
                    </a:cubicBezTo>
                    <a:cubicBezTo>
                      <a:pt x="330" y="521"/>
                      <a:pt x="318" y="515"/>
                      <a:pt x="309" y="510"/>
                    </a:cubicBezTo>
                    <a:cubicBezTo>
                      <a:pt x="305" y="508"/>
                      <a:pt x="301" y="506"/>
                      <a:pt x="298" y="505"/>
                    </a:cubicBezTo>
                    <a:cubicBezTo>
                      <a:pt x="297" y="505"/>
                      <a:pt x="296" y="504"/>
                      <a:pt x="295" y="504"/>
                    </a:cubicBezTo>
                    <a:cubicBezTo>
                      <a:pt x="294" y="504"/>
                      <a:pt x="293" y="503"/>
                      <a:pt x="291" y="503"/>
                    </a:cubicBezTo>
                    <a:cubicBezTo>
                      <a:pt x="291" y="503"/>
                      <a:pt x="290" y="503"/>
                      <a:pt x="290" y="504"/>
                    </a:cubicBezTo>
                    <a:cubicBezTo>
                      <a:pt x="289" y="504"/>
                      <a:pt x="288" y="504"/>
                      <a:pt x="287" y="505"/>
                    </a:cubicBezTo>
                    <a:cubicBezTo>
                      <a:pt x="286" y="507"/>
                      <a:pt x="287" y="510"/>
                      <a:pt x="289" y="511"/>
                    </a:cubicBezTo>
                    <a:cubicBezTo>
                      <a:pt x="644" y="733"/>
                      <a:pt x="644" y="733"/>
                      <a:pt x="644" y="733"/>
                    </a:cubicBezTo>
                    <a:cubicBezTo>
                      <a:pt x="647" y="730"/>
                      <a:pt x="647" y="730"/>
                      <a:pt x="647" y="730"/>
                    </a:cubicBezTo>
                    <a:cubicBezTo>
                      <a:pt x="643" y="727"/>
                      <a:pt x="643" y="727"/>
                      <a:pt x="643" y="727"/>
                    </a:cubicBezTo>
                    <a:cubicBezTo>
                      <a:pt x="647" y="730"/>
                      <a:pt x="647" y="730"/>
                      <a:pt x="647" y="730"/>
                    </a:cubicBezTo>
                    <a:cubicBezTo>
                      <a:pt x="645" y="726"/>
                      <a:pt x="645" y="726"/>
                      <a:pt x="645" y="726"/>
                    </a:cubicBezTo>
                    <a:cubicBezTo>
                      <a:pt x="645" y="726"/>
                      <a:pt x="644" y="727"/>
                      <a:pt x="643" y="727"/>
                    </a:cubicBezTo>
                    <a:cubicBezTo>
                      <a:pt x="647" y="730"/>
                      <a:pt x="647" y="730"/>
                      <a:pt x="647" y="730"/>
                    </a:cubicBezTo>
                    <a:cubicBezTo>
                      <a:pt x="645" y="726"/>
                      <a:pt x="645" y="726"/>
                      <a:pt x="645" y="726"/>
                    </a:cubicBezTo>
                    <a:cubicBezTo>
                      <a:pt x="646" y="730"/>
                      <a:pt x="646" y="730"/>
                      <a:pt x="646" y="730"/>
                    </a:cubicBezTo>
                    <a:cubicBezTo>
                      <a:pt x="646" y="726"/>
                      <a:pt x="646" y="726"/>
                      <a:pt x="646" y="726"/>
                    </a:cubicBezTo>
                    <a:cubicBezTo>
                      <a:pt x="646" y="726"/>
                      <a:pt x="646" y="726"/>
                      <a:pt x="645" y="726"/>
                    </a:cubicBezTo>
                    <a:cubicBezTo>
                      <a:pt x="646" y="730"/>
                      <a:pt x="646" y="730"/>
                      <a:pt x="646" y="730"/>
                    </a:cubicBezTo>
                    <a:cubicBezTo>
                      <a:pt x="646" y="726"/>
                      <a:pt x="646" y="726"/>
                      <a:pt x="646" y="726"/>
                    </a:cubicBezTo>
                    <a:cubicBezTo>
                      <a:pt x="646" y="730"/>
                      <a:pt x="646" y="730"/>
                      <a:pt x="646" y="730"/>
                    </a:cubicBezTo>
                    <a:cubicBezTo>
                      <a:pt x="648" y="726"/>
                      <a:pt x="648" y="726"/>
                      <a:pt x="648" y="726"/>
                    </a:cubicBezTo>
                    <a:cubicBezTo>
                      <a:pt x="647" y="726"/>
                      <a:pt x="647" y="726"/>
                      <a:pt x="646" y="726"/>
                    </a:cubicBezTo>
                    <a:cubicBezTo>
                      <a:pt x="646" y="730"/>
                      <a:pt x="646" y="730"/>
                      <a:pt x="646" y="730"/>
                    </a:cubicBezTo>
                    <a:cubicBezTo>
                      <a:pt x="648" y="726"/>
                      <a:pt x="648" y="726"/>
                      <a:pt x="648" y="726"/>
                    </a:cubicBezTo>
                    <a:cubicBezTo>
                      <a:pt x="647" y="728"/>
                      <a:pt x="647" y="728"/>
                      <a:pt x="647" y="728"/>
                    </a:cubicBezTo>
                    <a:cubicBezTo>
                      <a:pt x="648" y="726"/>
                      <a:pt x="648" y="726"/>
                      <a:pt x="648" y="726"/>
                    </a:cubicBezTo>
                    <a:cubicBezTo>
                      <a:pt x="648" y="726"/>
                      <a:pt x="648" y="726"/>
                      <a:pt x="648" y="726"/>
                    </a:cubicBezTo>
                    <a:cubicBezTo>
                      <a:pt x="647" y="728"/>
                      <a:pt x="647" y="728"/>
                      <a:pt x="647" y="728"/>
                    </a:cubicBezTo>
                    <a:cubicBezTo>
                      <a:pt x="648" y="726"/>
                      <a:pt x="648" y="726"/>
                      <a:pt x="648" y="726"/>
                    </a:cubicBezTo>
                    <a:cubicBezTo>
                      <a:pt x="648" y="726"/>
                      <a:pt x="647" y="726"/>
                      <a:pt x="646" y="725"/>
                    </a:cubicBezTo>
                    <a:cubicBezTo>
                      <a:pt x="643" y="723"/>
                      <a:pt x="634" y="718"/>
                      <a:pt x="623" y="711"/>
                    </a:cubicBezTo>
                    <a:cubicBezTo>
                      <a:pt x="583" y="687"/>
                      <a:pt x="501" y="638"/>
                      <a:pt x="429" y="595"/>
                    </a:cubicBezTo>
                    <a:cubicBezTo>
                      <a:pt x="392" y="574"/>
                      <a:pt x="358" y="554"/>
                      <a:pt x="332" y="539"/>
                    </a:cubicBezTo>
                    <a:cubicBezTo>
                      <a:pt x="318" y="532"/>
                      <a:pt x="307" y="526"/>
                      <a:pt x="299" y="521"/>
                    </a:cubicBezTo>
                    <a:cubicBezTo>
                      <a:pt x="295" y="519"/>
                      <a:pt x="291" y="518"/>
                      <a:pt x="289" y="516"/>
                    </a:cubicBezTo>
                    <a:cubicBezTo>
                      <a:pt x="287" y="516"/>
                      <a:pt x="286" y="515"/>
                      <a:pt x="285" y="515"/>
                    </a:cubicBezTo>
                    <a:cubicBezTo>
                      <a:pt x="284" y="515"/>
                      <a:pt x="283" y="514"/>
                      <a:pt x="282" y="514"/>
                    </a:cubicBezTo>
                    <a:cubicBezTo>
                      <a:pt x="281" y="514"/>
                      <a:pt x="281" y="514"/>
                      <a:pt x="280" y="515"/>
                    </a:cubicBezTo>
                    <a:cubicBezTo>
                      <a:pt x="279" y="515"/>
                      <a:pt x="278" y="516"/>
                      <a:pt x="278" y="517"/>
                    </a:cubicBezTo>
                    <a:cubicBezTo>
                      <a:pt x="278" y="516"/>
                      <a:pt x="278" y="516"/>
                      <a:pt x="278" y="516"/>
                    </a:cubicBezTo>
                    <a:cubicBezTo>
                      <a:pt x="277" y="517"/>
                      <a:pt x="277" y="518"/>
                      <a:pt x="277" y="519"/>
                    </a:cubicBezTo>
                    <a:cubicBezTo>
                      <a:pt x="277" y="520"/>
                      <a:pt x="278" y="521"/>
                      <a:pt x="278" y="522"/>
                    </a:cubicBezTo>
                    <a:cubicBezTo>
                      <a:pt x="279" y="523"/>
                      <a:pt x="279" y="524"/>
                      <a:pt x="281" y="525"/>
                    </a:cubicBezTo>
                    <a:cubicBezTo>
                      <a:pt x="283" y="527"/>
                      <a:pt x="286" y="529"/>
                      <a:pt x="290" y="532"/>
                    </a:cubicBezTo>
                    <a:cubicBezTo>
                      <a:pt x="304" y="543"/>
                      <a:pt x="333" y="561"/>
                      <a:pt x="367" y="582"/>
                    </a:cubicBezTo>
                    <a:cubicBezTo>
                      <a:pt x="469" y="646"/>
                      <a:pt x="625" y="738"/>
                      <a:pt x="625" y="738"/>
                    </a:cubicBezTo>
                    <a:cubicBezTo>
                      <a:pt x="627" y="734"/>
                      <a:pt x="627" y="734"/>
                      <a:pt x="627" y="734"/>
                    </a:cubicBezTo>
                    <a:cubicBezTo>
                      <a:pt x="623" y="732"/>
                      <a:pt x="623" y="732"/>
                      <a:pt x="623" y="732"/>
                    </a:cubicBezTo>
                    <a:cubicBezTo>
                      <a:pt x="627" y="734"/>
                      <a:pt x="627" y="734"/>
                      <a:pt x="627" y="734"/>
                    </a:cubicBezTo>
                    <a:cubicBezTo>
                      <a:pt x="625" y="731"/>
                      <a:pt x="625" y="731"/>
                      <a:pt x="625" y="731"/>
                    </a:cubicBezTo>
                    <a:cubicBezTo>
                      <a:pt x="625" y="731"/>
                      <a:pt x="624" y="731"/>
                      <a:pt x="623" y="732"/>
                    </a:cubicBezTo>
                    <a:cubicBezTo>
                      <a:pt x="627" y="734"/>
                      <a:pt x="627" y="734"/>
                      <a:pt x="627" y="734"/>
                    </a:cubicBezTo>
                    <a:cubicBezTo>
                      <a:pt x="625" y="731"/>
                      <a:pt x="625" y="731"/>
                      <a:pt x="625" y="731"/>
                    </a:cubicBezTo>
                    <a:cubicBezTo>
                      <a:pt x="626" y="734"/>
                      <a:pt x="626" y="734"/>
                      <a:pt x="626" y="734"/>
                    </a:cubicBezTo>
                    <a:cubicBezTo>
                      <a:pt x="626" y="730"/>
                      <a:pt x="626" y="730"/>
                      <a:pt x="626" y="730"/>
                    </a:cubicBezTo>
                    <a:cubicBezTo>
                      <a:pt x="626" y="730"/>
                      <a:pt x="626" y="730"/>
                      <a:pt x="625" y="731"/>
                    </a:cubicBezTo>
                    <a:cubicBezTo>
                      <a:pt x="626" y="734"/>
                      <a:pt x="626" y="734"/>
                      <a:pt x="626" y="734"/>
                    </a:cubicBezTo>
                    <a:cubicBezTo>
                      <a:pt x="626" y="730"/>
                      <a:pt x="626" y="730"/>
                      <a:pt x="626" y="730"/>
                    </a:cubicBezTo>
                    <a:cubicBezTo>
                      <a:pt x="626" y="733"/>
                      <a:pt x="626" y="733"/>
                      <a:pt x="626" y="733"/>
                    </a:cubicBezTo>
                    <a:cubicBezTo>
                      <a:pt x="627" y="731"/>
                      <a:pt x="627" y="731"/>
                      <a:pt x="627" y="731"/>
                    </a:cubicBezTo>
                    <a:cubicBezTo>
                      <a:pt x="627" y="731"/>
                      <a:pt x="627" y="730"/>
                      <a:pt x="626" y="730"/>
                    </a:cubicBezTo>
                    <a:cubicBezTo>
                      <a:pt x="626" y="733"/>
                      <a:pt x="626" y="733"/>
                      <a:pt x="626" y="733"/>
                    </a:cubicBezTo>
                    <a:cubicBezTo>
                      <a:pt x="627" y="731"/>
                      <a:pt x="627" y="731"/>
                      <a:pt x="627" y="731"/>
                    </a:cubicBezTo>
                    <a:cubicBezTo>
                      <a:pt x="627" y="731"/>
                      <a:pt x="627" y="731"/>
                      <a:pt x="627" y="731"/>
                    </a:cubicBezTo>
                    <a:cubicBezTo>
                      <a:pt x="627" y="731"/>
                      <a:pt x="627" y="731"/>
                      <a:pt x="627" y="731"/>
                    </a:cubicBezTo>
                    <a:cubicBezTo>
                      <a:pt x="627" y="731"/>
                      <a:pt x="627" y="731"/>
                      <a:pt x="627" y="731"/>
                    </a:cubicBezTo>
                    <a:cubicBezTo>
                      <a:pt x="627" y="731"/>
                      <a:pt x="627" y="731"/>
                      <a:pt x="627" y="731"/>
                    </a:cubicBezTo>
                    <a:cubicBezTo>
                      <a:pt x="627" y="731"/>
                      <a:pt x="627" y="731"/>
                      <a:pt x="627" y="731"/>
                    </a:cubicBezTo>
                    <a:cubicBezTo>
                      <a:pt x="627" y="730"/>
                      <a:pt x="626" y="730"/>
                      <a:pt x="625" y="730"/>
                    </a:cubicBezTo>
                    <a:cubicBezTo>
                      <a:pt x="621" y="728"/>
                      <a:pt x="612" y="723"/>
                      <a:pt x="600" y="716"/>
                    </a:cubicBezTo>
                    <a:cubicBezTo>
                      <a:pt x="559" y="693"/>
                      <a:pt x="479" y="646"/>
                      <a:pt x="410" y="605"/>
                    </a:cubicBezTo>
                    <a:cubicBezTo>
                      <a:pt x="375" y="584"/>
                      <a:pt x="343" y="565"/>
                      <a:pt x="319" y="551"/>
                    </a:cubicBezTo>
                    <a:cubicBezTo>
                      <a:pt x="307" y="544"/>
                      <a:pt x="298" y="538"/>
                      <a:pt x="291" y="534"/>
                    </a:cubicBezTo>
                    <a:cubicBezTo>
                      <a:pt x="285" y="530"/>
                      <a:pt x="281" y="528"/>
                      <a:pt x="281" y="528"/>
                    </a:cubicBezTo>
                    <a:cubicBezTo>
                      <a:pt x="279" y="527"/>
                      <a:pt x="277" y="528"/>
                      <a:pt x="275" y="529"/>
                    </a:cubicBezTo>
                    <a:cubicBezTo>
                      <a:pt x="274" y="531"/>
                      <a:pt x="275" y="534"/>
                      <a:pt x="277" y="535"/>
                    </a:cubicBezTo>
                    <a:cubicBezTo>
                      <a:pt x="612" y="745"/>
                      <a:pt x="612" y="745"/>
                      <a:pt x="612" y="745"/>
                    </a:cubicBezTo>
                    <a:cubicBezTo>
                      <a:pt x="614" y="741"/>
                      <a:pt x="614" y="741"/>
                      <a:pt x="614" y="741"/>
                    </a:cubicBezTo>
                    <a:cubicBezTo>
                      <a:pt x="611" y="739"/>
                      <a:pt x="611" y="739"/>
                      <a:pt x="611" y="739"/>
                    </a:cubicBezTo>
                    <a:cubicBezTo>
                      <a:pt x="614" y="741"/>
                      <a:pt x="614" y="741"/>
                      <a:pt x="614" y="741"/>
                    </a:cubicBezTo>
                    <a:cubicBezTo>
                      <a:pt x="613" y="737"/>
                      <a:pt x="613" y="737"/>
                      <a:pt x="613" y="737"/>
                    </a:cubicBezTo>
                    <a:cubicBezTo>
                      <a:pt x="612" y="737"/>
                      <a:pt x="612" y="738"/>
                      <a:pt x="611" y="739"/>
                    </a:cubicBezTo>
                    <a:cubicBezTo>
                      <a:pt x="614" y="741"/>
                      <a:pt x="614" y="741"/>
                      <a:pt x="614" y="741"/>
                    </a:cubicBezTo>
                    <a:cubicBezTo>
                      <a:pt x="613" y="737"/>
                      <a:pt x="613" y="737"/>
                      <a:pt x="613" y="737"/>
                    </a:cubicBezTo>
                    <a:cubicBezTo>
                      <a:pt x="614" y="741"/>
                      <a:pt x="614" y="741"/>
                      <a:pt x="614" y="741"/>
                    </a:cubicBezTo>
                    <a:cubicBezTo>
                      <a:pt x="614" y="737"/>
                      <a:pt x="614" y="737"/>
                      <a:pt x="614" y="737"/>
                    </a:cubicBezTo>
                    <a:cubicBezTo>
                      <a:pt x="614" y="737"/>
                      <a:pt x="614" y="737"/>
                      <a:pt x="613" y="737"/>
                    </a:cubicBezTo>
                    <a:cubicBezTo>
                      <a:pt x="614" y="741"/>
                      <a:pt x="614" y="741"/>
                      <a:pt x="614" y="741"/>
                    </a:cubicBezTo>
                    <a:cubicBezTo>
                      <a:pt x="614" y="737"/>
                      <a:pt x="614" y="737"/>
                      <a:pt x="614" y="737"/>
                    </a:cubicBezTo>
                    <a:cubicBezTo>
                      <a:pt x="614" y="741"/>
                      <a:pt x="614" y="741"/>
                      <a:pt x="614" y="741"/>
                    </a:cubicBezTo>
                    <a:cubicBezTo>
                      <a:pt x="615" y="737"/>
                      <a:pt x="615" y="737"/>
                      <a:pt x="615" y="737"/>
                    </a:cubicBezTo>
                    <a:cubicBezTo>
                      <a:pt x="615" y="737"/>
                      <a:pt x="615" y="737"/>
                      <a:pt x="614" y="737"/>
                    </a:cubicBezTo>
                    <a:cubicBezTo>
                      <a:pt x="614" y="741"/>
                      <a:pt x="614" y="741"/>
                      <a:pt x="614" y="741"/>
                    </a:cubicBezTo>
                    <a:cubicBezTo>
                      <a:pt x="615" y="737"/>
                      <a:pt x="615" y="737"/>
                      <a:pt x="615" y="737"/>
                    </a:cubicBezTo>
                    <a:cubicBezTo>
                      <a:pt x="615" y="740"/>
                      <a:pt x="615" y="740"/>
                      <a:pt x="615" y="740"/>
                    </a:cubicBezTo>
                    <a:cubicBezTo>
                      <a:pt x="616" y="737"/>
                      <a:pt x="616" y="737"/>
                      <a:pt x="616" y="737"/>
                    </a:cubicBezTo>
                    <a:cubicBezTo>
                      <a:pt x="615" y="737"/>
                      <a:pt x="615" y="737"/>
                      <a:pt x="615" y="737"/>
                    </a:cubicBezTo>
                    <a:cubicBezTo>
                      <a:pt x="615" y="740"/>
                      <a:pt x="615" y="740"/>
                      <a:pt x="615" y="740"/>
                    </a:cubicBezTo>
                    <a:cubicBezTo>
                      <a:pt x="616" y="737"/>
                      <a:pt x="616" y="737"/>
                      <a:pt x="616" y="737"/>
                    </a:cubicBezTo>
                    <a:cubicBezTo>
                      <a:pt x="615" y="737"/>
                      <a:pt x="615" y="737"/>
                      <a:pt x="614" y="737"/>
                    </a:cubicBezTo>
                    <a:cubicBezTo>
                      <a:pt x="610" y="735"/>
                      <a:pt x="603" y="730"/>
                      <a:pt x="592" y="724"/>
                    </a:cubicBezTo>
                    <a:cubicBezTo>
                      <a:pt x="553" y="702"/>
                      <a:pt x="476" y="656"/>
                      <a:pt x="407" y="617"/>
                    </a:cubicBezTo>
                    <a:cubicBezTo>
                      <a:pt x="373" y="597"/>
                      <a:pt x="341" y="578"/>
                      <a:pt x="316" y="565"/>
                    </a:cubicBezTo>
                    <a:cubicBezTo>
                      <a:pt x="304" y="558"/>
                      <a:pt x="294" y="552"/>
                      <a:pt x="286" y="548"/>
                    </a:cubicBezTo>
                    <a:cubicBezTo>
                      <a:pt x="283" y="546"/>
                      <a:pt x="280" y="545"/>
                      <a:pt x="277" y="544"/>
                    </a:cubicBezTo>
                    <a:cubicBezTo>
                      <a:pt x="276" y="543"/>
                      <a:pt x="275" y="543"/>
                      <a:pt x="274" y="543"/>
                    </a:cubicBezTo>
                    <a:cubicBezTo>
                      <a:pt x="274" y="542"/>
                      <a:pt x="273" y="542"/>
                      <a:pt x="273" y="542"/>
                    </a:cubicBezTo>
                    <a:cubicBezTo>
                      <a:pt x="272" y="542"/>
                      <a:pt x="272" y="542"/>
                      <a:pt x="271" y="542"/>
                    </a:cubicBezTo>
                    <a:cubicBezTo>
                      <a:pt x="271" y="542"/>
                      <a:pt x="270" y="542"/>
                      <a:pt x="270" y="542"/>
                    </a:cubicBezTo>
                    <a:cubicBezTo>
                      <a:pt x="269" y="542"/>
                      <a:pt x="268" y="543"/>
                      <a:pt x="268" y="544"/>
                    </a:cubicBezTo>
                    <a:cubicBezTo>
                      <a:pt x="266" y="546"/>
                      <a:pt x="267" y="548"/>
                      <a:pt x="269" y="549"/>
                    </a:cubicBezTo>
                    <a:cubicBezTo>
                      <a:pt x="594" y="753"/>
                      <a:pt x="594" y="753"/>
                      <a:pt x="594" y="753"/>
                    </a:cubicBezTo>
                    <a:cubicBezTo>
                      <a:pt x="596" y="749"/>
                      <a:pt x="596" y="749"/>
                      <a:pt x="596" y="749"/>
                    </a:cubicBezTo>
                    <a:cubicBezTo>
                      <a:pt x="593" y="747"/>
                      <a:pt x="593" y="747"/>
                      <a:pt x="593" y="747"/>
                    </a:cubicBezTo>
                    <a:cubicBezTo>
                      <a:pt x="596" y="749"/>
                      <a:pt x="596" y="749"/>
                      <a:pt x="596" y="749"/>
                    </a:cubicBezTo>
                    <a:cubicBezTo>
                      <a:pt x="594" y="746"/>
                      <a:pt x="594" y="746"/>
                      <a:pt x="594" y="746"/>
                    </a:cubicBezTo>
                    <a:cubicBezTo>
                      <a:pt x="594" y="746"/>
                      <a:pt x="593" y="746"/>
                      <a:pt x="593" y="747"/>
                    </a:cubicBezTo>
                    <a:cubicBezTo>
                      <a:pt x="596" y="749"/>
                      <a:pt x="596" y="749"/>
                      <a:pt x="596" y="749"/>
                    </a:cubicBezTo>
                    <a:cubicBezTo>
                      <a:pt x="594" y="746"/>
                      <a:pt x="594" y="746"/>
                      <a:pt x="594" y="746"/>
                    </a:cubicBezTo>
                    <a:cubicBezTo>
                      <a:pt x="595" y="748"/>
                      <a:pt x="595" y="748"/>
                      <a:pt x="595" y="748"/>
                    </a:cubicBezTo>
                    <a:cubicBezTo>
                      <a:pt x="595" y="745"/>
                      <a:pt x="595" y="745"/>
                      <a:pt x="595" y="745"/>
                    </a:cubicBezTo>
                    <a:cubicBezTo>
                      <a:pt x="595" y="745"/>
                      <a:pt x="595" y="745"/>
                      <a:pt x="594" y="746"/>
                    </a:cubicBezTo>
                    <a:cubicBezTo>
                      <a:pt x="595" y="748"/>
                      <a:pt x="595" y="748"/>
                      <a:pt x="595" y="748"/>
                    </a:cubicBezTo>
                    <a:cubicBezTo>
                      <a:pt x="595" y="745"/>
                      <a:pt x="595" y="745"/>
                      <a:pt x="595" y="745"/>
                    </a:cubicBezTo>
                    <a:cubicBezTo>
                      <a:pt x="595" y="746"/>
                      <a:pt x="595" y="746"/>
                      <a:pt x="595" y="746"/>
                    </a:cubicBezTo>
                    <a:cubicBezTo>
                      <a:pt x="595" y="745"/>
                      <a:pt x="595" y="745"/>
                      <a:pt x="595" y="745"/>
                    </a:cubicBezTo>
                    <a:cubicBezTo>
                      <a:pt x="595" y="745"/>
                      <a:pt x="595" y="745"/>
                      <a:pt x="595" y="745"/>
                    </a:cubicBezTo>
                    <a:cubicBezTo>
                      <a:pt x="595" y="746"/>
                      <a:pt x="595" y="746"/>
                      <a:pt x="595" y="746"/>
                    </a:cubicBezTo>
                    <a:cubicBezTo>
                      <a:pt x="595" y="745"/>
                      <a:pt x="595" y="745"/>
                      <a:pt x="595" y="745"/>
                    </a:cubicBezTo>
                    <a:cubicBezTo>
                      <a:pt x="595" y="745"/>
                      <a:pt x="594" y="745"/>
                      <a:pt x="593" y="745"/>
                    </a:cubicBezTo>
                    <a:cubicBezTo>
                      <a:pt x="589" y="744"/>
                      <a:pt x="580" y="740"/>
                      <a:pt x="569" y="734"/>
                    </a:cubicBezTo>
                    <a:cubicBezTo>
                      <a:pt x="528" y="713"/>
                      <a:pt x="451" y="669"/>
                      <a:pt x="385" y="630"/>
                    </a:cubicBezTo>
                    <a:cubicBezTo>
                      <a:pt x="352" y="610"/>
                      <a:pt x="322" y="592"/>
                      <a:pt x="299" y="579"/>
                    </a:cubicBezTo>
                    <a:cubicBezTo>
                      <a:pt x="288" y="572"/>
                      <a:pt x="279" y="567"/>
                      <a:pt x="273" y="563"/>
                    </a:cubicBezTo>
                    <a:cubicBezTo>
                      <a:pt x="267" y="559"/>
                      <a:pt x="263" y="557"/>
                      <a:pt x="263" y="557"/>
                    </a:cubicBezTo>
                    <a:cubicBezTo>
                      <a:pt x="261" y="556"/>
                      <a:pt x="259" y="556"/>
                      <a:pt x="258" y="558"/>
                    </a:cubicBezTo>
                    <a:cubicBezTo>
                      <a:pt x="257" y="559"/>
                      <a:pt x="257" y="560"/>
                      <a:pt x="257" y="561"/>
                    </a:cubicBezTo>
                    <a:cubicBezTo>
                      <a:pt x="257" y="562"/>
                      <a:pt x="257" y="563"/>
                      <a:pt x="258" y="563"/>
                    </a:cubicBezTo>
                    <a:cubicBezTo>
                      <a:pt x="258" y="565"/>
                      <a:pt x="259" y="565"/>
                      <a:pt x="260" y="566"/>
                    </a:cubicBezTo>
                    <a:cubicBezTo>
                      <a:pt x="262" y="568"/>
                      <a:pt x="265" y="571"/>
                      <a:pt x="269" y="574"/>
                    </a:cubicBezTo>
                    <a:cubicBezTo>
                      <a:pt x="283" y="584"/>
                      <a:pt x="309" y="601"/>
                      <a:pt x="342" y="621"/>
                    </a:cubicBezTo>
                    <a:cubicBezTo>
                      <a:pt x="390" y="651"/>
                      <a:pt x="451" y="688"/>
                      <a:pt x="499" y="717"/>
                    </a:cubicBezTo>
                    <a:cubicBezTo>
                      <a:pt x="524" y="731"/>
                      <a:pt x="545" y="744"/>
                      <a:pt x="560" y="753"/>
                    </a:cubicBezTo>
                    <a:cubicBezTo>
                      <a:pt x="568" y="757"/>
                      <a:pt x="574" y="761"/>
                      <a:pt x="578" y="763"/>
                    </a:cubicBezTo>
                    <a:cubicBezTo>
                      <a:pt x="580" y="765"/>
                      <a:pt x="582" y="766"/>
                      <a:pt x="583" y="766"/>
                    </a:cubicBezTo>
                    <a:cubicBezTo>
                      <a:pt x="583" y="767"/>
                      <a:pt x="584" y="767"/>
                      <a:pt x="584" y="767"/>
                    </a:cubicBezTo>
                    <a:cubicBezTo>
                      <a:pt x="584" y="767"/>
                      <a:pt x="584" y="767"/>
                      <a:pt x="584" y="767"/>
                    </a:cubicBezTo>
                    <a:cubicBezTo>
                      <a:pt x="585" y="766"/>
                      <a:pt x="585" y="766"/>
                      <a:pt x="585" y="766"/>
                    </a:cubicBezTo>
                    <a:cubicBezTo>
                      <a:pt x="584" y="767"/>
                      <a:pt x="584" y="767"/>
                      <a:pt x="584" y="767"/>
                    </a:cubicBezTo>
                    <a:cubicBezTo>
                      <a:pt x="584" y="767"/>
                      <a:pt x="584" y="767"/>
                      <a:pt x="584" y="767"/>
                    </a:cubicBezTo>
                    <a:cubicBezTo>
                      <a:pt x="585" y="766"/>
                      <a:pt x="585" y="766"/>
                      <a:pt x="585" y="766"/>
                    </a:cubicBezTo>
                    <a:cubicBezTo>
                      <a:pt x="584" y="767"/>
                      <a:pt x="584" y="767"/>
                      <a:pt x="584" y="767"/>
                    </a:cubicBezTo>
                    <a:cubicBezTo>
                      <a:pt x="586" y="764"/>
                      <a:pt x="586" y="764"/>
                      <a:pt x="586" y="764"/>
                    </a:cubicBezTo>
                    <a:cubicBezTo>
                      <a:pt x="584" y="767"/>
                      <a:pt x="584" y="767"/>
                      <a:pt x="584" y="767"/>
                    </a:cubicBezTo>
                    <a:cubicBezTo>
                      <a:pt x="584" y="767"/>
                      <a:pt x="584" y="767"/>
                      <a:pt x="584" y="767"/>
                    </a:cubicBezTo>
                    <a:cubicBezTo>
                      <a:pt x="586" y="764"/>
                      <a:pt x="586" y="764"/>
                      <a:pt x="586" y="764"/>
                    </a:cubicBezTo>
                    <a:cubicBezTo>
                      <a:pt x="584" y="767"/>
                      <a:pt x="584" y="767"/>
                      <a:pt x="584" y="767"/>
                    </a:cubicBezTo>
                    <a:cubicBezTo>
                      <a:pt x="587" y="764"/>
                      <a:pt x="587" y="764"/>
                      <a:pt x="587" y="764"/>
                    </a:cubicBezTo>
                    <a:cubicBezTo>
                      <a:pt x="584" y="767"/>
                      <a:pt x="584" y="767"/>
                      <a:pt x="584" y="767"/>
                    </a:cubicBezTo>
                    <a:cubicBezTo>
                      <a:pt x="584" y="767"/>
                      <a:pt x="584" y="767"/>
                      <a:pt x="584" y="767"/>
                    </a:cubicBezTo>
                    <a:cubicBezTo>
                      <a:pt x="587" y="764"/>
                      <a:pt x="587" y="764"/>
                      <a:pt x="587" y="764"/>
                    </a:cubicBezTo>
                    <a:cubicBezTo>
                      <a:pt x="584" y="767"/>
                      <a:pt x="584" y="767"/>
                      <a:pt x="584" y="767"/>
                    </a:cubicBezTo>
                    <a:cubicBezTo>
                      <a:pt x="587" y="764"/>
                      <a:pt x="587" y="764"/>
                      <a:pt x="587" y="764"/>
                    </a:cubicBezTo>
                    <a:cubicBezTo>
                      <a:pt x="583" y="766"/>
                      <a:pt x="583" y="766"/>
                      <a:pt x="583" y="766"/>
                    </a:cubicBezTo>
                    <a:cubicBezTo>
                      <a:pt x="584" y="767"/>
                      <a:pt x="584" y="767"/>
                      <a:pt x="584" y="767"/>
                    </a:cubicBezTo>
                    <a:cubicBezTo>
                      <a:pt x="587" y="764"/>
                      <a:pt x="587" y="764"/>
                      <a:pt x="587" y="764"/>
                    </a:cubicBezTo>
                    <a:cubicBezTo>
                      <a:pt x="583" y="766"/>
                      <a:pt x="583" y="766"/>
                      <a:pt x="583" y="766"/>
                    </a:cubicBezTo>
                    <a:cubicBezTo>
                      <a:pt x="587" y="764"/>
                      <a:pt x="587" y="764"/>
                      <a:pt x="587" y="764"/>
                    </a:cubicBezTo>
                    <a:cubicBezTo>
                      <a:pt x="583" y="764"/>
                      <a:pt x="583" y="764"/>
                      <a:pt x="583" y="764"/>
                    </a:cubicBezTo>
                    <a:cubicBezTo>
                      <a:pt x="583" y="765"/>
                      <a:pt x="583" y="766"/>
                      <a:pt x="583" y="766"/>
                    </a:cubicBezTo>
                    <a:cubicBezTo>
                      <a:pt x="587" y="764"/>
                      <a:pt x="587" y="764"/>
                      <a:pt x="587" y="764"/>
                    </a:cubicBezTo>
                    <a:cubicBezTo>
                      <a:pt x="583" y="764"/>
                      <a:pt x="583" y="764"/>
                      <a:pt x="583" y="764"/>
                    </a:cubicBezTo>
                    <a:cubicBezTo>
                      <a:pt x="587" y="764"/>
                      <a:pt x="587" y="764"/>
                      <a:pt x="587" y="764"/>
                    </a:cubicBezTo>
                    <a:cubicBezTo>
                      <a:pt x="589" y="760"/>
                      <a:pt x="589" y="760"/>
                      <a:pt x="589" y="760"/>
                    </a:cubicBezTo>
                    <a:cubicBezTo>
                      <a:pt x="589" y="760"/>
                      <a:pt x="505" y="712"/>
                      <a:pt x="421" y="663"/>
                    </a:cubicBezTo>
                    <a:cubicBezTo>
                      <a:pt x="379" y="639"/>
                      <a:pt x="337" y="615"/>
                      <a:pt x="305" y="597"/>
                    </a:cubicBezTo>
                    <a:cubicBezTo>
                      <a:pt x="289" y="587"/>
                      <a:pt x="275" y="580"/>
                      <a:pt x="265" y="575"/>
                    </a:cubicBezTo>
                    <a:cubicBezTo>
                      <a:pt x="261" y="572"/>
                      <a:pt x="257" y="570"/>
                      <a:pt x="254" y="568"/>
                    </a:cubicBezTo>
                    <a:cubicBezTo>
                      <a:pt x="253" y="568"/>
                      <a:pt x="251" y="567"/>
                      <a:pt x="250" y="567"/>
                    </a:cubicBezTo>
                    <a:cubicBezTo>
                      <a:pt x="250" y="566"/>
                      <a:pt x="250" y="566"/>
                      <a:pt x="249" y="566"/>
                    </a:cubicBezTo>
                    <a:cubicBezTo>
                      <a:pt x="249" y="566"/>
                      <a:pt x="249" y="566"/>
                      <a:pt x="249" y="566"/>
                    </a:cubicBezTo>
                    <a:cubicBezTo>
                      <a:pt x="248" y="566"/>
                      <a:pt x="248" y="566"/>
                      <a:pt x="247" y="566"/>
                    </a:cubicBezTo>
                    <a:cubicBezTo>
                      <a:pt x="247" y="566"/>
                      <a:pt x="247" y="566"/>
                      <a:pt x="246" y="566"/>
                    </a:cubicBezTo>
                    <a:cubicBezTo>
                      <a:pt x="245" y="566"/>
                      <a:pt x="244" y="567"/>
                      <a:pt x="244" y="568"/>
                    </a:cubicBezTo>
                    <a:cubicBezTo>
                      <a:pt x="243" y="569"/>
                      <a:pt x="243" y="570"/>
                      <a:pt x="243" y="571"/>
                    </a:cubicBezTo>
                    <a:cubicBezTo>
                      <a:pt x="244" y="572"/>
                      <a:pt x="244" y="573"/>
                      <a:pt x="245" y="573"/>
                    </a:cubicBezTo>
                    <a:cubicBezTo>
                      <a:pt x="245" y="573"/>
                      <a:pt x="250" y="576"/>
                      <a:pt x="259" y="582"/>
                    </a:cubicBezTo>
                    <a:cubicBezTo>
                      <a:pt x="290" y="600"/>
                      <a:pt x="368" y="647"/>
                      <a:pt x="438" y="690"/>
                    </a:cubicBezTo>
                    <a:cubicBezTo>
                      <a:pt x="473" y="712"/>
                      <a:pt x="506" y="732"/>
                      <a:pt x="531" y="748"/>
                    </a:cubicBezTo>
                    <a:cubicBezTo>
                      <a:pt x="543" y="756"/>
                      <a:pt x="553" y="762"/>
                      <a:pt x="559" y="767"/>
                    </a:cubicBezTo>
                    <a:cubicBezTo>
                      <a:pt x="563" y="770"/>
                      <a:pt x="566" y="772"/>
                      <a:pt x="567" y="773"/>
                    </a:cubicBezTo>
                    <a:cubicBezTo>
                      <a:pt x="568" y="774"/>
                      <a:pt x="569" y="774"/>
                      <a:pt x="569" y="774"/>
                    </a:cubicBezTo>
                    <a:cubicBezTo>
                      <a:pt x="569" y="775"/>
                      <a:pt x="569" y="775"/>
                      <a:pt x="569" y="775"/>
                    </a:cubicBezTo>
                    <a:cubicBezTo>
                      <a:pt x="569" y="775"/>
                      <a:pt x="569" y="775"/>
                      <a:pt x="569" y="775"/>
                    </a:cubicBezTo>
                    <a:cubicBezTo>
                      <a:pt x="570" y="774"/>
                      <a:pt x="570" y="774"/>
                      <a:pt x="570" y="774"/>
                    </a:cubicBezTo>
                    <a:cubicBezTo>
                      <a:pt x="569" y="774"/>
                      <a:pt x="569" y="774"/>
                      <a:pt x="569" y="774"/>
                    </a:cubicBezTo>
                    <a:cubicBezTo>
                      <a:pt x="569" y="775"/>
                      <a:pt x="569" y="775"/>
                      <a:pt x="569" y="775"/>
                    </a:cubicBezTo>
                    <a:cubicBezTo>
                      <a:pt x="570" y="774"/>
                      <a:pt x="570" y="774"/>
                      <a:pt x="570" y="774"/>
                    </a:cubicBezTo>
                    <a:cubicBezTo>
                      <a:pt x="569" y="774"/>
                      <a:pt x="569" y="774"/>
                      <a:pt x="569" y="774"/>
                    </a:cubicBezTo>
                    <a:cubicBezTo>
                      <a:pt x="572" y="773"/>
                      <a:pt x="572" y="773"/>
                      <a:pt x="572" y="773"/>
                    </a:cubicBezTo>
                    <a:cubicBezTo>
                      <a:pt x="569" y="773"/>
                      <a:pt x="569" y="773"/>
                      <a:pt x="569" y="773"/>
                    </a:cubicBezTo>
                    <a:cubicBezTo>
                      <a:pt x="569" y="774"/>
                      <a:pt x="569" y="774"/>
                      <a:pt x="569" y="774"/>
                    </a:cubicBezTo>
                    <a:cubicBezTo>
                      <a:pt x="572" y="773"/>
                      <a:pt x="572" y="773"/>
                      <a:pt x="572" y="773"/>
                    </a:cubicBezTo>
                    <a:cubicBezTo>
                      <a:pt x="569" y="773"/>
                      <a:pt x="569" y="773"/>
                      <a:pt x="569" y="773"/>
                    </a:cubicBezTo>
                    <a:cubicBezTo>
                      <a:pt x="572" y="773"/>
                      <a:pt x="572" y="773"/>
                      <a:pt x="572" y="773"/>
                    </a:cubicBezTo>
                    <a:cubicBezTo>
                      <a:pt x="569" y="771"/>
                      <a:pt x="569" y="771"/>
                      <a:pt x="569" y="771"/>
                    </a:cubicBezTo>
                    <a:cubicBezTo>
                      <a:pt x="569" y="772"/>
                      <a:pt x="569" y="772"/>
                      <a:pt x="569" y="773"/>
                    </a:cubicBezTo>
                    <a:cubicBezTo>
                      <a:pt x="572" y="773"/>
                      <a:pt x="572" y="773"/>
                      <a:pt x="572" y="773"/>
                    </a:cubicBezTo>
                    <a:cubicBezTo>
                      <a:pt x="569" y="771"/>
                      <a:pt x="569" y="771"/>
                      <a:pt x="569" y="771"/>
                    </a:cubicBezTo>
                    <a:cubicBezTo>
                      <a:pt x="573" y="773"/>
                      <a:pt x="573" y="773"/>
                      <a:pt x="573" y="773"/>
                    </a:cubicBezTo>
                    <a:cubicBezTo>
                      <a:pt x="569" y="771"/>
                      <a:pt x="569" y="771"/>
                      <a:pt x="569" y="771"/>
                    </a:cubicBezTo>
                    <a:cubicBezTo>
                      <a:pt x="572" y="773"/>
                      <a:pt x="572" y="773"/>
                      <a:pt x="572" y="773"/>
                    </a:cubicBezTo>
                    <a:cubicBezTo>
                      <a:pt x="571" y="769"/>
                      <a:pt x="571" y="769"/>
                      <a:pt x="571" y="769"/>
                    </a:cubicBezTo>
                    <a:cubicBezTo>
                      <a:pt x="571" y="770"/>
                      <a:pt x="570" y="770"/>
                      <a:pt x="569" y="771"/>
                    </a:cubicBezTo>
                    <a:cubicBezTo>
                      <a:pt x="572" y="773"/>
                      <a:pt x="572" y="773"/>
                      <a:pt x="572" y="773"/>
                    </a:cubicBezTo>
                    <a:cubicBezTo>
                      <a:pt x="571" y="769"/>
                      <a:pt x="571" y="769"/>
                      <a:pt x="571" y="769"/>
                    </a:cubicBezTo>
                    <a:cubicBezTo>
                      <a:pt x="572" y="773"/>
                      <a:pt x="572" y="773"/>
                      <a:pt x="572" y="773"/>
                    </a:cubicBezTo>
                    <a:cubicBezTo>
                      <a:pt x="572" y="769"/>
                      <a:pt x="572" y="769"/>
                      <a:pt x="572" y="769"/>
                    </a:cubicBezTo>
                    <a:cubicBezTo>
                      <a:pt x="572" y="769"/>
                      <a:pt x="572" y="769"/>
                      <a:pt x="571" y="769"/>
                    </a:cubicBezTo>
                    <a:cubicBezTo>
                      <a:pt x="572" y="773"/>
                      <a:pt x="572" y="773"/>
                      <a:pt x="572" y="773"/>
                    </a:cubicBezTo>
                    <a:cubicBezTo>
                      <a:pt x="572" y="769"/>
                      <a:pt x="572" y="769"/>
                      <a:pt x="572" y="769"/>
                    </a:cubicBezTo>
                    <a:cubicBezTo>
                      <a:pt x="572" y="771"/>
                      <a:pt x="572" y="771"/>
                      <a:pt x="572" y="771"/>
                    </a:cubicBezTo>
                    <a:cubicBezTo>
                      <a:pt x="573" y="769"/>
                      <a:pt x="573" y="769"/>
                      <a:pt x="573" y="769"/>
                    </a:cubicBezTo>
                    <a:cubicBezTo>
                      <a:pt x="572" y="769"/>
                      <a:pt x="572" y="769"/>
                      <a:pt x="572" y="769"/>
                    </a:cubicBezTo>
                    <a:cubicBezTo>
                      <a:pt x="572" y="771"/>
                      <a:pt x="572" y="771"/>
                      <a:pt x="572" y="771"/>
                    </a:cubicBezTo>
                    <a:cubicBezTo>
                      <a:pt x="573" y="769"/>
                      <a:pt x="573" y="769"/>
                      <a:pt x="573" y="769"/>
                    </a:cubicBezTo>
                    <a:cubicBezTo>
                      <a:pt x="573" y="769"/>
                      <a:pt x="573" y="769"/>
                      <a:pt x="573" y="769"/>
                    </a:cubicBezTo>
                    <a:cubicBezTo>
                      <a:pt x="573" y="769"/>
                      <a:pt x="573" y="769"/>
                      <a:pt x="573" y="769"/>
                    </a:cubicBezTo>
                    <a:cubicBezTo>
                      <a:pt x="573" y="769"/>
                      <a:pt x="573" y="769"/>
                      <a:pt x="573" y="769"/>
                    </a:cubicBezTo>
                    <a:cubicBezTo>
                      <a:pt x="573" y="769"/>
                      <a:pt x="573" y="769"/>
                      <a:pt x="573" y="769"/>
                    </a:cubicBezTo>
                    <a:cubicBezTo>
                      <a:pt x="573" y="769"/>
                      <a:pt x="573" y="769"/>
                      <a:pt x="573" y="769"/>
                    </a:cubicBezTo>
                    <a:cubicBezTo>
                      <a:pt x="573" y="769"/>
                      <a:pt x="572" y="769"/>
                      <a:pt x="571" y="768"/>
                    </a:cubicBezTo>
                    <a:cubicBezTo>
                      <a:pt x="567" y="767"/>
                      <a:pt x="559" y="762"/>
                      <a:pt x="548" y="756"/>
                    </a:cubicBezTo>
                    <a:cubicBezTo>
                      <a:pt x="510" y="734"/>
                      <a:pt x="437" y="688"/>
                      <a:pt x="372" y="648"/>
                    </a:cubicBezTo>
                    <a:cubicBezTo>
                      <a:pt x="340" y="628"/>
                      <a:pt x="309" y="610"/>
                      <a:pt x="286" y="596"/>
                    </a:cubicBezTo>
                    <a:cubicBezTo>
                      <a:pt x="274" y="590"/>
                      <a:pt x="264" y="584"/>
                      <a:pt x="257" y="580"/>
                    </a:cubicBezTo>
                    <a:cubicBezTo>
                      <a:pt x="253" y="578"/>
                      <a:pt x="250" y="577"/>
                      <a:pt x="247" y="576"/>
                    </a:cubicBezTo>
                    <a:cubicBezTo>
                      <a:pt x="246" y="575"/>
                      <a:pt x="245" y="575"/>
                      <a:pt x="244" y="574"/>
                    </a:cubicBezTo>
                    <a:cubicBezTo>
                      <a:pt x="243" y="574"/>
                      <a:pt x="242" y="574"/>
                      <a:pt x="241" y="574"/>
                    </a:cubicBezTo>
                    <a:cubicBezTo>
                      <a:pt x="240" y="574"/>
                      <a:pt x="240" y="574"/>
                      <a:pt x="239" y="574"/>
                    </a:cubicBezTo>
                    <a:cubicBezTo>
                      <a:pt x="238" y="574"/>
                      <a:pt x="237" y="575"/>
                      <a:pt x="237" y="576"/>
                    </a:cubicBezTo>
                    <a:cubicBezTo>
                      <a:pt x="236" y="578"/>
                      <a:pt x="236" y="580"/>
                      <a:pt x="238" y="581"/>
                    </a:cubicBezTo>
                    <a:cubicBezTo>
                      <a:pt x="340" y="645"/>
                      <a:pt x="340" y="645"/>
                      <a:pt x="340" y="645"/>
                    </a:cubicBezTo>
                    <a:cubicBezTo>
                      <a:pt x="228" y="580"/>
                      <a:pt x="228" y="580"/>
                      <a:pt x="228" y="580"/>
                    </a:cubicBezTo>
                    <a:cubicBezTo>
                      <a:pt x="227" y="579"/>
                      <a:pt x="224" y="579"/>
                      <a:pt x="223" y="581"/>
                    </a:cubicBezTo>
                    <a:cubicBezTo>
                      <a:pt x="222" y="583"/>
                      <a:pt x="223" y="586"/>
                      <a:pt x="224" y="587"/>
                    </a:cubicBezTo>
                    <a:cubicBezTo>
                      <a:pt x="565" y="800"/>
                      <a:pt x="565" y="800"/>
                      <a:pt x="565" y="800"/>
                    </a:cubicBezTo>
                    <a:cubicBezTo>
                      <a:pt x="567" y="796"/>
                      <a:pt x="567" y="796"/>
                      <a:pt x="567" y="796"/>
                    </a:cubicBezTo>
                    <a:cubicBezTo>
                      <a:pt x="569" y="793"/>
                      <a:pt x="569" y="793"/>
                      <a:pt x="569" y="793"/>
                    </a:cubicBezTo>
                    <a:cubicBezTo>
                      <a:pt x="569" y="793"/>
                      <a:pt x="483" y="741"/>
                      <a:pt x="395" y="690"/>
                    </a:cubicBezTo>
                    <a:cubicBezTo>
                      <a:pt x="351" y="664"/>
                      <a:pt x="307" y="638"/>
                      <a:pt x="273" y="619"/>
                    </a:cubicBezTo>
                    <a:cubicBezTo>
                      <a:pt x="256" y="609"/>
                      <a:pt x="242" y="601"/>
                      <a:pt x="232" y="595"/>
                    </a:cubicBezTo>
                    <a:cubicBezTo>
                      <a:pt x="227" y="592"/>
                      <a:pt x="222" y="590"/>
                      <a:pt x="219" y="589"/>
                    </a:cubicBezTo>
                    <a:cubicBezTo>
                      <a:pt x="218" y="588"/>
                      <a:pt x="216" y="587"/>
                      <a:pt x="215" y="587"/>
                    </a:cubicBezTo>
                    <a:cubicBezTo>
                      <a:pt x="215" y="587"/>
                      <a:pt x="214" y="586"/>
                      <a:pt x="214" y="586"/>
                    </a:cubicBezTo>
                    <a:cubicBezTo>
                      <a:pt x="213" y="586"/>
                      <a:pt x="213" y="586"/>
                      <a:pt x="212" y="586"/>
                    </a:cubicBezTo>
                    <a:cubicBezTo>
                      <a:pt x="212" y="586"/>
                      <a:pt x="211" y="586"/>
                      <a:pt x="211" y="586"/>
                    </a:cubicBezTo>
                    <a:cubicBezTo>
                      <a:pt x="210" y="586"/>
                      <a:pt x="209" y="587"/>
                      <a:pt x="208" y="588"/>
                    </a:cubicBezTo>
                    <a:cubicBezTo>
                      <a:pt x="212" y="590"/>
                      <a:pt x="212" y="590"/>
                      <a:pt x="212" y="590"/>
                    </a:cubicBezTo>
                    <a:cubicBezTo>
                      <a:pt x="208" y="588"/>
                      <a:pt x="208" y="588"/>
                      <a:pt x="208" y="588"/>
                    </a:cubicBezTo>
                    <a:cubicBezTo>
                      <a:pt x="208" y="589"/>
                      <a:pt x="208" y="590"/>
                      <a:pt x="208" y="590"/>
                    </a:cubicBezTo>
                    <a:cubicBezTo>
                      <a:pt x="208" y="591"/>
                      <a:pt x="208" y="592"/>
                      <a:pt x="208" y="592"/>
                    </a:cubicBezTo>
                    <a:cubicBezTo>
                      <a:pt x="209" y="593"/>
                      <a:pt x="209" y="593"/>
                      <a:pt x="210" y="594"/>
                    </a:cubicBezTo>
                    <a:cubicBezTo>
                      <a:pt x="210" y="594"/>
                      <a:pt x="211" y="595"/>
                      <a:pt x="212" y="596"/>
                    </a:cubicBezTo>
                    <a:cubicBezTo>
                      <a:pt x="217" y="599"/>
                      <a:pt x="226" y="605"/>
                      <a:pt x="238" y="613"/>
                    </a:cubicBezTo>
                    <a:cubicBezTo>
                      <a:pt x="322" y="668"/>
                      <a:pt x="566" y="816"/>
                      <a:pt x="566" y="816"/>
                    </a:cubicBezTo>
                    <a:cubicBezTo>
                      <a:pt x="568" y="817"/>
                      <a:pt x="570" y="817"/>
                      <a:pt x="572" y="815"/>
                    </a:cubicBezTo>
                    <a:cubicBezTo>
                      <a:pt x="573" y="813"/>
                      <a:pt x="572" y="810"/>
                      <a:pt x="570" y="809"/>
                    </a:cubicBezTo>
                    <a:cubicBezTo>
                      <a:pt x="570" y="809"/>
                      <a:pt x="480" y="754"/>
                      <a:pt x="387" y="698"/>
                    </a:cubicBezTo>
                    <a:cubicBezTo>
                      <a:pt x="341" y="670"/>
                      <a:pt x="294" y="642"/>
                      <a:pt x="257" y="621"/>
                    </a:cubicBezTo>
                    <a:cubicBezTo>
                      <a:pt x="239" y="611"/>
                      <a:pt x="223" y="602"/>
                      <a:pt x="212" y="596"/>
                    </a:cubicBezTo>
                    <a:cubicBezTo>
                      <a:pt x="206" y="593"/>
                      <a:pt x="201" y="590"/>
                      <a:pt x="197" y="588"/>
                    </a:cubicBezTo>
                    <a:cubicBezTo>
                      <a:pt x="195" y="588"/>
                      <a:pt x="194" y="587"/>
                      <a:pt x="192" y="586"/>
                    </a:cubicBezTo>
                    <a:cubicBezTo>
                      <a:pt x="192" y="586"/>
                      <a:pt x="191" y="586"/>
                      <a:pt x="190" y="586"/>
                    </a:cubicBezTo>
                    <a:cubicBezTo>
                      <a:pt x="190" y="586"/>
                      <a:pt x="189" y="586"/>
                      <a:pt x="188" y="586"/>
                    </a:cubicBezTo>
                    <a:cubicBezTo>
                      <a:pt x="188" y="586"/>
                      <a:pt x="187" y="586"/>
                      <a:pt x="187" y="586"/>
                    </a:cubicBezTo>
                    <a:cubicBezTo>
                      <a:pt x="186" y="586"/>
                      <a:pt x="185" y="587"/>
                      <a:pt x="184" y="588"/>
                    </a:cubicBezTo>
                    <a:cubicBezTo>
                      <a:pt x="188" y="590"/>
                      <a:pt x="188" y="590"/>
                      <a:pt x="188" y="590"/>
                    </a:cubicBezTo>
                    <a:cubicBezTo>
                      <a:pt x="184" y="587"/>
                      <a:pt x="184" y="587"/>
                      <a:pt x="184" y="587"/>
                    </a:cubicBezTo>
                    <a:cubicBezTo>
                      <a:pt x="184" y="588"/>
                      <a:pt x="184" y="589"/>
                      <a:pt x="184" y="590"/>
                    </a:cubicBezTo>
                    <a:cubicBezTo>
                      <a:pt x="184" y="591"/>
                      <a:pt x="184" y="592"/>
                      <a:pt x="184" y="592"/>
                    </a:cubicBezTo>
                    <a:cubicBezTo>
                      <a:pt x="185" y="593"/>
                      <a:pt x="185" y="593"/>
                      <a:pt x="185" y="593"/>
                    </a:cubicBezTo>
                    <a:cubicBezTo>
                      <a:pt x="185" y="593"/>
                      <a:pt x="186" y="594"/>
                      <a:pt x="186" y="594"/>
                    </a:cubicBezTo>
                    <a:cubicBezTo>
                      <a:pt x="187" y="595"/>
                      <a:pt x="190" y="597"/>
                      <a:pt x="194" y="599"/>
                    </a:cubicBezTo>
                    <a:cubicBezTo>
                      <a:pt x="222" y="618"/>
                      <a:pt x="315" y="675"/>
                      <a:pt x="401" y="729"/>
                    </a:cubicBezTo>
                    <a:cubicBezTo>
                      <a:pt x="487" y="782"/>
                      <a:pt x="566" y="831"/>
                      <a:pt x="566" y="831"/>
                    </a:cubicBezTo>
                    <a:cubicBezTo>
                      <a:pt x="567" y="832"/>
                      <a:pt x="568" y="832"/>
                      <a:pt x="569" y="832"/>
                    </a:cubicBezTo>
                    <a:cubicBezTo>
                      <a:pt x="570" y="831"/>
                      <a:pt x="571" y="831"/>
                      <a:pt x="572" y="830"/>
                    </a:cubicBezTo>
                    <a:cubicBezTo>
                      <a:pt x="572" y="829"/>
                      <a:pt x="572" y="828"/>
                      <a:pt x="572" y="827"/>
                    </a:cubicBezTo>
                    <a:cubicBezTo>
                      <a:pt x="572" y="826"/>
                      <a:pt x="571" y="825"/>
                      <a:pt x="570" y="824"/>
                    </a:cubicBezTo>
                    <a:cubicBezTo>
                      <a:pt x="570" y="824"/>
                      <a:pt x="468" y="762"/>
                      <a:pt x="363" y="700"/>
                    </a:cubicBezTo>
                    <a:cubicBezTo>
                      <a:pt x="311" y="669"/>
                      <a:pt x="258" y="638"/>
                      <a:pt x="218" y="615"/>
                    </a:cubicBezTo>
                    <a:cubicBezTo>
                      <a:pt x="197" y="604"/>
                      <a:pt x="180" y="594"/>
                      <a:pt x="167" y="587"/>
                    </a:cubicBezTo>
                    <a:cubicBezTo>
                      <a:pt x="161" y="584"/>
                      <a:pt x="155" y="581"/>
                      <a:pt x="151" y="579"/>
                    </a:cubicBezTo>
                    <a:cubicBezTo>
                      <a:pt x="149" y="578"/>
                      <a:pt x="148" y="577"/>
                      <a:pt x="146" y="577"/>
                    </a:cubicBezTo>
                    <a:cubicBezTo>
                      <a:pt x="145" y="577"/>
                      <a:pt x="145" y="576"/>
                      <a:pt x="144" y="576"/>
                    </a:cubicBezTo>
                    <a:cubicBezTo>
                      <a:pt x="144" y="576"/>
                      <a:pt x="143" y="576"/>
                      <a:pt x="142" y="576"/>
                    </a:cubicBezTo>
                    <a:cubicBezTo>
                      <a:pt x="142" y="576"/>
                      <a:pt x="141" y="576"/>
                      <a:pt x="140" y="576"/>
                    </a:cubicBezTo>
                    <a:cubicBezTo>
                      <a:pt x="140" y="576"/>
                      <a:pt x="139" y="577"/>
                      <a:pt x="138" y="578"/>
                    </a:cubicBezTo>
                    <a:cubicBezTo>
                      <a:pt x="137" y="580"/>
                      <a:pt x="138" y="582"/>
                      <a:pt x="139" y="583"/>
                    </a:cubicBezTo>
                    <a:cubicBezTo>
                      <a:pt x="570" y="852"/>
                      <a:pt x="570" y="852"/>
                      <a:pt x="570" y="852"/>
                    </a:cubicBezTo>
                    <a:cubicBezTo>
                      <a:pt x="572" y="849"/>
                      <a:pt x="572" y="849"/>
                      <a:pt x="572" y="849"/>
                    </a:cubicBezTo>
                    <a:cubicBezTo>
                      <a:pt x="569" y="847"/>
                      <a:pt x="569" y="847"/>
                      <a:pt x="569" y="847"/>
                    </a:cubicBezTo>
                    <a:cubicBezTo>
                      <a:pt x="571" y="849"/>
                      <a:pt x="571" y="849"/>
                      <a:pt x="571" y="849"/>
                    </a:cubicBezTo>
                    <a:cubicBezTo>
                      <a:pt x="570" y="846"/>
                      <a:pt x="570" y="846"/>
                      <a:pt x="570" y="846"/>
                    </a:cubicBezTo>
                    <a:cubicBezTo>
                      <a:pt x="570" y="846"/>
                      <a:pt x="569" y="846"/>
                      <a:pt x="569" y="847"/>
                    </a:cubicBezTo>
                    <a:cubicBezTo>
                      <a:pt x="571" y="849"/>
                      <a:pt x="571" y="849"/>
                      <a:pt x="571" y="849"/>
                    </a:cubicBezTo>
                    <a:cubicBezTo>
                      <a:pt x="570" y="846"/>
                      <a:pt x="570" y="846"/>
                      <a:pt x="570" y="846"/>
                    </a:cubicBezTo>
                    <a:cubicBezTo>
                      <a:pt x="571" y="847"/>
                      <a:pt x="571" y="847"/>
                      <a:pt x="571" y="847"/>
                    </a:cubicBezTo>
                    <a:cubicBezTo>
                      <a:pt x="571" y="845"/>
                      <a:pt x="571" y="845"/>
                      <a:pt x="571" y="845"/>
                    </a:cubicBezTo>
                    <a:cubicBezTo>
                      <a:pt x="571" y="845"/>
                      <a:pt x="571" y="845"/>
                      <a:pt x="570" y="846"/>
                    </a:cubicBezTo>
                    <a:cubicBezTo>
                      <a:pt x="571" y="847"/>
                      <a:pt x="571" y="847"/>
                      <a:pt x="571" y="847"/>
                    </a:cubicBezTo>
                    <a:cubicBezTo>
                      <a:pt x="571" y="845"/>
                      <a:pt x="571" y="845"/>
                      <a:pt x="571" y="845"/>
                    </a:cubicBezTo>
                    <a:cubicBezTo>
                      <a:pt x="571" y="845"/>
                      <a:pt x="571" y="845"/>
                      <a:pt x="571" y="845"/>
                    </a:cubicBezTo>
                    <a:cubicBezTo>
                      <a:pt x="571" y="845"/>
                      <a:pt x="570" y="845"/>
                      <a:pt x="568" y="845"/>
                    </a:cubicBezTo>
                    <a:cubicBezTo>
                      <a:pt x="565" y="844"/>
                      <a:pt x="561" y="842"/>
                      <a:pt x="555" y="839"/>
                    </a:cubicBezTo>
                    <a:cubicBezTo>
                      <a:pt x="534" y="828"/>
                      <a:pt x="496" y="805"/>
                      <a:pt x="451" y="776"/>
                    </a:cubicBezTo>
                    <a:cubicBezTo>
                      <a:pt x="383" y="734"/>
                      <a:pt x="299" y="680"/>
                      <a:pt x="230" y="637"/>
                    </a:cubicBezTo>
                    <a:cubicBezTo>
                      <a:pt x="195" y="615"/>
                      <a:pt x="164" y="596"/>
                      <a:pt x="141" y="582"/>
                    </a:cubicBezTo>
                    <a:cubicBezTo>
                      <a:pt x="129" y="575"/>
                      <a:pt x="119" y="570"/>
                      <a:pt x="112" y="566"/>
                    </a:cubicBezTo>
                    <a:cubicBezTo>
                      <a:pt x="108" y="564"/>
                      <a:pt x="105" y="562"/>
                      <a:pt x="102" y="561"/>
                    </a:cubicBezTo>
                    <a:cubicBezTo>
                      <a:pt x="101" y="561"/>
                      <a:pt x="100" y="560"/>
                      <a:pt x="99" y="560"/>
                    </a:cubicBezTo>
                    <a:cubicBezTo>
                      <a:pt x="98" y="560"/>
                      <a:pt x="97" y="560"/>
                      <a:pt x="95" y="560"/>
                    </a:cubicBezTo>
                    <a:cubicBezTo>
                      <a:pt x="95" y="560"/>
                      <a:pt x="94" y="560"/>
                      <a:pt x="93" y="560"/>
                    </a:cubicBezTo>
                    <a:cubicBezTo>
                      <a:pt x="93" y="560"/>
                      <a:pt x="92" y="561"/>
                      <a:pt x="91" y="562"/>
                    </a:cubicBezTo>
                    <a:cubicBezTo>
                      <a:pt x="91" y="562"/>
                      <a:pt x="91" y="562"/>
                      <a:pt x="91" y="562"/>
                    </a:cubicBezTo>
                    <a:cubicBezTo>
                      <a:pt x="91" y="563"/>
                      <a:pt x="90" y="564"/>
                      <a:pt x="90" y="564"/>
                    </a:cubicBezTo>
                    <a:cubicBezTo>
                      <a:pt x="90" y="566"/>
                      <a:pt x="91" y="567"/>
                      <a:pt x="91" y="567"/>
                    </a:cubicBezTo>
                    <a:cubicBezTo>
                      <a:pt x="92" y="569"/>
                      <a:pt x="93" y="570"/>
                      <a:pt x="95" y="571"/>
                    </a:cubicBezTo>
                    <a:cubicBezTo>
                      <a:pt x="98" y="573"/>
                      <a:pt x="102" y="577"/>
                      <a:pt x="107" y="581"/>
                    </a:cubicBezTo>
                    <a:cubicBezTo>
                      <a:pt x="128" y="596"/>
                      <a:pt x="168" y="621"/>
                      <a:pt x="216" y="651"/>
                    </a:cubicBezTo>
                    <a:cubicBezTo>
                      <a:pt x="360" y="741"/>
                      <a:pt x="579" y="872"/>
                      <a:pt x="579" y="872"/>
                    </a:cubicBezTo>
                    <a:cubicBezTo>
                      <a:pt x="581" y="868"/>
                      <a:pt x="581" y="868"/>
                      <a:pt x="581" y="868"/>
                    </a:cubicBezTo>
                    <a:cubicBezTo>
                      <a:pt x="578" y="866"/>
                      <a:pt x="578" y="866"/>
                      <a:pt x="578" y="866"/>
                    </a:cubicBezTo>
                    <a:cubicBezTo>
                      <a:pt x="581" y="868"/>
                      <a:pt x="581" y="868"/>
                      <a:pt x="581" y="868"/>
                    </a:cubicBezTo>
                    <a:cubicBezTo>
                      <a:pt x="579" y="865"/>
                      <a:pt x="579" y="865"/>
                      <a:pt x="579" y="865"/>
                    </a:cubicBezTo>
                    <a:cubicBezTo>
                      <a:pt x="579" y="865"/>
                      <a:pt x="578" y="865"/>
                      <a:pt x="578" y="866"/>
                    </a:cubicBezTo>
                    <a:cubicBezTo>
                      <a:pt x="581" y="868"/>
                      <a:pt x="581" y="868"/>
                      <a:pt x="581" y="868"/>
                    </a:cubicBezTo>
                    <a:cubicBezTo>
                      <a:pt x="579" y="865"/>
                      <a:pt x="579" y="865"/>
                      <a:pt x="579" y="865"/>
                    </a:cubicBezTo>
                    <a:cubicBezTo>
                      <a:pt x="580" y="866"/>
                      <a:pt x="580" y="866"/>
                      <a:pt x="580" y="866"/>
                    </a:cubicBezTo>
                    <a:cubicBezTo>
                      <a:pt x="580" y="864"/>
                      <a:pt x="580" y="864"/>
                      <a:pt x="580" y="864"/>
                    </a:cubicBezTo>
                    <a:cubicBezTo>
                      <a:pt x="580" y="865"/>
                      <a:pt x="580" y="864"/>
                      <a:pt x="579" y="865"/>
                    </a:cubicBezTo>
                    <a:cubicBezTo>
                      <a:pt x="580" y="866"/>
                      <a:pt x="580" y="866"/>
                      <a:pt x="580" y="866"/>
                    </a:cubicBezTo>
                    <a:cubicBezTo>
                      <a:pt x="580" y="864"/>
                      <a:pt x="580" y="864"/>
                      <a:pt x="580" y="864"/>
                    </a:cubicBezTo>
                    <a:cubicBezTo>
                      <a:pt x="580" y="864"/>
                      <a:pt x="580" y="864"/>
                      <a:pt x="580" y="864"/>
                    </a:cubicBezTo>
                    <a:cubicBezTo>
                      <a:pt x="579" y="864"/>
                      <a:pt x="578" y="864"/>
                      <a:pt x="576" y="863"/>
                    </a:cubicBezTo>
                    <a:cubicBezTo>
                      <a:pt x="570" y="861"/>
                      <a:pt x="556" y="854"/>
                      <a:pt x="539" y="845"/>
                    </a:cubicBezTo>
                    <a:cubicBezTo>
                      <a:pt x="477" y="811"/>
                      <a:pt x="362" y="741"/>
                      <a:pt x="263" y="680"/>
                    </a:cubicBezTo>
                    <a:cubicBezTo>
                      <a:pt x="213" y="649"/>
                      <a:pt x="167" y="620"/>
                      <a:pt x="133" y="599"/>
                    </a:cubicBezTo>
                    <a:cubicBezTo>
                      <a:pt x="116" y="589"/>
                      <a:pt x="102" y="580"/>
                      <a:pt x="93" y="574"/>
                    </a:cubicBezTo>
                    <a:cubicBezTo>
                      <a:pt x="88" y="571"/>
                      <a:pt x="84" y="569"/>
                      <a:pt x="82" y="567"/>
                    </a:cubicBezTo>
                    <a:cubicBezTo>
                      <a:pt x="80" y="567"/>
                      <a:pt x="79" y="566"/>
                      <a:pt x="79" y="566"/>
                    </a:cubicBezTo>
                    <a:cubicBezTo>
                      <a:pt x="78" y="565"/>
                      <a:pt x="78" y="565"/>
                      <a:pt x="78" y="565"/>
                    </a:cubicBezTo>
                    <a:cubicBezTo>
                      <a:pt x="77" y="565"/>
                      <a:pt x="77" y="565"/>
                      <a:pt x="77" y="565"/>
                    </a:cubicBezTo>
                    <a:cubicBezTo>
                      <a:pt x="77" y="565"/>
                      <a:pt x="77" y="565"/>
                      <a:pt x="77" y="565"/>
                    </a:cubicBezTo>
                    <a:cubicBezTo>
                      <a:pt x="77" y="565"/>
                      <a:pt x="77" y="565"/>
                      <a:pt x="77" y="565"/>
                    </a:cubicBezTo>
                    <a:cubicBezTo>
                      <a:pt x="76" y="564"/>
                      <a:pt x="76" y="564"/>
                      <a:pt x="75" y="564"/>
                    </a:cubicBezTo>
                    <a:cubicBezTo>
                      <a:pt x="75" y="564"/>
                      <a:pt x="74" y="564"/>
                      <a:pt x="74" y="565"/>
                    </a:cubicBezTo>
                    <a:cubicBezTo>
                      <a:pt x="73" y="565"/>
                      <a:pt x="72" y="566"/>
                      <a:pt x="72" y="567"/>
                    </a:cubicBezTo>
                    <a:cubicBezTo>
                      <a:pt x="75" y="568"/>
                      <a:pt x="75" y="568"/>
                      <a:pt x="75" y="568"/>
                    </a:cubicBezTo>
                    <a:cubicBezTo>
                      <a:pt x="72" y="566"/>
                      <a:pt x="72" y="566"/>
                      <a:pt x="72" y="566"/>
                    </a:cubicBezTo>
                    <a:cubicBezTo>
                      <a:pt x="72" y="567"/>
                      <a:pt x="71" y="568"/>
                      <a:pt x="71" y="568"/>
                    </a:cubicBezTo>
                    <a:cubicBezTo>
                      <a:pt x="71" y="570"/>
                      <a:pt x="72" y="570"/>
                      <a:pt x="72" y="571"/>
                    </a:cubicBezTo>
                    <a:cubicBezTo>
                      <a:pt x="72" y="572"/>
                      <a:pt x="73" y="572"/>
                      <a:pt x="73" y="573"/>
                    </a:cubicBezTo>
                    <a:cubicBezTo>
                      <a:pt x="74" y="574"/>
                      <a:pt x="76" y="575"/>
                      <a:pt x="78" y="576"/>
                    </a:cubicBezTo>
                    <a:cubicBezTo>
                      <a:pt x="84" y="581"/>
                      <a:pt x="98" y="590"/>
                      <a:pt x="116" y="603"/>
                    </a:cubicBezTo>
                    <a:cubicBezTo>
                      <a:pt x="181" y="645"/>
                      <a:pt x="308" y="722"/>
                      <a:pt x="418" y="790"/>
                    </a:cubicBezTo>
                    <a:cubicBezTo>
                      <a:pt x="473" y="823"/>
                      <a:pt x="524" y="854"/>
                      <a:pt x="561" y="877"/>
                    </a:cubicBezTo>
                    <a:cubicBezTo>
                      <a:pt x="580" y="889"/>
                      <a:pt x="595" y="898"/>
                      <a:pt x="606" y="904"/>
                    </a:cubicBezTo>
                    <a:cubicBezTo>
                      <a:pt x="611" y="908"/>
                      <a:pt x="615" y="910"/>
                      <a:pt x="618" y="912"/>
                    </a:cubicBezTo>
                    <a:cubicBezTo>
                      <a:pt x="619" y="913"/>
                      <a:pt x="620" y="913"/>
                      <a:pt x="621" y="914"/>
                    </a:cubicBezTo>
                    <a:cubicBezTo>
                      <a:pt x="622" y="914"/>
                      <a:pt x="622" y="914"/>
                      <a:pt x="622" y="914"/>
                    </a:cubicBezTo>
                    <a:cubicBezTo>
                      <a:pt x="622" y="914"/>
                      <a:pt x="622" y="914"/>
                      <a:pt x="622" y="914"/>
                    </a:cubicBezTo>
                    <a:cubicBezTo>
                      <a:pt x="622" y="914"/>
                      <a:pt x="622" y="914"/>
                      <a:pt x="622" y="914"/>
                    </a:cubicBezTo>
                    <a:cubicBezTo>
                      <a:pt x="622" y="914"/>
                      <a:pt x="622" y="914"/>
                      <a:pt x="622" y="914"/>
                    </a:cubicBezTo>
                    <a:cubicBezTo>
                      <a:pt x="622" y="914"/>
                      <a:pt x="622" y="914"/>
                      <a:pt x="622" y="914"/>
                    </a:cubicBezTo>
                    <a:cubicBezTo>
                      <a:pt x="622" y="914"/>
                      <a:pt x="622" y="914"/>
                      <a:pt x="622" y="914"/>
                    </a:cubicBezTo>
                    <a:cubicBezTo>
                      <a:pt x="624" y="912"/>
                      <a:pt x="624" y="912"/>
                      <a:pt x="624" y="912"/>
                    </a:cubicBezTo>
                    <a:cubicBezTo>
                      <a:pt x="621" y="914"/>
                      <a:pt x="621" y="914"/>
                      <a:pt x="621" y="914"/>
                    </a:cubicBezTo>
                    <a:cubicBezTo>
                      <a:pt x="622" y="914"/>
                      <a:pt x="622" y="914"/>
                      <a:pt x="622" y="914"/>
                    </a:cubicBezTo>
                    <a:cubicBezTo>
                      <a:pt x="624" y="912"/>
                      <a:pt x="624" y="912"/>
                      <a:pt x="624" y="912"/>
                    </a:cubicBezTo>
                    <a:cubicBezTo>
                      <a:pt x="621" y="914"/>
                      <a:pt x="621" y="914"/>
                      <a:pt x="621" y="914"/>
                    </a:cubicBezTo>
                    <a:cubicBezTo>
                      <a:pt x="624" y="911"/>
                      <a:pt x="624" y="911"/>
                      <a:pt x="624" y="911"/>
                    </a:cubicBezTo>
                    <a:cubicBezTo>
                      <a:pt x="621" y="914"/>
                      <a:pt x="621" y="914"/>
                      <a:pt x="621" y="914"/>
                    </a:cubicBezTo>
                    <a:cubicBezTo>
                      <a:pt x="621" y="914"/>
                      <a:pt x="621" y="914"/>
                      <a:pt x="621" y="914"/>
                    </a:cubicBezTo>
                    <a:cubicBezTo>
                      <a:pt x="624" y="911"/>
                      <a:pt x="624" y="911"/>
                      <a:pt x="624" y="911"/>
                    </a:cubicBezTo>
                    <a:cubicBezTo>
                      <a:pt x="621" y="914"/>
                      <a:pt x="621" y="914"/>
                      <a:pt x="621" y="914"/>
                    </a:cubicBezTo>
                    <a:cubicBezTo>
                      <a:pt x="624" y="911"/>
                      <a:pt x="624" y="911"/>
                      <a:pt x="624" y="911"/>
                    </a:cubicBezTo>
                    <a:cubicBezTo>
                      <a:pt x="620" y="913"/>
                      <a:pt x="620" y="913"/>
                      <a:pt x="620" y="913"/>
                    </a:cubicBezTo>
                    <a:cubicBezTo>
                      <a:pt x="621" y="914"/>
                      <a:pt x="621" y="914"/>
                      <a:pt x="621" y="914"/>
                    </a:cubicBezTo>
                    <a:cubicBezTo>
                      <a:pt x="624" y="911"/>
                      <a:pt x="624" y="911"/>
                      <a:pt x="624" y="911"/>
                    </a:cubicBezTo>
                    <a:cubicBezTo>
                      <a:pt x="620" y="913"/>
                      <a:pt x="620" y="913"/>
                      <a:pt x="620" y="913"/>
                    </a:cubicBezTo>
                    <a:cubicBezTo>
                      <a:pt x="624" y="911"/>
                      <a:pt x="624" y="911"/>
                      <a:pt x="624" y="911"/>
                    </a:cubicBezTo>
                    <a:cubicBezTo>
                      <a:pt x="620" y="911"/>
                      <a:pt x="620" y="911"/>
                      <a:pt x="620" y="911"/>
                    </a:cubicBezTo>
                    <a:cubicBezTo>
                      <a:pt x="620" y="912"/>
                      <a:pt x="620" y="913"/>
                      <a:pt x="620" y="913"/>
                    </a:cubicBezTo>
                    <a:cubicBezTo>
                      <a:pt x="624" y="911"/>
                      <a:pt x="624" y="911"/>
                      <a:pt x="624" y="911"/>
                    </a:cubicBezTo>
                    <a:cubicBezTo>
                      <a:pt x="620" y="911"/>
                      <a:pt x="620" y="911"/>
                      <a:pt x="620" y="911"/>
                    </a:cubicBezTo>
                    <a:cubicBezTo>
                      <a:pt x="624" y="911"/>
                      <a:pt x="624" y="911"/>
                      <a:pt x="624" y="911"/>
                    </a:cubicBezTo>
                    <a:cubicBezTo>
                      <a:pt x="621" y="909"/>
                      <a:pt x="621" y="909"/>
                      <a:pt x="621" y="909"/>
                    </a:cubicBezTo>
                    <a:cubicBezTo>
                      <a:pt x="623" y="911"/>
                      <a:pt x="623" y="911"/>
                      <a:pt x="623" y="911"/>
                    </a:cubicBezTo>
                    <a:cubicBezTo>
                      <a:pt x="622" y="908"/>
                      <a:pt x="622" y="908"/>
                      <a:pt x="622" y="908"/>
                    </a:cubicBezTo>
                    <a:cubicBezTo>
                      <a:pt x="622" y="908"/>
                      <a:pt x="621" y="908"/>
                      <a:pt x="621" y="909"/>
                    </a:cubicBezTo>
                    <a:cubicBezTo>
                      <a:pt x="623" y="911"/>
                      <a:pt x="623" y="911"/>
                      <a:pt x="623" y="911"/>
                    </a:cubicBezTo>
                    <a:cubicBezTo>
                      <a:pt x="622" y="908"/>
                      <a:pt x="622" y="908"/>
                      <a:pt x="622" y="908"/>
                    </a:cubicBezTo>
                    <a:cubicBezTo>
                      <a:pt x="623" y="910"/>
                      <a:pt x="623" y="910"/>
                      <a:pt x="623" y="910"/>
                    </a:cubicBezTo>
                    <a:cubicBezTo>
                      <a:pt x="622" y="908"/>
                      <a:pt x="622" y="908"/>
                      <a:pt x="622" y="908"/>
                    </a:cubicBezTo>
                    <a:cubicBezTo>
                      <a:pt x="622" y="908"/>
                      <a:pt x="622" y="908"/>
                      <a:pt x="622" y="908"/>
                    </a:cubicBezTo>
                    <a:cubicBezTo>
                      <a:pt x="623" y="910"/>
                      <a:pt x="623" y="910"/>
                      <a:pt x="623" y="910"/>
                    </a:cubicBezTo>
                    <a:cubicBezTo>
                      <a:pt x="622" y="908"/>
                      <a:pt x="622" y="908"/>
                      <a:pt x="622" y="908"/>
                    </a:cubicBezTo>
                    <a:cubicBezTo>
                      <a:pt x="623" y="908"/>
                      <a:pt x="623" y="908"/>
                      <a:pt x="623" y="908"/>
                    </a:cubicBezTo>
                    <a:cubicBezTo>
                      <a:pt x="623" y="908"/>
                      <a:pt x="623" y="908"/>
                      <a:pt x="623" y="908"/>
                    </a:cubicBezTo>
                    <a:cubicBezTo>
                      <a:pt x="622" y="908"/>
                      <a:pt x="622" y="908"/>
                      <a:pt x="622" y="908"/>
                    </a:cubicBezTo>
                    <a:cubicBezTo>
                      <a:pt x="623" y="908"/>
                      <a:pt x="623" y="908"/>
                      <a:pt x="623" y="908"/>
                    </a:cubicBezTo>
                    <a:cubicBezTo>
                      <a:pt x="623" y="908"/>
                      <a:pt x="623" y="908"/>
                      <a:pt x="623" y="908"/>
                    </a:cubicBezTo>
                    <a:cubicBezTo>
                      <a:pt x="623" y="908"/>
                      <a:pt x="623" y="908"/>
                      <a:pt x="623" y="908"/>
                    </a:cubicBezTo>
                    <a:cubicBezTo>
                      <a:pt x="622" y="908"/>
                      <a:pt x="621" y="908"/>
                      <a:pt x="619" y="907"/>
                    </a:cubicBezTo>
                    <a:cubicBezTo>
                      <a:pt x="616" y="906"/>
                      <a:pt x="611" y="904"/>
                      <a:pt x="604" y="900"/>
                    </a:cubicBezTo>
                    <a:cubicBezTo>
                      <a:pt x="579" y="888"/>
                      <a:pt x="533" y="861"/>
                      <a:pt x="479" y="827"/>
                    </a:cubicBezTo>
                    <a:cubicBezTo>
                      <a:pt x="398" y="778"/>
                      <a:pt x="298" y="714"/>
                      <a:pt x="215" y="662"/>
                    </a:cubicBezTo>
                    <a:cubicBezTo>
                      <a:pt x="174" y="636"/>
                      <a:pt x="137" y="614"/>
                      <a:pt x="110" y="597"/>
                    </a:cubicBezTo>
                    <a:cubicBezTo>
                      <a:pt x="96" y="589"/>
                      <a:pt x="84" y="583"/>
                      <a:pt x="76" y="578"/>
                    </a:cubicBezTo>
                    <a:cubicBezTo>
                      <a:pt x="71" y="576"/>
                      <a:pt x="68" y="574"/>
                      <a:pt x="65" y="573"/>
                    </a:cubicBezTo>
                    <a:cubicBezTo>
                      <a:pt x="64" y="572"/>
                      <a:pt x="62" y="572"/>
                      <a:pt x="61" y="571"/>
                    </a:cubicBezTo>
                    <a:cubicBezTo>
                      <a:pt x="60" y="571"/>
                      <a:pt x="59" y="571"/>
                      <a:pt x="58" y="571"/>
                    </a:cubicBezTo>
                    <a:cubicBezTo>
                      <a:pt x="57" y="571"/>
                      <a:pt x="57" y="571"/>
                      <a:pt x="56" y="571"/>
                    </a:cubicBezTo>
                    <a:cubicBezTo>
                      <a:pt x="55" y="571"/>
                      <a:pt x="54" y="572"/>
                      <a:pt x="53" y="573"/>
                    </a:cubicBezTo>
                    <a:cubicBezTo>
                      <a:pt x="53" y="574"/>
                      <a:pt x="53" y="575"/>
                      <a:pt x="53" y="576"/>
                    </a:cubicBezTo>
                    <a:cubicBezTo>
                      <a:pt x="53" y="577"/>
                      <a:pt x="54" y="578"/>
                      <a:pt x="55" y="578"/>
                    </a:cubicBezTo>
                    <a:cubicBezTo>
                      <a:pt x="55" y="579"/>
                      <a:pt x="57" y="580"/>
                      <a:pt x="61" y="582"/>
                    </a:cubicBezTo>
                    <a:cubicBezTo>
                      <a:pt x="93" y="602"/>
                      <a:pt x="234" y="688"/>
                      <a:pt x="367" y="771"/>
                    </a:cubicBezTo>
                    <a:cubicBezTo>
                      <a:pt x="434" y="812"/>
                      <a:pt x="499" y="852"/>
                      <a:pt x="547" y="883"/>
                    </a:cubicBezTo>
                    <a:cubicBezTo>
                      <a:pt x="571" y="898"/>
                      <a:pt x="591" y="911"/>
                      <a:pt x="605" y="920"/>
                    </a:cubicBezTo>
                    <a:cubicBezTo>
                      <a:pt x="612" y="925"/>
                      <a:pt x="617" y="928"/>
                      <a:pt x="621" y="931"/>
                    </a:cubicBezTo>
                    <a:cubicBezTo>
                      <a:pt x="622" y="932"/>
                      <a:pt x="624" y="933"/>
                      <a:pt x="625" y="934"/>
                    </a:cubicBezTo>
                    <a:cubicBezTo>
                      <a:pt x="625" y="934"/>
                      <a:pt x="625" y="934"/>
                      <a:pt x="625" y="934"/>
                    </a:cubicBezTo>
                    <a:cubicBezTo>
                      <a:pt x="625" y="934"/>
                      <a:pt x="625" y="934"/>
                      <a:pt x="625" y="934"/>
                    </a:cubicBezTo>
                    <a:cubicBezTo>
                      <a:pt x="627" y="933"/>
                      <a:pt x="627" y="933"/>
                      <a:pt x="627" y="933"/>
                    </a:cubicBezTo>
                    <a:cubicBezTo>
                      <a:pt x="625" y="934"/>
                      <a:pt x="625" y="934"/>
                      <a:pt x="625" y="934"/>
                    </a:cubicBezTo>
                    <a:cubicBezTo>
                      <a:pt x="625" y="934"/>
                      <a:pt x="625" y="934"/>
                      <a:pt x="625" y="934"/>
                    </a:cubicBezTo>
                    <a:cubicBezTo>
                      <a:pt x="627" y="933"/>
                      <a:pt x="627" y="933"/>
                      <a:pt x="627" y="933"/>
                    </a:cubicBezTo>
                    <a:cubicBezTo>
                      <a:pt x="625" y="934"/>
                      <a:pt x="625" y="934"/>
                      <a:pt x="625" y="934"/>
                    </a:cubicBezTo>
                    <a:cubicBezTo>
                      <a:pt x="628" y="932"/>
                      <a:pt x="628" y="932"/>
                      <a:pt x="628" y="932"/>
                    </a:cubicBezTo>
                    <a:cubicBezTo>
                      <a:pt x="625" y="932"/>
                      <a:pt x="625" y="932"/>
                      <a:pt x="625" y="932"/>
                    </a:cubicBezTo>
                    <a:cubicBezTo>
                      <a:pt x="625" y="934"/>
                      <a:pt x="625" y="934"/>
                      <a:pt x="625" y="934"/>
                    </a:cubicBezTo>
                    <a:cubicBezTo>
                      <a:pt x="628" y="932"/>
                      <a:pt x="628" y="932"/>
                      <a:pt x="628" y="932"/>
                    </a:cubicBezTo>
                    <a:cubicBezTo>
                      <a:pt x="625" y="932"/>
                      <a:pt x="625" y="932"/>
                      <a:pt x="625" y="932"/>
                    </a:cubicBezTo>
                    <a:cubicBezTo>
                      <a:pt x="628" y="932"/>
                      <a:pt x="628" y="932"/>
                      <a:pt x="628" y="932"/>
                    </a:cubicBezTo>
                    <a:cubicBezTo>
                      <a:pt x="625" y="930"/>
                      <a:pt x="625" y="930"/>
                      <a:pt x="625" y="930"/>
                    </a:cubicBezTo>
                    <a:cubicBezTo>
                      <a:pt x="625" y="931"/>
                      <a:pt x="625" y="932"/>
                      <a:pt x="625" y="932"/>
                    </a:cubicBezTo>
                    <a:cubicBezTo>
                      <a:pt x="628" y="932"/>
                      <a:pt x="628" y="932"/>
                      <a:pt x="628" y="932"/>
                    </a:cubicBezTo>
                    <a:cubicBezTo>
                      <a:pt x="625" y="930"/>
                      <a:pt x="625" y="930"/>
                      <a:pt x="625" y="930"/>
                    </a:cubicBezTo>
                    <a:cubicBezTo>
                      <a:pt x="629" y="932"/>
                      <a:pt x="629" y="932"/>
                      <a:pt x="629" y="932"/>
                    </a:cubicBezTo>
                    <a:cubicBezTo>
                      <a:pt x="625" y="930"/>
                      <a:pt x="625" y="930"/>
                      <a:pt x="625" y="930"/>
                    </a:cubicBezTo>
                    <a:cubicBezTo>
                      <a:pt x="628" y="932"/>
                      <a:pt x="628" y="932"/>
                      <a:pt x="628" y="932"/>
                    </a:cubicBezTo>
                    <a:cubicBezTo>
                      <a:pt x="627" y="929"/>
                      <a:pt x="627" y="929"/>
                      <a:pt x="627" y="929"/>
                    </a:cubicBezTo>
                    <a:cubicBezTo>
                      <a:pt x="627" y="929"/>
                      <a:pt x="626" y="929"/>
                      <a:pt x="625" y="930"/>
                    </a:cubicBezTo>
                    <a:cubicBezTo>
                      <a:pt x="628" y="932"/>
                      <a:pt x="628" y="932"/>
                      <a:pt x="628" y="932"/>
                    </a:cubicBezTo>
                    <a:cubicBezTo>
                      <a:pt x="627" y="929"/>
                      <a:pt x="627" y="929"/>
                      <a:pt x="627" y="929"/>
                    </a:cubicBezTo>
                    <a:cubicBezTo>
                      <a:pt x="628" y="932"/>
                      <a:pt x="628" y="932"/>
                      <a:pt x="628" y="932"/>
                    </a:cubicBezTo>
                    <a:cubicBezTo>
                      <a:pt x="628" y="928"/>
                      <a:pt x="628" y="928"/>
                      <a:pt x="628" y="928"/>
                    </a:cubicBezTo>
                    <a:cubicBezTo>
                      <a:pt x="628" y="928"/>
                      <a:pt x="628" y="928"/>
                      <a:pt x="627" y="929"/>
                    </a:cubicBezTo>
                    <a:cubicBezTo>
                      <a:pt x="628" y="932"/>
                      <a:pt x="628" y="932"/>
                      <a:pt x="628" y="932"/>
                    </a:cubicBezTo>
                    <a:cubicBezTo>
                      <a:pt x="628" y="928"/>
                      <a:pt x="628" y="928"/>
                      <a:pt x="628" y="928"/>
                    </a:cubicBezTo>
                    <a:cubicBezTo>
                      <a:pt x="628" y="930"/>
                      <a:pt x="628" y="930"/>
                      <a:pt x="628" y="930"/>
                    </a:cubicBezTo>
                    <a:cubicBezTo>
                      <a:pt x="628" y="928"/>
                      <a:pt x="628" y="928"/>
                      <a:pt x="628" y="928"/>
                    </a:cubicBezTo>
                    <a:cubicBezTo>
                      <a:pt x="628" y="928"/>
                      <a:pt x="628" y="928"/>
                      <a:pt x="628" y="928"/>
                    </a:cubicBezTo>
                    <a:cubicBezTo>
                      <a:pt x="628" y="930"/>
                      <a:pt x="628" y="930"/>
                      <a:pt x="628" y="930"/>
                    </a:cubicBezTo>
                    <a:cubicBezTo>
                      <a:pt x="628" y="928"/>
                      <a:pt x="628" y="928"/>
                      <a:pt x="628" y="928"/>
                    </a:cubicBezTo>
                    <a:cubicBezTo>
                      <a:pt x="628" y="929"/>
                      <a:pt x="628" y="929"/>
                      <a:pt x="628" y="929"/>
                    </a:cubicBezTo>
                    <a:cubicBezTo>
                      <a:pt x="628" y="928"/>
                      <a:pt x="628" y="928"/>
                      <a:pt x="628" y="928"/>
                    </a:cubicBezTo>
                    <a:cubicBezTo>
                      <a:pt x="628" y="928"/>
                      <a:pt x="628" y="928"/>
                      <a:pt x="628" y="928"/>
                    </a:cubicBezTo>
                    <a:cubicBezTo>
                      <a:pt x="628" y="929"/>
                      <a:pt x="628" y="929"/>
                      <a:pt x="628" y="929"/>
                    </a:cubicBezTo>
                    <a:cubicBezTo>
                      <a:pt x="628" y="928"/>
                      <a:pt x="628" y="928"/>
                      <a:pt x="628" y="928"/>
                    </a:cubicBezTo>
                    <a:cubicBezTo>
                      <a:pt x="628" y="928"/>
                      <a:pt x="628" y="928"/>
                      <a:pt x="627" y="928"/>
                    </a:cubicBezTo>
                    <a:cubicBezTo>
                      <a:pt x="624" y="927"/>
                      <a:pt x="619" y="924"/>
                      <a:pt x="612" y="921"/>
                    </a:cubicBezTo>
                    <a:cubicBezTo>
                      <a:pt x="586" y="907"/>
                      <a:pt x="539" y="880"/>
                      <a:pt x="498" y="856"/>
                    </a:cubicBezTo>
                    <a:cubicBezTo>
                      <a:pt x="477" y="845"/>
                      <a:pt x="457" y="833"/>
                      <a:pt x="442" y="825"/>
                    </a:cubicBezTo>
                    <a:cubicBezTo>
                      <a:pt x="435" y="821"/>
                      <a:pt x="429" y="818"/>
                      <a:pt x="424" y="816"/>
                    </a:cubicBezTo>
                    <a:cubicBezTo>
                      <a:pt x="421" y="814"/>
                      <a:pt x="419" y="813"/>
                      <a:pt x="418" y="813"/>
                    </a:cubicBezTo>
                    <a:cubicBezTo>
                      <a:pt x="417" y="812"/>
                      <a:pt x="416" y="812"/>
                      <a:pt x="416" y="812"/>
                    </a:cubicBezTo>
                    <a:cubicBezTo>
                      <a:pt x="415" y="812"/>
                      <a:pt x="414" y="812"/>
                      <a:pt x="413" y="812"/>
                    </a:cubicBezTo>
                    <a:cubicBezTo>
                      <a:pt x="413" y="812"/>
                      <a:pt x="412" y="812"/>
                      <a:pt x="412" y="812"/>
                    </a:cubicBezTo>
                    <a:cubicBezTo>
                      <a:pt x="411" y="812"/>
                      <a:pt x="410" y="813"/>
                      <a:pt x="410" y="814"/>
                    </a:cubicBezTo>
                    <a:cubicBezTo>
                      <a:pt x="409" y="814"/>
                      <a:pt x="409" y="815"/>
                      <a:pt x="409" y="816"/>
                    </a:cubicBezTo>
                    <a:cubicBezTo>
                      <a:pt x="409" y="817"/>
                      <a:pt x="409" y="817"/>
                      <a:pt x="409" y="817"/>
                    </a:cubicBezTo>
                    <a:cubicBezTo>
                      <a:pt x="410" y="818"/>
                      <a:pt x="410" y="818"/>
                      <a:pt x="410" y="818"/>
                    </a:cubicBezTo>
                    <a:cubicBezTo>
                      <a:pt x="411" y="819"/>
                      <a:pt x="411" y="819"/>
                      <a:pt x="411" y="819"/>
                    </a:cubicBezTo>
                    <a:cubicBezTo>
                      <a:pt x="411" y="819"/>
                      <a:pt x="411" y="819"/>
                      <a:pt x="412" y="820"/>
                    </a:cubicBezTo>
                    <a:cubicBezTo>
                      <a:pt x="414" y="822"/>
                      <a:pt x="419" y="825"/>
                      <a:pt x="426" y="829"/>
                    </a:cubicBezTo>
                    <a:cubicBezTo>
                      <a:pt x="476" y="861"/>
                      <a:pt x="628" y="955"/>
                      <a:pt x="628" y="955"/>
                    </a:cubicBezTo>
                    <a:cubicBezTo>
                      <a:pt x="631" y="952"/>
                      <a:pt x="631" y="952"/>
                      <a:pt x="631" y="952"/>
                    </a:cubicBezTo>
                    <a:cubicBezTo>
                      <a:pt x="627" y="949"/>
                      <a:pt x="627" y="949"/>
                      <a:pt x="627" y="949"/>
                    </a:cubicBezTo>
                    <a:cubicBezTo>
                      <a:pt x="630" y="952"/>
                      <a:pt x="630" y="952"/>
                      <a:pt x="630" y="952"/>
                    </a:cubicBezTo>
                    <a:cubicBezTo>
                      <a:pt x="629" y="948"/>
                      <a:pt x="629" y="948"/>
                      <a:pt x="629" y="948"/>
                    </a:cubicBezTo>
                    <a:cubicBezTo>
                      <a:pt x="629" y="948"/>
                      <a:pt x="628" y="949"/>
                      <a:pt x="627" y="949"/>
                    </a:cubicBezTo>
                    <a:cubicBezTo>
                      <a:pt x="630" y="952"/>
                      <a:pt x="630" y="952"/>
                      <a:pt x="630" y="952"/>
                    </a:cubicBezTo>
                    <a:cubicBezTo>
                      <a:pt x="629" y="948"/>
                      <a:pt x="629" y="948"/>
                      <a:pt x="629" y="948"/>
                    </a:cubicBezTo>
                    <a:cubicBezTo>
                      <a:pt x="630" y="951"/>
                      <a:pt x="630" y="951"/>
                      <a:pt x="630" y="951"/>
                    </a:cubicBezTo>
                    <a:cubicBezTo>
                      <a:pt x="630" y="948"/>
                      <a:pt x="630" y="948"/>
                      <a:pt x="630" y="948"/>
                    </a:cubicBezTo>
                    <a:cubicBezTo>
                      <a:pt x="630" y="948"/>
                      <a:pt x="630" y="948"/>
                      <a:pt x="629" y="948"/>
                    </a:cubicBezTo>
                    <a:cubicBezTo>
                      <a:pt x="630" y="951"/>
                      <a:pt x="630" y="951"/>
                      <a:pt x="630" y="951"/>
                    </a:cubicBezTo>
                    <a:cubicBezTo>
                      <a:pt x="630" y="948"/>
                      <a:pt x="630" y="948"/>
                      <a:pt x="630" y="948"/>
                    </a:cubicBezTo>
                    <a:cubicBezTo>
                      <a:pt x="630" y="950"/>
                      <a:pt x="630" y="950"/>
                      <a:pt x="630" y="950"/>
                    </a:cubicBezTo>
                    <a:cubicBezTo>
                      <a:pt x="631" y="948"/>
                      <a:pt x="631" y="948"/>
                      <a:pt x="631" y="948"/>
                    </a:cubicBezTo>
                    <a:cubicBezTo>
                      <a:pt x="630" y="948"/>
                      <a:pt x="630" y="948"/>
                      <a:pt x="630" y="948"/>
                    </a:cubicBezTo>
                    <a:cubicBezTo>
                      <a:pt x="630" y="950"/>
                      <a:pt x="630" y="950"/>
                      <a:pt x="630" y="950"/>
                    </a:cubicBezTo>
                    <a:cubicBezTo>
                      <a:pt x="631" y="948"/>
                      <a:pt x="631" y="948"/>
                      <a:pt x="631" y="948"/>
                    </a:cubicBezTo>
                    <a:cubicBezTo>
                      <a:pt x="631" y="948"/>
                      <a:pt x="631" y="948"/>
                      <a:pt x="631" y="948"/>
                    </a:cubicBezTo>
                    <a:cubicBezTo>
                      <a:pt x="631" y="948"/>
                      <a:pt x="631" y="948"/>
                      <a:pt x="631" y="948"/>
                    </a:cubicBezTo>
                    <a:cubicBezTo>
                      <a:pt x="631" y="948"/>
                      <a:pt x="631" y="948"/>
                      <a:pt x="631" y="948"/>
                    </a:cubicBezTo>
                    <a:cubicBezTo>
                      <a:pt x="631" y="948"/>
                      <a:pt x="631" y="948"/>
                      <a:pt x="631" y="948"/>
                    </a:cubicBezTo>
                    <a:cubicBezTo>
                      <a:pt x="631" y="948"/>
                      <a:pt x="631" y="948"/>
                      <a:pt x="631" y="948"/>
                    </a:cubicBezTo>
                    <a:cubicBezTo>
                      <a:pt x="631" y="948"/>
                      <a:pt x="629" y="947"/>
                      <a:pt x="627" y="946"/>
                    </a:cubicBezTo>
                    <a:cubicBezTo>
                      <a:pt x="619" y="943"/>
                      <a:pt x="603" y="934"/>
                      <a:pt x="583" y="922"/>
                    </a:cubicBezTo>
                    <a:cubicBezTo>
                      <a:pt x="552" y="906"/>
                      <a:pt x="514" y="884"/>
                      <a:pt x="482" y="866"/>
                    </a:cubicBezTo>
                    <a:cubicBezTo>
                      <a:pt x="467" y="857"/>
                      <a:pt x="453" y="849"/>
                      <a:pt x="443" y="843"/>
                    </a:cubicBezTo>
                    <a:cubicBezTo>
                      <a:pt x="438" y="840"/>
                      <a:pt x="434" y="838"/>
                      <a:pt x="431" y="837"/>
                    </a:cubicBezTo>
                    <a:cubicBezTo>
                      <a:pt x="430" y="836"/>
                      <a:pt x="429" y="835"/>
                      <a:pt x="428" y="835"/>
                    </a:cubicBezTo>
                    <a:cubicBezTo>
                      <a:pt x="428" y="835"/>
                      <a:pt x="428" y="834"/>
                      <a:pt x="427" y="834"/>
                    </a:cubicBezTo>
                    <a:cubicBezTo>
                      <a:pt x="427" y="834"/>
                      <a:pt x="427" y="834"/>
                      <a:pt x="427" y="834"/>
                    </a:cubicBezTo>
                    <a:cubicBezTo>
                      <a:pt x="427" y="834"/>
                      <a:pt x="427" y="834"/>
                      <a:pt x="427" y="834"/>
                    </a:cubicBezTo>
                    <a:cubicBezTo>
                      <a:pt x="426" y="834"/>
                      <a:pt x="426" y="834"/>
                      <a:pt x="426" y="834"/>
                    </a:cubicBezTo>
                    <a:cubicBezTo>
                      <a:pt x="426" y="834"/>
                      <a:pt x="426" y="834"/>
                      <a:pt x="425" y="834"/>
                    </a:cubicBezTo>
                    <a:cubicBezTo>
                      <a:pt x="423" y="834"/>
                      <a:pt x="422" y="835"/>
                      <a:pt x="421" y="837"/>
                    </a:cubicBezTo>
                    <a:cubicBezTo>
                      <a:pt x="421" y="838"/>
                      <a:pt x="421" y="840"/>
                      <a:pt x="423" y="841"/>
                    </a:cubicBezTo>
                    <a:cubicBezTo>
                      <a:pt x="631" y="971"/>
                      <a:pt x="631" y="971"/>
                      <a:pt x="631" y="971"/>
                    </a:cubicBezTo>
                    <a:cubicBezTo>
                      <a:pt x="633" y="968"/>
                      <a:pt x="633" y="968"/>
                      <a:pt x="633" y="968"/>
                    </a:cubicBezTo>
                    <a:cubicBezTo>
                      <a:pt x="635" y="964"/>
                      <a:pt x="635" y="964"/>
                      <a:pt x="635" y="964"/>
                    </a:cubicBezTo>
                    <a:cubicBezTo>
                      <a:pt x="635" y="964"/>
                      <a:pt x="586" y="934"/>
                      <a:pt x="535" y="904"/>
                    </a:cubicBezTo>
                    <a:cubicBezTo>
                      <a:pt x="509" y="890"/>
                      <a:pt x="483" y="875"/>
                      <a:pt x="463" y="863"/>
                    </a:cubicBezTo>
                    <a:cubicBezTo>
                      <a:pt x="453" y="858"/>
                      <a:pt x="444" y="853"/>
                      <a:pt x="437" y="850"/>
                    </a:cubicBezTo>
                    <a:cubicBezTo>
                      <a:pt x="434" y="848"/>
                      <a:pt x="431" y="847"/>
                      <a:pt x="429" y="846"/>
                    </a:cubicBezTo>
                    <a:cubicBezTo>
                      <a:pt x="428" y="846"/>
                      <a:pt x="427" y="845"/>
                      <a:pt x="426" y="845"/>
                    </a:cubicBezTo>
                    <a:cubicBezTo>
                      <a:pt x="425" y="845"/>
                      <a:pt x="424" y="844"/>
                      <a:pt x="423" y="844"/>
                    </a:cubicBezTo>
                    <a:cubicBezTo>
                      <a:pt x="422" y="844"/>
                      <a:pt x="422" y="844"/>
                      <a:pt x="421" y="845"/>
                    </a:cubicBezTo>
                    <a:cubicBezTo>
                      <a:pt x="421" y="845"/>
                      <a:pt x="420" y="845"/>
                      <a:pt x="419" y="846"/>
                    </a:cubicBezTo>
                    <a:cubicBezTo>
                      <a:pt x="418" y="847"/>
                      <a:pt x="418" y="848"/>
                      <a:pt x="418" y="849"/>
                    </a:cubicBezTo>
                    <a:cubicBezTo>
                      <a:pt x="419" y="851"/>
                      <a:pt x="419" y="851"/>
                      <a:pt x="420" y="852"/>
                    </a:cubicBezTo>
                    <a:cubicBezTo>
                      <a:pt x="420" y="852"/>
                      <a:pt x="423" y="854"/>
                      <a:pt x="429" y="857"/>
                    </a:cubicBezTo>
                    <a:cubicBezTo>
                      <a:pt x="449" y="869"/>
                      <a:pt x="498" y="900"/>
                      <a:pt x="543" y="927"/>
                    </a:cubicBezTo>
                    <a:cubicBezTo>
                      <a:pt x="565" y="941"/>
                      <a:pt x="586" y="954"/>
                      <a:pt x="602" y="964"/>
                    </a:cubicBezTo>
                    <a:cubicBezTo>
                      <a:pt x="609" y="969"/>
                      <a:pt x="616" y="973"/>
                      <a:pt x="620" y="976"/>
                    </a:cubicBezTo>
                    <a:cubicBezTo>
                      <a:pt x="622" y="977"/>
                      <a:pt x="624" y="979"/>
                      <a:pt x="625" y="979"/>
                    </a:cubicBezTo>
                    <a:cubicBezTo>
                      <a:pt x="626" y="980"/>
                      <a:pt x="626" y="980"/>
                      <a:pt x="626" y="980"/>
                    </a:cubicBezTo>
                    <a:cubicBezTo>
                      <a:pt x="626" y="980"/>
                      <a:pt x="626" y="980"/>
                      <a:pt x="626" y="980"/>
                    </a:cubicBezTo>
                    <a:cubicBezTo>
                      <a:pt x="628" y="979"/>
                      <a:pt x="628" y="979"/>
                      <a:pt x="628" y="979"/>
                    </a:cubicBezTo>
                    <a:cubicBezTo>
                      <a:pt x="626" y="980"/>
                      <a:pt x="626" y="980"/>
                      <a:pt x="626" y="980"/>
                    </a:cubicBezTo>
                    <a:cubicBezTo>
                      <a:pt x="626" y="980"/>
                      <a:pt x="626" y="980"/>
                      <a:pt x="626" y="980"/>
                    </a:cubicBezTo>
                    <a:cubicBezTo>
                      <a:pt x="628" y="979"/>
                      <a:pt x="628" y="979"/>
                      <a:pt x="628" y="979"/>
                    </a:cubicBezTo>
                    <a:cubicBezTo>
                      <a:pt x="626" y="980"/>
                      <a:pt x="626" y="980"/>
                      <a:pt x="626" y="980"/>
                    </a:cubicBezTo>
                    <a:cubicBezTo>
                      <a:pt x="629" y="978"/>
                      <a:pt x="629" y="978"/>
                      <a:pt x="629" y="978"/>
                    </a:cubicBezTo>
                    <a:cubicBezTo>
                      <a:pt x="626" y="979"/>
                      <a:pt x="626" y="979"/>
                      <a:pt x="626" y="979"/>
                    </a:cubicBezTo>
                    <a:cubicBezTo>
                      <a:pt x="626" y="980"/>
                      <a:pt x="626" y="980"/>
                      <a:pt x="626" y="980"/>
                    </a:cubicBezTo>
                    <a:cubicBezTo>
                      <a:pt x="629" y="978"/>
                      <a:pt x="629" y="978"/>
                      <a:pt x="629" y="978"/>
                    </a:cubicBezTo>
                    <a:cubicBezTo>
                      <a:pt x="626" y="979"/>
                      <a:pt x="626" y="979"/>
                      <a:pt x="626" y="979"/>
                    </a:cubicBezTo>
                    <a:cubicBezTo>
                      <a:pt x="629" y="978"/>
                      <a:pt x="629" y="978"/>
                      <a:pt x="629" y="978"/>
                    </a:cubicBezTo>
                    <a:cubicBezTo>
                      <a:pt x="625" y="978"/>
                      <a:pt x="625" y="978"/>
                      <a:pt x="625" y="978"/>
                    </a:cubicBezTo>
                    <a:cubicBezTo>
                      <a:pt x="625" y="979"/>
                      <a:pt x="625" y="979"/>
                      <a:pt x="626" y="979"/>
                    </a:cubicBezTo>
                    <a:cubicBezTo>
                      <a:pt x="629" y="978"/>
                      <a:pt x="629" y="978"/>
                      <a:pt x="629" y="978"/>
                    </a:cubicBezTo>
                    <a:cubicBezTo>
                      <a:pt x="625" y="978"/>
                      <a:pt x="625" y="978"/>
                      <a:pt x="625" y="978"/>
                    </a:cubicBezTo>
                    <a:cubicBezTo>
                      <a:pt x="629" y="978"/>
                      <a:pt x="629" y="978"/>
                      <a:pt x="629" y="978"/>
                    </a:cubicBezTo>
                    <a:cubicBezTo>
                      <a:pt x="626" y="976"/>
                      <a:pt x="626" y="976"/>
                      <a:pt x="626" y="976"/>
                    </a:cubicBezTo>
                    <a:cubicBezTo>
                      <a:pt x="625" y="976"/>
                      <a:pt x="625" y="977"/>
                      <a:pt x="625" y="978"/>
                    </a:cubicBezTo>
                    <a:cubicBezTo>
                      <a:pt x="629" y="978"/>
                      <a:pt x="629" y="978"/>
                      <a:pt x="629" y="978"/>
                    </a:cubicBezTo>
                    <a:cubicBezTo>
                      <a:pt x="626" y="976"/>
                      <a:pt x="626" y="976"/>
                      <a:pt x="626" y="976"/>
                    </a:cubicBezTo>
                    <a:cubicBezTo>
                      <a:pt x="629" y="978"/>
                      <a:pt x="629" y="978"/>
                      <a:pt x="629" y="978"/>
                    </a:cubicBezTo>
                    <a:cubicBezTo>
                      <a:pt x="631" y="974"/>
                      <a:pt x="631" y="974"/>
                      <a:pt x="631" y="974"/>
                    </a:cubicBezTo>
                    <a:cubicBezTo>
                      <a:pt x="631" y="974"/>
                      <a:pt x="581" y="947"/>
                      <a:pt x="531" y="920"/>
                    </a:cubicBezTo>
                    <a:cubicBezTo>
                      <a:pt x="506" y="907"/>
                      <a:pt x="480" y="893"/>
                      <a:pt x="461" y="883"/>
                    </a:cubicBezTo>
                    <a:cubicBezTo>
                      <a:pt x="452" y="878"/>
                      <a:pt x="443" y="874"/>
                      <a:pt x="438" y="871"/>
                    </a:cubicBezTo>
                    <a:cubicBezTo>
                      <a:pt x="435" y="869"/>
                      <a:pt x="432" y="868"/>
                      <a:pt x="431" y="867"/>
                    </a:cubicBezTo>
                    <a:cubicBezTo>
                      <a:pt x="430" y="867"/>
                      <a:pt x="429" y="866"/>
                      <a:pt x="428" y="866"/>
                    </a:cubicBezTo>
                    <a:cubicBezTo>
                      <a:pt x="428" y="866"/>
                      <a:pt x="428" y="866"/>
                      <a:pt x="428" y="866"/>
                    </a:cubicBezTo>
                    <a:cubicBezTo>
                      <a:pt x="427" y="866"/>
                      <a:pt x="427" y="866"/>
                      <a:pt x="427" y="866"/>
                    </a:cubicBezTo>
                    <a:cubicBezTo>
                      <a:pt x="427" y="866"/>
                      <a:pt x="427" y="865"/>
                      <a:pt x="426" y="865"/>
                    </a:cubicBezTo>
                    <a:cubicBezTo>
                      <a:pt x="426" y="865"/>
                      <a:pt x="425" y="865"/>
                      <a:pt x="425" y="866"/>
                    </a:cubicBezTo>
                    <a:cubicBezTo>
                      <a:pt x="424" y="866"/>
                      <a:pt x="423" y="866"/>
                      <a:pt x="422" y="867"/>
                    </a:cubicBezTo>
                    <a:cubicBezTo>
                      <a:pt x="422" y="868"/>
                      <a:pt x="422" y="869"/>
                      <a:pt x="422" y="870"/>
                    </a:cubicBezTo>
                    <a:cubicBezTo>
                      <a:pt x="422" y="871"/>
                      <a:pt x="423" y="872"/>
                      <a:pt x="424" y="873"/>
                    </a:cubicBezTo>
                    <a:cubicBezTo>
                      <a:pt x="424" y="873"/>
                      <a:pt x="427" y="875"/>
                      <a:pt x="432" y="878"/>
                    </a:cubicBezTo>
                    <a:cubicBezTo>
                      <a:pt x="451" y="889"/>
                      <a:pt x="498" y="917"/>
                      <a:pt x="541" y="944"/>
                    </a:cubicBezTo>
                    <a:cubicBezTo>
                      <a:pt x="562" y="957"/>
                      <a:pt x="582" y="969"/>
                      <a:pt x="596" y="978"/>
                    </a:cubicBezTo>
                    <a:cubicBezTo>
                      <a:pt x="604" y="983"/>
                      <a:pt x="610" y="987"/>
                      <a:pt x="614" y="990"/>
                    </a:cubicBezTo>
                    <a:cubicBezTo>
                      <a:pt x="616" y="992"/>
                      <a:pt x="618" y="993"/>
                      <a:pt x="618" y="994"/>
                    </a:cubicBezTo>
                    <a:cubicBezTo>
                      <a:pt x="619" y="994"/>
                      <a:pt x="619" y="994"/>
                      <a:pt x="619" y="994"/>
                    </a:cubicBezTo>
                    <a:cubicBezTo>
                      <a:pt x="619" y="994"/>
                      <a:pt x="619" y="994"/>
                      <a:pt x="619" y="994"/>
                    </a:cubicBezTo>
                    <a:cubicBezTo>
                      <a:pt x="621" y="993"/>
                      <a:pt x="621" y="993"/>
                      <a:pt x="621" y="993"/>
                    </a:cubicBezTo>
                    <a:cubicBezTo>
                      <a:pt x="619" y="994"/>
                      <a:pt x="619" y="994"/>
                      <a:pt x="619" y="994"/>
                    </a:cubicBezTo>
                    <a:cubicBezTo>
                      <a:pt x="619" y="994"/>
                      <a:pt x="619" y="994"/>
                      <a:pt x="619" y="994"/>
                    </a:cubicBezTo>
                    <a:cubicBezTo>
                      <a:pt x="621" y="993"/>
                      <a:pt x="621" y="993"/>
                      <a:pt x="621" y="993"/>
                    </a:cubicBezTo>
                    <a:cubicBezTo>
                      <a:pt x="619" y="994"/>
                      <a:pt x="619" y="994"/>
                      <a:pt x="619" y="994"/>
                    </a:cubicBezTo>
                    <a:cubicBezTo>
                      <a:pt x="622" y="992"/>
                      <a:pt x="622" y="992"/>
                      <a:pt x="622" y="992"/>
                    </a:cubicBezTo>
                    <a:cubicBezTo>
                      <a:pt x="619" y="992"/>
                      <a:pt x="619" y="992"/>
                      <a:pt x="619" y="992"/>
                    </a:cubicBezTo>
                    <a:cubicBezTo>
                      <a:pt x="619" y="993"/>
                      <a:pt x="619" y="994"/>
                      <a:pt x="619" y="994"/>
                    </a:cubicBezTo>
                    <a:cubicBezTo>
                      <a:pt x="622" y="992"/>
                      <a:pt x="622" y="992"/>
                      <a:pt x="622" y="992"/>
                    </a:cubicBezTo>
                    <a:cubicBezTo>
                      <a:pt x="619" y="992"/>
                      <a:pt x="619" y="992"/>
                      <a:pt x="619" y="992"/>
                    </a:cubicBezTo>
                    <a:cubicBezTo>
                      <a:pt x="623" y="992"/>
                      <a:pt x="623" y="992"/>
                      <a:pt x="623" y="992"/>
                    </a:cubicBezTo>
                    <a:cubicBezTo>
                      <a:pt x="619" y="990"/>
                      <a:pt x="619" y="990"/>
                      <a:pt x="619" y="990"/>
                    </a:cubicBezTo>
                    <a:cubicBezTo>
                      <a:pt x="619" y="991"/>
                      <a:pt x="619" y="992"/>
                      <a:pt x="619" y="992"/>
                    </a:cubicBezTo>
                    <a:cubicBezTo>
                      <a:pt x="623" y="992"/>
                      <a:pt x="623" y="992"/>
                      <a:pt x="623" y="992"/>
                    </a:cubicBezTo>
                    <a:cubicBezTo>
                      <a:pt x="619" y="990"/>
                      <a:pt x="619" y="990"/>
                      <a:pt x="619" y="990"/>
                    </a:cubicBezTo>
                    <a:cubicBezTo>
                      <a:pt x="623" y="992"/>
                      <a:pt x="623" y="992"/>
                      <a:pt x="623" y="992"/>
                    </a:cubicBezTo>
                    <a:cubicBezTo>
                      <a:pt x="620" y="990"/>
                      <a:pt x="620" y="990"/>
                      <a:pt x="620" y="990"/>
                    </a:cubicBezTo>
                    <a:cubicBezTo>
                      <a:pt x="623" y="992"/>
                      <a:pt x="623" y="992"/>
                      <a:pt x="623" y="992"/>
                    </a:cubicBezTo>
                    <a:cubicBezTo>
                      <a:pt x="622" y="989"/>
                      <a:pt x="622" y="989"/>
                      <a:pt x="622" y="989"/>
                    </a:cubicBezTo>
                    <a:cubicBezTo>
                      <a:pt x="621" y="989"/>
                      <a:pt x="620" y="989"/>
                      <a:pt x="620" y="990"/>
                    </a:cubicBezTo>
                    <a:cubicBezTo>
                      <a:pt x="623" y="992"/>
                      <a:pt x="623" y="992"/>
                      <a:pt x="623" y="992"/>
                    </a:cubicBezTo>
                    <a:cubicBezTo>
                      <a:pt x="622" y="989"/>
                      <a:pt x="622" y="989"/>
                      <a:pt x="622" y="989"/>
                    </a:cubicBezTo>
                    <a:cubicBezTo>
                      <a:pt x="623" y="992"/>
                      <a:pt x="623" y="992"/>
                      <a:pt x="623" y="992"/>
                    </a:cubicBezTo>
                    <a:cubicBezTo>
                      <a:pt x="623" y="988"/>
                      <a:pt x="623" y="988"/>
                      <a:pt x="623" y="988"/>
                    </a:cubicBezTo>
                    <a:cubicBezTo>
                      <a:pt x="622" y="988"/>
                      <a:pt x="622" y="989"/>
                      <a:pt x="622" y="989"/>
                    </a:cubicBezTo>
                    <a:cubicBezTo>
                      <a:pt x="623" y="992"/>
                      <a:pt x="623" y="992"/>
                      <a:pt x="623" y="992"/>
                    </a:cubicBezTo>
                    <a:cubicBezTo>
                      <a:pt x="623" y="988"/>
                      <a:pt x="623" y="988"/>
                      <a:pt x="623" y="988"/>
                    </a:cubicBezTo>
                    <a:cubicBezTo>
                      <a:pt x="623" y="992"/>
                      <a:pt x="623" y="992"/>
                      <a:pt x="623" y="992"/>
                    </a:cubicBezTo>
                    <a:cubicBezTo>
                      <a:pt x="624" y="989"/>
                      <a:pt x="624" y="989"/>
                      <a:pt x="624" y="989"/>
                    </a:cubicBezTo>
                    <a:cubicBezTo>
                      <a:pt x="624" y="989"/>
                      <a:pt x="623" y="988"/>
                      <a:pt x="623" y="988"/>
                    </a:cubicBezTo>
                    <a:cubicBezTo>
                      <a:pt x="623" y="992"/>
                      <a:pt x="623" y="992"/>
                      <a:pt x="623" y="992"/>
                    </a:cubicBezTo>
                    <a:cubicBezTo>
                      <a:pt x="624" y="989"/>
                      <a:pt x="624" y="989"/>
                      <a:pt x="624" y="989"/>
                    </a:cubicBezTo>
                    <a:cubicBezTo>
                      <a:pt x="623" y="992"/>
                      <a:pt x="623" y="992"/>
                      <a:pt x="623" y="992"/>
                    </a:cubicBezTo>
                    <a:cubicBezTo>
                      <a:pt x="624" y="989"/>
                      <a:pt x="624" y="989"/>
                      <a:pt x="624" y="989"/>
                    </a:cubicBezTo>
                    <a:cubicBezTo>
                      <a:pt x="624" y="989"/>
                      <a:pt x="624" y="989"/>
                      <a:pt x="624" y="989"/>
                    </a:cubicBezTo>
                    <a:cubicBezTo>
                      <a:pt x="623" y="992"/>
                      <a:pt x="623" y="992"/>
                      <a:pt x="623" y="992"/>
                    </a:cubicBezTo>
                    <a:cubicBezTo>
                      <a:pt x="624" y="989"/>
                      <a:pt x="624" y="989"/>
                      <a:pt x="624" y="989"/>
                    </a:cubicBezTo>
                    <a:cubicBezTo>
                      <a:pt x="624" y="989"/>
                      <a:pt x="624" y="989"/>
                      <a:pt x="624" y="989"/>
                    </a:cubicBezTo>
                    <a:cubicBezTo>
                      <a:pt x="624" y="989"/>
                      <a:pt x="624" y="989"/>
                      <a:pt x="624" y="989"/>
                    </a:cubicBezTo>
                    <a:cubicBezTo>
                      <a:pt x="624" y="989"/>
                      <a:pt x="624" y="989"/>
                      <a:pt x="624" y="989"/>
                    </a:cubicBezTo>
                    <a:cubicBezTo>
                      <a:pt x="624" y="989"/>
                      <a:pt x="624" y="989"/>
                      <a:pt x="624" y="989"/>
                    </a:cubicBezTo>
                    <a:cubicBezTo>
                      <a:pt x="624" y="989"/>
                      <a:pt x="624" y="989"/>
                      <a:pt x="624" y="989"/>
                    </a:cubicBezTo>
                    <a:cubicBezTo>
                      <a:pt x="624" y="989"/>
                      <a:pt x="624" y="988"/>
                      <a:pt x="623" y="988"/>
                    </a:cubicBezTo>
                    <a:cubicBezTo>
                      <a:pt x="619" y="986"/>
                      <a:pt x="604" y="978"/>
                      <a:pt x="584" y="967"/>
                    </a:cubicBezTo>
                    <a:cubicBezTo>
                      <a:pt x="554" y="951"/>
                      <a:pt x="514" y="929"/>
                      <a:pt x="480" y="910"/>
                    </a:cubicBezTo>
                    <a:cubicBezTo>
                      <a:pt x="464" y="901"/>
                      <a:pt x="449" y="893"/>
                      <a:pt x="438" y="887"/>
                    </a:cubicBezTo>
                    <a:cubicBezTo>
                      <a:pt x="433" y="884"/>
                      <a:pt x="429" y="882"/>
                      <a:pt x="426" y="880"/>
                    </a:cubicBezTo>
                    <a:cubicBezTo>
                      <a:pt x="423" y="879"/>
                      <a:pt x="421" y="878"/>
                      <a:pt x="421" y="878"/>
                    </a:cubicBezTo>
                    <a:cubicBezTo>
                      <a:pt x="419" y="877"/>
                      <a:pt x="417" y="877"/>
                      <a:pt x="416" y="879"/>
                    </a:cubicBezTo>
                    <a:cubicBezTo>
                      <a:pt x="415" y="881"/>
                      <a:pt x="415" y="884"/>
                      <a:pt x="417" y="885"/>
                    </a:cubicBezTo>
                    <a:cubicBezTo>
                      <a:pt x="525" y="952"/>
                      <a:pt x="525" y="952"/>
                      <a:pt x="525" y="952"/>
                    </a:cubicBezTo>
                    <a:cubicBezTo>
                      <a:pt x="414" y="894"/>
                      <a:pt x="414" y="894"/>
                      <a:pt x="414" y="894"/>
                    </a:cubicBezTo>
                    <a:cubicBezTo>
                      <a:pt x="413" y="893"/>
                      <a:pt x="410" y="893"/>
                      <a:pt x="409" y="895"/>
                    </a:cubicBezTo>
                    <a:cubicBezTo>
                      <a:pt x="409" y="896"/>
                      <a:pt x="408" y="897"/>
                      <a:pt x="408" y="897"/>
                    </a:cubicBezTo>
                    <a:cubicBezTo>
                      <a:pt x="408" y="899"/>
                      <a:pt x="409" y="899"/>
                      <a:pt x="409" y="900"/>
                    </a:cubicBezTo>
                    <a:cubicBezTo>
                      <a:pt x="410" y="901"/>
                      <a:pt x="410" y="901"/>
                      <a:pt x="411" y="902"/>
                    </a:cubicBezTo>
                    <a:cubicBezTo>
                      <a:pt x="412" y="903"/>
                      <a:pt x="414" y="905"/>
                      <a:pt x="416" y="906"/>
                    </a:cubicBezTo>
                    <a:cubicBezTo>
                      <a:pt x="424" y="912"/>
                      <a:pt x="440" y="922"/>
                      <a:pt x="459" y="933"/>
                    </a:cubicBezTo>
                    <a:cubicBezTo>
                      <a:pt x="487" y="951"/>
                      <a:pt x="522" y="971"/>
                      <a:pt x="550" y="988"/>
                    </a:cubicBezTo>
                    <a:cubicBezTo>
                      <a:pt x="565" y="996"/>
                      <a:pt x="577" y="1004"/>
                      <a:pt x="586" y="1009"/>
                    </a:cubicBezTo>
                    <a:cubicBezTo>
                      <a:pt x="590" y="1012"/>
                      <a:pt x="594" y="1014"/>
                      <a:pt x="596" y="1016"/>
                    </a:cubicBezTo>
                    <a:cubicBezTo>
                      <a:pt x="597" y="1017"/>
                      <a:pt x="598" y="1017"/>
                      <a:pt x="599" y="1018"/>
                    </a:cubicBezTo>
                    <a:cubicBezTo>
                      <a:pt x="599" y="1018"/>
                      <a:pt x="599" y="1018"/>
                      <a:pt x="599" y="1018"/>
                    </a:cubicBezTo>
                    <a:cubicBezTo>
                      <a:pt x="599" y="1018"/>
                      <a:pt x="599" y="1018"/>
                      <a:pt x="599" y="1018"/>
                    </a:cubicBezTo>
                    <a:cubicBezTo>
                      <a:pt x="600" y="1017"/>
                      <a:pt x="600" y="1017"/>
                      <a:pt x="600" y="1017"/>
                    </a:cubicBezTo>
                    <a:cubicBezTo>
                      <a:pt x="599" y="1018"/>
                      <a:pt x="599" y="1018"/>
                      <a:pt x="599" y="1018"/>
                    </a:cubicBezTo>
                    <a:cubicBezTo>
                      <a:pt x="599" y="1018"/>
                      <a:pt x="599" y="1018"/>
                      <a:pt x="599" y="1018"/>
                    </a:cubicBezTo>
                    <a:cubicBezTo>
                      <a:pt x="600" y="1017"/>
                      <a:pt x="600" y="1017"/>
                      <a:pt x="600" y="1017"/>
                    </a:cubicBezTo>
                    <a:cubicBezTo>
                      <a:pt x="599" y="1018"/>
                      <a:pt x="599" y="1018"/>
                      <a:pt x="599" y="1018"/>
                    </a:cubicBezTo>
                    <a:cubicBezTo>
                      <a:pt x="602" y="1016"/>
                      <a:pt x="602" y="1016"/>
                      <a:pt x="602" y="1016"/>
                    </a:cubicBezTo>
                    <a:cubicBezTo>
                      <a:pt x="598" y="1016"/>
                      <a:pt x="598" y="1016"/>
                      <a:pt x="598" y="1016"/>
                    </a:cubicBezTo>
                    <a:cubicBezTo>
                      <a:pt x="598" y="1017"/>
                      <a:pt x="599" y="1017"/>
                      <a:pt x="599" y="1018"/>
                    </a:cubicBezTo>
                    <a:cubicBezTo>
                      <a:pt x="602" y="1016"/>
                      <a:pt x="602" y="1016"/>
                      <a:pt x="602" y="1016"/>
                    </a:cubicBezTo>
                    <a:cubicBezTo>
                      <a:pt x="598" y="1016"/>
                      <a:pt x="598" y="1016"/>
                      <a:pt x="598" y="1016"/>
                    </a:cubicBezTo>
                    <a:cubicBezTo>
                      <a:pt x="602" y="1016"/>
                      <a:pt x="602" y="1016"/>
                      <a:pt x="602" y="1016"/>
                    </a:cubicBezTo>
                    <a:cubicBezTo>
                      <a:pt x="599" y="1014"/>
                      <a:pt x="599" y="1014"/>
                      <a:pt x="599" y="1014"/>
                    </a:cubicBezTo>
                    <a:cubicBezTo>
                      <a:pt x="598" y="1014"/>
                      <a:pt x="598" y="1015"/>
                      <a:pt x="598" y="1016"/>
                    </a:cubicBezTo>
                    <a:cubicBezTo>
                      <a:pt x="602" y="1016"/>
                      <a:pt x="602" y="1016"/>
                      <a:pt x="602" y="1016"/>
                    </a:cubicBezTo>
                    <a:cubicBezTo>
                      <a:pt x="599" y="1014"/>
                      <a:pt x="599" y="1014"/>
                      <a:pt x="599" y="1014"/>
                    </a:cubicBezTo>
                    <a:cubicBezTo>
                      <a:pt x="602" y="1016"/>
                      <a:pt x="602" y="1016"/>
                      <a:pt x="602" y="1016"/>
                    </a:cubicBezTo>
                    <a:cubicBezTo>
                      <a:pt x="604" y="1012"/>
                      <a:pt x="604" y="1012"/>
                      <a:pt x="604" y="1012"/>
                    </a:cubicBezTo>
                    <a:cubicBezTo>
                      <a:pt x="604" y="1012"/>
                      <a:pt x="555" y="984"/>
                      <a:pt x="505" y="956"/>
                    </a:cubicBezTo>
                    <a:cubicBezTo>
                      <a:pt x="480" y="942"/>
                      <a:pt x="455" y="929"/>
                      <a:pt x="436" y="918"/>
                    </a:cubicBezTo>
                    <a:cubicBezTo>
                      <a:pt x="427" y="913"/>
                      <a:pt x="419" y="908"/>
                      <a:pt x="413" y="905"/>
                    </a:cubicBezTo>
                    <a:cubicBezTo>
                      <a:pt x="410" y="904"/>
                      <a:pt x="408" y="903"/>
                      <a:pt x="406" y="902"/>
                    </a:cubicBezTo>
                    <a:cubicBezTo>
                      <a:pt x="406" y="901"/>
                      <a:pt x="405" y="901"/>
                      <a:pt x="404" y="901"/>
                    </a:cubicBezTo>
                    <a:cubicBezTo>
                      <a:pt x="403" y="900"/>
                      <a:pt x="403" y="900"/>
                      <a:pt x="403" y="900"/>
                    </a:cubicBezTo>
                    <a:cubicBezTo>
                      <a:pt x="403" y="900"/>
                      <a:pt x="403" y="900"/>
                      <a:pt x="403" y="900"/>
                    </a:cubicBezTo>
                    <a:cubicBezTo>
                      <a:pt x="403" y="900"/>
                      <a:pt x="403" y="900"/>
                      <a:pt x="402" y="900"/>
                    </a:cubicBezTo>
                    <a:cubicBezTo>
                      <a:pt x="402" y="900"/>
                      <a:pt x="401" y="900"/>
                      <a:pt x="400" y="900"/>
                    </a:cubicBezTo>
                    <a:cubicBezTo>
                      <a:pt x="400" y="901"/>
                      <a:pt x="399" y="901"/>
                      <a:pt x="398" y="902"/>
                    </a:cubicBezTo>
                    <a:cubicBezTo>
                      <a:pt x="402" y="904"/>
                      <a:pt x="402" y="904"/>
                      <a:pt x="402" y="904"/>
                    </a:cubicBezTo>
                    <a:cubicBezTo>
                      <a:pt x="398" y="902"/>
                      <a:pt x="398" y="902"/>
                      <a:pt x="398" y="902"/>
                    </a:cubicBezTo>
                    <a:cubicBezTo>
                      <a:pt x="398" y="903"/>
                      <a:pt x="398" y="904"/>
                      <a:pt x="398" y="904"/>
                    </a:cubicBezTo>
                    <a:cubicBezTo>
                      <a:pt x="398" y="905"/>
                      <a:pt x="398" y="906"/>
                      <a:pt x="398" y="906"/>
                    </a:cubicBezTo>
                    <a:cubicBezTo>
                      <a:pt x="399" y="907"/>
                      <a:pt x="399" y="907"/>
                      <a:pt x="399" y="907"/>
                    </a:cubicBezTo>
                    <a:cubicBezTo>
                      <a:pt x="400" y="908"/>
                      <a:pt x="400" y="908"/>
                      <a:pt x="401" y="909"/>
                    </a:cubicBezTo>
                    <a:cubicBezTo>
                      <a:pt x="404" y="911"/>
                      <a:pt x="408" y="914"/>
                      <a:pt x="415" y="918"/>
                    </a:cubicBezTo>
                    <a:cubicBezTo>
                      <a:pt x="461" y="948"/>
                      <a:pt x="594" y="1029"/>
                      <a:pt x="594" y="1029"/>
                    </a:cubicBezTo>
                    <a:cubicBezTo>
                      <a:pt x="596" y="1026"/>
                      <a:pt x="596" y="1026"/>
                      <a:pt x="596" y="1026"/>
                    </a:cubicBezTo>
                    <a:cubicBezTo>
                      <a:pt x="593" y="1024"/>
                      <a:pt x="593" y="1024"/>
                      <a:pt x="593" y="1024"/>
                    </a:cubicBezTo>
                    <a:cubicBezTo>
                      <a:pt x="596" y="1026"/>
                      <a:pt x="596" y="1026"/>
                      <a:pt x="596" y="1026"/>
                    </a:cubicBezTo>
                    <a:cubicBezTo>
                      <a:pt x="595" y="1022"/>
                      <a:pt x="595" y="1022"/>
                      <a:pt x="595" y="1022"/>
                    </a:cubicBezTo>
                    <a:cubicBezTo>
                      <a:pt x="594" y="1022"/>
                      <a:pt x="594" y="1023"/>
                      <a:pt x="593" y="1024"/>
                    </a:cubicBezTo>
                    <a:cubicBezTo>
                      <a:pt x="596" y="1026"/>
                      <a:pt x="596" y="1026"/>
                      <a:pt x="596" y="1026"/>
                    </a:cubicBezTo>
                    <a:cubicBezTo>
                      <a:pt x="595" y="1022"/>
                      <a:pt x="595" y="1022"/>
                      <a:pt x="595" y="1022"/>
                    </a:cubicBezTo>
                    <a:cubicBezTo>
                      <a:pt x="596" y="1025"/>
                      <a:pt x="596" y="1025"/>
                      <a:pt x="596" y="1025"/>
                    </a:cubicBezTo>
                    <a:cubicBezTo>
                      <a:pt x="596" y="1022"/>
                      <a:pt x="596" y="1022"/>
                      <a:pt x="596" y="1022"/>
                    </a:cubicBezTo>
                    <a:cubicBezTo>
                      <a:pt x="596" y="1022"/>
                      <a:pt x="595" y="1022"/>
                      <a:pt x="595" y="1022"/>
                    </a:cubicBezTo>
                    <a:cubicBezTo>
                      <a:pt x="596" y="1025"/>
                      <a:pt x="596" y="1025"/>
                      <a:pt x="596" y="1025"/>
                    </a:cubicBezTo>
                    <a:cubicBezTo>
                      <a:pt x="596" y="1022"/>
                      <a:pt x="596" y="1022"/>
                      <a:pt x="596" y="1022"/>
                    </a:cubicBezTo>
                    <a:cubicBezTo>
                      <a:pt x="596" y="1024"/>
                      <a:pt x="596" y="1024"/>
                      <a:pt x="596" y="1024"/>
                    </a:cubicBezTo>
                    <a:cubicBezTo>
                      <a:pt x="596" y="1022"/>
                      <a:pt x="596" y="1022"/>
                      <a:pt x="596" y="1022"/>
                    </a:cubicBezTo>
                    <a:cubicBezTo>
                      <a:pt x="596" y="1022"/>
                      <a:pt x="596" y="1022"/>
                      <a:pt x="596" y="1022"/>
                    </a:cubicBezTo>
                    <a:cubicBezTo>
                      <a:pt x="596" y="1024"/>
                      <a:pt x="596" y="1024"/>
                      <a:pt x="596" y="1024"/>
                    </a:cubicBezTo>
                    <a:cubicBezTo>
                      <a:pt x="596" y="1022"/>
                      <a:pt x="596" y="1022"/>
                      <a:pt x="596" y="1022"/>
                    </a:cubicBezTo>
                    <a:cubicBezTo>
                      <a:pt x="596" y="1023"/>
                      <a:pt x="596" y="1023"/>
                      <a:pt x="596" y="1023"/>
                    </a:cubicBezTo>
                    <a:cubicBezTo>
                      <a:pt x="596" y="1022"/>
                      <a:pt x="596" y="1022"/>
                      <a:pt x="596" y="1022"/>
                    </a:cubicBezTo>
                    <a:cubicBezTo>
                      <a:pt x="596" y="1022"/>
                      <a:pt x="596" y="1022"/>
                      <a:pt x="596" y="1022"/>
                    </a:cubicBezTo>
                    <a:cubicBezTo>
                      <a:pt x="596" y="1023"/>
                      <a:pt x="596" y="1023"/>
                      <a:pt x="596" y="1023"/>
                    </a:cubicBezTo>
                    <a:cubicBezTo>
                      <a:pt x="596" y="1022"/>
                      <a:pt x="596" y="1022"/>
                      <a:pt x="596" y="1022"/>
                    </a:cubicBezTo>
                    <a:cubicBezTo>
                      <a:pt x="596" y="1022"/>
                      <a:pt x="596" y="1022"/>
                      <a:pt x="596" y="1022"/>
                    </a:cubicBezTo>
                    <a:cubicBezTo>
                      <a:pt x="595" y="1021"/>
                      <a:pt x="594" y="1021"/>
                      <a:pt x="592" y="1020"/>
                    </a:cubicBezTo>
                    <a:cubicBezTo>
                      <a:pt x="583" y="1016"/>
                      <a:pt x="567" y="1008"/>
                      <a:pt x="547" y="997"/>
                    </a:cubicBezTo>
                    <a:cubicBezTo>
                      <a:pt x="517" y="981"/>
                      <a:pt x="479" y="961"/>
                      <a:pt x="449" y="945"/>
                    </a:cubicBezTo>
                    <a:cubicBezTo>
                      <a:pt x="434" y="937"/>
                      <a:pt x="420" y="929"/>
                      <a:pt x="411" y="924"/>
                    </a:cubicBezTo>
                    <a:cubicBezTo>
                      <a:pt x="402" y="919"/>
                      <a:pt x="396" y="916"/>
                      <a:pt x="396" y="916"/>
                    </a:cubicBezTo>
                    <a:cubicBezTo>
                      <a:pt x="394" y="915"/>
                      <a:pt x="392" y="916"/>
                      <a:pt x="390" y="918"/>
                    </a:cubicBezTo>
                    <a:cubicBezTo>
                      <a:pt x="389" y="919"/>
                      <a:pt x="390" y="922"/>
                      <a:pt x="392" y="923"/>
                    </a:cubicBezTo>
                    <a:cubicBezTo>
                      <a:pt x="451" y="960"/>
                      <a:pt x="451" y="960"/>
                      <a:pt x="451" y="960"/>
                    </a:cubicBezTo>
                    <a:cubicBezTo>
                      <a:pt x="391" y="927"/>
                      <a:pt x="391" y="927"/>
                      <a:pt x="391" y="927"/>
                    </a:cubicBezTo>
                    <a:cubicBezTo>
                      <a:pt x="389" y="926"/>
                      <a:pt x="387" y="927"/>
                      <a:pt x="385" y="928"/>
                    </a:cubicBezTo>
                    <a:cubicBezTo>
                      <a:pt x="384" y="930"/>
                      <a:pt x="385" y="933"/>
                      <a:pt x="387" y="934"/>
                    </a:cubicBezTo>
                    <a:cubicBezTo>
                      <a:pt x="562" y="1043"/>
                      <a:pt x="562" y="1043"/>
                      <a:pt x="562" y="1043"/>
                    </a:cubicBezTo>
                    <a:cubicBezTo>
                      <a:pt x="564" y="1040"/>
                      <a:pt x="564" y="1040"/>
                      <a:pt x="564" y="1040"/>
                    </a:cubicBezTo>
                    <a:cubicBezTo>
                      <a:pt x="561" y="1038"/>
                      <a:pt x="561" y="1038"/>
                      <a:pt x="561" y="1038"/>
                    </a:cubicBezTo>
                    <a:cubicBezTo>
                      <a:pt x="564" y="1040"/>
                      <a:pt x="564" y="1040"/>
                      <a:pt x="564" y="1040"/>
                    </a:cubicBezTo>
                    <a:cubicBezTo>
                      <a:pt x="563" y="1036"/>
                      <a:pt x="563" y="1036"/>
                      <a:pt x="563" y="1036"/>
                    </a:cubicBezTo>
                    <a:cubicBezTo>
                      <a:pt x="562" y="1036"/>
                      <a:pt x="561" y="1037"/>
                      <a:pt x="561" y="1038"/>
                    </a:cubicBezTo>
                    <a:cubicBezTo>
                      <a:pt x="564" y="1040"/>
                      <a:pt x="564" y="1040"/>
                      <a:pt x="564" y="1040"/>
                    </a:cubicBezTo>
                    <a:cubicBezTo>
                      <a:pt x="563" y="1036"/>
                      <a:pt x="563" y="1036"/>
                      <a:pt x="563" y="1036"/>
                    </a:cubicBezTo>
                    <a:cubicBezTo>
                      <a:pt x="564" y="1040"/>
                      <a:pt x="564" y="1040"/>
                      <a:pt x="564" y="1040"/>
                    </a:cubicBezTo>
                    <a:cubicBezTo>
                      <a:pt x="564" y="1036"/>
                      <a:pt x="564" y="1036"/>
                      <a:pt x="564" y="1036"/>
                    </a:cubicBezTo>
                    <a:cubicBezTo>
                      <a:pt x="564" y="1036"/>
                      <a:pt x="563" y="1036"/>
                      <a:pt x="563" y="1036"/>
                    </a:cubicBezTo>
                    <a:cubicBezTo>
                      <a:pt x="564" y="1040"/>
                      <a:pt x="564" y="1040"/>
                      <a:pt x="564" y="1040"/>
                    </a:cubicBezTo>
                    <a:cubicBezTo>
                      <a:pt x="564" y="1036"/>
                      <a:pt x="564" y="1036"/>
                      <a:pt x="564" y="1036"/>
                    </a:cubicBezTo>
                    <a:cubicBezTo>
                      <a:pt x="564" y="1039"/>
                      <a:pt x="564" y="1039"/>
                      <a:pt x="564" y="1039"/>
                    </a:cubicBezTo>
                    <a:cubicBezTo>
                      <a:pt x="565" y="1036"/>
                      <a:pt x="565" y="1036"/>
                      <a:pt x="565" y="1036"/>
                    </a:cubicBezTo>
                    <a:cubicBezTo>
                      <a:pt x="565" y="1036"/>
                      <a:pt x="564" y="1036"/>
                      <a:pt x="564" y="1036"/>
                    </a:cubicBezTo>
                    <a:cubicBezTo>
                      <a:pt x="564" y="1039"/>
                      <a:pt x="564" y="1039"/>
                      <a:pt x="564" y="1039"/>
                    </a:cubicBezTo>
                    <a:cubicBezTo>
                      <a:pt x="565" y="1036"/>
                      <a:pt x="565" y="1036"/>
                      <a:pt x="565" y="1036"/>
                    </a:cubicBezTo>
                    <a:cubicBezTo>
                      <a:pt x="564" y="1038"/>
                      <a:pt x="564" y="1038"/>
                      <a:pt x="564" y="1038"/>
                    </a:cubicBezTo>
                    <a:cubicBezTo>
                      <a:pt x="565" y="1036"/>
                      <a:pt x="565" y="1036"/>
                      <a:pt x="565" y="1036"/>
                    </a:cubicBezTo>
                    <a:cubicBezTo>
                      <a:pt x="565" y="1036"/>
                      <a:pt x="565" y="1036"/>
                      <a:pt x="565" y="1036"/>
                    </a:cubicBezTo>
                    <a:cubicBezTo>
                      <a:pt x="564" y="1038"/>
                      <a:pt x="564" y="1038"/>
                      <a:pt x="564" y="1038"/>
                    </a:cubicBezTo>
                    <a:cubicBezTo>
                      <a:pt x="565" y="1036"/>
                      <a:pt x="565" y="1036"/>
                      <a:pt x="565" y="1036"/>
                    </a:cubicBezTo>
                    <a:cubicBezTo>
                      <a:pt x="565" y="1036"/>
                      <a:pt x="565" y="1036"/>
                      <a:pt x="565" y="1036"/>
                    </a:cubicBezTo>
                    <a:cubicBezTo>
                      <a:pt x="565" y="1036"/>
                      <a:pt x="563" y="1035"/>
                      <a:pt x="562" y="1034"/>
                    </a:cubicBezTo>
                    <a:cubicBezTo>
                      <a:pt x="555" y="1031"/>
                      <a:pt x="542" y="1024"/>
                      <a:pt x="526" y="1014"/>
                    </a:cubicBezTo>
                    <a:cubicBezTo>
                      <a:pt x="501" y="1000"/>
                      <a:pt x="469" y="982"/>
                      <a:pt x="443" y="968"/>
                    </a:cubicBezTo>
                    <a:cubicBezTo>
                      <a:pt x="430" y="960"/>
                      <a:pt x="418" y="954"/>
                      <a:pt x="409" y="949"/>
                    </a:cubicBezTo>
                    <a:cubicBezTo>
                      <a:pt x="405" y="947"/>
                      <a:pt x="401" y="945"/>
                      <a:pt x="398" y="944"/>
                    </a:cubicBezTo>
                    <a:cubicBezTo>
                      <a:pt x="397" y="943"/>
                      <a:pt x="396" y="942"/>
                      <a:pt x="395" y="942"/>
                    </a:cubicBezTo>
                    <a:cubicBezTo>
                      <a:pt x="394" y="942"/>
                      <a:pt x="394" y="942"/>
                      <a:pt x="393" y="942"/>
                    </a:cubicBezTo>
                    <a:cubicBezTo>
                      <a:pt x="393" y="941"/>
                      <a:pt x="392" y="941"/>
                      <a:pt x="392" y="941"/>
                    </a:cubicBezTo>
                    <a:cubicBezTo>
                      <a:pt x="391" y="941"/>
                      <a:pt x="391" y="941"/>
                      <a:pt x="390" y="941"/>
                    </a:cubicBezTo>
                    <a:cubicBezTo>
                      <a:pt x="389" y="942"/>
                      <a:pt x="388" y="942"/>
                      <a:pt x="388" y="943"/>
                    </a:cubicBezTo>
                    <a:cubicBezTo>
                      <a:pt x="387" y="944"/>
                      <a:pt x="387" y="945"/>
                      <a:pt x="387" y="945"/>
                    </a:cubicBezTo>
                    <a:cubicBezTo>
                      <a:pt x="387" y="947"/>
                      <a:pt x="388" y="947"/>
                      <a:pt x="388" y="947"/>
                    </a:cubicBezTo>
                    <a:cubicBezTo>
                      <a:pt x="388" y="948"/>
                      <a:pt x="388" y="948"/>
                      <a:pt x="388" y="948"/>
                    </a:cubicBezTo>
                    <a:cubicBezTo>
                      <a:pt x="389" y="949"/>
                      <a:pt x="389" y="949"/>
                      <a:pt x="389" y="949"/>
                    </a:cubicBezTo>
                    <a:cubicBezTo>
                      <a:pt x="389" y="949"/>
                      <a:pt x="390" y="949"/>
                      <a:pt x="390" y="949"/>
                    </a:cubicBezTo>
                    <a:cubicBezTo>
                      <a:pt x="393" y="952"/>
                      <a:pt x="405" y="959"/>
                      <a:pt x="420" y="968"/>
                    </a:cubicBezTo>
                    <a:cubicBezTo>
                      <a:pt x="465" y="997"/>
                      <a:pt x="546" y="1047"/>
                      <a:pt x="546" y="1047"/>
                    </a:cubicBezTo>
                    <a:cubicBezTo>
                      <a:pt x="548" y="1043"/>
                      <a:pt x="548" y="1043"/>
                      <a:pt x="548" y="1043"/>
                    </a:cubicBezTo>
                    <a:cubicBezTo>
                      <a:pt x="548" y="1039"/>
                      <a:pt x="548" y="1039"/>
                      <a:pt x="548" y="1039"/>
                    </a:cubicBezTo>
                    <a:cubicBezTo>
                      <a:pt x="548" y="1043"/>
                      <a:pt x="548" y="1043"/>
                      <a:pt x="548" y="1043"/>
                    </a:cubicBezTo>
                    <a:cubicBezTo>
                      <a:pt x="549" y="1039"/>
                      <a:pt x="549" y="1039"/>
                      <a:pt x="549" y="1039"/>
                    </a:cubicBezTo>
                    <a:cubicBezTo>
                      <a:pt x="549" y="1039"/>
                      <a:pt x="549" y="1039"/>
                      <a:pt x="548" y="1039"/>
                    </a:cubicBezTo>
                    <a:cubicBezTo>
                      <a:pt x="548" y="1043"/>
                      <a:pt x="548" y="1043"/>
                      <a:pt x="548" y="1043"/>
                    </a:cubicBezTo>
                    <a:cubicBezTo>
                      <a:pt x="549" y="1039"/>
                      <a:pt x="549" y="1039"/>
                      <a:pt x="549" y="1039"/>
                    </a:cubicBezTo>
                    <a:cubicBezTo>
                      <a:pt x="548" y="1043"/>
                      <a:pt x="548" y="1043"/>
                      <a:pt x="548" y="1043"/>
                    </a:cubicBezTo>
                    <a:cubicBezTo>
                      <a:pt x="550" y="1040"/>
                      <a:pt x="550" y="1040"/>
                      <a:pt x="550" y="1040"/>
                    </a:cubicBezTo>
                    <a:cubicBezTo>
                      <a:pt x="549" y="1040"/>
                      <a:pt x="550" y="1040"/>
                      <a:pt x="549" y="1039"/>
                    </a:cubicBezTo>
                    <a:cubicBezTo>
                      <a:pt x="548" y="1043"/>
                      <a:pt x="548" y="1043"/>
                      <a:pt x="548" y="1043"/>
                    </a:cubicBezTo>
                    <a:cubicBezTo>
                      <a:pt x="550" y="1040"/>
                      <a:pt x="550" y="1040"/>
                      <a:pt x="550" y="1040"/>
                    </a:cubicBezTo>
                    <a:cubicBezTo>
                      <a:pt x="549" y="1041"/>
                      <a:pt x="549" y="1041"/>
                      <a:pt x="549" y="1041"/>
                    </a:cubicBezTo>
                    <a:cubicBezTo>
                      <a:pt x="550" y="1040"/>
                      <a:pt x="550" y="1040"/>
                      <a:pt x="550" y="1040"/>
                    </a:cubicBezTo>
                    <a:cubicBezTo>
                      <a:pt x="550" y="1040"/>
                      <a:pt x="550" y="1040"/>
                      <a:pt x="550" y="1040"/>
                    </a:cubicBezTo>
                    <a:cubicBezTo>
                      <a:pt x="549" y="1041"/>
                      <a:pt x="549" y="1041"/>
                      <a:pt x="549" y="1041"/>
                    </a:cubicBezTo>
                    <a:cubicBezTo>
                      <a:pt x="550" y="1040"/>
                      <a:pt x="550" y="1040"/>
                      <a:pt x="550" y="1040"/>
                    </a:cubicBezTo>
                    <a:cubicBezTo>
                      <a:pt x="550" y="1040"/>
                      <a:pt x="549" y="1039"/>
                      <a:pt x="549" y="1039"/>
                    </a:cubicBezTo>
                    <a:cubicBezTo>
                      <a:pt x="546" y="1038"/>
                      <a:pt x="535" y="1031"/>
                      <a:pt x="520" y="1023"/>
                    </a:cubicBezTo>
                    <a:cubicBezTo>
                      <a:pt x="497" y="1011"/>
                      <a:pt x="466" y="993"/>
                      <a:pt x="440" y="979"/>
                    </a:cubicBezTo>
                    <a:cubicBezTo>
                      <a:pt x="427" y="972"/>
                      <a:pt x="415" y="966"/>
                      <a:pt x="406" y="961"/>
                    </a:cubicBezTo>
                    <a:cubicBezTo>
                      <a:pt x="402" y="959"/>
                      <a:pt x="398" y="957"/>
                      <a:pt x="395" y="956"/>
                    </a:cubicBezTo>
                    <a:cubicBezTo>
                      <a:pt x="394" y="955"/>
                      <a:pt x="392" y="955"/>
                      <a:pt x="391" y="954"/>
                    </a:cubicBezTo>
                    <a:cubicBezTo>
                      <a:pt x="391" y="954"/>
                      <a:pt x="390" y="954"/>
                      <a:pt x="390" y="954"/>
                    </a:cubicBezTo>
                    <a:cubicBezTo>
                      <a:pt x="389" y="954"/>
                      <a:pt x="389" y="953"/>
                      <a:pt x="388" y="953"/>
                    </a:cubicBezTo>
                    <a:cubicBezTo>
                      <a:pt x="388" y="953"/>
                      <a:pt x="387" y="954"/>
                      <a:pt x="387" y="954"/>
                    </a:cubicBezTo>
                    <a:cubicBezTo>
                      <a:pt x="386" y="954"/>
                      <a:pt x="385" y="954"/>
                      <a:pt x="384" y="955"/>
                    </a:cubicBezTo>
                    <a:cubicBezTo>
                      <a:pt x="388" y="958"/>
                      <a:pt x="388" y="958"/>
                      <a:pt x="388" y="958"/>
                    </a:cubicBezTo>
                    <a:cubicBezTo>
                      <a:pt x="384" y="955"/>
                      <a:pt x="384" y="955"/>
                      <a:pt x="384" y="955"/>
                    </a:cubicBezTo>
                    <a:cubicBezTo>
                      <a:pt x="384" y="956"/>
                      <a:pt x="384" y="957"/>
                      <a:pt x="384" y="958"/>
                    </a:cubicBezTo>
                    <a:cubicBezTo>
                      <a:pt x="384" y="959"/>
                      <a:pt x="384" y="959"/>
                      <a:pt x="384" y="959"/>
                    </a:cubicBezTo>
                    <a:cubicBezTo>
                      <a:pt x="385" y="960"/>
                      <a:pt x="385" y="960"/>
                      <a:pt x="385" y="961"/>
                    </a:cubicBezTo>
                    <a:cubicBezTo>
                      <a:pt x="386" y="961"/>
                      <a:pt x="386" y="962"/>
                      <a:pt x="386" y="962"/>
                    </a:cubicBezTo>
                    <a:cubicBezTo>
                      <a:pt x="388" y="963"/>
                      <a:pt x="392" y="966"/>
                      <a:pt x="397" y="969"/>
                    </a:cubicBezTo>
                    <a:cubicBezTo>
                      <a:pt x="413" y="980"/>
                      <a:pt x="445" y="999"/>
                      <a:pt x="473" y="1016"/>
                    </a:cubicBezTo>
                    <a:cubicBezTo>
                      <a:pt x="487" y="1024"/>
                      <a:pt x="500" y="1032"/>
                      <a:pt x="509" y="1038"/>
                    </a:cubicBezTo>
                    <a:cubicBezTo>
                      <a:pt x="514" y="1041"/>
                      <a:pt x="518" y="1043"/>
                      <a:pt x="520" y="1045"/>
                    </a:cubicBezTo>
                    <a:cubicBezTo>
                      <a:pt x="522" y="1046"/>
                      <a:pt x="523" y="1046"/>
                      <a:pt x="523" y="1047"/>
                    </a:cubicBezTo>
                    <a:cubicBezTo>
                      <a:pt x="524" y="1047"/>
                      <a:pt x="524" y="1047"/>
                      <a:pt x="524" y="1047"/>
                    </a:cubicBezTo>
                    <a:cubicBezTo>
                      <a:pt x="524" y="1047"/>
                      <a:pt x="524" y="1047"/>
                      <a:pt x="524" y="1047"/>
                    </a:cubicBezTo>
                    <a:cubicBezTo>
                      <a:pt x="525" y="1046"/>
                      <a:pt x="525" y="1046"/>
                      <a:pt x="525" y="1046"/>
                    </a:cubicBezTo>
                    <a:cubicBezTo>
                      <a:pt x="524" y="1047"/>
                      <a:pt x="524" y="1047"/>
                      <a:pt x="524" y="1047"/>
                    </a:cubicBezTo>
                    <a:cubicBezTo>
                      <a:pt x="524" y="1047"/>
                      <a:pt x="524" y="1047"/>
                      <a:pt x="524" y="1047"/>
                    </a:cubicBezTo>
                    <a:cubicBezTo>
                      <a:pt x="525" y="1046"/>
                      <a:pt x="525" y="1046"/>
                      <a:pt x="525" y="1046"/>
                    </a:cubicBezTo>
                    <a:cubicBezTo>
                      <a:pt x="524" y="1047"/>
                      <a:pt x="524" y="1047"/>
                      <a:pt x="524" y="1047"/>
                    </a:cubicBezTo>
                    <a:cubicBezTo>
                      <a:pt x="526" y="1045"/>
                      <a:pt x="526" y="1045"/>
                      <a:pt x="526" y="1045"/>
                    </a:cubicBezTo>
                    <a:cubicBezTo>
                      <a:pt x="524" y="1047"/>
                      <a:pt x="524" y="1047"/>
                      <a:pt x="524" y="1047"/>
                    </a:cubicBezTo>
                    <a:cubicBezTo>
                      <a:pt x="524" y="1047"/>
                      <a:pt x="524" y="1047"/>
                      <a:pt x="524" y="1047"/>
                    </a:cubicBezTo>
                    <a:cubicBezTo>
                      <a:pt x="526" y="1045"/>
                      <a:pt x="526" y="1045"/>
                      <a:pt x="526" y="1045"/>
                    </a:cubicBezTo>
                    <a:cubicBezTo>
                      <a:pt x="524" y="1047"/>
                      <a:pt x="524" y="1047"/>
                      <a:pt x="524" y="1047"/>
                    </a:cubicBezTo>
                    <a:cubicBezTo>
                      <a:pt x="527" y="1044"/>
                      <a:pt x="527" y="1044"/>
                      <a:pt x="527" y="1044"/>
                    </a:cubicBezTo>
                    <a:cubicBezTo>
                      <a:pt x="523" y="1046"/>
                      <a:pt x="523" y="1046"/>
                      <a:pt x="523" y="1046"/>
                    </a:cubicBezTo>
                    <a:cubicBezTo>
                      <a:pt x="524" y="1047"/>
                      <a:pt x="524" y="1047"/>
                      <a:pt x="524" y="1047"/>
                    </a:cubicBezTo>
                    <a:cubicBezTo>
                      <a:pt x="527" y="1044"/>
                      <a:pt x="527" y="1044"/>
                      <a:pt x="527" y="1044"/>
                    </a:cubicBezTo>
                    <a:cubicBezTo>
                      <a:pt x="523" y="1046"/>
                      <a:pt x="523" y="1046"/>
                      <a:pt x="523" y="1046"/>
                    </a:cubicBezTo>
                    <a:cubicBezTo>
                      <a:pt x="527" y="1044"/>
                      <a:pt x="527" y="1044"/>
                      <a:pt x="527" y="1044"/>
                    </a:cubicBezTo>
                    <a:cubicBezTo>
                      <a:pt x="523" y="1044"/>
                      <a:pt x="523" y="1044"/>
                      <a:pt x="523" y="1044"/>
                    </a:cubicBezTo>
                    <a:cubicBezTo>
                      <a:pt x="523" y="1045"/>
                      <a:pt x="523" y="1046"/>
                      <a:pt x="523" y="1046"/>
                    </a:cubicBezTo>
                    <a:cubicBezTo>
                      <a:pt x="527" y="1044"/>
                      <a:pt x="527" y="1044"/>
                      <a:pt x="527" y="1044"/>
                    </a:cubicBezTo>
                    <a:cubicBezTo>
                      <a:pt x="523" y="1044"/>
                      <a:pt x="523" y="1044"/>
                      <a:pt x="523" y="1044"/>
                    </a:cubicBezTo>
                    <a:cubicBezTo>
                      <a:pt x="527" y="1044"/>
                      <a:pt x="527" y="1044"/>
                      <a:pt x="527" y="1044"/>
                    </a:cubicBezTo>
                    <a:cubicBezTo>
                      <a:pt x="529" y="1041"/>
                      <a:pt x="529" y="1041"/>
                      <a:pt x="529" y="1041"/>
                    </a:cubicBezTo>
                    <a:cubicBezTo>
                      <a:pt x="529" y="1041"/>
                      <a:pt x="497" y="1024"/>
                      <a:pt x="464" y="1006"/>
                    </a:cubicBezTo>
                    <a:cubicBezTo>
                      <a:pt x="448" y="998"/>
                      <a:pt x="432" y="989"/>
                      <a:pt x="420" y="983"/>
                    </a:cubicBezTo>
                    <a:cubicBezTo>
                      <a:pt x="414" y="980"/>
                      <a:pt x="408" y="977"/>
                      <a:pt x="404" y="975"/>
                    </a:cubicBezTo>
                    <a:cubicBezTo>
                      <a:pt x="403" y="974"/>
                      <a:pt x="401" y="973"/>
                      <a:pt x="400" y="973"/>
                    </a:cubicBezTo>
                    <a:cubicBezTo>
                      <a:pt x="399" y="972"/>
                      <a:pt x="399" y="972"/>
                      <a:pt x="398" y="972"/>
                    </a:cubicBezTo>
                    <a:cubicBezTo>
                      <a:pt x="398" y="972"/>
                      <a:pt x="398" y="972"/>
                      <a:pt x="398" y="972"/>
                    </a:cubicBezTo>
                    <a:cubicBezTo>
                      <a:pt x="397" y="972"/>
                      <a:pt x="397" y="972"/>
                      <a:pt x="397" y="972"/>
                    </a:cubicBezTo>
                    <a:cubicBezTo>
                      <a:pt x="397" y="972"/>
                      <a:pt x="397" y="972"/>
                      <a:pt x="396" y="972"/>
                    </a:cubicBezTo>
                    <a:cubicBezTo>
                      <a:pt x="396" y="972"/>
                      <a:pt x="396" y="972"/>
                      <a:pt x="395" y="972"/>
                    </a:cubicBezTo>
                    <a:cubicBezTo>
                      <a:pt x="394" y="972"/>
                      <a:pt x="393" y="972"/>
                      <a:pt x="393" y="973"/>
                    </a:cubicBezTo>
                    <a:cubicBezTo>
                      <a:pt x="392" y="974"/>
                      <a:pt x="392" y="976"/>
                      <a:pt x="392" y="977"/>
                    </a:cubicBezTo>
                    <a:cubicBezTo>
                      <a:pt x="393" y="978"/>
                      <a:pt x="393" y="978"/>
                      <a:pt x="394" y="979"/>
                    </a:cubicBezTo>
                    <a:cubicBezTo>
                      <a:pt x="394" y="979"/>
                      <a:pt x="396" y="980"/>
                      <a:pt x="399" y="982"/>
                    </a:cubicBezTo>
                    <a:cubicBezTo>
                      <a:pt x="410" y="988"/>
                      <a:pt x="436" y="1005"/>
                      <a:pt x="460" y="1019"/>
                    </a:cubicBezTo>
                    <a:cubicBezTo>
                      <a:pt x="472" y="1027"/>
                      <a:pt x="484" y="1034"/>
                      <a:pt x="492" y="1039"/>
                    </a:cubicBezTo>
                    <a:cubicBezTo>
                      <a:pt x="496" y="1042"/>
                      <a:pt x="500" y="1044"/>
                      <a:pt x="502" y="1046"/>
                    </a:cubicBezTo>
                    <a:cubicBezTo>
                      <a:pt x="503" y="1047"/>
                      <a:pt x="504" y="1047"/>
                      <a:pt x="505" y="1048"/>
                    </a:cubicBezTo>
                    <a:cubicBezTo>
                      <a:pt x="505" y="1048"/>
                      <a:pt x="505" y="1048"/>
                      <a:pt x="505" y="1048"/>
                    </a:cubicBezTo>
                    <a:cubicBezTo>
                      <a:pt x="505" y="1048"/>
                      <a:pt x="505" y="1048"/>
                      <a:pt x="505" y="1048"/>
                    </a:cubicBezTo>
                    <a:cubicBezTo>
                      <a:pt x="506" y="1047"/>
                      <a:pt x="506" y="1047"/>
                      <a:pt x="506" y="1047"/>
                    </a:cubicBezTo>
                    <a:cubicBezTo>
                      <a:pt x="505" y="1048"/>
                      <a:pt x="505" y="1048"/>
                      <a:pt x="505" y="1048"/>
                    </a:cubicBezTo>
                    <a:cubicBezTo>
                      <a:pt x="505" y="1048"/>
                      <a:pt x="505" y="1048"/>
                      <a:pt x="505" y="1048"/>
                    </a:cubicBezTo>
                    <a:cubicBezTo>
                      <a:pt x="506" y="1047"/>
                      <a:pt x="506" y="1047"/>
                      <a:pt x="506" y="1047"/>
                    </a:cubicBezTo>
                    <a:cubicBezTo>
                      <a:pt x="505" y="1048"/>
                      <a:pt x="505" y="1048"/>
                      <a:pt x="505" y="1048"/>
                    </a:cubicBezTo>
                    <a:cubicBezTo>
                      <a:pt x="508" y="1046"/>
                      <a:pt x="508" y="1046"/>
                      <a:pt x="508" y="1046"/>
                    </a:cubicBezTo>
                    <a:cubicBezTo>
                      <a:pt x="504" y="1047"/>
                      <a:pt x="504" y="1047"/>
                      <a:pt x="504" y="1047"/>
                    </a:cubicBezTo>
                    <a:cubicBezTo>
                      <a:pt x="505" y="1048"/>
                      <a:pt x="505" y="1048"/>
                      <a:pt x="505" y="1048"/>
                    </a:cubicBezTo>
                    <a:cubicBezTo>
                      <a:pt x="508" y="1046"/>
                      <a:pt x="508" y="1046"/>
                      <a:pt x="508" y="1046"/>
                    </a:cubicBezTo>
                    <a:cubicBezTo>
                      <a:pt x="504" y="1047"/>
                      <a:pt x="504" y="1047"/>
                      <a:pt x="504" y="1047"/>
                    </a:cubicBezTo>
                    <a:cubicBezTo>
                      <a:pt x="508" y="1045"/>
                      <a:pt x="508" y="1045"/>
                      <a:pt x="508" y="1045"/>
                    </a:cubicBezTo>
                    <a:cubicBezTo>
                      <a:pt x="504" y="1045"/>
                      <a:pt x="504" y="1045"/>
                      <a:pt x="504" y="1045"/>
                    </a:cubicBezTo>
                    <a:cubicBezTo>
                      <a:pt x="504" y="1046"/>
                      <a:pt x="504" y="1047"/>
                      <a:pt x="504" y="1047"/>
                    </a:cubicBezTo>
                    <a:cubicBezTo>
                      <a:pt x="508" y="1045"/>
                      <a:pt x="508" y="1045"/>
                      <a:pt x="508" y="1045"/>
                    </a:cubicBezTo>
                    <a:cubicBezTo>
                      <a:pt x="504" y="1045"/>
                      <a:pt x="504" y="1045"/>
                      <a:pt x="504" y="1045"/>
                    </a:cubicBezTo>
                    <a:cubicBezTo>
                      <a:pt x="508" y="1045"/>
                      <a:pt x="508" y="1045"/>
                      <a:pt x="508" y="1045"/>
                    </a:cubicBezTo>
                    <a:cubicBezTo>
                      <a:pt x="505" y="1043"/>
                      <a:pt x="505" y="1043"/>
                      <a:pt x="505" y="1043"/>
                    </a:cubicBezTo>
                    <a:cubicBezTo>
                      <a:pt x="504" y="1044"/>
                      <a:pt x="504" y="1045"/>
                      <a:pt x="504" y="1045"/>
                    </a:cubicBezTo>
                    <a:cubicBezTo>
                      <a:pt x="508" y="1045"/>
                      <a:pt x="508" y="1045"/>
                      <a:pt x="508" y="1045"/>
                    </a:cubicBezTo>
                    <a:cubicBezTo>
                      <a:pt x="505" y="1043"/>
                      <a:pt x="505" y="1043"/>
                      <a:pt x="505" y="1043"/>
                    </a:cubicBezTo>
                    <a:cubicBezTo>
                      <a:pt x="508" y="1045"/>
                      <a:pt x="508" y="1045"/>
                      <a:pt x="508" y="1045"/>
                    </a:cubicBezTo>
                    <a:cubicBezTo>
                      <a:pt x="510" y="1042"/>
                      <a:pt x="510" y="1042"/>
                      <a:pt x="510" y="1042"/>
                    </a:cubicBezTo>
                    <a:cubicBezTo>
                      <a:pt x="510" y="1042"/>
                      <a:pt x="489" y="1033"/>
                      <a:pt x="469" y="1025"/>
                    </a:cubicBezTo>
                    <a:cubicBezTo>
                      <a:pt x="458" y="1021"/>
                      <a:pt x="448" y="1017"/>
                      <a:pt x="439" y="1014"/>
                    </a:cubicBezTo>
                    <a:cubicBezTo>
                      <a:pt x="435" y="1012"/>
                      <a:pt x="432" y="1011"/>
                      <a:pt x="429" y="1010"/>
                    </a:cubicBezTo>
                    <a:cubicBezTo>
                      <a:pt x="427" y="1009"/>
                      <a:pt x="426" y="1009"/>
                      <a:pt x="425" y="1009"/>
                    </a:cubicBezTo>
                    <a:cubicBezTo>
                      <a:pt x="425" y="1009"/>
                      <a:pt x="424" y="1008"/>
                      <a:pt x="424" y="1008"/>
                    </a:cubicBezTo>
                    <a:cubicBezTo>
                      <a:pt x="423" y="1008"/>
                      <a:pt x="423" y="1008"/>
                      <a:pt x="422" y="1008"/>
                    </a:cubicBezTo>
                    <a:cubicBezTo>
                      <a:pt x="422" y="1008"/>
                      <a:pt x="422" y="1008"/>
                      <a:pt x="421" y="1008"/>
                    </a:cubicBezTo>
                    <a:cubicBezTo>
                      <a:pt x="421" y="1008"/>
                      <a:pt x="420" y="1009"/>
                      <a:pt x="420" y="1009"/>
                    </a:cubicBezTo>
                    <a:cubicBezTo>
                      <a:pt x="419" y="1009"/>
                      <a:pt x="419" y="1010"/>
                      <a:pt x="419" y="1010"/>
                    </a:cubicBezTo>
                    <a:cubicBezTo>
                      <a:pt x="422" y="1012"/>
                      <a:pt x="422" y="1012"/>
                      <a:pt x="422" y="1012"/>
                    </a:cubicBezTo>
                    <a:cubicBezTo>
                      <a:pt x="419" y="1010"/>
                      <a:pt x="419" y="1010"/>
                      <a:pt x="419" y="1010"/>
                    </a:cubicBezTo>
                    <a:cubicBezTo>
                      <a:pt x="418" y="1011"/>
                      <a:pt x="418" y="1012"/>
                      <a:pt x="418" y="1012"/>
                    </a:cubicBezTo>
                    <a:cubicBezTo>
                      <a:pt x="418" y="1013"/>
                      <a:pt x="418" y="1014"/>
                      <a:pt x="418" y="1014"/>
                    </a:cubicBezTo>
                    <a:cubicBezTo>
                      <a:pt x="419" y="1015"/>
                      <a:pt x="419" y="1015"/>
                      <a:pt x="419" y="1015"/>
                    </a:cubicBezTo>
                    <a:cubicBezTo>
                      <a:pt x="419" y="1015"/>
                      <a:pt x="419" y="1016"/>
                      <a:pt x="420" y="1016"/>
                    </a:cubicBezTo>
                    <a:cubicBezTo>
                      <a:pt x="420" y="1016"/>
                      <a:pt x="421" y="1017"/>
                      <a:pt x="422" y="1018"/>
                    </a:cubicBezTo>
                    <a:cubicBezTo>
                      <a:pt x="426" y="1020"/>
                      <a:pt x="434" y="1025"/>
                      <a:pt x="441" y="1029"/>
                    </a:cubicBezTo>
                    <a:cubicBezTo>
                      <a:pt x="444" y="1031"/>
                      <a:pt x="447" y="1033"/>
                      <a:pt x="450" y="1034"/>
                    </a:cubicBezTo>
                    <a:cubicBezTo>
                      <a:pt x="451" y="1035"/>
                      <a:pt x="452" y="1035"/>
                      <a:pt x="452" y="1036"/>
                    </a:cubicBezTo>
                    <a:cubicBezTo>
                      <a:pt x="453" y="1036"/>
                      <a:pt x="453" y="1036"/>
                      <a:pt x="453" y="1036"/>
                    </a:cubicBezTo>
                    <a:cubicBezTo>
                      <a:pt x="453" y="1036"/>
                      <a:pt x="453" y="1036"/>
                      <a:pt x="453" y="1036"/>
                    </a:cubicBezTo>
                    <a:cubicBezTo>
                      <a:pt x="453" y="1036"/>
                      <a:pt x="453" y="1036"/>
                      <a:pt x="453" y="1036"/>
                    </a:cubicBezTo>
                    <a:cubicBezTo>
                      <a:pt x="453" y="1036"/>
                      <a:pt x="453" y="1036"/>
                      <a:pt x="453" y="1036"/>
                    </a:cubicBezTo>
                    <a:cubicBezTo>
                      <a:pt x="453" y="1036"/>
                      <a:pt x="453" y="1036"/>
                      <a:pt x="453" y="1036"/>
                    </a:cubicBezTo>
                    <a:cubicBezTo>
                      <a:pt x="453" y="1036"/>
                      <a:pt x="453" y="1036"/>
                      <a:pt x="453" y="1036"/>
                    </a:cubicBezTo>
                    <a:cubicBezTo>
                      <a:pt x="455" y="1034"/>
                      <a:pt x="455" y="1034"/>
                      <a:pt x="455" y="1034"/>
                    </a:cubicBezTo>
                    <a:cubicBezTo>
                      <a:pt x="453" y="1036"/>
                      <a:pt x="453" y="1036"/>
                      <a:pt x="453" y="1036"/>
                    </a:cubicBezTo>
                    <a:cubicBezTo>
                      <a:pt x="453" y="1036"/>
                      <a:pt x="453" y="1036"/>
                      <a:pt x="453" y="1036"/>
                    </a:cubicBezTo>
                    <a:cubicBezTo>
                      <a:pt x="455" y="1034"/>
                      <a:pt x="455" y="1034"/>
                      <a:pt x="455" y="1034"/>
                    </a:cubicBezTo>
                    <a:cubicBezTo>
                      <a:pt x="453" y="1036"/>
                      <a:pt x="453" y="1036"/>
                      <a:pt x="453" y="1036"/>
                    </a:cubicBezTo>
                    <a:cubicBezTo>
                      <a:pt x="455" y="1033"/>
                      <a:pt x="455" y="1033"/>
                      <a:pt x="455" y="1033"/>
                    </a:cubicBezTo>
                    <a:cubicBezTo>
                      <a:pt x="452" y="1035"/>
                      <a:pt x="452" y="1035"/>
                      <a:pt x="452" y="1035"/>
                    </a:cubicBezTo>
                    <a:cubicBezTo>
                      <a:pt x="453" y="1036"/>
                      <a:pt x="453" y="1036"/>
                      <a:pt x="453" y="1036"/>
                    </a:cubicBezTo>
                    <a:cubicBezTo>
                      <a:pt x="455" y="1033"/>
                      <a:pt x="455" y="1033"/>
                      <a:pt x="455" y="1033"/>
                    </a:cubicBezTo>
                    <a:cubicBezTo>
                      <a:pt x="452" y="1035"/>
                      <a:pt x="452" y="1035"/>
                      <a:pt x="452" y="1035"/>
                    </a:cubicBezTo>
                    <a:cubicBezTo>
                      <a:pt x="455" y="1033"/>
                      <a:pt x="455" y="1033"/>
                      <a:pt x="455" y="1033"/>
                    </a:cubicBezTo>
                    <a:cubicBezTo>
                      <a:pt x="451" y="1033"/>
                      <a:pt x="451" y="1033"/>
                      <a:pt x="451" y="1033"/>
                    </a:cubicBezTo>
                    <a:cubicBezTo>
                      <a:pt x="452" y="1035"/>
                      <a:pt x="452" y="1035"/>
                      <a:pt x="452" y="1035"/>
                    </a:cubicBezTo>
                    <a:cubicBezTo>
                      <a:pt x="455" y="1033"/>
                      <a:pt x="455" y="1033"/>
                      <a:pt x="455" y="1033"/>
                    </a:cubicBezTo>
                    <a:cubicBezTo>
                      <a:pt x="451" y="1033"/>
                      <a:pt x="451" y="1033"/>
                      <a:pt x="451" y="1033"/>
                    </a:cubicBezTo>
                    <a:cubicBezTo>
                      <a:pt x="455" y="1033"/>
                      <a:pt x="455" y="1033"/>
                      <a:pt x="455" y="1033"/>
                    </a:cubicBezTo>
                    <a:cubicBezTo>
                      <a:pt x="452" y="1031"/>
                      <a:pt x="452" y="1031"/>
                      <a:pt x="452" y="1031"/>
                    </a:cubicBezTo>
                    <a:cubicBezTo>
                      <a:pt x="452" y="1032"/>
                      <a:pt x="451" y="1033"/>
                      <a:pt x="451" y="1033"/>
                    </a:cubicBezTo>
                    <a:cubicBezTo>
                      <a:pt x="455" y="1033"/>
                      <a:pt x="455" y="1033"/>
                      <a:pt x="455" y="1033"/>
                    </a:cubicBezTo>
                    <a:cubicBezTo>
                      <a:pt x="452" y="1031"/>
                      <a:pt x="452" y="1031"/>
                      <a:pt x="452" y="1031"/>
                    </a:cubicBezTo>
                    <a:cubicBezTo>
                      <a:pt x="451" y="1033"/>
                      <a:pt x="452" y="1036"/>
                      <a:pt x="454" y="1037"/>
                    </a:cubicBezTo>
                    <a:cubicBezTo>
                      <a:pt x="455" y="1038"/>
                      <a:pt x="458" y="1037"/>
                      <a:pt x="459" y="1035"/>
                    </a:cubicBezTo>
                    <a:close/>
                  </a:path>
                </a:pathLst>
              </a:custGeom>
              <a:solidFill>
                <a:srgbClr val="70B5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1" name="Freeform 51"/>
              <p:cNvSpPr/>
              <p:nvPr/>
            </p:nvSpPr>
            <p:spPr bwMode="auto">
              <a:xfrm>
                <a:off x="3919586" y="3468849"/>
                <a:ext cx="461729" cy="328487"/>
              </a:xfrm>
              <a:custGeom>
                <a:avLst/>
                <a:gdLst>
                  <a:gd name="T0" fmla="*/ 46 w 344"/>
                  <a:gd name="T1" fmla="*/ 221 h 245"/>
                  <a:gd name="T2" fmla="*/ 105 w 344"/>
                  <a:gd name="T3" fmla="*/ 238 h 245"/>
                  <a:gd name="T4" fmla="*/ 36 w 344"/>
                  <a:gd name="T5" fmla="*/ 191 h 245"/>
                  <a:gd name="T6" fmla="*/ 35 w 344"/>
                  <a:gd name="T7" fmla="*/ 194 h 245"/>
                  <a:gd name="T8" fmla="*/ 117 w 344"/>
                  <a:gd name="T9" fmla="*/ 234 h 245"/>
                  <a:gd name="T10" fmla="*/ 39 w 344"/>
                  <a:gd name="T11" fmla="*/ 176 h 245"/>
                  <a:gd name="T12" fmla="*/ 35 w 344"/>
                  <a:gd name="T13" fmla="*/ 177 h 245"/>
                  <a:gd name="T14" fmla="*/ 36 w 344"/>
                  <a:gd name="T15" fmla="*/ 181 h 245"/>
                  <a:gd name="T16" fmla="*/ 36 w 344"/>
                  <a:gd name="T17" fmla="*/ 182 h 245"/>
                  <a:gd name="T18" fmla="*/ 156 w 344"/>
                  <a:gd name="T19" fmla="*/ 223 h 245"/>
                  <a:gd name="T20" fmla="*/ 188 w 344"/>
                  <a:gd name="T21" fmla="*/ 219 h 245"/>
                  <a:gd name="T22" fmla="*/ 17 w 344"/>
                  <a:gd name="T23" fmla="*/ 113 h 245"/>
                  <a:gd name="T24" fmla="*/ 17 w 344"/>
                  <a:gd name="T25" fmla="*/ 117 h 245"/>
                  <a:gd name="T26" fmla="*/ 92 w 344"/>
                  <a:gd name="T27" fmla="*/ 137 h 245"/>
                  <a:gd name="T28" fmla="*/ 12 w 344"/>
                  <a:gd name="T29" fmla="*/ 88 h 245"/>
                  <a:gd name="T30" fmla="*/ 9 w 344"/>
                  <a:gd name="T31" fmla="*/ 92 h 245"/>
                  <a:gd name="T32" fmla="*/ 11 w 344"/>
                  <a:gd name="T33" fmla="*/ 74 h 245"/>
                  <a:gd name="T34" fmla="*/ 10 w 344"/>
                  <a:gd name="T35" fmla="*/ 74 h 245"/>
                  <a:gd name="T36" fmla="*/ 253 w 344"/>
                  <a:gd name="T37" fmla="*/ 206 h 245"/>
                  <a:gd name="T38" fmla="*/ 7 w 344"/>
                  <a:gd name="T39" fmla="*/ 43 h 245"/>
                  <a:gd name="T40" fmla="*/ 4 w 344"/>
                  <a:gd name="T41" fmla="*/ 46 h 245"/>
                  <a:gd name="T42" fmla="*/ 4 w 344"/>
                  <a:gd name="T43" fmla="*/ 46 h 245"/>
                  <a:gd name="T44" fmla="*/ 9 w 344"/>
                  <a:gd name="T45" fmla="*/ 27 h 245"/>
                  <a:gd name="T46" fmla="*/ 10 w 344"/>
                  <a:gd name="T47" fmla="*/ 28 h 245"/>
                  <a:gd name="T48" fmla="*/ 305 w 344"/>
                  <a:gd name="T49" fmla="*/ 199 h 245"/>
                  <a:gd name="T50" fmla="*/ 14 w 344"/>
                  <a:gd name="T51" fmla="*/ 18 h 245"/>
                  <a:gd name="T52" fmla="*/ 17 w 344"/>
                  <a:gd name="T53" fmla="*/ 20 h 245"/>
                  <a:gd name="T54" fmla="*/ 13 w 344"/>
                  <a:gd name="T55" fmla="*/ 19 h 245"/>
                  <a:gd name="T56" fmla="*/ 20 w 344"/>
                  <a:gd name="T57" fmla="*/ 25 h 245"/>
                  <a:gd name="T58" fmla="*/ 151 w 344"/>
                  <a:gd name="T59" fmla="*/ 89 h 245"/>
                  <a:gd name="T60" fmla="*/ 21 w 344"/>
                  <a:gd name="T61" fmla="*/ 5 h 245"/>
                  <a:gd name="T62" fmla="*/ 16 w 344"/>
                  <a:gd name="T63" fmla="*/ 10 h 245"/>
                  <a:gd name="T64" fmla="*/ 338 w 344"/>
                  <a:gd name="T65" fmla="*/ 202 h 245"/>
                  <a:gd name="T66" fmla="*/ 25 w 344"/>
                  <a:gd name="T67" fmla="*/ 19 h 245"/>
                  <a:gd name="T68" fmla="*/ 17 w 344"/>
                  <a:gd name="T69" fmla="*/ 27 h 245"/>
                  <a:gd name="T70" fmla="*/ 301 w 344"/>
                  <a:gd name="T71" fmla="*/ 199 h 245"/>
                  <a:gd name="T72" fmla="*/ 2 w 344"/>
                  <a:gd name="T73" fmla="*/ 26 h 245"/>
                  <a:gd name="T74" fmla="*/ 1 w 344"/>
                  <a:gd name="T75" fmla="*/ 48 h 245"/>
                  <a:gd name="T76" fmla="*/ 252 w 344"/>
                  <a:gd name="T77" fmla="*/ 202 h 245"/>
                  <a:gd name="T78" fmla="*/ 253 w 344"/>
                  <a:gd name="T79" fmla="*/ 202 h 245"/>
                  <a:gd name="T80" fmla="*/ 253 w 344"/>
                  <a:gd name="T81" fmla="*/ 199 h 245"/>
                  <a:gd name="T82" fmla="*/ 10 w 344"/>
                  <a:gd name="T83" fmla="*/ 67 h 245"/>
                  <a:gd name="T84" fmla="*/ 207 w 344"/>
                  <a:gd name="T85" fmla="*/ 206 h 245"/>
                  <a:gd name="T86" fmla="*/ 162 w 344"/>
                  <a:gd name="T87" fmla="*/ 205 h 245"/>
                  <a:gd name="T88" fmla="*/ 180 w 344"/>
                  <a:gd name="T89" fmla="*/ 217 h 245"/>
                  <a:gd name="T90" fmla="*/ 184 w 344"/>
                  <a:gd name="T91" fmla="*/ 213 h 245"/>
                  <a:gd name="T92" fmla="*/ 35 w 344"/>
                  <a:gd name="T93" fmla="*/ 137 h 245"/>
                  <a:gd name="T94" fmla="*/ 136 w 344"/>
                  <a:gd name="T95" fmla="*/ 224 h 245"/>
                  <a:gd name="T96" fmla="*/ 140 w 344"/>
                  <a:gd name="T97" fmla="*/ 223 h 245"/>
                  <a:gd name="T98" fmla="*/ 34 w 344"/>
                  <a:gd name="T99" fmla="*/ 173 h 245"/>
                  <a:gd name="T100" fmla="*/ 117 w 344"/>
                  <a:gd name="T101" fmla="*/ 233 h 245"/>
                  <a:gd name="T102" fmla="*/ 116 w 344"/>
                  <a:gd name="T103" fmla="*/ 230 h 245"/>
                  <a:gd name="T104" fmla="*/ 120 w 344"/>
                  <a:gd name="T105" fmla="*/ 226 h 245"/>
                  <a:gd name="T106" fmla="*/ 38 w 344"/>
                  <a:gd name="T107" fmla="*/ 187 h 245"/>
                  <a:gd name="T108" fmla="*/ 103 w 344"/>
                  <a:gd name="T109" fmla="*/ 237 h 245"/>
                  <a:gd name="T110" fmla="*/ 102 w 344"/>
                  <a:gd name="T111" fmla="*/ 234 h 245"/>
                  <a:gd name="T112" fmla="*/ 106 w 344"/>
                  <a:gd name="T113" fmla="*/ 234 h 245"/>
                  <a:gd name="T114" fmla="*/ 106 w 344"/>
                  <a:gd name="T115" fmla="*/ 233 h 245"/>
                  <a:gd name="T116" fmla="*/ 47 w 344"/>
                  <a:gd name="T117" fmla="*/ 213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44" h="245">
                    <a:moveTo>
                      <a:pt x="54" y="237"/>
                    </a:moveTo>
                    <a:cubicBezTo>
                      <a:pt x="53" y="236"/>
                      <a:pt x="53" y="236"/>
                      <a:pt x="53" y="236"/>
                    </a:cubicBezTo>
                    <a:cubicBezTo>
                      <a:pt x="51" y="239"/>
                      <a:pt x="51" y="239"/>
                      <a:pt x="51" y="239"/>
                    </a:cubicBezTo>
                    <a:cubicBezTo>
                      <a:pt x="51" y="243"/>
                      <a:pt x="51" y="243"/>
                      <a:pt x="51" y="243"/>
                    </a:cubicBezTo>
                    <a:cubicBezTo>
                      <a:pt x="78" y="241"/>
                      <a:pt x="78" y="241"/>
                      <a:pt x="78" y="241"/>
                    </a:cubicBezTo>
                    <a:cubicBezTo>
                      <a:pt x="80" y="241"/>
                      <a:pt x="82" y="240"/>
                      <a:pt x="82" y="238"/>
                    </a:cubicBezTo>
                    <a:cubicBezTo>
                      <a:pt x="82" y="237"/>
                      <a:pt x="82" y="235"/>
                      <a:pt x="80" y="234"/>
                    </a:cubicBezTo>
                    <a:cubicBezTo>
                      <a:pt x="48" y="214"/>
                      <a:pt x="48" y="214"/>
                      <a:pt x="48" y="214"/>
                    </a:cubicBezTo>
                    <a:cubicBezTo>
                      <a:pt x="46" y="217"/>
                      <a:pt x="46" y="217"/>
                      <a:pt x="46" y="217"/>
                    </a:cubicBezTo>
                    <a:cubicBezTo>
                      <a:pt x="46" y="221"/>
                      <a:pt x="46" y="221"/>
                      <a:pt x="46" y="221"/>
                    </a:cubicBezTo>
                    <a:cubicBezTo>
                      <a:pt x="46" y="217"/>
                      <a:pt x="46" y="217"/>
                      <a:pt x="46" y="217"/>
                    </a:cubicBezTo>
                    <a:cubicBezTo>
                      <a:pt x="45" y="221"/>
                      <a:pt x="45" y="221"/>
                      <a:pt x="45" y="221"/>
                    </a:cubicBezTo>
                    <a:cubicBezTo>
                      <a:pt x="46" y="221"/>
                      <a:pt x="46" y="221"/>
                      <a:pt x="46" y="221"/>
                    </a:cubicBezTo>
                    <a:cubicBezTo>
                      <a:pt x="46" y="217"/>
                      <a:pt x="46" y="217"/>
                      <a:pt x="46" y="217"/>
                    </a:cubicBezTo>
                    <a:cubicBezTo>
                      <a:pt x="45" y="221"/>
                      <a:pt x="45" y="221"/>
                      <a:pt x="45" y="221"/>
                    </a:cubicBezTo>
                    <a:cubicBezTo>
                      <a:pt x="46" y="218"/>
                      <a:pt x="46" y="218"/>
                      <a:pt x="46" y="218"/>
                    </a:cubicBezTo>
                    <a:cubicBezTo>
                      <a:pt x="45" y="221"/>
                      <a:pt x="45" y="221"/>
                      <a:pt x="45" y="221"/>
                    </a:cubicBezTo>
                    <a:cubicBezTo>
                      <a:pt x="45" y="221"/>
                      <a:pt x="45" y="221"/>
                      <a:pt x="45" y="221"/>
                    </a:cubicBezTo>
                    <a:cubicBezTo>
                      <a:pt x="46" y="218"/>
                      <a:pt x="46" y="218"/>
                      <a:pt x="46" y="218"/>
                    </a:cubicBezTo>
                    <a:cubicBezTo>
                      <a:pt x="45" y="221"/>
                      <a:pt x="45" y="221"/>
                      <a:pt x="45" y="221"/>
                    </a:cubicBezTo>
                    <a:cubicBezTo>
                      <a:pt x="45" y="221"/>
                      <a:pt x="45" y="221"/>
                      <a:pt x="46" y="221"/>
                    </a:cubicBezTo>
                    <a:cubicBezTo>
                      <a:pt x="50" y="223"/>
                      <a:pt x="64" y="227"/>
                      <a:pt x="78" y="231"/>
                    </a:cubicBezTo>
                    <a:cubicBezTo>
                      <a:pt x="85" y="233"/>
                      <a:pt x="91" y="235"/>
                      <a:pt x="96" y="236"/>
                    </a:cubicBezTo>
                    <a:cubicBezTo>
                      <a:pt x="99" y="237"/>
                      <a:pt x="101" y="237"/>
                      <a:pt x="103" y="238"/>
                    </a:cubicBezTo>
                    <a:cubicBezTo>
                      <a:pt x="103" y="238"/>
                      <a:pt x="104" y="238"/>
                      <a:pt x="105" y="238"/>
                    </a:cubicBezTo>
                    <a:cubicBezTo>
                      <a:pt x="105" y="238"/>
                      <a:pt x="105" y="238"/>
                      <a:pt x="105" y="238"/>
                    </a:cubicBezTo>
                    <a:cubicBezTo>
                      <a:pt x="106" y="238"/>
                      <a:pt x="106" y="238"/>
                      <a:pt x="106" y="238"/>
                    </a:cubicBezTo>
                    <a:cubicBezTo>
                      <a:pt x="107" y="238"/>
                      <a:pt x="107" y="238"/>
                      <a:pt x="107" y="238"/>
                    </a:cubicBezTo>
                    <a:cubicBezTo>
                      <a:pt x="108" y="238"/>
                      <a:pt x="108" y="238"/>
                      <a:pt x="108" y="238"/>
                    </a:cubicBezTo>
                    <a:cubicBezTo>
                      <a:pt x="109" y="238"/>
                      <a:pt x="109" y="237"/>
                      <a:pt x="110" y="237"/>
                    </a:cubicBezTo>
                    <a:cubicBezTo>
                      <a:pt x="110" y="236"/>
                      <a:pt x="110" y="236"/>
                      <a:pt x="110" y="236"/>
                    </a:cubicBezTo>
                    <a:cubicBezTo>
                      <a:pt x="110" y="236"/>
                      <a:pt x="110" y="235"/>
                      <a:pt x="110" y="234"/>
                    </a:cubicBezTo>
                    <a:cubicBezTo>
                      <a:pt x="110" y="233"/>
                      <a:pt x="110" y="233"/>
                      <a:pt x="110" y="233"/>
                    </a:cubicBezTo>
                    <a:cubicBezTo>
                      <a:pt x="110" y="232"/>
                      <a:pt x="109" y="232"/>
                      <a:pt x="109" y="231"/>
                    </a:cubicBezTo>
                    <a:cubicBezTo>
                      <a:pt x="109" y="231"/>
                      <a:pt x="109" y="231"/>
                      <a:pt x="108" y="231"/>
                    </a:cubicBezTo>
                    <a:cubicBezTo>
                      <a:pt x="107" y="230"/>
                      <a:pt x="106" y="229"/>
                      <a:pt x="103" y="227"/>
                    </a:cubicBezTo>
                    <a:cubicBezTo>
                      <a:pt x="95" y="222"/>
                      <a:pt x="79" y="212"/>
                      <a:pt x="64" y="203"/>
                    </a:cubicBezTo>
                    <a:cubicBezTo>
                      <a:pt x="50" y="194"/>
                      <a:pt x="38" y="187"/>
                      <a:pt x="38" y="187"/>
                    </a:cubicBezTo>
                    <a:cubicBezTo>
                      <a:pt x="36" y="191"/>
                      <a:pt x="36" y="191"/>
                      <a:pt x="36" y="191"/>
                    </a:cubicBezTo>
                    <a:cubicBezTo>
                      <a:pt x="40" y="192"/>
                      <a:pt x="40" y="192"/>
                      <a:pt x="40" y="192"/>
                    </a:cubicBezTo>
                    <a:cubicBezTo>
                      <a:pt x="36" y="191"/>
                      <a:pt x="36" y="191"/>
                      <a:pt x="36" y="191"/>
                    </a:cubicBezTo>
                    <a:cubicBezTo>
                      <a:pt x="38" y="194"/>
                      <a:pt x="38" y="194"/>
                      <a:pt x="38" y="194"/>
                    </a:cubicBezTo>
                    <a:cubicBezTo>
                      <a:pt x="38" y="194"/>
                      <a:pt x="39" y="194"/>
                      <a:pt x="40" y="192"/>
                    </a:cubicBezTo>
                    <a:cubicBezTo>
                      <a:pt x="36" y="191"/>
                      <a:pt x="36" y="191"/>
                      <a:pt x="36" y="191"/>
                    </a:cubicBezTo>
                    <a:cubicBezTo>
                      <a:pt x="38" y="194"/>
                      <a:pt x="38" y="194"/>
                      <a:pt x="38" y="194"/>
                    </a:cubicBezTo>
                    <a:cubicBezTo>
                      <a:pt x="36" y="191"/>
                      <a:pt x="36" y="191"/>
                      <a:pt x="36" y="191"/>
                    </a:cubicBezTo>
                    <a:cubicBezTo>
                      <a:pt x="36" y="195"/>
                      <a:pt x="36" y="195"/>
                      <a:pt x="36" y="195"/>
                    </a:cubicBezTo>
                    <a:cubicBezTo>
                      <a:pt x="37" y="194"/>
                      <a:pt x="37" y="194"/>
                      <a:pt x="38" y="194"/>
                    </a:cubicBezTo>
                    <a:cubicBezTo>
                      <a:pt x="36" y="191"/>
                      <a:pt x="36" y="191"/>
                      <a:pt x="36" y="191"/>
                    </a:cubicBezTo>
                    <a:cubicBezTo>
                      <a:pt x="36" y="195"/>
                      <a:pt x="36" y="195"/>
                      <a:pt x="36" y="195"/>
                    </a:cubicBezTo>
                    <a:cubicBezTo>
                      <a:pt x="36" y="191"/>
                      <a:pt x="36" y="191"/>
                      <a:pt x="36" y="191"/>
                    </a:cubicBezTo>
                    <a:cubicBezTo>
                      <a:pt x="35" y="194"/>
                      <a:pt x="35" y="194"/>
                      <a:pt x="35" y="194"/>
                    </a:cubicBezTo>
                    <a:cubicBezTo>
                      <a:pt x="35" y="194"/>
                      <a:pt x="35" y="194"/>
                      <a:pt x="36" y="195"/>
                    </a:cubicBezTo>
                    <a:cubicBezTo>
                      <a:pt x="36" y="191"/>
                      <a:pt x="36" y="191"/>
                      <a:pt x="36" y="191"/>
                    </a:cubicBezTo>
                    <a:cubicBezTo>
                      <a:pt x="35" y="194"/>
                      <a:pt x="35" y="194"/>
                      <a:pt x="35" y="194"/>
                    </a:cubicBezTo>
                    <a:cubicBezTo>
                      <a:pt x="36" y="192"/>
                      <a:pt x="36" y="192"/>
                      <a:pt x="36" y="192"/>
                    </a:cubicBezTo>
                    <a:cubicBezTo>
                      <a:pt x="35" y="194"/>
                      <a:pt x="35" y="194"/>
                      <a:pt x="35" y="194"/>
                    </a:cubicBezTo>
                    <a:cubicBezTo>
                      <a:pt x="35" y="194"/>
                      <a:pt x="35" y="194"/>
                      <a:pt x="35" y="194"/>
                    </a:cubicBezTo>
                    <a:cubicBezTo>
                      <a:pt x="36" y="192"/>
                      <a:pt x="36" y="192"/>
                      <a:pt x="36" y="192"/>
                    </a:cubicBezTo>
                    <a:cubicBezTo>
                      <a:pt x="35" y="194"/>
                      <a:pt x="35" y="194"/>
                      <a:pt x="35" y="194"/>
                    </a:cubicBezTo>
                    <a:cubicBezTo>
                      <a:pt x="35" y="194"/>
                      <a:pt x="35" y="195"/>
                      <a:pt x="36" y="195"/>
                    </a:cubicBezTo>
                    <a:cubicBezTo>
                      <a:pt x="42" y="198"/>
                      <a:pt x="61" y="208"/>
                      <a:pt x="80" y="217"/>
                    </a:cubicBezTo>
                    <a:cubicBezTo>
                      <a:pt x="89" y="221"/>
                      <a:pt x="98" y="226"/>
                      <a:pt x="105" y="229"/>
                    </a:cubicBezTo>
                    <a:cubicBezTo>
                      <a:pt x="109" y="230"/>
                      <a:pt x="112" y="232"/>
                      <a:pt x="114" y="233"/>
                    </a:cubicBezTo>
                    <a:cubicBezTo>
                      <a:pt x="115" y="233"/>
                      <a:pt x="116" y="234"/>
                      <a:pt x="117" y="234"/>
                    </a:cubicBezTo>
                    <a:cubicBezTo>
                      <a:pt x="118" y="234"/>
                      <a:pt x="118" y="234"/>
                      <a:pt x="119" y="234"/>
                    </a:cubicBezTo>
                    <a:cubicBezTo>
                      <a:pt x="119" y="234"/>
                      <a:pt x="119" y="234"/>
                      <a:pt x="120" y="234"/>
                    </a:cubicBezTo>
                    <a:cubicBezTo>
                      <a:pt x="120" y="234"/>
                      <a:pt x="121" y="234"/>
                      <a:pt x="122" y="234"/>
                    </a:cubicBezTo>
                    <a:cubicBezTo>
                      <a:pt x="122" y="234"/>
                      <a:pt x="123" y="234"/>
                      <a:pt x="124" y="233"/>
                    </a:cubicBezTo>
                    <a:cubicBezTo>
                      <a:pt x="124" y="233"/>
                      <a:pt x="124" y="233"/>
                      <a:pt x="124" y="233"/>
                    </a:cubicBezTo>
                    <a:cubicBezTo>
                      <a:pt x="124" y="232"/>
                      <a:pt x="124" y="231"/>
                      <a:pt x="124" y="230"/>
                    </a:cubicBezTo>
                    <a:cubicBezTo>
                      <a:pt x="124" y="229"/>
                      <a:pt x="124" y="229"/>
                      <a:pt x="124" y="228"/>
                    </a:cubicBezTo>
                    <a:cubicBezTo>
                      <a:pt x="123" y="227"/>
                      <a:pt x="123" y="227"/>
                      <a:pt x="123" y="227"/>
                    </a:cubicBezTo>
                    <a:cubicBezTo>
                      <a:pt x="122" y="226"/>
                      <a:pt x="121" y="225"/>
                      <a:pt x="120" y="225"/>
                    </a:cubicBezTo>
                    <a:cubicBezTo>
                      <a:pt x="116" y="222"/>
                      <a:pt x="109" y="218"/>
                      <a:pt x="101" y="213"/>
                    </a:cubicBezTo>
                    <a:cubicBezTo>
                      <a:pt x="88" y="205"/>
                      <a:pt x="72" y="196"/>
                      <a:pt x="59" y="188"/>
                    </a:cubicBezTo>
                    <a:cubicBezTo>
                      <a:pt x="53" y="185"/>
                      <a:pt x="47" y="181"/>
                      <a:pt x="43" y="179"/>
                    </a:cubicBezTo>
                    <a:cubicBezTo>
                      <a:pt x="41" y="177"/>
                      <a:pt x="40" y="176"/>
                      <a:pt x="39" y="176"/>
                    </a:cubicBezTo>
                    <a:cubicBezTo>
                      <a:pt x="39" y="175"/>
                      <a:pt x="38" y="175"/>
                      <a:pt x="38" y="175"/>
                    </a:cubicBezTo>
                    <a:cubicBezTo>
                      <a:pt x="38" y="175"/>
                      <a:pt x="38" y="175"/>
                      <a:pt x="38" y="175"/>
                    </a:cubicBezTo>
                    <a:cubicBezTo>
                      <a:pt x="37" y="176"/>
                      <a:pt x="37" y="176"/>
                      <a:pt x="37" y="176"/>
                    </a:cubicBezTo>
                    <a:cubicBezTo>
                      <a:pt x="38" y="175"/>
                      <a:pt x="38" y="175"/>
                      <a:pt x="38" y="175"/>
                    </a:cubicBezTo>
                    <a:cubicBezTo>
                      <a:pt x="38" y="175"/>
                      <a:pt x="38" y="175"/>
                      <a:pt x="38" y="175"/>
                    </a:cubicBezTo>
                    <a:cubicBezTo>
                      <a:pt x="37" y="176"/>
                      <a:pt x="37" y="176"/>
                      <a:pt x="37" y="176"/>
                    </a:cubicBezTo>
                    <a:cubicBezTo>
                      <a:pt x="38" y="175"/>
                      <a:pt x="38" y="175"/>
                      <a:pt x="38" y="175"/>
                    </a:cubicBezTo>
                    <a:cubicBezTo>
                      <a:pt x="35" y="177"/>
                      <a:pt x="35" y="177"/>
                      <a:pt x="35" y="177"/>
                    </a:cubicBezTo>
                    <a:cubicBezTo>
                      <a:pt x="39" y="177"/>
                      <a:pt x="39" y="177"/>
                      <a:pt x="39" y="177"/>
                    </a:cubicBezTo>
                    <a:cubicBezTo>
                      <a:pt x="39" y="176"/>
                      <a:pt x="38" y="175"/>
                      <a:pt x="38" y="175"/>
                    </a:cubicBezTo>
                    <a:cubicBezTo>
                      <a:pt x="35" y="177"/>
                      <a:pt x="35" y="177"/>
                      <a:pt x="35" y="177"/>
                    </a:cubicBezTo>
                    <a:cubicBezTo>
                      <a:pt x="39" y="177"/>
                      <a:pt x="39" y="177"/>
                      <a:pt x="39" y="177"/>
                    </a:cubicBezTo>
                    <a:cubicBezTo>
                      <a:pt x="35" y="177"/>
                      <a:pt x="35" y="177"/>
                      <a:pt x="35" y="177"/>
                    </a:cubicBezTo>
                    <a:cubicBezTo>
                      <a:pt x="38" y="179"/>
                      <a:pt x="38" y="179"/>
                      <a:pt x="38" y="179"/>
                    </a:cubicBezTo>
                    <a:cubicBezTo>
                      <a:pt x="39" y="178"/>
                      <a:pt x="39" y="178"/>
                      <a:pt x="39" y="177"/>
                    </a:cubicBezTo>
                    <a:cubicBezTo>
                      <a:pt x="35" y="177"/>
                      <a:pt x="35" y="177"/>
                      <a:pt x="35" y="177"/>
                    </a:cubicBezTo>
                    <a:cubicBezTo>
                      <a:pt x="38" y="179"/>
                      <a:pt x="38" y="179"/>
                      <a:pt x="38" y="179"/>
                    </a:cubicBezTo>
                    <a:cubicBezTo>
                      <a:pt x="38" y="179"/>
                      <a:pt x="38" y="179"/>
                      <a:pt x="38" y="179"/>
                    </a:cubicBezTo>
                    <a:cubicBezTo>
                      <a:pt x="35" y="177"/>
                      <a:pt x="35" y="177"/>
                      <a:pt x="35" y="177"/>
                    </a:cubicBezTo>
                    <a:cubicBezTo>
                      <a:pt x="36" y="181"/>
                      <a:pt x="36" y="181"/>
                      <a:pt x="36" y="181"/>
                    </a:cubicBezTo>
                    <a:cubicBezTo>
                      <a:pt x="37" y="181"/>
                      <a:pt x="38" y="180"/>
                      <a:pt x="38" y="179"/>
                    </a:cubicBezTo>
                    <a:cubicBezTo>
                      <a:pt x="35" y="177"/>
                      <a:pt x="35" y="177"/>
                      <a:pt x="35" y="177"/>
                    </a:cubicBezTo>
                    <a:cubicBezTo>
                      <a:pt x="36" y="181"/>
                      <a:pt x="36" y="181"/>
                      <a:pt x="36" y="181"/>
                    </a:cubicBezTo>
                    <a:cubicBezTo>
                      <a:pt x="35" y="177"/>
                      <a:pt x="35" y="177"/>
                      <a:pt x="35" y="177"/>
                    </a:cubicBezTo>
                    <a:cubicBezTo>
                      <a:pt x="35" y="181"/>
                      <a:pt x="35" y="181"/>
                      <a:pt x="35" y="181"/>
                    </a:cubicBezTo>
                    <a:cubicBezTo>
                      <a:pt x="35" y="181"/>
                      <a:pt x="36" y="181"/>
                      <a:pt x="36" y="181"/>
                    </a:cubicBezTo>
                    <a:cubicBezTo>
                      <a:pt x="35" y="177"/>
                      <a:pt x="35" y="177"/>
                      <a:pt x="35" y="177"/>
                    </a:cubicBezTo>
                    <a:cubicBezTo>
                      <a:pt x="35" y="181"/>
                      <a:pt x="35" y="181"/>
                      <a:pt x="35" y="181"/>
                    </a:cubicBezTo>
                    <a:cubicBezTo>
                      <a:pt x="35" y="178"/>
                      <a:pt x="35" y="178"/>
                      <a:pt x="35" y="178"/>
                    </a:cubicBezTo>
                    <a:cubicBezTo>
                      <a:pt x="34" y="181"/>
                      <a:pt x="34" y="181"/>
                      <a:pt x="34" y="181"/>
                    </a:cubicBezTo>
                    <a:cubicBezTo>
                      <a:pt x="34" y="181"/>
                      <a:pt x="34" y="181"/>
                      <a:pt x="35" y="181"/>
                    </a:cubicBezTo>
                    <a:cubicBezTo>
                      <a:pt x="35" y="178"/>
                      <a:pt x="35" y="178"/>
                      <a:pt x="35" y="178"/>
                    </a:cubicBezTo>
                    <a:cubicBezTo>
                      <a:pt x="34" y="181"/>
                      <a:pt x="34" y="181"/>
                      <a:pt x="34" y="181"/>
                    </a:cubicBezTo>
                    <a:cubicBezTo>
                      <a:pt x="34" y="180"/>
                      <a:pt x="34" y="180"/>
                      <a:pt x="34" y="180"/>
                    </a:cubicBezTo>
                    <a:cubicBezTo>
                      <a:pt x="34" y="181"/>
                      <a:pt x="34" y="181"/>
                      <a:pt x="34" y="181"/>
                    </a:cubicBezTo>
                    <a:cubicBezTo>
                      <a:pt x="34" y="181"/>
                      <a:pt x="34" y="181"/>
                      <a:pt x="34" y="181"/>
                    </a:cubicBezTo>
                    <a:cubicBezTo>
                      <a:pt x="34" y="180"/>
                      <a:pt x="34" y="180"/>
                      <a:pt x="34" y="180"/>
                    </a:cubicBezTo>
                    <a:cubicBezTo>
                      <a:pt x="34" y="181"/>
                      <a:pt x="34" y="181"/>
                      <a:pt x="34" y="181"/>
                    </a:cubicBezTo>
                    <a:cubicBezTo>
                      <a:pt x="34" y="181"/>
                      <a:pt x="35" y="181"/>
                      <a:pt x="36" y="182"/>
                    </a:cubicBezTo>
                    <a:cubicBezTo>
                      <a:pt x="40" y="183"/>
                      <a:pt x="48" y="187"/>
                      <a:pt x="58" y="192"/>
                    </a:cubicBezTo>
                    <a:cubicBezTo>
                      <a:pt x="73" y="199"/>
                      <a:pt x="93" y="209"/>
                      <a:pt x="108" y="216"/>
                    </a:cubicBezTo>
                    <a:cubicBezTo>
                      <a:pt x="116" y="220"/>
                      <a:pt x="123" y="224"/>
                      <a:pt x="128" y="226"/>
                    </a:cubicBezTo>
                    <a:cubicBezTo>
                      <a:pt x="131" y="227"/>
                      <a:pt x="133" y="228"/>
                      <a:pt x="135" y="229"/>
                    </a:cubicBezTo>
                    <a:cubicBezTo>
                      <a:pt x="136" y="229"/>
                      <a:pt x="136" y="229"/>
                      <a:pt x="137" y="230"/>
                    </a:cubicBezTo>
                    <a:cubicBezTo>
                      <a:pt x="138" y="230"/>
                      <a:pt x="138" y="230"/>
                      <a:pt x="138" y="230"/>
                    </a:cubicBezTo>
                    <a:cubicBezTo>
                      <a:pt x="138" y="230"/>
                      <a:pt x="138" y="230"/>
                      <a:pt x="139" y="230"/>
                    </a:cubicBezTo>
                    <a:cubicBezTo>
                      <a:pt x="139" y="230"/>
                      <a:pt x="140" y="230"/>
                      <a:pt x="140" y="230"/>
                    </a:cubicBezTo>
                    <a:cubicBezTo>
                      <a:pt x="141" y="230"/>
                      <a:pt x="142" y="229"/>
                      <a:pt x="143" y="228"/>
                    </a:cubicBezTo>
                    <a:cubicBezTo>
                      <a:pt x="143" y="227"/>
                      <a:pt x="143" y="226"/>
                      <a:pt x="143" y="225"/>
                    </a:cubicBezTo>
                    <a:cubicBezTo>
                      <a:pt x="143" y="224"/>
                      <a:pt x="142" y="223"/>
                      <a:pt x="141" y="223"/>
                    </a:cubicBezTo>
                    <a:cubicBezTo>
                      <a:pt x="93" y="193"/>
                      <a:pt x="93" y="193"/>
                      <a:pt x="93" y="193"/>
                    </a:cubicBezTo>
                    <a:cubicBezTo>
                      <a:pt x="156" y="223"/>
                      <a:pt x="156" y="223"/>
                      <a:pt x="156" y="223"/>
                    </a:cubicBezTo>
                    <a:cubicBezTo>
                      <a:pt x="157" y="224"/>
                      <a:pt x="160" y="223"/>
                      <a:pt x="161" y="221"/>
                    </a:cubicBezTo>
                    <a:cubicBezTo>
                      <a:pt x="162" y="219"/>
                      <a:pt x="161" y="217"/>
                      <a:pt x="159" y="216"/>
                    </a:cubicBezTo>
                    <a:cubicBezTo>
                      <a:pt x="23" y="130"/>
                      <a:pt x="23" y="130"/>
                      <a:pt x="23" y="130"/>
                    </a:cubicBezTo>
                    <a:cubicBezTo>
                      <a:pt x="21" y="134"/>
                      <a:pt x="21" y="134"/>
                      <a:pt x="21" y="134"/>
                    </a:cubicBezTo>
                    <a:cubicBezTo>
                      <a:pt x="19" y="137"/>
                      <a:pt x="19" y="137"/>
                      <a:pt x="19" y="137"/>
                    </a:cubicBezTo>
                    <a:cubicBezTo>
                      <a:pt x="19" y="137"/>
                      <a:pt x="57" y="158"/>
                      <a:pt x="96" y="179"/>
                    </a:cubicBezTo>
                    <a:cubicBezTo>
                      <a:pt x="116" y="190"/>
                      <a:pt x="136" y="200"/>
                      <a:pt x="152" y="208"/>
                    </a:cubicBezTo>
                    <a:cubicBezTo>
                      <a:pt x="160" y="212"/>
                      <a:pt x="167" y="215"/>
                      <a:pt x="172" y="218"/>
                    </a:cubicBezTo>
                    <a:cubicBezTo>
                      <a:pt x="175" y="219"/>
                      <a:pt x="177" y="220"/>
                      <a:pt x="179" y="220"/>
                    </a:cubicBezTo>
                    <a:cubicBezTo>
                      <a:pt x="180" y="221"/>
                      <a:pt x="181" y="221"/>
                      <a:pt x="181" y="221"/>
                    </a:cubicBezTo>
                    <a:cubicBezTo>
                      <a:pt x="182" y="221"/>
                      <a:pt x="183" y="221"/>
                      <a:pt x="184" y="221"/>
                    </a:cubicBezTo>
                    <a:cubicBezTo>
                      <a:pt x="184" y="221"/>
                      <a:pt x="185" y="221"/>
                      <a:pt x="186" y="221"/>
                    </a:cubicBezTo>
                    <a:cubicBezTo>
                      <a:pt x="186" y="221"/>
                      <a:pt x="187" y="220"/>
                      <a:pt x="188" y="219"/>
                    </a:cubicBezTo>
                    <a:cubicBezTo>
                      <a:pt x="188" y="219"/>
                      <a:pt x="188" y="219"/>
                      <a:pt x="188" y="219"/>
                    </a:cubicBezTo>
                    <a:cubicBezTo>
                      <a:pt x="188" y="219"/>
                      <a:pt x="188" y="218"/>
                      <a:pt x="188" y="217"/>
                    </a:cubicBezTo>
                    <a:cubicBezTo>
                      <a:pt x="188" y="216"/>
                      <a:pt x="188" y="215"/>
                      <a:pt x="188" y="215"/>
                    </a:cubicBezTo>
                    <a:cubicBezTo>
                      <a:pt x="187" y="214"/>
                      <a:pt x="187" y="213"/>
                      <a:pt x="186" y="213"/>
                    </a:cubicBezTo>
                    <a:cubicBezTo>
                      <a:pt x="185" y="212"/>
                      <a:pt x="184" y="210"/>
                      <a:pt x="182" y="209"/>
                    </a:cubicBezTo>
                    <a:cubicBezTo>
                      <a:pt x="174" y="204"/>
                      <a:pt x="161" y="195"/>
                      <a:pt x="144" y="184"/>
                    </a:cubicBezTo>
                    <a:cubicBezTo>
                      <a:pt x="94" y="153"/>
                      <a:pt x="19" y="109"/>
                      <a:pt x="19" y="109"/>
                    </a:cubicBezTo>
                    <a:cubicBezTo>
                      <a:pt x="17" y="113"/>
                      <a:pt x="17" y="113"/>
                      <a:pt x="17" y="113"/>
                    </a:cubicBezTo>
                    <a:cubicBezTo>
                      <a:pt x="21" y="115"/>
                      <a:pt x="21" y="115"/>
                      <a:pt x="21" y="115"/>
                    </a:cubicBezTo>
                    <a:cubicBezTo>
                      <a:pt x="17" y="113"/>
                      <a:pt x="17" y="113"/>
                      <a:pt x="17" y="113"/>
                    </a:cubicBezTo>
                    <a:cubicBezTo>
                      <a:pt x="19" y="116"/>
                      <a:pt x="19" y="116"/>
                      <a:pt x="19" y="116"/>
                    </a:cubicBezTo>
                    <a:cubicBezTo>
                      <a:pt x="19" y="116"/>
                      <a:pt x="20" y="116"/>
                      <a:pt x="21" y="115"/>
                    </a:cubicBezTo>
                    <a:cubicBezTo>
                      <a:pt x="17" y="113"/>
                      <a:pt x="17" y="113"/>
                      <a:pt x="17" y="113"/>
                    </a:cubicBezTo>
                    <a:cubicBezTo>
                      <a:pt x="19" y="116"/>
                      <a:pt x="19" y="116"/>
                      <a:pt x="19" y="116"/>
                    </a:cubicBezTo>
                    <a:cubicBezTo>
                      <a:pt x="18" y="113"/>
                      <a:pt x="18" y="113"/>
                      <a:pt x="18" y="113"/>
                    </a:cubicBezTo>
                    <a:cubicBezTo>
                      <a:pt x="18" y="117"/>
                      <a:pt x="18" y="117"/>
                      <a:pt x="18" y="117"/>
                    </a:cubicBezTo>
                    <a:cubicBezTo>
                      <a:pt x="18" y="117"/>
                      <a:pt x="18" y="117"/>
                      <a:pt x="19" y="116"/>
                    </a:cubicBezTo>
                    <a:cubicBezTo>
                      <a:pt x="18" y="113"/>
                      <a:pt x="18" y="113"/>
                      <a:pt x="18" y="113"/>
                    </a:cubicBezTo>
                    <a:cubicBezTo>
                      <a:pt x="18" y="117"/>
                      <a:pt x="18" y="117"/>
                      <a:pt x="18" y="117"/>
                    </a:cubicBezTo>
                    <a:cubicBezTo>
                      <a:pt x="18" y="114"/>
                      <a:pt x="18" y="114"/>
                      <a:pt x="18" y="114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18" y="117"/>
                      <a:pt x="18" y="117"/>
                      <a:pt x="18" y="117"/>
                    </a:cubicBezTo>
                    <a:cubicBezTo>
                      <a:pt x="18" y="114"/>
                      <a:pt x="18" y="114"/>
                      <a:pt x="18" y="114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17" y="116"/>
                      <a:pt x="17" y="116"/>
                      <a:pt x="17" y="116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17" y="116"/>
                      <a:pt x="17" y="116"/>
                      <a:pt x="17" y="116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17" y="117"/>
                      <a:pt x="18" y="117"/>
                      <a:pt x="18" y="117"/>
                    </a:cubicBezTo>
                    <a:cubicBezTo>
                      <a:pt x="21" y="118"/>
                      <a:pt x="26" y="120"/>
                      <a:pt x="32" y="123"/>
                    </a:cubicBezTo>
                    <a:cubicBezTo>
                      <a:pt x="55" y="134"/>
                      <a:pt x="98" y="157"/>
                      <a:pt x="135" y="177"/>
                    </a:cubicBezTo>
                    <a:cubicBezTo>
                      <a:pt x="153" y="186"/>
                      <a:pt x="170" y="196"/>
                      <a:pt x="183" y="202"/>
                    </a:cubicBezTo>
                    <a:cubicBezTo>
                      <a:pt x="189" y="206"/>
                      <a:pt x="194" y="208"/>
                      <a:pt x="197" y="210"/>
                    </a:cubicBezTo>
                    <a:cubicBezTo>
                      <a:pt x="201" y="212"/>
                      <a:pt x="203" y="213"/>
                      <a:pt x="203" y="213"/>
                    </a:cubicBezTo>
                    <a:cubicBezTo>
                      <a:pt x="205" y="214"/>
                      <a:pt x="207" y="214"/>
                      <a:pt x="208" y="212"/>
                    </a:cubicBezTo>
                    <a:cubicBezTo>
                      <a:pt x="209" y="210"/>
                      <a:pt x="209" y="208"/>
                      <a:pt x="207" y="206"/>
                    </a:cubicBezTo>
                    <a:cubicBezTo>
                      <a:pt x="207" y="206"/>
                      <a:pt x="204" y="205"/>
                      <a:pt x="199" y="201"/>
                    </a:cubicBezTo>
                    <a:cubicBezTo>
                      <a:pt x="180" y="190"/>
                      <a:pt x="134" y="163"/>
                      <a:pt x="92" y="137"/>
                    </a:cubicBezTo>
                    <a:cubicBezTo>
                      <a:pt x="71" y="124"/>
                      <a:pt x="51" y="112"/>
                      <a:pt x="37" y="102"/>
                    </a:cubicBezTo>
                    <a:cubicBezTo>
                      <a:pt x="30" y="98"/>
                      <a:pt x="24" y="94"/>
                      <a:pt x="20" y="91"/>
                    </a:cubicBezTo>
                    <a:cubicBezTo>
                      <a:pt x="18" y="90"/>
                      <a:pt x="16" y="88"/>
                      <a:pt x="15" y="88"/>
                    </a:cubicBezTo>
                    <a:cubicBezTo>
                      <a:pt x="15" y="87"/>
                      <a:pt x="14" y="87"/>
                      <a:pt x="14" y="87"/>
                    </a:cubicBezTo>
                    <a:cubicBezTo>
                      <a:pt x="14" y="87"/>
                      <a:pt x="14" y="87"/>
                      <a:pt x="14" y="87"/>
                    </a:cubicBezTo>
                    <a:cubicBezTo>
                      <a:pt x="14" y="87"/>
                      <a:pt x="14" y="87"/>
                      <a:pt x="14" y="87"/>
                    </a:cubicBezTo>
                    <a:cubicBezTo>
                      <a:pt x="14" y="87"/>
                      <a:pt x="14" y="87"/>
                      <a:pt x="14" y="87"/>
                    </a:cubicBezTo>
                    <a:cubicBezTo>
                      <a:pt x="14" y="87"/>
                      <a:pt x="14" y="87"/>
                      <a:pt x="14" y="87"/>
                    </a:cubicBezTo>
                    <a:cubicBezTo>
                      <a:pt x="14" y="87"/>
                      <a:pt x="14" y="87"/>
                      <a:pt x="14" y="87"/>
                    </a:cubicBezTo>
                    <a:cubicBezTo>
                      <a:pt x="12" y="88"/>
                      <a:pt x="12" y="88"/>
                      <a:pt x="12" y="88"/>
                    </a:cubicBezTo>
                    <a:cubicBezTo>
                      <a:pt x="14" y="87"/>
                      <a:pt x="14" y="87"/>
                      <a:pt x="14" y="87"/>
                    </a:cubicBezTo>
                    <a:cubicBezTo>
                      <a:pt x="14" y="87"/>
                      <a:pt x="14" y="87"/>
                      <a:pt x="14" y="87"/>
                    </a:cubicBezTo>
                    <a:cubicBezTo>
                      <a:pt x="12" y="88"/>
                      <a:pt x="12" y="88"/>
                      <a:pt x="12" y="88"/>
                    </a:cubicBezTo>
                    <a:cubicBezTo>
                      <a:pt x="14" y="87"/>
                      <a:pt x="14" y="87"/>
                      <a:pt x="14" y="87"/>
                    </a:cubicBezTo>
                    <a:cubicBezTo>
                      <a:pt x="11" y="89"/>
                      <a:pt x="11" y="89"/>
                      <a:pt x="11" y="89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15" y="88"/>
                      <a:pt x="15" y="87"/>
                      <a:pt x="14" y="87"/>
                    </a:cubicBezTo>
                    <a:cubicBezTo>
                      <a:pt x="11" y="89"/>
                      <a:pt x="11" y="89"/>
                      <a:pt x="11" y="89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11" y="89"/>
                      <a:pt x="11" y="89"/>
                      <a:pt x="11" y="89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5" y="90"/>
                      <a:pt x="15" y="89"/>
                      <a:pt x="15" y="89"/>
                    </a:cubicBezTo>
                    <a:cubicBezTo>
                      <a:pt x="11" y="89"/>
                      <a:pt x="11" y="89"/>
                      <a:pt x="11" y="89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1" y="89"/>
                      <a:pt x="11" y="89"/>
                      <a:pt x="11" y="89"/>
                    </a:cubicBezTo>
                    <a:cubicBezTo>
                      <a:pt x="9" y="92"/>
                      <a:pt x="9" y="92"/>
                      <a:pt x="9" y="92"/>
                    </a:cubicBezTo>
                    <a:cubicBezTo>
                      <a:pt x="230" y="212"/>
                      <a:pt x="230" y="212"/>
                      <a:pt x="230" y="212"/>
                    </a:cubicBezTo>
                    <a:cubicBezTo>
                      <a:pt x="232" y="213"/>
                      <a:pt x="235" y="212"/>
                      <a:pt x="236" y="211"/>
                    </a:cubicBezTo>
                    <a:cubicBezTo>
                      <a:pt x="237" y="209"/>
                      <a:pt x="236" y="206"/>
                      <a:pt x="234" y="205"/>
                    </a:cubicBezTo>
                    <a:cubicBezTo>
                      <a:pt x="13" y="67"/>
                      <a:pt x="13" y="67"/>
                      <a:pt x="13" y="67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3" y="74"/>
                      <a:pt x="13" y="74"/>
                      <a:pt x="13" y="74"/>
                    </a:cubicBezTo>
                    <a:cubicBezTo>
                      <a:pt x="13" y="74"/>
                      <a:pt x="14" y="73"/>
                      <a:pt x="14" y="7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3" y="74"/>
                      <a:pt x="13" y="74"/>
                      <a:pt x="13" y="74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11" y="74"/>
                      <a:pt x="12" y="74"/>
                      <a:pt x="13" y="74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0" y="74"/>
                      <a:pt x="11" y="74"/>
                      <a:pt x="11" y="74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0" y="74"/>
                      <a:pt x="10" y="74"/>
                      <a:pt x="11" y="75"/>
                    </a:cubicBezTo>
                    <a:cubicBezTo>
                      <a:pt x="16" y="77"/>
                      <a:pt x="33" y="87"/>
                      <a:pt x="56" y="100"/>
                    </a:cubicBezTo>
                    <a:cubicBezTo>
                      <a:pt x="90" y="119"/>
                      <a:pt x="136" y="145"/>
                      <a:pt x="176" y="167"/>
                    </a:cubicBezTo>
                    <a:cubicBezTo>
                      <a:pt x="195" y="178"/>
                      <a:pt x="213" y="187"/>
                      <a:pt x="227" y="194"/>
                    </a:cubicBezTo>
                    <a:cubicBezTo>
                      <a:pt x="233" y="198"/>
                      <a:pt x="239" y="201"/>
                      <a:pt x="243" y="203"/>
                    </a:cubicBezTo>
                    <a:cubicBezTo>
                      <a:pt x="246" y="204"/>
                      <a:pt x="247" y="204"/>
                      <a:pt x="249" y="205"/>
                    </a:cubicBezTo>
                    <a:cubicBezTo>
                      <a:pt x="250" y="205"/>
                      <a:pt x="250" y="205"/>
                      <a:pt x="251" y="206"/>
                    </a:cubicBezTo>
                    <a:cubicBezTo>
                      <a:pt x="252" y="206"/>
                      <a:pt x="252" y="206"/>
                      <a:pt x="253" y="206"/>
                    </a:cubicBezTo>
                    <a:cubicBezTo>
                      <a:pt x="254" y="206"/>
                      <a:pt x="254" y="206"/>
                      <a:pt x="255" y="206"/>
                    </a:cubicBezTo>
                    <a:cubicBezTo>
                      <a:pt x="256" y="205"/>
                      <a:pt x="256" y="205"/>
                      <a:pt x="257" y="204"/>
                    </a:cubicBezTo>
                    <a:cubicBezTo>
                      <a:pt x="257" y="204"/>
                      <a:pt x="257" y="204"/>
                      <a:pt x="257" y="204"/>
                    </a:cubicBezTo>
                    <a:cubicBezTo>
                      <a:pt x="258" y="203"/>
                      <a:pt x="258" y="202"/>
                      <a:pt x="258" y="202"/>
                    </a:cubicBezTo>
                    <a:cubicBezTo>
                      <a:pt x="258" y="201"/>
                      <a:pt x="258" y="200"/>
                      <a:pt x="257" y="200"/>
                    </a:cubicBezTo>
                    <a:cubicBezTo>
                      <a:pt x="257" y="199"/>
                      <a:pt x="257" y="199"/>
                      <a:pt x="256" y="198"/>
                    </a:cubicBezTo>
                    <a:cubicBezTo>
                      <a:pt x="256" y="198"/>
                      <a:pt x="255" y="197"/>
                      <a:pt x="254" y="196"/>
                    </a:cubicBezTo>
                    <a:cubicBezTo>
                      <a:pt x="251" y="194"/>
                      <a:pt x="245" y="189"/>
                      <a:pt x="236" y="184"/>
                    </a:cubicBezTo>
                    <a:cubicBezTo>
                      <a:pt x="207" y="165"/>
                      <a:pt x="149" y="130"/>
                      <a:pt x="99" y="99"/>
                    </a:cubicBezTo>
                    <a:cubicBezTo>
                      <a:pt x="74" y="84"/>
                      <a:pt x="51" y="70"/>
                      <a:pt x="34" y="60"/>
                    </a:cubicBezTo>
                    <a:cubicBezTo>
                      <a:pt x="25" y="55"/>
                      <a:pt x="18" y="50"/>
                      <a:pt x="14" y="47"/>
                    </a:cubicBezTo>
                    <a:cubicBezTo>
                      <a:pt x="11" y="46"/>
                      <a:pt x="9" y="45"/>
                      <a:pt x="8" y="44"/>
                    </a:cubicBezTo>
                    <a:cubicBezTo>
                      <a:pt x="8" y="43"/>
                      <a:pt x="7" y="43"/>
                      <a:pt x="7" y="43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8" y="44"/>
                      <a:pt x="8" y="44"/>
                      <a:pt x="7" y="44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7" y="48"/>
                      <a:pt x="8" y="47"/>
                      <a:pt x="8" y="47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84" y="206"/>
                      <a:pt x="284" y="206"/>
                      <a:pt x="284" y="206"/>
                    </a:cubicBezTo>
                    <a:cubicBezTo>
                      <a:pt x="285" y="207"/>
                      <a:pt x="288" y="206"/>
                      <a:pt x="289" y="204"/>
                    </a:cubicBezTo>
                    <a:cubicBezTo>
                      <a:pt x="290" y="203"/>
                      <a:pt x="289" y="200"/>
                      <a:pt x="287" y="199"/>
                    </a:cubicBezTo>
                    <a:cubicBezTo>
                      <a:pt x="287" y="199"/>
                      <a:pt x="283" y="196"/>
                      <a:pt x="275" y="192"/>
                    </a:cubicBezTo>
                    <a:cubicBezTo>
                      <a:pt x="249" y="176"/>
                      <a:pt x="182" y="137"/>
                      <a:pt x="122" y="100"/>
                    </a:cubicBezTo>
                    <a:cubicBezTo>
                      <a:pt x="91" y="82"/>
                      <a:pt x="63" y="64"/>
                      <a:pt x="42" y="50"/>
                    </a:cubicBezTo>
                    <a:cubicBezTo>
                      <a:pt x="32" y="44"/>
                      <a:pt x="23" y="38"/>
                      <a:pt x="17" y="33"/>
                    </a:cubicBezTo>
                    <a:cubicBezTo>
                      <a:pt x="14" y="31"/>
                      <a:pt x="12" y="29"/>
                      <a:pt x="11" y="28"/>
                    </a:cubicBezTo>
                    <a:cubicBezTo>
                      <a:pt x="10" y="27"/>
                      <a:pt x="10" y="27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7"/>
                      <a:pt x="10" y="27"/>
                      <a:pt x="9" y="27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10" y="29"/>
                      <a:pt x="10" y="28"/>
                      <a:pt x="10" y="2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74" y="74"/>
                      <a:pt x="146" y="117"/>
                    </a:cubicBezTo>
                    <a:cubicBezTo>
                      <a:pt x="182" y="139"/>
                      <a:pt x="218" y="160"/>
                      <a:pt x="247" y="176"/>
                    </a:cubicBezTo>
                    <a:cubicBezTo>
                      <a:pt x="261" y="184"/>
                      <a:pt x="273" y="191"/>
                      <a:pt x="282" y="196"/>
                    </a:cubicBezTo>
                    <a:cubicBezTo>
                      <a:pt x="287" y="198"/>
                      <a:pt x="291" y="200"/>
                      <a:pt x="294" y="201"/>
                    </a:cubicBezTo>
                    <a:cubicBezTo>
                      <a:pt x="295" y="202"/>
                      <a:pt x="296" y="203"/>
                      <a:pt x="298" y="203"/>
                    </a:cubicBezTo>
                    <a:cubicBezTo>
                      <a:pt x="299" y="203"/>
                      <a:pt x="300" y="204"/>
                      <a:pt x="301" y="204"/>
                    </a:cubicBezTo>
                    <a:cubicBezTo>
                      <a:pt x="301" y="204"/>
                      <a:pt x="302" y="204"/>
                      <a:pt x="303" y="203"/>
                    </a:cubicBezTo>
                    <a:cubicBezTo>
                      <a:pt x="303" y="203"/>
                      <a:pt x="304" y="203"/>
                      <a:pt x="305" y="202"/>
                    </a:cubicBezTo>
                    <a:cubicBezTo>
                      <a:pt x="305" y="201"/>
                      <a:pt x="306" y="200"/>
                      <a:pt x="305" y="199"/>
                    </a:cubicBezTo>
                    <a:cubicBezTo>
                      <a:pt x="305" y="198"/>
                      <a:pt x="305" y="197"/>
                      <a:pt x="304" y="196"/>
                    </a:cubicBezTo>
                    <a:cubicBezTo>
                      <a:pt x="304" y="196"/>
                      <a:pt x="299" y="193"/>
                      <a:pt x="291" y="188"/>
                    </a:cubicBezTo>
                    <a:cubicBezTo>
                      <a:pt x="264" y="171"/>
                      <a:pt x="194" y="129"/>
                      <a:pt x="132" y="90"/>
                    </a:cubicBezTo>
                    <a:cubicBezTo>
                      <a:pt x="101" y="71"/>
                      <a:pt x="72" y="52"/>
                      <a:pt x="50" y="39"/>
                    </a:cubicBezTo>
                    <a:cubicBezTo>
                      <a:pt x="39" y="32"/>
                      <a:pt x="31" y="26"/>
                      <a:pt x="24" y="22"/>
                    </a:cubicBezTo>
                    <a:cubicBezTo>
                      <a:pt x="21" y="20"/>
                      <a:pt x="19" y="19"/>
                      <a:pt x="17" y="18"/>
                    </a:cubicBezTo>
                    <a:cubicBezTo>
                      <a:pt x="17" y="17"/>
                      <a:pt x="16" y="17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8"/>
                      <a:pt x="16" y="17"/>
                      <a:pt x="16" y="17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0"/>
                      <a:pt x="17" y="20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5" y="22"/>
                      <a:pt x="16" y="22"/>
                      <a:pt x="16" y="21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4" y="23"/>
                      <a:pt x="14" y="23"/>
                      <a:pt x="14" y="22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4" y="23"/>
                      <a:pt x="17" y="24"/>
                      <a:pt x="20" y="25"/>
                    </a:cubicBezTo>
                    <a:cubicBezTo>
                      <a:pt x="32" y="31"/>
                      <a:pt x="57" y="45"/>
                      <a:pt x="88" y="64"/>
                    </a:cubicBezTo>
                    <a:cubicBezTo>
                      <a:pt x="134" y="91"/>
                      <a:pt x="193" y="128"/>
                      <a:pt x="242" y="157"/>
                    </a:cubicBezTo>
                    <a:cubicBezTo>
                      <a:pt x="267" y="172"/>
                      <a:pt x="289" y="185"/>
                      <a:pt x="306" y="195"/>
                    </a:cubicBezTo>
                    <a:cubicBezTo>
                      <a:pt x="314" y="199"/>
                      <a:pt x="321" y="203"/>
                      <a:pt x="327" y="206"/>
                    </a:cubicBezTo>
                    <a:cubicBezTo>
                      <a:pt x="330" y="207"/>
                      <a:pt x="332" y="208"/>
                      <a:pt x="334" y="209"/>
                    </a:cubicBezTo>
                    <a:cubicBezTo>
                      <a:pt x="335" y="209"/>
                      <a:pt x="336" y="210"/>
                      <a:pt x="337" y="210"/>
                    </a:cubicBezTo>
                    <a:cubicBezTo>
                      <a:pt x="337" y="210"/>
                      <a:pt x="338" y="210"/>
                      <a:pt x="339" y="210"/>
                    </a:cubicBezTo>
                    <a:cubicBezTo>
                      <a:pt x="340" y="210"/>
                      <a:pt x="340" y="210"/>
                      <a:pt x="341" y="210"/>
                    </a:cubicBezTo>
                    <a:cubicBezTo>
                      <a:pt x="342" y="210"/>
                      <a:pt x="343" y="209"/>
                      <a:pt x="343" y="208"/>
                    </a:cubicBezTo>
                    <a:cubicBezTo>
                      <a:pt x="344" y="207"/>
                      <a:pt x="344" y="206"/>
                      <a:pt x="344" y="205"/>
                    </a:cubicBezTo>
                    <a:cubicBezTo>
                      <a:pt x="344" y="204"/>
                      <a:pt x="343" y="203"/>
                      <a:pt x="342" y="202"/>
                    </a:cubicBezTo>
                    <a:cubicBezTo>
                      <a:pt x="342" y="202"/>
                      <a:pt x="337" y="200"/>
                      <a:pt x="328" y="194"/>
                    </a:cubicBezTo>
                    <a:cubicBezTo>
                      <a:pt x="297" y="176"/>
                      <a:pt x="220" y="131"/>
                      <a:pt x="151" y="89"/>
                    </a:cubicBezTo>
                    <a:cubicBezTo>
                      <a:pt x="116" y="68"/>
                      <a:pt x="83" y="47"/>
                      <a:pt x="59" y="31"/>
                    </a:cubicBezTo>
                    <a:cubicBezTo>
                      <a:pt x="47" y="23"/>
                      <a:pt x="37" y="17"/>
                      <a:pt x="30" y="12"/>
                    </a:cubicBezTo>
                    <a:cubicBezTo>
                      <a:pt x="27" y="9"/>
                      <a:pt x="24" y="7"/>
                      <a:pt x="23" y="5"/>
                    </a:cubicBezTo>
                    <a:cubicBezTo>
                      <a:pt x="22" y="5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5"/>
                      <a:pt x="21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2" y="5"/>
                      <a:pt x="21" y="2"/>
                      <a:pt x="20" y="1"/>
                    </a:cubicBezTo>
                    <a:cubicBezTo>
                      <a:pt x="18" y="0"/>
                      <a:pt x="15" y="0"/>
                      <a:pt x="14" y="2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6"/>
                      <a:pt x="14" y="7"/>
                      <a:pt x="14" y="7"/>
                    </a:cubicBezTo>
                    <a:cubicBezTo>
                      <a:pt x="15" y="8"/>
                      <a:pt x="15" y="9"/>
                      <a:pt x="16" y="10"/>
                    </a:cubicBezTo>
                    <a:cubicBezTo>
                      <a:pt x="18" y="12"/>
                      <a:pt x="21" y="15"/>
                      <a:pt x="25" y="18"/>
                    </a:cubicBezTo>
                    <a:cubicBezTo>
                      <a:pt x="39" y="28"/>
                      <a:pt x="65" y="45"/>
                      <a:pt x="97" y="65"/>
                    </a:cubicBezTo>
                    <a:cubicBezTo>
                      <a:pt x="193" y="125"/>
                      <a:pt x="338" y="209"/>
                      <a:pt x="338" y="209"/>
                    </a:cubicBezTo>
                    <a:cubicBezTo>
                      <a:pt x="340" y="206"/>
                      <a:pt x="340" y="206"/>
                      <a:pt x="340" y="206"/>
                    </a:cubicBezTo>
                    <a:cubicBezTo>
                      <a:pt x="337" y="204"/>
                      <a:pt x="337" y="204"/>
                      <a:pt x="337" y="204"/>
                    </a:cubicBezTo>
                    <a:cubicBezTo>
                      <a:pt x="339" y="206"/>
                      <a:pt x="339" y="206"/>
                      <a:pt x="339" y="206"/>
                    </a:cubicBezTo>
                    <a:cubicBezTo>
                      <a:pt x="338" y="202"/>
                      <a:pt x="338" y="202"/>
                      <a:pt x="338" y="202"/>
                    </a:cubicBezTo>
                    <a:cubicBezTo>
                      <a:pt x="338" y="203"/>
                      <a:pt x="337" y="203"/>
                      <a:pt x="337" y="204"/>
                    </a:cubicBezTo>
                    <a:cubicBezTo>
                      <a:pt x="339" y="206"/>
                      <a:pt x="339" y="206"/>
                      <a:pt x="339" y="206"/>
                    </a:cubicBezTo>
                    <a:cubicBezTo>
                      <a:pt x="338" y="202"/>
                      <a:pt x="338" y="202"/>
                      <a:pt x="338" y="202"/>
                    </a:cubicBezTo>
                    <a:cubicBezTo>
                      <a:pt x="339" y="205"/>
                      <a:pt x="339" y="205"/>
                      <a:pt x="339" y="205"/>
                    </a:cubicBezTo>
                    <a:cubicBezTo>
                      <a:pt x="339" y="202"/>
                      <a:pt x="339" y="202"/>
                      <a:pt x="339" y="202"/>
                    </a:cubicBezTo>
                    <a:cubicBezTo>
                      <a:pt x="339" y="202"/>
                      <a:pt x="339" y="202"/>
                      <a:pt x="338" y="202"/>
                    </a:cubicBezTo>
                    <a:cubicBezTo>
                      <a:pt x="339" y="205"/>
                      <a:pt x="339" y="205"/>
                      <a:pt x="339" y="205"/>
                    </a:cubicBezTo>
                    <a:cubicBezTo>
                      <a:pt x="339" y="202"/>
                      <a:pt x="339" y="202"/>
                      <a:pt x="339" y="202"/>
                    </a:cubicBezTo>
                    <a:cubicBezTo>
                      <a:pt x="339" y="203"/>
                      <a:pt x="339" y="203"/>
                      <a:pt x="339" y="203"/>
                    </a:cubicBezTo>
                    <a:cubicBezTo>
                      <a:pt x="339" y="202"/>
                      <a:pt x="339" y="202"/>
                      <a:pt x="339" y="202"/>
                    </a:cubicBezTo>
                    <a:cubicBezTo>
                      <a:pt x="339" y="202"/>
                      <a:pt x="339" y="202"/>
                      <a:pt x="339" y="202"/>
                    </a:cubicBezTo>
                    <a:cubicBezTo>
                      <a:pt x="339" y="203"/>
                      <a:pt x="339" y="203"/>
                      <a:pt x="339" y="203"/>
                    </a:cubicBezTo>
                    <a:cubicBezTo>
                      <a:pt x="339" y="202"/>
                      <a:pt x="339" y="202"/>
                      <a:pt x="339" y="202"/>
                    </a:cubicBezTo>
                    <a:cubicBezTo>
                      <a:pt x="339" y="202"/>
                      <a:pt x="339" y="202"/>
                      <a:pt x="338" y="202"/>
                    </a:cubicBezTo>
                    <a:cubicBezTo>
                      <a:pt x="336" y="201"/>
                      <a:pt x="333" y="200"/>
                      <a:pt x="329" y="198"/>
                    </a:cubicBezTo>
                    <a:cubicBezTo>
                      <a:pt x="314" y="191"/>
                      <a:pt x="288" y="176"/>
                      <a:pt x="257" y="157"/>
                    </a:cubicBezTo>
                    <a:cubicBezTo>
                      <a:pt x="211" y="129"/>
                      <a:pt x="154" y="94"/>
                      <a:pt x="106" y="65"/>
                    </a:cubicBezTo>
                    <a:cubicBezTo>
                      <a:pt x="83" y="51"/>
                      <a:pt x="61" y="39"/>
                      <a:pt x="45" y="30"/>
                    </a:cubicBezTo>
                    <a:cubicBezTo>
                      <a:pt x="37" y="25"/>
                      <a:pt x="30" y="21"/>
                      <a:pt x="25" y="19"/>
                    </a:cubicBezTo>
                    <a:cubicBezTo>
                      <a:pt x="23" y="18"/>
                      <a:pt x="20" y="17"/>
                      <a:pt x="19" y="16"/>
                    </a:cubicBezTo>
                    <a:cubicBezTo>
                      <a:pt x="18" y="16"/>
                      <a:pt x="17" y="15"/>
                      <a:pt x="16" y="15"/>
                    </a:cubicBezTo>
                    <a:cubicBezTo>
                      <a:pt x="15" y="15"/>
                      <a:pt x="14" y="15"/>
                      <a:pt x="13" y="15"/>
                    </a:cubicBezTo>
                    <a:cubicBezTo>
                      <a:pt x="13" y="15"/>
                      <a:pt x="12" y="15"/>
                      <a:pt x="12" y="15"/>
                    </a:cubicBezTo>
                    <a:cubicBezTo>
                      <a:pt x="11" y="15"/>
                      <a:pt x="10" y="16"/>
                      <a:pt x="9" y="17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7"/>
                      <a:pt x="9" y="18"/>
                      <a:pt x="9" y="18"/>
                    </a:cubicBezTo>
                    <a:cubicBezTo>
                      <a:pt x="9" y="18"/>
                      <a:pt x="9" y="19"/>
                      <a:pt x="9" y="19"/>
                    </a:cubicBezTo>
                    <a:cubicBezTo>
                      <a:pt x="9" y="20"/>
                      <a:pt x="9" y="21"/>
                      <a:pt x="9" y="21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2" y="24"/>
                      <a:pt x="14" y="25"/>
                      <a:pt x="17" y="27"/>
                    </a:cubicBezTo>
                    <a:cubicBezTo>
                      <a:pt x="38" y="41"/>
                      <a:pt x="109" y="85"/>
                      <a:pt x="174" y="125"/>
                    </a:cubicBezTo>
                    <a:cubicBezTo>
                      <a:pt x="239" y="166"/>
                      <a:pt x="299" y="203"/>
                      <a:pt x="299" y="203"/>
                    </a:cubicBezTo>
                    <a:cubicBezTo>
                      <a:pt x="302" y="199"/>
                      <a:pt x="302" y="199"/>
                      <a:pt x="302" y="199"/>
                    </a:cubicBezTo>
                    <a:cubicBezTo>
                      <a:pt x="298" y="197"/>
                      <a:pt x="298" y="197"/>
                      <a:pt x="298" y="197"/>
                    </a:cubicBezTo>
                    <a:cubicBezTo>
                      <a:pt x="301" y="199"/>
                      <a:pt x="301" y="199"/>
                      <a:pt x="301" y="199"/>
                    </a:cubicBezTo>
                    <a:cubicBezTo>
                      <a:pt x="300" y="196"/>
                      <a:pt x="300" y="196"/>
                      <a:pt x="300" y="196"/>
                    </a:cubicBezTo>
                    <a:cubicBezTo>
                      <a:pt x="300" y="196"/>
                      <a:pt x="299" y="196"/>
                      <a:pt x="298" y="197"/>
                    </a:cubicBezTo>
                    <a:cubicBezTo>
                      <a:pt x="301" y="199"/>
                      <a:pt x="301" y="199"/>
                      <a:pt x="301" y="199"/>
                    </a:cubicBezTo>
                    <a:cubicBezTo>
                      <a:pt x="300" y="196"/>
                      <a:pt x="300" y="196"/>
                      <a:pt x="300" y="196"/>
                    </a:cubicBezTo>
                    <a:cubicBezTo>
                      <a:pt x="301" y="199"/>
                      <a:pt x="301" y="199"/>
                      <a:pt x="301" y="199"/>
                    </a:cubicBezTo>
                    <a:cubicBezTo>
                      <a:pt x="301" y="196"/>
                      <a:pt x="301" y="196"/>
                      <a:pt x="301" y="196"/>
                    </a:cubicBezTo>
                    <a:cubicBezTo>
                      <a:pt x="301" y="196"/>
                      <a:pt x="301" y="196"/>
                      <a:pt x="300" y="196"/>
                    </a:cubicBezTo>
                    <a:cubicBezTo>
                      <a:pt x="301" y="199"/>
                      <a:pt x="301" y="199"/>
                      <a:pt x="301" y="199"/>
                    </a:cubicBezTo>
                    <a:cubicBezTo>
                      <a:pt x="301" y="196"/>
                      <a:pt x="301" y="196"/>
                      <a:pt x="301" y="196"/>
                    </a:cubicBezTo>
                    <a:cubicBezTo>
                      <a:pt x="301" y="197"/>
                      <a:pt x="301" y="197"/>
                      <a:pt x="301" y="197"/>
                    </a:cubicBezTo>
                    <a:cubicBezTo>
                      <a:pt x="301" y="196"/>
                      <a:pt x="301" y="196"/>
                      <a:pt x="301" y="196"/>
                    </a:cubicBezTo>
                    <a:cubicBezTo>
                      <a:pt x="301" y="196"/>
                      <a:pt x="301" y="196"/>
                      <a:pt x="301" y="196"/>
                    </a:cubicBezTo>
                    <a:cubicBezTo>
                      <a:pt x="301" y="197"/>
                      <a:pt x="301" y="197"/>
                      <a:pt x="301" y="197"/>
                    </a:cubicBezTo>
                    <a:cubicBezTo>
                      <a:pt x="301" y="196"/>
                      <a:pt x="301" y="196"/>
                      <a:pt x="301" y="196"/>
                    </a:cubicBezTo>
                    <a:cubicBezTo>
                      <a:pt x="301" y="196"/>
                      <a:pt x="300" y="196"/>
                      <a:pt x="299" y="195"/>
                    </a:cubicBezTo>
                    <a:cubicBezTo>
                      <a:pt x="296" y="194"/>
                      <a:pt x="288" y="190"/>
                      <a:pt x="278" y="184"/>
                    </a:cubicBezTo>
                    <a:cubicBezTo>
                      <a:pt x="242" y="165"/>
                      <a:pt x="174" y="125"/>
                      <a:pt x="116" y="90"/>
                    </a:cubicBezTo>
                    <a:cubicBezTo>
                      <a:pt x="87" y="72"/>
                      <a:pt x="60" y="56"/>
                      <a:pt x="40" y="44"/>
                    </a:cubicBezTo>
                    <a:cubicBezTo>
                      <a:pt x="30" y="38"/>
                      <a:pt x="22" y="33"/>
                      <a:pt x="16" y="30"/>
                    </a:cubicBezTo>
                    <a:cubicBezTo>
                      <a:pt x="11" y="26"/>
                      <a:pt x="8" y="24"/>
                      <a:pt x="8" y="24"/>
                    </a:cubicBezTo>
                    <a:cubicBezTo>
                      <a:pt x="6" y="23"/>
                      <a:pt x="4" y="24"/>
                      <a:pt x="2" y="26"/>
                    </a:cubicBezTo>
                    <a:cubicBezTo>
                      <a:pt x="2" y="26"/>
                      <a:pt x="2" y="27"/>
                      <a:pt x="2" y="28"/>
                    </a:cubicBezTo>
                    <a:cubicBezTo>
                      <a:pt x="2" y="29"/>
                      <a:pt x="2" y="30"/>
                      <a:pt x="2" y="30"/>
                    </a:cubicBezTo>
                    <a:cubicBezTo>
                      <a:pt x="3" y="32"/>
                      <a:pt x="4" y="32"/>
                      <a:pt x="5" y="33"/>
                    </a:cubicBezTo>
                    <a:cubicBezTo>
                      <a:pt x="6" y="35"/>
                      <a:pt x="9" y="37"/>
                      <a:pt x="12" y="39"/>
                    </a:cubicBezTo>
                    <a:cubicBezTo>
                      <a:pt x="24" y="48"/>
                      <a:pt x="47" y="63"/>
                      <a:pt x="75" y="81"/>
                    </a:cubicBezTo>
                    <a:cubicBezTo>
                      <a:pt x="158" y="132"/>
                      <a:pt x="283" y="206"/>
                      <a:pt x="283" y="206"/>
                    </a:cubicBezTo>
                    <a:cubicBezTo>
                      <a:pt x="285" y="202"/>
                      <a:pt x="285" y="202"/>
                      <a:pt x="285" y="202"/>
                    </a:cubicBezTo>
                    <a:cubicBezTo>
                      <a:pt x="287" y="199"/>
                      <a:pt x="287" y="199"/>
                      <a:pt x="287" y="199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5" y="41"/>
                      <a:pt x="3" y="42"/>
                      <a:pt x="1" y="43"/>
                    </a:cubicBezTo>
                    <a:cubicBezTo>
                      <a:pt x="1" y="43"/>
                      <a:pt x="0" y="44"/>
                      <a:pt x="0" y="45"/>
                    </a:cubicBezTo>
                    <a:cubicBezTo>
                      <a:pt x="0" y="45"/>
                      <a:pt x="0" y="45"/>
                      <a:pt x="0" y="46"/>
                    </a:cubicBezTo>
                    <a:cubicBezTo>
                      <a:pt x="0" y="47"/>
                      <a:pt x="1" y="48"/>
                      <a:pt x="1" y="48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3" y="50"/>
                      <a:pt x="5" y="51"/>
                      <a:pt x="7" y="53"/>
                    </a:cubicBezTo>
                    <a:cubicBezTo>
                      <a:pt x="26" y="65"/>
                      <a:pt x="87" y="101"/>
                      <a:pt x="143" y="135"/>
                    </a:cubicBezTo>
                    <a:cubicBezTo>
                      <a:pt x="172" y="153"/>
                      <a:pt x="199" y="169"/>
                      <a:pt x="219" y="182"/>
                    </a:cubicBezTo>
                    <a:cubicBezTo>
                      <a:pt x="229" y="188"/>
                      <a:pt x="237" y="194"/>
                      <a:pt x="242" y="198"/>
                    </a:cubicBezTo>
                    <a:cubicBezTo>
                      <a:pt x="245" y="200"/>
                      <a:pt x="248" y="201"/>
                      <a:pt x="249" y="202"/>
                    </a:cubicBezTo>
                    <a:cubicBezTo>
                      <a:pt x="250" y="203"/>
                      <a:pt x="250" y="203"/>
                      <a:pt x="250" y="204"/>
                    </a:cubicBezTo>
                    <a:cubicBezTo>
                      <a:pt x="250" y="204"/>
                      <a:pt x="250" y="204"/>
                      <a:pt x="250" y="204"/>
                    </a:cubicBezTo>
                    <a:cubicBezTo>
                      <a:pt x="252" y="202"/>
                      <a:pt x="252" y="202"/>
                      <a:pt x="252" y="202"/>
                    </a:cubicBezTo>
                    <a:cubicBezTo>
                      <a:pt x="250" y="203"/>
                      <a:pt x="250" y="203"/>
                      <a:pt x="250" y="203"/>
                    </a:cubicBezTo>
                    <a:cubicBezTo>
                      <a:pt x="250" y="204"/>
                      <a:pt x="250" y="204"/>
                      <a:pt x="250" y="204"/>
                    </a:cubicBezTo>
                    <a:cubicBezTo>
                      <a:pt x="252" y="202"/>
                      <a:pt x="252" y="202"/>
                      <a:pt x="252" y="202"/>
                    </a:cubicBezTo>
                    <a:cubicBezTo>
                      <a:pt x="250" y="203"/>
                      <a:pt x="250" y="203"/>
                      <a:pt x="250" y="203"/>
                    </a:cubicBezTo>
                    <a:cubicBezTo>
                      <a:pt x="253" y="202"/>
                      <a:pt x="253" y="202"/>
                      <a:pt x="253" y="202"/>
                    </a:cubicBezTo>
                    <a:cubicBezTo>
                      <a:pt x="250" y="202"/>
                      <a:pt x="250" y="202"/>
                      <a:pt x="250" y="202"/>
                    </a:cubicBezTo>
                    <a:cubicBezTo>
                      <a:pt x="250" y="203"/>
                      <a:pt x="250" y="203"/>
                      <a:pt x="250" y="203"/>
                    </a:cubicBezTo>
                    <a:cubicBezTo>
                      <a:pt x="253" y="202"/>
                      <a:pt x="253" y="202"/>
                      <a:pt x="253" y="202"/>
                    </a:cubicBezTo>
                    <a:cubicBezTo>
                      <a:pt x="250" y="202"/>
                      <a:pt x="250" y="202"/>
                      <a:pt x="250" y="202"/>
                    </a:cubicBezTo>
                    <a:cubicBezTo>
                      <a:pt x="254" y="202"/>
                      <a:pt x="254" y="202"/>
                      <a:pt x="254" y="202"/>
                    </a:cubicBezTo>
                    <a:cubicBezTo>
                      <a:pt x="250" y="200"/>
                      <a:pt x="250" y="200"/>
                      <a:pt x="250" y="200"/>
                    </a:cubicBezTo>
                    <a:cubicBezTo>
                      <a:pt x="250" y="200"/>
                      <a:pt x="250" y="201"/>
                      <a:pt x="250" y="202"/>
                    </a:cubicBezTo>
                    <a:cubicBezTo>
                      <a:pt x="254" y="202"/>
                      <a:pt x="254" y="202"/>
                      <a:pt x="254" y="202"/>
                    </a:cubicBezTo>
                    <a:cubicBezTo>
                      <a:pt x="250" y="200"/>
                      <a:pt x="250" y="200"/>
                      <a:pt x="250" y="200"/>
                    </a:cubicBezTo>
                    <a:cubicBezTo>
                      <a:pt x="250" y="200"/>
                      <a:pt x="250" y="200"/>
                      <a:pt x="250" y="200"/>
                    </a:cubicBezTo>
                    <a:cubicBezTo>
                      <a:pt x="253" y="202"/>
                      <a:pt x="253" y="202"/>
                      <a:pt x="253" y="202"/>
                    </a:cubicBezTo>
                    <a:cubicBezTo>
                      <a:pt x="252" y="198"/>
                      <a:pt x="252" y="198"/>
                      <a:pt x="252" y="198"/>
                    </a:cubicBezTo>
                    <a:cubicBezTo>
                      <a:pt x="252" y="198"/>
                      <a:pt x="251" y="199"/>
                      <a:pt x="250" y="200"/>
                    </a:cubicBezTo>
                    <a:cubicBezTo>
                      <a:pt x="253" y="202"/>
                      <a:pt x="253" y="202"/>
                      <a:pt x="253" y="202"/>
                    </a:cubicBezTo>
                    <a:cubicBezTo>
                      <a:pt x="252" y="198"/>
                      <a:pt x="252" y="198"/>
                      <a:pt x="252" y="198"/>
                    </a:cubicBezTo>
                    <a:cubicBezTo>
                      <a:pt x="253" y="201"/>
                      <a:pt x="253" y="201"/>
                      <a:pt x="253" y="201"/>
                    </a:cubicBezTo>
                    <a:cubicBezTo>
                      <a:pt x="253" y="198"/>
                      <a:pt x="253" y="198"/>
                      <a:pt x="253" y="198"/>
                    </a:cubicBezTo>
                    <a:cubicBezTo>
                      <a:pt x="253" y="198"/>
                      <a:pt x="253" y="198"/>
                      <a:pt x="252" y="198"/>
                    </a:cubicBezTo>
                    <a:cubicBezTo>
                      <a:pt x="253" y="201"/>
                      <a:pt x="253" y="201"/>
                      <a:pt x="253" y="201"/>
                    </a:cubicBezTo>
                    <a:cubicBezTo>
                      <a:pt x="253" y="198"/>
                      <a:pt x="253" y="198"/>
                      <a:pt x="253" y="198"/>
                    </a:cubicBezTo>
                    <a:cubicBezTo>
                      <a:pt x="253" y="199"/>
                      <a:pt x="253" y="199"/>
                      <a:pt x="253" y="199"/>
                    </a:cubicBezTo>
                    <a:cubicBezTo>
                      <a:pt x="253" y="198"/>
                      <a:pt x="253" y="198"/>
                      <a:pt x="253" y="198"/>
                    </a:cubicBezTo>
                    <a:cubicBezTo>
                      <a:pt x="253" y="198"/>
                      <a:pt x="253" y="198"/>
                      <a:pt x="253" y="198"/>
                    </a:cubicBezTo>
                    <a:cubicBezTo>
                      <a:pt x="253" y="199"/>
                      <a:pt x="253" y="199"/>
                      <a:pt x="253" y="199"/>
                    </a:cubicBezTo>
                    <a:cubicBezTo>
                      <a:pt x="253" y="198"/>
                      <a:pt x="253" y="198"/>
                      <a:pt x="253" y="198"/>
                    </a:cubicBezTo>
                    <a:cubicBezTo>
                      <a:pt x="253" y="198"/>
                      <a:pt x="253" y="198"/>
                      <a:pt x="252" y="198"/>
                    </a:cubicBezTo>
                    <a:cubicBezTo>
                      <a:pt x="249" y="197"/>
                      <a:pt x="243" y="194"/>
                      <a:pt x="235" y="189"/>
                    </a:cubicBezTo>
                    <a:cubicBezTo>
                      <a:pt x="205" y="175"/>
                      <a:pt x="150" y="144"/>
                      <a:pt x="103" y="117"/>
                    </a:cubicBezTo>
                    <a:cubicBezTo>
                      <a:pt x="79" y="104"/>
                      <a:pt x="57" y="91"/>
                      <a:pt x="40" y="82"/>
                    </a:cubicBezTo>
                    <a:cubicBezTo>
                      <a:pt x="32" y="77"/>
                      <a:pt x="25" y="73"/>
                      <a:pt x="21" y="71"/>
                    </a:cubicBezTo>
                    <a:cubicBezTo>
                      <a:pt x="18" y="70"/>
                      <a:pt x="16" y="69"/>
                      <a:pt x="15" y="68"/>
                    </a:cubicBezTo>
                    <a:cubicBezTo>
                      <a:pt x="14" y="67"/>
                      <a:pt x="14" y="67"/>
                      <a:pt x="13" y="67"/>
                    </a:cubicBezTo>
                    <a:cubicBezTo>
                      <a:pt x="13" y="67"/>
                      <a:pt x="13" y="67"/>
                      <a:pt x="13" y="67"/>
                    </a:cubicBezTo>
                    <a:cubicBezTo>
                      <a:pt x="12" y="67"/>
                      <a:pt x="12" y="67"/>
                      <a:pt x="12" y="67"/>
                    </a:cubicBezTo>
                    <a:cubicBezTo>
                      <a:pt x="12" y="66"/>
                      <a:pt x="12" y="66"/>
                      <a:pt x="12" y="66"/>
                    </a:cubicBezTo>
                    <a:cubicBezTo>
                      <a:pt x="12" y="66"/>
                      <a:pt x="12" y="66"/>
                      <a:pt x="11" y="66"/>
                    </a:cubicBezTo>
                    <a:cubicBezTo>
                      <a:pt x="11" y="66"/>
                      <a:pt x="10" y="66"/>
                      <a:pt x="10" y="67"/>
                    </a:cubicBezTo>
                    <a:cubicBezTo>
                      <a:pt x="9" y="67"/>
                      <a:pt x="8" y="67"/>
                      <a:pt x="8" y="68"/>
                    </a:cubicBezTo>
                    <a:cubicBezTo>
                      <a:pt x="6" y="70"/>
                      <a:pt x="7" y="73"/>
                      <a:pt x="9" y="74"/>
                    </a:cubicBezTo>
                    <a:cubicBezTo>
                      <a:pt x="121" y="144"/>
                      <a:pt x="121" y="144"/>
                      <a:pt x="121" y="144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1" y="84"/>
                      <a:pt x="9" y="85"/>
                      <a:pt x="8" y="87"/>
                    </a:cubicBezTo>
                    <a:cubicBezTo>
                      <a:pt x="7" y="87"/>
                      <a:pt x="7" y="88"/>
                      <a:pt x="7" y="89"/>
                    </a:cubicBezTo>
                    <a:cubicBezTo>
                      <a:pt x="7" y="90"/>
                      <a:pt x="7" y="91"/>
                      <a:pt x="8" y="91"/>
                    </a:cubicBezTo>
                    <a:cubicBezTo>
                      <a:pt x="8" y="92"/>
                      <a:pt x="9" y="93"/>
                      <a:pt x="9" y="93"/>
                    </a:cubicBezTo>
                    <a:cubicBezTo>
                      <a:pt x="11" y="94"/>
                      <a:pt x="12" y="96"/>
                      <a:pt x="15" y="97"/>
                    </a:cubicBezTo>
                    <a:cubicBezTo>
                      <a:pt x="23" y="103"/>
                      <a:pt x="39" y="113"/>
                      <a:pt x="58" y="125"/>
                    </a:cubicBezTo>
                    <a:cubicBezTo>
                      <a:pt x="116" y="161"/>
                      <a:pt x="203" y="213"/>
                      <a:pt x="203" y="213"/>
                    </a:cubicBezTo>
                    <a:cubicBezTo>
                      <a:pt x="205" y="210"/>
                      <a:pt x="205" y="210"/>
                      <a:pt x="205" y="210"/>
                    </a:cubicBezTo>
                    <a:cubicBezTo>
                      <a:pt x="207" y="206"/>
                      <a:pt x="207" y="206"/>
                      <a:pt x="207" y="206"/>
                    </a:cubicBezTo>
                    <a:cubicBezTo>
                      <a:pt x="207" y="206"/>
                      <a:pt x="162" y="182"/>
                      <a:pt x="116" y="158"/>
                    </a:cubicBezTo>
                    <a:cubicBezTo>
                      <a:pt x="93" y="146"/>
                      <a:pt x="70" y="133"/>
                      <a:pt x="52" y="124"/>
                    </a:cubicBezTo>
                    <a:cubicBezTo>
                      <a:pt x="43" y="120"/>
                      <a:pt x="36" y="116"/>
                      <a:pt x="30" y="113"/>
                    </a:cubicBezTo>
                    <a:cubicBezTo>
                      <a:pt x="27" y="112"/>
                      <a:pt x="24" y="111"/>
                      <a:pt x="23" y="110"/>
                    </a:cubicBezTo>
                    <a:cubicBezTo>
                      <a:pt x="22" y="110"/>
                      <a:pt x="21" y="109"/>
                      <a:pt x="20" y="109"/>
                    </a:cubicBezTo>
                    <a:cubicBezTo>
                      <a:pt x="19" y="109"/>
                      <a:pt x="19" y="109"/>
                      <a:pt x="18" y="109"/>
                    </a:cubicBezTo>
                    <a:cubicBezTo>
                      <a:pt x="17" y="109"/>
                      <a:pt x="17" y="109"/>
                      <a:pt x="16" y="109"/>
                    </a:cubicBezTo>
                    <a:cubicBezTo>
                      <a:pt x="15" y="109"/>
                      <a:pt x="14" y="110"/>
                      <a:pt x="14" y="111"/>
                    </a:cubicBezTo>
                    <a:cubicBezTo>
                      <a:pt x="13" y="112"/>
                      <a:pt x="13" y="113"/>
                      <a:pt x="13" y="114"/>
                    </a:cubicBezTo>
                    <a:cubicBezTo>
                      <a:pt x="14" y="115"/>
                      <a:pt x="14" y="116"/>
                      <a:pt x="15" y="116"/>
                    </a:cubicBezTo>
                    <a:cubicBezTo>
                      <a:pt x="15" y="116"/>
                      <a:pt x="18" y="118"/>
                      <a:pt x="22" y="120"/>
                    </a:cubicBezTo>
                    <a:cubicBezTo>
                      <a:pt x="38" y="130"/>
                      <a:pt x="78" y="153"/>
                      <a:pt x="114" y="175"/>
                    </a:cubicBezTo>
                    <a:cubicBezTo>
                      <a:pt x="132" y="186"/>
                      <a:pt x="149" y="197"/>
                      <a:pt x="162" y="205"/>
                    </a:cubicBezTo>
                    <a:cubicBezTo>
                      <a:pt x="168" y="209"/>
                      <a:pt x="173" y="213"/>
                      <a:pt x="177" y="215"/>
                    </a:cubicBezTo>
                    <a:cubicBezTo>
                      <a:pt x="178" y="216"/>
                      <a:pt x="180" y="218"/>
                      <a:pt x="180" y="218"/>
                    </a:cubicBezTo>
                    <a:cubicBezTo>
                      <a:pt x="181" y="219"/>
                      <a:pt x="181" y="219"/>
                      <a:pt x="181" y="219"/>
                    </a:cubicBezTo>
                    <a:cubicBezTo>
                      <a:pt x="182" y="218"/>
                      <a:pt x="182" y="218"/>
                      <a:pt x="182" y="218"/>
                    </a:cubicBezTo>
                    <a:cubicBezTo>
                      <a:pt x="181" y="219"/>
                      <a:pt x="181" y="219"/>
                      <a:pt x="181" y="219"/>
                    </a:cubicBezTo>
                    <a:cubicBezTo>
                      <a:pt x="181" y="219"/>
                      <a:pt x="181" y="219"/>
                      <a:pt x="181" y="219"/>
                    </a:cubicBezTo>
                    <a:cubicBezTo>
                      <a:pt x="182" y="218"/>
                      <a:pt x="182" y="218"/>
                      <a:pt x="182" y="218"/>
                    </a:cubicBezTo>
                    <a:cubicBezTo>
                      <a:pt x="181" y="219"/>
                      <a:pt x="181" y="219"/>
                      <a:pt x="181" y="219"/>
                    </a:cubicBezTo>
                    <a:cubicBezTo>
                      <a:pt x="184" y="217"/>
                      <a:pt x="184" y="217"/>
                      <a:pt x="184" y="217"/>
                    </a:cubicBezTo>
                    <a:cubicBezTo>
                      <a:pt x="180" y="217"/>
                      <a:pt x="180" y="217"/>
                      <a:pt x="180" y="217"/>
                    </a:cubicBezTo>
                    <a:cubicBezTo>
                      <a:pt x="180" y="218"/>
                      <a:pt x="181" y="218"/>
                      <a:pt x="181" y="219"/>
                    </a:cubicBezTo>
                    <a:cubicBezTo>
                      <a:pt x="184" y="217"/>
                      <a:pt x="184" y="217"/>
                      <a:pt x="184" y="217"/>
                    </a:cubicBezTo>
                    <a:cubicBezTo>
                      <a:pt x="180" y="217"/>
                      <a:pt x="180" y="217"/>
                      <a:pt x="180" y="217"/>
                    </a:cubicBezTo>
                    <a:cubicBezTo>
                      <a:pt x="184" y="217"/>
                      <a:pt x="184" y="217"/>
                      <a:pt x="184" y="217"/>
                    </a:cubicBezTo>
                    <a:cubicBezTo>
                      <a:pt x="181" y="215"/>
                      <a:pt x="181" y="215"/>
                      <a:pt x="181" y="215"/>
                    </a:cubicBezTo>
                    <a:cubicBezTo>
                      <a:pt x="181" y="216"/>
                      <a:pt x="180" y="217"/>
                      <a:pt x="180" y="217"/>
                    </a:cubicBezTo>
                    <a:cubicBezTo>
                      <a:pt x="184" y="217"/>
                      <a:pt x="184" y="217"/>
                      <a:pt x="184" y="217"/>
                    </a:cubicBezTo>
                    <a:cubicBezTo>
                      <a:pt x="181" y="215"/>
                      <a:pt x="181" y="215"/>
                      <a:pt x="181" y="215"/>
                    </a:cubicBezTo>
                    <a:cubicBezTo>
                      <a:pt x="181" y="215"/>
                      <a:pt x="181" y="215"/>
                      <a:pt x="181" y="215"/>
                    </a:cubicBezTo>
                    <a:cubicBezTo>
                      <a:pt x="184" y="217"/>
                      <a:pt x="184" y="217"/>
                      <a:pt x="184" y="217"/>
                    </a:cubicBezTo>
                    <a:cubicBezTo>
                      <a:pt x="183" y="214"/>
                      <a:pt x="183" y="214"/>
                      <a:pt x="183" y="214"/>
                    </a:cubicBezTo>
                    <a:cubicBezTo>
                      <a:pt x="183" y="214"/>
                      <a:pt x="182" y="214"/>
                      <a:pt x="181" y="215"/>
                    </a:cubicBezTo>
                    <a:cubicBezTo>
                      <a:pt x="184" y="217"/>
                      <a:pt x="184" y="217"/>
                      <a:pt x="184" y="217"/>
                    </a:cubicBezTo>
                    <a:cubicBezTo>
                      <a:pt x="183" y="214"/>
                      <a:pt x="183" y="214"/>
                      <a:pt x="183" y="214"/>
                    </a:cubicBezTo>
                    <a:cubicBezTo>
                      <a:pt x="184" y="216"/>
                      <a:pt x="184" y="216"/>
                      <a:pt x="184" y="216"/>
                    </a:cubicBezTo>
                    <a:cubicBezTo>
                      <a:pt x="184" y="213"/>
                      <a:pt x="184" y="213"/>
                      <a:pt x="184" y="213"/>
                    </a:cubicBezTo>
                    <a:cubicBezTo>
                      <a:pt x="184" y="213"/>
                      <a:pt x="184" y="213"/>
                      <a:pt x="183" y="214"/>
                    </a:cubicBezTo>
                    <a:cubicBezTo>
                      <a:pt x="184" y="216"/>
                      <a:pt x="184" y="216"/>
                      <a:pt x="184" y="216"/>
                    </a:cubicBezTo>
                    <a:cubicBezTo>
                      <a:pt x="184" y="213"/>
                      <a:pt x="184" y="213"/>
                      <a:pt x="184" y="213"/>
                    </a:cubicBezTo>
                    <a:cubicBezTo>
                      <a:pt x="184" y="215"/>
                      <a:pt x="184" y="215"/>
                      <a:pt x="184" y="215"/>
                    </a:cubicBezTo>
                    <a:cubicBezTo>
                      <a:pt x="184" y="213"/>
                      <a:pt x="184" y="213"/>
                      <a:pt x="184" y="213"/>
                    </a:cubicBezTo>
                    <a:cubicBezTo>
                      <a:pt x="184" y="213"/>
                      <a:pt x="184" y="213"/>
                      <a:pt x="184" y="213"/>
                    </a:cubicBezTo>
                    <a:cubicBezTo>
                      <a:pt x="184" y="215"/>
                      <a:pt x="184" y="215"/>
                      <a:pt x="184" y="215"/>
                    </a:cubicBezTo>
                    <a:cubicBezTo>
                      <a:pt x="184" y="213"/>
                      <a:pt x="184" y="213"/>
                      <a:pt x="184" y="213"/>
                    </a:cubicBezTo>
                    <a:cubicBezTo>
                      <a:pt x="184" y="213"/>
                      <a:pt x="184" y="213"/>
                      <a:pt x="184" y="213"/>
                    </a:cubicBezTo>
                    <a:cubicBezTo>
                      <a:pt x="183" y="213"/>
                      <a:pt x="182" y="213"/>
                      <a:pt x="180" y="212"/>
                    </a:cubicBezTo>
                    <a:cubicBezTo>
                      <a:pt x="173" y="209"/>
                      <a:pt x="159" y="203"/>
                      <a:pt x="143" y="194"/>
                    </a:cubicBezTo>
                    <a:cubicBezTo>
                      <a:pt x="119" y="182"/>
                      <a:pt x="89" y="166"/>
                      <a:pt x="65" y="153"/>
                    </a:cubicBezTo>
                    <a:cubicBezTo>
                      <a:pt x="53" y="147"/>
                      <a:pt x="42" y="141"/>
                      <a:pt x="35" y="137"/>
                    </a:cubicBezTo>
                    <a:cubicBezTo>
                      <a:pt x="27" y="133"/>
                      <a:pt x="23" y="130"/>
                      <a:pt x="23" y="130"/>
                    </a:cubicBezTo>
                    <a:cubicBezTo>
                      <a:pt x="21" y="129"/>
                      <a:pt x="18" y="130"/>
                      <a:pt x="17" y="132"/>
                    </a:cubicBezTo>
                    <a:cubicBezTo>
                      <a:pt x="16" y="134"/>
                      <a:pt x="17" y="136"/>
                      <a:pt x="18" y="137"/>
                    </a:cubicBezTo>
                    <a:cubicBezTo>
                      <a:pt x="92" y="183"/>
                      <a:pt x="92" y="183"/>
                      <a:pt x="92" y="183"/>
                    </a:cubicBezTo>
                    <a:cubicBezTo>
                      <a:pt x="29" y="153"/>
                      <a:pt x="29" y="153"/>
                      <a:pt x="29" y="153"/>
                    </a:cubicBezTo>
                    <a:cubicBezTo>
                      <a:pt x="27" y="152"/>
                      <a:pt x="25" y="152"/>
                      <a:pt x="24" y="154"/>
                    </a:cubicBezTo>
                    <a:cubicBezTo>
                      <a:pt x="23" y="156"/>
                      <a:pt x="24" y="159"/>
                      <a:pt x="25" y="160"/>
                    </a:cubicBezTo>
                    <a:cubicBezTo>
                      <a:pt x="137" y="230"/>
                      <a:pt x="137" y="230"/>
                      <a:pt x="137" y="230"/>
                    </a:cubicBezTo>
                    <a:cubicBezTo>
                      <a:pt x="139" y="226"/>
                      <a:pt x="139" y="226"/>
                      <a:pt x="139" y="226"/>
                    </a:cubicBezTo>
                    <a:cubicBezTo>
                      <a:pt x="136" y="224"/>
                      <a:pt x="136" y="224"/>
                      <a:pt x="136" y="224"/>
                    </a:cubicBezTo>
                    <a:cubicBezTo>
                      <a:pt x="139" y="226"/>
                      <a:pt x="139" y="226"/>
                      <a:pt x="139" y="226"/>
                    </a:cubicBezTo>
                    <a:cubicBezTo>
                      <a:pt x="138" y="222"/>
                      <a:pt x="138" y="222"/>
                      <a:pt x="138" y="222"/>
                    </a:cubicBezTo>
                    <a:cubicBezTo>
                      <a:pt x="138" y="223"/>
                      <a:pt x="137" y="223"/>
                      <a:pt x="136" y="224"/>
                    </a:cubicBezTo>
                    <a:cubicBezTo>
                      <a:pt x="139" y="226"/>
                      <a:pt x="139" y="226"/>
                      <a:pt x="139" y="226"/>
                    </a:cubicBezTo>
                    <a:cubicBezTo>
                      <a:pt x="138" y="222"/>
                      <a:pt x="138" y="222"/>
                      <a:pt x="138" y="222"/>
                    </a:cubicBezTo>
                    <a:cubicBezTo>
                      <a:pt x="139" y="226"/>
                      <a:pt x="139" y="226"/>
                      <a:pt x="139" y="226"/>
                    </a:cubicBezTo>
                    <a:cubicBezTo>
                      <a:pt x="139" y="222"/>
                      <a:pt x="139" y="222"/>
                      <a:pt x="139" y="222"/>
                    </a:cubicBezTo>
                    <a:cubicBezTo>
                      <a:pt x="139" y="222"/>
                      <a:pt x="139" y="222"/>
                      <a:pt x="138" y="222"/>
                    </a:cubicBezTo>
                    <a:cubicBezTo>
                      <a:pt x="139" y="226"/>
                      <a:pt x="139" y="226"/>
                      <a:pt x="139" y="226"/>
                    </a:cubicBezTo>
                    <a:cubicBezTo>
                      <a:pt x="139" y="222"/>
                      <a:pt x="139" y="222"/>
                      <a:pt x="139" y="222"/>
                    </a:cubicBezTo>
                    <a:cubicBezTo>
                      <a:pt x="139" y="225"/>
                      <a:pt x="139" y="225"/>
                      <a:pt x="139" y="225"/>
                    </a:cubicBezTo>
                    <a:cubicBezTo>
                      <a:pt x="140" y="222"/>
                      <a:pt x="140" y="222"/>
                      <a:pt x="140" y="222"/>
                    </a:cubicBezTo>
                    <a:cubicBezTo>
                      <a:pt x="140" y="222"/>
                      <a:pt x="140" y="222"/>
                      <a:pt x="139" y="222"/>
                    </a:cubicBezTo>
                    <a:cubicBezTo>
                      <a:pt x="139" y="225"/>
                      <a:pt x="139" y="225"/>
                      <a:pt x="139" y="225"/>
                    </a:cubicBezTo>
                    <a:cubicBezTo>
                      <a:pt x="140" y="222"/>
                      <a:pt x="140" y="222"/>
                      <a:pt x="140" y="222"/>
                    </a:cubicBezTo>
                    <a:cubicBezTo>
                      <a:pt x="140" y="223"/>
                      <a:pt x="140" y="223"/>
                      <a:pt x="140" y="223"/>
                    </a:cubicBezTo>
                    <a:cubicBezTo>
                      <a:pt x="140" y="222"/>
                      <a:pt x="140" y="222"/>
                      <a:pt x="140" y="222"/>
                    </a:cubicBezTo>
                    <a:cubicBezTo>
                      <a:pt x="140" y="222"/>
                      <a:pt x="140" y="222"/>
                      <a:pt x="140" y="222"/>
                    </a:cubicBezTo>
                    <a:cubicBezTo>
                      <a:pt x="140" y="223"/>
                      <a:pt x="140" y="223"/>
                      <a:pt x="140" y="223"/>
                    </a:cubicBezTo>
                    <a:cubicBezTo>
                      <a:pt x="140" y="222"/>
                      <a:pt x="140" y="222"/>
                      <a:pt x="140" y="222"/>
                    </a:cubicBezTo>
                    <a:cubicBezTo>
                      <a:pt x="140" y="222"/>
                      <a:pt x="139" y="222"/>
                      <a:pt x="138" y="222"/>
                    </a:cubicBezTo>
                    <a:cubicBezTo>
                      <a:pt x="134" y="220"/>
                      <a:pt x="126" y="216"/>
                      <a:pt x="116" y="211"/>
                    </a:cubicBezTo>
                    <a:cubicBezTo>
                      <a:pt x="101" y="204"/>
                      <a:pt x="82" y="194"/>
                      <a:pt x="66" y="187"/>
                    </a:cubicBezTo>
                    <a:cubicBezTo>
                      <a:pt x="58" y="183"/>
                      <a:pt x="51" y="180"/>
                      <a:pt x="46" y="177"/>
                    </a:cubicBezTo>
                    <a:cubicBezTo>
                      <a:pt x="43" y="176"/>
                      <a:pt x="41" y="175"/>
                      <a:pt x="39" y="174"/>
                    </a:cubicBezTo>
                    <a:cubicBezTo>
                      <a:pt x="39" y="174"/>
                      <a:pt x="38" y="174"/>
                      <a:pt x="37" y="173"/>
                    </a:cubicBezTo>
                    <a:cubicBezTo>
                      <a:pt x="36" y="173"/>
                      <a:pt x="36" y="173"/>
                      <a:pt x="36" y="173"/>
                    </a:cubicBezTo>
                    <a:cubicBezTo>
                      <a:pt x="36" y="173"/>
                      <a:pt x="36" y="173"/>
                      <a:pt x="35" y="173"/>
                    </a:cubicBezTo>
                    <a:cubicBezTo>
                      <a:pt x="35" y="173"/>
                      <a:pt x="34" y="173"/>
                      <a:pt x="34" y="173"/>
                    </a:cubicBezTo>
                    <a:cubicBezTo>
                      <a:pt x="33" y="173"/>
                      <a:pt x="32" y="174"/>
                      <a:pt x="31" y="175"/>
                    </a:cubicBezTo>
                    <a:cubicBezTo>
                      <a:pt x="35" y="177"/>
                      <a:pt x="35" y="177"/>
                      <a:pt x="35" y="177"/>
                    </a:cubicBezTo>
                    <a:cubicBezTo>
                      <a:pt x="32" y="175"/>
                      <a:pt x="32" y="175"/>
                      <a:pt x="32" y="175"/>
                    </a:cubicBezTo>
                    <a:cubicBezTo>
                      <a:pt x="31" y="176"/>
                      <a:pt x="31" y="176"/>
                      <a:pt x="31" y="177"/>
                    </a:cubicBezTo>
                    <a:cubicBezTo>
                      <a:pt x="31" y="178"/>
                      <a:pt x="31" y="179"/>
                      <a:pt x="31" y="179"/>
                    </a:cubicBezTo>
                    <a:cubicBezTo>
                      <a:pt x="32" y="180"/>
                      <a:pt x="32" y="180"/>
                      <a:pt x="33" y="181"/>
                    </a:cubicBezTo>
                    <a:cubicBezTo>
                      <a:pt x="33" y="181"/>
                      <a:pt x="34" y="182"/>
                      <a:pt x="35" y="183"/>
                    </a:cubicBezTo>
                    <a:cubicBezTo>
                      <a:pt x="39" y="186"/>
                      <a:pt x="46" y="190"/>
                      <a:pt x="55" y="195"/>
                    </a:cubicBezTo>
                    <a:cubicBezTo>
                      <a:pt x="67" y="202"/>
                      <a:pt x="83" y="212"/>
                      <a:pt x="96" y="219"/>
                    </a:cubicBezTo>
                    <a:cubicBezTo>
                      <a:pt x="102" y="223"/>
                      <a:pt x="108" y="226"/>
                      <a:pt x="112" y="229"/>
                    </a:cubicBezTo>
                    <a:cubicBezTo>
                      <a:pt x="114" y="230"/>
                      <a:pt x="115" y="231"/>
                      <a:pt x="116" y="232"/>
                    </a:cubicBezTo>
                    <a:cubicBezTo>
                      <a:pt x="117" y="232"/>
                      <a:pt x="117" y="232"/>
                      <a:pt x="117" y="233"/>
                    </a:cubicBezTo>
                    <a:cubicBezTo>
                      <a:pt x="117" y="233"/>
                      <a:pt x="117" y="233"/>
                      <a:pt x="117" y="233"/>
                    </a:cubicBezTo>
                    <a:cubicBezTo>
                      <a:pt x="119" y="231"/>
                      <a:pt x="119" y="231"/>
                      <a:pt x="119" y="231"/>
                    </a:cubicBezTo>
                    <a:cubicBezTo>
                      <a:pt x="117" y="232"/>
                      <a:pt x="117" y="232"/>
                      <a:pt x="117" y="232"/>
                    </a:cubicBezTo>
                    <a:cubicBezTo>
                      <a:pt x="117" y="233"/>
                      <a:pt x="117" y="233"/>
                      <a:pt x="117" y="233"/>
                    </a:cubicBezTo>
                    <a:cubicBezTo>
                      <a:pt x="119" y="231"/>
                      <a:pt x="119" y="231"/>
                      <a:pt x="119" y="231"/>
                    </a:cubicBezTo>
                    <a:cubicBezTo>
                      <a:pt x="117" y="232"/>
                      <a:pt x="117" y="232"/>
                      <a:pt x="117" y="232"/>
                    </a:cubicBezTo>
                    <a:cubicBezTo>
                      <a:pt x="120" y="230"/>
                      <a:pt x="120" y="230"/>
                      <a:pt x="120" y="230"/>
                    </a:cubicBezTo>
                    <a:cubicBezTo>
                      <a:pt x="116" y="230"/>
                      <a:pt x="116" y="230"/>
                      <a:pt x="116" y="230"/>
                    </a:cubicBezTo>
                    <a:cubicBezTo>
                      <a:pt x="116" y="232"/>
                      <a:pt x="117" y="232"/>
                      <a:pt x="117" y="232"/>
                    </a:cubicBezTo>
                    <a:cubicBezTo>
                      <a:pt x="120" y="230"/>
                      <a:pt x="120" y="230"/>
                      <a:pt x="120" y="230"/>
                    </a:cubicBezTo>
                    <a:cubicBezTo>
                      <a:pt x="116" y="230"/>
                      <a:pt x="116" y="230"/>
                      <a:pt x="116" y="230"/>
                    </a:cubicBezTo>
                    <a:cubicBezTo>
                      <a:pt x="120" y="230"/>
                      <a:pt x="120" y="230"/>
                      <a:pt x="120" y="230"/>
                    </a:cubicBezTo>
                    <a:cubicBezTo>
                      <a:pt x="117" y="228"/>
                      <a:pt x="117" y="228"/>
                      <a:pt x="117" y="228"/>
                    </a:cubicBezTo>
                    <a:cubicBezTo>
                      <a:pt x="117" y="229"/>
                      <a:pt x="116" y="230"/>
                      <a:pt x="116" y="230"/>
                    </a:cubicBezTo>
                    <a:cubicBezTo>
                      <a:pt x="120" y="230"/>
                      <a:pt x="120" y="230"/>
                      <a:pt x="120" y="230"/>
                    </a:cubicBezTo>
                    <a:cubicBezTo>
                      <a:pt x="117" y="228"/>
                      <a:pt x="117" y="228"/>
                      <a:pt x="117" y="228"/>
                    </a:cubicBezTo>
                    <a:cubicBezTo>
                      <a:pt x="117" y="228"/>
                      <a:pt x="117" y="228"/>
                      <a:pt x="117" y="228"/>
                    </a:cubicBezTo>
                    <a:cubicBezTo>
                      <a:pt x="120" y="230"/>
                      <a:pt x="120" y="230"/>
                      <a:pt x="120" y="230"/>
                    </a:cubicBezTo>
                    <a:cubicBezTo>
                      <a:pt x="119" y="227"/>
                      <a:pt x="119" y="227"/>
                      <a:pt x="119" y="227"/>
                    </a:cubicBezTo>
                    <a:cubicBezTo>
                      <a:pt x="119" y="227"/>
                      <a:pt x="118" y="227"/>
                      <a:pt x="117" y="228"/>
                    </a:cubicBezTo>
                    <a:cubicBezTo>
                      <a:pt x="120" y="230"/>
                      <a:pt x="120" y="230"/>
                      <a:pt x="120" y="230"/>
                    </a:cubicBezTo>
                    <a:cubicBezTo>
                      <a:pt x="119" y="227"/>
                      <a:pt x="119" y="227"/>
                      <a:pt x="119" y="227"/>
                    </a:cubicBezTo>
                    <a:cubicBezTo>
                      <a:pt x="120" y="230"/>
                      <a:pt x="120" y="230"/>
                      <a:pt x="120" y="230"/>
                    </a:cubicBezTo>
                    <a:cubicBezTo>
                      <a:pt x="120" y="226"/>
                      <a:pt x="120" y="226"/>
                      <a:pt x="120" y="226"/>
                    </a:cubicBezTo>
                    <a:cubicBezTo>
                      <a:pt x="120" y="226"/>
                      <a:pt x="120" y="226"/>
                      <a:pt x="119" y="227"/>
                    </a:cubicBezTo>
                    <a:cubicBezTo>
                      <a:pt x="120" y="230"/>
                      <a:pt x="120" y="230"/>
                      <a:pt x="120" y="230"/>
                    </a:cubicBezTo>
                    <a:cubicBezTo>
                      <a:pt x="120" y="226"/>
                      <a:pt x="120" y="226"/>
                      <a:pt x="120" y="226"/>
                    </a:cubicBezTo>
                    <a:cubicBezTo>
                      <a:pt x="120" y="228"/>
                      <a:pt x="120" y="228"/>
                      <a:pt x="120" y="228"/>
                    </a:cubicBezTo>
                    <a:cubicBezTo>
                      <a:pt x="120" y="227"/>
                      <a:pt x="120" y="227"/>
                      <a:pt x="120" y="227"/>
                    </a:cubicBezTo>
                    <a:cubicBezTo>
                      <a:pt x="120" y="226"/>
                      <a:pt x="120" y="226"/>
                      <a:pt x="120" y="226"/>
                    </a:cubicBezTo>
                    <a:cubicBezTo>
                      <a:pt x="120" y="228"/>
                      <a:pt x="120" y="228"/>
                      <a:pt x="120" y="228"/>
                    </a:cubicBezTo>
                    <a:cubicBezTo>
                      <a:pt x="120" y="227"/>
                      <a:pt x="120" y="227"/>
                      <a:pt x="120" y="227"/>
                    </a:cubicBezTo>
                    <a:cubicBezTo>
                      <a:pt x="120" y="226"/>
                      <a:pt x="120" y="226"/>
                      <a:pt x="120" y="226"/>
                    </a:cubicBezTo>
                    <a:cubicBezTo>
                      <a:pt x="120" y="226"/>
                      <a:pt x="117" y="226"/>
                      <a:pt x="115" y="224"/>
                    </a:cubicBezTo>
                    <a:cubicBezTo>
                      <a:pt x="105" y="220"/>
                      <a:pt x="86" y="211"/>
                      <a:pt x="69" y="202"/>
                    </a:cubicBezTo>
                    <a:cubicBezTo>
                      <a:pt x="61" y="198"/>
                      <a:pt x="53" y="194"/>
                      <a:pt x="47" y="192"/>
                    </a:cubicBezTo>
                    <a:cubicBezTo>
                      <a:pt x="45" y="190"/>
                      <a:pt x="42" y="189"/>
                      <a:pt x="41" y="188"/>
                    </a:cubicBezTo>
                    <a:cubicBezTo>
                      <a:pt x="40" y="188"/>
                      <a:pt x="39" y="187"/>
                      <a:pt x="39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37" y="187"/>
                      <a:pt x="37" y="187"/>
                      <a:pt x="36" y="187"/>
                    </a:cubicBezTo>
                    <a:cubicBezTo>
                      <a:pt x="36" y="187"/>
                      <a:pt x="35" y="187"/>
                      <a:pt x="35" y="187"/>
                    </a:cubicBezTo>
                    <a:cubicBezTo>
                      <a:pt x="34" y="187"/>
                      <a:pt x="33" y="188"/>
                      <a:pt x="33" y="189"/>
                    </a:cubicBezTo>
                    <a:cubicBezTo>
                      <a:pt x="32" y="190"/>
                      <a:pt x="32" y="193"/>
                      <a:pt x="34" y="194"/>
                    </a:cubicBezTo>
                    <a:cubicBezTo>
                      <a:pt x="34" y="194"/>
                      <a:pt x="39" y="197"/>
                      <a:pt x="45" y="201"/>
                    </a:cubicBezTo>
                    <a:cubicBezTo>
                      <a:pt x="55" y="207"/>
                      <a:pt x="70" y="216"/>
                      <a:pt x="82" y="223"/>
                    </a:cubicBezTo>
                    <a:cubicBezTo>
                      <a:pt x="88" y="227"/>
                      <a:pt x="94" y="231"/>
                      <a:pt x="98" y="233"/>
                    </a:cubicBezTo>
                    <a:cubicBezTo>
                      <a:pt x="100" y="234"/>
                      <a:pt x="101" y="235"/>
                      <a:pt x="102" y="236"/>
                    </a:cubicBezTo>
                    <a:cubicBezTo>
                      <a:pt x="103" y="237"/>
                      <a:pt x="103" y="237"/>
                      <a:pt x="103" y="237"/>
                    </a:cubicBezTo>
                    <a:cubicBezTo>
                      <a:pt x="104" y="237"/>
                      <a:pt x="104" y="237"/>
                      <a:pt x="104" y="237"/>
                    </a:cubicBezTo>
                    <a:cubicBezTo>
                      <a:pt x="105" y="235"/>
                      <a:pt x="105" y="235"/>
                      <a:pt x="105" y="235"/>
                    </a:cubicBezTo>
                    <a:cubicBezTo>
                      <a:pt x="103" y="237"/>
                      <a:pt x="103" y="237"/>
                      <a:pt x="103" y="237"/>
                    </a:cubicBezTo>
                    <a:cubicBezTo>
                      <a:pt x="104" y="237"/>
                      <a:pt x="104" y="237"/>
                      <a:pt x="104" y="237"/>
                    </a:cubicBezTo>
                    <a:cubicBezTo>
                      <a:pt x="105" y="235"/>
                      <a:pt x="105" y="235"/>
                      <a:pt x="105" y="235"/>
                    </a:cubicBezTo>
                    <a:cubicBezTo>
                      <a:pt x="103" y="237"/>
                      <a:pt x="103" y="237"/>
                      <a:pt x="103" y="237"/>
                    </a:cubicBezTo>
                    <a:cubicBezTo>
                      <a:pt x="106" y="235"/>
                      <a:pt x="106" y="235"/>
                      <a:pt x="106" y="235"/>
                    </a:cubicBezTo>
                    <a:cubicBezTo>
                      <a:pt x="103" y="236"/>
                      <a:pt x="103" y="236"/>
                      <a:pt x="103" y="236"/>
                    </a:cubicBezTo>
                    <a:cubicBezTo>
                      <a:pt x="103" y="237"/>
                      <a:pt x="103" y="237"/>
                      <a:pt x="103" y="237"/>
                    </a:cubicBezTo>
                    <a:cubicBezTo>
                      <a:pt x="106" y="235"/>
                      <a:pt x="106" y="235"/>
                      <a:pt x="106" y="235"/>
                    </a:cubicBezTo>
                    <a:cubicBezTo>
                      <a:pt x="103" y="236"/>
                      <a:pt x="103" y="236"/>
                      <a:pt x="103" y="236"/>
                    </a:cubicBezTo>
                    <a:cubicBezTo>
                      <a:pt x="106" y="234"/>
                      <a:pt x="106" y="234"/>
                      <a:pt x="106" y="234"/>
                    </a:cubicBezTo>
                    <a:cubicBezTo>
                      <a:pt x="102" y="234"/>
                      <a:pt x="102" y="234"/>
                      <a:pt x="102" y="234"/>
                    </a:cubicBezTo>
                    <a:cubicBezTo>
                      <a:pt x="102" y="235"/>
                      <a:pt x="103" y="236"/>
                      <a:pt x="103" y="236"/>
                    </a:cubicBezTo>
                    <a:cubicBezTo>
                      <a:pt x="106" y="234"/>
                      <a:pt x="106" y="234"/>
                      <a:pt x="106" y="234"/>
                    </a:cubicBezTo>
                    <a:cubicBezTo>
                      <a:pt x="102" y="234"/>
                      <a:pt x="102" y="234"/>
                      <a:pt x="102" y="234"/>
                    </a:cubicBezTo>
                    <a:cubicBezTo>
                      <a:pt x="106" y="234"/>
                      <a:pt x="106" y="234"/>
                      <a:pt x="106" y="234"/>
                    </a:cubicBezTo>
                    <a:cubicBezTo>
                      <a:pt x="103" y="232"/>
                      <a:pt x="103" y="232"/>
                      <a:pt x="103" y="232"/>
                    </a:cubicBezTo>
                    <a:cubicBezTo>
                      <a:pt x="103" y="233"/>
                      <a:pt x="102" y="234"/>
                      <a:pt x="102" y="234"/>
                    </a:cubicBezTo>
                    <a:cubicBezTo>
                      <a:pt x="106" y="234"/>
                      <a:pt x="106" y="234"/>
                      <a:pt x="106" y="234"/>
                    </a:cubicBezTo>
                    <a:cubicBezTo>
                      <a:pt x="103" y="232"/>
                      <a:pt x="103" y="232"/>
                      <a:pt x="103" y="232"/>
                    </a:cubicBezTo>
                    <a:cubicBezTo>
                      <a:pt x="106" y="234"/>
                      <a:pt x="106" y="234"/>
                      <a:pt x="106" y="234"/>
                    </a:cubicBezTo>
                    <a:cubicBezTo>
                      <a:pt x="103" y="232"/>
                      <a:pt x="103" y="232"/>
                      <a:pt x="103" y="232"/>
                    </a:cubicBezTo>
                    <a:cubicBezTo>
                      <a:pt x="106" y="234"/>
                      <a:pt x="106" y="234"/>
                      <a:pt x="106" y="234"/>
                    </a:cubicBezTo>
                    <a:cubicBezTo>
                      <a:pt x="105" y="231"/>
                      <a:pt x="105" y="231"/>
                      <a:pt x="105" y="231"/>
                    </a:cubicBezTo>
                    <a:cubicBezTo>
                      <a:pt x="104" y="231"/>
                      <a:pt x="104" y="231"/>
                      <a:pt x="103" y="232"/>
                    </a:cubicBezTo>
                    <a:cubicBezTo>
                      <a:pt x="106" y="234"/>
                      <a:pt x="106" y="234"/>
                      <a:pt x="106" y="234"/>
                    </a:cubicBezTo>
                    <a:cubicBezTo>
                      <a:pt x="105" y="231"/>
                      <a:pt x="105" y="231"/>
                      <a:pt x="105" y="231"/>
                    </a:cubicBezTo>
                    <a:cubicBezTo>
                      <a:pt x="106" y="234"/>
                      <a:pt x="106" y="234"/>
                      <a:pt x="106" y="234"/>
                    </a:cubicBezTo>
                    <a:cubicBezTo>
                      <a:pt x="106" y="230"/>
                      <a:pt x="106" y="230"/>
                      <a:pt x="106" y="230"/>
                    </a:cubicBezTo>
                    <a:cubicBezTo>
                      <a:pt x="106" y="231"/>
                      <a:pt x="105" y="231"/>
                      <a:pt x="105" y="231"/>
                    </a:cubicBezTo>
                    <a:cubicBezTo>
                      <a:pt x="106" y="234"/>
                      <a:pt x="106" y="234"/>
                      <a:pt x="106" y="234"/>
                    </a:cubicBezTo>
                    <a:cubicBezTo>
                      <a:pt x="106" y="230"/>
                      <a:pt x="106" y="230"/>
                      <a:pt x="106" y="230"/>
                    </a:cubicBezTo>
                    <a:cubicBezTo>
                      <a:pt x="106" y="234"/>
                      <a:pt x="106" y="234"/>
                      <a:pt x="106" y="234"/>
                    </a:cubicBezTo>
                    <a:cubicBezTo>
                      <a:pt x="106" y="230"/>
                      <a:pt x="106" y="230"/>
                      <a:pt x="106" y="230"/>
                    </a:cubicBezTo>
                    <a:cubicBezTo>
                      <a:pt x="106" y="230"/>
                      <a:pt x="106" y="230"/>
                      <a:pt x="106" y="230"/>
                    </a:cubicBezTo>
                    <a:cubicBezTo>
                      <a:pt x="106" y="234"/>
                      <a:pt x="106" y="234"/>
                      <a:pt x="106" y="234"/>
                    </a:cubicBezTo>
                    <a:cubicBezTo>
                      <a:pt x="106" y="230"/>
                      <a:pt x="106" y="230"/>
                      <a:pt x="106" y="230"/>
                    </a:cubicBezTo>
                    <a:cubicBezTo>
                      <a:pt x="106" y="233"/>
                      <a:pt x="106" y="233"/>
                      <a:pt x="106" y="233"/>
                    </a:cubicBezTo>
                    <a:cubicBezTo>
                      <a:pt x="107" y="230"/>
                      <a:pt x="107" y="230"/>
                      <a:pt x="107" y="230"/>
                    </a:cubicBezTo>
                    <a:cubicBezTo>
                      <a:pt x="106" y="230"/>
                      <a:pt x="106" y="230"/>
                      <a:pt x="106" y="230"/>
                    </a:cubicBezTo>
                    <a:cubicBezTo>
                      <a:pt x="106" y="233"/>
                      <a:pt x="106" y="233"/>
                      <a:pt x="106" y="233"/>
                    </a:cubicBezTo>
                    <a:cubicBezTo>
                      <a:pt x="107" y="230"/>
                      <a:pt x="107" y="230"/>
                      <a:pt x="107" y="230"/>
                    </a:cubicBezTo>
                    <a:cubicBezTo>
                      <a:pt x="107" y="231"/>
                      <a:pt x="107" y="231"/>
                      <a:pt x="107" y="231"/>
                    </a:cubicBezTo>
                    <a:cubicBezTo>
                      <a:pt x="107" y="230"/>
                      <a:pt x="107" y="230"/>
                      <a:pt x="107" y="230"/>
                    </a:cubicBezTo>
                    <a:cubicBezTo>
                      <a:pt x="107" y="230"/>
                      <a:pt x="107" y="230"/>
                      <a:pt x="107" y="230"/>
                    </a:cubicBezTo>
                    <a:cubicBezTo>
                      <a:pt x="107" y="231"/>
                      <a:pt x="107" y="231"/>
                      <a:pt x="107" y="231"/>
                    </a:cubicBezTo>
                    <a:cubicBezTo>
                      <a:pt x="107" y="230"/>
                      <a:pt x="107" y="230"/>
                      <a:pt x="107" y="230"/>
                    </a:cubicBezTo>
                    <a:cubicBezTo>
                      <a:pt x="107" y="230"/>
                      <a:pt x="106" y="230"/>
                      <a:pt x="106" y="230"/>
                    </a:cubicBezTo>
                    <a:cubicBezTo>
                      <a:pt x="103" y="230"/>
                      <a:pt x="98" y="228"/>
                      <a:pt x="92" y="227"/>
                    </a:cubicBezTo>
                    <a:cubicBezTo>
                      <a:pt x="83" y="224"/>
                      <a:pt x="72" y="221"/>
                      <a:pt x="63" y="218"/>
                    </a:cubicBezTo>
                    <a:cubicBezTo>
                      <a:pt x="59" y="217"/>
                      <a:pt x="55" y="216"/>
                      <a:pt x="52" y="215"/>
                    </a:cubicBezTo>
                    <a:cubicBezTo>
                      <a:pt x="50" y="214"/>
                      <a:pt x="49" y="214"/>
                      <a:pt x="48" y="214"/>
                    </a:cubicBezTo>
                    <a:cubicBezTo>
                      <a:pt x="48" y="214"/>
                      <a:pt x="48" y="214"/>
                      <a:pt x="47" y="213"/>
                    </a:cubicBezTo>
                    <a:cubicBezTo>
                      <a:pt x="47" y="213"/>
                      <a:pt x="47" y="213"/>
                      <a:pt x="47" y="213"/>
                    </a:cubicBezTo>
                    <a:cubicBezTo>
                      <a:pt x="47" y="213"/>
                      <a:pt x="47" y="213"/>
                      <a:pt x="47" y="213"/>
                    </a:cubicBezTo>
                    <a:cubicBezTo>
                      <a:pt x="47" y="213"/>
                      <a:pt x="47" y="213"/>
                      <a:pt x="47" y="213"/>
                    </a:cubicBezTo>
                    <a:cubicBezTo>
                      <a:pt x="46" y="213"/>
                      <a:pt x="46" y="213"/>
                      <a:pt x="46" y="213"/>
                    </a:cubicBezTo>
                    <a:cubicBezTo>
                      <a:pt x="44" y="213"/>
                      <a:pt x="43" y="214"/>
                      <a:pt x="42" y="216"/>
                    </a:cubicBezTo>
                    <a:cubicBezTo>
                      <a:pt x="42" y="218"/>
                      <a:pt x="42" y="220"/>
                      <a:pt x="44" y="221"/>
                    </a:cubicBezTo>
                    <a:cubicBezTo>
                      <a:pt x="66" y="234"/>
                      <a:pt x="66" y="234"/>
                      <a:pt x="66" y="234"/>
                    </a:cubicBezTo>
                    <a:cubicBezTo>
                      <a:pt x="51" y="235"/>
                      <a:pt x="51" y="235"/>
                      <a:pt x="51" y="235"/>
                    </a:cubicBezTo>
                    <a:cubicBezTo>
                      <a:pt x="49" y="235"/>
                      <a:pt x="48" y="237"/>
                      <a:pt x="47" y="238"/>
                    </a:cubicBezTo>
                    <a:cubicBezTo>
                      <a:pt x="47" y="240"/>
                      <a:pt x="47" y="242"/>
                      <a:pt x="49" y="243"/>
                    </a:cubicBezTo>
                    <a:cubicBezTo>
                      <a:pt x="50" y="243"/>
                      <a:pt x="50" y="243"/>
                      <a:pt x="50" y="243"/>
                    </a:cubicBezTo>
                    <a:cubicBezTo>
                      <a:pt x="52" y="245"/>
                      <a:pt x="55" y="244"/>
                      <a:pt x="56" y="242"/>
                    </a:cubicBezTo>
                    <a:cubicBezTo>
                      <a:pt x="57" y="240"/>
                      <a:pt x="56" y="238"/>
                      <a:pt x="54" y="237"/>
                    </a:cubicBezTo>
                    <a:close/>
                  </a:path>
                </a:pathLst>
              </a:custGeom>
              <a:solidFill>
                <a:srgbClr val="70B5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2" name="Freeform 52"/>
              <p:cNvSpPr/>
              <p:nvPr/>
            </p:nvSpPr>
            <p:spPr bwMode="auto">
              <a:xfrm>
                <a:off x="3920905" y="3144319"/>
                <a:ext cx="354871" cy="649059"/>
              </a:xfrm>
              <a:custGeom>
                <a:avLst/>
                <a:gdLst>
                  <a:gd name="T0" fmla="*/ 32 w 264"/>
                  <a:gd name="T1" fmla="*/ 415 h 483"/>
                  <a:gd name="T2" fmla="*/ 29 w 264"/>
                  <a:gd name="T3" fmla="*/ 387 h 483"/>
                  <a:gd name="T4" fmla="*/ 29 w 264"/>
                  <a:gd name="T5" fmla="*/ 386 h 483"/>
                  <a:gd name="T6" fmla="*/ 25 w 264"/>
                  <a:gd name="T7" fmla="*/ 386 h 483"/>
                  <a:gd name="T8" fmla="*/ 18 w 264"/>
                  <a:gd name="T9" fmla="*/ 345 h 483"/>
                  <a:gd name="T10" fmla="*/ 18 w 264"/>
                  <a:gd name="T11" fmla="*/ 342 h 483"/>
                  <a:gd name="T12" fmla="*/ 18 w 264"/>
                  <a:gd name="T13" fmla="*/ 343 h 483"/>
                  <a:gd name="T14" fmla="*/ 12 w 264"/>
                  <a:gd name="T15" fmla="*/ 309 h 483"/>
                  <a:gd name="T16" fmla="*/ 5 w 264"/>
                  <a:gd name="T17" fmla="*/ 271 h 483"/>
                  <a:gd name="T18" fmla="*/ 17 w 264"/>
                  <a:gd name="T19" fmla="*/ 243 h 483"/>
                  <a:gd name="T20" fmla="*/ 29 w 264"/>
                  <a:gd name="T21" fmla="*/ 232 h 483"/>
                  <a:gd name="T22" fmla="*/ 30 w 264"/>
                  <a:gd name="T23" fmla="*/ 236 h 483"/>
                  <a:gd name="T24" fmla="*/ 48 w 264"/>
                  <a:gd name="T25" fmla="*/ 232 h 483"/>
                  <a:gd name="T26" fmla="*/ 38 w 264"/>
                  <a:gd name="T27" fmla="*/ 224 h 483"/>
                  <a:gd name="T28" fmla="*/ 39 w 264"/>
                  <a:gd name="T29" fmla="*/ 228 h 483"/>
                  <a:gd name="T30" fmla="*/ 87 w 264"/>
                  <a:gd name="T31" fmla="*/ 233 h 483"/>
                  <a:gd name="T32" fmla="*/ 148 w 264"/>
                  <a:gd name="T33" fmla="*/ 259 h 483"/>
                  <a:gd name="T34" fmla="*/ 138 w 264"/>
                  <a:gd name="T35" fmla="*/ 249 h 483"/>
                  <a:gd name="T36" fmla="*/ 139 w 264"/>
                  <a:gd name="T37" fmla="*/ 252 h 483"/>
                  <a:gd name="T38" fmla="*/ 173 w 264"/>
                  <a:gd name="T39" fmla="*/ 251 h 483"/>
                  <a:gd name="T40" fmla="*/ 188 w 264"/>
                  <a:gd name="T41" fmla="*/ 247 h 483"/>
                  <a:gd name="T42" fmla="*/ 215 w 264"/>
                  <a:gd name="T43" fmla="*/ 227 h 483"/>
                  <a:gd name="T44" fmla="*/ 222 w 264"/>
                  <a:gd name="T45" fmla="*/ 218 h 483"/>
                  <a:gd name="T46" fmla="*/ 235 w 264"/>
                  <a:gd name="T47" fmla="*/ 214 h 483"/>
                  <a:gd name="T48" fmla="*/ 249 w 264"/>
                  <a:gd name="T49" fmla="*/ 185 h 483"/>
                  <a:gd name="T50" fmla="*/ 254 w 264"/>
                  <a:gd name="T51" fmla="*/ 158 h 483"/>
                  <a:gd name="T52" fmla="*/ 262 w 264"/>
                  <a:gd name="T53" fmla="*/ 130 h 483"/>
                  <a:gd name="T54" fmla="*/ 253 w 264"/>
                  <a:gd name="T55" fmla="*/ 65 h 483"/>
                  <a:gd name="T56" fmla="*/ 233 w 264"/>
                  <a:gd name="T57" fmla="*/ 42 h 483"/>
                  <a:gd name="T58" fmla="*/ 255 w 264"/>
                  <a:gd name="T59" fmla="*/ 117 h 483"/>
                  <a:gd name="T60" fmla="*/ 244 w 264"/>
                  <a:gd name="T61" fmla="*/ 157 h 483"/>
                  <a:gd name="T62" fmla="*/ 243 w 264"/>
                  <a:gd name="T63" fmla="*/ 185 h 483"/>
                  <a:gd name="T64" fmla="*/ 232 w 264"/>
                  <a:gd name="T65" fmla="*/ 214 h 483"/>
                  <a:gd name="T66" fmla="*/ 233 w 264"/>
                  <a:gd name="T67" fmla="*/ 210 h 483"/>
                  <a:gd name="T68" fmla="*/ 219 w 264"/>
                  <a:gd name="T69" fmla="*/ 215 h 483"/>
                  <a:gd name="T70" fmla="*/ 213 w 264"/>
                  <a:gd name="T71" fmla="*/ 230 h 483"/>
                  <a:gd name="T72" fmla="*/ 182 w 264"/>
                  <a:gd name="T73" fmla="*/ 243 h 483"/>
                  <a:gd name="T74" fmla="*/ 170 w 264"/>
                  <a:gd name="T75" fmla="*/ 249 h 483"/>
                  <a:gd name="T76" fmla="*/ 170 w 264"/>
                  <a:gd name="T77" fmla="*/ 245 h 483"/>
                  <a:gd name="T78" fmla="*/ 143 w 264"/>
                  <a:gd name="T79" fmla="*/ 244 h 483"/>
                  <a:gd name="T80" fmla="*/ 147 w 264"/>
                  <a:gd name="T81" fmla="*/ 251 h 483"/>
                  <a:gd name="T82" fmla="*/ 148 w 264"/>
                  <a:gd name="T83" fmla="*/ 251 h 483"/>
                  <a:gd name="T84" fmla="*/ 74 w 264"/>
                  <a:gd name="T85" fmla="*/ 223 h 483"/>
                  <a:gd name="T86" fmla="*/ 83 w 264"/>
                  <a:gd name="T87" fmla="*/ 233 h 483"/>
                  <a:gd name="T88" fmla="*/ 83 w 264"/>
                  <a:gd name="T89" fmla="*/ 230 h 483"/>
                  <a:gd name="T90" fmla="*/ 35 w 264"/>
                  <a:gd name="T91" fmla="*/ 222 h 483"/>
                  <a:gd name="T92" fmla="*/ 45 w 264"/>
                  <a:gd name="T93" fmla="*/ 225 h 483"/>
                  <a:gd name="T94" fmla="*/ 30 w 264"/>
                  <a:gd name="T95" fmla="*/ 228 h 483"/>
                  <a:gd name="T96" fmla="*/ 26 w 264"/>
                  <a:gd name="T97" fmla="*/ 230 h 483"/>
                  <a:gd name="T98" fmla="*/ 15 w 264"/>
                  <a:gd name="T99" fmla="*/ 240 h 483"/>
                  <a:gd name="T100" fmla="*/ 6 w 264"/>
                  <a:gd name="T101" fmla="*/ 255 h 483"/>
                  <a:gd name="T102" fmla="*/ 6 w 264"/>
                  <a:gd name="T103" fmla="*/ 312 h 483"/>
                  <a:gd name="T104" fmla="*/ 10 w 264"/>
                  <a:gd name="T105" fmla="*/ 341 h 483"/>
                  <a:gd name="T106" fmla="*/ 25 w 264"/>
                  <a:gd name="T107" fmla="*/ 386 h 483"/>
                  <a:gd name="T108" fmla="*/ 23 w 264"/>
                  <a:gd name="T109" fmla="*/ 402 h 483"/>
                  <a:gd name="T110" fmla="*/ 23 w 264"/>
                  <a:gd name="T111" fmla="*/ 401 h 483"/>
                  <a:gd name="T112" fmla="*/ 23 w 264"/>
                  <a:gd name="T113" fmla="*/ 402 h 483"/>
                  <a:gd name="T114" fmla="*/ 42 w 264"/>
                  <a:gd name="T115" fmla="*/ 477 h 4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64" h="483">
                    <a:moveTo>
                      <a:pt x="53" y="475"/>
                    </a:moveTo>
                    <a:cubicBezTo>
                      <a:pt x="48" y="472"/>
                      <a:pt x="48" y="472"/>
                      <a:pt x="48" y="472"/>
                    </a:cubicBezTo>
                    <a:cubicBezTo>
                      <a:pt x="49" y="460"/>
                      <a:pt x="49" y="460"/>
                      <a:pt x="49" y="460"/>
                    </a:cubicBezTo>
                    <a:cubicBezTo>
                      <a:pt x="49" y="458"/>
                      <a:pt x="48" y="457"/>
                      <a:pt x="47" y="456"/>
                    </a:cubicBezTo>
                    <a:cubicBezTo>
                      <a:pt x="46" y="455"/>
                      <a:pt x="46" y="455"/>
                      <a:pt x="46" y="455"/>
                    </a:cubicBezTo>
                    <a:cubicBezTo>
                      <a:pt x="42" y="438"/>
                      <a:pt x="42" y="438"/>
                      <a:pt x="42" y="438"/>
                    </a:cubicBezTo>
                    <a:cubicBezTo>
                      <a:pt x="42" y="437"/>
                      <a:pt x="41" y="436"/>
                      <a:pt x="40" y="436"/>
                    </a:cubicBezTo>
                    <a:cubicBezTo>
                      <a:pt x="40" y="435"/>
                      <a:pt x="40" y="435"/>
                      <a:pt x="40" y="435"/>
                    </a:cubicBezTo>
                    <a:cubicBezTo>
                      <a:pt x="35" y="418"/>
                      <a:pt x="35" y="418"/>
                      <a:pt x="35" y="418"/>
                    </a:cubicBezTo>
                    <a:cubicBezTo>
                      <a:pt x="35" y="417"/>
                      <a:pt x="34" y="416"/>
                      <a:pt x="33" y="415"/>
                    </a:cubicBezTo>
                    <a:cubicBezTo>
                      <a:pt x="32" y="415"/>
                      <a:pt x="32" y="415"/>
                      <a:pt x="32" y="415"/>
                    </a:cubicBezTo>
                    <a:cubicBezTo>
                      <a:pt x="31" y="401"/>
                      <a:pt x="31" y="401"/>
                      <a:pt x="31" y="401"/>
                    </a:cubicBezTo>
                    <a:cubicBezTo>
                      <a:pt x="31" y="400"/>
                      <a:pt x="31" y="399"/>
                      <a:pt x="30" y="399"/>
                    </a:cubicBezTo>
                    <a:cubicBezTo>
                      <a:pt x="30" y="399"/>
                      <a:pt x="30" y="399"/>
                      <a:pt x="30" y="399"/>
                    </a:cubicBezTo>
                    <a:cubicBezTo>
                      <a:pt x="27" y="402"/>
                      <a:pt x="27" y="402"/>
                      <a:pt x="27" y="402"/>
                    </a:cubicBezTo>
                    <a:cubicBezTo>
                      <a:pt x="31" y="404"/>
                      <a:pt x="31" y="404"/>
                      <a:pt x="31" y="404"/>
                    </a:cubicBezTo>
                    <a:cubicBezTo>
                      <a:pt x="31" y="403"/>
                      <a:pt x="31" y="403"/>
                      <a:pt x="31" y="403"/>
                    </a:cubicBezTo>
                    <a:cubicBezTo>
                      <a:pt x="31" y="402"/>
                      <a:pt x="31" y="402"/>
                      <a:pt x="31" y="402"/>
                    </a:cubicBezTo>
                    <a:cubicBezTo>
                      <a:pt x="31" y="401"/>
                      <a:pt x="31" y="401"/>
                      <a:pt x="31" y="401"/>
                    </a:cubicBezTo>
                    <a:cubicBezTo>
                      <a:pt x="31" y="400"/>
                      <a:pt x="31" y="399"/>
                      <a:pt x="31" y="397"/>
                    </a:cubicBezTo>
                    <a:cubicBezTo>
                      <a:pt x="30" y="395"/>
                      <a:pt x="30" y="392"/>
                      <a:pt x="30" y="390"/>
                    </a:cubicBezTo>
                    <a:cubicBezTo>
                      <a:pt x="29" y="389"/>
                      <a:pt x="29" y="388"/>
                      <a:pt x="29" y="387"/>
                    </a:cubicBezTo>
                    <a:cubicBezTo>
                      <a:pt x="29" y="386"/>
                      <a:pt x="29" y="386"/>
                      <a:pt x="29" y="386"/>
                    </a:cubicBezTo>
                    <a:cubicBezTo>
                      <a:pt x="29" y="386"/>
                      <a:pt x="29" y="386"/>
                      <a:pt x="29" y="386"/>
                    </a:cubicBezTo>
                    <a:cubicBezTo>
                      <a:pt x="29" y="386"/>
                      <a:pt x="29" y="386"/>
                      <a:pt x="29" y="386"/>
                    </a:cubicBezTo>
                    <a:cubicBezTo>
                      <a:pt x="27" y="386"/>
                      <a:pt x="27" y="386"/>
                      <a:pt x="27" y="386"/>
                    </a:cubicBezTo>
                    <a:cubicBezTo>
                      <a:pt x="29" y="386"/>
                      <a:pt x="29" y="386"/>
                      <a:pt x="29" y="386"/>
                    </a:cubicBezTo>
                    <a:cubicBezTo>
                      <a:pt x="29" y="386"/>
                      <a:pt x="29" y="386"/>
                      <a:pt x="29" y="386"/>
                    </a:cubicBezTo>
                    <a:cubicBezTo>
                      <a:pt x="27" y="386"/>
                      <a:pt x="27" y="386"/>
                      <a:pt x="27" y="386"/>
                    </a:cubicBezTo>
                    <a:cubicBezTo>
                      <a:pt x="29" y="386"/>
                      <a:pt x="29" y="386"/>
                      <a:pt x="29" y="386"/>
                    </a:cubicBezTo>
                    <a:cubicBezTo>
                      <a:pt x="26" y="386"/>
                      <a:pt x="26" y="386"/>
                      <a:pt x="26" y="386"/>
                    </a:cubicBezTo>
                    <a:cubicBezTo>
                      <a:pt x="29" y="386"/>
                      <a:pt x="29" y="386"/>
                      <a:pt x="29" y="386"/>
                    </a:cubicBezTo>
                    <a:cubicBezTo>
                      <a:pt x="29" y="386"/>
                      <a:pt x="29" y="386"/>
                      <a:pt x="29" y="386"/>
                    </a:cubicBezTo>
                    <a:cubicBezTo>
                      <a:pt x="26" y="386"/>
                      <a:pt x="26" y="386"/>
                      <a:pt x="26" y="386"/>
                    </a:cubicBezTo>
                    <a:cubicBezTo>
                      <a:pt x="29" y="386"/>
                      <a:pt x="29" y="386"/>
                      <a:pt x="29" y="386"/>
                    </a:cubicBezTo>
                    <a:cubicBezTo>
                      <a:pt x="25" y="386"/>
                      <a:pt x="25" y="386"/>
                      <a:pt x="25" y="386"/>
                    </a:cubicBezTo>
                    <a:cubicBezTo>
                      <a:pt x="29" y="387"/>
                      <a:pt x="29" y="387"/>
                      <a:pt x="29" y="387"/>
                    </a:cubicBezTo>
                    <a:cubicBezTo>
                      <a:pt x="29" y="386"/>
                      <a:pt x="29" y="386"/>
                      <a:pt x="29" y="386"/>
                    </a:cubicBezTo>
                    <a:cubicBezTo>
                      <a:pt x="25" y="386"/>
                      <a:pt x="25" y="386"/>
                      <a:pt x="25" y="386"/>
                    </a:cubicBezTo>
                    <a:cubicBezTo>
                      <a:pt x="29" y="387"/>
                      <a:pt x="29" y="387"/>
                      <a:pt x="29" y="387"/>
                    </a:cubicBezTo>
                    <a:cubicBezTo>
                      <a:pt x="25" y="386"/>
                      <a:pt x="25" y="386"/>
                      <a:pt x="25" y="386"/>
                    </a:cubicBezTo>
                    <a:cubicBezTo>
                      <a:pt x="28" y="388"/>
                      <a:pt x="28" y="388"/>
                      <a:pt x="28" y="388"/>
                    </a:cubicBezTo>
                    <a:cubicBezTo>
                      <a:pt x="29" y="387"/>
                      <a:pt x="29" y="387"/>
                      <a:pt x="29" y="387"/>
                    </a:cubicBezTo>
                    <a:cubicBezTo>
                      <a:pt x="25" y="386"/>
                      <a:pt x="25" y="386"/>
                      <a:pt x="25" y="386"/>
                    </a:cubicBezTo>
                    <a:cubicBezTo>
                      <a:pt x="28" y="388"/>
                      <a:pt x="28" y="388"/>
                      <a:pt x="28" y="388"/>
                    </a:cubicBezTo>
                    <a:cubicBezTo>
                      <a:pt x="29" y="387"/>
                      <a:pt x="29" y="386"/>
                      <a:pt x="29" y="385"/>
                    </a:cubicBezTo>
                    <a:cubicBezTo>
                      <a:pt x="29" y="384"/>
                      <a:pt x="28" y="383"/>
                      <a:pt x="27" y="382"/>
                    </a:cubicBezTo>
                    <a:cubicBezTo>
                      <a:pt x="24" y="380"/>
                      <a:pt x="24" y="380"/>
                      <a:pt x="24" y="380"/>
                    </a:cubicBezTo>
                    <a:cubicBezTo>
                      <a:pt x="21" y="360"/>
                      <a:pt x="21" y="360"/>
                      <a:pt x="21" y="360"/>
                    </a:cubicBezTo>
                    <a:cubicBezTo>
                      <a:pt x="21" y="359"/>
                      <a:pt x="21" y="358"/>
                      <a:pt x="20" y="358"/>
                    </a:cubicBezTo>
                    <a:cubicBezTo>
                      <a:pt x="18" y="357"/>
                      <a:pt x="18" y="357"/>
                      <a:pt x="18" y="357"/>
                    </a:cubicBezTo>
                    <a:cubicBezTo>
                      <a:pt x="16" y="360"/>
                      <a:pt x="16" y="360"/>
                      <a:pt x="16" y="360"/>
                    </a:cubicBezTo>
                    <a:cubicBezTo>
                      <a:pt x="20" y="359"/>
                      <a:pt x="20" y="359"/>
                      <a:pt x="20" y="359"/>
                    </a:cubicBezTo>
                    <a:cubicBezTo>
                      <a:pt x="20" y="359"/>
                      <a:pt x="19" y="355"/>
                      <a:pt x="19" y="351"/>
                    </a:cubicBezTo>
                    <a:cubicBezTo>
                      <a:pt x="19" y="349"/>
                      <a:pt x="18" y="347"/>
                      <a:pt x="18" y="345"/>
                    </a:cubicBezTo>
                    <a:cubicBezTo>
                      <a:pt x="18" y="344"/>
                      <a:pt x="18" y="343"/>
                      <a:pt x="18" y="343"/>
                    </a:cubicBezTo>
                    <a:cubicBezTo>
                      <a:pt x="18" y="342"/>
                      <a:pt x="18" y="342"/>
                      <a:pt x="18" y="342"/>
                    </a:cubicBezTo>
                    <a:cubicBezTo>
                      <a:pt x="18" y="342"/>
                      <a:pt x="18" y="342"/>
                      <a:pt x="18" y="342"/>
                    </a:cubicBezTo>
                    <a:cubicBezTo>
                      <a:pt x="18" y="342"/>
                      <a:pt x="18" y="342"/>
                      <a:pt x="18" y="342"/>
                    </a:cubicBezTo>
                    <a:cubicBezTo>
                      <a:pt x="16" y="342"/>
                      <a:pt x="16" y="342"/>
                      <a:pt x="16" y="342"/>
                    </a:cubicBezTo>
                    <a:cubicBezTo>
                      <a:pt x="18" y="342"/>
                      <a:pt x="18" y="342"/>
                      <a:pt x="18" y="342"/>
                    </a:cubicBezTo>
                    <a:cubicBezTo>
                      <a:pt x="18" y="342"/>
                      <a:pt x="18" y="342"/>
                      <a:pt x="18" y="342"/>
                    </a:cubicBezTo>
                    <a:cubicBezTo>
                      <a:pt x="16" y="342"/>
                      <a:pt x="16" y="342"/>
                      <a:pt x="16" y="342"/>
                    </a:cubicBezTo>
                    <a:cubicBezTo>
                      <a:pt x="18" y="342"/>
                      <a:pt x="18" y="342"/>
                      <a:pt x="18" y="342"/>
                    </a:cubicBezTo>
                    <a:cubicBezTo>
                      <a:pt x="15" y="342"/>
                      <a:pt x="15" y="342"/>
                      <a:pt x="15" y="342"/>
                    </a:cubicBezTo>
                    <a:cubicBezTo>
                      <a:pt x="18" y="342"/>
                      <a:pt x="18" y="342"/>
                      <a:pt x="18" y="342"/>
                    </a:cubicBezTo>
                    <a:cubicBezTo>
                      <a:pt x="18" y="342"/>
                      <a:pt x="18" y="342"/>
                      <a:pt x="18" y="342"/>
                    </a:cubicBezTo>
                    <a:cubicBezTo>
                      <a:pt x="15" y="342"/>
                      <a:pt x="15" y="342"/>
                      <a:pt x="15" y="342"/>
                    </a:cubicBezTo>
                    <a:cubicBezTo>
                      <a:pt x="18" y="342"/>
                      <a:pt x="18" y="342"/>
                      <a:pt x="18" y="342"/>
                    </a:cubicBezTo>
                    <a:cubicBezTo>
                      <a:pt x="14" y="342"/>
                      <a:pt x="14" y="342"/>
                      <a:pt x="14" y="342"/>
                    </a:cubicBezTo>
                    <a:cubicBezTo>
                      <a:pt x="18" y="343"/>
                      <a:pt x="18" y="343"/>
                      <a:pt x="18" y="343"/>
                    </a:cubicBezTo>
                    <a:cubicBezTo>
                      <a:pt x="18" y="342"/>
                      <a:pt x="18" y="342"/>
                      <a:pt x="18" y="342"/>
                    </a:cubicBezTo>
                    <a:cubicBezTo>
                      <a:pt x="14" y="342"/>
                      <a:pt x="14" y="342"/>
                      <a:pt x="14" y="342"/>
                    </a:cubicBezTo>
                    <a:cubicBezTo>
                      <a:pt x="18" y="343"/>
                      <a:pt x="18" y="343"/>
                      <a:pt x="18" y="343"/>
                    </a:cubicBezTo>
                    <a:cubicBezTo>
                      <a:pt x="14" y="342"/>
                      <a:pt x="14" y="342"/>
                      <a:pt x="14" y="342"/>
                    </a:cubicBezTo>
                    <a:cubicBezTo>
                      <a:pt x="17" y="344"/>
                      <a:pt x="17" y="344"/>
                      <a:pt x="17" y="344"/>
                    </a:cubicBezTo>
                    <a:cubicBezTo>
                      <a:pt x="17" y="343"/>
                      <a:pt x="17" y="343"/>
                      <a:pt x="18" y="343"/>
                    </a:cubicBezTo>
                    <a:cubicBezTo>
                      <a:pt x="14" y="342"/>
                      <a:pt x="14" y="342"/>
                      <a:pt x="14" y="342"/>
                    </a:cubicBezTo>
                    <a:cubicBezTo>
                      <a:pt x="17" y="344"/>
                      <a:pt x="17" y="344"/>
                      <a:pt x="17" y="344"/>
                    </a:cubicBezTo>
                    <a:cubicBezTo>
                      <a:pt x="18" y="343"/>
                      <a:pt x="18" y="342"/>
                      <a:pt x="18" y="341"/>
                    </a:cubicBezTo>
                    <a:cubicBezTo>
                      <a:pt x="17" y="340"/>
                      <a:pt x="17" y="339"/>
                      <a:pt x="16" y="338"/>
                    </a:cubicBezTo>
                    <a:cubicBezTo>
                      <a:pt x="14" y="337"/>
                      <a:pt x="14" y="337"/>
                      <a:pt x="14" y="337"/>
                    </a:cubicBezTo>
                    <a:cubicBezTo>
                      <a:pt x="12" y="341"/>
                      <a:pt x="12" y="341"/>
                      <a:pt x="12" y="341"/>
                    </a:cubicBezTo>
                    <a:cubicBezTo>
                      <a:pt x="16" y="340"/>
                      <a:pt x="16" y="340"/>
                      <a:pt x="16" y="340"/>
                    </a:cubicBezTo>
                    <a:cubicBezTo>
                      <a:pt x="13" y="324"/>
                      <a:pt x="13" y="324"/>
                      <a:pt x="13" y="324"/>
                    </a:cubicBezTo>
                    <a:cubicBezTo>
                      <a:pt x="13" y="323"/>
                      <a:pt x="12" y="322"/>
                      <a:pt x="11" y="321"/>
                    </a:cubicBezTo>
                    <a:cubicBezTo>
                      <a:pt x="11" y="321"/>
                      <a:pt x="11" y="321"/>
                      <a:pt x="11" y="321"/>
                    </a:cubicBezTo>
                    <a:cubicBezTo>
                      <a:pt x="12" y="309"/>
                      <a:pt x="12" y="309"/>
                      <a:pt x="12" y="309"/>
                    </a:cubicBezTo>
                    <a:cubicBezTo>
                      <a:pt x="12" y="308"/>
                      <a:pt x="12" y="306"/>
                      <a:pt x="10" y="305"/>
                    </a:cubicBezTo>
                    <a:cubicBezTo>
                      <a:pt x="9" y="305"/>
                      <a:pt x="9" y="305"/>
                      <a:pt x="9" y="305"/>
                    </a:cubicBezTo>
                    <a:cubicBezTo>
                      <a:pt x="7" y="308"/>
                      <a:pt x="7" y="308"/>
                      <a:pt x="7" y="308"/>
                    </a:cubicBezTo>
                    <a:cubicBezTo>
                      <a:pt x="11" y="309"/>
                      <a:pt x="11" y="309"/>
                      <a:pt x="11" y="309"/>
                    </a:cubicBezTo>
                    <a:cubicBezTo>
                      <a:pt x="13" y="293"/>
                      <a:pt x="13" y="293"/>
                      <a:pt x="13" y="293"/>
                    </a:cubicBezTo>
                    <a:cubicBezTo>
                      <a:pt x="13" y="292"/>
                      <a:pt x="12" y="290"/>
                      <a:pt x="11" y="289"/>
                    </a:cubicBezTo>
                    <a:cubicBezTo>
                      <a:pt x="9" y="288"/>
                      <a:pt x="9" y="288"/>
                      <a:pt x="9" y="288"/>
                    </a:cubicBezTo>
                    <a:cubicBezTo>
                      <a:pt x="10" y="273"/>
                      <a:pt x="10" y="273"/>
                      <a:pt x="10" y="273"/>
                    </a:cubicBezTo>
                    <a:cubicBezTo>
                      <a:pt x="10" y="271"/>
                      <a:pt x="10" y="270"/>
                      <a:pt x="8" y="269"/>
                    </a:cubicBezTo>
                    <a:cubicBezTo>
                      <a:pt x="7" y="268"/>
                      <a:pt x="7" y="268"/>
                      <a:pt x="7" y="268"/>
                    </a:cubicBezTo>
                    <a:cubicBezTo>
                      <a:pt x="5" y="271"/>
                      <a:pt x="5" y="271"/>
                      <a:pt x="5" y="271"/>
                    </a:cubicBezTo>
                    <a:cubicBezTo>
                      <a:pt x="9" y="273"/>
                      <a:pt x="9" y="273"/>
                      <a:pt x="9" y="273"/>
                    </a:cubicBezTo>
                    <a:cubicBezTo>
                      <a:pt x="13" y="258"/>
                      <a:pt x="13" y="258"/>
                      <a:pt x="13" y="258"/>
                    </a:cubicBezTo>
                    <a:cubicBezTo>
                      <a:pt x="14" y="256"/>
                      <a:pt x="13" y="254"/>
                      <a:pt x="12" y="253"/>
                    </a:cubicBezTo>
                    <a:cubicBezTo>
                      <a:pt x="10" y="252"/>
                      <a:pt x="10" y="252"/>
                      <a:pt x="10" y="252"/>
                    </a:cubicBezTo>
                    <a:cubicBezTo>
                      <a:pt x="8" y="256"/>
                      <a:pt x="8" y="256"/>
                      <a:pt x="8" y="256"/>
                    </a:cubicBezTo>
                    <a:cubicBezTo>
                      <a:pt x="11" y="258"/>
                      <a:pt x="11" y="258"/>
                      <a:pt x="11" y="258"/>
                    </a:cubicBezTo>
                    <a:cubicBezTo>
                      <a:pt x="21" y="245"/>
                      <a:pt x="21" y="245"/>
                      <a:pt x="21" y="245"/>
                    </a:cubicBezTo>
                    <a:cubicBezTo>
                      <a:pt x="22" y="244"/>
                      <a:pt x="22" y="243"/>
                      <a:pt x="22" y="242"/>
                    </a:cubicBezTo>
                    <a:cubicBezTo>
                      <a:pt x="21" y="241"/>
                      <a:pt x="21" y="240"/>
                      <a:pt x="20" y="240"/>
                    </a:cubicBezTo>
                    <a:cubicBezTo>
                      <a:pt x="19" y="239"/>
                      <a:pt x="19" y="239"/>
                      <a:pt x="19" y="239"/>
                    </a:cubicBezTo>
                    <a:cubicBezTo>
                      <a:pt x="17" y="243"/>
                      <a:pt x="17" y="243"/>
                      <a:pt x="17" y="243"/>
                    </a:cubicBezTo>
                    <a:cubicBezTo>
                      <a:pt x="20" y="246"/>
                      <a:pt x="20" y="246"/>
                      <a:pt x="20" y="246"/>
                    </a:cubicBezTo>
                    <a:cubicBezTo>
                      <a:pt x="20" y="246"/>
                      <a:pt x="23" y="243"/>
                      <a:pt x="26" y="241"/>
                    </a:cubicBezTo>
                    <a:cubicBezTo>
                      <a:pt x="27" y="239"/>
                      <a:pt x="29" y="238"/>
                      <a:pt x="30" y="237"/>
                    </a:cubicBezTo>
                    <a:cubicBezTo>
                      <a:pt x="30" y="237"/>
                      <a:pt x="31" y="236"/>
                      <a:pt x="31" y="236"/>
                    </a:cubicBezTo>
                    <a:cubicBezTo>
                      <a:pt x="32" y="235"/>
                      <a:pt x="32" y="235"/>
                      <a:pt x="32" y="235"/>
                    </a:cubicBezTo>
                    <a:cubicBezTo>
                      <a:pt x="32" y="235"/>
                      <a:pt x="32" y="235"/>
                      <a:pt x="32" y="235"/>
                    </a:cubicBezTo>
                    <a:cubicBezTo>
                      <a:pt x="32" y="235"/>
                      <a:pt x="32" y="235"/>
                      <a:pt x="32" y="235"/>
                    </a:cubicBezTo>
                    <a:cubicBezTo>
                      <a:pt x="33" y="234"/>
                      <a:pt x="33" y="234"/>
                      <a:pt x="33" y="234"/>
                    </a:cubicBezTo>
                    <a:cubicBezTo>
                      <a:pt x="34" y="233"/>
                      <a:pt x="33" y="230"/>
                      <a:pt x="31" y="229"/>
                    </a:cubicBezTo>
                    <a:cubicBezTo>
                      <a:pt x="31" y="229"/>
                      <a:pt x="31" y="229"/>
                      <a:pt x="31" y="229"/>
                    </a:cubicBezTo>
                    <a:cubicBezTo>
                      <a:pt x="29" y="232"/>
                      <a:pt x="29" y="232"/>
                      <a:pt x="29" y="232"/>
                    </a:cubicBezTo>
                    <a:cubicBezTo>
                      <a:pt x="32" y="234"/>
                      <a:pt x="32" y="234"/>
                      <a:pt x="32" y="234"/>
                    </a:cubicBezTo>
                    <a:cubicBezTo>
                      <a:pt x="29" y="232"/>
                      <a:pt x="29" y="232"/>
                      <a:pt x="29" y="232"/>
                    </a:cubicBezTo>
                    <a:cubicBezTo>
                      <a:pt x="31" y="235"/>
                      <a:pt x="31" y="235"/>
                      <a:pt x="31" y="235"/>
                    </a:cubicBezTo>
                    <a:cubicBezTo>
                      <a:pt x="31" y="235"/>
                      <a:pt x="32" y="235"/>
                      <a:pt x="32" y="234"/>
                    </a:cubicBezTo>
                    <a:cubicBezTo>
                      <a:pt x="29" y="232"/>
                      <a:pt x="29" y="232"/>
                      <a:pt x="29" y="232"/>
                    </a:cubicBezTo>
                    <a:cubicBezTo>
                      <a:pt x="31" y="235"/>
                      <a:pt x="31" y="235"/>
                      <a:pt x="31" y="235"/>
                    </a:cubicBezTo>
                    <a:cubicBezTo>
                      <a:pt x="29" y="233"/>
                      <a:pt x="29" y="233"/>
                      <a:pt x="29" y="233"/>
                    </a:cubicBezTo>
                    <a:cubicBezTo>
                      <a:pt x="30" y="236"/>
                      <a:pt x="30" y="236"/>
                      <a:pt x="30" y="236"/>
                    </a:cubicBezTo>
                    <a:cubicBezTo>
                      <a:pt x="31" y="236"/>
                      <a:pt x="31" y="236"/>
                      <a:pt x="31" y="235"/>
                    </a:cubicBezTo>
                    <a:cubicBezTo>
                      <a:pt x="29" y="233"/>
                      <a:pt x="29" y="233"/>
                      <a:pt x="29" y="233"/>
                    </a:cubicBezTo>
                    <a:cubicBezTo>
                      <a:pt x="30" y="236"/>
                      <a:pt x="30" y="236"/>
                      <a:pt x="30" y="236"/>
                    </a:cubicBezTo>
                    <a:cubicBezTo>
                      <a:pt x="30" y="235"/>
                      <a:pt x="30" y="235"/>
                      <a:pt x="30" y="235"/>
                    </a:cubicBezTo>
                    <a:cubicBezTo>
                      <a:pt x="30" y="236"/>
                      <a:pt x="30" y="236"/>
                      <a:pt x="30" y="236"/>
                    </a:cubicBezTo>
                    <a:cubicBezTo>
                      <a:pt x="30" y="236"/>
                      <a:pt x="30" y="236"/>
                      <a:pt x="30" y="236"/>
                    </a:cubicBezTo>
                    <a:cubicBezTo>
                      <a:pt x="30" y="235"/>
                      <a:pt x="30" y="235"/>
                      <a:pt x="30" y="235"/>
                    </a:cubicBezTo>
                    <a:cubicBezTo>
                      <a:pt x="30" y="236"/>
                      <a:pt x="30" y="236"/>
                      <a:pt x="30" y="236"/>
                    </a:cubicBezTo>
                    <a:cubicBezTo>
                      <a:pt x="30" y="236"/>
                      <a:pt x="31" y="236"/>
                      <a:pt x="32" y="236"/>
                    </a:cubicBezTo>
                    <a:cubicBezTo>
                      <a:pt x="34" y="235"/>
                      <a:pt x="37" y="235"/>
                      <a:pt x="41" y="234"/>
                    </a:cubicBezTo>
                    <a:cubicBezTo>
                      <a:pt x="42" y="234"/>
                      <a:pt x="44" y="233"/>
                      <a:pt x="45" y="233"/>
                    </a:cubicBezTo>
                    <a:cubicBezTo>
                      <a:pt x="46" y="233"/>
                      <a:pt x="46" y="233"/>
                      <a:pt x="47" y="233"/>
                    </a:cubicBezTo>
                    <a:cubicBezTo>
                      <a:pt x="47" y="233"/>
                      <a:pt x="47" y="233"/>
                      <a:pt x="47" y="233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9" y="232"/>
                      <a:pt x="49" y="232"/>
                      <a:pt x="49" y="232"/>
                    </a:cubicBezTo>
                    <a:cubicBezTo>
                      <a:pt x="49" y="232"/>
                      <a:pt x="49" y="232"/>
                      <a:pt x="50" y="231"/>
                    </a:cubicBezTo>
                    <a:cubicBezTo>
                      <a:pt x="50" y="230"/>
                      <a:pt x="50" y="229"/>
                      <a:pt x="50" y="228"/>
                    </a:cubicBezTo>
                    <a:cubicBezTo>
                      <a:pt x="50" y="227"/>
                      <a:pt x="49" y="226"/>
                      <a:pt x="48" y="225"/>
                    </a:cubicBezTo>
                    <a:cubicBezTo>
                      <a:pt x="40" y="220"/>
                      <a:pt x="40" y="220"/>
                      <a:pt x="40" y="220"/>
                    </a:cubicBezTo>
                    <a:cubicBezTo>
                      <a:pt x="38" y="224"/>
                      <a:pt x="38" y="224"/>
                      <a:pt x="38" y="224"/>
                    </a:cubicBezTo>
                    <a:cubicBezTo>
                      <a:pt x="42" y="226"/>
                      <a:pt x="42" y="226"/>
                      <a:pt x="42" y="226"/>
                    </a:cubicBezTo>
                    <a:cubicBezTo>
                      <a:pt x="38" y="224"/>
                      <a:pt x="38" y="224"/>
                      <a:pt x="38" y="224"/>
                    </a:cubicBezTo>
                    <a:cubicBezTo>
                      <a:pt x="40" y="227"/>
                      <a:pt x="40" y="227"/>
                      <a:pt x="40" y="227"/>
                    </a:cubicBezTo>
                    <a:cubicBezTo>
                      <a:pt x="41" y="227"/>
                      <a:pt x="41" y="227"/>
                      <a:pt x="42" y="226"/>
                    </a:cubicBezTo>
                    <a:cubicBezTo>
                      <a:pt x="38" y="224"/>
                      <a:pt x="38" y="224"/>
                      <a:pt x="38" y="224"/>
                    </a:cubicBezTo>
                    <a:cubicBezTo>
                      <a:pt x="40" y="227"/>
                      <a:pt x="40" y="227"/>
                      <a:pt x="40" y="227"/>
                    </a:cubicBezTo>
                    <a:cubicBezTo>
                      <a:pt x="39" y="224"/>
                      <a:pt x="39" y="224"/>
                      <a:pt x="39" y="224"/>
                    </a:cubicBezTo>
                    <a:cubicBezTo>
                      <a:pt x="39" y="228"/>
                      <a:pt x="39" y="228"/>
                      <a:pt x="39" y="228"/>
                    </a:cubicBezTo>
                    <a:cubicBezTo>
                      <a:pt x="39" y="228"/>
                      <a:pt x="40" y="228"/>
                      <a:pt x="40" y="227"/>
                    </a:cubicBezTo>
                    <a:cubicBezTo>
                      <a:pt x="39" y="224"/>
                      <a:pt x="39" y="224"/>
                      <a:pt x="39" y="224"/>
                    </a:cubicBezTo>
                    <a:cubicBezTo>
                      <a:pt x="39" y="228"/>
                      <a:pt x="39" y="228"/>
                      <a:pt x="39" y="228"/>
                    </a:cubicBezTo>
                    <a:cubicBezTo>
                      <a:pt x="39" y="226"/>
                      <a:pt x="39" y="226"/>
                      <a:pt x="39" y="226"/>
                    </a:cubicBezTo>
                    <a:cubicBezTo>
                      <a:pt x="39" y="228"/>
                      <a:pt x="39" y="228"/>
                      <a:pt x="39" y="228"/>
                    </a:cubicBezTo>
                    <a:cubicBezTo>
                      <a:pt x="39" y="228"/>
                      <a:pt x="39" y="228"/>
                      <a:pt x="39" y="228"/>
                    </a:cubicBezTo>
                    <a:cubicBezTo>
                      <a:pt x="39" y="226"/>
                      <a:pt x="39" y="226"/>
                      <a:pt x="39" y="226"/>
                    </a:cubicBezTo>
                    <a:cubicBezTo>
                      <a:pt x="39" y="228"/>
                      <a:pt x="39" y="228"/>
                      <a:pt x="39" y="228"/>
                    </a:cubicBezTo>
                    <a:cubicBezTo>
                      <a:pt x="39" y="228"/>
                      <a:pt x="39" y="228"/>
                      <a:pt x="39" y="228"/>
                    </a:cubicBezTo>
                    <a:cubicBezTo>
                      <a:pt x="39" y="228"/>
                      <a:pt x="40" y="228"/>
                      <a:pt x="42" y="228"/>
                    </a:cubicBezTo>
                    <a:cubicBezTo>
                      <a:pt x="47" y="229"/>
                      <a:pt x="56" y="231"/>
                      <a:pt x="65" y="234"/>
                    </a:cubicBezTo>
                    <a:cubicBezTo>
                      <a:pt x="69" y="235"/>
                      <a:pt x="73" y="236"/>
                      <a:pt x="76" y="236"/>
                    </a:cubicBezTo>
                    <a:cubicBezTo>
                      <a:pt x="78" y="237"/>
                      <a:pt x="79" y="237"/>
                      <a:pt x="80" y="237"/>
                    </a:cubicBezTo>
                    <a:cubicBezTo>
                      <a:pt x="81" y="237"/>
                      <a:pt x="81" y="237"/>
                      <a:pt x="82" y="237"/>
                    </a:cubicBezTo>
                    <a:cubicBezTo>
                      <a:pt x="82" y="237"/>
                      <a:pt x="82" y="237"/>
                      <a:pt x="83" y="238"/>
                    </a:cubicBezTo>
                    <a:cubicBezTo>
                      <a:pt x="83" y="237"/>
                      <a:pt x="84" y="238"/>
                      <a:pt x="84" y="237"/>
                    </a:cubicBezTo>
                    <a:cubicBezTo>
                      <a:pt x="84" y="237"/>
                      <a:pt x="85" y="237"/>
                      <a:pt x="85" y="237"/>
                    </a:cubicBezTo>
                    <a:cubicBezTo>
                      <a:pt x="85" y="237"/>
                      <a:pt x="86" y="237"/>
                      <a:pt x="87" y="236"/>
                    </a:cubicBezTo>
                    <a:cubicBezTo>
                      <a:pt x="87" y="235"/>
                      <a:pt x="87" y="234"/>
                      <a:pt x="87" y="233"/>
                    </a:cubicBezTo>
                    <a:cubicBezTo>
                      <a:pt x="87" y="232"/>
                      <a:pt x="86" y="231"/>
                      <a:pt x="85" y="230"/>
                    </a:cubicBezTo>
                    <a:cubicBezTo>
                      <a:pt x="74" y="223"/>
                      <a:pt x="74" y="223"/>
                      <a:pt x="74" y="223"/>
                    </a:cubicBezTo>
                    <a:cubicBezTo>
                      <a:pt x="72" y="227"/>
                      <a:pt x="72" y="227"/>
                      <a:pt x="72" y="227"/>
                    </a:cubicBezTo>
                    <a:cubicBezTo>
                      <a:pt x="71" y="230"/>
                      <a:pt x="71" y="230"/>
                      <a:pt x="71" y="230"/>
                    </a:cubicBezTo>
                    <a:cubicBezTo>
                      <a:pt x="71" y="230"/>
                      <a:pt x="89" y="237"/>
                      <a:pt x="108" y="244"/>
                    </a:cubicBezTo>
                    <a:cubicBezTo>
                      <a:pt x="117" y="248"/>
                      <a:pt x="127" y="251"/>
                      <a:pt x="134" y="254"/>
                    </a:cubicBezTo>
                    <a:cubicBezTo>
                      <a:pt x="137" y="255"/>
                      <a:pt x="141" y="257"/>
                      <a:pt x="143" y="257"/>
                    </a:cubicBezTo>
                    <a:cubicBezTo>
                      <a:pt x="144" y="258"/>
                      <a:pt x="145" y="258"/>
                      <a:pt x="146" y="258"/>
                    </a:cubicBezTo>
                    <a:cubicBezTo>
                      <a:pt x="146" y="259"/>
                      <a:pt x="146" y="259"/>
                      <a:pt x="146" y="259"/>
                    </a:cubicBezTo>
                    <a:cubicBezTo>
                      <a:pt x="147" y="259"/>
                      <a:pt x="147" y="259"/>
                      <a:pt x="147" y="259"/>
                    </a:cubicBezTo>
                    <a:cubicBezTo>
                      <a:pt x="147" y="259"/>
                      <a:pt x="147" y="259"/>
                      <a:pt x="148" y="259"/>
                    </a:cubicBezTo>
                    <a:cubicBezTo>
                      <a:pt x="148" y="259"/>
                      <a:pt x="148" y="259"/>
                      <a:pt x="149" y="259"/>
                    </a:cubicBezTo>
                    <a:cubicBezTo>
                      <a:pt x="149" y="258"/>
                      <a:pt x="150" y="258"/>
                      <a:pt x="151" y="257"/>
                    </a:cubicBezTo>
                    <a:cubicBezTo>
                      <a:pt x="152" y="256"/>
                      <a:pt x="152" y="255"/>
                      <a:pt x="152" y="254"/>
                    </a:cubicBezTo>
                    <a:cubicBezTo>
                      <a:pt x="152" y="253"/>
                      <a:pt x="151" y="252"/>
                      <a:pt x="150" y="251"/>
                    </a:cubicBezTo>
                    <a:cubicBezTo>
                      <a:pt x="140" y="245"/>
                      <a:pt x="140" y="245"/>
                      <a:pt x="140" y="245"/>
                    </a:cubicBezTo>
                    <a:cubicBezTo>
                      <a:pt x="138" y="248"/>
                      <a:pt x="138" y="248"/>
                      <a:pt x="138" y="248"/>
                    </a:cubicBezTo>
                    <a:cubicBezTo>
                      <a:pt x="141" y="251"/>
                      <a:pt x="141" y="251"/>
                      <a:pt x="141" y="251"/>
                    </a:cubicBezTo>
                    <a:cubicBezTo>
                      <a:pt x="138" y="249"/>
                      <a:pt x="138" y="249"/>
                      <a:pt x="138" y="249"/>
                    </a:cubicBezTo>
                    <a:cubicBezTo>
                      <a:pt x="140" y="252"/>
                      <a:pt x="140" y="252"/>
                      <a:pt x="140" y="252"/>
                    </a:cubicBezTo>
                    <a:cubicBezTo>
                      <a:pt x="140" y="252"/>
                      <a:pt x="141" y="252"/>
                      <a:pt x="141" y="251"/>
                    </a:cubicBezTo>
                    <a:cubicBezTo>
                      <a:pt x="138" y="249"/>
                      <a:pt x="138" y="249"/>
                      <a:pt x="138" y="249"/>
                    </a:cubicBezTo>
                    <a:cubicBezTo>
                      <a:pt x="140" y="252"/>
                      <a:pt x="140" y="252"/>
                      <a:pt x="140" y="252"/>
                    </a:cubicBezTo>
                    <a:cubicBezTo>
                      <a:pt x="138" y="249"/>
                      <a:pt x="138" y="249"/>
                      <a:pt x="138" y="249"/>
                    </a:cubicBezTo>
                    <a:cubicBezTo>
                      <a:pt x="139" y="252"/>
                      <a:pt x="139" y="252"/>
                      <a:pt x="139" y="252"/>
                    </a:cubicBezTo>
                    <a:cubicBezTo>
                      <a:pt x="139" y="252"/>
                      <a:pt x="139" y="252"/>
                      <a:pt x="140" y="252"/>
                    </a:cubicBezTo>
                    <a:cubicBezTo>
                      <a:pt x="138" y="249"/>
                      <a:pt x="138" y="249"/>
                      <a:pt x="138" y="249"/>
                    </a:cubicBezTo>
                    <a:cubicBezTo>
                      <a:pt x="139" y="252"/>
                      <a:pt x="139" y="252"/>
                      <a:pt x="139" y="252"/>
                    </a:cubicBezTo>
                    <a:cubicBezTo>
                      <a:pt x="139" y="251"/>
                      <a:pt x="139" y="251"/>
                      <a:pt x="139" y="251"/>
                    </a:cubicBezTo>
                    <a:cubicBezTo>
                      <a:pt x="139" y="252"/>
                      <a:pt x="139" y="252"/>
                      <a:pt x="139" y="252"/>
                    </a:cubicBezTo>
                    <a:cubicBezTo>
                      <a:pt x="139" y="252"/>
                      <a:pt x="139" y="252"/>
                      <a:pt x="139" y="252"/>
                    </a:cubicBezTo>
                    <a:cubicBezTo>
                      <a:pt x="139" y="251"/>
                      <a:pt x="139" y="251"/>
                      <a:pt x="139" y="251"/>
                    </a:cubicBezTo>
                    <a:cubicBezTo>
                      <a:pt x="139" y="252"/>
                      <a:pt x="139" y="252"/>
                      <a:pt x="139" y="252"/>
                    </a:cubicBezTo>
                    <a:cubicBezTo>
                      <a:pt x="139" y="252"/>
                      <a:pt x="139" y="252"/>
                      <a:pt x="139" y="252"/>
                    </a:cubicBezTo>
                    <a:cubicBezTo>
                      <a:pt x="139" y="252"/>
                      <a:pt x="141" y="252"/>
                      <a:pt x="143" y="252"/>
                    </a:cubicBezTo>
                    <a:cubicBezTo>
                      <a:pt x="147" y="252"/>
                      <a:pt x="153" y="252"/>
                      <a:pt x="159" y="253"/>
                    </a:cubicBezTo>
                    <a:cubicBezTo>
                      <a:pt x="161" y="253"/>
                      <a:pt x="164" y="253"/>
                      <a:pt x="166" y="253"/>
                    </a:cubicBezTo>
                    <a:cubicBezTo>
                      <a:pt x="168" y="253"/>
                      <a:pt x="169" y="253"/>
                      <a:pt x="170" y="253"/>
                    </a:cubicBezTo>
                    <a:cubicBezTo>
                      <a:pt x="170" y="253"/>
                      <a:pt x="170" y="253"/>
                      <a:pt x="170" y="253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72" y="253"/>
                      <a:pt x="172" y="253"/>
                      <a:pt x="172" y="253"/>
                    </a:cubicBezTo>
                    <a:cubicBezTo>
                      <a:pt x="172" y="252"/>
                      <a:pt x="172" y="252"/>
                      <a:pt x="172" y="252"/>
                    </a:cubicBezTo>
                    <a:cubicBezTo>
                      <a:pt x="173" y="252"/>
                      <a:pt x="173" y="252"/>
                      <a:pt x="173" y="251"/>
                    </a:cubicBezTo>
                    <a:cubicBezTo>
                      <a:pt x="174" y="250"/>
                      <a:pt x="174" y="249"/>
                      <a:pt x="174" y="248"/>
                    </a:cubicBezTo>
                    <a:cubicBezTo>
                      <a:pt x="174" y="247"/>
                      <a:pt x="173" y="246"/>
                      <a:pt x="172" y="245"/>
                    </a:cubicBezTo>
                    <a:cubicBezTo>
                      <a:pt x="169" y="243"/>
                      <a:pt x="169" y="243"/>
                      <a:pt x="169" y="243"/>
                    </a:cubicBezTo>
                    <a:cubicBezTo>
                      <a:pt x="167" y="247"/>
                      <a:pt x="167" y="247"/>
                      <a:pt x="167" y="247"/>
                    </a:cubicBezTo>
                    <a:cubicBezTo>
                      <a:pt x="168" y="251"/>
                      <a:pt x="168" y="251"/>
                      <a:pt x="168" y="251"/>
                    </a:cubicBezTo>
                    <a:cubicBezTo>
                      <a:pt x="187" y="247"/>
                      <a:pt x="187" y="247"/>
                      <a:pt x="187" y="247"/>
                    </a:cubicBezTo>
                    <a:cubicBezTo>
                      <a:pt x="189" y="247"/>
                      <a:pt x="190" y="245"/>
                      <a:pt x="191" y="244"/>
                    </a:cubicBezTo>
                    <a:cubicBezTo>
                      <a:pt x="191" y="242"/>
                      <a:pt x="190" y="241"/>
                      <a:pt x="189" y="240"/>
                    </a:cubicBezTo>
                    <a:cubicBezTo>
                      <a:pt x="188" y="240"/>
                      <a:pt x="188" y="240"/>
                      <a:pt x="188" y="240"/>
                    </a:cubicBezTo>
                    <a:cubicBezTo>
                      <a:pt x="186" y="243"/>
                      <a:pt x="186" y="243"/>
                      <a:pt x="186" y="243"/>
                    </a:cubicBezTo>
                    <a:cubicBezTo>
                      <a:pt x="188" y="247"/>
                      <a:pt x="188" y="247"/>
                      <a:pt x="188" y="247"/>
                    </a:cubicBezTo>
                    <a:cubicBezTo>
                      <a:pt x="206" y="240"/>
                      <a:pt x="206" y="240"/>
                      <a:pt x="206" y="240"/>
                    </a:cubicBezTo>
                    <a:cubicBezTo>
                      <a:pt x="208" y="240"/>
                      <a:pt x="209" y="238"/>
                      <a:pt x="209" y="237"/>
                    </a:cubicBezTo>
                    <a:cubicBezTo>
                      <a:pt x="209" y="235"/>
                      <a:pt x="208" y="234"/>
                      <a:pt x="207" y="233"/>
                    </a:cubicBezTo>
                    <a:cubicBezTo>
                      <a:pt x="205" y="232"/>
                      <a:pt x="205" y="232"/>
                      <a:pt x="205" y="232"/>
                    </a:cubicBezTo>
                    <a:cubicBezTo>
                      <a:pt x="203" y="235"/>
                      <a:pt x="203" y="235"/>
                      <a:pt x="203" y="235"/>
                    </a:cubicBezTo>
                    <a:cubicBezTo>
                      <a:pt x="204" y="239"/>
                      <a:pt x="204" y="239"/>
                      <a:pt x="204" y="239"/>
                    </a:cubicBezTo>
                    <a:cubicBezTo>
                      <a:pt x="220" y="233"/>
                      <a:pt x="220" y="233"/>
                      <a:pt x="220" y="233"/>
                    </a:cubicBezTo>
                    <a:cubicBezTo>
                      <a:pt x="221" y="232"/>
                      <a:pt x="222" y="231"/>
                      <a:pt x="222" y="229"/>
                    </a:cubicBezTo>
                    <a:cubicBezTo>
                      <a:pt x="223" y="228"/>
                      <a:pt x="222" y="226"/>
                      <a:pt x="221" y="226"/>
                    </a:cubicBezTo>
                    <a:cubicBezTo>
                      <a:pt x="217" y="224"/>
                      <a:pt x="217" y="224"/>
                      <a:pt x="217" y="224"/>
                    </a:cubicBezTo>
                    <a:cubicBezTo>
                      <a:pt x="215" y="227"/>
                      <a:pt x="215" y="227"/>
                      <a:pt x="215" y="227"/>
                    </a:cubicBezTo>
                    <a:cubicBezTo>
                      <a:pt x="218" y="230"/>
                      <a:pt x="218" y="230"/>
                      <a:pt x="218" y="230"/>
                    </a:cubicBezTo>
                    <a:cubicBezTo>
                      <a:pt x="228" y="224"/>
                      <a:pt x="228" y="224"/>
                      <a:pt x="228" y="224"/>
                    </a:cubicBezTo>
                    <a:cubicBezTo>
                      <a:pt x="229" y="223"/>
                      <a:pt x="230" y="222"/>
                      <a:pt x="230" y="220"/>
                    </a:cubicBezTo>
                    <a:cubicBezTo>
                      <a:pt x="230" y="219"/>
                      <a:pt x="229" y="218"/>
                      <a:pt x="228" y="217"/>
                    </a:cubicBezTo>
                    <a:cubicBezTo>
                      <a:pt x="224" y="214"/>
                      <a:pt x="224" y="214"/>
                      <a:pt x="224" y="214"/>
                    </a:cubicBezTo>
                    <a:cubicBezTo>
                      <a:pt x="222" y="218"/>
                      <a:pt x="222" y="218"/>
                      <a:pt x="222" y="218"/>
                    </a:cubicBezTo>
                    <a:cubicBezTo>
                      <a:pt x="225" y="220"/>
                      <a:pt x="225" y="220"/>
                      <a:pt x="225" y="220"/>
                    </a:cubicBezTo>
                    <a:cubicBezTo>
                      <a:pt x="222" y="218"/>
                      <a:pt x="222" y="218"/>
                      <a:pt x="222" y="218"/>
                    </a:cubicBezTo>
                    <a:cubicBezTo>
                      <a:pt x="224" y="221"/>
                      <a:pt x="224" y="221"/>
                      <a:pt x="224" y="221"/>
                    </a:cubicBezTo>
                    <a:cubicBezTo>
                      <a:pt x="225" y="221"/>
                      <a:pt x="225" y="220"/>
                      <a:pt x="225" y="220"/>
                    </a:cubicBezTo>
                    <a:cubicBezTo>
                      <a:pt x="222" y="218"/>
                      <a:pt x="222" y="218"/>
                      <a:pt x="222" y="218"/>
                    </a:cubicBezTo>
                    <a:cubicBezTo>
                      <a:pt x="224" y="221"/>
                      <a:pt x="224" y="221"/>
                      <a:pt x="224" y="221"/>
                    </a:cubicBezTo>
                    <a:cubicBezTo>
                      <a:pt x="222" y="218"/>
                      <a:pt x="222" y="218"/>
                      <a:pt x="222" y="218"/>
                    </a:cubicBezTo>
                    <a:cubicBezTo>
                      <a:pt x="224" y="221"/>
                      <a:pt x="224" y="221"/>
                      <a:pt x="224" y="221"/>
                    </a:cubicBezTo>
                    <a:cubicBezTo>
                      <a:pt x="224" y="221"/>
                      <a:pt x="224" y="221"/>
                      <a:pt x="224" y="221"/>
                    </a:cubicBezTo>
                    <a:cubicBezTo>
                      <a:pt x="222" y="218"/>
                      <a:pt x="222" y="218"/>
                      <a:pt x="222" y="218"/>
                    </a:cubicBezTo>
                    <a:cubicBezTo>
                      <a:pt x="224" y="221"/>
                      <a:pt x="224" y="221"/>
                      <a:pt x="224" y="221"/>
                    </a:cubicBezTo>
                    <a:cubicBezTo>
                      <a:pt x="224" y="221"/>
                      <a:pt x="224" y="221"/>
                      <a:pt x="224" y="221"/>
                    </a:cubicBezTo>
                    <a:cubicBezTo>
                      <a:pt x="224" y="221"/>
                      <a:pt x="225" y="220"/>
                      <a:pt x="227" y="220"/>
                    </a:cubicBezTo>
                    <a:cubicBezTo>
                      <a:pt x="228" y="218"/>
                      <a:pt x="231" y="217"/>
                      <a:pt x="232" y="216"/>
                    </a:cubicBezTo>
                    <a:cubicBezTo>
                      <a:pt x="233" y="216"/>
                      <a:pt x="234" y="215"/>
                      <a:pt x="235" y="215"/>
                    </a:cubicBezTo>
                    <a:cubicBezTo>
                      <a:pt x="235" y="214"/>
                      <a:pt x="235" y="214"/>
                      <a:pt x="235" y="214"/>
                    </a:cubicBezTo>
                    <a:cubicBezTo>
                      <a:pt x="236" y="214"/>
                      <a:pt x="236" y="214"/>
                      <a:pt x="236" y="214"/>
                    </a:cubicBezTo>
                    <a:cubicBezTo>
                      <a:pt x="236" y="214"/>
                      <a:pt x="236" y="214"/>
                      <a:pt x="236" y="214"/>
                    </a:cubicBezTo>
                    <a:cubicBezTo>
                      <a:pt x="236" y="214"/>
                      <a:pt x="236" y="214"/>
                      <a:pt x="236" y="214"/>
                    </a:cubicBezTo>
                    <a:cubicBezTo>
                      <a:pt x="236" y="213"/>
                      <a:pt x="237" y="213"/>
                      <a:pt x="237" y="213"/>
                    </a:cubicBezTo>
                    <a:cubicBezTo>
                      <a:pt x="238" y="211"/>
                      <a:pt x="238" y="208"/>
                      <a:pt x="236" y="207"/>
                    </a:cubicBezTo>
                    <a:cubicBezTo>
                      <a:pt x="236" y="207"/>
                      <a:pt x="236" y="207"/>
                      <a:pt x="236" y="207"/>
                    </a:cubicBezTo>
                    <a:cubicBezTo>
                      <a:pt x="244" y="198"/>
                      <a:pt x="244" y="198"/>
                      <a:pt x="244" y="198"/>
                    </a:cubicBezTo>
                    <a:cubicBezTo>
                      <a:pt x="245" y="197"/>
                      <a:pt x="246" y="196"/>
                      <a:pt x="245" y="194"/>
                    </a:cubicBezTo>
                    <a:cubicBezTo>
                      <a:pt x="245" y="193"/>
                      <a:pt x="245" y="192"/>
                      <a:pt x="244" y="192"/>
                    </a:cubicBezTo>
                    <a:cubicBezTo>
                      <a:pt x="243" y="191"/>
                      <a:pt x="243" y="191"/>
                      <a:pt x="243" y="191"/>
                    </a:cubicBezTo>
                    <a:cubicBezTo>
                      <a:pt x="249" y="185"/>
                      <a:pt x="249" y="185"/>
                      <a:pt x="249" y="185"/>
                    </a:cubicBezTo>
                    <a:cubicBezTo>
                      <a:pt x="250" y="184"/>
                      <a:pt x="250" y="183"/>
                      <a:pt x="250" y="181"/>
                    </a:cubicBezTo>
                    <a:cubicBezTo>
                      <a:pt x="250" y="180"/>
                      <a:pt x="249" y="179"/>
                      <a:pt x="248" y="179"/>
                    </a:cubicBezTo>
                    <a:cubicBezTo>
                      <a:pt x="247" y="178"/>
                      <a:pt x="247" y="178"/>
                      <a:pt x="247" y="178"/>
                    </a:cubicBezTo>
                    <a:cubicBezTo>
                      <a:pt x="245" y="181"/>
                      <a:pt x="245" y="181"/>
                      <a:pt x="245" y="181"/>
                    </a:cubicBezTo>
                    <a:cubicBezTo>
                      <a:pt x="249" y="183"/>
                      <a:pt x="249" y="183"/>
                      <a:pt x="249" y="183"/>
                    </a:cubicBezTo>
                    <a:cubicBezTo>
                      <a:pt x="254" y="173"/>
                      <a:pt x="254" y="173"/>
                      <a:pt x="254" y="173"/>
                    </a:cubicBezTo>
                    <a:cubicBezTo>
                      <a:pt x="255" y="172"/>
                      <a:pt x="254" y="169"/>
                      <a:pt x="252" y="168"/>
                    </a:cubicBezTo>
                    <a:cubicBezTo>
                      <a:pt x="251" y="167"/>
                      <a:pt x="251" y="167"/>
                      <a:pt x="251" y="167"/>
                    </a:cubicBezTo>
                    <a:cubicBezTo>
                      <a:pt x="249" y="171"/>
                      <a:pt x="249" y="171"/>
                      <a:pt x="249" y="171"/>
                    </a:cubicBezTo>
                    <a:cubicBezTo>
                      <a:pt x="253" y="171"/>
                      <a:pt x="253" y="171"/>
                      <a:pt x="253" y="171"/>
                    </a:cubicBezTo>
                    <a:cubicBezTo>
                      <a:pt x="254" y="158"/>
                      <a:pt x="254" y="158"/>
                      <a:pt x="254" y="158"/>
                    </a:cubicBezTo>
                    <a:cubicBezTo>
                      <a:pt x="255" y="157"/>
                      <a:pt x="254" y="155"/>
                      <a:pt x="253" y="154"/>
                    </a:cubicBezTo>
                    <a:cubicBezTo>
                      <a:pt x="250" y="153"/>
                      <a:pt x="250" y="153"/>
                      <a:pt x="250" y="153"/>
                    </a:cubicBezTo>
                    <a:cubicBezTo>
                      <a:pt x="248" y="156"/>
                      <a:pt x="248" y="156"/>
                      <a:pt x="248" y="156"/>
                    </a:cubicBezTo>
                    <a:cubicBezTo>
                      <a:pt x="251" y="159"/>
                      <a:pt x="251" y="159"/>
                      <a:pt x="251" y="159"/>
                    </a:cubicBezTo>
                    <a:cubicBezTo>
                      <a:pt x="262" y="150"/>
                      <a:pt x="262" y="150"/>
                      <a:pt x="262" y="150"/>
                    </a:cubicBezTo>
                    <a:cubicBezTo>
                      <a:pt x="262" y="149"/>
                      <a:pt x="263" y="148"/>
                      <a:pt x="263" y="147"/>
                    </a:cubicBezTo>
                    <a:cubicBezTo>
                      <a:pt x="263" y="145"/>
                      <a:pt x="262" y="144"/>
                      <a:pt x="261" y="144"/>
                    </a:cubicBezTo>
                    <a:cubicBezTo>
                      <a:pt x="258" y="142"/>
                      <a:pt x="258" y="142"/>
                      <a:pt x="258" y="142"/>
                    </a:cubicBezTo>
                    <a:cubicBezTo>
                      <a:pt x="263" y="136"/>
                      <a:pt x="263" y="136"/>
                      <a:pt x="263" y="136"/>
                    </a:cubicBezTo>
                    <a:cubicBezTo>
                      <a:pt x="264" y="135"/>
                      <a:pt x="264" y="134"/>
                      <a:pt x="264" y="133"/>
                    </a:cubicBezTo>
                    <a:cubicBezTo>
                      <a:pt x="264" y="132"/>
                      <a:pt x="263" y="131"/>
                      <a:pt x="262" y="130"/>
                    </a:cubicBezTo>
                    <a:cubicBezTo>
                      <a:pt x="257" y="127"/>
                      <a:pt x="257" y="127"/>
                      <a:pt x="257" y="127"/>
                    </a:cubicBezTo>
                    <a:cubicBezTo>
                      <a:pt x="261" y="115"/>
                      <a:pt x="261" y="115"/>
                      <a:pt x="261" y="115"/>
                    </a:cubicBezTo>
                    <a:cubicBezTo>
                      <a:pt x="261" y="113"/>
                      <a:pt x="261" y="111"/>
                      <a:pt x="259" y="110"/>
                    </a:cubicBezTo>
                    <a:cubicBezTo>
                      <a:pt x="257" y="109"/>
                      <a:pt x="257" y="109"/>
                      <a:pt x="257" y="109"/>
                    </a:cubicBezTo>
                    <a:cubicBezTo>
                      <a:pt x="255" y="112"/>
                      <a:pt x="255" y="112"/>
                      <a:pt x="255" y="112"/>
                    </a:cubicBezTo>
                    <a:cubicBezTo>
                      <a:pt x="259" y="112"/>
                      <a:pt x="259" y="112"/>
                      <a:pt x="259" y="112"/>
                    </a:cubicBezTo>
                    <a:cubicBezTo>
                      <a:pt x="261" y="93"/>
                      <a:pt x="261" y="93"/>
                      <a:pt x="261" y="93"/>
                    </a:cubicBezTo>
                    <a:cubicBezTo>
                      <a:pt x="261" y="91"/>
                      <a:pt x="260" y="90"/>
                      <a:pt x="259" y="89"/>
                    </a:cubicBezTo>
                    <a:cubicBezTo>
                      <a:pt x="255" y="86"/>
                      <a:pt x="255" y="86"/>
                      <a:pt x="255" y="86"/>
                    </a:cubicBezTo>
                    <a:cubicBezTo>
                      <a:pt x="255" y="69"/>
                      <a:pt x="255" y="69"/>
                      <a:pt x="255" y="69"/>
                    </a:cubicBezTo>
                    <a:cubicBezTo>
                      <a:pt x="255" y="68"/>
                      <a:pt x="254" y="66"/>
                      <a:pt x="253" y="65"/>
                    </a:cubicBezTo>
                    <a:cubicBezTo>
                      <a:pt x="251" y="64"/>
                      <a:pt x="251" y="64"/>
                      <a:pt x="251" y="64"/>
                    </a:cubicBezTo>
                    <a:cubicBezTo>
                      <a:pt x="246" y="43"/>
                      <a:pt x="246" y="43"/>
                      <a:pt x="246" y="43"/>
                    </a:cubicBezTo>
                    <a:cubicBezTo>
                      <a:pt x="246" y="42"/>
                      <a:pt x="245" y="41"/>
                      <a:pt x="244" y="40"/>
                    </a:cubicBezTo>
                    <a:cubicBezTo>
                      <a:pt x="240" y="38"/>
                      <a:pt x="240" y="38"/>
                      <a:pt x="240" y="38"/>
                    </a:cubicBezTo>
                    <a:cubicBezTo>
                      <a:pt x="226" y="10"/>
                      <a:pt x="226" y="10"/>
                      <a:pt x="226" y="10"/>
                    </a:cubicBezTo>
                    <a:cubicBezTo>
                      <a:pt x="226" y="9"/>
                      <a:pt x="225" y="9"/>
                      <a:pt x="225" y="8"/>
                    </a:cubicBezTo>
                    <a:cubicBezTo>
                      <a:pt x="214" y="2"/>
                      <a:pt x="214" y="2"/>
                      <a:pt x="214" y="2"/>
                    </a:cubicBezTo>
                    <a:cubicBezTo>
                      <a:pt x="212" y="0"/>
                      <a:pt x="210" y="1"/>
                      <a:pt x="208" y="3"/>
                    </a:cubicBezTo>
                    <a:cubicBezTo>
                      <a:pt x="207" y="5"/>
                      <a:pt x="208" y="7"/>
                      <a:pt x="210" y="8"/>
                    </a:cubicBezTo>
                    <a:cubicBezTo>
                      <a:pt x="220" y="15"/>
                      <a:pt x="220" y="15"/>
                      <a:pt x="220" y="15"/>
                    </a:cubicBezTo>
                    <a:cubicBezTo>
                      <a:pt x="233" y="42"/>
                      <a:pt x="233" y="42"/>
                      <a:pt x="233" y="42"/>
                    </a:cubicBezTo>
                    <a:cubicBezTo>
                      <a:pt x="234" y="43"/>
                      <a:pt x="234" y="44"/>
                      <a:pt x="235" y="44"/>
                    </a:cubicBezTo>
                    <a:cubicBezTo>
                      <a:pt x="238" y="46"/>
                      <a:pt x="238" y="46"/>
                      <a:pt x="238" y="46"/>
                    </a:cubicBezTo>
                    <a:cubicBezTo>
                      <a:pt x="243" y="67"/>
                      <a:pt x="243" y="67"/>
                      <a:pt x="243" y="67"/>
                    </a:cubicBezTo>
                    <a:cubicBezTo>
                      <a:pt x="243" y="68"/>
                      <a:pt x="244" y="69"/>
                      <a:pt x="245" y="70"/>
                    </a:cubicBezTo>
                    <a:cubicBezTo>
                      <a:pt x="247" y="71"/>
                      <a:pt x="247" y="71"/>
                      <a:pt x="247" y="71"/>
                    </a:cubicBezTo>
                    <a:cubicBezTo>
                      <a:pt x="246" y="89"/>
                      <a:pt x="246" y="89"/>
                      <a:pt x="246" y="89"/>
                    </a:cubicBezTo>
                    <a:cubicBezTo>
                      <a:pt x="246" y="90"/>
                      <a:pt x="247" y="91"/>
                      <a:pt x="248" y="92"/>
                    </a:cubicBezTo>
                    <a:cubicBezTo>
                      <a:pt x="253" y="95"/>
                      <a:pt x="253" y="95"/>
                      <a:pt x="253" y="95"/>
                    </a:cubicBezTo>
                    <a:cubicBezTo>
                      <a:pt x="251" y="112"/>
                      <a:pt x="251" y="112"/>
                      <a:pt x="251" y="112"/>
                    </a:cubicBezTo>
                    <a:cubicBezTo>
                      <a:pt x="251" y="113"/>
                      <a:pt x="252" y="115"/>
                      <a:pt x="253" y="116"/>
                    </a:cubicBezTo>
                    <a:cubicBezTo>
                      <a:pt x="255" y="117"/>
                      <a:pt x="255" y="117"/>
                      <a:pt x="255" y="117"/>
                    </a:cubicBezTo>
                    <a:cubicBezTo>
                      <a:pt x="257" y="113"/>
                      <a:pt x="257" y="113"/>
                      <a:pt x="257" y="113"/>
                    </a:cubicBezTo>
                    <a:cubicBezTo>
                      <a:pt x="253" y="112"/>
                      <a:pt x="253" y="112"/>
                      <a:pt x="253" y="112"/>
                    </a:cubicBezTo>
                    <a:cubicBezTo>
                      <a:pt x="248" y="127"/>
                      <a:pt x="248" y="127"/>
                      <a:pt x="248" y="127"/>
                    </a:cubicBezTo>
                    <a:cubicBezTo>
                      <a:pt x="248" y="129"/>
                      <a:pt x="248" y="131"/>
                      <a:pt x="250" y="132"/>
                    </a:cubicBezTo>
                    <a:cubicBezTo>
                      <a:pt x="254" y="134"/>
                      <a:pt x="254" y="134"/>
                      <a:pt x="254" y="134"/>
                    </a:cubicBezTo>
                    <a:cubicBezTo>
                      <a:pt x="249" y="140"/>
                      <a:pt x="249" y="140"/>
                      <a:pt x="249" y="140"/>
                    </a:cubicBezTo>
                    <a:cubicBezTo>
                      <a:pt x="248" y="141"/>
                      <a:pt x="248" y="142"/>
                      <a:pt x="248" y="143"/>
                    </a:cubicBezTo>
                    <a:cubicBezTo>
                      <a:pt x="248" y="145"/>
                      <a:pt x="249" y="146"/>
                      <a:pt x="250" y="146"/>
                    </a:cubicBezTo>
                    <a:cubicBezTo>
                      <a:pt x="252" y="148"/>
                      <a:pt x="252" y="148"/>
                      <a:pt x="252" y="148"/>
                    </a:cubicBezTo>
                    <a:cubicBezTo>
                      <a:pt x="246" y="153"/>
                      <a:pt x="246" y="153"/>
                      <a:pt x="246" y="153"/>
                    </a:cubicBezTo>
                    <a:cubicBezTo>
                      <a:pt x="245" y="154"/>
                      <a:pt x="244" y="155"/>
                      <a:pt x="244" y="157"/>
                    </a:cubicBezTo>
                    <a:cubicBezTo>
                      <a:pt x="244" y="158"/>
                      <a:pt x="245" y="159"/>
                      <a:pt x="246" y="160"/>
                    </a:cubicBezTo>
                    <a:cubicBezTo>
                      <a:pt x="248" y="161"/>
                      <a:pt x="248" y="161"/>
                      <a:pt x="248" y="161"/>
                    </a:cubicBezTo>
                    <a:cubicBezTo>
                      <a:pt x="250" y="158"/>
                      <a:pt x="250" y="158"/>
                      <a:pt x="250" y="158"/>
                    </a:cubicBezTo>
                    <a:cubicBezTo>
                      <a:pt x="247" y="157"/>
                      <a:pt x="247" y="157"/>
                      <a:pt x="247" y="157"/>
                    </a:cubicBezTo>
                    <a:cubicBezTo>
                      <a:pt x="245" y="170"/>
                      <a:pt x="245" y="170"/>
                      <a:pt x="245" y="170"/>
                    </a:cubicBezTo>
                    <a:cubicBezTo>
                      <a:pt x="244" y="172"/>
                      <a:pt x="245" y="173"/>
                      <a:pt x="247" y="174"/>
                    </a:cubicBezTo>
                    <a:cubicBezTo>
                      <a:pt x="248" y="175"/>
                      <a:pt x="248" y="175"/>
                      <a:pt x="248" y="175"/>
                    </a:cubicBezTo>
                    <a:cubicBezTo>
                      <a:pt x="250" y="172"/>
                      <a:pt x="250" y="172"/>
                      <a:pt x="250" y="172"/>
                    </a:cubicBezTo>
                    <a:cubicBezTo>
                      <a:pt x="246" y="170"/>
                      <a:pt x="246" y="170"/>
                      <a:pt x="246" y="170"/>
                    </a:cubicBezTo>
                    <a:cubicBezTo>
                      <a:pt x="241" y="179"/>
                      <a:pt x="241" y="179"/>
                      <a:pt x="241" y="179"/>
                    </a:cubicBezTo>
                    <a:cubicBezTo>
                      <a:pt x="240" y="181"/>
                      <a:pt x="241" y="183"/>
                      <a:pt x="243" y="185"/>
                    </a:cubicBezTo>
                    <a:cubicBezTo>
                      <a:pt x="244" y="185"/>
                      <a:pt x="244" y="185"/>
                      <a:pt x="244" y="185"/>
                    </a:cubicBezTo>
                    <a:cubicBezTo>
                      <a:pt x="246" y="182"/>
                      <a:pt x="246" y="182"/>
                      <a:pt x="246" y="182"/>
                    </a:cubicBezTo>
                    <a:cubicBezTo>
                      <a:pt x="243" y="179"/>
                      <a:pt x="243" y="179"/>
                      <a:pt x="243" y="179"/>
                    </a:cubicBezTo>
                    <a:cubicBezTo>
                      <a:pt x="234" y="189"/>
                      <a:pt x="234" y="189"/>
                      <a:pt x="234" y="189"/>
                    </a:cubicBezTo>
                    <a:cubicBezTo>
                      <a:pt x="233" y="190"/>
                      <a:pt x="233" y="191"/>
                      <a:pt x="233" y="193"/>
                    </a:cubicBezTo>
                    <a:cubicBezTo>
                      <a:pt x="233" y="194"/>
                      <a:pt x="234" y="195"/>
                      <a:pt x="235" y="196"/>
                    </a:cubicBezTo>
                    <a:cubicBezTo>
                      <a:pt x="235" y="196"/>
                      <a:pt x="235" y="196"/>
                      <a:pt x="235" y="196"/>
                    </a:cubicBezTo>
                    <a:cubicBezTo>
                      <a:pt x="227" y="205"/>
                      <a:pt x="227" y="205"/>
                      <a:pt x="227" y="205"/>
                    </a:cubicBezTo>
                    <a:cubicBezTo>
                      <a:pt x="226" y="206"/>
                      <a:pt x="225" y="207"/>
                      <a:pt x="226" y="209"/>
                    </a:cubicBezTo>
                    <a:cubicBezTo>
                      <a:pt x="226" y="210"/>
                      <a:pt x="226" y="211"/>
                      <a:pt x="227" y="211"/>
                    </a:cubicBezTo>
                    <a:cubicBezTo>
                      <a:pt x="232" y="214"/>
                      <a:pt x="232" y="214"/>
                      <a:pt x="232" y="214"/>
                    </a:cubicBezTo>
                    <a:cubicBezTo>
                      <a:pt x="234" y="211"/>
                      <a:pt x="234" y="211"/>
                      <a:pt x="234" y="211"/>
                    </a:cubicBezTo>
                    <a:cubicBezTo>
                      <a:pt x="230" y="209"/>
                      <a:pt x="230" y="209"/>
                      <a:pt x="230" y="209"/>
                    </a:cubicBezTo>
                    <a:cubicBezTo>
                      <a:pt x="234" y="211"/>
                      <a:pt x="234" y="211"/>
                      <a:pt x="234" y="211"/>
                    </a:cubicBezTo>
                    <a:cubicBezTo>
                      <a:pt x="231" y="208"/>
                      <a:pt x="231" y="208"/>
                      <a:pt x="231" y="208"/>
                    </a:cubicBezTo>
                    <a:cubicBezTo>
                      <a:pt x="231" y="208"/>
                      <a:pt x="231" y="208"/>
                      <a:pt x="230" y="209"/>
                    </a:cubicBezTo>
                    <a:cubicBezTo>
                      <a:pt x="234" y="211"/>
                      <a:pt x="234" y="211"/>
                      <a:pt x="234" y="211"/>
                    </a:cubicBezTo>
                    <a:cubicBezTo>
                      <a:pt x="231" y="208"/>
                      <a:pt x="231" y="208"/>
                      <a:pt x="231" y="208"/>
                    </a:cubicBezTo>
                    <a:cubicBezTo>
                      <a:pt x="233" y="210"/>
                      <a:pt x="233" y="210"/>
                      <a:pt x="233" y="210"/>
                    </a:cubicBezTo>
                    <a:cubicBezTo>
                      <a:pt x="231" y="207"/>
                      <a:pt x="231" y="207"/>
                      <a:pt x="231" y="207"/>
                    </a:cubicBezTo>
                    <a:cubicBezTo>
                      <a:pt x="231" y="208"/>
                      <a:pt x="231" y="208"/>
                      <a:pt x="231" y="208"/>
                    </a:cubicBezTo>
                    <a:cubicBezTo>
                      <a:pt x="233" y="210"/>
                      <a:pt x="233" y="210"/>
                      <a:pt x="233" y="210"/>
                    </a:cubicBezTo>
                    <a:cubicBezTo>
                      <a:pt x="231" y="207"/>
                      <a:pt x="231" y="207"/>
                      <a:pt x="231" y="207"/>
                    </a:cubicBezTo>
                    <a:cubicBezTo>
                      <a:pt x="233" y="209"/>
                      <a:pt x="233" y="209"/>
                      <a:pt x="233" y="209"/>
                    </a:cubicBezTo>
                    <a:cubicBezTo>
                      <a:pt x="231" y="207"/>
                      <a:pt x="231" y="207"/>
                      <a:pt x="231" y="207"/>
                    </a:cubicBezTo>
                    <a:cubicBezTo>
                      <a:pt x="231" y="207"/>
                      <a:pt x="231" y="207"/>
                      <a:pt x="231" y="207"/>
                    </a:cubicBezTo>
                    <a:cubicBezTo>
                      <a:pt x="233" y="209"/>
                      <a:pt x="233" y="209"/>
                      <a:pt x="233" y="209"/>
                    </a:cubicBezTo>
                    <a:cubicBezTo>
                      <a:pt x="231" y="207"/>
                      <a:pt x="231" y="207"/>
                      <a:pt x="231" y="207"/>
                    </a:cubicBezTo>
                    <a:cubicBezTo>
                      <a:pt x="231" y="207"/>
                      <a:pt x="231" y="208"/>
                      <a:pt x="231" y="208"/>
                    </a:cubicBezTo>
                    <a:cubicBezTo>
                      <a:pt x="229" y="209"/>
                      <a:pt x="227" y="210"/>
                      <a:pt x="224" y="212"/>
                    </a:cubicBezTo>
                    <a:cubicBezTo>
                      <a:pt x="223" y="212"/>
                      <a:pt x="222" y="213"/>
                      <a:pt x="221" y="214"/>
                    </a:cubicBezTo>
                    <a:cubicBezTo>
                      <a:pt x="221" y="214"/>
                      <a:pt x="220" y="214"/>
                      <a:pt x="220" y="214"/>
                    </a:cubicBezTo>
                    <a:cubicBezTo>
                      <a:pt x="219" y="215"/>
                      <a:pt x="219" y="215"/>
                      <a:pt x="219" y="215"/>
                    </a:cubicBezTo>
                    <a:cubicBezTo>
                      <a:pt x="219" y="215"/>
                      <a:pt x="219" y="215"/>
                      <a:pt x="219" y="215"/>
                    </a:cubicBezTo>
                    <a:cubicBezTo>
                      <a:pt x="219" y="215"/>
                      <a:pt x="219" y="215"/>
                      <a:pt x="219" y="215"/>
                    </a:cubicBezTo>
                    <a:cubicBezTo>
                      <a:pt x="219" y="215"/>
                      <a:pt x="219" y="215"/>
                      <a:pt x="218" y="216"/>
                    </a:cubicBezTo>
                    <a:cubicBezTo>
                      <a:pt x="218" y="217"/>
                      <a:pt x="218" y="218"/>
                      <a:pt x="218" y="219"/>
                    </a:cubicBezTo>
                    <a:cubicBezTo>
                      <a:pt x="218" y="220"/>
                      <a:pt x="219" y="221"/>
                      <a:pt x="220" y="221"/>
                    </a:cubicBezTo>
                    <a:cubicBezTo>
                      <a:pt x="224" y="224"/>
                      <a:pt x="224" y="224"/>
                      <a:pt x="224" y="224"/>
                    </a:cubicBezTo>
                    <a:cubicBezTo>
                      <a:pt x="226" y="220"/>
                      <a:pt x="226" y="220"/>
                      <a:pt x="226" y="220"/>
                    </a:cubicBezTo>
                    <a:cubicBezTo>
                      <a:pt x="223" y="217"/>
                      <a:pt x="223" y="217"/>
                      <a:pt x="223" y="217"/>
                    </a:cubicBezTo>
                    <a:cubicBezTo>
                      <a:pt x="213" y="224"/>
                      <a:pt x="213" y="224"/>
                      <a:pt x="213" y="224"/>
                    </a:cubicBezTo>
                    <a:cubicBezTo>
                      <a:pt x="212" y="224"/>
                      <a:pt x="211" y="226"/>
                      <a:pt x="211" y="227"/>
                    </a:cubicBezTo>
                    <a:cubicBezTo>
                      <a:pt x="211" y="228"/>
                      <a:pt x="212" y="230"/>
                      <a:pt x="213" y="230"/>
                    </a:cubicBezTo>
                    <a:cubicBezTo>
                      <a:pt x="216" y="232"/>
                      <a:pt x="216" y="232"/>
                      <a:pt x="216" y="232"/>
                    </a:cubicBezTo>
                    <a:cubicBezTo>
                      <a:pt x="219" y="229"/>
                      <a:pt x="219" y="229"/>
                      <a:pt x="219" y="229"/>
                    </a:cubicBezTo>
                    <a:cubicBezTo>
                      <a:pt x="217" y="225"/>
                      <a:pt x="217" y="225"/>
                      <a:pt x="217" y="225"/>
                    </a:cubicBezTo>
                    <a:cubicBezTo>
                      <a:pt x="201" y="231"/>
                      <a:pt x="201" y="231"/>
                      <a:pt x="201" y="231"/>
                    </a:cubicBezTo>
                    <a:cubicBezTo>
                      <a:pt x="200" y="232"/>
                      <a:pt x="199" y="233"/>
                      <a:pt x="199" y="235"/>
                    </a:cubicBezTo>
                    <a:cubicBezTo>
                      <a:pt x="199" y="236"/>
                      <a:pt x="199" y="238"/>
                      <a:pt x="201" y="238"/>
                    </a:cubicBezTo>
                    <a:cubicBezTo>
                      <a:pt x="203" y="240"/>
                      <a:pt x="203" y="240"/>
                      <a:pt x="203" y="240"/>
                    </a:cubicBezTo>
                    <a:cubicBezTo>
                      <a:pt x="205" y="236"/>
                      <a:pt x="205" y="236"/>
                      <a:pt x="205" y="236"/>
                    </a:cubicBezTo>
                    <a:cubicBezTo>
                      <a:pt x="204" y="233"/>
                      <a:pt x="204" y="233"/>
                      <a:pt x="204" y="233"/>
                    </a:cubicBezTo>
                    <a:cubicBezTo>
                      <a:pt x="185" y="239"/>
                      <a:pt x="185" y="239"/>
                      <a:pt x="185" y="239"/>
                    </a:cubicBezTo>
                    <a:cubicBezTo>
                      <a:pt x="184" y="240"/>
                      <a:pt x="183" y="241"/>
                      <a:pt x="182" y="243"/>
                    </a:cubicBezTo>
                    <a:cubicBezTo>
                      <a:pt x="182" y="244"/>
                      <a:pt x="183" y="246"/>
                      <a:pt x="184" y="246"/>
                    </a:cubicBezTo>
                    <a:cubicBezTo>
                      <a:pt x="184" y="247"/>
                      <a:pt x="184" y="247"/>
                      <a:pt x="184" y="247"/>
                    </a:cubicBezTo>
                    <a:cubicBezTo>
                      <a:pt x="187" y="243"/>
                      <a:pt x="187" y="243"/>
                      <a:pt x="187" y="243"/>
                    </a:cubicBezTo>
                    <a:cubicBezTo>
                      <a:pt x="186" y="239"/>
                      <a:pt x="186" y="239"/>
                      <a:pt x="186" y="239"/>
                    </a:cubicBezTo>
                    <a:cubicBezTo>
                      <a:pt x="166" y="243"/>
                      <a:pt x="166" y="243"/>
                      <a:pt x="166" y="243"/>
                    </a:cubicBezTo>
                    <a:cubicBezTo>
                      <a:pt x="165" y="243"/>
                      <a:pt x="163" y="244"/>
                      <a:pt x="163" y="246"/>
                    </a:cubicBezTo>
                    <a:cubicBezTo>
                      <a:pt x="163" y="248"/>
                      <a:pt x="163" y="249"/>
                      <a:pt x="165" y="250"/>
                    </a:cubicBezTo>
                    <a:cubicBezTo>
                      <a:pt x="168" y="252"/>
                      <a:pt x="168" y="252"/>
                      <a:pt x="168" y="252"/>
                    </a:cubicBezTo>
                    <a:cubicBezTo>
                      <a:pt x="170" y="249"/>
                      <a:pt x="170" y="249"/>
                      <a:pt x="170" y="249"/>
                    </a:cubicBezTo>
                    <a:cubicBezTo>
                      <a:pt x="167" y="246"/>
                      <a:pt x="167" y="246"/>
                      <a:pt x="167" y="246"/>
                    </a:cubicBezTo>
                    <a:cubicBezTo>
                      <a:pt x="170" y="249"/>
                      <a:pt x="170" y="249"/>
                      <a:pt x="170" y="249"/>
                    </a:cubicBezTo>
                    <a:cubicBezTo>
                      <a:pt x="168" y="245"/>
                      <a:pt x="168" y="245"/>
                      <a:pt x="168" y="245"/>
                    </a:cubicBezTo>
                    <a:cubicBezTo>
                      <a:pt x="168" y="246"/>
                      <a:pt x="168" y="246"/>
                      <a:pt x="167" y="246"/>
                    </a:cubicBezTo>
                    <a:cubicBezTo>
                      <a:pt x="170" y="249"/>
                      <a:pt x="170" y="249"/>
                      <a:pt x="170" y="249"/>
                    </a:cubicBezTo>
                    <a:cubicBezTo>
                      <a:pt x="168" y="245"/>
                      <a:pt x="168" y="245"/>
                      <a:pt x="168" y="245"/>
                    </a:cubicBezTo>
                    <a:cubicBezTo>
                      <a:pt x="170" y="249"/>
                      <a:pt x="170" y="249"/>
                      <a:pt x="170" y="249"/>
                    </a:cubicBezTo>
                    <a:cubicBezTo>
                      <a:pt x="169" y="245"/>
                      <a:pt x="169" y="245"/>
                      <a:pt x="169" y="245"/>
                    </a:cubicBezTo>
                    <a:cubicBezTo>
                      <a:pt x="169" y="245"/>
                      <a:pt x="169" y="245"/>
                      <a:pt x="168" y="245"/>
                    </a:cubicBezTo>
                    <a:cubicBezTo>
                      <a:pt x="170" y="249"/>
                      <a:pt x="170" y="249"/>
                      <a:pt x="170" y="249"/>
                    </a:cubicBezTo>
                    <a:cubicBezTo>
                      <a:pt x="169" y="245"/>
                      <a:pt x="169" y="245"/>
                      <a:pt x="169" y="245"/>
                    </a:cubicBezTo>
                    <a:cubicBezTo>
                      <a:pt x="170" y="249"/>
                      <a:pt x="170" y="249"/>
                      <a:pt x="170" y="249"/>
                    </a:cubicBezTo>
                    <a:cubicBezTo>
                      <a:pt x="170" y="245"/>
                      <a:pt x="170" y="245"/>
                      <a:pt x="170" y="245"/>
                    </a:cubicBezTo>
                    <a:cubicBezTo>
                      <a:pt x="169" y="245"/>
                      <a:pt x="169" y="245"/>
                      <a:pt x="169" y="245"/>
                    </a:cubicBezTo>
                    <a:cubicBezTo>
                      <a:pt x="170" y="249"/>
                      <a:pt x="170" y="249"/>
                      <a:pt x="170" y="249"/>
                    </a:cubicBezTo>
                    <a:cubicBezTo>
                      <a:pt x="170" y="245"/>
                      <a:pt x="170" y="245"/>
                      <a:pt x="170" y="245"/>
                    </a:cubicBezTo>
                    <a:cubicBezTo>
                      <a:pt x="170" y="248"/>
                      <a:pt x="170" y="248"/>
                      <a:pt x="170" y="248"/>
                    </a:cubicBezTo>
                    <a:cubicBezTo>
                      <a:pt x="170" y="245"/>
                      <a:pt x="170" y="245"/>
                      <a:pt x="170" y="245"/>
                    </a:cubicBezTo>
                    <a:cubicBezTo>
                      <a:pt x="170" y="245"/>
                      <a:pt x="170" y="245"/>
                      <a:pt x="170" y="245"/>
                    </a:cubicBezTo>
                    <a:cubicBezTo>
                      <a:pt x="170" y="248"/>
                      <a:pt x="170" y="248"/>
                      <a:pt x="170" y="248"/>
                    </a:cubicBezTo>
                    <a:cubicBezTo>
                      <a:pt x="170" y="245"/>
                      <a:pt x="170" y="245"/>
                      <a:pt x="170" y="245"/>
                    </a:cubicBezTo>
                    <a:cubicBezTo>
                      <a:pt x="170" y="245"/>
                      <a:pt x="170" y="245"/>
                      <a:pt x="170" y="245"/>
                    </a:cubicBezTo>
                    <a:cubicBezTo>
                      <a:pt x="170" y="245"/>
                      <a:pt x="168" y="245"/>
                      <a:pt x="166" y="245"/>
                    </a:cubicBezTo>
                    <a:cubicBezTo>
                      <a:pt x="160" y="245"/>
                      <a:pt x="149" y="244"/>
                      <a:pt x="143" y="244"/>
                    </a:cubicBezTo>
                    <a:cubicBezTo>
                      <a:pt x="141" y="244"/>
                      <a:pt x="140" y="244"/>
                      <a:pt x="139" y="244"/>
                    </a:cubicBezTo>
                    <a:cubicBezTo>
                      <a:pt x="139" y="244"/>
                      <a:pt x="138" y="244"/>
                      <a:pt x="138" y="244"/>
                    </a:cubicBezTo>
                    <a:cubicBezTo>
                      <a:pt x="138" y="244"/>
                      <a:pt x="137" y="244"/>
                      <a:pt x="137" y="245"/>
                    </a:cubicBezTo>
                    <a:cubicBezTo>
                      <a:pt x="137" y="245"/>
                      <a:pt x="136" y="245"/>
                      <a:pt x="136" y="245"/>
                    </a:cubicBezTo>
                    <a:cubicBezTo>
                      <a:pt x="136" y="245"/>
                      <a:pt x="135" y="245"/>
                      <a:pt x="135" y="246"/>
                    </a:cubicBezTo>
                    <a:cubicBezTo>
                      <a:pt x="133" y="248"/>
                      <a:pt x="134" y="251"/>
                      <a:pt x="136" y="252"/>
                    </a:cubicBezTo>
                    <a:cubicBezTo>
                      <a:pt x="146" y="258"/>
                      <a:pt x="146" y="258"/>
                      <a:pt x="146" y="258"/>
                    </a:cubicBezTo>
                    <a:cubicBezTo>
                      <a:pt x="148" y="255"/>
                      <a:pt x="148" y="255"/>
                      <a:pt x="148" y="255"/>
                    </a:cubicBezTo>
                    <a:cubicBezTo>
                      <a:pt x="145" y="252"/>
                      <a:pt x="145" y="252"/>
                      <a:pt x="145" y="252"/>
                    </a:cubicBezTo>
                    <a:cubicBezTo>
                      <a:pt x="148" y="255"/>
                      <a:pt x="148" y="255"/>
                      <a:pt x="148" y="255"/>
                    </a:cubicBezTo>
                    <a:cubicBezTo>
                      <a:pt x="147" y="251"/>
                      <a:pt x="147" y="251"/>
                      <a:pt x="147" y="251"/>
                    </a:cubicBezTo>
                    <a:cubicBezTo>
                      <a:pt x="146" y="251"/>
                      <a:pt x="146" y="251"/>
                      <a:pt x="145" y="252"/>
                    </a:cubicBezTo>
                    <a:cubicBezTo>
                      <a:pt x="148" y="255"/>
                      <a:pt x="148" y="255"/>
                      <a:pt x="148" y="255"/>
                    </a:cubicBezTo>
                    <a:cubicBezTo>
                      <a:pt x="147" y="251"/>
                      <a:pt x="147" y="251"/>
                      <a:pt x="147" y="251"/>
                    </a:cubicBezTo>
                    <a:cubicBezTo>
                      <a:pt x="148" y="255"/>
                      <a:pt x="148" y="255"/>
                      <a:pt x="148" y="255"/>
                    </a:cubicBezTo>
                    <a:cubicBezTo>
                      <a:pt x="148" y="251"/>
                      <a:pt x="148" y="251"/>
                      <a:pt x="148" y="251"/>
                    </a:cubicBezTo>
                    <a:cubicBezTo>
                      <a:pt x="148" y="251"/>
                      <a:pt x="147" y="251"/>
                      <a:pt x="147" y="251"/>
                    </a:cubicBezTo>
                    <a:cubicBezTo>
                      <a:pt x="148" y="255"/>
                      <a:pt x="148" y="255"/>
                      <a:pt x="148" y="255"/>
                    </a:cubicBezTo>
                    <a:cubicBezTo>
                      <a:pt x="148" y="251"/>
                      <a:pt x="148" y="251"/>
                      <a:pt x="148" y="251"/>
                    </a:cubicBezTo>
                    <a:cubicBezTo>
                      <a:pt x="148" y="254"/>
                      <a:pt x="148" y="254"/>
                      <a:pt x="148" y="254"/>
                    </a:cubicBezTo>
                    <a:cubicBezTo>
                      <a:pt x="149" y="251"/>
                      <a:pt x="149" y="251"/>
                      <a:pt x="149" y="251"/>
                    </a:cubicBezTo>
                    <a:cubicBezTo>
                      <a:pt x="148" y="251"/>
                      <a:pt x="148" y="251"/>
                      <a:pt x="148" y="251"/>
                    </a:cubicBezTo>
                    <a:cubicBezTo>
                      <a:pt x="148" y="254"/>
                      <a:pt x="148" y="254"/>
                      <a:pt x="148" y="254"/>
                    </a:cubicBezTo>
                    <a:cubicBezTo>
                      <a:pt x="149" y="251"/>
                      <a:pt x="149" y="251"/>
                      <a:pt x="149" y="251"/>
                    </a:cubicBezTo>
                    <a:cubicBezTo>
                      <a:pt x="148" y="252"/>
                      <a:pt x="148" y="252"/>
                      <a:pt x="148" y="252"/>
                    </a:cubicBezTo>
                    <a:cubicBezTo>
                      <a:pt x="149" y="251"/>
                      <a:pt x="149" y="251"/>
                      <a:pt x="149" y="251"/>
                    </a:cubicBezTo>
                    <a:cubicBezTo>
                      <a:pt x="149" y="251"/>
                      <a:pt x="149" y="251"/>
                      <a:pt x="149" y="251"/>
                    </a:cubicBezTo>
                    <a:cubicBezTo>
                      <a:pt x="148" y="252"/>
                      <a:pt x="148" y="252"/>
                      <a:pt x="148" y="252"/>
                    </a:cubicBezTo>
                    <a:cubicBezTo>
                      <a:pt x="149" y="251"/>
                      <a:pt x="149" y="251"/>
                      <a:pt x="149" y="251"/>
                    </a:cubicBezTo>
                    <a:cubicBezTo>
                      <a:pt x="149" y="251"/>
                      <a:pt x="148" y="251"/>
                      <a:pt x="147" y="250"/>
                    </a:cubicBezTo>
                    <a:cubicBezTo>
                      <a:pt x="141" y="248"/>
                      <a:pt x="123" y="242"/>
                      <a:pt x="106" y="235"/>
                    </a:cubicBezTo>
                    <a:cubicBezTo>
                      <a:pt x="98" y="232"/>
                      <a:pt x="89" y="229"/>
                      <a:pt x="83" y="227"/>
                    </a:cubicBezTo>
                    <a:cubicBezTo>
                      <a:pt x="77" y="224"/>
                      <a:pt x="74" y="223"/>
                      <a:pt x="74" y="223"/>
                    </a:cubicBezTo>
                    <a:cubicBezTo>
                      <a:pt x="72" y="222"/>
                      <a:pt x="70" y="223"/>
                      <a:pt x="69" y="225"/>
                    </a:cubicBezTo>
                    <a:cubicBezTo>
                      <a:pt x="68" y="227"/>
                      <a:pt x="68" y="229"/>
                      <a:pt x="70" y="230"/>
                    </a:cubicBezTo>
                    <a:cubicBezTo>
                      <a:pt x="81" y="237"/>
                      <a:pt x="81" y="237"/>
                      <a:pt x="81" y="237"/>
                    </a:cubicBezTo>
                    <a:cubicBezTo>
                      <a:pt x="83" y="233"/>
                      <a:pt x="83" y="233"/>
                      <a:pt x="83" y="233"/>
                    </a:cubicBezTo>
                    <a:cubicBezTo>
                      <a:pt x="80" y="231"/>
                      <a:pt x="80" y="231"/>
                      <a:pt x="80" y="231"/>
                    </a:cubicBezTo>
                    <a:cubicBezTo>
                      <a:pt x="83" y="233"/>
                      <a:pt x="83" y="233"/>
                      <a:pt x="83" y="233"/>
                    </a:cubicBezTo>
                    <a:cubicBezTo>
                      <a:pt x="81" y="230"/>
                      <a:pt x="81" y="230"/>
                      <a:pt x="81" y="230"/>
                    </a:cubicBezTo>
                    <a:cubicBezTo>
                      <a:pt x="81" y="230"/>
                      <a:pt x="80" y="230"/>
                      <a:pt x="80" y="231"/>
                    </a:cubicBezTo>
                    <a:cubicBezTo>
                      <a:pt x="83" y="233"/>
                      <a:pt x="83" y="233"/>
                      <a:pt x="83" y="233"/>
                    </a:cubicBezTo>
                    <a:cubicBezTo>
                      <a:pt x="81" y="230"/>
                      <a:pt x="81" y="230"/>
                      <a:pt x="81" y="230"/>
                    </a:cubicBezTo>
                    <a:cubicBezTo>
                      <a:pt x="83" y="233"/>
                      <a:pt x="83" y="233"/>
                      <a:pt x="83" y="233"/>
                    </a:cubicBezTo>
                    <a:cubicBezTo>
                      <a:pt x="83" y="230"/>
                      <a:pt x="83" y="230"/>
                      <a:pt x="83" y="230"/>
                    </a:cubicBezTo>
                    <a:cubicBezTo>
                      <a:pt x="82" y="230"/>
                      <a:pt x="82" y="230"/>
                      <a:pt x="81" y="230"/>
                    </a:cubicBezTo>
                    <a:cubicBezTo>
                      <a:pt x="83" y="233"/>
                      <a:pt x="83" y="233"/>
                      <a:pt x="83" y="233"/>
                    </a:cubicBezTo>
                    <a:cubicBezTo>
                      <a:pt x="83" y="230"/>
                      <a:pt x="83" y="230"/>
                      <a:pt x="83" y="230"/>
                    </a:cubicBezTo>
                    <a:cubicBezTo>
                      <a:pt x="83" y="233"/>
                      <a:pt x="83" y="233"/>
                      <a:pt x="83" y="233"/>
                    </a:cubicBezTo>
                    <a:cubicBezTo>
                      <a:pt x="83" y="230"/>
                      <a:pt x="83" y="230"/>
                      <a:pt x="83" y="230"/>
                    </a:cubicBezTo>
                    <a:cubicBezTo>
                      <a:pt x="83" y="230"/>
                      <a:pt x="83" y="230"/>
                      <a:pt x="83" y="230"/>
                    </a:cubicBezTo>
                    <a:cubicBezTo>
                      <a:pt x="83" y="233"/>
                      <a:pt x="83" y="233"/>
                      <a:pt x="83" y="233"/>
                    </a:cubicBezTo>
                    <a:cubicBezTo>
                      <a:pt x="83" y="230"/>
                      <a:pt x="83" y="230"/>
                      <a:pt x="83" y="230"/>
                    </a:cubicBezTo>
                    <a:cubicBezTo>
                      <a:pt x="83" y="231"/>
                      <a:pt x="83" y="231"/>
                      <a:pt x="83" y="231"/>
                    </a:cubicBezTo>
                    <a:cubicBezTo>
                      <a:pt x="83" y="230"/>
                      <a:pt x="83" y="230"/>
                      <a:pt x="83" y="230"/>
                    </a:cubicBezTo>
                    <a:cubicBezTo>
                      <a:pt x="83" y="230"/>
                      <a:pt x="83" y="230"/>
                      <a:pt x="83" y="230"/>
                    </a:cubicBezTo>
                    <a:cubicBezTo>
                      <a:pt x="83" y="231"/>
                      <a:pt x="83" y="231"/>
                      <a:pt x="83" y="231"/>
                    </a:cubicBezTo>
                    <a:cubicBezTo>
                      <a:pt x="83" y="230"/>
                      <a:pt x="83" y="230"/>
                      <a:pt x="83" y="230"/>
                    </a:cubicBezTo>
                    <a:cubicBezTo>
                      <a:pt x="83" y="230"/>
                      <a:pt x="82" y="229"/>
                      <a:pt x="81" y="229"/>
                    </a:cubicBezTo>
                    <a:cubicBezTo>
                      <a:pt x="76" y="228"/>
                      <a:pt x="67" y="226"/>
                      <a:pt x="58" y="224"/>
                    </a:cubicBezTo>
                    <a:cubicBezTo>
                      <a:pt x="54" y="223"/>
                      <a:pt x="50" y="222"/>
                      <a:pt x="46" y="221"/>
                    </a:cubicBezTo>
                    <a:cubicBezTo>
                      <a:pt x="45" y="221"/>
                      <a:pt x="43" y="220"/>
                      <a:pt x="42" y="220"/>
                    </a:cubicBezTo>
                    <a:cubicBezTo>
                      <a:pt x="41" y="220"/>
                      <a:pt x="40" y="220"/>
                      <a:pt x="39" y="220"/>
                    </a:cubicBezTo>
                    <a:cubicBezTo>
                      <a:pt x="38" y="220"/>
                      <a:pt x="38" y="220"/>
                      <a:pt x="38" y="220"/>
                    </a:cubicBezTo>
                    <a:cubicBezTo>
                      <a:pt x="37" y="220"/>
                      <a:pt x="37" y="220"/>
                      <a:pt x="37" y="220"/>
                    </a:cubicBezTo>
                    <a:cubicBezTo>
                      <a:pt x="36" y="220"/>
                      <a:pt x="35" y="221"/>
                      <a:pt x="35" y="222"/>
                    </a:cubicBezTo>
                    <a:cubicBezTo>
                      <a:pt x="34" y="224"/>
                      <a:pt x="34" y="226"/>
                      <a:pt x="36" y="227"/>
                    </a:cubicBezTo>
                    <a:cubicBezTo>
                      <a:pt x="44" y="232"/>
                      <a:pt x="44" y="232"/>
                      <a:pt x="44" y="232"/>
                    </a:cubicBezTo>
                    <a:cubicBezTo>
                      <a:pt x="46" y="229"/>
                      <a:pt x="46" y="229"/>
                      <a:pt x="46" y="229"/>
                    </a:cubicBezTo>
                    <a:cubicBezTo>
                      <a:pt x="43" y="227"/>
                      <a:pt x="43" y="227"/>
                      <a:pt x="43" y="227"/>
                    </a:cubicBezTo>
                    <a:cubicBezTo>
                      <a:pt x="46" y="229"/>
                      <a:pt x="46" y="229"/>
                      <a:pt x="46" y="229"/>
                    </a:cubicBezTo>
                    <a:cubicBezTo>
                      <a:pt x="44" y="225"/>
                      <a:pt x="44" y="225"/>
                      <a:pt x="44" y="225"/>
                    </a:cubicBezTo>
                    <a:cubicBezTo>
                      <a:pt x="44" y="226"/>
                      <a:pt x="43" y="226"/>
                      <a:pt x="43" y="227"/>
                    </a:cubicBezTo>
                    <a:cubicBezTo>
                      <a:pt x="46" y="229"/>
                      <a:pt x="46" y="229"/>
                      <a:pt x="46" y="229"/>
                    </a:cubicBezTo>
                    <a:cubicBezTo>
                      <a:pt x="44" y="225"/>
                      <a:pt x="44" y="225"/>
                      <a:pt x="44" y="225"/>
                    </a:cubicBezTo>
                    <a:cubicBezTo>
                      <a:pt x="46" y="228"/>
                      <a:pt x="46" y="228"/>
                      <a:pt x="46" y="228"/>
                    </a:cubicBezTo>
                    <a:cubicBezTo>
                      <a:pt x="45" y="225"/>
                      <a:pt x="45" y="225"/>
                      <a:pt x="45" y="225"/>
                    </a:cubicBezTo>
                    <a:cubicBezTo>
                      <a:pt x="45" y="225"/>
                      <a:pt x="44" y="225"/>
                      <a:pt x="44" y="225"/>
                    </a:cubicBezTo>
                    <a:cubicBezTo>
                      <a:pt x="46" y="228"/>
                      <a:pt x="46" y="228"/>
                      <a:pt x="46" y="228"/>
                    </a:cubicBezTo>
                    <a:cubicBezTo>
                      <a:pt x="45" y="225"/>
                      <a:pt x="45" y="225"/>
                      <a:pt x="45" y="225"/>
                    </a:cubicBezTo>
                    <a:cubicBezTo>
                      <a:pt x="45" y="226"/>
                      <a:pt x="45" y="226"/>
                      <a:pt x="45" y="226"/>
                    </a:cubicBezTo>
                    <a:cubicBezTo>
                      <a:pt x="45" y="225"/>
                      <a:pt x="45" y="225"/>
                      <a:pt x="45" y="225"/>
                    </a:cubicBezTo>
                    <a:cubicBezTo>
                      <a:pt x="45" y="225"/>
                      <a:pt x="45" y="225"/>
                      <a:pt x="45" y="225"/>
                    </a:cubicBezTo>
                    <a:cubicBezTo>
                      <a:pt x="45" y="226"/>
                      <a:pt x="45" y="226"/>
                      <a:pt x="45" y="226"/>
                    </a:cubicBezTo>
                    <a:cubicBezTo>
                      <a:pt x="45" y="225"/>
                      <a:pt x="45" y="225"/>
                      <a:pt x="45" y="225"/>
                    </a:cubicBezTo>
                    <a:cubicBezTo>
                      <a:pt x="45" y="225"/>
                      <a:pt x="44" y="225"/>
                      <a:pt x="44" y="225"/>
                    </a:cubicBezTo>
                    <a:cubicBezTo>
                      <a:pt x="42" y="226"/>
                      <a:pt x="38" y="226"/>
                      <a:pt x="34" y="227"/>
                    </a:cubicBezTo>
                    <a:cubicBezTo>
                      <a:pt x="33" y="227"/>
                      <a:pt x="31" y="228"/>
                      <a:pt x="30" y="228"/>
                    </a:cubicBezTo>
                    <a:cubicBezTo>
                      <a:pt x="30" y="228"/>
                      <a:pt x="29" y="228"/>
                      <a:pt x="29" y="228"/>
                    </a:cubicBezTo>
                    <a:cubicBezTo>
                      <a:pt x="28" y="228"/>
                      <a:pt x="28" y="228"/>
                      <a:pt x="28" y="228"/>
                    </a:cubicBezTo>
                    <a:cubicBezTo>
                      <a:pt x="27" y="229"/>
                      <a:pt x="27" y="229"/>
                      <a:pt x="27" y="229"/>
                    </a:cubicBezTo>
                    <a:cubicBezTo>
                      <a:pt x="27" y="229"/>
                      <a:pt x="27" y="229"/>
                      <a:pt x="27" y="229"/>
                    </a:cubicBezTo>
                    <a:cubicBezTo>
                      <a:pt x="26" y="229"/>
                      <a:pt x="26" y="229"/>
                      <a:pt x="26" y="230"/>
                    </a:cubicBezTo>
                    <a:cubicBezTo>
                      <a:pt x="24" y="232"/>
                      <a:pt x="25" y="234"/>
                      <a:pt x="27" y="236"/>
                    </a:cubicBezTo>
                    <a:cubicBezTo>
                      <a:pt x="27" y="236"/>
                      <a:pt x="27" y="236"/>
                      <a:pt x="27" y="236"/>
                    </a:cubicBezTo>
                    <a:cubicBezTo>
                      <a:pt x="29" y="232"/>
                      <a:pt x="29" y="232"/>
                      <a:pt x="29" y="232"/>
                    </a:cubicBezTo>
                    <a:cubicBezTo>
                      <a:pt x="26" y="230"/>
                      <a:pt x="26" y="230"/>
                      <a:pt x="26" y="230"/>
                    </a:cubicBezTo>
                    <a:cubicBezTo>
                      <a:pt x="29" y="232"/>
                      <a:pt x="29" y="232"/>
                      <a:pt x="29" y="232"/>
                    </a:cubicBezTo>
                    <a:cubicBezTo>
                      <a:pt x="26" y="230"/>
                      <a:pt x="26" y="230"/>
                      <a:pt x="26" y="230"/>
                    </a:cubicBezTo>
                    <a:cubicBezTo>
                      <a:pt x="26" y="230"/>
                      <a:pt x="26" y="230"/>
                      <a:pt x="26" y="230"/>
                    </a:cubicBezTo>
                    <a:cubicBezTo>
                      <a:pt x="29" y="232"/>
                      <a:pt x="29" y="232"/>
                      <a:pt x="29" y="232"/>
                    </a:cubicBezTo>
                    <a:cubicBezTo>
                      <a:pt x="26" y="230"/>
                      <a:pt x="26" y="230"/>
                      <a:pt x="26" y="230"/>
                    </a:cubicBezTo>
                    <a:cubicBezTo>
                      <a:pt x="28" y="231"/>
                      <a:pt x="28" y="231"/>
                      <a:pt x="28" y="231"/>
                    </a:cubicBezTo>
                    <a:cubicBezTo>
                      <a:pt x="26" y="230"/>
                      <a:pt x="26" y="230"/>
                      <a:pt x="26" y="230"/>
                    </a:cubicBezTo>
                    <a:cubicBezTo>
                      <a:pt x="26" y="230"/>
                      <a:pt x="26" y="230"/>
                      <a:pt x="26" y="230"/>
                    </a:cubicBezTo>
                    <a:cubicBezTo>
                      <a:pt x="28" y="231"/>
                      <a:pt x="28" y="231"/>
                      <a:pt x="28" y="231"/>
                    </a:cubicBezTo>
                    <a:cubicBezTo>
                      <a:pt x="26" y="230"/>
                      <a:pt x="26" y="230"/>
                      <a:pt x="26" y="230"/>
                    </a:cubicBezTo>
                    <a:cubicBezTo>
                      <a:pt x="26" y="230"/>
                      <a:pt x="26" y="230"/>
                      <a:pt x="26" y="230"/>
                    </a:cubicBezTo>
                    <a:cubicBezTo>
                      <a:pt x="24" y="231"/>
                      <a:pt x="21" y="234"/>
                      <a:pt x="19" y="236"/>
                    </a:cubicBezTo>
                    <a:cubicBezTo>
                      <a:pt x="17" y="238"/>
                      <a:pt x="15" y="240"/>
                      <a:pt x="15" y="240"/>
                    </a:cubicBezTo>
                    <a:cubicBezTo>
                      <a:pt x="14" y="241"/>
                      <a:pt x="13" y="242"/>
                      <a:pt x="13" y="243"/>
                    </a:cubicBezTo>
                    <a:cubicBezTo>
                      <a:pt x="13" y="244"/>
                      <a:pt x="14" y="246"/>
                      <a:pt x="15" y="246"/>
                    </a:cubicBezTo>
                    <a:cubicBezTo>
                      <a:pt x="16" y="246"/>
                      <a:pt x="16" y="246"/>
                      <a:pt x="16" y="246"/>
                    </a:cubicBezTo>
                    <a:cubicBezTo>
                      <a:pt x="18" y="243"/>
                      <a:pt x="18" y="243"/>
                      <a:pt x="18" y="243"/>
                    </a:cubicBezTo>
                    <a:cubicBezTo>
                      <a:pt x="14" y="241"/>
                      <a:pt x="14" y="241"/>
                      <a:pt x="14" y="241"/>
                    </a:cubicBezTo>
                    <a:cubicBezTo>
                      <a:pt x="5" y="253"/>
                      <a:pt x="5" y="253"/>
                      <a:pt x="5" y="253"/>
                    </a:cubicBezTo>
                    <a:cubicBezTo>
                      <a:pt x="4" y="254"/>
                      <a:pt x="4" y="256"/>
                      <a:pt x="4" y="257"/>
                    </a:cubicBezTo>
                    <a:cubicBezTo>
                      <a:pt x="4" y="258"/>
                      <a:pt x="5" y="259"/>
                      <a:pt x="6" y="259"/>
                    </a:cubicBezTo>
                    <a:cubicBezTo>
                      <a:pt x="7" y="260"/>
                      <a:pt x="7" y="260"/>
                      <a:pt x="7" y="260"/>
                    </a:cubicBezTo>
                    <a:cubicBezTo>
                      <a:pt x="9" y="257"/>
                      <a:pt x="9" y="257"/>
                      <a:pt x="9" y="257"/>
                    </a:cubicBezTo>
                    <a:cubicBezTo>
                      <a:pt x="6" y="255"/>
                      <a:pt x="6" y="255"/>
                      <a:pt x="6" y="255"/>
                    </a:cubicBezTo>
                    <a:cubicBezTo>
                      <a:pt x="1" y="270"/>
                      <a:pt x="1" y="270"/>
                      <a:pt x="1" y="270"/>
                    </a:cubicBezTo>
                    <a:cubicBezTo>
                      <a:pt x="0" y="272"/>
                      <a:pt x="1" y="274"/>
                      <a:pt x="3" y="275"/>
                    </a:cubicBezTo>
                    <a:cubicBezTo>
                      <a:pt x="4" y="276"/>
                      <a:pt x="4" y="276"/>
                      <a:pt x="4" y="276"/>
                    </a:cubicBezTo>
                    <a:cubicBezTo>
                      <a:pt x="6" y="272"/>
                      <a:pt x="6" y="272"/>
                      <a:pt x="6" y="272"/>
                    </a:cubicBezTo>
                    <a:cubicBezTo>
                      <a:pt x="2" y="272"/>
                      <a:pt x="2" y="272"/>
                      <a:pt x="2" y="272"/>
                    </a:cubicBezTo>
                    <a:cubicBezTo>
                      <a:pt x="0" y="290"/>
                      <a:pt x="0" y="290"/>
                      <a:pt x="0" y="290"/>
                    </a:cubicBezTo>
                    <a:cubicBezTo>
                      <a:pt x="0" y="291"/>
                      <a:pt x="1" y="293"/>
                      <a:pt x="2" y="293"/>
                    </a:cubicBezTo>
                    <a:cubicBezTo>
                      <a:pt x="4" y="295"/>
                      <a:pt x="4" y="295"/>
                      <a:pt x="4" y="295"/>
                    </a:cubicBezTo>
                    <a:cubicBezTo>
                      <a:pt x="3" y="308"/>
                      <a:pt x="3" y="308"/>
                      <a:pt x="3" y="308"/>
                    </a:cubicBezTo>
                    <a:cubicBezTo>
                      <a:pt x="3" y="309"/>
                      <a:pt x="4" y="311"/>
                      <a:pt x="5" y="312"/>
                    </a:cubicBezTo>
                    <a:cubicBezTo>
                      <a:pt x="6" y="312"/>
                      <a:pt x="6" y="312"/>
                      <a:pt x="6" y="312"/>
                    </a:cubicBezTo>
                    <a:cubicBezTo>
                      <a:pt x="8" y="309"/>
                      <a:pt x="8" y="309"/>
                      <a:pt x="8" y="309"/>
                    </a:cubicBezTo>
                    <a:cubicBezTo>
                      <a:pt x="4" y="309"/>
                      <a:pt x="4" y="309"/>
                      <a:pt x="4" y="309"/>
                    </a:cubicBezTo>
                    <a:cubicBezTo>
                      <a:pt x="3" y="323"/>
                      <a:pt x="3" y="323"/>
                      <a:pt x="3" y="323"/>
                    </a:cubicBezTo>
                    <a:cubicBezTo>
                      <a:pt x="3" y="325"/>
                      <a:pt x="4" y="326"/>
                      <a:pt x="5" y="327"/>
                    </a:cubicBezTo>
                    <a:cubicBezTo>
                      <a:pt x="6" y="327"/>
                      <a:pt x="6" y="327"/>
                      <a:pt x="6" y="327"/>
                    </a:cubicBezTo>
                    <a:cubicBezTo>
                      <a:pt x="8" y="341"/>
                      <a:pt x="8" y="341"/>
                      <a:pt x="8" y="341"/>
                    </a:cubicBezTo>
                    <a:cubicBezTo>
                      <a:pt x="9" y="343"/>
                      <a:pt x="9" y="344"/>
                      <a:pt x="10" y="344"/>
                    </a:cubicBezTo>
                    <a:cubicBezTo>
                      <a:pt x="12" y="345"/>
                      <a:pt x="12" y="345"/>
                      <a:pt x="12" y="345"/>
                    </a:cubicBezTo>
                    <a:cubicBezTo>
                      <a:pt x="14" y="342"/>
                      <a:pt x="14" y="342"/>
                      <a:pt x="14" y="342"/>
                    </a:cubicBezTo>
                    <a:cubicBezTo>
                      <a:pt x="10" y="339"/>
                      <a:pt x="10" y="339"/>
                      <a:pt x="10" y="339"/>
                    </a:cubicBezTo>
                    <a:cubicBezTo>
                      <a:pt x="10" y="340"/>
                      <a:pt x="10" y="340"/>
                      <a:pt x="10" y="341"/>
                    </a:cubicBezTo>
                    <a:cubicBezTo>
                      <a:pt x="10" y="341"/>
                      <a:pt x="10" y="342"/>
                      <a:pt x="10" y="342"/>
                    </a:cubicBezTo>
                    <a:cubicBezTo>
                      <a:pt x="10" y="342"/>
                      <a:pt x="10" y="343"/>
                      <a:pt x="10" y="343"/>
                    </a:cubicBezTo>
                    <a:cubicBezTo>
                      <a:pt x="10" y="348"/>
                      <a:pt x="12" y="361"/>
                      <a:pt x="12" y="361"/>
                    </a:cubicBezTo>
                    <a:cubicBezTo>
                      <a:pt x="12" y="362"/>
                      <a:pt x="13" y="363"/>
                      <a:pt x="14" y="363"/>
                    </a:cubicBezTo>
                    <a:cubicBezTo>
                      <a:pt x="15" y="364"/>
                      <a:pt x="15" y="364"/>
                      <a:pt x="15" y="364"/>
                    </a:cubicBezTo>
                    <a:cubicBezTo>
                      <a:pt x="17" y="361"/>
                      <a:pt x="17" y="361"/>
                      <a:pt x="17" y="361"/>
                    </a:cubicBezTo>
                    <a:cubicBezTo>
                      <a:pt x="14" y="361"/>
                      <a:pt x="14" y="361"/>
                      <a:pt x="14" y="361"/>
                    </a:cubicBezTo>
                    <a:cubicBezTo>
                      <a:pt x="16" y="383"/>
                      <a:pt x="16" y="383"/>
                      <a:pt x="16" y="383"/>
                    </a:cubicBezTo>
                    <a:cubicBezTo>
                      <a:pt x="17" y="384"/>
                      <a:pt x="17" y="385"/>
                      <a:pt x="18" y="386"/>
                    </a:cubicBezTo>
                    <a:cubicBezTo>
                      <a:pt x="23" y="389"/>
                      <a:pt x="23" y="389"/>
                      <a:pt x="23" y="389"/>
                    </a:cubicBezTo>
                    <a:cubicBezTo>
                      <a:pt x="25" y="386"/>
                      <a:pt x="25" y="386"/>
                      <a:pt x="25" y="386"/>
                    </a:cubicBezTo>
                    <a:cubicBezTo>
                      <a:pt x="22" y="383"/>
                      <a:pt x="22" y="383"/>
                      <a:pt x="22" y="383"/>
                    </a:cubicBezTo>
                    <a:cubicBezTo>
                      <a:pt x="21" y="384"/>
                      <a:pt x="21" y="384"/>
                      <a:pt x="21" y="384"/>
                    </a:cubicBezTo>
                    <a:cubicBezTo>
                      <a:pt x="21" y="385"/>
                      <a:pt x="21" y="385"/>
                      <a:pt x="21" y="386"/>
                    </a:cubicBezTo>
                    <a:cubicBezTo>
                      <a:pt x="21" y="386"/>
                      <a:pt x="21" y="387"/>
                      <a:pt x="21" y="387"/>
                    </a:cubicBezTo>
                    <a:cubicBezTo>
                      <a:pt x="21" y="389"/>
                      <a:pt x="22" y="393"/>
                      <a:pt x="22" y="396"/>
                    </a:cubicBezTo>
                    <a:cubicBezTo>
                      <a:pt x="23" y="397"/>
                      <a:pt x="23" y="399"/>
                      <a:pt x="23" y="400"/>
                    </a:cubicBezTo>
                    <a:cubicBezTo>
                      <a:pt x="23" y="400"/>
                      <a:pt x="23" y="401"/>
                      <a:pt x="23" y="401"/>
                    </a:cubicBezTo>
                    <a:cubicBezTo>
                      <a:pt x="23" y="402"/>
                      <a:pt x="23" y="402"/>
                      <a:pt x="23" y="402"/>
                    </a:cubicBezTo>
                    <a:cubicBezTo>
                      <a:pt x="23" y="402"/>
                      <a:pt x="23" y="402"/>
                      <a:pt x="23" y="402"/>
                    </a:cubicBezTo>
                    <a:cubicBezTo>
                      <a:pt x="26" y="402"/>
                      <a:pt x="26" y="402"/>
                      <a:pt x="26" y="402"/>
                    </a:cubicBezTo>
                    <a:cubicBezTo>
                      <a:pt x="23" y="402"/>
                      <a:pt x="23" y="402"/>
                      <a:pt x="23" y="402"/>
                    </a:cubicBezTo>
                    <a:cubicBezTo>
                      <a:pt x="23" y="402"/>
                      <a:pt x="23" y="402"/>
                      <a:pt x="23" y="402"/>
                    </a:cubicBezTo>
                    <a:cubicBezTo>
                      <a:pt x="26" y="402"/>
                      <a:pt x="26" y="402"/>
                      <a:pt x="26" y="402"/>
                    </a:cubicBezTo>
                    <a:cubicBezTo>
                      <a:pt x="23" y="402"/>
                      <a:pt x="23" y="402"/>
                      <a:pt x="23" y="402"/>
                    </a:cubicBezTo>
                    <a:cubicBezTo>
                      <a:pt x="27" y="402"/>
                      <a:pt x="27" y="402"/>
                      <a:pt x="27" y="402"/>
                    </a:cubicBezTo>
                    <a:cubicBezTo>
                      <a:pt x="23" y="401"/>
                      <a:pt x="23" y="401"/>
                      <a:pt x="23" y="401"/>
                    </a:cubicBezTo>
                    <a:cubicBezTo>
                      <a:pt x="23" y="402"/>
                      <a:pt x="23" y="402"/>
                      <a:pt x="23" y="402"/>
                    </a:cubicBezTo>
                    <a:cubicBezTo>
                      <a:pt x="27" y="402"/>
                      <a:pt x="27" y="402"/>
                      <a:pt x="27" y="402"/>
                    </a:cubicBezTo>
                    <a:cubicBezTo>
                      <a:pt x="23" y="401"/>
                      <a:pt x="23" y="401"/>
                      <a:pt x="23" y="401"/>
                    </a:cubicBezTo>
                    <a:cubicBezTo>
                      <a:pt x="27" y="402"/>
                      <a:pt x="27" y="402"/>
                      <a:pt x="27" y="402"/>
                    </a:cubicBezTo>
                    <a:cubicBezTo>
                      <a:pt x="23" y="401"/>
                      <a:pt x="23" y="401"/>
                      <a:pt x="23" y="401"/>
                    </a:cubicBezTo>
                    <a:cubicBezTo>
                      <a:pt x="23" y="401"/>
                      <a:pt x="23" y="401"/>
                      <a:pt x="23" y="401"/>
                    </a:cubicBezTo>
                    <a:cubicBezTo>
                      <a:pt x="27" y="402"/>
                      <a:pt x="27" y="402"/>
                      <a:pt x="27" y="402"/>
                    </a:cubicBezTo>
                    <a:cubicBezTo>
                      <a:pt x="23" y="401"/>
                      <a:pt x="23" y="401"/>
                      <a:pt x="23" y="401"/>
                    </a:cubicBezTo>
                    <a:cubicBezTo>
                      <a:pt x="27" y="402"/>
                      <a:pt x="27" y="402"/>
                      <a:pt x="27" y="402"/>
                    </a:cubicBezTo>
                    <a:cubicBezTo>
                      <a:pt x="24" y="400"/>
                      <a:pt x="24" y="400"/>
                      <a:pt x="24" y="400"/>
                    </a:cubicBezTo>
                    <a:cubicBezTo>
                      <a:pt x="24" y="400"/>
                      <a:pt x="24" y="400"/>
                      <a:pt x="23" y="401"/>
                    </a:cubicBezTo>
                    <a:cubicBezTo>
                      <a:pt x="27" y="402"/>
                      <a:pt x="27" y="402"/>
                      <a:pt x="27" y="402"/>
                    </a:cubicBezTo>
                    <a:cubicBezTo>
                      <a:pt x="24" y="400"/>
                      <a:pt x="24" y="400"/>
                      <a:pt x="24" y="400"/>
                    </a:cubicBezTo>
                    <a:cubicBezTo>
                      <a:pt x="23" y="401"/>
                      <a:pt x="23" y="403"/>
                      <a:pt x="25" y="404"/>
                    </a:cubicBezTo>
                    <a:cubicBezTo>
                      <a:pt x="25" y="404"/>
                      <a:pt x="25" y="404"/>
                      <a:pt x="25" y="404"/>
                    </a:cubicBezTo>
                    <a:cubicBezTo>
                      <a:pt x="27" y="402"/>
                      <a:pt x="27" y="402"/>
                      <a:pt x="27" y="402"/>
                    </a:cubicBezTo>
                    <a:cubicBezTo>
                      <a:pt x="23" y="402"/>
                      <a:pt x="23" y="402"/>
                      <a:pt x="23" y="402"/>
                    </a:cubicBezTo>
                    <a:cubicBezTo>
                      <a:pt x="25" y="418"/>
                      <a:pt x="25" y="418"/>
                      <a:pt x="25" y="418"/>
                    </a:cubicBezTo>
                    <a:cubicBezTo>
                      <a:pt x="25" y="419"/>
                      <a:pt x="25" y="420"/>
                      <a:pt x="27" y="421"/>
                    </a:cubicBezTo>
                    <a:cubicBezTo>
                      <a:pt x="28" y="421"/>
                      <a:pt x="28" y="421"/>
                      <a:pt x="28" y="421"/>
                    </a:cubicBezTo>
                    <a:cubicBezTo>
                      <a:pt x="33" y="439"/>
                      <a:pt x="33" y="439"/>
                      <a:pt x="33" y="439"/>
                    </a:cubicBezTo>
                    <a:cubicBezTo>
                      <a:pt x="33" y="440"/>
                      <a:pt x="33" y="441"/>
                      <a:pt x="34" y="441"/>
                    </a:cubicBezTo>
                    <a:cubicBezTo>
                      <a:pt x="35" y="442"/>
                      <a:pt x="35" y="442"/>
                      <a:pt x="35" y="442"/>
                    </a:cubicBezTo>
                    <a:cubicBezTo>
                      <a:pt x="38" y="459"/>
                      <a:pt x="38" y="459"/>
                      <a:pt x="38" y="459"/>
                    </a:cubicBezTo>
                    <a:cubicBezTo>
                      <a:pt x="38" y="460"/>
                      <a:pt x="39" y="461"/>
                      <a:pt x="40" y="461"/>
                    </a:cubicBezTo>
                    <a:cubicBezTo>
                      <a:pt x="41" y="462"/>
                      <a:pt x="41" y="462"/>
                      <a:pt x="41" y="462"/>
                    </a:cubicBezTo>
                    <a:cubicBezTo>
                      <a:pt x="40" y="474"/>
                      <a:pt x="40" y="474"/>
                      <a:pt x="40" y="474"/>
                    </a:cubicBezTo>
                    <a:cubicBezTo>
                      <a:pt x="40" y="475"/>
                      <a:pt x="41" y="476"/>
                      <a:pt x="42" y="477"/>
                    </a:cubicBezTo>
                    <a:cubicBezTo>
                      <a:pt x="49" y="482"/>
                      <a:pt x="49" y="482"/>
                      <a:pt x="49" y="482"/>
                    </a:cubicBezTo>
                    <a:cubicBezTo>
                      <a:pt x="51" y="483"/>
                      <a:pt x="54" y="482"/>
                      <a:pt x="55" y="480"/>
                    </a:cubicBezTo>
                    <a:cubicBezTo>
                      <a:pt x="56" y="478"/>
                      <a:pt x="55" y="476"/>
                      <a:pt x="53" y="475"/>
                    </a:cubicBezTo>
                    <a:close/>
                  </a:path>
                </a:pathLst>
              </a:custGeom>
              <a:solidFill>
                <a:srgbClr val="70B5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3" name="Freeform 53"/>
              <p:cNvSpPr/>
              <p:nvPr/>
            </p:nvSpPr>
            <p:spPr bwMode="auto">
              <a:xfrm>
                <a:off x="3924863" y="3104742"/>
                <a:ext cx="233503" cy="93665"/>
              </a:xfrm>
              <a:custGeom>
                <a:avLst/>
                <a:gdLst>
                  <a:gd name="T0" fmla="*/ 12 w 174"/>
                  <a:gd name="T1" fmla="*/ 53 h 70"/>
                  <a:gd name="T2" fmla="*/ 7 w 174"/>
                  <a:gd name="T3" fmla="*/ 50 h 70"/>
                  <a:gd name="T4" fmla="*/ 7 w 174"/>
                  <a:gd name="T5" fmla="*/ 50 h 70"/>
                  <a:gd name="T6" fmla="*/ 5 w 174"/>
                  <a:gd name="T7" fmla="*/ 52 h 70"/>
                  <a:gd name="T8" fmla="*/ 5 w 174"/>
                  <a:gd name="T9" fmla="*/ 52 h 70"/>
                  <a:gd name="T10" fmla="*/ 8 w 174"/>
                  <a:gd name="T11" fmla="*/ 53 h 70"/>
                  <a:gd name="T12" fmla="*/ 8 w 174"/>
                  <a:gd name="T13" fmla="*/ 53 h 70"/>
                  <a:gd name="T14" fmla="*/ 8 w 174"/>
                  <a:gd name="T15" fmla="*/ 53 h 70"/>
                  <a:gd name="T16" fmla="*/ 4 w 174"/>
                  <a:gd name="T17" fmla="*/ 52 h 70"/>
                  <a:gd name="T18" fmla="*/ 50 w 174"/>
                  <a:gd name="T19" fmla="*/ 68 h 70"/>
                  <a:gd name="T20" fmla="*/ 42 w 174"/>
                  <a:gd name="T21" fmla="*/ 63 h 70"/>
                  <a:gd name="T22" fmla="*/ 66 w 174"/>
                  <a:gd name="T23" fmla="*/ 61 h 70"/>
                  <a:gd name="T24" fmla="*/ 61 w 174"/>
                  <a:gd name="T25" fmla="*/ 59 h 70"/>
                  <a:gd name="T26" fmla="*/ 82 w 174"/>
                  <a:gd name="T27" fmla="*/ 43 h 70"/>
                  <a:gd name="T28" fmla="*/ 80 w 174"/>
                  <a:gd name="T29" fmla="*/ 35 h 70"/>
                  <a:gd name="T30" fmla="*/ 78 w 174"/>
                  <a:gd name="T31" fmla="*/ 38 h 70"/>
                  <a:gd name="T32" fmla="*/ 78 w 174"/>
                  <a:gd name="T33" fmla="*/ 38 h 70"/>
                  <a:gd name="T34" fmla="*/ 80 w 174"/>
                  <a:gd name="T35" fmla="*/ 42 h 70"/>
                  <a:gd name="T36" fmla="*/ 80 w 174"/>
                  <a:gd name="T37" fmla="*/ 42 h 70"/>
                  <a:gd name="T38" fmla="*/ 80 w 174"/>
                  <a:gd name="T39" fmla="*/ 42 h 70"/>
                  <a:gd name="T40" fmla="*/ 81 w 174"/>
                  <a:gd name="T41" fmla="*/ 41 h 70"/>
                  <a:gd name="T42" fmla="*/ 96 w 174"/>
                  <a:gd name="T43" fmla="*/ 34 h 70"/>
                  <a:gd name="T44" fmla="*/ 97 w 174"/>
                  <a:gd name="T45" fmla="*/ 33 h 70"/>
                  <a:gd name="T46" fmla="*/ 96 w 174"/>
                  <a:gd name="T47" fmla="*/ 26 h 70"/>
                  <a:gd name="T48" fmla="*/ 94 w 174"/>
                  <a:gd name="T49" fmla="*/ 31 h 70"/>
                  <a:gd name="T50" fmla="*/ 107 w 174"/>
                  <a:gd name="T51" fmla="*/ 14 h 70"/>
                  <a:gd name="T52" fmla="*/ 103 w 174"/>
                  <a:gd name="T53" fmla="*/ 20 h 70"/>
                  <a:gd name="T54" fmla="*/ 121 w 174"/>
                  <a:gd name="T55" fmla="*/ 8 h 70"/>
                  <a:gd name="T56" fmla="*/ 118 w 174"/>
                  <a:gd name="T57" fmla="*/ 14 h 70"/>
                  <a:gd name="T58" fmla="*/ 132 w 174"/>
                  <a:gd name="T59" fmla="*/ 3 h 70"/>
                  <a:gd name="T60" fmla="*/ 128 w 174"/>
                  <a:gd name="T61" fmla="*/ 9 h 70"/>
                  <a:gd name="T62" fmla="*/ 172 w 174"/>
                  <a:gd name="T63" fmla="*/ 8 h 70"/>
                  <a:gd name="T64" fmla="*/ 157 w 174"/>
                  <a:gd name="T65" fmla="*/ 8 h 70"/>
                  <a:gd name="T66" fmla="*/ 170 w 174"/>
                  <a:gd name="T67" fmla="*/ 7 h 70"/>
                  <a:gd name="T68" fmla="*/ 126 w 174"/>
                  <a:gd name="T69" fmla="*/ 8 h 70"/>
                  <a:gd name="T70" fmla="*/ 129 w 174"/>
                  <a:gd name="T71" fmla="*/ 3 h 70"/>
                  <a:gd name="T72" fmla="*/ 115 w 174"/>
                  <a:gd name="T73" fmla="*/ 14 h 70"/>
                  <a:gd name="T74" fmla="*/ 118 w 174"/>
                  <a:gd name="T75" fmla="*/ 8 h 70"/>
                  <a:gd name="T76" fmla="*/ 100 w 174"/>
                  <a:gd name="T77" fmla="*/ 19 h 70"/>
                  <a:gd name="T78" fmla="*/ 102 w 174"/>
                  <a:gd name="T79" fmla="*/ 15 h 70"/>
                  <a:gd name="T80" fmla="*/ 90 w 174"/>
                  <a:gd name="T81" fmla="*/ 32 h 70"/>
                  <a:gd name="T82" fmla="*/ 91 w 174"/>
                  <a:gd name="T83" fmla="*/ 28 h 70"/>
                  <a:gd name="T84" fmla="*/ 91 w 174"/>
                  <a:gd name="T85" fmla="*/ 28 h 70"/>
                  <a:gd name="T86" fmla="*/ 93 w 174"/>
                  <a:gd name="T87" fmla="*/ 29 h 70"/>
                  <a:gd name="T88" fmla="*/ 93 w 174"/>
                  <a:gd name="T89" fmla="*/ 29 h 70"/>
                  <a:gd name="T90" fmla="*/ 92 w 174"/>
                  <a:gd name="T91" fmla="*/ 27 h 70"/>
                  <a:gd name="T92" fmla="*/ 92 w 174"/>
                  <a:gd name="T93" fmla="*/ 27 h 70"/>
                  <a:gd name="T94" fmla="*/ 78 w 174"/>
                  <a:gd name="T95" fmla="*/ 34 h 70"/>
                  <a:gd name="T96" fmla="*/ 76 w 174"/>
                  <a:gd name="T97" fmla="*/ 35 h 70"/>
                  <a:gd name="T98" fmla="*/ 74 w 174"/>
                  <a:gd name="T99" fmla="*/ 39 h 70"/>
                  <a:gd name="T100" fmla="*/ 80 w 174"/>
                  <a:gd name="T101" fmla="*/ 39 h 70"/>
                  <a:gd name="T102" fmla="*/ 65 w 174"/>
                  <a:gd name="T103" fmla="*/ 47 h 70"/>
                  <a:gd name="T104" fmla="*/ 59 w 174"/>
                  <a:gd name="T105" fmla="*/ 63 h 70"/>
                  <a:gd name="T106" fmla="*/ 61 w 174"/>
                  <a:gd name="T107" fmla="*/ 56 h 70"/>
                  <a:gd name="T108" fmla="*/ 40 w 174"/>
                  <a:gd name="T109" fmla="*/ 67 h 70"/>
                  <a:gd name="T110" fmla="*/ 47 w 174"/>
                  <a:gd name="T111" fmla="*/ 62 h 70"/>
                  <a:gd name="T112" fmla="*/ 0 w 174"/>
                  <a:gd name="T113" fmla="*/ 53 h 70"/>
                  <a:gd name="T114" fmla="*/ 3 w 174"/>
                  <a:gd name="T115" fmla="*/ 56 h 70"/>
                  <a:gd name="T116" fmla="*/ 26 w 174"/>
                  <a:gd name="T117" fmla="*/ 6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74" h="70">
                    <a:moveTo>
                      <a:pt x="25" y="60"/>
                    </a:moveTo>
                    <a:cubicBezTo>
                      <a:pt x="25" y="60"/>
                      <a:pt x="24" y="60"/>
                      <a:pt x="22" y="59"/>
                    </a:cubicBezTo>
                    <a:cubicBezTo>
                      <a:pt x="19" y="57"/>
                      <a:pt x="15" y="55"/>
                      <a:pt x="12" y="53"/>
                    </a:cubicBezTo>
                    <a:cubicBezTo>
                      <a:pt x="11" y="52"/>
                      <a:pt x="9" y="51"/>
                      <a:pt x="8" y="51"/>
                    </a:cubicBezTo>
                    <a:cubicBezTo>
                      <a:pt x="8" y="50"/>
                      <a:pt x="8" y="50"/>
                      <a:pt x="7" y="50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6" y="52"/>
                      <a:pt x="6" y="52"/>
                      <a:pt x="6" y="52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6" y="52"/>
                      <a:pt x="6" y="52"/>
                      <a:pt x="6" y="52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8" y="52"/>
                      <a:pt x="8" y="51"/>
                      <a:pt x="8" y="51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4" y="53"/>
                      <a:pt x="4" y="53"/>
                      <a:pt x="4" y="53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8" y="54"/>
                      <a:pt x="8" y="53"/>
                      <a:pt x="8" y="53"/>
                    </a:cubicBezTo>
                    <a:cubicBezTo>
                      <a:pt x="4" y="53"/>
                      <a:pt x="4" y="53"/>
                      <a:pt x="4" y="53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7" y="70"/>
                      <a:pt x="49" y="69"/>
                      <a:pt x="50" y="68"/>
                    </a:cubicBezTo>
                    <a:cubicBezTo>
                      <a:pt x="51" y="66"/>
                      <a:pt x="50" y="64"/>
                      <a:pt x="48" y="63"/>
                    </a:cubicBezTo>
                    <a:cubicBezTo>
                      <a:pt x="44" y="60"/>
                      <a:pt x="44" y="60"/>
                      <a:pt x="44" y="60"/>
                    </a:cubicBezTo>
                    <a:cubicBezTo>
                      <a:pt x="42" y="63"/>
                      <a:pt x="42" y="63"/>
                      <a:pt x="42" y="63"/>
                    </a:cubicBezTo>
                    <a:cubicBezTo>
                      <a:pt x="42" y="67"/>
                      <a:pt x="42" y="67"/>
                      <a:pt x="42" y="67"/>
                    </a:cubicBezTo>
                    <a:cubicBezTo>
                      <a:pt x="62" y="64"/>
                      <a:pt x="62" y="64"/>
                      <a:pt x="62" y="64"/>
                    </a:cubicBezTo>
                    <a:cubicBezTo>
                      <a:pt x="64" y="64"/>
                      <a:pt x="65" y="62"/>
                      <a:pt x="66" y="61"/>
                    </a:cubicBezTo>
                    <a:cubicBezTo>
                      <a:pt x="66" y="59"/>
                      <a:pt x="65" y="57"/>
                      <a:pt x="64" y="57"/>
                    </a:cubicBezTo>
                    <a:cubicBezTo>
                      <a:pt x="63" y="56"/>
                      <a:pt x="63" y="56"/>
                      <a:pt x="63" y="56"/>
                    </a:cubicBezTo>
                    <a:cubicBezTo>
                      <a:pt x="61" y="59"/>
                      <a:pt x="61" y="59"/>
                      <a:pt x="61" y="59"/>
                    </a:cubicBezTo>
                    <a:cubicBezTo>
                      <a:pt x="64" y="62"/>
                      <a:pt x="64" y="62"/>
                      <a:pt x="64" y="62"/>
                    </a:cubicBezTo>
                    <a:cubicBezTo>
                      <a:pt x="71" y="52"/>
                      <a:pt x="71" y="52"/>
                      <a:pt x="71" y="52"/>
                    </a:cubicBezTo>
                    <a:cubicBezTo>
                      <a:pt x="82" y="43"/>
                      <a:pt x="82" y="43"/>
                      <a:pt x="82" y="43"/>
                    </a:cubicBezTo>
                    <a:cubicBezTo>
                      <a:pt x="83" y="42"/>
                      <a:pt x="84" y="40"/>
                      <a:pt x="84" y="39"/>
                    </a:cubicBezTo>
                    <a:cubicBezTo>
                      <a:pt x="84" y="38"/>
                      <a:pt x="83" y="37"/>
                      <a:pt x="82" y="36"/>
                    </a:cubicBezTo>
                    <a:cubicBezTo>
                      <a:pt x="80" y="35"/>
                      <a:pt x="80" y="35"/>
                      <a:pt x="80" y="35"/>
                    </a:cubicBezTo>
                    <a:cubicBezTo>
                      <a:pt x="78" y="38"/>
                      <a:pt x="78" y="38"/>
                      <a:pt x="78" y="38"/>
                    </a:cubicBezTo>
                    <a:cubicBezTo>
                      <a:pt x="81" y="40"/>
                      <a:pt x="81" y="40"/>
                      <a:pt x="81" y="40"/>
                    </a:cubicBezTo>
                    <a:cubicBezTo>
                      <a:pt x="78" y="38"/>
                      <a:pt x="78" y="38"/>
                      <a:pt x="78" y="38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81" y="41"/>
                      <a:pt x="81" y="41"/>
                      <a:pt x="81" y="40"/>
                    </a:cubicBezTo>
                    <a:cubicBezTo>
                      <a:pt x="78" y="38"/>
                      <a:pt x="78" y="38"/>
                      <a:pt x="78" y="38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78" y="39"/>
                      <a:pt x="78" y="39"/>
                      <a:pt x="78" y="39"/>
                    </a:cubicBezTo>
                    <a:cubicBezTo>
                      <a:pt x="80" y="42"/>
                      <a:pt x="80" y="42"/>
                      <a:pt x="80" y="4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78" y="39"/>
                      <a:pt x="78" y="39"/>
                      <a:pt x="78" y="39"/>
                    </a:cubicBezTo>
                    <a:cubicBezTo>
                      <a:pt x="80" y="42"/>
                      <a:pt x="80" y="42"/>
                      <a:pt x="80" y="42"/>
                    </a:cubicBezTo>
                    <a:cubicBezTo>
                      <a:pt x="79" y="40"/>
                      <a:pt x="79" y="40"/>
                      <a:pt x="79" y="40"/>
                    </a:cubicBezTo>
                    <a:cubicBezTo>
                      <a:pt x="80" y="42"/>
                      <a:pt x="80" y="42"/>
                      <a:pt x="80" y="42"/>
                    </a:cubicBezTo>
                    <a:cubicBezTo>
                      <a:pt x="80" y="42"/>
                      <a:pt x="80" y="42"/>
                      <a:pt x="80" y="42"/>
                    </a:cubicBezTo>
                    <a:cubicBezTo>
                      <a:pt x="79" y="40"/>
                      <a:pt x="79" y="40"/>
                      <a:pt x="79" y="40"/>
                    </a:cubicBezTo>
                    <a:cubicBezTo>
                      <a:pt x="80" y="42"/>
                      <a:pt x="80" y="42"/>
                      <a:pt x="80" y="42"/>
                    </a:cubicBezTo>
                    <a:cubicBezTo>
                      <a:pt x="80" y="42"/>
                      <a:pt x="81" y="41"/>
                      <a:pt x="81" y="41"/>
                    </a:cubicBezTo>
                    <a:cubicBezTo>
                      <a:pt x="83" y="40"/>
                      <a:pt x="87" y="38"/>
                      <a:pt x="90" y="37"/>
                    </a:cubicBezTo>
                    <a:cubicBezTo>
                      <a:pt x="92" y="36"/>
                      <a:pt x="93" y="35"/>
                      <a:pt x="94" y="34"/>
                    </a:cubicBezTo>
                    <a:cubicBezTo>
                      <a:pt x="95" y="34"/>
                      <a:pt x="95" y="34"/>
                      <a:pt x="96" y="34"/>
                    </a:cubicBezTo>
                    <a:cubicBezTo>
                      <a:pt x="96" y="33"/>
                      <a:pt x="96" y="33"/>
                      <a:pt x="96" y="33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2"/>
                      <a:pt x="97" y="32"/>
                      <a:pt x="98" y="32"/>
                    </a:cubicBezTo>
                    <a:cubicBezTo>
                      <a:pt x="98" y="31"/>
                      <a:pt x="98" y="30"/>
                      <a:pt x="98" y="29"/>
                    </a:cubicBezTo>
                    <a:cubicBezTo>
                      <a:pt x="98" y="28"/>
                      <a:pt x="97" y="27"/>
                      <a:pt x="96" y="26"/>
                    </a:cubicBezTo>
                    <a:cubicBezTo>
                      <a:pt x="94" y="25"/>
                      <a:pt x="94" y="25"/>
                      <a:pt x="94" y="25"/>
                    </a:cubicBezTo>
                    <a:cubicBezTo>
                      <a:pt x="92" y="28"/>
                      <a:pt x="92" y="28"/>
                      <a:pt x="92" y="28"/>
                    </a:cubicBezTo>
                    <a:cubicBezTo>
                      <a:pt x="94" y="31"/>
                      <a:pt x="94" y="31"/>
                      <a:pt x="94" y="31"/>
                    </a:cubicBezTo>
                    <a:cubicBezTo>
                      <a:pt x="107" y="21"/>
                      <a:pt x="107" y="21"/>
                      <a:pt x="107" y="21"/>
                    </a:cubicBezTo>
                    <a:cubicBezTo>
                      <a:pt x="108" y="20"/>
                      <a:pt x="109" y="19"/>
                      <a:pt x="109" y="17"/>
                    </a:cubicBezTo>
                    <a:cubicBezTo>
                      <a:pt x="109" y="16"/>
                      <a:pt x="108" y="15"/>
                      <a:pt x="107" y="14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2" y="16"/>
                      <a:pt x="102" y="16"/>
                      <a:pt x="102" y="16"/>
                    </a:cubicBezTo>
                    <a:cubicBezTo>
                      <a:pt x="103" y="20"/>
                      <a:pt x="103" y="20"/>
                      <a:pt x="103" y="20"/>
                    </a:cubicBezTo>
                    <a:cubicBezTo>
                      <a:pt x="120" y="15"/>
                      <a:pt x="120" y="15"/>
                      <a:pt x="120" y="15"/>
                    </a:cubicBezTo>
                    <a:cubicBezTo>
                      <a:pt x="121" y="15"/>
                      <a:pt x="122" y="14"/>
                      <a:pt x="123" y="12"/>
                    </a:cubicBezTo>
                    <a:cubicBezTo>
                      <a:pt x="123" y="10"/>
                      <a:pt x="122" y="9"/>
                      <a:pt x="121" y="8"/>
                    </a:cubicBezTo>
                    <a:cubicBezTo>
                      <a:pt x="119" y="7"/>
                      <a:pt x="119" y="7"/>
                      <a:pt x="119" y="7"/>
                    </a:cubicBezTo>
                    <a:cubicBezTo>
                      <a:pt x="117" y="10"/>
                      <a:pt x="117" y="10"/>
                      <a:pt x="117" y="10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31" y="10"/>
                      <a:pt x="131" y="10"/>
                      <a:pt x="131" y="10"/>
                    </a:cubicBezTo>
                    <a:cubicBezTo>
                      <a:pt x="133" y="10"/>
                      <a:pt x="134" y="8"/>
                      <a:pt x="134" y="7"/>
                    </a:cubicBezTo>
                    <a:cubicBezTo>
                      <a:pt x="135" y="5"/>
                      <a:pt x="134" y="4"/>
                      <a:pt x="132" y="3"/>
                    </a:cubicBezTo>
                    <a:cubicBezTo>
                      <a:pt x="130" y="2"/>
                      <a:pt x="130" y="2"/>
                      <a:pt x="130" y="2"/>
                    </a:cubicBezTo>
                    <a:cubicBezTo>
                      <a:pt x="128" y="5"/>
                      <a:pt x="128" y="5"/>
                      <a:pt x="128" y="5"/>
                    </a:cubicBezTo>
                    <a:cubicBezTo>
                      <a:pt x="128" y="9"/>
                      <a:pt x="128" y="9"/>
                      <a:pt x="128" y="9"/>
                    </a:cubicBezTo>
                    <a:cubicBezTo>
                      <a:pt x="169" y="15"/>
                      <a:pt x="169" y="15"/>
                      <a:pt x="169" y="15"/>
                    </a:cubicBezTo>
                    <a:cubicBezTo>
                      <a:pt x="171" y="16"/>
                      <a:pt x="173" y="15"/>
                      <a:pt x="173" y="13"/>
                    </a:cubicBezTo>
                    <a:cubicBezTo>
                      <a:pt x="174" y="11"/>
                      <a:pt x="173" y="9"/>
                      <a:pt x="172" y="8"/>
                    </a:cubicBezTo>
                    <a:cubicBezTo>
                      <a:pt x="161" y="1"/>
                      <a:pt x="161" y="1"/>
                      <a:pt x="161" y="1"/>
                    </a:cubicBezTo>
                    <a:cubicBezTo>
                      <a:pt x="159" y="0"/>
                      <a:pt x="156" y="1"/>
                      <a:pt x="155" y="2"/>
                    </a:cubicBezTo>
                    <a:cubicBezTo>
                      <a:pt x="154" y="4"/>
                      <a:pt x="155" y="7"/>
                      <a:pt x="157" y="8"/>
                    </a:cubicBezTo>
                    <a:cubicBezTo>
                      <a:pt x="167" y="15"/>
                      <a:pt x="167" y="15"/>
                      <a:pt x="167" y="15"/>
                    </a:cubicBezTo>
                    <a:cubicBezTo>
                      <a:pt x="170" y="11"/>
                      <a:pt x="170" y="11"/>
                      <a:pt x="170" y="11"/>
                    </a:cubicBezTo>
                    <a:cubicBezTo>
                      <a:pt x="170" y="7"/>
                      <a:pt x="170" y="7"/>
                      <a:pt x="170" y="7"/>
                    </a:cubicBezTo>
                    <a:cubicBezTo>
                      <a:pt x="129" y="1"/>
                      <a:pt x="129" y="1"/>
                      <a:pt x="129" y="1"/>
                    </a:cubicBezTo>
                    <a:cubicBezTo>
                      <a:pt x="127" y="1"/>
                      <a:pt x="125" y="2"/>
                      <a:pt x="124" y="4"/>
                    </a:cubicBezTo>
                    <a:cubicBezTo>
                      <a:pt x="124" y="5"/>
                      <a:pt x="124" y="7"/>
                      <a:pt x="126" y="8"/>
                    </a:cubicBezTo>
                    <a:cubicBezTo>
                      <a:pt x="128" y="10"/>
                      <a:pt x="128" y="10"/>
                      <a:pt x="128" y="10"/>
                    </a:cubicBezTo>
                    <a:cubicBezTo>
                      <a:pt x="130" y="6"/>
                      <a:pt x="130" y="6"/>
                      <a:pt x="130" y="6"/>
                    </a:cubicBezTo>
                    <a:cubicBezTo>
                      <a:pt x="129" y="3"/>
                      <a:pt x="129" y="3"/>
                      <a:pt x="129" y="3"/>
                    </a:cubicBezTo>
                    <a:cubicBezTo>
                      <a:pt x="116" y="7"/>
                      <a:pt x="116" y="7"/>
                      <a:pt x="116" y="7"/>
                    </a:cubicBezTo>
                    <a:cubicBezTo>
                      <a:pt x="114" y="7"/>
                      <a:pt x="113" y="8"/>
                      <a:pt x="113" y="10"/>
                    </a:cubicBezTo>
                    <a:cubicBezTo>
                      <a:pt x="113" y="11"/>
                      <a:pt x="113" y="13"/>
                      <a:pt x="115" y="14"/>
                    </a:cubicBezTo>
                    <a:cubicBezTo>
                      <a:pt x="116" y="15"/>
                      <a:pt x="116" y="15"/>
                      <a:pt x="116" y="15"/>
                    </a:cubicBezTo>
                    <a:cubicBezTo>
                      <a:pt x="119" y="11"/>
                      <a:pt x="119" y="11"/>
                      <a:pt x="119" y="11"/>
                    </a:cubicBezTo>
                    <a:cubicBezTo>
                      <a:pt x="118" y="8"/>
                      <a:pt x="118" y="8"/>
                      <a:pt x="118" y="8"/>
                    </a:cubicBezTo>
                    <a:cubicBezTo>
                      <a:pt x="101" y="12"/>
                      <a:pt x="101" y="12"/>
                      <a:pt x="101" y="12"/>
                    </a:cubicBezTo>
                    <a:cubicBezTo>
                      <a:pt x="100" y="13"/>
                      <a:pt x="98" y="14"/>
                      <a:pt x="98" y="16"/>
                    </a:cubicBezTo>
                    <a:cubicBezTo>
                      <a:pt x="98" y="17"/>
                      <a:pt x="99" y="19"/>
                      <a:pt x="100" y="19"/>
                    </a:cubicBezTo>
                    <a:cubicBezTo>
                      <a:pt x="103" y="21"/>
                      <a:pt x="103" y="21"/>
                      <a:pt x="103" y="21"/>
                    </a:cubicBezTo>
                    <a:cubicBezTo>
                      <a:pt x="105" y="18"/>
                      <a:pt x="105" y="18"/>
                      <a:pt x="105" y="18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89" y="25"/>
                      <a:pt x="89" y="25"/>
                      <a:pt x="89" y="25"/>
                    </a:cubicBezTo>
                    <a:cubicBezTo>
                      <a:pt x="88" y="26"/>
                      <a:pt x="88" y="27"/>
                      <a:pt x="88" y="28"/>
                    </a:cubicBezTo>
                    <a:cubicBezTo>
                      <a:pt x="88" y="30"/>
                      <a:pt x="88" y="31"/>
                      <a:pt x="90" y="32"/>
                    </a:cubicBezTo>
                    <a:cubicBezTo>
                      <a:pt x="92" y="33"/>
                      <a:pt x="92" y="33"/>
                      <a:pt x="92" y="33"/>
                    </a:cubicBezTo>
                    <a:cubicBezTo>
                      <a:pt x="94" y="30"/>
                      <a:pt x="94" y="30"/>
                      <a:pt x="94" y="30"/>
                    </a:cubicBezTo>
                    <a:cubicBezTo>
                      <a:pt x="91" y="28"/>
                      <a:pt x="91" y="28"/>
                      <a:pt x="91" y="28"/>
                    </a:cubicBezTo>
                    <a:cubicBezTo>
                      <a:pt x="94" y="30"/>
                      <a:pt x="94" y="30"/>
                      <a:pt x="94" y="30"/>
                    </a:cubicBezTo>
                    <a:cubicBezTo>
                      <a:pt x="91" y="27"/>
                      <a:pt x="91" y="27"/>
                      <a:pt x="91" y="27"/>
                    </a:cubicBezTo>
                    <a:cubicBezTo>
                      <a:pt x="91" y="27"/>
                      <a:pt x="91" y="27"/>
                      <a:pt x="91" y="28"/>
                    </a:cubicBezTo>
                    <a:cubicBezTo>
                      <a:pt x="94" y="30"/>
                      <a:pt x="94" y="30"/>
                      <a:pt x="94" y="30"/>
                    </a:cubicBezTo>
                    <a:cubicBezTo>
                      <a:pt x="91" y="27"/>
                      <a:pt x="91" y="27"/>
                      <a:pt x="91" y="27"/>
                    </a:cubicBezTo>
                    <a:cubicBezTo>
                      <a:pt x="93" y="29"/>
                      <a:pt x="93" y="29"/>
                      <a:pt x="93" y="29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1" y="27"/>
                      <a:pt x="91" y="27"/>
                      <a:pt x="91" y="27"/>
                    </a:cubicBezTo>
                    <a:cubicBezTo>
                      <a:pt x="93" y="29"/>
                      <a:pt x="93" y="29"/>
                      <a:pt x="93" y="29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2" y="27"/>
                      <a:pt x="91" y="27"/>
                      <a:pt x="91" y="27"/>
                    </a:cubicBezTo>
                    <a:cubicBezTo>
                      <a:pt x="89" y="28"/>
                      <a:pt x="85" y="30"/>
                      <a:pt x="82" y="32"/>
                    </a:cubicBezTo>
                    <a:cubicBezTo>
                      <a:pt x="80" y="32"/>
                      <a:pt x="79" y="33"/>
                      <a:pt x="78" y="34"/>
                    </a:cubicBezTo>
                    <a:cubicBezTo>
                      <a:pt x="77" y="34"/>
                      <a:pt x="77" y="34"/>
                      <a:pt x="77" y="35"/>
                    </a:cubicBezTo>
                    <a:cubicBezTo>
                      <a:pt x="76" y="35"/>
                      <a:pt x="76" y="35"/>
                      <a:pt x="76" y="35"/>
                    </a:cubicBezTo>
                    <a:cubicBezTo>
                      <a:pt x="76" y="35"/>
                      <a:pt x="76" y="35"/>
                      <a:pt x="76" y="35"/>
                    </a:cubicBezTo>
                    <a:cubicBezTo>
                      <a:pt x="75" y="35"/>
                      <a:pt x="75" y="35"/>
                      <a:pt x="75" y="35"/>
                    </a:cubicBezTo>
                    <a:cubicBezTo>
                      <a:pt x="75" y="35"/>
                      <a:pt x="75" y="35"/>
                      <a:pt x="75" y="36"/>
                    </a:cubicBezTo>
                    <a:cubicBezTo>
                      <a:pt x="74" y="37"/>
                      <a:pt x="74" y="38"/>
                      <a:pt x="74" y="39"/>
                    </a:cubicBezTo>
                    <a:cubicBezTo>
                      <a:pt x="74" y="40"/>
                      <a:pt x="75" y="41"/>
                      <a:pt x="76" y="42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80" y="39"/>
                      <a:pt x="80" y="39"/>
                      <a:pt x="80" y="39"/>
                    </a:cubicBezTo>
                    <a:cubicBezTo>
                      <a:pt x="77" y="36"/>
                      <a:pt x="77" y="36"/>
                      <a:pt x="77" y="36"/>
                    </a:cubicBezTo>
                    <a:cubicBezTo>
                      <a:pt x="65" y="46"/>
                      <a:pt x="65" y="46"/>
                      <a:pt x="65" y="46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58" y="57"/>
                      <a:pt x="58" y="57"/>
                      <a:pt x="58" y="57"/>
                    </a:cubicBezTo>
                    <a:cubicBezTo>
                      <a:pt x="57" y="58"/>
                      <a:pt x="57" y="59"/>
                      <a:pt x="57" y="60"/>
                    </a:cubicBezTo>
                    <a:cubicBezTo>
                      <a:pt x="57" y="61"/>
                      <a:pt x="58" y="62"/>
                      <a:pt x="59" y="63"/>
                    </a:cubicBezTo>
                    <a:cubicBezTo>
                      <a:pt x="60" y="63"/>
                      <a:pt x="60" y="63"/>
                      <a:pt x="60" y="63"/>
                    </a:cubicBezTo>
                    <a:cubicBezTo>
                      <a:pt x="62" y="60"/>
                      <a:pt x="62" y="60"/>
                      <a:pt x="62" y="60"/>
                    </a:cubicBezTo>
                    <a:cubicBezTo>
                      <a:pt x="61" y="56"/>
                      <a:pt x="61" y="56"/>
                      <a:pt x="61" y="56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39" y="59"/>
                      <a:pt x="38" y="61"/>
                      <a:pt x="38" y="62"/>
                    </a:cubicBezTo>
                    <a:cubicBezTo>
                      <a:pt x="37" y="64"/>
                      <a:pt x="38" y="66"/>
                      <a:pt x="40" y="67"/>
                    </a:cubicBezTo>
                    <a:cubicBezTo>
                      <a:pt x="44" y="69"/>
                      <a:pt x="44" y="69"/>
                      <a:pt x="44" y="69"/>
                    </a:cubicBezTo>
                    <a:cubicBezTo>
                      <a:pt x="46" y="66"/>
                      <a:pt x="46" y="66"/>
                      <a:pt x="46" y="66"/>
                    </a:cubicBezTo>
                    <a:cubicBezTo>
                      <a:pt x="47" y="62"/>
                      <a:pt x="47" y="62"/>
                      <a:pt x="47" y="62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4" y="48"/>
                      <a:pt x="2" y="49"/>
                      <a:pt x="1" y="50"/>
                    </a:cubicBezTo>
                    <a:cubicBezTo>
                      <a:pt x="1" y="51"/>
                      <a:pt x="0" y="52"/>
                      <a:pt x="0" y="53"/>
                    </a:cubicBezTo>
                    <a:cubicBezTo>
                      <a:pt x="0" y="53"/>
                      <a:pt x="1" y="54"/>
                      <a:pt x="1" y="54"/>
                    </a:cubicBezTo>
                    <a:cubicBezTo>
                      <a:pt x="1" y="55"/>
                      <a:pt x="1" y="55"/>
                      <a:pt x="2" y="55"/>
                    </a:cubicBezTo>
                    <a:cubicBezTo>
                      <a:pt x="2" y="56"/>
                      <a:pt x="2" y="56"/>
                      <a:pt x="3" y="56"/>
                    </a:cubicBezTo>
                    <a:cubicBezTo>
                      <a:pt x="4" y="57"/>
                      <a:pt x="5" y="58"/>
                      <a:pt x="7" y="59"/>
                    </a:cubicBezTo>
                    <a:cubicBezTo>
                      <a:pt x="12" y="63"/>
                      <a:pt x="21" y="67"/>
                      <a:pt x="21" y="67"/>
                    </a:cubicBezTo>
                    <a:cubicBezTo>
                      <a:pt x="23" y="68"/>
                      <a:pt x="25" y="68"/>
                      <a:pt x="26" y="66"/>
                    </a:cubicBezTo>
                    <a:cubicBezTo>
                      <a:pt x="27" y="64"/>
                      <a:pt x="27" y="62"/>
                      <a:pt x="25" y="60"/>
                    </a:cubicBezTo>
                    <a:close/>
                  </a:path>
                </a:pathLst>
              </a:custGeom>
              <a:solidFill>
                <a:srgbClr val="70B5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4" name="Freeform 54"/>
              <p:cNvSpPr/>
              <p:nvPr/>
            </p:nvSpPr>
            <p:spPr bwMode="auto">
              <a:xfrm>
                <a:off x="3869456" y="2508453"/>
                <a:ext cx="1191260" cy="668847"/>
              </a:xfrm>
              <a:custGeom>
                <a:avLst/>
                <a:gdLst>
                  <a:gd name="T0" fmla="*/ 29 w 887"/>
                  <a:gd name="T1" fmla="*/ 460 h 497"/>
                  <a:gd name="T2" fmla="*/ 13 w 887"/>
                  <a:gd name="T3" fmla="*/ 403 h 497"/>
                  <a:gd name="T4" fmla="*/ 11 w 887"/>
                  <a:gd name="T5" fmla="*/ 338 h 497"/>
                  <a:gd name="T6" fmla="*/ 14 w 887"/>
                  <a:gd name="T7" fmla="*/ 287 h 497"/>
                  <a:gd name="T8" fmla="*/ 9 w 887"/>
                  <a:gd name="T9" fmla="*/ 232 h 497"/>
                  <a:gd name="T10" fmla="*/ 18 w 887"/>
                  <a:gd name="T11" fmla="*/ 191 h 497"/>
                  <a:gd name="T12" fmla="*/ 17 w 887"/>
                  <a:gd name="T13" fmla="*/ 126 h 497"/>
                  <a:gd name="T14" fmla="*/ 15 w 887"/>
                  <a:gd name="T15" fmla="*/ 111 h 497"/>
                  <a:gd name="T16" fmla="*/ 46 w 887"/>
                  <a:gd name="T17" fmla="*/ 106 h 497"/>
                  <a:gd name="T18" fmla="*/ 68 w 887"/>
                  <a:gd name="T19" fmla="*/ 109 h 497"/>
                  <a:gd name="T20" fmla="*/ 85 w 887"/>
                  <a:gd name="T21" fmla="*/ 105 h 497"/>
                  <a:gd name="T22" fmla="*/ 130 w 887"/>
                  <a:gd name="T23" fmla="*/ 97 h 497"/>
                  <a:gd name="T24" fmla="*/ 143 w 887"/>
                  <a:gd name="T25" fmla="*/ 92 h 497"/>
                  <a:gd name="T26" fmla="*/ 145 w 887"/>
                  <a:gd name="T27" fmla="*/ 96 h 497"/>
                  <a:gd name="T28" fmla="*/ 194 w 887"/>
                  <a:gd name="T29" fmla="*/ 87 h 497"/>
                  <a:gd name="T30" fmla="*/ 218 w 887"/>
                  <a:gd name="T31" fmla="*/ 86 h 497"/>
                  <a:gd name="T32" fmla="*/ 237 w 887"/>
                  <a:gd name="T33" fmla="*/ 85 h 497"/>
                  <a:gd name="T34" fmla="*/ 283 w 887"/>
                  <a:gd name="T35" fmla="*/ 76 h 497"/>
                  <a:gd name="T36" fmla="*/ 354 w 887"/>
                  <a:gd name="T37" fmla="*/ 64 h 497"/>
                  <a:gd name="T38" fmla="*/ 376 w 887"/>
                  <a:gd name="T39" fmla="*/ 68 h 497"/>
                  <a:gd name="T40" fmla="*/ 416 w 887"/>
                  <a:gd name="T41" fmla="*/ 65 h 497"/>
                  <a:gd name="T42" fmla="*/ 414 w 887"/>
                  <a:gd name="T43" fmla="*/ 62 h 497"/>
                  <a:gd name="T44" fmla="*/ 442 w 887"/>
                  <a:gd name="T45" fmla="*/ 60 h 497"/>
                  <a:gd name="T46" fmla="*/ 468 w 887"/>
                  <a:gd name="T47" fmla="*/ 50 h 497"/>
                  <a:gd name="T48" fmla="*/ 537 w 887"/>
                  <a:gd name="T49" fmla="*/ 44 h 497"/>
                  <a:gd name="T50" fmla="*/ 579 w 887"/>
                  <a:gd name="T51" fmla="*/ 40 h 497"/>
                  <a:gd name="T52" fmla="*/ 576 w 887"/>
                  <a:gd name="T53" fmla="*/ 45 h 497"/>
                  <a:gd name="T54" fmla="*/ 636 w 887"/>
                  <a:gd name="T55" fmla="*/ 36 h 497"/>
                  <a:gd name="T56" fmla="*/ 682 w 887"/>
                  <a:gd name="T57" fmla="*/ 29 h 497"/>
                  <a:gd name="T58" fmla="*/ 700 w 887"/>
                  <a:gd name="T59" fmla="*/ 22 h 497"/>
                  <a:gd name="T60" fmla="*/ 774 w 887"/>
                  <a:gd name="T61" fmla="*/ 23 h 497"/>
                  <a:gd name="T62" fmla="*/ 799 w 887"/>
                  <a:gd name="T63" fmla="*/ 19 h 497"/>
                  <a:gd name="T64" fmla="*/ 809 w 887"/>
                  <a:gd name="T65" fmla="*/ 12 h 497"/>
                  <a:gd name="T66" fmla="*/ 856 w 887"/>
                  <a:gd name="T67" fmla="*/ 5 h 497"/>
                  <a:gd name="T68" fmla="*/ 840 w 887"/>
                  <a:gd name="T69" fmla="*/ 13 h 497"/>
                  <a:gd name="T70" fmla="*/ 792 w 887"/>
                  <a:gd name="T71" fmla="*/ 15 h 497"/>
                  <a:gd name="T72" fmla="*/ 770 w 887"/>
                  <a:gd name="T73" fmla="*/ 23 h 497"/>
                  <a:gd name="T74" fmla="*/ 685 w 887"/>
                  <a:gd name="T75" fmla="*/ 25 h 497"/>
                  <a:gd name="T76" fmla="*/ 683 w 887"/>
                  <a:gd name="T77" fmla="*/ 26 h 497"/>
                  <a:gd name="T78" fmla="*/ 618 w 887"/>
                  <a:gd name="T79" fmla="*/ 39 h 497"/>
                  <a:gd name="T80" fmla="*/ 575 w 887"/>
                  <a:gd name="T81" fmla="*/ 41 h 497"/>
                  <a:gd name="T82" fmla="*/ 548 w 887"/>
                  <a:gd name="T83" fmla="*/ 42 h 497"/>
                  <a:gd name="T84" fmla="*/ 533 w 887"/>
                  <a:gd name="T85" fmla="*/ 44 h 497"/>
                  <a:gd name="T86" fmla="*/ 484 w 887"/>
                  <a:gd name="T87" fmla="*/ 46 h 497"/>
                  <a:gd name="T88" fmla="*/ 471 w 887"/>
                  <a:gd name="T89" fmla="*/ 56 h 497"/>
                  <a:gd name="T90" fmla="*/ 437 w 887"/>
                  <a:gd name="T91" fmla="*/ 57 h 497"/>
                  <a:gd name="T92" fmla="*/ 442 w 887"/>
                  <a:gd name="T93" fmla="*/ 53 h 497"/>
                  <a:gd name="T94" fmla="*/ 415 w 887"/>
                  <a:gd name="T95" fmla="*/ 57 h 497"/>
                  <a:gd name="T96" fmla="*/ 395 w 887"/>
                  <a:gd name="T97" fmla="*/ 63 h 497"/>
                  <a:gd name="T98" fmla="*/ 372 w 887"/>
                  <a:gd name="T99" fmla="*/ 65 h 497"/>
                  <a:gd name="T100" fmla="*/ 330 w 887"/>
                  <a:gd name="T101" fmla="*/ 70 h 497"/>
                  <a:gd name="T102" fmla="*/ 285 w 887"/>
                  <a:gd name="T103" fmla="*/ 82 h 497"/>
                  <a:gd name="T104" fmla="*/ 218 w 887"/>
                  <a:gd name="T105" fmla="*/ 79 h 497"/>
                  <a:gd name="T106" fmla="*/ 170 w 887"/>
                  <a:gd name="T107" fmla="*/ 95 h 497"/>
                  <a:gd name="T108" fmla="*/ 129 w 887"/>
                  <a:gd name="T109" fmla="*/ 96 h 497"/>
                  <a:gd name="T110" fmla="*/ 66 w 887"/>
                  <a:gd name="T111" fmla="*/ 108 h 497"/>
                  <a:gd name="T112" fmla="*/ 40 w 887"/>
                  <a:gd name="T113" fmla="*/ 103 h 497"/>
                  <a:gd name="T114" fmla="*/ 44 w 887"/>
                  <a:gd name="T115" fmla="*/ 108 h 497"/>
                  <a:gd name="T116" fmla="*/ 12 w 887"/>
                  <a:gd name="T117" fmla="*/ 146 h 497"/>
                  <a:gd name="T118" fmla="*/ 4 w 887"/>
                  <a:gd name="T119" fmla="*/ 216 h 497"/>
                  <a:gd name="T120" fmla="*/ 5 w 887"/>
                  <a:gd name="T121" fmla="*/ 307 h 497"/>
                  <a:gd name="T122" fmla="*/ 6 w 887"/>
                  <a:gd name="T123" fmla="*/ 372 h 497"/>
                  <a:gd name="T124" fmla="*/ 23 w 887"/>
                  <a:gd name="T125" fmla="*/ 467 h 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87" h="497">
                    <a:moveTo>
                      <a:pt x="49" y="489"/>
                    </a:moveTo>
                    <a:cubicBezTo>
                      <a:pt x="37" y="481"/>
                      <a:pt x="37" y="481"/>
                      <a:pt x="37" y="481"/>
                    </a:cubicBezTo>
                    <a:cubicBezTo>
                      <a:pt x="35" y="485"/>
                      <a:pt x="35" y="485"/>
                      <a:pt x="35" y="485"/>
                    </a:cubicBezTo>
                    <a:cubicBezTo>
                      <a:pt x="38" y="483"/>
                      <a:pt x="38" y="483"/>
                      <a:pt x="38" y="483"/>
                    </a:cubicBezTo>
                    <a:cubicBezTo>
                      <a:pt x="38" y="483"/>
                      <a:pt x="36" y="477"/>
                      <a:pt x="33" y="471"/>
                    </a:cubicBezTo>
                    <a:cubicBezTo>
                      <a:pt x="32" y="468"/>
                      <a:pt x="31" y="464"/>
                      <a:pt x="30" y="462"/>
                    </a:cubicBezTo>
                    <a:cubicBezTo>
                      <a:pt x="30" y="461"/>
                      <a:pt x="29" y="460"/>
                      <a:pt x="29" y="459"/>
                    </a:cubicBezTo>
                    <a:cubicBezTo>
                      <a:pt x="29" y="458"/>
                      <a:pt x="29" y="458"/>
                      <a:pt x="29" y="458"/>
                    </a:cubicBezTo>
                    <a:cubicBezTo>
                      <a:pt x="29" y="458"/>
                      <a:pt x="29" y="458"/>
                      <a:pt x="29" y="458"/>
                    </a:cubicBezTo>
                    <a:cubicBezTo>
                      <a:pt x="29" y="458"/>
                      <a:pt x="29" y="458"/>
                      <a:pt x="29" y="458"/>
                    </a:cubicBezTo>
                    <a:cubicBezTo>
                      <a:pt x="26" y="459"/>
                      <a:pt x="26" y="459"/>
                      <a:pt x="26" y="459"/>
                    </a:cubicBezTo>
                    <a:cubicBezTo>
                      <a:pt x="29" y="458"/>
                      <a:pt x="29" y="458"/>
                      <a:pt x="29" y="458"/>
                    </a:cubicBezTo>
                    <a:cubicBezTo>
                      <a:pt x="29" y="458"/>
                      <a:pt x="29" y="458"/>
                      <a:pt x="29" y="458"/>
                    </a:cubicBezTo>
                    <a:cubicBezTo>
                      <a:pt x="26" y="459"/>
                      <a:pt x="26" y="459"/>
                      <a:pt x="26" y="459"/>
                    </a:cubicBezTo>
                    <a:cubicBezTo>
                      <a:pt x="29" y="458"/>
                      <a:pt x="29" y="458"/>
                      <a:pt x="29" y="458"/>
                    </a:cubicBezTo>
                    <a:cubicBezTo>
                      <a:pt x="25" y="459"/>
                      <a:pt x="25" y="459"/>
                      <a:pt x="25" y="459"/>
                    </a:cubicBezTo>
                    <a:cubicBezTo>
                      <a:pt x="29" y="459"/>
                      <a:pt x="29" y="459"/>
                      <a:pt x="29" y="459"/>
                    </a:cubicBezTo>
                    <a:cubicBezTo>
                      <a:pt x="29" y="459"/>
                      <a:pt x="29" y="458"/>
                      <a:pt x="29" y="458"/>
                    </a:cubicBezTo>
                    <a:cubicBezTo>
                      <a:pt x="25" y="459"/>
                      <a:pt x="25" y="459"/>
                      <a:pt x="25" y="459"/>
                    </a:cubicBezTo>
                    <a:cubicBezTo>
                      <a:pt x="29" y="459"/>
                      <a:pt x="29" y="459"/>
                      <a:pt x="29" y="459"/>
                    </a:cubicBezTo>
                    <a:cubicBezTo>
                      <a:pt x="25" y="459"/>
                      <a:pt x="25" y="459"/>
                      <a:pt x="25" y="459"/>
                    </a:cubicBezTo>
                    <a:cubicBezTo>
                      <a:pt x="29" y="460"/>
                      <a:pt x="29" y="460"/>
                      <a:pt x="29" y="460"/>
                    </a:cubicBezTo>
                    <a:cubicBezTo>
                      <a:pt x="29" y="459"/>
                      <a:pt x="29" y="459"/>
                      <a:pt x="29" y="459"/>
                    </a:cubicBezTo>
                    <a:cubicBezTo>
                      <a:pt x="25" y="459"/>
                      <a:pt x="25" y="459"/>
                      <a:pt x="25" y="459"/>
                    </a:cubicBezTo>
                    <a:cubicBezTo>
                      <a:pt x="29" y="460"/>
                      <a:pt x="29" y="460"/>
                      <a:pt x="29" y="460"/>
                    </a:cubicBezTo>
                    <a:cubicBezTo>
                      <a:pt x="25" y="459"/>
                      <a:pt x="25" y="459"/>
                      <a:pt x="25" y="459"/>
                    </a:cubicBezTo>
                    <a:cubicBezTo>
                      <a:pt x="28" y="461"/>
                      <a:pt x="28" y="461"/>
                      <a:pt x="28" y="461"/>
                    </a:cubicBezTo>
                    <a:cubicBezTo>
                      <a:pt x="28" y="461"/>
                      <a:pt x="29" y="460"/>
                      <a:pt x="29" y="460"/>
                    </a:cubicBezTo>
                    <a:cubicBezTo>
                      <a:pt x="25" y="459"/>
                      <a:pt x="25" y="459"/>
                      <a:pt x="25" y="459"/>
                    </a:cubicBezTo>
                    <a:cubicBezTo>
                      <a:pt x="28" y="461"/>
                      <a:pt x="28" y="461"/>
                      <a:pt x="28" y="461"/>
                    </a:cubicBezTo>
                    <a:cubicBezTo>
                      <a:pt x="29" y="461"/>
                      <a:pt x="29" y="459"/>
                      <a:pt x="29" y="458"/>
                    </a:cubicBezTo>
                    <a:cubicBezTo>
                      <a:pt x="28" y="457"/>
                      <a:pt x="28" y="456"/>
                      <a:pt x="27" y="456"/>
                    </a:cubicBezTo>
                    <a:cubicBezTo>
                      <a:pt x="25" y="454"/>
                      <a:pt x="25" y="454"/>
                      <a:pt x="25" y="454"/>
                    </a:cubicBezTo>
                    <a:cubicBezTo>
                      <a:pt x="20" y="438"/>
                      <a:pt x="20" y="438"/>
                      <a:pt x="20" y="438"/>
                    </a:cubicBezTo>
                    <a:cubicBezTo>
                      <a:pt x="20" y="437"/>
                      <a:pt x="19" y="436"/>
                      <a:pt x="19" y="435"/>
                    </a:cubicBezTo>
                    <a:cubicBezTo>
                      <a:pt x="18" y="435"/>
                      <a:pt x="18" y="435"/>
                      <a:pt x="18" y="435"/>
                    </a:cubicBezTo>
                    <a:cubicBezTo>
                      <a:pt x="19" y="426"/>
                      <a:pt x="19" y="426"/>
                      <a:pt x="19" y="426"/>
                    </a:cubicBezTo>
                    <a:cubicBezTo>
                      <a:pt x="20" y="424"/>
                      <a:pt x="19" y="423"/>
                      <a:pt x="17" y="422"/>
                    </a:cubicBezTo>
                    <a:cubicBezTo>
                      <a:pt x="17" y="422"/>
                      <a:pt x="17" y="422"/>
                      <a:pt x="17" y="422"/>
                    </a:cubicBezTo>
                    <a:cubicBezTo>
                      <a:pt x="16" y="403"/>
                      <a:pt x="16" y="403"/>
                      <a:pt x="16" y="403"/>
                    </a:cubicBezTo>
                    <a:cubicBezTo>
                      <a:pt x="16" y="402"/>
                      <a:pt x="15" y="401"/>
                      <a:pt x="14" y="400"/>
                    </a:cubicBezTo>
                    <a:cubicBezTo>
                      <a:pt x="12" y="398"/>
                      <a:pt x="12" y="398"/>
                      <a:pt x="12" y="398"/>
                    </a:cubicBezTo>
                    <a:cubicBezTo>
                      <a:pt x="10" y="402"/>
                      <a:pt x="10" y="402"/>
                      <a:pt x="10" y="402"/>
                    </a:cubicBezTo>
                    <a:cubicBezTo>
                      <a:pt x="13" y="403"/>
                      <a:pt x="13" y="403"/>
                      <a:pt x="13" y="403"/>
                    </a:cubicBezTo>
                    <a:cubicBezTo>
                      <a:pt x="17" y="390"/>
                      <a:pt x="17" y="390"/>
                      <a:pt x="17" y="390"/>
                    </a:cubicBezTo>
                    <a:cubicBezTo>
                      <a:pt x="17" y="389"/>
                      <a:pt x="16" y="387"/>
                      <a:pt x="15" y="386"/>
                    </a:cubicBezTo>
                    <a:cubicBezTo>
                      <a:pt x="14" y="386"/>
                      <a:pt x="14" y="386"/>
                      <a:pt x="14" y="386"/>
                    </a:cubicBezTo>
                    <a:cubicBezTo>
                      <a:pt x="14" y="370"/>
                      <a:pt x="14" y="370"/>
                      <a:pt x="14" y="370"/>
                    </a:cubicBezTo>
                    <a:cubicBezTo>
                      <a:pt x="14" y="369"/>
                      <a:pt x="13" y="367"/>
                      <a:pt x="12" y="367"/>
                    </a:cubicBezTo>
                    <a:cubicBezTo>
                      <a:pt x="10" y="366"/>
                      <a:pt x="10" y="366"/>
                      <a:pt x="10" y="366"/>
                    </a:cubicBezTo>
                    <a:cubicBezTo>
                      <a:pt x="14" y="360"/>
                      <a:pt x="14" y="360"/>
                      <a:pt x="14" y="360"/>
                    </a:cubicBezTo>
                    <a:cubicBezTo>
                      <a:pt x="15" y="358"/>
                      <a:pt x="14" y="355"/>
                      <a:pt x="12" y="354"/>
                    </a:cubicBezTo>
                    <a:cubicBezTo>
                      <a:pt x="10" y="353"/>
                      <a:pt x="10" y="353"/>
                      <a:pt x="10" y="353"/>
                    </a:cubicBezTo>
                    <a:cubicBezTo>
                      <a:pt x="8" y="356"/>
                      <a:pt x="8" y="356"/>
                      <a:pt x="8" y="356"/>
                    </a:cubicBezTo>
                    <a:cubicBezTo>
                      <a:pt x="12" y="356"/>
                      <a:pt x="12" y="356"/>
                      <a:pt x="12" y="356"/>
                    </a:cubicBezTo>
                    <a:cubicBezTo>
                      <a:pt x="12" y="356"/>
                      <a:pt x="12" y="352"/>
                      <a:pt x="11" y="348"/>
                    </a:cubicBezTo>
                    <a:cubicBezTo>
                      <a:pt x="11" y="344"/>
                      <a:pt x="11" y="340"/>
                      <a:pt x="11" y="338"/>
                    </a:cubicBezTo>
                    <a:cubicBezTo>
                      <a:pt x="11" y="337"/>
                      <a:pt x="11" y="337"/>
                      <a:pt x="11" y="337"/>
                    </a:cubicBezTo>
                    <a:cubicBezTo>
                      <a:pt x="11" y="337"/>
                      <a:pt x="11" y="337"/>
                      <a:pt x="11" y="337"/>
                    </a:cubicBezTo>
                    <a:cubicBezTo>
                      <a:pt x="9" y="337"/>
                      <a:pt x="9" y="337"/>
                      <a:pt x="9" y="337"/>
                    </a:cubicBezTo>
                    <a:cubicBezTo>
                      <a:pt x="11" y="337"/>
                      <a:pt x="11" y="337"/>
                      <a:pt x="11" y="337"/>
                    </a:cubicBezTo>
                    <a:cubicBezTo>
                      <a:pt x="11" y="337"/>
                      <a:pt x="11" y="337"/>
                      <a:pt x="11" y="337"/>
                    </a:cubicBezTo>
                    <a:cubicBezTo>
                      <a:pt x="9" y="337"/>
                      <a:pt x="9" y="337"/>
                      <a:pt x="9" y="337"/>
                    </a:cubicBezTo>
                    <a:cubicBezTo>
                      <a:pt x="11" y="337"/>
                      <a:pt x="11" y="337"/>
                      <a:pt x="11" y="337"/>
                    </a:cubicBezTo>
                    <a:cubicBezTo>
                      <a:pt x="8" y="337"/>
                      <a:pt x="8" y="337"/>
                      <a:pt x="8" y="337"/>
                    </a:cubicBezTo>
                    <a:cubicBezTo>
                      <a:pt x="11" y="338"/>
                      <a:pt x="11" y="338"/>
                      <a:pt x="11" y="338"/>
                    </a:cubicBezTo>
                    <a:cubicBezTo>
                      <a:pt x="11" y="337"/>
                      <a:pt x="11" y="337"/>
                      <a:pt x="11" y="337"/>
                    </a:cubicBezTo>
                    <a:cubicBezTo>
                      <a:pt x="8" y="337"/>
                      <a:pt x="8" y="337"/>
                      <a:pt x="8" y="337"/>
                    </a:cubicBezTo>
                    <a:cubicBezTo>
                      <a:pt x="11" y="338"/>
                      <a:pt x="11" y="338"/>
                      <a:pt x="11" y="338"/>
                    </a:cubicBezTo>
                    <a:cubicBezTo>
                      <a:pt x="7" y="337"/>
                      <a:pt x="7" y="337"/>
                      <a:pt x="7" y="337"/>
                    </a:cubicBezTo>
                    <a:cubicBezTo>
                      <a:pt x="11" y="339"/>
                      <a:pt x="11" y="339"/>
                      <a:pt x="11" y="339"/>
                    </a:cubicBezTo>
                    <a:cubicBezTo>
                      <a:pt x="11" y="338"/>
                      <a:pt x="11" y="338"/>
                      <a:pt x="11" y="338"/>
                    </a:cubicBezTo>
                    <a:cubicBezTo>
                      <a:pt x="7" y="337"/>
                      <a:pt x="7" y="337"/>
                      <a:pt x="7" y="337"/>
                    </a:cubicBezTo>
                    <a:cubicBezTo>
                      <a:pt x="11" y="339"/>
                      <a:pt x="11" y="339"/>
                      <a:pt x="11" y="339"/>
                    </a:cubicBezTo>
                    <a:cubicBezTo>
                      <a:pt x="11" y="338"/>
                      <a:pt x="11" y="337"/>
                      <a:pt x="11" y="336"/>
                    </a:cubicBezTo>
                    <a:cubicBezTo>
                      <a:pt x="11" y="335"/>
                      <a:pt x="10" y="334"/>
                      <a:pt x="9" y="333"/>
                    </a:cubicBezTo>
                    <a:cubicBezTo>
                      <a:pt x="7" y="332"/>
                      <a:pt x="7" y="332"/>
                      <a:pt x="7" y="332"/>
                    </a:cubicBezTo>
                    <a:cubicBezTo>
                      <a:pt x="5" y="335"/>
                      <a:pt x="5" y="335"/>
                      <a:pt x="5" y="335"/>
                    </a:cubicBezTo>
                    <a:cubicBezTo>
                      <a:pt x="9" y="336"/>
                      <a:pt x="9" y="336"/>
                      <a:pt x="9" y="336"/>
                    </a:cubicBezTo>
                    <a:cubicBezTo>
                      <a:pt x="11" y="322"/>
                      <a:pt x="11" y="322"/>
                      <a:pt x="11" y="322"/>
                    </a:cubicBezTo>
                    <a:cubicBezTo>
                      <a:pt x="12" y="320"/>
                      <a:pt x="11" y="319"/>
                      <a:pt x="9" y="318"/>
                    </a:cubicBezTo>
                    <a:cubicBezTo>
                      <a:pt x="9" y="318"/>
                      <a:pt x="9" y="318"/>
                      <a:pt x="9" y="318"/>
                    </a:cubicBezTo>
                    <a:cubicBezTo>
                      <a:pt x="11" y="305"/>
                      <a:pt x="11" y="305"/>
                      <a:pt x="11" y="305"/>
                    </a:cubicBezTo>
                    <a:cubicBezTo>
                      <a:pt x="11" y="303"/>
                      <a:pt x="11" y="302"/>
                      <a:pt x="9" y="301"/>
                    </a:cubicBezTo>
                    <a:cubicBezTo>
                      <a:pt x="7" y="300"/>
                      <a:pt x="7" y="300"/>
                      <a:pt x="7" y="300"/>
                    </a:cubicBezTo>
                    <a:cubicBezTo>
                      <a:pt x="5" y="303"/>
                      <a:pt x="5" y="303"/>
                      <a:pt x="5" y="303"/>
                    </a:cubicBezTo>
                    <a:cubicBezTo>
                      <a:pt x="9" y="304"/>
                      <a:pt x="9" y="304"/>
                      <a:pt x="9" y="304"/>
                    </a:cubicBezTo>
                    <a:cubicBezTo>
                      <a:pt x="14" y="287"/>
                      <a:pt x="14" y="287"/>
                      <a:pt x="14" y="287"/>
                    </a:cubicBezTo>
                    <a:cubicBezTo>
                      <a:pt x="14" y="285"/>
                      <a:pt x="13" y="284"/>
                      <a:pt x="12" y="283"/>
                    </a:cubicBezTo>
                    <a:cubicBezTo>
                      <a:pt x="10" y="282"/>
                      <a:pt x="10" y="282"/>
                      <a:pt x="10" y="282"/>
                    </a:cubicBezTo>
                    <a:cubicBezTo>
                      <a:pt x="13" y="266"/>
                      <a:pt x="13" y="266"/>
                      <a:pt x="13" y="266"/>
                    </a:cubicBezTo>
                    <a:cubicBezTo>
                      <a:pt x="13" y="265"/>
                      <a:pt x="12" y="263"/>
                      <a:pt x="11" y="263"/>
                    </a:cubicBezTo>
                    <a:cubicBezTo>
                      <a:pt x="10" y="262"/>
                      <a:pt x="10" y="262"/>
                      <a:pt x="10" y="262"/>
                    </a:cubicBezTo>
                    <a:cubicBezTo>
                      <a:pt x="8" y="265"/>
                      <a:pt x="8" y="265"/>
                      <a:pt x="8" y="265"/>
                    </a:cubicBezTo>
                    <a:cubicBezTo>
                      <a:pt x="12" y="266"/>
                      <a:pt x="12" y="266"/>
                      <a:pt x="12" y="266"/>
                    </a:cubicBezTo>
                    <a:cubicBezTo>
                      <a:pt x="15" y="252"/>
                      <a:pt x="15" y="252"/>
                      <a:pt x="15" y="252"/>
                    </a:cubicBezTo>
                    <a:cubicBezTo>
                      <a:pt x="15" y="251"/>
                      <a:pt x="14" y="249"/>
                      <a:pt x="13" y="248"/>
                    </a:cubicBezTo>
                    <a:cubicBezTo>
                      <a:pt x="6" y="244"/>
                      <a:pt x="6" y="244"/>
                      <a:pt x="6" y="244"/>
                    </a:cubicBezTo>
                    <a:cubicBezTo>
                      <a:pt x="4" y="247"/>
                      <a:pt x="4" y="247"/>
                      <a:pt x="4" y="247"/>
                    </a:cubicBezTo>
                    <a:cubicBezTo>
                      <a:pt x="8" y="248"/>
                      <a:pt x="8" y="248"/>
                      <a:pt x="8" y="248"/>
                    </a:cubicBezTo>
                    <a:cubicBezTo>
                      <a:pt x="8" y="248"/>
                      <a:pt x="9" y="244"/>
                      <a:pt x="10" y="241"/>
                    </a:cubicBezTo>
                    <a:cubicBezTo>
                      <a:pt x="10" y="239"/>
                      <a:pt x="11" y="237"/>
                      <a:pt x="11" y="235"/>
                    </a:cubicBezTo>
                    <a:cubicBezTo>
                      <a:pt x="11" y="235"/>
                      <a:pt x="11" y="234"/>
                      <a:pt x="12" y="234"/>
                    </a:cubicBezTo>
                    <a:cubicBezTo>
                      <a:pt x="12" y="233"/>
                      <a:pt x="12" y="233"/>
                      <a:pt x="12" y="233"/>
                    </a:cubicBezTo>
                    <a:cubicBezTo>
                      <a:pt x="12" y="233"/>
                      <a:pt x="12" y="233"/>
                      <a:pt x="12" y="233"/>
                    </a:cubicBezTo>
                    <a:cubicBezTo>
                      <a:pt x="12" y="233"/>
                      <a:pt x="12" y="233"/>
                      <a:pt x="12" y="233"/>
                    </a:cubicBezTo>
                    <a:cubicBezTo>
                      <a:pt x="12" y="233"/>
                      <a:pt x="12" y="233"/>
                      <a:pt x="12" y="233"/>
                    </a:cubicBezTo>
                    <a:cubicBezTo>
                      <a:pt x="12" y="233"/>
                      <a:pt x="12" y="233"/>
                      <a:pt x="12" y="233"/>
                    </a:cubicBezTo>
                    <a:cubicBezTo>
                      <a:pt x="12" y="233"/>
                      <a:pt x="12" y="233"/>
                      <a:pt x="12" y="233"/>
                    </a:cubicBezTo>
                    <a:cubicBezTo>
                      <a:pt x="9" y="232"/>
                      <a:pt x="9" y="232"/>
                      <a:pt x="9" y="232"/>
                    </a:cubicBezTo>
                    <a:cubicBezTo>
                      <a:pt x="12" y="233"/>
                      <a:pt x="12" y="233"/>
                      <a:pt x="12" y="233"/>
                    </a:cubicBezTo>
                    <a:cubicBezTo>
                      <a:pt x="12" y="233"/>
                      <a:pt x="12" y="233"/>
                      <a:pt x="12" y="233"/>
                    </a:cubicBezTo>
                    <a:cubicBezTo>
                      <a:pt x="9" y="232"/>
                      <a:pt x="9" y="232"/>
                      <a:pt x="9" y="232"/>
                    </a:cubicBezTo>
                    <a:cubicBezTo>
                      <a:pt x="12" y="233"/>
                      <a:pt x="12" y="233"/>
                      <a:pt x="12" y="233"/>
                    </a:cubicBezTo>
                    <a:cubicBezTo>
                      <a:pt x="8" y="232"/>
                      <a:pt x="8" y="232"/>
                      <a:pt x="8" y="232"/>
                    </a:cubicBezTo>
                    <a:cubicBezTo>
                      <a:pt x="11" y="234"/>
                      <a:pt x="11" y="234"/>
                      <a:pt x="11" y="234"/>
                    </a:cubicBezTo>
                    <a:cubicBezTo>
                      <a:pt x="12" y="233"/>
                      <a:pt x="12" y="233"/>
                      <a:pt x="12" y="233"/>
                    </a:cubicBezTo>
                    <a:cubicBezTo>
                      <a:pt x="8" y="232"/>
                      <a:pt x="8" y="232"/>
                      <a:pt x="8" y="232"/>
                    </a:cubicBezTo>
                    <a:cubicBezTo>
                      <a:pt x="11" y="234"/>
                      <a:pt x="11" y="234"/>
                      <a:pt x="11" y="234"/>
                    </a:cubicBezTo>
                    <a:cubicBezTo>
                      <a:pt x="12" y="232"/>
                      <a:pt x="12" y="229"/>
                      <a:pt x="10" y="228"/>
                    </a:cubicBezTo>
                    <a:cubicBezTo>
                      <a:pt x="8" y="227"/>
                      <a:pt x="8" y="227"/>
                      <a:pt x="8" y="227"/>
                    </a:cubicBezTo>
                    <a:cubicBezTo>
                      <a:pt x="6" y="230"/>
                      <a:pt x="6" y="230"/>
                      <a:pt x="6" y="230"/>
                    </a:cubicBezTo>
                    <a:cubicBezTo>
                      <a:pt x="10" y="231"/>
                      <a:pt x="10" y="231"/>
                      <a:pt x="10" y="231"/>
                    </a:cubicBezTo>
                    <a:cubicBezTo>
                      <a:pt x="12" y="218"/>
                      <a:pt x="12" y="218"/>
                      <a:pt x="12" y="218"/>
                    </a:cubicBezTo>
                    <a:cubicBezTo>
                      <a:pt x="12" y="216"/>
                      <a:pt x="11" y="214"/>
                      <a:pt x="10" y="214"/>
                    </a:cubicBezTo>
                    <a:cubicBezTo>
                      <a:pt x="10" y="213"/>
                      <a:pt x="10" y="213"/>
                      <a:pt x="10" y="213"/>
                    </a:cubicBezTo>
                    <a:cubicBezTo>
                      <a:pt x="8" y="217"/>
                      <a:pt x="8" y="217"/>
                      <a:pt x="8" y="217"/>
                    </a:cubicBezTo>
                    <a:cubicBezTo>
                      <a:pt x="12" y="218"/>
                      <a:pt x="12" y="218"/>
                      <a:pt x="12" y="218"/>
                    </a:cubicBezTo>
                    <a:cubicBezTo>
                      <a:pt x="17" y="202"/>
                      <a:pt x="17" y="202"/>
                      <a:pt x="17" y="202"/>
                    </a:cubicBezTo>
                    <a:cubicBezTo>
                      <a:pt x="17" y="200"/>
                      <a:pt x="17" y="198"/>
                      <a:pt x="15" y="197"/>
                    </a:cubicBezTo>
                    <a:cubicBezTo>
                      <a:pt x="14" y="196"/>
                      <a:pt x="14" y="196"/>
                      <a:pt x="14" y="196"/>
                    </a:cubicBezTo>
                    <a:cubicBezTo>
                      <a:pt x="18" y="191"/>
                      <a:pt x="18" y="191"/>
                      <a:pt x="18" y="191"/>
                    </a:cubicBezTo>
                    <a:cubicBezTo>
                      <a:pt x="19" y="190"/>
                      <a:pt x="19" y="189"/>
                      <a:pt x="19" y="188"/>
                    </a:cubicBezTo>
                    <a:cubicBezTo>
                      <a:pt x="19" y="186"/>
                      <a:pt x="18" y="185"/>
                      <a:pt x="17" y="185"/>
                    </a:cubicBezTo>
                    <a:cubicBezTo>
                      <a:pt x="14" y="183"/>
                      <a:pt x="14" y="183"/>
                      <a:pt x="14" y="183"/>
                    </a:cubicBezTo>
                    <a:cubicBezTo>
                      <a:pt x="18" y="175"/>
                      <a:pt x="18" y="175"/>
                      <a:pt x="18" y="175"/>
                    </a:cubicBezTo>
                    <a:cubicBezTo>
                      <a:pt x="19" y="173"/>
                      <a:pt x="19" y="171"/>
                      <a:pt x="17" y="169"/>
                    </a:cubicBezTo>
                    <a:cubicBezTo>
                      <a:pt x="17" y="169"/>
                      <a:pt x="17" y="169"/>
                      <a:pt x="17" y="169"/>
                    </a:cubicBezTo>
                    <a:cubicBezTo>
                      <a:pt x="17" y="155"/>
                      <a:pt x="17" y="155"/>
                      <a:pt x="17" y="155"/>
                    </a:cubicBezTo>
                    <a:cubicBezTo>
                      <a:pt x="17" y="154"/>
                      <a:pt x="16" y="153"/>
                      <a:pt x="15" y="152"/>
                    </a:cubicBezTo>
                    <a:cubicBezTo>
                      <a:pt x="12" y="150"/>
                      <a:pt x="12" y="150"/>
                      <a:pt x="12" y="150"/>
                    </a:cubicBezTo>
                    <a:cubicBezTo>
                      <a:pt x="10" y="154"/>
                      <a:pt x="10" y="154"/>
                      <a:pt x="10" y="154"/>
                    </a:cubicBezTo>
                    <a:cubicBezTo>
                      <a:pt x="14" y="155"/>
                      <a:pt x="14" y="155"/>
                      <a:pt x="14" y="155"/>
                    </a:cubicBezTo>
                    <a:cubicBezTo>
                      <a:pt x="18" y="144"/>
                      <a:pt x="18" y="144"/>
                      <a:pt x="18" y="144"/>
                    </a:cubicBezTo>
                    <a:cubicBezTo>
                      <a:pt x="19" y="142"/>
                      <a:pt x="18" y="140"/>
                      <a:pt x="17" y="139"/>
                    </a:cubicBezTo>
                    <a:cubicBezTo>
                      <a:pt x="15" y="138"/>
                      <a:pt x="15" y="138"/>
                      <a:pt x="15" y="138"/>
                    </a:cubicBezTo>
                    <a:cubicBezTo>
                      <a:pt x="13" y="142"/>
                      <a:pt x="13" y="142"/>
                      <a:pt x="13" y="142"/>
                    </a:cubicBezTo>
                    <a:cubicBezTo>
                      <a:pt x="17" y="142"/>
                      <a:pt x="17" y="142"/>
                      <a:pt x="17" y="142"/>
                    </a:cubicBezTo>
                    <a:cubicBezTo>
                      <a:pt x="17" y="142"/>
                      <a:pt x="17" y="138"/>
                      <a:pt x="18" y="134"/>
                    </a:cubicBezTo>
                    <a:cubicBezTo>
                      <a:pt x="18" y="132"/>
                      <a:pt x="19" y="130"/>
                      <a:pt x="19" y="129"/>
                    </a:cubicBezTo>
                    <a:cubicBezTo>
                      <a:pt x="19" y="128"/>
                      <a:pt x="19" y="128"/>
                      <a:pt x="19" y="127"/>
                    </a:cubicBezTo>
                    <a:cubicBezTo>
                      <a:pt x="19" y="127"/>
                      <a:pt x="19" y="127"/>
                      <a:pt x="19" y="127"/>
                    </a:cubicBezTo>
                    <a:cubicBezTo>
                      <a:pt x="19" y="127"/>
                      <a:pt x="19" y="127"/>
                      <a:pt x="19" y="127"/>
                    </a:cubicBezTo>
                    <a:cubicBezTo>
                      <a:pt x="17" y="126"/>
                      <a:pt x="17" y="126"/>
                      <a:pt x="17" y="126"/>
                    </a:cubicBezTo>
                    <a:cubicBezTo>
                      <a:pt x="19" y="127"/>
                      <a:pt x="19" y="127"/>
                      <a:pt x="19" y="127"/>
                    </a:cubicBezTo>
                    <a:cubicBezTo>
                      <a:pt x="19" y="127"/>
                      <a:pt x="19" y="127"/>
                      <a:pt x="19" y="127"/>
                    </a:cubicBezTo>
                    <a:cubicBezTo>
                      <a:pt x="17" y="126"/>
                      <a:pt x="17" y="126"/>
                      <a:pt x="17" y="126"/>
                    </a:cubicBezTo>
                    <a:cubicBezTo>
                      <a:pt x="19" y="127"/>
                      <a:pt x="19" y="127"/>
                      <a:pt x="19" y="127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9" y="127"/>
                      <a:pt x="19" y="127"/>
                      <a:pt x="19" y="127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9" y="127"/>
                      <a:pt x="20" y="126"/>
                      <a:pt x="19" y="125"/>
                    </a:cubicBezTo>
                    <a:cubicBezTo>
                      <a:pt x="19" y="124"/>
                      <a:pt x="18" y="123"/>
                      <a:pt x="18" y="122"/>
                    </a:cubicBezTo>
                    <a:cubicBezTo>
                      <a:pt x="16" y="121"/>
                      <a:pt x="16" y="121"/>
                      <a:pt x="16" y="121"/>
                    </a:cubicBezTo>
                    <a:cubicBezTo>
                      <a:pt x="14" y="125"/>
                      <a:pt x="14" y="125"/>
                      <a:pt x="14" y="125"/>
                    </a:cubicBezTo>
                    <a:cubicBezTo>
                      <a:pt x="17" y="126"/>
                      <a:pt x="17" y="126"/>
                      <a:pt x="17" y="126"/>
                    </a:cubicBezTo>
                    <a:cubicBezTo>
                      <a:pt x="21" y="113"/>
                      <a:pt x="21" y="113"/>
                      <a:pt x="21" y="113"/>
                    </a:cubicBezTo>
                    <a:cubicBezTo>
                      <a:pt x="21" y="111"/>
                      <a:pt x="21" y="110"/>
                      <a:pt x="19" y="109"/>
                    </a:cubicBezTo>
                    <a:cubicBezTo>
                      <a:pt x="14" y="105"/>
                      <a:pt x="14" y="105"/>
                      <a:pt x="14" y="105"/>
                    </a:cubicBezTo>
                    <a:cubicBezTo>
                      <a:pt x="12" y="109"/>
                      <a:pt x="12" y="109"/>
                      <a:pt x="12" y="109"/>
                    </a:cubicBezTo>
                    <a:cubicBezTo>
                      <a:pt x="15" y="111"/>
                      <a:pt x="15" y="111"/>
                      <a:pt x="15" y="111"/>
                    </a:cubicBezTo>
                    <a:cubicBezTo>
                      <a:pt x="12" y="109"/>
                      <a:pt x="12" y="109"/>
                      <a:pt x="12" y="109"/>
                    </a:cubicBezTo>
                    <a:cubicBezTo>
                      <a:pt x="14" y="112"/>
                      <a:pt x="14" y="112"/>
                      <a:pt x="14" y="112"/>
                    </a:cubicBezTo>
                    <a:cubicBezTo>
                      <a:pt x="14" y="112"/>
                      <a:pt x="15" y="112"/>
                      <a:pt x="15" y="111"/>
                    </a:cubicBezTo>
                    <a:cubicBezTo>
                      <a:pt x="12" y="109"/>
                      <a:pt x="12" y="109"/>
                      <a:pt x="12" y="109"/>
                    </a:cubicBezTo>
                    <a:cubicBezTo>
                      <a:pt x="14" y="112"/>
                      <a:pt x="14" y="112"/>
                      <a:pt x="14" y="112"/>
                    </a:cubicBezTo>
                    <a:cubicBezTo>
                      <a:pt x="12" y="109"/>
                      <a:pt x="12" y="109"/>
                      <a:pt x="12" y="109"/>
                    </a:cubicBezTo>
                    <a:cubicBezTo>
                      <a:pt x="13" y="113"/>
                      <a:pt x="13" y="113"/>
                      <a:pt x="13" y="113"/>
                    </a:cubicBezTo>
                    <a:cubicBezTo>
                      <a:pt x="13" y="112"/>
                      <a:pt x="13" y="112"/>
                      <a:pt x="14" y="112"/>
                    </a:cubicBezTo>
                    <a:cubicBezTo>
                      <a:pt x="12" y="109"/>
                      <a:pt x="12" y="109"/>
                      <a:pt x="12" y="109"/>
                    </a:cubicBezTo>
                    <a:cubicBezTo>
                      <a:pt x="13" y="113"/>
                      <a:pt x="13" y="113"/>
                      <a:pt x="13" y="113"/>
                    </a:cubicBezTo>
                    <a:cubicBezTo>
                      <a:pt x="12" y="110"/>
                      <a:pt x="12" y="110"/>
                      <a:pt x="12" y="110"/>
                    </a:cubicBezTo>
                    <a:cubicBezTo>
                      <a:pt x="12" y="113"/>
                      <a:pt x="12" y="113"/>
                      <a:pt x="12" y="113"/>
                    </a:cubicBezTo>
                    <a:cubicBezTo>
                      <a:pt x="13" y="113"/>
                      <a:pt x="13" y="113"/>
                      <a:pt x="13" y="113"/>
                    </a:cubicBezTo>
                    <a:cubicBezTo>
                      <a:pt x="12" y="110"/>
                      <a:pt x="12" y="110"/>
                      <a:pt x="12" y="110"/>
                    </a:cubicBezTo>
                    <a:cubicBezTo>
                      <a:pt x="12" y="113"/>
                      <a:pt x="12" y="113"/>
                      <a:pt x="12" y="113"/>
                    </a:cubicBezTo>
                    <a:cubicBezTo>
                      <a:pt x="12" y="113"/>
                      <a:pt x="13" y="113"/>
                      <a:pt x="13" y="113"/>
                    </a:cubicBezTo>
                    <a:cubicBezTo>
                      <a:pt x="16" y="113"/>
                      <a:pt x="22" y="113"/>
                      <a:pt x="27" y="113"/>
                    </a:cubicBezTo>
                    <a:cubicBezTo>
                      <a:pt x="33" y="113"/>
                      <a:pt x="39" y="113"/>
                      <a:pt x="42" y="113"/>
                    </a:cubicBezTo>
                    <a:cubicBezTo>
                      <a:pt x="43" y="113"/>
                      <a:pt x="43" y="113"/>
                      <a:pt x="44" y="113"/>
                    </a:cubicBezTo>
                    <a:cubicBezTo>
                      <a:pt x="45" y="113"/>
                      <a:pt x="45" y="113"/>
                      <a:pt x="45" y="113"/>
                    </a:cubicBezTo>
                    <a:cubicBezTo>
                      <a:pt x="45" y="113"/>
                      <a:pt x="45" y="113"/>
                      <a:pt x="45" y="113"/>
                    </a:cubicBezTo>
                    <a:cubicBezTo>
                      <a:pt x="46" y="113"/>
                      <a:pt x="46" y="113"/>
                      <a:pt x="46" y="113"/>
                    </a:cubicBezTo>
                    <a:cubicBezTo>
                      <a:pt x="46" y="113"/>
                      <a:pt x="47" y="112"/>
                      <a:pt x="47" y="111"/>
                    </a:cubicBezTo>
                    <a:cubicBezTo>
                      <a:pt x="48" y="111"/>
                      <a:pt x="48" y="109"/>
                      <a:pt x="48" y="108"/>
                    </a:cubicBezTo>
                    <a:cubicBezTo>
                      <a:pt x="48" y="107"/>
                      <a:pt x="47" y="107"/>
                      <a:pt x="46" y="106"/>
                    </a:cubicBezTo>
                    <a:cubicBezTo>
                      <a:pt x="42" y="103"/>
                      <a:pt x="42" y="103"/>
                      <a:pt x="42" y="103"/>
                    </a:cubicBezTo>
                    <a:cubicBezTo>
                      <a:pt x="40" y="107"/>
                      <a:pt x="40" y="107"/>
                      <a:pt x="40" y="107"/>
                    </a:cubicBezTo>
                    <a:cubicBezTo>
                      <a:pt x="43" y="109"/>
                      <a:pt x="43" y="109"/>
                      <a:pt x="43" y="109"/>
                    </a:cubicBezTo>
                    <a:cubicBezTo>
                      <a:pt x="40" y="107"/>
                      <a:pt x="40" y="107"/>
                      <a:pt x="40" y="107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2" y="110"/>
                      <a:pt x="43" y="110"/>
                      <a:pt x="43" y="109"/>
                    </a:cubicBezTo>
                    <a:cubicBezTo>
                      <a:pt x="40" y="107"/>
                      <a:pt x="40" y="107"/>
                      <a:pt x="40" y="107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0" y="107"/>
                      <a:pt x="40" y="107"/>
                      <a:pt x="40" y="107"/>
                    </a:cubicBezTo>
                    <a:cubicBezTo>
                      <a:pt x="41" y="110"/>
                      <a:pt x="41" y="110"/>
                      <a:pt x="41" y="110"/>
                    </a:cubicBezTo>
                    <a:cubicBezTo>
                      <a:pt x="41" y="110"/>
                      <a:pt x="42" y="110"/>
                      <a:pt x="42" y="110"/>
                    </a:cubicBezTo>
                    <a:cubicBezTo>
                      <a:pt x="40" y="107"/>
                      <a:pt x="40" y="107"/>
                      <a:pt x="40" y="107"/>
                    </a:cubicBezTo>
                    <a:cubicBezTo>
                      <a:pt x="41" y="110"/>
                      <a:pt x="41" y="110"/>
                      <a:pt x="41" y="110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41" y="111"/>
                      <a:pt x="41" y="111"/>
                      <a:pt x="41" y="111"/>
                    </a:cubicBezTo>
                    <a:cubicBezTo>
                      <a:pt x="41" y="110"/>
                      <a:pt x="41" y="110"/>
                      <a:pt x="41" y="110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41" y="111"/>
                      <a:pt x="41" y="111"/>
                      <a:pt x="41" y="111"/>
                    </a:cubicBezTo>
                    <a:cubicBezTo>
                      <a:pt x="41" y="110"/>
                      <a:pt x="42" y="110"/>
                      <a:pt x="43" y="110"/>
                    </a:cubicBezTo>
                    <a:cubicBezTo>
                      <a:pt x="46" y="110"/>
                      <a:pt x="53" y="110"/>
                      <a:pt x="58" y="109"/>
                    </a:cubicBezTo>
                    <a:cubicBezTo>
                      <a:pt x="61" y="109"/>
                      <a:pt x="64" y="109"/>
                      <a:pt x="66" y="109"/>
                    </a:cubicBezTo>
                    <a:cubicBezTo>
                      <a:pt x="67" y="109"/>
                      <a:pt x="68" y="109"/>
                      <a:pt x="68" y="109"/>
                    </a:cubicBezTo>
                    <a:cubicBezTo>
                      <a:pt x="69" y="109"/>
                      <a:pt x="69" y="109"/>
                      <a:pt x="69" y="109"/>
                    </a:cubicBezTo>
                    <a:cubicBezTo>
                      <a:pt x="70" y="108"/>
                      <a:pt x="70" y="108"/>
                      <a:pt x="70" y="108"/>
                    </a:cubicBezTo>
                    <a:cubicBezTo>
                      <a:pt x="71" y="108"/>
                      <a:pt x="71" y="108"/>
                      <a:pt x="71" y="108"/>
                    </a:cubicBezTo>
                    <a:cubicBezTo>
                      <a:pt x="71" y="108"/>
                      <a:pt x="72" y="107"/>
                      <a:pt x="72" y="107"/>
                    </a:cubicBezTo>
                    <a:cubicBezTo>
                      <a:pt x="73" y="106"/>
                      <a:pt x="73" y="105"/>
                      <a:pt x="73" y="104"/>
                    </a:cubicBezTo>
                    <a:cubicBezTo>
                      <a:pt x="72" y="103"/>
                      <a:pt x="72" y="102"/>
                      <a:pt x="71" y="101"/>
                    </a:cubicBezTo>
                    <a:cubicBezTo>
                      <a:pt x="70" y="101"/>
                      <a:pt x="70" y="101"/>
                      <a:pt x="70" y="101"/>
                    </a:cubicBezTo>
                    <a:cubicBezTo>
                      <a:pt x="68" y="104"/>
                      <a:pt x="68" y="104"/>
                      <a:pt x="68" y="104"/>
                    </a:cubicBezTo>
                    <a:cubicBezTo>
                      <a:pt x="69" y="108"/>
                      <a:pt x="69" y="108"/>
                      <a:pt x="69" y="108"/>
                    </a:cubicBezTo>
                    <a:cubicBezTo>
                      <a:pt x="86" y="106"/>
                      <a:pt x="86" y="106"/>
                      <a:pt x="86" y="106"/>
                    </a:cubicBezTo>
                    <a:cubicBezTo>
                      <a:pt x="87" y="106"/>
                      <a:pt x="89" y="105"/>
                      <a:pt x="89" y="103"/>
                    </a:cubicBezTo>
                    <a:cubicBezTo>
                      <a:pt x="89" y="101"/>
                      <a:pt x="89" y="100"/>
                      <a:pt x="87" y="99"/>
                    </a:cubicBezTo>
                    <a:cubicBezTo>
                      <a:pt x="86" y="98"/>
                      <a:pt x="86" y="98"/>
                      <a:pt x="86" y="98"/>
                    </a:cubicBezTo>
                    <a:cubicBezTo>
                      <a:pt x="84" y="101"/>
                      <a:pt x="84" y="101"/>
                      <a:pt x="84" y="101"/>
                    </a:cubicBezTo>
                    <a:cubicBezTo>
                      <a:pt x="87" y="103"/>
                      <a:pt x="87" y="103"/>
                      <a:pt x="87" y="103"/>
                    </a:cubicBezTo>
                    <a:cubicBezTo>
                      <a:pt x="84" y="101"/>
                      <a:pt x="84" y="101"/>
                      <a:pt x="84" y="101"/>
                    </a:cubicBezTo>
                    <a:cubicBezTo>
                      <a:pt x="86" y="104"/>
                      <a:pt x="86" y="104"/>
                      <a:pt x="86" y="104"/>
                    </a:cubicBezTo>
                    <a:cubicBezTo>
                      <a:pt x="86" y="104"/>
                      <a:pt x="87" y="104"/>
                      <a:pt x="87" y="103"/>
                    </a:cubicBezTo>
                    <a:cubicBezTo>
                      <a:pt x="84" y="101"/>
                      <a:pt x="84" y="101"/>
                      <a:pt x="84" y="101"/>
                    </a:cubicBezTo>
                    <a:cubicBezTo>
                      <a:pt x="86" y="104"/>
                      <a:pt x="86" y="104"/>
                      <a:pt x="86" y="104"/>
                    </a:cubicBezTo>
                    <a:cubicBezTo>
                      <a:pt x="84" y="101"/>
                      <a:pt x="84" y="101"/>
                      <a:pt x="84" y="101"/>
                    </a:cubicBezTo>
                    <a:cubicBezTo>
                      <a:pt x="85" y="105"/>
                      <a:pt x="85" y="105"/>
                      <a:pt x="85" y="105"/>
                    </a:cubicBezTo>
                    <a:cubicBezTo>
                      <a:pt x="85" y="105"/>
                      <a:pt x="85" y="105"/>
                      <a:pt x="86" y="104"/>
                    </a:cubicBezTo>
                    <a:cubicBezTo>
                      <a:pt x="84" y="101"/>
                      <a:pt x="84" y="101"/>
                      <a:pt x="84" y="101"/>
                    </a:cubicBezTo>
                    <a:cubicBezTo>
                      <a:pt x="85" y="105"/>
                      <a:pt x="85" y="105"/>
                      <a:pt x="85" y="105"/>
                    </a:cubicBezTo>
                    <a:cubicBezTo>
                      <a:pt x="84" y="102"/>
                      <a:pt x="84" y="102"/>
                      <a:pt x="84" y="102"/>
                    </a:cubicBezTo>
                    <a:cubicBezTo>
                      <a:pt x="85" y="105"/>
                      <a:pt x="85" y="105"/>
                      <a:pt x="85" y="105"/>
                    </a:cubicBezTo>
                    <a:cubicBezTo>
                      <a:pt x="85" y="105"/>
                      <a:pt x="85" y="105"/>
                      <a:pt x="85" y="105"/>
                    </a:cubicBezTo>
                    <a:cubicBezTo>
                      <a:pt x="84" y="102"/>
                      <a:pt x="84" y="102"/>
                      <a:pt x="84" y="102"/>
                    </a:cubicBezTo>
                    <a:cubicBezTo>
                      <a:pt x="85" y="105"/>
                      <a:pt x="85" y="105"/>
                      <a:pt x="85" y="105"/>
                    </a:cubicBezTo>
                    <a:cubicBezTo>
                      <a:pt x="85" y="105"/>
                      <a:pt x="85" y="105"/>
                      <a:pt x="86" y="105"/>
                    </a:cubicBezTo>
                    <a:cubicBezTo>
                      <a:pt x="89" y="105"/>
                      <a:pt x="94" y="104"/>
                      <a:pt x="99" y="104"/>
                    </a:cubicBezTo>
                    <a:cubicBezTo>
                      <a:pt x="103" y="103"/>
                      <a:pt x="107" y="103"/>
                      <a:pt x="107" y="103"/>
                    </a:cubicBezTo>
                    <a:cubicBezTo>
                      <a:pt x="109" y="103"/>
                      <a:pt x="110" y="101"/>
                      <a:pt x="111" y="100"/>
                    </a:cubicBezTo>
                    <a:cubicBezTo>
                      <a:pt x="111" y="98"/>
                      <a:pt x="111" y="96"/>
                      <a:pt x="109" y="95"/>
                    </a:cubicBezTo>
                    <a:cubicBezTo>
                      <a:pt x="109" y="95"/>
                      <a:pt x="109" y="95"/>
                      <a:pt x="109" y="95"/>
                    </a:cubicBezTo>
                    <a:cubicBezTo>
                      <a:pt x="107" y="99"/>
                      <a:pt x="107" y="99"/>
                      <a:pt x="107" y="99"/>
                    </a:cubicBezTo>
                    <a:cubicBezTo>
                      <a:pt x="107" y="103"/>
                      <a:pt x="107" y="103"/>
                      <a:pt x="107" y="103"/>
                    </a:cubicBezTo>
                    <a:cubicBezTo>
                      <a:pt x="129" y="100"/>
                      <a:pt x="129" y="100"/>
                      <a:pt x="129" y="100"/>
                    </a:cubicBezTo>
                    <a:cubicBezTo>
                      <a:pt x="131" y="100"/>
                      <a:pt x="132" y="99"/>
                      <a:pt x="133" y="97"/>
                    </a:cubicBezTo>
                    <a:cubicBezTo>
                      <a:pt x="133" y="96"/>
                      <a:pt x="132" y="94"/>
                      <a:pt x="131" y="93"/>
                    </a:cubicBezTo>
                    <a:cubicBezTo>
                      <a:pt x="128" y="91"/>
                      <a:pt x="128" y="91"/>
                      <a:pt x="128" y="91"/>
                    </a:cubicBezTo>
                    <a:cubicBezTo>
                      <a:pt x="126" y="95"/>
                      <a:pt x="126" y="95"/>
                      <a:pt x="126" y="95"/>
                    </a:cubicBezTo>
                    <a:cubicBezTo>
                      <a:pt x="130" y="97"/>
                      <a:pt x="130" y="97"/>
                      <a:pt x="130" y="97"/>
                    </a:cubicBezTo>
                    <a:cubicBezTo>
                      <a:pt x="126" y="95"/>
                      <a:pt x="126" y="95"/>
                      <a:pt x="126" y="95"/>
                    </a:cubicBezTo>
                    <a:cubicBezTo>
                      <a:pt x="128" y="98"/>
                      <a:pt x="128" y="98"/>
                      <a:pt x="128" y="98"/>
                    </a:cubicBezTo>
                    <a:cubicBezTo>
                      <a:pt x="128" y="98"/>
                      <a:pt x="129" y="98"/>
                      <a:pt x="130" y="97"/>
                    </a:cubicBezTo>
                    <a:cubicBezTo>
                      <a:pt x="126" y="95"/>
                      <a:pt x="126" y="95"/>
                      <a:pt x="126" y="95"/>
                    </a:cubicBezTo>
                    <a:cubicBezTo>
                      <a:pt x="128" y="98"/>
                      <a:pt x="128" y="98"/>
                      <a:pt x="128" y="98"/>
                    </a:cubicBezTo>
                    <a:cubicBezTo>
                      <a:pt x="126" y="95"/>
                      <a:pt x="126" y="95"/>
                      <a:pt x="126" y="95"/>
                    </a:cubicBezTo>
                    <a:cubicBezTo>
                      <a:pt x="127" y="99"/>
                      <a:pt x="127" y="99"/>
                      <a:pt x="127" y="99"/>
                    </a:cubicBezTo>
                    <a:cubicBezTo>
                      <a:pt x="127" y="99"/>
                      <a:pt x="127" y="99"/>
                      <a:pt x="128" y="98"/>
                    </a:cubicBezTo>
                    <a:cubicBezTo>
                      <a:pt x="126" y="95"/>
                      <a:pt x="126" y="95"/>
                      <a:pt x="126" y="95"/>
                    </a:cubicBezTo>
                    <a:cubicBezTo>
                      <a:pt x="127" y="99"/>
                      <a:pt x="127" y="99"/>
                      <a:pt x="127" y="99"/>
                    </a:cubicBezTo>
                    <a:cubicBezTo>
                      <a:pt x="127" y="97"/>
                      <a:pt x="127" y="97"/>
                      <a:pt x="127" y="97"/>
                    </a:cubicBezTo>
                    <a:cubicBezTo>
                      <a:pt x="127" y="99"/>
                      <a:pt x="127" y="99"/>
                      <a:pt x="127" y="99"/>
                    </a:cubicBezTo>
                    <a:cubicBezTo>
                      <a:pt x="127" y="99"/>
                      <a:pt x="127" y="99"/>
                      <a:pt x="127" y="99"/>
                    </a:cubicBezTo>
                    <a:cubicBezTo>
                      <a:pt x="127" y="97"/>
                      <a:pt x="127" y="97"/>
                      <a:pt x="127" y="97"/>
                    </a:cubicBezTo>
                    <a:cubicBezTo>
                      <a:pt x="127" y="99"/>
                      <a:pt x="127" y="99"/>
                      <a:pt x="127" y="99"/>
                    </a:cubicBezTo>
                    <a:cubicBezTo>
                      <a:pt x="127" y="99"/>
                      <a:pt x="127" y="99"/>
                      <a:pt x="127" y="99"/>
                    </a:cubicBezTo>
                    <a:cubicBezTo>
                      <a:pt x="129" y="99"/>
                      <a:pt x="135" y="99"/>
                      <a:pt x="139" y="99"/>
                    </a:cubicBezTo>
                    <a:cubicBezTo>
                      <a:pt x="144" y="100"/>
                      <a:pt x="148" y="100"/>
                      <a:pt x="148" y="100"/>
                    </a:cubicBezTo>
                    <a:cubicBezTo>
                      <a:pt x="150" y="100"/>
                      <a:pt x="152" y="99"/>
                      <a:pt x="152" y="97"/>
                    </a:cubicBezTo>
                    <a:cubicBezTo>
                      <a:pt x="153" y="95"/>
                      <a:pt x="152" y="93"/>
                      <a:pt x="150" y="92"/>
                    </a:cubicBezTo>
                    <a:cubicBezTo>
                      <a:pt x="145" y="89"/>
                      <a:pt x="145" y="89"/>
                      <a:pt x="145" y="89"/>
                    </a:cubicBezTo>
                    <a:cubicBezTo>
                      <a:pt x="143" y="92"/>
                      <a:pt x="143" y="92"/>
                      <a:pt x="143" y="92"/>
                    </a:cubicBezTo>
                    <a:cubicBezTo>
                      <a:pt x="146" y="94"/>
                      <a:pt x="146" y="94"/>
                      <a:pt x="146" y="94"/>
                    </a:cubicBezTo>
                    <a:cubicBezTo>
                      <a:pt x="143" y="92"/>
                      <a:pt x="143" y="92"/>
                      <a:pt x="143" y="92"/>
                    </a:cubicBezTo>
                    <a:cubicBezTo>
                      <a:pt x="144" y="96"/>
                      <a:pt x="144" y="96"/>
                      <a:pt x="144" y="96"/>
                    </a:cubicBezTo>
                    <a:cubicBezTo>
                      <a:pt x="145" y="96"/>
                      <a:pt x="145" y="95"/>
                      <a:pt x="146" y="94"/>
                    </a:cubicBezTo>
                    <a:cubicBezTo>
                      <a:pt x="143" y="92"/>
                      <a:pt x="143" y="92"/>
                      <a:pt x="143" y="92"/>
                    </a:cubicBezTo>
                    <a:cubicBezTo>
                      <a:pt x="144" y="96"/>
                      <a:pt x="144" y="96"/>
                      <a:pt x="144" y="96"/>
                    </a:cubicBezTo>
                    <a:cubicBezTo>
                      <a:pt x="143" y="93"/>
                      <a:pt x="143" y="93"/>
                      <a:pt x="143" y="93"/>
                    </a:cubicBezTo>
                    <a:cubicBezTo>
                      <a:pt x="143" y="96"/>
                      <a:pt x="143" y="96"/>
                      <a:pt x="143" y="96"/>
                    </a:cubicBezTo>
                    <a:cubicBezTo>
                      <a:pt x="144" y="96"/>
                      <a:pt x="144" y="96"/>
                      <a:pt x="144" y="96"/>
                    </a:cubicBezTo>
                    <a:cubicBezTo>
                      <a:pt x="143" y="93"/>
                      <a:pt x="143" y="93"/>
                      <a:pt x="143" y="93"/>
                    </a:cubicBezTo>
                    <a:cubicBezTo>
                      <a:pt x="143" y="96"/>
                      <a:pt x="143" y="96"/>
                      <a:pt x="143" y="96"/>
                    </a:cubicBezTo>
                    <a:cubicBezTo>
                      <a:pt x="143" y="94"/>
                      <a:pt x="143" y="94"/>
                      <a:pt x="143" y="94"/>
                    </a:cubicBezTo>
                    <a:cubicBezTo>
                      <a:pt x="143" y="96"/>
                      <a:pt x="143" y="96"/>
                      <a:pt x="143" y="96"/>
                    </a:cubicBezTo>
                    <a:cubicBezTo>
                      <a:pt x="143" y="96"/>
                      <a:pt x="143" y="96"/>
                      <a:pt x="143" y="96"/>
                    </a:cubicBezTo>
                    <a:cubicBezTo>
                      <a:pt x="143" y="94"/>
                      <a:pt x="143" y="94"/>
                      <a:pt x="143" y="94"/>
                    </a:cubicBezTo>
                    <a:cubicBezTo>
                      <a:pt x="143" y="96"/>
                      <a:pt x="143" y="96"/>
                      <a:pt x="143" y="96"/>
                    </a:cubicBezTo>
                    <a:cubicBezTo>
                      <a:pt x="143" y="96"/>
                      <a:pt x="143" y="96"/>
                      <a:pt x="143" y="96"/>
                    </a:cubicBezTo>
                    <a:cubicBezTo>
                      <a:pt x="143" y="96"/>
                      <a:pt x="143" y="96"/>
                      <a:pt x="143" y="96"/>
                    </a:cubicBezTo>
                    <a:cubicBezTo>
                      <a:pt x="143" y="96"/>
                      <a:pt x="143" y="96"/>
                      <a:pt x="143" y="96"/>
                    </a:cubicBezTo>
                    <a:cubicBezTo>
                      <a:pt x="143" y="96"/>
                      <a:pt x="143" y="96"/>
                      <a:pt x="143" y="96"/>
                    </a:cubicBezTo>
                    <a:cubicBezTo>
                      <a:pt x="143" y="96"/>
                      <a:pt x="143" y="96"/>
                      <a:pt x="143" y="96"/>
                    </a:cubicBezTo>
                    <a:cubicBezTo>
                      <a:pt x="143" y="96"/>
                      <a:pt x="144" y="96"/>
                      <a:pt x="145" y="96"/>
                    </a:cubicBezTo>
                    <a:cubicBezTo>
                      <a:pt x="148" y="96"/>
                      <a:pt x="156" y="96"/>
                      <a:pt x="163" y="97"/>
                    </a:cubicBezTo>
                    <a:cubicBezTo>
                      <a:pt x="169" y="97"/>
                      <a:pt x="175" y="97"/>
                      <a:pt x="175" y="97"/>
                    </a:cubicBezTo>
                    <a:cubicBezTo>
                      <a:pt x="177" y="97"/>
                      <a:pt x="179" y="96"/>
                      <a:pt x="179" y="94"/>
                    </a:cubicBezTo>
                    <a:cubicBezTo>
                      <a:pt x="180" y="93"/>
                      <a:pt x="179" y="91"/>
                      <a:pt x="177" y="90"/>
                    </a:cubicBezTo>
                    <a:cubicBezTo>
                      <a:pt x="175" y="88"/>
                      <a:pt x="175" y="88"/>
                      <a:pt x="175" y="88"/>
                    </a:cubicBezTo>
                    <a:cubicBezTo>
                      <a:pt x="172" y="91"/>
                      <a:pt x="172" y="91"/>
                      <a:pt x="172" y="91"/>
                    </a:cubicBezTo>
                    <a:cubicBezTo>
                      <a:pt x="173" y="95"/>
                      <a:pt x="173" y="95"/>
                      <a:pt x="173" y="95"/>
                    </a:cubicBezTo>
                    <a:cubicBezTo>
                      <a:pt x="198" y="93"/>
                      <a:pt x="198" y="93"/>
                      <a:pt x="198" y="93"/>
                    </a:cubicBezTo>
                    <a:cubicBezTo>
                      <a:pt x="200" y="93"/>
                      <a:pt x="201" y="92"/>
                      <a:pt x="202" y="90"/>
                    </a:cubicBezTo>
                    <a:cubicBezTo>
                      <a:pt x="202" y="89"/>
                      <a:pt x="202" y="87"/>
                      <a:pt x="200" y="86"/>
                    </a:cubicBezTo>
                    <a:cubicBezTo>
                      <a:pt x="195" y="83"/>
                      <a:pt x="195" y="83"/>
                      <a:pt x="195" y="83"/>
                    </a:cubicBezTo>
                    <a:cubicBezTo>
                      <a:pt x="193" y="86"/>
                      <a:pt x="193" y="86"/>
                      <a:pt x="193" y="86"/>
                    </a:cubicBezTo>
                    <a:cubicBezTo>
                      <a:pt x="197" y="88"/>
                      <a:pt x="197" y="88"/>
                      <a:pt x="197" y="88"/>
                    </a:cubicBezTo>
                    <a:cubicBezTo>
                      <a:pt x="193" y="86"/>
                      <a:pt x="193" y="86"/>
                      <a:pt x="193" y="86"/>
                    </a:cubicBezTo>
                    <a:cubicBezTo>
                      <a:pt x="195" y="90"/>
                      <a:pt x="195" y="90"/>
                      <a:pt x="195" y="90"/>
                    </a:cubicBezTo>
                    <a:cubicBezTo>
                      <a:pt x="195" y="90"/>
                      <a:pt x="196" y="90"/>
                      <a:pt x="197" y="88"/>
                    </a:cubicBezTo>
                    <a:cubicBezTo>
                      <a:pt x="193" y="86"/>
                      <a:pt x="193" y="86"/>
                      <a:pt x="193" y="86"/>
                    </a:cubicBezTo>
                    <a:cubicBezTo>
                      <a:pt x="195" y="90"/>
                      <a:pt x="195" y="90"/>
                      <a:pt x="195" y="90"/>
                    </a:cubicBezTo>
                    <a:cubicBezTo>
                      <a:pt x="194" y="87"/>
                      <a:pt x="194" y="87"/>
                      <a:pt x="194" y="87"/>
                    </a:cubicBezTo>
                    <a:cubicBezTo>
                      <a:pt x="194" y="90"/>
                      <a:pt x="194" y="90"/>
                      <a:pt x="194" y="90"/>
                    </a:cubicBezTo>
                    <a:cubicBezTo>
                      <a:pt x="194" y="90"/>
                      <a:pt x="194" y="90"/>
                      <a:pt x="195" y="90"/>
                    </a:cubicBezTo>
                    <a:cubicBezTo>
                      <a:pt x="194" y="87"/>
                      <a:pt x="194" y="87"/>
                      <a:pt x="194" y="87"/>
                    </a:cubicBezTo>
                    <a:cubicBezTo>
                      <a:pt x="194" y="90"/>
                      <a:pt x="194" y="90"/>
                      <a:pt x="194" y="90"/>
                    </a:cubicBezTo>
                    <a:cubicBezTo>
                      <a:pt x="194" y="90"/>
                      <a:pt x="194" y="90"/>
                      <a:pt x="194" y="90"/>
                    </a:cubicBezTo>
                    <a:cubicBezTo>
                      <a:pt x="194" y="90"/>
                      <a:pt x="194" y="90"/>
                      <a:pt x="194" y="90"/>
                    </a:cubicBezTo>
                    <a:cubicBezTo>
                      <a:pt x="194" y="90"/>
                      <a:pt x="194" y="90"/>
                      <a:pt x="194" y="90"/>
                    </a:cubicBezTo>
                    <a:cubicBezTo>
                      <a:pt x="194" y="90"/>
                      <a:pt x="194" y="90"/>
                      <a:pt x="194" y="90"/>
                    </a:cubicBezTo>
                    <a:cubicBezTo>
                      <a:pt x="194" y="90"/>
                      <a:pt x="194" y="90"/>
                      <a:pt x="194" y="90"/>
                    </a:cubicBezTo>
                    <a:cubicBezTo>
                      <a:pt x="194" y="90"/>
                      <a:pt x="195" y="90"/>
                      <a:pt x="195" y="90"/>
                    </a:cubicBezTo>
                    <a:cubicBezTo>
                      <a:pt x="198" y="90"/>
                      <a:pt x="206" y="91"/>
                      <a:pt x="212" y="91"/>
                    </a:cubicBezTo>
                    <a:cubicBezTo>
                      <a:pt x="218" y="91"/>
                      <a:pt x="223" y="92"/>
                      <a:pt x="223" y="92"/>
                    </a:cubicBezTo>
                    <a:cubicBezTo>
                      <a:pt x="225" y="92"/>
                      <a:pt x="227" y="91"/>
                      <a:pt x="228" y="89"/>
                    </a:cubicBezTo>
                    <a:cubicBezTo>
                      <a:pt x="228" y="87"/>
                      <a:pt x="227" y="85"/>
                      <a:pt x="226" y="84"/>
                    </a:cubicBezTo>
                    <a:cubicBezTo>
                      <a:pt x="218" y="80"/>
                      <a:pt x="218" y="80"/>
                      <a:pt x="218" y="80"/>
                    </a:cubicBezTo>
                    <a:cubicBezTo>
                      <a:pt x="216" y="83"/>
                      <a:pt x="216" y="83"/>
                      <a:pt x="216" y="83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6" y="83"/>
                      <a:pt x="216" y="83"/>
                      <a:pt x="216" y="83"/>
                    </a:cubicBezTo>
                    <a:cubicBezTo>
                      <a:pt x="218" y="86"/>
                      <a:pt x="218" y="86"/>
                      <a:pt x="218" y="86"/>
                    </a:cubicBezTo>
                    <a:cubicBezTo>
                      <a:pt x="218" y="86"/>
                      <a:pt x="219" y="86"/>
                      <a:pt x="219" y="85"/>
                    </a:cubicBezTo>
                    <a:cubicBezTo>
                      <a:pt x="216" y="83"/>
                      <a:pt x="216" y="83"/>
                      <a:pt x="216" y="83"/>
                    </a:cubicBezTo>
                    <a:cubicBezTo>
                      <a:pt x="218" y="86"/>
                      <a:pt x="218" y="86"/>
                      <a:pt x="218" y="86"/>
                    </a:cubicBezTo>
                    <a:cubicBezTo>
                      <a:pt x="216" y="83"/>
                      <a:pt x="216" y="83"/>
                      <a:pt x="216" y="83"/>
                    </a:cubicBezTo>
                    <a:cubicBezTo>
                      <a:pt x="217" y="87"/>
                      <a:pt x="217" y="87"/>
                      <a:pt x="217" y="87"/>
                    </a:cubicBezTo>
                    <a:cubicBezTo>
                      <a:pt x="217" y="87"/>
                      <a:pt x="217" y="87"/>
                      <a:pt x="218" y="86"/>
                    </a:cubicBezTo>
                    <a:cubicBezTo>
                      <a:pt x="216" y="83"/>
                      <a:pt x="216" y="83"/>
                      <a:pt x="216" y="83"/>
                    </a:cubicBezTo>
                    <a:cubicBezTo>
                      <a:pt x="217" y="87"/>
                      <a:pt x="217" y="87"/>
                      <a:pt x="217" y="87"/>
                    </a:cubicBezTo>
                    <a:cubicBezTo>
                      <a:pt x="216" y="85"/>
                      <a:pt x="216" y="85"/>
                      <a:pt x="216" y="85"/>
                    </a:cubicBezTo>
                    <a:cubicBezTo>
                      <a:pt x="217" y="87"/>
                      <a:pt x="217" y="87"/>
                      <a:pt x="217" y="87"/>
                    </a:cubicBezTo>
                    <a:cubicBezTo>
                      <a:pt x="217" y="87"/>
                      <a:pt x="217" y="87"/>
                      <a:pt x="217" y="87"/>
                    </a:cubicBezTo>
                    <a:cubicBezTo>
                      <a:pt x="216" y="85"/>
                      <a:pt x="216" y="85"/>
                      <a:pt x="216" y="85"/>
                    </a:cubicBezTo>
                    <a:cubicBezTo>
                      <a:pt x="217" y="87"/>
                      <a:pt x="217" y="87"/>
                      <a:pt x="217" y="87"/>
                    </a:cubicBezTo>
                    <a:cubicBezTo>
                      <a:pt x="217" y="87"/>
                      <a:pt x="217" y="87"/>
                      <a:pt x="218" y="87"/>
                    </a:cubicBezTo>
                    <a:cubicBezTo>
                      <a:pt x="220" y="87"/>
                      <a:pt x="226" y="87"/>
                      <a:pt x="230" y="87"/>
                    </a:cubicBezTo>
                    <a:cubicBezTo>
                      <a:pt x="235" y="87"/>
                      <a:pt x="239" y="88"/>
                      <a:pt x="239" y="88"/>
                    </a:cubicBezTo>
                    <a:cubicBezTo>
                      <a:pt x="241" y="88"/>
                      <a:pt x="242" y="87"/>
                      <a:pt x="243" y="85"/>
                    </a:cubicBezTo>
                    <a:cubicBezTo>
                      <a:pt x="243" y="83"/>
                      <a:pt x="243" y="81"/>
                      <a:pt x="241" y="80"/>
                    </a:cubicBezTo>
                    <a:cubicBezTo>
                      <a:pt x="237" y="78"/>
                      <a:pt x="237" y="78"/>
                      <a:pt x="237" y="78"/>
                    </a:cubicBezTo>
                    <a:cubicBezTo>
                      <a:pt x="235" y="81"/>
                      <a:pt x="235" y="81"/>
                      <a:pt x="235" y="81"/>
                    </a:cubicBezTo>
                    <a:cubicBezTo>
                      <a:pt x="238" y="83"/>
                      <a:pt x="238" y="83"/>
                      <a:pt x="238" y="83"/>
                    </a:cubicBezTo>
                    <a:cubicBezTo>
                      <a:pt x="235" y="81"/>
                      <a:pt x="235" y="81"/>
                      <a:pt x="235" y="81"/>
                    </a:cubicBezTo>
                    <a:cubicBezTo>
                      <a:pt x="238" y="84"/>
                      <a:pt x="238" y="84"/>
                      <a:pt x="238" y="84"/>
                    </a:cubicBezTo>
                    <a:cubicBezTo>
                      <a:pt x="238" y="84"/>
                      <a:pt x="238" y="84"/>
                      <a:pt x="238" y="83"/>
                    </a:cubicBezTo>
                    <a:cubicBezTo>
                      <a:pt x="235" y="81"/>
                      <a:pt x="235" y="81"/>
                      <a:pt x="235" y="81"/>
                    </a:cubicBezTo>
                    <a:cubicBezTo>
                      <a:pt x="238" y="84"/>
                      <a:pt x="238" y="84"/>
                      <a:pt x="238" y="84"/>
                    </a:cubicBezTo>
                    <a:cubicBezTo>
                      <a:pt x="235" y="81"/>
                      <a:pt x="235" y="81"/>
                      <a:pt x="235" y="81"/>
                    </a:cubicBezTo>
                    <a:cubicBezTo>
                      <a:pt x="237" y="85"/>
                      <a:pt x="237" y="85"/>
                      <a:pt x="237" y="85"/>
                    </a:cubicBezTo>
                    <a:cubicBezTo>
                      <a:pt x="237" y="85"/>
                      <a:pt x="237" y="85"/>
                      <a:pt x="238" y="84"/>
                    </a:cubicBezTo>
                    <a:cubicBezTo>
                      <a:pt x="235" y="81"/>
                      <a:pt x="235" y="81"/>
                      <a:pt x="235" y="81"/>
                    </a:cubicBezTo>
                    <a:cubicBezTo>
                      <a:pt x="237" y="85"/>
                      <a:pt x="237" y="85"/>
                      <a:pt x="237" y="85"/>
                    </a:cubicBezTo>
                    <a:cubicBezTo>
                      <a:pt x="236" y="82"/>
                      <a:pt x="236" y="82"/>
                      <a:pt x="236" y="82"/>
                    </a:cubicBezTo>
                    <a:cubicBezTo>
                      <a:pt x="236" y="85"/>
                      <a:pt x="236" y="85"/>
                      <a:pt x="236" y="85"/>
                    </a:cubicBezTo>
                    <a:cubicBezTo>
                      <a:pt x="237" y="85"/>
                      <a:pt x="237" y="85"/>
                      <a:pt x="237" y="85"/>
                    </a:cubicBezTo>
                    <a:cubicBezTo>
                      <a:pt x="236" y="82"/>
                      <a:pt x="236" y="82"/>
                      <a:pt x="236" y="82"/>
                    </a:cubicBezTo>
                    <a:cubicBezTo>
                      <a:pt x="236" y="85"/>
                      <a:pt x="236" y="85"/>
                      <a:pt x="236" y="85"/>
                    </a:cubicBezTo>
                    <a:cubicBezTo>
                      <a:pt x="236" y="85"/>
                      <a:pt x="236" y="85"/>
                      <a:pt x="236" y="85"/>
                    </a:cubicBezTo>
                    <a:cubicBezTo>
                      <a:pt x="237" y="85"/>
                      <a:pt x="239" y="85"/>
                      <a:pt x="242" y="85"/>
                    </a:cubicBezTo>
                    <a:cubicBezTo>
                      <a:pt x="246" y="84"/>
                      <a:pt x="251" y="84"/>
                      <a:pt x="255" y="84"/>
                    </a:cubicBezTo>
                    <a:cubicBezTo>
                      <a:pt x="259" y="84"/>
                      <a:pt x="262" y="83"/>
                      <a:pt x="262" y="83"/>
                    </a:cubicBezTo>
                    <a:cubicBezTo>
                      <a:pt x="264" y="83"/>
                      <a:pt x="265" y="82"/>
                      <a:pt x="266" y="80"/>
                    </a:cubicBezTo>
                    <a:cubicBezTo>
                      <a:pt x="266" y="79"/>
                      <a:pt x="266" y="77"/>
                      <a:pt x="264" y="76"/>
                    </a:cubicBezTo>
                    <a:cubicBezTo>
                      <a:pt x="262" y="75"/>
                      <a:pt x="262" y="75"/>
                      <a:pt x="262" y="75"/>
                    </a:cubicBezTo>
                    <a:cubicBezTo>
                      <a:pt x="260" y="78"/>
                      <a:pt x="260" y="78"/>
                      <a:pt x="260" y="78"/>
                    </a:cubicBezTo>
                    <a:cubicBezTo>
                      <a:pt x="260" y="82"/>
                      <a:pt x="260" y="82"/>
                      <a:pt x="260" y="82"/>
                    </a:cubicBezTo>
                    <a:cubicBezTo>
                      <a:pt x="287" y="82"/>
                      <a:pt x="287" y="82"/>
                      <a:pt x="287" y="82"/>
                    </a:cubicBezTo>
                    <a:cubicBezTo>
                      <a:pt x="288" y="82"/>
                      <a:pt x="290" y="81"/>
                      <a:pt x="290" y="79"/>
                    </a:cubicBezTo>
                    <a:cubicBezTo>
                      <a:pt x="291" y="77"/>
                      <a:pt x="290" y="76"/>
                      <a:pt x="289" y="75"/>
                    </a:cubicBezTo>
                    <a:cubicBezTo>
                      <a:pt x="285" y="73"/>
                      <a:pt x="285" y="73"/>
                      <a:pt x="285" y="73"/>
                    </a:cubicBezTo>
                    <a:cubicBezTo>
                      <a:pt x="283" y="76"/>
                      <a:pt x="283" y="76"/>
                      <a:pt x="283" y="76"/>
                    </a:cubicBezTo>
                    <a:cubicBezTo>
                      <a:pt x="283" y="80"/>
                      <a:pt x="283" y="80"/>
                      <a:pt x="283" y="80"/>
                    </a:cubicBezTo>
                    <a:cubicBezTo>
                      <a:pt x="308" y="81"/>
                      <a:pt x="308" y="81"/>
                      <a:pt x="308" y="81"/>
                    </a:cubicBezTo>
                    <a:cubicBezTo>
                      <a:pt x="309" y="81"/>
                      <a:pt x="311" y="80"/>
                      <a:pt x="311" y="78"/>
                    </a:cubicBezTo>
                    <a:cubicBezTo>
                      <a:pt x="312" y="76"/>
                      <a:pt x="311" y="74"/>
                      <a:pt x="310" y="73"/>
                    </a:cubicBezTo>
                    <a:cubicBezTo>
                      <a:pt x="305" y="71"/>
                      <a:pt x="305" y="71"/>
                      <a:pt x="305" y="71"/>
                    </a:cubicBezTo>
                    <a:cubicBezTo>
                      <a:pt x="303" y="74"/>
                      <a:pt x="303" y="74"/>
                      <a:pt x="303" y="74"/>
                    </a:cubicBezTo>
                    <a:cubicBezTo>
                      <a:pt x="303" y="78"/>
                      <a:pt x="303" y="78"/>
                      <a:pt x="303" y="78"/>
                    </a:cubicBezTo>
                    <a:cubicBezTo>
                      <a:pt x="303" y="78"/>
                      <a:pt x="310" y="78"/>
                      <a:pt x="318" y="78"/>
                    </a:cubicBezTo>
                    <a:cubicBezTo>
                      <a:pt x="321" y="78"/>
                      <a:pt x="325" y="78"/>
                      <a:pt x="327" y="78"/>
                    </a:cubicBezTo>
                    <a:cubicBezTo>
                      <a:pt x="329" y="78"/>
                      <a:pt x="330" y="78"/>
                      <a:pt x="331" y="77"/>
                    </a:cubicBezTo>
                    <a:cubicBezTo>
                      <a:pt x="331" y="77"/>
                      <a:pt x="332" y="77"/>
                      <a:pt x="332" y="77"/>
                    </a:cubicBezTo>
                    <a:cubicBezTo>
                      <a:pt x="333" y="77"/>
                      <a:pt x="333" y="77"/>
                      <a:pt x="333" y="77"/>
                    </a:cubicBezTo>
                    <a:cubicBezTo>
                      <a:pt x="334" y="77"/>
                      <a:pt x="334" y="77"/>
                      <a:pt x="334" y="77"/>
                    </a:cubicBezTo>
                    <a:cubicBezTo>
                      <a:pt x="334" y="76"/>
                      <a:pt x="335" y="76"/>
                      <a:pt x="335" y="75"/>
                    </a:cubicBezTo>
                    <a:cubicBezTo>
                      <a:pt x="337" y="73"/>
                      <a:pt x="336" y="71"/>
                      <a:pt x="334" y="70"/>
                    </a:cubicBezTo>
                    <a:cubicBezTo>
                      <a:pt x="331" y="68"/>
                      <a:pt x="331" y="68"/>
                      <a:pt x="331" y="68"/>
                    </a:cubicBezTo>
                    <a:cubicBezTo>
                      <a:pt x="329" y="71"/>
                      <a:pt x="329" y="71"/>
                      <a:pt x="329" y="71"/>
                    </a:cubicBezTo>
                    <a:cubicBezTo>
                      <a:pt x="329" y="75"/>
                      <a:pt x="329" y="75"/>
                      <a:pt x="329" y="75"/>
                    </a:cubicBezTo>
                    <a:cubicBezTo>
                      <a:pt x="358" y="75"/>
                      <a:pt x="358" y="75"/>
                      <a:pt x="358" y="75"/>
                    </a:cubicBezTo>
                    <a:cubicBezTo>
                      <a:pt x="359" y="74"/>
                      <a:pt x="361" y="73"/>
                      <a:pt x="361" y="72"/>
                    </a:cubicBezTo>
                    <a:cubicBezTo>
                      <a:pt x="362" y="70"/>
                      <a:pt x="361" y="68"/>
                      <a:pt x="360" y="67"/>
                    </a:cubicBezTo>
                    <a:cubicBezTo>
                      <a:pt x="354" y="64"/>
                      <a:pt x="354" y="64"/>
                      <a:pt x="354" y="64"/>
                    </a:cubicBezTo>
                    <a:cubicBezTo>
                      <a:pt x="352" y="67"/>
                      <a:pt x="352" y="67"/>
                      <a:pt x="352" y="67"/>
                    </a:cubicBezTo>
                    <a:cubicBezTo>
                      <a:pt x="352" y="71"/>
                      <a:pt x="352" y="71"/>
                      <a:pt x="352" y="71"/>
                    </a:cubicBezTo>
                    <a:cubicBezTo>
                      <a:pt x="378" y="72"/>
                      <a:pt x="378" y="72"/>
                      <a:pt x="378" y="72"/>
                    </a:cubicBezTo>
                    <a:cubicBezTo>
                      <a:pt x="380" y="72"/>
                      <a:pt x="381" y="71"/>
                      <a:pt x="382" y="69"/>
                    </a:cubicBezTo>
                    <a:cubicBezTo>
                      <a:pt x="382" y="68"/>
                      <a:pt x="382" y="66"/>
                      <a:pt x="380" y="65"/>
                    </a:cubicBezTo>
                    <a:cubicBezTo>
                      <a:pt x="378" y="63"/>
                      <a:pt x="378" y="63"/>
                      <a:pt x="378" y="63"/>
                    </a:cubicBezTo>
                    <a:cubicBezTo>
                      <a:pt x="376" y="67"/>
                      <a:pt x="376" y="67"/>
                      <a:pt x="376" y="67"/>
                    </a:cubicBezTo>
                    <a:cubicBezTo>
                      <a:pt x="379" y="69"/>
                      <a:pt x="379" y="69"/>
                      <a:pt x="379" y="69"/>
                    </a:cubicBezTo>
                    <a:cubicBezTo>
                      <a:pt x="376" y="67"/>
                      <a:pt x="376" y="67"/>
                      <a:pt x="376" y="67"/>
                    </a:cubicBezTo>
                    <a:cubicBezTo>
                      <a:pt x="378" y="70"/>
                      <a:pt x="378" y="70"/>
                      <a:pt x="378" y="70"/>
                    </a:cubicBezTo>
                    <a:cubicBezTo>
                      <a:pt x="378" y="70"/>
                      <a:pt x="379" y="69"/>
                      <a:pt x="379" y="69"/>
                    </a:cubicBezTo>
                    <a:cubicBezTo>
                      <a:pt x="376" y="67"/>
                      <a:pt x="376" y="67"/>
                      <a:pt x="376" y="67"/>
                    </a:cubicBezTo>
                    <a:cubicBezTo>
                      <a:pt x="378" y="70"/>
                      <a:pt x="378" y="70"/>
                      <a:pt x="378" y="70"/>
                    </a:cubicBezTo>
                    <a:cubicBezTo>
                      <a:pt x="376" y="67"/>
                      <a:pt x="376" y="67"/>
                      <a:pt x="376" y="67"/>
                    </a:cubicBezTo>
                    <a:cubicBezTo>
                      <a:pt x="378" y="70"/>
                      <a:pt x="378" y="70"/>
                      <a:pt x="378" y="70"/>
                    </a:cubicBezTo>
                    <a:cubicBezTo>
                      <a:pt x="378" y="70"/>
                      <a:pt x="378" y="70"/>
                      <a:pt x="378" y="70"/>
                    </a:cubicBezTo>
                    <a:cubicBezTo>
                      <a:pt x="376" y="67"/>
                      <a:pt x="376" y="67"/>
                      <a:pt x="376" y="67"/>
                    </a:cubicBezTo>
                    <a:cubicBezTo>
                      <a:pt x="378" y="70"/>
                      <a:pt x="378" y="70"/>
                      <a:pt x="378" y="70"/>
                    </a:cubicBezTo>
                    <a:cubicBezTo>
                      <a:pt x="376" y="68"/>
                      <a:pt x="376" y="68"/>
                      <a:pt x="376" y="68"/>
                    </a:cubicBezTo>
                    <a:cubicBezTo>
                      <a:pt x="377" y="70"/>
                      <a:pt x="377" y="70"/>
                      <a:pt x="377" y="70"/>
                    </a:cubicBezTo>
                    <a:cubicBezTo>
                      <a:pt x="378" y="70"/>
                      <a:pt x="378" y="70"/>
                      <a:pt x="378" y="70"/>
                    </a:cubicBezTo>
                    <a:cubicBezTo>
                      <a:pt x="376" y="68"/>
                      <a:pt x="376" y="68"/>
                      <a:pt x="376" y="68"/>
                    </a:cubicBezTo>
                    <a:cubicBezTo>
                      <a:pt x="377" y="70"/>
                      <a:pt x="377" y="70"/>
                      <a:pt x="377" y="70"/>
                    </a:cubicBezTo>
                    <a:cubicBezTo>
                      <a:pt x="377" y="70"/>
                      <a:pt x="377" y="70"/>
                      <a:pt x="377" y="70"/>
                    </a:cubicBezTo>
                    <a:cubicBezTo>
                      <a:pt x="378" y="70"/>
                      <a:pt x="379" y="70"/>
                      <a:pt x="381" y="70"/>
                    </a:cubicBezTo>
                    <a:cubicBezTo>
                      <a:pt x="384" y="69"/>
                      <a:pt x="388" y="68"/>
                      <a:pt x="391" y="68"/>
                    </a:cubicBezTo>
                    <a:cubicBezTo>
                      <a:pt x="392" y="67"/>
                      <a:pt x="393" y="67"/>
                      <a:pt x="394" y="67"/>
                    </a:cubicBezTo>
                    <a:cubicBezTo>
                      <a:pt x="395" y="67"/>
                      <a:pt x="395" y="67"/>
                      <a:pt x="395" y="67"/>
                    </a:cubicBezTo>
                    <a:cubicBezTo>
                      <a:pt x="396" y="67"/>
                      <a:pt x="396" y="67"/>
                      <a:pt x="396" y="67"/>
                    </a:cubicBezTo>
                    <a:cubicBezTo>
                      <a:pt x="396" y="67"/>
                      <a:pt x="396" y="67"/>
                      <a:pt x="396" y="67"/>
                    </a:cubicBezTo>
                    <a:cubicBezTo>
                      <a:pt x="396" y="67"/>
                      <a:pt x="396" y="67"/>
                      <a:pt x="396" y="67"/>
                    </a:cubicBezTo>
                    <a:cubicBezTo>
                      <a:pt x="396" y="67"/>
                      <a:pt x="396" y="67"/>
                      <a:pt x="396" y="67"/>
                    </a:cubicBezTo>
                    <a:cubicBezTo>
                      <a:pt x="396" y="66"/>
                      <a:pt x="396" y="66"/>
                      <a:pt x="396" y="66"/>
                    </a:cubicBezTo>
                    <a:cubicBezTo>
                      <a:pt x="397" y="66"/>
                      <a:pt x="397" y="66"/>
                      <a:pt x="397" y="66"/>
                    </a:cubicBezTo>
                    <a:cubicBezTo>
                      <a:pt x="397" y="66"/>
                      <a:pt x="397" y="66"/>
                      <a:pt x="397" y="66"/>
                    </a:cubicBezTo>
                    <a:cubicBezTo>
                      <a:pt x="398" y="66"/>
                      <a:pt x="398" y="66"/>
                      <a:pt x="398" y="65"/>
                    </a:cubicBezTo>
                    <a:cubicBezTo>
                      <a:pt x="399" y="64"/>
                      <a:pt x="399" y="63"/>
                      <a:pt x="399" y="62"/>
                    </a:cubicBezTo>
                    <a:cubicBezTo>
                      <a:pt x="399" y="61"/>
                      <a:pt x="398" y="60"/>
                      <a:pt x="397" y="59"/>
                    </a:cubicBezTo>
                    <a:cubicBezTo>
                      <a:pt x="396" y="59"/>
                      <a:pt x="396" y="59"/>
                      <a:pt x="396" y="59"/>
                    </a:cubicBezTo>
                    <a:cubicBezTo>
                      <a:pt x="394" y="62"/>
                      <a:pt x="394" y="62"/>
                      <a:pt x="394" y="62"/>
                    </a:cubicBezTo>
                    <a:cubicBezTo>
                      <a:pt x="394" y="66"/>
                      <a:pt x="394" y="66"/>
                      <a:pt x="394" y="66"/>
                    </a:cubicBezTo>
                    <a:cubicBezTo>
                      <a:pt x="394" y="66"/>
                      <a:pt x="400" y="66"/>
                      <a:pt x="405" y="66"/>
                    </a:cubicBezTo>
                    <a:cubicBezTo>
                      <a:pt x="408" y="66"/>
                      <a:pt x="411" y="66"/>
                      <a:pt x="413" y="65"/>
                    </a:cubicBezTo>
                    <a:cubicBezTo>
                      <a:pt x="414" y="65"/>
                      <a:pt x="415" y="65"/>
                      <a:pt x="416" y="65"/>
                    </a:cubicBezTo>
                    <a:cubicBezTo>
                      <a:pt x="416" y="65"/>
                      <a:pt x="417" y="65"/>
                      <a:pt x="417" y="65"/>
                    </a:cubicBezTo>
                    <a:cubicBezTo>
                      <a:pt x="418" y="65"/>
                      <a:pt x="418" y="65"/>
                      <a:pt x="418" y="65"/>
                    </a:cubicBezTo>
                    <a:cubicBezTo>
                      <a:pt x="418" y="65"/>
                      <a:pt x="418" y="65"/>
                      <a:pt x="418" y="65"/>
                    </a:cubicBezTo>
                    <a:cubicBezTo>
                      <a:pt x="419" y="64"/>
                      <a:pt x="419" y="64"/>
                      <a:pt x="420" y="63"/>
                    </a:cubicBezTo>
                    <a:cubicBezTo>
                      <a:pt x="421" y="61"/>
                      <a:pt x="420" y="59"/>
                      <a:pt x="419" y="58"/>
                    </a:cubicBezTo>
                    <a:cubicBezTo>
                      <a:pt x="415" y="55"/>
                      <a:pt x="415" y="55"/>
                      <a:pt x="415" y="55"/>
                    </a:cubicBezTo>
                    <a:cubicBezTo>
                      <a:pt x="413" y="59"/>
                      <a:pt x="413" y="59"/>
                      <a:pt x="413" y="59"/>
                    </a:cubicBezTo>
                    <a:cubicBezTo>
                      <a:pt x="416" y="61"/>
                      <a:pt x="416" y="61"/>
                      <a:pt x="416" y="61"/>
                    </a:cubicBezTo>
                    <a:cubicBezTo>
                      <a:pt x="413" y="59"/>
                      <a:pt x="413" y="59"/>
                      <a:pt x="413" y="59"/>
                    </a:cubicBezTo>
                    <a:cubicBezTo>
                      <a:pt x="415" y="62"/>
                      <a:pt x="415" y="62"/>
                      <a:pt x="415" y="62"/>
                    </a:cubicBezTo>
                    <a:cubicBezTo>
                      <a:pt x="415" y="62"/>
                      <a:pt x="416" y="62"/>
                      <a:pt x="416" y="61"/>
                    </a:cubicBezTo>
                    <a:cubicBezTo>
                      <a:pt x="413" y="59"/>
                      <a:pt x="413" y="59"/>
                      <a:pt x="413" y="59"/>
                    </a:cubicBezTo>
                    <a:cubicBezTo>
                      <a:pt x="415" y="62"/>
                      <a:pt x="415" y="62"/>
                      <a:pt x="415" y="62"/>
                    </a:cubicBezTo>
                    <a:cubicBezTo>
                      <a:pt x="413" y="59"/>
                      <a:pt x="413" y="59"/>
                      <a:pt x="413" y="59"/>
                    </a:cubicBezTo>
                    <a:cubicBezTo>
                      <a:pt x="414" y="63"/>
                      <a:pt x="414" y="63"/>
                      <a:pt x="414" y="63"/>
                    </a:cubicBezTo>
                    <a:cubicBezTo>
                      <a:pt x="414" y="63"/>
                      <a:pt x="414" y="63"/>
                      <a:pt x="415" y="62"/>
                    </a:cubicBezTo>
                    <a:cubicBezTo>
                      <a:pt x="413" y="59"/>
                      <a:pt x="413" y="59"/>
                      <a:pt x="413" y="59"/>
                    </a:cubicBezTo>
                    <a:cubicBezTo>
                      <a:pt x="414" y="63"/>
                      <a:pt x="414" y="63"/>
                      <a:pt x="414" y="63"/>
                    </a:cubicBezTo>
                    <a:cubicBezTo>
                      <a:pt x="414" y="62"/>
                      <a:pt x="414" y="62"/>
                      <a:pt x="414" y="62"/>
                    </a:cubicBezTo>
                    <a:cubicBezTo>
                      <a:pt x="414" y="63"/>
                      <a:pt x="414" y="63"/>
                      <a:pt x="414" y="63"/>
                    </a:cubicBezTo>
                    <a:cubicBezTo>
                      <a:pt x="414" y="63"/>
                      <a:pt x="414" y="63"/>
                      <a:pt x="414" y="63"/>
                    </a:cubicBezTo>
                    <a:cubicBezTo>
                      <a:pt x="414" y="62"/>
                      <a:pt x="414" y="62"/>
                      <a:pt x="414" y="62"/>
                    </a:cubicBezTo>
                    <a:cubicBezTo>
                      <a:pt x="414" y="63"/>
                      <a:pt x="414" y="63"/>
                      <a:pt x="414" y="63"/>
                    </a:cubicBezTo>
                    <a:cubicBezTo>
                      <a:pt x="414" y="63"/>
                      <a:pt x="415" y="62"/>
                      <a:pt x="416" y="62"/>
                    </a:cubicBezTo>
                    <a:cubicBezTo>
                      <a:pt x="419" y="62"/>
                      <a:pt x="426" y="62"/>
                      <a:pt x="432" y="62"/>
                    </a:cubicBezTo>
                    <a:cubicBezTo>
                      <a:pt x="435" y="61"/>
                      <a:pt x="438" y="61"/>
                      <a:pt x="440" y="61"/>
                    </a:cubicBezTo>
                    <a:cubicBezTo>
                      <a:pt x="441" y="61"/>
                      <a:pt x="442" y="61"/>
                      <a:pt x="442" y="61"/>
                    </a:cubicBezTo>
                    <a:cubicBezTo>
                      <a:pt x="443" y="61"/>
                      <a:pt x="443" y="61"/>
                      <a:pt x="443" y="61"/>
                    </a:cubicBezTo>
                    <a:cubicBezTo>
                      <a:pt x="443" y="61"/>
                      <a:pt x="443" y="61"/>
                      <a:pt x="443" y="61"/>
                    </a:cubicBezTo>
                    <a:cubicBezTo>
                      <a:pt x="444" y="61"/>
                      <a:pt x="444" y="61"/>
                      <a:pt x="444" y="61"/>
                    </a:cubicBezTo>
                    <a:cubicBezTo>
                      <a:pt x="444" y="61"/>
                      <a:pt x="444" y="61"/>
                      <a:pt x="444" y="61"/>
                    </a:cubicBezTo>
                    <a:cubicBezTo>
                      <a:pt x="445" y="60"/>
                      <a:pt x="445" y="60"/>
                      <a:pt x="445" y="60"/>
                    </a:cubicBezTo>
                    <a:cubicBezTo>
                      <a:pt x="445" y="60"/>
                      <a:pt x="446" y="60"/>
                      <a:pt x="446" y="59"/>
                    </a:cubicBezTo>
                    <a:cubicBezTo>
                      <a:pt x="448" y="57"/>
                      <a:pt x="447" y="55"/>
                      <a:pt x="445" y="54"/>
                    </a:cubicBezTo>
                    <a:cubicBezTo>
                      <a:pt x="443" y="52"/>
                      <a:pt x="443" y="52"/>
                      <a:pt x="443" y="52"/>
                    </a:cubicBezTo>
                    <a:cubicBezTo>
                      <a:pt x="441" y="56"/>
                      <a:pt x="441" y="56"/>
                      <a:pt x="441" y="56"/>
                    </a:cubicBezTo>
                    <a:cubicBezTo>
                      <a:pt x="444" y="58"/>
                      <a:pt x="444" y="58"/>
                      <a:pt x="444" y="58"/>
                    </a:cubicBezTo>
                    <a:cubicBezTo>
                      <a:pt x="441" y="56"/>
                      <a:pt x="441" y="56"/>
                      <a:pt x="441" y="56"/>
                    </a:cubicBezTo>
                    <a:cubicBezTo>
                      <a:pt x="443" y="59"/>
                      <a:pt x="443" y="59"/>
                      <a:pt x="443" y="59"/>
                    </a:cubicBezTo>
                    <a:cubicBezTo>
                      <a:pt x="444" y="59"/>
                      <a:pt x="444" y="59"/>
                      <a:pt x="444" y="58"/>
                    </a:cubicBezTo>
                    <a:cubicBezTo>
                      <a:pt x="441" y="56"/>
                      <a:pt x="441" y="56"/>
                      <a:pt x="441" y="56"/>
                    </a:cubicBezTo>
                    <a:cubicBezTo>
                      <a:pt x="443" y="59"/>
                      <a:pt x="443" y="59"/>
                      <a:pt x="443" y="59"/>
                    </a:cubicBezTo>
                    <a:cubicBezTo>
                      <a:pt x="441" y="56"/>
                      <a:pt x="441" y="56"/>
                      <a:pt x="441" y="56"/>
                    </a:cubicBezTo>
                    <a:cubicBezTo>
                      <a:pt x="442" y="60"/>
                      <a:pt x="442" y="60"/>
                      <a:pt x="442" y="60"/>
                    </a:cubicBezTo>
                    <a:cubicBezTo>
                      <a:pt x="442" y="59"/>
                      <a:pt x="443" y="59"/>
                      <a:pt x="443" y="59"/>
                    </a:cubicBezTo>
                    <a:cubicBezTo>
                      <a:pt x="441" y="56"/>
                      <a:pt x="441" y="56"/>
                      <a:pt x="441" y="56"/>
                    </a:cubicBezTo>
                    <a:cubicBezTo>
                      <a:pt x="442" y="60"/>
                      <a:pt x="442" y="60"/>
                      <a:pt x="442" y="60"/>
                    </a:cubicBezTo>
                    <a:cubicBezTo>
                      <a:pt x="442" y="57"/>
                      <a:pt x="442" y="57"/>
                      <a:pt x="442" y="57"/>
                    </a:cubicBezTo>
                    <a:cubicBezTo>
                      <a:pt x="442" y="60"/>
                      <a:pt x="442" y="60"/>
                      <a:pt x="442" y="60"/>
                    </a:cubicBezTo>
                    <a:cubicBezTo>
                      <a:pt x="442" y="60"/>
                      <a:pt x="442" y="60"/>
                      <a:pt x="442" y="60"/>
                    </a:cubicBezTo>
                    <a:cubicBezTo>
                      <a:pt x="442" y="57"/>
                      <a:pt x="442" y="57"/>
                      <a:pt x="442" y="57"/>
                    </a:cubicBezTo>
                    <a:cubicBezTo>
                      <a:pt x="442" y="60"/>
                      <a:pt x="442" y="60"/>
                      <a:pt x="442" y="60"/>
                    </a:cubicBezTo>
                    <a:cubicBezTo>
                      <a:pt x="442" y="60"/>
                      <a:pt x="442" y="60"/>
                      <a:pt x="442" y="60"/>
                    </a:cubicBezTo>
                    <a:cubicBezTo>
                      <a:pt x="442" y="60"/>
                      <a:pt x="443" y="60"/>
                      <a:pt x="444" y="60"/>
                    </a:cubicBezTo>
                    <a:cubicBezTo>
                      <a:pt x="448" y="60"/>
                      <a:pt x="454" y="60"/>
                      <a:pt x="460" y="60"/>
                    </a:cubicBezTo>
                    <a:cubicBezTo>
                      <a:pt x="462" y="60"/>
                      <a:pt x="465" y="60"/>
                      <a:pt x="467" y="60"/>
                    </a:cubicBezTo>
                    <a:cubicBezTo>
                      <a:pt x="468" y="60"/>
                      <a:pt x="469" y="61"/>
                      <a:pt x="469" y="61"/>
                    </a:cubicBezTo>
                    <a:cubicBezTo>
                      <a:pt x="470" y="61"/>
                      <a:pt x="470" y="61"/>
                      <a:pt x="471" y="61"/>
                    </a:cubicBezTo>
                    <a:cubicBezTo>
                      <a:pt x="471" y="61"/>
                      <a:pt x="471" y="61"/>
                      <a:pt x="471" y="61"/>
                    </a:cubicBezTo>
                    <a:cubicBezTo>
                      <a:pt x="471" y="61"/>
                      <a:pt x="471" y="61"/>
                      <a:pt x="471" y="61"/>
                    </a:cubicBezTo>
                    <a:cubicBezTo>
                      <a:pt x="472" y="60"/>
                      <a:pt x="472" y="60"/>
                      <a:pt x="472" y="60"/>
                    </a:cubicBezTo>
                    <a:cubicBezTo>
                      <a:pt x="472" y="60"/>
                      <a:pt x="472" y="60"/>
                      <a:pt x="472" y="60"/>
                    </a:cubicBezTo>
                    <a:cubicBezTo>
                      <a:pt x="472" y="60"/>
                      <a:pt x="472" y="60"/>
                      <a:pt x="473" y="60"/>
                    </a:cubicBezTo>
                    <a:cubicBezTo>
                      <a:pt x="474" y="59"/>
                      <a:pt x="475" y="58"/>
                      <a:pt x="475" y="56"/>
                    </a:cubicBezTo>
                    <a:cubicBezTo>
                      <a:pt x="475" y="55"/>
                      <a:pt x="474" y="54"/>
                      <a:pt x="473" y="53"/>
                    </a:cubicBezTo>
                    <a:cubicBezTo>
                      <a:pt x="468" y="50"/>
                      <a:pt x="468" y="50"/>
                      <a:pt x="468" y="50"/>
                    </a:cubicBezTo>
                    <a:cubicBezTo>
                      <a:pt x="466" y="54"/>
                      <a:pt x="466" y="54"/>
                      <a:pt x="466" y="54"/>
                    </a:cubicBezTo>
                    <a:cubicBezTo>
                      <a:pt x="466" y="58"/>
                      <a:pt x="466" y="58"/>
                      <a:pt x="466" y="58"/>
                    </a:cubicBezTo>
                    <a:cubicBezTo>
                      <a:pt x="489" y="57"/>
                      <a:pt x="489" y="57"/>
                      <a:pt x="489" y="57"/>
                    </a:cubicBezTo>
                    <a:cubicBezTo>
                      <a:pt x="490" y="57"/>
                      <a:pt x="492" y="56"/>
                      <a:pt x="492" y="54"/>
                    </a:cubicBezTo>
                    <a:cubicBezTo>
                      <a:pt x="493" y="53"/>
                      <a:pt x="492" y="51"/>
                      <a:pt x="491" y="50"/>
                    </a:cubicBezTo>
                    <a:cubicBezTo>
                      <a:pt x="486" y="47"/>
                      <a:pt x="486" y="47"/>
                      <a:pt x="486" y="47"/>
                    </a:cubicBezTo>
                    <a:cubicBezTo>
                      <a:pt x="484" y="50"/>
                      <a:pt x="484" y="50"/>
                      <a:pt x="484" y="50"/>
                    </a:cubicBezTo>
                    <a:cubicBezTo>
                      <a:pt x="484" y="54"/>
                      <a:pt x="484" y="54"/>
                      <a:pt x="484" y="54"/>
                    </a:cubicBezTo>
                    <a:cubicBezTo>
                      <a:pt x="514" y="54"/>
                      <a:pt x="514" y="54"/>
                      <a:pt x="514" y="54"/>
                    </a:cubicBezTo>
                    <a:cubicBezTo>
                      <a:pt x="516" y="54"/>
                      <a:pt x="517" y="53"/>
                      <a:pt x="518" y="51"/>
                    </a:cubicBezTo>
                    <a:cubicBezTo>
                      <a:pt x="518" y="49"/>
                      <a:pt x="518" y="48"/>
                      <a:pt x="516" y="47"/>
                    </a:cubicBezTo>
                    <a:cubicBezTo>
                      <a:pt x="513" y="45"/>
                      <a:pt x="513" y="45"/>
                      <a:pt x="513" y="45"/>
                    </a:cubicBezTo>
                    <a:cubicBezTo>
                      <a:pt x="511" y="48"/>
                      <a:pt x="511" y="48"/>
                      <a:pt x="511" y="48"/>
                    </a:cubicBezTo>
                    <a:cubicBezTo>
                      <a:pt x="511" y="52"/>
                      <a:pt x="511" y="52"/>
                      <a:pt x="511" y="52"/>
                    </a:cubicBezTo>
                    <a:cubicBezTo>
                      <a:pt x="511" y="52"/>
                      <a:pt x="517" y="52"/>
                      <a:pt x="523" y="52"/>
                    </a:cubicBezTo>
                    <a:cubicBezTo>
                      <a:pt x="526" y="52"/>
                      <a:pt x="529" y="52"/>
                      <a:pt x="532" y="52"/>
                    </a:cubicBezTo>
                    <a:cubicBezTo>
                      <a:pt x="533" y="52"/>
                      <a:pt x="534" y="52"/>
                      <a:pt x="535" y="52"/>
                    </a:cubicBezTo>
                    <a:cubicBezTo>
                      <a:pt x="535" y="52"/>
                      <a:pt x="535" y="52"/>
                      <a:pt x="536" y="51"/>
                    </a:cubicBezTo>
                    <a:cubicBezTo>
                      <a:pt x="536" y="51"/>
                      <a:pt x="536" y="51"/>
                      <a:pt x="536" y="51"/>
                    </a:cubicBezTo>
                    <a:cubicBezTo>
                      <a:pt x="537" y="51"/>
                      <a:pt x="537" y="51"/>
                      <a:pt x="537" y="51"/>
                    </a:cubicBezTo>
                    <a:cubicBezTo>
                      <a:pt x="538" y="51"/>
                      <a:pt x="538" y="50"/>
                      <a:pt x="539" y="50"/>
                    </a:cubicBezTo>
                    <a:cubicBezTo>
                      <a:pt x="540" y="48"/>
                      <a:pt x="539" y="45"/>
                      <a:pt x="537" y="44"/>
                    </a:cubicBezTo>
                    <a:cubicBezTo>
                      <a:pt x="534" y="42"/>
                      <a:pt x="534" y="42"/>
                      <a:pt x="534" y="42"/>
                    </a:cubicBezTo>
                    <a:cubicBezTo>
                      <a:pt x="532" y="45"/>
                      <a:pt x="532" y="45"/>
                      <a:pt x="532" y="45"/>
                    </a:cubicBezTo>
                    <a:cubicBezTo>
                      <a:pt x="532" y="49"/>
                      <a:pt x="532" y="49"/>
                      <a:pt x="532" y="49"/>
                    </a:cubicBezTo>
                    <a:cubicBezTo>
                      <a:pt x="532" y="49"/>
                      <a:pt x="537" y="49"/>
                      <a:pt x="541" y="49"/>
                    </a:cubicBezTo>
                    <a:cubicBezTo>
                      <a:pt x="544" y="49"/>
                      <a:pt x="546" y="49"/>
                      <a:pt x="548" y="49"/>
                    </a:cubicBezTo>
                    <a:cubicBezTo>
                      <a:pt x="549" y="49"/>
                      <a:pt x="550" y="49"/>
                      <a:pt x="551" y="48"/>
                    </a:cubicBezTo>
                    <a:cubicBezTo>
                      <a:pt x="551" y="48"/>
                      <a:pt x="551" y="48"/>
                      <a:pt x="552" y="48"/>
                    </a:cubicBezTo>
                    <a:cubicBezTo>
                      <a:pt x="553" y="48"/>
                      <a:pt x="553" y="48"/>
                      <a:pt x="553" y="48"/>
                    </a:cubicBezTo>
                    <a:cubicBezTo>
                      <a:pt x="553" y="48"/>
                      <a:pt x="553" y="48"/>
                      <a:pt x="553" y="48"/>
                    </a:cubicBezTo>
                    <a:cubicBezTo>
                      <a:pt x="554" y="48"/>
                      <a:pt x="554" y="47"/>
                      <a:pt x="555" y="46"/>
                    </a:cubicBezTo>
                    <a:cubicBezTo>
                      <a:pt x="556" y="45"/>
                      <a:pt x="555" y="42"/>
                      <a:pt x="554" y="41"/>
                    </a:cubicBezTo>
                    <a:cubicBezTo>
                      <a:pt x="553" y="40"/>
                      <a:pt x="553" y="40"/>
                      <a:pt x="553" y="40"/>
                    </a:cubicBezTo>
                    <a:cubicBezTo>
                      <a:pt x="551" y="44"/>
                      <a:pt x="551" y="44"/>
                      <a:pt x="551" y="44"/>
                    </a:cubicBezTo>
                    <a:cubicBezTo>
                      <a:pt x="551" y="48"/>
                      <a:pt x="551" y="48"/>
                      <a:pt x="551" y="48"/>
                    </a:cubicBezTo>
                    <a:cubicBezTo>
                      <a:pt x="551" y="48"/>
                      <a:pt x="557" y="47"/>
                      <a:pt x="563" y="47"/>
                    </a:cubicBezTo>
                    <a:cubicBezTo>
                      <a:pt x="566" y="46"/>
                      <a:pt x="569" y="46"/>
                      <a:pt x="572" y="46"/>
                    </a:cubicBezTo>
                    <a:cubicBezTo>
                      <a:pt x="573" y="46"/>
                      <a:pt x="574" y="45"/>
                      <a:pt x="575" y="45"/>
                    </a:cubicBezTo>
                    <a:cubicBezTo>
                      <a:pt x="575" y="45"/>
                      <a:pt x="576" y="45"/>
                      <a:pt x="576" y="45"/>
                    </a:cubicBezTo>
                    <a:cubicBezTo>
                      <a:pt x="577" y="45"/>
                      <a:pt x="577" y="45"/>
                      <a:pt x="577" y="45"/>
                    </a:cubicBezTo>
                    <a:cubicBezTo>
                      <a:pt x="577" y="45"/>
                      <a:pt x="577" y="45"/>
                      <a:pt x="577" y="45"/>
                    </a:cubicBezTo>
                    <a:cubicBezTo>
                      <a:pt x="578" y="44"/>
                      <a:pt x="578" y="44"/>
                      <a:pt x="579" y="43"/>
                    </a:cubicBezTo>
                    <a:cubicBezTo>
                      <a:pt x="579" y="42"/>
                      <a:pt x="579" y="41"/>
                      <a:pt x="579" y="40"/>
                    </a:cubicBezTo>
                    <a:cubicBezTo>
                      <a:pt x="579" y="39"/>
                      <a:pt x="578" y="38"/>
                      <a:pt x="577" y="38"/>
                    </a:cubicBezTo>
                    <a:cubicBezTo>
                      <a:pt x="577" y="38"/>
                      <a:pt x="577" y="38"/>
                      <a:pt x="577" y="38"/>
                    </a:cubicBezTo>
                    <a:cubicBezTo>
                      <a:pt x="575" y="41"/>
                      <a:pt x="575" y="41"/>
                      <a:pt x="575" y="41"/>
                    </a:cubicBezTo>
                    <a:cubicBezTo>
                      <a:pt x="579" y="43"/>
                      <a:pt x="579" y="43"/>
                      <a:pt x="579" y="43"/>
                    </a:cubicBezTo>
                    <a:cubicBezTo>
                      <a:pt x="575" y="41"/>
                      <a:pt x="575" y="41"/>
                      <a:pt x="575" y="41"/>
                    </a:cubicBezTo>
                    <a:cubicBezTo>
                      <a:pt x="578" y="44"/>
                      <a:pt x="578" y="44"/>
                      <a:pt x="578" y="44"/>
                    </a:cubicBezTo>
                    <a:cubicBezTo>
                      <a:pt x="578" y="44"/>
                      <a:pt x="578" y="44"/>
                      <a:pt x="579" y="43"/>
                    </a:cubicBezTo>
                    <a:cubicBezTo>
                      <a:pt x="575" y="41"/>
                      <a:pt x="575" y="41"/>
                      <a:pt x="575" y="41"/>
                    </a:cubicBezTo>
                    <a:cubicBezTo>
                      <a:pt x="578" y="44"/>
                      <a:pt x="578" y="44"/>
                      <a:pt x="578" y="44"/>
                    </a:cubicBezTo>
                    <a:cubicBezTo>
                      <a:pt x="575" y="41"/>
                      <a:pt x="575" y="41"/>
                      <a:pt x="575" y="41"/>
                    </a:cubicBezTo>
                    <a:cubicBezTo>
                      <a:pt x="576" y="45"/>
                      <a:pt x="576" y="45"/>
                      <a:pt x="576" y="45"/>
                    </a:cubicBezTo>
                    <a:cubicBezTo>
                      <a:pt x="577" y="45"/>
                      <a:pt x="577" y="45"/>
                      <a:pt x="578" y="44"/>
                    </a:cubicBezTo>
                    <a:cubicBezTo>
                      <a:pt x="575" y="41"/>
                      <a:pt x="575" y="41"/>
                      <a:pt x="575" y="41"/>
                    </a:cubicBezTo>
                    <a:cubicBezTo>
                      <a:pt x="576" y="45"/>
                      <a:pt x="576" y="45"/>
                      <a:pt x="576" y="45"/>
                    </a:cubicBezTo>
                    <a:cubicBezTo>
                      <a:pt x="576" y="42"/>
                      <a:pt x="576" y="42"/>
                      <a:pt x="576" y="42"/>
                    </a:cubicBezTo>
                    <a:cubicBezTo>
                      <a:pt x="576" y="45"/>
                      <a:pt x="576" y="45"/>
                      <a:pt x="576" y="45"/>
                    </a:cubicBezTo>
                    <a:cubicBezTo>
                      <a:pt x="576" y="45"/>
                      <a:pt x="576" y="45"/>
                      <a:pt x="576" y="45"/>
                    </a:cubicBezTo>
                    <a:cubicBezTo>
                      <a:pt x="576" y="42"/>
                      <a:pt x="576" y="42"/>
                      <a:pt x="576" y="42"/>
                    </a:cubicBezTo>
                    <a:cubicBezTo>
                      <a:pt x="576" y="45"/>
                      <a:pt x="576" y="45"/>
                      <a:pt x="576" y="45"/>
                    </a:cubicBezTo>
                    <a:cubicBezTo>
                      <a:pt x="576" y="44"/>
                      <a:pt x="576" y="44"/>
                      <a:pt x="576" y="44"/>
                    </a:cubicBezTo>
                    <a:cubicBezTo>
                      <a:pt x="576" y="45"/>
                      <a:pt x="576" y="45"/>
                      <a:pt x="576" y="45"/>
                    </a:cubicBezTo>
                    <a:cubicBezTo>
                      <a:pt x="576" y="45"/>
                      <a:pt x="576" y="45"/>
                      <a:pt x="576" y="45"/>
                    </a:cubicBezTo>
                    <a:cubicBezTo>
                      <a:pt x="576" y="44"/>
                      <a:pt x="576" y="44"/>
                      <a:pt x="576" y="44"/>
                    </a:cubicBezTo>
                    <a:cubicBezTo>
                      <a:pt x="576" y="45"/>
                      <a:pt x="576" y="45"/>
                      <a:pt x="576" y="45"/>
                    </a:cubicBezTo>
                    <a:cubicBezTo>
                      <a:pt x="576" y="45"/>
                      <a:pt x="576" y="45"/>
                      <a:pt x="576" y="45"/>
                    </a:cubicBezTo>
                    <a:cubicBezTo>
                      <a:pt x="579" y="45"/>
                      <a:pt x="585" y="45"/>
                      <a:pt x="591" y="46"/>
                    </a:cubicBezTo>
                    <a:cubicBezTo>
                      <a:pt x="597" y="46"/>
                      <a:pt x="602" y="46"/>
                      <a:pt x="602" y="46"/>
                    </a:cubicBezTo>
                    <a:cubicBezTo>
                      <a:pt x="603" y="47"/>
                      <a:pt x="605" y="45"/>
                      <a:pt x="606" y="44"/>
                    </a:cubicBezTo>
                    <a:cubicBezTo>
                      <a:pt x="606" y="42"/>
                      <a:pt x="606" y="40"/>
                      <a:pt x="604" y="39"/>
                    </a:cubicBezTo>
                    <a:cubicBezTo>
                      <a:pt x="599" y="36"/>
                      <a:pt x="599" y="36"/>
                      <a:pt x="599" y="36"/>
                    </a:cubicBezTo>
                    <a:cubicBezTo>
                      <a:pt x="596" y="39"/>
                      <a:pt x="596" y="39"/>
                      <a:pt x="596" y="39"/>
                    </a:cubicBezTo>
                    <a:cubicBezTo>
                      <a:pt x="597" y="43"/>
                      <a:pt x="597" y="43"/>
                      <a:pt x="597" y="43"/>
                    </a:cubicBezTo>
                    <a:cubicBezTo>
                      <a:pt x="618" y="43"/>
                      <a:pt x="618" y="43"/>
                      <a:pt x="618" y="43"/>
                    </a:cubicBezTo>
                    <a:cubicBezTo>
                      <a:pt x="620" y="43"/>
                      <a:pt x="621" y="42"/>
                      <a:pt x="622" y="40"/>
                    </a:cubicBezTo>
                    <a:cubicBezTo>
                      <a:pt x="622" y="38"/>
                      <a:pt x="621" y="36"/>
                      <a:pt x="620" y="35"/>
                    </a:cubicBezTo>
                    <a:cubicBezTo>
                      <a:pt x="615" y="32"/>
                      <a:pt x="615" y="32"/>
                      <a:pt x="615" y="32"/>
                    </a:cubicBezTo>
                    <a:cubicBezTo>
                      <a:pt x="613" y="36"/>
                      <a:pt x="613" y="36"/>
                      <a:pt x="613" y="36"/>
                    </a:cubicBezTo>
                    <a:cubicBezTo>
                      <a:pt x="613" y="40"/>
                      <a:pt x="613" y="40"/>
                      <a:pt x="613" y="40"/>
                    </a:cubicBezTo>
                    <a:cubicBezTo>
                      <a:pt x="645" y="42"/>
                      <a:pt x="645" y="42"/>
                      <a:pt x="645" y="42"/>
                    </a:cubicBezTo>
                    <a:cubicBezTo>
                      <a:pt x="647" y="42"/>
                      <a:pt x="648" y="40"/>
                      <a:pt x="649" y="39"/>
                    </a:cubicBezTo>
                    <a:cubicBezTo>
                      <a:pt x="649" y="37"/>
                      <a:pt x="649" y="35"/>
                      <a:pt x="647" y="34"/>
                    </a:cubicBezTo>
                    <a:cubicBezTo>
                      <a:pt x="638" y="28"/>
                      <a:pt x="638" y="28"/>
                      <a:pt x="638" y="28"/>
                    </a:cubicBezTo>
                    <a:cubicBezTo>
                      <a:pt x="636" y="32"/>
                      <a:pt x="636" y="32"/>
                      <a:pt x="636" y="32"/>
                    </a:cubicBezTo>
                    <a:cubicBezTo>
                      <a:pt x="636" y="36"/>
                      <a:pt x="636" y="36"/>
                      <a:pt x="636" y="36"/>
                    </a:cubicBezTo>
                    <a:cubicBezTo>
                      <a:pt x="665" y="34"/>
                      <a:pt x="665" y="34"/>
                      <a:pt x="665" y="34"/>
                    </a:cubicBezTo>
                    <a:cubicBezTo>
                      <a:pt x="667" y="34"/>
                      <a:pt x="668" y="33"/>
                      <a:pt x="669" y="31"/>
                    </a:cubicBezTo>
                    <a:cubicBezTo>
                      <a:pt x="669" y="30"/>
                      <a:pt x="668" y="28"/>
                      <a:pt x="667" y="27"/>
                    </a:cubicBezTo>
                    <a:cubicBezTo>
                      <a:pt x="665" y="26"/>
                      <a:pt x="665" y="26"/>
                      <a:pt x="665" y="26"/>
                    </a:cubicBezTo>
                    <a:cubicBezTo>
                      <a:pt x="663" y="29"/>
                      <a:pt x="663" y="29"/>
                      <a:pt x="663" y="29"/>
                    </a:cubicBezTo>
                    <a:cubicBezTo>
                      <a:pt x="663" y="33"/>
                      <a:pt x="663" y="33"/>
                      <a:pt x="663" y="33"/>
                    </a:cubicBezTo>
                    <a:cubicBezTo>
                      <a:pt x="663" y="33"/>
                      <a:pt x="666" y="33"/>
                      <a:pt x="670" y="34"/>
                    </a:cubicBezTo>
                    <a:cubicBezTo>
                      <a:pt x="675" y="34"/>
                      <a:pt x="680" y="34"/>
                      <a:pt x="682" y="34"/>
                    </a:cubicBezTo>
                    <a:cubicBezTo>
                      <a:pt x="683" y="34"/>
                      <a:pt x="684" y="34"/>
                      <a:pt x="684" y="34"/>
                    </a:cubicBezTo>
                    <a:cubicBezTo>
                      <a:pt x="684" y="34"/>
                      <a:pt x="685" y="34"/>
                      <a:pt x="685" y="34"/>
                    </a:cubicBezTo>
                    <a:cubicBezTo>
                      <a:pt x="685" y="34"/>
                      <a:pt x="685" y="34"/>
                      <a:pt x="686" y="34"/>
                    </a:cubicBezTo>
                    <a:cubicBezTo>
                      <a:pt x="687" y="33"/>
                      <a:pt x="687" y="33"/>
                      <a:pt x="687" y="33"/>
                    </a:cubicBezTo>
                    <a:cubicBezTo>
                      <a:pt x="687" y="33"/>
                      <a:pt x="687" y="33"/>
                      <a:pt x="688" y="32"/>
                    </a:cubicBezTo>
                    <a:cubicBezTo>
                      <a:pt x="688" y="31"/>
                      <a:pt x="688" y="30"/>
                      <a:pt x="688" y="29"/>
                    </a:cubicBezTo>
                    <a:cubicBezTo>
                      <a:pt x="688" y="28"/>
                      <a:pt x="687" y="27"/>
                      <a:pt x="686" y="27"/>
                    </a:cubicBezTo>
                    <a:cubicBezTo>
                      <a:pt x="684" y="25"/>
                      <a:pt x="684" y="25"/>
                      <a:pt x="684" y="25"/>
                    </a:cubicBezTo>
                    <a:cubicBezTo>
                      <a:pt x="682" y="29"/>
                      <a:pt x="682" y="29"/>
                      <a:pt x="682" y="29"/>
                    </a:cubicBezTo>
                    <a:cubicBezTo>
                      <a:pt x="686" y="31"/>
                      <a:pt x="686" y="31"/>
                      <a:pt x="686" y="31"/>
                    </a:cubicBezTo>
                    <a:cubicBezTo>
                      <a:pt x="682" y="29"/>
                      <a:pt x="682" y="29"/>
                      <a:pt x="682" y="29"/>
                    </a:cubicBezTo>
                    <a:cubicBezTo>
                      <a:pt x="684" y="32"/>
                      <a:pt x="684" y="32"/>
                      <a:pt x="684" y="32"/>
                    </a:cubicBezTo>
                    <a:cubicBezTo>
                      <a:pt x="685" y="32"/>
                      <a:pt x="685" y="32"/>
                      <a:pt x="686" y="31"/>
                    </a:cubicBezTo>
                    <a:cubicBezTo>
                      <a:pt x="682" y="29"/>
                      <a:pt x="682" y="29"/>
                      <a:pt x="682" y="29"/>
                    </a:cubicBezTo>
                    <a:cubicBezTo>
                      <a:pt x="684" y="32"/>
                      <a:pt x="684" y="32"/>
                      <a:pt x="684" y="32"/>
                    </a:cubicBezTo>
                    <a:cubicBezTo>
                      <a:pt x="682" y="29"/>
                      <a:pt x="682" y="29"/>
                      <a:pt x="682" y="29"/>
                    </a:cubicBezTo>
                    <a:cubicBezTo>
                      <a:pt x="683" y="33"/>
                      <a:pt x="683" y="33"/>
                      <a:pt x="683" y="33"/>
                    </a:cubicBezTo>
                    <a:cubicBezTo>
                      <a:pt x="683" y="32"/>
                      <a:pt x="684" y="32"/>
                      <a:pt x="684" y="32"/>
                    </a:cubicBezTo>
                    <a:cubicBezTo>
                      <a:pt x="682" y="29"/>
                      <a:pt x="682" y="29"/>
                      <a:pt x="682" y="29"/>
                    </a:cubicBezTo>
                    <a:cubicBezTo>
                      <a:pt x="683" y="33"/>
                      <a:pt x="683" y="33"/>
                      <a:pt x="683" y="33"/>
                    </a:cubicBezTo>
                    <a:cubicBezTo>
                      <a:pt x="683" y="30"/>
                      <a:pt x="683" y="30"/>
                      <a:pt x="683" y="30"/>
                    </a:cubicBezTo>
                    <a:cubicBezTo>
                      <a:pt x="683" y="33"/>
                      <a:pt x="683" y="33"/>
                      <a:pt x="683" y="33"/>
                    </a:cubicBezTo>
                    <a:cubicBezTo>
                      <a:pt x="683" y="33"/>
                      <a:pt x="683" y="33"/>
                      <a:pt x="683" y="33"/>
                    </a:cubicBezTo>
                    <a:cubicBezTo>
                      <a:pt x="683" y="30"/>
                      <a:pt x="683" y="30"/>
                      <a:pt x="683" y="30"/>
                    </a:cubicBezTo>
                    <a:cubicBezTo>
                      <a:pt x="683" y="33"/>
                      <a:pt x="683" y="33"/>
                      <a:pt x="683" y="33"/>
                    </a:cubicBezTo>
                    <a:cubicBezTo>
                      <a:pt x="683" y="32"/>
                      <a:pt x="683" y="32"/>
                      <a:pt x="683" y="32"/>
                    </a:cubicBezTo>
                    <a:cubicBezTo>
                      <a:pt x="683" y="33"/>
                      <a:pt x="683" y="33"/>
                      <a:pt x="683" y="33"/>
                    </a:cubicBezTo>
                    <a:cubicBezTo>
                      <a:pt x="683" y="33"/>
                      <a:pt x="683" y="33"/>
                      <a:pt x="683" y="33"/>
                    </a:cubicBezTo>
                    <a:cubicBezTo>
                      <a:pt x="683" y="32"/>
                      <a:pt x="683" y="32"/>
                      <a:pt x="683" y="32"/>
                    </a:cubicBezTo>
                    <a:cubicBezTo>
                      <a:pt x="683" y="33"/>
                      <a:pt x="683" y="33"/>
                      <a:pt x="683" y="33"/>
                    </a:cubicBezTo>
                    <a:cubicBezTo>
                      <a:pt x="683" y="33"/>
                      <a:pt x="684" y="33"/>
                      <a:pt x="685" y="33"/>
                    </a:cubicBezTo>
                    <a:cubicBezTo>
                      <a:pt x="688" y="33"/>
                      <a:pt x="692" y="33"/>
                      <a:pt x="696" y="33"/>
                    </a:cubicBezTo>
                    <a:cubicBezTo>
                      <a:pt x="700" y="33"/>
                      <a:pt x="704" y="33"/>
                      <a:pt x="704" y="33"/>
                    </a:cubicBezTo>
                    <a:cubicBezTo>
                      <a:pt x="706" y="33"/>
                      <a:pt x="707" y="32"/>
                      <a:pt x="708" y="30"/>
                    </a:cubicBezTo>
                    <a:cubicBezTo>
                      <a:pt x="708" y="29"/>
                      <a:pt x="708" y="27"/>
                      <a:pt x="706" y="26"/>
                    </a:cubicBezTo>
                    <a:cubicBezTo>
                      <a:pt x="700" y="22"/>
                      <a:pt x="700" y="22"/>
                      <a:pt x="700" y="22"/>
                    </a:cubicBezTo>
                    <a:cubicBezTo>
                      <a:pt x="698" y="25"/>
                      <a:pt x="698" y="25"/>
                      <a:pt x="698" y="25"/>
                    </a:cubicBezTo>
                    <a:cubicBezTo>
                      <a:pt x="698" y="29"/>
                      <a:pt x="698" y="29"/>
                      <a:pt x="698" y="29"/>
                    </a:cubicBezTo>
                    <a:cubicBezTo>
                      <a:pt x="730" y="31"/>
                      <a:pt x="730" y="31"/>
                      <a:pt x="730" y="31"/>
                    </a:cubicBezTo>
                    <a:cubicBezTo>
                      <a:pt x="732" y="31"/>
                      <a:pt x="733" y="30"/>
                      <a:pt x="734" y="28"/>
                    </a:cubicBezTo>
                    <a:cubicBezTo>
                      <a:pt x="734" y="26"/>
                      <a:pt x="734" y="24"/>
                      <a:pt x="732" y="23"/>
                    </a:cubicBezTo>
                    <a:cubicBezTo>
                      <a:pt x="725" y="18"/>
                      <a:pt x="725" y="18"/>
                      <a:pt x="725" y="18"/>
                    </a:cubicBezTo>
                    <a:cubicBezTo>
                      <a:pt x="722" y="22"/>
                      <a:pt x="722" y="22"/>
                      <a:pt x="722" y="22"/>
                    </a:cubicBezTo>
                    <a:cubicBezTo>
                      <a:pt x="722" y="26"/>
                      <a:pt x="722" y="26"/>
                      <a:pt x="722" y="26"/>
                    </a:cubicBezTo>
                    <a:cubicBezTo>
                      <a:pt x="752" y="28"/>
                      <a:pt x="752" y="28"/>
                      <a:pt x="752" y="28"/>
                    </a:cubicBezTo>
                    <a:cubicBezTo>
                      <a:pt x="754" y="28"/>
                      <a:pt x="755" y="26"/>
                      <a:pt x="756" y="25"/>
                    </a:cubicBezTo>
                    <a:cubicBezTo>
                      <a:pt x="756" y="23"/>
                      <a:pt x="756" y="21"/>
                      <a:pt x="754" y="20"/>
                    </a:cubicBezTo>
                    <a:cubicBezTo>
                      <a:pt x="747" y="16"/>
                      <a:pt x="747" y="16"/>
                      <a:pt x="747" y="16"/>
                    </a:cubicBezTo>
                    <a:cubicBezTo>
                      <a:pt x="745" y="19"/>
                      <a:pt x="745" y="19"/>
                      <a:pt x="745" y="19"/>
                    </a:cubicBezTo>
                    <a:cubicBezTo>
                      <a:pt x="745" y="23"/>
                      <a:pt x="745" y="23"/>
                      <a:pt x="745" y="23"/>
                    </a:cubicBezTo>
                    <a:cubicBezTo>
                      <a:pt x="774" y="24"/>
                      <a:pt x="774" y="24"/>
                      <a:pt x="774" y="24"/>
                    </a:cubicBezTo>
                    <a:cubicBezTo>
                      <a:pt x="776" y="24"/>
                      <a:pt x="777" y="23"/>
                      <a:pt x="778" y="22"/>
                    </a:cubicBezTo>
                    <a:cubicBezTo>
                      <a:pt x="778" y="20"/>
                      <a:pt x="778" y="18"/>
                      <a:pt x="776" y="17"/>
                    </a:cubicBezTo>
                    <a:cubicBezTo>
                      <a:pt x="774" y="16"/>
                      <a:pt x="774" y="16"/>
                      <a:pt x="774" y="16"/>
                    </a:cubicBezTo>
                    <a:cubicBezTo>
                      <a:pt x="772" y="19"/>
                      <a:pt x="772" y="19"/>
                      <a:pt x="772" y="19"/>
                    </a:cubicBezTo>
                    <a:cubicBezTo>
                      <a:pt x="776" y="21"/>
                      <a:pt x="776" y="21"/>
                      <a:pt x="776" y="21"/>
                    </a:cubicBezTo>
                    <a:cubicBezTo>
                      <a:pt x="772" y="19"/>
                      <a:pt x="772" y="19"/>
                      <a:pt x="772" y="19"/>
                    </a:cubicBezTo>
                    <a:cubicBezTo>
                      <a:pt x="774" y="23"/>
                      <a:pt x="774" y="23"/>
                      <a:pt x="774" y="23"/>
                    </a:cubicBezTo>
                    <a:cubicBezTo>
                      <a:pt x="775" y="22"/>
                      <a:pt x="775" y="22"/>
                      <a:pt x="776" y="21"/>
                    </a:cubicBezTo>
                    <a:cubicBezTo>
                      <a:pt x="772" y="19"/>
                      <a:pt x="772" y="19"/>
                      <a:pt x="772" y="19"/>
                    </a:cubicBezTo>
                    <a:cubicBezTo>
                      <a:pt x="774" y="23"/>
                      <a:pt x="774" y="23"/>
                      <a:pt x="774" y="23"/>
                    </a:cubicBezTo>
                    <a:cubicBezTo>
                      <a:pt x="773" y="20"/>
                      <a:pt x="773" y="20"/>
                      <a:pt x="773" y="20"/>
                    </a:cubicBezTo>
                    <a:cubicBezTo>
                      <a:pt x="774" y="23"/>
                      <a:pt x="774" y="23"/>
                      <a:pt x="774" y="23"/>
                    </a:cubicBezTo>
                    <a:cubicBezTo>
                      <a:pt x="774" y="23"/>
                      <a:pt x="774" y="23"/>
                      <a:pt x="774" y="23"/>
                    </a:cubicBezTo>
                    <a:cubicBezTo>
                      <a:pt x="773" y="20"/>
                      <a:pt x="773" y="20"/>
                      <a:pt x="773" y="20"/>
                    </a:cubicBezTo>
                    <a:cubicBezTo>
                      <a:pt x="774" y="23"/>
                      <a:pt x="774" y="23"/>
                      <a:pt x="774" y="23"/>
                    </a:cubicBezTo>
                    <a:cubicBezTo>
                      <a:pt x="773" y="22"/>
                      <a:pt x="773" y="22"/>
                      <a:pt x="773" y="22"/>
                    </a:cubicBezTo>
                    <a:cubicBezTo>
                      <a:pt x="774" y="23"/>
                      <a:pt x="774" y="23"/>
                      <a:pt x="774" y="23"/>
                    </a:cubicBezTo>
                    <a:cubicBezTo>
                      <a:pt x="774" y="23"/>
                      <a:pt x="774" y="23"/>
                      <a:pt x="774" y="23"/>
                    </a:cubicBezTo>
                    <a:cubicBezTo>
                      <a:pt x="773" y="22"/>
                      <a:pt x="773" y="22"/>
                      <a:pt x="773" y="22"/>
                    </a:cubicBezTo>
                    <a:cubicBezTo>
                      <a:pt x="774" y="23"/>
                      <a:pt x="774" y="23"/>
                      <a:pt x="774" y="23"/>
                    </a:cubicBezTo>
                    <a:cubicBezTo>
                      <a:pt x="774" y="23"/>
                      <a:pt x="774" y="23"/>
                      <a:pt x="775" y="23"/>
                    </a:cubicBezTo>
                    <a:cubicBezTo>
                      <a:pt x="777" y="23"/>
                      <a:pt x="783" y="22"/>
                      <a:pt x="787" y="22"/>
                    </a:cubicBezTo>
                    <a:cubicBezTo>
                      <a:pt x="789" y="22"/>
                      <a:pt x="791" y="21"/>
                      <a:pt x="793" y="21"/>
                    </a:cubicBezTo>
                    <a:cubicBezTo>
                      <a:pt x="794" y="21"/>
                      <a:pt x="794" y="21"/>
                      <a:pt x="795" y="21"/>
                    </a:cubicBezTo>
                    <a:cubicBezTo>
                      <a:pt x="796" y="21"/>
                      <a:pt x="796" y="21"/>
                      <a:pt x="796" y="21"/>
                    </a:cubicBezTo>
                    <a:cubicBezTo>
                      <a:pt x="796" y="21"/>
                      <a:pt x="796" y="21"/>
                      <a:pt x="796" y="21"/>
                    </a:cubicBezTo>
                    <a:cubicBezTo>
                      <a:pt x="797" y="21"/>
                      <a:pt x="797" y="21"/>
                      <a:pt x="797" y="21"/>
                    </a:cubicBezTo>
                    <a:cubicBezTo>
                      <a:pt x="797" y="20"/>
                      <a:pt x="797" y="20"/>
                      <a:pt x="797" y="20"/>
                    </a:cubicBezTo>
                    <a:cubicBezTo>
                      <a:pt x="798" y="20"/>
                      <a:pt x="798" y="20"/>
                      <a:pt x="799" y="19"/>
                    </a:cubicBezTo>
                    <a:cubicBezTo>
                      <a:pt x="799" y="18"/>
                      <a:pt x="799" y="17"/>
                      <a:pt x="799" y="16"/>
                    </a:cubicBezTo>
                    <a:cubicBezTo>
                      <a:pt x="799" y="15"/>
                      <a:pt x="798" y="14"/>
                      <a:pt x="797" y="14"/>
                    </a:cubicBezTo>
                    <a:cubicBezTo>
                      <a:pt x="794" y="12"/>
                      <a:pt x="794" y="12"/>
                      <a:pt x="794" y="12"/>
                    </a:cubicBezTo>
                    <a:cubicBezTo>
                      <a:pt x="792" y="15"/>
                      <a:pt x="792" y="15"/>
                      <a:pt x="792" y="15"/>
                    </a:cubicBezTo>
                    <a:cubicBezTo>
                      <a:pt x="792" y="19"/>
                      <a:pt x="792" y="19"/>
                      <a:pt x="792" y="19"/>
                    </a:cubicBezTo>
                    <a:cubicBezTo>
                      <a:pt x="814" y="18"/>
                      <a:pt x="814" y="18"/>
                      <a:pt x="814" y="18"/>
                    </a:cubicBezTo>
                    <a:cubicBezTo>
                      <a:pt x="816" y="18"/>
                      <a:pt x="817" y="17"/>
                      <a:pt x="818" y="15"/>
                    </a:cubicBezTo>
                    <a:cubicBezTo>
                      <a:pt x="818" y="14"/>
                      <a:pt x="818" y="12"/>
                      <a:pt x="816" y="11"/>
                    </a:cubicBezTo>
                    <a:cubicBezTo>
                      <a:pt x="811" y="8"/>
                      <a:pt x="811" y="8"/>
                      <a:pt x="811" y="8"/>
                    </a:cubicBezTo>
                    <a:cubicBezTo>
                      <a:pt x="809" y="11"/>
                      <a:pt x="809" y="11"/>
                      <a:pt x="809" y="11"/>
                    </a:cubicBezTo>
                    <a:cubicBezTo>
                      <a:pt x="812" y="13"/>
                      <a:pt x="812" y="13"/>
                      <a:pt x="812" y="13"/>
                    </a:cubicBezTo>
                    <a:cubicBezTo>
                      <a:pt x="809" y="11"/>
                      <a:pt x="809" y="11"/>
                      <a:pt x="809" y="11"/>
                    </a:cubicBezTo>
                    <a:cubicBezTo>
                      <a:pt x="811" y="15"/>
                      <a:pt x="811" y="15"/>
                      <a:pt x="811" y="15"/>
                    </a:cubicBezTo>
                    <a:cubicBezTo>
                      <a:pt x="812" y="14"/>
                      <a:pt x="812" y="14"/>
                      <a:pt x="812" y="13"/>
                    </a:cubicBezTo>
                    <a:cubicBezTo>
                      <a:pt x="809" y="11"/>
                      <a:pt x="809" y="11"/>
                      <a:pt x="809" y="11"/>
                    </a:cubicBezTo>
                    <a:cubicBezTo>
                      <a:pt x="811" y="15"/>
                      <a:pt x="811" y="15"/>
                      <a:pt x="811" y="15"/>
                    </a:cubicBezTo>
                    <a:cubicBezTo>
                      <a:pt x="809" y="11"/>
                      <a:pt x="809" y="11"/>
                      <a:pt x="809" y="11"/>
                    </a:cubicBezTo>
                    <a:cubicBezTo>
                      <a:pt x="810" y="15"/>
                      <a:pt x="810" y="15"/>
                      <a:pt x="810" y="15"/>
                    </a:cubicBezTo>
                    <a:cubicBezTo>
                      <a:pt x="810" y="15"/>
                      <a:pt x="811" y="15"/>
                      <a:pt x="811" y="15"/>
                    </a:cubicBezTo>
                    <a:cubicBezTo>
                      <a:pt x="809" y="11"/>
                      <a:pt x="809" y="11"/>
                      <a:pt x="809" y="11"/>
                    </a:cubicBezTo>
                    <a:cubicBezTo>
                      <a:pt x="810" y="15"/>
                      <a:pt x="810" y="15"/>
                      <a:pt x="810" y="15"/>
                    </a:cubicBezTo>
                    <a:cubicBezTo>
                      <a:pt x="809" y="12"/>
                      <a:pt x="809" y="12"/>
                      <a:pt x="809" y="12"/>
                    </a:cubicBezTo>
                    <a:cubicBezTo>
                      <a:pt x="810" y="15"/>
                      <a:pt x="810" y="15"/>
                      <a:pt x="810" y="15"/>
                    </a:cubicBezTo>
                    <a:cubicBezTo>
                      <a:pt x="810" y="15"/>
                      <a:pt x="810" y="15"/>
                      <a:pt x="810" y="15"/>
                    </a:cubicBezTo>
                    <a:cubicBezTo>
                      <a:pt x="809" y="12"/>
                      <a:pt x="809" y="12"/>
                      <a:pt x="809" y="12"/>
                    </a:cubicBezTo>
                    <a:cubicBezTo>
                      <a:pt x="810" y="15"/>
                      <a:pt x="810" y="15"/>
                      <a:pt x="810" y="15"/>
                    </a:cubicBezTo>
                    <a:cubicBezTo>
                      <a:pt x="809" y="14"/>
                      <a:pt x="809" y="14"/>
                      <a:pt x="809" y="14"/>
                    </a:cubicBezTo>
                    <a:cubicBezTo>
                      <a:pt x="809" y="15"/>
                      <a:pt x="809" y="15"/>
                      <a:pt x="809" y="15"/>
                    </a:cubicBezTo>
                    <a:cubicBezTo>
                      <a:pt x="810" y="15"/>
                      <a:pt x="810" y="15"/>
                      <a:pt x="810" y="15"/>
                    </a:cubicBezTo>
                    <a:cubicBezTo>
                      <a:pt x="809" y="14"/>
                      <a:pt x="809" y="14"/>
                      <a:pt x="809" y="14"/>
                    </a:cubicBezTo>
                    <a:cubicBezTo>
                      <a:pt x="809" y="15"/>
                      <a:pt x="809" y="15"/>
                      <a:pt x="809" y="15"/>
                    </a:cubicBezTo>
                    <a:cubicBezTo>
                      <a:pt x="810" y="15"/>
                      <a:pt x="810" y="15"/>
                      <a:pt x="810" y="15"/>
                    </a:cubicBezTo>
                    <a:cubicBezTo>
                      <a:pt x="811" y="15"/>
                      <a:pt x="813" y="15"/>
                      <a:pt x="817" y="15"/>
                    </a:cubicBezTo>
                    <a:cubicBezTo>
                      <a:pt x="821" y="16"/>
                      <a:pt x="827" y="16"/>
                      <a:pt x="832" y="16"/>
                    </a:cubicBezTo>
                    <a:cubicBezTo>
                      <a:pt x="837" y="17"/>
                      <a:pt x="840" y="17"/>
                      <a:pt x="840" y="17"/>
                    </a:cubicBezTo>
                    <a:cubicBezTo>
                      <a:pt x="842" y="17"/>
                      <a:pt x="844" y="16"/>
                      <a:pt x="844" y="14"/>
                    </a:cubicBezTo>
                    <a:cubicBezTo>
                      <a:pt x="845" y="13"/>
                      <a:pt x="844" y="11"/>
                      <a:pt x="843" y="10"/>
                    </a:cubicBezTo>
                    <a:cubicBezTo>
                      <a:pt x="839" y="7"/>
                      <a:pt x="839" y="7"/>
                      <a:pt x="839" y="7"/>
                    </a:cubicBezTo>
                    <a:cubicBezTo>
                      <a:pt x="837" y="11"/>
                      <a:pt x="837" y="11"/>
                      <a:pt x="837" y="11"/>
                    </a:cubicBezTo>
                    <a:cubicBezTo>
                      <a:pt x="837" y="15"/>
                      <a:pt x="837" y="15"/>
                      <a:pt x="837" y="15"/>
                    </a:cubicBezTo>
                    <a:cubicBezTo>
                      <a:pt x="855" y="12"/>
                      <a:pt x="855" y="12"/>
                      <a:pt x="855" y="12"/>
                    </a:cubicBezTo>
                    <a:cubicBezTo>
                      <a:pt x="856" y="12"/>
                      <a:pt x="858" y="11"/>
                      <a:pt x="858" y="9"/>
                    </a:cubicBezTo>
                    <a:cubicBezTo>
                      <a:pt x="858" y="7"/>
                      <a:pt x="858" y="6"/>
                      <a:pt x="856" y="5"/>
                    </a:cubicBezTo>
                    <a:cubicBezTo>
                      <a:pt x="856" y="5"/>
                      <a:pt x="856" y="5"/>
                      <a:pt x="856" y="5"/>
                    </a:cubicBezTo>
                    <a:cubicBezTo>
                      <a:pt x="854" y="8"/>
                      <a:pt x="854" y="8"/>
                      <a:pt x="854" y="8"/>
                    </a:cubicBezTo>
                    <a:cubicBezTo>
                      <a:pt x="854" y="12"/>
                      <a:pt x="854" y="12"/>
                      <a:pt x="854" y="12"/>
                    </a:cubicBezTo>
                    <a:cubicBezTo>
                      <a:pt x="882" y="13"/>
                      <a:pt x="882" y="13"/>
                      <a:pt x="882" y="13"/>
                    </a:cubicBezTo>
                    <a:cubicBezTo>
                      <a:pt x="884" y="13"/>
                      <a:pt x="886" y="12"/>
                      <a:pt x="886" y="10"/>
                    </a:cubicBezTo>
                    <a:cubicBezTo>
                      <a:pt x="887" y="9"/>
                      <a:pt x="886" y="7"/>
                      <a:pt x="885" y="6"/>
                    </a:cubicBezTo>
                    <a:cubicBezTo>
                      <a:pt x="878" y="1"/>
                      <a:pt x="878" y="1"/>
                      <a:pt x="878" y="1"/>
                    </a:cubicBezTo>
                    <a:cubicBezTo>
                      <a:pt x="876" y="0"/>
                      <a:pt x="874" y="1"/>
                      <a:pt x="872" y="3"/>
                    </a:cubicBezTo>
                    <a:cubicBezTo>
                      <a:pt x="871" y="5"/>
                      <a:pt x="872" y="7"/>
                      <a:pt x="874" y="8"/>
                    </a:cubicBezTo>
                    <a:cubicBezTo>
                      <a:pt x="880" y="12"/>
                      <a:pt x="880" y="12"/>
                      <a:pt x="880" y="12"/>
                    </a:cubicBezTo>
                    <a:cubicBezTo>
                      <a:pt x="883" y="9"/>
                      <a:pt x="883" y="9"/>
                      <a:pt x="883" y="9"/>
                    </a:cubicBezTo>
                    <a:cubicBezTo>
                      <a:pt x="883" y="5"/>
                      <a:pt x="883" y="5"/>
                      <a:pt x="883" y="5"/>
                    </a:cubicBezTo>
                    <a:cubicBezTo>
                      <a:pt x="854" y="4"/>
                      <a:pt x="854" y="4"/>
                      <a:pt x="854" y="4"/>
                    </a:cubicBezTo>
                    <a:cubicBezTo>
                      <a:pt x="852" y="4"/>
                      <a:pt x="851" y="5"/>
                      <a:pt x="850" y="7"/>
                    </a:cubicBezTo>
                    <a:cubicBezTo>
                      <a:pt x="850" y="9"/>
                      <a:pt x="850" y="11"/>
                      <a:pt x="852" y="12"/>
                    </a:cubicBezTo>
                    <a:cubicBezTo>
                      <a:pt x="852" y="12"/>
                      <a:pt x="852" y="12"/>
                      <a:pt x="852" y="12"/>
                    </a:cubicBezTo>
                    <a:cubicBezTo>
                      <a:pt x="854" y="8"/>
                      <a:pt x="854" y="8"/>
                      <a:pt x="854" y="8"/>
                    </a:cubicBezTo>
                    <a:cubicBezTo>
                      <a:pt x="854" y="4"/>
                      <a:pt x="854" y="4"/>
                      <a:pt x="854" y="4"/>
                    </a:cubicBezTo>
                    <a:cubicBezTo>
                      <a:pt x="836" y="7"/>
                      <a:pt x="836" y="7"/>
                      <a:pt x="836" y="7"/>
                    </a:cubicBezTo>
                    <a:cubicBezTo>
                      <a:pt x="834" y="7"/>
                      <a:pt x="833" y="8"/>
                      <a:pt x="833" y="10"/>
                    </a:cubicBezTo>
                    <a:cubicBezTo>
                      <a:pt x="832" y="11"/>
                      <a:pt x="833" y="13"/>
                      <a:pt x="834" y="14"/>
                    </a:cubicBezTo>
                    <a:cubicBezTo>
                      <a:pt x="838" y="16"/>
                      <a:pt x="838" y="16"/>
                      <a:pt x="838" y="16"/>
                    </a:cubicBezTo>
                    <a:cubicBezTo>
                      <a:pt x="840" y="13"/>
                      <a:pt x="840" y="13"/>
                      <a:pt x="840" y="13"/>
                    </a:cubicBezTo>
                    <a:cubicBezTo>
                      <a:pt x="841" y="9"/>
                      <a:pt x="841" y="9"/>
                      <a:pt x="841" y="9"/>
                    </a:cubicBezTo>
                    <a:cubicBezTo>
                      <a:pt x="841" y="9"/>
                      <a:pt x="834" y="9"/>
                      <a:pt x="827" y="8"/>
                    </a:cubicBezTo>
                    <a:cubicBezTo>
                      <a:pt x="824" y="8"/>
                      <a:pt x="820" y="8"/>
                      <a:pt x="817" y="7"/>
                    </a:cubicBezTo>
                    <a:cubicBezTo>
                      <a:pt x="814" y="7"/>
                      <a:pt x="811" y="7"/>
                      <a:pt x="810" y="7"/>
                    </a:cubicBezTo>
                    <a:cubicBezTo>
                      <a:pt x="809" y="7"/>
                      <a:pt x="809" y="7"/>
                      <a:pt x="809" y="7"/>
                    </a:cubicBezTo>
                    <a:cubicBezTo>
                      <a:pt x="808" y="7"/>
                      <a:pt x="808" y="7"/>
                      <a:pt x="808" y="7"/>
                    </a:cubicBezTo>
                    <a:cubicBezTo>
                      <a:pt x="808" y="7"/>
                      <a:pt x="808" y="7"/>
                      <a:pt x="807" y="8"/>
                    </a:cubicBezTo>
                    <a:cubicBezTo>
                      <a:pt x="807" y="8"/>
                      <a:pt x="807" y="8"/>
                      <a:pt x="807" y="8"/>
                    </a:cubicBezTo>
                    <a:cubicBezTo>
                      <a:pt x="806" y="8"/>
                      <a:pt x="806" y="8"/>
                      <a:pt x="806" y="9"/>
                    </a:cubicBezTo>
                    <a:cubicBezTo>
                      <a:pt x="804" y="11"/>
                      <a:pt x="805" y="13"/>
                      <a:pt x="807" y="15"/>
                    </a:cubicBezTo>
                    <a:cubicBezTo>
                      <a:pt x="812" y="18"/>
                      <a:pt x="812" y="18"/>
                      <a:pt x="812" y="18"/>
                    </a:cubicBezTo>
                    <a:cubicBezTo>
                      <a:pt x="814" y="14"/>
                      <a:pt x="814" y="14"/>
                      <a:pt x="814" y="14"/>
                    </a:cubicBezTo>
                    <a:cubicBezTo>
                      <a:pt x="814" y="10"/>
                      <a:pt x="814" y="10"/>
                      <a:pt x="814" y="10"/>
                    </a:cubicBezTo>
                    <a:cubicBezTo>
                      <a:pt x="792" y="11"/>
                      <a:pt x="792" y="11"/>
                      <a:pt x="792" y="11"/>
                    </a:cubicBezTo>
                    <a:cubicBezTo>
                      <a:pt x="790" y="11"/>
                      <a:pt x="789" y="12"/>
                      <a:pt x="788" y="14"/>
                    </a:cubicBezTo>
                    <a:cubicBezTo>
                      <a:pt x="788" y="16"/>
                      <a:pt x="788" y="18"/>
                      <a:pt x="790" y="19"/>
                    </a:cubicBezTo>
                    <a:cubicBezTo>
                      <a:pt x="793" y="20"/>
                      <a:pt x="793" y="20"/>
                      <a:pt x="793" y="20"/>
                    </a:cubicBezTo>
                    <a:cubicBezTo>
                      <a:pt x="795" y="17"/>
                      <a:pt x="795" y="17"/>
                      <a:pt x="795" y="17"/>
                    </a:cubicBezTo>
                    <a:cubicBezTo>
                      <a:pt x="792" y="15"/>
                      <a:pt x="792" y="15"/>
                      <a:pt x="792" y="15"/>
                    </a:cubicBezTo>
                    <a:cubicBezTo>
                      <a:pt x="795" y="17"/>
                      <a:pt x="795" y="17"/>
                      <a:pt x="795" y="17"/>
                    </a:cubicBezTo>
                    <a:cubicBezTo>
                      <a:pt x="793" y="14"/>
                      <a:pt x="793" y="14"/>
                      <a:pt x="793" y="14"/>
                    </a:cubicBezTo>
                    <a:cubicBezTo>
                      <a:pt x="793" y="14"/>
                      <a:pt x="792" y="14"/>
                      <a:pt x="792" y="15"/>
                    </a:cubicBezTo>
                    <a:cubicBezTo>
                      <a:pt x="795" y="17"/>
                      <a:pt x="795" y="17"/>
                      <a:pt x="795" y="17"/>
                    </a:cubicBezTo>
                    <a:cubicBezTo>
                      <a:pt x="793" y="14"/>
                      <a:pt x="793" y="14"/>
                      <a:pt x="793" y="14"/>
                    </a:cubicBezTo>
                    <a:cubicBezTo>
                      <a:pt x="795" y="17"/>
                      <a:pt x="795" y="17"/>
                      <a:pt x="795" y="17"/>
                    </a:cubicBezTo>
                    <a:cubicBezTo>
                      <a:pt x="794" y="13"/>
                      <a:pt x="794" y="13"/>
                      <a:pt x="794" y="13"/>
                    </a:cubicBezTo>
                    <a:cubicBezTo>
                      <a:pt x="794" y="13"/>
                      <a:pt x="794" y="13"/>
                      <a:pt x="793" y="14"/>
                    </a:cubicBezTo>
                    <a:cubicBezTo>
                      <a:pt x="795" y="17"/>
                      <a:pt x="795" y="17"/>
                      <a:pt x="795" y="17"/>
                    </a:cubicBezTo>
                    <a:cubicBezTo>
                      <a:pt x="794" y="13"/>
                      <a:pt x="794" y="13"/>
                      <a:pt x="794" y="13"/>
                    </a:cubicBezTo>
                    <a:cubicBezTo>
                      <a:pt x="795" y="16"/>
                      <a:pt x="795" y="16"/>
                      <a:pt x="795" y="16"/>
                    </a:cubicBezTo>
                    <a:cubicBezTo>
                      <a:pt x="794" y="13"/>
                      <a:pt x="794" y="13"/>
                      <a:pt x="794" y="13"/>
                    </a:cubicBezTo>
                    <a:cubicBezTo>
                      <a:pt x="794" y="13"/>
                      <a:pt x="794" y="13"/>
                      <a:pt x="794" y="13"/>
                    </a:cubicBezTo>
                    <a:cubicBezTo>
                      <a:pt x="795" y="16"/>
                      <a:pt x="795" y="16"/>
                      <a:pt x="795" y="16"/>
                    </a:cubicBezTo>
                    <a:cubicBezTo>
                      <a:pt x="794" y="13"/>
                      <a:pt x="794" y="13"/>
                      <a:pt x="794" y="13"/>
                    </a:cubicBezTo>
                    <a:cubicBezTo>
                      <a:pt x="794" y="13"/>
                      <a:pt x="794" y="13"/>
                      <a:pt x="793" y="13"/>
                    </a:cubicBezTo>
                    <a:cubicBezTo>
                      <a:pt x="790" y="14"/>
                      <a:pt x="785" y="14"/>
                      <a:pt x="781" y="14"/>
                    </a:cubicBezTo>
                    <a:cubicBezTo>
                      <a:pt x="778" y="14"/>
                      <a:pt x="776" y="15"/>
                      <a:pt x="775" y="15"/>
                    </a:cubicBezTo>
                    <a:cubicBezTo>
                      <a:pt x="774" y="15"/>
                      <a:pt x="773" y="15"/>
                      <a:pt x="772" y="15"/>
                    </a:cubicBezTo>
                    <a:cubicBezTo>
                      <a:pt x="772" y="15"/>
                      <a:pt x="772" y="15"/>
                      <a:pt x="772" y="15"/>
                    </a:cubicBezTo>
                    <a:cubicBezTo>
                      <a:pt x="771" y="16"/>
                      <a:pt x="771" y="16"/>
                      <a:pt x="771" y="16"/>
                    </a:cubicBezTo>
                    <a:cubicBezTo>
                      <a:pt x="770" y="16"/>
                      <a:pt x="770" y="16"/>
                      <a:pt x="770" y="16"/>
                    </a:cubicBezTo>
                    <a:cubicBezTo>
                      <a:pt x="770" y="16"/>
                      <a:pt x="769" y="16"/>
                      <a:pt x="769" y="17"/>
                    </a:cubicBezTo>
                    <a:cubicBezTo>
                      <a:pt x="768" y="18"/>
                      <a:pt x="768" y="19"/>
                      <a:pt x="768" y="20"/>
                    </a:cubicBezTo>
                    <a:cubicBezTo>
                      <a:pt x="769" y="21"/>
                      <a:pt x="769" y="22"/>
                      <a:pt x="770" y="23"/>
                    </a:cubicBezTo>
                    <a:cubicBezTo>
                      <a:pt x="772" y="24"/>
                      <a:pt x="772" y="24"/>
                      <a:pt x="772" y="24"/>
                    </a:cubicBezTo>
                    <a:cubicBezTo>
                      <a:pt x="774" y="20"/>
                      <a:pt x="774" y="20"/>
                      <a:pt x="774" y="20"/>
                    </a:cubicBezTo>
                    <a:cubicBezTo>
                      <a:pt x="774" y="16"/>
                      <a:pt x="774" y="16"/>
                      <a:pt x="774" y="16"/>
                    </a:cubicBezTo>
                    <a:cubicBezTo>
                      <a:pt x="745" y="15"/>
                      <a:pt x="745" y="15"/>
                      <a:pt x="745" y="15"/>
                    </a:cubicBezTo>
                    <a:cubicBezTo>
                      <a:pt x="743" y="15"/>
                      <a:pt x="742" y="16"/>
                      <a:pt x="741" y="18"/>
                    </a:cubicBezTo>
                    <a:cubicBezTo>
                      <a:pt x="740" y="20"/>
                      <a:pt x="741" y="21"/>
                      <a:pt x="743" y="22"/>
                    </a:cubicBezTo>
                    <a:cubicBezTo>
                      <a:pt x="750" y="27"/>
                      <a:pt x="750" y="27"/>
                      <a:pt x="750" y="27"/>
                    </a:cubicBezTo>
                    <a:cubicBezTo>
                      <a:pt x="752" y="24"/>
                      <a:pt x="752" y="24"/>
                      <a:pt x="752" y="24"/>
                    </a:cubicBezTo>
                    <a:cubicBezTo>
                      <a:pt x="752" y="20"/>
                      <a:pt x="752" y="20"/>
                      <a:pt x="752" y="20"/>
                    </a:cubicBezTo>
                    <a:cubicBezTo>
                      <a:pt x="723" y="18"/>
                      <a:pt x="723" y="18"/>
                      <a:pt x="723" y="18"/>
                    </a:cubicBezTo>
                    <a:cubicBezTo>
                      <a:pt x="721" y="18"/>
                      <a:pt x="719" y="19"/>
                      <a:pt x="719" y="21"/>
                    </a:cubicBezTo>
                    <a:cubicBezTo>
                      <a:pt x="718" y="22"/>
                      <a:pt x="719" y="24"/>
                      <a:pt x="720" y="25"/>
                    </a:cubicBezTo>
                    <a:cubicBezTo>
                      <a:pt x="728" y="30"/>
                      <a:pt x="728" y="30"/>
                      <a:pt x="728" y="30"/>
                    </a:cubicBezTo>
                    <a:cubicBezTo>
                      <a:pt x="730" y="27"/>
                      <a:pt x="730" y="27"/>
                      <a:pt x="730" y="27"/>
                    </a:cubicBezTo>
                    <a:cubicBezTo>
                      <a:pt x="730" y="23"/>
                      <a:pt x="730" y="23"/>
                      <a:pt x="730" y="23"/>
                    </a:cubicBezTo>
                    <a:cubicBezTo>
                      <a:pt x="698" y="21"/>
                      <a:pt x="698" y="21"/>
                      <a:pt x="698" y="21"/>
                    </a:cubicBezTo>
                    <a:cubicBezTo>
                      <a:pt x="696" y="21"/>
                      <a:pt x="694" y="22"/>
                      <a:pt x="694" y="24"/>
                    </a:cubicBezTo>
                    <a:cubicBezTo>
                      <a:pt x="693" y="26"/>
                      <a:pt x="694" y="28"/>
                      <a:pt x="696" y="29"/>
                    </a:cubicBezTo>
                    <a:cubicBezTo>
                      <a:pt x="702" y="33"/>
                      <a:pt x="702" y="33"/>
                      <a:pt x="702" y="33"/>
                    </a:cubicBezTo>
                    <a:cubicBezTo>
                      <a:pt x="704" y="29"/>
                      <a:pt x="704" y="29"/>
                      <a:pt x="704" y="29"/>
                    </a:cubicBezTo>
                    <a:cubicBezTo>
                      <a:pt x="704" y="25"/>
                      <a:pt x="704" y="25"/>
                      <a:pt x="704" y="25"/>
                    </a:cubicBezTo>
                    <a:cubicBezTo>
                      <a:pt x="704" y="25"/>
                      <a:pt x="691" y="25"/>
                      <a:pt x="685" y="25"/>
                    </a:cubicBezTo>
                    <a:cubicBezTo>
                      <a:pt x="684" y="25"/>
                      <a:pt x="683" y="25"/>
                      <a:pt x="683" y="25"/>
                    </a:cubicBezTo>
                    <a:cubicBezTo>
                      <a:pt x="682" y="25"/>
                      <a:pt x="682" y="25"/>
                      <a:pt x="682" y="25"/>
                    </a:cubicBezTo>
                    <a:cubicBezTo>
                      <a:pt x="681" y="25"/>
                      <a:pt x="681" y="25"/>
                      <a:pt x="681" y="25"/>
                    </a:cubicBezTo>
                    <a:cubicBezTo>
                      <a:pt x="680" y="25"/>
                      <a:pt x="680" y="25"/>
                      <a:pt x="680" y="25"/>
                    </a:cubicBezTo>
                    <a:cubicBezTo>
                      <a:pt x="680" y="25"/>
                      <a:pt x="679" y="26"/>
                      <a:pt x="679" y="27"/>
                    </a:cubicBezTo>
                    <a:cubicBezTo>
                      <a:pt x="678" y="28"/>
                      <a:pt x="678" y="31"/>
                      <a:pt x="680" y="32"/>
                    </a:cubicBezTo>
                    <a:cubicBezTo>
                      <a:pt x="682" y="33"/>
                      <a:pt x="682" y="33"/>
                      <a:pt x="682" y="33"/>
                    </a:cubicBezTo>
                    <a:cubicBezTo>
                      <a:pt x="684" y="30"/>
                      <a:pt x="684" y="30"/>
                      <a:pt x="684" y="30"/>
                    </a:cubicBezTo>
                    <a:cubicBezTo>
                      <a:pt x="681" y="28"/>
                      <a:pt x="681" y="28"/>
                      <a:pt x="681" y="28"/>
                    </a:cubicBezTo>
                    <a:cubicBezTo>
                      <a:pt x="684" y="30"/>
                      <a:pt x="684" y="30"/>
                      <a:pt x="684" y="30"/>
                    </a:cubicBezTo>
                    <a:cubicBezTo>
                      <a:pt x="682" y="27"/>
                      <a:pt x="682" y="27"/>
                      <a:pt x="682" y="27"/>
                    </a:cubicBezTo>
                    <a:cubicBezTo>
                      <a:pt x="682" y="27"/>
                      <a:pt x="681" y="27"/>
                      <a:pt x="681" y="28"/>
                    </a:cubicBezTo>
                    <a:cubicBezTo>
                      <a:pt x="684" y="30"/>
                      <a:pt x="684" y="30"/>
                      <a:pt x="684" y="30"/>
                    </a:cubicBezTo>
                    <a:cubicBezTo>
                      <a:pt x="682" y="27"/>
                      <a:pt x="682" y="27"/>
                      <a:pt x="682" y="27"/>
                    </a:cubicBezTo>
                    <a:cubicBezTo>
                      <a:pt x="684" y="30"/>
                      <a:pt x="684" y="30"/>
                      <a:pt x="684" y="30"/>
                    </a:cubicBezTo>
                    <a:cubicBezTo>
                      <a:pt x="683" y="26"/>
                      <a:pt x="683" y="26"/>
                      <a:pt x="683" y="26"/>
                    </a:cubicBezTo>
                    <a:cubicBezTo>
                      <a:pt x="683" y="26"/>
                      <a:pt x="683" y="26"/>
                      <a:pt x="682" y="27"/>
                    </a:cubicBezTo>
                    <a:cubicBezTo>
                      <a:pt x="684" y="30"/>
                      <a:pt x="684" y="30"/>
                      <a:pt x="684" y="30"/>
                    </a:cubicBezTo>
                    <a:cubicBezTo>
                      <a:pt x="683" y="26"/>
                      <a:pt x="683" y="26"/>
                      <a:pt x="683" y="26"/>
                    </a:cubicBezTo>
                    <a:cubicBezTo>
                      <a:pt x="684" y="29"/>
                      <a:pt x="684" y="29"/>
                      <a:pt x="684" y="29"/>
                    </a:cubicBezTo>
                    <a:cubicBezTo>
                      <a:pt x="683" y="26"/>
                      <a:pt x="683" y="26"/>
                      <a:pt x="683" y="26"/>
                    </a:cubicBezTo>
                    <a:cubicBezTo>
                      <a:pt x="683" y="26"/>
                      <a:pt x="683" y="26"/>
                      <a:pt x="683" y="26"/>
                    </a:cubicBezTo>
                    <a:cubicBezTo>
                      <a:pt x="684" y="29"/>
                      <a:pt x="684" y="29"/>
                      <a:pt x="684" y="29"/>
                    </a:cubicBezTo>
                    <a:cubicBezTo>
                      <a:pt x="683" y="26"/>
                      <a:pt x="683" y="26"/>
                      <a:pt x="683" y="26"/>
                    </a:cubicBezTo>
                    <a:cubicBezTo>
                      <a:pt x="683" y="26"/>
                      <a:pt x="683" y="26"/>
                      <a:pt x="683" y="26"/>
                    </a:cubicBezTo>
                    <a:cubicBezTo>
                      <a:pt x="683" y="26"/>
                      <a:pt x="683" y="26"/>
                      <a:pt x="682" y="26"/>
                    </a:cubicBezTo>
                    <a:cubicBezTo>
                      <a:pt x="680" y="26"/>
                      <a:pt x="675" y="26"/>
                      <a:pt x="671" y="26"/>
                    </a:cubicBezTo>
                    <a:cubicBezTo>
                      <a:pt x="667" y="25"/>
                      <a:pt x="663" y="25"/>
                      <a:pt x="663" y="25"/>
                    </a:cubicBezTo>
                    <a:cubicBezTo>
                      <a:pt x="661" y="25"/>
                      <a:pt x="660" y="26"/>
                      <a:pt x="659" y="28"/>
                    </a:cubicBezTo>
                    <a:cubicBezTo>
                      <a:pt x="658" y="30"/>
                      <a:pt x="659" y="32"/>
                      <a:pt x="661" y="33"/>
                    </a:cubicBezTo>
                    <a:cubicBezTo>
                      <a:pt x="663" y="34"/>
                      <a:pt x="663" y="34"/>
                      <a:pt x="663" y="34"/>
                    </a:cubicBezTo>
                    <a:cubicBezTo>
                      <a:pt x="665" y="30"/>
                      <a:pt x="665" y="30"/>
                      <a:pt x="665" y="30"/>
                    </a:cubicBezTo>
                    <a:cubicBezTo>
                      <a:pt x="665" y="26"/>
                      <a:pt x="665" y="26"/>
                      <a:pt x="665" y="26"/>
                    </a:cubicBezTo>
                    <a:cubicBezTo>
                      <a:pt x="636" y="28"/>
                      <a:pt x="636" y="28"/>
                      <a:pt x="636" y="28"/>
                    </a:cubicBezTo>
                    <a:cubicBezTo>
                      <a:pt x="634" y="28"/>
                      <a:pt x="632" y="29"/>
                      <a:pt x="632" y="31"/>
                    </a:cubicBezTo>
                    <a:cubicBezTo>
                      <a:pt x="632" y="32"/>
                      <a:pt x="632" y="34"/>
                      <a:pt x="634" y="35"/>
                    </a:cubicBezTo>
                    <a:cubicBezTo>
                      <a:pt x="643" y="41"/>
                      <a:pt x="643" y="41"/>
                      <a:pt x="643" y="41"/>
                    </a:cubicBezTo>
                    <a:cubicBezTo>
                      <a:pt x="645" y="38"/>
                      <a:pt x="645" y="38"/>
                      <a:pt x="645" y="38"/>
                    </a:cubicBezTo>
                    <a:cubicBezTo>
                      <a:pt x="645" y="34"/>
                      <a:pt x="645" y="34"/>
                      <a:pt x="645" y="34"/>
                    </a:cubicBezTo>
                    <a:cubicBezTo>
                      <a:pt x="613" y="32"/>
                      <a:pt x="613" y="32"/>
                      <a:pt x="613" y="32"/>
                    </a:cubicBezTo>
                    <a:cubicBezTo>
                      <a:pt x="611" y="32"/>
                      <a:pt x="610" y="33"/>
                      <a:pt x="609" y="35"/>
                    </a:cubicBezTo>
                    <a:cubicBezTo>
                      <a:pt x="609" y="36"/>
                      <a:pt x="609" y="38"/>
                      <a:pt x="611" y="39"/>
                    </a:cubicBezTo>
                    <a:cubicBezTo>
                      <a:pt x="616" y="42"/>
                      <a:pt x="616" y="42"/>
                      <a:pt x="616" y="42"/>
                    </a:cubicBezTo>
                    <a:cubicBezTo>
                      <a:pt x="618" y="39"/>
                      <a:pt x="618" y="39"/>
                      <a:pt x="618" y="39"/>
                    </a:cubicBezTo>
                    <a:cubicBezTo>
                      <a:pt x="618" y="35"/>
                      <a:pt x="618" y="35"/>
                      <a:pt x="618" y="35"/>
                    </a:cubicBezTo>
                    <a:cubicBezTo>
                      <a:pt x="596" y="35"/>
                      <a:pt x="596" y="35"/>
                      <a:pt x="596" y="35"/>
                    </a:cubicBezTo>
                    <a:cubicBezTo>
                      <a:pt x="595" y="35"/>
                      <a:pt x="593" y="36"/>
                      <a:pt x="593" y="38"/>
                    </a:cubicBezTo>
                    <a:cubicBezTo>
                      <a:pt x="592" y="40"/>
                      <a:pt x="593" y="42"/>
                      <a:pt x="594" y="42"/>
                    </a:cubicBezTo>
                    <a:cubicBezTo>
                      <a:pt x="600" y="46"/>
                      <a:pt x="600" y="46"/>
                      <a:pt x="600" y="46"/>
                    </a:cubicBezTo>
                    <a:cubicBezTo>
                      <a:pt x="602" y="42"/>
                      <a:pt x="602" y="42"/>
                      <a:pt x="602" y="42"/>
                    </a:cubicBezTo>
                    <a:cubicBezTo>
                      <a:pt x="602" y="38"/>
                      <a:pt x="602" y="38"/>
                      <a:pt x="602" y="38"/>
                    </a:cubicBezTo>
                    <a:cubicBezTo>
                      <a:pt x="602" y="38"/>
                      <a:pt x="597" y="38"/>
                      <a:pt x="591" y="38"/>
                    </a:cubicBezTo>
                    <a:cubicBezTo>
                      <a:pt x="586" y="37"/>
                      <a:pt x="579" y="37"/>
                      <a:pt x="576" y="37"/>
                    </a:cubicBezTo>
                    <a:cubicBezTo>
                      <a:pt x="576" y="37"/>
                      <a:pt x="576" y="37"/>
                      <a:pt x="575" y="37"/>
                    </a:cubicBezTo>
                    <a:cubicBezTo>
                      <a:pt x="575" y="37"/>
                      <a:pt x="575" y="37"/>
                      <a:pt x="574" y="37"/>
                    </a:cubicBezTo>
                    <a:cubicBezTo>
                      <a:pt x="574" y="37"/>
                      <a:pt x="574" y="37"/>
                      <a:pt x="574" y="37"/>
                    </a:cubicBezTo>
                    <a:cubicBezTo>
                      <a:pt x="573" y="38"/>
                      <a:pt x="573" y="38"/>
                      <a:pt x="573" y="38"/>
                    </a:cubicBezTo>
                    <a:cubicBezTo>
                      <a:pt x="573" y="38"/>
                      <a:pt x="572" y="38"/>
                      <a:pt x="572" y="39"/>
                    </a:cubicBezTo>
                    <a:cubicBezTo>
                      <a:pt x="571" y="41"/>
                      <a:pt x="571" y="43"/>
                      <a:pt x="573" y="44"/>
                    </a:cubicBezTo>
                    <a:cubicBezTo>
                      <a:pt x="573" y="44"/>
                      <a:pt x="573" y="44"/>
                      <a:pt x="573" y="44"/>
                    </a:cubicBezTo>
                    <a:cubicBezTo>
                      <a:pt x="575" y="41"/>
                      <a:pt x="575" y="41"/>
                      <a:pt x="575" y="41"/>
                    </a:cubicBezTo>
                    <a:cubicBezTo>
                      <a:pt x="572" y="39"/>
                      <a:pt x="572" y="39"/>
                      <a:pt x="572" y="39"/>
                    </a:cubicBezTo>
                    <a:cubicBezTo>
                      <a:pt x="575" y="41"/>
                      <a:pt x="575" y="41"/>
                      <a:pt x="575" y="41"/>
                    </a:cubicBezTo>
                    <a:cubicBezTo>
                      <a:pt x="573" y="38"/>
                      <a:pt x="573" y="38"/>
                      <a:pt x="573" y="38"/>
                    </a:cubicBezTo>
                    <a:cubicBezTo>
                      <a:pt x="573" y="38"/>
                      <a:pt x="573" y="38"/>
                      <a:pt x="572" y="39"/>
                    </a:cubicBezTo>
                    <a:cubicBezTo>
                      <a:pt x="575" y="41"/>
                      <a:pt x="575" y="41"/>
                      <a:pt x="575" y="41"/>
                    </a:cubicBezTo>
                    <a:cubicBezTo>
                      <a:pt x="573" y="38"/>
                      <a:pt x="573" y="38"/>
                      <a:pt x="573" y="38"/>
                    </a:cubicBezTo>
                    <a:cubicBezTo>
                      <a:pt x="575" y="40"/>
                      <a:pt x="575" y="40"/>
                      <a:pt x="575" y="40"/>
                    </a:cubicBezTo>
                    <a:cubicBezTo>
                      <a:pt x="574" y="37"/>
                      <a:pt x="574" y="37"/>
                      <a:pt x="574" y="37"/>
                    </a:cubicBezTo>
                    <a:cubicBezTo>
                      <a:pt x="574" y="37"/>
                      <a:pt x="574" y="37"/>
                      <a:pt x="573" y="38"/>
                    </a:cubicBezTo>
                    <a:cubicBezTo>
                      <a:pt x="575" y="40"/>
                      <a:pt x="575" y="40"/>
                      <a:pt x="575" y="40"/>
                    </a:cubicBezTo>
                    <a:cubicBezTo>
                      <a:pt x="574" y="37"/>
                      <a:pt x="574" y="37"/>
                      <a:pt x="574" y="37"/>
                    </a:cubicBezTo>
                    <a:cubicBezTo>
                      <a:pt x="574" y="38"/>
                      <a:pt x="574" y="38"/>
                      <a:pt x="574" y="38"/>
                    </a:cubicBezTo>
                    <a:cubicBezTo>
                      <a:pt x="574" y="37"/>
                      <a:pt x="574" y="37"/>
                      <a:pt x="574" y="37"/>
                    </a:cubicBezTo>
                    <a:cubicBezTo>
                      <a:pt x="574" y="37"/>
                      <a:pt x="574" y="37"/>
                      <a:pt x="574" y="37"/>
                    </a:cubicBezTo>
                    <a:cubicBezTo>
                      <a:pt x="574" y="38"/>
                      <a:pt x="574" y="38"/>
                      <a:pt x="574" y="38"/>
                    </a:cubicBezTo>
                    <a:cubicBezTo>
                      <a:pt x="574" y="37"/>
                      <a:pt x="574" y="37"/>
                      <a:pt x="574" y="37"/>
                    </a:cubicBezTo>
                    <a:cubicBezTo>
                      <a:pt x="574" y="37"/>
                      <a:pt x="573" y="37"/>
                      <a:pt x="573" y="38"/>
                    </a:cubicBezTo>
                    <a:cubicBezTo>
                      <a:pt x="570" y="38"/>
                      <a:pt x="564" y="39"/>
                      <a:pt x="559" y="39"/>
                    </a:cubicBezTo>
                    <a:cubicBezTo>
                      <a:pt x="554" y="40"/>
                      <a:pt x="550" y="40"/>
                      <a:pt x="550" y="40"/>
                    </a:cubicBezTo>
                    <a:cubicBezTo>
                      <a:pt x="549" y="40"/>
                      <a:pt x="547" y="41"/>
                      <a:pt x="547" y="43"/>
                    </a:cubicBezTo>
                    <a:cubicBezTo>
                      <a:pt x="546" y="45"/>
                      <a:pt x="547" y="46"/>
                      <a:pt x="549" y="47"/>
                    </a:cubicBezTo>
                    <a:cubicBezTo>
                      <a:pt x="549" y="48"/>
                      <a:pt x="549" y="48"/>
                      <a:pt x="549" y="48"/>
                    </a:cubicBezTo>
                    <a:cubicBezTo>
                      <a:pt x="551" y="44"/>
                      <a:pt x="551" y="44"/>
                      <a:pt x="551" y="44"/>
                    </a:cubicBezTo>
                    <a:cubicBezTo>
                      <a:pt x="548" y="42"/>
                      <a:pt x="548" y="42"/>
                      <a:pt x="548" y="42"/>
                    </a:cubicBezTo>
                    <a:cubicBezTo>
                      <a:pt x="551" y="44"/>
                      <a:pt x="551" y="44"/>
                      <a:pt x="551" y="44"/>
                    </a:cubicBezTo>
                    <a:cubicBezTo>
                      <a:pt x="549" y="41"/>
                      <a:pt x="549" y="41"/>
                      <a:pt x="549" y="41"/>
                    </a:cubicBezTo>
                    <a:cubicBezTo>
                      <a:pt x="549" y="41"/>
                      <a:pt x="549" y="41"/>
                      <a:pt x="548" y="42"/>
                    </a:cubicBezTo>
                    <a:cubicBezTo>
                      <a:pt x="551" y="44"/>
                      <a:pt x="551" y="44"/>
                      <a:pt x="551" y="44"/>
                    </a:cubicBezTo>
                    <a:cubicBezTo>
                      <a:pt x="549" y="41"/>
                      <a:pt x="549" y="41"/>
                      <a:pt x="549" y="41"/>
                    </a:cubicBezTo>
                    <a:cubicBezTo>
                      <a:pt x="551" y="44"/>
                      <a:pt x="551" y="44"/>
                      <a:pt x="551" y="44"/>
                    </a:cubicBezTo>
                    <a:cubicBezTo>
                      <a:pt x="550" y="40"/>
                      <a:pt x="550" y="40"/>
                      <a:pt x="550" y="40"/>
                    </a:cubicBezTo>
                    <a:cubicBezTo>
                      <a:pt x="550" y="41"/>
                      <a:pt x="550" y="41"/>
                      <a:pt x="549" y="41"/>
                    </a:cubicBezTo>
                    <a:cubicBezTo>
                      <a:pt x="551" y="44"/>
                      <a:pt x="551" y="44"/>
                      <a:pt x="551" y="44"/>
                    </a:cubicBezTo>
                    <a:cubicBezTo>
                      <a:pt x="550" y="40"/>
                      <a:pt x="550" y="40"/>
                      <a:pt x="550" y="40"/>
                    </a:cubicBezTo>
                    <a:cubicBezTo>
                      <a:pt x="551" y="42"/>
                      <a:pt x="551" y="42"/>
                      <a:pt x="551" y="42"/>
                    </a:cubicBezTo>
                    <a:cubicBezTo>
                      <a:pt x="550" y="40"/>
                      <a:pt x="550" y="40"/>
                      <a:pt x="550" y="40"/>
                    </a:cubicBezTo>
                    <a:cubicBezTo>
                      <a:pt x="550" y="40"/>
                      <a:pt x="550" y="40"/>
                      <a:pt x="550" y="40"/>
                    </a:cubicBezTo>
                    <a:cubicBezTo>
                      <a:pt x="551" y="42"/>
                      <a:pt x="551" y="42"/>
                      <a:pt x="551" y="42"/>
                    </a:cubicBezTo>
                    <a:cubicBezTo>
                      <a:pt x="550" y="40"/>
                      <a:pt x="550" y="40"/>
                      <a:pt x="550" y="40"/>
                    </a:cubicBezTo>
                    <a:cubicBezTo>
                      <a:pt x="550" y="40"/>
                      <a:pt x="550" y="41"/>
                      <a:pt x="549" y="41"/>
                    </a:cubicBezTo>
                    <a:cubicBezTo>
                      <a:pt x="547" y="41"/>
                      <a:pt x="542" y="41"/>
                      <a:pt x="538" y="41"/>
                    </a:cubicBezTo>
                    <a:cubicBezTo>
                      <a:pt x="535" y="41"/>
                      <a:pt x="532" y="41"/>
                      <a:pt x="532" y="41"/>
                    </a:cubicBezTo>
                    <a:cubicBezTo>
                      <a:pt x="530" y="41"/>
                      <a:pt x="528" y="42"/>
                      <a:pt x="528" y="44"/>
                    </a:cubicBezTo>
                    <a:cubicBezTo>
                      <a:pt x="527" y="46"/>
                      <a:pt x="528" y="48"/>
                      <a:pt x="529" y="48"/>
                    </a:cubicBezTo>
                    <a:cubicBezTo>
                      <a:pt x="533" y="51"/>
                      <a:pt x="533" y="51"/>
                      <a:pt x="533" y="51"/>
                    </a:cubicBezTo>
                    <a:cubicBezTo>
                      <a:pt x="535" y="47"/>
                      <a:pt x="535" y="47"/>
                      <a:pt x="535" y="47"/>
                    </a:cubicBezTo>
                    <a:cubicBezTo>
                      <a:pt x="532" y="45"/>
                      <a:pt x="532" y="45"/>
                      <a:pt x="532" y="45"/>
                    </a:cubicBezTo>
                    <a:cubicBezTo>
                      <a:pt x="535" y="47"/>
                      <a:pt x="535" y="47"/>
                      <a:pt x="535" y="47"/>
                    </a:cubicBezTo>
                    <a:cubicBezTo>
                      <a:pt x="533" y="44"/>
                      <a:pt x="533" y="44"/>
                      <a:pt x="533" y="44"/>
                    </a:cubicBezTo>
                    <a:cubicBezTo>
                      <a:pt x="533" y="44"/>
                      <a:pt x="533" y="44"/>
                      <a:pt x="532" y="45"/>
                    </a:cubicBezTo>
                    <a:cubicBezTo>
                      <a:pt x="535" y="47"/>
                      <a:pt x="535" y="47"/>
                      <a:pt x="535" y="47"/>
                    </a:cubicBezTo>
                    <a:cubicBezTo>
                      <a:pt x="533" y="44"/>
                      <a:pt x="533" y="44"/>
                      <a:pt x="533" y="44"/>
                    </a:cubicBezTo>
                    <a:cubicBezTo>
                      <a:pt x="535" y="47"/>
                      <a:pt x="535" y="47"/>
                      <a:pt x="535" y="47"/>
                    </a:cubicBezTo>
                    <a:cubicBezTo>
                      <a:pt x="534" y="44"/>
                      <a:pt x="534" y="44"/>
                      <a:pt x="534" y="44"/>
                    </a:cubicBezTo>
                    <a:cubicBezTo>
                      <a:pt x="534" y="44"/>
                      <a:pt x="534" y="44"/>
                      <a:pt x="533" y="44"/>
                    </a:cubicBezTo>
                    <a:cubicBezTo>
                      <a:pt x="535" y="47"/>
                      <a:pt x="535" y="47"/>
                      <a:pt x="535" y="47"/>
                    </a:cubicBezTo>
                    <a:cubicBezTo>
                      <a:pt x="534" y="44"/>
                      <a:pt x="534" y="44"/>
                      <a:pt x="534" y="44"/>
                    </a:cubicBezTo>
                    <a:cubicBezTo>
                      <a:pt x="535" y="45"/>
                      <a:pt x="535" y="45"/>
                      <a:pt x="535" y="45"/>
                    </a:cubicBezTo>
                    <a:cubicBezTo>
                      <a:pt x="534" y="44"/>
                      <a:pt x="534" y="44"/>
                      <a:pt x="534" y="44"/>
                    </a:cubicBezTo>
                    <a:cubicBezTo>
                      <a:pt x="534" y="44"/>
                      <a:pt x="534" y="44"/>
                      <a:pt x="534" y="44"/>
                    </a:cubicBezTo>
                    <a:cubicBezTo>
                      <a:pt x="535" y="45"/>
                      <a:pt x="535" y="45"/>
                      <a:pt x="535" y="45"/>
                    </a:cubicBezTo>
                    <a:cubicBezTo>
                      <a:pt x="534" y="44"/>
                      <a:pt x="534" y="44"/>
                      <a:pt x="534" y="44"/>
                    </a:cubicBezTo>
                    <a:cubicBezTo>
                      <a:pt x="534" y="44"/>
                      <a:pt x="534" y="44"/>
                      <a:pt x="533" y="44"/>
                    </a:cubicBezTo>
                    <a:cubicBezTo>
                      <a:pt x="530" y="44"/>
                      <a:pt x="525" y="44"/>
                      <a:pt x="520" y="44"/>
                    </a:cubicBezTo>
                    <a:cubicBezTo>
                      <a:pt x="515" y="44"/>
                      <a:pt x="511" y="44"/>
                      <a:pt x="511" y="44"/>
                    </a:cubicBezTo>
                    <a:cubicBezTo>
                      <a:pt x="509" y="44"/>
                      <a:pt x="508" y="46"/>
                      <a:pt x="507" y="47"/>
                    </a:cubicBezTo>
                    <a:cubicBezTo>
                      <a:pt x="507" y="49"/>
                      <a:pt x="508" y="51"/>
                      <a:pt x="509" y="52"/>
                    </a:cubicBezTo>
                    <a:cubicBezTo>
                      <a:pt x="512" y="53"/>
                      <a:pt x="512" y="53"/>
                      <a:pt x="512" y="53"/>
                    </a:cubicBezTo>
                    <a:cubicBezTo>
                      <a:pt x="514" y="50"/>
                      <a:pt x="514" y="50"/>
                      <a:pt x="514" y="50"/>
                    </a:cubicBezTo>
                    <a:cubicBezTo>
                      <a:pt x="514" y="46"/>
                      <a:pt x="514" y="46"/>
                      <a:pt x="514" y="46"/>
                    </a:cubicBezTo>
                    <a:cubicBezTo>
                      <a:pt x="484" y="46"/>
                      <a:pt x="484" y="46"/>
                      <a:pt x="484" y="46"/>
                    </a:cubicBezTo>
                    <a:cubicBezTo>
                      <a:pt x="482" y="46"/>
                      <a:pt x="480" y="47"/>
                      <a:pt x="480" y="49"/>
                    </a:cubicBezTo>
                    <a:cubicBezTo>
                      <a:pt x="479" y="51"/>
                      <a:pt x="480" y="53"/>
                      <a:pt x="481" y="54"/>
                    </a:cubicBezTo>
                    <a:cubicBezTo>
                      <a:pt x="486" y="57"/>
                      <a:pt x="486" y="57"/>
                      <a:pt x="486" y="57"/>
                    </a:cubicBezTo>
                    <a:cubicBezTo>
                      <a:pt x="488" y="53"/>
                      <a:pt x="488" y="53"/>
                      <a:pt x="488" y="53"/>
                    </a:cubicBezTo>
                    <a:cubicBezTo>
                      <a:pt x="488" y="49"/>
                      <a:pt x="488" y="49"/>
                      <a:pt x="488" y="49"/>
                    </a:cubicBezTo>
                    <a:cubicBezTo>
                      <a:pt x="466" y="50"/>
                      <a:pt x="466" y="50"/>
                      <a:pt x="466" y="50"/>
                    </a:cubicBezTo>
                    <a:cubicBezTo>
                      <a:pt x="464" y="50"/>
                      <a:pt x="463" y="51"/>
                      <a:pt x="462" y="53"/>
                    </a:cubicBezTo>
                    <a:cubicBezTo>
                      <a:pt x="462" y="54"/>
                      <a:pt x="463" y="56"/>
                      <a:pt x="464" y="57"/>
                    </a:cubicBezTo>
                    <a:cubicBezTo>
                      <a:pt x="468" y="60"/>
                      <a:pt x="468" y="60"/>
                      <a:pt x="468" y="60"/>
                    </a:cubicBezTo>
                    <a:cubicBezTo>
                      <a:pt x="471" y="57"/>
                      <a:pt x="471" y="57"/>
                      <a:pt x="471" y="57"/>
                    </a:cubicBezTo>
                    <a:cubicBezTo>
                      <a:pt x="468" y="53"/>
                      <a:pt x="468" y="53"/>
                      <a:pt x="468" y="53"/>
                    </a:cubicBezTo>
                    <a:cubicBezTo>
                      <a:pt x="471" y="57"/>
                      <a:pt x="471" y="57"/>
                      <a:pt x="471" y="57"/>
                    </a:cubicBezTo>
                    <a:cubicBezTo>
                      <a:pt x="469" y="53"/>
                      <a:pt x="469" y="53"/>
                      <a:pt x="469" y="53"/>
                    </a:cubicBezTo>
                    <a:cubicBezTo>
                      <a:pt x="469" y="53"/>
                      <a:pt x="469" y="53"/>
                      <a:pt x="468" y="53"/>
                    </a:cubicBezTo>
                    <a:cubicBezTo>
                      <a:pt x="471" y="57"/>
                      <a:pt x="471" y="57"/>
                      <a:pt x="471" y="57"/>
                    </a:cubicBezTo>
                    <a:cubicBezTo>
                      <a:pt x="469" y="53"/>
                      <a:pt x="469" y="53"/>
                      <a:pt x="469" y="53"/>
                    </a:cubicBezTo>
                    <a:cubicBezTo>
                      <a:pt x="471" y="57"/>
                      <a:pt x="471" y="57"/>
                      <a:pt x="471" y="57"/>
                    </a:cubicBezTo>
                    <a:cubicBezTo>
                      <a:pt x="470" y="53"/>
                      <a:pt x="470" y="53"/>
                      <a:pt x="470" y="53"/>
                    </a:cubicBezTo>
                    <a:cubicBezTo>
                      <a:pt x="470" y="53"/>
                      <a:pt x="470" y="53"/>
                      <a:pt x="469" y="53"/>
                    </a:cubicBezTo>
                    <a:cubicBezTo>
                      <a:pt x="471" y="57"/>
                      <a:pt x="471" y="57"/>
                      <a:pt x="471" y="57"/>
                    </a:cubicBezTo>
                    <a:cubicBezTo>
                      <a:pt x="470" y="53"/>
                      <a:pt x="470" y="53"/>
                      <a:pt x="470" y="53"/>
                    </a:cubicBezTo>
                    <a:cubicBezTo>
                      <a:pt x="471" y="56"/>
                      <a:pt x="471" y="56"/>
                      <a:pt x="471" y="56"/>
                    </a:cubicBezTo>
                    <a:cubicBezTo>
                      <a:pt x="470" y="53"/>
                      <a:pt x="470" y="53"/>
                      <a:pt x="470" y="53"/>
                    </a:cubicBezTo>
                    <a:cubicBezTo>
                      <a:pt x="470" y="53"/>
                      <a:pt x="470" y="53"/>
                      <a:pt x="470" y="53"/>
                    </a:cubicBezTo>
                    <a:cubicBezTo>
                      <a:pt x="471" y="56"/>
                      <a:pt x="471" y="56"/>
                      <a:pt x="471" y="56"/>
                    </a:cubicBezTo>
                    <a:cubicBezTo>
                      <a:pt x="470" y="53"/>
                      <a:pt x="470" y="53"/>
                      <a:pt x="470" y="53"/>
                    </a:cubicBezTo>
                    <a:cubicBezTo>
                      <a:pt x="471" y="56"/>
                      <a:pt x="471" y="56"/>
                      <a:pt x="471" y="56"/>
                    </a:cubicBezTo>
                    <a:cubicBezTo>
                      <a:pt x="471" y="53"/>
                      <a:pt x="471" y="53"/>
                      <a:pt x="471" y="53"/>
                    </a:cubicBezTo>
                    <a:cubicBezTo>
                      <a:pt x="470" y="53"/>
                      <a:pt x="470" y="53"/>
                      <a:pt x="470" y="53"/>
                    </a:cubicBezTo>
                    <a:cubicBezTo>
                      <a:pt x="471" y="56"/>
                      <a:pt x="471" y="56"/>
                      <a:pt x="471" y="56"/>
                    </a:cubicBezTo>
                    <a:cubicBezTo>
                      <a:pt x="471" y="53"/>
                      <a:pt x="471" y="53"/>
                      <a:pt x="471" y="53"/>
                    </a:cubicBezTo>
                    <a:cubicBezTo>
                      <a:pt x="471" y="54"/>
                      <a:pt x="471" y="54"/>
                      <a:pt x="471" y="54"/>
                    </a:cubicBezTo>
                    <a:cubicBezTo>
                      <a:pt x="471" y="53"/>
                      <a:pt x="471" y="53"/>
                      <a:pt x="471" y="53"/>
                    </a:cubicBezTo>
                    <a:cubicBezTo>
                      <a:pt x="471" y="53"/>
                      <a:pt x="471" y="53"/>
                      <a:pt x="471" y="53"/>
                    </a:cubicBezTo>
                    <a:cubicBezTo>
                      <a:pt x="471" y="54"/>
                      <a:pt x="471" y="54"/>
                      <a:pt x="471" y="54"/>
                    </a:cubicBezTo>
                    <a:cubicBezTo>
                      <a:pt x="471" y="53"/>
                      <a:pt x="471" y="53"/>
                      <a:pt x="471" y="53"/>
                    </a:cubicBezTo>
                    <a:cubicBezTo>
                      <a:pt x="470" y="53"/>
                      <a:pt x="469" y="53"/>
                      <a:pt x="467" y="52"/>
                    </a:cubicBezTo>
                    <a:cubicBezTo>
                      <a:pt x="461" y="52"/>
                      <a:pt x="450" y="52"/>
                      <a:pt x="444" y="52"/>
                    </a:cubicBezTo>
                    <a:cubicBezTo>
                      <a:pt x="443" y="52"/>
                      <a:pt x="442" y="52"/>
                      <a:pt x="442" y="52"/>
                    </a:cubicBezTo>
                    <a:cubicBezTo>
                      <a:pt x="441" y="52"/>
                      <a:pt x="441" y="52"/>
                      <a:pt x="441" y="52"/>
                    </a:cubicBezTo>
                    <a:cubicBezTo>
                      <a:pt x="440" y="52"/>
                      <a:pt x="440" y="52"/>
                      <a:pt x="440" y="52"/>
                    </a:cubicBezTo>
                    <a:cubicBezTo>
                      <a:pt x="439" y="52"/>
                      <a:pt x="439" y="52"/>
                      <a:pt x="439" y="52"/>
                    </a:cubicBezTo>
                    <a:cubicBezTo>
                      <a:pt x="439" y="53"/>
                      <a:pt x="438" y="53"/>
                      <a:pt x="438" y="54"/>
                    </a:cubicBezTo>
                    <a:cubicBezTo>
                      <a:pt x="437" y="55"/>
                      <a:pt x="437" y="56"/>
                      <a:pt x="437" y="57"/>
                    </a:cubicBezTo>
                    <a:cubicBezTo>
                      <a:pt x="437" y="58"/>
                      <a:pt x="438" y="59"/>
                      <a:pt x="439" y="59"/>
                    </a:cubicBezTo>
                    <a:cubicBezTo>
                      <a:pt x="441" y="60"/>
                      <a:pt x="441" y="60"/>
                      <a:pt x="441" y="60"/>
                    </a:cubicBezTo>
                    <a:cubicBezTo>
                      <a:pt x="443" y="57"/>
                      <a:pt x="443" y="57"/>
                      <a:pt x="443" y="57"/>
                    </a:cubicBezTo>
                    <a:cubicBezTo>
                      <a:pt x="440" y="55"/>
                      <a:pt x="440" y="55"/>
                      <a:pt x="440" y="55"/>
                    </a:cubicBezTo>
                    <a:cubicBezTo>
                      <a:pt x="443" y="57"/>
                      <a:pt x="443" y="57"/>
                      <a:pt x="443" y="57"/>
                    </a:cubicBezTo>
                    <a:cubicBezTo>
                      <a:pt x="441" y="53"/>
                      <a:pt x="441" y="53"/>
                      <a:pt x="441" y="53"/>
                    </a:cubicBezTo>
                    <a:cubicBezTo>
                      <a:pt x="441" y="54"/>
                      <a:pt x="440" y="54"/>
                      <a:pt x="440" y="55"/>
                    </a:cubicBezTo>
                    <a:cubicBezTo>
                      <a:pt x="443" y="57"/>
                      <a:pt x="443" y="57"/>
                      <a:pt x="443" y="57"/>
                    </a:cubicBezTo>
                    <a:cubicBezTo>
                      <a:pt x="441" y="53"/>
                      <a:pt x="441" y="53"/>
                      <a:pt x="441" y="53"/>
                    </a:cubicBezTo>
                    <a:cubicBezTo>
                      <a:pt x="443" y="57"/>
                      <a:pt x="443" y="57"/>
                      <a:pt x="443" y="57"/>
                    </a:cubicBezTo>
                    <a:cubicBezTo>
                      <a:pt x="442" y="53"/>
                      <a:pt x="442" y="53"/>
                      <a:pt x="442" y="53"/>
                    </a:cubicBezTo>
                    <a:cubicBezTo>
                      <a:pt x="442" y="53"/>
                      <a:pt x="442" y="53"/>
                      <a:pt x="441" y="53"/>
                    </a:cubicBezTo>
                    <a:cubicBezTo>
                      <a:pt x="443" y="57"/>
                      <a:pt x="443" y="57"/>
                      <a:pt x="443" y="57"/>
                    </a:cubicBezTo>
                    <a:cubicBezTo>
                      <a:pt x="442" y="53"/>
                      <a:pt x="442" y="53"/>
                      <a:pt x="442" y="53"/>
                    </a:cubicBezTo>
                    <a:cubicBezTo>
                      <a:pt x="443" y="57"/>
                      <a:pt x="443" y="57"/>
                      <a:pt x="443" y="57"/>
                    </a:cubicBezTo>
                    <a:cubicBezTo>
                      <a:pt x="442" y="53"/>
                      <a:pt x="442" y="53"/>
                      <a:pt x="442" y="53"/>
                    </a:cubicBezTo>
                    <a:cubicBezTo>
                      <a:pt x="442" y="53"/>
                      <a:pt x="442" y="53"/>
                      <a:pt x="442" y="53"/>
                    </a:cubicBezTo>
                    <a:cubicBezTo>
                      <a:pt x="443" y="57"/>
                      <a:pt x="443" y="57"/>
                      <a:pt x="443" y="57"/>
                    </a:cubicBezTo>
                    <a:cubicBezTo>
                      <a:pt x="442" y="53"/>
                      <a:pt x="442" y="53"/>
                      <a:pt x="442" y="53"/>
                    </a:cubicBezTo>
                    <a:cubicBezTo>
                      <a:pt x="443" y="54"/>
                      <a:pt x="443" y="54"/>
                      <a:pt x="443" y="54"/>
                    </a:cubicBezTo>
                    <a:cubicBezTo>
                      <a:pt x="442" y="53"/>
                      <a:pt x="442" y="53"/>
                      <a:pt x="442" y="53"/>
                    </a:cubicBezTo>
                    <a:cubicBezTo>
                      <a:pt x="442" y="53"/>
                      <a:pt x="442" y="53"/>
                      <a:pt x="442" y="53"/>
                    </a:cubicBezTo>
                    <a:cubicBezTo>
                      <a:pt x="443" y="54"/>
                      <a:pt x="443" y="54"/>
                      <a:pt x="443" y="54"/>
                    </a:cubicBezTo>
                    <a:cubicBezTo>
                      <a:pt x="442" y="53"/>
                      <a:pt x="442" y="53"/>
                      <a:pt x="442" y="53"/>
                    </a:cubicBezTo>
                    <a:cubicBezTo>
                      <a:pt x="442" y="53"/>
                      <a:pt x="442" y="53"/>
                      <a:pt x="441" y="53"/>
                    </a:cubicBezTo>
                    <a:cubicBezTo>
                      <a:pt x="437" y="53"/>
                      <a:pt x="430" y="54"/>
                      <a:pt x="424" y="54"/>
                    </a:cubicBezTo>
                    <a:cubicBezTo>
                      <a:pt x="421" y="54"/>
                      <a:pt x="418" y="54"/>
                      <a:pt x="416" y="54"/>
                    </a:cubicBezTo>
                    <a:cubicBezTo>
                      <a:pt x="415" y="54"/>
                      <a:pt x="414" y="54"/>
                      <a:pt x="413" y="55"/>
                    </a:cubicBezTo>
                    <a:cubicBezTo>
                      <a:pt x="413" y="55"/>
                      <a:pt x="413" y="55"/>
                      <a:pt x="412" y="55"/>
                    </a:cubicBezTo>
                    <a:cubicBezTo>
                      <a:pt x="412" y="55"/>
                      <a:pt x="412" y="55"/>
                      <a:pt x="412" y="55"/>
                    </a:cubicBezTo>
                    <a:cubicBezTo>
                      <a:pt x="411" y="55"/>
                      <a:pt x="411" y="55"/>
                      <a:pt x="411" y="55"/>
                    </a:cubicBezTo>
                    <a:cubicBezTo>
                      <a:pt x="411" y="55"/>
                      <a:pt x="410" y="56"/>
                      <a:pt x="410" y="57"/>
                    </a:cubicBezTo>
                    <a:cubicBezTo>
                      <a:pt x="409" y="58"/>
                      <a:pt x="409" y="59"/>
                      <a:pt x="409" y="60"/>
                    </a:cubicBezTo>
                    <a:cubicBezTo>
                      <a:pt x="409" y="61"/>
                      <a:pt x="410" y="62"/>
                      <a:pt x="411" y="62"/>
                    </a:cubicBezTo>
                    <a:cubicBezTo>
                      <a:pt x="414" y="64"/>
                      <a:pt x="414" y="64"/>
                      <a:pt x="414" y="64"/>
                    </a:cubicBezTo>
                    <a:cubicBezTo>
                      <a:pt x="416" y="61"/>
                      <a:pt x="416" y="61"/>
                      <a:pt x="416" y="61"/>
                    </a:cubicBezTo>
                    <a:cubicBezTo>
                      <a:pt x="413" y="59"/>
                      <a:pt x="413" y="59"/>
                      <a:pt x="413" y="59"/>
                    </a:cubicBezTo>
                    <a:cubicBezTo>
                      <a:pt x="416" y="61"/>
                      <a:pt x="416" y="61"/>
                      <a:pt x="416" y="61"/>
                    </a:cubicBezTo>
                    <a:cubicBezTo>
                      <a:pt x="415" y="57"/>
                      <a:pt x="415" y="57"/>
                      <a:pt x="415" y="57"/>
                    </a:cubicBezTo>
                    <a:cubicBezTo>
                      <a:pt x="414" y="58"/>
                      <a:pt x="414" y="58"/>
                      <a:pt x="413" y="59"/>
                    </a:cubicBezTo>
                    <a:cubicBezTo>
                      <a:pt x="416" y="61"/>
                      <a:pt x="416" y="61"/>
                      <a:pt x="416" y="61"/>
                    </a:cubicBezTo>
                    <a:cubicBezTo>
                      <a:pt x="415" y="57"/>
                      <a:pt x="415" y="57"/>
                      <a:pt x="415" y="57"/>
                    </a:cubicBezTo>
                    <a:cubicBezTo>
                      <a:pt x="416" y="60"/>
                      <a:pt x="416" y="60"/>
                      <a:pt x="416" y="60"/>
                    </a:cubicBezTo>
                    <a:cubicBezTo>
                      <a:pt x="415" y="57"/>
                      <a:pt x="415" y="57"/>
                      <a:pt x="415" y="57"/>
                    </a:cubicBezTo>
                    <a:cubicBezTo>
                      <a:pt x="415" y="57"/>
                      <a:pt x="415" y="57"/>
                      <a:pt x="415" y="57"/>
                    </a:cubicBezTo>
                    <a:cubicBezTo>
                      <a:pt x="416" y="60"/>
                      <a:pt x="416" y="60"/>
                      <a:pt x="416" y="60"/>
                    </a:cubicBezTo>
                    <a:cubicBezTo>
                      <a:pt x="415" y="57"/>
                      <a:pt x="415" y="57"/>
                      <a:pt x="415" y="57"/>
                    </a:cubicBezTo>
                    <a:cubicBezTo>
                      <a:pt x="416" y="59"/>
                      <a:pt x="416" y="59"/>
                      <a:pt x="416" y="59"/>
                    </a:cubicBezTo>
                    <a:cubicBezTo>
                      <a:pt x="415" y="57"/>
                      <a:pt x="415" y="57"/>
                      <a:pt x="415" y="57"/>
                    </a:cubicBezTo>
                    <a:cubicBezTo>
                      <a:pt x="415" y="57"/>
                      <a:pt x="415" y="57"/>
                      <a:pt x="415" y="57"/>
                    </a:cubicBezTo>
                    <a:cubicBezTo>
                      <a:pt x="416" y="59"/>
                      <a:pt x="416" y="59"/>
                      <a:pt x="416" y="59"/>
                    </a:cubicBezTo>
                    <a:cubicBezTo>
                      <a:pt x="415" y="57"/>
                      <a:pt x="415" y="57"/>
                      <a:pt x="415" y="57"/>
                    </a:cubicBezTo>
                    <a:cubicBezTo>
                      <a:pt x="415" y="57"/>
                      <a:pt x="415" y="57"/>
                      <a:pt x="414" y="57"/>
                    </a:cubicBezTo>
                    <a:cubicBezTo>
                      <a:pt x="412" y="57"/>
                      <a:pt x="406" y="58"/>
                      <a:pt x="402" y="58"/>
                    </a:cubicBezTo>
                    <a:cubicBezTo>
                      <a:pt x="398" y="58"/>
                      <a:pt x="394" y="58"/>
                      <a:pt x="394" y="58"/>
                    </a:cubicBezTo>
                    <a:cubicBezTo>
                      <a:pt x="392" y="58"/>
                      <a:pt x="391" y="59"/>
                      <a:pt x="390" y="61"/>
                    </a:cubicBezTo>
                    <a:cubicBezTo>
                      <a:pt x="390" y="63"/>
                      <a:pt x="390" y="65"/>
                      <a:pt x="392" y="66"/>
                    </a:cubicBezTo>
                    <a:cubicBezTo>
                      <a:pt x="393" y="66"/>
                      <a:pt x="393" y="66"/>
                      <a:pt x="393" y="66"/>
                    </a:cubicBezTo>
                    <a:cubicBezTo>
                      <a:pt x="395" y="63"/>
                      <a:pt x="395" y="63"/>
                      <a:pt x="395" y="63"/>
                    </a:cubicBezTo>
                    <a:cubicBezTo>
                      <a:pt x="392" y="61"/>
                      <a:pt x="392" y="61"/>
                      <a:pt x="392" y="61"/>
                    </a:cubicBezTo>
                    <a:cubicBezTo>
                      <a:pt x="395" y="63"/>
                      <a:pt x="395" y="63"/>
                      <a:pt x="395" y="63"/>
                    </a:cubicBezTo>
                    <a:cubicBezTo>
                      <a:pt x="393" y="59"/>
                      <a:pt x="393" y="59"/>
                      <a:pt x="393" y="59"/>
                    </a:cubicBezTo>
                    <a:cubicBezTo>
                      <a:pt x="393" y="60"/>
                      <a:pt x="392" y="60"/>
                      <a:pt x="392" y="61"/>
                    </a:cubicBezTo>
                    <a:cubicBezTo>
                      <a:pt x="395" y="63"/>
                      <a:pt x="395" y="63"/>
                      <a:pt x="395" y="63"/>
                    </a:cubicBezTo>
                    <a:cubicBezTo>
                      <a:pt x="393" y="59"/>
                      <a:pt x="393" y="59"/>
                      <a:pt x="393" y="59"/>
                    </a:cubicBezTo>
                    <a:cubicBezTo>
                      <a:pt x="395" y="63"/>
                      <a:pt x="395" y="63"/>
                      <a:pt x="395" y="63"/>
                    </a:cubicBezTo>
                    <a:cubicBezTo>
                      <a:pt x="394" y="59"/>
                      <a:pt x="394" y="59"/>
                      <a:pt x="394" y="59"/>
                    </a:cubicBezTo>
                    <a:cubicBezTo>
                      <a:pt x="393" y="59"/>
                      <a:pt x="393" y="59"/>
                      <a:pt x="393" y="59"/>
                    </a:cubicBezTo>
                    <a:cubicBezTo>
                      <a:pt x="395" y="63"/>
                      <a:pt x="395" y="63"/>
                      <a:pt x="395" y="63"/>
                    </a:cubicBezTo>
                    <a:cubicBezTo>
                      <a:pt x="394" y="59"/>
                      <a:pt x="394" y="59"/>
                      <a:pt x="394" y="59"/>
                    </a:cubicBezTo>
                    <a:cubicBezTo>
                      <a:pt x="395" y="63"/>
                      <a:pt x="395" y="63"/>
                      <a:pt x="395" y="63"/>
                    </a:cubicBezTo>
                    <a:cubicBezTo>
                      <a:pt x="394" y="59"/>
                      <a:pt x="394" y="59"/>
                      <a:pt x="394" y="59"/>
                    </a:cubicBezTo>
                    <a:cubicBezTo>
                      <a:pt x="394" y="59"/>
                      <a:pt x="394" y="59"/>
                      <a:pt x="394" y="59"/>
                    </a:cubicBezTo>
                    <a:cubicBezTo>
                      <a:pt x="395" y="63"/>
                      <a:pt x="395" y="63"/>
                      <a:pt x="395" y="63"/>
                    </a:cubicBezTo>
                    <a:cubicBezTo>
                      <a:pt x="394" y="59"/>
                      <a:pt x="394" y="59"/>
                      <a:pt x="394" y="59"/>
                    </a:cubicBezTo>
                    <a:cubicBezTo>
                      <a:pt x="395" y="62"/>
                      <a:pt x="395" y="62"/>
                      <a:pt x="395" y="62"/>
                    </a:cubicBezTo>
                    <a:cubicBezTo>
                      <a:pt x="394" y="59"/>
                      <a:pt x="394" y="59"/>
                      <a:pt x="394" y="59"/>
                    </a:cubicBezTo>
                    <a:cubicBezTo>
                      <a:pt x="394" y="59"/>
                      <a:pt x="394" y="59"/>
                      <a:pt x="394" y="59"/>
                    </a:cubicBezTo>
                    <a:cubicBezTo>
                      <a:pt x="395" y="62"/>
                      <a:pt x="395" y="62"/>
                      <a:pt x="395" y="62"/>
                    </a:cubicBezTo>
                    <a:cubicBezTo>
                      <a:pt x="394" y="59"/>
                      <a:pt x="394" y="59"/>
                      <a:pt x="394" y="59"/>
                    </a:cubicBezTo>
                    <a:cubicBezTo>
                      <a:pt x="394" y="59"/>
                      <a:pt x="394" y="59"/>
                      <a:pt x="394" y="59"/>
                    </a:cubicBezTo>
                    <a:cubicBezTo>
                      <a:pt x="393" y="59"/>
                      <a:pt x="388" y="60"/>
                      <a:pt x="384" y="61"/>
                    </a:cubicBezTo>
                    <a:cubicBezTo>
                      <a:pt x="382" y="61"/>
                      <a:pt x="379" y="62"/>
                      <a:pt x="378" y="62"/>
                    </a:cubicBezTo>
                    <a:cubicBezTo>
                      <a:pt x="377" y="62"/>
                      <a:pt x="376" y="62"/>
                      <a:pt x="376" y="63"/>
                    </a:cubicBezTo>
                    <a:cubicBezTo>
                      <a:pt x="375" y="63"/>
                      <a:pt x="375" y="63"/>
                      <a:pt x="375" y="63"/>
                    </a:cubicBezTo>
                    <a:cubicBezTo>
                      <a:pt x="374" y="63"/>
                      <a:pt x="374" y="63"/>
                      <a:pt x="374" y="63"/>
                    </a:cubicBezTo>
                    <a:cubicBezTo>
                      <a:pt x="374" y="63"/>
                      <a:pt x="374" y="63"/>
                      <a:pt x="374" y="63"/>
                    </a:cubicBezTo>
                    <a:cubicBezTo>
                      <a:pt x="373" y="64"/>
                      <a:pt x="373" y="64"/>
                      <a:pt x="372" y="65"/>
                    </a:cubicBezTo>
                    <a:cubicBezTo>
                      <a:pt x="372" y="66"/>
                      <a:pt x="372" y="67"/>
                      <a:pt x="372" y="68"/>
                    </a:cubicBezTo>
                    <a:cubicBezTo>
                      <a:pt x="372" y="69"/>
                      <a:pt x="373" y="70"/>
                      <a:pt x="374" y="70"/>
                    </a:cubicBezTo>
                    <a:cubicBezTo>
                      <a:pt x="376" y="72"/>
                      <a:pt x="376" y="72"/>
                      <a:pt x="376" y="72"/>
                    </a:cubicBezTo>
                    <a:cubicBezTo>
                      <a:pt x="378" y="68"/>
                      <a:pt x="378" y="68"/>
                      <a:pt x="378" y="68"/>
                    </a:cubicBezTo>
                    <a:cubicBezTo>
                      <a:pt x="378" y="64"/>
                      <a:pt x="378" y="64"/>
                      <a:pt x="378" y="64"/>
                    </a:cubicBezTo>
                    <a:cubicBezTo>
                      <a:pt x="352" y="63"/>
                      <a:pt x="352" y="63"/>
                      <a:pt x="352" y="63"/>
                    </a:cubicBezTo>
                    <a:cubicBezTo>
                      <a:pt x="350" y="63"/>
                      <a:pt x="349" y="64"/>
                      <a:pt x="348" y="66"/>
                    </a:cubicBezTo>
                    <a:cubicBezTo>
                      <a:pt x="348" y="68"/>
                      <a:pt x="348" y="70"/>
                      <a:pt x="350" y="71"/>
                    </a:cubicBezTo>
                    <a:cubicBezTo>
                      <a:pt x="355" y="74"/>
                      <a:pt x="355" y="74"/>
                      <a:pt x="355" y="74"/>
                    </a:cubicBezTo>
                    <a:cubicBezTo>
                      <a:pt x="358" y="71"/>
                      <a:pt x="358" y="71"/>
                      <a:pt x="358" y="71"/>
                    </a:cubicBezTo>
                    <a:cubicBezTo>
                      <a:pt x="357" y="67"/>
                      <a:pt x="357" y="67"/>
                      <a:pt x="357" y="67"/>
                    </a:cubicBezTo>
                    <a:cubicBezTo>
                      <a:pt x="329" y="67"/>
                      <a:pt x="329" y="67"/>
                      <a:pt x="329" y="67"/>
                    </a:cubicBezTo>
                    <a:cubicBezTo>
                      <a:pt x="327" y="67"/>
                      <a:pt x="326" y="69"/>
                      <a:pt x="325" y="70"/>
                    </a:cubicBezTo>
                    <a:cubicBezTo>
                      <a:pt x="325" y="72"/>
                      <a:pt x="325" y="74"/>
                      <a:pt x="327" y="75"/>
                    </a:cubicBezTo>
                    <a:cubicBezTo>
                      <a:pt x="330" y="77"/>
                      <a:pt x="330" y="77"/>
                      <a:pt x="330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9" y="71"/>
                      <a:pt x="329" y="71"/>
                      <a:pt x="329" y="71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30" y="70"/>
                      <a:pt x="330" y="70"/>
                      <a:pt x="330" y="70"/>
                    </a:cubicBezTo>
                    <a:cubicBezTo>
                      <a:pt x="330" y="70"/>
                      <a:pt x="329" y="70"/>
                      <a:pt x="329" y="71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30" y="70"/>
                      <a:pt x="330" y="70"/>
                      <a:pt x="330" y="70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31" y="69"/>
                      <a:pt x="331" y="69"/>
                      <a:pt x="331" y="69"/>
                    </a:cubicBezTo>
                    <a:cubicBezTo>
                      <a:pt x="331" y="69"/>
                      <a:pt x="331" y="69"/>
                      <a:pt x="330" y="70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31" y="69"/>
                      <a:pt x="331" y="69"/>
                      <a:pt x="331" y="69"/>
                    </a:cubicBezTo>
                    <a:cubicBezTo>
                      <a:pt x="331" y="70"/>
                      <a:pt x="331" y="70"/>
                      <a:pt x="331" y="70"/>
                    </a:cubicBezTo>
                    <a:cubicBezTo>
                      <a:pt x="331" y="69"/>
                      <a:pt x="331" y="69"/>
                      <a:pt x="331" y="69"/>
                    </a:cubicBezTo>
                    <a:cubicBezTo>
                      <a:pt x="331" y="69"/>
                      <a:pt x="331" y="69"/>
                      <a:pt x="331" y="69"/>
                    </a:cubicBezTo>
                    <a:cubicBezTo>
                      <a:pt x="331" y="70"/>
                      <a:pt x="331" y="70"/>
                      <a:pt x="331" y="70"/>
                    </a:cubicBezTo>
                    <a:cubicBezTo>
                      <a:pt x="331" y="69"/>
                      <a:pt x="331" y="69"/>
                      <a:pt x="331" y="69"/>
                    </a:cubicBezTo>
                    <a:cubicBezTo>
                      <a:pt x="331" y="69"/>
                      <a:pt x="330" y="69"/>
                      <a:pt x="329" y="70"/>
                    </a:cubicBezTo>
                    <a:cubicBezTo>
                      <a:pt x="326" y="70"/>
                      <a:pt x="319" y="70"/>
                      <a:pt x="314" y="70"/>
                    </a:cubicBezTo>
                    <a:cubicBezTo>
                      <a:pt x="308" y="70"/>
                      <a:pt x="303" y="70"/>
                      <a:pt x="303" y="70"/>
                    </a:cubicBezTo>
                    <a:cubicBezTo>
                      <a:pt x="301" y="70"/>
                      <a:pt x="300" y="71"/>
                      <a:pt x="299" y="73"/>
                    </a:cubicBezTo>
                    <a:cubicBezTo>
                      <a:pt x="299" y="75"/>
                      <a:pt x="300" y="76"/>
                      <a:pt x="301" y="77"/>
                    </a:cubicBezTo>
                    <a:cubicBezTo>
                      <a:pt x="306" y="80"/>
                      <a:pt x="306" y="80"/>
                      <a:pt x="306" y="80"/>
                    </a:cubicBezTo>
                    <a:cubicBezTo>
                      <a:pt x="308" y="77"/>
                      <a:pt x="308" y="77"/>
                      <a:pt x="308" y="77"/>
                    </a:cubicBezTo>
                    <a:cubicBezTo>
                      <a:pt x="308" y="73"/>
                      <a:pt x="308" y="73"/>
                      <a:pt x="308" y="73"/>
                    </a:cubicBezTo>
                    <a:cubicBezTo>
                      <a:pt x="283" y="72"/>
                      <a:pt x="283" y="72"/>
                      <a:pt x="283" y="72"/>
                    </a:cubicBezTo>
                    <a:cubicBezTo>
                      <a:pt x="282" y="72"/>
                      <a:pt x="280" y="73"/>
                      <a:pt x="280" y="75"/>
                    </a:cubicBezTo>
                    <a:cubicBezTo>
                      <a:pt x="279" y="77"/>
                      <a:pt x="280" y="78"/>
                      <a:pt x="281" y="79"/>
                    </a:cubicBezTo>
                    <a:cubicBezTo>
                      <a:pt x="285" y="82"/>
                      <a:pt x="285" y="82"/>
                      <a:pt x="285" y="82"/>
                    </a:cubicBezTo>
                    <a:cubicBezTo>
                      <a:pt x="287" y="78"/>
                      <a:pt x="287" y="78"/>
                      <a:pt x="287" y="78"/>
                    </a:cubicBezTo>
                    <a:cubicBezTo>
                      <a:pt x="287" y="74"/>
                      <a:pt x="287" y="74"/>
                      <a:pt x="287" y="74"/>
                    </a:cubicBezTo>
                    <a:cubicBezTo>
                      <a:pt x="260" y="74"/>
                      <a:pt x="260" y="74"/>
                      <a:pt x="260" y="74"/>
                    </a:cubicBezTo>
                    <a:cubicBezTo>
                      <a:pt x="258" y="74"/>
                      <a:pt x="257" y="75"/>
                      <a:pt x="256" y="77"/>
                    </a:cubicBezTo>
                    <a:cubicBezTo>
                      <a:pt x="256" y="79"/>
                      <a:pt x="256" y="81"/>
                      <a:pt x="258" y="81"/>
                    </a:cubicBezTo>
                    <a:cubicBezTo>
                      <a:pt x="260" y="83"/>
                      <a:pt x="260" y="83"/>
                      <a:pt x="260" y="83"/>
                    </a:cubicBezTo>
                    <a:cubicBezTo>
                      <a:pt x="262" y="79"/>
                      <a:pt x="262" y="79"/>
                      <a:pt x="262" y="79"/>
                    </a:cubicBezTo>
                    <a:cubicBezTo>
                      <a:pt x="262" y="75"/>
                      <a:pt x="262" y="75"/>
                      <a:pt x="262" y="75"/>
                    </a:cubicBezTo>
                    <a:cubicBezTo>
                      <a:pt x="262" y="75"/>
                      <a:pt x="255" y="76"/>
                      <a:pt x="248" y="76"/>
                    </a:cubicBezTo>
                    <a:cubicBezTo>
                      <a:pt x="245" y="76"/>
                      <a:pt x="242" y="77"/>
                      <a:pt x="239" y="77"/>
                    </a:cubicBezTo>
                    <a:cubicBezTo>
                      <a:pt x="238" y="77"/>
                      <a:pt x="237" y="77"/>
                      <a:pt x="236" y="77"/>
                    </a:cubicBezTo>
                    <a:cubicBezTo>
                      <a:pt x="235" y="77"/>
                      <a:pt x="235" y="77"/>
                      <a:pt x="235" y="77"/>
                    </a:cubicBezTo>
                    <a:cubicBezTo>
                      <a:pt x="234" y="77"/>
                      <a:pt x="234" y="77"/>
                      <a:pt x="234" y="77"/>
                    </a:cubicBezTo>
                    <a:cubicBezTo>
                      <a:pt x="233" y="78"/>
                      <a:pt x="233" y="78"/>
                      <a:pt x="233" y="78"/>
                    </a:cubicBezTo>
                    <a:cubicBezTo>
                      <a:pt x="233" y="78"/>
                      <a:pt x="233" y="78"/>
                      <a:pt x="233" y="78"/>
                    </a:cubicBezTo>
                    <a:cubicBezTo>
                      <a:pt x="232" y="78"/>
                      <a:pt x="232" y="79"/>
                      <a:pt x="232" y="79"/>
                    </a:cubicBezTo>
                    <a:cubicBezTo>
                      <a:pt x="231" y="81"/>
                      <a:pt x="231" y="83"/>
                      <a:pt x="233" y="85"/>
                    </a:cubicBezTo>
                    <a:cubicBezTo>
                      <a:pt x="237" y="87"/>
                      <a:pt x="237" y="87"/>
                      <a:pt x="237" y="87"/>
                    </a:cubicBezTo>
                    <a:cubicBezTo>
                      <a:pt x="239" y="84"/>
                      <a:pt x="239" y="84"/>
                      <a:pt x="239" y="84"/>
                    </a:cubicBezTo>
                    <a:cubicBezTo>
                      <a:pt x="239" y="80"/>
                      <a:pt x="239" y="80"/>
                      <a:pt x="239" y="80"/>
                    </a:cubicBezTo>
                    <a:cubicBezTo>
                      <a:pt x="239" y="80"/>
                      <a:pt x="235" y="79"/>
                      <a:pt x="231" y="79"/>
                    </a:cubicBezTo>
                    <a:cubicBezTo>
                      <a:pt x="226" y="79"/>
                      <a:pt x="221" y="79"/>
                      <a:pt x="218" y="79"/>
                    </a:cubicBezTo>
                    <a:cubicBezTo>
                      <a:pt x="217" y="79"/>
                      <a:pt x="217" y="79"/>
                      <a:pt x="216" y="79"/>
                    </a:cubicBezTo>
                    <a:cubicBezTo>
                      <a:pt x="215" y="79"/>
                      <a:pt x="215" y="79"/>
                      <a:pt x="215" y="79"/>
                    </a:cubicBezTo>
                    <a:cubicBezTo>
                      <a:pt x="215" y="79"/>
                      <a:pt x="215" y="79"/>
                      <a:pt x="215" y="79"/>
                    </a:cubicBezTo>
                    <a:cubicBezTo>
                      <a:pt x="214" y="79"/>
                      <a:pt x="214" y="79"/>
                      <a:pt x="214" y="79"/>
                    </a:cubicBezTo>
                    <a:cubicBezTo>
                      <a:pt x="213" y="80"/>
                      <a:pt x="213" y="80"/>
                      <a:pt x="212" y="81"/>
                    </a:cubicBezTo>
                    <a:cubicBezTo>
                      <a:pt x="211" y="83"/>
                      <a:pt x="212" y="85"/>
                      <a:pt x="214" y="86"/>
                    </a:cubicBezTo>
                    <a:cubicBezTo>
                      <a:pt x="222" y="91"/>
                      <a:pt x="222" y="91"/>
                      <a:pt x="222" y="91"/>
                    </a:cubicBezTo>
                    <a:cubicBezTo>
                      <a:pt x="224" y="88"/>
                      <a:pt x="224" y="88"/>
                      <a:pt x="224" y="88"/>
                    </a:cubicBezTo>
                    <a:cubicBezTo>
                      <a:pt x="224" y="84"/>
                      <a:pt x="224" y="84"/>
                      <a:pt x="224" y="84"/>
                    </a:cubicBezTo>
                    <a:cubicBezTo>
                      <a:pt x="224" y="84"/>
                      <a:pt x="219" y="83"/>
                      <a:pt x="212" y="83"/>
                    </a:cubicBezTo>
                    <a:cubicBezTo>
                      <a:pt x="206" y="83"/>
                      <a:pt x="199" y="82"/>
                      <a:pt x="195" y="82"/>
                    </a:cubicBezTo>
                    <a:cubicBezTo>
                      <a:pt x="195" y="82"/>
                      <a:pt x="194" y="82"/>
                      <a:pt x="193" y="82"/>
                    </a:cubicBezTo>
                    <a:cubicBezTo>
                      <a:pt x="193" y="82"/>
                      <a:pt x="193" y="82"/>
                      <a:pt x="192" y="82"/>
                    </a:cubicBezTo>
                    <a:cubicBezTo>
                      <a:pt x="192" y="82"/>
                      <a:pt x="192" y="82"/>
                      <a:pt x="192" y="83"/>
                    </a:cubicBezTo>
                    <a:cubicBezTo>
                      <a:pt x="191" y="83"/>
                      <a:pt x="191" y="83"/>
                      <a:pt x="190" y="84"/>
                    </a:cubicBezTo>
                    <a:cubicBezTo>
                      <a:pt x="189" y="86"/>
                      <a:pt x="189" y="89"/>
                      <a:pt x="191" y="90"/>
                    </a:cubicBezTo>
                    <a:cubicBezTo>
                      <a:pt x="196" y="93"/>
                      <a:pt x="196" y="93"/>
                      <a:pt x="196" y="93"/>
                    </a:cubicBezTo>
                    <a:cubicBezTo>
                      <a:pt x="198" y="89"/>
                      <a:pt x="198" y="89"/>
                      <a:pt x="198" y="89"/>
                    </a:cubicBezTo>
                    <a:cubicBezTo>
                      <a:pt x="198" y="85"/>
                      <a:pt x="198" y="85"/>
                      <a:pt x="198" y="85"/>
                    </a:cubicBezTo>
                    <a:cubicBezTo>
                      <a:pt x="172" y="87"/>
                      <a:pt x="172" y="87"/>
                      <a:pt x="172" y="87"/>
                    </a:cubicBezTo>
                    <a:cubicBezTo>
                      <a:pt x="170" y="88"/>
                      <a:pt x="169" y="89"/>
                      <a:pt x="169" y="90"/>
                    </a:cubicBezTo>
                    <a:cubicBezTo>
                      <a:pt x="168" y="92"/>
                      <a:pt x="169" y="94"/>
                      <a:pt x="170" y="95"/>
                    </a:cubicBezTo>
                    <a:cubicBezTo>
                      <a:pt x="173" y="97"/>
                      <a:pt x="173" y="97"/>
                      <a:pt x="173" y="97"/>
                    </a:cubicBezTo>
                    <a:cubicBezTo>
                      <a:pt x="175" y="93"/>
                      <a:pt x="175" y="93"/>
                      <a:pt x="175" y="93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5" y="89"/>
                      <a:pt x="152" y="88"/>
                      <a:pt x="145" y="88"/>
                    </a:cubicBezTo>
                    <a:cubicBezTo>
                      <a:pt x="144" y="88"/>
                      <a:pt x="143" y="88"/>
                      <a:pt x="143" y="88"/>
                    </a:cubicBezTo>
                    <a:cubicBezTo>
                      <a:pt x="142" y="88"/>
                      <a:pt x="142" y="88"/>
                      <a:pt x="142" y="88"/>
                    </a:cubicBezTo>
                    <a:cubicBezTo>
                      <a:pt x="141" y="88"/>
                      <a:pt x="141" y="88"/>
                      <a:pt x="141" y="88"/>
                    </a:cubicBezTo>
                    <a:cubicBezTo>
                      <a:pt x="141" y="89"/>
                      <a:pt x="141" y="89"/>
                      <a:pt x="141" y="89"/>
                    </a:cubicBezTo>
                    <a:cubicBezTo>
                      <a:pt x="140" y="89"/>
                      <a:pt x="140" y="89"/>
                      <a:pt x="139" y="90"/>
                    </a:cubicBezTo>
                    <a:cubicBezTo>
                      <a:pt x="138" y="92"/>
                      <a:pt x="139" y="94"/>
                      <a:pt x="140" y="96"/>
                    </a:cubicBezTo>
                    <a:cubicBezTo>
                      <a:pt x="146" y="99"/>
                      <a:pt x="146" y="99"/>
                      <a:pt x="146" y="99"/>
                    </a:cubicBezTo>
                    <a:cubicBezTo>
                      <a:pt x="148" y="96"/>
                      <a:pt x="148" y="96"/>
                      <a:pt x="148" y="96"/>
                    </a:cubicBezTo>
                    <a:cubicBezTo>
                      <a:pt x="149" y="92"/>
                      <a:pt x="149" y="92"/>
                      <a:pt x="149" y="92"/>
                    </a:cubicBezTo>
                    <a:cubicBezTo>
                      <a:pt x="149" y="92"/>
                      <a:pt x="145" y="92"/>
                      <a:pt x="140" y="91"/>
                    </a:cubicBezTo>
                    <a:cubicBezTo>
                      <a:pt x="135" y="91"/>
                      <a:pt x="130" y="91"/>
                      <a:pt x="127" y="91"/>
                    </a:cubicBezTo>
                    <a:cubicBezTo>
                      <a:pt x="127" y="91"/>
                      <a:pt x="127" y="91"/>
                      <a:pt x="126" y="91"/>
                    </a:cubicBezTo>
                    <a:cubicBezTo>
                      <a:pt x="126" y="91"/>
                      <a:pt x="126" y="91"/>
                      <a:pt x="125" y="91"/>
                    </a:cubicBezTo>
                    <a:cubicBezTo>
                      <a:pt x="125" y="91"/>
                      <a:pt x="125" y="91"/>
                      <a:pt x="125" y="91"/>
                    </a:cubicBezTo>
                    <a:cubicBezTo>
                      <a:pt x="124" y="91"/>
                      <a:pt x="124" y="91"/>
                      <a:pt x="123" y="93"/>
                    </a:cubicBezTo>
                    <a:cubicBezTo>
                      <a:pt x="122" y="94"/>
                      <a:pt x="122" y="97"/>
                      <a:pt x="124" y="98"/>
                    </a:cubicBezTo>
                    <a:cubicBezTo>
                      <a:pt x="127" y="100"/>
                      <a:pt x="127" y="100"/>
                      <a:pt x="127" y="100"/>
                    </a:cubicBezTo>
                    <a:cubicBezTo>
                      <a:pt x="129" y="96"/>
                      <a:pt x="129" y="96"/>
                      <a:pt x="129" y="96"/>
                    </a:cubicBezTo>
                    <a:cubicBezTo>
                      <a:pt x="128" y="92"/>
                      <a:pt x="128" y="92"/>
                      <a:pt x="128" y="92"/>
                    </a:cubicBezTo>
                    <a:cubicBezTo>
                      <a:pt x="106" y="95"/>
                      <a:pt x="106" y="95"/>
                      <a:pt x="106" y="95"/>
                    </a:cubicBezTo>
                    <a:cubicBezTo>
                      <a:pt x="105" y="95"/>
                      <a:pt x="103" y="96"/>
                      <a:pt x="103" y="98"/>
                    </a:cubicBezTo>
                    <a:cubicBezTo>
                      <a:pt x="102" y="99"/>
                      <a:pt x="103" y="101"/>
                      <a:pt x="105" y="102"/>
                    </a:cubicBezTo>
                    <a:cubicBezTo>
                      <a:pt x="105" y="102"/>
                      <a:pt x="105" y="102"/>
                      <a:pt x="105" y="102"/>
                    </a:cubicBezTo>
                    <a:cubicBezTo>
                      <a:pt x="107" y="99"/>
                      <a:pt x="107" y="99"/>
                      <a:pt x="107" y="99"/>
                    </a:cubicBezTo>
                    <a:cubicBezTo>
                      <a:pt x="107" y="95"/>
                      <a:pt x="107" y="95"/>
                      <a:pt x="107" y="95"/>
                    </a:cubicBezTo>
                    <a:cubicBezTo>
                      <a:pt x="107" y="95"/>
                      <a:pt x="101" y="95"/>
                      <a:pt x="95" y="96"/>
                    </a:cubicBezTo>
                    <a:cubicBezTo>
                      <a:pt x="92" y="96"/>
                      <a:pt x="89" y="96"/>
                      <a:pt x="87" y="97"/>
                    </a:cubicBezTo>
                    <a:cubicBezTo>
                      <a:pt x="86" y="97"/>
                      <a:pt x="85" y="97"/>
                      <a:pt x="84" y="97"/>
                    </a:cubicBezTo>
                    <a:cubicBezTo>
                      <a:pt x="84" y="97"/>
                      <a:pt x="83" y="97"/>
                      <a:pt x="83" y="97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2" y="98"/>
                      <a:pt x="82" y="98"/>
                      <a:pt x="82" y="98"/>
                    </a:cubicBezTo>
                    <a:cubicBezTo>
                      <a:pt x="81" y="98"/>
                      <a:pt x="81" y="98"/>
                      <a:pt x="81" y="98"/>
                    </a:cubicBezTo>
                    <a:cubicBezTo>
                      <a:pt x="81" y="98"/>
                      <a:pt x="81" y="98"/>
                      <a:pt x="80" y="99"/>
                    </a:cubicBezTo>
                    <a:cubicBezTo>
                      <a:pt x="79" y="101"/>
                      <a:pt x="80" y="103"/>
                      <a:pt x="81" y="105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5" y="102"/>
                      <a:pt x="85" y="102"/>
                      <a:pt x="85" y="102"/>
                    </a:cubicBezTo>
                    <a:cubicBezTo>
                      <a:pt x="85" y="98"/>
                      <a:pt x="85" y="98"/>
                      <a:pt x="85" y="98"/>
                    </a:cubicBezTo>
                    <a:cubicBezTo>
                      <a:pt x="68" y="100"/>
                      <a:pt x="68" y="100"/>
                      <a:pt x="68" y="100"/>
                    </a:cubicBezTo>
                    <a:cubicBezTo>
                      <a:pt x="66" y="100"/>
                      <a:pt x="65" y="102"/>
                      <a:pt x="64" y="103"/>
                    </a:cubicBezTo>
                    <a:cubicBezTo>
                      <a:pt x="64" y="105"/>
                      <a:pt x="65" y="107"/>
                      <a:pt x="66" y="108"/>
                    </a:cubicBezTo>
                    <a:cubicBezTo>
                      <a:pt x="67" y="108"/>
                      <a:pt x="67" y="108"/>
                      <a:pt x="67" y="108"/>
                    </a:cubicBezTo>
                    <a:cubicBezTo>
                      <a:pt x="69" y="105"/>
                      <a:pt x="69" y="105"/>
                      <a:pt x="69" y="105"/>
                    </a:cubicBezTo>
                    <a:cubicBezTo>
                      <a:pt x="65" y="102"/>
                      <a:pt x="65" y="102"/>
                      <a:pt x="65" y="102"/>
                    </a:cubicBezTo>
                    <a:cubicBezTo>
                      <a:pt x="69" y="104"/>
                      <a:pt x="69" y="104"/>
                      <a:pt x="69" y="104"/>
                    </a:cubicBezTo>
                    <a:cubicBezTo>
                      <a:pt x="67" y="101"/>
                      <a:pt x="67" y="101"/>
                      <a:pt x="67" y="101"/>
                    </a:cubicBezTo>
                    <a:cubicBezTo>
                      <a:pt x="66" y="101"/>
                      <a:pt x="66" y="102"/>
                      <a:pt x="65" y="102"/>
                    </a:cubicBezTo>
                    <a:cubicBezTo>
                      <a:pt x="69" y="104"/>
                      <a:pt x="69" y="104"/>
                      <a:pt x="69" y="104"/>
                    </a:cubicBezTo>
                    <a:cubicBezTo>
                      <a:pt x="67" y="101"/>
                      <a:pt x="67" y="101"/>
                      <a:pt x="67" y="101"/>
                    </a:cubicBezTo>
                    <a:cubicBezTo>
                      <a:pt x="68" y="104"/>
                      <a:pt x="68" y="104"/>
                      <a:pt x="68" y="104"/>
                    </a:cubicBezTo>
                    <a:cubicBezTo>
                      <a:pt x="67" y="101"/>
                      <a:pt x="67" y="101"/>
                      <a:pt x="67" y="101"/>
                    </a:cubicBezTo>
                    <a:cubicBezTo>
                      <a:pt x="67" y="101"/>
                      <a:pt x="67" y="101"/>
                      <a:pt x="67" y="101"/>
                    </a:cubicBezTo>
                    <a:cubicBezTo>
                      <a:pt x="68" y="104"/>
                      <a:pt x="68" y="104"/>
                      <a:pt x="68" y="104"/>
                    </a:cubicBezTo>
                    <a:cubicBezTo>
                      <a:pt x="67" y="101"/>
                      <a:pt x="67" y="101"/>
                      <a:pt x="67" y="101"/>
                    </a:cubicBezTo>
                    <a:cubicBezTo>
                      <a:pt x="67" y="101"/>
                      <a:pt x="67" y="101"/>
                      <a:pt x="67" y="101"/>
                    </a:cubicBezTo>
                    <a:cubicBezTo>
                      <a:pt x="67" y="101"/>
                      <a:pt x="67" y="101"/>
                      <a:pt x="67" y="101"/>
                    </a:cubicBezTo>
                    <a:cubicBezTo>
                      <a:pt x="67" y="101"/>
                      <a:pt x="67" y="101"/>
                      <a:pt x="67" y="101"/>
                    </a:cubicBezTo>
                    <a:cubicBezTo>
                      <a:pt x="67" y="101"/>
                      <a:pt x="67" y="101"/>
                      <a:pt x="67" y="101"/>
                    </a:cubicBezTo>
                    <a:cubicBezTo>
                      <a:pt x="67" y="101"/>
                      <a:pt x="67" y="101"/>
                      <a:pt x="67" y="101"/>
                    </a:cubicBezTo>
                    <a:cubicBezTo>
                      <a:pt x="67" y="101"/>
                      <a:pt x="66" y="101"/>
                      <a:pt x="65" y="101"/>
                    </a:cubicBezTo>
                    <a:cubicBezTo>
                      <a:pt x="62" y="101"/>
                      <a:pt x="56" y="102"/>
                      <a:pt x="50" y="102"/>
                    </a:cubicBezTo>
                    <a:cubicBezTo>
                      <a:pt x="47" y="102"/>
                      <a:pt x="45" y="102"/>
                      <a:pt x="43" y="102"/>
                    </a:cubicBezTo>
                    <a:cubicBezTo>
                      <a:pt x="42" y="102"/>
                      <a:pt x="41" y="102"/>
                      <a:pt x="40" y="103"/>
                    </a:cubicBezTo>
                    <a:cubicBezTo>
                      <a:pt x="40" y="103"/>
                      <a:pt x="40" y="103"/>
                      <a:pt x="39" y="103"/>
                    </a:cubicBezTo>
                    <a:cubicBezTo>
                      <a:pt x="39" y="103"/>
                      <a:pt x="39" y="103"/>
                      <a:pt x="38" y="103"/>
                    </a:cubicBezTo>
                    <a:cubicBezTo>
                      <a:pt x="38" y="103"/>
                      <a:pt x="38" y="103"/>
                      <a:pt x="38" y="103"/>
                    </a:cubicBezTo>
                    <a:cubicBezTo>
                      <a:pt x="37" y="104"/>
                      <a:pt x="37" y="104"/>
                      <a:pt x="37" y="105"/>
                    </a:cubicBezTo>
                    <a:cubicBezTo>
                      <a:pt x="35" y="107"/>
                      <a:pt x="36" y="109"/>
                      <a:pt x="38" y="110"/>
                    </a:cubicBezTo>
                    <a:cubicBezTo>
                      <a:pt x="42" y="113"/>
                      <a:pt x="42" y="113"/>
                      <a:pt x="42" y="113"/>
                    </a:cubicBezTo>
                    <a:cubicBezTo>
                      <a:pt x="44" y="109"/>
                      <a:pt x="44" y="109"/>
                      <a:pt x="44" y="109"/>
                    </a:cubicBezTo>
                    <a:cubicBezTo>
                      <a:pt x="41" y="107"/>
                      <a:pt x="41" y="107"/>
                      <a:pt x="41" y="107"/>
                    </a:cubicBezTo>
                    <a:cubicBezTo>
                      <a:pt x="44" y="109"/>
                      <a:pt x="44" y="109"/>
                      <a:pt x="44" y="109"/>
                    </a:cubicBezTo>
                    <a:cubicBezTo>
                      <a:pt x="42" y="106"/>
                      <a:pt x="42" y="106"/>
                      <a:pt x="42" y="106"/>
                    </a:cubicBezTo>
                    <a:cubicBezTo>
                      <a:pt x="42" y="106"/>
                      <a:pt x="41" y="106"/>
                      <a:pt x="41" y="107"/>
                    </a:cubicBezTo>
                    <a:cubicBezTo>
                      <a:pt x="44" y="109"/>
                      <a:pt x="44" y="109"/>
                      <a:pt x="44" y="109"/>
                    </a:cubicBezTo>
                    <a:cubicBezTo>
                      <a:pt x="42" y="106"/>
                      <a:pt x="42" y="106"/>
                      <a:pt x="42" y="106"/>
                    </a:cubicBezTo>
                    <a:cubicBezTo>
                      <a:pt x="44" y="109"/>
                      <a:pt x="44" y="109"/>
                      <a:pt x="44" y="109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6"/>
                      <a:pt x="43" y="106"/>
                      <a:pt x="42" y="106"/>
                    </a:cubicBezTo>
                    <a:cubicBezTo>
                      <a:pt x="44" y="109"/>
                      <a:pt x="44" y="109"/>
                      <a:pt x="44" y="109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3" y="105"/>
                      <a:pt x="42" y="105"/>
                    </a:cubicBezTo>
                    <a:cubicBezTo>
                      <a:pt x="39" y="105"/>
                      <a:pt x="34" y="105"/>
                      <a:pt x="28" y="105"/>
                    </a:cubicBezTo>
                    <a:cubicBezTo>
                      <a:pt x="22" y="105"/>
                      <a:pt x="16" y="105"/>
                      <a:pt x="13" y="105"/>
                    </a:cubicBezTo>
                    <a:cubicBezTo>
                      <a:pt x="13" y="105"/>
                      <a:pt x="12" y="105"/>
                      <a:pt x="12" y="105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10" y="105"/>
                      <a:pt x="10" y="105"/>
                      <a:pt x="10" y="105"/>
                    </a:cubicBezTo>
                    <a:cubicBezTo>
                      <a:pt x="10" y="105"/>
                      <a:pt x="9" y="106"/>
                      <a:pt x="8" y="107"/>
                    </a:cubicBezTo>
                    <a:cubicBezTo>
                      <a:pt x="7" y="108"/>
                      <a:pt x="8" y="111"/>
                      <a:pt x="10" y="112"/>
                    </a:cubicBezTo>
                    <a:cubicBezTo>
                      <a:pt x="12" y="114"/>
                      <a:pt x="12" y="114"/>
                      <a:pt x="12" y="114"/>
                    </a:cubicBezTo>
                    <a:cubicBezTo>
                      <a:pt x="10" y="123"/>
                      <a:pt x="10" y="123"/>
                      <a:pt x="10" y="123"/>
                    </a:cubicBezTo>
                    <a:cubicBezTo>
                      <a:pt x="9" y="125"/>
                      <a:pt x="10" y="127"/>
                      <a:pt x="11" y="128"/>
                    </a:cubicBezTo>
                    <a:cubicBezTo>
                      <a:pt x="13" y="129"/>
                      <a:pt x="13" y="129"/>
                      <a:pt x="13" y="129"/>
                    </a:cubicBezTo>
                    <a:cubicBezTo>
                      <a:pt x="15" y="126"/>
                      <a:pt x="15" y="126"/>
                      <a:pt x="15" y="126"/>
                    </a:cubicBezTo>
                    <a:cubicBezTo>
                      <a:pt x="12" y="124"/>
                      <a:pt x="12" y="124"/>
                      <a:pt x="12" y="124"/>
                    </a:cubicBezTo>
                    <a:cubicBezTo>
                      <a:pt x="12" y="124"/>
                      <a:pt x="12" y="124"/>
                      <a:pt x="12" y="124"/>
                    </a:cubicBezTo>
                    <a:cubicBezTo>
                      <a:pt x="11" y="125"/>
                      <a:pt x="11" y="125"/>
                      <a:pt x="11" y="125"/>
                    </a:cubicBezTo>
                    <a:cubicBezTo>
                      <a:pt x="11" y="125"/>
                      <a:pt x="11" y="126"/>
                      <a:pt x="11" y="126"/>
                    </a:cubicBezTo>
                    <a:cubicBezTo>
                      <a:pt x="11" y="130"/>
                      <a:pt x="9" y="141"/>
                      <a:pt x="9" y="141"/>
                    </a:cubicBezTo>
                    <a:cubicBezTo>
                      <a:pt x="9" y="143"/>
                      <a:pt x="9" y="144"/>
                      <a:pt x="11" y="145"/>
                    </a:cubicBezTo>
                    <a:cubicBezTo>
                      <a:pt x="12" y="146"/>
                      <a:pt x="12" y="146"/>
                      <a:pt x="12" y="146"/>
                    </a:cubicBezTo>
                    <a:cubicBezTo>
                      <a:pt x="15" y="143"/>
                      <a:pt x="15" y="143"/>
                      <a:pt x="15" y="143"/>
                    </a:cubicBezTo>
                    <a:cubicBezTo>
                      <a:pt x="11" y="141"/>
                      <a:pt x="11" y="141"/>
                      <a:pt x="11" y="141"/>
                    </a:cubicBezTo>
                    <a:cubicBezTo>
                      <a:pt x="6" y="152"/>
                      <a:pt x="6" y="152"/>
                      <a:pt x="6" y="152"/>
                    </a:cubicBezTo>
                    <a:cubicBezTo>
                      <a:pt x="5" y="154"/>
                      <a:pt x="6" y="156"/>
                      <a:pt x="8" y="157"/>
                    </a:cubicBezTo>
                    <a:cubicBezTo>
                      <a:pt x="9" y="158"/>
                      <a:pt x="9" y="158"/>
                      <a:pt x="9" y="158"/>
                    </a:cubicBezTo>
                    <a:cubicBezTo>
                      <a:pt x="9" y="172"/>
                      <a:pt x="9" y="172"/>
                      <a:pt x="9" y="172"/>
                    </a:cubicBezTo>
                    <a:cubicBezTo>
                      <a:pt x="9" y="173"/>
                      <a:pt x="10" y="174"/>
                      <a:pt x="11" y="175"/>
                    </a:cubicBezTo>
                    <a:cubicBezTo>
                      <a:pt x="13" y="176"/>
                      <a:pt x="13" y="176"/>
                      <a:pt x="13" y="176"/>
                    </a:cubicBezTo>
                    <a:cubicBezTo>
                      <a:pt x="15" y="173"/>
                      <a:pt x="15" y="173"/>
                      <a:pt x="15" y="173"/>
                    </a:cubicBezTo>
                    <a:cubicBezTo>
                      <a:pt x="11" y="171"/>
                      <a:pt x="11" y="171"/>
                      <a:pt x="11" y="171"/>
                    </a:cubicBezTo>
                    <a:cubicBezTo>
                      <a:pt x="5" y="182"/>
                      <a:pt x="5" y="182"/>
                      <a:pt x="5" y="182"/>
                    </a:cubicBezTo>
                    <a:cubicBezTo>
                      <a:pt x="4" y="184"/>
                      <a:pt x="5" y="187"/>
                      <a:pt x="7" y="188"/>
                    </a:cubicBezTo>
                    <a:cubicBezTo>
                      <a:pt x="9" y="189"/>
                      <a:pt x="9" y="189"/>
                      <a:pt x="9" y="189"/>
                    </a:cubicBezTo>
                    <a:cubicBezTo>
                      <a:pt x="5" y="195"/>
                      <a:pt x="5" y="195"/>
                      <a:pt x="5" y="195"/>
                    </a:cubicBezTo>
                    <a:cubicBezTo>
                      <a:pt x="4" y="196"/>
                      <a:pt x="4" y="197"/>
                      <a:pt x="4" y="198"/>
                    </a:cubicBezTo>
                    <a:cubicBezTo>
                      <a:pt x="4" y="199"/>
                      <a:pt x="5" y="200"/>
                      <a:pt x="6" y="201"/>
                    </a:cubicBezTo>
                    <a:cubicBezTo>
                      <a:pt x="8" y="202"/>
                      <a:pt x="8" y="202"/>
                      <a:pt x="8" y="202"/>
                    </a:cubicBezTo>
                    <a:cubicBezTo>
                      <a:pt x="4" y="216"/>
                      <a:pt x="4" y="216"/>
                      <a:pt x="4" y="216"/>
                    </a:cubicBezTo>
                    <a:cubicBezTo>
                      <a:pt x="3" y="217"/>
                      <a:pt x="4" y="219"/>
                      <a:pt x="6" y="220"/>
                    </a:cubicBezTo>
                    <a:cubicBezTo>
                      <a:pt x="6" y="220"/>
                      <a:pt x="6" y="220"/>
                      <a:pt x="6" y="220"/>
                    </a:cubicBezTo>
                    <a:cubicBezTo>
                      <a:pt x="8" y="217"/>
                      <a:pt x="8" y="217"/>
                      <a:pt x="8" y="217"/>
                    </a:cubicBezTo>
                    <a:cubicBezTo>
                      <a:pt x="4" y="216"/>
                      <a:pt x="4" y="216"/>
                      <a:pt x="4" y="216"/>
                    </a:cubicBezTo>
                    <a:cubicBezTo>
                      <a:pt x="2" y="230"/>
                      <a:pt x="2" y="230"/>
                      <a:pt x="2" y="230"/>
                    </a:cubicBezTo>
                    <a:cubicBezTo>
                      <a:pt x="2" y="231"/>
                      <a:pt x="2" y="233"/>
                      <a:pt x="4" y="234"/>
                    </a:cubicBezTo>
                    <a:cubicBezTo>
                      <a:pt x="6" y="235"/>
                      <a:pt x="6" y="235"/>
                      <a:pt x="6" y="235"/>
                    </a:cubicBezTo>
                    <a:cubicBezTo>
                      <a:pt x="8" y="232"/>
                      <a:pt x="8" y="232"/>
                      <a:pt x="8" y="232"/>
                    </a:cubicBezTo>
                    <a:cubicBezTo>
                      <a:pt x="4" y="230"/>
                      <a:pt x="4" y="230"/>
                      <a:pt x="4" y="230"/>
                    </a:cubicBezTo>
                    <a:cubicBezTo>
                      <a:pt x="4" y="230"/>
                      <a:pt x="4" y="230"/>
                      <a:pt x="4" y="230"/>
                    </a:cubicBezTo>
                    <a:cubicBezTo>
                      <a:pt x="4" y="231"/>
                      <a:pt x="4" y="231"/>
                      <a:pt x="4" y="231"/>
                    </a:cubicBezTo>
                    <a:cubicBezTo>
                      <a:pt x="4" y="232"/>
                      <a:pt x="3" y="233"/>
                      <a:pt x="3" y="234"/>
                    </a:cubicBezTo>
                    <a:cubicBezTo>
                      <a:pt x="2" y="239"/>
                      <a:pt x="0" y="246"/>
                      <a:pt x="0" y="246"/>
                    </a:cubicBezTo>
                    <a:cubicBezTo>
                      <a:pt x="0" y="248"/>
                      <a:pt x="0" y="250"/>
                      <a:pt x="2" y="251"/>
                    </a:cubicBezTo>
                    <a:cubicBezTo>
                      <a:pt x="6" y="253"/>
                      <a:pt x="6" y="253"/>
                      <a:pt x="6" y="253"/>
                    </a:cubicBezTo>
                    <a:cubicBezTo>
                      <a:pt x="4" y="265"/>
                      <a:pt x="4" y="265"/>
                      <a:pt x="4" y="265"/>
                    </a:cubicBezTo>
                    <a:cubicBezTo>
                      <a:pt x="4" y="266"/>
                      <a:pt x="4" y="268"/>
                      <a:pt x="6" y="269"/>
                    </a:cubicBezTo>
                    <a:cubicBezTo>
                      <a:pt x="6" y="269"/>
                      <a:pt x="6" y="269"/>
                      <a:pt x="6" y="269"/>
                    </a:cubicBezTo>
                    <a:cubicBezTo>
                      <a:pt x="9" y="266"/>
                      <a:pt x="9" y="266"/>
                      <a:pt x="9" y="266"/>
                    </a:cubicBezTo>
                    <a:cubicBezTo>
                      <a:pt x="5" y="265"/>
                      <a:pt x="5" y="265"/>
                      <a:pt x="5" y="265"/>
                    </a:cubicBezTo>
                    <a:cubicBezTo>
                      <a:pt x="2" y="283"/>
                      <a:pt x="2" y="283"/>
                      <a:pt x="2" y="283"/>
                    </a:cubicBezTo>
                    <a:cubicBezTo>
                      <a:pt x="2" y="285"/>
                      <a:pt x="3" y="286"/>
                      <a:pt x="4" y="287"/>
                    </a:cubicBezTo>
                    <a:cubicBezTo>
                      <a:pt x="5" y="288"/>
                      <a:pt x="5" y="288"/>
                      <a:pt x="5" y="288"/>
                    </a:cubicBezTo>
                    <a:cubicBezTo>
                      <a:pt x="1" y="302"/>
                      <a:pt x="1" y="302"/>
                      <a:pt x="1" y="302"/>
                    </a:cubicBezTo>
                    <a:cubicBezTo>
                      <a:pt x="1" y="304"/>
                      <a:pt x="2" y="305"/>
                      <a:pt x="3" y="306"/>
                    </a:cubicBezTo>
                    <a:cubicBezTo>
                      <a:pt x="5" y="307"/>
                      <a:pt x="5" y="307"/>
                      <a:pt x="5" y="307"/>
                    </a:cubicBezTo>
                    <a:cubicBezTo>
                      <a:pt x="7" y="304"/>
                      <a:pt x="7" y="304"/>
                      <a:pt x="7" y="304"/>
                    </a:cubicBezTo>
                    <a:cubicBezTo>
                      <a:pt x="3" y="304"/>
                      <a:pt x="3" y="304"/>
                      <a:pt x="3" y="304"/>
                    </a:cubicBezTo>
                    <a:cubicBezTo>
                      <a:pt x="1" y="319"/>
                      <a:pt x="1" y="319"/>
                      <a:pt x="1" y="319"/>
                    </a:cubicBezTo>
                    <a:cubicBezTo>
                      <a:pt x="1" y="321"/>
                      <a:pt x="2" y="322"/>
                      <a:pt x="3" y="323"/>
                    </a:cubicBezTo>
                    <a:cubicBezTo>
                      <a:pt x="3" y="323"/>
                      <a:pt x="3" y="323"/>
                      <a:pt x="3" y="323"/>
                    </a:cubicBezTo>
                    <a:cubicBezTo>
                      <a:pt x="1" y="335"/>
                      <a:pt x="1" y="335"/>
                      <a:pt x="1" y="335"/>
                    </a:cubicBezTo>
                    <a:cubicBezTo>
                      <a:pt x="1" y="336"/>
                      <a:pt x="2" y="338"/>
                      <a:pt x="3" y="339"/>
                    </a:cubicBezTo>
                    <a:cubicBezTo>
                      <a:pt x="5" y="340"/>
                      <a:pt x="5" y="340"/>
                      <a:pt x="5" y="340"/>
                    </a:cubicBezTo>
                    <a:cubicBezTo>
                      <a:pt x="7" y="337"/>
                      <a:pt x="7" y="337"/>
                      <a:pt x="7" y="337"/>
                    </a:cubicBezTo>
                    <a:cubicBezTo>
                      <a:pt x="4" y="334"/>
                      <a:pt x="4" y="334"/>
                      <a:pt x="4" y="334"/>
                    </a:cubicBezTo>
                    <a:cubicBezTo>
                      <a:pt x="3" y="335"/>
                      <a:pt x="3" y="335"/>
                      <a:pt x="3" y="336"/>
                    </a:cubicBezTo>
                    <a:cubicBezTo>
                      <a:pt x="3" y="336"/>
                      <a:pt x="3" y="336"/>
                      <a:pt x="3" y="336"/>
                    </a:cubicBezTo>
                    <a:cubicBezTo>
                      <a:pt x="3" y="337"/>
                      <a:pt x="3" y="337"/>
                      <a:pt x="3" y="338"/>
                    </a:cubicBezTo>
                    <a:cubicBezTo>
                      <a:pt x="3" y="340"/>
                      <a:pt x="3" y="345"/>
                      <a:pt x="3" y="349"/>
                    </a:cubicBezTo>
                    <a:cubicBezTo>
                      <a:pt x="4" y="353"/>
                      <a:pt x="4" y="356"/>
                      <a:pt x="4" y="356"/>
                    </a:cubicBezTo>
                    <a:cubicBezTo>
                      <a:pt x="4" y="358"/>
                      <a:pt x="5" y="359"/>
                      <a:pt x="6" y="359"/>
                    </a:cubicBezTo>
                    <a:cubicBezTo>
                      <a:pt x="8" y="361"/>
                      <a:pt x="8" y="361"/>
                      <a:pt x="8" y="361"/>
                    </a:cubicBezTo>
                    <a:cubicBezTo>
                      <a:pt x="10" y="358"/>
                      <a:pt x="10" y="358"/>
                      <a:pt x="10" y="358"/>
                    </a:cubicBezTo>
                    <a:cubicBezTo>
                      <a:pt x="7" y="356"/>
                      <a:pt x="7" y="356"/>
                      <a:pt x="7" y="356"/>
                    </a:cubicBezTo>
                    <a:cubicBezTo>
                      <a:pt x="1" y="365"/>
                      <a:pt x="1" y="365"/>
                      <a:pt x="1" y="365"/>
                    </a:cubicBezTo>
                    <a:cubicBezTo>
                      <a:pt x="0" y="367"/>
                      <a:pt x="1" y="369"/>
                      <a:pt x="2" y="370"/>
                    </a:cubicBezTo>
                    <a:cubicBezTo>
                      <a:pt x="6" y="372"/>
                      <a:pt x="6" y="372"/>
                      <a:pt x="6" y="372"/>
                    </a:cubicBezTo>
                    <a:cubicBezTo>
                      <a:pt x="6" y="388"/>
                      <a:pt x="6" y="388"/>
                      <a:pt x="6" y="388"/>
                    </a:cubicBezTo>
                    <a:cubicBezTo>
                      <a:pt x="6" y="389"/>
                      <a:pt x="7" y="390"/>
                      <a:pt x="8" y="391"/>
                    </a:cubicBezTo>
                    <a:cubicBezTo>
                      <a:pt x="8" y="391"/>
                      <a:pt x="8" y="391"/>
                      <a:pt x="8" y="391"/>
                    </a:cubicBezTo>
                    <a:cubicBezTo>
                      <a:pt x="6" y="401"/>
                      <a:pt x="6" y="401"/>
                      <a:pt x="6" y="401"/>
                    </a:cubicBezTo>
                    <a:cubicBezTo>
                      <a:pt x="5" y="403"/>
                      <a:pt x="6" y="404"/>
                      <a:pt x="7" y="405"/>
                    </a:cubicBezTo>
                    <a:cubicBezTo>
                      <a:pt x="8" y="406"/>
                      <a:pt x="8" y="406"/>
                      <a:pt x="8" y="406"/>
                    </a:cubicBezTo>
                    <a:cubicBezTo>
                      <a:pt x="9" y="424"/>
                      <a:pt x="9" y="424"/>
                      <a:pt x="9" y="424"/>
                    </a:cubicBezTo>
                    <a:cubicBezTo>
                      <a:pt x="9" y="425"/>
                      <a:pt x="10" y="427"/>
                      <a:pt x="11" y="427"/>
                    </a:cubicBezTo>
                    <a:cubicBezTo>
                      <a:pt x="11" y="427"/>
                      <a:pt x="11" y="427"/>
                      <a:pt x="11" y="427"/>
                    </a:cubicBezTo>
                    <a:cubicBezTo>
                      <a:pt x="10" y="436"/>
                      <a:pt x="10" y="436"/>
                      <a:pt x="10" y="436"/>
                    </a:cubicBezTo>
                    <a:cubicBezTo>
                      <a:pt x="9" y="438"/>
                      <a:pt x="10" y="439"/>
                      <a:pt x="11" y="440"/>
                    </a:cubicBezTo>
                    <a:cubicBezTo>
                      <a:pt x="13" y="441"/>
                      <a:pt x="13" y="441"/>
                      <a:pt x="13" y="441"/>
                    </a:cubicBezTo>
                    <a:cubicBezTo>
                      <a:pt x="17" y="458"/>
                      <a:pt x="17" y="458"/>
                      <a:pt x="17" y="458"/>
                    </a:cubicBezTo>
                    <a:cubicBezTo>
                      <a:pt x="17" y="459"/>
                      <a:pt x="18" y="460"/>
                      <a:pt x="19" y="460"/>
                    </a:cubicBezTo>
                    <a:cubicBezTo>
                      <a:pt x="23" y="462"/>
                      <a:pt x="23" y="462"/>
                      <a:pt x="23" y="462"/>
                    </a:cubicBezTo>
                    <a:cubicBezTo>
                      <a:pt x="25" y="459"/>
                      <a:pt x="25" y="459"/>
                      <a:pt x="25" y="459"/>
                    </a:cubicBezTo>
                    <a:cubicBezTo>
                      <a:pt x="21" y="457"/>
                      <a:pt x="21" y="457"/>
                      <a:pt x="21" y="457"/>
                    </a:cubicBezTo>
                    <a:cubicBezTo>
                      <a:pt x="21" y="457"/>
                      <a:pt x="21" y="458"/>
                      <a:pt x="21" y="458"/>
                    </a:cubicBezTo>
                    <a:cubicBezTo>
                      <a:pt x="21" y="459"/>
                      <a:pt x="21" y="459"/>
                      <a:pt x="21" y="459"/>
                    </a:cubicBezTo>
                    <a:cubicBezTo>
                      <a:pt x="21" y="459"/>
                      <a:pt x="21" y="460"/>
                      <a:pt x="21" y="460"/>
                    </a:cubicBezTo>
                    <a:cubicBezTo>
                      <a:pt x="21" y="460"/>
                      <a:pt x="21" y="461"/>
                      <a:pt x="21" y="461"/>
                    </a:cubicBezTo>
                    <a:cubicBezTo>
                      <a:pt x="21" y="462"/>
                      <a:pt x="22" y="464"/>
                      <a:pt x="23" y="467"/>
                    </a:cubicBezTo>
                    <a:cubicBezTo>
                      <a:pt x="26" y="474"/>
                      <a:pt x="31" y="486"/>
                      <a:pt x="31" y="486"/>
                    </a:cubicBezTo>
                    <a:cubicBezTo>
                      <a:pt x="31" y="487"/>
                      <a:pt x="32" y="488"/>
                      <a:pt x="33" y="488"/>
                    </a:cubicBezTo>
                    <a:cubicBezTo>
                      <a:pt x="45" y="496"/>
                      <a:pt x="45" y="496"/>
                      <a:pt x="45" y="496"/>
                    </a:cubicBezTo>
                    <a:cubicBezTo>
                      <a:pt x="47" y="497"/>
                      <a:pt x="49" y="496"/>
                      <a:pt x="50" y="494"/>
                    </a:cubicBezTo>
                    <a:cubicBezTo>
                      <a:pt x="52" y="493"/>
                      <a:pt x="51" y="490"/>
                      <a:pt x="49" y="489"/>
                    </a:cubicBezTo>
                    <a:close/>
                  </a:path>
                </a:pathLst>
              </a:custGeom>
              <a:solidFill>
                <a:srgbClr val="70B5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5" name="Freeform 55"/>
              <p:cNvSpPr/>
              <p:nvPr/>
            </p:nvSpPr>
            <p:spPr bwMode="auto">
              <a:xfrm>
                <a:off x="4758613" y="2507134"/>
                <a:ext cx="364106" cy="758554"/>
              </a:xfrm>
              <a:custGeom>
                <a:avLst/>
                <a:gdLst>
                  <a:gd name="T0" fmla="*/ 31 w 271"/>
                  <a:gd name="T1" fmla="*/ 530 h 564"/>
                  <a:gd name="T2" fmla="*/ 34 w 271"/>
                  <a:gd name="T3" fmla="*/ 532 h 564"/>
                  <a:gd name="T4" fmla="*/ 20 w 271"/>
                  <a:gd name="T5" fmla="*/ 508 h 564"/>
                  <a:gd name="T6" fmla="*/ 22 w 271"/>
                  <a:gd name="T7" fmla="*/ 509 h 564"/>
                  <a:gd name="T8" fmla="*/ 7 w 271"/>
                  <a:gd name="T9" fmla="*/ 462 h 564"/>
                  <a:gd name="T10" fmla="*/ 16 w 271"/>
                  <a:gd name="T11" fmla="*/ 421 h 564"/>
                  <a:gd name="T12" fmla="*/ 17 w 271"/>
                  <a:gd name="T13" fmla="*/ 404 h 564"/>
                  <a:gd name="T14" fmla="*/ 18 w 271"/>
                  <a:gd name="T15" fmla="*/ 399 h 564"/>
                  <a:gd name="T16" fmla="*/ 23 w 271"/>
                  <a:gd name="T17" fmla="*/ 385 h 564"/>
                  <a:gd name="T18" fmla="*/ 21 w 271"/>
                  <a:gd name="T19" fmla="*/ 380 h 564"/>
                  <a:gd name="T20" fmla="*/ 35 w 271"/>
                  <a:gd name="T21" fmla="*/ 351 h 564"/>
                  <a:gd name="T22" fmla="*/ 39 w 271"/>
                  <a:gd name="T23" fmla="*/ 344 h 564"/>
                  <a:gd name="T24" fmla="*/ 37 w 271"/>
                  <a:gd name="T25" fmla="*/ 342 h 564"/>
                  <a:gd name="T26" fmla="*/ 57 w 271"/>
                  <a:gd name="T27" fmla="*/ 329 h 564"/>
                  <a:gd name="T28" fmla="*/ 78 w 271"/>
                  <a:gd name="T29" fmla="*/ 306 h 564"/>
                  <a:gd name="T30" fmla="*/ 97 w 271"/>
                  <a:gd name="T31" fmla="*/ 307 h 564"/>
                  <a:gd name="T32" fmla="*/ 95 w 271"/>
                  <a:gd name="T33" fmla="*/ 308 h 564"/>
                  <a:gd name="T34" fmla="*/ 139 w 271"/>
                  <a:gd name="T35" fmla="*/ 300 h 564"/>
                  <a:gd name="T36" fmla="*/ 237 w 271"/>
                  <a:gd name="T37" fmla="*/ 345 h 564"/>
                  <a:gd name="T38" fmla="*/ 262 w 271"/>
                  <a:gd name="T39" fmla="*/ 324 h 564"/>
                  <a:gd name="T40" fmla="*/ 263 w 271"/>
                  <a:gd name="T41" fmla="*/ 308 h 564"/>
                  <a:gd name="T42" fmla="*/ 266 w 271"/>
                  <a:gd name="T43" fmla="*/ 270 h 564"/>
                  <a:gd name="T44" fmla="*/ 263 w 271"/>
                  <a:gd name="T45" fmla="*/ 224 h 564"/>
                  <a:gd name="T46" fmla="*/ 265 w 271"/>
                  <a:gd name="T47" fmla="*/ 226 h 564"/>
                  <a:gd name="T48" fmla="*/ 257 w 271"/>
                  <a:gd name="T49" fmla="*/ 171 h 564"/>
                  <a:gd name="T50" fmla="*/ 252 w 271"/>
                  <a:gd name="T51" fmla="*/ 151 h 564"/>
                  <a:gd name="T52" fmla="*/ 250 w 271"/>
                  <a:gd name="T53" fmla="*/ 127 h 564"/>
                  <a:gd name="T54" fmla="*/ 242 w 271"/>
                  <a:gd name="T55" fmla="*/ 105 h 564"/>
                  <a:gd name="T56" fmla="*/ 242 w 271"/>
                  <a:gd name="T57" fmla="*/ 104 h 564"/>
                  <a:gd name="T58" fmla="*/ 228 w 271"/>
                  <a:gd name="T59" fmla="*/ 38 h 564"/>
                  <a:gd name="T60" fmla="*/ 221 w 271"/>
                  <a:gd name="T61" fmla="*/ 8 h 564"/>
                  <a:gd name="T62" fmla="*/ 226 w 271"/>
                  <a:gd name="T63" fmla="*/ 62 h 564"/>
                  <a:gd name="T64" fmla="*/ 234 w 271"/>
                  <a:gd name="T65" fmla="*/ 104 h 564"/>
                  <a:gd name="T66" fmla="*/ 241 w 271"/>
                  <a:gd name="T67" fmla="*/ 128 h 564"/>
                  <a:gd name="T68" fmla="*/ 252 w 271"/>
                  <a:gd name="T69" fmla="*/ 151 h 564"/>
                  <a:gd name="T70" fmla="*/ 256 w 271"/>
                  <a:gd name="T71" fmla="*/ 209 h 564"/>
                  <a:gd name="T72" fmla="*/ 259 w 271"/>
                  <a:gd name="T73" fmla="*/ 240 h 564"/>
                  <a:gd name="T74" fmla="*/ 266 w 271"/>
                  <a:gd name="T75" fmla="*/ 285 h 564"/>
                  <a:gd name="T76" fmla="*/ 250 w 271"/>
                  <a:gd name="T77" fmla="*/ 319 h 564"/>
                  <a:gd name="T78" fmla="*/ 234 w 271"/>
                  <a:gd name="T79" fmla="*/ 344 h 564"/>
                  <a:gd name="T80" fmla="*/ 235 w 271"/>
                  <a:gd name="T81" fmla="*/ 337 h 564"/>
                  <a:gd name="T82" fmla="*/ 137 w 271"/>
                  <a:gd name="T83" fmla="*/ 296 h 564"/>
                  <a:gd name="T84" fmla="*/ 137 w 271"/>
                  <a:gd name="T85" fmla="*/ 292 h 564"/>
                  <a:gd name="T86" fmla="*/ 92 w 271"/>
                  <a:gd name="T87" fmla="*/ 301 h 564"/>
                  <a:gd name="T88" fmla="*/ 92 w 271"/>
                  <a:gd name="T89" fmla="*/ 302 h 564"/>
                  <a:gd name="T90" fmla="*/ 76 w 271"/>
                  <a:gd name="T91" fmla="*/ 310 h 564"/>
                  <a:gd name="T92" fmla="*/ 60 w 271"/>
                  <a:gd name="T93" fmla="*/ 318 h 564"/>
                  <a:gd name="T94" fmla="*/ 51 w 271"/>
                  <a:gd name="T95" fmla="*/ 336 h 564"/>
                  <a:gd name="T96" fmla="*/ 41 w 271"/>
                  <a:gd name="T97" fmla="*/ 334 h 564"/>
                  <a:gd name="T98" fmla="*/ 28 w 271"/>
                  <a:gd name="T99" fmla="*/ 350 h 564"/>
                  <a:gd name="T100" fmla="*/ 15 w 271"/>
                  <a:gd name="T101" fmla="*/ 379 h 564"/>
                  <a:gd name="T102" fmla="*/ 16 w 271"/>
                  <a:gd name="T103" fmla="*/ 381 h 564"/>
                  <a:gd name="T104" fmla="*/ 12 w 271"/>
                  <a:gd name="T105" fmla="*/ 399 h 564"/>
                  <a:gd name="T106" fmla="*/ 9 w 271"/>
                  <a:gd name="T107" fmla="*/ 419 h 564"/>
                  <a:gd name="T108" fmla="*/ 12 w 271"/>
                  <a:gd name="T109" fmla="*/ 451 h 564"/>
                  <a:gd name="T110" fmla="*/ 14 w 271"/>
                  <a:gd name="T111" fmla="*/ 508 h 564"/>
                  <a:gd name="T112" fmla="*/ 17 w 271"/>
                  <a:gd name="T113" fmla="*/ 523 h 564"/>
                  <a:gd name="T114" fmla="*/ 26 w 271"/>
                  <a:gd name="T115" fmla="*/ 530 h 564"/>
                  <a:gd name="T116" fmla="*/ 38 w 271"/>
                  <a:gd name="T117" fmla="*/ 555 h 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71" h="564">
                    <a:moveTo>
                      <a:pt x="53" y="557"/>
                    </a:moveTo>
                    <a:cubicBezTo>
                      <a:pt x="44" y="551"/>
                      <a:pt x="44" y="551"/>
                      <a:pt x="44" y="551"/>
                    </a:cubicBezTo>
                    <a:cubicBezTo>
                      <a:pt x="42" y="555"/>
                      <a:pt x="42" y="555"/>
                      <a:pt x="42" y="555"/>
                    </a:cubicBezTo>
                    <a:cubicBezTo>
                      <a:pt x="46" y="557"/>
                      <a:pt x="46" y="557"/>
                      <a:pt x="46" y="557"/>
                    </a:cubicBezTo>
                    <a:cubicBezTo>
                      <a:pt x="46" y="556"/>
                      <a:pt x="46" y="555"/>
                      <a:pt x="46" y="555"/>
                    </a:cubicBezTo>
                    <a:cubicBezTo>
                      <a:pt x="46" y="554"/>
                      <a:pt x="46" y="554"/>
                      <a:pt x="46" y="553"/>
                    </a:cubicBezTo>
                    <a:cubicBezTo>
                      <a:pt x="46" y="553"/>
                      <a:pt x="46" y="553"/>
                      <a:pt x="46" y="552"/>
                    </a:cubicBezTo>
                    <a:cubicBezTo>
                      <a:pt x="45" y="551"/>
                      <a:pt x="44" y="549"/>
                      <a:pt x="43" y="547"/>
                    </a:cubicBezTo>
                    <a:cubicBezTo>
                      <a:pt x="41" y="543"/>
                      <a:pt x="39" y="539"/>
                      <a:pt x="37" y="535"/>
                    </a:cubicBezTo>
                    <a:cubicBezTo>
                      <a:pt x="36" y="533"/>
                      <a:pt x="36" y="532"/>
                      <a:pt x="35" y="530"/>
                    </a:cubicBezTo>
                    <a:cubicBezTo>
                      <a:pt x="35" y="530"/>
                      <a:pt x="35" y="529"/>
                      <a:pt x="34" y="529"/>
                    </a:cubicBezTo>
                    <a:cubicBezTo>
                      <a:pt x="34" y="529"/>
                      <a:pt x="34" y="529"/>
                      <a:pt x="34" y="529"/>
                    </a:cubicBezTo>
                    <a:cubicBezTo>
                      <a:pt x="34" y="529"/>
                      <a:pt x="34" y="529"/>
                      <a:pt x="34" y="529"/>
                    </a:cubicBezTo>
                    <a:cubicBezTo>
                      <a:pt x="31" y="530"/>
                      <a:pt x="31" y="530"/>
                      <a:pt x="31" y="530"/>
                    </a:cubicBezTo>
                    <a:cubicBezTo>
                      <a:pt x="34" y="530"/>
                      <a:pt x="34" y="530"/>
                      <a:pt x="34" y="530"/>
                    </a:cubicBezTo>
                    <a:cubicBezTo>
                      <a:pt x="34" y="529"/>
                      <a:pt x="34" y="529"/>
                      <a:pt x="34" y="529"/>
                    </a:cubicBezTo>
                    <a:cubicBezTo>
                      <a:pt x="31" y="530"/>
                      <a:pt x="31" y="530"/>
                      <a:pt x="31" y="530"/>
                    </a:cubicBezTo>
                    <a:cubicBezTo>
                      <a:pt x="34" y="530"/>
                      <a:pt x="34" y="530"/>
                      <a:pt x="34" y="530"/>
                    </a:cubicBezTo>
                    <a:cubicBezTo>
                      <a:pt x="31" y="530"/>
                      <a:pt x="31" y="530"/>
                      <a:pt x="31" y="530"/>
                    </a:cubicBezTo>
                    <a:cubicBezTo>
                      <a:pt x="34" y="531"/>
                      <a:pt x="34" y="531"/>
                      <a:pt x="34" y="531"/>
                    </a:cubicBezTo>
                    <a:cubicBezTo>
                      <a:pt x="34" y="530"/>
                      <a:pt x="34" y="530"/>
                      <a:pt x="34" y="530"/>
                    </a:cubicBezTo>
                    <a:cubicBezTo>
                      <a:pt x="31" y="530"/>
                      <a:pt x="31" y="530"/>
                      <a:pt x="31" y="530"/>
                    </a:cubicBezTo>
                    <a:cubicBezTo>
                      <a:pt x="34" y="531"/>
                      <a:pt x="34" y="531"/>
                      <a:pt x="34" y="531"/>
                    </a:cubicBezTo>
                    <a:cubicBezTo>
                      <a:pt x="31" y="530"/>
                      <a:pt x="31" y="530"/>
                      <a:pt x="31" y="530"/>
                    </a:cubicBezTo>
                    <a:cubicBezTo>
                      <a:pt x="34" y="532"/>
                      <a:pt x="34" y="532"/>
                      <a:pt x="34" y="532"/>
                    </a:cubicBezTo>
                    <a:cubicBezTo>
                      <a:pt x="34" y="531"/>
                      <a:pt x="34" y="531"/>
                      <a:pt x="34" y="531"/>
                    </a:cubicBezTo>
                    <a:cubicBezTo>
                      <a:pt x="31" y="530"/>
                      <a:pt x="31" y="530"/>
                      <a:pt x="31" y="530"/>
                    </a:cubicBezTo>
                    <a:cubicBezTo>
                      <a:pt x="34" y="532"/>
                      <a:pt x="34" y="532"/>
                      <a:pt x="34" y="532"/>
                    </a:cubicBezTo>
                    <a:cubicBezTo>
                      <a:pt x="34" y="531"/>
                      <a:pt x="35" y="530"/>
                      <a:pt x="34" y="529"/>
                    </a:cubicBezTo>
                    <a:cubicBezTo>
                      <a:pt x="34" y="528"/>
                      <a:pt x="34" y="527"/>
                      <a:pt x="33" y="526"/>
                    </a:cubicBezTo>
                    <a:cubicBezTo>
                      <a:pt x="23" y="521"/>
                      <a:pt x="23" y="521"/>
                      <a:pt x="23" y="521"/>
                    </a:cubicBezTo>
                    <a:cubicBezTo>
                      <a:pt x="21" y="524"/>
                      <a:pt x="21" y="524"/>
                      <a:pt x="21" y="524"/>
                    </a:cubicBezTo>
                    <a:cubicBezTo>
                      <a:pt x="25" y="526"/>
                      <a:pt x="25" y="526"/>
                      <a:pt x="25" y="526"/>
                    </a:cubicBezTo>
                    <a:cubicBezTo>
                      <a:pt x="25" y="525"/>
                      <a:pt x="25" y="525"/>
                      <a:pt x="25" y="524"/>
                    </a:cubicBezTo>
                    <a:cubicBezTo>
                      <a:pt x="25" y="524"/>
                      <a:pt x="25" y="524"/>
                      <a:pt x="25" y="524"/>
                    </a:cubicBezTo>
                    <a:cubicBezTo>
                      <a:pt x="25" y="523"/>
                      <a:pt x="25" y="523"/>
                      <a:pt x="25" y="523"/>
                    </a:cubicBezTo>
                    <a:cubicBezTo>
                      <a:pt x="25" y="522"/>
                      <a:pt x="25" y="521"/>
                      <a:pt x="25" y="519"/>
                    </a:cubicBezTo>
                    <a:cubicBezTo>
                      <a:pt x="24" y="517"/>
                      <a:pt x="24" y="514"/>
                      <a:pt x="23" y="512"/>
                    </a:cubicBezTo>
                    <a:cubicBezTo>
                      <a:pt x="23" y="510"/>
                      <a:pt x="23" y="509"/>
                      <a:pt x="23" y="509"/>
                    </a:cubicBezTo>
                    <a:cubicBezTo>
                      <a:pt x="23" y="508"/>
                      <a:pt x="22" y="508"/>
                      <a:pt x="22" y="508"/>
                    </a:cubicBezTo>
                    <a:cubicBezTo>
                      <a:pt x="22" y="507"/>
                      <a:pt x="22" y="507"/>
                      <a:pt x="22" y="507"/>
                    </a:cubicBezTo>
                    <a:cubicBezTo>
                      <a:pt x="20" y="508"/>
                      <a:pt x="20" y="508"/>
                      <a:pt x="20" y="508"/>
                    </a:cubicBezTo>
                    <a:cubicBezTo>
                      <a:pt x="22" y="508"/>
                      <a:pt x="22" y="508"/>
                      <a:pt x="22" y="508"/>
                    </a:cubicBezTo>
                    <a:cubicBezTo>
                      <a:pt x="22" y="507"/>
                      <a:pt x="22" y="507"/>
                      <a:pt x="22" y="507"/>
                    </a:cubicBezTo>
                    <a:cubicBezTo>
                      <a:pt x="20" y="508"/>
                      <a:pt x="20" y="508"/>
                      <a:pt x="20" y="508"/>
                    </a:cubicBezTo>
                    <a:cubicBezTo>
                      <a:pt x="22" y="508"/>
                      <a:pt x="22" y="508"/>
                      <a:pt x="22" y="508"/>
                    </a:cubicBezTo>
                    <a:cubicBezTo>
                      <a:pt x="19" y="508"/>
                      <a:pt x="19" y="508"/>
                      <a:pt x="19" y="508"/>
                    </a:cubicBezTo>
                    <a:cubicBezTo>
                      <a:pt x="22" y="508"/>
                      <a:pt x="22" y="508"/>
                      <a:pt x="22" y="508"/>
                    </a:cubicBezTo>
                    <a:cubicBezTo>
                      <a:pt x="22" y="508"/>
                      <a:pt x="22" y="508"/>
                      <a:pt x="22" y="508"/>
                    </a:cubicBezTo>
                    <a:cubicBezTo>
                      <a:pt x="19" y="508"/>
                      <a:pt x="19" y="508"/>
                      <a:pt x="19" y="508"/>
                    </a:cubicBezTo>
                    <a:cubicBezTo>
                      <a:pt x="22" y="508"/>
                      <a:pt x="22" y="508"/>
                      <a:pt x="22" y="508"/>
                    </a:cubicBezTo>
                    <a:cubicBezTo>
                      <a:pt x="18" y="508"/>
                      <a:pt x="18" y="508"/>
                      <a:pt x="18" y="508"/>
                    </a:cubicBezTo>
                    <a:cubicBezTo>
                      <a:pt x="22" y="509"/>
                      <a:pt x="22" y="509"/>
                      <a:pt x="22" y="509"/>
                    </a:cubicBezTo>
                    <a:cubicBezTo>
                      <a:pt x="22" y="508"/>
                      <a:pt x="22" y="508"/>
                      <a:pt x="22" y="508"/>
                    </a:cubicBezTo>
                    <a:cubicBezTo>
                      <a:pt x="18" y="508"/>
                      <a:pt x="18" y="508"/>
                      <a:pt x="18" y="508"/>
                    </a:cubicBezTo>
                    <a:cubicBezTo>
                      <a:pt x="22" y="509"/>
                      <a:pt x="22" y="509"/>
                      <a:pt x="22" y="509"/>
                    </a:cubicBezTo>
                    <a:cubicBezTo>
                      <a:pt x="18" y="508"/>
                      <a:pt x="18" y="508"/>
                      <a:pt x="18" y="508"/>
                    </a:cubicBezTo>
                    <a:cubicBezTo>
                      <a:pt x="22" y="510"/>
                      <a:pt x="22" y="510"/>
                      <a:pt x="22" y="510"/>
                    </a:cubicBezTo>
                    <a:cubicBezTo>
                      <a:pt x="22" y="509"/>
                      <a:pt x="22" y="509"/>
                      <a:pt x="22" y="509"/>
                    </a:cubicBezTo>
                    <a:cubicBezTo>
                      <a:pt x="18" y="508"/>
                      <a:pt x="18" y="508"/>
                      <a:pt x="18" y="508"/>
                    </a:cubicBezTo>
                    <a:cubicBezTo>
                      <a:pt x="22" y="510"/>
                      <a:pt x="22" y="510"/>
                      <a:pt x="22" y="510"/>
                    </a:cubicBezTo>
                    <a:cubicBezTo>
                      <a:pt x="22" y="509"/>
                      <a:pt x="23" y="508"/>
                      <a:pt x="22" y="507"/>
                    </a:cubicBezTo>
                    <a:cubicBezTo>
                      <a:pt x="22" y="506"/>
                      <a:pt x="21" y="505"/>
                      <a:pt x="21" y="504"/>
                    </a:cubicBezTo>
                    <a:cubicBezTo>
                      <a:pt x="19" y="503"/>
                      <a:pt x="19" y="503"/>
                      <a:pt x="19" y="503"/>
                    </a:cubicBezTo>
                    <a:cubicBezTo>
                      <a:pt x="20" y="487"/>
                      <a:pt x="20" y="487"/>
                      <a:pt x="20" y="487"/>
                    </a:cubicBezTo>
                    <a:cubicBezTo>
                      <a:pt x="20" y="485"/>
                      <a:pt x="19" y="484"/>
                      <a:pt x="18" y="483"/>
                    </a:cubicBezTo>
                    <a:cubicBezTo>
                      <a:pt x="14" y="481"/>
                      <a:pt x="14" y="481"/>
                      <a:pt x="14" y="481"/>
                    </a:cubicBezTo>
                    <a:cubicBezTo>
                      <a:pt x="11" y="466"/>
                      <a:pt x="11" y="466"/>
                      <a:pt x="11" y="466"/>
                    </a:cubicBezTo>
                    <a:cubicBezTo>
                      <a:pt x="11" y="465"/>
                      <a:pt x="10" y="464"/>
                      <a:pt x="9" y="464"/>
                    </a:cubicBezTo>
                    <a:cubicBezTo>
                      <a:pt x="7" y="462"/>
                      <a:pt x="7" y="462"/>
                      <a:pt x="7" y="462"/>
                    </a:cubicBezTo>
                    <a:cubicBezTo>
                      <a:pt x="5" y="466"/>
                      <a:pt x="5" y="466"/>
                      <a:pt x="5" y="466"/>
                    </a:cubicBezTo>
                    <a:cubicBezTo>
                      <a:pt x="8" y="467"/>
                      <a:pt x="8" y="467"/>
                      <a:pt x="8" y="467"/>
                    </a:cubicBezTo>
                    <a:cubicBezTo>
                      <a:pt x="15" y="453"/>
                      <a:pt x="15" y="453"/>
                      <a:pt x="15" y="453"/>
                    </a:cubicBezTo>
                    <a:cubicBezTo>
                      <a:pt x="16" y="451"/>
                      <a:pt x="15" y="449"/>
                      <a:pt x="14" y="448"/>
                    </a:cubicBezTo>
                    <a:cubicBezTo>
                      <a:pt x="12" y="447"/>
                      <a:pt x="12" y="447"/>
                      <a:pt x="12" y="447"/>
                    </a:cubicBezTo>
                    <a:cubicBezTo>
                      <a:pt x="10" y="450"/>
                      <a:pt x="10" y="450"/>
                      <a:pt x="10" y="450"/>
                    </a:cubicBezTo>
                    <a:cubicBezTo>
                      <a:pt x="14" y="450"/>
                      <a:pt x="14" y="450"/>
                      <a:pt x="14" y="450"/>
                    </a:cubicBezTo>
                    <a:cubicBezTo>
                      <a:pt x="13" y="434"/>
                      <a:pt x="13" y="434"/>
                      <a:pt x="13" y="434"/>
                    </a:cubicBezTo>
                    <a:cubicBezTo>
                      <a:pt x="13" y="432"/>
                      <a:pt x="12" y="431"/>
                      <a:pt x="11" y="430"/>
                    </a:cubicBezTo>
                    <a:cubicBezTo>
                      <a:pt x="9" y="429"/>
                      <a:pt x="9" y="429"/>
                      <a:pt x="9" y="429"/>
                    </a:cubicBezTo>
                    <a:cubicBezTo>
                      <a:pt x="7" y="433"/>
                      <a:pt x="7" y="433"/>
                      <a:pt x="7" y="433"/>
                    </a:cubicBezTo>
                    <a:cubicBezTo>
                      <a:pt x="11" y="434"/>
                      <a:pt x="11" y="434"/>
                      <a:pt x="11" y="434"/>
                    </a:cubicBezTo>
                    <a:cubicBezTo>
                      <a:pt x="11" y="434"/>
                      <a:pt x="13" y="431"/>
                      <a:pt x="14" y="427"/>
                    </a:cubicBezTo>
                    <a:cubicBezTo>
                      <a:pt x="15" y="425"/>
                      <a:pt x="16" y="423"/>
                      <a:pt x="16" y="421"/>
                    </a:cubicBezTo>
                    <a:cubicBezTo>
                      <a:pt x="17" y="421"/>
                      <a:pt x="17" y="420"/>
                      <a:pt x="17" y="420"/>
                    </a:cubicBezTo>
                    <a:cubicBezTo>
                      <a:pt x="17" y="419"/>
                      <a:pt x="17" y="419"/>
                      <a:pt x="17" y="419"/>
                    </a:cubicBezTo>
                    <a:cubicBezTo>
                      <a:pt x="17" y="419"/>
                      <a:pt x="17" y="419"/>
                      <a:pt x="17" y="419"/>
                    </a:cubicBezTo>
                    <a:cubicBezTo>
                      <a:pt x="15" y="418"/>
                      <a:pt x="15" y="418"/>
                      <a:pt x="15" y="418"/>
                    </a:cubicBezTo>
                    <a:cubicBezTo>
                      <a:pt x="17" y="419"/>
                      <a:pt x="17" y="419"/>
                      <a:pt x="17" y="419"/>
                    </a:cubicBezTo>
                    <a:cubicBezTo>
                      <a:pt x="17" y="419"/>
                      <a:pt x="17" y="419"/>
                      <a:pt x="17" y="419"/>
                    </a:cubicBezTo>
                    <a:cubicBezTo>
                      <a:pt x="15" y="418"/>
                      <a:pt x="15" y="418"/>
                      <a:pt x="15" y="418"/>
                    </a:cubicBezTo>
                    <a:cubicBezTo>
                      <a:pt x="17" y="419"/>
                      <a:pt x="17" y="419"/>
                      <a:pt x="17" y="419"/>
                    </a:cubicBezTo>
                    <a:cubicBezTo>
                      <a:pt x="18" y="418"/>
                      <a:pt x="18" y="415"/>
                      <a:pt x="16" y="414"/>
                    </a:cubicBezTo>
                    <a:cubicBezTo>
                      <a:pt x="13" y="412"/>
                      <a:pt x="13" y="412"/>
                      <a:pt x="13" y="412"/>
                    </a:cubicBezTo>
                    <a:cubicBezTo>
                      <a:pt x="11" y="416"/>
                      <a:pt x="11" y="416"/>
                      <a:pt x="11" y="416"/>
                    </a:cubicBezTo>
                    <a:cubicBezTo>
                      <a:pt x="15" y="416"/>
                      <a:pt x="15" y="416"/>
                      <a:pt x="15" y="416"/>
                    </a:cubicBezTo>
                    <a:cubicBezTo>
                      <a:pt x="15" y="416"/>
                      <a:pt x="16" y="413"/>
                      <a:pt x="16" y="409"/>
                    </a:cubicBezTo>
                    <a:cubicBezTo>
                      <a:pt x="17" y="407"/>
                      <a:pt x="17" y="405"/>
                      <a:pt x="17" y="404"/>
                    </a:cubicBezTo>
                    <a:cubicBezTo>
                      <a:pt x="18" y="403"/>
                      <a:pt x="18" y="402"/>
                      <a:pt x="18" y="402"/>
                    </a:cubicBezTo>
                    <a:cubicBezTo>
                      <a:pt x="18" y="402"/>
                      <a:pt x="18" y="402"/>
                      <a:pt x="18" y="402"/>
                    </a:cubicBezTo>
                    <a:cubicBezTo>
                      <a:pt x="18" y="402"/>
                      <a:pt x="18" y="402"/>
                      <a:pt x="18" y="402"/>
                    </a:cubicBezTo>
                    <a:cubicBezTo>
                      <a:pt x="16" y="401"/>
                      <a:pt x="16" y="401"/>
                      <a:pt x="16" y="401"/>
                    </a:cubicBezTo>
                    <a:cubicBezTo>
                      <a:pt x="18" y="402"/>
                      <a:pt x="18" y="402"/>
                      <a:pt x="18" y="402"/>
                    </a:cubicBezTo>
                    <a:cubicBezTo>
                      <a:pt x="18" y="402"/>
                      <a:pt x="18" y="402"/>
                      <a:pt x="18" y="402"/>
                    </a:cubicBezTo>
                    <a:cubicBezTo>
                      <a:pt x="16" y="401"/>
                      <a:pt x="16" y="401"/>
                      <a:pt x="16" y="401"/>
                    </a:cubicBezTo>
                    <a:cubicBezTo>
                      <a:pt x="18" y="402"/>
                      <a:pt x="18" y="402"/>
                      <a:pt x="18" y="402"/>
                    </a:cubicBezTo>
                    <a:cubicBezTo>
                      <a:pt x="14" y="400"/>
                      <a:pt x="14" y="400"/>
                      <a:pt x="14" y="400"/>
                    </a:cubicBezTo>
                    <a:cubicBezTo>
                      <a:pt x="17" y="402"/>
                      <a:pt x="17" y="402"/>
                      <a:pt x="17" y="402"/>
                    </a:cubicBezTo>
                    <a:cubicBezTo>
                      <a:pt x="18" y="402"/>
                      <a:pt x="18" y="402"/>
                      <a:pt x="18" y="402"/>
                    </a:cubicBezTo>
                    <a:cubicBezTo>
                      <a:pt x="14" y="400"/>
                      <a:pt x="14" y="400"/>
                      <a:pt x="14" y="400"/>
                    </a:cubicBezTo>
                    <a:cubicBezTo>
                      <a:pt x="17" y="402"/>
                      <a:pt x="17" y="402"/>
                      <a:pt x="17" y="402"/>
                    </a:cubicBezTo>
                    <a:cubicBezTo>
                      <a:pt x="18" y="401"/>
                      <a:pt x="18" y="400"/>
                      <a:pt x="18" y="399"/>
                    </a:cubicBezTo>
                    <a:cubicBezTo>
                      <a:pt x="18" y="398"/>
                      <a:pt x="17" y="397"/>
                      <a:pt x="16" y="397"/>
                    </a:cubicBezTo>
                    <a:cubicBezTo>
                      <a:pt x="15" y="396"/>
                      <a:pt x="15" y="396"/>
                      <a:pt x="15" y="396"/>
                    </a:cubicBezTo>
                    <a:cubicBezTo>
                      <a:pt x="13" y="399"/>
                      <a:pt x="13" y="399"/>
                      <a:pt x="13" y="399"/>
                    </a:cubicBezTo>
                    <a:cubicBezTo>
                      <a:pt x="16" y="401"/>
                      <a:pt x="16" y="401"/>
                      <a:pt x="16" y="401"/>
                    </a:cubicBezTo>
                    <a:cubicBezTo>
                      <a:pt x="16" y="401"/>
                      <a:pt x="16" y="401"/>
                      <a:pt x="16" y="401"/>
                    </a:cubicBezTo>
                    <a:cubicBezTo>
                      <a:pt x="16" y="401"/>
                      <a:pt x="17" y="400"/>
                      <a:pt x="17" y="400"/>
                    </a:cubicBezTo>
                    <a:cubicBezTo>
                      <a:pt x="18" y="398"/>
                      <a:pt x="19" y="394"/>
                      <a:pt x="20" y="391"/>
                    </a:cubicBezTo>
                    <a:cubicBezTo>
                      <a:pt x="21" y="389"/>
                      <a:pt x="22" y="388"/>
                      <a:pt x="22" y="387"/>
                    </a:cubicBezTo>
                    <a:cubicBezTo>
                      <a:pt x="22" y="386"/>
                      <a:pt x="22" y="386"/>
                      <a:pt x="23" y="386"/>
                    </a:cubicBezTo>
                    <a:cubicBezTo>
                      <a:pt x="23" y="385"/>
                      <a:pt x="23" y="385"/>
                      <a:pt x="23" y="385"/>
                    </a:cubicBezTo>
                    <a:cubicBezTo>
                      <a:pt x="23" y="385"/>
                      <a:pt x="23" y="385"/>
                      <a:pt x="23" y="385"/>
                    </a:cubicBezTo>
                    <a:cubicBezTo>
                      <a:pt x="20" y="384"/>
                      <a:pt x="20" y="384"/>
                      <a:pt x="20" y="384"/>
                    </a:cubicBezTo>
                    <a:cubicBezTo>
                      <a:pt x="23" y="385"/>
                      <a:pt x="23" y="385"/>
                      <a:pt x="23" y="385"/>
                    </a:cubicBezTo>
                    <a:cubicBezTo>
                      <a:pt x="23" y="385"/>
                      <a:pt x="23" y="385"/>
                      <a:pt x="23" y="385"/>
                    </a:cubicBezTo>
                    <a:cubicBezTo>
                      <a:pt x="20" y="384"/>
                      <a:pt x="20" y="384"/>
                      <a:pt x="20" y="384"/>
                    </a:cubicBezTo>
                    <a:cubicBezTo>
                      <a:pt x="23" y="385"/>
                      <a:pt x="23" y="385"/>
                      <a:pt x="23" y="385"/>
                    </a:cubicBezTo>
                    <a:cubicBezTo>
                      <a:pt x="19" y="384"/>
                      <a:pt x="19" y="384"/>
                      <a:pt x="19" y="384"/>
                    </a:cubicBezTo>
                    <a:cubicBezTo>
                      <a:pt x="23" y="385"/>
                      <a:pt x="23" y="385"/>
                      <a:pt x="23" y="385"/>
                    </a:cubicBezTo>
                    <a:cubicBezTo>
                      <a:pt x="23" y="385"/>
                      <a:pt x="23" y="385"/>
                      <a:pt x="23" y="385"/>
                    </a:cubicBezTo>
                    <a:cubicBezTo>
                      <a:pt x="19" y="384"/>
                      <a:pt x="19" y="384"/>
                      <a:pt x="19" y="384"/>
                    </a:cubicBezTo>
                    <a:cubicBezTo>
                      <a:pt x="23" y="385"/>
                      <a:pt x="23" y="385"/>
                      <a:pt x="23" y="385"/>
                    </a:cubicBezTo>
                    <a:cubicBezTo>
                      <a:pt x="19" y="384"/>
                      <a:pt x="19" y="384"/>
                      <a:pt x="19" y="384"/>
                    </a:cubicBezTo>
                    <a:cubicBezTo>
                      <a:pt x="22" y="386"/>
                      <a:pt x="22" y="386"/>
                      <a:pt x="22" y="386"/>
                    </a:cubicBezTo>
                    <a:cubicBezTo>
                      <a:pt x="23" y="385"/>
                      <a:pt x="23" y="385"/>
                      <a:pt x="23" y="385"/>
                    </a:cubicBezTo>
                    <a:cubicBezTo>
                      <a:pt x="19" y="384"/>
                      <a:pt x="19" y="384"/>
                      <a:pt x="19" y="384"/>
                    </a:cubicBezTo>
                    <a:cubicBezTo>
                      <a:pt x="22" y="386"/>
                      <a:pt x="22" y="386"/>
                      <a:pt x="22" y="386"/>
                    </a:cubicBezTo>
                    <a:cubicBezTo>
                      <a:pt x="23" y="385"/>
                      <a:pt x="23" y="384"/>
                      <a:pt x="23" y="383"/>
                    </a:cubicBezTo>
                    <a:cubicBezTo>
                      <a:pt x="23" y="382"/>
                      <a:pt x="22" y="381"/>
                      <a:pt x="21" y="380"/>
                    </a:cubicBezTo>
                    <a:cubicBezTo>
                      <a:pt x="20" y="379"/>
                      <a:pt x="20" y="379"/>
                      <a:pt x="20" y="379"/>
                    </a:cubicBezTo>
                    <a:cubicBezTo>
                      <a:pt x="18" y="383"/>
                      <a:pt x="18" y="383"/>
                      <a:pt x="18" y="383"/>
                    </a:cubicBezTo>
                    <a:cubicBezTo>
                      <a:pt x="21" y="385"/>
                      <a:pt x="21" y="385"/>
                      <a:pt x="21" y="385"/>
                    </a:cubicBezTo>
                    <a:cubicBezTo>
                      <a:pt x="21" y="385"/>
                      <a:pt x="21" y="385"/>
                      <a:pt x="21" y="385"/>
                    </a:cubicBezTo>
                    <a:cubicBezTo>
                      <a:pt x="22" y="384"/>
                      <a:pt x="24" y="381"/>
                      <a:pt x="25" y="378"/>
                    </a:cubicBezTo>
                    <a:cubicBezTo>
                      <a:pt x="26" y="376"/>
                      <a:pt x="27" y="375"/>
                      <a:pt x="28" y="374"/>
                    </a:cubicBezTo>
                    <a:cubicBezTo>
                      <a:pt x="28" y="373"/>
                      <a:pt x="29" y="372"/>
                      <a:pt x="29" y="372"/>
                    </a:cubicBezTo>
                    <a:cubicBezTo>
                      <a:pt x="30" y="370"/>
                      <a:pt x="29" y="368"/>
                      <a:pt x="27" y="367"/>
                    </a:cubicBezTo>
                    <a:cubicBezTo>
                      <a:pt x="25" y="365"/>
                      <a:pt x="25" y="365"/>
                      <a:pt x="25" y="365"/>
                    </a:cubicBezTo>
                    <a:cubicBezTo>
                      <a:pt x="23" y="368"/>
                      <a:pt x="23" y="368"/>
                      <a:pt x="23" y="368"/>
                    </a:cubicBezTo>
                    <a:cubicBezTo>
                      <a:pt x="26" y="371"/>
                      <a:pt x="26" y="371"/>
                      <a:pt x="26" y="371"/>
                    </a:cubicBezTo>
                    <a:cubicBezTo>
                      <a:pt x="36" y="357"/>
                      <a:pt x="36" y="357"/>
                      <a:pt x="36" y="357"/>
                    </a:cubicBezTo>
                    <a:cubicBezTo>
                      <a:pt x="36" y="356"/>
                      <a:pt x="37" y="355"/>
                      <a:pt x="37" y="354"/>
                    </a:cubicBezTo>
                    <a:cubicBezTo>
                      <a:pt x="36" y="353"/>
                      <a:pt x="36" y="352"/>
                      <a:pt x="35" y="351"/>
                    </a:cubicBezTo>
                    <a:cubicBezTo>
                      <a:pt x="33" y="350"/>
                      <a:pt x="33" y="350"/>
                      <a:pt x="33" y="350"/>
                    </a:cubicBezTo>
                    <a:cubicBezTo>
                      <a:pt x="31" y="353"/>
                      <a:pt x="31" y="353"/>
                      <a:pt x="31" y="353"/>
                    </a:cubicBezTo>
                    <a:cubicBezTo>
                      <a:pt x="33" y="356"/>
                      <a:pt x="33" y="356"/>
                      <a:pt x="33" y="356"/>
                    </a:cubicBezTo>
                    <a:cubicBezTo>
                      <a:pt x="44" y="347"/>
                      <a:pt x="44" y="347"/>
                      <a:pt x="44" y="347"/>
                    </a:cubicBezTo>
                    <a:cubicBezTo>
                      <a:pt x="45" y="346"/>
                      <a:pt x="46" y="345"/>
                      <a:pt x="46" y="344"/>
                    </a:cubicBezTo>
                    <a:cubicBezTo>
                      <a:pt x="46" y="343"/>
                      <a:pt x="45" y="341"/>
                      <a:pt x="44" y="341"/>
                    </a:cubicBezTo>
                    <a:cubicBezTo>
                      <a:pt x="38" y="337"/>
                      <a:pt x="38" y="337"/>
                      <a:pt x="38" y="337"/>
                    </a:cubicBezTo>
                    <a:cubicBezTo>
                      <a:pt x="36" y="341"/>
                      <a:pt x="36" y="341"/>
                      <a:pt x="36" y="341"/>
                    </a:cubicBezTo>
                    <a:cubicBezTo>
                      <a:pt x="40" y="343"/>
                      <a:pt x="40" y="343"/>
                      <a:pt x="40" y="343"/>
                    </a:cubicBezTo>
                    <a:cubicBezTo>
                      <a:pt x="36" y="341"/>
                      <a:pt x="36" y="341"/>
                      <a:pt x="36" y="341"/>
                    </a:cubicBezTo>
                    <a:cubicBezTo>
                      <a:pt x="39" y="344"/>
                      <a:pt x="39" y="344"/>
                      <a:pt x="39" y="344"/>
                    </a:cubicBezTo>
                    <a:cubicBezTo>
                      <a:pt x="39" y="344"/>
                      <a:pt x="39" y="344"/>
                      <a:pt x="40" y="343"/>
                    </a:cubicBezTo>
                    <a:cubicBezTo>
                      <a:pt x="36" y="341"/>
                      <a:pt x="36" y="341"/>
                      <a:pt x="36" y="341"/>
                    </a:cubicBezTo>
                    <a:cubicBezTo>
                      <a:pt x="39" y="344"/>
                      <a:pt x="39" y="344"/>
                      <a:pt x="39" y="344"/>
                    </a:cubicBezTo>
                    <a:cubicBezTo>
                      <a:pt x="36" y="341"/>
                      <a:pt x="36" y="341"/>
                      <a:pt x="36" y="341"/>
                    </a:cubicBezTo>
                    <a:cubicBezTo>
                      <a:pt x="38" y="344"/>
                      <a:pt x="38" y="344"/>
                      <a:pt x="38" y="344"/>
                    </a:cubicBezTo>
                    <a:cubicBezTo>
                      <a:pt x="39" y="344"/>
                      <a:pt x="39" y="344"/>
                      <a:pt x="39" y="344"/>
                    </a:cubicBezTo>
                    <a:cubicBezTo>
                      <a:pt x="36" y="341"/>
                      <a:pt x="36" y="341"/>
                      <a:pt x="36" y="341"/>
                    </a:cubicBezTo>
                    <a:cubicBezTo>
                      <a:pt x="38" y="344"/>
                      <a:pt x="38" y="344"/>
                      <a:pt x="38" y="344"/>
                    </a:cubicBezTo>
                    <a:cubicBezTo>
                      <a:pt x="36" y="341"/>
                      <a:pt x="36" y="341"/>
                      <a:pt x="36" y="341"/>
                    </a:cubicBezTo>
                    <a:cubicBezTo>
                      <a:pt x="38" y="344"/>
                      <a:pt x="38" y="344"/>
                      <a:pt x="38" y="344"/>
                    </a:cubicBezTo>
                    <a:cubicBezTo>
                      <a:pt x="38" y="344"/>
                      <a:pt x="38" y="344"/>
                      <a:pt x="38" y="344"/>
                    </a:cubicBezTo>
                    <a:cubicBezTo>
                      <a:pt x="36" y="341"/>
                      <a:pt x="36" y="341"/>
                      <a:pt x="36" y="341"/>
                    </a:cubicBezTo>
                    <a:cubicBezTo>
                      <a:pt x="38" y="344"/>
                      <a:pt x="38" y="344"/>
                      <a:pt x="38" y="344"/>
                    </a:cubicBezTo>
                    <a:cubicBezTo>
                      <a:pt x="37" y="342"/>
                      <a:pt x="37" y="342"/>
                      <a:pt x="37" y="342"/>
                    </a:cubicBezTo>
                    <a:cubicBezTo>
                      <a:pt x="38" y="344"/>
                      <a:pt x="38" y="344"/>
                      <a:pt x="38" y="344"/>
                    </a:cubicBezTo>
                    <a:cubicBezTo>
                      <a:pt x="38" y="344"/>
                      <a:pt x="38" y="344"/>
                      <a:pt x="38" y="344"/>
                    </a:cubicBezTo>
                    <a:cubicBezTo>
                      <a:pt x="37" y="342"/>
                      <a:pt x="37" y="342"/>
                      <a:pt x="37" y="342"/>
                    </a:cubicBezTo>
                    <a:cubicBezTo>
                      <a:pt x="38" y="344"/>
                      <a:pt x="38" y="344"/>
                      <a:pt x="38" y="344"/>
                    </a:cubicBezTo>
                    <a:cubicBezTo>
                      <a:pt x="38" y="344"/>
                      <a:pt x="39" y="344"/>
                      <a:pt x="41" y="343"/>
                    </a:cubicBezTo>
                    <a:cubicBezTo>
                      <a:pt x="43" y="342"/>
                      <a:pt x="47" y="340"/>
                      <a:pt x="50" y="339"/>
                    </a:cubicBezTo>
                    <a:cubicBezTo>
                      <a:pt x="51" y="338"/>
                      <a:pt x="52" y="338"/>
                      <a:pt x="53" y="337"/>
                    </a:cubicBezTo>
                    <a:cubicBezTo>
                      <a:pt x="54" y="337"/>
                      <a:pt x="54" y="337"/>
                      <a:pt x="55" y="337"/>
                    </a:cubicBezTo>
                    <a:cubicBezTo>
                      <a:pt x="55" y="336"/>
                      <a:pt x="55" y="336"/>
                      <a:pt x="55" y="336"/>
                    </a:cubicBezTo>
                    <a:cubicBezTo>
                      <a:pt x="55" y="336"/>
                      <a:pt x="55" y="336"/>
                      <a:pt x="55" y="336"/>
                    </a:cubicBezTo>
                    <a:cubicBezTo>
                      <a:pt x="56" y="336"/>
                      <a:pt x="56" y="336"/>
                      <a:pt x="56" y="336"/>
                    </a:cubicBezTo>
                    <a:cubicBezTo>
                      <a:pt x="56" y="336"/>
                      <a:pt x="56" y="336"/>
                      <a:pt x="57" y="335"/>
                    </a:cubicBezTo>
                    <a:cubicBezTo>
                      <a:pt x="58" y="333"/>
                      <a:pt x="57" y="331"/>
                      <a:pt x="55" y="329"/>
                    </a:cubicBezTo>
                    <a:cubicBezTo>
                      <a:pt x="49" y="326"/>
                      <a:pt x="49" y="326"/>
                      <a:pt x="49" y="326"/>
                    </a:cubicBezTo>
                    <a:cubicBezTo>
                      <a:pt x="47" y="329"/>
                      <a:pt x="47" y="329"/>
                      <a:pt x="47" y="329"/>
                    </a:cubicBezTo>
                    <a:cubicBezTo>
                      <a:pt x="49" y="333"/>
                      <a:pt x="49" y="333"/>
                      <a:pt x="49" y="333"/>
                    </a:cubicBezTo>
                    <a:cubicBezTo>
                      <a:pt x="49" y="333"/>
                      <a:pt x="53" y="331"/>
                      <a:pt x="57" y="329"/>
                    </a:cubicBezTo>
                    <a:cubicBezTo>
                      <a:pt x="59" y="328"/>
                      <a:pt x="61" y="327"/>
                      <a:pt x="62" y="326"/>
                    </a:cubicBezTo>
                    <a:cubicBezTo>
                      <a:pt x="63" y="325"/>
                      <a:pt x="63" y="325"/>
                      <a:pt x="64" y="325"/>
                    </a:cubicBezTo>
                    <a:cubicBezTo>
                      <a:pt x="65" y="324"/>
                      <a:pt x="65" y="324"/>
                      <a:pt x="65" y="324"/>
                    </a:cubicBezTo>
                    <a:cubicBezTo>
                      <a:pt x="65" y="324"/>
                      <a:pt x="65" y="324"/>
                      <a:pt x="65" y="324"/>
                    </a:cubicBezTo>
                    <a:cubicBezTo>
                      <a:pt x="65" y="324"/>
                      <a:pt x="65" y="324"/>
                      <a:pt x="65" y="324"/>
                    </a:cubicBezTo>
                    <a:cubicBezTo>
                      <a:pt x="66" y="324"/>
                      <a:pt x="66" y="323"/>
                      <a:pt x="66" y="323"/>
                    </a:cubicBezTo>
                    <a:cubicBezTo>
                      <a:pt x="67" y="322"/>
                      <a:pt x="67" y="321"/>
                      <a:pt x="67" y="320"/>
                    </a:cubicBezTo>
                    <a:cubicBezTo>
                      <a:pt x="66" y="319"/>
                      <a:pt x="66" y="318"/>
                      <a:pt x="65" y="317"/>
                    </a:cubicBezTo>
                    <a:cubicBezTo>
                      <a:pt x="63" y="316"/>
                      <a:pt x="63" y="316"/>
                      <a:pt x="63" y="316"/>
                    </a:cubicBezTo>
                    <a:cubicBezTo>
                      <a:pt x="61" y="320"/>
                      <a:pt x="61" y="320"/>
                      <a:pt x="61" y="320"/>
                    </a:cubicBezTo>
                    <a:cubicBezTo>
                      <a:pt x="63" y="323"/>
                      <a:pt x="63" y="323"/>
                      <a:pt x="63" y="323"/>
                    </a:cubicBezTo>
                    <a:cubicBezTo>
                      <a:pt x="78" y="313"/>
                      <a:pt x="78" y="313"/>
                      <a:pt x="78" y="313"/>
                    </a:cubicBezTo>
                    <a:cubicBezTo>
                      <a:pt x="80" y="312"/>
                      <a:pt x="80" y="311"/>
                      <a:pt x="80" y="310"/>
                    </a:cubicBezTo>
                    <a:cubicBezTo>
                      <a:pt x="80" y="308"/>
                      <a:pt x="79" y="307"/>
                      <a:pt x="78" y="306"/>
                    </a:cubicBezTo>
                    <a:cubicBezTo>
                      <a:pt x="78" y="306"/>
                      <a:pt x="78" y="306"/>
                      <a:pt x="78" y="306"/>
                    </a:cubicBezTo>
                    <a:cubicBezTo>
                      <a:pt x="76" y="310"/>
                      <a:pt x="76" y="310"/>
                      <a:pt x="76" y="310"/>
                    </a:cubicBezTo>
                    <a:cubicBezTo>
                      <a:pt x="77" y="313"/>
                      <a:pt x="77" y="313"/>
                      <a:pt x="77" y="313"/>
                    </a:cubicBezTo>
                    <a:cubicBezTo>
                      <a:pt x="77" y="313"/>
                      <a:pt x="81" y="313"/>
                      <a:pt x="86" y="311"/>
                    </a:cubicBezTo>
                    <a:cubicBezTo>
                      <a:pt x="88" y="311"/>
                      <a:pt x="91" y="310"/>
                      <a:pt x="93" y="310"/>
                    </a:cubicBezTo>
                    <a:cubicBezTo>
                      <a:pt x="93" y="310"/>
                      <a:pt x="94" y="310"/>
                      <a:pt x="95" y="309"/>
                    </a:cubicBezTo>
                    <a:cubicBezTo>
                      <a:pt x="96" y="309"/>
                      <a:pt x="96" y="309"/>
                      <a:pt x="96" y="309"/>
                    </a:cubicBezTo>
                    <a:cubicBezTo>
                      <a:pt x="96" y="309"/>
                      <a:pt x="96" y="309"/>
                      <a:pt x="96" y="309"/>
                    </a:cubicBezTo>
                    <a:cubicBezTo>
                      <a:pt x="97" y="309"/>
                      <a:pt x="97" y="309"/>
                      <a:pt x="97" y="309"/>
                    </a:cubicBezTo>
                    <a:cubicBezTo>
                      <a:pt x="97" y="309"/>
                      <a:pt x="97" y="308"/>
                      <a:pt x="98" y="307"/>
                    </a:cubicBezTo>
                    <a:cubicBezTo>
                      <a:pt x="99" y="306"/>
                      <a:pt x="99" y="303"/>
                      <a:pt x="97" y="302"/>
                    </a:cubicBezTo>
                    <a:cubicBezTo>
                      <a:pt x="96" y="301"/>
                      <a:pt x="96" y="301"/>
                      <a:pt x="96" y="301"/>
                    </a:cubicBezTo>
                    <a:cubicBezTo>
                      <a:pt x="94" y="305"/>
                      <a:pt x="94" y="305"/>
                      <a:pt x="94" y="305"/>
                    </a:cubicBezTo>
                    <a:cubicBezTo>
                      <a:pt x="97" y="307"/>
                      <a:pt x="97" y="307"/>
                      <a:pt x="97" y="307"/>
                    </a:cubicBezTo>
                    <a:cubicBezTo>
                      <a:pt x="94" y="305"/>
                      <a:pt x="94" y="305"/>
                      <a:pt x="94" y="305"/>
                    </a:cubicBezTo>
                    <a:cubicBezTo>
                      <a:pt x="96" y="308"/>
                      <a:pt x="96" y="308"/>
                      <a:pt x="96" y="308"/>
                    </a:cubicBezTo>
                    <a:cubicBezTo>
                      <a:pt x="96" y="308"/>
                      <a:pt x="97" y="308"/>
                      <a:pt x="97" y="307"/>
                    </a:cubicBezTo>
                    <a:cubicBezTo>
                      <a:pt x="94" y="305"/>
                      <a:pt x="94" y="305"/>
                      <a:pt x="94" y="305"/>
                    </a:cubicBezTo>
                    <a:cubicBezTo>
                      <a:pt x="96" y="308"/>
                      <a:pt x="96" y="308"/>
                      <a:pt x="96" y="308"/>
                    </a:cubicBezTo>
                    <a:cubicBezTo>
                      <a:pt x="94" y="305"/>
                      <a:pt x="94" y="305"/>
                      <a:pt x="94" y="305"/>
                    </a:cubicBezTo>
                    <a:cubicBezTo>
                      <a:pt x="95" y="308"/>
                      <a:pt x="95" y="308"/>
                      <a:pt x="95" y="308"/>
                    </a:cubicBezTo>
                    <a:cubicBezTo>
                      <a:pt x="95" y="308"/>
                      <a:pt x="95" y="308"/>
                      <a:pt x="96" y="308"/>
                    </a:cubicBezTo>
                    <a:cubicBezTo>
                      <a:pt x="94" y="305"/>
                      <a:pt x="94" y="305"/>
                      <a:pt x="94" y="305"/>
                    </a:cubicBezTo>
                    <a:cubicBezTo>
                      <a:pt x="95" y="308"/>
                      <a:pt x="95" y="308"/>
                      <a:pt x="95" y="308"/>
                    </a:cubicBezTo>
                    <a:cubicBezTo>
                      <a:pt x="95" y="308"/>
                      <a:pt x="95" y="308"/>
                      <a:pt x="95" y="308"/>
                    </a:cubicBezTo>
                    <a:cubicBezTo>
                      <a:pt x="95" y="308"/>
                      <a:pt x="95" y="308"/>
                      <a:pt x="95" y="308"/>
                    </a:cubicBezTo>
                    <a:cubicBezTo>
                      <a:pt x="95" y="308"/>
                      <a:pt x="95" y="308"/>
                      <a:pt x="95" y="308"/>
                    </a:cubicBezTo>
                    <a:cubicBezTo>
                      <a:pt x="95" y="308"/>
                      <a:pt x="95" y="308"/>
                      <a:pt x="95" y="308"/>
                    </a:cubicBezTo>
                    <a:cubicBezTo>
                      <a:pt x="95" y="308"/>
                      <a:pt x="95" y="308"/>
                      <a:pt x="95" y="308"/>
                    </a:cubicBezTo>
                    <a:cubicBezTo>
                      <a:pt x="95" y="308"/>
                      <a:pt x="96" y="308"/>
                      <a:pt x="97" y="308"/>
                    </a:cubicBezTo>
                    <a:cubicBezTo>
                      <a:pt x="100" y="307"/>
                      <a:pt x="105" y="306"/>
                      <a:pt x="110" y="306"/>
                    </a:cubicBezTo>
                    <a:cubicBezTo>
                      <a:pt x="114" y="305"/>
                      <a:pt x="118" y="304"/>
                      <a:pt x="118" y="304"/>
                    </a:cubicBezTo>
                    <a:cubicBezTo>
                      <a:pt x="120" y="304"/>
                      <a:pt x="121" y="303"/>
                      <a:pt x="121" y="301"/>
                    </a:cubicBezTo>
                    <a:cubicBezTo>
                      <a:pt x="122" y="300"/>
                      <a:pt x="121" y="298"/>
                      <a:pt x="120" y="297"/>
                    </a:cubicBezTo>
                    <a:cubicBezTo>
                      <a:pt x="113" y="293"/>
                      <a:pt x="113" y="293"/>
                      <a:pt x="113" y="293"/>
                    </a:cubicBezTo>
                    <a:cubicBezTo>
                      <a:pt x="111" y="296"/>
                      <a:pt x="111" y="296"/>
                      <a:pt x="111" y="296"/>
                    </a:cubicBezTo>
                    <a:cubicBezTo>
                      <a:pt x="110" y="300"/>
                      <a:pt x="110" y="300"/>
                      <a:pt x="110" y="300"/>
                    </a:cubicBezTo>
                    <a:cubicBezTo>
                      <a:pt x="110" y="300"/>
                      <a:pt x="116" y="300"/>
                      <a:pt x="122" y="300"/>
                    </a:cubicBezTo>
                    <a:cubicBezTo>
                      <a:pt x="126" y="300"/>
                      <a:pt x="130" y="300"/>
                      <a:pt x="133" y="300"/>
                    </a:cubicBezTo>
                    <a:cubicBezTo>
                      <a:pt x="134" y="300"/>
                      <a:pt x="135" y="300"/>
                      <a:pt x="136" y="300"/>
                    </a:cubicBezTo>
                    <a:cubicBezTo>
                      <a:pt x="137" y="300"/>
                      <a:pt x="137" y="300"/>
                      <a:pt x="138" y="300"/>
                    </a:cubicBezTo>
                    <a:cubicBezTo>
                      <a:pt x="138" y="300"/>
                      <a:pt x="138" y="300"/>
                      <a:pt x="139" y="300"/>
                    </a:cubicBezTo>
                    <a:cubicBezTo>
                      <a:pt x="139" y="299"/>
                      <a:pt x="139" y="299"/>
                      <a:pt x="139" y="299"/>
                    </a:cubicBezTo>
                    <a:cubicBezTo>
                      <a:pt x="140" y="299"/>
                      <a:pt x="140" y="299"/>
                      <a:pt x="141" y="298"/>
                    </a:cubicBezTo>
                    <a:cubicBezTo>
                      <a:pt x="142" y="297"/>
                      <a:pt x="142" y="296"/>
                      <a:pt x="141" y="295"/>
                    </a:cubicBezTo>
                    <a:cubicBezTo>
                      <a:pt x="141" y="294"/>
                      <a:pt x="141" y="293"/>
                      <a:pt x="140" y="292"/>
                    </a:cubicBezTo>
                    <a:cubicBezTo>
                      <a:pt x="139" y="292"/>
                      <a:pt x="139" y="292"/>
                      <a:pt x="139" y="292"/>
                    </a:cubicBezTo>
                    <a:cubicBezTo>
                      <a:pt x="136" y="295"/>
                      <a:pt x="136" y="295"/>
                      <a:pt x="136" y="295"/>
                    </a:cubicBezTo>
                    <a:cubicBezTo>
                      <a:pt x="135" y="299"/>
                      <a:pt x="135" y="299"/>
                      <a:pt x="135" y="299"/>
                    </a:cubicBezTo>
                    <a:cubicBezTo>
                      <a:pt x="135" y="299"/>
                      <a:pt x="157" y="310"/>
                      <a:pt x="181" y="322"/>
                    </a:cubicBezTo>
                    <a:cubicBezTo>
                      <a:pt x="193" y="327"/>
                      <a:pt x="205" y="333"/>
                      <a:pt x="215" y="338"/>
                    </a:cubicBezTo>
                    <a:cubicBezTo>
                      <a:pt x="220" y="340"/>
                      <a:pt x="224" y="342"/>
                      <a:pt x="227" y="343"/>
                    </a:cubicBezTo>
                    <a:cubicBezTo>
                      <a:pt x="229" y="344"/>
                      <a:pt x="230" y="344"/>
                      <a:pt x="232" y="344"/>
                    </a:cubicBezTo>
                    <a:cubicBezTo>
                      <a:pt x="232" y="345"/>
                      <a:pt x="233" y="345"/>
                      <a:pt x="233" y="345"/>
                    </a:cubicBezTo>
                    <a:cubicBezTo>
                      <a:pt x="234" y="345"/>
                      <a:pt x="234" y="345"/>
                      <a:pt x="235" y="345"/>
                    </a:cubicBezTo>
                    <a:cubicBezTo>
                      <a:pt x="236" y="345"/>
                      <a:pt x="236" y="345"/>
                      <a:pt x="237" y="345"/>
                    </a:cubicBezTo>
                    <a:cubicBezTo>
                      <a:pt x="237" y="345"/>
                      <a:pt x="238" y="344"/>
                      <a:pt x="239" y="343"/>
                    </a:cubicBezTo>
                    <a:cubicBezTo>
                      <a:pt x="240" y="342"/>
                      <a:pt x="240" y="341"/>
                      <a:pt x="240" y="340"/>
                    </a:cubicBezTo>
                    <a:cubicBezTo>
                      <a:pt x="239" y="339"/>
                      <a:pt x="239" y="338"/>
                      <a:pt x="238" y="338"/>
                    </a:cubicBezTo>
                    <a:cubicBezTo>
                      <a:pt x="228" y="332"/>
                      <a:pt x="228" y="332"/>
                      <a:pt x="228" y="332"/>
                    </a:cubicBezTo>
                    <a:cubicBezTo>
                      <a:pt x="226" y="335"/>
                      <a:pt x="226" y="335"/>
                      <a:pt x="226" y="335"/>
                    </a:cubicBezTo>
                    <a:cubicBezTo>
                      <a:pt x="226" y="339"/>
                      <a:pt x="226" y="339"/>
                      <a:pt x="226" y="339"/>
                    </a:cubicBezTo>
                    <a:cubicBezTo>
                      <a:pt x="250" y="338"/>
                      <a:pt x="250" y="338"/>
                      <a:pt x="250" y="338"/>
                    </a:cubicBezTo>
                    <a:cubicBezTo>
                      <a:pt x="252" y="338"/>
                      <a:pt x="254" y="337"/>
                      <a:pt x="254" y="335"/>
                    </a:cubicBezTo>
                    <a:cubicBezTo>
                      <a:pt x="254" y="333"/>
                      <a:pt x="254" y="331"/>
                      <a:pt x="252" y="331"/>
                    </a:cubicBezTo>
                    <a:cubicBezTo>
                      <a:pt x="252" y="330"/>
                      <a:pt x="252" y="330"/>
                      <a:pt x="252" y="330"/>
                    </a:cubicBezTo>
                    <a:cubicBezTo>
                      <a:pt x="250" y="334"/>
                      <a:pt x="250" y="334"/>
                      <a:pt x="250" y="334"/>
                    </a:cubicBezTo>
                    <a:cubicBezTo>
                      <a:pt x="253" y="336"/>
                      <a:pt x="253" y="336"/>
                      <a:pt x="253" y="336"/>
                    </a:cubicBezTo>
                    <a:cubicBezTo>
                      <a:pt x="261" y="327"/>
                      <a:pt x="261" y="327"/>
                      <a:pt x="261" y="327"/>
                    </a:cubicBezTo>
                    <a:cubicBezTo>
                      <a:pt x="262" y="326"/>
                      <a:pt x="262" y="325"/>
                      <a:pt x="262" y="324"/>
                    </a:cubicBezTo>
                    <a:cubicBezTo>
                      <a:pt x="262" y="323"/>
                      <a:pt x="261" y="322"/>
                      <a:pt x="260" y="321"/>
                    </a:cubicBezTo>
                    <a:cubicBezTo>
                      <a:pt x="256" y="318"/>
                      <a:pt x="256" y="318"/>
                      <a:pt x="256" y="318"/>
                    </a:cubicBezTo>
                    <a:cubicBezTo>
                      <a:pt x="253" y="322"/>
                      <a:pt x="253" y="322"/>
                      <a:pt x="253" y="322"/>
                    </a:cubicBezTo>
                    <a:cubicBezTo>
                      <a:pt x="257" y="324"/>
                      <a:pt x="257" y="324"/>
                      <a:pt x="257" y="324"/>
                    </a:cubicBezTo>
                    <a:cubicBezTo>
                      <a:pt x="254" y="322"/>
                      <a:pt x="254" y="322"/>
                      <a:pt x="254" y="322"/>
                    </a:cubicBezTo>
                    <a:cubicBezTo>
                      <a:pt x="257" y="324"/>
                      <a:pt x="257" y="324"/>
                      <a:pt x="257" y="324"/>
                    </a:cubicBezTo>
                    <a:cubicBezTo>
                      <a:pt x="257" y="324"/>
                      <a:pt x="257" y="324"/>
                      <a:pt x="257" y="324"/>
                    </a:cubicBezTo>
                    <a:cubicBezTo>
                      <a:pt x="254" y="322"/>
                      <a:pt x="254" y="322"/>
                      <a:pt x="254" y="322"/>
                    </a:cubicBezTo>
                    <a:cubicBezTo>
                      <a:pt x="257" y="324"/>
                      <a:pt x="257" y="324"/>
                      <a:pt x="257" y="324"/>
                    </a:cubicBezTo>
                    <a:cubicBezTo>
                      <a:pt x="257" y="324"/>
                      <a:pt x="257" y="324"/>
                      <a:pt x="257" y="324"/>
                    </a:cubicBezTo>
                    <a:cubicBezTo>
                      <a:pt x="257" y="324"/>
                      <a:pt x="259" y="321"/>
                      <a:pt x="261" y="318"/>
                    </a:cubicBezTo>
                    <a:cubicBezTo>
                      <a:pt x="263" y="316"/>
                      <a:pt x="264" y="313"/>
                      <a:pt x="264" y="313"/>
                    </a:cubicBezTo>
                    <a:cubicBezTo>
                      <a:pt x="265" y="313"/>
                      <a:pt x="265" y="311"/>
                      <a:pt x="265" y="310"/>
                    </a:cubicBezTo>
                    <a:cubicBezTo>
                      <a:pt x="265" y="309"/>
                      <a:pt x="264" y="308"/>
                      <a:pt x="263" y="308"/>
                    </a:cubicBezTo>
                    <a:cubicBezTo>
                      <a:pt x="260" y="306"/>
                      <a:pt x="260" y="306"/>
                      <a:pt x="260" y="306"/>
                    </a:cubicBezTo>
                    <a:cubicBezTo>
                      <a:pt x="258" y="309"/>
                      <a:pt x="258" y="309"/>
                      <a:pt x="258" y="309"/>
                    </a:cubicBezTo>
                    <a:cubicBezTo>
                      <a:pt x="262" y="312"/>
                      <a:pt x="262" y="312"/>
                      <a:pt x="262" y="312"/>
                    </a:cubicBezTo>
                    <a:cubicBezTo>
                      <a:pt x="268" y="302"/>
                      <a:pt x="268" y="302"/>
                      <a:pt x="268" y="302"/>
                    </a:cubicBezTo>
                    <a:cubicBezTo>
                      <a:pt x="268" y="301"/>
                      <a:pt x="269" y="300"/>
                      <a:pt x="268" y="299"/>
                    </a:cubicBezTo>
                    <a:cubicBezTo>
                      <a:pt x="268" y="298"/>
                      <a:pt x="268" y="297"/>
                      <a:pt x="267" y="296"/>
                    </a:cubicBezTo>
                    <a:cubicBezTo>
                      <a:pt x="265" y="295"/>
                      <a:pt x="265" y="295"/>
                      <a:pt x="265" y="295"/>
                    </a:cubicBezTo>
                    <a:cubicBezTo>
                      <a:pt x="270" y="287"/>
                      <a:pt x="270" y="287"/>
                      <a:pt x="270" y="287"/>
                    </a:cubicBezTo>
                    <a:cubicBezTo>
                      <a:pt x="271" y="285"/>
                      <a:pt x="270" y="283"/>
                      <a:pt x="268" y="282"/>
                    </a:cubicBezTo>
                    <a:cubicBezTo>
                      <a:pt x="268" y="282"/>
                      <a:pt x="268" y="282"/>
                      <a:pt x="268" y="282"/>
                    </a:cubicBezTo>
                    <a:cubicBezTo>
                      <a:pt x="271" y="271"/>
                      <a:pt x="271" y="271"/>
                      <a:pt x="271" y="271"/>
                    </a:cubicBezTo>
                    <a:cubicBezTo>
                      <a:pt x="271" y="270"/>
                      <a:pt x="270" y="268"/>
                      <a:pt x="269" y="267"/>
                    </a:cubicBezTo>
                    <a:cubicBezTo>
                      <a:pt x="269" y="267"/>
                      <a:pt x="269" y="267"/>
                      <a:pt x="269" y="267"/>
                    </a:cubicBezTo>
                    <a:cubicBezTo>
                      <a:pt x="266" y="270"/>
                      <a:pt x="266" y="270"/>
                      <a:pt x="266" y="270"/>
                    </a:cubicBezTo>
                    <a:cubicBezTo>
                      <a:pt x="270" y="270"/>
                      <a:pt x="270" y="270"/>
                      <a:pt x="270" y="270"/>
                    </a:cubicBezTo>
                    <a:cubicBezTo>
                      <a:pt x="271" y="256"/>
                      <a:pt x="271" y="256"/>
                      <a:pt x="271" y="256"/>
                    </a:cubicBezTo>
                    <a:cubicBezTo>
                      <a:pt x="271" y="254"/>
                      <a:pt x="271" y="253"/>
                      <a:pt x="269" y="252"/>
                    </a:cubicBezTo>
                    <a:cubicBezTo>
                      <a:pt x="267" y="251"/>
                      <a:pt x="267" y="251"/>
                      <a:pt x="267" y="251"/>
                    </a:cubicBezTo>
                    <a:cubicBezTo>
                      <a:pt x="270" y="244"/>
                      <a:pt x="270" y="244"/>
                      <a:pt x="270" y="244"/>
                    </a:cubicBezTo>
                    <a:cubicBezTo>
                      <a:pt x="271" y="243"/>
                      <a:pt x="271" y="240"/>
                      <a:pt x="269" y="239"/>
                    </a:cubicBezTo>
                    <a:cubicBezTo>
                      <a:pt x="265" y="236"/>
                      <a:pt x="265" y="236"/>
                      <a:pt x="265" y="236"/>
                    </a:cubicBezTo>
                    <a:cubicBezTo>
                      <a:pt x="263" y="240"/>
                      <a:pt x="263" y="240"/>
                      <a:pt x="263" y="240"/>
                    </a:cubicBezTo>
                    <a:cubicBezTo>
                      <a:pt x="267" y="240"/>
                      <a:pt x="267" y="240"/>
                      <a:pt x="267" y="240"/>
                    </a:cubicBezTo>
                    <a:cubicBezTo>
                      <a:pt x="267" y="240"/>
                      <a:pt x="266" y="237"/>
                      <a:pt x="266" y="233"/>
                    </a:cubicBezTo>
                    <a:cubicBezTo>
                      <a:pt x="266" y="230"/>
                      <a:pt x="266" y="226"/>
                      <a:pt x="266" y="225"/>
                    </a:cubicBezTo>
                    <a:cubicBezTo>
                      <a:pt x="266" y="225"/>
                      <a:pt x="266" y="225"/>
                      <a:pt x="266" y="225"/>
                    </a:cubicBezTo>
                    <a:cubicBezTo>
                      <a:pt x="266" y="225"/>
                      <a:pt x="266" y="225"/>
                      <a:pt x="266" y="225"/>
                    </a:cubicBezTo>
                    <a:cubicBezTo>
                      <a:pt x="263" y="224"/>
                      <a:pt x="263" y="224"/>
                      <a:pt x="263" y="224"/>
                    </a:cubicBezTo>
                    <a:cubicBezTo>
                      <a:pt x="266" y="225"/>
                      <a:pt x="266" y="225"/>
                      <a:pt x="266" y="225"/>
                    </a:cubicBezTo>
                    <a:cubicBezTo>
                      <a:pt x="266" y="225"/>
                      <a:pt x="266" y="225"/>
                      <a:pt x="266" y="225"/>
                    </a:cubicBezTo>
                    <a:cubicBezTo>
                      <a:pt x="263" y="224"/>
                      <a:pt x="263" y="224"/>
                      <a:pt x="263" y="224"/>
                    </a:cubicBezTo>
                    <a:cubicBezTo>
                      <a:pt x="266" y="225"/>
                      <a:pt x="266" y="225"/>
                      <a:pt x="266" y="225"/>
                    </a:cubicBezTo>
                    <a:cubicBezTo>
                      <a:pt x="262" y="224"/>
                      <a:pt x="262" y="224"/>
                      <a:pt x="262" y="224"/>
                    </a:cubicBezTo>
                    <a:cubicBezTo>
                      <a:pt x="266" y="225"/>
                      <a:pt x="266" y="225"/>
                      <a:pt x="266" y="225"/>
                    </a:cubicBezTo>
                    <a:cubicBezTo>
                      <a:pt x="266" y="225"/>
                      <a:pt x="266" y="225"/>
                      <a:pt x="266" y="225"/>
                    </a:cubicBezTo>
                    <a:cubicBezTo>
                      <a:pt x="262" y="224"/>
                      <a:pt x="262" y="224"/>
                      <a:pt x="262" y="224"/>
                    </a:cubicBezTo>
                    <a:cubicBezTo>
                      <a:pt x="266" y="225"/>
                      <a:pt x="266" y="225"/>
                      <a:pt x="266" y="225"/>
                    </a:cubicBezTo>
                    <a:cubicBezTo>
                      <a:pt x="262" y="224"/>
                      <a:pt x="262" y="224"/>
                      <a:pt x="262" y="224"/>
                    </a:cubicBezTo>
                    <a:cubicBezTo>
                      <a:pt x="265" y="226"/>
                      <a:pt x="265" y="226"/>
                      <a:pt x="265" y="226"/>
                    </a:cubicBezTo>
                    <a:cubicBezTo>
                      <a:pt x="266" y="226"/>
                      <a:pt x="266" y="225"/>
                      <a:pt x="266" y="225"/>
                    </a:cubicBezTo>
                    <a:cubicBezTo>
                      <a:pt x="262" y="224"/>
                      <a:pt x="262" y="224"/>
                      <a:pt x="262" y="224"/>
                    </a:cubicBezTo>
                    <a:cubicBezTo>
                      <a:pt x="265" y="226"/>
                      <a:pt x="265" y="226"/>
                      <a:pt x="265" y="226"/>
                    </a:cubicBezTo>
                    <a:cubicBezTo>
                      <a:pt x="266" y="225"/>
                      <a:pt x="266" y="224"/>
                      <a:pt x="266" y="223"/>
                    </a:cubicBezTo>
                    <a:cubicBezTo>
                      <a:pt x="265" y="222"/>
                      <a:pt x="265" y="221"/>
                      <a:pt x="264" y="221"/>
                    </a:cubicBezTo>
                    <a:cubicBezTo>
                      <a:pt x="264" y="221"/>
                      <a:pt x="264" y="221"/>
                      <a:pt x="264" y="221"/>
                    </a:cubicBezTo>
                    <a:cubicBezTo>
                      <a:pt x="265" y="211"/>
                      <a:pt x="265" y="211"/>
                      <a:pt x="265" y="211"/>
                    </a:cubicBezTo>
                    <a:cubicBezTo>
                      <a:pt x="266" y="209"/>
                      <a:pt x="265" y="208"/>
                      <a:pt x="264" y="207"/>
                    </a:cubicBezTo>
                    <a:cubicBezTo>
                      <a:pt x="264" y="207"/>
                      <a:pt x="264" y="207"/>
                      <a:pt x="264" y="207"/>
                    </a:cubicBezTo>
                    <a:cubicBezTo>
                      <a:pt x="264" y="196"/>
                      <a:pt x="264" y="196"/>
                      <a:pt x="264" y="196"/>
                    </a:cubicBezTo>
                    <a:cubicBezTo>
                      <a:pt x="264" y="194"/>
                      <a:pt x="263" y="193"/>
                      <a:pt x="262" y="192"/>
                    </a:cubicBezTo>
                    <a:cubicBezTo>
                      <a:pt x="256" y="189"/>
                      <a:pt x="256" y="189"/>
                      <a:pt x="256" y="189"/>
                    </a:cubicBezTo>
                    <a:cubicBezTo>
                      <a:pt x="257" y="172"/>
                      <a:pt x="257" y="172"/>
                      <a:pt x="257" y="172"/>
                    </a:cubicBezTo>
                    <a:cubicBezTo>
                      <a:pt x="258" y="170"/>
                      <a:pt x="257" y="169"/>
                      <a:pt x="256" y="168"/>
                    </a:cubicBezTo>
                    <a:cubicBezTo>
                      <a:pt x="255" y="168"/>
                      <a:pt x="255" y="168"/>
                      <a:pt x="255" y="168"/>
                    </a:cubicBezTo>
                    <a:cubicBezTo>
                      <a:pt x="253" y="171"/>
                      <a:pt x="253" y="171"/>
                      <a:pt x="253" y="171"/>
                    </a:cubicBezTo>
                    <a:cubicBezTo>
                      <a:pt x="257" y="171"/>
                      <a:pt x="257" y="171"/>
                      <a:pt x="257" y="171"/>
                    </a:cubicBezTo>
                    <a:cubicBezTo>
                      <a:pt x="257" y="171"/>
                      <a:pt x="257" y="167"/>
                      <a:pt x="256" y="162"/>
                    </a:cubicBezTo>
                    <a:cubicBezTo>
                      <a:pt x="256" y="160"/>
                      <a:pt x="256" y="157"/>
                      <a:pt x="256" y="156"/>
                    </a:cubicBezTo>
                    <a:cubicBezTo>
                      <a:pt x="256" y="154"/>
                      <a:pt x="256" y="152"/>
                      <a:pt x="256" y="152"/>
                    </a:cubicBezTo>
                    <a:cubicBezTo>
                      <a:pt x="255" y="152"/>
                      <a:pt x="255" y="152"/>
                      <a:pt x="255" y="152"/>
                    </a:cubicBezTo>
                    <a:cubicBezTo>
                      <a:pt x="256" y="152"/>
                      <a:pt x="256" y="152"/>
                      <a:pt x="256" y="152"/>
                    </a:cubicBezTo>
                    <a:cubicBezTo>
                      <a:pt x="256" y="152"/>
                      <a:pt x="256" y="152"/>
                      <a:pt x="256" y="152"/>
                    </a:cubicBezTo>
                    <a:cubicBezTo>
                      <a:pt x="255" y="152"/>
                      <a:pt x="255" y="152"/>
                      <a:pt x="255" y="152"/>
                    </a:cubicBezTo>
                    <a:cubicBezTo>
                      <a:pt x="256" y="152"/>
                      <a:pt x="256" y="152"/>
                      <a:pt x="256" y="152"/>
                    </a:cubicBezTo>
                    <a:cubicBezTo>
                      <a:pt x="252" y="151"/>
                      <a:pt x="252" y="151"/>
                      <a:pt x="252" y="151"/>
                    </a:cubicBezTo>
                    <a:cubicBezTo>
                      <a:pt x="255" y="152"/>
                      <a:pt x="255" y="152"/>
                      <a:pt x="255" y="152"/>
                    </a:cubicBezTo>
                    <a:cubicBezTo>
                      <a:pt x="256" y="152"/>
                      <a:pt x="256" y="152"/>
                      <a:pt x="256" y="152"/>
                    </a:cubicBezTo>
                    <a:cubicBezTo>
                      <a:pt x="252" y="151"/>
                      <a:pt x="252" y="151"/>
                      <a:pt x="252" y="151"/>
                    </a:cubicBezTo>
                    <a:cubicBezTo>
                      <a:pt x="255" y="152"/>
                      <a:pt x="255" y="152"/>
                      <a:pt x="255" y="152"/>
                    </a:cubicBezTo>
                    <a:cubicBezTo>
                      <a:pt x="252" y="151"/>
                      <a:pt x="252" y="151"/>
                      <a:pt x="252" y="151"/>
                    </a:cubicBezTo>
                    <a:cubicBezTo>
                      <a:pt x="255" y="152"/>
                      <a:pt x="255" y="152"/>
                      <a:pt x="255" y="152"/>
                    </a:cubicBezTo>
                    <a:cubicBezTo>
                      <a:pt x="255" y="152"/>
                      <a:pt x="255" y="152"/>
                      <a:pt x="255" y="152"/>
                    </a:cubicBezTo>
                    <a:cubicBezTo>
                      <a:pt x="252" y="151"/>
                      <a:pt x="252" y="151"/>
                      <a:pt x="252" y="151"/>
                    </a:cubicBezTo>
                    <a:cubicBezTo>
                      <a:pt x="255" y="152"/>
                      <a:pt x="255" y="152"/>
                      <a:pt x="255" y="152"/>
                    </a:cubicBezTo>
                    <a:cubicBezTo>
                      <a:pt x="252" y="151"/>
                      <a:pt x="252" y="151"/>
                      <a:pt x="252" y="151"/>
                    </a:cubicBezTo>
                    <a:cubicBezTo>
                      <a:pt x="255" y="153"/>
                      <a:pt x="255" y="153"/>
                      <a:pt x="255" y="153"/>
                    </a:cubicBezTo>
                    <a:cubicBezTo>
                      <a:pt x="255" y="153"/>
                      <a:pt x="255" y="153"/>
                      <a:pt x="255" y="152"/>
                    </a:cubicBezTo>
                    <a:cubicBezTo>
                      <a:pt x="252" y="151"/>
                      <a:pt x="252" y="151"/>
                      <a:pt x="252" y="151"/>
                    </a:cubicBezTo>
                    <a:cubicBezTo>
                      <a:pt x="255" y="153"/>
                      <a:pt x="255" y="153"/>
                      <a:pt x="255" y="153"/>
                    </a:cubicBezTo>
                    <a:cubicBezTo>
                      <a:pt x="255" y="152"/>
                      <a:pt x="256" y="151"/>
                      <a:pt x="255" y="150"/>
                    </a:cubicBezTo>
                    <a:cubicBezTo>
                      <a:pt x="255" y="149"/>
                      <a:pt x="255" y="148"/>
                      <a:pt x="254" y="148"/>
                    </a:cubicBezTo>
                    <a:cubicBezTo>
                      <a:pt x="250" y="145"/>
                      <a:pt x="250" y="145"/>
                      <a:pt x="250" y="145"/>
                    </a:cubicBezTo>
                    <a:cubicBezTo>
                      <a:pt x="252" y="131"/>
                      <a:pt x="252" y="131"/>
                      <a:pt x="252" y="131"/>
                    </a:cubicBezTo>
                    <a:cubicBezTo>
                      <a:pt x="252" y="129"/>
                      <a:pt x="251" y="128"/>
                      <a:pt x="250" y="127"/>
                    </a:cubicBezTo>
                    <a:cubicBezTo>
                      <a:pt x="247" y="125"/>
                      <a:pt x="247" y="125"/>
                      <a:pt x="247" y="125"/>
                    </a:cubicBezTo>
                    <a:cubicBezTo>
                      <a:pt x="244" y="128"/>
                      <a:pt x="244" y="128"/>
                      <a:pt x="244" y="128"/>
                    </a:cubicBezTo>
                    <a:cubicBezTo>
                      <a:pt x="248" y="130"/>
                      <a:pt x="248" y="130"/>
                      <a:pt x="248" y="130"/>
                    </a:cubicBezTo>
                    <a:cubicBezTo>
                      <a:pt x="248" y="130"/>
                      <a:pt x="248" y="129"/>
                      <a:pt x="248" y="129"/>
                    </a:cubicBezTo>
                    <a:cubicBezTo>
                      <a:pt x="248" y="128"/>
                      <a:pt x="248" y="128"/>
                      <a:pt x="248" y="128"/>
                    </a:cubicBezTo>
                    <a:cubicBezTo>
                      <a:pt x="248" y="128"/>
                      <a:pt x="248" y="128"/>
                      <a:pt x="248" y="128"/>
                    </a:cubicBezTo>
                    <a:cubicBezTo>
                      <a:pt x="248" y="127"/>
                      <a:pt x="248" y="126"/>
                      <a:pt x="248" y="126"/>
                    </a:cubicBezTo>
                    <a:cubicBezTo>
                      <a:pt x="247" y="123"/>
                      <a:pt x="246" y="118"/>
                      <a:pt x="244" y="113"/>
                    </a:cubicBezTo>
                    <a:cubicBezTo>
                      <a:pt x="244" y="111"/>
                      <a:pt x="243" y="109"/>
                      <a:pt x="243" y="107"/>
                    </a:cubicBezTo>
                    <a:cubicBezTo>
                      <a:pt x="242" y="106"/>
                      <a:pt x="242" y="106"/>
                      <a:pt x="242" y="105"/>
                    </a:cubicBezTo>
                    <a:cubicBezTo>
                      <a:pt x="242" y="105"/>
                      <a:pt x="242" y="105"/>
                      <a:pt x="242" y="105"/>
                    </a:cubicBezTo>
                    <a:cubicBezTo>
                      <a:pt x="242" y="105"/>
                      <a:pt x="242" y="105"/>
                      <a:pt x="242" y="105"/>
                    </a:cubicBezTo>
                    <a:cubicBezTo>
                      <a:pt x="240" y="105"/>
                      <a:pt x="240" y="105"/>
                      <a:pt x="240" y="105"/>
                    </a:cubicBezTo>
                    <a:cubicBezTo>
                      <a:pt x="242" y="105"/>
                      <a:pt x="242" y="105"/>
                      <a:pt x="242" y="105"/>
                    </a:cubicBezTo>
                    <a:cubicBezTo>
                      <a:pt x="242" y="105"/>
                      <a:pt x="242" y="105"/>
                      <a:pt x="242" y="105"/>
                    </a:cubicBezTo>
                    <a:cubicBezTo>
                      <a:pt x="240" y="105"/>
                      <a:pt x="240" y="105"/>
                      <a:pt x="240" y="105"/>
                    </a:cubicBezTo>
                    <a:cubicBezTo>
                      <a:pt x="242" y="105"/>
                      <a:pt x="242" y="105"/>
                      <a:pt x="242" y="105"/>
                    </a:cubicBezTo>
                    <a:cubicBezTo>
                      <a:pt x="238" y="105"/>
                      <a:pt x="238" y="105"/>
                      <a:pt x="238" y="105"/>
                    </a:cubicBezTo>
                    <a:cubicBezTo>
                      <a:pt x="242" y="106"/>
                      <a:pt x="242" y="106"/>
                      <a:pt x="242" y="106"/>
                    </a:cubicBezTo>
                    <a:cubicBezTo>
                      <a:pt x="242" y="105"/>
                      <a:pt x="242" y="105"/>
                      <a:pt x="242" y="105"/>
                    </a:cubicBezTo>
                    <a:cubicBezTo>
                      <a:pt x="238" y="105"/>
                      <a:pt x="238" y="105"/>
                      <a:pt x="238" y="105"/>
                    </a:cubicBezTo>
                    <a:cubicBezTo>
                      <a:pt x="242" y="106"/>
                      <a:pt x="242" y="106"/>
                      <a:pt x="242" y="106"/>
                    </a:cubicBezTo>
                    <a:cubicBezTo>
                      <a:pt x="238" y="105"/>
                      <a:pt x="238" y="105"/>
                      <a:pt x="238" y="105"/>
                    </a:cubicBezTo>
                    <a:cubicBezTo>
                      <a:pt x="241" y="107"/>
                      <a:pt x="241" y="107"/>
                      <a:pt x="241" y="107"/>
                    </a:cubicBezTo>
                    <a:cubicBezTo>
                      <a:pt x="242" y="107"/>
                      <a:pt x="242" y="106"/>
                      <a:pt x="242" y="106"/>
                    </a:cubicBezTo>
                    <a:cubicBezTo>
                      <a:pt x="238" y="105"/>
                      <a:pt x="238" y="105"/>
                      <a:pt x="238" y="105"/>
                    </a:cubicBezTo>
                    <a:cubicBezTo>
                      <a:pt x="241" y="107"/>
                      <a:pt x="241" y="107"/>
                      <a:pt x="241" y="107"/>
                    </a:cubicBezTo>
                    <a:cubicBezTo>
                      <a:pt x="242" y="106"/>
                      <a:pt x="242" y="105"/>
                      <a:pt x="242" y="104"/>
                    </a:cubicBezTo>
                    <a:cubicBezTo>
                      <a:pt x="242" y="103"/>
                      <a:pt x="241" y="102"/>
                      <a:pt x="240" y="102"/>
                    </a:cubicBezTo>
                    <a:cubicBezTo>
                      <a:pt x="240" y="101"/>
                      <a:pt x="240" y="101"/>
                      <a:pt x="240" y="101"/>
                    </a:cubicBezTo>
                    <a:cubicBezTo>
                      <a:pt x="240" y="92"/>
                      <a:pt x="240" y="92"/>
                      <a:pt x="240" y="92"/>
                    </a:cubicBezTo>
                    <a:cubicBezTo>
                      <a:pt x="240" y="90"/>
                      <a:pt x="240" y="89"/>
                      <a:pt x="238" y="88"/>
                    </a:cubicBezTo>
                    <a:cubicBezTo>
                      <a:pt x="238" y="88"/>
                      <a:pt x="238" y="88"/>
                      <a:pt x="238" y="88"/>
                    </a:cubicBezTo>
                    <a:cubicBezTo>
                      <a:pt x="236" y="91"/>
                      <a:pt x="236" y="91"/>
                      <a:pt x="236" y="91"/>
                    </a:cubicBezTo>
                    <a:cubicBezTo>
                      <a:pt x="240" y="91"/>
                      <a:pt x="240" y="91"/>
                      <a:pt x="240" y="91"/>
                    </a:cubicBezTo>
                    <a:cubicBezTo>
                      <a:pt x="236" y="74"/>
                      <a:pt x="236" y="74"/>
                      <a:pt x="236" y="74"/>
                    </a:cubicBezTo>
                    <a:cubicBezTo>
                      <a:pt x="236" y="73"/>
                      <a:pt x="236" y="72"/>
                      <a:pt x="235" y="71"/>
                    </a:cubicBezTo>
                    <a:cubicBezTo>
                      <a:pt x="233" y="71"/>
                      <a:pt x="233" y="71"/>
                      <a:pt x="233" y="71"/>
                    </a:cubicBezTo>
                    <a:cubicBezTo>
                      <a:pt x="234" y="61"/>
                      <a:pt x="234" y="61"/>
                      <a:pt x="234" y="61"/>
                    </a:cubicBezTo>
                    <a:cubicBezTo>
                      <a:pt x="234" y="59"/>
                      <a:pt x="234" y="58"/>
                      <a:pt x="232" y="57"/>
                    </a:cubicBezTo>
                    <a:cubicBezTo>
                      <a:pt x="231" y="56"/>
                      <a:pt x="231" y="56"/>
                      <a:pt x="231" y="56"/>
                    </a:cubicBezTo>
                    <a:cubicBezTo>
                      <a:pt x="228" y="38"/>
                      <a:pt x="228" y="38"/>
                      <a:pt x="228" y="38"/>
                    </a:cubicBezTo>
                    <a:cubicBezTo>
                      <a:pt x="228" y="37"/>
                      <a:pt x="228" y="36"/>
                      <a:pt x="227" y="35"/>
                    </a:cubicBezTo>
                    <a:cubicBezTo>
                      <a:pt x="226" y="34"/>
                      <a:pt x="226" y="34"/>
                      <a:pt x="226" y="34"/>
                    </a:cubicBezTo>
                    <a:cubicBezTo>
                      <a:pt x="223" y="38"/>
                      <a:pt x="223" y="38"/>
                      <a:pt x="223" y="38"/>
                    </a:cubicBezTo>
                    <a:cubicBezTo>
                      <a:pt x="227" y="38"/>
                      <a:pt x="227" y="38"/>
                      <a:pt x="227" y="38"/>
                    </a:cubicBezTo>
                    <a:cubicBezTo>
                      <a:pt x="229" y="25"/>
                      <a:pt x="229" y="25"/>
                      <a:pt x="229" y="25"/>
                    </a:cubicBezTo>
                    <a:cubicBezTo>
                      <a:pt x="230" y="23"/>
                      <a:pt x="229" y="22"/>
                      <a:pt x="228" y="21"/>
                    </a:cubicBezTo>
                    <a:cubicBezTo>
                      <a:pt x="227" y="21"/>
                      <a:pt x="227" y="21"/>
                      <a:pt x="227" y="21"/>
                    </a:cubicBezTo>
                    <a:cubicBezTo>
                      <a:pt x="225" y="24"/>
                      <a:pt x="225" y="24"/>
                      <a:pt x="225" y="24"/>
                    </a:cubicBezTo>
                    <a:cubicBezTo>
                      <a:pt x="229" y="24"/>
                      <a:pt x="229" y="24"/>
                      <a:pt x="229" y="24"/>
                    </a:cubicBezTo>
                    <a:cubicBezTo>
                      <a:pt x="230" y="6"/>
                      <a:pt x="230" y="6"/>
                      <a:pt x="230" y="6"/>
                    </a:cubicBezTo>
                    <a:cubicBezTo>
                      <a:pt x="230" y="5"/>
                      <a:pt x="229" y="4"/>
                      <a:pt x="228" y="3"/>
                    </a:cubicBezTo>
                    <a:cubicBezTo>
                      <a:pt x="226" y="2"/>
                      <a:pt x="226" y="2"/>
                      <a:pt x="226" y="2"/>
                    </a:cubicBezTo>
                    <a:cubicBezTo>
                      <a:pt x="224" y="0"/>
                      <a:pt x="221" y="1"/>
                      <a:pt x="220" y="3"/>
                    </a:cubicBezTo>
                    <a:cubicBezTo>
                      <a:pt x="219" y="5"/>
                      <a:pt x="220" y="7"/>
                      <a:pt x="221" y="8"/>
                    </a:cubicBezTo>
                    <a:cubicBezTo>
                      <a:pt x="221" y="8"/>
                      <a:pt x="221" y="8"/>
                      <a:pt x="221" y="8"/>
                    </a:cubicBezTo>
                    <a:cubicBezTo>
                      <a:pt x="221" y="24"/>
                      <a:pt x="221" y="24"/>
                      <a:pt x="221" y="24"/>
                    </a:cubicBezTo>
                    <a:cubicBezTo>
                      <a:pt x="221" y="25"/>
                      <a:pt x="221" y="27"/>
                      <a:pt x="223" y="27"/>
                    </a:cubicBezTo>
                    <a:cubicBezTo>
                      <a:pt x="223" y="28"/>
                      <a:pt x="223" y="28"/>
                      <a:pt x="223" y="28"/>
                    </a:cubicBezTo>
                    <a:cubicBezTo>
                      <a:pt x="225" y="24"/>
                      <a:pt x="225" y="24"/>
                      <a:pt x="225" y="24"/>
                    </a:cubicBezTo>
                    <a:cubicBezTo>
                      <a:pt x="221" y="24"/>
                      <a:pt x="221" y="24"/>
                      <a:pt x="221" y="24"/>
                    </a:cubicBezTo>
                    <a:cubicBezTo>
                      <a:pt x="219" y="37"/>
                      <a:pt x="219" y="37"/>
                      <a:pt x="219" y="37"/>
                    </a:cubicBezTo>
                    <a:cubicBezTo>
                      <a:pt x="219" y="39"/>
                      <a:pt x="220" y="40"/>
                      <a:pt x="221" y="41"/>
                    </a:cubicBezTo>
                    <a:cubicBezTo>
                      <a:pt x="222" y="42"/>
                      <a:pt x="222" y="42"/>
                      <a:pt x="222" y="42"/>
                    </a:cubicBezTo>
                    <a:cubicBezTo>
                      <a:pt x="224" y="38"/>
                      <a:pt x="224" y="38"/>
                      <a:pt x="224" y="38"/>
                    </a:cubicBezTo>
                    <a:cubicBezTo>
                      <a:pt x="220" y="39"/>
                      <a:pt x="220" y="39"/>
                      <a:pt x="220" y="39"/>
                    </a:cubicBezTo>
                    <a:cubicBezTo>
                      <a:pt x="223" y="59"/>
                      <a:pt x="223" y="59"/>
                      <a:pt x="223" y="59"/>
                    </a:cubicBezTo>
                    <a:cubicBezTo>
                      <a:pt x="223" y="60"/>
                      <a:pt x="224" y="61"/>
                      <a:pt x="225" y="61"/>
                    </a:cubicBezTo>
                    <a:cubicBezTo>
                      <a:pt x="226" y="62"/>
                      <a:pt x="226" y="62"/>
                      <a:pt x="226" y="62"/>
                    </a:cubicBezTo>
                    <a:cubicBezTo>
                      <a:pt x="225" y="72"/>
                      <a:pt x="225" y="72"/>
                      <a:pt x="225" y="72"/>
                    </a:cubicBezTo>
                    <a:cubicBezTo>
                      <a:pt x="225" y="74"/>
                      <a:pt x="226" y="75"/>
                      <a:pt x="227" y="76"/>
                    </a:cubicBezTo>
                    <a:cubicBezTo>
                      <a:pt x="229" y="77"/>
                      <a:pt x="229" y="77"/>
                      <a:pt x="229" y="77"/>
                    </a:cubicBezTo>
                    <a:cubicBezTo>
                      <a:pt x="232" y="92"/>
                      <a:pt x="232" y="92"/>
                      <a:pt x="232" y="92"/>
                    </a:cubicBezTo>
                    <a:cubicBezTo>
                      <a:pt x="232" y="93"/>
                      <a:pt x="233" y="94"/>
                      <a:pt x="234" y="95"/>
                    </a:cubicBezTo>
                    <a:cubicBezTo>
                      <a:pt x="234" y="95"/>
                      <a:pt x="234" y="95"/>
                      <a:pt x="234" y="95"/>
                    </a:cubicBezTo>
                    <a:cubicBezTo>
                      <a:pt x="236" y="92"/>
                      <a:pt x="236" y="92"/>
                      <a:pt x="236" y="92"/>
                    </a:cubicBezTo>
                    <a:cubicBezTo>
                      <a:pt x="232" y="91"/>
                      <a:pt x="232" y="91"/>
                      <a:pt x="232" y="91"/>
                    </a:cubicBezTo>
                    <a:cubicBezTo>
                      <a:pt x="232" y="103"/>
                      <a:pt x="232" y="103"/>
                      <a:pt x="232" y="103"/>
                    </a:cubicBezTo>
                    <a:cubicBezTo>
                      <a:pt x="232" y="105"/>
                      <a:pt x="232" y="106"/>
                      <a:pt x="234" y="107"/>
                    </a:cubicBezTo>
                    <a:cubicBezTo>
                      <a:pt x="236" y="108"/>
                      <a:pt x="236" y="108"/>
                      <a:pt x="236" y="108"/>
                    </a:cubicBezTo>
                    <a:cubicBezTo>
                      <a:pt x="238" y="105"/>
                      <a:pt x="238" y="105"/>
                      <a:pt x="238" y="105"/>
                    </a:cubicBezTo>
                    <a:cubicBezTo>
                      <a:pt x="235" y="103"/>
                      <a:pt x="235" y="103"/>
                      <a:pt x="235" y="103"/>
                    </a:cubicBezTo>
                    <a:cubicBezTo>
                      <a:pt x="234" y="104"/>
                      <a:pt x="234" y="104"/>
                      <a:pt x="234" y="104"/>
                    </a:cubicBezTo>
                    <a:cubicBezTo>
                      <a:pt x="234" y="105"/>
                      <a:pt x="234" y="105"/>
                      <a:pt x="234" y="105"/>
                    </a:cubicBezTo>
                    <a:cubicBezTo>
                      <a:pt x="234" y="106"/>
                      <a:pt x="234" y="106"/>
                      <a:pt x="234" y="106"/>
                    </a:cubicBezTo>
                    <a:cubicBezTo>
                      <a:pt x="234" y="108"/>
                      <a:pt x="235" y="109"/>
                      <a:pt x="236" y="112"/>
                    </a:cubicBezTo>
                    <a:cubicBezTo>
                      <a:pt x="236" y="115"/>
                      <a:pt x="238" y="119"/>
                      <a:pt x="239" y="123"/>
                    </a:cubicBezTo>
                    <a:cubicBezTo>
                      <a:pt x="239" y="124"/>
                      <a:pt x="240" y="126"/>
                      <a:pt x="240" y="127"/>
                    </a:cubicBezTo>
                    <a:cubicBezTo>
                      <a:pt x="240" y="128"/>
                      <a:pt x="240" y="128"/>
                      <a:pt x="240" y="129"/>
                    </a:cubicBezTo>
                    <a:cubicBezTo>
                      <a:pt x="241" y="129"/>
                      <a:pt x="241" y="129"/>
                      <a:pt x="241" y="129"/>
                    </a:cubicBezTo>
                    <a:cubicBezTo>
                      <a:pt x="243" y="128"/>
                      <a:pt x="243" y="128"/>
                      <a:pt x="243" y="128"/>
                    </a:cubicBezTo>
                    <a:cubicBezTo>
                      <a:pt x="240" y="128"/>
                      <a:pt x="240" y="128"/>
                      <a:pt x="240" y="128"/>
                    </a:cubicBezTo>
                    <a:cubicBezTo>
                      <a:pt x="240" y="129"/>
                      <a:pt x="241" y="129"/>
                      <a:pt x="241" y="129"/>
                    </a:cubicBezTo>
                    <a:cubicBezTo>
                      <a:pt x="243" y="128"/>
                      <a:pt x="243" y="128"/>
                      <a:pt x="243" y="128"/>
                    </a:cubicBezTo>
                    <a:cubicBezTo>
                      <a:pt x="240" y="128"/>
                      <a:pt x="240" y="128"/>
                      <a:pt x="240" y="128"/>
                    </a:cubicBezTo>
                    <a:cubicBezTo>
                      <a:pt x="244" y="128"/>
                      <a:pt x="244" y="128"/>
                      <a:pt x="244" y="128"/>
                    </a:cubicBezTo>
                    <a:cubicBezTo>
                      <a:pt x="241" y="128"/>
                      <a:pt x="241" y="128"/>
                      <a:pt x="241" y="128"/>
                    </a:cubicBezTo>
                    <a:cubicBezTo>
                      <a:pt x="240" y="128"/>
                      <a:pt x="240" y="128"/>
                      <a:pt x="240" y="128"/>
                    </a:cubicBezTo>
                    <a:cubicBezTo>
                      <a:pt x="244" y="128"/>
                      <a:pt x="244" y="128"/>
                      <a:pt x="244" y="128"/>
                    </a:cubicBezTo>
                    <a:cubicBezTo>
                      <a:pt x="241" y="128"/>
                      <a:pt x="241" y="128"/>
                      <a:pt x="241" y="128"/>
                    </a:cubicBezTo>
                    <a:cubicBezTo>
                      <a:pt x="244" y="128"/>
                      <a:pt x="244" y="128"/>
                      <a:pt x="244" y="128"/>
                    </a:cubicBezTo>
                    <a:cubicBezTo>
                      <a:pt x="241" y="126"/>
                      <a:pt x="241" y="126"/>
                      <a:pt x="241" y="126"/>
                    </a:cubicBezTo>
                    <a:cubicBezTo>
                      <a:pt x="241" y="127"/>
                      <a:pt x="241" y="127"/>
                      <a:pt x="241" y="128"/>
                    </a:cubicBezTo>
                    <a:cubicBezTo>
                      <a:pt x="244" y="128"/>
                      <a:pt x="244" y="128"/>
                      <a:pt x="244" y="128"/>
                    </a:cubicBezTo>
                    <a:cubicBezTo>
                      <a:pt x="241" y="126"/>
                      <a:pt x="241" y="126"/>
                      <a:pt x="241" y="126"/>
                    </a:cubicBezTo>
                    <a:cubicBezTo>
                      <a:pt x="240" y="128"/>
                      <a:pt x="240" y="131"/>
                      <a:pt x="242" y="132"/>
                    </a:cubicBezTo>
                    <a:cubicBezTo>
                      <a:pt x="243" y="132"/>
                      <a:pt x="243" y="132"/>
                      <a:pt x="243" y="132"/>
                    </a:cubicBezTo>
                    <a:cubicBezTo>
                      <a:pt x="241" y="147"/>
                      <a:pt x="241" y="147"/>
                      <a:pt x="241" y="147"/>
                    </a:cubicBezTo>
                    <a:cubicBezTo>
                      <a:pt x="241" y="148"/>
                      <a:pt x="242" y="150"/>
                      <a:pt x="243" y="151"/>
                    </a:cubicBezTo>
                    <a:cubicBezTo>
                      <a:pt x="249" y="155"/>
                      <a:pt x="249" y="155"/>
                      <a:pt x="249" y="155"/>
                    </a:cubicBezTo>
                    <a:cubicBezTo>
                      <a:pt x="252" y="151"/>
                      <a:pt x="252" y="151"/>
                      <a:pt x="252" y="151"/>
                    </a:cubicBezTo>
                    <a:cubicBezTo>
                      <a:pt x="248" y="149"/>
                      <a:pt x="248" y="149"/>
                      <a:pt x="248" y="149"/>
                    </a:cubicBezTo>
                    <a:cubicBezTo>
                      <a:pt x="248" y="149"/>
                      <a:pt x="248" y="150"/>
                      <a:pt x="248" y="150"/>
                    </a:cubicBezTo>
                    <a:cubicBezTo>
                      <a:pt x="248" y="150"/>
                      <a:pt x="248" y="151"/>
                      <a:pt x="248" y="151"/>
                    </a:cubicBezTo>
                    <a:cubicBezTo>
                      <a:pt x="248" y="151"/>
                      <a:pt x="248" y="151"/>
                      <a:pt x="248" y="152"/>
                    </a:cubicBezTo>
                    <a:cubicBezTo>
                      <a:pt x="248" y="153"/>
                      <a:pt x="248" y="154"/>
                      <a:pt x="248" y="156"/>
                    </a:cubicBezTo>
                    <a:cubicBezTo>
                      <a:pt x="248" y="162"/>
                      <a:pt x="249" y="171"/>
                      <a:pt x="249" y="171"/>
                    </a:cubicBezTo>
                    <a:cubicBezTo>
                      <a:pt x="249" y="173"/>
                      <a:pt x="250" y="174"/>
                      <a:pt x="251" y="174"/>
                    </a:cubicBezTo>
                    <a:cubicBezTo>
                      <a:pt x="251" y="175"/>
                      <a:pt x="251" y="175"/>
                      <a:pt x="251" y="175"/>
                    </a:cubicBezTo>
                    <a:cubicBezTo>
                      <a:pt x="253" y="171"/>
                      <a:pt x="253" y="171"/>
                      <a:pt x="253" y="171"/>
                    </a:cubicBezTo>
                    <a:cubicBezTo>
                      <a:pt x="249" y="171"/>
                      <a:pt x="249" y="171"/>
                      <a:pt x="249" y="171"/>
                    </a:cubicBezTo>
                    <a:cubicBezTo>
                      <a:pt x="248" y="191"/>
                      <a:pt x="248" y="191"/>
                      <a:pt x="248" y="191"/>
                    </a:cubicBezTo>
                    <a:cubicBezTo>
                      <a:pt x="248" y="192"/>
                      <a:pt x="249" y="194"/>
                      <a:pt x="250" y="194"/>
                    </a:cubicBezTo>
                    <a:cubicBezTo>
                      <a:pt x="256" y="198"/>
                      <a:pt x="256" y="198"/>
                      <a:pt x="256" y="198"/>
                    </a:cubicBezTo>
                    <a:cubicBezTo>
                      <a:pt x="256" y="209"/>
                      <a:pt x="256" y="209"/>
                      <a:pt x="256" y="209"/>
                    </a:cubicBezTo>
                    <a:cubicBezTo>
                      <a:pt x="256" y="210"/>
                      <a:pt x="256" y="212"/>
                      <a:pt x="257" y="212"/>
                    </a:cubicBezTo>
                    <a:cubicBezTo>
                      <a:pt x="259" y="214"/>
                      <a:pt x="259" y="214"/>
                      <a:pt x="259" y="214"/>
                    </a:cubicBezTo>
                    <a:cubicBezTo>
                      <a:pt x="261" y="210"/>
                      <a:pt x="261" y="210"/>
                      <a:pt x="261" y="210"/>
                    </a:cubicBezTo>
                    <a:cubicBezTo>
                      <a:pt x="258" y="210"/>
                      <a:pt x="258" y="210"/>
                      <a:pt x="258" y="210"/>
                    </a:cubicBezTo>
                    <a:cubicBezTo>
                      <a:pt x="256" y="222"/>
                      <a:pt x="256" y="222"/>
                      <a:pt x="256" y="222"/>
                    </a:cubicBezTo>
                    <a:cubicBezTo>
                      <a:pt x="255" y="224"/>
                      <a:pt x="256" y="225"/>
                      <a:pt x="257" y="226"/>
                    </a:cubicBezTo>
                    <a:cubicBezTo>
                      <a:pt x="260" y="228"/>
                      <a:pt x="260" y="228"/>
                      <a:pt x="260" y="228"/>
                    </a:cubicBezTo>
                    <a:cubicBezTo>
                      <a:pt x="262" y="224"/>
                      <a:pt x="262" y="224"/>
                      <a:pt x="262" y="224"/>
                    </a:cubicBezTo>
                    <a:cubicBezTo>
                      <a:pt x="258" y="222"/>
                      <a:pt x="258" y="222"/>
                      <a:pt x="258" y="222"/>
                    </a:cubicBezTo>
                    <a:cubicBezTo>
                      <a:pt x="258" y="223"/>
                      <a:pt x="258" y="223"/>
                      <a:pt x="258" y="223"/>
                    </a:cubicBezTo>
                    <a:cubicBezTo>
                      <a:pt x="258" y="224"/>
                      <a:pt x="258" y="224"/>
                      <a:pt x="258" y="224"/>
                    </a:cubicBezTo>
                    <a:cubicBezTo>
                      <a:pt x="258" y="224"/>
                      <a:pt x="258" y="224"/>
                      <a:pt x="258" y="225"/>
                    </a:cubicBezTo>
                    <a:cubicBezTo>
                      <a:pt x="258" y="226"/>
                      <a:pt x="258" y="230"/>
                      <a:pt x="258" y="234"/>
                    </a:cubicBezTo>
                    <a:cubicBezTo>
                      <a:pt x="258" y="237"/>
                      <a:pt x="259" y="240"/>
                      <a:pt x="259" y="240"/>
                    </a:cubicBezTo>
                    <a:cubicBezTo>
                      <a:pt x="259" y="241"/>
                      <a:pt x="259" y="243"/>
                      <a:pt x="260" y="243"/>
                    </a:cubicBezTo>
                    <a:cubicBezTo>
                      <a:pt x="262" y="244"/>
                      <a:pt x="262" y="244"/>
                      <a:pt x="262" y="244"/>
                    </a:cubicBezTo>
                    <a:cubicBezTo>
                      <a:pt x="258" y="250"/>
                      <a:pt x="258" y="250"/>
                      <a:pt x="258" y="250"/>
                    </a:cubicBezTo>
                    <a:cubicBezTo>
                      <a:pt x="257" y="252"/>
                      <a:pt x="258" y="255"/>
                      <a:pt x="260" y="256"/>
                    </a:cubicBezTo>
                    <a:cubicBezTo>
                      <a:pt x="263" y="258"/>
                      <a:pt x="263" y="258"/>
                      <a:pt x="263" y="258"/>
                    </a:cubicBezTo>
                    <a:cubicBezTo>
                      <a:pt x="262" y="270"/>
                      <a:pt x="262" y="270"/>
                      <a:pt x="262" y="270"/>
                    </a:cubicBezTo>
                    <a:cubicBezTo>
                      <a:pt x="262" y="271"/>
                      <a:pt x="263" y="273"/>
                      <a:pt x="264" y="273"/>
                    </a:cubicBezTo>
                    <a:cubicBezTo>
                      <a:pt x="265" y="274"/>
                      <a:pt x="265" y="274"/>
                      <a:pt x="265" y="274"/>
                    </a:cubicBezTo>
                    <a:cubicBezTo>
                      <a:pt x="267" y="270"/>
                      <a:pt x="267" y="270"/>
                      <a:pt x="267" y="270"/>
                    </a:cubicBezTo>
                    <a:cubicBezTo>
                      <a:pt x="263" y="269"/>
                      <a:pt x="263" y="269"/>
                      <a:pt x="263" y="269"/>
                    </a:cubicBezTo>
                    <a:cubicBezTo>
                      <a:pt x="259" y="282"/>
                      <a:pt x="259" y="282"/>
                      <a:pt x="259" y="282"/>
                    </a:cubicBezTo>
                    <a:cubicBezTo>
                      <a:pt x="259" y="284"/>
                      <a:pt x="260" y="286"/>
                      <a:pt x="261" y="287"/>
                    </a:cubicBezTo>
                    <a:cubicBezTo>
                      <a:pt x="264" y="288"/>
                      <a:pt x="264" y="288"/>
                      <a:pt x="264" y="288"/>
                    </a:cubicBezTo>
                    <a:cubicBezTo>
                      <a:pt x="266" y="285"/>
                      <a:pt x="266" y="285"/>
                      <a:pt x="266" y="285"/>
                    </a:cubicBezTo>
                    <a:cubicBezTo>
                      <a:pt x="262" y="283"/>
                      <a:pt x="262" y="283"/>
                      <a:pt x="262" y="283"/>
                    </a:cubicBezTo>
                    <a:cubicBezTo>
                      <a:pt x="256" y="295"/>
                      <a:pt x="256" y="295"/>
                      <a:pt x="256" y="295"/>
                    </a:cubicBezTo>
                    <a:cubicBezTo>
                      <a:pt x="255" y="297"/>
                      <a:pt x="256" y="299"/>
                      <a:pt x="258" y="300"/>
                    </a:cubicBezTo>
                    <a:cubicBezTo>
                      <a:pt x="259" y="301"/>
                      <a:pt x="259" y="301"/>
                      <a:pt x="259" y="301"/>
                    </a:cubicBezTo>
                    <a:cubicBezTo>
                      <a:pt x="255" y="307"/>
                      <a:pt x="255" y="307"/>
                      <a:pt x="255" y="307"/>
                    </a:cubicBezTo>
                    <a:cubicBezTo>
                      <a:pt x="254" y="308"/>
                      <a:pt x="254" y="309"/>
                      <a:pt x="254" y="310"/>
                    </a:cubicBezTo>
                    <a:cubicBezTo>
                      <a:pt x="254" y="311"/>
                      <a:pt x="255" y="312"/>
                      <a:pt x="256" y="313"/>
                    </a:cubicBezTo>
                    <a:cubicBezTo>
                      <a:pt x="259" y="315"/>
                      <a:pt x="259" y="315"/>
                      <a:pt x="259" y="315"/>
                    </a:cubicBezTo>
                    <a:cubicBezTo>
                      <a:pt x="261" y="311"/>
                      <a:pt x="261" y="311"/>
                      <a:pt x="261" y="311"/>
                    </a:cubicBezTo>
                    <a:cubicBezTo>
                      <a:pt x="258" y="309"/>
                      <a:pt x="258" y="309"/>
                      <a:pt x="258" y="309"/>
                    </a:cubicBezTo>
                    <a:cubicBezTo>
                      <a:pt x="258" y="309"/>
                      <a:pt x="256" y="311"/>
                      <a:pt x="254" y="314"/>
                    </a:cubicBezTo>
                    <a:cubicBezTo>
                      <a:pt x="253" y="315"/>
                      <a:pt x="252" y="317"/>
                      <a:pt x="251" y="318"/>
                    </a:cubicBezTo>
                    <a:cubicBezTo>
                      <a:pt x="251" y="318"/>
                      <a:pt x="251" y="319"/>
                      <a:pt x="251" y="319"/>
                    </a:cubicBezTo>
                    <a:cubicBezTo>
                      <a:pt x="250" y="319"/>
                      <a:pt x="250" y="319"/>
                      <a:pt x="250" y="319"/>
                    </a:cubicBezTo>
                    <a:cubicBezTo>
                      <a:pt x="250" y="320"/>
                      <a:pt x="250" y="320"/>
                      <a:pt x="250" y="320"/>
                    </a:cubicBezTo>
                    <a:cubicBezTo>
                      <a:pt x="250" y="321"/>
                      <a:pt x="249" y="322"/>
                      <a:pt x="250" y="323"/>
                    </a:cubicBezTo>
                    <a:cubicBezTo>
                      <a:pt x="250" y="324"/>
                      <a:pt x="250" y="325"/>
                      <a:pt x="251" y="325"/>
                    </a:cubicBezTo>
                    <a:cubicBezTo>
                      <a:pt x="252" y="326"/>
                      <a:pt x="252" y="326"/>
                      <a:pt x="252" y="326"/>
                    </a:cubicBezTo>
                    <a:cubicBezTo>
                      <a:pt x="247" y="331"/>
                      <a:pt x="247" y="331"/>
                      <a:pt x="247" y="331"/>
                    </a:cubicBezTo>
                    <a:cubicBezTo>
                      <a:pt x="246" y="332"/>
                      <a:pt x="246" y="333"/>
                      <a:pt x="246" y="334"/>
                    </a:cubicBezTo>
                    <a:cubicBezTo>
                      <a:pt x="246" y="336"/>
                      <a:pt x="247" y="337"/>
                      <a:pt x="248" y="337"/>
                    </a:cubicBezTo>
                    <a:cubicBezTo>
                      <a:pt x="248" y="337"/>
                      <a:pt x="248" y="337"/>
                      <a:pt x="248" y="337"/>
                    </a:cubicBezTo>
                    <a:cubicBezTo>
                      <a:pt x="250" y="334"/>
                      <a:pt x="250" y="334"/>
                      <a:pt x="250" y="334"/>
                    </a:cubicBezTo>
                    <a:cubicBezTo>
                      <a:pt x="250" y="330"/>
                      <a:pt x="250" y="330"/>
                      <a:pt x="250" y="330"/>
                    </a:cubicBezTo>
                    <a:cubicBezTo>
                      <a:pt x="226" y="331"/>
                      <a:pt x="226" y="331"/>
                      <a:pt x="226" y="331"/>
                    </a:cubicBezTo>
                    <a:cubicBezTo>
                      <a:pt x="224" y="331"/>
                      <a:pt x="223" y="332"/>
                      <a:pt x="222" y="334"/>
                    </a:cubicBezTo>
                    <a:cubicBezTo>
                      <a:pt x="222" y="336"/>
                      <a:pt x="223" y="338"/>
                      <a:pt x="224" y="338"/>
                    </a:cubicBezTo>
                    <a:cubicBezTo>
                      <a:pt x="234" y="344"/>
                      <a:pt x="234" y="344"/>
                      <a:pt x="234" y="344"/>
                    </a:cubicBezTo>
                    <a:cubicBezTo>
                      <a:pt x="236" y="341"/>
                      <a:pt x="236" y="341"/>
                      <a:pt x="236" y="341"/>
                    </a:cubicBezTo>
                    <a:cubicBezTo>
                      <a:pt x="232" y="339"/>
                      <a:pt x="232" y="339"/>
                      <a:pt x="232" y="339"/>
                    </a:cubicBezTo>
                    <a:cubicBezTo>
                      <a:pt x="235" y="341"/>
                      <a:pt x="235" y="341"/>
                      <a:pt x="235" y="341"/>
                    </a:cubicBezTo>
                    <a:cubicBezTo>
                      <a:pt x="234" y="337"/>
                      <a:pt x="234" y="337"/>
                      <a:pt x="234" y="337"/>
                    </a:cubicBezTo>
                    <a:cubicBezTo>
                      <a:pt x="234" y="337"/>
                      <a:pt x="233" y="338"/>
                      <a:pt x="232" y="339"/>
                    </a:cubicBezTo>
                    <a:cubicBezTo>
                      <a:pt x="235" y="341"/>
                      <a:pt x="235" y="341"/>
                      <a:pt x="235" y="341"/>
                    </a:cubicBezTo>
                    <a:cubicBezTo>
                      <a:pt x="234" y="337"/>
                      <a:pt x="234" y="337"/>
                      <a:pt x="234" y="337"/>
                    </a:cubicBezTo>
                    <a:cubicBezTo>
                      <a:pt x="235" y="340"/>
                      <a:pt x="235" y="340"/>
                      <a:pt x="235" y="340"/>
                    </a:cubicBezTo>
                    <a:cubicBezTo>
                      <a:pt x="235" y="337"/>
                      <a:pt x="235" y="337"/>
                      <a:pt x="235" y="337"/>
                    </a:cubicBezTo>
                    <a:cubicBezTo>
                      <a:pt x="235" y="337"/>
                      <a:pt x="235" y="337"/>
                      <a:pt x="234" y="337"/>
                    </a:cubicBezTo>
                    <a:cubicBezTo>
                      <a:pt x="235" y="340"/>
                      <a:pt x="235" y="340"/>
                      <a:pt x="235" y="340"/>
                    </a:cubicBezTo>
                    <a:cubicBezTo>
                      <a:pt x="235" y="337"/>
                      <a:pt x="235" y="337"/>
                      <a:pt x="235" y="337"/>
                    </a:cubicBezTo>
                    <a:cubicBezTo>
                      <a:pt x="235" y="338"/>
                      <a:pt x="235" y="338"/>
                      <a:pt x="235" y="338"/>
                    </a:cubicBezTo>
                    <a:cubicBezTo>
                      <a:pt x="235" y="337"/>
                      <a:pt x="235" y="337"/>
                      <a:pt x="235" y="337"/>
                    </a:cubicBezTo>
                    <a:cubicBezTo>
                      <a:pt x="235" y="337"/>
                      <a:pt x="235" y="337"/>
                      <a:pt x="235" y="337"/>
                    </a:cubicBezTo>
                    <a:cubicBezTo>
                      <a:pt x="235" y="338"/>
                      <a:pt x="235" y="338"/>
                      <a:pt x="235" y="338"/>
                    </a:cubicBezTo>
                    <a:cubicBezTo>
                      <a:pt x="235" y="337"/>
                      <a:pt x="235" y="337"/>
                      <a:pt x="235" y="337"/>
                    </a:cubicBezTo>
                    <a:cubicBezTo>
                      <a:pt x="235" y="337"/>
                      <a:pt x="234" y="337"/>
                      <a:pt x="233" y="337"/>
                    </a:cubicBezTo>
                    <a:cubicBezTo>
                      <a:pt x="229" y="335"/>
                      <a:pt x="221" y="332"/>
                      <a:pt x="211" y="327"/>
                    </a:cubicBezTo>
                    <a:cubicBezTo>
                      <a:pt x="197" y="320"/>
                      <a:pt x="178" y="311"/>
                      <a:pt x="164" y="304"/>
                    </a:cubicBezTo>
                    <a:cubicBezTo>
                      <a:pt x="156" y="301"/>
                      <a:pt x="150" y="297"/>
                      <a:pt x="146" y="295"/>
                    </a:cubicBezTo>
                    <a:cubicBezTo>
                      <a:pt x="141" y="293"/>
                      <a:pt x="138" y="291"/>
                      <a:pt x="138" y="291"/>
                    </a:cubicBezTo>
                    <a:cubicBezTo>
                      <a:pt x="136" y="290"/>
                      <a:pt x="134" y="291"/>
                      <a:pt x="133" y="293"/>
                    </a:cubicBezTo>
                    <a:cubicBezTo>
                      <a:pt x="132" y="295"/>
                      <a:pt x="133" y="297"/>
                      <a:pt x="134" y="298"/>
                    </a:cubicBezTo>
                    <a:cubicBezTo>
                      <a:pt x="135" y="299"/>
                      <a:pt x="135" y="299"/>
                      <a:pt x="135" y="299"/>
                    </a:cubicBezTo>
                    <a:cubicBezTo>
                      <a:pt x="138" y="296"/>
                      <a:pt x="138" y="296"/>
                      <a:pt x="138" y="296"/>
                    </a:cubicBezTo>
                    <a:cubicBezTo>
                      <a:pt x="134" y="294"/>
                      <a:pt x="134" y="294"/>
                      <a:pt x="134" y="294"/>
                    </a:cubicBezTo>
                    <a:cubicBezTo>
                      <a:pt x="137" y="296"/>
                      <a:pt x="137" y="296"/>
                      <a:pt x="137" y="296"/>
                    </a:cubicBezTo>
                    <a:cubicBezTo>
                      <a:pt x="136" y="292"/>
                      <a:pt x="136" y="292"/>
                      <a:pt x="136" y="292"/>
                    </a:cubicBezTo>
                    <a:cubicBezTo>
                      <a:pt x="135" y="292"/>
                      <a:pt x="135" y="293"/>
                      <a:pt x="134" y="294"/>
                    </a:cubicBezTo>
                    <a:cubicBezTo>
                      <a:pt x="137" y="296"/>
                      <a:pt x="137" y="296"/>
                      <a:pt x="137" y="296"/>
                    </a:cubicBezTo>
                    <a:cubicBezTo>
                      <a:pt x="136" y="292"/>
                      <a:pt x="136" y="292"/>
                      <a:pt x="136" y="292"/>
                    </a:cubicBezTo>
                    <a:cubicBezTo>
                      <a:pt x="137" y="295"/>
                      <a:pt x="137" y="295"/>
                      <a:pt x="137" y="295"/>
                    </a:cubicBezTo>
                    <a:cubicBezTo>
                      <a:pt x="136" y="292"/>
                      <a:pt x="136" y="292"/>
                      <a:pt x="136" y="292"/>
                    </a:cubicBezTo>
                    <a:cubicBezTo>
                      <a:pt x="136" y="292"/>
                      <a:pt x="136" y="292"/>
                      <a:pt x="136" y="292"/>
                    </a:cubicBezTo>
                    <a:cubicBezTo>
                      <a:pt x="137" y="295"/>
                      <a:pt x="137" y="295"/>
                      <a:pt x="137" y="295"/>
                    </a:cubicBezTo>
                    <a:cubicBezTo>
                      <a:pt x="136" y="292"/>
                      <a:pt x="136" y="292"/>
                      <a:pt x="136" y="292"/>
                    </a:cubicBezTo>
                    <a:cubicBezTo>
                      <a:pt x="137" y="293"/>
                      <a:pt x="137" y="293"/>
                      <a:pt x="137" y="293"/>
                    </a:cubicBezTo>
                    <a:cubicBezTo>
                      <a:pt x="137" y="292"/>
                      <a:pt x="137" y="292"/>
                      <a:pt x="137" y="292"/>
                    </a:cubicBezTo>
                    <a:cubicBezTo>
                      <a:pt x="136" y="292"/>
                      <a:pt x="136" y="292"/>
                      <a:pt x="136" y="292"/>
                    </a:cubicBezTo>
                    <a:cubicBezTo>
                      <a:pt x="137" y="293"/>
                      <a:pt x="137" y="293"/>
                      <a:pt x="137" y="293"/>
                    </a:cubicBezTo>
                    <a:cubicBezTo>
                      <a:pt x="137" y="292"/>
                      <a:pt x="137" y="292"/>
                      <a:pt x="137" y="292"/>
                    </a:cubicBezTo>
                    <a:cubicBezTo>
                      <a:pt x="136" y="292"/>
                      <a:pt x="136" y="292"/>
                      <a:pt x="135" y="292"/>
                    </a:cubicBezTo>
                    <a:cubicBezTo>
                      <a:pt x="132" y="292"/>
                      <a:pt x="127" y="292"/>
                      <a:pt x="122" y="292"/>
                    </a:cubicBezTo>
                    <a:cubicBezTo>
                      <a:pt x="116" y="292"/>
                      <a:pt x="111" y="292"/>
                      <a:pt x="111" y="292"/>
                    </a:cubicBezTo>
                    <a:cubicBezTo>
                      <a:pt x="109" y="292"/>
                      <a:pt x="107" y="293"/>
                      <a:pt x="107" y="295"/>
                    </a:cubicBezTo>
                    <a:cubicBezTo>
                      <a:pt x="106" y="297"/>
                      <a:pt x="107" y="299"/>
                      <a:pt x="108" y="300"/>
                    </a:cubicBezTo>
                    <a:cubicBezTo>
                      <a:pt x="115" y="304"/>
                      <a:pt x="115" y="304"/>
                      <a:pt x="115" y="304"/>
                    </a:cubicBezTo>
                    <a:cubicBezTo>
                      <a:pt x="117" y="300"/>
                      <a:pt x="117" y="300"/>
                      <a:pt x="117" y="300"/>
                    </a:cubicBezTo>
                    <a:cubicBezTo>
                      <a:pt x="117" y="297"/>
                      <a:pt x="117" y="297"/>
                      <a:pt x="117" y="297"/>
                    </a:cubicBezTo>
                    <a:cubicBezTo>
                      <a:pt x="117" y="297"/>
                      <a:pt x="111" y="297"/>
                      <a:pt x="105" y="298"/>
                    </a:cubicBezTo>
                    <a:cubicBezTo>
                      <a:pt x="102" y="299"/>
                      <a:pt x="99" y="299"/>
                      <a:pt x="97" y="300"/>
                    </a:cubicBezTo>
                    <a:cubicBezTo>
                      <a:pt x="96" y="300"/>
                      <a:pt x="95" y="300"/>
                      <a:pt x="94" y="300"/>
                    </a:cubicBezTo>
                    <a:cubicBezTo>
                      <a:pt x="93" y="301"/>
                      <a:pt x="93" y="301"/>
                      <a:pt x="93" y="301"/>
                    </a:cubicBezTo>
                    <a:cubicBezTo>
                      <a:pt x="92" y="301"/>
                      <a:pt x="92" y="301"/>
                      <a:pt x="92" y="301"/>
                    </a:cubicBezTo>
                    <a:cubicBezTo>
                      <a:pt x="92" y="301"/>
                      <a:pt x="92" y="301"/>
                      <a:pt x="92" y="301"/>
                    </a:cubicBezTo>
                    <a:cubicBezTo>
                      <a:pt x="91" y="302"/>
                      <a:pt x="91" y="302"/>
                      <a:pt x="90" y="303"/>
                    </a:cubicBezTo>
                    <a:cubicBezTo>
                      <a:pt x="90" y="303"/>
                      <a:pt x="90" y="305"/>
                      <a:pt x="90" y="306"/>
                    </a:cubicBezTo>
                    <a:cubicBezTo>
                      <a:pt x="90" y="307"/>
                      <a:pt x="91" y="308"/>
                      <a:pt x="92" y="308"/>
                    </a:cubicBezTo>
                    <a:cubicBezTo>
                      <a:pt x="93" y="309"/>
                      <a:pt x="93" y="309"/>
                      <a:pt x="93" y="309"/>
                    </a:cubicBezTo>
                    <a:cubicBezTo>
                      <a:pt x="95" y="305"/>
                      <a:pt x="95" y="305"/>
                      <a:pt x="95" y="305"/>
                    </a:cubicBezTo>
                    <a:cubicBezTo>
                      <a:pt x="91" y="303"/>
                      <a:pt x="91" y="303"/>
                      <a:pt x="91" y="303"/>
                    </a:cubicBezTo>
                    <a:cubicBezTo>
                      <a:pt x="95" y="305"/>
                      <a:pt x="95" y="305"/>
                      <a:pt x="95" y="305"/>
                    </a:cubicBezTo>
                    <a:cubicBezTo>
                      <a:pt x="92" y="302"/>
                      <a:pt x="92" y="302"/>
                      <a:pt x="92" y="302"/>
                    </a:cubicBezTo>
                    <a:cubicBezTo>
                      <a:pt x="92" y="302"/>
                      <a:pt x="92" y="302"/>
                      <a:pt x="91" y="303"/>
                    </a:cubicBezTo>
                    <a:cubicBezTo>
                      <a:pt x="95" y="305"/>
                      <a:pt x="95" y="305"/>
                      <a:pt x="95" y="305"/>
                    </a:cubicBezTo>
                    <a:cubicBezTo>
                      <a:pt x="92" y="302"/>
                      <a:pt x="92" y="302"/>
                      <a:pt x="92" y="302"/>
                    </a:cubicBezTo>
                    <a:cubicBezTo>
                      <a:pt x="94" y="305"/>
                      <a:pt x="94" y="305"/>
                      <a:pt x="94" y="305"/>
                    </a:cubicBezTo>
                    <a:cubicBezTo>
                      <a:pt x="93" y="302"/>
                      <a:pt x="93" y="302"/>
                      <a:pt x="93" y="302"/>
                    </a:cubicBezTo>
                    <a:cubicBezTo>
                      <a:pt x="93" y="302"/>
                      <a:pt x="93" y="302"/>
                      <a:pt x="92" y="302"/>
                    </a:cubicBezTo>
                    <a:cubicBezTo>
                      <a:pt x="94" y="305"/>
                      <a:pt x="94" y="305"/>
                      <a:pt x="94" y="305"/>
                    </a:cubicBezTo>
                    <a:cubicBezTo>
                      <a:pt x="93" y="302"/>
                      <a:pt x="93" y="302"/>
                      <a:pt x="93" y="302"/>
                    </a:cubicBezTo>
                    <a:cubicBezTo>
                      <a:pt x="93" y="302"/>
                      <a:pt x="93" y="302"/>
                      <a:pt x="93" y="302"/>
                    </a:cubicBezTo>
                    <a:cubicBezTo>
                      <a:pt x="93" y="302"/>
                      <a:pt x="93" y="302"/>
                      <a:pt x="93" y="302"/>
                    </a:cubicBezTo>
                    <a:cubicBezTo>
                      <a:pt x="93" y="302"/>
                      <a:pt x="93" y="302"/>
                      <a:pt x="93" y="302"/>
                    </a:cubicBezTo>
                    <a:cubicBezTo>
                      <a:pt x="93" y="302"/>
                      <a:pt x="93" y="302"/>
                      <a:pt x="93" y="302"/>
                    </a:cubicBezTo>
                    <a:cubicBezTo>
                      <a:pt x="93" y="302"/>
                      <a:pt x="93" y="302"/>
                      <a:pt x="93" y="302"/>
                    </a:cubicBezTo>
                    <a:cubicBezTo>
                      <a:pt x="93" y="302"/>
                      <a:pt x="91" y="302"/>
                      <a:pt x="89" y="303"/>
                    </a:cubicBezTo>
                    <a:cubicBezTo>
                      <a:pt x="87" y="303"/>
                      <a:pt x="83" y="304"/>
                      <a:pt x="80" y="305"/>
                    </a:cubicBezTo>
                    <a:cubicBezTo>
                      <a:pt x="77" y="305"/>
                      <a:pt x="75" y="306"/>
                      <a:pt x="75" y="306"/>
                    </a:cubicBezTo>
                    <a:cubicBezTo>
                      <a:pt x="74" y="306"/>
                      <a:pt x="72" y="307"/>
                      <a:pt x="72" y="309"/>
                    </a:cubicBezTo>
                    <a:cubicBezTo>
                      <a:pt x="72" y="310"/>
                      <a:pt x="72" y="312"/>
                      <a:pt x="74" y="313"/>
                    </a:cubicBezTo>
                    <a:cubicBezTo>
                      <a:pt x="74" y="313"/>
                      <a:pt x="74" y="313"/>
                      <a:pt x="74" y="313"/>
                    </a:cubicBezTo>
                    <a:cubicBezTo>
                      <a:pt x="76" y="310"/>
                      <a:pt x="76" y="310"/>
                      <a:pt x="76" y="310"/>
                    </a:cubicBezTo>
                    <a:cubicBezTo>
                      <a:pt x="74" y="306"/>
                      <a:pt x="74" y="306"/>
                      <a:pt x="74" y="306"/>
                    </a:cubicBezTo>
                    <a:cubicBezTo>
                      <a:pt x="59" y="316"/>
                      <a:pt x="59" y="316"/>
                      <a:pt x="59" y="316"/>
                    </a:cubicBezTo>
                    <a:cubicBezTo>
                      <a:pt x="58" y="317"/>
                      <a:pt x="57" y="318"/>
                      <a:pt x="57" y="320"/>
                    </a:cubicBezTo>
                    <a:cubicBezTo>
                      <a:pt x="57" y="321"/>
                      <a:pt x="58" y="322"/>
                      <a:pt x="59" y="323"/>
                    </a:cubicBezTo>
                    <a:cubicBezTo>
                      <a:pt x="61" y="324"/>
                      <a:pt x="61" y="324"/>
                      <a:pt x="61" y="324"/>
                    </a:cubicBezTo>
                    <a:cubicBezTo>
                      <a:pt x="63" y="321"/>
                      <a:pt x="63" y="321"/>
                      <a:pt x="63" y="321"/>
                    </a:cubicBezTo>
                    <a:cubicBezTo>
                      <a:pt x="59" y="319"/>
                      <a:pt x="59" y="319"/>
                      <a:pt x="59" y="319"/>
                    </a:cubicBezTo>
                    <a:cubicBezTo>
                      <a:pt x="63" y="321"/>
                      <a:pt x="63" y="321"/>
                      <a:pt x="63" y="321"/>
                    </a:cubicBezTo>
                    <a:cubicBezTo>
                      <a:pt x="60" y="318"/>
                      <a:pt x="60" y="318"/>
                      <a:pt x="60" y="318"/>
                    </a:cubicBezTo>
                    <a:cubicBezTo>
                      <a:pt x="60" y="318"/>
                      <a:pt x="60" y="318"/>
                      <a:pt x="59" y="319"/>
                    </a:cubicBezTo>
                    <a:cubicBezTo>
                      <a:pt x="63" y="321"/>
                      <a:pt x="63" y="321"/>
                      <a:pt x="63" y="321"/>
                    </a:cubicBezTo>
                    <a:cubicBezTo>
                      <a:pt x="60" y="318"/>
                      <a:pt x="60" y="318"/>
                      <a:pt x="60" y="318"/>
                    </a:cubicBezTo>
                    <a:cubicBezTo>
                      <a:pt x="62" y="320"/>
                      <a:pt x="62" y="320"/>
                      <a:pt x="62" y="320"/>
                    </a:cubicBezTo>
                    <a:cubicBezTo>
                      <a:pt x="60" y="318"/>
                      <a:pt x="60" y="318"/>
                      <a:pt x="60" y="318"/>
                    </a:cubicBezTo>
                    <a:cubicBezTo>
                      <a:pt x="60" y="318"/>
                      <a:pt x="60" y="318"/>
                      <a:pt x="60" y="318"/>
                    </a:cubicBezTo>
                    <a:cubicBezTo>
                      <a:pt x="62" y="320"/>
                      <a:pt x="62" y="320"/>
                      <a:pt x="62" y="320"/>
                    </a:cubicBezTo>
                    <a:cubicBezTo>
                      <a:pt x="60" y="318"/>
                      <a:pt x="60" y="318"/>
                      <a:pt x="60" y="318"/>
                    </a:cubicBezTo>
                    <a:cubicBezTo>
                      <a:pt x="61" y="318"/>
                      <a:pt x="61" y="318"/>
                      <a:pt x="61" y="318"/>
                    </a:cubicBezTo>
                    <a:cubicBezTo>
                      <a:pt x="60" y="318"/>
                      <a:pt x="60" y="318"/>
                      <a:pt x="60" y="318"/>
                    </a:cubicBezTo>
                    <a:cubicBezTo>
                      <a:pt x="60" y="318"/>
                      <a:pt x="60" y="318"/>
                      <a:pt x="60" y="318"/>
                    </a:cubicBezTo>
                    <a:cubicBezTo>
                      <a:pt x="61" y="318"/>
                      <a:pt x="61" y="318"/>
                      <a:pt x="61" y="318"/>
                    </a:cubicBezTo>
                    <a:cubicBezTo>
                      <a:pt x="60" y="318"/>
                      <a:pt x="60" y="318"/>
                      <a:pt x="60" y="318"/>
                    </a:cubicBezTo>
                    <a:cubicBezTo>
                      <a:pt x="60" y="318"/>
                      <a:pt x="60" y="318"/>
                      <a:pt x="59" y="318"/>
                    </a:cubicBezTo>
                    <a:cubicBezTo>
                      <a:pt x="58" y="319"/>
                      <a:pt x="54" y="321"/>
                      <a:pt x="51" y="323"/>
                    </a:cubicBezTo>
                    <a:cubicBezTo>
                      <a:pt x="48" y="324"/>
                      <a:pt x="45" y="325"/>
                      <a:pt x="45" y="325"/>
                    </a:cubicBezTo>
                    <a:cubicBezTo>
                      <a:pt x="44" y="326"/>
                      <a:pt x="43" y="327"/>
                      <a:pt x="43" y="329"/>
                    </a:cubicBezTo>
                    <a:cubicBezTo>
                      <a:pt x="43" y="330"/>
                      <a:pt x="44" y="332"/>
                      <a:pt x="45" y="332"/>
                    </a:cubicBezTo>
                    <a:cubicBezTo>
                      <a:pt x="51" y="336"/>
                      <a:pt x="51" y="336"/>
                      <a:pt x="51" y="336"/>
                    </a:cubicBezTo>
                    <a:cubicBezTo>
                      <a:pt x="53" y="333"/>
                      <a:pt x="53" y="333"/>
                      <a:pt x="53" y="333"/>
                    </a:cubicBezTo>
                    <a:cubicBezTo>
                      <a:pt x="50" y="331"/>
                      <a:pt x="50" y="331"/>
                      <a:pt x="50" y="331"/>
                    </a:cubicBezTo>
                    <a:cubicBezTo>
                      <a:pt x="53" y="333"/>
                      <a:pt x="53" y="333"/>
                      <a:pt x="53" y="333"/>
                    </a:cubicBezTo>
                    <a:cubicBezTo>
                      <a:pt x="51" y="330"/>
                      <a:pt x="51" y="330"/>
                      <a:pt x="51" y="330"/>
                    </a:cubicBezTo>
                    <a:cubicBezTo>
                      <a:pt x="51" y="330"/>
                      <a:pt x="50" y="330"/>
                      <a:pt x="50" y="331"/>
                    </a:cubicBezTo>
                    <a:cubicBezTo>
                      <a:pt x="53" y="333"/>
                      <a:pt x="53" y="333"/>
                      <a:pt x="53" y="333"/>
                    </a:cubicBezTo>
                    <a:cubicBezTo>
                      <a:pt x="51" y="330"/>
                      <a:pt x="51" y="330"/>
                      <a:pt x="51" y="330"/>
                    </a:cubicBezTo>
                    <a:cubicBezTo>
                      <a:pt x="53" y="332"/>
                      <a:pt x="53" y="332"/>
                      <a:pt x="53" y="332"/>
                    </a:cubicBezTo>
                    <a:cubicBezTo>
                      <a:pt x="51" y="330"/>
                      <a:pt x="51" y="330"/>
                      <a:pt x="51" y="330"/>
                    </a:cubicBezTo>
                    <a:cubicBezTo>
                      <a:pt x="51" y="330"/>
                      <a:pt x="51" y="330"/>
                      <a:pt x="51" y="330"/>
                    </a:cubicBezTo>
                    <a:cubicBezTo>
                      <a:pt x="53" y="332"/>
                      <a:pt x="53" y="332"/>
                      <a:pt x="53" y="332"/>
                    </a:cubicBezTo>
                    <a:cubicBezTo>
                      <a:pt x="51" y="330"/>
                      <a:pt x="51" y="330"/>
                      <a:pt x="51" y="330"/>
                    </a:cubicBezTo>
                    <a:cubicBezTo>
                      <a:pt x="51" y="330"/>
                      <a:pt x="51" y="330"/>
                      <a:pt x="50" y="330"/>
                    </a:cubicBezTo>
                    <a:cubicBezTo>
                      <a:pt x="48" y="331"/>
                      <a:pt x="44" y="333"/>
                      <a:pt x="41" y="334"/>
                    </a:cubicBezTo>
                    <a:cubicBezTo>
                      <a:pt x="39" y="335"/>
                      <a:pt x="38" y="336"/>
                      <a:pt x="36" y="336"/>
                    </a:cubicBezTo>
                    <a:cubicBezTo>
                      <a:pt x="36" y="337"/>
                      <a:pt x="35" y="337"/>
                      <a:pt x="35" y="337"/>
                    </a:cubicBezTo>
                    <a:cubicBezTo>
                      <a:pt x="35" y="337"/>
                      <a:pt x="35" y="337"/>
                      <a:pt x="35" y="337"/>
                    </a:cubicBezTo>
                    <a:cubicBezTo>
                      <a:pt x="35" y="337"/>
                      <a:pt x="35" y="337"/>
                      <a:pt x="35" y="337"/>
                    </a:cubicBezTo>
                    <a:cubicBezTo>
                      <a:pt x="35" y="337"/>
                      <a:pt x="35" y="337"/>
                      <a:pt x="35" y="337"/>
                    </a:cubicBezTo>
                    <a:cubicBezTo>
                      <a:pt x="34" y="337"/>
                      <a:pt x="34" y="337"/>
                      <a:pt x="34" y="337"/>
                    </a:cubicBezTo>
                    <a:cubicBezTo>
                      <a:pt x="34" y="337"/>
                      <a:pt x="34" y="337"/>
                      <a:pt x="34" y="337"/>
                    </a:cubicBezTo>
                    <a:cubicBezTo>
                      <a:pt x="34" y="338"/>
                      <a:pt x="34" y="338"/>
                      <a:pt x="34" y="338"/>
                    </a:cubicBezTo>
                    <a:cubicBezTo>
                      <a:pt x="34" y="338"/>
                      <a:pt x="34" y="338"/>
                      <a:pt x="34" y="338"/>
                    </a:cubicBezTo>
                    <a:cubicBezTo>
                      <a:pt x="34" y="338"/>
                      <a:pt x="33" y="338"/>
                      <a:pt x="33" y="339"/>
                    </a:cubicBezTo>
                    <a:cubicBezTo>
                      <a:pt x="32" y="339"/>
                      <a:pt x="32" y="341"/>
                      <a:pt x="32" y="342"/>
                    </a:cubicBezTo>
                    <a:cubicBezTo>
                      <a:pt x="33" y="343"/>
                      <a:pt x="33" y="344"/>
                      <a:pt x="34" y="344"/>
                    </a:cubicBezTo>
                    <a:cubicBezTo>
                      <a:pt x="35" y="345"/>
                      <a:pt x="35" y="345"/>
                      <a:pt x="35" y="345"/>
                    </a:cubicBezTo>
                    <a:cubicBezTo>
                      <a:pt x="28" y="350"/>
                      <a:pt x="28" y="350"/>
                      <a:pt x="28" y="350"/>
                    </a:cubicBezTo>
                    <a:cubicBezTo>
                      <a:pt x="27" y="351"/>
                      <a:pt x="27" y="352"/>
                      <a:pt x="27" y="354"/>
                    </a:cubicBezTo>
                    <a:cubicBezTo>
                      <a:pt x="27" y="355"/>
                      <a:pt x="28" y="356"/>
                      <a:pt x="29" y="357"/>
                    </a:cubicBezTo>
                    <a:cubicBezTo>
                      <a:pt x="30" y="358"/>
                      <a:pt x="30" y="358"/>
                      <a:pt x="30" y="358"/>
                    </a:cubicBezTo>
                    <a:cubicBezTo>
                      <a:pt x="33" y="354"/>
                      <a:pt x="33" y="354"/>
                      <a:pt x="33" y="354"/>
                    </a:cubicBezTo>
                    <a:cubicBezTo>
                      <a:pt x="29" y="352"/>
                      <a:pt x="29" y="352"/>
                      <a:pt x="29" y="352"/>
                    </a:cubicBezTo>
                    <a:cubicBezTo>
                      <a:pt x="19" y="366"/>
                      <a:pt x="19" y="366"/>
                      <a:pt x="19" y="366"/>
                    </a:cubicBezTo>
                    <a:cubicBezTo>
                      <a:pt x="19" y="367"/>
                      <a:pt x="18" y="368"/>
                      <a:pt x="19" y="369"/>
                    </a:cubicBezTo>
                    <a:cubicBezTo>
                      <a:pt x="19" y="370"/>
                      <a:pt x="20" y="371"/>
                      <a:pt x="20" y="372"/>
                    </a:cubicBezTo>
                    <a:cubicBezTo>
                      <a:pt x="23" y="373"/>
                      <a:pt x="23" y="373"/>
                      <a:pt x="23" y="373"/>
                    </a:cubicBezTo>
                    <a:cubicBezTo>
                      <a:pt x="25" y="370"/>
                      <a:pt x="25" y="370"/>
                      <a:pt x="25" y="370"/>
                    </a:cubicBezTo>
                    <a:cubicBezTo>
                      <a:pt x="22" y="368"/>
                      <a:pt x="22" y="368"/>
                      <a:pt x="22" y="368"/>
                    </a:cubicBezTo>
                    <a:cubicBezTo>
                      <a:pt x="22" y="368"/>
                      <a:pt x="21" y="369"/>
                      <a:pt x="21" y="370"/>
                    </a:cubicBezTo>
                    <a:cubicBezTo>
                      <a:pt x="20" y="372"/>
                      <a:pt x="18" y="374"/>
                      <a:pt x="17" y="377"/>
                    </a:cubicBezTo>
                    <a:cubicBezTo>
                      <a:pt x="16" y="378"/>
                      <a:pt x="15" y="379"/>
                      <a:pt x="15" y="379"/>
                    </a:cubicBezTo>
                    <a:cubicBezTo>
                      <a:pt x="15" y="380"/>
                      <a:pt x="15" y="380"/>
                      <a:pt x="15" y="380"/>
                    </a:cubicBezTo>
                    <a:cubicBezTo>
                      <a:pt x="14" y="381"/>
                      <a:pt x="14" y="381"/>
                      <a:pt x="14" y="381"/>
                    </a:cubicBezTo>
                    <a:cubicBezTo>
                      <a:pt x="14" y="381"/>
                      <a:pt x="14" y="381"/>
                      <a:pt x="14" y="381"/>
                    </a:cubicBezTo>
                    <a:cubicBezTo>
                      <a:pt x="14" y="381"/>
                      <a:pt x="14" y="381"/>
                      <a:pt x="14" y="381"/>
                    </a:cubicBezTo>
                    <a:cubicBezTo>
                      <a:pt x="17" y="382"/>
                      <a:pt x="17" y="382"/>
                      <a:pt x="17" y="382"/>
                    </a:cubicBezTo>
                    <a:cubicBezTo>
                      <a:pt x="14" y="381"/>
                      <a:pt x="14" y="381"/>
                      <a:pt x="14" y="381"/>
                    </a:cubicBezTo>
                    <a:cubicBezTo>
                      <a:pt x="14" y="381"/>
                      <a:pt x="14" y="381"/>
                      <a:pt x="14" y="381"/>
                    </a:cubicBezTo>
                    <a:cubicBezTo>
                      <a:pt x="17" y="382"/>
                      <a:pt x="17" y="382"/>
                      <a:pt x="17" y="382"/>
                    </a:cubicBezTo>
                    <a:cubicBezTo>
                      <a:pt x="14" y="381"/>
                      <a:pt x="14" y="381"/>
                      <a:pt x="14" y="381"/>
                    </a:cubicBezTo>
                    <a:cubicBezTo>
                      <a:pt x="14" y="381"/>
                      <a:pt x="14" y="383"/>
                      <a:pt x="14" y="384"/>
                    </a:cubicBezTo>
                    <a:cubicBezTo>
                      <a:pt x="14" y="385"/>
                      <a:pt x="15" y="386"/>
                      <a:pt x="16" y="386"/>
                    </a:cubicBezTo>
                    <a:cubicBezTo>
                      <a:pt x="17" y="387"/>
                      <a:pt x="17" y="387"/>
                      <a:pt x="17" y="387"/>
                    </a:cubicBezTo>
                    <a:cubicBezTo>
                      <a:pt x="19" y="384"/>
                      <a:pt x="19" y="384"/>
                      <a:pt x="19" y="384"/>
                    </a:cubicBezTo>
                    <a:cubicBezTo>
                      <a:pt x="16" y="381"/>
                      <a:pt x="16" y="381"/>
                      <a:pt x="16" y="381"/>
                    </a:cubicBezTo>
                    <a:cubicBezTo>
                      <a:pt x="15" y="382"/>
                      <a:pt x="15" y="382"/>
                      <a:pt x="15" y="382"/>
                    </a:cubicBezTo>
                    <a:cubicBezTo>
                      <a:pt x="15" y="382"/>
                      <a:pt x="15" y="382"/>
                      <a:pt x="15" y="382"/>
                    </a:cubicBezTo>
                    <a:cubicBezTo>
                      <a:pt x="15" y="382"/>
                      <a:pt x="15" y="384"/>
                      <a:pt x="14" y="385"/>
                    </a:cubicBezTo>
                    <a:cubicBezTo>
                      <a:pt x="13" y="387"/>
                      <a:pt x="12" y="390"/>
                      <a:pt x="11" y="393"/>
                    </a:cubicBezTo>
                    <a:cubicBezTo>
                      <a:pt x="10" y="394"/>
                      <a:pt x="10" y="395"/>
                      <a:pt x="10" y="396"/>
                    </a:cubicBezTo>
                    <a:cubicBezTo>
                      <a:pt x="9" y="397"/>
                      <a:pt x="9" y="397"/>
                      <a:pt x="9" y="397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1" y="398"/>
                      <a:pt x="11" y="398"/>
                      <a:pt x="11" y="398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1" y="398"/>
                      <a:pt x="11" y="398"/>
                      <a:pt x="11" y="398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2" y="399"/>
                      <a:pt x="12" y="399"/>
                      <a:pt x="12" y="399"/>
                    </a:cubicBezTo>
                    <a:cubicBezTo>
                      <a:pt x="9" y="397"/>
                      <a:pt x="9" y="397"/>
                      <a:pt x="9" y="397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2" y="399"/>
                      <a:pt x="12" y="399"/>
                      <a:pt x="12" y="399"/>
                    </a:cubicBezTo>
                    <a:cubicBezTo>
                      <a:pt x="9" y="397"/>
                      <a:pt x="9" y="397"/>
                      <a:pt x="9" y="397"/>
                    </a:cubicBezTo>
                    <a:cubicBezTo>
                      <a:pt x="9" y="398"/>
                      <a:pt x="9" y="399"/>
                      <a:pt x="9" y="400"/>
                    </a:cubicBezTo>
                    <a:cubicBezTo>
                      <a:pt x="9" y="401"/>
                      <a:pt x="10" y="402"/>
                      <a:pt x="11" y="403"/>
                    </a:cubicBezTo>
                    <a:cubicBezTo>
                      <a:pt x="12" y="404"/>
                      <a:pt x="12" y="404"/>
                      <a:pt x="12" y="404"/>
                    </a:cubicBezTo>
                    <a:cubicBezTo>
                      <a:pt x="14" y="400"/>
                      <a:pt x="14" y="400"/>
                      <a:pt x="14" y="400"/>
                    </a:cubicBezTo>
                    <a:cubicBezTo>
                      <a:pt x="11" y="398"/>
                      <a:pt x="11" y="398"/>
                      <a:pt x="11" y="398"/>
                    </a:cubicBezTo>
                    <a:cubicBezTo>
                      <a:pt x="10" y="398"/>
                      <a:pt x="10" y="399"/>
                      <a:pt x="10" y="399"/>
                    </a:cubicBezTo>
                    <a:cubicBezTo>
                      <a:pt x="10" y="399"/>
                      <a:pt x="10" y="399"/>
                      <a:pt x="10" y="400"/>
                    </a:cubicBezTo>
                    <a:cubicBezTo>
                      <a:pt x="10" y="400"/>
                      <a:pt x="10" y="402"/>
                      <a:pt x="9" y="403"/>
                    </a:cubicBezTo>
                    <a:cubicBezTo>
                      <a:pt x="8" y="408"/>
                      <a:pt x="7" y="415"/>
                      <a:pt x="7" y="415"/>
                    </a:cubicBezTo>
                    <a:cubicBezTo>
                      <a:pt x="7" y="416"/>
                      <a:pt x="7" y="418"/>
                      <a:pt x="9" y="419"/>
                    </a:cubicBezTo>
                    <a:cubicBezTo>
                      <a:pt x="12" y="421"/>
                      <a:pt x="12" y="421"/>
                      <a:pt x="12" y="421"/>
                    </a:cubicBezTo>
                    <a:cubicBezTo>
                      <a:pt x="14" y="417"/>
                      <a:pt x="14" y="417"/>
                      <a:pt x="14" y="417"/>
                    </a:cubicBezTo>
                    <a:cubicBezTo>
                      <a:pt x="10" y="415"/>
                      <a:pt x="10" y="415"/>
                      <a:pt x="10" y="415"/>
                    </a:cubicBezTo>
                    <a:cubicBezTo>
                      <a:pt x="10" y="416"/>
                      <a:pt x="10" y="416"/>
                      <a:pt x="10" y="416"/>
                    </a:cubicBezTo>
                    <a:cubicBezTo>
                      <a:pt x="10" y="416"/>
                      <a:pt x="10" y="416"/>
                      <a:pt x="10" y="417"/>
                    </a:cubicBezTo>
                    <a:cubicBezTo>
                      <a:pt x="8" y="420"/>
                      <a:pt x="4" y="431"/>
                      <a:pt x="4" y="431"/>
                    </a:cubicBezTo>
                    <a:cubicBezTo>
                      <a:pt x="3" y="433"/>
                      <a:pt x="4" y="435"/>
                      <a:pt x="5" y="436"/>
                    </a:cubicBezTo>
                    <a:cubicBezTo>
                      <a:pt x="7" y="437"/>
                      <a:pt x="7" y="437"/>
                      <a:pt x="7" y="437"/>
                    </a:cubicBezTo>
                    <a:cubicBezTo>
                      <a:pt x="9" y="434"/>
                      <a:pt x="9" y="434"/>
                      <a:pt x="9" y="434"/>
                    </a:cubicBezTo>
                    <a:cubicBezTo>
                      <a:pt x="5" y="434"/>
                      <a:pt x="5" y="434"/>
                      <a:pt x="5" y="434"/>
                    </a:cubicBezTo>
                    <a:cubicBezTo>
                      <a:pt x="6" y="450"/>
                      <a:pt x="6" y="450"/>
                      <a:pt x="6" y="450"/>
                    </a:cubicBezTo>
                    <a:cubicBezTo>
                      <a:pt x="6" y="452"/>
                      <a:pt x="7" y="453"/>
                      <a:pt x="8" y="454"/>
                    </a:cubicBezTo>
                    <a:cubicBezTo>
                      <a:pt x="9" y="455"/>
                      <a:pt x="9" y="455"/>
                      <a:pt x="9" y="455"/>
                    </a:cubicBezTo>
                    <a:cubicBezTo>
                      <a:pt x="12" y="451"/>
                      <a:pt x="12" y="451"/>
                      <a:pt x="12" y="451"/>
                    </a:cubicBezTo>
                    <a:cubicBezTo>
                      <a:pt x="8" y="450"/>
                      <a:pt x="8" y="450"/>
                      <a:pt x="8" y="450"/>
                    </a:cubicBezTo>
                    <a:cubicBezTo>
                      <a:pt x="1" y="464"/>
                      <a:pt x="1" y="464"/>
                      <a:pt x="1" y="464"/>
                    </a:cubicBezTo>
                    <a:cubicBezTo>
                      <a:pt x="0" y="466"/>
                      <a:pt x="1" y="468"/>
                      <a:pt x="3" y="469"/>
                    </a:cubicBezTo>
                    <a:cubicBezTo>
                      <a:pt x="3" y="469"/>
                      <a:pt x="3" y="469"/>
                      <a:pt x="3" y="469"/>
                    </a:cubicBezTo>
                    <a:cubicBezTo>
                      <a:pt x="6" y="484"/>
                      <a:pt x="6" y="484"/>
                      <a:pt x="6" y="484"/>
                    </a:cubicBezTo>
                    <a:cubicBezTo>
                      <a:pt x="7" y="485"/>
                      <a:pt x="7" y="486"/>
                      <a:pt x="8" y="487"/>
                    </a:cubicBezTo>
                    <a:cubicBezTo>
                      <a:pt x="12" y="489"/>
                      <a:pt x="12" y="489"/>
                      <a:pt x="12" y="489"/>
                    </a:cubicBezTo>
                    <a:cubicBezTo>
                      <a:pt x="11" y="505"/>
                      <a:pt x="11" y="505"/>
                      <a:pt x="11" y="505"/>
                    </a:cubicBezTo>
                    <a:cubicBezTo>
                      <a:pt x="11" y="507"/>
                      <a:pt x="12" y="508"/>
                      <a:pt x="13" y="509"/>
                    </a:cubicBezTo>
                    <a:cubicBezTo>
                      <a:pt x="16" y="511"/>
                      <a:pt x="16" y="511"/>
                      <a:pt x="16" y="511"/>
                    </a:cubicBezTo>
                    <a:cubicBezTo>
                      <a:pt x="18" y="508"/>
                      <a:pt x="18" y="508"/>
                      <a:pt x="18" y="508"/>
                    </a:cubicBezTo>
                    <a:cubicBezTo>
                      <a:pt x="15" y="505"/>
                      <a:pt x="15" y="505"/>
                      <a:pt x="15" y="505"/>
                    </a:cubicBezTo>
                    <a:cubicBezTo>
                      <a:pt x="15" y="506"/>
                      <a:pt x="15" y="506"/>
                      <a:pt x="15" y="507"/>
                    </a:cubicBezTo>
                    <a:cubicBezTo>
                      <a:pt x="14" y="507"/>
                      <a:pt x="14" y="507"/>
                      <a:pt x="14" y="508"/>
                    </a:cubicBezTo>
                    <a:cubicBezTo>
                      <a:pt x="14" y="508"/>
                      <a:pt x="14" y="508"/>
                      <a:pt x="14" y="509"/>
                    </a:cubicBezTo>
                    <a:cubicBezTo>
                      <a:pt x="15" y="509"/>
                      <a:pt x="15" y="511"/>
                      <a:pt x="15" y="512"/>
                    </a:cubicBezTo>
                    <a:cubicBezTo>
                      <a:pt x="16" y="514"/>
                      <a:pt x="16" y="517"/>
                      <a:pt x="17" y="520"/>
                    </a:cubicBezTo>
                    <a:cubicBezTo>
                      <a:pt x="17" y="521"/>
                      <a:pt x="17" y="522"/>
                      <a:pt x="17" y="523"/>
                    </a:cubicBezTo>
                    <a:cubicBezTo>
                      <a:pt x="17" y="523"/>
                      <a:pt x="17" y="524"/>
                      <a:pt x="17" y="524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9" y="524"/>
                      <a:pt x="19" y="524"/>
                      <a:pt x="19" y="524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9" y="524"/>
                      <a:pt x="19" y="524"/>
                      <a:pt x="19" y="524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21" y="524"/>
                      <a:pt x="21" y="524"/>
                      <a:pt x="21" y="524"/>
                    </a:cubicBezTo>
                    <a:cubicBezTo>
                      <a:pt x="17" y="523"/>
                      <a:pt x="17" y="523"/>
                      <a:pt x="17" y="523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21" y="524"/>
                      <a:pt x="21" y="524"/>
                      <a:pt x="21" y="524"/>
                    </a:cubicBezTo>
                    <a:cubicBezTo>
                      <a:pt x="17" y="523"/>
                      <a:pt x="17" y="523"/>
                      <a:pt x="17" y="523"/>
                    </a:cubicBezTo>
                    <a:cubicBezTo>
                      <a:pt x="21" y="524"/>
                      <a:pt x="21" y="524"/>
                      <a:pt x="21" y="524"/>
                    </a:cubicBezTo>
                    <a:cubicBezTo>
                      <a:pt x="18" y="522"/>
                      <a:pt x="18" y="522"/>
                      <a:pt x="18" y="522"/>
                    </a:cubicBezTo>
                    <a:cubicBezTo>
                      <a:pt x="17" y="523"/>
                      <a:pt x="17" y="523"/>
                      <a:pt x="17" y="523"/>
                    </a:cubicBezTo>
                    <a:cubicBezTo>
                      <a:pt x="21" y="524"/>
                      <a:pt x="21" y="524"/>
                      <a:pt x="21" y="524"/>
                    </a:cubicBezTo>
                    <a:cubicBezTo>
                      <a:pt x="18" y="522"/>
                      <a:pt x="18" y="522"/>
                      <a:pt x="18" y="522"/>
                    </a:cubicBezTo>
                    <a:cubicBezTo>
                      <a:pt x="17" y="524"/>
                      <a:pt x="17" y="526"/>
                      <a:pt x="19" y="527"/>
                    </a:cubicBezTo>
                    <a:cubicBezTo>
                      <a:pt x="28" y="533"/>
                      <a:pt x="28" y="533"/>
                      <a:pt x="28" y="533"/>
                    </a:cubicBezTo>
                    <a:cubicBezTo>
                      <a:pt x="30" y="530"/>
                      <a:pt x="30" y="530"/>
                      <a:pt x="30" y="530"/>
                    </a:cubicBezTo>
                    <a:cubicBezTo>
                      <a:pt x="27" y="527"/>
                      <a:pt x="27" y="527"/>
                      <a:pt x="27" y="527"/>
                    </a:cubicBezTo>
                    <a:cubicBezTo>
                      <a:pt x="27" y="528"/>
                      <a:pt x="27" y="529"/>
                      <a:pt x="27" y="529"/>
                    </a:cubicBezTo>
                    <a:cubicBezTo>
                      <a:pt x="26" y="529"/>
                      <a:pt x="26" y="530"/>
                      <a:pt x="26" y="530"/>
                    </a:cubicBezTo>
                    <a:cubicBezTo>
                      <a:pt x="26" y="531"/>
                      <a:pt x="27" y="531"/>
                      <a:pt x="27" y="531"/>
                    </a:cubicBezTo>
                    <a:cubicBezTo>
                      <a:pt x="27" y="532"/>
                      <a:pt x="27" y="532"/>
                      <a:pt x="27" y="532"/>
                    </a:cubicBezTo>
                    <a:cubicBezTo>
                      <a:pt x="28" y="533"/>
                      <a:pt x="29" y="535"/>
                      <a:pt x="30" y="538"/>
                    </a:cubicBezTo>
                    <a:cubicBezTo>
                      <a:pt x="31" y="541"/>
                      <a:pt x="34" y="546"/>
                      <a:pt x="36" y="550"/>
                    </a:cubicBezTo>
                    <a:cubicBezTo>
                      <a:pt x="36" y="551"/>
                      <a:pt x="37" y="553"/>
                      <a:pt x="38" y="554"/>
                    </a:cubicBezTo>
                    <a:cubicBezTo>
                      <a:pt x="38" y="555"/>
                      <a:pt x="38" y="555"/>
                      <a:pt x="38" y="555"/>
                    </a:cubicBezTo>
                    <a:cubicBezTo>
                      <a:pt x="38" y="556"/>
                      <a:pt x="38" y="556"/>
                      <a:pt x="38" y="556"/>
                    </a:cubicBezTo>
                    <a:cubicBezTo>
                      <a:pt x="40" y="555"/>
                      <a:pt x="40" y="555"/>
                      <a:pt x="40" y="555"/>
                    </a:cubicBezTo>
                    <a:cubicBezTo>
                      <a:pt x="38" y="555"/>
                      <a:pt x="38" y="555"/>
                      <a:pt x="38" y="555"/>
                    </a:cubicBezTo>
                    <a:cubicBezTo>
                      <a:pt x="38" y="556"/>
                      <a:pt x="38" y="556"/>
                      <a:pt x="38" y="556"/>
                    </a:cubicBezTo>
                    <a:cubicBezTo>
                      <a:pt x="40" y="555"/>
                      <a:pt x="40" y="555"/>
                      <a:pt x="40" y="555"/>
                    </a:cubicBezTo>
                    <a:cubicBezTo>
                      <a:pt x="38" y="555"/>
                      <a:pt x="38" y="555"/>
                      <a:pt x="38" y="555"/>
                    </a:cubicBezTo>
                    <a:cubicBezTo>
                      <a:pt x="42" y="555"/>
                      <a:pt x="42" y="555"/>
                      <a:pt x="42" y="555"/>
                    </a:cubicBezTo>
                    <a:cubicBezTo>
                      <a:pt x="38" y="555"/>
                      <a:pt x="38" y="555"/>
                      <a:pt x="38" y="555"/>
                    </a:cubicBezTo>
                    <a:cubicBezTo>
                      <a:pt x="38" y="555"/>
                      <a:pt x="38" y="555"/>
                      <a:pt x="38" y="555"/>
                    </a:cubicBezTo>
                    <a:cubicBezTo>
                      <a:pt x="42" y="555"/>
                      <a:pt x="42" y="555"/>
                      <a:pt x="42" y="555"/>
                    </a:cubicBezTo>
                    <a:cubicBezTo>
                      <a:pt x="38" y="555"/>
                      <a:pt x="38" y="555"/>
                      <a:pt x="38" y="555"/>
                    </a:cubicBezTo>
                    <a:cubicBezTo>
                      <a:pt x="42" y="555"/>
                      <a:pt x="42" y="555"/>
                      <a:pt x="42" y="555"/>
                    </a:cubicBezTo>
                    <a:cubicBezTo>
                      <a:pt x="39" y="553"/>
                      <a:pt x="39" y="553"/>
                      <a:pt x="39" y="553"/>
                    </a:cubicBezTo>
                    <a:cubicBezTo>
                      <a:pt x="38" y="554"/>
                      <a:pt x="38" y="554"/>
                      <a:pt x="38" y="555"/>
                    </a:cubicBezTo>
                    <a:cubicBezTo>
                      <a:pt x="42" y="555"/>
                      <a:pt x="42" y="555"/>
                      <a:pt x="42" y="555"/>
                    </a:cubicBezTo>
                    <a:cubicBezTo>
                      <a:pt x="39" y="553"/>
                      <a:pt x="39" y="553"/>
                      <a:pt x="39" y="553"/>
                    </a:cubicBezTo>
                    <a:cubicBezTo>
                      <a:pt x="38" y="554"/>
                      <a:pt x="38" y="557"/>
                      <a:pt x="40" y="558"/>
                    </a:cubicBezTo>
                    <a:cubicBezTo>
                      <a:pt x="49" y="563"/>
                      <a:pt x="49" y="563"/>
                      <a:pt x="49" y="563"/>
                    </a:cubicBezTo>
                    <a:cubicBezTo>
                      <a:pt x="50" y="564"/>
                      <a:pt x="53" y="564"/>
                      <a:pt x="54" y="562"/>
                    </a:cubicBezTo>
                    <a:cubicBezTo>
                      <a:pt x="55" y="560"/>
                      <a:pt x="55" y="558"/>
                      <a:pt x="53" y="557"/>
                    </a:cubicBezTo>
                    <a:close/>
                  </a:path>
                </a:pathLst>
              </a:custGeom>
              <a:solidFill>
                <a:srgbClr val="70B5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6" name="Freeform 56"/>
              <p:cNvSpPr/>
              <p:nvPr/>
            </p:nvSpPr>
            <p:spPr bwMode="auto">
              <a:xfrm>
                <a:off x="4817978" y="3175981"/>
                <a:ext cx="300783" cy="130603"/>
              </a:xfrm>
              <a:custGeom>
                <a:avLst/>
                <a:gdLst>
                  <a:gd name="T0" fmla="*/ 3 w 224"/>
                  <a:gd name="T1" fmla="*/ 69 h 98"/>
                  <a:gd name="T2" fmla="*/ 68 w 224"/>
                  <a:gd name="T3" fmla="*/ 85 h 98"/>
                  <a:gd name="T4" fmla="*/ 68 w 224"/>
                  <a:gd name="T5" fmla="*/ 92 h 98"/>
                  <a:gd name="T6" fmla="*/ 66 w 224"/>
                  <a:gd name="T7" fmla="*/ 89 h 98"/>
                  <a:gd name="T8" fmla="*/ 67 w 224"/>
                  <a:gd name="T9" fmla="*/ 92 h 98"/>
                  <a:gd name="T10" fmla="*/ 67 w 224"/>
                  <a:gd name="T11" fmla="*/ 90 h 98"/>
                  <a:gd name="T12" fmla="*/ 95 w 224"/>
                  <a:gd name="T13" fmla="*/ 97 h 98"/>
                  <a:gd name="T14" fmla="*/ 91 w 224"/>
                  <a:gd name="T15" fmla="*/ 90 h 98"/>
                  <a:gd name="T16" fmla="*/ 119 w 224"/>
                  <a:gd name="T17" fmla="*/ 85 h 98"/>
                  <a:gd name="T18" fmla="*/ 113 w 224"/>
                  <a:gd name="T19" fmla="*/ 86 h 98"/>
                  <a:gd name="T20" fmla="*/ 115 w 224"/>
                  <a:gd name="T21" fmla="*/ 89 h 98"/>
                  <a:gd name="T22" fmla="*/ 113 w 224"/>
                  <a:gd name="T23" fmla="*/ 87 h 98"/>
                  <a:gd name="T24" fmla="*/ 114 w 224"/>
                  <a:gd name="T25" fmla="*/ 90 h 98"/>
                  <a:gd name="T26" fmla="*/ 127 w 224"/>
                  <a:gd name="T27" fmla="*/ 87 h 98"/>
                  <a:gd name="T28" fmla="*/ 131 w 224"/>
                  <a:gd name="T29" fmla="*/ 76 h 98"/>
                  <a:gd name="T30" fmla="*/ 148 w 224"/>
                  <a:gd name="T31" fmla="*/ 75 h 98"/>
                  <a:gd name="T32" fmla="*/ 155 w 224"/>
                  <a:gd name="T33" fmla="*/ 65 h 98"/>
                  <a:gd name="T34" fmla="*/ 152 w 224"/>
                  <a:gd name="T35" fmla="*/ 66 h 98"/>
                  <a:gd name="T36" fmla="*/ 163 w 224"/>
                  <a:gd name="T37" fmla="*/ 49 h 98"/>
                  <a:gd name="T38" fmla="*/ 161 w 224"/>
                  <a:gd name="T39" fmla="*/ 38 h 98"/>
                  <a:gd name="T40" fmla="*/ 174 w 224"/>
                  <a:gd name="T41" fmla="*/ 32 h 98"/>
                  <a:gd name="T42" fmla="*/ 175 w 224"/>
                  <a:gd name="T43" fmla="*/ 31 h 98"/>
                  <a:gd name="T44" fmla="*/ 169 w 224"/>
                  <a:gd name="T45" fmla="*/ 27 h 98"/>
                  <a:gd name="T46" fmla="*/ 185 w 224"/>
                  <a:gd name="T47" fmla="*/ 14 h 98"/>
                  <a:gd name="T48" fmla="*/ 203 w 224"/>
                  <a:gd name="T49" fmla="*/ 12 h 98"/>
                  <a:gd name="T50" fmla="*/ 200 w 224"/>
                  <a:gd name="T51" fmla="*/ 8 h 98"/>
                  <a:gd name="T52" fmla="*/ 222 w 224"/>
                  <a:gd name="T53" fmla="*/ 4 h 98"/>
                  <a:gd name="T54" fmla="*/ 218 w 224"/>
                  <a:gd name="T55" fmla="*/ 11 h 98"/>
                  <a:gd name="T56" fmla="*/ 196 w 224"/>
                  <a:gd name="T57" fmla="*/ 7 h 98"/>
                  <a:gd name="T58" fmla="*/ 199 w 224"/>
                  <a:gd name="T59" fmla="*/ 5 h 98"/>
                  <a:gd name="T60" fmla="*/ 180 w 224"/>
                  <a:gd name="T61" fmla="*/ 21 h 98"/>
                  <a:gd name="T62" fmla="*/ 165 w 224"/>
                  <a:gd name="T63" fmla="*/ 27 h 98"/>
                  <a:gd name="T64" fmla="*/ 169 w 224"/>
                  <a:gd name="T65" fmla="*/ 27 h 98"/>
                  <a:gd name="T66" fmla="*/ 172 w 224"/>
                  <a:gd name="T67" fmla="*/ 29 h 98"/>
                  <a:gd name="T68" fmla="*/ 169 w 224"/>
                  <a:gd name="T69" fmla="*/ 26 h 98"/>
                  <a:gd name="T70" fmla="*/ 163 w 224"/>
                  <a:gd name="T71" fmla="*/ 31 h 98"/>
                  <a:gd name="T72" fmla="*/ 160 w 224"/>
                  <a:gd name="T73" fmla="*/ 42 h 98"/>
                  <a:gd name="T74" fmla="*/ 156 w 224"/>
                  <a:gd name="T75" fmla="*/ 54 h 98"/>
                  <a:gd name="T76" fmla="*/ 147 w 224"/>
                  <a:gd name="T77" fmla="*/ 60 h 98"/>
                  <a:gd name="T78" fmla="*/ 151 w 224"/>
                  <a:gd name="T79" fmla="*/ 64 h 98"/>
                  <a:gd name="T80" fmla="*/ 135 w 224"/>
                  <a:gd name="T81" fmla="*/ 74 h 98"/>
                  <a:gd name="T82" fmla="*/ 128 w 224"/>
                  <a:gd name="T83" fmla="*/ 75 h 98"/>
                  <a:gd name="T84" fmla="*/ 134 w 224"/>
                  <a:gd name="T85" fmla="*/ 82 h 98"/>
                  <a:gd name="T86" fmla="*/ 113 w 224"/>
                  <a:gd name="T87" fmla="*/ 82 h 98"/>
                  <a:gd name="T88" fmla="*/ 109 w 224"/>
                  <a:gd name="T89" fmla="*/ 84 h 98"/>
                  <a:gd name="T90" fmla="*/ 117 w 224"/>
                  <a:gd name="T91" fmla="*/ 89 h 98"/>
                  <a:gd name="T92" fmla="*/ 89 w 224"/>
                  <a:gd name="T93" fmla="*/ 94 h 98"/>
                  <a:gd name="T94" fmla="*/ 83 w 224"/>
                  <a:gd name="T95" fmla="*/ 87 h 98"/>
                  <a:gd name="T96" fmla="*/ 66 w 224"/>
                  <a:gd name="T97" fmla="*/ 85 h 98"/>
                  <a:gd name="T98" fmla="*/ 64 w 224"/>
                  <a:gd name="T99" fmla="*/ 92 h 98"/>
                  <a:gd name="T100" fmla="*/ 6 w 224"/>
                  <a:gd name="T101" fmla="*/ 62 h 98"/>
                  <a:gd name="T102" fmla="*/ 43 w 224"/>
                  <a:gd name="T103" fmla="*/ 9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24" h="98">
                    <a:moveTo>
                      <a:pt x="42" y="84"/>
                    </a:moveTo>
                    <a:cubicBezTo>
                      <a:pt x="7" y="62"/>
                      <a:pt x="7" y="62"/>
                      <a:pt x="7" y="62"/>
                    </a:cubicBezTo>
                    <a:cubicBezTo>
                      <a:pt x="5" y="66"/>
                      <a:pt x="5" y="66"/>
                      <a:pt x="5" y="66"/>
                    </a:cubicBezTo>
                    <a:cubicBezTo>
                      <a:pt x="3" y="69"/>
                      <a:pt x="3" y="69"/>
                      <a:pt x="3" y="69"/>
                    </a:cubicBezTo>
                    <a:cubicBezTo>
                      <a:pt x="72" y="97"/>
                      <a:pt x="72" y="97"/>
                      <a:pt x="72" y="97"/>
                    </a:cubicBezTo>
                    <a:cubicBezTo>
                      <a:pt x="74" y="98"/>
                      <a:pt x="76" y="97"/>
                      <a:pt x="77" y="95"/>
                    </a:cubicBezTo>
                    <a:cubicBezTo>
                      <a:pt x="78" y="93"/>
                      <a:pt x="77" y="91"/>
                      <a:pt x="76" y="90"/>
                    </a:cubicBezTo>
                    <a:cubicBezTo>
                      <a:pt x="68" y="85"/>
                      <a:pt x="68" y="85"/>
                      <a:pt x="68" y="85"/>
                    </a:cubicBezTo>
                    <a:cubicBezTo>
                      <a:pt x="66" y="89"/>
                      <a:pt x="66" y="89"/>
                      <a:pt x="66" y="89"/>
                    </a:cubicBezTo>
                    <a:cubicBezTo>
                      <a:pt x="70" y="91"/>
                      <a:pt x="70" y="91"/>
                      <a:pt x="70" y="91"/>
                    </a:cubicBezTo>
                    <a:cubicBezTo>
                      <a:pt x="66" y="89"/>
                      <a:pt x="66" y="89"/>
                      <a:pt x="66" y="89"/>
                    </a:cubicBezTo>
                    <a:cubicBezTo>
                      <a:pt x="68" y="92"/>
                      <a:pt x="68" y="92"/>
                      <a:pt x="68" y="92"/>
                    </a:cubicBezTo>
                    <a:cubicBezTo>
                      <a:pt x="69" y="92"/>
                      <a:pt x="69" y="91"/>
                      <a:pt x="70" y="91"/>
                    </a:cubicBezTo>
                    <a:cubicBezTo>
                      <a:pt x="66" y="89"/>
                      <a:pt x="66" y="89"/>
                      <a:pt x="66" y="89"/>
                    </a:cubicBezTo>
                    <a:cubicBezTo>
                      <a:pt x="68" y="92"/>
                      <a:pt x="68" y="92"/>
                      <a:pt x="68" y="92"/>
                    </a:cubicBezTo>
                    <a:cubicBezTo>
                      <a:pt x="66" y="89"/>
                      <a:pt x="66" y="89"/>
                      <a:pt x="66" y="89"/>
                    </a:cubicBezTo>
                    <a:cubicBezTo>
                      <a:pt x="67" y="92"/>
                      <a:pt x="67" y="92"/>
                      <a:pt x="67" y="92"/>
                    </a:cubicBezTo>
                    <a:cubicBezTo>
                      <a:pt x="68" y="92"/>
                      <a:pt x="68" y="92"/>
                      <a:pt x="68" y="92"/>
                    </a:cubicBezTo>
                    <a:cubicBezTo>
                      <a:pt x="66" y="89"/>
                      <a:pt x="66" y="89"/>
                      <a:pt x="66" y="89"/>
                    </a:cubicBezTo>
                    <a:cubicBezTo>
                      <a:pt x="67" y="92"/>
                      <a:pt x="67" y="92"/>
                      <a:pt x="67" y="92"/>
                    </a:cubicBezTo>
                    <a:cubicBezTo>
                      <a:pt x="67" y="90"/>
                      <a:pt x="67" y="90"/>
                      <a:pt x="67" y="90"/>
                    </a:cubicBezTo>
                    <a:cubicBezTo>
                      <a:pt x="67" y="93"/>
                      <a:pt x="67" y="93"/>
                      <a:pt x="67" y="93"/>
                    </a:cubicBezTo>
                    <a:cubicBezTo>
                      <a:pt x="67" y="92"/>
                      <a:pt x="67" y="93"/>
                      <a:pt x="67" y="92"/>
                    </a:cubicBezTo>
                    <a:cubicBezTo>
                      <a:pt x="67" y="90"/>
                      <a:pt x="67" y="90"/>
                      <a:pt x="67" y="90"/>
                    </a:cubicBezTo>
                    <a:cubicBezTo>
                      <a:pt x="67" y="93"/>
                      <a:pt x="67" y="93"/>
                      <a:pt x="67" y="93"/>
                    </a:cubicBezTo>
                    <a:cubicBezTo>
                      <a:pt x="67" y="92"/>
                      <a:pt x="67" y="93"/>
                      <a:pt x="68" y="93"/>
                    </a:cubicBezTo>
                    <a:cubicBezTo>
                      <a:pt x="72" y="93"/>
                      <a:pt x="78" y="94"/>
                      <a:pt x="84" y="95"/>
                    </a:cubicBezTo>
                    <a:cubicBezTo>
                      <a:pt x="90" y="96"/>
                      <a:pt x="95" y="97"/>
                      <a:pt x="95" y="97"/>
                    </a:cubicBezTo>
                    <a:cubicBezTo>
                      <a:pt x="97" y="97"/>
                      <a:pt x="98" y="96"/>
                      <a:pt x="99" y="94"/>
                    </a:cubicBezTo>
                    <a:cubicBezTo>
                      <a:pt x="100" y="92"/>
                      <a:pt x="99" y="90"/>
                      <a:pt x="97" y="89"/>
                    </a:cubicBezTo>
                    <a:cubicBezTo>
                      <a:pt x="93" y="87"/>
                      <a:pt x="93" y="87"/>
                      <a:pt x="93" y="87"/>
                    </a:cubicBezTo>
                    <a:cubicBezTo>
                      <a:pt x="91" y="90"/>
                      <a:pt x="91" y="90"/>
                      <a:pt x="91" y="90"/>
                    </a:cubicBezTo>
                    <a:cubicBezTo>
                      <a:pt x="91" y="94"/>
                      <a:pt x="91" y="94"/>
                      <a:pt x="91" y="94"/>
                    </a:cubicBezTo>
                    <a:cubicBezTo>
                      <a:pt x="117" y="93"/>
                      <a:pt x="117" y="93"/>
                      <a:pt x="117" y="93"/>
                    </a:cubicBezTo>
                    <a:cubicBezTo>
                      <a:pt x="119" y="92"/>
                      <a:pt x="120" y="91"/>
                      <a:pt x="121" y="90"/>
                    </a:cubicBezTo>
                    <a:cubicBezTo>
                      <a:pt x="121" y="88"/>
                      <a:pt x="121" y="86"/>
                      <a:pt x="119" y="85"/>
                    </a:cubicBezTo>
                    <a:cubicBezTo>
                      <a:pt x="115" y="83"/>
                      <a:pt x="115" y="83"/>
                      <a:pt x="115" y="83"/>
                    </a:cubicBezTo>
                    <a:cubicBezTo>
                      <a:pt x="113" y="86"/>
                      <a:pt x="113" y="86"/>
                      <a:pt x="113" y="86"/>
                    </a:cubicBezTo>
                    <a:cubicBezTo>
                      <a:pt x="116" y="88"/>
                      <a:pt x="116" y="88"/>
                      <a:pt x="116" y="88"/>
                    </a:cubicBezTo>
                    <a:cubicBezTo>
                      <a:pt x="113" y="86"/>
                      <a:pt x="113" y="86"/>
                      <a:pt x="113" y="86"/>
                    </a:cubicBezTo>
                    <a:cubicBezTo>
                      <a:pt x="115" y="89"/>
                      <a:pt x="115" y="89"/>
                      <a:pt x="115" y="89"/>
                    </a:cubicBezTo>
                    <a:cubicBezTo>
                      <a:pt x="115" y="89"/>
                      <a:pt x="116" y="89"/>
                      <a:pt x="116" y="88"/>
                    </a:cubicBezTo>
                    <a:cubicBezTo>
                      <a:pt x="113" y="86"/>
                      <a:pt x="113" y="86"/>
                      <a:pt x="113" y="86"/>
                    </a:cubicBezTo>
                    <a:cubicBezTo>
                      <a:pt x="115" y="89"/>
                      <a:pt x="115" y="89"/>
                      <a:pt x="115" y="89"/>
                    </a:cubicBezTo>
                    <a:cubicBezTo>
                      <a:pt x="113" y="87"/>
                      <a:pt x="113" y="87"/>
                      <a:pt x="113" y="87"/>
                    </a:cubicBezTo>
                    <a:cubicBezTo>
                      <a:pt x="114" y="90"/>
                      <a:pt x="114" y="90"/>
                      <a:pt x="114" y="90"/>
                    </a:cubicBezTo>
                    <a:cubicBezTo>
                      <a:pt x="114" y="90"/>
                      <a:pt x="115" y="90"/>
                      <a:pt x="115" y="89"/>
                    </a:cubicBezTo>
                    <a:cubicBezTo>
                      <a:pt x="113" y="87"/>
                      <a:pt x="113" y="87"/>
                      <a:pt x="113" y="87"/>
                    </a:cubicBezTo>
                    <a:cubicBezTo>
                      <a:pt x="114" y="90"/>
                      <a:pt x="114" y="90"/>
                      <a:pt x="114" y="90"/>
                    </a:cubicBezTo>
                    <a:cubicBezTo>
                      <a:pt x="114" y="88"/>
                      <a:pt x="114" y="88"/>
                      <a:pt x="114" y="88"/>
                    </a:cubicBezTo>
                    <a:cubicBezTo>
                      <a:pt x="114" y="90"/>
                      <a:pt x="114" y="90"/>
                      <a:pt x="114" y="90"/>
                    </a:cubicBezTo>
                    <a:cubicBezTo>
                      <a:pt x="114" y="90"/>
                      <a:pt x="114" y="90"/>
                      <a:pt x="114" y="90"/>
                    </a:cubicBezTo>
                    <a:cubicBezTo>
                      <a:pt x="114" y="88"/>
                      <a:pt x="114" y="88"/>
                      <a:pt x="114" y="88"/>
                    </a:cubicBezTo>
                    <a:cubicBezTo>
                      <a:pt x="114" y="90"/>
                      <a:pt x="114" y="90"/>
                      <a:pt x="114" y="90"/>
                    </a:cubicBezTo>
                    <a:cubicBezTo>
                      <a:pt x="114" y="90"/>
                      <a:pt x="115" y="89"/>
                      <a:pt x="116" y="89"/>
                    </a:cubicBezTo>
                    <a:cubicBezTo>
                      <a:pt x="118" y="89"/>
                      <a:pt x="123" y="88"/>
                      <a:pt x="127" y="87"/>
                    </a:cubicBezTo>
                    <a:cubicBezTo>
                      <a:pt x="131" y="87"/>
                      <a:pt x="134" y="86"/>
                      <a:pt x="134" y="86"/>
                    </a:cubicBezTo>
                    <a:cubicBezTo>
                      <a:pt x="136" y="86"/>
                      <a:pt x="137" y="85"/>
                      <a:pt x="138" y="83"/>
                    </a:cubicBezTo>
                    <a:cubicBezTo>
                      <a:pt x="138" y="82"/>
                      <a:pt x="137" y="80"/>
                      <a:pt x="136" y="79"/>
                    </a:cubicBezTo>
                    <a:cubicBezTo>
                      <a:pt x="131" y="76"/>
                      <a:pt x="131" y="76"/>
                      <a:pt x="131" y="76"/>
                    </a:cubicBezTo>
                    <a:cubicBezTo>
                      <a:pt x="129" y="79"/>
                      <a:pt x="129" y="79"/>
                      <a:pt x="129" y="79"/>
                    </a:cubicBezTo>
                    <a:cubicBezTo>
                      <a:pt x="130" y="83"/>
                      <a:pt x="130" y="83"/>
                      <a:pt x="130" y="83"/>
                    </a:cubicBezTo>
                    <a:cubicBezTo>
                      <a:pt x="146" y="79"/>
                      <a:pt x="146" y="79"/>
                      <a:pt x="146" y="79"/>
                    </a:cubicBezTo>
                    <a:cubicBezTo>
                      <a:pt x="147" y="78"/>
                      <a:pt x="148" y="77"/>
                      <a:pt x="148" y="75"/>
                    </a:cubicBezTo>
                    <a:cubicBezTo>
                      <a:pt x="149" y="74"/>
                      <a:pt x="148" y="72"/>
                      <a:pt x="147" y="71"/>
                    </a:cubicBezTo>
                    <a:cubicBezTo>
                      <a:pt x="146" y="71"/>
                      <a:pt x="146" y="71"/>
                      <a:pt x="146" y="71"/>
                    </a:cubicBezTo>
                    <a:cubicBezTo>
                      <a:pt x="153" y="68"/>
                      <a:pt x="153" y="68"/>
                      <a:pt x="153" y="68"/>
                    </a:cubicBezTo>
                    <a:cubicBezTo>
                      <a:pt x="154" y="68"/>
                      <a:pt x="155" y="66"/>
                      <a:pt x="155" y="65"/>
                    </a:cubicBezTo>
                    <a:cubicBezTo>
                      <a:pt x="155" y="63"/>
                      <a:pt x="154" y="62"/>
                      <a:pt x="153" y="61"/>
                    </a:cubicBezTo>
                    <a:cubicBezTo>
                      <a:pt x="152" y="60"/>
                      <a:pt x="152" y="60"/>
                      <a:pt x="152" y="60"/>
                    </a:cubicBezTo>
                    <a:cubicBezTo>
                      <a:pt x="149" y="63"/>
                      <a:pt x="149" y="63"/>
                      <a:pt x="149" y="63"/>
                    </a:cubicBezTo>
                    <a:cubicBezTo>
                      <a:pt x="152" y="66"/>
                      <a:pt x="152" y="66"/>
                      <a:pt x="152" y="66"/>
                    </a:cubicBezTo>
                    <a:cubicBezTo>
                      <a:pt x="164" y="56"/>
                      <a:pt x="164" y="56"/>
                      <a:pt x="164" y="56"/>
                    </a:cubicBezTo>
                    <a:cubicBezTo>
                      <a:pt x="165" y="55"/>
                      <a:pt x="165" y="54"/>
                      <a:pt x="165" y="53"/>
                    </a:cubicBezTo>
                    <a:cubicBezTo>
                      <a:pt x="165" y="52"/>
                      <a:pt x="164" y="50"/>
                      <a:pt x="163" y="50"/>
                    </a:cubicBezTo>
                    <a:cubicBezTo>
                      <a:pt x="163" y="49"/>
                      <a:pt x="163" y="49"/>
                      <a:pt x="163" y="49"/>
                    </a:cubicBezTo>
                    <a:cubicBezTo>
                      <a:pt x="166" y="39"/>
                      <a:pt x="166" y="39"/>
                      <a:pt x="166" y="39"/>
                    </a:cubicBezTo>
                    <a:cubicBezTo>
                      <a:pt x="166" y="38"/>
                      <a:pt x="165" y="36"/>
                      <a:pt x="164" y="35"/>
                    </a:cubicBezTo>
                    <a:cubicBezTo>
                      <a:pt x="163" y="34"/>
                      <a:pt x="163" y="34"/>
                      <a:pt x="163" y="34"/>
                    </a:cubicBezTo>
                    <a:cubicBezTo>
                      <a:pt x="161" y="38"/>
                      <a:pt x="161" y="38"/>
                      <a:pt x="161" y="38"/>
                    </a:cubicBezTo>
                    <a:cubicBezTo>
                      <a:pt x="164" y="41"/>
                      <a:pt x="164" y="41"/>
                      <a:pt x="164" y="41"/>
                    </a:cubicBezTo>
                    <a:cubicBezTo>
                      <a:pt x="164" y="41"/>
                      <a:pt x="166" y="39"/>
                      <a:pt x="169" y="37"/>
                    </a:cubicBezTo>
                    <a:cubicBezTo>
                      <a:pt x="170" y="35"/>
                      <a:pt x="172" y="34"/>
                      <a:pt x="173" y="34"/>
                    </a:cubicBezTo>
                    <a:cubicBezTo>
                      <a:pt x="173" y="33"/>
                      <a:pt x="174" y="33"/>
                      <a:pt x="174" y="32"/>
                    </a:cubicBezTo>
                    <a:cubicBezTo>
                      <a:pt x="175" y="32"/>
                      <a:pt x="175" y="32"/>
                      <a:pt x="175" y="32"/>
                    </a:cubicBezTo>
                    <a:cubicBezTo>
                      <a:pt x="175" y="32"/>
                      <a:pt x="175" y="32"/>
                      <a:pt x="175" y="32"/>
                    </a:cubicBezTo>
                    <a:cubicBezTo>
                      <a:pt x="175" y="32"/>
                      <a:pt x="175" y="32"/>
                      <a:pt x="175" y="32"/>
                    </a:cubicBezTo>
                    <a:cubicBezTo>
                      <a:pt x="175" y="31"/>
                      <a:pt x="175" y="31"/>
                      <a:pt x="175" y="31"/>
                    </a:cubicBezTo>
                    <a:cubicBezTo>
                      <a:pt x="176" y="30"/>
                      <a:pt x="176" y="29"/>
                      <a:pt x="176" y="28"/>
                    </a:cubicBezTo>
                    <a:cubicBezTo>
                      <a:pt x="176" y="27"/>
                      <a:pt x="175" y="26"/>
                      <a:pt x="174" y="25"/>
                    </a:cubicBezTo>
                    <a:cubicBezTo>
                      <a:pt x="171" y="24"/>
                      <a:pt x="171" y="24"/>
                      <a:pt x="171" y="24"/>
                    </a:cubicBezTo>
                    <a:cubicBezTo>
                      <a:pt x="169" y="27"/>
                      <a:pt x="169" y="27"/>
                      <a:pt x="169" y="27"/>
                    </a:cubicBezTo>
                    <a:cubicBezTo>
                      <a:pt x="171" y="30"/>
                      <a:pt x="171" y="30"/>
                      <a:pt x="171" y="30"/>
                    </a:cubicBezTo>
                    <a:cubicBezTo>
                      <a:pt x="185" y="21"/>
                      <a:pt x="185" y="21"/>
                      <a:pt x="185" y="21"/>
                    </a:cubicBezTo>
                    <a:cubicBezTo>
                      <a:pt x="186" y="20"/>
                      <a:pt x="186" y="19"/>
                      <a:pt x="186" y="17"/>
                    </a:cubicBezTo>
                    <a:cubicBezTo>
                      <a:pt x="186" y="16"/>
                      <a:pt x="186" y="15"/>
                      <a:pt x="185" y="14"/>
                    </a:cubicBezTo>
                    <a:cubicBezTo>
                      <a:pt x="184" y="14"/>
                      <a:pt x="184" y="14"/>
                      <a:pt x="184" y="14"/>
                    </a:cubicBezTo>
                    <a:cubicBezTo>
                      <a:pt x="182" y="17"/>
                      <a:pt x="182" y="17"/>
                      <a:pt x="182" y="17"/>
                    </a:cubicBezTo>
                    <a:cubicBezTo>
                      <a:pt x="184" y="21"/>
                      <a:pt x="184" y="21"/>
                      <a:pt x="184" y="21"/>
                    </a:cubicBezTo>
                    <a:cubicBezTo>
                      <a:pt x="203" y="12"/>
                      <a:pt x="203" y="12"/>
                      <a:pt x="203" y="12"/>
                    </a:cubicBezTo>
                    <a:cubicBezTo>
                      <a:pt x="204" y="12"/>
                      <a:pt x="205" y="10"/>
                      <a:pt x="205" y="9"/>
                    </a:cubicBezTo>
                    <a:cubicBezTo>
                      <a:pt x="205" y="7"/>
                      <a:pt x="204" y="6"/>
                      <a:pt x="203" y="5"/>
                    </a:cubicBezTo>
                    <a:cubicBezTo>
                      <a:pt x="202" y="4"/>
                      <a:pt x="202" y="4"/>
                      <a:pt x="202" y="4"/>
                    </a:cubicBezTo>
                    <a:cubicBezTo>
                      <a:pt x="200" y="8"/>
                      <a:pt x="200" y="8"/>
                      <a:pt x="200" y="8"/>
                    </a:cubicBezTo>
                    <a:cubicBezTo>
                      <a:pt x="199" y="12"/>
                      <a:pt x="199" y="12"/>
                      <a:pt x="199" y="12"/>
                    </a:cubicBezTo>
                    <a:cubicBezTo>
                      <a:pt x="220" y="12"/>
                      <a:pt x="220" y="12"/>
                      <a:pt x="220" y="12"/>
                    </a:cubicBezTo>
                    <a:cubicBezTo>
                      <a:pt x="222" y="12"/>
                      <a:pt x="223" y="11"/>
                      <a:pt x="224" y="9"/>
                    </a:cubicBezTo>
                    <a:cubicBezTo>
                      <a:pt x="224" y="7"/>
                      <a:pt x="224" y="5"/>
                      <a:pt x="222" y="4"/>
                    </a:cubicBezTo>
                    <a:cubicBezTo>
                      <a:pt x="217" y="1"/>
                      <a:pt x="217" y="1"/>
                      <a:pt x="217" y="1"/>
                    </a:cubicBezTo>
                    <a:cubicBezTo>
                      <a:pt x="215" y="0"/>
                      <a:pt x="213" y="1"/>
                      <a:pt x="212" y="3"/>
                    </a:cubicBezTo>
                    <a:cubicBezTo>
                      <a:pt x="210" y="4"/>
                      <a:pt x="211" y="7"/>
                      <a:pt x="213" y="8"/>
                    </a:cubicBezTo>
                    <a:cubicBezTo>
                      <a:pt x="218" y="11"/>
                      <a:pt x="218" y="11"/>
                      <a:pt x="218" y="11"/>
                    </a:cubicBezTo>
                    <a:cubicBezTo>
                      <a:pt x="220" y="8"/>
                      <a:pt x="220" y="8"/>
                      <a:pt x="220" y="8"/>
                    </a:cubicBezTo>
                    <a:cubicBezTo>
                      <a:pt x="220" y="4"/>
                      <a:pt x="220" y="4"/>
                      <a:pt x="220" y="4"/>
                    </a:cubicBezTo>
                    <a:cubicBezTo>
                      <a:pt x="200" y="4"/>
                      <a:pt x="200" y="4"/>
                      <a:pt x="200" y="4"/>
                    </a:cubicBezTo>
                    <a:cubicBezTo>
                      <a:pt x="198" y="4"/>
                      <a:pt x="196" y="5"/>
                      <a:pt x="196" y="7"/>
                    </a:cubicBezTo>
                    <a:cubicBezTo>
                      <a:pt x="195" y="8"/>
                      <a:pt x="196" y="10"/>
                      <a:pt x="197" y="11"/>
                    </a:cubicBezTo>
                    <a:cubicBezTo>
                      <a:pt x="199" y="12"/>
                      <a:pt x="199" y="12"/>
                      <a:pt x="199" y="12"/>
                    </a:cubicBezTo>
                    <a:cubicBezTo>
                      <a:pt x="201" y="9"/>
                      <a:pt x="201" y="9"/>
                      <a:pt x="201" y="9"/>
                    </a:cubicBezTo>
                    <a:cubicBezTo>
                      <a:pt x="199" y="5"/>
                      <a:pt x="199" y="5"/>
                      <a:pt x="199" y="5"/>
                    </a:cubicBezTo>
                    <a:cubicBezTo>
                      <a:pt x="180" y="14"/>
                      <a:pt x="180" y="14"/>
                      <a:pt x="180" y="14"/>
                    </a:cubicBezTo>
                    <a:cubicBezTo>
                      <a:pt x="179" y="14"/>
                      <a:pt x="178" y="16"/>
                      <a:pt x="178" y="17"/>
                    </a:cubicBezTo>
                    <a:cubicBezTo>
                      <a:pt x="178" y="18"/>
                      <a:pt x="179" y="20"/>
                      <a:pt x="180" y="21"/>
                    </a:cubicBezTo>
                    <a:cubicBezTo>
                      <a:pt x="180" y="21"/>
                      <a:pt x="180" y="21"/>
                      <a:pt x="180" y="21"/>
                    </a:cubicBezTo>
                    <a:cubicBezTo>
                      <a:pt x="182" y="17"/>
                      <a:pt x="182" y="17"/>
                      <a:pt x="182" y="17"/>
                    </a:cubicBezTo>
                    <a:cubicBezTo>
                      <a:pt x="180" y="14"/>
                      <a:pt x="180" y="14"/>
                      <a:pt x="180" y="14"/>
                    </a:cubicBezTo>
                    <a:cubicBezTo>
                      <a:pt x="167" y="24"/>
                      <a:pt x="167" y="24"/>
                      <a:pt x="167" y="24"/>
                    </a:cubicBezTo>
                    <a:cubicBezTo>
                      <a:pt x="166" y="24"/>
                      <a:pt x="165" y="26"/>
                      <a:pt x="165" y="27"/>
                    </a:cubicBezTo>
                    <a:cubicBezTo>
                      <a:pt x="165" y="28"/>
                      <a:pt x="166" y="30"/>
                      <a:pt x="167" y="30"/>
                    </a:cubicBezTo>
                    <a:cubicBezTo>
                      <a:pt x="170" y="32"/>
                      <a:pt x="170" y="32"/>
                      <a:pt x="170" y="32"/>
                    </a:cubicBezTo>
                    <a:cubicBezTo>
                      <a:pt x="172" y="29"/>
                      <a:pt x="172" y="29"/>
                      <a:pt x="172" y="29"/>
                    </a:cubicBezTo>
                    <a:cubicBezTo>
                      <a:pt x="169" y="27"/>
                      <a:pt x="169" y="27"/>
                      <a:pt x="169" y="27"/>
                    </a:cubicBezTo>
                    <a:cubicBezTo>
                      <a:pt x="172" y="29"/>
                      <a:pt x="172" y="29"/>
                      <a:pt x="172" y="29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9" y="27"/>
                      <a:pt x="169" y="27"/>
                      <a:pt x="169" y="27"/>
                    </a:cubicBezTo>
                    <a:cubicBezTo>
                      <a:pt x="172" y="29"/>
                      <a:pt x="172" y="29"/>
                      <a:pt x="172" y="29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71" y="28"/>
                      <a:pt x="171" y="28"/>
                      <a:pt x="171" y="28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71" y="28"/>
                      <a:pt x="171" y="28"/>
                      <a:pt x="171" y="28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9" y="27"/>
                      <a:pt x="169" y="27"/>
                      <a:pt x="169" y="27"/>
                    </a:cubicBezTo>
                    <a:cubicBezTo>
                      <a:pt x="167" y="28"/>
                      <a:pt x="165" y="30"/>
                      <a:pt x="163" y="31"/>
                    </a:cubicBezTo>
                    <a:cubicBezTo>
                      <a:pt x="161" y="33"/>
                      <a:pt x="159" y="35"/>
                      <a:pt x="159" y="35"/>
                    </a:cubicBezTo>
                    <a:cubicBezTo>
                      <a:pt x="158" y="35"/>
                      <a:pt x="157" y="37"/>
                      <a:pt x="157" y="38"/>
                    </a:cubicBezTo>
                    <a:cubicBezTo>
                      <a:pt x="157" y="39"/>
                      <a:pt x="158" y="40"/>
                      <a:pt x="159" y="41"/>
                    </a:cubicBezTo>
                    <a:cubicBezTo>
                      <a:pt x="160" y="42"/>
                      <a:pt x="160" y="42"/>
                      <a:pt x="160" y="42"/>
                    </a:cubicBezTo>
                    <a:cubicBezTo>
                      <a:pt x="162" y="38"/>
                      <a:pt x="162" y="38"/>
                      <a:pt x="162" y="38"/>
                    </a:cubicBezTo>
                    <a:cubicBezTo>
                      <a:pt x="158" y="37"/>
                      <a:pt x="158" y="37"/>
                      <a:pt x="158" y="37"/>
                    </a:cubicBezTo>
                    <a:cubicBezTo>
                      <a:pt x="154" y="50"/>
                      <a:pt x="154" y="50"/>
                      <a:pt x="154" y="50"/>
                    </a:cubicBezTo>
                    <a:cubicBezTo>
                      <a:pt x="154" y="52"/>
                      <a:pt x="154" y="54"/>
                      <a:pt x="156" y="54"/>
                    </a:cubicBezTo>
                    <a:cubicBezTo>
                      <a:pt x="159" y="57"/>
                      <a:pt x="159" y="57"/>
                      <a:pt x="159" y="57"/>
                    </a:cubicBezTo>
                    <a:cubicBezTo>
                      <a:pt x="161" y="53"/>
                      <a:pt x="161" y="53"/>
                      <a:pt x="161" y="53"/>
                    </a:cubicBezTo>
                    <a:cubicBezTo>
                      <a:pt x="159" y="50"/>
                      <a:pt x="159" y="50"/>
                      <a:pt x="159" y="50"/>
                    </a:cubicBezTo>
                    <a:cubicBezTo>
                      <a:pt x="147" y="60"/>
                      <a:pt x="147" y="60"/>
                      <a:pt x="147" y="60"/>
                    </a:cubicBezTo>
                    <a:cubicBezTo>
                      <a:pt x="146" y="61"/>
                      <a:pt x="145" y="62"/>
                      <a:pt x="145" y="64"/>
                    </a:cubicBezTo>
                    <a:cubicBezTo>
                      <a:pt x="146" y="65"/>
                      <a:pt x="146" y="66"/>
                      <a:pt x="147" y="67"/>
                    </a:cubicBezTo>
                    <a:cubicBezTo>
                      <a:pt x="149" y="68"/>
                      <a:pt x="149" y="68"/>
                      <a:pt x="149" y="68"/>
                    </a:cubicBezTo>
                    <a:cubicBezTo>
                      <a:pt x="151" y="64"/>
                      <a:pt x="151" y="64"/>
                      <a:pt x="151" y="64"/>
                    </a:cubicBezTo>
                    <a:cubicBezTo>
                      <a:pt x="150" y="61"/>
                      <a:pt x="150" y="61"/>
                      <a:pt x="150" y="61"/>
                    </a:cubicBezTo>
                    <a:cubicBezTo>
                      <a:pt x="136" y="67"/>
                      <a:pt x="136" y="67"/>
                      <a:pt x="136" y="67"/>
                    </a:cubicBezTo>
                    <a:cubicBezTo>
                      <a:pt x="134" y="67"/>
                      <a:pt x="133" y="68"/>
                      <a:pt x="133" y="70"/>
                    </a:cubicBezTo>
                    <a:cubicBezTo>
                      <a:pt x="133" y="71"/>
                      <a:pt x="134" y="73"/>
                      <a:pt x="135" y="74"/>
                    </a:cubicBezTo>
                    <a:cubicBezTo>
                      <a:pt x="142" y="78"/>
                      <a:pt x="142" y="78"/>
                      <a:pt x="142" y="78"/>
                    </a:cubicBezTo>
                    <a:cubicBezTo>
                      <a:pt x="144" y="75"/>
                      <a:pt x="144" y="75"/>
                      <a:pt x="144" y="75"/>
                    </a:cubicBezTo>
                    <a:cubicBezTo>
                      <a:pt x="143" y="71"/>
                      <a:pt x="143" y="71"/>
                      <a:pt x="143" y="71"/>
                    </a:cubicBezTo>
                    <a:cubicBezTo>
                      <a:pt x="128" y="75"/>
                      <a:pt x="128" y="75"/>
                      <a:pt x="128" y="75"/>
                    </a:cubicBezTo>
                    <a:cubicBezTo>
                      <a:pt x="126" y="76"/>
                      <a:pt x="125" y="77"/>
                      <a:pt x="125" y="79"/>
                    </a:cubicBezTo>
                    <a:cubicBezTo>
                      <a:pt x="125" y="80"/>
                      <a:pt x="125" y="82"/>
                      <a:pt x="127" y="83"/>
                    </a:cubicBezTo>
                    <a:cubicBezTo>
                      <a:pt x="132" y="86"/>
                      <a:pt x="132" y="86"/>
                      <a:pt x="132" y="86"/>
                    </a:cubicBezTo>
                    <a:cubicBezTo>
                      <a:pt x="134" y="82"/>
                      <a:pt x="134" y="82"/>
                      <a:pt x="134" y="82"/>
                    </a:cubicBezTo>
                    <a:cubicBezTo>
                      <a:pt x="133" y="78"/>
                      <a:pt x="133" y="78"/>
                      <a:pt x="133" y="78"/>
                    </a:cubicBezTo>
                    <a:cubicBezTo>
                      <a:pt x="133" y="78"/>
                      <a:pt x="128" y="79"/>
                      <a:pt x="123" y="80"/>
                    </a:cubicBezTo>
                    <a:cubicBezTo>
                      <a:pt x="120" y="80"/>
                      <a:pt x="118" y="81"/>
                      <a:pt x="116" y="81"/>
                    </a:cubicBezTo>
                    <a:cubicBezTo>
                      <a:pt x="115" y="81"/>
                      <a:pt x="114" y="82"/>
                      <a:pt x="113" y="82"/>
                    </a:cubicBezTo>
                    <a:cubicBezTo>
                      <a:pt x="112" y="82"/>
                      <a:pt x="112" y="82"/>
                      <a:pt x="112" y="82"/>
                    </a:cubicBezTo>
                    <a:cubicBezTo>
                      <a:pt x="111" y="82"/>
                      <a:pt x="111" y="82"/>
                      <a:pt x="111" y="82"/>
                    </a:cubicBezTo>
                    <a:cubicBezTo>
                      <a:pt x="111" y="83"/>
                      <a:pt x="111" y="83"/>
                      <a:pt x="111" y="83"/>
                    </a:cubicBezTo>
                    <a:cubicBezTo>
                      <a:pt x="110" y="83"/>
                      <a:pt x="110" y="83"/>
                      <a:pt x="109" y="84"/>
                    </a:cubicBezTo>
                    <a:cubicBezTo>
                      <a:pt x="109" y="85"/>
                      <a:pt x="109" y="86"/>
                      <a:pt x="109" y="87"/>
                    </a:cubicBezTo>
                    <a:cubicBezTo>
                      <a:pt x="109" y="88"/>
                      <a:pt x="110" y="89"/>
                      <a:pt x="111" y="89"/>
                    </a:cubicBezTo>
                    <a:cubicBezTo>
                      <a:pt x="115" y="92"/>
                      <a:pt x="115" y="92"/>
                      <a:pt x="115" y="92"/>
                    </a:cubicBezTo>
                    <a:cubicBezTo>
                      <a:pt x="117" y="89"/>
                      <a:pt x="117" y="89"/>
                      <a:pt x="117" y="89"/>
                    </a:cubicBezTo>
                    <a:cubicBezTo>
                      <a:pt x="117" y="85"/>
                      <a:pt x="117" y="85"/>
                      <a:pt x="117" y="85"/>
                    </a:cubicBezTo>
                    <a:cubicBezTo>
                      <a:pt x="91" y="86"/>
                      <a:pt x="91" y="86"/>
                      <a:pt x="91" y="86"/>
                    </a:cubicBezTo>
                    <a:cubicBezTo>
                      <a:pt x="89" y="86"/>
                      <a:pt x="88" y="87"/>
                      <a:pt x="87" y="89"/>
                    </a:cubicBezTo>
                    <a:cubicBezTo>
                      <a:pt x="87" y="91"/>
                      <a:pt x="88" y="93"/>
                      <a:pt x="89" y="94"/>
                    </a:cubicBezTo>
                    <a:cubicBezTo>
                      <a:pt x="93" y="96"/>
                      <a:pt x="93" y="96"/>
                      <a:pt x="93" y="96"/>
                    </a:cubicBezTo>
                    <a:cubicBezTo>
                      <a:pt x="95" y="93"/>
                      <a:pt x="95" y="93"/>
                      <a:pt x="95" y="93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0" y="88"/>
                      <a:pt x="83" y="87"/>
                    </a:cubicBezTo>
                    <a:cubicBezTo>
                      <a:pt x="79" y="86"/>
                      <a:pt x="76" y="86"/>
                      <a:pt x="73" y="85"/>
                    </a:cubicBezTo>
                    <a:cubicBezTo>
                      <a:pt x="72" y="85"/>
                      <a:pt x="70" y="85"/>
                      <a:pt x="69" y="85"/>
                    </a:cubicBezTo>
                    <a:cubicBezTo>
                      <a:pt x="68" y="85"/>
                      <a:pt x="67" y="85"/>
                      <a:pt x="67" y="85"/>
                    </a:cubicBezTo>
                    <a:cubicBezTo>
                      <a:pt x="66" y="85"/>
                      <a:pt x="66" y="85"/>
                      <a:pt x="66" y="85"/>
                    </a:cubicBezTo>
                    <a:cubicBezTo>
                      <a:pt x="66" y="85"/>
                      <a:pt x="65" y="85"/>
                      <a:pt x="65" y="85"/>
                    </a:cubicBezTo>
                    <a:cubicBezTo>
                      <a:pt x="64" y="85"/>
                      <a:pt x="64" y="85"/>
                      <a:pt x="64" y="85"/>
                    </a:cubicBezTo>
                    <a:cubicBezTo>
                      <a:pt x="64" y="85"/>
                      <a:pt x="63" y="86"/>
                      <a:pt x="63" y="86"/>
                    </a:cubicBezTo>
                    <a:cubicBezTo>
                      <a:pt x="62" y="88"/>
                      <a:pt x="62" y="91"/>
                      <a:pt x="64" y="92"/>
                    </a:cubicBezTo>
                    <a:cubicBezTo>
                      <a:pt x="71" y="97"/>
                      <a:pt x="71" y="97"/>
                      <a:pt x="71" y="97"/>
                    </a:cubicBezTo>
                    <a:cubicBezTo>
                      <a:pt x="74" y="93"/>
                      <a:pt x="74" y="93"/>
                      <a:pt x="74" y="93"/>
                    </a:cubicBezTo>
                    <a:cubicBezTo>
                      <a:pt x="75" y="89"/>
                      <a:pt x="75" y="89"/>
                      <a:pt x="75" y="89"/>
                    </a:cubicBezTo>
                    <a:cubicBezTo>
                      <a:pt x="6" y="62"/>
                      <a:pt x="6" y="62"/>
                      <a:pt x="6" y="62"/>
                    </a:cubicBezTo>
                    <a:cubicBezTo>
                      <a:pt x="4" y="61"/>
                      <a:pt x="2" y="62"/>
                      <a:pt x="1" y="64"/>
                    </a:cubicBezTo>
                    <a:cubicBezTo>
                      <a:pt x="0" y="66"/>
                      <a:pt x="1" y="68"/>
                      <a:pt x="2" y="69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9" y="92"/>
                      <a:pt x="42" y="92"/>
                      <a:pt x="43" y="90"/>
                    </a:cubicBezTo>
                    <a:cubicBezTo>
                      <a:pt x="44" y="88"/>
                      <a:pt x="44" y="85"/>
                      <a:pt x="42" y="84"/>
                    </a:cubicBezTo>
                    <a:close/>
                  </a:path>
                </a:pathLst>
              </a:custGeom>
              <a:solidFill>
                <a:srgbClr val="70B5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7" name="Freeform 57"/>
              <p:cNvSpPr/>
              <p:nvPr/>
            </p:nvSpPr>
            <p:spPr bwMode="auto">
              <a:xfrm>
                <a:off x="4427488" y="3179938"/>
                <a:ext cx="753277" cy="922138"/>
              </a:xfrm>
              <a:custGeom>
                <a:avLst/>
                <a:gdLst>
                  <a:gd name="T0" fmla="*/ 76 w 561"/>
                  <a:gd name="T1" fmla="*/ 679 h 687"/>
                  <a:gd name="T2" fmla="*/ 128 w 561"/>
                  <a:gd name="T3" fmla="*/ 677 h 687"/>
                  <a:gd name="T4" fmla="*/ 152 w 561"/>
                  <a:gd name="T5" fmla="*/ 682 h 687"/>
                  <a:gd name="T6" fmla="*/ 184 w 561"/>
                  <a:gd name="T7" fmla="*/ 661 h 687"/>
                  <a:gd name="T8" fmla="*/ 211 w 561"/>
                  <a:gd name="T9" fmla="*/ 633 h 687"/>
                  <a:gd name="T10" fmla="*/ 223 w 561"/>
                  <a:gd name="T11" fmla="*/ 593 h 687"/>
                  <a:gd name="T12" fmla="*/ 222 w 561"/>
                  <a:gd name="T13" fmla="*/ 557 h 687"/>
                  <a:gd name="T14" fmla="*/ 176 w 561"/>
                  <a:gd name="T15" fmla="*/ 506 h 687"/>
                  <a:gd name="T16" fmla="*/ 176 w 561"/>
                  <a:gd name="T17" fmla="*/ 510 h 687"/>
                  <a:gd name="T18" fmla="*/ 158 w 561"/>
                  <a:gd name="T19" fmla="*/ 419 h 687"/>
                  <a:gd name="T20" fmla="*/ 175 w 561"/>
                  <a:gd name="T21" fmla="*/ 398 h 687"/>
                  <a:gd name="T22" fmla="*/ 200 w 561"/>
                  <a:gd name="T23" fmla="*/ 381 h 687"/>
                  <a:gd name="T24" fmla="*/ 218 w 561"/>
                  <a:gd name="T25" fmla="*/ 373 h 687"/>
                  <a:gd name="T26" fmla="*/ 243 w 561"/>
                  <a:gd name="T27" fmla="*/ 368 h 687"/>
                  <a:gd name="T28" fmla="*/ 258 w 561"/>
                  <a:gd name="T29" fmla="*/ 363 h 687"/>
                  <a:gd name="T30" fmla="*/ 323 w 561"/>
                  <a:gd name="T31" fmla="*/ 360 h 687"/>
                  <a:gd name="T32" fmla="*/ 334 w 561"/>
                  <a:gd name="T33" fmla="*/ 357 h 687"/>
                  <a:gd name="T34" fmla="*/ 363 w 561"/>
                  <a:gd name="T35" fmla="*/ 356 h 687"/>
                  <a:gd name="T36" fmla="*/ 378 w 561"/>
                  <a:gd name="T37" fmla="*/ 352 h 687"/>
                  <a:gd name="T38" fmla="*/ 439 w 561"/>
                  <a:gd name="T39" fmla="*/ 352 h 687"/>
                  <a:gd name="T40" fmla="*/ 513 w 561"/>
                  <a:gd name="T41" fmla="*/ 357 h 687"/>
                  <a:gd name="T42" fmla="*/ 536 w 561"/>
                  <a:gd name="T43" fmla="*/ 353 h 687"/>
                  <a:gd name="T44" fmla="*/ 552 w 561"/>
                  <a:gd name="T45" fmla="*/ 325 h 687"/>
                  <a:gd name="T46" fmla="*/ 553 w 561"/>
                  <a:gd name="T47" fmla="*/ 288 h 687"/>
                  <a:gd name="T48" fmla="*/ 558 w 561"/>
                  <a:gd name="T49" fmla="*/ 242 h 687"/>
                  <a:gd name="T50" fmla="*/ 557 w 561"/>
                  <a:gd name="T51" fmla="*/ 223 h 687"/>
                  <a:gd name="T52" fmla="*/ 559 w 561"/>
                  <a:gd name="T53" fmla="*/ 197 h 687"/>
                  <a:gd name="T54" fmla="*/ 558 w 561"/>
                  <a:gd name="T55" fmla="*/ 160 h 687"/>
                  <a:gd name="T56" fmla="*/ 550 w 561"/>
                  <a:gd name="T57" fmla="*/ 108 h 687"/>
                  <a:gd name="T58" fmla="*/ 547 w 561"/>
                  <a:gd name="T59" fmla="*/ 76 h 687"/>
                  <a:gd name="T60" fmla="*/ 535 w 561"/>
                  <a:gd name="T61" fmla="*/ 26 h 687"/>
                  <a:gd name="T62" fmla="*/ 535 w 561"/>
                  <a:gd name="T63" fmla="*/ 51 h 687"/>
                  <a:gd name="T64" fmla="*/ 543 w 561"/>
                  <a:gd name="T65" fmla="*/ 84 h 687"/>
                  <a:gd name="T66" fmla="*/ 546 w 561"/>
                  <a:gd name="T67" fmla="*/ 108 h 687"/>
                  <a:gd name="T68" fmla="*/ 548 w 561"/>
                  <a:gd name="T69" fmla="*/ 173 h 687"/>
                  <a:gd name="T70" fmla="*/ 548 w 561"/>
                  <a:gd name="T71" fmla="*/ 173 h 687"/>
                  <a:gd name="T72" fmla="*/ 555 w 561"/>
                  <a:gd name="T73" fmla="*/ 216 h 687"/>
                  <a:gd name="T74" fmla="*/ 550 w 561"/>
                  <a:gd name="T75" fmla="*/ 260 h 687"/>
                  <a:gd name="T76" fmla="*/ 546 w 561"/>
                  <a:gd name="T77" fmla="*/ 303 h 687"/>
                  <a:gd name="T78" fmla="*/ 548 w 561"/>
                  <a:gd name="T79" fmla="*/ 323 h 687"/>
                  <a:gd name="T80" fmla="*/ 533 w 561"/>
                  <a:gd name="T81" fmla="*/ 347 h 687"/>
                  <a:gd name="T82" fmla="*/ 514 w 561"/>
                  <a:gd name="T83" fmla="*/ 354 h 687"/>
                  <a:gd name="T84" fmla="*/ 405 w 561"/>
                  <a:gd name="T85" fmla="*/ 353 h 687"/>
                  <a:gd name="T86" fmla="*/ 403 w 561"/>
                  <a:gd name="T87" fmla="*/ 351 h 687"/>
                  <a:gd name="T88" fmla="*/ 385 w 561"/>
                  <a:gd name="T89" fmla="*/ 357 h 687"/>
                  <a:gd name="T90" fmla="*/ 363 w 561"/>
                  <a:gd name="T91" fmla="*/ 352 h 687"/>
                  <a:gd name="T92" fmla="*/ 366 w 561"/>
                  <a:gd name="T93" fmla="*/ 356 h 687"/>
                  <a:gd name="T94" fmla="*/ 317 w 561"/>
                  <a:gd name="T95" fmla="*/ 362 h 687"/>
                  <a:gd name="T96" fmla="*/ 291 w 561"/>
                  <a:gd name="T97" fmla="*/ 357 h 687"/>
                  <a:gd name="T98" fmla="*/ 251 w 561"/>
                  <a:gd name="T99" fmla="*/ 359 h 687"/>
                  <a:gd name="T100" fmla="*/ 198 w 561"/>
                  <a:gd name="T101" fmla="*/ 373 h 687"/>
                  <a:gd name="T102" fmla="*/ 170 w 561"/>
                  <a:gd name="T103" fmla="*/ 398 h 687"/>
                  <a:gd name="T104" fmla="*/ 150 w 561"/>
                  <a:gd name="T105" fmla="*/ 455 h 687"/>
                  <a:gd name="T106" fmla="*/ 209 w 561"/>
                  <a:gd name="T107" fmla="*/ 554 h 687"/>
                  <a:gd name="T108" fmla="*/ 210 w 561"/>
                  <a:gd name="T109" fmla="*/ 555 h 687"/>
                  <a:gd name="T110" fmla="*/ 219 w 561"/>
                  <a:gd name="T111" fmla="*/ 574 h 687"/>
                  <a:gd name="T112" fmla="*/ 213 w 561"/>
                  <a:gd name="T113" fmla="*/ 615 h 687"/>
                  <a:gd name="T114" fmla="*/ 203 w 561"/>
                  <a:gd name="T115" fmla="*/ 646 h 687"/>
                  <a:gd name="T116" fmla="*/ 149 w 561"/>
                  <a:gd name="T117" fmla="*/ 680 h 687"/>
                  <a:gd name="T118" fmla="*/ 152 w 561"/>
                  <a:gd name="T119" fmla="*/ 674 h 687"/>
                  <a:gd name="T120" fmla="*/ 100 w 561"/>
                  <a:gd name="T121" fmla="*/ 676 h 687"/>
                  <a:gd name="T122" fmla="*/ 2 w 561"/>
                  <a:gd name="T123" fmla="*/ 651 h 6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61" h="687">
                    <a:moveTo>
                      <a:pt x="40" y="665"/>
                    </a:moveTo>
                    <a:cubicBezTo>
                      <a:pt x="6" y="644"/>
                      <a:pt x="6" y="644"/>
                      <a:pt x="6" y="644"/>
                    </a:cubicBezTo>
                    <a:cubicBezTo>
                      <a:pt x="4" y="648"/>
                      <a:pt x="4" y="648"/>
                      <a:pt x="4" y="648"/>
                    </a:cubicBezTo>
                    <a:cubicBezTo>
                      <a:pt x="3" y="651"/>
                      <a:pt x="3" y="651"/>
                      <a:pt x="3" y="651"/>
                    </a:cubicBezTo>
                    <a:cubicBezTo>
                      <a:pt x="75" y="683"/>
                      <a:pt x="75" y="683"/>
                      <a:pt x="75" y="683"/>
                    </a:cubicBezTo>
                    <a:cubicBezTo>
                      <a:pt x="77" y="684"/>
                      <a:pt x="80" y="683"/>
                      <a:pt x="81" y="681"/>
                    </a:cubicBezTo>
                    <a:cubicBezTo>
                      <a:pt x="82" y="679"/>
                      <a:pt x="81" y="677"/>
                      <a:pt x="79" y="676"/>
                    </a:cubicBezTo>
                    <a:cubicBezTo>
                      <a:pt x="78" y="675"/>
                      <a:pt x="78" y="675"/>
                      <a:pt x="78" y="675"/>
                    </a:cubicBezTo>
                    <a:cubicBezTo>
                      <a:pt x="76" y="679"/>
                      <a:pt x="76" y="679"/>
                      <a:pt x="76" y="679"/>
                    </a:cubicBezTo>
                    <a:cubicBezTo>
                      <a:pt x="80" y="681"/>
                      <a:pt x="80" y="681"/>
                      <a:pt x="80" y="681"/>
                    </a:cubicBezTo>
                    <a:cubicBezTo>
                      <a:pt x="76" y="679"/>
                      <a:pt x="76" y="679"/>
                      <a:pt x="76" y="679"/>
                    </a:cubicBezTo>
                    <a:cubicBezTo>
                      <a:pt x="78" y="682"/>
                      <a:pt x="78" y="682"/>
                      <a:pt x="78" y="682"/>
                    </a:cubicBezTo>
                    <a:cubicBezTo>
                      <a:pt x="79" y="682"/>
                      <a:pt x="79" y="681"/>
                      <a:pt x="80" y="681"/>
                    </a:cubicBezTo>
                    <a:cubicBezTo>
                      <a:pt x="76" y="679"/>
                      <a:pt x="76" y="679"/>
                      <a:pt x="76" y="679"/>
                    </a:cubicBezTo>
                    <a:cubicBezTo>
                      <a:pt x="78" y="682"/>
                      <a:pt x="78" y="682"/>
                      <a:pt x="78" y="682"/>
                    </a:cubicBezTo>
                    <a:cubicBezTo>
                      <a:pt x="76" y="679"/>
                      <a:pt x="76" y="679"/>
                      <a:pt x="76" y="679"/>
                    </a:cubicBezTo>
                    <a:cubicBezTo>
                      <a:pt x="77" y="682"/>
                      <a:pt x="77" y="682"/>
                      <a:pt x="77" y="682"/>
                    </a:cubicBezTo>
                    <a:cubicBezTo>
                      <a:pt x="77" y="682"/>
                      <a:pt x="78" y="682"/>
                      <a:pt x="78" y="682"/>
                    </a:cubicBezTo>
                    <a:cubicBezTo>
                      <a:pt x="76" y="679"/>
                      <a:pt x="76" y="679"/>
                      <a:pt x="76" y="679"/>
                    </a:cubicBezTo>
                    <a:cubicBezTo>
                      <a:pt x="77" y="682"/>
                      <a:pt x="77" y="682"/>
                      <a:pt x="77" y="682"/>
                    </a:cubicBezTo>
                    <a:cubicBezTo>
                      <a:pt x="76" y="679"/>
                      <a:pt x="76" y="679"/>
                      <a:pt x="76" y="679"/>
                    </a:cubicBezTo>
                    <a:cubicBezTo>
                      <a:pt x="76" y="683"/>
                      <a:pt x="76" y="683"/>
                      <a:pt x="76" y="683"/>
                    </a:cubicBezTo>
                    <a:cubicBezTo>
                      <a:pt x="76" y="683"/>
                      <a:pt x="76" y="683"/>
                      <a:pt x="77" y="682"/>
                    </a:cubicBezTo>
                    <a:cubicBezTo>
                      <a:pt x="76" y="679"/>
                      <a:pt x="76" y="679"/>
                      <a:pt x="76" y="679"/>
                    </a:cubicBezTo>
                    <a:cubicBezTo>
                      <a:pt x="76" y="683"/>
                      <a:pt x="76" y="683"/>
                      <a:pt x="76" y="683"/>
                    </a:cubicBezTo>
                    <a:cubicBezTo>
                      <a:pt x="76" y="682"/>
                      <a:pt x="76" y="682"/>
                      <a:pt x="76" y="682"/>
                    </a:cubicBezTo>
                    <a:cubicBezTo>
                      <a:pt x="76" y="683"/>
                      <a:pt x="76" y="683"/>
                      <a:pt x="76" y="683"/>
                    </a:cubicBezTo>
                    <a:cubicBezTo>
                      <a:pt x="76" y="683"/>
                      <a:pt x="76" y="683"/>
                      <a:pt x="76" y="683"/>
                    </a:cubicBezTo>
                    <a:cubicBezTo>
                      <a:pt x="76" y="682"/>
                      <a:pt x="76" y="682"/>
                      <a:pt x="76" y="682"/>
                    </a:cubicBezTo>
                    <a:cubicBezTo>
                      <a:pt x="76" y="683"/>
                      <a:pt x="76" y="683"/>
                      <a:pt x="76" y="683"/>
                    </a:cubicBezTo>
                    <a:cubicBezTo>
                      <a:pt x="76" y="683"/>
                      <a:pt x="77" y="683"/>
                      <a:pt x="78" y="683"/>
                    </a:cubicBezTo>
                    <a:cubicBezTo>
                      <a:pt x="81" y="683"/>
                      <a:pt x="88" y="684"/>
                      <a:pt x="93" y="685"/>
                    </a:cubicBezTo>
                    <a:cubicBezTo>
                      <a:pt x="99" y="686"/>
                      <a:pt x="103" y="687"/>
                      <a:pt x="103" y="687"/>
                    </a:cubicBezTo>
                    <a:cubicBezTo>
                      <a:pt x="105" y="687"/>
                      <a:pt x="107" y="686"/>
                      <a:pt x="108" y="684"/>
                    </a:cubicBezTo>
                    <a:cubicBezTo>
                      <a:pt x="108" y="682"/>
                      <a:pt x="108" y="680"/>
                      <a:pt x="106" y="679"/>
                    </a:cubicBezTo>
                    <a:cubicBezTo>
                      <a:pt x="102" y="677"/>
                      <a:pt x="102" y="677"/>
                      <a:pt x="102" y="677"/>
                    </a:cubicBezTo>
                    <a:cubicBezTo>
                      <a:pt x="100" y="680"/>
                      <a:pt x="100" y="680"/>
                      <a:pt x="100" y="680"/>
                    </a:cubicBezTo>
                    <a:cubicBezTo>
                      <a:pt x="99" y="684"/>
                      <a:pt x="99" y="684"/>
                      <a:pt x="99" y="684"/>
                    </a:cubicBezTo>
                    <a:cubicBezTo>
                      <a:pt x="129" y="686"/>
                      <a:pt x="129" y="686"/>
                      <a:pt x="129" y="686"/>
                    </a:cubicBezTo>
                    <a:cubicBezTo>
                      <a:pt x="131" y="687"/>
                      <a:pt x="133" y="686"/>
                      <a:pt x="133" y="684"/>
                    </a:cubicBezTo>
                    <a:cubicBezTo>
                      <a:pt x="134" y="682"/>
                      <a:pt x="133" y="680"/>
                      <a:pt x="132" y="679"/>
                    </a:cubicBezTo>
                    <a:cubicBezTo>
                      <a:pt x="128" y="677"/>
                      <a:pt x="128" y="677"/>
                      <a:pt x="128" y="677"/>
                    </a:cubicBezTo>
                    <a:cubicBezTo>
                      <a:pt x="126" y="680"/>
                      <a:pt x="126" y="680"/>
                      <a:pt x="126" y="680"/>
                    </a:cubicBezTo>
                    <a:cubicBezTo>
                      <a:pt x="129" y="682"/>
                      <a:pt x="129" y="682"/>
                      <a:pt x="129" y="682"/>
                    </a:cubicBezTo>
                    <a:cubicBezTo>
                      <a:pt x="126" y="680"/>
                      <a:pt x="126" y="680"/>
                      <a:pt x="126" y="680"/>
                    </a:cubicBezTo>
                    <a:cubicBezTo>
                      <a:pt x="128" y="684"/>
                      <a:pt x="128" y="684"/>
                      <a:pt x="128" y="684"/>
                    </a:cubicBezTo>
                    <a:cubicBezTo>
                      <a:pt x="128" y="684"/>
                      <a:pt x="129" y="683"/>
                      <a:pt x="129" y="682"/>
                    </a:cubicBezTo>
                    <a:cubicBezTo>
                      <a:pt x="126" y="680"/>
                      <a:pt x="126" y="680"/>
                      <a:pt x="126" y="680"/>
                    </a:cubicBezTo>
                    <a:cubicBezTo>
                      <a:pt x="128" y="684"/>
                      <a:pt x="128" y="684"/>
                      <a:pt x="128" y="684"/>
                    </a:cubicBezTo>
                    <a:cubicBezTo>
                      <a:pt x="126" y="681"/>
                      <a:pt x="126" y="681"/>
                      <a:pt x="126" y="681"/>
                    </a:cubicBezTo>
                    <a:cubicBezTo>
                      <a:pt x="127" y="684"/>
                      <a:pt x="127" y="684"/>
                      <a:pt x="127" y="684"/>
                    </a:cubicBezTo>
                    <a:cubicBezTo>
                      <a:pt x="127" y="684"/>
                      <a:pt x="127" y="684"/>
                      <a:pt x="128" y="684"/>
                    </a:cubicBezTo>
                    <a:cubicBezTo>
                      <a:pt x="126" y="681"/>
                      <a:pt x="126" y="681"/>
                      <a:pt x="126" y="681"/>
                    </a:cubicBezTo>
                    <a:cubicBezTo>
                      <a:pt x="127" y="684"/>
                      <a:pt x="127" y="684"/>
                      <a:pt x="127" y="684"/>
                    </a:cubicBezTo>
                    <a:cubicBezTo>
                      <a:pt x="127" y="683"/>
                      <a:pt x="127" y="683"/>
                      <a:pt x="127" y="683"/>
                    </a:cubicBezTo>
                    <a:cubicBezTo>
                      <a:pt x="127" y="684"/>
                      <a:pt x="127" y="684"/>
                      <a:pt x="127" y="684"/>
                    </a:cubicBezTo>
                    <a:cubicBezTo>
                      <a:pt x="127" y="684"/>
                      <a:pt x="127" y="684"/>
                      <a:pt x="127" y="684"/>
                    </a:cubicBezTo>
                    <a:cubicBezTo>
                      <a:pt x="127" y="683"/>
                      <a:pt x="127" y="683"/>
                      <a:pt x="127" y="683"/>
                    </a:cubicBezTo>
                    <a:cubicBezTo>
                      <a:pt x="127" y="684"/>
                      <a:pt x="127" y="684"/>
                      <a:pt x="127" y="684"/>
                    </a:cubicBezTo>
                    <a:cubicBezTo>
                      <a:pt x="127" y="684"/>
                      <a:pt x="128" y="684"/>
                      <a:pt x="129" y="684"/>
                    </a:cubicBezTo>
                    <a:cubicBezTo>
                      <a:pt x="132" y="683"/>
                      <a:pt x="138" y="683"/>
                      <a:pt x="143" y="683"/>
                    </a:cubicBezTo>
                    <a:cubicBezTo>
                      <a:pt x="146" y="682"/>
                      <a:pt x="149" y="682"/>
                      <a:pt x="150" y="682"/>
                    </a:cubicBezTo>
                    <a:cubicBezTo>
                      <a:pt x="151" y="682"/>
                      <a:pt x="152" y="682"/>
                      <a:pt x="152" y="682"/>
                    </a:cubicBezTo>
                    <a:cubicBezTo>
                      <a:pt x="153" y="682"/>
                      <a:pt x="153" y="682"/>
                      <a:pt x="153" y="682"/>
                    </a:cubicBezTo>
                    <a:cubicBezTo>
                      <a:pt x="153" y="682"/>
                      <a:pt x="153" y="682"/>
                      <a:pt x="153" y="682"/>
                    </a:cubicBezTo>
                    <a:cubicBezTo>
                      <a:pt x="154" y="682"/>
                      <a:pt x="154" y="682"/>
                      <a:pt x="154" y="682"/>
                    </a:cubicBezTo>
                    <a:cubicBezTo>
                      <a:pt x="154" y="682"/>
                      <a:pt x="154" y="682"/>
                      <a:pt x="154" y="682"/>
                    </a:cubicBezTo>
                    <a:cubicBezTo>
                      <a:pt x="154" y="682"/>
                      <a:pt x="154" y="682"/>
                      <a:pt x="154" y="682"/>
                    </a:cubicBezTo>
                    <a:cubicBezTo>
                      <a:pt x="155" y="681"/>
                      <a:pt x="155" y="681"/>
                      <a:pt x="155" y="681"/>
                    </a:cubicBezTo>
                    <a:cubicBezTo>
                      <a:pt x="155" y="681"/>
                      <a:pt x="156" y="681"/>
                      <a:pt x="156" y="680"/>
                    </a:cubicBezTo>
                    <a:cubicBezTo>
                      <a:pt x="157" y="679"/>
                      <a:pt x="157" y="678"/>
                      <a:pt x="157" y="677"/>
                    </a:cubicBezTo>
                    <a:cubicBezTo>
                      <a:pt x="157" y="676"/>
                      <a:pt x="156" y="675"/>
                      <a:pt x="155" y="674"/>
                    </a:cubicBezTo>
                    <a:cubicBezTo>
                      <a:pt x="153" y="673"/>
                      <a:pt x="153" y="673"/>
                      <a:pt x="153" y="673"/>
                    </a:cubicBezTo>
                    <a:cubicBezTo>
                      <a:pt x="151" y="676"/>
                      <a:pt x="151" y="676"/>
                      <a:pt x="151" y="676"/>
                    </a:cubicBezTo>
                    <a:cubicBezTo>
                      <a:pt x="152" y="680"/>
                      <a:pt x="152" y="680"/>
                      <a:pt x="152" y="680"/>
                    </a:cubicBezTo>
                    <a:cubicBezTo>
                      <a:pt x="173" y="676"/>
                      <a:pt x="173" y="676"/>
                      <a:pt x="173" y="676"/>
                    </a:cubicBezTo>
                    <a:cubicBezTo>
                      <a:pt x="175" y="675"/>
                      <a:pt x="176" y="674"/>
                      <a:pt x="177" y="672"/>
                    </a:cubicBezTo>
                    <a:cubicBezTo>
                      <a:pt x="177" y="671"/>
                      <a:pt x="176" y="669"/>
                      <a:pt x="175" y="668"/>
                    </a:cubicBezTo>
                    <a:cubicBezTo>
                      <a:pt x="168" y="664"/>
                      <a:pt x="168" y="664"/>
                      <a:pt x="168" y="664"/>
                    </a:cubicBezTo>
                    <a:cubicBezTo>
                      <a:pt x="165" y="667"/>
                      <a:pt x="165" y="667"/>
                      <a:pt x="165" y="667"/>
                    </a:cubicBezTo>
                    <a:cubicBezTo>
                      <a:pt x="166" y="671"/>
                      <a:pt x="166" y="671"/>
                      <a:pt x="166" y="671"/>
                    </a:cubicBezTo>
                    <a:cubicBezTo>
                      <a:pt x="183" y="668"/>
                      <a:pt x="183" y="668"/>
                      <a:pt x="183" y="668"/>
                    </a:cubicBezTo>
                    <a:cubicBezTo>
                      <a:pt x="184" y="668"/>
                      <a:pt x="186" y="667"/>
                      <a:pt x="186" y="665"/>
                    </a:cubicBezTo>
                    <a:cubicBezTo>
                      <a:pt x="186" y="664"/>
                      <a:pt x="186" y="662"/>
                      <a:pt x="184" y="661"/>
                    </a:cubicBezTo>
                    <a:cubicBezTo>
                      <a:pt x="180" y="659"/>
                      <a:pt x="180" y="659"/>
                      <a:pt x="180" y="659"/>
                    </a:cubicBezTo>
                    <a:cubicBezTo>
                      <a:pt x="178" y="662"/>
                      <a:pt x="178" y="662"/>
                      <a:pt x="178" y="662"/>
                    </a:cubicBezTo>
                    <a:cubicBezTo>
                      <a:pt x="180" y="666"/>
                      <a:pt x="180" y="666"/>
                      <a:pt x="180" y="666"/>
                    </a:cubicBezTo>
                    <a:cubicBezTo>
                      <a:pt x="194" y="659"/>
                      <a:pt x="194" y="659"/>
                      <a:pt x="194" y="659"/>
                    </a:cubicBezTo>
                    <a:cubicBezTo>
                      <a:pt x="196" y="659"/>
                      <a:pt x="197" y="657"/>
                      <a:pt x="197" y="656"/>
                    </a:cubicBezTo>
                    <a:cubicBezTo>
                      <a:pt x="197" y="654"/>
                      <a:pt x="196" y="653"/>
                      <a:pt x="195" y="652"/>
                    </a:cubicBezTo>
                    <a:cubicBezTo>
                      <a:pt x="193" y="651"/>
                      <a:pt x="193" y="651"/>
                      <a:pt x="193" y="651"/>
                    </a:cubicBezTo>
                    <a:cubicBezTo>
                      <a:pt x="191" y="655"/>
                      <a:pt x="191" y="655"/>
                      <a:pt x="191" y="655"/>
                    </a:cubicBezTo>
                    <a:cubicBezTo>
                      <a:pt x="193" y="658"/>
                      <a:pt x="193" y="658"/>
                      <a:pt x="193" y="658"/>
                    </a:cubicBezTo>
                    <a:cubicBezTo>
                      <a:pt x="206" y="653"/>
                      <a:pt x="206" y="653"/>
                      <a:pt x="206" y="653"/>
                    </a:cubicBezTo>
                    <a:cubicBezTo>
                      <a:pt x="208" y="653"/>
                      <a:pt x="209" y="651"/>
                      <a:pt x="209" y="650"/>
                    </a:cubicBezTo>
                    <a:cubicBezTo>
                      <a:pt x="209" y="648"/>
                      <a:pt x="208" y="647"/>
                      <a:pt x="207" y="646"/>
                    </a:cubicBezTo>
                    <a:cubicBezTo>
                      <a:pt x="204" y="644"/>
                      <a:pt x="204" y="644"/>
                      <a:pt x="204" y="644"/>
                    </a:cubicBezTo>
                    <a:cubicBezTo>
                      <a:pt x="202" y="648"/>
                      <a:pt x="202" y="648"/>
                      <a:pt x="202" y="648"/>
                    </a:cubicBezTo>
                    <a:cubicBezTo>
                      <a:pt x="205" y="650"/>
                      <a:pt x="205" y="650"/>
                      <a:pt x="205" y="650"/>
                    </a:cubicBezTo>
                    <a:cubicBezTo>
                      <a:pt x="214" y="635"/>
                      <a:pt x="214" y="635"/>
                      <a:pt x="214" y="635"/>
                    </a:cubicBezTo>
                    <a:cubicBezTo>
                      <a:pt x="215" y="633"/>
                      <a:pt x="214" y="631"/>
                      <a:pt x="212" y="630"/>
                    </a:cubicBezTo>
                    <a:cubicBezTo>
                      <a:pt x="212" y="629"/>
                      <a:pt x="212" y="629"/>
                      <a:pt x="212" y="629"/>
                    </a:cubicBezTo>
                    <a:cubicBezTo>
                      <a:pt x="210" y="633"/>
                      <a:pt x="210" y="633"/>
                      <a:pt x="210" y="633"/>
                    </a:cubicBezTo>
                    <a:cubicBezTo>
                      <a:pt x="213" y="635"/>
                      <a:pt x="213" y="635"/>
                      <a:pt x="213" y="635"/>
                    </a:cubicBezTo>
                    <a:cubicBezTo>
                      <a:pt x="211" y="633"/>
                      <a:pt x="211" y="633"/>
                      <a:pt x="211" y="633"/>
                    </a:cubicBezTo>
                    <a:cubicBezTo>
                      <a:pt x="213" y="635"/>
                      <a:pt x="213" y="635"/>
                      <a:pt x="213" y="635"/>
                    </a:cubicBezTo>
                    <a:cubicBezTo>
                      <a:pt x="213" y="635"/>
                      <a:pt x="213" y="635"/>
                      <a:pt x="213" y="635"/>
                    </a:cubicBezTo>
                    <a:cubicBezTo>
                      <a:pt x="211" y="633"/>
                      <a:pt x="211" y="633"/>
                      <a:pt x="211" y="633"/>
                    </a:cubicBezTo>
                    <a:cubicBezTo>
                      <a:pt x="213" y="635"/>
                      <a:pt x="213" y="635"/>
                      <a:pt x="213" y="635"/>
                    </a:cubicBezTo>
                    <a:cubicBezTo>
                      <a:pt x="213" y="635"/>
                      <a:pt x="214" y="635"/>
                      <a:pt x="214" y="634"/>
                    </a:cubicBezTo>
                    <a:cubicBezTo>
                      <a:pt x="215" y="633"/>
                      <a:pt x="217" y="630"/>
                      <a:pt x="219" y="628"/>
                    </a:cubicBezTo>
                    <a:cubicBezTo>
                      <a:pt x="221" y="625"/>
                      <a:pt x="223" y="623"/>
                      <a:pt x="223" y="623"/>
                    </a:cubicBezTo>
                    <a:cubicBezTo>
                      <a:pt x="224" y="622"/>
                      <a:pt x="224" y="621"/>
                      <a:pt x="224" y="620"/>
                    </a:cubicBezTo>
                    <a:cubicBezTo>
                      <a:pt x="223" y="619"/>
                      <a:pt x="223" y="618"/>
                      <a:pt x="222" y="617"/>
                    </a:cubicBezTo>
                    <a:cubicBezTo>
                      <a:pt x="217" y="614"/>
                      <a:pt x="217" y="614"/>
                      <a:pt x="217" y="614"/>
                    </a:cubicBezTo>
                    <a:cubicBezTo>
                      <a:pt x="215" y="618"/>
                      <a:pt x="215" y="618"/>
                      <a:pt x="215" y="618"/>
                    </a:cubicBezTo>
                    <a:cubicBezTo>
                      <a:pt x="218" y="621"/>
                      <a:pt x="218" y="621"/>
                      <a:pt x="218" y="621"/>
                    </a:cubicBezTo>
                    <a:cubicBezTo>
                      <a:pt x="226" y="613"/>
                      <a:pt x="226" y="613"/>
                      <a:pt x="226" y="613"/>
                    </a:cubicBezTo>
                    <a:cubicBezTo>
                      <a:pt x="227" y="613"/>
                      <a:pt x="227" y="611"/>
                      <a:pt x="227" y="610"/>
                    </a:cubicBezTo>
                    <a:cubicBezTo>
                      <a:pt x="227" y="609"/>
                      <a:pt x="226" y="608"/>
                      <a:pt x="225" y="607"/>
                    </a:cubicBezTo>
                    <a:cubicBezTo>
                      <a:pt x="222" y="605"/>
                      <a:pt x="222" y="605"/>
                      <a:pt x="222" y="605"/>
                    </a:cubicBezTo>
                    <a:cubicBezTo>
                      <a:pt x="229" y="596"/>
                      <a:pt x="229" y="596"/>
                      <a:pt x="229" y="596"/>
                    </a:cubicBezTo>
                    <a:cubicBezTo>
                      <a:pt x="229" y="595"/>
                      <a:pt x="229" y="594"/>
                      <a:pt x="229" y="593"/>
                    </a:cubicBezTo>
                    <a:cubicBezTo>
                      <a:pt x="229" y="592"/>
                      <a:pt x="228" y="591"/>
                      <a:pt x="227" y="591"/>
                    </a:cubicBezTo>
                    <a:cubicBezTo>
                      <a:pt x="226" y="589"/>
                      <a:pt x="226" y="589"/>
                      <a:pt x="226" y="589"/>
                    </a:cubicBezTo>
                    <a:cubicBezTo>
                      <a:pt x="223" y="593"/>
                      <a:pt x="223" y="593"/>
                      <a:pt x="223" y="593"/>
                    </a:cubicBezTo>
                    <a:cubicBezTo>
                      <a:pt x="227" y="593"/>
                      <a:pt x="227" y="593"/>
                      <a:pt x="227" y="593"/>
                    </a:cubicBezTo>
                    <a:cubicBezTo>
                      <a:pt x="229" y="579"/>
                      <a:pt x="229" y="579"/>
                      <a:pt x="229" y="579"/>
                    </a:cubicBezTo>
                    <a:cubicBezTo>
                      <a:pt x="229" y="577"/>
                      <a:pt x="228" y="576"/>
                      <a:pt x="227" y="575"/>
                    </a:cubicBezTo>
                    <a:cubicBezTo>
                      <a:pt x="221" y="571"/>
                      <a:pt x="221" y="571"/>
                      <a:pt x="221" y="571"/>
                    </a:cubicBezTo>
                    <a:cubicBezTo>
                      <a:pt x="219" y="574"/>
                      <a:pt x="219" y="574"/>
                      <a:pt x="219" y="574"/>
                    </a:cubicBezTo>
                    <a:cubicBezTo>
                      <a:pt x="222" y="577"/>
                      <a:pt x="222" y="577"/>
                      <a:pt x="222" y="577"/>
                    </a:cubicBezTo>
                    <a:cubicBezTo>
                      <a:pt x="222" y="576"/>
                      <a:pt x="222" y="576"/>
                      <a:pt x="222" y="576"/>
                    </a:cubicBezTo>
                    <a:cubicBezTo>
                      <a:pt x="223" y="575"/>
                      <a:pt x="223" y="575"/>
                      <a:pt x="223" y="575"/>
                    </a:cubicBezTo>
                    <a:cubicBezTo>
                      <a:pt x="223" y="575"/>
                      <a:pt x="223" y="575"/>
                      <a:pt x="223" y="574"/>
                    </a:cubicBezTo>
                    <a:cubicBezTo>
                      <a:pt x="223" y="574"/>
                      <a:pt x="223" y="574"/>
                      <a:pt x="223" y="574"/>
                    </a:cubicBezTo>
                    <a:cubicBezTo>
                      <a:pt x="223" y="573"/>
                      <a:pt x="223" y="570"/>
                      <a:pt x="222" y="566"/>
                    </a:cubicBezTo>
                    <a:cubicBezTo>
                      <a:pt x="222" y="563"/>
                      <a:pt x="222" y="559"/>
                      <a:pt x="222" y="558"/>
                    </a:cubicBezTo>
                    <a:cubicBezTo>
                      <a:pt x="222" y="557"/>
                      <a:pt x="222" y="557"/>
                      <a:pt x="222" y="557"/>
                    </a:cubicBezTo>
                    <a:cubicBezTo>
                      <a:pt x="222" y="557"/>
                      <a:pt x="222" y="557"/>
                      <a:pt x="222" y="557"/>
                    </a:cubicBezTo>
                    <a:cubicBezTo>
                      <a:pt x="221" y="556"/>
                      <a:pt x="221" y="556"/>
                      <a:pt x="221" y="556"/>
                    </a:cubicBezTo>
                    <a:cubicBezTo>
                      <a:pt x="222" y="557"/>
                      <a:pt x="222" y="557"/>
                      <a:pt x="222" y="557"/>
                    </a:cubicBezTo>
                    <a:cubicBezTo>
                      <a:pt x="222" y="557"/>
                      <a:pt x="222" y="557"/>
                      <a:pt x="222" y="557"/>
                    </a:cubicBezTo>
                    <a:cubicBezTo>
                      <a:pt x="221" y="556"/>
                      <a:pt x="221" y="556"/>
                      <a:pt x="221" y="556"/>
                    </a:cubicBezTo>
                    <a:cubicBezTo>
                      <a:pt x="222" y="557"/>
                      <a:pt x="222" y="557"/>
                      <a:pt x="222" y="557"/>
                    </a:cubicBezTo>
                    <a:cubicBezTo>
                      <a:pt x="219" y="556"/>
                      <a:pt x="219" y="556"/>
                      <a:pt x="219" y="556"/>
                    </a:cubicBezTo>
                    <a:cubicBezTo>
                      <a:pt x="222" y="557"/>
                      <a:pt x="222" y="557"/>
                      <a:pt x="222" y="557"/>
                    </a:cubicBezTo>
                    <a:cubicBezTo>
                      <a:pt x="222" y="557"/>
                      <a:pt x="222" y="557"/>
                      <a:pt x="222" y="557"/>
                    </a:cubicBezTo>
                    <a:cubicBezTo>
                      <a:pt x="219" y="556"/>
                      <a:pt x="219" y="556"/>
                      <a:pt x="219" y="556"/>
                    </a:cubicBezTo>
                    <a:cubicBezTo>
                      <a:pt x="222" y="557"/>
                      <a:pt x="222" y="557"/>
                      <a:pt x="222" y="557"/>
                    </a:cubicBezTo>
                    <a:cubicBezTo>
                      <a:pt x="218" y="556"/>
                      <a:pt x="218" y="556"/>
                      <a:pt x="218" y="556"/>
                    </a:cubicBezTo>
                    <a:cubicBezTo>
                      <a:pt x="222" y="558"/>
                      <a:pt x="222" y="558"/>
                      <a:pt x="222" y="558"/>
                    </a:cubicBezTo>
                    <a:cubicBezTo>
                      <a:pt x="222" y="558"/>
                      <a:pt x="222" y="557"/>
                      <a:pt x="222" y="557"/>
                    </a:cubicBezTo>
                    <a:cubicBezTo>
                      <a:pt x="218" y="556"/>
                      <a:pt x="218" y="556"/>
                      <a:pt x="218" y="556"/>
                    </a:cubicBezTo>
                    <a:cubicBezTo>
                      <a:pt x="222" y="558"/>
                      <a:pt x="222" y="558"/>
                      <a:pt x="222" y="558"/>
                    </a:cubicBezTo>
                    <a:cubicBezTo>
                      <a:pt x="222" y="557"/>
                      <a:pt x="222" y="556"/>
                      <a:pt x="222" y="555"/>
                    </a:cubicBezTo>
                    <a:cubicBezTo>
                      <a:pt x="222" y="554"/>
                      <a:pt x="221" y="553"/>
                      <a:pt x="220" y="553"/>
                    </a:cubicBezTo>
                    <a:cubicBezTo>
                      <a:pt x="214" y="549"/>
                      <a:pt x="214" y="549"/>
                      <a:pt x="214" y="549"/>
                    </a:cubicBezTo>
                    <a:cubicBezTo>
                      <a:pt x="212" y="552"/>
                      <a:pt x="212" y="552"/>
                      <a:pt x="212" y="552"/>
                    </a:cubicBezTo>
                    <a:cubicBezTo>
                      <a:pt x="216" y="552"/>
                      <a:pt x="216" y="552"/>
                      <a:pt x="216" y="552"/>
                    </a:cubicBezTo>
                    <a:cubicBezTo>
                      <a:pt x="216" y="551"/>
                      <a:pt x="216" y="551"/>
                      <a:pt x="216" y="551"/>
                    </a:cubicBezTo>
                    <a:cubicBezTo>
                      <a:pt x="216" y="550"/>
                      <a:pt x="215" y="550"/>
                      <a:pt x="215" y="550"/>
                    </a:cubicBezTo>
                    <a:cubicBezTo>
                      <a:pt x="215" y="550"/>
                      <a:pt x="215" y="549"/>
                      <a:pt x="215" y="549"/>
                    </a:cubicBezTo>
                    <a:cubicBezTo>
                      <a:pt x="214" y="549"/>
                      <a:pt x="214" y="548"/>
                      <a:pt x="212" y="546"/>
                    </a:cubicBezTo>
                    <a:cubicBezTo>
                      <a:pt x="208" y="541"/>
                      <a:pt x="199" y="531"/>
                      <a:pt x="191" y="522"/>
                    </a:cubicBezTo>
                    <a:cubicBezTo>
                      <a:pt x="187" y="518"/>
                      <a:pt x="183" y="513"/>
                      <a:pt x="180" y="510"/>
                    </a:cubicBezTo>
                    <a:cubicBezTo>
                      <a:pt x="179" y="509"/>
                      <a:pt x="178" y="508"/>
                      <a:pt x="177" y="507"/>
                    </a:cubicBezTo>
                    <a:cubicBezTo>
                      <a:pt x="177" y="506"/>
                      <a:pt x="177" y="506"/>
                      <a:pt x="176" y="506"/>
                    </a:cubicBezTo>
                    <a:cubicBezTo>
                      <a:pt x="176" y="506"/>
                      <a:pt x="176" y="506"/>
                      <a:pt x="176" y="506"/>
                    </a:cubicBezTo>
                    <a:cubicBezTo>
                      <a:pt x="175" y="507"/>
                      <a:pt x="175" y="507"/>
                      <a:pt x="175" y="507"/>
                    </a:cubicBezTo>
                    <a:cubicBezTo>
                      <a:pt x="177" y="506"/>
                      <a:pt x="177" y="506"/>
                      <a:pt x="177" y="506"/>
                    </a:cubicBezTo>
                    <a:cubicBezTo>
                      <a:pt x="176" y="506"/>
                      <a:pt x="176" y="506"/>
                      <a:pt x="176" y="506"/>
                    </a:cubicBezTo>
                    <a:cubicBezTo>
                      <a:pt x="175" y="507"/>
                      <a:pt x="175" y="507"/>
                      <a:pt x="175" y="507"/>
                    </a:cubicBezTo>
                    <a:cubicBezTo>
                      <a:pt x="177" y="506"/>
                      <a:pt x="177" y="506"/>
                      <a:pt x="177" y="506"/>
                    </a:cubicBezTo>
                    <a:cubicBezTo>
                      <a:pt x="173" y="507"/>
                      <a:pt x="173" y="507"/>
                      <a:pt x="173" y="507"/>
                    </a:cubicBezTo>
                    <a:cubicBezTo>
                      <a:pt x="177" y="506"/>
                      <a:pt x="177" y="506"/>
                      <a:pt x="177" y="506"/>
                    </a:cubicBezTo>
                    <a:cubicBezTo>
                      <a:pt x="177" y="506"/>
                      <a:pt x="177" y="506"/>
                      <a:pt x="177" y="506"/>
                    </a:cubicBezTo>
                    <a:cubicBezTo>
                      <a:pt x="173" y="507"/>
                      <a:pt x="173" y="507"/>
                      <a:pt x="173" y="507"/>
                    </a:cubicBezTo>
                    <a:cubicBezTo>
                      <a:pt x="177" y="506"/>
                      <a:pt x="177" y="506"/>
                      <a:pt x="177" y="506"/>
                    </a:cubicBezTo>
                    <a:cubicBezTo>
                      <a:pt x="173" y="508"/>
                      <a:pt x="173" y="508"/>
                      <a:pt x="173" y="508"/>
                    </a:cubicBezTo>
                    <a:cubicBezTo>
                      <a:pt x="177" y="508"/>
                      <a:pt x="177" y="508"/>
                      <a:pt x="177" y="508"/>
                    </a:cubicBezTo>
                    <a:cubicBezTo>
                      <a:pt x="177" y="507"/>
                      <a:pt x="177" y="506"/>
                      <a:pt x="177" y="506"/>
                    </a:cubicBezTo>
                    <a:cubicBezTo>
                      <a:pt x="173" y="508"/>
                      <a:pt x="173" y="508"/>
                      <a:pt x="173" y="508"/>
                    </a:cubicBezTo>
                    <a:cubicBezTo>
                      <a:pt x="177" y="508"/>
                      <a:pt x="177" y="508"/>
                      <a:pt x="177" y="508"/>
                    </a:cubicBezTo>
                    <a:cubicBezTo>
                      <a:pt x="173" y="508"/>
                      <a:pt x="173" y="508"/>
                      <a:pt x="173" y="508"/>
                    </a:cubicBezTo>
                    <a:cubicBezTo>
                      <a:pt x="176" y="510"/>
                      <a:pt x="176" y="510"/>
                      <a:pt x="176" y="510"/>
                    </a:cubicBezTo>
                    <a:cubicBezTo>
                      <a:pt x="177" y="509"/>
                      <a:pt x="177" y="508"/>
                      <a:pt x="177" y="508"/>
                    </a:cubicBezTo>
                    <a:cubicBezTo>
                      <a:pt x="173" y="508"/>
                      <a:pt x="173" y="508"/>
                      <a:pt x="173" y="508"/>
                    </a:cubicBezTo>
                    <a:cubicBezTo>
                      <a:pt x="176" y="510"/>
                      <a:pt x="176" y="510"/>
                      <a:pt x="176" y="510"/>
                    </a:cubicBezTo>
                    <a:cubicBezTo>
                      <a:pt x="177" y="509"/>
                      <a:pt x="177" y="508"/>
                      <a:pt x="177" y="507"/>
                    </a:cubicBezTo>
                    <a:cubicBezTo>
                      <a:pt x="177" y="506"/>
                      <a:pt x="176" y="505"/>
                      <a:pt x="175" y="504"/>
                    </a:cubicBezTo>
                    <a:cubicBezTo>
                      <a:pt x="171" y="502"/>
                      <a:pt x="171" y="502"/>
                      <a:pt x="171" y="502"/>
                    </a:cubicBezTo>
                    <a:cubicBezTo>
                      <a:pt x="164" y="481"/>
                      <a:pt x="164" y="481"/>
                      <a:pt x="164" y="481"/>
                    </a:cubicBezTo>
                    <a:cubicBezTo>
                      <a:pt x="164" y="480"/>
                      <a:pt x="163" y="480"/>
                      <a:pt x="162" y="479"/>
                    </a:cubicBezTo>
                    <a:cubicBezTo>
                      <a:pt x="159" y="477"/>
                      <a:pt x="159" y="477"/>
                      <a:pt x="159" y="477"/>
                    </a:cubicBezTo>
                    <a:cubicBezTo>
                      <a:pt x="161" y="469"/>
                      <a:pt x="161" y="469"/>
                      <a:pt x="161" y="469"/>
                    </a:cubicBezTo>
                    <a:cubicBezTo>
                      <a:pt x="162" y="467"/>
                      <a:pt x="161" y="465"/>
                      <a:pt x="160" y="464"/>
                    </a:cubicBezTo>
                    <a:cubicBezTo>
                      <a:pt x="156" y="462"/>
                      <a:pt x="156" y="462"/>
                      <a:pt x="156" y="462"/>
                    </a:cubicBezTo>
                    <a:cubicBezTo>
                      <a:pt x="159" y="454"/>
                      <a:pt x="159" y="454"/>
                      <a:pt x="159" y="454"/>
                    </a:cubicBezTo>
                    <a:cubicBezTo>
                      <a:pt x="159" y="452"/>
                      <a:pt x="158" y="450"/>
                      <a:pt x="157" y="449"/>
                    </a:cubicBezTo>
                    <a:cubicBezTo>
                      <a:pt x="154" y="448"/>
                      <a:pt x="154" y="448"/>
                      <a:pt x="154" y="448"/>
                    </a:cubicBezTo>
                    <a:cubicBezTo>
                      <a:pt x="158" y="438"/>
                      <a:pt x="158" y="438"/>
                      <a:pt x="158" y="438"/>
                    </a:cubicBezTo>
                    <a:cubicBezTo>
                      <a:pt x="159" y="436"/>
                      <a:pt x="158" y="434"/>
                      <a:pt x="156" y="433"/>
                    </a:cubicBezTo>
                    <a:cubicBezTo>
                      <a:pt x="155" y="432"/>
                      <a:pt x="155" y="432"/>
                      <a:pt x="155" y="432"/>
                    </a:cubicBezTo>
                    <a:cubicBezTo>
                      <a:pt x="153" y="436"/>
                      <a:pt x="153" y="436"/>
                      <a:pt x="153" y="436"/>
                    </a:cubicBezTo>
                    <a:cubicBezTo>
                      <a:pt x="157" y="437"/>
                      <a:pt x="157" y="437"/>
                      <a:pt x="157" y="437"/>
                    </a:cubicBezTo>
                    <a:cubicBezTo>
                      <a:pt x="163" y="421"/>
                      <a:pt x="163" y="421"/>
                      <a:pt x="163" y="421"/>
                    </a:cubicBezTo>
                    <a:cubicBezTo>
                      <a:pt x="164" y="419"/>
                      <a:pt x="163" y="417"/>
                      <a:pt x="161" y="416"/>
                    </a:cubicBezTo>
                    <a:cubicBezTo>
                      <a:pt x="160" y="415"/>
                      <a:pt x="160" y="415"/>
                      <a:pt x="160" y="415"/>
                    </a:cubicBezTo>
                    <a:cubicBezTo>
                      <a:pt x="158" y="419"/>
                      <a:pt x="158" y="419"/>
                      <a:pt x="158" y="419"/>
                    </a:cubicBezTo>
                    <a:cubicBezTo>
                      <a:pt x="161" y="422"/>
                      <a:pt x="161" y="422"/>
                      <a:pt x="161" y="422"/>
                    </a:cubicBezTo>
                    <a:cubicBezTo>
                      <a:pt x="172" y="413"/>
                      <a:pt x="172" y="413"/>
                      <a:pt x="172" y="413"/>
                    </a:cubicBezTo>
                    <a:cubicBezTo>
                      <a:pt x="173" y="412"/>
                      <a:pt x="173" y="411"/>
                      <a:pt x="173" y="409"/>
                    </a:cubicBezTo>
                    <a:cubicBezTo>
                      <a:pt x="173" y="408"/>
                      <a:pt x="172" y="407"/>
                      <a:pt x="171" y="406"/>
                    </a:cubicBezTo>
                    <a:cubicBezTo>
                      <a:pt x="170" y="406"/>
                      <a:pt x="170" y="406"/>
                      <a:pt x="170" y="406"/>
                    </a:cubicBezTo>
                    <a:cubicBezTo>
                      <a:pt x="177" y="399"/>
                      <a:pt x="177" y="399"/>
                      <a:pt x="177" y="399"/>
                    </a:cubicBezTo>
                    <a:cubicBezTo>
                      <a:pt x="178" y="398"/>
                      <a:pt x="179" y="397"/>
                      <a:pt x="179" y="396"/>
                    </a:cubicBezTo>
                    <a:cubicBezTo>
                      <a:pt x="178" y="394"/>
                      <a:pt x="178" y="393"/>
                      <a:pt x="177" y="393"/>
                    </a:cubicBezTo>
                    <a:cubicBezTo>
                      <a:pt x="175" y="391"/>
                      <a:pt x="175" y="391"/>
                      <a:pt x="175" y="391"/>
                    </a:cubicBezTo>
                    <a:cubicBezTo>
                      <a:pt x="172" y="395"/>
                      <a:pt x="172" y="395"/>
                      <a:pt x="172" y="395"/>
                    </a:cubicBezTo>
                    <a:cubicBezTo>
                      <a:pt x="176" y="397"/>
                      <a:pt x="176" y="397"/>
                      <a:pt x="176" y="397"/>
                    </a:cubicBezTo>
                    <a:cubicBezTo>
                      <a:pt x="173" y="395"/>
                      <a:pt x="173" y="395"/>
                      <a:pt x="173" y="395"/>
                    </a:cubicBezTo>
                    <a:cubicBezTo>
                      <a:pt x="175" y="398"/>
                      <a:pt x="175" y="398"/>
                      <a:pt x="175" y="398"/>
                    </a:cubicBezTo>
                    <a:cubicBezTo>
                      <a:pt x="175" y="397"/>
                      <a:pt x="176" y="397"/>
                      <a:pt x="176" y="397"/>
                    </a:cubicBezTo>
                    <a:cubicBezTo>
                      <a:pt x="173" y="395"/>
                      <a:pt x="173" y="395"/>
                      <a:pt x="173" y="395"/>
                    </a:cubicBezTo>
                    <a:cubicBezTo>
                      <a:pt x="175" y="398"/>
                      <a:pt x="175" y="398"/>
                      <a:pt x="175" y="398"/>
                    </a:cubicBezTo>
                    <a:cubicBezTo>
                      <a:pt x="173" y="395"/>
                      <a:pt x="173" y="395"/>
                      <a:pt x="173" y="395"/>
                    </a:cubicBezTo>
                    <a:cubicBezTo>
                      <a:pt x="175" y="398"/>
                      <a:pt x="175" y="398"/>
                      <a:pt x="175" y="398"/>
                    </a:cubicBezTo>
                    <a:cubicBezTo>
                      <a:pt x="175" y="398"/>
                      <a:pt x="175" y="398"/>
                      <a:pt x="175" y="398"/>
                    </a:cubicBezTo>
                    <a:cubicBezTo>
                      <a:pt x="173" y="395"/>
                      <a:pt x="173" y="395"/>
                      <a:pt x="173" y="395"/>
                    </a:cubicBezTo>
                    <a:cubicBezTo>
                      <a:pt x="175" y="398"/>
                      <a:pt x="175" y="398"/>
                      <a:pt x="175" y="398"/>
                    </a:cubicBezTo>
                    <a:cubicBezTo>
                      <a:pt x="174" y="397"/>
                      <a:pt x="174" y="397"/>
                      <a:pt x="174" y="397"/>
                    </a:cubicBezTo>
                    <a:cubicBezTo>
                      <a:pt x="175" y="398"/>
                      <a:pt x="175" y="398"/>
                      <a:pt x="175" y="398"/>
                    </a:cubicBezTo>
                    <a:cubicBezTo>
                      <a:pt x="175" y="398"/>
                      <a:pt x="175" y="398"/>
                      <a:pt x="175" y="398"/>
                    </a:cubicBezTo>
                    <a:cubicBezTo>
                      <a:pt x="174" y="397"/>
                      <a:pt x="174" y="397"/>
                      <a:pt x="174" y="397"/>
                    </a:cubicBezTo>
                    <a:cubicBezTo>
                      <a:pt x="175" y="398"/>
                      <a:pt x="175" y="398"/>
                      <a:pt x="175" y="398"/>
                    </a:cubicBezTo>
                    <a:cubicBezTo>
                      <a:pt x="175" y="398"/>
                      <a:pt x="175" y="398"/>
                      <a:pt x="176" y="397"/>
                    </a:cubicBezTo>
                    <a:cubicBezTo>
                      <a:pt x="178" y="396"/>
                      <a:pt x="182" y="395"/>
                      <a:pt x="185" y="393"/>
                    </a:cubicBezTo>
                    <a:cubicBezTo>
                      <a:pt x="188" y="392"/>
                      <a:pt x="191" y="391"/>
                      <a:pt x="191" y="391"/>
                    </a:cubicBezTo>
                    <a:cubicBezTo>
                      <a:pt x="192" y="390"/>
                      <a:pt x="193" y="389"/>
                      <a:pt x="193" y="387"/>
                    </a:cubicBezTo>
                    <a:cubicBezTo>
                      <a:pt x="194" y="386"/>
                      <a:pt x="193" y="384"/>
                      <a:pt x="192" y="384"/>
                    </a:cubicBezTo>
                    <a:cubicBezTo>
                      <a:pt x="189" y="382"/>
                      <a:pt x="189" y="382"/>
                      <a:pt x="189" y="382"/>
                    </a:cubicBezTo>
                    <a:cubicBezTo>
                      <a:pt x="187" y="385"/>
                      <a:pt x="187" y="385"/>
                      <a:pt x="187" y="385"/>
                    </a:cubicBezTo>
                    <a:cubicBezTo>
                      <a:pt x="188" y="389"/>
                      <a:pt x="188" y="389"/>
                      <a:pt x="188" y="389"/>
                    </a:cubicBezTo>
                    <a:cubicBezTo>
                      <a:pt x="203" y="383"/>
                      <a:pt x="203" y="383"/>
                      <a:pt x="203" y="383"/>
                    </a:cubicBezTo>
                    <a:cubicBezTo>
                      <a:pt x="205" y="382"/>
                      <a:pt x="206" y="381"/>
                      <a:pt x="206" y="380"/>
                    </a:cubicBezTo>
                    <a:cubicBezTo>
                      <a:pt x="206" y="378"/>
                      <a:pt x="205" y="377"/>
                      <a:pt x="204" y="376"/>
                    </a:cubicBezTo>
                    <a:cubicBezTo>
                      <a:pt x="200" y="374"/>
                      <a:pt x="200" y="374"/>
                      <a:pt x="200" y="374"/>
                    </a:cubicBezTo>
                    <a:cubicBezTo>
                      <a:pt x="198" y="377"/>
                      <a:pt x="198" y="377"/>
                      <a:pt x="198" y="377"/>
                    </a:cubicBezTo>
                    <a:cubicBezTo>
                      <a:pt x="202" y="379"/>
                      <a:pt x="202" y="379"/>
                      <a:pt x="202" y="379"/>
                    </a:cubicBezTo>
                    <a:cubicBezTo>
                      <a:pt x="198" y="377"/>
                      <a:pt x="198" y="377"/>
                      <a:pt x="198" y="377"/>
                    </a:cubicBezTo>
                    <a:cubicBezTo>
                      <a:pt x="200" y="381"/>
                      <a:pt x="200" y="381"/>
                      <a:pt x="200" y="381"/>
                    </a:cubicBezTo>
                    <a:cubicBezTo>
                      <a:pt x="200" y="380"/>
                      <a:pt x="201" y="380"/>
                      <a:pt x="202" y="379"/>
                    </a:cubicBezTo>
                    <a:cubicBezTo>
                      <a:pt x="198" y="377"/>
                      <a:pt x="198" y="377"/>
                      <a:pt x="198" y="377"/>
                    </a:cubicBezTo>
                    <a:cubicBezTo>
                      <a:pt x="200" y="381"/>
                      <a:pt x="200" y="381"/>
                      <a:pt x="200" y="381"/>
                    </a:cubicBezTo>
                    <a:cubicBezTo>
                      <a:pt x="199" y="378"/>
                      <a:pt x="199" y="378"/>
                      <a:pt x="199" y="378"/>
                    </a:cubicBezTo>
                    <a:cubicBezTo>
                      <a:pt x="200" y="381"/>
                      <a:pt x="200" y="381"/>
                      <a:pt x="200" y="381"/>
                    </a:cubicBezTo>
                    <a:cubicBezTo>
                      <a:pt x="200" y="381"/>
                      <a:pt x="200" y="381"/>
                      <a:pt x="200" y="381"/>
                    </a:cubicBezTo>
                    <a:cubicBezTo>
                      <a:pt x="199" y="378"/>
                      <a:pt x="199" y="378"/>
                      <a:pt x="199" y="378"/>
                    </a:cubicBezTo>
                    <a:cubicBezTo>
                      <a:pt x="200" y="381"/>
                      <a:pt x="200" y="381"/>
                      <a:pt x="200" y="381"/>
                    </a:cubicBezTo>
                    <a:cubicBezTo>
                      <a:pt x="199" y="380"/>
                      <a:pt x="199" y="380"/>
                      <a:pt x="199" y="380"/>
                    </a:cubicBezTo>
                    <a:cubicBezTo>
                      <a:pt x="200" y="381"/>
                      <a:pt x="200" y="381"/>
                      <a:pt x="200" y="381"/>
                    </a:cubicBezTo>
                    <a:cubicBezTo>
                      <a:pt x="200" y="381"/>
                      <a:pt x="200" y="381"/>
                      <a:pt x="200" y="381"/>
                    </a:cubicBezTo>
                    <a:cubicBezTo>
                      <a:pt x="199" y="380"/>
                      <a:pt x="199" y="380"/>
                      <a:pt x="199" y="380"/>
                    </a:cubicBezTo>
                    <a:cubicBezTo>
                      <a:pt x="200" y="381"/>
                      <a:pt x="200" y="381"/>
                      <a:pt x="200" y="381"/>
                    </a:cubicBezTo>
                    <a:cubicBezTo>
                      <a:pt x="200" y="381"/>
                      <a:pt x="200" y="381"/>
                      <a:pt x="201" y="381"/>
                    </a:cubicBezTo>
                    <a:cubicBezTo>
                      <a:pt x="204" y="380"/>
                      <a:pt x="211" y="379"/>
                      <a:pt x="216" y="379"/>
                    </a:cubicBezTo>
                    <a:cubicBezTo>
                      <a:pt x="222" y="378"/>
                      <a:pt x="226" y="378"/>
                      <a:pt x="226" y="378"/>
                    </a:cubicBezTo>
                    <a:cubicBezTo>
                      <a:pt x="228" y="378"/>
                      <a:pt x="229" y="377"/>
                      <a:pt x="230" y="375"/>
                    </a:cubicBezTo>
                    <a:cubicBezTo>
                      <a:pt x="230" y="373"/>
                      <a:pt x="229" y="371"/>
                      <a:pt x="228" y="371"/>
                    </a:cubicBezTo>
                    <a:cubicBezTo>
                      <a:pt x="220" y="366"/>
                      <a:pt x="220" y="366"/>
                      <a:pt x="220" y="366"/>
                    </a:cubicBezTo>
                    <a:cubicBezTo>
                      <a:pt x="218" y="369"/>
                      <a:pt x="218" y="369"/>
                      <a:pt x="218" y="369"/>
                    </a:cubicBezTo>
                    <a:cubicBezTo>
                      <a:pt x="218" y="373"/>
                      <a:pt x="218" y="373"/>
                      <a:pt x="218" y="373"/>
                    </a:cubicBezTo>
                    <a:cubicBezTo>
                      <a:pt x="247" y="372"/>
                      <a:pt x="247" y="372"/>
                      <a:pt x="247" y="372"/>
                    </a:cubicBezTo>
                    <a:cubicBezTo>
                      <a:pt x="248" y="372"/>
                      <a:pt x="250" y="371"/>
                      <a:pt x="250" y="369"/>
                    </a:cubicBezTo>
                    <a:cubicBezTo>
                      <a:pt x="251" y="367"/>
                      <a:pt x="250" y="365"/>
                      <a:pt x="249" y="364"/>
                    </a:cubicBezTo>
                    <a:cubicBezTo>
                      <a:pt x="243" y="361"/>
                      <a:pt x="243" y="361"/>
                      <a:pt x="243" y="361"/>
                    </a:cubicBezTo>
                    <a:cubicBezTo>
                      <a:pt x="241" y="364"/>
                      <a:pt x="241" y="364"/>
                      <a:pt x="241" y="364"/>
                    </a:cubicBezTo>
                    <a:cubicBezTo>
                      <a:pt x="245" y="367"/>
                      <a:pt x="245" y="367"/>
                      <a:pt x="245" y="367"/>
                    </a:cubicBezTo>
                    <a:cubicBezTo>
                      <a:pt x="241" y="364"/>
                      <a:pt x="241" y="364"/>
                      <a:pt x="241" y="364"/>
                    </a:cubicBezTo>
                    <a:cubicBezTo>
                      <a:pt x="243" y="368"/>
                      <a:pt x="243" y="368"/>
                      <a:pt x="243" y="368"/>
                    </a:cubicBezTo>
                    <a:cubicBezTo>
                      <a:pt x="244" y="368"/>
                      <a:pt x="244" y="367"/>
                      <a:pt x="245" y="367"/>
                    </a:cubicBezTo>
                    <a:cubicBezTo>
                      <a:pt x="241" y="364"/>
                      <a:pt x="241" y="364"/>
                      <a:pt x="241" y="364"/>
                    </a:cubicBezTo>
                    <a:cubicBezTo>
                      <a:pt x="243" y="368"/>
                      <a:pt x="243" y="368"/>
                      <a:pt x="243" y="368"/>
                    </a:cubicBezTo>
                    <a:cubicBezTo>
                      <a:pt x="242" y="365"/>
                      <a:pt x="242" y="365"/>
                      <a:pt x="242" y="365"/>
                    </a:cubicBezTo>
                    <a:cubicBezTo>
                      <a:pt x="243" y="368"/>
                      <a:pt x="243" y="368"/>
                      <a:pt x="243" y="368"/>
                    </a:cubicBezTo>
                    <a:cubicBezTo>
                      <a:pt x="243" y="368"/>
                      <a:pt x="243" y="368"/>
                      <a:pt x="243" y="368"/>
                    </a:cubicBezTo>
                    <a:cubicBezTo>
                      <a:pt x="242" y="365"/>
                      <a:pt x="242" y="365"/>
                      <a:pt x="242" y="365"/>
                    </a:cubicBezTo>
                    <a:cubicBezTo>
                      <a:pt x="243" y="368"/>
                      <a:pt x="243" y="368"/>
                      <a:pt x="243" y="368"/>
                    </a:cubicBezTo>
                    <a:cubicBezTo>
                      <a:pt x="242" y="367"/>
                      <a:pt x="242" y="367"/>
                      <a:pt x="242" y="367"/>
                    </a:cubicBezTo>
                    <a:cubicBezTo>
                      <a:pt x="243" y="368"/>
                      <a:pt x="243" y="368"/>
                      <a:pt x="243" y="368"/>
                    </a:cubicBezTo>
                    <a:cubicBezTo>
                      <a:pt x="243" y="368"/>
                      <a:pt x="243" y="368"/>
                      <a:pt x="243" y="368"/>
                    </a:cubicBezTo>
                    <a:cubicBezTo>
                      <a:pt x="242" y="367"/>
                      <a:pt x="242" y="367"/>
                      <a:pt x="242" y="367"/>
                    </a:cubicBezTo>
                    <a:cubicBezTo>
                      <a:pt x="243" y="368"/>
                      <a:pt x="243" y="368"/>
                      <a:pt x="243" y="368"/>
                    </a:cubicBezTo>
                    <a:cubicBezTo>
                      <a:pt x="243" y="368"/>
                      <a:pt x="243" y="368"/>
                      <a:pt x="243" y="368"/>
                    </a:cubicBezTo>
                    <a:cubicBezTo>
                      <a:pt x="243" y="368"/>
                      <a:pt x="245" y="368"/>
                      <a:pt x="247" y="368"/>
                    </a:cubicBezTo>
                    <a:cubicBezTo>
                      <a:pt x="249" y="367"/>
                      <a:pt x="253" y="367"/>
                      <a:pt x="256" y="366"/>
                    </a:cubicBezTo>
                    <a:cubicBezTo>
                      <a:pt x="259" y="366"/>
                      <a:pt x="261" y="366"/>
                      <a:pt x="261" y="366"/>
                    </a:cubicBezTo>
                    <a:cubicBezTo>
                      <a:pt x="263" y="366"/>
                      <a:pt x="264" y="364"/>
                      <a:pt x="265" y="363"/>
                    </a:cubicBezTo>
                    <a:cubicBezTo>
                      <a:pt x="265" y="361"/>
                      <a:pt x="264" y="359"/>
                      <a:pt x="263" y="358"/>
                    </a:cubicBezTo>
                    <a:cubicBezTo>
                      <a:pt x="259" y="356"/>
                      <a:pt x="259" y="356"/>
                      <a:pt x="259" y="356"/>
                    </a:cubicBezTo>
                    <a:cubicBezTo>
                      <a:pt x="257" y="360"/>
                      <a:pt x="257" y="360"/>
                      <a:pt x="257" y="360"/>
                    </a:cubicBezTo>
                    <a:cubicBezTo>
                      <a:pt x="261" y="362"/>
                      <a:pt x="261" y="362"/>
                      <a:pt x="261" y="362"/>
                    </a:cubicBezTo>
                    <a:cubicBezTo>
                      <a:pt x="257" y="360"/>
                      <a:pt x="257" y="360"/>
                      <a:pt x="257" y="360"/>
                    </a:cubicBezTo>
                    <a:cubicBezTo>
                      <a:pt x="259" y="363"/>
                      <a:pt x="259" y="363"/>
                      <a:pt x="259" y="363"/>
                    </a:cubicBezTo>
                    <a:cubicBezTo>
                      <a:pt x="260" y="363"/>
                      <a:pt x="260" y="362"/>
                      <a:pt x="261" y="362"/>
                    </a:cubicBezTo>
                    <a:cubicBezTo>
                      <a:pt x="257" y="360"/>
                      <a:pt x="257" y="360"/>
                      <a:pt x="257" y="360"/>
                    </a:cubicBezTo>
                    <a:cubicBezTo>
                      <a:pt x="259" y="363"/>
                      <a:pt x="259" y="363"/>
                      <a:pt x="259" y="363"/>
                    </a:cubicBezTo>
                    <a:cubicBezTo>
                      <a:pt x="257" y="360"/>
                      <a:pt x="257" y="360"/>
                      <a:pt x="257" y="360"/>
                    </a:cubicBezTo>
                    <a:cubicBezTo>
                      <a:pt x="258" y="363"/>
                      <a:pt x="258" y="363"/>
                      <a:pt x="258" y="363"/>
                    </a:cubicBezTo>
                    <a:cubicBezTo>
                      <a:pt x="259" y="363"/>
                      <a:pt x="259" y="363"/>
                      <a:pt x="259" y="363"/>
                    </a:cubicBezTo>
                    <a:cubicBezTo>
                      <a:pt x="257" y="360"/>
                      <a:pt x="257" y="360"/>
                      <a:pt x="257" y="360"/>
                    </a:cubicBezTo>
                    <a:cubicBezTo>
                      <a:pt x="258" y="363"/>
                      <a:pt x="258" y="363"/>
                      <a:pt x="258" y="363"/>
                    </a:cubicBezTo>
                    <a:cubicBezTo>
                      <a:pt x="257" y="360"/>
                      <a:pt x="257" y="360"/>
                      <a:pt x="257" y="360"/>
                    </a:cubicBezTo>
                    <a:cubicBezTo>
                      <a:pt x="258" y="363"/>
                      <a:pt x="258" y="363"/>
                      <a:pt x="258" y="363"/>
                    </a:cubicBezTo>
                    <a:cubicBezTo>
                      <a:pt x="258" y="363"/>
                      <a:pt x="258" y="363"/>
                      <a:pt x="258" y="363"/>
                    </a:cubicBezTo>
                    <a:cubicBezTo>
                      <a:pt x="257" y="360"/>
                      <a:pt x="257" y="360"/>
                      <a:pt x="257" y="360"/>
                    </a:cubicBezTo>
                    <a:cubicBezTo>
                      <a:pt x="258" y="363"/>
                      <a:pt x="258" y="363"/>
                      <a:pt x="258" y="363"/>
                    </a:cubicBezTo>
                    <a:cubicBezTo>
                      <a:pt x="258" y="363"/>
                      <a:pt x="258" y="363"/>
                      <a:pt x="258" y="363"/>
                    </a:cubicBezTo>
                    <a:cubicBezTo>
                      <a:pt x="258" y="363"/>
                      <a:pt x="258" y="363"/>
                      <a:pt x="258" y="363"/>
                    </a:cubicBezTo>
                    <a:cubicBezTo>
                      <a:pt x="259" y="363"/>
                      <a:pt x="262" y="364"/>
                      <a:pt x="265" y="364"/>
                    </a:cubicBezTo>
                    <a:cubicBezTo>
                      <a:pt x="269" y="364"/>
                      <a:pt x="275" y="364"/>
                      <a:pt x="281" y="365"/>
                    </a:cubicBezTo>
                    <a:cubicBezTo>
                      <a:pt x="283" y="365"/>
                      <a:pt x="286" y="365"/>
                      <a:pt x="288" y="365"/>
                    </a:cubicBezTo>
                    <a:cubicBezTo>
                      <a:pt x="289" y="365"/>
                      <a:pt x="291" y="365"/>
                      <a:pt x="292" y="365"/>
                    </a:cubicBezTo>
                    <a:cubicBezTo>
                      <a:pt x="293" y="365"/>
                      <a:pt x="293" y="365"/>
                      <a:pt x="293" y="365"/>
                    </a:cubicBezTo>
                    <a:cubicBezTo>
                      <a:pt x="293" y="365"/>
                      <a:pt x="293" y="365"/>
                      <a:pt x="293" y="365"/>
                    </a:cubicBezTo>
                    <a:cubicBezTo>
                      <a:pt x="293" y="365"/>
                      <a:pt x="294" y="365"/>
                      <a:pt x="294" y="365"/>
                    </a:cubicBezTo>
                    <a:cubicBezTo>
                      <a:pt x="295" y="365"/>
                      <a:pt x="295" y="365"/>
                      <a:pt x="295" y="365"/>
                    </a:cubicBezTo>
                    <a:cubicBezTo>
                      <a:pt x="295" y="364"/>
                      <a:pt x="295" y="364"/>
                      <a:pt x="296" y="363"/>
                    </a:cubicBezTo>
                    <a:cubicBezTo>
                      <a:pt x="296" y="362"/>
                      <a:pt x="297" y="361"/>
                      <a:pt x="296" y="360"/>
                    </a:cubicBezTo>
                    <a:cubicBezTo>
                      <a:pt x="296" y="359"/>
                      <a:pt x="296" y="358"/>
                      <a:pt x="295" y="358"/>
                    </a:cubicBezTo>
                    <a:cubicBezTo>
                      <a:pt x="290" y="355"/>
                      <a:pt x="290" y="355"/>
                      <a:pt x="290" y="355"/>
                    </a:cubicBezTo>
                    <a:cubicBezTo>
                      <a:pt x="288" y="358"/>
                      <a:pt x="288" y="358"/>
                      <a:pt x="288" y="358"/>
                    </a:cubicBezTo>
                    <a:cubicBezTo>
                      <a:pt x="288" y="362"/>
                      <a:pt x="288" y="362"/>
                      <a:pt x="288" y="362"/>
                    </a:cubicBezTo>
                    <a:cubicBezTo>
                      <a:pt x="319" y="363"/>
                      <a:pt x="319" y="363"/>
                      <a:pt x="319" y="363"/>
                    </a:cubicBezTo>
                    <a:cubicBezTo>
                      <a:pt x="321" y="363"/>
                      <a:pt x="322" y="361"/>
                      <a:pt x="323" y="360"/>
                    </a:cubicBezTo>
                    <a:cubicBezTo>
                      <a:pt x="323" y="358"/>
                      <a:pt x="323" y="356"/>
                      <a:pt x="321" y="355"/>
                    </a:cubicBezTo>
                    <a:cubicBezTo>
                      <a:pt x="318" y="353"/>
                      <a:pt x="318" y="353"/>
                      <a:pt x="318" y="353"/>
                    </a:cubicBezTo>
                    <a:cubicBezTo>
                      <a:pt x="315" y="356"/>
                      <a:pt x="315" y="356"/>
                      <a:pt x="315" y="356"/>
                    </a:cubicBezTo>
                    <a:cubicBezTo>
                      <a:pt x="316" y="360"/>
                      <a:pt x="316" y="360"/>
                      <a:pt x="316" y="360"/>
                    </a:cubicBezTo>
                    <a:cubicBezTo>
                      <a:pt x="336" y="360"/>
                      <a:pt x="336" y="360"/>
                      <a:pt x="336" y="360"/>
                    </a:cubicBezTo>
                    <a:cubicBezTo>
                      <a:pt x="338" y="360"/>
                      <a:pt x="339" y="359"/>
                      <a:pt x="340" y="357"/>
                    </a:cubicBezTo>
                    <a:cubicBezTo>
                      <a:pt x="340" y="355"/>
                      <a:pt x="339" y="354"/>
                      <a:pt x="338" y="353"/>
                    </a:cubicBezTo>
                    <a:cubicBezTo>
                      <a:pt x="336" y="351"/>
                      <a:pt x="336" y="351"/>
                      <a:pt x="336" y="351"/>
                    </a:cubicBezTo>
                    <a:cubicBezTo>
                      <a:pt x="334" y="355"/>
                      <a:pt x="334" y="355"/>
                      <a:pt x="334" y="355"/>
                    </a:cubicBezTo>
                    <a:cubicBezTo>
                      <a:pt x="337" y="357"/>
                      <a:pt x="337" y="357"/>
                      <a:pt x="337" y="357"/>
                    </a:cubicBezTo>
                    <a:cubicBezTo>
                      <a:pt x="334" y="355"/>
                      <a:pt x="334" y="355"/>
                      <a:pt x="334" y="355"/>
                    </a:cubicBezTo>
                    <a:cubicBezTo>
                      <a:pt x="335" y="358"/>
                      <a:pt x="335" y="358"/>
                      <a:pt x="335" y="358"/>
                    </a:cubicBezTo>
                    <a:cubicBezTo>
                      <a:pt x="336" y="358"/>
                      <a:pt x="336" y="358"/>
                      <a:pt x="337" y="357"/>
                    </a:cubicBezTo>
                    <a:cubicBezTo>
                      <a:pt x="334" y="355"/>
                      <a:pt x="334" y="355"/>
                      <a:pt x="334" y="355"/>
                    </a:cubicBezTo>
                    <a:cubicBezTo>
                      <a:pt x="335" y="358"/>
                      <a:pt x="335" y="358"/>
                      <a:pt x="335" y="358"/>
                    </a:cubicBezTo>
                    <a:cubicBezTo>
                      <a:pt x="334" y="355"/>
                      <a:pt x="334" y="355"/>
                      <a:pt x="334" y="355"/>
                    </a:cubicBezTo>
                    <a:cubicBezTo>
                      <a:pt x="334" y="359"/>
                      <a:pt x="334" y="359"/>
                      <a:pt x="334" y="359"/>
                    </a:cubicBezTo>
                    <a:cubicBezTo>
                      <a:pt x="335" y="359"/>
                      <a:pt x="335" y="359"/>
                      <a:pt x="335" y="358"/>
                    </a:cubicBezTo>
                    <a:cubicBezTo>
                      <a:pt x="334" y="355"/>
                      <a:pt x="334" y="355"/>
                      <a:pt x="334" y="355"/>
                    </a:cubicBezTo>
                    <a:cubicBezTo>
                      <a:pt x="334" y="359"/>
                      <a:pt x="334" y="359"/>
                      <a:pt x="334" y="359"/>
                    </a:cubicBezTo>
                    <a:cubicBezTo>
                      <a:pt x="334" y="357"/>
                      <a:pt x="334" y="357"/>
                      <a:pt x="334" y="357"/>
                    </a:cubicBezTo>
                    <a:cubicBezTo>
                      <a:pt x="334" y="359"/>
                      <a:pt x="334" y="359"/>
                      <a:pt x="334" y="359"/>
                    </a:cubicBezTo>
                    <a:cubicBezTo>
                      <a:pt x="334" y="359"/>
                      <a:pt x="334" y="359"/>
                      <a:pt x="334" y="359"/>
                    </a:cubicBezTo>
                    <a:cubicBezTo>
                      <a:pt x="334" y="357"/>
                      <a:pt x="334" y="357"/>
                      <a:pt x="334" y="357"/>
                    </a:cubicBezTo>
                    <a:cubicBezTo>
                      <a:pt x="334" y="359"/>
                      <a:pt x="334" y="359"/>
                      <a:pt x="334" y="359"/>
                    </a:cubicBezTo>
                    <a:cubicBezTo>
                      <a:pt x="334" y="359"/>
                      <a:pt x="334" y="359"/>
                      <a:pt x="334" y="359"/>
                    </a:cubicBezTo>
                    <a:cubicBezTo>
                      <a:pt x="335" y="359"/>
                      <a:pt x="338" y="359"/>
                      <a:pt x="341" y="359"/>
                    </a:cubicBezTo>
                    <a:cubicBezTo>
                      <a:pt x="346" y="359"/>
                      <a:pt x="351" y="360"/>
                      <a:pt x="356" y="360"/>
                    </a:cubicBezTo>
                    <a:cubicBezTo>
                      <a:pt x="359" y="361"/>
                      <a:pt x="361" y="361"/>
                      <a:pt x="362" y="361"/>
                    </a:cubicBezTo>
                    <a:cubicBezTo>
                      <a:pt x="363" y="361"/>
                      <a:pt x="364" y="361"/>
                      <a:pt x="364" y="361"/>
                    </a:cubicBezTo>
                    <a:cubicBezTo>
                      <a:pt x="365" y="361"/>
                      <a:pt x="365" y="361"/>
                      <a:pt x="365" y="361"/>
                    </a:cubicBezTo>
                    <a:cubicBezTo>
                      <a:pt x="366" y="361"/>
                      <a:pt x="366" y="361"/>
                      <a:pt x="366" y="361"/>
                    </a:cubicBezTo>
                    <a:cubicBezTo>
                      <a:pt x="366" y="361"/>
                      <a:pt x="366" y="361"/>
                      <a:pt x="366" y="361"/>
                    </a:cubicBezTo>
                    <a:cubicBezTo>
                      <a:pt x="366" y="361"/>
                      <a:pt x="366" y="361"/>
                      <a:pt x="366" y="361"/>
                    </a:cubicBezTo>
                    <a:cubicBezTo>
                      <a:pt x="367" y="361"/>
                      <a:pt x="367" y="361"/>
                      <a:pt x="367" y="361"/>
                    </a:cubicBezTo>
                    <a:cubicBezTo>
                      <a:pt x="367" y="361"/>
                      <a:pt x="367" y="361"/>
                      <a:pt x="368" y="360"/>
                    </a:cubicBezTo>
                    <a:cubicBezTo>
                      <a:pt x="369" y="360"/>
                      <a:pt x="370" y="358"/>
                      <a:pt x="370" y="357"/>
                    </a:cubicBezTo>
                    <a:cubicBezTo>
                      <a:pt x="370" y="356"/>
                      <a:pt x="369" y="355"/>
                      <a:pt x="368" y="354"/>
                    </a:cubicBezTo>
                    <a:cubicBezTo>
                      <a:pt x="365" y="352"/>
                      <a:pt x="365" y="352"/>
                      <a:pt x="365" y="352"/>
                    </a:cubicBezTo>
                    <a:cubicBezTo>
                      <a:pt x="363" y="356"/>
                      <a:pt x="363" y="356"/>
                      <a:pt x="363" y="356"/>
                    </a:cubicBezTo>
                    <a:cubicBezTo>
                      <a:pt x="363" y="360"/>
                      <a:pt x="363" y="360"/>
                      <a:pt x="363" y="360"/>
                    </a:cubicBezTo>
                    <a:cubicBezTo>
                      <a:pt x="363" y="356"/>
                      <a:pt x="363" y="356"/>
                      <a:pt x="363" y="356"/>
                    </a:cubicBezTo>
                    <a:cubicBezTo>
                      <a:pt x="363" y="360"/>
                      <a:pt x="363" y="360"/>
                      <a:pt x="363" y="360"/>
                    </a:cubicBezTo>
                    <a:cubicBezTo>
                      <a:pt x="363" y="360"/>
                      <a:pt x="363" y="360"/>
                      <a:pt x="363" y="360"/>
                    </a:cubicBezTo>
                    <a:cubicBezTo>
                      <a:pt x="363" y="356"/>
                      <a:pt x="363" y="356"/>
                      <a:pt x="363" y="356"/>
                    </a:cubicBezTo>
                    <a:cubicBezTo>
                      <a:pt x="363" y="360"/>
                      <a:pt x="363" y="360"/>
                      <a:pt x="363" y="360"/>
                    </a:cubicBezTo>
                    <a:cubicBezTo>
                      <a:pt x="363" y="360"/>
                      <a:pt x="363" y="360"/>
                      <a:pt x="364" y="360"/>
                    </a:cubicBezTo>
                    <a:cubicBezTo>
                      <a:pt x="366" y="360"/>
                      <a:pt x="370" y="360"/>
                      <a:pt x="374" y="360"/>
                    </a:cubicBezTo>
                    <a:cubicBezTo>
                      <a:pt x="378" y="361"/>
                      <a:pt x="382" y="361"/>
                      <a:pt x="384" y="361"/>
                    </a:cubicBezTo>
                    <a:cubicBezTo>
                      <a:pt x="384" y="361"/>
                      <a:pt x="385" y="361"/>
                      <a:pt x="385" y="361"/>
                    </a:cubicBezTo>
                    <a:cubicBezTo>
                      <a:pt x="386" y="361"/>
                      <a:pt x="386" y="361"/>
                      <a:pt x="386" y="361"/>
                    </a:cubicBezTo>
                    <a:cubicBezTo>
                      <a:pt x="386" y="361"/>
                      <a:pt x="386" y="361"/>
                      <a:pt x="386" y="360"/>
                    </a:cubicBezTo>
                    <a:cubicBezTo>
                      <a:pt x="387" y="360"/>
                      <a:pt x="387" y="360"/>
                      <a:pt x="387" y="360"/>
                    </a:cubicBezTo>
                    <a:cubicBezTo>
                      <a:pt x="388" y="360"/>
                      <a:pt x="388" y="360"/>
                      <a:pt x="388" y="359"/>
                    </a:cubicBezTo>
                    <a:cubicBezTo>
                      <a:pt x="389" y="358"/>
                      <a:pt x="389" y="357"/>
                      <a:pt x="389" y="356"/>
                    </a:cubicBezTo>
                    <a:cubicBezTo>
                      <a:pt x="389" y="355"/>
                      <a:pt x="388" y="354"/>
                      <a:pt x="387" y="353"/>
                    </a:cubicBezTo>
                    <a:cubicBezTo>
                      <a:pt x="380" y="349"/>
                      <a:pt x="380" y="349"/>
                      <a:pt x="380" y="349"/>
                    </a:cubicBezTo>
                    <a:cubicBezTo>
                      <a:pt x="378" y="352"/>
                      <a:pt x="378" y="352"/>
                      <a:pt x="378" y="352"/>
                    </a:cubicBezTo>
                    <a:cubicBezTo>
                      <a:pt x="378" y="356"/>
                      <a:pt x="378" y="356"/>
                      <a:pt x="378" y="356"/>
                    </a:cubicBezTo>
                    <a:cubicBezTo>
                      <a:pt x="378" y="352"/>
                      <a:pt x="378" y="352"/>
                      <a:pt x="378" y="352"/>
                    </a:cubicBezTo>
                    <a:cubicBezTo>
                      <a:pt x="378" y="356"/>
                      <a:pt x="378" y="356"/>
                      <a:pt x="378" y="356"/>
                    </a:cubicBezTo>
                    <a:cubicBezTo>
                      <a:pt x="378" y="356"/>
                      <a:pt x="378" y="356"/>
                      <a:pt x="378" y="356"/>
                    </a:cubicBezTo>
                    <a:cubicBezTo>
                      <a:pt x="378" y="352"/>
                      <a:pt x="378" y="352"/>
                      <a:pt x="378" y="352"/>
                    </a:cubicBezTo>
                    <a:cubicBezTo>
                      <a:pt x="378" y="356"/>
                      <a:pt x="378" y="356"/>
                      <a:pt x="378" y="356"/>
                    </a:cubicBezTo>
                    <a:cubicBezTo>
                      <a:pt x="378" y="352"/>
                      <a:pt x="378" y="352"/>
                      <a:pt x="378" y="352"/>
                    </a:cubicBezTo>
                    <a:cubicBezTo>
                      <a:pt x="377" y="356"/>
                      <a:pt x="377" y="356"/>
                      <a:pt x="377" y="356"/>
                    </a:cubicBezTo>
                    <a:cubicBezTo>
                      <a:pt x="378" y="356"/>
                      <a:pt x="378" y="356"/>
                      <a:pt x="378" y="356"/>
                    </a:cubicBezTo>
                    <a:cubicBezTo>
                      <a:pt x="378" y="352"/>
                      <a:pt x="378" y="352"/>
                      <a:pt x="378" y="352"/>
                    </a:cubicBezTo>
                    <a:cubicBezTo>
                      <a:pt x="377" y="356"/>
                      <a:pt x="377" y="356"/>
                      <a:pt x="377" y="356"/>
                    </a:cubicBezTo>
                    <a:cubicBezTo>
                      <a:pt x="378" y="356"/>
                      <a:pt x="384" y="357"/>
                      <a:pt x="392" y="358"/>
                    </a:cubicBezTo>
                    <a:cubicBezTo>
                      <a:pt x="396" y="358"/>
                      <a:pt x="399" y="359"/>
                      <a:pt x="403" y="359"/>
                    </a:cubicBezTo>
                    <a:cubicBezTo>
                      <a:pt x="406" y="359"/>
                      <a:pt x="409" y="359"/>
                      <a:pt x="410" y="359"/>
                    </a:cubicBezTo>
                    <a:cubicBezTo>
                      <a:pt x="410" y="359"/>
                      <a:pt x="411" y="359"/>
                      <a:pt x="411" y="359"/>
                    </a:cubicBezTo>
                    <a:cubicBezTo>
                      <a:pt x="411" y="359"/>
                      <a:pt x="412" y="359"/>
                      <a:pt x="412" y="359"/>
                    </a:cubicBezTo>
                    <a:cubicBezTo>
                      <a:pt x="412" y="359"/>
                      <a:pt x="412" y="359"/>
                      <a:pt x="413" y="359"/>
                    </a:cubicBezTo>
                    <a:cubicBezTo>
                      <a:pt x="413" y="359"/>
                      <a:pt x="414" y="358"/>
                      <a:pt x="414" y="358"/>
                    </a:cubicBezTo>
                    <a:cubicBezTo>
                      <a:pt x="415" y="357"/>
                      <a:pt x="415" y="356"/>
                      <a:pt x="415" y="354"/>
                    </a:cubicBezTo>
                    <a:cubicBezTo>
                      <a:pt x="415" y="353"/>
                      <a:pt x="414" y="353"/>
                      <a:pt x="413" y="352"/>
                    </a:cubicBezTo>
                    <a:cubicBezTo>
                      <a:pt x="411" y="351"/>
                      <a:pt x="411" y="351"/>
                      <a:pt x="411" y="351"/>
                    </a:cubicBezTo>
                    <a:cubicBezTo>
                      <a:pt x="409" y="354"/>
                      <a:pt x="409" y="354"/>
                      <a:pt x="409" y="354"/>
                    </a:cubicBezTo>
                    <a:cubicBezTo>
                      <a:pt x="409" y="358"/>
                      <a:pt x="409" y="358"/>
                      <a:pt x="409" y="358"/>
                    </a:cubicBezTo>
                    <a:cubicBezTo>
                      <a:pt x="436" y="359"/>
                      <a:pt x="436" y="359"/>
                      <a:pt x="436" y="359"/>
                    </a:cubicBezTo>
                    <a:cubicBezTo>
                      <a:pt x="438" y="359"/>
                      <a:pt x="440" y="358"/>
                      <a:pt x="440" y="357"/>
                    </a:cubicBezTo>
                    <a:cubicBezTo>
                      <a:pt x="441" y="355"/>
                      <a:pt x="440" y="353"/>
                      <a:pt x="439" y="352"/>
                    </a:cubicBezTo>
                    <a:cubicBezTo>
                      <a:pt x="433" y="349"/>
                      <a:pt x="433" y="349"/>
                      <a:pt x="433" y="349"/>
                    </a:cubicBezTo>
                    <a:cubicBezTo>
                      <a:pt x="431" y="352"/>
                      <a:pt x="431" y="352"/>
                      <a:pt x="431" y="352"/>
                    </a:cubicBezTo>
                    <a:cubicBezTo>
                      <a:pt x="431" y="356"/>
                      <a:pt x="431" y="356"/>
                      <a:pt x="431" y="356"/>
                    </a:cubicBezTo>
                    <a:cubicBezTo>
                      <a:pt x="462" y="359"/>
                      <a:pt x="462" y="359"/>
                      <a:pt x="462" y="359"/>
                    </a:cubicBezTo>
                    <a:cubicBezTo>
                      <a:pt x="464" y="359"/>
                      <a:pt x="466" y="358"/>
                      <a:pt x="467" y="357"/>
                    </a:cubicBezTo>
                    <a:cubicBezTo>
                      <a:pt x="467" y="355"/>
                      <a:pt x="467" y="353"/>
                      <a:pt x="465" y="352"/>
                    </a:cubicBezTo>
                    <a:cubicBezTo>
                      <a:pt x="462" y="350"/>
                      <a:pt x="462" y="350"/>
                      <a:pt x="462" y="350"/>
                    </a:cubicBezTo>
                    <a:cubicBezTo>
                      <a:pt x="460" y="354"/>
                      <a:pt x="460" y="354"/>
                      <a:pt x="460" y="354"/>
                    </a:cubicBezTo>
                    <a:cubicBezTo>
                      <a:pt x="460" y="358"/>
                      <a:pt x="460" y="358"/>
                      <a:pt x="460" y="358"/>
                    </a:cubicBezTo>
                    <a:cubicBezTo>
                      <a:pt x="485" y="359"/>
                      <a:pt x="485" y="359"/>
                      <a:pt x="485" y="359"/>
                    </a:cubicBezTo>
                    <a:cubicBezTo>
                      <a:pt x="487" y="359"/>
                      <a:pt x="489" y="358"/>
                      <a:pt x="489" y="356"/>
                    </a:cubicBezTo>
                    <a:cubicBezTo>
                      <a:pt x="490" y="355"/>
                      <a:pt x="489" y="353"/>
                      <a:pt x="487" y="352"/>
                    </a:cubicBezTo>
                    <a:cubicBezTo>
                      <a:pt x="480" y="347"/>
                      <a:pt x="480" y="347"/>
                      <a:pt x="480" y="347"/>
                    </a:cubicBezTo>
                    <a:cubicBezTo>
                      <a:pt x="478" y="350"/>
                      <a:pt x="478" y="350"/>
                      <a:pt x="478" y="350"/>
                    </a:cubicBezTo>
                    <a:cubicBezTo>
                      <a:pt x="478" y="354"/>
                      <a:pt x="478" y="354"/>
                      <a:pt x="478" y="354"/>
                    </a:cubicBezTo>
                    <a:cubicBezTo>
                      <a:pt x="514" y="358"/>
                      <a:pt x="514" y="358"/>
                      <a:pt x="514" y="358"/>
                    </a:cubicBezTo>
                    <a:cubicBezTo>
                      <a:pt x="516" y="358"/>
                      <a:pt x="518" y="357"/>
                      <a:pt x="518" y="355"/>
                    </a:cubicBezTo>
                    <a:cubicBezTo>
                      <a:pt x="519" y="353"/>
                      <a:pt x="518" y="351"/>
                      <a:pt x="517" y="350"/>
                    </a:cubicBezTo>
                    <a:cubicBezTo>
                      <a:pt x="515" y="349"/>
                      <a:pt x="515" y="349"/>
                      <a:pt x="515" y="349"/>
                    </a:cubicBezTo>
                    <a:cubicBezTo>
                      <a:pt x="513" y="353"/>
                      <a:pt x="513" y="353"/>
                      <a:pt x="513" y="353"/>
                    </a:cubicBezTo>
                    <a:cubicBezTo>
                      <a:pt x="513" y="357"/>
                      <a:pt x="513" y="357"/>
                      <a:pt x="513" y="357"/>
                    </a:cubicBezTo>
                    <a:cubicBezTo>
                      <a:pt x="513" y="357"/>
                      <a:pt x="518" y="356"/>
                      <a:pt x="524" y="356"/>
                    </a:cubicBezTo>
                    <a:cubicBezTo>
                      <a:pt x="527" y="356"/>
                      <a:pt x="529" y="355"/>
                      <a:pt x="532" y="355"/>
                    </a:cubicBezTo>
                    <a:cubicBezTo>
                      <a:pt x="533" y="355"/>
                      <a:pt x="534" y="355"/>
                      <a:pt x="534" y="355"/>
                    </a:cubicBezTo>
                    <a:cubicBezTo>
                      <a:pt x="535" y="355"/>
                      <a:pt x="535" y="355"/>
                      <a:pt x="535" y="355"/>
                    </a:cubicBezTo>
                    <a:cubicBezTo>
                      <a:pt x="536" y="355"/>
                      <a:pt x="536" y="355"/>
                      <a:pt x="536" y="355"/>
                    </a:cubicBezTo>
                    <a:cubicBezTo>
                      <a:pt x="537" y="354"/>
                      <a:pt x="537" y="354"/>
                      <a:pt x="537" y="354"/>
                    </a:cubicBezTo>
                    <a:cubicBezTo>
                      <a:pt x="537" y="354"/>
                      <a:pt x="538" y="354"/>
                      <a:pt x="538" y="353"/>
                    </a:cubicBezTo>
                    <a:cubicBezTo>
                      <a:pt x="539" y="351"/>
                      <a:pt x="539" y="349"/>
                      <a:pt x="537" y="347"/>
                    </a:cubicBezTo>
                    <a:cubicBezTo>
                      <a:pt x="536" y="347"/>
                      <a:pt x="536" y="347"/>
                      <a:pt x="536" y="347"/>
                    </a:cubicBezTo>
                    <a:cubicBezTo>
                      <a:pt x="534" y="350"/>
                      <a:pt x="534" y="350"/>
                      <a:pt x="534" y="350"/>
                    </a:cubicBezTo>
                    <a:cubicBezTo>
                      <a:pt x="537" y="352"/>
                      <a:pt x="537" y="352"/>
                      <a:pt x="537" y="352"/>
                    </a:cubicBezTo>
                    <a:cubicBezTo>
                      <a:pt x="534" y="350"/>
                      <a:pt x="534" y="350"/>
                      <a:pt x="534" y="350"/>
                    </a:cubicBezTo>
                    <a:cubicBezTo>
                      <a:pt x="537" y="353"/>
                      <a:pt x="537" y="353"/>
                      <a:pt x="537" y="353"/>
                    </a:cubicBezTo>
                    <a:cubicBezTo>
                      <a:pt x="537" y="353"/>
                      <a:pt x="537" y="353"/>
                      <a:pt x="537" y="352"/>
                    </a:cubicBezTo>
                    <a:cubicBezTo>
                      <a:pt x="534" y="350"/>
                      <a:pt x="534" y="350"/>
                      <a:pt x="534" y="350"/>
                    </a:cubicBezTo>
                    <a:cubicBezTo>
                      <a:pt x="537" y="353"/>
                      <a:pt x="537" y="353"/>
                      <a:pt x="537" y="353"/>
                    </a:cubicBezTo>
                    <a:cubicBezTo>
                      <a:pt x="535" y="351"/>
                      <a:pt x="535" y="351"/>
                      <a:pt x="535" y="351"/>
                    </a:cubicBezTo>
                    <a:cubicBezTo>
                      <a:pt x="536" y="353"/>
                      <a:pt x="536" y="353"/>
                      <a:pt x="536" y="353"/>
                    </a:cubicBezTo>
                    <a:cubicBezTo>
                      <a:pt x="537" y="353"/>
                      <a:pt x="537" y="353"/>
                      <a:pt x="537" y="353"/>
                    </a:cubicBezTo>
                    <a:cubicBezTo>
                      <a:pt x="535" y="351"/>
                      <a:pt x="535" y="351"/>
                      <a:pt x="535" y="351"/>
                    </a:cubicBezTo>
                    <a:cubicBezTo>
                      <a:pt x="536" y="353"/>
                      <a:pt x="536" y="353"/>
                      <a:pt x="536" y="353"/>
                    </a:cubicBezTo>
                    <a:cubicBezTo>
                      <a:pt x="536" y="353"/>
                      <a:pt x="537" y="353"/>
                      <a:pt x="537" y="353"/>
                    </a:cubicBezTo>
                    <a:cubicBezTo>
                      <a:pt x="539" y="352"/>
                      <a:pt x="543" y="349"/>
                      <a:pt x="547" y="347"/>
                    </a:cubicBezTo>
                    <a:cubicBezTo>
                      <a:pt x="550" y="345"/>
                      <a:pt x="553" y="344"/>
                      <a:pt x="553" y="344"/>
                    </a:cubicBezTo>
                    <a:cubicBezTo>
                      <a:pt x="554" y="343"/>
                      <a:pt x="555" y="342"/>
                      <a:pt x="555" y="340"/>
                    </a:cubicBezTo>
                    <a:cubicBezTo>
                      <a:pt x="555" y="339"/>
                      <a:pt x="554" y="338"/>
                      <a:pt x="553" y="337"/>
                    </a:cubicBezTo>
                    <a:cubicBezTo>
                      <a:pt x="551" y="335"/>
                      <a:pt x="551" y="335"/>
                      <a:pt x="551" y="335"/>
                    </a:cubicBezTo>
                    <a:cubicBezTo>
                      <a:pt x="549" y="339"/>
                      <a:pt x="549" y="339"/>
                      <a:pt x="549" y="339"/>
                    </a:cubicBezTo>
                    <a:cubicBezTo>
                      <a:pt x="553" y="339"/>
                      <a:pt x="553" y="339"/>
                      <a:pt x="553" y="339"/>
                    </a:cubicBezTo>
                    <a:cubicBezTo>
                      <a:pt x="553" y="339"/>
                      <a:pt x="553" y="336"/>
                      <a:pt x="554" y="333"/>
                    </a:cubicBezTo>
                    <a:cubicBezTo>
                      <a:pt x="554" y="331"/>
                      <a:pt x="554" y="329"/>
                      <a:pt x="555" y="328"/>
                    </a:cubicBezTo>
                    <a:cubicBezTo>
                      <a:pt x="555" y="327"/>
                      <a:pt x="555" y="327"/>
                      <a:pt x="555" y="326"/>
                    </a:cubicBezTo>
                    <a:cubicBezTo>
                      <a:pt x="555" y="326"/>
                      <a:pt x="555" y="326"/>
                      <a:pt x="555" y="326"/>
                    </a:cubicBezTo>
                    <a:cubicBezTo>
                      <a:pt x="554" y="326"/>
                      <a:pt x="554" y="326"/>
                      <a:pt x="554" y="326"/>
                    </a:cubicBezTo>
                    <a:cubicBezTo>
                      <a:pt x="555" y="326"/>
                      <a:pt x="555" y="326"/>
                      <a:pt x="555" y="326"/>
                    </a:cubicBezTo>
                    <a:cubicBezTo>
                      <a:pt x="555" y="326"/>
                      <a:pt x="555" y="326"/>
                      <a:pt x="555" y="326"/>
                    </a:cubicBezTo>
                    <a:cubicBezTo>
                      <a:pt x="554" y="326"/>
                      <a:pt x="554" y="326"/>
                      <a:pt x="554" y="326"/>
                    </a:cubicBezTo>
                    <a:cubicBezTo>
                      <a:pt x="555" y="326"/>
                      <a:pt x="555" y="326"/>
                      <a:pt x="555" y="326"/>
                    </a:cubicBezTo>
                    <a:cubicBezTo>
                      <a:pt x="552" y="325"/>
                      <a:pt x="552" y="325"/>
                      <a:pt x="552" y="325"/>
                    </a:cubicBezTo>
                    <a:cubicBezTo>
                      <a:pt x="555" y="326"/>
                      <a:pt x="555" y="326"/>
                      <a:pt x="555" y="326"/>
                    </a:cubicBezTo>
                    <a:cubicBezTo>
                      <a:pt x="555" y="326"/>
                      <a:pt x="555" y="326"/>
                      <a:pt x="555" y="326"/>
                    </a:cubicBezTo>
                    <a:cubicBezTo>
                      <a:pt x="552" y="325"/>
                      <a:pt x="552" y="325"/>
                      <a:pt x="552" y="325"/>
                    </a:cubicBezTo>
                    <a:cubicBezTo>
                      <a:pt x="555" y="326"/>
                      <a:pt x="555" y="326"/>
                      <a:pt x="555" y="326"/>
                    </a:cubicBezTo>
                    <a:cubicBezTo>
                      <a:pt x="551" y="325"/>
                      <a:pt x="551" y="325"/>
                      <a:pt x="551" y="325"/>
                    </a:cubicBezTo>
                    <a:cubicBezTo>
                      <a:pt x="554" y="327"/>
                      <a:pt x="554" y="327"/>
                      <a:pt x="554" y="327"/>
                    </a:cubicBezTo>
                    <a:cubicBezTo>
                      <a:pt x="555" y="327"/>
                      <a:pt x="555" y="326"/>
                      <a:pt x="555" y="326"/>
                    </a:cubicBezTo>
                    <a:cubicBezTo>
                      <a:pt x="551" y="325"/>
                      <a:pt x="551" y="325"/>
                      <a:pt x="551" y="325"/>
                    </a:cubicBezTo>
                    <a:cubicBezTo>
                      <a:pt x="554" y="327"/>
                      <a:pt x="554" y="327"/>
                      <a:pt x="554" y="327"/>
                    </a:cubicBezTo>
                    <a:cubicBezTo>
                      <a:pt x="555" y="326"/>
                      <a:pt x="555" y="325"/>
                      <a:pt x="555" y="324"/>
                    </a:cubicBezTo>
                    <a:cubicBezTo>
                      <a:pt x="555" y="323"/>
                      <a:pt x="554" y="322"/>
                      <a:pt x="553" y="321"/>
                    </a:cubicBezTo>
                    <a:cubicBezTo>
                      <a:pt x="553" y="321"/>
                      <a:pt x="553" y="321"/>
                      <a:pt x="553" y="321"/>
                    </a:cubicBezTo>
                    <a:cubicBezTo>
                      <a:pt x="556" y="307"/>
                      <a:pt x="556" y="307"/>
                      <a:pt x="556" y="307"/>
                    </a:cubicBezTo>
                    <a:cubicBezTo>
                      <a:pt x="556" y="305"/>
                      <a:pt x="555" y="303"/>
                      <a:pt x="554" y="302"/>
                    </a:cubicBezTo>
                    <a:cubicBezTo>
                      <a:pt x="552" y="301"/>
                      <a:pt x="552" y="301"/>
                      <a:pt x="552" y="301"/>
                    </a:cubicBezTo>
                    <a:cubicBezTo>
                      <a:pt x="549" y="304"/>
                      <a:pt x="549" y="304"/>
                      <a:pt x="549" y="304"/>
                    </a:cubicBezTo>
                    <a:cubicBezTo>
                      <a:pt x="553" y="306"/>
                      <a:pt x="553" y="306"/>
                      <a:pt x="553" y="306"/>
                    </a:cubicBezTo>
                    <a:cubicBezTo>
                      <a:pt x="553" y="306"/>
                      <a:pt x="553" y="306"/>
                      <a:pt x="553" y="306"/>
                    </a:cubicBezTo>
                    <a:cubicBezTo>
                      <a:pt x="553" y="305"/>
                      <a:pt x="553" y="305"/>
                      <a:pt x="553" y="305"/>
                    </a:cubicBezTo>
                    <a:cubicBezTo>
                      <a:pt x="554" y="304"/>
                      <a:pt x="554" y="303"/>
                      <a:pt x="554" y="301"/>
                    </a:cubicBezTo>
                    <a:cubicBezTo>
                      <a:pt x="555" y="296"/>
                      <a:pt x="557" y="289"/>
                      <a:pt x="557" y="289"/>
                    </a:cubicBezTo>
                    <a:cubicBezTo>
                      <a:pt x="557" y="287"/>
                      <a:pt x="557" y="285"/>
                      <a:pt x="555" y="285"/>
                    </a:cubicBezTo>
                    <a:cubicBezTo>
                      <a:pt x="555" y="284"/>
                      <a:pt x="555" y="284"/>
                      <a:pt x="555" y="284"/>
                    </a:cubicBezTo>
                    <a:cubicBezTo>
                      <a:pt x="553" y="288"/>
                      <a:pt x="553" y="288"/>
                      <a:pt x="553" y="288"/>
                    </a:cubicBezTo>
                    <a:cubicBezTo>
                      <a:pt x="556" y="288"/>
                      <a:pt x="556" y="288"/>
                      <a:pt x="556" y="288"/>
                    </a:cubicBezTo>
                    <a:cubicBezTo>
                      <a:pt x="557" y="274"/>
                      <a:pt x="557" y="274"/>
                      <a:pt x="557" y="274"/>
                    </a:cubicBezTo>
                    <a:cubicBezTo>
                      <a:pt x="558" y="272"/>
                      <a:pt x="557" y="271"/>
                      <a:pt x="556" y="270"/>
                    </a:cubicBezTo>
                    <a:cubicBezTo>
                      <a:pt x="554" y="269"/>
                      <a:pt x="554" y="269"/>
                      <a:pt x="554" y="269"/>
                    </a:cubicBezTo>
                    <a:cubicBezTo>
                      <a:pt x="552" y="272"/>
                      <a:pt x="552" y="272"/>
                      <a:pt x="552" y="272"/>
                    </a:cubicBezTo>
                    <a:cubicBezTo>
                      <a:pt x="556" y="273"/>
                      <a:pt x="556" y="273"/>
                      <a:pt x="556" y="273"/>
                    </a:cubicBezTo>
                    <a:cubicBezTo>
                      <a:pt x="558" y="259"/>
                      <a:pt x="558" y="259"/>
                      <a:pt x="558" y="259"/>
                    </a:cubicBezTo>
                    <a:cubicBezTo>
                      <a:pt x="558" y="257"/>
                      <a:pt x="557" y="255"/>
                      <a:pt x="556" y="255"/>
                    </a:cubicBezTo>
                    <a:cubicBezTo>
                      <a:pt x="554" y="253"/>
                      <a:pt x="554" y="253"/>
                      <a:pt x="554" y="253"/>
                    </a:cubicBezTo>
                    <a:cubicBezTo>
                      <a:pt x="552" y="257"/>
                      <a:pt x="552" y="257"/>
                      <a:pt x="552" y="257"/>
                    </a:cubicBezTo>
                    <a:cubicBezTo>
                      <a:pt x="556" y="257"/>
                      <a:pt x="556" y="257"/>
                      <a:pt x="556" y="257"/>
                    </a:cubicBezTo>
                    <a:cubicBezTo>
                      <a:pt x="556" y="257"/>
                      <a:pt x="557" y="254"/>
                      <a:pt x="557" y="250"/>
                    </a:cubicBezTo>
                    <a:cubicBezTo>
                      <a:pt x="557" y="248"/>
                      <a:pt x="558" y="246"/>
                      <a:pt x="558" y="244"/>
                    </a:cubicBezTo>
                    <a:cubicBezTo>
                      <a:pt x="558" y="244"/>
                      <a:pt x="558" y="243"/>
                      <a:pt x="558" y="243"/>
                    </a:cubicBezTo>
                    <a:cubicBezTo>
                      <a:pt x="558" y="242"/>
                      <a:pt x="558" y="242"/>
                      <a:pt x="558" y="242"/>
                    </a:cubicBezTo>
                    <a:cubicBezTo>
                      <a:pt x="558" y="242"/>
                      <a:pt x="558" y="242"/>
                      <a:pt x="558" y="242"/>
                    </a:cubicBezTo>
                    <a:cubicBezTo>
                      <a:pt x="556" y="242"/>
                      <a:pt x="556" y="242"/>
                      <a:pt x="556" y="242"/>
                    </a:cubicBezTo>
                    <a:cubicBezTo>
                      <a:pt x="558" y="242"/>
                      <a:pt x="558" y="242"/>
                      <a:pt x="558" y="242"/>
                    </a:cubicBezTo>
                    <a:cubicBezTo>
                      <a:pt x="558" y="242"/>
                      <a:pt x="558" y="242"/>
                      <a:pt x="558" y="242"/>
                    </a:cubicBezTo>
                    <a:cubicBezTo>
                      <a:pt x="556" y="242"/>
                      <a:pt x="556" y="242"/>
                      <a:pt x="556" y="242"/>
                    </a:cubicBezTo>
                    <a:cubicBezTo>
                      <a:pt x="558" y="242"/>
                      <a:pt x="558" y="242"/>
                      <a:pt x="558" y="242"/>
                    </a:cubicBezTo>
                    <a:cubicBezTo>
                      <a:pt x="555" y="241"/>
                      <a:pt x="555" y="241"/>
                      <a:pt x="555" y="241"/>
                    </a:cubicBezTo>
                    <a:cubicBezTo>
                      <a:pt x="558" y="243"/>
                      <a:pt x="558" y="243"/>
                      <a:pt x="558" y="243"/>
                    </a:cubicBezTo>
                    <a:cubicBezTo>
                      <a:pt x="558" y="243"/>
                      <a:pt x="558" y="242"/>
                      <a:pt x="558" y="242"/>
                    </a:cubicBezTo>
                    <a:cubicBezTo>
                      <a:pt x="555" y="241"/>
                      <a:pt x="555" y="241"/>
                      <a:pt x="555" y="241"/>
                    </a:cubicBezTo>
                    <a:cubicBezTo>
                      <a:pt x="558" y="243"/>
                      <a:pt x="558" y="243"/>
                      <a:pt x="558" y="243"/>
                    </a:cubicBezTo>
                    <a:cubicBezTo>
                      <a:pt x="559" y="241"/>
                      <a:pt x="558" y="239"/>
                      <a:pt x="557" y="238"/>
                    </a:cubicBezTo>
                    <a:cubicBezTo>
                      <a:pt x="555" y="237"/>
                      <a:pt x="555" y="237"/>
                      <a:pt x="555" y="237"/>
                    </a:cubicBezTo>
                    <a:cubicBezTo>
                      <a:pt x="553" y="240"/>
                      <a:pt x="553" y="240"/>
                      <a:pt x="553" y="240"/>
                    </a:cubicBezTo>
                    <a:cubicBezTo>
                      <a:pt x="557" y="240"/>
                      <a:pt x="557" y="240"/>
                      <a:pt x="557" y="240"/>
                    </a:cubicBezTo>
                    <a:cubicBezTo>
                      <a:pt x="557" y="240"/>
                      <a:pt x="557" y="236"/>
                      <a:pt x="557" y="231"/>
                    </a:cubicBezTo>
                    <a:cubicBezTo>
                      <a:pt x="557" y="229"/>
                      <a:pt x="557" y="227"/>
                      <a:pt x="557" y="225"/>
                    </a:cubicBezTo>
                    <a:cubicBezTo>
                      <a:pt x="557" y="225"/>
                      <a:pt x="557" y="224"/>
                      <a:pt x="557" y="223"/>
                    </a:cubicBezTo>
                    <a:cubicBezTo>
                      <a:pt x="557" y="223"/>
                      <a:pt x="557" y="223"/>
                      <a:pt x="557" y="223"/>
                    </a:cubicBezTo>
                    <a:cubicBezTo>
                      <a:pt x="557" y="223"/>
                      <a:pt x="557" y="223"/>
                      <a:pt x="557" y="223"/>
                    </a:cubicBezTo>
                    <a:cubicBezTo>
                      <a:pt x="557" y="223"/>
                      <a:pt x="557" y="223"/>
                      <a:pt x="557" y="223"/>
                    </a:cubicBezTo>
                    <a:cubicBezTo>
                      <a:pt x="557" y="223"/>
                      <a:pt x="557" y="223"/>
                      <a:pt x="557" y="223"/>
                    </a:cubicBezTo>
                    <a:cubicBezTo>
                      <a:pt x="557" y="223"/>
                      <a:pt x="557" y="223"/>
                      <a:pt x="557" y="223"/>
                    </a:cubicBezTo>
                    <a:cubicBezTo>
                      <a:pt x="557" y="223"/>
                      <a:pt x="557" y="223"/>
                      <a:pt x="557" y="223"/>
                    </a:cubicBezTo>
                    <a:cubicBezTo>
                      <a:pt x="554" y="223"/>
                      <a:pt x="554" y="223"/>
                      <a:pt x="554" y="223"/>
                    </a:cubicBezTo>
                    <a:cubicBezTo>
                      <a:pt x="557" y="223"/>
                      <a:pt x="557" y="223"/>
                      <a:pt x="557" y="223"/>
                    </a:cubicBezTo>
                    <a:cubicBezTo>
                      <a:pt x="557" y="223"/>
                      <a:pt x="557" y="223"/>
                      <a:pt x="557" y="223"/>
                    </a:cubicBezTo>
                    <a:cubicBezTo>
                      <a:pt x="554" y="223"/>
                      <a:pt x="554" y="223"/>
                      <a:pt x="554" y="223"/>
                    </a:cubicBezTo>
                    <a:cubicBezTo>
                      <a:pt x="557" y="223"/>
                      <a:pt x="557" y="223"/>
                      <a:pt x="557" y="223"/>
                    </a:cubicBezTo>
                    <a:cubicBezTo>
                      <a:pt x="553" y="222"/>
                      <a:pt x="553" y="222"/>
                      <a:pt x="553" y="222"/>
                    </a:cubicBezTo>
                    <a:cubicBezTo>
                      <a:pt x="557" y="224"/>
                      <a:pt x="557" y="224"/>
                      <a:pt x="557" y="224"/>
                    </a:cubicBezTo>
                    <a:cubicBezTo>
                      <a:pt x="557" y="223"/>
                      <a:pt x="557" y="223"/>
                      <a:pt x="557" y="223"/>
                    </a:cubicBezTo>
                    <a:cubicBezTo>
                      <a:pt x="553" y="222"/>
                      <a:pt x="553" y="222"/>
                      <a:pt x="553" y="222"/>
                    </a:cubicBezTo>
                    <a:cubicBezTo>
                      <a:pt x="557" y="224"/>
                      <a:pt x="557" y="224"/>
                      <a:pt x="557" y="224"/>
                    </a:cubicBezTo>
                    <a:cubicBezTo>
                      <a:pt x="553" y="222"/>
                      <a:pt x="553" y="222"/>
                      <a:pt x="553" y="222"/>
                    </a:cubicBezTo>
                    <a:cubicBezTo>
                      <a:pt x="556" y="224"/>
                      <a:pt x="556" y="224"/>
                      <a:pt x="556" y="224"/>
                    </a:cubicBezTo>
                    <a:cubicBezTo>
                      <a:pt x="557" y="224"/>
                      <a:pt x="557" y="224"/>
                      <a:pt x="557" y="224"/>
                    </a:cubicBezTo>
                    <a:cubicBezTo>
                      <a:pt x="553" y="222"/>
                      <a:pt x="553" y="222"/>
                      <a:pt x="553" y="222"/>
                    </a:cubicBezTo>
                    <a:cubicBezTo>
                      <a:pt x="556" y="224"/>
                      <a:pt x="556" y="224"/>
                      <a:pt x="556" y="224"/>
                    </a:cubicBezTo>
                    <a:cubicBezTo>
                      <a:pt x="558" y="223"/>
                      <a:pt x="557" y="220"/>
                      <a:pt x="555" y="219"/>
                    </a:cubicBezTo>
                    <a:cubicBezTo>
                      <a:pt x="553" y="218"/>
                      <a:pt x="553" y="218"/>
                      <a:pt x="553" y="218"/>
                    </a:cubicBezTo>
                    <a:cubicBezTo>
                      <a:pt x="551" y="221"/>
                      <a:pt x="551" y="221"/>
                      <a:pt x="551" y="221"/>
                    </a:cubicBezTo>
                    <a:cubicBezTo>
                      <a:pt x="554" y="223"/>
                      <a:pt x="554" y="223"/>
                      <a:pt x="554" y="223"/>
                    </a:cubicBezTo>
                    <a:cubicBezTo>
                      <a:pt x="560" y="215"/>
                      <a:pt x="560" y="215"/>
                      <a:pt x="560" y="215"/>
                    </a:cubicBezTo>
                    <a:cubicBezTo>
                      <a:pt x="561" y="214"/>
                      <a:pt x="561" y="213"/>
                      <a:pt x="561" y="212"/>
                    </a:cubicBezTo>
                    <a:cubicBezTo>
                      <a:pt x="561" y="211"/>
                      <a:pt x="560" y="210"/>
                      <a:pt x="559" y="209"/>
                    </a:cubicBezTo>
                    <a:cubicBezTo>
                      <a:pt x="559" y="209"/>
                      <a:pt x="559" y="209"/>
                      <a:pt x="559" y="209"/>
                    </a:cubicBezTo>
                    <a:cubicBezTo>
                      <a:pt x="559" y="197"/>
                      <a:pt x="559" y="197"/>
                      <a:pt x="559" y="197"/>
                    </a:cubicBezTo>
                    <a:cubicBezTo>
                      <a:pt x="559" y="196"/>
                      <a:pt x="558" y="194"/>
                      <a:pt x="557" y="194"/>
                    </a:cubicBezTo>
                    <a:cubicBezTo>
                      <a:pt x="555" y="192"/>
                      <a:pt x="555" y="192"/>
                      <a:pt x="555" y="192"/>
                    </a:cubicBezTo>
                    <a:cubicBezTo>
                      <a:pt x="553" y="196"/>
                      <a:pt x="553" y="196"/>
                      <a:pt x="553" y="196"/>
                    </a:cubicBezTo>
                    <a:cubicBezTo>
                      <a:pt x="557" y="196"/>
                      <a:pt x="557" y="196"/>
                      <a:pt x="557" y="196"/>
                    </a:cubicBezTo>
                    <a:cubicBezTo>
                      <a:pt x="558" y="177"/>
                      <a:pt x="558" y="177"/>
                      <a:pt x="558" y="177"/>
                    </a:cubicBezTo>
                    <a:cubicBezTo>
                      <a:pt x="558" y="175"/>
                      <a:pt x="558" y="174"/>
                      <a:pt x="557" y="173"/>
                    </a:cubicBezTo>
                    <a:cubicBezTo>
                      <a:pt x="554" y="171"/>
                      <a:pt x="554" y="171"/>
                      <a:pt x="554" y="171"/>
                    </a:cubicBezTo>
                    <a:cubicBezTo>
                      <a:pt x="551" y="175"/>
                      <a:pt x="551" y="175"/>
                      <a:pt x="551" y="175"/>
                    </a:cubicBezTo>
                    <a:cubicBezTo>
                      <a:pt x="555" y="177"/>
                      <a:pt x="555" y="177"/>
                      <a:pt x="555" y="177"/>
                    </a:cubicBezTo>
                    <a:cubicBezTo>
                      <a:pt x="555" y="176"/>
                      <a:pt x="555" y="176"/>
                      <a:pt x="555" y="176"/>
                    </a:cubicBezTo>
                    <a:cubicBezTo>
                      <a:pt x="555" y="176"/>
                      <a:pt x="555" y="176"/>
                      <a:pt x="555" y="176"/>
                    </a:cubicBezTo>
                    <a:cubicBezTo>
                      <a:pt x="555" y="176"/>
                      <a:pt x="555" y="176"/>
                      <a:pt x="555" y="176"/>
                    </a:cubicBezTo>
                    <a:cubicBezTo>
                      <a:pt x="555" y="176"/>
                      <a:pt x="556" y="172"/>
                      <a:pt x="558" y="168"/>
                    </a:cubicBezTo>
                    <a:cubicBezTo>
                      <a:pt x="558" y="166"/>
                      <a:pt x="559" y="164"/>
                      <a:pt x="559" y="163"/>
                    </a:cubicBezTo>
                    <a:cubicBezTo>
                      <a:pt x="559" y="162"/>
                      <a:pt x="560" y="162"/>
                      <a:pt x="560" y="161"/>
                    </a:cubicBezTo>
                    <a:cubicBezTo>
                      <a:pt x="560" y="161"/>
                      <a:pt x="560" y="161"/>
                      <a:pt x="560" y="161"/>
                    </a:cubicBezTo>
                    <a:cubicBezTo>
                      <a:pt x="560" y="161"/>
                      <a:pt x="560" y="161"/>
                      <a:pt x="560" y="161"/>
                    </a:cubicBezTo>
                    <a:cubicBezTo>
                      <a:pt x="558" y="160"/>
                      <a:pt x="558" y="160"/>
                      <a:pt x="558" y="160"/>
                    </a:cubicBezTo>
                    <a:cubicBezTo>
                      <a:pt x="560" y="161"/>
                      <a:pt x="560" y="161"/>
                      <a:pt x="560" y="161"/>
                    </a:cubicBezTo>
                    <a:cubicBezTo>
                      <a:pt x="560" y="161"/>
                      <a:pt x="560" y="161"/>
                      <a:pt x="560" y="161"/>
                    </a:cubicBezTo>
                    <a:cubicBezTo>
                      <a:pt x="558" y="160"/>
                      <a:pt x="558" y="160"/>
                      <a:pt x="558" y="160"/>
                    </a:cubicBezTo>
                    <a:cubicBezTo>
                      <a:pt x="560" y="161"/>
                      <a:pt x="560" y="161"/>
                      <a:pt x="560" y="161"/>
                    </a:cubicBezTo>
                    <a:cubicBezTo>
                      <a:pt x="556" y="160"/>
                      <a:pt x="556" y="160"/>
                      <a:pt x="556" y="160"/>
                    </a:cubicBezTo>
                    <a:cubicBezTo>
                      <a:pt x="560" y="162"/>
                      <a:pt x="560" y="162"/>
                      <a:pt x="560" y="162"/>
                    </a:cubicBezTo>
                    <a:cubicBezTo>
                      <a:pt x="560" y="161"/>
                      <a:pt x="560" y="161"/>
                      <a:pt x="560" y="161"/>
                    </a:cubicBezTo>
                    <a:cubicBezTo>
                      <a:pt x="556" y="160"/>
                      <a:pt x="556" y="160"/>
                      <a:pt x="556" y="160"/>
                    </a:cubicBezTo>
                    <a:cubicBezTo>
                      <a:pt x="560" y="162"/>
                      <a:pt x="560" y="162"/>
                      <a:pt x="560" y="162"/>
                    </a:cubicBezTo>
                    <a:cubicBezTo>
                      <a:pt x="560" y="161"/>
                      <a:pt x="560" y="160"/>
                      <a:pt x="560" y="158"/>
                    </a:cubicBezTo>
                    <a:cubicBezTo>
                      <a:pt x="560" y="157"/>
                      <a:pt x="559" y="157"/>
                      <a:pt x="558" y="156"/>
                    </a:cubicBezTo>
                    <a:cubicBezTo>
                      <a:pt x="557" y="155"/>
                      <a:pt x="557" y="155"/>
                      <a:pt x="557" y="155"/>
                    </a:cubicBezTo>
                    <a:cubicBezTo>
                      <a:pt x="555" y="159"/>
                      <a:pt x="555" y="159"/>
                      <a:pt x="555" y="159"/>
                    </a:cubicBezTo>
                    <a:cubicBezTo>
                      <a:pt x="559" y="159"/>
                      <a:pt x="559" y="159"/>
                      <a:pt x="559" y="159"/>
                    </a:cubicBezTo>
                    <a:cubicBezTo>
                      <a:pt x="559" y="143"/>
                      <a:pt x="559" y="143"/>
                      <a:pt x="559" y="143"/>
                    </a:cubicBezTo>
                    <a:cubicBezTo>
                      <a:pt x="559" y="142"/>
                      <a:pt x="559" y="140"/>
                      <a:pt x="557" y="140"/>
                    </a:cubicBezTo>
                    <a:cubicBezTo>
                      <a:pt x="554" y="137"/>
                      <a:pt x="554" y="137"/>
                      <a:pt x="554" y="137"/>
                    </a:cubicBezTo>
                    <a:cubicBezTo>
                      <a:pt x="557" y="130"/>
                      <a:pt x="557" y="130"/>
                      <a:pt x="557" y="130"/>
                    </a:cubicBezTo>
                    <a:cubicBezTo>
                      <a:pt x="558" y="128"/>
                      <a:pt x="557" y="126"/>
                      <a:pt x="555" y="125"/>
                    </a:cubicBezTo>
                    <a:cubicBezTo>
                      <a:pt x="553" y="124"/>
                      <a:pt x="553" y="124"/>
                      <a:pt x="553" y="124"/>
                    </a:cubicBezTo>
                    <a:cubicBezTo>
                      <a:pt x="556" y="110"/>
                      <a:pt x="556" y="110"/>
                      <a:pt x="556" y="110"/>
                    </a:cubicBezTo>
                    <a:cubicBezTo>
                      <a:pt x="556" y="108"/>
                      <a:pt x="555" y="106"/>
                      <a:pt x="554" y="105"/>
                    </a:cubicBezTo>
                    <a:cubicBezTo>
                      <a:pt x="552" y="105"/>
                      <a:pt x="552" y="105"/>
                      <a:pt x="552" y="105"/>
                    </a:cubicBezTo>
                    <a:cubicBezTo>
                      <a:pt x="550" y="108"/>
                      <a:pt x="550" y="108"/>
                      <a:pt x="550" y="108"/>
                    </a:cubicBezTo>
                    <a:cubicBezTo>
                      <a:pt x="554" y="108"/>
                      <a:pt x="554" y="108"/>
                      <a:pt x="554" y="108"/>
                    </a:cubicBezTo>
                    <a:cubicBezTo>
                      <a:pt x="553" y="92"/>
                      <a:pt x="553" y="92"/>
                      <a:pt x="553" y="92"/>
                    </a:cubicBezTo>
                    <a:cubicBezTo>
                      <a:pt x="553" y="91"/>
                      <a:pt x="552" y="89"/>
                      <a:pt x="551" y="89"/>
                    </a:cubicBezTo>
                    <a:cubicBezTo>
                      <a:pt x="549" y="87"/>
                      <a:pt x="549" y="87"/>
                      <a:pt x="549" y="87"/>
                    </a:cubicBezTo>
                    <a:cubicBezTo>
                      <a:pt x="547" y="91"/>
                      <a:pt x="547" y="91"/>
                      <a:pt x="547" y="91"/>
                    </a:cubicBezTo>
                    <a:cubicBezTo>
                      <a:pt x="550" y="93"/>
                      <a:pt x="550" y="93"/>
                      <a:pt x="550" y="93"/>
                    </a:cubicBezTo>
                    <a:cubicBezTo>
                      <a:pt x="551" y="92"/>
                      <a:pt x="551" y="92"/>
                      <a:pt x="551" y="92"/>
                    </a:cubicBezTo>
                    <a:cubicBezTo>
                      <a:pt x="551" y="91"/>
                      <a:pt x="551" y="91"/>
                      <a:pt x="551" y="91"/>
                    </a:cubicBezTo>
                    <a:cubicBezTo>
                      <a:pt x="551" y="91"/>
                      <a:pt x="551" y="90"/>
                      <a:pt x="551" y="90"/>
                    </a:cubicBezTo>
                    <a:cubicBezTo>
                      <a:pt x="551" y="89"/>
                      <a:pt x="551" y="86"/>
                      <a:pt x="551" y="83"/>
                    </a:cubicBezTo>
                    <a:cubicBezTo>
                      <a:pt x="550" y="80"/>
                      <a:pt x="550" y="77"/>
                      <a:pt x="550" y="76"/>
                    </a:cubicBezTo>
                    <a:cubicBezTo>
                      <a:pt x="550" y="76"/>
                      <a:pt x="550" y="76"/>
                      <a:pt x="550" y="76"/>
                    </a:cubicBezTo>
                    <a:cubicBezTo>
                      <a:pt x="548" y="76"/>
                      <a:pt x="548" y="76"/>
                      <a:pt x="548" y="76"/>
                    </a:cubicBezTo>
                    <a:cubicBezTo>
                      <a:pt x="550" y="76"/>
                      <a:pt x="550" y="76"/>
                      <a:pt x="550" y="76"/>
                    </a:cubicBezTo>
                    <a:cubicBezTo>
                      <a:pt x="550" y="76"/>
                      <a:pt x="550" y="76"/>
                      <a:pt x="550" y="76"/>
                    </a:cubicBezTo>
                    <a:cubicBezTo>
                      <a:pt x="548" y="76"/>
                      <a:pt x="548" y="76"/>
                      <a:pt x="548" y="76"/>
                    </a:cubicBezTo>
                    <a:cubicBezTo>
                      <a:pt x="550" y="76"/>
                      <a:pt x="550" y="76"/>
                      <a:pt x="550" y="76"/>
                    </a:cubicBezTo>
                    <a:cubicBezTo>
                      <a:pt x="547" y="76"/>
                      <a:pt x="547" y="76"/>
                      <a:pt x="547" y="76"/>
                    </a:cubicBezTo>
                    <a:cubicBezTo>
                      <a:pt x="550" y="77"/>
                      <a:pt x="550" y="77"/>
                      <a:pt x="550" y="77"/>
                    </a:cubicBezTo>
                    <a:cubicBezTo>
                      <a:pt x="550" y="76"/>
                      <a:pt x="550" y="76"/>
                      <a:pt x="550" y="76"/>
                    </a:cubicBezTo>
                    <a:cubicBezTo>
                      <a:pt x="547" y="76"/>
                      <a:pt x="547" y="76"/>
                      <a:pt x="547" y="76"/>
                    </a:cubicBezTo>
                    <a:cubicBezTo>
                      <a:pt x="550" y="77"/>
                      <a:pt x="550" y="77"/>
                      <a:pt x="550" y="77"/>
                    </a:cubicBezTo>
                    <a:cubicBezTo>
                      <a:pt x="546" y="76"/>
                      <a:pt x="546" y="76"/>
                      <a:pt x="546" y="76"/>
                    </a:cubicBezTo>
                    <a:cubicBezTo>
                      <a:pt x="550" y="78"/>
                      <a:pt x="550" y="78"/>
                      <a:pt x="550" y="78"/>
                    </a:cubicBezTo>
                    <a:cubicBezTo>
                      <a:pt x="550" y="77"/>
                      <a:pt x="550" y="77"/>
                      <a:pt x="550" y="77"/>
                    </a:cubicBezTo>
                    <a:cubicBezTo>
                      <a:pt x="546" y="76"/>
                      <a:pt x="546" y="76"/>
                      <a:pt x="546" y="76"/>
                    </a:cubicBezTo>
                    <a:cubicBezTo>
                      <a:pt x="550" y="78"/>
                      <a:pt x="550" y="78"/>
                      <a:pt x="550" y="78"/>
                    </a:cubicBezTo>
                    <a:cubicBezTo>
                      <a:pt x="550" y="77"/>
                      <a:pt x="550" y="76"/>
                      <a:pt x="550" y="75"/>
                    </a:cubicBezTo>
                    <a:cubicBezTo>
                      <a:pt x="550" y="74"/>
                      <a:pt x="549" y="73"/>
                      <a:pt x="548" y="72"/>
                    </a:cubicBezTo>
                    <a:cubicBezTo>
                      <a:pt x="548" y="72"/>
                      <a:pt x="548" y="72"/>
                      <a:pt x="548" y="72"/>
                    </a:cubicBezTo>
                    <a:cubicBezTo>
                      <a:pt x="547" y="54"/>
                      <a:pt x="547" y="54"/>
                      <a:pt x="547" y="54"/>
                    </a:cubicBezTo>
                    <a:cubicBezTo>
                      <a:pt x="547" y="52"/>
                      <a:pt x="547" y="51"/>
                      <a:pt x="546" y="51"/>
                    </a:cubicBezTo>
                    <a:cubicBezTo>
                      <a:pt x="541" y="47"/>
                      <a:pt x="541" y="47"/>
                      <a:pt x="541" y="47"/>
                    </a:cubicBezTo>
                    <a:cubicBezTo>
                      <a:pt x="539" y="51"/>
                      <a:pt x="539" y="51"/>
                      <a:pt x="539" y="51"/>
                    </a:cubicBezTo>
                    <a:cubicBezTo>
                      <a:pt x="542" y="53"/>
                      <a:pt x="542" y="53"/>
                      <a:pt x="542" y="53"/>
                    </a:cubicBezTo>
                    <a:cubicBezTo>
                      <a:pt x="543" y="52"/>
                      <a:pt x="543" y="52"/>
                      <a:pt x="543" y="51"/>
                    </a:cubicBezTo>
                    <a:cubicBezTo>
                      <a:pt x="543" y="51"/>
                      <a:pt x="543" y="51"/>
                      <a:pt x="543" y="51"/>
                    </a:cubicBezTo>
                    <a:cubicBezTo>
                      <a:pt x="543" y="50"/>
                      <a:pt x="543" y="50"/>
                      <a:pt x="543" y="50"/>
                    </a:cubicBezTo>
                    <a:cubicBezTo>
                      <a:pt x="542" y="49"/>
                      <a:pt x="542" y="47"/>
                      <a:pt x="542" y="45"/>
                    </a:cubicBezTo>
                    <a:cubicBezTo>
                      <a:pt x="540" y="39"/>
                      <a:pt x="538" y="29"/>
                      <a:pt x="538" y="29"/>
                    </a:cubicBezTo>
                    <a:cubicBezTo>
                      <a:pt x="538" y="28"/>
                      <a:pt x="537" y="27"/>
                      <a:pt x="536" y="27"/>
                    </a:cubicBezTo>
                    <a:cubicBezTo>
                      <a:pt x="535" y="26"/>
                      <a:pt x="535" y="26"/>
                      <a:pt x="535" y="26"/>
                    </a:cubicBezTo>
                    <a:cubicBezTo>
                      <a:pt x="526" y="4"/>
                      <a:pt x="526" y="4"/>
                      <a:pt x="526" y="4"/>
                    </a:cubicBezTo>
                    <a:cubicBezTo>
                      <a:pt x="526" y="3"/>
                      <a:pt x="526" y="3"/>
                      <a:pt x="525" y="2"/>
                    </a:cubicBezTo>
                    <a:cubicBezTo>
                      <a:pt x="522" y="1"/>
                      <a:pt x="522" y="1"/>
                      <a:pt x="522" y="1"/>
                    </a:cubicBezTo>
                    <a:cubicBezTo>
                      <a:pt x="520" y="0"/>
                      <a:pt x="518" y="0"/>
                      <a:pt x="517" y="2"/>
                    </a:cubicBezTo>
                    <a:cubicBezTo>
                      <a:pt x="516" y="4"/>
                      <a:pt x="516" y="6"/>
                      <a:pt x="518" y="8"/>
                    </a:cubicBezTo>
                    <a:cubicBezTo>
                      <a:pt x="519" y="8"/>
                      <a:pt x="519" y="8"/>
                      <a:pt x="519" y="8"/>
                    </a:cubicBezTo>
                    <a:cubicBezTo>
                      <a:pt x="528" y="30"/>
                      <a:pt x="528" y="30"/>
                      <a:pt x="528" y="30"/>
                    </a:cubicBezTo>
                    <a:cubicBezTo>
                      <a:pt x="528" y="31"/>
                      <a:pt x="529" y="31"/>
                      <a:pt x="529" y="32"/>
                    </a:cubicBezTo>
                    <a:cubicBezTo>
                      <a:pt x="532" y="34"/>
                      <a:pt x="532" y="34"/>
                      <a:pt x="532" y="34"/>
                    </a:cubicBezTo>
                    <a:cubicBezTo>
                      <a:pt x="534" y="30"/>
                      <a:pt x="534" y="30"/>
                      <a:pt x="534" y="30"/>
                    </a:cubicBezTo>
                    <a:cubicBezTo>
                      <a:pt x="530" y="31"/>
                      <a:pt x="530" y="31"/>
                      <a:pt x="530" y="31"/>
                    </a:cubicBezTo>
                    <a:cubicBezTo>
                      <a:pt x="530" y="31"/>
                      <a:pt x="532" y="36"/>
                      <a:pt x="533" y="41"/>
                    </a:cubicBezTo>
                    <a:cubicBezTo>
                      <a:pt x="533" y="43"/>
                      <a:pt x="534" y="46"/>
                      <a:pt x="534" y="48"/>
                    </a:cubicBezTo>
                    <a:cubicBezTo>
                      <a:pt x="534" y="49"/>
                      <a:pt x="534" y="50"/>
                      <a:pt x="534" y="50"/>
                    </a:cubicBezTo>
                    <a:cubicBezTo>
                      <a:pt x="535" y="51"/>
                      <a:pt x="535" y="51"/>
                      <a:pt x="535" y="51"/>
                    </a:cubicBezTo>
                    <a:cubicBezTo>
                      <a:pt x="535" y="51"/>
                      <a:pt x="535" y="51"/>
                      <a:pt x="535" y="51"/>
                    </a:cubicBezTo>
                    <a:cubicBezTo>
                      <a:pt x="537" y="51"/>
                      <a:pt x="537" y="51"/>
                      <a:pt x="537" y="51"/>
                    </a:cubicBezTo>
                    <a:cubicBezTo>
                      <a:pt x="535" y="51"/>
                      <a:pt x="535" y="51"/>
                      <a:pt x="535" y="51"/>
                    </a:cubicBezTo>
                    <a:cubicBezTo>
                      <a:pt x="535" y="51"/>
                      <a:pt x="535" y="51"/>
                      <a:pt x="535" y="51"/>
                    </a:cubicBezTo>
                    <a:cubicBezTo>
                      <a:pt x="537" y="51"/>
                      <a:pt x="537" y="51"/>
                      <a:pt x="537" y="51"/>
                    </a:cubicBezTo>
                    <a:cubicBezTo>
                      <a:pt x="535" y="51"/>
                      <a:pt x="535" y="51"/>
                      <a:pt x="535" y="51"/>
                    </a:cubicBezTo>
                    <a:cubicBezTo>
                      <a:pt x="538" y="51"/>
                      <a:pt x="538" y="51"/>
                      <a:pt x="538" y="51"/>
                    </a:cubicBezTo>
                    <a:cubicBezTo>
                      <a:pt x="535" y="50"/>
                      <a:pt x="535" y="50"/>
                      <a:pt x="535" y="50"/>
                    </a:cubicBezTo>
                    <a:cubicBezTo>
                      <a:pt x="535" y="51"/>
                      <a:pt x="535" y="51"/>
                      <a:pt x="535" y="51"/>
                    </a:cubicBezTo>
                    <a:cubicBezTo>
                      <a:pt x="538" y="51"/>
                      <a:pt x="538" y="51"/>
                      <a:pt x="538" y="51"/>
                    </a:cubicBezTo>
                    <a:cubicBezTo>
                      <a:pt x="535" y="50"/>
                      <a:pt x="535" y="50"/>
                      <a:pt x="535" y="50"/>
                    </a:cubicBezTo>
                    <a:cubicBezTo>
                      <a:pt x="539" y="51"/>
                      <a:pt x="539" y="51"/>
                      <a:pt x="539" y="51"/>
                    </a:cubicBezTo>
                    <a:cubicBezTo>
                      <a:pt x="535" y="49"/>
                      <a:pt x="535" y="49"/>
                      <a:pt x="535" y="49"/>
                    </a:cubicBezTo>
                    <a:cubicBezTo>
                      <a:pt x="535" y="50"/>
                      <a:pt x="535" y="50"/>
                      <a:pt x="535" y="50"/>
                    </a:cubicBezTo>
                    <a:cubicBezTo>
                      <a:pt x="539" y="51"/>
                      <a:pt x="539" y="51"/>
                      <a:pt x="539" y="51"/>
                    </a:cubicBezTo>
                    <a:cubicBezTo>
                      <a:pt x="535" y="49"/>
                      <a:pt x="535" y="49"/>
                      <a:pt x="535" y="49"/>
                    </a:cubicBezTo>
                    <a:cubicBezTo>
                      <a:pt x="534" y="51"/>
                      <a:pt x="535" y="53"/>
                      <a:pt x="536" y="54"/>
                    </a:cubicBezTo>
                    <a:cubicBezTo>
                      <a:pt x="540" y="56"/>
                      <a:pt x="540" y="56"/>
                      <a:pt x="540" y="56"/>
                    </a:cubicBezTo>
                    <a:cubicBezTo>
                      <a:pt x="540" y="74"/>
                      <a:pt x="540" y="74"/>
                      <a:pt x="540" y="74"/>
                    </a:cubicBezTo>
                    <a:cubicBezTo>
                      <a:pt x="540" y="75"/>
                      <a:pt x="541" y="77"/>
                      <a:pt x="542" y="77"/>
                    </a:cubicBezTo>
                    <a:cubicBezTo>
                      <a:pt x="544" y="79"/>
                      <a:pt x="544" y="79"/>
                      <a:pt x="544" y="79"/>
                    </a:cubicBezTo>
                    <a:cubicBezTo>
                      <a:pt x="546" y="75"/>
                      <a:pt x="546" y="75"/>
                      <a:pt x="546" y="75"/>
                    </a:cubicBezTo>
                    <a:cubicBezTo>
                      <a:pt x="543" y="73"/>
                      <a:pt x="543" y="73"/>
                      <a:pt x="543" y="73"/>
                    </a:cubicBezTo>
                    <a:cubicBezTo>
                      <a:pt x="543" y="74"/>
                      <a:pt x="543" y="74"/>
                      <a:pt x="542" y="74"/>
                    </a:cubicBezTo>
                    <a:cubicBezTo>
                      <a:pt x="542" y="75"/>
                      <a:pt x="542" y="75"/>
                      <a:pt x="542" y="75"/>
                    </a:cubicBezTo>
                    <a:cubicBezTo>
                      <a:pt x="542" y="76"/>
                      <a:pt x="542" y="76"/>
                      <a:pt x="542" y="76"/>
                    </a:cubicBezTo>
                    <a:cubicBezTo>
                      <a:pt x="542" y="78"/>
                      <a:pt x="542" y="81"/>
                      <a:pt x="543" y="84"/>
                    </a:cubicBezTo>
                    <a:cubicBezTo>
                      <a:pt x="543" y="86"/>
                      <a:pt x="543" y="89"/>
                      <a:pt x="543" y="90"/>
                    </a:cubicBezTo>
                    <a:cubicBezTo>
                      <a:pt x="543" y="90"/>
                      <a:pt x="543" y="90"/>
                      <a:pt x="543" y="90"/>
                    </a:cubicBezTo>
                    <a:cubicBezTo>
                      <a:pt x="543" y="90"/>
                      <a:pt x="543" y="90"/>
                      <a:pt x="543" y="90"/>
                    </a:cubicBezTo>
                    <a:cubicBezTo>
                      <a:pt x="545" y="90"/>
                      <a:pt x="545" y="90"/>
                      <a:pt x="545" y="90"/>
                    </a:cubicBezTo>
                    <a:cubicBezTo>
                      <a:pt x="543" y="90"/>
                      <a:pt x="543" y="90"/>
                      <a:pt x="543" y="90"/>
                    </a:cubicBezTo>
                    <a:cubicBezTo>
                      <a:pt x="543" y="90"/>
                      <a:pt x="543" y="90"/>
                      <a:pt x="543" y="90"/>
                    </a:cubicBezTo>
                    <a:cubicBezTo>
                      <a:pt x="545" y="90"/>
                      <a:pt x="545" y="90"/>
                      <a:pt x="545" y="90"/>
                    </a:cubicBezTo>
                    <a:cubicBezTo>
                      <a:pt x="543" y="90"/>
                      <a:pt x="543" y="90"/>
                      <a:pt x="543" y="90"/>
                    </a:cubicBezTo>
                    <a:cubicBezTo>
                      <a:pt x="546" y="91"/>
                      <a:pt x="546" y="91"/>
                      <a:pt x="546" y="91"/>
                    </a:cubicBezTo>
                    <a:cubicBezTo>
                      <a:pt x="543" y="90"/>
                      <a:pt x="543" y="90"/>
                      <a:pt x="543" y="90"/>
                    </a:cubicBezTo>
                    <a:cubicBezTo>
                      <a:pt x="543" y="90"/>
                      <a:pt x="543" y="90"/>
                      <a:pt x="543" y="90"/>
                    </a:cubicBezTo>
                    <a:cubicBezTo>
                      <a:pt x="546" y="91"/>
                      <a:pt x="546" y="91"/>
                      <a:pt x="546" y="91"/>
                    </a:cubicBezTo>
                    <a:cubicBezTo>
                      <a:pt x="543" y="90"/>
                      <a:pt x="543" y="90"/>
                      <a:pt x="543" y="90"/>
                    </a:cubicBezTo>
                    <a:cubicBezTo>
                      <a:pt x="547" y="91"/>
                      <a:pt x="547" y="91"/>
                      <a:pt x="547" y="91"/>
                    </a:cubicBezTo>
                    <a:cubicBezTo>
                      <a:pt x="543" y="89"/>
                      <a:pt x="543" y="89"/>
                      <a:pt x="543" y="89"/>
                    </a:cubicBezTo>
                    <a:cubicBezTo>
                      <a:pt x="543" y="89"/>
                      <a:pt x="543" y="90"/>
                      <a:pt x="543" y="90"/>
                    </a:cubicBezTo>
                    <a:cubicBezTo>
                      <a:pt x="547" y="91"/>
                      <a:pt x="547" y="91"/>
                      <a:pt x="547" y="91"/>
                    </a:cubicBezTo>
                    <a:cubicBezTo>
                      <a:pt x="543" y="89"/>
                      <a:pt x="543" y="89"/>
                      <a:pt x="543" y="89"/>
                    </a:cubicBezTo>
                    <a:cubicBezTo>
                      <a:pt x="542" y="90"/>
                      <a:pt x="543" y="93"/>
                      <a:pt x="545" y="94"/>
                    </a:cubicBezTo>
                    <a:cubicBezTo>
                      <a:pt x="545" y="94"/>
                      <a:pt x="545" y="94"/>
                      <a:pt x="545" y="94"/>
                    </a:cubicBezTo>
                    <a:cubicBezTo>
                      <a:pt x="546" y="108"/>
                      <a:pt x="546" y="108"/>
                      <a:pt x="546" y="108"/>
                    </a:cubicBezTo>
                    <a:cubicBezTo>
                      <a:pt x="546" y="110"/>
                      <a:pt x="547" y="111"/>
                      <a:pt x="548" y="111"/>
                    </a:cubicBezTo>
                    <a:cubicBezTo>
                      <a:pt x="550" y="112"/>
                      <a:pt x="550" y="112"/>
                      <a:pt x="550" y="112"/>
                    </a:cubicBezTo>
                    <a:cubicBezTo>
                      <a:pt x="552" y="109"/>
                      <a:pt x="552" y="109"/>
                      <a:pt x="552" y="109"/>
                    </a:cubicBezTo>
                    <a:cubicBezTo>
                      <a:pt x="548" y="108"/>
                      <a:pt x="548" y="108"/>
                      <a:pt x="548" y="108"/>
                    </a:cubicBezTo>
                    <a:cubicBezTo>
                      <a:pt x="544" y="125"/>
                      <a:pt x="544" y="125"/>
                      <a:pt x="544" y="125"/>
                    </a:cubicBezTo>
                    <a:cubicBezTo>
                      <a:pt x="544" y="126"/>
                      <a:pt x="545" y="128"/>
                      <a:pt x="546" y="129"/>
                    </a:cubicBezTo>
                    <a:cubicBezTo>
                      <a:pt x="548" y="130"/>
                      <a:pt x="548" y="130"/>
                      <a:pt x="548" y="130"/>
                    </a:cubicBezTo>
                    <a:cubicBezTo>
                      <a:pt x="545" y="138"/>
                      <a:pt x="545" y="138"/>
                      <a:pt x="545" y="138"/>
                    </a:cubicBezTo>
                    <a:cubicBezTo>
                      <a:pt x="545" y="139"/>
                      <a:pt x="545" y="141"/>
                      <a:pt x="547" y="142"/>
                    </a:cubicBezTo>
                    <a:cubicBezTo>
                      <a:pt x="551" y="145"/>
                      <a:pt x="551" y="145"/>
                      <a:pt x="551" y="145"/>
                    </a:cubicBezTo>
                    <a:cubicBezTo>
                      <a:pt x="551" y="159"/>
                      <a:pt x="551" y="159"/>
                      <a:pt x="551" y="159"/>
                    </a:cubicBezTo>
                    <a:cubicBezTo>
                      <a:pt x="551" y="160"/>
                      <a:pt x="552" y="162"/>
                      <a:pt x="553" y="162"/>
                    </a:cubicBezTo>
                    <a:cubicBezTo>
                      <a:pt x="554" y="163"/>
                      <a:pt x="554" y="163"/>
                      <a:pt x="554" y="163"/>
                    </a:cubicBezTo>
                    <a:cubicBezTo>
                      <a:pt x="556" y="159"/>
                      <a:pt x="556" y="159"/>
                      <a:pt x="556" y="159"/>
                    </a:cubicBezTo>
                    <a:cubicBezTo>
                      <a:pt x="553" y="157"/>
                      <a:pt x="553" y="157"/>
                      <a:pt x="553" y="157"/>
                    </a:cubicBezTo>
                    <a:cubicBezTo>
                      <a:pt x="552" y="158"/>
                      <a:pt x="552" y="158"/>
                      <a:pt x="552" y="158"/>
                    </a:cubicBezTo>
                    <a:cubicBezTo>
                      <a:pt x="552" y="158"/>
                      <a:pt x="552" y="158"/>
                      <a:pt x="552" y="158"/>
                    </a:cubicBezTo>
                    <a:cubicBezTo>
                      <a:pt x="552" y="160"/>
                      <a:pt x="551" y="163"/>
                      <a:pt x="550" y="167"/>
                    </a:cubicBezTo>
                    <a:cubicBezTo>
                      <a:pt x="549" y="169"/>
                      <a:pt x="549" y="170"/>
                      <a:pt x="548" y="172"/>
                    </a:cubicBezTo>
                    <a:cubicBezTo>
                      <a:pt x="548" y="172"/>
                      <a:pt x="548" y="173"/>
                      <a:pt x="548" y="173"/>
                    </a:cubicBezTo>
                    <a:cubicBezTo>
                      <a:pt x="548" y="173"/>
                      <a:pt x="548" y="173"/>
                      <a:pt x="548" y="173"/>
                    </a:cubicBezTo>
                    <a:cubicBezTo>
                      <a:pt x="548" y="174"/>
                      <a:pt x="548" y="174"/>
                      <a:pt x="548" y="174"/>
                    </a:cubicBezTo>
                    <a:cubicBezTo>
                      <a:pt x="548" y="174"/>
                      <a:pt x="548" y="174"/>
                      <a:pt x="548" y="174"/>
                    </a:cubicBezTo>
                    <a:cubicBezTo>
                      <a:pt x="548" y="174"/>
                      <a:pt x="548" y="174"/>
                      <a:pt x="548" y="174"/>
                    </a:cubicBezTo>
                    <a:cubicBezTo>
                      <a:pt x="548" y="174"/>
                      <a:pt x="548" y="174"/>
                      <a:pt x="548" y="174"/>
                    </a:cubicBezTo>
                    <a:cubicBezTo>
                      <a:pt x="548" y="174"/>
                      <a:pt x="548" y="174"/>
                      <a:pt x="548" y="174"/>
                    </a:cubicBezTo>
                    <a:cubicBezTo>
                      <a:pt x="548" y="174"/>
                      <a:pt x="548" y="174"/>
                      <a:pt x="548" y="174"/>
                    </a:cubicBezTo>
                    <a:cubicBezTo>
                      <a:pt x="551" y="175"/>
                      <a:pt x="551" y="175"/>
                      <a:pt x="551" y="175"/>
                    </a:cubicBezTo>
                    <a:cubicBezTo>
                      <a:pt x="548" y="173"/>
                      <a:pt x="548" y="173"/>
                      <a:pt x="548" y="173"/>
                    </a:cubicBezTo>
                    <a:cubicBezTo>
                      <a:pt x="548" y="174"/>
                      <a:pt x="548" y="174"/>
                      <a:pt x="548" y="174"/>
                    </a:cubicBezTo>
                    <a:cubicBezTo>
                      <a:pt x="551" y="175"/>
                      <a:pt x="551" y="175"/>
                      <a:pt x="551" y="175"/>
                    </a:cubicBezTo>
                    <a:cubicBezTo>
                      <a:pt x="548" y="173"/>
                      <a:pt x="548" y="173"/>
                      <a:pt x="548" y="173"/>
                    </a:cubicBezTo>
                    <a:cubicBezTo>
                      <a:pt x="551" y="175"/>
                      <a:pt x="551" y="175"/>
                      <a:pt x="551" y="175"/>
                    </a:cubicBezTo>
                    <a:cubicBezTo>
                      <a:pt x="548" y="173"/>
                      <a:pt x="548" y="173"/>
                      <a:pt x="548" y="173"/>
                    </a:cubicBezTo>
                    <a:cubicBezTo>
                      <a:pt x="548" y="173"/>
                      <a:pt x="548" y="173"/>
                      <a:pt x="548" y="173"/>
                    </a:cubicBezTo>
                    <a:cubicBezTo>
                      <a:pt x="551" y="175"/>
                      <a:pt x="551" y="175"/>
                      <a:pt x="551" y="175"/>
                    </a:cubicBezTo>
                    <a:cubicBezTo>
                      <a:pt x="548" y="173"/>
                      <a:pt x="548" y="173"/>
                      <a:pt x="548" y="173"/>
                    </a:cubicBezTo>
                    <a:cubicBezTo>
                      <a:pt x="551" y="175"/>
                      <a:pt x="551" y="175"/>
                      <a:pt x="551" y="175"/>
                    </a:cubicBezTo>
                    <a:cubicBezTo>
                      <a:pt x="548" y="173"/>
                      <a:pt x="548" y="173"/>
                      <a:pt x="548" y="173"/>
                    </a:cubicBezTo>
                    <a:cubicBezTo>
                      <a:pt x="548" y="173"/>
                      <a:pt x="548" y="173"/>
                      <a:pt x="548" y="173"/>
                    </a:cubicBezTo>
                    <a:cubicBezTo>
                      <a:pt x="551" y="175"/>
                      <a:pt x="551" y="175"/>
                      <a:pt x="551" y="175"/>
                    </a:cubicBezTo>
                    <a:cubicBezTo>
                      <a:pt x="548" y="173"/>
                      <a:pt x="548" y="173"/>
                      <a:pt x="548" y="173"/>
                    </a:cubicBezTo>
                    <a:cubicBezTo>
                      <a:pt x="551" y="175"/>
                      <a:pt x="551" y="175"/>
                      <a:pt x="551" y="175"/>
                    </a:cubicBezTo>
                    <a:cubicBezTo>
                      <a:pt x="548" y="173"/>
                      <a:pt x="548" y="173"/>
                      <a:pt x="548" y="173"/>
                    </a:cubicBezTo>
                    <a:cubicBezTo>
                      <a:pt x="548" y="173"/>
                      <a:pt x="548" y="173"/>
                      <a:pt x="548" y="173"/>
                    </a:cubicBezTo>
                    <a:cubicBezTo>
                      <a:pt x="551" y="175"/>
                      <a:pt x="551" y="175"/>
                      <a:pt x="551" y="175"/>
                    </a:cubicBezTo>
                    <a:cubicBezTo>
                      <a:pt x="548" y="173"/>
                      <a:pt x="548" y="173"/>
                      <a:pt x="548" y="173"/>
                    </a:cubicBezTo>
                    <a:cubicBezTo>
                      <a:pt x="551" y="175"/>
                      <a:pt x="551" y="175"/>
                      <a:pt x="551" y="175"/>
                    </a:cubicBezTo>
                    <a:cubicBezTo>
                      <a:pt x="548" y="173"/>
                      <a:pt x="548" y="173"/>
                      <a:pt x="548" y="173"/>
                    </a:cubicBezTo>
                    <a:cubicBezTo>
                      <a:pt x="548" y="173"/>
                      <a:pt x="548" y="173"/>
                      <a:pt x="548" y="173"/>
                    </a:cubicBezTo>
                    <a:cubicBezTo>
                      <a:pt x="551" y="175"/>
                      <a:pt x="551" y="175"/>
                      <a:pt x="551" y="175"/>
                    </a:cubicBezTo>
                    <a:cubicBezTo>
                      <a:pt x="548" y="173"/>
                      <a:pt x="548" y="173"/>
                      <a:pt x="548" y="173"/>
                    </a:cubicBezTo>
                    <a:cubicBezTo>
                      <a:pt x="547" y="173"/>
                      <a:pt x="547" y="175"/>
                      <a:pt x="547" y="176"/>
                    </a:cubicBezTo>
                    <a:cubicBezTo>
                      <a:pt x="548" y="177"/>
                      <a:pt x="548" y="178"/>
                      <a:pt x="549" y="178"/>
                    </a:cubicBezTo>
                    <a:cubicBezTo>
                      <a:pt x="550" y="179"/>
                      <a:pt x="550" y="179"/>
                      <a:pt x="550" y="179"/>
                    </a:cubicBezTo>
                    <a:cubicBezTo>
                      <a:pt x="549" y="196"/>
                      <a:pt x="549" y="196"/>
                      <a:pt x="549" y="196"/>
                    </a:cubicBezTo>
                    <a:cubicBezTo>
                      <a:pt x="549" y="197"/>
                      <a:pt x="550" y="198"/>
                      <a:pt x="551" y="199"/>
                    </a:cubicBezTo>
                    <a:cubicBezTo>
                      <a:pt x="553" y="200"/>
                      <a:pt x="553" y="200"/>
                      <a:pt x="553" y="200"/>
                    </a:cubicBezTo>
                    <a:cubicBezTo>
                      <a:pt x="555" y="197"/>
                      <a:pt x="555" y="197"/>
                      <a:pt x="555" y="197"/>
                    </a:cubicBezTo>
                    <a:cubicBezTo>
                      <a:pt x="551" y="197"/>
                      <a:pt x="551" y="197"/>
                      <a:pt x="551" y="197"/>
                    </a:cubicBezTo>
                    <a:cubicBezTo>
                      <a:pt x="550" y="211"/>
                      <a:pt x="550" y="211"/>
                      <a:pt x="550" y="211"/>
                    </a:cubicBezTo>
                    <a:cubicBezTo>
                      <a:pt x="550" y="212"/>
                      <a:pt x="551" y="214"/>
                      <a:pt x="552" y="214"/>
                    </a:cubicBezTo>
                    <a:cubicBezTo>
                      <a:pt x="555" y="216"/>
                      <a:pt x="555" y="216"/>
                      <a:pt x="555" y="216"/>
                    </a:cubicBezTo>
                    <a:cubicBezTo>
                      <a:pt x="557" y="212"/>
                      <a:pt x="557" y="212"/>
                      <a:pt x="557" y="212"/>
                    </a:cubicBezTo>
                    <a:cubicBezTo>
                      <a:pt x="554" y="210"/>
                      <a:pt x="554" y="210"/>
                      <a:pt x="554" y="210"/>
                    </a:cubicBezTo>
                    <a:cubicBezTo>
                      <a:pt x="547" y="219"/>
                      <a:pt x="547" y="219"/>
                      <a:pt x="547" y="219"/>
                    </a:cubicBezTo>
                    <a:cubicBezTo>
                      <a:pt x="547" y="220"/>
                      <a:pt x="547" y="221"/>
                      <a:pt x="547" y="222"/>
                    </a:cubicBezTo>
                    <a:cubicBezTo>
                      <a:pt x="547" y="223"/>
                      <a:pt x="548" y="224"/>
                      <a:pt x="549" y="224"/>
                    </a:cubicBezTo>
                    <a:cubicBezTo>
                      <a:pt x="551" y="226"/>
                      <a:pt x="551" y="226"/>
                      <a:pt x="551" y="226"/>
                    </a:cubicBezTo>
                    <a:cubicBezTo>
                      <a:pt x="553" y="222"/>
                      <a:pt x="553" y="222"/>
                      <a:pt x="553" y="222"/>
                    </a:cubicBezTo>
                    <a:cubicBezTo>
                      <a:pt x="550" y="220"/>
                      <a:pt x="550" y="220"/>
                      <a:pt x="550" y="220"/>
                    </a:cubicBezTo>
                    <a:cubicBezTo>
                      <a:pt x="549" y="221"/>
                      <a:pt x="549" y="221"/>
                      <a:pt x="549" y="221"/>
                    </a:cubicBezTo>
                    <a:cubicBezTo>
                      <a:pt x="549" y="222"/>
                      <a:pt x="549" y="222"/>
                      <a:pt x="549" y="222"/>
                    </a:cubicBezTo>
                    <a:cubicBezTo>
                      <a:pt x="549" y="223"/>
                      <a:pt x="549" y="223"/>
                      <a:pt x="549" y="224"/>
                    </a:cubicBezTo>
                    <a:cubicBezTo>
                      <a:pt x="549" y="228"/>
                      <a:pt x="549" y="240"/>
                      <a:pt x="549" y="240"/>
                    </a:cubicBezTo>
                    <a:cubicBezTo>
                      <a:pt x="549" y="241"/>
                      <a:pt x="549" y="243"/>
                      <a:pt x="551" y="243"/>
                    </a:cubicBezTo>
                    <a:cubicBezTo>
                      <a:pt x="552" y="244"/>
                      <a:pt x="552" y="244"/>
                      <a:pt x="552" y="244"/>
                    </a:cubicBezTo>
                    <a:cubicBezTo>
                      <a:pt x="554" y="241"/>
                      <a:pt x="554" y="241"/>
                      <a:pt x="554" y="241"/>
                    </a:cubicBezTo>
                    <a:cubicBezTo>
                      <a:pt x="551" y="239"/>
                      <a:pt x="551" y="239"/>
                      <a:pt x="551" y="239"/>
                    </a:cubicBezTo>
                    <a:cubicBezTo>
                      <a:pt x="551" y="239"/>
                      <a:pt x="551" y="240"/>
                      <a:pt x="551" y="240"/>
                    </a:cubicBezTo>
                    <a:cubicBezTo>
                      <a:pt x="551" y="240"/>
                      <a:pt x="551" y="240"/>
                      <a:pt x="551" y="240"/>
                    </a:cubicBezTo>
                    <a:cubicBezTo>
                      <a:pt x="550" y="241"/>
                      <a:pt x="550" y="241"/>
                      <a:pt x="550" y="242"/>
                    </a:cubicBezTo>
                    <a:cubicBezTo>
                      <a:pt x="550" y="246"/>
                      <a:pt x="548" y="256"/>
                      <a:pt x="548" y="256"/>
                    </a:cubicBezTo>
                    <a:cubicBezTo>
                      <a:pt x="548" y="258"/>
                      <a:pt x="549" y="259"/>
                      <a:pt x="550" y="260"/>
                    </a:cubicBezTo>
                    <a:cubicBezTo>
                      <a:pt x="552" y="261"/>
                      <a:pt x="552" y="261"/>
                      <a:pt x="552" y="261"/>
                    </a:cubicBezTo>
                    <a:cubicBezTo>
                      <a:pt x="554" y="258"/>
                      <a:pt x="554" y="258"/>
                      <a:pt x="554" y="258"/>
                    </a:cubicBezTo>
                    <a:cubicBezTo>
                      <a:pt x="550" y="257"/>
                      <a:pt x="550" y="257"/>
                      <a:pt x="550" y="257"/>
                    </a:cubicBezTo>
                    <a:cubicBezTo>
                      <a:pt x="548" y="272"/>
                      <a:pt x="548" y="272"/>
                      <a:pt x="548" y="272"/>
                    </a:cubicBezTo>
                    <a:cubicBezTo>
                      <a:pt x="548" y="273"/>
                      <a:pt x="548" y="275"/>
                      <a:pt x="550" y="276"/>
                    </a:cubicBezTo>
                    <a:cubicBezTo>
                      <a:pt x="551" y="277"/>
                      <a:pt x="551" y="277"/>
                      <a:pt x="551" y="277"/>
                    </a:cubicBezTo>
                    <a:cubicBezTo>
                      <a:pt x="554" y="273"/>
                      <a:pt x="554" y="273"/>
                      <a:pt x="554" y="273"/>
                    </a:cubicBezTo>
                    <a:cubicBezTo>
                      <a:pt x="550" y="273"/>
                      <a:pt x="550" y="273"/>
                      <a:pt x="550" y="273"/>
                    </a:cubicBezTo>
                    <a:cubicBezTo>
                      <a:pt x="549" y="287"/>
                      <a:pt x="549" y="287"/>
                      <a:pt x="549" y="287"/>
                    </a:cubicBezTo>
                    <a:cubicBezTo>
                      <a:pt x="548" y="289"/>
                      <a:pt x="549" y="290"/>
                      <a:pt x="550" y="291"/>
                    </a:cubicBezTo>
                    <a:cubicBezTo>
                      <a:pt x="551" y="291"/>
                      <a:pt x="551" y="291"/>
                      <a:pt x="551" y="291"/>
                    </a:cubicBezTo>
                    <a:cubicBezTo>
                      <a:pt x="553" y="288"/>
                      <a:pt x="553" y="288"/>
                      <a:pt x="553" y="288"/>
                    </a:cubicBezTo>
                    <a:cubicBezTo>
                      <a:pt x="549" y="287"/>
                      <a:pt x="549" y="287"/>
                      <a:pt x="549" y="287"/>
                    </a:cubicBezTo>
                    <a:cubicBezTo>
                      <a:pt x="549" y="287"/>
                      <a:pt x="548" y="291"/>
                      <a:pt x="547" y="295"/>
                    </a:cubicBezTo>
                    <a:cubicBezTo>
                      <a:pt x="547" y="297"/>
                      <a:pt x="547" y="299"/>
                      <a:pt x="546" y="301"/>
                    </a:cubicBezTo>
                    <a:cubicBezTo>
                      <a:pt x="546" y="302"/>
                      <a:pt x="546" y="302"/>
                      <a:pt x="546" y="303"/>
                    </a:cubicBezTo>
                    <a:cubicBezTo>
                      <a:pt x="546" y="303"/>
                      <a:pt x="546" y="303"/>
                      <a:pt x="546" y="303"/>
                    </a:cubicBezTo>
                    <a:cubicBezTo>
                      <a:pt x="546" y="303"/>
                      <a:pt x="546" y="303"/>
                      <a:pt x="546" y="303"/>
                    </a:cubicBezTo>
                    <a:cubicBezTo>
                      <a:pt x="548" y="304"/>
                      <a:pt x="548" y="304"/>
                      <a:pt x="548" y="304"/>
                    </a:cubicBezTo>
                    <a:cubicBezTo>
                      <a:pt x="546" y="303"/>
                      <a:pt x="546" y="303"/>
                      <a:pt x="546" y="303"/>
                    </a:cubicBezTo>
                    <a:cubicBezTo>
                      <a:pt x="546" y="303"/>
                      <a:pt x="546" y="303"/>
                      <a:pt x="546" y="303"/>
                    </a:cubicBezTo>
                    <a:cubicBezTo>
                      <a:pt x="548" y="304"/>
                      <a:pt x="548" y="304"/>
                      <a:pt x="548" y="304"/>
                    </a:cubicBezTo>
                    <a:cubicBezTo>
                      <a:pt x="546" y="303"/>
                      <a:pt x="546" y="303"/>
                      <a:pt x="546" y="303"/>
                    </a:cubicBezTo>
                    <a:cubicBezTo>
                      <a:pt x="549" y="304"/>
                      <a:pt x="549" y="304"/>
                      <a:pt x="549" y="304"/>
                    </a:cubicBezTo>
                    <a:cubicBezTo>
                      <a:pt x="546" y="303"/>
                      <a:pt x="546" y="303"/>
                      <a:pt x="546" y="303"/>
                    </a:cubicBezTo>
                    <a:cubicBezTo>
                      <a:pt x="546" y="303"/>
                      <a:pt x="546" y="303"/>
                      <a:pt x="546" y="303"/>
                    </a:cubicBezTo>
                    <a:cubicBezTo>
                      <a:pt x="549" y="304"/>
                      <a:pt x="549" y="304"/>
                      <a:pt x="549" y="304"/>
                    </a:cubicBezTo>
                    <a:cubicBezTo>
                      <a:pt x="546" y="303"/>
                      <a:pt x="546" y="303"/>
                      <a:pt x="546" y="303"/>
                    </a:cubicBezTo>
                    <a:cubicBezTo>
                      <a:pt x="549" y="304"/>
                      <a:pt x="549" y="304"/>
                      <a:pt x="549" y="304"/>
                    </a:cubicBezTo>
                    <a:cubicBezTo>
                      <a:pt x="546" y="302"/>
                      <a:pt x="546" y="302"/>
                      <a:pt x="546" y="302"/>
                    </a:cubicBezTo>
                    <a:cubicBezTo>
                      <a:pt x="546" y="303"/>
                      <a:pt x="546" y="303"/>
                      <a:pt x="546" y="303"/>
                    </a:cubicBezTo>
                    <a:cubicBezTo>
                      <a:pt x="549" y="304"/>
                      <a:pt x="549" y="304"/>
                      <a:pt x="549" y="304"/>
                    </a:cubicBezTo>
                    <a:cubicBezTo>
                      <a:pt x="546" y="302"/>
                      <a:pt x="546" y="302"/>
                      <a:pt x="546" y="302"/>
                    </a:cubicBezTo>
                    <a:cubicBezTo>
                      <a:pt x="545" y="304"/>
                      <a:pt x="545" y="307"/>
                      <a:pt x="547" y="308"/>
                    </a:cubicBezTo>
                    <a:cubicBezTo>
                      <a:pt x="550" y="309"/>
                      <a:pt x="550" y="309"/>
                      <a:pt x="550" y="309"/>
                    </a:cubicBezTo>
                    <a:cubicBezTo>
                      <a:pt x="552" y="306"/>
                      <a:pt x="552" y="306"/>
                      <a:pt x="552" y="306"/>
                    </a:cubicBezTo>
                    <a:cubicBezTo>
                      <a:pt x="548" y="305"/>
                      <a:pt x="548" y="305"/>
                      <a:pt x="548" y="305"/>
                    </a:cubicBezTo>
                    <a:cubicBezTo>
                      <a:pt x="544" y="322"/>
                      <a:pt x="544" y="322"/>
                      <a:pt x="544" y="322"/>
                    </a:cubicBezTo>
                    <a:cubicBezTo>
                      <a:pt x="544" y="324"/>
                      <a:pt x="545" y="326"/>
                      <a:pt x="546" y="326"/>
                    </a:cubicBezTo>
                    <a:cubicBezTo>
                      <a:pt x="549" y="328"/>
                      <a:pt x="549" y="328"/>
                      <a:pt x="549" y="328"/>
                    </a:cubicBezTo>
                    <a:cubicBezTo>
                      <a:pt x="551" y="325"/>
                      <a:pt x="551" y="325"/>
                      <a:pt x="551" y="325"/>
                    </a:cubicBezTo>
                    <a:cubicBezTo>
                      <a:pt x="548" y="323"/>
                      <a:pt x="548" y="323"/>
                      <a:pt x="548" y="323"/>
                    </a:cubicBezTo>
                    <a:cubicBezTo>
                      <a:pt x="547" y="323"/>
                      <a:pt x="547" y="323"/>
                      <a:pt x="547" y="323"/>
                    </a:cubicBezTo>
                    <a:cubicBezTo>
                      <a:pt x="547" y="324"/>
                      <a:pt x="547" y="324"/>
                      <a:pt x="547" y="324"/>
                    </a:cubicBezTo>
                    <a:cubicBezTo>
                      <a:pt x="547" y="325"/>
                      <a:pt x="547" y="326"/>
                      <a:pt x="547" y="327"/>
                    </a:cubicBezTo>
                    <a:cubicBezTo>
                      <a:pt x="546" y="332"/>
                      <a:pt x="545" y="338"/>
                      <a:pt x="545" y="338"/>
                    </a:cubicBezTo>
                    <a:cubicBezTo>
                      <a:pt x="544" y="340"/>
                      <a:pt x="545" y="341"/>
                      <a:pt x="547" y="342"/>
                    </a:cubicBezTo>
                    <a:cubicBezTo>
                      <a:pt x="549" y="344"/>
                      <a:pt x="549" y="344"/>
                      <a:pt x="549" y="344"/>
                    </a:cubicBezTo>
                    <a:cubicBezTo>
                      <a:pt x="551" y="340"/>
                      <a:pt x="551" y="340"/>
                      <a:pt x="551" y="340"/>
                    </a:cubicBezTo>
                    <a:cubicBezTo>
                      <a:pt x="549" y="337"/>
                      <a:pt x="549" y="337"/>
                      <a:pt x="549" y="337"/>
                    </a:cubicBezTo>
                    <a:cubicBezTo>
                      <a:pt x="549" y="337"/>
                      <a:pt x="545" y="339"/>
                      <a:pt x="541" y="342"/>
                    </a:cubicBezTo>
                    <a:cubicBezTo>
                      <a:pt x="539" y="343"/>
                      <a:pt x="536" y="344"/>
                      <a:pt x="535" y="345"/>
                    </a:cubicBezTo>
                    <a:cubicBezTo>
                      <a:pt x="534" y="346"/>
                      <a:pt x="533" y="346"/>
                      <a:pt x="533" y="346"/>
                    </a:cubicBezTo>
                    <a:cubicBezTo>
                      <a:pt x="532" y="347"/>
                      <a:pt x="532" y="347"/>
                      <a:pt x="532" y="347"/>
                    </a:cubicBezTo>
                    <a:cubicBezTo>
                      <a:pt x="532" y="347"/>
                      <a:pt x="532" y="347"/>
                      <a:pt x="532" y="347"/>
                    </a:cubicBezTo>
                    <a:cubicBezTo>
                      <a:pt x="531" y="347"/>
                      <a:pt x="531" y="347"/>
                      <a:pt x="531" y="347"/>
                    </a:cubicBezTo>
                    <a:cubicBezTo>
                      <a:pt x="531" y="347"/>
                      <a:pt x="531" y="348"/>
                      <a:pt x="531" y="348"/>
                    </a:cubicBezTo>
                    <a:cubicBezTo>
                      <a:pt x="529" y="350"/>
                      <a:pt x="530" y="352"/>
                      <a:pt x="532" y="354"/>
                    </a:cubicBezTo>
                    <a:cubicBezTo>
                      <a:pt x="533" y="354"/>
                      <a:pt x="533" y="354"/>
                      <a:pt x="533" y="354"/>
                    </a:cubicBezTo>
                    <a:cubicBezTo>
                      <a:pt x="535" y="351"/>
                      <a:pt x="535" y="351"/>
                      <a:pt x="535" y="351"/>
                    </a:cubicBezTo>
                    <a:cubicBezTo>
                      <a:pt x="531" y="349"/>
                      <a:pt x="531" y="349"/>
                      <a:pt x="531" y="349"/>
                    </a:cubicBezTo>
                    <a:cubicBezTo>
                      <a:pt x="535" y="351"/>
                      <a:pt x="535" y="351"/>
                      <a:pt x="535" y="351"/>
                    </a:cubicBezTo>
                    <a:cubicBezTo>
                      <a:pt x="533" y="347"/>
                      <a:pt x="533" y="347"/>
                      <a:pt x="533" y="347"/>
                    </a:cubicBezTo>
                    <a:cubicBezTo>
                      <a:pt x="532" y="348"/>
                      <a:pt x="532" y="348"/>
                      <a:pt x="531" y="349"/>
                    </a:cubicBezTo>
                    <a:cubicBezTo>
                      <a:pt x="535" y="351"/>
                      <a:pt x="535" y="351"/>
                      <a:pt x="535" y="351"/>
                    </a:cubicBezTo>
                    <a:cubicBezTo>
                      <a:pt x="533" y="347"/>
                      <a:pt x="533" y="347"/>
                      <a:pt x="533" y="347"/>
                    </a:cubicBezTo>
                    <a:cubicBezTo>
                      <a:pt x="534" y="350"/>
                      <a:pt x="534" y="350"/>
                      <a:pt x="534" y="350"/>
                    </a:cubicBezTo>
                    <a:cubicBezTo>
                      <a:pt x="534" y="347"/>
                      <a:pt x="534" y="347"/>
                      <a:pt x="534" y="347"/>
                    </a:cubicBezTo>
                    <a:cubicBezTo>
                      <a:pt x="533" y="347"/>
                      <a:pt x="533" y="347"/>
                      <a:pt x="533" y="347"/>
                    </a:cubicBezTo>
                    <a:cubicBezTo>
                      <a:pt x="534" y="350"/>
                      <a:pt x="534" y="350"/>
                      <a:pt x="534" y="350"/>
                    </a:cubicBezTo>
                    <a:cubicBezTo>
                      <a:pt x="534" y="347"/>
                      <a:pt x="534" y="347"/>
                      <a:pt x="534" y="347"/>
                    </a:cubicBezTo>
                    <a:cubicBezTo>
                      <a:pt x="534" y="349"/>
                      <a:pt x="534" y="349"/>
                      <a:pt x="534" y="349"/>
                    </a:cubicBezTo>
                    <a:cubicBezTo>
                      <a:pt x="534" y="347"/>
                      <a:pt x="534" y="347"/>
                      <a:pt x="534" y="347"/>
                    </a:cubicBezTo>
                    <a:cubicBezTo>
                      <a:pt x="534" y="347"/>
                      <a:pt x="534" y="347"/>
                      <a:pt x="534" y="347"/>
                    </a:cubicBezTo>
                    <a:cubicBezTo>
                      <a:pt x="534" y="349"/>
                      <a:pt x="534" y="349"/>
                      <a:pt x="534" y="349"/>
                    </a:cubicBezTo>
                    <a:cubicBezTo>
                      <a:pt x="534" y="347"/>
                      <a:pt x="534" y="347"/>
                      <a:pt x="534" y="347"/>
                    </a:cubicBezTo>
                    <a:cubicBezTo>
                      <a:pt x="534" y="347"/>
                      <a:pt x="534" y="347"/>
                      <a:pt x="534" y="347"/>
                    </a:cubicBezTo>
                    <a:cubicBezTo>
                      <a:pt x="533" y="347"/>
                      <a:pt x="531" y="347"/>
                      <a:pt x="529" y="347"/>
                    </a:cubicBezTo>
                    <a:cubicBezTo>
                      <a:pt x="526" y="348"/>
                      <a:pt x="522" y="348"/>
                      <a:pt x="518" y="348"/>
                    </a:cubicBezTo>
                    <a:cubicBezTo>
                      <a:pt x="515" y="348"/>
                      <a:pt x="512" y="349"/>
                      <a:pt x="512" y="349"/>
                    </a:cubicBezTo>
                    <a:cubicBezTo>
                      <a:pt x="511" y="349"/>
                      <a:pt x="509" y="350"/>
                      <a:pt x="509" y="352"/>
                    </a:cubicBezTo>
                    <a:cubicBezTo>
                      <a:pt x="508" y="353"/>
                      <a:pt x="509" y="355"/>
                      <a:pt x="510" y="356"/>
                    </a:cubicBezTo>
                    <a:cubicBezTo>
                      <a:pt x="512" y="357"/>
                      <a:pt x="512" y="357"/>
                      <a:pt x="512" y="357"/>
                    </a:cubicBezTo>
                    <a:cubicBezTo>
                      <a:pt x="514" y="354"/>
                      <a:pt x="514" y="354"/>
                      <a:pt x="514" y="354"/>
                    </a:cubicBezTo>
                    <a:cubicBezTo>
                      <a:pt x="515" y="350"/>
                      <a:pt x="515" y="350"/>
                      <a:pt x="515" y="350"/>
                    </a:cubicBezTo>
                    <a:cubicBezTo>
                      <a:pt x="478" y="346"/>
                      <a:pt x="478" y="346"/>
                      <a:pt x="478" y="346"/>
                    </a:cubicBezTo>
                    <a:cubicBezTo>
                      <a:pt x="477" y="346"/>
                      <a:pt x="475" y="347"/>
                      <a:pt x="474" y="349"/>
                    </a:cubicBezTo>
                    <a:cubicBezTo>
                      <a:pt x="474" y="351"/>
                      <a:pt x="474" y="353"/>
                      <a:pt x="476" y="354"/>
                    </a:cubicBezTo>
                    <a:cubicBezTo>
                      <a:pt x="483" y="358"/>
                      <a:pt x="483" y="358"/>
                      <a:pt x="483" y="358"/>
                    </a:cubicBezTo>
                    <a:cubicBezTo>
                      <a:pt x="485" y="355"/>
                      <a:pt x="485" y="355"/>
                      <a:pt x="485" y="355"/>
                    </a:cubicBezTo>
                    <a:cubicBezTo>
                      <a:pt x="486" y="351"/>
                      <a:pt x="486" y="351"/>
                      <a:pt x="486" y="351"/>
                    </a:cubicBezTo>
                    <a:cubicBezTo>
                      <a:pt x="460" y="350"/>
                      <a:pt x="460" y="350"/>
                      <a:pt x="460" y="350"/>
                    </a:cubicBezTo>
                    <a:cubicBezTo>
                      <a:pt x="459" y="350"/>
                      <a:pt x="457" y="351"/>
                      <a:pt x="456" y="352"/>
                    </a:cubicBezTo>
                    <a:cubicBezTo>
                      <a:pt x="456" y="354"/>
                      <a:pt x="456" y="356"/>
                      <a:pt x="458" y="357"/>
                    </a:cubicBezTo>
                    <a:cubicBezTo>
                      <a:pt x="461" y="359"/>
                      <a:pt x="461" y="359"/>
                      <a:pt x="461" y="359"/>
                    </a:cubicBezTo>
                    <a:cubicBezTo>
                      <a:pt x="463" y="355"/>
                      <a:pt x="463" y="355"/>
                      <a:pt x="463" y="355"/>
                    </a:cubicBezTo>
                    <a:cubicBezTo>
                      <a:pt x="463" y="351"/>
                      <a:pt x="463" y="351"/>
                      <a:pt x="463" y="351"/>
                    </a:cubicBezTo>
                    <a:cubicBezTo>
                      <a:pt x="432" y="348"/>
                      <a:pt x="432" y="348"/>
                      <a:pt x="432" y="348"/>
                    </a:cubicBezTo>
                    <a:cubicBezTo>
                      <a:pt x="430" y="348"/>
                      <a:pt x="428" y="349"/>
                      <a:pt x="428" y="351"/>
                    </a:cubicBezTo>
                    <a:cubicBezTo>
                      <a:pt x="427" y="353"/>
                      <a:pt x="428" y="355"/>
                      <a:pt x="429" y="356"/>
                    </a:cubicBezTo>
                    <a:cubicBezTo>
                      <a:pt x="434" y="359"/>
                      <a:pt x="434" y="359"/>
                      <a:pt x="434" y="359"/>
                    </a:cubicBezTo>
                    <a:cubicBezTo>
                      <a:pt x="437" y="355"/>
                      <a:pt x="437" y="355"/>
                      <a:pt x="437" y="355"/>
                    </a:cubicBezTo>
                    <a:cubicBezTo>
                      <a:pt x="437" y="351"/>
                      <a:pt x="437" y="351"/>
                      <a:pt x="437" y="351"/>
                    </a:cubicBezTo>
                    <a:cubicBezTo>
                      <a:pt x="409" y="350"/>
                      <a:pt x="409" y="350"/>
                      <a:pt x="409" y="350"/>
                    </a:cubicBezTo>
                    <a:cubicBezTo>
                      <a:pt x="408" y="350"/>
                      <a:pt x="406" y="351"/>
                      <a:pt x="405" y="353"/>
                    </a:cubicBezTo>
                    <a:cubicBezTo>
                      <a:pt x="405" y="355"/>
                      <a:pt x="406" y="357"/>
                      <a:pt x="407" y="358"/>
                    </a:cubicBezTo>
                    <a:cubicBezTo>
                      <a:pt x="409" y="359"/>
                      <a:pt x="409" y="359"/>
                      <a:pt x="409" y="359"/>
                    </a:cubicBezTo>
                    <a:cubicBezTo>
                      <a:pt x="411" y="355"/>
                      <a:pt x="411" y="355"/>
                      <a:pt x="411" y="355"/>
                    </a:cubicBezTo>
                    <a:cubicBezTo>
                      <a:pt x="408" y="353"/>
                      <a:pt x="408" y="353"/>
                      <a:pt x="408" y="353"/>
                    </a:cubicBezTo>
                    <a:cubicBezTo>
                      <a:pt x="411" y="355"/>
                      <a:pt x="411" y="355"/>
                      <a:pt x="411" y="355"/>
                    </a:cubicBezTo>
                    <a:cubicBezTo>
                      <a:pt x="409" y="352"/>
                      <a:pt x="409" y="352"/>
                      <a:pt x="409" y="352"/>
                    </a:cubicBezTo>
                    <a:cubicBezTo>
                      <a:pt x="409" y="352"/>
                      <a:pt x="408" y="352"/>
                      <a:pt x="408" y="353"/>
                    </a:cubicBezTo>
                    <a:cubicBezTo>
                      <a:pt x="411" y="355"/>
                      <a:pt x="411" y="355"/>
                      <a:pt x="411" y="355"/>
                    </a:cubicBezTo>
                    <a:cubicBezTo>
                      <a:pt x="409" y="352"/>
                      <a:pt x="409" y="352"/>
                      <a:pt x="409" y="352"/>
                    </a:cubicBezTo>
                    <a:cubicBezTo>
                      <a:pt x="411" y="355"/>
                      <a:pt x="411" y="355"/>
                      <a:pt x="411" y="355"/>
                    </a:cubicBezTo>
                    <a:cubicBezTo>
                      <a:pt x="410" y="351"/>
                      <a:pt x="410" y="351"/>
                      <a:pt x="410" y="351"/>
                    </a:cubicBezTo>
                    <a:cubicBezTo>
                      <a:pt x="410" y="352"/>
                      <a:pt x="410" y="352"/>
                      <a:pt x="409" y="352"/>
                    </a:cubicBezTo>
                    <a:cubicBezTo>
                      <a:pt x="411" y="355"/>
                      <a:pt x="411" y="355"/>
                      <a:pt x="411" y="355"/>
                    </a:cubicBezTo>
                    <a:cubicBezTo>
                      <a:pt x="410" y="351"/>
                      <a:pt x="410" y="351"/>
                      <a:pt x="410" y="351"/>
                    </a:cubicBezTo>
                    <a:cubicBezTo>
                      <a:pt x="410" y="353"/>
                      <a:pt x="410" y="353"/>
                      <a:pt x="410" y="353"/>
                    </a:cubicBezTo>
                    <a:cubicBezTo>
                      <a:pt x="410" y="351"/>
                      <a:pt x="410" y="351"/>
                      <a:pt x="410" y="351"/>
                    </a:cubicBezTo>
                    <a:cubicBezTo>
                      <a:pt x="410" y="351"/>
                      <a:pt x="410" y="351"/>
                      <a:pt x="410" y="351"/>
                    </a:cubicBezTo>
                    <a:cubicBezTo>
                      <a:pt x="410" y="353"/>
                      <a:pt x="410" y="353"/>
                      <a:pt x="410" y="353"/>
                    </a:cubicBezTo>
                    <a:cubicBezTo>
                      <a:pt x="410" y="351"/>
                      <a:pt x="410" y="351"/>
                      <a:pt x="410" y="351"/>
                    </a:cubicBezTo>
                    <a:cubicBezTo>
                      <a:pt x="410" y="351"/>
                      <a:pt x="410" y="351"/>
                      <a:pt x="410" y="351"/>
                    </a:cubicBezTo>
                    <a:cubicBezTo>
                      <a:pt x="409" y="351"/>
                      <a:pt x="406" y="351"/>
                      <a:pt x="403" y="351"/>
                    </a:cubicBezTo>
                    <a:cubicBezTo>
                      <a:pt x="398" y="351"/>
                      <a:pt x="392" y="350"/>
                      <a:pt x="387" y="349"/>
                    </a:cubicBezTo>
                    <a:cubicBezTo>
                      <a:pt x="385" y="349"/>
                      <a:pt x="382" y="349"/>
                      <a:pt x="381" y="349"/>
                    </a:cubicBezTo>
                    <a:cubicBezTo>
                      <a:pt x="380" y="349"/>
                      <a:pt x="379" y="348"/>
                      <a:pt x="379" y="348"/>
                    </a:cubicBezTo>
                    <a:cubicBezTo>
                      <a:pt x="378" y="348"/>
                      <a:pt x="378" y="348"/>
                      <a:pt x="378" y="348"/>
                    </a:cubicBezTo>
                    <a:cubicBezTo>
                      <a:pt x="378" y="348"/>
                      <a:pt x="378" y="348"/>
                      <a:pt x="378" y="348"/>
                    </a:cubicBezTo>
                    <a:cubicBezTo>
                      <a:pt x="378" y="348"/>
                      <a:pt x="378" y="348"/>
                      <a:pt x="378" y="348"/>
                    </a:cubicBezTo>
                    <a:cubicBezTo>
                      <a:pt x="378" y="348"/>
                      <a:pt x="378" y="348"/>
                      <a:pt x="378" y="348"/>
                    </a:cubicBezTo>
                    <a:cubicBezTo>
                      <a:pt x="378" y="348"/>
                      <a:pt x="378" y="348"/>
                      <a:pt x="378" y="348"/>
                    </a:cubicBezTo>
                    <a:cubicBezTo>
                      <a:pt x="378" y="348"/>
                      <a:pt x="378" y="348"/>
                      <a:pt x="378" y="348"/>
                    </a:cubicBezTo>
                    <a:cubicBezTo>
                      <a:pt x="378" y="348"/>
                      <a:pt x="378" y="348"/>
                      <a:pt x="378" y="348"/>
                    </a:cubicBezTo>
                    <a:cubicBezTo>
                      <a:pt x="376" y="348"/>
                      <a:pt x="375" y="349"/>
                      <a:pt x="374" y="351"/>
                    </a:cubicBezTo>
                    <a:cubicBezTo>
                      <a:pt x="374" y="353"/>
                      <a:pt x="374" y="355"/>
                      <a:pt x="376" y="356"/>
                    </a:cubicBezTo>
                    <a:cubicBezTo>
                      <a:pt x="383" y="360"/>
                      <a:pt x="383" y="360"/>
                      <a:pt x="383" y="360"/>
                    </a:cubicBezTo>
                    <a:cubicBezTo>
                      <a:pt x="385" y="357"/>
                      <a:pt x="385" y="357"/>
                      <a:pt x="385" y="357"/>
                    </a:cubicBezTo>
                    <a:cubicBezTo>
                      <a:pt x="382" y="355"/>
                      <a:pt x="382" y="355"/>
                      <a:pt x="382" y="355"/>
                    </a:cubicBezTo>
                    <a:cubicBezTo>
                      <a:pt x="385" y="357"/>
                      <a:pt x="385" y="357"/>
                      <a:pt x="385" y="357"/>
                    </a:cubicBezTo>
                    <a:cubicBezTo>
                      <a:pt x="383" y="353"/>
                      <a:pt x="383" y="353"/>
                      <a:pt x="383" y="353"/>
                    </a:cubicBezTo>
                    <a:cubicBezTo>
                      <a:pt x="382" y="354"/>
                      <a:pt x="382" y="354"/>
                      <a:pt x="382" y="355"/>
                    </a:cubicBezTo>
                    <a:cubicBezTo>
                      <a:pt x="385" y="357"/>
                      <a:pt x="385" y="357"/>
                      <a:pt x="385" y="357"/>
                    </a:cubicBezTo>
                    <a:cubicBezTo>
                      <a:pt x="383" y="353"/>
                      <a:pt x="383" y="353"/>
                      <a:pt x="383" y="353"/>
                    </a:cubicBezTo>
                    <a:cubicBezTo>
                      <a:pt x="385" y="357"/>
                      <a:pt x="385" y="357"/>
                      <a:pt x="385" y="357"/>
                    </a:cubicBezTo>
                    <a:cubicBezTo>
                      <a:pt x="384" y="353"/>
                      <a:pt x="384" y="353"/>
                      <a:pt x="384" y="353"/>
                    </a:cubicBezTo>
                    <a:cubicBezTo>
                      <a:pt x="384" y="353"/>
                      <a:pt x="383" y="353"/>
                      <a:pt x="383" y="353"/>
                    </a:cubicBezTo>
                    <a:cubicBezTo>
                      <a:pt x="385" y="357"/>
                      <a:pt x="385" y="357"/>
                      <a:pt x="385" y="357"/>
                    </a:cubicBezTo>
                    <a:cubicBezTo>
                      <a:pt x="384" y="353"/>
                      <a:pt x="384" y="353"/>
                      <a:pt x="384" y="353"/>
                    </a:cubicBezTo>
                    <a:cubicBezTo>
                      <a:pt x="385" y="356"/>
                      <a:pt x="385" y="356"/>
                      <a:pt x="385" y="356"/>
                    </a:cubicBezTo>
                    <a:cubicBezTo>
                      <a:pt x="384" y="353"/>
                      <a:pt x="384" y="353"/>
                      <a:pt x="384" y="353"/>
                    </a:cubicBezTo>
                    <a:cubicBezTo>
                      <a:pt x="384" y="353"/>
                      <a:pt x="384" y="353"/>
                      <a:pt x="384" y="353"/>
                    </a:cubicBezTo>
                    <a:cubicBezTo>
                      <a:pt x="385" y="356"/>
                      <a:pt x="385" y="356"/>
                      <a:pt x="385" y="356"/>
                    </a:cubicBezTo>
                    <a:cubicBezTo>
                      <a:pt x="384" y="353"/>
                      <a:pt x="384" y="353"/>
                      <a:pt x="384" y="353"/>
                    </a:cubicBezTo>
                    <a:cubicBezTo>
                      <a:pt x="384" y="354"/>
                      <a:pt x="384" y="354"/>
                      <a:pt x="384" y="354"/>
                    </a:cubicBezTo>
                    <a:cubicBezTo>
                      <a:pt x="384" y="353"/>
                      <a:pt x="384" y="353"/>
                      <a:pt x="384" y="353"/>
                    </a:cubicBezTo>
                    <a:cubicBezTo>
                      <a:pt x="384" y="353"/>
                      <a:pt x="384" y="353"/>
                      <a:pt x="384" y="353"/>
                    </a:cubicBezTo>
                    <a:cubicBezTo>
                      <a:pt x="384" y="354"/>
                      <a:pt x="384" y="354"/>
                      <a:pt x="384" y="354"/>
                    </a:cubicBezTo>
                    <a:cubicBezTo>
                      <a:pt x="384" y="353"/>
                      <a:pt x="384" y="353"/>
                      <a:pt x="384" y="353"/>
                    </a:cubicBezTo>
                    <a:cubicBezTo>
                      <a:pt x="384" y="353"/>
                      <a:pt x="384" y="353"/>
                      <a:pt x="384" y="353"/>
                    </a:cubicBezTo>
                    <a:cubicBezTo>
                      <a:pt x="382" y="353"/>
                      <a:pt x="377" y="353"/>
                      <a:pt x="372" y="352"/>
                    </a:cubicBezTo>
                    <a:cubicBezTo>
                      <a:pt x="370" y="352"/>
                      <a:pt x="368" y="352"/>
                      <a:pt x="366" y="352"/>
                    </a:cubicBezTo>
                    <a:cubicBezTo>
                      <a:pt x="365" y="352"/>
                      <a:pt x="365" y="352"/>
                      <a:pt x="364" y="352"/>
                    </a:cubicBezTo>
                    <a:cubicBezTo>
                      <a:pt x="363" y="352"/>
                      <a:pt x="363" y="352"/>
                      <a:pt x="363" y="352"/>
                    </a:cubicBezTo>
                    <a:cubicBezTo>
                      <a:pt x="363" y="352"/>
                      <a:pt x="363" y="352"/>
                      <a:pt x="363" y="352"/>
                    </a:cubicBezTo>
                    <a:cubicBezTo>
                      <a:pt x="363" y="352"/>
                      <a:pt x="363" y="352"/>
                      <a:pt x="363" y="352"/>
                    </a:cubicBezTo>
                    <a:cubicBezTo>
                      <a:pt x="361" y="352"/>
                      <a:pt x="360" y="353"/>
                      <a:pt x="359" y="355"/>
                    </a:cubicBezTo>
                    <a:cubicBezTo>
                      <a:pt x="359" y="356"/>
                      <a:pt x="359" y="358"/>
                      <a:pt x="361" y="359"/>
                    </a:cubicBezTo>
                    <a:cubicBezTo>
                      <a:pt x="363" y="361"/>
                      <a:pt x="363" y="361"/>
                      <a:pt x="363" y="361"/>
                    </a:cubicBezTo>
                    <a:cubicBezTo>
                      <a:pt x="366" y="357"/>
                      <a:pt x="366" y="357"/>
                      <a:pt x="366" y="357"/>
                    </a:cubicBezTo>
                    <a:cubicBezTo>
                      <a:pt x="363" y="354"/>
                      <a:pt x="363" y="354"/>
                      <a:pt x="363" y="354"/>
                    </a:cubicBezTo>
                    <a:cubicBezTo>
                      <a:pt x="366" y="357"/>
                      <a:pt x="366" y="357"/>
                      <a:pt x="366" y="357"/>
                    </a:cubicBezTo>
                    <a:cubicBezTo>
                      <a:pt x="364" y="353"/>
                      <a:pt x="364" y="353"/>
                      <a:pt x="364" y="353"/>
                    </a:cubicBezTo>
                    <a:cubicBezTo>
                      <a:pt x="364" y="354"/>
                      <a:pt x="364" y="354"/>
                      <a:pt x="363" y="354"/>
                    </a:cubicBezTo>
                    <a:cubicBezTo>
                      <a:pt x="366" y="357"/>
                      <a:pt x="366" y="357"/>
                      <a:pt x="366" y="357"/>
                    </a:cubicBezTo>
                    <a:cubicBezTo>
                      <a:pt x="364" y="353"/>
                      <a:pt x="364" y="353"/>
                      <a:pt x="364" y="353"/>
                    </a:cubicBezTo>
                    <a:cubicBezTo>
                      <a:pt x="366" y="357"/>
                      <a:pt x="366" y="357"/>
                      <a:pt x="366" y="357"/>
                    </a:cubicBezTo>
                    <a:cubicBezTo>
                      <a:pt x="365" y="353"/>
                      <a:pt x="365" y="353"/>
                      <a:pt x="365" y="353"/>
                    </a:cubicBezTo>
                    <a:cubicBezTo>
                      <a:pt x="365" y="353"/>
                      <a:pt x="365" y="353"/>
                      <a:pt x="364" y="353"/>
                    </a:cubicBezTo>
                    <a:cubicBezTo>
                      <a:pt x="366" y="357"/>
                      <a:pt x="366" y="357"/>
                      <a:pt x="366" y="357"/>
                    </a:cubicBezTo>
                    <a:cubicBezTo>
                      <a:pt x="365" y="353"/>
                      <a:pt x="365" y="353"/>
                      <a:pt x="365" y="353"/>
                    </a:cubicBezTo>
                    <a:cubicBezTo>
                      <a:pt x="366" y="357"/>
                      <a:pt x="366" y="357"/>
                      <a:pt x="366" y="357"/>
                    </a:cubicBezTo>
                    <a:cubicBezTo>
                      <a:pt x="366" y="353"/>
                      <a:pt x="366" y="353"/>
                      <a:pt x="366" y="353"/>
                    </a:cubicBezTo>
                    <a:cubicBezTo>
                      <a:pt x="365" y="353"/>
                      <a:pt x="365" y="353"/>
                      <a:pt x="365" y="353"/>
                    </a:cubicBezTo>
                    <a:cubicBezTo>
                      <a:pt x="366" y="357"/>
                      <a:pt x="366" y="357"/>
                      <a:pt x="366" y="357"/>
                    </a:cubicBezTo>
                    <a:cubicBezTo>
                      <a:pt x="366" y="353"/>
                      <a:pt x="366" y="353"/>
                      <a:pt x="366" y="353"/>
                    </a:cubicBezTo>
                    <a:cubicBezTo>
                      <a:pt x="366" y="356"/>
                      <a:pt x="366" y="356"/>
                      <a:pt x="366" y="356"/>
                    </a:cubicBezTo>
                    <a:cubicBezTo>
                      <a:pt x="366" y="353"/>
                      <a:pt x="366" y="353"/>
                      <a:pt x="366" y="353"/>
                    </a:cubicBezTo>
                    <a:cubicBezTo>
                      <a:pt x="366" y="353"/>
                      <a:pt x="366" y="353"/>
                      <a:pt x="366" y="353"/>
                    </a:cubicBezTo>
                    <a:cubicBezTo>
                      <a:pt x="366" y="356"/>
                      <a:pt x="366" y="356"/>
                      <a:pt x="366" y="356"/>
                    </a:cubicBezTo>
                    <a:cubicBezTo>
                      <a:pt x="366" y="353"/>
                      <a:pt x="366" y="353"/>
                      <a:pt x="366" y="353"/>
                    </a:cubicBezTo>
                    <a:cubicBezTo>
                      <a:pt x="366" y="353"/>
                      <a:pt x="365" y="353"/>
                      <a:pt x="364" y="353"/>
                    </a:cubicBezTo>
                    <a:cubicBezTo>
                      <a:pt x="361" y="353"/>
                      <a:pt x="355" y="352"/>
                      <a:pt x="349" y="352"/>
                    </a:cubicBezTo>
                    <a:cubicBezTo>
                      <a:pt x="346" y="352"/>
                      <a:pt x="343" y="351"/>
                      <a:pt x="340" y="351"/>
                    </a:cubicBezTo>
                    <a:cubicBezTo>
                      <a:pt x="338" y="351"/>
                      <a:pt x="336" y="351"/>
                      <a:pt x="334" y="351"/>
                    </a:cubicBezTo>
                    <a:cubicBezTo>
                      <a:pt x="334" y="351"/>
                      <a:pt x="334" y="351"/>
                      <a:pt x="334" y="351"/>
                    </a:cubicBezTo>
                    <a:cubicBezTo>
                      <a:pt x="333" y="351"/>
                      <a:pt x="333" y="351"/>
                      <a:pt x="333" y="351"/>
                    </a:cubicBezTo>
                    <a:cubicBezTo>
                      <a:pt x="333" y="351"/>
                      <a:pt x="332" y="351"/>
                      <a:pt x="332" y="351"/>
                    </a:cubicBezTo>
                    <a:cubicBezTo>
                      <a:pt x="332" y="351"/>
                      <a:pt x="331" y="352"/>
                      <a:pt x="330" y="353"/>
                    </a:cubicBezTo>
                    <a:cubicBezTo>
                      <a:pt x="330" y="354"/>
                      <a:pt x="330" y="355"/>
                      <a:pt x="330" y="356"/>
                    </a:cubicBezTo>
                    <a:cubicBezTo>
                      <a:pt x="330" y="357"/>
                      <a:pt x="331" y="358"/>
                      <a:pt x="332" y="358"/>
                    </a:cubicBezTo>
                    <a:cubicBezTo>
                      <a:pt x="334" y="360"/>
                      <a:pt x="334" y="360"/>
                      <a:pt x="334" y="360"/>
                    </a:cubicBezTo>
                    <a:cubicBezTo>
                      <a:pt x="336" y="356"/>
                      <a:pt x="336" y="356"/>
                      <a:pt x="336" y="356"/>
                    </a:cubicBezTo>
                    <a:cubicBezTo>
                      <a:pt x="336" y="352"/>
                      <a:pt x="336" y="352"/>
                      <a:pt x="336" y="352"/>
                    </a:cubicBezTo>
                    <a:cubicBezTo>
                      <a:pt x="315" y="352"/>
                      <a:pt x="315" y="352"/>
                      <a:pt x="315" y="352"/>
                    </a:cubicBezTo>
                    <a:cubicBezTo>
                      <a:pt x="314" y="352"/>
                      <a:pt x="312" y="354"/>
                      <a:pt x="312" y="355"/>
                    </a:cubicBezTo>
                    <a:cubicBezTo>
                      <a:pt x="311" y="357"/>
                      <a:pt x="312" y="359"/>
                      <a:pt x="313" y="360"/>
                    </a:cubicBezTo>
                    <a:cubicBezTo>
                      <a:pt x="317" y="362"/>
                      <a:pt x="317" y="362"/>
                      <a:pt x="317" y="362"/>
                    </a:cubicBezTo>
                    <a:cubicBezTo>
                      <a:pt x="319" y="359"/>
                      <a:pt x="319" y="359"/>
                      <a:pt x="319" y="359"/>
                    </a:cubicBezTo>
                    <a:cubicBezTo>
                      <a:pt x="319" y="355"/>
                      <a:pt x="319" y="355"/>
                      <a:pt x="319" y="355"/>
                    </a:cubicBezTo>
                    <a:cubicBezTo>
                      <a:pt x="288" y="354"/>
                      <a:pt x="288" y="354"/>
                      <a:pt x="288" y="354"/>
                    </a:cubicBezTo>
                    <a:cubicBezTo>
                      <a:pt x="286" y="354"/>
                      <a:pt x="284" y="355"/>
                      <a:pt x="284" y="357"/>
                    </a:cubicBezTo>
                    <a:cubicBezTo>
                      <a:pt x="283" y="359"/>
                      <a:pt x="284" y="361"/>
                      <a:pt x="286" y="362"/>
                    </a:cubicBezTo>
                    <a:cubicBezTo>
                      <a:pt x="290" y="365"/>
                      <a:pt x="290" y="365"/>
                      <a:pt x="290" y="365"/>
                    </a:cubicBezTo>
                    <a:cubicBezTo>
                      <a:pt x="293" y="361"/>
                      <a:pt x="293" y="361"/>
                      <a:pt x="293" y="361"/>
                    </a:cubicBezTo>
                    <a:cubicBezTo>
                      <a:pt x="289" y="359"/>
                      <a:pt x="289" y="359"/>
                      <a:pt x="289" y="359"/>
                    </a:cubicBezTo>
                    <a:cubicBezTo>
                      <a:pt x="292" y="361"/>
                      <a:pt x="292" y="361"/>
                      <a:pt x="292" y="361"/>
                    </a:cubicBezTo>
                    <a:cubicBezTo>
                      <a:pt x="290" y="358"/>
                      <a:pt x="290" y="358"/>
                      <a:pt x="290" y="358"/>
                    </a:cubicBezTo>
                    <a:cubicBezTo>
                      <a:pt x="290" y="358"/>
                      <a:pt x="290" y="358"/>
                      <a:pt x="289" y="359"/>
                    </a:cubicBezTo>
                    <a:cubicBezTo>
                      <a:pt x="292" y="361"/>
                      <a:pt x="292" y="361"/>
                      <a:pt x="292" y="361"/>
                    </a:cubicBezTo>
                    <a:cubicBezTo>
                      <a:pt x="290" y="358"/>
                      <a:pt x="290" y="358"/>
                      <a:pt x="290" y="358"/>
                    </a:cubicBezTo>
                    <a:cubicBezTo>
                      <a:pt x="292" y="361"/>
                      <a:pt x="292" y="361"/>
                      <a:pt x="292" y="361"/>
                    </a:cubicBezTo>
                    <a:cubicBezTo>
                      <a:pt x="291" y="357"/>
                      <a:pt x="291" y="357"/>
                      <a:pt x="291" y="357"/>
                    </a:cubicBezTo>
                    <a:cubicBezTo>
                      <a:pt x="291" y="357"/>
                      <a:pt x="291" y="358"/>
                      <a:pt x="290" y="358"/>
                    </a:cubicBezTo>
                    <a:cubicBezTo>
                      <a:pt x="292" y="361"/>
                      <a:pt x="292" y="361"/>
                      <a:pt x="292" y="361"/>
                    </a:cubicBezTo>
                    <a:cubicBezTo>
                      <a:pt x="291" y="357"/>
                      <a:pt x="291" y="357"/>
                      <a:pt x="291" y="357"/>
                    </a:cubicBezTo>
                    <a:cubicBezTo>
                      <a:pt x="292" y="361"/>
                      <a:pt x="292" y="361"/>
                      <a:pt x="292" y="361"/>
                    </a:cubicBezTo>
                    <a:cubicBezTo>
                      <a:pt x="292" y="357"/>
                      <a:pt x="292" y="357"/>
                      <a:pt x="292" y="357"/>
                    </a:cubicBezTo>
                    <a:cubicBezTo>
                      <a:pt x="291" y="357"/>
                      <a:pt x="291" y="357"/>
                      <a:pt x="291" y="357"/>
                    </a:cubicBezTo>
                    <a:cubicBezTo>
                      <a:pt x="292" y="361"/>
                      <a:pt x="292" y="361"/>
                      <a:pt x="292" y="361"/>
                    </a:cubicBezTo>
                    <a:cubicBezTo>
                      <a:pt x="292" y="357"/>
                      <a:pt x="292" y="357"/>
                      <a:pt x="292" y="357"/>
                    </a:cubicBezTo>
                    <a:cubicBezTo>
                      <a:pt x="292" y="359"/>
                      <a:pt x="292" y="359"/>
                      <a:pt x="292" y="359"/>
                    </a:cubicBezTo>
                    <a:cubicBezTo>
                      <a:pt x="292" y="357"/>
                      <a:pt x="292" y="357"/>
                      <a:pt x="292" y="357"/>
                    </a:cubicBezTo>
                    <a:cubicBezTo>
                      <a:pt x="292" y="357"/>
                      <a:pt x="292" y="357"/>
                      <a:pt x="292" y="357"/>
                    </a:cubicBezTo>
                    <a:cubicBezTo>
                      <a:pt x="292" y="359"/>
                      <a:pt x="292" y="359"/>
                      <a:pt x="292" y="359"/>
                    </a:cubicBezTo>
                    <a:cubicBezTo>
                      <a:pt x="292" y="357"/>
                      <a:pt x="292" y="357"/>
                      <a:pt x="292" y="357"/>
                    </a:cubicBezTo>
                    <a:cubicBezTo>
                      <a:pt x="292" y="357"/>
                      <a:pt x="292" y="357"/>
                      <a:pt x="292" y="357"/>
                    </a:cubicBezTo>
                    <a:cubicBezTo>
                      <a:pt x="291" y="357"/>
                      <a:pt x="289" y="357"/>
                      <a:pt x="286" y="357"/>
                    </a:cubicBezTo>
                    <a:cubicBezTo>
                      <a:pt x="281" y="357"/>
                      <a:pt x="276" y="356"/>
                      <a:pt x="270" y="356"/>
                    </a:cubicBezTo>
                    <a:cubicBezTo>
                      <a:pt x="265" y="356"/>
                      <a:pt x="260" y="355"/>
                      <a:pt x="258" y="355"/>
                    </a:cubicBezTo>
                    <a:cubicBezTo>
                      <a:pt x="258" y="355"/>
                      <a:pt x="258" y="355"/>
                      <a:pt x="257" y="355"/>
                    </a:cubicBezTo>
                    <a:cubicBezTo>
                      <a:pt x="256" y="356"/>
                      <a:pt x="256" y="356"/>
                      <a:pt x="256" y="356"/>
                    </a:cubicBezTo>
                    <a:cubicBezTo>
                      <a:pt x="256" y="356"/>
                      <a:pt x="256" y="356"/>
                      <a:pt x="256" y="356"/>
                    </a:cubicBezTo>
                    <a:cubicBezTo>
                      <a:pt x="255" y="356"/>
                      <a:pt x="255" y="356"/>
                      <a:pt x="255" y="356"/>
                    </a:cubicBezTo>
                    <a:cubicBezTo>
                      <a:pt x="255" y="356"/>
                      <a:pt x="254" y="357"/>
                      <a:pt x="254" y="357"/>
                    </a:cubicBezTo>
                    <a:cubicBezTo>
                      <a:pt x="253" y="359"/>
                      <a:pt x="253" y="362"/>
                      <a:pt x="255" y="363"/>
                    </a:cubicBezTo>
                    <a:cubicBezTo>
                      <a:pt x="259" y="365"/>
                      <a:pt x="259" y="365"/>
                      <a:pt x="259" y="365"/>
                    </a:cubicBezTo>
                    <a:cubicBezTo>
                      <a:pt x="261" y="362"/>
                      <a:pt x="261" y="362"/>
                      <a:pt x="261" y="362"/>
                    </a:cubicBezTo>
                    <a:cubicBezTo>
                      <a:pt x="260" y="358"/>
                      <a:pt x="260" y="358"/>
                      <a:pt x="260" y="358"/>
                    </a:cubicBezTo>
                    <a:cubicBezTo>
                      <a:pt x="260" y="358"/>
                      <a:pt x="255" y="358"/>
                      <a:pt x="251" y="359"/>
                    </a:cubicBezTo>
                    <a:cubicBezTo>
                      <a:pt x="248" y="359"/>
                      <a:pt x="246" y="360"/>
                      <a:pt x="244" y="360"/>
                    </a:cubicBezTo>
                    <a:cubicBezTo>
                      <a:pt x="243" y="360"/>
                      <a:pt x="242" y="360"/>
                      <a:pt x="241" y="360"/>
                    </a:cubicBezTo>
                    <a:cubicBezTo>
                      <a:pt x="240" y="360"/>
                      <a:pt x="240" y="360"/>
                      <a:pt x="240" y="360"/>
                    </a:cubicBezTo>
                    <a:cubicBezTo>
                      <a:pt x="240" y="361"/>
                      <a:pt x="240" y="361"/>
                      <a:pt x="240" y="361"/>
                    </a:cubicBezTo>
                    <a:cubicBezTo>
                      <a:pt x="239" y="361"/>
                      <a:pt x="239" y="361"/>
                      <a:pt x="239" y="361"/>
                    </a:cubicBezTo>
                    <a:cubicBezTo>
                      <a:pt x="239" y="361"/>
                      <a:pt x="238" y="361"/>
                      <a:pt x="238" y="362"/>
                    </a:cubicBezTo>
                    <a:cubicBezTo>
                      <a:pt x="237" y="363"/>
                      <a:pt x="237" y="364"/>
                      <a:pt x="237" y="365"/>
                    </a:cubicBezTo>
                    <a:cubicBezTo>
                      <a:pt x="238" y="366"/>
                      <a:pt x="238" y="367"/>
                      <a:pt x="239" y="368"/>
                    </a:cubicBezTo>
                    <a:cubicBezTo>
                      <a:pt x="244" y="371"/>
                      <a:pt x="244" y="371"/>
                      <a:pt x="244" y="371"/>
                    </a:cubicBezTo>
                    <a:cubicBezTo>
                      <a:pt x="247" y="368"/>
                      <a:pt x="247" y="368"/>
                      <a:pt x="247" y="368"/>
                    </a:cubicBezTo>
                    <a:cubicBezTo>
                      <a:pt x="246" y="364"/>
                      <a:pt x="246" y="364"/>
                      <a:pt x="246" y="364"/>
                    </a:cubicBezTo>
                    <a:cubicBezTo>
                      <a:pt x="217" y="365"/>
                      <a:pt x="217" y="365"/>
                      <a:pt x="217" y="365"/>
                    </a:cubicBezTo>
                    <a:cubicBezTo>
                      <a:pt x="216" y="365"/>
                      <a:pt x="214" y="366"/>
                      <a:pt x="214" y="368"/>
                    </a:cubicBezTo>
                    <a:cubicBezTo>
                      <a:pt x="213" y="370"/>
                      <a:pt x="214" y="371"/>
                      <a:pt x="215" y="372"/>
                    </a:cubicBezTo>
                    <a:cubicBezTo>
                      <a:pt x="224" y="377"/>
                      <a:pt x="224" y="377"/>
                      <a:pt x="224" y="377"/>
                    </a:cubicBezTo>
                    <a:cubicBezTo>
                      <a:pt x="226" y="374"/>
                      <a:pt x="226" y="374"/>
                      <a:pt x="226" y="374"/>
                    </a:cubicBezTo>
                    <a:cubicBezTo>
                      <a:pt x="225" y="370"/>
                      <a:pt x="225" y="370"/>
                      <a:pt x="225" y="370"/>
                    </a:cubicBezTo>
                    <a:cubicBezTo>
                      <a:pt x="225" y="370"/>
                      <a:pt x="219" y="371"/>
                      <a:pt x="212" y="371"/>
                    </a:cubicBezTo>
                    <a:cubicBezTo>
                      <a:pt x="208" y="372"/>
                      <a:pt x="205" y="372"/>
                      <a:pt x="202" y="372"/>
                    </a:cubicBezTo>
                    <a:cubicBezTo>
                      <a:pt x="201" y="373"/>
                      <a:pt x="200" y="373"/>
                      <a:pt x="199" y="373"/>
                    </a:cubicBezTo>
                    <a:cubicBezTo>
                      <a:pt x="198" y="373"/>
                      <a:pt x="198" y="373"/>
                      <a:pt x="198" y="373"/>
                    </a:cubicBezTo>
                    <a:cubicBezTo>
                      <a:pt x="197" y="373"/>
                      <a:pt x="197" y="373"/>
                      <a:pt x="197" y="373"/>
                    </a:cubicBezTo>
                    <a:cubicBezTo>
                      <a:pt x="196" y="374"/>
                      <a:pt x="196" y="374"/>
                      <a:pt x="196" y="374"/>
                    </a:cubicBezTo>
                    <a:cubicBezTo>
                      <a:pt x="196" y="374"/>
                      <a:pt x="196" y="374"/>
                      <a:pt x="195" y="375"/>
                    </a:cubicBezTo>
                    <a:cubicBezTo>
                      <a:pt x="194" y="377"/>
                      <a:pt x="194" y="379"/>
                      <a:pt x="196" y="381"/>
                    </a:cubicBezTo>
                    <a:cubicBezTo>
                      <a:pt x="200" y="383"/>
                      <a:pt x="200" y="383"/>
                      <a:pt x="200" y="383"/>
                    </a:cubicBezTo>
                    <a:cubicBezTo>
                      <a:pt x="202" y="379"/>
                      <a:pt x="202" y="379"/>
                      <a:pt x="202" y="379"/>
                    </a:cubicBezTo>
                    <a:cubicBezTo>
                      <a:pt x="200" y="376"/>
                      <a:pt x="200" y="376"/>
                      <a:pt x="200" y="376"/>
                    </a:cubicBezTo>
                    <a:cubicBezTo>
                      <a:pt x="185" y="382"/>
                      <a:pt x="185" y="382"/>
                      <a:pt x="185" y="382"/>
                    </a:cubicBezTo>
                    <a:cubicBezTo>
                      <a:pt x="184" y="382"/>
                      <a:pt x="183" y="384"/>
                      <a:pt x="183" y="385"/>
                    </a:cubicBezTo>
                    <a:cubicBezTo>
                      <a:pt x="183" y="387"/>
                      <a:pt x="184" y="388"/>
                      <a:pt x="185" y="389"/>
                    </a:cubicBezTo>
                    <a:cubicBezTo>
                      <a:pt x="187" y="390"/>
                      <a:pt x="187" y="390"/>
                      <a:pt x="187" y="390"/>
                    </a:cubicBezTo>
                    <a:cubicBezTo>
                      <a:pt x="190" y="387"/>
                      <a:pt x="190" y="387"/>
                      <a:pt x="190" y="387"/>
                    </a:cubicBezTo>
                    <a:cubicBezTo>
                      <a:pt x="188" y="383"/>
                      <a:pt x="188" y="383"/>
                      <a:pt x="188" y="383"/>
                    </a:cubicBezTo>
                    <a:cubicBezTo>
                      <a:pt x="188" y="383"/>
                      <a:pt x="184" y="385"/>
                      <a:pt x="180" y="387"/>
                    </a:cubicBezTo>
                    <a:cubicBezTo>
                      <a:pt x="177" y="388"/>
                      <a:pt x="175" y="389"/>
                      <a:pt x="174" y="390"/>
                    </a:cubicBezTo>
                    <a:cubicBezTo>
                      <a:pt x="173" y="390"/>
                      <a:pt x="172" y="390"/>
                      <a:pt x="172" y="391"/>
                    </a:cubicBezTo>
                    <a:cubicBezTo>
                      <a:pt x="171" y="391"/>
                      <a:pt x="171" y="391"/>
                      <a:pt x="171" y="391"/>
                    </a:cubicBezTo>
                    <a:cubicBezTo>
                      <a:pt x="170" y="391"/>
                      <a:pt x="170" y="391"/>
                      <a:pt x="170" y="391"/>
                    </a:cubicBezTo>
                    <a:cubicBezTo>
                      <a:pt x="170" y="392"/>
                      <a:pt x="170" y="392"/>
                      <a:pt x="170" y="392"/>
                    </a:cubicBezTo>
                    <a:cubicBezTo>
                      <a:pt x="170" y="392"/>
                      <a:pt x="169" y="392"/>
                      <a:pt x="169" y="392"/>
                    </a:cubicBezTo>
                    <a:cubicBezTo>
                      <a:pt x="168" y="394"/>
                      <a:pt x="168" y="397"/>
                      <a:pt x="170" y="398"/>
                    </a:cubicBezTo>
                    <a:cubicBezTo>
                      <a:pt x="173" y="399"/>
                      <a:pt x="173" y="399"/>
                      <a:pt x="173" y="399"/>
                    </a:cubicBezTo>
                    <a:cubicBezTo>
                      <a:pt x="175" y="396"/>
                      <a:pt x="175" y="396"/>
                      <a:pt x="175" y="396"/>
                    </a:cubicBezTo>
                    <a:cubicBezTo>
                      <a:pt x="172" y="393"/>
                      <a:pt x="172" y="393"/>
                      <a:pt x="172" y="393"/>
                    </a:cubicBezTo>
                    <a:cubicBezTo>
                      <a:pt x="161" y="403"/>
                      <a:pt x="161" y="403"/>
                      <a:pt x="161" y="403"/>
                    </a:cubicBezTo>
                    <a:cubicBezTo>
                      <a:pt x="160" y="404"/>
                      <a:pt x="160" y="405"/>
                      <a:pt x="160" y="407"/>
                    </a:cubicBezTo>
                    <a:cubicBezTo>
                      <a:pt x="160" y="408"/>
                      <a:pt x="161" y="409"/>
                      <a:pt x="162" y="410"/>
                    </a:cubicBezTo>
                    <a:cubicBezTo>
                      <a:pt x="162" y="410"/>
                      <a:pt x="162" y="410"/>
                      <a:pt x="162" y="410"/>
                    </a:cubicBezTo>
                    <a:cubicBezTo>
                      <a:pt x="156" y="415"/>
                      <a:pt x="156" y="415"/>
                      <a:pt x="156" y="415"/>
                    </a:cubicBezTo>
                    <a:cubicBezTo>
                      <a:pt x="155" y="416"/>
                      <a:pt x="154" y="418"/>
                      <a:pt x="154" y="419"/>
                    </a:cubicBezTo>
                    <a:cubicBezTo>
                      <a:pt x="154" y="420"/>
                      <a:pt x="155" y="421"/>
                      <a:pt x="156" y="422"/>
                    </a:cubicBezTo>
                    <a:cubicBezTo>
                      <a:pt x="157" y="423"/>
                      <a:pt x="157" y="423"/>
                      <a:pt x="157" y="423"/>
                    </a:cubicBezTo>
                    <a:cubicBezTo>
                      <a:pt x="159" y="419"/>
                      <a:pt x="159" y="419"/>
                      <a:pt x="159" y="419"/>
                    </a:cubicBezTo>
                    <a:cubicBezTo>
                      <a:pt x="156" y="418"/>
                      <a:pt x="156" y="418"/>
                      <a:pt x="156" y="418"/>
                    </a:cubicBezTo>
                    <a:cubicBezTo>
                      <a:pt x="149" y="434"/>
                      <a:pt x="149" y="434"/>
                      <a:pt x="149" y="434"/>
                    </a:cubicBezTo>
                    <a:cubicBezTo>
                      <a:pt x="148" y="436"/>
                      <a:pt x="149" y="438"/>
                      <a:pt x="151" y="439"/>
                    </a:cubicBezTo>
                    <a:cubicBezTo>
                      <a:pt x="152" y="440"/>
                      <a:pt x="152" y="440"/>
                      <a:pt x="152" y="440"/>
                    </a:cubicBezTo>
                    <a:cubicBezTo>
                      <a:pt x="154" y="437"/>
                      <a:pt x="154" y="437"/>
                      <a:pt x="154" y="437"/>
                    </a:cubicBezTo>
                    <a:cubicBezTo>
                      <a:pt x="151" y="435"/>
                      <a:pt x="151" y="435"/>
                      <a:pt x="151" y="435"/>
                    </a:cubicBezTo>
                    <a:cubicBezTo>
                      <a:pt x="146" y="448"/>
                      <a:pt x="146" y="448"/>
                      <a:pt x="146" y="448"/>
                    </a:cubicBezTo>
                    <a:cubicBezTo>
                      <a:pt x="145" y="450"/>
                      <a:pt x="146" y="452"/>
                      <a:pt x="147" y="453"/>
                    </a:cubicBezTo>
                    <a:cubicBezTo>
                      <a:pt x="150" y="455"/>
                      <a:pt x="150" y="455"/>
                      <a:pt x="150" y="455"/>
                    </a:cubicBezTo>
                    <a:cubicBezTo>
                      <a:pt x="148" y="463"/>
                      <a:pt x="148" y="463"/>
                      <a:pt x="148" y="463"/>
                    </a:cubicBezTo>
                    <a:cubicBezTo>
                      <a:pt x="148" y="465"/>
                      <a:pt x="148" y="466"/>
                      <a:pt x="150" y="467"/>
                    </a:cubicBezTo>
                    <a:cubicBezTo>
                      <a:pt x="153" y="469"/>
                      <a:pt x="153" y="469"/>
                      <a:pt x="153" y="469"/>
                    </a:cubicBezTo>
                    <a:cubicBezTo>
                      <a:pt x="150" y="478"/>
                      <a:pt x="150" y="478"/>
                      <a:pt x="150" y="478"/>
                    </a:cubicBezTo>
                    <a:cubicBezTo>
                      <a:pt x="150" y="479"/>
                      <a:pt x="151" y="481"/>
                      <a:pt x="152" y="482"/>
                    </a:cubicBezTo>
                    <a:cubicBezTo>
                      <a:pt x="157" y="485"/>
                      <a:pt x="157" y="485"/>
                      <a:pt x="157" y="485"/>
                    </a:cubicBezTo>
                    <a:cubicBezTo>
                      <a:pt x="164" y="505"/>
                      <a:pt x="164" y="505"/>
                      <a:pt x="164" y="505"/>
                    </a:cubicBezTo>
                    <a:cubicBezTo>
                      <a:pt x="164" y="506"/>
                      <a:pt x="165" y="507"/>
                      <a:pt x="165" y="508"/>
                    </a:cubicBezTo>
                    <a:cubicBezTo>
                      <a:pt x="171" y="511"/>
                      <a:pt x="171" y="511"/>
                      <a:pt x="171" y="511"/>
                    </a:cubicBezTo>
                    <a:cubicBezTo>
                      <a:pt x="173" y="507"/>
                      <a:pt x="173" y="507"/>
                      <a:pt x="173" y="507"/>
                    </a:cubicBezTo>
                    <a:cubicBezTo>
                      <a:pt x="170" y="505"/>
                      <a:pt x="170" y="505"/>
                      <a:pt x="170" y="505"/>
                    </a:cubicBezTo>
                    <a:cubicBezTo>
                      <a:pt x="169" y="506"/>
                      <a:pt x="169" y="507"/>
                      <a:pt x="169" y="508"/>
                    </a:cubicBezTo>
                    <a:cubicBezTo>
                      <a:pt x="169" y="508"/>
                      <a:pt x="169" y="509"/>
                      <a:pt x="169" y="509"/>
                    </a:cubicBezTo>
                    <a:cubicBezTo>
                      <a:pt x="169" y="509"/>
                      <a:pt x="169" y="509"/>
                      <a:pt x="169" y="510"/>
                    </a:cubicBezTo>
                    <a:cubicBezTo>
                      <a:pt x="170" y="510"/>
                      <a:pt x="170" y="511"/>
                      <a:pt x="171" y="511"/>
                    </a:cubicBezTo>
                    <a:cubicBezTo>
                      <a:pt x="172" y="513"/>
                      <a:pt x="175" y="517"/>
                      <a:pt x="179" y="521"/>
                    </a:cubicBezTo>
                    <a:cubicBezTo>
                      <a:pt x="185" y="528"/>
                      <a:pt x="192" y="536"/>
                      <a:pt x="198" y="543"/>
                    </a:cubicBezTo>
                    <a:cubicBezTo>
                      <a:pt x="201" y="546"/>
                      <a:pt x="204" y="549"/>
                      <a:pt x="206" y="551"/>
                    </a:cubicBezTo>
                    <a:cubicBezTo>
                      <a:pt x="207" y="552"/>
                      <a:pt x="208" y="553"/>
                      <a:pt x="208" y="554"/>
                    </a:cubicBezTo>
                    <a:cubicBezTo>
                      <a:pt x="209" y="554"/>
                      <a:pt x="209" y="554"/>
                      <a:pt x="209" y="554"/>
                    </a:cubicBezTo>
                    <a:cubicBezTo>
                      <a:pt x="209" y="554"/>
                      <a:pt x="209" y="554"/>
                      <a:pt x="209" y="554"/>
                    </a:cubicBezTo>
                    <a:cubicBezTo>
                      <a:pt x="210" y="553"/>
                      <a:pt x="210" y="553"/>
                      <a:pt x="210" y="553"/>
                    </a:cubicBezTo>
                    <a:cubicBezTo>
                      <a:pt x="209" y="554"/>
                      <a:pt x="209" y="554"/>
                      <a:pt x="209" y="554"/>
                    </a:cubicBezTo>
                    <a:cubicBezTo>
                      <a:pt x="209" y="554"/>
                      <a:pt x="209" y="554"/>
                      <a:pt x="209" y="554"/>
                    </a:cubicBezTo>
                    <a:cubicBezTo>
                      <a:pt x="210" y="553"/>
                      <a:pt x="210" y="553"/>
                      <a:pt x="210" y="553"/>
                    </a:cubicBezTo>
                    <a:cubicBezTo>
                      <a:pt x="209" y="554"/>
                      <a:pt x="209" y="554"/>
                      <a:pt x="209" y="554"/>
                    </a:cubicBezTo>
                    <a:cubicBezTo>
                      <a:pt x="212" y="552"/>
                      <a:pt x="212" y="552"/>
                      <a:pt x="212" y="552"/>
                    </a:cubicBezTo>
                    <a:cubicBezTo>
                      <a:pt x="208" y="554"/>
                      <a:pt x="208" y="554"/>
                      <a:pt x="208" y="554"/>
                    </a:cubicBezTo>
                    <a:cubicBezTo>
                      <a:pt x="209" y="554"/>
                      <a:pt x="209" y="554"/>
                      <a:pt x="209" y="554"/>
                    </a:cubicBezTo>
                    <a:cubicBezTo>
                      <a:pt x="212" y="552"/>
                      <a:pt x="212" y="552"/>
                      <a:pt x="212" y="552"/>
                    </a:cubicBezTo>
                    <a:cubicBezTo>
                      <a:pt x="208" y="554"/>
                      <a:pt x="208" y="554"/>
                      <a:pt x="208" y="554"/>
                    </a:cubicBezTo>
                    <a:cubicBezTo>
                      <a:pt x="212" y="552"/>
                      <a:pt x="212" y="552"/>
                      <a:pt x="212" y="552"/>
                    </a:cubicBezTo>
                    <a:cubicBezTo>
                      <a:pt x="208" y="553"/>
                      <a:pt x="208" y="553"/>
                      <a:pt x="208" y="553"/>
                    </a:cubicBezTo>
                    <a:cubicBezTo>
                      <a:pt x="208" y="554"/>
                      <a:pt x="208" y="554"/>
                      <a:pt x="208" y="554"/>
                    </a:cubicBezTo>
                    <a:cubicBezTo>
                      <a:pt x="212" y="552"/>
                      <a:pt x="212" y="552"/>
                      <a:pt x="212" y="552"/>
                    </a:cubicBezTo>
                    <a:cubicBezTo>
                      <a:pt x="208" y="553"/>
                      <a:pt x="208" y="553"/>
                      <a:pt x="208" y="553"/>
                    </a:cubicBezTo>
                    <a:cubicBezTo>
                      <a:pt x="212" y="552"/>
                      <a:pt x="212" y="552"/>
                      <a:pt x="212" y="552"/>
                    </a:cubicBezTo>
                    <a:cubicBezTo>
                      <a:pt x="208" y="552"/>
                      <a:pt x="208" y="552"/>
                      <a:pt x="208" y="552"/>
                    </a:cubicBezTo>
                    <a:cubicBezTo>
                      <a:pt x="208" y="553"/>
                      <a:pt x="208" y="553"/>
                      <a:pt x="208" y="553"/>
                    </a:cubicBezTo>
                    <a:cubicBezTo>
                      <a:pt x="212" y="552"/>
                      <a:pt x="212" y="552"/>
                      <a:pt x="212" y="552"/>
                    </a:cubicBezTo>
                    <a:cubicBezTo>
                      <a:pt x="208" y="552"/>
                      <a:pt x="208" y="552"/>
                      <a:pt x="208" y="552"/>
                    </a:cubicBezTo>
                    <a:cubicBezTo>
                      <a:pt x="208" y="553"/>
                      <a:pt x="209" y="555"/>
                      <a:pt x="210" y="555"/>
                    </a:cubicBezTo>
                    <a:cubicBezTo>
                      <a:pt x="216" y="559"/>
                      <a:pt x="216" y="559"/>
                      <a:pt x="216" y="559"/>
                    </a:cubicBezTo>
                    <a:cubicBezTo>
                      <a:pt x="218" y="556"/>
                      <a:pt x="218" y="556"/>
                      <a:pt x="218" y="556"/>
                    </a:cubicBezTo>
                    <a:cubicBezTo>
                      <a:pt x="215" y="554"/>
                      <a:pt x="215" y="554"/>
                      <a:pt x="215" y="554"/>
                    </a:cubicBezTo>
                    <a:cubicBezTo>
                      <a:pt x="214" y="555"/>
                      <a:pt x="214" y="555"/>
                      <a:pt x="214" y="555"/>
                    </a:cubicBezTo>
                    <a:cubicBezTo>
                      <a:pt x="214" y="556"/>
                      <a:pt x="214" y="556"/>
                      <a:pt x="214" y="556"/>
                    </a:cubicBezTo>
                    <a:cubicBezTo>
                      <a:pt x="214" y="556"/>
                      <a:pt x="214" y="557"/>
                      <a:pt x="214" y="558"/>
                    </a:cubicBezTo>
                    <a:cubicBezTo>
                      <a:pt x="214" y="560"/>
                      <a:pt x="214" y="563"/>
                      <a:pt x="214" y="567"/>
                    </a:cubicBezTo>
                    <a:cubicBezTo>
                      <a:pt x="215" y="570"/>
                      <a:pt x="215" y="573"/>
                      <a:pt x="215" y="574"/>
                    </a:cubicBezTo>
                    <a:cubicBezTo>
                      <a:pt x="215" y="574"/>
                      <a:pt x="215" y="574"/>
                      <a:pt x="215" y="574"/>
                    </a:cubicBezTo>
                    <a:cubicBezTo>
                      <a:pt x="215" y="574"/>
                      <a:pt x="215" y="574"/>
                      <a:pt x="215" y="574"/>
                    </a:cubicBezTo>
                    <a:cubicBezTo>
                      <a:pt x="217" y="574"/>
                      <a:pt x="217" y="574"/>
                      <a:pt x="217" y="574"/>
                    </a:cubicBezTo>
                    <a:cubicBezTo>
                      <a:pt x="215" y="574"/>
                      <a:pt x="215" y="574"/>
                      <a:pt x="215" y="574"/>
                    </a:cubicBezTo>
                    <a:cubicBezTo>
                      <a:pt x="215" y="574"/>
                      <a:pt x="215" y="574"/>
                      <a:pt x="215" y="574"/>
                    </a:cubicBezTo>
                    <a:cubicBezTo>
                      <a:pt x="217" y="574"/>
                      <a:pt x="217" y="574"/>
                      <a:pt x="217" y="574"/>
                    </a:cubicBezTo>
                    <a:cubicBezTo>
                      <a:pt x="215" y="574"/>
                      <a:pt x="215" y="574"/>
                      <a:pt x="215" y="574"/>
                    </a:cubicBezTo>
                    <a:cubicBezTo>
                      <a:pt x="218" y="574"/>
                      <a:pt x="218" y="574"/>
                      <a:pt x="218" y="574"/>
                    </a:cubicBezTo>
                    <a:cubicBezTo>
                      <a:pt x="215" y="574"/>
                      <a:pt x="215" y="574"/>
                      <a:pt x="215" y="574"/>
                    </a:cubicBezTo>
                    <a:cubicBezTo>
                      <a:pt x="215" y="574"/>
                      <a:pt x="215" y="574"/>
                      <a:pt x="215" y="574"/>
                    </a:cubicBezTo>
                    <a:cubicBezTo>
                      <a:pt x="218" y="574"/>
                      <a:pt x="218" y="574"/>
                      <a:pt x="218" y="574"/>
                    </a:cubicBezTo>
                    <a:cubicBezTo>
                      <a:pt x="215" y="574"/>
                      <a:pt x="215" y="574"/>
                      <a:pt x="215" y="574"/>
                    </a:cubicBezTo>
                    <a:cubicBezTo>
                      <a:pt x="219" y="574"/>
                      <a:pt x="219" y="574"/>
                      <a:pt x="219" y="574"/>
                    </a:cubicBezTo>
                    <a:cubicBezTo>
                      <a:pt x="215" y="573"/>
                      <a:pt x="215" y="573"/>
                      <a:pt x="215" y="573"/>
                    </a:cubicBezTo>
                    <a:cubicBezTo>
                      <a:pt x="215" y="574"/>
                      <a:pt x="215" y="574"/>
                      <a:pt x="215" y="574"/>
                    </a:cubicBezTo>
                    <a:cubicBezTo>
                      <a:pt x="219" y="574"/>
                      <a:pt x="219" y="574"/>
                      <a:pt x="219" y="574"/>
                    </a:cubicBezTo>
                    <a:cubicBezTo>
                      <a:pt x="215" y="573"/>
                      <a:pt x="215" y="573"/>
                      <a:pt x="215" y="573"/>
                    </a:cubicBezTo>
                    <a:cubicBezTo>
                      <a:pt x="219" y="574"/>
                      <a:pt x="219" y="574"/>
                      <a:pt x="219" y="574"/>
                    </a:cubicBezTo>
                    <a:cubicBezTo>
                      <a:pt x="215" y="572"/>
                      <a:pt x="215" y="572"/>
                      <a:pt x="215" y="572"/>
                    </a:cubicBezTo>
                    <a:cubicBezTo>
                      <a:pt x="215" y="573"/>
                      <a:pt x="215" y="573"/>
                      <a:pt x="215" y="573"/>
                    </a:cubicBezTo>
                    <a:cubicBezTo>
                      <a:pt x="219" y="574"/>
                      <a:pt x="219" y="574"/>
                      <a:pt x="219" y="574"/>
                    </a:cubicBezTo>
                    <a:cubicBezTo>
                      <a:pt x="215" y="572"/>
                      <a:pt x="215" y="572"/>
                      <a:pt x="215" y="572"/>
                    </a:cubicBezTo>
                    <a:cubicBezTo>
                      <a:pt x="214" y="574"/>
                      <a:pt x="215" y="577"/>
                      <a:pt x="216" y="578"/>
                    </a:cubicBezTo>
                    <a:cubicBezTo>
                      <a:pt x="221" y="580"/>
                      <a:pt x="221" y="580"/>
                      <a:pt x="221" y="580"/>
                    </a:cubicBezTo>
                    <a:cubicBezTo>
                      <a:pt x="219" y="592"/>
                      <a:pt x="219" y="592"/>
                      <a:pt x="219" y="592"/>
                    </a:cubicBezTo>
                    <a:cubicBezTo>
                      <a:pt x="219" y="594"/>
                      <a:pt x="220" y="595"/>
                      <a:pt x="221" y="596"/>
                    </a:cubicBezTo>
                    <a:cubicBezTo>
                      <a:pt x="223" y="597"/>
                      <a:pt x="223" y="597"/>
                      <a:pt x="223" y="597"/>
                    </a:cubicBezTo>
                    <a:cubicBezTo>
                      <a:pt x="225" y="594"/>
                      <a:pt x="225" y="594"/>
                      <a:pt x="225" y="594"/>
                    </a:cubicBezTo>
                    <a:cubicBezTo>
                      <a:pt x="222" y="592"/>
                      <a:pt x="222" y="592"/>
                      <a:pt x="222" y="592"/>
                    </a:cubicBezTo>
                    <a:cubicBezTo>
                      <a:pt x="214" y="604"/>
                      <a:pt x="214" y="604"/>
                      <a:pt x="214" y="604"/>
                    </a:cubicBezTo>
                    <a:cubicBezTo>
                      <a:pt x="213" y="605"/>
                      <a:pt x="213" y="606"/>
                      <a:pt x="213" y="607"/>
                    </a:cubicBezTo>
                    <a:cubicBezTo>
                      <a:pt x="213" y="608"/>
                      <a:pt x="214" y="609"/>
                      <a:pt x="215" y="610"/>
                    </a:cubicBezTo>
                    <a:cubicBezTo>
                      <a:pt x="217" y="611"/>
                      <a:pt x="217" y="611"/>
                      <a:pt x="217" y="611"/>
                    </a:cubicBezTo>
                    <a:cubicBezTo>
                      <a:pt x="213" y="615"/>
                      <a:pt x="213" y="615"/>
                      <a:pt x="213" y="615"/>
                    </a:cubicBezTo>
                    <a:cubicBezTo>
                      <a:pt x="212" y="616"/>
                      <a:pt x="211" y="617"/>
                      <a:pt x="211" y="618"/>
                    </a:cubicBezTo>
                    <a:cubicBezTo>
                      <a:pt x="211" y="619"/>
                      <a:pt x="212" y="620"/>
                      <a:pt x="213" y="621"/>
                    </a:cubicBezTo>
                    <a:cubicBezTo>
                      <a:pt x="218" y="624"/>
                      <a:pt x="218" y="624"/>
                      <a:pt x="218" y="624"/>
                    </a:cubicBezTo>
                    <a:cubicBezTo>
                      <a:pt x="220" y="621"/>
                      <a:pt x="220" y="621"/>
                      <a:pt x="220" y="621"/>
                    </a:cubicBezTo>
                    <a:cubicBezTo>
                      <a:pt x="217" y="618"/>
                      <a:pt x="217" y="618"/>
                      <a:pt x="217" y="618"/>
                    </a:cubicBezTo>
                    <a:cubicBezTo>
                      <a:pt x="217" y="618"/>
                      <a:pt x="214" y="621"/>
                      <a:pt x="212" y="624"/>
                    </a:cubicBezTo>
                    <a:cubicBezTo>
                      <a:pt x="211" y="625"/>
                      <a:pt x="209" y="627"/>
                      <a:pt x="208" y="628"/>
                    </a:cubicBezTo>
                    <a:cubicBezTo>
                      <a:pt x="208" y="629"/>
                      <a:pt x="208" y="629"/>
                      <a:pt x="207" y="630"/>
                    </a:cubicBezTo>
                    <a:cubicBezTo>
                      <a:pt x="207" y="630"/>
                      <a:pt x="207" y="630"/>
                      <a:pt x="207" y="630"/>
                    </a:cubicBezTo>
                    <a:cubicBezTo>
                      <a:pt x="207" y="630"/>
                      <a:pt x="207" y="630"/>
                      <a:pt x="207" y="630"/>
                    </a:cubicBezTo>
                    <a:cubicBezTo>
                      <a:pt x="207" y="631"/>
                      <a:pt x="207" y="631"/>
                      <a:pt x="207" y="631"/>
                    </a:cubicBezTo>
                    <a:cubicBezTo>
                      <a:pt x="206" y="632"/>
                      <a:pt x="206" y="633"/>
                      <a:pt x="206" y="634"/>
                    </a:cubicBezTo>
                    <a:cubicBezTo>
                      <a:pt x="206" y="635"/>
                      <a:pt x="207" y="636"/>
                      <a:pt x="208" y="636"/>
                    </a:cubicBezTo>
                    <a:cubicBezTo>
                      <a:pt x="208" y="636"/>
                      <a:pt x="208" y="636"/>
                      <a:pt x="208" y="636"/>
                    </a:cubicBezTo>
                    <a:cubicBezTo>
                      <a:pt x="210" y="633"/>
                      <a:pt x="210" y="633"/>
                      <a:pt x="210" y="633"/>
                    </a:cubicBezTo>
                    <a:cubicBezTo>
                      <a:pt x="207" y="631"/>
                      <a:pt x="207" y="631"/>
                      <a:pt x="207" y="631"/>
                    </a:cubicBezTo>
                    <a:cubicBezTo>
                      <a:pt x="198" y="646"/>
                      <a:pt x="198" y="646"/>
                      <a:pt x="198" y="646"/>
                    </a:cubicBezTo>
                    <a:cubicBezTo>
                      <a:pt x="197" y="647"/>
                      <a:pt x="198" y="650"/>
                      <a:pt x="200" y="651"/>
                    </a:cubicBezTo>
                    <a:cubicBezTo>
                      <a:pt x="203" y="653"/>
                      <a:pt x="203" y="653"/>
                      <a:pt x="203" y="653"/>
                    </a:cubicBezTo>
                    <a:cubicBezTo>
                      <a:pt x="205" y="649"/>
                      <a:pt x="205" y="649"/>
                      <a:pt x="205" y="649"/>
                    </a:cubicBezTo>
                    <a:cubicBezTo>
                      <a:pt x="203" y="646"/>
                      <a:pt x="203" y="646"/>
                      <a:pt x="203" y="646"/>
                    </a:cubicBezTo>
                    <a:cubicBezTo>
                      <a:pt x="190" y="651"/>
                      <a:pt x="190" y="651"/>
                      <a:pt x="190" y="651"/>
                    </a:cubicBezTo>
                    <a:cubicBezTo>
                      <a:pt x="188" y="651"/>
                      <a:pt x="187" y="653"/>
                      <a:pt x="187" y="654"/>
                    </a:cubicBezTo>
                    <a:cubicBezTo>
                      <a:pt x="187" y="656"/>
                      <a:pt x="188" y="657"/>
                      <a:pt x="189" y="658"/>
                    </a:cubicBezTo>
                    <a:cubicBezTo>
                      <a:pt x="191" y="659"/>
                      <a:pt x="191" y="659"/>
                      <a:pt x="191" y="659"/>
                    </a:cubicBezTo>
                    <a:cubicBezTo>
                      <a:pt x="193" y="656"/>
                      <a:pt x="193" y="656"/>
                      <a:pt x="193" y="656"/>
                    </a:cubicBezTo>
                    <a:cubicBezTo>
                      <a:pt x="191" y="652"/>
                      <a:pt x="191" y="652"/>
                      <a:pt x="191" y="652"/>
                    </a:cubicBezTo>
                    <a:cubicBezTo>
                      <a:pt x="176" y="658"/>
                      <a:pt x="176" y="658"/>
                      <a:pt x="176" y="658"/>
                    </a:cubicBezTo>
                    <a:cubicBezTo>
                      <a:pt x="175" y="659"/>
                      <a:pt x="174" y="660"/>
                      <a:pt x="174" y="662"/>
                    </a:cubicBezTo>
                    <a:cubicBezTo>
                      <a:pt x="174" y="663"/>
                      <a:pt x="175" y="665"/>
                      <a:pt x="176" y="665"/>
                    </a:cubicBezTo>
                    <a:cubicBezTo>
                      <a:pt x="180" y="668"/>
                      <a:pt x="180" y="668"/>
                      <a:pt x="180" y="668"/>
                    </a:cubicBezTo>
                    <a:cubicBezTo>
                      <a:pt x="182" y="665"/>
                      <a:pt x="182" y="665"/>
                      <a:pt x="182" y="665"/>
                    </a:cubicBezTo>
                    <a:cubicBezTo>
                      <a:pt x="181" y="661"/>
                      <a:pt x="181" y="661"/>
                      <a:pt x="181" y="661"/>
                    </a:cubicBezTo>
                    <a:cubicBezTo>
                      <a:pt x="165" y="663"/>
                      <a:pt x="165" y="663"/>
                      <a:pt x="165" y="663"/>
                    </a:cubicBezTo>
                    <a:cubicBezTo>
                      <a:pt x="163" y="664"/>
                      <a:pt x="162" y="665"/>
                      <a:pt x="162" y="667"/>
                    </a:cubicBezTo>
                    <a:cubicBezTo>
                      <a:pt x="161" y="668"/>
                      <a:pt x="162" y="670"/>
                      <a:pt x="163" y="671"/>
                    </a:cubicBezTo>
                    <a:cubicBezTo>
                      <a:pt x="170" y="675"/>
                      <a:pt x="170" y="675"/>
                      <a:pt x="170" y="675"/>
                    </a:cubicBezTo>
                    <a:cubicBezTo>
                      <a:pt x="173" y="672"/>
                      <a:pt x="173" y="672"/>
                      <a:pt x="173" y="672"/>
                    </a:cubicBezTo>
                    <a:cubicBezTo>
                      <a:pt x="172" y="668"/>
                      <a:pt x="172" y="668"/>
                      <a:pt x="172" y="668"/>
                    </a:cubicBezTo>
                    <a:cubicBezTo>
                      <a:pt x="150" y="673"/>
                      <a:pt x="150" y="673"/>
                      <a:pt x="150" y="673"/>
                    </a:cubicBezTo>
                    <a:cubicBezTo>
                      <a:pt x="148" y="673"/>
                      <a:pt x="147" y="674"/>
                      <a:pt x="147" y="676"/>
                    </a:cubicBezTo>
                    <a:cubicBezTo>
                      <a:pt x="147" y="677"/>
                      <a:pt x="147" y="679"/>
                      <a:pt x="149" y="680"/>
                    </a:cubicBezTo>
                    <a:cubicBezTo>
                      <a:pt x="151" y="681"/>
                      <a:pt x="151" y="681"/>
                      <a:pt x="151" y="681"/>
                    </a:cubicBezTo>
                    <a:cubicBezTo>
                      <a:pt x="153" y="678"/>
                      <a:pt x="153" y="678"/>
                      <a:pt x="153" y="678"/>
                    </a:cubicBezTo>
                    <a:cubicBezTo>
                      <a:pt x="150" y="676"/>
                      <a:pt x="150" y="676"/>
                      <a:pt x="150" y="676"/>
                    </a:cubicBezTo>
                    <a:cubicBezTo>
                      <a:pt x="153" y="678"/>
                      <a:pt x="153" y="678"/>
                      <a:pt x="153" y="678"/>
                    </a:cubicBezTo>
                    <a:cubicBezTo>
                      <a:pt x="151" y="675"/>
                      <a:pt x="151" y="675"/>
                      <a:pt x="151" y="675"/>
                    </a:cubicBezTo>
                    <a:cubicBezTo>
                      <a:pt x="150" y="675"/>
                      <a:pt x="150" y="675"/>
                      <a:pt x="150" y="676"/>
                    </a:cubicBezTo>
                    <a:cubicBezTo>
                      <a:pt x="153" y="678"/>
                      <a:pt x="153" y="678"/>
                      <a:pt x="153" y="678"/>
                    </a:cubicBezTo>
                    <a:cubicBezTo>
                      <a:pt x="151" y="675"/>
                      <a:pt x="151" y="675"/>
                      <a:pt x="151" y="675"/>
                    </a:cubicBezTo>
                    <a:cubicBezTo>
                      <a:pt x="153" y="678"/>
                      <a:pt x="153" y="678"/>
                      <a:pt x="153" y="678"/>
                    </a:cubicBezTo>
                    <a:cubicBezTo>
                      <a:pt x="152" y="674"/>
                      <a:pt x="152" y="674"/>
                      <a:pt x="152" y="674"/>
                    </a:cubicBezTo>
                    <a:cubicBezTo>
                      <a:pt x="151" y="674"/>
                      <a:pt x="151" y="674"/>
                      <a:pt x="151" y="675"/>
                    </a:cubicBezTo>
                    <a:cubicBezTo>
                      <a:pt x="153" y="678"/>
                      <a:pt x="153" y="678"/>
                      <a:pt x="153" y="678"/>
                    </a:cubicBezTo>
                    <a:cubicBezTo>
                      <a:pt x="152" y="674"/>
                      <a:pt x="152" y="674"/>
                      <a:pt x="152" y="674"/>
                    </a:cubicBezTo>
                    <a:cubicBezTo>
                      <a:pt x="153" y="678"/>
                      <a:pt x="153" y="678"/>
                      <a:pt x="153" y="678"/>
                    </a:cubicBezTo>
                    <a:cubicBezTo>
                      <a:pt x="152" y="674"/>
                      <a:pt x="152" y="674"/>
                      <a:pt x="152" y="674"/>
                    </a:cubicBezTo>
                    <a:cubicBezTo>
                      <a:pt x="152" y="674"/>
                      <a:pt x="152" y="674"/>
                      <a:pt x="152" y="674"/>
                    </a:cubicBezTo>
                    <a:cubicBezTo>
                      <a:pt x="153" y="678"/>
                      <a:pt x="153" y="678"/>
                      <a:pt x="153" y="678"/>
                    </a:cubicBezTo>
                    <a:cubicBezTo>
                      <a:pt x="152" y="674"/>
                      <a:pt x="152" y="674"/>
                      <a:pt x="152" y="674"/>
                    </a:cubicBezTo>
                    <a:cubicBezTo>
                      <a:pt x="153" y="677"/>
                      <a:pt x="153" y="677"/>
                      <a:pt x="153" y="677"/>
                    </a:cubicBezTo>
                    <a:cubicBezTo>
                      <a:pt x="152" y="674"/>
                      <a:pt x="152" y="674"/>
                      <a:pt x="152" y="674"/>
                    </a:cubicBezTo>
                    <a:cubicBezTo>
                      <a:pt x="152" y="674"/>
                      <a:pt x="152" y="674"/>
                      <a:pt x="152" y="674"/>
                    </a:cubicBezTo>
                    <a:cubicBezTo>
                      <a:pt x="153" y="677"/>
                      <a:pt x="153" y="677"/>
                      <a:pt x="153" y="677"/>
                    </a:cubicBezTo>
                    <a:cubicBezTo>
                      <a:pt x="152" y="674"/>
                      <a:pt x="152" y="674"/>
                      <a:pt x="152" y="674"/>
                    </a:cubicBezTo>
                    <a:cubicBezTo>
                      <a:pt x="152" y="674"/>
                      <a:pt x="152" y="674"/>
                      <a:pt x="152" y="674"/>
                    </a:cubicBezTo>
                    <a:cubicBezTo>
                      <a:pt x="152" y="674"/>
                      <a:pt x="152" y="674"/>
                      <a:pt x="152" y="674"/>
                    </a:cubicBezTo>
                    <a:cubicBezTo>
                      <a:pt x="152" y="674"/>
                      <a:pt x="152" y="674"/>
                      <a:pt x="152" y="674"/>
                    </a:cubicBezTo>
                    <a:cubicBezTo>
                      <a:pt x="152" y="674"/>
                      <a:pt x="152" y="674"/>
                      <a:pt x="152" y="674"/>
                    </a:cubicBezTo>
                    <a:cubicBezTo>
                      <a:pt x="152" y="674"/>
                      <a:pt x="152" y="674"/>
                      <a:pt x="152" y="674"/>
                    </a:cubicBezTo>
                    <a:cubicBezTo>
                      <a:pt x="152" y="674"/>
                      <a:pt x="150" y="674"/>
                      <a:pt x="148" y="674"/>
                    </a:cubicBezTo>
                    <a:cubicBezTo>
                      <a:pt x="144" y="675"/>
                      <a:pt x="138" y="675"/>
                      <a:pt x="134" y="675"/>
                    </a:cubicBezTo>
                    <a:cubicBezTo>
                      <a:pt x="132" y="676"/>
                      <a:pt x="130" y="676"/>
                      <a:pt x="128" y="676"/>
                    </a:cubicBezTo>
                    <a:cubicBezTo>
                      <a:pt x="127" y="676"/>
                      <a:pt x="127" y="676"/>
                      <a:pt x="126" y="676"/>
                    </a:cubicBezTo>
                    <a:cubicBezTo>
                      <a:pt x="125" y="676"/>
                      <a:pt x="125" y="676"/>
                      <a:pt x="125" y="676"/>
                    </a:cubicBezTo>
                    <a:cubicBezTo>
                      <a:pt x="125" y="677"/>
                      <a:pt x="125" y="677"/>
                      <a:pt x="125" y="677"/>
                    </a:cubicBezTo>
                    <a:cubicBezTo>
                      <a:pt x="124" y="677"/>
                      <a:pt x="124" y="677"/>
                      <a:pt x="124" y="677"/>
                    </a:cubicBezTo>
                    <a:cubicBezTo>
                      <a:pt x="124" y="677"/>
                      <a:pt x="123" y="677"/>
                      <a:pt x="123" y="678"/>
                    </a:cubicBezTo>
                    <a:cubicBezTo>
                      <a:pt x="122" y="679"/>
                      <a:pt x="122" y="680"/>
                      <a:pt x="122" y="681"/>
                    </a:cubicBezTo>
                    <a:cubicBezTo>
                      <a:pt x="122" y="682"/>
                      <a:pt x="123" y="683"/>
                      <a:pt x="124" y="684"/>
                    </a:cubicBezTo>
                    <a:cubicBezTo>
                      <a:pt x="127" y="686"/>
                      <a:pt x="127" y="686"/>
                      <a:pt x="127" y="686"/>
                    </a:cubicBezTo>
                    <a:cubicBezTo>
                      <a:pt x="130" y="683"/>
                      <a:pt x="130" y="683"/>
                      <a:pt x="130" y="683"/>
                    </a:cubicBezTo>
                    <a:cubicBezTo>
                      <a:pt x="130" y="679"/>
                      <a:pt x="130" y="679"/>
                      <a:pt x="130" y="679"/>
                    </a:cubicBezTo>
                    <a:cubicBezTo>
                      <a:pt x="100" y="676"/>
                      <a:pt x="100" y="676"/>
                      <a:pt x="100" y="676"/>
                    </a:cubicBezTo>
                    <a:cubicBezTo>
                      <a:pt x="98" y="676"/>
                      <a:pt x="96" y="677"/>
                      <a:pt x="96" y="679"/>
                    </a:cubicBezTo>
                    <a:cubicBezTo>
                      <a:pt x="95" y="680"/>
                      <a:pt x="96" y="682"/>
                      <a:pt x="98" y="683"/>
                    </a:cubicBezTo>
                    <a:cubicBezTo>
                      <a:pt x="102" y="686"/>
                      <a:pt x="102" y="686"/>
                      <a:pt x="102" y="686"/>
                    </a:cubicBezTo>
                    <a:cubicBezTo>
                      <a:pt x="104" y="683"/>
                      <a:pt x="104" y="683"/>
                      <a:pt x="104" y="683"/>
                    </a:cubicBezTo>
                    <a:cubicBezTo>
                      <a:pt x="105" y="679"/>
                      <a:pt x="105" y="679"/>
                      <a:pt x="105" y="679"/>
                    </a:cubicBezTo>
                    <a:cubicBezTo>
                      <a:pt x="105" y="679"/>
                      <a:pt x="98" y="678"/>
                      <a:pt x="92" y="677"/>
                    </a:cubicBezTo>
                    <a:cubicBezTo>
                      <a:pt x="88" y="676"/>
                      <a:pt x="85" y="676"/>
                      <a:pt x="82" y="675"/>
                    </a:cubicBezTo>
                    <a:cubicBezTo>
                      <a:pt x="81" y="675"/>
                      <a:pt x="80" y="675"/>
                      <a:pt x="79" y="675"/>
                    </a:cubicBezTo>
                    <a:cubicBezTo>
                      <a:pt x="78" y="675"/>
                      <a:pt x="78" y="675"/>
                      <a:pt x="77" y="675"/>
                    </a:cubicBezTo>
                    <a:cubicBezTo>
                      <a:pt x="77" y="675"/>
                      <a:pt x="77" y="675"/>
                      <a:pt x="76" y="675"/>
                    </a:cubicBezTo>
                    <a:cubicBezTo>
                      <a:pt x="76" y="675"/>
                      <a:pt x="76" y="675"/>
                      <a:pt x="76" y="675"/>
                    </a:cubicBezTo>
                    <a:cubicBezTo>
                      <a:pt x="75" y="675"/>
                      <a:pt x="75" y="675"/>
                      <a:pt x="75" y="675"/>
                    </a:cubicBezTo>
                    <a:cubicBezTo>
                      <a:pt x="74" y="675"/>
                      <a:pt x="74" y="675"/>
                      <a:pt x="74" y="675"/>
                    </a:cubicBezTo>
                    <a:cubicBezTo>
                      <a:pt x="74" y="675"/>
                      <a:pt x="73" y="676"/>
                      <a:pt x="73" y="677"/>
                    </a:cubicBezTo>
                    <a:cubicBezTo>
                      <a:pt x="72" y="678"/>
                      <a:pt x="72" y="681"/>
                      <a:pt x="74" y="682"/>
                    </a:cubicBezTo>
                    <a:cubicBezTo>
                      <a:pt x="75" y="683"/>
                      <a:pt x="75" y="683"/>
                      <a:pt x="75" y="683"/>
                    </a:cubicBezTo>
                    <a:cubicBezTo>
                      <a:pt x="77" y="679"/>
                      <a:pt x="77" y="679"/>
                      <a:pt x="77" y="679"/>
                    </a:cubicBezTo>
                    <a:cubicBezTo>
                      <a:pt x="79" y="675"/>
                      <a:pt x="79" y="675"/>
                      <a:pt x="79" y="675"/>
                    </a:cubicBezTo>
                    <a:cubicBezTo>
                      <a:pt x="6" y="644"/>
                      <a:pt x="6" y="644"/>
                      <a:pt x="6" y="644"/>
                    </a:cubicBezTo>
                    <a:cubicBezTo>
                      <a:pt x="4" y="643"/>
                      <a:pt x="2" y="644"/>
                      <a:pt x="1" y="646"/>
                    </a:cubicBezTo>
                    <a:cubicBezTo>
                      <a:pt x="0" y="648"/>
                      <a:pt x="0" y="650"/>
                      <a:pt x="2" y="651"/>
                    </a:cubicBezTo>
                    <a:cubicBezTo>
                      <a:pt x="36" y="672"/>
                      <a:pt x="36" y="672"/>
                      <a:pt x="36" y="672"/>
                    </a:cubicBezTo>
                    <a:cubicBezTo>
                      <a:pt x="37" y="673"/>
                      <a:pt x="40" y="673"/>
                      <a:pt x="41" y="671"/>
                    </a:cubicBezTo>
                    <a:cubicBezTo>
                      <a:pt x="42" y="669"/>
                      <a:pt x="42" y="666"/>
                      <a:pt x="40" y="665"/>
                    </a:cubicBezTo>
                    <a:close/>
                  </a:path>
                </a:pathLst>
              </a:custGeom>
              <a:solidFill>
                <a:srgbClr val="70B5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8" name="Freeform 58"/>
              <p:cNvSpPr/>
              <p:nvPr/>
            </p:nvSpPr>
            <p:spPr bwMode="auto">
              <a:xfrm>
                <a:off x="4383953" y="3773589"/>
                <a:ext cx="63323" cy="278356"/>
              </a:xfrm>
              <a:custGeom>
                <a:avLst/>
                <a:gdLst>
                  <a:gd name="T0" fmla="*/ 30 w 47"/>
                  <a:gd name="T1" fmla="*/ 197 h 207"/>
                  <a:gd name="T2" fmla="*/ 33 w 47"/>
                  <a:gd name="T3" fmla="*/ 196 h 207"/>
                  <a:gd name="T4" fmla="*/ 19 w 47"/>
                  <a:gd name="T5" fmla="*/ 166 h 207"/>
                  <a:gd name="T6" fmla="*/ 13 w 47"/>
                  <a:gd name="T7" fmla="*/ 150 h 207"/>
                  <a:gd name="T8" fmla="*/ 13 w 47"/>
                  <a:gd name="T9" fmla="*/ 139 h 207"/>
                  <a:gd name="T10" fmla="*/ 8 w 47"/>
                  <a:gd name="T11" fmla="*/ 136 h 207"/>
                  <a:gd name="T12" fmla="*/ 13 w 47"/>
                  <a:gd name="T13" fmla="*/ 121 h 207"/>
                  <a:gd name="T14" fmla="*/ 19 w 47"/>
                  <a:gd name="T15" fmla="*/ 112 h 207"/>
                  <a:gd name="T16" fmla="*/ 13 w 47"/>
                  <a:gd name="T17" fmla="*/ 112 h 207"/>
                  <a:gd name="T18" fmla="*/ 30 w 47"/>
                  <a:gd name="T19" fmla="*/ 99 h 207"/>
                  <a:gd name="T20" fmla="*/ 20 w 47"/>
                  <a:gd name="T21" fmla="*/ 96 h 207"/>
                  <a:gd name="T22" fmla="*/ 36 w 47"/>
                  <a:gd name="T23" fmla="*/ 90 h 207"/>
                  <a:gd name="T24" fmla="*/ 30 w 47"/>
                  <a:gd name="T25" fmla="*/ 89 h 207"/>
                  <a:gd name="T26" fmla="*/ 47 w 47"/>
                  <a:gd name="T27" fmla="*/ 76 h 207"/>
                  <a:gd name="T28" fmla="*/ 47 w 47"/>
                  <a:gd name="T29" fmla="*/ 62 h 207"/>
                  <a:gd name="T30" fmla="*/ 41 w 47"/>
                  <a:gd name="T31" fmla="*/ 59 h 207"/>
                  <a:gd name="T32" fmla="*/ 44 w 47"/>
                  <a:gd name="T33" fmla="*/ 37 h 207"/>
                  <a:gd name="T34" fmla="*/ 43 w 47"/>
                  <a:gd name="T35" fmla="*/ 24 h 207"/>
                  <a:gd name="T36" fmla="*/ 32 w 47"/>
                  <a:gd name="T37" fmla="*/ 3 h 207"/>
                  <a:gd name="T38" fmla="*/ 25 w 47"/>
                  <a:gd name="T39" fmla="*/ 8 h 207"/>
                  <a:gd name="T40" fmla="*/ 36 w 47"/>
                  <a:gd name="T41" fmla="*/ 29 h 207"/>
                  <a:gd name="T42" fmla="*/ 37 w 47"/>
                  <a:gd name="T43" fmla="*/ 43 h 207"/>
                  <a:gd name="T44" fmla="*/ 39 w 47"/>
                  <a:gd name="T45" fmla="*/ 63 h 207"/>
                  <a:gd name="T46" fmla="*/ 39 w 47"/>
                  <a:gd name="T47" fmla="*/ 59 h 207"/>
                  <a:gd name="T48" fmla="*/ 36 w 47"/>
                  <a:gd name="T49" fmla="*/ 77 h 207"/>
                  <a:gd name="T50" fmla="*/ 28 w 47"/>
                  <a:gd name="T51" fmla="*/ 92 h 207"/>
                  <a:gd name="T52" fmla="*/ 30 w 47"/>
                  <a:gd name="T53" fmla="*/ 86 h 207"/>
                  <a:gd name="T54" fmla="*/ 18 w 47"/>
                  <a:gd name="T55" fmla="*/ 99 h 207"/>
                  <a:gd name="T56" fmla="*/ 9 w 47"/>
                  <a:gd name="T57" fmla="*/ 112 h 207"/>
                  <a:gd name="T58" fmla="*/ 15 w 47"/>
                  <a:gd name="T59" fmla="*/ 113 h 207"/>
                  <a:gd name="T60" fmla="*/ 3 w 47"/>
                  <a:gd name="T61" fmla="*/ 122 h 207"/>
                  <a:gd name="T62" fmla="*/ 5 w 47"/>
                  <a:gd name="T63" fmla="*/ 135 h 207"/>
                  <a:gd name="T64" fmla="*/ 10 w 47"/>
                  <a:gd name="T65" fmla="*/ 137 h 207"/>
                  <a:gd name="T66" fmla="*/ 2 w 47"/>
                  <a:gd name="T67" fmla="*/ 152 h 207"/>
                  <a:gd name="T68" fmla="*/ 10 w 47"/>
                  <a:gd name="T69" fmla="*/ 169 h 207"/>
                  <a:gd name="T70" fmla="*/ 11 w 47"/>
                  <a:gd name="T71" fmla="*/ 169 h 207"/>
                  <a:gd name="T72" fmla="*/ 25 w 47"/>
                  <a:gd name="T73" fmla="*/ 196 h 207"/>
                  <a:gd name="T74" fmla="*/ 26 w 47"/>
                  <a:gd name="T75" fmla="*/ 198 h 207"/>
                  <a:gd name="T76" fmla="*/ 26 w 47"/>
                  <a:gd name="T77" fmla="*/ 198 h 207"/>
                  <a:gd name="T78" fmla="*/ 26 w 47"/>
                  <a:gd name="T79" fmla="*/ 198 h 207"/>
                  <a:gd name="T80" fmla="*/ 26 w 47"/>
                  <a:gd name="T81" fmla="*/ 198 h 207"/>
                  <a:gd name="T82" fmla="*/ 26 w 47"/>
                  <a:gd name="T83" fmla="*/ 198 h 207"/>
                  <a:gd name="T84" fmla="*/ 30 w 47"/>
                  <a:gd name="T85" fmla="*/ 197 h 207"/>
                  <a:gd name="T86" fmla="*/ 30 w 47"/>
                  <a:gd name="T87" fmla="*/ 197 h 207"/>
                  <a:gd name="T88" fmla="*/ 36 w 47"/>
                  <a:gd name="T89" fmla="*/ 20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7" h="207">
                    <a:moveTo>
                      <a:pt x="40" y="199"/>
                    </a:moveTo>
                    <a:cubicBezTo>
                      <a:pt x="32" y="194"/>
                      <a:pt x="32" y="194"/>
                      <a:pt x="32" y="194"/>
                    </a:cubicBezTo>
                    <a:cubicBezTo>
                      <a:pt x="30" y="197"/>
                      <a:pt x="30" y="197"/>
                      <a:pt x="30" y="197"/>
                    </a:cubicBezTo>
                    <a:cubicBezTo>
                      <a:pt x="33" y="199"/>
                      <a:pt x="33" y="199"/>
                      <a:pt x="33" y="199"/>
                    </a:cubicBezTo>
                    <a:cubicBezTo>
                      <a:pt x="34" y="198"/>
                      <a:pt x="34" y="198"/>
                      <a:pt x="34" y="197"/>
                    </a:cubicBezTo>
                    <a:cubicBezTo>
                      <a:pt x="34" y="196"/>
                      <a:pt x="34" y="196"/>
                      <a:pt x="33" y="196"/>
                    </a:cubicBezTo>
                    <a:cubicBezTo>
                      <a:pt x="33" y="195"/>
                      <a:pt x="33" y="195"/>
                      <a:pt x="33" y="195"/>
                    </a:cubicBezTo>
                    <a:cubicBezTo>
                      <a:pt x="32" y="193"/>
                      <a:pt x="31" y="191"/>
                      <a:pt x="30" y="188"/>
                    </a:cubicBezTo>
                    <a:cubicBezTo>
                      <a:pt x="25" y="179"/>
                      <a:pt x="19" y="166"/>
                      <a:pt x="19" y="166"/>
                    </a:cubicBezTo>
                    <a:cubicBezTo>
                      <a:pt x="18" y="165"/>
                      <a:pt x="18" y="165"/>
                      <a:pt x="17" y="164"/>
                    </a:cubicBezTo>
                    <a:cubicBezTo>
                      <a:pt x="15" y="163"/>
                      <a:pt x="15" y="163"/>
                      <a:pt x="15" y="163"/>
                    </a:cubicBezTo>
                    <a:cubicBezTo>
                      <a:pt x="13" y="150"/>
                      <a:pt x="13" y="150"/>
                      <a:pt x="13" y="150"/>
                    </a:cubicBezTo>
                    <a:cubicBezTo>
                      <a:pt x="13" y="149"/>
                      <a:pt x="12" y="148"/>
                      <a:pt x="11" y="148"/>
                    </a:cubicBezTo>
                    <a:cubicBezTo>
                      <a:pt x="9" y="147"/>
                      <a:pt x="9" y="147"/>
                      <a:pt x="9" y="147"/>
                    </a:cubicBezTo>
                    <a:cubicBezTo>
                      <a:pt x="13" y="139"/>
                      <a:pt x="13" y="139"/>
                      <a:pt x="13" y="139"/>
                    </a:cubicBezTo>
                    <a:cubicBezTo>
                      <a:pt x="14" y="137"/>
                      <a:pt x="13" y="135"/>
                      <a:pt x="12" y="134"/>
                    </a:cubicBezTo>
                    <a:cubicBezTo>
                      <a:pt x="11" y="133"/>
                      <a:pt x="11" y="133"/>
                      <a:pt x="11" y="133"/>
                    </a:cubicBezTo>
                    <a:cubicBezTo>
                      <a:pt x="8" y="136"/>
                      <a:pt x="8" y="136"/>
                      <a:pt x="8" y="136"/>
                    </a:cubicBezTo>
                    <a:cubicBezTo>
                      <a:pt x="12" y="137"/>
                      <a:pt x="12" y="137"/>
                      <a:pt x="12" y="137"/>
                    </a:cubicBezTo>
                    <a:cubicBezTo>
                      <a:pt x="15" y="126"/>
                      <a:pt x="15" y="126"/>
                      <a:pt x="15" y="126"/>
                    </a:cubicBezTo>
                    <a:cubicBezTo>
                      <a:pt x="15" y="124"/>
                      <a:pt x="15" y="122"/>
                      <a:pt x="13" y="121"/>
                    </a:cubicBezTo>
                    <a:cubicBezTo>
                      <a:pt x="13" y="121"/>
                      <a:pt x="13" y="121"/>
                      <a:pt x="13" y="121"/>
                    </a:cubicBezTo>
                    <a:cubicBezTo>
                      <a:pt x="18" y="115"/>
                      <a:pt x="18" y="115"/>
                      <a:pt x="18" y="115"/>
                    </a:cubicBezTo>
                    <a:cubicBezTo>
                      <a:pt x="18" y="114"/>
                      <a:pt x="19" y="113"/>
                      <a:pt x="19" y="112"/>
                    </a:cubicBezTo>
                    <a:cubicBezTo>
                      <a:pt x="18" y="111"/>
                      <a:pt x="18" y="110"/>
                      <a:pt x="17" y="109"/>
                    </a:cubicBezTo>
                    <a:cubicBezTo>
                      <a:pt x="15" y="109"/>
                      <a:pt x="15" y="109"/>
                      <a:pt x="15" y="109"/>
                    </a:cubicBezTo>
                    <a:cubicBezTo>
                      <a:pt x="13" y="112"/>
                      <a:pt x="13" y="112"/>
                      <a:pt x="13" y="112"/>
                    </a:cubicBezTo>
                    <a:cubicBezTo>
                      <a:pt x="16" y="115"/>
                      <a:pt x="16" y="115"/>
                      <a:pt x="16" y="115"/>
                    </a:cubicBezTo>
                    <a:cubicBezTo>
                      <a:pt x="29" y="102"/>
                      <a:pt x="29" y="102"/>
                      <a:pt x="29" y="102"/>
                    </a:cubicBezTo>
                    <a:cubicBezTo>
                      <a:pt x="30" y="101"/>
                      <a:pt x="30" y="100"/>
                      <a:pt x="30" y="99"/>
                    </a:cubicBezTo>
                    <a:cubicBezTo>
                      <a:pt x="30" y="98"/>
                      <a:pt x="29" y="97"/>
                      <a:pt x="28" y="96"/>
                    </a:cubicBezTo>
                    <a:cubicBezTo>
                      <a:pt x="22" y="92"/>
                      <a:pt x="22" y="92"/>
                      <a:pt x="22" y="92"/>
                    </a:cubicBezTo>
                    <a:cubicBezTo>
                      <a:pt x="20" y="96"/>
                      <a:pt x="20" y="96"/>
                      <a:pt x="20" y="96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34" y="93"/>
                      <a:pt x="34" y="93"/>
                      <a:pt x="34" y="93"/>
                    </a:cubicBezTo>
                    <a:cubicBezTo>
                      <a:pt x="35" y="92"/>
                      <a:pt x="36" y="91"/>
                      <a:pt x="36" y="90"/>
                    </a:cubicBezTo>
                    <a:cubicBezTo>
                      <a:pt x="36" y="88"/>
                      <a:pt x="35" y="87"/>
                      <a:pt x="34" y="86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0" y="89"/>
                      <a:pt x="30" y="89"/>
                      <a:pt x="30" y="89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46" y="79"/>
                      <a:pt x="46" y="79"/>
                      <a:pt x="46" y="79"/>
                    </a:cubicBezTo>
                    <a:cubicBezTo>
                      <a:pt x="46" y="78"/>
                      <a:pt x="47" y="77"/>
                      <a:pt x="47" y="76"/>
                    </a:cubicBezTo>
                    <a:cubicBezTo>
                      <a:pt x="46" y="74"/>
                      <a:pt x="46" y="73"/>
                      <a:pt x="45" y="73"/>
                    </a:cubicBezTo>
                    <a:cubicBezTo>
                      <a:pt x="43" y="71"/>
                      <a:pt x="43" y="71"/>
                      <a:pt x="43" y="71"/>
                    </a:cubicBezTo>
                    <a:cubicBezTo>
                      <a:pt x="47" y="62"/>
                      <a:pt x="47" y="62"/>
                      <a:pt x="47" y="62"/>
                    </a:cubicBezTo>
                    <a:cubicBezTo>
                      <a:pt x="47" y="60"/>
                      <a:pt x="47" y="58"/>
                      <a:pt x="45" y="57"/>
                    </a:cubicBezTo>
                    <a:cubicBezTo>
                      <a:pt x="43" y="56"/>
                      <a:pt x="43" y="56"/>
                      <a:pt x="43" y="56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46" y="40"/>
                      <a:pt x="45" y="38"/>
                      <a:pt x="44" y="37"/>
                    </a:cubicBezTo>
                    <a:cubicBezTo>
                      <a:pt x="43" y="37"/>
                      <a:pt x="43" y="37"/>
                      <a:pt x="43" y="37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26"/>
                      <a:pt x="44" y="25"/>
                      <a:pt x="43" y="24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4"/>
                      <a:pt x="33" y="3"/>
                      <a:pt x="32" y="3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7" y="0"/>
                      <a:pt x="25" y="1"/>
                      <a:pt x="24" y="2"/>
                    </a:cubicBezTo>
                    <a:cubicBezTo>
                      <a:pt x="22" y="4"/>
                      <a:pt x="23" y="7"/>
                      <a:pt x="25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28"/>
                      <a:pt x="35" y="29"/>
                      <a:pt x="36" y="29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40"/>
                      <a:pt x="36" y="42"/>
                      <a:pt x="37" y="43"/>
                    </a:cubicBezTo>
                    <a:cubicBezTo>
                      <a:pt x="38" y="43"/>
                      <a:pt x="38" y="43"/>
                      <a:pt x="38" y="43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61"/>
                      <a:pt x="38" y="62"/>
                      <a:pt x="39" y="63"/>
                    </a:cubicBezTo>
                    <a:cubicBezTo>
                      <a:pt x="41" y="64"/>
                      <a:pt x="41" y="64"/>
                      <a:pt x="41" y="64"/>
                    </a:cubicBezTo>
                    <a:cubicBezTo>
                      <a:pt x="43" y="60"/>
                      <a:pt x="43" y="60"/>
                      <a:pt x="43" y="60"/>
                    </a:cubicBezTo>
                    <a:cubicBezTo>
                      <a:pt x="39" y="59"/>
                      <a:pt x="39" y="59"/>
                      <a:pt x="39" y="59"/>
                    </a:cubicBezTo>
                    <a:cubicBezTo>
                      <a:pt x="34" y="71"/>
                      <a:pt x="34" y="71"/>
                      <a:pt x="34" y="71"/>
                    </a:cubicBezTo>
                    <a:cubicBezTo>
                      <a:pt x="33" y="73"/>
                      <a:pt x="34" y="75"/>
                      <a:pt x="35" y="76"/>
                    </a:cubicBezTo>
                    <a:cubicBezTo>
                      <a:pt x="36" y="77"/>
                      <a:pt x="36" y="77"/>
                      <a:pt x="36" y="77"/>
                    </a:cubicBezTo>
                    <a:cubicBezTo>
                      <a:pt x="28" y="86"/>
                      <a:pt x="28" y="86"/>
                      <a:pt x="28" y="86"/>
                    </a:cubicBezTo>
                    <a:cubicBezTo>
                      <a:pt x="27" y="87"/>
                      <a:pt x="26" y="88"/>
                      <a:pt x="26" y="89"/>
                    </a:cubicBezTo>
                    <a:cubicBezTo>
                      <a:pt x="27" y="90"/>
                      <a:pt x="27" y="91"/>
                      <a:pt x="28" y="92"/>
                    </a:cubicBezTo>
                    <a:cubicBezTo>
                      <a:pt x="30" y="93"/>
                      <a:pt x="30" y="93"/>
                      <a:pt x="30" y="93"/>
                    </a:cubicBezTo>
                    <a:cubicBezTo>
                      <a:pt x="32" y="89"/>
                      <a:pt x="32" y="89"/>
                      <a:pt x="32" y="89"/>
                    </a:cubicBezTo>
                    <a:cubicBezTo>
                      <a:pt x="30" y="86"/>
                      <a:pt x="30" y="86"/>
                      <a:pt x="30" y="86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7" y="93"/>
                      <a:pt x="16" y="94"/>
                      <a:pt x="16" y="96"/>
                    </a:cubicBezTo>
                    <a:cubicBezTo>
                      <a:pt x="16" y="97"/>
                      <a:pt x="17" y="99"/>
                      <a:pt x="18" y="99"/>
                    </a:cubicBezTo>
                    <a:cubicBezTo>
                      <a:pt x="19" y="100"/>
                      <a:pt x="19" y="100"/>
                      <a:pt x="19" y="100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10" y="110"/>
                      <a:pt x="9" y="111"/>
                      <a:pt x="9" y="112"/>
                    </a:cubicBezTo>
                    <a:cubicBezTo>
                      <a:pt x="9" y="114"/>
                      <a:pt x="10" y="115"/>
                      <a:pt x="11" y="115"/>
                    </a:cubicBezTo>
                    <a:cubicBezTo>
                      <a:pt x="12" y="116"/>
                      <a:pt x="12" y="116"/>
                      <a:pt x="12" y="116"/>
                    </a:cubicBezTo>
                    <a:cubicBezTo>
                      <a:pt x="15" y="113"/>
                      <a:pt x="15" y="113"/>
                      <a:pt x="15" y="113"/>
                    </a:cubicBezTo>
                    <a:cubicBezTo>
                      <a:pt x="12" y="110"/>
                      <a:pt x="12" y="110"/>
                      <a:pt x="12" y="110"/>
                    </a:cubicBezTo>
                    <a:cubicBezTo>
                      <a:pt x="4" y="119"/>
                      <a:pt x="4" y="119"/>
                      <a:pt x="4" y="119"/>
                    </a:cubicBezTo>
                    <a:cubicBezTo>
                      <a:pt x="3" y="120"/>
                      <a:pt x="3" y="121"/>
                      <a:pt x="3" y="122"/>
                    </a:cubicBezTo>
                    <a:cubicBezTo>
                      <a:pt x="3" y="123"/>
                      <a:pt x="4" y="124"/>
                      <a:pt x="5" y="125"/>
                    </a:cubicBezTo>
                    <a:cubicBezTo>
                      <a:pt x="7" y="126"/>
                      <a:pt x="7" y="126"/>
                      <a:pt x="7" y="126"/>
                    </a:cubicBezTo>
                    <a:cubicBezTo>
                      <a:pt x="5" y="135"/>
                      <a:pt x="5" y="135"/>
                      <a:pt x="5" y="135"/>
                    </a:cubicBezTo>
                    <a:cubicBezTo>
                      <a:pt x="4" y="137"/>
                      <a:pt x="5" y="139"/>
                      <a:pt x="6" y="140"/>
                    </a:cubicBezTo>
                    <a:cubicBezTo>
                      <a:pt x="7" y="140"/>
                      <a:pt x="7" y="140"/>
                      <a:pt x="7" y="140"/>
                    </a:cubicBezTo>
                    <a:cubicBezTo>
                      <a:pt x="10" y="137"/>
                      <a:pt x="10" y="137"/>
                      <a:pt x="10" y="137"/>
                    </a:cubicBezTo>
                    <a:cubicBezTo>
                      <a:pt x="6" y="135"/>
                      <a:pt x="6" y="135"/>
                      <a:pt x="6" y="135"/>
                    </a:cubicBezTo>
                    <a:cubicBezTo>
                      <a:pt x="1" y="146"/>
                      <a:pt x="1" y="146"/>
                      <a:pt x="1" y="146"/>
                    </a:cubicBezTo>
                    <a:cubicBezTo>
                      <a:pt x="0" y="148"/>
                      <a:pt x="0" y="150"/>
                      <a:pt x="2" y="152"/>
                    </a:cubicBezTo>
                    <a:cubicBezTo>
                      <a:pt x="5" y="154"/>
                      <a:pt x="5" y="154"/>
                      <a:pt x="5" y="154"/>
                    </a:cubicBezTo>
                    <a:cubicBezTo>
                      <a:pt x="8" y="166"/>
                      <a:pt x="8" y="166"/>
                      <a:pt x="8" y="166"/>
                    </a:cubicBezTo>
                    <a:cubicBezTo>
                      <a:pt x="8" y="167"/>
                      <a:pt x="9" y="168"/>
                      <a:pt x="10" y="169"/>
                    </a:cubicBezTo>
                    <a:cubicBezTo>
                      <a:pt x="13" y="171"/>
                      <a:pt x="13" y="171"/>
                      <a:pt x="13" y="171"/>
                    </a:cubicBezTo>
                    <a:cubicBezTo>
                      <a:pt x="15" y="168"/>
                      <a:pt x="15" y="168"/>
                      <a:pt x="15" y="168"/>
                    </a:cubicBezTo>
                    <a:cubicBezTo>
                      <a:pt x="11" y="169"/>
                      <a:pt x="11" y="169"/>
                      <a:pt x="11" y="169"/>
                    </a:cubicBezTo>
                    <a:cubicBezTo>
                      <a:pt x="11" y="169"/>
                      <a:pt x="12" y="171"/>
                      <a:pt x="14" y="174"/>
                    </a:cubicBezTo>
                    <a:cubicBezTo>
                      <a:pt x="16" y="178"/>
                      <a:pt x="19" y="184"/>
                      <a:pt x="21" y="189"/>
                    </a:cubicBezTo>
                    <a:cubicBezTo>
                      <a:pt x="23" y="192"/>
                      <a:pt x="24" y="194"/>
                      <a:pt x="25" y="196"/>
                    </a:cubicBezTo>
                    <a:cubicBezTo>
                      <a:pt x="25" y="197"/>
                      <a:pt x="25" y="197"/>
                      <a:pt x="26" y="198"/>
                    </a:cubicBezTo>
                    <a:cubicBezTo>
                      <a:pt x="26" y="198"/>
                      <a:pt x="26" y="198"/>
                      <a:pt x="26" y="198"/>
                    </a:cubicBezTo>
                    <a:cubicBezTo>
                      <a:pt x="26" y="198"/>
                      <a:pt x="26" y="198"/>
                      <a:pt x="26" y="198"/>
                    </a:cubicBezTo>
                    <a:cubicBezTo>
                      <a:pt x="26" y="198"/>
                      <a:pt x="26" y="198"/>
                      <a:pt x="26" y="198"/>
                    </a:cubicBezTo>
                    <a:cubicBezTo>
                      <a:pt x="26" y="198"/>
                      <a:pt x="26" y="198"/>
                      <a:pt x="26" y="198"/>
                    </a:cubicBezTo>
                    <a:cubicBezTo>
                      <a:pt x="26" y="198"/>
                      <a:pt x="26" y="198"/>
                      <a:pt x="26" y="198"/>
                    </a:cubicBezTo>
                    <a:cubicBezTo>
                      <a:pt x="26" y="198"/>
                      <a:pt x="26" y="198"/>
                      <a:pt x="26" y="198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6" y="198"/>
                      <a:pt x="26" y="198"/>
                      <a:pt x="26" y="198"/>
                    </a:cubicBezTo>
                    <a:cubicBezTo>
                      <a:pt x="26" y="198"/>
                      <a:pt x="26" y="198"/>
                      <a:pt x="26" y="198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6" y="198"/>
                      <a:pt x="26" y="198"/>
                      <a:pt x="26" y="198"/>
                    </a:cubicBezTo>
                    <a:cubicBezTo>
                      <a:pt x="29" y="197"/>
                      <a:pt x="29" y="197"/>
                      <a:pt x="29" y="197"/>
                    </a:cubicBezTo>
                    <a:cubicBezTo>
                      <a:pt x="26" y="197"/>
                      <a:pt x="26" y="197"/>
                      <a:pt x="26" y="197"/>
                    </a:cubicBezTo>
                    <a:cubicBezTo>
                      <a:pt x="26" y="198"/>
                      <a:pt x="26" y="198"/>
                      <a:pt x="26" y="198"/>
                    </a:cubicBezTo>
                    <a:cubicBezTo>
                      <a:pt x="29" y="197"/>
                      <a:pt x="29" y="197"/>
                      <a:pt x="29" y="197"/>
                    </a:cubicBezTo>
                    <a:cubicBezTo>
                      <a:pt x="26" y="197"/>
                      <a:pt x="26" y="197"/>
                      <a:pt x="26" y="197"/>
                    </a:cubicBezTo>
                    <a:cubicBezTo>
                      <a:pt x="30" y="197"/>
                      <a:pt x="30" y="197"/>
                      <a:pt x="30" y="197"/>
                    </a:cubicBezTo>
                    <a:cubicBezTo>
                      <a:pt x="26" y="195"/>
                      <a:pt x="26" y="195"/>
                      <a:pt x="26" y="195"/>
                    </a:cubicBezTo>
                    <a:cubicBezTo>
                      <a:pt x="26" y="196"/>
                      <a:pt x="26" y="197"/>
                      <a:pt x="26" y="197"/>
                    </a:cubicBezTo>
                    <a:cubicBezTo>
                      <a:pt x="30" y="197"/>
                      <a:pt x="30" y="197"/>
                      <a:pt x="30" y="197"/>
                    </a:cubicBezTo>
                    <a:cubicBezTo>
                      <a:pt x="26" y="195"/>
                      <a:pt x="26" y="195"/>
                      <a:pt x="26" y="195"/>
                    </a:cubicBezTo>
                    <a:cubicBezTo>
                      <a:pt x="25" y="197"/>
                      <a:pt x="26" y="200"/>
                      <a:pt x="28" y="201"/>
                    </a:cubicBezTo>
                    <a:cubicBezTo>
                      <a:pt x="36" y="206"/>
                      <a:pt x="36" y="206"/>
                      <a:pt x="36" y="206"/>
                    </a:cubicBezTo>
                    <a:cubicBezTo>
                      <a:pt x="38" y="207"/>
                      <a:pt x="40" y="207"/>
                      <a:pt x="41" y="205"/>
                    </a:cubicBezTo>
                    <a:cubicBezTo>
                      <a:pt x="43" y="203"/>
                      <a:pt x="42" y="200"/>
                      <a:pt x="40" y="199"/>
                    </a:cubicBezTo>
                    <a:close/>
                  </a:path>
                </a:pathLst>
              </a:custGeom>
              <a:solidFill>
                <a:srgbClr val="70B5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9" name="Freeform 59"/>
              <p:cNvSpPr/>
              <p:nvPr/>
            </p:nvSpPr>
            <p:spPr bwMode="auto">
              <a:xfrm>
                <a:off x="3980271" y="3730055"/>
                <a:ext cx="399725" cy="69919"/>
              </a:xfrm>
              <a:custGeom>
                <a:avLst/>
                <a:gdLst>
                  <a:gd name="T0" fmla="*/ 36 w 298"/>
                  <a:gd name="T1" fmla="*/ 45 h 52"/>
                  <a:gd name="T2" fmla="*/ 64 w 298"/>
                  <a:gd name="T3" fmla="*/ 43 h 52"/>
                  <a:gd name="T4" fmla="*/ 57 w 298"/>
                  <a:gd name="T5" fmla="*/ 41 h 52"/>
                  <a:gd name="T6" fmla="*/ 57 w 298"/>
                  <a:gd name="T7" fmla="*/ 41 h 52"/>
                  <a:gd name="T8" fmla="*/ 55 w 298"/>
                  <a:gd name="T9" fmla="*/ 38 h 52"/>
                  <a:gd name="T10" fmla="*/ 55 w 298"/>
                  <a:gd name="T11" fmla="*/ 42 h 52"/>
                  <a:gd name="T12" fmla="*/ 76 w 298"/>
                  <a:gd name="T13" fmla="*/ 41 h 52"/>
                  <a:gd name="T14" fmla="*/ 74 w 298"/>
                  <a:gd name="T15" fmla="*/ 41 h 52"/>
                  <a:gd name="T16" fmla="*/ 91 w 298"/>
                  <a:gd name="T17" fmla="*/ 36 h 52"/>
                  <a:gd name="T18" fmla="*/ 112 w 298"/>
                  <a:gd name="T19" fmla="*/ 31 h 52"/>
                  <a:gd name="T20" fmla="*/ 140 w 298"/>
                  <a:gd name="T21" fmla="*/ 28 h 52"/>
                  <a:gd name="T22" fmla="*/ 139 w 298"/>
                  <a:gd name="T23" fmla="*/ 25 h 52"/>
                  <a:gd name="T24" fmla="*/ 136 w 298"/>
                  <a:gd name="T25" fmla="*/ 23 h 52"/>
                  <a:gd name="T26" fmla="*/ 138 w 298"/>
                  <a:gd name="T27" fmla="*/ 27 h 52"/>
                  <a:gd name="T28" fmla="*/ 160 w 298"/>
                  <a:gd name="T29" fmla="*/ 21 h 52"/>
                  <a:gd name="T30" fmla="*/ 186 w 298"/>
                  <a:gd name="T31" fmla="*/ 20 h 52"/>
                  <a:gd name="T32" fmla="*/ 184 w 298"/>
                  <a:gd name="T33" fmla="*/ 15 h 52"/>
                  <a:gd name="T34" fmla="*/ 186 w 298"/>
                  <a:gd name="T35" fmla="*/ 18 h 52"/>
                  <a:gd name="T36" fmla="*/ 186 w 298"/>
                  <a:gd name="T37" fmla="*/ 18 h 52"/>
                  <a:gd name="T38" fmla="*/ 184 w 298"/>
                  <a:gd name="T39" fmla="*/ 15 h 52"/>
                  <a:gd name="T40" fmla="*/ 208 w 298"/>
                  <a:gd name="T41" fmla="*/ 13 h 52"/>
                  <a:gd name="T42" fmla="*/ 206 w 298"/>
                  <a:gd name="T43" fmla="*/ 4 h 52"/>
                  <a:gd name="T44" fmla="*/ 233 w 298"/>
                  <a:gd name="T45" fmla="*/ 1 h 52"/>
                  <a:gd name="T46" fmla="*/ 256 w 298"/>
                  <a:gd name="T47" fmla="*/ 11 h 52"/>
                  <a:gd name="T48" fmla="*/ 259 w 298"/>
                  <a:gd name="T49" fmla="*/ 4 h 52"/>
                  <a:gd name="T50" fmla="*/ 256 w 298"/>
                  <a:gd name="T51" fmla="*/ 7 h 52"/>
                  <a:gd name="T52" fmla="*/ 253 w 298"/>
                  <a:gd name="T53" fmla="*/ 5 h 52"/>
                  <a:gd name="T54" fmla="*/ 253 w 298"/>
                  <a:gd name="T55" fmla="*/ 9 h 52"/>
                  <a:gd name="T56" fmla="*/ 294 w 298"/>
                  <a:gd name="T57" fmla="*/ 17 h 52"/>
                  <a:gd name="T58" fmla="*/ 291 w 298"/>
                  <a:gd name="T59" fmla="*/ 6 h 52"/>
                  <a:gd name="T60" fmla="*/ 294 w 298"/>
                  <a:gd name="T61" fmla="*/ 12 h 52"/>
                  <a:gd name="T62" fmla="*/ 293 w 298"/>
                  <a:gd name="T63" fmla="*/ 9 h 52"/>
                  <a:gd name="T64" fmla="*/ 293 w 298"/>
                  <a:gd name="T65" fmla="*/ 9 h 52"/>
                  <a:gd name="T66" fmla="*/ 260 w 298"/>
                  <a:gd name="T67" fmla="*/ 2 h 52"/>
                  <a:gd name="T68" fmla="*/ 251 w 298"/>
                  <a:gd name="T69" fmla="*/ 8 h 52"/>
                  <a:gd name="T70" fmla="*/ 253 w 298"/>
                  <a:gd name="T71" fmla="*/ 5 h 52"/>
                  <a:gd name="T72" fmla="*/ 256 w 298"/>
                  <a:gd name="T73" fmla="*/ 7 h 52"/>
                  <a:gd name="T74" fmla="*/ 256 w 298"/>
                  <a:gd name="T75" fmla="*/ 3 h 52"/>
                  <a:gd name="T76" fmla="*/ 256 w 298"/>
                  <a:gd name="T77" fmla="*/ 3 h 52"/>
                  <a:gd name="T78" fmla="*/ 237 w 298"/>
                  <a:gd name="T79" fmla="*/ 13 h 52"/>
                  <a:gd name="T80" fmla="*/ 205 w 298"/>
                  <a:gd name="T81" fmla="*/ 12 h 52"/>
                  <a:gd name="T82" fmla="*/ 207 w 298"/>
                  <a:gd name="T83" fmla="*/ 9 h 52"/>
                  <a:gd name="T84" fmla="*/ 206 w 298"/>
                  <a:gd name="T85" fmla="*/ 5 h 52"/>
                  <a:gd name="T86" fmla="*/ 204 w 298"/>
                  <a:gd name="T87" fmla="*/ 6 h 52"/>
                  <a:gd name="T88" fmla="*/ 183 w 298"/>
                  <a:gd name="T89" fmla="*/ 11 h 52"/>
                  <a:gd name="T90" fmla="*/ 184 w 298"/>
                  <a:gd name="T91" fmla="*/ 19 h 52"/>
                  <a:gd name="T92" fmla="*/ 157 w 298"/>
                  <a:gd name="T93" fmla="*/ 20 h 52"/>
                  <a:gd name="T94" fmla="*/ 135 w 298"/>
                  <a:gd name="T95" fmla="*/ 19 h 52"/>
                  <a:gd name="T96" fmla="*/ 134 w 298"/>
                  <a:gd name="T97" fmla="*/ 26 h 52"/>
                  <a:gd name="T98" fmla="*/ 135 w 298"/>
                  <a:gd name="T99" fmla="*/ 22 h 52"/>
                  <a:gd name="T100" fmla="*/ 138 w 298"/>
                  <a:gd name="T101" fmla="*/ 24 h 52"/>
                  <a:gd name="T102" fmla="*/ 108 w 298"/>
                  <a:gd name="T103" fmla="*/ 26 h 52"/>
                  <a:gd name="T104" fmla="*/ 87 w 298"/>
                  <a:gd name="T105" fmla="*/ 31 h 52"/>
                  <a:gd name="T106" fmla="*/ 69 w 298"/>
                  <a:gd name="T107" fmla="*/ 36 h 52"/>
                  <a:gd name="T108" fmla="*/ 72 w 298"/>
                  <a:gd name="T109" fmla="*/ 34 h 52"/>
                  <a:gd name="T110" fmla="*/ 72 w 298"/>
                  <a:gd name="T111" fmla="*/ 34 h 52"/>
                  <a:gd name="T112" fmla="*/ 73 w 298"/>
                  <a:gd name="T113" fmla="*/ 35 h 52"/>
                  <a:gd name="T114" fmla="*/ 55 w 298"/>
                  <a:gd name="T115" fmla="*/ 34 h 52"/>
                  <a:gd name="T116" fmla="*/ 51 w 298"/>
                  <a:gd name="T117" fmla="*/ 36 h 52"/>
                  <a:gd name="T118" fmla="*/ 27 w 298"/>
                  <a:gd name="T119" fmla="*/ 43 h 52"/>
                  <a:gd name="T120" fmla="*/ 1 w 298"/>
                  <a:gd name="T121" fmla="*/ 4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98" h="52">
                    <a:moveTo>
                      <a:pt x="8" y="44"/>
                    </a:moveTo>
                    <a:cubicBezTo>
                      <a:pt x="7" y="43"/>
                      <a:pt x="7" y="43"/>
                      <a:pt x="7" y="43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32" y="49"/>
                      <a:pt x="32" y="49"/>
                      <a:pt x="32" y="49"/>
                    </a:cubicBezTo>
                    <a:cubicBezTo>
                      <a:pt x="34" y="48"/>
                      <a:pt x="35" y="47"/>
                      <a:pt x="36" y="45"/>
                    </a:cubicBezTo>
                    <a:cubicBezTo>
                      <a:pt x="36" y="44"/>
                      <a:pt x="35" y="42"/>
                      <a:pt x="34" y="41"/>
                    </a:cubicBezTo>
                    <a:cubicBezTo>
                      <a:pt x="33" y="40"/>
                      <a:pt x="33" y="40"/>
                      <a:pt x="33" y="40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1" y="48"/>
                      <a:pt x="31" y="48"/>
                      <a:pt x="31" y="48"/>
                    </a:cubicBezTo>
                    <a:cubicBezTo>
                      <a:pt x="61" y="46"/>
                      <a:pt x="61" y="46"/>
                      <a:pt x="61" y="46"/>
                    </a:cubicBezTo>
                    <a:cubicBezTo>
                      <a:pt x="62" y="45"/>
                      <a:pt x="64" y="44"/>
                      <a:pt x="64" y="43"/>
                    </a:cubicBezTo>
                    <a:cubicBezTo>
                      <a:pt x="65" y="41"/>
                      <a:pt x="64" y="39"/>
                      <a:pt x="62" y="38"/>
                    </a:cubicBezTo>
                    <a:cubicBezTo>
                      <a:pt x="57" y="35"/>
                      <a:pt x="57" y="35"/>
                      <a:pt x="57" y="35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8" y="40"/>
                      <a:pt x="58" y="40"/>
                      <a:pt x="58" y="40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7" y="41"/>
                      <a:pt x="57" y="41"/>
                      <a:pt x="57" y="41"/>
                    </a:cubicBezTo>
                    <a:cubicBezTo>
                      <a:pt x="57" y="41"/>
                      <a:pt x="57" y="41"/>
                      <a:pt x="58" y="40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7" y="41"/>
                      <a:pt x="57" y="41"/>
                      <a:pt x="57" y="41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6" y="42"/>
                      <a:pt x="56" y="42"/>
                      <a:pt x="57" y="41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5" y="42"/>
                      <a:pt x="55" y="42"/>
                      <a:pt x="55" y="42"/>
                    </a:cubicBezTo>
                    <a:cubicBezTo>
                      <a:pt x="55" y="42"/>
                      <a:pt x="55" y="42"/>
                      <a:pt x="56" y="42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5" y="42"/>
                      <a:pt x="55" y="42"/>
                      <a:pt x="55" y="42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5" y="42"/>
                      <a:pt x="55" y="42"/>
                      <a:pt x="55" y="42"/>
                    </a:cubicBezTo>
                    <a:cubicBezTo>
                      <a:pt x="55" y="42"/>
                      <a:pt x="55" y="42"/>
                      <a:pt x="55" y="42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5" y="42"/>
                      <a:pt x="55" y="42"/>
                      <a:pt x="55" y="42"/>
                    </a:cubicBezTo>
                    <a:cubicBezTo>
                      <a:pt x="55" y="42"/>
                      <a:pt x="57" y="42"/>
                      <a:pt x="58" y="42"/>
                    </a:cubicBezTo>
                    <a:cubicBezTo>
                      <a:pt x="61" y="42"/>
                      <a:pt x="65" y="42"/>
                      <a:pt x="68" y="42"/>
                    </a:cubicBezTo>
                    <a:cubicBezTo>
                      <a:pt x="70" y="42"/>
                      <a:pt x="71" y="42"/>
                      <a:pt x="73" y="42"/>
                    </a:cubicBezTo>
                    <a:cubicBezTo>
                      <a:pt x="73" y="42"/>
                      <a:pt x="74" y="42"/>
                      <a:pt x="74" y="42"/>
                    </a:cubicBezTo>
                    <a:cubicBezTo>
                      <a:pt x="75" y="41"/>
                      <a:pt x="75" y="41"/>
                      <a:pt x="75" y="41"/>
                    </a:cubicBezTo>
                    <a:cubicBezTo>
                      <a:pt x="76" y="41"/>
                      <a:pt x="76" y="41"/>
                      <a:pt x="76" y="41"/>
                    </a:cubicBezTo>
                    <a:cubicBezTo>
                      <a:pt x="76" y="41"/>
                      <a:pt x="76" y="41"/>
                      <a:pt x="76" y="41"/>
                    </a:cubicBezTo>
                    <a:cubicBezTo>
                      <a:pt x="77" y="41"/>
                      <a:pt x="77" y="40"/>
                      <a:pt x="78" y="40"/>
                    </a:cubicBezTo>
                    <a:cubicBezTo>
                      <a:pt x="79" y="38"/>
                      <a:pt x="78" y="35"/>
                      <a:pt x="76" y="34"/>
                    </a:cubicBezTo>
                    <a:cubicBezTo>
                      <a:pt x="76" y="34"/>
                      <a:pt x="76" y="34"/>
                      <a:pt x="76" y="34"/>
                    </a:cubicBezTo>
                    <a:cubicBezTo>
                      <a:pt x="73" y="37"/>
                      <a:pt x="73" y="37"/>
                      <a:pt x="73" y="37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94" y="37"/>
                      <a:pt x="94" y="37"/>
                      <a:pt x="94" y="37"/>
                    </a:cubicBezTo>
                    <a:cubicBezTo>
                      <a:pt x="95" y="37"/>
                      <a:pt x="97" y="36"/>
                      <a:pt x="97" y="34"/>
                    </a:cubicBezTo>
                    <a:cubicBezTo>
                      <a:pt x="97" y="32"/>
                      <a:pt x="97" y="31"/>
                      <a:pt x="95" y="30"/>
                    </a:cubicBezTo>
                    <a:cubicBezTo>
                      <a:pt x="93" y="29"/>
                      <a:pt x="93" y="29"/>
                      <a:pt x="93" y="29"/>
                    </a:cubicBezTo>
                    <a:cubicBezTo>
                      <a:pt x="91" y="32"/>
                      <a:pt x="91" y="32"/>
                      <a:pt x="91" y="32"/>
                    </a:cubicBezTo>
                    <a:cubicBezTo>
                      <a:pt x="91" y="36"/>
                      <a:pt x="91" y="36"/>
                      <a:pt x="91" y="36"/>
                    </a:cubicBezTo>
                    <a:cubicBezTo>
                      <a:pt x="115" y="32"/>
                      <a:pt x="115" y="32"/>
                      <a:pt x="115" y="32"/>
                    </a:cubicBezTo>
                    <a:cubicBezTo>
                      <a:pt x="117" y="32"/>
                      <a:pt x="118" y="31"/>
                      <a:pt x="118" y="29"/>
                    </a:cubicBezTo>
                    <a:cubicBezTo>
                      <a:pt x="119" y="28"/>
                      <a:pt x="118" y="26"/>
                      <a:pt x="116" y="25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2" y="27"/>
                      <a:pt x="112" y="27"/>
                      <a:pt x="112" y="27"/>
                    </a:cubicBezTo>
                    <a:cubicBezTo>
                      <a:pt x="112" y="31"/>
                      <a:pt x="112" y="31"/>
                      <a:pt x="112" y="31"/>
                    </a:cubicBezTo>
                    <a:cubicBezTo>
                      <a:pt x="112" y="31"/>
                      <a:pt x="119" y="30"/>
                      <a:pt x="125" y="30"/>
                    </a:cubicBezTo>
                    <a:cubicBezTo>
                      <a:pt x="128" y="30"/>
                      <a:pt x="132" y="29"/>
                      <a:pt x="134" y="29"/>
                    </a:cubicBezTo>
                    <a:cubicBezTo>
                      <a:pt x="136" y="29"/>
                      <a:pt x="137" y="29"/>
                      <a:pt x="138" y="29"/>
                    </a:cubicBezTo>
                    <a:cubicBezTo>
                      <a:pt x="138" y="29"/>
                      <a:pt x="138" y="29"/>
                      <a:pt x="139" y="28"/>
                    </a:cubicBezTo>
                    <a:cubicBezTo>
                      <a:pt x="140" y="28"/>
                      <a:pt x="140" y="28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ubicBezTo>
                      <a:pt x="141" y="28"/>
                      <a:pt x="141" y="27"/>
                      <a:pt x="142" y="27"/>
                    </a:cubicBezTo>
                    <a:cubicBezTo>
                      <a:pt x="142" y="26"/>
                      <a:pt x="142" y="25"/>
                      <a:pt x="142" y="24"/>
                    </a:cubicBezTo>
                    <a:cubicBezTo>
                      <a:pt x="142" y="22"/>
                      <a:pt x="141" y="22"/>
                      <a:pt x="140" y="21"/>
                    </a:cubicBezTo>
                    <a:cubicBezTo>
                      <a:pt x="138" y="20"/>
                      <a:pt x="138" y="20"/>
                      <a:pt x="138" y="20"/>
                    </a:cubicBezTo>
                    <a:cubicBezTo>
                      <a:pt x="136" y="23"/>
                      <a:pt x="136" y="23"/>
                      <a:pt x="136" y="23"/>
                    </a:cubicBezTo>
                    <a:cubicBezTo>
                      <a:pt x="139" y="25"/>
                      <a:pt x="139" y="25"/>
                      <a:pt x="139" y="25"/>
                    </a:cubicBezTo>
                    <a:cubicBezTo>
                      <a:pt x="136" y="23"/>
                      <a:pt x="136" y="23"/>
                      <a:pt x="136" y="23"/>
                    </a:cubicBezTo>
                    <a:cubicBezTo>
                      <a:pt x="139" y="26"/>
                      <a:pt x="139" y="26"/>
                      <a:pt x="139" y="26"/>
                    </a:cubicBezTo>
                    <a:cubicBezTo>
                      <a:pt x="139" y="26"/>
                      <a:pt x="139" y="26"/>
                      <a:pt x="139" y="25"/>
                    </a:cubicBezTo>
                    <a:cubicBezTo>
                      <a:pt x="136" y="23"/>
                      <a:pt x="136" y="23"/>
                      <a:pt x="136" y="23"/>
                    </a:cubicBezTo>
                    <a:cubicBezTo>
                      <a:pt x="139" y="26"/>
                      <a:pt x="139" y="26"/>
                      <a:pt x="139" y="26"/>
                    </a:cubicBezTo>
                    <a:cubicBezTo>
                      <a:pt x="136" y="23"/>
                      <a:pt x="136" y="23"/>
                      <a:pt x="136" y="23"/>
                    </a:cubicBezTo>
                    <a:cubicBezTo>
                      <a:pt x="138" y="27"/>
                      <a:pt x="138" y="27"/>
                      <a:pt x="138" y="27"/>
                    </a:cubicBezTo>
                    <a:cubicBezTo>
                      <a:pt x="138" y="26"/>
                      <a:pt x="138" y="26"/>
                      <a:pt x="139" y="26"/>
                    </a:cubicBezTo>
                    <a:cubicBezTo>
                      <a:pt x="136" y="23"/>
                      <a:pt x="136" y="23"/>
                      <a:pt x="136" y="23"/>
                    </a:cubicBezTo>
                    <a:cubicBezTo>
                      <a:pt x="138" y="27"/>
                      <a:pt x="138" y="27"/>
                      <a:pt x="138" y="27"/>
                    </a:cubicBezTo>
                    <a:cubicBezTo>
                      <a:pt x="137" y="24"/>
                      <a:pt x="137" y="24"/>
                      <a:pt x="137" y="24"/>
                    </a:cubicBezTo>
                    <a:cubicBezTo>
                      <a:pt x="138" y="27"/>
                      <a:pt x="138" y="27"/>
                      <a:pt x="138" y="27"/>
                    </a:cubicBezTo>
                    <a:cubicBezTo>
                      <a:pt x="138" y="27"/>
                      <a:pt x="138" y="27"/>
                      <a:pt x="138" y="27"/>
                    </a:cubicBezTo>
                    <a:cubicBezTo>
                      <a:pt x="137" y="24"/>
                      <a:pt x="137" y="24"/>
                      <a:pt x="137" y="24"/>
                    </a:cubicBezTo>
                    <a:cubicBezTo>
                      <a:pt x="138" y="27"/>
                      <a:pt x="138" y="27"/>
                      <a:pt x="138" y="27"/>
                    </a:cubicBezTo>
                    <a:cubicBezTo>
                      <a:pt x="138" y="27"/>
                      <a:pt x="138" y="26"/>
                      <a:pt x="139" y="26"/>
                    </a:cubicBezTo>
                    <a:cubicBezTo>
                      <a:pt x="142" y="26"/>
                      <a:pt x="147" y="24"/>
                      <a:pt x="151" y="23"/>
                    </a:cubicBezTo>
                    <a:cubicBezTo>
                      <a:pt x="156" y="22"/>
                      <a:pt x="160" y="21"/>
                      <a:pt x="160" y="21"/>
                    </a:cubicBezTo>
                    <a:cubicBezTo>
                      <a:pt x="161" y="21"/>
                      <a:pt x="162" y="19"/>
                      <a:pt x="163" y="18"/>
                    </a:cubicBezTo>
                    <a:cubicBezTo>
                      <a:pt x="163" y="16"/>
                      <a:pt x="162" y="14"/>
                      <a:pt x="161" y="14"/>
                    </a:cubicBezTo>
                    <a:cubicBezTo>
                      <a:pt x="161" y="14"/>
                      <a:pt x="161" y="14"/>
                      <a:pt x="161" y="14"/>
                    </a:cubicBezTo>
                    <a:cubicBezTo>
                      <a:pt x="159" y="17"/>
                      <a:pt x="159" y="17"/>
                      <a:pt x="159" y="17"/>
                    </a:cubicBezTo>
                    <a:cubicBezTo>
                      <a:pt x="159" y="21"/>
                      <a:pt x="159" y="21"/>
                      <a:pt x="159" y="21"/>
                    </a:cubicBezTo>
                    <a:cubicBezTo>
                      <a:pt x="186" y="20"/>
                      <a:pt x="186" y="20"/>
                      <a:pt x="186" y="20"/>
                    </a:cubicBezTo>
                    <a:cubicBezTo>
                      <a:pt x="188" y="20"/>
                      <a:pt x="190" y="19"/>
                      <a:pt x="190" y="17"/>
                    </a:cubicBezTo>
                    <a:cubicBezTo>
                      <a:pt x="191" y="15"/>
                      <a:pt x="190" y="13"/>
                      <a:pt x="188" y="12"/>
                    </a:cubicBezTo>
                    <a:cubicBezTo>
                      <a:pt x="186" y="11"/>
                      <a:pt x="186" y="11"/>
                      <a:pt x="186" y="11"/>
                    </a:cubicBezTo>
                    <a:cubicBezTo>
                      <a:pt x="184" y="15"/>
                      <a:pt x="184" y="15"/>
                      <a:pt x="184" y="15"/>
                    </a:cubicBezTo>
                    <a:cubicBezTo>
                      <a:pt x="188" y="17"/>
                      <a:pt x="188" y="17"/>
                      <a:pt x="188" y="17"/>
                    </a:cubicBezTo>
                    <a:cubicBezTo>
                      <a:pt x="184" y="15"/>
                      <a:pt x="184" y="15"/>
                      <a:pt x="184" y="15"/>
                    </a:cubicBezTo>
                    <a:cubicBezTo>
                      <a:pt x="187" y="18"/>
                      <a:pt x="187" y="18"/>
                      <a:pt x="187" y="18"/>
                    </a:cubicBezTo>
                    <a:cubicBezTo>
                      <a:pt x="187" y="18"/>
                      <a:pt x="187" y="17"/>
                      <a:pt x="188" y="17"/>
                    </a:cubicBezTo>
                    <a:cubicBezTo>
                      <a:pt x="184" y="15"/>
                      <a:pt x="184" y="15"/>
                      <a:pt x="184" y="15"/>
                    </a:cubicBezTo>
                    <a:cubicBezTo>
                      <a:pt x="187" y="18"/>
                      <a:pt x="187" y="18"/>
                      <a:pt x="187" y="18"/>
                    </a:cubicBezTo>
                    <a:cubicBezTo>
                      <a:pt x="184" y="15"/>
                      <a:pt x="184" y="15"/>
                      <a:pt x="184" y="15"/>
                    </a:cubicBezTo>
                    <a:cubicBezTo>
                      <a:pt x="186" y="18"/>
                      <a:pt x="186" y="18"/>
                      <a:pt x="186" y="18"/>
                    </a:cubicBezTo>
                    <a:cubicBezTo>
                      <a:pt x="186" y="18"/>
                      <a:pt x="186" y="18"/>
                      <a:pt x="187" y="18"/>
                    </a:cubicBezTo>
                    <a:cubicBezTo>
                      <a:pt x="184" y="15"/>
                      <a:pt x="184" y="15"/>
                      <a:pt x="184" y="15"/>
                    </a:cubicBezTo>
                    <a:cubicBezTo>
                      <a:pt x="186" y="18"/>
                      <a:pt x="186" y="18"/>
                      <a:pt x="186" y="18"/>
                    </a:cubicBezTo>
                    <a:cubicBezTo>
                      <a:pt x="184" y="15"/>
                      <a:pt x="184" y="15"/>
                      <a:pt x="184" y="15"/>
                    </a:cubicBezTo>
                    <a:cubicBezTo>
                      <a:pt x="185" y="18"/>
                      <a:pt x="185" y="18"/>
                      <a:pt x="185" y="18"/>
                    </a:cubicBezTo>
                    <a:cubicBezTo>
                      <a:pt x="186" y="18"/>
                      <a:pt x="186" y="18"/>
                      <a:pt x="186" y="18"/>
                    </a:cubicBezTo>
                    <a:cubicBezTo>
                      <a:pt x="184" y="15"/>
                      <a:pt x="184" y="15"/>
                      <a:pt x="184" y="15"/>
                    </a:cubicBezTo>
                    <a:cubicBezTo>
                      <a:pt x="185" y="18"/>
                      <a:pt x="185" y="18"/>
                      <a:pt x="185" y="18"/>
                    </a:cubicBezTo>
                    <a:cubicBezTo>
                      <a:pt x="184" y="15"/>
                      <a:pt x="184" y="15"/>
                      <a:pt x="184" y="15"/>
                    </a:cubicBezTo>
                    <a:cubicBezTo>
                      <a:pt x="185" y="18"/>
                      <a:pt x="185" y="18"/>
                      <a:pt x="185" y="18"/>
                    </a:cubicBezTo>
                    <a:cubicBezTo>
                      <a:pt x="185" y="18"/>
                      <a:pt x="185" y="18"/>
                      <a:pt x="185" y="18"/>
                    </a:cubicBezTo>
                    <a:cubicBezTo>
                      <a:pt x="184" y="15"/>
                      <a:pt x="184" y="15"/>
                      <a:pt x="184" y="15"/>
                    </a:cubicBezTo>
                    <a:cubicBezTo>
                      <a:pt x="185" y="18"/>
                      <a:pt x="185" y="18"/>
                      <a:pt x="185" y="18"/>
                    </a:cubicBezTo>
                    <a:cubicBezTo>
                      <a:pt x="185" y="18"/>
                      <a:pt x="185" y="18"/>
                      <a:pt x="185" y="18"/>
                    </a:cubicBezTo>
                    <a:cubicBezTo>
                      <a:pt x="186" y="18"/>
                      <a:pt x="187" y="18"/>
                      <a:pt x="190" y="17"/>
                    </a:cubicBezTo>
                    <a:cubicBezTo>
                      <a:pt x="193" y="17"/>
                      <a:pt x="198" y="16"/>
                      <a:pt x="201" y="15"/>
                    </a:cubicBezTo>
                    <a:cubicBezTo>
                      <a:pt x="203" y="14"/>
                      <a:pt x="205" y="14"/>
                      <a:pt x="206" y="13"/>
                    </a:cubicBezTo>
                    <a:cubicBezTo>
                      <a:pt x="207" y="13"/>
                      <a:pt x="208" y="13"/>
                      <a:pt x="208" y="13"/>
                    </a:cubicBezTo>
                    <a:cubicBezTo>
                      <a:pt x="209" y="13"/>
                      <a:pt x="209" y="13"/>
                      <a:pt x="209" y="13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0" y="12"/>
                      <a:pt x="210" y="12"/>
                      <a:pt x="210" y="12"/>
                    </a:cubicBezTo>
                    <a:cubicBezTo>
                      <a:pt x="210" y="12"/>
                      <a:pt x="210" y="12"/>
                      <a:pt x="211" y="11"/>
                    </a:cubicBezTo>
                    <a:cubicBezTo>
                      <a:pt x="212" y="9"/>
                      <a:pt x="212" y="7"/>
                      <a:pt x="210" y="6"/>
                    </a:cubicBezTo>
                    <a:cubicBezTo>
                      <a:pt x="206" y="4"/>
                      <a:pt x="206" y="4"/>
                      <a:pt x="206" y="4"/>
                    </a:cubicBezTo>
                    <a:cubicBezTo>
                      <a:pt x="204" y="7"/>
                      <a:pt x="204" y="7"/>
                      <a:pt x="204" y="7"/>
                    </a:cubicBezTo>
                    <a:cubicBezTo>
                      <a:pt x="204" y="11"/>
                      <a:pt x="204" y="11"/>
                      <a:pt x="204" y="11"/>
                    </a:cubicBezTo>
                    <a:cubicBezTo>
                      <a:pt x="239" y="13"/>
                      <a:pt x="239" y="13"/>
                      <a:pt x="239" y="13"/>
                    </a:cubicBezTo>
                    <a:cubicBezTo>
                      <a:pt x="240" y="13"/>
                      <a:pt x="242" y="12"/>
                      <a:pt x="243" y="11"/>
                    </a:cubicBezTo>
                    <a:cubicBezTo>
                      <a:pt x="243" y="9"/>
                      <a:pt x="243" y="7"/>
                      <a:pt x="241" y="6"/>
                    </a:cubicBezTo>
                    <a:cubicBezTo>
                      <a:pt x="233" y="1"/>
                      <a:pt x="233" y="1"/>
                      <a:pt x="233" y="1"/>
                    </a:cubicBezTo>
                    <a:cubicBezTo>
                      <a:pt x="231" y="4"/>
                      <a:pt x="231" y="4"/>
                      <a:pt x="231" y="4"/>
                    </a:cubicBezTo>
                    <a:cubicBezTo>
                      <a:pt x="230" y="8"/>
                      <a:pt x="230" y="8"/>
                      <a:pt x="230" y="8"/>
                    </a:cubicBezTo>
                    <a:cubicBezTo>
                      <a:pt x="230" y="8"/>
                      <a:pt x="236" y="9"/>
                      <a:pt x="242" y="10"/>
                    </a:cubicBezTo>
                    <a:cubicBezTo>
                      <a:pt x="245" y="10"/>
                      <a:pt x="248" y="11"/>
                      <a:pt x="250" y="11"/>
                    </a:cubicBezTo>
                    <a:cubicBezTo>
                      <a:pt x="252" y="11"/>
                      <a:pt x="253" y="11"/>
                      <a:pt x="254" y="11"/>
                    </a:cubicBezTo>
                    <a:cubicBezTo>
                      <a:pt x="255" y="11"/>
                      <a:pt x="255" y="11"/>
                      <a:pt x="256" y="11"/>
                    </a:cubicBezTo>
                    <a:cubicBezTo>
                      <a:pt x="256" y="11"/>
                      <a:pt x="257" y="11"/>
                      <a:pt x="257" y="11"/>
                    </a:cubicBezTo>
                    <a:cubicBezTo>
                      <a:pt x="257" y="11"/>
                      <a:pt x="257" y="11"/>
                      <a:pt x="258" y="11"/>
                    </a:cubicBezTo>
                    <a:cubicBezTo>
                      <a:pt x="258" y="11"/>
                      <a:pt x="258" y="11"/>
                      <a:pt x="259" y="11"/>
                    </a:cubicBezTo>
                    <a:cubicBezTo>
                      <a:pt x="259" y="11"/>
                      <a:pt x="259" y="10"/>
                      <a:pt x="260" y="10"/>
                    </a:cubicBezTo>
                    <a:cubicBezTo>
                      <a:pt x="260" y="9"/>
                      <a:pt x="261" y="8"/>
                      <a:pt x="260" y="6"/>
                    </a:cubicBezTo>
                    <a:cubicBezTo>
                      <a:pt x="260" y="5"/>
                      <a:pt x="260" y="5"/>
                      <a:pt x="259" y="4"/>
                    </a:cubicBezTo>
                    <a:cubicBezTo>
                      <a:pt x="255" y="2"/>
                      <a:pt x="255" y="2"/>
                      <a:pt x="255" y="2"/>
                    </a:cubicBezTo>
                    <a:cubicBezTo>
                      <a:pt x="253" y="5"/>
                      <a:pt x="253" y="5"/>
                      <a:pt x="253" y="5"/>
                    </a:cubicBezTo>
                    <a:cubicBezTo>
                      <a:pt x="256" y="7"/>
                      <a:pt x="256" y="7"/>
                      <a:pt x="256" y="7"/>
                    </a:cubicBezTo>
                    <a:cubicBezTo>
                      <a:pt x="253" y="5"/>
                      <a:pt x="253" y="5"/>
                      <a:pt x="253" y="5"/>
                    </a:cubicBezTo>
                    <a:cubicBezTo>
                      <a:pt x="254" y="9"/>
                      <a:pt x="254" y="9"/>
                      <a:pt x="254" y="9"/>
                    </a:cubicBezTo>
                    <a:cubicBezTo>
                      <a:pt x="255" y="8"/>
                      <a:pt x="255" y="8"/>
                      <a:pt x="256" y="7"/>
                    </a:cubicBezTo>
                    <a:cubicBezTo>
                      <a:pt x="253" y="5"/>
                      <a:pt x="253" y="5"/>
                      <a:pt x="253" y="5"/>
                    </a:cubicBezTo>
                    <a:cubicBezTo>
                      <a:pt x="254" y="9"/>
                      <a:pt x="254" y="9"/>
                      <a:pt x="254" y="9"/>
                    </a:cubicBezTo>
                    <a:cubicBezTo>
                      <a:pt x="253" y="5"/>
                      <a:pt x="253" y="5"/>
                      <a:pt x="253" y="5"/>
                    </a:cubicBezTo>
                    <a:cubicBezTo>
                      <a:pt x="253" y="9"/>
                      <a:pt x="253" y="9"/>
                      <a:pt x="253" y="9"/>
                    </a:cubicBezTo>
                    <a:cubicBezTo>
                      <a:pt x="254" y="9"/>
                      <a:pt x="254" y="9"/>
                      <a:pt x="254" y="9"/>
                    </a:cubicBezTo>
                    <a:cubicBezTo>
                      <a:pt x="253" y="5"/>
                      <a:pt x="253" y="5"/>
                      <a:pt x="253" y="5"/>
                    </a:cubicBezTo>
                    <a:cubicBezTo>
                      <a:pt x="253" y="9"/>
                      <a:pt x="253" y="9"/>
                      <a:pt x="253" y="9"/>
                    </a:cubicBezTo>
                    <a:cubicBezTo>
                      <a:pt x="253" y="7"/>
                      <a:pt x="253" y="7"/>
                      <a:pt x="253" y="7"/>
                    </a:cubicBezTo>
                    <a:cubicBezTo>
                      <a:pt x="253" y="9"/>
                      <a:pt x="253" y="9"/>
                      <a:pt x="253" y="9"/>
                    </a:cubicBezTo>
                    <a:cubicBezTo>
                      <a:pt x="253" y="9"/>
                      <a:pt x="253" y="9"/>
                      <a:pt x="253" y="9"/>
                    </a:cubicBezTo>
                    <a:cubicBezTo>
                      <a:pt x="253" y="7"/>
                      <a:pt x="253" y="7"/>
                      <a:pt x="253" y="7"/>
                    </a:cubicBezTo>
                    <a:cubicBezTo>
                      <a:pt x="253" y="9"/>
                      <a:pt x="253" y="9"/>
                      <a:pt x="253" y="9"/>
                    </a:cubicBezTo>
                    <a:cubicBezTo>
                      <a:pt x="253" y="9"/>
                      <a:pt x="253" y="9"/>
                      <a:pt x="253" y="9"/>
                    </a:cubicBezTo>
                    <a:cubicBezTo>
                      <a:pt x="253" y="9"/>
                      <a:pt x="254" y="9"/>
                      <a:pt x="256" y="9"/>
                    </a:cubicBezTo>
                    <a:cubicBezTo>
                      <a:pt x="260" y="10"/>
                      <a:pt x="268" y="12"/>
                      <a:pt x="276" y="13"/>
                    </a:cubicBezTo>
                    <a:cubicBezTo>
                      <a:pt x="280" y="14"/>
                      <a:pt x="284" y="15"/>
                      <a:pt x="287" y="16"/>
                    </a:cubicBezTo>
                    <a:cubicBezTo>
                      <a:pt x="288" y="16"/>
                      <a:pt x="290" y="16"/>
                      <a:pt x="291" y="16"/>
                    </a:cubicBezTo>
                    <a:cubicBezTo>
                      <a:pt x="292" y="16"/>
                      <a:pt x="293" y="17"/>
                      <a:pt x="294" y="17"/>
                    </a:cubicBezTo>
                    <a:cubicBezTo>
                      <a:pt x="294" y="17"/>
                      <a:pt x="294" y="17"/>
                      <a:pt x="295" y="16"/>
                    </a:cubicBezTo>
                    <a:cubicBezTo>
                      <a:pt x="295" y="16"/>
                      <a:pt x="295" y="16"/>
                      <a:pt x="296" y="16"/>
                    </a:cubicBezTo>
                    <a:cubicBezTo>
                      <a:pt x="296" y="16"/>
                      <a:pt x="297" y="16"/>
                      <a:pt x="297" y="15"/>
                    </a:cubicBezTo>
                    <a:cubicBezTo>
                      <a:pt x="298" y="14"/>
                      <a:pt x="298" y="13"/>
                      <a:pt x="298" y="12"/>
                    </a:cubicBezTo>
                    <a:cubicBezTo>
                      <a:pt x="298" y="11"/>
                      <a:pt x="297" y="10"/>
                      <a:pt x="296" y="9"/>
                    </a:cubicBezTo>
                    <a:cubicBezTo>
                      <a:pt x="291" y="6"/>
                      <a:pt x="291" y="6"/>
                      <a:pt x="291" y="6"/>
                    </a:cubicBezTo>
                    <a:cubicBezTo>
                      <a:pt x="289" y="4"/>
                      <a:pt x="286" y="5"/>
                      <a:pt x="285" y="7"/>
                    </a:cubicBezTo>
                    <a:cubicBezTo>
                      <a:pt x="284" y="9"/>
                      <a:pt x="284" y="11"/>
                      <a:pt x="286" y="12"/>
                    </a:cubicBezTo>
                    <a:cubicBezTo>
                      <a:pt x="292" y="16"/>
                      <a:pt x="292" y="16"/>
                      <a:pt x="292" y="16"/>
                    </a:cubicBezTo>
                    <a:cubicBezTo>
                      <a:pt x="294" y="12"/>
                      <a:pt x="294" y="12"/>
                      <a:pt x="294" y="12"/>
                    </a:cubicBezTo>
                    <a:cubicBezTo>
                      <a:pt x="291" y="10"/>
                      <a:pt x="291" y="10"/>
                      <a:pt x="291" y="10"/>
                    </a:cubicBezTo>
                    <a:cubicBezTo>
                      <a:pt x="294" y="12"/>
                      <a:pt x="294" y="12"/>
                      <a:pt x="294" y="12"/>
                    </a:cubicBezTo>
                    <a:cubicBezTo>
                      <a:pt x="292" y="9"/>
                      <a:pt x="292" y="9"/>
                      <a:pt x="292" y="9"/>
                    </a:cubicBezTo>
                    <a:cubicBezTo>
                      <a:pt x="292" y="9"/>
                      <a:pt x="291" y="9"/>
                      <a:pt x="291" y="10"/>
                    </a:cubicBezTo>
                    <a:cubicBezTo>
                      <a:pt x="294" y="12"/>
                      <a:pt x="294" y="12"/>
                      <a:pt x="294" y="12"/>
                    </a:cubicBezTo>
                    <a:cubicBezTo>
                      <a:pt x="292" y="9"/>
                      <a:pt x="292" y="9"/>
                      <a:pt x="292" y="9"/>
                    </a:cubicBezTo>
                    <a:cubicBezTo>
                      <a:pt x="294" y="12"/>
                      <a:pt x="294" y="12"/>
                      <a:pt x="294" y="12"/>
                    </a:cubicBezTo>
                    <a:cubicBezTo>
                      <a:pt x="293" y="9"/>
                      <a:pt x="293" y="9"/>
                      <a:pt x="293" y="9"/>
                    </a:cubicBezTo>
                    <a:cubicBezTo>
                      <a:pt x="293" y="9"/>
                      <a:pt x="293" y="9"/>
                      <a:pt x="292" y="9"/>
                    </a:cubicBezTo>
                    <a:cubicBezTo>
                      <a:pt x="294" y="12"/>
                      <a:pt x="294" y="12"/>
                      <a:pt x="294" y="12"/>
                    </a:cubicBezTo>
                    <a:cubicBezTo>
                      <a:pt x="293" y="9"/>
                      <a:pt x="293" y="9"/>
                      <a:pt x="293" y="9"/>
                    </a:cubicBezTo>
                    <a:cubicBezTo>
                      <a:pt x="294" y="11"/>
                      <a:pt x="294" y="11"/>
                      <a:pt x="294" y="11"/>
                    </a:cubicBezTo>
                    <a:cubicBezTo>
                      <a:pt x="294" y="9"/>
                      <a:pt x="294" y="9"/>
                      <a:pt x="294" y="9"/>
                    </a:cubicBezTo>
                    <a:cubicBezTo>
                      <a:pt x="293" y="9"/>
                      <a:pt x="293" y="9"/>
                      <a:pt x="293" y="9"/>
                    </a:cubicBezTo>
                    <a:cubicBezTo>
                      <a:pt x="294" y="11"/>
                      <a:pt x="294" y="11"/>
                      <a:pt x="294" y="11"/>
                    </a:cubicBezTo>
                    <a:cubicBezTo>
                      <a:pt x="294" y="9"/>
                      <a:pt x="294" y="9"/>
                      <a:pt x="294" y="9"/>
                    </a:cubicBezTo>
                    <a:cubicBezTo>
                      <a:pt x="294" y="9"/>
                      <a:pt x="294" y="9"/>
                      <a:pt x="294" y="9"/>
                    </a:cubicBezTo>
                    <a:cubicBezTo>
                      <a:pt x="293" y="9"/>
                      <a:pt x="292" y="8"/>
                      <a:pt x="291" y="8"/>
                    </a:cubicBezTo>
                    <a:cubicBezTo>
                      <a:pt x="287" y="7"/>
                      <a:pt x="278" y="6"/>
                      <a:pt x="270" y="4"/>
                    </a:cubicBezTo>
                    <a:cubicBezTo>
                      <a:pt x="266" y="3"/>
                      <a:pt x="263" y="2"/>
                      <a:pt x="260" y="2"/>
                    </a:cubicBezTo>
                    <a:cubicBezTo>
                      <a:pt x="258" y="2"/>
                      <a:pt x="257" y="1"/>
                      <a:pt x="256" y="1"/>
                    </a:cubicBezTo>
                    <a:cubicBezTo>
                      <a:pt x="255" y="1"/>
                      <a:pt x="254" y="1"/>
                      <a:pt x="253" y="1"/>
                    </a:cubicBezTo>
                    <a:cubicBezTo>
                      <a:pt x="253" y="1"/>
                      <a:pt x="253" y="1"/>
                      <a:pt x="252" y="1"/>
                    </a:cubicBezTo>
                    <a:cubicBezTo>
                      <a:pt x="252" y="1"/>
                      <a:pt x="251" y="1"/>
                      <a:pt x="251" y="1"/>
                    </a:cubicBezTo>
                    <a:cubicBezTo>
                      <a:pt x="251" y="2"/>
                      <a:pt x="250" y="2"/>
                      <a:pt x="249" y="3"/>
                    </a:cubicBezTo>
                    <a:cubicBezTo>
                      <a:pt x="248" y="5"/>
                      <a:pt x="249" y="7"/>
                      <a:pt x="251" y="8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7" y="7"/>
                      <a:pt x="257" y="7"/>
                      <a:pt x="257" y="7"/>
                    </a:cubicBezTo>
                    <a:cubicBezTo>
                      <a:pt x="253" y="5"/>
                      <a:pt x="253" y="5"/>
                      <a:pt x="253" y="5"/>
                    </a:cubicBezTo>
                    <a:cubicBezTo>
                      <a:pt x="256" y="7"/>
                      <a:pt x="256" y="7"/>
                      <a:pt x="256" y="7"/>
                    </a:cubicBezTo>
                    <a:cubicBezTo>
                      <a:pt x="254" y="4"/>
                      <a:pt x="254" y="4"/>
                      <a:pt x="254" y="4"/>
                    </a:cubicBezTo>
                    <a:cubicBezTo>
                      <a:pt x="254" y="4"/>
                      <a:pt x="254" y="4"/>
                      <a:pt x="253" y="5"/>
                    </a:cubicBezTo>
                    <a:cubicBezTo>
                      <a:pt x="256" y="7"/>
                      <a:pt x="256" y="7"/>
                      <a:pt x="256" y="7"/>
                    </a:cubicBezTo>
                    <a:cubicBezTo>
                      <a:pt x="254" y="4"/>
                      <a:pt x="254" y="4"/>
                      <a:pt x="254" y="4"/>
                    </a:cubicBezTo>
                    <a:cubicBezTo>
                      <a:pt x="256" y="7"/>
                      <a:pt x="256" y="7"/>
                      <a:pt x="256" y="7"/>
                    </a:cubicBezTo>
                    <a:cubicBezTo>
                      <a:pt x="256" y="3"/>
                      <a:pt x="256" y="3"/>
                      <a:pt x="256" y="3"/>
                    </a:cubicBezTo>
                    <a:cubicBezTo>
                      <a:pt x="255" y="4"/>
                      <a:pt x="255" y="4"/>
                      <a:pt x="254" y="4"/>
                    </a:cubicBezTo>
                    <a:cubicBezTo>
                      <a:pt x="256" y="7"/>
                      <a:pt x="256" y="7"/>
                      <a:pt x="256" y="7"/>
                    </a:cubicBezTo>
                    <a:cubicBezTo>
                      <a:pt x="256" y="3"/>
                      <a:pt x="256" y="3"/>
                      <a:pt x="256" y="3"/>
                    </a:cubicBezTo>
                    <a:cubicBezTo>
                      <a:pt x="256" y="7"/>
                      <a:pt x="256" y="7"/>
                      <a:pt x="256" y="7"/>
                    </a:cubicBezTo>
                    <a:cubicBezTo>
                      <a:pt x="256" y="3"/>
                      <a:pt x="256" y="3"/>
                      <a:pt x="256" y="3"/>
                    </a:cubicBezTo>
                    <a:cubicBezTo>
                      <a:pt x="256" y="3"/>
                      <a:pt x="256" y="3"/>
                      <a:pt x="256" y="3"/>
                    </a:cubicBezTo>
                    <a:cubicBezTo>
                      <a:pt x="256" y="7"/>
                      <a:pt x="256" y="7"/>
                      <a:pt x="256" y="7"/>
                    </a:cubicBezTo>
                    <a:cubicBezTo>
                      <a:pt x="256" y="3"/>
                      <a:pt x="256" y="3"/>
                      <a:pt x="256" y="3"/>
                    </a:cubicBezTo>
                    <a:cubicBezTo>
                      <a:pt x="256" y="5"/>
                      <a:pt x="256" y="5"/>
                      <a:pt x="256" y="5"/>
                    </a:cubicBezTo>
                    <a:cubicBezTo>
                      <a:pt x="256" y="3"/>
                      <a:pt x="256" y="3"/>
                      <a:pt x="256" y="3"/>
                    </a:cubicBezTo>
                    <a:cubicBezTo>
                      <a:pt x="256" y="3"/>
                      <a:pt x="256" y="3"/>
                      <a:pt x="256" y="3"/>
                    </a:cubicBezTo>
                    <a:cubicBezTo>
                      <a:pt x="256" y="5"/>
                      <a:pt x="256" y="5"/>
                      <a:pt x="256" y="5"/>
                    </a:cubicBezTo>
                    <a:cubicBezTo>
                      <a:pt x="256" y="3"/>
                      <a:pt x="256" y="3"/>
                      <a:pt x="256" y="3"/>
                    </a:cubicBezTo>
                    <a:cubicBezTo>
                      <a:pt x="256" y="3"/>
                      <a:pt x="256" y="3"/>
                      <a:pt x="256" y="3"/>
                    </a:cubicBezTo>
                    <a:cubicBezTo>
                      <a:pt x="256" y="3"/>
                      <a:pt x="255" y="3"/>
                      <a:pt x="254" y="3"/>
                    </a:cubicBezTo>
                    <a:cubicBezTo>
                      <a:pt x="251" y="3"/>
                      <a:pt x="246" y="2"/>
                      <a:pt x="241" y="2"/>
                    </a:cubicBezTo>
                    <a:cubicBezTo>
                      <a:pt x="236" y="1"/>
                      <a:pt x="231" y="0"/>
                      <a:pt x="231" y="0"/>
                    </a:cubicBezTo>
                    <a:cubicBezTo>
                      <a:pt x="230" y="0"/>
                      <a:pt x="228" y="1"/>
                      <a:pt x="227" y="3"/>
                    </a:cubicBezTo>
                    <a:cubicBezTo>
                      <a:pt x="226" y="5"/>
                      <a:pt x="227" y="7"/>
                      <a:pt x="229" y="8"/>
                    </a:cubicBezTo>
                    <a:cubicBezTo>
                      <a:pt x="237" y="13"/>
                      <a:pt x="237" y="13"/>
                      <a:pt x="237" y="13"/>
                    </a:cubicBezTo>
                    <a:cubicBezTo>
                      <a:pt x="239" y="9"/>
                      <a:pt x="239" y="9"/>
                      <a:pt x="239" y="9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05" y="3"/>
                      <a:pt x="205" y="3"/>
                      <a:pt x="205" y="3"/>
                    </a:cubicBezTo>
                    <a:cubicBezTo>
                      <a:pt x="203" y="3"/>
                      <a:pt x="201" y="4"/>
                      <a:pt x="201" y="6"/>
                    </a:cubicBezTo>
                    <a:cubicBezTo>
                      <a:pt x="200" y="7"/>
                      <a:pt x="201" y="9"/>
                      <a:pt x="202" y="10"/>
                    </a:cubicBezTo>
                    <a:cubicBezTo>
                      <a:pt x="205" y="12"/>
                      <a:pt x="205" y="12"/>
                      <a:pt x="205" y="12"/>
                    </a:cubicBezTo>
                    <a:cubicBezTo>
                      <a:pt x="208" y="9"/>
                      <a:pt x="208" y="9"/>
                      <a:pt x="208" y="9"/>
                    </a:cubicBezTo>
                    <a:cubicBezTo>
                      <a:pt x="204" y="7"/>
                      <a:pt x="204" y="7"/>
                      <a:pt x="204" y="7"/>
                    </a:cubicBezTo>
                    <a:cubicBezTo>
                      <a:pt x="207" y="9"/>
                      <a:pt x="207" y="9"/>
                      <a:pt x="207" y="9"/>
                    </a:cubicBezTo>
                    <a:cubicBezTo>
                      <a:pt x="205" y="6"/>
                      <a:pt x="205" y="6"/>
                      <a:pt x="205" y="6"/>
                    </a:cubicBezTo>
                    <a:cubicBezTo>
                      <a:pt x="205" y="6"/>
                      <a:pt x="205" y="6"/>
                      <a:pt x="204" y="7"/>
                    </a:cubicBezTo>
                    <a:cubicBezTo>
                      <a:pt x="207" y="9"/>
                      <a:pt x="207" y="9"/>
                      <a:pt x="207" y="9"/>
                    </a:cubicBezTo>
                    <a:cubicBezTo>
                      <a:pt x="205" y="6"/>
                      <a:pt x="205" y="6"/>
                      <a:pt x="205" y="6"/>
                    </a:cubicBezTo>
                    <a:cubicBezTo>
                      <a:pt x="207" y="8"/>
                      <a:pt x="207" y="8"/>
                      <a:pt x="207" y="8"/>
                    </a:cubicBezTo>
                    <a:cubicBezTo>
                      <a:pt x="206" y="5"/>
                      <a:pt x="206" y="5"/>
                      <a:pt x="206" y="5"/>
                    </a:cubicBezTo>
                    <a:cubicBezTo>
                      <a:pt x="206" y="5"/>
                      <a:pt x="206" y="5"/>
                      <a:pt x="205" y="6"/>
                    </a:cubicBezTo>
                    <a:cubicBezTo>
                      <a:pt x="207" y="8"/>
                      <a:pt x="207" y="8"/>
                      <a:pt x="207" y="8"/>
                    </a:cubicBezTo>
                    <a:cubicBezTo>
                      <a:pt x="206" y="5"/>
                      <a:pt x="206" y="5"/>
                      <a:pt x="206" y="5"/>
                    </a:cubicBezTo>
                    <a:cubicBezTo>
                      <a:pt x="206" y="6"/>
                      <a:pt x="206" y="6"/>
                      <a:pt x="206" y="6"/>
                    </a:cubicBezTo>
                    <a:cubicBezTo>
                      <a:pt x="206" y="5"/>
                      <a:pt x="206" y="5"/>
                      <a:pt x="206" y="5"/>
                    </a:cubicBezTo>
                    <a:cubicBezTo>
                      <a:pt x="206" y="5"/>
                      <a:pt x="206" y="5"/>
                      <a:pt x="206" y="5"/>
                    </a:cubicBezTo>
                    <a:cubicBezTo>
                      <a:pt x="206" y="6"/>
                      <a:pt x="206" y="6"/>
                      <a:pt x="206" y="6"/>
                    </a:cubicBezTo>
                    <a:cubicBezTo>
                      <a:pt x="206" y="5"/>
                      <a:pt x="206" y="5"/>
                      <a:pt x="206" y="5"/>
                    </a:cubicBezTo>
                    <a:cubicBezTo>
                      <a:pt x="206" y="5"/>
                      <a:pt x="205" y="5"/>
                      <a:pt x="204" y="6"/>
                    </a:cubicBezTo>
                    <a:cubicBezTo>
                      <a:pt x="202" y="6"/>
                      <a:pt x="196" y="8"/>
                      <a:pt x="192" y="9"/>
                    </a:cubicBezTo>
                    <a:cubicBezTo>
                      <a:pt x="189" y="9"/>
                      <a:pt x="187" y="10"/>
                      <a:pt x="186" y="10"/>
                    </a:cubicBezTo>
                    <a:cubicBezTo>
                      <a:pt x="185" y="10"/>
                      <a:pt x="184" y="10"/>
                      <a:pt x="184" y="10"/>
                    </a:cubicBezTo>
                    <a:cubicBezTo>
                      <a:pt x="183" y="11"/>
                      <a:pt x="183" y="11"/>
                      <a:pt x="183" y="11"/>
                    </a:cubicBezTo>
                    <a:cubicBezTo>
                      <a:pt x="183" y="11"/>
                      <a:pt x="183" y="11"/>
                      <a:pt x="183" y="11"/>
                    </a:cubicBezTo>
                    <a:cubicBezTo>
                      <a:pt x="183" y="11"/>
                      <a:pt x="183" y="11"/>
                      <a:pt x="183" y="11"/>
                    </a:cubicBezTo>
                    <a:cubicBezTo>
                      <a:pt x="183" y="11"/>
                      <a:pt x="183" y="11"/>
                      <a:pt x="183" y="11"/>
                    </a:cubicBezTo>
                    <a:cubicBezTo>
                      <a:pt x="182" y="11"/>
                      <a:pt x="182" y="11"/>
                      <a:pt x="182" y="11"/>
                    </a:cubicBezTo>
                    <a:cubicBezTo>
                      <a:pt x="182" y="11"/>
                      <a:pt x="182" y="11"/>
                      <a:pt x="182" y="11"/>
                    </a:cubicBezTo>
                    <a:cubicBezTo>
                      <a:pt x="181" y="12"/>
                      <a:pt x="181" y="12"/>
                      <a:pt x="181" y="12"/>
                    </a:cubicBezTo>
                    <a:cubicBezTo>
                      <a:pt x="180" y="14"/>
                      <a:pt x="180" y="17"/>
                      <a:pt x="182" y="18"/>
                    </a:cubicBezTo>
                    <a:cubicBezTo>
                      <a:pt x="184" y="19"/>
                      <a:pt x="184" y="19"/>
                      <a:pt x="184" y="19"/>
                    </a:cubicBezTo>
                    <a:cubicBezTo>
                      <a:pt x="186" y="16"/>
                      <a:pt x="186" y="16"/>
                      <a:pt x="186" y="16"/>
                    </a:cubicBezTo>
                    <a:cubicBezTo>
                      <a:pt x="186" y="12"/>
                      <a:pt x="186" y="12"/>
                      <a:pt x="186" y="12"/>
                    </a:cubicBezTo>
                    <a:cubicBezTo>
                      <a:pt x="158" y="13"/>
                      <a:pt x="158" y="13"/>
                      <a:pt x="158" y="13"/>
                    </a:cubicBezTo>
                    <a:cubicBezTo>
                      <a:pt x="157" y="13"/>
                      <a:pt x="155" y="14"/>
                      <a:pt x="155" y="16"/>
                    </a:cubicBezTo>
                    <a:cubicBezTo>
                      <a:pt x="154" y="18"/>
                      <a:pt x="155" y="19"/>
                      <a:pt x="156" y="20"/>
                    </a:cubicBezTo>
                    <a:cubicBezTo>
                      <a:pt x="157" y="20"/>
                      <a:pt x="157" y="20"/>
                      <a:pt x="157" y="20"/>
                    </a:cubicBezTo>
                    <a:cubicBezTo>
                      <a:pt x="159" y="17"/>
                      <a:pt x="159" y="17"/>
                      <a:pt x="159" y="17"/>
                    </a:cubicBezTo>
                    <a:cubicBezTo>
                      <a:pt x="158" y="13"/>
                      <a:pt x="158" y="13"/>
                      <a:pt x="158" y="13"/>
                    </a:cubicBezTo>
                    <a:cubicBezTo>
                      <a:pt x="158" y="13"/>
                      <a:pt x="152" y="15"/>
                      <a:pt x="146" y="16"/>
                    </a:cubicBezTo>
                    <a:cubicBezTo>
                      <a:pt x="144" y="17"/>
                      <a:pt x="141" y="17"/>
                      <a:pt x="139" y="18"/>
                    </a:cubicBezTo>
                    <a:cubicBezTo>
                      <a:pt x="138" y="18"/>
                      <a:pt x="137" y="19"/>
                      <a:pt x="136" y="19"/>
                    </a:cubicBezTo>
                    <a:cubicBezTo>
                      <a:pt x="135" y="19"/>
                      <a:pt x="135" y="19"/>
                      <a:pt x="135" y="19"/>
                    </a:cubicBezTo>
                    <a:cubicBezTo>
                      <a:pt x="134" y="19"/>
                      <a:pt x="134" y="19"/>
                      <a:pt x="134" y="19"/>
                    </a:cubicBezTo>
                    <a:cubicBezTo>
                      <a:pt x="134" y="20"/>
                      <a:pt x="134" y="20"/>
                      <a:pt x="134" y="20"/>
                    </a:cubicBezTo>
                    <a:cubicBezTo>
                      <a:pt x="134" y="20"/>
                      <a:pt x="134" y="20"/>
                      <a:pt x="134" y="20"/>
                    </a:cubicBezTo>
                    <a:cubicBezTo>
                      <a:pt x="133" y="20"/>
                      <a:pt x="133" y="20"/>
                      <a:pt x="133" y="21"/>
                    </a:cubicBezTo>
                    <a:cubicBezTo>
                      <a:pt x="132" y="22"/>
                      <a:pt x="132" y="23"/>
                      <a:pt x="132" y="24"/>
                    </a:cubicBezTo>
                    <a:cubicBezTo>
                      <a:pt x="132" y="25"/>
                      <a:pt x="133" y="26"/>
                      <a:pt x="134" y="26"/>
                    </a:cubicBezTo>
                    <a:cubicBezTo>
                      <a:pt x="136" y="28"/>
                      <a:pt x="136" y="28"/>
                      <a:pt x="136" y="28"/>
                    </a:cubicBezTo>
                    <a:cubicBezTo>
                      <a:pt x="138" y="24"/>
                      <a:pt x="138" y="24"/>
                      <a:pt x="138" y="24"/>
                    </a:cubicBezTo>
                    <a:cubicBezTo>
                      <a:pt x="135" y="22"/>
                      <a:pt x="135" y="22"/>
                      <a:pt x="135" y="22"/>
                    </a:cubicBezTo>
                    <a:cubicBezTo>
                      <a:pt x="138" y="24"/>
                      <a:pt x="138" y="24"/>
                      <a:pt x="138" y="24"/>
                    </a:cubicBezTo>
                    <a:cubicBezTo>
                      <a:pt x="136" y="21"/>
                      <a:pt x="136" y="21"/>
                      <a:pt x="136" y="21"/>
                    </a:cubicBezTo>
                    <a:cubicBezTo>
                      <a:pt x="136" y="21"/>
                      <a:pt x="135" y="21"/>
                      <a:pt x="135" y="22"/>
                    </a:cubicBezTo>
                    <a:cubicBezTo>
                      <a:pt x="138" y="24"/>
                      <a:pt x="138" y="24"/>
                      <a:pt x="138" y="24"/>
                    </a:cubicBezTo>
                    <a:cubicBezTo>
                      <a:pt x="136" y="21"/>
                      <a:pt x="136" y="21"/>
                      <a:pt x="136" y="21"/>
                    </a:cubicBezTo>
                    <a:cubicBezTo>
                      <a:pt x="138" y="24"/>
                      <a:pt x="138" y="24"/>
                      <a:pt x="138" y="24"/>
                    </a:cubicBezTo>
                    <a:cubicBezTo>
                      <a:pt x="137" y="21"/>
                      <a:pt x="137" y="21"/>
                      <a:pt x="137" y="21"/>
                    </a:cubicBezTo>
                    <a:cubicBezTo>
                      <a:pt x="137" y="21"/>
                      <a:pt x="137" y="21"/>
                      <a:pt x="136" y="21"/>
                    </a:cubicBezTo>
                    <a:cubicBezTo>
                      <a:pt x="138" y="24"/>
                      <a:pt x="138" y="24"/>
                      <a:pt x="138" y="24"/>
                    </a:cubicBezTo>
                    <a:cubicBezTo>
                      <a:pt x="137" y="21"/>
                      <a:pt x="137" y="21"/>
                      <a:pt x="137" y="21"/>
                    </a:cubicBezTo>
                    <a:cubicBezTo>
                      <a:pt x="137" y="21"/>
                      <a:pt x="137" y="21"/>
                      <a:pt x="137" y="21"/>
                    </a:cubicBezTo>
                    <a:cubicBezTo>
                      <a:pt x="137" y="21"/>
                      <a:pt x="136" y="21"/>
                      <a:pt x="135" y="21"/>
                    </a:cubicBezTo>
                    <a:cubicBezTo>
                      <a:pt x="132" y="21"/>
                      <a:pt x="126" y="22"/>
                      <a:pt x="121" y="22"/>
                    </a:cubicBezTo>
                    <a:cubicBezTo>
                      <a:pt x="116" y="23"/>
                      <a:pt x="111" y="23"/>
                      <a:pt x="111" y="23"/>
                    </a:cubicBezTo>
                    <a:cubicBezTo>
                      <a:pt x="110" y="23"/>
                      <a:pt x="108" y="24"/>
                      <a:pt x="108" y="26"/>
                    </a:cubicBezTo>
                    <a:cubicBezTo>
                      <a:pt x="107" y="28"/>
                      <a:pt x="108" y="29"/>
                      <a:pt x="110" y="30"/>
                    </a:cubicBezTo>
                    <a:cubicBezTo>
                      <a:pt x="112" y="32"/>
                      <a:pt x="112" y="32"/>
                      <a:pt x="112" y="32"/>
                    </a:cubicBezTo>
                    <a:cubicBezTo>
                      <a:pt x="114" y="28"/>
                      <a:pt x="114" y="28"/>
                      <a:pt x="114" y="28"/>
                    </a:cubicBezTo>
                    <a:cubicBezTo>
                      <a:pt x="114" y="25"/>
                      <a:pt x="114" y="25"/>
                      <a:pt x="114" y="25"/>
                    </a:cubicBezTo>
                    <a:cubicBezTo>
                      <a:pt x="90" y="28"/>
                      <a:pt x="90" y="28"/>
                      <a:pt x="90" y="28"/>
                    </a:cubicBezTo>
                    <a:cubicBezTo>
                      <a:pt x="89" y="28"/>
                      <a:pt x="87" y="29"/>
                      <a:pt x="87" y="31"/>
                    </a:cubicBezTo>
                    <a:cubicBezTo>
                      <a:pt x="87" y="33"/>
                      <a:pt x="87" y="34"/>
                      <a:pt x="89" y="35"/>
                    </a:cubicBezTo>
                    <a:cubicBezTo>
                      <a:pt x="91" y="37"/>
                      <a:pt x="91" y="37"/>
                      <a:pt x="91" y="37"/>
                    </a:cubicBezTo>
                    <a:cubicBezTo>
                      <a:pt x="93" y="33"/>
                      <a:pt x="93" y="33"/>
                      <a:pt x="93" y="33"/>
                    </a:cubicBezTo>
                    <a:cubicBezTo>
                      <a:pt x="92" y="29"/>
                      <a:pt x="92" y="29"/>
                      <a:pt x="92" y="29"/>
                    </a:cubicBezTo>
                    <a:cubicBezTo>
                      <a:pt x="73" y="33"/>
                      <a:pt x="73" y="33"/>
                      <a:pt x="73" y="33"/>
                    </a:cubicBezTo>
                    <a:cubicBezTo>
                      <a:pt x="71" y="33"/>
                      <a:pt x="70" y="35"/>
                      <a:pt x="69" y="36"/>
                    </a:cubicBezTo>
                    <a:cubicBezTo>
                      <a:pt x="69" y="38"/>
                      <a:pt x="70" y="40"/>
                      <a:pt x="71" y="40"/>
                    </a:cubicBezTo>
                    <a:cubicBezTo>
                      <a:pt x="72" y="41"/>
                      <a:pt x="72" y="41"/>
                      <a:pt x="72" y="41"/>
                    </a:cubicBezTo>
                    <a:cubicBezTo>
                      <a:pt x="74" y="38"/>
                      <a:pt x="74" y="38"/>
                      <a:pt x="74" y="38"/>
                    </a:cubicBezTo>
                    <a:cubicBezTo>
                      <a:pt x="71" y="35"/>
                      <a:pt x="71" y="35"/>
                      <a:pt x="71" y="35"/>
                    </a:cubicBezTo>
                    <a:cubicBezTo>
                      <a:pt x="74" y="37"/>
                      <a:pt x="74" y="37"/>
                      <a:pt x="74" y="37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72" y="34"/>
                      <a:pt x="71" y="34"/>
                      <a:pt x="71" y="35"/>
                    </a:cubicBezTo>
                    <a:cubicBezTo>
                      <a:pt x="74" y="37"/>
                      <a:pt x="74" y="37"/>
                      <a:pt x="74" y="37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74" y="37"/>
                      <a:pt x="74" y="37"/>
                      <a:pt x="74" y="37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73" y="34"/>
                      <a:pt x="73" y="34"/>
                      <a:pt x="72" y="34"/>
                    </a:cubicBezTo>
                    <a:cubicBezTo>
                      <a:pt x="74" y="37"/>
                      <a:pt x="74" y="37"/>
                      <a:pt x="74" y="37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73" y="34"/>
                      <a:pt x="73" y="34"/>
                      <a:pt x="72" y="34"/>
                    </a:cubicBezTo>
                    <a:cubicBezTo>
                      <a:pt x="70" y="34"/>
                      <a:pt x="65" y="34"/>
                      <a:pt x="61" y="34"/>
                    </a:cubicBezTo>
                    <a:cubicBezTo>
                      <a:pt x="60" y="34"/>
                      <a:pt x="58" y="34"/>
                      <a:pt x="57" y="34"/>
                    </a:cubicBezTo>
                    <a:cubicBezTo>
                      <a:pt x="56" y="34"/>
                      <a:pt x="55" y="34"/>
                      <a:pt x="55" y="34"/>
                    </a:cubicBezTo>
                    <a:cubicBezTo>
                      <a:pt x="55" y="34"/>
                      <a:pt x="55" y="34"/>
                      <a:pt x="55" y="34"/>
                    </a:cubicBezTo>
                    <a:cubicBezTo>
                      <a:pt x="54" y="34"/>
                      <a:pt x="54" y="34"/>
                      <a:pt x="54" y="34"/>
                    </a:cubicBezTo>
                    <a:cubicBezTo>
                      <a:pt x="54" y="34"/>
                      <a:pt x="54" y="34"/>
                      <a:pt x="54" y="34"/>
                    </a:cubicBezTo>
                    <a:cubicBezTo>
                      <a:pt x="54" y="34"/>
                      <a:pt x="54" y="34"/>
                      <a:pt x="54" y="34"/>
                    </a:cubicBezTo>
                    <a:cubicBezTo>
                      <a:pt x="53" y="34"/>
                      <a:pt x="53" y="34"/>
                      <a:pt x="53" y="34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5"/>
                      <a:pt x="52" y="35"/>
                      <a:pt x="51" y="36"/>
                    </a:cubicBezTo>
                    <a:cubicBezTo>
                      <a:pt x="50" y="38"/>
                      <a:pt x="51" y="40"/>
                      <a:pt x="52" y="41"/>
                    </a:cubicBezTo>
                    <a:cubicBezTo>
                      <a:pt x="58" y="45"/>
                      <a:pt x="58" y="45"/>
                      <a:pt x="58" y="45"/>
                    </a:cubicBezTo>
                    <a:cubicBezTo>
                      <a:pt x="60" y="42"/>
                      <a:pt x="60" y="42"/>
                      <a:pt x="60" y="42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8" y="40"/>
                      <a:pt x="27" y="41"/>
                      <a:pt x="27" y="43"/>
                    </a:cubicBezTo>
                    <a:cubicBezTo>
                      <a:pt x="26" y="44"/>
                      <a:pt x="27" y="46"/>
                      <a:pt x="28" y="47"/>
                    </a:cubicBezTo>
                    <a:cubicBezTo>
                      <a:pt x="30" y="48"/>
                      <a:pt x="30" y="48"/>
                      <a:pt x="30" y="48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3" y="42"/>
                      <a:pt x="1" y="44"/>
                      <a:pt x="1" y="45"/>
                    </a:cubicBezTo>
                    <a:cubicBezTo>
                      <a:pt x="0" y="47"/>
                      <a:pt x="1" y="49"/>
                      <a:pt x="2" y="50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6" y="52"/>
                      <a:pt x="8" y="51"/>
                      <a:pt x="9" y="49"/>
                    </a:cubicBezTo>
                    <a:cubicBezTo>
                      <a:pt x="10" y="47"/>
                      <a:pt x="10" y="45"/>
                      <a:pt x="8" y="44"/>
                    </a:cubicBezTo>
                    <a:close/>
                  </a:path>
                </a:pathLst>
              </a:custGeom>
              <a:solidFill>
                <a:srgbClr val="70B5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0" name="Freeform 60"/>
              <p:cNvSpPr/>
              <p:nvPr/>
            </p:nvSpPr>
            <p:spPr bwMode="auto">
              <a:xfrm>
                <a:off x="4216412" y="3769632"/>
                <a:ext cx="146434" cy="15831"/>
              </a:xfrm>
              <a:custGeom>
                <a:avLst/>
                <a:gdLst>
                  <a:gd name="T0" fmla="*/ 20 w 109"/>
                  <a:gd name="T1" fmla="*/ 5 h 12"/>
                  <a:gd name="T2" fmla="*/ 50 w 109"/>
                  <a:gd name="T3" fmla="*/ 1 h 12"/>
                  <a:gd name="T4" fmla="*/ 81 w 109"/>
                  <a:gd name="T5" fmla="*/ 1 h 12"/>
                  <a:gd name="T6" fmla="*/ 93 w 109"/>
                  <a:gd name="T7" fmla="*/ 2 h 12"/>
                  <a:gd name="T8" fmla="*/ 101 w 109"/>
                  <a:gd name="T9" fmla="*/ 4 h 12"/>
                  <a:gd name="T10" fmla="*/ 104 w 109"/>
                  <a:gd name="T11" fmla="*/ 7 h 12"/>
                  <a:gd name="T12" fmla="*/ 106 w 109"/>
                  <a:gd name="T13" fmla="*/ 9 h 12"/>
                  <a:gd name="T14" fmla="*/ 109 w 109"/>
                  <a:gd name="T15" fmla="*/ 11 h 12"/>
                  <a:gd name="T16" fmla="*/ 104 w 109"/>
                  <a:gd name="T17" fmla="*/ 9 h 12"/>
                  <a:gd name="T18" fmla="*/ 97 w 109"/>
                  <a:gd name="T19" fmla="*/ 8 h 12"/>
                  <a:gd name="T20" fmla="*/ 93 w 109"/>
                  <a:gd name="T21" fmla="*/ 7 h 12"/>
                  <a:gd name="T22" fmla="*/ 88 w 109"/>
                  <a:gd name="T23" fmla="*/ 7 h 12"/>
                  <a:gd name="T24" fmla="*/ 78 w 109"/>
                  <a:gd name="T25" fmla="*/ 6 h 12"/>
                  <a:gd name="T26" fmla="*/ 33 w 109"/>
                  <a:gd name="T27" fmla="*/ 9 h 12"/>
                  <a:gd name="T28" fmla="*/ 3 w 109"/>
                  <a:gd name="T29" fmla="*/ 12 h 12"/>
                  <a:gd name="T30" fmla="*/ 20 w 109"/>
                  <a:gd name="T3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9" h="12">
                    <a:moveTo>
                      <a:pt x="20" y="5"/>
                    </a:moveTo>
                    <a:cubicBezTo>
                      <a:pt x="29" y="4"/>
                      <a:pt x="40" y="2"/>
                      <a:pt x="50" y="1"/>
                    </a:cubicBezTo>
                    <a:cubicBezTo>
                      <a:pt x="61" y="0"/>
                      <a:pt x="72" y="0"/>
                      <a:pt x="81" y="1"/>
                    </a:cubicBezTo>
                    <a:cubicBezTo>
                      <a:pt x="85" y="1"/>
                      <a:pt x="89" y="1"/>
                      <a:pt x="93" y="2"/>
                    </a:cubicBezTo>
                    <a:cubicBezTo>
                      <a:pt x="96" y="2"/>
                      <a:pt x="99" y="3"/>
                      <a:pt x="101" y="4"/>
                    </a:cubicBezTo>
                    <a:cubicBezTo>
                      <a:pt x="105" y="5"/>
                      <a:pt x="106" y="7"/>
                      <a:pt x="104" y="7"/>
                    </a:cubicBezTo>
                    <a:cubicBezTo>
                      <a:pt x="104" y="7"/>
                      <a:pt x="105" y="8"/>
                      <a:pt x="106" y="9"/>
                    </a:cubicBezTo>
                    <a:cubicBezTo>
                      <a:pt x="108" y="10"/>
                      <a:pt x="109" y="10"/>
                      <a:pt x="109" y="11"/>
                    </a:cubicBezTo>
                    <a:cubicBezTo>
                      <a:pt x="107" y="10"/>
                      <a:pt x="106" y="10"/>
                      <a:pt x="104" y="9"/>
                    </a:cubicBezTo>
                    <a:cubicBezTo>
                      <a:pt x="102" y="9"/>
                      <a:pt x="99" y="8"/>
                      <a:pt x="97" y="8"/>
                    </a:cubicBezTo>
                    <a:cubicBezTo>
                      <a:pt x="95" y="8"/>
                      <a:pt x="94" y="7"/>
                      <a:pt x="93" y="7"/>
                    </a:cubicBezTo>
                    <a:cubicBezTo>
                      <a:pt x="91" y="7"/>
                      <a:pt x="89" y="7"/>
                      <a:pt x="88" y="7"/>
                    </a:cubicBezTo>
                    <a:cubicBezTo>
                      <a:pt x="85" y="6"/>
                      <a:pt x="81" y="6"/>
                      <a:pt x="78" y="6"/>
                    </a:cubicBezTo>
                    <a:cubicBezTo>
                      <a:pt x="64" y="6"/>
                      <a:pt x="47" y="7"/>
                      <a:pt x="33" y="9"/>
                    </a:cubicBezTo>
                    <a:cubicBezTo>
                      <a:pt x="19" y="10"/>
                      <a:pt x="7" y="12"/>
                      <a:pt x="3" y="12"/>
                    </a:cubicBezTo>
                    <a:cubicBezTo>
                      <a:pt x="0" y="12"/>
                      <a:pt x="4" y="10"/>
                      <a:pt x="20" y="5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1" name="Freeform 61"/>
              <p:cNvSpPr/>
              <p:nvPr/>
            </p:nvSpPr>
            <p:spPr bwMode="auto">
              <a:xfrm>
                <a:off x="4151770" y="3751163"/>
                <a:ext cx="120049" cy="23746"/>
              </a:xfrm>
              <a:custGeom>
                <a:avLst/>
                <a:gdLst>
                  <a:gd name="T0" fmla="*/ 56 w 89"/>
                  <a:gd name="T1" fmla="*/ 4 h 17"/>
                  <a:gd name="T2" fmla="*/ 59 w 89"/>
                  <a:gd name="T3" fmla="*/ 7 h 17"/>
                  <a:gd name="T4" fmla="*/ 36 w 89"/>
                  <a:gd name="T5" fmla="*/ 11 h 17"/>
                  <a:gd name="T6" fmla="*/ 14 w 89"/>
                  <a:gd name="T7" fmla="*/ 15 h 17"/>
                  <a:gd name="T8" fmla="*/ 56 w 89"/>
                  <a:gd name="T9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17">
                    <a:moveTo>
                      <a:pt x="56" y="4"/>
                    </a:moveTo>
                    <a:cubicBezTo>
                      <a:pt x="89" y="0"/>
                      <a:pt x="64" y="5"/>
                      <a:pt x="59" y="7"/>
                    </a:cubicBezTo>
                    <a:cubicBezTo>
                      <a:pt x="59" y="7"/>
                      <a:pt x="47" y="9"/>
                      <a:pt x="36" y="11"/>
                    </a:cubicBezTo>
                    <a:cubicBezTo>
                      <a:pt x="25" y="13"/>
                      <a:pt x="14" y="15"/>
                      <a:pt x="14" y="15"/>
                    </a:cubicBezTo>
                    <a:cubicBezTo>
                      <a:pt x="0" y="17"/>
                      <a:pt x="37" y="7"/>
                      <a:pt x="5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2" name="Freeform 62"/>
              <p:cNvSpPr/>
              <p:nvPr/>
            </p:nvSpPr>
            <p:spPr bwMode="auto">
              <a:xfrm>
                <a:off x="4221689" y="3702351"/>
                <a:ext cx="72557" cy="11873"/>
              </a:xfrm>
              <a:custGeom>
                <a:avLst/>
                <a:gdLst>
                  <a:gd name="T0" fmla="*/ 18 w 54"/>
                  <a:gd name="T1" fmla="*/ 3 h 9"/>
                  <a:gd name="T2" fmla="*/ 11 w 54"/>
                  <a:gd name="T3" fmla="*/ 4 h 9"/>
                  <a:gd name="T4" fmla="*/ 4 w 54"/>
                  <a:gd name="T5" fmla="*/ 5 h 9"/>
                  <a:gd name="T6" fmla="*/ 53 w 54"/>
                  <a:gd name="T7" fmla="*/ 0 h 9"/>
                  <a:gd name="T8" fmla="*/ 37 w 54"/>
                  <a:gd name="T9" fmla="*/ 4 h 9"/>
                  <a:gd name="T10" fmla="*/ 0 w 54"/>
                  <a:gd name="T11" fmla="*/ 9 h 9"/>
                  <a:gd name="T12" fmla="*/ 17 w 54"/>
                  <a:gd name="T13" fmla="*/ 5 h 9"/>
                  <a:gd name="T14" fmla="*/ 18 w 54"/>
                  <a:gd name="T15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9">
                    <a:moveTo>
                      <a:pt x="18" y="3"/>
                    </a:moveTo>
                    <a:cubicBezTo>
                      <a:pt x="18" y="3"/>
                      <a:pt x="14" y="4"/>
                      <a:pt x="11" y="4"/>
                    </a:cubicBezTo>
                    <a:cubicBezTo>
                      <a:pt x="7" y="4"/>
                      <a:pt x="4" y="5"/>
                      <a:pt x="4" y="5"/>
                    </a:cubicBezTo>
                    <a:cubicBezTo>
                      <a:pt x="18" y="3"/>
                      <a:pt x="39" y="1"/>
                      <a:pt x="53" y="0"/>
                    </a:cubicBezTo>
                    <a:cubicBezTo>
                      <a:pt x="54" y="1"/>
                      <a:pt x="47" y="2"/>
                      <a:pt x="37" y="4"/>
                    </a:cubicBezTo>
                    <a:cubicBezTo>
                      <a:pt x="27" y="5"/>
                      <a:pt x="14" y="7"/>
                      <a:pt x="0" y="9"/>
                    </a:cubicBezTo>
                    <a:cubicBezTo>
                      <a:pt x="3" y="8"/>
                      <a:pt x="11" y="7"/>
                      <a:pt x="17" y="5"/>
                    </a:cubicBezTo>
                    <a:cubicBezTo>
                      <a:pt x="22" y="4"/>
                      <a:pt x="26" y="3"/>
                      <a:pt x="18" y="3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3" name="Freeform 63"/>
              <p:cNvSpPr/>
              <p:nvPr/>
            </p:nvSpPr>
            <p:spPr bwMode="auto">
              <a:xfrm>
                <a:off x="3889244" y="2508453"/>
                <a:ext cx="1295479" cy="1522385"/>
              </a:xfrm>
              <a:custGeom>
                <a:avLst/>
                <a:gdLst>
                  <a:gd name="T0" fmla="*/ 621 w 965"/>
                  <a:gd name="T1" fmla="*/ 1073 h 1133"/>
                  <a:gd name="T2" fmla="*/ 616 w 965"/>
                  <a:gd name="T3" fmla="*/ 1106 h 1133"/>
                  <a:gd name="T4" fmla="*/ 601 w 965"/>
                  <a:gd name="T5" fmla="*/ 1130 h 1133"/>
                  <a:gd name="T6" fmla="*/ 606 w 965"/>
                  <a:gd name="T7" fmla="*/ 1084 h 1133"/>
                  <a:gd name="T8" fmla="*/ 555 w 965"/>
                  <a:gd name="T9" fmla="*/ 1011 h 1133"/>
                  <a:gd name="T10" fmla="*/ 540 w 965"/>
                  <a:gd name="T11" fmla="*/ 975 h 1133"/>
                  <a:gd name="T12" fmla="*/ 538 w 965"/>
                  <a:gd name="T13" fmla="*/ 968 h 1133"/>
                  <a:gd name="T14" fmla="*/ 536 w 965"/>
                  <a:gd name="T15" fmla="*/ 972 h 1133"/>
                  <a:gd name="T16" fmla="*/ 534 w 965"/>
                  <a:gd name="T17" fmla="*/ 970 h 1133"/>
                  <a:gd name="T18" fmla="*/ 534 w 965"/>
                  <a:gd name="T19" fmla="*/ 943 h 1133"/>
                  <a:gd name="T20" fmla="*/ 673 w 965"/>
                  <a:gd name="T21" fmla="*/ 834 h 1133"/>
                  <a:gd name="T22" fmla="*/ 948 w 965"/>
                  <a:gd name="T23" fmla="*/ 823 h 1133"/>
                  <a:gd name="T24" fmla="*/ 900 w 965"/>
                  <a:gd name="T25" fmla="*/ 511 h 1133"/>
                  <a:gd name="T26" fmla="*/ 901 w 965"/>
                  <a:gd name="T27" fmla="*/ 529 h 1133"/>
                  <a:gd name="T28" fmla="*/ 878 w 965"/>
                  <a:gd name="T29" fmla="*/ 549 h 1133"/>
                  <a:gd name="T30" fmla="*/ 843 w 965"/>
                  <a:gd name="T31" fmla="*/ 595 h 1133"/>
                  <a:gd name="T32" fmla="*/ 822 w 965"/>
                  <a:gd name="T33" fmla="*/ 606 h 1133"/>
                  <a:gd name="T34" fmla="*/ 817 w 965"/>
                  <a:gd name="T35" fmla="*/ 607 h 1133"/>
                  <a:gd name="T36" fmla="*/ 676 w 965"/>
                  <a:gd name="T37" fmla="*/ 580 h 1133"/>
                  <a:gd name="T38" fmla="*/ 636 w 965"/>
                  <a:gd name="T39" fmla="*/ 398 h 1133"/>
                  <a:gd name="T40" fmla="*/ 641 w 965"/>
                  <a:gd name="T41" fmla="*/ 464 h 1133"/>
                  <a:gd name="T42" fmla="*/ 765 w 965"/>
                  <a:gd name="T43" fmla="*/ 280 h 1133"/>
                  <a:gd name="T44" fmla="*/ 799 w 965"/>
                  <a:gd name="T45" fmla="*/ 279 h 1133"/>
                  <a:gd name="T46" fmla="*/ 853 w 965"/>
                  <a:gd name="T47" fmla="*/ 305 h 1133"/>
                  <a:gd name="T48" fmla="*/ 882 w 965"/>
                  <a:gd name="T49" fmla="*/ 311 h 1133"/>
                  <a:gd name="T50" fmla="*/ 883 w 965"/>
                  <a:gd name="T51" fmla="*/ 312 h 1133"/>
                  <a:gd name="T52" fmla="*/ 884 w 965"/>
                  <a:gd name="T53" fmla="*/ 312 h 1133"/>
                  <a:gd name="T54" fmla="*/ 882 w 965"/>
                  <a:gd name="T55" fmla="*/ 312 h 1133"/>
                  <a:gd name="T56" fmla="*/ 888 w 965"/>
                  <a:gd name="T57" fmla="*/ 282 h 1133"/>
                  <a:gd name="T58" fmla="*/ 853 w 965"/>
                  <a:gd name="T59" fmla="*/ 22 h 1133"/>
                  <a:gd name="T60" fmla="*/ 865 w 965"/>
                  <a:gd name="T61" fmla="*/ 110 h 1133"/>
                  <a:gd name="T62" fmla="*/ 845 w 965"/>
                  <a:gd name="T63" fmla="*/ 15 h 1133"/>
                  <a:gd name="T64" fmla="*/ 852 w 965"/>
                  <a:gd name="T65" fmla="*/ 1 h 1133"/>
                  <a:gd name="T66" fmla="*/ 435 w 965"/>
                  <a:gd name="T67" fmla="*/ 78 h 1133"/>
                  <a:gd name="T68" fmla="*/ 178 w 965"/>
                  <a:gd name="T69" fmla="*/ 94 h 1133"/>
                  <a:gd name="T70" fmla="*/ 874 w 965"/>
                  <a:gd name="T71" fmla="*/ 27 h 1133"/>
                  <a:gd name="T72" fmla="*/ 906 w 965"/>
                  <a:gd name="T73" fmla="*/ 289 h 1133"/>
                  <a:gd name="T74" fmla="*/ 889 w 965"/>
                  <a:gd name="T75" fmla="*/ 331 h 1133"/>
                  <a:gd name="T76" fmla="*/ 885 w 965"/>
                  <a:gd name="T77" fmla="*/ 331 h 1133"/>
                  <a:gd name="T78" fmla="*/ 802 w 965"/>
                  <a:gd name="T79" fmla="*/ 290 h 1133"/>
                  <a:gd name="T80" fmla="*/ 796 w 965"/>
                  <a:gd name="T81" fmla="*/ 289 h 1133"/>
                  <a:gd name="T82" fmla="*/ 657 w 965"/>
                  <a:gd name="T83" fmla="*/ 390 h 1133"/>
                  <a:gd name="T84" fmla="*/ 698 w 965"/>
                  <a:gd name="T85" fmla="*/ 560 h 1133"/>
                  <a:gd name="T86" fmla="*/ 821 w 965"/>
                  <a:gd name="T87" fmla="*/ 578 h 1133"/>
                  <a:gd name="T88" fmla="*/ 859 w 965"/>
                  <a:gd name="T89" fmla="*/ 530 h 1133"/>
                  <a:gd name="T90" fmla="*/ 844 w 965"/>
                  <a:gd name="T91" fmla="*/ 549 h 1133"/>
                  <a:gd name="T92" fmla="*/ 820 w 965"/>
                  <a:gd name="T93" fmla="*/ 571 h 1133"/>
                  <a:gd name="T94" fmla="*/ 823 w 965"/>
                  <a:gd name="T95" fmla="*/ 566 h 1133"/>
                  <a:gd name="T96" fmla="*/ 871 w 965"/>
                  <a:gd name="T97" fmla="*/ 511 h 1133"/>
                  <a:gd name="T98" fmla="*/ 927 w 965"/>
                  <a:gd name="T99" fmla="*/ 500 h 1133"/>
                  <a:gd name="T100" fmla="*/ 900 w 965"/>
                  <a:gd name="T101" fmla="*/ 501 h 1133"/>
                  <a:gd name="T102" fmla="*/ 922 w 965"/>
                  <a:gd name="T103" fmla="*/ 498 h 1133"/>
                  <a:gd name="T104" fmla="*/ 950 w 965"/>
                  <a:gd name="T105" fmla="*/ 706 h 1133"/>
                  <a:gd name="T106" fmla="*/ 957 w 965"/>
                  <a:gd name="T107" fmla="*/ 769 h 1133"/>
                  <a:gd name="T108" fmla="*/ 857 w 965"/>
                  <a:gd name="T109" fmla="*/ 855 h 1133"/>
                  <a:gd name="T110" fmla="*/ 958 w 965"/>
                  <a:gd name="T111" fmla="*/ 851 h 1133"/>
                  <a:gd name="T112" fmla="*/ 955 w 965"/>
                  <a:gd name="T113" fmla="*/ 857 h 1133"/>
                  <a:gd name="T114" fmla="*/ 609 w 965"/>
                  <a:gd name="T115" fmla="*/ 888 h 1133"/>
                  <a:gd name="T116" fmla="*/ 569 w 965"/>
                  <a:gd name="T117" fmla="*/ 964 h 1133"/>
                  <a:gd name="T118" fmla="*/ 570 w 965"/>
                  <a:gd name="T119" fmla="*/ 969 h 1133"/>
                  <a:gd name="T120" fmla="*/ 607 w 965"/>
                  <a:gd name="T121" fmla="*/ 1023 h 1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65" h="1133">
                    <a:moveTo>
                      <a:pt x="625" y="1050"/>
                    </a:moveTo>
                    <a:cubicBezTo>
                      <a:pt x="623" y="1047"/>
                      <a:pt x="622" y="1049"/>
                      <a:pt x="622" y="1053"/>
                    </a:cubicBezTo>
                    <a:cubicBezTo>
                      <a:pt x="622" y="1054"/>
                      <a:pt x="622" y="1056"/>
                      <a:pt x="622" y="1057"/>
                    </a:cubicBezTo>
                    <a:cubicBezTo>
                      <a:pt x="622" y="1058"/>
                      <a:pt x="622" y="1060"/>
                      <a:pt x="622" y="1062"/>
                    </a:cubicBezTo>
                    <a:cubicBezTo>
                      <a:pt x="621" y="1065"/>
                      <a:pt x="622" y="1068"/>
                      <a:pt x="621" y="1073"/>
                    </a:cubicBezTo>
                    <a:cubicBezTo>
                      <a:pt x="621" y="1077"/>
                      <a:pt x="621" y="1082"/>
                      <a:pt x="620" y="1087"/>
                    </a:cubicBezTo>
                    <a:cubicBezTo>
                      <a:pt x="620" y="1089"/>
                      <a:pt x="619" y="1092"/>
                      <a:pt x="619" y="1094"/>
                    </a:cubicBezTo>
                    <a:cubicBezTo>
                      <a:pt x="619" y="1096"/>
                      <a:pt x="618" y="1097"/>
                      <a:pt x="618" y="1098"/>
                    </a:cubicBezTo>
                    <a:cubicBezTo>
                      <a:pt x="618" y="1100"/>
                      <a:pt x="617" y="1101"/>
                      <a:pt x="617" y="1102"/>
                    </a:cubicBezTo>
                    <a:cubicBezTo>
                      <a:pt x="616" y="1104"/>
                      <a:pt x="616" y="1105"/>
                      <a:pt x="616" y="1106"/>
                    </a:cubicBezTo>
                    <a:cubicBezTo>
                      <a:pt x="615" y="1108"/>
                      <a:pt x="615" y="1109"/>
                      <a:pt x="614" y="1110"/>
                    </a:cubicBezTo>
                    <a:cubicBezTo>
                      <a:pt x="613" y="1113"/>
                      <a:pt x="612" y="1116"/>
                      <a:pt x="611" y="1118"/>
                    </a:cubicBezTo>
                    <a:cubicBezTo>
                      <a:pt x="609" y="1121"/>
                      <a:pt x="607" y="1123"/>
                      <a:pt x="606" y="1126"/>
                    </a:cubicBezTo>
                    <a:cubicBezTo>
                      <a:pt x="604" y="1129"/>
                      <a:pt x="602" y="1131"/>
                      <a:pt x="600" y="1133"/>
                    </a:cubicBezTo>
                    <a:cubicBezTo>
                      <a:pt x="600" y="1133"/>
                      <a:pt x="600" y="1132"/>
                      <a:pt x="601" y="1130"/>
                    </a:cubicBezTo>
                    <a:cubicBezTo>
                      <a:pt x="601" y="1128"/>
                      <a:pt x="601" y="1126"/>
                      <a:pt x="601" y="1123"/>
                    </a:cubicBezTo>
                    <a:cubicBezTo>
                      <a:pt x="601" y="1121"/>
                      <a:pt x="601" y="1118"/>
                      <a:pt x="601" y="1117"/>
                    </a:cubicBezTo>
                    <a:cubicBezTo>
                      <a:pt x="600" y="1116"/>
                      <a:pt x="600" y="1115"/>
                      <a:pt x="600" y="1115"/>
                    </a:cubicBezTo>
                    <a:cubicBezTo>
                      <a:pt x="600" y="1114"/>
                      <a:pt x="600" y="1114"/>
                      <a:pt x="600" y="1114"/>
                    </a:cubicBezTo>
                    <a:cubicBezTo>
                      <a:pt x="604" y="1107"/>
                      <a:pt x="606" y="1096"/>
                      <a:pt x="606" y="1084"/>
                    </a:cubicBezTo>
                    <a:cubicBezTo>
                      <a:pt x="606" y="1081"/>
                      <a:pt x="606" y="1078"/>
                      <a:pt x="605" y="1075"/>
                    </a:cubicBezTo>
                    <a:cubicBezTo>
                      <a:pt x="605" y="1071"/>
                      <a:pt x="604" y="1067"/>
                      <a:pt x="603" y="1063"/>
                    </a:cubicBezTo>
                    <a:cubicBezTo>
                      <a:pt x="602" y="1058"/>
                      <a:pt x="600" y="1054"/>
                      <a:pt x="595" y="1049"/>
                    </a:cubicBezTo>
                    <a:cubicBezTo>
                      <a:pt x="590" y="1044"/>
                      <a:pt x="583" y="1039"/>
                      <a:pt x="576" y="1033"/>
                    </a:cubicBezTo>
                    <a:cubicBezTo>
                      <a:pt x="569" y="1027"/>
                      <a:pt x="561" y="1020"/>
                      <a:pt x="555" y="1011"/>
                    </a:cubicBezTo>
                    <a:cubicBezTo>
                      <a:pt x="554" y="1009"/>
                      <a:pt x="552" y="1006"/>
                      <a:pt x="551" y="1004"/>
                    </a:cubicBezTo>
                    <a:cubicBezTo>
                      <a:pt x="550" y="1002"/>
                      <a:pt x="548" y="999"/>
                      <a:pt x="547" y="997"/>
                    </a:cubicBezTo>
                    <a:cubicBezTo>
                      <a:pt x="546" y="995"/>
                      <a:pt x="545" y="992"/>
                      <a:pt x="544" y="990"/>
                    </a:cubicBezTo>
                    <a:cubicBezTo>
                      <a:pt x="543" y="987"/>
                      <a:pt x="542" y="984"/>
                      <a:pt x="542" y="982"/>
                    </a:cubicBezTo>
                    <a:cubicBezTo>
                      <a:pt x="541" y="979"/>
                      <a:pt x="540" y="977"/>
                      <a:pt x="540" y="975"/>
                    </a:cubicBezTo>
                    <a:cubicBezTo>
                      <a:pt x="539" y="972"/>
                      <a:pt x="539" y="972"/>
                      <a:pt x="539" y="972"/>
                    </a:cubicBezTo>
                    <a:cubicBezTo>
                      <a:pt x="539" y="970"/>
                      <a:pt x="539" y="970"/>
                      <a:pt x="539" y="970"/>
                    </a:cubicBezTo>
                    <a:cubicBezTo>
                      <a:pt x="539" y="970"/>
                      <a:pt x="539" y="970"/>
                      <a:pt x="539" y="970"/>
                    </a:cubicBezTo>
                    <a:cubicBezTo>
                      <a:pt x="538" y="968"/>
                      <a:pt x="538" y="968"/>
                      <a:pt x="538" y="968"/>
                    </a:cubicBezTo>
                    <a:cubicBezTo>
                      <a:pt x="538" y="968"/>
                      <a:pt x="538" y="968"/>
                      <a:pt x="538" y="968"/>
                    </a:cubicBezTo>
                    <a:cubicBezTo>
                      <a:pt x="538" y="965"/>
                      <a:pt x="538" y="963"/>
                      <a:pt x="537" y="961"/>
                    </a:cubicBezTo>
                    <a:cubicBezTo>
                      <a:pt x="537" y="958"/>
                      <a:pt x="537" y="956"/>
                      <a:pt x="537" y="954"/>
                    </a:cubicBezTo>
                    <a:cubicBezTo>
                      <a:pt x="536" y="939"/>
                      <a:pt x="535" y="957"/>
                      <a:pt x="536" y="969"/>
                    </a:cubicBezTo>
                    <a:cubicBezTo>
                      <a:pt x="536" y="969"/>
                      <a:pt x="536" y="970"/>
                      <a:pt x="536" y="971"/>
                    </a:cubicBezTo>
                    <a:cubicBezTo>
                      <a:pt x="536" y="972"/>
                      <a:pt x="536" y="972"/>
                      <a:pt x="536" y="972"/>
                    </a:cubicBezTo>
                    <a:cubicBezTo>
                      <a:pt x="536" y="972"/>
                      <a:pt x="536" y="973"/>
                      <a:pt x="537" y="973"/>
                    </a:cubicBezTo>
                    <a:cubicBezTo>
                      <a:pt x="537" y="974"/>
                      <a:pt x="537" y="975"/>
                      <a:pt x="537" y="976"/>
                    </a:cubicBezTo>
                    <a:cubicBezTo>
                      <a:pt x="537" y="977"/>
                      <a:pt x="537" y="978"/>
                      <a:pt x="536" y="977"/>
                    </a:cubicBezTo>
                    <a:cubicBezTo>
                      <a:pt x="536" y="977"/>
                      <a:pt x="536" y="975"/>
                      <a:pt x="535" y="971"/>
                    </a:cubicBezTo>
                    <a:cubicBezTo>
                      <a:pt x="534" y="970"/>
                      <a:pt x="534" y="970"/>
                      <a:pt x="534" y="970"/>
                    </a:cubicBezTo>
                    <a:cubicBezTo>
                      <a:pt x="534" y="970"/>
                      <a:pt x="534" y="969"/>
                      <a:pt x="534" y="968"/>
                    </a:cubicBezTo>
                    <a:cubicBezTo>
                      <a:pt x="534" y="968"/>
                      <a:pt x="534" y="967"/>
                      <a:pt x="534" y="966"/>
                    </a:cubicBezTo>
                    <a:cubicBezTo>
                      <a:pt x="533" y="965"/>
                      <a:pt x="533" y="964"/>
                      <a:pt x="533" y="962"/>
                    </a:cubicBezTo>
                    <a:cubicBezTo>
                      <a:pt x="532" y="958"/>
                      <a:pt x="532" y="954"/>
                      <a:pt x="532" y="949"/>
                    </a:cubicBezTo>
                    <a:cubicBezTo>
                      <a:pt x="532" y="945"/>
                      <a:pt x="533" y="944"/>
                      <a:pt x="534" y="943"/>
                    </a:cubicBezTo>
                    <a:cubicBezTo>
                      <a:pt x="535" y="941"/>
                      <a:pt x="536" y="939"/>
                      <a:pt x="538" y="931"/>
                    </a:cubicBezTo>
                    <a:cubicBezTo>
                      <a:pt x="540" y="913"/>
                      <a:pt x="546" y="902"/>
                      <a:pt x="550" y="894"/>
                    </a:cubicBezTo>
                    <a:cubicBezTo>
                      <a:pt x="555" y="886"/>
                      <a:pt x="559" y="880"/>
                      <a:pt x="566" y="873"/>
                    </a:cubicBezTo>
                    <a:cubicBezTo>
                      <a:pt x="573" y="867"/>
                      <a:pt x="583" y="859"/>
                      <a:pt x="600" y="852"/>
                    </a:cubicBezTo>
                    <a:cubicBezTo>
                      <a:pt x="616" y="844"/>
                      <a:pt x="640" y="838"/>
                      <a:pt x="673" y="834"/>
                    </a:cubicBezTo>
                    <a:cubicBezTo>
                      <a:pt x="673" y="834"/>
                      <a:pt x="684" y="834"/>
                      <a:pt x="695" y="834"/>
                    </a:cubicBezTo>
                    <a:cubicBezTo>
                      <a:pt x="705" y="834"/>
                      <a:pt x="716" y="835"/>
                      <a:pt x="716" y="835"/>
                    </a:cubicBezTo>
                    <a:cubicBezTo>
                      <a:pt x="756" y="833"/>
                      <a:pt x="795" y="833"/>
                      <a:pt x="835" y="832"/>
                    </a:cubicBezTo>
                    <a:cubicBezTo>
                      <a:pt x="854" y="832"/>
                      <a:pt x="874" y="832"/>
                      <a:pt x="893" y="830"/>
                    </a:cubicBezTo>
                    <a:cubicBezTo>
                      <a:pt x="912" y="829"/>
                      <a:pt x="931" y="827"/>
                      <a:pt x="948" y="823"/>
                    </a:cubicBezTo>
                    <a:cubicBezTo>
                      <a:pt x="930" y="846"/>
                      <a:pt x="930" y="846"/>
                      <a:pt x="930" y="846"/>
                    </a:cubicBezTo>
                    <a:cubicBezTo>
                      <a:pt x="929" y="815"/>
                      <a:pt x="930" y="785"/>
                      <a:pt x="930" y="756"/>
                    </a:cubicBezTo>
                    <a:cubicBezTo>
                      <a:pt x="931" y="726"/>
                      <a:pt x="931" y="697"/>
                      <a:pt x="930" y="669"/>
                    </a:cubicBezTo>
                    <a:cubicBezTo>
                      <a:pt x="929" y="640"/>
                      <a:pt x="927" y="612"/>
                      <a:pt x="923" y="585"/>
                    </a:cubicBezTo>
                    <a:cubicBezTo>
                      <a:pt x="918" y="559"/>
                      <a:pt x="911" y="533"/>
                      <a:pt x="900" y="511"/>
                    </a:cubicBezTo>
                    <a:cubicBezTo>
                      <a:pt x="908" y="516"/>
                      <a:pt x="916" y="520"/>
                      <a:pt x="924" y="524"/>
                    </a:cubicBezTo>
                    <a:cubicBezTo>
                      <a:pt x="920" y="525"/>
                      <a:pt x="915" y="525"/>
                      <a:pt x="911" y="526"/>
                    </a:cubicBezTo>
                    <a:cubicBezTo>
                      <a:pt x="906" y="527"/>
                      <a:pt x="906" y="527"/>
                      <a:pt x="906" y="527"/>
                    </a:cubicBezTo>
                    <a:cubicBezTo>
                      <a:pt x="903" y="528"/>
                      <a:pt x="903" y="528"/>
                      <a:pt x="903" y="528"/>
                    </a:cubicBezTo>
                    <a:cubicBezTo>
                      <a:pt x="901" y="529"/>
                      <a:pt x="901" y="529"/>
                      <a:pt x="901" y="529"/>
                    </a:cubicBezTo>
                    <a:cubicBezTo>
                      <a:pt x="893" y="531"/>
                      <a:pt x="889" y="534"/>
                      <a:pt x="884" y="539"/>
                    </a:cubicBezTo>
                    <a:cubicBezTo>
                      <a:pt x="883" y="539"/>
                      <a:pt x="883" y="540"/>
                      <a:pt x="883" y="540"/>
                    </a:cubicBezTo>
                    <a:cubicBezTo>
                      <a:pt x="882" y="541"/>
                      <a:pt x="882" y="542"/>
                      <a:pt x="881" y="543"/>
                    </a:cubicBezTo>
                    <a:cubicBezTo>
                      <a:pt x="881" y="544"/>
                      <a:pt x="880" y="544"/>
                      <a:pt x="879" y="546"/>
                    </a:cubicBezTo>
                    <a:cubicBezTo>
                      <a:pt x="879" y="547"/>
                      <a:pt x="878" y="548"/>
                      <a:pt x="878" y="549"/>
                    </a:cubicBezTo>
                    <a:cubicBezTo>
                      <a:pt x="877" y="550"/>
                      <a:pt x="876" y="551"/>
                      <a:pt x="876" y="553"/>
                    </a:cubicBezTo>
                    <a:cubicBezTo>
                      <a:pt x="875" y="554"/>
                      <a:pt x="874" y="556"/>
                      <a:pt x="873" y="557"/>
                    </a:cubicBezTo>
                    <a:cubicBezTo>
                      <a:pt x="872" y="559"/>
                      <a:pt x="871" y="560"/>
                      <a:pt x="870" y="562"/>
                    </a:cubicBezTo>
                    <a:cubicBezTo>
                      <a:pt x="870" y="564"/>
                      <a:pt x="868" y="566"/>
                      <a:pt x="867" y="568"/>
                    </a:cubicBezTo>
                    <a:cubicBezTo>
                      <a:pt x="862" y="576"/>
                      <a:pt x="854" y="586"/>
                      <a:pt x="843" y="595"/>
                    </a:cubicBezTo>
                    <a:cubicBezTo>
                      <a:pt x="840" y="597"/>
                      <a:pt x="837" y="599"/>
                      <a:pt x="833" y="601"/>
                    </a:cubicBezTo>
                    <a:cubicBezTo>
                      <a:pt x="831" y="602"/>
                      <a:pt x="831" y="602"/>
                      <a:pt x="831" y="602"/>
                    </a:cubicBezTo>
                    <a:cubicBezTo>
                      <a:pt x="830" y="602"/>
                      <a:pt x="829" y="602"/>
                      <a:pt x="829" y="603"/>
                    </a:cubicBezTo>
                    <a:cubicBezTo>
                      <a:pt x="826" y="604"/>
                      <a:pt x="826" y="604"/>
                      <a:pt x="826" y="604"/>
                    </a:cubicBezTo>
                    <a:cubicBezTo>
                      <a:pt x="822" y="606"/>
                      <a:pt x="822" y="606"/>
                      <a:pt x="822" y="606"/>
                    </a:cubicBezTo>
                    <a:cubicBezTo>
                      <a:pt x="822" y="606"/>
                      <a:pt x="822" y="606"/>
                      <a:pt x="822" y="606"/>
                    </a:cubicBezTo>
                    <a:cubicBezTo>
                      <a:pt x="819" y="607"/>
                      <a:pt x="819" y="607"/>
                      <a:pt x="819" y="607"/>
                    </a:cubicBezTo>
                    <a:cubicBezTo>
                      <a:pt x="819" y="607"/>
                      <a:pt x="819" y="607"/>
                      <a:pt x="819" y="607"/>
                    </a:cubicBezTo>
                    <a:cubicBezTo>
                      <a:pt x="819" y="607"/>
                      <a:pt x="819" y="607"/>
                      <a:pt x="819" y="607"/>
                    </a:cubicBezTo>
                    <a:cubicBezTo>
                      <a:pt x="817" y="607"/>
                      <a:pt x="817" y="607"/>
                      <a:pt x="817" y="607"/>
                    </a:cubicBezTo>
                    <a:cubicBezTo>
                      <a:pt x="814" y="608"/>
                      <a:pt x="811" y="609"/>
                      <a:pt x="809" y="610"/>
                    </a:cubicBezTo>
                    <a:cubicBezTo>
                      <a:pt x="798" y="613"/>
                      <a:pt x="786" y="615"/>
                      <a:pt x="774" y="616"/>
                    </a:cubicBezTo>
                    <a:cubicBezTo>
                      <a:pt x="761" y="616"/>
                      <a:pt x="749" y="615"/>
                      <a:pt x="737" y="613"/>
                    </a:cubicBezTo>
                    <a:cubicBezTo>
                      <a:pt x="724" y="610"/>
                      <a:pt x="713" y="605"/>
                      <a:pt x="702" y="600"/>
                    </a:cubicBezTo>
                    <a:cubicBezTo>
                      <a:pt x="692" y="594"/>
                      <a:pt x="683" y="587"/>
                      <a:pt x="676" y="580"/>
                    </a:cubicBezTo>
                    <a:cubicBezTo>
                      <a:pt x="676" y="577"/>
                      <a:pt x="676" y="577"/>
                      <a:pt x="676" y="577"/>
                    </a:cubicBezTo>
                    <a:cubicBezTo>
                      <a:pt x="668" y="569"/>
                      <a:pt x="659" y="559"/>
                      <a:pt x="652" y="547"/>
                    </a:cubicBezTo>
                    <a:cubicBezTo>
                      <a:pt x="645" y="535"/>
                      <a:pt x="639" y="521"/>
                      <a:pt x="636" y="506"/>
                    </a:cubicBezTo>
                    <a:cubicBezTo>
                      <a:pt x="628" y="477"/>
                      <a:pt x="628" y="446"/>
                      <a:pt x="630" y="421"/>
                    </a:cubicBezTo>
                    <a:cubicBezTo>
                      <a:pt x="630" y="421"/>
                      <a:pt x="632" y="409"/>
                      <a:pt x="636" y="398"/>
                    </a:cubicBezTo>
                    <a:cubicBezTo>
                      <a:pt x="639" y="387"/>
                      <a:pt x="643" y="376"/>
                      <a:pt x="643" y="376"/>
                    </a:cubicBezTo>
                    <a:cubicBezTo>
                      <a:pt x="646" y="372"/>
                      <a:pt x="644" y="378"/>
                      <a:pt x="642" y="389"/>
                    </a:cubicBezTo>
                    <a:cubicBezTo>
                      <a:pt x="639" y="399"/>
                      <a:pt x="637" y="414"/>
                      <a:pt x="636" y="429"/>
                    </a:cubicBezTo>
                    <a:cubicBezTo>
                      <a:pt x="635" y="444"/>
                      <a:pt x="636" y="458"/>
                      <a:pt x="638" y="465"/>
                    </a:cubicBezTo>
                    <a:cubicBezTo>
                      <a:pt x="639" y="473"/>
                      <a:pt x="641" y="474"/>
                      <a:pt x="641" y="464"/>
                    </a:cubicBezTo>
                    <a:cubicBezTo>
                      <a:pt x="640" y="441"/>
                      <a:pt x="642" y="419"/>
                      <a:pt x="647" y="399"/>
                    </a:cubicBezTo>
                    <a:cubicBezTo>
                      <a:pt x="651" y="379"/>
                      <a:pt x="657" y="360"/>
                      <a:pt x="667" y="343"/>
                    </a:cubicBezTo>
                    <a:cubicBezTo>
                      <a:pt x="677" y="326"/>
                      <a:pt x="690" y="311"/>
                      <a:pt x="707" y="300"/>
                    </a:cubicBezTo>
                    <a:cubicBezTo>
                      <a:pt x="715" y="294"/>
                      <a:pt x="724" y="289"/>
                      <a:pt x="734" y="286"/>
                    </a:cubicBezTo>
                    <a:cubicBezTo>
                      <a:pt x="744" y="282"/>
                      <a:pt x="754" y="280"/>
                      <a:pt x="765" y="280"/>
                    </a:cubicBezTo>
                    <a:cubicBezTo>
                      <a:pt x="770" y="279"/>
                      <a:pt x="775" y="279"/>
                      <a:pt x="779" y="279"/>
                    </a:cubicBezTo>
                    <a:cubicBezTo>
                      <a:pt x="781" y="279"/>
                      <a:pt x="783" y="279"/>
                      <a:pt x="786" y="279"/>
                    </a:cubicBezTo>
                    <a:cubicBezTo>
                      <a:pt x="788" y="279"/>
                      <a:pt x="790" y="279"/>
                      <a:pt x="791" y="279"/>
                    </a:cubicBezTo>
                    <a:cubicBezTo>
                      <a:pt x="793" y="279"/>
                      <a:pt x="795" y="279"/>
                      <a:pt x="796" y="279"/>
                    </a:cubicBezTo>
                    <a:cubicBezTo>
                      <a:pt x="797" y="279"/>
                      <a:pt x="798" y="279"/>
                      <a:pt x="799" y="279"/>
                    </a:cubicBezTo>
                    <a:cubicBezTo>
                      <a:pt x="800" y="279"/>
                      <a:pt x="801" y="279"/>
                      <a:pt x="802" y="280"/>
                    </a:cubicBezTo>
                    <a:cubicBezTo>
                      <a:pt x="803" y="280"/>
                      <a:pt x="804" y="280"/>
                      <a:pt x="804" y="280"/>
                    </a:cubicBezTo>
                    <a:cubicBezTo>
                      <a:pt x="809" y="282"/>
                      <a:pt x="812" y="283"/>
                      <a:pt x="815" y="285"/>
                    </a:cubicBezTo>
                    <a:cubicBezTo>
                      <a:pt x="825" y="290"/>
                      <a:pt x="831" y="294"/>
                      <a:pt x="837" y="297"/>
                    </a:cubicBezTo>
                    <a:cubicBezTo>
                      <a:pt x="842" y="300"/>
                      <a:pt x="847" y="302"/>
                      <a:pt x="853" y="305"/>
                    </a:cubicBezTo>
                    <a:cubicBezTo>
                      <a:pt x="859" y="308"/>
                      <a:pt x="865" y="311"/>
                      <a:pt x="874" y="314"/>
                    </a:cubicBezTo>
                    <a:cubicBezTo>
                      <a:pt x="879" y="315"/>
                      <a:pt x="876" y="313"/>
                      <a:pt x="873" y="311"/>
                    </a:cubicBezTo>
                    <a:cubicBezTo>
                      <a:pt x="870" y="309"/>
                      <a:pt x="867" y="306"/>
                      <a:pt x="869" y="306"/>
                    </a:cubicBezTo>
                    <a:cubicBezTo>
                      <a:pt x="873" y="307"/>
                      <a:pt x="877" y="309"/>
                      <a:pt x="880" y="310"/>
                    </a:cubicBezTo>
                    <a:cubicBezTo>
                      <a:pt x="880" y="310"/>
                      <a:pt x="881" y="311"/>
                      <a:pt x="882" y="311"/>
                    </a:cubicBezTo>
                    <a:cubicBezTo>
                      <a:pt x="882" y="311"/>
                      <a:pt x="883" y="311"/>
                      <a:pt x="883" y="311"/>
                    </a:cubicBezTo>
                    <a:cubicBezTo>
                      <a:pt x="884" y="311"/>
                      <a:pt x="885" y="311"/>
                      <a:pt x="885" y="311"/>
                    </a:cubicBezTo>
                    <a:cubicBezTo>
                      <a:pt x="885" y="311"/>
                      <a:pt x="885" y="311"/>
                      <a:pt x="885" y="311"/>
                    </a:cubicBezTo>
                    <a:cubicBezTo>
                      <a:pt x="884" y="312"/>
                      <a:pt x="884" y="312"/>
                      <a:pt x="884" y="312"/>
                    </a:cubicBezTo>
                    <a:cubicBezTo>
                      <a:pt x="883" y="312"/>
                      <a:pt x="883" y="312"/>
                      <a:pt x="883" y="312"/>
                    </a:cubicBezTo>
                    <a:cubicBezTo>
                      <a:pt x="882" y="312"/>
                      <a:pt x="882" y="312"/>
                      <a:pt x="882" y="312"/>
                    </a:cubicBezTo>
                    <a:cubicBezTo>
                      <a:pt x="882" y="312"/>
                      <a:pt x="882" y="312"/>
                      <a:pt x="882" y="312"/>
                    </a:cubicBezTo>
                    <a:cubicBezTo>
                      <a:pt x="882" y="312"/>
                      <a:pt x="882" y="312"/>
                      <a:pt x="882" y="312"/>
                    </a:cubicBezTo>
                    <a:cubicBezTo>
                      <a:pt x="883" y="312"/>
                      <a:pt x="883" y="312"/>
                      <a:pt x="883" y="312"/>
                    </a:cubicBezTo>
                    <a:cubicBezTo>
                      <a:pt x="884" y="312"/>
                      <a:pt x="884" y="312"/>
                      <a:pt x="884" y="312"/>
                    </a:cubicBezTo>
                    <a:cubicBezTo>
                      <a:pt x="884" y="312"/>
                      <a:pt x="884" y="312"/>
                      <a:pt x="884" y="312"/>
                    </a:cubicBezTo>
                    <a:cubicBezTo>
                      <a:pt x="884" y="311"/>
                      <a:pt x="880" y="313"/>
                      <a:pt x="882" y="312"/>
                    </a:cubicBezTo>
                    <a:cubicBezTo>
                      <a:pt x="882" y="312"/>
                      <a:pt x="882" y="312"/>
                      <a:pt x="882" y="312"/>
                    </a:cubicBezTo>
                    <a:cubicBezTo>
                      <a:pt x="882" y="312"/>
                      <a:pt x="882" y="312"/>
                      <a:pt x="882" y="312"/>
                    </a:cubicBezTo>
                    <a:cubicBezTo>
                      <a:pt x="882" y="312"/>
                      <a:pt x="882" y="312"/>
                      <a:pt x="882" y="312"/>
                    </a:cubicBezTo>
                    <a:cubicBezTo>
                      <a:pt x="881" y="313"/>
                      <a:pt x="881" y="313"/>
                      <a:pt x="881" y="313"/>
                    </a:cubicBezTo>
                    <a:cubicBezTo>
                      <a:pt x="881" y="313"/>
                      <a:pt x="881" y="313"/>
                      <a:pt x="882" y="312"/>
                    </a:cubicBezTo>
                    <a:cubicBezTo>
                      <a:pt x="883" y="310"/>
                      <a:pt x="884" y="308"/>
                      <a:pt x="884" y="306"/>
                    </a:cubicBezTo>
                    <a:cubicBezTo>
                      <a:pt x="885" y="304"/>
                      <a:pt x="886" y="301"/>
                      <a:pt x="886" y="299"/>
                    </a:cubicBezTo>
                    <a:cubicBezTo>
                      <a:pt x="887" y="293"/>
                      <a:pt x="888" y="287"/>
                      <a:pt x="888" y="282"/>
                    </a:cubicBezTo>
                    <a:cubicBezTo>
                      <a:pt x="889" y="270"/>
                      <a:pt x="889" y="259"/>
                      <a:pt x="889" y="249"/>
                    </a:cubicBezTo>
                    <a:cubicBezTo>
                      <a:pt x="889" y="238"/>
                      <a:pt x="888" y="228"/>
                      <a:pt x="888" y="218"/>
                    </a:cubicBezTo>
                    <a:cubicBezTo>
                      <a:pt x="886" y="199"/>
                      <a:pt x="885" y="179"/>
                      <a:pt x="881" y="156"/>
                    </a:cubicBezTo>
                    <a:cubicBezTo>
                      <a:pt x="878" y="133"/>
                      <a:pt x="873" y="106"/>
                      <a:pt x="866" y="71"/>
                    </a:cubicBezTo>
                    <a:cubicBezTo>
                      <a:pt x="864" y="69"/>
                      <a:pt x="856" y="40"/>
                      <a:pt x="853" y="22"/>
                    </a:cubicBezTo>
                    <a:cubicBezTo>
                      <a:pt x="851" y="13"/>
                      <a:pt x="850" y="6"/>
                      <a:pt x="849" y="12"/>
                    </a:cubicBezTo>
                    <a:cubicBezTo>
                      <a:pt x="849" y="15"/>
                      <a:pt x="848" y="20"/>
                      <a:pt x="848" y="28"/>
                    </a:cubicBezTo>
                    <a:cubicBezTo>
                      <a:pt x="849" y="36"/>
                      <a:pt x="850" y="46"/>
                      <a:pt x="852" y="60"/>
                    </a:cubicBezTo>
                    <a:cubicBezTo>
                      <a:pt x="852" y="60"/>
                      <a:pt x="855" y="73"/>
                      <a:pt x="858" y="85"/>
                    </a:cubicBezTo>
                    <a:cubicBezTo>
                      <a:pt x="861" y="98"/>
                      <a:pt x="865" y="110"/>
                      <a:pt x="865" y="110"/>
                    </a:cubicBezTo>
                    <a:cubicBezTo>
                      <a:pt x="869" y="144"/>
                      <a:pt x="869" y="144"/>
                      <a:pt x="869" y="144"/>
                    </a:cubicBezTo>
                    <a:cubicBezTo>
                      <a:pt x="865" y="125"/>
                      <a:pt x="859" y="98"/>
                      <a:pt x="854" y="76"/>
                    </a:cubicBezTo>
                    <a:cubicBezTo>
                      <a:pt x="850" y="54"/>
                      <a:pt x="847" y="38"/>
                      <a:pt x="846" y="42"/>
                    </a:cubicBezTo>
                    <a:cubicBezTo>
                      <a:pt x="846" y="38"/>
                      <a:pt x="846" y="33"/>
                      <a:pt x="846" y="26"/>
                    </a:cubicBezTo>
                    <a:cubicBezTo>
                      <a:pt x="845" y="23"/>
                      <a:pt x="845" y="20"/>
                      <a:pt x="845" y="15"/>
                    </a:cubicBezTo>
                    <a:cubicBezTo>
                      <a:pt x="846" y="11"/>
                      <a:pt x="846" y="7"/>
                      <a:pt x="847" y="0"/>
                    </a:cubicBezTo>
                    <a:cubicBezTo>
                      <a:pt x="856" y="10"/>
                      <a:pt x="866" y="21"/>
                      <a:pt x="876" y="31"/>
                    </a:cubicBezTo>
                    <a:cubicBezTo>
                      <a:pt x="799" y="38"/>
                      <a:pt x="659" y="67"/>
                      <a:pt x="749" y="43"/>
                    </a:cubicBezTo>
                    <a:cubicBezTo>
                      <a:pt x="814" y="38"/>
                      <a:pt x="834" y="35"/>
                      <a:pt x="875" y="26"/>
                    </a:cubicBezTo>
                    <a:cubicBezTo>
                      <a:pt x="868" y="19"/>
                      <a:pt x="861" y="11"/>
                      <a:pt x="852" y="1"/>
                    </a:cubicBezTo>
                    <a:cubicBezTo>
                      <a:pt x="852" y="2"/>
                      <a:pt x="852" y="4"/>
                      <a:pt x="851" y="5"/>
                    </a:cubicBezTo>
                    <a:cubicBezTo>
                      <a:pt x="852" y="4"/>
                      <a:pt x="852" y="2"/>
                      <a:pt x="852" y="1"/>
                    </a:cubicBezTo>
                    <a:cubicBezTo>
                      <a:pt x="861" y="10"/>
                      <a:pt x="868" y="18"/>
                      <a:pt x="875" y="26"/>
                    </a:cubicBezTo>
                    <a:cubicBezTo>
                      <a:pt x="726" y="43"/>
                      <a:pt x="594" y="54"/>
                      <a:pt x="471" y="69"/>
                    </a:cubicBezTo>
                    <a:cubicBezTo>
                      <a:pt x="435" y="78"/>
                      <a:pt x="435" y="78"/>
                      <a:pt x="435" y="78"/>
                    </a:cubicBezTo>
                    <a:cubicBezTo>
                      <a:pt x="432" y="74"/>
                      <a:pt x="371" y="78"/>
                      <a:pt x="312" y="84"/>
                    </a:cubicBezTo>
                    <a:cubicBezTo>
                      <a:pt x="287" y="88"/>
                      <a:pt x="254" y="91"/>
                      <a:pt x="262" y="93"/>
                    </a:cubicBezTo>
                    <a:cubicBezTo>
                      <a:pt x="251" y="97"/>
                      <a:pt x="478" y="69"/>
                      <a:pt x="373" y="89"/>
                    </a:cubicBezTo>
                    <a:cubicBezTo>
                      <a:pt x="235" y="104"/>
                      <a:pt x="89" y="117"/>
                      <a:pt x="0" y="121"/>
                    </a:cubicBezTo>
                    <a:cubicBezTo>
                      <a:pt x="64" y="112"/>
                      <a:pt x="111" y="108"/>
                      <a:pt x="178" y="94"/>
                    </a:cubicBezTo>
                    <a:cubicBezTo>
                      <a:pt x="405" y="60"/>
                      <a:pt x="652" y="36"/>
                      <a:pt x="872" y="2"/>
                    </a:cubicBezTo>
                    <a:cubicBezTo>
                      <a:pt x="876" y="1"/>
                      <a:pt x="876" y="1"/>
                      <a:pt x="876" y="1"/>
                    </a:cubicBezTo>
                    <a:cubicBezTo>
                      <a:pt x="876" y="6"/>
                      <a:pt x="876" y="6"/>
                      <a:pt x="876" y="6"/>
                    </a:cubicBezTo>
                    <a:cubicBezTo>
                      <a:pt x="875" y="8"/>
                      <a:pt x="875" y="11"/>
                      <a:pt x="875" y="13"/>
                    </a:cubicBezTo>
                    <a:cubicBezTo>
                      <a:pt x="874" y="15"/>
                      <a:pt x="874" y="20"/>
                      <a:pt x="874" y="27"/>
                    </a:cubicBezTo>
                    <a:cubicBezTo>
                      <a:pt x="874" y="33"/>
                      <a:pt x="875" y="41"/>
                      <a:pt x="875" y="48"/>
                    </a:cubicBezTo>
                    <a:cubicBezTo>
                      <a:pt x="877" y="62"/>
                      <a:pt x="878" y="72"/>
                      <a:pt x="874" y="64"/>
                    </a:cubicBezTo>
                    <a:cubicBezTo>
                      <a:pt x="876" y="85"/>
                      <a:pt x="890" y="141"/>
                      <a:pt x="889" y="157"/>
                    </a:cubicBezTo>
                    <a:cubicBezTo>
                      <a:pt x="893" y="178"/>
                      <a:pt x="898" y="200"/>
                      <a:pt x="901" y="222"/>
                    </a:cubicBezTo>
                    <a:cubicBezTo>
                      <a:pt x="905" y="244"/>
                      <a:pt x="907" y="266"/>
                      <a:pt x="906" y="289"/>
                    </a:cubicBezTo>
                    <a:cubicBezTo>
                      <a:pt x="906" y="300"/>
                      <a:pt x="904" y="311"/>
                      <a:pt x="900" y="320"/>
                    </a:cubicBezTo>
                    <a:cubicBezTo>
                      <a:pt x="898" y="324"/>
                      <a:pt x="895" y="328"/>
                      <a:pt x="891" y="330"/>
                    </a:cubicBezTo>
                    <a:cubicBezTo>
                      <a:pt x="890" y="331"/>
                      <a:pt x="890" y="331"/>
                      <a:pt x="890" y="331"/>
                    </a:cubicBezTo>
                    <a:cubicBezTo>
                      <a:pt x="889" y="331"/>
                      <a:pt x="889" y="331"/>
                      <a:pt x="889" y="331"/>
                    </a:cubicBezTo>
                    <a:cubicBezTo>
                      <a:pt x="889" y="331"/>
                      <a:pt x="889" y="331"/>
                      <a:pt x="889" y="331"/>
                    </a:cubicBezTo>
                    <a:cubicBezTo>
                      <a:pt x="889" y="331"/>
                      <a:pt x="890" y="331"/>
                      <a:pt x="890" y="331"/>
                    </a:cubicBezTo>
                    <a:cubicBezTo>
                      <a:pt x="889" y="331"/>
                      <a:pt x="889" y="331"/>
                      <a:pt x="889" y="331"/>
                    </a:cubicBezTo>
                    <a:cubicBezTo>
                      <a:pt x="888" y="331"/>
                      <a:pt x="888" y="331"/>
                      <a:pt x="888" y="331"/>
                    </a:cubicBezTo>
                    <a:cubicBezTo>
                      <a:pt x="887" y="331"/>
                      <a:pt x="887" y="331"/>
                      <a:pt x="887" y="331"/>
                    </a:cubicBezTo>
                    <a:cubicBezTo>
                      <a:pt x="886" y="331"/>
                      <a:pt x="886" y="331"/>
                      <a:pt x="885" y="331"/>
                    </a:cubicBezTo>
                    <a:cubicBezTo>
                      <a:pt x="883" y="331"/>
                      <a:pt x="881" y="331"/>
                      <a:pt x="878" y="331"/>
                    </a:cubicBezTo>
                    <a:cubicBezTo>
                      <a:pt x="868" y="328"/>
                      <a:pt x="858" y="322"/>
                      <a:pt x="848" y="317"/>
                    </a:cubicBezTo>
                    <a:cubicBezTo>
                      <a:pt x="839" y="311"/>
                      <a:pt x="829" y="305"/>
                      <a:pt x="819" y="299"/>
                    </a:cubicBezTo>
                    <a:cubicBezTo>
                      <a:pt x="816" y="297"/>
                      <a:pt x="814" y="296"/>
                      <a:pt x="811" y="294"/>
                    </a:cubicBezTo>
                    <a:cubicBezTo>
                      <a:pt x="808" y="293"/>
                      <a:pt x="806" y="291"/>
                      <a:pt x="802" y="290"/>
                    </a:cubicBezTo>
                    <a:cubicBezTo>
                      <a:pt x="801" y="290"/>
                      <a:pt x="800" y="290"/>
                      <a:pt x="799" y="289"/>
                    </a:cubicBezTo>
                    <a:cubicBezTo>
                      <a:pt x="799" y="289"/>
                      <a:pt x="799" y="289"/>
                      <a:pt x="798" y="289"/>
                    </a:cubicBezTo>
                    <a:cubicBezTo>
                      <a:pt x="798" y="289"/>
                      <a:pt x="798" y="289"/>
                      <a:pt x="798" y="289"/>
                    </a:cubicBezTo>
                    <a:cubicBezTo>
                      <a:pt x="797" y="289"/>
                      <a:pt x="797" y="289"/>
                      <a:pt x="797" y="289"/>
                    </a:cubicBezTo>
                    <a:cubicBezTo>
                      <a:pt x="796" y="289"/>
                      <a:pt x="796" y="289"/>
                      <a:pt x="796" y="289"/>
                    </a:cubicBezTo>
                    <a:cubicBezTo>
                      <a:pt x="792" y="289"/>
                      <a:pt x="792" y="289"/>
                      <a:pt x="792" y="289"/>
                    </a:cubicBezTo>
                    <a:cubicBezTo>
                      <a:pt x="789" y="289"/>
                      <a:pt x="786" y="289"/>
                      <a:pt x="783" y="289"/>
                    </a:cubicBezTo>
                    <a:cubicBezTo>
                      <a:pt x="771" y="289"/>
                      <a:pt x="759" y="290"/>
                      <a:pt x="748" y="293"/>
                    </a:cubicBezTo>
                    <a:cubicBezTo>
                      <a:pt x="724" y="300"/>
                      <a:pt x="704" y="313"/>
                      <a:pt x="688" y="331"/>
                    </a:cubicBezTo>
                    <a:cubicBezTo>
                      <a:pt x="673" y="348"/>
                      <a:pt x="663" y="369"/>
                      <a:pt x="657" y="390"/>
                    </a:cubicBezTo>
                    <a:cubicBezTo>
                      <a:pt x="650" y="410"/>
                      <a:pt x="648" y="432"/>
                      <a:pt x="648" y="452"/>
                    </a:cubicBezTo>
                    <a:cubicBezTo>
                      <a:pt x="650" y="441"/>
                      <a:pt x="652" y="441"/>
                      <a:pt x="653" y="449"/>
                    </a:cubicBezTo>
                    <a:cubicBezTo>
                      <a:pt x="654" y="457"/>
                      <a:pt x="655" y="471"/>
                      <a:pt x="659" y="488"/>
                    </a:cubicBezTo>
                    <a:cubicBezTo>
                      <a:pt x="663" y="505"/>
                      <a:pt x="670" y="524"/>
                      <a:pt x="681" y="540"/>
                    </a:cubicBezTo>
                    <a:cubicBezTo>
                      <a:pt x="686" y="548"/>
                      <a:pt x="692" y="554"/>
                      <a:pt x="698" y="560"/>
                    </a:cubicBezTo>
                    <a:cubicBezTo>
                      <a:pt x="704" y="565"/>
                      <a:pt x="710" y="569"/>
                      <a:pt x="714" y="571"/>
                    </a:cubicBezTo>
                    <a:cubicBezTo>
                      <a:pt x="722" y="578"/>
                      <a:pt x="733" y="583"/>
                      <a:pt x="746" y="586"/>
                    </a:cubicBezTo>
                    <a:cubicBezTo>
                      <a:pt x="759" y="589"/>
                      <a:pt x="774" y="590"/>
                      <a:pt x="789" y="587"/>
                    </a:cubicBezTo>
                    <a:cubicBezTo>
                      <a:pt x="796" y="586"/>
                      <a:pt x="803" y="584"/>
                      <a:pt x="811" y="582"/>
                    </a:cubicBezTo>
                    <a:cubicBezTo>
                      <a:pt x="814" y="580"/>
                      <a:pt x="818" y="579"/>
                      <a:pt x="821" y="578"/>
                    </a:cubicBezTo>
                    <a:cubicBezTo>
                      <a:pt x="826" y="575"/>
                      <a:pt x="826" y="575"/>
                      <a:pt x="826" y="575"/>
                    </a:cubicBezTo>
                    <a:cubicBezTo>
                      <a:pt x="827" y="574"/>
                      <a:pt x="827" y="574"/>
                      <a:pt x="828" y="573"/>
                    </a:cubicBezTo>
                    <a:cubicBezTo>
                      <a:pt x="830" y="571"/>
                      <a:pt x="830" y="571"/>
                      <a:pt x="830" y="571"/>
                    </a:cubicBezTo>
                    <a:cubicBezTo>
                      <a:pt x="842" y="562"/>
                      <a:pt x="849" y="549"/>
                      <a:pt x="855" y="538"/>
                    </a:cubicBezTo>
                    <a:cubicBezTo>
                      <a:pt x="856" y="536"/>
                      <a:pt x="857" y="534"/>
                      <a:pt x="859" y="530"/>
                    </a:cubicBezTo>
                    <a:cubicBezTo>
                      <a:pt x="861" y="527"/>
                      <a:pt x="864" y="524"/>
                      <a:pt x="866" y="521"/>
                    </a:cubicBezTo>
                    <a:cubicBezTo>
                      <a:pt x="869" y="517"/>
                      <a:pt x="872" y="515"/>
                      <a:pt x="873" y="514"/>
                    </a:cubicBezTo>
                    <a:cubicBezTo>
                      <a:pt x="875" y="512"/>
                      <a:pt x="875" y="511"/>
                      <a:pt x="873" y="512"/>
                    </a:cubicBezTo>
                    <a:cubicBezTo>
                      <a:pt x="865" y="518"/>
                      <a:pt x="859" y="525"/>
                      <a:pt x="855" y="531"/>
                    </a:cubicBezTo>
                    <a:cubicBezTo>
                      <a:pt x="851" y="538"/>
                      <a:pt x="847" y="543"/>
                      <a:pt x="844" y="549"/>
                    </a:cubicBezTo>
                    <a:cubicBezTo>
                      <a:pt x="840" y="554"/>
                      <a:pt x="836" y="559"/>
                      <a:pt x="831" y="564"/>
                    </a:cubicBezTo>
                    <a:cubicBezTo>
                      <a:pt x="830" y="565"/>
                      <a:pt x="828" y="566"/>
                      <a:pt x="827" y="567"/>
                    </a:cubicBezTo>
                    <a:cubicBezTo>
                      <a:pt x="826" y="568"/>
                      <a:pt x="825" y="568"/>
                      <a:pt x="825" y="569"/>
                    </a:cubicBezTo>
                    <a:cubicBezTo>
                      <a:pt x="824" y="569"/>
                      <a:pt x="823" y="570"/>
                      <a:pt x="822" y="570"/>
                    </a:cubicBezTo>
                    <a:cubicBezTo>
                      <a:pt x="821" y="571"/>
                      <a:pt x="821" y="571"/>
                      <a:pt x="820" y="571"/>
                    </a:cubicBezTo>
                    <a:cubicBezTo>
                      <a:pt x="819" y="572"/>
                      <a:pt x="818" y="572"/>
                      <a:pt x="817" y="573"/>
                    </a:cubicBezTo>
                    <a:cubicBezTo>
                      <a:pt x="815" y="574"/>
                      <a:pt x="813" y="574"/>
                      <a:pt x="810" y="575"/>
                    </a:cubicBezTo>
                    <a:cubicBezTo>
                      <a:pt x="812" y="574"/>
                      <a:pt x="814" y="572"/>
                      <a:pt x="817" y="571"/>
                    </a:cubicBezTo>
                    <a:cubicBezTo>
                      <a:pt x="819" y="570"/>
                      <a:pt x="820" y="569"/>
                      <a:pt x="821" y="568"/>
                    </a:cubicBezTo>
                    <a:cubicBezTo>
                      <a:pt x="822" y="567"/>
                      <a:pt x="823" y="567"/>
                      <a:pt x="823" y="566"/>
                    </a:cubicBezTo>
                    <a:cubicBezTo>
                      <a:pt x="824" y="566"/>
                      <a:pt x="825" y="565"/>
                      <a:pt x="825" y="564"/>
                    </a:cubicBezTo>
                    <a:cubicBezTo>
                      <a:pt x="832" y="559"/>
                      <a:pt x="838" y="551"/>
                      <a:pt x="845" y="540"/>
                    </a:cubicBezTo>
                    <a:cubicBezTo>
                      <a:pt x="849" y="534"/>
                      <a:pt x="852" y="528"/>
                      <a:pt x="858" y="522"/>
                    </a:cubicBezTo>
                    <a:cubicBezTo>
                      <a:pt x="860" y="519"/>
                      <a:pt x="863" y="517"/>
                      <a:pt x="866" y="514"/>
                    </a:cubicBezTo>
                    <a:cubicBezTo>
                      <a:pt x="868" y="513"/>
                      <a:pt x="869" y="512"/>
                      <a:pt x="871" y="511"/>
                    </a:cubicBezTo>
                    <a:cubicBezTo>
                      <a:pt x="873" y="509"/>
                      <a:pt x="874" y="508"/>
                      <a:pt x="876" y="507"/>
                    </a:cubicBezTo>
                    <a:cubicBezTo>
                      <a:pt x="890" y="499"/>
                      <a:pt x="906" y="497"/>
                      <a:pt x="921" y="495"/>
                    </a:cubicBezTo>
                    <a:cubicBezTo>
                      <a:pt x="924" y="495"/>
                      <a:pt x="924" y="495"/>
                      <a:pt x="924" y="495"/>
                    </a:cubicBezTo>
                    <a:cubicBezTo>
                      <a:pt x="926" y="497"/>
                      <a:pt x="926" y="497"/>
                      <a:pt x="926" y="497"/>
                    </a:cubicBezTo>
                    <a:cubicBezTo>
                      <a:pt x="926" y="498"/>
                      <a:pt x="926" y="499"/>
                      <a:pt x="927" y="500"/>
                    </a:cubicBezTo>
                    <a:cubicBezTo>
                      <a:pt x="926" y="498"/>
                      <a:pt x="926" y="498"/>
                      <a:pt x="926" y="498"/>
                    </a:cubicBezTo>
                    <a:cubicBezTo>
                      <a:pt x="924" y="495"/>
                      <a:pt x="924" y="495"/>
                      <a:pt x="924" y="495"/>
                    </a:cubicBezTo>
                    <a:cubicBezTo>
                      <a:pt x="921" y="495"/>
                      <a:pt x="921" y="495"/>
                      <a:pt x="921" y="495"/>
                    </a:cubicBezTo>
                    <a:cubicBezTo>
                      <a:pt x="907" y="499"/>
                      <a:pt x="907" y="499"/>
                      <a:pt x="907" y="499"/>
                    </a:cubicBezTo>
                    <a:cubicBezTo>
                      <a:pt x="900" y="501"/>
                      <a:pt x="900" y="501"/>
                      <a:pt x="900" y="501"/>
                    </a:cubicBezTo>
                    <a:cubicBezTo>
                      <a:pt x="898" y="502"/>
                      <a:pt x="895" y="503"/>
                      <a:pt x="893" y="504"/>
                    </a:cubicBezTo>
                    <a:cubicBezTo>
                      <a:pt x="895" y="503"/>
                      <a:pt x="898" y="503"/>
                      <a:pt x="900" y="502"/>
                    </a:cubicBezTo>
                    <a:cubicBezTo>
                      <a:pt x="902" y="502"/>
                      <a:pt x="905" y="501"/>
                      <a:pt x="907" y="500"/>
                    </a:cubicBezTo>
                    <a:cubicBezTo>
                      <a:pt x="912" y="500"/>
                      <a:pt x="917" y="499"/>
                      <a:pt x="921" y="499"/>
                    </a:cubicBezTo>
                    <a:cubicBezTo>
                      <a:pt x="922" y="498"/>
                      <a:pt x="922" y="498"/>
                      <a:pt x="922" y="498"/>
                    </a:cubicBezTo>
                    <a:cubicBezTo>
                      <a:pt x="923" y="499"/>
                      <a:pt x="923" y="499"/>
                      <a:pt x="923" y="499"/>
                    </a:cubicBezTo>
                    <a:cubicBezTo>
                      <a:pt x="933" y="520"/>
                      <a:pt x="940" y="543"/>
                      <a:pt x="944" y="566"/>
                    </a:cubicBezTo>
                    <a:cubicBezTo>
                      <a:pt x="946" y="578"/>
                      <a:pt x="947" y="590"/>
                      <a:pt x="948" y="602"/>
                    </a:cubicBezTo>
                    <a:cubicBezTo>
                      <a:pt x="949" y="614"/>
                      <a:pt x="950" y="625"/>
                      <a:pt x="950" y="637"/>
                    </a:cubicBezTo>
                    <a:cubicBezTo>
                      <a:pt x="951" y="661"/>
                      <a:pt x="951" y="684"/>
                      <a:pt x="950" y="706"/>
                    </a:cubicBezTo>
                    <a:cubicBezTo>
                      <a:pt x="950" y="729"/>
                      <a:pt x="950" y="750"/>
                      <a:pt x="951" y="770"/>
                    </a:cubicBezTo>
                    <a:cubicBezTo>
                      <a:pt x="951" y="770"/>
                      <a:pt x="953" y="751"/>
                      <a:pt x="954" y="732"/>
                    </a:cubicBezTo>
                    <a:cubicBezTo>
                      <a:pt x="955" y="723"/>
                      <a:pt x="956" y="714"/>
                      <a:pt x="957" y="707"/>
                    </a:cubicBezTo>
                    <a:cubicBezTo>
                      <a:pt x="957" y="700"/>
                      <a:pt x="958" y="695"/>
                      <a:pt x="958" y="695"/>
                    </a:cubicBezTo>
                    <a:cubicBezTo>
                      <a:pt x="958" y="719"/>
                      <a:pt x="958" y="744"/>
                      <a:pt x="957" y="769"/>
                    </a:cubicBezTo>
                    <a:cubicBezTo>
                      <a:pt x="956" y="794"/>
                      <a:pt x="955" y="820"/>
                      <a:pt x="955" y="845"/>
                    </a:cubicBezTo>
                    <a:cubicBezTo>
                      <a:pt x="955" y="847"/>
                      <a:pt x="955" y="847"/>
                      <a:pt x="955" y="847"/>
                    </a:cubicBezTo>
                    <a:cubicBezTo>
                      <a:pt x="953" y="847"/>
                      <a:pt x="953" y="847"/>
                      <a:pt x="953" y="847"/>
                    </a:cubicBezTo>
                    <a:cubicBezTo>
                      <a:pt x="937" y="851"/>
                      <a:pt x="920" y="852"/>
                      <a:pt x="904" y="853"/>
                    </a:cubicBezTo>
                    <a:cubicBezTo>
                      <a:pt x="888" y="854"/>
                      <a:pt x="872" y="854"/>
                      <a:pt x="857" y="855"/>
                    </a:cubicBezTo>
                    <a:cubicBezTo>
                      <a:pt x="828" y="855"/>
                      <a:pt x="800" y="856"/>
                      <a:pt x="777" y="858"/>
                    </a:cubicBezTo>
                    <a:cubicBezTo>
                      <a:pt x="805" y="859"/>
                      <a:pt x="840" y="859"/>
                      <a:pt x="873" y="858"/>
                    </a:cubicBezTo>
                    <a:cubicBezTo>
                      <a:pt x="889" y="858"/>
                      <a:pt x="905" y="857"/>
                      <a:pt x="919" y="856"/>
                    </a:cubicBezTo>
                    <a:cubicBezTo>
                      <a:pt x="933" y="854"/>
                      <a:pt x="945" y="853"/>
                      <a:pt x="954" y="851"/>
                    </a:cubicBezTo>
                    <a:cubicBezTo>
                      <a:pt x="958" y="851"/>
                      <a:pt x="958" y="851"/>
                      <a:pt x="958" y="851"/>
                    </a:cubicBezTo>
                    <a:cubicBezTo>
                      <a:pt x="959" y="845"/>
                      <a:pt x="959" y="845"/>
                      <a:pt x="959" y="845"/>
                    </a:cubicBezTo>
                    <a:cubicBezTo>
                      <a:pt x="959" y="834"/>
                      <a:pt x="960" y="828"/>
                      <a:pt x="962" y="828"/>
                    </a:cubicBezTo>
                    <a:cubicBezTo>
                      <a:pt x="963" y="829"/>
                      <a:pt x="964" y="836"/>
                      <a:pt x="965" y="845"/>
                    </a:cubicBezTo>
                    <a:cubicBezTo>
                      <a:pt x="965" y="854"/>
                      <a:pt x="965" y="854"/>
                      <a:pt x="965" y="854"/>
                    </a:cubicBezTo>
                    <a:cubicBezTo>
                      <a:pt x="955" y="857"/>
                      <a:pt x="955" y="857"/>
                      <a:pt x="955" y="857"/>
                    </a:cubicBezTo>
                    <a:cubicBezTo>
                      <a:pt x="941" y="861"/>
                      <a:pt x="920" y="864"/>
                      <a:pt x="898" y="865"/>
                    </a:cubicBezTo>
                    <a:cubicBezTo>
                      <a:pt x="877" y="866"/>
                      <a:pt x="856" y="866"/>
                      <a:pt x="841" y="866"/>
                    </a:cubicBezTo>
                    <a:cubicBezTo>
                      <a:pt x="797" y="864"/>
                      <a:pt x="756" y="863"/>
                      <a:pt x="717" y="866"/>
                    </a:cubicBezTo>
                    <a:cubicBezTo>
                      <a:pt x="697" y="867"/>
                      <a:pt x="678" y="869"/>
                      <a:pt x="660" y="872"/>
                    </a:cubicBezTo>
                    <a:cubicBezTo>
                      <a:pt x="642" y="876"/>
                      <a:pt x="625" y="880"/>
                      <a:pt x="609" y="888"/>
                    </a:cubicBezTo>
                    <a:cubicBezTo>
                      <a:pt x="602" y="891"/>
                      <a:pt x="595" y="896"/>
                      <a:pt x="588" y="901"/>
                    </a:cubicBezTo>
                    <a:cubicBezTo>
                      <a:pt x="583" y="906"/>
                      <a:pt x="578" y="912"/>
                      <a:pt x="574" y="918"/>
                    </a:cubicBezTo>
                    <a:cubicBezTo>
                      <a:pt x="567" y="931"/>
                      <a:pt x="566" y="946"/>
                      <a:pt x="568" y="963"/>
                    </a:cubicBezTo>
                    <a:cubicBezTo>
                      <a:pt x="568" y="963"/>
                      <a:pt x="568" y="963"/>
                      <a:pt x="568" y="963"/>
                    </a:cubicBezTo>
                    <a:cubicBezTo>
                      <a:pt x="569" y="964"/>
                      <a:pt x="569" y="964"/>
                      <a:pt x="569" y="964"/>
                    </a:cubicBezTo>
                    <a:cubicBezTo>
                      <a:pt x="569" y="964"/>
                      <a:pt x="568" y="963"/>
                      <a:pt x="568" y="963"/>
                    </a:cubicBezTo>
                    <a:cubicBezTo>
                      <a:pt x="568" y="963"/>
                      <a:pt x="568" y="963"/>
                      <a:pt x="568" y="963"/>
                    </a:cubicBezTo>
                    <a:cubicBezTo>
                      <a:pt x="568" y="964"/>
                      <a:pt x="568" y="964"/>
                      <a:pt x="568" y="964"/>
                    </a:cubicBezTo>
                    <a:cubicBezTo>
                      <a:pt x="569" y="965"/>
                      <a:pt x="569" y="965"/>
                      <a:pt x="569" y="965"/>
                    </a:cubicBezTo>
                    <a:cubicBezTo>
                      <a:pt x="570" y="969"/>
                      <a:pt x="570" y="969"/>
                      <a:pt x="570" y="969"/>
                    </a:cubicBezTo>
                    <a:cubicBezTo>
                      <a:pt x="570" y="971"/>
                      <a:pt x="570" y="973"/>
                      <a:pt x="571" y="975"/>
                    </a:cubicBezTo>
                    <a:cubicBezTo>
                      <a:pt x="571" y="976"/>
                      <a:pt x="572" y="978"/>
                      <a:pt x="572" y="980"/>
                    </a:cubicBezTo>
                    <a:cubicBezTo>
                      <a:pt x="575" y="985"/>
                      <a:pt x="575" y="985"/>
                      <a:pt x="575" y="985"/>
                    </a:cubicBezTo>
                    <a:cubicBezTo>
                      <a:pt x="578" y="992"/>
                      <a:pt x="582" y="998"/>
                      <a:pt x="587" y="1004"/>
                    </a:cubicBezTo>
                    <a:cubicBezTo>
                      <a:pt x="593" y="1010"/>
                      <a:pt x="600" y="1016"/>
                      <a:pt x="607" y="1023"/>
                    </a:cubicBezTo>
                    <a:cubicBezTo>
                      <a:pt x="610" y="1026"/>
                      <a:pt x="614" y="1030"/>
                      <a:pt x="617" y="1034"/>
                    </a:cubicBezTo>
                    <a:cubicBezTo>
                      <a:pt x="619" y="1037"/>
                      <a:pt x="621" y="1039"/>
                      <a:pt x="622" y="1042"/>
                    </a:cubicBezTo>
                    <a:cubicBezTo>
                      <a:pt x="623" y="1044"/>
                      <a:pt x="625" y="1047"/>
                      <a:pt x="625" y="1050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4" name="Freeform 64"/>
              <p:cNvSpPr/>
              <p:nvPr/>
            </p:nvSpPr>
            <p:spPr bwMode="auto">
              <a:xfrm>
                <a:off x="4729590" y="3475445"/>
                <a:ext cx="476240" cy="233503"/>
              </a:xfrm>
              <a:custGeom>
                <a:avLst/>
                <a:gdLst>
                  <a:gd name="T0" fmla="*/ 0 w 355"/>
                  <a:gd name="T1" fmla="*/ 174 h 174"/>
                  <a:gd name="T2" fmla="*/ 40 w 355"/>
                  <a:gd name="T3" fmla="*/ 164 h 174"/>
                  <a:gd name="T4" fmla="*/ 68 w 355"/>
                  <a:gd name="T5" fmla="*/ 159 h 174"/>
                  <a:gd name="T6" fmla="*/ 100 w 355"/>
                  <a:gd name="T7" fmla="*/ 154 h 174"/>
                  <a:gd name="T8" fmla="*/ 202 w 355"/>
                  <a:gd name="T9" fmla="*/ 148 h 174"/>
                  <a:gd name="T10" fmla="*/ 226 w 355"/>
                  <a:gd name="T11" fmla="*/ 153 h 174"/>
                  <a:gd name="T12" fmla="*/ 300 w 355"/>
                  <a:gd name="T13" fmla="*/ 152 h 174"/>
                  <a:gd name="T14" fmla="*/ 331 w 355"/>
                  <a:gd name="T15" fmla="*/ 146 h 174"/>
                  <a:gd name="T16" fmla="*/ 347 w 355"/>
                  <a:gd name="T17" fmla="*/ 142 h 174"/>
                  <a:gd name="T18" fmla="*/ 346 w 355"/>
                  <a:gd name="T19" fmla="*/ 126 h 174"/>
                  <a:gd name="T20" fmla="*/ 349 w 355"/>
                  <a:gd name="T21" fmla="*/ 19 h 174"/>
                  <a:gd name="T22" fmla="*/ 352 w 355"/>
                  <a:gd name="T23" fmla="*/ 4 h 174"/>
                  <a:gd name="T24" fmla="*/ 354 w 355"/>
                  <a:gd name="T25" fmla="*/ 48 h 174"/>
                  <a:gd name="T26" fmla="*/ 350 w 355"/>
                  <a:gd name="T27" fmla="*/ 126 h 174"/>
                  <a:gd name="T28" fmla="*/ 350 w 355"/>
                  <a:gd name="T29" fmla="*/ 145 h 174"/>
                  <a:gd name="T30" fmla="*/ 332 w 355"/>
                  <a:gd name="T31" fmla="*/ 149 h 174"/>
                  <a:gd name="T32" fmla="*/ 286 w 355"/>
                  <a:gd name="T33" fmla="*/ 155 h 174"/>
                  <a:gd name="T34" fmla="*/ 242 w 355"/>
                  <a:gd name="T35" fmla="*/ 158 h 174"/>
                  <a:gd name="T36" fmla="*/ 154 w 355"/>
                  <a:gd name="T37" fmla="*/ 160 h 174"/>
                  <a:gd name="T38" fmla="*/ 72 w 355"/>
                  <a:gd name="T39" fmla="*/ 164 h 174"/>
                  <a:gd name="T40" fmla="*/ 0 w 355"/>
                  <a:gd name="T41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5" h="174">
                    <a:moveTo>
                      <a:pt x="0" y="174"/>
                    </a:moveTo>
                    <a:cubicBezTo>
                      <a:pt x="15" y="169"/>
                      <a:pt x="29" y="166"/>
                      <a:pt x="40" y="164"/>
                    </a:cubicBezTo>
                    <a:cubicBezTo>
                      <a:pt x="51" y="162"/>
                      <a:pt x="60" y="161"/>
                      <a:pt x="68" y="159"/>
                    </a:cubicBezTo>
                    <a:cubicBezTo>
                      <a:pt x="83" y="157"/>
                      <a:pt x="91" y="155"/>
                      <a:pt x="100" y="154"/>
                    </a:cubicBezTo>
                    <a:cubicBezTo>
                      <a:pt x="117" y="150"/>
                      <a:pt x="133" y="147"/>
                      <a:pt x="202" y="148"/>
                    </a:cubicBezTo>
                    <a:cubicBezTo>
                      <a:pt x="193" y="150"/>
                      <a:pt x="206" y="152"/>
                      <a:pt x="226" y="153"/>
                    </a:cubicBezTo>
                    <a:cubicBezTo>
                      <a:pt x="247" y="154"/>
                      <a:pt x="276" y="154"/>
                      <a:pt x="300" y="152"/>
                    </a:cubicBezTo>
                    <a:cubicBezTo>
                      <a:pt x="310" y="150"/>
                      <a:pt x="320" y="148"/>
                      <a:pt x="331" y="146"/>
                    </a:cubicBezTo>
                    <a:cubicBezTo>
                      <a:pt x="347" y="142"/>
                      <a:pt x="347" y="142"/>
                      <a:pt x="347" y="142"/>
                    </a:cubicBezTo>
                    <a:cubicBezTo>
                      <a:pt x="346" y="126"/>
                      <a:pt x="346" y="126"/>
                      <a:pt x="346" y="126"/>
                    </a:cubicBezTo>
                    <a:cubicBezTo>
                      <a:pt x="345" y="90"/>
                      <a:pt x="348" y="50"/>
                      <a:pt x="349" y="19"/>
                    </a:cubicBezTo>
                    <a:cubicBezTo>
                      <a:pt x="349" y="5"/>
                      <a:pt x="351" y="0"/>
                      <a:pt x="352" y="4"/>
                    </a:cubicBezTo>
                    <a:cubicBezTo>
                      <a:pt x="354" y="8"/>
                      <a:pt x="355" y="22"/>
                      <a:pt x="354" y="48"/>
                    </a:cubicBezTo>
                    <a:cubicBezTo>
                      <a:pt x="352" y="73"/>
                      <a:pt x="350" y="100"/>
                      <a:pt x="350" y="126"/>
                    </a:cubicBezTo>
                    <a:cubicBezTo>
                      <a:pt x="350" y="145"/>
                      <a:pt x="350" y="145"/>
                      <a:pt x="350" y="145"/>
                    </a:cubicBezTo>
                    <a:cubicBezTo>
                      <a:pt x="332" y="149"/>
                      <a:pt x="332" y="149"/>
                      <a:pt x="332" y="149"/>
                    </a:cubicBezTo>
                    <a:cubicBezTo>
                      <a:pt x="316" y="152"/>
                      <a:pt x="301" y="154"/>
                      <a:pt x="286" y="155"/>
                    </a:cubicBezTo>
                    <a:cubicBezTo>
                      <a:pt x="271" y="157"/>
                      <a:pt x="256" y="157"/>
                      <a:pt x="242" y="158"/>
                    </a:cubicBezTo>
                    <a:cubicBezTo>
                      <a:pt x="212" y="159"/>
                      <a:pt x="183" y="159"/>
                      <a:pt x="154" y="160"/>
                    </a:cubicBezTo>
                    <a:cubicBezTo>
                      <a:pt x="126" y="161"/>
                      <a:pt x="98" y="162"/>
                      <a:pt x="72" y="164"/>
                    </a:cubicBezTo>
                    <a:cubicBezTo>
                      <a:pt x="46" y="166"/>
                      <a:pt x="21" y="169"/>
                      <a:pt x="0" y="174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5" name="Freeform 65"/>
              <p:cNvSpPr/>
              <p:nvPr/>
            </p:nvSpPr>
            <p:spPr bwMode="auto">
              <a:xfrm>
                <a:off x="4629329" y="3691797"/>
                <a:ext cx="83111" cy="110815"/>
              </a:xfrm>
              <a:custGeom>
                <a:avLst/>
                <a:gdLst>
                  <a:gd name="T0" fmla="*/ 3 w 61"/>
                  <a:gd name="T1" fmla="*/ 83 h 83"/>
                  <a:gd name="T2" fmla="*/ 6 w 61"/>
                  <a:gd name="T3" fmla="*/ 45 h 83"/>
                  <a:gd name="T4" fmla="*/ 17 w 61"/>
                  <a:gd name="T5" fmla="*/ 30 h 83"/>
                  <a:gd name="T6" fmla="*/ 30 w 61"/>
                  <a:gd name="T7" fmla="*/ 18 h 83"/>
                  <a:gd name="T8" fmla="*/ 61 w 61"/>
                  <a:gd name="T9" fmla="*/ 0 h 83"/>
                  <a:gd name="T10" fmla="*/ 45 w 61"/>
                  <a:gd name="T11" fmla="*/ 10 h 83"/>
                  <a:gd name="T12" fmla="*/ 31 w 61"/>
                  <a:gd name="T13" fmla="*/ 20 h 83"/>
                  <a:gd name="T14" fmla="*/ 16 w 61"/>
                  <a:gd name="T15" fmla="*/ 38 h 83"/>
                  <a:gd name="T16" fmla="*/ 9 w 61"/>
                  <a:gd name="T17" fmla="*/ 72 h 83"/>
                  <a:gd name="T18" fmla="*/ 8 w 61"/>
                  <a:gd name="T19" fmla="*/ 55 h 83"/>
                  <a:gd name="T20" fmla="*/ 12 w 61"/>
                  <a:gd name="T21" fmla="*/ 38 h 83"/>
                  <a:gd name="T22" fmla="*/ 11 w 61"/>
                  <a:gd name="T23" fmla="*/ 39 h 83"/>
                  <a:gd name="T24" fmla="*/ 9 w 61"/>
                  <a:gd name="T25" fmla="*/ 44 h 83"/>
                  <a:gd name="T26" fmla="*/ 4 w 61"/>
                  <a:gd name="T27" fmla="*/ 59 h 83"/>
                  <a:gd name="T28" fmla="*/ 3 w 61"/>
                  <a:gd name="T29" fmla="*/ 75 h 83"/>
                  <a:gd name="T30" fmla="*/ 3 w 61"/>
                  <a:gd name="T31" fmla="*/ 81 h 83"/>
                  <a:gd name="T32" fmla="*/ 3 w 61"/>
                  <a:gd name="T33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83">
                    <a:moveTo>
                      <a:pt x="3" y="83"/>
                    </a:moveTo>
                    <a:cubicBezTo>
                      <a:pt x="0" y="65"/>
                      <a:pt x="3" y="53"/>
                      <a:pt x="6" y="45"/>
                    </a:cubicBezTo>
                    <a:cubicBezTo>
                      <a:pt x="9" y="38"/>
                      <a:pt x="13" y="33"/>
                      <a:pt x="17" y="30"/>
                    </a:cubicBezTo>
                    <a:cubicBezTo>
                      <a:pt x="20" y="26"/>
                      <a:pt x="24" y="23"/>
                      <a:pt x="30" y="18"/>
                    </a:cubicBezTo>
                    <a:cubicBezTo>
                      <a:pt x="37" y="13"/>
                      <a:pt x="45" y="7"/>
                      <a:pt x="61" y="0"/>
                    </a:cubicBezTo>
                    <a:cubicBezTo>
                      <a:pt x="55" y="4"/>
                      <a:pt x="50" y="7"/>
                      <a:pt x="45" y="10"/>
                    </a:cubicBezTo>
                    <a:cubicBezTo>
                      <a:pt x="40" y="13"/>
                      <a:pt x="36" y="16"/>
                      <a:pt x="31" y="20"/>
                    </a:cubicBezTo>
                    <a:cubicBezTo>
                      <a:pt x="26" y="24"/>
                      <a:pt x="21" y="29"/>
                      <a:pt x="16" y="38"/>
                    </a:cubicBezTo>
                    <a:cubicBezTo>
                      <a:pt x="11" y="46"/>
                      <a:pt x="8" y="57"/>
                      <a:pt x="9" y="72"/>
                    </a:cubicBezTo>
                    <a:cubicBezTo>
                      <a:pt x="9" y="72"/>
                      <a:pt x="7" y="64"/>
                      <a:pt x="8" y="55"/>
                    </a:cubicBezTo>
                    <a:cubicBezTo>
                      <a:pt x="9" y="46"/>
                      <a:pt x="12" y="38"/>
                      <a:pt x="12" y="38"/>
                    </a:cubicBezTo>
                    <a:cubicBezTo>
                      <a:pt x="12" y="38"/>
                      <a:pt x="12" y="38"/>
                      <a:pt x="11" y="39"/>
                    </a:cubicBezTo>
                    <a:cubicBezTo>
                      <a:pt x="11" y="40"/>
                      <a:pt x="10" y="42"/>
                      <a:pt x="9" y="44"/>
                    </a:cubicBezTo>
                    <a:cubicBezTo>
                      <a:pt x="7" y="48"/>
                      <a:pt x="5" y="53"/>
                      <a:pt x="4" y="59"/>
                    </a:cubicBezTo>
                    <a:cubicBezTo>
                      <a:pt x="3" y="65"/>
                      <a:pt x="3" y="71"/>
                      <a:pt x="3" y="75"/>
                    </a:cubicBezTo>
                    <a:cubicBezTo>
                      <a:pt x="3" y="78"/>
                      <a:pt x="3" y="80"/>
                      <a:pt x="3" y="81"/>
                    </a:cubicBezTo>
                    <a:cubicBezTo>
                      <a:pt x="3" y="82"/>
                      <a:pt x="3" y="83"/>
                      <a:pt x="3" y="8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6" name="Freeform 66"/>
              <p:cNvSpPr/>
              <p:nvPr/>
            </p:nvSpPr>
            <p:spPr bwMode="auto">
              <a:xfrm>
                <a:off x="5180765" y="3235346"/>
                <a:ext cx="17150" cy="244057"/>
              </a:xfrm>
              <a:custGeom>
                <a:avLst/>
                <a:gdLst>
                  <a:gd name="T0" fmla="*/ 6 w 13"/>
                  <a:gd name="T1" fmla="*/ 181 h 181"/>
                  <a:gd name="T2" fmla="*/ 6 w 13"/>
                  <a:gd name="T3" fmla="*/ 86 h 181"/>
                  <a:gd name="T4" fmla="*/ 3 w 13"/>
                  <a:gd name="T5" fmla="*/ 22 h 181"/>
                  <a:gd name="T6" fmla="*/ 4 w 13"/>
                  <a:gd name="T7" fmla="*/ 18 h 181"/>
                  <a:gd name="T8" fmla="*/ 0 w 13"/>
                  <a:gd name="T9" fmla="*/ 0 h 181"/>
                  <a:gd name="T10" fmla="*/ 4 w 13"/>
                  <a:gd name="T11" fmla="*/ 19 h 181"/>
                  <a:gd name="T12" fmla="*/ 8 w 13"/>
                  <a:gd name="T13" fmla="*/ 44 h 181"/>
                  <a:gd name="T14" fmla="*/ 10 w 13"/>
                  <a:gd name="T15" fmla="*/ 58 h 181"/>
                  <a:gd name="T16" fmla="*/ 11 w 13"/>
                  <a:gd name="T17" fmla="*/ 72 h 181"/>
                  <a:gd name="T18" fmla="*/ 12 w 13"/>
                  <a:gd name="T19" fmla="*/ 100 h 181"/>
                  <a:gd name="T20" fmla="*/ 6 w 13"/>
                  <a:gd name="T21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81">
                    <a:moveTo>
                      <a:pt x="6" y="181"/>
                    </a:moveTo>
                    <a:cubicBezTo>
                      <a:pt x="6" y="158"/>
                      <a:pt x="7" y="120"/>
                      <a:pt x="6" y="86"/>
                    </a:cubicBezTo>
                    <a:cubicBezTo>
                      <a:pt x="5" y="53"/>
                      <a:pt x="1" y="24"/>
                      <a:pt x="3" y="22"/>
                    </a:cubicBezTo>
                    <a:cubicBezTo>
                      <a:pt x="2" y="19"/>
                      <a:pt x="3" y="20"/>
                      <a:pt x="4" y="18"/>
                    </a:cubicBezTo>
                    <a:cubicBezTo>
                      <a:pt x="4" y="17"/>
                      <a:pt x="4" y="13"/>
                      <a:pt x="0" y="0"/>
                    </a:cubicBezTo>
                    <a:cubicBezTo>
                      <a:pt x="1" y="5"/>
                      <a:pt x="3" y="12"/>
                      <a:pt x="4" y="19"/>
                    </a:cubicBezTo>
                    <a:cubicBezTo>
                      <a:pt x="5" y="27"/>
                      <a:pt x="7" y="35"/>
                      <a:pt x="8" y="44"/>
                    </a:cubicBezTo>
                    <a:cubicBezTo>
                      <a:pt x="8" y="48"/>
                      <a:pt x="9" y="53"/>
                      <a:pt x="10" y="58"/>
                    </a:cubicBezTo>
                    <a:cubicBezTo>
                      <a:pt x="10" y="62"/>
                      <a:pt x="10" y="67"/>
                      <a:pt x="11" y="72"/>
                    </a:cubicBezTo>
                    <a:cubicBezTo>
                      <a:pt x="12" y="81"/>
                      <a:pt x="12" y="91"/>
                      <a:pt x="12" y="100"/>
                    </a:cubicBezTo>
                    <a:cubicBezTo>
                      <a:pt x="13" y="138"/>
                      <a:pt x="10" y="172"/>
                      <a:pt x="6" y="181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7" name="Freeform 67"/>
              <p:cNvSpPr/>
              <p:nvPr/>
            </p:nvSpPr>
            <p:spPr bwMode="auto">
              <a:xfrm>
                <a:off x="5062035" y="3628475"/>
                <a:ext cx="102900" cy="15831"/>
              </a:xfrm>
              <a:custGeom>
                <a:avLst/>
                <a:gdLst>
                  <a:gd name="T0" fmla="*/ 0 w 76"/>
                  <a:gd name="T1" fmla="*/ 11 h 12"/>
                  <a:gd name="T2" fmla="*/ 35 w 76"/>
                  <a:gd name="T3" fmla="*/ 9 h 12"/>
                  <a:gd name="T4" fmla="*/ 76 w 76"/>
                  <a:gd name="T5" fmla="*/ 3 h 12"/>
                  <a:gd name="T6" fmla="*/ 69 w 76"/>
                  <a:gd name="T7" fmla="*/ 12 h 12"/>
                  <a:gd name="T8" fmla="*/ 69 w 76"/>
                  <a:gd name="T9" fmla="*/ 0 h 12"/>
                  <a:gd name="T10" fmla="*/ 69 w 76"/>
                  <a:gd name="T11" fmla="*/ 12 h 12"/>
                  <a:gd name="T12" fmla="*/ 76 w 76"/>
                  <a:gd name="T13" fmla="*/ 3 h 12"/>
                  <a:gd name="T14" fmla="*/ 0 w 76"/>
                  <a:gd name="T1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6" h="12">
                    <a:moveTo>
                      <a:pt x="0" y="11"/>
                    </a:moveTo>
                    <a:cubicBezTo>
                      <a:pt x="12" y="11"/>
                      <a:pt x="23" y="10"/>
                      <a:pt x="35" y="9"/>
                    </a:cubicBezTo>
                    <a:cubicBezTo>
                      <a:pt x="48" y="8"/>
                      <a:pt x="61" y="6"/>
                      <a:pt x="76" y="3"/>
                    </a:cubicBezTo>
                    <a:cubicBezTo>
                      <a:pt x="74" y="6"/>
                      <a:pt x="71" y="9"/>
                      <a:pt x="69" y="12"/>
                    </a:cubicBezTo>
                    <a:cubicBezTo>
                      <a:pt x="69" y="9"/>
                      <a:pt x="69" y="4"/>
                      <a:pt x="69" y="0"/>
                    </a:cubicBezTo>
                    <a:cubicBezTo>
                      <a:pt x="69" y="4"/>
                      <a:pt x="69" y="8"/>
                      <a:pt x="69" y="12"/>
                    </a:cubicBezTo>
                    <a:cubicBezTo>
                      <a:pt x="72" y="9"/>
                      <a:pt x="74" y="6"/>
                      <a:pt x="76" y="3"/>
                    </a:cubicBezTo>
                    <a:cubicBezTo>
                      <a:pt x="55" y="9"/>
                      <a:pt x="29" y="12"/>
                      <a:pt x="0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8" name="Freeform 68"/>
              <p:cNvSpPr/>
              <p:nvPr/>
            </p:nvSpPr>
            <p:spPr bwMode="auto">
              <a:xfrm>
                <a:off x="5166253" y="3292072"/>
                <a:ext cx="11873" cy="112134"/>
              </a:xfrm>
              <a:custGeom>
                <a:avLst/>
                <a:gdLst>
                  <a:gd name="T0" fmla="*/ 7 w 9"/>
                  <a:gd name="T1" fmla="*/ 79 h 83"/>
                  <a:gd name="T2" fmla="*/ 4 w 9"/>
                  <a:gd name="T3" fmla="*/ 61 h 83"/>
                  <a:gd name="T4" fmla="*/ 3 w 9"/>
                  <a:gd name="T5" fmla="*/ 42 h 83"/>
                  <a:gd name="T6" fmla="*/ 2 w 9"/>
                  <a:gd name="T7" fmla="*/ 27 h 83"/>
                  <a:gd name="T8" fmla="*/ 2 w 9"/>
                  <a:gd name="T9" fmla="*/ 23 h 83"/>
                  <a:gd name="T10" fmla="*/ 2 w 9"/>
                  <a:gd name="T11" fmla="*/ 13 h 83"/>
                  <a:gd name="T12" fmla="*/ 0 w 9"/>
                  <a:gd name="T13" fmla="*/ 0 h 83"/>
                  <a:gd name="T14" fmla="*/ 7 w 9"/>
                  <a:gd name="T15" fmla="*/ 79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83">
                    <a:moveTo>
                      <a:pt x="7" y="79"/>
                    </a:moveTo>
                    <a:cubicBezTo>
                      <a:pt x="5" y="83"/>
                      <a:pt x="4" y="74"/>
                      <a:pt x="4" y="61"/>
                    </a:cubicBezTo>
                    <a:cubicBezTo>
                      <a:pt x="4" y="55"/>
                      <a:pt x="4" y="48"/>
                      <a:pt x="3" y="42"/>
                    </a:cubicBezTo>
                    <a:cubicBezTo>
                      <a:pt x="3" y="36"/>
                      <a:pt x="3" y="30"/>
                      <a:pt x="2" y="27"/>
                    </a:cubicBezTo>
                    <a:cubicBezTo>
                      <a:pt x="2" y="27"/>
                      <a:pt x="2" y="25"/>
                      <a:pt x="2" y="23"/>
                    </a:cubicBezTo>
                    <a:cubicBezTo>
                      <a:pt x="2" y="20"/>
                      <a:pt x="2" y="17"/>
                      <a:pt x="2" y="13"/>
                    </a:cubicBezTo>
                    <a:cubicBezTo>
                      <a:pt x="1" y="7"/>
                      <a:pt x="0" y="0"/>
                      <a:pt x="0" y="0"/>
                    </a:cubicBezTo>
                    <a:cubicBezTo>
                      <a:pt x="6" y="25"/>
                      <a:pt x="9" y="58"/>
                      <a:pt x="7" y="79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9" name="Freeform 69"/>
              <p:cNvSpPr/>
              <p:nvPr/>
            </p:nvSpPr>
            <p:spPr bwMode="auto">
              <a:xfrm>
                <a:off x="4857555" y="3259092"/>
                <a:ext cx="79153" cy="19788"/>
              </a:xfrm>
              <a:custGeom>
                <a:avLst/>
                <a:gdLst>
                  <a:gd name="T0" fmla="*/ 13 w 58"/>
                  <a:gd name="T1" fmla="*/ 9 h 15"/>
                  <a:gd name="T2" fmla="*/ 2 w 58"/>
                  <a:gd name="T3" fmla="*/ 2 h 15"/>
                  <a:gd name="T4" fmla="*/ 0 w 58"/>
                  <a:gd name="T5" fmla="*/ 1 h 15"/>
                  <a:gd name="T6" fmla="*/ 6 w 58"/>
                  <a:gd name="T7" fmla="*/ 3 h 15"/>
                  <a:gd name="T8" fmla="*/ 14 w 58"/>
                  <a:gd name="T9" fmla="*/ 6 h 15"/>
                  <a:gd name="T10" fmla="*/ 23 w 58"/>
                  <a:gd name="T11" fmla="*/ 8 h 15"/>
                  <a:gd name="T12" fmla="*/ 27 w 58"/>
                  <a:gd name="T13" fmla="*/ 8 h 15"/>
                  <a:gd name="T14" fmla="*/ 23 w 58"/>
                  <a:gd name="T15" fmla="*/ 6 h 15"/>
                  <a:gd name="T16" fmla="*/ 9 w 58"/>
                  <a:gd name="T17" fmla="*/ 0 h 15"/>
                  <a:gd name="T18" fmla="*/ 10 w 58"/>
                  <a:gd name="T19" fmla="*/ 1 h 15"/>
                  <a:gd name="T20" fmla="*/ 14 w 58"/>
                  <a:gd name="T21" fmla="*/ 3 h 15"/>
                  <a:gd name="T22" fmla="*/ 25 w 58"/>
                  <a:gd name="T23" fmla="*/ 6 h 15"/>
                  <a:gd name="T24" fmla="*/ 28 w 58"/>
                  <a:gd name="T25" fmla="*/ 7 h 15"/>
                  <a:gd name="T26" fmla="*/ 32 w 58"/>
                  <a:gd name="T27" fmla="*/ 7 h 15"/>
                  <a:gd name="T28" fmla="*/ 37 w 58"/>
                  <a:gd name="T29" fmla="*/ 8 h 15"/>
                  <a:gd name="T30" fmla="*/ 42 w 58"/>
                  <a:gd name="T31" fmla="*/ 8 h 15"/>
                  <a:gd name="T32" fmla="*/ 43 w 58"/>
                  <a:gd name="T33" fmla="*/ 8 h 15"/>
                  <a:gd name="T34" fmla="*/ 50 w 58"/>
                  <a:gd name="T35" fmla="*/ 11 h 15"/>
                  <a:gd name="T36" fmla="*/ 55 w 58"/>
                  <a:gd name="T37" fmla="*/ 13 h 15"/>
                  <a:gd name="T38" fmla="*/ 58 w 58"/>
                  <a:gd name="T39" fmla="*/ 14 h 15"/>
                  <a:gd name="T40" fmla="*/ 35 w 58"/>
                  <a:gd name="T41" fmla="*/ 14 h 15"/>
                  <a:gd name="T42" fmla="*/ 27 w 58"/>
                  <a:gd name="T43" fmla="*/ 13 h 15"/>
                  <a:gd name="T44" fmla="*/ 20 w 58"/>
                  <a:gd name="T45" fmla="*/ 11 h 15"/>
                  <a:gd name="T46" fmla="*/ 15 w 58"/>
                  <a:gd name="T47" fmla="*/ 10 h 15"/>
                  <a:gd name="T48" fmla="*/ 13 w 58"/>
                  <a:gd name="T49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8" h="15">
                    <a:moveTo>
                      <a:pt x="13" y="9"/>
                    </a:moveTo>
                    <a:cubicBezTo>
                      <a:pt x="7" y="6"/>
                      <a:pt x="4" y="4"/>
                      <a:pt x="2" y="2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1" y="1"/>
                      <a:pt x="3" y="2"/>
                      <a:pt x="6" y="3"/>
                    </a:cubicBezTo>
                    <a:cubicBezTo>
                      <a:pt x="8" y="4"/>
                      <a:pt x="11" y="5"/>
                      <a:pt x="14" y="6"/>
                    </a:cubicBezTo>
                    <a:cubicBezTo>
                      <a:pt x="17" y="7"/>
                      <a:pt x="21" y="7"/>
                      <a:pt x="23" y="8"/>
                    </a:cubicBezTo>
                    <a:cubicBezTo>
                      <a:pt x="25" y="8"/>
                      <a:pt x="27" y="8"/>
                      <a:pt x="27" y="8"/>
                    </a:cubicBezTo>
                    <a:cubicBezTo>
                      <a:pt x="27" y="8"/>
                      <a:pt x="26" y="7"/>
                      <a:pt x="23" y="6"/>
                    </a:cubicBezTo>
                    <a:cubicBezTo>
                      <a:pt x="20" y="5"/>
                      <a:pt x="15" y="4"/>
                      <a:pt x="9" y="0"/>
                    </a:cubicBezTo>
                    <a:cubicBezTo>
                      <a:pt x="9" y="0"/>
                      <a:pt x="9" y="0"/>
                      <a:pt x="10" y="1"/>
                    </a:cubicBezTo>
                    <a:cubicBezTo>
                      <a:pt x="11" y="1"/>
                      <a:pt x="12" y="2"/>
                      <a:pt x="14" y="3"/>
                    </a:cubicBezTo>
                    <a:cubicBezTo>
                      <a:pt x="17" y="4"/>
                      <a:pt x="21" y="5"/>
                      <a:pt x="25" y="6"/>
                    </a:cubicBezTo>
                    <a:cubicBezTo>
                      <a:pt x="26" y="6"/>
                      <a:pt x="27" y="7"/>
                      <a:pt x="28" y="7"/>
                    </a:cubicBezTo>
                    <a:cubicBezTo>
                      <a:pt x="30" y="7"/>
                      <a:pt x="31" y="7"/>
                      <a:pt x="32" y="7"/>
                    </a:cubicBezTo>
                    <a:cubicBezTo>
                      <a:pt x="34" y="8"/>
                      <a:pt x="36" y="8"/>
                      <a:pt x="37" y="8"/>
                    </a:cubicBezTo>
                    <a:cubicBezTo>
                      <a:pt x="39" y="8"/>
                      <a:pt x="41" y="8"/>
                      <a:pt x="42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3" y="8"/>
                      <a:pt x="46" y="10"/>
                      <a:pt x="50" y="11"/>
                    </a:cubicBezTo>
                    <a:cubicBezTo>
                      <a:pt x="52" y="12"/>
                      <a:pt x="54" y="13"/>
                      <a:pt x="55" y="13"/>
                    </a:cubicBezTo>
                    <a:cubicBezTo>
                      <a:pt x="57" y="14"/>
                      <a:pt x="58" y="14"/>
                      <a:pt x="58" y="14"/>
                    </a:cubicBezTo>
                    <a:cubicBezTo>
                      <a:pt x="58" y="14"/>
                      <a:pt x="46" y="15"/>
                      <a:pt x="35" y="14"/>
                    </a:cubicBezTo>
                    <a:cubicBezTo>
                      <a:pt x="32" y="14"/>
                      <a:pt x="29" y="13"/>
                      <a:pt x="27" y="13"/>
                    </a:cubicBezTo>
                    <a:cubicBezTo>
                      <a:pt x="24" y="12"/>
                      <a:pt x="22" y="12"/>
                      <a:pt x="20" y="11"/>
                    </a:cubicBezTo>
                    <a:cubicBezTo>
                      <a:pt x="18" y="11"/>
                      <a:pt x="16" y="10"/>
                      <a:pt x="15" y="10"/>
                    </a:cubicBezTo>
                    <a:cubicBezTo>
                      <a:pt x="14" y="9"/>
                      <a:pt x="13" y="9"/>
                      <a:pt x="13" y="9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0" name="Freeform 70"/>
              <p:cNvSpPr/>
              <p:nvPr/>
            </p:nvSpPr>
            <p:spPr bwMode="auto">
              <a:xfrm>
                <a:off x="4795551" y="3096827"/>
                <a:ext cx="13192" cy="84430"/>
              </a:xfrm>
              <a:custGeom>
                <a:avLst/>
                <a:gdLst>
                  <a:gd name="T0" fmla="*/ 10 w 10"/>
                  <a:gd name="T1" fmla="*/ 63 h 63"/>
                  <a:gd name="T2" fmla="*/ 2 w 10"/>
                  <a:gd name="T3" fmla="*/ 37 h 63"/>
                  <a:gd name="T4" fmla="*/ 1 w 10"/>
                  <a:gd name="T5" fmla="*/ 0 h 63"/>
                  <a:gd name="T6" fmla="*/ 2 w 10"/>
                  <a:gd name="T7" fmla="*/ 8 h 63"/>
                  <a:gd name="T8" fmla="*/ 3 w 10"/>
                  <a:gd name="T9" fmla="*/ 14 h 63"/>
                  <a:gd name="T10" fmla="*/ 3 w 10"/>
                  <a:gd name="T11" fmla="*/ 17 h 63"/>
                  <a:gd name="T12" fmla="*/ 5 w 10"/>
                  <a:gd name="T13" fmla="*/ 36 h 63"/>
                  <a:gd name="T14" fmla="*/ 10 w 10"/>
                  <a:gd name="T15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63">
                    <a:moveTo>
                      <a:pt x="10" y="63"/>
                    </a:moveTo>
                    <a:cubicBezTo>
                      <a:pt x="7" y="56"/>
                      <a:pt x="4" y="47"/>
                      <a:pt x="2" y="37"/>
                    </a:cubicBezTo>
                    <a:cubicBezTo>
                      <a:pt x="1" y="27"/>
                      <a:pt x="0" y="15"/>
                      <a:pt x="1" y="0"/>
                    </a:cubicBezTo>
                    <a:cubicBezTo>
                      <a:pt x="1" y="0"/>
                      <a:pt x="1" y="4"/>
                      <a:pt x="2" y="8"/>
                    </a:cubicBezTo>
                    <a:cubicBezTo>
                      <a:pt x="2" y="11"/>
                      <a:pt x="3" y="13"/>
                      <a:pt x="3" y="14"/>
                    </a:cubicBezTo>
                    <a:cubicBezTo>
                      <a:pt x="3" y="16"/>
                      <a:pt x="3" y="17"/>
                      <a:pt x="3" y="17"/>
                    </a:cubicBezTo>
                    <a:cubicBezTo>
                      <a:pt x="4" y="22"/>
                      <a:pt x="4" y="28"/>
                      <a:pt x="5" y="36"/>
                    </a:cubicBezTo>
                    <a:cubicBezTo>
                      <a:pt x="5" y="43"/>
                      <a:pt x="6" y="52"/>
                      <a:pt x="10" y="63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1" name="Freeform 71"/>
              <p:cNvSpPr/>
              <p:nvPr/>
            </p:nvSpPr>
            <p:spPr bwMode="auto">
              <a:xfrm>
                <a:off x="4815340" y="3228750"/>
                <a:ext cx="51450" cy="48811"/>
              </a:xfrm>
              <a:custGeom>
                <a:avLst/>
                <a:gdLst>
                  <a:gd name="T0" fmla="*/ 30 w 38"/>
                  <a:gd name="T1" fmla="*/ 33 h 36"/>
                  <a:gd name="T2" fmla="*/ 16 w 38"/>
                  <a:gd name="T3" fmla="*/ 23 h 36"/>
                  <a:gd name="T4" fmla="*/ 12 w 38"/>
                  <a:gd name="T5" fmla="*/ 20 h 36"/>
                  <a:gd name="T6" fmla="*/ 10 w 38"/>
                  <a:gd name="T7" fmla="*/ 16 h 36"/>
                  <a:gd name="T8" fmla="*/ 0 w 38"/>
                  <a:gd name="T9" fmla="*/ 0 h 36"/>
                  <a:gd name="T10" fmla="*/ 10 w 38"/>
                  <a:gd name="T11" fmla="*/ 13 h 36"/>
                  <a:gd name="T12" fmla="*/ 26 w 38"/>
                  <a:gd name="T13" fmla="*/ 27 h 36"/>
                  <a:gd name="T14" fmla="*/ 37 w 38"/>
                  <a:gd name="T15" fmla="*/ 36 h 36"/>
                  <a:gd name="T16" fmla="*/ 36 w 38"/>
                  <a:gd name="T17" fmla="*/ 36 h 36"/>
                  <a:gd name="T18" fmla="*/ 30 w 38"/>
                  <a:gd name="T19" fmla="*/ 3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36">
                    <a:moveTo>
                      <a:pt x="30" y="33"/>
                    </a:moveTo>
                    <a:cubicBezTo>
                      <a:pt x="23" y="29"/>
                      <a:pt x="19" y="26"/>
                      <a:pt x="16" y="23"/>
                    </a:cubicBezTo>
                    <a:cubicBezTo>
                      <a:pt x="15" y="22"/>
                      <a:pt x="13" y="21"/>
                      <a:pt x="12" y="20"/>
                    </a:cubicBezTo>
                    <a:cubicBezTo>
                      <a:pt x="11" y="18"/>
                      <a:pt x="11" y="17"/>
                      <a:pt x="10" y="16"/>
                    </a:cubicBezTo>
                    <a:cubicBezTo>
                      <a:pt x="7" y="12"/>
                      <a:pt x="5" y="9"/>
                      <a:pt x="0" y="0"/>
                    </a:cubicBezTo>
                    <a:cubicBezTo>
                      <a:pt x="2" y="3"/>
                      <a:pt x="6" y="7"/>
                      <a:pt x="10" y="13"/>
                    </a:cubicBezTo>
                    <a:cubicBezTo>
                      <a:pt x="15" y="18"/>
                      <a:pt x="21" y="23"/>
                      <a:pt x="26" y="27"/>
                    </a:cubicBezTo>
                    <a:cubicBezTo>
                      <a:pt x="31" y="32"/>
                      <a:pt x="35" y="34"/>
                      <a:pt x="37" y="36"/>
                    </a:cubicBezTo>
                    <a:cubicBezTo>
                      <a:pt x="38" y="36"/>
                      <a:pt x="38" y="36"/>
                      <a:pt x="36" y="36"/>
                    </a:cubicBezTo>
                    <a:cubicBezTo>
                      <a:pt x="35" y="36"/>
                      <a:pt x="33" y="35"/>
                      <a:pt x="30" y="33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2" name="Freeform 72"/>
              <p:cNvSpPr/>
              <p:nvPr/>
            </p:nvSpPr>
            <p:spPr bwMode="auto">
              <a:xfrm>
                <a:off x="4733548" y="2880474"/>
                <a:ext cx="121369" cy="195245"/>
              </a:xfrm>
              <a:custGeom>
                <a:avLst/>
                <a:gdLst>
                  <a:gd name="T0" fmla="*/ 91 w 91"/>
                  <a:gd name="T1" fmla="*/ 0 h 146"/>
                  <a:gd name="T2" fmla="*/ 63 w 91"/>
                  <a:gd name="T3" fmla="*/ 20 h 146"/>
                  <a:gd name="T4" fmla="*/ 33 w 91"/>
                  <a:gd name="T5" fmla="*/ 53 h 146"/>
                  <a:gd name="T6" fmla="*/ 0 w 91"/>
                  <a:gd name="T7" fmla="*/ 146 h 146"/>
                  <a:gd name="T8" fmla="*/ 7 w 91"/>
                  <a:gd name="T9" fmla="*/ 102 h 146"/>
                  <a:gd name="T10" fmla="*/ 22 w 91"/>
                  <a:gd name="T11" fmla="*/ 66 h 146"/>
                  <a:gd name="T12" fmla="*/ 47 w 91"/>
                  <a:gd name="T13" fmla="*/ 31 h 146"/>
                  <a:gd name="T14" fmla="*/ 66 w 91"/>
                  <a:gd name="T15" fmla="*/ 15 h 146"/>
                  <a:gd name="T16" fmla="*/ 91 w 91"/>
                  <a:gd name="T17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" h="146">
                    <a:moveTo>
                      <a:pt x="91" y="0"/>
                    </a:moveTo>
                    <a:cubicBezTo>
                      <a:pt x="83" y="5"/>
                      <a:pt x="73" y="12"/>
                      <a:pt x="63" y="20"/>
                    </a:cubicBezTo>
                    <a:cubicBezTo>
                      <a:pt x="52" y="29"/>
                      <a:pt x="42" y="40"/>
                      <a:pt x="33" y="53"/>
                    </a:cubicBezTo>
                    <a:cubicBezTo>
                      <a:pt x="14" y="79"/>
                      <a:pt x="2" y="112"/>
                      <a:pt x="0" y="146"/>
                    </a:cubicBezTo>
                    <a:cubicBezTo>
                      <a:pt x="1" y="129"/>
                      <a:pt x="4" y="115"/>
                      <a:pt x="7" y="102"/>
                    </a:cubicBezTo>
                    <a:cubicBezTo>
                      <a:pt x="11" y="89"/>
                      <a:pt x="16" y="77"/>
                      <a:pt x="22" y="66"/>
                    </a:cubicBezTo>
                    <a:cubicBezTo>
                      <a:pt x="28" y="54"/>
                      <a:pt x="36" y="43"/>
                      <a:pt x="47" y="31"/>
                    </a:cubicBezTo>
                    <a:cubicBezTo>
                      <a:pt x="52" y="25"/>
                      <a:pt x="58" y="20"/>
                      <a:pt x="66" y="15"/>
                    </a:cubicBezTo>
                    <a:cubicBezTo>
                      <a:pt x="73" y="9"/>
                      <a:pt x="82" y="4"/>
                      <a:pt x="91" y="0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3" name="Freeform 73"/>
              <p:cNvSpPr/>
              <p:nvPr/>
            </p:nvSpPr>
            <p:spPr bwMode="auto">
              <a:xfrm>
                <a:off x="3980271" y="3408164"/>
                <a:ext cx="114773" cy="31661"/>
              </a:xfrm>
              <a:custGeom>
                <a:avLst/>
                <a:gdLst>
                  <a:gd name="T0" fmla="*/ 0 w 86"/>
                  <a:gd name="T1" fmla="*/ 1 h 24"/>
                  <a:gd name="T2" fmla="*/ 8 w 86"/>
                  <a:gd name="T3" fmla="*/ 1 h 24"/>
                  <a:gd name="T4" fmla="*/ 16 w 86"/>
                  <a:gd name="T5" fmla="*/ 2 h 24"/>
                  <a:gd name="T6" fmla="*/ 30 w 86"/>
                  <a:gd name="T7" fmla="*/ 4 h 24"/>
                  <a:gd name="T8" fmla="*/ 55 w 86"/>
                  <a:gd name="T9" fmla="*/ 13 h 24"/>
                  <a:gd name="T10" fmla="*/ 86 w 86"/>
                  <a:gd name="T11" fmla="*/ 24 h 24"/>
                  <a:gd name="T12" fmla="*/ 81 w 86"/>
                  <a:gd name="T13" fmla="*/ 21 h 24"/>
                  <a:gd name="T14" fmla="*/ 77 w 86"/>
                  <a:gd name="T15" fmla="*/ 19 h 24"/>
                  <a:gd name="T16" fmla="*/ 75 w 86"/>
                  <a:gd name="T17" fmla="*/ 18 h 24"/>
                  <a:gd name="T18" fmla="*/ 73 w 86"/>
                  <a:gd name="T19" fmla="*/ 17 h 24"/>
                  <a:gd name="T20" fmla="*/ 67 w 86"/>
                  <a:gd name="T21" fmla="*/ 15 h 24"/>
                  <a:gd name="T22" fmla="*/ 45 w 86"/>
                  <a:gd name="T23" fmla="*/ 6 h 24"/>
                  <a:gd name="T24" fmla="*/ 37 w 86"/>
                  <a:gd name="T25" fmla="*/ 4 h 24"/>
                  <a:gd name="T26" fmla="*/ 30 w 86"/>
                  <a:gd name="T27" fmla="*/ 2 h 24"/>
                  <a:gd name="T28" fmla="*/ 26 w 86"/>
                  <a:gd name="T29" fmla="*/ 2 h 24"/>
                  <a:gd name="T30" fmla="*/ 22 w 86"/>
                  <a:gd name="T31" fmla="*/ 1 h 24"/>
                  <a:gd name="T32" fmla="*/ 15 w 86"/>
                  <a:gd name="T33" fmla="*/ 1 h 24"/>
                  <a:gd name="T34" fmla="*/ 4 w 86"/>
                  <a:gd name="T35" fmla="*/ 1 h 24"/>
                  <a:gd name="T36" fmla="*/ 1 w 86"/>
                  <a:gd name="T37" fmla="*/ 1 h 24"/>
                  <a:gd name="T38" fmla="*/ 0 w 86"/>
                  <a:gd name="T3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6" h="24">
                    <a:moveTo>
                      <a:pt x="0" y="1"/>
                    </a:moveTo>
                    <a:cubicBezTo>
                      <a:pt x="3" y="1"/>
                      <a:pt x="5" y="1"/>
                      <a:pt x="8" y="1"/>
                    </a:cubicBezTo>
                    <a:cubicBezTo>
                      <a:pt x="10" y="1"/>
                      <a:pt x="13" y="1"/>
                      <a:pt x="16" y="2"/>
                    </a:cubicBezTo>
                    <a:cubicBezTo>
                      <a:pt x="21" y="2"/>
                      <a:pt x="26" y="3"/>
                      <a:pt x="30" y="4"/>
                    </a:cubicBezTo>
                    <a:cubicBezTo>
                      <a:pt x="40" y="7"/>
                      <a:pt x="48" y="10"/>
                      <a:pt x="55" y="13"/>
                    </a:cubicBezTo>
                    <a:cubicBezTo>
                      <a:pt x="68" y="19"/>
                      <a:pt x="78" y="22"/>
                      <a:pt x="86" y="24"/>
                    </a:cubicBezTo>
                    <a:cubicBezTo>
                      <a:pt x="86" y="24"/>
                      <a:pt x="83" y="23"/>
                      <a:pt x="81" y="21"/>
                    </a:cubicBezTo>
                    <a:cubicBezTo>
                      <a:pt x="79" y="21"/>
                      <a:pt x="78" y="20"/>
                      <a:pt x="77" y="19"/>
                    </a:cubicBezTo>
                    <a:cubicBezTo>
                      <a:pt x="76" y="18"/>
                      <a:pt x="75" y="18"/>
                      <a:pt x="75" y="18"/>
                    </a:cubicBezTo>
                    <a:cubicBezTo>
                      <a:pt x="75" y="18"/>
                      <a:pt x="75" y="18"/>
                      <a:pt x="73" y="17"/>
                    </a:cubicBezTo>
                    <a:cubicBezTo>
                      <a:pt x="72" y="17"/>
                      <a:pt x="70" y="16"/>
                      <a:pt x="67" y="15"/>
                    </a:cubicBezTo>
                    <a:cubicBezTo>
                      <a:pt x="62" y="13"/>
                      <a:pt x="54" y="9"/>
                      <a:pt x="45" y="6"/>
                    </a:cubicBezTo>
                    <a:cubicBezTo>
                      <a:pt x="42" y="6"/>
                      <a:pt x="40" y="5"/>
                      <a:pt x="37" y="4"/>
                    </a:cubicBezTo>
                    <a:cubicBezTo>
                      <a:pt x="35" y="3"/>
                      <a:pt x="32" y="3"/>
                      <a:pt x="30" y="2"/>
                    </a:cubicBezTo>
                    <a:cubicBezTo>
                      <a:pt x="29" y="2"/>
                      <a:pt x="27" y="2"/>
                      <a:pt x="26" y="2"/>
                    </a:cubicBezTo>
                    <a:cubicBezTo>
                      <a:pt x="25" y="1"/>
                      <a:pt x="23" y="1"/>
                      <a:pt x="22" y="1"/>
                    </a:cubicBezTo>
                    <a:cubicBezTo>
                      <a:pt x="20" y="1"/>
                      <a:pt x="17" y="1"/>
                      <a:pt x="15" y="1"/>
                    </a:cubicBezTo>
                    <a:cubicBezTo>
                      <a:pt x="11" y="0"/>
                      <a:pt x="7" y="1"/>
                      <a:pt x="4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4" name="Freeform 74"/>
              <p:cNvSpPr/>
              <p:nvPr/>
            </p:nvSpPr>
            <p:spPr bwMode="auto">
              <a:xfrm>
                <a:off x="3887925" y="3478083"/>
                <a:ext cx="270441" cy="360148"/>
              </a:xfrm>
              <a:custGeom>
                <a:avLst/>
                <a:gdLst>
                  <a:gd name="T0" fmla="*/ 188 w 202"/>
                  <a:gd name="T1" fmla="*/ 245 h 268"/>
                  <a:gd name="T2" fmla="*/ 181 w 202"/>
                  <a:gd name="T3" fmla="*/ 242 h 268"/>
                  <a:gd name="T4" fmla="*/ 110 w 202"/>
                  <a:gd name="T5" fmla="*/ 253 h 268"/>
                  <a:gd name="T6" fmla="*/ 77 w 202"/>
                  <a:gd name="T7" fmla="*/ 257 h 268"/>
                  <a:gd name="T8" fmla="*/ 58 w 202"/>
                  <a:gd name="T9" fmla="*/ 259 h 268"/>
                  <a:gd name="T10" fmla="*/ 53 w 202"/>
                  <a:gd name="T11" fmla="*/ 240 h 268"/>
                  <a:gd name="T12" fmla="*/ 40 w 202"/>
                  <a:gd name="T13" fmla="*/ 196 h 268"/>
                  <a:gd name="T14" fmla="*/ 25 w 202"/>
                  <a:gd name="T15" fmla="*/ 150 h 268"/>
                  <a:gd name="T16" fmla="*/ 12 w 202"/>
                  <a:gd name="T17" fmla="*/ 103 h 268"/>
                  <a:gd name="T18" fmla="*/ 4 w 202"/>
                  <a:gd name="T19" fmla="*/ 54 h 268"/>
                  <a:gd name="T20" fmla="*/ 3 w 202"/>
                  <a:gd name="T21" fmla="*/ 28 h 268"/>
                  <a:gd name="T22" fmla="*/ 4 w 202"/>
                  <a:gd name="T23" fmla="*/ 9 h 268"/>
                  <a:gd name="T24" fmla="*/ 5 w 202"/>
                  <a:gd name="T25" fmla="*/ 2 h 268"/>
                  <a:gd name="T26" fmla="*/ 6 w 202"/>
                  <a:gd name="T27" fmla="*/ 0 h 268"/>
                  <a:gd name="T28" fmla="*/ 0 w 202"/>
                  <a:gd name="T29" fmla="*/ 30 h 268"/>
                  <a:gd name="T30" fmla="*/ 1 w 202"/>
                  <a:gd name="T31" fmla="*/ 60 h 268"/>
                  <a:gd name="T32" fmla="*/ 11 w 202"/>
                  <a:gd name="T33" fmla="*/ 121 h 268"/>
                  <a:gd name="T34" fmla="*/ 27 w 202"/>
                  <a:gd name="T35" fmla="*/ 183 h 268"/>
                  <a:gd name="T36" fmla="*/ 36 w 202"/>
                  <a:gd name="T37" fmla="*/ 213 h 268"/>
                  <a:gd name="T38" fmla="*/ 44 w 202"/>
                  <a:gd name="T39" fmla="*/ 242 h 268"/>
                  <a:gd name="T40" fmla="*/ 51 w 202"/>
                  <a:gd name="T41" fmla="*/ 268 h 268"/>
                  <a:gd name="T42" fmla="*/ 77 w 202"/>
                  <a:gd name="T43" fmla="*/ 266 h 268"/>
                  <a:gd name="T44" fmla="*/ 137 w 202"/>
                  <a:gd name="T45" fmla="*/ 257 h 268"/>
                  <a:gd name="T46" fmla="*/ 188 w 202"/>
                  <a:gd name="T47" fmla="*/ 245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2" h="268">
                    <a:moveTo>
                      <a:pt x="188" y="245"/>
                    </a:moveTo>
                    <a:cubicBezTo>
                      <a:pt x="202" y="239"/>
                      <a:pt x="196" y="239"/>
                      <a:pt x="181" y="242"/>
                    </a:cubicBezTo>
                    <a:cubicBezTo>
                      <a:pt x="165" y="245"/>
                      <a:pt x="139" y="251"/>
                      <a:pt x="110" y="253"/>
                    </a:cubicBezTo>
                    <a:cubicBezTo>
                      <a:pt x="99" y="255"/>
                      <a:pt x="88" y="256"/>
                      <a:pt x="77" y="257"/>
                    </a:cubicBezTo>
                    <a:cubicBezTo>
                      <a:pt x="58" y="259"/>
                      <a:pt x="58" y="259"/>
                      <a:pt x="58" y="259"/>
                    </a:cubicBezTo>
                    <a:cubicBezTo>
                      <a:pt x="53" y="240"/>
                      <a:pt x="53" y="240"/>
                      <a:pt x="53" y="240"/>
                    </a:cubicBezTo>
                    <a:cubicBezTo>
                      <a:pt x="50" y="226"/>
                      <a:pt x="45" y="211"/>
                      <a:pt x="40" y="196"/>
                    </a:cubicBezTo>
                    <a:cubicBezTo>
                      <a:pt x="35" y="181"/>
                      <a:pt x="30" y="166"/>
                      <a:pt x="25" y="150"/>
                    </a:cubicBezTo>
                    <a:cubicBezTo>
                      <a:pt x="20" y="135"/>
                      <a:pt x="16" y="119"/>
                      <a:pt x="12" y="103"/>
                    </a:cubicBezTo>
                    <a:cubicBezTo>
                      <a:pt x="9" y="87"/>
                      <a:pt x="6" y="71"/>
                      <a:pt x="4" y="54"/>
                    </a:cubicBezTo>
                    <a:cubicBezTo>
                      <a:pt x="4" y="54"/>
                      <a:pt x="3" y="42"/>
                      <a:pt x="3" y="28"/>
                    </a:cubicBezTo>
                    <a:cubicBezTo>
                      <a:pt x="2" y="22"/>
                      <a:pt x="3" y="14"/>
                      <a:pt x="4" y="9"/>
                    </a:cubicBezTo>
                    <a:cubicBezTo>
                      <a:pt x="4" y="6"/>
                      <a:pt x="5" y="4"/>
                      <a:pt x="5" y="2"/>
                    </a:cubicBezTo>
                    <a:cubicBezTo>
                      <a:pt x="6" y="1"/>
                      <a:pt x="6" y="0"/>
                      <a:pt x="6" y="0"/>
                    </a:cubicBezTo>
                    <a:cubicBezTo>
                      <a:pt x="3" y="10"/>
                      <a:pt x="1" y="20"/>
                      <a:pt x="0" y="30"/>
                    </a:cubicBezTo>
                    <a:cubicBezTo>
                      <a:pt x="0" y="40"/>
                      <a:pt x="0" y="50"/>
                      <a:pt x="1" y="60"/>
                    </a:cubicBezTo>
                    <a:cubicBezTo>
                      <a:pt x="2" y="80"/>
                      <a:pt x="6" y="101"/>
                      <a:pt x="11" y="121"/>
                    </a:cubicBezTo>
                    <a:cubicBezTo>
                      <a:pt x="15" y="142"/>
                      <a:pt x="21" y="163"/>
                      <a:pt x="27" y="183"/>
                    </a:cubicBezTo>
                    <a:cubicBezTo>
                      <a:pt x="30" y="193"/>
                      <a:pt x="33" y="203"/>
                      <a:pt x="36" y="213"/>
                    </a:cubicBezTo>
                    <a:cubicBezTo>
                      <a:pt x="39" y="223"/>
                      <a:pt x="42" y="233"/>
                      <a:pt x="44" y="242"/>
                    </a:cubicBezTo>
                    <a:cubicBezTo>
                      <a:pt x="51" y="268"/>
                      <a:pt x="51" y="268"/>
                      <a:pt x="51" y="268"/>
                    </a:cubicBezTo>
                    <a:cubicBezTo>
                      <a:pt x="77" y="266"/>
                      <a:pt x="77" y="266"/>
                      <a:pt x="77" y="266"/>
                    </a:cubicBezTo>
                    <a:cubicBezTo>
                      <a:pt x="99" y="264"/>
                      <a:pt x="118" y="261"/>
                      <a:pt x="137" y="257"/>
                    </a:cubicBezTo>
                    <a:cubicBezTo>
                      <a:pt x="155" y="253"/>
                      <a:pt x="172" y="249"/>
                      <a:pt x="188" y="245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5" name="Freeform 75"/>
              <p:cNvSpPr/>
              <p:nvPr/>
            </p:nvSpPr>
            <p:spPr bwMode="auto">
              <a:xfrm>
                <a:off x="3989505" y="3744566"/>
                <a:ext cx="267803" cy="51450"/>
              </a:xfrm>
              <a:custGeom>
                <a:avLst/>
                <a:gdLst>
                  <a:gd name="T0" fmla="*/ 159 w 199"/>
                  <a:gd name="T1" fmla="*/ 6 h 38"/>
                  <a:gd name="T2" fmla="*/ 74 w 199"/>
                  <a:gd name="T3" fmla="*/ 24 h 38"/>
                  <a:gd name="T4" fmla="*/ 34 w 199"/>
                  <a:gd name="T5" fmla="*/ 33 h 38"/>
                  <a:gd name="T6" fmla="*/ 0 w 199"/>
                  <a:gd name="T7" fmla="*/ 38 h 38"/>
                  <a:gd name="T8" fmla="*/ 105 w 199"/>
                  <a:gd name="T9" fmla="*/ 20 h 38"/>
                  <a:gd name="T10" fmla="*/ 154 w 199"/>
                  <a:gd name="T11" fmla="*/ 10 h 38"/>
                  <a:gd name="T12" fmla="*/ 194 w 199"/>
                  <a:gd name="T13" fmla="*/ 3 h 38"/>
                  <a:gd name="T14" fmla="*/ 159 w 199"/>
                  <a:gd name="T15" fmla="*/ 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9" h="38">
                    <a:moveTo>
                      <a:pt x="159" y="6"/>
                    </a:moveTo>
                    <a:cubicBezTo>
                      <a:pt x="133" y="9"/>
                      <a:pt x="103" y="17"/>
                      <a:pt x="74" y="24"/>
                    </a:cubicBezTo>
                    <a:cubicBezTo>
                      <a:pt x="60" y="27"/>
                      <a:pt x="47" y="30"/>
                      <a:pt x="34" y="33"/>
                    </a:cubicBezTo>
                    <a:cubicBezTo>
                      <a:pt x="21" y="35"/>
                      <a:pt x="10" y="37"/>
                      <a:pt x="0" y="38"/>
                    </a:cubicBezTo>
                    <a:cubicBezTo>
                      <a:pt x="33" y="35"/>
                      <a:pt x="70" y="27"/>
                      <a:pt x="105" y="20"/>
                    </a:cubicBezTo>
                    <a:cubicBezTo>
                      <a:pt x="122" y="16"/>
                      <a:pt x="138" y="13"/>
                      <a:pt x="154" y="10"/>
                    </a:cubicBezTo>
                    <a:cubicBezTo>
                      <a:pt x="169" y="7"/>
                      <a:pt x="182" y="4"/>
                      <a:pt x="194" y="3"/>
                    </a:cubicBezTo>
                    <a:cubicBezTo>
                      <a:pt x="199" y="0"/>
                      <a:pt x="173" y="4"/>
                      <a:pt x="159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6" name="Freeform 76"/>
              <p:cNvSpPr/>
              <p:nvPr/>
            </p:nvSpPr>
            <p:spPr bwMode="auto">
              <a:xfrm>
                <a:off x="3845710" y="2653568"/>
                <a:ext cx="918180" cy="1482809"/>
              </a:xfrm>
              <a:custGeom>
                <a:avLst/>
                <a:gdLst>
                  <a:gd name="T0" fmla="*/ 65 w 684"/>
                  <a:gd name="T1" fmla="*/ 425 h 1103"/>
                  <a:gd name="T2" fmla="*/ 98 w 684"/>
                  <a:gd name="T3" fmla="*/ 431 h 1103"/>
                  <a:gd name="T4" fmla="*/ 116 w 684"/>
                  <a:gd name="T5" fmla="*/ 429 h 1103"/>
                  <a:gd name="T6" fmla="*/ 182 w 684"/>
                  <a:gd name="T7" fmla="*/ 376 h 1103"/>
                  <a:gd name="T8" fmla="*/ 184 w 684"/>
                  <a:gd name="T9" fmla="*/ 375 h 1103"/>
                  <a:gd name="T10" fmla="*/ 248 w 684"/>
                  <a:gd name="T11" fmla="*/ 384 h 1103"/>
                  <a:gd name="T12" fmla="*/ 285 w 684"/>
                  <a:gd name="T13" fmla="*/ 450 h 1103"/>
                  <a:gd name="T14" fmla="*/ 281 w 684"/>
                  <a:gd name="T15" fmla="*/ 546 h 1103"/>
                  <a:gd name="T16" fmla="*/ 225 w 684"/>
                  <a:gd name="T17" fmla="*/ 595 h 1103"/>
                  <a:gd name="T18" fmla="*/ 219 w 684"/>
                  <a:gd name="T19" fmla="*/ 596 h 1103"/>
                  <a:gd name="T20" fmla="*/ 115 w 684"/>
                  <a:gd name="T21" fmla="*/ 570 h 1103"/>
                  <a:gd name="T22" fmla="*/ 82 w 684"/>
                  <a:gd name="T23" fmla="*/ 575 h 1103"/>
                  <a:gd name="T24" fmla="*/ 70 w 684"/>
                  <a:gd name="T25" fmla="*/ 582 h 1103"/>
                  <a:gd name="T26" fmla="*/ 48 w 684"/>
                  <a:gd name="T27" fmla="*/ 706 h 1103"/>
                  <a:gd name="T28" fmla="*/ 146 w 684"/>
                  <a:gd name="T29" fmla="*/ 857 h 1103"/>
                  <a:gd name="T30" fmla="*/ 415 w 684"/>
                  <a:gd name="T31" fmla="*/ 860 h 1103"/>
                  <a:gd name="T32" fmla="*/ 418 w 684"/>
                  <a:gd name="T33" fmla="*/ 879 h 1103"/>
                  <a:gd name="T34" fmla="*/ 417 w 684"/>
                  <a:gd name="T35" fmla="*/ 891 h 1103"/>
                  <a:gd name="T36" fmla="*/ 400 w 684"/>
                  <a:gd name="T37" fmla="*/ 917 h 1103"/>
                  <a:gd name="T38" fmla="*/ 380 w 684"/>
                  <a:gd name="T39" fmla="*/ 978 h 1103"/>
                  <a:gd name="T40" fmla="*/ 387 w 684"/>
                  <a:gd name="T41" fmla="*/ 1013 h 1103"/>
                  <a:gd name="T42" fmla="*/ 453 w 684"/>
                  <a:gd name="T43" fmla="*/ 1082 h 1103"/>
                  <a:gd name="T44" fmla="*/ 577 w 684"/>
                  <a:gd name="T45" fmla="*/ 1099 h 1103"/>
                  <a:gd name="T46" fmla="*/ 683 w 684"/>
                  <a:gd name="T47" fmla="*/ 998 h 1103"/>
                  <a:gd name="T48" fmla="*/ 681 w 684"/>
                  <a:gd name="T49" fmla="*/ 955 h 1103"/>
                  <a:gd name="T50" fmla="*/ 676 w 684"/>
                  <a:gd name="T51" fmla="*/ 938 h 1103"/>
                  <a:gd name="T52" fmla="*/ 668 w 684"/>
                  <a:gd name="T53" fmla="*/ 938 h 1103"/>
                  <a:gd name="T54" fmla="*/ 672 w 684"/>
                  <a:gd name="T55" fmla="*/ 953 h 1103"/>
                  <a:gd name="T56" fmla="*/ 662 w 684"/>
                  <a:gd name="T57" fmla="*/ 1035 h 1103"/>
                  <a:gd name="T58" fmla="*/ 502 w 684"/>
                  <a:gd name="T59" fmla="*/ 1084 h 1103"/>
                  <a:gd name="T60" fmla="*/ 659 w 684"/>
                  <a:gd name="T61" fmla="*/ 1017 h 1103"/>
                  <a:gd name="T62" fmla="*/ 642 w 684"/>
                  <a:gd name="T63" fmla="*/ 1039 h 1103"/>
                  <a:gd name="T64" fmla="*/ 620 w 684"/>
                  <a:gd name="T65" fmla="*/ 1055 h 1103"/>
                  <a:gd name="T66" fmla="*/ 585 w 684"/>
                  <a:gd name="T67" fmla="*/ 1061 h 1103"/>
                  <a:gd name="T68" fmla="*/ 482 w 684"/>
                  <a:gd name="T69" fmla="*/ 1049 h 1103"/>
                  <a:gd name="T70" fmla="*/ 428 w 684"/>
                  <a:gd name="T71" fmla="*/ 973 h 1103"/>
                  <a:gd name="T72" fmla="*/ 426 w 684"/>
                  <a:gd name="T73" fmla="*/ 953 h 1103"/>
                  <a:gd name="T74" fmla="*/ 452 w 684"/>
                  <a:gd name="T75" fmla="*/ 874 h 1103"/>
                  <a:gd name="T76" fmla="*/ 446 w 684"/>
                  <a:gd name="T77" fmla="*/ 847 h 1103"/>
                  <a:gd name="T78" fmla="*/ 309 w 684"/>
                  <a:gd name="T79" fmla="*/ 797 h 1103"/>
                  <a:gd name="T80" fmla="*/ 106 w 684"/>
                  <a:gd name="T81" fmla="*/ 774 h 1103"/>
                  <a:gd name="T82" fmla="*/ 96 w 684"/>
                  <a:gd name="T83" fmla="*/ 733 h 1103"/>
                  <a:gd name="T84" fmla="*/ 89 w 684"/>
                  <a:gd name="T85" fmla="*/ 608 h 1103"/>
                  <a:gd name="T86" fmla="*/ 91 w 684"/>
                  <a:gd name="T87" fmla="*/ 607 h 1103"/>
                  <a:gd name="T88" fmla="*/ 110 w 684"/>
                  <a:gd name="T89" fmla="*/ 600 h 1103"/>
                  <a:gd name="T90" fmla="*/ 145 w 684"/>
                  <a:gd name="T91" fmla="*/ 616 h 1103"/>
                  <a:gd name="T92" fmla="*/ 233 w 684"/>
                  <a:gd name="T93" fmla="*/ 631 h 1103"/>
                  <a:gd name="T94" fmla="*/ 245 w 684"/>
                  <a:gd name="T95" fmla="*/ 626 h 1103"/>
                  <a:gd name="T96" fmla="*/ 232 w 684"/>
                  <a:gd name="T97" fmla="*/ 628 h 1103"/>
                  <a:gd name="T98" fmla="*/ 231 w 684"/>
                  <a:gd name="T99" fmla="*/ 623 h 1103"/>
                  <a:gd name="T100" fmla="*/ 251 w 684"/>
                  <a:gd name="T101" fmla="*/ 616 h 1103"/>
                  <a:gd name="T102" fmla="*/ 320 w 684"/>
                  <a:gd name="T103" fmla="*/ 465 h 1103"/>
                  <a:gd name="T104" fmla="*/ 233 w 684"/>
                  <a:gd name="T105" fmla="*/ 338 h 1103"/>
                  <a:gd name="T106" fmla="*/ 184 w 684"/>
                  <a:gd name="T107" fmla="*/ 328 h 1103"/>
                  <a:gd name="T108" fmla="*/ 171 w 684"/>
                  <a:gd name="T109" fmla="*/ 330 h 1103"/>
                  <a:gd name="T110" fmla="*/ 154 w 684"/>
                  <a:gd name="T111" fmla="*/ 337 h 1103"/>
                  <a:gd name="T112" fmla="*/ 99 w 684"/>
                  <a:gd name="T113" fmla="*/ 382 h 1103"/>
                  <a:gd name="T114" fmla="*/ 89 w 684"/>
                  <a:gd name="T115" fmla="*/ 382 h 1103"/>
                  <a:gd name="T116" fmla="*/ 86 w 684"/>
                  <a:gd name="T117" fmla="*/ 385 h 1103"/>
                  <a:gd name="T118" fmla="*/ 31 w 684"/>
                  <a:gd name="T119" fmla="*/ 192 h 1103"/>
                  <a:gd name="T120" fmla="*/ 38 w 684"/>
                  <a:gd name="T121" fmla="*/ 16 h 1103"/>
                  <a:gd name="T122" fmla="*/ 2 w 684"/>
                  <a:gd name="T123" fmla="*/ 310 h 1103"/>
                  <a:gd name="T124" fmla="*/ 4 w 684"/>
                  <a:gd name="T125" fmla="*/ 325 h 1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84" h="1103">
                    <a:moveTo>
                      <a:pt x="16" y="367"/>
                    </a:moveTo>
                    <a:cubicBezTo>
                      <a:pt x="21" y="380"/>
                      <a:pt x="28" y="393"/>
                      <a:pt x="41" y="407"/>
                    </a:cubicBezTo>
                    <a:cubicBezTo>
                      <a:pt x="42" y="408"/>
                      <a:pt x="44" y="410"/>
                      <a:pt x="46" y="411"/>
                    </a:cubicBezTo>
                    <a:cubicBezTo>
                      <a:pt x="48" y="414"/>
                      <a:pt x="48" y="414"/>
                      <a:pt x="48" y="414"/>
                    </a:cubicBezTo>
                    <a:cubicBezTo>
                      <a:pt x="51" y="416"/>
                      <a:pt x="51" y="416"/>
                      <a:pt x="51" y="416"/>
                    </a:cubicBezTo>
                    <a:cubicBezTo>
                      <a:pt x="53" y="418"/>
                      <a:pt x="55" y="419"/>
                      <a:pt x="58" y="421"/>
                    </a:cubicBezTo>
                    <a:cubicBezTo>
                      <a:pt x="60" y="422"/>
                      <a:pt x="62" y="423"/>
                      <a:pt x="65" y="425"/>
                    </a:cubicBezTo>
                    <a:cubicBezTo>
                      <a:pt x="67" y="426"/>
                      <a:pt x="70" y="427"/>
                      <a:pt x="73" y="428"/>
                    </a:cubicBezTo>
                    <a:cubicBezTo>
                      <a:pt x="76" y="429"/>
                      <a:pt x="78" y="430"/>
                      <a:pt x="82" y="430"/>
                    </a:cubicBezTo>
                    <a:cubicBezTo>
                      <a:pt x="85" y="431"/>
                      <a:pt x="89" y="431"/>
                      <a:pt x="93" y="431"/>
                    </a:cubicBezTo>
                    <a:cubicBezTo>
                      <a:pt x="93" y="431"/>
                      <a:pt x="93" y="431"/>
                      <a:pt x="94" y="431"/>
                    </a:cubicBezTo>
                    <a:cubicBezTo>
                      <a:pt x="94" y="431"/>
                      <a:pt x="94" y="431"/>
                      <a:pt x="94" y="431"/>
                    </a:cubicBezTo>
                    <a:cubicBezTo>
                      <a:pt x="95" y="431"/>
                      <a:pt x="95" y="431"/>
                      <a:pt x="95" y="431"/>
                    </a:cubicBezTo>
                    <a:cubicBezTo>
                      <a:pt x="98" y="431"/>
                      <a:pt x="98" y="431"/>
                      <a:pt x="98" y="431"/>
                    </a:cubicBezTo>
                    <a:cubicBezTo>
                      <a:pt x="99" y="431"/>
                      <a:pt x="99" y="431"/>
                      <a:pt x="99" y="431"/>
                    </a:cubicBezTo>
                    <a:cubicBezTo>
                      <a:pt x="100" y="431"/>
                      <a:pt x="100" y="431"/>
                      <a:pt x="100" y="431"/>
                    </a:cubicBezTo>
                    <a:cubicBezTo>
                      <a:pt x="100" y="431"/>
                      <a:pt x="100" y="431"/>
                      <a:pt x="100" y="431"/>
                    </a:cubicBezTo>
                    <a:cubicBezTo>
                      <a:pt x="103" y="431"/>
                      <a:pt x="103" y="431"/>
                      <a:pt x="103" y="431"/>
                    </a:cubicBezTo>
                    <a:cubicBezTo>
                      <a:pt x="103" y="431"/>
                      <a:pt x="103" y="431"/>
                      <a:pt x="103" y="431"/>
                    </a:cubicBezTo>
                    <a:cubicBezTo>
                      <a:pt x="107" y="430"/>
                      <a:pt x="107" y="430"/>
                      <a:pt x="107" y="430"/>
                    </a:cubicBezTo>
                    <a:cubicBezTo>
                      <a:pt x="110" y="430"/>
                      <a:pt x="113" y="430"/>
                      <a:pt x="116" y="429"/>
                    </a:cubicBezTo>
                    <a:cubicBezTo>
                      <a:pt x="118" y="428"/>
                      <a:pt x="121" y="427"/>
                      <a:pt x="124" y="426"/>
                    </a:cubicBezTo>
                    <a:cubicBezTo>
                      <a:pt x="126" y="425"/>
                      <a:pt x="129" y="423"/>
                      <a:pt x="131" y="422"/>
                    </a:cubicBezTo>
                    <a:cubicBezTo>
                      <a:pt x="141" y="417"/>
                      <a:pt x="148" y="411"/>
                      <a:pt x="154" y="405"/>
                    </a:cubicBezTo>
                    <a:cubicBezTo>
                      <a:pt x="160" y="399"/>
                      <a:pt x="165" y="393"/>
                      <a:pt x="170" y="388"/>
                    </a:cubicBezTo>
                    <a:cubicBezTo>
                      <a:pt x="174" y="383"/>
                      <a:pt x="178" y="379"/>
                      <a:pt x="181" y="377"/>
                    </a:cubicBezTo>
                    <a:cubicBezTo>
                      <a:pt x="182" y="376"/>
                      <a:pt x="184" y="375"/>
                      <a:pt x="182" y="376"/>
                    </a:cubicBezTo>
                    <a:cubicBezTo>
                      <a:pt x="182" y="376"/>
                      <a:pt x="181" y="376"/>
                      <a:pt x="182" y="376"/>
                    </a:cubicBezTo>
                    <a:cubicBezTo>
                      <a:pt x="183" y="375"/>
                      <a:pt x="184" y="375"/>
                      <a:pt x="184" y="374"/>
                    </a:cubicBezTo>
                    <a:cubicBezTo>
                      <a:pt x="185" y="373"/>
                      <a:pt x="185" y="373"/>
                      <a:pt x="185" y="373"/>
                    </a:cubicBezTo>
                    <a:cubicBezTo>
                      <a:pt x="185" y="372"/>
                      <a:pt x="185" y="372"/>
                      <a:pt x="185" y="372"/>
                    </a:cubicBezTo>
                    <a:cubicBezTo>
                      <a:pt x="186" y="372"/>
                      <a:pt x="186" y="372"/>
                      <a:pt x="186" y="372"/>
                    </a:cubicBezTo>
                    <a:cubicBezTo>
                      <a:pt x="187" y="370"/>
                      <a:pt x="183" y="376"/>
                      <a:pt x="184" y="375"/>
                    </a:cubicBezTo>
                    <a:cubicBezTo>
                      <a:pt x="184" y="375"/>
                      <a:pt x="184" y="375"/>
                      <a:pt x="184" y="375"/>
                    </a:cubicBezTo>
                    <a:cubicBezTo>
                      <a:pt x="184" y="375"/>
                      <a:pt x="184" y="375"/>
                      <a:pt x="184" y="375"/>
                    </a:cubicBezTo>
                    <a:cubicBezTo>
                      <a:pt x="186" y="375"/>
                      <a:pt x="186" y="375"/>
                      <a:pt x="186" y="375"/>
                    </a:cubicBezTo>
                    <a:cubicBezTo>
                      <a:pt x="189" y="374"/>
                      <a:pt x="191" y="374"/>
                      <a:pt x="194" y="373"/>
                    </a:cubicBezTo>
                    <a:cubicBezTo>
                      <a:pt x="196" y="373"/>
                      <a:pt x="198" y="373"/>
                      <a:pt x="201" y="373"/>
                    </a:cubicBezTo>
                    <a:cubicBezTo>
                      <a:pt x="210" y="372"/>
                      <a:pt x="219" y="374"/>
                      <a:pt x="228" y="377"/>
                    </a:cubicBezTo>
                    <a:cubicBezTo>
                      <a:pt x="244" y="384"/>
                      <a:pt x="259" y="399"/>
                      <a:pt x="270" y="417"/>
                    </a:cubicBezTo>
                    <a:cubicBezTo>
                      <a:pt x="265" y="408"/>
                      <a:pt x="262" y="402"/>
                      <a:pt x="258" y="397"/>
                    </a:cubicBezTo>
                    <a:cubicBezTo>
                      <a:pt x="255" y="392"/>
                      <a:pt x="252" y="388"/>
                      <a:pt x="248" y="384"/>
                    </a:cubicBezTo>
                    <a:cubicBezTo>
                      <a:pt x="244" y="380"/>
                      <a:pt x="239" y="375"/>
                      <a:pt x="232" y="372"/>
                    </a:cubicBezTo>
                    <a:cubicBezTo>
                      <a:pt x="225" y="368"/>
                      <a:pt x="215" y="364"/>
                      <a:pt x="201" y="364"/>
                    </a:cubicBezTo>
                    <a:cubicBezTo>
                      <a:pt x="212" y="362"/>
                      <a:pt x="223" y="363"/>
                      <a:pt x="233" y="367"/>
                    </a:cubicBezTo>
                    <a:cubicBezTo>
                      <a:pt x="243" y="372"/>
                      <a:pt x="252" y="379"/>
                      <a:pt x="259" y="389"/>
                    </a:cubicBezTo>
                    <a:cubicBezTo>
                      <a:pt x="267" y="398"/>
                      <a:pt x="272" y="410"/>
                      <a:pt x="277" y="422"/>
                    </a:cubicBezTo>
                    <a:cubicBezTo>
                      <a:pt x="281" y="435"/>
                      <a:pt x="284" y="449"/>
                      <a:pt x="286" y="463"/>
                    </a:cubicBezTo>
                    <a:cubicBezTo>
                      <a:pt x="286" y="457"/>
                      <a:pt x="285" y="453"/>
                      <a:pt x="285" y="450"/>
                    </a:cubicBezTo>
                    <a:cubicBezTo>
                      <a:pt x="285" y="447"/>
                      <a:pt x="285" y="446"/>
                      <a:pt x="285" y="446"/>
                    </a:cubicBezTo>
                    <a:cubicBezTo>
                      <a:pt x="285" y="446"/>
                      <a:pt x="287" y="450"/>
                      <a:pt x="289" y="457"/>
                    </a:cubicBezTo>
                    <a:cubicBezTo>
                      <a:pt x="293" y="471"/>
                      <a:pt x="295" y="498"/>
                      <a:pt x="291" y="518"/>
                    </a:cubicBezTo>
                    <a:cubicBezTo>
                      <a:pt x="290" y="520"/>
                      <a:pt x="290" y="522"/>
                      <a:pt x="289" y="525"/>
                    </a:cubicBezTo>
                    <a:cubicBezTo>
                      <a:pt x="288" y="527"/>
                      <a:pt x="288" y="530"/>
                      <a:pt x="287" y="532"/>
                    </a:cubicBezTo>
                    <a:cubicBezTo>
                      <a:pt x="286" y="534"/>
                      <a:pt x="285" y="537"/>
                      <a:pt x="284" y="539"/>
                    </a:cubicBezTo>
                    <a:cubicBezTo>
                      <a:pt x="283" y="541"/>
                      <a:pt x="282" y="544"/>
                      <a:pt x="281" y="546"/>
                    </a:cubicBezTo>
                    <a:cubicBezTo>
                      <a:pt x="277" y="556"/>
                      <a:pt x="271" y="565"/>
                      <a:pt x="263" y="573"/>
                    </a:cubicBezTo>
                    <a:cubicBezTo>
                      <a:pt x="259" y="577"/>
                      <a:pt x="255" y="580"/>
                      <a:pt x="251" y="583"/>
                    </a:cubicBezTo>
                    <a:cubicBezTo>
                      <a:pt x="248" y="585"/>
                      <a:pt x="246" y="586"/>
                      <a:pt x="244" y="588"/>
                    </a:cubicBezTo>
                    <a:cubicBezTo>
                      <a:pt x="241" y="589"/>
                      <a:pt x="239" y="589"/>
                      <a:pt x="237" y="591"/>
                    </a:cubicBezTo>
                    <a:cubicBezTo>
                      <a:pt x="236" y="591"/>
                      <a:pt x="234" y="592"/>
                      <a:pt x="232" y="592"/>
                    </a:cubicBezTo>
                    <a:cubicBezTo>
                      <a:pt x="227" y="594"/>
                      <a:pt x="227" y="594"/>
                      <a:pt x="227" y="594"/>
                    </a:cubicBezTo>
                    <a:cubicBezTo>
                      <a:pt x="225" y="595"/>
                      <a:pt x="225" y="595"/>
                      <a:pt x="225" y="595"/>
                    </a:cubicBezTo>
                    <a:cubicBezTo>
                      <a:pt x="224" y="595"/>
                      <a:pt x="224" y="595"/>
                      <a:pt x="224" y="595"/>
                    </a:cubicBezTo>
                    <a:cubicBezTo>
                      <a:pt x="224" y="595"/>
                      <a:pt x="224" y="595"/>
                      <a:pt x="224" y="595"/>
                    </a:cubicBezTo>
                    <a:cubicBezTo>
                      <a:pt x="223" y="595"/>
                      <a:pt x="223" y="595"/>
                      <a:pt x="223" y="595"/>
                    </a:cubicBezTo>
                    <a:cubicBezTo>
                      <a:pt x="222" y="595"/>
                      <a:pt x="225" y="595"/>
                      <a:pt x="224" y="595"/>
                    </a:cubicBezTo>
                    <a:cubicBezTo>
                      <a:pt x="224" y="595"/>
                      <a:pt x="224" y="595"/>
                      <a:pt x="224" y="595"/>
                    </a:cubicBezTo>
                    <a:cubicBezTo>
                      <a:pt x="223" y="595"/>
                      <a:pt x="223" y="595"/>
                      <a:pt x="223" y="595"/>
                    </a:cubicBezTo>
                    <a:cubicBezTo>
                      <a:pt x="219" y="596"/>
                      <a:pt x="219" y="596"/>
                      <a:pt x="219" y="596"/>
                    </a:cubicBezTo>
                    <a:cubicBezTo>
                      <a:pt x="218" y="596"/>
                      <a:pt x="216" y="596"/>
                      <a:pt x="215" y="596"/>
                    </a:cubicBezTo>
                    <a:cubicBezTo>
                      <a:pt x="210" y="597"/>
                      <a:pt x="210" y="597"/>
                      <a:pt x="210" y="597"/>
                    </a:cubicBezTo>
                    <a:cubicBezTo>
                      <a:pt x="206" y="597"/>
                      <a:pt x="206" y="597"/>
                      <a:pt x="206" y="597"/>
                    </a:cubicBezTo>
                    <a:cubicBezTo>
                      <a:pt x="202" y="597"/>
                      <a:pt x="202" y="597"/>
                      <a:pt x="202" y="597"/>
                    </a:cubicBezTo>
                    <a:cubicBezTo>
                      <a:pt x="190" y="596"/>
                      <a:pt x="178" y="592"/>
                      <a:pt x="165" y="586"/>
                    </a:cubicBezTo>
                    <a:cubicBezTo>
                      <a:pt x="158" y="583"/>
                      <a:pt x="151" y="580"/>
                      <a:pt x="143" y="576"/>
                    </a:cubicBezTo>
                    <a:cubicBezTo>
                      <a:pt x="135" y="573"/>
                      <a:pt x="125" y="570"/>
                      <a:pt x="115" y="570"/>
                    </a:cubicBezTo>
                    <a:cubicBezTo>
                      <a:pt x="112" y="569"/>
                      <a:pt x="110" y="570"/>
                      <a:pt x="107" y="570"/>
                    </a:cubicBezTo>
                    <a:cubicBezTo>
                      <a:pt x="104" y="570"/>
                      <a:pt x="102" y="570"/>
                      <a:pt x="99" y="571"/>
                    </a:cubicBezTo>
                    <a:cubicBezTo>
                      <a:pt x="96" y="571"/>
                      <a:pt x="93" y="572"/>
                      <a:pt x="90" y="572"/>
                    </a:cubicBezTo>
                    <a:cubicBezTo>
                      <a:pt x="90" y="573"/>
                      <a:pt x="89" y="573"/>
                      <a:pt x="88" y="573"/>
                    </a:cubicBezTo>
                    <a:cubicBezTo>
                      <a:pt x="87" y="573"/>
                      <a:pt x="87" y="573"/>
                      <a:pt x="87" y="573"/>
                    </a:cubicBezTo>
                    <a:cubicBezTo>
                      <a:pt x="84" y="574"/>
                      <a:pt x="84" y="574"/>
                      <a:pt x="84" y="574"/>
                    </a:cubicBezTo>
                    <a:cubicBezTo>
                      <a:pt x="82" y="575"/>
                      <a:pt x="82" y="575"/>
                      <a:pt x="82" y="575"/>
                    </a:cubicBezTo>
                    <a:cubicBezTo>
                      <a:pt x="80" y="576"/>
                      <a:pt x="80" y="576"/>
                      <a:pt x="80" y="576"/>
                    </a:cubicBezTo>
                    <a:cubicBezTo>
                      <a:pt x="79" y="576"/>
                      <a:pt x="79" y="576"/>
                      <a:pt x="79" y="576"/>
                    </a:cubicBezTo>
                    <a:cubicBezTo>
                      <a:pt x="79" y="576"/>
                      <a:pt x="79" y="576"/>
                      <a:pt x="79" y="576"/>
                    </a:cubicBezTo>
                    <a:cubicBezTo>
                      <a:pt x="80" y="576"/>
                      <a:pt x="77" y="577"/>
                      <a:pt x="78" y="577"/>
                    </a:cubicBezTo>
                    <a:cubicBezTo>
                      <a:pt x="78" y="577"/>
                      <a:pt x="78" y="577"/>
                      <a:pt x="78" y="577"/>
                    </a:cubicBezTo>
                    <a:cubicBezTo>
                      <a:pt x="77" y="577"/>
                      <a:pt x="77" y="577"/>
                      <a:pt x="77" y="577"/>
                    </a:cubicBezTo>
                    <a:cubicBezTo>
                      <a:pt x="75" y="579"/>
                      <a:pt x="72" y="580"/>
                      <a:pt x="70" y="582"/>
                    </a:cubicBezTo>
                    <a:cubicBezTo>
                      <a:pt x="67" y="583"/>
                      <a:pt x="65" y="585"/>
                      <a:pt x="63" y="587"/>
                    </a:cubicBezTo>
                    <a:cubicBezTo>
                      <a:pt x="61" y="589"/>
                      <a:pt x="59" y="591"/>
                      <a:pt x="57" y="594"/>
                    </a:cubicBezTo>
                    <a:cubicBezTo>
                      <a:pt x="50" y="603"/>
                      <a:pt x="46" y="613"/>
                      <a:pt x="44" y="622"/>
                    </a:cubicBezTo>
                    <a:cubicBezTo>
                      <a:pt x="43" y="626"/>
                      <a:pt x="43" y="631"/>
                      <a:pt x="42" y="635"/>
                    </a:cubicBezTo>
                    <a:cubicBezTo>
                      <a:pt x="42" y="639"/>
                      <a:pt x="41" y="644"/>
                      <a:pt x="41" y="648"/>
                    </a:cubicBezTo>
                    <a:cubicBezTo>
                      <a:pt x="41" y="655"/>
                      <a:pt x="42" y="664"/>
                      <a:pt x="43" y="674"/>
                    </a:cubicBezTo>
                    <a:cubicBezTo>
                      <a:pt x="44" y="684"/>
                      <a:pt x="46" y="695"/>
                      <a:pt x="48" y="706"/>
                    </a:cubicBezTo>
                    <a:cubicBezTo>
                      <a:pt x="53" y="729"/>
                      <a:pt x="59" y="753"/>
                      <a:pt x="66" y="775"/>
                    </a:cubicBezTo>
                    <a:cubicBezTo>
                      <a:pt x="72" y="797"/>
                      <a:pt x="79" y="816"/>
                      <a:pt x="83" y="828"/>
                    </a:cubicBezTo>
                    <a:cubicBezTo>
                      <a:pt x="87" y="840"/>
                      <a:pt x="90" y="845"/>
                      <a:pt x="90" y="839"/>
                    </a:cubicBezTo>
                    <a:cubicBezTo>
                      <a:pt x="91" y="844"/>
                      <a:pt x="92" y="848"/>
                      <a:pt x="93" y="851"/>
                    </a:cubicBezTo>
                    <a:cubicBezTo>
                      <a:pt x="96" y="862"/>
                      <a:pt x="96" y="862"/>
                      <a:pt x="96" y="862"/>
                    </a:cubicBezTo>
                    <a:cubicBezTo>
                      <a:pt x="107" y="861"/>
                      <a:pt x="107" y="861"/>
                      <a:pt x="107" y="861"/>
                    </a:cubicBezTo>
                    <a:cubicBezTo>
                      <a:pt x="123" y="860"/>
                      <a:pt x="135" y="858"/>
                      <a:pt x="146" y="857"/>
                    </a:cubicBezTo>
                    <a:cubicBezTo>
                      <a:pt x="156" y="856"/>
                      <a:pt x="165" y="855"/>
                      <a:pt x="174" y="854"/>
                    </a:cubicBezTo>
                    <a:cubicBezTo>
                      <a:pt x="191" y="852"/>
                      <a:pt x="206" y="850"/>
                      <a:pt x="231" y="846"/>
                    </a:cubicBezTo>
                    <a:cubicBezTo>
                      <a:pt x="269" y="835"/>
                      <a:pt x="305" y="827"/>
                      <a:pt x="340" y="826"/>
                    </a:cubicBezTo>
                    <a:cubicBezTo>
                      <a:pt x="357" y="826"/>
                      <a:pt x="373" y="828"/>
                      <a:pt x="387" y="832"/>
                    </a:cubicBezTo>
                    <a:cubicBezTo>
                      <a:pt x="394" y="835"/>
                      <a:pt x="399" y="838"/>
                      <a:pt x="404" y="842"/>
                    </a:cubicBezTo>
                    <a:cubicBezTo>
                      <a:pt x="408" y="846"/>
                      <a:pt x="411" y="850"/>
                      <a:pt x="413" y="855"/>
                    </a:cubicBezTo>
                    <a:cubicBezTo>
                      <a:pt x="414" y="857"/>
                      <a:pt x="414" y="858"/>
                      <a:pt x="415" y="860"/>
                    </a:cubicBezTo>
                    <a:cubicBezTo>
                      <a:pt x="415" y="860"/>
                      <a:pt x="415" y="861"/>
                      <a:pt x="415" y="862"/>
                    </a:cubicBezTo>
                    <a:cubicBezTo>
                      <a:pt x="416" y="864"/>
                      <a:pt x="416" y="864"/>
                      <a:pt x="416" y="864"/>
                    </a:cubicBezTo>
                    <a:cubicBezTo>
                      <a:pt x="416" y="865"/>
                      <a:pt x="416" y="866"/>
                      <a:pt x="417" y="868"/>
                    </a:cubicBezTo>
                    <a:cubicBezTo>
                      <a:pt x="417" y="874"/>
                      <a:pt x="417" y="874"/>
                      <a:pt x="417" y="874"/>
                    </a:cubicBezTo>
                    <a:cubicBezTo>
                      <a:pt x="418" y="878"/>
                      <a:pt x="418" y="878"/>
                      <a:pt x="418" y="878"/>
                    </a:cubicBezTo>
                    <a:cubicBezTo>
                      <a:pt x="418" y="879"/>
                      <a:pt x="418" y="879"/>
                      <a:pt x="418" y="879"/>
                    </a:cubicBezTo>
                    <a:cubicBezTo>
                      <a:pt x="418" y="879"/>
                      <a:pt x="418" y="879"/>
                      <a:pt x="418" y="879"/>
                    </a:cubicBezTo>
                    <a:cubicBezTo>
                      <a:pt x="418" y="879"/>
                      <a:pt x="417" y="876"/>
                      <a:pt x="418" y="878"/>
                    </a:cubicBezTo>
                    <a:cubicBezTo>
                      <a:pt x="418" y="878"/>
                      <a:pt x="418" y="878"/>
                      <a:pt x="418" y="878"/>
                    </a:cubicBezTo>
                    <a:cubicBezTo>
                      <a:pt x="418" y="878"/>
                      <a:pt x="418" y="878"/>
                      <a:pt x="418" y="878"/>
                    </a:cubicBezTo>
                    <a:cubicBezTo>
                      <a:pt x="418" y="879"/>
                      <a:pt x="418" y="879"/>
                      <a:pt x="418" y="879"/>
                    </a:cubicBezTo>
                    <a:cubicBezTo>
                      <a:pt x="418" y="884"/>
                      <a:pt x="418" y="884"/>
                      <a:pt x="418" y="884"/>
                    </a:cubicBezTo>
                    <a:cubicBezTo>
                      <a:pt x="418" y="886"/>
                      <a:pt x="417" y="888"/>
                      <a:pt x="417" y="889"/>
                    </a:cubicBezTo>
                    <a:cubicBezTo>
                      <a:pt x="417" y="890"/>
                      <a:pt x="417" y="891"/>
                      <a:pt x="417" y="891"/>
                    </a:cubicBezTo>
                    <a:cubicBezTo>
                      <a:pt x="416" y="893"/>
                      <a:pt x="416" y="893"/>
                      <a:pt x="416" y="893"/>
                    </a:cubicBezTo>
                    <a:cubicBezTo>
                      <a:pt x="415" y="899"/>
                      <a:pt x="413" y="902"/>
                      <a:pt x="409" y="907"/>
                    </a:cubicBezTo>
                    <a:cubicBezTo>
                      <a:pt x="408" y="908"/>
                      <a:pt x="408" y="908"/>
                      <a:pt x="408" y="908"/>
                    </a:cubicBezTo>
                    <a:cubicBezTo>
                      <a:pt x="407" y="909"/>
                      <a:pt x="407" y="909"/>
                      <a:pt x="407" y="909"/>
                    </a:cubicBezTo>
                    <a:cubicBezTo>
                      <a:pt x="405" y="911"/>
                      <a:pt x="405" y="911"/>
                      <a:pt x="405" y="911"/>
                    </a:cubicBezTo>
                    <a:cubicBezTo>
                      <a:pt x="403" y="914"/>
                      <a:pt x="403" y="914"/>
                      <a:pt x="403" y="914"/>
                    </a:cubicBezTo>
                    <a:cubicBezTo>
                      <a:pt x="402" y="915"/>
                      <a:pt x="401" y="916"/>
                      <a:pt x="400" y="917"/>
                    </a:cubicBezTo>
                    <a:cubicBezTo>
                      <a:pt x="399" y="919"/>
                      <a:pt x="397" y="921"/>
                      <a:pt x="395" y="924"/>
                    </a:cubicBezTo>
                    <a:cubicBezTo>
                      <a:pt x="392" y="928"/>
                      <a:pt x="392" y="928"/>
                      <a:pt x="392" y="928"/>
                    </a:cubicBezTo>
                    <a:cubicBezTo>
                      <a:pt x="389" y="933"/>
                      <a:pt x="389" y="933"/>
                      <a:pt x="389" y="933"/>
                    </a:cubicBezTo>
                    <a:cubicBezTo>
                      <a:pt x="386" y="939"/>
                      <a:pt x="383" y="947"/>
                      <a:pt x="382" y="954"/>
                    </a:cubicBezTo>
                    <a:cubicBezTo>
                      <a:pt x="380" y="961"/>
                      <a:pt x="379" y="971"/>
                      <a:pt x="380" y="974"/>
                    </a:cubicBezTo>
                    <a:cubicBezTo>
                      <a:pt x="380" y="978"/>
                      <a:pt x="380" y="978"/>
                      <a:pt x="380" y="978"/>
                    </a:cubicBezTo>
                    <a:cubicBezTo>
                      <a:pt x="380" y="978"/>
                      <a:pt x="380" y="978"/>
                      <a:pt x="380" y="978"/>
                    </a:cubicBezTo>
                    <a:cubicBezTo>
                      <a:pt x="380" y="980"/>
                      <a:pt x="380" y="980"/>
                      <a:pt x="380" y="980"/>
                    </a:cubicBezTo>
                    <a:cubicBezTo>
                      <a:pt x="380" y="981"/>
                      <a:pt x="380" y="981"/>
                      <a:pt x="380" y="981"/>
                    </a:cubicBezTo>
                    <a:cubicBezTo>
                      <a:pt x="380" y="982"/>
                      <a:pt x="380" y="982"/>
                      <a:pt x="380" y="982"/>
                    </a:cubicBezTo>
                    <a:cubicBezTo>
                      <a:pt x="380" y="984"/>
                      <a:pt x="380" y="984"/>
                      <a:pt x="380" y="984"/>
                    </a:cubicBezTo>
                    <a:cubicBezTo>
                      <a:pt x="381" y="988"/>
                      <a:pt x="381" y="991"/>
                      <a:pt x="382" y="994"/>
                    </a:cubicBezTo>
                    <a:cubicBezTo>
                      <a:pt x="382" y="997"/>
                      <a:pt x="383" y="1001"/>
                      <a:pt x="384" y="1004"/>
                    </a:cubicBezTo>
                    <a:cubicBezTo>
                      <a:pt x="385" y="1007"/>
                      <a:pt x="386" y="1010"/>
                      <a:pt x="387" y="1013"/>
                    </a:cubicBezTo>
                    <a:cubicBezTo>
                      <a:pt x="389" y="1016"/>
                      <a:pt x="390" y="1020"/>
                      <a:pt x="392" y="1023"/>
                    </a:cubicBezTo>
                    <a:cubicBezTo>
                      <a:pt x="393" y="1026"/>
                      <a:pt x="395" y="1028"/>
                      <a:pt x="397" y="1031"/>
                    </a:cubicBezTo>
                    <a:cubicBezTo>
                      <a:pt x="400" y="1037"/>
                      <a:pt x="405" y="1042"/>
                      <a:pt x="409" y="1047"/>
                    </a:cubicBezTo>
                    <a:cubicBezTo>
                      <a:pt x="418" y="1057"/>
                      <a:pt x="429" y="1065"/>
                      <a:pt x="440" y="1071"/>
                    </a:cubicBezTo>
                    <a:cubicBezTo>
                      <a:pt x="438" y="1071"/>
                      <a:pt x="438" y="1071"/>
                      <a:pt x="439" y="1073"/>
                    </a:cubicBezTo>
                    <a:cubicBezTo>
                      <a:pt x="441" y="1074"/>
                      <a:pt x="443" y="1076"/>
                      <a:pt x="447" y="1078"/>
                    </a:cubicBezTo>
                    <a:cubicBezTo>
                      <a:pt x="449" y="1079"/>
                      <a:pt x="451" y="1080"/>
                      <a:pt x="453" y="1082"/>
                    </a:cubicBezTo>
                    <a:cubicBezTo>
                      <a:pt x="455" y="1083"/>
                      <a:pt x="458" y="1084"/>
                      <a:pt x="460" y="1085"/>
                    </a:cubicBezTo>
                    <a:cubicBezTo>
                      <a:pt x="466" y="1088"/>
                      <a:pt x="472" y="1090"/>
                      <a:pt x="479" y="1093"/>
                    </a:cubicBezTo>
                    <a:cubicBezTo>
                      <a:pt x="492" y="1097"/>
                      <a:pt x="508" y="1100"/>
                      <a:pt x="522" y="1102"/>
                    </a:cubicBezTo>
                    <a:cubicBezTo>
                      <a:pt x="529" y="1102"/>
                      <a:pt x="536" y="1103"/>
                      <a:pt x="543" y="1102"/>
                    </a:cubicBezTo>
                    <a:cubicBezTo>
                      <a:pt x="546" y="1102"/>
                      <a:pt x="549" y="1103"/>
                      <a:pt x="552" y="1102"/>
                    </a:cubicBezTo>
                    <a:cubicBezTo>
                      <a:pt x="554" y="1102"/>
                      <a:pt x="557" y="1102"/>
                      <a:pt x="560" y="1102"/>
                    </a:cubicBezTo>
                    <a:cubicBezTo>
                      <a:pt x="565" y="1101"/>
                      <a:pt x="571" y="1100"/>
                      <a:pt x="577" y="1099"/>
                    </a:cubicBezTo>
                    <a:cubicBezTo>
                      <a:pt x="580" y="1099"/>
                      <a:pt x="583" y="1098"/>
                      <a:pt x="586" y="1097"/>
                    </a:cubicBezTo>
                    <a:cubicBezTo>
                      <a:pt x="589" y="1097"/>
                      <a:pt x="593" y="1096"/>
                      <a:pt x="596" y="1095"/>
                    </a:cubicBezTo>
                    <a:cubicBezTo>
                      <a:pt x="609" y="1091"/>
                      <a:pt x="624" y="1084"/>
                      <a:pt x="638" y="1075"/>
                    </a:cubicBezTo>
                    <a:cubicBezTo>
                      <a:pt x="651" y="1065"/>
                      <a:pt x="664" y="1051"/>
                      <a:pt x="672" y="1035"/>
                    </a:cubicBezTo>
                    <a:cubicBezTo>
                      <a:pt x="674" y="1031"/>
                      <a:pt x="676" y="1027"/>
                      <a:pt x="678" y="1023"/>
                    </a:cubicBezTo>
                    <a:cubicBezTo>
                      <a:pt x="679" y="1019"/>
                      <a:pt x="680" y="1015"/>
                      <a:pt x="681" y="1011"/>
                    </a:cubicBezTo>
                    <a:cubicBezTo>
                      <a:pt x="682" y="1006"/>
                      <a:pt x="683" y="1002"/>
                      <a:pt x="683" y="998"/>
                    </a:cubicBezTo>
                    <a:cubicBezTo>
                      <a:pt x="684" y="996"/>
                      <a:pt x="684" y="994"/>
                      <a:pt x="684" y="992"/>
                    </a:cubicBezTo>
                    <a:cubicBezTo>
                      <a:pt x="684" y="990"/>
                      <a:pt x="684" y="989"/>
                      <a:pt x="684" y="987"/>
                    </a:cubicBezTo>
                    <a:cubicBezTo>
                      <a:pt x="684" y="983"/>
                      <a:pt x="684" y="979"/>
                      <a:pt x="684" y="975"/>
                    </a:cubicBezTo>
                    <a:cubicBezTo>
                      <a:pt x="684" y="972"/>
                      <a:pt x="683" y="968"/>
                      <a:pt x="683" y="964"/>
                    </a:cubicBezTo>
                    <a:cubicBezTo>
                      <a:pt x="682" y="962"/>
                      <a:pt x="682" y="961"/>
                      <a:pt x="682" y="959"/>
                    </a:cubicBezTo>
                    <a:cubicBezTo>
                      <a:pt x="682" y="958"/>
                      <a:pt x="682" y="957"/>
                      <a:pt x="681" y="957"/>
                    </a:cubicBezTo>
                    <a:cubicBezTo>
                      <a:pt x="681" y="955"/>
                      <a:pt x="681" y="955"/>
                      <a:pt x="681" y="955"/>
                    </a:cubicBezTo>
                    <a:cubicBezTo>
                      <a:pt x="680" y="952"/>
                      <a:pt x="680" y="950"/>
                      <a:pt x="679" y="948"/>
                    </a:cubicBezTo>
                    <a:cubicBezTo>
                      <a:pt x="679" y="947"/>
                      <a:pt x="678" y="945"/>
                      <a:pt x="678" y="944"/>
                    </a:cubicBezTo>
                    <a:cubicBezTo>
                      <a:pt x="678" y="944"/>
                      <a:pt x="678" y="944"/>
                      <a:pt x="678" y="944"/>
                    </a:cubicBezTo>
                    <a:cubicBezTo>
                      <a:pt x="678" y="942"/>
                      <a:pt x="678" y="942"/>
                      <a:pt x="678" y="942"/>
                    </a:cubicBezTo>
                    <a:cubicBezTo>
                      <a:pt x="677" y="942"/>
                      <a:pt x="677" y="942"/>
                      <a:pt x="677" y="942"/>
                    </a:cubicBezTo>
                    <a:cubicBezTo>
                      <a:pt x="677" y="941"/>
                      <a:pt x="677" y="941"/>
                      <a:pt x="677" y="941"/>
                    </a:cubicBezTo>
                    <a:cubicBezTo>
                      <a:pt x="677" y="940"/>
                      <a:pt x="676" y="939"/>
                      <a:pt x="676" y="938"/>
                    </a:cubicBezTo>
                    <a:cubicBezTo>
                      <a:pt x="675" y="935"/>
                      <a:pt x="673" y="931"/>
                      <a:pt x="672" y="929"/>
                    </a:cubicBezTo>
                    <a:cubicBezTo>
                      <a:pt x="670" y="926"/>
                      <a:pt x="668" y="923"/>
                      <a:pt x="667" y="921"/>
                    </a:cubicBezTo>
                    <a:cubicBezTo>
                      <a:pt x="665" y="919"/>
                      <a:pt x="663" y="917"/>
                      <a:pt x="662" y="915"/>
                    </a:cubicBezTo>
                    <a:cubicBezTo>
                      <a:pt x="659" y="912"/>
                      <a:pt x="656" y="910"/>
                      <a:pt x="654" y="909"/>
                    </a:cubicBezTo>
                    <a:cubicBezTo>
                      <a:pt x="652" y="908"/>
                      <a:pt x="651" y="907"/>
                      <a:pt x="650" y="907"/>
                    </a:cubicBezTo>
                    <a:cubicBezTo>
                      <a:pt x="648" y="906"/>
                      <a:pt x="649" y="908"/>
                      <a:pt x="653" y="913"/>
                    </a:cubicBezTo>
                    <a:cubicBezTo>
                      <a:pt x="658" y="919"/>
                      <a:pt x="664" y="927"/>
                      <a:pt x="668" y="938"/>
                    </a:cubicBezTo>
                    <a:cubicBezTo>
                      <a:pt x="668" y="939"/>
                      <a:pt x="669" y="941"/>
                      <a:pt x="669" y="942"/>
                    </a:cubicBezTo>
                    <a:cubicBezTo>
                      <a:pt x="670" y="943"/>
                      <a:pt x="670" y="943"/>
                      <a:pt x="670" y="943"/>
                    </a:cubicBezTo>
                    <a:cubicBezTo>
                      <a:pt x="670" y="944"/>
                      <a:pt x="670" y="944"/>
                      <a:pt x="670" y="944"/>
                    </a:cubicBezTo>
                    <a:cubicBezTo>
                      <a:pt x="670" y="944"/>
                      <a:pt x="670" y="944"/>
                      <a:pt x="670" y="944"/>
                    </a:cubicBezTo>
                    <a:cubicBezTo>
                      <a:pt x="670" y="945"/>
                      <a:pt x="670" y="945"/>
                      <a:pt x="670" y="945"/>
                    </a:cubicBezTo>
                    <a:cubicBezTo>
                      <a:pt x="671" y="947"/>
                      <a:pt x="671" y="947"/>
                      <a:pt x="671" y="947"/>
                    </a:cubicBezTo>
                    <a:cubicBezTo>
                      <a:pt x="671" y="949"/>
                      <a:pt x="671" y="951"/>
                      <a:pt x="672" y="953"/>
                    </a:cubicBezTo>
                    <a:cubicBezTo>
                      <a:pt x="672" y="955"/>
                      <a:pt x="673" y="957"/>
                      <a:pt x="673" y="959"/>
                    </a:cubicBezTo>
                    <a:cubicBezTo>
                      <a:pt x="673" y="960"/>
                      <a:pt x="673" y="961"/>
                      <a:pt x="674" y="962"/>
                    </a:cubicBezTo>
                    <a:cubicBezTo>
                      <a:pt x="674" y="964"/>
                      <a:pt x="674" y="965"/>
                      <a:pt x="674" y="966"/>
                    </a:cubicBezTo>
                    <a:cubicBezTo>
                      <a:pt x="675" y="972"/>
                      <a:pt x="675" y="977"/>
                      <a:pt x="675" y="983"/>
                    </a:cubicBezTo>
                    <a:cubicBezTo>
                      <a:pt x="675" y="986"/>
                      <a:pt x="675" y="988"/>
                      <a:pt x="675" y="991"/>
                    </a:cubicBezTo>
                    <a:cubicBezTo>
                      <a:pt x="675" y="994"/>
                      <a:pt x="674" y="997"/>
                      <a:pt x="674" y="1000"/>
                    </a:cubicBezTo>
                    <a:cubicBezTo>
                      <a:pt x="673" y="1012"/>
                      <a:pt x="668" y="1024"/>
                      <a:pt x="662" y="1035"/>
                    </a:cubicBezTo>
                    <a:cubicBezTo>
                      <a:pt x="656" y="1046"/>
                      <a:pt x="647" y="1056"/>
                      <a:pt x="637" y="1065"/>
                    </a:cubicBezTo>
                    <a:cubicBezTo>
                      <a:pt x="627" y="1072"/>
                      <a:pt x="616" y="1079"/>
                      <a:pt x="605" y="1083"/>
                    </a:cubicBezTo>
                    <a:cubicBezTo>
                      <a:pt x="582" y="1092"/>
                      <a:pt x="559" y="1094"/>
                      <a:pt x="538" y="1093"/>
                    </a:cubicBezTo>
                    <a:cubicBezTo>
                      <a:pt x="529" y="1092"/>
                      <a:pt x="521" y="1091"/>
                      <a:pt x="516" y="1090"/>
                    </a:cubicBezTo>
                    <a:cubicBezTo>
                      <a:pt x="513" y="1089"/>
                      <a:pt x="511" y="1088"/>
                      <a:pt x="509" y="1088"/>
                    </a:cubicBezTo>
                    <a:cubicBezTo>
                      <a:pt x="507" y="1087"/>
                      <a:pt x="505" y="1087"/>
                      <a:pt x="504" y="1086"/>
                    </a:cubicBezTo>
                    <a:cubicBezTo>
                      <a:pt x="498" y="1085"/>
                      <a:pt x="498" y="1084"/>
                      <a:pt x="502" y="1084"/>
                    </a:cubicBezTo>
                    <a:cubicBezTo>
                      <a:pt x="509" y="1085"/>
                      <a:pt x="531" y="1089"/>
                      <a:pt x="559" y="1086"/>
                    </a:cubicBezTo>
                    <a:cubicBezTo>
                      <a:pt x="572" y="1084"/>
                      <a:pt x="587" y="1081"/>
                      <a:pt x="601" y="1075"/>
                    </a:cubicBezTo>
                    <a:cubicBezTo>
                      <a:pt x="614" y="1070"/>
                      <a:pt x="627" y="1062"/>
                      <a:pt x="637" y="1053"/>
                    </a:cubicBezTo>
                    <a:cubicBezTo>
                      <a:pt x="642" y="1048"/>
                      <a:pt x="645" y="1043"/>
                      <a:pt x="649" y="1039"/>
                    </a:cubicBezTo>
                    <a:cubicBezTo>
                      <a:pt x="650" y="1036"/>
                      <a:pt x="651" y="1034"/>
                      <a:pt x="653" y="1032"/>
                    </a:cubicBezTo>
                    <a:cubicBezTo>
                      <a:pt x="654" y="1030"/>
                      <a:pt x="655" y="1028"/>
                      <a:pt x="656" y="1026"/>
                    </a:cubicBezTo>
                    <a:cubicBezTo>
                      <a:pt x="657" y="1022"/>
                      <a:pt x="658" y="1019"/>
                      <a:pt x="659" y="1017"/>
                    </a:cubicBezTo>
                    <a:cubicBezTo>
                      <a:pt x="659" y="1014"/>
                      <a:pt x="659" y="1013"/>
                      <a:pt x="659" y="1013"/>
                    </a:cubicBezTo>
                    <a:cubicBezTo>
                      <a:pt x="658" y="1014"/>
                      <a:pt x="658" y="1015"/>
                      <a:pt x="658" y="1016"/>
                    </a:cubicBezTo>
                    <a:cubicBezTo>
                      <a:pt x="657" y="1018"/>
                      <a:pt x="657" y="1019"/>
                      <a:pt x="656" y="1020"/>
                    </a:cubicBezTo>
                    <a:cubicBezTo>
                      <a:pt x="655" y="1022"/>
                      <a:pt x="654" y="1024"/>
                      <a:pt x="653" y="1026"/>
                    </a:cubicBezTo>
                    <a:cubicBezTo>
                      <a:pt x="651" y="1028"/>
                      <a:pt x="650" y="1030"/>
                      <a:pt x="648" y="1033"/>
                    </a:cubicBezTo>
                    <a:cubicBezTo>
                      <a:pt x="647" y="1034"/>
                      <a:pt x="646" y="1035"/>
                      <a:pt x="645" y="1036"/>
                    </a:cubicBezTo>
                    <a:cubicBezTo>
                      <a:pt x="644" y="1037"/>
                      <a:pt x="643" y="1038"/>
                      <a:pt x="642" y="1039"/>
                    </a:cubicBezTo>
                    <a:cubicBezTo>
                      <a:pt x="639" y="1042"/>
                      <a:pt x="637" y="1044"/>
                      <a:pt x="634" y="1047"/>
                    </a:cubicBezTo>
                    <a:cubicBezTo>
                      <a:pt x="632" y="1048"/>
                      <a:pt x="630" y="1049"/>
                      <a:pt x="629" y="1051"/>
                    </a:cubicBezTo>
                    <a:cubicBezTo>
                      <a:pt x="627" y="1052"/>
                      <a:pt x="625" y="1053"/>
                      <a:pt x="623" y="1055"/>
                    </a:cubicBezTo>
                    <a:cubicBezTo>
                      <a:pt x="619" y="1058"/>
                      <a:pt x="614" y="1060"/>
                      <a:pt x="609" y="1063"/>
                    </a:cubicBezTo>
                    <a:cubicBezTo>
                      <a:pt x="603" y="1066"/>
                      <a:pt x="597" y="1069"/>
                      <a:pt x="590" y="1071"/>
                    </a:cubicBezTo>
                    <a:cubicBezTo>
                      <a:pt x="597" y="1069"/>
                      <a:pt x="604" y="1065"/>
                      <a:pt x="609" y="1063"/>
                    </a:cubicBezTo>
                    <a:cubicBezTo>
                      <a:pt x="613" y="1060"/>
                      <a:pt x="618" y="1058"/>
                      <a:pt x="620" y="1055"/>
                    </a:cubicBezTo>
                    <a:cubicBezTo>
                      <a:pt x="623" y="1053"/>
                      <a:pt x="625" y="1051"/>
                      <a:pt x="627" y="1050"/>
                    </a:cubicBezTo>
                    <a:cubicBezTo>
                      <a:pt x="628" y="1048"/>
                      <a:pt x="629" y="1047"/>
                      <a:pt x="629" y="1047"/>
                    </a:cubicBezTo>
                    <a:cubicBezTo>
                      <a:pt x="629" y="1046"/>
                      <a:pt x="628" y="1046"/>
                      <a:pt x="625" y="1048"/>
                    </a:cubicBezTo>
                    <a:cubicBezTo>
                      <a:pt x="622" y="1049"/>
                      <a:pt x="618" y="1052"/>
                      <a:pt x="614" y="1054"/>
                    </a:cubicBezTo>
                    <a:cubicBezTo>
                      <a:pt x="609" y="1056"/>
                      <a:pt x="604" y="1058"/>
                      <a:pt x="599" y="1059"/>
                    </a:cubicBezTo>
                    <a:cubicBezTo>
                      <a:pt x="595" y="1061"/>
                      <a:pt x="590" y="1061"/>
                      <a:pt x="588" y="1062"/>
                    </a:cubicBezTo>
                    <a:cubicBezTo>
                      <a:pt x="585" y="1062"/>
                      <a:pt x="584" y="1062"/>
                      <a:pt x="585" y="1061"/>
                    </a:cubicBezTo>
                    <a:cubicBezTo>
                      <a:pt x="586" y="1060"/>
                      <a:pt x="587" y="1059"/>
                      <a:pt x="589" y="1058"/>
                    </a:cubicBezTo>
                    <a:cubicBezTo>
                      <a:pt x="590" y="1058"/>
                      <a:pt x="591" y="1057"/>
                      <a:pt x="592" y="1057"/>
                    </a:cubicBezTo>
                    <a:cubicBezTo>
                      <a:pt x="593" y="1056"/>
                      <a:pt x="595" y="1055"/>
                      <a:pt x="597" y="1054"/>
                    </a:cubicBezTo>
                    <a:cubicBezTo>
                      <a:pt x="581" y="1060"/>
                      <a:pt x="567" y="1062"/>
                      <a:pt x="554" y="1063"/>
                    </a:cubicBezTo>
                    <a:cubicBezTo>
                      <a:pt x="548" y="1063"/>
                      <a:pt x="542" y="1063"/>
                      <a:pt x="537" y="1063"/>
                    </a:cubicBezTo>
                    <a:cubicBezTo>
                      <a:pt x="531" y="1062"/>
                      <a:pt x="526" y="1062"/>
                      <a:pt x="522" y="1061"/>
                    </a:cubicBezTo>
                    <a:cubicBezTo>
                      <a:pt x="504" y="1058"/>
                      <a:pt x="492" y="1054"/>
                      <a:pt x="482" y="1049"/>
                    </a:cubicBezTo>
                    <a:cubicBezTo>
                      <a:pt x="480" y="1048"/>
                      <a:pt x="477" y="1047"/>
                      <a:pt x="475" y="1045"/>
                    </a:cubicBezTo>
                    <a:cubicBezTo>
                      <a:pt x="474" y="1045"/>
                      <a:pt x="473" y="1044"/>
                      <a:pt x="472" y="1044"/>
                    </a:cubicBezTo>
                    <a:cubicBezTo>
                      <a:pt x="471" y="1043"/>
                      <a:pt x="470" y="1042"/>
                      <a:pt x="469" y="1042"/>
                    </a:cubicBezTo>
                    <a:cubicBezTo>
                      <a:pt x="467" y="1040"/>
                      <a:pt x="465" y="1039"/>
                      <a:pt x="464" y="1038"/>
                    </a:cubicBezTo>
                    <a:cubicBezTo>
                      <a:pt x="462" y="1036"/>
                      <a:pt x="460" y="1034"/>
                      <a:pt x="458" y="1033"/>
                    </a:cubicBezTo>
                    <a:cubicBezTo>
                      <a:pt x="452" y="1026"/>
                      <a:pt x="444" y="1018"/>
                      <a:pt x="439" y="1005"/>
                    </a:cubicBezTo>
                    <a:cubicBezTo>
                      <a:pt x="431" y="992"/>
                      <a:pt x="429" y="981"/>
                      <a:pt x="428" y="973"/>
                    </a:cubicBezTo>
                    <a:cubicBezTo>
                      <a:pt x="428" y="972"/>
                      <a:pt x="428" y="971"/>
                      <a:pt x="428" y="970"/>
                    </a:cubicBezTo>
                    <a:cubicBezTo>
                      <a:pt x="428" y="969"/>
                      <a:pt x="428" y="969"/>
                      <a:pt x="428" y="969"/>
                    </a:cubicBezTo>
                    <a:cubicBezTo>
                      <a:pt x="428" y="969"/>
                      <a:pt x="428" y="969"/>
                      <a:pt x="428" y="969"/>
                    </a:cubicBezTo>
                    <a:cubicBezTo>
                      <a:pt x="428" y="968"/>
                      <a:pt x="428" y="968"/>
                      <a:pt x="428" y="968"/>
                    </a:cubicBezTo>
                    <a:cubicBezTo>
                      <a:pt x="428" y="967"/>
                      <a:pt x="427" y="966"/>
                      <a:pt x="427" y="965"/>
                    </a:cubicBezTo>
                    <a:cubicBezTo>
                      <a:pt x="427" y="963"/>
                      <a:pt x="427" y="961"/>
                      <a:pt x="427" y="959"/>
                    </a:cubicBezTo>
                    <a:cubicBezTo>
                      <a:pt x="427" y="957"/>
                      <a:pt x="426" y="955"/>
                      <a:pt x="426" y="953"/>
                    </a:cubicBezTo>
                    <a:cubicBezTo>
                      <a:pt x="426" y="951"/>
                      <a:pt x="426" y="950"/>
                      <a:pt x="426" y="949"/>
                    </a:cubicBezTo>
                    <a:cubicBezTo>
                      <a:pt x="426" y="947"/>
                      <a:pt x="427" y="945"/>
                      <a:pt x="428" y="943"/>
                    </a:cubicBezTo>
                    <a:cubicBezTo>
                      <a:pt x="431" y="939"/>
                      <a:pt x="435" y="934"/>
                      <a:pt x="438" y="930"/>
                    </a:cubicBezTo>
                    <a:cubicBezTo>
                      <a:pt x="441" y="925"/>
                      <a:pt x="445" y="919"/>
                      <a:pt x="447" y="914"/>
                    </a:cubicBezTo>
                    <a:cubicBezTo>
                      <a:pt x="452" y="902"/>
                      <a:pt x="453" y="890"/>
                      <a:pt x="452" y="879"/>
                    </a:cubicBezTo>
                    <a:cubicBezTo>
                      <a:pt x="452" y="875"/>
                      <a:pt x="452" y="875"/>
                      <a:pt x="452" y="875"/>
                    </a:cubicBezTo>
                    <a:cubicBezTo>
                      <a:pt x="452" y="874"/>
                      <a:pt x="452" y="874"/>
                      <a:pt x="452" y="874"/>
                    </a:cubicBezTo>
                    <a:cubicBezTo>
                      <a:pt x="452" y="873"/>
                      <a:pt x="452" y="873"/>
                      <a:pt x="452" y="873"/>
                    </a:cubicBezTo>
                    <a:cubicBezTo>
                      <a:pt x="452" y="873"/>
                      <a:pt x="452" y="873"/>
                      <a:pt x="452" y="873"/>
                    </a:cubicBezTo>
                    <a:cubicBezTo>
                      <a:pt x="451" y="871"/>
                      <a:pt x="451" y="871"/>
                      <a:pt x="451" y="871"/>
                    </a:cubicBezTo>
                    <a:cubicBezTo>
                      <a:pt x="451" y="868"/>
                      <a:pt x="451" y="866"/>
                      <a:pt x="450" y="863"/>
                    </a:cubicBezTo>
                    <a:cubicBezTo>
                      <a:pt x="450" y="861"/>
                      <a:pt x="449" y="858"/>
                      <a:pt x="448" y="855"/>
                    </a:cubicBezTo>
                    <a:cubicBezTo>
                      <a:pt x="447" y="851"/>
                      <a:pt x="447" y="851"/>
                      <a:pt x="447" y="851"/>
                    </a:cubicBezTo>
                    <a:cubicBezTo>
                      <a:pt x="447" y="849"/>
                      <a:pt x="446" y="848"/>
                      <a:pt x="446" y="847"/>
                    </a:cubicBezTo>
                    <a:cubicBezTo>
                      <a:pt x="442" y="836"/>
                      <a:pt x="436" y="826"/>
                      <a:pt x="427" y="819"/>
                    </a:cubicBezTo>
                    <a:cubicBezTo>
                      <a:pt x="419" y="811"/>
                      <a:pt x="409" y="805"/>
                      <a:pt x="399" y="802"/>
                    </a:cubicBezTo>
                    <a:cubicBezTo>
                      <a:pt x="395" y="801"/>
                      <a:pt x="395" y="801"/>
                      <a:pt x="395" y="801"/>
                    </a:cubicBezTo>
                    <a:cubicBezTo>
                      <a:pt x="392" y="800"/>
                      <a:pt x="392" y="800"/>
                      <a:pt x="392" y="800"/>
                    </a:cubicBezTo>
                    <a:cubicBezTo>
                      <a:pt x="389" y="799"/>
                      <a:pt x="387" y="798"/>
                      <a:pt x="384" y="798"/>
                    </a:cubicBezTo>
                    <a:cubicBezTo>
                      <a:pt x="379" y="797"/>
                      <a:pt x="374" y="796"/>
                      <a:pt x="369" y="795"/>
                    </a:cubicBezTo>
                    <a:cubicBezTo>
                      <a:pt x="349" y="793"/>
                      <a:pt x="329" y="794"/>
                      <a:pt x="309" y="797"/>
                    </a:cubicBezTo>
                    <a:cubicBezTo>
                      <a:pt x="323" y="793"/>
                      <a:pt x="323" y="791"/>
                      <a:pt x="313" y="791"/>
                    </a:cubicBezTo>
                    <a:cubicBezTo>
                      <a:pt x="303" y="790"/>
                      <a:pt x="283" y="792"/>
                      <a:pt x="260" y="797"/>
                    </a:cubicBezTo>
                    <a:cubicBezTo>
                      <a:pt x="236" y="801"/>
                      <a:pt x="208" y="807"/>
                      <a:pt x="181" y="813"/>
                    </a:cubicBezTo>
                    <a:cubicBezTo>
                      <a:pt x="153" y="819"/>
                      <a:pt x="126" y="824"/>
                      <a:pt x="104" y="826"/>
                    </a:cubicBezTo>
                    <a:cubicBezTo>
                      <a:pt x="113" y="832"/>
                      <a:pt x="121" y="838"/>
                      <a:pt x="127" y="843"/>
                    </a:cubicBezTo>
                    <a:cubicBezTo>
                      <a:pt x="126" y="838"/>
                      <a:pt x="125" y="834"/>
                      <a:pt x="124" y="830"/>
                    </a:cubicBezTo>
                    <a:cubicBezTo>
                      <a:pt x="115" y="800"/>
                      <a:pt x="110" y="785"/>
                      <a:pt x="106" y="774"/>
                    </a:cubicBezTo>
                    <a:cubicBezTo>
                      <a:pt x="102" y="764"/>
                      <a:pt x="99" y="759"/>
                      <a:pt x="96" y="754"/>
                    </a:cubicBezTo>
                    <a:cubicBezTo>
                      <a:pt x="94" y="750"/>
                      <a:pt x="91" y="745"/>
                      <a:pt x="87" y="733"/>
                    </a:cubicBezTo>
                    <a:cubicBezTo>
                      <a:pt x="85" y="728"/>
                      <a:pt x="83" y="720"/>
                      <a:pt x="81" y="711"/>
                    </a:cubicBezTo>
                    <a:cubicBezTo>
                      <a:pt x="78" y="701"/>
                      <a:pt x="76" y="689"/>
                      <a:pt x="74" y="675"/>
                    </a:cubicBezTo>
                    <a:cubicBezTo>
                      <a:pt x="74" y="660"/>
                      <a:pt x="76" y="660"/>
                      <a:pt x="77" y="667"/>
                    </a:cubicBezTo>
                    <a:cubicBezTo>
                      <a:pt x="79" y="674"/>
                      <a:pt x="82" y="688"/>
                      <a:pt x="85" y="702"/>
                    </a:cubicBezTo>
                    <a:cubicBezTo>
                      <a:pt x="89" y="715"/>
                      <a:pt x="93" y="728"/>
                      <a:pt x="96" y="733"/>
                    </a:cubicBezTo>
                    <a:cubicBezTo>
                      <a:pt x="98" y="737"/>
                      <a:pt x="98" y="733"/>
                      <a:pt x="95" y="714"/>
                    </a:cubicBezTo>
                    <a:cubicBezTo>
                      <a:pt x="95" y="714"/>
                      <a:pt x="92" y="701"/>
                      <a:pt x="89" y="688"/>
                    </a:cubicBezTo>
                    <a:cubicBezTo>
                      <a:pt x="86" y="674"/>
                      <a:pt x="84" y="662"/>
                      <a:pt x="84" y="662"/>
                    </a:cubicBezTo>
                    <a:cubicBezTo>
                      <a:pt x="81" y="646"/>
                      <a:pt x="79" y="631"/>
                      <a:pt x="83" y="619"/>
                    </a:cubicBezTo>
                    <a:cubicBezTo>
                      <a:pt x="83" y="618"/>
                      <a:pt x="83" y="617"/>
                      <a:pt x="84" y="615"/>
                    </a:cubicBezTo>
                    <a:cubicBezTo>
                      <a:pt x="85" y="614"/>
                      <a:pt x="85" y="613"/>
                      <a:pt x="86" y="612"/>
                    </a:cubicBezTo>
                    <a:cubicBezTo>
                      <a:pt x="87" y="611"/>
                      <a:pt x="88" y="609"/>
                      <a:pt x="89" y="608"/>
                    </a:cubicBezTo>
                    <a:cubicBezTo>
                      <a:pt x="91" y="607"/>
                      <a:pt x="91" y="607"/>
                      <a:pt x="91" y="607"/>
                    </a:cubicBezTo>
                    <a:cubicBezTo>
                      <a:pt x="91" y="607"/>
                      <a:pt x="91" y="607"/>
                      <a:pt x="91" y="607"/>
                    </a:cubicBezTo>
                    <a:cubicBezTo>
                      <a:pt x="91" y="606"/>
                      <a:pt x="91" y="606"/>
                      <a:pt x="91" y="606"/>
                    </a:cubicBezTo>
                    <a:cubicBezTo>
                      <a:pt x="91" y="606"/>
                      <a:pt x="91" y="606"/>
                      <a:pt x="91" y="606"/>
                    </a:cubicBezTo>
                    <a:cubicBezTo>
                      <a:pt x="91" y="606"/>
                      <a:pt x="91" y="606"/>
                      <a:pt x="91" y="606"/>
                    </a:cubicBezTo>
                    <a:cubicBezTo>
                      <a:pt x="92" y="606"/>
                      <a:pt x="90" y="607"/>
                      <a:pt x="90" y="607"/>
                    </a:cubicBezTo>
                    <a:cubicBezTo>
                      <a:pt x="91" y="607"/>
                      <a:pt x="91" y="607"/>
                      <a:pt x="91" y="607"/>
                    </a:cubicBezTo>
                    <a:cubicBezTo>
                      <a:pt x="91" y="607"/>
                      <a:pt x="91" y="607"/>
                      <a:pt x="91" y="607"/>
                    </a:cubicBezTo>
                    <a:cubicBezTo>
                      <a:pt x="92" y="606"/>
                      <a:pt x="92" y="606"/>
                      <a:pt x="92" y="606"/>
                    </a:cubicBezTo>
                    <a:cubicBezTo>
                      <a:pt x="94" y="605"/>
                      <a:pt x="96" y="604"/>
                      <a:pt x="99" y="602"/>
                    </a:cubicBezTo>
                    <a:cubicBezTo>
                      <a:pt x="101" y="602"/>
                      <a:pt x="102" y="601"/>
                      <a:pt x="104" y="601"/>
                    </a:cubicBezTo>
                    <a:cubicBezTo>
                      <a:pt x="105" y="600"/>
                      <a:pt x="105" y="600"/>
                      <a:pt x="105" y="600"/>
                    </a:cubicBezTo>
                    <a:cubicBezTo>
                      <a:pt x="106" y="600"/>
                      <a:pt x="106" y="600"/>
                      <a:pt x="107" y="600"/>
                    </a:cubicBezTo>
                    <a:cubicBezTo>
                      <a:pt x="108" y="600"/>
                      <a:pt x="109" y="600"/>
                      <a:pt x="110" y="600"/>
                    </a:cubicBezTo>
                    <a:cubicBezTo>
                      <a:pt x="112" y="599"/>
                      <a:pt x="114" y="599"/>
                      <a:pt x="116" y="599"/>
                    </a:cubicBezTo>
                    <a:cubicBezTo>
                      <a:pt x="127" y="601"/>
                      <a:pt x="141" y="608"/>
                      <a:pt x="154" y="613"/>
                    </a:cubicBezTo>
                    <a:cubicBezTo>
                      <a:pt x="166" y="619"/>
                      <a:pt x="176" y="623"/>
                      <a:pt x="177" y="624"/>
                    </a:cubicBezTo>
                    <a:cubicBezTo>
                      <a:pt x="173" y="623"/>
                      <a:pt x="170" y="622"/>
                      <a:pt x="168" y="621"/>
                    </a:cubicBezTo>
                    <a:cubicBezTo>
                      <a:pt x="165" y="620"/>
                      <a:pt x="162" y="619"/>
                      <a:pt x="160" y="619"/>
                    </a:cubicBezTo>
                    <a:cubicBezTo>
                      <a:pt x="156" y="617"/>
                      <a:pt x="152" y="616"/>
                      <a:pt x="150" y="615"/>
                    </a:cubicBezTo>
                    <a:cubicBezTo>
                      <a:pt x="145" y="614"/>
                      <a:pt x="144" y="614"/>
                      <a:pt x="145" y="616"/>
                    </a:cubicBezTo>
                    <a:cubicBezTo>
                      <a:pt x="147" y="618"/>
                      <a:pt x="151" y="621"/>
                      <a:pt x="159" y="625"/>
                    </a:cubicBezTo>
                    <a:cubicBezTo>
                      <a:pt x="167" y="629"/>
                      <a:pt x="179" y="634"/>
                      <a:pt x="196" y="636"/>
                    </a:cubicBezTo>
                    <a:cubicBezTo>
                      <a:pt x="200" y="636"/>
                      <a:pt x="203" y="637"/>
                      <a:pt x="206" y="636"/>
                    </a:cubicBezTo>
                    <a:cubicBezTo>
                      <a:pt x="210" y="636"/>
                      <a:pt x="212" y="636"/>
                      <a:pt x="215" y="635"/>
                    </a:cubicBezTo>
                    <a:cubicBezTo>
                      <a:pt x="220" y="635"/>
                      <a:pt x="224" y="634"/>
                      <a:pt x="228" y="633"/>
                    </a:cubicBezTo>
                    <a:cubicBezTo>
                      <a:pt x="229" y="632"/>
                      <a:pt x="231" y="632"/>
                      <a:pt x="233" y="631"/>
                    </a:cubicBezTo>
                    <a:cubicBezTo>
                      <a:pt x="233" y="631"/>
                      <a:pt x="233" y="631"/>
                      <a:pt x="233" y="631"/>
                    </a:cubicBezTo>
                    <a:cubicBezTo>
                      <a:pt x="233" y="631"/>
                      <a:pt x="233" y="631"/>
                      <a:pt x="233" y="631"/>
                    </a:cubicBezTo>
                    <a:cubicBezTo>
                      <a:pt x="234" y="631"/>
                      <a:pt x="234" y="631"/>
                      <a:pt x="234" y="631"/>
                    </a:cubicBezTo>
                    <a:cubicBezTo>
                      <a:pt x="235" y="631"/>
                      <a:pt x="235" y="631"/>
                      <a:pt x="235" y="631"/>
                    </a:cubicBezTo>
                    <a:cubicBezTo>
                      <a:pt x="235" y="631"/>
                      <a:pt x="235" y="631"/>
                      <a:pt x="235" y="631"/>
                    </a:cubicBezTo>
                    <a:cubicBezTo>
                      <a:pt x="236" y="630"/>
                      <a:pt x="236" y="630"/>
                      <a:pt x="236" y="630"/>
                    </a:cubicBezTo>
                    <a:cubicBezTo>
                      <a:pt x="238" y="629"/>
                      <a:pt x="238" y="629"/>
                      <a:pt x="238" y="629"/>
                    </a:cubicBezTo>
                    <a:cubicBezTo>
                      <a:pt x="240" y="628"/>
                      <a:pt x="242" y="627"/>
                      <a:pt x="245" y="626"/>
                    </a:cubicBezTo>
                    <a:cubicBezTo>
                      <a:pt x="242" y="626"/>
                      <a:pt x="239" y="627"/>
                      <a:pt x="236" y="627"/>
                    </a:cubicBezTo>
                    <a:cubicBezTo>
                      <a:pt x="236" y="627"/>
                      <a:pt x="235" y="628"/>
                      <a:pt x="234" y="628"/>
                    </a:cubicBezTo>
                    <a:cubicBezTo>
                      <a:pt x="234" y="628"/>
                      <a:pt x="234" y="628"/>
                      <a:pt x="234" y="628"/>
                    </a:cubicBezTo>
                    <a:cubicBezTo>
                      <a:pt x="234" y="628"/>
                      <a:pt x="234" y="628"/>
                      <a:pt x="234" y="628"/>
                    </a:cubicBezTo>
                    <a:cubicBezTo>
                      <a:pt x="234" y="628"/>
                      <a:pt x="234" y="628"/>
                      <a:pt x="234" y="628"/>
                    </a:cubicBezTo>
                    <a:cubicBezTo>
                      <a:pt x="234" y="628"/>
                      <a:pt x="232" y="628"/>
                      <a:pt x="233" y="628"/>
                    </a:cubicBezTo>
                    <a:cubicBezTo>
                      <a:pt x="232" y="628"/>
                      <a:pt x="232" y="628"/>
                      <a:pt x="232" y="628"/>
                    </a:cubicBezTo>
                    <a:cubicBezTo>
                      <a:pt x="231" y="628"/>
                      <a:pt x="231" y="628"/>
                      <a:pt x="231" y="628"/>
                    </a:cubicBezTo>
                    <a:cubicBezTo>
                      <a:pt x="230" y="628"/>
                      <a:pt x="229" y="628"/>
                      <a:pt x="228" y="628"/>
                    </a:cubicBezTo>
                    <a:cubicBezTo>
                      <a:pt x="223" y="629"/>
                      <a:pt x="219" y="629"/>
                      <a:pt x="217" y="628"/>
                    </a:cubicBezTo>
                    <a:cubicBezTo>
                      <a:pt x="212" y="628"/>
                      <a:pt x="212" y="627"/>
                      <a:pt x="216" y="627"/>
                    </a:cubicBezTo>
                    <a:cubicBezTo>
                      <a:pt x="218" y="626"/>
                      <a:pt x="221" y="626"/>
                      <a:pt x="224" y="625"/>
                    </a:cubicBezTo>
                    <a:cubicBezTo>
                      <a:pt x="226" y="625"/>
                      <a:pt x="227" y="624"/>
                      <a:pt x="230" y="624"/>
                    </a:cubicBezTo>
                    <a:cubicBezTo>
                      <a:pt x="230" y="624"/>
                      <a:pt x="231" y="624"/>
                      <a:pt x="231" y="623"/>
                    </a:cubicBezTo>
                    <a:cubicBezTo>
                      <a:pt x="232" y="623"/>
                      <a:pt x="232" y="623"/>
                      <a:pt x="232" y="623"/>
                    </a:cubicBezTo>
                    <a:cubicBezTo>
                      <a:pt x="232" y="623"/>
                      <a:pt x="232" y="623"/>
                      <a:pt x="232" y="623"/>
                    </a:cubicBezTo>
                    <a:cubicBezTo>
                      <a:pt x="233" y="623"/>
                      <a:pt x="233" y="623"/>
                      <a:pt x="233" y="623"/>
                    </a:cubicBezTo>
                    <a:cubicBezTo>
                      <a:pt x="234" y="623"/>
                      <a:pt x="235" y="622"/>
                      <a:pt x="236" y="622"/>
                    </a:cubicBezTo>
                    <a:cubicBezTo>
                      <a:pt x="238" y="621"/>
                      <a:pt x="241" y="621"/>
                      <a:pt x="243" y="620"/>
                    </a:cubicBezTo>
                    <a:cubicBezTo>
                      <a:pt x="244" y="620"/>
                      <a:pt x="245" y="619"/>
                      <a:pt x="247" y="618"/>
                    </a:cubicBezTo>
                    <a:cubicBezTo>
                      <a:pt x="248" y="618"/>
                      <a:pt x="250" y="617"/>
                      <a:pt x="251" y="616"/>
                    </a:cubicBezTo>
                    <a:cubicBezTo>
                      <a:pt x="257" y="614"/>
                      <a:pt x="262" y="611"/>
                      <a:pt x="268" y="607"/>
                    </a:cubicBezTo>
                    <a:cubicBezTo>
                      <a:pt x="280" y="599"/>
                      <a:pt x="291" y="588"/>
                      <a:pt x="299" y="575"/>
                    </a:cubicBezTo>
                    <a:cubicBezTo>
                      <a:pt x="308" y="562"/>
                      <a:pt x="314" y="546"/>
                      <a:pt x="317" y="531"/>
                    </a:cubicBezTo>
                    <a:cubicBezTo>
                      <a:pt x="321" y="516"/>
                      <a:pt x="322" y="501"/>
                      <a:pt x="322" y="488"/>
                    </a:cubicBezTo>
                    <a:cubicBezTo>
                      <a:pt x="322" y="485"/>
                      <a:pt x="322" y="481"/>
                      <a:pt x="322" y="478"/>
                    </a:cubicBezTo>
                    <a:cubicBezTo>
                      <a:pt x="321" y="475"/>
                      <a:pt x="321" y="472"/>
                      <a:pt x="321" y="469"/>
                    </a:cubicBezTo>
                    <a:cubicBezTo>
                      <a:pt x="320" y="468"/>
                      <a:pt x="320" y="466"/>
                      <a:pt x="320" y="465"/>
                    </a:cubicBezTo>
                    <a:cubicBezTo>
                      <a:pt x="320" y="463"/>
                      <a:pt x="319" y="462"/>
                      <a:pt x="319" y="461"/>
                    </a:cubicBezTo>
                    <a:cubicBezTo>
                      <a:pt x="319" y="458"/>
                      <a:pt x="318" y="456"/>
                      <a:pt x="317" y="453"/>
                    </a:cubicBezTo>
                    <a:cubicBezTo>
                      <a:pt x="311" y="426"/>
                      <a:pt x="302" y="404"/>
                      <a:pt x="291" y="389"/>
                    </a:cubicBezTo>
                    <a:cubicBezTo>
                      <a:pt x="281" y="373"/>
                      <a:pt x="270" y="362"/>
                      <a:pt x="260" y="354"/>
                    </a:cubicBezTo>
                    <a:cubicBezTo>
                      <a:pt x="255" y="350"/>
                      <a:pt x="250" y="347"/>
                      <a:pt x="246" y="344"/>
                    </a:cubicBezTo>
                    <a:cubicBezTo>
                      <a:pt x="243" y="343"/>
                      <a:pt x="241" y="342"/>
                      <a:pt x="239" y="341"/>
                    </a:cubicBezTo>
                    <a:cubicBezTo>
                      <a:pt x="237" y="340"/>
                      <a:pt x="235" y="339"/>
                      <a:pt x="233" y="338"/>
                    </a:cubicBezTo>
                    <a:cubicBezTo>
                      <a:pt x="229" y="336"/>
                      <a:pt x="224" y="335"/>
                      <a:pt x="221" y="333"/>
                    </a:cubicBezTo>
                    <a:cubicBezTo>
                      <a:pt x="217" y="332"/>
                      <a:pt x="213" y="331"/>
                      <a:pt x="209" y="330"/>
                    </a:cubicBezTo>
                    <a:cubicBezTo>
                      <a:pt x="207" y="330"/>
                      <a:pt x="205" y="330"/>
                      <a:pt x="203" y="329"/>
                    </a:cubicBezTo>
                    <a:cubicBezTo>
                      <a:pt x="201" y="329"/>
                      <a:pt x="199" y="329"/>
                      <a:pt x="197" y="329"/>
                    </a:cubicBezTo>
                    <a:cubicBezTo>
                      <a:pt x="195" y="328"/>
                      <a:pt x="193" y="328"/>
                      <a:pt x="191" y="328"/>
                    </a:cubicBezTo>
                    <a:cubicBezTo>
                      <a:pt x="190" y="328"/>
                      <a:pt x="189" y="328"/>
                      <a:pt x="188" y="328"/>
                    </a:cubicBezTo>
                    <a:cubicBezTo>
                      <a:pt x="187" y="328"/>
                      <a:pt x="186" y="328"/>
                      <a:pt x="184" y="328"/>
                    </a:cubicBezTo>
                    <a:cubicBezTo>
                      <a:pt x="182" y="328"/>
                      <a:pt x="180" y="329"/>
                      <a:pt x="177" y="329"/>
                    </a:cubicBezTo>
                    <a:cubicBezTo>
                      <a:pt x="176" y="329"/>
                      <a:pt x="175" y="329"/>
                      <a:pt x="173" y="329"/>
                    </a:cubicBezTo>
                    <a:cubicBezTo>
                      <a:pt x="172" y="329"/>
                      <a:pt x="172" y="329"/>
                      <a:pt x="172" y="329"/>
                    </a:cubicBezTo>
                    <a:cubicBezTo>
                      <a:pt x="172" y="329"/>
                      <a:pt x="172" y="329"/>
                      <a:pt x="172" y="329"/>
                    </a:cubicBezTo>
                    <a:cubicBezTo>
                      <a:pt x="171" y="330"/>
                      <a:pt x="171" y="330"/>
                      <a:pt x="171" y="330"/>
                    </a:cubicBezTo>
                    <a:cubicBezTo>
                      <a:pt x="171" y="330"/>
                      <a:pt x="171" y="330"/>
                      <a:pt x="171" y="330"/>
                    </a:cubicBezTo>
                    <a:cubicBezTo>
                      <a:pt x="171" y="330"/>
                      <a:pt x="171" y="330"/>
                      <a:pt x="171" y="330"/>
                    </a:cubicBezTo>
                    <a:cubicBezTo>
                      <a:pt x="170" y="330"/>
                      <a:pt x="170" y="330"/>
                      <a:pt x="170" y="330"/>
                    </a:cubicBezTo>
                    <a:cubicBezTo>
                      <a:pt x="170" y="330"/>
                      <a:pt x="169" y="330"/>
                      <a:pt x="169" y="330"/>
                    </a:cubicBezTo>
                    <a:cubicBezTo>
                      <a:pt x="168" y="330"/>
                      <a:pt x="167" y="331"/>
                      <a:pt x="167" y="331"/>
                    </a:cubicBezTo>
                    <a:cubicBezTo>
                      <a:pt x="166" y="331"/>
                      <a:pt x="166" y="331"/>
                      <a:pt x="166" y="331"/>
                    </a:cubicBezTo>
                    <a:cubicBezTo>
                      <a:pt x="164" y="331"/>
                      <a:pt x="164" y="331"/>
                      <a:pt x="164" y="331"/>
                    </a:cubicBezTo>
                    <a:cubicBezTo>
                      <a:pt x="162" y="332"/>
                      <a:pt x="160" y="333"/>
                      <a:pt x="158" y="334"/>
                    </a:cubicBezTo>
                    <a:cubicBezTo>
                      <a:pt x="157" y="335"/>
                      <a:pt x="155" y="336"/>
                      <a:pt x="154" y="337"/>
                    </a:cubicBezTo>
                    <a:cubicBezTo>
                      <a:pt x="152" y="338"/>
                      <a:pt x="151" y="339"/>
                      <a:pt x="149" y="340"/>
                    </a:cubicBezTo>
                    <a:cubicBezTo>
                      <a:pt x="143" y="345"/>
                      <a:pt x="138" y="350"/>
                      <a:pt x="133" y="355"/>
                    </a:cubicBezTo>
                    <a:cubicBezTo>
                      <a:pt x="128" y="361"/>
                      <a:pt x="123" y="367"/>
                      <a:pt x="117" y="371"/>
                    </a:cubicBezTo>
                    <a:cubicBezTo>
                      <a:pt x="112" y="376"/>
                      <a:pt x="106" y="380"/>
                      <a:pt x="100" y="382"/>
                    </a:cubicBezTo>
                    <a:cubicBezTo>
                      <a:pt x="99" y="382"/>
                      <a:pt x="98" y="382"/>
                      <a:pt x="98" y="382"/>
                    </a:cubicBezTo>
                    <a:cubicBezTo>
                      <a:pt x="97" y="382"/>
                      <a:pt x="97" y="382"/>
                      <a:pt x="97" y="382"/>
                    </a:cubicBezTo>
                    <a:cubicBezTo>
                      <a:pt x="100" y="382"/>
                      <a:pt x="98" y="382"/>
                      <a:pt x="99" y="382"/>
                    </a:cubicBezTo>
                    <a:cubicBezTo>
                      <a:pt x="99" y="382"/>
                      <a:pt x="99" y="382"/>
                      <a:pt x="99" y="382"/>
                    </a:cubicBezTo>
                    <a:cubicBezTo>
                      <a:pt x="98" y="382"/>
                      <a:pt x="98" y="382"/>
                      <a:pt x="98" y="382"/>
                    </a:cubicBezTo>
                    <a:cubicBezTo>
                      <a:pt x="97" y="382"/>
                      <a:pt x="97" y="382"/>
                      <a:pt x="97" y="382"/>
                    </a:cubicBezTo>
                    <a:cubicBezTo>
                      <a:pt x="95" y="382"/>
                      <a:pt x="95" y="382"/>
                      <a:pt x="95" y="382"/>
                    </a:cubicBezTo>
                    <a:cubicBezTo>
                      <a:pt x="94" y="382"/>
                      <a:pt x="91" y="383"/>
                      <a:pt x="91" y="382"/>
                    </a:cubicBezTo>
                    <a:cubicBezTo>
                      <a:pt x="91" y="382"/>
                      <a:pt x="91" y="382"/>
                      <a:pt x="90" y="382"/>
                    </a:cubicBezTo>
                    <a:cubicBezTo>
                      <a:pt x="90" y="382"/>
                      <a:pt x="90" y="382"/>
                      <a:pt x="89" y="382"/>
                    </a:cubicBezTo>
                    <a:cubicBezTo>
                      <a:pt x="88" y="381"/>
                      <a:pt x="88" y="381"/>
                      <a:pt x="88" y="381"/>
                    </a:cubicBezTo>
                    <a:cubicBezTo>
                      <a:pt x="87" y="381"/>
                      <a:pt x="86" y="381"/>
                      <a:pt x="85" y="380"/>
                    </a:cubicBezTo>
                    <a:cubicBezTo>
                      <a:pt x="85" y="380"/>
                      <a:pt x="84" y="380"/>
                      <a:pt x="83" y="379"/>
                    </a:cubicBezTo>
                    <a:cubicBezTo>
                      <a:pt x="82" y="379"/>
                      <a:pt x="81" y="378"/>
                      <a:pt x="80" y="377"/>
                    </a:cubicBezTo>
                    <a:cubicBezTo>
                      <a:pt x="81" y="378"/>
                      <a:pt x="82" y="380"/>
                      <a:pt x="82" y="380"/>
                    </a:cubicBezTo>
                    <a:cubicBezTo>
                      <a:pt x="83" y="381"/>
                      <a:pt x="84" y="382"/>
                      <a:pt x="84" y="382"/>
                    </a:cubicBezTo>
                    <a:cubicBezTo>
                      <a:pt x="85" y="383"/>
                      <a:pt x="86" y="384"/>
                      <a:pt x="86" y="385"/>
                    </a:cubicBezTo>
                    <a:cubicBezTo>
                      <a:pt x="85" y="386"/>
                      <a:pt x="83" y="386"/>
                      <a:pt x="79" y="384"/>
                    </a:cubicBezTo>
                    <a:cubicBezTo>
                      <a:pt x="76" y="382"/>
                      <a:pt x="70" y="378"/>
                      <a:pt x="65" y="371"/>
                    </a:cubicBezTo>
                    <a:cubicBezTo>
                      <a:pt x="59" y="364"/>
                      <a:pt x="54" y="354"/>
                      <a:pt x="49" y="343"/>
                    </a:cubicBezTo>
                    <a:cubicBezTo>
                      <a:pt x="45" y="331"/>
                      <a:pt x="42" y="318"/>
                      <a:pt x="39" y="304"/>
                    </a:cubicBezTo>
                    <a:cubicBezTo>
                      <a:pt x="38" y="297"/>
                      <a:pt x="37" y="290"/>
                      <a:pt x="37" y="283"/>
                    </a:cubicBezTo>
                    <a:cubicBezTo>
                      <a:pt x="36" y="277"/>
                      <a:pt x="35" y="269"/>
                      <a:pt x="35" y="263"/>
                    </a:cubicBezTo>
                    <a:cubicBezTo>
                      <a:pt x="33" y="235"/>
                      <a:pt x="32" y="209"/>
                      <a:pt x="31" y="192"/>
                    </a:cubicBezTo>
                    <a:cubicBezTo>
                      <a:pt x="32" y="163"/>
                      <a:pt x="34" y="143"/>
                      <a:pt x="36" y="125"/>
                    </a:cubicBezTo>
                    <a:cubicBezTo>
                      <a:pt x="38" y="107"/>
                      <a:pt x="41" y="92"/>
                      <a:pt x="44" y="71"/>
                    </a:cubicBezTo>
                    <a:cubicBezTo>
                      <a:pt x="44" y="60"/>
                      <a:pt x="45" y="34"/>
                      <a:pt x="44" y="18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43" y="8"/>
                      <a:pt x="42" y="2"/>
                      <a:pt x="41" y="0"/>
                    </a:cubicBezTo>
                    <a:cubicBezTo>
                      <a:pt x="39" y="4"/>
                      <a:pt x="38" y="10"/>
                      <a:pt x="38" y="16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0" y="42"/>
                      <a:pt x="21" y="84"/>
                      <a:pt x="12" y="142"/>
                    </a:cubicBezTo>
                    <a:cubicBezTo>
                      <a:pt x="7" y="170"/>
                      <a:pt x="3" y="202"/>
                      <a:pt x="1" y="238"/>
                    </a:cubicBezTo>
                    <a:cubicBezTo>
                      <a:pt x="1" y="247"/>
                      <a:pt x="1" y="256"/>
                      <a:pt x="0" y="265"/>
                    </a:cubicBezTo>
                    <a:cubicBezTo>
                      <a:pt x="0" y="275"/>
                      <a:pt x="0" y="284"/>
                      <a:pt x="1" y="295"/>
                    </a:cubicBezTo>
                    <a:cubicBezTo>
                      <a:pt x="1" y="297"/>
                      <a:pt x="1" y="300"/>
                      <a:pt x="1" y="302"/>
                    </a:cubicBezTo>
                    <a:cubicBezTo>
                      <a:pt x="2" y="305"/>
                      <a:pt x="2" y="307"/>
                      <a:pt x="2" y="310"/>
                    </a:cubicBezTo>
                    <a:cubicBezTo>
                      <a:pt x="2" y="312"/>
                      <a:pt x="2" y="314"/>
                      <a:pt x="3" y="317"/>
                    </a:cubicBezTo>
                    <a:cubicBezTo>
                      <a:pt x="3" y="318"/>
                      <a:pt x="3" y="318"/>
                      <a:pt x="3" y="318"/>
                    </a:cubicBezTo>
                    <a:cubicBezTo>
                      <a:pt x="3" y="319"/>
                      <a:pt x="3" y="319"/>
                      <a:pt x="3" y="319"/>
                    </a:cubicBezTo>
                    <a:cubicBezTo>
                      <a:pt x="3" y="319"/>
                      <a:pt x="3" y="319"/>
                      <a:pt x="3" y="319"/>
                    </a:cubicBezTo>
                    <a:cubicBezTo>
                      <a:pt x="3" y="320"/>
                      <a:pt x="3" y="320"/>
                      <a:pt x="3" y="320"/>
                    </a:cubicBezTo>
                    <a:cubicBezTo>
                      <a:pt x="3" y="321"/>
                      <a:pt x="3" y="321"/>
                      <a:pt x="3" y="321"/>
                    </a:cubicBezTo>
                    <a:cubicBezTo>
                      <a:pt x="4" y="325"/>
                      <a:pt x="4" y="325"/>
                      <a:pt x="4" y="325"/>
                    </a:cubicBezTo>
                    <a:cubicBezTo>
                      <a:pt x="5" y="336"/>
                      <a:pt x="8" y="347"/>
                      <a:pt x="11" y="358"/>
                    </a:cubicBezTo>
                    <a:cubicBezTo>
                      <a:pt x="12" y="361"/>
                      <a:pt x="13" y="363"/>
                      <a:pt x="14" y="365"/>
                    </a:cubicBezTo>
                    <a:cubicBezTo>
                      <a:pt x="15" y="366"/>
                      <a:pt x="16" y="368"/>
                      <a:pt x="16" y="367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grpSp>
          <p:nvGrpSpPr>
            <p:cNvPr id="247" name="组合 246"/>
            <p:cNvGrpSpPr/>
            <p:nvPr/>
          </p:nvGrpSpPr>
          <p:grpSpPr>
            <a:xfrm rot="5158961" flipV="1">
              <a:off x="6304412" y="2286855"/>
              <a:ext cx="1273661" cy="1530784"/>
              <a:chOff x="3845710" y="2507134"/>
              <a:chExt cx="1360120" cy="1629243"/>
            </a:xfrm>
          </p:grpSpPr>
          <p:sp>
            <p:nvSpPr>
              <p:cNvPr id="248" name="Freeform 48"/>
              <p:cNvSpPr/>
              <p:nvPr/>
            </p:nvSpPr>
            <p:spPr bwMode="auto">
              <a:xfrm>
                <a:off x="3881329" y="2512411"/>
                <a:ext cx="1240071" cy="757235"/>
              </a:xfrm>
              <a:custGeom>
                <a:avLst/>
                <a:gdLst>
                  <a:gd name="T0" fmla="*/ 655 w 924"/>
                  <a:gd name="T1" fmla="*/ 488 h 564"/>
                  <a:gd name="T2" fmla="*/ 53 w 924"/>
                  <a:gd name="T3" fmla="*/ 107 h 564"/>
                  <a:gd name="T4" fmla="*/ 77 w 924"/>
                  <a:gd name="T5" fmla="*/ 100 h 564"/>
                  <a:gd name="T6" fmla="*/ 90 w 924"/>
                  <a:gd name="T7" fmla="*/ 96 h 564"/>
                  <a:gd name="T8" fmla="*/ 114 w 924"/>
                  <a:gd name="T9" fmla="*/ 97 h 564"/>
                  <a:gd name="T10" fmla="*/ 664 w 924"/>
                  <a:gd name="T11" fmla="*/ 402 h 564"/>
                  <a:gd name="T12" fmla="*/ 580 w 924"/>
                  <a:gd name="T13" fmla="*/ 318 h 564"/>
                  <a:gd name="T14" fmla="*/ 229 w 924"/>
                  <a:gd name="T15" fmla="*/ 77 h 564"/>
                  <a:gd name="T16" fmla="*/ 249 w 924"/>
                  <a:gd name="T17" fmla="*/ 78 h 564"/>
                  <a:gd name="T18" fmla="*/ 262 w 924"/>
                  <a:gd name="T19" fmla="*/ 76 h 564"/>
                  <a:gd name="T20" fmla="*/ 262 w 924"/>
                  <a:gd name="T21" fmla="*/ 81 h 564"/>
                  <a:gd name="T22" fmla="*/ 291 w 924"/>
                  <a:gd name="T23" fmla="*/ 77 h 564"/>
                  <a:gd name="T24" fmla="*/ 707 w 924"/>
                  <a:gd name="T25" fmla="*/ 317 h 564"/>
                  <a:gd name="T26" fmla="*/ 307 w 924"/>
                  <a:gd name="T27" fmla="*/ 76 h 564"/>
                  <a:gd name="T28" fmla="*/ 360 w 924"/>
                  <a:gd name="T29" fmla="*/ 65 h 564"/>
                  <a:gd name="T30" fmla="*/ 384 w 924"/>
                  <a:gd name="T31" fmla="*/ 59 h 564"/>
                  <a:gd name="T32" fmla="*/ 408 w 924"/>
                  <a:gd name="T33" fmla="*/ 62 h 564"/>
                  <a:gd name="T34" fmla="*/ 871 w 924"/>
                  <a:gd name="T35" fmla="*/ 325 h 564"/>
                  <a:gd name="T36" fmla="*/ 453 w 924"/>
                  <a:gd name="T37" fmla="*/ 53 h 564"/>
                  <a:gd name="T38" fmla="*/ 478 w 924"/>
                  <a:gd name="T39" fmla="*/ 56 h 564"/>
                  <a:gd name="T40" fmla="*/ 500 w 924"/>
                  <a:gd name="T41" fmla="*/ 47 h 564"/>
                  <a:gd name="T42" fmla="*/ 921 w 924"/>
                  <a:gd name="T43" fmla="*/ 293 h 564"/>
                  <a:gd name="T44" fmla="*/ 596 w 924"/>
                  <a:gd name="T45" fmla="*/ 38 h 564"/>
                  <a:gd name="T46" fmla="*/ 615 w 924"/>
                  <a:gd name="T47" fmla="*/ 36 h 564"/>
                  <a:gd name="T48" fmla="*/ 664 w 924"/>
                  <a:gd name="T49" fmla="*/ 31 h 564"/>
                  <a:gd name="T50" fmla="*/ 703 w 924"/>
                  <a:gd name="T51" fmla="*/ 24 h 564"/>
                  <a:gd name="T52" fmla="*/ 816 w 924"/>
                  <a:gd name="T53" fmla="*/ 61 h 564"/>
                  <a:gd name="T54" fmla="*/ 772 w 924"/>
                  <a:gd name="T55" fmla="*/ 20 h 564"/>
                  <a:gd name="T56" fmla="*/ 793 w 924"/>
                  <a:gd name="T57" fmla="*/ 14 h 564"/>
                  <a:gd name="T58" fmla="*/ 816 w 924"/>
                  <a:gd name="T59" fmla="*/ 9 h 564"/>
                  <a:gd name="T60" fmla="*/ 867 w 924"/>
                  <a:gd name="T61" fmla="*/ 5 h 564"/>
                  <a:gd name="T62" fmla="*/ 872 w 924"/>
                  <a:gd name="T63" fmla="*/ 10 h 564"/>
                  <a:gd name="T64" fmla="*/ 879 w 924"/>
                  <a:gd name="T65" fmla="*/ 50 h 564"/>
                  <a:gd name="T66" fmla="*/ 890 w 924"/>
                  <a:gd name="T67" fmla="*/ 97 h 564"/>
                  <a:gd name="T68" fmla="*/ 894 w 924"/>
                  <a:gd name="T69" fmla="*/ 91 h 564"/>
                  <a:gd name="T70" fmla="*/ 897 w 924"/>
                  <a:gd name="T71" fmla="*/ 152 h 564"/>
                  <a:gd name="T72" fmla="*/ 902 w 924"/>
                  <a:gd name="T73" fmla="*/ 185 h 564"/>
                  <a:gd name="T74" fmla="*/ 744 w 924"/>
                  <a:gd name="T75" fmla="*/ 104 h 564"/>
                  <a:gd name="T76" fmla="*/ 794 w 924"/>
                  <a:gd name="T77" fmla="*/ 170 h 564"/>
                  <a:gd name="T78" fmla="*/ 748 w 924"/>
                  <a:gd name="T79" fmla="*/ 167 h 564"/>
                  <a:gd name="T80" fmla="*/ 917 w 924"/>
                  <a:gd name="T81" fmla="*/ 291 h 564"/>
                  <a:gd name="T82" fmla="*/ 498 w 924"/>
                  <a:gd name="T83" fmla="*/ 55 h 564"/>
                  <a:gd name="T84" fmla="*/ 910 w 924"/>
                  <a:gd name="T85" fmla="*/ 304 h 564"/>
                  <a:gd name="T86" fmla="*/ 889 w 924"/>
                  <a:gd name="T87" fmla="*/ 328 h 564"/>
                  <a:gd name="T88" fmla="*/ 777 w 924"/>
                  <a:gd name="T89" fmla="*/ 263 h 564"/>
                  <a:gd name="T90" fmla="*/ 409 w 924"/>
                  <a:gd name="T91" fmla="*/ 58 h 564"/>
                  <a:gd name="T92" fmla="*/ 396 w 924"/>
                  <a:gd name="T93" fmla="*/ 75 h 564"/>
                  <a:gd name="T94" fmla="*/ 451 w 924"/>
                  <a:gd name="T95" fmla="*/ 137 h 564"/>
                  <a:gd name="T96" fmla="*/ 721 w 924"/>
                  <a:gd name="T97" fmla="*/ 312 h 564"/>
                  <a:gd name="T98" fmla="*/ 704 w 924"/>
                  <a:gd name="T99" fmla="*/ 324 h 564"/>
                  <a:gd name="T100" fmla="*/ 288 w 924"/>
                  <a:gd name="T101" fmla="*/ 71 h 564"/>
                  <a:gd name="T102" fmla="*/ 700 w 924"/>
                  <a:gd name="T103" fmla="*/ 330 h 564"/>
                  <a:gd name="T104" fmla="*/ 692 w 924"/>
                  <a:gd name="T105" fmla="*/ 345 h 564"/>
                  <a:gd name="T106" fmla="*/ 676 w 924"/>
                  <a:gd name="T107" fmla="*/ 361 h 564"/>
                  <a:gd name="T108" fmla="*/ 615 w 924"/>
                  <a:gd name="T109" fmla="*/ 349 h 564"/>
                  <a:gd name="T110" fmla="*/ 669 w 924"/>
                  <a:gd name="T111" fmla="*/ 376 h 564"/>
                  <a:gd name="T112" fmla="*/ 663 w 924"/>
                  <a:gd name="T113" fmla="*/ 391 h 564"/>
                  <a:gd name="T114" fmla="*/ 657 w 924"/>
                  <a:gd name="T115" fmla="*/ 405 h 564"/>
                  <a:gd name="T116" fmla="*/ 665 w 924"/>
                  <a:gd name="T117" fmla="*/ 424 h 564"/>
                  <a:gd name="T118" fmla="*/ 92 w 924"/>
                  <a:gd name="T119" fmla="*/ 104 h 564"/>
                  <a:gd name="T120" fmla="*/ 663 w 924"/>
                  <a:gd name="T121" fmla="*/ 473 h 564"/>
                  <a:gd name="T122" fmla="*/ 668 w 924"/>
                  <a:gd name="T123" fmla="*/ 488 h 564"/>
                  <a:gd name="T124" fmla="*/ 6 w 924"/>
                  <a:gd name="T125" fmla="*/ 118 h 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24" h="564">
                    <a:moveTo>
                      <a:pt x="707" y="556"/>
                    </a:moveTo>
                    <a:cubicBezTo>
                      <a:pt x="408" y="369"/>
                      <a:pt x="408" y="369"/>
                      <a:pt x="408" y="369"/>
                    </a:cubicBezTo>
                    <a:cubicBezTo>
                      <a:pt x="680" y="532"/>
                      <a:pt x="680" y="532"/>
                      <a:pt x="680" y="532"/>
                    </a:cubicBezTo>
                    <a:cubicBezTo>
                      <a:pt x="681" y="533"/>
                      <a:pt x="684" y="533"/>
                      <a:pt x="685" y="531"/>
                    </a:cubicBezTo>
                    <a:cubicBezTo>
                      <a:pt x="686" y="529"/>
                      <a:pt x="686" y="527"/>
                      <a:pt x="684" y="525"/>
                    </a:cubicBezTo>
                    <a:cubicBezTo>
                      <a:pt x="7" y="103"/>
                      <a:pt x="7" y="103"/>
                      <a:pt x="7" y="103"/>
                    </a:cubicBezTo>
                    <a:cubicBezTo>
                      <a:pt x="5" y="106"/>
                      <a:pt x="5" y="106"/>
                      <a:pt x="5" y="106"/>
                    </a:cubicBezTo>
                    <a:cubicBezTo>
                      <a:pt x="8" y="108"/>
                      <a:pt x="8" y="108"/>
                      <a:pt x="8" y="108"/>
                    </a:cubicBezTo>
                    <a:cubicBezTo>
                      <a:pt x="6" y="106"/>
                      <a:pt x="6" y="106"/>
                      <a:pt x="6" y="106"/>
                    </a:cubicBezTo>
                    <a:cubicBezTo>
                      <a:pt x="7" y="109"/>
                      <a:pt x="7" y="109"/>
                      <a:pt x="7" y="109"/>
                    </a:cubicBezTo>
                    <a:cubicBezTo>
                      <a:pt x="7" y="109"/>
                      <a:pt x="8" y="109"/>
                      <a:pt x="8" y="108"/>
                    </a:cubicBezTo>
                    <a:cubicBezTo>
                      <a:pt x="6" y="106"/>
                      <a:pt x="6" y="106"/>
                      <a:pt x="6" y="106"/>
                    </a:cubicBezTo>
                    <a:cubicBezTo>
                      <a:pt x="7" y="109"/>
                      <a:pt x="7" y="109"/>
                      <a:pt x="7" y="109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6" y="109"/>
                      <a:pt x="6" y="109"/>
                      <a:pt x="6" y="109"/>
                    </a:cubicBezTo>
                    <a:cubicBezTo>
                      <a:pt x="6" y="109"/>
                      <a:pt x="6" y="109"/>
                      <a:pt x="7" y="109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6" y="109"/>
                      <a:pt x="6" y="109"/>
                      <a:pt x="6" y="109"/>
                    </a:cubicBezTo>
                    <a:cubicBezTo>
                      <a:pt x="6" y="109"/>
                      <a:pt x="8" y="110"/>
                      <a:pt x="10" y="110"/>
                    </a:cubicBezTo>
                    <a:cubicBezTo>
                      <a:pt x="14" y="112"/>
                      <a:pt x="20" y="115"/>
                      <a:pt x="28" y="119"/>
                    </a:cubicBezTo>
                    <a:cubicBezTo>
                      <a:pt x="58" y="134"/>
                      <a:pt x="113" y="166"/>
                      <a:pt x="179" y="206"/>
                    </a:cubicBezTo>
                    <a:cubicBezTo>
                      <a:pt x="278" y="266"/>
                      <a:pt x="402" y="343"/>
                      <a:pt x="500" y="405"/>
                    </a:cubicBezTo>
                    <a:cubicBezTo>
                      <a:pt x="549" y="436"/>
                      <a:pt x="592" y="463"/>
                      <a:pt x="623" y="482"/>
                    </a:cubicBezTo>
                    <a:cubicBezTo>
                      <a:pt x="638" y="492"/>
                      <a:pt x="650" y="500"/>
                      <a:pt x="659" y="505"/>
                    </a:cubicBezTo>
                    <a:cubicBezTo>
                      <a:pt x="667" y="511"/>
                      <a:pt x="672" y="513"/>
                      <a:pt x="672" y="513"/>
                    </a:cubicBezTo>
                    <a:cubicBezTo>
                      <a:pt x="673" y="514"/>
                      <a:pt x="674" y="514"/>
                      <a:pt x="675" y="514"/>
                    </a:cubicBezTo>
                    <a:cubicBezTo>
                      <a:pt x="676" y="514"/>
                      <a:pt x="677" y="513"/>
                      <a:pt x="677" y="512"/>
                    </a:cubicBezTo>
                    <a:cubicBezTo>
                      <a:pt x="678" y="511"/>
                      <a:pt x="678" y="510"/>
                      <a:pt x="678" y="509"/>
                    </a:cubicBezTo>
                    <a:cubicBezTo>
                      <a:pt x="678" y="508"/>
                      <a:pt x="677" y="507"/>
                      <a:pt x="676" y="507"/>
                    </a:cubicBezTo>
                    <a:cubicBezTo>
                      <a:pt x="30" y="103"/>
                      <a:pt x="30" y="103"/>
                      <a:pt x="30" y="103"/>
                    </a:cubicBezTo>
                    <a:cubicBezTo>
                      <a:pt x="29" y="102"/>
                      <a:pt x="28" y="102"/>
                      <a:pt x="27" y="102"/>
                    </a:cubicBezTo>
                    <a:cubicBezTo>
                      <a:pt x="26" y="102"/>
                      <a:pt x="25" y="103"/>
                      <a:pt x="24" y="104"/>
                    </a:cubicBezTo>
                    <a:cubicBezTo>
                      <a:pt x="24" y="105"/>
                      <a:pt x="23" y="106"/>
                      <a:pt x="24" y="107"/>
                    </a:cubicBezTo>
                    <a:cubicBezTo>
                      <a:pt x="24" y="108"/>
                      <a:pt x="24" y="109"/>
                      <a:pt x="25" y="109"/>
                    </a:cubicBezTo>
                    <a:cubicBezTo>
                      <a:pt x="25" y="109"/>
                      <a:pt x="180" y="205"/>
                      <a:pt x="337" y="301"/>
                    </a:cubicBezTo>
                    <a:cubicBezTo>
                      <a:pt x="416" y="349"/>
                      <a:pt x="495" y="396"/>
                      <a:pt x="556" y="432"/>
                    </a:cubicBezTo>
                    <a:cubicBezTo>
                      <a:pt x="587" y="450"/>
                      <a:pt x="613" y="465"/>
                      <a:pt x="632" y="476"/>
                    </a:cubicBezTo>
                    <a:cubicBezTo>
                      <a:pt x="641" y="481"/>
                      <a:pt x="649" y="485"/>
                      <a:pt x="655" y="488"/>
                    </a:cubicBezTo>
                    <a:cubicBezTo>
                      <a:pt x="658" y="489"/>
                      <a:pt x="660" y="490"/>
                      <a:pt x="662" y="491"/>
                    </a:cubicBezTo>
                    <a:cubicBezTo>
                      <a:pt x="663" y="492"/>
                      <a:pt x="664" y="492"/>
                      <a:pt x="665" y="492"/>
                    </a:cubicBezTo>
                    <a:cubicBezTo>
                      <a:pt x="666" y="492"/>
                      <a:pt x="666" y="493"/>
                      <a:pt x="667" y="493"/>
                    </a:cubicBezTo>
                    <a:cubicBezTo>
                      <a:pt x="668" y="493"/>
                      <a:pt x="668" y="493"/>
                      <a:pt x="669" y="492"/>
                    </a:cubicBezTo>
                    <a:cubicBezTo>
                      <a:pt x="670" y="492"/>
                      <a:pt x="671" y="492"/>
                      <a:pt x="671" y="491"/>
                    </a:cubicBezTo>
                    <a:cubicBezTo>
                      <a:pt x="672" y="490"/>
                      <a:pt x="672" y="489"/>
                      <a:pt x="672" y="488"/>
                    </a:cubicBezTo>
                    <a:cubicBezTo>
                      <a:pt x="672" y="487"/>
                      <a:pt x="671" y="486"/>
                      <a:pt x="670" y="485"/>
                    </a:cubicBezTo>
                    <a:cubicBezTo>
                      <a:pt x="670" y="485"/>
                      <a:pt x="668" y="484"/>
                      <a:pt x="663" y="481"/>
                    </a:cubicBezTo>
                    <a:cubicBezTo>
                      <a:pt x="629" y="460"/>
                      <a:pt x="477" y="368"/>
                      <a:pt x="333" y="280"/>
                    </a:cubicBezTo>
                    <a:cubicBezTo>
                      <a:pt x="261" y="235"/>
                      <a:pt x="191" y="192"/>
                      <a:pt x="139" y="159"/>
                    </a:cubicBezTo>
                    <a:cubicBezTo>
                      <a:pt x="113" y="142"/>
                      <a:pt x="92" y="128"/>
                      <a:pt x="77" y="118"/>
                    </a:cubicBezTo>
                    <a:cubicBezTo>
                      <a:pt x="70" y="113"/>
                      <a:pt x="64" y="109"/>
                      <a:pt x="60" y="106"/>
                    </a:cubicBezTo>
                    <a:cubicBezTo>
                      <a:pt x="58" y="105"/>
                      <a:pt x="57" y="103"/>
                      <a:pt x="56" y="103"/>
                    </a:cubicBezTo>
                    <a:cubicBezTo>
                      <a:pt x="55" y="102"/>
                      <a:pt x="55" y="102"/>
                      <a:pt x="55" y="102"/>
                    </a:cubicBezTo>
                    <a:cubicBezTo>
                      <a:pt x="55" y="102"/>
                      <a:pt x="55" y="102"/>
                      <a:pt x="55" y="102"/>
                    </a:cubicBezTo>
                    <a:cubicBezTo>
                      <a:pt x="54" y="103"/>
                      <a:pt x="54" y="103"/>
                      <a:pt x="54" y="103"/>
                    </a:cubicBezTo>
                    <a:cubicBezTo>
                      <a:pt x="55" y="102"/>
                      <a:pt x="55" y="102"/>
                      <a:pt x="55" y="102"/>
                    </a:cubicBezTo>
                    <a:cubicBezTo>
                      <a:pt x="55" y="102"/>
                      <a:pt x="55" y="102"/>
                      <a:pt x="55" y="102"/>
                    </a:cubicBezTo>
                    <a:cubicBezTo>
                      <a:pt x="54" y="103"/>
                      <a:pt x="54" y="103"/>
                      <a:pt x="54" y="103"/>
                    </a:cubicBezTo>
                    <a:cubicBezTo>
                      <a:pt x="55" y="102"/>
                      <a:pt x="55" y="102"/>
                      <a:pt x="55" y="102"/>
                    </a:cubicBezTo>
                    <a:cubicBezTo>
                      <a:pt x="52" y="103"/>
                      <a:pt x="52" y="103"/>
                      <a:pt x="52" y="103"/>
                    </a:cubicBezTo>
                    <a:cubicBezTo>
                      <a:pt x="56" y="103"/>
                      <a:pt x="56" y="103"/>
                      <a:pt x="56" y="103"/>
                    </a:cubicBezTo>
                    <a:cubicBezTo>
                      <a:pt x="56" y="103"/>
                      <a:pt x="55" y="102"/>
                      <a:pt x="55" y="102"/>
                    </a:cubicBezTo>
                    <a:cubicBezTo>
                      <a:pt x="52" y="103"/>
                      <a:pt x="52" y="103"/>
                      <a:pt x="52" y="103"/>
                    </a:cubicBezTo>
                    <a:cubicBezTo>
                      <a:pt x="56" y="103"/>
                      <a:pt x="56" y="103"/>
                      <a:pt x="56" y="103"/>
                    </a:cubicBezTo>
                    <a:cubicBezTo>
                      <a:pt x="52" y="103"/>
                      <a:pt x="52" y="103"/>
                      <a:pt x="52" y="103"/>
                    </a:cubicBezTo>
                    <a:cubicBezTo>
                      <a:pt x="55" y="105"/>
                      <a:pt x="55" y="105"/>
                      <a:pt x="55" y="105"/>
                    </a:cubicBezTo>
                    <a:cubicBezTo>
                      <a:pt x="55" y="105"/>
                      <a:pt x="56" y="104"/>
                      <a:pt x="56" y="103"/>
                    </a:cubicBezTo>
                    <a:cubicBezTo>
                      <a:pt x="52" y="103"/>
                      <a:pt x="52" y="103"/>
                      <a:pt x="52" y="103"/>
                    </a:cubicBezTo>
                    <a:cubicBezTo>
                      <a:pt x="55" y="105"/>
                      <a:pt x="55" y="105"/>
                      <a:pt x="55" y="105"/>
                    </a:cubicBezTo>
                    <a:cubicBezTo>
                      <a:pt x="55" y="105"/>
                      <a:pt x="55" y="105"/>
                      <a:pt x="55" y="105"/>
                    </a:cubicBezTo>
                    <a:cubicBezTo>
                      <a:pt x="53" y="104"/>
                      <a:pt x="53" y="104"/>
                      <a:pt x="53" y="104"/>
                    </a:cubicBezTo>
                    <a:cubicBezTo>
                      <a:pt x="54" y="107"/>
                      <a:pt x="54" y="107"/>
                      <a:pt x="54" y="107"/>
                    </a:cubicBezTo>
                    <a:cubicBezTo>
                      <a:pt x="54" y="106"/>
                      <a:pt x="55" y="106"/>
                      <a:pt x="55" y="105"/>
                    </a:cubicBezTo>
                    <a:cubicBezTo>
                      <a:pt x="53" y="104"/>
                      <a:pt x="53" y="104"/>
                      <a:pt x="53" y="104"/>
                    </a:cubicBezTo>
                    <a:cubicBezTo>
                      <a:pt x="54" y="107"/>
                      <a:pt x="54" y="107"/>
                      <a:pt x="54" y="107"/>
                    </a:cubicBezTo>
                    <a:cubicBezTo>
                      <a:pt x="53" y="105"/>
                      <a:pt x="53" y="105"/>
                      <a:pt x="53" y="105"/>
                    </a:cubicBezTo>
                    <a:cubicBezTo>
                      <a:pt x="53" y="107"/>
                      <a:pt x="53" y="107"/>
                      <a:pt x="53" y="107"/>
                    </a:cubicBezTo>
                    <a:cubicBezTo>
                      <a:pt x="54" y="107"/>
                      <a:pt x="54" y="107"/>
                      <a:pt x="54" y="107"/>
                    </a:cubicBezTo>
                    <a:cubicBezTo>
                      <a:pt x="53" y="105"/>
                      <a:pt x="53" y="105"/>
                      <a:pt x="53" y="105"/>
                    </a:cubicBezTo>
                    <a:cubicBezTo>
                      <a:pt x="53" y="107"/>
                      <a:pt x="53" y="107"/>
                      <a:pt x="53" y="107"/>
                    </a:cubicBezTo>
                    <a:cubicBezTo>
                      <a:pt x="53" y="107"/>
                      <a:pt x="53" y="107"/>
                      <a:pt x="53" y="107"/>
                    </a:cubicBezTo>
                    <a:cubicBezTo>
                      <a:pt x="53" y="107"/>
                      <a:pt x="53" y="107"/>
                      <a:pt x="53" y="107"/>
                    </a:cubicBezTo>
                    <a:cubicBezTo>
                      <a:pt x="53" y="107"/>
                      <a:pt x="53" y="107"/>
                      <a:pt x="53" y="107"/>
                    </a:cubicBezTo>
                    <a:cubicBezTo>
                      <a:pt x="53" y="107"/>
                      <a:pt x="53" y="107"/>
                      <a:pt x="53" y="107"/>
                    </a:cubicBezTo>
                    <a:cubicBezTo>
                      <a:pt x="53" y="107"/>
                      <a:pt x="53" y="107"/>
                      <a:pt x="53" y="107"/>
                    </a:cubicBezTo>
                    <a:cubicBezTo>
                      <a:pt x="53" y="107"/>
                      <a:pt x="53" y="107"/>
                      <a:pt x="53" y="107"/>
                    </a:cubicBezTo>
                    <a:cubicBezTo>
                      <a:pt x="54" y="107"/>
                      <a:pt x="55" y="107"/>
                      <a:pt x="57" y="108"/>
                    </a:cubicBezTo>
                    <a:cubicBezTo>
                      <a:pt x="61" y="109"/>
                      <a:pt x="67" y="111"/>
                      <a:pt x="75" y="115"/>
                    </a:cubicBezTo>
                    <a:cubicBezTo>
                      <a:pt x="103" y="129"/>
                      <a:pt x="154" y="158"/>
                      <a:pt x="215" y="194"/>
                    </a:cubicBezTo>
                    <a:cubicBezTo>
                      <a:pt x="306" y="249"/>
                      <a:pt x="418" y="318"/>
                      <a:pt x="507" y="375"/>
                    </a:cubicBezTo>
                    <a:cubicBezTo>
                      <a:pt x="552" y="403"/>
                      <a:pt x="591" y="427"/>
                      <a:pt x="619" y="445"/>
                    </a:cubicBezTo>
                    <a:cubicBezTo>
                      <a:pt x="632" y="454"/>
                      <a:pt x="644" y="461"/>
                      <a:pt x="651" y="466"/>
                    </a:cubicBezTo>
                    <a:cubicBezTo>
                      <a:pt x="659" y="471"/>
                      <a:pt x="663" y="473"/>
                      <a:pt x="663" y="473"/>
                    </a:cubicBezTo>
                    <a:cubicBezTo>
                      <a:pt x="664" y="474"/>
                      <a:pt x="666" y="474"/>
                      <a:pt x="667" y="474"/>
                    </a:cubicBezTo>
                    <a:cubicBezTo>
                      <a:pt x="668" y="473"/>
                      <a:pt x="669" y="472"/>
                      <a:pt x="669" y="470"/>
                    </a:cubicBezTo>
                    <a:cubicBezTo>
                      <a:pt x="669" y="469"/>
                      <a:pt x="669" y="468"/>
                      <a:pt x="669" y="468"/>
                    </a:cubicBezTo>
                    <a:cubicBezTo>
                      <a:pt x="668" y="467"/>
                      <a:pt x="668" y="467"/>
                      <a:pt x="668" y="467"/>
                    </a:cubicBezTo>
                    <a:cubicBezTo>
                      <a:pt x="668" y="467"/>
                      <a:pt x="668" y="467"/>
                      <a:pt x="668" y="467"/>
                    </a:cubicBezTo>
                    <a:cubicBezTo>
                      <a:pt x="667" y="467"/>
                      <a:pt x="667" y="467"/>
                      <a:pt x="667" y="467"/>
                    </a:cubicBezTo>
                    <a:cubicBezTo>
                      <a:pt x="666" y="466"/>
                      <a:pt x="663" y="464"/>
                      <a:pt x="658" y="461"/>
                    </a:cubicBezTo>
                    <a:cubicBezTo>
                      <a:pt x="621" y="439"/>
                      <a:pt x="475" y="352"/>
                      <a:pt x="339" y="269"/>
                    </a:cubicBezTo>
                    <a:cubicBezTo>
                      <a:pt x="270" y="227"/>
                      <a:pt x="204" y="186"/>
                      <a:pt x="156" y="155"/>
                    </a:cubicBezTo>
                    <a:cubicBezTo>
                      <a:pt x="131" y="139"/>
                      <a:pt x="111" y="126"/>
                      <a:pt x="97" y="116"/>
                    </a:cubicBezTo>
                    <a:cubicBezTo>
                      <a:pt x="90" y="111"/>
                      <a:pt x="85" y="107"/>
                      <a:pt x="81" y="104"/>
                    </a:cubicBezTo>
                    <a:cubicBezTo>
                      <a:pt x="79" y="102"/>
                      <a:pt x="78" y="101"/>
                      <a:pt x="77" y="100"/>
                    </a:cubicBezTo>
                    <a:cubicBezTo>
                      <a:pt x="77" y="100"/>
                      <a:pt x="76" y="99"/>
                      <a:pt x="76" y="99"/>
                    </a:cubicBezTo>
                    <a:cubicBezTo>
                      <a:pt x="76" y="99"/>
                      <a:pt x="76" y="99"/>
                      <a:pt x="76" y="99"/>
                    </a:cubicBezTo>
                    <a:cubicBezTo>
                      <a:pt x="74" y="100"/>
                      <a:pt x="74" y="100"/>
                      <a:pt x="74" y="100"/>
                    </a:cubicBezTo>
                    <a:cubicBezTo>
                      <a:pt x="77" y="100"/>
                      <a:pt x="77" y="100"/>
                      <a:pt x="77" y="100"/>
                    </a:cubicBezTo>
                    <a:cubicBezTo>
                      <a:pt x="77" y="99"/>
                      <a:pt x="76" y="99"/>
                      <a:pt x="76" y="99"/>
                    </a:cubicBezTo>
                    <a:cubicBezTo>
                      <a:pt x="74" y="100"/>
                      <a:pt x="74" y="100"/>
                      <a:pt x="74" y="100"/>
                    </a:cubicBezTo>
                    <a:cubicBezTo>
                      <a:pt x="77" y="100"/>
                      <a:pt x="77" y="100"/>
                      <a:pt x="77" y="100"/>
                    </a:cubicBezTo>
                    <a:cubicBezTo>
                      <a:pt x="73" y="100"/>
                      <a:pt x="73" y="100"/>
                      <a:pt x="73" y="100"/>
                    </a:cubicBezTo>
                    <a:cubicBezTo>
                      <a:pt x="76" y="102"/>
                      <a:pt x="76" y="102"/>
                      <a:pt x="76" y="102"/>
                    </a:cubicBezTo>
                    <a:cubicBezTo>
                      <a:pt x="77" y="101"/>
                      <a:pt x="77" y="101"/>
                      <a:pt x="77" y="100"/>
                    </a:cubicBezTo>
                    <a:cubicBezTo>
                      <a:pt x="73" y="100"/>
                      <a:pt x="73" y="100"/>
                      <a:pt x="73" y="100"/>
                    </a:cubicBezTo>
                    <a:cubicBezTo>
                      <a:pt x="76" y="102"/>
                      <a:pt x="76" y="102"/>
                      <a:pt x="76" y="102"/>
                    </a:cubicBezTo>
                    <a:cubicBezTo>
                      <a:pt x="73" y="100"/>
                      <a:pt x="73" y="100"/>
                      <a:pt x="73" y="100"/>
                    </a:cubicBezTo>
                    <a:cubicBezTo>
                      <a:pt x="73" y="104"/>
                      <a:pt x="73" y="104"/>
                      <a:pt x="73" y="104"/>
                    </a:cubicBezTo>
                    <a:cubicBezTo>
                      <a:pt x="73" y="100"/>
                      <a:pt x="73" y="100"/>
                      <a:pt x="73" y="100"/>
                    </a:cubicBezTo>
                    <a:cubicBezTo>
                      <a:pt x="72" y="104"/>
                      <a:pt x="72" y="104"/>
                      <a:pt x="72" y="104"/>
                    </a:cubicBezTo>
                    <a:cubicBezTo>
                      <a:pt x="72" y="104"/>
                      <a:pt x="72" y="104"/>
                      <a:pt x="73" y="104"/>
                    </a:cubicBezTo>
                    <a:cubicBezTo>
                      <a:pt x="73" y="100"/>
                      <a:pt x="73" y="100"/>
                      <a:pt x="73" y="100"/>
                    </a:cubicBezTo>
                    <a:cubicBezTo>
                      <a:pt x="72" y="104"/>
                      <a:pt x="72" y="104"/>
                      <a:pt x="72" y="104"/>
                    </a:cubicBezTo>
                    <a:cubicBezTo>
                      <a:pt x="73" y="100"/>
                      <a:pt x="73" y="100"/>
                      <a:pt x="73" y="100"/>
                    </a:cubicBezTo>
                    <a:cubicBezTo>
                      <a:pt x="71" y="103"/>
                      <a:pt x="71" y="103"/>
                      <a:pt x="71" y="103"/>
                    </a:cubicBezTo>
                    <a:cubicBezTo>
                      <a:pt x="72" y="104"/>
                      <a:pt x="72" y="104"/>
                      <a:pt x="72" y="104"/>
                    </a:cubicBezTo>
                    <a:cubicBezTo>
                      <a:pt x="73" y="100"/>
                      <a:pt x="73" y="100"/>
                      <a:pt x="73" y="100"/>
                    </a:cubicBezTo>
                    <a:cubicBezTo>
                      <a:pt x="71" y="103"/>
                      <a:pt x="71" y="103"/>
                      <a:pt x="71" y="103"/>
                    </a:cubicBezTo>
                    <a:cubicBezTo>
                      <a:pt x="72" y="101"/>
                      <a:pt x="72" y="101"/>
                      <a:pt x="72" y="101"/>
                    </a:cubicBezTo>
                    <a:cubicBezTo>
                      <a:pt x="71" y="103"/>
                      <a:pt x="71" y="103"/>
                      <a:pt x="71" y="103"/>
                    </a:cubicBezTo>
                    <a:cubicBezTo>
                      <a:pt x="71" y="103"/>
                      <a:pt x="71" y="103"/>
                      <a:pt x="71" y="103"/>
                    </a:cubicBezTo>
                    <a:cubicBezTo>
                      <a:pt x="72" y="101"/>
                      <a:pt x="72" y="101"/>
                      <a:pt x="72" y="101"/>
                    </a:cubicBezTo>
                    <a:cubicBezTo>
                      <a:pt x="71" y="103"/>
                      <a:pt x="71" y="103"/>
                      <a:pt x="71" y="103"/>
                    </a:cubicBezTo>
                    <a:cubicBezTo>
                      <a:pt x="71" y="103"/>
                      <a:pt x="72" y="104"/>
                      <a:pt x="73" y="105"/>
                    </a:cubicBezTo>
                    <a:cubicBezTo>
                      <a:pt x="94" y="117"/>
                      <a:pt x="242" y="206"/>
                      <a:pt x="383" y="291"/>
                    </a:cubicBezTo>
                    <a:cubicBezTo>
                      <a:pt x="525" y="376"/>
                      <a:pt x="662" y="458"/>
                      <a:pt x="662" y="458"/>
                    </a:cubicBezTo>
                    <a:cubicBezTo>
                      <a:pt x="664" y="460"/>
                      <a:pt x="666" y="459"/>
                      <a:pt x="667" y="457"/>
                    </a:cubicBezTo>
                    <a:cubicBezTo>
                      <a:pt x="668" y="455"/>
                      <a:pt x="668" y="453"/>
                      <a:pt x="666" y="452"/>
                    </a:cubicBezTo>
                    <a:cubicBezTo>
                      <a:pt x="666" y="452"/>
                      <a:pt x="664" y="450"/>
                      <a:pt x="660" y="448"/>
                    </a:cubicBezTo>
                    <a:cubicBezTo>
                      <a:pt x="628" y="428"/>
                      <a:pt x="486" y="342"/>
                      <a:pt x="352" y="259"/>
                    </a:cubicBezTo>
                    <a:cubicBezTo>
                      <a:pt x="285" y="218"/>
                      <a:pt x="220" y="177"/>
                      <a:pt x="171" y="147"/>
                    </a:cubicBezTo>
                    <a:cubicBezTo>
                      <a:pt x="147" y="131"/>
                      <a:pt x="127" y="118"/>
                      <a:pt x="113" y="109"/>
                    </a:cubicBezTo>
                    <a:cubicBezTo>
                      <a:pt x="106" y="104"/>
                      <a:pt x="101" y="101"/>
                      <a:pt x="97" y="98"/>
                    </a:cubicBezTo>
                    <a:cubicBezTo>
                      <a:pt x="96" y="97"/>
                      <a:pt x="94" y="96"/>
                      <a:pt x="93" y="95"/>
                    </a:cubicBezTo>
                    <a:cubicBezTo>
                      <a:pt x="93" y="95"/>
                      <a:pt x="93" y="94"/>
                      <a:pt x="93" y="94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1" y="95"/>
                      <a:pt x="91" y="95"/>
                      <a:pt x="91" y="95"/>
                    </a:cubicBezTo>
                    <a:cubicBezTo>
                      <a:pt x="93" y="95"/>
                      <a:pt x="93" y="95"/>
                      <a:pt x="93" y="95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1" y="95"/>
                      <a:pt x="91" y="95"/>
                      <a:pt x="91" y="95"/>
                    </a:cubicBezTo>
                    <a:cubicBezTo>
                      <a:pt x="93" y="95"/>
                      <a:pt x="93" y="95"/>
                      <a:pt x="93" y="95"/>
                    </a:cubicBezTo>
                    <a:cubicBezTo>
                      <a:pt x="90" y="96"/>
                      <a:pt x="90" y="96"/>
                      <a:pt x="90" y="96"/>
                    </a:cubicBezTo>
                    <a:cubicBezTo>
                      <a:pt x="93" y="96"/>
                      <a:pt x="93" y="96"/>
                      <a:pt x="93" y="96"/>
                    </a:cubicBezTo>
                    <a:cubicBezTo>
                      <a:pt x="93" y="95"/>
                      <a:pt x="93" y="95"/>
                      <a:pt x="93" y="95"/>
                    </a:cubicBezTo>
                    <a:cubicBezTo>
                      <a:pt x="90" y="96"/>
                      <a:pt x="90" y="96"/>
                      <a:pt x="90" y="96"/>
                    </a:cubicBezTo>
                    <a:cubicBezTo>
                      <a:pt x="93" y="96"/>
                      <a:pt x="93" y="96"/>
                      <a:pt x="93" y="96"/>
                    </a:cubicBezTo>
                    <a:cubicBezTo>
                      <a:pt x="90" y="96"/>
                      <a:pt x="90" y="96"/>
                      <a:pt x="90" y="96"/>
                    </a:cubicBezTo>
                    <a:cubicBezTo>
                      <a:pt x="93" y="98"/>
                      <a:pt x="93" y="98"/>
                      <a:pt x="93" y="98"/>
                    </a:cubicBezTo>
                    <a:cubicBezTo>
                      <a:pt x="93" y="98"/>
                      <a:pt x="93" y="97"/>
                      <a:pt x="93" y="96"/>
                    </a:cubicBezTo>
                    <a:cubicBezTo>
                      <a:pt x="90" y="96"/>
                      <a:pt x="90" y="96"/>
                      <a:pt x="90" y="96"/>
                    </a:cubicBezTo>
                    <a:cubicBezTo>
                      <a:pt x="93" y="98"/>
                      <a:pt x="93" y="98"/>
                      <a:pt x="93" y="98"/>
                    </a:cubicBezTo>
                    <a:cubicBezTo>
                      <a:pt x="89" y="96"/>
                      <a:pt x="89" y="96"/>
                      <a:pt x="89" y="96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660" y="443"/>
                      <a:pt x="660" y="443"/>
                      <a:pt x="660" y="443"/>
                    </a:cubicBezTo>
                    <a:cubicBezTo>
                      <a:pt x="662" y="444"/>
                      <a:pt x="664" y="443"/>
                      <a:pt x="665" y="441"/>
                    </a:cubicBezTo>
                    <a:cubicBezTo>
                      <a:pt x="666" y="441"/>
                      <a:pt x="666" y="440"/>
                      <a:pt x="666" y="439"/>
                    </a:cubicBezTo>
                    <a:cubicBezTo>
                      <a:pt x="666" y="438"/>
                      <a:pt x="666" y="437"/>
                      <a:pt x="665" y="437"/>
                    </a:cubicBezTo>
                    <a:cubicBezTo>
                      <a:pt x="665" y="436"/>
                      <a:pt x="664" y="436"/>
                      <a:pt x="664" y="435"/>
                    </a:cubicBezTo>
                    <a:cubicBezTo>
                      <a:pt x="663" y="434"/>
                      <a:pt x="662" y="433"/>
                      <a:pt x="660" y="432"/>
                    </a:cubicBezTo>
                    <a:cubicBezTo>
                      <a:pt x="653" y="427"/>
                      <a:pt x="640" y="419"/>
                      <a:pt x="621" y="408"/>
                    </a:cubicBezTo>
                    <a:cubicBezTo>
                      <a:pt x="556" y="368"/>
                      <a:pt x="430" y="294"/>
                      <a:pt x="319" y="228"/>
                    </a:cubicBezTo>
                    <a:cubicBezTo>
                      <a:pt x="264" y="194"/>
                      <a:pt x="213" y="163"/>
                      <a:pt x="176" y="139"/>
                    </a:cubicBezTo>
                    <a:cubicBezTo>
                      <a:pt x="157" y="127"/>
                      <a:pt x="142" y="117"/>
                      <a:pt x="131" y="109"/>
                    </a:cubicBezTo>
                    <a:cubicBezTo>
                      <a:pt x="126" y="105"/>
                      <a:pt x="122" y="102"/>
                      <a:pt x="120" y="99"/>
                    </a:cubicBezTo>
                    <a:cubicBezTo>
                      <a:pt x="118" y="98"/>
                      <a:pt x="117" y="97"/>
                      <a:pt x="117" y="96"/>
                    </a:cubicBezTo>
                    <a:cubicBezTo>
                      <a:pt x="116" y="96"/>
                      <a:pt x="116" y="96"/>
                      <a:pt x="116" y="96"/>
                    </a:cubicBezTo>
                    <a:cubicBezTo>
                      <a:pt x="116" y="96"/>
                      <a:pt x="116" y="96"/>
                      <a:pt x="116" y="96"/>
                    </a:cubicBezTo>
                    <a:cubicBezTo>
                      <a:pt x="116" y="96"/>
                      <a:pt x="116" y="96"/>
                      <a:pt x="116" y="96"/>
                    </a:cubicBezTo>
                    <a:cubicBezTo>
                      <a:pt x="116" y="96"/>
                      <a:pt x="116" y="96"/>
                      <a:pt x="116" y="96"/>
                    </a:cubicBezTo>
                    <a:cubicBezTo>
                      <a:pt x="116" y="96"/>
                      <a:pt x="116" y="96"/>
                      <a:pt x="116" y="96"/>
                    </a:cubicBezTo>
                    <a:cubicBezTo>
                      <a:pt x="116" y="96"/>
                      <a:pt x="116" y="96"/>
                      <a:pt x="116" y="96"/>
                    </a:cubicBezTo>
                    <a:cubicBezTo>
                      <a:pt x="114" y="97"/>
                      <a:pt x="114" y="97"/>
                      <a:pt x="114" y="97"/>
                    </a:cubicBezTo>
                    <a:cubicBezTo>
                      <a:pt x="117" y="97"/>
                      <a:pt x="117" y="97"/>
                      <a:pt x="117" y="97"/>
                    </a:cubicBezTo>
                    <a:cubicBezTo>
                      <a:pt x="116" y="96"/>
                      <a:pt x="116" y="96"/>
                      <a:pt x="116" y="96"/>
                    </a:cubicBezTo>
                    <a:cubicBezTo>
                      <a:pt x="114" y="97"/>
                      <a:pt x="114" y="97"/>
                      <a:pt x="114" y="97"/>
                    </a:cubicBezTo>
                    <a:cubicBezTo>
                      <a:pt x="117" y="97"/>
                      <a:pt x="117" y="97"/>
                      <a:pt x="117" y="97"/>
                    </a:cubicBezTo>
                    <a:cubicBezTo>
                      <a:pt x="114" y="97"/>
                      <a:pt x="114" y="97"/>
                      <a:pt x="114" y="97"/>
                    </a:cubicBezTo>
                    <a:cubicBezTo>
                      <a:pt x="116" y="98"/>
                      <a:pt x="116" y="98"/>
                      <a:pt x="116" y="98"/>
                    </a:cubicBezTo>
                    <a:cubicBezTo>
                      <a:pt x="116" y="98"/>
                      <a:pt x="117" y="97"/>
                      <a:pt x="117" y="97"/>
                    </a:cubicBezTo>
                    <a:cubicBezTo>
                      <a:pt x="114" y="97"/>
                      <a:pt x="114" y="97"/>
                      <a:pt x="114" y="97"/>
                    </a:cubicBezTo>
                    <a:cubicBezTo>
                      <a:pt x="116" y="98"/>
                      <a:pt x="116" y="98"/>
                      <a:pt x="116" y="98"/>
                    </a:cubicBezTo>
                    <a:cubicBezTo>
                      <a:pt x="113" y="96"/>
                      <a:pt x="113" y="96"/>
                      <a:pt x="113" y="96"/>
                    </a:cubicBezTo>
                    <a:cubicBezTo>
                      <a:pt x="111" y="100"/>
                      <a:pt x="111" y="100"/>
                      <a:pt x="111" y="100"/>
                    </a:cubicBezTo>
                    <a:cubicBezTo>
                      <a:pt x="663" y="427"/>
                      <a:pt x="663" y="427"/>
                      <a:pt x="663" y="427"/>
                    </a:cubicBezTo>
                    <a:cubicBezTo>
                      <a:pt x="665" y="428"/>
                      <a:pt x="667" y="428"/>
                      <a:pt x="669" y="426"/>
                    </a:cubicBezTo>
                    <a:cubicBezTo>
                      <a:pt x="669" y="425"/>
                      <a:pt x="669" y="424"/>
                      <a:pt x="669" y="424"/>
                    </a:cubicBezTo>
                    <a:cubicBezTo>
                      <a:pt x="669" y="422"/>
                      <a:pt x="669" y="422"/>
                      <a:pt x="669" y="421"/>
                    </a:cubicBezTo>
                    <a:cubicBezTo>
                      <a:pt x="668" y="421"/>
                      <a:pt x="668" y="420"/>
                      <a:pt x="667" y="420"/>
                    </a:cubicBezTo>
                    <a:cubicBezTo>
                      <a:pt x="666" y="419"/>
                      <a:pt x="665" y="418"/>
                      <a:pt x="663" y="416"/>
                    </a:cubicBezTo>
                    <a:cubicBezTo>
                      <a:pt x="657" y="411"/>
                      <a:pt x="644" y="402"/>
                      <a:pt x="626" y="391"/>
                    </a:cubicBezTo>
                    <a:cubicBezTo>
                      <a:pt x="501" y="309"/>
                      <a:pt x="139" y="90"/>
                      <a:pt x="139" y="90"/>
                    </a:cubicBezTo>
                    <a:cubicBezTo>
                      <a:pt x="136" y="93"/>
                      <a:pt x="136" y="93"/>
                      <a:pt x="136" y="93"/>
                    </a:cubicBezTo>
                    <a:cubicBezTo>
                      <a:pt x="140" y="96"/>
                      <a:pt x="140" y="96"/>
                      <a:pt x="140" y="96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38" y="97"/>
                      <a:pt x="138" y="97"/>
                      <a:pt x="138" y="97"/>
                    </a:cubicBezTo>
                    <a:cubicBezTo>
                      <a:pt x="139" y="97"/>
                      <a:pt x="139" y="96"/>
                      <a:pt x="140" y="96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38" y="97"/>
                      <a:pt x="138" y="97"/>
                      <a:pt x="138" y="97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37" y="97"/>
                      <a:pt x="137" y="97"/>
                      <a:pt x="137" y="97"/>
                    </a:cubicBezTo>
                    <a:cubicBezTo>
                      <a:pt x="137" y="97"/>
                      <a:pt x="138" y="97"/>
                      <a:pt x="138" y="97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37" y="97"/>
                      <a:pt x="137" y="97"/>
                      <a:pt x="137" y="97"/>
                    </a:cubicBezTo>
                    <a:cubicBezTo>
                      <a:pt x="137" y="96"/>
                      <a:pt x="137" y="96"/>
                      <a:pt x="137" y="96"/>
                    </a:cubicBezTo>
                    <a:cubicBezTo>
                      <a:pt x="137" y="97"/>
                      <a:pt x="137" y="97"/>
                      <a:pt x="137" y="97"/>
                    </a:cubicBezTo>
                    <a:cubicBezTo>
                      <a:pt x="137" y="97"/>
                      <a:pt x="137" y="97"/>
                      <a:pt x="137" y="97"/>
                    </a:cubicBezTo>
                    <a:cubicBezTo>
                      <a:pt x="137" y="96"/>
                      <a:pt x="137" y="96"/>
                      <a:pt x="137" y="96"/>
                    </a:cubicBezTo>
                    <a:cubicBezTo>
                      <a:pt x="137" y="97"/>
                      <a:pt x="137" y="97"/>
                      <a:pt x="137" y="97"/>
                    </a:cubicBezTo>
                    <a:cubicBezTo>
                      <a:pt x="137" y="97"/>
                      <a:pt x="137" y="97"/>
                      <a:pt x="137" y="97"/>
                    </a:cubicBezTo>
                    <a:cubicBezTo>
                      <a:pt x="138" y="97"/>
                      <a:pt x="139" y="98"/>
                      <a:pt x="141" y="99"/>
                    </a:cubicBezTo>
                    <a:cubicBezTo>
                      <a:pt x="148" y="101"/>
                      <a:pt x="161" y="109"/>
                      <a:pt x="179" y="119"/>
                    </a:cubicBezTo>
                    <a:cubicBezTo>
                      <a:pt x="243" y="154"/>
                      <a:pt x="363" y="227"/>
                      <a:pt x="467" y="291"/>
                    </a:cubicBezTo>
                    <a:cubicBezTo>
                      <a:pt x="519" y="322"/>
                      <a:pt x="567" y="352"/>
                      <a:pt x="602" y="374"/>
                    </a:cubicBezTo>
                    <a:cubicBezTo>
                      <a:pt x="619" y="385"/>
                      <a:pt x="634" y="393"/>
                      <a:pt x="643" y="400"/>
                    </a:cubicBezTo>
                    <a:cubicBezTo>
                      <a:pt x="653" y="406"/>
                      <a:pt x="659" y="409"/>
                      <a:pt x="659" y="409"/>
                    </a:cubicBezTo>
                    <a:cubicBezTo>
                      <a:pt x="661" y="410"/>
                      <a:pt x="663" y="410"/>
                      <a:pt x="664" y="408"/>
                    </a:cubicBezTo>
                    <a:cubicBezTo>
                      <a:pt x="665" y="407"/>
                      <a:pt x="665" y="406"/>
                      <a:pt x="665" y="405"/>
                    </a:cubicBezTo>
                    <a:cubicBezTo>
                      <a:pt x="665" y="404"/>
                      <a:pt x="664" y="403"/>
                      <a:pt x="664" y="402"/>
                    </a:cubicBezTo>
                    <a:cubicBezTo>
                      <a:pt x="663" y="401"/>
                      <a:pt x="662" y="400"/>
                      <a:pt x="661" y="398"/>
                    </a:cubicBezTo>
                    <a:cubicBezTo>
                      <a:pt x="658" y="395"/>
                      <a:pt x="653" y="392"/>
                      <a:pt x="647" y="388"/>
                    </a:cubicBezTo>
                    <a:cubicBezTo>
                      <a:pt x="626" y="372"/>
                      <a:pt x="584" y="345"/>
                      <a:pt x="534" y="314"/>
                    </a:cubicBezTo>
                    <a:cubicBezTo>
                      <a:pt x="384" y="220"/>
                      <a:pt x="156" y="85"/>
                      <a:pt x="156" y="85"/>
                    </a:cubicBezTo>
                    <a:cubicBezTo>
                      <a:pt x="154" y="84"/>
                      <a:pt x="151" y="85"/>
                      <a:pt x="150" y="87"/>
                    </a:cubicBezTo>
                    <a:cubicBezTo>
                      <a:pt x="149" y="88"/>
                      <a:pt x="150" y="91"/>
                      <a:pt x="151" y="92"/>
                    </a:cubicBezTo>
                    <a:cubicBezTo>
                      <a:pt x="151" y="92"/>
                      <a:pt x="271" y="168"/>
                      <a:pt x="395" y="245"/>
                    </a:cubicBezTo>
                    <a:cubicBezTo>
                      <a:pt x="456" y="283"/>
                      <a:pt x="519" y="321"/>
                      <a:pt x="569" y="350"/>
                    </a:cubicBezTo>
                    <a:cubicBezTo>
                      <a:pt x="594" y="364"/>
                      <a:pt x="615" y="376"/>
                      <a:pt x="631" y="384"/>
                    </a:cubicBezTo>
                    <a:cubicBezTo>
                      <a:pt x="639" y="389"/>
                      <a:pt x="646" y="392"/>
                      <a:pt x="652" y="394"/>
                    </a:cubicBezTo>
                    <a:cubicBezTo>
                      <a:pt x="655" y="395"/>
                      <a:pt x="657" y="396"/>
                      <a:pt x="659" y="397"/>
                    </a:cubicBezTo>
                    <a:cubicBezTo>
                      <a:pt x="661" y="397"/>
                      <a:pt x="663" y="398"/>
                      <a:pt x="665" y="398"/>
                    </a:cubicBezTo>
                    <a:cubicBezTo>
                      <a:pt x="665" y="398"/>
                      <a:pt x="666" y="398"/>
                      <a:pt x="667" y="398"/>
                    </a:cubicBezTo>
                    <a:cubicBezTo>
                      <a:pt x="668" y="397"/>
                      <a:pt x="669" y="397"/>
                      <a:pt x="670" y="395"/>
                    </a:cubicBezTo>
                    <a:cubicBezTo>
                      <a:pt x="670" y="395"/>
                      <a:pt x="670" y="395"/>
                      <a:pt x="670" y="395"/>
                    </a:cubicBezTo>
                    <a:cubicBezTo>
                      <a:pt x="670" y="395"/>
                      <a:pt x="670" y="394"/>
                      <a:pt x="670" y="393"/>
                    </a:cubicBezTo>
                    <a:cubicBezTo>
                      <a:pt x="670" y="391"/>
                      <a:pt x="670" y="391"/>
                      <a:pt x="669" y="390"/>
                    </a:cubicBezTo>
                    <a:cubicBezTo>
                      <a:pt x="668" y="389"/>
                      <a:pt x="667" y="388"/>
                      <a:pt x="666" y="386"/>
                    </a:cubicBezTo>
                    <a:cubicBezTo>
                      <a:pt x="663" y="384"/>
                      <a:pt x="659" y="381"/>
                      <a:pt x="653" y="377"/>
                    </a:cubicBezTo>
                    <a:cubicBezTo>
                      <a:pt x="632" y="362"/>
                      <a:pt x="592" y="336"/>
                      <a:pt x="543" y="306"/>
                    </a:cubicBezTo>
                    <a:cubicBezTo>
                      <a:pt x="398" y="214"/>
                      <a:pt x="177" y="83"/>
                      <a:pt x="177" y="83"/>
                    </a:cubicBezTo>
                    <a:cubicBezTo>
                      <a:pt x="175" y="82"/>
                      <a:pt x="172" y="82"/>
                      <a:pt x="171" y="84"/>
                    </a:cubicBezTo>
                    <a:cubicBezTo>
                      <a:pt x="170" y="86"/>
                      <a:pt x="171" y="88"/>
                      <a:pt x="172" y="90"/>
                    </a:cubicBezTo>
                    <a:cubicBezTo>
                      <a:pt x="173" y="90"/>
                      <a:pt x="292" y="162"/>
                      <a:pt x="413" y="235"/>
                    </a:cubicBezTo>
                    <a:cubicBezTo>
                      <a:pt x="474" y="272"/>
                      <a:pt x="535" y="308"/>
                      <a:pt x="582" y="336"/>
                    </a:cubicBezTo>
                    <a:cubicBezTo>
                      <a:pt x="606" y="349"/>
                      <a:pt x="626" y="361"/>
                      <a:pt x="641" y="369"/>
                    </a:cubicBezTo>
                    <a:cubicBezTo>
                      <a:pt x="648" y="373"/>
                      <a:pt x="654" y="376"/>
                      <a:pt x="659" y="378"/>
                    </a:cubicBezTo>
                    <a:cubicBezTo>
                      <a:pt x="661" y="379"/>
                      <a:pt x="663" y="380"/>
                      <a:pt x="665" y="381"/>
                    </a:cubicBezTo>
                    <a:cubicBezTo>
                      <a:pt x="665" y="381"/>
                      <a:pt x="666" y="381"/>
                      <a:pt x="667" y="381"/>
                    </a:cubicBezTo>
                    <a:cubicBezTo>
                      <a:pt x="668" y="382"/>
                      <a:pt x="668" y="382"/>
                      <a:pt x="669" y="382"/>
                    </a:cubicBezTo>
                    <a:cubicBezTo>
                      <a:pt x="670" y="382"/>
                      <a:pt x="670" y="382"/>
                      <a:pt x="671" y="381"/>
                    </a:cubicBezTo>
                    <a:cubicBezTo>
                      <a:pt x="671" y="381"/>
                      <a:pt x="672" y="381"/>
                      <a:pt x="673" y="380"/>
                    </a:cubicBezTo>
                    <a:cubicBezTo>
                      <a:pt x="673" y="379"/>
                      <a:pt x="674" y="378"/>
                      <a:pt x="674" y="378"/>
                    </a:cubicBezTo>
                    <a:cubicBezTo>
                      <a:pt x="673" y="376"/>
                      <a:pt x="673" y="376"/>
                      <a:pt x="673" y="375"/>
                    </a:cubicBezTo>
                    <a:cubicBezTo>
                      <a:pt x="672" y="375"/>
                      <a:pt x="672" y="375"/>
                      <a:pt x="672" y="375"/>
                    </a:cubicBezTo>
                    <a:cubicBezTo>
                      <a:pt x="672" y="374"/>
                      <a:pt x="672" y="374"/>
                      <a:pt x="672" y="374"/>
                    </a:cubicBezTo>
                    <a:cubicBezTo>
                      <a:pt x="671" y="374"/>
                      <a:pt x="670" y="373"/>
                      <a:pt x="669" y="372"/>
                    </a:cubicBezTo>
                    <a:cubicBezTo>
                      <a:pt x="659" y="366"/>
                      <a:pt x="625" y="345"/>
                      <a:pt x="580" y="318"/>
                    </a:cubicBezTo>
                    <a:cubicBezTo>
                      <a:pt x="512" y="276"/>
                      <a:pt x="417" y="218"/>
                      <a:pt x="340" y="170"/>
                    </a:cubicBezTo>
                    <a:cubicBezTo>
                      <a:pt x="301" y="146"/>
                      <a:pt x="267" y="124"/>
                      <a:pt x="242" y="108"/>
                    </a:cubicBezTo>
                    <a:cubicBezTo>
                      <a:pt x="230" y="101"/>
                      <a:pt x="220" y="94"/>
                      <a:pt x="213" y="89"/>
                    </a:cubicBezTo>
                    <a:cubicBezTo>
                      <a:pt x="210" y="87"/>
                      <a:pt x="207" y="85"/>
                      <a:pt x="205" y="84"/>
                    </a:cubicBezTo>
                    <a:cubicBezTo>
                      <a:pt x="204" y="83"/>
                      <a:pt x="204" y="83"/>
                      <a:pt x="203" y="82"/>
                    </a:cubicBezTo>
                    <a:cubicBezTo>
                      <a:pt x="203" y="82"/>
                      <a:pt x="203" y="82"/>
                      <a:pt x="203" y="82"/>
                    </a:cubicBezTo>
                    <a:cubicBezTo>
                      <a:pt x="203" y="82"/>
                      <a:pt x="203" y="82"/>
                      <a:pt x="203" y="82"/>
                    </a:cubicBezTo>
                    <a:cubicBezTo>
                      <a:pt x="202" y="83"/>
                      <a:pt x="202" y="83"/>
                      <a:pt x="202" y="83"/>
                    </a:cubicBezTo>
                    <a:cubicBezTo>
                      <a:pt x="204" y="82"/>
                      <a:pt x="204" y="82"/>
                      <a:pt x="204" y="82"/>
                    </a:cubicBezTo>
                    <a:cubicBezTo>
                      <a:pt x="203" y="82"/>
                      <a:pt x="203" y="82"/>
                      <a:pt x="203" y="82"/>
                    </a:cubicBezTo>
                    <a:cubicBezTo>
                      <a:pt x="202" y="83"/>
                      <a:pt x="202" y="83"/>
                      <a:pt x="202" y="83"/>
                    </a:cubicBezTo>
                    <a:cubicBezTo>
                      <a:pt x="204" y="82"/>
                      <a:pt x="204" y="82"/>
                      <a:pt x="204" y="82"/>
                    </a:cubicBezTo>
                    <a:cubicBezTo>
                      <a:pt x="200" y="84"/>
                      <a:pt x="200" y="84"/>
                      <a:pt x="200" y="84"/>
                    </a:cubicBezTo>
                    <a:cubicBezTo>
                      <a:pt x="204" y="84"/>
                      <a:pt x="204" y="84"/>
                      <a:pt x="204" y="84"/>
                    </a:cubicBezTo>
                    <a:cubicBezTo>
                      <a:pt x="204" y="83"/>
                      <a:pt x="204" y="83"/>
                      <a:pt x="204" y="82"/>
                    </a:cubicBezTo>
                    <a:cubicBezTo>
                      <a:pt x="200" y="84"/>
                      <a:pt x="200" y="84"/>
                      <a:pt x="200" y="84"/>
                    </a:cubicBezTo>
                    <a:cubicBezTo>
                      <a:pt x="204" y="84"/>
                      <a:pt x="204" y="84"/>
                      <a:pt x="204" y="84"/>
                    </a:cubicBezTo>
                    <a:cubicBezTo>
                      <a:pt x="200" y="84"/>
                      <a:pt x="200" y="84"/>
                      <a:pt x="200" y="84"/>
                    </a:cubicBezTo>
                    <a:cubicBezTo>
                      <a:pt x="203" y="86"/>
                      <a:pt x="203" y="86"/>
                      <a:pt x="203" y="86"/>
                    </a:cubicBezTo>
                    <a:cubicBezTo>
                      <a:pt x="204" y="86"/>
                      <a:pt x="204" y="85"/>
                      <a:pt x="204" y="84"/>
                    </a:cubicBezTo>
                    <a:cubicBezTo>
                      <a:pt x="200" y="84"/>
                      <a:pt x="200" y="84"/>
                      <a:pt x="200" y="84"/>
                    </a:cubicBezTo>
                    <a:cubicBezTo>
                      <a:pt x="203" y="86"/>
                      <a:pt x="203" y="86"/>
                      <a:pt x="203" y="86"/>
                    </a:cubicBezTo>
                    <a:cubicBezTo>
                      <a:pt x="200" y="84"/>
                      <a:pt x="200" y="84"/>
                      <a:pt x="200" y="84"/>
                    </a:cubicBezTo>
                    <a:cubicBezTo>
                      <a:pt x="198" y="88"/>
                      <a:pt x="198" y="88"/>
                      <a:pt x="198" y="88"/>
                    </a:cubicBezTo>
                    <a:cubicBezTo>
                      <a:pt x="198" y="88"/>
                      <a:pt x="316" y="157"/>
                      <a:pt x="434" y="226"/>
                    </a:cubicBezTo>
                    <a:cubicBezTo>
                      <a:pt x="493" y="261"/>
                      <a:pt x="553" y="296"/>
                      <a:pt x="598" y="322"/>
                    </a:cubicBezTo>
                    <a:cubicBezTo>
                      <a:pt x="620" y="335"/>
                      <a:pt x="639" y="345"/>
                      <a:pt x="652" y="353"/>
                    </a:cubicBezTo>
                    <a:cubicBezTo>
                      <a:pt x="659" y="357"/>
                      <a:pt x="664" y="360"/>
                      <a:pt x="668" y="362"/>
                    </a:cubicBezTo>
                    <a:cubicBezTo>
                      <a:pt x="670" y="363"/>
                      <a:pt x="672" y="364"/>
                      <a:pt x="673" y="364"/>
                    </a:cubicBezTo>
                    <a:cubicBezTo>
                      <a:pt x="673" y="364"/>
                      <a:pt x="674" y="365"/>
                      <a:pt x="674" y="365"/>
                    </a:cubicBezTo>
                    <a:cubicBezTo>
                      <a:pt x="675" y="365"/>
                      <a:pt x="675" y="365"/>
                      <a:pt x="675" y="365"/>
                    </a:cubicBezTo>
                    <a:cubicBezTo>
                      <a:pt x="675" y="365"/>
                      <a:pt x="675" y="365"/>
                      <a:pt x="675" y="365"/>
                    </a:cubicBezTo>
                    <a:cubicBezTo>
                      <a:pt x="676" y="365"/>
                      <a:pt x="676" y="365"/>
                      <a:pt x="676" y="365"/>
                    </a:cubicBezTo>
                    <a:cubicBezTo>
                      <a:pt x="677" y="365"/>
                      <a:pt x="677" y="365"/>
                      <a:pt x="678" y="365"/>
                    </a:cubicBezTo>
                    <a:cubicBezTo>
                      <a:pt x="678" y="365"/>
                      <a:pt x="679" y="365"/>
                      <a:pt x="680" y="364"/>
                    </a:cubicBezTo>
                    <a:cubicBezTo>
                      <a:pt x="680" y="363"/>
                      <a:pt x="681" y="362"/>
                      <a:pt x="680" y="361"/>
                    </a:cubicBezTo>
                    <a:cubicBezTo>
                      <a:pt x="680" y="360"/>
                      <a:pt x="679" y="359"/>
                      <a:pt x="679" y="358"/>
                    </a:cubicBezTo>
                    <a:cubicBezTo>
                      <a:pt x="229" y="77"/>
                      <a:pt x="229" y="77"/>
                      <a:pt x="229" y="77"/>
                    </a:cubicBezTo>
                    <a:cubicBezTo>
                      <a:pt x="227" y="81"/>
                      <a:pt x="227" y="81"/>
                      <a:pt x="227" y="81"/>
                    </a:cubicBezTo>
                    <a:cubicBezTo>
                      <a:pt x="230" y="83"/>
                      <a:pt x="230" y="83"/>
                      <a:pt x="230" y="83"/>
                    </a:cubicBezTo>
                    <a:cubicBezTo>
                      <a:pt x="227" y="81"/>
                      <a:pt x="227" y="81"/>
                      <a:pt x="227" y="81"/>
                    </a:cubicBezTo>
                    <a:cubicBezTo>
                      <a:pt x="229" y="84"/>
                      <a:pt x="229" y="84"/>
                      <a:pt x="229" y="84"/>
                    </a:cubicBezTo>
                    <a:cubicBezTo>
                      <a:pt x="229" y="84"/>
                      <a:pt x="230" y="84"/>
                      <a:pt x="230" y="83"/>
                    </a:cubicBezTo>
                    <a:cubicBezTo>
                      <a:pt x="227" y="81"/>
                      <a:pt x="227" y="81"/>
                      <a:pt x="227" y="81"/>
                    </a:cubicBezTo>
                    <a:cubicBezTo>
                      <a:pt x="229" y="84"/>
                      <a:pt x="229" y="84"/>
                      <a:pt x="229" y="84"/>
                    </a:cubicBezTo>
                    <a:cubicBezTo>
                      <a:pt x="228" y="81"/>
                      <a:pt x="228" y="81"/>
                      <a:pt x="228" y="81"/>
                    </a:cubicBezTo>
                    <a:cubicBezTo>
                      <a:pt x="228" y="84"/>
                      <a:pt x="228" y="84"/>
                      <a:pt x="228" y="84"/>
                    </a:cubicBezTo>
                    <a:cubicBezTo>
                      <a:pt x="228" y="84"/>
                      <a:pt x="228" y="84"/>
                      <a:pt x="229" y="84"/>
                    </a:cubicBezTo>
                    <a:cubicBezTo>
                      <a:pt x="228" y="81"/>
                      <a:pt x="228" y="81"/>
                      <a:pt x="228" y="81"/>
                    </a:cubicBezTo>
                    <a:cubicBezTo>
                      <a:pt x="228" y="84"/>
                      <a:pt x="228" y="84"/>
                      <a:pt x="228" y="84"/>
                    </a:cubicBezTo>
                    <a:cubicBezTo>
                      <a:pt x="228" y="83"/>
                      <a:pt x="228" y="83"/>
                      <a:pt x="228" y="83"/>
                    </a:cubicBezTo>
                    <a:cubicBezTo>
                      <a:pt x="227" y="84"/>
                      <a:pt x="227" y="84"/>
                      <a:pt x="227" y="84"/>
                    </a:cubicBezTo>
                    <a:cubicBezTo>
                      <a:pt x="228" y="84"/>
                      <a:pt x="228" y="84"/>
                      <a:pt x="228" y="84"/>
                    </a:cubicBezTo>
                    <a:cubicBezTo>
                      <a:pt x="228" y="83"/>
                      <a:pt x="228" y="83"/>
                      <a:pt x="228" y="83"/>
                    </a:cubicBezTo>
                    <a:cubicBezTo>
                      <a:pt x="227" y="84"/>
                      <a:pt x="227" y="84"/>
                      <a:pt x="227" y="84"/>
                    </a:cubicBezTo>
                    <a:cubicBezTo>
                      <a:pt x="227" y="84"/>
                      <a:pt x="227" y="84"/>
                      <a:pt x="227" y="84"/>
                    </a:cubicBezTo>
                    <a:cubicBezTo>
                      <a:pt x="227" y="84"/>
                      <a:pt x="227" y="84"/>
                      <a:pt x="227" y="84"/>
                    </a:cubicBezTo>
                    <a:cubicBezTo>
                      <a:pt x="227" y="84"/>
                      <a:pt x="227" y="84"/>
                      <a:pt x="227" y="84"/>
                    </a:cubicBezTo>
                    <a:cubicBezTo>
                      <a:pt x="227" y="84"/>
                      <a:pt x="227" y="84"/>
                      <a:pt x="227" y="84"/>
                    </a:cubicBezTo>
                    <a:cubicBezTo>
                      <a:pt x="227" y="84"/>
                      <a:pt x="227" y="84"/>
                      <a:pt x="227" y="84"/>
                    </a:cubicBezTo>
                    <a:cubicBezTo>
                      <a:pt x="228" y="84"/>
                      <a:pt x="229" y="85"/>
                      <a:pt x="230" y="85"/>
                    </a:cubicBezTo>
                    <a:cubicBezTo>
                      <a:pt x="236" y="88"/>
                      <a:pt x="247" y="94"/>
                      <a:pt x="263" y="102"/>
                    </a:cubicBezTo>
                    <a:cubicBezTo>
                      <a:pt x="318" y="133"/>
                      <a:pt x="423" y="197"/>
                      <a:pt x="514" y="253"/>
                    </a:cubicBezTo>
                    <a:cubicBezTo>
                      <a:pt x="560" y="281"/>
                      <a:pt x="602" y="307"/>
                      <a:pt x="633" y="327"/>
                    </a:cubicBezTo>
                    <a:cubicBezTo>
                      <a:pt x="649" y="336"/>
                      <a:pt x="661" y="344"/>
                      <a:pt x="670" y="349"/>
                    </a:cubicBezTo>
                    <a:cubicBezTo>
                      <a:pt x="679" y="355"/>
                      <a:pt x="683" y="358"/>
                      <a:pt x="683" y="358"/>
                    </a:cubicBezTo>
                    <a:cubicBezTo>
                      <a:pt x="686" y="354"/>
                      <a:pt x="686" y="354"/>
                      <a:pt x="686" y="354"/>
                    </a:cubicBezTo>
                    <a:cubicBezTo>
                      <a:pt x="688" y="351"/>
                      <a:pt x="688" y="351"/>
                      <a:pt x="688" y="351"/>
                    </a:cubicBezTo>
                    <a:cubicBezTo>
                      <a:pt x="688" y="351"/>
                      <a:pt x="686" y="350"/>
                      <a:pt x="683" y="348"/>
                    </a:cubicBezTo>
                    <a:cubicBezTo>
                      <a:pt x="659" y="334"/>
                      <a:pt x="550" y="269"/>
                      <a:pt x="447" y="206"/>
                    </a:cubicBezTo>
                    <a:cubicBezTo>
                      <a:pt x="396" y="174"/>
                      <a:pt x="346" y="143"/>
                      <a:pt x="309" y="120"/>
                    </a:cubicBezTo>
                    <a:cubicBezTo>
                      <a:pt x="290" y="108"/>
                      <a:pt x="275" y="98"/>
                      <a:pt x="264" y="90"/>
                    </a:cubicBezTo>
                    <a:cubicBezTo>
                      <a:pt x="259" y="87"/>
                      <a:pt x="255" y="84"/>
                      <a:pt x="252" y="81"/>
                    </a:cubicBezTo>
                    <a:cubicBezTo>
                      <a:pt x="251" y="80"/>
                      <a:pt x="250" y="79"/>
                      <a:pt x="249" y="79"/>
                    </a:cubicBezTo>
                    <a:cubicBezTo>
                      <a:pt x="249" y="78"/>
                      <a:pt x="249" y="78"/>
                      <a:pt x="249" y="78"/>
                    </a:cubicBezTo>
                    <a:cubicBezTo>
                      <a:pt x="249" y="78"/>
                      <a:pt x="249" y="78"/>
                      <a:pt x="249" y="78"/>
                    </a:cubicBezTo>
                    <a:cubicBezTo>
                      <a:pt x="248" y="79"/>
                      <a:pt x="248" y="79"/>
                      <a:pt x="248" y="79"/>
                    </a:cubicBezTo>
                    <a:cubicBezTo>
                      <a:pt x="249" y="78"/>
                      <a:pt x="249" y="78"/>
                      <a:pt x="249" y="78"/>
                    </a:cubicBezTo>
                    <a:cubicBezTo>
                      <a:pt x="249" y="78"/>
                      <a:pt x="249" y="78"/>
                      <a:pt x="249" y="78"/>
                    </a:cubicBezTo>
                    <a:cubicBezTo>
                      <a:pt x="248" y="79"/>
                      <a:pt x="248" y="79"/>
                      <a:pt x="248" y="79"/>
                    </a:cubicBezTo>
                    <a:cubicBezTo>
                      <a:pt x="249" y="78"/>
                      <a:pt x="249" y="78"/>
                      <a:pt x="249" y="78"/>
                    </a:cubicBezTo>
                    <a:cubicBezTo>
                      <a:pt x="246" y="80"/>
                      <a:pt x="246" y="80"/>
                      <a:pt x="246" y="80"/>
                    </a:cubicBezTo>
                    <a:cubicBezTo>
                      <a:pt x="249" y="80"/>
                      <a:pt x="249" y="80"/>
                      <a:pt x="249" y="80"/>
                    </a:cubicBezTo>
                    <a:cubicBezTo>
                      <a:pt x="249" y="79"/>
                      <a:pt x="249" y="79"/>
                      <a:pt x="249" y="78"/>
                    </a:cubicBezTo>
                    <a:cubicBezTo>
                      <a:pt x="246" y="80"/>
                      <a:pt x="246" y="80"/>
                      <a:pt x="246" y="80"/>
                    </a:cubicBezTo>
                    <a:cubicBezTo>
                      <a:pt x="249" y="80"/>
                      <a:pt x="249" y="80"/>
                      <a:pt x="249" y="80"/>
                    </a:cubicBezTo>
                    <a:cubicBezTo>
                      <a:pt x="246" y="80"/>
                      <a:pt x="246" y="80"/>
                      <a:pt x="246" y="80"/>
                    </a:cubicBezTo>
                    <a:cubicBezTo>
                      <a:pt x="249" y="82"/>
                      <a:pt x="249" y="82"/>
                      <a:pt x="249" y="82"/>
                    </a:cubicBezTo>
                    <a:cubicBezTo>
                      <a:pt x="249" y="81"/>
                      <a:pt x="249" y="80"/>
                      <a:pt x="249" y="80"/>
                    </a:cubicBezTo>
                    <a:cubicBezTo>
                      <a:pt x="246" y="80"/>
                      <a:pt x="246" y="80"/>
                      <a:pt x="246" y="80"/>
                    </a:cubicBezTo>
                    <a:cubicBezTo>
                      <a:pt x="249" y="82"/>
                      <a:pt x="249" y="82"/>
                      <a:pt x="249" y="82"/>
                    </a:cubicBezTo>
                    <a:cubicBezTo>
                      <a:pt x="245" y="79"/>
                      <a:pt x="245" y="79"/>
                      <a:pt x="245" y="79"/>
                    </a:cubicBezTo>
                    <a:cubicBezTo>
                      <a:pt x="243" y="83"/>
                      <a:pt x="243" y="83"/>
                      <a:pt x="243" y="83"/>
                    </a:cubicBezTo>
                    <a:cubicBezTo>
                      <a:pt x="243" y="83"/>
                      <a:pt x="349" y="150"/>
                      <a:pt x="458" y="216"/>
                    </a:cubicBezTo>
                    <a:cubicBezTo>
                      <a:pt x="513" y="250"/>
                      <a:pt x="568" y="283"/>
                      <a:pt x="611" y="308"/>
                    </a:cubicBezTo>
                    <a:cubicBezTo>
                      <a:pt x="632" y="321"/>
                      <a:pt x="650" y="331"/>
                      <a:pt x="664" y="338"/>
                    </a:cubicBezTo>
                    <a:cubicBezTo>
                      <a:pt x="671" y="342"/>
                      <a:pt x="677" y="345"/>
                      <a:pt x="681" y="347"/>
                    </a:cubicBezTo>
                    <a:cubicBezTo>
                      <a:pt x="683" y="348"/>
                      <a:pt x="685" y="349"/>
                      <a:pt x="687" y="349"/>
                    </a:cubicBezTo>
                    <a:cubicBezTo>
                      <a:pt x="689" y="350"/>
                      <a:pt x="690" y="350"/>
                      <a:pt x="692" y="350"/>
                    </a:cubicBezTo>
                    <a:cubicBezTo>
                      <a:pt x="692" y="350"/>
                      <a:pt x="693" y="350"/>
                      <a:pt x="693" y="350"/>
                    </a:cubicBezTo>
                    <a:cubicBezTo>
                      <a:pt x="694" y="350"/>
                      <a:pt x="695" y="349"/>
                      <a:pt x="696" y="348"/>
                    </a:cubicBezTo>
                    <a:cubicBezTo>
                      <a:pt x="696" y="347"/>
                      <a:pt x="696" y="346"/>
                      <a:pt x="696" y="345"/>
                    </a:cubicBezTo>
                    <a:cubicBezTo>
                      <a:pt x="696" y="344"/>
                      <a:pt x="695" y="343"/>
                      <a:pt x="694" y="343"/>
                    </a:cubicBezTo>
                    <a:cubicBezTo>
                      <a:pt x="694" y="343"/>
                      <a:pt x="693" y="342"/>
                      <a:pt x="690" y="340"/>
                    </a:cubicBezTo>
                    <a:cubicBezTo>
                      <a:pt x="666" y="325"/>
                      <a:pt x="559" y="260"/>
                      <a:pt x="458" y="197"/>
                    </a:cubicBezTo>
                    <a:cubicBezTo>
                      <a:pt x="408" y="166"/>
                      <a:pt x="359" y="136"/>
                      <a:pt x="323" y="113"/>
                    </a:cubicBezTo>
                    <a:cubicBezTo>
                      <a:pt x="305" y="101"/>
                      <a:pt x="290" y="92"/>
                      <a:pt x="279" y="85"/>
                    </a:cubicBezTo>
                    <a:cubicBezTo>
                      <a:pt x="274" y="81"/>
                      <a:pt x="270" y="79"/>
                      <a:pt x="267" y="77"/>
                    </a:cubicBezTo>
                    <a:cubicBezTo>
                      <a:pt x="266" y="76"/>
                      <a:pt x="265" y="75"/>
                      <a:pt x="264" y="74"/>
                    </a:cubicBezTo>
                    <a:cubicBezTo>
                      <a:pt x="264" y="74"/>
                      <a:pt x="264" y="74"/>
                      <a:pt x="264" y="74"/>
                    </a:cubicBezTo>
                    <a:cubicBezTo>
                      <a:pt x="262" y="76"/>
                      <a:pt x="262" y="76"/>
                      <a:pt x="262" y="76"/>
                    </a:cubicBezTo>
                    <a:cubicBezTo>
                      <a:pt x="264" y="74"/>
                      <a:pt x="264" y="74"/>
                      <a:pt x="264" y="74"/>
                    </a:cubicBezTo>
                    <a:cubicBezTo>
                      <a:pt x="264" y="74"/>
                      <a:pt x="264" y="74"/>
                      <a:pt x="264" y="74"/>
                    </a:cubicBezTo>
                    <a:cubicBezTo>
                      <a:pt x="262" y="76"/>
                      <a:pt x="262" y="76"/>
                      <a:pt x="262" y="76"/>
                    </a:cubicBezTo>
                    <a:cubicBezTo>
                      <a:pt x="264" y="74"/>
                      <a:pt x="264" y="74"/>
                      <a:pt x="264" y="74"/>
                    </a:cubicBezTo>
                    <a:cubicBezTo>
                      <a:pt x="261" y="76"/>
                      <a:pt x="261" y="76"/>
                      <a:pt x="261" y="76"/>
                    </a:cubicBezTo>
                    <a:cubicBezTo>
                      <a:pt x="265" y="75"/>
                      <a:pt x="265" y="75"/>
                      <a:pt x="265" y="75"/>
                    </a:cubicBezTo>
                    <a:cubicBezTo>
                      <a:pt x="264" y="74"/>
                      <a:pt x="264" y="74"/>
                      <a:pt x="264" y="74"/>
                    </a:cubicBezTo>
                    <a:cubicBezTo>
                      <a:pt x="261" y="76"/>
                      <a:pt x="261" y="76"/>
                      <a:pt x="261" y="76"/>
                    </a:cubicBezTo>
                    <a:cubicBezTo>
                      <a:pt x="265" y="75"/>
                      <a:pt x="265" y="75"/>
                      <a:pt x="265" y="75"/>
                    </a:cubicBezTo>
                    <a:cubicBezTo>
                      <a:pt x="261" y="76"/>
                      <a:pt x="261" y="76"/>
                      <a:pt x="261" y="76"/>
                    </a:cubicBezTo>
                    <a:cubicBezTo>
                      <a:pt x="265" y="76"/>
                      <a:pt x="265" y="76"/>
                      <a:pt x="265" y="76"/>
                    </a:cubicBezTo>
                    <a:cubicBezTo>
                      <a:pt x="265" y="76"/>
                      <a:pt x="265" y="75"/>
                      <a:pt x="265" y="75"/>
                    </a:cubicBezTo>
                    <a:cubicBezTo>
                      <a:pt x="261" y="76"/>
                      <a:pt x="261" y="76"/>
                      <a:pt x="261" y="76"/>
                    </a:cubicBezTo>
                    <a:cubicBezTo>
                      <a:pt x="265" y="76"/>
                      <a:pt x="265" y="76"/>
                      <a:pt x="265" y="76"/>
                    </a:cubicBezTo>
                    <a:cubicBezTo>
                      <a:pt x="261" y="76"/>
                      <a:pt x="261" y="76"/>
                      <a:pt x="261" y="76"/>
                    </a:cubicBezTo>
                    <a:cubicBezTo>
                      <a:pt x="264" y="79"/>
                      <a:pt x="264" y="79"/>
                      <a:pt x="264" y="79"/>
                    </a:cubicBezTo>
                    <a:cubicBezTo>
                      <a:pt x="265" y="78"/>
                      <a:pt x="265" y="77"/>
                      <a:pt x="265" y="76"/>
                    </a:cubicBezTo>
                    <a:cubicBezTo>
                      <a:pt x="261" y="76"/>
                      <a:pt x="261" y="76"/>
                      <a:pt x="261" y="76"/>
                    </a:cubicBezTo>
                    <a:cubicBezTo>
                      <a:pt x="264" y="79"/>
                      <a:pt x="264" y="79"/>
                      <a:pt x="264" y="79"/>
                    </a:cubicBezTo>
                    <a:cubicBezTo>
                      <a:pt x="264" y="79"/>
                      <a:pt x="264" y="79"/>
                      <a:pt x="264" y="79"/>
                    </a:cubicBezTo>
                    <a:cubicBezTo>
                      <a:pt x="261" y="76"/>
                      <a:pt x="261" y="76"/>
                      <a:pt x="261" y="76"/>
                    </a:cubicBezTo>
                    <a:cubicBezTo>
                      <a:pt x="262" y="80"/>
                      <a:pt x="262" y="80"/>
                      <a:pt x="262" y="80"/>
                    </a:cubicBezTo>
                    <a:cubicBezTo>
                      <a:pt x="263" y="80"/>
                      <a:pt x="264" y="79"/>
                      <a:pt x="264" y="79"/>
                    </a:cubicBezTo>
                    <a:cubicBezTo>
                      <a:pt x="261" y="76"/>
                      <a:pt x="261" y="76"/>
                      <a:pt x="261" y="76"/>
                    </a:cubicBezTo>
                    <a:cubicBezTo>
                      <a:pt x="262" y="80"/>
                      <a:pt x="262" y="80"/>
                      <a:pt x="262" y="80"/>
                    </a:cubicBezTo>
                    <a:cubicBezTo>
                      <a:pt x="261" y="76"/>
                      <a:pt x="261" y="76"/>
                      <a:pt x="261" y="76"/>
                    </a:cubicBezTo>
                    <a:cubicBezTo>
                      <a:pt x="261" y="80"/>
                      <a:pt x="261" y="80"/>
                      <a:pt x="261" y="80"/>
                    </a:cubicBezTo>
                    <a:cubicBezTo>
                      <a:pt x="261" y="80"/>
                      <a:pt x="262" y="80"/>
                      <a:pt x="262" y="80"/>
                    </a:cubicBezTo>
                    <a:cubicBezTo>
                      <a:pt x="261" y="76"/>
                      <a:pt x="261" y="76"/>
                      <a:pt x="261" y="76"/>
                    </a:cubicBezTo>
                    <a:cubicBezTo>
                      <a:pt x="261" y="80"/>
                      <a:pt x="261" y="80"/>
                      <a:pt x="261" y="80"/>
                    </a:cubicBezTo>
                    <a:cubicBezTo>
                      <a:pt x="261" y="77"/>
                      <a:pt x="261" y="77"/>
                      <a:pt x="261" y="77"/>
                    </a:cubicBezTo>
                    <a:cubicBezTo>
                      <a:pt x="260" y="80"/>
                      <a:pt x="260" y="80"/>
                      <a:pt x="260" y="80"/>
                    </a:cubicBezTo>
                    <a:cubicBezTo>
                      <a:pt x="260" y="80"/>
                      <a:pt x="260" y="80"/>
                      <a:pt x="261" y="80"/>
                    </a:cubicBezTo>
                    <a:cubicBezTo>
                      <a:pt x="261" y="77"/>
                      <a:pt x="261" y="77"/>
                      <a:pt x="261" y="77"/>
                    </a:cubicBezTo>
                    <a:cubicBezTo>
                      <a:pt x="260" y="80"/>
                      <a:pt x="260" y="80"/>
                      <a:pt x="260" y="80"/>
                    </a:cubicBezTo>
                    <a:cubicBezTo>
                      <a:pt x="260" y="78"/>
                      <a:pt x="260" y="78"/>
                      <a:pt x="260" y="78"/>
                    </a:cubicBezTo>
                    <a:cubicBezTo>
                      <a:pt x="260" y="80"/>
                      <a:pt x="260" y="80"/>
                      <a:pt x="260" y="80"/>
                    </a:cubicBezTo>
                    <a:cubicBezTo>
                      <a:pt x="260" y="80"/>
                      <a:pt x="260" y="80"/>
                      <a:pt x="260" y="80"/>
                    </a:cubicBezTo>
                    <a:cubicBezTo>
                      <a:pt x="260" y="78"/>
                      <a:pt x="260" y="78"/>
                      <a:pt x="260" y="78"/>
                    </a:cubicBezTo>
                    <a:cubicBezTo>
                      <a:pt x="260" y="80"/>
                      <a:pt x="260" y="80"/>
                      <a:pt x="260" y="80"/>
                    </a:cubicBezTo>
                    <a:cubicBezTo>
                      <a:pt x="260" y="80"/>
                      <a:pt x="260" y="81"/>
                      <a:pt x="262" y="81"/>
                    </a:cubicBezTo>
                    <a:cubicBezTo>
                      <a:pt x="266" y="84"/>
                      <a:pt x="276" y="90"/>
                      <a:pt x="289" y="98"/>
                    </a:cubicBezTo>
                    <a:cubicBezTo>
                      <a:pt x="337" y="127"/>
                      <a:pt x="434" y="187"/>
                      <a:pt x="521" y="240"/>
                    </a:cubicBezTo>
                    <a:cubicBezTo>
                      <a:pt x="565" y="266"/>
                      <a:pt x="606" y="290"/>
                      <a:pt x="638" y="308"/>
                    </a:cubicBezTo>
                    <a:cubicBezTo>
                      <a:pt x="654" y="317"/>
                      <a:pt x="668" y="325"/>
                      <a:pt x="678" y="330"/>
                    </a:cubicBezTo>
                    <a:cubicBezTo>
                      <a:pt x="684" y="332"/>
                      <a:pt x="688" y="334"/>
                      <a:pt x="691" y="336"/>
                    </a:cubicBezTo>
                    <a:cubicBezTo>
                      <a:pt x="693" y="336"/>
                      <a:pt x="695" y="337"/>
                      <a:pt x="696" y="337"/>
                    </a:cubicBezTo>
                    <a:cubicBezTo>
                      <a:pt x="698" y="338"/>
                      <a:pt x="699" y="338"/>
                      <a:pt x="700" y="338"/>
                    </a:cubicBezTo>
                    <a:cubicBezTo>
                      <a:pt x="701" y="338"/>
                      <a:pt x="701" y="338"/>
                      <a:pt x="702" y="338"/>
                    </a:cubicBezTo>
                    <a:cubicBezTo>
                      <a:pt x="703" y="337"/>
                      <a:pt x="704" y="337"/>
                      <a:pt x="705" y="336"/>
                    </a:cubicBezTo>
                    <a:cubicBezTo>
                      <a:pt x="705" y="335"/>
                      <a:pt x="705" y="334"/>
                      <a:pt x="705" y="334"/>
                    </a:cubicBezTo>
                    <a:cubicBezTo>
                      <a:pt x="705" y="332"/>
                      <a:pt x="705" y="332"/>
                      <a:pt x="705" y="332"/>
                    </a:cubicBezTo>
                    <a:cubicBezTo>
                      <a:pt x="704" y="331"/>
                      <a:pt x="704" y="331"/>
                      <a:pt x="704" y="331"/>
                    </a:cubicBezTo>
                    <a:cubicBezTo>
                      <a:pt x="704" y="330"/>
                      <a:pt x="704" y="330"/>
                      <a:pt x="704" y="330"/>
                    </a:cubicBezTo>
                    <a:cubicBezTo>
                      <a:pt x="703" y="330"/>
                      <a:pt x="703" y="330"/>
                      <a:pt x="703" y="330"/>
                    </a:cubicBezTo>
                    <a:cubicBezTo>
                      <a:pt x="701" y="328"/>
                      <a:pt x="692" y="323"/>
                      <a:pt x="680" y="316"/>
                    </a:cubicBezTo>
                    <a:cubicBezTo>
                      <a:pt x="636" y="290"/>
                      <a:pt x="539" y="233"/>
                      <a:pt x="452" y="180"/>
                    </a:cubicBezTo>
                    <a:cubicBezTo>
                      <a:pt x="409" y="154"/>
                      <a:pt x="368" y="129"/>
                      <a:pt x="338" y="109"/>
                    </a:cubicBezTo>
                    <a:cubicBezTo>
                      <a:pt x="323" y="100"/>
                      <a:pt x="311" y="91"/>
                      <a:pt x="303" y="85"/>
                    </a:cubicBezTo>
                    <a:cubicBezTo>
                      <a:pt x="299" y="82"/>
                      <a:pt x="296" y="79"/>
                      <a:pt x="293" y="77"/>
                    </a:cubicBezTo>
                    <a:cubicBezTo>
                      <a:pt x="292" y="76"/>
                      <a:pt x="292" y="75"/>
                      <a:pt x="291" y="75"/>
                    </a:cubicBezTo>
                    <a:cubicBezTo>
                      <a:pt x="291" y="75"/>
                      <a:pt x="291" y="75"/>
                      <a:pt x="291" y="75"/>
                    </a:cubicBezTo>
                    <a:cubicBezTo>
                      <a:pt x="291" y="75"/>
                      <a:pt x="291" y="75"/>
                      <a:pt x="291" y="75"/>
                    </a:cubicBezTo>
                    <a:cubicBezTo>
                      <a:pt x="290" y="75"/>
                      <a:pt x="290" y="75"/>
                      <a:pt x="290" y="75"/>
                    </a:cubicBezTo>
                    <a:cubicBezTo>
                      <a:pt x="291" y="75"/>
                      <a:pt x="291" y="75"/>
                      <a:pt x="291" y="75"/>
                    </a:cubicBezTo>
                    <a:cubicBezTo>
                      <a:pt x="291" y="75"/>
                      <a:pt x="291" y="75"/>
                      <a:pt x="291" y="75"/>
                    </a:cubicBezTo>
                    <a:cubicBezTo>
                      <a:pt x="290" y="75"/>
                      <a:pt x="290" y="75"/>
                      <a:pt x="290" y="75"/>
                    </a:cubicBezTo>
                    <a:cubicBezTo>
                      <a:pt x="291" y="75"/>
                      <a:pt x="291" y="75"/>
                      <a:pt x="291" y="75"/>
                    </a:cubicBezTo>
                    <a:cubicBezTo>
                      <a:pt x="289" y="75"/>
                      <a:pt x="289" y="75"/>
                      <a:pt x="289" y="75"/>
                    </a:cubicBezTo>
                    <a:cubicBezTo>
                      <a:pt x="291" y="75"/>
                      <a:pt x="291" y="75"/>
                      <a:pt x="291" y="75"/>
                    </a:cubicBezTo>
                    <a:cubicBezTo>
                      <a:pt x="291" y="75"/>
                      <a:pt x="291" y="75"/>
                      <a:pt x="291" y="75"/>
                    </a:cubicBezTo>
                    <a:cubicBezTo>
                      <a:pt x="289" y="75"/>
                      <a:pt x="289" y="75"/>
                      <a:pt x="289" y="75"/>
                    </a:cubicBezTo>
                    <a:cubicBezTo>
                      <a:pt x="291" y="75"/>
                      <a:pt x="291" y="75"/>
                      <a:pt x="291" y="75"/>
                    </a:cubicBezTo>
                    <a:cubicBezTo>
                      <a:pt x="288" y="75"/>
                      <a:pt x="288" y="75"/>
                      <a:pt x="288" y="75"/>
                    </a:cubicBezTo>
                    <a:cubicBezTo>
                      <a:pt x="291" y="77"/>
                      <a:pt x="291" y="77"/>
                      <a:pt x="291" y="77"/>
                    </a:cubicBezTo>
                    <a:cubicBezTo>
                      <a:pt x="291" y="76"/>
                      <a:pt x="291" y="76"/>
                      <a:pt x="291" y="75"/>
                    </a:cubicBezTo>
                    <a:cubicBezTo>
                      <a:pt x="288" y="75"/>
                      <a:pt x="288" y="75"/>
                      <a:pt x="288" y="75"/>
                    </a:cubicBezTo>
                    <a:cubicBezTo>
                      <a:pt x="291" y="77"/>
                      <a:pt x="291" y="77"/>
                      <a:pt x="291" y="77"/>
                    </a:cubicBezTo>
                    <a:cubicBezTo>
                      <a:pt x="291" y="77"/>
                      <a:pt x="291" y="77"/>
                      <a:pt x="291" y="77"/>
                    </a:cubicBezTo>
                    <a:cubicBezTo>
                      <a:pt x="288" y="75"/>
                      <a:pt x="288" y="75"/>
                      <a:pt x="288" y="75"/>
                    </a:cubicBezTo>
                    <a:cubicBezTo>
                      <a:pt x="289" y="79"/>
                      <a:pt x="289" y="79"/>
                      <a:pt x="289" y="79"/>
                    </a:cubicBezTo>
                    <a:cubicBezTo>
                      <a:pt x="289" y="78"/>
                      <a:pt x="290" y="78"/>
                      <a:pt x="291" y="77"/>
                    </a:cubicBezTo>
                    <a:cubicBezTo>
                      <a:pt x="288" y="75"/>
                      <a:pt x="288" y="75"/>
                      <a:pt x="288" y="75"/>
                    </a:cubicBezTo>
                    <a:cubicBezTo>
                      <a:pt x="289" y="79"/>
                      <a:pt x="289" y="79"/>
                      <a:pt x="289" y="79"/>
                    </a:cubicBezTo>
                    <a:cubicBezTo>
                      <a:pt x="288" y="75"/>
                      <a:pt x="288" y="75"/>
                      <a:pt x="288" y="75"/>
                    </a:cubicBezTo>
                    <a:cubicBezTo>
                      <a:pt x="288" y="79"/>
                      <a:pt x="288" y="79"/>
                      <a:pt x="288" y="79"/>
                    </a:cubicBezTo>
                    <a:cubicBezTo>
                      <a:pt x="288" y="79"/>
                      <a:pt x="288" y="79"/>
                      <a:pt x="289" y="79"/>
                    </a:cubicBezTo>
                    <a:cubicBezTo>
                      <a:pt x="288" y="75"/>
                      <a:pt x="288" y="75"/>
                      <a:pt x="288" y="75"/>
                    </a:cubicBezTo>
                    <a:cubicBezTo>
                      <a:pt x="288" y="79"/>
                      <a:pt x="288" y="79"/>
                      <a:pt x="288" y="79"/>
                    </a:cubicBezTo>
                    <a:cubicBezTo>
                      <a:pt x="288" y="76"/>
                      <a:pt x="288" y="76"/>
                      <a:pt x="288" y="76"/>
                    </a:cubicBezTo>
                    <a:cubicBezTo>
                      <a:pt x="287" y="79"/>
                      <a:pt x="287" y="79"/>
                      <a:pt x="287" y="79"/>
                    </a:cubicBezTo>
                    <a:cubicBezTo>
                      <a:pt x="287" y="79"/>
                      <a:pt x="287" y="79"/>
                      <a:pt x="288" y="79"/>
                    </a:cubicBezTo>
                    <a:cubicBezTo>
                      <a:pt x="288" y="76"/>
                      <a:pt x="288" y="76"/>
                      <a:pt x="288" y="76"/>
                    </a:cubicBezTo>
                    <a:cubicBezTo>
                      <a:pt x="287" y="79"/>
                      <a:pt x="287" y="79"/>
                      <a:pt x="287" y="79"/>
                    </a:cubicBezTo>
                    <a:cubicBezTo>
                      <a:pt x="287" y="78"/>
                      <a:pt x="287" y="78"/>
                      <a:pt x="287" y="78"/>
                    </a:cubicBezTo>
                    <a:cubicBezTo>
                      <a:pt x="287" y="79"/>
                      <a:pt x="287" y="79"/>
                      <a:pt x="287" y="79"/>
                    </a:cubicBezTo>
                    <a:cubicBezTo>
                      <a:pt x="287" y="79"/>
                      <a:pt x="287" y="79"/>
                      <a:pt x="287" y="79"/>
                    </a:cubicBezTo>
                    <a:cubicBezTo>
                      <a:pt x="287" y="78"/>
                      <a:pt x="287" y="78"/>
                      <a:pt x="287" y="78"/>
                    </a:cubicBezTo>
                    <a:cubicBezTo>
                      <a:pt x="287" y="79"/>
                      <a:pt x="287" y="79"/>
                      <a:pt x="287" y="79"/>
                    </a:cubicBezTo>
                    <a:cubicBezTo>
                      <a:pt x="287" y="79"/>
                      <a:pt x="288" y="79"/>
                      <a:pt x="289" y="80"/>
                    </a:cubicBezTo>
                    <a:cubicBezTo>
                      <a:pt x="294" y="82"/>
                      <a:pt x="304" y="87"/>
                      <a:pt x="318" y="95"/>
                    </a:cubicBezTo>
                    <a:cubicBezTo>
                      <a:pt x="367" y="123"/>
                      <a:pt x="463" y="181"/>
                      <a:pt x="547" y="231"/>
                    </a:cubicBezTo>
                    <a:cubicBezTo>
                      <a:pt x="589" y="256"/>
                      <a:pt x="628" y="280"/>
                      <a:pt x="657" y="297"/>
                    </a:cubicBezTo>
                    <a:cubicBezTo>
                      <a:pt x="671" y="306"/>
                      <a:pt x="683" y="313"/>
                      <a:pt x="691" y="317"/>
                    </a:cubicBezTo>
                    <a:cubicBezTo>
                      <a:pt x="696" y="320"/>
                      <a:pt x="699" y="322"/>
                      <a:pt x="701" y="323"/>
                    </a:cubicBezTo>
                    <a:cubicBezTo>
                      <a:pt x="702" y="324"/>
                      <a:pt x="703" y="324"/>
                      <a:pt x="704" y="325"/>
                    </a:cubicBezTo>
                    <a:cubicBezTo>
                      <a:pt x="704" y="325"/>
                      <a:pt x="705" y="325"/>
                      <a:pt x="705" y="325"/>
                    </a:cubicBezTo>
                    <a:cubicBezTo>
                      <a:pt x="706" y="325"/>
                      <a:pt x="706" y="325"/>
                      <a:pt x="706" y="325"/>
                    </a:cubicBezTo>
                    <a:cubicBezTo>
                      <a:pt x="706" y="325"/>
                      <a:pt x="706" y="325"/>
                      <a:pt x="706" y="325"/>
                    </a:cubicBezTo>
                    <a:cubicBezTo>
                      <a:pt x="706" y="325"/>
                      <a:pt x="706" y="326"/>
                      <a:pt x="707" y="326"/>
                    </a:cubicBezTo>
                    <a:cubicBezTo>
                      <a:pt x="707" y="326"/>
                      <a:pt x="708" y="326"/>
                      <a:pt x="708" y="325"/>
                    </a:cubicBezTo>
                    <a:cubicBezTo>
                      <a:pt x="709" y="325"/>
                      <a:pt x="710" y="325"/>
                      <a:pt x="710" y="324"/>
                    </a:cubicBezTo>
                    <a:cubicBezTo>
                      <a:pt x="711" y="323"/>
                      <a:pt x="711" y="322"/>
                      <a:pt x="711" y="322"/>
                    </a:cubicBezTo>
                    <a:cubicBezTo>
                      <a:pt x="711" y="320"/>
                      <a:pt x="711" y="320"/>
                      <a:pt x="711" y="320"/>
                    </a:cubicBezTo>
                    <a:cubicBezTo>
                      <a:pt x="710" y="319"/>
                      <a:pt x="710" y="319"/>
                      <a:pt x="710" y="319"/>
                    </a:cubicBezTo>
                    <a:cubicBezTo>
                      <a:pt x="709" y="318"/>
                      <a:pt x="709" y="318"/>
                      <a:pt x="709" y="318"/>
                    </a:cubicBezTo>
                    <a:cubicBezTo>
                      <a:pt x="709" y="318"/>
                      <a:pt x="708" y="317"/>
                      <a:pt x="707" y="317"/>
                    </a:cubicBezTo>
                    <a:cubicBezTo>
                      <a:pt x="699" y="311"/>
                      <a:pt x="670" y="294"/>
                      <a:pt x="631" y="270"/>
                    </a:cubicBezTo>
                    <a:cubicBezTo>
                      <a:pt x="573" y="235"/>
                      <a:pt x="493" y="187"/>
                      <a:pt x="427" y="146"/>
                    </a:cubicBezTo>
                    <a:cubicBezTo>
                      <a:pt x="394" y="126"/>
                      <a:pt x="365" y="107"/>
                      <a:pt x="344" y="94"/>
                    </a:cubicBezTo>
                    <a:cubicBezTo>
                      <a:pt x="333" y="87"/>
                      <a:pt x="325" y="81"/>
                      <a:pt x="319" y="77"/>
                    </a:cubicBezTo>
                    <a:cubicBezTo>
                      <a:pt x="316" y="75"/>
                      <a:pt x="314" y="73"/>
                      <a:pt x="313" y="72"/>
                    </a:cubicBezTo>
                    <a:cubicBezTo>
                      <a:pt x="312" y="71"/>
                      <a:pt x="312" y="71"/>
                      <a:pt x="312" y="71"/>
                    </a:cubicBezTo>
                    <a:cubicBezTo>
                      <a:pt x="311" y="71"/>
                      <a:pt x="311" y="71"/>
                      <a:pt x="311" y="71"/>
                    </a:cubicBezTo>
                    <a:cubicBezTo>
                      <a:pt x="310" y="72"/>
                      <a:pt x="310" y="72"/>
                      <a:pt x="310" y="72"/>
                    </a:cubicBezTo>
                    <a:cubicBezTo>
                      <a:pt x="312" y="71"/>
                      <a:pt x="312" y="71"/>
                      <a:pt x="312" y="71"/>
                    </a:cubicBezTo>
                    <a:cubicBezTo>
                      <a:pt x="311" y="71"/>
                      <a:pt x="311" y="71"/>
                      <a:pt x="311" y="71"/>
                    </a:cubicBezTo>
                    <a:cubicBezTo>
                      <a:pt x="310" y="72"/>
                      <a:pt x="310" y="72"/>
                      <a:pt x="310" y="72"/>
                    </a:cubicBezTo>
                    <a:cubicBezTo>
                      <a:pt x="312" y="71"/>
                      <a:pt x="312" y="71"/>
                      <a:pt x="312" y="71"/>
                    </a:cubicBezTo>
                    <a:cubicBezTo>
                      <a:pt x="309" y="72"/>
                      <a:pt x="309" y="72"/>
                      <a:pt x="309" y="72"/>
                    </a:cubicBezTo>
                    <a:cubicBezTo>
                      <a:pt x="312" y="72"/>
                      <a:pt x="312" y="72"/>
                      <a:pt x="312" y="72"/>
                    </a:cubicBezTo>
                    <a:cubicBezTo>
                      <a:pt x="312" y="71"/>
                      <a:pt x="312" y="71"/>
                      <a:pt x="312" y="71"/>
                    </a:cubicBezTo>
                    <a:cubicBezTo>
                      <a:pt x="309" y="72"/>
                      <a:pt x="309" y="72"/>
                      <a:pt x="309" y="72"/>
                    </a:cubicBezTo>
                    <a:cubicBezTo>
                      <a:pt x="312" y="72"/>
                      <a:pt x="312" y="72"/>
                      <a:pt x="312" y="72"/>
                    </a:cubicBezTo>
                    <a:cubicBezTo>
                      <a:pt x="308" y="72"/>
                      <a:pt x="308" y="72"/>
                      <a:pt x="308" y="72"/>
                    </a:cubicBezTo>
                    <a:cubicBezTo>
                      <a:pt x="311" y="74"/>
                      <a:pt x="311" y="74"/>
                      <a:pt x="311" y="74"/>
                    </a:cubicBezTo>
                    <a:cubicBezTo>
                      <a:pt x="312" y="74"/>
                      <a:pt x="312" y="73"/>
                      <a:pt x="312" y="72"/>
                    </a:cubicBezTo>
                    <a:cubicBezTo>
                      <a:pt x="308" y="72"/>
                      <a:pt x="308" y="72"/>
                      <a:pt x="308" y="72"/>
                    </a:cubicBezTo>
                    <a:cubicBezTo>
                      <a:pt x="311" y="74"/>
                      <a:pt x="311" y="74"/>
                      <a:pt x="311" y="74"/>
                    </a:cubicBezTo>
                    <a:cubicBezTo>
                      <a:pt x="311" y="74"/>
                      <a:pt x="311" y="74"/>
                      <a:pt x="311" y="74"/>
                    </a:cubicBezTo>
                    <a:cubicBezTo>
                      <a:pt x="308" y="72"/>
                      <a:pt x="308" y="72"/>
                      <a:pt x="308" y="72"/>
                    </a:cubicBezTo>
                    <a:cubicBezTo>
                      <a:pt x="309" y="76"/>
                      <a:pt x="309" y="76"/>
                      <a:pt x="309" y="76"/>
                    </a:cubicBezTo>
                    <a:cubicBezTo>
                      <a:pt x="310" y="76"/>
                      <a:pt x="311" y="75"/>
                      <a:pt x="311" y="74"/>
                    </a:cubicBezTo>
                    <a:cubicBezTo>
                      <a:pt x="308" y="72"/>
                      <a:pt x="308" y="72"/>
                      <a:pt x="308" y="72"/>
                    </a:cubicBezTo>
                    <a:cubicBezTo>
                      <a:pt x="309" y="76"/>
                      <a:pt x="309" y="76"/>
                      <a:pt x="309" y="76"/>
                    </a:cubicBezTo>
                    <a:cubicBezTo>
                      <a:pt x="308" y="72"/>
                      <a:pt x="308" y="72"/>
                      <a:pt x="308" y="72"/>
                    </a:cubicBezTo>
                    <a:cubicBezTo>
                      <a:pt x="308" y="76"/>
                      <a:pt x="308" y="76"/>
                      <a:pt x="308" y="76"/>
                    </a:cubicBezTo>
                    <a:cubicBezTo>
                      <a:pt x="308" y="76"/>
                      <a:pt x="309" y="76"/>
                      <a:pt x="309" y="76"/>
                    </a:cubicBezTo>
                    <a:cubicBezTo>
                      <a:pt x="308" y="72"/>
                      <a:pt x="308" y="72"/>
                      <a:pt x="308" y="72"/>
                    </a:cubicBezTo>
                    <a:cubicBezTo>
                      <a:pt x="308" y="76"/>
                      <a:pt x="308" y="76"/>
                      <a:pt x="308" y="76"/>
                    </a:cubicBezTo>
                    <a:cubicBezTo>
                      <a:pt x="308" y="73"/>
                      <a:pt x="308" y="73"/>
                      <a:pt x="308" y="73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6"/>
                      <a:pt x="307" y="76"/>
                      <a:pt x="308" y="76"/>
                    </a:cubicBezTo>
                    <a:cubicBezTo>
                      <a:pt x="308" y="73"/>
                      <a:pt x="308" y="73"/>
                      <a:pt x="308" y="73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5"/>
                      <a:pt x="307" y="75"/>
                      <a:pt x="307" y="75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5"/>
                      <a:pt x="307" y="75"/>
                      <a:pt x="307" y="75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6"/>
                      <a:pt x="307" y="76"/>
                      <a:pt x="307" y="76"/>
                    </a:cubicBezTo>
                    <a:cubicBezTo>
                      <a:pt x="307" y="76"/>
                      <a:pt x="308" y="76"/>
                      <a:pt x="309" y="77"/>
                    </a:cubicBezTo>
                    <a:cubicBezTo>
                      <a:pt x="314" y="79"/>
                      <a:pt x="324" y="85"/>
                      <a:pt x="338" y="93"/>
                    </a:cubicBezTo>
                    <a:cubicBezTo>
                      <a:pt x="386" y="120"/>
                      <a:pt x="483" y="176"/>
                      <a:pt x="567" y="225"/>
                    </a:cubicBezTo>
                    <a:cubicBezTo>
                      <a:pt x="609" y="249"/>
                      <a:pt x="648" y="272"/>
                      <a:pt x="676" y="288"/>
                    </a:cubicBezTo>
                    <a:cubicBezTo>
                      <a:pt x="690" y="297"/>
                      <a:pt x="702" y="303"/>
                      <a:pt x="710" y="308"/>
                    </a:cubicBezTo>
                    <a:cubicBezTo>
                      <a:pt x="718" y="313"/>
                      <a:pt x="723" y="315"/>
                      <a:pt x="723" y="315"/>
                    </a:cubicBezTo>
                    <a:cubicBezTo>
                      <a:pt x="724" y="316"/>
                      <a:pt x="725" y="316"/>
                      <a:pt x="727" y="315"/>
                    </a:cubicBezTo>
                    <a:cubicBezTo>
                      <a:pt x="728" y="315"/>
                      <a:pt x="729" y="313"/>
                      <a:pt x="729" y="312"/>
                    </a:cubicBezTo>
                    <a:cubicBezTo>
                      <a:pt x="729" y="311"/>
                      <a:pt x="728" y="310"/>
                      <a:pt x="728" y="310"/>
                    </a:cubicBezTo>
                    <a:cubicBezTo>
                      <a:pt x="728" y="309"/>
                      <a:pt x="728" y="309"/>
                      <a:pt x="727" y="309"/>
                    </a:cubicBezTo>
                    <a:cubicBezTo>
                      <a:pt x="727" y="309"/>
                      <a:pt x="727" y="309"/>
                      <a:pt x="727" y="309"/>
                    </a:cubicBezTo>
                    <a:cubicBezTo>
                      <a:pt x="726" y="308"/>
                      <a:pt x="726" y="308"/>
                      <a:pt x="726" y="308"/>
                    </a:cubicBezTo>
                    <a:cubicBezTo>
                      <a:pt x="724" y="307"/>
                      <a:pt x="717" y="302"/>
                      <a:pt x="705" y="294"/>
                    </a:cubicBezTo>
                    <a:cubicBezTo>
                      <a:pt x="623" y="243"/>
                      <a:pt x="338" y="66"/>
                      <a:pt x="338" y="66"/>
                    </a:cubicBezTo>
                    <a:cubicBezTo>
                      <a:pt x="336" y="69"/>
                      <a:pt x="336" y="69"/>
                      <a:pt x="336" y="69"/>
                    </a:cubicBezTo>
                    <a:cubicBezTo>
                      <a:pt x="334" y="72"/>
                      <a:pt x="334" y="72"/>
                      <a:pt x="334" y="72"/>
                    </a:cubicBezTo>
                    <a:cubicBezTo>
                      <a:pt x="738" y="308"/>
                      <a:pt x="738" y="308"/>
                      <a:pt x="738" y="308"/>
                    </a:cubicBezTo>
                    <a:cubicBezTo>
                      <a:pt x="738" y="309"/>
                      <a:pt x="740" y="309"/>
                      <a:pt x="741" y="309"/>
                    </a:cubicBezTo>
                    <a:cubicBezTo>
                      <a:pt x="742" y="309"/>
                      <a:pt x="743" y="308"/>
                      <a:pt x="743" y="307"/>
                    </a:cubicBezTo>
                    <a:cubicBezTo>
                      <a:pt x="744" y="306"/>
                      <a:pt x="744" y="305"/>
                      <a:pt x="743" y="304"/>
                    </a:cubicBezTo>
                    <a:cubicBezTo>
                      <a:pt x="743" y="303"/>
                      <a:pt x="743" y="302"/>
                      <a:pt x="742" y="301"/>
                    </a:cubicBezTo>
                    <a:cubicBezTo>
                      <a:pt x="742" y="301"/>
                      <a:pt x="740" y="301"/>
                      <a:pt x="737" y="299"/>
                    </a:cubicBezTo>
                    <a:cubicBezTo>
                      <a:pt x="716" y="287"/>
                      <a:pt x="621" y="231"/>
                      <a:pt x="532" y="177"/>
                    </a:cubicBezTo>
                    <a:cubicBezTo>
                      <a:pt x="487" y="150"/>
                      <a:pt x="444" y="123"/>
                      <a:pt x="412" y="102"/>
                    </a:cubicBezTo>
                    <a:cubicBezTo>
                      <a:pt x="395" y="91"/>
                      <a:pt x="382" y="83"/>
                      <a:pt x="373" y="76"/>
                    </a:cubicBezTo>
                    <a:cubicBezTo>
                      <a:pt x="368" y="72"/>
                      <a:pt x="365" y="70"/>
                      <a:pt x="363" y="67"/>
                    </a:cubicBezTo>
                    <a:cubicBezTo>
                      <a:pt x="361" y="66"/>
                      <a:pt x="361" y="66"/>
                      <a:pt x="360" y="65"/>
                    </a:cubicBezTo>
                    <a:cubicBezTo>
                      <a:pt x="360" y="65"/>
                      <a:pt x="360" y="65"/>
                      <a:pt x="360" y="65"/>
                    </a:cubicBezTo>
                    <a:cubicBezTo>
                      <a:pt x="360" y="65"/>
                      <a:pt x="360" y="65"/>
                      <a:pt x="360" y="65"/>
                    </a:cubicBezTo>
                    <a:cubicBezTo>
                      <a:pt x="359" y="65"/>
                      <a:pt x="359" y="65"/>
                      <a:pt x="359" y="65"/>
                    </a:cubicBezTo>
                    <a:cubicBezTo>
                      <a:pt x="360" y="65"/>
                      <a:pt x="360" y="65"/>
                      <a:pt x="360" y="65"/>
                    </a:cubicBezTo>
                    <a:cubicBezTo>
                      <a:pt x="360" y="65"/>
                      <a:pt x="360" y="65"/>
                      <a:pt x="360" y="65"/>
                    </a:cubicBezTo>
                    <a:cubicBezTo>
                      <a:pt x="359" y="65"/>
                      <a:pt x="359" y="65"/>
                      <a:pt x="359" y="65"/>
                    </a:cubicBezTo>
                    <a:cubicBezTo>
                      <a:pt x="360" y="65"/>
                      <a:pt x="360" y="65"/>
                      <a:pt x="360" y="65"/>
                    </a:cubicBezTo>
                    <a:cubicBezTo>
                      <a:pt x="357" y="66"/>
                      <a:pt x="357" y="66"/>
                      <a:pt x="357" y="66"/>
                    </a:cubicBezTo>
                    <a:cubicBezTo>
                      <a:pt x="360" y="66"/>
                      <a:pt x="360" y="66"/>
                      <a:pt x="360" y="66"/>
                    </a:cubicBezTo>
                    <a:cubicBezTo>
                      <a:pt x="360" y="65"/>
                      <a:pt x="360" y="65"/>
                      <a:pt x="360" y="65"/>
                    </a:cubicBezTo>
                    <a:cubicBezTo>
                      <a:pt x="357" y="66"/>
                      <a:pt x="357" y="66"/>
                      <a:pt x="357" y="66"/>
                    </a:cubicBezTo>
                    <a:cubicBezTo>
                      <a:pt x="360" y="66"/>
                      <a:pt x="360" y="66"/>
                      <a:pt x="360" y="66"/>
                    </a:cubicBezTo>
                    <a:cubicBezTo>
                      <a:pt x="357" y="66"/>
                      <a:pt x="357" y="66"/>
                      <a:pt x="357" y="66"/>
                    </a:cubicBezTo>
                    <a:cubicBezTo>
                      <a:pt x="360" y="67"/>
                      <a:pt x="360" y="67"/>
                      <a:pt x="360" y="67"/>
                    </a:cubicBezTo>
                    <a:cubicBezTo>
                      <a:pt x="360" y="67"/>
                      <a:pt x="360" y="66"/>
                      <a:pt x="360" y="66"/>
                    </a:cubicBezTo>
                    <a:cubicBezTo>
                      <a:pt x="357" y="66"/>
                      <a:pt x="357" y="66"/>
                      <a:pt x="357" y="66"/>
                    </a:cubicBezTo>
                    <a:cubicBezTo>
                      <a:pt x="360" y="67"/>
                      <a:pt x="360" y="67"/>
                      <a:pt x="360" y="67"/>
                    </a:cubicBezTo>
                    <a:cubicBezTo>
                      <a:pt x="360" y="67"/>
                      <a:pt x="360" y="67"/>
                      <a:pt x="360" y="67"/>
                    </a:cubicBezTo>
                    <a:cubicBezTo>
                      <a:pt x="357" y="66"/>
                      <a:pt x="357" y="66"/>
                      <a:pt x="357" y="66"/>
                    </a:cubicBezTo>
                    <a:cubicBezTo>
                      <a:pt x="358" y="69"/>
                      <a:pt x="358" y="69"/>
                      <a:pt x="358" y="69"/>
                    </a:cubicBezTo>
                    <a:cubicBezTo>
                      <a:pt x="358" y="69"/>
                      <a:pt x="359" y="68"/>
                      <a:pt x="360" y="67"/>
                    </a:cubicBezTo>
                    <a:cubicBezTo>
                      <a:pt x="357" y="66"/>
                      <a:pt x="357" y="66"/>
                      <a:pt x="357" y="66"/>
                    </a:cubicBezTo>
                    <a:cubicBezTo>
                      <a:pt x="358" y="69"/>
                      <a:pt x="358" y="69"/>
                      <a:pt x="358" y="69"/>
                    </a:cubicBezTo>
                    <a:cubicBezTo>
                      <a:pt x="357" y="67"/>
                      <a:pt x="357" y="67"/>
                      <a:pt x="357" y="67"/>
                    </a:cubicBezTo>
                    <a:cubicBezTo>
                      <a:pt x="357" y="69"/>
                      <a:pt x="357" y="69"/>
                      <a:pt x="357" y="69"/>
                    </a:cubicBezTo>
                    <a:cubicBezTo>
                      <a:pt x="357" y="69"/>
                      <a:pt x="357" y="69"/>
                      <a:pt x="358" y="69"/>
                    </a:cubicBezTo>
                    <a:cubicBezTo>
                      <a:pt x="357" y="67"/>
                      <a:pt x="357" y="67"/>
                      <a:pt x="357" y="67"/>
                    </a:cubicBezTo>
                    <a:cubicBezTo>
                      <a:pt x="357" y="69"/>
                      <a:pt x="357" y="69"/>
                      <a:pt x="357" y="69"/>
                    </a:cubicBezTo>
                    <a:cubicBezTo>
                      <a:pt x="357" y="69"/>
                      <a:pt x="357" y="69"/>
                      <a:pt x="357" y="69"/>
                    </a:cubicBezTo>
                    <a:cubicBezTo>
                      <a:pt x="357" y="69"/>
                      <a:pt x="358" y="69"/>
                      <a:pt x="360" y="70"/>
                    </a:cubicBezTo>
                    <a:cubicBezTo>
                      <a:pt x="365" y="72"/>
                      <a:pt x="375" y="77"/>
                      <a:pt x="389" y="84"/>
                    </a:cubicBezTo>
                    <a:cubicBezTo>
                      <a:pt x="438" y="110"/>
                      <a:pt x="529" y="164"/>
                      <a:pt x="608" y="211"/>
                    </a:cubicBezTo>
                    <a:cubicBezTo>
                      <a:pt x="648" y="235"/>
                      <a:pt x="684" y="257"/>
                      <a:pt x="711" y="273"/>
                    </a:cubicBezTo>
                    <a:cubicBezTo>
                      <a:pt x="724" y="281"/>
                      <a:pt x="735" y="288"/>
                      <a:pt x="742" y="292"/>
                    </a:cubicBezTo>
                    <a:cubicBezTo>
                      <a:pt x="750" y="297"/>
                      <a:pt x="754" y="299"/>
                      <a:pt x="754" y="299"/>
                    </a:cubicBezTo>
                    <a:cubicBezTo>
                      <a:pt x="756" y="300"/>
                      <a:pt x="758" y="300"/>
                      <a:pt x="760" y="298"/>
                    </a:cubicBezTo>
                    <a:cubicBezTo>
                      <a:pt x="760" y="297"/>
                      <a:pt x="760" y="296"/>
                      <a:pt x="760" y="296"/>
                    </a:cubicBezTo>
                    <a:cubicBezTo>
                      <a:pt x="760" y="295"/>
                      <a:pt x="760" y="294"/>
                      <a:pt x="760" y="294"/>
                    </a:cubicBezTo>
                    <a:cubicBezTo>
                      <a:pt x="759" y="293"/>
                      <a:pt x="759" y="293"/>
                      <a:pt x="759" y="292"/>
                    </a:cubicBezTo>
                    <a:cubicBezTo>
                      <a:pt x="758" y="291"/>
                      <a:pt x="757" y="290"/>
                      <a:pt x="756" y="289"/>
                    </a:cubicBezTo>
                    <a:cubicBezTo>
                      <a:pt x="751" y="285"/>
                      <a:pt x="742" y="279"/>
                      <a:pt x="729" y="271"/>
                    </a:cubicBezTo>
                    <a:cubicBezTo>
                      <a:pt x="685" y="241"/>
                      <a:pt x="599" y="189"/>
                      <a:pt x="524" y="143"/>
                    </a:cubicBezTo>
                    <a:cubicBezTo>
                      <a:pt x="449" y="97"/>
                      <a:pt x="384" y="59"/>
                      <a:pt x="384" y="59"/>
                    </a:cubicBezTo>
                    <a:cubicBezTo>
                      <a:pt x="382" y="62"/>
                      <a:pt x="382" y="62"/>
                      <a:pt x="382" y="62"/>
                    </a:cubicBezTo>
                    <a:cubicBezTo>
                      <a:pt x="386" y="64"/>
                      <a:pt x="386" y="64"/>
                      <a:pt x="386" y="64"/>
                    </a:cubicBezTo>
                    <a:cubicBezTo>
                      <a:pt x="382" y="62"/>
                      <a:pt x="382" y="62"/>
                      <a:pt x="382" y="62"/>
                    </a:cubicBezTo>
                    <a:cubicBezTo>
                      <a:pt x="384" y="66"/>
                      <a:pt x="384" y="66"/>
                      <a:pt x="384" y="66"/>
                    </a:cubicBezTo>
                    <a:cubicBezTo>
                      <a:pt x="384" y="66"/>
                      <a:pt x="385" y="65"/>
                      <a:pt x="386" y="64"/>
                    </a:cubicBezTo>
                    <a:cubicBezTo>
                      <a:pt x="382" y="62"/>
                      <a:pt x="382" y="62"/>
                      <a:pt x="382" y="62"/>
                    </a:cubicBezTo>
                    <a:cubicBezTo>
                      <a:pt x="384" y="66"/>
                      <a:pt x="384" y="66"/>
                      <a:pt x="384" y="66"/>
                    </a:cubicBezTo>
                    <a:cubicBezTo>
                      <a:pt x="382" y="62"/>
                      <a:pt x="382" y="62"/>
                      <a:pt x="382" y="62"/>
                    </a:cubicBezTo>
                    <a:cubicBezTo>
                      <a:pt x="382" y="66"/>
                      <a:pt x="382" y="66"/>
                      <a:pt x="382" y="66"/>
                    </a:cubicBezTo>
                    <a:cubicBezTo>
                      <a:pt x="383" y="66"/>
                      <a:pt x="383" y="66"/>
                      <a:pt x="384" y="66"/>
                    </a:cubicBezTo>
                    <a:cubicBezTo>
                      <a:pt x="382" y="62"/>
                      <a:pt x="382" y="62"/>
                      <a:pt x="382" y="62"/>
                    </a:cubicBezTo>
                    <a:cubicBezTo>
                      <a:pt x="382" y="66"/>
                      <a:pt x="382" y="66"/>
                      <a:pt x="382" y="66"/>
                    </a:cubicBezTo>
                    <a:cubicBezTo>
                      <a:pt x="382" y="63"/>
                      <a:pt x="382" y="63"/>
                      <a:pt x="382" y="63"/>
                    </a:cubicBezTo>
                    <a:cubicBezTo>
                      <a:pt x="381" y="66"/>
                      <a:pt x="381" y="66"/>
                      <a:pt x="381" y="66"/>
                    </a:cubicBezTo>
                    <a:cubicBezTo>
                      <a:pt x="382" y="66"/>
                      <a:pt x="382" y="66"/>
                      <a:pt x="382" y="66"/>
                    </a:cubicBezTo>
                    <a:cubicBezTo>
                      <a:pt x="382" y="63"/>
                      <a:pt x="382" y="63"/>
                      <a:pt x="382" y="63"/>
                    </a:cubicBezTo>
                    <a:cubicBezTo>
                      <a:pt x="381" y="66"/>
                      <a:pt x="381" y="66"/>
                      <a:pt x="381" y="66"/>
                    </a:cubicBezTo>
                    <a:cubicBezTo>
                      <a:pt x="382" y="64"/>
                      <a:pt x="382" y="64"/>
                      <a:pt x="382" y="64"/>
                    </a:cubicBezTo>
                    <a:cubicBezTo>
                      <a:pt x="381" y="66"/>
                      <a:pt x="381" y="66"/>
                      <a:pt x="381" y="66"/>
                    </a:cubicBezTo>
                    <a:cubicBezTo>
                      <a:pt x="381" y="66"/>
                      <a:pt x="381" y="66"/>
                      <a:pt x="381" y="66"/>
                    </a:cubicBezTo>
                    <a:cubicBezTo>
                      <a:pt x="382" y="64"/>
                      <a:pt x="382" y="64"/>
                      <a:pt x="382" y="64"/>
                    </a:cubicBezTo>
                    <a:cubicBezTo>
                      <a:pt x="381" y="66"/>
                      <a:pt x="381" y="66"/>
                      <a:pt x="381" y="66"/>
                    </a:cubicBezTo>
                    <a:cubicBezTo>
                      <a:pt x="381" y="66"/>
                      <a:pt x="382" y="67"/>
                      <a:pt x="383" y="67"/>
                    </a:cubicBezTo>
                    <a:cubicBezTo>
                      <a:pt x="387" y="69"/>
                      <a:pt x="396" y="75"/>
                      <a:pt x="408" y="82"/>
                    </a:cubicBezTo>
                    <a:cubicBezTo>
                      <a:pt x="452" y="108"/>
                      <a:pt x="540" y="162"/>
                      <a:pt x="619" y="209"/>
                    </a:cubicBezTo>
                    <a:cubicBezTo>
                      <a:pt x="658" y="232"/>
                      <a:pt x="695" y="254"/>
                      <a:pt x="723" y="270"/>
                    </a:cubicBezTo>
                    <a:cubicBezTo>
                      <a:pt x="738" y="278"/>
                      <a:pt x="749" y="285"/>
                      <a:pt x="758" y="290"/>
                    </a:cubicBezTo>
                    <a:cubicBezTo>
                      <a:pt x="763" y="292"/>
                      <a:pt x="766" y="294"/>
                      <a:pt x="769" y="295"/>
                    </a:cubicBezTo>
                    <a:cubicBezTo>
                      <a:pt x="771" y="296"/>
                      <a:pt x="772" y="296"/>
                      <a:pt x="773" y="296"/>
                    </a:cubicBezTo>
                    <a:cubicBezTo>
                      <a:pt x="774" y="297"/>
                      <a:pt x="775" y="297"/>
                      <a:pt x="776" y="297"/>
                    </a:cubicBezTo>
                    <a:cubicBezTo>
                      <a:pt x="777" y="297"/>
                      <a:pt x="777" y="297"/>
                      <a:pt x="778" y="297"/>
                    </a:cubicBezTo>
                    <a:cubicBezTo>
                      <a:pt x="779" y="297"/>
                      <a:pt x="780" y="296"/>
                      <a:pt x="780" y="295"/>
                    </a:cubicBezTo>
                    <a:cubicBezTo>
                      <a:pt x="781" y="294"/>
                      <a:pt x="781" y="293"/>
                      <a:pt x="781" y="292"/>
                    </a:cubicBezTo>
                    <a:cubicBezTo>
                      <a:pt x="780" y="291"/>
                      <a:pt x="780" y="290"/>
                      <a:pt x="779" y="289"/>
                    </a:cubicBezTo>
                    <a:cubicBezTo>
                      <a:pt x="410" y="59"/>
                      <a:pt x="410" y="59"/>
                      <a:pt x="410" y="59"/>
                    </a:cubicBezTo>
                    <a:cubicBezTo>
                      <a:pt x="408" y="62"/>
                      <a:pt x="408" y="62"/>
                      <a:pt x="408" y="62"/>
                    </a:cubicBezTo>
                    <a:cubicBezTo>
                      <a:pt x="411" y="64"/>
                      <a:pt x="411" y="64"/>
                      <a:pt x="411" y="64"/>
                    </a:cubicBezTo>
                    <a:cubicBezTo>
                      <a:pt x="408" y="62"/>
                      <a:pt x="408" y="62"/>
                      <a:pt x="408" y="62"/>
                    </a:cubicBezTo>
                    <a:cubicBezTo>
                      <a:pt x="409" y="66"/>
                      <a:pt x="409" y="66"/>
                      <a:pt x="409" y="66"/>
                    </a:cubicBezTo>
                    <a:cubicBezTo>
                      <a:pt x="410" y="66"/>
                      <a:pt x="410" y="65"/>
                      <a:pt x="411" y="64"/>
                    </a:cubicBezTo>
                    <a:cubicBezTo>
                      <a:pt x="408" y="62"/>
                      <a:pt x="408" y="62"/>
                      <a:pt x="408" y="62"/>
                    </a:cubicBezTo>
                    <a:cubicBezTo>
                      <a:pt x="409" y="66"/>
                      <a:pt x="409" y="66"/>
                      <a:pt x="409" y="66"/>
                    </a:cubicBezTo>
                    <a:cubicBezTo>
                      <a:pt x="408" y="62"/>
                      <a:pt x="408" y="62"/>
                      <a:pt x="408" y="62"/>
                    </a:cubicBezTo>
                    <a:cubicBezTo>
                      <a:pt x="408" y="66"/>
                      <a:pt x="408" y="66"/>
                      <a:pt x="408" y="66"/>
                    </a:cubicBezTo>
                    <a:cubicBezTo>
                      <a:pt x="408" y="66"/>
                      <a:pt x="408" y="66"/>
                      <a:pt x="409" y="66"/>
                    </a:cubicBezTo>
                    <a:cubicBezTo>
                      <a:pt x="408" y="62"/>
                      <a:pt x="408" y="62"/>
                      <a:pt x="408" y="62"/>
                    </a:cubicBezTo>
                    <a:cubicBezTo>
                      <a:pt x="408" y="66"/>
                      <a:pt x="408" y="66"/>
                      <a:pt x="408" y="66"/>
                    </a:cubicBezTo>
                    <a:cubicBezTo>
                      <a:pt x="408" y="62"/>
                      <a:pt x="408" y="62"/>
                      <a:pt x="408" y="62"/>
                    </a:cubicBezTo>
                    <a:cubicBezTo>
                      <a:pt x="407" y="66"/>
                      <a:pt x="407" y="66"/>
                      <a:pt x="407" y="66"/>
                    </a:cubicBezTo>
                    <a:cubicBezTo>
                      <a:pt x="407" y="66"/>
                      <a:pt x="407" y="66"/>
                      <a:pt x="408" y="66"/>
                    </a:cubicBezTo>
                    <a:cubicBezTo>
                      <a:pt x="408" y="62"/>
                      <a:pt x="408" y="62"/>
                      <a:pt x="408" y="62"/>
                    </a:cubicBezTo>
                    <a:cubicBezTo>
                      <a:pt x="407" y="66"/>
                      <a:pt x="407" y="66"/>
                      <a:pt x="407" y="66"/>
                    </a:cubicBezTo>
                    <a:cubicBezTo>
                      <a:pt x="407" y="64"/>
                      <a:pt x="407" y="64"/>
                      <a:pt x="407" y="64"/>
                    </a:cubicBezTo>
                    <a:cubicBezTo>
                      <a:pt x="406" y="66"/>
                      <a:pt x="406" y="66"/>
                      <a:pt x="406" y="66"/>
                    </a:cubicBezTo>
                    <a:cubicBezTo>
                      <a:pt x="407" y="66"/>
                      <a:pt x="407" y="66"/>
                      <a:pt x="407" y="66"/>
                    </a:cubicBezTo>
                    <a:cubicBezTo>
                      <a:pt x="407" y="64"/>
                      <a:pt x="407" y="64"/>
                      <a:pt x="407" y="64"/>
                    </a:cubicBezTo>
                    <a:cubicBezTo>
                      <a:pt x="406" y="66"/>
                      <a:pt x="406" y="66"/>
                      <a:pt x="406" y="66"/>
                    </a:cubicBezTo>
                    <a:cubicBezTo>
                      <a:pt x="406" y="66"/>
                      <a:pt x="407" y="66"/>
                      <a:pt x="408" y="67"/>
                    </a:cubicBezTo>
                    <a:cubicBezTo>
                      <a:pt x="417" y="71"/>
                      <a:pt x="446" y="88"/>
                      <a:pt x="485" y="111"/>
                    </a:cubicBezTo>
                    <a:cubicBezTo>
                      <a:pt x="544" y="145"/>
                      <a:pt x="625" y="192"/>
                      <a:pt x="691" y="231"/>
                    </a:cubicBezTo>
                    <a:cubicBezTo>
                      <a:pt x="724" y="250"/>
                      <a:pt x="754" y="267"/>
                      <a:pt x="775" y="279"/>
                    </a:cubicBezTo>
                    <a:cubicBezTo>
                      <a:pt x="785" y="286"/>
                      <a:pt x="794" y="291"/>
                      <a:pt x="800" y="294"/>
                    </a:cubicBezTo>
                    <a:cubicBezTo>
                      <a:pt x="806" y="297"/>
                      <a:pt x="809" y="299"/>
                      <a:pt x="809" y="299"/>
                    </a:cubicBezTo>
                    <a:cubicBezTo>
                      <a:pt x="811" y="300"/>
                      <a:pt x="813" y="300"/>
                      <a:pt x="814" y="298"/>
                    </a:cubicBezTo>
                    <a:cubicBezTo>
                      <a:pt x="815" y="297"/>
                      <a:pt x="815" y="296"/>
                      <a:pt x="815" y="296"/>
                    </a:cubicBezTo>
                    <a:cubicBezTo>
                      <a:pt x="815" y="295"/>
                      <a:pt x="815" y="294"/>
                      <a:pt x="814" y="294"/>
                    </a:cubicBezTo>
                    <a:cubicBezTo>
                      <a:pt x="814" y="293"/>
                      <a:pt x="814" y="292"/>
                      <a:pt x="813" y="292"/>
                    </a:cubicBezTo>
                    <a:cubicBezTo>
                      <a:pt x="812" y="291"/>
                      <a:pt x="811" y="290"/>
                      <a:pt x="810" y="289"/>
                    </a:cubicBezTo>
                    <a:cubicBezTo>
                      <a:pt x="805" y="285"/>
                      <a:pt x="796" y="279"/>
                      <a:pt x="783" y="270"/>
                    </a:cubicBezTo>
                    <a:cubicBezTo>
                      <a:pt x="738" y="240"/>
                      <a:pt x="651" y="187"/>
                      <a:pt x="574" y="140"/>
                    </a:cubicBezTo>
                    <a:cubicBezTo>
                      <a:pt x="498" y="94"/>
                      <a:pt x="433" y="55"/>
                      <a:pt x="433" y="55"/>
                    </a:cubicBezTo>
                    <a:cubicBezTo>
                      <a:pt x="431" y="54"/>
                      <a:pt x="429" y="55"/>
                      <a:pt x="428" y="56"/>
                    </a:cubicBezTo>
                    <a:cubicBezTo>
                      <a:pt x="426" y="58"/>
                      <a:pt x="427" y="61"/>
                      <a:pt x="429" y="62"/>
                    </a:cubicBezTo>
                    <a:cubicBezTo>
                      <a:pt x="429" y="62"/>
                      <a:pt x="540" y="131"/>
                      <a:pt x="655" y="199"/>
                    </a:cubicBezTo>
                    <a:cubicBezTo>
                      <a:pt x="712" y="234"/>
                      <a:pt x="770" y="268"/>
                      <a:pt x="815" y="294"/>
                    </a:cubicBezTo>
                    <a:cubicBezTo>
                      <a:pt x="838" y="307"/>
                      <a:pt x="857" y="318"/>
                      <a:pt x="871" y="325"/>
                    </a:cubicBezTo>
                    <a:cubicBezTo>
                      <a:pt x="879" y="329"/>
                      <a:pt x="885" y="332"/>
                      <a:pt x="889" y="334"/>
                    </a:cubicBezTo>
                    <a:cubicBezTo>
                      <a:pt x="892" y="335"/>
                      <a:pt x="894" y="336"/>
                      <a:pt x="896" y="336"/>
                    </a:cubicBezTo>
                    <a:cubicBezTo>
                      <a:pt x="897" y="337"/>
                      <a:pt x="899" y="337"/>
                      <a:pt x="900" y="337"/>
                    </a:cubicBezTo>
                    <a:cubicBezTo>
                      <a:pt x="901" y="337"/>
                      <a:pt x="901" y="337"/>
                      <a:pt x="902" y="337"/>
                    </a:cubicBezTo>
                    <a:cubicBezTo>
                      <a:pt x="903" y="337"/>
                      <a:pt x="904" y="336"/>
                      <a:pt x="905" y="335"/>
                    </a:cubicBezTo>
                    <a:cubicBezTo>
                      <a:pt x="905" y="335"/>
                      <a:pt x="905" y="335"/>
                      <a:pt x="905" y="335"/>
                    </a:cubicBezTo>
                    <a:cubicBezTo>
                      <a:pt x="905" y="334"/>
                      <a:pt x="905" y="334"/>
                      <a:pt x="905" y="333"/>
                    </a:cubicBezTo>
                    <a:cubicBezTo>
                      <a:pt x="905" y="332"/>
                      <a:pt x="905" y="331"/>
                      <a:pt x="905" y="331"/>
                    </a:cubicBezTo>
                    <a:cubicBezTo>
                      <a:pt x="904" y="330"/>
                      <a:pt x="904" y="330"/>
                      <a:pt x="903" y="329"/>
                    </a:cubicBezTo>
                    <a:cubicBezTo>
                      <a:pt x="902" y="328"/>
                      <a:pt x="901" y="327"/>
                      <a:pt x="900" y="326"/>
                    </a:cubicBezTo>
                    <a:cubicBezTo>
                      <a:pt x="894" y="322"/>
                      <a:pt x="883" y="315"/>
                      <a:pt x="868" y="305"/>
                    </a:cubicBezTo>
                    <a:cubicBezTo>
                      <a:pt x="815" y="271"/>
                      <a:pt x="712" y="208"/>
                      <a:pt x="622" y="153"/>
                    </a:cubicBezTo>
                    <a:cubicBezTo>
                      <a:pt x="577" y="125"/>
                      <a:pt x="535" y="99"/>
                      <a:pt x="505" y="81"/>
                    </a:cubicBezTo>
                    <a:cubicBezTo>
                      <a:pt x="490" y="71"/>
                      <a:pt x="477" y="64"/>
                      <a:pt x="469" y="58"/>
                    </a:cubicBezTo>
                    <a:cubicBezTo>
                      <a:pt x="464" y="56"/>
                      <a:pt x="461" y="54"/>
                      <a:pt x="459" y="52"/>
                    </a:cubicBezTo>
                    <a:cubicBezTo>
                      <a:pt x="458" y="51"/>
                      <a:pt x="457" y="51"/>
                      <a:pt x="456" y="51"/>
                    </a:cubicBezTo>
                    <a:cubicBezTo>
                      <a:pt x="456" y="50"/>
                      <a:pt x="456" y="50"/>
                      <a:pt x="456" y="50"/>
                    </a:cubicBezTo>
                    <a:cubicBezTo>
                      <a:pt x="455" y="52"/>
                      <a:pt x="455" y="52"/>
                      <a:pt x="455" y="52"/>
                    </a:cubicBezTo>
                    <a:cubicBezTo>
                      <a:pt x="456" y="50"/>
                      <a:pt x="456" y="50"/>
                      <a:pt x="456" y="50"/>
                    </a:cubicBezTo>
                    <a:cubicBezTo>
                      <a:pt x="456" y="50"/>
                      <a:pt x="456" y="50"/>
                      <a:pt x="456" y="50"/>
                    </a:cubicBezTo>
                    <a:cubicBezTo>
                      <a:pt x="455" y="52"/>
                      <a:pt x="455" y="52"/>
                      <a:pt x="455" y="52"/>
                    </a:cubicBezTo>
                    <a:cubicBezTo>
                      <a:pt x="456" y="50"/>
                      <a:pt x="456" y="50"/>
                      <a:pt x="456" y="50"/>
                    </a:cubicBezTo>
                    <a:cubicBezTo>
                      <a:pt x="454" y="53"/>
                      <a:pt x="454" y="53"/>
                      <a:pt x="454" y="53"/>
                    </a:cubicBezTo>
                    <a:cubicBezTo>
                      <a:pt x="456" y="51"/>
                      <a:pt x="456" y="51"/>
                      <a:pt x="456" y="51"/>
                    </a:cubicBezTo>
                    <a:cubicBezTo>
                      <a:pt x="456" y="50"/>
                      <a:pt x="456" y="50"/>
                      <a:pt x="456" y="50"/>
                    </a:cubicBezTo>
                    <a:cubicBezTo>
                      <a:pt x="454" y="53"/>
                      <a:pt x="454" y="53"/>
                      <a:pt x="454" y="53"/>
                    </a:cubicBezTo>
                    <a:cubicBezTo>
                      <a:pt x="456" y="51"/>
                      <a:pt x="456" y="51"/>
                      <a:pt x="456" y="51"/>
                    </a:cubicBezTo>
                    <a:cubicBezTo>
                      <a:pt x="453" y="53"/>
                      <a:pt x="453" y="53"/>
                      <a:pt x="453" y="53"/>
                    </a:cubicBezTo>
                    <a:cubicBezTo>
                      <a:pt x="457" y="51"/>
                      <a:pt x="457" y="51"/>
                      <a:pt x="457" y="51"/>
                    </a:cubicBezTo>
                    <a:cubicBezTo>
                      <a:pt x="456" y="51"/>
                      <a:pt x="456" y="51"/>
                      <a:pt x="456" y="51"/>
                    </a:cubicBezTo>
                    <a:cubicBezTo>
                      <a:pt x="453" y="53"/>
                      <a:pt x="453" y="53"/>
                      <a:pt x="453" y="53"/>
                    </a:cubicBezTo>
                    <a:cubicBezTo>
                      <a:pt x="457" y="51"/>
                      <a:pt x="457" y="51"/>
                      <a:pt x="457" y="51"/>
                    </a:cubicBezTo>
                    <a:cubicBezTo>
                      <a:pt x="453" y="53"/>
                      <a:pt x="453" y="53"/>
                      <a:pt x="453" y="53"/>
                    </a:cubicBezTo>
                    <a:cubicBezTo>
                      <a:pt x="457" y="53"/>
                      <a:pt x="457" y="53"/>
                      <a:pt x="457" y="53"/>
                    </a:cubicBezTo>
                    <a:cubicBezTo>
                      <a:pt x="457" y="52"/>
                      <a:pt x="457" y="52"/>
                      <a:pt x="457" y="51"/>
                    </a:cubicBezTo>
                    <a:cubicBezTo>
                      <a:pt x="453" y="53"/>
                      <a:pt x="453" y="53"/>
                      <a:pt x="453" y="53"/>
                    </a:cubicBezTo>
                    <a:cubicBezTo>
                      <a:pt x="457" y="53"/>
                      <a:pt x="457" y="53"/>
                      <a:pt x="457" y="53"/>
                    </a:cubicBezTo>
                    <a:cubicBezTo>
                      <a:pt x="453" y="53"/>
                      <a:pt x="453" y="53"/>
                      <a:pt x="453" y="53"/>
                    </a:cubicBezTo>
                    <a:cubicBezTo>
                      <a:pt x="457" y="55"/>
                      <a:pt x="457" y="55"/>
                      <a:pt x="457" y="55"/>
                    </a:cubicBezTo>
                    <a:cubicBezTo>
                      <a:pt x="454" y="54"/>
                      <a:pt x="454" y="54"/>
                      <a:pt x="454" y="54"/>
                    </a:cubicBezTo>
                    <a:cubicBezTo>
                      <a:pt x="455" y="57"/>
                      <a:pt x="455" y="57"/>
                      <a:pt x="455" y="57"/>
                    </a:cubicBezTo>
                    <a:cubicBezTo>
                      <a:pt x="455" y="57"/>
                      <a:pt x="456" y="56"/>
                      <a:pt x="457" y="55"/>
                    </a:cubicBezTo>
                    <a:cubicBezTo>
                      <a:pt x="454" y="54"/>
                      <a:pt x="454" y="54"/>
                      <a:pt x="454" y="54"/>
                    </a:cubicBezTo>
                    <a:cubicBezTo>
                      <a:pt x="455" y="57"/>
                      <a:pt x="455" y="57"/>
                      <a:pt x="455" y="57"/>
                    </a:cubicBezTo>
                    <a:cubicBezTo>
                      <a:pt x="454" y="55"/>
                      <a:pt x="454" y="55"/>
                      <a:pt x="454" y="55"/>
                    </a:cubicBezTo>
                    <a:cubicBezTo>
                      <a:pt x="454" y="57"/>
                      <a:pt x="454" y="57"/>
                      <a:pt x="454" y="57"/>
                    </a:cubicBezTo>
                    <a:cubicBezTo>
                      <a:pt x="454" y="57"/>
                      <a:pt x="454" y="57"/>
                      <a:pt x="455" y="57"/>
                    </a:cubicBezTo>
                    <a:cubicBezTo>
                      <a:pt x="454" y="55"/>
                      <a:pt x="454" y="55"/>
                      <a:pt x="454" y="55"/>
                    </a:cubicBezTo>
                    <a:cubicBezTo>
                      <a:pt x="454" y="57"/>
                      <a:pt x="454" y="57"/>
                      <a:pt x="454" y="57"/>
                    </a:cubicBezTo>
                    <a:cubicBezTo>
                      <a:pt x="454" y="56"/>
                      <a:pt x="454" y="56"/>
                      <a:pt x="454" y="56"/>
                    </a:cubicBezTo>
                    <a:cubicBezTo>
                      <a:pt x="454" y="57"/>
                      <a:pt x="454" y="57"/>
                      <a:pt x="454" y="57"/>
                    </a:cubicBezTo>
                    <a:cubicBezTo>
                      <a:pt x="454" y="57"/>
                      <a:pt x="454" y="57"/>
                      <a:pt x="454" y="57"/>
                    </a:cubicBezTo>
                    <a:cubicBezTo>
                      <a:pt x="454" y="56"/>
                      <a:pt x="454" y="56"/>
                      <a:pt x="454" y="56"/>
                    </a:cubicBezTo>
                    <a:cubicBezTo>
                      <a:pt x="454" y="57"/>
                      <a:pt x="454" y="57"/>
                      <a:pt x="454" y="57"/>
                    </a:cubicBezTo>
                    <a:cubicBezTo>
                      <a:pt x="454" y="57"/>
                      <a:pt x="455" y="57"/>
                      <a:pt x="457" y="57"/>
                    </a:cubicBezTo>
                    <a:cubicBezTo>
                      <a:pt x="459" y="58"/>
                      <a:pt x="464" y="60"/>
                      <a:pt x="469" y="63"/>
                    </a:cubicBezTo>
                    <a:cubicBezTo>
                      <a:pt x="490" y="73"/>
                      <a:pt x="528" y="95"/>
                      <a:pt x="573" y="122"/>
                    </a:cubicBezTo>
                    <a:cubicBezTo>
                      <a:pt x="641" y="162"/>
                      <a:pt x="725" y="213"/>
                      <a:pt x="792" y="254"/>
                    </a:cubicBezTo>
                    <a:cubicBezTo>
                      <a:pt x="826" y="275"/>
                      <a:pt x="855" y="293"/>
                      <a:pt x="876" y="306"/>
                    </a:cubicBezTo>
                    <a:cubicBezTo>
                      <a:pt x="887" y="312"/>
                      <a:pt x="895" y="318"/>
                      <a:pt x="901" y="321"/>
                    </a:cubicBezTo>
                    <a:cubicBezTo>
                      <a:pt x="906" y="325"/>
                      <a:pt x="910" y="327"/>
                      <a:pt x="910" y="327"/>
                    </a:cubicBezTo>
                    <a:cubicBezTo>
                      <a:pt x="911" y="328"/>
                      <a:pt x="914" y="327"/>
                      <a:pt x="915" y="325"/>
                    </a:cubicBezTo>
                    <a:cubicBezTo>
                      <a:pt x="916" y="324"/>
                      <a:pt x="916" y="321"/>
                      <a:pt x="914" y="320"/>
                    </a:cubicBezTo>
                    <a:cubicBezTo>
                      <a:pt x="480" y="49"/>
                      <a:pt x="480" y="49"/>
                      <a:pt x="480" y="49"/>
                    </a:cubicBezTo>
                    <a:cubicBezTo>
                      <a:pt x="478" y="52"/>
                      <a:pt x="478" y="52"/>
                      <a:pt x="478" y="52"/>
                    </a:cubicBezTo>
                    <a:cubicBezTo>
                      <a:pt x="482" y="55"/>
                      <a:pt x="482" y="55"/>
                      <a:pt x="482" y="55"/>
                    </a:cubicBezTo>
                    <a:cubicBezTo>
                      <a:pt x="478" y="52"/>
                      <a:pt x="478" y="52"/>
                      <a:pt x="478" y="52"/>
                    </a:cubicBezTo>
                    <a:cubicBezTo>
                      <a:pt x="480" y="56"/>
                      <a:pt x="480" y="56"/>
                      <a:pt x="480" y="56"/>
                    </a:cubicBezTo>
                    <a:cubicBezTo>
                      <a:pt x="480" y="56"/>
                      <a:pt x="481" y="55"/>
                      <a:pt x="482" y="55"/>
                    </a:cubicBezTo>
                    <a:cubicBezTo>
                      <a:pt x="478" y="52"/>
                      <a:pt x="478" y="52"/>
                      <a:pt x="478" y="52"/>
                    </a:cubicBezTo>
                    <a:cubicBezTo>
                      <a:pt x="480" y="56"/>
                      <a:pt x="480" y="56"/>
                      <a:pt x="480" y="56"/>
                    </a:cubicBezTo>
                    <a:cubicBezTo>
                      <a:pt x="478" y="53"/>
                      <a:pt x="478" y="53"/>
                      <a:pt x="478" y="53"/>
                    </a:cubicBezTo>
                    <a:cubicBezTo>
                      <a:pt x="478" y="56"/>
                      <a:pt x="478" y="56"/>
                      <a:pt x="478" y="56"/>
                    </a:cubicBezTo>
                    <a:cubicBezTo>
                      <a:pt x="479" y="56"/>
                      <a:pt x="479" y="56"/>
                      <a:pt x="480" y="56"/>
                    </a:cubicBezTo>
                    <a:cubicBezTo>
                      <a:pt x="478" y="53"/>
                      <a:pt x="478" y="53"/>
                      <a:pt x="478" y="53"/>
                    </a:cubicBezTo>
                    <a:cubicBezTo>
                      <a:pt x="478" y="56"/>
                      <a:pt x="478" y="56"/>
                      <a:pt x="478" y="56"/>
                    </a:cubicBezTo>
                    <a:cubicBezTo>
                      <a:pt x="478" y="53"/>
                      <a:pt x="478" y="53"/>
                      <a:pt x="478" y="53"/>
                    </a:cubicBezTo>
                    <a:cubicBezTo>
                      <a:pt x="477" y="56"/>
                      <a:pt x="477" y="56"/>
                      <a:pt x="477" y="56"/>
                    </a:cubicBezTo>
                    <a:cubicBezTo>
                      <a:pt x="478" y="56"/>
                      <a:pt x="478" y="56"/>
                      <a:pt x="478" y="56"/>
                    </a:cubicBezTo>
                    <a:cubicBezTo>
                      <a:pt x="478" y="53"/>
                      <a:pt x="478" y="53"/>
                      <a:pt x="478" y="53"/>
                    </a:cubicBezTo>
                    <a:cubicBezTo>
                      <a:pt x="477" y="56"/>
                      <a:pt x="477" y="56"/>
                      <a:pt x="477" y="56"/>
                    </a:cubicBezTo>
                    <a:cubicBezTo>
                      <a:pt x="478" y="54"/>
                      <a:pt x="478" y="54"/>
                      <a:pt x="478" y="54"/>
                    </a:cubicBezTo>
                    <a:cubicBezTo>
                      <a:pt x="477" y="56"/>
                      <a:pt x="477" y="56"/>
                      <a:pt x="477" y="56"/>
                    </a:cubicBezTo>
                    <a:cubicBezTo>
                      <a:pt x="477" y="56"/>
                      <a:pt x="477" y="56"/>
                      <a:pt x="477" y="56"/>
                    </a:cubicBezTo>
                    <a:cubicBezTo>
                      <a:pt x="478" y="54"/>
                      <a:pt x="478" y="54"/>
                      <a:pt x="478" y="54"/>
                    </a:cubicBezTo>
                    <a:cubicBezTo>
                      <a:pt x="477" y="56"/>
                      <a:pt x="477" y="56"/>
                      <a:pt x="477" y="56"/>
                    </a:cubicBezTo>
                    <a:cubicBezTo>
                      <a:pt x="477" y="56"/>
                      <a:pt x="478" y="57"/>
                      <a:pt x="479" y="57"/>
                    </a:cubicBezTo>
                    <a:cubicBezTo>
                      <a:pt x="483" y="60"/>
                      <a:pt x="493" y="66"/>
                      <a:pt x="507" y="74"/>
                    </a:cubicBezTo>
                    <a:cubicBezTo>
                      <a:pt x="555" y="103"/>
                      <a:pt x="651" y="162"/>
                      <a:pt x="737" y="214"/>
                    </a:cubicBezTo>
                    <a:cubicBezTo>
                      <a:pt x="780" y="240"/>
                      <a:pt x="820" y="264"/>
                      <a:pt x="852" y="282"/>
                    </a:cubicBezTo>
                    <a:cubicBezTo>
                      <a:pt x="867" y="291"/>
                      <a:pt x="880" y="298"/>
                      <a:pt x="890" y="303"/>
                    </a:cubicBezTo>
                    <a:cubicBezTo>
                      <a:pt x="895" y="306"/>
                      <a:pt x="899" y="308"/>
                      <a:pt x="902" y="309"/>
                    </a:cubicBezTo>
                    <a:cubicBezTo>
                      <a:pt x="904" y="310"/>
                      <a:pt x="906" y="310"/>
                      <a:pt x="907" y="311"/>
                    </a:cubicBezTo>
                    <a:cubicBezTo>
                      <a:pt x="908" y="311"/>
                      <a:pt x="909" y="311"/>
                      <a:pt x="910" y="312"/>
                    </a:cubicBezTo>
                    <a:cubicBezTo>
                      <a:pt x="911" y="312"/>
                      <a:pt x="912" y="311"/>
                      <a:pt x="912" y="311"/>
                    </a:cubicBezTo>
                    <a:cubicBezTo>
                      <a:pt x="913" y="311"/>
                      <a:pt x="914" y="310"/>
                      <a:pt x="915" y="309"/>
                    </a:cubicBezTo>
                    <a:cubicBezTo>
                      <a:pt x="915" y="309"/>
                      <a:pt x="915" y="309"/>
                      <a:pt x="915" y="309"/>
                    </a:cubicBezTo>
                    <a:cubicBezTo>
                      <a:pt x="915" y="309"/>
                      <a:pt x="915" y="308"/>
                      <a:pt x="915" y="307"/>
                    </a:cubicBezTo>
                    <a:cubicBezTo>
                      <a:pt x="915" y="306"/>
                      <a:pt x="915" y="305"/>
                      <a:pt x="915" y="305"/>
                    </a:cubicBezTo>
                    <a:cubicBezTo>
                      <a:pt x="914" y="304"/>
                      <a:pt x="914" y="304"/>
                      <a:pt x="913" y="303"/>
                    </a:cubicBezTo>
                    <a:cubicBezTo>
                      <a:pt x="913" y="303"/>
                      <a:pt x="912" y="302"/>
                      <a:pt x="910" y="301"/>
                    </a:cubicBezTo>
                    <a:cubicBezTo>
                      <a:pt x="905" y="297"/>
                      <a:pt x="895" y="291"/>
                      <a:pt x="881" y="282"/>
                    </a:cubicBezTo>
                    <a:cubicBezTo>
                      <a:pt x="832" y="251"/>
                      <a:pt x="736" y="194"/>
                      <a:pt x="653" y="144"/>
                    </a:cubicBezTo>
                    <a:cubicBezTo>
                      <a:pt x="611" y="118"/>
                      <a:pt x="573" y="95"/>
                      <a:pt x="545" y="77"/>
                    </a:cubicBezTo>
                    <a:cubicBezTo>
                      <a:pt x="531" y="68"/>
                      <a:pt x="519" y="61"/>
                      <a:pt x="511" y="55"/>
                    </a:cubicBezTo>
                    <a:cubicBezTo>
                      <a:pt x="507" y="52"/>
                      <a:pt x="504" y="50"/>
                      <a:pt x="502" y="49"/>
                    </a:cubicBezTo>
                    <a:cubicBezTo>
                      <a:pt x="501" y="48"/>
                      <a:pt x="501" y="47"/>
                      <a:pt x="500" y="47"/>
                    </a:cubicBezTo>
                    <a:cubicBezTo>
                      <a:pt x="500" y="47"/>
                      <a:pt x="500" y="47"/>
                      <a:pt x="500" y="47"/>
                    </a:cubicBezTo>
                    <a:cubicBezTo>
                      <a:pt x="500" y="47"/>
                      <a:pt x="500" y="47"/>
                      <a:pt x="500" y="47"/>
                    </a:cubicBezTo>
                    <a:cubicBezTo>
                      <a:pt x="499" y="47"/>
                      <a:pt x="499" y="47"/>
                      <a:pt x="499" y="47"/>
                    </a:cubicBezTo>
                    <a:cubicBezTo>
                      <a:pt x="500" y="47"/>
                      <a:pt x="500" y="47"/>
                      <a:pt x="500" y="47"/>
                    </a:cubicBezTo>
                    <a:cubicBezTo>
                      <a:pt x="500" y="47"/>
                      <a:pt x="500" y="47"/>
                      <a:pt x="500" y="47"/>
                    </a:cubicBezTo>
                    <a:cubicBezTo>
                      <a:pt x="499" y="47"/>
                      <a:pt x="499" y="47"/>
                      <a:pt x="499" y="47"/>
                    </a:cubicBezTo>
                    <a:cubicBezTo>
                      <a:pt x="500" y="47"/>
                      <a:pt x="500" y="47"/>
                      <a:pt x="500" y="47"/>
                    </a:cubicBezTo>
                    <a:cubicBezTo>
                      <a:pt x="497" y="48"/>
                      <a:pt x="497" y="48"/>
                      <a:pt x="497" y="48"/>
                    </a:cubicBezTo>
                    <a:cubicBezTo>
                      <a:pt x="501" y="48"/>
                      <a:pt x="501" y="48"/>
                      <a:pt x="501" y="48"/>
                    </a:cubicBezTo>
                    <a:cubicBezTo>
                      <a:pt x="501" y="47"/>
                      <a:pt x="500" y="47"/>
                      <a:pt x="500" y="47"/>
                    </a:cubicBezTo>
                    <a:cubicBezTo>
                      <a:pt x="497" y="48"/>
                      <a:pt x="497" y="48"/>
                      <a:pt x="497" y="48"/>
                    </a:cubicBezTo>
                    <a:cubicBezTo>
                      <a:pt x="501" y="48"/>
                      <a:pt x="501" y="48"/>
                      <a:pt x="501" y="48"/>
                    </a:cubicBezTo>
                    <a:cubicBezTo>
                      <a:pt x="497" y="48"/>
                      <a:pt x="497" y="48"/>
                      <a:pt x="497" y="48"/>
                    </a:cubicBezTo>
                    <a:cubicBezTo>
                      <a:pt x="500" y="50"/>
                      <a:pt x="500" y="50"/>
                      <a:pt x="500" y="50"/>
                    </a:cubicBezTo>
                    <a:cubicBezTo>
                      <a:pt x="500" y="50"/>
                      <a:pt x="501" y="49"/>
                      <a:pt x="501" y="48"/>
                    </a:cubicBezTo>
                    <a:cubicBezTo>
                      <a:pt x="497" y="48"/>
                      <a:pt x="497" y="48"/>
                      <a:pt x="497" y="48"/>
                    </a:cubicBezTo>
                    <a:cubicBezTo>
                      <a:pt x="500" y="50"/>
                      <a:pt x="500" y="50"/>
                      <a:pt x="500" y="50"/>
                    </a:cubicBezTo>
                    <a:cubicBezTo>
                      <a:pt x="500" y="50"/>
                      <a:pt x="500" y="50"/>
                      <a:pt x="500" y="50"/>
                    </a:cubicBezTo>
                    <a:cubicBezTo>
                      <a:pt x="497" y="48"/>
                      <a:pt x="497" y="48"/>
                      <a:pt x="497" y="48"/>
                    </a:cubicBezTo>
                    <a:cubicBezTo>
                      <a:pt x="498" y="52"/>
                      <a:pt x="498" y="52"/>
                      <a:pt x="498" y="52"/>
                    </a:cubicBezTo>
                    <a:cubicBezTo>
                      <a:pt x="499" y="51"/>
                      <a:pt x="500" y="51"/>
                      <a:pt x="500" y="50"/>
                    </a:cubicBezTo>
                    <a:cubicBezTo>
                      <a:pt x="497" y="48"/>
                      <a:pt x="497" y="48"/>
                      <a:pt x="497" y="48"/>
                    </a:cubicBezTo>
                    <a:cubicBezTo>
                      <a:pt x="498" y="52"/>
                      <a:pt x="498" y="52"/>
                      <a:pt x="498" y="52"/>
                    </a:cubicBezTo>
                    <a:cubicBezTo>
                      <a:pt x="497" y="49"/>
                      <a:pt x="497" y="49"/>
                      <a:pt x="497" y="49"/>
                    </a:cubicBezTo>
                    <a:cubicBezTo>
                      <a:pt x="497" y="52"/>
                      <a:pt x="497" y="52"/>
                      <a:pt x="497" y="52"/>
                    </a:cubicBezTo>
                    <a:cubicBezTo>
                      <a:pt x="498" y="52"/>
                      <a:pt x="498" y="52"/>
                      <a:pt x="498" y="52"/>
                    </a:cubicBezTo>
                    <a:cubicBezTo>
                      <a:pt x="497" y="49"/>
                      <a:pt x="497" y="49"/>
                      <a:pt x="497" y="49"/>
                    </a:cubicBezTo>
                    <a:cubicBezTo>
                      <a:pt x="497" y="52"/>
                      <a:pt x="497" y="52"/>
                      <a:pt x="497" y="52"/>
                    </a:cubicBezTo>
                    <a:cubicBezTo>
                      <a:pt x="497" y="51"/>
                      <a:pt x="497" y="51"/>
                      <a:pt x="497" y="51"/>
                    </a:cubicBezTo>
                    <a:cubicBezTo>
                      <a:pt x="497" y="52"/>
                      <a:pt x="497" y="52"/>
                      <a:pt x="497" y="52"/>
                    </a:cubicBezTo>
                    <a:cubicBezTo>
                      <a:pt x="497" y="52"/>
                      <a:pt x="497" y="52"/>
                      <a:pt x="497" y="52"/>
                    </a:cubicBezTo>
                    <a:cubicBezTo>
                      <a:pt x="497" y="51"/>
                      <a:pt x="497" y="51"/>
                      <a:pt x="497" y="51"/>
                    </a:cubicBezTo>
                    <a:cubicBezTo>
                      <a:pt x="497" y="52"/>
                      <a:pt x="497" y="52"/>
                      <a:pt x="497" y="52"/>
                    </a:cubicBezTo>
                    <a:cubicBezTo>
                      <a:pt x="497" y="52"/>
                      <a:pt x="498" y="52"/>
                      <a:pt x="500" y="52"/>
                    </a:cubicBezTo>
                    <a:cubicBezTo>
                      <a:pt x="502" y="53"/>
                      <a:pt x="506" y="55"/>
                      <a:pt x="511" y="58"/>
                    </a:cubicBezTo>
                    <a:cubicBezTo>
                      <a:pt x="529" y="67"/>
                      <a:pt x="563" y="87"/>
                      <a:pt x="604" y="111"/>
                    </a:cubicBezTo>
                    <a:cubicBezTo>
                      <a:pt x="664" y="147"/>
                      <a:pt x="739" y="193"/>
                      <a:pt x="801" y="230"/>
                    </a:cubicBezTo>
                    <a:cubicBezTo>
                      <a:pt x="832" y="248"/>
                      <a:pt x="859" y="265"/>
                      <a:pt x="879" y="276"/>
                    </a:cubicBezTo>
                    <a:cubicBezTo>
                      <a:pt x="889" y="282"/>
                      <a:pt x="898" y="287"/>
                      <a:pt x="904" y="290"/>
                    </a:cubicBezTo>
                    <a:cubicBezTo>
                      <a:pt x="907" y="292"/>
                      <a:pt x="909" y="293"/>
                      <a:pt x="912" y="294"/>
                    </a:cubicBezTo>
                    <a:cubicBezTo>
                      <a:pt x="913" y="294"/>
                      <a:pt x="913" y="295"/>
                      <a:pt x="914" y="295"/>
                    </a:cubicBezTo>
                    <a:cubicBezTo>
                      <a:pt x="915" y="295"/>
                      <a:pt x="916" y="295"/>
                      <a:pt x="917" y="295"/>
                    </a:cubicBezTo>
                    <a:cubicBezTo>
                      <a:pt x="917" y="295"/>
                      <a:pt x="918" y="295"/>
                      <a:pt x="919" y="295"/>
                    </a:cubicBezTo>
                    <a:cubicBezTo>
                      <a:pt x="919" y="295"/>
                      <a:pt x="920" y="294"/>
                      <a:pt x="921" y="293"/>
                    </a:cubicBezTo>
                    <a:cubicBezTo>
                      <a:pt x="921" y="293"/>
                      <a:pt x="921" y="293"/>
                      <a:pt x="921" y="293"/>
                    </a:cubicBezTo>
                    <a:cubicBezTo>
                      <a:pt x="921" y="293"/>
                      <a:pt x="921" y="292"/>
                      <a:pt x="921" y="291"/>
                    </a:cubicBezTo>
                    <a:cubicBezTo>
                      <a:pt x="921" y="289"/>
                      <a:pt x="921" y="289"/>
                      <a:pt x="921" y="288"/>
                    </a:cubicBezTo>
                    <a:cubicBezTo>
                      <a:pt x="920" y="287"/>
                      <a:pt x="919" y="286"/>
                      <a:pt x="918" y="285"/>
                    </a:cubicBezTo>
                    <a:cubicBezTo>
                      <a:pt x="915" y="283"/>
                      <a:pt x="912" y="281"/>
                      <a:pt x="908" y="277"/>
                    </a:cubicBezTo>
                    <a:cubicBezTo>
                      <a:pt x="891" y="266"/>
                      <a:pt x="859" y="245"/>
                      <a:pt x="820" y="221"/>
                    </a:cubicBezTo>
                    <a:cubicBezTo>
                      <a:pt x="705" y="149"/>
                      <a:pt x="529" y="44"/>
                      <a:pt x="529" y="44"/>
                    </a:cubicBezTo>
                    <a:cubicBezTo>
                      <a:pt x="527" y="47"/>
                      <a:pt x="527" y="47"/>
                      <a:pt x="527" y="47"/>
                    </a:cubicBezTo>
                    <a:cubicBezTo>
                      <a:pt x="525" y="51"/>
                      <a:pt x="525" y="51"/>
                      <a:pt x="525" y="51"/>
                    </a:cubicBezTo>
                    <a:cubicBezTo>
                      <a:pt x="918" y="279"/>
                      <a:pt x="918" y="279"/>
                      <a:pt x="918" y="279"/>
                    </a:cubicBezTo>
                    <a:cubicBezTo>
                      <a:pt x="920" y="280"/>
                      <a:pt x="922" y="279"/>
                      <a:pt x="924" y="277"/>
                    </a:cubicBezTo>
                    <a:cubicBezTo>
                      <a:pt x="924" y="277"/>
                      <a:pt x="924" y="276"/>
                      <a:pt x="924" y="275"/>
                    </a:cubicBezTo>
                    <a:cubicBezTo>
                      <a:pt x="924" y="274"/>
                      <a:pt x="924" y="273"/>
                      <a:pt x="923" y="272"/>
                    </a:cubicBezTo>
                    <a:cubicBezTo>
                      <a:pt x="923" y="271"/>
                      <a:pt x="922" y="270"/>
                      <a:pt x="921" y="269"/>
                    </a:cubicBezTo>
                    <a:cubicBezTo>
                      <a:pt x="918" y="267"/>
                      <a:pt x="915" y="264"/>
                      <a:pt x="911" y="261"/>
                    </a:cubicBezTo>
                    <a:cubicBezTo>
                      <a:pt x="895" y="249"/>
                      <a:pt x="864" y="230"/>
                      <a:pt x="827" y="206"/>
                    </a:cubicBezTo>
                    <a:cubicBezTo>
                      <a:pt x="716" y="137"/>
                      <a:pt x="547" y="38"/>
                      <a:pt x="547" y="38"/>
                    </a:cubicBezTo>
                    <a:cubicBezTo>
                      <a:pt x="546" y="36"/>
                      <a:pt x="543" y="37"/>
                      <a:pt x="542" y="39"/>
                    </a:cubicBezTo>
                    <a:cubicBezTo>
                      <a:pt x="541" y="41"/>
                      <a:pt x="541" y="43"/>
                      <a:pt x="543" y="44"/>
                    </a:cubicBezTo>
                    <a:cubicBezTo>
                      <a:pt x="915" y="264"/>
                      <a:pt x="915" y="264"/>
                      <a:pt x="915" y="264"/>
                    </a:cubicBezTo>
                    <a:cubicBezTo>
                      <a:pt x="916" y="265"/>
                      <a:pt x="919" y="264"/>
                      <a:pt x="920" y="262"/>
                    </a:cubicBezTo>
                    <a:cubicBezTo>
                      <a:pt x="921" y="260"/>
                      <a:pt x="921" y="258"/>
                      <a:pt x="919" y="257"/>
                    </a:cubicBezTo>
                    <a:cubicBezTo>
                      <a:pt x="748" y="150"/>
                      <a:pt x="748" y="150"/>
                      <a:pt x="748" y="150"/>
                    </a:cubicBezTo>
                    <a:cubicBezTo>
                      <a:pt x="915" y="246"/>
                      <a:pt x="915" y="246"/>
                      <a:pt x="915" y="246"/>
                    </a:cubicBezTo>
                    <a:cubicBezTo>
                      <a:pt x="917" y="247"/>
                      <a:pt x="919" y="246"/>
                      <a:pt x="920" y="244"/>
                    </a:cubicBezTo>
                    <a:cubicBezTo>
                      <a:pt x="921" y="244"/>
                      <a:pt x="921" y="243"/>
                      <a:pt x="921" y="242"/>
                    </a:cubicBezTo>
                    <a:cubicBezTo>
                      <a:pt x="921" y="241"/>
                      <a:pt x="921" y="240"/>
                      <a:pt x="920" y="240"/>
                    </a:cubicBezTo>
                    <a:cubicBezTo>
                      <a:pt x="920" y="239"/>
                      <a:pt x="920" y="239"/>
                      <a:pt x="919" y="239"/>
                    </a:cubicBezTo>
                    <a:cubicBezTo>
                      <a:pt x="919" y="238"/>
                      <a:pt x="918" y="237"/>
                      <a:pt x="917" y="236"/>
                    </a:cubicBezTo>
                    <a:cubicBezTo>
                      <a:pt x="912" y="233"/>
                      <a:pt x="905" y="228"/>
                      <a:pt x="894" y="221"/>
                    </a:cubicBezTo>
                    <a:cubicBezTo>
                      <a:pt x="855" y="197"/>
                      <a:pt x="781" y="152"/>
                      <a:pt x="716" y="113"/>
                    </a:cubicBezTo>
                    <a:cubicBezTo>
                      <a:pt x="683" y="93"/>
                      <a:pt x="653" y="75"/>
                      <a:pt x="631" y="61"/>
                    </a:cubicBezTo>
                    <a:cubicBezTo>
                      <a:pt x="620" y="54"/>
                      <a:pt x="611" y="48"/>
                      <a:pt x="605" y="44"/>
                    </a:cubicBezTo>
                    <a:cubicBezTo>
                      <a:pt x="602" y="42"/>
                      <a:pt x="599" y="40"/>
                      <a:pt x="598" y="39"/>
                    </a:cubicBezTo>
                    <a:cubicBezTo>
                      <a:pt x="597" y="39"/>
                      <a:pt x="597" y="38"/>
                      <a:pt x="596" y="38"/>
                    </a:cubicBezTo>
                    <a:cubicBezTo>
                      <a:pt x="596" y="38"/>
                      <a:pt x="596" y="38"/>
                      <a:pt x="596" y="38"/>
                    </a:cubicBezTo>
                    <a:cubicBezTo>
                      <a:pt x="595" y="39"/>
                      <a:pt x="595" y="39"/>
                      <a:pt x="595" y="39"/>
                    </a:cubicBezTo>
                    <a:cubicBezTo>
                      <a:pt x="596" y="38"/>
                      <a:pt x="596" y="38"/>
                      <a:pt x="596" y="38"/>
                    </a:cubicBezTo>
                    <a:cubicBezTo>
                      <a:pt x="596" y="38"/>
                      <a:pt x="596" y="38"/>
                      <a:pt x="596" y="38"/>
                    </a:cubicBezTo>
                    <a:cubicBezTo>
                      <a:pt x="595" y="39"/>
                      <a:pt x="595" y="39"/>
                      <a:pt x="595" y="39"/>
                    </a:cubicBezTo>
                    <a:cubicBezTo>
                      <a:pt x="596" y="38"/>
                      <a:pt x="596" y="38"/>
                      <a:pt x="596" y="38"/>
                    </a:cubicBezTo>
                    <a:cubicBezTo>
                      <a:pt x="593" y="40"/>
                      <a:pt x="593" y="40"/>
                      <a:pt x="593" y="40"/>
                    </a:cubicBezTo>
                    <a:cubicBezTo>
                      <a:pt x="597" y="40"/>
                      <a:pt x="597" y="40"/>
                      <a:pt x="597" y="40"/>
                    </a:cubicBezTo>
                    <a:cubicBezTo>
                      <a:pt x="597" y="39"/>
                      <a:pt x="596" y="38"/>
                      <a:pt x="596" y="38"/>
                    </a:cubicBezTo>
                    <a:cubicBezTo>
                      <a:pt x="593" y="40"/>
                      <a:pt x="593" y="40"/>
                      <a:pt x="593" y="40"/>
                    </a:cubicBezTo>
                    <a:cubicBezTo>
                      <a:pt x="597" y="40"/>
                      <a:pt x="597" y="40"/>
                      <a:pt x="597" y="40"/>
                    </a:cubicBezTo>
                    <a:cubicBezTo>
                      <a:pt x="593" y="40"/>
                      <a:pt x="593" y="40"/>
                      <a:pt x="593" y="40"/>
                    </a:cubicBezTo>
                    <a:cubicBezTo>
                      <a:pt x="596" y="42"/>
                      <a:pt x="596" y="42"/>
                      <a:pt x="596" y="42"/>
                    </a:cubicBezTo>
                    <a:cubicBezTo>
                      <a:pt x="597" y="41"/>
                      <a:pt x="597" y="40"/>
                      <a:pt x="597" y="40"/>
                    </a:cubicBezTo>
                    <a:cubicBezTo>
                      <a:pt x="593" y="40"/>
                      <a:pt x="593" y="40"/>
                      <a:pt x="593" y="40"/>
                    </a:cubicBezTo>
                    <a:cubicBezTo>
                      <a:pt x="596" y="42"/>
                      <a:pt x="596" y="42"/>
                      <a:pt x="596" y="42"/>
                    </a:cubicBezTo>
                    <a:cubicBezTo>
                      <a:pt x="593" y="40"/>
                      <a:pt x="593" y="40"/>
                      <a:pt x="593" y="40"/>
                    </a:cubicBezTo>
                    <a:cubicBezTo>
                      <a:pt x="591" y="43"/>
                      <a:pt x="591" y="43"/>
                      <a:pt x="591" y="43"/>
                    </a:cubicBezTo>
                    <a:cubicBezTo>
                      <a:pt x="591" y="43"/>
                      <a:pt x="667" y="89"/>
                      <a:pt x="746" y="135"/>
                    </a:cubicBezTo>
                    <a:cubicBezTo>
                      <a:pt x="785" y="158"/>
                      <a:pt x="824" y="180"/>
                      <a:pt x="855" y="198"/>
                    </a:cubicBezTo>
                    <a:cubicBezTo>
                      <a:pt x="871" y="206"/>
                      <a:pt x="884" y="213"/>
                      <a:pt x="894" y="218"/>
                    </a:cubicBezTo>
                    <a:cubicBezTo>
                      <a:pt x="898" y="221"/>
                      <a:pt x="903" y="223"/>
                      <a:pt x="906" y="224"/>
                    </a:cubicBezTo>
                    <a:cubicBezTo>
                      <a:pt x="907" y="225"/>
                      <a:pt x="909" y="226"/>
                      <a:pt x="910" y="226"/>
                    </a:cubicBezTo>
                    <a:cubicBezTo>
                      <a:pt x="910" y="226"/>
                      <a:pt x="911" y="226"/>
                      <a:pt x="912" y="226"/>
                    </a:cubicBezTo>
                    <a:cubicBezTo>
                      <a:pt x="912" y="227"/>
                      <a:pt x="913" y="227"/>
                      <a:pt x="913" y="227"/>
                    </a:cubicBezTo>
                    <a:cubicBezTo>
                      <a:pt x="914" y="227"/>
                      <a:pt x="914" y="227"/>
                      <a:pt x="915" y="226"/>
                    </a:cubicBezTo>
                    <a:cubicBezTo>
                      <a:pt x="916" y="226"/>
                      <a:pt x="917" y="226"/>
                      <a:pt x="917" y="225"/>
                    </a:cubicBezTo>
                    <a:cubicBezTo>
                      <a:pt x="918" y="224"/>
                      <a:pt x="918" y="223"/>
                      <a:pt x="918" y="222"/>
                    </a:cubicBezTo>
                    <a:cubicBezTo>
                      <a:pt x="918" y="221"/>
                      <a:pt x="917" y="220"/>
                      <a:pt x="916" y="219"/>
                    </a:cubicBezTo>
                    <a:cubicBezTo>
                      <a:pt x="916" y="219"/>
                      <a:pt x="911" y="216"/>
                      <a:pt x="903" y="211"/>
                    </a:cubicBezTo>
                    <a:cubicBezTo>
                      <a:pt x="874" y="194"/>
                      <a:pt x="803" y="152"/>
                      <a:pt x="738" y="112"/>
                    </a:cubicBezTo>
                    <a:cubicBezTo>
                      <a:pt x="706" y="92"/>
                      <a:pt x="676" y="73"/>
                      <a:pt x="653" y="59"/>
                    </a:cubicBezTo>
                    <a:cubicBezTo>
                      <a:pt x="642" y="52"/>
                      <a:pt x="633" y="45"/>
                      <a:pt x="627" y="41"/>
                    </a:cubicBezTo>
                    <a:cubicBezTo>
                      <a:pt x="623" y="39"/>
                      <a:pt x="621" y="37"/>
                      <a:pt x="619" y="35"/>
                    </a:cubicBezTo>
                    <a:cubicBezTo>
                      <a:pt x="619" y="35"/>
                      <a:pt x="618" y="34"/>
                      <a:pt x="618" y="34"/>
                    </a:cubicBezTo>
                    <a:cubicBezTo>
                      <a:pt x="618" y="34"/>
                      <a:pt x="618" y="34"/>
                      <a:pt x="618" y="34"/>
                    </a:cubicBezTo>
                    <a:cubicBezTo>
                      <a:pt x="617" y="34"/>
                      <a:pt x="617" y="34"/>
                      <a:pt x="617" y="34"/>
                    </a:cubicBezTo>
                    <a:cubicBezTo>
                      <a:pt x="618" y="34"/>
                      <a:pt x="618" y="34"/>
                      <a:pt x="618" y="34"/>
                    </a:cubicBezTo>
                    <a:cubicBezTo>
                      <a:pt x="618" y="34"/>
                      <a:pt x="618" y="34"/>
                      <a:pt x="618" y="34"/>
                    </a:cubicBezTo>
                    <a:cubicBezTo>
                      <a:pt x="617" y="34"/>
                      <a:pt x="617" y="34"/>
                      <a:pt x="617" y="34"/>
                    </a:cubicBezTo>
                    <a:cubicBezTo>
                      <a:pt x="618" y="34"/>
                      <a:pt x="618" y="34"/>
                      <a:pt x="618" y="34"/>
                    </a:cubicBezTo>
                    <a:cubicBezTo>
                      <a:pt x="615" y="36"/>
                      <a:pt x="615" y="36"/>
                      <a:pt x="615" y="36"/>
                    </a:cubicBezTo>
                    <a:cubicBezTo>
                      <a:pt x="618" y="36"/>
                      <a:pt x="618" y="36"/>
                      <a:pt x="618" y="36"/>
                    </a:cubicBezTo>
                    <a:cubicBezTo>
                      <a:pt x="618" y="34"/>
                      <a:pt x="618" y="34"/>
                      <a:pt x="618" y="34"/>
                    </a:cubicBezTo>
                    <a:cubicBezTo>
                      <a:pt x="615" y="36"/>
                      <a:pt x="615" y="36"/>
                      <a:pt x="615" y="36"/>
                    </a:cubicBezTo>
                    <a:cubicBezTo>
                      <a:pt x="618" y="36"/>
                      <a:pt x="618" y="36"/>
                      <a:pt x="618" y="36"/>
                    </a:cubicBezTo>
                    <a:cubicBezTo>
                      <a:pt x="615" y="36"/>
                      <a:pt x="615" y="36"/>
                      <a:pt x="615" y="36"/>
                    </a:cubicBezTo>
                    <a:cubicBezTo>
                      <a:pt x="618" y="37"/>
                      <a:pt x="618" y="37"/>
                      <a:pt x="618" y="37"/>
                    </a:cubicBezTo>
                    <a:cubicBezTo>
                      <a:pt x="618" y="37"/>
                      <a:pt x="618" y="36"/>
                      <a:pt x="618" y="36"/>
                    </a:cubicBezTo>
                    <a:cubicBezTo>
                      <a:pt x="615" y="36"/>
                      <a:pt x="615" y="36"/>
                      <a:pt x="615" y="36"/>
                    </a:cubicBezTo>
                    <a:cubicBezTo>
                      <a:pt x="618" y="37"/>
                      <a:pt x="618" y="37"/>
                      <a:pt x="618" y="37"/>
                    </a:cubicBezTo>
                    <a:cubicBezTo>
                      <a:pt x="614" y="35"/>
                      <a:pt x="614" y="35"/>
                      <a:pt x="614" y="35"/>
                    </a:cubicBezTo>
                    <a:cubicBezTo>
                      <a:pt x="612" y="39"/>
                      <a:pt x="612" y="39"/>
                      <a:pt x="612" y="39"/>
                    </a:cubicBezTo>
                    <a:cubicBezTo>
                      <a:pt x="911" y="209"/>
                      <a:pt x="911" y="209"/>
                      <a:pt x="911" y="209"/>
                    </a:cubicBezTo>
                    <a:cubicBezTo>
                      <a:pt x="913" y="210"/>
                      <a:pt x="915" y="210"/>
                      <a:pt x="917" y="208"/>
                    </a:cubicBezTo>
                    <a:cubicBezTo>
                      <a:pt x="918" y="206"/>
                      <a:pt x="917" y="203"/>
                      <a:pt x="915" y="202"/>
                    </a:cubicBezTo>
                    <a:cubicBezTo>
                      <a:pt x="640" y="30"/>
                      <a:pt x="640" y="30"/>
                      <a:pt x="640" y="30"/>
                    </a:cubicBezTo>
                    <a:cubicBezTo>
                      <a:pt x="638" y="34"/>
                      <a:pt x="638" y="34"/>
                      <a:pt x="638" y="34"/>
                    </a:cubicBezTo>
                    <a:cubicBezTo>
                      <a:pt x="636" y="37"/>
                      <a:pt x="636" y="37"/>
                      <a:pt x="636" y="37"/>
                    </a:cubicBezTo>
                    <a:cubicBezTo>
                      <a:pt x="636" y="37"/>
                      <a:pt x="698" y="75"/>
                      <a:pt x="762" y="112"/>
                    </a:cubicBezTo>
                    <a:cubicBezTo>
                      <a:pt x="795" y="131"/>
                      <a:pt x="827" y="150"/>
                      <a:pt x="853" y="164"/>
                    </a:cubicBezTo>
                    <a:cubicBezTo>
                      <a:pt x="866" y="171"/>
                      <a:pt x="877" y="177"/>
                      <a:pt x="886" y="181"/>
                    </a:cubicBezTo>
                    <a:cubicBezTo>
                      <a:pt x="890" y="183"/>
                      <a:pt x="894" y="185"/>
                      <a:pt x="897" y="186"/>
                    </a:cubicBezTo>
                    <a:cubicBezTo>
                      <a:pt x="899" y="186"/>
                      <a:pt x="900" y="187"/>
                      <a:pt x="901" y="187"/>
                    </a:cubicBezTo>
                    <a:cubicBezTo>
                      <a:pt x="902" y="188"/>
                      <a:pt x="903" y="188"/>
                      <a:pt x="905" y="188"/>
                    </a:cubicBezTo>
                    <a:cubicBezTo>
                      <a:pt x="905" y="188"/>
                      <a:pt x="906" y="188"/>
                      <a:pt x="907" y="187"/>
                    </a:cubicBezTo>
                    <a:cubicBezTo>
                      <a:pt x="907" y="187"/>
                      <a:pt x="908" y="187"/>
                      <a:pt x="909" y="186"/>
                    </a:cubicBezTo>
                    <a:cubicBezTo>
                      <a:pt x="909" y="186"/>
                      <a:pt x="909" y="186"/>
                      <a:pt x="909" y="186"/>
                    </a:cubicBezTo>
                    <a:cubicBezTo>
                      <a:pt x="909" y="185"/>
                      <a:pt x="910" y="184"/>
                      <a:pt x="910" y="183"/>
                    </a:cubicBezTo>
                    <a:cubicBezTo>
                      <a:pt x="910" y="182"/>
                      <a:pt x="909" y="182"/>
                      <a:pt x="909" y="182"/>
                    </a:cubicBezTo>
                    <a:cubicBezTo>
                      <a:pt x="909" y="181"/>
                      <a:pt x="908" y="180"/>
                      <a:pt x="908" y="180"/>
                    </a:cubicBezTo>
                    <a:cubicBezTo>
                      <a:pt x="908" y="179"/>
                      <a:pt x="907" y="179"/>
                      <a:pt x="906" y="178"/>
                    </a:cubicBezTo>
                    <a:cubicBezTo>
                      <a:pt x="903" y="175"/>
                      <a:pt x="897" y="172"/>
                      <a:pt x="889" y="166"/>
                    </a:cubicBezTo>
                    <a:cubicBezTo>
                      <a:pt x="860" y="148"/>
                      <a:pt x="804" y="115"/>
                      <a:pt x="755" y="86"/>
                    </a:cubicBezTo>
                    <a:cubicBezTo>
                      <a:pt x="730" y="72"/>
                      <a:pt x="708" y="58"/>
                      <a:pt x="691" y="48"/>
                    </a:cubicBezTo>
                    <a:cubicBezTo>
                      <a:pt x="683" y="42"/>
                      <a:pt x="676" y="38"/>
                      <a:pt x="672" y="35"/>
                    </a:cubicBezTo>
                    <a:cubicBezTo>
                      <a:pt x="669" y="33"/>
                      <a:pt x="668" y="32"/>
                      <a:pt x="667" y="31"/>
                    </a:cubicBezTo>
                    <a:cubicBezTo>
                      <a:pt x="666" y="30"/>
                      <a:pt x="666" y="30"/>
                      <a:pt x="666" y="30"/>
                    </a:cubicBezTo>
                    <a:cubicBezTo>
                      <a:pt x="666" y="30"/>
                      <a:pt x="666" y="30"/>
                      <a:pt x="666" y="30"/>
                    </a:cubicBezTo>
                    <a:cubicBezTo>
                      <a:pt x="664" y="31"/>
                      <a:pt x="664" y="31"/>
                      <a:pt x="664" y="31"/>
                    </a:cubicBezTo>
                    <a:cubicBezTo>
                      <a:pt x="666" y="30"/>
                      <a:pt x="666" y="30"/>
                      <a:pt x="666" y="30"/>
                    </a:cubicBezTo>
                    <a:cubicBezTo>
                      <a:pt x="666" y="30"/>
                      <a:pt x="666" y="30"/>
                      <a:pt x="666" y="30"/>
                    </a:cubicBezTo>
                    <a:cubicBezTo>
                      <a:pt x="664" y="31"/>
                      <a:pt x="664" y="31"/>
                      <a:pt x="664" y="31"/>
                    </a:cubicBezTo>
                    <a:cubicBezTo>
                      <a:pt x="666" y="30"/>
                      <a:pt x="666" y="30"/>
                      <a:pt x="666" y="30"/>
                    </a:cubicBezTo>
                    <a:cubicBezTo>
                      <a:pt x="663" y="31"/>
                      <a:pt x="663" y="31"/>
                      <a:pt x="663" y="31"/>
                    </a:cubicBezTo>
                    <a:cubicBezTo>
                      <a:pt x="666" y="31"/>
                      <a:pt x="666" y="31"/>
                      <a:pt x="666" y="31"/>
                    </a:cubicBezTo>
                    <a:cubicBezTo>
                      <a:pt x="666" y="31"/>
                      <a:pt x="666" y="30"/>
                      <a:pt x="666" y="30"/>
                    </a:cubicBezTo>
                    <a:cubicBezTo>
                      <a:pt x="663" y="31"/>
                      <a:pt x="663" y="31"/>
                      <a:pt x="663" y="31"/>
                    </a:cubicBezTo>
                    <a:cubicBezTo>
                      <a:pt x="666" y="31"/>
                      <a:pt x="666" y="31"/>
                      <a:pt x="666" y="31"/>
                    </a:cubicBezTo>
                    <a:cubicBezTo>
                      <a:pt x="662" y="31"/>
                      <a:pt x="662" y="31"/>
                      <a:pt x="662" y="31"/>
                    </a:cubicBezTo>
                    <a:cubicBezTo>
                      <a:pt x="665" y="33"/>
                      <a:pt x="665" y="33"/>
                      <a:pt x="665" y="33"/>
                    </a:cubicBezTo>
                    <a:cubicBezTo>
                      <a:pt x="666" y="33"/>
                      <a:pt x="666" y="32"/>
                      <a:pt x="666" y="31"/>
                    </a:cubicBezTo>
                    <a:cubicBezTo>
                      <a:pt x="662" y="31"/>
                      <a:pt x="662" y="31"/>
                      <a:pt x="662" y="31"/>
                    </a:cubicBezTo>
                    <a:cubicBezTo>
                      <a:pt x="665" y="33"/>
                      <a:pt x="665" y="33"/>
                      <a:pt x="665" y="33"/>
                    </a:cubicBezTo>
                    <a:cubicBezTo>
                      <a:pt x="662" y="31"/>
                      <a:pt x="662" y="31"/>
                      <a:pt x="662" y="31"/>
                    </a:cubicBezTo>
                    <a:cubicBezTo>
                      <a:pt x="660" y="35"/>
                      <a:pt x="660" y="35"/>
                      <a:pt x="660" y="35"/>
                    </a:cubicBezTo>
                    <a:cubicBezTo>
                      <a:pt x="901" y="171"/>
                      <a:pt x="901" y="171"/>
                      <a:pt x="901" y="171"/>
                    </a:cubicBezTo>
                    <a:cubicBezTo>
                      <a:pt x="903" y="172"/>
                      <a:pt x="905" y="171"/>
                      <a:pt x="906" y="169"/>
                    </a:cubicBezTo>
                    <a:cubicBezTo>
                      <a:pt x="907" y="167"/>
                      <a:pt x="907" y="165"/>
                      <a:pt x="905" y="164"/>
                    </a:cubicBezTo>
                    <a:cubicBezTo>
                      <a:pt x="809" y="104"/>
                      <a:pt x="809" y="104"/>
                      <a:pt x="809" y="104"/>
                    </a:cubicBezTo>
                    <a:cubicBezTo>
                      <a:pt x="898" y="153"/>
                      <a:pt x="898" y="153"/>
                      <a:pt x="898" y="153"/>
                    </a:cubicBezTo>
                    <a:cubicBezTo>
                      <a:pt x="900" y="154"/>
                      <a:pt x="903" y="154"/>
                      <a:pt x="904" y="152"/>
                    </a:cubicBezTo>
                    <a:cubicBezTo>
                      <a:pt x="904" y="151"/>
                      <a:pt x="904" y="150"/>
                      <a:pt x="904" y="150"/>
                    </a:cubicBezTo>
                    <a:cubicBezTo>
                      <a:pt x="904" y="148"/>
                      <a:pt x="904" y="148"/>
                      <a:pt x="904" y="147"/>
                    </a:cubicBezTo>
                    <a:cubicBezTo>
                      <a:pt x="903" y="147"/>
                      <a:pt x="903" y="146"/>
                      <a:pt x="903" y="146"/>
                    </a:cubicBezTo>
                    <a:cubicBezTo>
                      <a:pt x="902" y="146"/>
                      <a:pt x="902" y="145"/>
                      <a:pt x="901" y="145"/>
                    </a:cubicBezTo>
                    <a:cubicBezTo>
                      <a:pt x="898" y="143"/>
                      <a:pt x="893" y="140"/>
                      <a:pt x="887" y="136"/>
                    </a:cubicBezTo>
                    <a:cubicBezTo>
                      <a:pt x="863" y="122"/>
                      <a:pt x="816" y="95"/>
                      <a:pt x="776" y="70"/>
                    </a:cubicBezTo>
                    <a:cubicBezTo>
                      <a:pt x="756" y="58"/>
                      <a:pt x="737" y="47"/>
                      <a:pt x="724" y="38"/>
                    </a:cubicBezTo>
                    <a:cubicBezTo>
                      <a:pt x="717" y="33"/>
                      <a:pt x="711" y="30"/>
                      <a:pt x="707" y="27"/>
                    </a:cubicBezTo>
                    <a:cubicBezTo>
                      <a:pt x="706" y="25"/>
                      <a:pt x="704" y="24"/>
                      <a:pt x="703" y="23"/>
                    </a:cubicBezTo>
                    <a:cubicBezTo>
                      <a:pt x="703" y="23"/>
                      <a:pt x="703" y="23"/>
                      <a:pt x="703" y="23"/>
                    </a:cubicBezTo>
                    <a:cubicBezTo>
                      <a:pt x="703" y="23"/>
                      <a:pt x="703" y="23"/>
                      <a:pt x="703" y="23"/>
                    </a:cubicBezTo>
                    <a:cubicBezTo>
                      <a:pt x="700" y="24"/>
                      <a:pt x="700" y="24"/>
                      <a:pt x="700" y="24"/>
                    </a:cubicBezTo>
                    <a:cubicBezTo>
                      <a:pt x="703" y="24"/>
                      <a:pt x="703" y="24"/>
                      <a:pt x="703" y="24"/>
                    </a:cubicBezTo>
                    <a:cubicBezTo>
                      <a:pt x="703" y="23"/>
                      <a:pt x="703" y="23"/>
                      <a:pt x="703" y="23"/>
                    </a:cubicBezTo>
                    <a:cubicBezTo>
                      <a:pt x="700" y="24"/>
                      <a:pt x="700" y="24"/>
                      <a:pt x="700" y="24"/>
                    </a:cubicBezTo>
                    <a:cubicBezTo>
                      <a:pt x="703" y="24"/>
                      <a:pt x="703" y="24"/>
                      <a:pt x="703" y="24"/>
                    </a:cubicBezTo>
                    <a:cubicBezTo>
                      <a:pt x="699" y="24"/>
                      <a:pt x="699" y="24"/>
                      <a:pt x="699" y="24"/>
                    </a:cubicBezTo>
                    <a:cubicBezTo>
                      <a:pt x="703" y="26"/>
                      <a:pt x="703" y="26"/>
                      <a:pt x="703" y="26"/>
                    </a:cubicBezTo>
                    <a:cubicBezTo>
                      <a:pt x="703" y="25"/>
                      <a:pt x="703" y="25"/>
                      <a:pt x="703" y="24"/>
                    </a:cubicBezTo>
                    <a:cubicBezTo>
                      <a:pt x="699" y="24"/>
                      <a:pt x="699" y="24"/>
                      <a:pt x="699" y="24"/>
                    </a:cubicBezTo>
                    <a:cubicBezTo>
                      <a:pt x="703" y="26"/>
                      <a:pt x="703" y="26"/>
                      <a:pt x="703" y="26"/>
                    </a:cubicBezTo>
                    <a:cubicBezTo>
                      <a:pt x="699" y="24"/>
                      <a:pt x="699" y="24"/>
                      <a:pt x="699" y="24"/>
                    </a:cubicBezTo>
                    <a:cubicBezTo>
                      <a:pt x="697" y="27"/>
                      <a:pt x="697" y="27"/>
                      <a:pt x="697" y="27"/>
                    </a:cubicBezTo>
                    <a:cubicBezTo>
                      <a:pt x="897" y="134"/>
                      <a:pt x="897" y="134"/>
                      <a:pt x="897" y="134"/>
                    </a:cubicBezTo>
                    <a:cubicBezTo>
                      <a:pt x="899" y="135"/>
                      <a:pt x="901" y="135"/>
                      <a:pt x="902" y="133"/>
                    </a:cubicBezTo>
                    <a:cubicBezTo>
                      <a:pt x="903" y="131"/>
                      <a:pt x="903" y="128"/>
                      <a:pt x="901" y="127"/>
                    </a:cubicBezTo>
                    <a:cubicBezTo>
                      <a:pt x="841" y="90"/>
                      <a:pt x="841" y="90"/>
                      <a:pt x="841" y="90"/>
                    </a:cubicBezTo>
                    <a:cubicBezTo>
                      <a:pt x="891" y="117"/>
                      <a:pt x="891" y="117"/>
                      <a:pt x="891" y="117"/>
                    </a:cubicBezTo>
                    <a:cubicBezTo>
                      <a:pt x="893" y="118"/>
                      <a:pt x="896" y="118"/>
                      <a:pt x="897" y="116"/>
                    </a:cubicBezTo>
                    <a:cubicBezTo>
                      <a:pt x="898" y="114"/>
                      <a:pt x="897" y="112"/>
                      <a:pt x="895" y="110"/>
                    </a:cubicBezTo>
                    <a:cubicBezTo>
                      <a:pt x="895" y="110"/>
                      <a:pt x="893" y="109"/>
                      <a:pt x="889" y="107"/>
                    </a:cubicBezTo>
                    <a:cubicBezTo>
                      <a:pt x="875" y="98"/>
                      <a:pt x="839" y="77"/>
                      <a:pt x="807" y="57"/>
                    </a:cubicBezTo>
                    <a:cubicBezTo>
                      <a:pt x="791" y="48"/>
                      <a:pt x="776" y="38"/>
                      <a:pt x="765" y="31"/>
                    </a:cubicBezTo>
                    <a:cubicBezTo>
                      <a:pt x="759" y="27"/>
                      <a:pt x="755" y="24"/>
                      <a:pt x="751" y="22"/>
                    </a:cubicBezTo>
                    <a:cubicBezTo>
                      <a:pt x="750" y="21"/>
                      <a:pt x="749" y="20"/>
                      <a:pt x="748" y="19"/>
                    </a:cubicBezTo>
                    <a:cubicBezTo>
                      <a:pt x="748" y="19"/>
                      <a:pt x="748" y="19"/>
                      <a:pt x="748" y="19"/>
                    </a:cubicBezTo>
                    <a:cubicBezTo>
                      <a:pt x="746" y="20"/>
                      <a:pt x="746" y="20"/>
                      <a:pt x="746" y="20"/>
                    </a:cubicBezTo>
                    <a:cubicBezTo>
                      <a:pt x="748" y="19"/>
                      <a:pt x="748" y="19"/>
                      <a:pt x="748" y="19"/>
                    </a:cubicBezTo>
                    <a:cubicBezTo>
                      <a:pt x="748" y="19"/>
                      <a:pt x="748" y="19"/>
                      <a:pt x="748" y="19"/>
                    </a:cubicBezTo>
                    <a:cubicBezTo>
                      <a:pt x="746" y="20"/>
                      <a:pt x="746" y="20"/>
                      <a:pt x="746" y="20"/>
                    </a:cubicBezTo>
                    <a:cubicBezTo>
                      <a:pt x="748" y="19"/>
                      <a:pt x="748" y="19"/>
                      <a:pt x="748" y="19"/>
                    </a:cubicBezTo>
                    <a:cubicBezTo>
                      <a:pt x="745" y="21"/>
                      <a:pt x="745" y="21"/>
                      <a:pt x="745" y="21"/>
                    </a:cubicBezTo>
                    <a:cubicBezTo>
                      <a:pt x="748" y="21"/>
                      <a:pt x="748" y="21"/>
                      <a:pt x="748" y="21"/>
                    </a:cubicBezTo>
                    <a:cubicBezTo>
                      <a:pt x="748" y="20"/>
                      <a:pt x="748" y="19"/>
                      <a:pt x="748" y="19"/>
                    </a:cubicBezTo>
                    <a:cubicBezTo>
                      <a:pt x="745" y="21"/>
                      <a:pt x="745" y="21"/>
                      <a:pt x="745" y="21"/>
                    </a:cubicBezTo>
                    <a:cubicBezTo>
                      <a:pt x="748" y="21"/>
                      <a:pt x="748" y="21"/>
                      <a:pt x="748" y="21"/>
                    </a:cubicBezTo>
                    <a:cubicBezTo>
                      <a:pt x="744" y="21"/>
                      <a:pt x="744" y="21"/>
                      <a:pt x="744" y="21"/>
                    </a:cubicBezTo>
                    <a:cubicBezTo>
                      <a:pt x="748" y="23"/>
                      <a:pt x="748" y="23"/>
                      <a:pt x="748" y="23"/>
                    </a:cubicBezTo>
                    <a:cubicBezTo>
                      <a:pt x="748" y="22"/>
                      <a:pt x="748" y="21"/>
                      <a:pt x="748" y="21"/>
                    </a:cubicBezTo>
                    <a:cubicBezTo>
                      <a:pt x="744" y="21"/>
                      <a:pt x="744" y="21"/>
                      <a:pt x="744" y="21"/>
                    </a:cubicBezTo>
                    <a:cubicBezTo>
                      <a:pt x="748" y="23"/>
                      <a:pt x="748" y="23"/>
                      <a:pt x="748" y="23"/>
                    </a:cubicBezTo>
                    <a:cubicBezTo>
                      <a:pt x="744" y="21"/>
                      <a:pt x="744" y="21"/>
                      <a:pt x="744" y="21"/>
                    </a:cubicBezTo>
                    <a:cubicBezTo>
                      <a:pt x="742" y="24"/>
                      <a:pt x="742" y="24"/>
                      <a:pt x="742" y="24"/>
                    </a:cubicBezTo>
                    <a:cubicBezTo>
                      <a:pt x="742" y="24"/>
                      <a:pt x="779" y="43"/>
                      <a:pt x="816" y="61"/>
                    </a:cubicBezTo>
                    <a:cubicBezTo>
                      <a:pt x="835" y="71"/>
                      <a:pt x="853" y="80"/>
                      <a:pt x="867" y="87"/>
                    </a:cubicBezTo>
                    <a:cubicBezTo>
                      <a:pt x="874" y="91"/>
                      <a:pt x="880" y="93"/>
                      <a:pt x="884" y="95"/>
                    </a:cubicBezTo>
                    <a:cubicBezTo>
                      <a:pt x="886" y="96"/>
                      <a:pt x="888" y="97"/>
                      <a:pt x="889" y="98"/>
                    </a:cubicBezTo>
                    <a:cubicBezTo>
                      <a:pt x="890" y="98"/>
                      <a:pt x="890" y="98"/>
                      <a:pt x="891" y="99"/>
                    </a:cubicBezTo>
                    <a:cubicBezTo>
                      <a:pt x="891" y="99"/>
                      <a:pt x="891" y="99"/>
                      <a:pt x="891" y="99"/>
                    </a:cubicBezTo>
                    <a:cubicBezTo>
                      <a:pt x="892" y="99"/>
                      <a:pt x="892" y="99"/>
                      <a:pt x="892" y="99"/>
                    </a:cubicBezTo>
                    <a:cubicBezTo>
                      <a:pt x="892" y="99"/>
                      <a:pt x="892" y="99"/>
                      <a:pt x="893" y="99"/>
                    </a:cubicBezTo>
                    <a:cubicBezTo>
                      <a:pt x="893" y="99"/>
                      <a:pt x="894" y="99"/>
                      <a:pt x="894" y="99"/>
                    </a:cubicBezTo>
                    <a:cubicBezTo>
                      <a:pt x="895" y="99"/>
                      <a:pt x="895" y="98"/>
                      <a:pt x="896" y="98"/>
                    </a:cubicBezTo>
                    <a:cubicBezTo>
                      <a:pt x="896" y="97"/>
                      <a:pt x="896" y="97"/>
                      <a:pt x="896" y="97"/>
                    </a:cubicBezTo>
                    <a:cubicBezTo>
                      <a:pt x="897" y="96"/>
                      <a:pt x="897" y="96"/>
                      <a:pt x="897" y="95"/>
                    </a:cubicBezTo>
                    <a:cubicBezTo>
                      <a:pt x="897" y="94"/>
                      <a:pt x="897" y="93"/>
                      <a:pt x="896" y="93"/>
                    </a:cubicBezTo>
                    <a:cubicBezTo>
                      <a:pt x="896" y="92"/>
                      <a:pt x="895" y="91"/>
                      <a:pt x="895" y="91"/>
                    </a:cubicBezTo>
                    <a:cubicBezTo>
                      <a:pt x="894" y="90"/>
                      <a:pt x="893" y="89"/>
                      <a:pt x="891" y="88"/>
                    </a:cubicBezTo>
                    <a:cubicBezTo>
                      <a:pt x="886" y="84"/>
                      <a:pt x="876" y="78"/>
                      <a:pt x="864" y="71"/>
                    </a:cubicBezTo>
                    <a:cubicBezTo>
                      <a:pt x="845" y="59"/>
                      <a:pt x="822" y="45"/>
                      <a:pt x="803" y="34"/>
                    </a:cubicBezTo>
                    <a:cubicBezTo>
                      <a:pt x="794" y="29"/>
                      <a:pt x="786" y="24"/>
                      <a:pt x="780" y="20"/>
                    </a:cubicBezTo>
                    <a:cubicBezTo>
                      <a:pt x="777" y="18"/>
                      <a:pt x="775" y="17"/>
                      <a:pt x="773" y="16"/>
                    </a:cubicBezTo>
                    <a:cubicBezTo>
                      <a:pt x="773" y="15"/>
                      <a:pt x="772" y="15"/>
                      <a:pt x="772" y="15"/>
                    </a:cubicBezTo>
                    <a:cubicBezTo>
                      <a:pt x="772" y="15"/>
                      <a:pt x="772" y="15"/>
                      <a:pt x="772" y="15"/>
                    </a:cubicBezTo>
                    <a:cubicBezTo>
                      <a:pt x="772" y="15"/>
                      <a:pt x="772" y="15"/>
                      <a:pt x="772" y="15"/>
                    </a:cubicBezTo>
                    <a:cubicBezTo>
                      <a:pt x="770" y="17"/>
                      <a:pt x="770" y="17"/>
                      <a:pt x="770" y="17"/>
                    </a:cubicBezTo>
                    <a:cubicBezTo>
                      <a:pt x="772" y="15"/>
                      <a:pt x="772" y="15"/>
                      <a:pt x="772" y="15"/>
                    </a:cubicBezTo>
                    <a:cubicBezTo>
                      <a:pt x="772" y="15"/>
                      <a:pt x="772" y="15"/>
                      <a:pt x="772" y="15"/>
                    </a:cubicBezTo>
                    <a:cubicBezTo>
                      <a:pt x="770" y="17"/>
                      <a:pt x="770" y="17"/>
                      <a:pt x="770" y="17"/>
                    </a:cubicBezTo>
                    <a:cubicBezTo>
                      <a:pt x="772" y="15"/>
                      <a:pt x="772" y="15"/>
                      <a:pt x="772" y="15"/>
                    </a:cubicBezTo>
                    <a:cubicBezTo>
                      <a:pt x="769" y="17"/>
                      <a:pt x="769" y="17"/>
                      <a:pt x="769" y="17"/>
                    </a:cubicBezTo>
                    <a:cubicBezTo>
                      <a:pt x="772" y="16"/>
                      <a:pt x="772" y="16"/>
                      <a:pt x="772" y="16"/>
                    </a:cubicBezTo>
                    <a:cubicBezTo>
                      <a:pt x="772" y="15"/>
                      <a:pt x="772" y="15"/>
                      <a:pt x="772" y="15"/>
                    </a:cubicBezTo>
                    <a:cubicBezTo>
                      <a:pt x="769" y="17"/>
                      <a:pt x="769" y="17"/>
                      <a:pt x="769" y="17"/>
                    </a:cubicBezTo>
                    <a:cubicBezTo>
                      <a:pt x="772" y="16"/>
                      <a:pt x="772" y="16"/>
                      <a:pt x="772" y="16"/>
                    </a:cubicBezTo>
                    <a:cubicBezTo>
                      <a:pt x="769" y="17"/>
                      <a:pt x="769" y="17"/>
                      <a:pt x="769" y="17"/>
                    </a:cubicBezTo>
                    <a:cubicBezTo>
                      <a:pt x="773" y="17"/>
                      <a:pt x="773" y="17"/>
                      <a:pt x="773" y="17"/>
                    </a:cubicBezTo>
                    <a:cubicBezTo>
                      <a:pt x="773" y="16"/>
                      <a:pt x="772" y="16"/>
                      <a:pt x="772" y="16"/>
                    </a:cubicBezTo>
                    <a:cubicBezTo>
                      <a:pt x="769" y="17"/>
                      <a:pt x="769" y="17"/>
                      <a:pt x="769" y="17"/>
                    </a:cubicBezTo>
                    <a:cubicBezTo>
                      <a:pt x="773" y="17"/>
                      <a:pt x="773" y="17"/>
                      <a:pt x="773" y="17"/>
                    </a:cubicBezTo>
                    <a:cubicBezTo>
                      <a:pt x="769" y="17"/>
                      <a:pt x="769" y="17"/>
                      <a:pt x="769" y="17"/>
                    </a:cubicBezTo>
                    <a:cubicBezTo>
                      <a:pt x="772" y="20"/>
                      <a:pt x="772" y="20"/>
                      <a:pt x="772" y="20"/>
                    </a:cubicBezTo>
                    <a:cubicBezTo>
                      <a:pt x="773" y="19"/>
                      <a:pt x="773" y="18"/>
                      <a:pt x="773" y="17"/>
                    </a:cubicBezTo>
                    <a:cubicBezTo>
                      <a:pt x="769" y="17"/>
                      <a:pt x="769" y="17"/>
                      <a:pt x="769" y="17"/>
                    </a:cubicBezTo>
                    <a:cubicBezTo>
                      <a:pt x="772" y="20"/>
                      <a:pt x="772" y="20"/>
                      <a:pt x="772" y="20"/>
                    </a:cubicBezTo>
                    <a:cubicBezTo>
                      <a:pt x="769" y="17"/>
                      <a:pt x="769" y="17"/>
                      <a:pt x="769" y="17"/>
                    </a:cubicBezTo>
                    <a:cubicBezTo>
                      <a:pt x="767" y="21"/>
                      <a:pt x="767" y="21"/>
                      <a:pt x="767" y="21"/>
                    </a:cubicBezTo>
                    <a:cubicBezTo>
                      <a:pt x="887" y="77"/>
                      <a:pt x="887" y="77"/>
                      <a:pt x="887" y="77"/>
                    </a:cubicBezTo>
                    <a:cubicBezTo>
                      <a:pt x="889" y="78"/>
                      <a:pt x="891" y="78"/>
                      <a:pt x="892" y="76"/>
                    </a:cubicBezTo>
                    <a:cubicBezTo>
                      <a:pt x="893" y="74"/>
                      <a:pt x="893" y="71"/>
                      <a:pt x="891" y="70"/>
                    </a:cubicBezTo>
                    <a:cubicBezTo>
                      <a:pt x="891" y="70"/>
                      <a:pt x="889" y="70"/>
                      <a:pt x="887" y="68"/>
                    </a:cubicBezTo>
                    <a:cubicBezTo>
                      <a:pt x="878" y="63"/>
                      <a:pt x="855" y="49"/>
                      <a:pt x="834" y="37"/>
                    </a:cubicBezTo>
                    <a:cubicBezTo>
                      <a:pt x="824" y="30"/>
                      <a:pt x="814" y="24"/>
                      <a:pt x="807" y="20"/>
                    </a:cubicBezTo>
                    <a:cubicBezTo>
                      <a:pt x="804" y="17"/>
                      <a:pt x="801" y="15"/>
                      <a:pt x="799" y="14"/>
                    </a:cubicBezTo>
                    <a:cubicBezTo>
                      <a:pt x="798" y="13"/>
                      <a:pt x="797" y="13"/>
                      <a:pt x="797" y="12"/>
                    </a:cubicBezTo>
                    <a:cubicBezTo>
                      <a:pt x="797" y="12"/>
                      <a:pt x="797" y="12"/>
                      <a:pt x="797" y="12"/>
                    </a:cubicBezTo>
                    <a:cubicBezTo>
                      <a:pt x="797" y="12"/>
                      <a:pt x="797" y="12"/>
                      <a:pt x="797" y="12"/>
                    </a:cubicBezTo>
                    <a:cubicBezTo>
                      <a:pt x="795" y="13"/>
                      <a:pt x="795" y="13"/>
                      <a:pt x="795" y="13"/>
                    </a:cubicBezTo>
                    <a:cubicBezTo>
                      <a:pt x="797" y="12"/>
                      <a:pt x="797" y="12"/>
                      <a:pt x="797" y="12"/>
                    </a:cubicBezTo>
                    <a:cubicBezTo>
                      <a:pt x="797" y="12"/>
                      <a:pt x="797" y="12"/>
                      <a:pt x="797" y="12"/>
                    </a:cubicBezTo>
                    <a:cubicBezTo>
                      <a:pt x="795" y="13"/>
                      <a:pt x="795" y="13"/>
                      <a:pt x="795" y="13"/>
                    </a:cubicBezTo>
                    <a:cubicBezTo>
                      <a:pt x="797" y="12"/>
                      <a:pt x="797" y="12"/>
                      <a:pt x="797" y="12"/>
                    </a:cubicBezTo>
                    <a:cubicBezTo>
                      <a:pt x="794" y="14"/>
                      <a:pt x="794" y="14"/>
                      <a:pt x="794" y="14"/>
                    </a:cubicBezTo>
                    <a:cubicBezTo>
                      <a:pt x="797" y="14"/>
                      <a:pt x="797" y="14"/>
                      <a:pt x="797" y="14"/>
                    </a:cubicBezTo>
                    <a:cubicBezTo>
                      <a:pt x="797" y="13"/>
                      <a:pt x="797" y="13"/>
                      <a:pt x="797" y="12"/>
                    </a:cubicBezTo>
                    <a:cubicBezTo>
                      <a:pt x="794" y="14"/>
                      <a:pt x="794" y="14"/>
                      <a:pt x="794" y="14"/>
                    </a:cubicBezTo>
                    <a:cubicBezTo>
                      <a:pt x="797" y="14"/>
                      <a:pt x="797" y="14"/>
                      <a:pt x="797" y="14"/>
                    </a:cubicBezTo>
                    <a:cubicBezTo>
                      <a:pt x="794" y="14"/>
                      <a:pt x="794" y="14"/>
                      <a:pt x="794" y="14"/>
                    </a:cubicBezTo>
                    <a:cubicBezTo>
                      <a:pt x="797" y="16"/>
                      <a:pt x="797" y="16"/>
                      <a:pt x="797" y="16"/>
                    </a:cubicBezTo>
                    <a:cubicBezTo>
                      <a:pt x="797" y="16"/>
                      <a:pt x="797" y="15"/>
                      <a:pt x="797" y="14"/>
                    </a:cubicBezTo>
                    <a:cubicBezTo>
                      <a:pt x="794" y="14"/>
                      <a:pt x="794" y="14"/>
                      <a:pt x="794" y="14"/>
                    </a:cubicBezTo>
                    <a:cubicBezTo>
                      <a:pt x="797" y="16"/>
                      <a:pt x="797" y="16"/>
                      <a:pt x="797" y="16"/>
                    </a:cubicBezTo>
                    <a:cubicBezTo>
                      <a:pt x="793" y="14"/>
                      <a:pt x="793" y="14"/>
                      <a:pt x="793" y="14"/>
                    </a:cubicBezTo>
                    <a:cubicBezTo>
                      <a:pt x="793" y="18"/>
                      <a:pt x="793" y="18"/>
                      <a:pt x="793" y="18"/>
                    </a:cubicBezTo>
                    <a:cubicBezTo>
                      <a:pt x="793" y="14"/>
                      <a:pt x="793" y="14"/>
                      <a:pt x="793" y="14"/>
                    </a:cubicBezTo>
                    <a:cubicBezTo>
                      <a:pt x="793" y="18"/>
                      <a:pt x="793" y="18"/>
                      <a:pt x="793" y="18"/>
                    </a:cubicBezTo>
                    <a:cubicBezTo>
                      <a:pt x="793" y="18"/>
                      <a:pt x="793" y="18"/>
                      <a:pt x="793" y="18"/>
                    </a:cubicBezTo>
                    <a:cubicBezTo>
                      <a:pt x="793" y="14"/>
                      <a:pt x="793" y="14"/>
                      <a:pt x="793" y="14"/>
                    </a:cubicBezTo>
                    <a:cubicBezTo>
                      <a:pt x="793" y="18"/>
                      <a:pt x="793" y="18"/>
                      <a:pt x="793" y="18"/>
                    </a:cubicBezTo>
                    <a:cubicBezTo>
                      <a:pt x="793" y="14"/>
                      <a:pt x="793" y="14"/>
                      <a:pt x="793" y="14"/>
                    </a:cubicBezTo>
                    <a:cubicBezTo>
                      <a:pt x="792" y="18"/>
                      <a:pt x="792" y="18"/>
                      <a:pt x="792" y="18"/>
                    </a:cubicBezTo>
                    <a:cubicBezTo>
                      <a:pt x="792" y="18"/>
                      <a:pt x="792" y="18"/>
                      <a:pt x="793" y="18"/>
                    </a:cubicBezTo>
                    <a:cubicBezTo>
                      <a:pt x="793" y="14"/>
                      <a:pt x="793" y="14"/>
                      <a:pt x="793" y="14"/>
                    </a:cubicBezTo>
                    <a:cubicBezTo>
                      <a:pt x="792" y="18"/>
                      <a:pt x="792" y="18"/>
                      <a:pt x="792" y="18"/>
                    </a:cubicBezTo>
                    <a:cubicBezTo>
                      <a:pt x="792" y="18"/>
                      <a:pt x="792" y="18"/>
                      <a:pt x="792" y="18"/>
                    </a:cubicBezTo>
                    <a:cubicBezTo>
                      <a:pt x="792" y="18"/>
                      <a:pt x="792" y="18"/>
                      <a:pt x="792" y="18"/>
                    </a:cubicBezTo>
                    <a:cubicBezTo>
                      <a:pt x="792" y="18"/>
                      <a:pt x="792" y="18"/>
                      <a:pt x="792" y="18"/>
                    </a:cubicBezTo>
                    <a:cubicBezTo>
                      <a:pt x="792" y="18"/>
                      <a:pt x="792" y="18"/>
                      <a:pt x="792" y="18"/>
                    </a:cubicBezTo>
                    <a:cubicBezTo>
                      <a:pt x="792" y="18"/>
                      <a:pt x="792" y="18"/>
                      <a:pt x="792" y="18"/>
                    </a:cubicBezTo>
                    <a:cubicBezTo>
                      <a:pt x="792" y="18"/>
                      <a:pt x="794" y="19"/>
                      <a:pt x="797" y="20"/>
                    </a:cubicBezTo>
                    <a:cubicBezTo>
                      <a:pt x="805" y="24"/>
                      <a:pt x="825" y="33"/>
                      <a:pt x="842" y="41"/>
                    </a:cubicBezTo>
                    <a:cubicBezTo>
                      <a:pt x="851" y="44"/>
                      <a:pt x="859" y="48"/>
                      <a:pt x="866" y="51"/>
                    </a:cubicBezTo>
                    <a:cubicBezTo>
                      <a:pt x="869" y="52"/>
                      <a:pt x="872" y="53"/>
                      <a:pt x="874" y="54"/>
                    </a:cubicBezTo>
                    <a:cubicBezTo>
                      <a:pt x="875" y="54"/>
                      <a:pt x="876" y="55"/>
                      <a:pt x="877" y="55"/>
                    </a:cubicBezTo>
                    <a:cubicBezTo>
                      <a:pt x="877" y="55"/>
                      <a:pt x="877" y="55"/>
                      <a:pt x="878" y="55"/>
                    </a:cubicBezTo>
                    <a:cubicBezTo>
                      <a:pt x="878" y="55"/>
                      <a:pt x="878" y="55"/>
                      <a:pt x="879" y="55"/>
                    </a:cubicBezTo>
                    <a:cubicBezTo>
                      <a:pt x="879" y="55"/>
                      <a:pt x="880" y="55"/>
                      <a:pt x="880" y="55"/>
                    </a:cubicBezTo>
                    <a:cubicBezTo>
                      <a:pt x="881" y="55"/>
                      <a:pt x="882" y="55"/>
                      <a:pt x="883" y="54"/>
                    </a:cubicBezTo>
                    <a:cubicBezTo>
                      <a:pt x="883" y="53"/>
                      <a:pt x="883" y="52"/>
                      <a:pt x="883" y="50"/>
                    </a:cubicBezTo>
                    <a:cubicBezTo>
                      <a:pt x="883" y="49"/>
                      <a:pt x="882" y="48"/>
                      <a:pt x="881" y="48"/>
                    </a:cubicBezTo>
                    <a:cubicBezTo>
                      <a:pt x="881" y="48"/>
                      <a:pt x="877" y="45"/>
                      <a:pt x="871" y="42"/>
                    </a:cubicBezTo>
                    <a:cubicBezTo>
                      <a:pt x="861" y="36"/>
                      <a:pt x="847" y="28"/>
                      <a:pt x="835" y="20"/>
                    </a:cubicBezTo>
                    <a:cubicBezTo>
                      <a:pt x="829" y="17"/>
                      <a:pt x="824" y="13"/>
                      <a:pt x="820" y="11"/>
                    </a:cubicBezTo>
                    <a:cubicBezTo>
                      <a:pt x="818" y="9"/>
                      <a:pt x="817" y="8"/>
                      <a:pt x="816" y="8"/>
                    </a:cubicBezTo>
                    <a:cubicBezTo>
                      <a:pt x="815" y="7"/>
                      <a:pt x="815" y="7"/>
                      <a:pt x="815" y="7"/>
                    </a:cubicBezTo>
                    <a:cubicBezTo>
                      <a:pt x="815" y="7"/>
                      <a:pt x="815" y="7"/>
                      <a:pt x="815" y="7"/>
                    </a:cubicBezTo>
                    <a:cubicBezTo>
                      <a:pt x="814" y="8"/>
                      <a:pt x="814" y="8"/>
                      <a:pt x="814" y="8"/>
                    </a:cubicBezTo>
                    <a:cubicBezTo>
                      <a:pt x="815" y="7"/>
                      <a:pt x="815" y="7"/>
                      <a:pt x="815" y="7"/>
                    </a:cubicBezTo>
                    <a:cubicBezTo>
                      <a:pt x="815" y="7"/>
                      <a:pt x="815" y="7"/>
                      <a:pt x="815" y="7"/>
                    </a:cubicBezTo>
                    <a:cubicBezTo>
                      <a:pt x="814" y="8"/>
                      <a:pt x="814" y="8"/>
                      <a:pt x="814" y="8"/>
                    </a:cubicBezTo>
                    <a:cubicBezTo>
                      <a:pt x="815" y="7"/>
                      <a:pt x="815" y="7"/>
                      <a:pt x="815" y="7"/>
                    </a:cubicBezTo>
                    <a:cubicBezTo>
                      <a:pt x="812" y="9"/>
                      <a:pt x="812" y="9"/>
                      <a:pt x="812" y="9"/>
                    </a:cubicBezTo>
                    <a:cubicBezTo>
                      <a:pt x="815" y="8"/>
                      <a:pt x="815" y="8"/>
                      <a:pt x="815" y="8"/>
                    </a:cubicBezTo>
                    <a:cubicBezTo>
                      <a:pt x="815" y="7"/>
                      <a:pt x="815" y="7"/>
                      <a:pt x="815" y="7"/>
                    </a:cubicBezTo>
                    <a:cubicBezTo>
                      <a:pt x="812" y="9"/>
                      <a:pt x="812" y="9"/>
                      <a:pt x="812" y="9"/>
                    </a:cubicBezTo>
                    <a:cubicBezTo>
                      <a:pt x="815" y="8"/>
                      <a:pt x="815" y="8"/>
                      <a:pt x="815" y="8"/>
                    </a:cubicBezTo>
                    <a:cubicBezTo>
                      <a:pt x="812" y="9"/>
                      <a:pt x="812" y="9"/>
                      <a:pt x="812" y="9"/>
                    </a:cubicBezTo>
                    <a:cubicBezTo>
                      <a:pt x="816" y="9"/>
                      <a:pt x="816" y="9"/>
                      <a:pt x="816" y="9"/>
                    </a:cubicBezTo>
                    <a:cubicBezTo>
                      <a:pt x="816" y="9"/>
                      <a:pt x="816" y="8"/>
                      <a:pt x="815" y="8"/>
                    </a:cubicBezTo>
                    <a:cubicBezTo>
                      <a:pt x="812" y="9"/>
                      <a:pt x="812" y="9"/>
                      <a:pt x="812" y="9"/>
                    </a:cubicBezTo>
                    <a:cubicBezTo>
                      <a:pt x="816" y="9"/>
                      <a:pt x="816" y="9"/>
                      <a:pt x="816" y="9"/>
                    </a:cubicBezTo>
                    <a:cubicBezTo>
                      <a:pt x="812" y="9"/>
                      <a:pt x="812" y="9"/>
                      <a:pt x="812" y="9"/>
                    </a:cubicBezTo>
                    <a:cubicBezTo>
                      <a:pt x="815" y="11"/>
                      <a:pt x="815" y="11"/>
                      <a:pt x="815" y="11"/>
                    </a:cubicBezTo>
                    <a:cubicBezTo>
                      <a:pt x="816" y="11"/>
                      <a:pt x="816" y="10"/>
                      <a:pt x="816" y="9"/>
                    </a:cubicBezTo>
                    <a:cubicBezTo>
                      <a:pt x="812" y="9"/>
                      <a:pt x="812" y="9"/>
                      <a:pt x="812" y="9"/>
                    </a:cubicBezTo>
                    <a:cubicBezTo>
                      <a:pt x="815" y="11"/>
                      <a:pt x="815" y="11"/>
                      <a:pt x="815" y="11"/>
                    </a:cubicBezTo>
                    <a:cubicBezTo>
                      <a:pt x="812" y="9"/>
                      <a:pt x="812" y="9"/>
                      <a:pt x="812" y="9"/>
                    </a:cubicBezTo>
                    <a:cubicBezTo>
                      <a:pt x="810" y="13"/>
                      <a:pt x="810" y="13"/>
                      <a:pt x="810" y="13"/>
                    </a:cubicBezTo>
                    <a:cubicBezTo>
                      <a:pt x="877" y="42"/>
                      <a:pt x="877" y="42"/>
                      <a:pt x="877" y="42"/>
                    </a:cubicBezTo>
                    <a:cubicBezTo>
                      <a:pt x="879" y="43"/>
                      <a:pt x="881" y="42"/>
                      <a:pt x="882" y="40"/>
                    </a:cubicBezTo>
                    <a:cubicBezTo>
                      <a:pt x="883" y="38"/>
                      <a:pt x="883" y="36"/>
                      <a:pt x="881" y="35"/>
                    </a:cubicBezTo>
                    <a:cubicBezTo>
                      <a:pt x="865" y="25"/>
                      <a:pt x="865" y="25"/>
                      <a:pt x="865" y="25"/>
                    </a:cubicBezTo>
                    <a:cubicBezTo>
                      <a:pt x="879" y="30"/>
                      <a:pt x="879" y="30"/>
                      <a:pt x="879" y="30"/>
                    </a:cubicBezTo>
                    <a:cubicBezTo>
                      <a:pt x="881" y="31"/>
                      <a:pt x="884" y="30"/>
                      <a:pt x="884" y="28"/>
                    </a:cubicBezTo>
                    <a:cubicBezTo>
                      <a:pt x="885" y="26"/>
                      <a:pt x="885" y="24"/>
                      <a:pt x="883" y="23"/>
                    </a:cubicBezTo>
                    <a:cubicBezTo>
                      <a:pt x="869" y="14"/>
                      <a:pt x="869" y="14"/>
                      <a:pt x="869" y="14"/>
                    </a:cubicBezTo>
                    <a:cubicBezTo>
                      <a:pt x="875" y="14"/>
                      <a:pt x="875" y="14"/>
                      <a:pt x="875" y="14"/>
                    </a:cubicBezTo>
                    <a:cubicBezTo>
                      <a:pt x="877" y="15"/>
                      <a:pt x="878" y="14"/>
                      <a:pt x="879" y="12"/>
                    </a:cubicBezTo>
                    <a:cubicBezTo>
                      <a:pt x="879" y="12"/>
                      <a:pt x="880" y="11"/>
                      <a:pt x="880" y="10"/>
                    </a:cubicBezTo>
                    <a:cubicBezTo>
                      <a:pt x="880" y="10"/>
                      <a:pt x="879" y="9"/>
                      <a:pt x="879" y="9"/>
                    </a:cubicBezTo>
                    <a:cubicBezTo>
                      <a:pt x="879" y="8"/>
                      <a:pt x="879" y="8"/>
                      <a:pt x="878" y="8"/>
                    </a:cubicBezTo>
                    <a:cubicBezTo>
                      <a:pt x="878" y="7"/>
                      <a:pt x="878" y="7"/>
                      <a:pt x="878" y="7"/>
                    </a:cubicBezTo>
                    <a:cubicBezTo>
                      <a:pt x="877" y="6"/>
                      <a:pt x="876" y="6"/>
                      <a:pt x="875" y="6"/>
                    </a:cubicBezTo>
                    <a:cubicBezTo>
                      <a:pt x="874" y="5"/>
                      <a:pt x="872" y="4"/>
                      <a:pt x="871" y="3"/>
                    </a:cubicBezTo>
                    <a:cubicBezTo>
                      <a:pt x="870" y="3"/>
                      <a:pt x="870" y="2"/>
                      <a:pt x="870" y="2"/>
                    </a:cubicBezTo>
                    <a:cubicBezTo>
                      <a:pt x="869" y="2"/>
                      <a:pt x="869" y="2"/>
                      <a:pt x="869" y="2"/>
                    </a:cubicBezTo>
                    <a:cubicBezTo>
                      <a:pt x="869" y="2"/>
                      <a:pt x="869" y="2"/>
                      <a:pt x="869" y="2"/>
                    </a:cubicBezTo>
                    <a:cubicBezTo>
                      <a:pt x="868" y="4"/>
                      <a:pt x="868" y="4"/>
                      <a:pt x="868" y="4"/>
                    </a:cubicBezTo>
                    <a:cubicBezTo>
                      <a:pt x="870" y="2"/>
                      <a:pt x="870" y="2"/>
                      <a:pt x="870" y="2"/>
                    </a:cubicBezTo>
                    <a:cubicBezTo>
                      <a:pt x="869" y="2"/>
                      <a:pt x="869" y="2"/>
                      <a:pt x="869" y="2"/>
                    </a:cubicBezTo>
                    <a:cubicBezTo>
                      <a:pt x="868" y="4"/>
                      <a:pt x="868" y="4"/>
                      <a:pt x="868" y="4"/>
                    </a:cubicBezTo>
                    <a:cubicBezTo>
                      <a:pt x="870" y="2"/>
                      <a:pt x="870" y="2"/>
                      <a:pt x="870" y="2"/>
                    </a:cubicBezTo>
                    <a:cubicBezTo>
                      <a:pt x="867" y="5"/>
                      <a:pt x="867" y="5"/>
                      <a:pt x="867" y="5"/>
                    </a:cubicBezTo>
                    <a:cubicBezTo>
                      <a:pt x="870" y="3"/>
                      <a:pt x="870" y="3"/>
                      <a:pt x="870" y="3"/>
                    </a:cubicBezTo>
                    <a:cubicBezTo>
                      <a:pt x="870" y="2"/>
                      <a:pt x="870" y="2"/>
                      <a:pt x="870" y="2"/>
                    </a:cubicBezTo>
                    <a:cubicBezTo>
                      <a:pt x="867" y="5"/>
                      <a:pt x="867" y="5"/>
                      <a:pt x="867" y="5"/>
                    </a:cubicBezTo>
                    <a:cubicBezTo>
                      <a:pt x="870" y="3"/>
                      <a:pt x="870" y="3"/>
                      <a:pt x="870" y="3"/>
                    </a:cubicBezTo>
                    <a:cubicBezTo>
                      <a:pt x="867" y="5"/>
                      <a:pt x="867" y="5"/>
                      <a:pt x="867" y="5"/>
                    </a:cubicBezTo>
                    <a:cubicBezTo>
                      <a:pt x="871" y="5"/>
                      <a:pt x="871" y="5"/>
                      <a:pt x="871" y="5"/>
                    </a:cubicBezTo>
                    <a:cubicBezTo>
                      <a:pt x="871" y="4"/>
                      <a:pt x="870" y="3"/>
                      <a:pt x="870" y="3"/>
                    </a:cubicBezTo>
                    <a:cubicBezTo>
                      <a:pt x="867" y="5"/>
                      <a:pt x="867" y="5"/>
                      <a:pt x="867" y="5"/>
                    </a:cubicBezTo>
                    <a:cubicBezTo>
                      <a:pt x="871" y="5"/>
                      <a:pt x="871" y="5"/>
                      <a:pt x="871" y="5"/>
                    </a:cubicBezTo>
                    <a:cubicBezTo>
                      <a:pt x="867" y="5"/>
                      <a:pt x="867" y="5"/>
                      <a:pt x="867" y="5"/>
                    </a:cubicBezTo>
                    <a:cubicBezTo>
                      <a:pt x="870" y="8"/>
                      <a:pt x="870" y="8"/>
                      <a:pt x="870" y="8"/>
                    </a:cubicBezTo>
                    <a:cubicBezTo>
                      <a:pt x="871" y="7"/>
                      <a:pt x="871" y="6"/>
                      <a:pt x="871" y="5"/>
                    </a:cubicBezTo>
                    <a:cubicBezTo>
                      <a:pt x="867" y="5"/>
                      <a:pt x="867" y="5"/>
                      <a:pt x="867" y="5"/>
                    </a:cubicBezTo>
                    <a:cubicBezTo>
                      <a:pt x="870" y="8"/>
                      <a:pt x="870" y="8"/>
                      <a:pt x="870" y="8"/>
                    </a:cubicBezTo>
                    <a:cubicBezTo>
                      <a:pt x="871" y="6"/>
                      <a:pt x="871" y="3"/>
                      <a:pt x="869" y="2"/>
                    </a:cubicBezTo>
                    <a:cubicBezTo>
                      <a:pt x="868" y="0"/>
                      <a:pt x="865" y="1"/>
                      <a:pt x="864" y="2"/>
                    </a:cubicBezTo>
                    <a:cubicBezTo>
                      <a:pt x="863" y="3"/>
                      <a:pt x="863" y="4"/>
                      <a:pt x="863" y="5"/>
                    </a:cubicBezTo>
                    <a:cubicBezTo>
                      <a:pt x="863" y="7"/>
                      <a:pt x="863" y="7"/>
                      <a:pt x="864" y="7"/>
                    </a:cubicBezTo>
                    <a:cubicBezTo>
                      <a:pt x="864" y="8"/>
                      <a:pt x="864" y="8"/>
                      <a:pt x="864" y="8"/>
                    </a:cubicBezTo>
                    <a:cubicBezTo>
                      <a:pt x="865" y="9"/>
                      <a:pt x="865" y="9"/>
                      <a:pt x="866" y="9"/>
                    </a:cubicBezTo>
                    <a:cubicBezTo>
                      <a:pt x="867" y="10"/>
                      <a:pt x="869" y="11"/>
                      <a:pt x="871" y="12"/>
                    </a:cubicBezTo>
                    <a:cubicBezTo>
                      <a:pt x="871" y="12"/>
                      <a:pt x="872" y="13"/>
                      <a:pt x="873" y="13"/>
                    </a:cubicBezTo>
                    <a:cubicBezTo>
                      <a:pt x="873" y="13"/>
                      <a:pt x="873" y="13"/>
                      <a:pt x="873" y="13"/>
                    </a:cubicBezTo>
                    <a:cubicBezTo>
                      <a:pt x="874" y="12"/>
                      <a:pt x="874" y="12"/>
                      <a:pt x="874" y="12"/>
                    </a:cubicBezTo>
                    <a:cubicBezTo>
                      <a:pt x="873" y="13"/>
                      <a:pt x="873" y="13"/>
                      <a:pt x="873" y="13"/>
                    </a:cubicBezTo>
                    <a:cubicBezTo>
                      <a:pt x="873" y="13"/>
                      <a:pt x="873" y="13"/>
                      <a:pt x="873" y="13"/>
                    </a:cubicBezTo>
                    <a:cubicBezTo>
                      <a:pt x="874" y="12"/>
                      <a:pt x="874" y="12"/>
                      <a:pt x="874" y="12"/>
                    </a:cubicBezTo>
                    <a:cubicBezTo>
                      <a:pt x="873" y="13"/>
                      <a:pt x="873" y="13"/>
                      <a:pt x="873" y="13"/>
                    </a:cubicBezTo>
                    <a:cubicBezTo>
                      <a:pt x="875" y="11"/>
                      <a:pt x="875" y="11"/>
                      <a:pt x="875" y="11"/>
                    </a:cubicBezTo>
                    <a:cubicBezTo>
                      <a:pt x="872" y="13"/>
                      <a:pt x="872" y="13"/>
                      <a:pt x="872" y="13"/>
                    </a:cubicBezTo>
                    <a:cubicBezTo>
                      <a:pt x="873" y="13"/>
                      <a:pt x="873" y="13"/>
                      <a:pt x="873" y="13"/>
                    </a:cubicBezTo>
                    <a:cubicBezTo>
                      <a:pt x="875" y="11"/>
                      <a:pt x="875" y="11"/>
                      <a:pt x="875" y="11"/>
                    </a:cubicBezTo>
                    <a:cubicBezTo>
                      <a:pt x="872" y="13"/>
                      <a:pt x="872" y="13"/>
                      <a:pt x="872" y="13"/>
                    </a:cubicBezTo>
                    <a:cubicBezTo>
                      <a:pt x="876" y="10"/>
                      <a:pt x="876" y="10"/>
                      <a:pt x="876" y="10"/>
                    </a:cubicBezTo>
                    <a:cubicBezTo>
                      <a:pt x="872" y="10"/>
                      <a:pt x="872" y="10"/>
                      <a:pt x="872" y="10"/>
                    </a:cubicBezTo>
                    <a:cubicBezTo>
                      <a:pt x="872" y="12"/>
                      <a:pt x="872" y="12"/>
                      <a:pt x="872" y="13"/>
                    </a:cubicBezTo>
                    <a:cubicBezTo>
                      <a:pt x="876" y="10"/>
                      <a:pt x="876" y="10"/>
                      <a:pt x="876" y="10"/>
                    </a:cubicBezTo>
                    <a:cubicBezTo>
                      <a:pt x="872" y="10"/>
                      <a:pt x="872" y="10"/>
                      <a:pt x="872" y="10"/>
                    </a:cubicBezTo>
                    <a:cubicBezTo>
                      <a:pt x="876" y="10"/>
                      <a:pt x="876" y="10"/>
                      <a:pt x="876" y="10"/>
                    </a:cubicBezTo>
                    <a:cubicBezTo>
                      <a:pt x="872" y="9"/>
                      <a:pt x="872" y="9"/>
                      <a:pt x="872" y="9"/>
                    </a:cubicBezTo>
                    <a:cubicBezTo>
                      <a:pt x="872" y="9"/>
                      <a:pt x="872" y="10"/>
                      <a:pt x="872" y="10"/>
                    </a:cubicBezTo>
                    <a:cubicBezTo>
                      <a:pt x="876" y="10"/>
                      <a:pt x="876" y="10"/>
                      <a:pt x="876" y="10"/>
                    </a:cubicBezTo>
                    <a:cubicBezTo>
                      <a:pt x="872" y="9"/>
                      <a:pt x="872" y="9"/>
                      <a:pt x="872" y="9"/>
                    </a:cubicBezTo>
                    <a:cubicBezTo>
                      <a:pt x="876" y="10"/>
                      <a:pt x="876" y="10"/>
                      <a:pt x="876" y="10"/>
                    </a:cubicBezTo>
                    <a:cubicBezTo>
                      <a:pt x="876" y="6"/>
                      <a:pt x="876" y="6"/>
                      <a:pt x="876" y="6"/>
                    </a:cubicBezTo>
                    <a:cubicBezTo>
                      <a:pt x="853" y="5"/>
                      <a:pt x="853" y="5"/>
                      <a:pt x="853" y="5"/>
                    </a:cubicBezTo>
                    <a:cubicBezTo>
                      <a:pt x="851" y="5"/>
                      <a:pt x="850" y="6"/>
                      <a:pt x="849" y="8"/>
                    </a:cubicBezTo>
                    <a:cubicBezTo>
                      <a:pt x="849" y="9"/>
                      <a:pt x="849" y="11"/>
                      <a:pt x="851" y="12"/>
                    </a:cubicBezTo>
                    <a:cubicBezTo>
                      <a:pt x="879" y="30"/>
                      <a:pt x="879" y="30"/>
                      <a:pt x="879" y="30"/>
                    </a:cubicBezTo>
                    <a:cubicBezTo>
                      <a:pt x="881" y="26"/>
                      <a:pt x="881" y="26"/>
                      <a:pt x="881" y="26"/>
                    </a:cubicBezTo>
                    <a:cubicBezTo>
                      <a:pt x="882" y="23"/>
                      <a:pt x="882" y="23"/>
                      <a:pt x="882" y="23"/>
                    </a:cubicBezTo>
                    <a:cubicBezTo>
                      <a:pt x="833" y="6"/>
                      <a:pt x="833" y="6"/>
                      <a:pt x="833" y="6"/>
                    </a:cubicBezTo>
                    <a:cubicBezTo>
                      <a:pt x="832" y="5"/>
                      <a:pt x="829" y="6"/>
                      <a:pt x="829" y="8"/>
                    </a:cubicBezTo>
                    <a:cubicBezTo>
                      <a:pt x="828" y="9"/>
                      <a:pt x="828" y="12"/>
                      <a:pt x="830" y="13"/>
                    </a:cubicBezTo>
                    <a:cubicBezTo>
                      <a:pt x="831" y="13"/>
                      <a:pt x="831" y="13"/>
                      <a:pt x="831" y="13"/>
                    </a:cubicBezTo>
                    <a:cubicBezTo>
                      <a:pt x="813" y="6"/>
                      <a:pt x="813" y="6"/>
                      <a:pt x="813" y="6"/>
                    </a:cubicBezTo>
                    <a:cubicBezTo>
                      <a:pt x="812" y="5"/>
                      <a:pt x="810" y="5"/>
                      <a:pt x="808" y="7"/>
                    </a:cubicBezTo>
                    <a:cubicBezTo>
                      <a:pt x="808" y="8"/>
                      <a:pt x="808" y="9"/>
                      <a:pt x="808" y="9"/>
                    </a:cubicBezTo>
                    <a:cubicBezTo>
                      <a:pt x="808" y="11"/>
                      <a:pt x="808" y="11"/>
                      <a:pt x="808" y="11"/>
                    </a:cubicBezTo>
                    <a:cubicBezTo>
                      <a:pt x="809" y="12"/>
                      <a:pt x="809" y="12"/>
                      <a:pt x="809" y="13"/>
                    </a:cubicBezTo>
                    <a:cubicBezTo>
                      <a:pt x="810" y="13"/>
                      <a:pt x="811" y="14"/>
                      <a:pt x="812" y="14"/>
                    </a:cubicBezTo>
                    <a:cubicBezTo>
                      <a:pt x="815" y="17"/>
                      <a:pt x="820" y="20"/>
                      <a:pt x="827" y="24"/>
                    </a:cubicBezTo>
                    <a:cubicBezTo>
                      <a:pt x="847" y="37"/>
                      <a:pt x="877" y="55"/>
                      <a:pt x="877" y="55"/>
                    </a:cubicBezTo>
                    <a:cubicBezTo>
                      <a:pt x="879" y="51"/>
                      <a:pt x="879" y="51"/>
                      <a:pt x="879" y="51"/>
                    </a:cubicBezTo>
                    <a:cubicBezTo>
                      <a:pt x="876" y="49"/>
                      <a:pt x="876" y="49"/>
                      <a:pt x="876" y="49"/>
                    </a:cubicBezTo>
                    <a:cubicBezTo>
                      <a:pt x="879" y="51"/>
                      <a:pt x="879" y="51"/>
                      <a:pt x="879" y="51"/>
                    </a:cubicBezTo>
                    <a:cubicBezTo>
                      <a:pt x="878" y="48"/>
                      <a:pt x="878" y="48"/>
                      <a:pt x="878" y="48"/>
                    </a:cubicBezTo>
                    <a:cubicBezTo>
                      <a:pt x="878" y="48"/>
                      <a:pt x="877" y="48"/>
                      <a:pt x="876" y="49"/>
                    </a:cubicBezTo>
                    <a:cubicBezTo>
                      <a:pt x="879" y="51"/>
                      <a:pt x="879" y="51"/>
                      <a:pt x="879" y="51"/>
                    </a:cubicBezTo>
                    <a:cubicBezTo>
                      <a:pt x="878" y="48"/>
                      <a:pt x="878" y="48"/>
                      <a:pt x="878" y="48"/>
                    </a:cubicBezTo>
                    <a:cubicBezTo>
                      <a:pt x="879" y="51"/>
                      <a:pt x="879" y="51"/>
                      <a:pt x="879" y="51"/>
                    </a:cubicBezTo>
                    <a:cubicBezTo>
                      <a:pt x="879" y="47"/>
                      <a:pt x="879" y="47"/>
                      <a:pt x="879" y="47"/>
                    </a:cubicBezTo>
                    <a:cubicBezTo>
                      <a:pt x="879" y="47"/>
                      <a:pt x="879" y="47"/>
                      <a:pt x="878" y="48"/>
                    </a:cubicBezTo>
                    <a:cubicBezTo>
                      <a:pt x="879" y="51"/>
                      <a:pt x="879" y="51"/>
                      <a:pt x="879" y="51"/>
                    </a:cubicBezTo>
                    <a:cubicBezTo>
                      <a:pt x="879" y="47"/>
                      <a:pt x="879" y="47"/>
                      <a:pt x="879" y="47"/>
                    </a:cubicBezTo>
                    <a:cubicBezTo>
                      <a:pt x="879" y="50"/>
                      <a:pt x="879" y="50"/>
                      <a:pt x="879" y="50"/>
                    </a:cubicBezTo>
                    <a:cubicBezTo>
                      <a:pt x="879" y="47"/>
                      <a:pt x="879" y="47"/>
                      <a:pt x="879" y="47"/>
                    </a:cubicBezTo>
                    <a:cubicBezTo>
                      <a:pt x="879" y="47"/>
                      <a:pt x="879" y="47"/>
                      <a:pt x="879" y="47"/>
                    </a:cubicBezTo>
                    <a:cubicBezTo>
                      <a:pt x="879" y="50"/>
                      <a:pt x="879" y="50"/>
                      <a:pt x="879" y="50"/>
                    </a:cubicBezTo>
                    <a:cubicBezTo>
                      <a:pt x="879" y="47"/>
                      <a:pt x="879" y="47"/>
                      <a:pt x="879" y="47"/>
                    </a:cubicBezTo>
                    <a:cubicBezTo>
                      <a:pt x="879" y="47"/>
                      <a:pt x="879" y="47"/>
                      <a:pt x="879" y="47"/>
                    </a:cubicBezTo>
                    <a:cubicBezTo>
                      <a:pt x="879" y="47"/>
                      <a:pt x="879" y="47"/>
                      <a:pt x="879" y="47"/>
                    </a:cubicBezTo>
                    <a:cubicBezTo>
                      <a:pt x="879" y="47"/>
                      <a:pt x="879" y="47"/>
                      <a:pt x="879" y="47"/>
                    </a:cubicBezTo>
                    <a:cubicBezTo>
                      <a:pt x="879" y="47"/>
                      <a:pt x="879" y="47"/>
                      <a:pt x="879" y="47"/>
                    </a:cubicBezTo>
                    <a:cubicBezTo>
                      <a:pt x="879" y="47"/>
                      <a:pt x="879" y="47"/>
                      <a:pt x="879" y="47"/>
                    </a:cubicBezTo>
                    <a:cubicBezTo>
                      <a:pt x="879" y="47"/>
                      <a:pt x="879" y="47"/>
                      <a:pt x="878" y="47"/>
                    </a:cubicBezTo>
                    <a:cubicBezTo>
                      <a:pt x="874" y="46"/>
                      <a:pt x="867" y="43"/>
                      <a:pt x="859" y="39"/>
                    </a:cubicBezTo>
                    <a:cubicBezTo>
                      <a:pt x="846" y="34"/>
                      <a:pt x="830" y="26"/>
                      <a:pt x="818" y="21"/>
                    </a:cubicBezTo>
                    <a:cubicBezTo>
                      <a:pt x="811" y="18"/>
                      <a:pt x="806" y="15"/>
                      <a:pt x="802" y="13"/>
                    </a:cubicBezTo>
                    <a:cubicBezTo>
                      <a:pt x="800" y="13"/>
                      <a:pt x="798" y="12"/>
                      <a:pt x="797" y="11"/>
                    </a:cubicBezTo>
                    <a:cubicBezTo>
                      <a:pt x="796" y="11"/>
                      <a:pt x="796" y="11"/>
                      <a:pt x="796" y="11"/>
                    </a:cubicBezTo>
                    <a:cubicBezTo>
                      <a:pt x="795" y="11"/>
                      <a:pt x="795" y="11"/>
                      <a:pt x="795" y="11"/>
                    </a:cubicBezTo>
                    <a:cubicBezTo>
                      <a:pt x="795" y="10"/>
                      <a:pt x="795" y="10"/>
                      <a:pt x="795" y="10"/>
                    </a:cubicBezTo>
                    <a:cubicBezTo>
                      <a:pt x="795" y="10"/>
                      <a:pt x="795" y="10"/>
                      <a:pt x="795" y="10"/>
                    </a:cubicBezTo>
                    <a:cubicBezTo>
                      <a:pt x="794" y="10"/>
                      <a:pt x="794" y="10"/>
                      <a:pt x="794" y="10"/>
                    </a:cubicBezTo>
                    <a:cubicBezTo>
                      <a:pt x="794" y="10"/>
                      <a:pt x="794" y="10"/>
                      <a:pt x="793" y="10"/>
                    </a:cubicBezTo>
                    <a:cubicBezTo>
                      <a:pt x="792" y="10"/>
                      <a:pt x="791" y="11"/>
                      <a:pt x="790" y="12"/>
                    </a:cubicBezTo>
                    <a:cubicBezTo>
                      <a:pt x="790" y="13"/>
                      <a:pt x="789" y="14"/>
                      <a:pt x="789" y="14"/>
                    </a:cubicBezTo>
                    <a:cubicBezTo>
                      <a:pt x="789" y="15"/>
                      <a:pt x="790" y="16"/>
                      <a:pt x="790" y="16"/>
                    </a:cubicBezTo>
                    <a:cubicBezTo>
                      <a:pt x="790" y="17"/>
                      <a:pt x="791" y="18"/>
                      <a:pt x="791" y="18"/>
                    </a:cubicBezTo>
                    <a:cubicBezTo>
                      <a:pt x="792" y="19"/>
                      <a:pt x="793" y="19"/>
                      <a:pt x="794" y="20"/>
                    </a:cubicBezTo>
                    <a:cubicBezTo>
                      <a:pt x="798" y="23"/>
                      <a:pt x="806" y="29"/>
                      <a:pt x="816" y="34"/>
                    </a:cubicBezTo>
                    <a:cubicBezTo>
                      <a:pt x="844" y="52"/>
                      <a:pt x="887" y="77"/>
                      <a:pt x="887" y="77"/>
                    </a:cubicBezTo>
                    <a:cubicBezTo>
                      <a:pt x="889" y="74"/>
                      <a:pt x="889" y="74"/>
                      <a:pt x="889" y="74"/>
                    </a:cubicBezTo>
                    <a:cubicBezTo>
                      <a:pt x="891" y="70"/>
                      <a:pt x="891" y="70"/>
                      <a:pt x="891" y="70"/>
                    </a:cubicBezTo>
                    <a:cubicBezTo>
                      <a:pt x="770" y="14"/>
                      <a:pt x="770" y="14"/>
                      <a:pt x="770" y="14"/>
                    </a:cubicBezTo>
                    <a:cubicBezTo>
                      <a:pt x="769" y="13"/>
                      <a:pt x="767" y="13"/>
                      <a:pt x="766" y="15"/>
                    </a:cubicBezTo>
                    <a:cubicBezTo>
                      <a:pt x="765" y="16"/>
                      <a:pt x="765" y="17"/>
                      <a:pt x="765" y="17"/>
                    </a:cubicBezTo>
                    <a:cubicBezTo>
                      <a:pt x="765" y="19"/>
                      <a:pt x="765" y="19"/>
                      <a:pt x="765" y="19"/>
                    </a:cubicBezTo>
                    <a:cubicBezTo>
                      <a:pt x="766" y="20"/>
                      <a:pt x="766" y="20"/>
                      <a:pt x="766" y="21"/>
                    </a:cubicBezTo>
                    <a:cubicBezTo>
                      <a:pt x="767" y="21"/>
                      <a:pt x="767" y="21"/>
                      <a:pt x="767" y="22"/>
                    </a:cubicBezTo>
                    <a:cubicBezTo>
                      <a:pt x="769" y="23"/>
                      <a:pt x="772" y="25"/>
                      <a:pt x="776" y="27"/>
                    </a:cubicBezTo>
                    <a:cubicBezTo>
                      <a:pt x="791" y="36"/>
                      <a:pt x="820" y="53"/>
                      <a:pt x="845" y="68"/>
                    </a:cubicBezTo>
                    <a:cubicBezTo>
                      <a:pt x="857" y="76"/>
                      <a:pt x="869" y="83"/>
                      <a:pt x="877" y="88"/>
                    </a:cubicBezTo>
                    <a:cubicBezTo>
                      <a:pt x="881" y="91"/>
                      <a:pt x="885" y="93"/>
                      <a:pt x="887" y="95"/>
                    </a:cubicBezTo>
                    <a:cubicBezTo>
                      <a:pt x="888" y="96"/>
                      <a:pt x="889" y="96"/>
                      <a:pt x="889" y="97"/>
                    </a:cubicBezTo>
                    <a:cubicBezTo>
                      <a:pt x="890" y="97"/>
                      <a:pt x="890" y="97"/>
                      <a:pt x="890" y="97"/>
                    </a:cubicBezTo>
                    <a:cubicBezTo>
                      <a:pt x="890" y="97"/>
                      <a:pt x="890" y="97"/>
                      <a:pt x="890" y="97"/>
                    </a:cubicBezTo>
                    <a:cubicBezTo>
                      <a:pt x="891" y="96"/>
                      <a:pt x="891" y="96"/>
                      <a:pt x="891" y="96"/>
                    </a:cubicBezTo>
                    <a:cubicBezTo>
                      <a:pt x="890" y="97"/>
                      <a:pt x="890" y="97"/>
                      <a:pt x="890" y="97"/>
                    </a:cubicBezTo>
                    <a:cubicBezTo>
                      <a:pt x="890" y="97"/>
                      <a:pt x="890" y="97"/>
                      <a:pt x="890" y="97"/>
                    </a:cubicBezTo>
                    <a:cubicBezTo>
                      <a:pt x="891" y="96"/>
                      <a:pt x="891" y="96"/>
                      <a:pt x="891" y="96"/>
                    </a:cubicBezTo>
                    <a:cubicBezTo>
                      <a:pt x="890" y="97"/>
                      <a:pt x="890" y="97"/>
                      <a:pt x="890" y="97"/>
                    </a:cubicBezTo>
                    <a:cubicBezTo>
                      <a:pt x="893" y="95"/>
                      <a:pt x="893" y="95"/>
                      <a:pt x="893" y="95"/>
                    </a:cubicBezTo>
                    <a:cubicBezTo>
                      <a:pt x="889" y="95"/>
                      <a:pt x="889" y="95"/>
                      <a:pt x="889" y="95"/>
                    </a:cubicBezTo>
                    <a:cubicBezTo>
                      <a:pt x="889" y="96"/>
                      <a:pt x="889" y="97"/>
                      <a:pt x="890" y="97"/>
                    </a:cubicBezTo>
                    <a:cubicBezTo>
                      <a:pt x="893" y="95"/>
                      <a:pt x="893" y="95"/>
                      <a:pt x="893" y="95"/>
                    </a:cubicBezTo>
                    <a:cubicBezTo>
                      <a:pt x="889" y="95"/>
                      <a:pt x="889" y="95"/>
                      <a:pt x="889" y="95"/>
                    </a:cubicBezTo>
                    <a:cubicBezTo>
                      <a:pt x="893" y="95"/>
                      <a:pt x="893" y="95"/>
                      <a:pt x="893" y="95"/>
                    </a:cubicBezTo>
                    <a:cubicBezTo>
                      <a:pt x="890" y="93"/>
                      <a:pt x="890" y="93"/>
                      <a:pt x="890" y="93"/>
                    </a:cubicBezTo>
                    <a:cubicBezTo>
                      <a:pt x="889" y="94"/>
                      <a:pt x="889" y="94"/>
                      <a:pt x="889" y="95"/>
                    </a:cubicBezTo>
                    <a:cubicBezTo>
                      <a:pt x="893" y="95"/>
                      <a:pt x="893" y="95"/>
                      <a:pt x="893" y="95"/>
                    </a:cubicBezTo>
                    <a:cubicBezTo>
                      <a:pt x="890" y="93"/>
                      <a:pt x="890" y="93"/>
                      <a:pt x="890" y="93"/>
                    </a:cubicBezTo>
                    <a:cubicBezTo>
                      <a:pt x="893" y="95"/>
                      <a:pt x="893" y="95"/>
                      <a:pt x="893" y="95"/>
                    </a:cubicBezTo>
                    <a:cubicBezTo>
                      <a:pt x="890" y="92"/>
                      <a:pt x="890" y="92"/>
                      <a:pt x="890" y="92"/>
                    </a:cubicBezTo>
                    <a:cubicBezTo>
                      <a:pt x="893" y="95"/>
                      <a:pt x="893" y="95"/>
                      <a:pt x="893" y="95"/>
                    </a:cubicBezTo>
                    <a:cubicBezTo>
                      <a:pt x="892" y="91"/>
                      <a:pt x="892" y="91"/>
                      <a:pt x="892" y="91"/>
                    </a:cubicBezTo>
                    <a:cubicBezTo>
                      <a:pt x="891" y="91"/>
                      <a:pt x="891" y="92"/>
                      <a:pt x="890" y="92"/>
                    </a:cubicBezTo>
                    <a:cubicBezTo>
                      <a:pt x="893" y="95"/>
                      <a:pt x="893" y="95"/>
                      <a:pt x="893" y="95"/>
                    </a:cubicBezTo>
                    <a:cubicBezTo>
                      <a:pt x="892" y="91"/>
                      <a:pt x="892" y="91"/>
                      <a:pt x="892" y="91"/>
                    </a:cubicBezTo>
                    <a:cubicBezTo>
                      <a:pt x="893" y="95"/>
                      <a:pt x="893" y="95"/>
                      <a:pt x="893" y="95"/>
                    </a:cubicBezTo>
                    <a:cubicBezTo>
                      <a:pt x="893" y="91"/>
                      <a:pt x="893" y="91"/>
                      <a:pt x="893" y="91"/>
                    </a:cubicBezTo>
                    <a:cubicBezTo>
                      <a:pt x="893" y="91"/>
                      <a:pt x="892" y="91"/>
                      <a:pt x="892" y="91"/>
                    </a:cubicBezTo>
                    <a:cubicBezTo>
                      <a:pt x="893" y="95"/>
                      <a:pt x="893" y="95"/>
                      <a:pt x="893" y="95"/>
                    </a:cubicBezTo>
                    <a:cubicBezTo>
                      <a:pt x="893" y="91"/>
                      <a:pt x="893" y="91"/>
                      <a:pt x="893" y="91"/>
                    </a:cubicBezTo>
                    <a:cubicBezTo>
                      <a:pt x="893" y="95"/>
                      <a:pt x="893" y="95"/>
                      <a:pt x="893" y="95"/>
                    </a:cubicBezTo>
                    <a:cubicBezTo>
                      <a:pt x="894" y="91"/>
                      <a:pt x="894" y="91"/>
                      <a:pt x="894" y="91"/>
                    </a:cubicBezTo>
                    <a:cubicBezTo>
                      <a:pt x="894" y="91"/>
                      <a:pt x="894" y="91"/>
                      <a:pt x="893" y="91"/>
                    </a:cubicBezTo>
                    <a:cubicBezTo>
                      <a:pt x="893" y="95"/>
                      <a:pt x="893" y="95"/>
                      <a:pt x="893" y="95"/>
                    </a:cubicBezTo>
                    <a:cubicBezTo>
                      <a:pt x="894" y="91"/>
                      <a:pt x="894" y="91"/>
                      <a:pt x="894" y="91"/>
                    </a:cubicBezTo>
                    <a:cubicBezTo>
                      <a:pt x="893" y="93"/>
                      <a:pt x="893" y="93"/>
                      <a:pt x="893" y="93"/>
                    </a:cubicBezTo>
                    <a:cubicBezTo>
                      <a:pt x="894" y="91"/>
                      <a:pt x="894" y="91"/>
                      <a:pt x="894" y="91"/>
                    </a:cubicBezTo>
                    <a:cubicBezTo>
                      <a:pt x="894" y="91"/>
                      <a:pt x="894" y="91"/>
                      <a:pt x="894" y="91"/>
                    </a:cubicBezTo>
                    <a:cubicBezTo>
                      <a:pt x="893" y="93"/>
                      <a:pt x="893" y="93"/>
                      <a:pt x="893" y="93"/>
                    </a:cubicBezTo>
                    <a:cubicBezTo>
                      <a:pt x="894" y="91"/>
                      <a:pt x="894" y="91"/>
                      <a:pt x="894" y="91"/>
                    </a:cubicBezTo>
                    <a:cubicBezTo>
                      <a:pt x="894" y="91"/>
                      <a:pt x="894" y="91"/>
                      <a:pt x="893" y="91"/>
                    </a:cubicBezTo>
                    <a:cubicBezTo>
                      <a:pt x="892" y="90"/>
                      <a:pt x="888" y="88"/>
                      <a:pt x="883" y="86"/>
                    </a:cubicBezTo>
                    <a:cubicBezTo>
                      <a:pt x="866" y="77"/>
                      <a:pt x="831" y="60"/>
                      <a:pt x="801" y="45"/>
                    </a:cubicBezTo>
                    <a:cubicBezTo>
                      <a:pt x="787" y="38"/>
                      <a:pt x="773" y="31"/>
                      <a:pt x="763" y="25"/>
                    </a:cubicBezTo>
                    <a:cubicBezTo>
                      <a:pt x="752" y="20"/>
                      <a:pt x="746" y="17"/>
                      <a:pt x="746" y="17"/>
                    </a:cubicBezTo>
                    <a:cubicBezTo>
                      <a:pt x="744" y="16"/>
                      <a:pt x="742" y="17"/>
                      <a:pt x="741" y="18"/>
                    </a:cubicBezTo>
                    <a:cubicBezTo>
                      <a:pt x="740" y="19"/>
                      <a:pt x="740" y="20"/>
                      <a:pt x="740" y="21"/>
                    </a:cubicBezTo>
                    <a:cubicBezTo>
                      <a:pt x="740" y="22"/>
                      <a:pt x="741" y="23"/>
                      <a:pt x="741" y="23"/>
                    </a:cubicBezTo>
                    <a:cubicBezTo>
                      <a:pt x="741" y="24"/>
                      <a:pt x="742" y="24"/>
                      <a:pt x="742" y="25"/>
                    </a:cubicBezTo>
                    <a:cubicBezTo>
                      <a:pt x="743" y="26"/>
                      <a:pt x="745" y="27"/>
                      <a:pt x="746" y="28"/>
                    </a:cubicBezTo>
                    <a:cubicBezTo>
                      <a:pt x="753" y="33"/>
                      <a:pt x="765" y="41"/>
                      <a:pt x="780" y="50"/>
                    </a:cubicBezTo>
                    <a:cubicBezTo>
                      <a:pt x="824" y="78"/>
                      <a:pt x="891" y="117"/>
                      <a:pt x="891" y="117"/>
                    </a:cubicBezTo>
                    <a:cubicBezTo>
                      <a:pt x="893" y="114"/>
                      <a:pt x="893" y="114"/>
                      <a:pt x="893" y="114"/>
                    </a:cubicBezTo>
                    <a:cubicBezTo>
                      <a:pt x="895" y="110"/>
                      <a:pt x="895" y="110"/>
                      <a:pt x="895" y="110"/>
                    </a:cubicBezTo>
                    <a:cubicBezTo>
                      <a:pt x="725" y="17"/>
                      <a:pt x="725" y="17"/>
                      <a:pt x="725" y="17"/>
                    </a:cubicBezTo>
                    <a:cubicBezTo>
                      <a:pt x="723" y="16"/>
                      <a:pt x="721" y="17"/>
                      <a:pt x="720" y="19"/>
                    </a:cubicBezTo>
                    <a:cubicBezTo>
                      <a:pt x="719" y="21"/>
                      <a:pt x="719" y="23"/>
                      <a:pt x="721" y="24"/>
                    </a:cubicBezTo>
                    <a:cubicBezTo>
                      <a:pt x="796" y="71"/>
                      <a:pt x="796" y="71"/>
                      <a:pt x="796" y="71"/>
                    </a:cubicBezTo>
                    <a:cubicBezTo>
                      <a:pt x="701" y="20"/>
                      <a:pt x="701" y="20"/>
                      <a:pt x="701" y="20"/>
                    </a:cubicBezTo>
                    <a:cubicBezTo>
                      <a:pt x="699" y="19"/>
                      <a:pt x="697" y="20"/>
                      <a:pt x="696" y="22"/>
                    </a:cubicBezTo>
                    <a:cubicBezTo>
                      <a:pt x="695" y="22"/>
                      <a:pt x="695" y="23"/>
                      <a:pt x="695" y="24"/>
                    </a:cubicBezTo>
                    <a:cubicBezTo>
                      <a:pt x="695" y="25"/>
                      <a:pt x="695" y="26"/>
                      <a:pt x="696" y="26"/>
                    </a:cubicBezTo>
                    <a:cubicBezTo>
                      <a:pt x="696" y="27"/>
                      <a:pt x="697" y="28"/>
                      <a:pt x="697" y="29"/>
                    </a:cubicBezTo>
                    <a:cubicBezTo>
                      <a:pt x="699" y="30"/>
                      <a:pt x="701" y="32"/>
                      <a:pt x="703" y="33"/>
                    </a:cubicBezTo>
                    <a:cubicBezTo>
                      <a:pt x="712" y="40"/>
                      <a:pt x="728" y="50"/>
                      <a:pt x="748" y="63"/>
                    </a:cubicBezTo>
                    <a:cubicBezTo>
                      <a:pt x="778" y="81"/>
                      <a:pt x="816" y="103"/>
                      <a:pt x="846" y="121"/>
                    </a:cubicBezTo>
                    <a:cubicBezTo>
                      <a:pt x="861" y="130"/>
                      <a:pt x="874" y="138"/>
                      <a:pt x="883" y="143"/>
                    </a:cubicBezTo>
                    <a:cubicBezTo>
                      <a:pt x="888" y="146"/>
                      <a:pt x="892" y="148"/>
                      <a:pt x="894" y="150"/>
                    </a:cubicBezTo>
                    <a:cubicBezTo>
                      <a:pt x="896" y="151"/>
                      <a:pt x="896" y="152"/>
                      <a:pt x="897" y="152"/>
                    </a:cubicBezTo>
                    <a:cubicBezTo>
                      <a:pt x="897" y="152"/>
                      <a:pt x="897" y="152"/>
                      <a:pt x="897" y="152"/>
                    </a:cubicBezTo>
                    <a:cubicBezTo>
                      <a:pt x="899" y="151"/>
                      <a:pt x="899" y="151"/>
                      <a:pt x="899" y="151"/>
                    </a:cubicBezTo>
                    <a:cubicBezTo>
                      <a:pt x="897" y="152"/>
                      <a:pt x="897" y="152"/>
                      <a:pt x="897" y="152"/>
                    </a:cubicBezTo>
                    <a:cubicBezTo>
                      <a:pt x="897" y="152"/>
                      <a:pt x="897" y="152"/>
                      <a:pt x="897" y="152"/>
                    </a:cubicBezTo>
                    <a:cubicBezTo>
                      <a:pt x="899" y="151"/>
                      <a:pt x="899" y="151"/>
                      <a:pt x="899" y="151"/>
                    </a:cubicBezTo>
                    <a:cubicBezTo>
                      <a:pt x="897" y="152"/>
                      <a:pt x="897" y="152"/>
                      <a:pt x="897" y="152"/>
                    </a:cubicBezTo>
                    <a:cubicBezTo>
                      <a:pt x="900" y="150"/>
                      <a:pt x="900" y="150"/>
                      <a:pt x="900" y="150"/>
                    </a:cubicBezTo>
                    <a:cubicBezTo>
                      <a:pt x="897" y="151"/>
                      <a:pt x="897" y="151"/>
                      <a:pt x="897" y="151"/>
                    </a:cubicBezTo>
                    <a:cubicBezTo>
                      <a:pt x="897" y="152"/>
                      <a:pt x="897" y="152"/>
                      <a:pt x="897" y="152"/>
                    </a:cubicBezTo>
                    <a:cubicBezTo>
                      <a:pt x="900" y="150"/>
                      <a:pt x="900" y="150"/>
                      <a:pt x="900" y="150"/>
                    </a:cubicBezTo>
                    <a:cubicBezTo>
                      <a:pt x="897" y="151"/>
                      <a:pt x="897" y="151"/>
                      <a:pt x="897" y="151"/>
                    </a:cubicBezTo>
                    <a:cubicBezTo>
                      <a:pt x="900" y="150"/>
                      <a:pt x="900" y="150"/>
                      <a:pt x="900" y="150"/>
                    </a:cubicBezTo>
                    <a:cubicBezTo>
                      <a:pt x="896" y="150"/>
                      <a:pt x="896" y="150"/>
                      <a:pt x="896" y="150"/>
                    </a:cubicBezTo>
                    <a:cubicBezTo>
                      <a:pt x="896" y="151"/>
                      <a:pt x="897" y="151"/>
                      <a:pt x="897" y="151"/>
                    </a:cubicBezTo>
                    <a:cubicBezTo>
                      <a:pt x="900" y="150"/>
                      <a:pt x="900" y="150"/>
                      <a:pt x="900" y="150"/>
                    </a:cubicBezTo>
                    <a:cubicBezTo>
                      <a:pt x="896" y="150"/>
                      <a:pt x="896" y="150"/>
                      <a:pt x="896" y="150"/>
                    </a:cubicBezTo>
                    <a:cubicBezTo>
                      <a:pt x="900" y="150"/>
                      <a:pt x="900" y="150"/>
                      <a:pt x="900" y="150"/>
                    </a:cubicBezTo>
                    <a:cubicBezTo>
                      <a:pt x="897" y="148"/>
                      <a:pt x="897" y="148"/>
                      <a:pt x="897" y="148"/>
                    </a:cubicBezTo>
                    <a:cubicBezTo>
                      <a:pt x="897" y="148"/>
                      <a:pt x="896" y="149"/>
                      <a:pt x="896" y="150"/>
                    </a:cubicBezTo>
                    <a:cubicBezTo>
                      <a:pt x="900" y="150"/>
                      <a:pt x="900" y="150"/>
                      <a:pt x="900" y="150"/>
                    </a:cubicBezTo>
                    <a:cubicBezTo>
                      <a:pt x="897" y="148"/>
                      <a:pt x="897" y="148"/>
                      <a:pt x="897" y="148"/>
                    </a:cubicBezTo>
                    <a:cubicBezTo>
                      <a:pt x="900" y="150"/>
                      <a:pt x="900" y="150"/>
                      <a:pt x="900" y="150"/>
                    </a:cubicBezTo>
                    <a:cubicBezTo>
                      <a:pt x="902" y="146"/>
                      <a:pt x="902" y="146"/>
                      <a:pt x="902" y="146"/>
                    </a:cubicBezTo>
                    <a:cubicBezTo>
                      <a:pt x="681" y="23"/>
                      <a:pt x="681" y="23"/>
                      <a:pt x="681" y="23"/>
                    </a:cubicBezTo>
                    <a:cubicBezTo>
                      <a:pt x="679" y="22"/>
                      <a:pt x="676" y="23"/>
                      <a:pt x="675" y="25"/>
                    </a:cubicBezTo>
                    <a:cubicBezTo>
                      <a:pt x="674" y="27"/>
                      <a:pt x="675" y="29"/>
                      <a:pt x="676" y="30"/>
                    </a:cubicBezTo>
                    <a:cubicBezTo>
                      <a:pt x="751" y="77"/>
                      <a:pt x="751" y="77"/>
                      <a:pt x="751" y="77"/>
                    </a:cubicBezTo>
                    <a:cubicBezTo>
                      <a:pt x="664" y="28"/>
                      <a:pt x="664" y="28"/>
                      <a:pt x="664" y="28"/>
                    </a:cubicBezTo>
                    <a:cubicBezTo>
                      <a:pt x="662" y="27"/>
                      <a:pt x="660" y="27"/>
                      <a:pt x="659" y="29"/>
                    </a:cubicBezTo>
                    <a:cubicBezTo>
                      <a:pt x="658" y="30"/>
                      <a:pt x="658" y="31"/>
                      <a:pt x="658" y="31"/>
                    </a:cubicBezTo>
                    <a:cubicBezTo>
                      <a:pt x="658" y="33"/>
                      <a:pt x="658" y="33"/>
                      <a:pt x="659" y="34"/>
                    </a:cubicBezTo>
                    <a:cubicBezTo>
                      <a:pt x="659" y="35"/>
                      <a:pt x="660" y="36"/>
                      <a:pt x="661" y="36"/>
                    </a:cubicBezTo>
                    <a:cubicBezTo>
                      <a:pt x="662" y="38"/>
                      <a:pt x="664" y="39"/>
                      <a:pt x="667" y="41"/>
                    </a:cubicBezTo>
                    <a:cubicBezTo>
                      <a:pt x="678" y="49"/>
                      <a:pt x="698" y="61"/>
                      <a:pt x="722" y="76"/>
                    </a:cubicBezTo>
                    <a:cubicBezTo>
                      <a:pt x="758" y="98"/>
                      <a:pt x="803" y="124"/>
                      <a:pt x="840" y="146"/>
                    </a:cubicBezTo>
                    <a:cubicBezTo>
                      <a:pt x="858" y="157"/>
                      <a:pt x="874" y="167"/>
                      <a:pt x="885" y="174"/>
                    </a:cubicBezTo>
                    <a:cubicBezTo>
                      <a:pt x="891" y="177"/>
                      <a:pt x="895" y="180"/>
                      <a:pt x="898" y="182"/>
                    </a:cubicBezTo>
                    <a:cubicBezTo>
                      <a:pt x="900" y="183"/>
                      <a:pt x="901" y="184"/>
                      <a:pt x="902" y="185"/>
                    </a:cubicBezTo>
                    <a:cubicBezTo>
                      <a:pt x="902" y="185"/>
                      <a:pt x="902" y="185"/>
                      <a:pt x="902" y="185"/>
                    </a:cubicBezTo>
                    <a:cubicBezTo>
                      <a:pt x="902" y="185"/>
                      <a:pt x="902" y="185"/>
                      <a:pt x="902" y="185"/>
                    </a:cubicBezTo>
                    <a:cubicBezTo>
                      <a:pt x="903" y="185"/>
                      <a:pt x="903" y="185"/>
                      <a:pt x="903" y="185"/>
                    </a:cubicBezTo>
                    <a:cubicBezTo>
                      <a:pt x="902" y="185"/>
                      <a:pt x="902" y="185"/>
                      <a:pt x="902" y="185"/>
                    </a:cubicBezTo>
                    <a:cubicBezTo>
                      <a:pt x="902" y="185"/>
                      <a:pt x="902" y="185"/>
                      <a:pt x="902" y="185"/>
                    </a:cubicBezTo>
                    <a:cubicBezTo>
                      <a:pt x="903" y="185"/>
                      <a:pt x="903" y="185"/>
                      <a:pt x="903" y="185"/>
                    </a:cubicBezTo>
                    <a:cubicBezTo>
                      <a:pt x="902" y="185"/>
                      <a:pt x="902" y="185"/>
                      <a:pt x="902" y="185"/>
                    </a:cubicBezTo>
                    <a:cubicBezTo>
                      <a:pt x="904" y="184"/>
                      <a:pt x="904" y="184"/>
                      <a:pt x="904" y="184"/>
                    </a:cubicBezTo>
                    <a:cubicBezTo>
                      <a:pt x="902" y="185"/>
                      <a:pt x="902" y="185"/>
                      <a:pt x="902" y="185"/>
                    </a:cubicBezTo>
                    <a:cubicBezTo>
                      <a:pt x="902" y="185"/>
                      <a:pt x="902" y="185"/>
                      <a:pt x="902" y="185"/>
                    </a:cubicBezTo>
                    <a:cubicBezTo>
                      <a:pt x="904" y="184"/>
                      <a:pt x="904" y="184"/>
                      <a:pt x="904" y="184"/>
                    </a:cubicBezTo>
                    <a:cubicBezTo>
                      <a:pt x="902" y="185"/>
                      <a:pt x="902" y="185"/>
                      <a:pt x="902" y="185"/>
                    </a:cubicBezTo>
                    <a:cubicBezTo>
                      <a:pt x="905" y="183"/>
                      <a:pt x="905" y="183"/>
                      <a:pt x="905" y="183"/>
                    </a:cubicBezTo>
                    <a:cubicBezTo>
                      <a:pt x="902" y="183"/>
                      <a:pt x="902" y="183"/>
                      <a:pt x="902" y="183"/>
                    </a:cubicBezTo>
                    <a:cubicBezTo>
                      <a:pt x="902" y="184"/>
                      <a:pt x="902" y="185"/>
                      <a:pt x="902" y="185"/>
                    </a:cubicBezTo>
                    <a:cubicBezTo>
                      <a:pt x="905" y="183"/>
                      <a:pt x="905" y="183"/>
                      <a:pt x="905" y="183"/>
                    </a:cubicBezTo>
                    <a:cubicBezTo>
                      <a:pt x="902" y="183"/>
                      <a:pt x="902" y="183"/>
                      <a:pt x="902" y="183"/>
                    </a:cubicBezTo>
                    <a:cubicBezTo>
                      <a:pt x="905" y="183"/>
                      <a:pt x="905" y="183"/>
                      <a:pt x="905" y="183"/>
                    </a:cubicBezTo>
                    <a:cubicBezTo>
                      <a:pt x="902" y="181"/>
                      <a:pt x="902" y="181"/>
                      <a:pt x="902" y="181"/>
                    </a:cubicBezTo>
                    <a:cubicBezTo>
                      <a:pt x="902" y="182"/>
                      <a:pt x="902" y="183"/>
                      <a:pt x="902" y="183"/>
                    </a:cubicBezTo>
                    <a:cubicBezTo>
                      <a:pt x="905" y="183"/>
                      <a:pt x="905" y="183"/>
                      <a:pt x="905" y="183"/>
                    </a:cubicBezTo>
                    <a:cubicBezTo>
                      <a:pt x="902" y="181"/>
                      <a:pt x="902" y="181"/>
                      <a:pt x="902" y="181"/>
                    </a:cubicBezTo>
                    <a:cubicBezTo>
                      <a:pt x="902" y="181"/>
                      <a:pt x="902" y="181"/>
                      <a:pt x="902" y="181"/>
                    </a:cubicBezTo>
                    <a:cubicBezTo>
                      <a:pt x="905" y="183"/>
                      <a:pt x="905" y="183"/>
                      <a:pt x="905" y="183"/>
                    </a:cubicBezTo>
                    <a:cubicBezTo>
                      <a:pt x="904" y="180"/>
                      <a:pt x="904" y="180"/>
                      <a:pt x="904" y="180"/>
                    </a:cubicBezTo>
                    <a:cubicBezTo>
                      <a:pt x="903" y="180"/>
                      <a:pt x="903" y="180"/>
                      <a:pt x="902" y="181"/>
                    </a:cubicBezTo>
                    <a:cubicBezTo>
                      <a:pt x="905" y="183"/>
                      <a:pt x="905" y="183"/>
                      <a:pt x="905" y="183"/>
                    </a:cubicBezTo>
                    <a:cubicBezTo>
                      <a:pt x="904" y="180"/>
                      <a:pt x="904" y="180"/>
                      <a:pt x="904" y="180"/>
                    </a:cubicBezTo>
                    <a:cubicBezTo>
                      <a:pt x="905" y="182"/>
                      <a:pt x="905" y="182"/>
                      <a:pt x="905" y="182"/>
                    </a:cubicBezTo>
                    <a:cubicBezTo>
                      <a:pt x="905" y="180"/>
                      <a:pt x="905" y="180"/>
                      <a:pt x="905" y="180"/>
                    </a:cubicBezTo>
                    <a:cubicBezTo>
                      <a:pt x="905" y="180"/>
                      <a:pt x="904" y="180"/>
                      <a:pt x="904" y="180"/>
                    </a:cubicBezTo>
                    <a:cubicBezTo>
                      <a:pt x="905" y="182"/>
                      <a:pt x="905" y="182"/>
                      <a:pt x="905" y="182"/>
                    </a:cubicBezTo>
                    <a:cubicBezTo>
                      <a:pt x="905" y="180"/>
                      <a:pt x="905" y="180"/>
                      <a:pt x="905" y="180"/>
                    </a:cubicBezTo>
                    <a:cubicBezTo>
                      <a:pt x="905" y="180"/>
                      <a:pt x="905" y="180"/>
                      <a:pt x="905" y="180"/>
                    </a:cubicBezTo>
                    <a:cubicBezTo>
                      <a:pt x="905" y="180"/>
                      <a:pt x="905" y="180"/>
                      <a:pt x="905" y="180"/>
                    </a:cubicBezTo>
                    <a:cubicBezTo>
                      <a:pt x="905" y="180"/>
                      <a:pt x="905" y="180"/>
                      <a:pt x="905" y="180"/>
                    </a:cubicBezTo>
                    <a:cubicBezTo>
                      <a:pt x="905" y="180"/>
                      <a:pt x="905" y="180"/>
                      <a:pt x="905" y="180"/>
                    </a:cubicBezTo>
                    <a:cubicBezTo>
                      <a:pt x="905" y="180"/>
                      <a:pt x="905" y="180"/>
                      <a:pt x="905" y="180"/>
                    </a:cubicBezTo>
                    <a:cubicBezTo>
                      <a:pt x="904" y="180"/>
                      <a:pt x="904" y="180"/>
                      <a:pt x="903" y="179"/>
                    </a:cubicBezTo>
                    <a:cubicBezTo>
                      <a:pt x="899" y="178"/>
                      <a:pt x="892" y="175"/>
                      <a:pt x="883" y="170"/>
                    </a:cubicBezTo>
                    <a:cubicBezTo>
                      <a:pt x="850" y="154"/>
                      <a:pt x="789" y="119"/>
                      <a:pt x="737" y="88"/>
                    </a:cubicBezTo>
                    <a:cubicBezTo>
                      <a:pt x="711" y="73"/>
                      <a:pt x="686" y="58"/>
                      <a:pt x="669" y="48"/>
                    </a:cubicBezTo>
                    <a:cubicBezTo>
                      <a:pt x="660" y="42"/>
                      <a:pt x="653" y="38"/>
                      <a:pt x="648" y="35"/>
                    </a:cubicBezTo>
                    <a:cubicBezTo>
                      <a:pt x="643" y="32"/>
                      <a:pt x="640" y="30"/>
                      <a:pt x="640" y="30"/>
                    </a:cubicBezTo>
                    <a:cubicBezTo>
                      <a:pt x="638" y="29"/>
                      <a:pt x="636" y="30"/>
                      <a:pt x="635" y="32"/>
                    </a:cubicBezTo>
                    <a:cubicBezTo>
                      <a:pt x="634" y="34"/>
                      <a:pt x="634" y="36"/>
                      <a:pt x="636" y="37"/>
                    </a:cubicBezTo>
                    <a:cubicBezTo>
                      <a:pt x="744" y="104"/>
                      <a:pt x="744" y="104"/>
                      <a:pt x="744" y="104"/>
                    </a:cubicBezTo>
                    <a:cubicBezTo>
                      <a:pt x="616" y="32"/>
                      <a:pt x="616" y="32"/>
                      <a:pt x="616" y="32"/>
                    </a:cubicBezTo>
                    <a:cubicBezTo>
                      <a:pt x="614" y="31"/>
                      <a:pt x="612" y="31"/>
                      <a:pt x="611" y="33"/>
                    </a:cubicBezTo>
                    <a:cubicBezTo>
                      <a:pt x="610" y="34"/>
                      <a:pt x="610" y="35"/>
                      <a:pt x="610" y="36"/>
                    </a:cubicBezTo>
                    <a:cubicBezTo>
                      <a:pt x="610" y="37"/>
                      <a:pt x="611" y="38"/>
                      <a:pt x="611" y="38"/>
                    </a:cubicBezTo>
                    <a:cubicBezTo>
                      <a:pt x="612" y="39"/>
                      <a:pt x="613" y="40"/>
                      <a:pt x="613" y="41"/>
                    </a:cubicBezTo>
                    <a:cubicBezTo>
                      <a:pt x="615" y="42"/>
                      <a:pt x="618" y="44"/>
                      <a:pt x="621" y="47"/>
                    </a:cubicBezTo>
                    <a:cubicBezTo>
                      <a:pt x="634" y="56"/>
                      <a:pt x="659" y="72"/>
                      <a:pt x="688" y="91"/>
                    </a:cubicBezTo>
                    <a:cubicBezTo>
                      <a:pt x="777" y="146"/>
                      <a:pt x="912" y="226"/>
                      <a:pt x="912" y="226"/>
                    </a:cubicBezTo>
                    <a:cubicBezTo>
                      <a:pt x="914" y="223"/>
                      <a:pt x="914" y="223"/>
                      <a:pt x="914" y="223"/>
                    </a:cubicBezTo>
                    <a:cubicBezTo>
                      <a:pt x="911" y="220"/>
                      <a:pt x="911" y="220"/>
                      <a:pt x="911" y="220"/>
                    </a:cubicBezTo>
                    <a:cubicBezTo>
                      <a:pt x="914" y="222"/>
                      <a:pt x="914" y="222"/>
                      <a:pt x="914" y="222"/>
                    </a:cubicBezTo>
                    <a:cubicBezTo>
                      <a:pt x="912" y="219"/>
                      <a:pt x="912" y="219"/>
                      <a:pt x="912" y="219"/>
                    </a:cubicBezTo>
                    <a:cubicBezTo>
                      <a:pt x="912" y="219"/>
                      <a:pt x="911" y="220"/>
                      <a:pt x="911" y="220"/>
                    </a:cubicBezTo>
                    <a:cubicBezTo>
                      <a:pt x="914" y="222"/>
                      <a:pt x="914" y="222"/>
                      <a:pt x="914" y="222"/>
                    </a:cubicBezTo>
                    <a:cubicBezTo>
                      <a:pt x="912" y="219"/>
                      <a:pt x="912" y="219"/>
                      <a:pt x="912" y="219"/>
                    </a:cubicBezTo>
                    <a:cubicBezTo>
                      <a:pt x="913" y="222"/>
                      <a:pt x="913" y="222"/>
                      <a:pt x="913" y="222"/>
                    </a:cubicBezTo>
                    <a:cubicBezTo>
                      <a:pt x="913" y="219"/>
                      <a:pt x="913" y="219"/>
                      <a:pt x="913" y="219"/>
                    </a:cubicBezTo>
                    <a:cubicBezTo>
                      <a:pt x="913" y="219"/>
                      <a:pt x="913" y="219"/>
                      <a:pt x="912" y="219"/>
                    </a:cubicBezTo>
                    <a:cubicBezTo>
                      <a:pt x="913" y="222"/>
                      <a:pt x="913" y="222"/>
                      <a:pt x="913" y="222"/>
                    </a:cubicBezTo>
                    <a:cubicBezTo>
                      <a:pt x="913" y="219"/>
                      <a:pt x="913" y="219"/>
                      <a:pt x="913" y="219"/>
                    </a:cubicBezTo>
                    <a:cubicBezTo>
                      <a:pt x="913" y="220"/>
                      <a:pt x="913" y="220"/>
                      <a:pt x="913" y="220"/>
                    </a:cubicBezTo>
                    <a:cubicBezTo>
                      <a:pt x="914" y="219"/>
                      <a:pt x="914" y="219"/>
                      <a:pt x="914" y="219"/>
                    </a:cubicBezTo>
                    <a:cubicBezTo>
                      <a:pt x="913" y="219"/>
                      <a:pt x="913" y="219"/>
                      <a:pt x="913" y="219"/>
                    </a:cubicBezTo>
                    <a:cubicBezTo>
                      <a:pt x="913" y="220"/>
                      <a:pt x="913" y="220"/>
                      <a:pt x="913" y="220"/>
                    </a:cubicBezTo>
                    <a:cubicBezTo>
                      <a:pt x="914" y="219"/>
                      <a:pt x="914" y="219"/>
                      <a:pt x="914" y="219"/>
                    </a:cubicBezTo>
                    <a:cubicBezTo>
                      <a:pt x="914" y="219"/>
                      <a:pt x="913" y="219"/>
                      <a:pt x="912" y="218"/>
                    </a:cubicBezTo>
                    <a:cubicBezTo>
                      <a:pt x="908" y="217"/>
                      <a:pt x="900" y="213"/>
                      <a:pt x="889" y="207"/>
                    </a:cubicBezTo>
                    <a:cubicBezTo>
                      <a:pt x="850" y="186"/>
                      <a:pt x="776" y="144"/>
                      <a:pt x="713" y="106"/>
                    </a:cubicBezTo>
                    <a:cubicBezTo>
                      <a:pt x="681" y="87"/>
                      <a:pt x="651" y="70"/>
                      <a:pt x="630" y="57"/>
                    </a:cubicBezTo>
                    <a:cubicBezTo>
                      <a:pt x="619" y="51"/>
                      <a:pt x="610" y="46"/>
                      <a:pt x="604" y="42"/>
                    </a:cubicBezTo>
                    <a:cubicBezTo>
                      <a:pt x="598" y="38"/>
                      <a:pt x="595" y="36"/>
                      <a:pt x="595" y="36"/>
                    </a:cubicBezTo>
                    <a:cubicBezTo>
                      <a:pt x="593" y="35"/>
                      <a:pt x="591" y="36"/>
                      <a:pt x="590" y="38"/>
                    </a:cubicBezTo>
                    <a:cubicBezTo>
                      <a:pt x="589" y="38"/>
                      <a:pt x="589" y="39"/>
                      <a:pt x="589" y="40"/>
                    </a:cubicBezTo>
                    <a:cubicBezTo>
                      <a:pt x="589" y="41"/>
                      <a:pt x="589" y="42"/>
                      <a:pt x="589" y="42"/>
                    </a:cubicBezTo>
                    <a:cubicBezTo>
                      <a:pt x="590" y="43"/>
                      <a:pt x="590" y="43"/>
                      <a:pt x="591" y="43"/>
                    </a:cubicBezTo>
                    <a:cubicBezTo>
                      <a:pt x="591" y="44"/>
                      <a:pt x="592" y="45"/>
                      <a:pt x="593" y="46"/>
                    </a:cubicBezTo>
                    <a:cubicBezTo>
                      <a:pt x="597" y="49"/>
                      <a:pt x="605" y="54"/>
                      <a:pt x="616" y="61"/>
                    </a:cubicBezTo>
                    <a:cubicBezTo>
                      <a:pt x="655" y="85"/>
                      <a:pt x="729" y="130"/>
                      <a:pt x="794" y="170"/>
                    </a:cubicBezTo>
                    <a:cubicBezTo>
                      <a:pt x="827" y="189"/>
                      <a:pt x="857" y="208"/>
                      <a:pt x="879" y="222"/>
                    </a:cubicBezTo>
                    <a:cubicBezTo>
                      <a:pt x="890" y="228"/>
                      <a:pt x="899" y="234"/>
                      <a:pt x="905" y="238"/>
                    </a:cubicBezTo>
                    <a:cubicBezTo>
                      <a:pt x="908" y="240"/>
                      <a:pt x="910" y="242"/>
                      <a:pt x="912" y="243"/>
                    </a:cubicBezTo>
                    <a:cubicBezTo>
                      <a:pt x="913" y="244"/>
                      <a:pt x="913" y="244"/>
                      <a:pt x="914" y="244"/>
                    </a:cubicBezTo>
                    <a:cubicBezTo>
                      <a:pt x="914" y="244"/>
                      <a:pt x="914" y="244"/>
                      <a:pt x="914" y="244"/>
                    </a:cubicBezTo>
                    <a:cubicBezTo>
                      <a:pt x="914" y="244"/>
                      <a:pt x="914" y="244"/>
                      <a:pt x="914" y="244"/>
                    </a:cubicBezTo>
                    <a:cubicBezTo>
                      <a:pt x="914" y="244"/>
                      <a:pt x="914" y="244"/>
                      <a:pt x="914" y="244"/>
                    </a:cubicBezTo>
                    <a:cubicBezTo>
                      <a:pt x="914" y="244"/>
                      <a:pt x="914" y="244"/>
                      <a:pt x="914" y="244"/>
                    </a:cubicBezTo>
                    <a:cubicBezTo>
                      <a:pt x="914" y="244"/>
                      <a:pt x="914" y="244"/>
                      <a:pt x="914" y="244"/>
                    </a:cubicBezTo>
                    <a:cubicBezTo>
                      <a:pt x="914" y="244"/>
                      <a:pt x="914" y="244"/>
                      <a:pt x="914" y="244"/>
                    </a:cubicBezTo>
                    <a:cubicBezTo>
                      <a:pt x="916" y="243"/>
                      <a:pt x="916" y="243"/>
                      <a:pt x="916" y="243"/>
                    </a:cubicBezTo>
                    <a:cubicBezTo>
                      <a:pt x="913" y="244"/>
                      <a:pt x="913" y="244"/>
                      <a:pt x="913" y="244"/>
                    </a:cubicBezTo>
                    <a:cubicBezTo>
                      <a:pt x="914" y="244"/>
                      <a:pt x="914" y="244"/>
                      <a:pt x="914" y="244"/>
                    </a:cubicBezTo>
                    <a:cubicBezTo>
                      <a:pt x="916" y="243"/>
                      <a:pt x="916" y="243"/>
                      <a:pt x="916" y="243"/>
                    </a:cubicBezTo>
                    <a:cubicBezTo>
                      <a:pt x="913" y="244"/>
                      <a:pt x="913" y="244"/>
                      <a:pt x="913" y="244"/>
                    </a:cubicBezTo>
                    <a:cubicBezTo>
                      <a:pt x="917" y="242"/>
                      <a:pt x="917" y="242"/>
                      <a:pt x="917" y="242"/>
                    </a:cubicBezTo>
                    <a:cubicBezTo>
                      <a:pt x="913" y="242"/>
                      <a:pt x="913" y="242"/>
                      <a:pt x="913" y="242"/>
                    </a:cubicBezTo>
                    <a:cubicBezTo>
                      <a:pt x="913" y="243"/>
                      <a:pt x="913" y="244"/>
                      <a:pt x="913" y="244"/>
                    </a:cubicBezTo>
                    <a:cubicBezTo>
                      <a:pt x="917" y="242"/>
                      <a:pt x="917" y="242"/>
                      <a:pt x="917" y="242"/>
                    </a:cubicBezTo>
                    <a:cubicBezTo>
                      <a:pt x="913" y="242"/>
                      <a:pt x="913" y="242"/>
                      <a:pt x="913" y="242"/>
                    </a:cubicBezTo>
                    <a:cubicBezTo>
                      <a:pt x="917" y="242"/>
                      <a:pt x="917" y="242"/>
                      <a:pt x="917" y="242"/>
                    </a:cubicBezTo>
                    <a:cubicBezTo>
                      <a:pt x="914" y="240"/>
                      <a:pt x="914" y="240"/>
                      <a:pt x="914" y="240"/>
                    </a:cubicBezTo>
                    <a:cubicBezTo>
                      <a:pt x="913" y="241"/>
                      <a:pt x="913" y="242"/>
                      <a:pt x="913" y="242"/>
                    </a:cubicBezTo>
                    <a:cubicBezTo>
                      <a:pt x="917" y="242"/>
                      <a:pt x="917" y="242"/>
                      <a:pt x="917" y="242"/>
                    </a:cubicBezTo>
                    <a:cubicBezTo>
                      <a:pt x="914" y="240"/>
                      <a:pt x="914" y="240"/>
                      <a:pt x="914" y="240"/>
                    </a:cubicBezTo>
                    <a:cubicBezTo>
                      <a:pt x="917" y="242"/>
                      <a:pt x="917" y="242"/>
                      <a:pt x="917" y="242"/>
                    </a:cubicBezTo>
                    <a:cubicBezTo>
                      <a:pt x="919" y="239"/>
                      <a:pt x="919" y="239"/>
                      <a:pt x="919" y="239"/>
                    </a:cubicBezTo>
                    <a:cubicBezTo>
                      <a:pt x="571" y="39"/>
                      <a:pt x="571" y="39"/>
                      <a:pt x="571" y="39"/>
                    </a:cubicBezTo>
                    <a:cubicBezTo>
                      <a:pt x="569" y="38"/>
                      <a:pt x="566" y="39"/>
                      <a:pt x="565" y="41"/>
                    </a:cubicBezTo>
                    <a:cubicBezTo>
                      <a:pt x="564" y="42"/>
                      <a:pt x="565" y="45"/>
                      <a:pt x="566" y="46"/>
                    </a:cubicBezTo>
                    <a:cubicBezTo>
                      <a:pt x="646" y="96"/>
                      <a:pt x="646" y="96"/>
                      <a:pt x="646" y="96"/>
                    </a:cubicBezTo>
                    <a:cubicBezTo>
                      <a:pt x="547" y="38"/>
                      <a:pt x="547" y="38"/>
                      <a:pt x="547" y="38"/>
                    </a:cubicBezTo>
                    <a:cubicBezTo>
                      <a:pt x="547" y="37"/>
                      <a:pt x="545" y="37"/>
                      <a:pt x="544" y="37"/>
                    </a:cubicBezTo>
                    <a:cubicBezTo>
                      <a:pt x="543" y="37"/>
                      <a:pt x="542" y="38"/>
                      <a:pt x="542" y="39"/>
                    </a:cubicBezTo>
                    <a:cubicBezTo>
                      <a:pt x="541" y="40"/>
                      <a:pt x="541" y="41"/>
                      <a:pt x="542" y="42"/>
                    </a:cubicBezTo>
                    <a:cubicBezTo>
                      <a:pt x="542" y="43"/>
                      <a:pt x="542" y="44"/>
                      <a:pt x="543" y="44"/>
                    </a:cubicBezTo>
                    <a:cubicBezTo>
                      <a:pt x="543" y="44"/>
                      <a:pt x="545" y="45"/>
                      <a:pt x="548" y="47"/>
                    </a:cubicBezTo>
                    <a:cubicBezTo>
                      <a:pt x="568" y="59"/>
                      <a:pt x="661" y="114"/>
                      <a:pt x="748" y="167"/>
                    </a:cubicBezTo>
                    <a:cubicBezTo>
                      <a:pt x="792" y="194"/>
                      <a:pt x="834" y="220"/>
                      <a:pt x="866" y="240"/>
                    </a:cubicBezTo>
                    <a:cubicBezTo>
                      <a:pt x="882" y="251"/>
                      <a:pt x="895" y="259"/>
                      <a:pt x="904" y="266"/>
                    </a:cubicBezTo>
                    <a:cubicBezTo>
                      <a:pt x="908" y="269"/>
                      <a:pt x="912" y="272"/>
                      <a:pt x="914" y="274"/>
                    </a:cubicBezTo>
                    <a:cubicBezTo>
                      <a:pt x="915" y="275"/>
                      <a:pt x="916" y="275"/>
                      <a:pt x="916" y="276"/>
                    </a:cubicBezTo>
                    <a:cubicBezTo>
                      <a:pt x="916" y="276"/>
                      <a:pt x="916" y="276"/>
                      <a:pt x="916" y="276"/>
                    </a:cubicBezTo>
                    <a:cubicBezTo>
                      <a:pt x="917" y="276"/>
                      <a:pt x="917" y="276"/>
                      <a:pt x="917" y="276"/>
                    </a:cubicBezTo>
                    <a:cubicBezTo>
                      <a:pt x="919" y="275"/>
                      <a:pt x="919" y="275"/>
                      <a:pt x="919" y="275"/>
                    </a:cubicBezTo>
                    <a:cubicBezTo>
                      <a:pt x="916" y="275"/>
                      <a:pt x="916" y="275"/>
                      <a:pt x="916" y="275"/>
                    </a:cubicBezTo>
                    <a:cubicBezTo>
                      <a:pt x="916" y="276"/>
                      <a:pt x="917" y="276"/>
                      <a:pt x="917" y="276"/>
                    </a:cubicBezTo>
                    <a:cubicBezTo>
                      <a:pt x="919" y="275"/>
                      <a:pt x="919" y="275"/>
                      <a:pt x="919" y="275"/>
                    </a:cubicBezTo>
                    <a:cubicBezTo>
                      <a:pt x="916" y="275"/>
                      <a:pt x="916" y="275"/>
                      <a:pt x="916" y="275"/>
                    </a:cubicBezTo>
                    <a:cubicBezTo>
                      <a:pt x="920" y="275"/>
                      <a:pt x="920" y="275"/>
                      <a:pt x="920" y="275"/>
                    </a:cubicBezTo>
                    <a:cubicBezTo>
                      <a:pt x="917" y="273"/>
                      <a:pt x="917" y="273"/>
                      <a:pt x="917" y="273"/>
                    </a:cubicBezTo>
                    <a:cubicBezTo>
                      <a:pt x="916" y="274"/>
                      <a:pt x="916" y="274"/>
                      <a:pt x="916" y="275"/>
                    </a:cubicBezTo>
                    <a:cubicBezTo>
                      <a:pt x="920" y="275"/>
                      <a:pt x="920" y="275"/>
                      <a:pt x="920" y="275"/>
                    </a:cubicBezTo>
                    <a:cubicBezTo>
                      <a:pt x="917" y="273"/>
                      <a:pt x="917" y="273"/>
                      <a:pt x="917" y="273"/>
                    </a:cubicBezTo>
                    <a:cubicBezTo>
                      <a:pt x="920" y="275"/>
                      <a:pt x="920" y="275"/>
                      <a:pt x="920" y="275"/>
                    </a:cubicBezTo>
                    <a:cubicBezTo>
                      <a:pt x="922" y="272"/>
                      <a:pt x="922" y="272"/>
                      <a:pt x="922" y="272"/>
                    </a:cubicBezTo>
                    <a:cubicBezTo>
                      <a:pt x="529" y="44"/>
                      <a:pt x="529" y="44"/>
                      <a:pt x="529" y="44"/>
                    </a:cubicBezTo>
                    <a:cubicBezTo>
                      <a:pt x="527" y="43"/>
                      <a:pt x="525" y="43"/>
                      <a:pt x="524" y="45"/>
                    </a:cubicBezTo>
                    <a:cubicBezTo>
                      <a:pt x="522" y="47"/>
                      <a:pt x="523" y="50"/>
                      <a:pt x="525" y="51"/>
                    </a:cubicBezTo>
                    <a:cubicBezTo>
                      <a:pt x="525" y="51"/>
                      <a:pt x="526" y="52"/>
                      <a:pt x="529" y="53"/>
                    </a:cubicBezTo>
                    <a:cubicBezTo>
                      <a:pt x="551" y="66"/>
                      <a:pt x="647" y="124"/>
                      <a:pt x="738" y="180"/>
                    </a:cubicBezTo>
                    <a:cubicBezTo>
                      <a:pt x="784" y="208"/>
                      <a:pt x="828" y="235"/>
                      <a:pt x="861" y="256"/>
                    </a:cubicBezTo>
                    <a:cubicBezTo>
                      <a:pt x="877" y="267"/>
                      <a:pt x="891" y="276"/>
                      <a:pt x="900" y="282"/>
                    </a:cubicBezTo>
                    <a:cubicBezTo>
                      <a:pt x="905" y="285"/>
                      <a:pt x="909" y="288"/>
                      <a:pt x="911" y="290"/>
                    </a:cubicBezTo>
                    <a:cubicBezTo>
                      <a:pt x="912" y="291"/>
                      <a:pt x="913" y="292"/>
                      <a:pt x="914" y="292"/>
                    </a:cubicBezTo>
                    <a:cubicBezTo>
                      <a:pt x="914" y="293"/>
                      <a:pt x="914" y="293"/>
                      <a:pt x="914" y="293"/>
                    </a:cubicBezTo>
                    <a:cubicBezTo>
                      <a:pt x="914" y="293"/>
                      <a:pt x="914" y="293"/>
                      <a:pt x="914" y="293"/>
                    </a:cubicBezTo>
                    <a:cubicBezTo>
                      <a:pt x="915" y="292"/>
                      <a:pt x="915" y="292"/>
                      <a:pt x="915" y="292"/>
                    </a:cubicBezTo>
                    <a:cubicBezTo>
                      <a:pt x="914" y="292"/>
                      <a:pt x="914" y="292"/>
                      <a:pt x="914" y="292"/>
                    </a:cubicBezTo>
                    <a:cubicBezTo>
                      <a:pt x="914" y="293"/>
                      <a:pt x="914" y="293"/>
                      <a:pt x="914" y="293"/>
                    </a:cubicBezTo>
                    <a:cubicBezTo>
                      <a:pt x="915" y="292"/>
                      <a:pt x="915" y="292"/>
                      <a:pt x="915" y="292"/>
                    </a:cubicBezTo>
                    <a:cubicBezTo>
                      <a:pt x="914" y="292"/>
                      <a:pt x="914" y="292"/>
                      <a:pt x="914" y="292"/>
                    </a:cubicBezTo>
                    <a:cubicBezTo>
                      <a:pt x="917" y="291"/>
                      <a:pt x="917" y="291"/>
                      <a:pt x="917" y="291"/>
                    </a:cubicBezTo>
                    <a:cubicBezTo>
                      <a:pt x="913" y="291"/>
                      <a:pt x="913" y="291"/>
                      <a:pt x="913" y="291"/>
                    </a:cubicBezTo>
                    <a:cubicBezTo>
                      <a:pt x="913" y="292"/>
                      <a:pt x="914" y="292"/>
                      <a:pt x="914" y="292"/>
                    </a:cubicBezTo>
                    <a:cubicBezTo>
                      <a:pt x="917" y="291"/>
                      <a:pt x="917" y="291"/>
                      <a:pt x="917" y="291"/>
                    </a:cubicBezTo>
                    <a:cubicBezTo>
                      <a:pt x="913" y="291"/>
                      <a:pt x="913" y="291"/>
                      <a:pt x="913" y="291"/>
                    </a:cubicBezTo>
                    <a:cubicBezTo>
                      <a:pt x="917" y="291"/>
                      <a:pt x="917" y="291"/>
                      <a:pt x="917" y="291"/>
                    </a:cubicBezTo>
                    <a:cubicBezTo>
                      <a:pt x="914" y="289"/>
                      <a:pt x="914" y="289"/>
                      <a:pt x="914" y="289"/>
                    </a:cubicBezTo>
                    <a:cubicBezTo>
                      <a:pt x="914" y="290"/>
                      <a:pt x="913" y="291"/>
                      <a:pt x="913" y="291"/>
                    </a:cubicBezTo>
                    <a:cubicBezTo>
                      <a:pt x="917" y="291"/>
                      <a:pt x="917" y="291"/>
                      <a:pt x="917" y="291"/>
                    </a:cubicBezTo>
                    <a:cubicBezTo>
                      <a:pt x="914" y="289"/>
                      <a:pt x="914" y="289"/>
                      <a:pt x="914" y="289"/>
                    </a:cubicBezTo>
                    <a:cubicBezTo>
                      <a:pt x="914" y="289"/>
                      <a:pt x="914" y="289"/>
                      <a:pt x="914" y="289"/>
                    </a:cubicBezTo>
                    <a:cubicBezTo>
                      <a:pt x="917" y="291"/>
                      <a:pt x="917" y="291"/>
                      <a:pt x="917" y="291"/>
                    </a:cubicBezTo>
                    <a:cubicBezTo>
                      <a:pt x="916" y="288"/>
                      <a:pt x="916" y="288"/>
                      <a:pt x="916" y="288"/>
                    </a:cubicBezTo>
                    <a:cubicBezTo>
                      <a:pt x="915" y="288"/>
                      <a:pt x="915" y="288"/>
                      <a:pt x="914" y="289"/>
                    </a:cubicBezTo>
                    <a:cubicBezTo>
                      <a:pt x="917" y="291"/>
                      <a:pt x="917" y="291"/>
                      <a:pt x="917" y="291"/>
                    </a:cubicBezTo>
                    <a:cubicBezTo>
                      <a:pt x="916" y="288"/>
                      <a:pt x="916" y="288"/>
                      <a:pt x="916" y="288"/>
                    </a:cubicBezTo>
                    <a:cubicBezTo>
                      <a:pt x="917" y="291"/>
                      <a:pt x="917" y="291"/>
                      <a:pt x="917" y="291"/>
                    </a:cubicBezTo>
                    <a:cubicBezTo>
                      <a:pt x="917" y="287"/>
                      <a:pt x="917" y="287"/>
                      <a:pt x="917" y="287"/>
                    </a:cubicBezTo>
                    <a:cubicBezTo>
                      <a:pt x="917" y="287"/>
                      <a:pt x="916" y="287"/>
                      <a:pt x="916" y="288"/>
                    </a:cubicBezTo>
                    <a:cubicBezTo>
                      <a:pt x="917" y="291"/>
                      <a:pt x="917" y="291"/>
                      <a:pt x="917" y="291"/>
                    </a:cubicBezTo>
                    <a:cubicBezTo>
                      <a:pt x="917" y="287"/>
                      <a:pt x="917" y="287"/>
                      <a:pt x="917" y="287"/>
                    </a:cubicBezTo>
                    <a:cubicBezTo>
                      <a:pt x="917" y="289"/>
                      <a:pt x="917" y="289"/>
                      <a:pt x="917" y="289"/>
                    </a:cubicBezTo>
                    <a:cubicBezTo>
                      <a:pt x="917" y="287"/>
                      <a:pt x="917" y="287"/>
                      <a:pt x="917" y="287"/>
                    </a:cubicBezTo>
                    <a:cubicBezTo>
                      <a:pt x="917" y="287"/>
                      <a:pt x="917" y="287"/>
                      <a:pt x="917" y="287"/>
                    </a:cubicBezTo>
                    <a:cubicBezTo>
                      <a:pt x="917" y="289"/>
                      <a:pt x="917" y="289"/>
                      <a:pt x="917" y="289"/>
                    </a:cubicBezTo>
                    <a:cubicBezTo>
                      <a:pt x="917" y="287"/>
                      <a:pt x="917" y="287"/>
                      <a:pt x="917" y="287"/>
                    </a:cubicBezTo>
                    <a:cubicBezTo>
                      <a:pt x="917" y="287"/>
                      <a:pt x="916" y="287"/>
                      <a:pt x="915" y="287"/>
                    </a:cubicBezTo>
                    <a:cubicBezTo>
                      <a:pt x="910" y="285"/>
                      <a:pt x="900" y="279"/>
                      <a:pt x="887" y="271"/>
                    </a:cubicBezTo>
                    <a:cubicBezTo>
                      <a:pt x="839" y="244"/>
                      <a:pt x="746" y="187"/>
                      <a:pt x="664" y="137"/>
                    </a:cubicBezTo>
                    <a:cubicBezTo>
                      <a:pt x="622" y="112"/>
                      <a:pt x="584" y="89"/>
                      <a:pt x="554" y="72"/>
                    </a:cubicBezTo>
                    <a:cubicBezTo>
                      <a:pt x="539" y="64"/>
                      <a:pt x="526" y="57"/>
                      <a:pt x="517" y="52"/>
                    </a:cubicBezTo>
                    <a:cubicBezTo>
                      <a:pt x="512" y="49"/>
                      <a:pt x="508" y="47"/>
                      <a:pt x="505" y="46"/>
                    </a:cubicBezTo>
                    <a:cubicBezTo>
                      <a:pt x="504" y="45"/>
                      <a:pt x="502" y="45"/>
                      <a:pt x="501" y="44"/>
                    </a:cubicBezTo>
                    <a:cubicBezTo>
                      <a:pt x="500" y="44"/>
                      <a:pt x="499" y="44"/>
                      <a:pt x="497" y="44"/>
                    </a:cubicBezTo>
                    <a:cubicBezTo>
                      <a:pt x="497" y="44"/>
                      <a:pt x="496" y="44"/>
                      <a:pt x="496" y="44"/>
                    </a:cubicBezTo>
                    <a:cubicBezTo>
                      <a:pt x="495" y="44"/>
                      <a:pt x="494" y="45"/>
                      <a:pt x="493" y="46"/>
                    </a:cubicBezTo>
                    <a:cubicBezTo>
                      <a:pt x="497" y="48"/>
                      <a:pt x="497" y="48"/>
                      <a:pt x="497" y="48"/>
                    </a:cubicBezTo>
                    <a:cubicBezTo>
                      <a:pt x="493" y="46"/>
                      <a:pt x="493" y="46"/>
                      <a:pt x="493" y="46"/>
                    </a:cubicBezTo>
                    <a:cubicBezTo>
                      <a:pt x="493" y="47"/>
                      <a:pt x="493" y="48"/>
                      <a:pt x="493" y="48"/>
                    </a:cubicBezTo>
                    <a:cubicBezTo>
                      <a:pt x="493" y="49"/>
                      <a:pt x="493" y="50"/>
                      <a:pt x="493" y="50"/>
                    </a:cubicBezTo>
                    <a:cubicBezTo>
                      <a:pt x="493" y="51"/>
                      <a:pt x="494" y="52"/>
                      <a:pt x="494" y="52"/>
                    </a:cubicBezTo>
                    <a:cubicBezTo>
                      <a:pt x="495" y="53"/>
                      <a:pt x="496" y="54"/>
                      <a:pt x="498" y="55"/>
                    </a:cubicBezTo>
                    <a:cubicBezTo>
                      <a:pt x="503" y="59"/>
                      <a:pt x="513" y="66"/>
                      <a:pt x="527" y="75"/>
                    </a:cubicBezTo>
                    <a:cubicBezTo>
                      <a:pt x="576" y="107"/>
                      <a:pt x="672" y="164"/>
                      <a:pt x="755" y="214"/>
                    </a:cubicBezTo>
                    <a:cubicBezTo>
                      <a:pt x="797" y="240"/>
                      <a:pt x="835" y="263"/>
                      <a:pt x="863" y="280"/>
                    </a:cubicBezTo>
                    <a:cubicBezTo>
                      <a:pt x="877" y="289"/>
                      <a:pt x="889" y="296"/>
                      <a:pt x="897" y="301"/>
                    </a:cubicBezTo>
                    <a:cubicBezTo>
                      <a:pt x="901" y="304"/>
                      <a:pt x="904" y="306"/>
                      <a:pt x="906" y="307"/>
                    </a:cubicBezTo>
                    <a:cubicBezTo>
                      <a:pt x="907" y="308"/>
                      <a:pt x="907" y="309"/>
                      <a:pt x="908" y="309"/>
                    </a:cubicBezTo>
                    <a:cubicBezTo>
                      <a:pt x="908" y="309"/>
                      <a:pt x="908" y="309"/>
                      <a:pt x="908" y="309"/>
                    </a:cubicBezTo>
                    <a:cubicBezTo>
                      <a:pt x="908" y="309"/>
                      <a:pt x="908" y="309"/>
                      <a:pt x="908" y="309"/>
                    </a:cubicBezTo>
                    <a:cubicBezTo>
                      <a:pt x="909" y="308"/>
                      <a:pt x="909" y="308"/>
                      <a:pt x="909" y="308"/>
                    </a:cubicBezTo>
                    <a:cubicBezTo>
                      <a:pt x="908" y="309"/>
                      <a:pt x="908" y="309"/>
                      <a:pt x="908" y="309"/>
                    </a:cubicBezTo>
                    <a:cubicBezTo>
                      <a:pt x="908" y="309"/>
                      <a:pt x="908" y="309"/>
                      <a:pt x="908" y="309"/>
                    </a:cubicBezTo>
                    <a:cubicBezTo>
                      <a:pt x="909" y="308"/>
                      <a:pt x="909" y="308"/>
                      <a:pt x="909" y="308"/>
                    </a:cubicBezTo>
                    <a:cubicBezTo>
                      <a:pt x="908" y="309"/>
                      <a:pt x="908" y="309"/>
                      <a:pt x="908" y="309"/>
                    </a:cubicBezTo>
                    <a:cubicBezTo>
                      <a:pt x="911" y="307"/>
                      <a:pt x="911" y="307"/>
                      <a:pt x="911" y="307"/>
                    </a:cubicBezTo>
                    <a:cubicBezTo>
                      <a:pt x="907" y="307"/>
                      <a:pt x="907" y="307"/>
                      <a:pt x="907" y="307"/>
                    </a:cubicBezTo>
                    <a:cubicBezTo>
                      <a:pt x="907" y="308"/>
                      <a:pt x="908" y="309"/>
                      <a:pt x="908" y="309"/>
                    </a:cubicBezTo>
                    <a:cubicBezTo>
                      <a:pt x="911" y="307"/>
                      <a:pt x="911" y="307"/>
                      <a:pt x="911" y="307"/>
                    </a:cubicBezTo>
                    <a:cubicBezTo>
                      <a:pt x="907" y="307"/>
                      <a:pt x="907" y="307"/>
                      <a:pt x="907" y="307"/>
                    </a:cubicBezTo>
                    <a:cubicBezTo>
                      <a:pt x="911" y="307"/>
                      <a:pt x="911" y="307"/>
                      <a:pt x="911" y="307"/>
                    </a:cubicBezTo>
                    <a:cubicBezTo>
                      <a:pt x="908" y="305"/>
                      <a:pt x="908" y="305"/>
                      <a:pt x="908" y="305"/>
                    </a:cubicBezTo>
                    <a:cubicBezTo>
                      <a:pt x="907" y="306"/>
                      <a:pt x="907" y="307"/>
                      <a:pt x="907" y="307"/>
                    </a:cubicBezTo>
                    <a:cubicBezTo>
                      <a:pt x="911" y="307"/>
                      <a:pt x="911" y="307"/>
                      <a:pt x="911" y="307"/>
                    </a:cubicBezTo>
                    <a:cubicBezTo>
                      <a:pt x="908" y="305"/>
                      <a:pt x="908" y="305"/>
                      <a:pt x="908" y="305"/>
                    </a:cubicBezTo>
                    <a:cubicBezTo>
                      <a:pt x="911" y="307"/>
                      <a:pt x="911" y="307"/>
                      <a:pt x="911" y="307"/>
                    </a:cubicBezTo>
                    <a:cubicBezTo>
                      <a:pt x="908" y="305"/>
                      <a:pt x="908" y="305"/>
                      <a:pt x="908" y="305"/>
                    </a:cubicBezTo>
                    <a:cubicBezTo>
                      <a:pt x="911" y="307"/>
                      <a:pt x="911" y="307"/>
                      <a:pt x="911" y="307"/>
                    </a:cubicBezTo>
                    <a:cubicBezTo>
                      <a:pt x="910" y="304"/>
                      <a:pt x="910" y="304"/>
                      <a:pt x="910" y="304"/>
                    </a:cubicBezTo>
                    <a:cubicBezTo>
                      <a:pt x="909" y="304"/>
                      <a:pt x="908" y="304"/>
                      <a:pt x="908" y="305"/>
                    </a:cubicBezTo>
                    <a:cubicBezTo>
                      <a:pt x="911" y="307"/>
                      <a:pt x="911" y="307"/>
                      <a:pt x="911" y="307"/>
                    </a:cubicBezTo>
                    <a:cubicBezTo>
                      <a:pt x="910" y="304"/>
                      <a:pt x="910" y="304"/>
                      <a:pt x="910" y="304"/>
                    </a:cubicBezTo>
                    <a:cubicBezTo>
                      <a:pt x="910" y="306"/>
                      <a:pt x="910" y="306"/>
                      <a:pt x="910" y="306"/>
                    </a:cubicBezTo>
                    <a:cubicBezTo>
                      <a:pt x="910" y="304"/>
                      <a:pt x="910" y="304"/>
                      <a:pt x="910" y="304"/>
                    </a:cubicBezTo>
                    <a:cubicBezTo>
                      <a:pt x="910" y="304"/>
                      <a:pt x="910" y="304"/>
                      <a:pt x="910" y="304"/>
                    </a:cubicBezTo>
                    <a:cubicBezTo>
                      <a:pt x="910" y="306"/>
                      <a:pt x="910" y="306"/>
                      <a:pt x="910" y="306"/>
                    </a:cubicBezTo>
                    <a:cubicBezTo>
                      <a:pt x="910" y="304"/>
                      <a:pt x="910" y="304"/>
                      <a:pt x="910" y="304"/>
                    </a:cubicBezTo>
                    <a:cubicBezTo>
                      <a:pt x="910" y="304"/>
                      <a:pt x="910" y="304"/>
                      <a:pt x="910" y="304"/>
                    </a:cubicBezTo>
                    <a:cubicBezTo>
                      <a:pt x="911" y="304"/>
                      <a:pt x="911" y="304"/>
                      <a:pt x="911" y="304"/>
                    </a:cubicBezTo>
                    <a:cubicBezTo>
                      <a:pt x="910" y="304"/>
                      <a:pt x="910" y="304"/>
                      <a:pt x="910" y="304"/>
                    </a:cubicBezTo>
                    <a:cubicBezTo>
                      <a:pt x="910" y="304"/>
                      <a:pt x="910" y="304"/>
                      <a:pt x="910" y="304"/>
                    </a:cubicBezTo>
                    <a:cubicBezTo>
                      <a:pt x="911" y="304"/>
                      <a:pt x="911" y="304"/>
                      <a:pt x="911" y="304"/>
                    </a:cubicBezTo>
                    <a:cubicBezTo>
                      <a:pt x="910" y="304"/>
                      <a:pt x="909" y="303"/>
                      <a:pt x="908" y="303"/>
                    </a:cubicBezTo>
                    <a:cubicBezTo>
                      <a:pt x="906" y="302"/>
                      <a:pt x="901" y="300"/>
                      <a:pt x="896" y="297"/>
                    </a:cubicBezTo>
                    <a:cubicBezTo>
                      <a:pt x="877" y="288"/>
                      <a:pt x="841" y="267"/>
                      <a:pt x="799" y="242"/>
                    </a:cubicBezTo>
                    <a:cubicBezTo>
                      <a:pt x="735" y="204"/>
                      <a:pt x="656" y="156"/>
                      <a:pt x="593" y="117"/>
                    </a:cubicBezTo>
                    <a:cubicBezTo>
                      <a:pt x="561" y="98"/>
                      <a:pt x="534" y="81"/>
                      <a:pt x="514" y="69"/>
                    </a:cubicBezTo>
                    <a:cubicBezTo>
                      <a:pt x="504" y="62"/>
                      <a:pt x="495" y="58"/>
                      <a:pt x="490" y="54"/>
                    </a:cubicBezTo>
                    <a:cubicBezTo>
                      <a:pt x="487" y="52"/>
                      <a:pt x="485" y="51"/>
                      <a:pt x="483" y="50"/>
                    </a:cubicBezTo>
                    <a:cubicBezTo>
                      <a:pt x="482" y="50"/>
                      <a:pt x="481" y="49"/>
                      <a:pt x="481" y="49"/>
                    </a:cubicBezTo>
                    <a:cubicBezTo>
                      <a:pt x="480" y="49"/>
                      <a:pt x="480" y="49"/>
                      <a:pt x="480" y="49"/>
                    </a:cubicBezTo>
                    <a:cubicBezTo>
                      <a:pt x="480" y="49"/>
                      <a:pt x="480" y="49"/>
                      <a:pt x="480" y="49"/>
                    </a:cubicBezTo>
                    <a:cubicBezTo>
                      <a:pt x="479" y="49"/>
                      <a:pt x="479" y="48"/>
                      <a:pt x="478" y="48"/>
                    </a:cubicBezTo>
                    <a:cubicBezTo>
                      <a:pt x="478" y="48"/>
                      <a:pt x="478" y="48"/>
                      <a:pt x="477" y="49"/>
                    </a:cubicBezTo>
                    <a:cubicBezTo>
                      <a:pt x="476" y="49"/>
                      <a:pt x="475" y="49"/>
                      <a:pt x="475" y="50"/>
                    </a:cubicBezTo>
                    <a:cubicBezTo>
                      <a:pt x="474" y="52"/>
                      <a:pt x="474" y="55"/>
                      <a:pt x="476" y="56"/>
                    </a:cubicBezTo>
                    <a:cubicBezTo>
                      <a:pt x="910" y="327"/>
                      <a:pt x="910" y="327"/>
                      <a:pt x="910" y="327"/>
                    </a:cubicBezTo>
                    <a:cubicBezTo>
                      <a:pt x="911" y="327"/>
                      <a:pt x="912" y="327"/>
                      <a:pt x="913" y="327"/>
                    </a:cubicBezTo>
                    <a:cubicBezTo>
                      <a:pt x="914" y="327"/>
                      <a:pt x="915" y="326"/>
                      <a:pt x="915" y="325"/>
                    </a:cubicBezTo>
                    <a:cubicBezTo>
                      <a:pt x="916" y="325"/>
                      <a:pt x="916" y="323"/>
                      <a:pt x="916" y="322"/>
                    </a:cubicBezTo>
                    <a:cubicBezTo>
                      <a:pt x="915" y="321"/>
                      <a:pt x="915" y="320"/>
                      <a:pt x="914" y="320"/>
                    </a:cubicBezTo>
                    <a:cubicBezTo>
                      <a:pt x="914" y="320"/>
                      <a:pt x="805" y="252"/>
                      <a:pt x="694" y="185"/>
                    </a:cubicBezTo>
                    <a:cubicBezTo>
                      <a:pt x="638" y="151"/>
                      <a:pt x="582" y="117"/>
                      <a:pt x="538" y="92"/>
                    </a:cubicBezTo>
                    <a:cubicBezTo>
                      <a:pt x="516" y="79"/>
                      <a:pt x="497" y="68"/>
                      <a:pt x="483" y="61"/>
                    </a:cubicBezTo>
                    <a:cubicBezTo>
                      <a:pt x="475" y="57"/>
                      <a:pt x="469" y="54"/>
                      <a:pt x="465" y="52"/>
                    </a:cubicBezTo>
                    <a:cubicBezTo>
                      <a:pt x="463" y="51"/>
                      <a:pt x="461" y="50"/>
                      <a:pt x="459" y="50"/>
                    </a:cubicBezTo>
                    <a:cubicBezTo>
                      <a:pt x="457" y="49"/>
                      <a:pt x="456" y="49"/>
                      <a:pt x="454" y="49"/>
                    </a:cubicBezTo>
                    <a:cubicBezTo>
                      <a:pt x="454" y="49"/>
                      <a:pt x="453" y="49"/>
                      <a:pt x="452" y="49"/>
                    </a:cubicBezTo>
                    <a:cubicBezTo>
                      <a:pt x="451" y="49"/>
                      <a:pt x="450" y="50"/>
                      <a:pt x="450" y="51"/>
                    </a:cubicBezTo>
                    <a:cubicBezTo>
                      <a:pt x="449" y="52"/>
                      <a:pt x="449" y="52"/>
                      <a:pt x="449" y="53"/>
                    </a:cubicBezTo>
                    <a:cubicBezTo>
                      <a:pt x="449" y="54"/>
                      <a:pt x="450" y="55"/>
                      <a:pt x="450" y="55"/>
                    </a:cubicBezTo>
                    <a:cubicBezTo>
                      <a:pt x="450" y="56"/>
                      <a:pt x="450" y="56"/>
                      <a:pt x="450" y="56"/>
                    </a:cubicBezTo>
                    <a:cubicBezTo>
                      <a:pt x="451" y="57"/>
                      <a:pt x="451" y="57"/>
                      <a:pt x="451" y="57"/>
                    </a:cubicBezTo>
                    <a:cubicBezTo>
                      <a:pt x="452" y="57"/>
                      <a:pt x="452" y="58"/>
                      <a:pt x="454" y="58"/>
                    </a:cubicBezTo>
                    <a:cubicBezTo>
                      <a:pt x="463" y="64"/>
                      <a:pt x="495" y="84"/>
                      <a:pt x="539" y="111"/>
                    </a:cubicBezTo>
                    <a:cubicBezTo>
                      <a:pt x="604" y="151"/>
                      <a:pt x="694" y="206"/>
                      <a:pt x="768" y="252"/>
                    </a:cubicBezTo>
                    <a:cubicBezTo>
                      <a:pt x="805" y="274"/>
                      <a:pt x="837" y="295"/>
                      <a:pt x="861" y="310"/>
                    </a:cubicBezTo>
                    <a:cubicBezTo>
                      <a:pt x="873" y="318"/>
                      <a:pt x="882" y="324"/>
                      <a:pt x="889" y="328"/>
                    </a:cubicBezTo>
                    <a:cubicBezTo>
                      <a:pt x="892" y="331"/>
                      <a:pt x="895" y="332"/>
                      <a:pt x="896" y="334"/>
                    </a:cubicBezTo>
                    <a:cubicBezTo>
                      <a:pt x="897" y="334"/>
                      <a:pt x="897" y="335"/>
                      <a:pt x="898" y="335"/>
                    </a:cubicBezTo>
                    <a:cubicBezTo>
                      <a:pt x="898" y="335"/>
                      <a:pt x="898" y="335"/>
                      <a:pt x="898" y="335"/>
                    </a:cubicBezTo>
                    <a:cubicBezTo>
                      <a:pt x="898" y="335"/>
                      <a:pt x="898" y="335"/>
                      <a:pt x="898" y="335"/>
                    </a:cubicBezTo>
                    <a:cubicBezTo>
                      <a:pt x="899" y="334"/>
                      <a:pt x="899" y="334"/>
                      <a:pt x="899" y="334"/>
                    </a:cubicBezTo>
                    <a:cubicBezTo>
                      <a:pt x="898" y="335"/>
                      <a:pt x="898" y="335"/>
                      <a:pt x="898" y="335"/>
                    </a:cubicBezTo>
                    <a:cubicBezTo>
                      <a:pt x="898" y="335"/>
                      <a:pt x="898" y="335"/>
                      <a:pt x="898" y="335"/>
                    </a:cubicBezTo>
                    <a:cubicBezTo>
                      <a:pt x="899" y="334"/>
                      <a:pt x="899" y="334"/>
                      <a:pt x="899" y="334"/>
                    </a:cubicBezTo>
                    <a:cubicBezTo>
                      <a:pt x="898" y="335"/>
                      <a:pt x="898" y="335"/>
                      <a:pt x="898" y="335"/>
                    </a:cubicBezTo>
                    <a:cubicBezTo>
                      <a:pt x="901" y="333"/>
                      <a:pt x="901" y="333"/>
                      <a:pt x="901" y="333"/>
                    </a:cubicBezTo>
                    <a:cubicBezTo>
                      <a:pt x="897" y="333"/>
                      <a:pt x="897" y="333"/>
                      <a:pt x="897" y="333"/>
                    </a:cubicBezTo>
                    <a:cubicBezTo>
                      <a:pt x="897" y="334"/>
                      <a:pt x="898" y="335"/>
                      <a:pt x="898" y="335"/>
                    </a:cubicBezTo>
                    <a:cubicBezTo>
                      <a:pt x="901" y="333"/>
                      <a:pt x="901" y="333"/>
                      <a:pt x="901" y="333"/>
                    </a:cubicBezTo>
                    <a:cubicBezTo>
                      <a:pt x="897" y="333"/>
                      <a:pt x="897" y="333"/>
                      <a:pt x="897" y="333"/>
                    </a:cubicBezTo>
                    <a:cubicBezTo>
                      <a:pt x="901" y="333"/>
                      <a:pt x="901" y="333"/>
                      <a:pt x="901" y="333"/>
                    </a:cubicBezTo>
                    <a:cubicBezTo>
                      <a:pt x="898" y="331"/>
                      <a:pt x="898" y="331"/>
                      <a:pt x="898" y="331"/>
                    </a:cubicBezTo>
                    <a:cubicBezTo>
                      <a:pt x="897" y="332"/>
                      <a:pt x="897" y="332"/>
                      <a:pt x="897" y="333"/>
                    </a:cubicBezTo>
                    <a:cubicBezTo>
                      <a:pt x="901" y="333"/>
                      <a:pt x="901" y="333"/>
                      <a:pt x="901" y="333"/>
                    </a:cubicBezTo>
                    <a:cubicBezTo>
                      <a:pt x="898" y="331"/>
                      <a:pt x="898" y="331"/>
                      <a:pt x="898" y="331"/>
                    </a:cubicBezTo>
                    <a:cubicBezTo>
                      <a:pt x="898" y="331"/>
                      <a:pt x="898" y="331"/>
                      <a:pt x="898" y="331"/>
                    </a:cubicBezTo>
                    <a:cubicBezTo>
                      <a:pt x="901" y="333"/>
                      <a:pt x="901" y="333"/>
                      <a:pt x="901" y="333"/>
                    </a:cubicBezTo>
                    <a:cubicBezTo>
                      <a:pt x="900" y="330"/>
                      <a:pt x="900" y="330"/>
                      <a:pt x="900" y="330"/>
                    </a:cubicBezTo>
                    <a:cubicBezTo>
                      <a:pt x="899" y="330"/>
                      <a:pt x="898" y="330"/>
                      <a:pt x="898" y="331"/>
                    </a:cubicBezTo>
                    <a:cubicBezTo>
                      <a:pt x="901" y="333"/>
                      <a:pt x="901" y="333"/>
                      <a:pt x="901" y="333"/>
                    </a:cubicBezTo>
                    <a:cubicBezTo>
                      <a:pt x="900" y="330"/>
                      <a:pt x="900" y="330"/>
                      <a:pt x="900" y="330"/>
                    </a:cubicBezTo>
                    <a:cubicBezTo>
                      <a:pt x="900" y="332"/>
                      <a:pt x="900" y="332"/>
                      <a:pt x="900" y="332"/>
                    </a:cubicBezTo>
                    <a:cubicBezTo>
                      <a:pt x="900" y="329"/>
                      <a:pt x="900" y="329"/>
                      <a:pt x="900" y="329"/>
                    </a:cubicBezTo>
                    <a:cubicBezTo>
                      <a:pt x="900" y="329"/>
                      <a:pt x="900" y="329"/>
                      <a:pt x="900" y="330"/>
                    </a:cubicBezTo>
                    <a:cubicBezTo>
                      <a:pt x="900" y="332"/>
                      <a:pt x="900" y="332"/>
                      <a:pt x="900" y="332"/>
                    </a:cubicBezTo>
                    <a:cubicBezTo>
                      <a:pt x="900" y="329"/>
                      <a:pt x="900" y="329"/>
                      <a:pt x="900" y="329"/>
                    </a:cubicBezTo>
                    <a:cubicBezTo>
                      <a:pt x="900" y="330"/>
                      <a:pt x="900" y="330"/>
                      <a:pt x="900" y="330"/>
                    </a:cubicBezTo>
                    <a:cubicBezTo>
                      <a:pt x="900" y="329"/>
                      <a:pt x="900" y="329"/>
                      <a:pt x="900" y="329"/>
                    </a:cubicBezTo>
                    <a:cubicBezTo>
                      <a:pt x="900" y="329"/>
                      <a:pt x="900" y="329"/>
                      <a:pt x="900" y="329"/>
                    </a:cubicBezTo>
                    <a:cubicBezTo>
                      <a:pt x="900" y="330"/>
                      <a:pt x="900" y="330"/>
                      <a:pt x="900" y="330"/>
                    </a:cubicBezTo>
                    <a:cubicBezTo>
                      <a:pt x="900" y="329"/>
                      <a:pt x="900" y="329"/>
                      <a:pt x="900" y="329"/>
                    </a:cubicBezTo>
                    <a:cubicBezTo>
                      <a:pt x="900" y="329"/>
                      <a:pt x="899" y="329"/>
                      <a:pt x="898" y="329"/>
                    </a:cubicBezTo>
                    <a:cubicBezTo>
                      <a:pt x="895" y="328"/>
                      <a:pt x="890" y="326"/>
                      <a:pt x="884" y="323"/>
                    </a:cubicBezTo>
                    <a:cubicBezTo>
                      <a:pt x="863" y="312"/>
                      <a:pt x="824" y="290"/>
                      <a:pt x="777" y="263"/>
                    </a:cubicBezTo>
                    <a:cubicBezTo>
                      <a:pt x="708" y="222"/>
                      <a:pt x="622" y="170"/>
                      <a:pt x="553" y="129"/>
                    </a:cubicBezTo>
                    <a:cubicBezTo>
                      <a:pt x="519" y="108"/>
                      <a:pt x="489" y="89"/>
                      <a:pt x="467" y="76"/>
                    </a:cubicBezTo>
                    <a:cubicBezTo>
                      <a:pt x="457" y="70"/>
                      <a:pt x="448" y="64"/>
                      <a:pt x="442" y="61"/>
                    </a:cubicBezTo>
                    <a:cubicBezTo>
                      <a:pt x="436" y="57"/>
                      <a:pt x="433" y="55"/>
                      <a:pt x="433" y="55"/>
                    </a:cubicBezTo>
                    <a:cubicBezTo>
                      <a:pt x="431" y="58"/>
                      <a:pt x="431" y="58"/>
                      <a:pt x="431" y="58"/>
                    </a:cubicBezTo>
                    <a:cubicBezTo>
                      <a:pt x="429" y="62"/>
                      <a:pt x="429" y="62"/>
                      <a:pt x="429" y="62"/>
                    </a:cubicBezTo>
                    <a:cubicBezTo>
                      <a:pt x="429" y="62"/>
                      <a:pt x="430" y="63"/>
                      <a:pt x="433" y="64"/>
                    </a:cubicBezTo>
                    <a:cubicBezTo>
                      <a:pt x="454" y="77"/>
                      <a:pt x="548" y="133"/>
                      <a:pt x="637" y="188"/>
                    </a:cubicBezTo>
                    <a:cubicBezTo>
                      <a:pt x="681" y="215"/>
                      <a:pt x="724" y="241"/>
                      <a:pt x="756" y="262"/>
                    </a:cubicBezTo>
                    <a:cubicBezTo>
                      <a:pt x="772" y="272"/>
                      <a:pt x="785" y="281"/>
                      <a:pt x="794" y="287"/>
                    </a:cubicBezTo>
                    <a:cubicBezTo>
                      <a:pt x="799" y="290"/>
                      <a:pt x="802" y="293"/>
                      <a:pt x="805" y="295"/>
                    </a:cubicBezTo>
                    <a:cubicBezTo>
                      <a:pt x="806" y="296"/>
                      <a:pt x="807" y="297"/>
                      <a:pt x="807" y="297"/>
                    </a:cubicBezTo>
                    <a:cubicBezTo>
                      <a:pt x="807" y="297"/>
                      <a:pt x="807" y="297"/>
                      <a:pt x="807" y="297"/>
                    </a:cubicBezTo>
                    <a:cubicBezTo>
                      <a:pt x="807" y="297"/>
                      <a:pt x="807" y="297"/>
                      <a:pt x="807" y="297"/>
                    </a:cubicBezTo>
                    <a:cubicBezTo>
                      <a:pt x="809" y="296"/>
                      <a:pt x="809" y="296"/>
                      <a:pt x="809" y="296"/>
                    </a:cubicBezTo>
                    <a:cubicBezTo>
                      <a:pt x="807" y="297"/>
                      <a:pt x="807" y="297"/>
                      <a:pt x="807" y="297"/>
                    </a:cubicBezTo>
                    <a:cubicBezTo>
                      <a:pt x="807" y="297"/>
                      <a:pt x="807" y="297"/>
                      <a:pt x="807" y="297"/>
                    </a:cubicBezTo>
                    <a:cubicBezTo>
                      <a:pt x="809" y="296"/>
                      <a:pt x="809" y="296"/>
                      <a:pt x="809" y="296"/>
                    </a:cubicBezTo>
                    <a:cubicBezTo>
                      <a:pt x="807" y="297"/>
                      <a:pt x="807" y="297"/>
                      <a:pt x="807" y="297"/>
                    </a:cubicBezTo>
                    <a:cubicBezTo>
                      <a:pt x="810" y="296"/>
                      <a:pt x="810" y="296"/>
                      <a:pt x="810" y="296"/>
                    </a:cubicBezTo>
                    <a:cubicBezTo>
                      <a:pt x="807" y="296"/>
                      <a:pt x="807" y="296"/>
                      <a:pt x="807" y="296"/>
                    </a:cubicBezTo>
                    <a:cubicBezTo>
                      <a:pt x="807" y="296"/>
                      <a:pt x="807" y="297"/>
                      <a:pt x="807" y="297"/>
                    </a:cubicBezTo>
                    <a:cubicBezTo>
                      <a:pt x="810" y="296"/>
                      <a:pt x="810" y="296"/>
                      <a:pt x="810" y="296"/>
                    </a:cubicBezTo>
                    <a:cubicBezTo>
                      <a:pt x="807" y="296"/>
                      <a:pt x="807" y="296"/>
                      <a:pt x="807" y="296"/>
                    </a:cubicBezTo>
                    <a:cubicBezTo>
                      <a:pt x="811" y="296"/>
                      <a:pt x="811" y="296"/>
                      <a:pt x="811" y="296"/>
                    </a:cubicBezTo>
                    <a:cubicBezTo>
                      <a:pt x="807" y="294"/>
                      <a:pt x="807" y="294"/>
                      <a:pt x="807" y="294"/>
                    </a:cubicBezTo>
                    <a:cubicBezTo>
                      <a:pt x="807" y="294"/>
                      <a:pt x="807" y="295"/>
                      <a:pt x="807" y="296"/>
                    </a:cubicBezTo>
                    <a:cubicBezTo>
                      <a:pt x="811" y="296"/>
                      <a:pt x="811" y="296"/>
                      <a:pt x="811" y="296"/>
                    </a:cubicBezTo>
                    <a:cubicBezTo>
                      <a:pt x="807" y="294"/>
                      <a:pt x="807" y="294"/>
                      <a:pt x="807" y="294"/>
                    </a:cubicBezTo>
                    <a:cubicBezTo>
                      <a:pt x="811" y="296"/>
                      <a:pt x="811" y="296"/>
                      <a:pt x="811" y="296"/>
                    </a:cubicBezTo>
                    <a:cubicBezTo>
                      <a:pt x="813" y="292"/>
                      <a:pt x="813" y="292"/>
                      <a:pt x="813" y="292"/>
                    </a:cubicBezTo>
                    <a:cubicBezTo>
                      <a:pt x="813" y="292"/>
                      <a:pt x="713" y="234"/>
                      <a:pt x="613" y="176"/>
                    </a:cubicBezTo>
                    <a:cubicBezTo>
                      <a:pt x="562" y="146"/>
                      <a:pt x="512" y="117"/>
                      <a:pt x="474" y="95"/>
                    </a:cubicBezTo>
                    <a:cubicBezTo>
                      <a:pt x="455" y="84"/>
                      <a:pt x="439" y="75"/>
                      <a:pt x="428" y="69"/>
                    </a:cubicBezTo>
                    <a:cubicBezTo>
                      <a:pt x="422" y="65"/>
                      <a:pt x="418" y="63"/>
                      <a:pt x="415" y="61"/>
                    </a:cubicBezTo>
                    <a:cubicBezTo>
                      <a:pt x="413" y="60"/>
                      <a:pt x="412" y="60"/>
                      <a:pt x="411" y="59"/>
                    </a:cubicBezTo>
                    <a:cubicBezTo>
                      <a:pt x="410" y="59"/>
                      <a:pt x="410" y="59"/>
                      <a:pt x="410" y="59"/>
                    </a:cubicBezTo>
                    <a:cubicBezTo>
                      <a:pt x="409" y="58"/>
                      <a:pt x="409" y="58"/>
                      <a:pt x="409" y="58"/>
                    </a:cubicBezTo>
                    <a:cubicBezTo>
                      <a:pt x="409" y="58"/>
                      <a:pt x="409" y="58"/>
                      <a:pt x="409" y="58"/>
                    </a:cubicBezTo>
                    <a:cubicBezTo>
                      <a:pt x="409" y="58"/>
                      <a:pt x="408" y="58"/>
                      <a:pt x="408" y="58"/>
                    </a:cubicBezTo>
                    <a:cubicBezTo>
                      <a:pt x="407" y="58"/>
                      <a:pt x="407" y="58"/>
                      <a:pt x="406" y="58"/>
                    </a:cubicBezTo>
                    <a:cubicBezTo>
                      <a:pt x="406" y="59"/>
                      <a:pt x="405" y="59"/>
                      <a:pt x="404" y="60"/>
                    </a:cubicBezTo>
                    <a:cubicBezTo>
                      <a:pt x="403" y="62"/>
                      <a:pt x="404" y="64"/>
                      <a:pt x="405" y="66"/>
                    </a:cubicBezTo>
                    <a:cubicBezTo>
                      <a:pt x="775" y="296"/>
                      <a:pt x="775" y="296"/>
                      <a:pt x="775" y="296"/>
                    </a:cubicBezTo>
                    <a:cubicBezTo>
                      <a:pt x="777" y="293"/>
                      <a:pt x="777" y="293"/>
                      <a:pt x="777" y="293"/>
                    </a:cubicBezTo>
                    <a:cubicBezTo>
                      <a:pt x="773" y="291"/>
                      <a:pt x="773" y="291"/>
                      <a:pt x="773" y="291"/>
                    </a:cubicBezTo>
                    <a:cubicBezTo>
                      <a:pt x="777" y="293"/>
                      <a:pt x="777" y="293"/>
                      <a:pt x="777" y="293"/>
                    </a:cubicBezTo>
                    <a:cubicBezTo>
                      <a:pt x="775" y="289"/>
                      <a:pt x="775" y="289"/>
                      <a:pt x="775" y="289"/>
                    </a:cubicBezTo>
                    <a:cubicBezTo>
                      <a:pt x="775" y="289"/>
                      <a:pt x="774" y="290"/>
                      <a:pt x="773" y="291"/>
                    </a:cubicBezTo>
                    <a:cubicBezTo>
                      <a:pt x="777" y="293"/>
                      <a:pt x="777" y="293"/>
                      <a:pt x="777" y="293"/>
                    </a:cubicBezTo>
                    <a:cubicBezTo>
                      <a:pt x="775" y="289"/>
                      <a:pt x="775" y="289"/>
                      <a:pt x="775" y="289"/>
                    </a:cubicBezTo>
                    <a:cubicBezTo>
                      <a:pt x="776" y="292"/>
                      <a:pt x="776" y="292"/>
                      <a:pt x="776" y="292"/>
                    </a:cubicBezTo>
                    <a:cubicBezTo>
                      <a:pt x="776" y="289"/>
                      <a:pt x="776" y="289"/>
                      <a:pt x="776" y="289"/>
                    </a:cubicBezTo>
                    <a:cubicBezTo>
                      <a:pt x="776" y="289"/>
                      <a:pt x="776" y="289"/>
                      <a:pt x="775" y="289"/>
                    </a:cubicBezTo>
                    <a:cubicBezTo>
                      <a:pt x="776" y="292"/>
                      <a:pt x="776" y="292"/>
                      <a:pt x="776" y="292"/>
                    </a:cubicBezTo>
                    <a:cubicBezTo>
                      <a:pt x="776" y="289"/>
                      <a:pt x="776" y="289"/>
                      <a:pt x="776" y="289"/>
                    </a:cubicBezTo>
                    <a:cubicBezTo>
                      <a:pt x="776" y="290"/>
                      <a:pt x="776" y="290"/>
                      <a:pt x="776" y="290"/>
                    </a:cubicBezTo>
                    <a:cubicBezTo>
                      <a:pt x="776" y="289"/>
                      <a:pt x="776" y="289"/>
                      <a:pt x="776" y="289"/>
                    </a:cubicBezTo>
                    <a:cubicBezTo>
                      <a:pt x="776" y="289"/>
                      <a:pt x="776" y="289"/>
                      <a:pt x="776" y="289"/>
                    </a:cubicBezTo>
                    <a:cubicBezTo>
                      <a:pt x="776" y="290"/>
                      <a:pt x="776" y="290"/>
                      <a:pt x="776" y="290"/>
                    </a:cubicBezTo>
                    <a:cubicBezTo>
                      <a:pt x="776" y="289"/>
                      <a:pt x="776" y="289"/>
                      <a:pt x="776" y="289"/>
                    </a:cubicBezTo>
                    <a:cubicBezTo>
                      <a:pt x="776" y="289"/>
                      <a:pt x="775" y="289"/>
                      <a:pt x="774" y="288"/>
                    </a:cubicBezTo>
                    <a:cubicBezTo>
                      <a:pt x="769" y="286"/>
                      <a:pt x="759" y="281"/>
                      <a:pt x="746" y="274"/>
                    </a:cubicBezTo>
                    <a:cubicBezTo>
                      <a:pt x="699" y="248"/>
                      <a:pt x="610" y="194"/>
                      <a:pt x="531" y="147"/>
                    </a:cubicBezTo>
                    <a:cubicBezTo>
                      <a:pt x="492" y="123"/>
                      <a:pt x="456" y="101"/>
                      <a:pt x="429" y="85"/>
                    </a:cubicBezTo>
                    <a:cubicBezTo>
                      <a:pt x="416" y="77"/>
                      <a:pt x="405" y="71"/>
                      <a:pt x="397" y="66"/>
                    </a:cubicBezTo>
                    <a:cubicBezTo>
                      <a:pt x="393" y="64"/>
                      <a:pt x="390" y="62"/>
                      <a:pt x="388" y="61"/>
                    </a:cubicBezTo>
                    <a:cubicBezTo>
                      <a:pt x="387" y="60"/>
                      <a:pt x="386" y="60"/>
                      <a:pt x="385" y="59"/>
                    </a:cubicBezTo>
                    <a:cubicBezTo>
                      <a:pt x="384" y="59"/>
                      <a:pt x="384" y="59"/>
                      <a:pt x="384" y="59"/>
                    </a:cubicBezTo>
                    <a:cubicBezTo>
                      <a:pt x="384" y="59"/>
                      <a:pt x="384" y="59"/>
                      <a:pt x="384" y="59"/>
                    </a:cubicBezTo>
                    <a:cubicBezTo>
                      <a:pt x="383" y="58"/>
                      <a:pt x="383" y="58"/>
                      <a:pt x="383" y="58"/>
                    </a:cubicBezTo>
                    <a:cubicBezTo>
                      <a:pt x="383" y="58"/>
                      <a:pt x="383" y="58"/>
                      <a:pt x="382" y="58"/>
                    </a:cubicBezTo>
                    <a:cubicBezTo>
                      <a:pt x="382" y="58"/>
                      <a:pt x="382" y="58"/>
                      <a:pt x="381" y="59"/>
                    </a:cubicBezTo>
                    <a:cubicBezTo>
                      <a:pt x="380" y="59"/>
                      <a:pt x="380" y="59"/>
                      <a:pt x="379" y="60"/>
                    </a:cubicBezTo>
                    <a:cubicBezTo>
                      <a:pt x="378" y="62"/>
                      <a:pt x="378" y="65"/>
                      <a:pt x="380" y="66"/>
                    </a:cubicBezTo>
                    <a:cubicBezTo>
                      <a:pt x="380" y="66"/>
                      <a:pt x="386" y="69"/>
                      <a:pt x="396" y="75"/>
                    </a:cubicBezTo>
                    <a:cubicBezTo>
                      <a:pt x="432" y="97"/>
                      <a:pt x="522" y="151"/>
                      <a:pt x="602" y="200"/>
                    </a:cubicBezTo>
                    <a:cubicBezTo>
                      <a:pt x="642" y="225"/>
                      <a:pt x="680" y="249"/>
                      <a:pt x="708" y="267"/>
                    </a:cubicBezTo>
                    <a:cubicBezTo>
                      <a:pt x="722" y="276"/>
                      <a:pt x="734" y="283"/>
                      <a:pt x="741" y="289"/>
                    </a:cubicBezTo>
                    <a:cubicBezTo>
                      <a:pt x="745" y="292"/>
                      <a:pt x="748" y="294"/>
                      <a:pt x="750" y="295"/>
                    </a:cubicBezTo>
                    <a:cubicBezTo>
                      <a:pt x="751" y="296"/>
                      <a:pt x="752" y="297"/>
                      <a:pt x="752" y="297"/>
                    </a:cubicBezTo>
                    <a:cubicBezTo>
                      <a:pt x="753" y="297"/>
                      <a:pt x="753" y="297"/>
                      <a:pt x="753" y="297"/>
                    </a:cubicBezTo>
                    <a:cubicBezTo>
                      <a:pt x="753" y="297"/>
                      <a:pt x="753" y="297"/>
                      <a:pt x="753" y="297"/>
                    </a:cubicBezTo>
                    <a:cubicBezTo>
                      <a:pt x="754" y="297"/>
                      <a:pt x="754" y="297"/>
                      <a:pt x="754" y="297"/>
                    </a:cubicBezTo>
                    <a:cubicBezTo>
                      <a:pt x="752" y="297"/>
                      <a:pt x="752" y="297"/>
                      <a:pt x="752" y="297"/>
                    </a:cubicBezTo>
                    <a:cubicBezTo>
                      <a:pt x="753" y="297"/>
                      <a:pt x="753" y="297"/>
                      <a:pt x="753" y="297"/>
                    </a:cubicBezTo>
                    <a:cubicBezTo>
                      <a:pt x="754" y="297"/>
                      <a:pt x="754" y="297"/>
                      <a:pt x="754" y="297"/>
                    </a:cubicBezTo>
                    <a:cubicBezTo>
                      <a:pt x="752" y="297"/>
                      <a:pt x="752" y="297"/>
                      <a:pt x="752" y="297"/>
                    </a:cubicBezTo>
                    <a:cubicBezTo>
                      <a:pt x="755" y="296"/>
                      <a:pt x="755" y="296"/>
                      <a:pt x="755" y="296"/>
                    </a:cubicBezTo>
                    <a:cubicBezTo>
                      <a:pt x="752" y="296"/>
                      <a:pt x="752" y="296"/>
                      <a:pt x="752" y="296"/>
                    </a:cubicBezTo>
                    <a:cubicBezTo>
                      <a:pt x="752" y="297"/>
                      <a:pt x="752" y="297"/>
                      <a:pt x="752" y="297"/>
                    </a:cubicBezTo>
                    <a:cubicBezTo>
                      <a:pt x="755" y="296"/>
                      <a:pt x="755" y="296"/>
                      <a:pt x="755" y="296"/>
                    </a:cubicBezTo>
                    <a:cubicBezTo>
                      <a:pt x="752" y="296"/>
                      <a:pt x="752" y="296"/>
                      <a:pt x="752" y="296"/>
                    </a:cubicBezTo>
                    <a:cubicBezTo>
                      <a:pt x="756" y="296"/>
                      <a:pt x="756" y="296"/>
                      <a:pt x="756" y="296"/>
                    </a:cubicBezTo>
                    <a:cubicBezTo>
                      <a:pt x="753" y="294"/>
                      <a:pt x="753" y="294"/>
                      <a:pt x="753" y="294"/>
                    </a:cubicBezTo>
                    <a:cubicBezTo>
                      <a:pt x="752" y="294"/>
                      <a:pt x="752" y="295"/>
                      <a:pt x="752" y="296"/>
                    </a:cubicBezTo>
                    <a:cubicBezTo>
                      <a:pt x="756" y="296"/>
                      <a:pt x="756" y="296"/>
                      <a:pt x="756" y="296"/>
                    </a:cubicBezTo>
                    <a:cubicBezTo>
                      <a:pt x="753" y="294"/>
                      <a:pt x="753" y="294"/>
                      <a:pt x="753" y="294"/>
                    </a:cubicBezTo>
                    <a:cubicBezTo>
                      <a:pt x="756" y="296"/>
                      <a:pt x="756" y="296"/>
                      <a:pt x="756" y="296"/>
                    </a:cubicBezTo>
                    <a:cubicBezTo>
                      <a:pt x="758" y="292"/>
                      <a:pt x="758" y="292"/>
                      <a:pt x="758" y="292"/>
                    </a:cubicBezTo>
                    <a:cubicBezTo>
                      <a:pt x="758" y="292"/>
                      <a:pt x="664" y="235"/>
                      <a:pt x="566" y="177"/>
                    </a:cubicBezTo>
                    <a:cubicBezTo>
                      <a:pt x="518" y="148"/>
                      <a:pt x="468" y="119"/>
                      <a:pt x="430" y="98"/>
                    </a:cubicBezTo>
                    <a:cubicBezTo>
                      <a:pt x="411" y="87"/>
                      <a:pt x="394" y="78"/>
                      <a:pt x="382" y="71"/>
                    </a:cubicBezTo>
                    <a:cubicBezTo>
                      <a:pt x="376" y="68"/>
                      <a:pt x="370" y="66"/>
                      <a:pt x="366" y="64"/>
                    </a:cubicBezTo>
                    <a:cubicBezTo>
                      <a:pt x="364" y="63"/>
                      <a:pt x="363" y="62"/>
                      <a:pt x="361" y="62"/>
                    </a:cubicBezTo>
                    <a:cubicBezTo>
                      <a:pt x="360" y="61"/>
                      <a:pt x="359" y="61"/>
                      <a:pt x="357" y="61"/>
                    </a:cubicBezTo>
                    <a:cubicBezTo>
                      <a:pt x="356" y="61"/>
                      <a:pt x="356" y="61"/>
                      <a:pt x="355" y="61"/>
                    </a:cubicBezTo>
                    <a:cubicBezTo>
                      <a:pt x="354" y="62"/>
                      <a:pt x="353" y="62"/>
                      <a:pt x="353" y="63"/>
                    </a:cubicBezTo>
                    <a:cubicBezTo>
                      <a:pt x="353" y="63"/>
                      <a:pt x="353" y="63"/>
                      <a:pt x="353" y="63"/>
                    </a:cubicBezTo>
                    <a:cubicBezTo>
                      <a:pt x="352" y="64"/>
                      <a:pt x="352" y="65"/>
                      <a:pt x="352" y="66"/>
                    </a:cubicBezTo>
                    <a:cubicBezTo>
                      <a:pt x="352" y="67"/>
                      <a:pt x="353" y="68"/>
                      <a:pt x="353" y="68"/>
                    </a:cubicBezTo>
                    <a:cubicBezTo>
                      <a:pt x="354" y="70"/>
                      <a:pt x="354" y="71"/>
                      <a:pt x="356" y="72"/>
                    </a:cubicBezTo>
                    <a:cubicBezTo>
                      <a:pt x="358" y="74"/>
                      <a:pt x="361" y="77"/>
                      <a:pt x="366" y="80"/>
                    </a:cubicBezTo>
                    <a:cubicBezTo>
                      <a:pt x="382" y="93"/>
                      <a:pt x="414" y="113"/>
                      <a:pt x="451" y="137"/>
                    </a:cubicBezTo>
                    <a:cubicBezTo>
                      <a:pt x="565" y="208"/>
                      <a:pt x="738" y="308"/>
                      <a:pt x="738" y="308"/>
                    </a:cubicBezTo>
                    <a:cubicBezTo>
                      <a:pt x="739" y="309"/>
                      <a:pt x="742" y="309"/>
                      <a:pt x="743" y="307"/>
                    </a:cubicBezTo>
                    <a:cubicBezTo>
                      <a:pt x="744" y="305"/>
                      <a:pt x="744" y="303"/>
                      <a:pt x="742" y="301"/>
                    </a:cubicBezTo>
                    <a:cubicBezTo>
                      <a:pt x="338" y="66"/>
                      <a:pt x="338" y="66"/>
                      <a:pt x="338" y="66"/>
                    </a:cubicBezTo>
                    <a:cubicBezTo>
                      <a:pt x="336" y="64"/>
                      <a:pt x="334" y="65"/>
                      <a:pt x="333" y="67"/>
                    </a:cubicBezTo>
                    <a:cubicBezTo>
                      <a:pt x="332" y="69"/>
                      <a:pt x="332" y="71"/>
                      <a:pt x="334" y="72"/>
                    </a:cubicBezTo>
                    <a:cubicBezTo>
                      <a:pt x="334" y="72"/>
                      <a:pt x="340" y="76"/>
                      <a:pt x="351" y="83"/>
                    </a:cubicBezTo>
                    <a:cubicBezTo>
                      <a:pt x="388" y="106"/>
                      <a:pt x="481" y="164"/>
                      <a:pt x="565" y="216"/>
                    </a:cubicBezTo>
                    <a:cubicBezTo>
                      <a:pt x="606" y="242"/>
                      <a:pt x="646" y="267"/>
                      <a:pt x="675" y="285"/>
                    </a:cubicBezTo>
                    <a:cubicBezTo>
                      <a:pt x="689" y="294"/>
                      <a:pt x="701" y="302"/>
                      <a:pt x="710" y="307"/>
                    </a:cubicBezTo>
                    <a:cubicBezTo>
                      <a:pt x="714" y="310"/>
                      <a:pt x="717" y="312"/>
                      <a:pt x="719" y="313"/>
                    </a:cubicBezTo>
                    <a:cubicBezTo>
                      <a:pt x="720" y="314"/>
                      <a:pt x="721" y="314"/>
                      <a:pt x="722" y="315"/>
                    </a:cubicBezTo>
                    <a:cubicBezTo>
                      <a:pt x="722" y="315"/>
                      <a:pt x="722" y="315"/>
                      <a:pt x="722" y="315"/>
                    </a:cubicBezTo>
                    <a:cubicBezTo>
                      <a:pt x="722" y="315"/>
                      <a:pt x="722" y="315"/>
                      <a:pt x="722" y="315"/>
                    </a:cubicBezTo>
                    <a:cubicBezTo>
                      <a:pt x="722" y="315"/>
                      <a:pt x="722" y="315"/>
                      <a:pt x="722" y="315"/>
                    </a:cubicBezTo>
                    <a:cubicBezTo>
                      <a:pt x="722" y="315"/>
                      <a:pt x="722" y="315"/>
                      <a:pt x="722" y="315"/>
                    </a:cubicBezTo>
                    <a:cubicBezTo>
                      <a:pt x="722" y="315"/>
                      <a:pt x="722" y="315"/>
                      <a:pt x="722" y="315"/>
                    </a:cubicBezTo>
                    <a:cubicBezTo>
                      <a:pt x="722" y="315"/>
                      <a:pt x="722" y="315"/>
                      <a:pt x="722" y="315"/>
                    </a:cubicBezTo>
                    <a:cubicBezTo>
                      <a:pt x="724" y="312"/>
                      <a:pt x="724" y="312"/>
                      <a:pt x="724" y="312"/>
                    </a:cubicBezTo>
                    <a:cubicBezTo>
                      <a:pt x="722" y="315"/>
                      <a:pt x="722" y="315"/>
                      <a:pt x="722" y="315"/>
                    </a:cubicBezTo>
                    <a:cubicBezTo>
                      <a:pt x="722" y="315"/>
                      <a:pt x="722" y="315"/>
                      <a:pt x="722" y="315"/>
                    </a:cubicBezTo>
                    <a:cubicBezTo>
                      <a:pt x="724" y="312"/>
                      <a:pt x="724" y="312"/>
                      <a:pt x="724" y="312"/>
                    </a:cubicBezTo>
                    <a:cubicBezTo>
                      <a:pt x="722" y="315"/>
                      <a:pt x="722" y="315"/>
                      <a:pt x="722" y="315"/>
                    </a:cubicBezTo>
                    <a:cubicBezTo>
                      <a:pt x="725" y="312"/>
                      <a:pt x="725" y="312"/>
                      <a:pt x="725" y="312"/>
                    </a:cubicBezTo>
                    <a:cubicBezTo>
                      <a:pt x="722" y="314"/>
                      <a:pt x="722" y="314"/>
                      <a:pt x="722" y="314"/>
                    </a:cubicBezTo>
                    <a:cubicBezTo>
                      <a:pt x="722" y="315"/>
                      <a:pt x="722" y="315"/>
                      <a:pt x="722" y="315"/>
                    </a:cubicBezTo>
                    <a:cubicBezTo>
                      <a:pt x="725" y="312"/>
                      <a:pt x="725" y="312"/>
                      <a:pt x="725" y="312"/>
                    </a:cubicBezTo>
                    <a:cubicBezTo>
                      <a:pt x="722" y="314"/>
                      <a:pt x="722" y="314"/>
                      <a:pt x="722" y="314"/>
                    </a:cubicBezTo>
                    <a:cubicBezTo>
                      <a:pt x="725" y="312"/>
                      <a:pt x="725" y="312"/>
                      <a:pt x="725" y="312"/>
                    </a:cubicBezTo>
                    <a:cubicBezTo>
                      <a:pt x="721" y="314"/>
                      <a:pt x="721" y="314"/>
                      <a:pt x="721" y="314"/>
                    </a:cubicBezTo>
                    <a:cubicBezTo>
                      <a:pt x="722" y="314"/>
                      <a:pt x="722" y="314"/>
                      <a:pt x="722" y="314"/>
                    </a:cubicBezTo>
                    <a:cubicBezTo>
                      <a:pt x="725" y="312"/>
                      <a:pt x="725" y="312"/>
                      <a:pt x="725" y="312"/>
                    </a:cubicBezTo>
                    <a:cubicBezTo>
                      <a:pt x="721" y="314"/>
                      <a:pt x="721" y="314"/>
                      <a:pt x="721" y="314"/>
                    </a:cubicBezTo>
                    <a:cubicBezTo>
                      <a:pt x="725" y="312"/>
                      <a:pt x="725" y="312"/>
                      <a:pt x="725" y="312"/>
                    </a:cubicBezTo>
                    <a:cubicBezTo>
                      <a:pt x="721" y="312"/>
                      <a:pt x="721" y="312"/>
                      <a:pt x="721" y="312"/>
                    </a:cubicBezTo>
                    <a:cubicBezTo>
                      <a:pt x="721" y="313"/>
                      <a:pt x="721" y="313"/>
                      <a:pt x="721" y="314"/>
                    </a:cubicBezTo>
                    <a:cubicBezTo>
                      <a:pt x="725" y="312"/>
                      <a:pt x="725" y="312"/>
                      <a:pt x="725" y="312"/>
                    </a:cubicBezTo>
                    <a:cubicBezTo>
                      <a:pt x="721" y="312"/>
                      <a:pt x="721" y="312"/>
                      <a:pt x="721" y="312"/>
                    </a:cubicBezTo>
                    <a:cubicBezTo>
                      <a:pt x="725" y="312"/>
                      <a:pt x="725" y="312"/>
                      <a:pt x="725" y="312"/>
                    </a:cubicBezTo>
                    <a:cubicBezTo>
                      <a:pt x="727" y="308"/>
                      <a:pt x="727" y="308"/>
                      <a:pt x="727" y="308"/>
                    </a:cubicBezTo>
                    <a:cubicBezTo>
                      <a:pt x="727" y="308"/>
                      <a:pt x="624" y="248"/>
                      <a:pt x="520" y="189"/>
                    </a:cubicBezTo>
                    <a:cubicBezTo>
                      <a:pt x="469" y="159"/>
                      <a:pt x="417" y="129"/>
                      <a:pt x="377" y="106"/>
                    </a:cubicBezTo>
                    <a:cubicBezTo>
                      <a:pt x="358" y="95"/>
                      <a:pt x="341" y="86"/>
                      <a:pt x="329" y="79"/>
                    </a:cubicBezTo>
                    <a:cubicBezTo>
                      <a:pt x="323" y="76"/>
                      <a:pt x="319" y="73"/>
                      <a:pt x="315" y="71"/>
                    </a:cubicBezTo>
                    <a:cubicBezTo>
                      <a:pt x="314" y="70"/>
                      <a:pt x="312" y="70"/>
                      <a:pt x="311" y="69"/>
                    </a:cubicBezTo>
                    <a:cubicBezTo>
                      <a:pt x="311" y="69"/>
                      <a:pt x="311" y="69"/>
                      <a:pt x="310" y="69"/>
                    </a:cubicBezTo>
                    <a:cubicBezTo>
                      <a:pt x="309" y="68"/>
                      <a:pt x="309" y="68"/>
                      <a:pt x="309" y="68"/>
                    </a:cubicBezTo>
                    <a:cubicBezTo>
                      <a:pt x="309" y="68"/>
                      <a:pt x="309" y="68"/>
                      <a:pt x="308" y="68"/>
                    </a:cubicBezTo>
                    <a:cubicBezTo>
                      <a:pt x="308" y="68"/>
                      <a:pt x="307" y="68"/>
                      <a:pt x="307" y="68"/>
                    </a:cubicBezTo>
                    <a:cubicBezTo>
                      <a:pt x="306" y="69"/>
                      <a:pt x="305" y="69"/>
                      <a:pt x="305" y="70"/>
                    </a:cubicBezTo>
                    <a:cubicBezTo>
                      <a:pt x="308" y="72"/>
                      <a:pt x="308" y="72"/>
                      <a:pt x="308" y="72"/>
                    </a:cubicBezTo>
                    <a:cubicBezTo>
                      <a:pt x="305" y="70"/>
                      <a:pt x="305" y="70"/>
                      <a:pt x="305" y="70"/>
                    </a:cubicBezTo>
                    <a:cubicBezTo>
                      <a:pt x="304" y="71"/>
                      <a:pt x="304" y="72"/>
                      <a:pt x="304" y="72"/>
                    </a:cubicBezTo>
                    <a:cubicBezTo>
                      <a:pt x="304" y="73"/>
                      <a:pt x="304" y="74"/>
                      <a:pt x="304" y="74"/>
                    </a:cubicBezTo>
                    <a:cubicBezTo>
                      <a:pt x="305" y="75"/>
                      <a:pt x="305" y="76"/>
                      <a:pt x="306" y="76"/>
                    </a:cubicBezTo>
                    <a:cubicBezTo>
                      <a:pt x="306" y="77"/>
                      <a:pt x="307" y="78"/>
                      <a:pt x="309" y="79"/>
                    </a:cubicBezTo>
                    <a:cubicBezTo>
                      <a:pt x="314" y="83"/>
                      <a:pt x="324" y="90"/>
                      <a:pt x="337" y="99"/>
                    </a:cubicBezTo>
                    <a:cubicBezTo>
                      <a:pt x="384" y="130"/>
                      <a:pt x="476" y="186"/>
                      <a:pt x="556" y="234"/>
                    </a:cubicBezTo>
                    <a:cubicBezTo>
                      <a:pt x="597" y="259"/>
                      <a:pt x="634" y="281"/>
                      <a:pt x="661" y="298"/>
                    </a:cubicBezTo>
                    <a:cubicBezTo>
                      <a:pt x="674" y="306"/>
                      <a:pt x="685" y="313"/>
                      <a:pt x="693" y="317"/>
                    </a:cubicBezTo>
                    <a:cubicBezTo>
                      <a:pt x="697" y="320"/>
                      <a:pt x="700" y="321"/>
                      <a:pt x="702" y="323"/>
                    </a:cubicBezTo>
                    <a:cubicBezTo>
                      <a:pt x="703" y="323"/>
                      <a:pt x="704" y="324"/>
                      <a:pt x="704" y="324"/>
                    </a:cubicBezTo>
                    <a:cubicBezTo>
                      <a:pt x="704" y="324"/>
                      <a:pt x="704" y="324"/>
                      <a:pt x="704" y="324"/>
                    </a:cubicBezTo>
                    <a:cubicBezTo>
                      <a:pt x="706" y="323"/>
                      <a:pt x="706" y="323"/>
                      <a:pt x="706" y="323"/>
                    </a:cubicBezTo>
                    <a:cubicBezTo>
                      <a:pt x="704" y="324"/>
                      <a:pt x="704" y="324"/>
                      <a:pt x="704" y="324"/>
                    </a:cubicBezTo>
                    <a:cubicBezTo>
                      <a:pt x="704" y="324"/>
                      <a:pt x="704" y="324"/>
                      <a:pt x="704" y="324"/>
                    </a:cubicBezTo>
                    <a:cubicBezTo>
                      <a:pt x="706" y="323"/>
                      <a:pt x="706" y="323"/>
                      <a:pt x="706" y="323"/>
                    </a:cubicBezTo>
                    <a:cubicBezTo>
                      <a:pt x="704" y="324"/>
                      <a:pt x="704" y="324"/>
                      <a:pt x="704" y="324"/>
                    </a:cubicBezTo>
                    <a:cubicBezTo>
                      <a:pt x="707" y="322"/>
                      <a:pt x="707" y="322"/>
                      <a:pt x="707" y="322"/>
                    </a:cubicBezTo>
                    <a:cubicBezTo>
                      <a:pt x="704" y="324"/>
                      <a:pt x="704" y="324"/>
                      <a:pt x="704" y="324"/>
                    </a:cubicBezTo>
                    <a:cubicBezTo>
                      <a:pt x="704" y="324"/>
                      <a:pt x="704" y="324"/>
                      <a:pt x="704" y="324"/>
                    </a:cubicBezTo>
                    <a:cubicBezTo>
                      <a:pt x="707" y="322"/>
                      <a:pt x="707" y="322"/>
                      <a:pt x="707" y="322"/>
                    </a:cubicBezTo>
                    <a:cubicBezTo>
                      <a:pt x="704" y="324"/>
                      <a:pt x="704" y="324"/>
                      <a:pt x="704" y="324"/>
                    </a:cubicBezTo>
                    <a:cubicBezTo>
                      <a:pt x="707" y="322"/>
                      <a:pt x="707" y="322"/>
                      <a:pt x="707" y="322"/>
                    </a:cubicBezTo>
                    <a:cubicBezTo>
                      <a:pt x="703" y="323"/>
                      <a:pt x="703" y="323"/>
                      <a:pt x="703" y="323"/>
                    </a:cubicBezTo>
                    <a:cubicBezTo>
                      <a:pt x="704" y="324"/>
                      <a:pt x="704" y="324"/>
                      <a:pt x="704" y="324"/>
                    </a:cubicBezTo>
                    <a:cubicBezTo>
                      <a:pt x="707" y="322"/>
                      <a:pt x="707" y="322"/>
                      <a:pt x="707" y="322"/>
                    </a:cubicBezTo>
                    <a:cubicBezTo>
                      <a:pt x="703" y="323"/>
                      <a:pt x="703" y="323"/>
                      <a:pt x="703" y="323"/>
                    </a:cubicBezTo>
                    <a:cubicBezTo>
                      <a:pt x="707" y="322"/>
                      <a:pt x="707" y="322"/>
                      <a:pt x="707" y="322"/>
                    </a:cubicBezTo>
                    <a:cubicBezTo>
                      <a:pt x="703" y="322"/>
                      <a:pt x="703" y="322"/>
                      <a:pt x="703" y="322"/>
                    </a:cubicBezTo>
                    <a:cubicBezTo>
                      <a:pt x="703" y="322"/>
                      <a:pt x="703" y="323"/>
                      <a:pt x="703" y="323"/>
                    </a:cubicBezTo>
                    <a:cubicBezTo>
                      <a:pt x="707" y="322"/>
                      <a:pt x="707" y="322"/>
                      <a:pt x="707" y="322"/>
                    </a:cubicBezTo>
                    <a:cubicBezTo>
                      <a:pt x="703" y="322"/>
                      <a:pt x="703" y="322"/>
                      <a:pt x="703" y="322"/>
                    </a:cubicBezTo>
                    <a:cubicBezTo>
                      <a:pt x="707" y="322"/>
                      <a:pt x="707" y="322"/>
                      <a:pt x="707" y="322"/>
                    </a:cubicBezTo>
                    <a:cubicBezTo>
                      <a:pt x="704" y="319"/>
                      <a:pt x="704" y="319"/>
                      <a:pt x="704" y="319"/>
                    </a:cubicBezTo>
                    <a:cubicBezTo>
                      <a:pt x="707" y="322"/>
                      <a:pt x="707" y="322"/>
                      <a:pt x="707" y="322"/>
                    </a:cubicBezTo>
                    <a:cubicBezTo>
                      <a:pt x="706" y="318"/>
                      <a:pt x="706" y="318"/>
                      <a:pt x="706" y="318"/>
                    </a:cubicBezTo>
                    <a:cubicBezTo>
                      <a:pt x="705" y="318"/>
                      <a:pt x="704" y="318"/>
                      <a:pt x="704" y="319"/>
                    </a:cubicBezTo>
                    <a:cubicBezTo>
                      <a:pt x="707" y="322"/>
                      <a:pt x="707" y="322"/>
                      <a:pt x="707" y="322"/>
                    </a:cubicBezTo>
                    <a:cubicBezTo>
                      <a:pt x="706" y="318"/>
                      <a:pt x="706" y="318"/>
                      <a:pt x="706" y="318"/>
                    </a:cubicBezTo>
                    <a:cubicBezTo>
                      <a:pt x="707" y="321"/>
                      <a:pt x="707" y="321"/>
                      <a:pt x="707" y="321"/>
                    </a:cubicBezTo>
                    <a:cubicBezTo>
                      <a:pt x="707" y="318"/>
                      <a:pt x="707" y="318"/>
                      <a:pt x="707" y="318"/>
                    </a:cubicBezTo>
                    <a:cubicBezTo>
                      <a:pt x="707" y="318"/>
                      <a:pt x="706" y="318"/>
                      <a:pt x="706" y="318"/>
                    </a:cubicBezTo>
                    <a:cubicBezTo>
                      <a:pt x="707" y="321"/>
                      <a:pt x="707" y="321"/>
                      <a:pt x="707" y="321"/>
                    </a:cubicBezTo>
                    <a:cubicBezTo>
                      <a:pt x="707" y="318"/>
                      <a:pt x="707" y="318"/>
                      <a:pt x="707" y="318"/>
                    </a:cubicBezTo>
                    <a:cubicBezTo>
                      <a:pt x="707" y="321"/>
                      <a:pt x="707" y="321"/>
                      <a:pt x="707" y="321"/>
                    </a:cubicBezTo>
                    <a:cubicBezTo>
                      <a:pt x="708" y="318"/>
                      <a:pt x="708" y="318"/>
                      <a:pt x="708" y="318"/>
                    </a:cubicBezTo>
                    <a:cubicBezTo>
                      <a:pt x="708" y="318"/>
                      <a:pt x="708" y="318"/>
                      <a:pt x="707" y="318"/>
                    </a:cubicBezTo>
                    <a:cubicBezTo>
                      <a:pt x="707" y="321"/>
                      <a:pt x="707" y="321"/>
                      <a:pt x="707" y="321"/>
                    </a:cubicBezTo>
                    <a:cubicBezTo>
                      <a:pt x="708" y="318"/>
                      <a:pt x="708" y="318"/>
                      <a:pt x="708" y="318"/>
                    </a:cubicBezTo>
                    <a:cubicBezTo>
                      <a:pt x="707" y="320"/>
                      <a:pt x="707" y="320"/>
                      <a:pt x="707" y="320"/>
                    </a:cubicBezTo>
                    <a:cubicBezTo>
                      <a:pt x="708" y="318"/>
                      <a:pt x="708" y="318"/>
                      <a:pt x="708" y="318"/>
                    </a:cubicBezTo>
                    <a:cubicBezTo>
                      <a:pt x="708" y="318"/>
                      <a:pt x="708" y="318"/>
                      <a:pt x="708" y="318"/>
                    </a:cubicBezTo>
                    <a:cubicBezTo>
                      <a:pt x="707" y="320"/>
                      <a:pt x="707" y="320"/>
                      <a:pt x="707" y="320"/>
                    </a:cubicBezTo>
                    <a:cubicBezTo>
                      <a:pt x="708" y="318"/>
                      <a:pt x="708" y="318"/>
                      <a:pt x="708" y="318"/>
                    </a:cubicBezTo>
                    <a:cubicBezTo>
                      <a:pt x="708" y="318"/>
                      <a:pt x="707" y="317"/>
                      <a:pt x="706" y="317"/>
                    </a:cubicBezTo>
                    <a:cubicBezTo>
                      <a:pt x="702" y="314"/>
                      <a:pt x="692" y="309"/>
                      <a:pt x="679" y="301"/>
                    </a:cubicBezTo>
                    <a:cubicBezTo>
                      <a:pt x="631" y="273"/>
                      <a:pt x="536" y="215"/>
                      <a:pt x="452" y="165"/>
                    </a:cubicBezTo>
                    <a:cubicBezTo>
                      <a:pt x="410" y="140"/>
                      <a:pt x="370" y="116"/>
                      <a:pt x="341" y="99"/>
                    </a:cubicBezTo>
                    <a:cubicBezTo>
                      <a:pt x="326" y="91"/>
                      <a:pt x="314" y="84"/>
                      <a:pt x="305" y="79"/>
                    </a:cubicBezTo>
                    <a:cubicBezTo>
                      <a:pt x="300" y="76"/>
                      <a:pt x="297" y="75"/>
                      <a:pt x="294" y="73"/>
                    </a:cubicBezTo>
                    <a:cubicBezTo>
                      <a:pt x="293" y="73"/>
                      <a:pt x="292" y="72"/>
                      <a:pt x="291" y="72"/>
                    </a:cubicBezTo>
                    <a:cubicBezTo>
                      <a:pt x="290" y="71"/>
                      <a:pt x="290" y="71"/>
                      <a:pt x="289" y="71"/>
                    </a:cubicBezTo>
                    <a:cubicBezTo>
                      <a:pt x="289" y="71"/>
                      <a:pt x="289" y="71"/>
                      <a:pt x="288" y="71"/>
                    </a:cubicBezTo>
                    <a:cubicBezTo>
                      <a:pt x="287" y="71"/>
                      <a:pt x="287" y="71"/>
                      <a:pt x="286" y="71"/>
                    </a:cubicBezTo>
                    <a:cubicBezTo>
                      <a:pt x="286" y="71"/>
                      <a:pt x="285" y="72"/>
                      <a:pt x="284" y="73"/>
                    </a:cubicBezTo>
                    <a:cubicBezTo>
                      <a:pt x="284" y="73"/>
                      <a:pt x="284" y="73"/>
                      <a:pt x="284" y="73"/>
                    </a:cubicBezTo>
                    <a:cubicBezTo>
                      <a:pt x="284" y="74"/>
                      <a:pt x="283" y="75"/>
                      <a:pt x="283" y="75"/>
                    </a:cubicBezTo>
                    <a:cubicBezTo>
                      <a:pt x="283" y="77"/>
                      <a:pt x="284" y="77"/>
                      <a:pt x="284" y="78"/>
                    </a:cubicBezTo>
                    <a:cubicBezTo>
                      <a:pt x="285" y="80"/>
                      <a:pt x="286" y="81"/>
                      <a:pt x="287" y="82"/>
                    </a:cubicBezTo>
                    <a:cubicBezTo>
                      <a:pt x="289" y="85"/>
                      <a:pt x="293" y="88"/>
                      <a:pt x="298" y="91"/>
                    </a:cubicBezTo>
                    <a:cubicBezTo>
                      <a:pt x="316" y="105"/>
                      <a:pt x="349" y="127"/>
                      <a:pt x="390" y="152"/>
                    </a:cubicBezTo>
                    <a:cubicBezTo>
                      <a:pt x="452" y="190"/>
                      <a:pt x="529" y="236"/>
                      <a:pt x="591" y="273"/>
                    </a:cubicBezTo>
                    <a:cubicBezTo>
                      <a:pt x="622" y="291"/>
                      <a:pt x="649" y="307"/>
                      <a:pt x="668" y="319"/>
                    </a:cubicBezTo>
                    <a:cubicBezTo>
                      <a:pt x="678" y="324"/>
                      <a:pt x="686" y="329"/>
                      <a:pt x="691" y="332"/>
                    </a:cubicBezTo>
                    <a:cubicBezTo>
                      <a:pt x="694" y="334"/>
                      <a:pt x="696" y="335"/>
                      <a:pt x="697" y="336"/>
                    </a:cubicBezTo>
                    <a:cubicBezTo>
                      <a:pt x="698" y="336"/>
                      <a:pt x="698" y="336"/>
                      <a:pt x="699" y="337"/>
                    </a:cubicBezTo>
                    <a:cubicBezTo>
                      <a:pt x="699" y="337"/>
                      <a:pt x="699" y="337"/>
                      <a:pt x="699" y="337"/>
                    </a:cubicBezTo>
                    <a:cubicBezTo>
                      <a:pt x="700" y="335"/>
                      <a:pt x="700" y="335"/>
                      <a:pt x="700" y="335"/>
                    </a:cubicBezTo>
                    <a:cubicBezTo>
                      <a:pt x="699" y="337"/>
                      <a:pt x="699" y="337"/>
                      <a:pt x="699" y="337"/>
                    </a:cubicBezTo>
                    <a:cubicBezTo>
                      <a:pt x="699" y="337"/>
                      <a:pt x="699" y="337"/>
                      <a:pt x="699" y="337"/>
                    </a:cubicBezTo>
                    <a:cubicBezTo>
                      <a:pt x="700" y="335"/>
                      <a:pt x="700" y="335"/>
                      <a:pt x="700" y="335"/>
                    </a:cubicBezTo>
                    <a:cubicBezTo>
                      <a:pt x="699" y="337"/>
                      <a:pt x="699" y="337"/>
                      <a:pt x="699" y="337"/>
                    </a:cubicBezTo>
                    <a:cubicBezTo>
                      <a:pt x="701" y="334"/>
                      <a:pt x="701" y="334"/>
                      <a:pt x="701" y="334"/>
                    </a:cubicBezTo>
                    <a:cubicBezTo>
                      <a:pt x="698" y="336"/>
                      <a:pt x="698" y="336"/>
                      <a:pt x="698" y="336"/>
                    </a:cubicBezTo>
                    <a:cubicBezTo>
                      <a:pt x="699" y="337"/>
                      <a:pt x="699" y="337"/>
                      <a:pt x="699" y="337"/>
                    </a:cubicBezTo>
                    <a:cubicBezTo>
                      <a:pt x="701" y="334"/>
                      <a:pt x="701" y="334"/>
                      <a:pt x="701" y="334"/>
                    </a:cubicBezTo>
                    <a:cubicBezTo>
                      <a:pt x="698" y="336"/>
                      <a:pt x="698" y="336"/>
                      <a:pt x="698" y="336"/>
                    </a:cubicBezTo>
                    <a:cubicBezTo>
                      <a:pt x="701" y="334"/>
                      <a:pt x="701" y="334"/>
                      <a:pt x="701" y="334"/>
                    </a:cubicBezTo>
                    <a:cubicBezTo>
                      <a:pt x="698" y="336"/>
                      <a:pt x="698" y="336"/>
                      <a:pt x="698" y="336"/>
                    </a:cubicBezTo>
                    <a:cubicBezTo>
                      <a:pt x="698" y="336"/>
                      <a:pt x="698" y="336"/>
                      <a:pt x="698" y="336"/>
                    </a:cubicBezTo>
                    <a:cubicBezTo>
                      <a:pt x="701" y="334"/>
                      <a:pt x="701" y="334"/>
                      <a:pt x="701" y="334"/>
                    </a:cubicBezTo>
                    <a:cubicBezTo>
                      <a:pt x="698" y="336"/>
                      <a:pt x="698" y="336"/>
                      <a:pt x="698" y="336"/>
                    </a:cubicBezTo>
                    <a:cubicBezTo>
                      <a:pt x="701" y="334"/>
                      <a:pt x="701" y="334"/>
                      <a:pt x="701" y="334"/>
                    </a:cubicBezTo>
                    <a:cubicBezTo>
                      <a:pt x="697" y="334"/>
                      <a:pt x="697" y="334"/>
                      <a:pt x="697" y="334"/>
                    </a:cubicBezTo>
                    <a:cubicBezTo>
                      <a:pt x="697" y="335"/>
                      <a:pt x="698" y="335"/>
                      <a:pt x="698" y="336"/>
                    </a:cubicBezTo>
                    <a:cubicBezTo>
                      <a:pt x="701" y="334"/>
                      <a:pt x="701" y="334"/>
                      <a:pt x="701" y="334"/>
                    </a:cubicBezTo>
                    <a:cubicBezTo>
                      <a:pt x="697" y="334"/>
                      <a:pt x="697" y="334"/>
                      <a:pt x="697" y="334"/>
                    </a:cubicBezTo>
                    <a:cubicBezTo>
                      <a:pt x="701" y="334"/>
                      <a:pt x="701" y="334"/>
                      <a:pt x="701" y="334"/>
                    </a:cubicBezTo>
                    <a:cubicBezTo>
                      <a:pt x="698" y="331"/>
                      <a:pt x="698" y="331"/>
                      <a:pt x="698" y="331"/>
                    </a:cubicBezTo>
                    <a:cubicBezTo>
                      <a:pt x="701" y="333"/>
                      <a:pt x="701" y="333"/>
                      <a:pt x="701" y="333"/>
                    </a:cubicBezTo>
                    <a:cubicBezTo>
                      <a:pt x="700" y="330"/>
                      <a:pt x="700" y="330"/>
                      <a:pt x="700" y="330"/>
                    </a:cubicBezTo>
                    <a:cubicBezTo>
                      <a:pt x="699" y="330"/>
                      <a:pt x="698" y="331"/>
                      <a:pt x="698" y="331"/>
                    </a:cubicBezTo>
                    <a:cubicBezTo>
                      <a:pt x="701" y="333"/>
                      <a:pt x="701" y="333"/>
                      <a:pt x="701" y="333"/>
                    </a:cubicBezTo>
                    <a:cubicBezTo>
                      <a:pt x="700" y="330"/>
                      <a:pt x="700" y="330"/>
                      <a:pt x="700" y="330"/>
                    </a:cubicBezTo>
                    <a:cubicBezTo>
                      <a:pt x="700" y="332"/>
                      <a:pt x="700" y="332"/>
                      <a:pt x="700" y="332"/>
                    </a:cubicBezTo>
                    <a:cubicBezTo>
                      <a:pt x="700" y="330"/>
                      <a:pt x="700" y="330"/>
                      <a:pt x="700" y="330"/>
                    </a:cubicBezTo>
                    <a:cubicBezTo>
                      <a:pt x="700" y="330"/>
                      <a:pt x="700" y="330"/>
                      <a:pt x="700" y="330"/>
                    </a:cubicBezTo>
                    <a:cubicBezTo>
                      <a:pt x="700" y="332"/>
                      <a:pt x="700" y="332"/>
                      <a:pt x="700" y="332"/>
                    </a:cubicBezTo>
                    <a:cubicBezTo>
                      <a:pt x="700" y="330"/>
                      <a:pt x="700" y="330"/>
                      <a:pt x="700" y="330"/>
                    </a:cubicBezTo>
                    <a:cubicBezTo>
                      <a:pt x="700" y="330"/>
                      <a:pt x="699" y="330"/>
                      <a:pt x="698" y="329"/>
                    </a:cubicBezTo>
                    <a:cubicBezTo>
                      <a:pt x="695" y="329"/>
                      <a:pt x="691" y="327"/>
                      <a:pt x="685" y="324"/>
                    </a:cubicBezTo>
                    <a:cubicBezTo>
                      <a:pt x="665" y="315"/>
                      <a:pt x="629" y="294"/>
                      <a:pt x="586" y="269"/>
                    </a:cubicBezTo>
                    <a:cubicBezTo>
                      <a:pt x="521" y="231"/>
                      <a:pt x="441" y="182"/>
                      <a:pt x="377" y="142"/>
                    </a:cubicBezTo>
                    <a:cubicBezTo>
                      <a:pt x="345" y="123"/>
                      <a:pt x="316" y="105"/>
                      <a:pt x="296" y="93"/>
                    </a:cubicBezTo>
                    <a:cubicBezTo>
                      <a:pt x="286" y="87"/>
                      <a:pt x="278" y="82"/>
                      <a:pt x="272" y="78"/>
                    </a:cubicBezTo>
                    <a:cubicBezTo>
                      <a:pt x="269" y="77"/>
                      <a:pt x="267" y="75"/>
                      <a:pt x="265" y="74"/>
                    </a:cubicBezTo>
                    <a:cubicBezTo>
                      <a:pt x="265" y="74"/>
                      <a:pt x="264" y="73"/>
                      <a:pt x="263" y="73"/>
                    </a:cubicBezTo>
                    <a:cubicBezTo>
                      <a:pt x="263" y="73"/>
                      <a:pt x="263" y="73"/>
                      <a:pt x="263" y="73"/>
                    </a:cubicBezTo>
                    <a:cubicBezTo>
                      <a:pt x="262" y="73"/>
                      <a:pt x="262" y="73"/>
                      <a:pt x="262" y="73"/>
                    </a:cubicBezTo>
                    <a:cubicBezTo>
                      <a:pt x="262" y="73"/>
                      <a:pt x="262" y="72"/>
                      <a:pt x="261" y="72"/>
                    </a:cubicBezTo>
                    <a:cubicBezTo>
                      <a:pt x="261" y="72"/>
                      <a:pt x="260" y="72"/>
                      <a:pt x="259" y="73"/>
                    </a:cubicBezTo>
                    <a:cubicBezTo>
                      <a:pt x="259" y="73"/>
                      <a:pt x="258" y="73"/>
                      <a:pt x="257" y="74"/>
                    </a:cubicBezTo>
                    <a:cubicBezTo>
                      <a:pt x="261" y="76"/>
                      <a:pt x="261" y="76"/>
                      <a:pt x="261" y="76"/>
                    </a:cubicBezTo>
                    <a:cubicBezTo>
                      <a:pt x="258" y="74"/>
                      <a:pt x="258" y="74"/>
                      <a:pt x="258" y="74"/>
                    </a:cubicBezTo>
                    <a:cubicBezTo>
                      <a:pt x="257" y="75"/>
                      <a:pt x="257" y="76"/>
                      <a:pt x="257" y="76"/>
                    </a:cubicBezTo>
                    <a:cubicBezTo>
                      <a:pt x="257" y="77"/>
                      <a:pt x="257" y="78"/>
                      <a:pt x="257" y="78"/>
                    </a:cubicBezTo>
                    <a:cubicBezTo>
                      <a:pt x="258" y="79"/>
                      <a:pt x="258" y="79"/>
                      <a:pt x="258" y="79"/>
                    </a:cubicBezTo>
                    <a:cubicBezTo>
                      <a:pt x="258" y="80"/>
                      <a:pt x="259" y="80"/>
                      <a:pt x="259" y="81"/>
                    </a:cubicBezTo>
                    <a:cubicBezTo>
                      <a:pt x="261" y="82"/>
                      <a:pt x="264" y="84"/>
                      <a:pt x="268" y="87"/>
                    </a:cubicBezTo>
                    <a:cubicBezTo>
                      <a:pt x="284" y="98"/>
                      <a:pt x="318" y="119"/>
                      <a:pt x="361" y="146"/>
                    </a:cubicBezTo>
                    <a:cubicBezTo>
                      <a:pt x="488" y="226"/>
                      <a:pt x="690" y="349"/>
                      <a:pt x="690" y="349"/>
                    </a:cubicBezTo>
                    <a:cubicBezTo>
                      <a:pt x="692" y="346"/>
                      <a:pt x="692" y="346"/>
                      <a:pt x="692" y="346"/>
                    </a:cubicBezTo>
                    <a:cubicBezTo>
                      <a:pt x="689" y="344"/>
                      <a:pt x="689" y="344"/>
                      <a:pt x="689" y="344"/>
                    </a:cubicBezTo>
                    <a:cubicBezTo>
                      <a:pt x="692" y="346"/>
                      <a:pt x="692" y="346"/>
                      <a:pt x="692" y="346"/>
                    </a:cubicBezTo>
                    <a:cubicBezTo>
                      <a:pt x="691" y="342"/>
                      <a:pt x="691" y="342"/>
                      <a:pt x="691" y="342"/>
                    </a:cubicBezTo>
                    <a:cubicBezTo>
                      <a:pt x="690" y="343"/>
                      <a:pt x="689" y="343"/>
                      <a:pt x="689" y="344"/>
                    </a:cubicBezTo>
                    <a:cubicBezTo>
                      <a:pt x="692" y="346"/>
                      <a:pt x="692" y="346"/>
                      <a:pt x="692" y="346"/>
                    </a:cubicBezTo>
                    <a:cubicBezTo>
                      <a:pt x="691" y="342"/>
                      <a:pt x="691" y="342"/>
                      <a:pt x="691" y="342"/>
                    </a:cubicBezTo>
                    <a:cubicBezTo>
                      <a:pt x="692" y="345"/>
                      <a:pt x="692" y="345"/>
                      <a:pt x="692" y="345"/>
                    </a:cubicBezTo>
                    <a:cubicBezTo>
                      <a:pt x="692" y="342"/>
                      <a:pt x="692" y="342"/>
                      <a:pt x="692" y="342"/>
                    </a:cubicBezTo>
                    <a:cubicBezTo>
                      <a:pt x="691" y="342"/>
                      <a:pt x="691" y="342"/>
                      <a:pt x="691" y="342"/>
                    </a:cubicBezTo>
                    <a:cubicBezTo>
                      <a:pt x="692" y="345"/>
                      <a:pt x="692" y="345"/>
                      <a:pt x="692" y="345"/>
                    </a:cubicBezTo>
                    <a:cubicBezTo>
                      <a:pt x="692" y="342"/>
                      <a:pt x="692" y="342"/>
                      <a:pt x="692" y="342"/>
                    </a:cubicBezTo>
                    <a:cubicBezTo>
                      <a:pt x="692" y="342"/>
                      <a:pt x="692" y="342"/>
                      <a:pt x="692" y="342"/>
                    </a:cubicBezTo>
                    <a:cubicBezTo>
                      <a:pt x="692" y="342"/>
                      <a:pt x="692" y="342"/>
                      <a:pt x="692" y="342"/>
                    </a:cubicBezTo>
                    <a:cubicBezTo>
                      <a:pt x="692" y="342"/>
                      <a:pt x="692" y="342"/>
                      <a:pt x="692" y="342"/>
                    </a:cubicBezTo>
                    <a:cubicBezTo>
                      <a:pt x="692" y="342"/>
                      <a:pt x="692" y="342"/>
                      <a:pt x="692" y="342"/>
                    </a:cubicBezTo>
                    <a:cubicBezTo>
                      <a:pt x="692" y="342"/>
                      <a:pt x="692" y="342"/>
                      <a:pt x="692" y="342"/>
                    </a:cubicBezTo>
                    <a:cubicBezTo>
                      <a:pt x="691" y="342"/>
                      <a:pt x="690" y="342"/>
                      <a:pt x="689" y="341"/>
                    </a:cubicBezTo>
                    <a:cubicBezTo>
                      <a:pt x="683" y="339"/>
                      <a:pt x="671" y="333"/>
                      <a:pt x="656" y="325"/>
                    </a:cubicBezTo>
                    <a:cubicBezTo>
                      <a:pt x="602" y="295"/>
                      <a:pt x="500" y="233"/>
                      <a:pt x="411" y="178"/>
                    </a:cubicBezTo>
                    <a:cubicBezTo>
                      <a:pt x="367" y="151"/>
                      <a:pt x="326" y="125"/>
                      <a:pt x="296" y="106"/>
                    </a:cubicBezTo>
                    <a:cubicBezTo>
                      <a:pt x="281" y="97"/>
                      <a:pt x="269" y="90"/>
                      <a:pt x="261" y="84"/>
                    </a:cubicBezTo>
                    <a:cubicBezTo>
                      <a:pt x="252" y="79"/>
                      <a:pt x="248" y="76"/>
                      <a:pt x="248" y="76"/>
                    </a:cubicBezTo>
                    <a:cubicBezTo>
                      <a:pt x="246" y="75"/>
                      <a:pt x="243" y="75"/>
                      <a:pt x="242" y="77"/>
                    </a:cubicBezTo>
                    <a:cubicBezTo>
                      <a:pt x="242" y="78"/>
                      <a:pt x="241" y="79"/>
                      <a:pt x="241" y="80"/>
                    </a:cubicBezTo>
                    <a:cubicBezTo>
                      <a:pt x="241" y="81"/>
                      <a:pt x="242" y="82"/>
                      <a:pt x="242" y="83"/>
                    </a:cubicBezTo>
                    <a:cubicBezTo>
                      <a:pt x="243" y="84"/>
                      <a:pt x="244" y="85"/>
                      <a:pt x="245" y="86"/>
                    </a:cubicBezTo>
                    <a:cubicBezTo>
                      <a:pt x="248" y="88"/>
                      <a:pt x="252" y="91"/>
                      <a:pt x="257" y="95"/>
                    </a:cubicBezTo>
                    <a:cubicBezTo>
                      <a:pt x="276" y="108"/>
                      <a:pt x="312" y="131"/>
                      <a:pt x="355" y="159"/>
                    </a:cubicBezTo>
                    <a:cubicBezTo>
                      <a:pt x="486" y="240"/>
                      <a:pt x="684" y="358"/>
                      <a:pt x="684" y="358"/>
                    </a:cubicBezTo>
                    <a:cubicBezTo>
                      <a:pt x="685" y="359"/>
                      <a:pt x="688" y="358"/>
                      <a:pt x="689" y="357"/>
                    </a:cubicBezTo>
                    <a:cubicBezTo>
                      <a:pt x="690" y="355"/>
                      <a:pt x="690" y="352"/>
                      <a:pt x="688" y="351"/>
                    </a:cubicBezTo>
                    <a:cubicBezTo>
                      <a:pt x="688" y="351"/>
                      <a:pt x="578" y="283"/>
                      <a:pt x="466" y="214"/>
                    </a:cubicBezTo>
                    <a:cubicBezTo>
                      <a:pt x="409" y="180"/>
                      <a:pt x="353" y="145"/>
                      <a:pt x="309" y="120"/>
                    </a:cubicBezTo>
                    <a:cubicBezTo>
                      <a:pt x="287" y="107"/>
                      <a:pt x="268" y="96"/>
                      <a:pt x="254" y="89"/>
                    </a:cubicBezTo>
                    <a:cubicBezTo>
                      <a:pt x="247" y="85"/>
                      <a:pt x="242" y="82"/>
                      <a:pt x="237" y="80"/>
                    </a:cubicBezTo>
                    <a:cubicBezTo>
                      <a:pt x="235" y="79"/>
                      <a:pt x="233" y="78"/>
                      <a:pt x="232" y="77"/>
                    </a:cubicBezTo>
                    <a:cubicBezTo>
                      <a:pt x="231" y="77"/>
                      <a:pt x="230" y="77"/>
                      <a:pt x="230" y="77"/>
                    </a:cubicBezTo>
                    <a:cubicBezTo>
                      <a:pt x="229" y="77"/>
                      <a:pt x="228" y="76"/>
                      <a:pt x="228" y="76"/>
                    </a:cubicBezTo>
                    <a:cubicBezTo>
                      <a:pt x="227" y="76"/>
                      <a:pt x="227" y="76"/>
                      <a:pt x="226" y="77"/>
                    </a:cubicBezTo>
                    <a:cubicBezTo>
                      <a:pt x="225" y="77"/>
                      <a:pt x="224" y="77"/>
                      <a:pt x="224" y="78"/>
                    </a:cubicBezTo>
                    <a:cubicBezTo>
                      <a:pt x="222" y="80"/>
                      <a:pt x="223" y="83"/>
                      <a:pt x="225" y="84"/>
                    </a:cubicBezTo>
                    <a:cubicBezTo>
                      <a:pt x="674" y="365"/>
                      <a:pt x="674" y="365"/>
                      <a:pt x="674" y="365"/>
                    </a:cubicBezTo>
                    <a:cubicBezTo>
                      <a:pt x="676" y="361"/>
                      <a:pt x="676" y="361"/>
                      <a:pt x="676" y="361"/>
                    </a:cubicBezTo>
                    <a:cubicBezTo>
                      <a:pt x="673" y="359"/>
                      <a:pt x="673" y="359"/>
                      <a:pt x="673" y="359"/>
                    </a:cubicBezTo>
                    <a:cubicBezTo>
                      <a:pt x="676" y="361"/>
                      <a:pt x="676" y="361"/>
                      <a:pt x="676" y="361"/>
                    </a:cubicBezTo>
                    <a:cubicBezTo>
                      <a:pt x="675" y="358"/>
                      <a:pt x="675" y="358"/>
                      <a:pt x="675" y="358"/>
                    </a:cubicBezTo>
                    <a:cubicBezTo>
                      <a:pt x="675" y="358"/>
                      <a:pt x="674" y="358"/>
                      <a:pt x="673" y="359"/>
                    </a:cubicBezTo>
                    <a:cubicBezTo>
                      <a:pt x="676" y="361"/>
                      <a:pt x="676" y="361"/>
                      <a:pt x="676" y="361"/>
                    </a:cubicBezTo>
                    <a:cubicBezTo>
                      <a:pt x="675" y="358"/>
                      <a:pt x="675" y="358"/>
                      <a:pt x="675" y="358"/>
                    </a:cubicBezTo>
                    <a:cubicBezTo>
                      <a:pt x="676" y="361"/>
                      <a:pt x="676" y="361"/>
                      <a:pt x="676" y="361"/>
                    </a:cubicBezTo>
                    <a:cubicBezTo>
                      <a:pt x="676" y="357"/>
                      <a:pt x="676" y="357"/>
                      <a:pt x="676" y="357"/>
                    </a:cubicBezTo>
                    <a:cubicBezTo>
                      <a:pt x="676" y="357"/>
                      <a:pt x="676" y="357"/>
                      <a:pt x="675" y="358"/>
                    </a:cubicBezTo>
                    <a:cubicBezTo>
                      <a:pt x="676" y="361"/>
                      <a:pt x="676" y="361"/>
                      <a:pt x="676" y="361"/>
                    </a:cubicBezTo>
                    <a:cubicBezTo>
                      <a:pt x="676" y="357"/>
                      <a:pt x="676" y="357"/>
                      <a:pt x="676" y="357"/>
                    </a:cubicBezTo>
                    <a:cubicBezTo>
                      <a:pt x="676" y="361"/>
                      <a:pt x="676" y="361"/>
                      <a:pt x="676" y="361"/>
                    </a:cubicBezTo>
                    <a:cubicBezTo>
                      <a:pt x="677" y="358"/>
                      <a:pt x="677" y="358"/>
                      <a:pt x="677" y="358"/>
                    </a:cubicBezTo>
                    <a:cubicBezTo>
                      <a:pt x="677" y="357"/>
                      <a:pt x="677" y="357"/>
                      <a:pt x="676" y="357"/>
                    </a:cubicBezTo>
                    <a:cubicBezTo>
                      <a:pt x="676" y="361"/>
                      <a:pt x="676" y="361"/>
                      <a:pt x="676" y="361"/>
                    </a:cubicBezTo>
                    <a:cubicBezTo>
                      <a:pt x="677" y="358"/>
                      <a:pt x="677" y="358"/>
                      <a:pt x="677" y="358"/>
                    </a:cubicBezTo>
                    <a:cubicBezTo>
                      <a:pt x="677" y="360"/>
                      <a:pt x="677" y="360"/>
                      <a:pt x="677" y="360"/>
                    </a:cubicBezTo>
                    <a:cubicBezTo>
                      <a:pt x="677" y="358"/>
                      <a:pt x="677" y="358"/>
                      <a:pt x="677" y="358"/>
                    </a:cubicBezTo>
                    <a:cubicBezTo>
                      <a:pt x="677" y="358"/>
                      <a:pt x="677" y="358"/>
                      <a:pt x="677" y="358"/>
                    </a:cubicBezTo>
                    <a:cubicBezTo>
                      <a:pt x="677" y="360"/>
                      <a:pt x="677" y="360"/>
                      <a:pt x="677" y="360"/>
                    </a:cubicBezTo>
                    <a:cubicBezTo>
                      <a:pt x="677" y="358"/>
                      <a:pt x="677" y="358"/>
                      <a:pt x="677" y="358"/>
                    </a:cubicBezTo>
                    <a:cubicBezTo>
                      <a:pt x="677" y="359"/>
                      <a:pt x="677" y="359"/>
                      <a:pt x="677" y="359"/>
                    </a:cubicBezTo>
                    <a:cubicBezTo>
                      <a:pt x="677" y="358"/>
                      <a:pt x="677" y="358"/>
                      <a:pt x="677" y="358"/>
                    </a:cubicBezTo>
                    <a:cubicBezTo>
                      <a:pt x="677" y="358"/>
                      <a:pt x="677" y="358"/>
                      <a:pt x="677" y="358"/>
                    </a:cubicBezTo>
                    <a:cubicBezTo>
                      <a:pt x="677" y="359"/>
                      <a:pt x="677" y="359"/>
                      <a:pt x="677" y="359"/>
                    </a:cubicBezTo>
                    <a:cubicBezTo>
                      <a:pt x="677" y="358"/>
                      <a:pt x="677" y="358"/>
                      <a:pt x="677" y="358"/>
                    </a:cubicBezTo>
                    <a:cubicBezTo>
                      <a:pt x="677" y="358"/>
                      <a:pt x="677" y="357"/>
                      <a:pt x="675" y="357"/>
                    </a:cubicBezTo>
                    <a:cubicBezTo>
                      <a:pt x="670" y="354"/>
                      <a:pt x="659" y="348"/>
                      <a:pt x="644" y="339"/>
                    </a:cubicBezTo>
                    <a:cubicBezTo>
                      <a:pt x="589" y="307"/>
                      <a:pt x="478" y="243"/>
                      <a:pt x="382" y="186"/>
                    </a:cubicBezTo>
                    <a:cubicBezTo>
                      <a:pt x="333" y="158"/>
                      <a:pt x="288" y="132"/>
                      <a:pt x="256" y="112"/>
                    </a:cubicBezTo>
                    <a:cubicBezTo>
                      <a:pt x="239" y="103"/>
                      <a:pt x="226" y="95"/>
                      <a:pt x="217" y="89"/>
                    </a:cubicBezTo>
                    <a:cubicBezTo>
                      <a:pt x="207" y="84"/>
                      <a:pt x="202" y="81"/>
                      <a:pt x="202" y="81"/>
                    </a:cubicBezTo>
                    <a:cubicBezTo>
                      <a:pt x="200" y="80"/>
                      <a:pt x="198" y="80"/>
                      <a:pt x="197" y="82"/>
                    </a:cubicBezTo>
                    <a:cubicBezTo>
                      <a:pt x="196" y="83"/>
                      <a:pt x="196" y="84"/>
                      <a:pt x="196" y="84"/>
                    </a:cubicBezTo>
                    <a:cubicBezTo>
                      <a:pt x="196" y="86"/>
                      <a:pt x="196" y="86"/>
                      <a:pt x="197" y="87"/>
                    </a:cubicBezTo>
                    <a:cubicBezTo>
                      <a:pt x="197" y="87"/>
                      <a:pt x="198" y="88"/>
                      <a:pt x="198" y="88"/>
                    </a:cubicBezTo>
                    <a:cubicBezTo>
                      <a:pt x="199" y="89"/>
                      <a:pt x="200" y="90"/>
                      <a:pt x="202" y="91"/>
                    </a:cubicBezTo>
                    <a:cubicBezTo>
                      <a:pt x="207" y="95"/>
                      <a:pt x="219" y="103"/>
                      <a:pt x="235" y="113"/>
                    </a:cubicBezTo>
                    <a:cubicBezTo>
                      <a:pt x="290" y="149"/>
                      <a:pt x="398" y="216"/>
                      <a:pt x="493" y="273"/>
                    </a:cubicBezTo>
                    <a:cubicBezTo>
                      <a:pt x="540" y="302"/>
                      <a:pt x="584" y="329"/>
                      <a:pt x="615" y="349"/>
                    </a:cubicBezTo>
                    <a:cubicBezTo>
                      <a:pt x="631" y="358"/>
                      <a:pt x="644" y="366"/>
                      <a:pt x="653" y="372"/>
                    </a:cubicBezTo>
                    <a:cubicBezTo>
                      <a:pt x="658" y="375"/>
                      <a:pt x="661" y="377"/>
                      <a:pt x="664" y="378"/>
                    </a:cubicBezTo>
                    <a:cubicBezTo>
                      <a:pt x="665" y="379"/>
                      <a:pt x="666" y="380"/>
                      <a:pt x="666" y="380"/>
                    </a:cubicBezTo>
                    <a:cubicBezTo>
                      <a:pt x="667" y="381"/>
                      <a:pt x="667" y="381"/>
                      <a:pt x="667" y="381"/>
                    </a:cubicBezTo>
                    <a:cubicBezTo>
                      <a:pt x="667" y="381"/>
                      <a:pt x="667" y="381"/>
                      <a:pt x="667" y="381"/>
                    </a:cubicBezTo>
                    <a:cubicBezTo>
                      <a:pt x="669" y="378"/>
                      <a:pt x="669" y="378"/>
                      <a:pt x="669" y="378"/>
                    </a:cubicBezTo>
                    <a:cubicBezTo>
                      <a:pt x="667" y="380"/>
                      <a:pt x="667" y="380"/>
                      <a:pt x="667" y="380"/>
                    </a:cubicBezTo>
                    <a:cubicBezTo>
                      <a:pt x="667" y="381"/>
                      <a:pt x="667" y="381"/>
                      <a:pt x="667" y="381"/>
                    </a:cubicBezTo>
                    <a:cubicBezTo>
                      <a:pt x="669" y="378"/>
                      <a:pt x="669" y="378"/>
                      <a:pt x="669" y="378"/>
                    </a:cubicBezTo>
                    <a:cubicBezTo>
                      <a:pt x="667" y="380"/>
                      <a:pt x="667" y="380"/>
                      <a:pt x="667" y="380"/>
                    </a:cubicBezTo>
                    <a:cubicBezTo>
                      <a:pt x="669" y="378"/>
                      <a:pt x="669" y="378"/>
                      <a:pt x="669" y="378"/>
                    </a:cubicBezTo>
                    <a:cubicBezTo>
                      <a:pt x="666" y="380"/>
                      <a:pt x="666" y="380"/>
                      <a:pt x="666" y="380"/>
                    </a:cubicBezTo>
                    <a:cubicBezTo>
                      <a:pt x="667" y="380"/>
                      <a:pt x="667" y="380"/>
                      <a:pt x="667" y="380"/>
                    </a:cubicBezTo>
                    <a:cubicBezTo>
                      <a:pt x="669" y="378"/>
                      <a:pt x="669" y="378"/>
                      <a:pt x="669" y="378"/>
                    </a:cubicBezTo>
                    <a:cubicBezTo>
                      <a:pt x="666" y="380"/>
                      <a:pt x="666" y="380"/>
                      <a:pt x="666" y="380"/>
                    </a:cubicBezTo>
                    <a:cubicBezTo>
                      <a:pt x="670" y="378"/>
                      <a:pt x="670" y="378"/>
                      <a:pt x="670" y="378"/>
                    </a:cubicBezTo>
                    <a:cubicBezTo>
                      <a:pt x="666" y="379"/>
                      <a:pt x="666" y="379"/>
                      <a:pt x="666" y="379"/>
                    </a:cubicBezTo>
                    <a:cubicBezTo>
                      <a:pt x="666" y="380"/>
                      <a:pt x="666" y="380"/>
                      <a:pt x="666" y="380"/>
                    </a:cubicBezTo>
                    <a:cubicBezTo>
                      <a:pt x="670" y="378"/>
                      <a:pt x="670" y="378"/>
                      <a:pt x="670" y="378"/>
                    </a:cubicBezTo>
                    <a:cubicBezTo>
                      <a:pt x="666" y="379"/>
                      <a:pt x="666" y="379"/>
                      <a:pt x="666" y="379"/>
                    </a:cubicBezTo>
                    <a:cubicBezTo>
                      <a:pt x="670" y="378"/>
                      <a:pt x="670" y="378"/>
                      <a:pt x="670" y="378"/>
                    </a:cubicBezTo>
                    <a:cubicBezTo>
                      <a:pt x="666" y="378"/>
                      <a:pt x="666" y="378"/>
                      <a:pt x="666" y="378"/>
                    </a:cubicBezTo>
                    <a:cubicBezTo>
                      <a:pt x="666" y="378"/>
                      <a:pt x="666" y="379"/>
                      <a:pt x="666" y="379"/>
                    </a:cubicBezTo>
                    <a:cubicBezTo>
                      <a:pt x="670" y="378"/>
                      <a:pt x="670" y="378"/>
                      <a:pt x="670" y="378"/>
                    </a:cubicBezTo>
                    <a:cubicBezTo>
                      <a:pt x="666" y="378"/>
                      <a:pt x="666" y="378"/>
                      <a:pt x="666" y="378"/>
                    </a:cubicBezTo>
                    <a:cubicBezTo>
                      <a:pt x="670" y="378"/>
                      <a:pt x="670" y="378"/>
                      <a:pt x="670" y="378"/>
                    </a:cubicBezTo>
                    <a:cubicBezTo>
                      <a:pt x="666" y="375"/>
                      <a:pt x="666" y="375"/>
                      <a:pt x="666" y="375"/>
                    </a:cubicBezTo>
                    <a:cubicBezTo>
                      <a:pt x="669" y="377"/>
                      <a:pt x="669" y="377"/>
                      <a:pt x="669" y="377"/>
                    </a:cubicBezTo>
                    <a:cubicBezTo>
                      <a:pt x="668" y="374"/>
                      <a:pt x="668" y="374"/>
                      <a:pt x="668" y="374"/>
                    </a:cubicBezTo>
                    <a:cubicBezTo>
                      <a:pt x="668" y="374"/>
                      <a:pt x="667" y="375"/>
                      <a:pt x="666" y="375"/>
                    </a:cubicBezTo>
                    <a:cubicBezTo>
                      <a:pt x="669" y="377"/>
                      <a:pt x="669" y="377"/>
                      <a:pt x="669" y="377"/>
                    </a:cubicBezTo>
                    <a:cubicBezTo>
                      <a:pt x="668" y="374"/>
                      <a:pt x="668" y="374"/>
                      <a:pt x="668" y="374"/>
                    </a:cubicBezTo>
                    <a:cubicBezTo>
                      <a:pt x="669" y="377"/>
                      <a:pt x="669" y="377"/>
                      <a:pt x="669" y="377"/>
                    </a:cubicBezTo>
                    <a:cubicBezTo>
                      <a:pt x="669" y="374"/>
                      <a:pt x="669" y="374"/>
                      <a:pt x="669" y="374"/>
                    </a:cubicBezTo>
                    <a:cubicBezTo>
                      <a:pt x="669" y="374"/>
                      <a:pt x="669" y="374"/>
                      <a:pt x="668" y="374"/>
                    </a:cubicBezTo>
                    <a:cubicBezTo>
                      <a:pt x="669" y="377"/>
                      <a:pt x="669" y="377"/>
                      <a:pt x="669" y="377"/>
                    </a:cubicBezTo>
                    <a:cubicBezTo>
                      <a:pt x="669" y="374"/>
                      <a:pt x="669" y="374"/>
                      <a:pt x="669" y="374"/>
                    </a:cubicBezTo>
                    <a:cubicBezTo>
                      <a:pt x="669" y="376"/>
                      <a:pt x="669" y="376"/>
                      <a:pt x="669" y="376"/>
                    </a:cubicBezTo>
                    <a:cubicBezTo>
                      <a:pt x="669" y="374"/>
                      <a:pt x="669" y="374"/>
                      <a:pt x="669" y="374"/>
                    </a:cubicBezTo>
                    <a:cubicBezTo>
                      <a:pt x="669" y="374"/>
                      <a:pt x="669" y="374"/>
                      <a:pt x="669" y="374"/>
                    </a:cubicBezTo>
                    <a:cubicBezTo>
                      <a:pt x="669" y="376"/>
                      <a:pt x="669" y="376"/>
                      <a:pt x="669" y="376"/>
                    </a:cubicBezTo>
                    <a:cubicBezTo>
                      <a:pt x="669" y="374"/>
                      <a:pt x="669" y="374"/>
                      <a:pt x="669" y="374"/>
                    </a:cubicBezTo>
                    <a:cubicBezTo>
                      <a:pt x="669" y="374"/>
                      <a:pt x="669" y="374"/>
                      <a:pt x="669" y="374"/>
                    </a:cubicBezTo>
                    <a:cubicBezTo>
                      <a:pt x="669" y="374"/>
                      <a:pt x="669" y="374"/>
                      <a:pt x="669" y="374"/>
                    </a:cubicBezTo>
                    <a:cubicBezTo>
                      <a:pt x="669" y="374"/>
                      <a:pt x="669" y="374"/>
                      <a:pt x="669" y="374"/>
                    </a:cubicBezTo>
                    <a:cubicBezTo>
                      <a:pt x="669" y="374"/>
                      <a:pt x="669" y="374"/>
                      <a:pt x="669" y="374"/>
                    </a:cubicBezTo>
                    <a:cubicBezTo>
                      <a:pt x="669" y="374"/>
                      <a:pt x="669" y="374"/>
                      <a:pt x="669" y="374"/>
                    </a:cubicBezTo>
                    <a:cubicBezTo>
                      <a:pt x="669" y="374"/>
                      <a:pt x="668" y="373"/>
                      <a:pt x="667" y="373"/>
                    </a:cubicBezTo>
                    <a:cubicBezTo>
                      <a:pt x="661" y="371"/>
                      <a:pt x="649" y="364"/>
                      <a:pt x="632" y="355"/>
                    </a:cubicBezTo>
                    <a:cubicBezTo>
                      <a:pt x="574" y="322"/>
                      <a:pt x="460" y="254"/>
                      <a:pt x="361" y="194"/>
                    </a:cubicBezTo>
                    <a:cubicBezTo>
                      <a:pt x="311" y="164"/>
                      <a:pt x="265" y="137"/>
                      <a:pt x="231" y="116"/>
                    </a:cubicBezTo>
                    <a:cubicBezTo>
                      <a:pt x="215" y="106"/>
                      <a:pt x="201" y="98"/>
                      <a:pt x="191" y="92"/>
                    </a:cubicBezTo>
                    <a:cubicBezTo>
                      <a:pt x="182" y="86"/>
                      <a:pt x="177" y="83"/>
                      <a:pt x="177" y="83"/>
                    </a:cubicBezTo>
                    <a:cubicBezTo>
                      <a:pt x="175" y="86"/>
                      <a:pt x="175" y="86"/>
                      <a:pt x="175" y="86"/>
                    </a:cubicBezTo>
                    <a:cubicBezTo>
                      <a:pt x="173" y="90"/>
                      <a:pt x="173" y="90"/>
                      <a:pt x="173" y="90"/>
                    </a:cubicBezTo>
                    <a:cubicBezTo>
                      <a:pt x="173" y="90"/>
                      <a:pt x="174" y="91"/>
                      <a:pt x="178" y="93"/>
                    </a:cubicBezTo>
                    <a:cubicBezTo>
                      <a:pt x="205" y="109"/>
                      <a:pt x="327" y="182"/>
                      <a:pt x="441" y="252"/>
                    </a:cubicBezTo>
                    <a:cubicBezTo>
                      <a:pt x="499" y="287"/>
                      <a:pt x="554" y="322"/>
                      <a:pt x="596" y="348"/>
                    </a:cubicBezTo>
                    <a:cubicBezTo>
                      <a:pt x="616" y="361"/>
                      <a:pt x="633" y="373"/>
                      <a:pt x="645" y="381"/>
                    </a:cubicBezTo>
                    <a:cubicBezTo>
                      <a:pt x="651" y="385"/>
                      <a:pt x="656" y="388"/>
                      <a:pt x="659" y="391"/>
                    </a:cubicBezTo>
                    <a:cubicBezTo>
                      <a:pt x="660" y="392"/>
                      <a:pt x="661" y="393"/>
                      <a:pt x="662" y="394"/>
                    </a:cubicBezTo>
                    <a:cubicBezTo>
                      <a:pt x="663" y="394"/>
                      <a:pt x="663" y="394"/>
                      <a:pt x="663" y="394"/>
                    </a:cubicBezTo>
                    <a:cubicBezTo>
                      <a:pt x="665" y="393"/>
                      <a:pt x="665" y="393"/>
                      <a:pt x="665" y="393"/>
                    </a:cubicBezTo>
                    <a:cubicBezTo>
                      <a:pt x="662" y="393"/>
                      <a:pt x="662" y="393"/>
                      <a:pt x="662" y="393"/>
                    </a:cubicBezTo>
                    <a:cubicBezTo>
                      <a:pt x="662" y="394"/>
                      <a:pt x="663" y="394"/>
                      <a:pt x="663" y="394"/>
                    </a:cubicBezTo>
                    <a:cubicBezTo>
                      <a:pt x="665" y="393"/>
                      <a:pt x="665" y="393"/>
                      <a:pt x="665" y="393"/>
                    </a:cubicBezTo>
                    <a:cubicBezTo>
                      <a:pt x="662" y="393"/>
                      <a:pt x="662" y="393"/>
                      <a:pt x="662" y="393"/>
                    </a:cubicBezTo>
                    <a:cubicBezTo>
                      <a:pt x="666" y="393"/>
                      <a:pt x="666" y="393"/>
                      <a:pt x="666" y="393"/>
                    </a:cubicBezTo>
                    <a:cubicBezTo>
                      <a:pt x="663" y="391"/>
                      <a:pt x="663" y="391"/>
                      <a:pt x="663" y="391"/>
                    </a:cubicBezTo>
                    <a:cubicBezTo>
                      <a:pt x="662" y="392"/>
                      <a:pt x="662" y="393"/>
                      <a:pt x="662" y="393"/>
                    </a:cubicBezTo>
                    <a:cubicBezTo>
                      <a:pt x="666" y="393"/>
                      <a:pt x="666" y="393"/>
                      <a:pt x="666" y="393"/>
                    </a:cubicBezTo>
                    <a:cubicBezTo>
                      <a:pt x="663" y="391"/>
                      <a:pt x="663" y="391"/>
                      <a:pt x="663" y="391"/>
                    </a:cubicBezTo>
                    <a:cubicBezTo>
                      <a:pt x="663" y="391"/>
                      <a:pt x="663" y="391"/>
                      <a:pt x="663" y="391"/>
                    </a:cubicBezTo>
                    <a:cubicBezTo>
                      <a:pt x="665" y="393"/>
                      <a:pt x="665" y="393"/>
                      <a:pt x="665" y="393"/>
                    </a:cubicBezTo>
                    <a:cubicBezTo>
                      <a:pt x="664" y="390"/>
                      <a:pt x="664" y="390"/>
                      <a:pt x="664" y="390"/>
                    </a:cubicBezTo>
                    <a:cubicBezTo>
                      <a:pt x="664" y="390"/>
                      <a:pt x="663" y="390"/>
                      <a:pt x="663" y="391"/>
                    </a:cubicBezTo>
                    <a:cubicBezTo>
                      <a:pt x="665" y="393"/>
                      <a:pt x="665" y="393"/>
                      <a:pt x="665" y="393"/>
                    </a:cubicBezTo>
                    <a:cubicBezTo>
                      <a:pt x="664" y="390"/>
                      <a:pt x="664" y="390"/>
                      <a:pt x="664" y="390"/>
                    </a:cubicBezTo>
                    <a:cubicBezTo>
                      <a:pt x="665" y="392"/>
                      <a:pt x="665" y="392"/>
                      <a:pt x="665" y="392"/>
                    </a:cubicBezTo>
                    <a:cubicBezTo>
                      <a:pt x="665" y="390"/>
                      <a:pt x="665" y="390"/>
                      <a:pt x="665" y="390"/>
                    </a:cubicBezTo>
                    <a:cubicBezTo>
                      <a:pt x="664" y="390"/>
                      <a:pt x="664" y="390"/>
                      <a:pt x="664" y="390"/>
                    </a:cubicBezTo>
                    <a:cubicBezTo>
                      <a:pt x="665" y="392"/>
                      <a:pt x="665" y="392"/>
                      <a:pt x="665" y="392"/>
                    </a:cubicBezTo>
                    <a:cubicBezTo>
                      <a:pt x="665" y="390"/>
                      <a:pt x="665" y="390"/>
                      <a:pt x="665" y="390"/>
                    </a:cubicBezTo>
                    <a:cubicBezTo>
                      <a:pt x="665" y="390"/>
                      <a:pt x="665" y="390"/>
                      <a:pt x="665" y="390"/>
                    </a:cubicBezTo>
                    <a:cubicBezTo>
                      <a:pt x="665" y="390"/>
                      <a:pt x="665" y="390"/>
                      <a:pt x="665" y="390"/>
                    </a:cubicBezTo>
                    <a:cubicBezTo>
                      <a:pt x="665" y="390"/>
                      <a:pt x="665" y="390"/>
                      <a:pt x="665" y="390"/>
                    </a:cubicBezTo>
                    <a:cubicBezTo>
                      <a:pt x="665" y="390"/>
                      <a:pt x="665" y="390"/>
                      <a:pt x="665" y="390"/>
                    </a:cubicBezTo>
                    <a:cubicBezTo>
                      <a:pt x="665" y="390"/>
                      <a:pt x="665" y="390"/>
                      <a:pt x="665" y="390"/>
                    </a:cubicBezTo>
                    <a:cubicBezTo>
                      <a:pt x="665" y="390"/>
                      <a:pt x="665" y="390"/>
                      <a:pt x="665" y="390"/>
                    </a:cubicBezTo>
                    <a:cubicBezTo>
                      <a:pt x="664" y="390"/>
                      <a:pt x="663" y="390"/>
                      <a:pt x="661" y="389"/>
                    </a:cubicBezTo>
                    <a:cubicBezTo>
                      <a:pt x="658" y="388"/>
                      <a:pt x="653" y="386"/>
                      <a:pt x="647" y="383"/>
                    </a:cubicBezTo>
                    <a:cubicBezTo>
                      <a:pt x="623" y="372"/>
                      <a:pt x="580" y="347"/>
                      <a:pt x="529" y="317"/>
                    </a:cubicBezTo>
                    <a:cubicBezTo>
                      <a:pt x="453" y="272"/>
                      <a:pt x="360" y="214"/>
                      <a:pt x="286" y="167"/>
                    </a:cubicBezTo>
                    <a:cubicBezTo>
                      <a:pt x="248" y="144"/>
                      <a:pt x="216" y="124"/>
                      <a:pt x="193" y="109"/>
                    </a:cubicBezTo>
                    <a:cubicBezTo>
                      <a:pt x="181" y="101"/>
                      <a:pt x="172" y="96"/>
                      <a:pt x="166" y="92"/>
                    </a:cubicBezTo>
                    <a:cubicBezTo>
                      <a:pt x="159" y="88"/>
                      <a:pt x="156" y="85"/>
                      <a:pt x="156" y="85"/>
                    </a:cubicBezTo>
                    <a:cubicBezTo>
                      <a:pt x="154" y="89"/>
                      <a:pt x="154" y="89"/>
                      <a:pt x="154" y="89"/>
                    </a:cubicBezTo>
                    <a:cubicBezTo>
                      <a:pt x="152" y="92"/>
                      <a:pt x="152" y="92"/>
                      <a:pt x="152" y="92"/>
                    </a:cubicBezTo>
                    <a:cubicBezTo>
                      <a:pt x="152" y="92"/>
                      <a:pt x="154" y="93"/>
                      <a:pt x="157" y="95"/>
                    </a:cubicBezTo>
                    <a:cubicBezTo>
                      <a:pt x="185" y="112"/>
                      <a:pt x="311" y="186"/>
                      <a:pt x="429" y="258"/>
                    </a:cubicBezTo>
                    <a:cubicBezTo>
                      <a:pt x="488" y="294"/>
                      <a:pt x="546" y="330"/>
                      <a:pt x="588" y="357"/>
                    </a:cubicBezTo>
                    <a:cubicBezTo>
                      <a:pt x="610" y="371"/>
                      <a:pt x="627" y="383"/>
                      <a:pt x="639" y="392"/>
                    </a:cubicBezTo>
                    <a:cubicBezTo>
                      <a:pt x="645" y="396"/>
                      <a:pt x="650" y="400"/>
                      <a:pt x="653" y="402"/>
                    </a:cubicBezTo>
                    <a:cubicBezTo>
                      <a:pt x="655" y="404"/>
                      <a:pt x="656" y="405"/>
                      <a:pt x="657" y="406"/>
                    </a:cubicBezTo>
                    <a:cubicBezTo>
                      <a:pt x="657" y="406"/>
                      <a:pt x="657" y="406"/>
                      <a:pt x="657" y="406"/>
                    </a:cubicBezTo>
                    <a:cubicBezTo>
                      <a:pt x="657" y="406"/>
                      <a:pt x="657" y="406"/>
                      <a:pt x="657" y="406"/>
                    </a:cubicBezTo>
                    <a:cubicBezTo>
                      <a:pt x="659" y="405"/>
                      <a:pt x="659" y="405"/>
                      <a:pt x="659" y="405"/>
                    </a:cubicBezTo>
                    <a:cubicBezTo>
                      <a:pt x="657" y="405"/>
                      <a:pt x="657" y="405"/>
                      <a:pt x="657" y="405"/>
                    </a:cubicBezTo>
                    <a:cubicBezTo>
                      <a:pt x="657" y="406"/>
                      <a:pt x="657" y="406"/>
                      <a:pt x="657" y="406"/>
                    </a:cubicBezTo>
                    <a:cubicBezTo>
                      <a:pt x="659" y="405"/>
                      <a:pt x="659" y="405"/>
                      <a:pt x="659" y="405"/>
                    </a:cubicBezTo>
                    <a:cubicBezTo>
                      <a:pt x="657" y="405"/>
                      <a:pt x="657" y="405"/>
                      <a:pt x="657" y="405"/>
                    </a:cubicBezTo>
                    <a:cubicBezTo>
                      <a:pt x="660" y="405"/>
                      <a:pt x="660" y="405"/>
                      <a:pt x="660" y="405"/>
                    </a:cubicBezTo>
                    <a:cubicBezTo>
                      <a:pt x="658" y="404"/>
                      <a:pt x="658" y="404"/>
                      <a:pt x="658" y="404"/>
                    </a:cubicBezTo>
                    <a:cubicBezTo>
                      <a:pt x="657" y="404"/>
                      <a:pt x="657" y="405"/>
                      <a:pt x="657" y="405"/>
                    </a:cubicBezTo>
                    <a:cubicBezTo>
                      <a:pt x="660" y="405"/>
                      <a:pt x="660" y="405"/>
                      <a:pt x="660" y="405"/>
                    </a:cubicBezTo>
                    <a:cubicBezTo>
                      <a:pt x="658" y="404"/>
                      <a:pt x="658" y="404"/>
                      <a:pt x="658" y="404"/>
                    </a:cubicBezTo>
                    <a:cubicBezTo>
                      <a:pt x="661" y="406"/>
                      <a:pt x="661" y="406"/>
                      <a:pt x="661" y="406"/>
                    </a:cubicBezTo>
                    <a:cubicBezTo>
                      <a:pt x="663" y="402"/>
                      <a:pt x="663" y="402"/>
                      <a:pt x="663" y="402"/>
                    </a:cubicBezTo>
                    <a:cubicBezTo>
                      <a:pt x="663" y="402"/>
                      <a:pt x="537" y="324"/>
                      <a:pt x="409" y="246"/>
                    </a:cubicBezTo>
                    <a:cubicBezTo>
                      <a:pt x="345" y="207"/>
                      <a:pt x="280" y="168"/>
                      <a:pt x="230" y="139"/>
                    </a:cubicBezTo>
                    <a:cubicBezTo>
                      <a:pt x="205" y="124"/>
                      <a:pt x="184" y="112"/>
                      <a:pt x="168" y="103"/>
                    </a:cubicBezTo>
                    <a:cubicBezTo>
                      <a:pt x="160" y="99"/>
                      <a:pt x="153" y="95"/>
                      <a:pt x="148" y="93"/>
                    </a:cubicBezTo>
                    <a:cubicBezTo>
                      <a:pt x="146" y="92"/>
                      <a:pt x="144" y="91"/>
                      <a:pt x="142" y="90"/>
                    </a:cubicBezTo>
                    <a:cubicBezTo>
                      <a:pt x="141" y="90"/>
                      <a:pt x="140" y="90"/>
                      <a:pt x="140" y="90"/>
                    </a:cubicBezTo>
                    <a:cubicBezTo>
                      <a:pt x="139" y="89"/>
                      <a:pt x="138" y="89"/>
                      <a:pt x="137" y="89"/>
                    </a:cubicBezTo>
                    <a:cubicBezTo>
                      <a:pt x="137" y="89"/>
                      <a:pt x="136" y="89"/>
                      <a:pt x="135" y="89"/>
                    </a:cubicBezTo>
                    <a:cubicBezTo>
                      <a:pt x="135" y="90"/>
                      <a:pt x="134" y="90"/>
                      <a:pt x="133" y="91"/>
                    </a:cubicBezTo>
                    <a:cubicBezTo>
                      <a:pt x="133" y="92"/>
                      <a:pt x="132" y="93"/>
                      <a:pt x="133" y="94"/>
                    </a:cubicBezTo>
                    <a:cubicBezTo>
                      <a:pt x="133" y="95"/>
                      <a:pt x="133" y="96"/>
                      <a:pt x="134" y="97"/>
                    </a:cubicBezTo>
                    <a:cubicBezTo>
                      <a:pt x="134" y="97"/>
                      <a:pt x="136" y="98"/>
                      <a:pt x="140" y="100"/>
                    </a:cubicBezTo>
                    <a:cubicBezTo>
                      <a:pt x="169" y="118"/>
                      <a:pt x="300" y="197"/>
                      <a:pt x="423" y="273"/>
                    </a:cubicBezTo>
                    <a:cubicBezTo>
                      <a:pt x="485" y="311"/>
                      <a:pt x="545" y="349"/>
                      <a:pt x="590" y="377"/>
                    </a:cubicBezTo>
                    <a:cubicBezTo>
                      <a:pt x="612" y="391"/>
                      <a:pt x="630" y="403"/>
                      <a:pt x="643" y="412"/>
                    </a:cubicBezTo>
                    <a:cubicBezTo>
                      <a:pt x="649" y="416"/>
                      <a:pt x="654" y="419"/>
                      <a:pt x="658" y="422"/>
                    </a:cubicBezTo>
                    <a:cubicBezTo>
                      <a:pt x="659" y="423"/>
                      <a:pt x="660" y="424"/>
                      <a:pt x="661" y="425"/>
                    </a:cubicBezTo>
                    <a:cubicBezTo>
                      <a:pt x="662" y="426"/>
                      <a:pt x="662" y="426"/>
                      <a:pt x="662" y="426"/>
                    </a:cubicBezTo>
                    <a:cubicBezTo>
                      <a:pt x="663" y="424"/>
                      <a:pt x="663" y="424"/>
                      <a:pt x="663" y="424"/>
                    </a:cubicBezTo>
                    <a:cubicBezTo>
                      <a:pt x="662" y="425"/>
                      <a:pt x="662" y="425"/>
                      <a:pt x="662" y="425"/>
                    </a:cubicBezTo>
                    <a:cubicBezTo>
                      <a:pt x="662" y="426"/>
                      <a:pt x="662" y="426"/>
                      <a:pt x="662" y="426"/>
                    </a:cubicBezTo>
                    <a:cubicBezTo>
                      <a:pt x="663" y="424"/>
                      <a:pt x="663" y="424"/>
                      <a:pt x="663" y="424"/>
                    </a:cubicBezTo>
                    <a:cubicBezTo>
                      <a:pt x="662" y="425"/>
                      <a:pt x="662" y="425"/>
                      <a:pt x="662" y="425"/>
                    </a:cubicBezTo>
                    <a:cubicBezTo>
                      <a:pt x="665" y="424"/>
                      <a:pt x="665" y="424"/>
                      <a:pt x="665" y="424"/>
                    </a:cubicBezTo>
                    <a:cubicBezTo>
                      <a:pt x="661" y="424"/>
                      <a:pt x="661" y="424"/>
                      <a:pt x="661" y="424"/>
                    </a:cubicBezTo>
                    <a:cubicBezTo>
                      <a:pt x="661" y="425"/>
                      <a:pt x="661" y="425"/>
                      <a:pt x="662" y="425"/>
                    </a:cubicBezTo>
                    <a:cubicBezTo>
                      <a:pt x="665" y="424"/>
                      <a:pt x="665" y="424"/>
                      <a:pt x="665" y="424"/>
                    </a:cubicBezTo>
                    <a:cubicBezTo>
                      <a:pt x="661" y="424"/>
                      <a:pt x="661" y="424"/>
                      <a:pt x="661" y="424"/>
                    </a:cubicBezTo>
                    <a:cubicBezTo>
                      <a:pt x="665" y="424"/>
                      <a:pt x="665" y="424"/>
                      <a:pt x="665" y="424"/>
                    </a:cubicBezTo>
                    <a:cubicBezTo>
                      <a:pt x="662" y="422"/>
                      <a:pt x="662" y="422"/>
                      <a:pt x="662" y="422"/>
                    </a:cubicBezTo>
                    <a:cubicBezTo>
                      <a:pt x="661" y="422"/>
                      <a:pt x="661" y="423"/>
                      <a:pt x="661" y="424"/>
                    </a:cubicBezTo>
                    <a:cubicBezTo>
                      <a:pt x="665" y="424"/>
                      <a:pt x="665" y="424"/>
                      <a:pt x="665" y="424"/>
                    </a:cubicBezTo>
                    <a:cubicBezTo>
                      <a:pt x="662" y="422"/>
                      <a:pt x="662" y="422"/>
                      <a:pt x="662" y="422"/>
                    </a:cubicBezTo>
                    <a:cubicBezTo>
                      <a:pt x="665" y="424"/>
                      <a:pt x="665" y="424"/>
                      <a:pt x="665" y="424"/>
                    </a:cubicBezTo>
                    <a:cubicBezTo>
                      <a:pt x="667" y="420"/>
                      <a:pt x="667" y="420"/>
                      <a:pt x="667" y="420"/>
                    </a:cubicBezTo>
                    <a:cubicBezTo>
                      <a:pt x="115" y="93"/>
                      <a:pt x="115" y="93"/>
                      <a:pt x="115" y="93"/>
                    </a:cubicBezTo>
                    <a:cubicBezTo>
                      <a:pt x="113" y="92"/>
                      <a:pt x="110" y="92"/>
                      <a:pt x="109" y="94"/>
                    </a:cubicBezTo>
                    <a:cubicBezTo>
                      <a:pt x="109" y="95"/>
                      <a:pt x="109" y="96"/>
                      <a:pt x="109" y="97"/>
                    </a:cubicBezTo>
                    <a:cubicBezTo>
                      <a:pt x="109" y="98"/>
                      <a:pt x="109" y="99"/>
                      <a:pt x="109" y="100"/>
                    </a:cubicBezTo>
                    <a:cubicBezTo>
                      <a:pt x="110" y="101"/>
                      <a:pt x="112" y="103"/>
                      <a:pt x="113" y="104"/>
                    </a:cubicBezTo>
                    <a:cubicBezTo>
                      <a:pt x="116" y="107"/>
                      <a:pt x="121" y="111"/>
                      <a:pt x="127" y="116"/>
                    </a:cubicBezTo>
                    <a:cubicBezTo>
                      <a:pt x="151" y="133"/>
                      <a:pt x="196" y="162"/>
                      <a:pt x="250" y="195"/>
                    </a:cubicBezTo>
                    <a:cubicBezTo>
                      <a:pt x="332" y="245"/>
                      <a:pt x="434" y="305"/>
                      <a:pt x="516" y="354"/>
                    </a:cubicBezTo>
                    <a:cubicBezTo>
                      <a:pt x="557" y="379"/>
                      <a:pt x="593" y="400"/>
                      <a:pt x="619" y="416"/>
                    </a:cubicBezTo>
                    <a:cubicBezTo>
                      <a:pt x="632" y="423"/>
                      <a:pt x="642" y="430"/>
                      <a:pt x="649" y="434"/>
                    </a:cubicBezTo>
                    <a:cubicBezTo>
                      <a:pt x="652" y="437"/>
                      <a:pt x="655" y="439"/>
                      <a:pt x="657" y="440"/>
                    </a:cubicBezTo>
                    <a:cubicBezTo>
                      <a:pt x="658" y="440"/>
                      <a:pt x="658" y="441"/>
                      <a:pt x="659" y="441"/>
                    </a:cubicBezTo>
                    <a:cubicBezTo>
                      <a:pt x="659" y="441"/>
                      <a:pt x="659" y="441"/>
                      <a:pt x="659" y="441"/>
                    </a:cubicBezTo>
                    <a:cubicBezTo>
                      <a:pt x="659" y="441"/>
                      <a:pt x="659" y="441"/>
                      <a:pt x="659" y="441"/>
                    </a:cubicBezTo>
                    <a:cubicBezTo>
                      <a:pt x="660" y="440"/>
                      <a:pt x="660" y="440"/>
                      <a:pt x="660" y="440"/>
                    </a:cubicBezTo>
                    <a:cubicBezTo>
                      <a:pt x="659" y="441"/>
                      <a:pt x="659" y="441"/>
                      <a:pt x="659" y="441"/>
                    </a:cubicBezTo>
                    <a:cubicBezTo>
                      <a:pt x="659" y="441"/>
                      <a:pt x="659" y="441"/>
                      <a:pt x="659" y="441"/>
                    </a:cubicBezTo>
                    <a:cubicBezTo>
                      <a:pt x="660" y="440"/>
                      <a:pt x="660" y="440"/>
                      <a:pt x="660" y="440"/>
                    </a:cubicBezTo>
                    <a:cubicBezTo>
                      <a:pt x="659" y="441"/>
                      <a:pt x="659" y="441"/>
                      <a:pt x="659" y="441"/>
                    </a:cubicBezTo>
                    <a:cubicBezTo>
                      <a:pt x="662" y="439"/>
                      <a:pt x="662" y="439"/>
                      <a:pt x="662" y="439"/>
                    </a:cubicBezTo>
                    <a:cubicBezTo>
                      <a:pt x="658" y="439"/>
                      <a:pt x="658" y="439"/>
                      <a:pt x="658" y="439"/>
                    </a:cubicBezTo>
                    <a:cubicBezTo>
                      <a:pt x="658" y="440"/>
                      <a:pt x="658" y="441"/>
                      <a:pt x="659" y="441"/>
                    </a:cubicBezTo>
                    <a:cubicBezTo>
                      <a:pt x="662" y="439"/>
                      <a:pt x="662" y="439"/>
                      <a:pt x="662" y="439"/>
                    </a:cubicBezTo>
                    <a:cubicBezTo>
                      <a:pt x="658" y="439"/>
                      <a:pt x="658" y="439"/>
                      <a:pt x="658" y="439"/>
                    </a:cubicBezTo>
                    <a:cubicBezTo>
                      <a:pt x="662" y="439"/>
                      <a:pt x="662" y="439"/>
                      <a:pt x="662" y="439"/>
                    </a:cubicBezTo>
                    <a:cubicBezTo>
                      <a:pt x="659" y="437"/>
                      <a:pt x="659" y="437"/>
                      <a:pt x="659" y="437"/>
                    </a:cubicBezTo>
                    <a:cubicBezTo>
                      <a:pt x="658" y="438"/>
                      <a:pt x="658" y="439"/>
                      <a:pt x="658" y="439"/>
                    </a:cubicBezTo>
                    <a:cubicBezTo>
                      <a:pt x="662" y="439"/>
                      <a:pt x="662" y="439"/>
                      <a:pt x="662" y="439"/>
                    </a:cubicBezTo>
                    <a:cubicBezTo>
                      <a:pt x="659" y="437"/>
                      <a:pt x="659" y="437"/>
                      <a:pt x="659" y="437"/>
                    </a:cubicBezTo>
                    <a:cubicBezTo>
                      <a:pt x="662" y="439"/>
                      <a:pt x="662" y="439"/>
                      <a:pt x="662" y="439"/>
                    </a:cubicBezTo>
                    <a:cubicBezTo>
                      <a:pt x="664" y="436"/>
                      <a:pt x="664" y="436"/>
                      <a:pt x="664" y="436"/>
                    </a:cubicBezTo>
                    <a:cubicBezTo>
                      <a:pt x="91" y="93"/>
                      <a:pt x="91" y="93"/>
                      <a:pt x="91" y="93"/>
                    </a:cubicBezTo>
                    <a:cubicBezTo>
                      <a:pt x="90" y="92"/>
                      <a:pt x="87" y="92"/>
                      <a:pt x="86" y="94"/>
                    </a:cubicBezTo>
                    <a:cubicBezTo>
                      <a:pt x="86" y="95"/>
                      <a:pt x="85" y="96"/>
                      <a:pt x="85" y="96"/>
                    </a:cubicBezTo>
                    <a:cubicBezTo>
                      <a:pt x="85" y="97"/>
                      <a:pt x="86" y="98"/>
                      <a:pt x="86" y="99"/>
                    </a:cubicBezTo>
                    <a:cubicBezTo>
                      <a:pt x="87" y="99"/>
                      <a:pt x="87" y="100"/>
                      <a:pt x="88" y="100"/>
                    </a:cubicBezTo>
                    <a:cubicBezTo>
                      <a:pt x="89" y="101"/>
                      <a:pt x="90" y="102"/>
                      <a:pt x="92" y="104"/>
                    </a:cubicBezTo>
                    <a:cubicBezTo>
                      <a:pt x="99" y="109"/>
                      <a:pt x="113" y="119"/>
                      <a:pt x="132" y="131"/>
                    </a:cubicBezTo>
                    <a:cubicBezTo>
                      <a:pt x="268" y="219"/>
                      <a:pt x="662" y="458"/>
                      <a:pt x="662" y="458"/>
                    </a:cubicBezTo>
                    <a:cubicBezTo>
                      <a:pt x="663" y="459"/>
                      <a:pt x="664" y="459"/>
                      <a:pt x="665" y="459"/>
                    </a:cubicBezTo>
                    <a:cubicBezTo>
                      <a:pt x="666" y="459"/>
                      <a:pt x="667" y="458"/>
                      <a:pt x="667" y="457"/>
                    </a:cubicBezTo>
                    <a:cubicBezTo>
                      <a:pt x="668" y="456"/>
                      <a:pt x="668" y="455"/>
                      <a:pt x="668" y="454"/>
                    </a:cubicBezTo>
                    <a:cubicBezTo>
                      <a:pt x="668" y="453"/>
                      <a:pt x="667" y="452"/>
                      <a:pt x="666" y="452"/>
                    </a:cubicBezTo>
                    <a:cubicBezTo>
                      <a:pt x="666" y="452"/>
                      <a:pt x="518" y="363"/>
                      <a:pt x="371" y="274"/>
                    </a:cubicBezTo>
                    <a:cubicBezTo>
                      <a:pt x="297" y="230"/>
                      <a:pt x="223" y="185"/>
                      <a:pt x="168" y="152"/>
                    </a:cubicBezTo>
                    <a:cubicBezTo>
                      <a:pt x="140" y="135"/>
                      <a:pt x="117" y="121"/>
                      <a:pt x="100" y="112"/>
                    </a:cubicBezTo>
                    <a:cubicBezTo>
                      <a:pt x="92" y="107"/>
                      <a:pt x="86" y="103"/>
                      <a:pt x="82" y="100"/>
                    </a:cubicBezTo>
                    <a:cubicBezTo>
                      <a:pt x="79" y="99"/>
                      <a:pt x="78" y="98"/>
                      <a:pt x="77" y="97"/>
                    </a:cubicBezTo>
                    <a:cubicBezTo>
                      <a:pt x="76" y="97"/>
                      <a:pt x="76" y="97"/>
                      <a:pt x="75" y="97"/>
                    </a:cubicBezTo>
                    <a:cubicBezTo>
                      <a:pt x="75" y="96"/>
                      <a:pt x="75" y="96"/>
                      <a:pt x="75" y="96"/>
                    </a:cubicBezTo>
                    <a:cubicBezTo>
                      <a:pt x="75" y="96"/>
                      <a:pt x="75" y="96"/>
                      <a:pt x="75" y="96"/>
                    </a:cubicBezTo>
                    <a:cubicBezTo>
                      <a:pt x="74" y="96"/>
                      <a:pt x="74" y="96"/>
                      <a:pt x="74" y="96"/>
                    </a:cubicBezTo>
                    <a:cubicBezTo>
                      <a:pt x="74" y="96"/>
                      <a:pt x="74" y="96"/>
                      <a:pt x="74" y="96"/>
                    </a:cubicBezTo>
                    <a:cubicBezTo>
                      <a:pt x="74" y="96"/>
                      <a:pt x="74" y="96"/>
                      <a:pt x="73" y="96"/>
                    </a:cubicBezTo>
                    <a:cubicBezTo>
                      <a:pt x="71" y="96"/>
                      <a:pt x="70" y="97"/>
                      <a:pt x="69" y="98"/>
                    </a:cubicBezTo>
                    <a:cubicBezTo>
                      <a:pt x="69" y="99"/>
                      <a:pt x="69" y="99"/>
                      <a:pt x="69" y="100"/>
                    </a:cubicBezTo>
                    <a:cubicBezTo>
                      <a:pt x="69" y="102"/>
                      <a:pt x="69" y="103"/>
                      <a:pt x="70" y="103"/>
                    </a:cubicBezTo>
                    <a:cubicBezTo>
                      <a:pt x="71" y="105"/>
                      <a:pt x="72" y="106"/>
                      <a:pt x="74" y="108"/>
                    </a:cubicBezTo>
                    <a:cubicBezTo>
                      <a:pt x="77" y="111"/>
                      <a:pt x="82" y="115"/>
                      <a:pt x="89" y="120"/>
                    </a:cubicBezTo>
                    <a:cubicBezTo>
                      <a:pt x="114" y="138"/>
                      <a:pt x="163" y="169"/>
                      <a:pt x="221" y="206"/>
                    </a:cubicBezTo>
                    <a:cubicBezTo>
                      <a:pt x="309" y="260"/>
                      <a:pt x="419" y="327"/>
                      <a:pt x="508" y="380"/>
                    </a:cubicBezTo>
                    <a:cubicBezTo>
                      <a:pt x="552" y="407"/>
                      <a:pt x="591" y="430"/>
                      <a:pt x="619" y="447"/>
                    </a:cubicBezTo>
                    <a:cubicBezTo>
                      <a:pt x="633" y="455"/>
                      <a:pt x="644" y="462"/>
                      <a:pt x="651" y="466"/>
                    </a:cubicBezTo>
                    <a:cubicBezTo>
                      <a:pt x="655" y="469"/>
                      <a:pt x="658" y="470"/>
                      <a:pt x="660" y="472"/>
                    </a:cubicBezTo>
                    <a:cubicBezTo>
                      <a:pt x="661" y="472"/>
                      <a:pt x="662" y="473"/>
                      <a:pt x="662" y="473"/>
                    </a:cubicBezTo>
                    <a:cubicBezTo>
                      <a:pt x="663" y="473"/>
                      <a:pt x="663" y="473"/>
                      <a:pt x="663" y="473"/>
                    </a:cubicBezTo>
                    <a:cubicBezTo>
                      <a:pt x="663" y="473"/>
                      <a:pt x="663" y="473"/>
                      <a:pt x="663" y="473"/>
                    </a:cubicBezTo>
                    <a:cubicBezTo>
                      <a:pt x="664" y="472"/>
                      <a:pt x="664" y="472"/>
                      <a:pt x="664" y="472"/>
                    </a:cubicBezTo>
                    <a:cubicBezTo>
                      <a:pt x="663" y="473"/>
                      <a:pt x="663" y="473"/>
                      <a:pt x="663" y="473"/>
                    </a:cubicBezTo>
                    <a:cubicBezTo>
                      <a:pt x="663" y="473"/>
                      <a:pt x="663" y="473"/>
                      <a:pt x="663" y="473"/>
                    </a:cubicBezTo>
                    <a:cubicBezTo>
                      <a:pt x="664" y="472"/>
                      <a:pt x="664" y="472"/>
                      <a:pt x="664" y="472"/>
                    </a:cubicBezTo>
                    <a:cubicBezTo>
                      <a:pt x="663" y="473"/>
                      <a:pt x="663" y="473"/>
                      <a:pt x="663" y="473"/>
                    </a:cubicBezTo>
                    <a:cubicBezTo>
                      <a:pt x="665" y="470"/>
                      <a:pt x="665" y="470"/>
                      <a:pt x="665" y="470"/>
                    </a:cubicBezTo>
                    <a:cubicBezTo>
                      <a:pt x="663" y="473"/>
                      <a:pt x="663" y="473"/>
                      <a:pt x="663" y="473"/>
                    </a:cubicBezTo>
                    <a:cubicBezTo>
                      <a:pt x="663" y="473"/>
                      <a:pt x="663" y="473"/>
                      <a:pt x="663" y="473"/>
                    </a:cubicBezTo>
                    <a:cubicBezTo>
                      <a:pt x="665" y="470"/>
                      <a:pt x="665" y="470"/>
                      <a:pt x="665" y="470"/>
                    </a:cubicBezTo>
                    <a:cubicBezTo>
                      <a:pt x="663" y="473"/>
                      <a:pt x="663" y="473"/>
                      <a:pt x="663" y="473"/>
                    </a:cubicBezTo>
                    <a:cubicBezTo>
                      <a:pt x="665" y="470"/>
                      <a:pt x="665" y="470"/>
                      <a:pt x="665" y="470"/>
                    </a:cubicBezTo>
                    <a:cubicBezTo>
                      <a:pt x="662" y="473"/>
                      <a:pt x="662" y="473"/>
                      <a:pt x="662" y="473"/>
                    </a:cubicBezTo>
                    <a:cubicBezTo>
                      <a:pt x="663" y="473"/>
                      <a:pt x="663" y="473"/>
                      <a:pt x="663" y="473"/>
                    </a:cubicBezTo>
                    <a:cubicBezTo>
                      <a:pt x="665" y="470"/>
                      <a:pt x="665" y="470"/>
                      <a:pt x="665" y="470"/>
                    </a:cubicBezTo>
                    <a:cubicBezTo>
                      <a:pt x="662" y="473"/>
                      <a:pt x="662" y="473"/>
                      <a:pt x="662" y="473"/>
                    </a:cubicBezTo>
                    <a:cubicBezTo>
                      <a:pt x="665" y="470"/>
                      <a:pt x="665" y="470"/>
                      <a:pt x="665" y="470"/>
                    </a:cubicBezTo>
                    <a:cubicBezTo>
                      <a:pt x="662" y="472"/>
                      <a:pt x="662" y="472"/>
                      <a:pt x="662" y="472"/>
                    </a:cubicBezTo>
                    <a:cubicBezTo>
                      <a:pt x="662" y="473"/>
                      <a:pt x="662" y="473"/>
                      <a:pt x="662" y="473"/>
                    </a:cubicBezTo>
                    <a:cubicBezTo>
                      <a:pt x="665" y="470"/>
                      <a:pt x="665" y="470"/>
                      <a:pt x="665" y="470"/>
                    </a:cubicBezTo>
                    <a:cubicBezTo>
                      <a:pt x="662" y="472"/>
                      <a:pt x="662" y="472"/>
                      <a:pt x="662" y="472"/>
                    </a:cubicBezTo>
                    <a:cubicBezTo>
                      <a:pt x="665" y="470"/>
                      <a:pt x="665" y="470"/>
                      <a:pt x="665" y="470"/>
                    </a:cubicBezTo>
                    <a:cubicBezTo>
                      <a:pt x="661" y="470"/>
                      <a:pt x="661" y="470"/>
                      <a:pt x="661" y="470"/>
                    </a:cubicBezTo>
                    <a:cubicBezTo>
                      <a:pt x="661" y="471"/>
                      <a:pt x="662" y="472"/>
                      <a:pt x="662" y="472"/>
                    </a:cubicBezTo>
                    <a:cubicBezTo>
                      <a:pt x="665" y="470"/>
                      <a:pt x="665" y="470"/>
                      <a:pt x="665" y="470"/>
                    </a:cubicBezTo>
                    <a:cubicBezTo>
                      <a:pt x="661" y="470"/>
                      <a:pt x="661" y="470"/>
                      <a:pt x="661" y="470"/>
                    </a:cubicBezTo>
                    <a:cubicBezTo>
                      <a:pt x="665" y="470"/>
                      <a:pt x="665" y="470"/>
                      <a:pt x="665" y="470"/>
                    </a:cubicBezTo>
                    <a:cubicBezTo>
                      <a:pt x="667" y="467"/>
                      <a:pt x="667" y="467"/>
                      <a:pt x="667" y="467"/>
                    </a:cubicBezTo>
                    <a:cubicBezTo>
                      <a:pt x="667" y="467"/>
                      <a:pt x="524" y="375"/>
                      <a:pt x="376" y="283"/>
                    </a:cubicBezTo>
                    <a:cubicBezTo>
                      <a:pt x="301" y="237"/>
                      <a:pt x="226" y="191"/>
                      <a:pt x="167" y="157"/>
                    </a:cubicBezTo>
                    <a:cubicBezTo>
                      <a:pt x="137" y="139"/>
                      <a:pt x="112" y="125"/>
                      <a:pt x="92" y="115"/>
                    </a:cubicBezTo>
                    <a:cubicBezTo>
                      <a:pt x="83" y="110"/>
                      <a:pt x="74" y="106"/>
                      <a:pt x="68" y="103"/>
                    </a:cubicBezTo>
                    <a:cubicBezTo>
                      <a:pt x="65" y="102"/>
                      <a:pt x="62" y="101"/>
                      <a:pt x="60" y="100"/>
                    </a:cubicBezTo>
                    <a:cubicBezTo>
                      <a:pt x="57" y="99"/>
                      <a:pt x="55" y="99"/>
                      <a:pt x="53" y="99"/>
                    </a:cubicBezTo>
                    <a:cubicBezTo>
                      <a:pt x="53" y="99"/>
                      <a:pt x="52" y="99"/>
                      <a:pt x="51" y="99"/>
                    </a:cubicBezTo>
                    <a:cubicBezTo>
                      <a:pt x="50" y="99"/>
                      <a:pt x="49" y="100"/>
                      <a:pt x="48" y="101"/>
                    </a:cubicBezTo>
                    <a:cubicBezTo>
                      <a:pt x="52" y="103"/>
                      <a:pt x="52" y="103"/>
                      <a:pt x="52" y="103"/>
                    </a:cubicBezTo>
                    <a:cubicBezTo>
                      <a:pt x="48" y="101"/>
                      <a:pt x="48" y="101"/>
                      <a:pt x="48" y="101"/>
                    </a:cubicBezTo>
                    <a:cubicBezTo>
                      <a:pt x="48" y="102"/>
                      <a:pt x="48" y="103"/>
                      <a:pt x="48" y="103"/>
                    </a:cubicBezTo>
                    <a:cubicBezTo>
                      <a:pt x="48" y="105"/>
                      <a:pt x="48" y="105"/>
                      <a:pt x="48" y="106"/>
                    </a:cubicBezTo>
                    <a:cubicBezTo>
                      <a:pt x="49" y="107"/>
                      <a:pt x="49" y="107"/>
                      <a:pt x="50" y="108"/>
                    </a:cubicBezTo>
                    <a:cubicBezTo>
                      <a:pt x="51" y="109"/>
                      <a:pt x="52" y="110"/>
                      <a:pt x="54" y="112"/>
                    </a:cubicBezTo>
                    <a:cubicBezTo>
                      <a:pt x="62" y="118"/>
                      <a:pt x="77" y="128"/>
                      <a:pt x="98" y="142"/>
                    </a:cubicBezTo>
                    <a:cubicBezTo>
                      <a:pt x="243" y="237"/>
                      <a:pt x="666" y="492"/>
                      <a:pt x="666" y="492"/>
                    </a:cubicBezTo>
                    <a:cubicBezTo>
                      <a:pt x="668" y="488"/>
                      <a:pt x="668" y="488"/>
                      <a:pt x="668" y="488"/>
                    </a:cubicBezTo>
                    <a:cubicBezTo>
                      <a:pt x="665" y="486"/>
                      <a:pt x="665" y="486"/>
                      <a:pt x="665" y="486"/>
                    </a:cubicBezTo>
                    <a:cubicBezTo>
                      <a:pt x="668" y="488"/>
                      <a:pt x="668" y="488"/>
                      <a:pt x="668" y="488"/>
                    </a:cubicBezTo>
                    <a:cubicBezTo>
                      <a:pt x="666" y="485"/>
                      <a:pt x="666" y="485"/>
                      <a:pt x="666" y="485"/>
                    </a:cubicBezTo>
                    <a:cubicBezTo>
                      <a:pt x="666" y="485"/>
                      <a:pt x="665" y="485"/>
                      <a:pt x="665" y="486"/>
                    </a:cubicBezTo>
                    <a:cubicBezTo>
                      <a:pt x="668" y="488"/>
                      <a:pt x="668" y="488"/>
                      <a:pt x="668" y="488"/>
                    </a:cubicBezTo>
                    <a:cubicBezTo>
                      <a:pt x="666" y="485"/>
                      <a:pt x="666" y="485"/>
                      <a:pt x="666" y="485"/>
                    </a:cubicBezTo>
                    <a:cubicBezTo>
                      <a:pt x="667" y="488"/>
                      <a:pt x="667" y="488"/>
                      <a:pt x="667" y="488"/>
                    </a:cubicBezTo>
                    <a:cubicBezTo>
                      <a:pt x="667" y="485"/>
                      <a:pt x="667" y="485"/>
                      <a:pt x="667" y="485"/>
                    </a:cubicBezTo>
                    <a:cubicBezTo>
                      <a:pt x="667" y="485"/>
                      <a:pt x="667" y="485"/>
                      <a:pt x="666" y="485"/>
                    </a:cubicBezTo>
                    <a:cubicBezTo>
                      <a:pt x="667" y="488"/>
                      <a:pt x="667" y="488"/>
                      <a:pt x="667" y="488"/>
                    </a:cubicBezTo>
                    <a:cubicBezTo>
                      <a:pt x="667" y="485"/>
                      <a:pt x="667" y="485"/>
                      <a:pt x="667" y="485"/>
                    </a:cubicBezTo>
                    <a:cubicBezTo>
                      <a:pt x="667" y="486"/>
                      <a:pt x="667" y="486"/>
                      <a:pt x="667" y="486"/>
                    </a:cubicBezTo>
                    <a:cubicBezTo>
                      <a:pt x="668" y="485"/>
                      <a:pt x="668" y="485"/>
                      <a:pt x="668" y="485"/>
                    </a:cubicBezTo>
                    <a:cubicBezTo>
                      <a:pt x="667" y="485"/>
                      <a:pt x="667" y="485"/>
                      <a:pt x="667" y="485"/>
                    </a:cubicBezTo>
                    <a:cubicBezTo>
                      <a:pt x="667" y="486"/>
                      <a:pt x="667" y="486"/>
                      <a:pt x="667" y="486"/>
                    </a:cubicBezTo>
                    <a:cubicBezTo>
                      <a:pt x="668" y="485"/>
                      <a:pt x="668" y="485"/>
                      <a:pt x="668" y="485"/>
                    </a:cubicBezTo>
                    <a:cubicBezTo>
                      <a:pt x="668" y="485"/>
                      <a:pt x="668" y="485"/>
                      <a:pt x="668" y="485"/>
                    </a:cubicBezTo>
                    <a:cubicBezTo>
                      <a:pt x="667" y="485"/>
                      <a:pt x="666" y="484"/>
                      <a:pt x="664" y="483"/>
                    </a:cubicBezTo>
                    <a:cubicBezTo>
                      <a:pt x="656" y="480"/>
                      <a:pt x="640" y="472"/>
                      <a:pt x="619" y="459"/>
                    </a:cubicBezTo>
                    <a:cubicBezTo>
                      <a:pt x="543" y="416"/>
                      <a:pt x="395" y="327"/>
                      <a:pt x="267" y="249"/>
                    </a:cubicBezTo>
                    <a:cubicBezTo>
                      <a:pt x="203" y="210"/>
                      <a:pt x="144" y="173"/>
                      <a:pt x="100" y="146"/>
                    </a:cubicBezTo>
                    <a:cubicBezTo>
                      <a:pt x="79" y="133"/>
                      <a:pt x="61" y="122"/>
                      <a:pt x="49" y="114"/>
                    </a:cubicBezTo>
                    <a:cubicBezTo>
                      <a:pt x="43" y="111"/>
                      <a:pt x="38" y="108"/>
                      <a:pt x="35" y="106"/>
                    </a:cubicBezTo>
                    <a:cubicBezTo>
                      <a:pt x="31" y="104"/>
                      <a:pt x="30" y="103"/>
                      <a:pt x="30" y="103"/>
                    </a:cubicBezTo>
                    <a:cubicBezTo>
                      <a:pt x="28" y="101"/>
                      <a:pt x="25" y="102"/>
                      <a:pt x="24" y="104"/>
                    </a:cubicBezTo>
                    <a:cubicBezTo>
                      <a:pt x="23" y="106"/>
                      <a:pt x="24" y="108"/>
                      <a:pt x="25" y="109"/>
                    </a:cubicBezTo>
                    <a:cubicBezTo>
                      <a:pt x="672" y="513"/>
                      <a:pt x="672" y="513"/>
                      <a:pt x="672" y="513"/>
                    </a:cubicBezTo>
                    <a:cubicBezTo>
                      <a:pt x="674" y="515"/>
                      <a:pt x="676" y="514"/>
                      <a:pt x="677" y="512"/>
                    </a:cubicBezTo>
                    <a:cubicBezTo>
                      <a:pt x="679" y="510"/>
                      <a:pt x="678" y="508"/>
                      <a:pt x="676" y="507"/>
                    </a:cubicBezTo>
                    <a:cubicBezTo>
                      <a:pt x="676" y="507"/>
                      <a:pt x="518" y="406"/>
                      <a:pt x="355" y="304"/>
                    </a:cubicBezTo>
                    <a:cubicBezTo>
                      <a:pt x="273" y="254"/>
                      <a:pt x="191" y="203"/>
                      <a:pt x="127" y="165"/>
                    </a:cubicBezTo>
                    <a:cubicBezTo>
                      <a:pt x="95" y="146"/>
                      <a:pt x="67" y="130"/>
                      <a:pt x="46" y="119"/>
                    </a:cubicBezTo>
                    <a:cubicBezTo>
                      <a:pt x="36" y="114"/>
                      <a:pt x="27" y="109"/>
                      <a:pt x="21" y="106"/>
                    </a:cubicBezTo>
                    <a:cubicBezTo>
                      <a:pt x="18" y="105"/>
                      <a:pt x="15" y="104"/>
                      <a:pt x="12" y="103"/>
                    </a:cubicBezTo>
                    <a:cubicBezTo>
                      <a:pt x="10" y="102"/>
                      <a:pt x="8" y="102"/>
                      <a:pt x="6" y="101"/>
                    </a:cubicBezTo>
                    <a:cubicBezTo>
                      <a:pt x="6" y="101"/>
                      <a:pt x="5" y="102"/>
                      <a:pt x="4" y="102"/>
                    </a:cubicBezTo>
                    <a:cubicBezTo>
                      <a:pt x="3" y="102"/>
                      <a:pt x="2" y="103"/>
                      <a:pt x="2" y="104"/>
                    </a:cubicBezTo>
                    <a:cubicBezTo>
                      <a:pt x="0" y="106"/>
                      <a:pt x="1" y="108"/>
                      <a:pt x="3" y="109"/>
                    </a:cubicBezTo>
                    <a:cubicBezTo>
                      <a:pt x="277" y="281"/>
                      <a:pt x="277" y="281"/>
                      <a:pt x="277" y="281"/>
                    </a:cubicBezTo>
                    <a:cubicBezTo>
                      <a:pt x="6" y="118"/>
                      <a:pt x="6" y="118"/>
                      <a:pt x="6" y="118"/>
                    </a:cubicBezTo>
                    <a:cubicBezTo>
                      <a:pt x="5" y="117"/>
                      <a:pt x="2" y="117"/>
                      <a:pt x="1" y="119"/>
                    </a:cubicBezTo>
                    <a:cubicBezTo>
                      <a:pt x="0" y="121"/>
                      <a:pt x="0" y="124"/>
                      <a:pt x="2" y="125"/>
                    </a:cubicBezTo>
                    <a:cubicBezTo>
                      <a:pt x="703" y="563"/>
                      <a:pt x="703" y="563"/>
                      <a:pt x="703" y="563"/>
                    </a:cubicBezTo>
                    <a:cubicBezTo>
                      <a:pt x="705" y="564"/>
                      <a:pt x="707" y="563"/>
                      <a:pt x="709" y="561"/>
                    </a:cubicBezTo>
                    <a:cubicBezTo>
                      <a:pt x="710" y="560"/>
                      <a:pt x="709" y="557"/>
                      <a:pt x="707" y="556"/>
                    </a:cubicBezTo>
                    <a:close/>
                  </a:path>
                </a:pathLst>
              </a:custGeom>
              <a:solidFill>
                <a:srgbClr val="70B5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9" name="Freeform 49"/>
              <p:cNvSpPr/>
              <p:nvPr/>
            </p:nvSpPr>
            <p:spPr bwMode="auto">
              <a:xfrm>
                <a:off x="3873413" y="2939839"/>
                <a:ext cx="279676" cy="254610"/>
              </a:xfrm>
              <a:custGeom>
                <a:avLst/>
                <a:gdLst>
                  <a:gd name="T0" fmla="*/ 77 w 209"/>
                  <a:gd name="T1" fmla="*/ 175 h 189"/>
                  <a:gd name="T2" fmla="*/ 33 w 209"/>
                  <a:gd name="T3" fmla="*/ 148 h 189"/>
                  <a:gd name="T4" fmla="*/ 31 w 209"/>
                  <a:gd name="T5" fmla="*/ 150 h 189"/>
                  <a:gd name="T6" fmla="*/ 30 w 209"/>
                  <a:gd name="T7" fmla="*/ 150 h 189"/>
                  <a:gd name="T8" fmla="*/ 31 w 209"/>
                  <a:gd name="T9" fmla="*/ 150 h 189"/>
                  <a:gd name="T10" fmla="*/ 31 w 209"/>
                  <a:gd name="T11" fmla="*/ 150 h 189"/>
                  <a:gd name="T12" fmla="*/ 30 w 209"/>
                  <a:gd name="T13" fmla="*/ 154 h 189"/>
                  <a:gd name="T14" fmla="*/ 94 w 209"/>
                  <a:gd name="T15" fmla="*/ 181 h 189"/>
                  <a:gd name="T16" fmla="*/ 114 w 209"/>
                  <a:gd name="T17" fmla="*/ 168 h 189"/>
                  <a:gd name="T18" fmla="*/ 19 w 209"/>
                  <a:gd name="T19" fmla="*/ 114 h 189"/>
                  <a:gd name="T20" fmla="*/ 16 w 209"/>
                  <a:gd name="T21" fmla="*/ 112 h 189"/>
                  <a:gd name="T22" fmla="*/ 16 w 209"/>
                  <a:gd name="T23" fmla="*/ 114 h 189"/>
                  <a:gd name="T24" fmla="*/ 121 w 209"/>
                  <a:gd name="T25" fmla="*/ 163 h 189"/>
                  <a:gd name="T26" fmla="*/ 133 w 209"/>
                  <a:gd name="T27" fmla="*/ 152 h 189"/>
                  <a:gd name="T28" fmla="*/ 10 w 209"/>
                  <a:gd name="T29" fmla="*/ 70 h 189"/>
                  <a:gd name="T30" fmla="*/ 6 w 209"/>
                  <a:gd name="T31" fmla="*/ 69 h 189"/>
                  <a:gd name="T32" fmla="*/ 103 w 209"/>
                  <a:gd name="T33" fmla="*/ 123 h 189"/>
                  <a:gd name="T34" fmla="*/ 142 w 209"/>
                  <a:gd name="T35" fmla="*/ 143 h 189"/>
                  <a:gd name="T36" fmla="*/ 124 w 209"/>
                  <a:gd name="T37" fmla="*/ 121 h 189"/>
                  <a:gd name="T38" fmla="*/ 154 w 209"/>
                  <a:gd name="T39" fmla="*/ 128 h 189"/>
                  <a:gd name="T40" fmla="*/ 7 w 209"/>
                  <a:gd name="T41" fmla="*/ 40 h 189"/>
                  <a:gd name="T42" fmla="*/ 6 w 209"/>
                  <a:gd name="T43" fmla="*/ 43 h 189"/>
                  <a:gd name="T44" fmla="*/ 5 w 209"/>
                  <a:gd name="T45" fmla="*/ 43 h 189"/>
                  <a:gd name="T46" fmla="*/ 149 w 209"/>
                  <a:gd name="T47" fmla="*/ 121 h 189"/>
                  <a:gd name="T48" fmla="*/ 133 w 209"/>
                  <a:gd name="T49" fmla="*/ 98 h 189"/>
                  <a:gd name="T50" fmla="*/ 10 w 209"/>
                  <a:gd name="T51" fmla="*/ 24 h 189"/>
                  <a:gd name="T52" fmla="*/ 11 w 209"/>
                  <a:gd name="T53" fmla="*/ 25 h 189"/>
                  <a:gd name="T54" fmla="*/ 11 w 209"/>
                  <a:gd name="T55" fmla="*/ 26 h 189"/>
                  <a:gd name="T56" fmla="*/ 208 w 209"/>
                  <a:gd name="T57" fmla="*/ 127 h 189"/>
                  <a:gd name="T58" fmla="*/ 121 w 209"/>
                  <a:gd name="T59" fmla="*/ 80 h 189"/>
                  <a:gd name="T60" fmla="*/ 201 w 209"/>
                  <a:gd name="T61" fmla="*/ 131 h 189"/>
                  <a:gd name="T62" fmla="*/ 204 w 209"/>
                  <a:gd name="T63" fmla="*/ 129 h 189"/>
                  <a:gd name="T64" fmla="*/ 4 w 209"/>
                  <a:gd name="T65" fmla="*/ 24 h 189"/>
                  <a:gd name="T66" fmla="*/ 166 w 209"/>
                  <a:gd name="T67" fmla="*/ 128 h 189"/>
                  <a:gd name="T68" fmla="*/ 172 w 209"/>
                  <a:gd name="T69" fmla="*/ 130 h 189"/>
                  <a:gd name="T70" fmla="*/ 173 w 209"/>
                  <a:gd name="T71" fmla="*/ 130 h 189"/>
                  <a:gd name="T72" fmla="*/ 9 w 209"/>
                  <a:gd name="T73" fmla="*/ 36 h 189"/>
                  <a:gd name="T74" fmla="*/ 148 w 209"/>
                  <a:gd name="T75" fmla="*/ 132 h 189"/>
                  <a:gd name="T76" fmla="*/ 150 w 209"/>
                  <a:gd name="T77" fmla="*/ 129 h 189"/>
                  <a:gd name="T78" fmla="*/ 150 w 209"/>
                  <a:gd name="T79" fmla="*/ 128 h 189"/>
                  <a:gd name="T80" fmla="*/ 2 w 209"/>
                  <a:gd name="T81" fmla="*/ 53 h 189"/>
                  <a:gd name="T82" fmla="*/ 141 w 209"/>
                  <a:gd name="T83" fmla="*/ 139 h 189"/>
                  <a:gd name="T84" fmla="*/ 142 w 209"/>
                  <a:gd name="T85" fmla="*/ 135 h 189"/>
                  <a:gd name="T86" fmla="*/ 143 w 209"/>
                  <a:gd name="T87" fmla="*/ 135 h 189"/>
                  <a:gd name="T88" fmla="*/ 6 w 209"/>
                  <a:gd name="T89" fmla="*/ 64 h 189"/>
                  <a:gd name="T90" fmla="*/ 121 w 209"/>
                  <a:gd name="T91" fmla="*/ 163 h 189"/>
                  <a:gd name="T92" fmla="*/ 123 w 209"/>
                  <a:gd name="T93" fmla="*/ 159 h 189"/>
                  <a:gd name="T94" fmla="*/ 124 w 209"/>
                  <a:gd name="T95" fmla="*/ 157 h 189"/>
                  <a:gd name="T96" fmla="*/ 16 w 209"/>
                  <a:gd name="T97" fmla="*/ 108 h 189"/>
                  <a:gd name="T98" fmla="*/ 98 w 209"/>
                  <a:gd name="T99" fmla="*/ 167 h 189"/>
                  <a:gd name="T100" fmla="*/ 108 w 209"/>
                  <a:gd name="T101" fmla="*/ 174 h 189"/>
                  <a:gd name="T102" fmla="*/ 108 w 209"/>
                  <a:gd name="T103" fmla="*/ 173 h 189"/>
                  <a:gd name="T104" fmla="*/ 111 w 209"/>
                  <a:gd name="T105" fmla="*/ 171 h 189"/>
                  <a:gd name="T106" fmla="*/ 66 w 209"/>
                  <a:gd name="T107" fmla="*/ 160 h 189"/>
                  <a:gd name="T108" fmla="*/ 27 w 209"/>
                  <a:gd name="T109" fmla="*/ 148 h 189"/>
                  <a:gd name="T110" fmla="*/ 62 w 209"/>
                  <a:gd name="T111" fmla="*/ 175 h 189"/>
                  <a:gd name="T112" fmla="*/ 66 w 209"/>
                  <a:gd name="T113" fmla="*/ 186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09" h="189">
                    <a:moveTo>
                      <a:pt x="65" y="181"/>
                    </a:moveTo>
                    <a:cubicBezTo>
                      <a:pt x="46" y="169"/>
                      <a:pt x="46" y="169"/>
                      <a:pt x="46" y="169"/>
                    </a:cubicBezTo>
                    <a:cubicBezTo>
                      <a:pt x="44" y="173"/>
                      <a:pt x="44" y="173"/>
                      <a:pt x="44" y="173"/>
                    </a:cubicBezTo>
                    <a:cubicBezTo>
                      <a:pt x="43" y="177"/>
                      <a:pt x="43" y="177"/>
                      <a:pt x="43" y="177"/>
                    </a:cubicBezTo>
                    <a:cubicBezTo>
                      <a:pt x="83" y="187"/>
                      <a:pt x="83" y="187"/>
                      <a:pt x="83" y="187"/>
                    </a:cubicBezTo>
                    <a:cubicBezTo>
                      <a:pt x="84" y="188"/>
                      <a:pt x="86" y="187"/>
                      <a:pt x="87" y="185"/>
                    </a:cubicBezTo>
                    <a:cubicBezTo>
                      <a:pt x="88" y="183"/>
                      <a:pt x="87" y="181"/>
                      <a:pt x="86" y="180"/>
                    </a:cubicBezTo>
                    <a:cubicBezTo>
                      <a:pt x="86" y="180"/>
                      <a:pt x="82" y="178"/>
                      <a:pt x="77" y="175"/>
                    </a:cubicBezTo>
                    <a:cubicBezTo>
                      <a:pt x="70" y="170"/>
                      <a:pt x="59" y="164"/>
                      <a:pt x="49" y="158"/>
                    </a:cubicBezTo>
                    <a:cubicBezTo>
                      <a:pt x="45" y="155"/>
                      <a:pt x="41" y="152"/>
                      <a:pt x="38" y="150"/>
                    </a:cubicBezTo>
                    <a:cubicBezTo>
                      <a:pt x="36" y="149"/>
                      <a:pt x="35" y="149"/>
                      <a:pt x="34" y="148"/>
                    </a:cubicBezTo>
                    <a:cubicBezTo>
                      <a:pt x="34" y="148"/>
                      <a:pt x="33" y="148"/>
                      <a:pt x="33" y="148"/>
                    </a:cubicBezTo>
                    <a:cubicBezTo>
                      <a:pt x="33" y="148"/>
                      <a:pt x="33" y="148"/>
                      <a:pt x="33" y="148"/>
                    </a:cubicBezTo>
                    <a:cubicBezTo>
                      <a:pt x="32" y="150"/>
                      <a:pt x="32" y="150"/>
                      <a:pt x="32" y="150"/>
                    </a:cubicBezTo>
                    <a:cubicBezTo>
                      <a:pt x="34" y="148"/>
                      <a:pt x="34" y="148"/>
                      <a:pt x="34" y="148"/>
                    </a:cubicBezTo>
                    <a:cubicBezTo>
                      <a:pt x="33" y="148"/>
                      <a:pt x="33" y="148"/>
                      <a:pt x="33" y="148"/>
                    </a:cubicBezTo>
                    <a:cubicBezTo>
                      <a:pt x="32" y="150"/>
                      <a:pt x="32" y="150"/>
                      <a:pt x="32" y="150"/>
                    </a:cubicBezTo>
                    <a:cubicBezTo>
                      <a:pt x="34" y="148"/>
                      <a:pt x="34" y="148"/>
                      <a:pt x="34" y="148"/>
                    </a:cubicBezTo>
                    <a:cubicBezTo>
                      <a:pt x="31" y="150"/>
                      <a:pt x="31" y="150"/>
                      <a:pt x="31" y="150"/>
                    </a:cubicBezTo>
                    <a:cubicBezTo>
                      <a:pt x="34" y="148"/>
                      <a:pt x="34" y="148"/>
                      <a:pt x="34" y="148"/>
                    </a:cubicBezTo>
                    <a:cubicBezTo>
                      <a:pt x="34" y="148"/>
                      <a:pt x="34" y="148"/>
                      <a:pt x="34" y="148"/>
                    </a:cubicBezTo>
                    <a:cubicBezTo>
                      <a:pt x="31" y="150"/>
                      <a:pt x="31" y="150"/>
                      <a:pt x="31" y="150"/>
                    </a:cubicBezTo>
                    <a:cubicBezTo>
                      <a:pt x="34" y="148"/>
                      <a:pt x="34" y="148"/>
                      <a:pt x="34" y="148"/>
                    </a:cubicBezTo>
                    <a:cubicBezTo>
                      <a:pt x="31" y="150"/>
                      <a:pt x="31" y="150"/>
                      <a:pt x="31" y="150"/>
                    </a:cubicBezTo>
                    <a:cubicBezTo>
                      <a:pt x="34" y="150"/>
                      <a:pt x="34" y="150"/>
                      <a:pt x="34" y="150"/>
                    </a:cubicBezTo>
                    <a:cubicBezTo>
                      <a:pt x="34" y="149"/>
                      <a:pt x="34" y="149"/>
                      <a:pt x="34" y="148"/>
                    </a:cubicBezTo>
                    <a:cubicBezTo>
                      <a:pt x="31" y="150"/>
                      <a:pt x="31" y="150"/>
                      <a:pt x="31" y="150"/>
                    </a:cubicBezTo>
                    <a:cubicBezTo>
                      <a:pt x="34" y="150"/>
                      <a:pt x="34" y="150"/>
                      <a:pt x="34" y="150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4" y="153"/>
                      <a:pt x="34" y="153"/>
                      <a:pt x="34" y="153"/>
                    </a:cubicBezTo>
                    <a:cubicBezTo>
                      <a:pt x="34" y="152"/>
                      <a:pt x="34" y="151"/>
                      <a:pt x="34" y="150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4" y="153"/>
                      <a:pt x="34" y="153"/>
                      <a:pt x="34" y="153"/>
                    </a:cubicBezTo>
                    <a:cubicBezTo>
                      <a:pt x="34" y="152"/>
                      <a:pt x="34" y="152"/>
                      <a:pt x="34" y="152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3" y="154"/>
                      <a:pt x="33" y="154"/>
                      <a:pt x="33" y="154"/>
                    </a:cubicBezTo>
                    <a:cubicBezTo>
                      <a:pt x="33" y="153"/>
                      <a:pt x="34" y="153"/>
                      <a:pt x="34" y="152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3" y="154"/>
                      <a:pt x="33" y="154"/>
                      <a:pt x="33" y="154"/>
                    </a:cubicBezTo>
                    <a:cubicBezTo>
                      <a:pt x="31" y="150"/>
                      <a:pt x="31" y="150"/>
                      <a:pt x="31" y="150"/>
                    </a:cubicBezTo>
                    <a:cubicBezTo>
                      <a:pt x="31" y="154"/>
                      <a:pt x="31" y="154"/>
                      <a:pt x="31" y="154"/>
                    </a:cubicBezTo>
                    <a:cubicBezTo>
                      <a:pt x="32" y="154"/>
                      <a:pt x="32" y="154"/>
                      <a:pt x="33" y="154"/>
                    </a:cubicBezTo>
                    <a:cubicBezTo>
                      <a:pt x="31" y="150"/>
                      <a:pt x="31" y="150"/>
                      <a:pt x="31" y="150"/>
                    </a:cubicBezTo>
                    <a:cubicBezTo>
                      <a:pt x="31" y="154"/>
                      <a:pt x="31" y="154"/>
                      <a:pt x="31" y="154"/>
                    </a:cubicBezTo>
                    <a:cubicBezTo>
                      <a:pt x="31" y="150"/>
                      <a:pt x="31" y="150"/>
                      <a:pt x="31" y="150"/>
                    </a:cubicBezTo>
                    <a:cubicBezTo>
                      <a:pt x="31" y="154"/>
                      <a:pt x="31" y="154"/>
                      <a:pt x="31" y="154"/>
                    </a:cubicBezTo>
                    <a:cubicBezTo>
                      <a:pt x="31" y="154"/>
                      <a:pt x="31" y="154"/>
                      <a:pt x="31" y="154"/>
                    </a:cubicBezTo>
                    <a:cubicBezTo>
                      <a:pt x="31" y="150"/>
                      <a:pt x="31" y="150"/>
                      <a:pt x="31" y="150"/>
                    </a:cubicBezTo>
                    <a:cubicBezTo>
                      <a:pt x="31" y="154"/>
                      <a:pt x="31" y="154"/>
                      <a:pt x="31" y="154"/>
                    </a:cubicBezTo>
                    <a:cubicBezTo>
                      <a:pt x="31" y="151"/>
                      <a:pt x="31" y="151"/>
                      <a:pt x="31" y="151"/>
                    </a:cubicBezTo>
                    <a:cubicBezTo>
                      <a:pt x="30" y="154"/>
                      <a:pt x="30" y="154"/>
                      <a:pt x="30" y="154"/>
                    </a:cubicBezTo>
                    <a:cubicBezTo>
                      <a:pt x="31" y="154"/>
                      <a:pt x="31" y="154"/>
                      <a:pt x="31" y="154"/>
                    </a:cubicBezTo>
                    <a:cubicBezTo>
                      <a:pt x="31" y="151"/>
                      <a:pt x="31" y="151"/>
                      <a:pt x="31" y="151"/>
                    </a:cubicBezTo>
                    <a:cubicBezTo>
                      <a:pt x="30" y="154"/>
                      <a:pt x="30" y="154"/>
                      <a:pt x="30" y="154"/>
                    </a:cubicBezTo>
                    <a:cubicBezTo>
                      <a:pt x="30" y="153"/>
                      <a:pt x="30" y="153"/>
                      <a:pt x="30" y="153"/>
                    </a:cubicBezTo>
                    <a:cubicBezTo>
                      <a:pt x="30" y="154"/>
                      <a:pt x="30" y="154"/>
                      <a:pt x="30" y="154"/>
                    </a:cubicBezTo>
                    <a:cubicBezTo>
                      <a:pt x="30" y="154"/>
                      <a:pt x="30" y="154"/>
                      <a:pt x="30" y="154"/>
                    </a:cubicBezTo>
                    <a:cubicBezTo>
                      <a:pt x="30" y="153"/>
                      <a:pt x="30" y="153"/>
                      <a:pt x="30" y="153"/>
                    </a:cubicBezTo>
                    <a:cubicBezTo>
                      <a:pt x="30" y="154"/>
                      <a:pt x="30" y="154"/>
                      <a:pt x="30" y="154"/>
                    </a:cubicBezTo>
                    <a:cubicBezTo>
                      <a:pt x="30" y="154"/>
                      <a:pt x="30" y="154"/>
                      <a:pt x="31" y="155"/>
                    </a:cubicBezTo>
                    <a:cubicBezTo>
                      <a:pt x="34" y="155"/>
                      <a:pt x="39" y="158"/>
                      <a:pt x="45" y="160"/>
                    </a:cubicBezTo>
                    <a:cubicBezTo>
                      <a:pt x="55" y="164"/>
                      <a:pt x="67" y="170"/>
                      <a:pt x="77" y="174"/>
                    </a:cubicBezTo>
                    <a:cubicBezTo>
                      <a:pt x="82" y="176"/>
                      <a:pt x="86" y="178"/>
                      <a:pt x="89" y="179"/>
                    </a:cubicBezTo>
                    <a:cubicBezTo>
                      <a:pt x="92" y="180"/>
                      <a:pt x="94" y="181"/>
                      <a:pt x="94" y="181"/>
                    </a:cubicBezTo>
                    <a:cubicBezTo>
                      <a:pt x="96" y="182"/>
                      <a:pt x="98" y="181"/>
                      <a:pt x="99" y="179"/>
                    </a:cubicBezTo>
                    <a:cubicBezTo>
                      <a:pt x="100" y="178"/>
                      <a:pt x="100" y="175"/>
                      <a:pt x="98" y="174"/>
                    </a:cubicBezTo>
                    <a:cubicBezTo>
                      <a:pt x="73" y="159"/>
                      <a:pt x="73" y="159"/>
                      <a:pt x="73" y="159"/>
                    </a:cubicBezTo>
                    <a:cubicBezTo>
                      <a:pt x="110" y="175"/>
                      <a:pt x="110" y="175"/>
                      <a:pt x="110" y="175"/>
                    </a:cubicBezTo>
                    <a:cubicBezTo>
                      <a:pt x="112" y="176"/>
                      <a:pt x="114" y="175"/>
                      <a:pt x="115" y="173"/>
                    </a:cubicBezTo>
                    <a:cubicBezTo>
                      <a:pt x="115" y="173"/>
                      <a:pt x="115" y="172"/>
                      <a:pt x="115" y="171"/>
                    </a:cubicBezTo>
                    <a:cubicBezTo>
                      <a:pt x="115" y="170"/>
                      <a:pt x="115" y="169"/>
                      <a:pt x="115" y="169"/>
                    </a:cubicBezTo>
                    <a:cubicBezTo>
                      <a:pt x="114" y="168"/>
                      <a:pt x="114" y="168"/>
                      <a:pt x="114" y="168"/>
                    </a:cubicBezTo>
                    <a:cubicBezTo>
                      <a:pt x="113" y="167"/>
                      <a:pt x="113" y="167"/>
                      <a:pt x="113" y="167"/>
                    </a:cubicBezTo>
                    <a:cubicBezTo>
                      <a:pt x="112" y="166"/>
                      <a:pt x="109" y="165"/>
                      <a:pt x="106" y="163"/>
                    </a:cubicBezTo>
                    <a:cubicBezTo>
                      <a:pt x="83" y="148"/>
                      <a:pt x="18" y="108"/>
                      <a:pt x="18" y="108"/>
                    </a:cubicBezTo>
                    <a:cubicBezTo>
                      <a:pt x="16" y="112"/>
                      <a:pt x="16" y="112"/>
                      <a:pt x="16" y="112"/>
                    </a:cubicBezTo>
                    <a:cubicBezTo>
                      <a:pt x="19" y="114"/>
                      <a:pt x="19" y="114"/>
                      <a:pt x="19" y="114"/>
                    </a:cubicBezTo>
                    <a:cubicBezTo>
                      <a:pt x="16" y="112"/>
                      <a:pt x="16" y="112"/>
                      <a:pt x="16" y="112"/>
                    </a:cubicBezTo>
                    <a:cubicBezTo>
                      <a:pt x="18" y="115"/>
                      <a:pt x="18" y="115"/>
                      <a:pt x="18" y="115"/>
                    </a:cubicBezTo>
                    <a:cubicBezTo>
                      <a:pt x="19" y="115"/>
                      <a:pt x="19" y="114"/>
                      <a:pt x="19" y="114"/>
                    </a:cubicBezTo>
                    <a:cubicBezTo>
                      <a:pt x="16" y="112"/>
                      <a:pt x="16" y="112"/>
                      <a:pt x="16" y="112"/>
                    </a:cubicBezTo>
                    <a:cubicBezTo>
                      <a:pt x="18" y="115"/>
                      <a:pt x="18" y="115"/>
                      <a:pt x="18" y="115"/>
                    </a:cubicBezTo>
                    <a:cubicBezTo>
                      <a:pt x="16" y="112"/>
                      <a:pt x="16" y="112"/>
                      <a:pt x="16" y="112"/>
                    </a:cubicBezTo>
                    <a:cubicBezTo>
                      <a:pt x="17" y="116"/>
                      <a:pt x="17" y="116"/>
                      <a:pt x="17" y="116"/>
                    </a:cubicBezTo>
                    <a:cubicBezTo>
                      <a:pt x="17" y="115"/>
                      <a:pt x="18" y="115"/>
                      <a:pt x="18" y="115"/>
                    </a:cubicBezTo>
                    <a:cubicBezTo>
                      <a:pt x="16" y="112"/>
                      <a:pt x="16" y="112"/>
                      <a:pt x="16" y="112"/>
                    </a:cubicBezTo>
                    <a:cubicBezTo>
                      <a:pt x="17" y="116"/>
                      <a:pt x="17" y="116"/>
                      <a:pt x="17" y="116"/>
                    </a:cubicBezTo>
                    <a:cubicBezTo>
                      <a:pt x="16" y="112"/>
                      <a:pt x="16" y="112"/>
                      <a:pt x="16" y="112"/>
                    </a:cubicBezTo>
                    <a:cubicBezTo>
                      <a:pt x="16" y="116"/>
                      <a:pt x="16" y="116"/>
                      <a:pt x="16" y="116"/>
                    </a:cubicBezTo>
                    <a:cubicBezTo>
                      <a:pt x="17" y="116"/>
                      <a:pt x="17" y="116"/>
                      <a:pt x="17" y="116"/>
                    </a:cubicBezTo>
                    <a:cubicBezTo>
                      <a:pt x="16" y="112"/>
                      <a:pt x="16" y="112"/>
                      <a:pt x="16" y="112"/>
                    </a:cubicBezTo>
                    <a:cubicBezTo>
                      <a:pt x="16" y="116"/>
                      <a:pt x="16" y="116"/>
                      <a:pt x="16" y="116"/>
                    </a:cubicBezTo>
                    <a:cubicBezTo>
                      <a:pt x="16" y="114"/>
                      <a:pt x="16" y="114"/>
                      <a:pt x="16" y="114"/>
                    </a:cubicBezTo>
                    <a:cubicBezTo>
                      <a:pt x="16" y="116"/>
                      <a:pt x="16" y="116"/>
                      <a:pt x="16" y="116"/>
                    </a:cubicBezTo>
                    <a:cubicBezTo>
                      <a:pt x="16" y="116"/>
                      <a:pt x="16" y="116"/>
                      <a:pt x="16" y="116"/>
                    </a:cubicBezTo>
                    <a:cubicBezTo>
                      <a:pt x="16" y="114"/>
                      <a:pt x="16" y="114"/>
                      <a:pt x="16" y="114"/>
                    </a:cubicBezTo>
                    <a:cubicBezTo>
                      <a:pt x="16" y="116"/>
                      <a:pt x="16" y="116"/>
                      <a:pt x="16" y="116"/>
                    </a:cubicBezTo>
                    <a:cubicBezTo>
                      <a:pt x="16" y="116"/>
                      <a:pt x="17" y="116"/>
                      <a:pt x="18" y="116"/>
                    </a:cubicBezTo>
                    <a:cubicBezTo>
                      <a:pt x="22" y="118"/>
                      <a:pt x="31" y="121"/>
                      <a:pt x="41" y="126"/>
                    </a:cubicBezTo>
                    <a:cubicBezTo>
                      <a:pt x="57" y="133"/>
                      <a:pt x="77" y="142"/>
                      <a:pt x="93" y="150"/>
                    </a:cubicBezTo>
                    <a:cubicBezTo>
                      <a:pt x="101" y="154"/>
                      <a:pt x="108" y="157"/>
                      <a:pt x="113" y="159"/>
                    </a:cubicBezTo>
                    <a:cubicBezTo>
                      <a:pt x="116" y="160"/>
                      <a:pt x="118" y="161"/>
                      <a:pt x="119" y="162"/>
                    </a:cubicBezTo>
                    <a:cubicBezTo>
                      <a:pt x="120" y="162"/>
                      <a:pt x="120" y="163"/>
                      <a:pt x="121" y="163"/>
                    </a:cubicBezTo>
                    <a:cubicBezTo>
                      <a:pt x="121" y="163"/>
                      <a:pt x="121" y="163"/>
                      <a:pt x="121" y="163"/>
                    </a:cubicBezTo>
                    <a:cubicBezTo>
                      <a:pt x="122" y="163"/>
                      <a:pt x="122" y="163"/>
                      <a:pt x="122" y="163"/>
                    </a:cubicBezTo>
                    <a:cubicBezTo>
                      <a:pt x="122" y="163"/>
                      <a:pt x="122" y="163"/>
                      <a:pt x="122" y="163"/>
                    </a:cubicBezTo>
                    <a:cubicBezTo>
                      <a:pt x="122" y="163"/>
                      <a:pt x="122" y="163"/>
                      <a:pt x="122" y="163"/>
                    </a:cubicBezTo>
                    <a:cubicBezTo>
                      <a:pt x="122" y="163"/>
                      <a:pt x="123" y="163"/>
                      <a:pt x="123" y="163"/>
                    </a:cubicBezTo>
                    <a:cubicBezTo>
                      <a:pt x="125" y="163"/>
                      <a:pt x="126" y="162"/>
                      <a:pt x="127" y="160"/>
                    </a:cubicBezTo>
                    <a:cubicBezTo>
                      <a:pt x="127" y="159"/>
                      <a:pt x="127" y="157"/>
                      <a:pt x="125" y="156"/>
                    </a:cubicBezTo>
                    <a:cubicBezTo>
                      <a:pt x="74" y="124"/>
                      <a:pt x="74" y="124"/>
                      <a:pt x="74" y="124"/>
                    </a:cubicBezTo>
                    <a:cubicBezTo>
                      <a:pt x="133" y="152"/>
                      <a:pt x="133" y="152"/>
                      <a:pt x="133" y="152"/>
                    </a:cubicBezTo>
                    <a:cubicBezTo>
                      <a:pt x="135" y="153"/>
                      <a:pt x="137" y="152"/>
                      <a:pt x="138" y="150"/>
                    </a:cubicBezTo>
                    <a:cubicBezTo>
                      <a:pt x="139" y="148"/>
                      <a:pt x="139" y="146"/>
                      <a:pt x="137" y="145"/>
                    </a:cubicBezTo>
                    <a:cubicBezTo>
                      <a:pt x="8" y="65"/>
                      <a:pt x="8" y="65"/>
                      <a:pt x="8" y="65"/>
                    </a:cubicBezTo>
                    <a:cubicBezTo>
                      <a:pt x="6" y="68"/>
                      <a:pt x="6" y="68"/>
                      <a:pt x="6" y="68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6" y="68"/>
                      <a:pt x="6" y="68"/>
                      <a:pt x="6" y="68"/>
                    </a:cubicBezTo>
                    <a:cubicBezTo>
                      <a:pt x="8" y="72"/>
                      <a:pt x="8" y="72"/>
                      <a:pt x="8" y="72"/>
                    </a:cubicBezTo>
                    <a:cubicBezTo>
                      <a:pt x="8" y="72"/>
                      <a:pt x="9" y="71"/>
                      <a:pt x="10" y="70"/>
                    </a:cubicBezTo>
                    <a:cubicBezTo>
                      <a:pt x="6" y="68"/>
                      <a:pt x="6" y="68"/>
                      <a:pt x="6" y="68"/>
                    </a:cubicBezTo>
                    <a:cubicBezTo>
                      <a:pt x="8" y="72"/>
                      <a:pt x="8" y="72"/>
                      <a:pt x="8" y="72"/>
                    </a:cubicBezTo>
                    <a:cubicBezTo>
                      <a:pt x="6" y="68"/>
                      <a:pt x="6" y="68"/>
                      <a:pt x="6" y="68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7" y="72"/>
                      <a:pt x="7" y="72"/>
                      <a:pt x="8" y="72"/>
                    </a:cubicBezTo>
                    <a:cubicBezTo>
                      <a:pt x="6" y="68"/>
                      <a:pt x="6" y="68"/>
                      <a:pt x="6" y="68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6" y="69"/>
                      <a:pt x="6" y="69"/>
                      <a:pt x="6" y="69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6" y="69"/>
                      <a:pt x="6" y="69"/>
                      <a:pt x="6" y="69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6" y="72"/>
                      <a:pt x="7" y="72"/>
                      <a:pt x="8" y="73"/>
                    </a:cubicBezTo>
                    <a:cubicBezTo>
                      <a:pt x="14" y="75"/>
                      <a:pt x="25" y="81"/>
                      <a:pt x="38" y="88"/>
                    </a:cubicBezTo>
                    <a:cubicBezTo>
                      <a:pt x="58" y="99"/>
                      <a:pt x="83" y="112"/>
                      <a:pt x="103" y="123"/>
                    </a:cubicBezTo>
                    <a:cubicBezTo>
                      <a:pt x="113" y="129"/>
                      <a:pt x="122" y="134"/>
                      <a:pt x="129" y="137"/>
                    </a:cubicBezTo>
                    <a:cubicBezTo>
                      <a:pt x="132" y="139"/>
                      <a:pt x="135" y="140"/>
                      <a:pt x="136" y="141"/>
                    </a:cubicBezTo>
                    <a:cubicBezTo>
                      <a:pt x="137" y="142"/>
                      <a:pt x="138" y="142"/>
                      <a:pt x="139" y="142"/>
                    </a:cubicBezTo>
                    <a:cubicBezTo>
                      <a:pt x="139" y="143"/>
                      <a:pt x="139" y="143"/>
                      <a:pt x="139" y="143"/>
                    </a:cubicBezTo>
                    <a:cubicBezTo>
                      <a:pt x="140" y="143"/>
                      <a:pt x="140" y="143"/>
                      <a:pt x="140" y="143"/>
                    </a:cubicBezTo>
                    <a:cubicBezTo>
                      <a:pt x="140" y="143"/>
                      <a:pt x="140" y="143"/>
                      <a:pt x="140" y="143"/>
                    </a:cubicBezTo>
                    <a:cubicBezTo>
                      <a:pt x="140" y="143"/>
                      <a:pt x="141" y="143"/>
                      <a:pt x="141" y="143"/>
                    </a:cubicBezTo>
                    <a:cubicBezTo>
                      <a:pt x="142" y="143"/>
                      <a:pt x="142" y="143"/>
                      <a:pt x="142" y="143"/>
                    </a:cubicBezTo>
                    <a:cubicBezTo>
                      <a:pt x="143" y="143"/>
                      <a:pt x="144" y="143"/>
                      <a:pt x="144" y="142"/>
                    </a:cubicBezTo>
                    <a:cubicBezTo>
                      <a:pt x="145" y="141"/>
                      <a:pt x="145" y="140"/>
                      <a:pt x="145" y="139"/>
                    </a:cubicBezTo>
                    <a:cubicBezTo>
                      <a:pt x="145" y="137"/>
                      <a:pt x="144" y="136"/>
                      <a:pt x="143" y="136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4" y="58"/>
                      <a:pt x="39" y="77"/>
                      <a:pt x="75" y="95"/>
                    </a:cubicBezTo>
                    <a:cubicBezTo>
                      <a:pt x="92" y="105"/>
                      <a:pt x="110" y="114"/>
                      <a:pt x="124" y="121"/>
                    </a:cubicBezTo>
                    <a:cubicBezTo>
                      <a:pt x="131" y="125"/>
                      <a:pt x="137" y="127"/>
                      <a:pt x="141" y="130"/>
                    </a:cubicBezTo>
                    <a:cubicBezTo>
                      <a:pt x="143" y="131"/>
                      <a:pt x="145" y="131"/>
                      <a:pt x="146" y="132"/>
                    </a:cubicBezTo>
                    <a:cubicBezTo>
                      <a:pt x="147" y="132"/>
                      <a:pt x="147" y="132"/>
                      <a:pt x="148" y="133"/>
                    </a:cubicBezTo>
                    <a:cubicBezTo>
                      <a:pt x="149" y="133"/>
                      <a:pt x="149" y="133"/>
                      <a:pt x="149" y="133"/>
                    </a:cubicBezTo>
                    <a:cubicBezTo>
                      <a:pt x="149" y="133"/>
                      <a:pt x="149" y="133"/>
                      <a:pt x="150" y="133"/>
                    </a:cubicBezTo>
                    <a:cubicBezTo>
                      <a:pt x="150" y="133"/>
                      <a:pt x="151" y="133"/>
                      <a:pt x="151" y="133"/>
                    </a:cubicBezTo>
                    <a:cubicBezTo>
                      <a:pt x="152" y="133"/>
                      <a:pt x="153" y="132"/>
                      <a:pt x="153" y="131"/>
                    </a:cubicBezTo>
                    <a:cubicBezTo>
                      <a:pt x="154" y="130"/>
                      <a:pt x="154" y="129"/>
                      <a:pt x="154" y="128"/>
                    </a:cubicBezTo>
                    <a:cubicBezTo>
                      <a:pt x="154" y="127"/>
                      <a:pt x="153" y="126"/>
                      <a:pt x="152" y="12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9" y="43"/>
                      <a:pt x="10" y="42"/>
                      <a:pt x="10" y="42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7" y="44"/>
                      <a:pt x="8" y="44"/>
                      <a:pt x="8" y="43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6" y="43"/>
                      <a:pt x="6" y="44"/>
                      <a:pt x="7" y="44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6" y="43"/>
                      <a:pt x="7" y="44"/>
                      <a:pt x="8" y="45"/>
                    </a:cubicBezTo>
                    <a:cubicBezTo>
                      <a:pt x="20" y="51"/>
                      <a:pt x="61" y="73"/>
                      <a:pt x="98" y="94"/>
                    </a:cubicBezTo>
                    <a:cubicBezTo>
                      <a:pt x="117" y="104"/>
                      <a:pt x="136" y="114"/>
                      <a:pt x="149" y="121"/>
                    </a:cubicBezTo>
                    <a:cubicBezTo>
                      <a:pt x="156" y="125"/>
                      <a:pt x="161" y="128"/>
                      <a:pt x="165" y="130"/>
                    </a:cubicBezTo>
                    <a:cubicBezTo>
                      <a:pt x="169" y="132"/>
                      <a:pt x="171" y="133"/>
                      <a:pt x="171" y="133"/>
                    </a:cubicBezTo>
                    <a:cubicBezTo>
                      <a:pt x="173" y="134"/>
                      <a:pt x="175" y="134"/>
                      <a:pt x="176" y="132"/>
                    </a:cubicBezTo>
                    <a:cubicBezTo>
                      <a:pt x="177" y="131"/>
                      <a:pt x="177" y="130"/>
                      <a:pt x="177" y="130"/>
                    </a:cubicBezTo>
                    <a:cubicBezTo>
                      <a:pt x="177" y="129"/>
                      <a:pt x="177" y="128"/>
                      <a:pt x="176" y="127"/>
                    </a:cubicBezTo>
                    <a:cubicBezTo>
                      <a:pt x="176" y="126"/>
                      <a:pt x="175" y="126"/>
                      <a:pt x="175" y="125"/>
                    </a:cubicBezTo>
                    <a:cubicBezTo>
                      <a:pt x="174" y="124"/>
                      <a:pt x="172" y="123"/>
                      <a:pt x="170" y="121"/>
                    </a:cubicBezTo>
                    <a:cubicBezTo>
                      <a:pt x="163" y="116"/>
                      <a:pt x="149" y="108"/>
                      <a:pt x="133" y="98"/>
                    </a:cubicBezTo>
                    <a:cubicBezTo>
                      <a:pt x="108" y="82"/>
                      <a:pt x="77" y="64"/>
                      <a:pt x="53" y="50"/>
                    </a:cubicBezTo>
                    <a:cubicBezTo>
                      <a:pt x="40" y="42"/>
                      <a:pt x="29" y="36"/>
                      <a:pt x="22" y="31"/>
                    </a:cubicBezTo>
                    <a:cubicBezTo>
                      <a:pt x="18" y="29"/>
                      <a:pt x="15" y="27"/>
                      <a:pt x="13" y="25"/>
                    </a:cubicBezTo>
                    <a:cubicBezTo>
                      <a:pt x="12" y="25"/>
                      <a:pt x="11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1" y="28"/>
                      <a:pt x="11" y="27"/>
                      <a:pt x="11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203" y="133"/>
                      <a:pt x="203" y="133"/>
                      <a:pt x="203" y="133"/>
                    </a:cubicBezTo>
                    <a:cubicBezTo>
                      <a:pt x="205" y="134"/>
                      <a:pt x="207" y="133"/>
                      <a:pt x="208" y="132"/>
                    </a:cubicBezTo>
                    <a:cubicBezTo>
                      <a:pt x="208" y="131"/>
                      <a:pt x="209" y="130"/>
                      <a:pt x="209" y="129"/>
                    </a:cubicBezTo>
                    <a:cubicBezTo>
                      <a:pt x="208" y="128"/>
                      <a:pt x="208" y="127"/>
                      <a:pt x="208" y="127"/>
                    </a:cubicBezTo>
                    <a:cubicBezTo>
                      <a:pt x="207" y="126"/>
                      <a:pt x="207" y="126"/>
                      <a:pt x="206" y="125"/>
                    </a:cubicBezTo>
                    <a:cubicBezTo>
                      <a:pt x="205" y="124"/>
                      <a:pt x="203" y="122"/>
                      <a:pt x="201" y="121"/>
                    </a:cubicBezTo>
                    <a:cubicBezTo>
                      <a:pt x="192" y="115"/>
                      <a:pt x="176" y="104"/>
                      <a:pt x="156" y="92"/>
                    </a:cubicBezTo>
                    <a:cubicBezTo>
                      <a:pt x="97" y="55"/>
                      <a:pt x="7" y="1"/>
                      <a:pt x="7" y="1"/>
                    </a:cubicBezTo>
                    <a:cubicBezTo>
                      <a:pt x="5" y="0"/>
                      <a:pt x="3" y="1"/>
                      <a:pt x="1" y="3"/>
                    </a:cubicBezTo>
                    <a:cubicBezTo>
                      <a:pt x="0" y="5"/>
                      <a:pt x="1" y="7"/>
                      <a:pt x="3" y="8"/>
                    </a:cubicBezTo>
                    <a:cubicBezTo>
                      <a:pt x="3" y="8"/>
                      <a:pt x="6" y="10"/>
                      <a:pt x="11" y="13"/>
                    </a:cubicBezTo>
                    <a:cubicBezTo>
                      <a:pt x="31" y="25"/>
                      <a:pt x="78" y="53"/>
                      <a:pt x="121" y="80"/>
                    </a:cubicBezTo>
                    <a:cubicBezTo>
                      <a:pt x="143" y="93"/>
                      <a:pt x="163" y="106"/>
                      <a:pt x="178" y="115"/>
                    </a:cubicBezTo>
                    <a:cubicBezTo>
                      <a:pt x="185" y="120"/>
                      <a:pt x="191" y="124"/>
                      <a:pt x="196" y="127"/>
                    </a:cubicBezTo>
                    <a:cubicBezTo>
                      <a:pt x="198" y="129"/>
                      <a:pt x="199" y="130"/>
                      <a:pt x="200" y="131"/>
                    </a:cubicBezTo>
                    <a:cubicBezTo>
                      <a:pt x="201" y="131"/>
                      <a:pt x="201" y="131"/>
                      <a:pt x="201" y="131"/>
                    </a:cubicBezTo>
                    <a:cubicBezTo>
                      <a:pt x="201" y="131"/>
                      <a:pt x="201" y="131"/>
                      <a:pt x="201" y="131"/>
                    </a:cubicBezTo>
                    <a:cubicBezTo>
                      <a:pt x="203" y="130"/>
                      <a:pt x="203" y="130"/>
                      <a:pt x="203" y="130"/>
                    </a:cubicBezTo>
                    <a:cubicBezTo>
                      <a:pt x="201" y="131"/>
                      <a:pt x="201" y="131"/>
                      <a:pt x="201" y="131"/>
                    </a:cubicBezTo>
                    <a:cubicBezTo>
                      <a:pt x="201" y="131"/>
                      <a:pt x="201" y="131"/>
                      <a:pt x="201" y="131"/>
                    </a:cubicBezTo>
                    <a:cubicBezTo>
                      <a:pt x="203" y="130"/>
                      <a:pt x="203" y="130"/>
                      <a:pt x="203" y="130"/>
                    </a:cubicBezTo>
                    <a:cubicBezTo>
                      <a:pt x="201" y="131"/>
                      <a:pt x="201" y="131"/>
                      <a:pt x="201" y="131"/>
                    </a:cubicBezTo>
                    <a:cubicBezTo>
                      <a:pt x="204" y="129"/>
                      <a:pt x="204" y="129"/>
                      <a:pt x="204" y="129"/>
                    </a:cubicBezTo>
                    <a:cubicBezTo>
                      <a:pt x="201" y="129"/>
                      <a:pt x="201" y="129"/>
                      <a:pt x="201" y="129"/>
                    </a:cubicBezTo>
                    <a:cubicBezTo>
                      <a:pt x="201" y="130"/>
                      <a:pt x="201" y="131"/>
                      <a:pt x="201" y="131"/>
                    </a:cubicBezTo>
                    <a:cubicBezTo>
                      <a:pt x="204" y="129"/>
                      <a:pt x="204" y="129"/>
                      <a:pt x="204" y="129"/>
                    </a:cubicBezTo>
                    <a:cubicBezTo>
                      <a:pt x="201" y="129"/>
                      <a:pt x="201" y="129"/>
                      <a:pt x="201" y="129"/>
                    </a:cubicBezTo>
                    <a:cubicBezTo>
                      <a:pt x="204" y="129"/>
                      <a:pt x="204" y="129"/>
                      <a:pt x="204" y="129"/>
                    </a:cubicBezTo>
                    <a:cubicBezTo>
                      <a:pt x="201" y="127"/>
                      <a:pt x="201" y="127"/>
                      <a:pt x="201" y="127"/>
                    </a:cubicBezTo>
                    <a:cubicBezTo>
                      <a:pt x="201" y="128"/>
                      <a:pt x="201" y="129"/>
                      <a:pt x="201" y="129"/>
                    </a:cubicBezTo>
                    <a:cubicBezTo>
                      <a:pt x="204" y="129"/>
                      <a:pt x="204" y="129"/>
                      <a:pt x="204" y="129"/>
                    </a:cubicBezTo>
                    <a:cubicBezTo>
                      <a:pt x="201" y="127"/>
                      <a:pt x="201" y="127"/>
                      <a:pt x="201" y="127"/>
                    </a:cubicBezTo>
                    <a:cubicBezTo>
                      <a:pt x="205" y="130"/>
                      <a:pt x="205" y="130"/>
                      <a:pt x="205" y="130"/>
                    </a:cubicBezTo>
                    <a:cubicBezTo>
                      <a:pt x="206" y="126"/>
                      <a:pt x="206" y="126"/>
                      <a:pt x="206" y="126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7" y="22"/>
                      <a:pt x="5" y="22"/>
                      <a:pt x="4" y="24"/>
                    </a:cubicBezTo>
                    <a:cubicBezTo>
                      <a:pt x="3" y="25"/>
                      <a:pt x="3" y="26"/>
                      <a:pt x="3" y="26"/>
                    </a:cubicBezTo>
                    <a:cubicBezTo>
                      <a:pt x="3" y="27"/>
                      <a:pt x="3" y="28"/>
                      <a:pt x="4" y="28"/>
                    </a:cubicBezTo>
                    <a:cubicBezTo>
                      <a:pt x="4" y="29"/>
                      <a:pt x="4" y="29"/>
                      <a:pt x="5" y="29"/>
                    </a:cubicBezTo>
                    <a:cubicBezTo>
                      <a:pt x="5" y="30"/>
                      <a:pt x="6" y="30"/>
                      <a:pt x="6" y="31"/>
                    </a:cubicBezTo>
                    <a:cubicBezTo>
                      <a:pt x="8" y="32"/>
                      <a:pt x="12" y="35"/>
                      <a:pt x="18" y="38"/>
                    </a:cubicBezTo>
                    <a:cubicBezTo>
                      <a:pt x="38" y="50"/>
                      <a:pt x="76" y="73"/>
                      <a:pt x="109" y="93"/>
                    </a:cubicBezTo>
                    <a:cubicBezTo>
                      <a:pt x="126" y="102"/>
                      <a:pt x="141" y="112"/>
                      <a:pt x="152" y="119"/>
                    </a:cubicBezTo>
                    <a:cubicBezTo>
                      <a:pt x="158" y="123"/>
                      <a:pt x="163" y="126"/>
                      <a:pt x="166" y="128"/>
                    </a:cubicBezTo>
                    <a:cubicBezTo>
                      <a:pt x="167" y="129"/>
                      <a:pt x="168" y="130"/>
                      <a:pt x="169" y="131"/>
                    </a:cubicBezTo>
                    <a:cubicBezTo>
                      <a:pt x="169" y="131"/>
                      <a:pt x="169" y="131"/>
                      <a:pt x="169" y="131"/>
                    </a:cubicBezTo>
                    <a:cubicBezTo>
                      <a:pt x="171" y="130"/>
                      <a:pt x="171" y="130"/>
                      <a:pt x="171" y="130"/>
                    </a:cubicBezTo>
                    <a:cubicBezTo>
                      <a:pt x="169" y="131"/>
                      <a:pt x="169" y="131"/>
                      <a:pt x="169" y="131"/>
                    </a:cubicBezTo>
                    <a:cubicBezTo>
                      <a:pt x="169" y="131"/>
                      <a:pt x="169" y="131"/>
                      <a:pt x="169" y="131"/>
                    </a:cubicBezTo>
                    <a:cubicBezTo>
                      <a:pt x="171" y="130"/>
                      <a:pt x="171" y="130"/>
                      <a:pt x="171" y="130"/>
                    </a:cubicBezTo>
                    <a:cubicBezTo>
                      <a:pt x="169" y="131"/>
                      <a:pt x="169" y="131"/>
                      <a:pt x="169" y="131"/>
                    </a:cubicBezTo>
                    <a:cubicBezTo>
                      <a:pt x="172" y="130"/>
                      <a:pt x="172" y="130"/>
                      <a:pt x="172" y="130"/>
                    </a:cubicBezTo>
                    <a:cubicBezTo>
                      <a:pt x="169" y="130"/>
                      <a:pt x="169" y="130"/>
                      <a:pt x="169" y="130"/>
                    </a:cubicBezTo>
                    <a:cubicBezTo>
                      <a:pt x="169" y="130"/>
                      <a:pt x="169" y="131"/>
                      <a:pt x="169" y="131"/>
                    </a:cubicBezTo>
                    <a:cubicBezTo>
                      <a:pt x="172" y="130"/>
                      <a:pt x="172" y="130"/>
                      <a:pt x="172" y="130"/>
                    </a:cubicBezTo>
                    <a:cubicBezTo>
                      <a:pt x="169" y="130"/>
                      <a:pt x="169" y="130"/>
                      <a:pt x="169" y="130"/>
                    </a:cubicBezTo>
                    <a:cubicBezTo>
                      <a:pt x="173" y="130"/>
                      <a:pt x="173" y="130"/>
                      <a:pt x="173" y="130"/>
                    </a:cubicBezTo>
                    <a:cubicBezTo>
                      <a:pt x="170" y="128"/>
                      <a:pt x="170" y="128"/>
                      <a:pt x="170" y="128"/>
                    </a:cubicBezTo>
                    <a:cubicBezTo>
                      <a:pt x="169" y="128"/>
                      <a:pt x="169" y="129"/>
                      <a:pt x="169" y="130"/>
                    </a:cubicBezTo>
                    <a:cubicBezTo>
                      <a:pt x="173" y="130"/>
                      <a:pt x="173" y="130"/>
                      <a:pt x="173" y="130"/>
                    </a:cubicBezTo>
                    <a:cubicBezTo>
                      <a:pt x="170" y="128"/>
                      <a:pt x="170" y="128"/>
                      <a:pt x="170" y="128"/>
                    </a:cubicBezTo>
                    <a:cubicBezTo>
                      <a:pt x="173" y="130"/>
                      <a:pt x="173" y="130"/>
                      <a:pt x="173" y="130"/>
                    </a:cubicBezTo>
                    <a:cubicBezTo>
                      <a:pt x="175" y="126"/>
                      <a:pt x="175" y="126"/>
                      <a:pt x="175" y="126"/>
                    </a:cubicBezTo>
                    <a:cubicBezTo>
                      <a:pt x="175" y="126"/>
                      <a:pt x="134" y="104"/>
                      <a:pt x="92" y="81"/>
                    </a:cubicBezTo>
                    <a:cubicBezTo>
                      <a:pt x="72" y="70"/>
                      <a:pt x="51" y="59"/>
                      <a:pt x="35" y="50"/>
                    </a:cubicBezTo>
                    <a:cubicBezTo>
                      <a:pt x="27" y="46"/>
                      <a:pt x="21" y="42"/>
                      <a:pt x="16" y="40"/>
                    </a:cubicBezTo>
                    <a:cubicBezTo>
                      <a:pt x="14" y="39"/>
                      <a:pt x="12" y="38"/>
                      <a:pt x="11" y="37"/>
                    </a:cubicBezTo>
                    <a:cubicBezTo>
                      <a:pt x="10" y="37"/>
                      <a:pt x="10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7" y="36"/>
                      <a:pt x="7" y="36"/>
                    </a:cubicBezTo>
                    <a:cubicBezTo>
                      <a:pt x="6" y="36"/>
                      <a:pt x="6" y="36"/>
                      <a:pt x="5" y="36"/>
                    </a:cubicBezTo>
                    <a:cubicBezTo>
                      <a:pt x="5" y="36"/>
                      <a:pt x="4" y="37"/>
                      <a:pt x="3" y="38"/>
                    </a:cubicBezTo>
                    <a:cubicBezTo>
                      <a:pt x="2" y="39"/>
                      <a:pt x="3" y="42"/>
                      <a:pt x="5" y="43"/>
                    </a:cubicBezTo>
                    <a:cubicBezTo>
                      <a:pt x="148" y="132"/>
                      <a:pt x="148" y="132"/>
                      <a:pt x="148" y="132"/>
                    </a:cubicBezTo>
                    <a:cubicBezTo>
                      <a:pt x="150" y="129"/>
                      <a:pt x="150" y="129"/>
                      <a:pt x="150" y="129"/>
                    </a:cubicBezTo>
                    <a:cubicBezTo>
                      <a:pt x="147" y="127"/>
                      <a:pt x="147" y="127"/>
                      <a:pt x="147" y="127"/>
                    </a:cubicBezTo>
                    <a:cubicBezTo>
                      <a:pt x="150" y="129"/>
                      <a:pt x="150" y="129"/>
                      <a:pt x="150" y="129"/>
                    </a:cubicBezTo>
                    <a:cubicBezTo>
                      <a:pt x="149" y="125"/>
                      <a:pt x="149" y="125"/>
                      <a:pt x="149" y="125"/>
                    </a:cubicBezTo>
                    <a:cubicBezTo>
                      <a:pt x="148" y="125"/>
                      <a:pt x="147" y="126"/>
                      <a:pt x="147" y="127"/>
                    </a:cubicBezTo>
                    <a:cubicBezTo>
                      <a:pt x="150" y="129"/>
                      <a:pt x="150" y="129"/>
                      <a:pt x="150" y="129"/>
                    </a:cubicBezTo>
                    <a:cubicBezTo>
                      <a:pt x="149" y="125"/>
                      <a:pt x="149" y="125"/>
                      <a:pt x="149" y="125"/>
                    </a:cubicBezTo>
                    <a:cubicBezTo>
                      <a:pt x="150" y="129"/>
                      <a:pt x="150" y="129"/>
                      <a:pt x="150" y="129"/>
                    </a:cubicBezTo>
                    <a:cubicBezTo>
                      <a:pt x="150" y="125"/>
                      <a:pt x="150" y="125"/>
                      <a:pt x="150" y="125"/>
                    </a:cubicBezTo>
                    <a:cubicBezTo>
                      <a:pt x="150" y="125"/>
                      <a:pt x="149" y="125"/>
                      <a:pt x="149" y="125"/>
                    </a:cubicBezTo>
                    <a:cubicBezTo>
                      <a:pt x="150" y="129"/>
                      <a:pt x="150" y="129"/>
                      <a:pt x="150" y="129"/>
                    </a:cubicBezTo>
                    <a:cubicBezTo>
                      <a:pt x="150" y="125"/>
                      <a:pt x="150" y="125"/>
                      <a:pt x="150" y="125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51" y="125"/>
                      <a:pt x="151" y="125"/>
                      <a:pt x="151" y="125"/>
                    </a:cubicBezTo>
                    <a:cubicBezTo>
                      <a:pt x="151" y="125"/>
                      <a:pt x="151" y="125"/>
                      <a:pt x="150" y="125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51" y="125"/>
                      <a:pt x="151" y="125"/>
                      <a:pt x="151" y="125"/>
                    </a:cubicBezTo>
                    <a:cubicBezTo>
                      <a:pt x="151" y="125"/>
                      <a:pt x="151" y="125"/>
                      <a:pt x="151" y="125"/>
                    </a:cubicBezTo>
                    <a:cubicBezTo>
                      <a:pt x="150" y="125"/>
                      <a:pt x="149" y="125"/>
                      <a:pt x="148" y="124"/>
                    </a:cubicBezTo>
                    <a:cubicBezTo>
                      <a:pt x="142" y="121"/>
                      <a:pt x="131" y="116"/>
                      <a:pt x="116" y="108"/>
                    </a:cubicBezTo>
                    <a:cubicBezTo>
                      <a:pt x="95" y="97"/>
                      <a:pt x="68" y="83"/>
                      <a:pt x="46" y="71"/>
                    </a:cubicBezTo>
                    <a:cubicBezTo>
                      <a:pt x="35" y="66"/>
                      <a:pt x="26" y="61"/>
                      <a:pt x="19" y="57"/>
                    </a:cubicBezTo>
                    <a:cubicBezTo>
                      <a:pt x="12" y="53"/>
                      <a:pt x="8" y="51"/>
                      <a:pt x="8" y="51"/>
                    </a:cubicBezTo>
                    <a:cubicBezTo>
                      <a:pt x="6" y="50"/>
                      <a:pt x="4" y="51"/>
                      <a:pt x="2" y="53"/>
                    </a:cubicBezTo>
                    <a:cubicBezTo>
                      <a:pt x="1" y="54"/>
                      <a:pt x="2" y="57"/>
                      <a:pt x="4" y="58"/>
                    </a:cubicBezTo>
                    <a:cubicBezTo>
                      <a:pt x="139" y="143"/>
                      <a:pt x="139" y="143"/>
                      <a:pt x="139" y="143"/>
                    </a:cubicBezTo>
                    <a:cubicBezTo>
                      <a:pt x="141" y="139"/>
                      <a:pt x="141" y="139"/>
                      <a:pt x="141" y="139"/>
                    </a:cubicBezTo>
                    <a:cubicBezTo>
                      <a:pt x="138" y="137"/>
                      <a:pt x="138" y="137"/>
                      <a:pt x="138" y="137"/>
                    </a:cubicBezTo>
                    <a:cubicBezTo>
                      <a:pt x="141" y="139"/>
                      <a:pt x="141" y="139"/>
                      <a:pt x="141" y="139"/>
                    </a:cubicBezTo>
                    <a:cubicBezTo>
                      <a:pt x="140" y="135"/>
                      <a:pt x="140" y="135"/>
                      <a:pt x="140" y="135"/>
                    </a:cubicBezTo>
                    <a:cubicBezTo>
                      <a:pt x="140" y="136"/>
                      <a:pt x="139" y="136"/>
                      <a:pt x="138" y="137"/>
                    </a:cubicBezTo>
                    <a:cubicBezTo>
                      <a:pt x="141" y="139"/>
                      <a:pt x="141" y="139"/>
                      <a:pt x="141" y="139"/>
                    </a:cubicBezTo>
                    <a:cubicBezTo>
                      <a:pt x="140" y="135"/>
                      <a:pt x="140" y="135"/>
                      <a:pt x="140" y="135"/>
                    </a:cubicBezTo>
                    <a:cubicBezTo>
                      <a:pt x="141" y="139"/>
                      <a:pt x="141" y="139"/>
                      <a:pt x="141" y="139"/>
                    </a:cubicBezTo>
                    <a:cubicBezTo>
                      <a:pt x="141" y="135"/>
                      <a:pt x="141" y="135"/>
                      <a:pt x="141" y="135"/>
                    </a:cubicBezTo>
                    <a:cubicBezTo>
                      <a:pt x="141" y="135"/>
                      <a:pt x="141" y="135"/>
                      <a:pt x="140" y="135"/>
                    </a:cubicBezTo>
                    <a:cubicBezTo>
                      <a:pt x="141" y="139"/>
                      <a:pt x="141" y="139"/>
                      <a:pt x="141" y="139"/>
                    </a:cubicBezTo>
                    <a:cubicBezTo>
                      <a:pt x="141" y="135"/>
                      <a:pt x="141" y="135"/>
                      <a:pt x="141" y="135"/>
                    </a:cubicBezTo>
                    <a:cubicBezTo>
                      <a:pt x="141" y="139"/>
                      <a:pt x="141" y="139"/>
                      <a:pt x="141" y="139"/>
                    </a:cubicBezTo>
                    <a:cubicBezTo>
                      <a:pt x="142" y="135"/>
                      <a:pt x="142" y="135"/>
                      <a:pt x="142" y="135"/>
                    </a:cubicBezTo>
                    <a:cubicBezTo>
                      <a:pt x="142" y="135"/>
                      <a:pt x="142" y="135"/>
                      <a:pt x="141" y="135"/>
                    </a:cubicBezTo>
                    <a:cubicBezTo>
                      <a:pt x="141" y="139"/>
                      <a:pt x="141" y="139"/>
                      <a:pt x="141" y="139"/>
                    </a:cubicBezTo>
                    <a:cubicBezTo>
                      <a:pt x="142" y="135"/>
                      <a:pt x="142" y="135"/>
                      <a:pt x="142" y="135"/>
                    </a:cubicBezTo>
                    <a:cubicBezTo>
                      <a:pt x="142" y="138"/>
                      <a:pt x="142" y="138"/>
                      <a:pt x="142" y="138"/>
                    </a:cubicBezTo>
                    <a:cubicBezTo>
                      <a:pt x="143" y="135"/>
                      <a:pt x="143" y="135"/>
                      <a:pt x="143" y="135"/>
                    </a:cubicBezTo>
                    <a:cubicBezTo>
                      <a:pt x="143" y="135"/>
                      <a:pt x="143" y="135"/>
                      <a:pt x="142" y="135"/>
                    </a:cubicBezTo>
                    <a:cubicBezTo>
                      <a:pt x="142" y="138"/>
                      <a:pt x="142" y="138"/>
                      <a:pt x="142" y="138"/>
                    </a:cubicBezTo>
                    <a:cubicBezTo>
                      <a:pt x="143" y="135"/>
                      <a:pt x="143" y="135"/>
                      <a:pt x="143" y="135"/>
                    </a:cubicBezTo>
                    <a:cubicBezTo>
                      <a:pt x="143" y="135"/>
                      <a:pt x="142" y="135"/>
                      <a:pt x="140" y="134"/>
                    </a:cubicBezTo>
                    <a:cubicBezTo>
                      <a:pt x="131" y="130"/>
                      <a:pt x="99" y="112"/>
                      <a:pt x="69" y="96"/>
                    </a:cubicBezTo>
                    <a:cubicBezTo>
                      <a:pt x="54" y="88"/>
                      <a:pt x="39" y="80"/>
                      <a:pt x="28" y="74"/>
                    </a:cubicBezTo>
                    <a:cubicBezTo>
                      <a:pt x="23" y="71"/>
                      <a:pt x="18" y="69"/>
                      <a:pt x="14" y="67"/>
                    </a:cubicBezTo>
                    <a:cubicBezTo>
                      <a:pt x="13" y="66"/>
                      <a:pt x="11" y="65"/>
                      <a:pt x="10" y="65"/>
                    </a:cubicBezTo>
                    <a:cubicBezTo>
                      <a:pt x="9" y="65"/>
                      <a:pt x="9" y="64"/>
                      <a:pt x="8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7" y="64"/>
                      <a:pt x="7" y="64"/>
                      <a:pt x="6" y="64"/>
                    </a:cubicBezTo>
                    <a:cubicBezTo>
                      <a:pt x="6" y="64"/>
                      <a:pt x="6" y="64"/>
                      <a:pt x="5" y="64"/>
                    </a:cubicBezTo>
                    <a:cubicBezTo>
                      <a:pt x="4" y="64"/>
                      <a:pt x="3" y="65"/>
                      <a:pt x="3" y="66"/>
                    </a:cubicBezTo>
                    <a:cubicBezTo>
                      <a:pt x="2" y="68"/>
                      <a:pt x="2" y="70"/>
                      <a:pt x="4" y="71"/>
                    </a:cubicBezTo>
                    <a:cubicBezTo>
                      <a:pt x="74" y="115"/>
                      <a:pt x="74" y="115"/>
                      <a:pt x="74" y="115"/>
                    </a:cubicBezTo>
                    <a:cubicBezTo>
                      <a:pt x="15" y="87"/>
                      <a:pt x="15" y="87"/>
                      <a:pt x="15" y="87"/>
                    </a:cubicBezTo>
                    <a:cubicBezTo>
                      <a:pt x="13" y="86"/>
                      <a:pt x="10" y="87"/>
                      <a:pt x="9" y="89"/>
                    </a:cubicBezTo>
                    <a:cubicBezTo>
                      <a:pt x="8" y="90"/>
                      <a:pt x="9" y="93"/>
                      <a:pt x="11" y="94"/>
                    </a:cubicBezTo>
                    <a:cubicBezTo>
                      <a:pt x="121" y="163"/>
                      <a:pt x="121" y="163"/>
                      <a:pt x="121" y="163"/>
                    </a:cubicBezTo>
                    <a:cubicBezTo>
                      <a:pt x="123" y="159"/>
                      <a:pt x="123" y="159"/>
                      <a:pt x="123" y="159"/>
                    </a:cubicBezTo>
                    <a:cubicBezTo>
                      <a:pt x="123" y="155"/>
                      <a:pt x="123" y="155"/>
                      <a:pt x="123" y="155"/>
                    </a:cubicBezTo>
                    <a:cubicBezTo>
                      <a:pt x="123" y="159"/>
                      <a:pt x="123" y="159"/>
                      <a:pt x="123" y="159"/>
                    </a:cubicBezTo>
                    <a:cubicBezTo>
                      <a:pt x="124" y="155"/>
                      <a:pt x="124" y="155"/>
                      <a:pt x="124" y="155"/>
                    </a:cubicBezTo>
                    <a:cubicBezTo>
                      <a:pt x="124" y="155"/>
                      <a:pt x="124" y="155"/>
                      <a:pt x="123" y="155"/>
                    </a:cubicBezTo>
                    <a:cubicBezTo>
                      <a:pt x="123" y="159"/>
                      <a:pt x="123" y="159"/>
                      <a:pt x="123" y="159"/>
                    </a:cubicBezTo>
                    <a:cubicBezTo>
                      <a:pt x="124" y="155"/>
                      <a:pt x="124" y="155"/>
                      <a:pt x="124" y="155"/>
                    </a:cubicBezTo>
                    <a:cubicBezTo>
                      <a:pt x="123" y="159"/>
                      <a:pt x="123" y="159"/>
                      <a:pt x="123" y="159"/>
                    </a:cubicBezTo>
                    <a:cubicBezTo>
                      <a:pt x="124" y="156"/>
                      <a:pt x="124" y="156"/>
                      <a:pt x="124" y="156"/>
                    </a:cubicBezTo>
                    <a:cubicBezTo>
                      <a:pt x="124" y="155"/>
                      <a:pt x="124" y="155"/>
                      <a:pt x="124" y="155"/>
                    </a:cubicBezTo>
                    <a:cubicBezTo>
                      <a:pt x="123" y="159"/>
                      <a:pt x="123" y="159"/>
                      <a:pt x="123" y="159"/>
                    </a:cubicBezTo>
                    <a:cubicBezTo>
                      <a:pt x="124" y="156"/>
                      <a:pt x="124" y="156"/>
                      <a:pt x="124" y="156"/>
                    </a:cubicBezTo>
                    <a:cubicBezTo>
                      <a:pt x="124" y="157"/>
                      <a:pt x="124" y="157"/>
                      <a:pt x="124" y="157"/>
                    </a:cubicBezTo>
                    <a:cubicBezTo>
                      <a:pt x="124" y="156"/>
                      <a:pt x="124" y="156"/>
                      <a:pt x="124" y="156"/>
                    </a:cubicBezTo>
                    <a:cubicBezTo>
                      <a:pt x="124" y="156"/>
                      <a:pt x="124" y="156"/>
                      <a:pt x="124" y="156"/>
                    </a:cubicBezTo>
                    <a:cubicBezTo>
                      <a:pt x="124" y="157"/>
                      <a:pt x="124" y="157"/>
                      <a:pt x="124" y="157"/>
                    </a:cubicBezTo>
                    <a:cubicBezTo>
                      <a:pt x="124" y="156"/>
                      <a:pt x="124" y="156"/>
                      <a:pt x="124" y="156"/>
                    </a:cubicBezTo>
                    <a:cubicBezTo>
                      <a:pt x="124" y="156"/>
                      <a:pt x="124" y="155"/>
                      <a:pt x="123" y="155"/>
                    </a:cubicBezTo>
                    <a:cubicBezTo>
                      <a:pt x="116" y="152"/>
                      <a:pt x="91" y="140"/>
                      <a:pt x="67" y="129"/>
                    </a:cubicBezTo>
                    <a:cubicBezTo>
                      <a:pt x="55" y="124"/>
                      <a:pt x="44" y="118"/>
                      <a:pt x="35" y="114"/>
                    </a:cubicBezTo>
                    <a:cubicBezTo>
                      <a:pt x="30" y="112"/>
                      <a:pt x="26" y="111"/>
                      <a:pt x="23" y="110"/>
                    </a:cubicBezTo>
                    <a:cubicBezTo>
                      <a:pt x="22" y="109"/>
                      <a:pt x="21" y="109"/>
                      <a:pt x="19" y="108"/>
                    </a:cubicBezTo>
                    <a:cubicBezTo>
                      <a:pt x="19" y="108"/>
                      <a:pt x="18" y="108"/>
                      <a:pt x="18" y="108"/>
                    </a:cubicBezTo>
                    <a:cubicBezTo>
                      <a:pt x="17" y="108"/>
                      <a:pt x="17" y="108"/>
                      <a:pt x="16" y="108"/>
                    </a:cubicBezTo>
                    <a:cubicBezTo>
                      <a:pt x="16" y="108"/>
                      <a:pt x="16" y="108"/>
                      <a:pt x="15" y="108"/>
                    </a:cubicBezTo>
                    <a:cubicBezTo>
                      <a:pt x="15" y="108"/>
                      <a:pt x="14" y="108"/>
                      <a:pt x="14" y="108"/>
                    </a:cubicBezTo>
                    <a:cubicBezTo>
                      <a:pt x="13" y="109"/>
                      <a:pt x="13" y="109"/>
                      <a:pt x="13" y="110"/>
                    </a:cubicBezTo>
                    <a:cubicBezTo>
                      <a:pt x="12" y="111"/>
                      <a:pt x="12" y="112"/>
                      <a:pt x="12" y="113"/>
                    </a:cubicBezTo>
                    <a:cubicBezTo>
                      <a:pt x="12" y="114"/>
                      <a:pt x="13" y="115"/>
                      <a:pt x="14" y="115"/>
                    </a:cubicBezTo>
                    <a:cubicBezTo>
                      <a:pt x="14" y="115"/>
                      <a:pt x="15" y="116"/>
                      <a:pt x="18" y="118"/>
                    </a:cubicBezTo>
                    <a:cubicBezTo>
                      <a:pt x="27" y="123"/>
                      <a:pt x="50" y="137"/>
                      <a:pt x="70" y="150"/>
                    </a:cubicBezTo>
                    <a:cubicBezTo>
                      <a:pt x="81" y="156"/>
                      <a:pt x="90" y="162"/>
                      <a:pt x="98" y="167"/>
                    </a:cubicBezTo>
                    <a:cubicBezTo>
                      <a:pt x="101" y="169"/>
                      <a:pt x="104" y="171"/>
                      <a:pt x="106" y="172"/>
                    </a:cubicBezTo>
                    <a:cubicBezTo>
                      <a:pt x="107" y="173"/>
                      <a:pt x="108" y="173"/>
                      <a:pt x="108" y="174"/>
                    </a:cubicBezTo>
                    <a:cubicBezTo>
                      <a:pt x="109" y="174"/>
                      <a:pt x="109" y="174"/>
                      <a:pt x="109" y="174"/>
                    </a:cubicBezTo>
                    <a:cubicBezTo>
                      <a:pt x="110" y="172"/>
                      <a:pt x="110" y="172"/>
                      <a:pt x="110" y="172"/>
                    </a:cubicBezTo>
                    <a:cubicBezTo>
                      <a:pt x="108" y="174"/>
                      <a:pt x="108" y="174"/>
                      <a:pt x="108" y="174"/>
                    </a:cubicBezTo>
                    <a:cubicBezTo>
                      <a:pt x="109" y="174"/>
                      <a:pt x="109" y="174"/>
                      <a:pt x="109" y="174"/>
                    </a:cubicBezTo>
                    <a:cubicBezTo>
                      <a:pt x="110" y="172"/>
                      <a:pt x="110" y="172"/>
                      <a:pt x="110" y="172"/>
                    </a:cubicBezTo>
                    <a:cubicBezTo>
                      <a:pt x="108" y="174"/>
                      <a:pt x="108" y="174"/>
                      <a:pt x="108" y="174"/>
                    </a:cubicBezTo>
                    <a:cubicBezTo>
                      <a:pt x="111" y="171"/>
                      <a:pt x="111" y="171"/>
                      <a:pt x="111" y="171"/>
                    </a:cubicBezTo>
                    <a:cubicBezTo>
                      <a:pt x="108" y="173"/>
                      <a:pt x="108" y="173"/>
                      <a:pt x="108" y="173"/>
                    </a:cubicBezTo>
                    <a:cubicBezTo>
                      <a:pt x="108" y="174"/>
                      <a:pt x="108" y="174"/>
                      <a:pt x="108" y="174"/>
                    </a:cubicBezTo>
                    <a:cubicBezTo>
                      <a:pt x="111" y="171"/>
                      <a:pt x="111" y="171"/>
                      <a:pt x="111" y="171"/>
                    </a:cubicBezTo>
                    <a:cubicBezTo>
                      <a:pt x="108" y="173"/>
                      <a:pt x="108" y="173"/>
                      <a:pt x="108" y="173"/>
                    </a:cubicBezTo>
                    <a:cubicBezTo>
                      <a:pt x="111" y="171"/>
                      <a:pt x="111" y="171"/>
                      <a:pt x="111" y="171"/>
                    </a:cubicBezTo>
                    <a:cubicBezTo>
                      <a:pt x="107" y="171"/>
                      <a:pt x="107" y="171"/>
                      <a:pt x="107" y="171"/>
                    </a:cubicBezTo>
                    <a:cubicBezTo>
                      <a:pt x="107" y="172"/>
                      <a:pt x="108" y="173"/>
                      <a:pt x="108" y="173"/>
                    </a:cubicBezTo>
                    <a:cubicBezTo>
                      <a:pt x="111" y="171"/>
                      <a:pt x="111" y="171"/>
                      <a:pt x="111" y="171"/>
                    </a:cubicBezTo>
                    <a:cubicBezTo>
                      <a:pt x="107" y="171"/>
                      <a:pt x="107" y="171"/>
                      <a:pt x="107" y="171"/>
                    </a:cubicBezTo>
                    <a:cubicBezTo>
                      <a:pt x="111" y="171"/>
                      <a:pt x="111" y="171"/>
                      <a:pt x="111" y="171"/>
                    </a:cubicBezTo>
                    <a:cubicBezTo>
                      <a:pt x="108" y="169"/>
                      <a:pt x="108" y="169"/>
                      <a:pt x="108" y="169"/>
                    </a:cubicBezTo>
                    <a:cubicBezTo>
                      <a:pt x="108" y="170"/>
                      <a:pt x="107" y="171"/>
                      <a:pt x="107" y="171"/>
                    </a:cubicBezTo>
                    <a:cubicBezTo>
                      <a:pt x="111" y="171"/>
                      <a:pt x="111" y="171"/>
                      <a:pt x="111" y="171"/>
                    </a:cubicBezTo>
                    <a:cubicBezTo>
                      <a:pt x="108" y="169"/>
                      <a:pt x="108" y="169"/>
                      <a:pt x="108" y="169"/>
                    </a:cubicBezTo>
                    <a:cubicBezTo>
                      <a:pt x="111" y="171"/>
                      <a:pt x="111" y="171"/>
                      <a:pt x="111" y="171"/>
                    </a:cubicBezTo>
                    <a:cubicBezTo>
                      <a:pt x="113" y="168"/>
                      <a:pt x="113" y="168"/>
                      <a:pt x="113" y="168"/>
                    </a:cubicBezTo>
                    <a:cubicBezTo>
                      <a:pt x="24" y="128"/>
                      <a:pt x="24" y="128"/>
                      <a:pt x="24" y="128"/>
                    </a:cubicBezTo>
                    <a:cubicBezTo>
                      <a:pt x="22" y="127"/>
                      <a:pt x="20" y="128"/>
                      <a:pt x="19" y="130"/>
                    </a:cubicBezTo>
                    <a:cubicBezTo>
                      <a:pt x="18" y="132"/>
                      <a:pt x="19" y="134"/>
                      <a:pt x="21" y="135"/>
                    </a:cubicBezTo>
                    <a:cubicBezTo>
                      <a:pt x="94" y="181"/>
                      <a:pt x="94" y="181"/>
                      <a:pt x="94" y="181"/>
                    </a:cubicBezTo>
                    <a:cubicBezTo>
                      <a:pt x="96" y="178"/>
                      <a:pt x="96" y="178"/>
                      <a:pt x="96" y="178"/>
                    </a:cubicBezTo>
                    <a:cubicBezTo>
                      <a:pt x="97" y="174"/>
                      <a:pt x="97" y="174"/>
                      <a:pt x="97" y="174"/>
                    </a:cubicBezTo>
                    <a:cubicBezTo>
                      <a:pt x="97" y="174"/>
                      <a:pt x="82" y="167"/>
                      <a:pt x="66" y="160"/>
                    </a:cubicBezTo>
                    <a:cubicBezTo>
                      <a:pt x="58" y="157"/>
                      <a:pt x="50" y="153"/>
                      <a:pt x="43" y="151"/>
                    </a:cubicBezTo>
                    <a:cubicBezTo>
                      <a:pt x="40" y="149"/>
                      <a:pt x="38" y="148"/>
                      <a:pt x="36" y="148"/>
                    </a:cubicBezTo>
                    <a:cubicBezTo>
                      <a:pt x="35" y="147"/>
                      <a:pt x="34" y="147"/>
                      <a:pt x="33" y="147"/>
                    </a:cubicBezTo>
                    <a:cubicBezTo>
                      <a:pt x="32" y="146"/>
                      <a:pt x="32" y="146"/>
                      <a:pt x="32" y="146"/>
                    </a:cubicBezTo>
                    <a:cubicBezTo>
                      <a:pt x="32" y="146"/>
                      <a:pt x="31" y="146"/>
                      <a:pt x="31" y="146"/>
                    </a:cubicBezTo>
                    <a:cubicBezTo>
                      <a:pt x="30" y="146"/>
                      <a:pt x="30" y="146"/>
                      <a:pt x="29" y="146"/>
                    </a:cubicBezTo>
                    <a:cubicBezTo>
                      <a:pt x="29" y="146"/>
                      <a:pt x="29" y="147"/>
                      <a:pt x="28" y="147"/>
                    </a:cubicBezTo>
                    <a:cubicBezTo>
                      <a:pt x="28" y="147"/>
                      <a:pt x="27" y="148"/>
                      <a:pt x="27" y="148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27" y="148"/>
                      <a:pt x="27" y="148"/>
                      <a:pt x="27" y="148"/>
                    </a:cubicBezTo>
                    <a:cubicBezTo>
                      <a:pt x="27" y="149"/>
                      <a:pt x="26" y="150"/>
                      <a:pt x="26" y="150"/>
                    </a:cubicBezTo>
                    <a:cubicBezTo>
                      <a:pt x="26" y="151"/>
                      <a:pt x="27" y="152"/>
                      <a:pt x="27" y="152"/>
                    </a:cubicBezTo>
                    <a:cubicBezTo>
                      <a:pt x="27" y="153"/>
                      <a:pt x="27" y="153"/>
                      <a:pt x="28" y="153"/>
                    </a:cubicBezTo>
                    <a:cubicBezTo>
                      <a:pt x="28" y="153"/>
                      <a:pt x="28" y="154"/>
                      <a:pt x="28" y="154"/>
                    </a:cubicBezTo>
                    <a:cubicBezTo>
                      <a:pt x="29" y="155"/>
                      <a:pt x="31" y="155"/>
                      <a:pt x="32" y="157"/>
                    </a:cubicBezTo>
                    <a:cubicBezTo>
                      <a:pt x="39" y="161"/>
                      <a:pt x="51" y="168"/>
                      <a:pt x="62" y="175"/>
                    </a:cubicBezTo>
                    <a:cubicBezTo>
                      <a:pt x="72" y="181"/>
                      <a:pt x="82" y="187"/>
                      <a:pt x="82" y="187"/>
                    </a:cubicBezTo>
                    <a:cubicBezTo>
                      <a:pt x="84" y="183"/>
                      <a:pt x="84" y="183"/>
                      <a:pt x="84" y="183"/>
                    </a:cubicBezTo>
                    <a:cubicBezTo>
                      <a:pt x="85" y="180"/>
                      <a:pt x="85" y="180"/>
                      <a:pt x="85" y="180"/>
                    </a:cubicBezTo>
                    <a:cubicBezTo>
                      <a:pt x="45" y="169"/>
                      <a:pt x="45" y="169"/>
                      <a:pt x="45" y="169"/>
                    </a:cubicBezTo>
                    <a:cubicBezTo>
                      <a:pt x="43" y="168"/>
                      <a:pt x="41" y="169"/>
                      <a:pt x="40" y="171"/>
                    </a:cubicBezTo>
                    <a:cubicBezTo>
                      <a:pt x="40" y="173"/>
                      <a:pt x="40" y="175"/>
                      <a:pt x="42" y="176"/>
                    </a:cubicBezTo>
                    <a:cubicBezTo>
                      <a:pt x="61" y="188"/>
                      <a:pt x="61" y="188"/>
                      <a:pt x="61" y="188"/>
                    </a:cubicBezTo>
                    <a:cubicBezTo>
                      <a:pt x="63" y="189"/>
                      <a:pt x="65" y="188"/>
                      <a:pt x="66" y="186"/>
                    </a:cubicBezTo>
                    <a:cubicBezTo>
                      <a:pt x="67" y="185"/>
                      <a:pt x="67" y="182"/>
                      <a:pt x="65" y="181"/>
                    </a:cubicBezTo>
                    <a:close/>
                  </a:path>
                </a:pathLst>
              </a:custGeom>
              <a:solidFill>
                <a:srgbClr val="70B5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1" name="Freeform 51"/>
              <p:cNvSpPr/>
              <p:nvPr/>
            </p:nvSpPr>
            <p:spPr bwMode="auto">
              <a:xfrm>
                <a:off x="3919586" y="3468849"/>
                <a:ext cx="461729" cy="328487"/>
              </a:xfrm>
              <a:custGeom>
                <a:avLst/>
                <a:gdLst>
                  <a:gd name="T0" fmla="*/ 46 w 344"/>
                  <a:gd name="T1" fmla="*/ 221 h 245"/>
                  <a:gd name="T2" fmla="*/ 105 w 344"/>
                  <a:gd name="T3" fmla="*/ 238 h 245"/>
                  <a:gd name="T4" fmla="*/ 36 w 344"/>
                  <a:gd name="T5" fmla="*/ 191 h 245"/>
                  <a:gd name="T6" fmla="*/ 35 w 344"/>
                  <a:gd name="T7" fmla="*/ 194 h 245"/>
                  <a:gd name="T8" fmla="*/ 117 w 344"/>
                  <a:gd name="T9" fmla="*/ 234 h 245"/>
                  <a:gd name="T10" fmla="*/ 39 w 344"/>
                  <a:gd name="T11" fmla="*/ 176 h 245"/>
                  <a:gd name="T12" fmla="*/ 35 w 344"/>
                  <a:gd name="T13" fmla="*/ 177 h 245"/>
                  <a:gd name="T14" fmla="*/ 36 w 344"/>
                  <a:gd name="T15" fmla="*/ 181 h 245"/>
                  <a:gd name="T16" fmla="*/ 36 w 344"/>
                  <a:gd name="T17" fmla="*/ 182 h 245"/>
                  <a:gd name="T18" fmla="*/ 156 w 344"/>
                  <a:gd name="T19" fmla="*/ 223 h 245"/>
                  <a:gd name="T20" fmla="*/ 188 w 344"/>
                  <a:gd name="T21" fmla="*/ 219 h 245"/>
                  <a:gd name="T22" fmla="*/ 17 w 344"/>
                  <a:gd name="T23" fmla="*/ 113 h 245"/>
                  <a:gd name="T24" fmla="*/ 17 w 344"/>
                  <a:gd name="T25" fmla="*/ 117 h 245"/>
                  <a:gd name="T26" fmla="*/ 92 w 344"/>
                  <a:gd name="T27" fmla="*/ 137 h 245"/>
                  <a:gd name="T28" fmla="*/ 12 w 344"/>
                  <a:gd name="T29" fmla="*/ 88 h 245"/>
                  <a:gd name="T30" fmla="*/ 9 w 344"/>
                  <a:gd name="T31" fmla="*/ 92 h 245"/>
                  <a:gd name="T32" fmla="*/ 11 w 344"/>
                  <a:gd name="T33" fmla="*/ 74 h 245"/>
                  <a:gd name="T34" fmla="*/ 10 w 344"/>
                  <a:gd name="T35" fmla="*/ 74 h 245"/>
                  <a:gd name="T36" fmla="*/ 253 w 344"/>
                  <a:gd name="T37" fmla="*/ 206 h 245"/>
                  <a:gd name="T38" fmla="*/ 7 w 344"/>
                  <a:gd name="T39" fmla="*/ 43 h 245"/>
                  <a:gd name="T40" fmla="*/ 4 w 344"/>
                  <a:gd name="T41" fmla="*/ 46 h 245"/>
                  <a:gd name="T42" fmla="*/ 4 w 344"/>
                  <a:gd name="T43" fmla="*/ 46 h 245"/>
                  <a:gd name="T44" fmla="*/ 9 w 344"/>
                  <a:gd name="T45" fmla="*/ 27 h 245"/>
                  <a:gd name="T46" fmla="*/ 10 w 344"/>
                  <a:gd name="T47" fmla="*/ 28 h 245"/>
                  <a:gd name="T48" fmla="*/ 305 w 344"/>
                  <a:gd name="T49" fmla="*/ 199 h 245"/>
                  <a:gd name="T50" fmla="*/ 14 w 344"/>
                  <a:gd name="T51" fmla="*/ 18 h 245"/>
                  <a:gd name="T52" fmla="*/ 17 w 344"/>
                  <a:gd name="T53" fmla="*/ 20 h 245"/>
                  <a:gd name="T54" fmla="*/ 13 w 344"/>
                  <a:gd name="T55" fmla="*/ 19 h 245"/>
                  <a:gd name="T56" fmla="*/ 20 w 344"/>
                  <a:gd name="T57" fmla="*/ 25 h 245"/>
                  <a:gd name="T58" fmla="*/ 151 w 344"/>
                  <a:gd name="T59" fmla="*/ 89 h 245"/>
                  <a:gd name="T60" fmla="*/ 21 w 344"/>
                  <a:gd name="T61" fmla="*/ 5 h 245"/>
                  <a:gd name="T62" fmla="*/ 16 w 344"/>
                  <a:gd name="T63" fmla="*/ 10 h 245"/>
                  <a:gd name="T64" fmla="*/ 338 w 344"/>
                  <a:gd name="T65" fmla="*/ 202 h 245"/>
                  <a:gd name="T66" fmla="*/ 25 w 344"/>
                  <a:gd name="T67" fmla="*/ 19 h 245"/>
                  <a:gd name="T68" fmla="*/ 17 w 344"/>
                  <a:gd name="T69" fmla="*/ 27 h 245"/>
                  <a:gd name="T70" fmla="*/ 301 w 344"/>
                  <a:gd name="T71" fmla="*/ 199 h 245"/>
                  <a:gd name="T72" fmla="*/ 2 w 344"/>
                  <a:gd name="T73" fmla="*/ 26 h 245"/>
                  <a:gd name="T74" fmla="*/ 1 w 344"/>
                  <a:gd name="T75" fmla="*/ 48 h 245"/>
                  <a:gd name="T76" fmla="*/ 252 w 344"/>
                  <a:gd name="T77" fmla="*/ 202 h 245"/>
                  <a:gd name="T78" fmla="*/ 253 w 344"/>
                  <a:gd name="T79" fmla="*/ 202 h 245"/>
                  <a:gd name="T80" fmla="*/ 253 w 344"/>
                  <a:gd name="T81" fmla="*/ 199 h 245"/>
                  <a:gd name="T82" fmla="*/ 10 w 344"/>
                  <a:gd name="T83" fmla="*/ 67 h 245"/>
                  <a:gd name="T84" fmla="*/ 207 w 344"/>
                  <a:gd name="T85" fmla="*/ 206 h 245"/>
                  <a:gd name="T86" fmla="*/ 162 w 344"/>
                  <a:gd name="T87" fmla="*/ 205 h 245"/>
                  <a:gd name="T88" fmla="*/ 180 w 344"/>
                  <a:gd name="T89" fmla="*/ 217 h 245"/>
                  <a:gd name="T90" fmla="*/ 184 w 344"/>
                  <a:gd name="T91" fmla="*/ 213 h 245"/>
                  <a:gd name="T92" fmla="*/ 35 w 344"/>
                  <a:gd name="T93" fmla="*/ 137 h 245"/>
                  <a:gd name="T94" fmla="*/ 136 w 344"/>
                  <a:gd name="T95" fmla="*/ 224 h 245"/>
                  <a:gd name="T96" fmla="*/ 140 w 344"/>
                  <a:gd name="T97" fmla="*/ 223 h 245"/>
                  <a:gd name="T98" fmla="*/ 34 w 344"/>
                  <a:gd name="T99" fmla="*/ 173 h 245"/>
                  <a:gd name="T100" fmla="*/ 117 w 344"/>
                  <a:gd name="T101" fmla="*/ 233 h 245"/>
                  <a:gd name="T102" fmla="*/ 116 w 344"/>
                  <a:gd name="T103" fmla="*/ 230 h 245"/>
                  <a:gd name="T104" fmla="*/ 120 w 344"/>
                  <a:gd name="T105" fmla="*/ 226 h 245"/>
                  <a:gd name="T106" fmla="*/ 38 w 344"/>
                  <a:gd name="T107" fmla="*/ 187 h 245"/>
                  <a:gd name="T108" fmla="*/ 103 w 344"/>
                  <a:gd name="T109" fmla="*/ 237 h 245"/>
                  <a:gd name="T110" fmla="*/ 102 w 344"/>
                  <a:gd name="T111" fmla="*/ 234 h 245"/>
                  <a:gd name="T112" fmla="*/ 106 w 344"/>
                  <a:gd name="T113" fmla="*/ 234 h 245"/>
                  <a:gd name="T114" fmla="*/ 106 w 344"/>
                  <a:gd name="T115" fmla="*/ 233 h 245"/>
                  <a:gd name="T116" fmla="*/ 47 w 344"/>
                  <a:gd name="T117" fmla="*/ 213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44" h="245">
                    <a:moveTo>
                      <a:pt x="54" y="237"/>
                    </a:moveTo>
                    <a:cubicBezTo>
                      <a:pt x="53" y="236"/>
                      <a:pt x="53" y="236"/>
                      <a:pt x="53" y="236"/>
                    </a:cubicBezTo>
                    <a:cubicBezTo>
                      <a:pt x="51" y="239"/>
                      <a:pt x="51" y="239"/>
                      <a:pt x="51" y="239"/>
                    </a:cubicBezTo>
                    <a:cubicBezTo>
                      <a:pt x="51" y="243"/>
                      <a:pt x="51" y="243"/>
                      <a:pt x="51" y="243"/>
                    </a:cubicBezTo>
                    <a:cubicBezTo>
                      <a:pt x="78" y="241"/>
                      <a:pt x="78" y="241"/>
                      <a:pt x="78" y="241"/>
                    </a:cubicBezTo>
                    <a:cubicBezTo>
                      <a:pt x="80" y="241"/>
                      <a:pt x="82" y="240"/>
                      <a:pt x="82" y="238"/>
                    </a:cubicBezTo>
                    <a:cubicBezTo>
                      <a:pt x="82" y="237"/>
                      <a:pt x="82" y="235"/>
                      <a:pt x="80" y="234"/>
                    </a:cubicBezTo>
                    <a:cubicBezTo>
                      <a:pt x="48" y="214"/>
                      <a:pt x="48" y="214"/>
                      <a:pt x="48" y="214"/>
                    </a:cubicBezTo>
                    <a:cubicBezTo>
                      <a:pt x="46" y="217"/>
                      <a:pt x="46" y="217"/>
                      <a:pt x="46" y="217"/>
                    </a:cubicBezTo>
                    <a:cubicBezTo>
                      <a:pt x="46" y="221"/>
                      <a:pt x="46" y="221"/>
                      <a:pt x="46" y="221"/>
                    </a:cubicBezTo>
                    <a:cubicBezTo>
                      <a:pt x="46" y="217"/>
                      <a:pt x="46" y="217"/>
                      <a:pt x="46" y="217"/>
                    </a:cubicBezTo>
                    <a:cubicBezTo>
                      <a:pt x="45" y="221"/>
                      <a:pt x="45" y="221"/>
                      <a:pt x="45" y="221"/>
                    </a:cubicBezTo>
                    <a:cubicBezTo>
                      <a:pt x="46" y="221"/>
                      <a:pt x="46" y="221"/>
                      <a:pt x="46" y="221"/>
                    </a:cubicBezTo>
                    <a:cubicBezTo>
                      <a:pt x="46" y="217"/>
                      <a:pt x="46" y="217"/>
                      <a:pt x="46" y="217"/>
                    </a:cubicBezTo>
                    <a:cubicBezTo>
                      <a:pt x="45" y="221"/>
                      <a:pt x="45" y="221"/>
                      <a:pt x="45" y="221"/>
                    </a:cubicBezTo>
                    <a:cubicBezTo>
                      <a:pt x="46" y="218"/>
                      <a:pt x="46" y="218"/>
                      <a:pt x="46" y="218"/>
                    </a:cubicBezTo>
                    <a:cubicBezTo>
                      <a:pt x="45" y="221"/>
                      <a:pt x="45" y="221"/>
                      <a:pt x="45" y="221"/>
                    </a:cubicBezTo>
                    <a:cubicBezTo>
                      <a:pt x="45" y="221"/>
                      <a:pt x="45" y="221"/>
                      <a:pt x="45" y="221"/>
                    </a:cubicBezTo>
                    <a:cubicBezTo>
                      <a:pt x="46" y="218"/>
                      <a:pt x="46" y="218"/>
                      <a:pt x="46" y="218"/>
                    </a:cubicBezTo>
                    <a:cubicBezTo>
                      <a:pt x="45" y="221"/>
                      <a:pt x="45" y="221"/>
                      <a:pt x="45" y="221"/>
                    </a:cubicBezTo>
                    <a:cubicBezTo>
                      <a:pt x="45" y="221"/>
                      <a:pt x="45" y="221"/>
                      <a:pt x="46" y="221"/>
                    </a:cubicBezTo>
                    <a:cubicBezTo>
                      <a:pt x="50" y="223"/>
                      <a:pt x="64" y="227"/>
                      <a:pt x="78" y="231"/>
                    </a:cubicBezTo>
                    <a:cubicBezTo>
                      <a:pt x="85" y="233"/>
                      <a:pt x="91" y="235"/>
                      <a:pt x="96" y="236"/>
                    </a:cubicBezTo>
                    <a:cubicBezTo>
                      <a:pt x="99" y="237"/>
                      <a:pt x="101" y="237"/>
                      <a:pt x="103" y="238"/>
                    </a:cubicBezTo>
                    <a:cubicBezTo>
                      <a:pt x="103" y="238"/>
                      <a:pt x="104" y="238"/>
                      <a:pt x="105" y="238"/>
                    </a:cubicBezTo>
                    <a:cubicBezTo>
                      <a:pt x="105" y="238"/>
                      <a:pt x="105" y="238"/>
                      <a:pt x="105" y="238"/>
                    </a:cubicBezTo>
                    <a:cubicBezTo>
                      <a:pt x="106" y="238"/>
                      <a:pt x="106" y="238"/>
                      <a:pt x="106" y="238"/>
                    </a:cubicBezTo>
                    <a:cubicBezTo>
                      <a:pt x="107" y="238"/>
                      <a:pt x="107" y="238"/>
                      <a:pt x="107" y="238"/>
                    </a:cubicBezTo>
                    <a:cubicBezTo>
                      <a:pt x="108" y="238"/>
                      <a:pt x="108" y="238"/>
                      <a:pt x="108" y="238"/>
                    </a:cubicBezTo>
                    <a:cubicBezTo>
                      <a:pt x="109" y="238"/>
                      <a:pt x="109" y="237"/>
                      <a:pt x="110" y="237"/>
                    </a:cubicBezTo>
                    <a:cubicBezTo>
                      <a:pt x="110" y="236"/>
                      <a:pt x="110" y="236"/>
                      <a:pt x="110" y="236"/>
                    </a:cubicBezTo>
                    <a:cubicBezTo>
                      <a:pt x="110" y="236"/>
                      <a:pt x="110" y="235"/>
                      <a:pt x="110" y="234"/>
                    </a:cubicBezTo>
                    <a:cubicBezTo>
                      <a:pt x="110" y="233"/>
                      <a:pt x="110" y="233"/>
                      <a:pt x="110" y="233"/>
                    </a:cubicBezTo>
                    <a:cubicBezTo>
                      <a:pt x="110" y="232"/>
                      <a:pt x="109" y="232"/>
                      <a:pt x="109" y="231"/>
                    </a:cubicBezTo>
                    <a:cubicBezTo>
                      <a:pt x="109" y="231"/>
                      <a:pt x="109" y="231"/>
                      <a:pt x="108" y="231"/>
                    </a:cubicBezTo>
                    <a:cubicBezTo>
                      <a:pt x="107" y="230"/>
                      <a:pt x="106" y="229"/>
                      <a:pt x="103" y="227"/>
                    </a:cubicBezTo>
                    <a:cubicBezTo>
                      <a:pt x="95" y="222"/>
                      <a:pt x="79" y="212"/>
                      <a:pt x="64" y="203"/>
                    </a:cubicBezTo>
                    <a:cubicBezTo>
                      <a:pt x="50" y="194"/>
                      <a:pt x="38" y="187"/>
                      <a:pt x="38" y="187"/>
                    </a:cubicBezTo>
                    <a:cubicBezTo>
                      <a:pt x="36" y="191"/>
                      <a:pt x="36" y="191"/>
                      <a:pt x="36" y="191"/>
                    </a:cubicBezTo>
                    <a:cubicBezTo>
                      <a:pt x="40" y="192"/>
                      <a:pt x="40" y="192"/>
                      <a:pt x="40" y="192"/>
                    </a:cubicBezTo>
                    <a:cubicBezTo>
                      <a:pt x="36" y="191"/>
                      <a:pt x="36" y="191"/>
                      <a:pt x="36" y="191"/>
                    </a:cubicBezTo>
                    <a:cubicBezTo>
                      <a:pt x="38" y="194"/>
                      <a:pt x="38" y="194"/>
                      <a:pt x="38" y="194"/>
                    </a:cubicBezTo>
                    <a:cubicBezTo>
                      <a:pt x="38" y="194"/>
                      <a:pt x="39" y="194"/>
                      <a:pt x="40" y="192"/>
                    </a:cubicBezTo>
                    <a:cubicBezTo>
                      <a:pt x="36" y="191"/>
                      <a:pt x="36" y="191"/>
                      <a:pt x="36" y="191"/>
                    </a:cubicBezTo>
                    <a:cubicBezTo>
                      <a:pt x="38" y="194"/>
                      <a:pt x="38" y="194"/>
                      <a:pt x="38" y="194"/>
                    </a:cubicBezTo>
                    <a:cubicBezTo>
                      <a:pt x="36" y="191"/>
                      <a:pt x="36" y="191"/>
                      <a:pt x="36" y="191"/>
                    </a:cubicBezTo>
                    <a:cubicBezTo>
                      <a:pt x="36" y="195"/>
                      <a:pt x="36" y="195"/>
                      <a:pt x="36" y="195"/>
                    </a:cubicBezTo>
                    <a:cubicBezTo>
                      <a:pt x="37" y="194"/>
                      <a:pt x="37" y="194"/>
                      <a:pt x="38" y="194"/>
                    </a:cubicBezTo>
                    <a:cubicBezTo>
                      <a:pt x="36" y="191"/>
                      <a:pt x="36" y="191"/>
                      <a:pt x="36" y="191"/>
                    </a:cubicBezTo>
                    <a:cubicBezTo>
                      <a:pt x="36" y="195"/>
                      <a:pt x="36" y="195"/>
                      <a:pt x="36" y="195"/>
                    </a:cubicBezTo>
                    <a:cubicBezTo>
                      <a:pt x="36" y="191"/>
                      <a:pt x="36" y="191"/>
                      <a:pt x="36" y="191"/>
                    </a:cubicBezTo>
                    <a:cubicBezTo>
                      <a:pt x="35" y="194"/>
                      <a:pt x="35" y="194"/>
                      <a:pt x="35" y="194"/>
                    </a:cubicBezTo>
                    <a:cubicBezTo>
                      <a:pt x="35" y="194"/>
                      <a:pt x="35" y="194"/>
                      <a:pt x="36" y="195"/>
                    </a:cubicBezTo>
                    <a:cubicBezTo>
                      <a:pt x="36" y="191"/>
                      <a:pt x="36" y="191"/>
                      <a:pt x="36" y="191"/>
                    </a:cubicBezTo>
                    <a:cubicBezTo>
                      <a:pt x="35" y="194"/>
                      <a:pt x="35" y="194"/>
                      <a:pt x="35" y="194"/>
                    </a:cubicBezTo>
                    <a:cubicBezTo>
                      <a:pt x="36" y="192"/>
                      <a:pt x="36" y="192"/>
                      <a:pt x="36" y="192"/>
                    </a:cubicBezTo>
                    <a:cubicBezTo>
                      <a:pt x="35" y="194"/>
                      <a:pt x="35" y="194"/>
                      <a:pt x="35" y="194"/>
                    </a:cubicBezTo>
                    <a:cubicBezTo>
                      <a:pt x="35" y="194"/>
                      <a:pt x="35" y="194"/>
                      <a:pt x="35" y="194"/>
                    </a:cubicBezTo>
                    <a:cubicBezTo>
                      <a:pt x="36" y="192"/>
                      <a:pt x="36" y="192"/>
                      <a:pt x="36" y="192"/>
                    </a:cubicBezTo>
                    <a:cubicBezTo>
                      <a:pt x="35" y="194"/>
                      <a:pt x="35" y="194"/>
                      <a:pt x="35" y="194"/>
                    </a:cubicBezTo>
                    <a:cubicBezTo>
                      <a:pt x="35" y="194"/>
                      <a:pt x="35" y="195"/>
                      <a:pt x="36" y="195"/>
                    </a:cubicBezTo>
                    <a:cubicBezTo>
                      <a:pt x="42" y="198"/>
                      <a:pt x="61" y="208"/>
                      <a:pt x="80" y="217"/>
                    </a:cubicBezTo>
                    <a:cubicBezTo>
                      <a:pt x="89" y="221"/>
                      <a:pt x="98" y="226"/>
                      <a:pt x="105" y="229"/>
                    </a:cubicBezTo>
                    <a:cubicBezTo>
                      <a:pt x="109" y="230"/>
                      <a:pt x="112" y="232"/>
                      <a:pt x="114" y="233"/>
                    </a:cubicBezTo>
                    <a:cubicBezTo>
                      <a:pt x="115" y="233"/>
                      <a:pt x="116" y="234"/>
                      <a:pt x="117" y="234"/>
                    </a:cubicBezTo>
                    <a:cubicBezTo>
                      <a:pt x="118" y="234"/>
                      <a:pt x="118" y="234"/>
                      <a:pt x="119" y="234"/>
                    </a:cubicBezTo>
                    <a:cubicBezTo>
                      <a:pt x="119" y="234"/>
                      <a:pt x="119" y="234"/>
                      <a:pt x="120" y="234"/>
                    </a:cubicBezTo>
                    <a:cubicBezTo>
                      <a:pt x="120" y="234"/>
                      <a:pt x="121" y="234"/>
                      <a:pt x="122" y="234"/>
                    </a:cubicBezTo>
                    <a:cubicBezTo>
                      <a:pt x="122" y="234"/>
                      <a:pt x="123" y="234"/>
                      <a:pt x="124" y="233"/>
                    </a:cubicBezTo>
                    <a:cubicBezTo>
                      <a:pt x="124" y="233"/>
                      <a:pt x="124" y="233"/>
                      <a:pt x="124" y="233"/>
                    </a:cubicBezTo>
                    <a:cubicBezTo>
                      <a:pt x="124" y="232"/>
                      <a:pt x="124" y="231"/>
                      <a:pt x="124" y="230"/>
                    </a:cubicBezTo>
                    <a:cubicBezTo>
                      <a:pt x="124" y="229"/>
                      <a:pt x="124" y="229"/>
                      <a:pt x="124" y="228"/>
                    </a:cubicBezTo>
                    <a:cubicBezTo>
                      <a:pt x="123" y="227"/>
                      <a:pt x="123" y="227"/>
                      <a:pt x="123" y="227"/>
                    </a:cubicBezTo>
                    <a:cubicBezTo>
                      <a:pt x="122" y="226"/>
                      <a:pt x="121" y="225"/>
                      <a:pt x="120" y="225"/>
                    </a:cubicBezTo>
                    <a:cubicBezTo>
                      <a:pt x="116" y="222"/>
                      <a:pt x="109" y="218"/>
                      <a:pt x="101" y="213"/>
                    </a:cubicBezTo>
                    <a:cubicBezTo>
                      <a:pt x="88" y="205"/>
                      <a:pt x="72" y="196"/>
                      <a:pt x="59" y="188"/>
                    </a:cubicBezTo>
                    <a:cubicBezTo>
                      <a:pt x="53" y="185"/>
                      <a:pt x="47" y="181"/>
                      <a:pt x="43" y="179"/>
                    </a:cubicBezTo>
                    <a:cubicBezTo>
                      <a:pt x="41" y="177"/>
                      <a:pt x="40" y="176"/>
                      <a:pt x="39" y="176"/>
                    </a:cubicBezTo>
                    <a:cubicBezTo>
                      <a:pt x="39" y="175"/>
                      <a:pt x="38" y="175"/>
                      <a:pt x="38" y="175"/>
                    </a:cubicBezTo>
                    <a:cubicBezTo>
                      <a:pt x="38" y="175"/>
                      <a:pt x="38" y="175"/>
                      <a:pt x="38" y="175"/>
                    </a:cubicBezTo>
                    <a:cubicBezTo>
                      <a:pt x="37" y="176"/>
                      <a:pt x="37" y="176"/>
                      <a:pt x="37" y="176"/>
                    </a:cubicBezTo>
                    <a:cubicBezTo>
                      <a:pt x="38" y="175"/>
                      <a:pt x="38" y="175"/>
                      <a:pt x="38" y="175"/>
                    </a:cubicBezTo>
                    <a:cubicBezTo>
                      <a:pt x="38" y="175"/>
                      <a:pt x="38" y="175"/>
                      <a:pt x="38" y="175"/>
                    </a:cubicBezTo>
                    <a:cubicBezTo>
                      <a:pt x="37" y="176"/>
                      <a:pt x="37" y="176"/>
                      <a:pt x="37" y="176"/>
                    </a:cubicBezTo>
                    <a:cubicBezTo>
                      <a:pt x="38" y="175"/>
                      <a:pt x="38" y="175"/>
                      <a:pt x="38" y="175"/>
                    </a:cubicBezTo>
                    <a:cubicBezTo>
                      <a:pt x="35" y="177"/>
                      <a:pt x="35" y="177"/>
                      <a:pt x="35" y="177"/>
                    </a:cubicBezTo>
                    <a:cubicBezTo>
                      <a:pt x="39" y="177"/>
                      <a:pt x="39" y="177"/>
                      <a:pt x="39" y="177"/>
                    </a:cubicBezTo>
                    <a:cubicBezTo>
                      <a:pt x="39" y="176"/>
                      <a:pt x="38" y="175"/>
                      <a:pt x="38" y="175"/>
                    </a:cubicBezTo>
                    <a:cubicBezTo>
                      <a:pt x="35" y="177"/>
                      <a:pt x="35" y="177"/>
                      <a:pt x="35" y="177"/>
                    </a:cubicBezTo>
                    <a:cubicBezTo>
                      <a:pt x="39" y="177"/>
                      <a:pt x="39" y="177"/>
                      <a:pt x="39" y="177"/>
                    </a:cubicBezTo>
                    <a:cubicBezTo>
                      <a:pt x="35" y="177"/>
                      <a:pt x="35" y="177"/>
                      <a:pt x="35" y="177"/>
                    </a:cubicBezTo>
                    <a:cubicBezTo>
                      <a:pt x="38" y="179"/>
                      <a:pt x="38" y="179"/>
                      <a:pt x="38" y="179"/>
                    </a:cubicBezTo>
                    <a:cubicBezTo>
                      <a:pt x="39" y="178"/>
                      <a:pt x="39" y="178"/>
                      <a:pt x="39" y="177"/>
                    </a:cubicBezTo>
                    <a:cubicBezTo>
                      <a:pt x="35" y="177"/>
                      <a:pt x="35" y="177"/>
                      <a:pt x="35" y="177"/>
                    </a:cubicBezTo>
                    <a:cubicBezTo>
                      <a:pt x="38" y="179"/>
                      <a:pt x="38" y="179"/>
                      <a:pt x="38" y="179"/>
                    </a:cubicBezTo>
                    <a:cubicBezTo>
                      <a:pt x="38" y="179"/>
                      <a:pt x="38" y="179"/>
                      <a:pt x="38" y="179"/>
                    </a:cubicBezTo>
                    <a:cubicBezTo>
                      <a:pt x="35" y="177"/>
                      <a:pt x="35" y="177"/>
                      <a:pt x="35" y="177"/>
                    </a:cubicBezTo>
                    <a:cubicBezTo>
                      <a:pt x="36" y="181"/>
                      <a:pt x="36" y="181"/>
                      <a:pt x="36" y="181"/>
                    </a:cubicBezTo>
                    <a:cubicBezTo>
                      <a:pt x="37" y="181"/>
                      <a:pt x="38" y="180"/>
                      <a:pt x="38" y="179"/>
                    </a:cubicBezTo>
                    <a:cubicBezTo>
                      <a:pt x="35" y="177"/>
                      <a:pt x="35" y="177"/>
                      <a:pt x="35" y="177"/>
                    </a:cubicBezTo>
                    <a:cubicBezTo>
                      <a:pt x="36" y="181"/>
                      <a:pt x="36" y="181"/>
                      <a:pt x="36" y="181"/>
                    </a:cubicBezTo>
                    <a:cubicBezTo>
                      <a:pt x="35" y="177"/>
                      <a:pt x="35" y="177"/>
                      <a:pt x="35" y="177"/>
                    </a:cubicBezTo>
                    <a:cubicBezTo>
                      <a:pt x="35" y="181"/>
                      <a:pt x="35" y="181"/>
                      <a:pt x="35" y="181"/>
                    </a:cubicBezTo>
                    <a:cubicBezTo>
                      <a:pt x="35" y="181"/>
                      <a:pt x="36" y="181"/>
                      <a:pt x="36" y="181"/>
                    </a:cubicBezTo>
                    <a:cubicBezTo>
                      <a:pt x="35" y="177"/>
                      <a:pt x="35" y="177"/>
                      <a:pt x="35" y="177"/>
                    </a:cubicBezTo>
                    <a:cubicBezTo>
                      <a:pt x="35" y="181"/>
                      <a:pt x="35" y="181"/>
                      <a:pt x="35" y="181"/>
                    </a:cubicBezTo>
                    <a:cubicBezTo>
                      <a:pt x="35" y="178"/>
                      <a:pt x="35" y="178"/>
                      <a:pt x="35" y="178"/>
                    </a:cubicBezTo>
                    <a:cubicBezTo>
                      <a:pt x="34" y="181"/>
                      <a:pt x="34" y="181"/>
                      <a:pt x="34" y="181"/>
                    </a:cubicBezTo>
                    <a:cubicBezTo>
                      <a:pt x="34" y="181"/>
                      <a:pt x="34" y="181"/>
                      <a:pt x="35" y="181"/>
                    </a:cubicBezTo>
                    <a:cubicBezTo>
                      <a:pt x="35" y="178"/>
                      <a:pt x="35" y="178"/>
                      <a:pt x="35" y="178"/>
                    </a:cubicBezTo>
                    <a:cubicBezTo>
                      <a:pt x="34" y="181"/>
                      <a:pt x="34" y="181"/>
                      <a:pt x="34" y="181"/>
                    </a:cubicBezTo>
                    <a:cubicBezTo>
                      <a:pt x="34" y="180"/>
                      <a:pt x="34" y="180"/>
                      <a:pt x="34" y="180"/>
                    </a:cubicBezTo>
                    <a:cubicBezTo>
                      <a:pt x="34" y="181"/>
                      <a:pt x="34" y="181"/>
                      <a:pt x="34" y="181"/>
                    </a:cubicBezTo>
                    <a:cubicBezTo>
                      <a:pt x="34" y="181"/>
                      <a:pt x="34" y="181"/>
                      <a:pt x="34" y="181"/>
                    </a:cubicBezTo>
                    <a:cubicBezTo>
                      <a:pt x="34" y="180"/>
                      <a:pt x="34" y="180"/>
                      <a:pt x="34" y="180"/>
                    </a:cubicBezTo>
                    <a:cubicBezTo>
                      <a:pt x="34" y="181"/>
                      <a:pt x="34" y="181"/>
                      <a:pt x="34" y="181"/>
                    </a:cubicBezTo>
                    <a:cubicBezTo>
                      <a:pt x="34" y="181"/>
                      <a:pt x="35" y="181"/>
                      <a:pt x="36" y="182"/>
                    </a:cubicBezTo>
                    <a:cubicBezTo>
                      <a:pt x="40" y="183"/>
                      <a:pt x="48" y="187"/>
                      <a:pt x="58" y="192"/>
                    </a:cubicBezTo>
                    <a:cubicBezTo>
                      <a:pt x="73" y="199"/>
                      <a:pt x="93" y="209"/>
                      <a:pt x="108" y="216"/>
                    </a:cubicBezTo>
                    <a:cubicBezTo>
                      <a:pt x="116" y="220"/>
                      <a:pt x="123" y="224"/>
                      <a:pt x="128" y="226"/>
                    </a:cubicBezTo>
                    <a:cubicBezTo>
                      <a:pt x="131" y="227"/>
                      <a:pt x="133" y="228"/>
                      <a:pt x="135" y="229"/>
                    </a:cubicBezTo>
                    <a:cubicBezTo>
                      <a:pt x="136" y="229"/>
                      <a:pt x="136" y="229"/>
                      <a:pt x="137" y="230"/>
                    </a:cubicBezTo>
                    <a:cubicBezTo>
                      <a:pt x="138" y="230"/>
                      <a:pt x="138" y="230"/>
                      <a:pt x="138" y="230"/>
                    </a:cubicBezTo>
                    <a:cubicBezTo>
                      <a:pt x="138" y="230"/>
                      <a:pt x="138" y="230"/>
                      <a:pt x="139" y="230"/>
                    </a:cubicBezTo>
                    <a:cubicBezTo>
                      <a:pt x="139" y="230"/>
                      <a:pt x="140" y="230"/>
                      <a:pt x="140" y="230"/>
                    </a:cubicBezTo>
                    <a:cubicBezTo>
                      <a:pt x="141" y="230"/>
                      <a:pt x="142" y="229"/>
                      <a:pt x="143" y="228"/>
                    </a:cubicBezTo>
                    <a:cubicBezTo>
                      <a:pt x="143" y="227"/>
                      <a:pt x="143" y="226"/>
                      <a:pt x="143" y="225"/>
                    </a:cubicBezTo>
                    <a:cubicBezTo>
                      <a:pt x="143" y="224"/>
                      <a:pt x="142" y="223"/>
                      <a:pt x="141" y="223"/>
                    </a:cubicBezTo>
                    <a:cubicBezTo>
                      <a:pt x="93" y="193"/>
                      <a:pt x="93" y="193"/>
                      <a:pt x="93" y="193"/>
                    </a:cubicBezTo>
                    <a:cubicBezTo>
                      <a:pt x="156" y="223"/>
                      <a:pt x="156" y="223"/>
                      <a:pt x="156" y="223"/>
                    </a:cubicBezTo>
                    <a:cubicBezTo>
                      <a:pt x="157" y="224"/>
                      <a:pt x="160" y="223"/>
                      <a:pt x="161" y="221"/>
                    </a:cubicBezTo>
                    <a:cubicBezTo>
                      <a:pt x="162" y="219"/>
                      <a:pt x="161" y="217"/>
                      <a:pt x="159" y="216"/>
                    </a:cubicBezTo>
                    <a:cubicBezTo>
                      <a:pt x="23" y="130"/>
                      <a:pt x="23" y="130"/>
                      <a:pt x="23" y="130"/>
                    </a:cubicBezTo>
                    <a:cubicBezTo>
                      <a:pt x="21" y="134"/>
                      <a:pt x="21" y="134"/>
                      <a:pt x="21" y="134"/>
                    </a:cubicBezTo>
                    <a:cubicBezTo>
                      <a:pt x="19" y="137"/>
                      <a:pt x="19" y="137"/>
                      <a:pt x="19" y="137"/>
                    </a:cubicBezTo>
                    <a:cubicBezTo>
                      <a:pt x="19" y="137"/>
                      <a:pt x="57" y="158"/>
                      <a:pt x="96" y="179"/>
                    </a:cubicBezTo>
                    <a:cubicBezTo>
                      <a:pt x="116" y="190"/>
                      <a:pt x="136" y="200"/>
                      <a:pt x="152" y="208"/>
                    </a:cubicBezTo>
                    <a:cubicBezTo>
                      <a:pt x="160" y="212"/>
                      <a:pt x="167" y="215"/>
                      <a:pt x="172" y="218"/>
                    </a:cubicBezTo>
                    <a:cubicBezTo>
                      <a:pt x="175" y="219"/>
                      <a:pt x="177" y="220"/>
                      <a:pt x="179" y="220"/>
                    </a:cubicBezTo>
                    <a:cubicBezTo>
                      <a:pt x="180" y="221"/>
                      <a:pt x="181" y="221"/>
                      <a:pt x="181" y="221"/>
                    </a:cubicBezTo>
                    <a:cubicBezTo>
                      <a:pt x="182" y="221"/>
                      <a:pt x="183" y="221"/>
                      <a:pt x="184" y="221"/>
                    </a:cubicBezTo>
                    <a:cubicBezTo>
                      <a:pt x="184" y="221"/>
                      <a:pt x="185" y="221"/>
                      <a:pt x="186" y="221"/>
                    </a:cubicBezTo>
                    <a:cubicBezTo>
                      <a:pt x="186" y="221"/>
                      <a:pt x="187" y="220"/>
                      <a:pt x="188" y="219"/>
                    </a:cubicBezTo>
                    <a:cubicBezTo>
                      <a:pt x="188" y="219"/>
                      <a:pt x="188" y="219"/>
                      <a:pt x="188" y="219"/>
                    </a:cubicBezTo>
                    <a:cubicBezTo>
                      <a:pt x="188" y="219"/>
                      <a:pt x="188" y="218"/>
                      <a:pt x="188" y="217"/>
                    </a:cubicBezTo>
                    <a:cubicBezTo>
                      <a:pt x="188" y="216"/>
                      <a:pt x="188" y="215"/>
                      <a:pt x="188" y="215"/>
                    </a:cubicBezTo>
                    <a:cubicBezTo>
                      <a:pt x="187" y="214"/>
                      <a:pt x="187" y="213"/>
                      <a:pt x="186" y="213"/>
                    </a:cubicBezTo>
                    <a:cubicBezTo>
                      <a:pt x="185" y="212"/>
                      <a:pt x="184" y="210"/>
                      <a:pt x="182" y="209"/>
                    </a:cubicBezTo>
                    <a:cubicBezTo>
                      <a:pt x="174" y="204"/>
                      <a:pt x="161" y="195"/>
                      <a:pt x="144" y="184"/>
                    </a:cubicBezTo>
                    <a:cubicBezTo>
                      <a:pt x="94" y="153"/>
                      <a:pt x="19" y="109"/>
                      <a:pt x="19" y="109"/>
                    </a:cubicBezTo>
                    <a:cubicBezTo>
                      <a:pt x="17" y="113"/>
                      <a:pt x="17" y="113"/>
                      <a:pt x="17" y="113"/>
                    </a:cubicBezTo>
                    <a:cubicBezTo>
                      <a:pt x="21" y="115"/>
                      <a:pt x="21" y="115"/>
                      <a:pt x="21" y="115"/>
                    </a:cubicBezTo>
                    <a:cubicBezTo>
                      <a:pt x="17" y="113"/>
                      <a:pt x="17" y="113"/>
                      <a:pt x="17" y="113"/>
                    </a:cubicBezTo>
                    <a:cubicBezTo>
                      <a:pt x="19" y="116"/>
                      <a:pt x="19" y="116"/>
                      <a:pt x="19" y="116"/>
                    </a:cubicBezTo>
                    <a:cubicBezTo>
                      <a:pt x="19" y="116"/>
                      <a:pt x="20" y="116"/>
                      <a:pt x="21" y="115"/>
                    </a:cubicBezTo>
                    <a:cubicBezTo>
                      <a:pt x="17" y="113"/>
                      <a:pt x="17" y="113"/>
                      <a:pt x="17" y="113"/>
                    </a:cubicBezTo>
                    <a:cubicBezTo>
                      <a:pt x="19" y="116"/>
                      <a:pt x="19" y="116"/>
                      <a:pt x="19" y="116"/>
                    </a:cubicBezTo>
                    <a:cubicBezTo>
                      <a:pt x="18" y="113"/>
                      <a:pt x="18" y="113"/>
                      <a:pt x="18" y="113"/>
                    </a:cubicBezTo>
                    <a:cubicBezTo>
                      <a:pt x="18" y="117"/>
                      <a:pt x="18" y="117"/>
                      <a:pt x="18" y="117"/>
                    </a:cubicBezTo>
                    <a:cubicBezTo>
                      <a:pt x="18" y="117"/>
                      <a:pt x="18" y="117"/>
                      <a:pt x="19" y="116"/>
                    </a:cubicBezTo>
                    <a:cubicBezTo>
                      <a:pt x="18" y="113"/>
                      <a:pt x="18" y="113"/>
                      <a:pt x="18" y="113"/>
                    </a:cubicBezTo>
                    <a:cubicBezTo>
                      <a:pt x="18" y="117"/>
                      <a:pt x="18" y="117"/>
                      <a:pt x="18" y="117"/>
                    </a:cubicBezTo>
                    <a:cubicBezTo>
                      <a:pt x="18" y="114"/>
                      <a:pt x="18" y="114"/>
                      <a:pt x="18" y="114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18" y="117"/>
                      <a:pt x="18" y="117"/>
                      <a:pt x="18" y="117"/>
                    </a:cubicBezTo>
                    <a:cubicBezTo>
                      <a:pt x="18" y="114"/>
                      <a:pt x="18" y="114"/>
                      <a:pt x="18" y="114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17" y="116"/>
                      <a:pt x="17" y="116"/>
                      <a:pt x="17" y="116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17" y="116"/>
                      <a:pt x="17" y="116"/>
                      <a:pt x="17" y="116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17" y="117"/>
                      <a:pt x="18" y="117"/>
                      <a:pt x="18" y="117"/>
                    </a:cubicBezTo>
                    <a:cubicBezTo>
                      <a:pt x="21" y="118"/>
                      <a:pt x="26" y="120"/>
                      <a:pt x="32" y="123"/>
                    </a:cubicBezTo>
                    <a:cubicBezTo>
                      <a:pt x="55" y="134"/>
                      <a:pt x="98" y="157"/>
                      <a:pt x="135" y="177"/>
                    </a:cubicBezTo>
                    <a:cubicBezTo>
                      <a:pt x="153" y="186"/>
                      <a:pt x="170" y="196"/>
                      <a:pt x="183" y="202"/>
                    </a:cubicBezTo>
                    <a:cubicBezTo>
                      <a:pt x="189" y="206"/>
                      <a:pt x="194" y="208"/>
                      <a:pt x="197" y="210"/>
                    </a:cubicBezTo>
                    <a:cubicBezTo>
                      <a:pt x="201" y="212"/>
                      <a:pt x="203" y="213"/>
                      <a:pt x="203" y="213"/>
                    </a:cubicBezTo>
                    <a:cubicBezTo>
                      <a:pt x="205" y="214"/>
                      <a:pt x="207" y="214"/>
                      <a:pt x="208" y="212"/>
                    </a:cubicBezTo>
                    <a:cubicBezTo>
                      <a:pt x="209" y="210"/>
                      <a:pt x="209" y="208"/>
                      <a:pt x="207" y="206"/>
                    </a:cubicBezTo>
                    <a:cubicBezTo>
                      <a:pt x="207" y="206"/>
                      <a:pt x="204" y="205"/>
                      <a:pt x="199" y="201"/>
                    </a:cubicBezTo>
                    <a:cubicBezTo>
                      <a:pt x="180" y="190"/>
                      <a:pt x="134" y="163"/>
                      <a:pt x="92" y="137"/>
                    </a:cubicBezTo>
                    <a:cubicBezTo>
                      <a:pt x="71" y="124"/>
                      <a:pt x="51" y="112"/>
                      <a:pt x="37" y="102"/>
                    </a:cubicBezTo>
                    <a:cubicBezTo>
                      <a:pt x="30" y="98"/>
                      <a:pt x="24" y="94"/>
                      <a:pt x="20" y="91"/>
                    </a:cubicBezTo>
                    <a:cubicBezTo>
                      <a:pt x="18" y="90"/>
                      <a:pt x="16" y="88"/>
                      <a:pt x="15" y="88"/>
                    </a:cubicBezTo>
                    <a:cubicBezTo>
                      <a:pt x="15" y="87"/>
                      <a:pt x="14" y="87"/>
                      <a:pt x="14" y="87"/>
                    </a:cubicBezTo>
                    <a:cubicBezTo>
                      <a:pt x="14" y="87"/>
                      <a:pt x="14" y="87"/>
                      <a:pt x="14" y="87"/>
                    </a:cubicBezTo>
                    <a:cubicBezTo>
                      <a:pt x="14" y="87"/>
                      <a:pt x="14" y="87"/>
                      <a:pt x="14" y="87"/>
                    </a:cubicBezTo>
                    <a:cubicBezTo>
                      <a:pt x="14" y="87"/>
                      <a:pt x="14" y="87"/>
                      <a:pt x="14" y="87"/>
                    </a:cubicBezTo>
                    <a:cubicBezTo>
                      <a:pt x="14" y="87"/>
                      <a:pt x="14" y="87"/>
                      <a:pt x="14" y="87"/>
                    </a:cubicBezTo>
                    <a:cubicBezTo>
                      <a:pt x="14" y="87"/>
                      <a:pt x="14" y="87"/>
                      <a:pt x="14" y="87"/>
                    </a:cubicBezTo>
                    <a:cubicBezTo>
                      <a:pt x="12" y="88"/>
                      <a:pt x="12" y="88"/>
                      <a:pt x="12" y="88"/>
                    </a:cubicBezTo>
                    <a:cubicBezTo>
                      <a:pt x="14" y="87"/>
                      <a:pt x="14" y="87"/>
                      <a:pt x="14" y="87"/>
                    </a:cubicBezTo>
                    <a:cubicBezTo>
                      <a:pt x="14" y="87"/>
                      <a:pt x="14" y="87"/>
                      <a:pt x="14" y="87"/>
                    </a:cubicBezTo>
                    <a:cubicBezTo>
                      <a:pt x="12" y="88"/>
                      <a:pt x="12" y="88"/>
                      <a:pt x="12" y="88"/>
                    </a:cubicBezTo>
                    <a:cubicBezTo>
                      <a:pt x="14" y="87"/>
                      <a:pt x="14" y="87"/>
                      <a:pt x="14" y="87"/>
                    </a:cubicBezTo>
                    <a:cubicBezTo>
                      <a:pt x="11" y="89"/>
                      <a:pt x="11" y="89"/>
                      <a:pt x="11" y="89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15" y="88"/>
                      <a:pt x="15" y="87"/>
                      <a:pt x="14" y="87"/>
                    </a:cubicBezTo>
                    <a:cubicBezTo>
                      <a:pt x="11" y="89"/>
                      <a:pt x="11" y="89"/>
                      <a:pt x="11" y="89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11" y="89"/>
                      <a:pt x="11" y="89"/>
                      <a:pt x="11" y="89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5" y="90"/>
                      <a:pt x="15" y="89"/>
                      <a:pt x="15" y="89"/>
                    </a:cubicBezTo>
                    <a:cubicBezTo>
                      <a:pt x="11" y="89"/>
                      <a:pt x="11" y="89"/>
                      <a:pt x="11" y="89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1" y="89"/>
                      <a:pt x="11" y="89"/>
                      <a:pt x="11" y="89"/>
                    </a:cubicBezTo>
                    <a:cubicBezTo>
                      <a:pt x="9" y="92"/>
                      <a:pt x="9" y="92"/>
                      <a:pt x="9" y="92"/>
                    </a:cubicBezTo>
                    <a:cubicBezTo>
                      <a:pt x="230" y="212"/>
                      <a:pt x="230" y="212"/>
                      <a:pt x="230" y="212"/>
                    </a:cubicBezTo>
                    <a:cubicBezTo>
                      <a:pt x="232" y="213"/>
                      <a:pt x="235" y="212"/>
                      <a:pt x="236" y="211"/>
                    </a:cubicBezTo>
                    <a:cubicBezTo>
                      <a:pt x="237" y="209"/>
                      <a:pt x="236" y="206"/>
                      <a:pt x="234" y="205"/>
                    </a:cubicBezTo>
                    <a:cubicBezTo>
                      <a:pt x="13" y="67"/>
                      <a:pt x="13" y="67"/>
                      <a:pt x="13" y="67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3" y="74"/>
                      <a:pt x="13" y="74"/>
                      <a:pt x="13" y="74"/>
                    </a:cubicBezTo>
                    <a:cubicBezTo>
                      <a:pt x="13" y="74"/>
                      <a:pt x="14" y="73"/>
                      <a:pt x="14" y="72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3" y="74"/>
                      <a:pt x="13" y="74"/>
                      <a:pt x="13" y="74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11" y="74"/>
                      <a:pt x="12" y="74"/>
                      <a:pt x="13" y="74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1" y="74"/>
                      <a:pt x="11" y="74"/>
                      <a:pt x="11" y="74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0" y="74"/>
                      <a:pt x="11" y="74"/>
                      <a:pt x="11" y="74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0" y="74"/>
                      <a:pt x="10" y="74"/>
                      <a:pt x="11" y="75"/>
                    </a:cubicBezTo>
                    <a:cubicBezTo>
                      <a:pt x="16" y="77"/>
                      <a:pt x="33" y="87"/>
                      <a:pt x="56" y="100"/>
                    </a:cubicBezTo>
                    <a:cubicBezTo>
                      <a:pt x="90" y="119"/>
                      <a:pt x="136" y="145"/>
                      <a:pt x="176" y="167"/>
                    </a:cubicBezTo>
                    <a:cubicBezTo>
                      <a:pt x="195" y="178"/>
                      <a:pt x="213" y="187"/>
                      <a:pt x="227" y="194"/>
                    </a:cubicBezTo>
                    <a:cubicBezTo>
                      <a:pt x="233" y="198"/>
                      <a:pt x="239" y="201"/>
                      <a:pt x="243" y="203"/>
                    </a:cubicBezTo>
                    <a:cubicBezTo>
                      <a:pt x="246" y="204"/>
                      <a:pt x="247" y="204"/>
                      <a:pt x="249" y="205"/>
                    </a:cubicBezTo>
                    <a:cubicBezTo>
                      <a:pt x="250" y="205"/>
                      <a:pt x="250" y="205"/>
                      <a:pt x="251" y="206"/>
                    </a:cubicBezTo>
                    <a:cubicBezTo>
                      <a:pt x="252" y="206"/>
                      <a:pt x="252" y="206"/>
                      <a:pt x="253" y="206"/>
                    </a:cubicBezTo>
                    <a:cubicBezTo>
                      <a:pt x="254" y="206"/>
                      <a:pt x="254" y="206"/>
                      <a:pt x="255" y="206"/>
                    </a:cubicBezTo>
                    <a:cubicBezTo>
                      <a:pt x="256" y="205"/>
                      <a:pt x="256" y="205"/>
                      <a:pt x="257" y="204"/>
                    </a:cubicBezTo>
                    <a:cubicBezTo>
                      <a:pt x="257" y="204"/>
                      <a:pt x="257" y="204"/>
                      <a:pt x="257" y="204"/>
                    </a:cubicBezTo>
                    <a:cubicBezTo>
                      <a:pt x="258" y="203"/>
                      <a:pt x="258" y="202"/>
                      <a:pt x="258" y="202"/>
                    </a:cubicBezTo>
                    <a:cubicBezTo>
                      <a:pt x="258" y="201"/>
                      <a:pt x="258" y="200"/>
                      <a:pt x="257" y="200"/>
                    </a:cubicBezTo>
                    <a:cubicBezTo>
                      <a:pt x="257" y="199"/>
                      <a:pt x="257" y="199"/>
                      <a:pt x="256" y="198"/>
                    </a:cubicBezTo>
                    <a:cubicBezTo>
                      <a:pt x="256" y="198"/>
                      <a:pt x="255" y="197"/>
                      <a:pt x="254" y="196"/>
                    </a:cubicBezTo>
                    <a:cubicBezTo>
                      <a:pt x="251" y="194"/>
                      <a:pt x="245" y="189"/>
                      <a:pt x="236" y="184"/>
                    </a:cubicBezTo>
                    <a:cubicBezTo>
                      <a:pt x="207" y="165"/>
                      <a:pt x="149" y="130"/>
                      <a:pt x="99" y="99"/>
                    </a:cubicBezTo>
                    <a:cubicBezTo>
                      <a:pt x="74" y="84"/>
                      <a:pt x="51" y="70"/>
                      <a:pt x="34" y="60"/>
                    </a:cubicBezTo>
                    <a:cubicBezTo>
                      <a:pt x="25" y="55"/>
                      <a:pt x="18" y="50"/>
                      <a:pt x="14" y="47"/>
                    </a:cubicBezTo>
                    <a:cubicBezTo>
                      <a:pt x="11" y="46"/>
                      <a:pt x="9" y="45"/>
                      <a:pt x="8" y="44"/>
                    </a:cubicBezTo>
                    <a:cubicBezTo>
                      <a:pt x="8" y="43"/>
                      <a:pt x="7" y="43"/>
                      <a:pt x="7" y="43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8" y="44"/>
                      <a:pt x="8" y="44"/>
                      <a:pt x="7" y="44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7" y="48"/>
                      <a:pt x="8" y="47"/>
                      <a:pt x="8" y="47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84" y="206"/>
                      <a:pt x="284" y="206"/>
                      <a:pt x="284" y="206"/>
                    </a:cubicBezTo>
                    <a:cubicBezTo>
                      <a:pt x="285" y="207"/>
                      <a:pt x="288" y="206"/>
                      <a:pt x="289" y="204"/>
                    </a:cubicBezTo>
                    <a:cubicBezTo>
                      <a:pt x="290" y="203"/>
                      <a:pt x="289" y="200"/>
                      <a:pt x="287" y="199"/>
                    </a:cubicBezTo>
                    <a:cubicBezTo>
                      <a:pt x="287" y="199"/>
                      <a:pt x="283" y="196"/>
                      <a:pt x="275" y="192"/>
                    </a:cubicBezTo>
                    <a:cubicBezTo>
                      <a:pt x="249" y="176"/>
                      <a:pt x="182" y="137"/>
                      <a:pt x="122" y="100"/>
                    </a:cubicBezTo>
                    <a:cubicBezTo>
                      <a:pt x="91" y="82"/>
                      <a:pt x="63" y="64"/>
                      <a:pt x="42" y="50"/>
                    </a:cubicBezTo>
                    <a:cubicBezTo>
                      <a:pt x="32" y="44"/>
                      <a:pt x="23" y="38"/>
                      <a:pt x="17" y="33"/>
                    </a:cubicBezTo>
                    <a:cubicBezTo>
                      <a:pt x="14" y="31"/>
                      <a:pt x="12" y="29"/>
                      <a:pt x="11" y="28"/>
                    </a:cubicBezTo>
                    <a:cubicBezTo>
                      <a:pt x="10" y="27"/>
                      <a:pt x="10" y="27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7"/>
                      <a:pt x="10" y="27"/>
                      <a:pt x="9" y="27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10" y="29"/>
                      <a:pt x="10" y="28"/>
                      <a:pt x="10" y="2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74" y="74"/>
                      <a:pt x="146" y="117"/>
                    </a:cubicBezTo>
                    <a:cubicBezTo>
                      <a:pt x="182" y="139"/>
                      <a:pt x="218" y="160"/>
                      <a:pt x="247" y="176"/>
                    </a:cubicBezTo>
                    <a:cubicBezTo>
                      <a:pt x="261" y="184"/>
                      <a:pt x="273" y="191"/>
                      <a:pt x="282" y="196"/>
                    </a:cubicBezTo>
                    <a:cubicBezTo>
                      <a:pt x="287" y="198"/>
                      <a:pt x="291" y="200"/>
                      <a:pt x="294" y="201"/>
                    </a:cubicBezTo>
                    <a:cubicBezTo>
                      <a:pt x="295" y="202"/>
                      <a:pt x="296" y="203"/>
                      <a:pt x="298" y="203"/>
                    </a:cubicBezTo>
                    <a:cubicBezTo>
                      <a:pt x="299" y="203"/>
                      <a:pt x="300" y="204"/>
                      <a:pt x="301" y="204"/>
                    </a:cubicBezTo>
                    <a:cubicBezTo>
                      <a:pt x="301" y="204"/>
                      <a:pt x="302" y="204"/>
                      <a:pt x="303" y="203"/>
                    </a:cubicBezTo>
                    <a:cubicBezTo>
                      <a:pt x="303" y="203"/>
                      <a:pt x="304" y="203"/>
                      <a:pt x="305" y="202"/>
                    </a:cubicBezTo>
                    <a:cubicBezTo>
                      <a:pt x="305" y="201"/>
                      <a:pt x="306" y="200"/>
                      <a:pt x="305" y="199"/>
                    </a:cubicBezTo>
                    <a:cubicBezTo>
                      <a:pt x="305" y="198"/>
                      <a:pt x="305" y="197"/>
                      <a:pt x="304" y="196"/>
                    </a:cubicBezTo>
                    <a:cubicBezTo>
                      <a:pt x="304" y="196"/>
                      <a:pt x="299" y="193"/>
                      <a:pt x="291" y="188"/>
                    </a:cubicBezTo>
                    <a:cubicBezTo>
                      <a:pt x="264" y="171"/>
                      <a:pt x="194" y="129"/>
                      <a:pt x="132" y="90"/>
                    </a:cubicBezTo>
                    <a:cubicBezTo>
                      <a:pt x="101" y="71"/>
                      <a:pt x="72" y="52"/>
                      <a:pt x="50" y="39"/>
                    </a:cubicBezTo>
                    <a:cubicBezTo>
                      <a:pt x="39" y="32"/>
                      <a:pt x="31" y="26"/>
                      <a:pt x="24" y="22"/>
                    </a:cubicBezTo>
                    <a:cubicBezTo>
                      <a:pt x="21" y="20"/>
                      <a:pt x="19" y="19"/>
                      <a:pt x="17" y="18"/>
                    </a:cubicBezTo>
                    <a:cubicBezTo>
                      <a:pt x="17" y="17"/>
                      <a:pt x="16" y="17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8"/>
                      <a:pt x="16" y="17"/>
                      <a:pt x="16" y="17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0"/>
                      <a:pt x="17" y="20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5" y="22"/>
                      <a:pt x="16" y="22"/>
                      <a:pt x="16" y="21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4" y="23"/>
                      <a:pt x="14" y="23"/>
                      <a:pt x="14" y="22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4" y="23"/>
                      <a:pt x="17" y="24"/>
                      <a:pt x="20" y="25"/>
                    </a:cubicBezTo>
                    <a:cubicBezTo>
                      <a:pt x="32" y="31"/>
                      <a:pt x="57" y="45"/>
                      <a:pt x="88" y="64"/>
                    </a:cubicBezTo>
                    <a:cubicBezTo>
                      <a:pt x="134" y="91"/>
                      <a:pt x="193" y="128"/>
                      <a:pt x="242" y="157"/>
                    </a:cubicBezTo>
                    <a:cubicBezTo>
                      <a:pt x="267" y="172"/>
                      <a:pt x="289" y="185"/>
                      <a:pt x="306" y="195"/>
                    </a:cubicBezTo>
                    <a:cubicBezTo>
                      <a:pt x="314" y="199"/>
                      <a:pt x="321" y="203"/>
                      <a:pt x="327" y="206"/>
                    </a:cubicBezTo>
                    <a:cubicBezTo>
                      <a:pt x="330" y="207"/>
                      <a:pt x="332" y="208"/>
                      <a:pt x="334" y="209"/>
                    </a:cubicBezTo>
                    <a:cubicBezTo>
                      <a:pt x="335" y="209"/>
                      <a:pt x="336" y="210"/>
                      <a:pt x="337" y="210"/>
                    </a:cubicBezTo>
                    <a:cubicBezTo>
                      <a:pt x="337" y="210"/>
                      <a:pt x="338" y="210"/>
                      <a:pt x="339" y="210"/>
                    </a:cubicBezTo>
                    <a:cubicBezTo>
                      <a:pt x="340" y="210"/>
                      <a:pt x="340" y="210"/>
                      <a:pt x="341" y="210"/>
                    </a:cubicBezTo>
                    <a:cubicBezTo>
                      <a:pt x="342" y="210"/>
                      <a:pt x="343" y="209"/>
                      <a:pt x="343" y="208"/>
                    </a:cubicBezTo>
                    <a:cubicBezTo>
                      <a:pt x="344" y="207"/>
                      <a:pt x="344" y="206"/>
                      <a:pt x="344" y="205"/>
                    </a:cubicBezTo>
                    <a:cubicBezTo>
                      <a:pt x="344" y="204"/>
                      <a:pt x="343" y="203"/>
                      <a:pt x="342" y="202"/>
                    </a:cubicBezTo>
                    <a:cubicBezTo>
                      <a:pt x="342" y="202"/>
                      <a:pt x="337" y="200"/>
                      <a:pt x="328" y="194"/>
                    </a:cubicBezTo>
                    <a:cubicBezTo>
                      <a:pt x="297" y="176"/>
                      <a:pt x="220" y="131"/>
                      <a:pt x="151" y="89"/>
                    </a:cubicBezTo>
                    <a:cubicBezTo>
                      <a:pt x="116" y="68"/>
                      <a:pt x="83" y="47"/>
                      <a:pt x="59" y="31"/>
                    </a:cubicBezTo>
                    <a:cubicBezTo>
                      <a:pt x="47" y="23"/>
                      <a:pt x="37" y="17"/>
                      <a:pt x="30" y="12"/>
                    </a:cubicBezTo>
                    <a:cubicBezTo>
                      <a:pt x="27" y="9"/>
                      <a:pt x="24" y="7"/>
                      <a:pt x="23" y="5"/>
                    </a:cubicBezTo>
                    <a:cubicBezTo>
                      <a:pt x="22" y="5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5"/>
                      <a:pt x="21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2" y="5"/>
                      <a:pt x="21" y="2"/>
                      <a:pt x="20" y="1"/>
                    </a:cubicBezTo>
                    <a:cubicBezTo>
                      <a:pt x="18" y="0"/>
                      <a:pt x="15" y="0"/>
                      <a:pt x="14" y="2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6"/>
                      <a:pt x="14" y="7"/>
                      <a:pt x="14" y="7"/>
                    </a:cubicBezTo>
                    <a:cubicBezTo>
                      <a:pt x="15" y="8"/>
                      <a:pt x="15" y="9"/>
                      <a:pt x="16" y="10"/>
                    </a:cubicBezTo>
                    <a:cubicBezTo>
                      <a:pt x="18" y="12"/>
                      <a:pt x="21" y="15"/>
                      <a:pt x="25" y="18"/>
                    </a:cubicBezTo>
                    <a:cubicBezTo>
                      <a:pt x="39" y="28"/>
                      <a:pt x="65" y="45"/>
                      <a:pt x="97" y="65"/>
                    </a:cubicBezTo>
                    <a:cubicBezTo>
                      <a:pt x="193" y="125"/>
                      <a:pt x="338" y="209"/>
                      <a:pt x="338" y="209"/>
                    </a:cubicBezTo>
                    <a:cubicBezTo>
                      <a:pt x="340" y="206"/>
                      <a:pt x="340" y="206"/>
                      <a:pt x="340" y="206"/>
                    </a:cubicBezTo>
                    <a:cubicBezTo>
                      <a:pt x="337" y="204"/>
                      <a:pt x="337" y="204"/>
                      <a:pt x="337" y="204"/>
                    </a:cubicBezTo>
                    <a:cubicBezTo>
                      <a:pt x="339" y="206"/>
                      <a:pt x="339" y="206"/>
                      <a:pt x="339" y="206"/>
                    </a:cubicBezTo>
                    <a:cubicBezTo>
                      <a:pt x="338" y="202"/>
                      <a:pt x="338" y="202"/>
                      <a:pt x="338" y="202"/>
                    </a:cubicBezTo>
                    <a:cubicBezTo>
                      <a:pt x="338" y="203"/>
                      <a:pt x="337" y="203"/>
                      <a:pt x="337" y="204"/>
                    </a:cubicBezTo>
                    <a:cubicBezTo>
                      <a:pt x="339" y="206"/>
                      <a:pt x="339" y="206"/>
                      <a:pt x="339" y="206"/>
                    </a:cubicBezTo>
                    <a:cubicBezTo>
                      <a:pt x="338" y="202"/>
                      <a:pt x="338" y="202"/>
                      <a:pt x="338" y="202"/>
                    </a:cubicBezTo>
                    <a:cubicBezTo>
                      <a:pt x="339" y="205"/>
                      <a:pt x="339" y="205"/>
                      <a:pt x="339" y="205"/>
                    </a:cubicBezTo>
                    <a:cubicBezTo>
                      <a:pt x="339" y="202"/>
                      <a:pt x="339" y="202"/>
                      <a:pt x="339" y="202"/>
                    </a:cubicBezTo>
                    <a:cubicBezTo>
                      <a:pt x="339" y="202"/>
                      <a:pt x="339" y="202"/>
                      <a:pt x="338" y="202"/>
                    </a:cubicBezTo>
                    <a:cubicBezTo>
                      <a:pt x="339" y="205"/>
                      <a:pt x="339" y="205"/>
                      <a:pt x="339" y="205"/>
                    </a:cubicBezTo>
                    <a:cubicBezTo>
                      <a:pt x="339" y="202"/>
                      <a:pt x="339" y="202"/>
                      <a:pt x="339" y="202"/>
                    </a:cubicBezTo>
                    <a:cubicBezTo>
                      <a:pt x="339" y="203"/>
                      <a:pt x="339" y="203"/>
                      <a:pt x="339" y="203"/>
                    </a:cubicBezTo>
                    <a:cubicBezTo>
                      <a:pt x="339" y="202"/>
                      <a:pt x="339" y="202"/>
                      <a:pt x="339" y="202"/>
                    </a:cubicBezTo>
                    <a:cubicBezTo>
                      <a:pt x="339" y="202"/>
                      <a:pt x="339" y="202"/>
                      <a:pt x="339" y="202"/>
                    </a:cubicBezTo>
                    <a:cubicBezTo>
                      <a:pt x="339" y="203"/>
                      <a:pt x="339" y="203"/>
                      <a:pt x="339" y="203"/>
                    </a:cubicBezTo>
                    <a:cubicBezTo>
                      <a:pt x="339" y="202"/>
                      <a:pt x="339" y="202"/>
                      <a:pt x="339" y="202"/>
                    </a:cubicBezTo>
                    <a:cubicBezTo>
                      <a:pt x="339" y="202"/>
                      <a:pt x="339" y="202"/>
                      <a:pt x="338" y="202"/>
                    </a:cubicBezTo>
                    <a:cubicBezTo>
                      <a:pt x="336" y="201"/>
                      <a:pt x="333" y="200"/>
                      <a:pt x="329" y="198"/>
                    </a:cubicBezTo>
                    <a:cubicBezTo>
                      <a:pt x="314" y="191"/>
                      <a:pt x="288" y="176"/>
                      <a:pt x="257" y="157"/>
                    </a:cubicBezTo>
                    <a:cubicBezTo>
                      <a:pt x="211" y="129"/>
                      <a:pt x="154" y="94"/>
                      <a:pt x="106" y="65"/>
                    </a:cubicBezTo>
                    <a:cubicBezTo>
                      <a:pt x="83" y="51"/>
                      <a:pt x="61" y="39"/>
                      <a:pt x="45" y="30"/>
                    </a:cubicBezTo>
                    <a:cubicBezTo>
                      <a:pt x="37" y="25"/>
                      <a:pt x="30" y="21"/>
                      <a:pt x="25" y="19"/>
                    </a:cubicBezTo>
                    <a:cubicBezTo>
                      <a:pt x="23" y="18"/>
                      <a:pt x="20" y="17"/>
                      <a:pt x="19" y="16"/>
                    </a:cubicBezTo>
                    <a:cubicBezTo>
                      <a:pt x="18" y="16"/>
                      <a:pt x="17" y="15"/>
                      <a:pt x="16" y="15"/>
                    </a:cubicBezTo>
                    <a:cubicBezTo>
                      <a:pt x="15" y="15"/>
                      <a:pt x="14" y="15"/>
                      <a:pt x="13" y="15"/>
                    </a:cubicBezTo>
                    <a:cubicBezTo>
                      <a:pt x="13" y="15"/>
                      <a:pt x="12" y="15"/>
                      <a:pt x="12" y="15"/>
                    </a:cubicBezTo>
                    <a:cubicBezTo>
                      <a:pt x="11" y="15"/>
                      <a:pt x="10" y="16"/>
                      <a:pt x="9" y="17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7"/>
                      <a:pt x="9" y="18"/>
                      <a:pt x="9" y="18"/>
                    </a:cubicBezTo>
                    <a:cubicBezTo>
                      <a:pt x="9" y="18"/>
                      <a:pt x="9" y="19"/>
                      <a:pt x="9" y="19"/>
                    </a:cubicBezTo>
                    <a:cubicBezTo>
                      <a:pt x="9" y="20"/>
                      <a:pt x="9" y="21"/>
                      <a:pt x="9" y="21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2" y="24"/>
                      <a:pt x="14" y="25"/>
                      <a:pt x="17" y="27"/>
                    </a:cubicBezTo>
                    <a:cubicBezTo>
                      <a:pt x="38" y="41"/>
                      <a:pt x="109" y="85"/>
                      <a:pt x="174" y="125"/>
                    </a:cubicBezTo>
                    <a:cubicBezTo>
                      <a:pt x="239" y="166"/>
                      <a:pt x="299" y="203"/>
                      <a:pt x="299" y="203"/>
                    </a:cubicBezTo>
                    <a:cubicBezTo>
                      <a:pt x="302" y="199"/>
                      <a:pt x="302" y="199"/>
                      <a:pt x="302" y="199"/>
                    </a:cubicBezTo>
                    <a:cubicBezTo>
                      <a:pt x="298" y="197"/>
                      <a:pt x="298" y="197"/>
                      <a:pt x="298" y="197"/>
                    </a:cubicBezTo>
                    <a:cubicBezTo>
                      <a:pt x="301" y="199"/>
                      <a:pt x="301" y="199"/>
                      <a:pt x="301" y="199"/>
                    </a:cubicBezTo>
                    <a:cubicBezTo>
                      <a:pt x="300" y="196"/>
                      <a:pt x="300" y="196"/>
                      <a:pt x="300" y="196"/>
                    </a:cubicBezTo>
                    <a:cubicBezTo>
                      <a:pt x="300" y="196"/>
                      <a:pt x="299" y="196"/>
                      <a:pt x="298" y="197"/>
                    </a:cubicBezTo>
                    <a:cubicBezTo>
                      <a:pt x="301" y="199"/>
                      <a:pt x="301" y="199"/>
                      <a:pt x="301" y="199"/>
                    </a:cubicBezTo>
                    <a:cubicBezTo>
                      <a:pt x="300" y="196"/>
                      <a:pt x="300" y="196"/>
                      <a:pt x="300" y="196"/>
                    </a:cubicBezTo>
                    <a:cubicBezTo>
                      <a:pt x="301" y="199"/>
                      <a:pt x="301" y="199"/>
                      <a:pt x="301" y="199"/>
                    </a:cubicBezTo>
                    <a:cubicBezTo>
                      <a:pt x="301" y="196"/>
                      <a:pt x="301" y="196"/>
                      <a:pt x="301" y="196"/>
                    </a:cubicBezTo>
                    <a:cubicBezTo>
                      <a:pt x="301" y="196"/>
                      <a:pt x="301" y="196"/>
                      <a:pt x="300" y="196"/>
                    </a:cubicBezTo>
                    <a:cubicBezTo>
                      <a:pt x="301" y="199"/>
                      <a:pt x="301" y="199"/>
                      <a:pt x="301" y="199"/>
                    </a:cubicBezTo>
                    <a:cubicBezTo>
                      <a:pt x="301" y="196"/>
                      <a:pt x="301" y="196"/>
                      <a:pt x="301" y="196"/>
                    </a:cubicBezTo>
                    <a:cubicBezTo>
                      <a:pt x="301" y="197"/>
                      <a:pt x="301" y="197"/>
                      <a:pt x="301" y="197"/>
                    </a:cubicBezTo>
                    <a:cubicBezTo>
                      <a:pt x="301" y="196"/>
                      <a:pt x="301" y="196"/>
                      <a:pt x="301" y="196"/>
                    </a:cubicBezTo>
                    <a:cubicBezTo>
                      <a:pt x="301" y="196"/>
                      <a:pt x="301" y="196"/>
                      <a:pt x="301" y="196"/>
                    </a:cubicBezTo>
                    <a:cubicBezTo>
                      <a:pt x="301" y="197"/>
                      <a:pt x="301" y="197"/>
                      <a:pt x="301" y="197"/>
                    </a:cubicBezTo>
                    <a:cubicBezTo>
                      <a:pt x="301" y="196"/>
                      <a:pt x="301" y="196"/>
                      <a:pt x="301" y="196"/>
                    </a:cubicBezTo>
                    <a:cubicBezTo>
                      <a:pt x="301" y="196"/>
                      <a:pt x="300" y="196"/>
                      <a:pt x="299" y="195"/>
                    </a:cubicBezTo>
                    <a:cubicBezTo>
                      <a:pt x="296" y="194"/>
                      <a:pt x="288" y="190"/>
                      <a:pt x="278" y="184"/>
                    </a:cubicBezTo>
                    <a:cubicBezTo>
                      <a:pt x="242" y="165"/>
                      <a:pt x="174" y="125"/>
                      <a:pt x="116" y="90"/>
                    </a:cubicBezTo>
                    <a:cubicBezTo>
                      <a:pt x="87" y="72"/>
                      <a:pt x="60" y="56"/>
                      <a:pt x="40" y="44"/>
                    </a:cubicBezTo>
                    <a:cubicBezTo>
                      <a:pt x="30" y="38"/>
                      <a:pt x="22" y="33"/>
                      <a:pt x="16" y="30"/>
                    </a:cubicBezTo>
                    <a:cubicBezTo>
                      <a:pt x="11" y="26"/>
                      <a:pt x="8" y="24"/>
                      <a:pt x="8" y="24"/>
                    </a:cubicBezTo>
                    <a:cubicBezTo>
                      <a:pt x="6" y="23"/>
                      <a:pt x="4" y="24"/>
                      <a:pt x="2" y="26"/>
                    </a:cubicBezTo>
                    <a:cubicBezTo>
                      <a:pt x="2" y="26"/>
                      <a:pt x="2" y="27"/>
                      <a:pt x="2" y="28"/>
                    </a:cubicBezTo>
                    <a:cubicBezTo>
                      <a:pt x="2" y="29"/>
                      <a:pt x="2" y="30"/>
                      <a:pt x="2" y="30"/>
                    </a:cubicBezTo>
                    <a:cubicBezTo>
                      <a:pt x="3" y="32"/>
                      <a:pt x="4" y="32"/>
                      <a:pt x="5" y="33"/>
                    </a:cubicBezTo>
                    <a:cubicBezTo>
                      <a:pt x="6" y="35"/>
                      <a:pt x="9" y="37"/>
                      <a:pt x="12" y="39"/>
                    </a:cubicBezTo>
                    <a:cubicBezTo>
                      <a:pt x="24" y="48"/>
                      <a:pt x="47" y="63"/>
                      <a:pt x="75" y="81"/>
                    </a:cubicBezTo>
                    <a:cubicBezTo>
                      <a:pt x="158" y="132"/>
                      <a:pt x="283" y="206"/>
                      <a:pt x="283" y="206"/>
                    </a:cubicBezTo>
                    <a:cubicBezTo>
                      <a:pt x="285" y="202"/>
                      <a:pt x="285" y="202"/>
                      <a:pt x="285" y="202"/>
                    </a:cubicBezTo>
                    <a:cubicBezTo>
                      <a:pt x="287" y="199"/>
                      <a:pt x="287" y="199"/>
                      <a:pt x="287" y="199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5" y="41"/>
                      <a:pt x="3" y="42"/>
                      <a:pt x="1" y="43"/>
                    </a:cubicBezTo>
                    <a:cubicBezTo>
                      <a:pt x="1" y="43"/>
                      <a:pt x="0" y="44"/>
                      <a:pt x="0" y="45"/>
                    </a:cubicBezTo>
                    <a:cubicBezTo>
                      <a:pt x="0" y="45"/>
                      <a:pt x="0" y="45"/>
                      <a:pt x="0" y="46"/>
                    </a:cubicBezTo>
                    <a:cubicBezTo>
                      <a:pt x="0" y="47"/>
                      <a:pt x="1" y="48"/>
                      <a:pt x="1" y="48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3" y="50"/>
                      <a:pt x="5" y="51"/>
                      <a:pt x="7" y="53"/>
                    </a:cubicBezTo>
                    <a:cubicBezTo>
                      <a:pt x="26" y="65"/>
                      <a:pt x="87" y="101"/>
                      <a:pt x="143" y="135"/>
                    </a:cubicBezTo>
                    <a:cubicBezTo>
                      <a:pt x="172" y="153"/>
                      <a:pt x="199" y="169"/>
                      <a:pt x="219" y="182"/>
                    </a:cubicBezTo>
                    <a:cubicBezTo>
                      <a:pt x="229" y="188"/>
                      <a:pt x="237" y="194"/>
                      <a:pt x="242" y="198"/>
                    </a:cubicBezTo>
                    <a:cubicBezTo>
                      <a:pt x="245" y="200"/>
                      <a:pt x="248" y="201"/>
                      <a:pt x="249" y="202"/>
                    </a:cubicBezTo>
                    <a:cubicBezTo>
                      <a:pt x="250" y="203"/>
                      <a:pt x="250" y="203"/>
                      <a:pt x="250" y="204"/>
                    </a:cubicBezTo>
                    <a:cubicBezTo>
                      <a:pt x="250" y="204"/>
                      <a:pt x="250" y="204"/>
                      <a:pt x="250" y="204"/>
                    </a:cubicBezTo>
                    <a:cubicBezTo>
                      <a:pt x="252" y="202"/>
                      <a:pt x="252" y="202"/>
                      <a:pt x="252" y="202"/>
                    </a:cubicBezTo>
                    <a:cubicBezTo>
                      <a:pt x="250" y="203"/>
                      <a:pt x="250" y="203"/>
                      <a:pt x="250" y="203"/>
                    </a:cubicBezTo>
                    <a:cubicBezTo>
                      <a:pt x="250" y="204"/>
                      <a:pt x="250" y="204"/>
                      <a:pt x="250" y="204"/>
                    </a:cubicBezTo>
                    <a:cubicBezTo>
                      <a:pt x="252" y="202"/>
                      <a:pt x="252" y="202"/>
                      <a:pt x="252" y="202"/>
                    </a:cubicBezTo>
                    <a:cubicBezTo>
                      <a:pt x="250" y="203"/>
                      <a:pt x="250" y="203"/>
                      <a:pt x="250" y="203"/>
                    </a:cubicBezTo>
                    <a:cubicBezTo>
                      <a:pt x="253" y="202"/>
                      <a:pt x="253" y="202"/>
                      <a:pt x="253" y="202"/>
                    </a:cubicBezTo>
                    <a:cubicBezTo>
                      <a:pt x="250" y="202"/>
                      <a:pt x="250" y="202"/>
                      <a:pt x="250" y="202"/>
                    </a:cubicBezTo>
                    <a:cubicBezTo>
                      <a:pt x="250" y="203"/>
                      <a:pt x="250" y="203"/>
                      <a:pt x="250" y="203"/>
                    </a:cubicBezTo>
                    <a:cubicBezTo>
                      <a:pt x="253" y="202"/>
                      <a:pt x="253" y="202"/>
                      <a:pt x="253" y="202"/>
                    </a:cubicBezTo>
                    <a:cubicBezTo>
                      <a:pt x="250" y="202"/>
                      <a:pt x="250" y="202"/>
                      <a:pt x="250" y="202"/>
                    </a:cubicBezTo>
                    <a:cubicBezTo>
                      <a:pt x="254" y="202"/>
                      <a:pt x="254" y="202"/>
                      <a:pt x="254" y="202"/>
                    </a:cubicBezTo>
                    <a:cubicBezTo>
                      <a:pt x="250" y="200"/>
                      <a:pt x="250" y="200"/>
                      <a:pt x="250" y="200"/>
                    </a:cubicBezTo>
                    <a:cubicBezTo>
                      <a:pt x="250" y="200"/>
                      <a:pt x="250" y="201"/>
                      <a:pt x="250" y="202"/>
                    </a:cubicBezTo>
                    <a:cubicBezTo>
                      <a:pt x="254" y="202"/>
                      <a:pt x="254" y="202"/>
                      <a:pt x="254" y="202"/>
                    </a:cubicBezTo>
                    <a:cubicBezTo>
                      <a:pt x="250" y="200"/>
                      <a:pt x="250" y="200"/>
                      <a:pt x="250" y="200"/>
                    </a:cubicBezTo>
                    <a:cubicBezTo>
                      <a:pt x="250" y="200"/>
                      <a:pt x="250" y="200"/>
                      <a:pt x="250" y="200"/>
                    </a:cubicBezTo>
                    <a:cubicBezTo>
                      <a:pt x="253" y="202"/>
                      <a:pt x="253" y="202"/>
                      <a:pt x="253" y="202"/>
                    </a:cubicBezTo>
                    <a:cubicBezTo>
                      <a:pt x="252" y="198"/>
                      <a:pt x="252" y="198"/>
                      <a:pt x="252" y="198"/>
                    </a:cubicBezTo>
                    <a:cubicBezTo>
                      <a:pt x="252" y="198"/>
                      <a:pt x="251" y="199"/>
                      <a:pt x="250" y="200"/>
                    </a:cubicBezTo>
                    <a:cubicBezTo>
                      <a:pt x="253" y="202"/>
                      <a:pt x="253" y="202"/>
                      <a:pt x="253" y="202"/>
                    </a:cubicBezTo>
                    <a:cubicBezTo>
                      <a:pt x="252" y="198"/>
                      <a:pt x="252" y="198"/>
                      <a:pt x="252" y="198"/>
                    </a:cubicBezTo>
                    <a:cubicBezTo>
                      <a:pt x="253" y="201"/>
                      <a:pt x="253" y="201"/>
                      <a:pt x="253" y="201"/>
                    </a:cubicBezTo>
                    <a:cubicBezTo>
                      <a:pt x="253" y="198"/>
                      <a:pt x="253" y="198"/>
                      <a:pt x="253" y="198"/>
                    </a:cubicBezTo>
                    <a:cubicBezTo>
                      <a:pt x="253" y="198"/>
                      <a:pt x="253" y="198"/>
                      <a:pt x="252" y="198"/>
                    </a:cubicBezTo>
                    <a:cubicBezTo>
                      <a:pt x="253" y="201"/>
                      <a:pt x="253" y="201"/>
                      <a:pt x="253" y="201"/>
                    </a:cubicBezTo>
                    <a:cubicBezTo>
                      <a:pt x="253" y="198"/>
                      <a:pt x="253" y="198"/>
                      <a:pt x="253" y="198"/>
                    </a:cubicBezTo>
                    <a:cubicBezTo>
                      <a:pt x="253" y="199"/>
                      <a:pt x="253" y="199"/>
                      <a:pt x="253" y="199"/>
                    </a:cubicBezTo>
                    <a:cubicBezTo>
                      <a:pt x="253" y="198"/>
                      <a:pt x="253" y="198"/>
                      <a:pt x="253" y="198"/>
                    </a:cubicBezTo>
                    <a:cubicBezTo>
                      <a:pt x="253" y="198"/>
                      <a:pt x="253" y="198"/>
                      <a:pt x="253" y="198"/>
                    </a:cubicBezTo>
                    <a:cubicBezTo>
                      <a:pt x="253" y="199"/>
                      <a:pt x="253" y="199"/>
                      <a:pt x="253" y="199"/>
                    </a:cubicBezTo>
                    <a:cubicBezTo>
                      <a:pt x="253" y="198"/>
                      <a:pt x="253" y="198"/>
                      <a:pt x="253" y="198"/>
                    </a:cubicBezTo>
                    <a:cubicBezTo>
                      <a:pt x="253" y="198"/>
                      <a:pt x="253" y="198"/>
                      <a:pt x="252" y="198"/>
                    </a:cubicBezTo>
                    <a:cubicBezTo>
                      <a:pt x="249" y="197"/>
                      <a:pt x="243" y="194"/>
                      <a:pt x="235" y="189"/>
                    </a:cubicBezTo>
                    <a:cubicBezTo>
                      <a:pt x="205" y="175"/>
                      <a:pt x="150" y="144"/>
                      <a:pt x="103" y="117"/>
                    </a:cubicBezTo>
                    <a:cubicBezTo>
                      <a:pt x="79" y="104"/>
                      <a:pt x="57" y="91"/>
                      <a:pt x="40" y="82"/>
                    </a:cubicBezTo>
                    <a:cubicBezTo>
                      <a:pt x="32" y="77"/>
                      <a:pt x="25" y="73"/>
                      <a:pt x="21" y="71"/>
                    </a:cubicBezTo>
                    <a:cubicBezTo>
                      <a:pt x="18" y="70"/>
                      <a:pt x="16" y="69"/>
                      <a:pt x="15" y="68"/>
                    </a:cubicBezTo>
                    <a:cubicBezTo>
                      <a:pt x="14" y="67"/>
                      <a:pt x="14" y="67"/>
                      <a:pt x="13" y="67"/>
                    </a:cubicBezTo>
                    <a:cubicBezTo>
                      <a:pt x="13" y="67"/>
                      <a:pt x="13" y="67"/>
                      <a:pt x="13" y="67"/>
                    </a:cubicBezTo>
                    <a:cubicBezTo>
                      <a:pt x="12" y="67"/>
                      <a:pt x="12" y="67"/>
                      <a:pt x="12" y="67"/>
                    </a:cubicBezTo>
                    <a:cubicBezTo>
                      <a:pt x="12" y="66"/>
                      <a:pt x="12" y="66"/>
                      <a:pt x="12" y="66"/>
                    </a:cubicBezTo>
                    <a:cubicBezTo>
                      <a:pt x="12" y="66"/>
                      <a:pt x="12" y="66"/>
                      <a:pt x="11" y="66"/>
                    </a:cubicBezTo>
                    <a:cubicBezTo>
                      <a:pt x="11" y="66"/>
                      <a:pt x="10" y="66"/>
                      <a:pt x="10" y="67"/>
                    </a:cubicBezTo>
                    <a:cubicBezTo>
                      <a:pt x="9" y="67"/>
                      <a:pt x="8" y="67"/>
                      <a:pt x="8" y="68"/>
                    </a:cubicBezTo>
                    <a:cubicBezTo>
                      <a:pt x="6" y="70"/>
                      <a:pt x="7" y="73"/>
                      <a:pt x="9" y="74"/>
                    </a:cubicBezTo>
                    <a:cubicBezTo>
                      <a:pt x="121" y="144"/>
                      <a:pt x="121" y="144"/>
                      <a:pt x="121" y="144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1" y="84"/>
                      <a:pt x="9" y="85"/>
                      <a:pt x="8" y="87"/>
                    </a:cubicBezTo>
                    <a:cubicBezTo>
                      <a:pt x="7" y="87"/>
                      <a:pt x="7" y="88"/>
                      <a:pt x="7" y="89"/>
                    </a:cubicBezTo>
                    <a:cubicBezTo>
                      <a:pt x="7" y="90"/>
                      <a:pt x="7" y="91"/>
                      <a:pt x="8" y="91"/>
                    </a:cubicBezTo>
                    <a:cubicBezTo>
                      <a:pt x="8" y="92"/>
                      <a:pt x="9" y="93"/>
                      <a:pt x="9" y="93"/>
                    </a:cubicBezTo>
                    <a:cubicBezTo>
                      <a:pt x="11" y="94"/>
                      <a:pt x="12" y="96"/>
                      <a:pt x="15" y="97"/>
                    </a:cubicBezTo>
                    <a:cubicBezTo>
                      <a:pt x="23" y="103"/>
                      <a:pt x="39" y="113"/>
                      <a:pt x="58" y="125"/>
                    </a:cubicBezTo>
                    <a:cubicBezTo>
                      <a:pt x="116" y="161"/>
                      <a:pt x="203" y="213"/>
                      <a:pt x="203" y="213"/>
                    </a:cubicBezTo>
                    <a:cubicBezTo>
                      <a:pt x="205" y="210"/>
                      <a:pt x="205" y="210"/>
                      <a:pt x="205" y="210"/>
                    </a:cubicBezTo>
                    <a:cubicBezTo>
                      <a:pt x="207" y="206"/>
                      <a:pt x="207" y="206"/>
                      <a:pt x="207" y="206"/>
                    </a:cubicBezTo>
                    <a:cubicBezTo>
                      <a:pt x="207" y="206"/>
                      <a:pt x="162" y="182"/>
                      <a:pt x="116" y="158"/>
                    </a:cubicBezTo>
                    <a:cubicBezTo>
                      <a:pt x="93" y="146"/>
                      <a:pt x="70" y="133"/>
                      <a:pt x="52" y="124"/>
                    </a:cubicBezTo>
                    <a:cubicBezTo>
                      <a:pt x="43" y="120"/>
                      <a:pt x="36" y="116"/>
                      <a:pt x="30" y="113"/>
                    </a:cubicBezTo>
                    <a:cubicBezTo>
                      <a:pt x="27" y="112"/>
                      <a:pt x="24" y="111"/>
                      <a:pt x="23" y="110"/>
                    </a:cubicBezTo>
                    <a:cubicBezTo>
                      <a:pt x="22" y="110"/>
                      <a:pt x="21" y="109"/>
                      <a:pt x="20" y="109"/>
                    </a:cubicBezTo>
                    <a:cubicBezTo>
                      <a:pt x="19" y="109"/>
                      <a:pt x="19" y="109"/>
                      <a:pt x="18" y="109"/>
                    </a:cubicBezTo>
                    <a:cubicBezTo>
                      <a:pt x="17" y="109"/>
                      <a:pt x="17" y="109"/>
                      <a:pt x="16" y="109"/>
                    </a:cubicBezTo>
                    <a:cubicBezTo>
                      <a:pt x="15" y="109"/>
                      <a:pt x="14" y="110"/>
                      <a:pt x="14" y="111"/>
                    </a:cubicBezTo>
                    <a:cubicBezTo>
                      <a:pt x="13" y="112"/>
                      <a:pt x="13" y="113"/>
                      <a:pt x="13" y="114"/>
                    </a:cubicBezTo>
                    <a:cubicBezTo>
                      <a:pt x="14" y="115"/>
                      <a:pt x="14" y="116"/>
                      <a:pt x="15" y="116"/>
                    </a:cubicBezTo>
                    <a:cubicBezTo>
                      <a:pt x="15" y="116"/>
                      <a:pt x="18" y="118"/>
                      <a:pt x="22" y="120"/>
                    </a:cubicBezTo>
                    <a:cubicBezTo>
                      <a:pt x="38" y="130"/>
                      <a:pt x="78" y="153"/>
                      <a:pt x="114" y="175"/>
                    </a:cubicBezTo>
                    <a:cubicBezTo>
                      <a:pt x="132" y="186"/>
                      <a:pt x="149" y="197"/>
                      <a:pt x="162" y="205"/>
                    </a:cubicBezTo>
                    <a:cubicBezTo>
                      <a:pt x="168" y="209"/>
                      <a:pt x="173" y="213"/>
                      <a:pt x="177" y="215"/>
                    </a:cubicBezTo>
                    <a:cubicBezTo>
                      <a:pt x="178" y="216"/>
                      <a:pt x="180" y="218"/>
                      <a:pt x="180" y="218"/>
                    </a:cubicBezTo>
                    <a:cubicBezTo>
                      <a:pt x="181" y="219"/>
                      <a:pt x="181" y="219"/>
                      <a:pt x="181" y="219"/>
                    </a:cubicBezTo>
                    <a:cubicBezTo>
                      <a:pt x="182" y="218"/>
                      <a:pt x="182" y="218"/>
                      <a:pt x="182" y="218"/>
                    </a:cubicBezTo>
                    <a:cubicBezTo>
                      <a:pt x="181" y="219"/>
                      <a:pt x="181" y="219"/>
                      <a:pt x="181" y="219"/>
                    </a:cubicBezTo>
                    <a:cubicBezTo>
                      <a:pt x="181" y="219"/>
                      <a:pt x="181" y="219"/>
                      <a:pt x="181" y="219"/>
                    </a:cubicBezTo>
                    <a:cubicBezTo>
                      <a:pt x="182" y="218"/>
                      <a:pt x="182" y="218"/>
                      <a:pt x="182" y="218"/>
                    </a:cubicBezTo>
                    <a:cubicBezTo>
                      <a:pt x="181" y="219"/>
                      <a:pt x="181" y="219"/>
                      <a:pt x="181" y="219"/>
                    </a:cubicBezTo>
                    <a:cubicBezTo>
                      <a:pt x="184" y="217"/>
                      <a:pt x="184" y="217"/>
                      <a:pt x="184" y="217"/>
                    </a:cubicBezTo>
                    <a:cubicBezTo>
                      <a:pt x="180" y="217"/>
                      <a:pt x="180" y="217"/>
                      <a:pt x="180" y="217"/>
                    </a:cubicBezTo>
                    <a:cubicBezTo>
                      <a:pt x="180" y="218"/>
                      <a:pt x="181" y="218"/>
                      <a:pt x="181" y="219"/>
                    </a:cubicBezTo>
                    <a:cubicBezTo>
                      <a:pt x="184" y="217"/>
                      <a:pt x="184" y="217"/>
                      <a:pt x="184" y="217"/>
                    </a:cubicBezTo>
                    <a:cubicBezTo>
                      <a:pt x="180" y="217"/>
                      <a:pt x="180" y="217"/>
                      <a:pt x="180" y="217"/>
                    </a:cubicBezTo>
                    <a:cubicBezTo>
                      <a:pt x="184" y="217"/>
                      <a:pt x="184" y="217"/>
                      <a:pt x="184" y="217"/>
                    </a:cubicBezTo>
                    <a:cubicBezTo>
                      <a:pt x="181" y="215"/>
                      <a:pt x="181" y="215"/>
                      <a:pt x="181" y="215"/>
                    </a:cubicBezTo>
                    <a:cubicBezTo>
                      <a:pt x="181" y="216"/>
                      <a:pt x="180" y="217"/>
                      <a:pt x="180" y="217"/>
                    </a:cubicBezTo>
                    <a:cubicBezTo>
                      <a:pt x="184" y="217"/>
                      <a:pt x="184" y="217"/>
                      <a:pt x="184" y="217"/>
                    </a:cubicBezTo>
                    <a:cubicBezTo>
                      <a:pt x="181" y="215"/>
                      <a:pt x="181" y="215"/>
                      <a:pt x="181" y="215"/>
                    </a:cubicBezTo>
                    <a:cubicBezTo>
                      <a:pt x="181" y="215"/>
                      <a:pt x="181" y="215"/>
                      <a:pt x="181" y="215"/>
                    </a:cubicBezTo>
                    <a:cubicBezTo>
                      <a:pt x="184" y="217"/>
                      <a:pt x="184" y="217"/>
                      <a:pt x="184" y="217"/>
                    </a:cubicBezTo>
                    <a:cubicBezTo>
                      <a:pt x="183" y="214"/>
                      <a:pt x="183" y="214"/>
                      <a:pt x="183" y="214"/>
                    </a:cubicBezTo>
                    <a:cubicBezTo>
                      <a:pt x="183" y="214"/>
                      <a:pt x="182" y="214"/>
                      <a:pt x="181" y="215"/>
                    </a:cubicBezTo>
                    <a:cubicBezTo>
                      <a:pt x="184" y="217"/>
                      <a:pt x="184" y="217"/>
                      <a:pt x="184" y="217"/>
                    </a:cubicBezTo>
                    <a:cubicBezTo>
                      <a:pt x="183" y="214"/>
                      <a:pt x="183" y="214"/>
                      <a:pt x="183" y="214"/>
                    </a:cubicBezTo>
                    <a:cubicBezTo>
                      <a:pt x="184" y="216"/>
                      <a:pt x="184" y="216"/>
                      <a:pt x="184" y="216"/>
                    </a:cubicBezTo>
                    <a:cubicBezTo>
                      <a:pt x="184" y="213"/>
                      <a:pt x="184" y="213"/>
                      <a:pt x="184" y="213"/>
                    </a:cubicBezTo>
                    <a:cubicBezTo>
                      <a:pt x="184" y="213"/>
                      <a:pt x="184" y="213"/>
                      <a:pt x="183" y="214"/>
                    </a:cubicBezTo>
                    <a:cubicBezTo>
                      <a:pt x="184" y="216"/>
                      <a:pt x="184" y="216"/>
                      <a:pt x="184" y="216"/>
                    </a:cubicBezTo>
                    <a:cubicBezTo>
                      <a:pt x="184" y="213"/>
                      <a:pt x="184" y="213"/>
                      <a:pt x="184" y="213"/>
                    </a:cubicBezTo>
                    <a:cubicBezTo>
                      <a:pt x="184" y="215"/>
                      <a:pt x="184" y="215"/>
                      <a:pt x="184" y="215"/>
                    </a:cubicBezTo>
                    <a:cubicBezTo>
                      <a:pt x="184" y="213"/>
                      <a:pt x="184" y="213"/>
                      <a:pt x="184" y="213"/>
                    </a:cubicBezTo>
                    <a:cubicBezTo>
                      <a:pt x="184" y="213"/>
                      <a:pt x="184" y="213"/>
                      <a:pt x="184" y="213"/>
                    </a:cubicBezTo>
                    <a:cubicBezTo>
                      <a:pt x="184" y="215"/>
                      <a:pt x="184" y="215"/>
                      <a:pt x="184" y="215"/>
                    </a:cubicBezTo>
                    <a:cubicBezTo>
                      <a:pt x="184" y="213"/>
                      <a:pt x="184" y="213"/>
                      <a:pt x="184" y="213"/>
                    </a:cubicBezTo>
                    <a:cubicBezTo>
                      <a:pt x="184" y="213"/>
                      <a:pt x="184" y="213"/>
                      <a:pt x="184" y="213"/>
                    </a:cubicBezTo>
                    <a:cubicBezTo>
                      <a:pt x="183" y="213"/>
                      <a:pt x="182" y="213"/>
                      <a:pt x="180" y="212"/>
                    </a:cubicBezTo>
                    <a:cubicBezTo>
                      <a:pt x="173" y="209"/>
                      <a:pt x="159" y="203"/>
                      <a:pt x="143" y="194"/>
                    </a:cubicBezTo>
                    <a:cubicBezTo>
                      <a:pt x="119" y="182"/>
                      <a:pt x="89" y="166"/>
                      <a:pt x="65" y="153"/>
                    </a:cubicBezTo>
                    <a:cubicBezTo>
                      <a:pt x="53" y="147"/>
                      <a:pt x="42" y="141"/>
                      <a:pt x="35" y="137"/>
                    </a:cubicBezTo>
                    <a:cubicBezTo>
                      <a:pt x="27" y="133"/>
                      <a:pt x="23" y="130"/>
                      <a:pt x="23" y="130"/>
                    </a:cubicBezTo>
                    <a:cubicBezTo>
                      <a:pt x="21" y="129"/>
                      <a:pt x="18" y="130"/>
                      <a:pt x="17" y="132"/>
                    </a:cubicBezTo>
                    <a:cubicBezTo>
                      <a:pt x="16" y="134"/>
                      <a:pt x="17" y="136"/>
                      <a:pt x="18" y="137"/>
                    </a:cubicBezTo>
                    <a:cubicBezTo>
                      <a:pt x="92" y="183"/>
                      <a:pt x="92" y="183"/>
                      <a:pt x="92" y="183"/>
                    </a:cubicBezTo>
                    <a:cubicBezTo>
                      <a:pt x="29" y="153"/>
                      <a:pt x="29" y="153"/>
                      <a:pt x="29" y="153"/>
                    </a:cubicBezTo>
                    <a:cubicBezTo>
                      <a:pt x="27" y="152"/>
                      <a:pt x="25" y="152"/>
                      <a:pt x="24" y="154"/>
                    </a:cubicBezTo>
                    <a:cubicBezTo>
                      <a:pt x="23" y="156"/>
                      <a:pt x="24" y="159"/>
                      <a:pt x="25" y="160"/>
                    </a:cubicBezTo>
                    <a:cubicBezTo>
                      <a:pt x="137" y="230"/>
                      <a:pt x="137" y="230"/>
                      <a:pt x="137" y="230"/>
                    </a:cubicBezTo>
                    <a:cubicBezTo>
                      <a:pt x="139" y="226"/>
                      <a:pt x="139" y="226"/>
                      <a:pt x="139" y="226"/>
                    </a:cubicBezTo>
                    <a:cubicBezTo>
                      <a:pt x="136" y="224"/>
                      <a:pt x="136" y="224"/>
                      <a:pt x="136" y="224"/>
                    </a:cubicBezTo>
                    <a:cubicBezTo>
                      <a:pt x="139" y="226"/>
                      <a:pt x="139" y="226"/>
                      <a:pt x="139" y="226"/>
                    </a:cubicBezTo>
                    <a:cubicBezTo>
                      <a:pt x="138" y="222"/>
                      <a:pt x="138" y="222"/>
                      <a:pt x="138" y="222"/>
                    </a:cubicBezTo>
                    <a:cubicBezTo>
                      <a:pt x="138" y="223"/>
                      <a:pt x="137" y="223"/>
                      <a:pt x="136" y="224"/>
                    </a:cubicBezTo>
                    <a:cubicBezTo>
                      <a:pt x="139" y="226"/>
                      <a:pt x="139" y="226"/>
                      <a:pt x="139" y="226"/>
                    </a:cubicBezTo>
                    <a:cubicBezTo>
                      <a:pt x="138" y="222"/>
                      <a:pt x="138" y="222"/>
                      <a:pt x="138" y="222"/>
                    </a:cubicBezTo>
                    <a:cubicBezTo>
                      <a:pt x="139" y="226"/>
                      <a:pt x="139" y="226"/>
                      <a:pt x="139" y="226"/>
                    </a:cubicBezTo>
                    <a:cubicBezTo>
                      <a:pt x="139" y="222"/>
                      <a:pt x="139" y="222"/>
                      <a:pt x="139" y="222"/>
                    </a:cubicBezTo>
                    <a:cubicBezTo>
                      <a:pt x="139" y="222"/>
                      <a:pt x="139" y="222"/>
                      <a:pt x="138" y="222"/>
                    </a:cubicBezTo>
                    <a:cubicBezTo>
                      <a:pt x="139" y="226"/>
                      <a:pt x="139" y="226"/>
                      <a:pt x="139" y="226"/>
                    </a:cubicBezTo>
                    <a:cubicBezTo>
                      <a:pt x="139" y="222"/>
                      <a:pt x="139" y="222"/>
                      <a:pt x="139" y="222"/>
                    </a:cubicBezTo>
                    <a:cubicBezTo>
                      <a:pt x="139" y="225"/>
                      <a:pt x="139" y="225"/>
                      <a:pt x="139" y="225"/>
                    </a:cubicBezTo>
                    <a:cubicBezTo>
                      <a:pt x="140" y="222"/>
                      <a:pt x="140" y="222"/>
                      <a:pt x="140" y="222"/>
                    </a:cubicBezTo>
                    <a:cubicBezTo>
                      <a:pt x="140" y="222"/>
                      <a:pt x="140" y="222"/>
                      <a:pt x="139" y="222"/>
                    </a:cubicBezTo>
                    <a:cubicBezTo>
                      <a:pt x="139" y="225"/>
                      <a:pt x="139" y="225"/>
                      <a:pt x="139" y="225"/>
                    </a:cubicBezTo>
                    <a:cubicBezTo>
                      <a:pt x="140" y="222"/>
                      <a:pt x="140" y="222"/>
                      <a:pt x="140" y="222"/>
                    </a:cubicBezTo>
                    <a:cubicBezTo>
                      <a:pt x="140" y="223"/>
                      <a:pt x="140" y="223"/>
                      <a:pt x="140" y="223"/>
                    </a:cubicBezTo>
                    <a:cubicBezTo>
                      <a:pt x="140" y="222"/>
                      <a:pt x="140" y="222"/>
                      <a:pt x="140" y="222"/>
                    </a:cubicBezTo>
                    <a:cubicBezTo>
                      <a:pt x="140" y="222"/>
                      <a:pt x="140" y="222"/>
                      <a:pt x="140" y="222"/>
                    </a:cubicBezTo>
                    <a:cubicBezTo>
                      <a:pt x="140" y="223"/>
                      <a:pt x="140" y="223"/>
                      <a:pt x="140" y="223"/>
                    </a:cubicBezTo>
                    <a:cubicBezTo>
                      <a:pt x="140" y="222"/>
                      <a:pt x="140" y="222"/>
                      <a:pt x="140" y="222"/>
                    </a:cubicBezTo>
                    <a:cubicBezTo>
                      <a:pt x="140" y="222"/>
                      <a:pt x="139" y="222"/>
                      <a:pt x="138" y="222"/>
                    </a:cubicBezTo>
                    <a:cubicBezTo>
                      <a:pt x="134" y="220"/>
                      <a:pt x="126" y="216"/>
                      <a:pt x="116" y="211"/>
                    </a:cubicBezTo>
                    <a:cubicBezTo>
                      <a:pt x="101" y="204"/>
                      <a:pt x="82" y="194"/>
                      <a:pt x="66" y="187"/>
                    </a:cubicBezTo>
                    <a:cubicBezTo>
                      <a:pt x="58" y="183"/>
                      <a:pt x="51" y="180"/>
                      <a:pt x="46" y="177"/>
                    </a:cubicBezTo>
                    <a:cubicBezTo>
                      <a:pt x="43" y="176"/>
                      <a:pt x="41" y="175"/>
                      <a:pt x="39" y="174"/>
                    </a:cubicBezTo>
                    <a:cubicBezTo>
                      <a:pt x="39" y="174"/>
                      <a:pt x="38" y="174"/>
                      <a:pt x="37" y="173"/>
                    </a:cubicBezTo>
                    <a:cubicBezTo>
                      <a:pt x="36" y="173"/>
                      <a:pt x="36" y="173"/>
                      <a:pt x="36" y="173"/>
                    </a:cubicBezTo>
                    <a:cubicBezTo>
                      <a:pt x="36" y="173"/>
                      <a:pt x="36" y="173"/>
                      <a:pt x="35" y="173"/>
                    </a:cubicBezTo>
                    <a:cubicBezTo>
                      <a:pt x="35" y="173"/>
                      <a:pt x="34" y="173"/>
                      <a:pt x="34" y="173"/>
                    </a:cubicBezTo>
                    <a:cubicBezTo>
                      <a:pt x="33" y="173"/>
                      <a:pt x="32" y="174"/>
                      <a:pt x="31" y="175"/>
                    </a:cubicBezTo>
                    <a:cubicBezTo>
                      <a:pt x="35" y="177"/>
                      <a:pt x="35" y="177"/>
                      <a:pt x="35" y="177"/>
                    </a:cubicBezTo>
                    <a:cubicBezTo>
                      <a:pt x="32" y="175"/>
                      <a:pt x="32" y="175"/>
                      <a:pt x="32" y="175"/>
                    </a:cubicBezTo>
                    <a:cubicBezTo>
                      <a:pt x="31" y="176"/>
                      <a:pt x="31" y="176"/>
                      <a:pt x="31" y="177"/>
                    </a:cubicBezTo>
                    <a:cubicBezTo>
                      <a:pt x="31" y="178"/>
                      <a:pt x="31" y="179"/>
                      <a:pt x="31" y="179"/>
                    </a:cubicBezTo>
                    <a:cubicBezTo>
                      <a:pt x="32" y="180"/>
                      <a:pt x="32" y="180"/>
                      <a:pt x="33" y="181"/>
                    </a:cubicBezTo>
                    <a:cubicBezTo>
                      <a:pt x="33" y="181"/>
                      <a:pt x="34" y="182"/>
                      <a:pt x="35" y="183"/>
                    </a:cubicBezTo>
                    <a:cubicBezTo>
                      <a:pt x="39" y="186"/>
                      <a:pt x="46" y="190"/>
                      <a:pt x="55" y="195"/>
                    </a:cubicBezTo>
                    <a:cubicBezTo>
                      <a:pt x="67" y="202"/>
                      <a:pt x="83" y="212"/>
                      <a:pt x="96" y="219"/>
                    </a:cubicBezTo>
                    <a:cubicBezTo>
                      <a:pt x="102" y="223"/>
                      <a:pt x="108" y="226"/>
                      <a:pt x="112" y="229"/>
                    </a:cubicBezTo>
                    <a:cubicBezTo>
                      <a:pt x="114" y="230"/>
                      <a:pt x="115" y="231"/>
                      <a:pt x="116" y="232"/>
                    </a:cubicBezTo>
                    <a:cubicBezTo>
                      <a:pt x="117" y="232"/>
                      <a:pt x="117" y="232"/>
                      <a:pt x="117" y="233"/>
                    </a:cubicBezTo>
                    <a:cubicBezTo>
                      <a:pt x="117" y="233"/>
                      <a:pt x="117" y="233"/>
                      <a:pt x="117" y="233"/>
                    </a:cubicBezTo>
                    <a:cubicBezTo>
                      <a:pt x="119" y="231"/>
                      <a:pt x="119" y="231"/>
                      <a:pt x="119" y="231"/>
                    </a:cubicBezTo>
                    <a:cubicBezTo>
                      <a:pt x="117" y="232"/>
                      <a:pt x="117" y="232"/>
                      <a:pt x="117" y="232"/>
                    </a:cubicBezTo>
                    <a:cubicBezTo>
                      <a:pt x="117" y="233"/>
                      <a:pt x="117" y="233"/>
                      <a:pt x="117" y="233"/>
                    </a:cubicBezTo>
                    <a:cubicBezTo>
                      <a:pt x="119" y="231"/>
                      <a:pt x="119" y="231"/>
                      <a:pt x="119" y="231"/>
                    </a:cubicBezTo>
                    <a:cubicBezTo>
                      <a:pt x="117" y="232"/>
                      <a:pt x="117" y="232"/>
                      <a:pt x="117" y="232"/>
                    </a:cubicBezTo>
                    <a:cubicBezTo>
                      <a:pt x="120" y="230"/>
                      <a:pt x="120" y="230"/>
                      <a:pt x="120" y="230"/>
                    </a:cubicBezTo>
                    <a:cubicBezTo>
                      <a:pt x="116" y="230"/>
                      <a:pt x="116" y="230"/>
                      <a:pt x="116" y="230"/>
                    </a:cubicBezTo>
                    <a:cubicBezTo>
                      <a:pt x="116" y="232"/>
                      <a:pt x="117" y="232"/>
                      <a:pt x="117" y="232"/>
                    </a:cubicBezTo>
                    <a:cubicBezTo>
                      <a:pt x="120" y="230"/>
                      <a:pt x="120" y="230"/>
                      <a:pt x="120" y="230"/>
                    </a:cubicBezTo>
                    <a:cubicBezTo>
                      <a:pt x="116" y="230"/>
                      <a:pt x="116" y="230"/>
                      <a:pt x="116" y="230"/>
                    </a:cubicBezTo>
                    <a:cubicBezTo>
                      <a:pt x="120" y="230"/>
                      <a:pt x="120" y="230"/>
                      <a:pt x="120" y="230"/>
                    </a:cubicBezTo>
                    <a:cubicBezTo>
                      <a:pt x="117" y="228"/>
                      <a:pt x="117" y="228"/>
                      <a:pt x="117" y="228"/>
                    </a:cubicBezTo>
                    <a:cubicBezTo>
                      <a:pt x="117" y="229"/>
                      <a:pt x="116" y="230"/>
                      <a:pt x="116" y="230"/>
                    </a:cubicBezTo>
                    <a:cubicBezTo>
                      <a:pt x="120" y="230"/>
                      <a:pt x="120" y="230"/>
                      <a:pt x="120" y="230"/>
                    </a:cubicBezTo>
                    <a:cubicBezTo>
                      <a:pt x="117" y="228"/>
                      <a:pt x="117" y="228"/>
                      <a:pt x="117" y="228"/>
                    </a:cubicBezTo>
                    <a:cubicBezTo>
                      <a:pt x="117" y="228"/>
                      <a:pt x="117" y="228"/>
                      <a:pt x="117" y="228"/>
                    </a:cubicBezTo>
                    <a:cubicBezTo>
                      <a:pt x="120" y="230"/>
                      <a:pt x="120" y="230"/>
                      <a:pt x="120" y="230"/>
                    </a:cubicBezTo>
                    <a:cubicBezTo>
                      <a:pt x="119" y="227"/>
                      <a:pt x="119" y="227"/>
                      <a:pt x="119" y="227"/>
                    </a:cubicBezTo>
                    <a:cubicBezTo>
                      <a:pt x="119" y="227"/>
                      <a:pt x="118" y="227"/>
                      <a:pt x="117" y="228"/>
                    </a:cubicBezTo>
                    <a:cubicBezTo>
                      <a:pt x="120" y="230"/>
                      <a:pt x="120" y="230"/>
                      <a:pt x="120" y="230"/>
                    </a:cubicBezTo>
                    <a:cubicBezTo>
                      <a:pt x="119" y="227"/>
                      <a:pt x="119" y="227"/>
                      <a:pt x="119" y="227"/>
                    </a:cubicBezTo>
                    <a:cubicBezTo>
                      <a:pt x="120" y="230"/>
                      <a:pt x="120" y="230"/>
                      <a:pt x="120" y="230"/>
                    </a:cubicBezTo>
                    <a:cubicBezTo>
                      <a:pt x="120" y="226"/>
                      <a:pt x="120" y="226"/>
                      <a:pt x="120" y="226"/>
                    </a:cubicBezTo>
                    <a:cubicBezTo>
                      <a:pt x="120" y="226"/>
                      <a:pt x="120" y="226"/>
                      <a:pt x="119" y="227"/>
                    </a:cubicBezTo>
                    <a:cubicBezTo>
                      <a:pt x="120" y="230"/>
                      <a:pt x="120" y="230"/>
                      <a:pt x="120" y="230"/>
                    </a:cubicBezTo>
                    <a:cubicBezTo>
                      <a:pt x="120" y="226"/>
                      <a:pt x="120" y="226"/>
                      <a:pt x="120" y="226"/>
                    </a:cubicBezTo>
                    <a:cubicBezTo>
                      <a:pt x="120" y="228"/>
                      <a:pt x="120" y="228"/>
                      <a:pt x="120" y="228"/>
                    </a:cubicBezTo>
                    <a:cubicBezTo>
                      <a:pt x="120" y="227"/>
                      <a:pt x="120" y="227"/>
                      <a:pt x="120" y="227"/>
                    </a:cubicBezTo>
                    <a:cubicBezTo>
                      <a:pt x="120" y="226"/>
                      <a:pt x="120" y="226"/>
                      <a:pt x="120" y="226"/>
                    </a:cubicBezTo>
                    <a:cubicBezTo>
                      <a:pt x="120" y="228"/>
                      <a:pt x="120" y="228"/>
                      <a:pt x="120" y="228"/>
                    </a:cubicBezTo>
                    <a:cubicBezTo>
                      <a:pt x="120" y="227"/>
                      <a:pt x="120" y="227"/>
                      <a:pt x="120" y="227"/>
                    </a:cubicBezTo>
                    <a:cubicBezTo>
                      <a:pt x="120" y="226"/>
                      <a:pt x="120" y="226"/>
                      <a:pt x="120" y="226"/>
                    </a:cubicBezTo>
                    <a:cubicBezTo>
                      <a:pt x="120" y="226"/>
                      <a:pt x="117" y="226"/>
                      <a:pt x="115" y="224"/>
                    </a:cubicBezTo>
                    <a:cubicBezTo>
                      <a:pt x="105" y="220"/>
                      <a:pt x="86" y="211"/>
                      <a:pt x="69" y="202"/>
                    </a:cubicBezTo>
                    <a:cubicBezTo>
                      <a:pt x="61" y="198"/>
                      <a:pt x="53" y="194"/>
                      <a:pt x="47" y="192"/>
                    </a:cubicBezTo>
                    <a:cubicBezTo>
                      <a:pt x="45" y="190"/>
                      <a:pt x="42" y="189"/>
                      <a:pt x="41" y="188"/>
                    </a:cubicBezTo>
                    <a:cubicBezTo>
                      <a:pt x="40" y="188"/>
                      <a:pt x="39" y="187"/>
                      <a:pt x="39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37" y="187"/>
                      <a:pt x="37" y="187"/>
                      <a:pt x="36" y="187"/>
                    </a:cubicBezTo>
                    <a:cubicBezTo>
                      <a:pt x="36" y="187"/>
                      <a:pt x="35" y="187"/>
                      <a:pt x="35" y="187"/>
                    </a:cubicBezTo>
                    <a:cubicBezTo>
                      <a:pt x="34" y="187"/>
                      <a:pt x="33" y="188"/>
                      <a:pt x="33" y="189"/>
                    </a:cubicBezTo>
                    <a:cubicBezTo>
                      <a:pt x="32" y="190"/>
                      <a:pt x="32" y="193"/>
                      <a:pt x="34" y="194"/>
                    </a:cubicBezTo>
                    <a:cubicBezTo>
                      <a:pt x="34" y="194"/>
                      <a:pt x="39" y="197"/>
                      <a:pt x="45" y="201"/>
                    </a:cubicBezTo>
                    <a:cubicBezTo>
                      <a:pt x="55" y="207"/>
                      <a:pt x="70" y="216"/>
                      <a:pt x="82" y="223"/>
                    </a:cubicBezTo>
                    <a:cubicBezTo>
                      <a:pt x="88" y="227"/>
                      <a:pt x="94" y="231"/>
                      <a:pt x="98" y="233"/>
                    </a:cubicBezTo>
                    <a:cubicBezTo>
                      <a:pt x="100" y="234"/>
                      <a:pt x="101" y="235"/>
                      <a:pt x="102" y="236"/>
                    </a:cubicBezTo>
                    <a:cubicBezTo>
                      <a:pt x="103" y="237"/>
                      <a:pt x="103" y="237"/>
                      <a:pt x="103" y="237"/>
                    </a:cubicBezTo>
                    <a:cubicBezTo>
                      <a:pt x="104" y="237"/>
                      <a:pt x="104" y="237"/>
                      <a:pt x="104" y="237"/>
                    </a:cubicBezTo>
                    <a:cubicBezTo>
                      <a:pt x="105" y="235"/>
                      <a:pt x="105" y="235"/>
                      <a:pt x="105" y="235"/>
                    </a:cubicBezTo>
                    <a:cubicBezTo>
                      <a:pt x="103" y="237"/>
                      <a:pt x="103" y="237"/>
                      <a:pt x="103" y="237"/>
                    </a:cubicBezTo>
                    <a:cubicBezTo>
                      <a:pt x="104" y="237"/>
                      <a:pt x="104" y="237"/>
                      <a:pt x="104" y="237"/>
                    </a:cubicBezTo>
                    <a:cubicBezTo>
                      <a:pt x="105" y="235"/>
                      <a:pt x="105" y="235"/>
                      <a:pt x="105" y="235"/>
                    </a:cubicBezTo>
                    <a:cubicBezTo>
                      <a:pt x="103" y="237"/>
                      <a:pt x="103" y="237"/>
                      <a:pt x="103" y="237"/>
                    </a:cubicBezTo>
                    <a:cubicBezTo>
                      <a:pt x="106" y="235"/>
                      <a:pt x="106" y="235"/>
                      <a:pt x="106" y="235"/>
                    </a:cubicBezTo>
                    <a:cubicBezTo>
                      <a:pt x="103" y="236"/>
                      <a:pt x="103" y="236"/>
                      <a:pt x="103" y="236"/>
                    </a:cubicBezTo>
                    <a:cubicBezTo>
                      <a:pt x="103" y="237"/>
                      <a:pt x="103" y="237"/>
                      <a:pt x="103" y="237"/>
                    </a:cubicBezTo>
                    <a:cubicBezTo>
                      <a:pt x="106" y="235"/>
                      <a:pt x="106" y="235"/>
                      <a:pt x="106" y="235"/>
                    </a:cubicBezTo>
                    <a:cubicBezTo>
                      <a:pt x="103" y="236"/>
                      <a:pt x="103" y="236"/>
                      <a:pt x="103" y="236"/>
                    </a:cubicBezTo>
                    <a:cubicBezTo>
                      <a:pt x="106" y="234"/>
                      <a:pt x="106" y="234"/>
                      <a:pt x="106" y="234"/>
                    </a:cubicBezTo>
                    <a:cubicBezTo>
                      <a:pt x="102" y="234"/>
                      <a:pt x="102" y="234"/>
                      <a:pt x="102" y="234"/>
                    </a:cubicBezTo>
                    <a:cubicBezTo>
                      <a:pt x="102" y="235"/>
                      <a:pt x="103" y="236"/>
                      <a:pt x="103" y="236"/>
                    </a:cubicBezTo>
                    <a:cubicBezTo>
                      <a:pt x="106" y="234"/>
                      <a:pt x="106" y="234"/>
                      <a:pt x="106" y="234"/>
                    </a:cubicBezTo>
                    <a:cubicBezTo>
                      <a:pt x="102" y="234"/>
                      <a:pt x="102" y="234"/>
                      <a:pt x="102" y="234"/>
                    </a:cubicBezTo>
                    <a:cubicBezTo>
                      <a:pt x="106" y="234"/>
                      <a:pt x="106" y="234"/>
                      <a:pt x="106" y="234"/>
                    </a:cubicBezTo>
                    <a:cubicBezTo>
                      <a:pt x="103" y="232"/>
                      <a:pt x="103" y="232"/>
                      <a:pt x="103" y="232"/>
                    </a:cubicBezTo>
                    <a:cubicBezTo>
                      <a:pt x="103" y="233"/>
                      <a:pt x="102" y="234"/>
                      <a:pt x="102" y="234"/>
                    </a:cubicBezTo>
                    <a:cubicBezTo>
                      <a:pt x="106" y="234"/>
                      <a:pt x="106" y="234"/>
                      <a:pt x="106" y="234"/>
                    </a:cubicBezTo>
                    <a:cubicBezTo>
                      <a:pt x="103" y="232"/>
                      <a:pt x="103" y="232"/>
                      <a:pt x="103" y="232"/>
                    </a:cubicBezTo>
                    <a:cubicBezTo>
                      <a:pt x="106" y="234"/>
                      <a:pt x="106" y="234"/>
                      <a:pt x="106" y="234"/>
                    </a:cubicBezTo>
                    <a:cubicBezTo>
                      <a:pt x="103" y="232"/>
                      <a:pt x="103" y="232"/>
                      <a:pt x="103" y="232"/>
                    </a:cubicBezTo>
                    <a:cubicBezTo>
                      <a:pt x="106" y="234"/>
                      <a:pt x="106" y="234"/>
                      <a:pt x="106" y="234"/>
                    </a:cubicBezTo>
                    <a:cubicBezTo>
                      <a:pt x="105" y="231"/>
                      <a:pt x="105" y="231"/>
                      <a:pt x="105" y="231"/>
                    </a:cubicBezTo>
                    <a:cubicBezTo>
                      <a:pt x="104" y="231"/>
                      <a:pt x="104" y="231"/>
                      <a:pt x="103" y="232"/>
                    </a:cubicBezTo>
                    <a:cubicBezTo>
                      <a:pt x="106" y="234"/>
                      <a:pt x="106" y="234"/>
                      <a:pt x="106" y="234"/>
                    </a:cubicBezTo>
                    <a:cubicBezTo>
                      <a:pt x="105" y="231"/>
                      <a:pt x="105" y="231"/>
                      <a:pt x="105" y="231"/>
                    </a:cubicBezTo>
                    <a:cubicBezTo>
                      <a:pt x="106" y="234"/>
                      <a:pt x="106" y="234"/>
                      <a:pt x="106" y="234"/>
                    </a:cubicBezTo>
                    <a:cubicBezTo>
                      <a:pt x="106" y="230"/>
                      <a:pt x="106" y="230"/>
                      <a:pt x="106" y="230"/>
                    </a:cubicBezTo>
                    <a:cubicBezTo>
                      <a:pt x="106" y="231"/>
                      <a:pt x="105" y="231"/>
                      <a:pt x="105" y="231"/>
                    </a:cubicBezTo>
                    <a:cubicBezTo>
                      <a:pt x="106" y="234"/>
                      <a:pt x="106" y="234"/>
                      <a:pt x="106" y="234"/>
                    </a:cubicBezTo>
                    <a:cubicBezTo>
                      <a:pt x="106" y="230"/>
                      <a:pt x="106" y="230"/>
                      <a:pt x="106" y="230"/>
                    </a:cubicBezTo>
                    <a:cubicBezTo>
                      <a:pt x="106" y="234"/>
                      <a:pt x="106" y="234"/>
                      <a:pt x="106" y="234"/>
                    </a:cubicBezTo>
                    <a:cubicBezTo>
                      <a:pt x="106" y="230"/>
                      <a:pt x="106" y="230"/>
                      <a:pt x="106" y="230"/>
                    </a:cubicBezTo>
                    <a:cubicBezTo>
                      <a:pt x="106" y="230"/>
                      <a:pt x="106" y="230"/>
                      <a:pt x="106" y="230"/>
                    </a:cubicBezTo>
                    <a:cubicBezTo>
                      <a:pt x="106" y="234"/>
                      <a:pt x="106" y="234"/>
                      <a:pt x="106" y="234"/>
                    </a:cubicBezTo>
                    <a:cubicBezTo>
                      <a:pt x="106" y="230"/>
                      <a:pt x="106" y="230"/>
                      <a:pt x="106" y="230"/>
                    </a:cubicBezTo>
                    <a:cubicBezTo>
                      <a:pt x="106" y="233"/>
                      <a:pt x="106" y="233"/>
                      <a:pt x="106" y="233"/>
                    </a:cubicBezTo>
                    <a:cubicBezTo>
                      <a:pt x="107" y="230"/>
                      <a:pt x="107" y="230"/>
                      <a:pt x="107" y="230"/>
                    </a:cubicBezTo>
                    <a:cubicBezTo>
                      <a:pt x="106" y="230"/>
                      <a:pt x="106" y="230"/>
                      <a:pt x="106" y="230"/>
                    </a:cubicBezTo>
                    <a:cubicBezTo>
                      <a:pt x="106" y="233"/>
                      <a:pt x="106" y="233"/>
                      <a:pt x="106" y="233"/>
                    </a:cubicBezTo>
                    <a:cubicBezTo>
                      <a:pt x="107" y="230"/>
                      <a:pt x="107" y="230"/>
                      <a:pt x="107" y="230"/>
                    </a:cubicBezTo>
                    <a:cubicBezTo>
                      <a:pt x="107" y="231"/>
                      <a:pt x="107" y="231"/>
                      <a:pt x="107" y="231"/>
                    </a:cubicBezTo>
                    <a:cubicBezTo>
                      <a:pt x="107" y="230"/>
                      <a:pt x="107" y="230"/>
                      <a:pt x="107" y="230"/>
                    </a:cubicBezTo>
                    <a:cubicBezTo>
                      <a:pt x="107" y="230"/>
                      <a:pt x="107" y="230"/>
                      <a:pt x="107" y="230"/>
                    </a:cubicBezTo>
                    <a:cubicBezTo>
                      <a:pt x="107" y="231"/>
                      <a:pt x="107" y="231"/>
                      <a:pt x="107" y="231"/>
                    </a:cubicBezTo>
                    <a:cubicBezTo>
                      <a:pt x="107" y="230"/>
                      <a:pt x="107" y="230"/>
                      <a:pt x="107" y="230"/>
                    </a:cubicBezTo>
                    <a:cubicBezTo>
                      <a:pt x="107" y="230"/>
                      <a:pt x="106" y="230"/>
                      <a:pt x="106" y="230"/>
                    </a:cubicBezTo>
                    <a:cubicBezTo>
                      <a:pt x="103" y="230"/>
                      <a:pt x="98" y="228"/>
                      <a:pt x="92" y="227"/>
                    </a:cubicBezTo>
                    <a:cubicBezTo>
                      <a:pt x="83" y="224"/>
                      <a:pt x="72" y="221"/>
                      <a:pt x="63" y="218"/>
                    </a:cubicBezTo>
                    <a:cubicBezTo>
                      <a:pt x="59" y="217"/>
                      <a:pt x="55" y="216"/>
                      <a:pt x="52" y="215"/>
                    </a:cubicBezTo>
                    <a:cubicBezTo>
                      <a:pt x="50" y="214"/>
                      <a:pt x="49" y="214"/>
                      <a:pt x="48" y="214"/>
                    </a:cubicBezTo>
                    <a:cubicBezTo>
                      <a:pt x="48" y="214"/>
                      <a:pt x="48" y="214"/>
                      <a:pt x="47" y="213"/>
                    </a:cubicBezTo>
                    <a:cubicBezTo>
                      <a:pt x="47" y="213"/>
                      <a:pt x="47" y="213"/>
                      <a:pt x="47" y="213"/>
                    </a:cubicBezTo>
                    <a:cubicBezTo>
                      <a:pt x="47" y="213"/>
                      <a:pt x="47" y="213"/>
                      <a:pt x="47" y="213"/>
                    </a:cubicBezTo>
                    <a:cubicBezTo>
                      <a:pt x="47" y="213"/>
                      <a:pt x="47" y="213"/>
                      <a:pt x="47" y="213"/>
                    </a:cubicBezTo>
                    <a:cubicBezTo>
                      <a:pt x="46" y="213"/>
                      <a:pt x="46" y="213"/>
                      <a:pt x="46" y="213"/>
                    </a:cubicBezTo>
                    <a:cubicBezTo>
                      <a:pt x="44" y="213"/>
                      <a:pt x="43" y="214"/>
                      <a:pt x="42" y="216"/>
                    </a:cubicBezTo>
                    <a:cubicBezTo>
                      <a:pt x="42" y="218"/>
                      <a:pt x="42" y="220"/>
                      <a:pt x="44" y="221"/>
                    </a:cubicBezTo>
                    <a:cubicBezTo>
                      <a:pt x="66" y="234"/>
                      <a:pt x="66" y="234"/>
                      <a:pt x="66" y="234"/>
                    </a:cubicBezTo>
                    <a:cubicBezTo>
                      <a:pt x="51" y="235"/>
                      <a:pt x="51" y="235"/>
                      <a:pt x="51" y="235"/>
                    </a:cubicBezTo>
                    <a:cubicBezTo>
                      <a:pt x="49" y="235"/>
                      <a:pt x="48" y="237"/>
                      <a:pt x="47" y="238"/>
                    </a:cubicBezTo>
                    <a:cubicBezTo>
                      <a:pt x="47" y="240"/>
                      <a:pt x="47" y="242"/>
                      <a:pt x="49" y="243"/>
                    </a:cubicBezTo>
                    <a:cubicBezTo>
                      <a:pt x="50" y="243"/>
                      <a:pt x="50" y="243"/>
                      <a:pt x="50" y="243"/>
                    </a:cubicBezTo>
                    <a:cubicBezTo>
                      <a:pt x="52" y="245"/>
                      <a:pt x="55" y="244"/>
                      <a:pt x="56" y="242"/>
                    </a:cubicBezTo>
                    <a:cubicBezTo>
                      <a:pt x="57" y="240"/>
                      <a:pt x="56" y="238"/>
                      <a:pt x="54" y="237"/>
                    </a:cubicBezTo>
                    <a:close/>
                  </a:path>
                </a:pathLst>
              </a:custGeom>
              <a:solidFill>
                <a:srgbClr val="70B5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2" name="Freeform 52"/>
              <p:cNvSpPr/>
              <p:nvPr/>
            </p:nvSpPr>
            <p:spPr bwMode="auto">
              <a:xfrm>
                <a:off x="3920905" y="3144319"/>
                <a:ext cx="354871" cy="649059"/>
              </a:xfrm>
              <a:custGeom>
                <a:avLst/>
                <a:gdLst>
                  <a:gd name="T0" fmla="*/ 32 w 264"/>
                  <a:gd name="T1" fmla="*/ 415 h 483"/>
                  <a:gd name="T2" fmla="*/ 29 w 264"/>
                  <a:gd name="T3" fmla="*/ 387 h 483"/>
                  <a:gd name="T4" fmla="*/ 29 w 264"/>
                  <a:gd name="T5" fmla="*/ 386 h 483"/>
                  <a:gd name="T6" fmla="*/ 25 w 264"/>
                  <a:gd name="T7" fmla="*/ 386 h 483"/>
                  <a:gd name="T8" fmla="*/ 18 w 264"/>
                  <a:gd name="T9" fmla="*/ 345 h 483"/>
                  <a:gd name="T10" fmla="*/ 18 w 264"/>
                  <a:gd name="T11" fmla="*/ 342 h 483"/>
                  <a:gd name="T12" fmla="*/ 18 w 264"/>
                  <a:gd name="T13" fmla="*/ 343 h 483"/>
                  <a:gd name="T14" fmla="*/ 12 w 264"/>
                  <a:gd name="T15" fmla="*/ 309 h 483"/>
                  <a:gd name="T16" fmla="*/ 5 w 264"/>
                  <a:gd name="T17" fmla="*/ 271 h 483"/>
                  <a:gd name="T18" fmla="*/ 17 w 264"/>
                  <a:gd name="T19" fmla="*/ 243 h 483"/>
                  <a:gd name="T20" fmla="*/ 29 w 264"/>
                  <a:gd name="T21" fmla="*/ 232 h 483"/>
                  <a:gd name="T22" fmla="*/ 30 w 264"/>
                  <a:gd name="T23" fmla="*/ 236 h 483"/>
                  <a:gd name="T24" fmla="*/ 48 w 264"/>
                  <a:gd name="T25" fmla="*/ 232 h 483"/>
                  <a:gd name="T26" fmla="*/ 38 w 264"/>
                  <a:gd name="T27" fmla="*/ 224 h 483"/>
                  <a:gd name="T28" fmla="*/ 39 w 264"/>
                  <a:gd name="T29" fmla="*/ 228 h 483"/>
                  <a:gd name="T30" fmla="*/ 87 w 264"/>
                  <a:gd name="T31" fmla="*/ 233 h 483"/>
                  <a:gd name="T32" fmla="*/ 148 w 264"/>
                  <a:gd name="T33" fmla="*/ 259 h 483"/>
                  <a:gd name="T34" fmla="*/ 138 w 264"/>
                  <a:gd name="T35" fmla="*/ 249 h 483"/>
                  <a:gd name="T36" fmla="*/ 139 w 264"/>
                  <a:gd name="T37" fmla="*/ 252 h 483"/>
                  <a:gd name="T38" fmla="*/ 173 w 264"/>
                  <a:gd name="T39" fmla="*/ 251 h 483"/>
                  <a:gd name="T40" fmla="*/ 188 w 264"/>
                  <a:gd name="T41" fmla="*/ 247 h 483"/>
                  <a:gd name="T42" fmla="*/ 215 w 264"/>
                  <a:gd name="T43" fmla="*/ 227 h 483"/>
                  <a:gd name="T44" fmla="*/ 222 w 264"/>
                  <a:gd name="T45" fmla="*/ 218 h 483"/>
                  <a:gd name="T46" fmla="*/ 235 w 264"/>
                  <a:gd name="T47" fmla="*/ 214 h 483"/>
                  <a:gd name="T48" fmla="*/ 249 w 264"/>
                  <a:gd name="T49" fmla="*/ 185 h 483"/>
                  <a:gd name="T50" fmla="*/ 254 w 264"/>
                  <a:gd name="T51" fmla="*/ 158 h 483"/>
                  <a:gd name="T52" fmla="*/ 262 w 264"/>
                  <a:gd name="T53" fmla="*/ 130 h 483"/>
                  <a:gd name="T54" fmla="*/ 253 w 264"/>
                  <a:gd name="T55" fmla="*/ 65 h 483"/>
                  <a:gd name="T56" fmla="*/ 233 w 264"/>
                  <a:gd name="T57" fmla="*/ 42 h 483"/>
                  <a:gd name="T58" fmla="*/ 255 w 264"/>
                  <a:gd name="T59" fmla="*/ 117 h 483"/>
                  <a:gd name="T60" fmla="*/ 244 w 264"/>
                  <a:gd name="T61" fmla="*/ 157 h 483"/>
                  <a:gd name="T62" fmla="*/ 243 w 264"/>
                  <a:gd name="T63" fmla="*/ 185 h 483"/>
                  <a:gd name="T64" fmla="*/ 232 w 264"/>
                  <a:gd name="T65" fmla="*/ 214 h 483"/>
                  <a:gd name="T66" fmla="*/ 233 w 264"/>
                  <a:gd name="T67" fmla="*/ 210 h 483"/>
                  <a:gd name="T68" fmla="*/ 219 w 264"/>
                  <a:gd name="T69" fmla="*/ 215 h 483"/>
                  <a:gd name="T70" fmla="*/ 213 w 264"/>
                  <a:gd name="T71" fmla="*/ 230 h 483"/>
                  <a:gd name="T72" fmla="*/ 182 w 264"/>
                  <a:gd name="T73" fmla="*/ 243 h 483"/>
                  <a:gd name="T74" fmla="*/ 170 w 264"/>
                  <a:gd name="T75" fmla="*/ 249 h 483"/>
                  <a:gd name="T76" fmla="*/ 170 w 264"/>
                  <a:gd name="T77" fmla="*/ 245 h 483"/>
                  <a:gd name="T78" fmla="*/ 143 w 264"/>
                  <a:gd name="T79" fmla="*/ 244 h 483"/>
                  <a:gd name="T80" fmla="*/ 147 w 264"/>
                  <a:gd name="T81" fmla="*/ 251 h 483"/>
                  <a:gd name="T82" fmla="*/ 148 w 264"/>
                  <a:gd name="T83" fmla="*/ 251 h 483"/>
                  <a:gd name="T84" fmla="*/ 74 w 264"/>
                  <a:gd name="T85" fmla="*/ 223 h 483"/>
                  <a:gd name="T86" fmla="*/ 83 w 264"/>
                  <a:gd name="T87" fmla="*/ 233 h 483"/>
                  <a:gd name="T88" fmla="*/ 83 w 264"/>
                  <a:gd name="T89" fmla="*/ 230 h 483"/>
                  <a:gd name="T90" fmla="*/ 35 w 264"/>
                  <a:gd name="T91" fmla="*/ 222 h 483"/>
                  <a:gd name="T92" fmla="*/ 45 w 264"/>
                  <a:gd name="T93" fmla="*/ 225 h 483"/>
                  <a:gd name="T94" fmla="*/ 30 w 264"/>
                  <a:gd name="T95" fmla="*/ 228 h 483"/>
                  <a:gd name="T96" fmla="*/ 26 w 264"/>
                  <a:gd name="T97" fmla="*/ 230 h 483"/>
                  <a:gd name="T98" fmla="*/ 15 w 264"/>
                  <a:gd name="T99" fmla="*/ 240 h 483"/>
                  <a:gd name="T100" fmla="*/ 6 w 264"/>
                  <a:gd name="T101" fmla="*/ 255 h 483"/>
                  <a:gd name="T102" fmla="*/ 6 w 264"/>
                  <a:gd name="T103" fmla="*/ 312 h 483"/>
                  <a:gd name="T104" fmla="*/ 10 w 264"/>
                  <a:gd name="T105" fmla="*/ 341 h 483"/>
                  <a:gd name="T106" fmla="*/ 25 w 264"/>
                  <a:gd name="T107" fmla="*/ 386 h 483"/>
                  <a:gd name="T108" fmla="*/ 23 w 264"/>
                  <a:gd name="T109" fmla="*/ 402 h 483"/>
                  <a:gd name="T110" fmla="*/ 23 w 264"/>
                  <a:gd name="T111" fmla="*/ 401 h 483"/>
                  <a:gd name="T112" fmla="*/ 23 w 264"/>
                  <a:gd name="T113" fmla="*/ 402 h 483"/>
                  <a:gd name="T114" fmla="*/ 42 w 264"/>
                  <a:gd name="T115" fmla="*/ 477 h 4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64" h="483">
                    <a:moveTo>
                      <a:pt x="53" y="475"/>
                    </a:moveTo>
                    <a:cubicBezTo>
                      <a:pt x="48" y="472"/>
                      <a:pt x="48" y="472"/>
                      <a:pt x="48" y="472"/>
                    </a:cubicBezTo>
                    <a:cubicBezTo>
                      <a:pt x="49" y="460"/>
                      <a:pt x="49" y="460"/>
                      <a:pt x="49" y="460"/>
                    </a:cubicBezTo>
                    <a:cubicBezTo>
                      <a:pt x="49" y="458"/>
                      <a:pt x="48" y="457"/>
                      <a:pt x="47" y="456"/>
                    </a:cubicBezTo>
                    <a:cubicBezTo>
                      <a:pt x="46" y="455"/>
                      <a:pt x="46" y="455"/>
                      <a:pt x="46" y="455"/>
                    </a:cubicBezTo>
                    <a:cubicBezTo>
                      <a:pt x="42" y="438"/>
                      <a:pt x="42" y="438"/>
                      <a:pt x="42" y="438"/>
                    </a:cubicBezTo>
                    <a:cubicBezTo>
                      <a:pt x="42" y="437"/>
                      <a:pt x="41" y="436"/>
                      <a:pt x="40" y="436"/>
                    </a:cubicBezTo>
                    <a:cubicBezTo>
                      <a:pt x="40" y="435"/>
                      <a:pt x="40" y="435"/>
                      <a:pt x="40" y="435"/>
                    </a:cubicBezTo>
                    <a:cubicBezTo>
                      <a:pt x="35" y="418"/>
                      <a:pt x="35" y="418"/>
                      <a:pt x="35" y="418"/>
                    </a:cubicBezTo>
                    <a:cubicBezTo>
                      <a:pt x="35" y="417"/>
                      <a:pt x="34" y="416"/>
                      <a:pt x="33" y="415"/>
                    </a:cubicBezTo>
                    <a:cubicBezTo>
                      <a:pt x="32" y="415"/>
                      <a:pt x="32" y="415"/>
                      <a:pt x="32" y="415"/>
                    </a:cubicBezTo>
                    <a:cubicBezTo>
                      <a:pt x="31" y="401"/>
                      <a:pt x="31" y="401"/>
                      <a:pt x="31" y="401"/>
                    </a:cubicBezTo>
                    <a:cubicBezTo>
                      <a:pt x="31" y="400"/>
                      <a:pt x="31" y="399"/>
                      <a:pt x="30" y="399"/>
                    </a:cubicBezTo>
                    <a:cubicBezTo>
                      <a:pt x="30" y="399"/>
                      <a:pt x="30" y="399"/>
                      <a:pt x="30" y="399"/>
                    </a:cubicBezTo>
                    <a:cubicBezTo>
                      <a:pt x="27" y="402"/>
                      <a:pt x="27" y="402"/>
                      <a:pt x="27" y="402"/>
                    </a:cubicBezTo>
                    <a:cubicBezTo>
                      <a:pt x="31" y="404"/>
                      <a:pt x="31" y="404"/>
                      <a:pt x="31" y="404"/>
                    </a:cubicBezTo>
                    <a:cubicBezTo>
                      <a:pt x="31" y="403"/>
                      <a:pt x="31" y="403"/>
                      <a:pt x="31" y="403"/>
                    </a:cubicBezTo>
                    <a:cubicBezTo>
                      <a:pt x="31" y="402"/>
                      <a:pt x="31" y="402"/>
                      <a:pt x="31" y="402"/>
                    </a:cubicBezTo>
                    <a:cubicBezTo>
                      <a:pt x="31" y="401"/>
                      <a:pt x="31" y="401"/>
                      <a:pt x="31" y="401"/>
                    </a:cubicBezTo>
                    <a:cubicBezTo>
                      <a:pt x="31" y="400"/>
                      <a:pt x="31" y="399"/>
                      <a:pt x="31" y="397"/>
                    </a:cubicBezTo>
                    <a:cubicBezTo>
                      <a:pt x="30" y="395"/>
                      <a:pt x="30" y="392"/>
                      <a:pt x="30" y="390"/>
                    </a:cubicBezTo>
                    <a:cubicBezTo>
                      <a:pt x="29" y="389"/>
                      <a:pt x="29" y="388"/>
                      <a:pt x="29" y="387"/>
                    </a:cubicBezTo>
                    <a:cubicBezTo>
                      <a:pt x="29" y="386"/>
                      <a:pt x="29" y="386"/>
                      <a:pt x="29" y="386"/>
                    </a:cubicBezTo>
                    <a:cubicBezTo>
                      <a:pt x="29" y="386"/>
                      <a:pt x="29" y="386"/>
                      <a:pt x="29" y="386"/>
                    </a:cubicBezTo>
                    <a:cubicBezTo>
                      <a:pt x="29" y="386"/>
                      <a:pt x="29" y="386"/>
                      <a:pt x="29" y="386"/>
                    </a:cubicBezTo>
                    <a:cubicBezTo>
                      <a:pt x="27" y="386"/>
                      <a:pt x="27" y="386"/>
                      <a:pt x="27" y="386"/>
                    </a:cubicBezTo>
                    <a:cubicBezTo>
                      <a:pt x="29" y="386"/>
                      <a:pt x="29" y="386"/>
                      <a:pt x="29" y="386"/>
                    </a:cubicBezTo>
                    <a:cubicBezTo>
                      <a:pt x="29" y="386"/>
                      <a:pt x="29" y="386"/>
                      <a:pt x="29" y="386"/>
                    </a:cubicBezTo>
                    <a:cubicBezTo>
                      <a:pt x="27" y="386"/>
                      <a:pt x="27" y="386"/>
                      <a:pt x="27" y="386"/>
                    </a:cubicBezTo>
                    <a:cubicBezTo>
                      <a:pt x="29" y="386"/>
                      <a:pt x="29" y="386"/>
                      <a:pt x="29" y="386"/>
                    </a:cubicBezTo>
                    <a:cubicBezTo>
                      <a:pt x="26" y="386"/>
                      <a:pt x="26" y="386"/>
                      <a:pt x="26" y="386"/>
                    </a:cubicBezTo>
                    <a:cubicBezTo>
                      <a:pt x="29" y="386"/>
                      <a:pt x="29" y="386"/>
                      <a:pt x="29" y="386"/>
                    </a:cubicBezTo>
                    <a:cubicBezTo>
                      <a:pt x="29" y="386"/>
                      <a:pt x="29" y="386"/>
                      <a:pt x="29" y="386"/>
                    </a:cubicBezTo>
                    <a:cubicBezTo>
                      <a:pt x="26" y="386"/>
                      <a:pt x="26" y="386"/>
                      <a:pt x="26" y="386"/>
                    </a:cubicBezTo>
                    <a:cubicBezTo>
                      <a:pt x="29" y="386"/>
                      <a:pt x="29" y="386"/>
                      <a:pt x="29" y="386"/>
                    </a:cubicBezTo>
                    <a:cubicBezTo>
                      <a:pt x="25" y="386"/>
                      <a:pt x="25" y="386"/>
                      <a:pt x="25" y="386"/>
                    </a:cubicBezTo>
                    <a:cubicBezTo>
                      <a:pt x="29" y="387"/>
                      <a:pt x="29" y="387"/>
                      <a:pt x="29" y="387"/>
                    </a:cubicBezTo>
                    <a:cubicBezTo>
                      <a:pt x="29" y="386"/>
                      <a:pt x="29" y="386"/>
                      <a:pt x="29" y="386"/>
                    </a:cubicBezTo>
                    <a:cubicBezTo>
                      <a:pt x="25" y="386"/>
                      <a:pt x="25" y="386"/>
                      <a:pt x="25" y="386"/>
                    </a:cubicBezTo>
                    <a:cubicBezTo>
                      <a:pt x="29" y="387"/>
                      <a:pt x="29" y="387"/>
                      <a:pt x="29" y="387"/>
                    </a:cubicBezTo>
                    <a:cubicBezTo>
                      <a:pt x="25" y="386"/>
                      <a:pt x="25" y="386"/>
                      <a:pt x="25" y="386"/>
                    </a:cubicBezTo>
                    <a:cubicBezTo>
                      <a:pt x="28" y="388"/>
                      <a:pt x="28" y="388"/>
                      <a:pt x="28" y="388"/>
                    </a:cubicBezTo>
                    <a:cubicBezTo>
                      <a:pt x="29" y="387"/>
                      <a:pt x="29" y="387"/>
                      <a:pt x="29" y="387"/>
                    </a:cubicBezTo>
                    <a:cubicBezTo>
                      <a:pt x="25" y="386"/>
                      <a:pt x="25" y="386"/>
                      <a:pt x="25" y="386"/>
                    </a:cubicBezTo>
                    <a:cubicBezTo>
                      <a:pt x="28" y="388"/>
                      <a:pt x="28" y="388"/>
                      <a:pt x="28" y="388"/>
                    </a:cubicBezTo>
                    <a:cubicBezTo>
                      <a:pt x="29" y="387"/>
                      <a:pt x="29" y="386"/>
                      <a:pt x="29" y="385"/>
                    </a:cubicBezTo>
                    <a:cubicBezTo>
                      <a:pt x="29" y="384"/>
                      <a:pt x="28" y="383"/>
                      <a:pt x="27" y="382"/>
                    </a:cubicBezTo>
                    <a:cubicBezTo>
                      <a:pt x="24" y="380"/>
                      <a:pt x="24" y="380"/>
                      <a:pt x="24" y="380"/>
                    </a:cubicBezTo>
                    <a:cubicBezTo>
                      <a:pt x="21" y="360"/>
                      <a:pt x="21" y="360"/>
                      <a:pt x="21" y="360"/>
                    </a:cubicBezTo>
                    <a:cubicBezTo>
                      <a:pt x="21" y="359"/>
                      <a:pt x="21" y="358"/>
                      <a:pt x="20" y="358"/>
                    </a:cubicBezTo>
                    <a:cubicBezTo>
                      <a:pt x="18" y="357"/>
                      <a:pt x="18" y="357"/>
                      <a:pt x="18" y="357"/>
                    </a:cubicBezTo>
                    <a:cubicBezTo>
                      <a:pt x="16" y="360"/>
                      <a:pt x="16" y="360"/>
                      <a:pt x="16" y="360"/>
                    </a:cubicBezTo>
                    <a:cubicBezTo>
                      <a:pt x="20" y="359"/>
                      <a:pt x="20" y="359"/>
                      <a:pt x="20" y="359"/>
                    </a:cubicBezTo>
                    <a:cubicBezTo>
                      <a:pt x="20" y="359"/>
                      <a:pt x="19" y="355"/>
                      <a:pt x="19" y="351"/>
                    </a:cubicBezTo>
                    <a:cubicBezTo>
                      <a:pt x="19" y="349"/>
                      <a:pt x="18" y="347"/>
                      <a:pt x="18" y="345"/>
                    </a:cubicBezTo>
                    <a:cubicBezTo>
                      <a:pt x="18" y="344"/>
                      <a:pt x="18" y="343"/>
                      <a:pt x="18" y="343"/>
                    </a:cubicBezTo>
                    <a:cubicBezTo>
                      <a:pt x="18" y="342"/>
                      <a:pt x="18" y="342"/>
                      <a:pt x="18" y="342"/>
                    </a:cubicBezTo>
                    <a:cubicBezTo>
                      <a:pt x="18" y="342"/>
                      <a:pt x="18" y="342"/>
                      <a:pt x="18" y="342"/>
                    </a:cubicBezTo>
                    <a:cubicBezTo>
                      <a:pt x="18" y="342"/>
                      <a:pt x="18" y="342"/>
                      <a:pt x="18" y="342"/>
                    </a:cubicBezTo>
                    <a:cubicBezTo>
                      <a:pt x="16" y="342"/>
                      <a:pt x="16" y="342"/>
                      <a:pt x="16" y="342"/>
                    </a:cubicBezTo>
                    <a:cubicBezTo>
                      <a:pt x="18" y="342"/>
                      <a:pt x="18" y="342"/>
                      <a:pt x="18" y="342"/>
                    </a:cubicBezTo>
                    <a:cubicBezTo>
                      <a:pt x="18" y="342"/>
                      <a:pt x="18" y="342"/>
                      <a:pt x="18" y="342"/>
                    </a:cubicBezTo>
                    <a:cubicBezTo>
                      <a:pt x="16" y="342"/>
                      <a:pt x="16" y="342"/>
                      <a:pt x="16" y="342"/>
                    </a:cubicBezTo>
                    <a:cubicBezTo>
                      <a:pt x="18" y="342"/>
                      <a:pt x="18" y="342"/>
                      <a:pt x="18" y="342"/>
                    </a:cubicBezTo>
                    <a:cubicBezTo>
                      <a:pt x="15" y="342"/>
                      <a:pt x="15" y="342"/>
                      <a:pt x="15" y="342"/>
                    </a:cubicBezTo>
                    <a:cubicBezTo>
                      <a:pt x="18" y="342"/>
                      <a:pt x="18" y="342"/>
                      <a:pt x="18" y="342"/>
                    </a:cubicBezTo>
                    <a:cubicBezTo>
                      <a:pt x="18" y="342"/>
                      <a:pt x="18" y="342"/>
                      <a:pt x="18" y="342"/>
                    </a:cubicBezTo>
                    <a:cubicBezTo>
                      <a:pt x="15" y="342"/>
                      <a:pt x="15" y="342"/>
                      <a:pt x="15" y="342"/>
                    </a:cubicBezTo>
                    <a:cubicBezTo>
                      <a:pt x="18" y="342"/>
                      <a:pt x="18" y="342"/>
                      <a:pt x="18" y="342"/>
                    </a:cubicBezTo>
                    <a:cubicBezTo>
                      <a:pt x="14" y="342"/>
                      <a:pt x="14" y="342"/>
                      <a:pt x="14" y="342"/>
                    </a:cubicBezTo>
                    <a:cubicBezTo>
                      <a:pt x="18" y="343"/>
                      <a:pt x="18" y="343"/>
                      <a:pt x="18" y="343"/>
                    </a:cubicBezTo>
                    <a:cubicBezTo>
                      <a:pt x="18" y="342"/>
                      <a:pt x="18" y="342"/>
                      <a:pt x="18" y="342"/>
                    </a:cubicBezTo>
                    <a:cubicBezTo>
                      <a:pt x="14" y="342"/>
                      <a:pt x="14" y="342"/>
                      <a:pt x="14" y="342"/>
                    </a:cubicBezTo>
                    <a:cubicBezTo>
                      <a:pt x="18" y="343"/>
                      <a:pt x="18" y="343"/>
                      <a:pt x="18" y="343"/>
                    </a:cubicBezTo>
                    <a:cubicBezTo>
                      <a:pt x="14" y="342"/>
                      <a:pt x="14" y="342"/>
                      <a:pt x="14" y="342"/>
                    </a:cubicBezTo>
                    <a:cubicBezTo>
                      <a:pt x="17" y="344"/>
                      <a:pt x="17" y="344"/>
                      <a:pt x="17" y="344"/>
                    </a:cubicBezTo>
                    <a:cubicBezTo>
                      <a:pt x="17" y="343"/>
                      <a:pt x="17" y="343"/>
                      <a:pt x="18" y="343"/>
                    </a:cubicBezTo>
                    <a:cubicBezTo>
                      <a:pt x="14" y="342"/>
                      <a:pt x="14" y="342"/>
                      <a:pt x="14" y="342"/>
                    </a:cubicBezTo>
                    <a:cubicBezTo>
                      <a:pt x="17" y="344"/>
                      <a:pt x="17" y="344"/>
                      <a:pt x="17" y="344"/>
                    </a:cubicBezTo>
                    <a:cubicBezTo>
                      <a:pt x="18" y="343"/>
                      <a:pt x="18" y="342"/>
                      <a:pt x="18" y="341"/>
                    </a:cubicBezTo>
                    <a:cubicBezTo>
                      <a:pt x="17" y="340"/>
                      <a:pt x="17" y="339"/>
                      <a:pt x="16" y="338"/>
                    </a:cubicBezTo>
                    <a:cubicBezTo>
                      <a:pt x="14" y="337"/>
                      <a:pt x="14" y="337"/>
                      <a:pt x="14" y="337"/>
                    </a:cubicBezTo>
                    <a:cubicBezTo>
                      <a:pt x="12" y="341"/>
                      <a:pt x="12" y="341"/>
                      <a:pt x="12" y="341"/>
                    </a:cubicBezTo>
                    <a:cubicBezTo>
                      <a:pt x="16" y="340"/>
                      <a:pt x="16" y="340"/>
                      <a:pt x="16" y="340"/>
                    </a:cubicBezTo>
                    <a:cubicBezTo>
                      <a:pt x="13" y="324"/>
                      <a:pt x="13" y="324"/>
                      <a:pt x="13" y="324"/>
                    </a:cubicBezTo>
                    <a:cubicBezTo>
                      <a:pt x="13" y="323"/>
                      <a:pt x="12" y="322"/>
                      <a:pt x="11" y="321"/>
                    </a:cubicBezTo>
                    <a:cubicBezTo>
                      <a:pt x="11" y="321"/>
                      <a:pt x="11" y="321"/>
                      <a:pt x="11" y="321"/>
                    </a:cubicBezTo>
                    <a:cubicBezTo>
                      <a:pt x="12" y="309"/>
                      <a:pt x="12" y="309"/>
                      <a:pt x="12" y="309"/>
                    </a:cubicBezTo>
                    <a:cubicBezTo>
                      <a:pt x="12" y="308"/>
                      <a:pt x="12" y="306"/>
                      <a:pt x="10" y="305"/>
                    </a:cubicBezTo>
                    <a:cubicBezTo>
                      <a:pt x="9" y="305"/>
                      <a:pt x="9" y="305"/>
                      <a:pt x="9" y="305"/>
                    </a:cubicBezTo>
                    <a:cubicBezTo>
                      <a:pt x="7" y="308"/>
                      <a:pt x="7" y="308"/>
                      <a:pt x="7" y="308"/>
                    </a:cubicBezTo>
                    <a:cubicBezTo>
                      <a:pt x="11" y="309"/>
                      <a:pt x="11" y="309"/>
                      <a:pt x="11" y="309"/>
                    </a:cubicBezTo>
                    <a:cubicBezTo>
                      <a:pt x="13" y="293"/>
                      <a:pt x="13" y="293"/>
                      <a:pt x="13" y="293"/>
                    </a:cubicBezTo>
                    <a:cubicBezTo>
                      <a:pt x="13" y="292"/>
                      <a:pt x="12" y="290"/>
                      <a:pt x="11" y="289"/>
                    </a:cubicBezTo>
                    <a:cubicBezTo>
                      <a:pt x="9" y="288"/>
                      <a:pt x="9" y="288"/>
                      <a:pt x="9" y="288"/>
                    </a:cubicBezTo>
                    <a:cubicBezTo>
                      <a:pt x="10" y="273"/>
                      <a:pt x="10" y="273"/>
                      <a:pt x="10" y="273"/>
                    </a:cubicBezTo>
                    <a:cubicBezTo>
                      <a:pt x="10" y="271"/>
                      <a:pt x="10" y="270"/>
                      <a:pt x="8" y="269"/>
                    </a:cubicBezTo>
                    <a:cubicBezTo>
                      <a:pt x="7" y="268"/>
                      <a:pt x="7" y="268"/>
                      <a:pt x="7" y="268"/>
                    </a:cubicBezTo>
                    <a:cubicBezTo>
                      <a:pt x="5" y="271"/>
                      <a:pt x="5" y="271"/>
                      <a:pt x="5" y="271"/>
                    </a:cubicBezTo>
                    <a:cubicBezTo>
                      <a:pt x="9" y="273"/>
                      <a:pt x="9" y="273"/>
                      <a:pt x="9" y="273"/>
                    </a:cubicBezTo>
                    <a:cubicBezTo>
                      <a:pt x="13" y="258"/>
                      <a:pt x="13" y="258"/>
                      <a:pt x="13" y="258"/>
                    </a:cubicBezTo>
                    <a:cubicBezTo>
                      <a:pt x="14" y="256"/>
                      <a:pt x="13" y="254"/>
                      <a:pt x="12" y="253"/>
                    </a:cubicBezTo>
                    <a:cubicBezTo>
                      <a:pt x="10" y="252"/>
                      <a:pt x="10" y="252"/>
                      <a:pt x="10" y="252"/>
                    </a:cubicBezTo>
                    <a:cubicBezTo>
                      <a:pt x="8" y="256"/>
                      <a:pt x="8" y="256"/>
                      <a:pt x="8" y="256"/>
                    </a:cubicBezTo>
                    <a:cubicBezTo>
                      <a:pt x="11" y="258"/>
                      <a:pt x="11" y="258"/>
                      <a:pt x="11" y="258"/>
                    </a:cubicBezTo>
                    <a:cubicBezTo>
                      <a:pt x="21" y="245"/>
                      <a:pt x="21" y="245"/>
                      <a:pt x="21" y="245"/>
                    </a:cubicBezTo>
                    <a:cubicBezTo>
                      <a:pt x="22" y="244"/>
                      <a:pt x="22" y="243"/>
                      <a:pt x="22" y="242"/>
                    </a:cubicBezTo>
                    <a:cubicBezTo>
                      <a:pt x="21" y="241"/>
                      <a:pt x="21" y="240"/>
                      <a:pt x="20" y="240"/>
                    </a:cubicBezTo>
                    <a:cubicBezTo>
                      <a:pt x="19" y="239"/>
                      <a:pt x="19" y="239"/>
                      <a:pt x="19" y="239"/>
                    </a:cubicBezTo>
                    <a:cubicBezTo>
                      <a:pt x="17" y="243"/>
                      <a:pt x="17" y="243"/>
                      <a:pt x="17" y="243"/>
                    </a:cubicBezTo>
                    <a:cubicBezTo>
                      <a:pt x="20" y="246"/>
                      <a:pt x="20" y="246"/>
                      <a:pt x="20" y="246"/>
                    </a:cubicBezTo>
                    <a:cubicBezTo>
                      <a:pt x="20" y="246"/>
                      <a:pt x="23" y="243"/>
                      <a:pt x="26" y="241"/>
                    </a:cubicBezTo>
                    <a:cubicBezTo>
                      <a:pt x="27" y="239"/>
                      <a:pt x="29" y="238"/>
                      <a:pt x="30" y="237"/>
                    </a:cubicBezTo>
                    <a:cubicBezTo>
                      <a:pt x="30" y="237"/>
                      <a:pt x="31" y="236"/>
                      <a:pt x="31" y="236"/>
                    </a:cubicBezTo>
                    <a:cubicBezTo>
                      <a:pt x="32" y="235"/>
                      <a:pt x="32" y="235"/>
                      <a:pt x="32" y="235"/>
                    </a:cubicBezTo>
                    <a:cubicBezTo>
                      <a:pt x="32" y="235"/>
                      <a:pt x="32" y="235"/>
                      <a:pt x="32" y="235"/>
                    </a:cubicBezTo>
                    <a:cubicBezTo>
                      <a:pt x="32" y="235"/>
                      <a:pt x="32" y="235"/>
                      <a:pt x="32" y="235"/>
                    </a:cubicBezTo>
                    <a:cubicBezTo>
                      <a:pt x="33" y="234"/>
                      <a:pt x="33" y="234"/>
                      <a:pt x="33" y="234"/>
                    </a:cubicBezTo>
                    <a:cubicBezTo>
                      <a:pt x="34" y="233"/>
                      <a:pt x="33" y="230"/>
                      <a:pt x="31" y="229"/>
                    </a:cubicBezTo>
                    <a:cubicBezTo>
                      <a:pt x="31" y="229"/>
                      <a:pt x="31" y="229"/>
                      <a:pt x="31" y="229"/>
                    </a:cubicBezTo>
                    <a:cubicBezTo>
                      <a:pt x="29" y="232"/>
                      <a:pt x="29" y="232"/>
                      <a:pt x="29" y="232"/>
                    </a:cubicBezTo>
                    <a:cubicBezTo>
                      <a:pt x="32" y="234"/>
                      <a:pt x="32" y="234"/>
                      <a:pt x="32" y="234"/>
                    </a:cubicBezTo>
                    <a:cubicBezTo>
                      <a:pt x="29" y="232"/>
                      <a:pt x="29" y="232"/>
                      <a:pt x="29" y="232"/>
                    </a:cubicBezTo>
                    <a:cubicBezTo>
                      <a:pt x="31" y="235"/>
                      <a:pt x="31" y="235"/>
                      <a:pt x="31" y="235"/>
                    </a:cubicBezTo>
                    <a:cubicBezTo>
                      <a:pt x="31" y="235"/>
                      <a:pt x="32" y="235"/>
                      <a:pt x="32" y="234"/>
                    </a:cubicBezTo>
                    <a:cubicBezTo>
                      <a:pt x="29" y="232"/>
                      <a:pt x="29" y="232"/>
                      <a:pt x="29" y="232"/>
                    </a:cubicBezTo>
                    <a:cubicBezTo>
                      <a:pt x="31" y="235"/>
                      <a:pt x="31" y="235"/>
                      <a:pt x="31" y="235"/>
                    </a:cubicBezTo>
                    <a:cubicBezTo>
                      <a:pt x="29" y="233"/>
                      <a:pt x="29" y="233"/>
                      <a:pt x="29" y="233"/>
                    </a:cubicBezTo>
                    <a:cubicBezTo>
                      <a:pt x="30" y="236"/>
                      <a:pt x="30" y="236"/>
                      <a:pt x="30" y="236"/>
                    </a:cubicBezTo>
                    <a:cubicBezTo>
                      <a:pt x="31" y="236"/>
                      <a:pt x="31" y="236"/>
                      <a:pt x="31" y="235"/>
                    </a:cubicBezTo>
                    <a:cubicBezTo>
                      <a:pt x="29" y="233"/>
                      <a:pt x="29" y="233"/>
                      <a:pt x="29" y="233"/>
                    </a:cubicBezTo>
                    <a:cubicBezTo>
                      <a:pt x="30" y="236"/>
                      <a:pt x="30" y="236"/>
                      <a:pt x="30" y="236"/>
                    </a:cubicBezTo>
                    <a:cubicBezTo>
                      <a:pt x="30" y="235"/>
                      <a:pt x="30" y="235"/>
                      <a:pt x="30" y="235"/>
                    </a:cubicBezTo>
                    <a:cubicBezTo>
                      <a:pt x="30" y="236"/>
                      <a:pt x="30" y="236"/>
                      <a:pt x="30" y="236"/>
                    </a:cubicBezTo>
                    <a:cubicBezTo>
                      <a:pt x="30" y="236"/>
                      <a:pt x="30" y="236"/>
                      <a:pt x="30" y="236"/>
                    </a:cubicBezTo>
                    <a:cubicBezTo>
                      <a:pt x="30" y="235"/>
                      <a:pt x="30" y="235"/>
                      <a:pt x="30" y="235"/>
                    </a:cubicBezTo>
                    <a:cubicBezTo>
                      <a:pt x="30" y="236"/>
                      <a:pt x="30" y="236"/>
                      <a:pt x="30" y="236"/>
                    </a:cubicBezTo>
                    <a:cubicBezTo>
                      <a:pt x="30" y="236"/>
                      <a:pt x="31" y="236"/>
                      <a:pt x="32" y="236"/>
                    </a:cubicBezTo>
                    <a:cubicBezTo>
                      <a:pt x="34" y="235"/>
                      <a:pt x="37" y="235"/>
                      <a:pt x="41" y="234"/>
                    </a:cubicBezTo>
                    <a:cubicBezTo>
                      <a:pt x="42" y="234"/>
                      <a:pt x="44" y="233"/>
                      <a:pt x="45" y="233"/>
                    </a:cubicBezTo>
                    <a:cubicBezTo>
                      <a:pt x="46" y="233"/>
                      <a:pt x="46" y="233"/>
                      <a:pt x="47" y="233"/>
                    </a:cubicBezTo>
                    <a:cubicBezTo>
                      <a:pt x="47" y="233"/>
                      <a:pt x="47" y="233"/>
                      <a:pt x="47" y="233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9" y="232"/>
                      <a:pt x="49" y="232"/>
                      <a:pt x="49" y="232"/>
                    </a:cubicBezTo>
                    <a:cubicBezTo>
                      <a:pt x="49" y="232"/>
                      <a:pt x="49" y="232"/>
                      <a:pt x="50" y="231"/>
                    </a:cubicBezTo>
                    <a:cubicBezTo>
                      <a:pt x="50" y="230"/>
                      <a:pt x="50" y="229"/>
                      <a:pt x="50" y="228"/>
                    </a:cubicBezTo>
                    <a:cubicBezTo>
                      <a:pt x="50" y="227"/>
                      <a:pt x="49" y="226"/>
                      <a:pt x="48" y="225"/>
                    </a:cubicBezTo>
                    <a:cubicBezTo>
                      <a:pt x="40" y="220"/>
                      <a:pt x="40" y="220"/>
                      <a:pt x="40" y="220"/>
                    </a:cubicBezTo>
                    <a:cubicBezTo>
                      <a:pt x="38" y="224"/>
                      <a:pt x="38" y="224"/>
                      <a:pt x="38" y="224"/>
                    </a:cubicBezTo>
                    <a:cubicBezTo>
                      <a:pt x="42" y="226"/>
                      <a:pt x="42" y="226"/>
                      <a:pt x="42" y="226"/>
                    </a:cubicBezTo>
                    <a:cubicBezTo>
                      <a:pt x="38" y="224"/>
                      <a:pt x="38" y="224"/>
                      <a:pt x="38" y="224"/>
                    </a:cubicBezTo>
                    <a:cubicBezTo>
                      <a:pt x="40" y="227"/>
                      <a:pt x="40" y="227"/>
                      <a:pt x="40" y="227"/>
                    </a:cubicBezTo>
                    <a:cubicBezTo>
                      <a:pt x="41" y="227"/>
                      <a:pt x="41" y="227"/>
                      <a:pt x="42" y="226"/>
                    </a:cubicBezTo>
                    <a:cubicBezTo>
                      <a:pt x="38" y="224"/>
                      <a:pt x="38" y="224"/>
                      <a:pt x="38" y="224"/>
                    </a:cubicBezTo>
                    <a:cubicBezTo>
                      <a:pt x="40" y="227"/>
                      <a:pt x="40" y="227"/>
                      <a:pt x="40" y="227"/>
                    </a:cubicBezTo>
                    <a:cubicBezTo>
                      <a:pt x="39" y="224"/>
                      <a:pt x="39" y="224"/>
                      <a:pt x="39" y="224"/>
                    </a:cubicBezTo>
                    <a:cubicBezTo>
                      <a:pt x="39" y="228"/>
                      <a:pt x="39" y="228"/>
                      <a:pt x="39" y="228"/>
                    </a:cubicBezTo>
                    <a:cubicBezTo>
                      <a:pt x="39" y="228"/>
                      <a:pt x="40" y="228"/>
                      <a:pt x="40" y="227"/>
                    </a:cubicBezTo>
                    <a:cubicBezTo>
                      <a:pt x="39" y="224"/>
                      <a:pt x="39" y="224"/>
                      <a:pt x="39" y="224"/>
                    </a:cubicBezTo>
                    <a:cubicBezTo>
                      <a:pt x="39" y="228"/>
                      <a:pt x="39" y="228"/>
                      <a:pt x="39" y="228"/>
                    </a:cubicBezTo>
                    <a:cubicBezTo>
                      <a:pt x="39" y="226"/>
                      <a:pt x="39" y="226"/>
                      <a:pt x="39" y="226"/>
                    </a:cubicBezTo>
                    <a:cubicBezTo>
                      <a:pt x="39" y="228"/>
                      <a:pt x="39" y="228"/>
                      <a:pt x="39" y="228"/>
                    </a:cubicBezTo>
                    <a:cubicBezTo>
                      <a:pt x="39" y="228"/>
                      <a:pt x="39" y="228"/>
                      <a:pt x="39" y="228"/>
                    </a:cubicBezTo>
                    <a:cubicBezTo>
                      <a:pt x="39" y="226"/>
                      <a:pt x="39" y="226"/>
                      <a:pt x="39" y="226"/>
                    </a:cubicBezTo>
                    <a:cubicBezTo>
                      <a:pt x="39" y="228"/>
                      <a:pt x="39" y="228"/>
                      <a:pt x="39" y="228"/>
                    </a:cubicBezTo>
                    <a:cubicBezTo>
                      <a:pt x="39" y="228"/>
                      <a:pt x="39" y="228"/>
                      <a:pt x="39" y="228"/>
                    </a:cubicBezTo>
                    <a:cubicBezTo>
                      <a:pt x="39" y="228"/>
                      <a:pt x="40" y="228"/>
                      <a:pt x="42" y="228"/>
                    </a:cubicBezTo>
                    <a:cubicBezTo>
                      <a:pt x="47" y="229"/>
                      <a:pt x="56" y="231"/>
                      <a:pt x="65" y="234"/>
                    </a:cubicBezTo>
                    <a:cubicBezTo>
                      <a:pt x="69" y="235"/>
                      <a:pt x="73" y="236"/>
                      <a:pt x="76" y="236"/>
                    </a:cubicBezTo>
                    <a:cubicBezTo>
                      <a:pt x="78" y="237"/>
                      <a:pt x="79" y="237"/>
                      <a:pt x="80" y="237"/>
                    </a:cubicBezTo>
                    <a:cubicBezTo>
                      <a:pt x="81" y="237"/>
                      <a:pt x="81" y="237"/>
                      <a:pt x="82" y="237"/>
                    </a:cubicBezTo>
                    <a:cubicBezTo>
                      <a:pt x="82" y="237"/>
                      <a:pt x="82" y="237"/>
                      <a:pt x="83" y="238"/>
                    </a:cubicBezTo>
                    <a:cubicBezTo>
                      <a:pt x="83" y="237"/>
                      <a:pt x="84" y="238"/>
                      <a:pt x="84" y="237"/>
                    </a:cubicBezTo>
                    <a:cubicBezTo>
                      <a:pt x="84" y="237"/>
                      <a:pt x="85" y="237"/>
                      <a:pt x="85" y="237"/>
                    </a:cubicBezTo>
                    <a:cubicBezTo>
                      <a:pt x="85" y="237"/>
                      <a:pt x="86" y="237"/>
                      <a:pt x="87" y="236"/>
                    </a:cubicBezTo>
                    <a:cubicBezTo>
                      <a:pt x="87" y="235"/>
                      <a:pt x="87" y="234"/>
                      <a:pt x="87" y="233"/>
                    </a:cubicBezTo>
                    <a:cubicBezTo>
                      <a:pt x="87" y="232"/>
                      <a:pt x="86" y="231"/>
                      <a:pt x="85" y="230"/>
                    </a:cubicBezTo>
                    <a:cubicBezTo>
                      <a:pt x="74" y="223"/>
                      <a:pt x="74" y="223"/>
                      <a:pt x="74" y="223"/>
                    </a:cubicBezTo>
                    <a:cubicBezTo>
                      <a:pt x="72" y="227"/>
                      <a:pt x="72" y="227"/>
                      <a:pt x="72" y="227"/>
                    </a:cubicBezTo>
                    <a:cubicBezTo>
                      <a:pt x="71" y="230"/>
                      <a:pt x="71" y="230"/>
                      <a:pt x="71" y="230"/>
                    </a:cubicBezTo>
                    <a:cubicBezTo>
                      <a:pt x="71" y="230"/>
                      <a:pt x="89" y="237"/>
                      <a:pt x="108" y="244"/>
                    </a:cubicBezTo>
                    <a:cubicBezTo>
                      <a:pt x="117" y="248"/>
                      <a:pt x="127" y="251"/>
                      <a:pt x="134" y="254"/>
                    </a:cubicBezTo>
                    <a:cubicBezTo>
                      <a:pt x="137" y="255"/>
                      <a:pt x="141" y="257"/>
                      <a:pt x="143" y="257"/>
                    </a:cubicBezTo>
                    <a:cubicBezTo>
                      <a:pt x="144" y="258"/>
                      <a:pt x="145" y="258"/>
                      <a:pt x="146" y="258"/>
                    </a:cubicBezTo>
                    <a:cubicBezTo>
                      <a:pt x="146" y="259"/>
                      <a:pt x="146" y="259"/>
                      <a:pt x="146" y="259"/>
                    </a:cubicBezTo>
                    <a:cubicBezTo>
                      <a:pt x="147" y="259"/>
                      <a:pt x="147" y="259"/>
                      <a:pt x="147" y="259"/>
                    </a:cubicBezTo>
                    <a:cubicBezTo>
                      <a:pt x="147" y="259"/>
                      <a:pt x="147" y="259"/>
                      <a:pt x="148" y="259"/>
                    </a:cubicBezTo>
                    <a:cubicBezTo>
                      <a:pt x="148" y="259"/>
                      <a:pt x="148" y="259"/>
                      <a:pt x="149" y="259"/>
                    </a:cubicBezTo>
                    <a:cubicBezTo>
                      <a:pt x="149" y="258"/>
                      <a:pt x="150" y="258"/>
                      <a:pt x="151" y="257"/>
                    </a:cubicBezTo>
                    <a:cubicBezTo>
                      <a:pt x="152" y="256"/>
                      <a:pt x="152" y="255"/>
                      <a:pt x="152" y="254"/>
                    </a:cubicBezTo>
                    <a:cubicBezTo>
                      <a:pt x="152" y="253"/>
                      <a:pt x="151" y="252"/>
                      <a:pt x="150" y="251"/>
                    </a:cubicBezTo>
                    <a:cubicBezTo>
                      <a:pt x="140" y="245"/>
                      <a:pt x="140" y="245"/>
                      <a:pt x="140" y="245"/>
                    </a:cubicBezTo>
                    <a:cubicBezTo>
                      <a:pt x="138" y="248"/>
                      <a:pt x="138" y="248"/>
                      <a:pt x="138" y="248"/>
                    </a:cubicBezTo>
                    <a:cubicBezTo>
                      <a:pt x="141" y="251"/>
                      <a:pt x="141" y="251"/>
                      <a:pt x="141" y="251"/>
                    </a:cubicBezTo>
                    <a:cubicBezTo>
                      <a:pt x="138" y="249"/>
                      <a:pt x="138" y="249"/>
                      <a:pt x="138" y="249"/>
                    </a:cubicBezTo>
                    <a:cubicBezTo>
                      <a:pt x="140" y="252"/>
                      <a:pt x="140" y="252"/>
                      <a:pt x="140" y="252"/>
                    </a:cubicBezTo>
                    <a:cubicBezTo>
                      <a:pt x="140" y="252"/>
                      <a:pt x="141" y="252"/>
                      <a:pt x="141" y="251"/>
                    </a:cubicBezTo>
                    <a:cubicBezTo>
                      <a:pt x="138" y="249"/>
                      <a:pt x="138" y="249"/>
                      <a:pt x="138" y="249"/>
                    </a:cubicBezTo>
                    <a:cubicBezTo>
                      <a:pt x="140" y="252"/>
                      <a:pt x="140" y="252"/>
                      <a:pt x="140" y="252"/>
                    </a:cubicBezTo>
                    <a:cubicBezTo>
                      <a:pt x="138" y="249"/>
                      <a:pt x="138" y="249"/>
                      <a:pt x="138" y="249"/>
                    </a:cubicBezTo>
                    <a:cubicBezTo>
                      <a:pt x="139" y="252"/>
                      <a:pt x="139" y="252"/>
                      <a:pt x="139" y="252"/>
                    </a:cubicBezTo>
                    <a:cubicBezTo>
                      <a:pt x="139" y="252"/>
                      <a:pt x="139" y="252"/>
                      <a:pt x="140" y="252"/>
                    </a:cubicBezTo>
                    <a:cubicBezTo>
                      <a:pt x="138" y="249"/>
                      <a:pt x="138" y="249"/>
                      <a:pt x="138" y="249"/>
                    </a:cubicBezTo>
                    <a:cubicBezTo>
                      <a:pt x="139" y="252"/>
                      <a:pt x="139" y="252"/>
                      <a:pt x="139" y="252"/>
                    </a:cubicBezTo>
                    <a:cubicBezTo>
                      <a:pt x="139" y="251"/>
                      <a:pt x="139" y="251"/>
                      <a:pt x="139" y="251"/>
                    </a:cubicBezTo>
                    <a:cubicBezTo>
                      <a:pt x="139" y="252"/>
                      <a:pt x="139" y="252"/>
                      <a:pt x="139" y="252"/>
                    </a:cubicBezTo>
                    <a:cubicBezTo>
                      <a:pt x="139" y="252"/>
                      <a:pt x="139" y="252"/>
                      <a:pt x="139" y="252"/>
                    </a:cubicBezTo>
                    <a:cubicBezTo>
                      <a:pt x="139" y="251"/>
                      <a:pt x="139" y="251"/>
                      <a:pt x="139" y="251"/>
                    </a:cubicBezTo>
                    <a:cubicBezTo>
                      <a:pt x="139" y="252"/>
                      <a:pt x="139" y="252"/>
                      <a:pt x="139" y="252"/>
                    </a:cubicBezTo>
                    <a:cubicBezTo>
                      <a:pt x="139" y="252"/>
                      <a:pt x="139" y="252"/>
                      <a:pt x="139" y="252"/>
                    </a:cubicBezTo>
                    <a:cubicBezTo>
                      <a:pt x="139" y="252"/>
                      <a:pt x="141" y="252"/>
                      <a:pt x="143" y="252"/>
                    </a:cubicBezTo>
                    <a:cubicBezTo>
                      <a:pt x="147" y="252"/>
                      <a:pt x="153" y="252"/>
                      <a:pt x="159" y="253"/>
                    </a:cubicBezTo>
                    <a:cubicBezTo>
                      <a:pt x="161" y="253"/>
                      <a:pt x="164" y="253"/>
                      <a:pt x="166" y="253"/>
                    </a:cubicBezTo>
                    <a:cubicBezTo>
                      <a:pt x="168" y="253"/>
                      <a:pt x="169" y="253"/>
                      <a:pt x="170" y="253"/>
                    </a:cubicBezTo>
                    <a:cubicBezTo>
                      <a:pt x="170" y="253"/>
                      <a:pt x="170" y="253"/>
                      <a:pt x="170" y="253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71" y="253"/>
                      <a:pt x="171" y="253"/>
                      <a:pt x="171" y="253"/>
                    </a:cubicBezTo>
                    <a:cubicBezTo>
                      <a:pt x="172" y="253"/>
                      <a:pt x="172" y="253"/>
                      <a:pt x="172" y="253"/>
                    </a:cubicBezTo>
                    <a:cubicBezTo>
                      <a:pt x="172" y="252"/>
                      <a:pt x="172" y="252"/>
                      <a:pt x="172" y="252"/>
                    </a:cubicBezTo>
                    <a:cubicBezTo>
                      <a:pt x="173" y="252"/>
                      <a:pt x="173" y="252"/>
                      <a:pt x="173" y="251"/>
                    </a:cubicBezTo>
                    <a:cubicBezTo>
                      <a:pt x="174" y="250"/>
                      <a:pt x="174" y="249"/>
                      <a:pt x="174" y="248"/>
                    </a:cubicBezTo>
                    <a:cubicBezTo>
                      <a:pt x="174" y="247"/>
                      <a:pt x="173" y="246"/>
                      <a:pt x="172" y="245"/>
                    </a:cubicBezTo>
                    <a:cubicBezTo>
                      <a:pt x="169" y="243"/>
                      <a:pt x="169" y="243"/>
                      <a:pt x="169" y="243"/>
                    </a:cubicBezTo>
                    <a:cubicBezTo>
                      <a:pt x="167" y="247"/>
                      <a:pt x="167" y="247"/>
                      <a:pt x="167" y="247"/>
                    </a:cubicBezTo>
                    <a:cubicBezTo>
                      <a:pt x="168" y="251"/>
                      <a:pt x="168" y="251"/>
                      <a:pt x="168" y="251"/>
                    </a:cubicBezTo>
                    <a:cubicBezTo>
                      <a:pt x="187" y="247"/>
                      <a:pt x="187" y="247"/>
                      <a:pt x="187" y="247"/>
                    </a:cubicBezTo>
                    <a:cubicBezTo>
                      <a:pt x="189" y="247"/>
                      <a:pt x="190" y="245"/>
                      <a:pt x="191" y="244"/>
                    </a:cubicBezTo>
                    <a:cubicBezTo>
                      <a:pt x="191" y="242"/>
                      <a:pt x="190" y="241"/>
                      <a:pt x="189" y="240"/>
                    </a:cubicBezTo>
                    <a:cubicBezTo>
                      <a:pt x="188" y="240"/>
                      <a:pt x="188" y="240"/>
                      <a:pt x="188" y="240"/>
                    </a:cubicBezTo>
                    <a:cubicBezTo>
                      <a:pt x="186" y="243"/>
                      <a:pt x="186" y="243"/>
                      <a:pt x="186" y="243"/>
                    </a:cubicBezTo>
                    <a:cubicBezTo>
                      <a:pt x="188" y="247"/>
                      <a:pt x="188" y="247"/>
                      <a:pt x="188" y="247"/>
                    </a:cubicBezTo>
                    <a:cubicBezTo>
                      <a:pt x="206" y="240"/>
                      <a:pt x="206" y="240"/>
                      <a:pt x="206" y="240"/>
                    </a:cubicBezTo>
                    <a:cubicBezTo>
                      <a:pt x="208" y="240"/>
                      <a:pt x="209" y="238"/>
                      <a:pt x="209" y="237"/>
                    </a:cubicBezTo>
                    <a:cubicBezTo>
                      <a:pt x="209" y="235"/>
                      <a:pt x="208" y="234"/>
                      <a:pt x="207" y="233"/>
                    </a:cubicBezTo>
                    <a:cubicBezTo>
                      <a:pt x="205" y="232"/>
                      <a:pt x="205" y="232"/>
                      <a:pt x="205" y="232"/>
                    </a:cubicBezTo>
                    <a:cubicBezTo>
                      <a:pt x="203" y="235"/>
                      <a:pt x="203" y="235"/>
                      <a:pt x="203" y="235"/>
                    </a:cubicBezTo>
                    <a:cubicBezTo>
                      <a:pt x="204" y="239"/>
                      <a:pt x="204" y="239"/>
                      <a:pt x="204" y="239"/>
                    </a:cubicBezTo>
                    <a:cubicBezTo>
                      <a:pt x="220" y="233"/>
                      <a:pt x="220" y="233"/>
                      <a:pt x="220" y="233"/>
                    </a:cubicBezTo>
                    <a:cubicBezTo>
                      <a:pt x="221" y="232"/>
                      <a:pt x="222" y="231"/>
                      <a:pt x="222" y="229"/>
                    </a:cubicBezTo>
                    <a:cubicBezTo>
                      <a:pt x="223" y="228"/>
                      <a:pt x="222" y="226"/>
                      <a:pt x="221" y="226"/>
                    </a:cubicBezTo>
                    <a:cubicBezTo>
                      <a:pt x="217" y="224"/>
                      <a:pt x="217" y="224"/>
                      <a:pt x="217" y="224"/>
                    </a:cubicBezTo>
                    <a:cubicBezTo>
                      <a:pt x="215" y="227"/>
                      <a:pt x="215" y="227"/>
                      <a:pt x="215" y="227"/>
                    </a:cubicBezTo>
                    <a:cubicBezTo>
                      <a:pt x="218" y="230"/>
                      <a:pt x="218" y="230"/>
                      <a:pt x="218" y="230"/>
                    </a:cubicBezTo>
                    <a:cubicBezTo>
                      <a:pt x="228" y="224"/>
                      <a:pt x="228" y="224"/>
                      <a:pt x="228" y="224"/>
                    </a:cubicBezTo>
                    <a:cubicBezTo>
                      <a:pt x="229" y="223"/>
                      <a:pt x="230" y="222"/>
                      <a:pt x="230" y="220"/>
                    </a:cubicBezTo>
                    <a:cubicBezTo>
                      <a:pt x="230" y="219"/>
                      <a:pt x="229" y="218"/>
                      <a:pt x="228" y="217"/>
                    </a:cubicBezTo>
                    <a:cubicBezTo>
                      <a:pt x="224" y="214"/>
                      <a:pt x="224" y="214"/>
                      <a:pt x="224" y="214"/>
                    </a:cubicBezTo>
                    <a:cubicBezTo>
                      <a:pt x="222" y="218"/>
                      <a:pt x="222" y="218"/>
                      <a:pt x="222" y="218"/>
                    </a:cubicBezTo>
                    <a:cubicBezTo>
                      <a:pt x="225" y="220"/>
                      <a:pt x="225" y="220"/>
                      <a:pt x="225" y="220"/>
                    </a:cubicBezTo>
                    <a:cubicBezTo>
                      <a:pt x="222" y="218"/>
                      <a:pt x="222" y="218"/>
                      <a:pt x="222" y="218"/>
                    </a:cubicBezTo>
                    <a:cubicBezTo>
                      <a:pt x="224" y="221"/>
                      <a:pt x="224" y="221"/>
                      <a:pt x="224" y="221"/>
                    </a:cubicBezTo>
                    <a:cubicBezTo>
                      <a:pt x="225" y="221"/>
                      <a:pt x="225" y="220"/>
                      <a:pt x="225" y="220"/>
                    </a:cubicBezTo>
                    <a:cubicBezTo>
                      <a:pt x="222" y="218"/>
                      <a:pt x="222" y="218"/>
                      <a:pt x="222" y="218"/>
                    </a:cubicBezTo>
                    <a:cubicBezTo>
                      <a:pt x="224" y="221"/>
                      <a:pt x="224" y="221"/>
                      <a:pt x="224" y="221"/>
                    </a:cubicBezTo>
                    <a:cubicBezTo>
                      <a:pt x="222" y="218"/>
                      <a:pt x="222" y="218"/>
                      <a:pt x="222" y="218"/>
                    </a:cubicBezTo>
                    <a:cubicBezTo>
                      <a:pt x="224" y="221"/>
                      <a:pt x="224" y="221"/>
                      <a:pt x="224" y="221"/>
                    </a:cubicBezTo>
                    <a:cubicBezTo>
                      <a:pt x="224" y="221"/>
                      <a:pt x="224" y="221"/>
                      <a:pt x="224" y="221"/>
                    </a:cubicBezTo>
                    <a:cubicBezTo>
                      <a:pt x="222" y="218"/>
                      <a:pt x="222" y="218"/>
                      <a:pt x="222" y="218"/>
                    </a:cubicBezTo>
                    <a:cubicBezTo>
                      <a:pt x="224" y="221"/>
                      <a:pt x="224" y="221"/>
                      <a:pt x="224" y="221"/>
                    </a:cubicBezTo>
                    <a:cubicBezTo>
                      <a:pt x="224" y="221"/>
                      <a:pt x="224" y="221"/>
                      <a:pt x="224" y="221"/>
                    </a:cubicBezTo>
                    <a:cubicBezTo>
                      <a:pt x="224" y="221"/>
                      <a:pt x="225" y="220"/>
                      <a:pt x="227" y="220"/>
                    </a:cubicBezTo>
                    <a:cubicBezTo>
                      <a:pt x="228" y="218"/>
                      <a:pt x="231" y="217"/>
                      <a:pt x="232" y="216"/>
                    </a:cubicBezTo>
                    <a:cubicBezTo>
                      <a:pt x="233" y="216"/>
                      <a:pt x="234" y="215"/>
                      <a:pt x="235" y="215"/>
                    </a:cubicBezTo>
                    <a:cubicBezTo>
                      <a:pt x="235" y="214"/>
                      <a:pt x="235" y="214"/>
                      <a:pt x="235" y="214"/>
                    </a:cubicBezTo>
                    <a:cubicBezTo>
                      <a:pt x="236" y="214"/>
                      <a:pt x="236" y="214"/>
                      <a:pt x="236" y="214"/>
                    </a:cubicBezTo>
                    <a:cubicBezTo>
                      <a:pt x="236" y="214"/>
                      <a:pt x="236" y="214"/>
                      <a:pt x="236" y="214"/>
                    </a:cubicBezTo>
                    <a:cubicBezTo>
                      <a:pt x="236" y="214"/>
                      <a:pt x="236" y="214"/>
                      <a:pt x="236" y="214"/>
                    </a:cubicBezTo>
                    <a:cubicBezTo>
                      <a:pt x="236" y="213"/>
                      <a:pt x="237" y="213"/>
                      <a:pt x="237" y="213"/>
                    </a:cubicBezTo>
                    <a:cubicBezTo>
                      <a:pt x="238" y="211"/>
                      <a:pt x="238" y="208"/>
                      <a:pt x="236" y="207"/>
                    </a:cubicBezTo>
                    <a:cubicBezTo>
                      <a:pt x="236" y="207"/>
                      <a:pt x="236" y="207"/>
                      <a:pt x="236" y="207"/>
                    </a:cubicBezTo>
                    <a:cubicBezTo>
                      <a:pt x="244" y="198"/>
                      <a:pt x="244" y="198"/>
                      <a:pt x="244" y="198"/>
                    </a:cubicBezTo>
                    <a:cubicBezTo>
                      <a:pt x="245" y="197"/>
                      <a:pt x="246" y="196"/>
                      <a:pt x="245" y="194"/>
                    </a:cubicBezTo>
                    <a:cubicBezTo>
                      <a:pt x="245" y="193"/>
                      <a:pt x="245" y="192"/>
                      <a:pt x="244" y="192"/>
                    </a:cubicBezTo>
                    <a:cubicBezTo>
                      <a:pt x="243" y="191"/>
                      <a:pt x="243" y="191"/>
                      <a:pt x="243" y="191"/>
                    </a:cubicBezTo>
                    <a:cubicBezTo>
                      <a:pt x="249" y="185"/>
                      <a:pt x="249" y="185"/>
                      <a:pt x="249" y="185"/>
                    </a:cubicBezTo>
                    <a:cubicBezTo>
                      <a:pt x="250" y="184"/>
                      <a:pt x="250" y="183"/>
                      <a:pt x="250" y="181"/>
                    </a:cubicBezTo>
                    <a:cubicBezTo>
                      <a:pt x="250" y="180"/>
                      <a:pt x="249" y="179"/>
                      <a:pt x="248" y="179"/>
                    </a:cubicBezTo>
                    <a:cubicBezTo>
                      <a:pt x="247" y="178"/>
                      <a:pt x="247" y="178"/>
                      <a:pt x="247" y="178"/>
                    </a:cubicBezTo>
                    <a:cubicBezTo>
                      <a:pt x="245" y="181"/>
                      <a:pt x="245" y="181"/>
                      <a:pt x="245" y="181"/>
                    </a:cubicBezTo>
                    <a:cubicBezTo>
                      <a:pt x="249" y="183"/>
                      <a:pt x="249" y="183"/>
                      <a:pt x="249" y="183"/>
                    </a:cubicBezTo>
                    <a:cubicBezTo>
                      <a:pt x="254" y="173"/>
                      <a:pt x="254" y="173"/>
                      <a:pt x="254" y="173"/>
                    </a:cubicBezTo>
                    <a:cubicBezTo>
                      <a:pt x="255" y="172"/>
                      <a:pt x="254" y="169"/>
                      <a:pt x="252" y="168"/>
                    </a:cubicBezTo>
                    <a:cubicBezTo>
                      <a:pt x="251" y="167"/>
                      <a:pt x="251" y="167"/>
                      <a:pt x="251" y="167"/>
                    </a:cubicBezTo>
                    <a:cubicBezTo>
                      <a:pt x="249" y="171"/>
                      <a:pt x="249" y="171"/>
                      <a:pt x="249" y="171"/>
                    </a:cubicBezTo>
                    <a:cubicBezTo>
                      <a:pt x="253" y="171"/>
                      <a:pt x="253" y="171"/>
                      <a:pt x="253" y="171"/>
                    </a:cubicBezTo>
                    <a:cubicBezTo>
                      <a:pt x="254" y="158"/>
                      <a:pt x="254" y="158"/>
                      <a:pt x="254" y="158"/>
                    </a:cubicBezTo>
                    <a:cubicBezTo>
                      <a:pt x="255" y="157"/>
                      <a:pt x="254" y="155"/>
                      <a:pt x="253" y="154"/>
                    </a:cubicBezTo>
                    <a:cubicBezTo>
                      <a:pt x="250" y="153"/>
                      <a:pt x="250" y="153"/>
                      <a:pt x="250" y="153"/>
                    </a:cubicBezTo>
                    <a:cubicBezTo>
                      <a:pt x="248" y="156"/>
                      <a:pt x="248" y="156"/>
                      <a:pt x="248" y="156"/>
                    </a:cubicBezTo>
                    <a:cubicBezTo>
                      <a:pt x="251" y="159"/>
                      <a:pt x="251" y="159"/>
                      <a:pt x="251" y="159"/>
                    </a:cubicBezTo>
                    <a:cubicBezTo>
                      <a:pt x="262" y="150"/>
                      <a:pt x="262" y="150"/>
                      <a:pt x="262" y="150"/>
                    </a:cubicBezTo>
                    <a:cubicBezTo>
                      <a:pt x="262" y="149"/>
                      <a:pt x="263" y="148"/>
                      <a:pt x="263" y="147"/>
                    </a:cubicBezTo>
                    <a:cubicBezTo>
                      <a:pt x="263" y="145"/>
                      <a:pt x="262" y="144"/>
                      <a:pt x="261" y="144"/>
                    </a:cubicBezTo>
                    <a:cubicBezTo>
                      <a:pt x="258" y="142"/>
                      <a:pt x="258" y="142"/>
                      <a:pt x="258" y="142"/>
                    </a:cubicBezTo>
                    <a:cubicBezTo>
                      <a:pt x="263" y="136"/>
                      <a:pt x="263" y="136"/>
                      <a:pt x="263" y="136"/>
                    </a:cubicBezTo>
                    <a:cubicBezTo>
                      <a:pt x="264" y="135"/>
                      <a:pt x="264" y="134"/>
                      <a:pt x="264" y="133"/>
                    </a:cubicBezTo>
                    <a:cubicBezTo>
                      <a:pt x="264" y="132"/>
                      <a:pt x="263" y="131"/>
                      <a:pt x="262" y="130"/>
                    </a:cubicBezTo>
                    <a:cubicBezTo>
                      <a:pt x="257" y="127"/>
                      <a:pt x="257" y="127"/>
                      <a:pt x="257" y="127"/>
                    </a:cubicBezTo>
                    <a:cubicBezTo>
                      <a:pt x="261" y="115"/>
                      <a:pt x="261" y="115"/>
                      <a:pt x="261" y="115"/>
                    </a:cubicBezTo>
                    <a:cubicBezTo>
                      <a:pt x="261" y="113"/>
                      <a:pt x="261" y="111"/>
                      <a:pt x="259" y="110"/>
                    </a:cubicBezTo>
                    <a:cubicBezTo>
                      <a:pt x="257" y="109"/>
                      <a:pt x="257" y="109"/>
                      <a:pt x="257" y="109"/>
                    </a:cubicBezTo>
                    <a:cubicBezTo>
                      <a:pt x="255" y="112"/>
                      <a:pt x="255" y="112"/>
                      <a:pt x="255" y="112"/>
                    </a:cubicBezTo>
                    <a:cubicBezTo>
                      <a:pt x="259" y="112"/>
                      <a:pt x="259" y="112"/>
                      <a:pt x="259" y="112"/>
                    </a:cubicBezTo>
                    <a:cubicBezTo>
                      <a:pt x="261" y="93"/>
                      <a:pt x="261" y="93"/>
                      <a:pt x="261" y="93"/>
                    </a:cubicBezTo>
                    <a:cubicBezTo>
                      <a:pt x="261" y="91"/>
                      <a:pt x="260" y="90"/>
                      <a:pt x="259" y="89"/>
                    </a:cubicBezTo>
                    <a:cubicBezTo>
                      <a:pt x="255" y="86"/>
                      <a:pt x="255" y="86"/>
                      <a:pt x="255" y="86"/>
                    </a:cubicBezTo>
                    <a:cubicBezTo>
                      <a:pt x="255" y="69"/>
                      <a:pt x="255" y="69"/>
                      <a:pt x="255" y="69"/>
                    </a:cubicBezTo>
                    <a:cubicBezTo>
                      <a:pt x="255" y="68"/>
                      <a:pt x="254" y="66"/>
                      <a:pt x="253" y="65"/>
                    </a:cubicBezTo>
                    <a:cubicBezTo>
                      <a:pt x="251" y="64"/>
                      <a:pt x="251" y="64"/>
                      <a:pt x="251" y="64"/>
                    </a:cubicBezTo>
                    <a:cubicBezTo>
                      <a:pt x="246" y="43"/>
                      <a:pt x="246" y="43"/>
                      <a:pt x="246" y="43"/>
                    </a:cubicBezTo>
                    <a:cubicBezTo>
                      <a:pt x="246" y="42"/>
                      <a:pt x="245" y="41"/>
                      <a:pt x="244" y="40"/>
                    </a:cubicBezTo>
                    <a:cubicBezTo>
                      <a:pt x="240" y="38"/>
                      <a:pt x="240" y="38"/>
                      <a:pt x="240" y="38"/>
                    </a:cubicBezTo>
                    <a:cubicBezTo>
                      <a:pt x="226" y="10"/>
                      <a:pt x="226" y="10"/>
                      <a:pt x="226" y="10"/>
                    </a:cubicBezTo>
                    <a:cubicBezTo>
                      <a:pt x="226" y="9"/>
                      <a:pt x="225" y="9"/>
                      <a:pt x="225" y="8"/>
                    </a:cubicBezTo>
                    <a:cubicBezTo>
                      <a:pt x="214" y="2"/>
                      <a:pt x="214" y="2"/>
                      <a:pt x="214" y="2"/>
                    </a:cubicBezTo>
                    <a:cubicBezTo>
                      <a:pt x="212" y="0"/>
                      <a:pt x="210" y="1"/>
                      <a:pt x="208" y="3"/>
                    </a:cubicBezTo>
                    <a:cubicBezTo>
                      <a:pt x="207" y="5"/>
                      <a:pt x="208" y="7"/>
                      <a:pt x="210" y="8"/>
                    </a:cubicBezTo>
                    <a:cubicBezTo>
                      <a:pt x="220" y="15"/>
                      <a:pt x="220" y="15"/>
                      <a:pt x="220" y="15"/>
                    </a:cubicBezTo>
                    <a:cubicBezTo>
                      <a:pt x="233" y="42"/>
                      <a:pt x="233" y="42"/>
                      <a:pt x="233" y="42"/>
                    </a:cubicBezTo>
                    <a:cubicBezTo>
                      <a:pt x="234" y="43"/>
                      <a:pt x="234" y="44"/>
                      <a:pt x="235" y="44"/>
                    </a:cubicBezTo>
                    <a:cubicBezTo>
                      <a:pt x="238" y="46"/>
                      <a:pt x="238" y="46"/>
                      <a:pt x="238" y="46"/>
                    </a:cubicBezTo>
                    <a:cubicBezTo>
                      <a:pt x="243" y="67"/>
                      <a:pt x="243" y="67"/>
                      <a:pt x="243" y="67"/>
                    </a:cubicBezTo>
                    <a:cubicBezTo>
                      <a:pt x="243" y="68"/>
                      <a:pt x="244" y="69"/>
                      <a:pt x="245" y="70"/>
                    </a:cubicBezTo>
                    <a:cubicBezTo>
                      <a:pt x="247" y="71"/>
                      <a:pt x="247" y="71"/>
                      <a:pt x="247" y="71"/>
                    </a:cubicBezTo>
                    <a:cubicBezTo>
                      <a:pt x="246" y="89"/>
                      <a:pt x="246" y="89"/>
                      <a:pt x="246" y="89"/>
                    </a:cubicBezTo>
                    <a:cubicBezTo>
                      <a:pt x="246" y="90"/>
                      <a:pt x="247" y="91"/>
                      <a:pt x="248" y="92"/>
                    </a:cubicBezTo>
                    <a:cubicBezTo>
                      <a:pt x="253" y="95"/>
                      <a:pt x="253" y="95"/>
                      <a:pt x="253" y="95"/>
                    </a:cubicBezTo>
                    <a:cubicBezTo>
                      <a:pt x="251" y="112"/>
                      <a:pt x="251" y="112"/>
                      <a:pt x="251" y="112"/>
                    </a:cubicBezTo>
                    <a:cubicBezTo>
                      <a:pt x="251" y="113"/>
                      <a:pt x="252" y="115"/>
                      <a:pt x="253" y="116"/>
                    </a:cubicBezTo>
                    <a:cubicBezTo>
                      <a:pt x="255" y="117"/>
                      <a:pt x="255" y="117"/>
                      <a:pt x="255" y="117"/>
                    </a:cubicBezTo>
                    <a:cubicBezTo>
                      <a:pt x="257" y="113"/>
                      <a:pt x="257" y="113"/>
                      <a:pt x="257" y="113"/>
                    </a:cubicBezTo>
                    <a:cubicBezTo>
                      <a:pt x="253" y="112"/>
                      <a:pt x="253" y="112"/>
                      <a:pt x="253" y="112"/>
                    </a:cubicBezTo>
                    <a:cubicBezTo>
                      <a:pt x="248" y="127"/>
                      <a:pt x="248" y="127"/>
                      <a:pt x="248" y="127"/>
                    </a:cubicBezTo>
                    <a:cubicBezTo>
                      <a:pt x="248" y="129"/>
                      <a:pt x="248" y="131"/>
                      <a:pt x="250" y="132"/>
                    </a:cubicBezTo>
                    <a:cubicBezTo>
                      <a:pt x="254" y="134"/>
                      <a:pt x="254" y="134"/>
                      <a:pt x="254" y="134"/>
                    </a:cubicBezTo>
                    <a:cubicBezTo>
                      <a:pt x="249" y="140"/>
                      <a:pt x="249" y="140"/>
                      <a:pt x="249" y="140"/>
                    </a:cubicBezTo>
                    <a:cubicBezTo>
                      <a:pt x="248" y="141"/>
                      <a:pt x="248" y="142"/>
                      <a:pt x="248" y="143"/>
                    </a:cubicBezTo>
                    <a:cubicBezTo>
                      <a:pt x="248" y="145"/>
                      <a:pt x="249" y="146"/>
                      <a:pt x="250" y="146"/>
                    </a:cubicBezTo>
                    <a:cubicBezTo>
                      <a:pt x="252" y="148"/>
                      <a:pt x="252" y="148"/>
                      <a:pt x="252" y="148"/>
                    </a:cubicBezTo>
                    <a:cubicBezTo>
                      <a:pt x="246" y="153"/>
                      <a:pt x="246" y="153"/>
                      <a:pt x="246" y="153"/>
                    </a:cubicBezTo>
                    <a:cubicBezTo>
                      <a:pt x="245" y="154"/>
                      <a:pt x="244" y="155"/>
                      <a:pt x="244" y="157"/>
                    </a:cubicBezTo>
                    <a:cubicBezTo>
                      <a:pt x="244" y="158"/>
                      <a:pt x="245" y="159"/>
                      <a:pt x="246" y="160"/>
                    </a:cubicBezTo>
                    <a:cubicBezTo>
                      <a:pt x="248" y="161"/>
                      <a:pt x="248" y="161"/>
                      <a:pt x="248" y="161"/>
                    </a:cubicBezTo>
                    <a:cubicBezTo>
                      <a:pt x="250" y="158"/>
                      <a:pt x="250" y="158"/>
                      <a:pt x="250" y="158"/>
                    </a:cubicBezTo>
                    <a:cubicBezTo>
                      <a:pt x="247" y="157"/>
                      <a:pt x="247" y="157"/>
                      <a:pt x="247" y="157"/>
                    </a:cubicBezTo>
                    <a:cubicBezTo>
                      <a:pt x="245" y="170"/>
                      <a:pt x="245" y="170"/>
                      <a:pt x="245" y="170"/>
                    </a:cubicBezTo>
                    <a:cubicBezTo>
                      <a:pt x="244" y="172"/>
                      <a:pt x="245" y="173"/>
                      <a:pt x="247" y="174"/>
                    </a:cubicBezTo>
                    <a:cubicBezTo>
                      <a:pt x="248" y="175"/>
                      <a:pt x="248" y="175"/>
                      <a:pt x="248" y="175"/>
                    </a:cubicBezTo>
                    <a:cubicBezTo>
                      <a:pt x="250" y="172"/>
                      <a:pt x="250" y="172"/>
                      <a:pt x="250" y="172"/>
                    </a:cubicBezTo>
                    <a:cubicBezTo>
                      <a:pt x="246" y="170"/>
                      <a:pt x="246" y="170"/>
                      <a:pt x="246" y="170"/>
                    </a:cubicBezTo>
                    <a:cubicBezTo>
                      <a:pt x="241" y="179"/>
                      <a:pt x="241" y="179"/>
                      <a:pt x="241" y="179"/>
                    </a:cubicBezTo>
                    <a:cubicBezTo>
                      <a:pt x="240" y="181"/>
                      <a:pt x="241" y="183"/>
                      <a:pt x="243" y="185"/>
                    </a:cubicBezTo>
                    <a:cubicBezTo>
                      <a:pt x="244" y="185"/>
                      <a:pt x="244" y="185"/>
                      <a:pt x="244" y="185"/>
                    </a:cubicBezTo>
                    <a:cubicBezTo>
                      <a:pt x="246" y="182"/>
                      <a:pt x="246" y="182"/>
                      <a:pt x="246" y="182"/>
                    </a:cubicBezTo>
                    <a:cubicBezTo>
                      <a:pt x="243" y="179"/>
                      <a:pt x="243" y="179"/>
                      <a:pt x="243" y="179"/>
                    </a:cubicBezTo>
                    <a:cubicBezTo>
                      <a:pt x="234" y="189"/>
                      <a:pt x="234" y="189"/>
                      <a:pt x="234" y="189"/>
                    </a:cubicBezTo>
                    <a:cubicBezTo>
                      <a:pt x="233" y="190"/>
                      <a:pt x="233" y="191"/>
                      <a:pt x="233" y="193"/>
                    </a:cubicBezTo>
                    <a:cubicBezTo>
                      <a:pt x="233" y="194"/>
                      <a:pt x="234" y="195"/>
                      <a:pt x="235" y="196"/>
                    </a:cubicBezTo>
                    <a:cubicBezTo>
                      <a:pt x="235" y="196"/>
                      <a:pt x="235" y="196"/>
                      <a:pt x="235" y="196"/>
                    </a:cubicBezTo>
                    <a:cubicBezTo>
                      <a:pt x="227" y="205"/>
                      <a:pt x="227" y="205"/>
                      <a:pt x="227" y="205"/>
                    </a:cubicBezTo>
                    <a:cubicBezTo>
                      <a:pt x="226" y="206"/>
                      <a:pt x="225" y="207"/>
                      <a:pt x="226" y="209"/>
                    </a:cubicBezTo>
                    <a:cubicBezTo>
                      <a:pt x="226" y="210"/>
                      <a:pt x="226" y="211"/>
                      <a:pt x="227" y="211"/>
                    </a:cubicBezTo>
                    <a:cubicBezTo>
                      <a:pt x="232" y="214"/>
                      <a:pt x="232" y="214"/>
                      <a:pt x="232" y="214"/>
                    </a:cubicBezTo>
                    <a:cubicBezTo>
                      <a:pt x="234" y="211"/>
                      <a:pt x="234" y="211"/>
                      <a:pt x="234" y="211"/>
                    </a:cubicBezTo>
                    <a:cubicBezTo>
                      <a:pt x="230" y="209"/>
                      <a:pt x="230" y="209"/>
                      <a:pt x="230" y="209"/>
                    </a:cubicBezTo>
                    <a:cubicBezTo>
                      <a:pt x="234" y="211"/>
                      <a:pt x="234" y="211"/>
                      <a:pt x="234" y="211"/>
                    </a:cubicBezTo>
                    <a:cubicBezTo>
                      <a:pt x="231" y="208"/>
                      <a:pt x="231" y="208"/>
                      <a:pt x="231" y="208"/>
                    </a:cubicBezTo>
                    <a:cubicBezTo>
                      <a:pt x="231" y="208"/>
                      <a:pt x="231" y="208"/>
                      <a:pt x="230" y="209"/>
                    </a:cubicBezTo>
                    <a:cubicBezTo>
                      <a:pt x="234" y="211"/>
                      <a:pt x="234" y="211"/>
                      <a:pt x="234" y="211"/>
                    </a:cubicBezTo>
                    <a:cubicBezTo>
                      <a:pt x="231" y="208"/>
                      <a:pt x="231" y="208"/>
                      <a:pt x="231" y="208"/>
                    </a:cubicBezTo>
                    <a:cubicBezTo>
                      <a:pt x="233" y="210"/>
                      <a:pt x="233" y="210"/>
                      <a:pt x="233" y="210"/>
                    </a:cubicBezTo>
                    <a:cubicBezTo>
                      <a:pt x="231" y="207"/>
                      <a:pt x="231" y="207"/>
                      <a:pt x="231" y="207"/>
                    </a:cubicBezTo>
                    <a:cubicBezTo>
                      <a:pt x="231" y="208"/>
                      <a:pt x="231" y="208"/>
                      <a:pt x="231" y="208"/>
                    </a:cubicBezTo>
                    <a:cubicBezTo>
                      <a:pt x="233" y="210"/>
                      <a:pt x="233" y="210"/>
                      <a:pt x="233" y="210"/>
                    </a:cubicBezTo>
                    <a:cubicBezTo>
                      <a:pt x="231" y="207"/>
                      <a:pt x="231" y="207"/>
                      <a:pt x="231" y="207"/>
                    </a:cubicBezTo>
                    <a:cubicBezTo>
                      <a:pt x="233" y="209"/>
                      <a:pt x="233" y="209"/>
                      <a:pt x="233" y="209"/>
                    </a:cubicBezTo>
                    <a:cubicBezTo>
                      <a:pt x="231" y="207"/>
                      <a:pt x="231" y="207"/>
                      <a:pt x="231" y="207"/>
                    </a:cubicBezTo>
                    <a:cubicBezTo>
                      <a:pt x="231" y="207"/>
                      <a:pt x="231" y="207"/>
                      <a:pt x="231" y="207"/>
                    </a:cubicBezTo>
                    <a:cubicBezTo>
                      <a:pt x="233" y="209"/>
                      <a:pt x="233" y="209"/>
                      <a:pt x="233" y="209"/>
                    </a:cubicBezTo>
                    <a:cubicBezTo>
                      <a:pt x="231" y="207"/>
                      <a:pt x="231" y="207"/>
                      <a:pt x="231" y="207"/>
                    </a:cubicBezTo>
                    <a:cubicBezTo>
                      <a:pt x="231" y="207"/>
                      <a:pt x="231" y="208"/>
                      <a:pt x="231" y="208"/>
                    </a:cubicBezTo>
                    <a:cubicBezTo>
                      <a:pt x="229" y="209"/>
                      <a:pt x="227" y="210"/>
                      <a:pt x="224" y="212"/>
                    </a:cubicBezTo>
                    <a:cubicBezTo>
                      <a:pt x="223" y="212"/>
                      <a:pt x="222" y="213"/>
                      <a:pt x="221" y="214"/>
                    </a:cubicBezTo>
                    <a:cubicBezTo>
                      <a:pt x="221" y="214"/>
                      <a:pt x="220" y="214"/>
                      <a:pt x="220" y="214"/>
                    </a:cubicBezTo>
                    <a:cubicBezTo>
                      <a:pt x="219" y="215"/>
                      <a:pt x="219" y="215"/>
                      <a:pt x="219" y="215"/>
                    </a:cubicBezTo>
                    <a:cubicBezTo>
                      <a:pt x="219" y="215"/>
                      <a:pt x="219" y="215"/>
                      <a:pt x="219" y="215"/>
                    </a:cubicBezTo>
                    <a:cubicBezTo>
                      <a:pt x="219" y="215"/>
                      <a:pt x="219" y="215"/>
                      <a:pt x="219" y="215"/>
                    </a:cubicBezTo>
                    <a:cubicBezTo>
                      <a:pt x="219" y="215"/>
                      <a:pt x="219" y="215"/>
                      <a:pt x="218" y="216"/>
                    </a:cubicBezTo>
                    <a:cubicBezTo>
                      <a:pt x="218" y="217"/>
                      <a:pt x="218" y="218"/>
                      <a:pt x="218" y="219"/>
                    </a:cubicBezTo>
                    <a:cubicBezTo>
                      <a:pt x="218" y="220"/>
                      <a:pt x="219" y="221"/>
                      <a:pt x="220" y="221"/>
                    </a:cubicBezTo>
                    <a:cubicBezTo>
                      <a:pt x="224" y="224"/>
                      <a:pt x="224" y="224"/>
                      <a:pt x="224" y="224"/>
                    </a:cubicBezTo>
                    <a:cubicBezTo>
                      <a:pt x="226" y="220"/>
                      <a:pt x="226" y="220"/>
                      <a:pt x="226" y="220"/>
                    </a:cubicBezTo>
                    <a:cubicBezTo>
                      <a:pt x="223" y="217"/>
                      <a:pt x="223" y="217"/>
                      <a:pt x="223" y="217"/>
                    </a:cubicBezTo>
                    <a:cubicBezTo>
                      <a:pt x="213" y="224"/>
                      <a:pt x="213" y="224"/>
                      <a:pt x="213" y="224"/>
                    </a:cubicBezTo>
                    <a:cubicBezTo>
                      <a:pt x="212" y="224"/>
                      <a:pt x="211" y="226"/>
                      <a:pt x="211" y="227"/>
                    </a:cubicBezTo>
                    <a:cubicBezTo>
                      <a:pt x="211" y="228"/>
                      <a:pt x="212" y="230"/>
                      <a:pt x="213" y="230"/>
                    </a:cubicBezTo>
                    <a:cubicBezTo>
                      <a:pt x="216" y="232"/>
                      <a:pt x="216" y="232"/>
                      <a:pt x="216" y="232"/>
                    </a:cubicBezTo>
                    <a:cubicBezTo>
                      <a:pt x="219" y="229"/>
                      <a:pt x="219" y="229"/>
                      <a:pt x="219" y="229"/>
                    </a:cubicBezTo>
                    <a:cubicBezTo>
                      <a:pt x="217" y="225"/>
                      <a:pt x="217" y="225"/>
                      <a:pt x="217" y="225"/>
                    </a:cubicBezTo>
                    <a:cubicBezTo>
                      <a:pt x="201" y="231"/>
                      <a:pt x="201" y="231"/>
                      <a:pt x="201" y="231"/>
                    </a:cubicBezTo>
                    <a:cubicBezTo>
                      <a:pt x="200" y="232"/>
                      <a:pt x="199" y="233"/>
                      <a:pt x="199" y="235"/>
                    </a:cubicBezTo>
                    <a:cubicBezTo>
                      <a:pt x="199" y="236"/>
                      <a:pt x="199" y="238"/>
                      <a:pt x="201" y="238"/>
                    </a:cubicBezTo>
                    <a:cubicBezTo>
                      <a:pt x="203" y="240"/>
                      <a:pt x="203" y="240"/>
                      <a:pt x="203" y="240"/>
                    </a:cubicBezTo>
                    <a:cubicBezTo>
                      <a:pt x="205" y="236"/>
                      <a:pt x="205" y="236"/>
                      <a:pt x="205" y="236"/>
                    </a:cubicBezTo>
                    <a:cubicBezTo>
                      <a:pt x="204" y="233"/>
                      <a:pt x="204" y="233"/>
                      <a:pt x="204" y="233"/>
                    </a:cubicBezTo>
                    <a:cubicBezTo>
                      <a:pt x="185" y="239"/>
                      <a:pt x="185" y="239"/>
                      <a:pt x="185" y="239"/>
                    </a:cubicBezTo>
                    <a:cubicBezTo>
                      <a:pt x="184" y="240"/>
                      <a:pt x="183" y="241"/>
                      <a:pt x="182" y="243"/>
                    </a:cubicBezTo>
                    <a:cubicBezTo>
                      <a:pt x="182" y="244"/>
                      <a:pt x="183" y="246"/>
                      <a:pt x="184" y="246"/>
                    </a:cubicBezTo>
                    <a:cubicBezTo>
                      <a:pt x="184" y="247"/>
                      <a:pt x="184" y="247"/>
                      <a:pt x="184" y="247"/>
                    </a:cubicBezTo>
                    <a:cubicBezTo>
                      <a:pt x="187" y="243"/>
                      <a:pt x="187" y="243"/>
                      <a:pt x="187" y="243"/>
                    </a:cubicBezTo>
                    <a:cubicBezTo>
                      <a:pt x="186" y="239"/>
                      <a:pt x="186" y="239"/>
                      <a:pt x="186" y="239"/>
                    </a:cubicBezTo>
                    <a:cubicBezTo>
                      <a:pt x="166" y="243"/>
                      <a:pt x="166" y="243"/>
                      <a:pt x="166" y="243"/>
                    </a:cubicBezTo>
                    <a:cubicBezTo>
                      <a:pt x="165" y="243"/>
                      <a:pt x="163" y="244"/>
                      <a:pt x="163" y="246"/>
                    </a:cubicBezTo>
                    <a:cubicBezTo>
                      <a:pt x="163" y="248"/>
                      <a:pt x="163" y="249"/>
                      <a:pt x="165" y="250"/>
                    </a:cubicBezTo>
                    <a:cubicBezTo>
                      <a:pt x="168" y="252"/>
                      <a:pt x="168" y="252"/>
                      <a:pt x="168" y="252"/>
                    </a:cubicBezTo>
                    <a:cubicBezTo>
                      <a:pt x="170" y="249"/>
                      <a:pt x="170" y="249"/>
                      <a:pt x="170" y="249"/>
                    </a:cubicBezTo>
                    <a:cubicBezTo>
                      <a:pt x="167" y="246"/>
                      <a:pt x="167" y="246"/>
                      <a:pt x="167" y="246"/>
                    </a:cubicBezTo>
                    <a:cubicBezTo>
                      <a:pt x="170" y="249"/>
                      <a:pt x="170" y="249"/>
                      <a:pt x="170" y="249"/>
                    </a:cubicBezTo>
                    <a:cubicBezTo>
                      <a:pt x="168" y="245"/>
                      <a:pt x="168" y="245"/>
                      <a:pt x="168" y="245"/>
                    </a:cubicBezTo>
                    <a:cubicBezTo>
                      <a:pt x="168" y="246"/>
                      <a:pt x="168" y="246"/>
                      <a:pt x="167" y="246"/>
                    </a:cubicBezTo>
                    <a:cubicBezTo>
                      <a:pt x="170" y="249"/>
                      <a:pt x="170" y="249"/>
                      <a:pt x="170" y="249"/>
                    </a:cubicBezTo>
                    <a:cubicBezTo>
                      <a:pt x="168" y="245"/>
                      <a:pt x="168" y="245"/>
                      <a:pt x="168" y="245"/>
                    </a:cubicBezTo>
                    <a:cubicBezTo>
                      <a:pt x="170" y="249"/>
                      <a:pt x="170" y="249"/>
                      <a:pt x="170" y="249"/>
                    </a:cubicBezTo>
                    <a:cubicBezTo>
                      <a:pt x="169" y="245"/>
                      <a:pt x="169" y="245"/>
                      <a:pt x="169" y="245"/>
                    </a:cubicBezTo>
                    <a:cubicBezTo>
                      <a:pt x="169" y="245"/>
                      <a:pt x="169" y="245"/>
                      <a:pt x="168" y="245"/>
                    </a:cubicBezTo>
                    <a:cubicBezTo>
                      <a:pt x="170" y="249"/>
                      <a:pt x="170" y="249"/>
                      <a:pt x="170" y="249"/>
                    </a:cubicBezTo>
                    <a:cubicBezTo>
                      <a:pt x="169" y="245"/>
                      <a:pt x="169" y="245"/>
                      <a:pt x="169" y="245"/>
                    </a:cubicBezTo>
                    <a:cubicBezTo>
                      <a:pt x="170" y="249"/>
                      <a:pt x="170" y="249"/>
                      <a:pt x="170" y="249"/>
                    </a:cubicBezTo>
                    <a:cubicBezTo>
                      <a:pt x="170" y="245"/>
                      <a:pt x="170" y="245"/>
                      <a:pt x="170" y="245"/>
                    </a:cubicBezTo>
                    <a:cubicBezTo>
                      <a:pt x="169" y="245"/>
                      <a:pt x="169" y="245"/>
                      <a:pt x="169" y="245"/>
                    </a:cubicBezTo>
                    <a:cubicBezTo>
                      <a:pt x="170" y="249"/>
                      <a:pt x="170" y="249"/>
                      <a:pt x="170" y="249"/>
                    </a:cubicBezTo>
                    <a:cubicBezTo>
                      <a:pt x="170" y="245"/>
                      <a:pt x="170" y="245"/>
                      <a:pt x="170" y="245"/>
                    </a:cubicBezTo>
                    <a:cubicBezTo>
                      <a:pt x="170" y="248"/>
                      <a:pt x="170" y="248"/>
                      <a:pt x="170" y="248"/>
                    </a:cubicBezTo>
                    <a:cubicBezTo>
                      <a:pt x="170" y="245"/>
                      <a:pt x="170" y="245"/>
                      <a:pt x="170" y="245"/>
                    </a:cubicBezTo>
                    <a:cubicBezTo>
                      <a:pt x="170" y="245"/>
                      <a:pt x="170" y="245"/>
                      <a:pt x="170" y="245"/>
                    </a:cubicBezTo>
                    <a:cubicBezTo>
                      <a:pt x="170" y="248"/>
                      <a:pt x="170" y="248"/>
                      <a:pt x="170" y="248"/>
                    </a:cubicBezTo>
                    <a:cubicBezTo>
                      <a:pt x="170" y="245"/>
                      <a:pt x="170" y="245"/>
                      <a:pt x="170" y="245"/>
                    </a:cubicBezTo>
                    <a:cubicBezTo>
                      <a:pt x="170" y="245"/>
                      <a:pt x="170" y="245"/>
                      <a:pt x="170" y="245"/>
                    </a:cubicBezTo>
                    <a:cubicBezTo>
                      <a:pt x="170" y="245"/>
                      <a:pt x="168" y="245"/>
                      <a:pt x="166" y="245"/>
                    </a:cubicBezTo>
                    <a:cubicBezTo>
                      <a:pt x="160" y="245"/>
                      <a:pt x="149" y="244"/>
                      <a:pt x="143" y="244"/>
                    </a:cubicBezTo>
                    <a:cubicBezTo>
                      <a:pt x="141" y="244"/>
                      <a:pt x="140" y="244"/>
                      <a:pt x="139" y="244"/>
                    </a:cubicBezTo>
                    <a:cubicBezTo>
                      <a:pt x="139" y="244"/>
                      <a:pt x="138" y="244"/>
                      <a:pt x="138" y="244"/>
                    </a:cubicBezTo>
                    <a:cubicBezTo>
                      <a:pt x="138" y="244"/>
                      <a:pt x="137" y="244"/>
                      <a:pt x="137" y="245"/>
                    </a:cubicBezTo>
                    <a:cubicBezTo>
                      <a:pt x="137" y="245"/>
                      <a:pt x="136" y="245"/>
                      <a:pt x="136" y="245"/>
                    </a:cubicBezTo>
                    <a:cubicBezTo>
                      <a:pt x="136" y="245"/>
                      <a:pt x="135" y="245"/>
                      <a:pt x="135" y="246"/>
                    </a:cubicBezTo>
                    <a:cubicBezTo>
                      <a:pt x="133" y="248"/>
                      <a:pt x="134" y="251"/>
                      <a:pt x="136" y="252"/>
                    </a:cubicBezTo>
                    <a:cubicBezTo>
                      <a:pt x="146" y="258"/>
                      <a:pt x="146" y="258"/>
                      <a:pt x="146" y="258"/>
                    </a:cubicBezTo>
                    <a:cubicBezTo>
                      <a:pt x="148" y="255"/>
                      <a:pt x="148" y="255"/>
                      <a:pt x="148" y="255"/>
                    </a:cubicBezTo>
                    <a:cubicBezTo>
                      <a:pt x="145" y="252"/>
                      <a:pt x="145" y="252"/>
                      <a:pt x="145" y="252"/>
                    </a:cubicBezTo>
                    <a:cubicBezTo>
                      <a:pt x="148" y="255"/>
                      <a:pt x="148" y="255"/>
                      <a:pt x="148" y="255"/>
                    </a:cubicBezTo>
                    <a:cubicBezTo>
                      <a:pt x="147" y="251"/>
                      <a:pt x="147" y="251"/>
                      <a:pt x="147" y="251"/>
                    </a:cubicBezTo>
                    <a:cubicBezTo>
                      <a:pt x="146" y="251"/>
                      <a:pt x="146" y="251"/>
                      <a:pt x="145" y="252"/>
                    </a:cubicBezTo>
                    <a:cubicBezTo>
                      <a:pt x="148" y="255"/>
                      <a:pt x="148" y="255"/>
                      <a:pt x="148" y="255"/>
                    </a:cubicBezTo>
                    <a:cubicBezTo>
                      <a:pt x="147" y="251"/>
                      <a:pt x="147" y="251"/>
                      <a:pt x="147" y="251"/>
                    </a:cubicBezTo>
                    <a:cubicBezTo>
                      <a:pt x="148" y="255"/>
                      <a:pt x="148" y="255"/>
                      <a:pt x="148" y="255"/>
                    </a:cubicBezTo>
                    <a:cubicBezTo>
                      <a:pt x="148" y="251"/>
                      <a:pt x="148" y="251"/>
                      <a:pt x="148" y="251"/>
                    </a:cubicBezTo>
                    <a:cubicBezTo>
                      <a:pt x="148" y="251"/>
                      <a:pt x="147" y="251"/>
                      <a:pt x="147" y="251"/>
                    </a:cubicBezTo>
                    <a:cubicBezTo>
                      <a:pt x="148" y="255"/>
                      <a:pt x="148" y="255"/>
                      <a:pt x="148" y="255"/>
                    </a:cubicBezTo>
                    <a:cubicBezTo>
                      <a:pt x="148" y="251"/>
                      <a:pt x="148" y="251"/>
                      <a:pt x="148" y="251"/>
                    </a:cubicBezTo>
                    <a:cubicBezTo>
                      <a:pt x="148" y="254"/>
                      <a:pt x="148" y="254"/>
                      <a:pt x="148" y="254"/>
                    </a:cubicBezTo>
                    <a:cubicBezTo>
                      <a:pt x="149" y="251"/>
                      <a:pt x="149" y="251"/>
                      <a:pt x="149" y="251"/>
                    </a:cubicBezTo>
                    <a:cubicBezTo>
                      <a:pt x="148" y="251"/>
                      <a:pt x="148" y="251"/>
                      <a:pt x="148" y="251"/>
                    </a:cubicBezTo>
                    <a:cubicBezTo>
                      <a:pt x="148" y="254"/>
                      <a:pt x="148" y="254"/>
                      <a:pt x="148" y="254"/>
                    </a:cubicBezTo>
                    <a:cubicBezTo>
                      <a:pt x="149" y="251"/>
                      <a:pt x="149" y="251"/>
                      <a:pt x="149" y="251"/>
                    </a:cubicBezTo>
                    <a:cubicBezTo>
                      <a:pt x="148" y="252"/>
                      <a:pt x="148" y="252"/>
                      <a:pt x="148" y="252"/>
                    </a:cubicBezTo>
                    <a:cubicBezTo>
                      <a:pt x="149" y="251"/>
                      <a:pt x="149" y="251"/>
                      <a:pt x="149" y="251"/>
                    </a:cubicBezTo>
                    <a:cubicBezTo>
                      <a:pt x="149" y="251"/>
                      <a:pt x="149" y="251"/>
                      <a:pt x="149" y="251"/>
                    </a:cubicBezTo>
                    <a:cubicBezTo>
                      <a:pt x="148" y="252"/>
                      <a:pt x="148" y="252"/>
                      <a:pt x="148" y="252"/>
                    </a:cubicBezTo>
                    <a:cubicBezTo>
                      <a:pt x="149" y="251"/>
                      <a:pt x="149" y="251"/>
                      <a:pt x="149" y="251"/>
                    </a:cubicBezTo>
                    <a:cubicBezTo>
                      <a:pt x="149" y="251"/>
                      <a:pt x="148" y="251"/>
                      <a:pt x="147" y="250"/>
                    </a:cubicBezTo>
                    <a:cubicBezTo>
                      <a:pt x="141" y="248"/>
                      <a:pt x="123" y="242"/>
                      <a:pt x="106" y="235"/>
                    </a:cubicBezTo>
                    <a:cubicBezTo>
                      <a:pt x="98" y="232"/>
                      <a:pt x="89" y="229"/>
                      <a:pt x="83" y="227"/>
                    </a:cubicBezTo>
                    <a:cubicBezTo>
                      <a:pt x="77" y="224"/>
                      <a:pt x="74" y="223"/>
                      <a:pt x="74" y="223"/>
                    </a:cubicBezTo>
                    <a:cubicBezTo>
                      <a:pt x="72" y="222"/>
                      <a:pt x="70" y="223"/>
                      <a:pt x="69" y="225"/>
                    </a:cubicBezTo>
                    <a:cubicBezTo>
                      <a:pt x="68" y="227"/>
                      <a:pt x="68" y="229"/>
                      <a:pt x="70" y="230"/>
                    </a:cubicBezTo>
                    <a:cubicBezTo>
                      <a:pt x="81" y="237"/>
                      <a:pt x="81" y="237"/>
                      <a:pt x="81" y="237"/>
                    </a:cubicBezTo>
                    <a:cubicBezTo>
                      <a:pt x="83" y="233"/>
                      <a:pt x="83" y="233"/>
                      <a:pt x="83" y="233"/>
                    </a:cubicBezTo>
                    <a:cubicBezTo>
                      <a:pt x="80" y="231"/>
                      <a:pt x="80" y="231"/>
                      <a:pt x="80" y="231"/>
                    </a:cubicBezTo>
                    <a:cubicBezTo>
                      <a:pt x="83" y="233"/>
                      <a:pt x="83" y="233"/>
                      <a:pt x="83" y="233"/>
                    </a:cubicBezTo>
                    <a:cubicBezTo>
                      <a:pt x="81" y="230"/>
                      <a:pt x="81" y="230"/>
                      <a:pt x="81" y="230"/>
                    </a:cubicBezTo>
                    <a:cubicBezTo>
                      <a:pt x="81" y="230"/>
                      <a:pt x="80" y="230"/>
                      <a:pt x="80" y="231"/>
                    </a:cubicBezTo>
                    <a:cubicBezTo>
                      <a:pt x="83" y="233"/>
                      <a:pt x="83" y="233"/>
                      <a:pt x="83" y="233"/>
                    </a:cubicBezTo>
                    <a:cubicBezTo>
                      <a:pt x="81" y="230"/>
                      <a:pt x="81" y="230"/>
                      <a:pt x="81" y="230"/>
                    </a:cubicBezTo>
                    <a:cubicBezTo>
                      <a:pt x="83" y="233"/>
                      <a:pt x="83" y="233"/>
                      <a:pt x="83" y="233"/>
                    </a:cubicBezTo>
                    <a:cubicBezTo>
                      <a:pt x="83" y="230"/>
                      <a:pt x="83" y="230"/>
                      <a:pt x="83" y="230"/>
                    </a:cubicBezTo>
                    <a:cubicBezTo>
                      <a:pt x="82" y="230"/>
                      <a:pt x="82" y="230"/>
                      <a:pt x="81" y="230"/>
                    </a:cubicBezTo>
                    <a:cubicBezTo>
                      <a:pt x="83" y="233"/>
                      <a:pt x="83" y="233"/>
                      <a:pt x="83" y="233"/>
                    </a:cubicBezTo>
                    <a:cubicBezTo>
                      <a:pt x="83" y="230"/>
                      <a:pt x="83" y="230"/>
                      <a:pt x="83" y="230"/>
                    </a:cubicBezTo>
                    <a:cubicBezTo>
                      <a:pt x="83" y="233"/>
                      <a:pt x="83" y="233"/>
                      <a:pt x="83" y="233"/>
                    </a:cubicBezTo>
                    <a:cubicBezTo>
                      <a:pt x="83" y="230"/>
                      <a:pt x="83" y="230"/>
                      <a:pt x="83" y="230"/>
                    </a:cubicBezTo>
                    <a:cubicBezTo>
                      <a:pt x="83" y="230"/>
                      <a:pt x="83" y="230"/>
                      <a:pt x="83" y="230"/>
                    </a:cubicBezTo>
                    <a:cubicBezTo>
                      <a:pt x="83" y="233"/>
                      <a:pt x="83" y="233"/>
                      <a:pt x="83" y="233"/>
                    </a:cubicBezTo>
                    <a:cubicBezTo>
                      <a:pt x="83" y="230"/>
                      <a:pt x="83" y="230"/>
                      <a:pt x="83" y="230"/>
                    </a:cubicBezTo>
                    <a:cubicBezTo>
                      <a:pt x="83" y="231"/>
                      <a:pt x="83" y="231"/>
                      <a:pt x="83" y="231"/>
                    </a:cubicBezTo>
                    <a:cubicBezTo>
                      <a:pt x="83" y="230"/>
                      <a:pt x="83" y="230"/>
                      <a:pt x="83" y="230"/>
                    </a:cubicBezTo>
                    <a:cubicBezTo>
                      <a:pt x="83" y="230"/>
                      <a:pt x="83" y="230"/>
                      <a:pt x="83" y="230"/>
                    </a:cubicBezTo>
                    <a:cubicBezTo>
                      <a:pt x="83" y="231"/>
                      <a:pt x="83" y="231"/>
                      <a:pt x="83" y="231"/>
                    </a:cubicBezTo>
                    <a:cubicBezTo>
                      <a:pt x="83" y="230"/>
                      <a:pt x="83" y="230"/>
                      <a:pt x="83" y="230"/>
                    </a:cubicBezTo>
                    <a:cubicBezTo>
                      <a:pt x="83" y="230"/>
                      <a:pt x="82" y="229"/>
                      <a:pt x="81" y="229"/>
                    </a:cubicBezTo>
                    <a:cubicBezTo>
                      <a:pt x="76" y="228"/>
                      <a:pt x="67" y="226"/>
                      <a:pt x="58" y="224"/>
                    </a:cubicBezTo>
                    <a:cubicBezTo>
                      <a:pt x="54" y="223"/>
                      <a:pt x="50" y="222"/>
                      <a:pt x="46" y="221"/>
                    </a:cubicBezTo>
                    <a:cubicBezTo>
                      <a:pt x="45" y="221"/>
                      <a:pt x="43" y="220"/>
                      <a:pt x="42" y="220"/>
                    </a:cubicBezTo>
                    <a:cubicBezTo>
                      <a:pt x="41" y="220"/>
                      <a:pt x="40" y="220"/>
                      <a:pt x="39" y="220"/>
                    </a:cubicBezTo>
                    <a:cubicBezTo>
                      <a:pt x="38" y="220"/>
                      <a:pt x="38" y="220"/>
                      <a:pt x="38" y="220"/>
                    </a:cubicBezTo>
                    <a:cubicBezTo>
                      <a:pt x="37" y="220"/>
                      <a:pt x="37" y="220"/>
                      <a:pt x="37" y="220"/>
                    </a:cubicBezTo>
                    <a:cubicBezTo>
                      <a:pt x="36" y="220"/>
                      <a:pt x="35" y="221"/>
                      <a:pt x="35" y="222"/>
                    </a:cubicBezTo>
                    <a:cubicBezTo>
                      <a:pt x="34" y="224"/>
                      <a:pt x="34" y="226"/>
                      <a:pt x="36" y="227"/>
                    </a:cubicBezTo>
                    <a:cubicBezTo>
                      <a:pt x="44" y="232"/>
                      <a:pt x="44" y="232"/>
                      <a:pt x="44" y="232"/>
                    </a:cubicBezTo>
                    <a:cubicBezTo>
                      <a:pt x="46" y="229"/>
                      <a:pt x="46" y="229"/>
                      <a:pt x="46" y="229"/>
                    </a:cubicBezTo>
                    <a:cubicBezTo>
                      <a:pt x="43" y="227"/>
                      <a:pt x="43" y="227"/>
                      <a:pt x="43" y="227"/>
                    </a:cubicBezTo>
                    <a:cubicBezTo>
                      <a:pt x="46" y="229"/>
                      <a:pt x="46" y="229"/>
                      <a:pt x="46" y="229"/>
                    </a:cubicBezTo>
                    <a:cubicBezTo>
                      <a:pt x="44" y="225"/>
                      <a:pt x="44" y="225"/>
                      <a:pt x="44" y="225"/>
                    </a:cubicBezTo>
                    <a:cubicBezTo>
                      <a:pt x="44" y="226"/>
                      <a:pt x="43" y="226"/>
                      <a:pt x="43" y="227"/>
                    </a:cubicBezTo>
                    <a:cubicBezTo>
                      <a:pt x="46" y="229"/>
                      <a:pt x="46" y="229"/>
                      <a:pt x="46" y="229"/>
                    </a:cubicBezTo>
                    <a:cubicBezTo>
                      <a:pt x="44" y="225"/>
                      <a:pt x="44" y="225"/>
                      <a:pt x="44" y="225"/>
                    </a:cubicBezTo>
                    <a:cubicBezTo>
                      <a:pt x="46" y="228"/>
                      <a:pt x="46" y="228"/>
                      <a:pt x="46" y="228"/>
                    </a:cubicBezTo>
                    <a:cubicBezTo>
                      <a:pt x="45" y="225"/>
                      <a:pt x="45" y="225"/>
                      <a:pt x="45" y="225"/>
                    </a:cubicBezTo>
                    <a:cubicBezTo>
                      <a:pt x="45" y="225"/>
                      <a:pt x="44" y="225"/>
                      <a:pt x="44" y="225"/>
                    </a:cubicBezTo>
                    <a:cubicBezTo>
                      <a:pt x="46" y="228"/>
                      <a:pt x="46" y="228"/>
                      <a:pt x="46" y="228"/>
                    </a:cubicBezTo>
                    <a:cubicBezTo>
                      <a:pt x="45" y="225"/>
                      <a:pt x="45" y="225"/>
                      <a:pt x="45" y="225"/>
                    </a:cubicBezTo>
                    <a:cubicBezTo>
                      <a:pt x="45" y="226"/>
                      <a:pt x="45" y="226"/>
                      <a:pt x="45" y="226"/>
                    </a:cubicBezTo>
                    <a:cubicBezTo>
                      <a:pt x="45" y="225"/>
                      <a:pt x="45" y="225"/>
                      <a:pt x="45" y="225"/>
                    </a:cubicBezTo>
                    <a:cubicBezTo>
                      <a:pt x="45" y="225"/>
                      <a:pt x="45" y="225"/>
                      <a:pt x="45" y="225"/>
                    </a:cubicBezTo>
                    <a:cubicBezTo>
                      <a:pt x="45" y="226"/>
                      <a:pt x="45" y="226"/>
                      <a:pt x="45" y="226"/>
                    </a:cubicBezTo>
                    <a:cubicBezTo>
                      <a:pt x="45" y="225"/>
                      <a:pt x="45" y="225"/>
                      <a:pt x="45" y="225"/>
                    </a:cubicBezTo>
                    <a:cubicBezTo>
                      <a:pt x="45" y="225"/>
                      <a:pt x="44" y="225"/>
                      <a:pt x="44" y="225"/>
                    </a:cubicBezTo>
                    <a:cubicBezTo>
                      <a:pt x="42" y="226"/>
                      <a:pt x="38" y="226"/>
                      <a:pt x="34" y="227"/>
                    </a:cubicBezTo>
                    <a:cubicBezTo>
                      <a:pt x="33" y="227"/>
                      <a:pt x="31" y="228"/>
                      <a:pt x="30" y="228"/>
                    </a:cubicBezTo>
                    <a:cubicBezTo>
                      <a:pt x="30" y="228"/>
                      <a:pt x="29" y="228"/>
                      <a:pt x="29" y="228"/>
                    </a:cubicBezTo>
                    <a:cubicBezTo>
                      <a:pt x="28" y="228"/>
                      <a:pt x="28" y="228"/>
                      <a:pt x="28" y="228"/>
                    </a:cubicBezTo>
                    <a:cubicBezTo>
                      <a:pt x="27" y="229"/>
                      <a:pt x="27" y="229"/>
                      <a:pt x="27" y="229"/>
                    </a:cubicBezTo>
                    <a:cubicBezTo>
                      <a:pt x="27" y="229"/>
                      <a:pt x="27" y="229"/>
                      <a:pt x="27" y="229"/>
                    </a:cubicBezTo>
                    <a:cubicBezTo>
                      <a:pt x="26" y="229"/>
                      <a:pt x="26" y="229"/>
                      <a:pt x="26" y="230"/>
                    </a:cubicBezTo>
                    <a:cubicBezTo>
                      <a:pt x="24" y="232"/>
                      <a:pt x="25" y="234"/>
                      <a:pt x="27" y="236"/>
                    </a:cubicBezTo>
                    <a:cubicBezTo>
                      <a:pt x="27" y="236"/>
                      <a:pt x="27" y="236"/>
                      <a:pt x="27" y="236"/>
                    </a:cubicBezTo>
                    <a:cubicBezTo>
                      <a:pt x="29" y="232"/>
                      <a:pt x="29" y="232"/>
                      <a:pt x="29" y="232"/>
                    </a:cubicBezTo>
                    <a:cubicBezTo>
                      <a:pt x="26" y="230"/>
                      <a:pt x="26" y="230"/>
                      <a:pt x="26" y="230"/>
                    </a:cubicBezTo>
                    <a:cubicBezTo>
                      <a:pt x="29" y="232"/>
                      <a:pt x="29" y="232"/>
                      <a:pt x="29" y="232"/>
                    </a:cubicBezTo>
                    <a:cubicBezTo>
                      <a:pt x="26" y="230"/>
                      <a:pt x="26" y="230"/>
                      <a:pt x="26" y="230"/>
                    </a:cubicBezTo>
                    <a:cubicBezTo>
                      <a:pt x="26" y="230"/>
                      <a:pt x="26" y="230"/>
                      <a:pt x="26" y="230"/>
                    </a:cubicBezTo>
                    <a:cubicBezTo>
                      <a:pt x="29" y="232"/>
                      <a:pt x="29" y="232"/>
                      <a:pt x="29" y="232"/>
                    </a:cubicBezTo>
                    <a:cubicBezTo>
                      <a:pt x="26" y="230"/>
                      <a:pt x="26" y="230"/>
                      <a:pt x="26" y="230"/>
                    </a:cubicBezTo>
                    <a:cubicBezTo>
                      <a:pt x="28" y="231"/>
                      <a:pt x="28" y="231"/>
                      <a:pt x="28" y="231"/>
                    </a:cubicBezTo>
                    <a:cubicBezTo>
                      <a:pt x="26" y="230"/>
                      <a:pt x="26" y="230"/>
                      <a:pt x="26" y="230"/>
                    </a:cubicBezTo>
                    <a:cubicBezTo>
                      <a:pt x="26" y="230"/>
                      <a:pt x="26" y="230"/>
                      <a:pt x="26" y="230"/>
                    </a:cubicBezTo>
                    <a:cubicBezTo>
                      <a:pt x="28" y="231"/>
                      <a:pt x="28" y="231"/>
                      <a:pt x="28" y="231"/>
                    </a:cubicBezTo>
                    <a:cubicBezTo>
                      <a:pt x="26" y="230"/>
                      <a:pt x="26" y="230"/>
                      <a:pt x="26" y="230"/>
                    </a:cubicBezTo>
                    <a:cubicBezTo>
                      <a:pt x="26" y="230"/>
                      <a:pt x="26" y="230"/>
                      <a:pt x="26" y="230"/>
                    </a:cubicBezTo>
                    <a:cubicBezTo>
                      <a:pt x="24" y="231"/>
                      <a:pt x="21" y="234"/>
                      <a:pt x="19" y="236"/>
                    </a:cubicBezTo>
                    <a:cubicBezTo>
                      <a:pt x="17" y="238"/>
                      <a:pt x="15" y="240"/>
                      <a:pt x="15" y="240"/>
                    </a:cubicBezTo>
                    <a:cubicBezTo>
                      <a:pt x="14" y="241"/>
                      <a:pt x="13" y="242"/>
                      <a:pt x="13" y="243"/>
                    </a:cubicBezTo>
                    <a:cubicBezTo>
                      <a:pt x="13" y="244"/>
                      <a:pt x="14" y="246"/>
                      <a:pt x="15" y="246"/>
                    </a:cubicBezTo>
                    <a:cubicBezTo>
                      <a:pt x="16" y="246"/>
                      <a:pt x="16" y="246"/>
                      <a:pt x="16" y="246"/>
                    </a:cubicBezTo>
                    <a:cubicBezTo>
                      <a:pt x="18" y="243"/>
                      <a:pt x="18" y="243"/>
                      <a:pt x="18" y="243"/>
                    </a:cubicBezTo>
                    <a:cubicBezTo>
                      <a:pt x="14" y="241"/>
                      <a:pt x="14" y="241"/>
                      <a:pt x="14" y="241"/>
                    </a:cubicBezTo>
                    <a:cubicBezTo>
                      <a:pt x="5" y="253"/>
                      <a:pt x="5" y="253"/>
                      <a:pt x="5" y="253"/>
                    </a:cubicBezTo>
                    <a:cubicBezTo>
                      <a:pt x="4" y="254"/>
                      <a:pt x="4" y="256"/>
                      <a:pt x="4" y="257"/>
                    </a:cubicBezTo>
                    <a:cubicBezTo>
                      <a:pt x="4" y="258"/>
                      <a:pt x="5" y="259"/>
                      <a:pt x="6" y="259"/>
                    </a:cubicBezTo>
                    <a:cubicBezTo>
                      <a:pt x="7" y="260"/>
                      <a:pt x="7" y="260"/>
                      <a:pt x="7" y="260"/>
                    </a:cubicBezTo>
                    <a:cubicBezTo>
                      <a:pt x="9" y="257"/>
                      <a:pt x="9" y="257"/>
                      <a:pt x="9" y="257"/>
                    </a:cubicBezTo>
                    <a:cubicBezTo>
                      <a:pt x="6" y="255"/>
                      <a:pt x="6" y="255"/>
                      <a:pt x="6" y="255"/>
                    </a:cubicBezTo>
                    <a:cubicBezTo>
                      <a:pt x="1" y="270"/>
                      <a:pt x="1" y="270"/>
                      <a:pt x="1" y="270"/>
                    </a:cubicBezTo>
                    <a:cubicBezTo>
                      <a:pt x="0" y="272"/>
                      <a:pt x="1" y="274"/>
                      <a:pt x="3" y="275"/>
                    </a:cubicBezTo>
                    <a:cubicBezTo>
                      <a:pt x="4" y="276"/>
                      <a:pt x="4" y="276"/>
                      <a:pt x="4" y="276"/>
                    </a:cubicBezTo>
                    <a:cubicBezTo>
                      <a:pt x="6" y="272"/>
                      <a:pt x="6" y="272"/>
                      <a:pt x="6" y="272"/>
                    </a:cubicBezTo>
                    <a:cubicBezTo>
                      <a:pt x="2" y="272"/>
                      <a:pt x="2" y="272"/>
                      <a:pt x="2" y="272"/>
                    </a:cubicBezTo>
                    <a:cubicBezTo>
                      <a:pt x="0" y="290"/>
                      <a:pt x="0" y="290"/>
                      <a:pt x="0" y="290"/>
                    </a:cubicBezTo>
                    <a:cubicBezTo>
                      <a:pt x="0" y="291"/>
                      <a:pt x="1" y="293"/>
                      <a:pt x="2" y="293"/>
                    </a:cubicBezTo>
                    <a:cubicBezTo>
                      <a:pt x="4" y="295"/>
                      <a:pt x="4" y="295"/>
                      <a:pt x="4" y="295"/>
                    </a:cubicBezTo>
                    <a:cubicBezTo>
                      <a:pt x="3" y="308"/>
                      <a:pt x="3" y="308"/>
                      <a:pt x="3" y="308"/>
                    </a:cubicBezTo>
                    <a:cubicBezTo>
                      <a:pt x="3" y="309"/>
                      <a:pt x="4" y="311"/>
                      <a:pt x="5" y="312"/>
                    </a:cubicBezTo>
                    <a:cubicBezTo>
                      <a:pt x="6" y="312"/>
                      <a:pt x="6" y="312"/>
                      <a:pt x="6" y="312"/>
                    </a:cubicBezTo>
                    <a:cubicBezTo>
                      <a:pt x="8" y="309"/>
                      <a:pt x="8" y="309"/>
                      <a:pt x="8" y="309"/>
                    </a:cubicBezTo>
                    <a:cubicBezTo>
                      <a:pt x="4" y="309"/>
                      <a:pt x="4" y="309"/>
                      <a:pt x="4" y="309"/>
                    </a:cubicBezTo>
                    <a:cubicBezTo>
                      <a:pt x="3" y="323"/>
                      <a:pt x="3" y="323"/>
                      <a:pt x="3" y="323"/>
                    </a:cubicBezTo>
                    <a:cubicBezTo>
                      <a:pt x="3" y="325"/>
                      <a:pt x="4" y="326"/>
                      <a:pt x="5" y="327"/>
                    </a:cubicBezTo>
                    <a:cubicBezTo>
                      <a:pt x="6" y="327"/>
                      <a:pt x="6" y="327"/>
                      <a:pt x="6" y="327"/>
                    </a:cubicBezTo>
                    <a:cubicBezTo>
                      <a:pt x="8" y="341"/>
                      <a:pt x="8" y="341"/>
                      <a:pt x="8" y="341"/>
                    </a:cubicBezTo>
                    <a:cubicBezTo>
                      <a:pt x="9" y="343"/>
                      <a:pt x="9" y="344"/>
                      <a:pt x="10" y="344"/>
                    </a:cubicBezTo>
                    <a:cubicBezTo>
                      <a:pt x="12" y="345"/>
                      <a:pt x="12" y="345"/>
                      <a:pt x="12" y="345"/>
                    </a:cubicBezTo>
                    <a:cubicBezTo>
                      <a:pt x="14" y="342"/>
                      <a:pt x="14" y="342"/>
                      <a:pt x="14" y="342"/>
                    </a:cubicBezTo>
                    <a:cubicBezTo>
                      <a:pt x="10" y="339"/>
                      <a:pt x="10" y="339"/>
                      <a:pt x="10" y="339"/>
                    </a:cubicBezTo>
                    <a:cubicBezTo>
                      <a:pt x="10" y="340"/>
                      <a:pt x="10" y="340"/>
                      <a:pt x="10" y="341"/>
                    </a:cubicBezTo>
                    <a:cubicBezTo>
                      <a:pt x="10" y="341"/>
                      <a:pt x="10" y="342"/>
                      <a:pt x="10" y="342"/>
                    </a:cubicBezTo>
                    <a:cubicBezTo>
                      <a:pt x="10" y="342"/>
                      <a:pt x="10" y="343"/>
                      <a:pt x="10" y="343"/>
                    </a:cubicBezTo>
                    <a:cubicBezTo>
                      <a:pt x="10" y="348"/>
                      <a:pt x="12" y="361"/>
                      <a:pt x="12" y="361"/>
                    </a:cubicBezTo>
                    <a:cubicBezTo>
                      <a:pt x="12" y="362"/>
                      <a:pt x="13" y="363"/>
                      <a:pt x="14" y="363"/>
                    </a:cubicBezTo>
                    <a:cubicBezTo>
                      <a:pt x="15" y="364"/>
                      <a:pt x="15" y="364"/>
                      <a:pt x="15" y="364"/>
                    </a:cubicBezTo>
                    <a:cubicBezTo>
                      <a:pt x="17" y="361"/>
                      <a:pt x="17" y="361"/>
                      <a:pt x="17" y="361"/>
                    </a:cubicBezTo>
                    <a:cubicBezTo>
                      <a:pt x="14" y="361"/>
                      <a:pt x="14" y="361"/>
                      <a:pt x="14" y="361"/>
                    </a:cubicBezTo>
                    <a:cubicBezTo>
                      <a:pt x="16" y="383"/>
                      <a:pt x="16" y="383"/>
                      <a:pt x="16" y="383"/>
                    </a:cubicBezTo>
                    <a:cubicBezTo>
                      <a:pt x="17" y="384"/>
                      <a:pt x="17" y="385"/>
                      <a:pt x="18" y="386"/>
                    </a:cubicBezTo>
                    <a:cubicBezTo>
                      <a:pt x="23" y="389"/>
                      <a:pt x="23" y="389"/>
                      <a:pt x="23" y="389"/>
                    </a:cubicBezTo>
                    <a:cubicBezTo>
                      <a:pt x="25" y="386"/>
                      <a:pt x="25" y="386"/>
                      <a:pt x="25" y="386"/>
                    </a:cubicBezTo>
                    <a:cubicBezTo>
                      <a:pt x="22" y="383"/>
                      <a:pt x="22" y="383"/>
                      <a:pt x="22" y="383"/>
                    </a:cubicBezTo>
                    <a:cubicBezTo>
                      <a:pt x="21" y="384"/>
                      <a:pt x="21" y="384"/>
                      <a:pt x="21" y="384"/>
                    </a:cubicBezTo>
                    <a:cubicBezTo>
                      <a:pt x="21" y="385"/>
                      <a:pt x="21" y="385"/>
                      <a:pt x="21" y="386"/>
                    </a:cubicBezTo>
                    <a:cubicBezTo>
                      <a:pt x="21" y="386"/>
                      <a:pt x="21" y="387"/>
                      <a:pt x="21" y="387"/>
                    </a:cubicBezTo>
                    <a:cubicBezTo>
                      <a:pt x="21" y="389"/>
                      <a:pt x="22" y="393"/>
                      <a:pt x="22" y="396"/>
                    </a:cubicBezTo>
                    <a:cubicBezTo>
                      <a:pt x="23" y="397"/>
                      <a:pt x="23" y="399"/>
                      <a:pt x="23" y="400"/>
                    </a:cubicBezTo>
                    <a:cubicBezTo>
                      <a:pt x="23" y="400"/>
                      <a:pt x="23" y="401"/>
                      <a:pt x="23" y="401"/>
                    </a:cubicBezTo>
                    <a:cubicBezTo>
                      <a:pt x="23" y="402"/>
                      <a:pt x="23" y="402"/>
                      <a:pt x="23" y="402"/>
                    </a:cubicBezTo>
                    <a:cubicBezTo>
                      <a:pt x="23" y="402"/>
                      <a:pt x="23" y="402"/>
                      <a:pt x="23" y="402"/>
                    </a:cubicBezTo>
                    <a:cubicBezTo>
                      <a:pt x="26" y="402"/>
                      <a:pt x="26" y="402"/>
                      <a:pt x="26" y="402"/>
                    </a:cubicBezTo>
                    <a:cubicBezTo>
                      <a:pt x="23" y="402"/>
                      <a:pt x="23" y="402"/>
                      <a:pt x="23" y="402"/>
                    </a:cubicBezTo>
                    <a:cubicBezTo>
                      <a:pt x="23" y="402"/>
                      <a:pt x="23" y="402"/>
                      <a:pt x="23" y="402"/>
                    </a:cubicBezTo>
                    <a:cubicBezTo>
                      <a:pt x="26" y="402"/>
                      <a:pt x="26" y="402"/>
                      <a:pt x="26" y="402"/>
                    </a:cubicBezTo>
                    <a:cubicBezTo>
                      <a:pt x="23" y="402"/>
                      <a:pt x="23" y="402"/>
                      <a:pt x="23" y="402"/>
                    </a:cubicBezTo>
                    <a:cubicBezTo>
                      <a:pt x="27" y="402"/>
                      <a:pt x="27" y="402"/>
                      <a:pt x="27" y="402"/>
                    </a:cubicBezTo>
                    <a:cubicBezTo>
                      <a:pt x="23" y="401"/>
                      <a:pt x="23" y="401"/>
                      <a:pt x="23" y="401"/>
                    </a:cubicBezTo>
                    <a:cubicBezTo>
                      <a:pt x="23" y="402"/>
                      <a:pt x="23" y="402"/>
                      <a:pt x="23" y="402"/>
                    </a:cubicBezTo>
                    <a:cubicBezTo>
                      <a:pt x="27" y="402"/>
                      <a:pt x="27" y="402"/>
                      <a:pt x="27" y="402"/>
                    </a:cubicBezTo>
                    <a:cubicBezTo>
                      <a:pt x="23" y="401"/>
                      <a:pt x="23" y="401"/>
                      <a:pt x="23" y="401"/>
                    </a:cubicBezTo>
                    <a:cubicBezTo>
                      <a:pt x="27" y="402"/>
                      <a:pt x="27" y="402"/>
                      <a:pt x="27" y="402"/>
                    </a:cubicBezTo>
                    <a:cubicBezTo>
                      <a:pt x="23" y="401"/>
                      <a:pt x="23" y="401"/>
                      <a:pt x="23" y="401"/>
                    </a:cubicBezTo>
                    <a:cubicBezTo>
                      <a:pt x="23" y="401"/>
                      <a:pt x="23" y="401"/>
                      <a:pt x="23" y="401"/>
                    </a:cubicBezTo>
                    <a:cubicBezTo>
                      <a:pt x="27" y="402"/>
                      <a:pt x="27" y="402"/>
                      <a:pt x="27" y="402"/>
                    </a:cubicBezTo>
                    <a:cubicBezTo>
                      <a:pt x="23" y="401"/>
                      <a:pt x="23" y="401"/>
                      <a:pt x="23" y="401"/>
                    </a:cubicBezTo>
                    <a:cubicBezTo>
                      <a:pt x="27" y="402"/>
                      <a:pt x="27" y="402"/>
                      <a:pt x="27" y="402"/>
                    </a:cubicBezTo>
                    <a:cubicBezTo>
                      <a:pt x="24" y="400"/>
                      <a:pt x="24" y="400"/>
                      <a:pt x="24" y="400"/>
                    </a:cubicBezTo>
                    <a:cubicBezTo>
                      <a:pt x="24" y="400"/>
                      <a:pt x="24" y="400"/>
                      <a:pt x="23" y="401"/>
                    </a:cubicBezTo>
                    <a:cubicBezTo>
                      <a:pt x="27" y="402"/>
                      <a:pt x="27" y="402"/>
                      <a:pt x="27" y="402"/>
                    </a:cubicBezTo>
                    <a:cubicBezTo>
                      <a:pt x="24" y="400"/>
                      <a:pt x="24" y="400"/>
                      <a:pt x="24" y="400"/>
                    </a:cubicBezTo>
                    <a:cubicBezTo>
                      <a:pt x="23" y="401"/>
                      <a:pt x="23" y="403"/>
                      <a:pt x="25" y="404"/>
                    </a:cubicBezTo>
                    <a:cubicBezTo>
                      <a:pt x="25" y="404"/>
                      <a:pt x="25" y="404"/>
                      <a:pt x="25" y="404"/>
                    </a:cubicBezTo>
                    <a:cubicBezTo>
                      <a:pt x="27" y="402"/>
                      <a:pt x="27" y="402"/>
                      <a:pt x="27" y="402"/>
                    </a:cubicBezTo>
                    <a:cubicBezTo>
                      <a:pt x="23" y="402"/>
                      <a:pt x="23" y="402"/>
                      <a:pt x="23" y="402"/>
                    </a:cubicBezTo>
                    <a:cubicBezTo>
                      <a:pt x="25" y="418"/>
                      <a:pt x="25" y="418"/>
                      <a:pt x="25" y="418"/>
                    </a:cubicBezTo>
                    <a:cubicBezTo>
                      <a:pt x="25" y="419"/>
                      <a:pt x="25" y="420"/>
                      <a:pt x="27" y="421"/>
                    </a:cubicBezTo>
                    <a:cubicBezTo>
                      <a:pt x="28" y="421"/>
                      <a:pt x="28" y="421"/>
                      <a:pt x="28" y="421"/>
                    </a:cubicBezTo>
                    <a:cubicBezTo>
                      <a:pt x="33" y="439"/>
                      <a:pt x="33" y="439"/>
                      <a:pt x="33" y="439"/>
                    </a:cubicBezTo>
                    <a:cubicBezTo>
                      <a:pt x="33" y="440"/>
                      <a:pt x="33" y="441"/>
                      <a:pt x="34" y="441"/>
                    </a:cubicBezTo>
                    <a:cubicBezTo>
                      <a:pt x="35" y="442"/>
                      <a:pt x="35" y="442"/>
                      <a:pt x="35" y="442"/>
                    </a:cubicBezTo>
                    <a:cubicBezTo>
                      <a:pt x="38" y="459"/>
                      <a:pt x="38" y="459"/>
                      <a:pt x="38" y="459"/>
                    </a:cubicBezTo>
                    <a:cubicBezTo>
                      <a:pt x="38" y="460"/>
                      <a:pt x="39" y="461"/>
                      <a:pt x="40" y="461"/>
                    </a:cubicBezTo>
                    <a:cubicBezTo>
                      <a:pt x="41" y="462"/>
                      <a:pt x="41" y="462"/>
                      <a:pt x="41" y="462"/>
                    </a:cubicBezTo>
                    <a:cubicBezTo>
                      <a:pt x="40" y="474"/>
                      <a:pt x="40" y="474"/>
                      <a:pt x="40" y="474"/>
                    </a:cubicBezTo>
                    <a:cubicBezTo>
                      <a:pt x="40" y="475"/>
                      <a:pt x="41" y="476"/>
                      <a:pt x="42" y="477"/>
                    </a:cubicBezTo>
                    <a:cubicBezTo>
                      <a:pt x="49" y="482"/>
                      <a:pt x="49" y="482"/>
                      <a:pt x="49" y="482"/>
                    </a:cubicBezTo>
                    <a:cubicBezTo>
                      <a:pt x="51" y="483"/>
                      <a:pt x="54" y="482"/>
                      <a:pt x="55" y="480"/>
                    </a:cubicBezTo>
                    <a:cubicBezTo>
                      <a:pt x="56" y="478"/>
                      <a:pt x="55" y="476"/>
                      <a:pt x="53" y="475"/>
                    </a:cubicBezTo>
                    <a:close/>
                  </a:path>
                </a:pathLst>
              </a:custGeom>
              <a:solidFill>
                <a:srgbClr val="70B5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3" name="Freeform 53"/>
              <p:cNvSpPr/>
              <p:nvPr/>
            </p:nvSpPr>
            <p:spPr bwMode="auto">
              <a:xfrm>
                <a:off x="3924863" y="3104742"/>
                <a:ext cx="233503" cy="93665"/>
              </a:xfrm>
              <a:custGeom>
                <a:avLst/>
                <a:gdLst>
                  <a:gd name="T0" fmla="*/ 12 w 174"/>
                  <a:gd name="T1" fmla="*/ 53 h 70"/>
                  <a:gd name="T2" fmla="*/ 7 w 174"/>
                  <a:gd name="T3" fmla="*/ 50 h 70"/>
                  <a:gd name="T4" fmla="*/ 7 w 174"/>
                  <a:gd name="T5" fmla="*/ 50 h 70"/>
                  <a:gd name="T6" fmla="*/ 5 w 174"/>
                  <a:gd name="T7" fmla="*/ 52 h 70"/>
                  <a:gd name="T8" fmla="*/ 5 w 174"/>
                  <a:gd name="T9" fmla="*/ 52 h 70"/>
                  <a:gd name="T10" fmla="*/ 8 w 174"/>
                  <a:gd name="T11" fmla="*/ 53 h 70"/>
                  <a:gd name="T12" fmla="*/ 8 w 174"/>
                  <a:gd name="T13" fmla="*/ 53 h 70"/>
                  <a:gd name="T14" fmla="*/ 8 w 174"/>
                  <a:gd name="T15" fmla="*/ 53 h 70"/>
                  <a:gd name="T16" fmla="*/ 4 w 174"/>
                  <a:gd name="T17" fmla="*/ 52 h 70"/>
                  <a:gd name="T18" fmla="*/ 50 w 174"/>
                  <a:gd name="T19" fmla="*/ 68 h 70"/>
                  <a:gd name="T20" fmla="*/ 42 w 174"/>
                  <a:gd name="T21" fmla="*/ 63 h 70"/>
                  <a:gd name="T22" fmla="*/ 66 w 174"/>
                  <a:gd name="T23" fmla="*/ 61 h 70"/>
                  <a:gd name="T24" fmla="*/ 61 w 174"/>
                  <a:gd name="T25" fmla="*/ 59 h 70"/>
                  <a:gd name="T26" fmla="*/ 82 w 174"/>
                  <a:gd name="T27" fmla="*/ 43 h 70"/>
                  <a:gd name="T28" fmla="*/ 80 w 174"/>
                  <a:gd name="T29" fmla="*/ 35 h 70"/>
                  <a:gd name="T30" fmla="*/ 78 w 174"/>
                  <a:gd name="T31" fmla="*/ 38 h 70"/>
                  <a:gd name="T32" fmla="*/ 78 w 174"/>
                  <a:gd name="T33" fmla="*/ 38 h 70"/>
                  <a:gd name="T34" fmla="*/ 80 w 174"/>
                  <a:gd name="T35" fmla="*/ 42 h 70"/>
                  <a:gd name="T36" fmla="*/ 80 w 174"/>
                  <a:gd name="T37" fmla="*/ 42 h 70"/>
                  <a:gd name="T38" fmla="*/ 80 w 174"/>
                  <a:gd name="T39" fmla="*/ 42 h 70"/>
                  <a:gd name="T40" fmla="*/ 81 w 174"/>
                  <a:gd name="T41" fmla="*/ 41 h 70"/>
                  <a:gd name="T42" fmla="*/ 96 w 174"/>
                  <a:gd name="T43" fmla="*/ 34 h 70"/>
                  <a:gd name="T44" fmla="*/ 97 w 174"/>
                  <a:gd name="T45" fmla="*/ 33 h 70"/>
                  <a:gd name="T46" fmla="*/ 96 w 174"/>
                  <a:gd name="T47" fmla="*/ 26 h 70"/>
                  <a:gd name="T48" fmla="*/ 94 w 174"/>
                  <a:gd name="T49" fmla="*/ 31 h 70"/>
                  <a:gd name="T50" fmla="*/ 107 w 174"/>
                  <a:gd name="T51" fmla="*/ 14 h 70"/>
                  <a:gd name="T52" fmla="*/ 103 w 174"/>
                  <a:gd name="T53" fmla="*/ 20 h 70"/>
                  <a:gd name="T54" fmla="*/ 121 w 174"/>
                  <a:gd name="T55" fmla="*/ 8 h 70"/>
                  <a:gd name="T56" fmla="*/ 118 w 174"/>
                  <a:gd name="T57" fmla="*/ 14 h 70"/>
                  <a:gd name="T58" fmla="*/ 132 w 174"/>
                  <a:gd name="T59" fmla="*/ 3 h 70"/>
                  <a:gd name="T60" fmla="*/ 128 w 174"/>
                  <a:gd name="T61" fmla="*/ 9 h 70"/>
                  <a:gd name="T62" fmla="*/ 172 w 174"/>
                  <a:gd name="T63" fmla="*/ 8 h 70"/>
                  <a:gd name="T64" fmla="*/ 157 w 174"/>
                  <a:gd name="T65" fmla="*/ 8 h 70"/>
                  <a:gd name="T66" fmla="*/ 170 w 174"/>
                  <a:gd name="T67" fmla="*/ 7 h 70"/>
                  <a:gd name="T68" fmla="*/ 126 w 174"/>
                  <a:gd name="T69" fmla="*/ 8 h 70"/>
                  <a:gd name="T70" fmla="*/ 129 w 174"/>
                  <a:gd name="T71" fmla="*/ 3 h 70"/>
                  <a:gd name="T72" fmla="*/ 115 w 174"/>
                  <a:gd name="T73" fmla="*/ 14 h 70"/>
                  <a:gd name="T74" fmla="*/ 118 w 174"/>
                  <a:gd name="T75" fmla="*/ 8 h 70"/>
                  <a:gd name="T76" fmla="*/ 100 w 174"/>
                  <a:gd name="T77" fmla="*/ 19 h 70"/>
                  <a:gd name="T78" fmla="*/ 102 w 174"/>
                  <a:gd name="T79" fmla="*/ 15 h 70"/>
                  <a:gd name="T80" fmla="*/ 90 w 174"/>
                  <a:gd name="T81" fmla="*/ 32 h 70"/>
                  <a:gd name="T82" fmla="*/ 91 w 174"/>
                  <a:gd name="T83" fmla="*/ 28 h 70"/>
                  <a:gd name="T84" fmla="*/ 91 w 174"/>
                  <a:gd name="T85" fmla="*/ 28 h 70"/>
                  <a:gd name="T86" fmla="*/ 93 w 174"/>
                  <a:gd name="T87" fmla="*/ 29 h 70"/>
                  <a:gd name="T88" fmla="*/ 93 w 174"/>
                  <a:gd name="T89" fmla="*/ 29 h 70"/>
                  <a:gd name="T90" fmla="*/ 92 w 174"/>
                  <a:gd name="T91" fmla="*/ 27 h 70"/>
                  <a:gd name="T92" fmla="*/ 92 w 174"/>
                  <a:gd name="T93" fmla="*/ 27 h 70"/>
                  <a:gd name="T94" fmla="*/ 78 w 174"/>
                  <a:gd name="T95" fmla="*/ 34 h 70"/>
                  <a:gd name="T96" fmla="*/ 76 w 174"/>
                  <a:gd name="T97" fmla="*/ 35 h 70"/>
                  <a:gd name="T98" fmla="*/ 74 w 174"/>
                  <a:gd name="T99" fmla="*/ 39 h 70"/>
                  <a:gd name="T100" fmla="*/ 80 w 174"/>
                  <a:gd name="T101" fmla="*/ 39 h 70"/>
                  <a:gd name="T102" fmla="*/ 65 w 174"/>
                  <a:gd name="T103" fmla="*/ 47 h 70"/>
                  <a:gd name="T104" fmla="*/ 59 w 174"/>
                  <a:gd name="T105" fmla="*/ 63 h 70"/>
                  <a:gd name="T106" fmla="*/ 61 w 174"/>
                  <a:gd name="T107" fmla="*/ 56 h 70"/>
                  <a:gd name="T108" fmla="*/ 40 w 174"/>
                  <a:gd name="T109" fmla="*/ 67 h 70"/>
                  <a:gd name="T110" fmla="*/ 47 w 174"/>
                  <a:gd name="T111" fmla="*/ 62 h 70"/>
                  <a:gd name="T112" fmla="*/ 0 w 174"/>
                  <a:gd name="T113" fmla="*/ 53 h 70"/>
                  <a:gd name="T114" fmla="*/ 3 w 174"/>
                  <a:gd name="T115" fmla="*/ 56 h 70"/>
                  <a:gd name="T116" fmla="*/ 26 w 174"/>
                  <a:gd name="T117" fmla="*/ 6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74" h="70">
                    <a:moveTo>
                      <a:pt x="25" y="60"/>
                    </a:moveTo>
                    <a:cubicBezTo>
                      <a:pt x="25" y="60"/>
                      <a:pt x="24" y="60"/>
                      <a:pt x="22" y="59"/>
                    </a:cubicBezTo>
                    <a:cubicBezTo>
                      <a:pt x="19" y="57"/>
                      <a:pt x="15" y="55"/>
                      <a:pt x="12" y="53"/>
                    </a:cubicBezTo>
                    <a:cubicBezTo>
                      <a:pt x="11" y="52"/>
                      <a:pt x="9" y="51"/>
                      <a:pt x="8" y="51"/>
                    </a:cubicBezTo>
                    <a:cubicBezTo>
                      <a:pt x="8" y="50"/>
                      <a:pt x="8" y="50"/>
                      <a:pt x="7" y="50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6" y="52"/>
                      <a:pt x="6" y="52"/>
                      <a:pt x="6" y="52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6" y="52"/>
                      <a:pt x="6" y="52"/>
                      <a:pt x="6" y="52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8" y="52"/>
                      <a:pt x="8" y="51"/>
                      <a:pt x="8" y="51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4" y="53"/>
                      <a:pt x="4" y="53"/>
                      <a:pt x="4" y="53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8" y="54"/>
                      <a:pt x="8" y="53"/>
                      <a:pt x="8" y="53"/>
                    </a:cubicBezTo>
                    <a:cubicBezTo>
                      <a:pt x="4" y="53"/>
                      <a:pt x="4" y="53"/>
                      <a:pt x="4" y="53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7" y="70"/>
                      <a:pt x="49" y="69"/>
                      <a:pt x="50" y="68"/>
                    </a:cubicBezTo>
                    <a:cubicBezTo>
                      <a:pt x="51" y="66"/>
                      <a:pt x="50" y="64"/>
                      <a:pt x="48" y="63"/>
                    </a:cubicBezTo>
                    <a:cubicBezTo>
                      <a:pt x="44" y="60"/>
                      <a:pt x="44" y="60"/>
                      <a:pt x="44" y="60"/>
                    </a:cubicBezTo>
                    <a:cubicBezTo>
                      <a:pt x="42" y="63"/>
                      <a:pt x="42" y="63"/>
                      <a:pt x="42" y="63"/>
                    </a:cubicBezTo>
                    <a:cubicBezTo>
                      <a:pt x="42" y="67"/>
                      <a:pt x="42" y="67"/>
                      <a:pt x="42" y="67"/>
                    </a:cubicBezTo>
                    <a:cubicBezTo>
                      <a:pt x="62" y="64"/>
                      <a:pt x="62" y="64"/>
                      <a:pt x="62" y="64"/>
                    </a:cubicBezTo>
                    <a:cubicBezTo>
                      <a:pt x="64" y="64"/>
                      <a:pt x="65" y="62"/>
                      <a:pt x="66" y="61"/>
                    </a:cubicBezTo>
                    <a:cubicBezTo>
                      <a:pt x="66" y="59"/>
                      <a:pt x="65" y="57"/>
                      <a:pt x="64" y="57"/>
                    </a:cubicBezTo>
                    <a:cubicBezTo>
                      <a:pt x="63" y="56"/>
                      <a:pt x="63" y="56"/>
                      <a:pt x="63" y="56"/>
                    </a:cubicBezTo>
                    <a:cubicBezTo>
                      <a:pt x="61" y="59"/>
                      <a:pt x="61" y="59"/>
                      <a:pt x="61" y="59"/>
                    </a:cubicBezTo>
                    <a:cubicBezTo>
                      <a:pt x="64" y="62"/>
                      <a:pt x="64" y="62"/>
                      <a:pt x="64" y="62"/>
                    </a:cubicBezTo>
                    <a:cubicBezTo>
                      <a:pt x="71" y="52"/>
                      <a:pt x="71" y="52"/>
                      <a:pt x="71" y="52"/>
                    </a:cubicBezTo>
                    <a:cubicBezTo>
                      <a:pt x="82" y="43"/>
                      <a:pt x="82" y="43"/>
                      <a:pt x="82" y="43"/>
                    </a:cubicBezTo>
                    <a:cubicBezTo>
                      <a:pt x="83" y="42"/>
                      <a:pt x="84" y="40"/>
                      <a:pt x="84" y="39"/>
                    </a:cubicBezTo>
                    <a:cubicBezTo>
                      <a:pt x="84" y="38"/>
                      <a:pt x="83" y="37"/>
                      <a:pt x="82" y="36"/>
                    </a:cubicBezTo>
                    <a:cubicBezTo>
                      <a:pt x="80" y="35"/>
                      <a:pt x="80" y="35"/>
                      <a:pt x="80" y="35"/>
                    </a:cubicBezTo>
                    <a:cubicBezTo>
                      <a:pt x="78" y="38"/>
                      <a:pt x="78" y="38"/>
                      <a:pt x="78" y="38"/>
                    </a:cubicBezTo>
                    <a:cubicBezTo>
                      <a:pt x="81" y="40"/>
                      <a:pt x="81" y="40"/>
                      <a:pt x="81" y="40"/>
                    </a:cubicBezTo>
                    <a:cubicBezTo>
                      <a:pt x="78" y="38"/>
                      <a:pt x="78" y="38"/>
                      <a:pt x="78" y="38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81" y="41"/>
                      <a:pt x="81" y="41"/>
                      <a:pt x="81" y="40"/>
                    </a:cubicBezTo>
                    <a:cubicBezTo>
                      <a:pt x="78" y="38"/>
                      <a:pt x="78" y="38"/>
                      <a:pt x="78" y="38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78" y="39"/>
                      <a:pt x="78" y="39"/>
                      <a:pt x="78" y="39"/>
                    </a:cubicBezTo>
                    <a:cubicBezTo>
                      <a:pt x="80" y="42"/>
                      <a:pt x="80" y="42"/>
                      <a:pt x="80" y="4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78" y="39"/>
                      <a:pt x="78" y="39"/>
                      <a:pt x="78" y="39"/>
                    </a:cubicBezTo>
                    <a:cubicBezTo>
                      <a:pt x="80" y="42"/>
                      <a:pt x="80" y="42"/>
                      <a:pt x="80" y="42"/>
                    </a:cubicBezTo>
                    <a:cubicBezTo>
                      <a:pt x="79" y="40"/>
                      <a:pt x="79" y="40"/>
                      <a:pt x="79" y="40"/>
                    </a:cubicBezTo>
                    <a:cubicBezTo>
                      <a:pt x="80" y="42"/>
                      <a:pt x="80" y="42"/>
                      <a:pt x="80" y="42"/>
                    </a:cubicBezTo>
                    <a:cubicBezTo>
                      <a:pt x="80" y="42"/>
                      <a:pt x="80" y="42"/>
                      <a:pt x="80" y="42"/>
                    </a:cubicBezTo>
                    <a:cubicBezTo>
                      <a:pt x="79" y="40"/>
                      <a:pt x="79" y="40"/>
                      <a:pt x="79" y="40"/>
                    </a:cubicBezTo>
                    <a:cubicBezTo>
                      <a:pt x="80" y="42"/>
                      <a:pt x="80" y="42"/>
                      <a:pt x="80" y="42"/>
                    </a:cubicBezTo>
                    <a:cubicBezTo>
                      <a:pt x="80" y="42"/>
                      <a:pt x="81" y="41"/>
                      <a:pt x="81" y="41"/>
                    </a:cubicBezTo>
                    <a:cubicBezTo>
                      <a:pt x="83" y="40"/>
                      <a:pt x="87" y="38"/>
                      <a:pt x="90" y="37"/>
                    </a:cubicBezTo>
                    <a:cubicBezTo>
                      <a:pt x="92" y="36"/>
                      <a:pt x="93" y="35"/>
                      <a:pt x="94" y="34"/>
                    </a:cubicBezTo>
                    <a:cubicBezTo>
                      <a:pt x="95" y="34"/>
                      <a:pt x="95" y="34"/>
                      <a:pt x="96" y="34"/>
                    </a:cubicBezTo>
                    <a:cubicBezTo>
                      <a:pt x="96" y="33"/>
                      <a:pt x="96" y="33"/>
                      <a:pt x="96" y="33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32"/>
                      <a:pt x="97" y="32"/>
                      <a:pt x="98" y="32"/>
                    </a:cubicBezTo>
                    <a:cubicBezTo>
                      <a:pt x="98" y="31"/>
                      <a:pt x="98" y="30"/>
                      <a:pt x="98" y="29"/>
                    </a:cubicBezTo>
                    <a:cubicBezTo>
                      <a:pt x="98" y="28"/>
                      <a:pt x="97" y="27"/>
                      <a:pt x="96" y="26"/>
                    </a:cubicBezTo>
                    <a:cubicBezTo>
                      <a:pt x="94" y="25"/>
                      <a:pt x="94" y="25"/>
                      <a:pt x="94" y="25"/>
                    </a:cubicBezTo>
                    <a:cubicBezTo>
                      <a:pt x="92" y="28"/>
                      <a:pt x="92" y="28"/>
                      <a:pt x="92" y="28"/>
                    </a:cubicBezTo>
                    <a:cubicBezTo>
                      <a:pt x="94" y="31"/>
                      <a:pt x="94" y="31"/>
                      <a:pt x="94" y="31"/>
                    </a:cubicBezTo>
                    <a:cubicBezTo>
                      <a:pt x="107" y="21"/>
                      <a:pt x="107" y="21"/>
                      <a:pt x="107" y="21"/>
                    </a:cubicBezTo>
                    <a:cubicBezTo>
                      <a:pt x="108" y="20"/>
                      <a:pt x="109" y="19"/>
                      <a:pt x="109" y="17"/>
                    </a:cubicBezTo>
                    <a:cubicBezTo>
                      <a:pt x="109" y="16"/>
                      <a:pt x="108" y="15"/>
                      <a:pt x="107" y="14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2" y="16"/>
                      <a:pt x="102" y="16"/>
                      <a:pt x="102" y="16"/>
                    </a:cubicBezTo>
                    <a:cubicBezTo>
                      <a:pt x="103" y="20"/>
                      <a:pt x="103" y="20"/>
                      <a:pt x="103" y="20"/>
                    </a:cubicBezTo>
                    <a:cubicBezTo>
                      <a:pt x="120" y="15"/>
                      <a:pt x="120" y="15"/>
                      <a:pt x="120" y="15"/>
                    </a:cubicBezTo>
                    <a:cubicBezTo>
                      <a:pt x="121" y="15"/>
                      <a:pt x="122" y="14"/>
                      <a:pt x="123" y="12"/>
                    </a:cubicBezTo>
                    <a:cubicBezTo>
                      <a:pt x="123" y="10"/>
                      <a:pt x="122" y="9"/>
                      <a:pt x="121" y="8"/>
                    </a:cubicBezTo>
                    <a:cubicBezTo>
                      <a:pt x="119" y="7"/>
                      <a:pt x="119" y="7"/>
                      <a:pt x="119" y="7"/>
                    </a:cubicBezTo>
                    <a:cubicBezTo>
                      <a:pt x="117" y="10"/>
                      <a:pt x="117" y="10"/>
                      <a:pt x="117" y="10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31" y="10"/>
                      <a:pt x="131" y="10"/>
                      <a:pt x="131" y="10"/>
                    </a:cubicBezTo>
                    <a:cubicBezTo>
                      <a:pt x="133" y="10"/>
                      <a:pt x="134" y="8"/>
                      <a:pt x="134" y="7"/>
                    </a:cubicBezTo>
                    <a:cubicBezTo>
                      <a:pt x="135" y="5"/>
                      <a:pt x="134" y="4"/>
                      <a:pt x="132" y="3"/>
                    </a:cubicBezTo>
                    <a:cubicBezTo>
                      <a:pt x="130" y="2"/>
                      <a:pt x="130" y="2"/>
                      <a:pt x="130" y="2"/>
                    </a:cubicBezTo>
                    <a:cubicBezTo>
                      <a:pt x="128" y="5"/>
                      <a:pt x="128" y="5"/>
                      <a:pt x="128" y="5"/>
                    </a:cubicBezTo>
                    <a:cubicBezTo>
                      <a:pt x="128" y="9"/>
                      <a:pt x="128" y="9"/>
                      <a:pt x="128" y="9"/>
                    </a:cubicBezTo>
                    <a:cubicBezTo>
                      <a:pt x="169" y="15"/>
                      <a:pt x="169" y="15"/>
                      <a:pt x="169" y="15"/>
                    </a:cubicBezTo>
                    <a:cubicBezTo>
                      <a:pt x="171" y="16"/>
                      <a:pt x="173" y="15"/>
                      <a:pt x="173" y="13"/>
                    </a:cubicBezTo>
                    <a:cubicBezTo>
                      <a:pt x="174" y="11"/>
                      <a:pt x="173" y="9"/>
                      <a:pt x="172" y="8"/>
                    </a:cubicBezTo>
                    <a:cubicBezTo>
                      <a:pt x="161" y="1"/>
                      <a:pt x="161" y="1"/>
                      <a:pt x="161" y="1"/>
                    </a:cubicBezTo>
                    <a:cubicBezTo>
                      <a:pt x="159" y="0"/>
                      <a:pt x="156" y="1"/>
                      <a:pt x="155" y="2"/>
                    </a:cubicBezTo>
                    <a:cubicBezTo>
                      <a:pt x="154" y="4"/>
                      <a:pt x="155" y="7"/>
                      <a:pt x="157" y="8"/>
                    </a:cubicBezTo>
                    <a:cubicBezTo>
                      <a:pt x="167" y="15"/>
                      <a:pt x="167" y="15"/>
                      <a:pt x="167" y="15"/>
                    </a:cubicBezTo>
                    <a:cubicBezTo>
                      <a:pt x="170" y="11"/>
                      <a:pt x="170" y="11"/>
                      <a:pt x="170" y="11"/>
                    </a:cubicBezTo>
                    <a:cubicBezTo>
                      <a:pt x="170" y="7"/>
                      <a:pt x="170" y="7"/>
                      <a:pt x="170" y="7"/>
                    </a:cubicBezTo>
                    <a:cubicBezTo>
                      <a:pt x="129" y="1"/>
                      <a:pt x="129" y="1"/>
                      <a:pt x="129" y="1"/>
                    </a:cubicBezTo>
                    <a:cubicBezTo>
                      <a:pt x="127" y="1"/>
                      <a:pt x="125" y="2"/>
                      <a:pt x="124" y="4"/>
                    </a:cubicBezTo>
                    <a:cubicBezTo>
                      <a:pt x="124" y="5"/>
                      <a:pt x="124" y="7"/>
                      <a:pt x="126" y="8"/>
                    </a:cubicBezTo>
                    <a:cubicBezTo>
                      <a:pt x="128" y="10"/>
                      <a:pt x="128" y="10"/>
                      <a:pt x="128" y="10"/>
                    </a:cubicBezTo>
                    <a:cubicBezTo>
                      <a:pt x="130" y="6"/>
                      <a:pt x="130" y="6"/>
                      <a:pt x="130" y="6"/>
                    </a:cubicBezTo>
                    <a:cubicBezTo>
                      <a:pt x="129" y="3"/>
                      <a:pt x="129" y="3"/>
                      <a:pt x="129" y="3"/>
                    </a:cubicBezTo>
                    <a:cubicBezTo>
                      <a:pt x="116" y="7"/>
                      <a:pt x="116" y="7"/>
                      <a:pt x="116" y="7"/>
                    </a:cubicBezTo>
                    <a:cubicBezTo>
                      <a:pt x="114" y="7"/>
                      <a:pt x="113" y="8"/>
                      <a:pt x="113" y="10"/>
                    </a:cubicBezTo>
                    <a:cubicBezTo>
                      <a:pt x="113" y="11"/>
                      <a:pt x="113" y="13"/>
                      <a:pt x="115" y="14"/>
                    </a:cubicBezTo>
                    <a:cubicBezTo>
                      <a:pt x="116" y="15"/>
                      <a:pt x="116" y="15"/>
                      <a:pt x="116" y="15"/>
                    </a:cubicBezTo>
                    <a:cubicBezTo>
                      <a:pt x="119" y="11"/>
                      <a:pt x="119" y="11"/>
                      <a:pt x="119" y="11"/>
                    </a:cubicBezTo>
                    <a:cubicBezTo>
                      <a:pt x="118" y="8"/>
                      <a:pt x="118" y="8"/>
                      <a:pt x="118" y="8"/>
                    </a:cubicBezTo>
                    <a:cubicBezTo>
                      <a:pt x="101" y="12"/>
                      <a:pt x="101" y="12"/>
                      <a:pt x="101" y="12"/>
                    </a:cubicBezTo>
                    <a:cubicBezTo>
                      <a:pt x="100" y="13"/>
                      <a:pt x="98" y="14"/>
                      <a:pt x="98" y="16"/>
                    </a:cubicBezTo>
                    <a:cubicBezTo>
                      <a:pt x="98" y="17"/>
                      <a:pt x="99" y="19"/>
                      <a:pt x="100" y="19"/>
                    </a:cubicBezTo>
                    <a:cubicBezTo>
                      <a:pt x="103" y="21"/>
                      <a:pt x="103" y="21"/>
                      <a:pt x="103" y="21"/>
                    </a:cubicBezTo>
                    <a:cubicBezTo>
                      <a:pt x="105" y="18"/>
                      <a:pt x="105" y="18"/>
                      <a:pt x="105" y="18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89" y="25"/>
                      <a:pt x="89" y="25"/>
                      <a:pt x="89" y="25"/>
                    </a:cubicBezTo>
                    <a:cubicBezTo>
                      <a:pt x="88" y="26"/>
                      <a:pt x="88" y="27"/>
                      <a:pt x="88" y="28"/>
                    </a:cubicBezTo>
                    <a:cubicBezTo>
                      <a:pt x="88" y="30"/>
                      <a:pt x="88" y="31"/>
                      <a:pt x="90" y="32"/>
                    </a:cubicBezTo>
                    <a:cubicBezTo>
                      <a:pt x="92" y="33"/>
                      <a:pt x="92" y="33"/>
                      <a:pt x="92" y="33"/>
                    </a:cubicBezTo>
                    <a:cubicBezTo>
                      <a:pt x="94" y="30"/>
                      <a:pt x="94" y="30"/>
                      <a:pt x="94" y="30"/>
                    </a:cubicBezTo>
                    <a:cubicBezTo>
                      <a:pt x="91" y="28"/>
                      <a:pt x="91" y="28"/>
                      <a:pt x="91" y="28"/>
                    </a:cubicBezTo>
                    <a:cubicBezTo>
                      <a:pt x="94" y="30"/>
                      <a:pt x="94" y="30"/>
                      <a:pt x="94" y="30"/>
                    </a:cubicBezTo>
                    <a:cubicBezTo>
                      <a:pt x="91" y="27"/>
                      <a:pt x="91" y="27"/>
                      <a:pt x="91" y="27"/>
                    </a:cubicBezTo>
                    <a:cubicBezTo>
                      <a:pt x="91" y="27"/>
                      <a:pt x="91" y="27"/>
                      <a:pt x="91" y="28"/>
                    </a:cubicBezTo>
                    <a:cubicBezTo>
                      <a:pt x="94" y="30"/>
                      <a:pt x="94" y="30"/>
                      <a:pt x="94" y="30"/>
                    </a:cubicBezTo>
                    <a:cubicBezTo>
                      <a:pt x="91" y="27"/>
                      <a:pt x="91" y="27"/>
                      <a:pt x="91" y="27"/>
                    </a:cubicBezTo>
                    <a:cubicBezTo>
                      <a:pt x="93" y="29"/>
                      <a:pt x="93" y="29"/>
                      <a:pt x="93" y="29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1" y="27"/>
                      <a:pt x="91" y="27"/>
                      <a:pt x="91" y="27"/>
                    </a:cubicBezTo>
                    <a:cubicBezTo>
                      <a:pt x="93" y="29"/>
                      <a:pt x="93" y="29"/>
                      <a:pt x="93" y="29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92" y="27"/>
                      <a:pt x="91" y="27"/>
                      <a:pt x="91" y="27"/>
                    </a:cubicBezTo>
                    <a:cubicBezTo>
                      <a:pt x="89" y="28"/>
                      <a:pt x="85" y="30"/>
                      <a:pt x="82" y="32"/>
                    </a:cubicBezTo>
                    <a:cubicBezTo>
                      <a:pt x="80" y="32"/>
                      <a:pt x="79" y="33"/>
                      <a:pt x="78" y="34"/>
                    </a:cubicBezTo>
                    <a:cubicBezTo>
                      <a:pt x="77" y="34"/>
                      <a:pt x="77" y="34"/>
                      <a:pt x="77" y="35"/>
                    </a:cubicBezTo>
                    <a:cubicBezTo>
                      <a:pt x="76" y="35"/>
                      <a:pt x="76" y="35"/>
                      <a:pt x="76" y="35"/>
                    </a:cubicBezTo>
                    <a:cubicBezTo>
                      <a:pt x="76" y="35"/>
                      <a:pt x="76" y="35"/>
                      <a:pt x="76" y="35"/>
                    </a:cubicBezTo>
                    <a:cubicBezTo>
                      <a:pt x="75" y="35"/>
                      <a:pt x="75" y="35"/>
                      <a:pt x="75" y="35"/>
                    </a:cubicBezTo>
                    <a:cubicBezTo>
                      <a:pt x="75" y="35"/>
                      <a:pt x="75" y="35"/>
                      <a:pt x="75" y="36"/>
                    </a:cubicBezTo>
                    <a:cubicBezTo>
                      <a:pt x="74" y="37"/>
                      <a:pt x="74" y="38"/>
                      <a:pt x="74" y="39"/>
                    </a:cubicBezTo>
                    <a:cubicBezTo>
                      <a:pt x="74" y="40"/>
                      <a:pt x="75" y="41"/>
                      <a:pt x="76" y="42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80" y="39"/>
                      <a:pt x="80" y="39"/>
                      <a:pt x="80" y="39"/>
                    </a:cubicBezTo>
                    <a:cubicBezTo>
                      <a:pt x="77" y="36"/>
                      <a:pt x="77" y="36"/>
                      <a:pt x="77" y="36"/>
                    </a:cubicBezTo>
                    <a:cubicBezTo>
                      <a:pt x="65" y="46"/>
                      <a:pt x="65" y="46"/>
                      <a:pt x="65" y="46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58" y="57"/>
                      <a:pt x="58" y="57"/>
                      <a:pt x="58" y="57"/>
                    </a:cubicBezTo>
                    <a:cubicBezTo>
                      <a:pt x="57" y="58"/>
                      <a:pt x="57" y="59"/>
                      <a:pt x="57" y="60"/>
                    </a:cubicBezTo>
                    <a:cubicBezTo>
                      <a:pt x="57" y="61"/>
                      <a:pt x="58" y="62"/>
                      <a:pt x="59" y="63"/>
                    </a:cubicBezTo>
                    <a:cubicBezTo>
                      <a:pt x="60" y="63"/>
                      <a:pt x="60" y="63"/>
                      <a:pt x="60" y="63"/>
                    </a:cubicBezTo>
                    <a:cubicBezTo>
                      <a:pt x="62" y="60"/>
                      <a:pt x="62" y="60"/>
                      <a:pt x="62" y="60"/>
                    </a:cubicBezTo>
                    <a:cubicBezTo>
                      <a:pt x="61" y="56"/>
                      <a:pt x="61" y="56"/>
                      <a:pt x="61" y="56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39" y="59"/>
                      <a:pt x="38" y="61"/>
                      <a:pt x="38" y="62"/>
                    </a:cubicBezTo>
                    <a:cubicBezTo>
                      <a:pt x="37" y="64"/>
                      <a:pt x="38" y="66"/>
                      <a:pt x="40" y="67"/>
                    </a:cubicBezTo>
                    <a:cubicBezTo>
                      <a:pt x="44" y="69"/>
                      <a:pt x="44" y="69"/>
                      <a:pt x="44" y="69"/>
                    </a:cubicBezTo>
                    <a:cubicBezTo>
                      <a:pt x="46" y="66"/>
                      <a:pt x="46" y="66"/>
                      <a:pt x="46" y="66"/>
                    </a:cubicBezTo>
                    <a:cubicBezTo>
                      <a:pt x="47" y="62"/>
                      <a:pt x="47" y="62"/>
                      <a:pt x="47" y="62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4" y="48"/>
                      <a:pt x="2" y="49"/>
                      <a:pt x="1" y="50"/>
                    </a:cubicBezTo>
                    <a:cubicBezTo>
                      <a:pt x="1" y="51"/>
                      <a:pt x="0" y="52"/>
                      <a:pt x="0" y="53"/>
                    </a:cubicBezTo>
                    <a:cubicBezTo>
                      <a:pt x="0" y="53"/>
                      <a:pt x="1" y="54"/>
                      <a:pt x="1" y="54"/>
                    </a:cubicBezTo>
                    <a:cubicBezTo>
                      <a:pt x="1" y="55"/>
                      <a:pt x="1" y="55"/>
                      <a:pt x="2" y="55"/>
                    </a:cubicBezTo>
                    <a:cubicBezTo>
                      <a:pt x="2" y="56"/>
                      <a:pt x="2" y="56"/>
                      <a:pt x="3" y="56"/>
                    </a:cubicBezTo>
                    <a:cubicBezTo>
                      <a:pt x="4" y="57"/>
                      <a:pt x="5" y="58"/>
                      <a:pt x="7" y="59"/>
                    </a:cubicBezTo>
                    <a:cubicBezTo>
                      <a:pt x="12" y="63"/>
                      <a:pt x="21" y="67"/>
                      <a:pt x="21" y="67"/>
                    </a:cubicBezTo>
                    <a:cubicBezTo>
                      <a:pt x="23" y="68"/>
                      <a:pt x="25" y="68"/>
                      <a:pt x="26" y="66"/>
                    </a:cubicBezTo>
                    <a:cubicBezTo>
                      <a:pt x="27" y="64"/>
                      <a:pt x="27" y="62"/>
                      <a:pt x="25" y="60"/>
                    </a:cubicBezTo>
                    <a:close/>
                  </a:path>
                </a:pathLst>
              </a:custGeom>
              <a:solidFill>
                <a:srgbClr val="70B5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4" name="Freeform 54"/>
              <p:cNvSpPr/>
              <p:nvPr/>
            </p:nvSpPr>
            <p:spPr bwMode="auto">
              <a:xfrm>
                <a:off x="3869456" y="2508453"/>
                <a:ext cx="1191260" cy="668847"/>
              </a:xfrm>
              <a:custGeom>
                <a:avLst/>
                <a:gdLst>
                  <a:gd name="T0" fmla="*/ 29 w 887"/>
                  <a:gd name="T1" fmla="*/ 460 h 497"/>
                  <a:gd name="T2" fmla="*/ 13 w 887"/>
                  <a:gd name="T3" fmla="*/ 403 h 497"/>
                  <a:gd name="T4" fmla="*/ 11 w 887"/>
                  <a:gd name="T5" fmla="*/ 338 h 497"/>
                  <a:gd name="T6" fmla="*/ 14 w 887"/>
                  <a:gd name="T7" fmla="*/ 287 h 497"/>
                  <a:gd name="T8" fmla="*/ 9 w 887"/>
                  <a:gd name="T9" fmla="*/ 232 h 497"/>
                  <a:gd name="T10" fmla="*/ 18 w 887"/>
                  <a:gd name="T11" fmla="*/ 191 h 497"/>
                  <a:gd name="T12" fmla="*/ 17 w 887"/>
                  <a:gd name="T13" fmla="*/ 126 h 497"/>
                  <a:gd name="T14" fmla="*/ 15 w 887"/>
                  <a:gd name="T15" fmla="*/ 111 h 497"/>
                  <a:gd name="T16" fmla="*/ 46 w 887"/>
                  <a:gd name="T17" fmla="*/ 106 h 497"/>
                  <a:gd name="T18" fmla="*/ 68 w 887"/>
                  <a:gd name="T19" fmla="*/ 109 h 497"/>
                  <a:gd name="T20" fmla="*/ 85 w 887"/>
                  <a:gd name="T21" fmla="*/ 105 h 497"/>
                  <a:gd name="T22" fmla="*/ 130 w 887"/>
                  <a:gd name="T23" fmla="*/ 97 h 497"/>
                  <a:gd name="T24" fmla="*/ 143 w 887"/>
                  <a:gd name="T25" fmla="*/ 92 h 497"/>
                  <a:gd name="T26" fmla="*/ 145 w 887"/>
                  <a:gd name="T27" fmla="*/ 96 h 497"/>
                  <a:gd name="T28" fmla="*/ 194 w 887"/>
                  <a:gd name="T29" fmla="*/ 87 h 497"/>
                  <a:gd name="T30" fmla="*/ 218 w 887"/>
                  <a:gd name="T31" fmla="*/ 86 h 497"/>
                  <a:gd name="T32" fmla="*/ 237 w 887"/>
                  <a:gd name="T33" fmla="*/ 85 h 497"/>
                  <a:gd name="T34" fmla="*/ 283 w 887"/>
                  <a:gd name="T35" fmla="*/ 76 h 497"/>
                  <a:gd name="T36" fmla="*/ 354 w 887"/>
                  <a:gd name="T37" fmla="*/ 64 h 497"/>
                  <a:gd name="T38" fmla="*/ 376 w 887"/>
                  <a:gd name="T39" fmla="*/ 68 h 497"/>
                  <a:gd name="T40" fmla="*/ 416 w 887"/>
                  <a:gd name="T41" fmla="*/ 65 h 497"/>
                  <a:gd name="T42" fmla="*/ 414 w 887"/>
                  <a:gd name="T43" fmla="*/ 62 h 497"/>
                  <a:gd name="T44" fmla="*/ 442 w 887"/>
                  <a:gd name="T45" fmla="*/ 60 h 497"/>
                  <a:gd name="T46" fmla="*/ 468 w 887"/>
                  <a:gd name="T47" fmla="*/ 50 h 497"/>
                  <a:gd name="T48" fmla="*/ 537 w 887"/>
                  <a:gd name="T49" fmla="*/ 44 h 497"/>
                  <a:gd name="T50" fmla="*/ 579 w 887"/>
                  <a:gd name="T51" fmla="*/ 40 h 497"/>
                  <a:gd name="T52" fmla="*/ 576 w 887"/>
                  <a:gd name="T53" fmla="*/ 45 h 497"/>
                  <a:gd name="T54" fmla="*/ 636 w 887"/>
                  <a:gd name="T55" fmla="*/ 36 h 497"/>
                  <a:gd name="T56" fmla="*/ 682 w 887"/>
                  <a:gd name="T57" fmla="*/ 29 h 497"/>
                  <a:gd name="T58" fmla="*/ 700 w 887"/>
                  <a:gd name="T59" fmla="*/ 22 h 497"/>
                  <a:gd name="T60" fmla="*/ 774 w 887"/>
                  <a:gd name="T61" fmla="*/ 23 h 497"/>
                  <a:gd name="T62" fmla="*/ 799 w 887"/>
                  <a:gd name="T63" fmla="*/ 19 h 497"/>
                  <a:gd name="T64" fmla="*/ 809 w 887"/>
                  <a:gd name="T65" fmla="*/ 12 h 497"/>
                  <a:gd name="T66" fmla="*/ 856 w 887"/>
                  <a:gd name="T67" fmla="*/ 5 h 497"/>
                  <a:gd name="T68" fmla="*/ 840 w 887"/>
                  <a:gd name="T69" fmla="*/ 13 h 497"/>
                  <a:gd name="T70" fmla="*/ 792 w 887"/>
                  <a:gd name="T71" fmla="*/ 15 h 497"/>
                  <a:gd name="T72" fmla="*/ 770 w 887"/>
                  <a:gd name="T73" fmla="*/ 23 h 497"/>
                  <a:gd name="T74" fmla="*/ 685 w 887"/>
                  <a:gd name="T75" fmla="*/ 25 h 497"/>
                  <a:gd name="T76" fmla="*/ 683 w 887"/>
                  <a:gd name="T77" fmla="*/ 26 h 497"/>
                  <a:gd name="T78" fmla="*/ 618 w 887"/>
                  <a:gd name="T79" fmla="*/ 39 h 497"/>
                  <a:gd name="T80" fmla="*/ 575 w 887"/>
                  <a:gd name="T81" fmla="*/ 41 h 497"/>
                  <a:gd name="T82" fmla="*/ 548 w 887"/>
                  <a:gd name="T83" fmla="*/ 42 h 497"/>
                  <a:gd name="T84" fmla="*/ 533 w 887"/>
                  <a:gd name="T85" fmla="*/ 44 h 497"/>
                  <a:gd name="T86" fmla="*/ 484 w 887"/>
                  <a:gd name="T87" fmla="*/ 46 h 497"/>
                  <a:gd name="T88" fmla="*/ 471 w 887"/>
                  <a:gd name="T89" fmla="*/ 56 h 497"/>
                  <a:gd name="T90" fmla="*/ 437 w 887"/>
                  <a:gd name="T91" fmla="*/ 57 h 497"/>
                  <a:gd name="T92" fmla="*/ 442 w 887"/>
                  <a:gd name="T93" fmla="*/ 53 h 497"/>
                  <a:gd name="T94" fmla="*/ 415 w 887"/>
                  <a:gd name="T95" fmla="*/ 57 h 497"/>
                  <a:gd name="T96" fmla="*/ 395 w 887"/>
                  <a:gd name="T97" fmla="*/ 63 h 497"/>
                  <a:gd name="T98" fmla="*/ 372 w 887"/>
                  <a:gd name="T99" fmla="*/ 65 h 497"/>
                  <a:gd name="T100" fmla="*/ 330 w 887"/>
                  <a:gd name="T101" fmla="*/ 70 h 497"/>
                  <a:gd name="T102" fmla="*/ 285 w 887"/>
                  <a:gd name="T103" fmla="*/ 82 h 497"/>
                  <a:gd name="T104" fmla="*/ 218 w 887"/>
                  <a:gd name="T105" fmla="*/ 79 h 497"/>
                  <a:gd name="T106" fmla="*/ 170 w 887"/>
                  <a:gd name="T107" fmla="*/ 95 h 497"/>
                  <a:gd name="T108" fmla="*/ 129 w 887"/>
                  <a:gd name="T109" fmla="*/ 96 h 497"/>
                  <a:gd name="T110" fmla="*/ 66 w 887"/>
                  <a:gd name="T111" fmla="*/ 108 h 497"/>
                  <a:gd name="T112" fmla="*/ 40 w 887"/>
                  <a:gd name="T113" fmla="*/ 103 h 497"/>
                  <a:gd name="T114" fmla="*/ 44 w 887"/>
                  <a:gd name="T115" fmla="*/ 108 h 497"/>
                  <a:gd name="T116" fmla="*/ 12 w 887"/>
                  <a:gd name="T117" fmla="*/ 146 h 497"/>
                  <a:gd name="T118" fmla="*/ 4 w 887"/>
                  <a:gd name="T119" fmla="*/ 216 h 497"/>
                  <a:gd name="T120" fmla="*/ 5 w 887"/>
                  <a:gd name="T121" fmla="*/ 307 h 497"/>
                  <a:gd name="T122" fmla="*/ 6 w 887"/>
                  <a:gd name="T123" fmla="*/ 372 h 497"/>
                  <a:gd name="T124" fmla="*/ 23 w 887"/>
                  <a:gd name="T125" fmla="*/ 467 h 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87" h="497">
                    <a:moveTo>
                      <a:pt x="49" y="489"/>
                    </a:moveTo>
                    <a:cubicBezTo>
                      <a:pt x="37" y="481"/>
                      <a:pt x="37" y="481"/>
                      <a:pt x="37" y="481"/>
                    </a:cubicBezTo>
                    <a:cubicBezTo>
                      <a:pt x="35" y="485"/>
                      <a:pt x="35" y="485"/>
                      <a:pt x="35" y="485"/>
                    </a:cubicBezTo>
                    <a:cubicBezTo>
                      <a:pt x="38" y="483"/>
                      <a:pt x="38" y="483"/>
                      <a:pt x="38" y="483"/>
                    </a:cubicBezTo>
                    <a:cubicBezTo>
                      <a:pt x="38" y="483"/>
                      <a:pt x="36" y="477"/>
                      <a:pt x="33" y="471"/>
                    </a:cubicBezTo>
                    <a:cubicBezTo>
                      <a:pt x="32" y="468"/>
                      <a:pt x="31" y="464"/>
                      <a:pt x="30" y="462"/>
                    </a:cubicBezTo>
                    <a:cubicBezTo>
                      <a:pt x="30" y="461"/>
                      <a:pt x="29" y="460"/>
                      <a:pt x="29" y="459"/>
                    </a:cubicBezTo>
                    <a:cubicBezTo>
                      <a:pt x="29" y="458"/>
                      <a:pt x="29" y="458"/>
                      <a:pt x="29" y="458"/>
                    </a:cubicBezTo>
                    <a:cubicBezTo>
                      <a:pt x="29" y="458"/>
                      <a:pt x="29" y="458"/>
                      <a:pt x="29" y="458"/>
                    </a:cubicBezTo>
                    <a:cubicBezTo>
                      <a:pt x="29" y="458"/>
                      <a:pt x="29" y="458"/>
                      <a:pt x="29" y="458"/>
                    </a:cubicBezTo>
                    <a:cubicBezTo>
                      <a:pt x="26" y="459"/>
                      <a:pt x="26" y="459"/>
                      <a:pt x="26" y="459"/>
                    </a:cubicBezTo>
                    <a:cubicBezTo>
                      <a:pt x="29" y="458"/>
                      <a:pt x="29" y="458"/>
                      <a:pt x="29" y="458"/>
                    </a:cubicBezTo>
                    <a:cubicBezTo>
                      <a:pt x="29" y="458"/>
                      <a:pt x="29" y="458"/>
                      <a:pt x="29" y="458"/>
                    </a:cubicBezTo>
                    <a:cubicBezTo>
                      <a:pt x="26" y="459"/>
                      <a:pt x="26" y="459"/>
                      <a:pt x="26" y="459"/>
                    </a:cubicBezTo>
                    <a:cubicBezTo>
                      <a:pt x="29" y="458"/>
                      <a:pt x="29" y="458"/>
                      <a:pt x="29" y="458"/>
                    </a:cubicBezTo>
                    <a:cubicBezTo>
                      <a:pt x="25" y="459"/>
                      <a:pt x="25" y="459"/>
                      <a:pt x="25" y="459"/>
                    </a:cubicBezTo>
                    <a:cubicBezTo>
                      <a:pt x="29" y="459"/>
                      <a:pt x="29" y="459"/>
                      <a:pt x="29" y="459"/>
                    </a:cubicBezTo>
                    <a:cubicBezTo>
                      <a:pt x="29" y="459"/>
                      <a:pt x="29" y="458"/>
                      <a:pt x="29" y="458"/>
                    </a:cubicBezTo>
                    <a:cubicBezTo>
                      <a:pt x="25" y="459"/>
                      <a:pt x="25" y="459"/>
                      <a:pt x="25" y="459"/>
                    </a:cubicBezTo>
                    <a:cubicBezTo>
                      <a:pt x="29" y="459"/>
                      <a:pt x="29" y="459"/>
                      <a:pt x="29" y="459"/>
                    </a:cubicBezTo>
                    <a:cubicBezTo>
                      <a:pt x="25" y="459"/>
                      <a:pt x="25" y="459"/>
                      <a:pt x="25" y="459"/>
                    </a:cubicBezTo>
                    <a:cubicBezTo>
                      <a:pt x="29" y="460"/>
                      <a:pt x="29" y="460"/>
                      <a:pt x="29" y="460"/>
                    </a:cubicBezTo>
                    <a:cubicBezTo>
                      <a:pt x="29" y="459"/>
                      <a:pt x="29" y="459"/>
                      <a:pt x="29" y="459"/>
                    </a:cubicBezTo>
                    <a:cubicBezTo>
                      <a:pt x="25" y="459"/>
                      <a:pt x="25" y="459"/>
                      <a:pt x="25" y="459"/>
                    </a:cubicBezTo>
                    <a:cubicBezTo>
                      <a:pt x="29" y="460"/>
                      <a:pt x="29" y="460"/>
                      <a:pt x="29" y="460"/>
                    </a:cubicBezTo>
                    <a:cubicBezTo>
                      <a:pt x="25" y="459"/>
                      <a:pt x="25" y="459"/>
                      <a:pt x="25" y="459"/>
                    </a:cubicBezTo>
                    <a:cubicBezTo>
                      <a:pt x="28" y="461"/>
                      <a:pt x="28" y="461"/>
                      <a:pt x="28" y="461"/>
                    </a:cubicBezTo>
                    <a:cubicBezTo>
                      <a:pt x="28" y="461"/>
                      <a:pt x="29" y="460"/>
                      <a:pt x="29" y="460"/>
                    </a:cubicBezTo>
                    <a:cubicBezTo>
                      <a:pt x="25" y="459"/>
                      <a:pt x="25" y="459"/>
                      <a:pt x="25" y="459"/>
                    </a:cubicBezTo>
                    <a:cubicBezTo>
                      <a:pt x="28" y="461"/>
                      <a:pt x="28" y="461"/>
                      <a:pt x="28" y="461"/>
                    </a:cubicBezTo>
                    <a:cubicBezTo>
                      <a:pt x="29" y="461"/>
                      <a:pt x="29" y="459"/>
                      <a:pt x="29" y="458"/>
                    </a:cubicBezTo>
                    <a:cubicBezTo>
                      <a:pt x="28" y="457"/>
                      <a:pt x="28" y="456"/>
                      <a:pt x="27" y="456"/>
                    </a:cubicBezTo>
                    <a:cubicBezTo>
                      <a:pt x="25" y="454"/>
                      <a:pt x="25" y="454"/>
                      <a:pt x="25" y="454"/>
                    </a:cubicBezTo>
                    <a:cubicBezTo>
                      <a:pt x="20" y="438"/>
                      <a:pt x="20" y="438"/>
                      <a:pt x="20" y="438"/>
                    </a:cubicBezTo>
                    <a:cubicBezTo>
                      <a:pt x="20" y="437"/>
                      <a:pt x="19" y="436"/>
                      <a:pt x="19" y="435"/>
                    </a:cubicBezTo>
                    <a:cubicBezTo>
                      <a:pt x="18" y="435"/>
                      <a:pt x="18" y="435"/>
                      <a:pt x="18" y="435"/>
                    </a:cubicBezTo>
                    <a:cubicBezTo>
                      <a:pt x="19" y="426"/>
                      <a:pt x="19" y="426"/>
                      <a:pt x="19" y="426"/>
                    </a:cubicBezTo>
                    <a:cubicBezTo>
                      <a:pt x="20" y="424"/>
                      <a:pt x="19" y="423"/>
                      <a:pt x="17" y="422"/>
                    </a:cubicBezTo>
                    <a:cubicBezTo>
                      <a:pt x="17" y="422"/>
                      <a:pt x="17" y="422"/>
                      <a:pt x="17" y="422"/>
                    </a:cubicBezTo>
                    <a:cubicBezTo>
                      <a:pt x="16" y="403"/>
                      <a:pt x="16" y="403"/>
                      <a:pt x="16" y="403"/>
                    </a:cubicBezTo>
                    <a:cubicBezTo>
                      <a:pt x="16" y="402"/>
                      <a:pt x="15" y="401"/>
                      <a:pt x="14" y="400"/>
                    </a:cubicBezTo>
                    <a:cubicBezTo>
                      <a:pt x="12" y="398"/>
                      <a:pt x="12" y="398"/>
                      <a:pt x="12" y="398"/>
                    </a:cubicBezTo>
                    <a:cubicBezTo>
                      <a:pt x="10" y="402"/>
                      <a:pt x="10" y="402"/>
                      <a:pt x="10" y="402"/>
                    </a:cubicBezTo>
                    <a:cubicBezTo>
                      <a:pt x="13" y="403"/>
                      <a:pt x="13" y="403"/>
                      <a:pt x="13" y="403"/>
                    </a:cubicBezTo>
                    <a:cubicBezTo>
                      <a:pt x="17" y="390"/>
                      <a:pt x="17" y="390"/>
                      <a:pt x="17" y="390"/>
                    </a:cubicBezTo>
                    <a:cubicBezTo>
                      <a:pt x="17" y="389"/>
                      <a:pt x="16" y="387"/>
                      <a:pt x="15" y="386"/>
                    </a:cubicBezTo>
                    <a:cubicBezTo>
                      <a:pt x="14" y="386"/>
                      <a:pt x="14" y="386"/>
                      <a:pt x="14" y="386"/>
                    </a:cubicBezTo>
                    <a:cubicBezTo>
                      <a:pt x="14" y="370"/>
                      <a:pt x="14" y="370"/>
                      <a:pt x="14" y="370"/>
                    </a:cubicBezTo>
                    <a:cubicBezTo>
                      <a:pt x="14" y="369"/>
                      <a:pt x="13" y="367"/>
                      <a:pt x="12" y="367"/>
                    </a:cubicBezTo>
                    <a:cubicBezTo>
                      <a:pt x="10" y="366"/>
                      <a:pt x="10" y="366"/>
                      <a:pt x="10" y="366"/>
                    </a:cubicBezTo>
                    <a:cubicBezTo>
                      <a:pt x="14" y="360"/>
                      <a:pt x="14" y="360"/>
                      <a:pt x="14" y="360"/>
                    </a:cubicBezTo>
                    <a:cubicBezTo>
                      <a:pt x="15" y="358"/>
                      <a:pt x="14" y="355"/>
                      <a:pt x="12" y="354"/>
                    </a:cubicBezTo>
                    <a:cubicBezTo>
                      <a:pt x="10" y="353"/>
                      <a:pt x="10" y="353"/>
                      <a:pt x="10" y="353"/>
                    </a:cubicBezTo>
                    <a:cubicBezTo>
                      <a:pt x="8" y="356"/>
                      <a:pt x="8" y="356"/>
                      <a:pt x="8" y="356"/>
                    </a:cubicBezTo>
                    <a:cubicBezTo>
                      <a:pt x="12" y="356"/>
                      <a:pt x="12" y="356"/>
                      <a:pt x="12" y="356"/>
                    </a:cubicBezTo>
                    <a:cubicBezTo>
                      <a:pt x="12" y="356"/>
                      <a:pt x="12" y="352"/>
                      <a:pt x="11" y="348"/>
                    </a:cubicBezTo>
                    <a:cubicBezTo>
                      <a:pt x="11" y="344"/>
                      <a:pt x="11" y="340"/>
                      <a:pt x="11" y="338"/>
                    </a:cubicBezTo>
                    <a:cubicBezTo>
                      <a:pt x="11" y="337"/>
                      <a:pt x="11" y="337"/>
                      <a:pt x="11" y="337"/>
                    </a:cubicBezTo>
                    <a:cubicBezTo>
                      <a:pt x="11" y="337"/>
                      <a:pt x="11" y="337"/>
                      <a:pt x="11" y="337"/>
                    </a:cubicBezTo>
                    <a:cubicBezTo>
                      <a:pt x="9" y="337"/>
                      <a:pt x="9" y="337"/>
                      <a:pt x="9" y="337"/>
                    </a:cubicBezTo>
                    <a:cubicBezTo>
                      <a:pt x="11" y="337"/>
                      <a:pt x="11" y="337"/>
                      <a:pt x="11" y="337"/>
                    </a:cubicBezTo>
                    <a:cubicBezTo>
                      <a:pt x="11" y="337"/>
                      <a:pt x="11" y="337"/>
                      <a:pt x="11" y="337"/>
                    </a:cubicBezTo>
                    <a:cubicBezTo>
                      <a:pt x="9" y="337"/>
                      <a:pt x="9" y="337"/>
                      <a:pt x="9" y="337"/>
                    </a:cubicBezTo>
                    <a:cubicBezTo>
                      <a:pt x="11" y="337"/>
                      <a:pt x="11" y="337"/>
                      <a:pt x="11" y="337"/>
                    </a:cubicBezTo>
                    <a:cubicBezTo>
                      <a:pt x="8" y="337"/>
                      <a:pt x="8" y="337"/>
                      <a:pt x="8" y="337"/>
                    </a:cubicBezTo>
                    <a:cubicBezTo>
                      <a:pt x="11" y="338"/>
                      <a:pt x="11" y="338"/>
                      <a:pt x="11" y="338"/>
                    </a:cubicBezTo>
                    <a:cubicBezTo>
                      <a:pt x="11" y="337"/>
                      <a:pt x="11" y="337"/>
                      <a:pt x="11" y="337"/>
                    </a:cubicBezTo>
                    <a:cubicBezTo>
                      <a:pt x="8" y="337"/>
                      <a:pt x="8" y="337"/>
                      <a:pt x="8" y="337"/>
                    </a:cubicBezTo>
                    <a:cubicBezTo>
                      <a:pt x="11" y="338"/>
                      <a:pt x="11" y="338"/>
                      <a:pt x="11" y="338"/>
                    </a:cubicBezTo>
                    <a:cubicBezTo>
                      <a:pt x="7" y="337"/>
                      <a:pt x="7" y="337"/>
                      <a:pt x="7" y="337"/>
                    </a:cubicBezTo>
                    <a:cubicBezTo>
                      <a:pt x="11" y="339"/>
                      <a:pt x="11" y="339"/>
                      <a:pt x="11" y="339"/>
                    </a:cubicBezTo>
                    <a:cubicBezTo>
                      <a:pt x="11" y="338"/>
                      <a:pt x="11" y="338"/>
                      <a:pt x="11" y="338"/>
                    </a:cubicBezTo>
                    <a:cubicBezTo>
                      <a:pt x="7" y="337"/>
                      <a:pt x="7" y="337"/>
                      <a:pt x="7" y="337"/>
                    </a:cubicBezTo>
                    <a:cubicBezTo>
                      <a:pt x="11" y="339"/>
                      <a:pt x="11" y="339"/>
                      <a:pt x="11" y="339"/>
                    </a:cubicBezTo>
                    <a:cubicBezTo>
                      <a:pt x="11" y="338"/>
                      <a:pt x="11" y="337"/>
                      <a:pt x="11" y="336"/>
                    </a:cubicBezTo>
                    <a:cubicBezTo>
                      <a:pt x="11" y="335"/>
                      <a:pt x="10" y="334"/>
                      <a:pt x="9" y="333"/>
                    </a:cubicBezTo>
                    <a:cubicBezTo>
                      <a:pt x="7" y="332"/>
                      <a:pt x="7" y="332"/>
                      <a:pt x="7" y="332"/>
                    </a:cubicBezTo>
                    <a:cubicBezTo>
                      <a:pt x="5" y="335"/>
                      <a:pt x="5" y="335"/>
                      <a:pt x="5" y="335"/>
                    </a:cubicBezTo>
                    <a:cubicBezTo>
                      <a:pt x="9" y="336"/>
                      <a:pt x="9" y="336"/>
                      <a:pt x="9" y="336"/>
                    </a:cubicBezTo>
                    <a:cubicBezTo>
                      <a:pt x="11" y="322"/>
                      <a:pt x="11" y="322"/>
                      <a:pt x="11" y="322"/>
                    </a:cubicBezTo>
                    <a:cubicBezTo>
                      <a:pt x="12" y="320"/>
                      <a:pt x="11" y="319"/>
                      <a:pt x="9" y="318"/>
                    </a:cubicBezTo>
                    <a:cubicBezTo>
                      <a:pt x="9" y="318"/>
                      <a:pt x="9" y="318"/>
                      <a:pt x="9" y="318"/>
                    </a:cubicBezTo>
                    <a:cubicBezTo>
                      <a:pt x="11" y="305"/>
                      <a:pt x="11" y="305"/>
                      <a:pt x="11" y="305"/>
                    </a:cubicBezTo>
                    <a:cubicBezTo>
                      <a:pt x="11" y="303"/>
                      <a:pt x="11" y="302"/>
                      <a:pt x="9" y="301"/>
                    </a:cubicBezTo>
                    <a:cubicBezTo>
                      <a:pt x="7" y="300"/>
                      <a:pt x="7" y="300"/>
                      <a:pt x="7" y="300"/>
                    </a:cubicBezTo>
                    <a:cubicBezTo>
                      <a:pt x="5" y="303"/>
                      <a:pt x="5" y="303"/>
                      <a:pt x="5" y="303"/>
                    </a:cubicBezTo>
                    <a:cubicBezTo>
                      <a:pt x="9" y="304"/>
                      <a:pt x="9" y="304"/>
                      <a:pt x="9" y="304"/>
                    </a:cubicBezTo>
                    <a:cubicBezTo>
                      <a:pt x="14" y="287"/>
                      <a:pt x="14" y="287"/>
                      <a:pt x="14" y="287"/>
                    </a:cubicBezTo>
                    <a:cubicBezTo>
                      <a:pt x="14" y="285"/>
                      <a:pt x="13" y="284"/>
                      <a:pt x="12" y="283"/>
                    </a:cubicBezTo>
                    <a:cubicBezTo>
                      <a:pt x="10" y="282"/>
                      <a:pt x="10" y="282"/>
                      <a:pt x="10" y="282"/>
                    </a:cubicBezTo>
                    <a:cubicBezTo>
                      <a:pt x="13" y="266"/>
                      <a:pt x="13" y="266"/>
                      <a:pt x="13" y="266"/>
                    </a:cubicBezTo>
                    <a:cubicBezTo>
                      <a:pt x="13" y="265"/>
                      <a:pt x="12" y="263"/>
                      <a:pt x="11" y="263"/>
                    </a:cubicBezTo>
                    <a:cubicBezTo>
                      <a:pt x="10" y="262"/>
                      <a:pt x="10" y="262"/>
                      <a:pt x="10" y="262"/>
                    </a:cubicBezTo>
                    <a:cubicBezTo>
                      <a:pt x="8" y="265"/>
                      <a:pt x="8" y="265"/>
                      <a:pt x="8" y="265"/>
                    </a:cubicBezTo>
                    <a:cubicBezTo>
                      <a:pt x="12" y="266"/>
                      <a:pt x="12" y="266"/>
                      <a:pt x="12" y="266"/>
                    </a:cubicBezTo>
                    <a:cubicBezTo>
                      <a:pt x="15" y="252"/>
                      <a:pt x="15" y="252"/>
                      <a:pt x="15" y="252"/>
                    </a:cubicBezTo>
                    <a:cubicBezTo>
                      <a:pt x="15" y="251"/>
                      <a:pt x="14" y="249"/>
                      <a:pt x="13" y="248"/>
                    </a:cubicBezTo>
                    <a:cubicBezTo>
                      <a:pt x="6" y="244"/>
                      <a:pt x="6" y="244"/>
                      <a:pt x="6" y="244"/>
                    </a:cubicBezTo>
                    <a:cubicBezTo>
                      <a:pt x="4" y="247"/>
                      <a:pt x="4" y="247"/>
                      <a:pt x="4" y="247"/>
                    </a:cubicBezTo>
                    <a:cubicBezTo>
                      <a:pt x="8" y="248"/>
                      <a:pt x="8" y="248"/>
                      <a:pt x="8" y="248"/>
                    </a:cubicBezTo>
                    <a:cubicBezTo>
                      <a:pt x="8" y="248"/>
                      <a:pt x="9" y="244"/>
                      <a:pt x="10" y="241"/>
                    </a:cubicBezTo>
                    <a:cubicBezTo>
                      <a:pt x="10" y="239"/>
                      <a:pt x="11" y="237"/>
                      <a:pt x="11" y="235"/>
                    </a:cubicBezTo>
                    <a:cubicBezTo>
                      <a:pt x="11" y="235"/>
                      <a:pt x="11" y="234"/>
                      <a:pt x="12" y="234"/>
                    </a:cubicBezTo>
                    <a:cubicBezTo>
                      <a:pt x="12" y="233"/>
                      <a:pt x="12" y="233"/>
                      <a:pt x="12" y="233"/>
                    </a:cubicBezTo>
                    <a:cubicBezTo>
                      <a:pt x="12" y="233"/>
                      <a:pt x="12" y="233"/>
                      <a:pt x="12" y="233"/>
                    </a:cubicBezTo>
                    <a:cubicBezTo>
                      <a:pt x="12" y="233"/>
                      <a:pt x="12" y="233"/>
                      <a:pt x="12" y="233"/>
                    </a:cubicBezTo>
                    <a:cubicBezTo>
                      <a:pt x="12" y="233"/>
                      <a:pt x="12" y="233"/>
                      <a:pt x="12" y="233"/>
                    </a:cubicBezTo>
                    <a:cubicBezTo>
                      <a:pt x="12" y="233"/>
                      <a:pt x="12" y="233"/>
                      <a:pt x="12" y="233"/>
                    </a:cubicBezTo>
                    <a:cubicBezTo>
                      <a:pt x="12" y="233"/>
                      <a:pt x="12" y="233"/>
                      <a:pt x="12" y="233"/>
                    </a:cubicBezTo>
                    <a:cubicBezTo>
                      <a:pt x="9" y="232"/>
                      <a:pt x="9" y="232"/>
                      <a:pt x="9" y="232"/>
                    </a:cubicBezTo>
                    <a:cubicBezTo>
                      <a:pt x="12" y="233"/>
                      <a:pt x="12" y="233"/>
                      <a:pt x="12" y="233"/>
                    </a:cubicBezTo>
                    <a:cubicBezTo>
                      <a:pt x="12" y="233"/>
                      <a:pt x="12" y="233"/>
                      <a:pt x="12" y="233"/>
                    </a:cubicBezTo>
                    <a:cubicBezTo>
                      <a:pt x="9" y="232"/>
                      <a:pt x="9" y="232"/>
                      <a:pt x="9" y="232"/>
                    </a:cubicBezTo>
                    <a:cubicBezTo>
                      <a:pt x="12" y="233"/>
                      <a:pt x="12" y="233"/>
                      <a:pt x="12" y="233"/>
                    </a:cubicBezTo>
                    <a:cubicBezTo>
                      <a:pt x="8" y="232"/>
                      <a:pt x="8" y="232"/>
                      <a:pt x="8" y="232"/>
                    </a:cubicBezTo>
                    <a:cubicBezTo>
                      <a:pt x="11" y="234"/>
                      <a:pt x="11" y="234"/>
                      <a:pt x="11" y="234"/>
                    </a:cubicBezTo>
                    <a:cubicBezTo>
                      <a:pt x="12" y="233"/>
                      <a:pt x="12" y="233"/>
                      <a:pt x="12" y="233"/>
                    </a:cubicBezTo>
                    <a:cubicBezTo>
                      <a:pt x="8" y="232"/>
                      <a:pt x="8" y="232"/>
                      <a:pt x="8" y="232"/>
                    </a:cubicBezTo>
                    <a:cubicBezTo>
                      <a:pt x="11" y="234"/>
                      <a:pt x="11" y="234"/>
                      <a:pt x="11" y="234"/>
                    </a:cubicBezTo>
                    <a:cubicBezTo>
                      <a:pt x="12" y="232"/>
                      <a:pt x="12" y="229"/>
                      <a:pt x="10" y="228"/>
                    </a:cubicBezTo>
                    <a:cubicBezTo>
                      <a:pt x="8" y="227"/>
                      <a:pt x="8" y="227"/>
                      <a:pt x="8" y="227"/>
                    </a:cubicBezTo>
                    <a:cubicBezTo>
                      <a:pt x="6" y="230"/>
                      <a:pt x="6" y="230"/>
                      <a:pt x="6" y="230"/>
                    </a:cubicBezTo>
                    <a:cubicBezTo>
                      <a:pt x="10" y="231"/>
                      <a:pt x="10" y="231"/>
                      <a:pt x="10" y="231"/>
                    </a:cubicBezTo>
                    <a:cubicBezTo>
                      <a:pt x="12" y="218"/>
                      <a:pt x="12" y="218"/>
                      <a:pt x="12" y="218"/>
                    </a:cubicBezTo>
                    <a:cubicBezTo>
                      <a:pt x="12" y="216"/>
                      <a:pt x="11" y="214"/>
                      <a:pt x="10" y="214"/>
                    </a:cubicBezTo>
                    <a:cubicBezTo>
                      <a:pt x="10" y="213"/>
                      <a:pt x="10" y="213"/>
                      <a:pt x="10" y="213"/>
                    </a:cubicBezTo>
                    <a:cubicBezTo>
                      <a:pt x="8" y="217"/>
                      <a:pt x="8" y="217"/>
                      <a:pt x="8" y="217"/>
                    </a:cubicBezTo>
                    <a:cubicBezTo>
                      <a:pt x="12" y="218"/>
                      <a:pt x="12" y="218"/>
                      <a:pt x="12" y="218"/>
                    </a:cubicBezTo>
                    <a:cubicBezTo>
                      <a:pt x="17" y="202"/>
                      <a:pt x="17" y="202"/>
                      <a:pt x="17" y="202"/>
                    </a:cubicBezTo>
                    <a:cubicBezTo>
                      <a:pt x="17" y="200"/>
                      <a:pt x="17" y="198"/>
                      <a:pt x="15" y="197"/>
                    </a:cubicBezTo>
                    <a:cubicBezTo>
                      <a:pt x="14" y="196"/>
                      <a:pt x="14" y="196"/>
                      <a:pt x="14" y="196"/>
                    </a:cubicBezTo>
                    <a:cubicBezTo>
                      <a:pt x="18" y="191"/>
                      <a:pt x="18" y="191"/>
                      <a:pt x="18" y="191"/>
                    </a:cubicBezTo>
                    <a:cubicBezTo>
                      <a:pt x="19" y="190"/>
                      <a:pt x="19" y="189"/>
                      <a:pt x="19" y="188"/>
                    </a:cubicBezTo>
                    <a:cubicBezTo>
                      <a:pt x="19" y="186"/>
                      <a:pt x="18" y="185"/>
                      <a:pt x="17" y="185"/>
                    </a:cubicBezTo>
                    <a:cubicBezTo>
                      <a:pt x="14" y="183"/>
                      <a:pt x="14" y="183"/>
                      <a:pt x="14" y="183"/>
                    </a:cubicBezTo>
                    <a:cubicBezTo>
                      <a:pt x="18" y="175"/>
                      <a:pt x="18" y="175"/>
                      <a:pt x="18" y="175"/>
                    </a:cubicBezTo>
                    <a:cubicBezTo>
                      <a:pt x="19" y="173"/>
                      <a:pt x="19" y="171"/>
                      <a:pt x="17" y="169"/>
                    </a:cubicBezTo>
                    <a:cubicBezTo>
                      <a:pt x="17" y="169"/>
                      <a:pt x="17" y="169"/>
                      <a:pt x="17" y="169"/>
                    </a:cubicBezTo>
                    <a:cubicBezTo>
                      <a:pt x="17" y="155"/>
                      <a:pt x="17" y="155"/>
                      <a:pt x="17" y="155"/>
                    </a:cubicBezTo>
                    <a:cubicBezTo>
                      <a:pt x="17" y="154"/>
                      <a:pt x="16" y="153"/>
                      <a:pt x="15" y="152"/>
                    </a:cubicBezTo>
                    <a:cubicBezTo>
                      <a:pt x="12" y="150"/>
                      <a:pt x="12" y="150"/>
                      <a:pt x="12" y="150"/>
                    </a:cubicBezTo>
                    <a:cubicBezTo>
                      <a:pt x="10" y="154"/>
                      <a:pt x="10" y="154"/>
                      <a:pt x="10" y="154"/>
                    </a:cubicBezTo>
                    <a:cubicBezTo>
                      <a:pt x="14" y="155"/>
                      <a:pt x="14" y="155"/>
                      <a:pt x="14" y="155"/>
                    </a:cubicBezTo>
                    <a:cubicBezTo>
                      <a:pt x="18" y="144"/>
                      <a:pt x="18" y="144"/>
                      <a:pt x="18" y="144"/>
                    </a:cubicBezTo>
                    <a:cubicBezTo>
                      <a:pt x="19" y="142"/>
                      <a:pt x="18" y="140"/>
                      <a:pt x="17" y="139"/>
                    </a:cubicBezTo>
                    <a:cubicBezTo>
                      <a:pt x="15" y="138"/>
                      <a:pt x="15" y="138"/>
                      <a:pt x="15" y="138"/>
                    </a:cubicBezTo>
                    <a:cubicBezTo>
                      <a:pt x="13" y="142"/>
                      <a:pt x="13" y="142"/>
                      <a:pt x="13" y="142"/>
                    </a:cubicBezTo>
                    <a:cubicBezTo>
                      <a:pt x="17" y="142"/>
                      <a:pt x="17" y="142"/>
                      <a:pt x="17" y="142"/>
                    </a:cubicBezTo>
                    <a:cubicBezTo>
                      <a:pt x="17" y="142"/>
                      <a:pt x="17" y="138"/>
                      <a:pt x="18" y="134"/>
                    </a:cubicBezTo>
                    <a:cubicBezTo>
                      <a:pt x="18" y="132"/>
                      <a:pt x="19" y="130"/>
                      <a:pt x="19" y="129"/>
                    </a:cubicBezTo>
                    <a:cubicBezTo>
                      <a:pt x="19" y="128"/>
                      <a:pt x="19" y="128"/>
                      <a:pt x="19" y="127"/>
                    </a:cubicBezTo>
                    <a:cubicBezTo>
                      <a:pt x="19" y="127"/>
                      <a:pt x="19" y="127"/>
                      <a:pt x="19" y="127"/>
                    </a:cubicBezTo>
                    <a:cubicBezTo>
                      <a:pt x="19" y="127"/>
                      <a:pt x="19" y="127"/>
                      <a:pt x="19" y="127"/>
                    </a:cubicBezTo>
                    <a:cubicBezTo>
                      <a:pt x="17" y="126"/>
                      <a:pt x="17" y="126"/>
                      <a:pt x="17" y="126"/>
                    </a:cubicBezTo>
                    <a:cubicBezTo>
                      <a:pt x="19" y="127"/>
                      <a:pt x="19" y="127"/>
                      <a:pt x="19" y="127"/>
                    </a:cubicBezTo>
                    <a:cubicBezTo>
                      <a:pt x="19" y="127"/>
                      <a:pt x="19" y="127"/>
                      <a:pt x="19" y="127"/>
                    </a:cubicBezTo>
                    <a:cubicBezTo>
                      <a:pt x="17" y="126"/>
                      <a:pt x="17" y="126"/>
                      <a:pt x="17" y="126"/>
                    </a:cubicBezTo>
                    <a:cubicBezTo>
                      <a:pt x="19" y="127"/>
                      <a:pt x="19" y="127"/>
                      <a:pt x="19" y="127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9" y="127"/>
                      <a:pt x="19" y="127"/>
                      <a:pt x="19" y="127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9" y="127"/>
                      <a:pt x="20" y="126"/>
                      <a:pt x="19" y="125"/>
                    </a:cubicBezTo>
                    <a:cubicBezTo>
                      <a:pt x="19" y="124"/>
                      <a:pt x="18" y="123"/>
                      <a:pt x="18" y="122"/>
                    </a:cubicBezTo>
                    <a:cubicBezTo>
                      <a:pt x="16" y="121"/>
                      <a:pt x="16" y="121"/>
                      <a:pt x="16" y="121"/>
                    </a:cubicBezTo>
                    <a:cubicBezTo>
                      <a:pt x="14" y="125"/>
                      <a:pt x="14" y="125"/>
                      <a:pt x="14" y="125"/>
                    </a:cubicBezTo>
                    <a:cubicBezTo>
                      <a:pt x="17" y="126"/>
                      <a:pt x="17" y="126"/>
                      <a:pt x="17" y="126"/>
                    </a:cubicBezTo>
                    <a:cubicBezTo>
                      <a:pt x="21" y="113"/>
                      <a:pt x="21" y="113"/>
                      <a:pt x="21" y="113"/>
                    </a:cubicBezTo>
                    <a:cubicBezTo>
                      <a:pt x="21" y="111"/>
                      <a:pt x="21" y="110"/>
                      <a:pt x="19" y="109"/>
                    </a:cubicBezTo>
                    <a:cubicBezTo>
                      <a:pt x="14" y="105"/>
                      <a:pt x="14" y="105"/>
                      <a:pt x="14" y="105"/>
                    </a:cubicBezTo>
                    <a:cubicBezTo>
                      <a:pt x="12" y="109"/>
                      <a:pt x="12" y="109"/>
                      <a:pt x="12" y="109"/>
                    </a:cubicBezTo>
                    <a:cubicBezTo>
                      <a:pt x="15" y="111"/>
                      <a:pt x="15" y="111"/>
                      <a:pt x="15" y="111"/>
                    </a:cubicBezTo>
                    <a:cubicBezTo>
                      <a:pt x="12" y="109"/>
                      <a:pt x="12" y="109"/>
                      <a:pt x="12" y="109"/>
                    </a:cubicBezTo>
                    <a:cubicBezTo>
                      <a:pt x="14" y="112"/>
                      <a:pt x="14" y="112"/>
                      <a:pt x="14" y="112"/>
                    </a:cubicBezTo>
                    <a:cubicBezTo>
                      <a:pt x="14" y="112"/>
                      <a:pt x="15" y="112"/>
                      <a:pt x="15" y="111"/>
                    </a:cubicBezTo>
                    <a:cubicBezTo>
                      <a:pt x="12" y="109"/>
                      <a:pt x="12" y="109"/>
                      <a:pt x="12" y="109"/>
                    </a:cubicBezTo>
                    <a:cubicBezTo>
                      <a:pt x="14" y="112"/>
                      <a:pt x="14" y="112"/>
                      <a:pt x="14" y="112"/>
                    </a:cubicBezTo>
                    <a:cubicBezTo>
                      <a:pt x="12" y="109"/>
                      <a:pt x="12" y="109"/>
                      <a:pt x="12" y="109"/>
                    </a:cubicBezTo>
                    <a:cubicBezTo>
                      <a:pt x="13" y="113"/>
                      <a:pt x="13" y="113"/>
                      <a:pt x="13" y="113"/>
                    </a:cubicBezTo>
                    <a:cubicBezTo>
                      <a:pt x="13" y="112"/>
                      <a:pt x="13" y="112"/>
                      <a:pt x="14" y="112"/>
                    </a:cubicBezTo>
                    <a:cubicBezTo>
                      <a:pt x="12" y="109"/>
                      <a:pt x="12" y="109"/>
                      <a:pt x="12" y="109"/>
                    </a:cubicBezTo>
                    <a:cubicBezTo>
                      <a:pt x="13" y="113"/>
                      <a:pt x="13" y="113"/>
                      <a:pt x="13" y="113"/>
                    </a:cubicBezTo>
                    <a:cubicBezTo>
                      <a:pt x="12" y="110"/>
                      <a:pt x="12" y="110"/>
                      <a:pt x="12" y="110"/>
                    </a:cubicBezTo>
                    <a:cubicBezTo>
                      <a:pt x="12" y="113"/>
                      <a:pt x="12" y="113"/>
                      <a:pt x="12" y="113"/>
                    </a:cubicBezTo>
                    <a:cubicBezTo>
                      <a:pt x="13" y="113"/>
                      <a:pt x="13" y="113"/>
                      <a:pt x="13" y="113"/>
                    </a:cubicBezTo>
                    <a:cubicBezTo>
                      <a:pt x="12" y="110"/>
                      <a:pt x="12" y="110"/>
                      <a:pt x="12" y="110"/>
                    </a:cubicBezTo>
                    <a:cubicBezTo>
                      <a:pt x="12" y="113"/>
                      <a:pt x="12" y="113"/>
                      <a:pt x="12" y="113"/>
                    </a:cubicBezTo>
                    <a:cubicBezTo>
                      <a:pt x="12" y="113"/>
                      <a:pt x="13" y="113"/>
                      <a:pt x="13" y="113"/>
                    </a:cubicBezTo>
                    <a:cubicBezTo>
                      <a:pt x="16" y="113"/>
                      <a:pt x="22" y="113"/>
                      <a:pt x="27" y="113"/>
                    </a:cubicBezTo>
                    <a:cubicBezTo>
                      <a:pt x="33" y="113"/>
                      <a:pt x="39" y="113"/>
                      <a:pt x="42" y="113"/>
                    </a:cubicBezTo>
                    <a:cubicBezTo>
                      <a:pt x="43" y="113"/>
                      <a:pt x="43" y="113"/>
                      <a:pt x="44" y="113"/>
                    </a:cubicBezTo>
                    <a:cubicBezTo>
                      <a:pt x="45" y="113"/>
                      <a:pt x="45" y="113"/>
                      <a:pt x="45" y="113"/>
                    </a:cubicBezTo>
                    <a:cubicBezTo>
                      <a:pt x="45" y="113"/>
                      <a:pt x="45" y="113"/>
                      <a:pt x="45" y="113"/>
                    </a:cubicBezTo>
                    <a:cubicBezTo>
                      <a:pt x="46" y="113"/>
                      <a:pt x="46" y="113"/>
                      <a:pt x="46" y="113"/>
                    </a:cubicBezTo>
                    <a:cubicBezTo>
                      <a:pt x="46" y="113"/>
                      <a:pt x="47" y="112"/>
                      <a:pt x="47" y="111"/>
                    </a:cubicBezTo>
                    <a:cubicBezTo>
                      <a:pt x="48" y="111"/>
                      <a:pt x="48" y="109"/>
                      <a:pt x="48" y="108"/>
                    </a:cubicBezTo>
                    <a:cubicBezTo>
                      <a:pt x="48" y="107"/>
                      <a:pt x="47" y="107"/>
                      <a:pt x="46" y="106"/>
                    </a:cubicBezTo>
                    <a:cubicBezTo>
                      <a:pt x="42" y="103"/>
                      <a:pt x="42" y="103"/>
                      <a:pt x="42" y="103"/>
                    </a:cubicBezTo>
                    <a:cubicBezTo>
                      <a:pt x="40" y="107"/>
                      <a:pt x="40" y="107"/>
                      <a:pt x="40" y="107"/>
                    </a:cubicBezTo>
                    <a:cubicBezTo>
                      <a:pt x="43" y="109"/>
                      <a:pt x="43" y="109"/>
                      <a:pt x="43" y="109"/>
                    </a:cubicBezTo>
                    <a:cubicBezTo>
                      <a:pt x="40" y="107"/>
                      <a:pt x="40" y="107"/>
                      <a:pt x="40" y="107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2" y="110"/>
                      <a:pt x="43" y="110"/>
                      <a:pt x="43" y="109"/>
                    </a:cubicBezTo>
                    <a:cubicBezTo>
                      <a:pt x="40" y="107"/>
                      <a:pt x="40" y="107"/>
                      <a:pt x="40" y="107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0" y="107"/>
                      <a:pt x="40" y="107"/>
                      <a:pt x="40" y="107"/>
                    </a:cubicBezTo>
                    <a:cubicBezTo>
                      <a:pt x="41" y="110"/>
                      <a:pt x="41" y="110"/>
                      <a:pt x="41" y="110"/>
                    </a:cubicBezTo>
                    <a:cubicBezTo>
                      <a:pt x="41" y="110"/>
                      <a:pt x="42" y="110"/>
                      <a:pt x="42" y="110"/>
                    </a:cubicBezTo>
                    <a:cubicBezTo>
                      <a:pt x="40" y="107"/>
                      <a:pt x="40" y="107"/>
                      <a:pt x="40" y="107"/>
                    </a:cubicBezTo>
                    <a:cubicBezTo>
                      <a:pt x="41" y="110"/>
                      <a:pt x="41" y="110"/>
                      <a:pt x="41" y="110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41" y="111"/>
                      <a:pt x="41" y="111"/>
                      <a:pt x="41" y="111"/>
                    </a:cubicBezTo>
                    <a:cubicBezTo>
                      <a:pt x="41" y="110"/>
                      <a:pt x="41" y="110"/>
                      <a:pt x="41" y="110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41" y="111"/>
                      <a:pt x="41" y="111"/>
                      <a:pt x="41" y="111"/>
                    </a:cubicBezTo>
                    <a:cubicBezTo>
                      <a:pt x="41" y="110"/>
                      <a:pt x="42" y="110"/>
                      <a:pt x="43" y="110"/>
                    </a:cubicBezTo>
                    <a:cubicBezTo>
                      <a:pt x="46" y="110"/>
                      <a:pt x="53" y="110"/>
                      <a:pt x="58" y="109"/>
                    </a:cubicBezTo>
                    <a:cubicBezTo>
                      <a:pt x="61" y="109"/>
                      <a:pt x="64" y="109"/>
                      <a:pt x="66" y="109"/>
                    </a:cubicBezTo>
                    <a:cubicBezTo>
                      <a:pt x="67" y="109"/>
                      <a:pt x="68" y="109"/>
                      <a:pt x="68" y="109"/>
                    </a:cubicBezTo>
                    <a:cubicBezTo>
                      <a:pt x="69" y="109"/>
                      <a:pt x="69" y="109"/>
                      <a:pt x="69" y="109"/>
                    </a:cubicBezTo>
                    <a:cubicBezTo>
                      <a:pt x="70" y="108"/>
                      <a:pt x="70" y="108"/>
                      <a:pt x="70" y="108"/>
                    </a:cubicBezTo>
                    <a:cubicBezTo>
                      <a:pt x="71" y="108"/>
                      <a:pt x="71" y="108"/>
                      <a:pt x="71" y="108"/>
                    </a:cubicBezTo>
                    <a:cubicBezTo>
                      <a:pt x="71" y="108"/>
                      <a:pt x="72" y="107"/>
                      <a:pt x="72" y="107"/>
                    </a:cubicBezTo>
                    <a:cubicBezTo>
                      <a:pt x="73" y="106"/>
                      <a:pt x="73" y="105"/>
                      <a:pt x="73" y="104"/>
                    </a:cubicBezTo>
                    <a:cubicBezTo>
                      <a:pt x="72" y="103"/>
                      <a:pt x="72" y="102"/>
                      <a:pt x="71" y="101"/>
                    </a:cubicBezTo>
                    <a:cubicBezTo>
                      <a:pt x="70" y="101"/>
                      <a:pt x="70" y="101"/>
                      <a:pt x="70" y="101"/>
                    </a:cubicBezTo>
                    <a:cubicBezTo>
                      <a:pt x="68" y="104"/>
                      <a:pt x="68" y="104"/>
                      <a:pt x="68" y="104"/>
                    </a:cubicBezTo>
                    <a:cubicBezTo>
                      <a:pt x="69" y="108"/>
                      <a:pt x="69" y="108"/>
                      <a:pt x="69" y="108"/>
                    </a:cubicBezTo>
                    <a:cubicBezTo>
                      <a:pt x="86" y="106"/>
                      <a:pt x="86" y="106"/>
                      <a:pt x="86" y="106"/>
                    </a:cubicBezTo>
                    <a:cubicBezTo>
                      <a:pt x="87" y="106"/>
                      <a:pt x="89" y="105"/>
                      <a:pt x="89" y="103"/>
                    </a:cubicBezTo>
                    <a:cubicBezTo>
                      <a:pt x="89" y="101"/>
                      <a:pt x="89" y="100"/>
                      <a:pt x="87" y="99"/>
                    </a:cubicBezTo>
                    <a:cubicBezTo>
                      <a:pt x="86" y="98"/>
                      <a:pt x="86" y="98"/>
                      <a:pt x="86" y="98"/>
                    </a:cubicBezTo>
                    <a:cubicBezTo>
                      <a:pt x="84" y="101"/>
                      <a:pt x="84" y="101"/>
                      <a:pt x="84" y="101"/>
                    </a:cubicBezTo>
                    <a:cubicBezTo>
                      <a:pt x="87" y="103"/>
                      <a:pt x="87" y="103"/>
                      <a:pt x="87" y="103"/>
                    </a:cubicBezTo>
                    <a:cubicBezTo>
                      <a:pt x="84" y="101"/>
                      <a:pt x="84" y="101"/>
                      <a:pt x="84" y="101"/>
                    </a:cubicBezTo>
                    <a:cubicBezTo>
                      <a:pt x="86" y="104"/>
                      <a:pt x="86" y="104"/>
                      <a:pt x="86" y="104"/>
                    </a:cubicBezTo>
                    <a:cubicBezTo>
                      <a:pt x="86" y="104"/>
                      <a:pt x="87" y="104"/>
                      <a:pt x="87" y="103"/>
                    </a:cubicBezTo>
                    <a:cubicBezTo>
                      <a:pt x="84" y="101"/>
                      <a:pt x="84" y="101"/>
                      <a:pt x="84" y="101"/>
                    </a:cubicBezTo>
                    <a:cubicBezTo>
                      <a:pt x="86" y="104"/>
                      <a:pt x="86" y="104"/>
                      <a:pt x="86" y="104"/>
                    </a:cubicBezTo>
                    <a:cubicBezTo>
                      <a:pt x="84" y="101"/>
                      <a:pt x="84" y="101"/>
                      <a:pt x="84" y="101"/>
                    </a:cubicBezTo>
                    <a:cubicBezTo>
                      <a:pt x="85" y="105"/>
                      <a:pt x="85" y="105"/>
                      <a:pt x="85" y="105"/>
                    </a:cubicBezTo>
                    <a:cubicBezTo>
                      <a:pt x="85" y="105"/>
                      <a:pt x="85" y="105"/>
                      <a:pt x="86" y="104"/>
                    </a:cubicBezTo>
                    <a:cubicBezTo>
                      <a:pt x="84" y="101"/>
                      <a:pt x="84" y="101"/>
                      <a:pt x="84" y="101"/>
                    </a:cubicBezTo>
                    <a:cubicBezTo>
                      <a:pt x="85" y="105"/>
                      <a:pt x="85" y="105"/>
                      <a:pt x="85" y="105"/>
                    </a:cubicBezTo>
                    <a:cubicBezTo>
                      <a:pt x="84" y="102"/>
                      <a:pt x="84" y="102"/>
                      <a:pt x="84" y="102"/>
                    </a:cubicBezTo>
                    <a:cubicBezTo>
                      <a:pt x="85" y="105"/>
                      <a:pt x="85" y="105"/>
                      <a:pt x="85" y="105"/>
                    </a:cubicBezTo>
                    <a:cubicBezTo>
                      <a:pt x="85" y="105"/>
                      <a:pt x="85" y="105"/>
                      <a:pt x="85" y="105"/>
                    </a:cubicBezTo>
                    <a:cubicBezTo>
                      <a:pt x="84" y="102"/>
                      <a:pt x="84" y="102"/>
                      <a:pt x="84" y="102"/>
                    </a:cubicBezTo>
                    <a:cubicBezTo>
                      <a:pt x="85" y="105"/>
                      <a:pt x="85" y="105"/>
                      <a:pt x="85" y="105"/>
                    </a:cubicBezTo>
                    <a:cubicBezTo>
                      <a:pt x="85" y="105"/>
                      <a:pt x="85" y="105"/>
                      <a:pt x="86" y="105"/>
                    </a:cubicBezTo>
                    <a:cubicBezTo>
                      <a:pt x="89" y="105"/>
                      <a:pt x="94" y="104"/>
                      <a:pt x="99" y="104"/>
                    </a:cubicBezTo>
                    <a:cubicBezTo>
                      <a:pt x="103" y="103"/>
                      <a:pt x="107" y="103"/>
                      <a:pt x="107" y="103"/>
                    </a:cubicBezTo>
                    <a:cubicBezTo>
                      <a:pt x="109" y="103"/>
                      <a:pt x="110" y="101"/>
                      <a:pt x="111" y="100"/>
                    </a:cubicBezTo>
                    <a:cubicBezTo>
                      <a:pt x="111" y="98"/>
                      <a:pt x="111" y="96"/>
                      <a:pt x="109" y="95"/>
                    </a:cubicBezTo>
                    <a:cubicBezTo>
                      <a:pt x="109" y="95"/>
                      <a:pt x="109" y="95"/>
                      <a:pt x="109" y="95"/>
                    </a:cubicBezTo>
                    <a:cubicBezTo>
                      <a:pt x="107" y="99"/>
                      <a:pt x="107" y="99"/>
                      <a:pt x="107" y="99"/>
                    </a:cubicBezTo>
                    <a:cubicBezTo>
                      <a:pt x="107" y="103"/>
                      <a:pt x="107" y="103"/>
                      <a:pt x="107" y="103"/>
                    </a:cubicBezTo>
                    <a:cubicBezTo>
                      <a:pt x="129" y="100"/>
                      <a:pt x="129" y="100"/>
                      <a:pt x="129" y="100"/>
                    </a:cubicBezTo>
                    <a:cubicBezTo>
                      <a:pt x="131" y="100"/>
                      <a:pt x="132" y="99"/>
                      <a:pt x="133" y="97"/>
                    </a:cubicBezTo>
                    <a:cubicBezTo>
                      <a:pt x="133" y="96"/>
                      <a:pt x="132" y="94"/>
                      <a:pt x="131" y="93"/>
                    </a:cubicBezTo>
                    <a:cubicBezTo>
                      <a:pt x="128" y="91"/>
                      <a:pt x="128" y="91"/>
                      <a:pt x="128" y="91"/>
                    </a:cubicBezTo>
                    <a:cubicBezTo>
                      <a:pt x="126" y="95"/>
                      <a:pt x="126" y="95"/>
                      <a:pt x="126" y="95"/>
                    </a:cubicBezTo>
                    <a:cubicBezTo>
                      <a:pt x="130" y="97"/>
                      <a:pt x="130" y="97"/>
                      <a:pt x="130" y="97"/>
                    </a:cubicBezTo>
                    <a:cubicBezTo>
                      <a:pt x="126" y="95"/>
                      <a:pt x="126" y="95"/>
                      <a:pt x="126" y="95"/>
                    </a:cubicBezTo>
                    <a:cubicBezTo>
                      <a:pt x="128" y="98"/>
                      <a:pt x="128" y="98"/>
                      <a:pt x="128" y="98"/>
                    </a:cubicBezTo>
                    <a:cubicBezTo>
                      <a:pt x="128" y="98"/>
                      <a:pt x="129" y="98"/>
                      <a:pt x="130" y="97"/>
                    </a:cubicBezTo>
                    <a:cubicBezTo>
                      <a:pt x="126" y="95"/>
                      <a:pt x="126" y="95"/>
                      <a:pt x="126" y="95"/>
                    </a:cubicBezTo>
                    <a:cubicBezTo>
                      <a:pt x="128" y="98"/>
                      <a:pt x="128" y="98"/>
                      <a:pt x="128" y="98"/>
                    </a:cubicBezTo>
                    <a:cubicBezTo>
                      <a:pt x="126" y="95"/>
                      <a:pt x="126" y="95"/>
                      <a:pt x="126" y="95"/>
                    </a:cubicBezTo>
                    <a:cubicBezTo>
                      <a:pt x="127" y="99"/>
                      <a:pt x="127" y="99"/>
                      <a:pt x="127" y="99"/>
                    </a:cubicBezTo>
                    <a:cubicBezTo>
                      <a:pt x="127" y="99"/>
                      <a:pt x="127" y="99"/>
                      <a:pt x="128" y="98"/>
                    </a:cubicBezTo>
                    <a:cubicBezTo>
                      <a:pt x="126" y="95"/>
                      <a:pt x="126" y="95"/>
                      <a:pt x="126" y="95"/>
                    </a:cubicBezTo>
                    <a:cubicBezTo>
                      <a:pt x="127" y="99"/>
                      <a:pt x="127" y="99"/>
                      <a:pt x="127" y="99"/>
                    </a:cubicBezTo>
                    <a:cubicBezTo>
                      <a:pt x="127" y="97"/>
                      <a:pt x="127" y="97"/>
                      <a:pt x="127" y="97"/>
                    </a:cubicBezTo>
                    <a:cubicBezTo>
                      <a:pt x="127" y="99"/>
                      <a:pt x="127" y="99"/>
                      <a:pt x="127" y="99"/>
                    </a:cubicBezTo>
                    <a:cubicBezTo>
                      <a:pt x="127" y="99"/>
                      <a:pt x="127" y="99"/>
                      <a:pt x="127" y="99"/>
                    </a:cubicBezTo>
                    <a:cubicBezTo>
                      <a:pt x="127" y="97"/>
                      <a:pt x="127" y="97"/>
                      <a:pt x="127" y="97"/>
                    </a:cubicBezTo>
                    <a:cubicBezTo>
                      <a:pt x="127" y="99"/>
                      <a:pt x="127" y="99"/>
                      <a:pt x="127" y="99"/>
                    </a:cubicBezTo>
                    <a:cubicBezTo>
                      <a:pt x="127" y="99"/>
                      <a:pt x="127" y="99"/>
                      <a:pt x="127" y="99"/>
                    </a:cubicBezTo>
                    <a:cubicBezTo>
                      <a:pt x="129" y="99"/>
                      <a:pt x="135" y="99"/>
                      <a:pt x="139" y="99"/>
                    </a:cubicBezTo>
                    <a:cubicBezTo>
                      <a:pt x="144" y="100"/>
                      <a:pt x="148" y="100"/>
                      <a:pt x="148" y="100"/>
                    </a:cubicBezTo>
                    <a:cubicBezTo>
                      <a:pt x="150" y="100"/>
                      <a:pt x="152" y="99"/>
                      <a:pt x="152" y="97"/>
                    </a:cubicBezTo>
                    <a:cubicBezTo>
                      <a:pt x="153" y="95"/>
                      <a:pt x="152" y="93"/>
                      <a:pt x="150" y="92"/>
                    </a:cubicBezTo>
                    <a:cubicBezTo>
                      <a:pt x="145" y="89"/>
                      <a:pt x="145" y="89"/>
                      <a:pt x="145" y="89"/>
                    </a:cubicBezTo>
                    <a:cubicBezTo>
                      <a:pt x="143" y="92"/>
                      <a:pt x="143" y="92"/>
                      <a:pt x="143" y="92"/>
                    </a:cubicBezTo>
                    <a:cubicBezTo>
                      <a:pt x="146" y="94"/>
                      <a:pt x="146" y="94"/>
                      <a:pt x="146" y="94"/>
                    </a:cubicBezTo>
                    <a:cubicBezTo>
                      <a:pt x="143" y="92"/>
                      <a:pt x="143" y="92"/>
                      <a:pt x="143" y="92"/>
                    </a:cubicBezTo>
                    <a:cubicBezTo>
                      <a:pt x="144" y="96"/>
                      <a:pt x="144" y="96"/>
                      <a:pt x="144" y="96"/>
                    </a:cubicBezTo>
                    <a:cubicBezTo>
                      <a:pt x="145" y="96"/>
                      <a:pt x="145" y="95"/>
                      <a:pt x="146" y="94"/>
                    </a:cubicBezTo>
                    <a:cubicBezTo>
                      <a:pt x="143" y="92"/>
                      <a:pt x="143" y="92"/>
                      <a:pt x="143" y="92"/>
                    </a:cubicBezTo>
                    <a:cubicBezTo>
                      <a:pt x="144" y="96"/>
                      <a:pt x="144" y="96"/>
                      <a:pt x="144" y="96"/>
                    </a:cubicBezTo>
                    <a:cubicBezTo>
                      <a:pt x="143" y="93"/>
                      <a:pt x="143" y="93"/>
                      <a:pt x="143" y="93"/>
                    </a:cubicBezTo>
                    <a:cubicBezTo>
                      <a:pt x="143" y="96"/>
                      <a:pt x="143" y="96"/>
                      <a:pt x="143" y="96"/>
                    </a:cubicBezTo>
                    <a:cubicBezTo>
                      <a:pt x="144" y="96"/>
                      <a:pt x="144" y="96"/>
                      <a:pt x="144" y="96"/>
                    </a:cubicBezTo>
                    <a:cubicBezTo>
                      <a:pt x="143" y="93"/>
                      <a:pt x="143" y="93"/>
                      <a:pt x="143" y="93"/>
                    </a:cubicBezTo>
                    <a:cubicBezTo>
                      <a:pt x="143" y="96"/>
                      <a:pt x="143" y="96"/>
                      <a:pt x="143" y="96"/>
                    </a:cubicBezTo>
                    <a:cubicBezTo>
                      <a:pt x="143" y="94"/>
                      <a:pt x="143" y="94"/>
                      <a:pt x="143" y="94"/>
                    </a:cubicBezTo>
                    <a:cubicBezTo>
                      <a:pt x="143" y="96"/>
                      <a:pt x="143" y="96"/>
                      <a:pt x="143" y="96"/>
                    </a:cubicBezTo>
                    <a:cubicBezTo>
                      <a:pt x="143" y="96"/>
                      <a:pt x="143" y="96"/>
                      <a:pt x="143" y="96"/>
                    </a:cubicBezTo>
                    <a:cubicBezTo>
                      <a:pt x="143" y="94"/>
                      <a:pt x="143" y="94"/>
                      <a:pt x="143" y="94"/>
                    </a:cubicBezTo>
                    <a:cubicBezTo>
                      <a:pt x="143" y="96"/>
                      <a:pt x="143" y="96"/>
                      <a:pt x="143" y="96"/>
                    </a:cubicBezTo>
                    <a:cubicBezTo>
                      <a:pt x="143" y="96"/>
                      <a:pt x="143" y="96"/>
                      <a:pt x="143" y="96"/>
                    </a:cubicBezTo>
                    <a:cubicBezTo>
                      <a:pt x="143" y="96"/>
                      <a:pt x="143" y="96"/>
                      <a:pt x="143" y="96"/>
                    </a:cubicBezTo>
                    <a:cubicBezTo>
                      <a:pt x="143" y="96"/>
                      <a:pt x="143" y="96"/>
                      <a:pt x="143" y="96"/>
                    </a:cubicBezTo>
                    <a:cubicBezTo>
                      <a:pt x="143" y="96"/>
                      <a:pt x="143" y="96"/>
                      <a:pt x="143" y="96"/>
                    </a:cubicBezTo>
                    <a:cubicBezTo>
                      <a:pt x="143" y="96"/>
                      <a:pt x="143" y="96"/>
                      <a:pt x="143" y="96"/>
                    </a:cubicBezTo>
                    <a:cubicBezTo>
                      <a:pt x="143" y="96"/>
                      <a:pt x="144" y="96"/>
                      <a:pt x="145" y="96"/>
                    </a:cubicBezTo>
                    <a:cubicBezTo>
                      <a:pt x="148" y="96"/>
                      <a:pt x="156" y="96"/>
                      <a:pt x="163" y="97"/>
                    </a:cubicBezTo>
                    <a:cubicBezTo>
                      <a:pt x="169" y="97"/>
                      <a:pt x="175" y="97"/>
                      <a:pt x="175" y="97"/>
                    </a:cubicBezTo>
                    <a:cubicBezTo>
                      <a:pt x="177" y="97"/>
                      <a:pt x="179" y="96"/>
                      <a:pt x="179" y="94"/>
                    </a:cubicBezTo>
                    <a:cubicBezTo>
                      <a:pt x="180" y="93"/>
                      <a:pt x="179" y="91"/>
                      <a:pt x="177" y="90"/>
                    </a:cubicBezTo>
                    <a:cubicBezTo>
                      <a:pt x="175" y="88"/>
                      <a:pt x="175" y="88"/>
                      <a:pt x="175" y="88"/>
                    </a:cubicBezTo>
                    <a:cubicBezTo>
                      <a:pt x="172" y="91"/>
                      <a:pt x="172" y="91"/>
                      <a:pt x="172" y="91"/>
                    </a:cubicBezTo>
                    <a:cubicBezTo>
                      <a:pt x="173" y="95"/>
                      <a:pt x="173" y="95"/>
                      <a:pt x="173" y="95"/>
                    </a:cubicBezTo>
                    <a:cubicBezTo>
                      <a:pt x="198" y="93"/>
                      <a:pt x="198" y="93"/>
                      <a:pt x="198" y="93"/>
                    </a:cubicBezTo>
                    <a:cubicBezTo>
                      <a:pt x="200" y="93"/>
                      <a:pt x="201" y="92"/>
                      <a:pt x="202" y="90"/>
                    </a:cubicBezTo>
                    <a:cubicBezTo>
                      <a:pt x="202" y="89"/>
                      <a:pt x="202" y="87"/>
                      <a:pt x="200" y="86"/>
                    </a:cubicBezTo>
                    <a:cubicBezTo>
                      <a:pt x="195" y="83"/>
                      <a:pt x="195" y="83"/>
                      <a:pt x="195" y="83"/>
                    </a:cubicBezTo>
                    <a:cubicBezTo>
                      <a:pt x="193" y="86"/>
                      <a:pt x="193" y="86"/>
                      <a:pt x="193" y="86"/>
                    </a:cubicBezTo>
                    <a:cubicBezTo>
                      <a:pt x="197" y="88"/>
                      <a:pt x="197" y="88"/>
                      <a:pt x="197" y="88"/>
                    </a:cubicBezTo>
                    <a:cubicBezTo>
                      <a:pt x="193" y="86"/>
                      <a:pt x="193" y="86"/>
                      <a:pt x="193" y="86"/>
                    </a:cubicBezTo>
                    <a:cubicBezTo>
                      <a:pt x="195" y="90"/>
                      <a:pt x="195" y="90"/>
                      <a:pt x="195" y="90"/>
                    </a:cubicBezTo>
                    <a:cubicBezTo>
                      <a:pt x="195" y="90"/>
                      <a:pt x="196" y="90"/>
                      <a:pt x="197" y="88"/>
                    </a:cubicBezTo>
                    <a:cubicBezTo>
                      <a:pt x="193" y="86"/>
                      <a:pt x="193" y="86"/>
                      <a:pt x="193" y="86"/>
                    </a:cubicBezTo>
                    <a:cubicBezTo>
                      <a:pt x="195" y="90"/>
                      <a:pt x="195" y="90"/>
                      <a:pt x="195" y="90"/>
                    </a:cubicBezTo>
                    <a:cubicBezTo>
                      <a:pt x="194" y="87"/>
                      <a:pt x="194" y="87"/>
                      <a:pt x="194" y="87"/>
                    </a:cubicBezTo>
                    <a:cubicBezTo>
                      <a:pt x="194" y="90"/>
                      <a:pt x="194" y="90"/>
                      <a:pt x="194" y="90"/>
                    </a:cubicBezTo>
                    <a:cubicBezTo>
                      <a:pt x="194" y="90"/>
                      <a:pt x="194" y="90"/>
                      <a:pt x="195" y="90"/>
                    </a:cubicBezTo>
                    <a:cubicBezTo>
                      <a:pt x="194" y="87"/>
                      <a:pt x="194" y="87"/>
                      <a:pt x="194" y="87"/>
                    </a:cubicBezTo>
                    <a:cubicBezTo>
                      <a:pt x="194" y="90"/>
                      <a:pt x="194" y="90"/>
                      <a:pt x="194" y="90"/>
                    </a:cubicBezTo>
                    <a:cubicBezTo>
                      <a:pt x="194" y="90"/>
                      <a:pt x="194" y="90"/>
                      <a:pt x="194" y="90"/>
                    </a:cubicBezTo>
                    <a:cubicBezTo>
                      <a:pt x="194" y="90"/>
                      <a:pt x="194" y="90"/>
                      <a:pt x="194" y="90"/>
                    </a:cubicBezTo>
                    <a:cubicBezTo>
                      <a:pt x="194" y="90"/>
                      <a:pt x="194" y="90"/>
                      <a:pt x="194" y="90"/>
                    </a:cubicBezTo>
                    <a:cubicBezTo>
                      <a:pt x="194" y="90"/>
                      <a:pt x="194" y="90"/>
                      <a:pt x="194" y="90"/>
                    </a:cubicBezTo>
                    <a:cubicBezTo>
                      <a:pt x="194" y="90"/>
                      <a:pt x="194" y="90"/>
                      <a:pt x="194" y="90"/>
                    </a:cubicBezTo>
                    <a:cubicBezTo>
                      <a:pt x="194" y="90"/>
                      <a:pt x="195" y="90"/>
                      <a:pt x="195" y="90"/>
                    </a:cubicBezTo>
                    <a:cubicBezTo>
                      <a:pt x="198" y="90"/>
                      <a:pt x="206" y="91"/>
                      <a:pt x="212" y="91"/>
                    </a:cubicBezTo>
                    <a:cubicBezTo>
                      <a:pt x="218" y="91"/>
                      <a:pt x="223" y="92"/>
                      <a:pt x="223" y="92"/>
                    </a:cubicBezTo>
                    <a:cubicBezTo>
                      <a:pt x="225" y="92"/>
                      <a:pt x="227" y="91"/>
                      <a:pt x="228" y="89"/>
                    </a:cubicBezTo>
                    <a:cubicBezTo>
                      <a:pt x="228" y="87"/>
                      <a:pt x="227" y="85"/>
                      <a:pt x="226" y="84"/>
                    </a:cubicBezTo>
                    <a:cubicBezTo>
                      <a:pt x="218" y="80"/>
                      <a:pt x="218" y="80"/>
                      <a:pt x="218" y="80"/>
                    </a:cubicBezTo>
                    <a:cubicBezTo>
                      <a:pt x="216" y="83"/>
                      <a:pt x="216" y="83"/>
                      <a:pt x="216" y="83"/>
                    </a:cubicBezTo>
                    <a:cubicBezTo>
                      <a:pt x="219" y="85"/>
                      <a:pt x="219" y="85"/>
                      <a:pt x="219" y="85"/>
                    </a:cubicBezTo>
                    <a:cubicBezTo>
                      <a:pt x="216" y="83"/>
                      <a:pt x="216" y="83"/>
                      <a:pt x="216" y="83"/>
                    </a:cubicBezTo>
                    <a:cubicBezTo>
                      <a:pt x="218" y="86"/>
                      <a:pt x="218" y="86"/>
                      <a:pt x="218" y="86"/>
                    </a:cubicBezTo>
                    <a:cubicBezTo>
                      <a:pt x="218" y="86"/>
                      <a:pt x="219" y="86"/>
                      <a:pt x="219" y="85"/>
                    </a:cubicBezTo>
                    <a:cubicBezTo>
                      <a:pt x="216" y="83"/>
                      <a:pt x="216" y="83"/>
                      <a:pt x="216" y="83"/>
                    </a:cubicBezTo>
                    <a:cubicBezTo>
                      <a:pt x="218" y="86"/>
                      <a:pt x="218" y="86"/>
                      <a:pt x="218" y="86"/>
                    </a:cubicBezTo>
                    <a:cubicBezTo>
                      <a:pt x="216" y="83"/>
                      <a:pt x="216" y="83"/>
                      <a:pt x="216" y="83"/>
                    </a:cubicBezTo>
                    <a:cubicBezTo>
                      <a:pt x="217" y="87"/>
                      <a:pt x="217" y="87"/>
                      <a:pt x="217" y="87"/>
                    </a:cubicBezTo>
                    <a:cubicBezTo>
                      <a:pt x="217" y="87"/>
                      <a:pt x="217" y="87"/>
                      <a:pt x="218" y="86"/>
                    </a:cubicBezTo>
                    <a:cubicBezTo>
                      <a:pt x="216" y="83"/>
                      <a:pt x="216" y="83"/>
                      <a:pt x="216" y="83"/>
                    </a:cubicBezTo>
                    <a:cubicBezTo>
                      <a:pt x="217" y="87"/>
                      <a:pt x="217" y="87"/>
                      <a:pt x="217" y="87"/>
                    </a:cubicBezTo>
                    <a:cubicBezTo>
                      <a:pt x="216" y="85"/>
                      <a:pt x="216" y="85"/>
                      <a:pt x="216" y="85"/>
                    </a:cubicBezTo>
                    <a:cubicBezTo>
                      <a:pt x="217" y="87"/>
                      <a:pt x="217" y="87"/>
                      <a:pt x="217" y="87"/>
                    </a:cubicBezTo>
                    <a:cubicBezTo>
                      <a:pt x="217" y="87"/>
                      <a:pt x="217" y="87"/>
                      <a:pt x="217" y="87"/>
                    </a:cubicBezTo>
                    <a:cubicBezTo>
                      <a:pt x="216" y="85"/>
                      <a:pt x="216" y="85"/>
                      <a:pt x="216" y="85"/>
                    </a:cubicBezTo>
                    <a:cubicBezTo>
                      <a:pt x="217" y="87"/>
                      <a:pt x="217" y="87"/>
                      <a:pt x="217" y="87"/>
                    </a:cubicBezTo>
                    <a:cubicBezTo>
                      <a:pt x="217" y="87"/>
                      <a:pt x="217" y="87"/>
                      <a:pt x="218" y="87"/>
                    </a:cubicBezTo>
                    <a:cubicBezTo>
                      <a:pt x="220" y="87"/>
                      <a:pt x="226" y="87"/>
                      <a:pt x="230" y="87"/>
                    </a:cubicBezTo>
                    <a:cubicBezTo>
                      <a:pt x="235" y="87"/>
                      <a:pt x="239" y="88"/>
                      <a:pt x="239" y="88"/>
                    </a:cubicBezTo>
                    <a:cubicBezTo>
                      <a:pt x="241" y="88"/>
                      <a:pt x="242" y="87"/>
                      <a:pt x="243" y="85"/>
                    </a:cubicBezTo>
                    <a:cubicBezTo>
                      <a:pt x="243" y="83"/>
                      <a:pt x="243" y="81"/>
                      <a:pt x="241" y="80"/>
                    </a:cubicBezTo>
                    <a:cubicBezTo>
                      <a:pt x="237" y="78"/>
                      <a:pt x="237" y="78"/>
                      <a:pt x="237" y="78"/>
                    </a:cubicBezTo>
                    <a:cubicBezTo>
                      <a:pt x="235" y="81"/>
                      <a:pt x="235" y="81"/>
                      <a:pt x="235" y="81"/>
                    </a:cubicBezTo>
                    <a:cubicBezTo>
                      <a:pt x="238" y="83"/>
                      <a:pt x="238" y="83"/>
                      <a:pt x="238" y="83"/>
                    </a:cubicBezTo>
                    <a:cubicBezTo>
                      <a:pt x="235" y="81"/>
                      <a:pt x="235" y="81"/>
                      <a:pt x="235" y="81"/>
                    </a:cubicBezTo>
                    <a:cubicBezTo>
                      <a:pt x="238" y="84"/>
                      <a:pt x="238" y="84"/>
                      <a:pt x="238" y="84"/>
                    </a:cubicBezTo>
                    <a:cubicBezTo>
                      <a:pt x="238" y="84"/>
                      <a:pt x="238" y="84"/>
                      <a:pt x="238" y="83"/>
                    </a:cubicBezTo>
                    <a:cubicBezTo>
                      <a:pt x="235" y="81"/>
                      <a:pt x="235" y="81"/>
                      <a:pt x="235" y="81"/>
                    </a:cubicBezTo>
                    <a:cubicBezTo>
                      <a:pt x="238" y="84"/>
                      <a:pt x="238" y="84"/>
                      <a:pt x="238" y="84"/>
                    </a:cubicBezTo>
                    <a:cubicBezTo>
                      <a:pt x="235" y="81"/>
                      <a:pt x="235" y="81"/>
                      <a:pt x="235" y="81"/>
                    </a:cubicBezTo>
                    <a:cubicBezTo>
                      <a:pt x="237" y="85"/>
                      <a:pt x="237" y="85"/>
                      <a:pt x="237" y="85"/>
                    </a:cubicBezTo>
                    <a:cubicBezTo>
                      <a:pt x="237" y="85"/>
                      <a:pt x="237" y="85"/>
                      <a:pt x="238" y="84"/>
                    </a:cubicBezTo>
                    <a:cubicBezTo>
                      <a:pt x="235" y="81"/>
                      <a:pt x="235" y="81"/>
                      <a:pt x="235" y="81"/>
                    </a:cubicBezTo>
                    <a:cubicBezTo>
                      <a:pt x="237" y="85"/>
                      <a:pt x="237" y="85"/>
                      <a:pt x="237" y="85"/>
                    </a:cubicBezTo>
                    <a:cubicBezTo>
                      <a:pt x="236" y="82"/>
                      <a:pt x="236" y="82"/>
                      <a:pt x="236" y="82"/>
                    </a:cubicBezTo>
                    <a:cubicBezTo>
                      <a:pt x="236" y="85"/>
                      <a:pt x="236" y="85"/>
                      <a:pt x="236" y="85"/>
                    </a:cubicBezTo>
                    <a:cubicBezTo>
                      <a:pt x="237" y="85"/>
                      <a:pt x="237" y="85"/>
                      <a:pt x="237" y="85"/>
                    </a:cubicBezTo>
                    <a:cubicBezTo>
                      <a:pt x="236" y="82"/>
                      <a:pt x="236" y="82"/>
                      <a:pt x="236" y="82"/>
                    </a:cubicBezTo>
                    <a:cubicBezTo>
                      <a:pt x="236" y="85"/>
                      <a:pt x="236" y="85"/>
                      <a:pt x="236" y="85"/>
                    </a:cubicBezTo>
                    <a:cubicBezTo>
                      <a:pt x="236" y="85"/>
                      <a:pt x="236" y="85"/>
                      <a:pt x="236" y="85"/>
                    </a:cubicBezTo>
                    <a:cubicBezTo>
                      <a:pt x="237" y="85"/>
                      <a:pt x="239" y="85"/>
                      <a:pt x="242" y="85"/>
                    </a:cubicBezTo>
                    <a:cubicBezTo>
                      <a:pt x="246" y="84"/>
                      <a:pt x="251" y="84"/>
                      <a:pt x="255" y="84"/>
                    </a:cubicBezTo>
                    <a:cubicBezTo>
                      <a:pt x="259" y="84"/>
                      <a:pt x="262" y="83"/>
                      <a:pt x="262" y="83"/>
                    </a:cubicBezTo>
                    <a:cubicBezTo>
                      <a:pt x="264" y="83"/>
                      <a:pt x="265" y="82"/>
                      <a:pt x="266" y="80"/>
                    </a:cubicBezTo>
                    <a:cubicBezTo>
                      <a:pt x="266" y="79"/>
                      <a:pt x="266" y="77"/>
                      <a:pt x="264" y="76"/>
                    </a:cubicBezTo>
                    <a:cubicBezTo>
                      <a:pt x="262" y="75"/>
                      <a:pt x="262" y="75"/>
                      <a:pt x="262" y="75"/>
                    </a:cubicBezTo>
                    <a:cubicBezTo>
                      <a:pt x="260" y="78"/>
                      <a:pt x="260" y="78"/>
                      <a:pt x="260" y="78"/>
                    </a:cubicBezTo>
                    <a:cubicBezTo>
                      <a:pt x="260" y="82"/>
                      <a:pt x="260" y="82"/>
                      <a:pt x="260" y="82"/>
                    </a:cubicBezTo>
                    <a:cubicBezTo>
                      <a:pt x="287" y="82"/>
                      <a:pt x="287" y="82"/>
                      <a:pt x="287" y="82"/>
                    </a:cubicBezTo>
                    <a:cubicBezTo>
                      <a:pt x="288" y="82"/>
                      <a:pt x="290" y="81"/>
                      <a:pt x="290" y="79"/>
                    </a:cubicBezTo>
                    <a:cubicBezTo>
                      <a:pt x="291" y="77"/>
                      <a:pt x="290" y="76"/>
                      <a:pt x="289" y="75"/>
                    </a:cubicBezTo>
                    <a:cubicBezTo>
                      <a:pt x="285" y="73"/>
                      <a:pt x="285" y="73"/>
                      <a:pt x="285" y="73"/>
                    </a:cubicBezTo>
                    <a:cubicBezTo>
                      <a:pt x="283" y="76"/>
                      <a:pt x="283" y="76"/>
                      <a:pt x="283" y="76"/>
                    </a:cubicBezTo>
                    <a:cubicBezTo>
                      <a:pt x="283" y="80"/>
                      <a:pt x="283" y="80"/>
                      <a:pt x="283" y="80"/>
                    </a:cubicBezTo>
                    <a:cubicBezTo>
                      <a:pt x="308" y="81"/>
                      <a:pt x="308" y="81"/>
                      <a:pt x="308" y="81"/>
                    </a:cubicBezTo>
                    <a:cubicBezTo>
                      <a:pt x="309" y="81"/>
                      <a:pt x="311" y="80"/>
                      <a:pt x="311" y="78"/>
                    </a:cubicBezTo>
                    <a:cubicBezTo>
                      <a:pt x="312" y="76"/>
                      <a:pt x="311" y="74"/>
                      <a:pt x="310" y="73"/>
                    </a:cubicBezTo>
                    <a:cubicBezTo>
                      <a:pt x="305" y="71"/>
                      <a:pt x="305" y="71"/>
                      <a:pt x="305" y="71"/>
                    </a:cubicBezTo>
                    <a:cubicBezTo>
                      <a:pt x="303" y="74"/>
                      <a:pt x="303" y="74"/>
                      <a:pt x="303" y="74"/>
                    </a:cubicBezTo>
                    <a:cubicBezTo>
                      <a:pt x="303" y="78"/>
                      <a:pt x="303" y="78"/>
                      <a:pt x="303" y="78"/>
                    </a:cubicBezTo>
                    <a:cubicBezTo>
                      <a:pt x="303" y="78"/>
                      <a:pt x="310" y="78"/>
                      <a:pt x="318" y="78"/>
                    </a:cubicBezTo>
                    <a:cubicBezTo>
                      <a:pt x="321" y="78"/>
                      <a:pt x="325" y="78"/>
                      <a:pt x="327" y="78"/>
                    </a:cubicBezTo>
                    <a:cubicBezTo>
                      <a:pt x="329" y="78"/>
                      <a:pt x="330" y="78"/>
                      <a:pt x="331" y="77"/>
                    </a:cubicBezTo>
                    <a:cubicBezTo>
                      <a:pt x="331" y="77"/>
                      <a:pt x="332" y="77"/>
                      <a:pt x="332" y="77"/>
                    </a:cubicBezTo>
                    <a:cubicBezTo>
                      <a:pt x="333" y="77"/>
                      <a:pt x="333" y="77"/>
                      <a:pt x="333" y="77"/>
                    </a:cubicBezTo>
                    <a:cubicBezTo>
                      <a:pt x="334" y="77"/>
                      <a:pt x="334" y="77"/>
                      <a:pt x="334" y="77"/>
                    </a:cubicBezTo>
                    <a:cubicBezTo>
                      <a:pt x="334" y="76"/>
                      <a:pt x="335" y="76"/>
                      <a:pt x="335" y="75"/>
                    </a:cubicBezTo>
                    <a:cubicBezTo>
                      <a:pt x="337" y="73"/>
                      <a:pt x="336" y="71"/>
                      <a:pt x="334" y="70"/>
                    </a:cubicBezTo>
                    <a:cubicBezTo>
                      <a:pt x="331" y="68"/>
                      <a:pt x="331" y="68"/>
                      <a:pt x="331" y="68"/>
                    </a:cubicBezTo>
                    <a:cubicBezTo>
                      <a:pt x="329" y="71"/>
                      <a:pt x="329" y="71"/>
                      <a:pt x="329" y="71"/>
                    </a:cubicBezTo>
                    <a:cubicBezTo>
                      <a:pt x="329" y="75"/>
                      <a:pt x="329" y="75"/>
                      <a:pt x="329" y="75"/>
                    </a:cubicBezTo>
                    <a:cubicBezTo>
                      <a:pt x="358" y="75"/>
                      <a:pt x="358" y="75"/>
                      <a:pt x="358" y="75"/>
                    </a:cubicBezTo>
                    <a:cubicBezTo>
                      <a:pt x="359" y="74"/>
                      <a:pt x="361" y="73"/>
                      <a:pt x="361" y="72"/>
                    </a:cubicBezTo>
                    <a:cubicBezTo>
                      <a:pt x="362" y="70"/>
                      <a:pt x="361" y="68"/>
                      <a:pt x="360" y="67"/>
                    </a:cubicBezTo>
                    <a:cubicBezTo>
                      <a:pt x="354" y="64"/>
                      <a:pt x="354" y="64"/>
                      <a:pt x="354" y="64"/>
                    </a:cubicBezTo>
                    <a:cubicBezTo>
                      <a:pt x="352" y="67"/>
                      <a:pt x="352" y="67"/>
                      <a:pt x="352" y="67"/>
                    </a:cubicBezTo>
                    <a:cubicBezTo>
                      <a:pt x="352" y="71"/>
                      <a:pt x="352" y="71"/>
                      <a:pt x="352" y="71"/>
                    </a:cubicBezTo>
                    <a:cubicBezTo>
                      <a:pt x="378" y="72"/>
                      <a:pt x="378" y="72"/>
                      <a:pt x="378" y="72"/>
                    </a:cubicBezTo>
                    <a:cubicBezTo>
                      <a:pt x="380" y="72"/>
                      <a:pt x="381" y="71"/>
                      <a:pt x="382" y="69"/>
                    </a:cubicBezTo>
                    <a:cubicBezTo>
                      <a:pt x="382" y="68"/>
                      <a:pt x="382" y="66"/>
                      <a:pt x="380" y="65"/>
                    </a:cubicBezTo>
                    <a:cubicBezTo>
                      <a:pt x="378" y="63"/>
                      <a:pt x="378" y="63"/>
                      <a:pt x="378" y="63"/>
                    </a:cubicBezTo>
                    <a:cubicBezTo>
                      <a:pt x="376" y="67"/>
                      <a:pt x="376" y="67"/>
                      <a:pt x="376" y="67"/>
                    </a:cubicBezTo>
                    <a:cubicBezTo>
                      <a:pt x="379" y="69"/>
                      <a:pt x="379" y="69"/>
                      <a:pt x="379" y="69"/>
                    </a:cubicBezTo>
                    <a:cubicBezTo>
                      <a:pt x="376" y="67"/>
                      <a:pt x="376" y="67"/>
                      <a:pt x="376" y="67"/>
                    </a:cubicBezTo>
                    <a:cubicBezTo>
                      <a:pt x="378" y="70"/>
                      <a:pt x="378" y="70"/>
                      <a:pt x="378" y="70"/>
                    </a:cubicBezTo>
                    <a:cubicBezTo>
                      <a:pt x="378" y="70"/>
                      <a:pt x="379" y="69"/>
                      <a:pt x="379" y="69"/>
                    </a:cubicBezTo>
                    <a:cubicBezTo>
                      <a:pt x="376" y="67"/>
                      <a:pt x="376" y="67"/>
                      <a:pt x="376" y="67"/>
                    </a:cubicBezTo>
                    <a:cubicBezTo>
                      <a:pt x="378" y="70"/>
                      <a:pt x="378" y="70"/>
                      <a:pt x="378" y="70"/>
                    </a:cubicBezTo>
                    <a:cubicBezTo>
                      <a:pt x="376" y="67"/>
                      <a:pt x="376" y="67"/>
                      <a:pt x="376" y="67"/>
                    </a:cubicBezTo>
                    <a:cubicBezTo>
                      <a:pt x="378" y="70"/>
                      <a:pt x="378" y="70"/>
                      <a:pt x="378" y="70"/>
                    </a:cubicBezTo>
                    <a:cubicBezTo>
                      <a:pt x="378" y="70"/>
                      <a:pt x="378" y="70"/>
                      <a:pt x="378" y="70"/>
                    </a:cubicBezTo>
                    <a:cubicBezTo>
                      <a:pt x="376" y="67"/>
                      <a:pt x="376" y="67"/>
                      <a:pt x="376" y="67"/>
                    </a:cubicBezTo>
                    <a:cubicBezTo>
                      <a:pt x="378" y="70"/>
                      <a:pt x="378" y="70"/>
                      <a:pt x="378" y="70"/>
                    </a:cubicBezTo>
                    <a:cubicBezTo>
                      <a:pt x="376" y="68"/>
                      <a:pt x="376" y="68"/>
                      <a:pt x="376" y="68"/>
                    </a:cubicBezTo>
                    <a:cubicBezTo>
                      <a:pt x="377" y="70"/>
                      <a:pt x="377" y="70"/>
                      <a:pt x="377" y="70"/>
                    </a:cubicBezTo>
                    <a:cubicBezTo>
                      <a:pt x="378" y="70"/>
                      <a:pt x="378" y="70"/>
                      <a:pt x="378" y="70"/>
                    </a:cubicBezTo>
                    <a:cubicBezTo>
                      <a:pt x="376" y="68"/>
                      <a:pt x="376" y="68"/>
                      <a:pt x="376" y="68"/>
                    </a:cubicBezTo>
                    <a:cubicBezTo>
                      <a:pt x="377" y="70"/>
                      <a:pt x="377" y="70"/>
                      <a:pt x="377" y="70"/>
                    </a:cubicBezTo>
                    <a:cubicBezTo>
                      <a:pt x="377" y="70"/>
                      <a:pt x="377" y="70"/>
                      <a:pt x="377" y="70"/>
                    </a:cubicBezTo>
                    <a:cubicBezTo>
                      <a:pt x="378" y="70"/>
                      <a:pt x="379" y="70"/>
                      <a:pt x="381" y="70"/>
                    </a:cubicBezTo>
                    <a:cubicBezTo>
                      <a:pt x="384" y="69"/>
                      <a:pt x="388" y="68"/>
                      <a:pt x="391" y="68"/>
                    </a:cubicBezTo>
                    <a:cubicBezTo>
                      <a:pt x="392" y="67"/>
                      <a:pt x="393" y="67"/>
                      <a:pt x="394" y="67"/>
                    </a:cubicBezTo>
                    <a:cubicBezTo>
                      <a:pt x="395" y="67"/>
                      <a:pt x="395" y="67"/>
                      <a:pt x="395" y="67"/>
                    </a:cubicBezTo>
                    <a:cubicBezTo>
                      <a:pt x="396" y="67"/>
                      <a:pt x="396" y="67"/>
                      <a:pt x="396" y="67"/>
                    </a:cubicBezTo>
                    <a:cubicBezTo>
                      <a:pt x="396" y="67"/>
                      <a:pt x="396" y="67"/>
                      <a:pt x="396" y="67"/>
                    </a:cubicBezTo>
                    <a:cubicBezTo>
                      <a:pt x="396" y="67"/>
                      <a:pt x="396" y="67"/>
                      <a:pt x="396" y="67"/>
                    </a:cubicBezTo>
                    <a:cubicBezTo>
                      <a:pt x="396" y="67"/>
                      <a:pt x="396" y="67"/>
                      <a:pt x="396" y="67"/>
                    </a:cubicBezTo>
                    <a:cubicBezTo>
                      <a:pt x="396" y="66"/>
                      <a:pt x="396" y="66"/>
                      <a:pt x="396" y="66"/>
                    </a:cubicBezTo>
                    <a:cubicBezTo>
                      <a:pt x="397" y="66"/>
                      <a:pt x="397" y="66"/>
                      <a:pt x="397" y="66"/>
                    </a:cubicBezTo>
                    <a:cubicBezTo>
                      <a:pt x="397" y="66"/>
                      <a:pt x="397" y="66"/>
                      <a:pt x="397" y="66"/>
                    </a:cubicBezTo>
                    <a:cubicBezTo>
                      <a:pt x="398" y="66"/>
                      <a:pt x="398" y="66"/>
                      <a:pt x="398" y="65"/>
                    </a:cubicBezTo>
                    <a:cubicBezTo>
                      <a:pt x="399" y="64"/>
                      <a:pt x="399" y="63"/>
                      <a:pt x="399" y="62"/>
                    </a:cubicBezTo>
                    <a:cubicBezTo>
                      <a:pt x="399" y="61"/>
                      <a:pt x="398" y="60"/>
                      <a:pt x="397" y="59"/>
                    </a:cubicBezTo>
                    <a:cubicBezTo>
                      <a:pt x="396" y="59"/>
                      <a:pt x="396" y="59"/>
                      <a:pt x="396" y="59"/>
                    </a:cubicBezTo>
                    <a:cubicBezTo>
                      <a:pt x="394" y="62"/>
                      <a:pt x="394" y="62"/>
                      <a:pt x="394" y="62"/>
                    </a:cubicBezTo>
                    <a:cubicBezTo>
                      <a:pt x="394" y="66"/>
                      <a:pt x="394" y="66"/>
                      <a:pt x="394" y="66"/>
                    </a:cubicBezTo>
                    <a:cubicBezTo>
                      <a:pt x="394" y="66"/>
                      <a:pt x="400" y="66"/>
                      <a:pt x="405" y="66"/>
                    </a:cubicBezTo>
                    <a:cubicBezTo>
                      <a:pt x="408" y="66"/>
                      <a:pt x="411" y="66"/>
                      <a:pt x="413" y="65"/>
                    </a:cubicBezTo>
                    <a:cubicBezTo>
                      <a:pt x="414" y="65"/>
                      <a:pt x="415" y="65"/>
                      <a:pt x="416" y="65"/>
                    </a:cubicBezTo>
                    <a:cubicBezTo>
                      <a:pt x="416" y="65"/>
                      <a:pt x="417" y="65"/>
                      <a:pt x="417" y="65"/>
                    </a:cubicBezTo>
                    <a:cubicBezTo>
                      <a:pt x="418" y="65"/>
                      <a:pt x="418" y="65"/>
                      <a:pt x="418" y="65"/>
                    </a:cubicBezTo>
                    <a:cubicBezTo>
                      <a:pt x="418" y="65"/>
                      <a:pt x="418" y="65"/>
                      <a:pt x="418" y="65"/>
                    </a:cubicBezTo>
                    <a:cubicBezTo>
                      <a:pt x="419" y="64"/>
                      <a:pt x="419" y="64"/>
                      <a:pt x="420" y="63"/>
                    </a:cubicBezTo>
                    <a:cubicBezTo>
                      <a:pt x="421" y="61"/>
                      <a:pt x="420" y="59"/>
                      <a:pt x="419" y="58"/>
                    </a:cubicBezTo>
                    <a:cubicBezTo>
                      <a:pt x="415" y="55"/>
                      <a:pt x="415" y="55"/>
                      <a:pt x="415" y="55"/>
                    </a:cubicBezTo>
                    <a:cubicBezTo>
                      <a:pt x="413" y="59"/>
                      <a:pt x="413" y="59"/>
                      <a:pt x="413" y="59"/>
                    </a:cubicBezTo>
                    <a:cubicBezTo>
                      <a:pt x="416" y="61"/>
                      <a:pt x="416" y="61"/>
                      <a:pt x="416" y="61"/>
                    </a:cubicBezTo>
                    <a:cubicBezTo>
                      <a:pt x="413" y="59"/>
                      <a:pt x="413" y="59"/>
                      <a:pt x="413" y="59"/>
                    </a:cubicBezTo>
                    <a:cubicBezTo>
                      <a:pt x="415" y="62"/>
                      <a:pt x="415" y="62"/>
                      <a:pt x="415" y="62"/>
                    </a:cubicBezTo>
                    <a:cubicBezTo>
                      <a:pt x="415" y="62"/>
                      <a:pt x="416" y="62"/>
                      <a:pt x="416" y="61"/>
                    </a:cubicBezTo>
                    <a:cubicBezTo>
                      <a:pt x="413" y="59"/>
                      <a:pt x="413" y="59"/>
                      <a:pt x="413" y="59"/>
                    </a:cubicBezTo>
                    <a:cubicBezTo>
                      <a:pt x="415" y="62"/>
                      <a:pt x="415" y="62"/>
                      <a:pt x="415" y="62"/>
                    </a:cubicBezTo>
                    <a:cubicBezTo>
                      <a:pt x="413" y="59"/>
                      <a:pt x="413" y="59"/>
                      <a:pt x="413" y="59"/>
                    </a:cubicBezTo>
                    <a:cubicBezTo>
                      <a:pt x="414" y="63"/>
                      <a:pt x="414" y="63"/>
                      <a:pt x="414" y="63"/>
                    </a:cubicBezTo>
                    <a:cubicBezTo>
                      <a:pt x="414" y="63"/>
                      <a:pt x="414" y="63"/>
                      <a:pt x="415" y="62"/>
                    </a:cubicBezTo>
                    <a:cubicBezTo>
                      <a:pt x="413" y="59"/>
                      <a:pt x="413" y="59"/>
                      <a:pt x="413" y="59"/>
                    </a:cubicBezTo>
                    <a:cubicBezTo>
                      <a:pt x="414" y="63"/>
                      <a:pt x="414" y="63"/>
                      <a:pt x="414" y="63"/>
                    </a:cubicBezTo>
                    <a:cubicBezTo>
                      <a:pt x="414" y="62"/>
                      <a:pt x="414" y="62"/>
                      <a:pt x="414" y="62"/>
                    </a:cubicBezTo>
                    <a:cubicBezTo>
                      <a:pt x="414" y="63"/>
                      <a:pt x="414" y="63"/>
                      <a:pt x="414" y="63"/>
                    </a:cubicBezTo>
                    <a:cubicBezTo>
                      <a:pt x="414" y="63"/>
                      <a:pt x="414" y="63"/>
                      <a:pt x="414" y="63"/>
                    </a:cubicBezTo>
                    <a:cubicBezTo>
                      <a:pt x="414" y="62"/>
                      <a:pt x="414" y="62"/>
                      <a:pt x="414" y="62"/>
                    </a:cubicBezTo>
                    <a:cubicBezTo>
                      <a:pt x="414" y="63"/>
                      <a:pt x="414" y="63"/>
                      <a:pt x="414" y="63"/>
                    </a:cubicBezTo>
                    <a:cubicBezTo>
                      <a:pt x="414" y="63"/>
                      <a:pt x="415" y="62"/>
                      <a:pt x="416" y="62"/>
                    </a:cubicBezTo>
                    <a:cubicBezTo>
                      <a:pt x="419" y="62"/>
                      <a:pt x="426" y="62"/>
                      <a:pt x="432" y="62"/>
                    </a:cubicBezTo>
                    <a:cubicBezTo>
                      <a:pt x="435" y="61"/>
                      <a:pt x="438" y="61"/>
                      <a:pt x="440" y="61"/>
                    </a:cubicBezTo>
                    <a:cubicBezTo>
                      <a:pt x="441" y="61"/>
                      <a:pt x="442" y="61"/>
                      <a:pt x="442" y="61"/>
                    </a:cubicBezTo>
                    <a:cubicBezTo>
                      <a:pt x="443" y="61"/>
                      <a:pt x="443" y="61"/>
                      <a:pt x="443" y="61"/>
                    </a:cubicBezTo>
                    <a:cubicBezTo>
                      <a:pt x="443" y="61"/>
                      <a:pt x="443" y="61"/>
                      <a:pt x="443" y="61"/>
                    </a:cubicBezTo>
                    <a:cubicBezTo>
                      <a:pt x="444" y="61"/>
                      <a:pt x="444" y="61"/>
                      <a:pt x="444" y="61"/>
                    </a:cubicBezTo>
                    <a:cubicBezTo>
                      <a:pt x="444" y="61"/>
                      <a:pt x="444" y="61"/>
                      <a:pt x="444" y="61"/>
                    </a:cubicBezTo>
                    <a:cubicBezTo>
                      <a:pt x="445" y="60"/>
                      <a:pt x="445" y="60"/>
                      <a:pt x="445" y="60"/>
                    </a:cubicBezTo>
                    <a:cubicBezTo>
                      <a:pt x="445" y="60"/>
                      <a:pt x="446" y="60"/>
                      <a:pt x="446" y="59"/>
                    </a:cubicBezTo>
                    <a:cubicBezTo>
                      <a:pt x="448" y="57"/>
                      <a:pt x="447" y="55"/>
                      <a:pt x="445" y="54"/>
                    </a:cubicBezTo>
                    <a:cubicBezTo>
                      <a:pt x="443" y="52"/>
                      <a:pt x="443" y="52"/>
                      <a:pt x="443" y="52"/>
                    </a:cubicBezTo>
                    <a:cubicBezTo>
                      <a:pt x="441" y="56"/>
                      <a:pt x="441" y="56"/>
                      <a:pt x="441" y="56"/>
                    </a:cubicBezTo>
                    <a:cubicBezTo>
                      <a:pt x="444" y="58"/>
                      <a:pt x="444" y="58"/>
                      <a:pt x="444" y="58"/>
                    </a:cubicBezTo>
                    <a:cubicBezTo>
                      <a:pt x="441" y="56"/>
                      <a:pt x="441" y="56"/>
                      <a:pt x="441" y="56"/>
                    </a:cubicBezTo>
                    <a:cubicBezTo>
                      <a:pt x="443" y="59"/>
                      <a:pt x="443" y="59"/>
                      <a:pt x="443" y="59"/>
                    </a:cubicBezTo>
                    <a:cubicBezTo>
                      <a:pt x="444" y="59"/>
                      <a:pt x="444" y="59"/>
                      <a:pt x="444" y="58"/>
                    </a:cubicBezTo>
                    <a:cubicBezTo>
                      <a:pt x="441" y="56"/>
                      <a:pt x="441" y="56"/>
                      <a:pt x="441" y="56"/>
                    </a:cubicBezTo>
                    <a:cubicBezTo>
                      <a:pt x="443" y="59"/>
                      <a:pt x="443" y="59"/>
                      <a:pt x="443" y="59"/>
                    </a:cubicBezTo>
                    <a:cubicBezTo>
                      <a:pt x="441" y="56"/>
                      <a:pt x="441" y="56"/>
                      <a:pt x="441" y="56"/>
                    </a:cubicBezTo>
                    <a:cubicBezTo>
                      <a:pt x="442" y="60"/>
                      <a:pt x="442" y="60"/>
                      <a:pt x="442" y="60"/>
                    </a:cubicBezTo>
                    <a:cubicBezTo>
                      <a:pt x="442" y="59"/>
                      <a:pt x="443" y="59"/>
                      <a:pt x="443" y="59"/>
                    </a:cubicBezTo>
                    <a:cubicBezTo>
                      <a:pt x="441" y="56"/>
                      <a:pt x="441" y="56"/>
                      <a:pt x="441" y="56"/>
                    </a:cubicBezTo>
                    <a:cubicBezTo>
                      <a:pt x="442" y="60"/>
                      <a:pt x="442" y="60"/>
                      <a:pt x="442" y="60"/>
                    </a:cubicBezTo>
                    <a:cubicBezTo>
                      <a:pt x="442" y="57"/>
                      <a:pt x="442" y="57"/>
                      <a:pt x="442" y="57"/>
                    </a:cubicBezTo>
                    <a:cubicBezTo>
                      <a:pt x="442" y="60"/>
                      <a:pt x="442" y="60"/>
                      <a:pt x="442" y="60"/>
                    </a:cubicBezTo>
                    <a:cubicBezTo>
                      <a:pt x="442" y="60"/>
                      <a:pt x="442" y="60"/>
                      <a:pt x="442" y="60"/>
                    </a:cubicBezTo>
                    <a:cubicBezTo>
                      <a:pt x="442" y="57"/>
                      <a:pt x="442" y="57"/>
                      <a:pt x="442" y="57"/>
                    </a:cubicBezTo>
                    <a:cubicBezTo>
                      <a:pt x="442" y="60"/>
                      <a:pt x="442" y="60"/>
                      <a:pt x="442" y="60"/>
                    </a:cubicBezTo>
                    <a:cubicBezTo>
                      <a:pt x="442" y="60"/>
                      <a:pt x="442" y="60"/>
                      <a:pt x="442" y="60"/>
                    </a:cubicBezTo>
                    <a:cubicBezTo>
                      <a:pt x="442" y="60"/>
                      <a:pt x="443" y="60"/>
                      <a:pt x="444" y="60"/>
                    </a:cubicBezTo>
                    <a:cubicBezTo>
                      <a:pt x="448" y="60"/>
                      <a:pt x="454" y="60"/>
                      <a:pt x="460" y="60"/>
                    </a:cubicBezTo>
                    <a:cubicBezTo>
                      <a:pt x="462" y="60"/>
                      <a:pt x="465" y="60"/>
                      <a:pt x="467" y="60"/>
                    </a:cubicBezTo>
                    <a:cubicBezTo>
                      <a:pt x="468" y="60"/>
                      <a:pt x="469" y="61"/>
                      <a:pt x="469" y="61"/>
                    </a:cubicBezTo>
                    <a:cubicBezTo>
                      <a:pt x="470" y="61"/>
                      <a:pt x="470" y="61"/>
                      <a:pt x="471" y="61"/>
                    </a:cubicBezTo>
                    <a:cubicBezTo>
                      <a:pt x="471" y="61"/>
                      <a:pt x="471" y="61"/>
                      <a:pt x="471" y="61"/>
                    </a:cubicBezTo>
                    <a:cubicBezTo>
                      <a:pt x="471" y="61"/>
                      <a:pt x="471" y="61"/>
                      <a:pt x="471" y="61"/>
                    </a:cubicBezTo>
                    <a:cubicBezTo>
                      <a:pt x="472" y="60"/>
                      <a:pt x="472" y="60"/>
                      <a:pt x="472" y="60"/>
                    </a:cubicBezTo>
                    <a:cubicBezTo>
                      <a:pt x="472" y="60"/>
                      <a:pt x="472" y="60"/>
                      <a:pt x="472" y="60"/>
                    </a:cubicBezTo>
                    <a:cubicBezTo>
                      <a:pt x="472" y="60"/>
                      <a:pt x="472" y="60"/>
                      <a:pt x="473" y="60"/>
                    </a:cubicBezTo>
                    <a:cubicBezTo>
                      <a:pt x="474" y="59"/>
                      <a:pt x="475" y="58"/>
                      <a:pt x="475" y="56"/>
                    </a:cubicBezTo>
                    <a:cubicBezTo>
                      <a:pt x="475" y="55"/>
                      <a:pt x="474" y="54"/>
                      <a:pt x="473" y="53"/>
                    </a:cubicBezTo>
                    <a:cubicBezTo>
                      <a:pt x="468" y="50"/>
                      <a:pt x="468" y="50"/>
                      <a:pt x="468" y="50"/>
                    </a:cubicBezTo>
                    <a:cubicBezTo>
                      <a:pt x="466" y="54"/>
                      <a:pt x="466" y="54"/>
                      <a:pt x="466" y="54"/>
                    </a:cubicBezTo>
                    <a:cubicBezTo>
                      <a:pt x="466" y="58"/>
                      <a:pt x="466" y="58"/>
                      <a:pt x="466" y="58"/>
                    </a:cubicBezTo>
                    <a:cubicBezTo>
                      <a:pt x="489" y="57"/>
                      <a:pt x="489" y="57"/>
                      <a:pt x="489" y="57"/>
                    </a:cubicBezTo>
                    <a:cubicBezTo>
                      <a:pt x="490" y="57"/>
                      <a:pt x="492" y="56"/>
                      <a:pt x="492" y="54"/>
                    </a:cubicBezTo>
                    <a:cubicBezTo>
                      <a:pt x="493" y="53"/>
                      <a:pt x="492" y="51"/>
                      <a:pt x="491" y="50"/>
                    </a:cubicBezTo>
                    <a:cubicBezTo>
                      <a:pt x="486" y="47"/>
                      <a:pt x="486" y="47"/>
                      <a:pt x="486" y="47"/>
                    </a:cubicBezTo>
                    <a:cubicBezTo>
                      <a:pt x="484" y="50"/>
                      <a:pt x="484" y="50"/>
                      <a:pt x="484" y="50"/>
                    </a:cubicBezTo>
                    <a:cubicBezTo>
                      <a:pt x="484" y="54"/>
                      <a:pt x="484" y="54"/>
                      <a:pt x="484" y="54"/>
                    </a:cubicBezTo>
                    <a:cubicBezTo>
                      <a:pt x="514" y="54"/>
                      <a:pt x="514" y="54"/>
                      <a:pt x="514" y="54"/>
                    </a:cubicBezTo>
                    <a:cubicBezTo>
                      <a:pt x="516" y="54"/>
                      <a:pt x="517" y="53"/>
                      <a:pt x="518" y="51"/>
                    </a:cubicBezTo>
                    <a:cubicBezTo>
                      <a:pt x="518" y="49"/>
                      <a:pt x="518" y="48"/>
                      <a:pt x="516" y="47"/>
                    </a:cubicBezTo>
                    <a:cubicBezTo>
                      <a:pt x="513" y="45"/>
                      <a:pt x="513" y="45"/>
                      <a:pt x="513" y="45"/>
                    </a:cubicBezTo>
                    <a:cubicBezTo>
                      <a:pt x="511" y="48"/>
                      <a:pt x="511" y="48"/>
                      <a:pt x="511" y="48"/>
                    </a:cubicBezTo>
                    <a:cubicBezTo>
                      <a:pt x="511" y="52"/>
                      <a:pt x="511" y="52"/>
                      <a:pt x="511" y="52"/>
                    </a:cubicBezTo>
                    <a:cubicBezTo>
                      <a:pt x="511" y="52"/>
                      <a:pt x="517" y="52"/>
                      <a:pt x="523" y="52"/>
                    </a:cubicBezTo>
                    <a:cubicBezTo>
                      <a:pt x="526" y="52"/>
                      <a:pt x="529" y="52"/>
                      <a:pt x="532" y="52"/>
                    </a:cubicBezTo>
                    <a:cubicBezTo>
                      <a:pt x="533" y="52"/>
                      <a:pt x="534" y="52"/>
                      <a:pt x="535" y="52"/>
                    </a:cubicBezTo>
                    <a:cubicBezTo>
                      <a:pt x="535" y="52"/>
                      <a:pt x="535" y="52"/>
                      <a:pt x="536" y="51"/>
                    </a:cubicBezTo>
                    <a:cubicBezTo>
                      <a:pt x="536" y="51"/>
                      <a:pt x="536" y="51"/>
                      <a:pt x="536" y="51"/>
                    </a:cubicBezTo>
                    <a:cubicBezTo>
                      <a:pt x="537" y="51"/>
                      <a:pt x="537" y="51"/>
                      <a:pt x="537" y="51"/>
                    </a:cubicBezTo>
                    <a:cubicBezTo>
                      <a:pt x="538" y="51"/>
                      <a:pt x="538" y="50"/>
                      <a:pt x="539" y="50"/>
                    </a:cubicBezTo>
                    <a:cubicBezTo>
                      <a:pt x="540" y="48"/>
                      <a:pt x="539" y="45"/>
                      <a:pt x="537" y="44"/>
                    </a:cubicBezTo>
                    <a:cubicBezTo>
                      <a:pt x="534" y="42"/>
                      <a:pt x="534" y="42"/>
                      <a:pt x="534" y="42"/>
                    </a:cubicBezTo>
                    <a:cubicBezTo>
                      <a:pt x="532" y="45"/>
                      <a:pt x="532" y="45"/>
                      <a:pt x="532" y="45"/>
                    </a:cubicBezTo>
                    <a:cubicBezTo>
                      <a:pt x="532" y="49"/>
                      <a:pt x="532" y="49"/>
                      <a:pt x="532" y="49"/>
                    </a:cubicBezTo>
                    <a:cubicBezTo>
                      <a:pt x="532" y="49"/>
                      <a:pt x="537" y="49"/>
                      <a:pt x="541" y="49"/>
                    </a:cubicBezTo>
                    <a:cubicBezTo>
                      <a:pt x="544" y="49"/>
                      <a:pt x="546" y="49"/>
                      <a:pt x="548" y="49"/>
                    </a:cubicBezTo>
                    <a:cubicBezTo>
                      <a:pt x="549" y="49"/>
                      <a:pt x="550" y="49"/>
                      <a:pt x="551" y="48"/>
                    </a:cubicBezTo>
                    <a:cubicBezTo>
                      <a:pt x="551" y="48"/>
                      <a:pt x="551" y="48"/>
                      <a:pt x="552" y="48"/>
                    </a:cubicBezTo>
                    <a:cubicBezTo>
                      <a:pt x="553" y="48"/>
                      <a:pt x="553" y="48"/>
                      <a:pt x="553" y="48"/>
                    </a:cubicBezTo>
                    <a:cubicBezTo>
                      <a:pt x="553" y="48"/>
                      <a:pt x="553" y="48"/>
                      <a:pt x="553" y="48"/>
                    </a:cubicBezTo>
                    <a:cubicBezTo>
                      <a:pt x="554" y="48"/>
                      <a:pt x="554" y="47"/>
                      <a:pt x="555" y="46"/>
                    </a:cubicBezTo>
                    <a:cubicBezTo>
                      <a:pt x="556" y="45"/>
                      <a:pt x="555" y="42"/>
                      <a:pt x="554" y="41"/>
                    </a:cubicBezTo>
                    <a:cubicBezTo>
                      <a:pt x="553" y="40"/>
                      <a:pt x="553" y="40"/>
                      <a:pt x="553" y="40"/>
                    </a:cubicBezTo>
                    <a:cubicBezTo>
                      <a:pt x="551" y="44"/>
                      <a:pt x="551" y="44"/>
                      <a:pt x="551" y="44"/>
                    </a:cubicBezTo>
                    <a:cubicBezTo>
                      <a:pt x="551" y="48"/>
                      <a:pt x="551" y="48"/>
                      <a:pt x="551" y="48"/>
                    </a:cubicBezTo>
                    <a:cubicBezTo>
                      <a:pt x="551" y="48"/>
                      <a:pt x="557" y="47"/>
                      <a:pt x="563" y="47"/>
                    </a:cubicBezTo>
                    <a:cubicBezTo>
                      <a:pt x="566" y="46"/>
                      <a:pt x="569" y="46"/>
                      <a:pt x="572" y="46"/>
                    </a:cubicBezTo>
                    <a:cubicBezTo>
                      <a:pt x="573" y="46"/>
                      <a:pt x="574" y="45"/>
                      <a:pt x="575" y="45"/>
                    </a:cubicBezTo>
                    <a:cubicBezTo>
                      <a:pt x="575" y="45"/>
                      <a:pt x="576" y="45"/>
                      <a:pt x="576" y="45"/>
                    </a:cubicBezTo>
                    <a:cubicBezTo>
                      <a:pt x="577" y="45"/>
                      <a:pt x="577" y="45"/>
                      <a:pt x="577" y="45"/>
                    </a:cubicBezTo>
                    <a:cubicBezTo>
                      <a:pt x="577" y="45"/>
                      <a:pt x="577" y="45"/>
                      <a:pt x="577" y="45"/>
                    </a:cubicBezTo>
                    <a:cubicBezTo>
                      <a:pt x="578" y="44"/>
                      <a:pt x="578" y="44"/>
                      <a:pt x="579" y="43"/>
                    </a:cubicBezTo>
                    <a:cubicBezTo>
                      <a:pt x="579" y="42"/>
                      <a:pt x="579" y="41"/>
                      <a:pt x="579" y="40"/>
                    </a:cubicBezTo>
                    <a:cubicBezTo>
                      <a:pt x="579" y="39"/>
                      <a:pt x="578" y="38"/>
                      <a:pt x="577" y="38"/>
                    </a:cubicBezTo>
                    <a:cubicBezTo>
                      <a:pt x="577" y="38"/>
                      <a:pt x="577" y="38"/>
                      <a:pt x="577" y="38"/>
                    </a:cubicBezTo>
                    <a:cubicBezTo>
                      <a:pt x="575" y="41"/>
                      <a:pt x="575" y="41"/>
                      <a:pt x="575" y="41"/>
                    </a:cubicBezTo>
                    <a:cubicBezTo>
                      <a:pt x="579" y="43"/>
                      <a:pt x="579" y="43"/>
                      <a:pt x="579" y="43"/>
                    </a:cubicBezTo>
                    <a:cubicBezTo>
                      <a:pt x="575" y="41"/>
                      <a:pt x="575" y="41"/>
                      <a:pt x="575" y="41"/>
                    </a:cubicBezTo>
                    <a:cubicBezTo>
                      <a:pt x="578" y="44"/>
                      <a:pt x="578" y="44"/>
                      <a:pt x="578" y="44"/>
                    </a:cubicBezTo>
                    <a:cubicBezTo>
                      <a:pt x="578" y="44"/>
                      <a:pt x="578" y="44"/>
                      <a:pt x="579" y="43"/>
                    </a:cubicBezTo>
                    <a:cubicBezTo>
                      <a:pt x="575" y="41"/>
                      <a:pt x="575" y="41"/>
                      <a:pt x="575" y="41"/>
                    </a:cubicBezTo>
                    <a:cubicBezTo>
                      <a:pt x="578" y="44"/>
                      <a:pt x="578" y="44"/>
                      <a:pt x="578" y="44"/>
                    </a:cubicBezTo>
                    <a:cubicBezTo>
                      <a:pt x="575" y="41"/>
                      <a:pt x="575" y="41"/>
                      <a:pt x="575" y="41"/>
                    </a:cubicBezTo>
                    <a:cubicBezTo>
                      <a:pt x="576" y="45"/>
                      <a:pt x="576" y="45"/>
                      <a:pt x="576" y="45"/>
                    </a:cubicBezTo>
                    <a:cubicBezTo>
                      <a:pt x="577" y="45"/>
                      <a:pt x="577" y="45"/>
                      <a:pt x="578" y="44"/>
                    </a:cubicBezTo>
                    <a:cubicBezTo>
                      <a:pt x="575" y="41"/>
                      <a:pt x="575" y="41"/>
                      <a:pt x="575" y="41"/>
                    </a:cubicBezTo>
                    <a:cubicBezTo>
                      <a:pt x="576" y="45"/>
                      <a:pt x="576" y="45"/>
                      <a:pt x="576" y="45"/>
                    </a:cubicBezTo>
                    <a:cubicBezTo>
                      <a:pt x="576" y="42"/>
                      <a:pt x="576" y="42"/>
                      <a:pt x="576" y="42"/>
                    </a:cubicBezTo>
                    <a:cubicBezTo>
                      <a:pt x="576" y="45"/>
                      <a:pt x="576" y="45"/>
                      <a:pt x="576" y="45"/>
                    </a:cubicBezTo>
                    <a:cubicBezTo>
                      <a:pt x="576" y="45"/>
                      <a:pt x="576" y="45"/>
                      <a:pt x="576" y="45"/>
                    </a:cubicBezTo>
                    <a:cubicBezTo>
                      <a:pt x="576" y="42"/>
                      <a:pt x="576" y="42"/>
                      <a:pt x="576" y="42"/>
                    </a:cubicBezTo>
                    <a:cubicBezTo>
                      <a:pt x="576" y="45"/>
                      <a:pt x="576" y="45"/>
                      <a:pt x="576" y="45"/>
                    </a:cubicBezTo>
                    <a:cubicBezTo>
                      <a:pt x="576" y="44"/>
                      <a:pt x="576" y="44"/>
                      <a:pt x="576" y="44"/>
                    </a:cubicBezTo>
                    <a:cubicBezTo>
                      <a:pt x="576" y="45"/>
                      <a:pt x="576" y="45"/>
                      <a:pt x="576" y="45"/>
                    </a:cubicBezTo>
                    <a:cubicBezTo>
                      <a:pt x="576" y="45"/>
                      <a:pt x="576" y="45"/>
                      <a:pt x="576" y="45"/>
                    </a:cubicBezTo>
                    <a:cubicBezTo>
                      <a:pt x="576" y="44"/>
                      <a:pt x="576" y="44"/>
                      <a:pt x="576" y="44"/>
                    </a:cubicBezTo>
                    <a:cubicBezTo>
                      <a:pt x="576" y="45"/>
                      <a:pt x="576" y="45"/>
                      <a:pt x="576" y="45"/>
                    </a:cubicBezTo>
                    <a:cubicBezTo>
                      <a:pt x="576" y="45"/>
                      <a:pt x="576" y="45"/>
                      <a:pt x="576" y="45"/>
                    </a:cubicBezTo>
                    <a:cubicBezTo>
                      <a:pt x="579" y="45"/>
                      <a:pt x="585" y="45"/>
                      <a:pt x="591" y="46"/>
                    </a:cubicBezTo>
                    <a:cubicBezTo>
                      <a:pt x="597" y="46"/>
                      <a:pt x="602" y="46"/>
                      <a:pt x="602" y="46"/>
                    </a:cubicBezTo>
                    <a:cubicBezTo>
                      <a:pt x="603" y="47"/>
                      <a:pt x="605" y="45"/>
                      <a:pt x="606" y="44"/>
                    </a:cubicBezTo>
                    <a:cubicBezTo>
                      <a:pt x="606" y="42"/>
                      <a:pt x="606" y="40"/>
                      <a:pt x="604" y="39"/>
                    </a:cubicBezTo>
                    <a:cubicBezTo>
                      <a:pt x="599" y="36"/>
                      <a:pt x="599" y="36"/>
                      <a:pt x="599" y="36"/>
                    </a:cubicBezTo>
                    <a:cubicBezTo>
                      <a:pt x="596" y="39"/>
                      <a:pt x="596" y="39"/>
                      <a:pt x="596" y="39"/>
                    </a:cubicBezTo>
                    <a:cubicBezTo>
                      <a:pt x="597" y="43"/>
                      <a:pt x="597" y="43"/>
                      <a:pt x="597" y="43"/>
                    </a:cubicBezTo>
                    <a:cubicBezTo>
                      <a:pt x="618" y="43"/>
                      <a:pt x="618" y="43"/>
                      <a:pt x="618" y="43"/>
                    </a:cubicBezTo>
                    <a:cubicBezTo>
                      <a:pt x="620" y="43"/>
                      <a:pt x="621" y="42"/>
                      <a:pt x="622" y="40"/>
                    </a:cubicBezTo>
                    <a:cubicBezTo>
                      <a:pt x="622" y="38"/>
                      <a:pt x="621" y="36"/>
                      <a:pt x="620" y="35"/>
                    </a:cubicBezTo>
                    <a:cubicBezTo>
                      <a:pt x="615" y="32"/>
                      <a:pt x="615" y="32"/>
                      <a:pt x="615" y="32"/>
                    </a:cubicBezTo>
                    <a:cubicBezTo>
                      <a:pt x="613" y="36"/>
                      <a:pt x="613" y="36"/>
                      <a:pt x="613" y="36"/>
                    </a:cubicBezTo>
                    <a:cubicBezTo>
                      <a:pt x="613" y="40"/>
                      <a:pt x="613" y="40"/>
                      <a:pt x="613" y="40"/>
                    </a:cubicBezTo>
                    <a:cubicBezTo>
                      <a:pt x="645" y="42"/>
                      <a:pt x="645" y="42"/>
                      <a:pt x="645" y="42"/>
                    </a:cubicBezTo>
                    <a:cubicBezTo>
                      <a:pt x="647" y="42"/>
                      <a:pt x="648" y="40"/>
                      <a:pt x="649" y="39"/>
                    </a:cubicBezTo>
                    <a:cubicBezTo>
                      <a:pt x="649" y="37"/>
                      <a:pt x="649" y="35"/>
                      <a:pt x="647" y="34"/>
                    </a:cubicBezTo>
                    <a:cubicBezTo>
                      <a:pt x="638" y="28"/>
                      <a:pt x="638" y="28"/>
                      <a:pt x="638" y="28"/>
                    </a:cubicBezTo>
                    <a:cubicBezTo>
                      <a:pt x="636" y="32"/>
                      <a:pt x="636" y="32"/>
                      <a:pt x="636" y="32"/>
                    </a:cubicBezTo>
                    <a:cubicBezTo>
                      <a:pt x="636" y="36"/>
                      <a:pt x="636" y="36"/>
                      <a:pt x="636" y="36"/>
                    </a:cubicBezTo>
                    <a:cubicBezTo>
                      <a:pt x="665" y="34"/>
                      <a:pt x="665" y="34"/>
                      <a:pt x="665" y="34"/>
                    </a:cubicBezTo>
                    <a:cubicBezTo>
                      <a:pt x="667" y="34"/>
                      <a:pt x="668" y="33"/>
                      <a:pt x="669" y="31"/>
                    </a:cubicBezTo>
                    <a:cubicBezTo>
                      <a:pt x="669" y="30"/>
                      <a:pt x="668" y="28"/>
                      <a:pt x="667" y="27"/>
                    </a:cubicBezTo>
                    <a:cubicBezTo>
                      <a:pt x="665" y="26"/>
                      <a:pt x="665" y="26"/>
                      <a:pt x="665" y="26"/>
                    </a:cubicBezTo>
                    <a:cubicBezTo>
                      <a:pt x="663" y="29"/>
                      <a:pt x="663" y="29"/>
                      <a:pt x="663" y="29"/>
                    </a:cubicBezTo>
                    <a:cubicBezTo>
                      <a:pt x="663" y="33"/>
                      <a:pt x="663" y="33"/>
                      <a:pt x="663" y="33"/>
                    </a:cubicBezTo>
                    <a:cubicBezTo>
                      <a:pt x="663" y="33"/>
                      <a:pt x="666" y="33"/>
                      <a:pt x="670" y="34"/>
                    </a:cubicBezTo>
                    <a:cubicBezTo>
                      <a:pt x="675" y="34"/>
                      <a:pt x="680" y="34"/>
                      <a:pt x="682" y="34"/>
                    </a:cubicBezTo>
                    <a:cubicBezTo>
                      <a:pt x="683" y="34"/>
                      <a:pt x="684" y="34"/>
                      <a:pt x="684" y="34"/>
                    </a:cubicBezTo>
                    <a:cubicBezTo>
                      <a:pt x="684" y="34"/>
                      <a:pt x="685" y="34"/>
                      <a:pt x="685" y="34"/>
                    </a:cubicBezTo>
                    <a:cubicBezTo>
                      <a:pt x="685" y="34"/>
                      <a:pt x="685" y="34"/>
                      <a:pt x="686" y="34"/>
                    </a:cubicBezTo>
                    <a:cubicBezTo>
                      <a:pt x="687" y="33"/>
                      <a:pt x="687" y="33"/>
                      <a:pt x="687" y="33"/>
                    </a:cubicBezTo>
                    <a:cubicBezTo>
                      <a:pt x="687" y="33"/>
                      <a:pt x="687" y="33"/>
                      <a:pt x="688" y="32"/>
                    </a:cubicBezTo>
                    <a:cubicBezTo>
                      <a:pt x="688" y="31"/>
                      <a:pt x="688" y="30"/>
                      <a:pt x="688" y="29"/>
                    </a:cubicBezTo>
                    <a:cubicBezTo>
                      <a:pt x="688" y="28"/>
                      <a:pt x="687" y="27"/>
                      <a:pt x="686" y="27"/>
                    </a:cubicBezTo>
                    <a:cubicBezTo>
                      <a:pt x="684" y="25"/>
                      <a:pt x="684" y="25"/>
                      <a:pt x="684" y="25"/>
                    </a:cubicBezTo>
                    <a:cubicBezTo>
                      <a:pt x="682" y="29"/>
                      <a:pt x="682" y="29"/>
                      <a:pt x="682" y="29"/>
                    </a:cubicBezTo>
                    <a:cubicBezTo>
                      <a:pt x="686" y="31"/>
                      <a:pt x="686" y="31"/>
                      <a:pt x="686" y="31"/>
                    </a:cubicBezTo>
                    <a:cubicBezTo>
                      <a:pt x="682" y="29"/>
                      <a:pt x="682" y="29"/>
                      <a:pt x="682" y="29"/>
                    </a:cubicBezTo>
                    <a:cubicBezTo>
                      <a:pt x="684" y="32"/>
                      <a:pt x="684" y="32"/>
                      <a:pt x="684" y="32"/>
                    </a:cubicBezTo>
                    <a:cubicBezTo>
                      <a:pt x="685" y="32"/>
                      <a:pt x="685" y="32"/>
                      <a:pt x="686" y="31"/>
                    </a:cubicBezTo>
                    <a:cubicBezTo>
                      <a:pt x="682" y="29"/>
                      <a:pt x="682" y="29"/>
                      <a:pt x="682" y="29"/>
                    </a:cubicBezTo>
                    <a:cubicBezTo>
                      <a:pt x="684" y="32"/>
                      <a:pt x="684" y="32"/>
                      <a:pt x="684" y="32"/>
                    </a:cubicBezTo>
                    <a:cubicBezTo>
                      <a:pt x="682" y="29"/>
                      <a:pt x="682" y="29"/>
                      <a:pt x="682" y="29"/>
                    </a:cubicBezTo>
                    <a:cubicBezTo>
                      <a:pt x="683" y="33"/>
                      <a:pt x="683" y="33"/>
                      <a:pt x="683" y="33"/>
                    </a:cubicBezTo>
                    <a:cubicBezTo>
                      <a:pt x="683" y="32"/>
                      <a:pt x="684" y="32"/>
                      <a:pt x="684" y="32"/>
                    </a:cubicBezTo>
                    <a:cubicBezTo>
                      <a:pt x="682" y="29"/>
                      <a:pt x="682" y="29"/>
                      <a:pt x="682" y="29"/>
                    </a:cubicBezTo>
                    <a:cubicBezTo>
                      <a:pt x="683" y="33"/>
                      <a:pt x="683" y="33"/>
                      <a:pt x="683" y="33"/>
                    </a:cubicBezTo>
                    <a:cubicBezTo>
                      <a:pt x="683" y="30"/>
                      <a:pt x="683" y="30"/>
                      <a:pt x="683" y="30"/>
                    </a:cubicBezTo>
                    <a:cubicBezTo>
                      <a:pt x="683" y="33"/>
                      <a:pt x="683" y="33"/>
                      <a:pt x="683" y="33"/>
                    </a:cubicBezTo>
                    <a:cubicBezTo>
                      <a:pt x="683" y="33"/>
                      <a:pt x="683" y="33"/>
                      <a:pt x="683" y="33"/>
                    </a:cubicBezTo>
                    <a:cubicBezTo>
                      <a:pt x="683" y="30"/>
                      <a:pt x="683" y="30"/>
                      <a:pt x="683" y="30"/>
                    </a:cubicBezTo>
                    <a:cubicBezTo>
                      <a:pt x="683" y="33"/>
                      <a:pt x="683" y="33"/>
                      <a:pt x="683" y="33"/>
                    </a:cubicBezTo>
                    <a:cubicBezTo>
                      <a:pt x="683" y="32"/>
                      <a:pt x="683" y="32"/>
                      <a:pt x="683" y="32"/>
                    </a:cubicBezTo>
                    <a:cubicBezTo>
                      <a:pt x="683" y="33"/>
                      <a:pt x="683" y="33"/>
                      <a:pt x="683" y="33"/>
                    </a:cubicBezTo>
                    <a:cubicBezTo>
                      <a:pt x="683" y="33"/>
                      <a:pt x="683" y="33"/>
                      <a:pt x="683" y="33"/>
                    </a:cubicBezTo>
                    <a:cubicBezTo>
                      <a:pt x="683" y="32"/>
                      <a:pt x="683" y="32"/>
                      <a:pt x="683" y="32"/>
                    </a:cubicBezTo>
                    <a:cubicBezTo>
                      <a:pt x="683" y="33"/>
                      <a:pt x="683" y="33"/>
                      <a:pt x="683" y="33"/>
                    </a:cubicBezTo>
                    <a:cubicBezTo>
                      <a:pt x="683" y="33"/>
                      <a:pt x="684" y="33"/>
                      <a:pt x="685" y="33"/>
                    </a:cubicBezTo>
                    <a:cubicBezTo>
                      <a:pt x="688" y="33"/>
                      <a:pt x="692" y="33"/>
                      <a:pt x="696" y="33"/>
                    </a:cubicBezTo>
                    <a:cubicBezTo>
                      <a:pt x="700" y="33"/>
                      <a:pt x="704" y="33"/>
                      <a:pt x="704" y="33"/>
                    </a:cubicBezTo>
                    <a:cubicBezTo>
                      <a:pt x="706" y="33"/>
                      <a:pt x="707" y="32"/>
                      <a:pt x="708" y="30"/>
                    </a:cubicBezTo>
                    <a:cubicBezTo>
                      <a:pt x="708" y="29"/>
                      <a:pt x="708" y="27"/>
                      <a:pt x="706" y="26"/>
                    </a:cubicBezTo>
                    <a:cubicBezTo>
                      <a:pt x="700" y="22"/>
                      <a:pt x="700" y="22"/>
                      <a:pt x="700" y="22"/>
                    </a:cubicBezTo>
                    <a:cubicBezTo>
                      <a:pt x="698" y="25"/>
                      <a:pt x="698" y="25"/>
                      <a:pt x="698" y="25"/>
                    </a:cubicBezTo>
                    <a:cubicBezTo>
                      <a:pt x="698" y="29"/>
                      <a:pt x="698" y="29"/>
                      <a:pt x="698" y="29"/>
                    </a:cubicBezTo>
                    <a:cubicBezTo>
                      <a:pt x="730" y="31"/>
                      <a:pt x="730" y="31"/>
                      <a:pt x="730" y="31"/>
                    </a:cubicBezTo>
                    <a:cubicBezTo>
                      <a:pt x="732" y="31"/>
                      <a:pt x="733" y="30"/>
                      <a:pt x="734" y="28"/>
                    </a:cubicBezTo>
                    <a:cubicBezTo>
                      <a:pt x="734" y="26"/>
                      <a:pt x="734" y="24"/>
                      <a:pt x="732" y="23"/>
                    </a:cubicBezTo>
                    <a:cubicBezTo>
                      <a:pt x="725" y="18"/>
                      <a:pt x="725" y="18"/>
                      <a:pt x="725" y="18"/>
                    </a:cubicBezTo>
                    <a:cubicBezTo>
                      <a:pt x="722" y="22"/>
                      <a:pt x="722" y="22"/>
                      <a:pt x="722" y="22"/>
                    </a:cubicBezTo>
                    <a:cubicBezTo>
                      <a:pt x="722" y="26"/>
                      <a:pt x="722" y="26"/>
                      <a:pt x="722" y="26"/>
                    </a:cubicBezTo>
                    <a:cubicBezTo>
                      <a:pt x="752" y="28"/>
                      <a:pt x="752" y="28"/>
                      <a:pt x="752" y="28"/>
                    </a:cubicBezTo>
                    <a:cubicBezTo>
                      <a:pt x="754" y="28"/>
                      <a:pt x="755" y="26"/>
                      <a:pt x="756" y="25"/>
                    </a:cubicBezTo>
                    <a:cubicBezTo>
                      <a:pt x="756" y="23"/>
                      <a:pt x="756" y="21"/>
                      <a:pt x="754" y="20"/>
                    </a:cubicBezTo>
                    <a:cubicBezTo>
                      <a:pt x="747" y="16"/>
                      <a:pt x="747" y="16"/>
                      <a:pt x="747" y="16"/>
                    </a:cubicBezTo>
                    <a:cubicBezTo>
                      <a:pt x="745" y="19"/>
                      <a:pt x="745" y="19"/>
                      <a:pt x="745" y="19"/>
                    </a:cubicBezTo>
                    <a:cubicBezTo>
                      <a:pt x="745" y="23"/>
                      <a:pt x="745" y="23"/>
                      <a:pt x="745" y="23"/>
                    </a:cubicBezTo>
                    <a:cubicBezTo>
                      <a:pt x="774" y="24"/>
                      <a:pt x="774" y="24"/>
                      <a:pt x="774" y="24"/>
                    </a:cubicBezTo>
                    <a:cubicBezTo>
                      <a:pt x="776" y="24"/>
                      <a:pt x="777" y="23"/>
                      <a:pt x="778" y="22"/>
                    </a:cubicBezTo>
                    <a:cubicBezTo>
                      <a:pt x="778" y="20"/>
                      <a:pt x="778" y="18"/>
                      <a:pt x="776" y="17"/>
                    </a:cubicBezTo>
                    <a:cubicBezTo>
                      <a:pt x="774" y="16"/>
                      <a:pt x="774" y="16"/>
                      <a:pt x="774" y="16"/>
                    </a:cubicBezTo>
                    <a:cubicBezTo>
                      <a:pt x="772" y="19"/>
                      <a:pt x="772" y="19"/>
                      <a:pt x="772" y="19"/>
                    </a:cubicBezTo>
                    <a:cubicBezTo>
                      <a:pt x="776" y="21"/>
                      <a:pt x="776" y="21"/>
                      <a:pt x="776" y="21"/>
                    </a:cubicBezTo>
                    <a:cubicBezTo>
                      <a:pt x="772" y="19"/>
                      <a:pt x="772" y="19"/>
                      <a:pt x="772" y="19"/>
                    </a:cubicBezTo>
                    <a:cubicBezTo>
                      <a:pt x="774" y="23"/>
                      <a:pt x="774" y="23"/>
                      <a:pt x="774" y="23"/>
                    </a:cubicBezTo>
                    <a:cubicBezTo>
                      <a:pt x="775" y="22"/>
                      <a:pt x="775" y="22"/>
                      <a:pt x="776" y="21"/>
                    </a:cubicBezTo>
                    <a:cubicBezTo>
                      <a:pt x="772" y="19"/>
                      <a:pt x="772" y="19"/>
                      <a:pt x="772" y="19"/>
                    </a:cubicBezTo>
                    <a:cubicBezTo>
                      <a:pt x="774" y="23"/>
                      <a:pt x="774" y="23"/>
                      <a:pt x="774" y="23"/>
                    </a:cubicBezTo>
                    <a:cubicBezTo>
                      <a:pt x="773" y="20"/>
                      <a:pt x="773" y="20"/>
                      <a:pt x="773" y="20"/>
                    </a:cubicBezTo>
                    <a:cubicBezTo>
                      <a:pt x="774" y="23"/>
                      <a:pt x="774" y="23"/>
                      <a:pt x="774" y="23"/>
                    </a:cubicBezTo>
                    <a:cubicBezTo>
                      <a:pt x="774" y="23"/>
                      <a:pt x="774" y="23"/>
                      <a:pt x="774" y="23"/>
                    </a:cubicBezTo>
                    <a:cubicBezTo>
                      <a:pt x="773" y="20"/>
                      <a:pt x="773" y="20"/>
                      <a:pt x="773" y="20"/>
                    </a:cubicBezTo>
                    <a:cubicBezTo>
                      <a:pt x="774" y="23"/>
                      <a:pt x="774" y="23"/>
                      <a:pt x="774" y="23"/>
                    </a:cubicBezTo>
                    <a:cubicBezTo>
                      <a:pt x="773" y="22"/>
                      <a:pt x="773" y="22"/>
                      <a:pt x="773" y="22"/>
                    </a:cubicBezTo>
                    <a:cubicBezTo>
                      <a:pt x="774" y="23"/>
                      <a:pt x="774" y="23"/>
                      <a:pt x="774" y="23"/>
                    </a:cubicBezTo>
                    <a:cubicBezTo>
                      <a:pt x="774" y="23"/>
                      <a:pt x="774" y="23"/>
                      <a:pt x="774" y="23"/>
                    </a:cubicBezTo>
                    <a:cubicBezTo>
                      <a:pt x="773" y="22"/>
                      <a:pt x="773" y="22"/>
                      <a:pt x="773" y="22"/>
                    </a:cubicBezTo>
                    <a:cubicBezTo>
                      <a:pt x="774" y="23"/>
                      <a:pt x="774" y="23"/>
                      <a:pt x="774" y="23"/>
                    </a:cubicBezTo>
                    <a:cubicBezTo>
                      <a:pt x="774" y="23"/>
                      <a:pt x="774" y="23"/>
                      <a:pt x="775" y="23"/>
                    </a:cubicBezTo>
                    <a:cubicBezTo>
                      <a:pt x="777" y="23"/>
                      <a:pt x="783" y="22"/>
                      <a:pt x="787" y="22"/>
                    </a:cubicBezTo>
                    <a:cubicBezTo>
                      <a:pt x="789" y="22"/>
                      <a:pt x="791" y="21"/>
                      <a:pt x="793" y="21"/>
                    </a:cubicBezTo>
                    <a:cubicBezTo>
                      <a:pt x="794" y="21"/>
                      <a:pt x="794" y="21"/>
                      <a:pt x="795" y="21"/>
                    </a:cubicBezTo>
                    <a:cubicBezTo>
                      <a:pt x="796" y="21"/>
                      <a:pt x="796" y="21"/>
                      <a:pt x="796" y="21"/>
                    </a:cubicBezTo>
                    <a:cubicBezTo>
                      <a:pt x="796" y="21"/>
                      <a:pt x="796" y="21"/>
                      <a:pt x="796" y="21"/>
                    </a:cubicBezTo>
                    <a:cubicBezTo>
                      <a:pt x="797" y="21"/>
                      <a:pt x="797" y="21"/>
                      <a:pt x="797" y="21"/>
                    </a:cubicBezTo>
                    <a:cubicBezTo>
                      <a:pt x="797" y="20"/>
                      <a:pt x="797" y="20"/>
                      <a:pt x="797" y="20"/>
                    </a:cubicBezTo>
                    <a:cubicBezTo>
                      <a:pt x="798" y="20"/>
                      <a:pt x="798" y="20"/>
                      <a:pt x="799" y="19"/>
                    </a:cubicBezTo>
                    <a:cubicBezTo>
                      <a:pt x="799" y="18"/>
                      <a:pt x="799" y="17"/>
                      <a:pt x="799" y="16"/>
                    </a:cubicBezTo>
                    <a:cubicBezTo>
                      <a:pt x="799" y="15"/>
                      <a:pt x="798" y="14"/>
                      <a:pt x="797" y="14"/>
                    </a:cubicBezTo>
                    <a:cubicBezTo>
                      <a:pt x="794" y="12"/>
                      <a:pt x="794" y="12"/>
                      <a:pt x="794" y="12"/>
                    </a:cubicBezTo>
                    <a:cubicBezTo>
                      <a:pt x="792" y="15"/>
                      <a:pt x="792" y="15"/>
                      <a:pt x="792" y="15"/>
                    </a:cubicBezTo>
                    <a:cubicBezTo>
                      <a:pt x="792" y="19"/>
                      <a:pt x="792" y="19"/>
                      <a:pt x="792" y="19"/>
                    </a:cubicBezTo>
                    <a:cubicBezTo>
                      <a:pt x="814" y="18"/>
                      <a:pt x="814" y="18"/>
                      <a:pt x="814" y="18"/>
                    </a:cubicBezTo>
                    <a:cubicBezTo>
                      <a:pt x="816" y="18"/>
                      <a:pt x="817" y="17"/>
                      <a:pt x="818" y="15"/>
                    </a:cubicBezTo>
                    <a:cubicBezTo>
                      <a:pt x="818" y="14"/>
                      <a:pt x="818" y="12"/>
                      <a:pt x="816" y="11"/>
                    </a:cubicBezTo>
                    <a:cubicBezTo>
                      <a:pt x="811" y="8"/>
                      <a:pt x="811" y="8"/>
                      <a:pt x="811" y="8"/>
                    </a:cubicBezTo>
                    <a:cubicBezTo>
                      <a:pt x="809" y="11"/>
                      <a:pt x="809" y="11"/>
                      <a:pt x="809" y="11"/>
                    </a:cubicBezTo>
                    <a:cubicBezTo>
                      <a:pt x="812" y="13"/>
                      <a:pt x="812" y="13"/>
                      <a:pt x="812" y="13"/>
                    </a:cubicBezTo>
                    <a:cubicBezTo>
                      <a:pt x="809" y="11"/>
                      <a:pt x="809" y="11"/>
                      <a:pt x="809" y="11"/>
                    </a:cubicBezTo>
                    <a:cubicBezTo>
                      <a:pt x="811" y="15"/>
                      <a:pt x="811" y="15"/>
                      <a:pt x="811" y="15"/>
                    </a:cubicBezTo>
                    <a:cubicBezTo>
                      <a:pt x="812" y="14"/>
                      <a:pt x="812" y="14"/>
                      <a:pt x="812" y="13"/>
                    </a:cubicBezTo>
                    <a:cubicBezTo>
                      <a:pt x="809" y="11"/>
                      <a:pt x="809" y="11"/>
                      <a:pt x="809" y="11"/>
                    </a:cubicBezTo>
                    <a:cubicBezTo>
                      <a:pt x="811" y="15"/>
                      <a:pt x="811" y="15"/>
                      <a:pt x="811" y="15"/>
                    </a:cubicBezTo>
                    <a:cubicBezTo>
                      <a:pt x="809" y="11"/>
                      <a:pt x="809" y="11"/>
                      <a:pt x="809" y="11"/>
                    </a:cubicBezTo>
                    <a:cubicBezTo>
                      <a:pt x="810" y="15"/>
                      <a:pt x="810" y="15"/>
                      <a:pt x="810" y="15"/>
                    </a:cubicBezTo>
                    <a:cubicBezTo>
                      <a:pt x="810" y="15"/>
                      <a:pt x="811" y="15"/>
                      <a:pt x="811" y="15"/>
                    </a:cubicBezTo>
                    <a:cubicBezTo>
                      <a:pt x="809" y="11"/>
                      <a:pt x="809" y="11"/>
                      <a:pt x="809" y="11"/>
                    </a:cubicBezTo>
                    <a:cubicBezTo>
                      <a:pt x="810" y="15"/>
                      <a:pt x="810" y="15"/>
                      <a:pt x="810" y="15"/>
                    </a:cubicBezTo>
                    <a:cubicBezTo>
                      <a:pt x="809" y="12"/>
                      <a:pt x="809" y="12"/>
                      <a:pt x="809" y="12"/>
                    </a:cubicBezTo>
                    <a:cubicBezTo>
                      <a:pt x="810" y="15"/>
                      <a:pt x="810" y="15"/>
                      <a:pt x="810" y="15"/>
                    </a:cubicBezTo>
                    <a:cubicBezTo>
                      <a:pt x="810" y="15"/>
                      <a:pt x="810" y="15"/>
                      <a:pt x="810" y="15"/>
                    </a:cubicBezTo>
                    <a:cubicBezTo>
                      <a:pt x="809" y="12"/>
                      <a:pt x="809" y="12"/>
                      <a:pt x="809" y="12"/>
                    </a:cubicBezTo>
                    <a:cubicBezTo>
                      <a:pt x="810" y="15"/>
                      <a:pt x="810" y="15"/>
                      <a:pt x="810" y="15"/>
                    </a:cubicBezTo>
                    <a:cubicBezTo>
                      <a:pt x="809" y="14"/>
                      <a:pt x="809" y="14"/>
                      <a:pt x="809" y="14"/>
                    </a:cubicBezTo>
                    <a:cubicBezTo>
                      <a:pt x="809" y="15"/>
                      <a:pt x="809" y="15"/>
                      <a:pt x="809" y="15"/>
                    </a:cubicBezTo>
                    <a:cubicBezTo>
                      <a:pt x="810" y="15"/>
                      <a:pt x="810" y="15"/>
                      <a:pt x="810" y="15"/>
                    </a:cubicBezTo>
                    <a:cubicBezTo>
                      <a:pt x="809" y="14"/>
                      <a:pt x="809" y="14"/>
                      <a:pt x="809" y="14"/>
                    </a:cubicBezTo>
                    <a:cubicBezTo>
                      <a:pt x="809" y="15"/>
                      <a:pt x="809" y="15"/>
                      <a:pt x="809" y="15"/>
                    </a:cubicBezTo>
                    <a:cubicBezTo>
                      <a:pt x="810" y="15"/>
                      <a:pt x="810" y="15"/>
                      <a:pt x="810" y="15"/>
                    </a:cubicBezTo>
                    <a:cubicBezTo>
                      <a:pt x="811" y="15"/>
                      <a:pt x="813" y="15"/>
                      <a:pt x="817" y="15"/>
                    </a:cubicBezTo>
                    <a:cubicBezTo>
                      <a:pt x="821" y="16"/>
                      <a:pt x="827" y="16"/>
                      <a:pt x="832" y="16"/>
                    </a:cubicBezTo>
                    <a:cubicBezTo>
                      <a:pt x="837" y="17"/>
                      <a:pt x="840" y="17"/>
                      <a:pt x="840" y="17"/>
                    </a:cubicBezTo>
                    <a:cubicBezTo>
                      <a:pt x="842" y="17"/>
                      <a:pt x="844" y="16"/>
                      <a:pt x="844" y="14"/>
                    </a:cubicBezTo>
                    <a:cubicBezTo>
                      <a:pt x="845" y="13"/>
                      <a:pt x="844" y="11"/>
                      <a:pt x="843" y="10"/>
                    </a:cubicBezTo>
                    <a:cubicBezTo>
                      <a:pt x="839" y="7"/>
                      <a:pt x="839" y="7"/>
                      <a:pt x="839" y="7"/>
                    </a:cubicBezTo>
                    <a:cubicBezTo>
                      <a:pt x="837" y="11"/>
                      <a:pt x="837" y="11"/>
                      <a:pt x="837" y="11"/>
                    </a:cubicBezTo>
                    <a:cubicBezTo>
                      <a:pt x="837" y="15"/>
                      <a:pt x="837" y="15"/>
                      <a:pt x="837" y="15"/>
                    </a:cubicBezTo>
                    <a:cubicBezTo>
                      <a:pt x="855" y="12"/>
                      <a:pt x="855" y="12"/>
                      <a:pt x="855" y="12"/>
                    </a:cubicBezTo>
                    <a:cubicBezTo>
                      <a:pt x="856" y="12"/>
                      <a:pt x="858" y="11"/>
                      <a:pt x="858" y="9"/>
                    </a:cubicBezTo>
                    <a:cubicBezTo>
                      <a:pt x="858" y="7"/>
                      <a:pt x="858" y="6"/>
                      <a:pt x="856" y="5"/>
                    </a:cubicBezTo>
                    <a:cubicBezTo>
                      <a:pt x="856" y="5"/>
                      <a:pt x="856" y="5"/>
                      <a:pt x="856" y="5"/>
                    </a:cubicBezTo>
                    <a:cubicBezTo>
                      <a:pt x="854" y="8"/>
                      <a:pt x="854" y="8"/>
                      <a:pt x="854" y="8"/>
                    </a:cubicBezTo>
                    <a:cubicBezTo>
                      <a:pt x="854" y="12"/>
                      <a:pt x="854" y="12"/>
                      <a:pt x="854" y="12"/>
                    </a:cubicBezTo>
                    <a:cubicBezTo>
                      <a:pt x="882" y="13"/>
                      <a:pt x="882" y="13"/>
                      <a:pt x="882" y="13"/>
                    </a:cubicBezTo>
                    <a:cubicBezTo>
                      <a:pt x="884" y="13"/>
                      <a:pt x="886" y="12"/>
                      <a:pt x="886" y="10"/>
                    </a:cubicBezTo>
                    <a:cubicBezTo>
                      <a:pt x="887" y="9"/>
                      <a:pt x="886" y="7"/>
                      <a:pt x="885" y="6"/>
                    </a:cubicBezTo>
                    <a:cubicBezTo>
                      <a:pt x="878" y="1"/>
                      <a:pt x="878" y="1"/>
                      <a:pt x="878" y="1"/>
                    </a:cubicBezTo>
                    <a:cubicBezTo>
                      <a:pt x="876" y="0"/>
                      <a:pt x="874" y="1"/>
                      <a:pt x="872" y="3"/>
                    </a:cubicBezTo>
                    <a:cubicBezTo>
                      <a:pt x="871" y="5"/>
                      <a:pt x="872" y="7"/>
                      <a:pt x="874" y="8"/>
                    </a:cubicBezTo>
                    <a:cubicBezTo>
                      <a:pt x="880" y="12"/>
                      <a:pt x="880" y="12"/>
                      <a:pt x="880" y="12"/>
                    </a:cubicBezTo>
                    <a:cubicBezTo>
                      <a:pt x="883" y="9"/>
                      <a:pt x="883" y="9"/>
                      <a:pt x="883" y="9"/>
                    </a:cubicBezTo>
                    <a:cubicBezTo>
                      <a:pt x="883" y="5"/>
                      <a:pt x="883" y="5"/>
                      <a:pt x="883" y="5"/>
                    </a:cubicBezTo>
                    <a:cubicBezTo>
                      <a:pt x="854" y="4"/>
                      <a:pt x="854" y="4"/>
                      <a:pt x="854" y="4"/>
                    </a:cubicBezTo>
                    <a:cubicBezTo>
                      <a:pt x="852" y="4"/>
                      <a:pt x="851" y="5"/>
                      <a:pt x="850" y="7"/>
                    </a:cubicBezTo>
                    <a:cubicBezTo>
                      <a:pt x="850" y="9"/>
                      <a:pt x="850" y="11"/>
                      <a:pt x="852" y="12"/>
                    </a:cubicBezTo>
                    <a:cubicBezTo>
                      <a:pt x="852" y="12"/>
                      <a:pt x="852" y="12"/>
                      <a:pt x="852" y="12"/>
                    </a:cubicBezTo>
                    <a:cubicBezTo>
                      <a:pt x="854" y="8"/>
                      <a:pt x="854" y="8"/>
                      <a:pt x="854" y="8"/>
                    </a:cubicBezTo>
                    <a:cubicBezTo>
                      <a:pt x="854" y="4"/>
                      <a:pt x="854" y="4"/>
                      <a:pt x="854" y="4"/>
                    </a:cubicBezTo>
                    <a:cubicBezTo>
                      <a:pt x="836" y="7"/>
                      <a:pt x="836" y="7"/>
                      <a:pt x="836" y="7"/>
                    </a:cubicBezTo>
                    <a:cubicBezTo>
                      <a:pt x="834" y="7"/>
                      <a:pt x="833" y="8"/>
                      <a:pt x="833" y="10"/>
                    </a:cubicBezTo>
                    <a:cubicBezTo>
                      <a:pt x="832" y="11"/>
                      <a:pt x="833" y="13"/>
                      <a:pt x="834" y="14"/>
                    </a:cubicBezTo>
                    <a:cubicBezTo>
                      <a:pt x="838" y="16"/>
                      <a:pt x="838" y="16"/>
                      <a:pt x="838" y="16"/>
                    </a:cubicBezTo>
                    <a:cubicBezTo>
                      <a:pt x="840" y="13"/>
                      <a:pt x="840" y="13"/>
                      <a:pt x="840" y="13"/>
                    </a:cubicBezTo>
                    <a:cubicBezTo>
                      <a:pt x="841" y="9"/>
                      <a:pt x="841" y="9"/>
                      <a:pt x="841" y="9"/>
                    </a:cubicBezTo>
                    <a:cubicBezTo>
                      <a:pt x="841" y="9"/>
                      <a:pt x="834" y="9"/>
                      <a:pt x="827" y="8"/>
                    </a:cubicBezTo>
                    <a:cubicBezTo>
                      <a:pt x="824" y="8"/>
                      <a:pt x="820" y="8"/>
                      <a:pt x="817" y="7"/>
                    </a:cubicBezTo>
                    <a:cubicBezTo>
                      <a:pt x="814" y="7"/>
                      <a:pt x="811" y="7"/>
                      <a:pt x="810" y="7"/>
                    </a:cubicBezTo>
                    <a:cubicBezTo>
                      <a:pt x="809" y="7"/>
                      <a:pt x="809" y="7"/>
                      <a:pt x="809" y="7"/>
                    </a:cubicBezTo>
                    <a:cubicBezTo>
                      <a:pt x="808" y="7"/>
                      <a:pt x="808" y="7"/>
                      <a:pt x="808" y="7"/>
                    </a:cubicBezTo>
                    <a:cubicBezTo>
                      <a:pt x="808" y="7"/>
                      <a:pt x="808" y="7"/>
                      <a:pt x="807" y="8"/>
                    </a:cubicBezTo>
                    <a:cubicBezTo>
                      <a:pt x="807" y="8"/>
                      <a:pt x="807" y="8"/>
                      <a:pt x="807" y="8"/>
                    </a:cubicBezTo>
                    <a:cubicBezTo>
                      <a:pt x="806" y="8"/>
                      <a:pt x="806" y="8"/>
                      <a:pt x="806" y="9"/>
                    </a:cubicBezTo>
                    <a:cubicBezTo>
                      <a:pt x="804" y="11"/>
                      <a:pt x="805" y="13"/>
                      <a:pt x="807" y="15"/>
                    </a:cubicBezTo>
                    <a:cubicBezTo>
                      <a:pt x="812" y="18"/>
                      <a:pt x="812" y="18"/>
                      <a:pt x="812" y="18"/>
                    </a:cubicBezTo>
                    <a:cubicBezTo>
                      <a:pt x="814" y="14"/>
                      <a:pt x="814" y="14"/>
                      <a:pt x="814" y="14"/>
                    </a:cubicBezTo>
                    <a:cubicBezTo>
                      <a:pt x="814" y="10"/>
                      <a:pt x="814" y="10"/>
                      <a:pt x="814" y="10"/>
                    </a:cubicBezTo>
                    <a:cubicBezTo>
                      <a:pt x="792" y="11"/>
                      <a:pt x="792" y="11"/>
                      <a:pt x="792" y="11"/>
                    </a:cubicBezTo>
                    <a:cubicBezTo>
                      <a:pt x="790" y="11"/>
                      <a:pt x="789" y="12"/>
                      <a:pt x="788" y="14"/>
                    </a:cubicBezTo>
                    <a:cubicBezTo>
                      <a:pt x="788" y="16"/>
                      <a:pt x="788" y="18"/>
                      <a:pt x="790" y="19"/>
                    </a:cubicBezTo>
                    <a:cubicBezTo>
                      <a:pt x="793" y="20"/>
                      <a:pt x="793" y="20"/>
                      <a:pt x="793" y="20"/>
                    </a:cubicBezTo>
                    <a:cubicBezTo>
                      <a:pt x="795" y="17"/>
                      <a:pt x="795" y="17"/>
                      <a:pt x="795" y="17"/>
                    </a:cubicBezTo>
                    <a:cubicBezTo>
                      <a:pt x="792" y="15"/>
                      <a:pt x="792" y="15"/>
                      <a:pt x="792" y="15"/>
                    </a:cubicBezTo>
                    <a:cubicBezTo>
                      <a:pt x="795" y="17"/>
                      <a:pt x="795" y="17"/>
                      <a:pt x="795" y="17"/>
                    </a:cubicBezTo>
                    <a:cubicBezTo>
                      <a:pt x="793" y="14"/>
                      <a:pt x="793" y="14"/>
                      <a:pt x="793" y="14"/>
                    </a:cubicBezTo>
                    <a:cubicBezTo>
                      <a:pt x="793" y="14"/>
                      <a:pt x="792" y="14"/>
                      <a:pt x="792" y="15"/>
                    </a:cubicBezTo>
                    <a:cubicBezTo>
                      <a:pt x="795" y="17"/>
                      <a:pt x="795" y="17"/>
                      <a:pt x="795" y="17"/>
                    </a:cubicBezTo>
                    <a:cubicBezTo>
                      <a:pt x="793" y="14"/>
                      <a:pt x="793" y="14"/>
                      <a:pt x="793" y="14"/>
                    </a:cubicBezTo>
                    <a:cubicBezTo>
                      <a:pt x="795" y="17"/>
                      <a:pt x="795" y="17"/>
                      <a:pt x="795" y="17"/>
                    </a:cubicBezTo>
                    <a:cubicBezTo>
                      <a:pt x="794" y="13"/>
                      <a:pt x="794" y="13"/>
                      <a:pt x="794" y="13"/>
                    </a:cubicBezTo>
                    <a:cubicBezTo>
                      <a:pt x="794" y="13"/>
                      <a:pt x="794" y="13"/>
                      <a:pt x="793" y="14"/>
                    </a:cubicBezTo>
                    <a:cubicBezTo>
                      <a:pt x="795" y="17"/>
                      <a:pt x="795" y="17"/>
                      <a:pt x="795" y="17"/>
                    </a:cubicBezTo>
                    <a:cubicBezTo>
                      <a:pt x="794" y="13"/>
                      <a:pt x="794" y="13"/>
                      <a:pt x="794" y="13"/>
                    </a:cubicBezTo>
                    <a:cubicBezTo>
                      <a:pt x="795" y="16"/>
                      <a:pt x="795" y="16"/>
                      <a:pt x="795" y="16"/>
                    </a:cubicBezTo>
                    <a:cubicBezTo>
                      <a:pt x="794" y="13"/>
                      <a:pt x="794" y="13"/>
                      <a:pt x="794" y="13"/>
                    </a:cubicBezTo>
                    <a:cubicBezTo>
                      <a:pt x="794" y="13"/>
                      <a:pt x="794" y="13"/>
                      <a:pt x="794" y="13"/>
                    </a:cubicBezTo>
                    <a:cubicBezTo>
                      <a:pt x="795" y="16"/>
                      <a:pt x="795" y="16"/>
                      <a:pt x="795" y="16"/>
                    </a:cubicBezTo>
                    <a:cubicBezTo>
                      <a:pt x="794" y="13"/>
                      <a:pt x="794" y="13"/>
                      <a:pt x="794" y="13"/>
                    </a:cubicBezTo>
                    <a:cubicBezTo>
                      <a:pt x="794" y="13"/>
                      <a:pt x="794" y="13"/>
                      <a:pt x="793" y="13"/>
                    </a:cubicBezTo>
                    <a:cubicBezTo>
                      <a:pt x="790" y="14"/>
                      <a:pt x="785" y="14"/>
                      <a:pt x="781" y="14"/>
                    </a:cubicBezTo>
                    <a:cubicBezTo>
                      <a:pt x="778" y="14"/>
                      <a:pt x="776" y="15"/>
                      <a:pt x="775" y="15"/>
                    </a:cubicBezTo>
                    <a:cubicBezTo>
                      <a:pt x="774" y="15"/>
                      <a:pt x="773" y="15"/>
                      <a:pt x="772" y="15"/>
                    </a:cubicBezTo>
                    <a:cubicBezTo>
                      <a:pt x="772" y="15"/>
                      <a:pt x="772" y="15"/>
                      <a:pt x="772" y="15"/>
                    </a:cubicBezTo>
                    <a:cubicBezTo>
                      <a:pt x="771" y="16"/>
                      <a:pt x="771" y="16"/>
                      <a:pt x="771" y="16"/>
                    </a:cubicBezTo>
                    <a:cubicBezTo>
                      <a:pt x="770" y="16"/>
                      <a:pt x="770" y="16"/>
                      <a:pt x="770" y="16"/>
                    </a:cubicBezTo>
                    <a:cubicBezTo>
                      <a:pt x="770" y="16"/>
                      <a:pt x="769" y="16"/>
                      <a:pt x="769" y="17"/>
                    </a:cubicBezTo>
                    <a:cubicBezTo>
                      <a:pt x="768" y="18"/>
                      <a:pt x="768" y="19"/>
                      <a:pt x="768" y="20"/>
                    </a:cubicBezTo>
                    <a:cubicBezTo>
                      <a:pt x="769" y="21"/>
                      <a:pt x="769" y="22"/>
                      <a:pt x="770" y="23"/>
                    </a:cubicBezTo>
                    <a:cubicBezTo>
                      <a:pt x="772" y="24"/>
                      <a:pt x="772" y="24"/>
                      <a:pt x="772" y="24"/>
                    </a:cubicBezTo>
                    <a:cubicBezTo>
                      <a:pt x="774" y="20"/>
                      <a:pt x="774" y="20"/>
                      <a:pt x="774" y="20"/>
                    </a:cubicBezTo>
                    <a:cubicBezTo>
                      <a:pt x="774" y="16"/>
                      <a:pt x="774" y="16"/>
                      <a:pt x="774" y="16"/>
                    </a:cubicBezTo>
                    <a:cubicBezTo>
                      <a:pt x="745" y="15"/>
                      <a:pt x="745" y="15"/>
                      <a:pt x="745" y="15"/>
                    </a:cubicBezTo>
                    <a:cubicBezTo>
                      <a:pt x="743" y="15"/>
                      <a:pt x="742" y="16"/>
                      <a:pt x="741" y="18"/>
                    </a:cubicBezTo>
                    <a:cubicBezTo>
                      <a:pt x="740" y="20"/>
                      <a:pt x="741" y="21"/>
                      <a:pt x="743" y="22"/>
                    </a:cubicBezTo>
                    <a:cubicBezTo>
                      <a:pt x="750" y="27"/>
                      <a:pt x="750" y="27"/>
                      <a:pt x="750" y="27"/>
                    </a:cubicBezTo>
                    <a:cubicBezTo>
                      <a:pt x="752" y="24"/>
                      <a:pt x="752" y="24"/>
                      <a:pt x="752" y="24"/>
                    </a:cubicBezTo>
                    <a:cubicBezTo>
                      <a:pt x="752" y="20"/>
                      <a:pt x="752" y="20"/>
                      <a:pt x="752" y="20"/>
                    </a:cubicBezTo>
                    <a:cubicBezTo>
                      <a:pt x="723" y="18"/>
                      <a:pt x="723" y="18"/>
                      <a:pt x="723" y="18"/>
                    </a:cubicBezTo>
                    <a:cubicBezTo>
                      <a:pt x="721" y="18"/>
                      <a:pt x="719" y="19"/>
                      <a:pt x="719" y="21"/>
                    </a:cubicBezTo>
                    <a:cubicBezTo>
                      <a:pt x="718" y="22"/>
                      <a:pt x="719" y="24"/>
                      <a:pt x="720" y="25"/>
                    </a:cubicBezTo>
                    <a:cubicBezTo>
                      <a:pt x="728" y="30"/>
                      <a:pt x="728" y="30"/>
                      <a:pt x="728" y="30"/>
                    </a:cubicBezTo>
                    <a:cubicBezTo>
                      <a:pt x="730" y="27"/>
                      <a:pt x="730" y="27"/>
                      <a:pt x="730" y="27"/>
                    </a:cubicBezTo>
                    <a:cubicBezTo>
                      <a:pt x="730" y="23"/>
                      <a:pt x="730" y="23"/>
                      <a:pt x="730" y="23"/>
                    </a:cubicBezTo>
                    <a:cubicBezTo>
                      <a:pt x="698" y="21"/>
                      <a:pt x="698" y="21"/>
                      <a:pt x="698" y="21"/>
                    </a:cubicBezTo>
                    <a:cubicBezTo>
                      <a:pt x="696" y="21"/>
                      <a:pt x="694" y="22"/>
                      <a:pt x="694" y="24"/>
                    </a:cubicBezTo>
                    <a:cubicBezTo>
                      <a:pt x="693" y="26"/>
                      <a:pt x="694" y="28"/>
                      <a:pt x="696" y="29"/>
                    </a:cubicBezTo>
                    <a:cubicBezTo>
                      <a:pt x="702" y="33"/>
                      <a:pt x="702" y="33"/>
                      <a:pt x="702" y="33"/>
                    </a:cubicBezTo>
                    <a:cubicBezTo>
                      <a:pt x="704" y="29"/>
                      <a:pt x="704" y="29"/>
                      <a:pt x="704" y="29"/>
                    </a:cubicBezTo>
                    <a:cubicBezTo>
                      <a:pt x="704" y="25"/>
                      <a:pt x="704" y="25"/>
                      <a:pt x="704" y="25"/>
                    </a:cubicBezTo>
                    <a:cubicBezTo>
                      <a:pt x="704" y="25"/>
                      <a:pt x="691" y="25"/>
                      <a:pt x="685" y="25"/>
                    </a:cubicBezTo>
                    <a:cubicBezTo>
                      <a:pt x="684" y="25"/>
                      <a:pt x="683" y="25"/>
                      <a:pt x="683" y="25"/>
                    </a:cubicBezTo>
                    <a:cubicBezTo>
                      <a:pt x="682" y="25"/>
                      <a:pt x="682" y="25"/>
                      <a:pt x="682" y="25"/>
                    </a:cubicBezTo>
                    <a:cubicBezTo>
                      <a:pt x="681" y="25"/>
                      <a:pt x="681" y="25"/>
                      <a:pt x="681" y="25"/>
                    </a:cubicBezTo>
                    <a:cubicBezTo>
                      <a:pt x="680" y="25"/>
                      <a:pt x="680" y="25"/>
                      <a:pt x="680" y="25"/>
                    </a:cubicBezTo>
                    <a:cubicBezTo>
                      <a:pt x="680" y="25"/>
                      <a:pt x="679" y="26"/>
                      <a:pt x="679" y="27"/>
                    </a:cubicBezTo>
                    <a:cubicBezTo>
                      <a:pt x="678" y="28"/>
                      <a:pt x="678" y="31"/>
                      <a:pt x="680" y="32"/>
                    </a:cubicBezTo>
                    <a:cubicBezTo>
                      <a:pt x="682" y="33"/>
                      <a:pt x="682" y="33"/>
                      <a:pt x="682" y="33"/>
                    </a:cubicBezTo>
                    <a:cubicBezTo>
                      <a:pt x="684" y="30"/>
                      <a:pt x="684" y="30"/>
                      <a:pt x="684" y="30"/>
                    </a:cubicBezTo>
                    <a:cubicBezTo>
                      <a:pt x="681" y="28"/>
                      <a:pt x="681" y="28"/>
                      <a:pt x="681" y="28"/>
                    </a:cubicBezTo>
                    <a:cubicBezTo>
                      <a:pt x="684" y="30"/>
                      <a:pt x="684" y="30"/>
                      <a:pt x="684" y="30"/>
                    </a:cubicBezTo>
                    <a:cubicBezTo>
                      <a:pt x="682" y="27"/>
                      <a:pt x="682" y="27"/>
                      <a:pt x="682" y="27"/>
                    </a:cubicBezTo>
                    <a:cubicBezTo>
                      <a:pt x="682" y="27"/>
                      <a:pt x="681" y="27"/>
                      <a:pt x="681" y="28"/>
                    </a:cubicBezTo>
                    <a:cubicBezTo>
                      <a:pt x="684" y="30"/>
                      <a:pt x="684" y="30"/>
                      <a:pt x="684" y="30"/>
                    </a:cubicBezTo>
                    <a:cubicBezTo>
                      <a:pt x="682" y="27"/>
                      <a:pt x="682" y="27"/>
                      <a:pt x="682" y="27"/>
                    </a:cubicBezTo>
                    <a:cubicBezTo>
                      <a:pt x="684" y="30"/>
                      <a:pt x="684" y="30"/>
                      <a:pt x="684" y="30"/>
                    </a:cubicBezTo>
                    <a:cubicBezTo>
                      <a:pt x="683" y="26"/>
                      <a:pt x="683" y="26"/>
                      <a:pt x="683" y="26"/>
                    </a:cubicBezTo>
                    <a:cubicBezTo>
                      <a:pt x="683" y="26"/>
                      <a:pt x="683" y="26"/>
                      <a:pt x="682" y="27"/>
                    </a:cubicBezTo>
                    <a:cubicBezTo>
                      <a:pt x="684" y="30"/>
                      <a:pt x="684" y="30"/>
                      <a:pt x="684" y="30"/>
                    </a:cubicBezTo>
                    <a:cubicBezTo>
                      <a:pt x="683" y="26"/>
                      <a:pt x="683" y="26"/>
                      <a:pt x="683" y="26"/>
                    </a:cubicBezTo>
                    <a:cubicBezTo>
                      <a:pt x="684" y="29"/>
                      <a:pt x="684" y="29"/>
                      <a:pt x="684" y="29"/>
                    </a:cubicBezTo>
                    <a:cubicBezTo>
                      <a:pt x="683" y="26"/>
                      <a:pt x="683" y="26"/>
                      <a:pt x="683" y="26"/>
                    </a:cubicBezTo>
                    <a:cubicBezTo>
                      <a:pt x="683" y="26"/>
                      <a:pt x="683" y="26"/>
                      <a:pt x="683" y="26"/>
                    </a:cubicBezTo>
                    <a:cubicBezTo>
                      <a:pt x="684" y="29"/>
                      <a:pt x="684" y="29"/>
                      <a:pt x="684" y="29"/>
                    </a:cubicBezTo>
                    <a:cubicBezTo>
                      <a:pt x="683" y="26"/>
                      <a:pt x="683" y="26"/>
                      <a:pt x="683" y="26"/>
                    </a:cubicBezTo>
                    <a:cubicBezTo>
                      <a:pt x="683" y="26"/>
                      <a:pt x="683" y="26"/>
                      <a:pt x="683" y="26"/>
                    </a:cubicBezTo>
                    <a:cubicBezTo>
                      <a:pt x="683" y="26"/>
                      <a:pt x="683" y="26"/>
                      <a:pt x="682" y="26"/>
                    </a:cubicBezTo>
                    <a:cubicBezTo>
                      <a:pt x="680" y="26"/>
                      <a:pt x="675" y="26"/>
                      <a:pt x="671" y="26"/>
                    </a:cubicBezTo>
                    <a:cubicBezTo>
                      <a:pt x="667" y="25"/>
                      <a:pt x="663" y="25"/>
                      <a:pt x="663" y="25"/>
                    </a:cubicBezTo>
                    <a:cubicBezTo>
                      <a:pt x="661" y="25"/>
                      <a:pt x="660" y="26"/>
                      <a:pt x="659" y="28"/>
                    </a:cubicBezTo>
                    <a:cubicBezTo>
                      <a:pt x="658" y="30"/>
                      <a:pt x="659" y="32"/>
                      <a:pt x="661" y="33"/>
                    </a:cubicBezTo>
                    <a:cubicBezTo>
                      <a:pt x="663" y="34"/>
                      <a:pt x="663" y="34"/>
                      <a:pt x="663" y="34"/>
                    </a:cubicBezTo>
                    <a:cubicBezTo>
                      <a:pt x="665" y="30"/>
                      <a:pt x="665" y="30"/>
                      <a:pt x="665" y="30"/>
                    </a:cubicBezTo>
                    <a:cubicBezTo>
                      <a:pt x="665" y="26"/>
                      <a:pt x="665" y="26"/>
                      <a:pt x="665" y="26"/>
                    </a:cubicBezTo>
                    <a:cubicBezTo>
                      <a:pt x="636" y="28"/>
                      <a:pt x="636" y="28"/>
                      <a:pt x="636" y="28"/>
                    </a:cubicBezTo>
                    <a:cubicBezTo>
                      <a:pt x="634" y="28"/>
                      <a:pt x="632" y="29"/>
                      <a:pt x="632" y="31"/>
                    </a:cubicBezTo>
                    <a:cubicBezTo>
                      <a:pt x="632" y="32"/>
                      <a:pt x="632" y="34"/>
                      <a:pt x="634" y="35"/>
                    </a:cubicBezTo>
                    <a:cubicBezTo>
                      <a:pt x="643" y="41"/>
                      <a:pt x="643" y="41"/>
                      <a:pt x="643" y="41"/>
                    </a:cubicBezTo>
                    <a:cubicBezTo>
                      <a:pt x="645" y="38"/>
                      <a:pt x="645" y="38"/>
                      <a:pt x="645" y="38"/>
                    </a:cubicBezTo>
                    <a:cubicBezTo>
                      <a:pt x="645" y="34"/>
                      <a:pt x="645" y="34"/>
                      <a:pt x="645" y="34"/>
                    </a:cubicBezTo>
                    <a:cubicBezTo>
                      <a:pt x="613" y="32"/>
                      <a:pt x="613" y="32"/>
                      <a:pt x="613" y="32"/>
                    </a:cubicBezTo>
                    <a:cubicBezTo>
                      <a:pt x="611" y="32"/>
                      <a:pt x="610" y="33"/>
                      <a:pt x="609" y="35"/>
                    </a:cubicBezTo>
                    <a:cubicBezTo>
                      <a:pt x="609" y="36"/>
                      <a:pt x="609" y="38"/>
                      <a:pt x="611" y="39"/>
                    </a:cubicBezTo>
                    <a:cubicBezTo>
                      <a:pt x="616" y="42"/>
                      <a:pt x="616" y="42"/>
                      <a:pt x="616" y="42"/>
                    </a:cubicBezTo>
                    <a:cubicBezTo>
                      <a:pt x="618" y="39"/>
                      <a:pt x="618" y="39"/>
                      <a:pt x="618" y="39"/>
                    </a:cubicBezTo>
                    <a:cubicBezTo>
                      <a:pt x="618" y="35"/>
                      <a:pt x="618" y="35"/>
                      <a:pt x="618" y="35"/>
                    </a:cubicBezTo>
                    <a:cubicBezTo>
                      <a:pt x="596" y="35"/>
                      <a:pt x="596" y="35"/>
                      <a:pt x="596" y="35"/>
                    </a:cubicBezTo>
                    <a:cubicBezTo>
                      <a:pt x="595" y="35"/>
                      <a:pt x="593" y="36"/>
                      <a:pt x="593" y="38"/>
                    </a:cubicBezTo>
                    <a:cubicBezTo>
                      <a:pt x="592" y="40"/>
                      <a:pt x="593" y="42"/>
                      <a:pt x="594" y="42"/>
                    </a:cubicBezTo>
                    <a:cubicBezTo>
                      <a:pt x="600" y="46"/>
                      <a:pt x="600" y="46"/>
                      <a:pt x="600" y="46"/>
                    </a:cubicBezTo>
                    <a:cubicBezTo>
                      <a:pt x="602" y="42"/>
                      <a:pt x="602" y="42"/>
                      <a:pt x="602" y="42"/>
                    </a:cubicBezTo>
                    <a:cubicBezTo>
                      <a:pt x="602" y="38"/>
                      <a:pt x="602" y="38"/>
                      <a:pt x="602" y="38"/>
                    </a:cubicBezTo>
                    <a:cubicBezTo>
                      <a:pt x="602" y="38"/>
                      <a:pt x="597" y="38"/>
                      <a:pt x="591" y="38"/>
                    </a:cubicBezTo>
                    <a:cubicBezTo>
                      <a:pt x="586" y="37"/>
                      <a:pt x="579" y="37"/>
                      <a:pt x="576" y="37"/>
                    </a:cubicBezTo>
                    <a:cubicBezTo>
                      <a:pt x="576" y="37"/>
                      <a:pt x="576" y="37"/>
                      <a:pt x="575" y="37"/>
                    </a:cubicBezTo>
                    <a:cubicBezTo>
                      <a:pt x="575" y="37"/>
                      <a:pt x="575" y="37"/>
                      <a:pt x="574" y="37"/>
                    </a:cubicBezTo>
                    <a:cubicBezTo>
                      <a:pt x="574" y="37"/>
                      <a:pt x="574" y="37"/>
                      <a:pt x="574" y="37"/>
                    </a:cubicBezTo>
                    <a:cubicBezTo>
                      <a:pt x="573" y="38"/>
                      <a:pt x="573" y="38"/>
                      <a:pt x="573" y="38"/>
                    </a:cubicBezTo>
                    <a:cubicBezTo>
                      <a:pt x="573" y="38"/>
                      <a:pt x="572" y="38"/>
                      <a:pt x="572" y="39"/>
                    </a:cubicBezTo>
                    <a:cubicBezTo>
                      <a:pt x="571" y="41"/>
                      <a:pt x="571" y="43"/>
                      <a:pt x="573" y="44"/>
                    </a:cubicBezTo>
                    <a:cubicBezTo>
                      <a:pt x="573" y="44"/>
                      <a:pt x="573" y="44"/>
                      <a:pt x="573" y="44"/>
                    </a:cubicBezTo>
                    <a:cubicBezTo>
                      <a:pt x="575" y="41"/>
                      <a:pt x="575" y="41"/>
                      <a:pt x="575" y="41"/>
                    </a:cubicBezTo>
                    <a:cubicBezTo>
                      <a:pt x="572" y="39"/>
                      <a:pt x="572" y="39"/>
                      <a:pt x="572" y="39"/>
                    </a:cubicBezTo>
                    <a:cubicBezTo>
                      <a:pt x="575" y="41"/>
                      <a:pt x="575" y="41"/>
                      <a:pt x="575" y="41"/>
                    </a:cubicBezTo>
                    <a:cubicBezTo>
                      <a:pt x="573" y="38"/>
                      <a:pt x="573" y="38"/>
                      <a:pt x="573" y="38"/>
                    </a:cubicBezTo>
                    <a:cubicBezTo>
                      <a:pt x="573" y="38"/>
                      <a:pt x="573" y="38"/>
                      <a:pt x="572" y="39"/>
                    </a:cubicBezTo>
                    <a:cubicBezTo>
                      <a:pt x="575" y="41"/>
                      <a:pt x="575" y="41"/>
                      <a:pt x="575" y="41"/>
                    </a:cubicBezTo>
                    <a:cubicBezTo>
                      <a:pt x="573" y="38"/>
                      <a:pt x="573" y="38"/>
                      <a:pt x="573" y="38"/>
                    </a:cubicBezTo>
                    <a:cubicBezTo>
                      <a:pt x="575" y="40"/>
                      <a:pt x="575" y="40"/>
                      <a:pt x="575" y="40"/>
                    </a:cubicBezTo>
                    <a:cubicBezTo>
                      <a:pt x="574" y="37"/>
                      <a:pt x="574" y="37"/>
                      <a:pt x="574" y="37"/>
                    </a:cubicBezTo>
                    <a:cubicBezTo>
                      <a:pt x="574" y="37"/>
                      <a:pt x="574" y="37"/>
                      <a:pt x="573" y="38"/>
                    </a:cubicBezTo>
                    <a:cubicBezTo>
                      <a:pt x="575" y="40"/>
                      <a:pt x="575" y="40"/>
                      <a:pt x="575" y="40"/>
                    </a:cubicBezTo>
                    <a:cubicBezTo>
                      <a:pt x="574" y="37"/>
                      <a:pt x="574" y="37"/>
                      <a:pt x="574" y="37"/>
                    </a:cubicBezTo>
                    <a:cubicBezTo>
                      <a:pt x="574" y="38"/>
                      <a:pt x="574" y="38"/>
                      <a:pt x="574" y="38"/>
                    </a:cubicBezTo>
                    <a:cubicBezTo>
                      <a:pt x="574" y="37"/>
                      <a:pt x="574" y="37"/>
                      <a:pt x="574" y="37"/>
                    </a:cubicBezTo>
                    <a:cubicBezTo>
                      <a:pt x="574" y="37"/>
                      <a:pt x="574" y="37"/>
                      <a:pt x="574" y="37"/>
                    </a:cubicBezTo>
                    <a:cubicBezTo>
                      <a:pt x="574" y="38"/>
                      <a:pt x="574" y="38"/>
                      <a:pt x="574" y="38"/>
                    </a:cubicBezTo>
                    <a:cubicBezTo>
                      <a:pt x="574" y="37"/>
                      <a:pt x="574" y="37"/>
                      <a:pt x="574" y="37"/>
                    </a:cubicBezTo>
                    <a:cubicBezTo>
                      <a:pt x="574" y="37"/>
                      <a:pt x="573" y="37"/>
                      <a:pt x="573" y="38"/>
                    </a:cubicBezTo>
                    <a:cubicBezTo>
                      <a:pt x="570" y="38"/>
                      <a:pt x="564" y="39"/>
                      <a:pt x="559" y="39"/>
                    </a:cubicBezTo>
                    <a:cubicBezTo>
                      <a:pt x="554" y="40"/>
                      <a:pt x="550" y="40"/>
                      <a:pt x="550" y="40"/>
                    </a:cubicBezTo>
                    <a:cubicBezTo>
                      <a:pt x="549" y="40"/>
                      <a:pt x="547" y="41"/>
                      <a:pt x="547" y="43"/>
                    </a:cubicBezTo>
                    <a:cubicBezTo>
                      <a:pt x="546" y="45"/>
                      <a:pt x="547" y="46"/>
                      <a:pt x="549" y="47"/>
                    </a:cubicBezTo>
                    <a:cubicBezTo>
                      <a:pt x="549" y="48"/>
                      <a:pt x="549" y="48"/>
                      <a:pt x="549" y="48"/>
                    </a:cubicBezTo>
                    <a:cubicBezTo>
                      <a:pt x="551" y="44"/>
                      <a:pt x="551" y="44"/>
                      <a:pt x="551" y="44"/>
                    </a:cubicBezTo>
                    <a:cubicBezTo>
                      <a:pt x="548" y="42"/>
                      <a:pt x="548" y="42"/>
                      <a:pt x="548" y="42"/>
                    </a:cubicBezTo>
                    <a:cubicBezTo>
                      <a:pt x="551" y="44"/>
                      <a:pt x="551" y="44"/>
                      <a:pt x="551" y="44"/>
                    </a:cubicBezTo>
                    <a:cubicBezTo>
                      <a:pt x="549" y="41"/>
                      <a:pt x="549" y="41"/>
                      <a:pt x="549" y="41"/>
                    </a:cubicBezTo>
                    <a:cubicBezTo>
                      <a:pt x="549" y="41"/>
                      <a:pt x="549" y="41"/>
                      <a:pt x="548" y="42"/>
                    </a:cubicBezTo>
                    <a:cubicBezTo>
                      <a:pt x="551" y="44"/>
                      <a:pt x="551" y="44"/>
                      <a:pt x="551" y="44"/>
                    </a:cubicBezTo>
                    <a:cubicBezTo>
                      <a:pt x="549" y="41"/>
                      <a:pt x="549" y="41"/>
                      <a:pt x="549" y="41"/>
                    </a:cubicBezTo>
                    <a:cubicBezTo>
                      <a:pt x="551" y="44"/>
                      <a:pt x="551" y="44"/>
                      <a:pt x="551" y="44"/>
                    </a:cubicBezTo>
                    <a:cubicBezTo>
                      <a:pt x="550" y="40"/>
                      <a:pt x="550" y="40"/>
                      <a:pt x="550" y="40"/>
                    </a:cubicBezTo>
                    <a:cubicBezTo>
                      <a:pt x="550" y="41"/>
                      <a:pt x="550" y="41"/>
                      <a:pt x="549" y="41"/>
                    </a:cubicBezTo>
                    <a:cubicBezTo>
                      <a:pt x="551" y="44"/>
                      <a:pt x="551" y="44"/>
                      <a:pt x="551" y="44"/>
                    </a:cubicBezTo>
                    <a:cubicBezTo>
                      <a:pt x="550" y="40"/>
                      <a:pt x="550" y="40"/>
                      <a:pt x="550" y="40"/>
                    </a:cubicBezTo>
                    <a:cubicBezTo>
                      <a:pt x="551" y="42"/>
                      <a:pt x="551" y="42"/>
                      <a:pt x="551" y="42"/>
                    </a:cubicBezTo>
                    <a:cubicBezTo>
                      <a:pt x="550" y="40"/>
                      <a:pt x="550" y="40"/>
                      <a:pt x="550" y="40"/>
                    </a:cubicBezTo>
                    <a:cubicBezTo>
                      <a:pt x="550" y="40"/>
                      <a:pt x="550" y="40"/>
                      <a:pt x="550" y="40"/>
                    </a:cubicBezTo>
                    <a:cubicBezTo>
                      <a:pt x="551" y="42"/>
                      <a:pt x="551" y="42"/>
                      <a:pt x="551" y="42"/>
                    </a:cubicBezTo>
                    <a:cubicBezTo>
                      <a:pt x="550" y="40"/>
                      <a:pt x="550" y="40"/>
                      <a:pt x="550" y="40"/>
                    </a:cubicBezTo>
                    <a:cubicBezTo>
                      <a:pt x="550" y="40"/>
                      <a:pt x="550" y="41"/>
                      <a:pt x="549" y="41"/>
                    </a:cubicBezTo>
                    <a:cubicBezTo>
                      <a:pt x="547" y="41"/>
                      <a:pt x="542" y="41"/>
                      <a:pt x="538" y="41"/>
                    </a:cubicBezTo>
                    <a:cubicBezTo>
                      <a:pt x="535" y="41"/>
                      <a:pt x="532" y="41"/>
                      <a:pt x="532" y="41"/>
                    </a:cubicBezTo>
                    <a:cubicBezTo>
                      <a:pt x="530" y="41"/>
                      <a:pt x="528" y="42"/>
                      <a:pt x="528" y="44"/>
                    </a:cubicBezTo>
                    <a:cubicBezTo>
                      <a:pt x="527" y="46"/>
                      <a:pt x="528" y="48"/>
                      <a:pt x="529" y="48"/>
                    </a:cubicBezTo>
                    <a:cubicBezTo>
                      <a:pt x="533" y="51"/>
                      <a:pt x="533" y="51"/>
                      <a:pt x="533" y="51"/>
                    </a:cubicBezTo>
                    <a:cubicBezTo>
                      <a:pt x="535" y="47"/>
                      <a:pt x="535" y="47"/>
                      <a:pt x="535" y="47"/>
                    </a:cubicBezTo>
                    <a:cubicBezTo>
                      <a:pt x="532" y="45"/>
                      <a:pt x="532" y="45"/>
                      <a:pt x="532" y="45"/>
                    </a:cubicBezTo>
                    <a:cubicBezTo>
                      <a:pt x="535" y="47"/>
                      <a:pt x="535" y="47"/>
                      <a:pt x="535" y="47"/>
                    </a:cubicBezTo>
                    <a:cubicBezTo>
                      <a:pt x="533" y="44"/>
                      <a:pt x="533" y="44"/>
                      <a:pt x="533" y="44"/>
                    </a:cubicBezTo>
                    <a:cubicBezTo>
                      <a:pt x="533" y="44"/>
                      <a:pt x="533" y="44"/>
                      <a:pt x="532" y="45"/>
                    </a:cubicBezTo>
                    <a:cubicBezTo>
                      <a:pt x="535" y="47"/>
                      <a:pt x="535" y="47"/>
                      <a:pt x="535" y="47"/>
                    </a:cubicBezTo>
                    <a:cubicBezTo>
                      <a:pt x="533" y="44"/>
                      <a:pt x="533" y="44"/>
                      <a:pt x="533" y="44"/>
                    </a:cubicBezTo>
                    <a:cubicBezTo>
                      <a:pt x="535" y="47"/>
                      <a:pt x="535" y="47"/>
                      <a:pt x="535" y="47"/>
                    </a:cubicBezTo>
                    <a:cubicBezTo>
                      <a:pt x="534" y="44"/>
                      <a:pt x="534" y="44"/>
                      <a:pt x="534" y="44"/>
                    </a:cubicBezTo>
                    <a:cubicBezTo>
                      <a:pt x="534" y="44"/>
                      <a:pt x="534" y="44"/>
                      <a:pt x="533" y="44"/>
                    </a:cubicBezTo>
                    <a:cubicBezTo>
                      <a:pt x="535" y="47"/>
                      <a:pt x="535" y="47"/>
                      <a:pt x="535" y="47"/>
                    </a:cubicBezTo>
                    <a:cubicBezTo>
                      <a:pt x="534" y="44"/>
                      <a:pt x="534" y="44"/>
                      <a:pt x="534" y="44"/>
                    </a:cubicBezTo>
                    <a:cubicBezTo>
                      <a:pt x="535" y="45"/>
                      <a:pt x="535" y="45"/>
                      <a:pt x="535" y="45"/>
                    </a:cubicBezTo>
                    <a:cubicBezTo>
                      <a:pt x="534" y="44"/>
                      <a:pt x="534" y="44"/>
                      <a:pt x="534" y="44"/>
                    </a:cubicBezTo>
                    <a:cubicBezTo>
                      <a:pt x="534" y="44"/>
                      <a:pt x="534" y="44"/>
                      <a:pt x="534" y="44"/>
                    </a:cubicBezTo>
                    <a:cubicBezTo>
                      <a:pt x="535" y="45"/>
                      <a:pt x="535" y="45"/>
                      <a:pt x="535" y="45"/>
                    </a:cubicBezTo>
                    <a:cubicBezTo>
                      <a:pt x="534" y="44"/>
                      <a:pt x="534" y="44"/>
                      <a:pt x="534" y="44"/>
                    </a:cubicBezTo>
                    <a:cubicBezTo>
                      <a:pt x="534" y="44"/>
                      <a:pt x="534" y="44"/>
                      <a:pt x="533" y="44"/>
                    </a:cubicBezTo>
                    <a:cubicBezTo>
                      <a:pt x="530" y="44"/>
                      <a:pt x="525" y="44"/>
                      <a:pt x="520" y="44"/>
                    </a:cubicBezTo>
                    <a:cubicBezTo>
                      <a:pt x="515" y="44"/>
                      <a:pt x="511" y="44"/>
                      <a:pt x="511" y="44"/>
                    </a:cubicBezTo>
                    <a:cubicBezTo>
                      <a:pt x="509" y="44"/>
                      <a:pt x="508" y="46"/>
                      <a:pt x="507" y="47"/>
                    </a:cubicBezTo>
                    <a:cubicBezTo>
                      <a:pt x="507" y="49"/>
                      <a:pt x="508" y="51"/>
                      <a:pt x="509" y="52"/>
                    </a:cubicBezTo>
                    <a:cubicBezTo>
                      <a:pt x="512" y="53"/>
                      <a:pt x="512" y="53"/>
                      <a:pt x="512" y="53"/>
                    </a:cubicBezTo>
                    <a:cubicBezTo>
                      <a:pt x="514" y="50"/>
                      <a:pt x="514" y="50"/>
                      <a:pt x="514" y="50"/>
                    </a:cubicBezTo>
                    <a:cubicBezTo>
                      <a:pt x="514" y="46"/>
                      <a:pt x="514" y="46"/>
                      <a:pt x="514" y="46"/>
                    </a:cubicBezTo>
                    <a:cubicBezTo>
                      <a:pt x="484" y="46"/>
                      <a:pt x="484" y="46"/>
                      <a:pt x="484" y="46"/>
                    </a:cubicBezTo>
                    <a:cubicBezTo>
                      <a:pt x="482" y="46"/>
                      <a:pt x="480" y="47"/>
                      <a:pt x="480" y="49"/>
                    </a:cubicBezTo>
                    <a:cubicBezTo>
                      <a:pt x="479" y="51"/>
                      <a:pt x="480" y="53"/>
                      <a:pt x="481" y="54"/>
                    </a:cubicBezTo>
                    <a:cubicBezTo>
                      <a:pt x="486" y="57"/>
                      <a:pt x="486" y="57"/>
                      <a:pt x="486" y="57"/>
                    </a:cubicBezTo>
                    <a:cubicBezTo>
                      <a:pt x="488" y="53"/>
                      <a:pt x="488" y="53"/>
                      <a:pt x="488" y="53"/>
                    </a:cubicBezTo>
                    <a:cubicBezTo>
                      <a:pt x="488" y="49"/>
                      <a:pt x="488" y="49"/>
                      <a:pt x="488" y="49"/>
                    </a:cubicBezTo>
                    <a:cubicBezTo>
                      <a:pt x="466" y="50"/>
                      <a:pt x="466" y="50"/>
                      <a:pt x="466" y="50"/>
                    </a:cubicBezTo>
                    <a:cubicBezTo>
                      <a:pt x="464" y="50"/>
                      <a:pt x="463" y="51"/>
                      <a:pt x="462" y="53"/>
                    </a:cubicBezTo>
                    <a:cubicBezTo>
                      <a:pt x="462" y="54"/>
                      <a:pt x="463" y="56"/>
                      <a:pt x="464" y="57"/>
                    </a:cubicBezTo>
                    <a:cubicBezTo>
                      <a:pt x="468" y="60"/>
                      <a:pt x="468" y="60"/>
                      <a:pt x="468" y="60"/>
                    </a:cubicBezTo>
                    <a:cubicBezTo>
                      <a:pt x="471" y="57"/>
                      <a:pt x="471" y="57"/>
                      <a:pt x="471" y="57"/>
                    </a:cubicBezTo>
                    <a:cubicBezTo>
                      <a:pt x="468" y="53"/>
                      <a:pt x="468" y="53"/>
                      <a:pt x="468" y="53"/>
                    </a:cubicBezTo>
                    <a:cubicBezTo>
                      <a:pt x="471" y="57"/>
                      <a:pt x="471" y="57"/>
                      <a:pt x="471" y="57"/>
                    </a:cubicBezTo>
                    <a:cubicBezTo>
                      <a:pt x="469" y="53"/>
                      <a:pt x="469" y="53"/>
                      <a:pt x="469" y="53"/>
                    </a:cubicBezTo>
                    <a:cubicBezTo>
                      <a:pt x="469" y="53"/>
                      <a:pt x="469" y="53"/>
                      <a:pt x="468" y="53"/>
                    </a:cubicBezTo>
                    <a:cubicBezTo>
                      <a:pt x="471" y="57"/>
                      <a:pt x="471" y="57"/>
                      <a:pt x="471" y="57"/>
                    </a:cubicBezTo>
                    <a:cubicBezTo>
                      <a:pt x="469" y="53"/>
                      <a:pt x="469" y="53"/>
                      <a:pt x="469" y="53"/>
                    </a:cubicBezTo>
                    <a:cubicBezTo>
                      <a:pt x="471" y="57"/>
                      <a:pt x="471" y="57"/>
                      <a:pt x="471" y="57"/>
                    </a:cubicBezTo>
                    <a:cubicBezTo>
                      <a:pt x="470" y="53"/>
                      <a:pt x="470" y="53"/>
                      <a:pt x="470" y="53"/>
                    </a:cubicBezTo>
                    <a:cubicBezTo>
                      <a:pt x="470" y="53"/>
                      <a:pt x="470" y="53"/>
                      <a:pt x="469" y="53"/>
                    </a:cubicBezTo>
                    <a:cubicBezTo>
                      <a:pt x="471" y="57"/>
                      <a:pt x="471" y="57"/>
                      <a:pt x="471" y="57"/>
                    </a:cubicBezTo>
                    <a:cubicBezTo>
                      <a:pt x="470" y="53"/>
                      <a:pt x="470" y="53"/>
                      <a:pt x="470" y="53"/>
                    </a:cubicBezTo>
                    <a:cubicBezTo>
                      <a:pt x="471" y="56"/>
                      <a:pt x="471" y="56"/>
                      <a:pt x="471" y="56"/>
                    </a:cubicBezTo>
                    <a:cubicBezTo>
                      <a:pt x="470" y="53"/>
                      <a:pt x="470" y="53"/>
                      <a:pt x="470" y="53"/>
                    </a:cubicBezTo>
                    <a:cubicBezTo>
                      <a:pt x="470" y="53"/>
                      <a:pt x="470" y="53"/>
                      <a:pt x="470" y="53"/>
                    </a:cubicBezTo>
                    <a:cubicBezTo>
                      <a:pt x="471" y="56"/>
                      <a:pt x="471" y="56"/>
                      <a:pt x="471" y="56"/>
                    </a:cubicBezTo>
                    <a:cubicBezTo>
                      <a:pt x="470" y="53"/>
                      <a:pt x="470" y="53"/>
                      <a:pt x="470" y="53"/>
                    </a:cubicBezTo>
                    <a:cubicBezTo>
                      <a:pt x="471" y="56"/>
                      <a:pt x="471" y="56"/>
                      <a:pt x="471" y="56"/>
                    </a:cubicBezTo>
                    <a:cubicBezTo>
                      <a:pt x="471" y="53"/>
                      <a:pt x="471" y="53"/>
                      <a:pt x="471" y="53"/>
                    </a:cubicBezTo>
                    <a:cubicBezTo>
                      <a:pt x="470" y="53"/>
                      <a:pt x="470" y="53"/>
                      <a:pt x="470" y="53"/>
                    </a:cubicBezTo>
                    <a:cubicBezTo>
                      <a:pt x="471" y="56"/>
                      <a:pt x="471" y="56"/>
                      <a:pt x="471" y="56"/>
                    </a:cubicBezTo>
                    <a:cubicBezTo>
                      <a:pt x="471" y="53"/>
                      <a:pt x="471" y="53"/>
                      <a:pt x="471" y="53"/>
                    </a:cubicBezTo>
                    <a:cubicBezTo>
                      <a:pt x="471" y="54"/>
                      <a:pt x="471" y="54"/>
                      <a:pt x="471" y="54"/>
                    </a:cubicBezTo>
                    <a:cubicBezTo>
                      <a:pt x="471" y="53"/>
                      <a:pt x="471" y="53"/>
                      <a:pt x="471" y="53"/>
                    </a:cubicBezTo>
                    <a:cubicBezTo>
                      <a:pt x="471" y="53"/>
                      <a:pt x="471" y="53"/>
                      <a:pt x="471" y="53"/>
                    </a:cubicBezTo>
                    <a:cubicBezTo>
                      <a:pt x="471" y="54"/>
                      <a:pt x="471" y="54"/>
                      <a:pt x="471" y="54"/>
                    </a:cubicBezTo>
                    <a:cubicBezTo>
                      <a:pt x="471" y="53"/>
                      <a:pt x="471" y="53"/>
                      <a:pt x="471" y="53"/>
                    </a:cubicBezTo>
                    <a:cubicBezTo>
                      <a:pt x="470" y="53"/>
                      <a:pt x="469" y="53"/>
                      <a:pt x="467" y="52"/>
                    </a:cubicBezTo>
                    <a:cubicBezTo>
                      <a:pt x="461" y="52"/>
                      <a:pt x="450" y="52"/>
                      <a:pt x="444" y="52"/>
                    </a:cubicBezTo>
                    <a:cubicBezTo>
                      <a:pt x="443" y="52"/>
                      <a:pt x="442" y="52"/>
                      <a:pt x="442" y="52"/>
                    </a:cubicBezTo>
                    <a:cubicBezTo>
                      <a:pt x="441" y="52"/>
                      <a:pt x="441" y="52"/>
                      <a:pt x="441" y="52"/>
                    </a:cubicBezTo>
                    <a:cubicBezTo>
                      <a:pt x="440" y="52"/>
                      <a:pt x="440" y="52"/>
                      <a:pt x="440" y="52"/>
                    </a:cubicBezTo>
                    <a:cubicBezTo>
                      <a:pt x="439" y="52"/>
                      <a:pt x="439" y="52"/>
                      <a:pt x="439" y="52"/>
                    </a:cubicBezTo>
                    <a:cubicBezTo>
                      <a:pt x="439" y="53"/>
                      <a:pt x="438" y="53"/>
                      <a:pt x="438" y="54"/>
                    </a:cubicBezTo>
                    <a:cubicBezTo>
                      <a:pt x="437" y="55"/>
                      <a:pt x="437" y="56"/>
                      <a:pt x="437" y="57"/>
                    </a:cubicBezTo>
                    <a:cubicBezTo>
                      <a:pt x="437" y="58"/>
                      <a:pt x="438" y="59"/>
                      <a:pt x="439" y="59"/>
                    </a:cubicBezTo>
                    <a:cubicBezTo>
                      <a:pt x="441" y="60"/>
                      <a:pt x="441" y="60"/>
                      <a:pt x="441" y="60"/>
                    </a:cubicBezTo>
                    <a:cubicBezTo>
                      <a:pt x="443" y="57"/>
                      <a:pt x="443" y="57"/>
                      <a:pt x="443" y="57"/>
                    </a:cubicBezTo>
                    <a:cubicBezTo>
                      <a:pt x="440" y="55"/>
                      <a:pt x="440" y="55"/>
                      <a:pt x="440" y="55"/>
                    </a:cubicBezTo>
                    <a:cubicBezTo>
                      <a:pt x="443" y="57"/>
                      <a:pt x="443" y="57"/>
                      <a:pt x="443" y="57"/>
                    </a:cubicBezTo>
                    <a:cubicBezTo>
                      <a:pt x="441" y="53"/>
                      <a:pt x="441" y="53"/>
                      <a:pt x="441" y="53"/>
                    </a:cubicBezTo>
                    <a:cubicBezTo>
                      <a:pt x="441" y="54"/>
                      <a:pt x="440" y="54"/>
                      <a:pt x="440" y="55"/>
                    </a:cubicBezTo>
                    <a:cubicBezTo>
                      <a:pt x="443" y="57"/>
                      <a:pt x="443" y="57"/>
                      <a:pt x="443" y="57"/>
                    </a:cubicBezTo>
                    <a:cubicBezTo>
                      <a:pt x="441" y="53"/>
                      <a:pt x="441" y="53"/>
                      <a:pt x="441" y="53"/>
                    </a:cubicBezTo>
                    <a:cubicBezTo>
                      <a:pt x="443" y="57"/>
                      <a:pt x="443" y="57"/>
                      <a:pt x="443" y="57"/>
                    </a:cubicBezTo>
                    <a:cubicBezTo>
                      <a:pt x="442" y="53"/>
                      <a:pt x="442" y="53"/>
                      <a:pt x="442" y="53"/>
                    </a:cubicBezTo>
                    <a:cubicBezTo>
                      <a:pt x="442" y="53"/>
                      <a:pt x="442" y="53"/>
                      <a:pt x="441" y="53"/>
                    </a:cubicBezTo>
                    <a:cubicBezTo>
                      <a:pt x="443" y="57"/>
                      <a:pt x="443" y="57"/>
                      <a:pt x="443" y="57"/>
                    </a:cubicBezTo>
                    <a:cubicBezTo>
                      <a:pt x="442" y="53"/>
                      <a:pt x="442" y="53"/>
                      <a:pt x="442" y="53"/>
                    </a:cubicBezTo>
                    <a:cubicBezTo>
                      <a:pt x="443" y="57"/>
                      <a:pt x="443" y="57"/>
                      <a:pt x="443" y="57"/>
                    </a:cubicBezTo>
                    <a:cubicBezTo>
                      <a:pt x="442" y="53"/>
                      <a:pt x="442" y="53"/>
                      <a:pt x="442" y="53"/>
                    </a:cubicBezTo>
                    <a:cubicBezTo>
                      <a:pt x="442" y="53"/>
                      <a:pt x="442" y="53"/>
                      <a:pt x="442" y="53"/>
                    </a:cubicBezTo>
                    <a:cubicBezTo>
                      <a:pt x="443" y="57"/>
                      <a:pt x="443" y="57"/>
                      <a:pt x="443" y="57"/>
                    </a:cubicBezTo>
                    <a:cubicBezTo>
                      <a:pt x="442" y="53"/>
                      <a:pt x="442" y="53"/>
                      <a:pt x="442" y="53"/>
                    </a:cubicBezTo>
                    <a:cubicBezTo>
                      <a:pt x="443" y="54"/>
                      <a:pt x="443" y="54"/>
                      <a:pt x="443" y="54"/>
                    </a:cubicBezTo>
                    <a:cubicBezTo>
                      <a:pt x="442" y="53"/>
                      <a:pt x="442" y="53"/>
                      <a:pt x="442" y="53"/>
                    </a:cubicBezTo>
                    <a:cubicBezTo>
                      <a:pt x="442" y="53"/>
                      <a:pt x="442" y="53"/>
                      <a:pt x="442" y="53"/>
                    </a:cubicBezTo>
                    <a:cubicBezTo>
                      <a:pt x="443" y="54"/>
                      <a:pt x="443" y="54"/>
                      <a:pt x="443" y="54"/>
                    </a:cubicBezTo>
                    <a:cubicBezTo>
                      <a:pt x="442" y="53"/>
                      <a:pt x="442" y="53"/>
                      <a:pt x="442" y="53"/>
                    </a:cubicBezTo>
                    <a:cubicBezTo>
                      <a:pt x="442" y="53"/>
                      <a:pt x="442" y="53"/>
                      <a:pt x="441" y="53"/>
                    </a:cubicBezTo>
                    <a:cubicBezTo>
                      <a:pt x="437" y="53"/>
                      <a:pt x="430" y="54"/>
                      <a:pt x="424" y="54"/>
                    </a:cubicBezTo>
                    <a:cubicBezTo>
                      <a:pt x="421" y="54"/>
                      <a:pt x="418" y="54"/>
                      <a:pt x="416" y="54"/>
                    </a:cubicBezTo>
                    <a:cubicBezTo>
                      <a:pt x="415" y="54"/>
                      <a:pt x="414" y="54"/>
                      <a:pt x="413" y="55"/>
                    </a:cubicBezTo>
                    <a:cubicBezTo>
                      <a:pt x="413" y="55"/>
                      <a:pt x="413" y="55"/>
                      <a:pt x="412" y="55"/>
                    </a:cubicBezTo>
                    <a:cubicBezTo>
                      <a:pt x="412" y="55"/>
                      <a:pt x="412" y="55"/>
                      <a:pt x="412" y="55"/>
                    </a:cubicBezTo>
                    <a:cubicBezTo>
                      <a:pt x="411" y="55"/>
                      <a:pt x="411" y="55"/>
                      <a:pt x="411" y="55"/>
                    </a:cubicBezTo>
                    <a:cubicBezTo>
                      <a:pt x="411" y="55"/>
                      <a:pt x="410" y="56"/>
                      <a:pt x="410" y="57"/>
                    </a:cubicBezTo>
                    <a:cubicBezTo>
                      <a:pt x="409" y="58"/>
                      <a:pt x="409" y="59"/>
                      <a:pt x="409" y="60"/>
                    </a:cubicBezTo>
                    <a:cubicBezTo>
                      <a:pt x="409" y="61"/>
                      <a:pt x="410" y="62"/>
                      <a:pt x="411" y="62"/>
                    </a:cubicBezTo>
                    <a:cubicBezTo>
                      <a:pt x="414" y="64"/>
                      <a:pt x="414" y="64"/>
                      <a:pt x="414" y="64"/>
                    </a:cubicBezTo>
                    <a:cubicBezTo>
                      <a:pt x="416" y="61"/>
                      <a:pt x="416" y="61"/>
                      <a:pt x="416" y="61"/>
                    </a:cubicBezTo>
                    <a:cubicBezTo>
                      <a:pt x="413" y="59"/>
                      <a:pt x="413" y="59"/>
                      <a:pt x="413" y="59"/>
                    </a:cubicBezTo>
                    <a:cubicBezTo>
                      <a:pt x="416" y="61"/>
                      <a:pt x="416" y="61"/>
                      <a:pt x="416" y="61"/>
                    </a:cubicBezTo>
                    <a:cubicBezTo>
                      <a:pt x="415" y="57"/>
                      <a:pt x="415" y="57"/>
                      <a:pt x="415" y="57"/>
                    </a:cubicBezTo>
                    <a:cubicBezTo>
                      <a:pt x="414" y="58"/>
                      <a:pt x="414" y="58"/>
                      <a:pt x="413" y="59"/>
                    </a:cubicBezTo>
                    <a:cubicBezTo>
                      <a:pt x="416" y="61"/>
                      <a:pt x="416" y="61"/>
                      <a:pt x="416" y="61"/>
                    </a:cubicBezTo>
                    <a:cubicBezTo>
                      <a:pt x="415" y="57"/>
                      <a:pt x="415" y="57"/>
                      <a:pt x="415" y="57"/>
                    </a:cubicBezTo>
                    <a:cubicBezTo>
                      <a:pt x="416" y="60"/>
                      <a:pt x="416" y="60"/>
                      <a:pt x="416" y="60"/>
                    </a:cubicBezTo>
                    <a:cubicBezTo>
                      <a:pt x="415" y="57"/>
                      <a:pt x="415" y="57"/>
                      <a:pt x="415" y="57"/>
                    </a:cubicBezTo>
                    <a:cubicBezTo>
                      <a:pt x="415" y="57"/>
                      <a:pt x="415" y="57"/>
                      <a:pt x="415" y="57"/>
                    </a:cubicBezTo>
                    <a:cubicBezTo>
                      <a:pt x="416" y="60"/>
                      <a:pt x="416" y="60"/>
                      <a:pt x="416" y="60"/>
                    </a:cubicBezTo>
                    <a:cubicBezTo>
                      <a:pt x="415" y="57"/>
                      <a:pt x="415" y="57"/>
                      <a:pt x="415" y="57"/>
                    </a:cubicBezTo>
                    <a:cubicBezTo>
                      <a:pt x="416" y="59"/>
                      <a:pt x="416" y="59"/>
                      <a:pt x="416" y="59"/>
                    </a:cubicBezTo>
                    <a:cubicBezTo>
                      <a:pt x="415" y="57"/>
                      <a:pt x="415" y="57"/>
                      <a:pt x="415" y="57"/>
                    </a:cubicBezTo>
                    <a:cubicBezTo>
                      <a:pt x="415" y="57"/>
                      <a:pt x="415" y="57"/>
                      <a:pt x="415" y="57"/>
                    </a:cubicBezTo>
                    <a:cubicBezTo>
                      <a:pt x="416" y="59"/>
                      <a:pt x="416" y="59"/>
                      <a:pt x="416" y="59"/>
                    </a:cubicBezTo>
                    <a:cubicBezTo>
                      <a:pt x="415" y="57"/>
                      <a:pt x="415" y="57"/>
                      <a:pt x="415" y="57"/>
                    </a:cubicBezTo>
                    <a:cubicBezTo>
                      <a:pt x="415" y="57"/>
                      <a:pt x="415" y="57"/>
                      <a:pt x="414" y="57"/>
                    </a:cubicBezTo>
                    <a:cubicBezTo>
                      <a:pt x="412" y="57"/>
                      <a:pt x="406" y="58"/>
                      <a:pt x="402" y="58"/>
                    </a:cubicBezTo>
                    <a:cubicBezTo>
                      <a:pt x="398" y="58"/>
                      <a:pt x="394" y="58"/>
                      <a:pt x="394" y="58"/>
                    </a:cubicBezTo>
                    <a:cubicBezTo>
                      <a:pt x="392" y="58"/>
                      <a:pt x="391" y="59"/>
                      <a:pt x="390" y="61"/>
                    </a:cubicBezTo>
                    <a:cubicBezTo>
                      <a:pt x="390" y="63"/>
                      <a:pt x="390" y="65"/>
                      <a:pt x="392" y="66"/>
                    </a:cubicBezTo>
                    <a:cubicBezTo>
                      <a:pt x="393" y="66"/>
                      <a:pt x="393" y="66"/>
                      <a:pt x="393" y="66"/>
                    </a:cubicBezTo>
                    <a:cubicBezTo>
                      <a:pt x="395" y="63"/>
                      <a:pt x="395" y="63"/>
                      <a:pt x="395" y="63"/>
                    </a:cubicBezTo>
                    <a:cubicBezTo>
                      <a:pt x="392" y="61"/>
                      <a:pt x="392" y="61"/>
                      <a:pt x="392" y="61"/>
                    </a:cubicBezTo>
                    <a:cubicBezTo>
                      <a:pt x="395" y="63"/>
                      <a:pt x="395" y="63"/>
                      <a:pt x="395" y="63"/>
                    </a:cubicBezTo>
                    <a:cubicBezTo>
                      <a:pt x="393" y="59"/>
                      <a:pt x="393" y="59"/>
                      <a:pt x="393" y="59"/>
                    </a:cubicBezTo>
                    <a:cubicBezTo>
                      <a:pt x="393" y="60"/>
                      <a:pt x="392" y="60"/>
                      <a:pt x="392" y="61"/>
                    </a:cubicBezTo>
                    <a:cubicBezTo>
                      <a:pt x="395" y="63"/>
                      <a:pt x="395" y="63"/>
                      <a:pt x="395" y="63"/>
                    </a:cubicBezTo>
                    <a:cubicBezTo>
                      <a:pt x="393" y="59"/>
                      <a:pt x="393" y="59"/>
                      <a:pt x="393" y="59"/>
                    </a:cubicBezTo>
                    <a:cubicBezTo>
                      <a:pt x="395" y="63"/>
                      <a:pt x="395" y="63"/>
                      <a:pt x="395" y="63"/>
                    </a:cubicBezTo>
                    <a:cubicBezTo>
                      <a:pt x="394" y="59"/>
                      <a:pt x="394" y="59"/>
                      <a:pt x="394" y="59"/>
                    </a:cubicBezTo>
                    <a:cubicBezTo>
                      <a:pt x="393" y="59"/>
                      <a:pt x="393" y="59"/>
                      <a:pt x="393" y="59"/>
                    </a:cubicBezTo>
                    <a:cubicBezTo>
                      <a:pt x="395" y="63"/>
                      <a:pt x="395" y="63"/>
                      <a:pt x="395" y="63"/>
                    </a:cubicBezTo>
                    <a:cubicBezTo>
                      <a:pt x="394" y="59"/>
                      <a:pt x="394" y="59"/>
                      <a:pt x="394" y="59"/>
                    </a:cubicBezTo>
                    <a:cubicBezTo>
                      <a:pt x="395" y="63"/>
                      <a:pt x="395" y="63"/>
                      <a:pt x="395" y="63"/>
                    </a:cubicBezTo>
                    <a:cubicBezTo>
                      <a:pt x="394" y="59"/>
                      <a:pt x="394" y="59"/>
                      <a:pt x="394" y="59"/>
                    </a:cubicBezTo>
                    <a:cubicBezTo>
                      <a:pt x="394" y="59"/>
                      <a:pt x="394" y="59"/>
                      <a:pt x="394" y="59"/>
                    </a:cubicBezTo>
                    <a:cubicBezTo>
                      <a:pt x="395" y="63"/>
                      <a:pt x="395" y="63"/>
                      <a:pt x="395" y="63"/>
                    </a:cubicBezTo>
                    <a:cubicBezTo>
                      <a:pt x="394" y="59"/>
                      <a:pt x="394" y="59"/>
                      <a:pt x="394" y="59"/>
                    </a:cubicBezTo>
                    <a:cubicBezTo>
                      <a:pt x="395" y="62"/>
                      <a:pt x="395" y="62"/>
                      <a:pt x="395" y="62"/>
                    </a:cubicBezTo>
                    <a:cubicBezTo>
                      <a:pt x="394" y="59"/>
                      <a:pt x="394" y="59"/>
                      <a:pt x="394" y="59"/>
                    </a:cubicBezTo>
                    <a:cubicBezTo>
                      <a:pt x="394" y="59"/>
                      <a:pt x="394" y="59"/>
                      <a:pt x="394" y="59"/>
                    </a:cubicBezTo>
                    <a:cubicBezTo>
                      <a:pt x="395" y="62"/>
                      <a:pt x="395" y="62"/>
                      <a:pt x="395" y="62"/>
                    </a:cubicBezTo>
                    <a:cubicBezTo>
                      <a:pt x="394" y="59"/>
                      <a:pt x="394" y="59"/>
                      <a:pt x="394" y="59"/>
                    </a:cubicBezTo>
                    <a:cubicBezTo>
                      <a:pt x="394" y="59"/>
                      <a:pt x="394" y="59"/>
                      <a:pt x="394" y="59"/>
                    </a:cubicBezTo>
                    <a:cubicBezTo>
                      <a:pt x="393" y="59"/>
                      <a:pt x="388" y="60"/>
                      <a:pt x="384" y="61"/>
                    </a:cubicBezTo>
                    <a:cubicBezTo>
                      <a:pt x="382" y="61"/>
                      <a:pt x="379" y="62"/>
                      <a:pt x="378" y="62"/>
                    </a:cubicBezTo>
                    <a:cubicBezTo>
                      <a:pt x="377" y="62"/>
                      <a:pt x="376" y="62"/>
                      <a:pt x="376" y="63"/>
                    </a:cubicBezTo>
                    <a:cubicBezTo>
                      <a:pt x="375" y="63"/>
                      <a:pt x="375" y="63"/>
                      <a:pt x="375" y="63"/>
                    </a:cubicBezTo>
                    <a:cubicBezTo>
                      <a:pt x="374" y="63"/>
                      <a:pt x="374" y="63"/>
                      <a:pt x="374" y="63"/>
                    </a:cubicBezTo>
                    <a:cubicBezTo>
                      <a:pt x="374" y="63"/>
                      <a:pt x="374" y="63"/>
                      <a:pt x="374" y="63"/>
                    </a:cubicBezTo>
                    <a:cubicBezTo>
                      <a:pt x="373" y="64"/>
                      <a:pt x="373" y="64"/>
                      <a:pt x="372" y="65"/>
                    </a:cubicBezTo>
                    <a:cubicBezTo>
                      <a:pt x="372" y="66"/>
                      <a:pt x="372" y="67"/>
                      <a:pt x="372" y="68"/>
                    </a:cubicBezTo>
                    <a:cubicBezTo>
                      <a:pt x="372" y="69"/>
                      <a:pt x="373" y="70"/>
                      <a:pt x="374" y="70"/>
                    </a:cubicBezTo>
                    <a:cubicBezTo>
                      <a:pt x="376" y="72"/>
                      <a:pt x="376" y="72"/>
                      <a:pt x="376" y="72"/>
                    </a:cubicBezTo>
                    <a:cubicBezTo>
                      <a:pt x="378" y="68"/>
                      <a:pt x="378" y="68"/>
                      <a:pt x="378" y="68"/>
                    </a:cubicBezTo>
                    <a:cubicBezTo>
                      <a:pt x="378" y="64"/>
                      <a:pt x="378" y="64"/>
                      <a:pt x="378" y="64"/>
                    </a:cubicBezTo>
                    <a:cubicBezTo>
                      <a:pt x="352" y="63"/>
                      <a:pt x="352" y="63"/>
                      <a:pt x="352" y="63"/>
                    </a:cubicBezTo>
                    <a:cubicBezTo>
                      <a:pt x="350" y="63"/>
                      <a:pt x="349" y="64"/>
                      <a:pt x="348" y="66"/>
                    </a:cubicBezTo>
                    <a:cubicBezTo>
                      <a:pt x="348" y="68"/>
                      <a:pt x="348" y="70"/>
                      <a:pt x="350" y="71"/>
                    </a:cubicBezTo>
                    <a:cubicBezTo>
                      <a:pt x="355" y="74"/>
                      <a:pt x="355" y="74"/>
                      <a:pt x="355" y="74"/>
                    </a:cubicBezTo>
                    <a:cubicBezTo>
                      <a:pt x="358" y="71"/>
                      <a:pt x="358" y="71"/>
                      <a:pt x="358" y="71"/>
                    </a:cubicBezTo>
                    <a:cubicBezTo>
                      <a:pt x="357" y="67"/>
                      <a:pt x="357" y="67"/>
                      <a:pt x="357" y="67"/>
                    </a:cubicBezTo>
                    <a:cubicBezTo>
                      <a:pt x="329" y="67"/>
                      <a:pt x="329" y="67"/>
                      <a:pt x="329" y="67"/>
                    </a:cubicBezTo>
                    <a:cubicBezTo>
                      <a:pt x="327" y="67"/>
                      <a:pt x="326" y="69"/>
                      <a:pt x="325" y="70"/>
                    </a:cubicBezTo>
                    <a:cubicBezTo>
                      <a:pt x="325" y="72"/>
                      <a:pt x="325" y="74"/>
                      <a:pt x="327" y="75"/>
                    </a:cubicBezTo>
                    <a:cubicBezTo>
                      <a:pt x="330" y="77"/>
                      <a:pt x="330" y="77"/>
                      <a:pt x="330" y="77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29" y="71"/>
                      <a:pt x="329" y="71"/>
                      <a:pt x="329" y="71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30" y="70"/>
                      <a:pt x="330" y="70"/>
                      <a:pt x="330" y="70"/>
                    </a:cubicBezTo>
                    <a:cubicBezTo>
                      <a:pt x="330" y="70"/>
                      <a:pt x="329" y="70"/>
                      <a:pt x="329" y="71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30" y="70"/>
                      <a:pt x="330" y="70"/>
                      <a:pt x="330" y="70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31" y="69"/>
                      <a:pt x="331" y="69"/>
                      <a:pt x="331" y="69"/>
                    </a:cubicBezTo>
                    <a:cubicBezTo>
                      <a:pt x="331" y="69"/>
                      <a:pt x="331" y="69"/>
                      <a:pt x="330" y="70"/>
                    </a:cubicBezTo>
                    <a:cubicBezTo>
                      <a:pt x="332" y="73"/>
                      <a:pt x="332" y="73"/>
                      <a:pt x="332" y="73"/>
                    </a:cubicBezTo>
                    <a:cubicBezTo>
                      <a:pt x="331" y="69"/>
                      <a:pt x="331" y="69"/>
                      <a:pt x="331" y="69"/>
                    </a:cubicBezTo>
                    <a:cubicBezTo>
                      <a:pt x="331" y="70"/>
                      <a:pt x="331" y="70"/>
                      <a:pt x="331" y="70"/>
                    </a:cubicBezTo>
                    <a:cubicBezTo>
                      <a:pt x="331" y="69"/>
                      <a:pt x="331" y="69"/>
                      <a:pt x="331" y="69"/>
                    </a:cubicBezTo>
                    <a:cubicBezTo>
                      <a:pt x="331" y="69"/>
                      <a:pt x="331" y="69"/>
                      <a:pt x="331" y="69"/>
                    </a:cubicBezTo>
                    <a:cubicBezTo>
                      <a:pt x="331" y="70"/>
                      <a:pt x="331" y="70"/>
                      <a:pt x="331" y="70"/>
                    </a:cubicBezTo>
                    <a:cubicBezTo>
                      <a:pt x="331" y="69"/>
                      <a:pt x="331" y="69"/>
                      <a:pt x="331" y="69"/>
                    </a:cubicBezTo>
                    <a:cubicBezTo>
                      <a:pt x="331" y="69"/>
                      <a:pt x="330" y="69"/>
                      <a:pt x="329" y="70"/>
                    </a:cubicBezTo>
                    <a:cubicBezTo>
                      <a:pt x="326" y="70"/>
                      <a:pt x="319" y="70"/>
                      <a:pt x="314" y="70"/>
                    </a:cubicBezTo>
                    <a:cubicBezTo>
                      <a:pt x="308" y="70"/>
                      <a:pt x="303" y="70"/>
                      <a:pt x="303" y="70"/>
                    </a:cubicBezTo>
                    <a:cubicBezTo>
                      <a:pt x="301" y="70"/>
                      <a:pt x="300" y="71"/>
                      <a:pt x="299" y="73"/>
                    </a:cubicBezTo>
                    <a:cubicBezTo>
                      <a:pt x="299" y="75"/>
                      <a:pt x="300" y="76"/>
                      <a:pt x="301" y="77"/>
                    </a:cubicBezTo>
                    <a:cubicBezTo>
                      <a:pt x="306" y="80"/>
                      <a:pt x="306" y="80"/>
                      <a:pt x="306" y="80"/>
                    </a:cubicBezTo>
                    <a:cubicBezTo>
                      <a:pt x="308" y="77"/>
                      <a:pt x="308" y="77"/>
                      <a:pt x="308" y="77"/>
                    </a:cubicBezTo>
                    <a:cubicBezTo>
                      <a:pt x="308" y="73"/>
                      <a:pt x="308" y="73"/>
                      <a:pt x="308" y="73"/>
                    </a:cubicBezTo>
                    <a:cubicBezTo>
                      <a:pt x="283" y="72"/>
                      <a:pt x="283" y="72"/>
                      <a:pt x="283" y="72"/>
                    </a:cubicBezTo>
                    <a:cubicBezTo>
                      <a:pt x="282" y="72"/>
                      <a:pt x="280" y="73"/>
                      <a:pt x="280" y="75"/>
                    </a:cubicBezTo>
                    <a:cubicBezTo>
                      <a:pt x="279" y="77"/>
                      <a:pt x="280" y="78"/>
                      <a:pt x="281" y="79"/>
                    </a:cubicBezTo>
                    <a:cubicBezTo>
                      <a:pt x="285" y="82"/>
                      <a:pt x="285" y="82"/>
                      <a:pt x="285" y="82"/>
                    </a:cubicBezTo>
                    <a:cubicBezTo>
                      <a:pt x="287" y="78"/>
                      <a:pt x="287" y="78"/>
                      <a:pt x="287" y="78"/>
                    </a:cubicBezTo>
                    <a:cubicBezTo>
                      <a:pt x="287" y="74"/>
                      <a:pt x="287" y="74"/>
                      <a:pt x="287" y="74"/>
                    </a:cubicBezTo>
                    <a:cubicBezTo>
                      <a:pt x="260" y="74"/>
                      <a:pt x="260" y="74"/>
                      <a:pt x="260" y="74"/>
                    </a:cubicBezTo>
                    <a:cubicBezTo>
                      <a:pt x="258" y="74"/>
                      <a:pt x="257" y="75"/>
                      <a:pt x="256" y="77"/>
                    </a:cubicBezTo>
                    <a:cubicBezTo>
                      <a:pt x="256" y="79"/>
                      <a:pt x="256" y="81"/>
                      <a:pt x="258" y="81"/>
                    </a:cubicBezTo>
                    <a:cubicBezTo>
                      <a:pt x="260" y="83"/>
                      <a:pt x="260" y="83"/>
                      <a:pt x="260" y="83"/>
                    </a:cubicBezTo>
                    <a:cubicBezTo>
                      <a:pt x="262" y="79"/>
                      <a:pt x="262" y="79"/>
                      <a:pt x="262" y="79"/>
                    </a:cubicBezTo>
                    <a:cubicBezTo>
                      <a:pt x="262" y="75"/>
                      <a:pt x="262" y="75"/>
                      <a:pt x="262" y="75"/>
                    </a:cubicBezTo>
                    <a:cubicBezTo>
                      <a:pt x="262" y="75"/>
                      <a:pt x="255" y="76"/>
                      <a:pt x="248" y="76"/>
                    </a:cubicBezTo>
                    <a:cubicBezTo>
                      <a:pt x="245" y="76"/>
                      <a:pt x="242" y="77"/>
                      <a:pt x="239" y="77"/>
                    </a:cubicBezTo>
                    <a:cubicBezTo>
                      <a:pt x="238" y="77"/>
                      <a:pt x="237" y="77"/>
                      <a:pt x="236" y="77"/>
                    </a:cubicBezTo>
                    <a:cubicBezTo>
                      <a:pt x="235" y="77"/>
                      <a:pt x="235" y="77"/>
                      <a:pt x="235" y="77"/>
                    </a:cubicBezTo>
                    <a:cubicBezTo>
                      <a:pt x="234" y="77"/>
                      <a:pt x="234" y="77"/>
                      <a:pt x="234" y="77"/>
                    </a:cubicBezTo>
                    <a:cubicBezTo>
                      <a:pt x="233" y="78"/>
                      <a:pt x="233" y="78"/>
                      <a:pt x="233" y="78"/>
                    </a:cubicBezTo>
                    <a:cubicBezTo>
                      <a:pt x="233" y="78"/>
                      <a:pt x="233" y="78"/>
                      <a:pt x="233" y="78"/>
                    </a:cubicBezTo>
                    <a:cubicBezTo>
                      <a:pt x="232" y="78"/>
                      <a:pt x="232" y="79"/>
                      <a:pt x="232" y="79"/>
                    </a:cubicBezTo>
                    <a:cubicBezTo>
                      <a:pt x="231" y="81"/>
                      <a:pt x="231" y="83"/>
                      <a:pt x="233" y="85"/>
                    </a:cubicBezTo>
                    <a:cubicBezTo>
                      <a:pt x="237" y="87"/>
                      <a:pt x="237" y="87"/>
                      <a:pt x="237" y="87"/>
                    </a:cubicBezTo>
                    <a:cubicBezTo>
                      <a:pt x="239" y="84"/>
                      <a:pt x="239" y="84"/>
                      <a:pt x="239" y="84"/>
                    </a:cubicBezTo>
                    <a:cubicBezTo>
                      <a:pt x="239" y="80"/>
                      <a:pt x="239" y="80"/>
                      <a:pt x="239" y="80"/>
                    </a:cubicBezTo>
                    <a:cubicBezTo>
                      <a:pt x="239" y="80"/>
                      <a:pt x="235" y="79"/>
                      <a:pt x="231" y="79"/>
                    </a:cubicBezTo>
                    <a:cubicBezTo>
                      <a:pt x="226" y="79"/>
                      <a:pt x="221" y="79"/>
                      <a:pt x="218" y="79"/>
                    </a:cubicBezTo>
                    <a:cubicBezTo>
                      <a:pt x="217" y="79"/>
                      <a:pt x="217" y="79"/>
                      <a:pt x="216" y="79"/>
                    </a:cubicBezTo>
                    <a:cubicBezTo>
                      <a:pt x="215" y="79"/>
                      <a:pt x="215" y="79"/>
                      <a:pt x="215" y="79"/>
                    </a:cubicBezTo>
                    <a:cubicBezTo>
                      <a:pt x="215" y="79"/>
                      <a:pt x="215" y="79"/>
                      <a:pt x="215" y="79"/>
                    </a:cubicBezTo>
                    <a:cubicBezTo>
                      <a:pt x="214" y="79"/>
                      <a:pt x="214" y="79"/>
                      <a:pt x="214" y="79"/>
                    </a:cubicBezTo>
                    <a:cubicBezTo>
                      <a:pt x="213" y="80"/>
                      <a:pt x="213" y="80"/>
                      <a:pt x="212" y="81"/>
                    </a:cubicBezTo>
                    <a:cubicBezTo>
                      <a:pt x="211" y="83"/>
                      <a:pt x="212" y="85"/>
                      <a:pt x="214" y="86"/>
                    </a:cubicBezTo>
                    <a:cubicBezTo>
                      <a:pt x="222" y="91"/>
                      <a:pt x="222" y="91"/>
                      <a:pt x="222" y="91"/>
                    </a:cubicBezTo>
                    <a:cubicBezTo>
                      <a:pt x="224" y="88"/>
                      <a:pt x="224" y="88"/>
                      <a:pt x="224" y="88"/>
                    </a:cubicBezTo>
                    <a:cubicBezTo>
                      <a:pt x="224" y="84"/>
                      <a:pt x="224" y="84"/>
                      <a:pt x="224" y="84"/>
                    </a:cubicBezTo>
                    <a:cubicBezTo>
                      <a:pt x="224" y="84"/>
                      <a:pt x="219" y="83"/>
                      <a:pt x="212" y="83"/>
                    </a:cubicBezTo>
                    <a:cubicBezTo>
                      <a:pt x="206" y="83"/>
                      <a:pt x="199" y="82"/>
                      <a:pt x="195" y="82"/>
                    </a:cubicBezTo>
                    <a:cubicBezTo>
                      <a:pt x="195" y="82"/>
                      <a:pt x="194" y="82"/>
                      <a:pt x="193" y="82"/>
                    </a:cubicBezTo>
                    <a:cubicBezTo>
                      <a:pt x="193" y="82"/>
                      <a:pt x="193" y="82"/>
                      <a:pt x="192" y="82"/>
                    </a:cubicBezTo>
                    <a:cubicBezTo>
                      <a:pt x="192" y="82"/>
                      <a:pt x="192" y="82"/>
                      <a:pt x="192" y="83"/>
                    </a:cubicBezTo>
                    <a:cubicBezTo>
                      <a:pt x="191" y="83"/>
                      <a:pt x="191" y="83"/>
                      <a:pt x="190" y="84"/>
                    </a:cubicBezTo>
                    <a:cubicBezTo>
                      <a:pt x="189" y="86"/>
                      <a:pt x="189" y="89"/>
                      <a:pt x="191" y="90"/>
                    </a:cubicBezTo>
                    <a:cubicBezTo>
                      <a:pt x="196" y="93"/>
                      <a:pt x="196" y="93"/>
                      <a:pt x="196" y="93"/>
                    </a:cubicBezTo>
                    <a:cubicBezTo>
                      <a:pt x="198" y="89"/>
                      <a:pt x="198" y="89"/>
                      <a:pt x="198" y="89"/>
                    </a:cubicBezTo>
                    <a:cubicBezTo>
                      <a:pt x="198" y="85"/>
                      <a:pt x="198" y="85"/>
                      <a:pt x="198" y="85"/>
                    </a:cubicBezTo>
                    <a:cubicBezTo>
                      <a:pt x="172" y="87"/>
                      <a:pt x="172" y="87"/>
                      <a:pt x="172" y="87"/>
                    </a:cubicBezTo>
                    <a:cubicBezTo>
                      <a:pt x="170" y="88"/>
                      <a:pt x="169" y="89"/>
                      <a:pt x="169" y="90"/>
                    </a:cubicBezTo>
                    <a:cubicBezTo>
                      <a:pt x="168" y="92"/>
                      <a:pt x="169" y="94"/>
                      <a:pt x="170" y="95"/>
                    </a:cubicBezTo>
                    <a:cubicBezTo>
                      <a:pt x="173" y="97"/>
                      <a:pt x="173" y="97"/>
                      <a:pt x="173" y="97"/>
                    </a:cubicBezTo>
                    <a:cubicBezTo>
                      <a:pt x="175" y="93"/>
                      <a:pt x="175" y="93"/>
                      <a:pt x="175" y="93"/>
                    </a:cubicBezTo>
                    <a:cubicBezTo>
                      <a:pt x="175" y="89"/>
                      <a:pt x="175" y="89"/>
                      <a:pt x="175" y="89"/>
                    </a:cubicBezTo>
                    <a:cubicBezTo>
                      <a:pt x="175" y="89"/>
                      <a:pt x="152" y="88"/>
                      <a:pt x="145" y="88"/>
                    </a:cubicBezTo>
                    <a:cubicBezTo>
                      <a:pt x="144" y="88"/>
                      <a:pt x="143" y="88"/>
                      <a:pt x="143" y="88"/>
                    </a:cubicBezTo>
                    <a:cubicBezTo>
                      <a:pt x="142" y="88"/>
                      <a:pt x="142" y="88"/>
                      <a:pt x="142" y="88"/>
                    </a:cubicBezTo>
                    <a:cubicBezTo>
                      <a:pt x="141" y="88"/>
                      <a:pt x="141" y="88"/>
                      <a:pt x="141" y="88"/>
                    </a:cubicBezTo>
                    <a:cubicBezTo>
                      <a:pt x="141" y="89"/>
                      <a:pt x="141" y="89"/>
                      <a:pt x="141" y="89"/>
                    </a:cubicBezTo>
                    <a:cubicBezTo>
                      <a:pt x="140" y="89"/>
                      <a:pt x="140" y="89"/>
                      <a:pt x="139" y="90"/>
                    </a:cubicBezTo>
                    <a:cubicBezTo>
                      <a:pt x="138" y="92"/>
                      <a:pt x="139" y="94"/>
                      <a:pt x="140" y="96"/>
                    </a:cubicBezTo>
                    <a:cubicBezTo>
                      <a:pt x="146" y="99"/>
                      <a:pt x="146" y="99"/>
                      <a:pt x="146" y="99"/>
                    </a:cubicBezTo>
                    <a:cubicBezTo>
                      <a:pt x="148" y="96"/>
                      <a:pt x="148" y="96"/>
                      <a:pt x="148" y="96"/>
                    </a:cubicBezTo>
                    <a:cubicBezTo>
                      <a:pt x="149" y="92"/>
                      <a:pt x="149" y="92"/>
                      <a:pt x="149" y="92"/>
                    </a:cubicBezTo>
                    <a:cubicBezTo>
                      <a:pt x="149" y="92"/>
                      <a:pt x="145" y="92"/>
                      <a:pt x="140" y="91"/>
                    </a:cubicBezTo>
                    <a:cubicBezTo>
                      <a:pt x="135" y="91"/>
                      <a:pt x="130" y="91"/>
                      <a:pt x="127" y="91"/>
                    </a:cubicBezTo>
                    <a:cubicBezTo>
                      <a:pt x="127" y="91"/>
                      <a:pt x="127" y="91"/>
                      <a:pt x="126" y="91"/>
                    </a:cubicBezTo>
                    <a:cubicBezTo>
                      <a:pt x="126" y="91"/>
                      <a:pt x="126" y="91"/>
                      <a:pt x="125" y="91"/>
                    </a:cubicBezTo>
                    <a:cubicBezTo>
                      <a:pt x="125" y="91"/>
                      <a:pt x="125" y="91"/>
                      <a:pt x="125" y="91"/>
                    </a:cubicBezTo>
                    <a:cubicBezTo>
                      <a:pt x="124" y="91"/>
                      <a:pt x="124" y="91"/>
                      <a:pt x="123" y="93"/>
                    </a:cubicBezTo>
                    <a:cubicBezTo>
                      <a:pt x="122" y="94"/>
                      <a:pt x="122" y="97"/>
                      <a:pt x="124" y="98"/>
                    </a:cubicBezTo>
                    <a:cubicBezTo>
                      <a:pt x="127" y="100"/>
                      <a:pt x="127" y="100"/>
                      <a:pt x="127" y="100"/>
                    </a:cubicBezTo>
                    <a:cubicBezTo>
                      <a:pt x="129" y="96"/>
                      <a:pt x="129" y="96"/>
                      <a:pt x="129" y="96"/>
                    </a:cubicBezTo>
                    <a:cubicBezTo>
                      <a:pt x="128" y="92"/>
                      <a:pt x="128" y="92"/>
                      <a:pt x="128" y="92"/>
                    </a:cubicBezTo>
                    <a:cubicBezTo>
                      <a:pt x="106" y="95"/>
                      <a:pt x="106" y="95"/>
                      <a:pt x="106" y="95"/>
                    </a:cubicBezTo>
                    <a:cubicBezTo>
                      <a:pt x="105" y="95"/>
                      <a:pt x="103" y="96"/>
                      <a:pt x="103" y="98"/>
                    </a:cubicBezTo>
                    <a:cubicBezTo>
                      <a:pt x="102" y="99"/>
                      <a:pt x="103" y="101"/>
                      <a:pt x="105" y="102"/>
                    </a:cubicBezTo>
                    <a:cubicBezTo>
                      <a:pt x="105" y="102"/>
                      <a:pt x="105" y="102"/>
                      <a:pt x="105" y="102"/>
                    </a:cubicBezTo>
                    <a:cubicBezTo>
                      <a:pt x="107" y="99"/>
                      <a:pt x="107" y="99"/>
                      <a:pt x="107" y="99"/>
                    </a:cubicBezTo>
                    <a:cubicBezTo>
                      <a:pt x="107" y="95"/>
                      <a:pt x="107" y="95"/>
                      <a:pt x="107" y="95"/>
                    </a:cubicBezTo>
                    <a:cubicBezTo>
                      <a:pt x="107" y="95"/>
                      <a:pt x="101" y="95"/>
                      <a:pt x="95" y="96"/>
                    </a:cubicBezTo>
                    <a:cubicBezTo>
                      <a:pt x="92" y="96"/>
                      <a:pt x="89" y="96"/>
                      <a:pt x="87" y="97"/>
                    </a:cubicBezTo>
                    <a:cubicBezTo>
                      <a:pt x="86" y="97"/>
                      <a:pt x="85" y="97"/>
                      <a:pt x="84" y="97"/>
                    </a:cubicBezTo>
                    <a:cubicBezTo>
                      <a:pt x="84" y="97"/>
                      <a:pt x="83" y="97"/>
                      <a:pt x="83" y="97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2" y="98"/>
                      <a:pt x="82" y="98"/>
                      <a:pt x="82" y="98"/>
                    </a:cubicBezTo>
                    <a:cubicBezTo>
                      <a:pt x="81" y="98"/>
                      <a:pt x="81" y="98"/>
                      <a:pt x="81" y="98"/>
                    </a:cubicBezTo>
                    <a:cubicBezTo>
                      <a:pt x="81" y="98"/>
                      <a:pt x="81" y="98"/>
                      <a:pt x="80" y="99"/>
                    </a:cubicBezTo>
                    <a:cubicBezTo>
                      <a:pt x="79" y="101"/>
                      <a:pt x="80" y="103"/>
                      <a:pt x="81" y="105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5" y="102"/>
                      <a:pt x="85" y="102"/>
                      <a:pt x="85" y="102"/>
                    </a:cubicBezTo>
                    <a:cubicBezTo>
                      <a:pt x="85" y="98"/>
                      <a:pt x="85" y="98"/>
                      <a:pt x="85" y="98"/>
                    </a:cubicBezTo>
                    <a:cubicBezTo>
                      <a:pt x="68" y="100"/>
                      <a:pt x="68" y="100"/>
                      <a:pt x="68" y="100"/>
                    </a:cubicBezTo>
                    <a:cubicBezTo>
                      <a:pt x="66" y="100"/>
                      <a:pt x="65" y="102"/>
                      <a:pt x="64" y="103"/>
                    </a:cubicBezTo>
                    <a:cubicBezTo>
                      <a:pt x="64" y="105"/>
                      <a:pt x="65" y="107"/>
                      <a:pt x="66" y="108"/>
                    </a:cubicBezTo>
                    <a:cubicBezTo>
                      <a:pt x="67" y="108"/>
                      <a:pt x="67" y="108"/>
                      <a:pt x="67" y="108"/>
                    </a:cubicBezTo>
                    <a:cubicBezTo>
                      <a:pt x="69" y="105"/>
                      <a:pt x="69" y="105"/>
                      <a:pt x="69" y="105"/>
                    </a:cubicBezTo>
                    <a:cubicBezTo>
                      <a:pt x="65" y="102"/>
                      <a:pt x="65" y="102"/>
                      <a:pt x="65" y="102"/>
                    </a:cubicBezTo>
                    <a:cubicBezTo>
                      <a:pt x="69" y="104"/>
                      <a:pt x="69" y="104"/>
                      <a:pt x="69" y="104"/>
                    </a:cubicBezTo>
                    <a:cubicBezTo>
                      <a:pt x="67" y="101"/>
                      <a:pt x="67" y="101"/>
                      <a:pt x="67" y="101"/>
                    </a:cubicBezTo>
                    <a:cubicBezTo>
                      <a:pt x="66" y="101"/>
                      <a:pt x="66" y="102"/>
                      <a:pt x="65" y="102"/>
                    </a:cubicBezTo>
                    <a:cubicBezTo>
                      <a:pt x="69" y="104"/>
                      <a:pt x="69" y="104"/>
                      <a:pt x="69" y="104"/>
                    </a:cubicBezTo>
                    <a:cubicBezTo>
                      <a:pt x="67" y="101"/>
                      <a:pt x="67" y="101"/>
                      <a:pt x="67" y="101"/>
                    </a:cubicBezTo>
                    <a:cubicBezTo>
                      <a:pt x="68" y="104"/>
                      <a:pt x="68" y="104"/>
                      <a:pt x="68" y="104"/>
                    </a:cubicBezTo>
                    <a:cubicBezTo>
                      <a:pt x="67" y="101"/>
                      <a:pt x="67" y="101"/>
                      <a:pt x="67" y="101"/>
                    </a:cubicBezTo>
                    <a:cubicBezTo>
                      <a:pt x="67" y="101"/>
                      <a:pt x="67" y="101"/>
                      <a:pt x="67" y="101"/>
                    </a:cubicBezTo>
                    <a:cubicBezTo>
                      <a:pt x="68" y="104"/>
                      <a:pt x="68" y="104"/>
                      <a:pt x="68" y="104"/>
                    </a:cubicBezTo>
                    <a:cubicBezTo>
                      <a:pt x="67" y="101"/>
                      <a:pt x="67" y="101"/>
                      <a:pt x="67" y="101"/>
                    </a:cubicBezTo>
                    <a:cubicBezTo>
                      <a:pt x="67" y="101"/>
                      <a:pt x="67" y="101"/>
                      <a:pt x="67" y="101"/>
                    </a:cubicBezTo>
                    <a:cubicBezTo>
                      <a:pt x="67" y="101"/>
                      <a:pt x="67" y="101"/>
                      <a:pt x="67" y="101"/>
                    </a:cubicBezTo>
                    <a:cubicBezTo>
                      <a:pt x="67" y="101"/>
                      <a:pt x="67" y="101"/>
                      <a:pt x="67" y="101"/>
                    </a:cubicBezTo>
                    <a:cubicBezTo>
                      <a:pt x="67" y="101"/>
                      <a:pt x="67" y="101"/>
                      <a:pt x="67" y="101"/>
                    </a:cubicBezTo>
                    <a:cubicBezTo>
                      <a:pt x="67" y="101"/>
                      <a:pt x="67" y="101"/>
                      <a:pt x="67" y="101"/>
                    </a:cubicBezTo>
                    <a:cubicBezTo>
                      <a:pt x="67" y="101"/>
                      <a:pt x="66" y="101"/>
                      <a:pt x="65" y="101"/>
                    </a:cubicBezTo>
                    <a:cubicBezTo>
                      <a:pt x="62" y="101"/>
                      <a:pt x="56" y="102"/>
                      <a:pt x="50" y="102"/>
                    </a:cubicBezTo>
                    <a:cubicBezTo>
                      <a:pt x="47" y="102"/>
                      <a:pt x="45" y="102"/>
                      <a:pt x="43" y="102"/>
                    </a:cubicBezTo>
                    <a:cubicBezTo>
                      <a:pt x="42" y="102"/>
                      <a:pt x="41" y="102"/>
                      <a:pt x="40" y="103"/>
                    </a:cubicBezTo>
                    <a:cubicBezTo>
                      <a:pt x="40" y="103"/>
                      <a:pt x="40" y="103"/>
                      <a:pt x="39" y="103"/>
                    </a:cubicBezTo>
                    <a:cubicBezTo>
                      <a:pt x="39" y="103"/>
                      <a:pt x="39" y="103"/>
                      <a:pt x="38" y="103"/>
                    </a:cubicBezTo>
                    <a:cubicBezTo>
                      <a:pt x="38" y="103"/>
                      <a:pt x="38" y="103"/>
                      <a:pt x="38" y="103"/>
                    </a:cubicBezTo>
                    <a:cubicBezTo>
                      <a:pt x="37" y="104"/>
                      <a:pt x="37" y="104"/>
                      <a:pt x="37" y="105"/>
                    </a:cubicBezTo>
                    <a:cubicBezTo>
                      <a:pt x="35" y="107"/>
                      <a:pt x="36" y="109"/>
                      <a:pt x="38" y="110"/>
                    </a:cubicBezTo>
                    <a:cubicBezTo>
                      <a:pt x="42" y="113"/>
                      <a:pt x="42" y="113"/>
                      <a:pt x="42" y="113"/>
                    </a:cubicBezTo>
                    <a:cubicBezTo>
                      <a:pt x="44" y="109"/>
                      <a:pt x="44" y="109"/>
                      <a:pt x="44" y="109"/>
                    </a:cubicBezTo>
                    <a:cubicBezTo>
                      <a:pt x="41" y="107"/>
                      <a:pt x="41" y="107"/>
                      <a:pt x="41" y="107"/>
                    </a:cubicBezTo>
                    <a:cubicBezTo>
                      <a:pt x="44" y="109"/>
                      <a:pt x="44" y="109"/>
                      <a:pt x="44" y="109"/>
                    </a:cubicBezTo>
                    <a:cubicBezTo>
                      <a:pt x="42" y="106"/>
                      <a:pt x="42" y="106"/>
                      <a:pt x="42" y="106"/>
                    </a:cubicBezTo>
                    <a:cubicBezTo>
                      <a:pt x="42" y="106"/>
                      <a:pt x="41" y="106"/>
                      <a:pt x="41" y="107"/>
                    </a:cubicBezTo>
                    <a:cubicBezTo>
                      <a:pt x="44" y="109"/>
                      <a:pt x="44" y="109"/>
                      <a:pt x="44" y="109"/>
                    </a:cubicBezTo>
                    <a:cubicBezTo>
                      <a:pt x="42" y="106"/>
                      <a:pt x="42" y="106"/>
                      <a:pt x="42" y="106"/>
                    </a:cubicBezTo>
                    <a:cubicBezTo>
                      <a:pt x="44" y="109"/>
                      <a:pt x="44" y="109"/>
                      <a:pt x="44" y="109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6"/>
                      <a:pt x="43" y="106"/>
                      <a:pt x="42" y="106"/>
                    </a:cubicBezTo>
                    <a:cubicBezTo>
                      <a:pt x="44" y="109"/>
                      <a:pt x="44" y="109"/>
                      <a:pt x="44" y="109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3" y="105"/>
                      <a:pt x="42" y="105"/>
                    </a:cubicBezTo>
                    <a:cubicBezTo>
                      <a:pt x="39" y="105"/>
                      <a:pt x="34" y="105"/>
                      <a:pt x="28" y="105"/>
                    </a:cubicBezTo>
                    <a:cubicBezTo>
                      <a:pt x="22" y="105"/>
                      <a:pt x="16" y="105"/>
                      <a:pt x="13" y="105"/>
                    </a:cubicBezTo>
                    <a:cubicBezTo>
                      <a:pt x="13" y="105"/>
                      <a:pt x="12" y="105"/>
                      <a:pt x="12" y="105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10" y="105"/>
                      <a:pt x="10" y="105"/>
                      <a:pt x="10" y="105"/>
                    </a:cubicBezTo>
                    <a:cubicBezTo>
                      <a:pt x="10" y="105"/>
                      <a:pt x="9" y="106"/>
                      <a:pt x="8" y="107"/>
                    </a:cubicBezTo>
                    <a:cubicBezTo>
                      <a:pt x="7" y="108"/>
                      <a:pt x="8" y="111"/>
                      <a:pt x="10" y="112"/>
                    </a:cubicBezTo>
                    <a:cubicBezTo>
                      <a:pt x="12" y="114"/>
                      <a:pt x="12" y="114"/>
                      <a:pt x="12" y="114"/>
                    </a:cubicBezTo>
                    <a:cubicBezTo>
                      <a:pt x="10" y="123"/>
                      <a:pt x="10" y="123"/>
                      <a:pt x="10" y="123"/>
                    </a:cubicBezTo>
                    <a:cubicBezTo>
                      <a:pt x="9" y="125"/>
                      <a:pt x="10" y="127"/>
                      <a:pt x="11" y="128"/>
                    </a:cubicBezTo>
                    <a:cubicBezTo>
                      <a:pt x="13" y="129"/>
                      <a:pt x="13" y="129"/>
                      <a:pt x="13" y="129"/>
                    </a:cubicBezTo>
                    <a:cubicBezTo>
                      <a:pt x="15" y="126"/>
                      <a:pt x="15" y="126"/>
                      <a:pt x="15" y="126"/>
                    </a:cubicBezTo>
                    <a:cubicBezTo>
                      <a:pt x="12" y="124"/>
                      <a:pt x="12" y="124"/>
                      <a:pt x="12" y="124"/>
                    </a:cubicBezTo>
                    <a:cubicBezTo>
                      <a:pt x="12" y="124"/>
                      <a:pt x="12" y="124"/>
                      <a:pt x="12" y="124"/>
                    </a:cubicBezTo>
                    <a:cubicBezTo>
                      <a:pt x="11" y="125"/>
                      <a:pt x="11" y="125"/>
                      <a:pt x="11" y="125"/>
                    </a:cubicBezTo>
                    <a:cubicBezTo>
                      <a:pt x="11" y="125"/>
                      <a:pt x="11" y="126"/>
                      <a:pt x="11" y="126"/>
                    </a:cubicBezTo>
                    <a:cubicBezTo>
                      <a:pt x="11" y="130"/>
                      <a:pt x="9" y="141"/>
                      <a:pt x="9" y="141"/>
                    </a:cubicBezTo>
                    <a:cubicBezTo>
                      <a:pt x="9" y="143"/>
                      <a:pt x="9" y="144"/>
                      <a:pt x="11" y="145"/>
                    </a:cubicBezTo>
                    <a:cubicBezTo>
                      <a:pt x="12" y="146"/>
                      <a:pt x="12" y="146"/>
                      <a:pt x="12" y="146"/>
                    </a:cubicBezTo>
                    <a:cubicBezTo>
                      <a:pt x="15" y="143"/>
                      <a:pt x="15" y="143"/>
                      <a:pt x="15" y="143"/>
                    </a:cubicBezTo>
                    <a:cubicBezTo>
                      <a:pt x="11" y="141"/>
                      <a:pt x="11" y="141"/>
                      <a:pt x="11" y="141"/>
                    </a:cubicBezTo>
                    <a:cubicBezTo>
                      <a:pt x="6" y="152"/>
                      <a:pt x="6" y="152"/>
                      <a:pt x="6" y="152"/>
                    </a:cubicBezTo>
                    <a:cubicBezTo>
                      <a:pt x="5" y="154"/>
                      <a:pt x="6" y="156"/>
                      <a:pt x="8" y="157"/>
                    </a:cubicBezTo>
                    <a:cubicBezTo>
                      <a:pt x="9" y="158"/>
                      <a:pt x="9" y="158"/>
                      <a:pt x="9" y="158"/>
                    </a:cubicBezTo>
                    <a:cubicBezTo>
                      <a:pt x="9" y="172"/>
                      <a:pt x="9" y="172"/>
                      <a:pt x="9" y="172"/>
                    </a:cubicBezTo>
                    <a:cubicBezTo>
                      <a:pt x="9" y="173"/>
                      <a:pt x="10" y="174"/>
                      <a:pt x="11" y="175"/>
                    </a:cubicBezTo>
                    <a:cubicBezTo>
                      <a:pt x="13" y="176"/>
                      <a:pt x="13" y="176"/>
                      <a:pt x="13" y="176"/>
                    </a:cubicBezTo>
                    <a:cubicBezTo>
                      <a:pt x="15" y="173"/>
                      <a:pt x="15" y="173"/>
                      <a:pt x="15" y="173"/>
                    </a:cubicBezTo>
                    <a:cubicBezTo>
                      <a:pt x="11" y="171"/>
                      <a:pt x="11" y="171"/>
                      <a:pt x="11" y="171"/>
                    </a:cubicBezTo>
                    <a:cubicBezTo>
                      <a:pt x="5" y="182"/>
                      <a:pt x="5" y="182"/>
                      <a:pt x="5" y="182"/>
                    </a:cubicBezTo>
                    <a:cubicBezTo>
                      <a:pt x="4" y="184"/>
                      <a:pt x="5" y="187"/>
                      <a:pt x="7" y="188"/>
                    </a:cubicBezTo>
                    <a:cubicBezTo>
                      <a:pt x="9" y="189"/>
                      <a:pt x="9" y="189"/>
                      <a:pt x="9" y="189"/>
                    </a:cubicBezTo>
                    <a:cubicBezTo>
                      <a:pt x="5" y="195"/>
                      <a:pt x="5" y="195"/>
                      <a:pt x="5" y="195"/>
                    </a:cubicBezTo>
                    <a:cubicBezTo>
                      <a:pt x="4" y="196"/>
                      <a:pt x="4" y="197"/>
                      <a:pt x="4" y="198"/>
                    </a:cubicBezTo>
                    <a:cubicBezTo>
                      <a:pt x="4" y="199"/>
                      <a:pt x="5" y="200"/>
                      <a:pt x="6" y="201"/>
                    </a:cubicBezTo>
                    <a:cubicBezTo>
                      <a:pt x="8" y="202"/>
                      <a:pt x="8" y="202"/>
                      <a:pt x="8" y="202"/>
                    </a:cubicBezTo>
                    <a:cubicBezTo>
                      <a:pt x="4" y="216"/>
                      <a:pt x="4" y="216"/>
                      <a:pt x="4" y="216"/>
                    </a:cubicBezTo>
                    <a:cubicBezTo>
                      <a:pt x="3" y="217"/>
                      <a:pt x="4" y="219"/>
                      <a:pt x="6" y="220"/>
                    </a:cubicBezTo>
                    <a:cubicBezTo>
                      <a:pt x="6" y="220"/>
                      <a:pt x="6" y="220"/>
                      <a:pt x="6" y="220"/>
                    </a:cubicBezTo>
                    <a:cubicBezTo>
                      <a:pt x="8" y="217"/>
                      <a:pt x="8" y="217"/>
                      <a:pt x="8" y="217"/>
                    </a:cubicBezTo>
                    <a:cubicBezTo>
                      <a:pt x="4" y="216"/>
                      <a:pt x="4" y="216"/>
                      <a:pt x="4" y="216"/>
                    </a:cubicBezTo>
                    <a:cubicBezTo>
                      <a:pt x="2" y="230"/>
                      <a:pt x="2" y="230"/>
                      <a:pt x="2" y="230"/>
                    </a:cubicBezTo>
                    <a:cubicBezTo>
                      <a:pt x="2" y="231"/>
                      <a:pt x="2" y="233"/>
                      <a:pt x="4" y="234"/>
                    </a:cubicBezTo>
                    <a:cubicBezTo>
                      <a:pt x="6" y="235"/>
                      <a:pt x="6" y="235"/>
                      <a:pt x="6" y="235"/>
                    </a:cubicBezTo>
                    <a:cubicBezTo>
                      <a:pt x="8" y="232"/>
                      <a:pt x="8" y="232"/>
                      <a:pt x="8" y="232"/>
                    </a:cubicBezTo>
                    <a:cubicBezTo>
                      <a:pt x="4" y="230"/>
                      <a:pt x="4" y="230"/>
                      <a:pt x="4" y="230"/>
                    </a:cubicBezTo>
                    <a:cubicBezTo>
                      <a:pt x="4" y="230"/>
                      <a:pt x="4" y="230"/>
                      <a:pt x="4" y="230"/>
                    </a:cubicBezTo>
                    <a:cubicBezTo>
                      <a:pt x="4" y="231"/>
                      <a:pt x="4" y="231"/>
                      <a:pt x="4" y="231"/>
                    </a:cubicBezTo>
                    <a:cubicBezTo>
                      <a:pt x="4" y="232"/>
                      <a:pt x="3" y="233"/>
                      <a:pt x="3" y="234"/>
                    </a:cubicBezTo>
                    <a:cubicBezTo>
                      <a:pt x="2" y="239"/>
                      <a:pt x="0" y="246"/>
                      <a:pt x="0" y="246"/>
                    </a:cubicBezTo>
                    <a:cubicBezTo>
                      <a:pt x="0" y="248"/>
                      <a:pt x="0" y="250"/>
                      <a:pt x="2" y="251"/>
                    </a:cubicBezTo>
                    <a:cubicBezTo>
                      <a:pt x="6" y="253"/>
                      <a:pt x="6" y="253"/>
                      <a:pt x="6" y="253"/>
                    </a:cubicBezTo>
                    <a:cubicBezTo>
                      <a:pt x="4" y="265"/>
                      <a:pt x="4" y="265"/>
                      <a:pt x="4" y="265"/>
                    </a:cubicBezTo>
                    <a:cubicBezTo>
                      <a:pt x="4" y="266"/>
                      <a:pt x="4" y="268"/>
                      <a:pt x="6" y="269"/>
                    </a:cubicBezTo>
                    <a:cubicBezTo>
                      <a:pt x="6" y="269"/>
                      <a:pt x="6" y="269"/>
                      <a:pt x="6" y="269"/>
                    </a:cubicBezTo>
                    <a:cubicBezTo>
                      <a:pt x="9" y="266"/>
                      <a:pt x="9" y="266"/>
                      <a:pt x="9" y="266"/>
                    </a:cubicBezTo>
                    <a:cubicBezTo>
                      <a:pt x="5" y="265"/>
                      <a:pt x="5" y="265"/>
                      <a:pt x="5" y="265"/>
                    </a:cubicBezTo>
                    <a:cubicBezTo>
                      <a:pt x="2" y="283"/>
                      <a:pt x="2" y="283"/>
                      <a:pt x="2" y="283"/>
                    </a:cubicBezTo>
                    <a:cubicBezTo>
                      <a:pt x="2" y="285"/>
                      <a:pt x="3" y="286"/>
                      <a:pt x="4" y="287"/>
                    </a:cubicBezTo>
                    <a:cubicBezTo>
                      <a:pt x="5" y="288"/>
                      <a:pt x="5" y="288"/>
                      <a:pt x="5" y="288"/>
                    </a:cubicBezTo>
                    <a:cubicBezTo>
                      <a:pt x="1" y="302"/>
                      <a:pt x="1" y="302"/>
                      <a:pt x="1" y="302"/>
                    </a:cubicBezTo>
                    <a:cubicBezTo>
                      <a:pt x="1" y="304"/>
                      <a:pt x="2" y="305"/>
                      <a:pt x="3" y="306"/>
                    </a:cubicBezTo>
                    <a:cubicBezTo>
                      <a:pt x="5" y="307"/>
                      <a:pt x="5" y="307"/>
                      <a:pt x="5" y="307"/>
                    </a:cubicBezTo>
                    <a:cubicBezTo>
                      <a:pt x="7" y="304"/>
                      <a:pt x="7" y="304"/>
                      <a:pt x="7" y="304"/>
                    </a:cubicBezTo>
                    <a:cubicBezTo>
                      <a:pt x="3" y="304"/>
                      <a:pt x="3" y="304"/>
                      <a:pt x="3" y="304"/>
                    </a:cubicBezTo>
                    <a:cubicBezTo>
                      <a:pt x="1" y="319"/>
                      <a:pt x="1" y="319"/>
                      <a:pt x="1" y="319"/>
                    </a:cubicBezTo>
                    <a:cubicBezTo>
                      <a:pt x="1" y="321"/>
                      <a:pt x="2" y="322"/>
                      <a:pt x="3" y="323"/>
                    </a:cubicBezTo>
                    <a:cubicBezTo>
                      <a:pt x="3" y="323"/>
                      <a:pt x="3" y="323"/>
                      <a:pt x="3" y="323"/>
                    </a:cubicBezTo>
                    <a:cubicBezTo>
                      <a:pt x="1" y="335"/>
                      <a:pt x="1" y="335"/>
                      <a:pt x="1" y="335"/>
                    </a:cubicBezTo>
                    <a:cubicBezTo>
                      <a:pt x="1" y="336"/>
                      <a:pt x="2" y="338"/>
                      <a:pt x="3" y="339"/>
                    </a:cubicBezTo>
                    <a:cubicBezTo>
                      <a:pt x="5" y="340"/>
                      <a:pt x="5" y="340"/>
                      <a:pt x="5" y="340"/>
                    </a:cubicBezTo>
                    <a:cubicBezTo>
                      <a:pt x="7" y="337"/>
                      <a:pt x="7" y="337"/>
                      <a:pt x="7" y="337"/>
                    </a:cubicBezTo>
                    <a:cubicBezTo>
                      <a:pt x="4" y="334"/>
                      <a:pt x="4" y="334"/>
                      <a:pt x="4" y="334"/>
                    </a:cubicBezTo>
                    <a:cubicBezTo>
                      <a:pt x="3" y="335"/>
                      <a:pt x="3" y="335"/>
                      <a:pt x="3" y="336"/>
                    </a:cubicBezTo>
                    <a:cubicBezTo>
                      <a:pt x="3" y="336"/>
                      <a:pt x="3" y="336"/>
                      <a:pt x="3" y="336"/>
                    </a:cubicBezTo>
                    <a:cubicBezTo>
                      <a:pt x="3" y="337"/>
                      <a:pt x="3" y="337"/>
                      <a:pt x="3" y="338"/>
                    </a:cubicBezTo>
                    <a:cubicBezTo>
                      <a:pt x="3" y="340"/>
                      <a:pt x="3" y="345"/>
                      <a:pt x="3" y="349"/>
                    </a:cubicBezTo>
                    <a:cubicBezTo>
                      <a:pt x="4" y="353"/>
                      <a:pt x="4" y="356"/>
                      <a:pt x="4" y="356"/>
                    </a:cubicBezTo>
                    <a:cubicBezTo>
                      <a:pt x="4" y="358"/>
                      <a:pt x="5" y="359"/>
                      <a:pt x="6" y="359"/>
                    </a:cubicBezTo>
                    <a:cubicBezTo>
                      <a:pt x="8" y="361"/>
                      <a:pt x="8" y="361"/>
                      <a:pt x="8" y="361"/>
                    </a:cubicBezTo>
                    <a:cubicBezTo>
                      <a:pt x="10" y="358"/>
                      <a:pt x="10" y="358"/>
                      <a:pt x="10" y="358"/>
                    </a:cubicBezTo>
                    <a:cubicBezTo>
                      <a:pt x="7" y="356"/>
                      <a:pt x="7" y="356"/>
                      <a:pt x="7" y="356"/>
                    </a:cubicBezTo>
                    <a:cubicBezTo>
                      <a:pt x="1" y="365"/>
                      <a:pt x="1" y="365"/>
                      <a:pt x="1" y="365"/>
                    </a:cubicBezTo>
                    <a:cubicBezTo>
                      <a:pt x="0" y="367"/>
                      <a:pt x="1" y="369"/>
                      <a:pt x="2" y="370"/>
                    </a:cubicBezTo>
                    <a:cubicBezTo>
                      <a:pt x="6" y="372"/>
                      <a:pt x="6" y="372"/>
                      <a:pt x="6" y="372"/>
                    </a:cubicBezTo>
                    <a:cubicBezTo>
                      <a:pt x="6" y="388"/>
                      <a:pt x="6" y="388"/>
                      <a:pt x="6" y="388"/>
                    </a:cubicBezTo>
                    <a:cubicBezTo>
                      <a:pt x="6" y="389"/>
                      <a:pt x="7" y="390"/>
                      <a:pt x="8" y="391"/>
                    </a:cubicBezTo>
                    <a:cubicBezTo>
                      <a:pt x="8" y="391"/>
                      <a:pt x="8" y="391"/>
                      <a:pt x="8" y="391"/>
                    </a:cubicBezTo>
                    <a:cubicBezTo>
                      <a:pt x="6" y="401"/>
                      <a:pt x="6" y="401"/>
                      <a:pt x="6" y="401"/>
                    </a:cubicBezTo>
                    <a:cubicBezTo>
                      <a:pt x="5" y="403"/>
                      <a:pt x="6" y="404"/>
                      <a:pt x="7" y="405"/>
                    </a:cubicBezTo>
                    <a:cubicBezTo>
                      <a:pt x="8" y="406"/>
                      <a:pt x="8" y="406"/>
                      <a:pt x="8" y="406"/>
                    </a:cubicBezTo>
                    <a:cubicBezTo>
                      <a:pt x="9" y="424"/>
                      <a:pt x="9" y="424"/>
                      <a:pt x="9" y="424"/>
                    </a:cubicBezTo>
                    <a:cubicBezTo>
                      <a:pt x="9" y="425"/>
                      <a:pt x="10" y="427"/>
                      <a:pt x="11" y="427"/>
                    </a:cubicBezTo>
                    <a:cubicBezTo>
                      <a:pt x="11" y="427"/>
                      <a:pt x="11" y="427"/>
                      <a:pt x="11" y="427"/>
                    </a:cubicBezTo>
                    <a:cubicBezTo>
                      <a:pt x="10" y="436"/>
                      <a:pt x="10" y="436"/>
                      <a:pt x="10" y="436"/>
                    </a:cubicBezTo>
                    <a:cubicBezTo>
                      <a:pt x="9" y="438"/>
                      <a:pt x="10" y="439"/>
                      <a:pt x="11" y="440"/>
                    </a:cubicBezTo>
                    <a:cubicBezTo>
                      <a:pt x="13" y="441"/>
                      <a:pt x="13" y="441"/>
                      <a:pt x="13" y="441"/>
                    </a:cubicBezTo>
                    <a:cubicBezTo>
                      <a:pt x="17" y="458"/>
                      <a:pt x="17" y="458"/>
                      <a:pt x="17" y="458"/>
                    </a:cubicBezTo>
                    <a:cubicBezTo>
                      <a:pt x="17" y="459"/>
                      <a:pt x="18" y="460"/>
                      <a:pt x="19" y="460"/>
                    </a:cubicBezTo>
                    <a:cubicBezTo>
                      <a:pt x="23" y="462"/>
                      <a:pt x="23" y="462"/>
                      <a:pt x="23" y="462"/>
                    </a:cubicBezTo>
                    <a:cubicBezTo>
                      <a:pt x="25" y="459"/>
                      <a:pt x="25" y="459"/>
                      <a:pt x="25" y="459"/>
                    </a:cubicBezTo>
                    <a:cubicBezTo>
                      <a:pt x="21" y="457"/>
                      <a:pt x="21" y="457"/>
                      <a:pt x="21" y="457"/>
                    </a:cubicBezTo>
                    <a:cubicBezTo>
                      <a:pt x="21" y="457"/>
                      <a:pt x="21" y="458"/>
                      <a:pt x="21" y="458"/>
                    </a:cubicBezTo>
                    <a:cubicBezTo>
                      <a:pt x="21" y="459"/>
                      <a:pt x="21" y="459"/>
                      <a:pt x="21" y="459"/>
                    </a:cubicBezTo>
                    <a:cubicBezTo>
                      <a:pt x="21" y="459"/>
                      <a:pt x="21" y="460"/>
                      <a:pt x="21" y="460"/>
                    </a:cubicBezTo>
                    <a:cubicBezTo>
                      <a:pt x="21" y="460"/>
                      <a:pt x="21" y="461"/>
                      <a:pt x="21" y="461"/>
                    </a:cubicBezTo>
                    <a:cubicBezTo>
                      <a:pt x="21" y="462"/>
                      <a:pt x="22" y="464"/>
                      <a:pt x="23" y="467"/>
                    </a:cubicBezTo>
                    <a:cubicBezTo>
                      <a:pt x="26" y="474"/>
                      <a:pt x="31" y="486"/>
                      <a:pt x="31" y="486"/>
                    </a:cubicBezTo>
                    <a:cubicBezTo>
                      <a:pt x="31" y="487"/>
                      <a:pt x="32" y="488"/>
                      <a:pt x="33" y="488"/>
                    </a:cubicBezTo>
                    <a:cubicBezTo>
                      <a:pt x="45" y="496"/>
                      <a:pt x="45" y="496"/>
                      <a:pt x="45" y="496"/>
                    </a:cubicBezTo>
                    <a:cubicBezTo>
                      <a:pt x="47" y="497"/>
                      <a:pt x="49" y="496"/>
                      <a:pt x="50" y="494"/>
                    </a:cubicBezTo>
                    <a:cubicBezTo>
                      <a:pt x="52" y="493"/>
                      <a:pt x="51" y="490"/>
                      <a:pt x="49" y="489"/>
                    </a:cubicBezTo>
                    <a:close/>
                  </a:path>
                </a:pathLst>
              </a:custGeom>
              <a:solidFill>
                <a:srgbClr val="70B5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5" name="Freeform 55"/>
              <p:cNvSpPr/>
              <p:nvPr/>
            </p:nvSpPr>
            <p:spPr bwMode="auto">
              <a:xfrm>
                <a:off x="4758613" y="2507134"/>
                <a:ext cx="364106" cy="758554"/>
              </a:xfrm>
              <a:custGeom>
                <a:avLst/>
                <a:gdLst>
                  <a:gd name="T0" fmla="*/ 31 w 271"/>
                  <a:gd name="T1" fmla="*/ 530 h 564"/>
                  <a:gd name="T2" fmla="*/ 34 w 271"/>
                  <a:gd name="T3" fmla="*/ 532 h 564"/>
                  <a:gd name="T4" fmla="*/ 20 w 271"/>
                  <a:gd name="T5" fmla="*/ 508 h 564"/>
                  <a:gd name="T6" fmla="*/ 22 w 271"/>
                  <a:gd name="T7" fmla="*/ 509 h 564"/>
                  <a:gd name="T8" fmla="*/ 7 w 271"/>
                  <a:gd name="T9" fmla="*/ 462 h 564"/>
                  <a:gd name="T10" fmla="*/ 16 w 271"/>
                  <a:gd name="T11" fmla="*/ 421 h 564"/>
                  <a:gd name="T12" fmla="*/ 17 w 271"/>
                  <a:gd name="T13" fmla="*/ 404 h 564"/>
                  <a:gd name="T14" fmla="*/ 18 w 271"/>
                  <a:gd name="T15" fmla="*/ 399 h 564"/>
                  <a:gd name="T16" fmla="*/ 23 w 271"/>
                  <a:gd name="T17" fmla="*/ 385 h 564"/>
                  <a:gd name="T18" fmla="*/ 21 w 271"/>
                  <a:gd name="T19" fmla="*/ 380 h 564"/>
                  <a:gd name="T20" fmla="*/ 35 w 271"/>
                  <a:gd name="T21" fmla="*/ 351 h 564"/>
                  <a:gd name="T22" fmla="*/ 39 w 271"/>
                  <a:gd name="T23" fmla="*/ 344 h 564"/>
                  <a:gd name="T24" fmla="*/ 37 w 271"/>
                  <a:gd name="T25" fmla="*/ 342 h 564"/>
                  <a:gd name="T26" fmla="*/ 57 w 271"/>
                  <a:gd name="T27" fmla="*/ 329 h 564"/>
                  <a:gd name="T28" fmla="*/ 78 w 271"/>
                  <a:gd name="T29" fmla="*/ 306 h 564"/>
                  <a:gd name="T30" fmla="*/ 97 w 271"/>
                  <a:gd name="T31" fmla="*/ 307 h 564"/>
                  <a:gd name="T32" fmla="*/ 95 w 271"/>
                  <a:gd name="T33" fmla="*/ 308 h 564"/>
                  <a:gd name="T34" fmla="*/ 139 w 271"/>
                  <a:gd name="T35" fmla="*/ 300 h 564"/>
                  <a:gd name="T36" fmla="*/ 237 w 271"/>
                  <a:gd name="T37" fmla="*/ 345 h 564"/>
                  <a:gd name="T38" fmla="*/ 262 w 271"/>
                  <a:gd name="T39" fmla="*/ 324 h 564"/>
                  <a:gd name="T40" fmla="*/ 263 w 271"/>
                  <a:gd name="T41" fmla="*/ 308 h 564"/>
                  <a:gd name="T42" fmla="*/ 266 w 271"/>
                  <a:gd name="T43" fmla="*/ 270 h 564"/>
                  <a:gd name="T44" fmla="*/ 263 w 271"/>
                  <a:gd name="T45" fmla="*/ 224 h 564"/>
                  <a:gd name="T46" fmla="*/ 265 w 271"/>
                  <a:gd name="T47" fmla="*/ 226 h 564"/>
                  <a:gd name="T48" fmla="*/ 257 w 271"/>
                  <a:gd name="T49" fmla="*/ 171 h 564"/>
                  <a:gd name="T50" fmla="*/ 252 w 271"/>
                  <a:gd name="T51" fmla="*/ 151 h 564"/>
                  <a:gd name="T52" fmla="*/ 250 w 271"/>
                  <a:gd name="T53" fmla="*/ 127 h 564"/>
                  <a:gd name="T54" fmla="*/ 242 w 271"/>
                  <a:gd name="T55" fmla="*/ 105 h 564"/>
                  <a:gd name="T56" fmla="*/ 242 w 271"/>
                  <a:gd name="T57" fmla="*/ 104 h 564"/>
                  <a:gd name="T58" fmla="*/ 228 w 271"/>
                  <a:gd name="T59" fmla="*/ 38 h 564"/>
                  <a:gd name="T60" fmla="*/ 221 w 271"/>
                  <a:gd name="T61" fmla="*/ 8 h 564"/>
                  <a:gd name="T62" fmla="*/ 226 w 271"/>
                  <a:gd name="T63" fmla="*/ 62 h 564"/>
                  <a:gd name="T64" fmla="*/ 234 w 271"/>
                  <a:gd name="T65" fmla="*/ 104 h 564"/>
                  <a:gd name="T66" fmla="*/ 241 w 271"/>
                  <a:gd name="T67" fmla="*/ 128 h 564"/>
                  <a:gd name="T68" fmla="*/ 252 w 271"/>
                  <a:gd name="T69" fmla="*/ 151 h 564"/>
                  <a:gd name="T70" fmla="*/ 256 w 271"/>
                  <a:gd name="T71" fmla="*/ 209 h 564"/>
                  <a:gd name="T72" fmla="*/ 259 w 271"/>
                  <a:gd name="T73" fmla="*/ 240 h 564"/>
                  <a:gd name="T74" fmla="*/ 266 w 271"/>
                  <a:gd name="T75" fmla="*/ 285 h 564"/>
                  <a:gd name="T76" fmla="*/ 250 w 271"/>
                  <a:gd name="T77" fmla="*/ 319 h 564"/>
                  <a:gd name="T78" fmla="*/ 234 w 271"/>
                  <a:gd name="T79" fmla="*/ 344 h 564"/>
                  <a:gd name="T80" fmla="*/ 235 w 271"/>
                  <a:gd name="T81" fmla="*/ 337 h 564"/>
                  <a:gd name="T82" fmla="*/ 137 w 271"/>
                  <a:gd name="T83" fmla="*/ 296 h 564"/>
                  <a:gd name="T84" fmla="*/ 137 w 271"/>
                  <a:gd name="T85" fmla="*/ 292 h 564"/>
                  <a:gd name="T86" fmla="*/ 92 w 271"/>
                  <a:gd name="T87" fmla="*/ 301 h 564"/>
                  <a:gd name="T88" fmla="*/ 92 w 271"/>
                  <a:gd name="T89" fmla="*/ 302 h 564"/>
                  <a:gd name="T90" fmla="*/ 76 w 271"/>
                  <a:gd name="T91" fmla="*/ 310 h 564"/>
                  <a:gd name="T92" fmla="*/ 60 w 271"/>
                  <a:gd name="T93" fmla="*/ 318 h 564"/>
                  <a:gd name="T94" fmla="*/ 51 w 271"/>
                  <a:gd name="T95" fmla="*/ 336 h 564"/>
                  <a:gd name="T96" fmla="*/ 41 w 271"/>
                  <a:gd name="T97" fmla="*/ 334 h 564"/>
                  <a:gd name="T98" fmla="*/ 28 w 271"/>
                  <a:gd name="T99" fmla="*/ 350 h 564"/>
                  <a:gd name="T100" fmla="*/ 15 w 271"/>
                  <a:gd name="T101" fmla="*/ 379 h 564"/>
                  <a:gd name="T102" fmla="*/ 16 w 271"/>
                  <a:gd name="T103" fmla="*/ 381 h 564"/>
                  <a:gd name="T104" fmla="*/ 12 w 271"/>
                  <a:gd name="T105" fmla="*/ 399 h 564"/>
                  <a:gd name="T106" fmla="*/ 9 w 271"/>
                  <a:gd name="T107" fmla="*/ 419 h 564"/>
                  <a:gd name="T108" fmla="*/ 12 w 271"/>
                  <a:gd name="T109" fmla="*/ 451 h 564"/>
                  <a:gd name="T110" fmla="*/ 14 w 271"/>
                  <a:gd name="T111" fmla="*/ 508 h 564"/>
                  <a:gd name="T112" fmla="*/ 17 w 271"/>
                  <a:gd name="T113" fmla="*/ 523 h 564"/>
                  <a:gd name="T114" fmla="*/ 26 w 271"/>
                  <a:gd name="T115" fmla="*/ 530 h 564"/>
                  <a:gd name="T116" fmla="*/ 38 w 271"/>
                  <a:gd name="T117" fmla="*/ 555 h 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71" h="564">
                    <a:moveTo>
                      <a:pt x="53" y="557"/>
                    </a:moveTo>
                    <a:cubicBezTo>
                      <a:pt x="44" y="551"/>
                      <a:pt x="44" y="551"/>
                      <a:pt x="44" y="551"/>
                    </a:cubicBezTo>
                    <a:cubicBezTo>
                      <a:pt x="42" y="555"/>
                      <a:pt x="42" y="555"/>
                      <a:pt x="42" y="555"/>
                    </a:cubicBezTo>
                    <a:cubicBezTo>
                      <a:pt x="46" y="557"/>
                      <a:pt x="46" y="557"/>
                      <a:pt x="46" y="557"/>
                    </a:cubicBezTo>
                    <a:cubicBezTo>
                      <a:pt x="46" y="556"/>
                      <a:pt x="46" y="555"/>
                      <a:pt x="46" y="555"/>
                    </a:cubicBezTo>
                    <a:cubicBezTo>
                      <a:pt x="46" y="554"/>
                      <a:pt x="46" y="554"/>
                      <a:pt x="46" y="553"/>
                    </a:cubicBezTo>
                    <a:cubicBezTo>
                      <a:pt x="46" y="553"/>
                      <a:pt x="46" y="553"/>
                      <a:pt x="46" y="552"/>
                    </a:cubicBezTo>
                    <a:cubicBezTo>
                      <a:pt x="45" y="551"/>
                      <a:pt x="44" y="549"/>
                      <a:pt x="43" y="547"/>
                    </a:cubicBezTo>
                    <a:cubicBezTo>
                      <a:pt x="41" y="543"/>
                      <a:pt x="39" y="539"/>
                      <a:pt x="37" y="535"/>
                    </a:cubicBezTo>
                    <a:cubicBezTo>
                      <a:pt x="36" y="533"/>
                      <a:pt x="36" y="532"/>
                      <a:pt x="35" y="530"/>
                    </a:cubicBezTo>
                    <a:cubicBezTo>
                      <a:pt x="35" y="530"/>
                      <a:pt x="35" y="529"/>
                      <a:pt x="34" y="529"/>
                    </a:cubicBezTo>
                    <a:cubicBezTo>
                      <a:pt x="34" y="529"/>
                      <a:pt x="34" y="529"/>
                      <a:pt x="34" y="529"/>
                    </a:cubicBezTo>
                    <a:cubicBezTo>
                      <a:pt x="34" y="529"/>
                      <a:pt x="34" y="529"/>
                      <a:pt x="34" y="529"/>
                    </a:cubicBezTo>
                    <a:cubicBezTo>
                      <a:pt x="31" y="530"/>
                      <a:pt x="31" y="530"/>
                      <a:pt x="31" y="530"/>
                    </a:cubicBezTo>
                    <a:cubicBezTo>
                      <a:pt x="34" y="530"/>
                      <a:pt x="34" y="530"/>
                      <a:pt x="34" y="530"/>
                    </a:cubicBezTo>
                    <a:cubicBezTo>
                      <a:pt x="34" y="529"/>
                      <a:pt x="34" y="529"/>
                      <a:pt x="34" y="529"/>
                    </a:cubicBezTo>
                    <a:cubicBezTo>
                      <a:pt x="31" y="530"/>
                      <a:pt x="31" y="530"/>
                      <a:pt x="31" y="530"/>
                    </a:cubicBezTo>
                    <a:cubicBezTo>
                      <a:pt x="34" y="530"/>
                      <a:pt x="34" y="530"/>
                      <a:pt x="34" y="530"/>
                    </a:cubicBezTo>
                    <a:cubicBezTo>
                      <a:pt x="31" y="530"/>
                      <a:pt x="31" y="530"/>
                      <a:pt x="31" y="530"/>
                    </a:cubicBezTo>
                    <a:cubicBezTo>
                      <a:pt x="34" y="531"/>
                      <a:pt x="34" y="531"/>
                      <a:pt x="34" y="531"/>
                    </a:cubicBezTo>
                    <a:cubicBezTo>
                      <a:pt x="34" y="530"/>
                      <a:pt x="34" y="530"/>
                      <a:pt x="34" y="530"/>
                    </a:cubicBezTo>
                    <a:cubicBezTo>
                      <a:pt x="31" y="530"/>
                      <a:pt x="31" y="530"/>
                      <a:pt x="31" y="530"/>
                    </a:cubicBezTo>
                    <a:cubicBezTo>
                      <a:pt x="34" y="531"/>
                      <a:pt x="34" y="531"/>
                      <a:pt x="34" y="531"/>
                    </a:cubicBezTo>
                    <a:cubicBezTo>
                      <a:pt x="31" y="530"/>
                      <a:pt x="31" y="530"/>
                      <a:pt x="31" y="530"/>
                    </a:cubicBezTo>
                    <a:cubicBezTo>
                      <a:pt x="34" y="532"/>
                      <a:pt x="34" y="532"/>
                      <a:pt x="34" y="532"/>
                    </a:cubicBezTo>
                    <a:cubicBezTo>
                      <a:pt x="34" y="531"/>
                      <a:pt x="34" y="531"/>
                      <a:pt x="34" y="531"/>
                    </a:cubicBezTo>
                    <a:cubicBezTo>
                      <a:pt x="31" y="530"/>
                      <a:pt x="31" y="530"/>
                      <a:pt x="31" y="530"/>
                    </a:cubicBezTo>
                    <a:cubicBezTo>
                      <a:pt x="34" y="532"/>
                      <a:pt x="34" y="532"/>
                      <a:pt x="34" y="532"/>
                    </a:cubicBezTo>
                    <a:cubicBezTo>
                      <a:pt x="34" y="531"/>
                      <a:pt x="35" y="530"/>
                      <a:pt x="34" y="529"/>
                    </a:cubicBezTo>
                    <a:cubicBezTo>
                      <a:pt x="34" y="528"/>
                      <a:pt x="34" y="527"/>
                      <a:pt x="33" y="526"/>
                    </a:cubicBezTo>
                    <a:cubicBezTo>
                      <a:pt x="23" y="521"/>
                      <a:pt x="23" y="521"/>
                      <a:pt x="23" y="521"/>
                    </a:cubicBezTo>
                    <a:cubicBezTo>
                      <a:pt x="21" y="524"/>
                      <a:pt x="21" y="524"/>
                      <a:pt x="21" y="524"/>
                    </a:cubicBezTo>
                    <a:cubicBezTo>
                      <a:pt x="25" y="526"/>
                      <a:pt x="25" y="526"/>
                      <a:pt x="25" y="526"/>
                    </a:cubicBezTo>
                    <a:cubicBezTo>
                      <a:pt x="25" y="525"/>
                      <a:pt x="25" y="525"/>
                      <a:pt x="25" y="524"/>
                    </a:cubicBezTo>
                    <a:cubicBezTo>
                      <a:pt x="25" y="524"/>
                      <a:pt x="25" y="524"/>
                      <a:pt x="25" y="524"/>
                    </a:cubicBezTo>
                    <a:cubicBezTo>
                      <a:pt x="25" y="523"/>
                      <a:pt x="25" y="523"/>
                      <a:pt x="25" y="523"/>
                    </a:cubicBezTo>
                    <a:cubicBezTo>
                      <a:pt x="25" y="522"/>
                      <a:pt x="25" y="521"/>
                      <a:pt x="25" y="519"/>
                    </a:cubicBezTo>
                    <a:cubicBezTo>
                      <a:pt x="24" y="517"/>
                      <a:pt x="24" y="514"/>
                      <a:pt x="23" y="512"/>
                    </a:cubicBezTo>
                    <a:cubicBezTo>
                      <a:pt x="23" y="510"/>
                      <a:pt x="23" y="509"/>
                      <a:pt x="23" y="509"/>
                    </a:cubicBezTo>
                    <a:cubicBezTo>
                      <a:pt x="23" y="508"/>
                      <a:pt x="22" y="508"/>
                      <a:pt x="22" y="508"/>
                    </a:cubicBezTo>
                    <a:cubicBezTo>
                      <a:pt x="22" y="507"/>
                      <a:pt x="22" y="507"/>
                      <a:pt x="22" y="507"/>
                    </a:cubicBezTo>
                    <a:cubicBezTo>
                      <a:pt x="20" y="508"/>
                      <a:pt x="20" y="508"/>
                      <a:pt x="20" y="508"/>
                    </a:cubicBezTo>
                    <a:cubicBezTo>
                      <a:pt x="22" y="508"/>
                      <a:pt x="22" y="508"/>
                      <a:pt x="22" y="508"/>
                    </a:cubicBezTo>
                    <a:cubicBezTo>
                      <a:pt x="22" y="507"/>
                      <a:pt x="22" y="507"/>
                      <a:pt x="22" y="507"/>
                    </a:cubicBezTo>
                    <a:cubicBezTo>
                      <a:pt x="20" y="508"/>
                      <a:pt x="20" y="508"/>
                      <a:pt x="20" y="508"/>
                    </a:cubicBezTo>
                    <a:cubicBezTo>
                      <a:pt x="22" y="508"/>
                      <a:pt x="22" y="508"/>
                      <a:pt x="22" y="508"/>
                    </a:cubicBezTo>
                    <a:cubicBezTo>
                      <a:pt x="19" y="508"/>
                      <a:pt x="19" y="508"/>
                      <a:pt x="19" y="508"/>
                    </a:cubicBezTo>
                    <a:cubicBezTo>
                      <a:pt x="22" y="508"/>
                      <a:pt x="22" y="508"/>
                      <a:pt x="22" y="508"/>
                    </a:cubicBezTo>
                    <a:cubicBezTo>
                      <a:pt x="22" y="508"/>
                      <a:pt x="22" y="508"/>
                      <a:pt x="22" y="508"/>
                    </a:cubicBezTo>
                    <a:cubicBezTo>
                      <a:pt x="19" y="508"/>
                      <a:pt x="19" y="508"/>
                      <a:pt x="19" y="508"/>
                    </a:cubicBezTo>
                    <a:cubicBezTo>
                      <a:pt x="22" y="508"/>
                      <a:pt x="22" y="508"/>
                      <a:pt x="22" y="508"/>
                    </a:cubicBezTo>
                    <a:cubicBezTo>
                      <a:pt x="18" y="508"/>
                      <a:pt x="18" y="508"/>
                      <a:pt x="18" y="508"/>
                    </a:cubicBezTo>
                    <a:cubicBezTo>
                      <a:pt x="22" y="509"/>
                      <a:pt x="22" y="509"/>
                      <a:pt x="22" y="509"/>
                    </a:cubicBezTo>
                    <a:cubicBezTo>
                      <a:pt x="22" y="508"/>
                      <a:pt x="22" y="508"/>
                      <a:pt x="22" y="508"/>
                    </a:cubicBezTo>
                    <a:cubicBezTo>
                      <a:pt x="18" y="508"/>
                      <a:pt x="18" y="508"/>
                      <a:pt x="18" y="508"/>
                    </a:cubicBezTo>
                    <a:cubicBezTo>
                      <a:pt x="22" y="509"/>
                      <a:pt x="22" y="509"/>
                      <a:pt x="22" y="509"/>
                    </a:cubicBezTo>
                    <a:cubicBezTo>
                      <a:pt x="18" y="508"/>
                      <a:pt x="18" y="508"/>
                      <a:pt x="18" y="508"/>
                    </a:cubicBezTo>
                    <a:cubicBezTo>
                      <a:pt x="22" y="510"/>
                      <a:pt x="22" y="510"/>
                      <a:pt x="22" y="510"/>
                    </a:cubicBezTo>
                    <a:cubicBezTo>
                      <a:pt x="22" y="509"/>
                      <a:pt x="22" y="509"/>
                      <a:pt x="22" y="509"/>
                    </a:cubicBezTo>
                    <a:cubicBezTo>
                      <a:pt x="18" y="508"/>
                      <a:pt x="18" y="508"/>
                      <a:pt x="18" y="508"/>
                    </a:cubicBezTo>
                    <a:cubicBezTo>
                      <a:pt x="22" y="510"/>
                      <a:pt x="22" y="510"/>
                      <a:pt x="22" y="510"/>
                    </a:cubicBezTo>
                    <a:cubicBezTo>
                      <a:pt x="22" y="509"/>
                      <a:pt x="23" y="508"/>
                      <a:pt x="22" y="507"/>
                    </a:cubicBezTo>
                    <a:cubicBezTo>
                      <a:pt x="22" y="506"/>
                      <a:pt x="21" y="505"/>
                      <a:pt x="21" y="504"/>
                    </a:cubicBezTo>
                    <a:cubicBezTo>
                      <a:pt x="19" y="503"/>
                      <a:pt x="19" y="503"/>
                      <a:pt x="19" y="503"/>
                    </a:cubicBezTo>
                    <a:cubicBezTo>
                      <a:pt x="20" y="487"/>
                      <a:pt x="20" y="487"/>
                      <a:pt x="20" y="487"/>
                    </a:cubicBezTo>
                    <a:cubicBezTo>
                      <a:pt x="20" y="485"/>
                      <a:pt x="19" y="484"/>
                      <a:pt x="18" y="483"/>
                    </a:cubicBezTo>
                    <a:cubicBezTo>
                      <a:pt x="14" y="481"/>
                      <a:pt x="14" y="481"/>
                      <a:pt x="14" y="481"/>
                    </a:cubicBezTo>
                    <a:cubicBezTo>
                      <a:pt x="11" y="466"/>
                      <a:pt x="11" y="466"/>
                      <a:pt x="11" y="466"/>
                    </a:cubicBezTo>
                    <a:cubicBezTo>
                      <a:pt x="11" y="465"/>
                      <a:pt x="10" y="464"/>
                      <a:pt x="9" y="464"/>
                    </a:cubicBezTo>
                    <a:cubicBezTo>
                      <a:pt x="7" y="462"/>
                      <a:pt x="7" y="462"/>
                      <a:pt x="7" y="462"/>
                    </a:cubicBezTo>
                    <a:cubicBezTo>
                      <a:pt x="5" y="466"/>
                      <a:pt x="5" y="466"/>
                      <a:pt x="5" y="466"/>
                    </a:cubicBezTo>
                    <a:cubicBezTo>
                      <a:pt x="8" y="467"/>
                      <a:pt x="8" y="467"/>
                      <a:pt x="8" y="467"/>
                    </a:cubicBezTo>
                    <a:cubicBezTo>
                      <a:pt x="15" y="453"/>
                      <a:pt x="15" y="453"/>
                      <a:pt x="15" y="453"/>
                    </a:cubicBezTo>
                    <a:cubicBezTo>
                      <a:pt x="16" y="451"/>
                      <a:pt x="15" y="449"/>
                      <a:pt x="14" y="448"/>
                    </a:cubicBezTo>
                    <a:cubicBezTo>
                      <a:pt x="12" y="447"/>
                      <a:pt x="12" y="447"/>
                      <a:pt x="12" y="447"/>
                    </a:cubicBezTo>
                    <a:cubicBezTo>
                      <a:pt x="10" y="450"/>
                      <a:pt x="10" y="450"/>
                      <a:pt x="10" y="450"/>
                    </a:cubicBezTo>
                    <a:cubicBezTo>
                      <a:pt x="14" y="450"/>
                      <a:pt x="14" y="450"/>
                      <a:pt x="14" y="450"/>
                    </a:cubicBezTo>
                    <a:cubicBezTo>
                      <a:pt x="13" y="434"/>
                      <a:pt x="13" y="434"/>
                      <a:pt x="13" y="434"/>
                    </a:cubicBezTo>
                    <a:cubicBezTo>
                      <a:pt x="13" y="432"/>
                      <a:pt x="12" y="431"/>
                      <a:pt x="11" y="430"/>
                    </a:cubicBezTo>
                    <a:cubicBezTo>
                      <a:pt x="9" y="429"/>
                      <a:pt x="9" y="429"/>
                      <a:pt x="9" y="429"/>
                    </a:cubicBezTo>
                    <a:cubicBezTo>
                      <a:pt x="7" y="433"/>
                      <a:pt x="7" y="433"/>
                      <a:pt x="7" y="433"/>
                    </a:cubicBezTo>
                    <a:cubicBezTo>
                      <a:pt x="11" y="434"/>
                      <a:pt x="11" y="434"/>
                      <a:pt x="11" y="434"/>
                    </a:cubicBezTo>
                    <a:cubicBezTo>
                      <a:pt x="11" y="434"/>
                      <a:pt x="13" y="431"/>
                      <a:pt x="14" y="427"/>
                    </a:cubicBezTo>
                    <a:cubicBezTo>
                      <a:pt x="15" y="425"/>
                      <a:pt x="16" y="423"/>
                      <a:pt x="16" y="421"/>
                    </a:cubicBezTo>
                    <a:cubicBezTo>
                      <a:pt x="17" y="421"/>
                      <a:pt x="17" y="420"/>
                      <a:pt x="17" y="420"/>
                    </a:cubicBezTo>
                    <a:cubicBezTo>
                      <a:pt x="17" y="419"/>
                      <a:pt x="17" y="419"/>
                      <a:pt x="17" y="419"/>
                    </a:cubicBezTo>
                    <a:cubicBezTo>
                      <a:pt x="17" y="419"/>
                      <a:pt x="17" y="419"/>
                      <a:pt x="17" y="419"/>
                    </a:cubicBezTo>
                    <a:cubicBezTo>
                      <a:pt x="15" y="418"/>
                      <a:pt x="15" y="418"/>
                      <a:pt x="15" y="418"/>
                    </a:cubicBezTo>
                    <a:cubicBezTo>
                      <a:pt x="17" y="419"/>
                      <a:pt x="17" y="419"/>
                      <a:pt x="17" y="419"/>
                    </a:cubicBezTo>
                    <a:cubicBezTo>
                      <a:pt x="17" y="419"/>
                      <a:pt x="17" y="419"/>
                      <a:pt x="17" y="419"/>
                    </a:cubicBezTo>
                    <a:cubicBezTo>
                      <a:pt x="15" y="418"/>
                      <a:pt x="15" y="418"/>
                      <a:pt x="15" y="418"/>
                    </a:cubicBezTo>
                    <a:cubicBezTo>
                      <a:pt x="17" y="419"/>
                      <a:pt x="17" y="419"/>
                      <a:pt x="17" y="419"/>
                    </a:cubicBezTo>
                    <a:cubicBezTo>
                      <a:pt x="18" y="418"/>
                      <a:pt x="18" y="415"/>
                      <a:pt x="16" y="414"/>
                    </a:cubicBezTo>
                    <a:cubicBezTo>
                      <a:pt x="13" y="412"/>
                      <a:pt x="13" y="412"/>
                      <a:pt x="13" y="412"/>
                    </a:cubicBezTo>
                    <a:cubicBezTo>
                      <a:pt x="11" y="416"/>
                      <a:pt x="11" y="416"/>
                      <a:pt x="11" y="416"/>
                    </a:cubicBezTo>
                    <a:cubicBezTo>
                      <a:pt x="15" y="416"/>
                      <a:pt x="15" y="416"/>
                      <a:pt x="15" y="416"/>
                    </a:cubicBezTo>
                    <a:cubicBezTo>
                      <a:pt x="15" y="416"/>
                      <a:pt x="16" y="413"/>
                      <a:pt x="16" y="409"/>
                    </a:cubicBezTo>
                    <a:cubicBezTo>
                      <a:pt x="17" y="407"/>
                      <a:pt x="17" y="405"/>
                      <a:pt x="17" y="404"/>
                    </a:cubicBezTo>
                    <a:cubicBezTo>
                      <a:pt x="18" y="403"/>
                      <a:pt x="18" y="402"/>
                      <a:pt x="18" y="402"/>
                    </a:cubicBezTo>
                    <a:cubicBezTo>
                      <a:pt x="18" y="402"/>
                      <a:pt x="18" y="402"/>
                      <a:pt x="18" y="402"/>
                    </a:cubicBezTo>
                    <a:cubicBezTo>
                      <a:pt x="18" y="402"/>
                      <a:pt x="18" y="402"/>
                      <a:pt x="18" y="402"/>
                    </a:cubicBezTo>
                    <a:cubicBezTo>
                      <a:pt x="16" y="401"/>
                      <a:pt x="16" y="401"/>
                      <a:pt x="16" y="401"/>
                    </a:cubicBezTo>
                    <a:cubicBezTo>
                      <a:pt x="18" y="402"/>
                      <a:pt x="18" y="402"/>
                      <a:pt x="18" y="402"/>
                    </a:cubicBezTo>
                    <a:cubicBezTo>
                      <a:pt x="18" y="402"/>
                      <a:pt x="18" y="402"/>
                      <a:pt x="18" y="402"/>
                    </a:cubicBezTo>
                    <a:cubicBezTo>
                      <a:pt x="16" y="401"/>
                      <a:pt x="16" y="401"/>
                      <a:pt x="16" y="401"/>
                    </a:cubicBezTo>
                    <a:cubicBezTo>
                      <a:pt x="18" y="402"/>
                      <a:pt x="18" y="402"/>
                      <a:pt x="18" y="402"/>
                    </a:cubicBezTo>
                    <a:cubicBezTo>
                      <a:pt x="14" y="400"/>
                      <a:pt x="14" y="400"/>
                      <a:pt x="14" y="400"/>
                    </a:cubicBezTo>
                    <a:cubicBezTo>
                      <a:pt x="17" y="402"/>
                      <a:pt x="17" y="402"/>
                      <a:pt x="17" y="402"/>
                    </a:cubicBezTo>
                    <a:cubicBezTo>
                      <a:pt x="18" y="402"/>
                      <a:pt x="18" y="402"/>
                      <a:pt x="18" y="402"/>
                    </a:cubicBezTo>
                    <a:cubicBezTo>
                      <a:pt x="14" y="400"/>
                      <a:pt x="14" y="400"/>
                      <a:pt x="14" y="400"/>
                    </a:cubicBezTo>
                    <a:cubicBezTo>
                      <a:pt x="17" y="402"/>
                      <a:pt x="17" y="402"/>
                      <a:pt x="17" y="402"/>
                    </a:cubicBezTo>
                    <a:cubicBezTo>
                      <a:pt x="18" y="401"/>
                      <a:pt x="18" y="400"/>
                      <a:pt x="18" y="399"/>
                    </a:cubicBezTo>
                    <a:cubicBezTo>
                      <a:pt x="18" y="398"/>
                      <a:pt x="17" y="397"/>
                      <a:pt x="16" y="397"/>
                    </a:cubicBezTo>
                    <a:cubicBezTo>
                      <a:pt x="15" y="396"/>
                      <a:pt x="15" y="396"/>
                      <a:pt x="15" y="396"/>
                    </a:cubicBezTo>
                    <a:cubicBezTo>
                      <a:pt x="13" y="399"/>
                      <a:pt x="13" y="399"/>
                      <a:pt x="13" y="399"/>
                    </a:cubicBezTo>
                    <a:cubicBezTo>
                      <a:pt x="16" y="401"/>
                      <a:pt x="16" y="401"/>
                      <a:pt x="16" y="401"/>
                    </a:cubicBezTo>
                    <a:cubicBezTo>
                      <a:pt x="16" y="401"/>
                      <a:pt x="16" y="401"/>
                      <a:pt x="16" y="401"/>
                    </a:cubicBezTo>
                    <a:cubicBezTo>
                      <a:pt x="16" y="401"/>
                      <a:pt x="17" y="400"/>
                      <a:pt x="17" y="400"/>
                    </a:cubicBezTo>
                    <a:cubicBezTo>
                      <a:pt x="18" y="398"/>
                      <a:pt x="19" y="394"/>
                      <a:pt x="20" y="391"/>
                    </a:cubicBezTo>
                    <a:cubicBezTo>
                      <a:pt x="21" y="389"/>
                      <a:pt x="22" y="388"/>
                      <a:pt x="22" y="387"/>
                    </a:cubicBezTo>
                    <a:cubicBezTo>
                      <a:pt x="22" y="386"/>
                      <a:pt x="22" y="386"/>
                      <a:pt x="23" y="386"/>
                    </a:cubicBezTo>
                    <a:cubicBezTo>
                      <a:pt x="23" y="385"/>
                      <a:pt x="23" y="385"/>
                      <a:pt x="23" y="385"/>
                    </a:cubicBezTo>
                    <a:cubicBezTo>
                      <a:pt x="23" y="385"/>
                      <a:pt x="23" y="385"/>
                      <a:pt x="23" y="385"/>
                    </a:cubicBezTo>
                    <a:cubicBezTo>
                      <a:pt x="20" y="384"/>
                      <a:pt x="20" y="384"/>
                      <a:pt x="20" y="384"/>
                    </a:cubicBezTo>
                    <a:cubicBezTo>
                      <a:pt x="23" y="385"/>
                      <a:pt x="23" y="385"/>
                      <a:pt x="23" y="385"/>
                    </a:cubicBezTo>
                    <a:cubicBezTo>
                      <a:pt x="23" y="385"/>
                      <a:pt x="23" y="385"/>
                      <a:pt x="23" y="385"/>
                    </a:cubicBezTo>
                    <a:cubicBezTo>
                      <a:pt x="20" y="384"/>
                      <a:pt x="20" y="384"/>
                      <a:pt x="20" y="384"/>
                    </a:cubicBezTo>
                    <a:cubicBezTo>
                      <a:pt x="23" y="385"/>
                      <a:pt x="23" y="385"/>
                      <a:pt x="23" y="385"/>
                    </a:cubicBezTo>
                    <a:cubicBezTo>
                      <a:pt x="19" y="384"/>
                      <a:pt x="19" y="384"/>
                      <a:pt x="19" y="384"/>
                    </a:cubicBezTo>
                    <a:cubicBezTo>
                      <a:pt x="23" y="385"/>
                      <a:pt x="23" y="385"/>
                      <a:pt x="23" y="385"/>
                    </a:cubicBezTo>
                    <a:cubicBezTo>
                      <a:pt x="23" y="385"/>
                      <a:pt x="23" y="385"/>
                      <a:pt x="23" y="385"/>
                    </a:cubicBezTo>
                    <a:cubicBezTo>
                      <a:pt x="19" y="384"/>
                      <a:pt x="19" y="384"/>
                      <a:pt x="19" y="384"/>
                    </a:cubicBezTo>
                    <a:cubicBezTo>
                      <a:pt x="23" y="385"/>
                      <a:pt x="23" y="385"/>
                      <a:pt x="23" y="385"/>
                    </a:cubicBezTo>
                    <a:cubicBezTo>
                      <a:pt x="19" y="384"/>
                      <a:pt x="19" y="384"/>
                      <a:pt x="19" y="384"/>
                    </a:cubicBezTo>
                    <a:cubicBezTo>
                      <a:pt x="22" y="386"/>
                      <a:pt x="22" y="386"/>
                      <a:pt x="22" y="386"/>
                    </a:cubicBezTo>
                    <a:cubicBezTo>
                      <a:pt x="23" y="385"/>
                      <a:pt x="23" y="385"/>
                      <a:pt x="23" y="385"/>
                    </a:cubicBezTo>
                    <a:cubicBezTo>
                      <a:pt x="19" y="384"/>
                      <a:pt x="19" y="384"/>
                      <a:pt x="19" y="384"/>
                    </a:cubicBezTo>
                    <a:cubicBezTo>
                      <a:pt x="22" y="386"/>
                      <a:pt x="22" y="386"/>
                      <a:pt x="22" y="386"/>
                    </a:cubicBezTo>
                    <a:cubicBezTo>
                      <a:pt x="23" y="385"/>
                      <a:pt x="23" y="384"/>
                      <a:pt x="23" y="383"/>
                    </a:cubicBezTo>
                    <a:cubicBezTo>
                      <a:pt x="23" y="382"/>
                      <a:pt x="22" y="381"/>
                      <a:pt x="21" y="380"/>
                    </a:cubicBezTo>
                    <a:cubicBezTo>
                      <a:pt x="20" y="379"/>
                      <a:pt x="20" y="379"/>
                      <a:pt x="20" y="379"/>
                    </a:cubicBezTo>
                    <a:cubicBezTo>
                      <a:pt x="18" y="383"/>
                      <a:pt x="18" y="383"/>
                      <a:pt x="18" y="383"/>
                    </a:cubicBezTo>
                    <a:cubicBezTo>
                      <a:pt x="21" y="385"/>
                      <a:pt x="21" y="385"/>
                      <a:pt x="21" y="385"/>
                    </a:cubicBezTo>
                    <a:cubicBezTo>
                      <a:pt x="21" y="385"/>
                      <a:pt x="21" y="385"/>
                      <a:pt x="21" y="385"/>
                    </a:cubicBezTo>
                    <a:cubicBezTo>
                      <a:pt x="22" y="384"/>
                      <a:pt x="24" y="381"/>
                      <a:pt x="25" y="378"/>
                    </a:cubicBezTo>
                    <a:cubicBezTo>
                      <a:pt x="26" y="376"/>
                      <a:pt x="27" y="375"/>
                      <a:pt x="28" y="374"/>
                    </a:cubicBezTo>
                    <a:cubicBezTo>
                      <a:pt x="28" y="373"/>
                      <a:pt x="29" y="372"/>
                      <a:pt x="29" y="372"/>
                    </a:cubicBezTo>
                    <a:cubicBezTo>
                      <a:pt x="30" y="370"/>
                      <a:pt x="29" y="368"/>
                      <a:pt x="27" y="367"/>
                    </a:cubicBezTo>
                    <a:cubicBezTo>
                      <a:pt x="25" y="365"/>
                      <a:pt x="25" y="365"/>
                      <a:pt x="25" y="365"/>
                    </a:cubicBezTo>
                    <a:cubicBezTo>
                      <a:pt x="23" y="368"/>
                      <a:pt x="23" y="368"/>
                      <a:pt x="23" y="368"/>
                    </a:cubicBezTo>
                    <a:cubicBezTo>
                      <a:pt x="26" y="371"/>
                      <a:pt x="26" y="371"/>
                      <a:pt x="26" y="371"/>
                    </a:cubicBezTo>
                    <a:cubicBezTo>
                      <a:pt x="36" y="357"/>
                      <a:pt x="36" y="357"/>
                      <a:pt x="36" y="357"/>
                    </a:cubicBezTo>
                    <a:cubicBezTo>
                      <a:pt x="36" y="356"/>
                      <a:pt x="37" y="355"/>
                      <a:pt x="37" y="354"/>
                    </a:cubicBezTo>
                    <a:cubicBezTo>
                      <a:pt x="36" y="353"/>
                      <a:pt x="36" y="352"/>
                      <a:pt x="35" y="351"/>
                    </a:cubicBezTo>
                    <a:cubicBezTo>
                      <a:pt x="33" y="350"/>
                      <a:pt x="33" y="350"/>
                      <a:pt x="33" y="350"/>
                    </a:cubicBezTo>
                    <a:cubicBezTo>
                      <a:pt x="31" y="353"/>
                      <a:pt x="31" y="353"/>
                      <a:pt x="31" y="353"/>
                    </a:cubicBezTo>
                    <a:cubicBezTo>
                      <a:pt x="33" y="356"/>
                      <a:pt x="33" y="356"/>
                      <a:pt x="33" y="356"/>
                    </a:cubicBezTo>
                    <a:cubicBezTo>
                      <a:pt x="44" y="347"/>
                      <a:pt x="44" y="347"/>
                      <a:pt x="44" y="347"/>
                    </a:cubicBezTo>
                    <a:cubicBezTo>
                      <a:pt x="45" y="346"/>
                      <a:pt x="46" y="345"/>
                      <a:pt x="46" y="344"/>
                    </a:cubicBezTo>
                    <a:cubicBezTo>
                      <a:pt x="46" y="343"/>
                      <a:pt x="45" y="341"/>
                      <a:pt x="44" y="341"/>
                    </a:cubicBezTo>
                    <a:cubicBezTo>
                      <a:pt x="38" y="337"/>
                      <a:pt x="38" y="337"/>
                      <a:pt x="38" y="337"/>
                    </a:cubicBezTo>
                    <a:cubicBezTo>
                      <a:pt x="36" y="341"/>
                      <a:pt x="36" y="341"/>
                      <a:pt x="36" y="341"/>
                    </a:cubicBezTo>
                    <a:cubicBezTo>
                      <a:pt x="40" y="343"/>
                      <a:pt x="40" y="343"/>
                      <a:pt x="40" y="343"/>
                    </a:cubicBezTo>
                    <a:cubicBezTo>
                      <a:pt x="36" y="341"/>
                      <a:pt x="36" y="341"/>
                      <a:pt x="36" y="341"/>
                    </a:cubicBezTo>
                    <a:cubicBezTo>
                      <a:pt x="39" y="344"/>
                      <a:pt x="39" y="344"/>
                      <a:pt x="39" y="344"/>
                    </a:cubicBezTo>
                    <a:cubicBezTo>
                      <a:pt x="39" y="344"/>
                      <a:pt x="39" y="344"/>
                      <a:pt x="40" y="343"/>
                    </a:cubicBezTo>
                    <a:cubicBezTo>
                      <a:pt x="36" y="341"/>
                      <a:pt x="36" y="341"/>
                      <a:pt x="36" y="341"/>
                    </a:cubicBezTo>
                    <a:cubicBezTo>
                      <a:pt x="39" y="344"/>
                      <a:pt x="39" y="344"/>
                      <a:pt x="39" y="344"/>
                    </a:cubicBezTo>
                    <a:cubicBezTo>
                      <a:pt x="36" y="341"/>
                      <a:pt x="36" y="341"/>
                      <a:pt x="36" y="341"/>
                    </a:cubicBezTo>
                    <a:cubicBezTo>
                      <a:pt x="38" y="344"/>
                      <a:pt x="38" y="344"/>
                      <a:pt x="38" y="344"/>
                    </a:cubicBezTo>
                    <a:cubicBezTo>
                      <a:pt x="39" y="344"/>
                      <a:pt x="39" y="344"/>
                      <a:pt x="39" y="344"/>
                    </a:cubicBezTo>
                    <a:cubicBezTo>
                      <a:pt x="36" y="341"/>
                      <a:pt x="36" y="341"/>
                      <a:pt x="36" y="341"/>
                    </a:cubicBezTo>
                    <a:cubicBezTo>
                      <a:pt x="38" y="344"/>
                      <a:pt x="38" y="344"/>
                      <a:pt x="38" y="344"/>
                    </a:cubicBezTo>
                    <a:cubicBezTo>
                      <a:pt x="36" y="341"/>
                      <a:pt x="36" y="341"/>
                      <a:pt x="36" y="341"/>
                    </a:cubicBezTo>
                    <a:cubicBezTo>
                      <a:pt x="38" y="344"/>
                      <a:pt x="38" y="344"/>
                      <a:pt x="38" y="344"/>
                    </a:cubicBezTo>
                    <a:cubicBezTo>
                      <a:pt x="38" y="344"/>
                      <a:pt x="38" y="344"/>
                      <a:pt x="38" y="344"/>
                    </a:cubicBezTo>
                    <a:cubicBezTo>
                      <a:pt x="36" y="341"/>
                      <a:pt x="36" y="341"/>
                      <a:pt x="36" y="341"/>
                    </a:cubicBezTo>
                    <a:cubicBezTo>
                      <a:pt x="38" y="344"/>
                      <a:pt x="38" y="344"/>
                      <a:pt x="38" y="344"/>
                    </a:cubicBezTo>
                    <a:cubicBezTo>
                      <a:pt x="37" y="342"/>
                      <a:pt x="37" y="342"/>
                      <a:pt x="37" y="342"/>
                    </a:cubicBezTo>
                    <a:cubicBezTo>
                      <a:pt x="38" y="344"/>
                      <a:pt x="38" y="344"/>
                      <a:pt x="38" y="344"/>
                    </a:cubicBezTo>
                    <a:cubicBezTo>
                      <a:pt x="38" y="344"/>
                      <a:pt x="38" y="344"/>
                      <a:pt x="38" y="344"/>
                    </a:cubicBezTo>
                    <a:cubicBezTo>
                      <a:pt x="37" y="342"/>
                      <a:pt x="37" y="342"/>
                      <a:pt x="37" y="342"/>
                    </a:cubicBezTo>
                    <a:cubicBezTo>
                      <a:pt x="38" y="344"/>
                      <a:pt x="38" y="344"/>
                      <a:pt x="38" y="344"/>
                    </a:cubicBezTo>
                    <a:cubicBezTo>
                      <a:pt x="38" y="344"/>
                      <a:pt x="39" y="344"/>
                      <a:pt x="41" y="343"/>
                    </a:cubicBezTo>
                    <a:cubicBezTo>
                      <a:pt x="43" y="342"/>
                      <a:pt x="47" y="340"/>
                      <a:pt x="50" y="339"/>
                    </a:cubicBezTo>
                    <a:cubicBezTo>
                      <a:pt x="51" y="338"/>
                      <a:pt x="52" y="338"/>
                      <a:pt x="53" y="337"/>
                    </a:cubicBezTo>
                    <a:cubicBezTo>
                      <a:pt x="54" y="337"/>
                      <a:pt x="54" y="337"/>
                      <a:pt x="55" y="337"/>
                    </a:cubicBezTo>
                    <a:cubicBezTo>
                      <a:pt x="55" y="336"/>
                      <a:pt x="55" y="336"/>
                      <a:pt x="55" y="336"/>
                    </a:cubicBezTo>
                    <a:cubicBezTo>
                      <a:pt x="55" y="336"/>
                      <a:pt x="55" y="336"/>
                      <a:pt x="55" y="336"/>
                    </a:cubicBezTo>
                    <a:cubicBezTo>
                      <a:pt x="56" y="336"/>
                      <a:pt x="56" y="336"/>
                      <a:pt x="56" y="336"/>
                    </a:cubicBezTo>
                    <a:cubicBezTo>
                      <a:pt x="56" y="336"/>
                      <a:pt x="56" y="336"/>
                      <a:pt x="57" y="335"/>
                    </a:cubicBezTo>
                    <a:cubicBezTo>
                      <a:pt x="58" y="333"/>
                      <a:pt x="57" y="331"/>
                      <a:pt x="55" y="329"/>
                    </a:cubicBezTo>
                    <a:cubicBezTo>
                      <a:pt x="49" y="326"/>
                      <a:pt x="49" y="326"/>
                      <a:pt x="49" y="326"/>
                    </a:cubicBezTo>
                    <a:cubicBezTo>
                      <a:pt x="47" y="329"/>
                      <a:pt x="47" y="329"/>
                      <a:pt x="47" y="329"/>
                    </a:cubicBezTo>
                    <a:cubicBezTo>
                      <a:pt x="49" y="333"/>
                      <a:pt x="49" y="333"/>
                      <a:pt x="49" y="333"/>
                    </a:cubicBezTo>
                    <a:cubicBezTo>
                      <a:pt x="49" y="333"/>
                      <a:pt x="53" y="331"/>
                      <a:pt x="57" y="329"/>
                    </a:cubicBezTo>
                    <a:cubicBezTo>
                      <a:pt x="59" y="328"/>
                      <a:pt x="61" y="327"/>
                      <a:pt x="62" y="326"/>
                    </a:cubicBezTo>
                    <a:cubicBezTo>
                      <a:pt x="63" y="325"/>
                      <a:pt x="63" y="325"/>
                      <a:pt x="64" y="325"/>
                    </a:cubicBezTo>
                    <a:cubicBezTo>
                      <a:pt x="65" y="324"/>
                      <a:pt x="65" y="324"/>
                      <a:pt x="65" y="324"/>
                    </a:cubicBezTo>
                    <a:cubicBezTo>
                      <a:pt x="65" y="324"/>
                      <a:pt x="65" y="324"/>
                      <a:pt x="65" y="324"/>
                    </a:cubicBezTo>
                    <a:cubicBezTo>
                      <a:pt x="65" y="324"/>
                      <a:pt x="65" y="324"/>
                      <a:pt x="65" y="324"/>
                    </a:cubicBezTo>
                    <a:cubicBezTo>
                      <a:pt x="66" y="324"/>
                      <a:pt x="66" y="323"/>
                      <a:pt x="66" y="323"/>
                    </a:cubicBezTo>
                    <a:cubicBezTo>
                      <a:pt x="67" y="322"/>
                      <a:pt x="67" y="321"/>
                      <a:pt x="67" y="320"/>
                    </a:cubicBezTo>
                    <a:cubicBezTo>
                      <a:pt x="66" y="319"/>
                      <a:pt x="66" y="318"/>
                      <a:pt x="65" y="317"/>
                    </a:cubicBezTo>
                    <a:cubicBezTo>
                      <a:pt x="63" y="316"/>
                      <a:pt x="63" y="316"/>
                      <a:pt x="63" y="316"/>
                    </a:cubicBezTo>
                    <a:cubicBezTo>
                      <a:pt x="61" y="320"/>
                      <a:pt x="61" y="320"/>
                      <a:pt x="61" y="320"/>
                    </a:cubicBezTo>
                    <a:cubicBezTo>
                      <a:pt x="63" y="323"/>
                      <a:pt x="63" y="323"/>
                      <a:pt x="63" y="323"/>
                    </a:cubicBezTo>
                    <a:cubicBezTo>
                      <a:pt x="78" y="313"/>
                      <a:pt x="78" y="313"/>
                      <a:pt x="78" y="313"/>
                    </a:cubicBezTo>
                    <a:cubicBezTo>
                      <a:pt x="80" y="312"/>
                      <a:pt x="80" y="311"/>
                      <a:pt x="80" y="310"/>
                    </a:cubicBezTo>
                    <a:cubicBezTo>
                      <a:pt x="80" y="308"/>
                      <a:pt x="79" y="307"/>
                      <a:pt x="78" y="306"/>
                    </a:cubicBezTo>
                    <a:cubicBezTo>
                      <a:pt x="78" y="306"/>
                      <a:pt x="78" y="306"/>
                      <a:pt x="78" y="306"/>
                    </a:cubicBezTo>
                    <a:cubicBezTo>
                      <a:pt x="76" y="310"/>
                      <a:pt x="76" y="310"/>
                      <a:pt x="76" y="310"/>
                    </a:cubicBezTo>
                    <a:cubicBezTo>
                      <a:pt x="77" y="313"/>
                      <a:pt x="77" y="313"/>
                      <a:pt x="77" y="313"/>
                    </a:cubicBezTo>
                    <a:cubicBezTo>
                      <a:pt x="77" y="313"/>
                      <a:pt x="81" y="313"/>
                      <a:pt x="86" y="311"/>
                    </a:cubicBezTo>
                    <a:cubicBezTo>
                      <a:pt x="88" y="311"/>
                      <a:pt x="91" y="310"/>
                      <a:pt x="93" y="310"/>
                    </a:cubicBezTo>
                    <a:cubicBezTo>
                      <a:pt x="93" y="310"/>
                      <a:pt x="94" y="310"/>
                      <a:pt x="95" y="309"/>
                    </a:cubicBezTo>
                    <a:cubicBezTo>
                      <a:pt x="96" y="309"/>
                      <a:pt x="96" y="309"/>
                      <a:pt x="96" y="309"/>
                    </a:cubicBezTo>
                    <a:cubicBezTo>
                      <a:pt x="96" y="309"/>
                      <a:pt x="96" y="309"/>
                      <a:pt x="96" y="309"/>
                    </a:cubicBezTo>
                    <a:cubicBezTo>
                      <a:pt x="97" y="309"/>
                      <a:pt x="97" y="309"/>
                      <a:pt x="97" y="309"/>
                    </a:cubicBezTo>
                    <a:cubicBezTo>
                      <a:pt x="97" y="309"/>
                      <a:pt x="97" y="308"/>
                      <a:pt x="98" y="307"/>
                    </a:cubicBezTo>
                    <a:cubicBezTo>
                      <a:pt x="99" y="306"/>
                      <a:pt x="99" y="303"/>
                      <a:pt x="97" y="302"/>
                    </a:cubicBezTo>
                    <a:cubicBezTo>
                      <a:pt x="96" y="301"/>
                      <a:pt x="96" y="301"/>
                      <a:pt x="96" y="301"/>
                    </a:cubicBezTo>
                    <a:cubicBezTo>
                      <a:pt x="94" y="305"/>
                      <a:pt x="94" y="305"/>
                      <a:pt x="94" y="305"/>
                    </a:cubicBezTo>
                    <a:cubicBezTo>
                      <a:pt x="97" y="307"/>
                      <a:pt x="97" y="307"/>
                      <a:pt x="97" y="307"/>
                    </a:cubicBezTo>
                    <a:cubicBezTo>
                      <a:pt x="94" y="305"/>
                      <a:pt x="94" y="305"/>
                      <a:pt x="94" y="305"/>
                    </a:cubicBezTo>
                    <a:cubicBezTo>
                      <a:pt x="96" y="308"/>
                      <a:pt x="96" y="308"/>
                      <a:pt x="96" y="308"/>
                    </a:cubicBezTo>
                    <a:cubicBezTo>
                      <a:pt x="96" y="308"/>
                      <a:pt x="97" y="308"/>
                      <a:pt x="97" y="307"/>
                    </a:cubicBezTo>
                    <a:cubicBezTo>
                      <a:pt x="94" y="305"/>
                      <a:pt x="94" y="305"/>
                      <a:pt x="94" y="305"/>
                    </a:cubicBezTo>
                    <a:cubicBezTo>
                      <a:pt x="96" y="308"/>
                      <a:pt x="96" y="308"/>
                      <a:pt x="96" y="308"/>
                    </a:cubicBezTo>
                    <a:cubicBezTo>
                      <a:pt x="94" y="305"/>
                      <a:pt x="94" y="305"/>
                      <a:pt x="94" y="305"/>
                    </a:cubicBezTo>
                    <a:cubicBezTo>
                      <a:pt x="95" y="308"/>
                      <a:pt x="95" y="308"/>
                      <a:pt x="95" y="308"/>
                    </a:cubicBezTo>
                    <a:cubicBezTo>
                      <a:pt x="95" y="308"/>
                      <a:pt x="95" y="308"/>
                      <a:pt x="96" y="308"/>
                    </a:cubicBezTo>
                    <a:cubicBezTo>
                      <a:pt x="94" y="305"/>
                      <a:pt x="94" y="305"/>
                      <a:pt x="94" y="305"/>
                    </a:cubicBezTo>
                    <a:cubicBezTo>
                      <a:pt x="95" y="308"/>
                      <a:pt x="95" y="308"/>
                      <a:pt x="95" y="308"/>
                    </a:cubicBezTo>
                    <a:cubicBezTo>
                      <a:pt x="95" y="308"/>
                      <a:pt x="95" y="308"/>
                      <a:pt x="95" y="308"/>
                    </a:cubicBezTo>
                    <a:cubicBezTo>
                      <a:pt x="95" y="308"/>
                      <a:pt x="95" y="308"/>
                      <a:pt x="95" y="308"/>
                    </a:cubicBezTo>
                    <a:cubicBezTo>
                      <a:pt x="95" y="308"/>
                      <a:pt x="95" y="308"/>
                      <a:pt x="95" y="308"/>
                    </a:cubicBezTo>
                    <a:cubicBezTo>
                      <a:pt x="95" y="308"/>
                      <a:pt x="95" y="308"/>
                      <a:pt x="95" y="308"/>
                    </a:cubicBezTo>
                    <a:cubicBezTo>
                      <a:pt x="95" y="308"/>
                      <a:pt x="95" y="308"/>
                      <a:pt x="95" y="308"/>
                    </a:cubicBezTo>
                    <a:cubicBezTo>
                      <a:pt x="95" y="308"/>
                      <a:pt x="96" y="308"/>
                      <a:pt x="97" y="308"/>
                    </a:cubicBezTo>
                    <a:cubicBezTo>
                      <a:pt x="100" y="307"/>
                      <a:pt x="105" y="306"/>
                      <a:pt x="110" y="306"/>
                    </a:cubicBezTo>
                    <a:cubicBezTo>
                      <a:pt x="114" y="305"/>
                      <a:pt x="118" y="304"/>
                      <a:pt x="118" y="304"/>
                    </a:cubicBezTo>
                    <a:cubicBezTo>
                      <a:pt x="120" y="304"/>
                      <a:pt x="121" y="303"/>
                      <a:pt x="121" y="301"/>
                    </a:cubicBezTo>
                    <a:cubicBezTo>
                      <a:pt x="122" y="300"/>
                      <a:pt x="121" y="298"/>
                      <a:pt x="120" y="297"/>
                    </a:cubicBezTo>
                    <a:cubicBezTo>
                      <a:pt x="113" y="293"/>
                      <a:pt x="113" y="293"/>
                      <a:pt x="113" y="293"/>
                    </a:cubicBezTo>
                    <a:cubicBezTo>
                      <a:pt x="111" y="296"/>
                      <a:pt x="111" y="296"/>
                      <a:pt x="111" y="296"/>
                    </a:cubicBezTo>
                    <a:cubicBezTo>
                      <a:pt x="110" y="300"/>
                      <a:pt x="110" y="300"/>
                      <a:pt x="110" y="300"/>
                    </a:cubicBezTo>
                    <a:cubicBezTo>
                      <a:pt x="110" y="300"/>
                      <a:pt x="116" y="300"/>
                      <a:pt x="122" y="300"/>
                    </a:cubicBezTo>
                    <a:cubicBezTo>
                      <a:pt x="126" y="300"/>
                      <a:pt x="130" y="300"/>
                      <a:pt x="133" y="300"/>
                    </a:cubicBezTo>
                    <a:cubicBezTo>
                      <a:pt x="134" y="300"/>
                      <a:pt x="135" y="300"/>
                      <a:pt x="136" y="300"/>
                    </a:cubicBezTo>
                    <a:cubicBezTo>
                      <a:pt x="137" y="300"/>
                      <a:pt x="137" y="300"/>
                      <a:pt x="138" y="300"/>
                    </a:cubicBezTo>
                    <a:cubicBezTo>
                      <a:pt x="138" y="300"/>
                      <a:pt x="138" y="300"/>
                      <a:pt x="139" y="300"/>
                    </a:cubicBezTo>
                    <a:cubicBezTo>
                      <a:pt x="139" y="299"/>
                      <a:pt x="139" y="299"/>
                      <a:pt x="139" y="299"/>
                    </a:cubicBezTo>
                    <a:cubicBezTo>
                      <a:pt x="140" y="299"/>
                      <a:pt x="140" y="299"/>
                      <a:pt x="141" y="298"/>
                    </a:cubicBezTo>
                    <a:cubicBezTo>
                      <a:pt x="142" y="297"/>
                      <a:pt x="142" y="296"/>
                      <a:pt x="141" y="295"/>
                    </a:cubicBezTo>
                    <a:cubicBezTo>
                      <a:pt x="141" y="294"/>
                      <a:pt x="141" y="293"/>
                      <a:pt x="140" y="292"/>
                    </a:cubicBezTo>
                    <a:cubicBezTo>
                      <a:pt x="139" y="292"/>
                      <a:pt x="139" y="292"/>
                      <a:pt x="139" y="292"/>
                    </a:cubicBezTo>
                    <a:cubicBezTo>
                      <a:pt x="136" y="295"/>
                      <a:pt x="136" y="295"/>
                      <a:pt x="136" y="295"/>
                    </a:cubicBezTo>
                    <a:cubicBezTo>
                      <a:pt x="135" y="299"/>
                      <a:pt x="135" y="299"/>
                      <a:pt x="135" y="299"/>
                    </a:cubicBezTo>
                    <a:cubicBezTo>
                      <a:pt x="135" y="299"/>
                      <a:pt x="157" y="310"/>
                      <a:pt x="181" y="322"/>
                    </a:cubicBezTo>
                    <a:cubicBezTo>
                      <a:pt x="193" y="327"/>
                      <a:pt x="205" y="333"/>
                      <a:pt x="215" y="338"/>
                    </a:cubicBezTo>
                    <a:cubicBezTo>
                      <a:pt x="220" y="340"/>
                      <a:pt x="224" y="342"/>
                      <a:pt x="227" y="343"/>
                    </a:cubicBezTo>
                    <a:cubicBezTo>
                      <a:pt x="229" y="344"/>
                      <a:pt x="230" y="344"/>
                      <a:pt x="232" y="344"/>
                    </a:cubicBezTo>
                    <a:cubicBezTo>
                      <a:pt x="232" y="345"/>
                      <a:pt x="233" y="345"/>
                      <a:pt x="233" y="345"/>
                    </a:cubicBezTo>
                    <a:cubicBezTo>
                      <a:pt x="234" y="345"/>
                      <a:pt x="234" y="345"/>
                      <a:pt x="235" y="345"/>
                    </a:cubicBezTo>
                    <a:cubicBezTo>
                      <a:pt x="236" y="345"/>
                      <a:pt x="236" y="345"/>
                      <a:pt x="237" y="345"/>
                    </a:cubicBezTo>
                    <a:cubicBezTo>
                      <a:pt x="237" y="345"/>
                      <a:pt x="238" y="344"/>
                      <a:pt x="239" y="343"/>
                    </a:cubicBezTo>
                    <a:cubicBezTo>
                      <a:pt x="240" y="342"/>
                      <a:pt x="240" y="341"/>
                      <a:pt x="240" y="340"/>
                    </a:cubicBezTo>
                    <a:cubicBezTo>
                      <a:pt x="239" y="339"/>
                      <a:pt x="239" y="338"/>
                      <a:pt x="238" y="338"/>
                    </a:cubicBezTo>
                    <a:cubicBezTo>
                      <a:pt x="228" y="332"/>
                      <a:pt x="228" y="332"/>
                      <a:pt x="228" y="332"/>
                    </a:cubicBezTo>
                    <a:cubicBezTo>
                      <a:pt x="226" y="335"/>
                      <a:pt x="226" y="335"/>
                      <a:pt x="226" y="335"/>
                    </a:cubicBezTo>
                    <a:cubicBezTo>
                      <a:pt x="226" y="339"/>
                      <a:pt x="226" y="339"/>
                      <a:pt x="226" y="339"/>
                    </a:cubicBezTo>
                    <a:cubicBezTo>
                      <a:pt x="250" y="338"/>
                      <a:pt x="250" y="338"/>
                      <a:pt x="250" y="338"/>
                    </a:cubicBezTo>
                    <a:cubicBezTo>
                      <a:pt x="252" y="338"/>
                      <a:pt x="254" y="337"/>
                      <a:pt x="254" y="335"/>
                    </a:cubicBezTo>
                    <a:cubicBezTo>
                      <a:pt x="254" y="333"/>
                      <a:pt x="254" y="331"/>
                      <a:pt x="252" y="331"/>
                    </a:cubicBezTo>
                    <a:cubicBezTo>
                      <a:pt x="252" y="330"/>
                      <a:pt x="252" y="330"/>
                      <a:pt x="252" y="330"/>
                    </a:cubicBezTo>
                    <a:cubicBezTo>
                      <a:pt x="250" y="334"/>
                      <a:pt x="250" y="334"/>
                      <a:pt x="250" y="334"/>
                    </a:cubicBezTo>
                    <a:cubicBezTo>
                      <a:pt x="253" y="336"/>
                      <a:pt x="253" y="336"/>
                      <a:pt x="253" y="336"/>
                    </a:cubicBezTo>
                    <a:cubicBezTo>
                      <a:pt x="261" y="327"/>
                      <a:pt x="261" y="327"/>
                      <a:pt x="261" y="327"/>
                    </a:cubicBezTo>
                    <a:cubicBezTo>
                      <a:pt x="262" y="326"/>
                      <a:pt x="262" y="325"/>
                      <a:pt x="262" y="324"/>
                    </a:cubicBezTo>
                    <a:cubicBezTo>
                      <a:pt x="262" y="323"/>
                      <a:pt x="261" y="322"/>
                      <a:pt x="260" y="321"/>
                    </a:cubicBezTo>
                    <a:cubicBezTo>
                      <a:pt x="256" y="318"/>
                      <a:pt x="256" y="318"/>
                      <a:pt x="256" y="318"/>
                    </a:cubicBezTo>
                    <a:cubicBezTo>
                      <a:pt x="253" y="322"/>
                      <a:pt x="253" y="322"/>
                      <a:pt x="253" y="322"/>
                    </a:cubicBezTo>
                    <a:cubicBezTo>
                      <a:pt x="257" y="324"/>
                      <a:pt x="257" y="324"/>
                      <a:pt x="257" y="324"/>
                    </a:cubicBezTo>
                    <a:cubicBezTo>
                      <a:pt x="254" y="322"/>
                      <a:pt x="254" y="322"/>
                      <a:pt x="254" y="322"/>
                    </a:cubicBezTo>
                    <a:cubicBezTo>
                      <a:pt x="257" y="324"/>
                      <a:pt x="257" y="324"/>
                      <a:pt x="257" y="324"/>
                    </a:cubicBezTo>
                    <a:cubicBezTo>
                      <a:pt x="257" y="324"/>
                      <a:pt x="257" y="324"/>
                      <a:pt x="257" y="324"/>
                    </a:cubicBezTo>
                    <a:cubicBezTo>
                      <a:pt x="254" y="322"/>
                      <a:pt x="254" y="322"/>
                      <a:pt x="254" y="322"/>
                    </a:cubicBezTo>
                    <a:cubicBezTo>
                      <a:pt x="257" y="324"/>
                      <a:pt x="257" y="324"/>
                      <a:pt x="257" y="324"/>
                    </a:cubicBezTo>
                    <a:cubicBezTo>
                      <a:pt x="257" y="324"/>
                      <a:pt x="257" y="324"/>
                      <a:pt x="257" y="324"/>
                    </a:cubicBezTo>
                    <a:cubicBezTo>
                      <a:pt x="257" y="324"/>
                      <a:pt x="259" y="321"/>
                      <a:pt x="261" y="318"/>
                    </a:cubicBezTo>
                    <a:cubicBezTo>
                      <a:pt x="263" y="316"/>
                      <a:pt x="264" y="313"/>
                      <a:pt x="264" y="313"/>
                    </a:cubicBezTo>
                    <a:cubicBezTo>
                      <a:pt x="265" y="313"/>
                      <a:pt x="265" y="311"/>
                      <a:pt x="265" y="310"/>
                    </a:cubicBezTo>
                    <a:cubicBezTo>
                      <a:pt x="265" y="309"/>
                      <a:pt x="264" y="308"/>
                      <a:pt x="263" y="308"/>
                    </a:cubicBezTo>
                    <a:cubicBezTo>
                      <a:pt x="260" y="306"/>
                      <a:pt x="260" y="306"/>
                      <a:pt x="260" y="306"/>
                    </a:cubicBezTo>
                    <a:cubicBezTo>
                      <a:pt x="258" y="309"/>
                      <a:pt x="258" y="309"/>
                      <a:pt x="258" y="309"/>
                    </a:cubicBezTo>
                    <a:cubicBezTo>
                      <a:pt x="262" y="312"/>
                      <a:pt x="262" y="312"/>
                      <a:pt x="262" y="312"/>
                    </a:cubicBezTo>
                    <a:cubicBezTo>
                      <a:pt x="268" y="302"/>
                      <a:pt x="268" y="302"/>
                      <a:pt x="268" y="302"/>
                    </a:cubicBezTo>
                    <a:cubicBezTo>
                      <a:pt x="268" y="301"/>
                      <a:pt x="269" y="300"/>
                      <a:pt x="268" y="299"/>
                    </a:cubicBezTo>
                    <a:cubicBezTo>
                      <a:pt x="268" y="298"/>
                      <a:pt x="268" y="297"/>
                      <a:pt x="267" y="296"/>
                    </a:cubicBezTo>
                    <a:cubicBezTo>
                      <a:pt x="265" y="295"/>
                      <a:pt x="265" y="295"/>
                      <a:pt x="265" y="295"/>
                    </a:cubicBezTo>
                    <a:cubicBezTo>
                      <a:pt x="270" y="287"/>
                      <a:pt x="270" y="287"/>
                      <a:pt x="270" y="287"/>
                    </a:cubicBezTo>
                    <a:cubicBezTo>
                      <a:pt x="271" y="285"/>
                      <a:pt x="270" y="283"/>
                      <a:pt x="268" y="282"/>
                    </a:cubicBezTo>
                    <a:cubicBezTo>
                      <a:pt x="268" y="282"/>
                      <a:pt x="268" y="282"/>
                      <a:pt x="268" y="282"/>
                    </a:cubicBezTo>
                    <a:cubicBezTo>
                      <a:pt x="271" y="271"/>
                      <a:pt x="271" y="271"/>
                      <a:pt x="271" y="271"/>
                    </a:cubicBezTo>
                    <a:cubicBezTo>
                      <a:pt x="271" y="270"/>
                      <a:pt x="270" y="268"/>
                      <a:pt x="269" y="267"/>
                    </a:cubicBezTo>
                    <a:cubicBezTo>
                      <a:pt x="269" y="267"/>
                      <a:pt x="269" y="267"/>
                      <a:pt x="269" y="267"/>
                    </a:cubicBezTo>
                    <a:cubicBezTo>
                      <a:pt x="266" y="270"/>
                      <a:pt x="266" y="270"/>
                      <a:pt x="266" y="270"/>
                    </a:cubicBezTo>
                    <a:cubicBezTo>
                      <a:pt x="270" y="270"/>
                      <a:pt x="270" y="270"/>
                      <a:pt x="270" y="270"/>
                    </a:cubicBezTo>
                    <a:cubicBezTo>
                      <a:pt x="271" y="256"/>
                      <a:pt x="271" y="256"/>
                      <a:pt x="271" y="256"/>
                    </a:cubicBezTo>
                    <a:cubicBezTo>
                      <a:pt x="271" y="254"/>
                      <a:pt x="271" y="253"/>
                      <a:pt x="269" y="252"/>
                    </a:cubicBezTo>
                    <a:cubicBezTo>
                      <a:pt x="267" y="251"/>
                      <a:pt x="267" y="251"/>
                      <a:pt x="267" y="251"/>
                    </a:cubicBezTo>
                    <a:cubicBezTo>
                      <a:pt x="270" y="244"/>
                      <a:pt x="270" y="244"/>
                      <a:pt x="270" y="244"/>
                    </a:cubicBezTo>
                    <a:cubicBezTo>
                      <a:pt x="271" y="243"/>
                      <a:pt x="271" y="240"/>
                      <a:pt x="269" y="239"/>
                    </a:cubicBezTo>
                    <a:cubicBezTo>
                      <a:pt x="265" y="236"/>
                      <a:pt x="265" y="236"/>
                      <a:pt x="265" y="236"/>
                    </a:cubicBezTo>
                    <a:cubicBezTo>
                      <a:pt x="263" y="240"/>
                      <a:pt x="263" y="240"/>
                      <a:pt x="263" y="240"/>
                    </a:cubicBezTo>
                    <a:cubicBezTo>
                      <a:pt x="267" y="240"/>
                      <a:pt x="267" y="240"/>
                      <a:pt x="267" y="240"/>
                    </a:cubicBezTo>
                    <a:cubicBezTo>
                      <a:pt x="267" y="240"/>
                      <a:pt x="266" y="237"/>
                      <a:pt x="266" y="233"/>
                    </a:cubicBezTo>
                    <a:cubicBezTo>
                      <a:pt x="266" y="230"/>
                      <a:pt x="266" y="226"/>
                      <a:pt x="266" y="225"/>
                    </a:cubicBezTo>
                    <a:cubicBezTo>
                      <a:pt x="266" y="225"/>
                      <a:pt x="266" y="225"/>
                      <a:pt x="266" y="225"/>
                    </a:cubicBezTo>
                    <a:cubicBezTo>
                      <a:pt x="266" y="225"/>
                      <a:pt x="266" y="225"/>
                      <a:pt x="266" y="225"/>
                    </a:cubicBezTo>
                    <a:cubicBezTo>
                      <a:pt x="263" y="224"/>
                      <a:pt x="263" y="224"/>
                      <a:pt x="263" y="224"/>
                    </a:cubicBezTo>
                    <a:cubicBezTo>
                      <a:pt x="266" y="225"/>
                      <a:pt x="266" y="225"/>
                      <a:pt x="266" y="225"/>
                    </a:cubicBezTo>
                    <a:cubicBezTo>
                      <a:pt x="266" y="225"/>
                      <a:pt x="266" y="225"/>
                      <a:pt x="266" y="225"/>
                    </a:cubicBezTo>
                    <a:cubicBezTo>
                      <a:pt x="263" y="224"/>
                      <a:pt x="263" y="224"/>
                      <a:pt x="263" y="224"/>
                    </a:cubicBezTo>
                    <a:cubicBezTo>
                      <a:pt x="266" y="225"/>
                      <a:pt x="266" y="225"/>
                      <a:pt x="266" y="225"/>
                    </a:cubicBezTo>
                    <a:cubicBezTo>
                      <a:pt x="262" y="224"/>
                      <a:pt x="262" y="224"/>
                      <a:pt x="262" y="224"/>
                    </a:cubicBezTo>
                    <a:cubicBezTo>
                      <a:pt x="266" y="225"/>
                      <a:pt x="266" y="225"/>
                      <a:pt x="266" y="225"/>
                    </a:cubicBezTo>
                    <a:cubicBezTo>
                      <a:pt x="266" y="225"/>
                      <a:pt x="266" y="225"/>
                      <a:pt x="266" y="225"/>
                    </a:cubicBezTo>
                    <a:cubicBezTo>
                      <a:pt x="262" y="224"/>
                      <a:pt x="262" y="224"/>
                      <a:pt x="262" y="224"/>
                    </a:cubicBezTo>
                    <a:cubicBezTo>
                      <a:pt x="266" y="225"/>
                      <a:pt x="266" y="225"/>
                      <a:pt x="266" y="225"/>
                    </a:cubicBezTo>
                    <a:cubicBezTo>
                      <a:pt x="262" y="224"/>
                      <a:pt x="262" y="224"/>
                      <a:pt x="262" y="224"/>
                    </a:cubicBezTo>
                    <a:cubicBezTo>
                      <a:pt x="265" y="226"/>
                      <a:pt x="265" y="226"/>
                      <a:pt x="265" y="226"/>
                    </a:cubicBezTo>
                    <a:cubicBezTo>
                      <a:pt x="266" y="226"/>
                      <a:pt x="266" y="225"/>
                      <a:pt x="266" y="225"/>
                    </a:cubicBezTo>
                    <a:cubicBezTo>
                      <a:pt x="262" y="224"/>
                      <a:pt x="262" y="224"/>
                      <a:pt x="262" y="224"/>
                    </a:cubicBezTo>
                    <a:cubicBezTo>
                      <a:pt x="265" y="226"/>
                      <a:pt x="265" y="226"/>
                      <a:pt x="265" y="226"/>
                    </a:cubicBezTo>
                    <a:cubicBezTo>
                      <a:pt x="266" y="225"/>
                      <a:pt x="266" y="224"/>
                      <a:pt x="266" y="223"/>
                    </a:cubicBezTo>
                    <a:cubicBezTo>
                      <a:pt x="265" y="222"/>
                      <a:pt x="265" y="221"/>
                      <a:pt x="264" y="221"/>
                    </a:cubicBezTo>
                    <a:cubicBezTo>
                      <a:pt x="264" y="221"/>
                      <a:pt x="264" y="221"/>
                      <a:pt x="264" y="221"/>
                    </a:cubicBezTo>
                    <a:cubicBezTo>
                      <a:pt x="265" y="211"/>
                      <a:pt x="265" y="211"/>
                      <a:pt x="265" y="211"/>
                    </a:cubicBezTo>
                    <a:cubicBezTo>
                      <a:pt x="266" y="209"/>
                      <a:pt x="265" y="208"/>
                      <a:pt x="264" y="207"/>
                    </a:cubicBezTo>
                    <a:cubicBezTo>
                      <a:pt x="264" y="207"/>
                      <a:pt x="264" y="207"/>
                      <a:pt x="264" y="207"/>
                    </a:cubicBezTo>
                    <a:cubicBezTo>
                      <a:pt x="264" y="196"/>
                      <a:pt x="264" y="196"/>
                      <a:pt x="264" y="196"/>
                    </a:cubicBezTo>
                    <a:cubicBezTo>
                      <a:pt x="264" y="194"/>
                      <a:pt x="263" y="193"/>
                      <a:pt x="262" y="192"/>
                    </a:cubicBezTo>
                    <a:cubicBezTo>
                      <a:pt x="256" y="189"/>
                      <a:pt x="256" y="189"/>
                      <a:pt x="256" y="189"/>
                    </a:cubicBezTo>
                    <a:cubicBezTo>
                      <a:pt x="257" y="172"/>
                      <a:pt x="257" y="172"/>
                      <a:pt x="257" y="172"/>
                    </a:cubicBezTo>
                    <a:cubicBezTo>
                      <a:pt x="258" y="170"/>
                      <a:pt x="257" y="169"/>
                      <a:pt x="256" y="168"/>
                    </a:cubicBezTo>
                    <a:cubicBezTo>
                      <a:pt x="255" y="168"/>
                      <a:pt x="255" y="168"/>
                      <a:pt x="255" y="168"/>
                    </a:cubicBezTo>
                    <a:cubicBezTo>
                      <a:pt x="253" y="171"/>
                      <a:pt x="253" y="171"/>
                      <a:pt x="253" y="171"/>
                    </a:cubicBezTo>
                    <a:cubicBezTo>
                      <a:pt x="257" y="171"/>
                      <a:pt x="257" y="171"/>
                      <a:pt x="257" y="171"/>
                    </a:cubicBezTo>
                    <a:cubicBezTo>
                      <a:pt x="257" y="171"/>
                      <a:pt x="257" y="167"/>
                      <a:pt x="256" y="162"/>
                    </a:cubicBezTo>
                    <a:cubicBezTo>
                      <a:pt x="256" y="160"/>
                      <a:pt x="256" y="157"/>
                      <a:pt x="256" y="156"/>
                    </a:cubicBezTo>
                    <a:cubicBezTo>
                      <a:pt x="256" y="154"/>
                      <a:pt x="256" y="152"/>
                      <a:pt x="256" y="152"/>
                    </a:cubicBezTo>
                    <a:cubicBezTo>
                      <a:pt x="255" y="152"/>
                      <a:pt x="255" y="152"/>
                      <a:pt x="255" y="152"/>
                    </a:cubicBezTo>
                    <a:cubicBezTo>
                      <a:pt x="256" y="152"/>
                      <a:pt x="256" y="152"/>
                      <a:pt x="256" y="152"/>
                    </a:cubicBezTo>
                    <a:cubicBezTo>
                      <a:pt x="256" y="152"/>
                      <a:pt x="256" y="152"/>
                      <a:pt x="256" y="152"/>
                    </a:cubicBezTo>
                    <a:cubicBezTo>
                      <a:pt x="255" y="152"/>
                      <a:pt x="255" y="152"/>
                      <a:pt x="255" y="152"/>
                    </a:cubicBezTo>
                    <a:cubicBezTo>
                      <a:pt x="256" y="152"/>
                      <a:pt x="256" y="152"/>
                      <a:pt x="256" y="152"/>
                    </a:cubicBezTo>
                    <a:cubicBezTo>
                      <a:pt x="252" y="151"/>
                      <a:pt x="252" y="151"/>
                      <a:pt x="252" y="151"/>
                    </a:cubicBezTo>
                    <a:cubicBezTo>
                      <a:pt x="255" y="152"/>
                      <a:pt x="255" y="152"/>
                      <a:pt x="255" y="152"/>
                    </a:cubicBezTo>
                    <a:cubicBezTo>
                      <a:pt x="256" y="152"/>
                      <a:pt x="256" y="152"/>
                      <a:pt x="256" y="152"/>
                    </a:cubicBezTo>
                    <a:cubicBezTo>
                      <a:pt x="252" y="151"/>
                      <a:pt x="252" y="151"/>
                      <a:pt x="252" y="151"/>
                    </a:cubicBezTo>
                    <a:cubicBezTo>
                      <a:pt x="255" y="152"/>
                      <a:pt x="255" y="152"/>
                      <a:pt x="255" y="152"/>
                    </a:cubicBezTo>
                    <a:cubicBezTo>
                      <a:pt x="252" y="151"/>
                      <a:pt x="252" y="151"/>
                      <a:pt x="252" y="151"/>
                    </a:cubicBezTo>
                    <a:cubicBezTo>
                      <a:pt x="255" y="152"/>
                      <a:pt x="255" y="152"/>
                      <a:pt x="255" y="152"/>
                    </a:cubicBezTo>
                    <a:cubicBezTo>
                      <a:pt x="255" y="152"/>
                      <a:pt x="255" y="152"/>
                      <a:pt x="255" y="152"/>
                    </a:cubicBezTo>
                    <a:cubicBezTo>
                      <a:pt x="252" y="151"/>
                      <a:pt x="252" y="151"/>
                      <a:pt x="252" y="151"/>
                    </a:cubicBezTo>
                    <a:cubicBezTo>
                      <a:pt x="255" y="152"/>
                      <a:pt x="255" y="152"/>
                      <a:pt x="255" y="152"/>
                    </a:cubicBezTo>
                    <a:cubicBezTo>
                      <a:pt x="252" y="151"/>
                      <a:pt x="252" y="151"/>
                      <a:pt x="252" y="151"/>
                    </a:cubicBezTo>
                    <a:cubicBezTo>
                      <a:pt x="255" y="153"/>
                      <a:pt x="255" y="153"/>
                      <a:pt x="255" y="153"/>
                    </a:cubicBezTo>
                    <a:cubicBezTo>
                      <a:pt x="255" y="153"/>
                      <a:pt x="255" y="153"/>
                      <a:pt x="255" y="152"/>
                    </a:cubicBezTo>
                    <a:cubicBezTo>
                      <a:pt x="252" y="151"/>
                      <a:pt x="252" y="151"/>
                      <a:pt x="252" y="151"/>
                    </a:cubicBezTo>
                    <a:cubicBezTo>
                      <a:pt x="255" y="153"/>
                      <a:pt x="255" y="153"/>
                      <a:pt x="255" y="153"/>
                    </a:cubicBezTo>
                    <a:cubicBezTo>
                      <a:pt x="255" y="152"/>
                      <a:pt x="256" y="151"/>
                      <a:pt x="255" y="150"/>
                    </a:cubicBezTo>
                    <a:cubicBezTo>
                      <a:pt x="255" y="149"/>
                      <a:pt x="255" y="148"/>
                      <a:pt x="254" y="148"/>
                    </a:cubicBezTo>
                    <a:cubicBezTo>
                      <a:pt x="250" y="145"/>
                      <a:pt x="250" y="145"/>
                      <a:pt x="250" y="145"/>
                    </a:cubicBezTo>
                    <a:cubicBezTo>
                      <a:pt x="252" y="131"/>
                      <a:pt x="252" y="131"/>
                      <a:pt x="252" y="131"/>
                    </a:cubicBezTo>
                    <a:cubicBezTo>
                      <a:pt x="252" y="129"/>
                      <a:pt x="251" y="128"/>
                      <a:pt x="250" y="127"/>
                    </a:cubicBezTo>
                    <a:cubicBezTo>
                      <a:pt x="247" y="125"/>
                      <a:pt x="247" y="125"/>
                      <a:pt x="247" y="125"/>
                    </a:cubicBezTo>
                    <a:cubicBezTo>
                      <a:pt x="244" y="128"/>
                      <a:pt x="244" y="128"/>
                      <a:pt x="244" y="128"/>
                    </a:cubicBezTo>
                    <a:cubicBezTo>
                      <a:pt x="248" y="130"/>
                      <a:pt x="248" y="130"/>
                      <a:pt x="248" y="130"/>
                    </a:cubicBezTo>
                    <a:cubicBezTo>
                      <a:pt x="248" y="130"/>
                      <a:pt x="248" y="129"/>
                      <a:pt x="248" y="129"/>
                    </a:cubicBezTo>
                    <a:cubicBezTo>
                      <a:pt x="248" y="128"/>
                      <a:pt x="248" y="128"/>
                      <a:pt x="248" y="128"/>
                    </a:cubicBezTo>
                    <a:cubicBezTo>
                      <a:pt x="248" y="128"/>
                      <a:pt x="248" y="128"/>
                      <a:pt x="248" y="128"/>
                    </a:cubicBezTo>
                    <a:cubicBezTo>
                      <a:pt x="248" y="127"/>
                      <a:pt x="248" y="126"/>
                      <a:pt x="248" y="126"/>
                    </a:cubicBezTo>
                    <a:cubicBezTo>
                      <a:pt x="247" y="123"/>
                      <a:pt x="246" y="118"/>
                      <a:pt x="244" y="113"/>
                    </a:cubicBezTo>
                    <a:cubicBezTo>
                      <a:pt x="244" y="111"/>
                      <a:pt x="243" y="109"/>
                      <a:pt x="243" y="107"/>
                    </a:cubicBezTo>
                    <a:cubicBezTo>
                      <a:pt x="242" y="106"/>
                      <a:pt x="242" y="106"/>
                      <a:pt x="242" y="105"/>
                    </a:cubicBezTo>
                    <a:cubicBezTo>
                      <a:pt x="242" y="105"/>
                      <a:pt x="242" y="105"/>
                      <a:pt x="242" y="105"/>
                    </a:cubicBezTo>
                    <a:cubicBezTo>
                      <a:pt x="242" y="105"/>
                      <a:pt x="242" y="105"/>
                      <a:pt x="242" y="105"/>
                    </a:cubicBezTo>
                    <a:cubicBezTo>
                      <a:pt x="240" y="105"/>
                      <a:pt x="240" y="105"/>
                      <a:pt x="240" y="105"/>
                    </a:cubicBezTo>
                    <a:cubicBezTo>
                      <a:pt x="242" y="105"/>
                      <a:pt x="242" y="105"/>
                      <a:pt x="242" y="105"/>
                    </a:cubicBezTo>
                    <a:cubicBezTo>
                      <a:pt x="242" y="105"/>
                      <a:pt x="242" y="105"/>
                      <a:pt x="242" y="105"/>
                    </a:cubicBezTo>
                    <a:cubicBezTo>
                      <a:pt x="240" y="105"/>
                      <a:pt x="240" y="105"/>
                      <a:pt x="240" y="105"/>
                    </a:cubicBezTo>
                    <a:cubicBezTo>
                      <a:pt x="242" y="105"/>
                      <a:pt x="242" y="105"/>
                      <a:pt x="242" y="105"/>
                    </a:cubicBezTo>
                    <a:cubicBezTo>
                      <a:pt x="238" y="105"/>
                      <a:pt x="238" y="105"/>
                      <a:pt x="238" y="105"/>
                    </a:cubicBezTo>
                    <a:cubicBezTo>
                      <a:pt x="242" y="106"/>
                      <a:pt x="242" y="106"/>
                      <a:pt x="242" y="106"/>
                    </a:cubicBezTo>
                    <a:cubicBezTo>
                      <a:pt x="242" y="105"/>
                      <a:pt x="242" y="105"/>
                      <a:pt x="242" y="105"/>
                    </a:cubicBezTo>
                    <a:cubicBezTo>
                      <a:pt x="238" y="105"/>
                      <a:pt x="238" y="105"/>
                      <a:pt x="238" y="105"/>
                    </a:cubicBezTo>
                    <a:cubicBezTo>
                      <a:pt x="242" y="106"/>
                      <a:pt x="242" y="106"/>
                      <a:pt x="242" y="106"/>
                    </a:cubicBezTo>
                    <a:cubicBezTo>
                      <a:pt x="238" y="105"/>
                      <a:pt x="238" y="105"/>
                      <a:pt x="238" y="105"/>
                    </a:cubicBezTo>
                    <a:cubicBezTo>
                      <a:pt x="241" y="107"/>
                      <a:pt x="241" y="107"/>
                      <a:pt x="241" y="107"/>
                    </a:cubicBezTo>
                    <a:cubicBezTo>
                      <a:pt x="242" y="107"/>
                      <a:pt x="242" y="106"/>
                      <a:pt x="242" y="106"/>
                    </a:cubicBezTo>
                    <a:cubicBezTo>
                      <a:pt x="238" y="105"/>
                      <a:pt x="238" y="105"/>
                      <a:pt x="238" y="105"/>
                    </a:cubicBezTo>
                    <a:cubicBezTo>
                      <a:pt x="241" y="107"/>
                      <a:pt x="241" y="107"/>
                      <a:pt x="241" y="107"/>
                    </a:cubicBezTo>
                    <a:cubicBezTo>
                      <a:pt x="242" y="106"/>
                      <a:pt x="242" y="105"/>
                      <a:pt x="242" y="104"/>
                    </a:cubicBezTo>
                    <a:cubicBezTo>
                      <a:pt x="242" y="103"/>
                      <a:pt x="241" y="102"/>
                      <a:pt x="240" y="102"/>
                    </a:cubicBezTo>
                    <a:cubicBezTo>
                      <a:pt x="240" y="101"/>
                      <a:pt x="240" y="101"/>
                      <a:pt x="240" y="101"/>
                    </a:cubicBezTo>
                    <a:cubicBezTo>
                      <a:pt x="240" y="92"/>
                      <a:pt x="240" y="92"/>
                      <a:pt x="240" y="92"/>
                    </a:cubicBezTo>
                    <a:cubicBezTo>
                      <a:pt x="240" y="90"/>
                      <a:pt x="240" y="89"/>
                      <a:pt x="238" y="88"/>
                    </a:cubicBezTo>
                    <a:cubicBezTo>
                      <a:pt x="238" y="88"/>
                      <a:pt x="238" y="88"/>
                      <a:pt x="238" y="88"/>
                    </a:cubicBezTo>
                    <a:cubicBezTo>
                      <a:pt x="236" y="91"/>
                      <a:pt x="236" y="91"/>
                      <a:pt x="236" y="91"/>
                    </a:cubicBezTo>
                    <a:cubicBezTo>
                      <a:pt x="240" y="91"/>
                      <a:pt x="240" y="91"/>
                      <a:pt x="240" y="91"/>
                    </a:cubicBezTo>
                    <a:cubicBezTo>
                      <a:pt x="236" y="74"/>
                      <a:pt x="236" y="74"/>
                      <a:pt x="236" y="74"/>
                    </a:cubicBezTo>
                    <a:cubicBezTo>
                      <a:pt x="236" y="73"/>
                      <a:pt x="236" y="72"/>
                      <a:pt x="235" y="71"/>
                    </a:cubicBezTo>
                    <a:cubicBezTo>
                      <a:pt x="233" y="71"/>
                      <a:pt x="233" y="71"/>
                      <a:pt x="233" y="71"/>
                    </a:cubicBezTo>
                    <a:cubicBezTo>
                      <a:pt x="234" y="61"/>
                      <a:pt x="234" y="61"/>
                      <a:pt x="234" y="61"/>
                    </a:cubicBezTo>
                    <a:cubicBezTo>
                      <a:pt x="234" y="59"/>
                      <a:pt x="234" y="58"/>
                      <a:pt x="232" y="57"/>
                    </a:cubicBezTo>
                    <a:cubicBezTo>
                      <a:pt x="231" y="56"/>
                      <a:pt x="231" y="56"/>
                      <a:pt x="231" y="56"/>
                    </a:cubicBezTo>
                    <a:cubicBezTo>
                      <a:pt x="228" y="38"/>
                      <a:pt x="228" y="38"/>
                      <a:pt x="228" y="38"/>
                    </a:cubicBezTo>
                    <a:cubicBezTo>
                      <a:pt x="228" y="37"/>
                      <a:pt x="228" y="36"/>
                      <a:pt x="227" y="35"/>
                    </a:cubicBezTo>
                    <a:cubicBezTo>
                      <a:pt x="226" y="34"/>
                      <a:pt x="226" y="34"/>
                      <a:pt x="226" y="34"/>
                    </a:cubicBezTo>
                    <a:cubicBezTo>
                      <a:pt x="223" y="38"/>
                      <a:pt x="223" y="38"/>
                      <a:pt x="223" y="38"/>
                    </a:cubicBezTo>
                    <a:cubicBezTo>
                      <a:pt x="227" y="38"/>
                      <a:pt x="227" y="38"/>
                      <a:pt x="227" y="38"/>
                    </a:cubicBezTo>
                    <a:cubicBezTo>
                      <a:pt x="229" y="25"/>
                      <a:pt x="229" y="25"/>
                      <a:pt x="229" y="25"/>
                    </a:cubicBezTo>
                    <a:cubicBezTo>
                      <a:pt x="230" y="23"/>
                      <a:pt x="229" y="22"/>
                      <a:pt x="228" y="21"/>
                    </a:cubicBezTo>
                    <a:cubicBezTo>
                      <a:pt x="227" y="21"/>
                      <a:pt x="227" y="21"/>
                      <a:pt x="227" y="21"/>
                    </a:cubicBezTo>
                    <a:cubicBezTo>
                      <a:pt x="225" y="24"/>
                      <a:pt x="225" y="24"/>
                      <a:pt x="225" y="24"/>
                    </a:cubicBezTo>
                    <a:cubicBezTo>
                      <a:pt x="229" y="24"/>
                      <a:pt x="229" y="24"/>
                      <a:pt x="229" y="24"/>
                    </a:cubicBezTo>
                    <a:cubicBezTo>
                      <a:pt x="230" y="6"/>
                      <a:pt x="230" y="6"/>
                      <a:pt x="230" y="6"/>
                    </a:cubicBezTo>
                    <a:cubicBezTo>
                      <a:pt x="230" y="5"/>
                      <a:pt x="229" y="4"/>
                      <a:pt x="228" y="3"/>
                    </a:cubicBezTo>
                    <a:cubicBezTo>
                      <a:pt x="226" y="2"/>
                      <a:pt x="226" y="2"/>
                      <a:pt x="226" y="2"/>
                    </a:cubicBezTo>
                    <a:cubicBezTo>
                      <a:pt x="224" y="0"/>
                      <a:pt x="221" y="1"/>
                      <a:pt x="220" y="3"/>
                    </a:cubicBezTo>
                    <a:cubicBezTo>
                      <a:pt x="219" y="5"/>
                      <a:pt x="220" y="7"/>
                      <a:pt x="221" y="8"/>
                    </a:cubicBezTo>
                    <a:cubicBezTo>
                      <a:pt x="221" y="8"/>
                      <a:pt x="221" y="8"/>
                      <a:pt x="221" y="8"/>
                    </a:cubicBezTo>
                    <a:cubicBezTo>
                      <a:pt x="221" y="24"/>
                      <a:pt x="221" y="24"/>
                      <a:pt x="221" y="24"/>
                    </a:cubicBezTo>
                    <a:cubicBezTo>
                      <a:pt x="221" y="25"/>
                      <a:pt x="221" y="27"/>
                      <a:pt x="223" y="27"/>
                    </a:cubicBezTo>
                    <a:cubicBezTo>
                      <a:pt x="223" y="28"/>
                      <a:pt x="223" y="28"/>
                      <a:pt x="223" y="28"/>
                    </a:cubicBezTo>
                    <a:cubicBezTo>
                      <a:pt x="225" y="24"/>
                      <a:pt x="225" y="24"/>
                      <a:pt x="225" y="24"/>
                    </a:cubicBezTo>
                    <a:cubicBezTo>
                      <a:pt x="221" y="24"/>
                      <a:pt x="221" y="24"/>
                      <a:pt x="221" y="24"/>
                    </a:cubicBezTo>
                    <a:cubicBezTo>
                      <a:pt x="219" y="37"/>
                      <a:pt x="219" y="37"/>
                      <a:pt x="219" y="37"/>
                    </a:cubicBezTo>
                    <a:cubicBezTo>
                      <a:pt x="219" y="39"/>
                      <a:pt x="220" y="40"/>
                      <a:pt x="221" y="41"/>
                    </a:cubicBezTo>
                    <a:cubicBezTo>
                      <a:pt x="222" y="42"/>
                      <a:pt x="222" y="42"/>
                      <a:pt x="222" y="42"/>
                    </a:cubicBezTo>
                    <a:cubicBezTo>
                      <a:pt x="224" y="38"/>
                      <a:pt x="224" y="38"/>
                      <a:pt x="224" y="38"/>
                    </a:cubicBezTo>
                    <a:cubicBezTo>
                      <a:pt x="220" y="39"/>
                      <a:pt x="220" y="39"/>
                      <a:pt x="220" y="39"/>
                    </a:cubicBezTo>
                    <a:cubicBezTo>
                      <a:pt x="223" y="59"/>
                      <a:pt x="223" y="59"/>
                      <a:pt x="223" y="59"/>
                    </a:cubicBezTo>
                    <a:cubicBezTo>
                      <a:pt x="223" y="60"/>
                      <a:pt x="224" y="61"/>
                      <a:pt x="225" y="61"/>
                    </a:cubicBezTo>
                    <a:cubicBezTo>
                      <a:pt x="226" y="62"/>
                      <a:pt x="226" y="62"/>
                      <a:pt x="226" y="62"/>
                    </a:cubicBezTo>
                    <a:cubicBezTo>
                      <a:pt x="225" y="72"/>
                      <a:pt x="225" y="72"/>
                      <a:pt x="225" y="72"/>
                    </a:cubicBezTo>
                    <a:cubicBezTo>
                      <a:pt x="225" y="74"/>
                      <a:pt x="226" y="75"/>
                      <a:pt x="227" y="76"/>
                    </a:cubicBezTo>
                    <a:cubicBezTo>
                      <a:pt x="229" y="77"/>
                      <a:pt x="229" y="77"/>
                      <a:pt x="229" y="77"/>
                    </a:cubicBezTo>
                    <a:cubicBezTo>
                      <a:pt x="232" y="92"/>
                      <a:pt x="232" y="92"/>
                      <a:pt x="232" y="92"/>
                    </a:cubicBezTo>
                    <a:cubicBezTo>
                      <a:pt x="232" y="93"/>
                      <a:pt x="233" y="94"/>
                      <a:pt x="234" y="95"/>
                    </a:cubicBezTo>
                    <a:cubicBezTo>
                      <a:pt x="234" y="95"/>
                      <a:pt x="234" y="95"/>
                      <a:pt x="234" y="95"/>
                    </a:cubicBezTo>
                    <a:cubicBezTo>
                      <a:pt x="236" y="92"/>
                      <a:pt x="236" y="92"/>
                      <a:pt x="236" y="92"/>
                    </a:cubicBezTo>
                    <a:cubicBezTo>
                      <a:pt x="232" y="91"/>
                      <a:pt x="232" y="91"/>
                      <a:pt x="232" y="91"/>
                    </a:cubicBezTo>
                    <a:cubicBezTo>
                      <a:pt x="232" y="103"/>
                      <a:pt x="232" y="103"/>
                      <a:pt x="232" y="103"/>
                    </a:cubicBezTo>
                    <a:cubicBezTo>
                      <a:pt x="232" y="105"/>
                      <a:pt x="232" y="106"/>
                      <a:pt x="234" y="107"/>
                    </a:cubicBezTo>
                    <a:cubicBezTo>
                      <a:pt x="236" y="108"/>
                      <a:pt x="236" y="108"/>
                      <a:pt x="236" y="108"/>
                    </a:cubicBezTo>
                    <a:cubicBezTo>
                      <a:pt x="238" y="105"/>
                      <a:pt x="238" y="105"/>
                      <a:pt x="238" y="105"/>
                    </a:cubicBezTo>
                    <a:cubicBezTo>
                      <a:pt x="235" y="103"/>
                      <a:pt x="235" y="103"/>
                      <a:pt x="235" y="103"/>
                    </a:cubicBezTo>
                    <a:cubicBezTo>
                      <a:pt x="234" y="104"/>
                      <a:pt x="234" y="104"/>
                      <a:pt x="234" y="104"/>
                    </a:cubicBezTo>
                    <a:cubicBezTo>
                      <a:pt x="234" y="105"/>
                      <a:pt x="234" y="105"/>
                      <a:pt x="234" y="105"/>
                    </a:cubicBezTo>
                    <a:cubicBezTo>
                      <a:pt x="234" y="106"/>
                      <a:pt x="234" y="106"/>
                      <a:pt x="234" y="106"/>
                    </a:cubicBezTo>
                    <a:cubicBezTo>
                      <a:pt x="234" y="108"/>
                      <a:pt x="235" y="109"/>
                      <a:pt x="236" y="112"/>
                    </a:cubicBezTo>
                    <a:cubicBezTo>
                      <a:pt x="236" y="115"/>
                      <a:pt x="238" y="119"/>
                      <a:pt x="239" y="123"/>
                    </a:cubicBezTo>
                    <a:cubicBezTo>
                      <a:pt x="239" y="124"/>
                      <a:pt x="240" y="126"/>
                      <a:pt x="240" y="127"/>
                    </a:cubicBezTo>
                    <a:cubicBezTo>
                      <a:pt x="240" y="128"/>
                      <a:pt x="240" y="128"/>
                      <a:pt x="240" y="129"/>
                    </a:cubicBezTo>
                    <a:cubicBezTo>
                      <a:pt x="241" y="129"/>
                      <a:pt x="241" y="129"/>
                      <a:pt x="241" y="129"/>
                    </a:cubicBezTo>
                    <a:cubicBezTo>
                      <a:pt x="243" y="128"/>
                      <a:pt x="243" y="128"/>
                      <a:pt x="243" y="128"/>
                    </a:cubicBezTo>
                    <a:cubicBezTo>
                      <a:pt x="240" y="128"/>
                      <a:pt x="240" y="128"/>
                      <a:pt x="240" y="128"/>
                    </a:cubicBezTo>
                    <a:cubicBezTo>
                      <a:pt x="240" y="129"/>
                      <a:pt x="241" y="129"/>
                      <a:pt x="241" y="129"/>
                    </a:cubicBezTo>
                    <a:cubicBezTo>
                      <a:pt x="243" y="128"/>
                      <a:pt x="243" y="128"/>
                      <a:pt x="243" y="128"/>
                    </a:cubicBezTo>
                    <a:cubicBezTo>
                      <a:pt x="240" y="128"/>
                      <a:pt x="240" y="128"/>
                      <a:pt x="240" y="128"/>
                    </a:cubicBezTo>
                    <a:cubicBezTo>
                      <a:pt x="244" y="128"/>
                      <a:pt x="244" y="128"/>
                      <a:pt x="244" y="128"/>
                    </a:cubicBezTo>
                    <a:cubicBezTo>
                      <a:pt x="241" y="128"/>
                      <a:pt x="241" y="128"/>
                      <a:pt x="241" y="128"/>
                    </a:cubicBezTo>
                    <a:cubicBezTo>
                      <a:pt x="240" y="128"/>
                      <a:pt x="240" y="128"/>
                      <a:pt x="240" y="128"/>
                    </a:cubicBezTo>
                    <a:cubicBezTo>
                      <a:pt x="244" y="128"/>
                      <a:pt x="244" y="128"/>
                      <a:pt x="244" y="128"/>
                    </a:cubicBezTo>
                    <a:cubicBezTo>
                      <a:pt x="241" y="128"/>
                      <a:pt x="241" y="128"/>
                      <a:pt x="241" y="128"/>
                    </a:cubicBezTo>
                    <a:cubicBezTo>
                      <a:pt x="244" y="128"/>
                      <a:pt x="244" y="128"/>
                      <a:pt x="244" y="128"/>
                    </a:cubicBezTo>
                    <a:cubicBezTo>
                      <a:pt x="241" y="126"/>
                      <a:pt x="241" y="126"/>
                      <a:pt x="241" y="126"/>
                    </a:cubicBezTo>
                    <a:cubicBezTo>
                      <a:pt x="241" y="127"/>
                      <a:pt x="241" y="127"/>
                      <a:pt x="241" y="128"/>
                    </a:cubicBezTo>
                    <a:cubicBezTo>
                      <a:pt x="244" y="128"/>
                      <a:pt x="244" y="128"/>
                      <a:pt x="244" y="128"/>
                    </a:cubicBezTo>
                    <a:cubicBezTo>
                      <a:pt x="241" y="126"/>
                      <a:pt x="241" y="126"/>
                      <a:pt x="241" y="126"/>
                    </a:cubicBezTo>
                    <a:cubicBezTo>
                      <a:pt x="240" y="128"/>
                      <a:pt x="240" y="131"/>
                      <a:pt x="242" y="132"/>
                    </a:cubicBezTo>
                    <a:cubicBezTo>
                      <a:pt x="243" y="132"/>
                      <a:pt x="243" y="132"/>
                      <a:pt x="243" y="132"/>
                    </a:cubicBezTo>
                    <a:cubicBezTo>
                      <a:pt x="241" y="147"/>
                      <a:pt x="241" y="147"/>
                      <a:pt x="241" y="147"/>
                    </a:cubicBezTo>
                    <a:cubicBezTo>
                      <a:pt x="241" y="148"/>
                      <a:pt x="242" y="150"/>
                      <a:pt x="243" y="151"/>
                    </a:cubicBezTo>
                    <a:cubicBezTo>
                      <a:pt x="249" y="155"/>
                      <a:pt x="249" y="155"/>
                      <a:pt x="249" y="155"/>
                    </a:cubicBezTo>
                    <a:cubicBezTo>
                      <a:pt x="252" y="151"/>
                      <a:pt x="252" y="151"/>
                      <a:pt x="252" y="151"/>
                    </a:cubicBezTo>
                    <a:cubicBezTo>
                      <a:pt x="248" y="149"/>
                      <a:pt x="248" y="149"/>
                      <a:pt x="248" y="149"/>
                    </a:cubicBezTo>
                    <a:cubicBezTo>
                      <a:pt x="248" y="149"/>
                      <a:pt x="248" y="150"/>
                      <a:pt x="248" y="150"/>
                    </a:cubicBezTo>
                    <a:cubicBezTo>
                      <a:pt x="248" y="150"/>
                      <a:pt x="248" y="151"/>
                      <a:pt x="248" y="151"/>
                    </a:cubicBezTo>
                    <a:cubicBezTo>
                      <a:pt x="248" y="151"/>
                      <a:pt x="248" y="151"/>
                      <a:pt x="248" y="152"/>
                    </a:cubicBezTo>
                    <a:cubicBezTo>
                      <a:pt x="248" y="153"/>
                      <a:pt x="248" y="154"/>
                      <a:pt x="248" y="156"/>
                    </a:cubicBezTo>
                    <a:cubicBezTo>
                      <a:pt x="248" y="162"/>
                      <a:pt x="249" y="171"/>
                      <a:pt x="249" y="171"/>
                    </a:cubicBezTo>
                    <a:cubicBezTo>
                      <a:pt x="249" y="173"/>
                      <a:pt x="250" y="174"/>
                      <a:pt x="251" y="174"/>
                    </a:cubicBezTo>
                    <a:cubicBezTo>
                      <a:pt x="251" y="175"/>
                      <a:pt x="251" y="175"/>
                      <a:pt x="251" y="175"/>
                    </a:cubicBezTo>
                    <a:cubicBezTo>
                      <a:pt x="253" y="171"/>
                      <a:pt x="253" y="171"/>
                      <a:pt x="253" y="171"/>
                    </a:cubicBezTo>
                    <a:cubicBezTo>
                      <a:pt x="249" y="171"/>
                      <a:pt x="249" y="171"/>
                      <a:pt x="249" y="171"/>
                    </a:cubicBezTo>
                    <a:cubicBezTo>
                      <a:pt x="248" y="191"/>
                      <a:pt x="248" y="191"/>
                      <a:pt x="248" y="191"/>
                    </a:cubicBezTo>
                    <a:cubicBezTo>
                      <a:pt x="248" y="192"/>
                      <a:pt x="249" y="194"/>
                      <a:pt x="250" y="194"/>
                    </a:cubicBezTo>
                    <a:cubicBezTo>
                      <a:pt x="256" y="198"/>
                      <a:pt x="256" y="198"/>
                      <a:pt x="256" y="198"/>
                    </a:cubicBezTo>
                    <a:cubicBezTo>
                      <a:pt x="256" y="209"/>
                      <a:pt x="256" y="209"/>
                      <a:pt x="256" y="209"/>
                    </a:cubicBezTo>
                    <a:cubicBezTo>
                      <a:pt x="256" y="210"/>
                      <a:pt x="256" y="212"/>
                      <a:pt x="257" y="212"/>
                    </a:cubicBezTo>
                    <a:cubicBezTo>
                      <a:pt x="259" y="214"/>
                      <a:pt x="259" y="214"/>
                      <a:pt x="259" y="214"/>
                    </a:cubicBezTo>
                    <a:cubicBezTo>
                      <a:pt x="261" y="210"/>
                      <a:pt x="261" y="210"/>
                      <a:pt x="261" y="210"/>
                    </a:cubicBezTo>
                    <a:cubicBezTo>
                      <a:pt x="258" y="210"/>
                      <a:pt x="258" y="210"/>
                      <a:pt x="258" y="210"/>
                    </a:cubicBezTo>
                    <a:cubicBezTo>
                      <a:pt x="256" y="222"/>
                      <a:pt x="256" y="222"/>
                      <a:pt x="256" y="222"/>
                    </a:cubicBezTo>
                    <a:cubicBezTo>
                      <a:pt x="255" y="224"/>
                      <a:pt x="256" y="225"/>
                      <a:pt x="257" y="226"/>
                    </a:cubicBezTo>
                    <a:cubicBezTo>
                      <a:pt x="260" y="228"/>
                      <a:pt x="260" y="228"/>
                      <a:pt x="260" y="228"/>
                    </a:cubicBezTo>
                    <a:cubicBezTo>
                      <a:pt x="262" y="224"/>
                      <a:pt x="262" y="224"/>
                      <a:pt x="262" y="224"/>
                    </a:cubicBezTo>
                    <a:cubicBezTo>
                      <a:pt x="258" y="222"/>
                      <a:pt x="258" y="222"/>
                      <a:pt x="258" y="222"/>
                    </a:cubicBezTo>
                    <a:cubicBezTo>
                      <a:pt x="258" y="223"/>
                      <a:pt x="258" y="223"/>
                      <a:pt x="258" y="223"/>
                    </a:cubicBezTo>
                    <a:cubicBezTo>
                      <a:pt x="258" y="224"/>
                      <a:pt x="258" y="224"/>
                      <a:pt x="258" y="224"/>
                    </a:cubicBezTo>
                    <a:cubicBezTo>
                      <a:pt x="258" y="224"/>
                      <a:pt x="258" y="224"/>
                      <a:pt x="258" y="225"/>
                    </a:cubicBezTo>
                    <a:cubicBezTo>
                      <a:pt x="258" y="226"/>
                      <a:pt x="258" y="230"/>
                      <a:pt x="258" y="234"/>
                    </a:cubicBezTo>
                    <a:cubicBezTo>
                      <a:pt x="258" y="237"/>
                      <a:pt x="259" y="240"/>
                      <a:pt x="259" y="240"/>
                    </a:cubicBezTo>
                    <a:cubicBezTo>
                      <a:pt x="259" y="241"/>
                      <a:pt x="259" y="243"/>
                      <a:pt x="260" y="243"/>
                    </a:cubicBezTo>
                    <a:cubicBezTo>
                      <a:pt x="262" y="244"/>
                      <a:pt x="262" y="244"/>
                      <a:pt x="262" y="244"/>
                    </a:cubicBezTo>
                    <a:cubicBezTo>
                      <a:pt x="258" y="250"/>
                      <a:pt x="258" y="250"/>
                      <a:pt x="258" y="250"/>
                    </a:cubicBezTo>
                    <a:cubicBezTo>
                      <a:pt x="257" y="252"/>
                      <a:pt x="258" y="255"/>
                      <a:pt x="260" y="256"/>
                    </a:cubicBezTo>
                    <a:cubicBezTo>
                      <a:pt x="263" y="258"/>
                      <a:pt x="263" y="258"/>
                      <a:pt x="263" y="258"/>
                    </a:cubicBezTo>
                    <a:cubicBezTo>
                      <a:pt x="262" y="270"/>
                      <a:pt x="262" y="270"/>
                      <a:pt x="262" y="270"/>
                    </a:cubicBezTo>
                    <a:cubicBezTo>
                      <a:pt x="262" y="271"/>
                      <a:pt x="263" y="273"/>
                      <a:pt x="264" y="273"/>
                    </a:cubicBezTo>
                    <a:cubicBezTo>
                      <a:pt x="265" y="274"/>
                      <a:pt x="265" y="274"/>
                      <a:pt x="265" y="274"/>
                    </a:cubicBezTo>
                    <a:cubicBezTo>
                      <a:pt x="267" y="270"/>
                      <a:pt x="267" y="270"/>
                      <a:pt x="267" y="270"/>
                    </a:cubicBezTo>
                    <a:cubicBezTo>
                      <a:pt x="263" y="269"/>
                      <a:pt x="263" y="269"/>
                      <a:pt x="263" y="269"/>
                    </a:cubicBezTo>
                    <a:cubicBezTo>
                      <a:pt x="259" y="282"/>
                      <a:pt x="259" y="282"/>
                      <a:pt x="259" y="282"/>
                    </a:cubicBezTo>
                    <a:cubicBezTo>
                      <a:pt x="259" y="284"/>
                      <a:pt x="260" y="286"/>
                      <a:pt x="261" y="287"/>
                    </a:cubicBezTo>
                    <a:cubicBezTo>
                      <a:pt x="264" y="288"/>
                      <a:pt x="264" y="288"/>
                      <a:pt x="264" y="288"/>
                    </a:cubicBezTo>
                    <a:cubicBezTo>
                      <a:pt x="266" y="285"/>
                      <a:pt x="266" y="285"/>
                      <a:pt x="266" y="285"/>
                    </a:cubicBezTo>
                    <a:cubicBezTo>
                      <a:pt x="262" y="283"/>
                      <a:pt x="262" y="283"/>
                      <a:pt x="262" y="283"/>
                    </a:cubicBezTo>
                    <a:cubicBezTo>
                      <a:pt x="256" y="295"/>
                      <a:pt x="256" y="295"/>
                      <a:pt x="256" y="295"/>
                    </a:cubicBezTo>
                    <a:cubicBezTo>
                      <a:pt x="255" y="297"/>
                      <a:pt x="256" y="299"/>
                      <a:pt x="258" y="300"/>
                    </a:cubicBezTo>
                    <a:cubicBezTo>
                      <a:pt x="259" y="301"/>
                      <a:pt x="259" y="301"/>
                      <a:pt x="259" y="301"/>
                    </a:cubicBezTo>
                    <a:cubicBezTo>
                      <a:pt x="255" y="307"/>
                      <a:pt x="255" y="307"/>
                      <a:pt x="255" y="307"/>
                    </a:cubicBezTo>
                    <a:cubicBezTo>
                      <a:pt x="254" y="308"/>
                      <a:pt x="254" y="309"/>
                      <a:pt x="254" y="310"/>
                    </a:cubicBezTo>
                    <a:cubicBezTo>
                      <a:pt x="254" y="311"/>
                      <a:pt x="255" y="312"/>
                      <a:pt x="256" y="313"/>
                    </a:cubicBezTo>
                    <a:cubicBezTo>
                      <a:pt x="259" y="315"/>
                      <a:pt x="259" y="315"/>
                      <a:pt x="259" y="315"/>
                    </a:cubicBezTo>
                    <a:cubicBezTo>
                      <a:pt x="261" y="311"/>
                      <a:pt x="261" y="311"/>
                      <a:pt x="261" y="311"/>
                    </a:cubicBezTo>
                    <a:cubicBezTo>
                      <a:pt x="258" y="309"/>
                      <a:pt x="258" y="309"/>
                      <a:pt x="258" y="309"/>
                    </a:cubicBezTo>
                    <a:cubicBezTo>
                      <a:pt x="258" y="309"/>
                      <a:pt x="256" y="311"/>
                      <a:pt x="254" y="314"/>
                    </a:cubicBezTo>
                    <a:cubicBezTo>
                      <a:pt x="253" y="315"/>
                      <a:pt x="252" y="317"/>
                      <a:pt x="251" y="318"/>
                    </a:cubicBezTo>
                    <a:cubicBezTo>
                      <a:pt x="251" y="318"/>
                      <a:pt x="251" y="319"/>
                      <a:pt x="251" y="319"/>
                    </a:cubicBezTo>
                    <a:cubicBezTo>
                      <a:pt x="250" y="319"/>
                      <a:pt x="250" y="319"/>
                      <a:pt x="250" y="319"/>
                    </a:cubicBezTo>
                    <a:cubicBezTo>
                      <a:pt x="250" y="320"/>
                      <a:pt x="250" y="320"/>
                      <a:pt x="250" y="320"/>
                    </a:cubicBezTo>
                    <a:cubicBezTo>
                      <a:pt x="250" y="321"/>
                      <a:pt x="249" y="322"/>
                      <a:pt x="250" y="323"/>
                    </a:cubicBezTo>
                    <a:cubicBezTo>
                      <a:pt x="250" y="324"/>
                      <a:pt x="250" y="325"/>
                      <a:pt x="251" y="325"/>
                    </a:cubicBezTo>
                    <a:cubicBezTo>
                      <a:pt x="252" y="326"/>
                      <a:pt x="252" y="326"/>
                      <a:pt x="252" y="326"/>
                    </a:cubicBezTo>
                    <a:cubicBezTo>
                      <a:pt x="247" y="331"/>
                      <a:pt x="247" y="331"/>
                      <a:pt x="247" y="331"/>
                    </a:cubicBezTo>
                    <a:cubicBezTo>
                      <a:pt x="246" y="332"/>
                      <a:pt x="246" y="333"/>
                      <a:pt x="246" y="334"/>
                    </a:cubicBezTo>
                    <a:cubicBezTo>
                      <a:pt x="246" y="336"/>
                      <a:pt x="247" y="337"/>
                      <a:pt x="248" y="337"/>
                    </a:cubicBezTo>
                    <a:cubicBezTo>
                      <a:pt x="248" y="337"/>
                      <a:pt x="248" y="337"/>
                      <a:pt x="248" y="337"/>
                    </a:cubicBezTo>
                    <a:cubicBezTo>
                      <a:pt x="250" y="334"/>
                      <a:pt x="250" y="334"/>
                      <a:pt x="250" y="334"/>
                    </a:cubicBezTo>
                    <a:cubicBezTo>
                      <a:pt x="250" y="330"/>
                      <a:pt x="250" y="330"/>
                      <a:pt x="250" y="330"/>
                    </a:cubicBezTo>
                    <a:cubicBezTo>
                      <a:pt x="226" y="331"/>
                      <a:pt x="226" y="331"/>
                      <a:pt x="226" y="331"/>
                    </a:cubicBezTo>
                    <a:cubicBezTo>
                      <a:pt x="224" y="331"/>
                      <a:pt x="223" y="332"/>
                      <a:pt x="222" y="334"/>
                    </a:cubicBezTo>
                    <a:cubicBezTo>
                      <a:pt x="222" y="336"/>
                      <a:pt x="223" y="338"/>
                      <a:pt x="224" y="338"/>
                    </a:cubicBezTo>
                    <a:cubicBezTo>
                      <a:pt x="234" y="344"/>
                      <a:pt x="234" y="344"/>
                      <a:pt x="234" y="344"/>
                    </a:cubicBezTo>
                    <a:cubicBezTo>
                      <a:pt x="236" y="341"/>
                      <a:pt x="236" y="341"/>
                      <a:pt x="236" y="341"/>
                    </a:cubicBezTo>
                    <a:cubicBezTo>
                      <a:pt x="232" y="339"/>
                      <a:pt x="232" y="339"/>
                      <a:pt x="232" y="339"/>
                    </a:cubicBezTo>
                    <a:cubicBezTo>
                      <a:pt x="235" y="341"/>
                      <a:pt x="235" y="341"/>
                      <a:pt x="235" y="341"/>
                    </a:cubicBezTo>
                    <a:cubicBezTo>
                      <a:pt x="234" y="337"/>
                      <a:pt x="234" y="337"/>
                      <a:pt x="234" y="337"/>
                    </a:cubicBezTo>
                    <a:cubicBezTo>
                      <a:pt x="234" y="337"/>
                      <a:pt x="233" y="338"/>
                      <a:pt x="232" y="339"/>
                    </a:cubicBezTo>
                    <a:cubicBezTo>
                      <a:pt x="235" y="341"/>
                      <a:pt x="235" y="341"/>
                      <a:pt x="235" y="341"/>
                    </a:cubicBezTo>
                    <a:cubicBezTo>
                      <a:pt x="234" y="337"/>
                      <a:pt x="234" y="337"/>
                      <a:pt x="234" y="337"/>
                    </a:cubicBezTo>
                    <a:cubicBezTo>
                      <a:pt x="235" y="340"/>
                      <a:pt x="235" y="340"/>
                      <a:pt x="235" y="340"/>
                    </a:cubicBezTo>
                    <a:cubicBezTo>
                      <a:pt x="235" y="337"/>
                      <a:pt x="235" y="337"/>
                      <a:pt x="235" y="337"/>
                    </a:cubicBezTo>
                    <a:cubicBezTo>
                      <a:pt x="235" y="337"/>
                      <a:pt x="235" y="337"/>
                      <a:pt x="234" y="337"/>
                    </a:cubicBezTo>
                    <a:cubicBezTo>
                      <a:pt x="235" y="340"/>
                      <a:pt x="235" y="340"/>
                      <a:pt x="235" y="340"/>
                    </a:cubicBezTo>
                    <a:cubicBezTo>
                      <a:pt x="235" y="337"/>
                      <a:pt x="235" y="337"/>
                      <a:pt x="235" y="337"/>
                    </a:cubicBezTo>
                    <a:cubicBezTo>
                      <a:pt x="235" y="338"/>
                      <a:pt x="235" y="338"/>
                      <a:pt x="235" y="338"/>
                    </a:cubicBezTo>
                    <a:cubicBezTo>
                      <a:pt x="235" y="337"/>
                      <a:pt x="235" y="337"/>
                      <a:pt x="235" y="337"/>
                    </a:cubicBezTo>
                    <a:cubicBezTo>
                      <a:pt x="235" y="337"/>
                      <a:pt x="235" y="337"/>
                      <a:pt x="235" y="337"/>
                    </a:cubicBezTo>
                    <a:cubicBezTo>
                      <a:pt x="235" y="338"/>
                      <a:pt x="235" y="338"/>
                      <a:pt x="235" y="338"/>
                    </a:cubicBezTo>
                    <a:cubicBezTo>
                      <a:pt x="235" y="337"/>
                      <a:pt x="235" y="337"/>
                      <a:pt x="235" y="337"/>
                    </a:cubicBezTo>
                    <a:cubicBezTo>
                      <a:pt x="235" y="337"/>
                      <a:pt x="234" y="337"/>
                      <a:pt x="233" y="337"/>
                    </a:cubicBezTo>
                    <a:cubicBezTo>
                      <a:pt x="229" y="335"/>
                      <a:pt x="221" y="332"/>
                      <a:pt x="211" y="327"/>
                    </a:cubicBezTo>
                    <a:cubicBezTo>
                      <a:pt x="197" y="320"/>
                      <a:pt x="178" y="311"/>
                      <a:pt x="164" y="304"/>
                    </a:cubicBezTo>
                    <a:cubicBezTo>
                      <a:pt x="156" y="301"/>
                      <a:pt x="150" y="297"/>
                      <a:pt x="146" y="295"/>
                    </a:cubicBezTo>
                    <a:cubicBezTo>
                      <a:pt x="141" y="293"/>
                      <a:pt x="138" y="291"/>
                      <a:pt x="138" y="291"/>
                    </a:cubicBezTo>
                    <a:cubicBezTo>
                      <a:pt x="136" y="290"/>
                      <a:pt x="134" y="291"/>
                      <a:pt x="133" y="293"/>
                    </a:cubicBezTo>
                    <a:cubicBezTo>
                      <a:pt x="132" y="295"/>
                      <a:pt x="133" y="297"/>
                      <a:pt x="134" y="298"/>
                    </a:cubicBezTo>
                    <a:cubicBezTo>
                      <a:pt x="135" y="299"/>
                      <a:pt x="135" y="299"/>
                      <a:pt x="135" y="299"/>
                    </a:cubicBezTo>
                    <a:cubicBezTo>
                      <a:pt x="138" y="296"/>
                      <a:pt x="138" y="296"/>
                      <a:pt x="138" y="296"/>
                    </a:cubicBezTo>
                    <a:cubicBezTo>
                      <a:pt x="134" y="294"/>
                      <a:pt x="134" y="294"/>
                      <a:pt x="134" y="294"/>
                    </a:cubicBezTo>
                    <a:cubicBezTo>
                      <a:pt x="137" y="296"/>
                      <a:pt x="137" y="296"/>
                      <a:pt x="137" y="296"/>
                    </a:cubicBezTo>
                    <a:cubicBezTo>
                      <a:pt x="136" y="292"/>
                      <a:pt x="136" y="292"/>
                      <a:pt x="136" y="292"/>
                    </a:cubicBezTo>
                    <a:cubicBezTo>
                      <a:pt x="135" y="292"/>
                      <a:pt x="135" y="293"/>
                      <a:pt x="134" y="294"/>
                    </a:cubicBezTo>
                    <a:cubicBezTo>
                      <a:pt x="137" y="296"/>
                      <a:pt x="137" y="296"/>
                      <a:pt x="137" y="296"/>
                    </a:cubicBezTo>
                    <a:cubicBezTo>
                      <a:pt x="136" y="292"/>
                      <a:pt x="136" y="292"/>
                      <a:pt x="136" y="292"/>
                    </a:cubicBezTo>
                    <a:cubicBezTo>
                      <a:pt x="137" y="295"/>
                      <a:pt x="137" y="295"/>
                      <a:pt x="137" y="295"/>
                    </a:cubicBezTo>
                    <a:cubicBezTo>
                      <a:pt x="136" y="292"/>
                      <a:pt x="136" y="292"/>
                      <a:pt x="136" y="292"/>
                    </a:cubicBezTo>
                    <a:cubicBezTo>
                      <a:pt x="136" y="292"/>
                      <a:pt x="136" y="292"/>
                      <a:pt x="136" y="292"/>
                    </a:cubicBezTo>
                    <a:cubicBezTo>
                      <a:pt x="137" y="295"/>
                      <a:pt x="137" y="295"/>
                      <a:pt x="137" y="295"/>
                    </a:cubicBezTo>
                    <a:cubicBezTo>
                      <a:pt x="136" y="292"/>
                      <a:pt x="136" y="292"/>
                      <a:pt x="136" y="292"/>
                    </a:cubicBezTo>
                    <a:cubicBezTo>
                      <a:pt x="137" y="293"/>
                      <a:pt x="137" y="293"/>
                      <a:pt x="137" y="293"/>
                    </a:cubicBezTo>
                    <a:cubicBezTo>
                      <a:pt x="137" y="292"/>
                      <a:pt x="137" y="292"/>
                      <a:pt x="137" y="292"/>
                    </a:cubicBezTo>
                    <a:cubicBezTo>
                      <a:pt x="136" y="292"/>
                      <a:pt x="136" y="292"/>
                      <a:pt x="136" y="292"/>
                    </a:cubicBezTo>
                    <a:cubicBezTo>
                      <a:pt x="137" y="293"/>
                      <a:pt x="137" y="293"/>
                      <a:pt x="137" y="293"/>
                    </a:cubicBezTo>
                    <a:cubicBezTo>
                      <a:pt x="137" y="292"/>
                      <a:pt x="137" y="292"/>
                      <a:pt x="137" y="292"/>
                    </a:cubicBezTo>
                    <a:cubicBezTo>
                      <a:pt x="136" y="292"/>
                      <a:pt x="136" y="292"/>
                      <a:pt x="135" y="292"/>
                    </a:cubicBezTo>
                    <a:cubicBezTo>
                      <a:pt x="132" y="292"/>
                      <a:pt x="127" y="292"/>
                      <a:pt x="122" y="292"/>
                    </a:cubicBezTo>
                    <a:cubicBezTo>
                      <a:pt x="116" y="292"/>
                      <a:pt x="111" y="292"/>
                      <a:pt x="111" y="292"/>
                    </a:cubicBezTo>
                    <a:cubicBezTo>
                      <a:pt x="109" y="292"/>
                      <a:pt x="107" y="293"/>
                      <a:pt x="107" y="295"/>
                    </a:cubicBezTo>
                    <a:cubicBezTo>
                      <a:pt x="106" y="297"/>
                      <a:pt x="107" y="299"/>
                      <a:pt x="108" y="300"/>
                    </a:cubicBezTo>
                    <a:cubicBezTo>
                      <a:pt x="115" y="304"/>
                      <a:pt x="115" y="304"/>
                      <a:pt x="115" y="304"/>
                    </a:cubicBezTo>
                    <a:cubicBezTo>
                      <a:pt x="117" y="300"/>
                      <a:pt x="117" y="300"/>
                      <a:pt x="117" y="300"/>
                    </a:cubicBezTo>
                    <a:cubicBezTo>
                      <a:pt x="117" y="297"/>
                      <a:pt x="117" y="297"/>
                      <a:pt x="117" y="297"/>
                    </a:cubicBezTo>
                    <a:cubicBezTo>
                      <a:pt x="117" y="297"/>
                      <a:pt x="111" y="297"/>
                      <a:pt x="105" y="298"/>
                    </a:cubicBezTo>
                    <a:cubicBezTo>
                      <a:pt x="102" y="299"/>
                      <a:pt x="99" y="299"/>
                      <a:pt x="97" y="300"/>
                    </a:cubicBezTo>
                    <a:cubicBezTo>
                      <a:pt x="96" y="300"/>
                      <a:pt x="95" y="300"/>
                      <a:pt x="94" y="300"/>
                    </a:cubicBezTo>
                    <a:cubicBezTo>
                      <a:pt x="93" y="301"/>
                      <a:pt x="93" y="301"/>
                      <a:pt x="93" y="301"/>
                    </a:cubicBezTo>
                    <a:cubicBezTo>
                      <a:pt x="92" y="301"/>
                      <a:pt x="92" y="301"/>
                      <a:pt x="92" y="301"/>
                    </a:cubicBezTo>
                    <a:cubicBezTo>
                      <a:pt x="92" y="301"/>
                      <a:pt x="92" y="301"/>
                      <a:pt x="92" y="301"/>
                    </a:cubicBezTo>
                    <a:cubicBezTo>
                      <a:pt x="91" y="302"/>
                      <a:pt x="91" y="302"/>
                      <a:pt x="90" y="303"/>
                    </a:cubicBezTo>
                    <a:cubicBezTo>
                      <a:pt x="90" y="303"/>
                      <a:pt x="90" y="305"/>
                      <a:pt x="90" y="306"/>
                    </a:cubicBezTo>
                    <a:cubicBezTo>
                      <a:pt x="90" y="307"/>
                      <a:pt x="91" y="308"/>
                      <a:pt x="92" y="308"/>
                    </a:cubicBezTo>
                    <a:cubicBezTo>
                      <a:pt x="93" y="309"/>
                      <a:pt x="93" y="309"/>
                      <a:pt x="93" y="309"/>
                    </a:cubicBezTo>
                    <a:cubicBezTo>
                      <a:pt x="95" y="305"/>
                      <a:pt x="95" y="305"/>
                      <a:pt x="95" y="305"/>
                    </a:cubicBezTo>
                    <a:cubicBezTo>
                      <a:pt x="91" y="303"/>
                      <a:pt x="91" y="303"/>
                      <a:pt x="91" y="303"/>
                    </a:cubicBezTo>
                    <a:cubicBezTo>
                      <a:pt x="95" y="305"/>
                      <a:pt x="95" y="305"/>
                      <a:pt x="95" y="305"/>
                    </a:cubicBezTo>
                    <a:cubicBezTo>
                      <a:pt x="92" y="302"/>
                      <a:pt x="92" y="302"/>
                      <a:pt x="92" y="302"/>
                    </a:cubicBezTo>
                    <a:cubicBezTo>
                      <a:pt x="92" y="302"/>
                      <a:pt x="92" y="302"/>
                      <a:pt x="91" y="303"/>
                    </a:cubicBezTo>
                    <a:cubicBezTo>
                      <a:pt x="95" y="305"/>
                      <a:pt x="95" y="305"/>
                      <a:pt x="95" y="305"/>
                    </a:cubicBezTo>
                    <a:cubicBezTo>
                      <a:pt x="92" y="302"/>
                      <a:pt x="92" y="302"/>
                      <a:pt x="92" y="302"/>
                    </a:cubicBezTo>
                    <a:cubicBezTo>
                      <a:pt x="94" y="305"/>
                      <a:pt x="94" y="305"/>
                      <a:pt x="94" y="305"/>
                    </a:cubicBezTo>
                    <a:cubicBezTo>
                      <a:pt x="93" y="302"/>
                      <a:pt x="93" y="302"/>
                      <a:pt x="93" y="302"/>
                    </a:cubicBezTo>
                    <a:cubicBezTo>
                      <a:pt x="93" y="302"/>
                      <a:pt x="93" y="302"/>
                      <a:pt x="92" y="302"/>
                    </a:cubicBezTo>
                    <a:cubicBezTo>
                      <a:pt x="94" y="305"/>
                      <a:pt x="94" y="305"/>
                      <a:pt x="94" y="305"/>
                    </a:cubicBezTo>
                    <a:cubicBezTo>
                      <a:pt x="93" y="302"/>
                      <a:pt x="93" y="302"/>
                      <a:pt x="93" y="302"/>
                    </a:cubicBezTo>
                    <a:cubicBezTo>
                      <a:pt x="93" y="302"/>
                      <a:pt x="93" y="302"/>
                      <a:pt x="93" y="302"/>
                    </a:cubicBezTo>
                    <a:cubicBezTo>
                      <a:pt x="93" y="302"/>
                      <a:pt x="93" y="302"/>
                      <a:pt x="93" y="302"/>
                    </a:cubicBezTo>
                    <a:cubicBezTo>
                      <a:pt x="93" y="302"/>
                      <a:pt x="93" y="302"/>
                      <a:pt x="93" y="302"/>
                    </a:cubicBezTo>
                    <a:cubicBezTo>
                      <a:pt x="93" y="302"/>
                      <a:pt x="93" y="302"/>
                      <a:pt x="93" y="302"/>
                    </a:cubicBezTo>
                    <a:cubicBezTo>
                      <a:pt x="93" y="302"/>
                      <a:pt x="93" y="302"/>
                      <a:pt x="93" y="302"/>
                    </a:cubicBezTo>
                    <a:cubicBezTo>
                      <a:pt x="93" y="302"/>
                      <a:pt x="91" y="302"/>
                      <a:pt x="89" y="303"/>
                    </a:cubicBezTo>
                    <a:cubicBezTo>
                      <a:pt x="87" y="303"/>
                      <a:pt x="83" y="304"/>
                      <a:pt x="80" y="305"/>
                    </a:cubicBezTo>
                    <a:cubicBezTo>
                      <a:pt x="77" y="305"/>
                      <a:pt x="75" y="306"/>
                      <a:pt x="75" y="306"/>
                    </a:cubicBezTo>
                    <a:cubicBezTo>
                      <a:pt x="74" y="306"/>
                      <a:pt x="72" y="307"/>
                      <a:pt x="72" y="309"/>
                    </a:cubicBezTo>
                    <a:cubicBezTo>
                      <a:pt x="72" y="310"/>
                      <a:pt x="72" y="312"/>
                      <a:pt x="74" y="313"/>
                    </a:cubicBezTo>
                    <a:cubicBezTo>
                      <a:pt x="74" y="313"/>
                      <a:pt x="74" y="313"/>
                      <a:pt x="74" y="313"/>
                    </a:cubicBezTo>
                    <a:cubicBezTo>
                      <a:pt x="76" y="310"/>
                      <a:pt x="76" y="310"/>
                      <a:pt x="76" y="310"/>
                    </a:cubicBezTo>
                    <a:cubicBezTo>
                      <a:pt x="74" y="306"/>
                      <a:pt x="74" y="306"/>
                      <a:pt x="74" y="306"/>
                    </a:cubicBezTo>
                    <a:cubicBezTo>
                      <a:pt x="59" y="316"/>
                      <a:pt x="59" y="316"/>
                      <a:pt x="59" y="316"/>
                    </a:cubicBezTo>
                    <a:cubicBezTo>
                      <a:pt x="58" y="317"/>
                      <a:pt x="57" y="318"/>
                      <a:pt x="57" y="320"/>
                    </a:cubicBezTo>
                    <a:cubicBezTo>
                      <a:pt x="57" y="321"/>
                      <a:pt x="58" y="322"/>
                      <a:pt x="59" y="323"/>
                    </a:cubicBezTo>
                    <a:cubicBezTo>
                      <a:pt x="61" y="324"/>
                      <a:pt x="61" y="324"/>
                      <a:pt x="61" y="324"/>
                    </a:cubicBezTo>
                    <a:cubicBezTo>
                      <a:pt x="63" y="321"/>
                      <a:pt x="63" y="321"/>
                      <a:pt x="63" y="321"/>
                    </a:cubicBezTo>
                    <a:cubicBezTo>
                      <a:pt x="59" y="319"/>
                      <a:pt x="59" y="319"/>
                      <a:pt x="59" y="319"/>
                    </a:cubicBezTo>
                    <a:cubicBezTo>
                      <a:pt x="63" y="321"/>
                      <a:pt x="63" y="321"/>
                      <a:pt x="63" y="321"/>
                    </a:cubicBezTo>
                    <a:cubicBezTo>
                      <a:pt x="60" y="318"/>
                      <a:pt x="60" y="318"/>
                      <a:pt x="60" y="318"/>
                    </a:cubicBezTo>
                    <a:cubicBezTo>
                      <a:pt x="60" y="318"/>
                      <a:pt x="60" y="318"/>
                      <a:pt x="59" y="319"/>
                    </a:cubicBezTo>
                    <a:cubicBezTo>
                      <a:pt x="63" y="321"/>
                      <a:pt x="63" y="321"/>
                      <a:pt x="63" y="321"/>
                    </a:cubicBezTo>
                    <a:cubicBezTo>
                      <a:pt x="60" y="318"/>
                      <a:pt x="60" y="318"/>
                      <a:pt x="60" y="318"/>
                    </a:cubicBezTo>
                    <a:cubicBezTo>
                      <a:pt x="62" y="320"/>
                      <a:pt x="62" y="320"/>
                      <a:pt x="62" y="320"/>
                    </a:cubicBezTo>
                    <a:cubicBezTo>
                      <a:pt x="60" y="318"/>
                      <a:pt x="60" y="318"/>
                      <a:pt x="60" y="318"/>
                    </a:cubicBezTo>
                    <a:cubicBezTo>
                      <a:pt x="60" y="318"/>
                      <a:pt x="60" y="318"/>
                      <a:pt x="60" y="318"/>
                    </a:cubicBezTo>
                    <a:cubicBezTo>
                      <a:pt x="62" y="320"/>
                      <a:pt x="62" y="320"/>
                      <a:pt x="62" y="320"/>
                    </a:cubicBezTo>
                    <a:cubicBezTo>
                      <a:pt x="60" y="318"/>
                      <a:pt x="60" y="318"/>
                      <a:pt x="60" y="318"/>
                    </a:cubicBezTo>
                    <a:cubicBezTo>
                      <a:pt x="61" y="318"/>
                      <a:pt x="61" y="318"/>
                      <a:pt x="61" y="318"/>
                    </a:cubicBezTo>
                    <a:cubicBezTo>
                      <a:pt x="60" y="318"/>
                      <a:pt x="60" y="318"/>
                      <a:pt x="60" y="318"/>
                    </a:cubicBezTo>
                    <a:cubicBezTo>
                      <a:pt x="60" y="318"/>
                      <a:pt x="60" y="318"/>
                      <a:pt x="60" y="318"/>
                    </a:cubicBezTo>
                    <a:cubicBezTo>
                      <a:pt x="61" y="318"/>
                      <a:pt x="61" y="318"/>
                      <a:pt x="61" y="318"/>
                    </a:cubicBezTo>
                    <a:cubicBezTo>
                      <a:pt x="60" y="318"/>
                      <a:pt x="60" y="318"/>
                      <a:pt x="60" y="318"/>
                    </a:cubicBezTo>
                    <a:cubicBezTo>
                      <a:pt x="60" y="318"/>
                      <a:pt x="60" y="318"/>
                      <a:pt x="59" y="318"/>
                    </a:cubicBezTo>
                    <a:cubicBezTo>
                      <a:pt x="58" y="319"/>
                      <a:pt x="54" y="321"/>
                      <a:pt x="51" y="323"/>
                    </a:cubicBezTo>
                    <a:cubicBezTo>
                      <a:pt x="48" y="324"/>
                      <a:pt x="45" y="325"/>
                      <a:pt x="45" y="325"/>
                    </a:cubicBezTo>
                    <a:cubicBezTo>
                      <a:pt x="44" y="326"/>
                      <a:pt x="43" y="327"/>
                      <a:pt x="43" y="329"/>
                    </a:cubicBezTo>
                    <a:cubicBezTo>
                      <a:pt x="43" y="330"/>
                      <a:pt x="44" y="332"/>
                      <a:pt x="45" y="332"/>
                    </a:cubicBezTo>
                    <a:cubicBezTo>
                      <a:pt x="51" y="336"/>
                      <a:pt x="51" y="336"/>
                      <a:pt x="51" y="336"/>
                    </a:cubicBezTo>
                    <a:cubicBezTo>
                      <a:pt x="53" y="333"/>
                      <a:pt x="53" y="333"/>
                      <a:pt x="53" y="333"/>
                    </a:cubicBezTo>
                    <a:cubicBezTo>
                      <a:pt x="50" y="331"/>
                      <a:pt x="50" y="331"/>
                      <a:pt x="50" y="331"/>
                    </a:cubicBezTo>
                    <a:cubicBezTo>
                      <a:pt x="53" y="333"/>
                      <a:pt x="53" y="333"/>
                      <a:pt x="53" y="333"/>
                    </a:cubicBezTo>
                    <a:cubicBezTo>
                      <a:pt x="51" y="330"/>
                      <a:pt x="51" y="330"/>
                      <a:pt x="51" y="330"/>
                    </a:cubicBezTo>
                    <a:cubicBezTo>
                      <a:pt x="51" y="330"/>
                      <a:pt x="50" y="330"/>
                      <a:pt x="50" y="331"/>
                    </a:cubicBezTo>
                    <a:cubicBezTo>
                      <a:pt x="53" y="333"/>
                      <a:pt x="53" y="333"/>
                      <a:pt x="53" y="333"/>
                    </a:cubicBezTo>
                    <a:cubicBezTo>
                      <a:pt x="51" y="330"/>
                      <a:pt x="51" y="330"/>
                      <a:pt x="51" y="330"/>
                    </a:cubicBezTo>
                    <a:cubicBezTo>
                      <a:pt x="53" y="332"/>
                      <a:pt x="53" y="332"/>
                      <a:pt x="53" y="332"/>
                    </a:cubicBezTo>
                    <a:cubicBezTo>
                      <a:pt x="51" y="330"/>
                      <a:pt x="51" y="330"/>
                      <a:pt x="51" y="330"/>
                    </a:cubicBezTo>
                    <a:cubicBezTo>
                      <a:pt x="51" y="330"/>
                      <a:pt x="51" y="330"/>
                      <a:pt x="51" y="330"/>
                    </a:cubicBezTo>
                    <a:cubicBezTo>
                      <a:pt x="53" y="332"/>
                      <a:pt x="53" y="332"/>
                      <a:pt x="53" y="332"/>
                    </a:cubicBezTo>
                    <a:cubicBezTo>
                      <a:pt x="51" y="330"/>
                      <a:pt x="51" y="330"/>
                      <a:pt x="51" y="330"/>
                    </a:cubicBezTo>
                    <a:cubicBezTo>
                      <a:pt x="51" y="330"/>
                      <a:pt x="51" y="330"/>
                      <a:pt x="50" y="330"/>
                    </a:cubicBezTo>
                    <a:cubicBezTo>
                      <a:pt x="48" y="331"/>
                      <a:pt x="44" y="333"/>
                      <a:pt x="41" y="334"/>
                    </a:cubicBezTo>
                    <a:cubicBezTo>
                      <a:pt x="39" y="335"/>
                      <a:pt x="38" y="336"/>
                      <a:pt x="36" y="336"/>
                    </a:cubicBezTo>
                    <a:cubicBezTo>
                      <a:pt x="36" y="337"/>
                      <a:pt x="35" y="337"/>
                      <a:pt x="35" y="337"/>
                    </a:cubicBezTo>
                    <a:cubicBezTo>
                      <a:pt x="35" y="337"/>
                      <a:pt x="35" y="337"/>
                      <a:pt x="35" y="337"/>
                    </a:cubicBezTo>
                    <a:cubicBezTo>
                      <a:pt x="35" y="337"/>
                      <a:pt x="35" y="337"/>
                      <a:pt x="35" y="337"/>
                    </a:cubicBezTo>
                    <a:cubicBezTo>
                      <a:pt x="35" y="337"/>
                      <a:pt x="35" y="337"/>
                      <a:pt x="35" y="337"/>
                    </a:cubicBezTo>
                    <a:cubicBezTo>
                      <a:pt x="34" y="337"/>
                      <a:pt x="34" y="337"/>
                      <a:pt x="34" y="337"/>
                    </a:cubicBezTo>
                    <a:cubicBezTo>
                      <a:pt x="34" y="337"/>
                      <a:pt x="34" y="337"/>
                      <a:pt x="34" y="337"/>
                    </a:cubicBezTo>
                    <a:cubicBezTo>
                      <a:pt x="34" y="338"/>
                      <a:pt x="34" y="338"/>
                      <a:pt x="34" y="338"/>
                    </a:cubicBezTo>
                    <a:cubicBezTo>
                      <a:pt x="34" y="338"/>
                      <a:pt x="34" y="338"/>
                      <a:pt x="34" y="338"/>
                    </a:cubicBezTo>
                    <a:cubicBezTo>
                      <a:pt x="34" y="338"/>
                      <a:pt x="33" y="338"/>
                      <a:pt x="33" y="339"/>
                    </a:cubicBezTo>
                    <a:cubicBezTo>
                      <a:pt x="32" y="339"/>
                      <a:pt x="32" y="341"/>
                      <a:pt x="32" y="342"/>
                    </a:cubicBezTo>
                    <a:cubicBezTo>
                      <a:pt x="33" y="343"/>
                      <a:pt x="33" y="344"/>
                      <a:pt x="34" y="344"/>
                    </a:cubicBezTo>
                    <a:cubicBezTo>
                      <a:pt x="35" y="345"/>
                      <a:pt x="35" y="345"/>
                      <a:pt x="35" y="345"/>
                    </a:cubicBezTo>
                    <a:cubicBezTo>
                      <a:pt x="28" y="350"/>
                      <a:pt x="28" y="350"/>
                      <a:pt x="28" y="350"/>
                    </a:cubicBezTo>
                    <a:cubicBezTo>
                      <a:pt x="27" y="351"/>
                      <a:pt x="27" y="352"/>
                      <a:pt x="27" y="354"/>
                    </a:cubicBezTo>
                    <a:cubicBezTo>
                      <a:pt x="27" y="355"/>
                      <a:pt x="28" y="356"/>
                      <a:pt x="29" y="357"/>
                    </a:cubicBezTo>
                    <a:cubicBezTo>
                      <a:pt x="30" y="358"/>
                      <a:pt x="30" y="358"/>
                      <a:pt x="30" y="358"/>
                    </a:cubicBezTo>
                    <a:cubicBezTo>
                      <a:pt x="33" y="354"/>
                      <a:pt x="33" y="354"/>
                      <a:pt x="33" y="354"/>
                    </a:cubicBezTo>
                    <a:cubicBezTo>
                      <a:pt x="29" y="352"/>
                      <a:pt x="29" y="352"/>
                      <a:pt x="29" y="352"/>
                    </a:cubicBezTo>
                    <a:cubicBezTo>
                      <a:pt x="19" y="366"/>
                      <a:pt x="19" y="366"/>
                      <a:pt x="19" y="366"/>
                    </a:cubicBezTo>
                    <a:cubicBezTo>
                      <a:pt x="19" y="367"/>
                      <a:pt x="18" y="368"/>
                      <a:pt x="19" y="369"/>
                    </a:cubicBezTo>
                    <a:cubicBezTo>
                      <a:pt x="19" y="370"/>
                      <a:pt x="20" y="371"/>
                      <a:pt x="20" y="372"/>
                    </a:cubicBezTo>
                    <a:cubicBezTo>
                      <a:pt x="23" y="373"/>
                      <a:pt x="23" y="373"/>
                      <a:pt x="23" y="373"/>
                    </a:cubicBezTo>
                    <a:cubicBezTo>
                      <a:pt x="25" y="370"/>
                      <a:pt x="25" y="370"/>
                      <a:pt x="25" y="370"/>
                    </a:cubicBezTo>
                    <a:cubicBezTo>
                      <a:pt x="22" y="368"/>
                      <a:pt x="22" y="368"/>
                      <a:pt x="22" y="368"/>
                    </a:cubicBezTo>
                    <a:cubicBezTo>
                      <a:pt x="22" y="368"/>
                      <a:pt x="21" y="369"/>
                      <a:pt x="21" y="370"/>
                    </a:cubicBezTo>
                    <a:cubicBezTo>
                      <a:pt x="20" y="372"/>
                      <a:pt x="18" y="374"/>
                      <a:pt x="17" y="377"/>
                    </a:cubicBezTo>
                    <a:cubicBezTo>
                      <a:pt x="16" y="378"/>
                      <a:pt x="15" y="379"/>
                      <a:pt x="15" y="379"/>
                    </a:cubicBezTo>
                    <a:cubicBezTo>
                      <a:pt x="15" y="380"/>
                      <a:pt x="15" y="380"/>
                      <a:pt x="15" y="380"/>
                    </a:cubicBezTo>
                    <a:cubicBezTo>
                      <a:pt x="14" y="381"/>
                      <a:pt x="14" y="381"/>
                      <a:pt x="14" y="381"/>
                    </a:cubicBezTo>
                    <a:cubicBezTo>
                      <a:pt x="14" y="381"/>
                      <a:pt x="14" y="381"/>
                      <a:pt x="14" y="381"/>
                    </a:cubicBezTo>
                    <a:cubicBezTo>
                      <a:pt x="14" y="381"/>
                      <a:pt x="14" y="381"/>
                      <a:pt x="14" y="381"/>
                    </a:cubicBezTo>
                    <a:cubicBezTo>
                      <a:pt x="17" y="382"/>
                      <a:pt x="17" y="382"/>
                      <a:pt x="17" y="382"/>
                    </a:cubicBezTo>
                    <a:cubicBezTo>
                      <a:pt x="14" y="381"/>
                      <a:pt x="14" y="381"/>
                      <a:pt x="14" y="381"/>
                    </a:cubicBezTo>
                    <a:cubicBezTo>
                      <a:pt x="14" y="381"/>
                      <a:pt x="14" y="381"/>
                      <a:pt x="14" y="381"/>
                    </a:cubicBezTo>
                    <a:cubicBezTo>
                      <a:pt x="17" y="382"/>
                      <a:pt x="17" y="382"/>
                      <a:pt x="17" y="382"/>
                    </a:cubicBezTo>
                    <a:cubicBezTo>
                      <a:pt x="14" y="381"/>
                      <a:pt x="14" y="381"/>
                      <a:pt x="14" y="381"/>
                    </a:cubicBezTo>
                    <a:cubicBezTo>
                      <a:pt x="14" y="381"/>
                      <a:pt x="14" y="383"/>
                      <a:pt x="14" y="384"/>
                    </a:cubicBezTo>
                    <a:cubicBezTo>
                      <a:pt x="14" y="385"/>
                      <a:pt x="15" y="386"/>
                      <a:pt x="16" y="386"/>
                    </a:cubicBezTo>
                    <a:cubicBezTo>
                      <a:pt x="17" y="387"/>
                      <a:pt x="17" y="387"/>
                      <a:pt x="17" y="387"/>
                    </a:cubicBezTo>
                    <a:cubicBezTo>
                      <a:pt x="19" y="384"/>
                      <a:pt x="19" y="384"/>
                      <a:pt x="19" y="384"/>
                    </a:cubicBezTo>
                    <a:cubicBezTo>
                      <a:pt x="16" y="381"/>
                      <a:pt x="16" y="381"/>
                      <a:pt x="16" y="381"/>
                    </a:cubicBezTo>
                    <a:cubicBezTo>
                      <a:pt x="15" y="382"/>
                      <a:pt x="15" y="382"/>
                      <a:pt x="15" y="382"/>
                    </a:cubicBezTo>
                    <a:cubicBezTo>
                      <a:pt x="15" y="382"/>
                      <a:pt x="15" y="382"/>
                      <a:pt x="15" y="382"/>
                    </a:cubicBezTo>
                    <a:cubicBezTo>
                      <a:pt x="15" y="382"/>
                      <a:pt x="15" y="384"/>
                      <a:pt x="14" y="385"/>
                    </a:cubicBezTo>
                    <a:cubicBezTo>
                      <a:pt x="13" y="387"/>
                      <a:pt x="12" y="390"/>
                      <a:pt x="11" y="393"/>
                    </a:cubicBezTo>
                    <a:cubicBezTo>
                      <a:pt x="10" y="394"/>
                      <a:pt x="10" y="395"/>
                      <a:pt x="10" y="396"/>
                    </a:cubicBezTo>
                    <a:cubicBezTo>
                      <a:pt x="9" y="397"/>
                      <a:pt x="9" y="397"/>
                      <a:pt x="9" y="397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1" y="398"/>
                      <a:pt x="11" y="398"/>
                      <a:pt x="11" y="398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1" y="398"/>
                      <a:pt x="11" y="398"/>
                      <a:pt x="11" y="398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2" y="399"/>
                      <a:pt x="12" y="399"/>
                      <a:pt x="12" y="399"/>
                    </a:cubicBezTo>
                    <a:cubicBezTo>
                      <a:pt x="9" y="397"/>
                      <a:pt x="9" y="397"/>
                      <a:pt x="9" y="397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2" y="399"/>
                      <a:pt x="12" y="399"/>
                      <a:pt x="12" y="399"/>
                    </a:cubicBezTo>
                    <a:cubicBezTo>
                      <a:pt x="9" y="397"/>
                      <a:pt x="9" y="397"/>
                      <a:pt x="9" y="397"/>
                    </a:cubicBezTo>
                    <a:cubicBezTo>
                      <a:pt x="9" y="398"/>
                      <a:pt x="9" y="399"/>
                      <a:pt x="9" y="400"/>
                    </a:cubicBezTo>
                    <a:cubicBezTo>
                      <a:pt x="9" y="401"/>
                      <a:pt x="10" y="402"/>
                      <a:pt x="11" y="403"/>
                    </a:cubicBezTo>
                    <a:cubicBezTo>
                      <a:pt x="12" y="404"/>
                      <a:pt x="12" y="404"/>
                      <a:pt x="12" y="404"/>
                    </a:cubicBezTo>
                    <a:cubicBezTo>
                      <a:pt x="14" y="400"/>
                      <a:pt x="14" y="400"/>
                      <a:pt x="14" y="400"/>
                    </a:cubicBezTo>
                    <a:cubicBezTo>
                      <a:pt x="11" y="398"/>
                      <a:pt x="11" y="398"/>
                      <a:pt x="11" y="398"/>
                    </a:cubicBezTo>
                    <a:cubicBezTo>
                      <a:pt x="10" y="398"/>
                      <a:pt x="10" y="399"/>
                      <a:pt x="10" y="399"/>
                    </a:cubicBezTo>
                    <a:cubicBezTo>
                      <a:pt x="10" y="399"/>
                      <a:pt x="10" y="399"/>
                      <a:pt x="10" y="400"/>
                    </a:cubicBezTo>
                    <a:cubicBezTo>
                      <a:pt x="10" y="400"/>
                      <a:pt x="10" y="402"/>
                      <a:pt x="9" y="403"/>
                    </a:cubicBezTo>
                    <a:cubicBezTo>
                      <a:pt x="8" y="408"/>
                      <a:pt x="7" y="415"/>
                      <a:pt x="7" y="415"/>
                    </a:cubicBezTo>
                    <a:cubicBezTo>
                      <a:pt x="7" y="416"/>
                      <a:pt x="7" y="418"/>
                      <a:pt x="9" y="419"/>
                    </a:cubicBezTo>
                    <a:cubicBezTo>
                      <a:pt x="12" y="421"/>
                      <a:pt x="12" y="421"/>
                      <a:pt x="12" y="421"/>
                    </a:cubicBezTo>
                    <a:cubicBezTo>
                      <a:pt x="14" y="417"/>
                      <a:pt x="14" y="417"/>
                      <a:pt x="14" y="417"/>
                    </a:cubicBezTo>
                    <a:cubicBezTo>
                      <a:pt x="10" y="415"/>
                      <a:pt x="10" y="415"/>
                      <a:pt x="10" y="415"/>
                    </a:cubicBezTo>
                    <a:cubicBezTo>
                      <a:pt x="10" y="416"/>
                      <a:pt x="10" y="416"/>
                      <a:pt x="10" y="416"/>
                    </a:cubicBezTo>
                    <a:cubicBezTo>
                      <a:pt x="10" y="416"/>
                      <a:pt x="10" y="416"/>
                      <a:pt x="10" y="417"/>
                    </a:cubicBezTo>
                    <a:cubicBezTo>
                      <a:pt x="8" y="420"/>
                      <a:pt x="4" y="431"/>
                      <a:pt x="4" y="431"/>
                    </a:cubicBezTo>
                    <a:cubicBezTo>
                      <a:pt x="3" y="433"/>
                      <a:pt x="4" y="435"/>
                      <a:pt x="5" y="436"/>
                    </a:cubicBezTo>
                    <a:cubicBezTo>
                      <a:pt x="7" y="437"/>
                      <a:pt x="7" y="437"/>
                      <a:pt x="7" y="437"/>
                    </a:cubicBezTo>
                    <a:cubicBezTo>
                      <a:pt x="9" y="434"/>
                      <a:pt x="9" y="434"/>
                      <a:pt x="9" y="434"/>
                    </a:cubicBezTo>
                    <a:cubicBezTo>
                      <a:pt x="5" y="434"/>
                      <a:pt x="5" y="434"/>
                      <a:pt x="5" y="434"/>
                    </a:cubicBezTo>
                    <a:cubicBezTo>
                      <a:pt x="6" y="450"/>
                      <a:pt x="6" y="450"/>
                      <a:pt x="6" y="450"/>
                    </a:cubicBezTo>
                    <a:cubicBezTo>
                      <a:pt x="6" y="452"/>
                      <a:pt x="7" y="453"/>
                      <a:pt x="8" y="454"/>
                    </a:cubicBezTo>
                    <a:cubicBezTo>
                      <a:pt x="9" y="455"/>
                      <a:pt x="9" y="455"/>
                      <a:pt x="9" y="455"/>
                    </a:cubicBezTo>
                    <a:cubicBezTo>
                      <a:pt x="12" y="451"/>
                      <a:pt x="12" y="451"/>
                      <a:pt x="12" y="451"/>
                    </a:cubicBezTo>
                    <a:cubicBezTo>
                      <a:pt x="8" y="450"/>
                      <a:pt x="8" y="450"/>
                      <a:pt x="8" y="450"/>
                    </a:cubicBezTo>
                    <a:cubicBezTo>
                      <a:pt x="1" y="464"/>
                      <a:pt x="1" y="464"/>
                      <a:pt x="1" y="464"/>
                    </a:cubicBezTo>
                    <a:cubicBezTo>
                      <a:pt x="0" y="466"/>
                      <a:pt x="1" y="468"/>
                      <a:pt x="3" y="469"/>
                    </a:cubicBezTo>
                    <a:cubicBezTo>
                      <a:pt x="3" y="469"/>
                      <a:pt x="3" y="469"/>
                      <a:pt x="3" y="469"/>
                    </a:cubicBezTo>
                    <a:cubicBezTo>
                      <a:pt x="6" y="484"/>
                      <a:pt x="6" y="484"/>
                      <a:pt x="6" y="484"/>
                    </a:cubicBezTo>
                    <a:cubicBezTo>
                      <a:pt x="7" y="485"/>
                      <a:pt x="7" y="486"/>
                      <a:pt x="8" y="487"/>
                    </a:cubicBezTo>
                    <a:cubicBezTo>
                      <a:pt x="12" y="489"/>
                      <a:pt x="12" y="489"/>
                      <a:pt x="12" y="489"/>
                    </a:cubicBezTo>
                    <a:cubicBezTo>
                      <a:pt x="11" y="505"/>
                      <a:pt x="11" y="505"/>
                      <a:pt x="11" y="505"/>
                    </a:cubicBezTo>
                    <a:cubicBezTo>
                      <a:pt x="11" y="507"/>
                      <a:pt x="12" y="508"/>
                      <a:pt x="13" y="509"/>
                    </a:cubicBezTo>
                    <a:cubicBezTo>
                      <a:pt x="16" y="511"/>
                      <a:pt x="16" y="511"/>
                      <a:pt x="16" y="511"/>
                    </a:cubicBezTo>
                    <a:cubicBezTo>
                      <a:pt x="18" y="508"/>
                      <a:pt x="18" y="508"/>
                      <a:pt x="18" y="508"/>
                    </a:cubicBezTo>
                    <a:cubicBezTo>
                      <a:pt x="15" y="505"/>
                      <a:pt x="15" y="505"/>
                      <a:pt x="15" y="505"/>
                    </a:cubicBezTo>
                    <a:cubicBezTo>
                      <a:pt x="15" y="506"/>
                      <a:pt x="15" y="506"/>
                      <a:pt x="15" y="507"/>
                    </a:cubicBezTo>
                    <a:cubicBezTo>
                      <a:pt x="14" y="507"/>
                      <a:pt x="14" y="507"/>
                      <a:pt x="14" y="508"/>
                    </a:cubicBezTo>
                    <a:cubicBezTo>
                      <a:pt x="14" y="508"/>
                      <a:pt x="14" y="508"/>
                      <a:pt x="14" y="509"/>
                    </a:cubicBezTo>
                    <a:cubicBezTo>
                      <a:pt x="15" y="509"/>
                      <a:pt x="15" y="511"/>
                      <a:pt x="15" y="512"/>
                    </a:cubicBezTo>
                    <a:cubicBezTo>
                      <a:pt x="16" y="514"/>
                      <a:pt x="16" y="517"/>
                      <a:pt x="17" y="520"/>
                    </a:cubicBezTo>
                    <a:cubicBezTo>
                      <a:pt x="17" y="521"/>
                      <a:pt x="17" y="522"/>
                      <a:pt x="17" y="523"/>
                    </a:cubicBezTo>
                    <a:cubicBezTo>
                      <a:pt x="17" y="523"/>
                      <a:pt x="17" y="524"/>
                      <a:pt x="17" y="524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9" y="524"/>
                      <a:pt x="19" y="524"/>
                      <a:pt x="19" y="524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9" y="524"/>
                      <a:pt x="19" y="524"/>
                      <a:pt x="19" y="524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21" y="524"/>
                      <a:pt x="21" y="524"/>
                      <a:pt x="21" y="524"/>
                    </a:cubicBezTo>
                    <a:cubicBezTo>
                      <a:pt x="17" y="523"/>
                      <a:pt x="17" y="523"/>
                      <a:pt x="17" y="523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21" y="524"/>
                      <a:pt x="21" y="524"/>
                      <a:pt x="21" y="524"/>
                    </a:cubicBezTo>
                    <a:cubicBezTo>
                      <a:pt x="17" y="523"/>
                      <a:pt x="17" y="523"/>
                      <a:pt x="17" y="523"/>
                    </a:cubicBezTo>
                    <a:cubicBezTo>
                      <a:pt x="21" y="524"/>
                      <a:pt x="21" y="524"/>
                      <a:pt x="21" y="524"/>
                    </a:cubicBezTo>
                    <a:cubicBezTo>
                      <a:pt x="18" y="522"/>
                      <a:pt x="18" y="522"/>
                      <a:pt x="18" y="522"/>
                    </a:cubicBezTo>
                    <a:cubicBezTo>
                      <a:pt x="17" y="523"/>
                      <a:pt x="17" y="523"/>
                      <a:pt x="17" y="523"/>
                    </a:cubicBezTo>
                    <a:cubicBezTo>
                      <a:pt x="21" y="524"/>
                      <a:pt x="21" y="524"/>
                      <a:pt x="21" y="524"/>
                    </a:cubicBezTo>
                    <a:cubicBezTo>
                      <a:pt x="18" y="522"/>
                      <a:pt x="18" y="522"/>
                      <a:pt x="18" y="522"/>
                    </a:cubicBezTo>
                    <a:cubicBezTo>
                      <a:pt x="17" y="524"/>
                      <a:pt x="17" y="526"/>
                      <a:pt x="19" y="527"/>
                    </a:cubicBezTo>
                    <a:cubicBezTo>
                      <a:pt x="28" y="533"/>
                      <a:pt x="28" y="533"/>
                      <a:pt x="28" y="533"/>
                    </a:cubicBezTo>
                    <a:cubicBezTo>
                      <a:pt x="30" y="530"/>
                      <a:pt x="30" y="530"/>
                      <a:pt x="30" y="530"/>
                    </a:cubicBezTo>
                    <a:cubicBezTo>
                      <a:pt x="27" y="527"/>
                      <a:pt x="27" y="527"/>
                      <a:pt x="27" y="527"/>
                    </a:cubicBezTo>
                    <a:cubicBezTo>
                      <a:pt x="27" y="528"/>
                      <a:pt x="27" y="529"/>
                      <a:pt x="27" y="529"/>
                    </a:cubicBezTo>
                    <a:cubicBezTo>
                      <a:pt x="26" y="529"/>
                      <a:pt x="26" y="530"/>
                      <a:pt x="26" y="530"/>
                    </a:cubicBezTo>
                    <a:cubicBezTo>
                      <a:pt x="26" y="531"/>
                      <a:pt x="27" y="531"/>
                      <a:pt x="27" y="531"/>
                    </a:cubicBezTo>
                    <a:cubicBezTo>
                      <a:pt x="27" y="532"/>
                      <a:pt x="27" y="532"/>
                      <a:pt x="27" y="532"/>
                    </a:cubicBezTo>
                    <a:cubicBezTo>
                      <a:pt x="28" y="533"/>
                      <a:pt x="29" y="535"/>
                      <a:pt x="30" y="538"/>
                    </a:cubicBezTo>
                    <a:cubicBezTo>
                      <a:pt x="31" y="541"/>
                      <a:pt x="34" y="546"/>
                      <a:pt x="36" y="550"/>
                    </a:cubicBezTo>
                    <a:cubicBezTo>
                      <a:pt x="36" y="551"/>
                      <a:pt x="37" y="553"/>
                      <a:pt x="38" y="554"/>
                    </a:cubicBezTo>
                    <a:cubicBezTo>
                      <a:pt x="38" y="555"/>
                      <a:pt x="38" y="555"/>
                      <a:pt x="38" y="555"/>
                    </a:cubicBezTo>
                    <a:cubicBezTo>
                      <a:pt x="38" y="556"/>
                      <a:pt x="38" y="556"/>
                      <a:pt x="38" y="556"/>
                    </a:cubicBezTo>
                    <a:cubicBezTo>
                      <a:pt x="40" y="555"/>
                      <a:pt x="40" y="555"/>
                      <a:pt x="40" y="555"/>
                    </a:cubicBezTo>
                    <a:cubicBezTo>
                      <a:pt x="38" y="555"/>
                      <a:pt x="38" y="555"/>
                      <a:pt x="38" y="555"/>
                    </a:cubicBezTo>
                    <a:cubicBezTo>
                      <a:pt x="38" y="556"/>
                      <a:pt x="38" y="556"/>
                      <a:pt x="38" y="556"/>
                    </a:cubicBezTo>
                    <a:cubicBezTo>
                      <a:pt x="40" y="555"/>
                      <a:pt x="40" y="555"/>
                      <a:pt x="40" y="555"/>
                    </a:cubicBezTo>
                    <a:cubicBezTo>
                      <a:pt x="38" y="555"/>
                      <a:pt x="38" y="555"/>
                      <a:pt x="38" y="555"/>
                    </a:cubicBezTo>
                    <a:cubicBezTo>
                      <a:pt x="42" y="555"/>
                      <a:pt x="42" y="555"/>
                      <a:pt x="42" y="555"/>
                    </a:cubicBezTo>
                    <a:cubicBezTo>
                      <a:pt x="38" y="555"/>
                      <a:pt x="38" y="555"/>
                      <a:pt x="38" y="555"/>
                    </a:cubicBezTo>
                    <a:cubicBezTo>
                      <a:pt x="38" y="555"/>
                      <a:pt x="38" y="555"/>
                      <a:pt x="38" y="555"/>
                    </a:cubicBezTo>
                    <a:cubicBezTo>
                      <a:pt x="42" y="555"/>
                      <a:pt x="42" y="555"/>
                      <a:pt x="42" y="555"/>
                    </a:cubicBezTo>
                    <a:cubicBezTo>
                      <a:pt x="38" y="555"/>
                      <a:pt x="38" y="555"/>
                      <a:pt x="38" y="555"/>
                    </a:cubicBezTo>
                    <a:cubicBezTo>
                      <a:pt x="42" y="555"/>
                      <a:pt x="42" y="555"/>
                      <a:pt x="42" y="555"/>
                    </a:cubicBezTo>
                    <a:cubicBezTo>
                      <a:pt x="39" y="553"/>
                      <a:pt x="39" y="553"/>
                      <a:pt x="39" y="553"/>
                    </a:cubicBezTo>
                    <a:cubicBezTo>
                      <a:pt x="38" y="554"/>
                      <a:pt x="38" y="554"/>
                      <a:pt x="38" y="555"/>
                    </a:cubicBezTo>
                    <a:cubicBezTo>
                      <a:pt x="42" y="555"/>
                      <a:pt x="42" y="555"/>
                      <a:pt x="42" y="555"/>
                    </a:cubicBezTo>
                    <a:cubicBezTo>
                      <a:pt x="39" y="553"/>
                      <a:pt x="39" y="553"/>
                      <a:pt x="39" y="553"/>
                    </a:cubicBezTo>
                    <a:cubicBezTo>
                      <a:pt x="38" y="554"/>
                      <a:pt x="38" y="557"/>
                      <a:pt x="40" y="558"/>
                    </a:cubicBezTo>
                    <a:cubicBezTo>
                      <a:pt x="49" y="563"/>
                      <a:pt x="49" y="563"/>
                      <a:pt x="49" y="563"/>
                    </a:cubicBezTo>
                    <a:cubicBezTo>
                      <a:pt x="50" y="564"/>
                      <a:pt x="53" y="564"/>
                      <a:pt x="54" y="562"/>
                    </a:cubicBezTo>
                    <a:cubicBezTo>
                      <a:pt x="55" y="560"/>
                      <a:pt x="55" y="558"/>
                      <a:pt x="53" y="557"/>
                    </a:cubicBezTo>
                    <a:close/>
                  </a:path>
                </a:pathLst>
              </a:custGeom>
              <a:solidFill>
                <a:srgbClr val="70B5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6" name="Freeform 56"/>
              <p:cNvSpPr/>
              <p:nvPr/>
            </p:nvSpPr>
            <p:spPr bwMode="auto">
              <a:xfrm>
                <a:off x="4817978" y="3175981"/>
                <a:ext cx="300783" cy="130603"/>
              </a:xfrm>
              <a:custGeom>
                <a:avLst/>
                <a:gdLst>
                  <a:gd name="T0" fmla="*/ 3 w 224"/>
                  <a:gd name="T1" fmla="*/ 69 h 98"/>
                  <a:gd name="T2" fmla="*/ 68 w 224"/>
                  <a:gd name="T3" fmla="*/ 85 h 98"/>
                  <a:gd name="T4" fmla="*/ 68 w 224"/>
                  <a:gd name="T5" fmla="*/ 92 h 98"/>
                  <a:gd name="T6" fmla="*/ 66 w 224"/>
                  <a:gd name="T7" fmla="*/ 89 h 98"/>
                  <a:gd name="T8" fmla="*/ 67 w 224"/>
                  <a:gd name="T9" fmla="*/ 92 h 98"/>
                  <a:gd name="T10" fmla="*/ 67 w 224"/>
                  <a:gd name="T11" fmla="*/ 90 h 98"/>
                  <a:gd name="T12" fmla="*/ 95 w 224"/>
                  <a:gd name="T13" fmla="*/ 97 h 98"/>
                  <a:gd name="T14" fmla="*/ 91 w 224"/>
                  <a:gd name="T15" fmla="*/ 90 h 98"/>
                  <a:gd name="T16" fmla="*/ 119 w 224"/>
                  <a:gd name="T17" fmla="*/ 85 h 98"/>
                  <a:gd name="T18" fmla="*/ 113 w 224"/>
                  <a:gd name="T19" fmla="*/ 86 h 98"/>
                  <a:gd name="T20" fmla="*/ 115 w 224"/>
                  <a:gd name="T21" fmla="*/ 89 h 98"/>
                  <a:gd name="T22" fmla="*/ 113 w 224"/>
                  <a:gd name="T23" fmla="*/ 87 h 98"/>
                  <a:gd name="T24" fmla="*/ 114 w 224"/>
                  <a:gd name="T25" fmla="*/ 90 h 98"/>
                  <a:gd name="T26" fmla="*/ 127 w 224"/>
                  <a:gd name="T27" fmla="*/ 87 h 98"/>
                  <a:gd name="T28" fmla="*/ 131 w 224"/>
                  <a:gd name="T29" fmla="*/ 76 h 98"/>
                  <a:gd name="T30" fmla="*/ 148 w 224"/>
                  <a:gd name="T31" fmla="*/ 75 h 98"/>
                  <a:gd name="T32" fmla="*/ 155 w 224"/>
                  <a:gd name="T33" fmla="*/ 65 h 98"/>
                  <a:gd name="T34" fmla="*/ 152 w 224"/>
                  <a:gd name="T35" fmla="*/ 66 h 98"/>
                  <a:gd name="T36" fmla="*/ 163 w 224"/>
                  <a:gd name="T37" fmla="*/ 49 h 98"/>
                  <a:gd name="T38" fmla="*/ 161 w 224"/>
                  <a:gd name="T39" fmla="*/ 38 h 98"/>
                  <a:gd name="T40" fmla="*/ 174 w 224"/>
                  <a:gd name="T41" fmla="*/ 32 h 98"/>
                  <a:gd name="T42" fmla="*/ 175 w 224"/>
                  <a:gd name="T43" fmla="*/ 31 h 98"/>
                  <a:gd name="T44" fmla="*/ 169 w 224"/>
                  <a:gd name="T45" fmla="*/ 27 h 98"/>
                  <a:gd name="T46" fmla="*/ 185 w 224"/>
                  <a:gd name="T47" fmla="*/ 14 h 98"/>
                  <a:gd name="T48" fmla="*/ 203 w 224"/>
                  <a:gd name="T49" fmla="*/ 12 h 98"/>
                  <a:gd name="T50" fmla="*/ 200 w 224"/>
                  <a:gd name="T51" fmla="*/ 8 h 98"/>
                  <a:gd name="T52" fmla="*/ 222 w 224"/>
                  <a:gd name="T53" fmla="*/ 4 h 98"/>
                  <a:gd name="T54" fmla="*/ 218 w 224"/>
                  <a:gd name="T55" fmla="*/ 11 h 98"/>
                  <a:gd name="T56" fmla="*/ 196 w 224"/>
                  <a:gd name="T57" fmla="*/ 7 h 98"/>
                  <a:gd name="T58" fmla="*/ 199 w 224"/>
                  <a:gd name="T59" fmla="*/ 5 h 98"/>
                  <a:gd name="T60" fmla="*/ 180 w 224"/>
                  <a:gd name="T61" fmla="*/ 21 h 98"/>
                  <a:gd name="T62" fmla="*/ 165 w 224"/>
                  <a:gd name="T63" fmla="*/ 27 h 98"/>
                  <a:gd name="T64" fmla="*/ 169 w 224"/>
                  <a:gd name="T65" fmla="*/ 27 h 98"/>
                  <a:gd name="T66" fmla="*/ 172 w 224"/>
                  <a:gd name="T67" fmla="*/ 29 h 98"/>
                  <a:gd name="T68" fmla="*/ 169 w 224"/>
                  <a:gd name="T69" fmla="*/ 26 h 98"/>
                  <a:gd name="T70" fmla="*/ 163 w 224"/>
                  <a:gd name="T71" fmla="*/ 31 h 98"/>
                  <a:gd name="T72" fmla="*/ 160 w 224"/>
                  <a:gd name="T73" fmla="*/ 42 h 98"/>
                  <a:gd name="T74" fmla="*/ 156 w 224"/>
                  <a:gd name="T75" fmla="*/ 54 h 98"/>
                  <a:gd name="T76" fmla="*/ 147 w 224"/>
                  <a:gd name="T77" fmla="*/ 60 h 98"/>
                  <a:gd name="T78" fmla="*/ 151 w 224"/>
                  <a:gd name="T79" fmla="*/ 64 h 98"/>
                  <a:gd name="T80" fmla="*/ 135 w 224"/>
                  <a:gd name="T81" fmla="*/ 74 h 98"/>
                  <a:gd name="T82" fmla="*/ 128 w 224"/>
                  <a:gd name="T83" fmla="*/ 75 h 98"/>
                  <a:gd name="T84" fmla="*/ 134 w 224"/>
                  <a:gd name="T85" fmla="*/ 82 h 98"/>
                  <a:gd name="T86" fmla="*/ 113 w 224"/>
                  <a:gd name="T87" fmla="*/ 82 h 98"/>
                  <a:gd name="T88" fmla="*/ 109 w 224"/>
                  <a:gd name="T89" fmla="*/ 84 h 98"/>
                  <a:gd name="T90" fmla="*/ 117 w 224"/>
                  <a:gd name="T91" fmla="*/ 89 h 98"/>
                  <a:gd name="T92" fmla="*/ 89 w 224"/>
                  <a:gd name="T93" fmla="*/ 94 h 98"/>
                  <a:gd name="T94" fmla="*/ 83 w 224"/>
                  <a:gd name="T95" fmla="*/ 87 h 98"/>
                  <a:gd name="T96" fmla="*/ 66 w 224"/>
                  <a:gd name="T97" fmla="*/ 85 h 98"/>
                  <a:gd name="T98" fmla="*/ 64 w 224"/>
                  <a:gd name="T99" fmla="*/ 92 h 98"/>
                  <a:gd name="T100" fmla="*/ 6 w 224"/>
                  <a:gd name="T101" fmla="*/ 62 h 98"/>
                  <a:gd name="T102" fmla="*/ 43 w 224"/>
                  <a:gd name="T103" fmla="*/ 9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24" h="98">
                    <a:moveTo>
                      <a:pt x="42" y="84"/>
                    </a:moveTo>
                    <a:cubicBezTo>
                      <a:pt x="7" y="62"/>
                      <a:pt x="7" y="62"/>
                      <a:pt x="7" y="62"/>
                    </a:cubicBezTo>
                    <a:cubicBezTo>
                      <a:pt x="5" y="66"/>
                      <a:pt x="5" y="66"/>
                      <a:pt x="5" y="66"/>
                    </a:cubicBezTo>
                    <a:cubicBezTo>
                      <a:pt x="3" y="69"/>
                      <a:pt x="3" y="69"/>
                      <a:pt x="3" y="69"/>
                    </a:cubicBezTo>
                    <a:cubicBezTo>
                      <a:pt x="72" y="97"/>
                      <a:pt x="72" y="97"/>
                      <a:pt x="72" y="97"/>
                    </a:cubicBezTo>
                    <a:cubicBezTo>
                      <a:pt x="74" y="98"/>
                      <a:pt x="76" y="97"/>
                      <a:pt x="77" y="95"/>
                    </a:cubicBezTo>
                    <a:cubicBezTo>
                      <a:pt x="78" y="93"/>
                      <a:pt x="77" y="91"/>
                      <a:pt x="76" y="90"/>
                    </a:cubicBezTo>
                    <a:cubicBezTo>
                      <a:pt x="68" y="85"/>
                      <a:pt x="68" y="85"/>
                      <a:pt x="68" y="85"/>
                    </a:cubicBezTo>
                    <a:cubicBezTo>
                      <a:pt x="66" y="89"/>
                      <a:pt x="66" y="89"/>
                      <a:pt x="66" y="89"/>
                    </a:cubicBezTo>
                    <a:cubicBezTo>
                      <a:pt x="70" y="91"/>
                      <a:pt x="70" y="91"/>
                      <a:pt x="70" y="91"/>
                    </a:cubicBezTo>
                    <a:cubicBezTo>
                      <a:pt x="66" y="89"/>
                      <a:pt x="66" y="89"/>
                      <a:pt x="66" y="89"/>
                    </a:cubicBezTo>
                    <a:cubicBezTo>
                      <a:pt x="68" y="92"/>
                      <a:pt x="68" y="92"/>
                      <a:pt x="68" y="92"/>
                    </a:cubicBezTo>
                    <a:cubicBezTo>
                      <a:pt x="69" y="92"/>
                      <a:pt x="69" y="91"/>
                      <a:pt x="70" y="91"/>
                    </a:cubicBezTo>
                    <a:cubicBezTo>
                      <a:pt x="66" y="89"/>
                      <a:pt x="66" y="89"/>
                      <a:pt x="66" y="89"/>
                    </a:cubicBezTo>
                    <a:cubicBezTo>
                      <a:pt x="68" y="92"/>
                      <a:pt x="68" y="92"/>
                      <a:pt x="68" y="92"/>
                    </a:cubicBezTo>
                    <a:cubicBezTo>
                      <a:pt x="66" y="89"/>
                      <a:pt x="66" y="89"/>
                      <a:pt x="66" y="89"/>
                    </a:cubicBezTo>
                    <a:cubicBezTo>
                      <a:pt x="67" y="92"/>
                      <a:pt x="67" y="92"/>
                      <a:pt x="67" y="92"/>
                    </a:cubicBezTo>
                    <a:cubicBezTo>
                      <a:pt x="68" y="92"/>
                      <a:pt x="68" y="92"/>
                      <a:pt x="68" y="92"/>
                    </a:cubicBezTo>
                    <a:cubicBezTo>
                      <a:pt x="66" y="89"/>
                      <a:pt x="66" y="89"/>
                      <a:pt x="66" y="89"/>
                    </a:cubicBezTo>
                    <a:cubicBezTo>
                      <a:pt x="67" y="92"/>
                      <a:pt x="67" y="92"/>
                      <a:pt x="67" y="92"/>
                    </a:cubicBezTo>
                    <a:cubicBezTo>
                      <a:pt x="67" y="90"/>
                      <a:pt x="67" y="90"/>
                      <a:pt x="67" y="90"/>
                    </a:cubicBezTo>
                    <a:cubicBezTo>
                      <a:pt x="67" y="93"/>
                      <a:pt x="67" y="93"/>
                      <a:pt x="67" y="93"/>
                    </a:cubicBezTo>
                    <a:cubicBezTo>
                      <a:pt x="67" y="92"/>
                      <a:pt x="67" y="93"/>
                      <a:pt x="67" y="92"/>
                    </a:cubicBezTo>
                    <a:cubicBezTo>
                      <a:pt x="67" y="90"/>
                      <a:pt x="67" y="90"/>
                      <a:pt x="67" y="90"/>
                    </a:cubicBezTo>
                    <a:cubicBezTo>
                      <a:pt x="67" y="93"/>
                      <a:pt x="67" y="93"/>
                      <a:pt x="67" y="93"/>
                    </a:cubicBezTo>
                    <a:cubicBezTo>
                      <a:pt x="67" y="92"/>
                      <a:pt x="67" y="93"/>
                      <a:pt x="68" y="93"/>
                    </a:cubicBezTo>
                    <a:cubicBezTo>
                      <a:pt x="72" y="93"/>
                      <a:pt x="78" y="94"/>
                      <a:pt x="84" y="95"/>
                    </a:cubicBezTo>
                    <a:cubicBezTo>
                      <a:pt x="90" y="96"/>
                      <a:pt x="95" y="97"/>
                      <a:pt x="95" y="97"/>
                    </a:cubicBezTo>
                    <a:cubicBezTo>
                      <a:pt x="97" y="97"/>
                      <a:pt x="98" y="96"/>
                      <a:pt x="99" y="94"/>
                    </a:cubicBezTo>
                    <a:cubicBezTo>
                      <a:pt x="100" y="92"/>
                      <a:pt x="99" y="90"/>
                      <a:pt x="97" y="89"/>
                    </a:cubicBezTo>
                    <a:cubicBezTo>
                      <a:pt x="93" y="87"/>
                      <a:pt x="93" y="87"/>
                      <a:pt x="93" y="87"/>
                    </a:cubicBezTo>
                    <a:cubicBezTo>
                      <a:pt x="91" y="90"/>
                      <a:pt x="91" y="90"/>
                      <a:pt x="91" y="90"/>
                    </a:cubicBezTo>
                    <a:cubicBezTo>
                      <a:pt x="91" y="94"/>
                      <a:pt x="91" y="94"/>
                      <a:pt x="91" y="94"/>
                    </a:cubicBezTo>
                    <a:cubicBezTo>
                      <a:pt x="117" y="93"/>
                      <a:pt x="117" y="93"/>
                      <a:pt x="117" y="93"/>
                    </a:cubicBezTo>
                    <a:cubicBezTo>
                      <a:pt x="119" y="92"/>
                      <a:pt x="120" y="91"/>
                      <a:pt x="121" y="90"/>
                    </a:cubicBezTo>
                    <a:cubicBezTo>
                      <a:pt x="121" y="88"/>
                      <a:pt x="121" y="86"/>
                      <a:pt x="119" y="85"/>
                    </a:cubicBezTo>
                    <a:cubicBezTo>
                      <a:pt x="115" y="83"/>
                      <a:pt x="115" y="83"/>
                      <a:pt x="115" y="83"/>
                    </a:cubicBezTo>
                    <a:cubicBezTo>
                      <a:pt x="113" y="86"/>
                      <a:pt x="113" y="86"/>
                      <a:pt x="113" y="86"/>
                    </a:cubicBezTo>
                    <a:cubicBezTo>
                      <a:pt x="116" y="88"/>
                      <a:pt x="116" y="88"/>
                      <a:pt x="116" y="88"/>
                    </a:cubicBezTo>
                    <a:cubicBezTo>
                      <a:pt x="113" y="86"/>
                      <a:pt x="113" y="86"/>
                      <a:pt x="113" y="86"/>
                    </a:cubicBezTo>
                    <a:cubicBezTo>
                      <a:pt x="115" y="89"/>
                      <a:pt x="115" y="89"/>
                      <a:pt x="115" y="89"/>
                    </a:cubicBezTo>
                    <a:cubicBezTo>
                      <a:pt x="115" y="89"/>
                      <a:pt x="116" y="89"/>
                      <a:pt x="116" y="88"/>
                    </a:cubicBezTo>
                    <a:cubicBezTo>
                      <a:pt x="113" y="86"/>
                      <a:pt x="113" y="86"/>
                      <a:pt x="113" y="86"/>
                    </a:cubicBezTo>
                    <a:cubicBezTo>
                      <a:pt x="115" y="89"/>
                      <a:pt x="115" y="89"/>
                      <a:pt x="115" y="89"/>
                    </a:cubicBezTo>
                    <a:cubicBezTo>
                      <a:pt x="113" y="87"/>
                      <a:pt x="113" y="87"/>
                      <a:pt x="113" y="87"/>
                    </a:cubicBezTo>
                    <a:cubicBezTo>
                      <a:pt x="114" y="90"/>
                      <a:pt x="114" y="90"/>
                      <a:pt x="114" y="90"/>
                    </a:cubicBezTo>
                    <a:cubicBezTo>
                      <a:pt x="114" y="90"/>
                      <a:pt x="115" y="90"/>
                      <a:pt x="115" y="89"/>
                    </a:cubicBezTo>
                    <a:cubicBezTo>
                      <a:pt x="113" y="87"/>
                      <a:pt x="113" y="87"/>
                      <a:pt x="113" y="87"/>
                    </a:cubicBezTo>
                    <a:cubicBezTo>
                      <a:pt x="114" y="90"/>
                      <a:pt x="114" y="90"/>
                      <a:pt x="114" y="90"/>
                    </a:cubicBezTo>
                    <a:cubicBezTo>
                      <a:pt x="114" y="88"/>
                      <a:pt x="114" y="88"/>
                      <a:pt x="114" y="88"/>
                    </a:cubicBezTo>
                    <a:cubicBezTo>
                      <a:pt x="114" y="90"/>
                      <a:pt x="114" y="90"/>
                      <a:pt x="114" y="90"/>
                    </a:cubicBezTo>
                    <a:cubicBezTo>
                      <a:pt x="114" y="90"/>
                      <a:pt x="114" y="90"/>
                      <a:pt x="114" y="90"/>
                    </a:cubicBezTo>
                    <a:cubicBezTo>
                      <a:pt x="114" y="88"/>
                      <a:pt x="114" y="88"/>
                      <a:pt x="114" y="88"/>
                    </a:cubicBezTo>
                    <a:cubicBezTo>
                      <a:pt x="114" y="90"/>
                      <a:pt x="114" y="90"/>
                      <a:pt x="114" y="90"/>
                    </a:cubicBezTo>
                    <a:cubicBezTo>
                      <a:pt x="114" y="90"/>
                      <a:pt x="115" y="89"/>
                      <a:pt x="116" y="89"/>
                    </a:cubicBezTo>
                    <a:cubicBezTo>
                      <a:pt x="118" y="89"/>
                      <a:pt x="123" y="88"/>
                      <a:pt x="127" y="87"/>
                    </a:cubicBezTo>
                    <a:cubicBezTo>
                      <a:pt x="131" y="87"/>
                      <a:pt x="134" y="86"/>
                      <a:pt x="134" y="86"/>
                    </a:cubicBezTo>
                    <a:cubicBezTo>
                      <a:pt x="136" y="86"/>
                      <a:pt x="137" y="85"/>
                      <a:pt x="138" y="83"/>
                    </a:cubicBezTo>
                    <a:cubicBezTo>
                      <a:pt x="138" y="82"/>
                      <a:pt x="137" y="80"/>
                      <a:pt x="136" y="79"/>
                    </a:cubicBezTo>
                    <a:cubicBezTo>
                      <a:pt x="131" y="76"/>
                      <a:pt x="131" y="76"/>
                      <a:pt x="131" y="76"/>
                    </a:cubicBezTo>
                    <a:cubicBezTo>
                      <a:pt x="129" y="79"/>
                      <a:pt x="129" y="79"/>
                      <a:pt x="129" y="79"/>
                    </a:cubicBezTo>
                    <a:cubicBezTo>
                      <a:pt x="130" y="83"/>
                      <a:pt x="130" y="83"/>
                      <a:pt x="130" y="83"/>
                    </a:cubicBezTo>
                    <a:cubicBezTo>
                      <a:pt x="146" y="79"/>
                      <a:pt x="146" y="79"/>
                      <a:pt x="146" y="79"/>
                    </a:cubicBezTo>
                    <a:cubicBezTo>
                      <a:pt x="147" y="78"/>
                      <a:pt x="148" y="77"/>
                      <a:pt x="148" y="75"/>
                    </a:cubicBezTo>
                    <a:cubicBezTo>
                      <a:pt x="149" y="74"/>
                      <a:pt x="148" y="72"/>
                      <a:pt x="147" y="71"/>
                    </a:cubicBezTo>
                    <a:cubicBezTo>
                      <a:pt x="146" y="71"/>
                      <a:pt x="146" y="71"/>
                      <a:pt x="146" y="71"/>
                    </a:cubicBezTo>
                    <a:cubicBezTo>
                      <a:pt x="153" y="68"/>
                      <a:pt x="153" y="68"/>
                      <a:pt x="153" y="68"/>
                    </a:cubicBezTo>
                    <a:cubicBezTo>
                      <a:pt x="154" y="68"/>
                      <a:pt x="155" y="66"/>
                      <a:pt x="155" y="65"/>
                    </a:cubicBezTo>
                    <a:cubicBezTo>
                      <a:pt x="155" y="63"/>
                      <a:pt x="154" y="62"/>
                      <a:pt x="153" y="61"/>
                    </a:cubicBezTo>
                    <a:cubicBezTo>
                      <a:pt x="152" y="60"/>
                      <a:pt x="152" y="60"/>
                      <a:pt x="152" y="60"/>
                    </a:cubicBezTo>
                    <a:cubicBezTo>
                      <a:pt x="149" y="63"/>
                      <a:pt x="149" y="63"/>
                      <a:pt x="149" y="63"/>
                    </a:cubicBezTo>
                    <a:cubicBezTo>
                      <a:pt x="152" y="66"/>
                      <a:pt x="152" y="66"/>
                      <a:pt x="152" y="66"/>
                    </a:cubicBezTo>
                    <a:cubicBezTo>
                      <a:pt x="164" y="56"/>
                      <a:pt x="164" y="56"/>
                      <a:pt x="164" y="56"/>
                    </a:cubicBezTo>
                    <a:cubicBezTo>
                      <a:pt x="165" y="55"/>
                      <a:pt x="165" y="54"/>
                      <a:pt x="165" y="53"/>
                    </a:cubicBezTo>
                    <a:cubicBezTo>
                      <a:pt x="165" y="52"/>
                      <a:pt x="164" y="50"/>
                      <a:pt x="163" y="50"/>
                    </a:cubicBezTo>
                    <a:cubicBezTo>
                      <a:pt x="163" y="49"/>
                      <a:pt x="163" y="49"/>
                      <a:pt x="163" y="49"/>
                    </a:cubicBezTo>
                    <a:cubicBezTo>
                      <a:pt x="166" y="39"/>
                      <a:pt x="166" y="39"/>
                      <a:pt x="166" y="39"/>
                    </a:cubicBezTo>
                    <a:cubicBezTo>
                      <a:pt x="166" y="38"/>
                      <a:pt x="165" y="36"/>
                      <a:pt x="164" y="35"/>
                    </a:cubicBezTo>
                    <a:cubicBezTo>
                      <a:pt x="163" y="34"/>
                      <a:pt x="163" y="34"/>
                      <a:pt x="163" y="34"/>
                    </a:cubicBezTo>
                    <a:cubicBezTo>
                      <a:pt x="161" y="38"/>
                      <a:pt x="161" y="38"/>
                      <a:pt x="161" y="38"/>
                    </a:cubicBezTo>
                    <a:cubicBezTo>
                      <a:pt x="164" y="41"/>
                      <a:pt x="164" y="41"/>
                      <a:pt x="164" y="41"/>
                    </a:cubicBezTo>
                    <a:cubicBezTo>
                      <a:pt x="164" y="41"/>
                      <a:pt x="166" y="39"/>
                      <a:pt x="169" y="37"/>
                    </a:cubicBezTo>
                    <a:cubicBezTo>
                      <a:pt x="170" y="35"/>
                      <a:pt x="172" y="34"/>
                      <a:pt x="173" y="34"/>
                    </a:cubicBezTo>
                    <a:cubicBezTo>
                      <a:pt x="173" y="33"/>
                      <a:pt x="174" y="33"/>
                      <a:pt x="174" y="32"/>
                    </a:cubicBezTo>
                    <a:cubicBezTo>
                      <a:pt x="175" y="32"/>
                      <a:pt x="175" y="32"/>
                      <a:pt x="175" y="32"/>
                    </a:cubicBezTo>
                    <a:cubicBezTo>
                      <a:pt x="175" y="32"/>
                      <a:pt x="175" y="32"/>
                      <a:pt x="175" y="32"/>
                    </a:cubicBezTo>
                    <a:cubicBezTo>
                      <a:pt x="175" y="32"/>
                      <a:pt x="175" y="32"/>
                      <a:pt x="175" y="32"/>
                    </a:cubicBezTo>
                    <a:cubicBezTo>
                      <a:pt x="175" y="31"/>
                      <a:pt x="175" y="31"/>
                      <a:pt x="175" y="31"/>
                    </a:cubicBezTo>
                    <a:cubicBezTo>
                      <a:pt x="176" y="30"/>
                      <a:pt x="176" y="29"/>
                      <a:pt x="176" y="28"/>
                    </a:cubicBezTo>
                    <a:cubicBezTo>
                      <a:pt x="176" y="27"/>
                      <a:pt x="175" y="26"/>
                      <a:pt x="174" y="25"/>
                    </a:cubicBezTo>
                    <a:cubicBezTo>
                      <a:pt x="171" y="24"/>
                      <a:pt x="171" y="24"/>
                      <a:pt x="171" y="24"/>
                    </a:cubicBezTo>
                    <a:cubicBezTo>
                      <a:pt x="169" y="27"/>
                      <a:pt x="169" y="27"/>
                      <a:pt x="169" y="27"/>
                    </a:cubicBezTo>
                    <a:cubicBezTo>
                      <a:pt x="171" y="30"/>
                      <a:pt x="171" y="30"/>
                      <a:pt x="171" y="30"/>
                    </a:cubicBezTo>
                    <a:cubicBezTo>
                      <a:pt x="185" y="21"/>
                      <a:pt x="185" y="21"/>
                      <a:pt x="185" y="21"/>
                    </a:cubicBezTo>
                    <a:cubicBezTo>
                      <a:pt x="186" y="20"/>
                      <a:pt x="186" y="19"/>
                      <a:pt x="186" y="17"/>
                    </a:cubicBezTo>
                    <a:cubicBezTo>
                      <a:pt x="186" y="16"/>
                      <a:pt x="186" y="15"/>
                      <a:pt x="185" y="14"/>
                    </a:cubicBezTo>
                    <a:cubicBezTo>
                      <a:pt x="184" y="14"/>
                      <a:pt x="184" y="14"/>
                      <a:pt x="184" y="14"/>
                    </a:cubicBezTo>
                    <a:cubicBezTo>
                      <a:pt x="182" y="17"/>
                      <a:pt x="182" y="17"/>
                      <a:pt x="182" y="17"/>
                    </a:cubicBezTo>
                    <a:cubicBezTo>
                      <a:pt x="184" y="21"/>
                      <a:pt x="184" y="21"/>
                      <a:pt x="184" y="21"/>
                    </a:cubicBezTo>
                    <a:cubicBezTo>
                      <a:pt x="203" y="12"/>
                      <a:pt x="203" y="12"/>
                      <a:pt x="203" y="12"/>
                    </a:cubicBezTo>
                    <a:cubicBezTo>
                      <a:pt x="204" y="12"/>
                      <a:pt x="205" y="10"/>
                      <a:pt x="205" y="9"/>
                    </a:cubicBezTo>
                    <a:cubicBezTo>
                      <a:pt x="205" y="7"/>
                      <a:pt x="204" y="6"/>
                      <a:pt x="203" y="5"/>
                    </a:cubicBezTo>
                    <a:cubicBezTo>
                      <a:pt x="202" y="4"/>
                      <a:pt x="202" y="4"/>
                      <a:pt x="202" y="4"/>
                    </a:cubicBezTo>
                    <a:cubicBezTo>
                      <a:pt x="200" y="8"/>
                      <a:pt x="200" y="8"/>
                      <a:pt x="200" y="8"/>
                    </a:cubicBezTo>
                    <a:cubicBezTo>
                      <a:pt x="199" y="12"/>
                      <a:pt x="199" y="12"/>
                      <a:pt x="199" y="12"/>
                    </a:cubicBezTo>
                    <a:cubicBezTo>
                      <a:pt x="220" y="12"/>
                      <a:pt x="220" y="12"/>
                      <a:pt x="220" y="12"/>
                    </a:cubicBezTo>
                    <a:cubicBezTo>
                      <a:pt x="222" y="12"/>
                      <a:pt x="223" y="11"/>
                      <a:pt x="224" y="9"/>
                    </a:cubicBezTo>
                    <a:cubicBezTo>
                      <a:pt x="224" y="7"/>
                      <a:pt x="224" y="5"/>
                      <a:pt x="222" y="4"/>
                    </a:cubicBezTo>
                    <a:cubicBezTo>
                      <a:pt x="217" y="1"/>
                      <a:pt x="217" y="1"/>
                      <a:pt x="217" y="1"/>
                    </a:cubicBezTo>
                    <a:cubicBezTo>
                      <a:pt x="215" y="0"/>
                      <a:pt x="213" y="1"/>
                      <a:pt x="212" y="3"/>
                    </a:cubicBezTo>
                    <a:cubicBezTo>
                      <a:pt x="210" y="4"/>
                      <a:pt x="211" y="7"/>
                      <a:pt x="213" y="8"/>
                    </a:cubicBezTo>
                    <a:cubicBezTo>
                      <a:pt x="218" y="11"/>
                      <a:pt x="218" y="11"/>
                      <a:pt x="218" y="11"/>
                    </a:cubicBezTo>
                    <a:cubicBezTo>
                      <a:pt x="220" y="8"/>
                      <a:pt x="220" y="8"/>
                      <a:pt x="220" y="8"/>
                    </a:cubicBezTo>
                    <a:cubicBezTo>
                      <a:pt x="220" y="4"/>
                      <a:pt x="220" y="4"/>
                      <a:pt x="220" y="4"/>
                    </a:cubicBezTo>
                    <a:cubicBezTo>
                      <a:pt x="200" y="4"/>
                      <a:pt x="200" y="4"/>
                      <a:pt x="200" y="4"/>
                    </a:cubicBezTo>
                    <a:cubicBezTo>
                      <a:pt x="198" y="4"/>
                      <a:pt x="196" y="5"/>
                      <a:pt x="196" y="7"/>
                    </a:cubicBezTo>
                    <a:cubicBezTo>
                      <a:pt x="195" y="8"/>
                      <a:pt x="196" y="10"/>
                      <a:pt x="197" y="11"/>
                    </a:cubicBezTo>
                    <a:cubicBezTo>
                      <a:pt x="199" y="12"/>
                      <a:pt x="199" y="12"/>
                      <a:pt x="199" y="12"/>
                    </a:cubicBezTo>
                    <a:cubicBezTo>
                      <a:pt x="201" y="9"/>
                      <a:pt x="201" y="9"/>
                      <a:pt x="201" y="9"/>
                    </a:cubicBezTo>
                    <a:cubicBezTo>
                      <a:pt x="199" y="5"/>
                      <a:pt x="199" y="5"/>
                      <a:pt x="199" y="5"/>
                    </a:cubicBezTo>
                    <a:cubicBezTo>
                      <a:pt x="180" y="14"/>
                      <a:pt x="180" y="14"/>
                      <a:pt x="180" y="14"/>
                    </a:cubicBezTo>
                    <a:cubicBezTo>
                      <a:pt x="179" y="14"/>
                      <a:pt x="178" y="16"/>
                      <a:pt x="178" y="17"/>
                    </a:cubicBezTo>
                    <a:cubicBezTo>
                      <a:pt x="178" y="18"/>
                      <a:pt x="179" y="20"/>
                      <a:pt x="180" y="21"/>
                    </a:cubicBezTo>
                    <a:cubicBezTo>
                      <a:pt x="180" y="21"/>
                      <a:pt x="180" y="21"/>
                      <a:pt x="180" y="21"/>
                    </a:cubicBezTo>
                    <a:cubicBezTo>
                      <a:pt x="182" y="17"/>
                      <a:pt x="182" y="17"/>
                      <a:pt x="182" y="17"/>
                    </a:cubicBezTo>
                    <a:cubicBezTo>
                      <a:pt x="180" y="14"/>
                      <a:pt x="180" y="14"/>
                      <a:pt x="180" y="14"/>
                    </a:cubicBezTo>
                    <a:cubicBezTo>
                      <a:pt x="167" y="24"/>
                      <a:pt x="167" y="24"/>
                      <a:pt x="167" y="24"/>
                    </a:cubicBezTo>
                    <a:cubicBezTo>
                      <a:pt x="166" y="24"/>
                      <a:pt x="165" y="26"/>
                      <a:pt x="165" y="27"/>
                    </a:cubicBezTo>
                    <a:cubicBezTo>
                      <a:pt x="165" y="28"/>
                      <a:pt x="166" y="30"/>
                      <a:pt x="167" y="30"/>
                    </a:cubicBezTo>
                    <a:cubicBezTo>
                      <a:pt x="170" y="32"/>
                      <a:pt x="170" y="32"/>
                      <a:pt x="170" y="32"/>
                    </a:cubicBezTo>
                    <a:cubicBezTo>
                      <a:pt x="172" y="29"/>
                      <a:pt x="172" y="29"/>
                      <a:pt x="172" y="29"/>
                    </a:cubicBezTo>
                    <a:cubicBezTo>
                      <a:pt x="169" y="27"/>
                      <a:pt x="169" y="27"/>
                      <a:pt x="169" y="27"/>
                    </a:cubicBezTo>
                    <a:cubicBezTo>
                      <a:pt x="172" y="29"/>
                      <a:pt x="172" y="29"/>
                      <a:pt x="172" y="29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9" y="27"/>
                      <a:pt x="169" y="27"/>
                      <a:pt x="169" y="27"/>
                    </a:cubicBezTo>
                    <a:cubicBezTo>
                      <a:pt x="172" y="29"/>
                      <a:pt x="172" y="29"/>
                      <a:pt x="172" y="29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71" y="28"/>
                      <a:pt x="171" y="28"/>
                      <a:pt x="171" y="28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71" y="28"/>
                      <a:pt x="171" y="28"/>
                      <a:pt x="171" y="28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9" y="27"/>
                      <a:pt x="169" y="27"/>
                      <a:pt x="169" y="27"/>
                    </a:cubicBezTo>
                    <a:cubicBezTo>
                      <a:pt x="167" y="28"/>
                      <a:pt x="165" y="30"/>
                      <a:pt x="163" y="31"/>
                    </a:cubicBezTo>
                    <a:cubicBezTo>
                      <a:pt x="161" y="33"/>
                      <a:pt x="159" y="35"/>
                      <a:pt x="159" y="35"/>
                    </a:cubicBezTo>
                    <a:cubicBezTo>
                      <a:pt x="158" y="35"/>
                      <a:pt x="157" y="37"/>
                      <a:pt x="157" y="38"/>
                    </a:cubicBezTo>
                    <a:cubicBezTo>
                      <a:pt x="157" y="39"/>
                      <a:pt x="158" y="40"/>
                      <a:pt x="159" y="41"/>
                    </a:cubicBezTo>
                    <a:cubicBezTo>
                      <a:pt x="160" y="42"/>
                      <a:pt x="160" y="42"/>
                      <a:pt x="160" y="42"/>
                    </a:cubicBezTo>
                    <a:cubicBezTo>
                      <a:pt x="162" y="38"/>
                      <a:pt x="162" y="38"/>
                      <a:pt x="162" y="38"/>
                    </a:cubicBezTo>
                    <a:cubicBezTo>
                      <a:pt x="158" y="37"/>
                      <a:pt x="158" y="37"/>
                      <a:pt x="158" y="37"/>
                    </a:cubicBezTo>
                    <a:cubicBezTo>
                      <a:pt x="154" y="50"/>
                      <a:pt x="154" y="50"/>
                      <a:pt x="154" y="50"/>
                    </a:cubicBezTo>
                    <a:cubicBezTo>
                      <a:pt x="154" y="52"/>
                      <a:pt x="154" y="54"/>
                      <a:pt x="156" y="54"/>
                    </a:cubicBezTo>
                    <a:cubicBezTo>
                      <a:pt x="159" y="57"/>
                      <a:pt x="159" y="57"/>
                      <a:pt x="159" y="57"/>
                    </a:cubicBezTo>
                    <a:cubicBezTo>
                      <a:pt x="161" y="53"/>
                      <a:pt x="161" y="53"/>
                      <a:pt x="161" y="53"/>
                    </a:cubicBezTo>
                    <a:cubicBezTo>
                      <a:pt x="159" y="50"/>
                      <a:pt x="159" y="50"/>
                      <a:pt x="159" y="50"/>
                    </a:cubicBezTo>
                    <a:cubicBezTo>
                      <a:pt x="147" y="60"/>
                      <a:pt x="147" y="60"/>
                      <a:pt x="147" y="60"/>
                    </a:cubicBezTo>
                    <a:cubicBezTo>
                      <a:pt x="146" y="61"/>
                      <a:pt x="145" y="62"/>
                      <a:pt x="145" y="64"/>
                    </a:cubicBezTo>
                    <a:cubicBezTo>
                      <a:pt x="146" y="65"/>
                      <a:pt x="146" y="66"/>
                      <a:pt x="147" y="67"/>
                    </a:cubicBezTo>
                    <a:cubicBezTo>
                      <a:pt x="149" y="68"/>
                      <a:pt x="149" y="68"/>
                      <a:pt x="149" y="68"/>
                    </a:cubicBezTo>
                    <a:cubicBezTo>
                      <a:pt x="151" y="64"/>
                      <a:pt x="151" y="64"/>
                      <a:pt x="151" y="64"/>
                    </a:cubicBezTo>
                    <a:cubicBezTo>
                      <a:pt x="150" y="61"/>
                      <a:pt x="150" y="61"/>
                      <a:pt x="150" y="61"/>
                    </a:cubicBezTo>
                    <a:cubicBezTo>
                      <a:pt x="136" y="67"/>
                      <a:pt x="136" y="67"/>
                      <a:pt x="136" y="67"/>
                    </a:cubicBezTo>
                    <a:cubicBezTo>
                      <a:pt x="134" y="67"/>
                      <a:pt x="133" y="68"/>
                      <a:pt x="133" y="70"/>
                    </a:cubicBezTo>
                    <a:cubicBezTo>
                      <a:pt x="133" y="71"/>
                      <a:pt x="134" y="73"/>
                      <a:pt x="135" y="74"/>
                    </a:cubicBezTo>
                    <a:cubicBezTo>
                      <a:pt x="142" y="78"/>
                      <a:pt x="142" y="78"/>
                      <a:pt x="142" y="78"/>
                    </a:cubicBezTo>
                    <a:cubicBezTo>
                      <a:pt x="144" y="75"/>
                      <a:pt x="144" y="75"/>
                      <a:pt x="144" y="75"/>
                    </a:cubicBezTo>
                    <a:cubicBezTo>
                      <a:pt x="143" y="71"/>
                      <a:pt x="143" y="71"/>
                      <a:pt x="143" y="71"/>
                    </a:cubicBezTo>
                    <a:cubicBezTo>
                      <a:pt x="128" y="75"/>
                      <a:pt x="128" y="75"/>
                      <a:pt x="128" y="75"/>
                    </a:cubicBezTo>
                    <a:cubicBezTo>
                      <a:pt x="126" y="76"/>
                      <a:pt x="125" y="77"/>
                      <a:pt x="125" y="79"/>
                    </a:cubicBezTo>
                    <a:cubicBezTo>
                      <a:pt x="125" y="80"/>
                      <a:pt x="125" y="82"/>
                      <a:pt x="127" y="83"/>
                    </a:cubicBezTo>
                    <a:cubicBezTo>
                      <a:pt x="132" y="86"/>
                      <a:pt x="132" y="86"/>
                      <a:pt x="132" y="86"/>
                    </a:cubicBezTo>
                    <a:cubicBezTo>
                      <a:pt x="134" y="82"/>
                      <a:pt x="134" y="82"/>
                      <a:pt x="134" y="82"/>
                    </a:cubicBezTo>
                    <a:cubicBezTo>
                      <a:pt x="133" y="78"/>
                      <a:pt x="133" y="78"/>
                      <a:pt x="133" y="78"/>
                    </a:cubicBezTo>
                    <a:cubicBezTo>
                      <a:pt x="133" y="78"/>
                      <a:pt x="128" y="79"/>
                      <a:pt x="123" y="80"/>
                    </a:cubicBezTo>
                    <a:cubicBezTo>
                      <a:pt x="120" y="80"/>
                      <a:pt x="118" y="81"/>
                      <a:pt x="116" y="81"/>
                    </a:cubicBezTo>
                    <a:cubicBezTo>
                      <a:pt x="115" y="81"/>
                      <a:pt x="114" y="82"/>
                      <a:pt x="113" y="82"/>
                    </a:cubicBezTo>
                    <a:cubicBezTo>
                      <a:pt x="112" y="82"/>
                      <a:pt x="112" y="82"/>
                      <a:pt x="112" y="82"/>
                    </a:cubicBezTo>
                    <a:cubicBezTo>
                      <a:pt x="111" y="82"/>
                      <a:pt x="111" y="82"/>
                      <a:pt x="111" y="82"/>
                    </a:cubicBezTo>
                    <a:cubicBezTo>
                      <a:pt x="111" y="83"/>
                      <a:pt x="111" y="83"/>
                      <a:pt x="111" y="83"/>
                    </a:cubicBezTo>
                    <a:cubicBezTo>
                      <a:pt x="110" y="83"/>
                      <a:pt x="110" y="83"/>
                      <a:pt x="109" y="84"/>
                    </a:cubicBezTo>
                    <a:cubicBezTo>
                      <a:pt x="109" y="85"/>
                      <a:pt x="109" y="86"/>
                      <a:pt x="109" y="87"/>
                    </a:cubicBezTo>
                    <a:cubicBezTo>
                      <a:pt x="109" y="88"/>
                      <a:pt x="110" y="89"/>
                      <a:pt x="111" y="89"/>
                    </a:cubicBezTo>
                    <a:cubicBezTo>
                      <a:pt x="115" y="92"/>
                      <a:pt x="115" y="92"/>
                      <a:pt x="115" y="92"/>
                    </a:cubicBezTo>
                    <a:cubicBezTo>
                      <a:pt x="117" y="89"/>
                      <a:pt x="117" y="89"/>
                      <a:pt x="117" y="89"/>
                    </a:cubicBezTo>
                    <a:cubicBezTo>
                      <a:pt x="117" y="85"/>
                      <a:pt x="117" y="85"/>
                      <a:pt x="117" y="85"/>
                    </a:cubicBezTo>
                    <a:cubicBezTo>
                      <a:pt x="91" y="86"/>
                      <a:pt x="91" y="86"/>
                      <a:pt x="91" y="86"/>
                    </a:cubicBezTo>
                    <a:cubicBezTo>
                      <a:pt x="89" y="86"/>
                      <a:pt x="88" y="87"/>
                      <a:pt x="87" y="89"/>
                    </a:cubicBezTo>
                    <a:cubicBezTo>
                      <a:pt x="87" y="91"/>
                      <a:pt x="88" y="93"/>
                      <a:pt x="89" y="94"/>
                    </a:cubicBezTo>
                    <a:cubicBezTo>
                      <a:pt x="93" y="96"/>
                      <a:pt x="93" y="96"/>
                      <a:pt x="93" y="96"/>
                    </a:cubicBezTo>
                    <a:cubicBezTo>
                      <a:pt x="95" y="93"/>
                      <a:pt x="95" y="93"/>
                      <a:pt x="95" y="93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0" y="88"/>
                      <a:pt x="83" y="87"/>
                    </a:cubicBezTo>
                    <a:cubicBezTo>
                      <a:pt x="79" y="86"/>
                      <a:pt x="76" y="86"/>
                      <a:pt x="73" y="85"/>
                    </a:cubicBezTo>
                    <a:cubicBezTo>
                      <a:pt x="72" y="85"/>
                      <a:pt x="70" y="85"/>
                      <a:pt x="69" y="85"/>
                    </a:cubicBezTo>
                    <a:cubicBezTo>
                      <a:pt x="68" y="85"/>
                      <a:pt x="67" y="85"/>
                      <a:pt x="67" y="85"/>
                    </a:cubicBezTo>
                    <a:cubicBezTo>
                      <a:pt x="66" y="85"/>
                      <a:pt x="66" y="85"/>
                      <a:pt x="66" y="85"/>
                    </a:cubicBezTo>
                    <a:cubicBezTo>
                      <a:pt x="66" y="85"/>
                      <a:pt x="65" y="85"/>
                      <a:pt x="65" y="85"/>
                    </a:cubicBezTo>
                    <a:cubicBezTo>
                      <a:pt x="64" y="85"/>
                      <a:pt x="64" y="85"/>
                      <a:pt x="64" y="85"/>
                    </a:cubicBezTo>
                    <a:cubicBezTo>
                      <a:pt x="64" y="85"/>
                      <a:pt x="63" y="86"/>
                      <a:pt x="63" y="86"/>
                    </a:cubicBezTo>
                    <a:cubicBezTo>
                      <a:pt x="62" y="88"/>
                      <a:pt x="62" y="91"/>
                      <a:pt x="64" y="92"/>
                    </a:cubicBezTo>
                    <a:cubicBezTo>
                      <a:pt x="71" y="97"/>
                      <a:pt x="71" y="97"/>
                      <a:pt x="71" y="97"/>
                    </a:cubicBezTo>
                    <a:cubicBezTo>
                      <a:pt x="74" y="93"/>
                      <a:pt x="74" y="93"/>
                      <a:pt x="74" y="93"/>
                    </a:cubicBezTo>
                    <a:cubicBezTo>
                      <a:pt x="75" y="89"/>
                      <a:pt x="75" y="89"/>
                      <a:pt x="75" y="89"/>
                    </a:cubicBezTo>
                    <a:cubicBezTo>
                      <a:pt x="6" y="62"/>
                      <a:pt x="6" y="62"/>
                      <a:pt x="6" y="62"/>
                    </a:cubicBezTo>
                    <a:cubicBezTo>
                      <a:pt x="4" y="61"/>
                      <a:pt x="2" y="62"/>
                      <a:pt x="1" y="64"/>
                    </a:cubicBezTo>
                    <a:cubicBezTo>
                      <a:pt x="0" y="66"/>
                      <a:pt x="1" y="68"/>
                      <a:pt x="2" y="69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9" y="92"/>
                      <a:pt x="42" y="92"/>
                      <a:pt x="43" y="90"/>
                    </a:cubicBezTo>
                    <a:cubicBezTo>
                      <a:pt x="44" y="88"/>
                      <a:pt x="44" y="85"/>
                      <a:pt x="42" y="84"/>
                    </a:cubicBezTo>
                    <a:close/>
                  </a:path>
                </a:pathLst>
              </a:custGeom>
              <a:solidFill>
                <a:srgbClr val="70B5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7" name="Freeform 57"/>
              <p:cNvSpPr/>
              <p:nvPr/>
            </p:nvSpPr>
            <p:spPr bwMode="auto">
              <a:xfrm>
                <a:off x="4427488" y="3179938"/>
                <a:ext cx="753277" cy="922138"/>
              </a:xfrm>
              <a:custGeom>
                <a:avLst/>
                <a:gdLst>
                  <a:gd name="T0" fmla="*/ 76 w 561"/>
                  <a:gd name="T1" fmla="*/ 679 h 687"/>
                  <a:gd name="T2" fmla="*/ 128 w 561"/>
                  <a:gd name="T3" fmla="*/ 677 h 687"/>
                  <a:gd name="T4" fmla="*/ 152 w 561"/>
                  <a:gd name="T5" fmla="*/ 682 h 687"/>
                  <a:gd name="T6" fmla="*/ 184 w 561"/>
                  <a:gd name="T7" fmla="*/ 661 h 687"/>
                  <a:gd name="T8" fmla="*/ 211 w 561"/>
                  <a:gd name="T9" fmla="*/ 633 h 687"/>
                  <a:gd name="T10" fmla="*/ 223 w 561"/>
                  <a:gd name="T11" fmla="*/ 593 h 687"/>
                  <a:gd name="T12" fmla="*/ 222 w 561"/>
                  <a:gd name="T13" fmla="*/ 557 h 687"/>
                  <a:gd name="T14" fmla="*/ 176 w 561"/>
                  <a:gd name="T15" fmla="*/ 506 h 687"/>
                  <a:gd name="T16" fmla="*/ 176 w 561"/>
                  <a:gd name="T17" fmla="*/ 510 h 687"/>
                  <a:gd name="T18" fmla="*/ 158 w 561"/>
                  <a:gd name="T19" fmla="*/ 419 h 687"/>
                  <a:gd name="T20" fmla="*/ 175 w 561"/>
                  <a:gd name="T21" fmla="*/ 398 h 687"/>
                  <a:gd name="T22" fmla="*/ 200 w 561"/>
                  <a:gd name="T23" fmla="*/ 381 h 687"/>
                  <a:gd name="T24" fmla="*/ 218 w 561"/>
                  <a:gd name="T25" fmla="*/ 373 h 687"/>
                  <a:gd name="T26" fmla="*/ 243 w 561"/>
                  <a:gd name="T27" fmla="*/ 368 h 687"/>
                  <a:gd name="T28" fmla="*/ 258 w 561"/>
                  <a:gd name="T29" fmla="*/ 363 h 687"/>
                  <a:gd name="T30" fmla="*/ 323 w 561"/>
                  <a:gd name="T31" fmla="*/ 360 h 687"/>
                  <a:gd name="T32" fmla="*/ 334 w 561"/>
                  <a:gd name="T33" fmla="*/ 357 h 687"/>
                  <a:gd name="T34" fmla="*/ 363 w 561"/>
                  <a:gd name="T35" fmla="*/ 356 h 687"/>
                  <a:gd name="T36" fmla="*/ 378 w 561"/>
                  <a:gd name="T37" fmla="*/ 352 h 687"/>
                  <a:gd name="T38" fmla="*/ 439 w 561"/>
                  <a:gd name="T39" fmla="*/ 352 h 687"/>
                  <a:gd name="T40" fmla="*/ 513 w 561"/>
                  <a:gd name="T41" fmla="*/ 357 h 687"/>
                  <a:gd name="T42" fmla="*/ 536 w 561"/>
                  <a:gd name="T43" fmla="*/ 353 h 687"/>
                  <a:gd name="T44" fmla="*/ 552 w 561"/>
                  <a:gd name="T45" fmla="*/ 325 h 687"/>
                  <a:gd name="T46" fmla="*/ 553 w 561"/>
                  <a:gd name="T47" fmla="*/ 288 h 687"/>
                  <a:gd name="T48" fmla="*/ 558 w 561"/>
                  <a:gd name="T49" fmla="*/ 242 h 687"/>
                  <a:gd name="T50" fmla="*/ 557 w 561"/>
                  <a:gd name="T51" fmla="*/ 223 h 687"/>
                  <a:gd name="T52" fmla="*/ 559 w 561"/>
                  <a:gd name="T53" fmla="*/ 197 h 687"/>
                  <a:gd name="T54" fmla="*/ 558 w 561"/>
                  <a:gd name="T55" fmla="*/ 160 h 687"/>
                  <a:gd name="T56" fmla="*/ 550 w 561"/>
                  <a:gd name="T57" fmla="*/ 108 h 687"/>
                  <a:gd name="T58" fmla="*/ 547 w 561"/>
                  <a:gd name="T59" fmla="*/ 76 h 687"/>
                  <a:gd name="T60" fmla="*/ 535 w 561"/>
                  <a:gd name="T61" fmla="*/ 26 h 687"/>
                  <a:gd name="T62" fmla="*/ 535 w 561"/>
                  <a:gd name="T63" fmla="*/ 51 h 687"/>
                  <a:gd name="T64" fmla="*/ 543 w 561"/>
                  <a:gd name="T65" fmla="*/ 84 h 687"/>
                  <a:gd name="T66" fmla="*/ 546 w 561"/>
                  <a:gd name="T67" fmla="*/ 108 h 687"/>
                  <a:gd name="T68" fmla="*/ 548 w 561"/>
                  <a:gd name="T69" fmla="*/ 173 h 687"/>
                  <a:gd name="T70" fmla="*/ 548 w 561"/>
                  <a:gd name="T71" fmla="*/ 173 h 687"/>
                  <a:gd name="T72" fmla="*/ 555 w 561"/>
                  <a:gd name="T73" fmla="*/ 216 h 687"/>
                  <a:gd name="T74" fmla="*/ 550 w 561"/>
                  <a:gd name="T75" fmla="*/ 260 h 687"/>
                  <a:gd name="T76" fmla="*/ 546 w 561"/>
                  <a:gd name="T77" fmla="*/ 303 h 687"/>
                  <a:gd name="T78" fmla="*/ 548 w 561"/>
                  <a:gd name="T79" fmla="*/ 323 h 687"/>
                  <a:gd name="T80" fmla="*/ 533 w 561"/>
                  <a:gd name="T81" fmla="*/ 347 h 687"/>
                  <a:gd name="T82" fmla="*/ 514 w 561"/>
                  <a:gd name="T83" fmla="*/ 354 h 687"/>
                  <a:gd name="T84" fmla="*/ 405 w 561"/>
                  <a:gd name="T85" fmla="*/ 353 h 687"/>
                  <a:gd name="T86" fmla="*/ 403 w 561"/>
                  <a:gd name="T87" fmla="*/ 351 h 687"/>
                  <a:gd name="T88" fmla="*/ 385 w 561"/>
                  <a:gd name="T89" fmla="*/ 357 h 687"/>
                  <a:gd name="T90" fmla="*/ 363 w 561"/>
                  <a:gd name="T91" fmla="*/ 352 h 687"/>
                  <a:gd name="T92" fmla="*/ 366 w 561"/>
                  <a:gd name="T93" fmla="*/ 356 h 687"/>
                  <a:gd name="T94" fmla="*/ 317 w 561"/>
                  <a:gd name="T95" fmla="*/ 362 h 687"/>
                  <a:gd name="T96" fmla="*/ 291 w 561"/>
                  <a:gd name="T97" fmla="*/ 357 h 687"/>
                  <a:gd name="T98" fmla="*/ 251 w 561"/>
                  <a:gd name="T99" fmla="*/ 359 h 687"/>
                  <a:gd name="T100" fmla="*/ 198 w 561"/>
                  <a:gd name="T101" fmla="*/ 373 h 687"/>
                  <a:gd name="T102" fmla="*/ 170 w 561"/>
                  <a:gd name="T103" fmla="*/ 398 h 687"/>
                  <a:gd name="T104" fmla="*/ 150 w 561"/>
                  <a:gd name="T105" fmla="*/ 455 h 687"/>
                  <a:gd name="T106" fmla="*/ 209 w 561"/>
                  <a:gd name="T107" fmla="*/ 554 h 687"/>
                  <a:gd name="T108" fmla="*/ 210 w 561"/>
                  <a:gd name="T109" fmla="*/ 555 h 687"/>
                  <a:gd name="T110" fmla="*/ 219 w 561"/>
                  <a:gd name="T111" fmla="*/ 574 h 687"/>
                  <a:gd name="T112" fmla="*/ 213 w 561"/>
                  <a:gd name="T113" fmla="*/ 615 h 687"/>
                  <a:gd name="T114" fmla="*/ 203 w 561"/>
                  <a:gd name="T115" fmla="*/ 646 h 687"/>
                  <a:gd name="T116" fmla="*/ 149 w 561"/>
                  <a:gd name="T117" fmla="*/ 680 h 687"/>
                  <a:gd name="T118" fmla="*/ 152 w 561"/>
                  <a:gd name="T119" fmla="*/ 674 h 687"/>
                  <a:gd name="T120" fmla="*/ 100 w 561"/>
                  <a:gd name="T121" fmla="*/ 676 h 687"/>
                  <a:gd name="T122" fmla="*/ 2 w 561"/>
                  <a:gd name="T123" fmla="*/ 651 h 6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61" h="687">
                    <a:moveTo>
                      <a:pt x="40" y="665"/>
                    </a:moveTo>
                    <a:cubicBezTo>
                      <a:pt x="6" y="644"/>
                      <a:pt x="6" y="644"/>
                      <a:pt x="6" y="644"/>
                    </a:cubicBezTo>
                    <a:cubicBezTo>
                      <a:pt x="4" y="648"/>
                      <a:pt x="4" y="648"/>
                      <a:pt x="4" y="648"/>
                    </a:cubicBezTo>
                    <a:cubicBezTo>
                      <a:pt x="3" y="651"/>
                      <a:pt x="3" y="651"/>
                      <a:pt x="3" y="651"/>
                    </a:cubicBezTo>
                    <a:cubicBezTo>
                      <a:pt x="75" y="683"/>
                      <a:pt x="75" y="683"/>
                      <a:pt x="75" y="683"/>
                    </a:cubicBezTo>
                    <a:cubicBezTo>
                      <a:pt x="77" y="684"/>
                      <a:pt x="80" y="683"/>
                      <a:pt x="81" y="681"/>
                    </a:cubicBezTo>
                    <a:cubicBezTo>
                      <a:pt x="82" y="679"/>
                      <a:pt x="81" y="677"/>
                      <a:pt x="79" y="676"/>
                    </a:cubicBezTo>
                    <a:cubicBezTo>
                      <a:pt x="78" y="675"/>
                      <a:pt x="78" y="675"/>
                      <a:pt x="78" y="675"/>
                    </a:cubicBezTo>
                    <a:cubicBezTo>
                      <a:pt x="76" y="679"/>
                      <a:pt x="76" y="679"/>
                      <a:pt x="76" y="679"/>
                    </a:cubicBezTo>
                    <a:cubicBezTo>
                      <a:pt x="80" y="681"/>
                      <a:pt x="80" y="681"/>
                      <a:pt x="80" y="681"/>
                    </a:cubicBezTo>
                    <a:cubicBezTo>
                      <a:pt x="76" y="679"/>
                      <a:pt x="76" y="679"/>
                      <a:pt x="76" y="679"/>
                    </a:cubicBezTo>
                    <a:cubicBezTo>
                      <a:pt x="78" y="682"/>
                      <a:pt x="78" y="682"/>
                      <a:pt x="78" y="682"/>
                    </a:cubicBezTo>
                    <a:cubicBezTo>
                      <a:pt x="79" y="682"/>
                      <a:pt x="79" y="681"/>
                      <a:pt x="80" y="681"/>
                    </a:cubicBezTo>
                    <a:cubicBezTo>
                      <a:pt x="76" y="679"/>
                      <a:pt x="76" y="679"/>
                      <a:pt x="76" y="679"/>
                    </a:cubicBezTo>
                    <a:cubicBezTo>
                      <a:pt x="78" y="682"/>
                      <a:pt x="78" y="682"/>
                      <a:pt x="78" y="682"/>
                    </a:cubicBezTo>
                    <a:cubicBezTo>
                      <a:pt x="76" y="679"/>
                      <a:pt x="76" y="679"/>
                      <a:pt x="76" y="679"/>
                    </a:cubicBezTo>
                    <a:cubicBezTo>
                      <a:pt x="77" y="682"/>
                      <a:pt x="77" y="682"/>
                      <a:pt x="77" y="682"/>
                    </a:cubicBezTo>
                    <a:cubicBezTo>
                      <a:pt x="77" y="682"/>
                      <a:pt x="78" y="682"/>
                      <a:pt x="78" y="682"/>
                    </a:cubicBezTo>
                    <a:cubicBezTo>
                      <a:pt x="76" y="679"/>
                      <a:pt x="76" y="679"/>
                      <a:pt x="76" y="679"/>
                    </a:cubicBezTo>
                    <a:cubicBezTo>
                      <a:pt x="77" y="682"/>
                      <a:pt x="77" y="682"/>
                      <a:pt x="77" y="682"/>
                    </a:cubicBezTo>
                    <a:cubicBezTo>
                      <a:pt x="76" y="679"/>
                      <a:pt x="76" y="679"/>
                      <a:pt x="76" y="679"/>
                    </a:cubicBezTo>
                    <a:cubicBezTo>
                      <a:pt x="76" y="683"/>
                      <a:pt x="76" y="683"/>
                      <a:pt x="76" y="683"/>
                    </a:cubicBezTo>
                    <a:cubicBezTo>
                      <a:pt x="76" y="683"/>
                      <a:pt x="76" y="683"/>
                      <a:pt x="77" y="682"/>
                    </a:cubicBezTo>
                    <a:cubicBezTo>
                      <a:pt x="76" y="679"/>
                      <a:pt x="76" y="679"/>
                      <a:pt x="76" y="679"/>
                    </a:cubicBezTo>
                    <a:cubicBezTo>
                      <a:pt x="76" y="683"/>
                      <a:pt x="76" y="683"/>
                      <a:pt x="76" y="683"/>
                    </a:cubicBezTo>
                    <a:cubicBezTo>
                      <a:pt x="76" y="682"/>
                      <a:pt x="76" y="682"/>
                      <a:pt x="76" y="682"/>
                    </a:cubicBezTo>
                    <a:cubicBezTo>
                      <a:pt x="76" y="683"/>
                      <a:pt x="76" y="683"/>
                      <a:pt x="76" y="683"/>
                    </a:cubicBezTo>
                    <a:cubicBezTo>
                      <a:pt x="76" y="683"/>
                      <a:pt x="76" y="683"/>
                      <a:pt x="76" y="683"/>
                    </a:cubicBezTo>
                    <a:cubicBezTo>
                      <a:pt x="76" y="682"/>
                      <a:pt x="76" y="682"/>
                      <a:pt x="76" y="682"/>
                    </a:cubicBezTo>
                    <a:cubicBezTo>
                      <a:pt x="76" y="683"/>
                      <a:pt x="76" y="683"/>
                      <a:pt x="76" y="683"/>
                    </a:cubicBezTo>
                    <a:cubicBezTo>
                      <a:pt x="76" y="683"/>
                      <a:pt x="77" y="683"/>
                      <a:pt x="78" y="683"/>
                    </a:cubicBezTo>
                    <a:cubicBezTo>
                      <a:pt x="81" y="683"/>
                      <a:pt x="88" y="684"/>
                      <a:pt x="93" y="685"/>
                    </a:cubicBezTo>
                    <a:cubicBezTo>
                      <a:pt x="99" y="686"/>
                      <a:pt x="103" y="687"/>
                      <a:pt x="103" y="687"/>
                    </a:cubicBezTo>
                    <a:cubicBezTo>
                      <a:pt x="105" y="687"/>
                      <a:pt x="107" y="686"/>
                      <a:pt x="108" y="684"/>
                    </a:cubicBezTo>
                    <a:cubicBezTo>
                      <a:pt x="108" y="682"/>
                      <a:pt x="108" y="680"/>
                      <a:pt x="106" y="679"/>
                    </a:cubicBezTo>
                    <a:cubicBezTo>
                      <a:pt x="102" y="677"/>
                      <a:pt x="102" y="677"/>
                      <a:pt x="102" y="677"/>
                    </a:cubicBezTo>
                    <a:cubicBezTo>
                      <a:pt x="100" y="680"/>
                      <a:pt x="100" y="680"/>
                      <a:pt x="100" y="680"/>
                    </a:cubicBezTo>
                    <a:cubicBezTo>
                      <a:pt x="99" y="684"/>
                      <a:pt x="99" y="684"/>
                      <a:pt x="99" y="684"/>
                    </a:cubicBezTo>
                    <a:cubicBezTo>
                      <a:pt x="129" y="686"/>
                      <a:pt x="129" y="686"/>
                      <a:pt x="129" y="686"/>
                    </a:cubicBezTo>
                    <a:cubicBezTo>
                      <a:pt x="131" y="687"/>
                      <a:pt x="133" y="686"/>
                      <a:pt x="133" y="684"/>
                    </a:cubicBezTo>
                    <a:cubicBezTo>
                      <a:pt x="134" y="682"/>
                      <a:pt x="133" y="680"/>
                      <a:pt x="132" y="679"/>
                    </a:cubicBezTo>
                    <a:cubicBezTo>
                      <a:pt x="128" y="677"/>
                      <a:pt x="128" y="677"/>
                      <a:pt x="128" y="677"/>
                    </a:cubicBezTo>
                    <a:cubicBezTo>
                      <a:pt x="126" y="680"/>
                      <a:pt x="126" y="680"/>
                      <a:pt x="126" y="680"/>
                    </a:cubicBezTo>
                    <a:cubicBezTo>
                      <a:pt x="129" y="682"/>
                      <a:pt x="129" y="682"/>
                      <a:pt x="129" y="682"/>
                    </a:cubicBezTo>
                    <a:cubicBezTo>
                      <a:pt x="126" y="680"/>
                      <a:pt x="126" y="680"/>
                      <a:pt x="126" y="680"/>
                    </a:cubicBezTo>
                    <a:cubicBezTo>
                      <a:pt x="128" y="684"/>
                      <a:pt x="128" y="684"/>
                      <a:pt x="128" y="684"/>
                    </a:cubicBezTo>
                    <a:cubicBezTo>
                      <a:pt x="128" y="684"/>
                      <a:pt x="129" y="683"/>
                      <a:pt x="129" y="682"/>
                    </a:cubicBezTo>
                    <a:cubicBezTo>
                      <a:pt x="126" y="680"/>
                      <a:pt x="126" y="680"/>
                      <a:pt x="126" y="680"/>
                    </a:cubicBezTo>
                    <a:cubicBezTo>
                      <a:pt x="128" y="684"/>
                      <a:pt x="128" y="684"/>
                      <a:pt x="128" y="684"/>
                    </a:cubicBezTo>
                    <a:cubicBezTo>
                      <a:pt x="126" y="681"/>
                      <a:pt x="126" y="681"/>
                      <a:pt x="126" y="681"/>
                    </a:cubicBezTo>
                    <a:cubicBezTo>
                      <a:pt x="127" y="684"/>
                      <a:pt x="127" y="684"/>
                      <a:pt x="127" y="684"/>
                    </a:cubicBezTo>
                    <a:cubicBezTo>
                      <a:pt x="127" y="684"/>
                      <a:pt x="127" y="684"/>
                      <a:pt x="128" y="684"/>
                    </a:cubicBezTo>
                    <a:cubicBezTo>
                      <a:pt x="126" y="681"/>
                      <a:pt x="126" y="681"/>
                      <a:pt x="126" y="681"/>
                    </a:cubicBezTo>
                    <a:cubicBezTo>
                      <a:pt x="127" y="684"/>
                      <a:pt x="127" y="684"/>
                      <a:pt x="127" y="684"/>
                    </a:cubicBezTo>
                    <a:cubicBezTo>
                      <a:pt x="127" y="683"/>
                      <a:pt x="127" y="683"/>
                      <a:pt x="127" y="683"/>
                    </a:cubicBezTo>
                    <a:cubicBezTo>
                      <a:pt x="127" y="684"/>
                      <a:pt x="127" y="684"/>
                      <a:pt x="127" y="684"/>
                    </a:cubicBezTo>
                    <a:cubicBezTo>
                      <a:pt x="127" y="684"/>
                      <a:pt x="127" y="684"/>
                      <a:pt x="127" y="684"/>
                    </a:cubicBezTo>
                    <a:cubicBezTo>
                      <a:pt x="127" y="683"/>
                      <a:pt x="127" y="683"/>
                      <a:pt x="127" y="683"/>
                    </a:cubicBezTo>
                    <a:cubicBezTo>
                      <a:pt x="127" y="684"/>
                      <a:pt x="127" y="684"/>
                      <a:pt x="127" y="684"/>
                    </a:cubicBezTo>
                    <a:cubicBezTo>
                      <a:pt x="127" y="684"/>
                      <a:pt x="128" y="684"/>
                      <a:pt x="129" y="684"/>
                    </a:cubicBezTo>
                    <a:cubicBezTo>
                      <a:pt x="132" y="683"/>
                      <a:pt x="138" y="683"/>
                      <a:pt x="143" y="683"/>
                    </a:cubicBezTo>
                    <a:cubicBezTo>
                      <a:pt x="146" y="682"/>
                      <a:pt x="149" y="682"/>
                      <a:pt x="150" y="682"/>
                    </a:cubicBezTo>
                    <a:cubicBezTo>
                      <a:pt x="151" y="682"/>
                      <a:pt x="152" y="682"/>
                      <a:pt x="152" y="682"/>
                    </a:cubicBezTo>
                    <a:cubicBezTo>
                      <a:pt x="153" y="682"/>
                      <a:pt x="153" y="682"/>
                      <a:pt x="153" y="682"/>
                    </a:cubicBezTo>
                    <a:cubicBezTo>
                      <a:pt x="153" y="682"/>
                      <a:pt x="153" y="682"/>
                      <a:pt x="153" y="682"/>
                    </a:cubicBezTo>
                    <a:cubicBezTo>
                      <a:pt x="154" y="682"/>
                      <a:pt x="154" y="682"/>
                      <a:pt x="154" y="682"/>
                    </a:cubicBezTo>
                    <a:cubicBezTo>
                      <a:pt x="154" y="682"/>
                      <a:pt x="154" y="682"/>
                      <a:pt x="154" y="682"/>
                    </a:cubicBezTo>
                    <a:cubicBezTo>
                      <a:pt x="154" y="682"/>
                      <a:pt x="154" y="682"/>
                      <a:pt x="154" y="682"/>
                    </a:cubicBezTo>
                    <a:cubicBezTo>
                      <a:pt x="155" y="681"/>
                      <a:pt x="155" y="681"/>
                      <a:pt x="155" y="681"/>
                    </a:cubicBezTo>
                    <a:cubicBezTo>
                      <a:pt x="155" y="681"/>
                      <a:pt x="156" y="681"/>
                      <a:pt x="156" y="680"/>
                    </a:cubicBezTo>
                    <a:cubicBezTo>
                      <a:pt x="157" y="679"/>
                      <a:pt x="157" y="678"/>
                      <a:pt x="157" y="677"/>
                    </a:cubicBezTo>
                    <a:cubicBezTo>
                      <a:pt x="157" y="676"/>
                      <a:pt x="156" y="675"/>
                      <a:pt x="155" y="674"/>
                    </a:cubicBezTo>
                    <a:cubicBezTo>
                      <a:pt x="153" y="673"/>
                      <a:pt x="153" y="673"/>
                      <a:pt x="153" y="673"/>
                    </a:cubicBezTo>
                    <a:cubicBezTo>
                      <a:pt x="151" y="676"/>
                      <a:pt x="151" y="676"/>
                      <a:pt x="151" y="676"/>
                    </a:cubicBezTo>
                    <a:cubicBezTo>
                      <a:pt x="152" y="680"/>
                      <a:pt x="152" y="680"/>
                      <a:pt x="152" y="680"/>
                    </a:cubicBezTo>
                    <a:cubicBezTo>
                      <a:pt x="173" y="676"/>
                      <a:pt x="173" y="676"/>
                      <a:pt x="173" y="676"/>
                    </a:cubicBezTo>
                    <a:cubicBezTo>
                      <a:pt x="175" y="675"/>
                      <a:pt x="176" y="674"/>
                      <a:pt x="177" y="672"/>
                    </a:cubicBezTo>
                    <a:cubicBezTo>
                      <a:pt x="177" y="671"/>
                      <a:pt x="176" y="669"/>
                      <a:pt x="175" y="668"/>
                    </a:cubicBezTo>
                    <a:cubicBezTo>
                      <a:pt x="168" y="664"/>
                      <a:pt x="168" y="664"/>
                      <a:pt x="168" y="664"/>
                    </a:cubicBezTo>
                    <a:cubicBezTo>
                      <a:pt x="165" y="667"/>
                      <a:pt x="165" y="667"/>
                      <a:pt x="165" y="667"/>
                    </a:cubicBezTo>
                    <a:cubicBezTo>
                      <a:pt x="166" y="671"/>
                      <a:pt x="166" y="671"/>
                      <a:pt x="166" y="671"/>
                    </a:cubicBezTo>
                    <a:cubicBezTo>
                      <a:pt x="183" y="668"/>
                      <a:pt x="183" y="668"/>
                      <a:pt x="183" y="668"/>
                    </a:cubicBezTo>
                    <a:cubicBezTo>
                      <a:pt x="184" y="668"/>
                      <a:pt x="186" y="667"/>
                      <a:pt x="186" y="665"/>
                    </a:cubicBezTo>
                    <a:cubicBezTo>
                      <a:pt x="186" y="664"/>
                      <a:pt x="186" y="662"/>
                      <a:pt x="184" y="661"/>
                    </a:cubicBezTo>
                    <a:cubicBezTo>
                      <a:pt x="180" y="659"/>
                      <a:pt x="180" y="659"/>
                      <a:pt x="180" y="659"/>
                    </a:cubicBezTo>
                    <a:cubicBezTo>
                      <a:pt x="178" y="662"/>
                      <a:pt x="178" y="662"/>
                      <a:pt x="178" y="662"/>
                    </a:cubicBezTo>
                    <a:cubicBezTo>
                      <a:pt x="180" y="666"/>
                      <a:pt x="180" y="666"/>
                      <a:pt x="180" y="666"/>
                    </a:cubicBezTo>
                    <a:cubicBezTo>
                      <a:pt x="194" y="659"/>
                      <a:pt x="194" y="659"/>
                      <a:pt x="194" y="659"/>
                    </a:cubicBezTo>
                    <a:cubicBezTo>
                      <a:pt x="196" y="659"/>
                      <a:pt x="197" y="657"/>
                      <a:pt x="197" y="656"/>
                    </a:cubicBezTo>
                    <a:cubicBezTo>
                      <a:pt x="197" y="654"/>
                      <a:pt x="196" y="653"/>
                      <a:pt x="195" y="652"/>
                    </a:cubicBezTo>
                    <a:cubicBezTo>
                      <a:pt x="193" y="651"/>
                      <a:pt x="193" y="651"/>
                      <a:pt x="193" y="651"/>
                    </a:cubicBezTo>
                    <a:cubicBezTo>
                      <a:pt x="191" y="655"/>
                      <a:pt x="191" y="655"/>
                      <a:pt x="191" y="655"/>
                    </a:cubicBezTo>
                    <a:cubicBezTo>
                      <a:pt x="193" y="658"/>
                      <a:pt x="193" y="658"/>
                      <a:pt x="193" y="658"/>
                    </a:cubicBezTo>
                    <a:cubicBezTo>
                      <a:pt x="206" y="653"/>
                      <a:pt x="206" y="653"/>
                      <a:pt x="206" y="653"/>
                    </a:cubicBezTo>
                    <a:cubicBezTo>
                      <a:pt x="208" y="653"/>
                      <a:pt x="209" y="651"/>
                      <a:pt x="209" y="650"/>
                    </a:cubicBezTo>
                    <a:cubicBezTo>
                      <a:pt x="209" y="648"/>
                      <a:pt x="208" y="647"/>
                      <a:pt x="207" y="646"/>
                    </a:cubicBezTo>
                    <a:cubicBezTo>
                      <a:pt x="204" y="644"/>
                      <a:pt x="204" y="644"/>
                      <a:pt x="204" y="644"/>
                    </a:cubicBezTo>
                    <a:cubicBezTo>
                      <a:pt x="202" y="648"/>
                      <a:pt x="202" y="648"/>
                      <a:pt x="202" y="648"/>
                    </a:cubicBezTo>
                    <a:cubicBezTo>
                      <a:pt x="205" y="650"/>
                      <a:pt x="205" y="650"/>
                      <a:pt x="205" y="650"/>
                    </a:cubicBezTo>
                    <a:cubicBezTo>
                      <a:pt x="214" y="635"/>
                      <a:pt x="214" y="635"/>
                      <a:pt x="214" y="635"/>
                    </a:cubicBezTo>
                    <a:cubicBezTo>
                      <a:pt x="215" y="633"/>
                      <a:pt x="214" y="631"/>
                      <a:pt x="212" y="630"/>
                    </a:cubicBezTo>
                    <a:cubicBezTo>
                      <a:pt x="212" y="629"/>
                      <a:pt x="212" y="629"/>
                      <a:pt x="212" y="629"/>
                    </a:cubicBezTo>
                    <a:cubicBezTo>
                      <a:pt x="210" y="633"/>
                      <a:pt x="210" y="633"/>
                      <a:pt x="210" y="633"/>
                    </a:cubicBezTo>
                    <a:cubicBezTo>
                      <a:pt x="213" y="635"/>
                      <a:pt x="213" y="635"/>
                      <a:pt x="213" y="635"/>
                    </a:cubicBezTo>
                    <a:cubicBezTo>
                      <a:pt x="211" y="633"/>
                      <a:pt x="211" y="633"/>
                      <a:pt x="211" y="633"/>
                    </a:cubicBezTo>
                    <a:cubicBezTo>
                      <a:pt x="213" y="635"/>
                      <a:pt x="213" y="635"/>
                      <a:pt x="213" y="635"/>
                    </a:cubicBezTo>
                    <a:cubicBezTo>
                      <a:pt x="213" y="635"/>
                      <a:pt x="213" y="635"/>
                      <a:pt x="213" y="635"/>
                    </a:cubicBezTo>
                    <a:cubicBezTo>
                      <a:pt x="211" y="633"/>
                      <a:pt x="211" y="633"/>
                      <a:pt x="211" y="633"/>
                    </a:cubicBezTo>
                    <a:cubicBezTo>
                      <a:pt x="213" y="635"/>
                      <a:pt x="213" y="635"/>
                      <a:pt x="213" y="635"/>
                    </a:cubicBezTo>
                    <a:cubicBezTo>
                      <a:pt x="213" y="635"/>
                      <a:pt x="214" y="635"/>
                      <a:pt x="214" y="634"/>
                    </a:cubicBezTo>
                    <a:cubicBezTo>
                      <a:pt x="215" y="633"/>
                      <a:pt x="217" y="630"/>
                      <a:pt x="219" y="628"/>
                    </a:cubicBezTo>
                    <a:cubicBezTo>
                      <a:pt x="221" y="625"/>
                      <a:pt x="223" y="623"/>
                      <a:pt x="223" y="623"/>
                    </a:cubicBezTo>
                    <a:cubicBezTo>
                      <a:pt x="224" y="622"/>
                      <a:pt x="224" y="621"/>
                      <a:pt x="224" y="620"/>
                    </a:cubicBezTo>
                    <a:cubicBezTo>
                      <a:pt x="223" y="619"/>
                      <a:pt x="223" y="618"/>
                      <a:pt x="222" y="617"/>
                    </a:cubicBezTo>
                    <a:cubicBezTo>
                      <a:pt x="217" y="614"/>
                      <a:pt x="217" y="614"/>
                      <a:pt x="217" y="614"/>
                    </a:cubicBezTo>
                    <a:cubicBezTo>
                      <a:pt x="215" y="618"/>
                      <a:pt x="215" y="618"/>
                      <a:pt x="215" y="618"/>
                    </a:cubicBezTo>
                    <a:cubicBezTo>
                      <a:pt x="218" y="621"/>
                      <a:pt x="218" y="621"/>
                      <a:pt x="218" y="621"/>
                    </a:cubicBezTo>
                    <a:cubicBezTo>
                      <a:pt x="226" y="613"/>
                      <a:pt x="226" y="613"/>
                      <a:pt x="226" y="613"/>
                    </a:cubicBezTo>
                    <a:cubicBezTo>
                      <a:pt x="227" y="613"/>
                      <a:pt x="227" y="611"/>
                      <a:pt x="227" y="610"/>
                    </a:cubicBezTo>
                    <a:cubicBezTo>
                      <a:pt x="227" y="609"/>
                      <a:pt x="226" y="608"/>
                      <a:pt x="225" y="607"/>
                    </a:cubicBezTo>
                    <a:cubicBezTo>
                      <a:pt x="222" y="605"/>
                      <a:pt x="222" y="605"/>
                      <a:pt x="222" y="605"/>
                    </a:cubicBezTo>
                    <a:cubicBezTo>
                      <a:pt x="229" y="596"/>
                      <a:pt x="229" y="596"/>
                      <a:pt x="229" y="596"/>
                    </a:cubicBezTo>
                    <a:cubicBezTo>
                      <a:pt x="229" y="595"/>
                      <a:pt x="229" y="594"/>
                      <a:pt x="229" y="593"/>
                    </a:cubicBezTo>
                    <a:cubicBezTo>
                      <a:pt x="229" y="592"/>
                      <a:pt x="228" y="591"/>
                      <a:pt x="227" y="591"/>
                    </a:cubicBezTo>
                    <a:cubicBezTo>
                      <a:pt x="226" y="589"/>
                      <a:pt x="226" y="589"/>
                      <a:pt x="226" y="589"/>
                    </a:cubicBezTo>
                    <a:cubicBezTo>
                      <a:pt x="223" y="593"/>
                      <a:pt x="223" y="593"/>
                      <a:pt x="223" y="593"/>
                    </a:cubicBezTo>
                    <a:cubicBezTo>
                      <a:pt x="227" y="593"/>
                      <a:pt x="227" y="593"/>
                      <a:pt x="227" y="593"/>
                    </a:cubicBezTo>
                    <a:cubicBezTo>
                      <a:pt x="229" y="579"/>
                      <a:pt x="229" y="579"/>
                      <a:pt x="229" y="579"/>
                    </a:cubicBezTo>
                    <a:cubicBezTo>
                      <a:pt x="229" y="577"/>
                      <a:pt x="228" y="576"/>
                      <a:pt x="227" y="575"/>
                    </a:cubicBezTo>
                    <a:cubicBezTo>
                      <a:pt x="221" y="571"/>
                      <a:pt x="221" y="571"/>
                      <a:pt x="221" y="571"/>
                    </a:cubicBezTo>
                    <a:cubicBezTo>
                      <a:pt x="219" y="574"/>
                      <a:pt x="219" y="574"/>
                      <a:pt x="219" y="574"/>
                    </a:cubicBezTo>
                    <a:cubicBezTo>
                      <a:pt x="222" y="577"/>
                      <a:pt x="222" y="577"/>
                      <a:pt x="222" y="577"/>
                    </a:cubicBezTo>
                    <a:cubicBezTo>
                      <a:pt x="222" y="576"/>
                      <a:pt x="222" y="576"/>
                      <a:pt x="222" y="576"/>
                    </a:cubicBezTo>
                    <a:cubicBezTo>
                      <a:pt x="223" y="575"/>
                      <a:pt x="223" y="575"/>
                      <a:pt x="223" y="575"/>
                    </a:cubicBezTo>
                    <a:cubicBezTo>
                      <a:pt x="223" y="575"/>
                      <a:pt x="223" y="575"/>
                      <a:pt x="223" y="574"/>
                    </a:cubicBezTo>
                    <a:cubicBezTo>
                      <a:pt x="223" y="574"/>
                      <a:pt x="223" y="574"/>
                      <a:pt x="223" y="574"/>
                    </a:cubicBezTo>
                    <a:cubicBezTo>
                      <a:pt x="223" y="573"/>
                      <a:pt x="223" y="570"/>
                      <a:pt x="222" y="566"/>
                    </a:cubicBezTo>
                    <a:cubicBezTo>
                      <a:pt x="222" y="563"/>
                      <a:pt x="222" y="559"/>
                      <a:pt x="222" y="558"/>
                    </a:cubicBezTo>
                    <a:cubicBezTo>
                      <a:pt x="222" y="557"/>
                      <a:pt x="222" y="557"/>
                      <a:pt x="222" y="557"/>
                    </a:cubicBezTo>
                    <a:cubicBezTo>
                      <a:pt x="222" y="557"/>
                      <a:pt x="222" y="557"/>
                      <a:pt x="222" y="557"/>
                    </a:cubicBezTo>
                    <a:cubicBezTo>
                      <a:pt x="221" y="556"/>
                      <a:pt x="221" y="556"/>
                      <a:pt x="221" y="556"/>
                    </a:cubicBezTo>
                    <a:cubicBezTo>
                      <a:pt x="222" y="557"/>
                      <a:pt x="222" y="557"/>
                      <a:pt x="222" y="557"/>
                    </a:cubicBezTo>
                    <a:cubicBezTo>
                      <a:pt x="222" y="557"/>
                      <a:pt x="222" y="557"/>
                      <a:pt x="222" y="557"/>
                    </a:cubicBezTo>
                    <a:cubicBezTo>
                      <a:pt x="221" y="556"/>
                      <a:pt x="221" y="556"/>
                      <a:pt x="221" y="556"/>
                    </a:cubicBezTo>
                    <a:cubicBezTo>
                      <a:pt x="222" y="557"/>
                      <a:pt x="222" y="557"/>
                      <a:pt x="222" y="557"/>
                    </a:cubicBezTo>
                    <a:cubicBezTo>
                      <a:pt x="219" y="556"/>
                      <a:pt x="219" y="556"/>
                      <a:pt x="219" y="556"/>
                    </a:cubicBezTo>
                    <a:cubicBezTo>
                      <a:pt x="222" y="557"/>
                      <a:pt x="222" y="557"/>
                      <a:pt x="222" y="557"/>
                    </a:cubicBezTo>
                    <a:cubicBezTo>
                      <a:pt x="222" y="557"/>
                      <a:pt x="222" y="557"/>
                      <a:pt x="222" y="557"/>
                    </a:cubicBezTo>
                    <a:cubicBezTo>
                      <a:pt x="219" y="556"/>
                      <a:pt x="219" y="556"/>
                      <a:pt x="219" y="556"/>
                    </a:cubicBezTo>
                    <a:cubicBezTo>
                      <a:pt x="222" y="557"/>
                      <a:pt x="222" y="557"/>
                      <a:pt x="222" y="557"/>
                    </a:cubicBezTo>
                    <a:cubicBezTo>
                      <a:pt x="218" y="556"/>
                      <a:pt x="218" y="556"/>
                      <a:pt x="218" y="556"/>
                    </a:cubicBezTo>
                    <a:cubicBezTo>
                      <a:pt x="222" y="558"/>
                      <a:pt x="222" y="558"/>
                      <a:pt x="222" y="558"/>
                    </a:cubicBezTo>
                    <a:cubicBezTo>
                      <a:pt x="222" y="558"/>
                      <a:pt x="222" y="557"/>
                      <a:pt x="222" y="557"/>
                    </a:cubicBezTo>
                    <a:cubicBezTo>
                      <a:pt x="218" y="556"/>
                      <a:pt x="218" y="556"/>
                      <a:pt x="218" y="556"/>
                    </a:cubicBezTo>
                    <a:cubicBezTo>
                      <a:pt x="222" y="558"/>
                      <a:pt x="222" y="558"/>
                      <a:pt x="222" y="558"/>
                    </a:cubicBezTo>
                    <a:cubicBezTo>
                      <a:pt x="222" y="557"/>
                      <a:pt x="222" y="556"/>
                      <a:pt x="222" y="555"/>
                    </a:cubicBezTo>
                    <a:cubicBezTo>
                      <a:pt x="222" y="554"/>
                      <a:pt x="221" y="553"/>
                      <a:pt x="220" y="553"/>
                    </a:cubicBezTo>
                    <a:cubicBezTo>
                      <a:pt x="214" y="549"/>
                      <a:pt x="214" y="549"/>
                      <a:pt x="214" y="549"/>
                    </a:cubicBezTo>
                    <a:cubicBezTo>
                      <a:pt x="212" y="552"/>
                      <a:pt x="212" y="552"/>
                      <a:pt x="212" y="552"/>
                    </a:cubicBezTo>
                    <a:cubicBezTo>
                      <a:pt x="216" y="552"/>
                      <a:pt x="216" y="552"/>
                      <a:pt x="216" y="552"/>
                    </a:cubicBezTo>
                    <a:cubicBezTo>
                      <a:pt x="216" y="551"/>
                      <a:pt x="216" y="551"/>
                      <a:pt x="216" y="551"/>
                    </a:cubicBezTo>
                    <a:cubicBezTo>
                      <a:pt x="216" y="550"/>
                      <a:pt x="215" y="550"/>
                      <a:pt x="215" y="550"/>
                    </a:cubicBezTo>
                    <a:cubicBezTo>
                      <a:pt x="215" y="550"/>
                      <a:pt x="215" y="549"/>
                      <a:pt x="215" y="549"/>
                    </a:cubicBezTo>
                    <a:cubicBezTo>
                      <a:pt x="214" y="549"/>
                      <a:pt x="214" y="548"/>
                      <a:pt x="212" y="546"/>
                    </a:cubicBezTo>
                    <a:cubicBezTo>
                      <a:pt x="208" y="541"/>
                      <a:pt x="199" y="531"/>
                      <a:pt x="191" y="522"/>
                    </a:cubicBezTo>
                    <a:cubicBezTo>
                      <a:pt x="187" y="518"/>
                      <a:pt x="183" y="513"/>
                      <a:pt x="180" y="510"/>
                    </a:cubicBezTo>
                    <a:cubicBezTo>
                      <a:pt x="179" y="509"/>
                      <a:pt x="178" y="508"/>
                      <a:pt x="177" y="507"/>
                    </a:cubicBezTo>
                    <a:cubicBezTo>
                      <a:pt x="177" y="506"/>
                      <a:pt x="177" y="506"/>
                      <a:pt x="176" y="506"/>
                    </a:cubicBezTo>
                    <a:cubicBezTo>
                      <a:pt x="176" y="506"/>
                      <a:pt x="176" y="506"/>
                      <a:pt x="176" y="506"/>
                    </a:cubicBezTo>
                    <a:cubicBezTo>
                      <a:pt x="175" y="507"/>
                      <a:pt x="175" y="507"/>
                      <a:pt x="175" y="507"/>
                    </a:cubicBezTo>
                    <a:cubicBezTo>
                      <a:pt x="177" y="506"/>
                      <a:pt x="177" y="506"/>
                      <a:pt x="177" y="506"/>
                    </a:cubicBezTo>
                    <a:cubicBezTo>
                      <a:pt x="176" y="506"/>
                      <a:pt x="176" y="506"/>
                      <a:pt x="176" y="506"/>
                    </a:cubicBezTo>
                    <a:cubicBezTo>
                      <a:pt x="175" y="507"/>
                      <a:pt x="175" y="507"/>
                      <a:pt x="175" y="507"/>
                    </a:cubicBezTo>
                    <a:cubicBezTo>
                      <a:pt x="177" y="506"/>
                      <a:pt x="177" y="506"/>
                      <a:pt x="177" y="506"/>
                    </a:cubicBezTo>
                    <a:cubicBezTo>
                      <a:pt x="173" y="507"/>
                      <a:pt x="173" y="507"/>
                      <a:pt x="173" y="507"/>
                    </a:cubicBezTo>
                    <a:cubicBezTo>
                      <a:pt x="177" y="506"/>
                      <a:pt x="177" y="506"/>
                      <a:pt x="177" y="506"/>
                    </a:cubicBezTo>
                    <a:cubicBezTo>
                      <a:pt x="177" y="506"/>
                      <a:pt x="177" y="506"/>
                      <a:pt x="177" y="506"/>
                    </a:cubicBezTo>
                    <a:cubicBezTo>
                      <a:pt x="173" y="507"/>
                      <a:pt x="173" y="507"/>
                      <a:pt x="173" y="507"/>
                    </a:cubicBezTo>
                    <a:cubicBezTo>
                      <a:pt x="177" y="506"/>
                      <a:pt x="177" y="506"/>
                      <a:pt x="177" y="506"/>
                    </a:cubicBezTo>
                    <a:cubicBezTo>
                      <a:pt x="173" y="508"/>
                      <a:pt x="173" y="508"/>
                      <a:pt x="173" y="508"/>
                    </a:cubicBezTo>
                    <a:cubicBezTo>
                      <a:pt x="177" y="508"/>
                      <a:pt x="177" y="508"/>
                      <a:pt x="177" y="508"/>
                    </a:cubicBezTo>
                    <a:cubicBezTo>
                      <a:pt x="177" y="507"/>
                      <a:pt x="177" y="506"/>
                      <a:pt x="177" y="506"/>
                    </a:cubicBezTo>
                    <a:cubicBezTo>
                      <a:pt x="173" y="508"/>
                      <a:pt x="173" y="508"/>
                      <a:pt x="173" y="508"/>
                    </a:cubicBezTo>
                    <a:cubicBezTo>
                      <a:pt x="177" y="508"/>
                      <a:pt x="177" y="508"/>
                      <a:pt x="177" y="508"/>
                    </a:cubicBezTo>
                    <a:cubicBezTo>
                      <a:pt x="173" y="508"/>
                      <a:pt x="173" y="508"/>
                      <a:pt x="173" y="508"/>
                    </a:cubicBezTo>
                    <a:cubicBezTo>
                      <a:pt x="176" y="510"/>
                      <a:pt x="176" y="510"/>
                      <a:pt x="176" y="510"/>
                    </a:cubicBezTo>
                    <a:cubicBezTo>
                      <a:pt x="177" y="509"/>
                      <a:pt x="177" y="508"/>
                      <a:pt x="177" y="508"/>
                    </a:cubicBezTo>
                    <a:cubicBezTo>
                      <a:pt x="173" y="508"/>
                      <a:pt x="173" y="508"/>
                      <a:pt x="173" y="508"/>
                    </a:cubicBezTo>
                    <a:cubicBezTo>
                      <a:pt x="176" y="510"/>
                      <a:pt x="176" y="510"/>
                      <a:pt x="176" y="510"/>
                    </a:cubicBezTo>
                    <a:cubicBezTo>
                      <a:pt x="177" y="509"/>
                      <a:pt x="177" y="508"/>
                      <a:pt x="177" y="507"/>
                    </a:cubicBezTo>
                    <a:cubicBezTo>
                      <a:pt x="177" y="506"/>
                      <a:pt x="176" y="505"/>
                      <a:pt x="175" y="504"/>
                    </a:cubicBezTo>
                    <a:cubicBezTo>
                      <a:pt x="171" y="502"/>
                      <a:pt x="171" y="502"/>
                      <a:pt x="171" y="502"/>
                    </a:cubicBezTo>
                    <a:cubicBezTo>
                      <a:pt x="164" y="481"/>
                      <a:pt x="164" y="481"/>
                      <a:pt x="164" y="481"/>
                    </a:cubicBezTo>
                    <a:cubicBezTo>
                      <a:pt x="164" y="480"/>
                      <a:pt x="163" y="480"/>
                      <a:pt x="162" y="479"/>
                    </a:cubicBezTo>
                    <a:cubicBezTo>
                      <a:pt x="159" y="477"/>
                      <a:pt x="159" y="477"/>
                      <a:pt x="159" y="477"/>
                    </a:cubicBezTo>
                    <a:cubicBezTo>
                      <a:pt x="161" y="469"/>
                      <a:pt x="161" y="469"/>
                      <a:pt x="161" y="469"/>
                    </a:cubicBezTo>
                    <a:cubicBezTo>
                      <a:pt x="162" y="467"/>
                      <a:pt x="161" y="465"/>
                      <a:pt x="160" y="464"/>
                    </a:cubicBezTo>
                    <a:cubicBezTo>
                      <a:pt x="156" y="462"/>
                      <a:pt x="156" y="462"/>
                      <a:pt x="156" y="462"/>
                    </a:cubicBezTo>
                    <a:cubicBezTo>
                      <a:pt x="159" y="454"/>
                      <a:pt x="159" y="454"/>
                      <a:pt x="159" y="454"/>
                    </a:cubicBezTo>
                    <a:cubicBezTo>
                      <a:pt x="159" y="452"/>
                      <a:pt x="158" y="450"/>
                      <a:pt x="157" y="449"/>
                    </a:cubicBezTo>
                    <a:cubicBezTo>
                      <a:pt x="154" y="448"/>
                      <a:pt x="154" y="448"/>
                      <a:pt x="154" y="448"/>
                    </a:cubicBezTo>
                    <a:cubicBezTo>
                      <a:pt x="158" y="438"/>
                      <a:pt x="158" y="438"/>
                      <a:pt x="158" y="438"/>
                    </a:cubicBezTo>
                    <a:cubicBezTo>
                      <a:pt x="159" y="436"/>
                      <a:pt x="158" y="434"/>
                      <a:pt x="156" y="433"/>
                    </a:cubicBezTo>
                    <a:cubicBezTo>
                      <a:pt x="155" y="432"/>
                      <a:pt x="155" y="432"/>
                      <a:pt x="155" y="432"/>
                    </a:cubicBezTo>
                    <a:cubicBezTo>
                      <a:pt x="153" y="436"/>
                      <a:pt x="153" y="436"/>
                      <a:pt x="153" y="436"/>
                    </a:cubicBezTo>
                    <a:cubicBezTo>
                      <a:pt x="157" y="437"/>
                      <a:pt x="157" y="437"/>
                      <a:pt x="157" y="437"/>
                    </a:cubicBezTo>
                    <a:cubicBezTo>
                      <a:pt x="163" y="421"/>
                      <a:pt x="163" y="421"/>
                      <a:pt x="163" y="421"/>
                    </a:cubicBezTo>
                    <a:cubicBezTo>
                      <a:pt x="164" y="419"/>
                      <a:pt x="163" y="417"/>
                      <a:pt x="161" y="416"/>
                    </a:cubicBezTo>
                    <a:cubicBezTo>
                      <a:pt x="160" y="415"/>
                      <a:pt x="160" y="415"/>
                      <a:pt x="160" y="415"/>
                    </a:cubicBezTo>
                    <a:cubicBezTo>
                      <a:pt x="158" y="419"/>
                      <a:pt x="158" y="419"/>
                      <a:pt x="158" y="419"/>
                    </a:cubicBezTo>
                    <a:cubicBezTo>
                      <a:pt x="161" y="422"/>
                      <a:pt x="161" y="422"/>
                      <a:pt x="161" y="422"/>
                    </a:cubicBezTo>
                    <a:cubicBezTo>
                      <a:pt x="172" y="413"/>
                      <a:pt x="172" y="413"/>
                      <a:pt x="172" y="413"/>
                    </a:cubicBezTo>
                    <a:cubicBezTo>
                      <a:pt x="173" y="412"/>
                      <a:pt x="173" y="411"/>
                      <a:pt x="173" y="409"/>
                    </a:cubicBezTo>
                    <a:cubicBezTo>
                      <a:pt x="173" y="408"/>
                      <a:pt x="172" y="407"/>
                      <a:pt x="171" y="406"/>
                    </a:cubicBezTo>
                    <a:cubicBezTo>
                      <a:pt x="170" y="406"/>
                      <a:pt x="170" y="406"/>
                      <a:pt x="170" y="406"/>
                    </a:cubicBezTo>
                    <a:cubicBezTo>
                      <a:pt x="177" y="399"/>
                      <a:pt x="177" y="399"/>
                      <a:pt x="177" y="399"/>
                    </a:cubicBezTo>
                    <a:cubicBezTo>
                      <a:pt x="178" y="398"/>
                      <a:pt x="179" y="397"/>
                      <a:pt x="179" y="396"/>
                    </a:cubicBezTo>
                    <a:cubicBezTo>
                      <a:pt x="178" y="394"/>
                      <a:pt x="178" y="393"/>
                      <a:pt x="177" y="393"/>
                    </a:cubicBezTo>
                    <a:cubicBezTo>
                      <a:pt x="175" y="391"/>
                      <a:pt x="175" y="391"/>
                      <a:pt x="175" y="391"/>
                    </a:cubicBezTo>
                    <a:cubicBezTo>
                      <a:pt x="172" y="395"/>
                      <a:pt x="172" y="395"/>
                      <a:pt x="172" y="395"/>
                    </a:cubicBezTo>
                    <a:cubicBezTo>
                      <a:pt x="176" y="397"/>
                      <a:pt x="176" y="397"/>
                      <a:pt x="176" y="397"/>
                    </a:cubicBezTo>
                    <a:cubicBezTo>
                      <a:pt x="173" y="395"/>
                      <a:pt x="173" y="395"/>
                      <a:pt x="173" y="395"/>
                    </a:cubicBezTo>
                    <a:cubicBezTo>
                      <a:pt x="175" y="398"/>
                      <a:pt x="175" y="398"/>
                      <a:pt x="175" y="398"/>
                    </a:cubicBezTo>
                    <a:cubicBezTo>
                      <a:pt x="175" y="397"/>
                      <a:pt x="176" y="397"/>
                      <a:pt x="176" y="397"/>
                    </a:cubicBezTo>
                    <a:cubicBezTo>
                      <a:pt x="173" y="395"/>
                      <a:pt x="173" y="395"/>
                      <a:pt x="173" y="395"/>
                    </a:cubicBezTo>
                    <a:cubicBezTo>
                      <a:pt x="175" y="398"/>
                      <a:pt x="175" y="398"/>
                      <a:pt x="175" y="398"/>
                    </a:cubicBezTo>
                    <a:cubicBezTo>
                      <a:pt x="173" y="395"/>
                      <a:pt x="173" y="395"/>
                      <a:pt x="173" y="395"/>
                    </a:cubicBezTo>
                    <a:cubicBezTo>
                      <a:pt x="175" y="398"/>
                      <a:pt x="175" y="398"/>
                      <a:pt x="175" y="398"/>
                    </a:cubicBezTo>
                    <a:cubicBezTo>
                      <a:pt x="175" y="398"/>
                      <a:pt x="175" y="398"/>
                      <a:pt x="175" y="398"/>
                    </a:cubicBezTo>
                    <a:cubicBezTo>
                      <a:pt x="173" y="395"/>
                      <a:pt x="173" y="395"/>
                      <a:pt x="173" y="395"/>
                    </a:cubicBezTo>
                    <a:cubicBezTo>
                      <a:pt x="175" y="398"/>
                      <a:pt x="175" y="398"/>
                      <a:pt x="175" y="398"/>
                    </a:cubicBezTo>
                    <a:cubicBezTo>
                      <a:pt x="174" y="397"/>
                      <a:pt x="174" y="397"/>
                      <a:pt x="174" y="397"/>
                    </a:cubicBezTo>
                    <a:cubicBezTo>
                      <a:pt x="175" y="398"/>
                      <a:pt x="175" y="398"/>
                      <a:pt x="175" y="398"/>
                    </a:cubicBezTo>
                    <a:cubicBezTo>
                      <a:pt x="175" y="398"/>
                      <a:pt x="175" y="398"/>
                      <a:pt x="175" y="398"/>
                    </a:cubicBezTo>
                    <a:cubicBezTo>
                      <a:pt x="174" y="397"/>
                      <a:pt x="174" y="397"/>
                      <a:pt x="174" y="397"/>
                    </a:cubicBezTo>
                    <a:cubicBezTo>
                      <a:pt x="175" y="398"/>
                      <a:pt x="175" y="398"/>
                      <a:pt x="175" y="398"/>
                    </a:cubicBezTo>
                    <a:cubicBezTo>
                      <a:pt x="175" y="398"/>
                      <a:pt x="175" y="398"/>
                      <a:pt x="176" y="397"/>
                    </a:cubicBezTo>
                    <a:cubicBezTo>
                      <a:pt x="178" y="396"/>
                      <a:pt x="182" y="395"/>
                      <a:pt x="185" y="393"/>
                    </a:cubicBezTo>
                    <a:cubicBezTo>
                      <a:pt x="188" y="392"/>
                      <a:pt x="191" y="391"/>
                      <a:pt x="191" y="391"/>
                    </a:cubicBezTo>
                    <a:cubicBezTo>
                      <a:pt x="192" y="390"/>
                      <a:pt x="193" y="389"/>
                      <a:pt x="193" y="387"/>
                    </a:cubicBezTo>
                    <a:cubicBezTo>
                      <a:pt x="194" y="386"/>
                      <a:pt x="193" y="384"/>
                      <a:pt x="192" y="384"/>
                    </a:cubicBezTo>
                    <a:cubicBezTo>
                      <a:pt x="189" y="382"/>
                      <a:pt x="189" y="382"/>
                      <a:pt x="189" y="382"/>
                    </a:cubicBezTo>
                    <a:cubicBezTo>
                      <a:pt x="187" y="385"/>
                      <a:pt x="187" y="385"/>
                      <a:pt x="187" y="385"/>
                    </a:cubicBezTo>
                    <a:cubicBezTo>
                      <a:pt x="188" y="389"/>
                      <a:pt x="188" y="389"/>
                      <a:pt x="188" y="389"/>
                    </a:cubicBezTo>
                    <a:cubicBezTo>
                      <a:pt x="203" y="383"/>
                      <a:pt x="203" y="383"/>
                      <a:pt x="203" y="383"/>
                    </a:cubicBezTo>
                    <a:cubicBezTo>
                      <a:pt x="205" y="382"/>
                      <a:pt x="206" y="381"/>
                      <a:pt x="206" y="380"/>
                    </a:cubicBezTo>
                    <a:cubicBezTo>
                      <a:pt x="206" y="378"/>
                      <a:pt x="205" y="377"/>
                      <a:pt x="204" y="376"/>
                    </a:cubicBezTo>
                    <a:cubicBezTo>
                      <a:pt x="200" y="374"/>
                      <a:pt x="200" y="374"/>
                      <a:pt x="200" y="374"/>
                    </a:cubicBezTo>
                    <a:cubicBezTo>
                      <a:pt x="198" y="377"/>
                      <a:pt x="198" y="377"/>
                      <a:pt x="198" y="377"/>
                    </a:cubicBezTo>
                    <a:cubicBezTo>
                      <a:pt x="202" y="379"/>
                      <a:pt x="202" y="379"/>
                      <a:pt x="202" y="379"/>
                    </a:cubicBezTo>
                    <a:cubicBezTo>
                      <a:pt x="198" y="377"/>
                      <a:pt x="198" y="377"/>
                      <a:pt x="198" y="377"/>
                    </a:cubicBezTo>
                    <a:cubicBezTo>
                      <a:pt x="200" y="381"/>
                      <a:pt x="200" y="381"/>
                      <a:pt x="200" y="381"/>
                    </a:cubicBezTo>
                    <a:cubicBezTo>
                      <a:pt x="200" y="380"/>
                      <a:pt x="201" y="380"/>
                      <a:pt x="202" y="379"/>
                    </a:cubicBezTo>
                    <a:cubicBezTo>
                      <a:pt x="198" y="377"/>
                      <a:pt x="198" y="377"/>
                      <a:pt x="198" y="377"/>
                    </a:cubicBezTo>
                    <a:cubicBezTo>
                      <a:pt x="200" y="381"/>
                      <a:pt x="200" y="381"/>
                      <a:pt x="200" y="381"/>
                    </a:cubicBezTo>
                    <a:cubicBezTo>
                      <a:pt x="199" y="378"/>
                      <a:pt x="199" y="378"/>
                      <a:pt x="199" y="378"/>
                    </a:cubicBezTo>
                    <a:cubicBezTo>
                      <a:pt x="200" y="381"/>
                      <a:pt x="200" y="381"/>
                      <a:pt x="200" y="381"/>
                    </a:cubicBezTo>
                    <a:cubicBezTo>
                      <a:pt x="200" y="381"/>
                      <a:pt x="200" y="381"/>
                      <a:pt x="200" y="381"/>
                    </a:cubicBezTo>
                    <a:cubicBezTo>
                      <a:pt x="199" y="378"/>
                      <a:pt x="199" y="378"/>
                      <a:pt x="199" y="378"/>
                    </a:cubicBezTo>
                    <a:cubicBezTo>
                      <a:pt x="200" y="381"/>
                      <a:pt x="200" y="381"/>
                      <a:pt x="200" y="381"/>
                    </a:cubicBezTo>
                    <a:cubicBezTo>
                      <a:pt x="199" y="380"/>
                      <a:pt x="199" y="380"/>
                      <a:pt x="199" y="380"/>
                    </a:cubicBezTo>
                    <a:cubicBezTo>
                      <a:pt x="200" y="381"/>
                      <a:pt x="200" y="381"/>
                      <a:pt x="200" y="381"/>
                    </a:cubicBezTo>
                    <a:cubicBezTo>
                      <a:pt x="200" y="381"/>
                      <a:pt x="200" y="381"/>
                      <a:pt x="200" y="381"/>
                    </a:cubicBezTo>
                    <a:cubicBezTo>
                      <a:pt x="199" y="380"/>
                      <a:pt x="199" y="380"/>
                      <a:pt x="199" y="380"/>
                    </a:cubicBezTo>
                    <a:cubicBezTo>
                      <a:pt x="200" y="381"/>
                      <a:pt x="200" y="381"/>
                      <a:pt x="200" y="381"/>
                    </a:cubicBezTo>
                    <a:cubicBezTo>
                      <a:pt x="200" y="381"/>
                      <a:pt x="200" y="381"/>
                      <a:pt x="201" y="381"/>
                    </a:cubicBezTo>
                    <a:cubicBezTo>
                      <a:pt x="204" y="380"/>
                      <a:pt x="211" y="379"/>
                      <a:pt x="216" y="379"/>
                    </a:cubicBezTo>
                    <a:cubicBezTo>
                      <a:pt x="222" y="378"/>
                      <a:pt x="226" y="378"/>
                      <a:pt x="226" y="378"/>
                    </a:cubicBezTo>
                    <a:cubicBezTo>
                      <a:pt x="228" y="378"/>
                      <a:pt x="229" y="377"/>
                      <a:pt x="230" y="375"/>
                    </a:cubicBezTo>
                    <a:cubicBezTo>
                      <a:pt x="230" y="373"/>
                      <a:pt x="229" y="371"/>
                      <a:pt x="228" y="371"/>
                    </a:cubicBezTo>
                    <a:cubicBezTo>
                      <a:pt x="220" y="366"/>
                      <a:pt x="220" y="366"/>
                      <a:pt x="220" y="366"/>
                    </a:cubicBezTo>
                    <a:cubicBezTo>
                      <a:pt x="218" y="369"/>
                      <a:pt x="218" y="369"/>
                      <a:pt x="218" y="369"/>
                    </a:cubicBezTo>
                    <a:cubicBezTo>
                      <a:pt x="218" y="373"/>
                      <a:pt x="218" y="373"/>
                      <a:pt x="218" y="373"/>
                    </a:cubicBezTo>
                    <a:cubicBezTo>
                      <a:pt x="247" y="372"/>
                      <a:pt x="247" y="372"/>
                      <a:pt x="247" y="372"/>
                    </a:cubicBezTo>
                    <a:cubicBezTo>
                      <a:pt x="248" y="372"/>
                      <a:pt x="250" y="371"/>
                      <a:pt x="250" y="369"/>
                    </a:cubicBezTo>
                    <a:cubicBezTo>
                      <a:pt x="251" y="367"/>
                      <a:pt x="250" y="365"/>
                      <a:pt x="249" y="364"/>
                    </a:cubicBezTo>
                    <a:cubicBezTo>
                      <a:pt x="243" y="361"/>
                      <a:pt x="243" y="361"/>
                      <a:pt x="243" y="361"/>
                    </a:cubicBezTo>
                    <a:cubicBezTo>
                      <a:pt x="241" y="364"/>
                      <a:pt x="241" y="364"/>
                      <a:pt x="241" y="364"/>
                    </a:cubicBezTo>
                    <a:cubicBezTo>
                      <a:pt x="245" y="367"/>
                      <a:pt x="245" y="367"/>
                      <a:pt x="245" y="367"/>
                    </a:cubicBezTo>
                    <a:cubicBezTo>
                      <a:pt x="241" y="364"/>
                      <a:pt x="241" y="364"/>
                      <a:pt x="241" y="364"/>
                    </a:cubicBezTo>
                    <a:cubicBezTo>
                      <a:pt x="243" y="368"/>
                      <a:pt x="243" y="368"/>
                      <a:pt x="243" y="368"/>
                    </a:cubicBezTo>
                    <a:cubicBezTo>
                      <a:pt x="244" y="368"/>
                      <a:pt x="244" y="367"/>
                      <a:pt x="245" y="367"/>
                    </a:cubicBezTo>
                    <a:cubicBezTo>
                      <a:pt x="241" y="364"/>
                      <a:pt x="241" y="364"/>
                      <a:pt x="241" y="364"/>
                    </a:cubicBezTo>
                    <a:cubicBezTo>
                      <a:pt x="243" y="368"/>
                      <a:pt x="243" y="368"/>
                      <a:pt x="243" y="368"/>
                    </a:cubicBezTo>
                    <a:cubicBezTo>
                      <a:pt x="242" y="365"/>
                      <a:pt x="242" y="365"/>
                      <a:pt x="242" y="365"/>
                    </a:cubicBezTo>
                    <a:cubicBezTo>
                      <a:pt x="243" y="368"/>
                      <a:pt x="243" y="368"/>
                      <a:pt x="243" y="368"/>
                    </a:cubicBezTo>
                    <a:cubicBezTo>
                      <a:pt x="243" y="368"/>
                      <a:pt x="243" y="368"/>
                      <a:pt x="243" y="368"/>
                    </a:cubicBezTo>
                    <a:cubicBezTo>
                      <a:pt x="242" y="365"/>
                      <a:pt x="242" y="365"/>
                      <a:pt x="242" y="365"/>
                    </a:cubicBezTo>
                    <a:cubicBezTo>
                      <a:pt x="243" y="368"/>
                      <a:pt x="243" y="368"/>
                      <a:pt x="243" y="368"/>
                    </a:cubicBezTo>
                    <a:cubicBezTo>
                      <a:pt x="242" y="367"/>
                      <a:pt x="242" y="367"/>
                      <a:pt x="242" y="367"/>
                    </a:cubicBezTo>
                    <a:cubicBezTo>
                      <a:pt x="243" y="368"/>
                      <a:pt x="243" y="368"/>
                      <a:pt x="243" y="368"/>
                    </a:cubicBezTo>
                    <a:cubicBezTo>
                      <a:pt x="243" y="368"/>
                      <a:pt x="243" y="368"/>
                      <a:pt x="243" y="368"/>
                    </a:cubicBezTo>
                    <a:cubicBezTo>
                      <a:pt x="242" y="367"/>
                      <a:pt x="242" y="367"/>
                      <a:pt x="242" y="367"/>
                    </a:cubicBezTo>
                    <a:cubicBezTo>
                      <a:pt x="243" y="368"/>
                      <a:pt x="243" y="368"/>
                      <a:pt x="243" y="368"/>
                    </a:cubicBezTo>
                    <a:cubicBezTo>
                      <a:pt x="243" y="368"/>
                      <a:pt x="243" y="368"/>
                      <a:pt x="243" y="368"/>
                    </a:cubicBezTo>
                    <a:cubicBezTo>
                      <a:pt x="243" y="368"/>
                      <a:pt x="245" y="368"/>
                      <a:pt x="247" y="368"/>
                    </a:cubicBezTo>
                    <a:cubicBezTo>
                      <a:pt x="249" y="367"/>
                      <a:pt x="253" y="367"/>
                      <a:pt x="256" y="366"/>
                    </a:cubicBezTo>
                    <a:cubicBezTo>
                      <a:pt x="259" y="366"/>
                      <a:pt x="261" y="366"/>
                      <a:pt x="261" y="366"/>
                    </a:cubicBezTo>
                    <a:cubicBezTo>
                      <a:pt x="263" y="366"/>
                      <a:pt x="264" y="364"/>
                      <a:pt x="265" y="363"/>
                    </a:cubicBezTo>
                    <a:cubicBezTo>
                      <a:pt x="265" y="361"/>
                      <a:pt x="264" y="359"/>
                      <a:pt x="263" y="358"/>
                    </a:cubicBezTo>
                    <a:cubicBezTo>
                      <a:pt x="259" y="356"/>
                      <a:pt x="259" y="356"/>
                      <a:pt x="259" y="356"/>
                    </a:cubicBezTo>
                    <a:cubicBezTo>
                      <a:pt x="257" y="360"/>
                      <a:pt x="257" y="360"/>
                      <a:pt x="257" y="360"/>
                    </a:cubicBezTo>
                    <a:cubicBezTo>
                      <a:pt x="261" y="362"/>
                      <a:pt x="261" y="362"/>
                      <a:pt x="261" y="362"/>
                    </a:cubicBezTo>
                    <a:cubicBezTo>
                      <a:pt x="257" y="360"/>
                      <a:pt x="257" y="360"/>
                      <a:pt x="257" y="360"/>
                    </a:cubicBezTo>
                    <a:cubicBezTo>
                      <a:pt x="259" y="363"/>
                      <a:pt x="259" y="363"/>
                      <a:pt x="259" y="363"/>
                    </a:cubicBezTo>
                    <a:cubicBezTo>
                      <a:pt x="260" y="363"/>
                      <a:pt x="260" y="362"/>
                      <a:pt x="261" y="362"/>
                    </a:cubicBezTo>
                    <a:cubicBezTo>
                      <a:pt x="257" y="360"/>
                      <a:pt x="257" y="360"/>
                      <a:pt x="257" y="360"/>
                    </a:cubicBezTo>
                    <a:cubicBezTo>
                      <a:pt x="259" y="363"/>
                      <a:pt x="259" y="363"/>
                      <a:pt x="259" y="363"/>
                    </a:cubicBezTo>
                    <a:cubicBezTo>
                      <a:pt x="257" y="360"/>
                      <a:pt x="257" y="360"/>
                      <a:pt x="257" y="360"/>
                    </a:cubicBezTo>
                    <a:cubicBezTo>
                      <a:pt x="258" y="363"/>
                      <a:pt x="258" y="363"/>
                      <a:pt x="258" y="363"/>
                    </a:cubicBezTo>
                    <a:cubicBezTo>
                      <a:pt x="259" y="363"/>
                      <a:pt x="259" y="363"/>
                      <a:pt x="259" y="363"/>
                    </a:cubicBezTo>
                    <a:cubicBezTo>
                      <a:pt x="257" y="360"/>
                      <a:pt x="257" y="360"/>
                      <a:pt x="257" y="360"/>
                    </a:cubicBezTo>
                    <a:cubicBezTo>
                      <a:pt x="258" y="363"/>
                      <a:pt x="258" y="363"/>
                      <a:pt x="258" y="363"/>
                    </a:cubicBezTo>
                    <a:cubicBezTo>
                      <a:pt x="257" y="360"/>
                      <a:pt x="257" y="360"/>
                      <a:pt x="257" y="360"/>
                    </a:cubicBezTo>
                    <a:cubicBezTo>
                      <a:pt x="258" y="363"/>
                      <a:pt x="258" y="363"/>
                      <a:pt x="258" y="363"/>
                    </a:cubicBezTo>
                    <a:cubicBezTo>
                      <a:pt x="258" y="363"/>
                      <a:pt x="258" y="363"/>
                      <a:pt x="258" y="363"/>
                    </a:cubicBezTo>
                    <a:cubicBezTo>
                      <a:pt x="257" y="360"/>
                      <a:pt x="257" y="360"/>
                      <a:pt x="257" y="360"/>
                    </a:cubicBezTo>
                    <a:cubicBezTo>
                      <a:pt x="258" y="363"/>
                      <a:pt x="258" y="363"/>
                      <a:pt x="258" y="363"/>
                    </a:cubicBezTo>
                    <a:cubicBezTo>
                      <a:pt x="258" y="363"/>
                      <a:pt x="258" y="363"/>
                      <a:pt x="258" y="363"/>
                    </a:cubicBezTo>
                    <a:cubicBezTo>
                      <a:pt x="258" y="363"/>
                      <a:pt x="258" y="363"/>
                      <a:pt x="258" y="363"/>
                    </a:cubicBezTo>
                    <a:cubicBezTo>
                      <a:pt x="259" y="363"/>
                      <a:pt x="262" y="364"/>
                      <a:pt x="265" y="364"/>
                    </a:cubicBezTo>
                    <a:cubicBezTo>
                      <a:pt x="269" y="364"/>
                      <a:pt x="275" y="364"/>
                      <a:pt x="281" y="365"/>
                    </a:cubicBezTo>
                    <a:cubicBezTo>
                      <a:pt x="283" y="365"/>
                      <a:pt x="286" y="365"/>
                      <a:pt x="288" y="365"/>
                    </a:cubicBezTo>
                    <a:cubicBezTo>
                      <a:pt x="289" y="365"/>
                      <a:pt x="291" y="365"/>
                      <a:pt x="292" y="365"/>
                    </a:cubicBezTo>
                    <a:cubicBezTo>
                      <a:pt x="293" y="365"/>
                      <a:pt x="293" y="365"/>
                      <a:pt x="293" y="365"/>
                    </a:cubicBezTo>
                    <a:cubicBezTo>
                      <a:pt x="293" y="365"/>
                      <a:pt x="293" y="365"/>
                      <a:pt x="293" y="365"/>
                    </a:cubicBezTo>
                    <a:cubicBezTo>
                      <a:pt x="293" y="365"/>
                      <a:pt x="294" y="365"/>
                      <a:pt x="294" y="365"/>
                    </a:cubicBezTo>
                    <a:cubicBezTo>
                      <a:pt x="295" y="365"/>
                      <a:pt x="295" y="365"/>
                      <a:pt x="295" y="365"/>
                    </a:cubicBezTo>
                    <a:cubicBezTo>
                      <a:pt x="295" y="364"/>
                      <a:pt x="295" y="364"/>
                      <a:pt x="296" y="363"/>
                    </a:cubicBezTo>
                    <a:cubicBezTo>
                      <a:pt x="296" y="362"/>
                      <a:pt x="297" y="361"/>
                      <a:pt x="296" y="360"/>
                    </a:cubicBezTo>
                    <a:cubicBezTo>
                      <a:pt x="296" y="359"/>
                      <a:pt x="296" y="358"/>
                      <a:pt x="295" y="358"/>
                    </a:cubicBezTo>
                    <a:cubicBezTo>
                      <a:pt x="290" y="355"/>
                      <a:pt x="290" y="355"/>
                      <a:pt x="290" y="355"/>
                    </a:cubicBezTo>
                    <a:cubicBezTo>
                      <a:pt x="288" y="358"/>
                      <a:pt x="288" y="358"/>
                      <a:pt x="288" y="358"/>
                    </a:cubicBezTo>
                    <a:cubicBezTo>
                      <a:pt x="288" y="362"/>
                      <a:pt x="288" y="362"/>
                      <a:pt x="288" y="362"/>
                    </a:cubicBezTo>
                    <a:cubicBezTo>
                      <a:pt x="319" y="363"/>
                      <a:pt x="319" y="363"/>
                      <a:pt x="319" y="363"/>
                    </a:cubicBezTo>
                    <a:cubicBezTo>
                      <a:pt x="321" y="363"/>
                      <a:pt x="322" y="361"/>
                      <a:pt x="323" y="360"/>
                    </a:cubicBezTo>
                    <a:cubicBezTo>
                      <a:pt x="323" y="358"/>
                      <a:pt x="323" y="356"/>
                      <a:pt x="321" y="355"/>
                    </a:cubicBezTo>
                    <a:cubicBezTo>
                      <a:pt x="318" y="353"/>
                      <a:pt x="318" y="353"/>
                      <a:pt x="318" y="353"/>
                    </a:cubicBezTo>
                    <a:cubicBezTo>
                      <a:pt x="315" y="356"/>
                      <a:pt x="315" y="356"/>
                      <a:pt x="315" y="356"/>
                    </a:cubicBezTo>
                    <a:cubicBezTo>
                      <a:pt x="316" y="360"/>
                      <a:pt x="316" y="360"/>
                      <a:pt x="316" y="360"/>
                    </a:cubicBezTo>
                    <a:cubicBezTo>
                      <a:pt x="336" y="360"/>
                      <a:pt x="336" y="360"/>
                      <a:pt x="336" y="360"/>
                    </a:cubicBezTo>
                    <a:cubicBezTo>
                      <a:pt x="338" y="360"/>
                      <a:pt x="339" y="359"/>
                      <a:pt x="340" y="357"/>
                    </a:cubicBezTo>
                    <a:cubicBezTo>
                      <a:pt x="340" y="355"/>
                      <a:pt x="339" y="354"/>
                      <a:pt x="338" y="353"/>
                    </a:cubicBezTo>
                    <a:cubicBezTo>
                      <a:pt x="336" y="351"/>
                      <a:pt x="336" y="351"/>
                      <a:pt x="336" y="351"/>
                    </a:cubicBezTo>
                    <a:cubicBezTo>
                      <a:pt x="334" y="355"/>
                      <a:pt x="334" y="355"/>
                      <a:pt x="334" y="355"/>
                    </a:cubicBezTo>
                    <a:cubicBezTo>
                      <a:pt x="337" y="357"/>
                      <a:pt x="337" y="357"/>
                      <a:pt x="337" y="357"/>
                    </a:cubicBezTo>
                    <a:cubicBezTo>
                      <a:pt x="334" y="355"/>
                      <a:pt x="334" y="355"/>
                      <a:pt x="334" y="355"/>
                    </a:cubicBezTo>
                    <a:cubicBezTo>
                      <a:pt x="335" y="358"/>
                      <a:pt x="335" y="358"/>
                      <a:pt x="335" y="358"/>
                    </a:cubicBezTo>
                    <a:cubicBezTo>
                      <a:pt x="336" y="358"/>
                      <a:pt x="336" y="358"/>
                      <a:pt x="337" y="357"/>
                    </a:cubicBezTo>
                    <a:cubicBezTo>
                      <a:pt x="334" y="355"/>
                      <a:pt x="334" y="355"/>
                      <a:pt x="334" y="355"/>
                    </a:cubicBezTo>
                    <a:cubicBezTo>
                      <a:pt x="335" y="358"/>
                      <a:pt x="335" y="358"/>
                      <a:pt x="335" y="358"/>
                    </a:cubicBezTo>
                    <a:cubicBezTo>
                      <a:pt x="334" y="355"/>
                      <a:pt x="334" y="355"/>
                      <a:pt x="334" y="355"/>
                    </a:cubicBezTo>
                    <a:cubicBezTo>
                      <a:pt x="334" y="359"/>
                      <a:pt x="334" y="359"/>
                      <a:pt x="334" y="359"/>
                    </a:cubicBezTo>
                    <a:cubicBezTo>
                      <a:pt x="335" y="359"/>
                      <a:pt x="335" y="359"/>
                      <a:pt x="335" y="358"/>
                    </a:cubicBezTo>
                    <a:cubicBezTo>
                      <a:pt x="334" y="355"/>
                      <a:pt x="334" y="355"/>
                      <a:pt x="334" y="355"/>
                    </a:cubicBezTo>
                    <a:cubicBezTo>
                      <a:pt x="334" y="359"/>
                      <a:pt x="334" y="359"/>
                      <a:pt x="334" y="359"/>
                    </a:cubicBezTo>
                    <a:cubicBezTo>
                      <a:pt x="334" y="357"/>
                      <a:pt x="334" y="357"/>
                      <a:pt x="334" y="357"/>
                    </a:cubicBezTo>
                    <a:cubicBezTo>
                      <a:pt x="334" y="359"/>
                      <a:pt x="334" y="359"/>
                      <a:pt x="334" y="359"/>
                    </a:cubicBezTo>
                    <a:cubicBezTo>
                      <a:pt x="334" y="359"/>
                      <a:pt x="334" y="359"/>
                      <a:pt x="334" y="359"/>
                    </a:cubicBezTo>
                    <a:cubicBezTo>
                      <a:pt x="334" y="357"/>
                      <a:pt x="334" y="357"/>
                      <a:pt x="334" y="357"/>
                    </a:cubicBezTo>
                    <a:cubicBezTo>
                      <a:pt x="334" y="359"/>
                      <a:pt x="334" y="359"/>
                      <a:pt x="334" y="359"/>
                    </a:cubicBezTo>
                    <a:cubicBezTo>
                      <a:pt x="334" y="359"/>
                      <a:pt x="334" y="359"/>
                      <a:pt x="334" y="359"/>
                    </a:cubicBezTo>
                    <a:cubicBezTo>
                      <a:pt x="335" y="359"/>
                      <a:pt x="338" y="359"/>
                      <a:pt x="341" y="359"/>
                    </a:cubicBezTo>
                    <a:cubicBezTo>
                      <a:pt x="346" y="359"/>
                      <a:pt x="351" y="360"/>
                      <a:pt x="356" y="360"/>
                    </a:cubicBezTo>
                    <a:cubicBezTo>
                      <a:pt x="359" y="361"/>
                      <a:pt x="361" y="361"/>
                      <a:pt x="362" y="361"/>
                    </a:cubicBezTo>
                    <a:cubicBezTo>
                      <a:pt x="363" y="361"/>
                      <a:pt x="364" y="361"/>
                      <a:pt x="364" y="361"/>
                    </a:cubicBezTo>
                    <a:cubicBezTo>
                      <a:pt x="365" y="361"/>
                      <a:pt x="365" y="361"/>
                      <a:pt x="365" y="361"/>
                    </a:cubicBezTo>
                    <a:cubicBezTo>
                      <a:pt x="366" y="361"/>
                      <a:pt x="366" y="361"/>
                      <a:pt x="366" y="361"/>
                    </a:cubicBezTo>
                    <a:cubicBezTo>
                      <a:pt x="366" y="361"/>
                      <a:pt x="366" y="361"/>
                      <a:pt x="366" y="361"/>
                    </a:cubicBezTo>
                    <a:cubicBezTo>
                      <a:pt x="366" y="361"/>
                      <a:pt x="366" y="361"/>
                      <a:pt x="366" y="361"/>
                    </a:cubicBezTo>
                    <a:cubicBezTo>
                      <a:pt x="367" y="361"/>
                      <a:pt x="367" y="361"/>
                      <a:pt x="367" y="361"/>
                    </a:cubicBezTo>
                    <a:cubicBezTo>
                      <a:pt x="367" y="361"/>
                      <a:pt x="367" y="361"/>
                      <a:pt x="368" y="360"/>
                    </a:cubicBezTo>
                    <a:cubicBezTo>
                      <a:pt x="369" y="360"/>
                      <a:pt x="370" y="358"/>
                      <a:pt x="370" y="357"/>
                    </a:cubicBezTo>
                    <a:cubicBezTo>
                      <a:pt x="370" y="356"/>
                      <a:pt x="369" y="355"/>
                      <a:pt x="368" y="354"/>
                    </a:cubicBezTo>
                    <a:cubicBezTo>
                      <a:pt x="365" y="352"/>
                      <a:pt x="365" y="352"/>
                      <a:pt x="365" y="352"/>
                    </a:cubicBezTo>
                    <a:cubicBezTo>
                      <a:pt x="363" y="356"/>
                      <a:pt x="363" y="356"/>
                      <a:pt x="363" y="356"/>
                    </a:cubicBezTo>
                    <a:cubicBezTo>
                      <a:pt x="363" y="360"/>
                      <a:pt x="363" y="360"/>
                      <a:pt x="363" y="360"/>
                    </a:cubicBezTo>
                    <a:cubicBezTo>
                      <a:pt x="363" y="356"/>
                      <a:pt x="363" y="356"/>
                      <a:pt x="363" y="356"/>
                    </a:cubicBezTo>
                    <a:cubicBezTo>
                      <a:pt x="363" y="360"/>
                      <a:pt x="363" y="360"/>
                      <a:pt x="363" y="360"/>
                    </a:cubicBezTo>
                    <a:cubicBezTo>
                      <a:pt x="363" y="360"/>
                      <a:pt x="363" y="360"/>
                      <a:pt x="363" y="360"/>
                    </a:cubicBezTo>
                    <a:cubicBezTo>
                      <a:pt x="363" y="356"/>
                      <a:pt x="363" y="356"/>
                      <a:pt x="363" y="356"/>
                    </a:cubicBezTo>
                    <a:cubicBezTo>
                      <a:pt x="363" y="360"/>
                      <a:pt x="363" y="360"/>
                      <a:pt x="363" y="360"/>
                    </a:cubicBezTo>
                    <a:cubicBezTo>
                      <a:pt x="363" y="360"/>
                      <a:pt x="363" y="360"/>
                      <a:pt x="364" y="360"/>
                    </a:cubicBezTo>
                    <a:cubicBezTo>
                      <a:pt x="366" y="360"/>
                      <a:pt x="370" y="360"/>
                      <a:pt x="374" y="360"/>
                    </a:cubicBezTo>
                    <a:cubicBezTo>
                      <a:pt x="378" y="361"/>
                      <a:pt x="382" y="361"/>
                      <a:pt x="384" y="361"/>
                    </a:cubicBezTo>
                    <a:cubicBezTo>
                      <a:pt x="384" y="361"/>
                      <a:pt x="385" y="361"/>
                      <a:pt x="385" y="361"/>
                    </a:cubicBezTo>
                    <a:cubicBezTo>
                      <a:pt x="386" y="361"/>
                      <a:pt x="386" y="361"/>
                      <a:pt x="386" y="361"/>
                    </a:cubicBezTo>
                    <a:cubicBezTo>
                      <a:pt x="386" y="361"/>
                      <a:pt x="386" y="361"/>
                      <a:pt x="386" y="360"/>
                    </a:cubicBezTo>
                    <a:cubicBezTo>
                      <a:pt x="387" y="360"/>
                      <a:pt x="387" y="360"/>
                      <a:pt x="387" y="360"/>
                    </a:cubicBezTo>
                    <a:cubicBezTo>
                      <a:pt x="388" y="360"/>
                      <a:pt x="388" y="360"/>
                      <a:pt x="388" y="359"/>
                    </a:cubicBezTo>
                    <a:cubicBezTo>
                      <a:pt x="389" y="358"/>
                      <a:pt x="389" y="357"/>
                      <a:pt x="389" y="356"/>
                    </a:cubicBezTo>
                    <a:cubicBezTo>
                      <a:pt x="389" y="355"/>
                      <a:pt x="388" y="354"/>
                      <a:pt x="387" y="353"/>
                    </a:cubicBezTo>
                    <a:cubicBezTo>
                      <a:pt x="380" y="349"/>
                      <a:pt x="380" y="349"/>
                      <a:pt x="380" y="349"/>
                    </a:cubicBezTo>
                    <a:cubicBezTo>
                      <a:pt x="378" y="352"/>
                      <a:pt x="378" y="352"/>
                      <a:pt x="378" y="352"/>
                    </a:cubicBezTo>
                    <a:cubicBezTo>
                      <a:pt x="378" y="356"/>
                      <a:pt x="378" y="356"/>
                      <a:pt x="378" y="356"/>
                    </a:cubicBezTo>
                    <a:cubicBezTo>
                      <a:pt x="378" y="352"/>
                      <a:pt x="378" y="352"/>
                      <a:pt x="378" y="352"/>
                    </a:cubicBezTo>
                    <a:cubicBezTo>
                      <a:pt x="378" y="356"/>
                      <a:pt x="378" y="356"/>
                      <a:pt x="378" y="356"/>
                    </a:cubicBezTo>
                    <a:cubicBezTo>
                      <a:pt x="378" y="356"/>
                      <a:pt x="378" y="356"/>
                      <a:pt x="378" y="356"/>
                    </a:cubicBezTo>
                    <a:cubicBezTo>
                      <a:pt x="378" y="352"/>
                      <a:pt x="378" y="352"/>
                      <a:pt x="378" y="352"/>
                    </a:cubicBezTo>
                    <a:cubicBezTo>
                      <a:pt x="378" y="356"/>
                      <a:pt x="378" y="356"/>
                      <a:pt x="378" y="356"/>
                    </a:cubicBezTo>
                    <a:cubicBezTo>
                      <a:pt x="378" y="352"/>
                      <a:pt x="378" y="352"/>
                      <a:pt x="378" y="352"/>
                    </a:cubicBezTo>
                    <a:cubicBezTo>
                      <a:pt x="377" y="356"/>
                      <a:pt x="377" y="356"/>
                      <a:pt x="377" y="356"/>
                    </a:cubicBezTo>
                    <a:cubicBezTo>
                      <a:pt x="378" y="356"/>
                      <a:pt x="378" y="356"/>
                      <a:pt x="378" y="356"/>
                    </a:cubicBezTo>
                    <a:cubicBezTo>
                      <a:pt x="378" y="352"/>
                      <a:pt x="378" y="352"/>
                      <a:pt x="378" y="352"/>
                    </a:cubicBezTo>
                    <a:cubicBezTo>
                      <a:pt x="377" y="356"/>
                      <a:pt x="377" y="356"/>
                      <a:pt x="377" y="356"/>
                    </a:cubicBezTo>
                    <a:cubicBezTo>
                      <a:pt x="378" y="356"/>
                      <a:pt x="384" y="357"/>
                      <a:pt x="392" y="358"/>
                    </a:cubicBezTo>
                    <a:cubicBezTo>
                      <a:pt x="396" y="358"/>
                      <a:pt x="399" y="359"/>
                      <a:pt x="403" y="359"/>
                    </a:cubicBezTo>
                    <a:cubicBezTo>
                      <a:pt x="406" y="359"/>
                      <a:pt x="409" y="359"/>
                      <a:pt x="410" y="359"/>
                    </a:cubicBezTo>
                    <a:cubicBezTo>
                      <a:pt x="410" y="359"/>
                      <a:pt x="411" y="359"/>
                      <a:pt x="411" y="359"/>
                    </a:cubicBezTo>
                    <a:cubicBezTo>
                      <a:pt x="411" y="359"/>
                      <a:pt x="412" y="359"/>
                      <a:pt x="412" y="359"/>
                    </a:cubicBezTo>
                    <a:cubicBezTo>
                      <a:pt x="412" y="359"/>
                      <a:pt x="412" y="359"/>
                      <a:pt x="413" y="359"/>
                    </a:cubicBezTo>
                    <a:cubicBezTo>
                      <a:pt x="413" y="359"/>
                      <a:pt x="414" y="358"/>
                      <a:pt x="414" y="358"/>
                    </a:cubicBezTo>
                    <a:cubicBezTo>
                      <a:pt x="415" y="357"/>
                      <a:pt x="415" y="356"/>
                      <a:pt x="415" y="354"/>
                    </a:cubicBezTo>
                    <a:cubicBezTo>
                      <a:pt x="415" y="353"/>
                      <a:pt x="414" y="353"/>
                      <a:pt x="413" y="352"/>
                    </a:cubicBezTo>
                    <a:cubicBezTo>
                      <a:pt x="411" y="351"/>
                      <a:pt x="411" y="351"/>
                      <a:pt x="411" y="351"/>
                    </a:cubicBezTo>
                    <a:cubicBezTo>
                      <a:pt x="409" y="354"/>
                      <a:pt x="409" y="354"/>
                      <a:pt x="409" y="354"/>
                    </a:cubicBezTo>
                    <a:cubicBezTo>
                      <a:pt x="409" y="358"/>
                      <a:pt x="409" y="358"/>
                      <a:pt x="409" y="358"/>
                    </a:cubicBezTo>
                    <a:cubicBezTo>
                      <a:pt x="436" y="359"/>
                      <a:pt x="436" y="359"/>
                      <a:pt x="436" y="359"/>
                    </a:cubicBezTo>
                    <a:cubicBezTo>
                      <a:pt x="438" y="359"/>
                      <a:pt x="440" y="358"/>
                      <a:pt x="440" y="357"/>
                    </a:cubicBezTo>
                    <a:cubicBezTo>
                      <a:pt x="441" y="355"/>
                      <a:pt x="440" y="353"/>
                      <a:pt x="439" y="352"/>
                    </a:cubicBezTo>
                    <a:cubicBezTo>
                      <a:pt x="433" y="349"/>
                      <a:pt x="433" y="349"/>
                      <a:pt x="433" y="349"/>
                    </a:cubicBezTo>
                    <a:cubicBezTo>
                      <a:pt x="431" y="352"/>
                      <a:pt x="431" y="352"/>
                      <a:pt x="431" y="352"/>
                    </a:cubicBezTo>
                    <a:cubicBezTo>
                      <a:pt x="431" y="356"/>
                      <a:pt x="431" y="356"/>
                      <a:pt x="431" y="356"/>
                    </a:cubicBezTo>
                    <a:cubicBezTo>
                      <a:pt x="462" y="359"/>
                      <a:pt x="462" y="359"/>
                      <a:pt x="462" y="359"/>
                    </a:cubicBezTo>
                    <a:cubicBezTo>
                      <a:pt x="464" y="359"/>
                      <a:pt x="466" y="358"/>
                      <a:pt x="467" y="357"/>
                    </a:cubicBezTo>
                    <a:cubicBezTo>
                      <a:pt x="467" y="355"/>
                      <a:pt x="467" y="353"/>
                      <a:pt x="465" y="352"/>
                    </a:cubicBezTo>
                    <a:cubicBezTo>
                      <a:pt x="462" y="350"/>
                      <a:pt x="462" y="350"/>
                      <a:pt x="462" y="350"/>
                    </a:cubicBezTo>
                    <a:cubicBezTo>
                      <a:pt x="460" y="354"/>
                      <a:pt x="460" y="354"/>
                      <a:pt x="460" y="354"/>
                    </a:cubicBezTo>
                    <a:cubicBezTo>
                      <a:pt x="460" y="358"/>
                      <a:pt x="460" y="358"/>
                      <a:pt x="460" y="358"/>
                    </a:cubicBezTo>
                    <a:cubicBezTo>
                      <a:pt x="485" y="359"/>
                      <a:pt x="485" y="359"/>
                      <a:pt x="485" y="359"/>
                    </a:cubicBezTo>
                    <a:cubicBezTo>
                      <a:pt x="487" y="359"/>
                      <a:pt x="489" y="358"/>
                      <a:pt x="489" y="356"/>
                    </a:cubicBezTo>
                    <a:cubicBezTo>
                      <a:pt x="490" y="355"/>
                      <a:pt x="489" y="353"/>
                      <a:pt x="487" y="352"/>
                    </a:cubicBezTo>
                    <a:cubicBezTo>
                      <a:pt x="480" y="347"/>
                      <a:pt x="480" y="347"/>
                      <a:pt x="480" y="347"/>
                    </a:cubicBezTo>
                    <a:cubicBezTo>
                      <a:pt x="478" y="350"/>
                      <a:pt x="478" y="350"/>
                      <a:pt x="478" y="350"/>
                    </a:cubicBezTo>
                    <a:cubicBezTo>
                      <a:pt x="478" y="354"/>
                      <a:pt x="478" y="354"/>
                      <a:pt x="478" y="354"/>
                    </a:cubicBezTo>
                    <a:cubicBezTo>
                      <a:pt x="514" y="358"/>
                      <a:pt x="514" y="358"/>
                      <a:pt x="514" y="358"/>
                    </a:cubicBezTo>
                    <a:cubicBezTo>
                      <a:pt x="516" y="358"/>
                      <a:pt x="518" y="357"/>
                      <a:pt x="518" y="355"/>
                    </a:cubicBezTo>
                    <a:cubicBezTo>
                      <a:pt x="519" y="353"/>
                      <a:pt x="518" y="351"/>
                      <a:pt x="517" y="350"/>
                    </a:cubicBezTo>
                    <a:cubicBezTo>
                      <a:pt x="515" y="349"/>
                      <a:pt x="515" y="349"/>
                      <a:pt x="515" y="349"/>
                    </a:cubicBezTo>
                    <a:cubicBezTo>
                      <a:pt x="513" y="353"/>
                      <a:pt x="513" y="353"/>
                      <a:pt x="513" y="353"/>
                    </a:cubicBezTo>
                    <a:cubicBezTo>
                      <a:pt x="513" y="357"/>
                      <a:pt x="513" y="357"/>
                      <a:pt x="513" y="357"/>
                    </a:cubicBezTo>
                    <a:cubicBezTo>
                      <a:pt x="513" y="357"/>
                      <a:pt x="518" y="356"/>
                      <a:pt x="524" y="356"/>
                    </a:cubicBezTo>
                    <a:cubicBezTo>
                      <a:pt x="527" y="356"/>
                      <a:pt x="529" y="355"/>
                      <a:pt x="532" y="355"/>
                    </a:cubicBezTo>
                    <a:cubicBezTo>
                      <a:pt x="533" y="355"/>
                      <a:pt x="534" y="355"/>
                      <a:pt x="534" y="355"/>
                    </a:cubicBezTo>
                    <a:cubicBezTo>
                      <a:pt x="535" y="355"/>
                      <a:pt x="535" y="355"/>
                      <a:pt x="535" y="355"/>
                    </a:cubicBezTo>
                    <a:cubicBezTo>
                      <a:pt x="536" y="355"/>
                      <a:pt x="536" y="355"/>
                      <a:pt x="536" y="355"/>
                    </a:cubicBezTo>
                    <a:cubicBezTo>
                      <a:pt x="537" y="354"/>
                      <a:pt x="537" y="354"/>
                      <a:pt x="537" y="354"/>
                    </a:cubicBezTo>
                    <a:cubicBezTo>
                      <a:pt x="537" y="354"/>
                      <a:pt x="538" y="354"/>
                      <a:pt x="538" y="353"/>
                    </a:cubicBezTo>
                    <a:cubicBezTo>
                      <a:pt x="539" y="351"/>
                      <a:pt x="539" y="349"/>
                      <a:pt x="537" y="347"/>
                    </a:cubicBezTo>
                    <a:cubicBezTo>
                      <a:pt x="536" y="347"/>
                      <a:pt x="536" y="347"/>
                      <a:pt x="536" y="347"/>
                    </a:cubicBezTo>
                    <a:cubicBezTo>
                      <a:pt x="534" y="350"/>
                      <a:pt x="534" y="350"/>
                      <a:pt x="534" y="350"/>
                    </a:cubicBezTo>
                    <a:cubicBezTo>
                      <a:pt x="537" y="352"/>
                      <a:pt x="537" y="352"/>
                      <a:pt x="537" y="352"/>
                    </a:cubicBezTo>
                    <a:cubicBezTo>
                      <a:pt x="534" y="350"/>
                      <a:pt x="534" y="350"/>
                      <a:pt x="534" y="350"/>
                    </a:cubicBezTo>
                    <a:cubicBezTo>
                      <a:pt x="537" y="353"/>
                      <a:pt x="537" y="353"/>
                      <a:pt x="537" y="353"/>
                    </a:cubicBezTo>
                    <a:cubicBezTo>
                      <a:pt x="537" y="353"/>
                      <a:pt x="537" y="353"/>
                      <a:pt x="537" y="352"/>
                    </a:cubicBezTo>
                    <a:cubicBezTo>
                      <a:pt x="534" y="350"/>
                      <a:pt x="534" y="350"/>
                      <a:pt x="534" y="350"/>
                    </a:cubicBezTo>
                    <a:cubicBezTo>
                      <a:pt x="537" y="353"/>
                      <a:pt x="537" y="353"/>
                      <a:pt x="537" y="353"/>
                    </a:cubicBezTo>
                    <a:cubicBezTo>
                      <a:pt x="535" y="351"/>
                      <a:pt x="535" y="351"/>
                      <a:pt x="535" y="351"/>
                    </a:cubicBezTo>
                    <a:cubicBezTo>
                      <a:pt x="536" y="353"/>
                      <a:pt x="536" y="353"/>
                      <a:pt x="536" y="353"/>
                    </a:cubicBezTo>
                    <a:cubicBezTo>
                      <a:pt x="537" y="353"/>
                      <a:pt x="537" y="353"/>
                      <a:pt x="537" y="353"/>
                    </a:cubicBezTo>
                    <a:cubicBezTo>
                      <a:pt x="535" y="351"/>
                      <a:pt x="535" y="351"/>
                      <a:pt x="535" y="351"/>
                    </a:cubicBezTo>
                    <a:cubicBezTo>
                      <a:pt x="536" y="353"/>
                      <a:pt x="536" y="353"/>
                      <a:pt x="536" y="353"/>
                    </a:cubicBezTo>
                    <a:cubicBezTo>
                      <a:pt x="536" y="353"/>
                      <a:pt x="537" y="353"/>
                      <a:pt x="537" y="353"/>
                    </a:cubicBezTo>
                    <a:cubicBezTo>
                      <a:pt x="539" y="352"/>
                      <a:pt x="543" y="349"/>
                      <a:pt x="547" y="347"/>
                    </a:cubicBezTo>
                    <a:cubicBezTo>
                      <a:pt x="550" y="345"/>
                      <a:pt x="553" y="344"/>
                      <a:pt x="553" y="344"/>
                    </a:cubicBezTo>
                    <a:cubicBezTo>
                      <a:pt x="554" y="343"/>
                      <a:pt x="555" y="342"/>
                      <a:pt x="555" y="340"/>
                    </a:cubicBezTo>
                    <a:cubicBezTo>
                      <a:pt x="555" y="339"/>
                      <a:pt x="554" y="338"/>
                      <a:pt x="553" y="337"/>
                    </a:cubicBezTo>
                    <a:cubicBezTo>
                      <a:pt x="551" y="335"/>
                      <a:pt x="551" y="335"/>
                      <a:pt x="551" y="335"/>
                    </a:cubicBezTo>
                    <a:cubicBezTo>
                      <a:pt x="549" y="339"/>
                      <a:pt x="549" y="339"/>
                      <a:pt x="549" y="339"/>
                    </a:cubicBezTo>
                    <a:cubicBezTo>
                      <a:pt x="553" y="339"/>
                      <a:pt x="553" y="339"/>
                      <a:pt x="553" y="339"/>
                    </a:cubicBezTo>
                    <a:cubicBezTo>
                      <a:pt x="553" y="339"/>
                      <a:pt x="553" y="336"/>
                      <a:pt x="554" y="333"/>
                    </a:cubicBezTo>
                    <a:cubicBezTo>
                      <a:pt x="554" y="331"/>
                      <a:pt x="554" y="329"/>
                      <a:pt x="555" y="328"/>
                    </a:cubicBezTo>
                    <a:cubicBezTo>
                      <a:pt x="555" y="327"/>
                      <a:pt x="555" y="327"/>
                      <a:pt x="555" y="326"/>
                    </a:cubicBezTo>
                    <a:cubicBezTo>
                      <a:pt x="555" y="326"/>
                      <a:pt x="555" y="326"/>
                      <a:pt x="555" y="326"/>
                    </a:cubicBezTo>
                    <a:cubicBezTo>
                      <a:pt x="554" y="326"/>
                      <a:pt x="554" y="326"/>
                      <a:pt x="554" y="326"/>
                    </a:cubicBezTo>
                    <a:cubicBezTo>
                      <a:pt x="555" y="326"/>
                      <a:pt x="555" y="326"/>
                      <a:pt x="555" y="326"/>
                    </a:cubicBezTo>
                    <a:cubicBezTo>
                      <a:pt x="555" y="326"/>
                      <a:pt x="555" y="326"/>
                      <a:pt x="555" y="326"/>
                    </a:cubicBezTo>
                    <a:cubicBezTo>
                      <a:pt x="554" y="326"/>
                      <a:pt x="554" y="326"/>
                      <a:pt x="554" y="326"/>
                    </a:cubicBezTo>
                    <a:cubicBezTo>
                      <a:pt x="555" y="326"/>
                      <a:pt x="555" y="326"/>
                      <a:pt x="555" y="326"/>
                    </a:cubicBezTo>
                    <a:cubicBezTo>
                      <a:pt x="552" y="325"/>
                      <a:pt x="552" y="325"/>
                      <a:pt x="552" y="325"/>
                    </a:cubicBezTo>
                    <a:cubicBezTo>
                      <a:pt x="555" y="326"/>
                      <a:pt x="555" y="326"/>
                      <a:pt x="555" y="326"/>
                    </a:cubicBezTo>
                    <a:cubicBezTo>
                      <a:pt x="555" y="326"/>
                      <a:pt x="555" y="326"/>
                      <a:pt x="555" y="326"/>
                    </a:cubicBezTo>
                    <a:cubicBezTo>
                      <a:pt x="552" y="325"/>
                      <a:pt x="552" y="325"/>
                      <a:pt x="552" y="325"/>
                    </a:cubicBezTo>
                    <a:cubicBezTo>
                      <a:pt x="555" y="326"/>
                      <a:pt x="555" y="326"/>
                      <a:pt x="555" y="326"/>
                    </a:cubicBezTo>
                    <a:cubicBezTo>
                      <a:pt x="551" y="325"/>
                      <a:pt x="551" y="325"/>
                      <a:pt x="551" y="325"/>
                    </a:cubicBezTo>
                    <a:cubicBezTo>
                      <a:pt x="554" y="327"/>
                      <a:pt x="554" y="327"/>
                      <a:pt x="554" y="327"/>
                    </a:cubicBezTo>
                    <a:cubicBezTo>
                      <a:pt x="555" y="327"/>
                      <a:pt x="555" y="326"/>
                      <a:pt x="555" y="326"/>
                    </a:cubicBezTo>
                    <a:cubicBezTo>
                      <a:pt x="551" y="325"/>
                      <a:pt x="551" y="325"/>
                      <a:pt x="551" y="325"/>
                    </a:cubicBezTo>
                    <a:cubicBezTo>
                      <a:pt x="554" y="327"/>
                      <a:pt x="554" y="327"/>
                      <a:pt x="554" y="327"/>
                    </a:cubicBezTo>
                    <a:cubicBezTo>
                      <a:pt x="555" y="326"/>
                      <a:pt x="555" y="325"/>
                      <a:pt x="555" y="324"/>
                    </a:cubicBezTo>
                    <a:cubicBezTo>
                      <a:pt x="555" y="323"/>
                      <a:pt x="554" y="322"/>
                      <a:pt x="553" y="321"/>
                    </a:cubicBezTo>
                    <a:cubicBezTo>
                      <a:pt x="553" y="321"/>
                      <a:pt x="553" y="321"/>
                      <a:pt x="553" y="321"/>
                    </a:cubicBezTo>
                    <a:cubicBezTo>
                      <a:pt x="556" y="307"/>
                      <a:pt x="556" y="307"/>
                      <a:pt x="556" y="307"/>
                    </a:cubicBezTo>
                    <a:cubicBezTo>
                      <a:pt x="556" y="305"/>
                      <a:pt x="555" y="303"/>
                      <a:pt x="554" y="302"/>
                    </a:cubicBezTo>
                    <a:cubicBezTo>
                      <a:pt x="552" y="301"/>
                      <a:pt x="552" y="301"/>
                      <a:pt x="552" y="301"/>
                    </a:cubicBezTo>
                    <a:cubicBezTo>
                      <a:pt x="549" y="304"/>
                      <a:pt x="549" y="304"/>
                      <a:pt x="549" y="304"/>
                    </a:cubicBezTo>
                    <a:cubicBezTo>
                      <a:pt x="553" y="306"/>
                      <a:pt x="553" y="306"/>
                      <a:pt x="553" y="306"/>
                    </a:cubicBezTo>
                    <a:cubicBezTo>
                      <a:pt x="553" y="306"/>
                      <a:pt x="553" y="306"/>
                      <a:pt x="553" y="306"/>
                    </a:cubicBezTo>
                    <a:cubicBezTo>
                      <a:pt x="553" y="305"/>
                      <a:pt x="553" y="305"/>
                      <a:pt x="553" y="305"/>
                    </a:cubicBezTo>
                    <a:cubicBezTo>
                      <a:pt x="554" y="304"/>
                      <a:pt x="554" y="303"/>
                      <a:pt x="554" y="301"/>
                    </a:cubicBezTo>
                    <a:cubicBezTo>
                      <a:pt x="555" y="296"/>
                      <a:pt x="557" y="289"/>
                      <a:pt x="557" y="289"/>
                    </a:cubicBezTo>
                    <a:cubicBezTo>
                      <a:pt x="557" y="287"/>
                      <a:pt x="557" y="285"/>
                      <a:pt x="555" y="285"/>
                    </a:cubicBezTo>
                    <a:cubicBezTo>
                      <a:pt x="555" y="284"/>
                      <a:pt x="555" y="284"/>
                      <a:pt x="555" y="284"/>
                    </a:cubicBezTo>
                    <a:cubicBezTo>
                      <a:pt x="553" y="288"/>
                      <a:pt x="553" y="288"/>
                      <a:pt x="553" y="288"/>
                    </a:cubicBezTo>
                    <a:cubicBezTo>
                      <a:pt x="556" y="288"/>
                      <a:pt x="556" y="288"/>
                      <a:pt x="556" y="288"/>
                    </a:cubicBezTo>
                    <a:cubicBezTo>
                      <a:pt x="557" y="274"/>
                      <a:pt x="557" y="274"/>
                      <a:pt x="557" y="274"/>
                    </a:cubicBezTo>
                    <a:cubicBezTo>
                      <a:pt x="558" y="272"/>
                      <a:pt x="557" y="271"/>
                      <a:pt x="556" y="270"/>
                    </a:cubicBezTo>
                    <a:cubicBezTo>
                      <a:pt x="554" y="269"/>
                      <a:pt x="554" y="269"/>
                      <a:pt x="554" y="269"/>
                    </a:cubicBezTo>
                    <a:cubicBezTo>
                      <a:pt x="552" y="272"/>
                      <a:pt x="552" y="272"/>
                      <a:pt x="552" y="272"/>
                    </a:cubicBezTo>
                    <a:cubicBezTo>
                      <a:pt x="556" y="273"/>
                      <a:pt x="556" y="273"/>
                      <a:pt x="556" y="273"/>
                    </a:cubicBezTo>
                    <a:cubicBezTo>
                      <a:pt x="558" y="259"/>
                      <a:pt x="558" y="259"/>
                      <a:pt x="558" y="259"/>
                    </a:cubicBezTo>
                    <a:cubicBezTo>
                      <a:pt x="558" y="257"/>
                      <a:pt x="557" y="255"/>
                      <a:pt x="556" y="255"/>
                    </a:cubicBezTo>
                    <a:cubicBezTo>
                      <a:pt x="554" y="253"/>
                      <a:pt x="554" y="253"/>
                      <a:pt x="554" y="253"/>
                    </a:cubicBezTo>
                    <a:cubicBezTo>
                      <a:pt x="552" y="257"/>
                      <a:pt x="552" y="257"/>
                      <a:pt x="552" y="257"/>
                    </a:cubicBezTo>
                    <a:cubicBezTo>
                      <a:pt x="556" y="257"/>
                      <a:pt x="556" y="257"/>
                      <a:pt x="556" y="257"/>
                    </a:cubicBezTo>
                    <a:cubicBezTo>
                      <a:pt x="556" y="257"/>
                      <a:pt x="557" y="254"/>
                      <a:pt x="557" y="250"/>
                    </a:cubicBezTo>
                    <a:cubicBezTo>
                      <a:pt x="557" y="248"/>
                      <a:pt x="558" y="246"/>
                      <a:pt x="558" y="244"/>
                    </a:cubicBezTo>
                    <a:cubicBezTo>
                      <a:pt x="558" y="244"/>
                      <a:pt x="558" y="243"/>
                      <a:pt x="558" y="243"/>
                    </a:cubicBezTo>
                    <a:cubicBezTo>
                      <a:pt x="558" y="242"/>
                      <a:pt x="558" y="242"/>
                      <a:pt x="558" y="242"/>
                    </a:cubicBezTo>
                    <a:cubicBezTo>
                      <a:pt x="558" y="242"/>
                      <a:pt x="558" y="242"/>
                      <a:pt x="558" y="242"/>
                    </a:cubicBezTo>
                    <a:cubicBezTo>
                      <a:pt x="556" y="242"/>
                      <a:pt x="556" y="242"/>
                      <a:pt x="556" y="242"/>
                    </a:cubicBezTo>
                    <a:cubicBezTo>
                      <a:pt x="558" y="242"/>
                      <a:pt x="558" y="242"/>
                      <a:pt x="558" y="242"/>
                    </a:cubicBezTo>
                    <a:cubicBezTo>
                      <a:pt x="558" y="242"/>
                      <a:pt x="558" y="242"/>
                      <a:pt x="558" y="242"/>
                    </a:cubicBezTo>
                    <a:cubicBezTo>
                      <a:pt x="556" y="242"/>
                      <a:pt x="556" y="242"/>
                      <a:pt x="556" y="242"/>
                    </a:cubicBezTo>
                    <a:cubicBezTo>
                      <a:pt x="558" y="242"/>
                      <a:pt x="558" y="242"/>
                      <a:pt x="558" y="242"/>
                    </a:cubicBezTo>
                    <a:cubicBezTo>
                      <a:pt x="555" y="241"/>
                      <a:pt x="555" y="241"/>
                      <a:pt x="555" y="241"/>
                    </a:cubicBezTo>
                    <a:cubicBezTo>
                      <a:pt x="558" y="243"/>
                      <a:pt x="558" y="243"/>
                      <a:pt x="558" y="243"/>
                    </a:cubicBezTo>
                    <a:cubicBezTo>
                      <a:pt x="558" y="243"/>
                      <a:pt x="558" y="242"/>
                      <a:pt x="558" y="242"/>
                    </a:cubicBezTo>
                    <a:cubicBezTo>
                      <a:pt x="555" y="241"/>
                      <a:pt x="555" y="241"/>
                      <a:pt x="555" y="241"/>
                    </a:cubicBezTo>
                    <a:cubicBezTo>
                      <a:pt x="558" y="243"/>
                      <a:pt x="558" y="243"/>
                      <a:pt x="558" y="243"/>
                    </a:cubicBezTo>
                    <a:cubicBezTo>
                      <a:pt x="559" y="241"/>
                      <a:pt x="558" y="239"/>
                      <a:pt x="557" y="238"/>
                    </a:cubicBezTo>
                    <a:cubicBezTo>
                      <a:pt x="555" y="237"/>
                      <a:pt x="555" y="237"/>
                      <a:pt x="555" y="237"/>
                    </a:cubicBezTo>
                    <a:cubicBezTo>
                      <a:pt x="553" y="240"/>
                      <a:pt x="553" y="240"/>
                      <a:pt x="553" y="240"/>
                    </a:cubicBezTo>
                    <a:cubicBezTo>
                      <a:pt x="557" y="240"/>
                      <a:pt x="557" y="240"/>
                      <a:pt x="557" y="240"/>
                    </a:cubicBezTo>
                    <a:cubicBezTo>
                      <a:pt x="557" y="240"/>
                      <a:pt x="557" y="236"/>
                      <a:pt x="557" y="231"/>
                    </a:cubicBezTo>
                    <a:cubicBezTo>
                      <a:pt x="557" y="229"/>
                      <a:pt x="557" y="227"/>
                      <a:pt x="557" y="225"/>
                    </a:cubicBezTo>
                    <a:cubicBezTo>
                      <a:pt x="557" y="225"/>
                      <a:pt x="557" y="224"/>
                      <a:pt x="557" y="223"/>
                    </a:cubicBezTo>
                    <a:cubicBezTo>
                      <a:pt x="557" y="223"/>
                      <a:pt x="557" y="223"/>
                      <a:pt x="557" y="223"/>
                    </a:cubicBezTo>
                    <a:cubicBezTo>
                      <a:pt x="557" y="223"/>
                      <a:pt x="557" y="223"/>
                      <a:pt x="557" y="223"/>
                    </a:cubicBezTo>
                    <a:cubicBezTo>
                      <a:pt x="557" y="223"/>
                      <a:pt x="557" y="223"/>
                      <a:pt x="557" y="223"/>
                    </a:cubicBezTo>
                    <a:cubicBezTo>
                      <a:pt x="557" y="223"/>
                      <a:pt x="557" y="223"/>
                      <a:pt x="557" y="223"/>
                    </a:cubicBezTo>
                    <a:cubicBezTo>
                      <a:pt x="557" y="223"/>
                      <a:pt x="557" y="223"/>
                      <a:pt x="557" y="223"/>
                    </a:cubicBezTo>
                    <a:cubicBezTo>
                      <a:pt x="557" y="223"/>
                      <a:pt x="557" y="223"/>
                      <a:pt x="557" y="223"/>
                    </a:cubicBezTo>
                    <a:cubicBezTo>
                      <a:pt x="554" y="223"/>
                      <a:pt x="554" y="223"/>
                      <a:pt x="554" y="223"/>
                    </a:cubicBezTo>
                    <a:cubicBezTo>
                      <a:pt x="557" y="223"/>
                      <a:pt x="557" y="223"/>
                      <a:pt x="557" y="223"/>
                    </a:cubicBezTo>
                    <a:cubicBezTo>
                      <a:pt x="557" y="223"/>
                      <a:pt x="557" y="223"/>
                      <a:pt x="557" y="223"/>
                    </a:cubicBezTo>
                    <a:cubicBezTo>
                      <a:pt x="554" y="223"/>
                      <a:pt x="554" y="223"/>
                      <a:pt x="554" y="223"/>
                    </a:cubicBezTo>
                    <a:cubicBezTo>
                      <a:pt x="557" y="223"/>
                      <a:pt x="557" y="223"/>
                      <a:pt x="557" y="223"/>
                    </a:cubicBezTo>
                    <a:cubicBezTo>
                      <a:pt x="553" y="222"/>
                      <a:pt x="553" y="222"/>
                      <a:pt x="553" y="222"/>
                    </a:cubicBezTo>
                    <a:cubicBezTo>
                      <a:pt x="557" y="224"/>
                      <a:pt x="557" y="224"/>
                      <a:pt x="557" y="224"/>
                    </a:cubicBezTo>
                    <a:cubicBezTo>
                      <a:pt x="557" y="223"/>
                      <a:pt x="557" y="223"/>
                      <a:pt x="557" y="223"/>
                    </a:cubicBezTo>
                    <a:cubicBezTo>
                      <a:pt x="553" y="222"/>
                      <a:pt x="553" y="222"/>
                      <a:pt x="553" y="222"/>
                    </a:cubicBezTo>
                    <a:cubicBezTo>
                      <a:pt x="557" y="224"/>
                      <a:pt x="557" y="224"/>
                      <a:pt x="557" y="224"/>
                    </a:cubicBezTo>
                    <a:cubicBezTo>
                      <a:pt x="553" y="222"/>
                      <a:pt x="553" y="222"/>
                      <a:pt x="553" y="222"/>
                    </a:cubicBezTo>
                    <a:cubicBezTo>
                      <a:pt x="556" y="224"/>
                      <a:pt x="556" y="224"/>
                      <a:pt x="556" y="224"/>
                    </a:cubicBezTo>
                    <a:cubicBezTo>
                      <a:pt x="557" y="224"/>
                      <a:pt x="557" y="224"/>
                      <a:pt x="557" y="224"/>
                    </a:cubicBezTo>
                    <a:cubicBezTo>
                      <a:pt x="553" y="222"/>
                      <a:pt x="553" y="222"/>
                      <a:pt x="553" y="222"/>
                    </a:cubicBezTo>
                    <a:cubicBezTo>
                      <a:pt x="556" y="224"/>
                      <a:pt x="556" y="224"/>
                      <a:pt x="556" y="224"/>
                    </a:cubicBezTo>
                    <a:cubicBezTo>
                      <a:pt x="558" y="223"/>
                      <a:pt x="557" y="220"/>
                      <a:pt x="555" y="219"/>
                    </a:cubicBezTo>
                    <a:cubicBezTo>
                      <a:pt x="553" y="218"/>
                      <a:pt x="553" y="218"/>
                      <a:pt x="553" y="218"/>
                    </a:cubicBezTo>
                    <a:cubicBezTo>
                      <a:pt x="551" y="221"/>
                      <a:pt x="551" y="221"/>
                      <a:pt x="551" y="221"/>
                    </a:cubicBezTo>
                    <a:cubicBezTo>
                      <a:pt x="554" y="223"/>
                      <a:pt x="554" y="223"/>
                      <a:pt x="554" y="223"/>
                    </a:cubicBezTo>
                    <a:cubicBezTo>
                      <a:pt x="560" y="215"/>
                      <a:pt x="560" y="215"/>
                      <a:pt x="560" y="215"/>
                    </a:cubicBezTo>
                    <a:cubicBezTo>
                      <a:pt x="561" y="214"/>
                      <a:pt x="561" y="213"/>
                      <a:pt x="561" y="212"/>
                    </a:cubicBezTo>
                    <a:cubicBezTo>
                      <a:pt x="561" y="211"/>
                      <a:pt x="560" y="210"/>
                      <a:pt x="559" y="209"/>
                    </a:cubicBezTo>
                    <a:cubicBezTo>
                      <a:pt x="559" y="209"/>
                      <a:pt x="559" y="209"/>
                      <a:pt x="559" y="209"/>
                    </a:cubicBezTo>
                    <a:cubicBezTo>
                      <a:pt x="559" y="197"/>
                      <a:pt x="559" y="197"/>
                      <a:pt x="559" y="197"/>
                    </a:cubicBezTo>
                    <a:cubicBezTo>
                      <a:pt x="559" y="196"/>
                      <a:pt x="558" y="194"/>
                      <a:pt x="557" y="194"/>
                    </a:cubicBezTo>
                    <a:cubicBezTo>
                      <a:pt x="555" y="192"/>
                      <a:pt x="555" y="192"/>
                      <a:pt x="555" y="192"/>
                    </a:cubicBezTo>
                    <a:cubicBezTo>
                      <a:pt x="553" y="196"/>
                      <a:pt x="553" y="196"/>
                      <a:pt x="553" y="196"/>
                    </a:cubicBezTo>
                    <a:cubicBezTo>
                      <a:pt x="557" y="196"/>
                      <a:pt x="557" y="196"/>
                      <a:pt x="557" y="196"/>
                    </a:cubicBezTo>
                    <a:cubicBezTo>
                      <a:pt x="558" y="177"/>
                      <a:pt x="558" y="177"/>
                      <a:pt x="558" y="177"/>
                    </a:cubicBezTo>
                    <a:cubicBezTo>
                      <a:pt x="558" y="175"/>
                      <a:pt x="558" y="174"/>
                      <a:pt x="557" y="173"/>
                    </a:cubicBezTo>
                    <a:cubicBezTo>
                      <a:pt x="554" y="171"/>
                      <a:pt x="554" y="171"/>
                      <a:pt x="554" y="171"/>
                    </a:cubicBezTo>
                    <a:cubicBezTo>
                      <a:pt x="551" y="175"/>
                      <a:pt x="551" y="175"/>
                      <a:pt x="551" y="175"/>
                    </a:cubicBezTo>
                    <a:cubicBezTo>
                      <a:pt x="555" y="177"/>
                      <a:pt x="555" y="177"/>
                      <a:pt x="555" y="177"/>
                    </a:cubicBezTo>
                    <a:cubicBezTo>
                      <a:pt x="555" y="176"/>
                      <a:pt x="555" y="176"/>
                      <a:pt x="555" y="176"/>
                    </a:cubicBezTo>
                    <a:cubicBezTo>
                      <a:pt x="555" y="176"/>
                      <a:pt x="555" y="176"/>
                      <a:pt x="555" y="176"/>
                    </a:cubicBezTo>
                    <a:cubicBezTo>
                      <a:pt x="555" y="176"/>
                      <a:pt x="555" y="176"/>
                      <a:pt x="555" y="176"/>
                    </a:cubicBezTo>
                    <a:cubicBezTo>
                      <a:pt x="555" y="176"/>
                      <a:pt x="556" y="172"/>
                      <a:pt x="558" y="168"/>
                    </a:cubicBezTo>
                    <a:cubicBezTo>
                      <a:pt x="558" y="166"/>
                      <a:pt x="559" y="164"/>
                      <a:pt x="559" y="163"/>
                    </a:cubicBezTo>
                    <a:cubicBezTo>
                      <a:pt x="559" y="162"/>
                      <a:pt x="560" y="162"/>
                      <a:pt x="560" y="161"/>
                    </a:cubicBezTo>
                    <a:cubicBezTo>
                      <a:pt x="560" y="161"/>
                      <a:pt x="560" y="161"/>
                      <a:pt x="560" y="161"/>
                    </a:cubicBezTo>
                    <a:cubicBezTo>
                      <a:pt x="560" y="161"/>
                      <a:pt x="560" y="161"/>
                      <a:pt x="560" y="161"/>
                    </a:cubicBezTo>
                    <a:cubicBezTo>
                      <a:pt x="558" y="160"/>
                      <a:pt x="558" y="160"/>
                      <a:pt x="558" y="160"/>
                    </a:cubicBezTo>
                    <a:cubicBezTo>
                      <a:pt x="560" y="161"/>
                      <a:pt x="560" y="161"/>
                      <a:pt x="560" y="161"/>
                    </a:cubicBezTo>
                    <a:cubicBezTo>
                      <a:pt x="560" y="161"/>
                      <a:pt x="560" y="161"/>
                      <a:pt x="560" y="161"/>
                    </a:cubicBezTo>
                    <a:cubicBezTo>
                      <a:pt x="558" y="160"/>
                      <a:pt x="558" y="160"/>
                      <a:pt x="558" y="160"/>
                    </a:cubicBezTo>
                    <a:cubicBezTo>
                      <a:pt x="560" y="161"/>
                      <a:pt x="560" y="161"/>
                      <a:pt x="560" y="161"/>
                    </a:cubicBezTo>
                    <a:cubicBezTo>
                      <a:pt x="556" y="160"/>
                      <a:pt x="556" y="160"/>
                      <a:pt x="556" y="160"/>
                    </a:cubicBezTo>
                    <a:cubicBezTo>
                      <a:pt x="560" y="162"/>
                      <a:pt x="560" y="162"/>
                      <a:pt x="560" y="162"/>
                    </a:cubicBezTo>
                    <a:cubicBezTo>
                      <a:pt x="560" y="161"/>
                      <a:pt x="560" y="161"/>
                      <a:pt x="560" y="161"/>
                    </a:cubicBezTo>
                    <a:cubicBezTo>
                      <a:pt x="556" y="160"/>
                      <a:pt x="556" y="160"/>
                      <a:pt x="556" y="160"/>
                    </a:cubicBezTo>
                    <a:cubicBezTo>
                      <a:pt x="560" y="162"/>
                      <a:pt x="560" y="162"/>
                      <a:pt x="560" y="162"/>
                    </a:cubicBezTo>
                    <a:cubicBezTo>
                      <a:pt x="560" y="161"/>
                      <a:pt x="560" y="160"/>
                      <a:pt x="560" y="158"/>
                    </a:cubicBezTo>
                    <a:cubicBezTo>
                      <a:pt x="560" y="157"/>
                      <a:pt x="559" y="157"/>
                      <a:pt x="558" y="156"/>
                    </a:cubicBezTo>
                    <a:cubicBezTo>
                      <a:pt x="557" y="155"/>
                      <a:pt x="557" y="155"/>
                      <a:pt x="557" y="155"/>
                    </a:cubicBezTo>
                    <a:cubicBezTo>
                      <a:pt x="555" y="159"/>
                      <a:pt x="555" y="159"/>
                      <a:pt x="555" y="159"/>
                    </a:cubicBezTo>
                    <a:cubicBezTo>
                      <a:pt x="559" y="159"/>
                      <a:pt x="559" y="159"/>
                      <a:pt x="559" y="159"/>
                    </a:cubicBezTo>
                    <a:cubicBezTo>
                      <a:pt x="559" y="143"/>
                      <a:pt x="559" y="143"/>
                      <a:pt x="559" y="143"/>
                    </a:cubicBezTo>
                    <a:cubicBezTo>
                      <a:pt x="559" y="142"/>
                      <a:pt x="559" y="140"/>
                      <a:pt x="557" y="140"/>
                    </a:cubicBezTo>
                    <a:cubicBezTo>
                      <a:pt x="554" y="137"/>
                      <a:pt x="554" y="137"/>
                      <a:pt x="554" y="137"/>
                    </a:cubicBezTo>
                    <a:cubicBezTo>
                      <a:pt x="557" y="130"/>
                      <a:pt x="557" y="130"/>
                      <a:pt x="557" y="130"/>
                    </a:cubicBezTo>
                    <a:cubicBezTo>
                      <a:pt x="558" y="128"/>
                      <a:pt x="557" y="126"/>
                      <a:pt x="555" y="125"/>
                    </a:cubicBezTo>
                    <a:cubicBezTo>
                      <a:pt x="553" y="124"/>
                      <a:pt x="553" y="124"/>
                      <a:pt x="553" y="124"/>
                    </a:cubicBezTo>
                    <a:cubicBezTo>
                      <a:pt x="556" y="110"/>
                      <a:pt x="556" y="110"/>
                      <a:pt x="556" y="110"/>
                    </a:cubicBezTo>
                    <a:cubicBezTo>
                      <a:pt x="556" y="108"/>
                      <a:pt x="555" y="106"/>
                      <a:pt x="554" y="105"/>
                    </a:cubicBezTo>
                    <a:cubicBezTo>
                      <a:pt x="552" y="105"/>
                      <a:pt x="552" y="105"/>
                      <a:pt x="552" y="105"/>
                    </a:cubicBezTo>
                    <a:cubicBezTo>
                      <a:pt x="550" y="108"/>
                      <a:pt x="550" y="108"/>
                      <a:pt x="550" y="108"/>
                    </a:cubicBezTo>
                    <a:cubicBezTo>
                      <a:pt x="554" y="108"/>
                      <a:pt x="554" y="108"/>
                      <a:pt x="554" y="108"/>
                    </a:cubicBezTo>
                    <a:cubicBezTo>
                      <a:pt x="553" y="92"/>
                      <a:pt x="553" y="92"/>
                      <a:pt x="553" y="92"/>
                    </a:cubicBezTo>
                    <a:cubicBezTo>
                      <a:pt x="553" y="91"/>
                      <a:pt x="552" y="89"/>
                      <a:pt x="551" y="89"/>
                    </a:cubicBezTo>
                    <a:cubicBezTo>
                      <a:pt x="549" y="87"/>
                      <a:pt x="549" y="87"/>
                      <a:pt x="549" y="87"/>
                    </a:cubicBezTo>
                    <a:cubicBezTo>
                      <a:pt x="547" y="91"/>
                      <a:pt x="547" y="91"/>
                      <a:pt x="547" y="91"/>
                    </a:cubicBezTo>
                    <a:cubicBezTo>
                      <a:pt x="550" y="93"/>
                      <a:pt x="550" y="93"/>
                      <a:pt x="550" y="93"/>
                    </a:cubicBezTo>
                    <a:cubicBezTo>
                      <a:pt x="551" y="92"/>
                      <a:pt x="551" y="92"/>
                      <a:pt x="551" y="92"/>
                    </a:cubicBezTo>
                    <a:cubicBezTo>
                      <a:pt x="551" y="91"/>
                      <a:pt x="551" y="91"/>
                      <a:pt x="551" y="91"/>
                    </a:cubicBezTo>
                    <a:cubicBezTo>
                      <a:pt x="551" y="91"/>
                      <a:pt x="551" y="90"/>
                      <a:pt x="551" y="90"/>
                    </a:cubicBezTo>
                    <a:cubicBezTo>
                      <a:pt x="551" y="89"/>
                      <a:pt x="551" y="86"/>
                      <a:pt x="551" y="83"/>
                    </a:cubicBezTo>
                    <a:cubicBezTo>
                      <a:pt x="550" y="80"/>
                      <a:pt x="550" y="77"/>
                      <a:pt x="550" y="76"/>
                    </a:cubicBezTo>
                    <a:cubicBezTo>
                      <a:pt x="550" y="76"/>
                      <a:pt x="550" y="76"/>
                      <a:pt x="550" y="76"/>
                    </a:cubicBezTo>
                    <a:cubicBezTo>
                      <a:pt x="548" y="76"/>
                      <a:pt x="548" y="76"/>
                      <a:pt x="548" y="76"/>
                    </a:cubicBezTo>
                    <a:cubicBezTo>
                      <a:pt x="550" y="76"/>
                      <a:pt x="550" y="76"/>
                      <a:pt x="550" y="76"/>
                    </a:cubicBezTo>
                    <a:cubicBezTo>
                      <a:pt x="550" y="76"/>
                      <a:pt x="550" y="76"/>
                      <a:pt x="550" y="76"/>
                    </a:cubicBezTo>
                    <a:cubicBezTo>
                      <a:pt x="548" y="76"/>
                      <a:pt x="548" y="76"/>
                      <a:pt x="548" y="76"/>
                    </a:cubicBezTo>
                    <a:cubicBezTo>
                      <a:pt x="550" y="76"/>
                      <a:pt x="550" y="76"/>
                      <a:pt x="550" y="76"/>
                    </a:cubicBezTo>
                    <a:cubicBezTo>
                      <a:pt x="547" y="76"/>
                      <a:pt x="547" y="76"/>
                      <a:pt x="547" y="76"/>
                    </a:cubicBezTo>
                    <a:cubicBezTo>
                      <a:pt x="550" y="77"/>
                      <a:pt x="550" y="77"/>
                      <a:pt x="550" y="77"/>
                    </a:cubicBezTo>
                    <a:cubicBezTo>
                      <a:pt x="550" y="76"/>
                      <a:pt x="550" y="76"/>
                      <a:pt x="550" y="76"/>
                    </a:cubicBezTo>
                    <a:cubicBezTo>
                      <a:pt x="547" y="76"/>
                      <a:pt x="547" y="76"/>
                      <a:pt x="547" y="76"/>
                    </a:cubicBezTo>
                    <a:cubicBezTo>
                      <a:pt x="550" y="77"/>
                      <a:pt x="550" y="77"/>
                      <a:pt x="550" y="77"/>
                    </a:cubicBezTo>
                    <a:cubicBezTo>
                      <a:pt x="546" y="76"/>
                      <a:pt x="546" y="76"/>
                      <a:pt x="546" y="76"/>
                    </a:cubicBezTo>
                    <a:cubicBezTo>
                      <a:pt x="550" y="78"/>
                      <a:pt x="550" y="78"/>
                      <a:pt x="550" y="78"/>
                    </a:cubicBezTo>
                    <a:cubicBezTo>
                      <a:pt x="550" y="77"/>
                      <a:pt x="550" y="77"/>
                      <a:pt x="550" y="77"/>
                    </a:cubicBezTo>
                    <a:cubicBezTo>
                      <a:pt x="546" y="76"/>
                      <a:pt x="546" y="76"/>
                      <a:pt x="546" y="76"/>
                    </a:cubicBezTo>
                    <a:cubicBezTo>
                      <a:pt x="550" y="78"/>
                      <a:pt x="550" y="78"/>
                      <a:pt x="550" y="78"/>
                    </a:cubicBezTo>
                    <a:cubicBezTo>
                      <a:pt x="550" y="77"/>
                      <a:pt x="550" y="76"/>
                      <a:pt x="550" y="75"/>
                    </a:cubicBezTo>
                    <a:cubicBezTo>
                      <a:pt x="550" y="74"/>
                      <a:pt x="549" y="73"/>
                      <a:pt x="548" y="72"/>
                    </a:cubicBezTo>
                    <a:cubicBezTo>
                      <a:pt x="548" y="72"/>
                      <a:pt x="548" y="72"/>
                      <a:pt x="548" y="72"/>
                    </a:cubicBezTo>
                    <a:cubicBezTo>
                      <a:pt x="547" y="54"/>
                      <a:pt x="547" y="54"/>
                      <a:pt x="547" y="54"/>
                    </a:cubicBezTo>
                    <a:cubicBezTo>
                      <a:pt x="547" y="52"/>
                      <a:pt x="547" y="51"/>
                      <a:pt x="546" y="51"/>
                    </a:cubicBezTo>
                    <a:cubicBezTo>
                      <a:pt x="541" y="47"/>
                      <a:pt x="541" y="47"/>
                      <a:pt x="541" y="47"/>
                    </a:cubicBezTo>
                    <a:cubicBezTo>
                      <a:pt x="539" y="51"/>
                      <a:pt x="539" y="51"/>
                      <a:pt x="539" y="51"/>
                    </a:cubicBezTo>
                    <a:cubicBezTo>
                      <a:pt x="542" y="53"/>
                      <a:pt x="542" y="53"/>
                      <a:pt x="542" y="53"/>
                    </a:cubicBezTo>
                    <a:cubicBezTo>
                      <a:pt x="543" y="52"/>
                      <a:pt x="543" y="52"/>
                      <a:pt x="543" y="51"/>
                    </a:cubicBezTo>
                    <a:cubicBezTo>
                      <a:pt x="543" y="51"/>
                      <a:pt x="543" y="51"/>
                      <a:pt x="543" y="51"/>
                    </a:cubicBezTo>
                    <a:cubicBezTo>
                      <a:pt x="543" y="50"/>
                      <a:pt x="543" y="50"/>
                      <a:pt x="543" y="50"/>
                    </a:cubicBezTo>
                    <a:cubicBezTo>
                      <a:pt x="542" y="49"/>
                      <a:pt x="542" y="47"/>
                      <a:pt x="542" y="45"/>
                    </a:cubicBezTo>
                    <a:cubicBezTo>
                      <a:pt x="540" y="39"/>
                      <a:pt x="538" y="29"/>
                      <a:pt x="538" y="29"/>
                    </a:cubicBezTo>
                    <a:cubicBezTo>
                      <a:pt x="538" y="28"/>
                      <a:pt x="537" y="27"/>
                      <a:pt x="536" y="27"/>
                    </a:cubicBezTo>
                    <a:cubicBezTo>
                      <a:pt x="535" y="26"/>
                      <a:pt x="535" y="26"/>
                      <a:pt x="535" y="26"/>
                    </a:cubicBezTo>
                    <a:cubicBezTo>
                      <a:pt x="526" y="4"/>
                      <a:pt x="526" y="4"/>
                      <a:pt x="526" y="4"/>
                    </a:cubicBezTo>
                    <a:cubicBezTo>
                      <a:pt x="526" y="3"/>
                      <a:pt x="526" y="3"/>
                      <a:pt x="525" y="2"/>
                    </a:cubicBezTo>
                    <a:cubicBezTo>
                      <a:pt x="522" y="1"/>
                      <a:pt x="522" y="1"/>
                      <a:pt x="522" y="1"/>
                    </a:cubicBezTo>
                    <a:cubicBezTo>
                      <a:pt x="520" y="0"/>
                      <a:pt x="518" y="0"/>
                      <a:pt x="517" y="2"/>
                    </a:cubicBezTo>
                    <a:cubicBezTo>
                      <a:pt x="516" y="4"/>
                      <a:pt x="516" y="6"/>
                      <a:pt x="518" y="8"/>
                    </a:cubicBezTo>
                    <a:cubicBezTo>
                      <a:pt x="519" y="8"/>
                      <a:pt x="519" y="8"/>
                      <a:pt x="519" y="8"/>
                    </a:cubicBezTo>
                    <a:cubicBezTo>
                      <a:pt x="528" y="30"/>
                      <a:pt x="528" y="30"/>
                      <a:pt x="528" y="30"/>
                    </a:cubicBezTo>
                    <a:cubicBezTo>
                      <a:pt x="528" y="31"/>
                      <a:pt x="529" y="31"/>
                      <a:pt x="529" y="32"/>
                    </a:cubicBezTo>
                    <a:cubicBezTo>
                      <a:pt x="532" y="34"/>
                      <a:pt x="532" y="34"/>
                      <a:pt x="532" y="34"/>
                    </a:cubicBezTo>
                    <a:cubicBezTo>
                      <a:pt x="534" y="30"/>
                      <a:pt x="534" y="30"/>
                      <a:pt x="534" y="30"/>
                    </a:cubicBezTo>
                    <a:cubicBezTo>
                      <a:pt x="530" y="31"/>
                      <a:pt x="530" y="31"/>
                      <a:pt x="530" y="31"/>
                    </a:cubicBezTo>
                    <a:cubicBezTo>
                      <a:pt x="530" y="31"/>
                      <a:pt x="532" y="36"/>
                      <a:pt x="533" y="41"/>
                    </a:cubicBezTo>
                    <a:cubicBezTo>
                      <a:pt x="533" y="43"/>
                      <a:pt x="534" y="46"/>
                      <a:pt x="534" y="48"/>
                    </a:cubicBezTo>
                    <a:cubicBezTo>
                      <a:pt x="534" y="49"/>
                      <a:pt x="534" y="50"/>
                      <a:pt x="534" y="50"/>
                    </a:cubicBezTo>
                    <a:cubicBezTo>
                      <a:pt x="535" y="51"/>
                      <a:pt x="535" y="51"/>
                      <a:pt x="535" y="51"/>
                    </a:cubicBezTo>
                    <a:cubicBezTo>
                      <a:pt x="535" y="51"/>
                      <a:pt x="535" y="51"/>
                      <a:pt x="535" y="51"/>
                    </a:cubicBezTo>
                    <a:cubicBezTo>
                      <a:pt x="537" y="51"/>
                      <a:pt x="537" y="51"/>
                      <a:pt x="537" y="51"/>
                    </a:cubicBezTo>
                    <a:cubicBezTo>
                      <a:pt x="535" y="51"/>
                      <a:pt x="535" y="51"/>
                      <a:pt x="535" y="51"/>
                    </a:cubicBezTo>
                    <a:cubicBezTo>
                      <a:pt x="535" y="51"/>
                      <a:pt x="535" y="51"/>
                      <a:pt x="535" y="51"/>
                    </a:cubicBezTo>
                    <a:cubicBezTo>
                      <a:pt x="537" y="51"/>
                      <a:pt x="537" y="51"/>
                      <a:pt x="537" y="51"/>
                    </a:cubicBezTo>
                    <a:cubicBezTo>
                      <a:pt x="535" y="51"/>
                      <a:pt x="535" y="51"/>
                      <a:pt x="535" y="51"/>
                    </a:cubicBezTo>
                    <a:cubicBezTo>
                      <a:pt x="538" y="51"/>
                      <a:pt x="538" y="51"/>
                      <a:pt x="538" y="51"/>
                    </a:cubicBezTo>
                    <a:cubicBezTo>
                      <a:pt x="535" y="50"/>
                      <a:pt x="535" y="50"/>
                      <a:pt x="535" y="50"/>
                    </a:cubicBezTo>
                    <a:cubicBezTo>
                      <a:pt x="535" y="51"/>
                      <a:pt x="535" y="51"/>
                      <a:pt x="535" y="51"/>
                    </a:cubicBezTo>
                    <a:cubicBezTo>
                      <a:pt x="538" y="51"/>
                      <a:pt x="538" y="51"/>
                      <a:pt x="538" y="51"/>
                    </a:cubicBezTo>
                    <a:cubicBezTo>
                      <a:pt x="535" y="50"/>
                      <a:pt x="535" y="50"/>
                      <a:pt x="535" y="50"/>
                    </a:cubicBezTo>
                    <a:cubicBezTo>
                      <a:pt x="539" y="51"/>
                      <a:pt x="539" y="51"/>
                      <a:pt x="539" y="51"/>
                    </a:cubicBezTo>
                    <a:cubicBezTo>
                      <a:pt x="535" y="49"/>
                      <a:pt x="535" y="49"/>
                      <a:pt x="535" y="49"/>
                    </a:cubicBezTo>
                    <a:cubicBezTo>
                      <a:pt x="535" y="50"/>
                      <a:pt x="535" y="50"/>
                      <a:pt x="535" y="50"/>
                    </a:cubicBezTo>
                    <a:cubicBezTo>
                      <a:pt x="539" y="51"/>
                      <a:pt x="539" y="51"/>
                      <a:pt x="539" y="51"/>
                    </a:cubicBezTo>
                    <a:cubicBezTo>
                      <a:pt x="535" y="49"/>
                      <a:pt x="535" y="49"/>
                      <a:pt x="535" y="49"/>
                    </a:cubicBezTo>
                    <a:cubicBezTo>
                      <a:pt x="534" y="51"/>
                      <a:pt x="535" y="53"/>
                      <a:pt x="536" y="54"/>
                    </a:cubicBezTo>
                    <a:cubicBezTo>
                      <a:pt x="540" y="56"/>
                      <a:pt x="540" y="56"/>
                      <a:pt x="540" y="56"/>
                    </a:cubicBezTo>
                    <a:cubicBezTo>
                      <a:pt x="540" y="74"/>
                      <a:pt x="540" y="74"/>
                      <a:pt x="540" y="74"/>
                    </a:cubicBezTo>
                    <a:cubicBezTo>
                      <a:pt x="540" y="75"/>
                      <a:pt x="541" y="77"/>
                      <a:pt x="542" y="77"/>
                    </a:cubicBezTo>
                    <a:cubicBezTo>
                      <a:pt x="544" y="79"/>
                      <a:pt x="544" y="79"/>
                      <a:pt x="544" y="79"/>
                    </a:cubicBezTo>
                    <a:cubicBezTo>
                      <a:pt x="546" y="75"/>
                      <a:pt x="546" y="75"/>
                      <a:pt x="546" y="75"/>
                    </a:cubicBezTo>
                    <a:cubicBezTo>
                      <a:pt x="543" y="73"/>
                      <a:pt x="543" y="73"/>
                      <a:pt x="543" y="73"/>
                    </a:cubicBezTo>
                    <a:cubicBezTo>
                      <a:pt x="543" y="74"/>
                      <a:pt x="543" y="74"/>
                      <a:pt x="542" y="74"/>
                    </a:cubicBezTo>
                    <a:cubicBezTo>
                      <a:pt x="542" y="75"/>
                      <a:pt x="542" y="75"/>
                      <a:pt x="542" y="75"/>
                    </a:cubicBezTo>
                    <a:cubicBezTo>
                      <a:pt x="542" y="76"/>
                      <a:pt x="542" y="76"/>
                      <a:pt x="542" y="76"/>
                    </a:cubicBezTo>
                    <a:cubicBezTo>
                      <a:pt x="542" y="78"/>
                      <a:pt x="542" y="81"/>
                      <a:pt x="543" y="84"/>
                    </a:cubicBezTo>
                    <a:cubicBezTo>
                      <a:pt x="543" y="86"/>
                      <a:pt x="543" y="89"/>
                      <a:pt x="543" y="90"/>
                    </a:cubicBezTo>
                    <a:cubicBezTo>
                      <a:pt x="543" y="90"/>
                      <a:pt x="543" y="90"/>
                      <a:pt x="543" y="90"/>
                    </a:cubicBezTo>
                    <a:cubicBezTo>
                      <a:pt x="543" y="90"/>
                      <a:pt x="543" y="90"/>
                      <a:pt x="543" y="90"/>
                    </a:cubicBezTo>
                    <a:cubicBezTo>
                      <a:pt x="545" y="90"/>
                      <a:pt x="545" y="90"/>
                      <a:pt x="545" y="90"/>
                    </a:cubicBezTo>
                    <a:cubicBezTo>
                      <a:pt x="543" y="90"/>
                      <a:pt x="543" y="90"/>
                      <a:pt x="543" y="90"/>
                    </a:cubicBezTo>
                    <a:cubicBezTo>
                      <a:pt x="543" y="90"/>
                      <a:pt x="543" y="90"/>
                      <a:pt x="543" y="90"/>
                    </a:cubicBezTo>
                    <a:cubicBezTo>
                      <a:pt x="545" y="90"/>
                      <a:pt x="545" y="90"/>
                      <a:pt x="545" y="90"/>
                    </a:cubicBezTo>
                    <a:cubicBezTo>
                      <a:pt x="543" y="90"/>
                      <a:pt x="543" y="90"/>
                      <a:pt x="543" y="90"/>
                    </a:cubicBezTo>
                    <a:cubicBezTo>
                      <a:pt x="546" y="91"/>
                      <a:pt x="546" y="91"/>
                      <a:pt x="546" y="91"/>
                    </a:cubicBezTo>
                    <a:cubicBezTo>
                      <a:pt x="543" y="90"/>
                      <a:pt x="543" y="90"/>
                      <a:pt x="543" y="90"/>
                    </a:cubicBezTo>
                    <a:cubicBezTo>
                      <a:pt x="543" y="90"/>
                      <a:pt x="543" y="90"/>
                      <a:pt x="543" y="90"/>
                    </a:cubicBezTo>
                    <a:cubicBezTo>
                      <a:pt x="546" y="91"/>
                      <a:pt x="546" y="91"/>
                      <a:pt x="546" y="91"/>
                    </a:cubicBezTo>
                    <a:cubicBezTo>
                      <a:pt x="543" y="90"/>
                      <a:pt x="543" y="90"/>
                      <a:pt x="543" y="90"/>
                    </a:cubicBezTo>
                    <a:cubicBezTo>
                      <a:pt x="547" y="91"/>
                      <a:pt x="547" y="91"/>
                      <a:pt x="547" y="91"/>
                    </a:cubicBezTo>
                    <a:cubicBezTo>
                      <a:pt x="543" y="89"/>
                      <a:pt x="543" y="89"/>
                      <a:pt x="543" y="89"/>
                    </a:cubicBezTo>
                    <a:cubicBezTo>
                      <a:pt x="543" y="89"/>
                      <a:pt x="543" y="90"/>
                      <a:pt x="543" y="90"/>
                    </a:cubicBezTo>
                    <a:cubicBezTo>
                      <a:pt x="547" y="91"/>
                      <a:pt x="547" y="91"/>
                      <a:pt x="547" y="91"/>
                    </a:cubicBezTo>
                    <a:cubicBezTo>
                      <a:pt x="543" y="89"/>
                      <a:pt x="543" y="89"/>
                      <a:pt x="543" y="89"/>
                    </a:cubicBezTo>
                    <a:cubicBezTo>
                      <a:pt x="542" y="90"/>
                      <a:pt x="543" y="93"/>
                      <a:pt x="545" y="94"/>
                    </a:cubicBezTo>
                    <a:cubicBezTo>
                      <a:pt x="545" y="94"/>
                      <a:pt x="545" y="94"/>
                      <a:pt x="545" y="94"/>
                    </a:cubicBezTo>
                    <a:cubicBezTo>
                      <a:pt x="546" y="108"/>
                      <a:pt x="546" y="108"/>
                      <a:pt x="546" y="108"/>
                    </a:cubicBezTo>
                    <a:cubicBezTo>
                      <a:pt x="546" y="110"/>
                      <a:pt x="547" y="111"/>
                      <a:pt x="548" y="111"/>
                    </a:cubicBezTo>
                    <a:cubicBezTo>
                      <a:pt x="550" y="112"/>
                      <a:pt x="550" y="112"/>
                      <a:pt x="550" y="112"/>
                    </a:cubicBezTo>
                    <a:cubicBezTo>
                      <a:pt x="552" y="109"/>
                      <a:pt x="552" y="109"/>
                      <a:pt x="552" y="109"/>
                    </a:cubicBezTo>
                    <a:cubicBezTo>
                      <a:pt x="548" y="108"/>
                      <a:pt x="548" y="108"/>
                      <a:pt x="548" y="108"/>
                    </a:cubicBezTo>
                    <a:cubicBezTo>
                      <a:pt x="544" y="125"/>
                      <a:pt x="544" y="125"/>
                      <a:pt x="544" y="125"/>
                    </a:cubicBezTo>
                    <a:cubicBezTo>
                      <a:pt x="544" y="126"/>
                      <a:pt x="545" y="128"/>
                      <a:pt x="546" y="129"/>
                    </a:cubicBezTo>
                    <a:cubicBezTo>
                      <a:pt x="548" y="130"/>
                      <a:pt x="548" y="130"/>
                      <a:pt x="548" y="130"/>
                    </a:cubicBezTo>
                    <a:cubicBezTo>
                      <a:pt x="545" y="138"/>
                      <a:pt x="545" y="138"/>
                      <a:pt x="545" y="138"/>
                    </a:cubicBezTo>
                    <a:cubicBezTo>
                      <a:pt x="545" y="139"/>
                      <a:pt x="545" y="141"/>
                      <a:pt x="547" y="142"/>
                    </a:cubicBezTo>
                    <a:cubicBezTo>
                      <a:pt x="551" y="145"/>
                      <a:pt x="551" y="145"/>
                      <a:pt x="551" y="145"/>
                    </a:cubicBezTo>
                    <a:cubicBezTo>
                      <a:pt x="551" y="159"/>
                      <a:pt x="551" y="159"/>
                      <a:pt x="551" y="159"/>
                    </a:cubicBezTo>
                    <a:cubicBezTo>
                      <a:pt x="551" y="160"/>
                      <a:pt x="552" y="162"/>
                      <a:pt x="553" y="162"/>
                    </a:cubicBezTo>
                    <a:cubicBezTo>
                      <a:pt x="554" y="163"/>
                      <a:pt x="554" y="163"/>
                      <a:pt x="554" y="163"/>
                    </a:cubicBezTo>
                    <a:cubicBezTo>
                      <a:pt x="556" y="159"/>
                      <a:pt x="556" y="159"/>
                      <a:pt x="556" y="159"/>
                    </a:cubicBezTo>
                    <a:cubicBezTo>
                      <a:pt x="553" y="157"/>
                      <a:pt x="553" y="157"/>
                      <a:pt x="553" y="157"/>
                    </a:cubicBezTo>
                    <a:cubicBezTo>
                      <a:pt x="552" y="158"/>
                      <a:pt x="552" y="158"/>
                      <a:pt x="552" y="158"/>
                    </a:cubicBezTo>
                    <a:cubicBezTo>
                      <a:pt x="552" y="158"/>
                      <a:pt x="552" y="158"/>
                      <a:pt x="552" y="158"/>
                    </a:cubicBezTo>
                    <a:cubicBezTo>
                      <a:pt x="552" y="160"/>
                      <a:pt x="551" y="163"/>
                      <a:pt x="550" y="167"/>
                    </a:cubicBezTo>
                    <a:cubicBezTo>
                      <a:pt x="549" y="169"/>
                      <a:pt x="549" y="170"/>
                      <a:pt x="548" y="172"/>
                    </a:cubicBezTo>
                    <a:cubicBezTo>
                      <a:pt x="548" y="172"/>
                      <a:pt x="548" y="173"/>
                      <a:pt x="548" y="173"/>
                    </a:cubicBezTo>
                    <a:cubicBezTo>
                      <a:pt x="548" y="173"/>
                      <a:pt x="548" y="173"/>
                      <a:pt x="548" y="173"/>
                    </a:cubicBezTo>
                    <a:cubicBezTo>
                      <a:pt x="548" y="174"/>
                      <a:pt x="548" y="174"/>
                      <a:pt x="548" y="174"/>
                    </a:cubicBezTo>
                    <a:cubicBezTo>
                      <a:pt x="548" y="174"/>
                      <a:pt x="548" y="174"/>
                      <a:pt x="548" y="174"/>
                    </a:cubicBezTo>
                    <a:cubicBezTo>
                      <a:pt x="548" y="174"/>
                      <a:pt x="548" y="174"/>
                      <a:pt x="548" y="174"/>
                    </a:cubicBezTo>
                    <a:cubicBezTo>
                      <a:pt x="548" y="174"/>
                      <a:pt x="548" y="174"/>
                      <a:pt x="548" y="174"/>
                    </a:cubicBezTo>
                    <a:cubicBezTo>
                      <a:pt x="548" y="174"/>
                      <a:pt x="548" y="174"/>
                      <a:pt x="548" y="174"/>
                    </a:cubicBezTo>
                    <a:cubicBezTo>
                      <a:pt x="548" y="174"/>
                      <a:pt x="548" y="174"/>
                      <a:pt x="548" y="174"/>
                    </a:cubicBezTo>
                    <a:cubicBezTo>
                      <a:pt x="551" y="175"/>
                      <a:pt x="551" y="175"/>
                      <a:pt x="551" y="175"/>
                    </a:cubicBezTo>
                    <a:cubicBezTo>
                      <a:pt x="548" y="173"/>
                      <a:pt x="548" y="173"/>
                      <a:pt x="548" y="173"/>
                    </a:cubicBezTo>
                    <a:cubicBezTo>
                      <a:pt x="548" y="174"/>
                      <a:pt x="548" y="174"/>
                      <a:pt x="548" y="174"/>
                    </a:cubicBezTo>
                    <a:cubicBezTo>
                      <a:pt x="551" y="175"/>
                      <a:pt x="551" y="175"/>
                      <a:pt x="551" y="175"/>
                    </a:cubicBezTo>
                    <a:cubicBezTo>
                      <a:pt x="548" y="173"/>
                      <a:pt x="548" y="173"/>
                      <a:pt x="548" y="173"/>
                    </a:cubicBezTo>
                    <a:cubicBezTo>
                      <a:pt x="551" y="175"/>
                      <a:pt x="551" y="175"/>
                      <a:pt x="551" y="175"/>
                    </a:cubicBezTo>
                    <a:cubicBezTo>
                      <a:pt x="548" y="173"/>
                      <a:pt x="548" y="173"/>
                      <a:pt x="548" y="173"/>
                    </a:cubicBezTo>
                    <a:cubicBezTo>
                      <a:pt x="548" y="173"/>
                      <a:pt x="548" y="173"/>
                      <a:pt x="548" y="173"/>
                    </a:cubicBezTo>
                    <a:cubicBezTo>
                      <a:pt x="551" y="175"/>
                      <a:pt x="551" y="175"/>
                      <a:pt x="551" y="175"/>
                    </a:cubicBezTo>
                    <a:cubicBezTo>
                      <a:pt x="548" y="173"/>
                      <a:pt x="548" y="173"/>
                      <a:pt x="548" y="173"/>
                    </a:cubicBezTo>
                    <a:cubicBezTo>
                      <a:pt x="551" y="175"/>
                      <a:pt x="551" y="175"/>
                      <a:pt x="551" y="175"/>
                    </a:cubicBezTo>
                    <a:cubicBezTo>
                      <a:pt x="548" y="173"/>
                      <a:pt x="548" y="173"/>
                      <a:pt x="548" y="173"/>
                    </a:cubicBezTo>
                    <a:cubicBezTo>
                      <a:pt x="548" y="173"/>
                      <a:pt x="548" y="173"/>
                      <a:pt x="548" y="173"/>
                    </a:cubicBezTo>
                    <a:cubicBezTo>
                      <a:pt x="551" y="175"/>
                      <a:pt x="551" y="175"/>
                      <a:pt x="551" y="175"/>
                    </a:cubicBezTo>
                    <a:cubicBezTo>
                      <a:pt x="548" y="173"/>
                      <a:pt x="548" y="173"/>
                      <a:pt x="548" y="173"/>
                    </a:cubicBezTo>
                    <a:cubicBezTo>
                      <a:pt x="551" y="175"/>
                      <a:pt x="551" y="175"/>
                      <a:pt x="551" y="175"/>
                    </a:cubicBezTo>
                    <a:cubicBezTo>
                      <a:pt x="548" y="173"/>
                      <a:pt x="548" y="173"/>
                      <a:pt x="548" y="173"/>
                    </a:cubicBezTo>
                    <a:cubicBezTo>
                      <a:pt x="548" y="173"/>
                      <a:pt x="548" y="173"/>
                      <a:pt x="548" y="173"/>
                    </a:cubicBezTo>
                    <a:cubicBezTo>
                      <a:pt x="551" y="175"/>
                      <a:pt x="551" y="175"/>
                      <a:pt x="551" y="175"/>
                    </a:cubicBezTo>
                    <a:cubicBezTo>
                      <a:pt x="548" y="173"/>
                      <a:pt x="548" y="173"/>
                      <a:pt x="548" y="173"/>
                    </a:cubicBezTo>
                    <a:cubicBezTo>
                      <a:pt x="551" y="175"/>
                      <a:pt x="551" y="175"/>
                      <a:pt x="551" y="175"/>
                    </a:cubicBezTo>
                    <a:cubicBezTo>
                      <a:pt x="548" y="173"/>
                      <a:pt x="548" y="173"/>
                      <a:pt x="548" y="173"/>
                    </a:cubicBezTo>
                    <a:cubicBezTo>
                      <a:pt x="548" y="173"/>
                      <a:pt x="548" y="173"/>
                      <a:pt x="548" y="173"/>
                    </a:cubicBezTo>
                    <a:cubicBezTo>
                      <a:pt x="551" y="175"/>
                      <a:pt x="551" y="175"/>
                      <a:pt x="551" y="175"/>
                    </a:cubicBezTo>
                    <a:cubicBezTo>
                      <a:pt x="548" y="173"/>
                      <a:pt x="548" y="173"/>
                      <a:pt x="548" y="173"/>
                    </a:cubicBezTo>
                    <a:cubicBezTo>
                      <a:pt x="547" y="173"/>
                      <a:pt x="547" y="175"/>
                      <a:pt x="547" y="176"/>
                    </a:cubicBezTo>
                    <a:cubicBezTo>
                      <a:pt x="548" y="177"/>
                      <a:pt x="548" y="178"/>
                      <a:pt x="549" y="178"/>
                    </a:cubicBezTo>
                    <a:cubicBezTo>
                      <a:pt x="550" y="179"/>
                      <a:pt x="550" y="179"/>
                      <a:pt x="550" y="179"/>
                    </a:cubicBezTo>
                    <a:cubicBezTo>
                      <a:pt x="549" y="196"/>
                      <a:pt x="549" y="196"/>
                      <a:pt x="549" y="196"/>
                    </a:cubicBezTo>
                    <a:cubicBezTo>
                      <a:pt x="549" y="197"/>
                      <a:pt x="550" y="198"/>
                      <a:pt x="551" y="199"/>
                    </a:cubicBezTo>
                    <a:cubicBezTo>
                      <a:pt x="553" y="200"/>
                      <a:pt x="553" y="200"/>
                      <a:pt x="553" y="200"/>
                    </a:cubicBezTo>
                    <a:cubicBezTo>
                      <a:pt x="555" y="197"/>
                      <a:pt x="555" y="197"/>
                      <a:pt x="555" y="197"/>
                    </a:cubicBezTo>
                    <a:cubicBezTo>
                      <a:pt x="551" y="197"/>
                      <a:pt x="551" y="197"/>
                      <a:pt x="551" y="197"/>
                    </a:cubicBezTo>
                    <a:cubicBezTo>
                      <a:pt x="550" y="211"/>
                      <a:pt x="550" y="211"/>
                      <a:pt x="550" y="211"/>
                    </a:cubicBezTo>
                    <a:cubicBezTo>
                      <a:pt x="550" y="212"/>
                      <a:pt x="551" y="214"/>
                      <a:pt x="552" y="214"/>
                    </a:cubicBezTo>
                    <a:cubicBezTo>
                      <a:pt x="555" y="216"/>
                      <a:pt x="555" y="216"/>
                      <a:pt x="555" y="216"/>
                    </a:cubicBezTo>
                    <a:cubicBezTo>
                      <a:pt x="557" y="212"/>
                      <a:pt x="557" y="212"/>
                      <a:pt x="557" y="212"/>
                    </a:cubicBezTo>
                    <a:cubicBezTo>
                      <a:pt x="554" y="210"/>
                      <a:pt x="554" y="210"/>
                      <a:pt x="554" y="210"/>
                    </a:cubicBezTo>
                    <a:cubicBezTo>
                      <a:pt x="547" y="219"/>
                      <a:pt x="547" y="219"/>
                      <a:pt x="547" y="219"/>
                    </a:cubicBezTo>
                    <a:cubicBezTo>
                      <a:pt x="547" y="220"/>
                      <a:pt x="547" y="221"/>
                      <a:pt x="547" y="222"/>
                    </a:cubicBezTo>
                    <a:cubicBezTo>
                      <a:pt x="547" y="223"/>
                      <a:pt x="548" y="224"/>
                      <a:pt x="549" y="224"/>
                    </a:cubicBezTo>
                    <a:cubicBezTo>
                      <a:pt x="551" y="226"/>
                      <a:pt x="551" y="226"/>
                      <a:pt x="551" y="226"/>
                    </a:cubicBezTo>
                    <a:cubicBezTo>
                      <a:pt x="553" y="222"/>
                      <a:pt x="553" y="222"/>
                      <a:pt x="553" y="222"/>
                    </a:cubicBezTo>
                    <a:cubicBezTo>
                      <a:pt x="550" y="220"/>
                      <a:pt x="550" y="220"/>
                      <a:pt x="550" y="220"/>
                    </a:cubicBezTo>
                    <a:cubicBezTo>
                      <a:pt x="549" y="221"/>
                      <a:pt x="549" y="221"/>
                      <a:pt x="549" y="221"/>
                    </a:cubicBezTo>
                    <a:cubicBezTo>
                      <a:pt x="549" y="222"/>
                      <a:pt x="549" y="222"/>
                      <a:pt x="549" y="222"/>
                    </a:cubicBezTo>
                    <a:cubicBezTo>
                      <a:pt x="549" y="223"/>
                      <a:pt x="549" y="223"/>
                      <a:pt x="549" y="224"/>
                    </a:cubicBezTo>
                    <a:cubicBezTo>
                      <a:pt x="549" y="228"/>
                      <a:pt x="549" y="240"/>
                      <a:pt x="549" y="240"/>
                    </a:cubicBezTo>
                    <a:cubicBezTo>
                      <a:pt x="549" y="241"/>
                      <a:pt x="549" y="243"/>
                      <a:pt x="551" y="243"/>
                    </a:cubicBezTo>
                    <a:cubicBezTo>
                      <a:pt x="552" y="244"/>
                      <a:pt x="552" y="244"/>
                      <a:pt x="552" y="244"/>
                    </a:cubicBezTo>
                    <a:cubicBezTo>
                      <a:pt x="554" y="241"/>
                      <a:pt x="554" y="241"/>
                      <a:pt x="554" y="241"/>
                    </a:cubicBezTo>
                    <a:cubicBezTo>
                      <a:pt x="551" y="239"/>
                      <a:pt x="551" y="239"/>
                      <a:pt x="551" y="239"/>
                    </a:cubicBezTo>
                    <a:cubicBezTo>
                      <a:pt x="551" y="239"/>
                      <a:pt x="551" y="240"/>
                      <a:pt x="551" y="240"/>
                    </a:cubicBezTo>
                    <a:cubicBezTo>
                      <a:pt x="551" y="240"/>
                      <a:pt x="551" y="240"/>
                      <a:pt x="551" y="240"/>
                    </a:cubicBezTo>
                    <a:cubicBezTo>
                      <a:pt x="550" y="241"/>
                      <a:pt x="550" y="241"/>
                      <a:pt x="550" y="242"/>
                    </a:cubicBezTo>
                    <a:cubicBezTo>
                      <a:pt x="550" y="246"/>
                      <a:pt x="548" y="256"/>
                      <a:pt x="548" y="256"/>
                    </a:cubicBezTo>
                    <a:cubicBezTo>
                      <a:pt x="548" y="258"/>
                      <a:pt x="549" y="259"/>
                      <a:pt x="550" y="260"/>
                    </a:cubicBezTo>
                    <a:cubicBezTo>
                      <a:pt x="552" y="261"/>
                      <a:pt x="552" y="261"/>
                      <a:pt x="552" y="261"/>
                    </a:cubicBezTo>
                    <a:cubicBezTo>
                      <a:pt x="554" y="258"/>
                      <a:pt x="554" y="258"/>
                      <a:pt x="554" y="258"/>
                    </a:cubicBezTo>
                    <a:cubicBezTo>
                      <a:pt x="550" y="257"/>
                      <a:pt x="550" y="257"/>
                      <a:pt x="550" y="257"/>
                    </a:cubicBezTo>
                    <a:cubicBezTo>
                      <a:pt x="548" y="272"/>
                      <a:pt x="548" y="272"/>
                      <a:pt x="548" y="272"/>
                    </a:cubicBezTo>
                    <a:cubicBezTo>
                      <a:pt x="548" y="273"/>
                      <a:pt x="548" y="275"/>
                      <a:pt x="550" y="276"/>
                    </a:cubicBezTo>
                    <a:cubicBezTo>
                      <a:pt x="551" y="277"/>
                      <a:pt x="551" y="277"/>
                      <a:pt x="551" y="277"/>
                    </a:cubicBezTo>
                    <a:cubicBezTo>
                      <a:pt x="554" y="273"/>
                      <a:pt x="554" y="273"/>
                      <a:pt x="554" y="273"/>
                    </a:cubicBezTo>
                    <a:cubicBezTo>
                      <a:pt x="550" y="273"/>
                      <a:pt x="550" y="273"/>
                      <a:pt x="550" y="273"/>
                    </a:cubicBezTo>
                    <a:cubicBezTo>
                      <a:pt x="549" y="287"/>
                      <a:pt x="549" y="287"/>
                      <a:pt x="549" y="287"/>
                    </a:cubicBezTo>
                    <a:cubicBezTo>
                      <a:pt x="548" y="289"/>
                      <a:pt x="549" y="290"/>
                      <a:pt x="550" y="291"/>
                    </a:cubicBezTo>
                    <a:cubicBezTo>
                      <a:pt x="551" y="291"/>
                      <a:pt x="551" y="291"/>
                      <a:pt x="551" y="291"/>
                    </a:cubicBezTo>
                    <a:cubicBezTo>
                      <a:pt x="553" y="288"/>
                      <a:pt x="553" y="288"/>
                      <a:pt x="553" y="288"/>
                    </a:cubicBezTo>
                    <a:cubicBezTo>
                      <a:pt x="549" y="287"/>
                      <a:pt x="549" y="287"/>
                      <a:pt x="549" y="287"/>
                    </a:cubicBezTo>
                    <a:cubicBezTo>
                      <a:pt x="549" y="287"/>
                      <a:pt x="548" y="291"/>
                      <a:pt x="547" y="295"/>
                    </a:cubicBezTo>
                    <a:cubicBezTo>
                      <a:pt x="547" y="297"/>
                      <a:pt x="547" y="299"/>
                      <a:pt x="546" y="301"/>
                    </a:cubicBezTo>
                    <a:cubicBezTo>
                      <a:pt x="546" y="302"/>
                      <a:pt x="546" y="302"/>
                      <a:pt x="546" y="303"/>
                    </a:cubicBezTo>
                    <a:cubicBezTo>
                      <a:pt x="546" y="303"/>
                      <a:pt x="546" y="303"/>
                      <a:pt x="546" y="303"/>
                    </a:cubicBezTo>
                    <a:cubicBezTo>
                      <a:pt x="546" y="303"/>
                      <a:pt x="546" y="303"/>
                      <a:pt x="546" y="303"/>
                    </a:cubicBezTo>
                    <a:cubicBezTo>
                      <a:pt x="548" y="304"/>
                      <a:pt x="548" y="304"/>
                      <a:pt x="548" y="304"/>
                    </a:cubicBezTo>
                    <a:cubicBezTo>
                      <a:pt x="546" y="303"/>
                      <a:pt x="546" y="303"/>
                      <a:pt x="546" y="303"/>
                    </a:cubicBezTo>
                    <a:cubicBezTo>
                      <a:pt x="546" y="303"/>
                      <a:pt x="546" y="303"/>
                      <a:pt x="546" y="303"/>
                    </a:cubicBezTo>
                    <a:cubicBezTo>
                      <a:pt x="548" y="304"/>
                      <a:pt x="548" y="304"/>
                      <a:pt x="548" y="304"/>
                    </a:cubicBezTo>
                    <a:cubicBezTo>
                      <a:pt x="546" y="303"/>
                      <a:pt x="546" y="303"/>
                      <a:pt x="546" y="303"/>
                    </a:cubicBezTo>
                    <a:cubicBezTo>
                      <a:pt x="549" y="304"/>
                      <a:pt x="549" y="304"/>
                      <a:pt x="549" y="304"/>
                    </a:cubicBezTo>
                    <a:cubicBezTo>
                      <a:pt x="546" y="303"/>
                      <a:pt x="546" y="303"/>
                      <a:pt x="546" y="303"/>
                    </a:cubicBezTo>
                    <a:cubicBezTo>
                      <a:pt x="546" y="303"/>
                      <a:pt x="546" y="303"/>
                      <a:pt x="546" y="303"/>
                    </a:cubicBezTo>
                    <a:cubicBezTo>
                      <a:pt x="549" y="304"/>
                      <a:pt x="549" y="304"/>
                      <a:pt x="549" y="304"/>
                    </a:cubicBezTo>
                    <a:cubicBezTo>
                      <a:pt x="546" y="303"/>
                      <a:pt x="546" y="303"/>
                      <a:pt x="546" y="303"/>
                    </a:cubicBezTo>
                    <a:cubicBezTo>
                      <a:pt x="549" y="304"/>
                      <a:pt x="549" y="304"/>
                      <a:pt x="549" y="304"/>
                    </a:cubicBezTo>
                    <a:cubicBezTo>
                      <a:pt x="546" y="302"/>
                      <a:pt x="546" y="302"/>
                      <a:pt x="546" y="302"/>
                    </a:cubicBezTo>
                    <a:cubicBezTo>
                      <a:pt x="546" y="303"/>
                      <a:pt x="546" y="303"/>
                      <a:pt x="546" y="303"/>
                    </a:cubicBezTo>
                    <a:cubicBezTo>
                      <a:pt x="549" y="304"/>
                      <a:pt x="549" y="304"/>
                      <a:pt x="549" y="304"/>
                    </a:cubicBezTo>
                    <a:cubicBezTo>
                      <a:pt x="546" y="302"/>
                      <a:pt x="546" y="302"/>
                      <a:pt x="546" y="302"/>
                    </a:cubicBezTo>
                    <a:cubicBezTo>
                      <a:pt x="545" y="304"/>
                      <a:pt x="545" y="307"/>
                      <a:pt x="547" y="308"/>
                    </a:cubicBezTo>
                    <a:cubicBezTo>
                      <a:pt x="550" y="309"/>
                      <a:pt x="550" y="309"/>
                      <a:pt x="550" y="309"/>
                    </a:cubicBezTo>
                    <a:cubicBezTo>
                      <a:pt x="552" y="306"/>
                      <a:pt x="552" y="306"/>
                      <a:pt x="552" y="306"/>
                    </a:cubicBezTo>
                    <a:cubicBezTo>
                      <a:pt x="548" y="305"/>
                      <a:pt x="548" y="305"/>
                      <a:pt x="548" y="305"/>
                    </a:cubicBezTo>
                    <a:cubicBezTo>
                      <a:pt x="544" y="322"/>
                      <a:pt x="544" y="322"/>
                      <a:pt x="544" y="322"/>
                    </a:cubicBezTo>
                    <a:cubicBezTo>
                      <a:pt x="544" y="324"/>
                      <a:pt x="545" y="326"/>
                      <a:pt x="546" y="326"/>
                    </a:cubicBezTo>
                    <a:cubicBezTo>
                      <a:pt x="549" y="328"/>
                      <a:pt x="549" y="328"/>
                      <a:pt x="549" y="328"/>
                    </a:cubicBezTo>
                    <a:cubicBezTo>
                      <a:pt x="551" y="325"/>
                      <a:pt x="551" y="325"/>
                      <a:pt x="551" y="325"/>
                    </a:cubicBezTo>
                    <a:cubicBezTo>
                      <a:pt x="548" y="323"/>
                      <a:pt x="548" y="323"/>
                      <a:pt x="548" y="323"/>
                    </a:cubicBezTo>
                    <a:cubicBezTo>
                      <a:pt x="547" y="323"/>
                      <a:pt x="547" y="323"/>
                      <a:pt x="547" y="323"/>
                    </a:cubicBezTo>
                    <a:cubicBezTo>
                      <a:pt x="547" y="324"/>
                      <a:pt x="547" y="324"/>
                      <a:pt x="547" y="324"/>
                    </a:cubicBezTo>
                    <a:cubicBezTo>
                      <a:pt x="547" y="325"/>
                      <a:pt x="547" y="326"/>
                      <a:pt x="547" y="327"/>
                    </a:cubicBezTo>
                    <a:cubicBezTo>
                      <a:pt x="546" y="332"/>
                      <a:pt x="545" y="338"/>
                      <a:pt x="545" y="338"/>
                    </a:cubicBezTo>
                    <a:cubicBezTo>
                      <a:pt x="544" y="340"/>
                      <a:pt x="545" y="341"/>
                      <a:pt x="547" y="342"/>
                    </a:cubicBezTo>
                    <a:cubicBezTo>
                      <a:pt x="549" y="344"/>
                      <a:pt x="549" y="344"/>
                      <a:pt x="549" y="344"/>
                    </a:cubicBezTo>
                    <a:cubicBezTo>
                      <a:pt x="551" y="340"/>
                      <a:pt x="551" y="340"/>
                      <a:pt x="551" y="340"/>
                    </a:cubicBezTo>
                    <a:cubicBezTo>
                      <a:pt x="549" y="337"/>
                      <a:pt x="549" y="337"/>
                      <a:pt x="549" y="337"/>
                    </a:cubicBezTo>
                    <a:cubicBezTo>
                      <a:pt x="549" y="337"/>
                      <a:pt x="545" y="339"/>
                      <a:pt x="541" y="342"/>
                    </a:cubicBezTo>
                    <a:cubicBezTo>
                      <a:pt x="539" y="343"/>
                      <a:pt x="536" y="344"/>
                      <a:pt x="535" y="345"/>
                    </a:cubicBezTo>
                    <a:cubicBezTo>
                      <a:pt x="534" y="346"/>
                      <a:pt x="533" y="346"/>
                      <a:pt x="533" y="346"/>
                    </a:cubicBezTo>
                    <a:cubicBezTo>
                      <a:pt x="532" y="347"/>
                      <a:pt x="532" y="347"/>
                      <a:pt x="532" y="347"/>
                    </a:cubicBezTo>
                    <a:cubicBezTo>
                      <a:pt x="532" y="347"/>
                      <a:pt x="532" y="347"/>
                      <a:pt x="532" y="347"/>
                    </a:cubicBezTo>
                    <a:cubicBezTo>
                      <a:pt x="531" y="347"/>
                      <a:pt x="531" y="347"/>
                      <a:pt x="531" y="347"/>
                    </a:cubicBezTo>
                    <a:cubicBezTo>
                      <a:pt x="531" y="347"/>
                      <a:pt x="531" y="348"/>
                      <a:pt x="531" y="348"/>
                    </a:cubicBezTo>
                    <a:cubicBezTo>
                      <a:pt x="529" y="350"/>
                      <a:pt x="530" y="352"/>
                      <a:pt x="532" y="354"/>
                    </a:cubicBezTo>
                    <a:cubicBezTo>
                      <a:pt x="533" y="354"/>
                      <a:pt x="533" y="354"/>
                      <a:pt x="533" y="354"/>
                    </a:cubicBezTo>
                    <a:cubicBezTo>
                      <a:pt x="535" y="351"/>
                      <a:pt x="535" y="351"/>
                      <a:pt x="535" y="351"/>
                    </a:cubicBezTo>
                    <a:cubicBezTo>
                      <a:pt x="531" y="349"/>
                      <a:pt x="531" y="349"/>
                      <a:pt x="531" y="349"/>
                    </a:cubicBezTo>
                    <a:cubicBezTo>
                      <a:pt x="535" y="351"/>
                      <a:pt x="535" y="351"/>
                      <a:pt x="535" y="351"/>
                    </a:cubicBezTo>
                    <a:cubicBezTo>
                      <a:pt x="533" y="347"/>
                      <a:pt x="533" y="347"/>
                      <a:pt x="533" y="347"/>
                    </a:cubicBezTo>
                    <a:cubicBezTo>
                      <a:pt x="532" y="348"/>
                      <a:pt x="532" y="348"/>
                      <a:pt x="531" y="349"/>
                    </a:cubicBezTo>
                    <a:cubicBezTo>
                      <a:pt x="535" y="351"/>
                      <a:pt x="535" y="351"/>
                      <a:pt x="535" y="351"/>
                    </a:cubicBezTo>
                    <a:cubicBezTo>
                      <a:pt x="533" y="347"/>
                      <a:pt x="533" y="347"/>
                      <a:pt x="533" y="347"/>
                    </a:cubicBezTo>
                    <a:cubicBezTo>
                      <a:pt x="534" y="350"/>
                      <a:pt x="534" y="350"/>
                      <a:pt x="534" y="350"/>
                    </a:cubicBezTo>
                    <a:cubicBezTo>
                      <a:pt x="534" y="347"/>
                      <a:pt x="534" y="347"/>
                      <a:pt x="534" y="347"/>
                    </a:cubicBezTo>
                    <a:cubicBezTo>
                      <a:pt x="533" y="347"/>
                      <a:pt x="533" y="347"/>
                      <a:pt x="533" y="347"/>
                    </a:cubicBezTo>
                    <a:cubicBezTo>
                      <a:pt x="534" y="350"/>
                      <a:pt x="534" y="350"/>
                      <a:pt x="534" y="350"/>
                    </a:cubicBezTo>
                    <a:cubicBezTo>
                      <a:pt x="534" y="347"/>
                      <a:pt x="534" y="347"/>
                      <a:pt x="534" y="347"/>
                    </a:cubicBezTo>
                    <a:cubicBezTo>
                      <a:pt x="534" y="349"/>
                      <a:pt x="534" y="349"/>
                      <a:pt x="534" y="349"/>
                    </a:cubicBezTo>
                    <a:cubicBezTo>
                      <a:pt x="534" y="347"/>
                      <a:pt x="534" y="347"/>
                      <a:pt x="534" y="347"/>
                    </a:cubicBezTo>
                    <a:cubicBezTo>
                      <a:pt x="534" y="347"/>
                      <a:pt x="534" y="347"/>
                      <a:pt x="534" y="347"/>
                    </a:cubicBezTo>
                    <a:cubicBezTo>
                      <a:pt x="534" y="349"/>
                      <a:pt x="534" y="349"/>
                      <a:pt x="534" y="349"/>
                    </a:cubicBezTo>
                    <a:cubicBezTo>
                      <a:pt x="534" y="347"/>
                      <a:pt x="534" y="347"/>
                      <a:pt x="534" y="347"/>
                    </a:cubicBezTo>
                    <a:cubicBezTo>
                      <a:pt x="534" y="347"/>
                      <a:pt x="534" y="347"/>
                      <a:pt x="534" y="347"/>
                    </a:cubicBezTo>
                    <a:cubicBezTo>
                      <a:pt x="533" y="347"/>
                      <a:pt x="531" y="347"/>
                      <a:pt x="529" y="347"/>
                    </a:cubicBezTo>
                    <a:cubicBezTo>
                      <a:pt x="526" y="348"/>
                      <a:pt x="522" y="348"/>
                      <a:pt x="518" y="348"/>
                    </a:cubicBezTo>
                    <a:cubicBezTo>
                      <a:pt x="515" y="348"/>
                      <a:pt x="512" y="349"/>
                      <a:pt x="512" y="349"/>
                    </a:cubicBezTo>
                    <a:cubicBezTo>
                      <a:pt x="511" y="349"/>
                      <a:pt x="509" y="350"/>
                      <a:pt x="509" y="352"/>
                    </a:cubicBezTo>
                    <a:cubicBezTo>
                      <a:pt x="508" y="353"/>
                      <a:pt x="509" y="355"/>
                      <a:pt x="510" y="356"/>
                    </a:cubicBezTo>
                    <a:cubicBezTo>
                      <a:pt x="512" y="357"/>
                      <a:pt x="512" y="357"/>
                      <a:pt x="512" y="357"/>
                    </a:cubicBezTo>
                    <a:cubicBezTo>
                      <a:pt x="514" y="354"/>
                      <a:pt x="514" y="354"/>
                      <a:pt x="514" y="354"/>
                    </a:cubicBezTo>
                    <a:cubicBezTo>
                      <a:pt x="515" y="350"/>
                      <a:pt x="515" y="350"/>
                      <a:pt x="515" y="350"/>
                    </a:cubicBezTo>
                    <a:cubicBezTo>
                      <a:pt x="478" y="346"/>
                      <a:pt x="478" y="346"/>
                      <a:pt x="478" y="346"/>
                    </a:cubicBezTo>
                    <a:cubicBezTo>
                      <a:pt x="477" y="346"/>
                      <a:pt x="475" y="347"/>
                      <a:pt x="474" y="349"/>
                    </a:cubicBezTo>
                    <a:cubicBezTo>
                      <a:pt x="474" y="351"/>
                      <a:pt x="474" y="353"/>
                      <a:pt x="476" y="354"/>
                    </a:cubicBezTo>
                    <a:cubicBezTo>
                      <a:pt x="483" y="358"/>
                      <a:pt x="483" y="358"/>
                      <a:pt x="483" y="358"/>
                    </a:cubicBezTo>
                    <a:cubicBezTo>
                      <a:pt x="485" y="355"/>
                      <a:pt x="485" y="355"/>
                      <a:pt x="485" y="355"/>
                    </a:cubicBezTo>
                    <a:cubicBezTo>
                      <a:pt x="486" y="351"/>
                      <a:pt x="486" y="351"/>
                      <a:pt x="486" y="351"/>
                    </a:cubicBezTo>
                    <a:cubicBezTo>
                      <a:pt x="460" y="350"/>
                      <a:pt x="460" y="350"/>
                      <a:pt x="460" y="350"/>
                    </a:cubicBezTo>
                    <a:cubicBezTo>
                      <a:pt x="459" y="350"/>
                      <a:pt x="457" y="351"/>
                      <a:pt x="456" y="352"/>
                    </a:cubicBezTo>
                    <a:cubicBezTo>
                      <a:pt x="456" y="354"/>
                      <a:pt x="456" y="356"/>
                      <a:pt x="458" y="357"/>
                    </a:cubicBezTo>
                    <a:cubicBezTo>
                      <a:pt x="461" y="359"/>
                      <a:pt x="461" y="359"/>
                      <a:pt x="461" y="359"/>
                    </a:cubicBezTo>
                    <a:cubicBezTo>
                      <a:pt x="463" y="355"/>
                      <a:pt x="463" y="355"/>
                      <a:pt x="463" y="355"/>
                    </a:cubicBezTo>
                    <a:cubicBezTo>
                      <a:pt x="463" y="351"/>
                      <a:pt x="463" y="351"/>
                      <a:pt x="463" y="351"/>
                    </a:cubicBezTo>
                    <a:cubicBezTo>
                      <a:pt x="432" y="348"/>
                      <a:pt x="432" y="348"/>
                      <a:pt x="432" y="348"/>
                    </a:cubicBezTo>
                    <a:cubicBezTo>
                      <a:pt x="430" y="348"/>
                      <a:pt x="428" y="349"/>
                      <a:pt x="428" y="351"/>
                    </a:cubicBezTo>
                    <a:cubicBezTo>
                      <a:pt x="427" y="353"/>
                      <a:pt x="428" y="355"/>
                      <a:pt x="429" y="356"/>
                    </a:cubicBezTo>
                    <a:cubicBezTo>
                      <a:pt x="434" y="359"/>
                      <a:pt x="434" y="359"/>
                      <a:pt x="434" y="359"/>
                    </a:cubicBezTo>
                    <a:cubicBezTo>
                      <a:pt x="437" y="355"/>
                      <a:pt x="437" y="355"/>
                      <a:pt x="437" y="355"/>
                    </a:cubicBezTo>
                    <a:cubicBezTo>
                      <a:pt x="437" y="351"/>
                      <a:pt x="437" y="351"/>
                      <a:pt x="437" y="351"/>
                    </a:cubicBezTo>
                    <a:cubicBezTo>
                      <a:pt x="409" y="350"/>
                      <a:pt x="409" y="350"/>
                      <a:pt x="409" y="350"/>
                    </a:cubicBezTo>
                    <a:cubicBezTo>
                      <a:pt x="408" y="350"/>
                      <a:pt x="406" y="351"/>
                      <a:pt x="405" y="353"/>
                    </a:cubicBezTo>
                    <a:cubicBezTo>
                      <a:pt x="405" y="355"/>
                      <a:pt x="406" y="357"/>
                      <a:pt x="407" y="358"/>
                    </a:cubicBezTo>
                    <a:cubicBezTo>
                      <a:pt x="409" y="359"/>
                      <a:pt x="409" y="359"/>
                      <a:pt x="409" y="359"/>
                    </a:cubicBezTo>
                    <a:cubicBezTo>
                      <a:pt x="411" y="355"/>
                      <a:pt x="411" y="355"/>
                      <a:pt x="411" y="355"/>
                    </a:cubicBezTo>
                    <a:cubicBezTo>
                      <a:pt x="408" y="353"/>
                      <a:pt x="408" y="353"/>
                      <a:pt x="408" y="353"/>
                    </a:cubicBezTo>
                    <a:cubicBezTo>
                      <a:pt x="411" y="355"/>
                      <a:pt x="411" y="355"/>
                      <a:pt x="411" y="355"/>
                    </a:cubicBezTo>
                    <a:cubicBezTo>
                      <a:pt x="409" y="352"/>
                      <a:pt x="409" y="352"/>
                      <a:pt x="409" y="352"/>
                    </a:cubicBezTo>
                    <a:cubicBezTo>
                      <a:pt x="409" y="352"/>
                      <a:pt x="408" y="352"/>
                      <a:pt x="408" y="353"/>
                    </a:cubicBezTo>
                    <a:cubicBezTo>
                      <a:pt x="411" y="355"/>
                      <a:pt x="411" y="355"/>
                      <a:pt x="411" y="355"/>
                    </a:cubicBezTo>
                    <a:cubicBezTo>
                      <a:pt x="409" y="352"/>
                      <a:pt x="409" y="352"/>
                      <a:pt x="409" y="352"/>
                    </a:cubicBezTo>
                    <a:cubicBezTo>
                      <a:pt x="411" y="355"/>
                      <a:pt x="411" y="355"/>
                      <a:pt x="411" y="355"/>
                    </a:cubicBezTo>
                    <a:cubicBezTo>
                      <a:pt x="410" y="351"/>
                      <a:pt x="410" y="351"/>
                      <a:pt x="410" y="351"/>
                    </a:cubicBezTo>
                    <a:cubicBezTo>
                      <a:pt x="410" y="352"/>
                      <a:pt x="410" y="352"/>
                      <a:pt x="409" y="352"/>
                    </a:cubicBezTo>
                    <a:cubicBezTo>
                      <a:pt x="411" y="355"/>
                      <a:pt x="411" y="355"/>
                      <a:pt x="411" y="355"/>
                    </a:cubicBezTo>
                    <a:cubicBezTo>
                      <a:pt x="410" y="351"/>
                      <a:pt x="410" y="351"/>
                      <a:pt x="410" y="351"/>
                    </a:cubicBezTo>
                    <a:cubicBezTo>
                      <a:pt x="410" y="353"/>
                      <a:pt x="410" y="353"/>
                      <a:pt x="410" y="353"/>
                    </a:cubicBezTo>
                    <a:cubicBezTo>
                      <a:pt x="410" y="351"/>
                      <a:pt x="410" y="351"/>
                      <a:pt x="410" y="351"/>
                    </a:cubicBezTo>
                    <a:cubicBezTo>
                      <a:pt x="410" y="351"/>
                      <a:pt x="410" y="351"/>
                      <a:pt x="410" y="351"/>
                    </a:cubicBezTo>
                    <a:cubicBezTo>
                      <a:pt x="410" y="353"/>
                      <a:pt x="410" y="353"/>
                      <a:pt x="410" y="353"/>
                    </a:cubicBezTo>
                    <a:cubicBezTo>
                      <a:pt x="410" y="351"/>
                      <a:pt x="410" y="351"/>
                      <a:pt x="410" y="351"/>
                    </a:cubicBezTo>
                    <a:cubicBezTo>
                      <a:pt x="410" y="351"/>
                      <a:pt x="410" y="351"/>
                      <a:pt x="410" y="351"/>
                    </a:cubicBezTo>
                    <a:cubicBezTo>
                      <a:pt x="409" y="351"/>
                      <a:pt x="406" y="351"/>
                      <a:pt x="403" y="351"/>
                    </a:cubicBezTo>
                    <a:cubicBezTo>
                      <a:pt x="398" y="351"/>
                      <a:pt x="392" y="350"/>
                      <a:pt x="387" y="349"/>
                    </a:cubicBezTo>
                    <a:cubicBezTo>
                      <a:pt x="385" y="349"/>
                      <a:pt x="382" y="349"/>
                      <a:pt x="381" y="349"/>
                    </a:cubicBezTo>
                    <a:cubicBezTo>
                      <a:pt x="380" y="349"/>
                      <a:pt x="379" y="348"/>
                      <a:pt x="379" y="348"/>
                    </a:cubicBezTo>
                    <a:cubicBezTo>
                      <a:pt x="378" y="348"/>
                      <a:pt x="378" y="348"/>
                      <a:pt x="378" y="348"/>
                    </a:cubicBezTo>
                    <a:cubicBezTo>
                      <a:pt x="378" y="348"/>
                      <a:pt x="378" y="348"/>
                      <a:pt x="378" y="348"/>
                    </a:cubicBezTo>
                    <a:cubicBezTo>
                      <a:pt x="378" y="348"/>
                      <a:pt x="378" y="348"/>
                      <a:pt x="378" y="348"/>
                    </a:cubicBezTo>
                    <a:cubicBezTo>
                      <a:pt x="378" y="348"/>
                      <a:pt x="378" y="348"/>
                      <a:pt x="378" y="348"/>
                    </a:cubicBezTo>
                    <a:cubicBezTo>
                      <a:pt x="378" y="348"/>
                      <a:pt x="378" y="348"/>
                      <a:pt x="378" y="348"/>
                    </a:cubicBezTo>
                    <a:cubicBezTo>
                      <a:pt x="378" y="348"/>
                      <a:pt x="378" y="348"/>
                      <a:pt x="378" y="348"/>
                    </a:cubicBezTo>
                    <a:cubicBezTo>
                      <a:pt x="378" y="348"/>
                      <a:pt x="378" y="348"/>
                      <a:pt x="378" y="348"/>
                    </a:cubicBezTo>
                    <a:cubicBezTo>
                      <a:pt x="376" y="348"/>
                      <a:pt x="375" y="349"/>
                      <a:pt x="374" y="351"/>
                    </a:cubicBezTo>
                    <a:cubicBezTo>
                      <a:pt x="374" y="353"/>
                      <a:pt x="374" y="355"/>
                      <a:pt x="376" y="356"/>
                    </a:cubicBezTo>
                    <a:cubicBezTo>
                      <a:pt x="383" y="360"/>
                      <a:pt x="383" y="360"/>
                      <a:pt x="383" y="360"/>
                    </a:cubicBezTo>
                    <a:cubicBezTo>
                      <a:pt x="385" y="357"/>
                      <a:pt x="385" y="357"/>
                      <a:pt x="385" y="357"/>
                    </a:cubicBezTo>
                    <a:cubicBezTo>
                      <a:pt x="382" y="355"/>
                      <a:pt x="382" y="355"/>
                      <a:pt x="382" y="355"/>
                    </a:cubicBezTo>
                    <a:cubicBezTo>
                      <a:pt x="385" y="357"/>
                      <a:pt x="385" y="357"/>
                      <a:pt x="385" y="357"/>
                    </a:cubicBezTo>
                    <a:cubicBezTo>
                      <a:pt x="383" y="353"/>
                      <a:pt x="383" y="353"/>
                      <a:pt x="383" y="353"/>
                    </a:cubicBezTo>
                    <a:cubicBezTo>
                      <a:pt x="382" y="354"/>
                      <a:pt x="382" y="354"/>
                      <a:pt x="382" y="355"/>
                    </a:cubicBezTo>
                    <a:cubicBezTo>
                      <a:pt x="385" y="357"/>
                      <a:pt x="385" y="357"/>
                      <a:pt x="385" y="357"/>
                    </a:cubicBezTo>
                    <a:cubicBezTo>
                      <a:pt x="383" y="353"/>
                      <a:pt x="383" y="353"/>
                      <a:pt x="383" y="353"/>
                    </a:cubicBezTo>
                    <a:cubicBezTo>
                      <a:pt x="385" y="357"/>
                      <a:pt x="385" y="357"/>
                      <a:pt x="385" y="357"/>
                    </a:cubicBezTo>
                    <a:cubicBezTo>
                      <a:pt x="384" y="353"/>
                      <a:pt x="384" y="353"/>
                      <a:pt x="384" y="353"/>
                    </a:cubicBezTo>
                    <a:cubicBezTo>
                      <a:pt x="384" y="353"/>
                      <a:pt x="383" y="353"/>
                      <a:pt x="383" y="353"/>
                    </a:cubicBezTo>
                    <a:cubicBezTo>
                      <a:pt x="385" y="357"/>
                      <a:pt x="385" y="357"/>
                      <a:pt x="385" y="357"/>
                    </a:cubicBezTo>
                    <a:cubicBezTo>
                      <a:pt x="384" y="353"/>
                      <a:pt x="384" y="353"/>
                      <a:pt x="384" y="353"/>
                    </a:cubicBezTo>
                    <a:cubicBezTo>
                      <a:pt x="385" y="356"/>
                      <a:pt x="385" y="356"/>
                      <a:pt x="385" y="356"/>
                    </a:cubicBezTo>
                    <a:cubicBezTo>
                      <a:pt x="384" y="353"/>
                      <a:pt x="384" y="353"/>
                      <a:pt x="384" y="353"/>
                    </a:cubicBezTo>
                    <a:cubicBezTo>
                      <a:pt x="384" y="353"/>
                      <a:pt x="384" y="353"/>
                      <a:pt x="384" y="353"/>
                    </a:cubicBezTo>
                    <a:cubicBezTo>
                      <a:pt x="385" y="356"/>
                      <a:pt x="385" y="356"/>
                      <a:pt x="385" y="356"/>
                    </a:cubicBezTo>
                    <a:cubicBezTo>
                      <a:pt x="384" y="353"/>
                      <a:pt x="384" y="353"/>
                      <a:pt x="384" y="353"/>
                    </a:cubicBezTo>
                    <a:cubicBezTo>
                      <a:pt x="384" y="354"/>
                      <a:pt x="384" y="354"/>
                      <a:pt x="384" y="354"/>
                    </a:cubicBezTo>
                    <a:cubicBezTo>
                      <a:pt x="384" y="353"/>
                      <a:pt x="384" y="353"/>
                      <a:pt x="384" y="353"/>
                    </a:cubicBezTo>
                    <a:cubicBezTo>
                      <a:pt x="384" y="353"/>
                      <a:pt x="384" y="353"/>
                      <a:pt x="384" y="353"/>
                    </a:cubicBezTo>
                    <a:cubicBezTo>
                      <a:pt x="384" y="354"/>
                      <a:pt x="384" y="354"/>
                      <a:pt x="384" y="354"/>
                    </a:cubicBezTo>
                    <a:cubicBezTo>
                      <a:pt x="384" y="353"/>
                      <a:pt x="384" y="353"/>
                      <a:pt x="384" y="353"/>
                    </a:cubicBezTo>
                    <a:cubicBezTo>
                      <a:pt x="384" y="353"/>
                      <a:pt x="384" y="353"/>
                      <a:pt x="384" y="353"/>
                    </a:cubicBezTo>
                    <a:cubicBezTo>
                      <a:pt x="382" y="353"/>
                      <a:pt x="377" y="353"/>
                      <a:pt x="372" y="352"/>
                    </a:cubicBezTo>
                    <a:cubicBezTo>
                      <a:pt x="370" y="352"/>
                      <a:pt x="368" y="352"/>
                      <a:pt x="366" y="352"/>
                    </a:cubicBezTo>
                    <a:cubicBezTo>
                      <a:pt x="365" y="352"/>
                      <a:pt x="365" y="352"/>
                      <a:pt x="364" y="352"/>
                    </a:cubicBezTo>
                    <a:cubicBezTo>
                      <a:pt x="363" y="352"/>
                      <a:pt x="363" y="352"/>
                      <a:pt x="363" y="352"/>
                    </a:cubicBezTo>
                    <a:cubicBezTo>
                      <a:pt x="363" y="352"/>
                      <a:pt x="363" y="352"/>
                      <a:pt x="363" y="352"/>
                    </a:cubicBezTo>
                    <a:cubicBezTo>
                      <a:pt x="363" y="352"/>
                      <a:pt x="363" y="352"/>
                      <a:pt x="363" y="352"/>
                    </a:cubicBezTo>
                    <a:cubicBezTo>
                      <a:pt x="361" y="352"/>
                      <a:pt x="360" y="353"/>
                      <a:pt x="359" y="355"/>
                    </a:cubicBezTo>
                    <a:cubicBezTo>
                      <a:pt x="359" y="356"/>
                      <a:pt x="359" y="358"/>
                      <a:pt x="361" y="359"/>
                    </a:cubicBezTo>
                    <a:cubicBezTo>
                      <a:pt x="363" y="361"/>
                      <a:pt x="363" y="361"/>
                      <a:pt x="363" y="361"/>
                    </a:cubicBezTo>
                    <a:cubicBezTo>
                      <a:pt x="366" y="357"/>
                      <a:pt x="366" y="357"/>
                      <a:pt x="366" y="357"/>
                    </a:cubicBezTo>
                    <a:cubicBezTo>
                      <a:pt x="363" y="354"/>
                      <a:pt x="363" y="354"/>
                      <a:pt x="363" y="354"/>
                    </a:cubicBezTo>
                    <a:cubicBezTo>
                      <a:pt x="366" y="357"/>
                      <a:pt x="366" y="357"/>
                      <a:pt x="366" y="357"/>
                    </a:cubicBezTo>
                    <a:cubicBezTo>
                      <a:pt x="364" y="353"/>
                      <a:pt x="364" y="353"/>
                      <a:pt x="364" y="353"/>
                    </a:cubicBezTo>
                    <a:cubicBezTo>
                      <a:pt x="364" y="354"/>
                      <a:pt x="364" y="354"/>
                      <a:pt x="363" y="354"/>
                    </a:cubicBezTo>
                    <a:cubicBezTo>
                      <a:pt x="366" y="357"/>
                      <a:pt x="366" y="357"/>
                      <a:pt x="366" y="357"/>
                    </a:cubicBezTo>
                    <a:cubicBezTo>
                      <a:pt x="364" y="353"/>
                      <a:pt x="364" y="353"/>
                      <a:pt x="364" y="353"/>
                    </a:cubicBezTo>
                    <a:cubicBezTo>
                      <a:pt x="366" y="357"/>
                      <a:pt x="366" y="357"/>
                      <a:pt x="366" y="357"/>
                    </a:cubicBezTo>
                    <a:cubicBezTo>
                      <a:pt x="365" y="353"/>
                      <a:pt x="365" y="353"/>
                      <a:pt x="365" y="353"/>
                    </a:cubicBezTo>
                    <a:cubicBezTo>
                      <a:pt x="365" y="353"/>
                      <a:pt x="365" y="353"/>
                      <a:pt x="364" y="353"/>
                    </a:cubicBezTo>
                    <a:cubicBezTo>
                      <a:pt x="366" y="357"/>
                      <a:pt x="366" y="357"/>
                      <a:pt x="366" y="357"/>
                    </a:cubicBezTo>
                    <a:cubicBezTo>
                      <a:pt x="365" y="353"/>
                      <a:pt x="365" y="353"/>
                      <a:pt x="365" y="353"/>
                    </a:cubicBezTo>
                    <a:cubicBezTo>
                      <a:pt x="366" y="357"/>
                      <a:pt x="366" y="357"/>
                      <a:pt x="366" y="357"/>
                    </a:cubicBezTo>
                    <a:cubicBezTo>
                      <a:pt x="366" y="353"/>
                      <a:pt x="366" y="353"/>
                      <a:pt x="366" y="353"/>
                    </a:cubicBezTo>
                    <a:cubicBezTo>
                      <a:pt x="365" y="353"/>
                      <a:pt x="365" y="353"/>
                      <a:pt x="365" y="353"/>
                    </a:cubicBezTo>
                    <a:cubicBezTo>
                      <a:pt x="366" y="357"/>
                      <a:pt x="366" y="357"/>
                      <a:pt x="366" y="357"/>
                    </a:cubicBezTo>
                    <a:cubicBezTo>
                      <a:pt x="366" y="353"/>
                      <a:pt x="366" y="353"/>
                      <a:pt x="366" y="353"/>
                    </a:cubicBezTo>
                    <a:cubicBezTo>
                      <a:pt x="366" y="356"/>
                      <a:pt x="366" y="356"/>
                      <a:pt x="366" y="356"/>
                    </a:cubicBezTo>
                    <a:cubicBezTo>
                      <a:pt x="366" y="353"/>
                      <a:pt x="366" y="353"/>
                      <a:pt x="366" y="353"/>
                    </a:cubicBezTo>
                    <a:cubicBezTo>
                      <a:pt x="366" y="353"/>
                      <a:pt x="366" y="353"/>
                      <a:pt x="366" y="353"/>
                    </a:cubicBezTo>
                    <a:cubicBezTo>
                      <a:pt x="366" y="356"/>
                      <a:pt x="366" y="356"/>
                      <a:pt x="366" y="356"/>
                    </a:cubicBezTo>
                    <a:cubicBezTo>
                      <a:pt x="366" y="353"/>
                      <a:pt x="366" y="353"/>
                      <a:pt x="366" y="353"/>
                    </a:cubicBezTo>
                    <a:cubicBezTo>
                      <a:pt x="366" y="353"/>
                      <a:pt x="365" y="353"/>
                      <a:pt x="364" y="353"/>
                    </a:cubicBezTo>
                    <a:cubicBezTo>
                      <a:pt x="361" y="353"/>
                      <a:pt x="355" y="352"/>
                      <a:pt x="349" y="352"/>
                    </a:cubicBezTo>
                    <a:cubicBezTo>
                      <a:pt x="346" y="352"/>
                      <a:pt x="343" y="351"/>
                      <a:pt x="340" y="351"/>
                    </a:cubicBezTo>
                    <a:cubicBezTo>
                      <a:pt x="338" y="351"/>
                      <a:pt x="336" y="351"/>
                      <a:pt x="334" y="351"/>
                    </a:cubicBezTo>
                    <a:cubicBezTo>
                      <a:pt x="334" y="351"/>
                      <a:pt x="334" y="351"/>
                      <a:pt x="334" y="351"/>
                    </a:cubicBezTo>
                    <a:cubicBezTo>
                      <a:pt x="333" y="351"/>
                      <a:pt x="333" y="351"/>
                      <a:pt x="333" y="351"/>
                    </a:cubicBezTo>
                    <a:cubicBezTo>
                      <a:pt x="333" y="351"/>
                      <a:pt x="332" y="351"/>
                      <a:pt x="332" y="351"/>
                    </a:cubicBezTo>
                    <a:cubicBezTo>
                      <a:pt x="332" y="351"/>
                      <a:pt x="331" y="352"/>
                      <a:pt x="330" y="353"/>
                    </a:cubicBezTo>
                    <a:cubicBezTo>
                      <a:pt x="330" y="354"/>
                      <a:pt x="330" y="355"/>
                      <a:pt x="330" y="356"/>
                    </a:cubicBezTo>
                    <a:cubicBezTo>
                      <a:pt x="330" y="357"/>
                      <a:pt x="331" y="358"/>
                      <a:pt x="332" y="358"/>
                    </a:cubicBezTo>
                    <a:cubicBezTo>
                      <a:pt x="334" y="360"/>
                      <a:pt x="334" y="360"/>
                      <a:pt x="334" y="360"/>
                    </a:cubicBezTo>
                    <a:cubicBezTo>
                      <a:pt x="336" y="356"/>
                      <a:pt x="336" y="356"/>
                      <a:pt x="336" y="356"/>
                    </a:cubicBezTo>
                    <a:cubicBezTo>
                      <a:pt x="336" y="352"/>
                      <a:pt x="336" y="352"/>
                      <a:pt x="336" y="352"/>
                    </a:cubicBezTo>
                    <a:cubicBezTo>
                      <a:pt x="315" y="352"/>
                      <a:pt x="315" y="352"/>
                      <a:pt x="315" y="352"/>
                    </a:cubicBezTo>
                    <a:cubicBezTo>
                      <a:pt x="314" y="352"/>
                      <a:pt x="312" y="354"/>
                      <a:pt x="312" y="355"/>
                    </a:cubicBezTo>
                    <a:cubicBezTo>
                      <a:pt x="311" y="357"/>
                      <a:pt x="312" y="359"/>
                      <a:pt x="313" y="360"/>
                    </a:cubicBezTo>
                    <a:cubicBezTo>
                      <a:pt x="317" y="362"/>
                      <a:pt x="317" y="362"/>
                      <a:pt x="317" y="362"/>
                    </a:cubicBezTo>
                    <a:cubicBezTo>
                      <a:pt x="319" y="359"/>
                      <a:pt x="319" y="359"/>
                      <a:pt x="319" y="359"/>
                    </a:cubicBezTo>
                    <a:cubicBezTo>
                      <a:pt x="319" y="355"/>
                      <a:pt x="319" y="355"/>
                      <a:pt x="319" y="355"/>
                    </a:cubicBezTo>
                    <a:cubicBezTo>
                      <a:pt x="288" y="354"/>
                      <a:pt x="288" y="354"/>
                      <a:pt x="288" y="354"/>
                    </a:cubicBezTo>
                    <a:cubicBezTo>
                      <a:pt x="286" y="354"/>
                      <a:pt x="284" y="355"/>
                      <a:pt x="284" y="357"/>
                    </a:cubicBezTo>
                    <a:cubicBezTo>
                      <a:pt x="283" y="359"/>
                      <a:pt x="284" y="361"/>
                      <a:pt x="286" y="362"/>
                    </a:cubicBezTo>
                    <a:cubicBezTo>
                      <a:pt x="290" y="365"/>
                      <a:pt x="290" y="365"/>
                      <a:pt x="290" y="365"/>
                    </a:cubicBezTo>
                    <a:cubicBezTo>
                      <a:pt x="293" y="361"/>
                      <a:pt x="293" y="361"/>
                      <a:pt x="293" y="361"/>
                    </a:cubicBezTo>
                    <a:cubicBezTo>
                      <a:pt x="289" y="359"/>
                      <a:pt x="289" y="359"/>
                      <a:pt x="289" y="359"/>
                    </a:cubicBezTo>
                    <a:cubicBezTo>
                      <a:pt x="292" y="361"/>
                      <a:pt x="292" y="361"/>
                      <a:pt x="292" y="361"/>
                    </a:cubicBezTo>
                    <a:cubicBezTo>
                      <a:pt x="290" y="358"/>
                      <a:pt x="290" y="358"/>
                      <a:pt x="290" y="358"/>
                    </a:cubicBezTo>
                    <a:cubicBezTo>
                      <a:pt x="290" y="358"/>
                      <a:pt x="290" y="358"/>
                      <a:pt x="289" y="359"/>
                    </a:cubicBezTo>
                    <a:cubicBezTo>
                      <a:pt x="292" y="361"/>
                      <a:pt x="292" y="361"/>
                      <a:pt x="292" y="361"/>
                    </a:cubicBezTo>
                    <a:cubicBezTo>
                      <a:pt x="290" y="358"/>
                      <a:pt x="290" y="358"/>
                      <a:pt x="290" y="358"/>
                    </a:cubicBezTo>
                    <a:cubicBezTo>
                      <a:pt x="292" y="361"/>
                      <a:pt x="292" y="361"/>
                      <a:pt x="292" y="361"/>
                    </a:cubicBezTo>
                    <a:cubicBezTo>
                      <a:pt x="291" y="357"/>
                      <a:pt x="291" y="357"/>
                      <a:pt x="291" y="357"/>
                    </a:cubicBezTo>
                    <a:cubicBezTo>
                      <a:pt x="291" y="357"/>
                      <a:pt x="291" y="358"/>
                      <a:pt x="290" y="358"/>
                    </a:cubicBezTo>
                    <a:cubicBezTo>
                      <a:pt x="292" y="361"/>
                      <a:pt x="292" y="361"/>
                      <a:pt x="292" y="361"/>
                    </a:cubicBezTo>
                    <a:cubicBezTo>
                      <a:pt x="291" y="357"/>
                      <a:pt x="291" y="357"/>
                      <a:pt x="291" y="357"/>
                    </a:cubicBezTo>
                    <a:cubicBezTo>
                      <a:pt x="292" y="361"/>
                      <a:pt x="292" y="361"/>
                      <a:pt x="292" y="361"/>
                    </a:cubicBezTo>
                    <a:cubicBezTo>
                      <a:pt x="292" y="357"/>
                      <a:pt x="292" y="357"/>
                      <a:pt x="292" y="357"/>
                    </a:cubicBezTo>
                    <a:cubicBezTo>
                      <a:pt x="291" y="357"/>
                      <a:pt x="291" y="357"/>
                      <a:pt x="291" y="357"/>
                    </a:cubicBezTo>
                    <a:cubicBezTo>
                      <a:pt x="292" y="361"/>
                      <a:pt x="292" y="361"/>
                      <a:pt x="292" y="361"/>
                    </a:cubicBezTo>
                    <a:cubicBezTo>
                      <a:pt x="292" y="357"/>
                      <a:pt x="292" y="357"/>
                      <a:pt x="292" y="357"/>
                    </a:cubicBezTo>
                    <a:cubicBezTo>
                      <a:pt x="292" y="359"/>
                      <a:pt x="292" y="359"/>
                      <a:pt x="292" y="359"/>
                    </a:cubicBezTo>
                    <a:cubicBezTo>
                      <a:pt x="292" y="357"/>
                      <a:pt x="292" y="357"/>
                      <a:pt x="292" y="357"/>
                    </a:cubicBezTo>
                    <a:cubicBezTo>
                      <a:pt x="292" y="357"/>
                      <a:pt x="292" y="357"/>
                      <a:pt x="292" y="357"/>
                    </a:cubicBezTo>
                    <a:cubicBezTo>
                      <a:pt x="292" y="359"/>
                      <a:pt x="292" y="359"/>
                      <a:pt x="292" y="359"/>
                    </a:cubicBezTo>
                    <a:cubicBezTo>
                      <a:pt x="292" y="357"/>
                      <a:pt x="292" y="357"/>
                      <a:pt x="292" y="357"/>
                    </a:cubicBezTo>
                    <a:cubicBezTo>
                      <a:pt x="292" y="357"/>
                      <a:pt x="292" y="357"/>
                      <a:pt x="292" y="357"/>
                    </a:cubicBezTo>
                    <a:cubicBezTo>
                      <a:pt x="291" y="357"/>
                      <a:pt x="289" y="357"/>
                      <a:pt x="286" y="357"/>
                    </a:cubicBezTo>
                    <a:cubicBezTo>
                      <a:pt x="281" y="357"/>
                      <a:pt x="276" y="356"/>
                      <a:pt x="270" y="356"/>
                    </a:cubicBezTo>
                    <a:cubicBezTo>
                      <a:pt x="265" y="356"/>
                      <a:pt x="260" y="355"/>
                      <a:pt x="258" y="355"/>
                    </a:cubicBezTo>
                    <a:cubicBezTo>
                      <a:pt x="258" y="355"/>
                      <a:pt x="258" y="355"/>
                      <a:pt x="257" y="355"/>
                    </a:cubicBezTo>
                    <a:cubicBezTo>
                      <a:pt x="256" y="356"/>
                      <a:pt x="256" y="356"/>
                      <a:pt x="256" y="356"/>
                    </a:cubicBezTo>
                    <a:cubicBezTo>
                      <a:pt x="256" y="356"/>
                      <a:pt x="256" y="356"/>
                      <a:pt x="256" y="356"/>
                    </a:cubicBezTo>
                    <a:cubicBezTo>
                      <a:pt x="255" y="356"/>
                      <a:pt x="255" y="356"/>
                      <a:pt x="255" y="356"/>
                    </a:cubicBezTo>
                    <a:cubicBezTo>
                      <a:pt x="255" y="356"/>
                      <a:pt x="254" y="357"/>
                      <a:pt x="254" y="357"/>
                    </a:cubicBezTo>
                    <a:cubicBezTo>
                      <a:pt x="253" y="359"/>
                      <a:pt x="253" y="362"/>
                      <a:pt x="255" y="363"/>
                    </a:cubicBezTo>
                    <a:cubicBezTo>
                      <a:pt x="259" y="365"/>
                      <a:pt x="259" y="365"/>
                      <a:pt x="259" y="365"/>
                    </a:cubicBezTo>
                    <a:cubicBezTo>
                      <a:pt x="261" y="362"/>
                      <a:pt x="261" y="362"/>
                      <a:pt x="261" y="362"/>
                    </a:cubicBezTo>
                    <a:cubicBezTo>
                      <a:pt x="260" y="358"/>
                      <a:pt x="260" y="358"/>
                      <a:pt x="260" y="358"/>
                    </a:cubicBezTo>
                    <a:cubicBezTo>
                      <a:pt x="260" y="358"/>
                      <a:pt x="255" y="358"/>
                      <a:pt x="251" y="359"/>
                    </a:cubicBezTo>
                    <a:cubicBezTo>
                      <a:pt x="248" y="359"/>
                      <a:pt x="246" y="360"/>
                      <a:pt x="244" y="360"/>
                    </a:cubicBezTo>
                    <a:cubicBezTo>
                      <a:pt x="243" y="360"/>
                      <a:pt x="242" y="360"/>
                      <a:pt x="241" y="360"/>
                    </a:cubicBezTo>
                    <a:cubicBezTo>
                      <a:pt x="240" y="360"/>
                      <a:pt x="240" y="360"/>
                      <a:pt x="240" y="360"/>
                    </a:cubicBezTo>
                    <a:cubicBezTo>
                      <a:pt x="240" y="361"/>
                      <a:pt x="240" y="361"/>
                      <a:pt x="240" y="361"/>
                    </a:cubicBezTo>
                    <a:cubicBezTo>
                      <a:pt x="239" y="361"/>
                      <a:pt x="239" y="361"/>
                      <a:pt x="239" y="361"/>
                    </a:cubicBezTo>
                    <a:cubicBezTo>
                      <a:pt x="239" y="361"/>
                      <a:pt x="238" y="361"/>
                      <a:pt x="238" y="362"/>
                    </a:cubicBezTo>
                    <a:cubicBezTo>
                      <a:pt x="237" y="363"/>
                      <a:pt x="237" y="364"/>
                      <a:pt x="237" y="365"/>
                    </a:cubicBezTo>
                    <a:cubicBezTo>
                      <a:pt x="238" y="366"/>
                      <a:pt x="238" y="367"/>
                      <a:pt x="239" y="368"/>
                    </a:cubicBezTo>
                    <a:cubicBezTo>
                      <a:pt x="244" y="371"/>
                      <a:pt x="244" y="371"/>
                      <a:pt x="244" y="371"/>
                    </a:cubicBezTo>
                    <a:cubicBezTo>
                      <a:pt x="247" y="368"/>
                      <a:pt x="247" y="368"/>
                      <a:pt x="247" y="368"/>
                    </a:cubicBezTo>
                    <a:cubicBezTo>
                      <a:pt x="246" y="364"/>
                      <a:pt x="246" y="364"/>
                      <a:pt x="246" y="364"/>
                    </a:cubicBezTo>
                    <a:cubicBezTo>
                      <a:pt x="217" y="365"/>
                      <a:pt x="217" y="365"/>
                      <a:pt x="217" y="365"/>
                    </a:cubicBezTo>
                    <a:cubicBezTo>
                      <a:pt x="216" y="365"/>
                      <a:pt x="214" y="366"/>
                      <a:pt x="214" y="368"/>
                    </a:cubicBezTo>
                    <a:cubicBezTo>
                      <a:pt x="213" y="370"/>
                      <a:pt x="214" y="371"/>
                      <a:pt x="215" y="372"/>
                    </a:cubicBezTo>
                    <a:cubicBezTo>
                      <a:pt x="224" y="377"/>
                      <a:pt x="224" y="377"/>
                      <a:pt x="224" y="377"/>
                    </a:cubicBezTo>
                    <a:cubicBezTo>
                      <a:pt x="226" y="374"/>
                      <a:pt x="226" y="374"/>
                      <a:pt x="226" y="374"/>
                    </a:cubicBezTo>
                    <a:cubicBezTo>
                      <a:pt x="225" y="370"/>
                      <a:pt x="225" y="370"/>
                      <a:pt x="225" y="370"/>
                    </a:cubicBezTo>
                    <a:cubicBezTo>
                      <a:pt x="225" y="370"/>
                      <a:pt x="219" y="371"/>
                      <a:pt x="212" y="371"/>
                    </a:cubicBezTo>
                    <a:cubicBezTo>
                      <a:pt x="208" y="372"/>
                      <a:pt x="205" y="372"/>
                      <a:pt x="202" y="372"/>
                    </a:cubicBezTo>
                    <a:cubicBezTo>
                      <a:pt x="201" y="373"/>
                      <a:pt x="200" y="373"/>
                      <a:pt x="199" y="373"/>
                    </a:cubicBezTo>
                    <a:cubicBezTo>
                      <a:pt x="198" y="373"/>
                      <a:pt x="198" y="373"/>
                      <a:pt x="198" y="373"/>
                    </a:cubicBezTo>
                    <a:cubicBezTo>
                      <a:pt x="197" y="373"/>
                      <a:pt x="197" y="373"/>
                      <a:pt x="197" y="373"/>
                    </a:cubicBezTo>
                    <a:cubicBezTo>
                      <a:pt x="196" y="374"/>
                      <a:pt x="196" y="374"/>
                      <a:pt x="196" y="374"/>
                    </a:cubicBezTo>
                    <a:cubicBezTo>
                      <a:pt x="196" y="374"/>
                      <a:pt x="196" y="374"/>
                      <a:pt x="195" y="375"/>
                    </a:cubicBezTo>
                    <a:cubicBezTo>
                      <a:pt x="194" y="377"/>
                      <a:pt x="194" y="379"/>
                      <a:pt x="196" y="381"/>
                    </a:cubicBezTo>
                    <a:cubicBezTo>
                      <a:pt x="200" y="383"/>
                      <a:pt x="200" y="383"/>
                      <a:pt x="200" y="383"/>
                    </a:cubicBezTo>
                    <a:cubicBezTo>
                      <a:pt x="202" y="379"/>
                      <a:pt x="202" y="379"/>
                      <a:pt x="202" y="379"/>
                    </a:cubicBezTo>
                    <a:cubicBezTo>
                      <a:pt x="200" y="376"/>
                      <a:pt x="200" y="376"/>
                      <a:pt x="200" y="376"/>
                    </a:cubicBezTo>
                    <a:cubicBezTo>
                      <a:pt x="185" y="382"/>
                      <a:pt x="185" y="382"/>
                      <a:pt x="185" y="382"/>
                    </a:cubicBezTo>
                    <a:cubicBezTo>
                      <a:pt x="184" y="382"/>
                      <a:pt x="183" y="384"/>
                      <a:pt x="183" y="385"/>
                    </a:cubicBezTo>
                    <a:cubicBezTo>
                      <a:pt x="183" y="387"/>
                      <a:pt x="184" y="388"/>
                      <a:pt x="185" y="389"/>
                    </a:cubicBezTo>
                    <a:cubicBezTo>
                      <a:pt x="187" y="390"/>
                      <a:pt x="187" y="390"/>
                      <a:pt x="187" y="390"/>
                    </a:cubicBezTo>
                    <a:cubicBezTo>
                      <a:pt x="190" y="387"/>
                      <a:pt x="190" y="387"/>
                      <a:pt x="190" y="387"/>
                    </a:cubicBezTo>
                    <a:cubicBezTo>
                      <a:pt x="188" y="383"/>
                      <a:pt x="188" y="383"/>
                      <a:pt x="188" y="383"/>
                    </a:cubicBezTo>
                    <a:cubicBezTo>
                      <a:pt x="188" y="383"/>
                      <a:pt x="184" y="385"/>
                      <a:pt x="180" y="387"/>
                    </a:cubicBezTo>
                    <a:cubicBezTo>
                      <a:pt x="177" y="388"/>
                      <a:pt x="175" y="389"/>
                      <a:pt x="174" y="390"/>
                    </a:cubicBezTo>
                    <a:cubicBezTo>
                      <a:pt x="173" y="390"/>
                      <a:pt x="172" y="390"/>
                      <a:pt x="172" y="391"/>
                    </a:cubicBezTo>
                    <a:cubicBezTo>
                      <a:pt x="171" y="391"/>
                      <a:pt x="171" y="391"/>
                      <a:pt x="171" y="391"/>
                    </a:cubicBezTo>
                    <a:cubicBezTo>
                      <a:pt x="170" y="391"/>
                      <a:pt x="170" y="391"/>
                      <a:pt x="170" y="391"/>
                    </a:cubicBezTo>
                    <a:cubicBezTo>
                      <a:pt x="170" y="392"/>
                      <a:pt x="170" y="392"/>
                      <a:pt x="170" y="392"/>
                    </a:cubicBezTo>
                    <a:cubicBezTo>
                      <a:pt x="170" y="392"/>
                      <a:pt x="169" y="392"/>
                      <a:pt x="169" y="392"/>
                    </a:cubicBezTo>
                    <a:cubicBezTo>
                      <a:pt x="168" y="394"/>
                      <a:pt x="168" y="397"/>
                      <a:pt x="170" y="398"/>
                    </a:cubicBezTo>
                    <a:cubicBezTo>
                      <a:pt x="173" y="399"/>
                      <a:pt x="173" y="399"/>
                      <a:pt x="173" y="399"/>
                    </a:cubicBezTo>
                    <a:cubicBezTo>
                      <a:pt x="175" y="396"/>
                      <a:pt x="175" y="396"/>
                      <a:pt x="175" y="396"/>
                    </a:cubicBezTo>
                    <a:cubicBezTo>
                      <a:pt x="172" y="393"/>
                      <a:pt x="172" y="393"/>
                      <a:pt x="172" y="393"/>
                    </a:cubicBezTo>
                    <a:cubicBezTo>
                      <a:pt x="161" y="403"/>
                      <a:pt x="161" y="403"/>
                      <a:pt x="161" y="403"/>
                    </a:cubicBezTo>
                    <a:cubicBezTo>
                      <a:pt x="160" y="404"/>
                      <a:pt x="160" y="405"/>
                      <a:pt x="160" y="407"/>
                    </a:cubicBezTo>
                    <a:cubicBezTo>
                      <a:pt x="160" y="408"/>
                      <a:pt x="161" y="409"/>
                      <a:pt x="162" y="410"/>
                    </a:cubicBezTo>
                    <a:cubicBezTo>
                      <a:pt x="162" y="410"/>
                      <a:pt x="162" y="410"/>
                      <a:pt x="162" y="410"/>
                    </a:cubicBezTo>
                    <a:cubicBezTo>
                      <a:pt x="156" y="415"/>
                      <a:pt x="156" y="415"/>
                      <a:pt x="156" y="415"/>
                    </a:cubicBezTo>
                    <a:cubicBezTo>
                      <a:pt x="155" y="416"/>
                      <a:pt x="154" y="418"/>
                      <a:pt x="154" y="419"/>
                    </a:cubicBezTo>
                    <a:cubicBezTo>
                      <a:pt x="154" y="420"/>
                      <a:pt x="155" y="421"/>
                      <a:pt x="156" y="422"/>
                    </a:cubicBezTo>
                    <a:cubicBezTo>
                      <a:pt x="157" y="423"/>
                      <a:pt x="157" y="423"/>
                      <a:pt x="157" y="423"/>
                    </a:cubicBezTo>
                    <a:cubicBezTo>
                      <a:pt x="159" y="419"/>
                      <a:pt x="159" y="419"/>
                      <a:pt x="159" y="419"/>
                    </a:cubicBezTo>
                    <a:cubicBezTo>
                      <a:pt x="156" y="418"/>
                      <a:pt x="156" y="418"/>
                      <a:pt x="156" y="418"/>
                    </a:cubicBezTo>
                    <a:cubicBezTo>
                      <a:pt x="149" y="434"/>
                      <a:pt x="149" y="434"/>
                      <a:pt x="149" y="434"/>
                    </a:cubicBezTo>
                    <a:cubicBezTo>
                      <a:pt x="148" y="436"/>
                      <a:pt x="149" y="438"/>
                      <a:pt x="151" y="439"/>
                    </a:cubicBezTo>
                    <a:cubicBezTo>
                      <a:pt x="152" y="440"/>
                      <a:pt x="152" y="440"/>
                      <a:pt x="152" y="440"/>
                    </a:cubicBezTo>
                    <a:cubicBezTo>
                      <a:pt x="154" y="437"/>
                      <a:pt x="154" y="437"/>
                      <a:pt x="154" y="437"/>
                    </a:cubicBezTo>
                    <a:cubicBezTo>
                      <a:pt x="151" y="435"/>
                      <a:pt x="151" y="435"/>
                      <a:pt x="151" y="435"/>
                    </a:cubicBezTo>
                    <a:cubicBezTo>
                      <a:pt x="146" y="448"/>
                      <a:pt x="146" y="448"/>
                      <a:pt x="146" y="448"/>
                    </a:cubicBezTo>
                    <a:cubicBezTo>
                      <a:pt x="145" y="450"/>
                      <a:pt x="146" y="452"/>
                      <a:pt x="147" y="453"/>
                    </a:cubicBezTo>
                    <a:cubicBezTo>
                      <a:pt x="150" y="455"/>
                      <a:pt x="150" y="455"/>
                      <a:pt x="150" y="455"/>
                    </a:cubicBezTo>
                    <a:cubicBezTo>
                      <a:pt x="148" y="463"/>
                      <a:pt x="148" y="463"/>
                      <a:pt x="148" y="463"/>
                    </a:cubicBezTo>
                    <a:cubicBezTo>
                      <a:pt x="148" y="465"/>
                      <a:pt x="148" y="466"/>
                      <a:pt x="150" y="467"/>
                    </a:cubicBezTo>
                    <a:cubicBezTo>
                      <a:pt x="153" y="469"/>
                      <a:pt x="153" y="469"/>
                      <a:pt x="153" y="469"/>
                    </a:cubicBezTo>
                    <a:cubicBezTo>
                      <a:pt x="150" y="478"/>
                      <a:pt x="150" y="478"/>
                      <a:pt x="150" y="478"/>
                    </a:cubicBezTo>
                    <a:cubicBezTo>
                      <a:pt x="150" y="479"/>
                      <a:pt x="151" y="481"/>
                      <a:pt x="152" y="482"/>
                    </a:cubicBezTo>
                    <a:cubicBezTo>
                      <a:pt x="157" y="485"/>
                      <a:pt x="157" y="485"/>
                      <a:pt x="157" y="485"/>
                    </a:cubicBezTo>
                    <a:cubicBezTo>
                      <a:pt x="164" y="505"/>
                      <a:pt x="164" y="505"/>
                      <a:pt x="164" y="505"/>
                    </a:cubicBezTo>
                    <a:cubicBezTo>
                      <a:pt x="164" y="506"/>
                      <a:pt x="165" y="507"/>
                      <a:pt x="165" y="508"/>
                    </a:cubicBezTo>
                    <a:cubicBezTo>
                      <a:pt x="171" y="511"/>
                      <a:pt x="171" y="511"/>
                      <a:pt x="171" y="511"/>
                    </a:cubicBezTo>
                    <a:cubicBezTo>
                      <a:pt x="173" y="507"/>
                      <a:pt x="173" y="507"/>
                      <a:pt x="173" y="507"/>
                    </a:cubicBezTo>
                    <a:cubicBezTo>
                      <a:pt x="170" y="505"/>
                      <a:pt x="170" y="505"/>
                      <a:pt x="170" y="505"/>
                    </a:cubicBezTo>
                    <a:cubicBezTo>
                      <a:pt x="169" y="506"/>
                      <a:pt x="169" y="507"/>
                      <a:pt x="169" y="508"/>
                    </a:cubicBezTo>
                    <a:cubicBezTo>
                      <a:pt x="169" y="508"/>
                      <a:pt x="169" y="509"/>
                      <a:pt x="169" y="509"/>
                    </a:cubicBezTo>
                    <a:cubicBezTo>
                      <a:pt x="169" y="509"/>
                      <a:pt x="169" y="509"/>
                      <a:pt x="169" y="510"/>
                    </a:cubicBezTo>
                    <a:cubicBezTo>
                      <a:pt x="170" y="510"/>
                      <a:pt x="170" y="511"/>
                      <a:pt x="171" y="511"/>
                    </a:cubicBezTo>
                    <a:cubicBezTo>
                      <a:pt x="172" y="513"/>
                      <a:pt x="175" y="517"/>
                      <a:pt x="179" y="521"/>
                    </a:cubicBezTo>
                    <a:cubicBezTo>
                      <a:pt x="185" y="528"/>
                      <a:pt x="192" y="536"/>
                      <a:pt x="198" y="543"/>
                    </a:cubicBezTo>
                    <a:cubicBezTo>
                      <a:pt x="201" y="546"/>
                      <a:pt x="204" y="549"/>
                      <a:pt x="206" y="551"/>
                    </a:cubicBezTo>
                    <a:cubicBezTo>
                      <a:pt x="207" y="552"/>
                      <a:pt x="208" y="553"/>
                      <a:pt x="208" y="554"/>
                    </a:cubicBezTo>
                    <a:cubicBezTo>
                      <a:pt x="209" y="554"/>
                      <a:pt x="209" y="554"/>
                      <a:pt x="209" y="554"/>
                    </a:cubicBezTo>
                    <a:cubicBezTo>
                      <a:pt x="209" y="554"/>
                      <a:pt x="209" y="554"/>
                      <a:pt x="209" y="554"/>
                    </a:cubicBezTo>
                    <a:cubicBezTo>
                      <a:pt x="210" y="553"/>
                      <a:pt x="210" y="553"/>
                      <a:pt x="210" y="553"/>
                    </a:cubicBezTo>
                    <a:cubicBezTo>
                      <a:pt x="209" y="554"/>
                      <a:pt x="209" y="554"/>
                      <a:pt x="209" y="554"/>
                    </a:cubicBezTo>
                    <a:cubicBezTo>
                      <a:pt x="209" y="554"/>
                      <a:pt x="209" y="554"/>
                      <a:pt x="209" y="554"/>
                    </a:cubicBezTo>
                    <a:cubicBezTo>
                      <a:pt x="210" y="553"/>
                      <a:pt x="210" y="553"/>
                      <a:pt x="210" y="553"/>
                    </a:cubicBezTo>
                    <a:cubicBezTo>
                      <a:pt x="209" y="554"/>
                      <a:pt x="209" y="554"/>
                      <a:pt x="209" y="554"/>
                    </a:cubicBezTo>
                    <a:cubicBezTo>
                      <a:pt x="212" y="552"/>
                      <a:pt x="212" y="552"/>
                      <a:pt x="212" y="552"/>
                    </a:cubicBezTo>
                    <a:cubicBezTo>
                      <a:pt x="208" y="554"/>
                      <a:pt x="208" y="554"/>
                      <a:pt x="208" y="554"/>
                    </a:cubicBezTo>
                    <a:cubicBezTo>
                      <a:pt x="209" y="554"/>
                      <a:pt x="209" y="554"/>
                      <a:pt x="209" y="554"/>
                    </a:cubicBezTo>
                    <a:cubicBezTo>
                      <a:pt x="212" y="552"/>
                      <a:pt x="212" y="552"/>
                      <a:pt x="212" y="552"/>
                    </a:cubicBezTo>
                    <a:cubicBezTo>
                      <a:pt x="208" y="554"/>
                      <a:pt x="208" y="554"/>
                      <a:pt x="208" y="554"/>
                    </a:cubicBezTo>
                    <a:cubicBezTo>
                      <a:pt x="212" y="552"/>
                      <a:pt x="212" y="552"/>
                      <a:pt x="212" y="552"/>
                    </a:cubicBezTo>
                    <a:cubicBezTo>
                      <a:pt x="208" y="553"/>
                      <a:pt x="208" y="553"/>
                      <a:pt x="208" y="553"/>
                    </a:cubicBezTo>
                    <a:cubicBezTo>
                      <a:pt x="208" y="554"/>
                      <a:pt x="208" y="554"/>
                      <a:pt x="208" y="554"/>
                    </a:cubicBezTo>
                    <a:cubicBezTo>
                      <a:pt x="212" y="552"/>
                      <a:pt x="212" y="552"/>
                      <a:pt x="212" y="552"/>
                    </a:cubicBezTo>
                    <a:cubicBezTo>
                      <a:pt x="208" y="553"/>
                      <a:pt x="208" y="553"/>
                      <a:pt x="208" y="553"/>
                    </a:cubicBezTo>
                    <a:cubicBezTo>
                      <a:pt x="212" y="552"/>
                      <a:pt x="212" y="552"/>
                      <a:pt x="212" y="552"/>
                    </a:cubicBezTo>
                    <a:cubicBezTo>
                      <a:pt x="208" y="552"/>
                      <a:pt x="208" y="552"/>
                      <a:pt x="208" y="552"/>
                    </a:cubicBezTo>
                    <a:cubicBezTo>
                      <a:pt x="208" y="553"/>
                      <a:pt x="208" y="553"/>
                      <a:pt x="208" y="553"/>
                    </a:cubicBezTo>
                    <a:cubicBezTo>
                      <a:pt x="212" y="552"/>
                      <a:pt x="212" y="552"/>
                      <a:pt x="212" y="552"/>
                    </a:cubicBezTo>
                    <a:cubicBezTo>
                      <a:pt x="208" y="552"/>
                      <a:pt x="208" y="552"/>
                      <a:pt x="208" y="552"/>
                    </a:cubicBezTo>
                    <a:cubicBezTo>
                      <a:pt x="208" y="553"/>
                      <a:pt x="209" y="555"/>
                      <a:pt x="210" y="555"/>
                    </a:cubicBezTo>
                    <a:cubicBezTo>
                      <a:pt x="216" y="559"/>
                      <a:pt x="216" y="559"/>
                      <a:pt x="216" y="559"/>
                    </a:cubicBezTo>
                    <a:cubicBezTo>
                      <a:pt x="218" y="556"/>
                      <a:pt x="218" y="556"/>
                      <a:pt x="218" y="556"/>
                    </a:cubicBezTo>
                    <a:cubicBezTo>
                      <a:pt x="215" y="554"/>
                      <a:pt x="215" y="554"/>
                      <a:pt x="215" y="554"/>
                    </a:cubicBezTo>
                    <a:cubicBezTo>
                      <a:pt x="214" y="555"/>
                      <a:pt x="214" y="555"/>
                      <a:pt x="214" y="555"/>
                    </a:cubicBezTo>
                    <a:cubicBezTo>
                      <a:pt x="214" y="556"/>
                      <a:pt x="214" y="556"/>
                      <a:pt x="214" y="556"/>
                    </a:cubicBezTo>
                    <a:cubicBezTo>
                      <a:pt x="214" y="556"/>
                      <a:pt x="214" y="557"/>
                      <a:pt x="214" y="558"/>
                    </a:cubicBezTo>
                    <a:cubicBezTo>
                      <a:pt x="214" y="560"/>
                      <a:pt x="214" y="563"/>
                      <a:pt x="214" y="567"/>
                    </a:cubicBezTo>
                    <a:cubicBezTo>
                      <a:pt x="215" y="570"/>
                      <a:pt x="215" y="573"/>
                      <a:pt x="215" y="574"/>
                    </a:cubicBezTo>
                    <a:cubicBezTo>
                      <a:pt x="215" y="574"/>
                      <a:pt x="215" y="574"/>
                      <a:pt x="215" y="574"/>
                    </a:cubicBezTo>
                    <a:cubicBezTo>
                      <a:pt x="215" y="574"/>
                      <a:pt x="215" y="574"/>
                      <a:pt x="215" y="574"/>
                    </a:cubicBezTo>
                    <a:cubicBezTo>
                      <a:pt x="217" y="574"/>
                      <a:pt x="217" y="574"/>
                      <a:pt x="217" y="574"/>
                    </a:cubicBezTo>
                    <a:cubicBezTo>
                      <a:pt x="215" y="574"/>
                      <a:pt x="215" y="574"/>
                      <a:pt x="215" y="574"/>
                    </a:cubicBezTo>
                    <a:cubicBezTo>
                      <a:pt x="215" y="574"/>
                      <a:pt x="215" y="574"/>
                      <a:pt x="215" y="574"/>
                    </a:cubicBezTo>
                    <a:cubicBezTo>
                      <a:pt x="217" y="574"/>
                      <a:pt x="217" y="574"/>
                      <a:pt x="217" y="574"/>
                    </a:cubicBezTo>
                    <a:cubicBezTo>
                      <a:pt x="215" y="574"/>
                      <a:pt x="215" y="574"/>
                      <a:pt x="215" y="574"/>
                    </a:cubicBezTo>
                    <a:cubicBezTo>
                      <a:pt x="218" y="574"/>
                      <a:pt x="218" y="574"/>
                      <a:pt x="218" y="574"/>
                    </a:cubicBezTo>
                    <a:cubicBezTo>
                      <a:pt x="215" y="574"/>
                      <a:pt x="215" y="574"/>
                      <a:pt x="215" y="574"/>
                    </a:cubicBezTo>
                    <a:cubicBezTo>
                      <a:pt x="215" y="574"/>
                      <a:pt x="215" y="574"/>
                      <a:pt x="215" y="574"/>
                    </a:cubicBezTo>
                    <a:cubicBezTo>
                      <a:pt x="218" y="574"/>
                      <a:pt x="218" y="574"/>
                      <a:pt x="218" y="574"/>
                    </a:cubicBezTo>
                    <a:cubicBezTo>
                      <a:pt x="215" y="574"/>
                      <a:pt x="215" y="574"/>
                      <a:pt x="215" y="574"/>
                    </a:cubicBezTo>
                    <a:cubicBezTo>
                      <a:pt x="219" y="574"/>
                      <a:pt x="219" y="574"/>
                      <a:pt x="219" y="574"/>
                    </a:cubicBezTo>
                    <a:cubicBezTo>
                      <a:pt x="215" y="573"/>
                      <a:pt x="215" y="573"/>
                      <a:pt x="215" y="573"/>
                    </a:cubicBezTo>
                    <a:cubicBezTo>
                      <a:pt x="215" y="574"/>
                      <a:pt x="215" y="574"/>
                      <a:pt x="215" y="574"/>
                    </a:cubicBezTo>
                    <a:cubicBezTo>
                      <a:pt x="219" y="574"/>
                      <a:pt x="219" y="574"/>
                      <a:pt x="219" y="574"/>
                    </a:cubicBezTo>
                    <a:cubicBezTo>
                      <a:pt x="215" y="573"/>
                      <a:pt x="215" y="573"/>
                      <a:pt x="215" y="573"/>
                    </a:cubicBezTo>
                    <a:cubicBezTo>
                      <a:pt x="219" y="574"/>
                      <a:pt x="219" y="574"/>
                      <a:pt x="219" y="574"/>
                    </a:cubicBezTo>
                    <a:cubicBezTo>
                      <a:pt x="215" y="572"/>
                      <a:pt x="215" y="572"/>
                      <a:pt x="215" y="572"/>
                    </a:cubicBezTo>
                    <a:cubicBezTo>
                      <a:pt x="215" y="573"/>
                      <a:pt x="215" y="573"/>
                      <a:pt x="215" y="573"/>
                    </a:cubicBezTo>
                    <a:cubicBezTo>
                      <a:pt x="219" y="574"/>
                      <a:pt x="219" y="574"/>
                      <a:pt x="219" y="574"/>
                    </a:cubicBezTo>
                    <a:cubicBezTo>
                      <a:pt x="215" y="572"/>
                      <a:pt x="215" y="572"/>
                      <a:pt x="215" y="572"/>
                    </a:cubicBezTo>
                    <a:cubicBezTo>
                      <a:pt x="214" y="574"/>
                      <a:pt x="215" y="577"/>
                      <a:pt x="216" y="578"/>
                    </a:cubicBezTo>
                    <a:cubicBezTo>
                      <a:pt x="221" y="580"/>
                      <a:pt x="221" y="580"/>
                      <a:pt x="221" y="580"/>
                    </a:cubicBezTo>
                    <a:cubicBezTo>
                      <a:pt x="219" y="592"/>
                      <a:pt x="219" y="592"/>
                      <a:pt x="219" y="592"/>
                    </a:cubicBezTo>
                    <a:cubicBezTo>
                      <a:pt x="219" y="594"/>
                      <a:pt x="220" y="595"/>
                      <a:pt x="221" y="596"/>
                    </a:cubicBezTo>
                    <a:cubicBezTo>
                      <a:pt x="223" y="597"/>
                      <a:pt x="223" y="597"/>
                      <a:pt x="223" y="597"/>
                    </a:cubicBezTo>
                    <a:cubicBezTo>
                      <a:pt x="225" y="594"/>
                      <a:pt x="225" y="594"/>
                      <a:pt x="225" y="594"/>
                    </a:cubicBezTo>
                    <a:cubicBezTo>
                      <a:pt x="222" y="592"/>
                      <a:pt x="222" y="592"/>
                      <a:pt x="222" y="592"/>
                    </a:cubicBezTo>
                    <a:cubicBezTo>
                      <a:pt x="214" y="604"/>
                      <a:pt x="214" y="604"/>
                      <a:pt x="214" y="604"/>
                    </a:cubicBezTo>
                    <a:cubicBezTo>
                      <a:pt x="213" y="605"/>
                      <a:pt x="213" y="606"/>
                      <a:pt x="213" y="607"/>
                    </a:cubicBezTo>
                    <a:cubicBezTo>
                      <a:pt x="213" y="608"/>
                      <a:pt x="214" y="609"/>
                      <a:pt x="215" y="610"/>
                    </a:cubicBezTo>
                    <a:cubicBezTo>
                      <a:pt x="217" y="611"/>
                      <a:pt x="217" y="611"/>
                      <a:pt x="217" y="611"/>
                    </a:cubicBezTo>
                    <a:cubicBezTo>
                      <a:pt x="213" y="615"/>
                      <a:pt x="213" y="615"/>
                      <a:pt x="213" y="615"/>
                    </a:cubicBezTo>
                    <a:cubicBezTo>
                      <a:pt x="212" y="616"/>
                      <a:pt x="211" y="617"/>
                      <a:pt x="211" y="618"/>
                    </a:cubicBezTo>
                    <a:cubicBezTo>
                      <a:pt x="211" y="619"/>
                      <a:pt x="212" y="620"/>
                      <a:pt x="213" y="621"/>
                    </a:cubicBezTo>
                    <a:cubicBezTo>
                      <a:pt x="218" y="624"/>
                      <a:pt x="218" y="624"/>
                      <a:pt x="218" y="624"/>
                    </a:cubicBezTo>
                    <a:cubicBezTo>
                      <a:pt x="220" y="621"/>
                      <a:pt x="220" y="621"/>
                      <a:pt x="220" y="621"/>
                    </a:cubicBezTo>
                    <a:cubicBezTo>
                      <a:pt x="217" y="618"/>
                      <a:pt x="217" y="618"/>
                      <a:pt x="217" y="618"/>
                    </a:cubicBezTo>
                    <a:cubicBezTo>
                      <a:pt x="217" y="618"/>
                      <a:pt x="214" y="621"/>
                      <a:pt x="212" y="624"/>
                    </a:cubicBezTo>
                    <a:cubicBezTo>
                      <a:pt x="211" y="625"/>
                      <a:pt x="209" y="627"/>
                      <a:pt x="208" y="628"/>
                    </a:cubicBezTo>
                    <a:cubicBezTo>
                      <a:pt x="208" y="629"/>
                      <a:pt x="208" y="629"/>
                      <a:pt x="207" y="630"/>
                    </a:cubicBezTo>
                    <a:cubicBezTo>
                      <a:pt x="207" y="630"/>
                      <a:pt x="207" y="630"/>
                      <a:pt x="207" y="630"/>
                    </a:cubicBezTo>
                    <a:cubicBezTo>
                      <a:pt x="207" y="630"/>
                      <a:pt x="207" y="630"/>
                      <a:pt x="207" y="630"/>
                    </a:cubicBezTo>
                    <a:cubicBezTo>
                      <a:pt x="207" y="631"/>
                      <a:pt x="207" y="631"/>
                      <a:pt x="207" y="631"/>
                    </a:cubicBezTo>
                    <a:cubicBezTo>
                      <a:pt x="206" y="632"/>
                      <a:pt x="206" y="633"/>
                      <a:pt x="206" y="634"/>
                    </a:cubicBezTo>
                    <a:cubicBezTo>
                      <a:pt x="206" y="635"/>
                      <a:pt x="207" y="636"/>
                      <a:pt x="208" y="636"/>
                    </a:cubicBezTo>
                    <a:cubicBezTo>
                      <a:pt x="208" y="636"/>
                      <a:pt x="208" y="636"/>
                      <a:pt x="208" y="636"/>
                    </a:cubicBezTo>
                    <a:cubicBezTo>
                      <a:pt x="210" y="633"/>
                      <a:pt x="210" y="633"/>
                      <a:pt x="210" y="633"/>
                    </a:cubicBezTo>
                    <a:cubicBezTo>
                      <a:pt x="207" y="631"/>
                      <a:pt x="207" y="631"/>
                      <a:pt x="207" y="631"/>
                    </a:cubicBezTo>
                    <a:cubicBezTo>
                      <a:pt x="198" y="646"/>
                      <a:pt x="198" y="646"/>
                      <a:pt x="198" y="646"/>
                    </a:cubicBezTo>
                    <a:cubicBezTo>
                      <a:pt x="197" y="647"/>
                      <a:pt x="198" y="650"/>
                      <a:pt x="200" y="651"/>
                    </a:cubicBezTo>
                    <a:cubicBezTo>
                      <a:pt x="203" y="653"/>
                      <a:pt x="203" y="653"/>
                      <a:pt x="203" y="653"/>
                    </a:cubicBezTo>
                    <a:cubicBezTo>
                      <a:pt x="205" y="649"/>
                      <a:pt x="205" y="649"/>
                      <a:pt x="205" y="649"/>
                    </a:cubicBezTo>
                    <a:cubicBezTo>
                      <a:pt x="203" y="646"/>
                      <a:pt x="203" y="646"/>
                      <a:pt x="203" y="646"/>
                    </a:cubicBezTo>
                    <a:cubicBezTo>
                      <a:pt x="190" y="651"/>
                      <a:pt x="190" y="651"/>
                      <a:pt x="190" y="651"/>
                    </a:cubicBezTo>
                    <a:cubicBezTo>
                      <a:pt x="188" y="651"/>
                      <a:pt x="187" y="653"/>
                      <a:pt x="187" y="654"/>
                    </a:cubicBezTo>
                    <a:cubicBezTo>
                      <a:pt x="187" y="656"/>
                      <a:pt x="188" y="657"/>
                      <a:pt x="189" y="658"/>
                    </a:cubicBezTo>
                    <a:cubicBezTo>
                      <a:pt x="191" y="659"/>
                      <a:pt x="191" y="659"/>
                      <a:pt x="191" y="659"/>
                    </a:cubicBezTo>
                    <a:cubicBezTo>
                      <a:pt x="193" y="656"/>
                      <a:pt x="193" y="656"/>
                      <a:pt x="193" y="656"/>
                    </a:cubicBezTo>
                    <a:cubicBezTo>
                      <a:pt x="191" y="652"/>
                      <a:pt x="191" y="652"/>
                      <a:pt x="191" y="652"/>
                    </a:cubicBezTo>
                    <a:cubicBezTo>
                      <a:pt x="176" y="658"/>
                      <a:pt x="176" y="658"/>
                      <a:pt x="176" y="658"/>
                    </a:cubicBezTo>
                    <a:cubicBezTo>
                      <a:pt x="175" y="659"/>
                      <a:pt x="174" y="660"/>
                      <a:pt x="174" y="662"/>
                    </a:cubicBezTo>
                    <a:cubicBezTo>
                      <a:pt x="174" y="663"/>
                      <a:pt x="175" y="665"/>
                      <a:pt x="176" y="665"/>
                    </a:cubicBezTo>
                    <a:cubicBezTo>
                      <a:pt x="180" y="668"/>
                      <a:pt x="180" y="668"/>
                      <a:pt x="180" y="668"/>
                    </a:cubicBezTo>
                    <a:cubicBezTo>
                      <a:pt x="182" y="665"/>
                      <a:pt x="182" y="665"/>
                      <a:pt x="182" y="665"/>
                    </a:cubicBezTo>
                    <a:cubicBezTo>
                      <a:pt x="181" y="661"/>
                      <a:pt x="181" y="661"/>
                      <a:pt x="181" y="661"/>
                    </a:cubicBezTo>
                    <a:cubicBezTo>
                      <a:pt x="165" y="663"/>
                      <a:pt x="165" y="663"/>
                      <a:pt x="165" y="663"/>
                    </a:cubicBezTo>
                    <a:cubicBezTo>
                      <a:pt x="163" y="664"/>
                      <a:pt x="162" y="665"/>
                      <a:pt x="162" y="667"/>
                    </a:cubicBezTo>
                    <a:cubicBezTo>
                      <a:pt x="161" y="668"/>
                      <a:pt x="162" y="670"/>
                      <a:pt x="163" y="671"/>
                    </a:cubicBezTo>
                    <a:cubicBezTo>
                      <a:pt x="170" y="675"/>
                      <a:pt x="170" y="675"/>
                      <a:pt x="170" y="675"/>
                    </a:cubicBezTo>
                    <a:cubicBezTo>
                      <a:pt x="173" y="672"/>
                      <a:pt x="173" y="672"/>
                      <a:pt x="173" y="672"/>
                    </a:cubicBezTo>
                    <a:cubicBezTo>
                      <a:pt x="172" y="668"/>
                      <a:pt x="172" y="668"/>
                      <a:pt x="172" y="668"/>
                    </a:cubicBezTo>
                    <a:cubicBezTo>
                      <a:pt x="150" y="673"/>
                      <a:pt x="150" y="673"/>
                      <a:pt x="150" y="673"/>
                    </a:cubicBezTo>
                    <a:cubicBezTo>
                      <a:pt x="148" y="673"/>
                      <a:pt x="147" y="674"/>
                      <a:pt x="147" y="676"/>
                    </a:cubicBezTo>
                    <a:cubicBezTo>
                      <a:pt x="147" y="677"/>
                      <a:pt x="147" y="679"/>
                      <a:pt x="149" y="680"/>
                    </a:cubicBezTo>
                    <a:cubicBezTo>
                      <a:pt x="151" y="681"/>
                      <a:pt x="151" y="681"/>
                      <a:pt x="151" y="681"/>
                    </a:cubicBezTo>
                    <a:cubicBezTo>
                      <a:pt x="153" y="678"/>
                      <a:pt x="153" y="678"/>
                      <a:pt x="153" y="678"/>
                    </a:cubicBezTo>
                    <a:cubicBezTo>
                      <a:pt x="150" y="676"/>
                      <a:pt x="150" y="676"/>
                      <a:pt x="150" y="676"/>
                    </a:cubicBezTo>
                    <a:cubicBezTo>
                      <a:pt x="153" y="678"/>
                      <a:pt x="153" y="678"/>
                      <a:pt x="153" y="678"/>
                    </a:cubicBezTo>
                    <a:cubicBezTo>
                      <a:pt x="151" y="675"/>
                      <a:pt x="151" y="675"/>
                      <a:pt x="151" y="675"/>
                    </a:cubicBezTo>
                    <a:cubicBezTo>
                      <a:pt x="150" y="675"/>
                      <a:pt x="150" y="675"/>
                      <a:pt x="150" y="676"/>
                    </a:cubicBezTo>
                    <a:cubicBezTo>
                      <a:pt x="153" y="678"/>
                      <a:pt x="153" y="678"/>
                      <a:pt x="153" y="678"/>
                    </a:cubicBezTo>
                    <a:cubicBezTo>
                      <a:pt x="151" y="675"/>
                      <a:pt x="151" y="675"/>
                      <a:pt x="151" y="675"/>
                    </a:cubicBezTo>
                    <a:cubicBezTo>
                      <a:pt x="153" y="678"/>
                      <a:pt x="153" y="678"/>
                      <a:pt x="153" y="678"/>
                    </a:cubicBezTo>
                    <a:cubicBezTo>
                      <a:pt x="152" y="674"/>
                      <a:pt x="152" y="674"/>
                      <a:pt x="152" y="674"/>
                    </a:cubicBezTo>
                    <a:cubicBezTo>
                      <a:pt x="151" y="674"/>
                      <a:pt x="151" y="674"/>
                      <a:pt x="151" y="675"/>
                    </a:cubicBezTo>
                    <a:cubicBezTo>
                      <a:pt x="153" y="678"/>
                      <a:pt x="153" y="678"/>
                      <a:pt x="153" y="678"/>
                    </a:cubicBezTo>
                    <a:cubicBezTo>
                      <a:pt x="152" y="674"/>
                      <a:pt x="152" y="674"/>
                      <a:pt x="152" y="674"/>
                    </a:cubicBezTo>
                    <a:cubicBezTo>
                      <a:pt x="153" y="678"/>
                      <a:pt x="153" y="678"/>
                      <a:pt x="153" y="678"/>
                    </a:cubicBezTo>
                    <a:cubicBezTo>
                      <a:pt x="152" y="674"/>
                      <a:pt x="152" y="674"/>
                      <a:pt x="152" y="674"/>
                    </a:cubicBezTo>
                    <a:cubicBezTo>
                      <a:pt x="152" y="674"/>
                      <a:pt x="152" y="674"/>
                      <a:pt x="152" y="674"/>
                    </a:cubicBezTo>
                    <a:cubicBezTo>
                      <a:pt x="153" y="678"/>
                      <a:pt x="153" y="678"/>
                      <a:pt x="153" y="678"/>
                    </a:cubicBezTo>
                    <a:cubicBezTo>
                      <a:pt x="152" y="674"/>
                      <a:pt x="152" y="674"/>
                      <a:pt x="152" y="674"/>
                    </a:cubicBezTo>
                    <a:cubicBezTo>
                      <a:pt x="153" y="677"/>
                      <a:pt x="153" y="677"/>
                      <a:pt x="153" y="677"/>
                    </a:cubicBezTo>
                    <a:cubicBezTo>
                      <a:pt x="152" y="674"/>
                      <a:pt x="152" y="674"/>
                      <a:pt x="152" y="674"/>
                    </a:cubicBezTo>
                    <a:cubicBezTo>
                      <a:pt x="152" y="674"/>
                      <a:pt x="152" y="674"/>
                      <a:pt x="152" y="674"/>
                    </a:cubicBezTo>
                    <a:cubicBezTo>
                      <a:pt x="153" y="677"/>
                      <a:pt x="153" y="677"/>
                      <a:pt x="153" y="677"/>
                    </a:cubicBezTo>
                    <a:cubicBezTo>
                      <a:pt x="152" y="674"/>
                      <a:pt x="152" y="674"/>
                      <a:pt x="152" y="674"/>
                    </a:cubicBezTo>
                    <a:cubicBezTo>
                      <a:pt x="152" y="674"/>
                      <a:pt x="152" y="674"/>
                      <a:pt x="152" y="674"/>
                    </a:cubicBezTo>
                    <a:cubicBezTo>
                      <a:pt x="152" y="674"/>
                      <a:pt x="152" y="674"/>
                      <a:pt x="152" y="674"/>
                    </a:cubicBezTo>
                    <a:cubicBezTo>
                      <a:pt x="152" y="674"/>
                      <a:pt x="152" y="674"/>
                      <a:pt x="152" y="674"/>
                    </a:cubicBezTo>
                    <a:cubicBezTo>
                      <a:pt x="152" y="674"/>
                      <a:pt x="152" y="674"/>
                      <a:pt x="152" y="674"/>
                    </a:cubicBezTo>
                    <a:cubicBezTo>
                      <a:pt x="152" y="674"/>
                      <a:pt x="152" y="674"/>
                      <a:pt x="152" y="674"/>
                    </a:cubicBezTo>
                    <a:cubicBezTo>
                      <a:pt x="152" y="674"/>
                      <a:pt x="150" y="674"/>
                      <a:pt x="148" y="674"/>
                    </a:cubicBezTo>
                    <a:cubicBezTo>
                      <a:pt x="144" y="675"/>
                      <a:pt x="138" y="675"/>
                      <a:pt x="134" y="675"/>
                    </a:cubicBezTo>
                    <a:cubicBezTo>
                      <a:pt x="132" y="676"/>
                      <a:pt x="130" y="676"/>
                      <a:pt x="128" y="676"/>
                    </a:cubicBezTo>
                    <a:cubicBezTo>
                      <a:pt x="127" y="676"/>
                      <a:pt x="127" y="676"/>
                      <a:pt x="126" y="676"/>
                    </a:cubicBezTo>
                    <a:cubicBezTo>
                      <a:pt x="125" y="676"/>
                      <a:pt x="125" y="676"/>
                      <a:pt x="125" y="676"/>
                    </a:cubicBezTo>
                    <a:cubicBezTo>
                      <a:pt x="125" y="677"/>
                      <a:pt x="125" y="677"/>
                      <a:pt x="125" y="677"/>
                    </a:cubicBezTo>
                    <a:cubicBezTo>
                      <a:pt x="124" y="677"/>
                      <a:pt x="124" y="677"/>
                      <a:pt x="124" y="677"/>
                    </a:cubicBezTo>
                    <a:cubicBezTo>
                      <a:pt x="124" y="677"/>
                      <a:pt x="123" y="677"/>
                      <a:pt x="123" y="678"/>
                    </a:cubicBezTo>
                    <a:cubicBezTo>
                      <a:pt x="122" y="679"/>
                      <a:pt x="122" y="680"/>
                      <a:pt x="122" y="681"/>
                    </a:cubicBezTo>
                    <a:cubicBezTo>
                      <a:pt x="122" y="682"/>
                      <a:pt x="123" y="683"/>
                      <a:pt x="124" y="684"/>
                    </a:cubicBezTo>
                    <a:cubicBezTo>
                      <a:pt x="127" y="686"/>
                      <a:pt x="127" y="686"/>
                      <a:pt x="127" y="686"/>
                    </a:cubicBezTo>
                    <a:cubicBezTo>
                      <a:pt x="130" y="683"/>
                      <a:pt x="130" y="683"/>
                      <a:pt x="130" y="683"/>
                    </a:cubicBezTo>
                    <a:cubicBezTo>
                      <a:pt x="130" y="679"/>
                      <a:pt x="130" y="679"/>
                      <a:pt x="130" y="679"/>
                    </a:cubicBezTo>
                    <a:cubicBezTo>
                      <a:pt x="100" y="676"/>
                      <a:pt x="100" y="676"/>
                      <a:pt x="100" y="676"/>
                    </a:cubicBezTo>
                    <a:cubicBezTo>
                      <a:pt x="98" y="676"/>
                      <a:pt x="96" y="677"/>
                      <a:pt x="96" y="679"/>
                    </a:cubicBezTo>
                    <a:cubicBezTo>
                      <a:pt x="95" y="680"/>
                      <a:pt x="96" y="682"/>
                      <a:pt x="98" y="683"/>
                    </a:cubicBezTo>
                    <a:cubicBezTo>
                      <a:pt x="102" y="686"/>
                      <a:pt x="102" y="686"/>
                      <a:pt x="102" y="686"/>
                    </a:cubicBezTo>
                    <a:cubicBezTo>
                      <a:pt x="104" y="683"/>
                      <a:pt x="104" y="683"/>
                      <a:pt x="104" y="683"/>
                    </a:cubicBezTo>
                    <a:cubicBezTo>
                      <a:pt x="105" y="679"/>
                      <a:pt x="105" y="679"/>
                      <a:pt x="105" y="679"/>
                    </a:cubicBezTo>
                    <a:cubicBezTo>
                      <a:pt x="105" y="679"/>
                      <a:pt x="98" y="678"/>
                      <a:pt x="92" y="677"/>
                    </a:cubicBezTo>
                    <a:cubicBezTo>
                      <a:pt x="88" y="676"/>
                      <a:pt x="85" y="676"/>
                      <a:pt x="82" y="675"/>
                    </a:cubicBezTo>
                    <a:cubicBezTo>
                      <a:pt x="81" y="675"/>
                      <a:pt x="80" y="675"/>
                      <a:pt x="79" y="675"/>
                    </a:cubicBezTo>
                    <a:cubicBezTo>
                      <a:pt x="78" y="675"/>
                      <a:pt x="78" y="675"/>
                      <a:pt x="77" y="675"/>
                    </a:cubicBezTo>
                    <a:cubicBezTo>
                      <a:pt x="77" y="675"/>
                      <a:pt x="77" y="675"/>
                      <a:pt x="76" y="675"/>
                    </a:cubicBezTo>
                    <a:cubicBezTo>
                      <a:pt x="76" y="675"/>
                      <a:pt x="76" y="675"/>
                      <a:pt x="76" y="675"/>
                    </a:cubicBezTo>
                    <a:cubicBezTo>
                      <a:pt x="75" y="675"/>
                      <a:pt x="75" y="675"/>
                      <a:pt x="75" y="675"/>
                    </a:cubicBezTo>
                    <a:cubicBezTo>
                      <a:pt x="74" y="675"/>
                      <a:pt x="74" y="675"/>
                      <a:pt x="74" y="675"/>
                    </a:cubicBezTo>
                    <a:cubicBezTo>
                      <a:pt x="74" y="675"/>
                      <a:pt x="73" y="676"/>
                      <a:pt x="73" y="677"/>
                    </a:cubicBezTo>
                    <a:cubicBezTo>
                      <a:pt x="72" y="678"/>
                      <a:pt x="72" y="681"/>
                      <a:pt x="74" y="682"/>
                    </a:cubicBezTo>
                    <a:cubicBezTo>
                      <a:pt x="75" y="683"/>
                      <a:pt x="75" y="683"/>
                      <a:pt x="75" y="683"/>
                    </a:cubicBezTo>
                    <a:cubicBezTo>
                      <a:pt x="77" y="679"/>
                      <a:pt x="77" y="679"/>
                      <a:pt x="77" y="679"/>
                    </a:cubicBezTo>
                    <a:cubicBezTo>
                      <a:pt x="79" y="675"/>
                      <a:pt x="79" y="675"/>
                      <a:pt x="79" y="675"/>
                    </a:cubicBezTo>
                    <a:cubicBezTo>
                      <a:pt x="6" y="644"/>
                      <a:pt x="6" y="644"/>
                      <a:pt x="6" y="644"/>
                    </a:cubicBezTo>
                    <a:cubicBezTo>
                      <a:pt x="4" y="643"/>
                      <a:pt x="2" y="644"/>
                      <a:pt x="1" y="646"/>
                    </a:cubicBezTo>
                    <a:cubicBezTo>
                      <a:pt x="0" y="648"/>
                      <a:pt x="0" y="650"/>
                      <a:pt x="2" y="651"/>
                    </a:cubicBezTo>
                    <a:cubicBezTo>
                      <a:pt x="36" y="672"/>
                      <a:pt x="36" y="672"/>
                      <a:pt x="36" y="672"/>
                    </a:cubicBezTo>
                    <a:cubicBezTo>
                      <a:pt x="37" y="673"/>
                      <a:pt x="40" y="673"/>
                      <a:pt x="41" y="671"/>
                    </a:cubicBezTo>
                    <a:cubicBezTo>
                      <a:pt x="42" y="669"/>
                      <a:pt x="42" y="666"/>
                      <a:pt x="40" y="665"/>
                    </a:cubicBezTo>
                    <a:close/>
                  </a:path>
                </a:pathLst>
              </a:custGeom>
              <a:solidFill>
                <a:srgbClr val="70B5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8" name="Freeform 58"/>
              <p:cNvSpPr/>
              <p:nvPr/>
            </p:nvSpPr>
            <p:spPr bwMode="auto">
              <a:xfrm>
                <a:off x="4383953" y="3773589"/>
                <a:ext cx="63323" cy="278356"/>
              </a:xfrm>
              <a:custGeom>
                <a:avLst/>
                <a:gdLst>
                  <a:gd name="T0" fmla="*/ 30 w 47"/>
                  <a:gd name="T1" fmla="*/ 197 h 207"/>
                  <a:gd name="T2" fmla="*/ 33 w 47"/>
                  <a:gd name="T3" fmla="*/ 196 h 207"/>
                  <a:gd name="T4" fmla="*/ 19 w 47"/>
                  <a:gd name="T5" fmla="*/ 166 h 207"/>
                  <a:gd name="T6" fmla="*/ 13 w 47"/>
                  <a:gd name="T7" fmla="*/ 150 h 207"/>
                  <a:gd name="T8" fmla="*/ 13 w 47"/>
                  <a:gd name="T9" fmla="*/ 139 h 207"/>
                  <a:gd name="T10" fmla="*/ 8 w 47"/>
                  <a:gd name="T11" fmla="*/ 136 h 207"/>
                  <a:gd name="T12" fmla="*/ 13 w 47"/>
                  <a:gd name="T13" fmla="*/ 121 h 207"/>
                  <a:gd name="T14" fmla="*/ 19 w 47"/>
                  <a:gd name="T15" fmla="*/ 112 h 207"/>
                  <a:gd name="T16" fmla="*/ 13 w 47"/>
                  <a:gd name="T17" fmla="*/ 112 h 207"/>
                  <a:gd name="T18" fmla="*/ 30 w 47"/>
                  <a:gd name="T19" fmla="*/ 99 h 207"/>
                  <a:gd name="T20" fmla="*/ 20 w 47"/>
                  <a:gd name="T21" fmla="*/ 96 h 207"/>
                  <a:gd name="T22" fmla="*/ 36 w 47"/>
                  <a:gd name="T23" fmla="*/ 90 h 207"/>
                  <a:gd name="T24" fmla="*/ 30 w 47"/>
                  <a:gd name="T25" fmla="*/ 89 h 207"/>
                  <a:gd name="T26" fmla="*/ 47 w 47"/>
                  <a:gd name="T27" fmla="*/ 76 h 207"/>
                  <a:gd name="T28" fmla="*/ 47 w 47"/>
                  <a:gd name="T29" fmla="*/ 62 h 207"/>
                  <a:gd name="T30" fmla="*/ 41 w 47"/>
                  <a:gd name="T31" fmla="*/ 59 h 207"/>
                  <a:gd name="T32" fmla="*/ 44 w 47"/>
                  <a:gd name="T33" fmla="*/ 37 h 207"/>
                  <a:gd name="T34" fmla="*/ 43 w 47"/>
                  <a:gd name="T35" fmla="*/ 24 h 207"/>
                  <a:gd name="T36" fmla="*/ 32 w 47"/>
                  <a:gd name="T37" fmla="*/ 3 h 207"/>
                  <a:gd name="T38" fmla="*/ 25 w 47"/>
                  <a:gd name="T39" fmla="*/ 8 h 207"/>
                  <a:gd name="T40" fmla="*/ 36 w 47"/>
                  <a:gd name="T41" fmla="*/ 29 h 207"/>
                  <a:gd name="T42" fmla="*/ 37 w 47"/>
                  <a:gd name="T43" fmla="*/ 43 h 207"/>
                  <a:gd name="T44" fmla="*/ 39 w 47"/>
                  <a:gd name="T45" fmla="*/ 63 h 207"/>
                  <a:gd name="T46" fmla="*/ 39 w 47"/>
                  <a:gd name="T47" fmla="*/ 59 h 207"/>
                  <a:gd name="T48" fmla="*/ 36 w 47"/>
                  <a:gd name="T49" fmla="*/ 77 h 207"/>
                  <a:gd name="T50" fmla="*/ 28 w 47"/>
                  <a:gd name="T51" fmla="*/ 92 h 207"/>
                  <a:gd name="T52" fmla="*/ 30 w 47"/>
                  <a:gd name="T53" fmla="*/ 86 h 207"/>
                  <a:gd name="T54" fmla="*/ 18 w 47"/>
                  <a:gd name="T55" fmla="*/ 99 h 207"/>
                  <a:gd name="T56" fmla="*/ 9 w 47"/>
                  <a:gd name="T57" fmla="*/ 112 h 207"/>
                  <a:gd name="T58" fmla="*/ 15 w 47"/>
                  <a:gd name="T59" fmla="*/ 113 h 207"/>
                  <a:gd name="T60" fmla="*/ 3 w 47"/>
                  <a:gd name="T61" fmla="*/ 122 h 207"/>
                  <a:gd name="T62" fmla="*/ 5 w 47"/>
                  <a:gd name="T63" fmla="*/ 135 h 207"/>
                  <a:gd name="T64" fmla="*/ 10 w 47"/>
                  <a:gd name="T65" fmla="*/ 137 h 207"/>
                  <a:gd name="T66" fmla="*/ 2 w 47"/>
                  <a:gd name="T67" fmla="*/ 152 h 207"/>
                  <a:gd name="T68" fmla="*/ 10 w 47"/>
                  <a:gd name="T69" fmla="*/ 169 h 207"/>
                  <a:gd name="T70" fmla="*/ 11 w 47"/>
                  <a:gd name="T71" fmla="*/ 169 h 207"/>
                  <a:gd name="T72" fmla="*/ 25 w 47"/>
                  <a:gd name="T73" fmla="*/ 196 h 207"/>
                  <a:gd name="T74" fmla="*/ 26 w 47"/>
                  <a:gd name="T75" fmla="*/ 198 h 207"/>
                  <a:gd name="T76" fmla="*/ 26 w 47"/>
                  <a:gd name="T77" fmla="*/ 198 h 207"/>
                  <a:gd name="T78" fmla="*/ 26 w 47"/>
                  <a:gd name="T79" fmla="*/ 198 h 207"/>
                  <a:gd name="T80" fmla="*/ 26 w 47"/>
                  <a:gd name="T81" fmla="*/ 198 h 207"/>
                  <a:gd name="T82" fmla="*/ 26 w 47"/>
                  <a:gd name="T83" fmla="*/ 198 h 207"/>
                  <a:gd name="T84" fmla="*/ 30 w 47"/>
                  <a:gd name="T85" fmla="*/ 197 h 207"/>
                  <a:gd name="T86" fmla="*/ 30 w 47"/>
                  <a:gd name="T87" fmla="*/ 197 h 207"/>
                  <a:gd name="T88" fmla="*/ 36 w 47"/>
                  <a:gd name="T89" fmla="*/ 20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7" h="207">
                    <a:moveTo>
                      <a:pt x="40" y="199"/>
                    </a:moveTo>
                    <a:cubicBezTo>
                      <a:pt x="32" y="194"/>
                      <a:pt x="32" y="194"/>
                      <a:pt x="32" y="194"/>
                    </a:cubicBezTo>
                    <a:cubicBezTo>
                      <a:pt x="30" y="197"/>
                      <a:pt x="30" y="197"/>
                      <a:pt x="30" y="197"/>
                    </a:cubicBezTo>
                    <a:cubicBezTo>
                      <a:pt x="33" y="199"/>
                      <a:pt x="33" y="199"/>
                      <a:pt x="33" y="199"/>
                    </a:cubicBezTo>
                    <a:cubicBezTo>
                      <a:pt x="34" y="198"/>
                      <a:pt x="34" y="198"/>
                      <a:pt x="34" y="197"/>
                    </a:cubicBezTo>
                    <a:cubicBezTo>
                      <a:pt x="34" y="196"/>
                      <a:pt x="34" y="196"/>
                      <a:pt x="33" y="196"/>
                    </a:cubicBezTo>
                    <a:cubicBezTo>
                      <a:pt x="33" y="195"/>
                      <a:pt x="33" y="195"/>
                      <a:pt x="33" y="195"/>
                    </a:cubicBezTo>
                    <a:cubicBezTo>
                      <a:pt x="32" y="193"/>
                      <a:pt x="31" y="191"/>
                      <a:pt x="30" y="188"/>
                    </a:cubicBezTo>
                    <a:cubicBezTo>
                      <a:pt x="25" y="179"/>
                      <a:pt x="19" y="166"/>
                      <a:pt x="19" y="166"/>
                    </a:cubicBezTo>
                    <a:cubicBezTo>
                      <a:pt x="18" y="165"/>
                      <a:pt x="18" y="165"/>
                      <a:pt x="17" y="164"/>
                    </a:cubicBezTo>
                    <a:cubicBezTo>
                      <a:pt x="15" y="163"/>
                      <a:pt x="15" y="163"/>
                      <a:pt x="15" y="163"/>
                    </a:cubicBezTo>
                    <a:cubicBezTo>
                      <a:pt x="13" y="150"/>
                      <a:pt x="13" y="150"/>
                      <a:pt x="13" y="150"/>
                    </a:cubicBezTo>
                    <a:cubicBezTo>
                      <a:pt x="13" y="149"/>
                      <a:pt x="12" y="148"/>
                      <a:pt x="11" y="148"/>
                    </a:cubicBezTo>
                    <a:cubicBezTo>
                      <a:pt x="9" y="147"/>
                      <a:pt x="9" y="147"/>
                      <a:pt x="9" y="147"/>
                    </a:cubicBezTo>
                    <a:cubicBezTo>
                      <a:pt x="13" y="139"/>
                      <a:pt x="13" y="139"/>
                      <a:pt x="13" y="139"/>
                    </a:cubicBezTo>
                    <a:cubicBezTo>
                      <a:pt x="14" y="137"/>
                      <a:pt x="13" y="135"/>
                      <a:pt x="12" y="134"/>
                    </a:cubicBezTo>
                    <a:cubicBezTo>
                      <a:pt x="11" y="133"/>
                      <a:pt x="11" y="133"/>
                      <a:pt x="11" y="133"/>
                    </a:cubicBezTo>
                    <a:cubicBezTo>
                      <a:pt x="8" y="136"/>
                      <a:pt x="8" y="136"/>
                      <a:pt x="8" y="136"/>
                    </a:cubicBezTo>
                    <a:cubicBezTo>
                      <a:pt x="12" y="137"/>
                      <a:pt x="12" y="137"/>
                      <a:pt x="12" y="137"/>
                    </a:cubicBezTo>
                    <a:cubicBezTo>
                      <a:pt x="15" y="126"/>
                      <a:pt x="15" y="126"/>
                      <a:pt x="15" y="126"/>
                    </a:cubicBezTo>
                    <a:cubicBezTo>
                      <a:pt x="15" y="124"/>
                      <a:pt x="15" y="122"/>
                      <a:pt x="13" y="121"/>
                    </a:cubicBezTo>
                    <a:cubicBezTo>
                      <a:pt x="13" y="121"/>
                      <a:pt x="13" y="121"/>
                      <a:pt x="13" y="121"/>
                    </a:cubicBezTo>
                    <a:cubicBezTo>
                      <a:pt x="18" y="115"/>
                      <a:pt x="18" y="115"/>
                      <a:pt x="18" y="115"/>
                    </a:cubicBezTo>
                    <a:cubicBezTo>
                      <a:pt x="18" y="114"/>
                      <a:pt x="19" y="113"/>
                      <a:pt x="19" y="112"/>
                    </a:cubicBezTo>
                    <a:cubicBezTo>
                      <a:pt x="18" y="111"/>
                      <a:pt x="18" y="110"/>
                      <a:pt x="17" y="109"/>
                    </a:cubicBezTo>
                    <a:cubicBezTo>
                      <a:pt x="15" y="109"/>
                      <a:pt x="15" y="109"/>
                      <a:pt x="15" y="109"/>
                    </a:cubicBezTo>
                    <a:cubicBezTo>
                      <a:pt x="13" y="112"/>
                      <a:pt x="13" y="112"/>
                      <a:pt x="13" y="112"/>
                    </a:cubicBezTo>
                    <a:cubicBezTo>
                      <a:pt x="16" y="115"/>
                      <a:pt x="16" y="115"/>
                      <a:pt x="16" y="115"/>
                    </a:cubicBezTo>
                    <a:cubicBezTo>
                      <a:pt x="29" y="102"/>
                      <a:pt x="29" y="102"/>
                      <a:pt x="29" y="102"/>
                    </a:cubicBezTo>
                    <a:cubicBezTo>
                      <a:pt x="30" y="101"/>
                      <a:pt x="30" y="100"/>
                      <a:pt x="30" y="99"/>
                    </a:cubicBezTo>
                    <a:cubicBezTo>
                      <a:pt x="30" y="98"/>
                      <a:pt x="29" y="97"/>
                      <a:pt x="28" y="96"/>
                    </a:cubicBezTo>
                    <a:cubicBezTo>
                      <a:pt x="22" y="92"/>
                      <a:pt x="22" y="92"/>
                      <a:pt x="22" y="92"/>
                    </a:cubicBezTo>
                    <a:cubicBezTo>
                      <a:pt x="20" y="96"/>
                      <a:pt x="20" y="96"/>
                      <a:pt x="20" y="96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34" y="93"/>
                      <a:pt x="34" y="93"/>
                      <a:pt x="34" y="93"/>
                    </a:cubicBezTo>
                    <a:cubicBezTo>
                      <a:pt x="35" y="92"/>
                      <a:pt x="36" y="91"/>
                      <a:pt x="36" y="90"/>
                    </a:cubicBezTo>
                    <a:cubicBezTo>
                      <a:pt x="36" y="88"/>
                      <a:pt x="35" y="87"/>
                      <a:pt x="34" y="86"/>
                    </a:cubicBezTo>
                    <a:cubicBezTo>
                      <a:pt x="33" y="85"/>
                      <a:pt x="33" y="85"/>
                      <a:pt x="33" y="85"/>
                    </a:cubicBezTo>
                    <a:cubicBezTo>
                      <a:pt x="30" y="89"/>
                      <a:pt x="30" y="89"/>
                      <a:pt x="30" y="89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46" y="79"/>
                      <a:pt x="46" y="79"/>
                      <a:pt x="46" y="79"/>
                    </a:cubicBezTo>
                    <a:cubicBezTo>
                      <a:pt x="46" y="78"/>
                      <a:pt x="47" y="77"/>
                      <a:pt x="47" y="76"/>
                    </a:cubicBezTo>
                    <a:cubicBezTo>
                      <a:pt x="46" y="74"/>
                      <a:pt x="46" y="73"/>
                      <a:pt x="45" y="73"/>
                    </a:cubicBezTo>
                    <a:cubicBezTo>
                      <a:pt x="43" y="71"/>
                      <a:pt x="43" y="71"/>
                      <a:pt x="43" y="71"/>
                    </a:cubicBezTo>
                    <a:cubicBezTo>
                      <a:pt x="47" y="62"/>
                      <a:pt x="47" y="62"/>
                      <a:pt x="47" y="62"/>
                    </a:cubicBezTo>
                    <a:cubicBezTo>
                      <a:pt x="47" y="60"/>
                      <a:pt x="47" y="58"/>
                      <a:pt x="45" y="57"/>
                    </a:cubicBezTo>
                    <a:cubicBezTo>
                      <a:pt x="43" y="56"/>
                      <a:pt x="43" y="56"/>
                      <a:pt x="43" y="56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46" y="40"/>
                      <a:pt x="45" y="38"/>
                      <a:pt x="44" y="37"/>
                    </a:cubicBezTo>
                    <a:cubicBezTo>
                      <a:pt x="43" y="37"/>
                      <a:pt x="43" y="37"/>
                      <a:pt x="43" y="37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26"/>
                      <a:pt x="44" y="25"/>
                      <a:pt x="43" y="24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4"/>
                      <a:pt x="33" y="3"/>
                      <a:pt x="32" y="3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7" y="0"/>
                      <a:pt x="25" y="1"/>
                      <a:pt x="24" y="2"/>
                    </a:cubicBezTo>
                    <a:cubicBezTo>
                      <a:pt x="22" y="4"/>
                      <a:pt x="23" y="7"/>
                      <a:pt x="25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28"/>
                      <a:pt x="35" y="29"/>
                      <a:pt x="36" y="29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40"/>
                      <a:pt x="36" y="42"/>
                      <a:pt x="37" y="43"/>
                    </a:cubicBezTo>
                    <a:cubicBezTo>
                      <a:pt x="38" y="43"/>
                      <a:pt x="38" y="43"/>
                      <a:pt x="38" y="43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61"/>
                      <a:pt x="38" y="62"/>
                      <a:pt x="39" y="63"/>
                    </a:cubicBezTo>
                    <a:cubicBezTo>
                      <a:pt x="41" y="64"/>
                      <a:pt x="41" y="64"/>
                      <a:pt x="41" y="64"/>
                    </a:cubicBezTo>
                    <a:cubicBezTo>
                      <a:pt x="43" y="60"/>
                      <a:pt x="43" y="60"/>
                      <a:pt x="43" y="60"/>
                    </a:cubicBezTo>
                    <a:cubicBezTo>
                      <a:pt x="39" y="59"/>
                      <a:pt x="39" y="59"/>
                      <a:pt x="39" y="59"/>
                    </a:cubicBezTo>
                    <a:cubicBezTo>
                      <a:pt x="34" y="71"/>
                      <a:pt x="34" y="71"/>
                      <a:pt x="34" y="71"/>
                    </a:cubicBezTo>
                    <a:cubicBezTo>
                      <a:pt x="33" y="73"/>
                      <a:pt x="34" y="75"/>
                      <a:pt x="35" y="76"/>
                    </a:cubicBezTo>
                    <a:cubicBezTo>
                      <a:pt x="36" y="77"/>
                      <a:pt x="36" y="77"/>
                      <a:pt x="36" y="77"/>
                    </a:cubicBezTo>
                    <a:cubicBezTo>
                      <a:pt x="28" y="86"/>
                      <a:pt x="28" y="86"/>
                      <a:pt x="28" y="86"/>
                    </a:cubicBezTo>
                    <a:cubicBezTo>
                      <a:pt x="27" y="87"/>
                      <a:pt x="26" y="88"/>
                      <a:pt x="26" y="89"/>
                    </a:cubicBezTo>
                    <a:cubicBezTo>
                      <a:pt x="27" y="90"/>
                      <a:pt x="27" y="91"/>
                      <a:pt x="28" y="92"/>
                    </a:cubicBezTo>
                    <a:cubicBezTo>
                      <a:pt x="30" y="93"/>
                      <a:pt x="30" y="93"/>
                      <a:pt x="30" y="93"/>
                    </a:cubicBezTo>
                    <a:cubicBezTo>
                      <a:pt x="32" y="89"/>
                      <a:pt x="32" y="89"/>
                      <a:pt x="32" y="89"/>
                    </a:cubicBezTo>
                    <a:cubicBezTo>
                      <a:pt x="30" y="86"/>
                      <a:pt x="30" y="86"/>
                      <a:pt x="30" y="86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7" y="93"/>
                      <a:pt x="16" y="94"/>
                      <a:pt x="16" y="96"/>
                    </a:cubicBezTo>
                    <a:cubicBezTo>
                      <a:pt x="16" y="97"/>
                      <a:pt x="17" y="99"/>
                      <a:pt x="18" y="99"/>
                    </a:cubicBezTo>
                    <a:cubicBezTo>
                      <a:pt x="19" y="100"/>
                      <a:pt x="19" y="100"/>
                      <a:pt x="19" y="100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10" y="110"/>
                      <a:pt x="9" y="111"/>
                      <a:pt x="9" y="112"/>
                    </a:cubicBezTo>
                    <a:cubicBezTo>
                      <a:pt x="9" y="114"/>
                      <a:pt x="10" y="115"/>
                      <a:pt x="11" y="115"/>
                    </a:cubicBezTo>
                    <a:cubicBezTo>
                      <a:pt x="12" y="116"/>
                      <a:pt x="12" y="116"/>
                      <a:pt x="12" y="116"/>
                    </a:cubicBezTo>
                    <a:cubicBezTo>
                      <a:pt x="15" y="113"/>
                      <a:pt x="15" y="113"/>
                      <a:pt x="15" y="113"/>
                    </a:cubicBezTo>
                    <a:cubicBezTo>
                      <a:pt x="12" y="110"/>
                      <a:pt x="12" y="110"/>
                      <a:pt x="12" y="110"/>
                    </a:cubicBezTo>
                    <a:cubicBezTo>
                      <a:pt x="4" y="119"/>
                      <a:pt x="4" y="119"/>
                      <a:pt x="4" y="119"/>
                    </a:cubicBezTo>
                    <a:cubicBezTo>
                      <a:pt x="3" y="120"/>
                      <a:pt x="3" y="121"/>
                      <a:pt x="3" y="122"/>
                    </a:cubicBezTo>
                    <a:cubicBezTo>
                      <a:pt x="3" y="123"/>
                      <a:pt x="4" y="124"/>
                      <a:pt x="5" y="125"/>
                    </a:cubicBezTo>
                    <a:cubicBezTo>
                      <a:pt x="7" y="126"/>
                      <a:pt x="7" y="126"/>
                      <a:pt x="7" y="126"/>
                    </a:cubicBezTo>
                    <a:cubicBezTo>
                      <a:pt x="5" y="135"/>
                      <a:pt x="5" y="135"/>
                      <a:pt x="5" y="135"/>
                    </a:cubicBezTo>
                    <a:cubicBezTo>
                      <a:pt x="4" y="137"/>
                      <a:pt x="5" y="139"/>
                      <a:pt x="6" y="140"/>
                    </a:cubicBezTo>
                    <a:cubicBezTo>
                      <a:pt x="7" y="140"/>
                      <a:pt x="7" y="140"/>
                      <a:pt x="7" y="140"/>
                    </a:cubicBezTo>
                    <a:cubicBezTo>
                      <a:pt x="10" y="137"/>
                      <a:pt x="10" y="137"/>
                      <a:pt x="10" y="137"/>
                    </a:cubicBezTo>
                    <a:cubicBezTo>
                      <a:pt x="6" y="135"/>
                      <a:pt x="6" y="135"/>
                      <a:pt x="6" y="135"/>
                    </a:cubicBezTo>
                    <a:cubicBezTo>
                      <a:pt x="1" y="146"/>
                      <a:pt x="1" y="146"/>
                      <a:pt x="1" y="146"/>
                    </a:cubicBezTo>
                    <a:cubicBezTo>
                      <a:pt x="0" y="148"/>
                      <a:pt x="0" y="150"/>
                      <a:pt x="2" y="152"/>
                    </a:cubicBezTo>
                    <a:cubicBezTo>
                      <a:pt x="5" y="154"/>
                      <a:pt x="5" y="154"/>
                      <a:pt x="5" y="154"/>
                    </a:cubicBezTo>
                    <a:cubicBezTo>
                      <a:pt x="8" y="166"/>
                      <a:pt x="8" y="166"/>
                      <a:pt x="8" y="166"/>
                    </a:cubicBezTo>
                    <a:cubicBezTo>
                      <a:pt x="8" y="167"/>
                      <a:pt x="9" y="168"/>
                      <a:pt x="10" y="169"/>
                    </a:cubicBezTo>
                    <a:cubicBezTo>
                      <a:pt x="13" y="171"/>
                      <a:pt x="13" y="171"/>
                      <a:pt x="13" y="171"/>
                    </a:cubicBezTo>
                    <a:cubicBezTo>
                      <a:pt x="15" y="168"/>
                      <a:pt x="15" y="168"/>
                      <a:pt x="15" y="168"/>
                    </a:cubicBezTo>
                    <a:cubicBezTo>
                      <a:pt x="11" y="169"/>
                      <a:pt x="11" y="169"/>
                      <a:pt x="11" y="169"/>
                    </a:cubicBezTo>
                    <a:cubicBezTo>
                      <a:pt x="11" y="169"/>
                      <a:pt x="12" y="171"/>
                      <a:pt x="14" y="174"/>
                    </a:cubicBezTo>
                    <a:cubicBezTo>
                      <a:pt x="16" y="178"/>
                      <a:pt x="19" y="184"/>
                      <a:pt x="21" y="189"/>
                    </a:cubicBezTo>
                    <a:cubicBezTo>
                      <a:pt x="23" y="192"/>
                      <a:pt x="24" y="194"/>
                      <a:pt x="25" y="196"/>
                    </a:cubicBezTo>
                    <a:cubicBezTo>
                      <a:pt x="25" y="197"/>
                      <a:pt x="25" y="197"/>
                      <a:pt x="26" y="198"/>
                    </a:cubicBezTo>
                    <a:cubicBezTo>
                      <a:pt x="26" y="198"/>
                      <a:pt x="26" y="198"/>
                      <a:pt x="26" y="198"/>
                    </a:cubicBezTo>
                    <a:cubicBezTo>
                      <a:pt x="26" y="198"/>
                      <a:pt x="26" y="198"/>
                      <a:pt x="26" y="198"/>
                    </a:cubicBezTo>
                    <a:cubicBezTo>
                      <a:pt x="26" y="198"/>
                      <a:pt x="26" y="198"/>
                      <a:pt x="26" y="198"/>
                    </a:cubicBezTo>
                    <a:cubicBezTo>
                      <a:pt x="26" y="198"/>
                      <a:pt x="26" y="198"/>
                      <a:pt x="26" y="198"/>
                    </a:cubicBezTo>
                    <a:cubicBezTo>
                      <a:pt x="26" y="198"/>
                      <a:pt x="26" y="198"/>
                      <a:pt x="26" y="198"/>
                    </a:cubicBezTo>
                    <a:cubicBezTo>
                      <a:pt x="26" y="198"/>
                      <a:pt x="26" y="198"/>
                      <a:pt x="26" y="198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6" y="198"/>
                      <a:pt x="26" y="198"/>
                      <a:pt x="26" y="198"/>
                    </a:cubicBezTo>
                    <a:cubicBezTo>
                      <a:pt x="26" y="198"/>
                      <a:pt x="26" y="198"/>
                      <a:pt x="26" y="198"/>
                    </a:cubicBezTo>
                    <a:cubicBezTo>
                      <a:pt x="28" y="198"/>
                      <a:pt x="28" y="198"/>
                      <a:pt x="28" y="198"/>
                    </a:cubicBezTo>
                    <a:cubicBezTo>
                      <a:pt x="26" y="198"/>
                      <a:pt x="26" y="198"/>
                      <a:pt x="26" y="198"/>
                    </a:cubicBezTo>
                    <a:cubicBezTo>
                      <a:pt x="29" y="197"/>
                      <a:pt x="29" y="197"/>
                      <a:pt x="29" y="197"/>
                    </a:cubicBezTo>
                    <a:cubicBezTo>
                      <a:pt x="26" y="197"/>
                      <a:pt x="26" y="197"/>
                      <a:pt x="26" y="197"/>
                    </a:cubicBezTo>
                    <a:cubicBezTo>
                      <a:pt x="26" y="198"/>
                      <a:pt x="26" y="198"/>
                      <a:pt x="26" y="198"/>
                    </a:cubicBezTo>
                    <a:cubicBezTo>
                      <a:pt x="29" y="197"/>
                      <a:pt x="29" y="197"/>
                      <a:pt x="29" y="197"/>
                    </a:cubicBezTo>
                    <a:cubicBezTo>
                      <a:pt x="26" y="197"/>
                      <a:pt x="26" y="197"/>
                      <a:pt x="26" y="197"/>
                    </a:cubicBezTo>
                    <a:cubicBezTo>
                      <a:pt x="30" y="197"/>
                      <a:pt x="30" y="197"/>
                      <a:pt x="30" y="197"/>
                    </a:cubicBezTo>
                    <a:cubicBezTo>
                      <a:pt x="26" y="195"/>
                      <a:pt x="26" y="195"/>
                      <a:pt x="26" y="195"/>
                    </a:cubicBezTo>
                    <a:cubicBezTo>
                      <a:pt x="26" y="196"/>
                      <a:pt x="26" y="197"/>
                      <a:pt x="26" y="197"/>
                    </a:cubicBezTo>
                    <a:cubicBezTo>
                      <a:pt x="30" y="197"/>
                      <a:pt x="30" y="197"/>
                      <a:pt x="30" y="197"/>
                    </a:cubicBezTo>
                    <a:cubicBezTo>
                      <a:pt x="26" y="195"/>
                      <a:pt x="26" y="195"/>
                      <a:pt x="26" y="195"/>
                    </a:cubicBezTo>
                    <a:cubicBezTo>
                      <a:pt x="25" y="197"/>
                      <a:pt x="26" y="200"/>
                      <a:pt x="28" y="201"/>
                    </a:cubicBezTo>
                    <a:cubicBezTo>
                      <a:pt x="36" y="206"/>
                      <a:pt x="36" y="206"/>
                      <a:pt x="36" y="206"/>
                    </a:cubicBezTo>
                    <a:cubicBezTo>
                      <a:pt x="38" y="207"/>
                      <a:pt x="40" y="207"/>
                      <a:pt x="41" y="205"/>
                    </a:cubicBezTo>
                    <a:cubicBezTo>
                      <a:pt x="43" y="203"/>
                      <a:pt x="42" y="200"/>
                      <a:pt x="40" y="199"/>
                    </a:cubicBezTo>
                    <a:close/>
                  </a:path>
                </a:pathLst>
              </a:custGeom>
              <a:solidFill>
                <a:srgbClr val="70B5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9" name="Freeform 59"/>
              <p:cNvSpPr/>
              <p:nvPr/>
            </p:nvSpPr>
            <p:spPr bwMode="auto">
              <a:xfrm>
                <a:off x="3980271" y="3730055"/>
                <a:ext cx="399725" cy="69919"/>
              </a:xfrm>
              <a:custGeom>
                <a:avLst/>
                <a:gdLst>
                  <a:gd name="T0" fmla="*/ 36 w 298"/>
                  <a:gd name="T1" fmla="*/ 45 h 52"/>
                  <a:gd name="T2" fmla="*/ 64 w 298"/>
                  <a:gd name="T3" fmla="*/ 43 h 52"/>
                  <a:gd name="T4" fmla="*/ 57 w 298"/>
                  <a:gd name="T5" fmla="*/ 41 h 52"/>
                  <a:gd name="T6" fmla="*/ 57 w 298"/>
                  <a:gd name="T7" fmla="*/ 41 h 52"/>
                  <a:gd name="T8" fmla="*/ 55 w 298"/>
                  <a:gd name="T9" fmla="*/ 38 h 52"/>
                  <a:gd name="T10" fmla="*/ 55 w 298"/>
                  <a:gd name="T11" fmla="*/ 42 h 52"/>
                  <a:gd name="T12" fmla="*/ 76 w 298"/>
                  <a:gd name="T13" fmla="*/ 41 h 52"/>
                  <a:gd name="T14" fmla="*/ 74 w 298"/>
                  <a:gd name="T15" fmla="*/ 41 h 52"/>
                  <a:gd name="T16" fmla="*/ 91 w 298"/>
                  <a:gd name="T17" fmla="*/ 36 h 52"/>
                  <a:gd name="T18" fmla="*/ 112 w 298"/>
                  <a:gd name="T19" fmla="*/ 31 h 52"/>
                  <a:gd name="T20" fmla="*/ 140 w 298"/>
                  <a:gd name="T21" fmla="*/ 28 h 52"/>
                  <a:gd name="T22" fmla="*/ 139 w 298"/>
                  <a:gd name="T23" fmla="*/ 25 h 52"/>
                  <a:gd name="T24" fmla="*/ 136 w 298"/>
                  <a:gd name="T25" fmla="*/ 23 h 52"/>
                  <a:gd name="T26" fmla="*/ 138 w 298"/>
                  <a:gd name="T27" fmla="*/ 27 h 52"/>
                  <a:gd name="T28" fmla="*/ 160 w 298"/>
                  <a:gd name="T29" fmla="*/ 21 h 52"/>
                  <a:gd name="T30" fmla="*/ 186 w 298"/>
                  <a:gd name="T31" fmla="*/ 20 h 52"/>
                  <a:gd name="T32" fmla="*/ 184 w 298"/>
                  <a:gd name="T33" fmla="*/ 15 h 52"/>
                  <a:gd name="T34" fmla="*/ 186 w 298"/>
                  <a:gd name="T35" fmla="*/ 18 h 52"/>
                  <a:gd name="T36" fmla="*/ 186 w 298"/>
                  <a:gd name="T37" fmla="*/ 18 h 52"/>
                  <a:gd name="T38" fmla="*/ 184 w 298"/>
                  <a:gd name="T39" fmla="*/ 15 h 52"/>
                  <a:gd name="T40" fmla="*/ 208 w 298"/>
                  <a:gd name="T41" fmla="*/ 13 h 52"/>
                  <a:gd name="T42" fmla="*/ 206 w 298"/>
                  <a:gd name="T43" fmla="*/ 4 h 52"/>
                  <a:gd name="T44" fmla="*/ 233 w 298"/>
                  <a:gd name="T45" fmla="*/ 1 h 52"/>
                  <a:gd name="T46" fmla="*/ 256 w 298"/>
                  <a:gd name="T47" fmla="*/ 11 h 52"/>
                  <a:gd name="T48" fmla="*/ 259 w 298"/>
                  <a:gd name="T49" fmla="*/ 4 h 52"/>
                  <a:gd name="T50" fmla="*/ 256 w 298"/>
                  <a:gd name="T51" fmla="*/ 7 h 52"/>
                  <a:gd name="T52" fmla="*/ 253 w 298"/>
                  <a:gd name="T53" fmla="*/ 5 h 52"/>
                  <a:gd name="T54" fmla="*/ 253 w 298"/>
                  <a:gd name="T55" fmla="*/ 9 h 52"/>
                  <a:gd name="T56" fmla="*/ 294 w 298"/>
                  <a:gd name="T57" fmla="*/ 17 h 52"/>
                  <a:gd name="T58" fmla="*/ 291 w 298"/>
                  <a:gd name="T59" fmla="*/ 6 h 52"/>
                  <a:gd name="T60" fmla="*/ 294 w 298"/>
                  <a:gd name="T61" fmla="*/ 12 h 52"/>
                  <a:gd name="T62" fmla="*/ 293 w 298"/>
                  <a:gd name="T63" fmla="*/ 9 h 52"/>
                  <a:gd name="T64" fmla="*/ 293 w 298"/>
                  <a:gd name="T65" fmla="*/ 9 h 52"/>
                  <a:gd name="T66" fmla="*/ 260 w 298"/>
                  <a:gd name="T67" fmla="*/ 2 h 52"/>
                  <a:gd name="T68" fmla="*/ 251 w 298"/>
                  <a:gd name="T69" fmla="*/ 8 h 52"/>
                  <a:gd name="T70" fmla="*/ 253 w 298"/>
                  <a:gd name="T71" fmla="*/ 5 h 52"/>
                  <a:gd name="T72" fmla="*/ 256 w 298"/>
                  <a:gd name="T73" fmla="*/ 7 h 52"/>
                  <a:gd name="T74" fmla="*/ 256 w 298"/>
                  <a:gd name="T75" fmla="*/ 3 h 52"/>
                  <a:gd name="T76" fmla="*/ 256 w 298"/>
                  <a:gd name="T77" fmla="*/ 3 h 52"/>
                  <a:gd name="T78" fmla="*/ 237 w 298"/>
                  <a:gd name="T79" fmla="*/ 13 h 52"/>
                  <a:gd name="T80" fmla="*/ 205 w 298"/>
                  <a:gd name="T81" fmla="*/ 12 h 52"/>
                  <a:gd name="T82" fmla="*/ 207 w 298"/>
                  <a:gd name="T83" fmla="*/ 9 h 52"/>
                  <a:gd name="T84" fmla="*/ 206 w 298"/>
                  <a:gd name="T85" fmla="*/ 5 h 52"/>
                  <a:gd name="T86" fmla="*/ 204 w 298"/>
                  <a:gd name="T87" fmla="*/ 6 h 52"/>
                  <a:gd name="T88" fmla="*/ 183 w 298"/>
                  <a:gd name="T89" fmla="*/ 11 h 52"/>
                  <a:gd name="T90" fmla="*/ 184 w 298"/>
                  <a:gd name="T91" fmla="*/ 19 h 52"/>
                  <a:gd name="T92" fmla="*/ 157 w 298"/>
                  <a:gd name="T93" fmla="*/ 20 h 52"/>
                  <a:gd name="T94" fmla="*/ 135 w 298"/>
                  <a:gd name="T95" fmla="*/ 19 h 52"/>
                  <a:gd name="T96" fmla="*/ 134 w 298"/>
                  <a:gd name="T97" fmla="*/ 26 h 52"/>
                  <a:gd name="T98" fmla="*/ 135 w 298"/>
                  <a:gd name="T99" fmla="*/ 22 h 52"/>
                  <a:gd name="T100" fmla="*/ 138 w 298"/>
                  <a:gd name="T101" fmla="*/ 24 h 52"/>
                  <a:gd name="T102" fmla="*/ 108 w 298"/>
                  <a:gd name="T103" fmla="*/ 26 h 52"/>
                  <a:gd name="T104" fmla="*/ 87 w 298"/>
                  <a:gd name="T105" fmla="*/ 31 h 52"/>
                  <a:gd name="T106" fmla="*/ 69 w 298"/>
                  <a:gd name="T107" fmla="*/ 36 h 52"/>
                  <a:gd name="T108" fmla="*/ 72 w 298"/>
                  <a:gd name="T109" fmla="*/ 34 h 52"/>
                  <a:gd name="T110" fmla="*/ 72 w 298"/>
                  <a:gd name="T111" fmla="*/ 34 h 52"/>
                  <a:gd name="T112" fmla="*/ 73 w 298"/>
                  <a:gd name="T113" fmla="*/ 35 h 52"/>
                  <a:gd name="T114" fmla="*/ 55 w 298"/>
                  <a:gd name="T115" fmla="*/ 34 h 52"/>
                  <a:gd name="T116" fmla="*/ 51 w 298"/>
                  <a:gd name="T117" fmla="*/ 36 h 52"/>
                  <a:gd name="T118" fmla="*/ 27 w 298"/>
                  <a:gd name="T119" fmla="*/ 43 h 52"/>
                  <a:gd name="T120" fmla="*/ 1 w 298"/>
                  <a:gd name="T121" fmla="*/ 4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98" h="52">
                    <a:moveTo>
                      <a:pt x="8" y="44"/>
                    </a:moveTo>
                    <a:cubicBezTo>
                      <a:pt x="7" y="43"/>
                      <a:pt x="7" y="43"/>
                      <a:pt x="7" y="43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32" y="49"/>
                      <a:pt x="32" y="49"/>
                      <a:pt x="32" y="49"/>
                    </a:cubicBezTo>
                    <a:cubicBezTo>
                      <a:pt x="34" y="48"/>
                      <a:pt x="35" y="47"/>
                      <a:pt x="36" y="45"/>
                    </a:cubicBezTo>
                    <a:cubicBezTo>
                      <a:pt x="36" y="44"/>
                      <a:pt x="35" y="42"/>
                      <a:pt x="34" y="41"/>
                    </a:cubicBezTo>
                    <a:cubicBezTo>
                      <a:pt x="33" y="40"/>
                      <a:pt x="33" y="40"/>
                      <a:pt x="33" y="40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1" y="48"/>
                      <a:pt x="31" y="48"/>
                      <a:pt x="31" y="48"/>
                    </a:cubicBezTo>
                    <a:cubicBezTo>
                      <a:pt x="61" y="46"/>
                      <a:pt x="61" y="46"/>
                      <a:pt x="61" y="46"/>
                    </a:cubicBezTo>
                    <a:cubicBezTo>
                      <a:pt x="62" y="45"/>
                      <a:pt x="64" y="44"/>
                      <a:pt x="64" y="43"/>
                    </a:cubicBezTo>
                    <a:cubicBezTo>
                      <a:pt x="65" y="41"/>
                      <a:pt x="64" y="39"/>
                      <a:pt x="62" y="38"/>
                    </a:cubicBezTo>
                    <a:cubicBezTo>
                      <a:pt x="57" y="35"/>
                      <a:pt x="57" y="35"/>
                      <a:pt x="57" y="35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8" y="40"/>
                      <a:pt x="58" y="40"/>
                      <a:pt x="58" y="40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7" y="41"/>
                      <a:pt x="57" y="41"/>
                      <a:pt x="57" y="41"/>
                    </a:cubicBezTo>
                    <a:cubicBezTo>
                      <a:pt x="57" y="41"/>
                      <a:pt x="57" y="41"/>
                      <a:pt x="58" y="40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7" y="41"/>
                      <a:pt x="57" y="41"/>
                      <a:pt x="57" y="41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6" y="42"/>
                      <a:pt x="56" y="42"/>
                      <a:pt x="57" y="41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6" y="42"/>
                      <a:pt x="56" y="42"/>
                      <a:pt x="56" y="42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5" y="42"/>
                      <a:pt x="55" y="42"/>
                      <a:pt x="55" y="42"/>
                    </a:cubicBezTo>
                    <a:cubicBezTo>
                      <a:pt x="55" y="42"/>
                      <a:pt x="55" y="42"/>
                      <a:pt x="56" y="42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5" y="42"/>
                      <a:pt x="55" y="42"/>
                      <a:pt x="55" y="42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5" y="42"/>
                      <a:pt x="55" y="42"/>
                      <a:pt x="55" y="42"/>
                    </a:cubicBezTo>
                    <a:cubicBezTo>
                      <a:pt x="55" y="42"/>
                      <a:pt x="55" y="42"/>
                      <a:pt x="55" y="42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5" y="42"/>
                      <a:pt x="55" y="42"/>
                      <a:pt x="55" y="42"/>
                    </a:cubicBezTo>
                    <a:cubicBezTo>
                      <a:pt x="55" y="42"/>
                      <a:pt x="57" y="42"/>
                      <a:pt x="58" y="42"/>
                    </a:cubicBezTo>
                    <a:cubicBezTo>
                      <a:pt x="61" y="42"/>
                      <a:pt x="65" y="42"/>
                      <a:pt x="68" y="42"/>
                    </a:cubicBezTo>
                    <a:cubicBezTo>
                      <a:pt x="70" y="42"/>
                      <a:pt x="71" y="42"/>
                      <a:pt x="73" y="42"/>
                    </a:cubicBezTo>
                    <a:cubicBezTo>
                      <a:pt x="73" y="42"/>
                      <a:pt x="74" y="42"/>
                      <a:pt x="74" y="42"/>
                    </a:cubicBezTo>
                    <a:cubicBezTo>
                      <a:pt x="75" y="41"/>
                      <a:pt x="75" y="41"/>
                      <a:pt x="75" y="41"/>
                    </a:cubicBezTo>
                    <a:cubicBezTo>
                      <a:pt x="76" y="41"/>
                      <a:pt x="76" y="41"/>
                      <a:pt x="76" y="41"/>
                    </a:cubicBezTo>
                    <a:cubicBezTo>
                      <a:pt x="76" y="41"/>
                      <a:pt x="76" y="41"/>
                      <a:pt x="76" y="41"/>
                    </a:cubicBezTo>
                    <a:cubicBezTo>
                      <a:pt x="77" y="41"/>
                      <a:pt x="77" y="40"/>
                      <a:pt x="78" y="40"/>
                    </a:cubicBezTo>
                    <a:cubicBezTo>
                      <a:pt x="79" y="38"/>
                      <a:pt x="78" y="35"/>
                      <a:pt x="76" y="34"/>
                    </a:cubicBezTo>
                    <a:cubicBezTo>
                      <a:pt x="76" y="34"/>
                      <a:pt x="76" y="34"/>
                      <a:pt x="76" y="34"/>
                    </a:cubicBezTo>
                    <a:cubicBezTo>
                      <a:pt x="73" y="37"/>
                      <a:pt x="73" y="37"/>
                      <a:pt x="73" y="37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94" y="37"/>
                      <a:pt x="94" y="37"/>
                      <a:pt x="94" y="37"/>
                    </a:cubicBezTo>
                    <a:cubicBezTo>
                      <a:pt x="95" y="37"/>
                      <a:pt x="97" y="36"/>
                      <a:pt x="97" y="34"/>
                    </a:cubicBezTo>
                    <a:cubicBezTo>
                      <a:pt x="97" y="32"/>
                      <a:pt x="97" y="31"/>
                      <a:pt x="95" y="30"/>
                    </a:cubicBezTo>
                    <a:cubicBezTo>
                      <a:pt x="93" y="29"/>
                      <a:pt x="93" y="29"/>
                      <a:pt x="93" y="29"/>
                    </a:cubicBezTo>
                    <a:cubicBezTo>
                      <a:pt x="91" y="32"/>
                      <a:pt x="91" y="32"/>
                      <a:pt x="91" y="32"/>
                    </a:cubicBezTo>
                    <a:cubicBezTo>
                      <a:pt x="91" y="36"/>
                      <a:pt x="91" y="36"/>
                      <a:pt x="91" y="36"/>
                    </a:cubicBezTo>
                    <a:cubicBezTo>
                      <a:pt x="115" y="32"/>
                      <a:pt x="115" y="32"/>
                      <a:pt x="115" y="32"/>
                    </a:cubicBezTo>
                    <a:cubicBezTo>
                      <a:pt x="117" y="32"/>
                      <a:pt x="118" y="31"/>
                      <a:pt x="118" y="29"/>
                    </a:cubicBezTo>
                    <a:cubicBezTo>
                      <a:pt x="119" y="28"/>
                      <a:pt x="118" y="26"/>
                      <a:pt x="116" y="25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2" y="27"/>
                      <a:pt x="112" y="27"/>
                      <a:pt x="112" y="27"/>
                    </a:cubicBezTo>
                    <a:cubicBezTo>
                      <a:pt x="112" y="31"/>
                      <a:pt x="112" y="31"/>
                      <a:pt x="112" y="31"/>
                    </a:cubicBezTo>
                    <a:cubicBezTo>
                      <a:pt x="112" y="31"/>
                      <a:pt x="119" y="30"/>
                      <a:pt x="125" y="30"/>
                    </a:cubicBezTo>
                    <a:cubicBezTo>
                      <a:pt x="128" y="30"/>
                      <a:pt x="132" y="29"/>
                      <a:pt x="134" y="29"/>
                    </a:cubicBezTo>
                    <a:cubicBezTo>
                      <a:pt x="136" y="29"/>
                      <a:pt x="137" y="29"/>
                      <a:pt x="138" y="29"/>
                    </a:cubicBezTo>
                    <a:cubicBezTo>
                      <a:pt x="138" y="29"/>
                      <a:pt x="138" y="29"/>
                      <a:pt x="139" y="28"/>
                    </a:cubicBezTo>
                    <a:cubicBezTo>
                      <a:pt x="140" y="28"/>
                      <a:pt x="140" y="28"/>
                      <a:pt x="140" y="28"/>
                    </a:cubicBezTo>
                    <a:cubicBezTo>
                      <a:pt x="140" y="28"/>
                      <a:pt x="140" y="28"/>
                      <a:pt x="140" y="28"/>
                    </a:cubicBezTo>
                    <a:cubicBezTo>
                      <a:pt x="141" y="28"/>
                      <a:pt x="141" y="27"/>
                      <a:pt x="142" y="27"/>
                    </a:cubicBezTo>
                    <a:cubicBezTo>
                      <a:pt x="142" y="26"/>
                      <a:pt x="142" y="25"/>
                      <a:pt x="142" y="24"/>
                    </a:cubicBezTo>
                    <a:cubicBezTo>
                      <a:pt x="142" y="22"/>
                      <a:pt x="141" y="22"/>
                      <a:pt x="140" y="21"/>
                    </a:cubicBezTo>
                    <a:cubicBezTo>
                      <a:pt x="138" y="20"/>
                      <a:pt x="138" y="20"/>
                      <a:pt x="138" y="20"/>
                    </a:cubicBezTo>
                    <a:cubicBezTo>
                      <a:pt x="136" y="23"/>
                      <a:pt x="136" y="23"/>
                      <a:pt x="136" y="23"/>
                    </a:cubicBezTo>
                    <a:cubicBezTo>
                      <a:pt x="139" y="25"/>
                      <a:pt x="139" y="25"/>
                      <a:pt x="139" y="25"/>
                    </a:cubicBezTo>
                    <a:cubicBezTo>
                      <a:pt x="136" y="23"/>
                      <a:pt x="136" y="23"/>
                      <a:pt x="136" y="23"/>
                    </a:cubicBezTo>
                    <a:cubicBezTo>
                      <a:pt x="139" y="26"/>
                      <a:pt x="139" y="26"/>
                      <a:pt x="139" y="26"/>
                    </a:cubicBezTo>
                    <a:cubicBezTo>
                      <a:pt x="139" y="26"/>
                      <a:pt x="139" y="26"/>
                      <a:pt x="139" y="25"/>
                    </a:cubicBezTo>
                    <a:cubicBezTo>
                      <a:pt x="136" y="23"/>
                      <a:pt x="136" y="23"/>
                      <a:pt x="136" y="23"/>
                    </a:cubicBezTo>
                    <a:cubicBezTo>
                      <a:pt x="139" y="26"/>
                      <a:pt x="139" y="26"/>
                      <a:pt x="139" y="26"/>
                    </a:cubicBezTo>
                    <a:cubicBezTo>
                      <a:pt x="136" y="23"/>
                      <a:pt x="136" y="23"/>
                      <a:pt x="136" y="23"/>
                    </a:cubicBezTo>
                    <a:cubicBezTo>
                      <a:pt x="138" y="27"/>
                      <a:pt x="138" y="27"/>
                      <a:pt x="138" y="27"/>
                    </a:cubicBezTo>
                    <a:cubicBezTo>
                      <a:pt x="138" y="26"/>
                      <a:pt x="138" y="26"/>
                      <a:pt x="139" y="26"/>
                    </a:cubicBezTo>
                    <a:cubicBezTo>
                      <a:pt x="136" y="23"/>
                      <a:pt x="136" y="23"/>
                      <a:pt x="136" y="23"/>
                    </a:cubicBezTo>
                    <a:cubicBezTo>
                      <a:pt x="138" y="27"/>
                      <a:pt x="138" y="27"/>
                      <a:pt x="138" y="27"/>
                    </a:cubicBezTo>
                    <a:cubicBezTo>
                      <a:pt x="137" y="24"/>
                      <a:pt x="137" y="24"/>
                      <a:pt x="137" y="24"/>
                    </a:cubicBezTo>
                    <a:cubicBezTo>
                      <a:pt x="138" y="27"/>
                      <a:pt x="138" y="27"/>
                      <a:pt x="138" y="27"/>
                    </a:cubicBezTo>
                    <a:cubicBezTo>
                      <a:pt x="138" y="27"/>
                      <a:pt x="138" y="27"/>
                      <a:pt x="138" y="27"/>
                    </a:cubicBezTo>
                    <a:cubicBezTo>
                      <a:pt x="137" y="24"/>
                      <a:pt x="137" y="24"/>
                      <a:pt x="137" y="24"/>
                    </a:cubicBezTo>
                    <a:cubicBezTo>
                      <a:pt x="138" y="27"/>
                      <a:pt x="138" y="27"/>
                      <a:pt x="138" y="27"/>
                    </a:cubicBezTo>
                    <a:cubicBezTo>
                      <a:pt x="138" y="27"/>
                      <a:pt x="138" y="26"/>
                      <a:pt x="139" y="26"/>
                    </a:cubicBezTo>
                    <a:cubicBezTo>
                      <a:pt x="142" y="26"/>
                      <a:pt x="147" y="24"/>
                      <a:pt x="151" y="23"/>
                    </a:cubicBezTo>
                    <a:cubicBezTo>
                      <a:pt x="156" y="22"/>
                      <a:pt x="160" y="21"/>
                      <a:pt x="160" y="21"/>
                    </a:cubicBezTo>
                    <a:cubicBezTo>
                      <a:pt x="161" y="21"/>
                      <a:pt x="162" y="19"/>
                      <a:pt x="163" y="18"/>
                    </a:cubicBezTo>
                    <a:cubicBezTo>
                      <a:pt x="163" y="16"/>
                      <a:pt x="162" y="14"/>
                      <a:pt x="161" y="14"/>
                    </a:cubicBezTo>
                    <a:cubicBezTo>
                      <a:pt x="161" y="14"/>
                      <a:pt x="161" y="14"/>
                      <a:pt x="161" y="14"/>
                    </a:cubicBezTo>
                    <a:cubicBezTo>
                      <a:pt x="159" y="17"/>
                      <a:pt x="159" y="17"/>
                      <a:pt x="159" y="17"/>
                    </a:cubicBezTo>
                    <a:cubicBezTo>
                      <a:pt x="159" y="21"/>
                      <a:pt x="159" y="21"/>
                      <a:pt x="159" y="21"/>
                    </a:cubicBezTo>
                    <a:cubicBezTo>
                      <a:pt x="186" y="20"/>
                      <a:pt x="186" y="20"/>
                      <a:pt x="186" y="20"/>
                    </a:cubicBezTo>
                    <a:cubicBezTo>
                      <a:pt x="188" y="20"/>
                      <a:pt x="190" y="19"/>
                      <a:pt x="190" y="17"/>
                    </a:cubicBezTo>
                    <a:cubicBezTo>
                      <a:pt x="191" y="15"/>
                      <a:pt x="190" y="13"/>
                      <a:pt x="188" y="12"/>
                    </a:cubicBezTo>
                    <a:cubicBezTo>
                      <a:pt x="186" y="11"/>
                      <a:pt x="186" y="11"/>
                      <a:pt x="186" y="11"/>
                    </a:cubicBezTo>
                    <a:cubicBezTo>
                      <a:pt x="184" y="15"/>
                      <a:pt x="184" y="15"/>
                      <a:pt x="184" y="15"/>
                    </a:cubicBezTo>
                    <a:cubicBezTo>
                      <a:pt x="188" y="17"/>
                      <a:pt x="188" y="17"/>
                      <a:pt x="188" y="17"/>
                    </a:cubicBezTo>
                    <a:cubicBezTo>
                      <a:pt x="184" y="15"/>
                      <a:pt x="184" y="15"/>
                      <a:pt x="184" y="15"/>
                    </a:cubicBezTo>
                    <a:cubicBezTo>
                      <a:pt x="187" y="18"/>
                      <a:pt x="187" y="18"/>
                      <a:pt x="187" y="18"/>
                    </a:cubicBezTo>
                    <a:cubicBezTo>
                      <a:pt x="187" y="18"/>
                      <a:pt x="187" y="17"/>
                      <a:pt x="188" y="17"/>
                    </a:cubicBezTo>
                    <a:cubicBezTo>
                      <a:pt x="184" y="15"/>
                      <a:pt x="184" y="15"/>
                      <a:pt x="184" y="15"/>
                    </a:cubicBezTo>
                    <a:cubicBezTo>
                      <a:pt x="187" y="18"/>
                      <a:pt x="187" y="18"/>
                      <a:pt x="187" y="18"/>
                    </a:cubicBezTo>
                    <a:cubicBezTo>
                      <a:pt x="184" y="15"/>
                      <a:pt x="184" y="15"/>
                      <a:pt x="184" y="15"/>
                    </a:cubicBezTo>
                    <a:cubicBezTo>
                      <a:pt x="186" y="18"/>
                      <a:pt x="186" y="18"/>
                      <a:pt x="186" y="18"/>
                    </a:cubicBezTo>
                    <a:cubicBezTo>
                      <a:pt x="186" y="18"/>
                      <a:pt x="186" y="18"/>
                      <a:pt x="187" y="18"/>
                    </a:cubicBezTo>
                    <a:cubicBezTo>
                      <a:pt x="184" y="15"/>
                      <a:pt x="184" y="15"/>
                      <a:pt x="184" y="15"/>
                    </a:cubicBezTo>
                    <a:cubicBezTo>
                      <a:pt x="186" y="18"/>
                      <a:pt x="186" y="18"/>
                      <a:pt x="186" y="18"/>
                    </a:cubicBezTo>
                    <a:cubicBezTo>
                      <a:pt x="184" y="15"/>
                      <a:pt x="184" y="15"/>
                      <a:pt x="184" y="15"/>
                    </a:cubicBezTo>
                    <a:cubicBezTo>
                      <a:pt x="185" y="18"/>
                      <a:pt x="185" y="18"/>
                      <a:pt x="185" y="18"/>
                    </a:cubicBezTo>
                    <a:cubicBezTo>
                      <a:pt x="186" y="18"/>
                      <a:pt x="186" y="18"/>
                      <a:pt x="186" y="18"/>
                    </a:cubicBezTo>
                    <a:cubicBezTo>
                      <a:pt x="184" y="15"/>
                      <a:pt x="184" y="15"/>
                      <a:pt x="184" y="15"/>
                    </a:cubicBezTo>
                    <a:cubicBezTo>
                      <a:pt x="185" y="18"/>
                      <a:pt x="185" y="18"/>
                      <a:pt x="185" y="18"/>
                    </a:cubicBezTo>
                    <a:cubicBezTo>
                      <a:pt x="184" y="15"/>
                      <a:pt x="184" y="15"/>
                      <a:pt x="184" y="15"/>
                    </a:cubicBezTo>
                    <a:cubicBezTo>
                      <a:pt x="185" y="18"/>
                      <a:pt x="185" y="18"/>
                      <a:pt x="185" y="18"/>
                    </a:cubicBezTo>
                    <a:cubicBezTo>
                      <a:pt x="185" y="18"/>
                      <a:pt x="185" y="18"/>
                      <a:pt x="185" y="18"/>
                    </a:cubicBezTo>
                    <a:cubicBezTo>
                      <a:pt x="184" y="15"/>
                      <a:pt x="184" y="15"/>
                      <a:pt x="184" y="15"/>
                    </a:cubicBezTo>
                    <a:cubicBezTo>
                      <a:pt x="185" y="18"/>
                      <a:pt x="185" y="18"/>
                      <a:pt x="185" y="18"/>
                    </a:cubicBezTo>
                    <a:cubicBezTo>
                      <a:pt x="185" y="18"/>
                      <a:pt x="185" y="18"/>
                      <a:pt x="185" y="18"/>
                    </a:cubicBezTo>
                    <a:cubicBezTo>
                      <a:pt x="186" y="18"/>
                      <a:pt x="187" y="18"/>
                      <a:pt x="190" y="17"/>
                    </a:cubicBezTo>
                    <a:cubicBezTo>
                      <a:pt x="193" y="17"/>
                      <a:pt x="198" y="16"/>
                      <a:pt x="201" y="15"/>
                    </a:cubicBezTo>
                    <a:cubicBezTo>
                      <a:pt x="203" y="14"/>
                      <a:pt x="205" y="14"/>
                      <a:pt x="206" y="13"/>
                    </a:cubicBezTo>
                    <a:cubicBezTo>
                      <a:pt x="207" y="13"/>
                      <a:pt x="208" y="13"/>
                      <a:pt x="208" y="13"/>
                    </a:cubicBezTo>
                    <a:cubicBezTo>
                      <a:pt x="209" y="13"/>
                      <a:pt x="209" y="13"/>
                      <a:pt x="209" y="13"/>
                    </a:cubicBezTo>
                    <a:cubicBezTo>
                      <a:pt x="209" y="12"/>
                      <a:pt x="209" y="12"/>
                      <a:pt x="209" y="12"/>
                    </a:cubicBezTo>
                    <a:cubicBezTo>
                      <a:pt x="210" y="12"/>
                      <a:pt x="210" y="12"/>
                      <a:pt x="210" y="12"/>
                    </a:cubicBezTo>
                    <a:cubicBezTo>
                      <a:pt x="210" y="12"/>
                      <a:pt x="210" y="12"/>
                      <a:pt x="211" y="11"/>
                    </a:cubicBezTo>
                    <a:cubicBezTo>
                      <a:pt x="212" y="9"/>
                      <a:pt x="212" y="7"/>
                      <a:pt x="210" y="6"/>
                    </a:cubicBezTo>
                    <a:cubicBezTo>
                      <a:pt x="206" y="4"/>
                      <a:pt x="206" y="4"/>
                      <a:pt x="206" y="4"/>
                    </a:cubicBezTo>
                    <a:cubicBezTo>
                      <a:pt x="204" y="7"/>
                      <a:pt x="204" y="7"/>
                      <a:pt x="204" y="7"/>
                    </a:cubicBezTo>
                    <a:cubicBezTo>
                      <a:pt x="204" y="11"/>
                      <a:pt x="204" y="11"/>
                      <a:pt x="204" y="11"/>
                    </a:cubicBezTo>
                    <a:cubicBezTo>
                      <a:pt x="239" y="13"/>
                      <a:pt x="239" y="13"/>
                      <a:pt x="239" y="13"/>
                    </a:cubicBezTo>
                    <a:cubicBezTo>
                      <a:pt x="240" y="13"/>
                      <a:pt x="242" y="12"/>
                      <a:pt x="243" y="11"/>
                    </a:cubicBezTo>
                    <a:cubicBezTo>
                      <a:pt x="243" y="9"/>
                      <a:pt x="243" y="7"/>
                      <a:pt x="241" y="6"/>
                    </a:cubicBezTo>
                    <a:cubicBezTo>
                      <a:pt x="233" y="1"/>
                      <a:pt x="233" y="1"/>
                      <a:pt x="233" y="1"/>
                    </a:cubicBezTo>
                    <a:cubicBezTo>
                      <a:pt x="231" y="4"/>
                      <a:pt x="231" y="4"/>
                      <a:pt x="231" y="4"/>
                    </a:cubicBezTo>
                    <a:cubicBezTo>
                      <a:pt x="230" y="8"/>
                      <a:pt x="230" y="8"/>
                      <a:pt x="230" y="8"/>
                    </a:cubicBezTo>
                    <a:cubicBezTo>
                      <a:pt x="230" y="8"/>
                      <a:pt x="236" y="9"/>
                      <a:pt x="242" y="10"/>
                    </a:cubicBezTo>
                    <a:cubicBezTo>
                      <a:pt x="245" y="10"/>
                      <a:pt x="248" y="11"/>
                      <a:pt x="250" y="11"/>
                    </a:cubicBezTo>
                    <a:cubicBezTo>
                      <a:pt x="252" y="11"/>
                      <a:pt x="253" y="11"/>
                      <a:pt x="254" y="11"/>
                    </a:cubicBezTo>
                    <a:cubicBezTo>
                      <a:pt x="255" y="11"/>
                      <a:pt x="255" y="11"/>
                      <a:pt x="256" y="11"/>
                    </a:cubicBezTo>
                    <a:cubicBezTo>
                      <a:pt x="256" y="11"/>
                      <a:pt x="257" y="11"/>
                      <a:pt x="257" y="11"/>
                    </a:cubicBezTo>
                    <a:cubicBezTo>
                      <a:pt x="257" y="11"/>
                      <a:pt x="257" y="11"/>
                      <a:pt x="258" y="11"/>
                    </a:cubicBezTo>
                    <a:cubicBezTo>
                      <a:pt x="258" y="11"/>
                      <a:pt x="258" y="11"/>
                      <a:pt x="259" y="11"/>
                    </a:cubicBezTo>
                    <a:cubicBezTo>
                      <a:pt x="259" y="11"/>
                      <a:pt x="259" y="10"/>
                      <a:pt x="260" y="10"/>
                    </a:cubicBezTo>
                    <a:cubicBezTo>
                      <a:pt x="260" y="9"/>
                      <a:pt x="261" y="8"/>
                      <a:pt x="260" y="6"/>
                    </a:cubicBezTo>
                    <a:cubicBezTo>
                      <a:pt x="260" y="5"/>
                      <a:pt x="260" y="5"/>
                      <a:pt x="259" y="4"/>
                    </a:cubicBezTo>
                    <a:cubicBezTo>
                      <a:pt x="255" y="2"/>
                      <a:pt x="255" y="2"/>
                      <a:pt x="255" y="2"/>
                    </a:cubicBezTo>
                    <a:cubicBezTo>
                      <a:pt x="253" y="5"/>
                      <a:pt x="253" y="5"/>
                      <a:pt x="253" y="5"/>
                    </a:cubicBezTo>
                    <a:cubicBezTo>
                      <a:pt x="256" y="7"/>
                      <a:pt x="256" y="7"/>
                      <a:pt x="256" y="7"/>
                    </a:cubicBezTo>
                    <a:cubicBezTo>
                      <a:pt x="253" y="5"/>
                      <a:pt x="253" y="5"/>
                      <a:pt x="253" y="5"/>
                    </a:cubicBezTo>
                    <a:cubicBezTo>
                      <a:pt x="254" y="9"/>
                      <a:pt x="254" y="9"/>
                      <a:pt x="254" y="9"/>
                    </a:cubicBezTo>
                    <a:cubicBezTo>
                      <a:pt x="255" y="8"/>
                      <a:pt x="255" y="8"/>
                      <a:pt x="256" y="7"/>
                    </a:cubicBezTo>
                    <a:cubicBezTo>
                      <a:pt x="253" y="5"/>
                      <a:pt x="253" y="5"/>
                      <a:pt x="253" y="5"/>
                    </a:cubicBezTo>
                    <a:cubicBezTo>
                      <a:pt x="254" y="9"/>
                      <a:pt x="254" y="9"/>
                      <a:pt x="254" y="9"/>
                    </a:cubicBezTo>
                    <a:cubicBezTo>
                      <a:pt x="253" y="5"/>
                      <a:pt x="253" y="5"/>
                      <a:pt x="253" y="5"/>
                    </a:cubicBezTo>
                    <a:cubicBezTo>
                      <a:pt x="253" y="9"/>
                      <a:pt x="253" y="9"/>
                      <a:pt x="253" y="9"/>
                    </a:cubicBezTo>
                    <a:cubicBezTo>
                      <a:pt x="254" y="9"/>
                      <a:pt x="254" y="9"/>
                      <a:pt x="254" y="9"/>
                    </a:cubicBezTo>
                    <a:cubicBezTo>
                      <a:pt x="253" y="5"/>
                      <a:pt x="253" y="5"/>
                      <a:pt x="253" y="5"/>
                    </a:cubicBezTo>
                    <a:cubicBezTo>
                      <a:pt x="253" y="9"/>
                      <a:pt x="253" y="9"/>
                      <a:pt x="253" y="9"/>
                    </a:cubicBezTo>
                    <a:cubicBezTo>
                      <a:pt x="253" y="7"/>
                      <a:pt x="253" y="7"/>
                      <a:pt x="253" y="7"/>
                    </a:cubicBezTo>
                    <a:cubicBezTo>
                      <a:pt x="253" y="9"/>
                      <a:pt x="253" y="9"/>
                      <a:pt x="253" y="9"/>
                    </a:cubicBezTo>
                    <a:cubicBezTo>
                      <a:pt x="253" y="9"/>
                      <a:pt x="253" y="9"/>
                      <a:pt x="253" y="9"/>
                    </a:cubicBezTo>
                    <a:cubicBezTo>
                      <a:pt x="253" y="7"/>
                      <a:pt x="253" y="7"/>
                      <a:pt x="253" y="7"/>
                    </a:cubicBezTo>
                    <a:cubicBezTo>
                      <a:pt x="253" y="9"/>
                      <a:pt x="253" y="9"/>
                      <a:pt x="253" y="9"/>
                    </a:cubicBezTo>
                    <a:cubicBezTo>
                      <a:pt x="253" y="9"/>
                      <a:pt x="253" y="9"/>
                      <a:pt x="253" y="9"/>
                    </a:cubicBezTo>
                    <a:cubicBezTo>
                      <a:pt x="253" y="9"/>
                      <a:pt x="254" y="9"/>
                      <a:pt x="256" y="9"/>
                    </a:cubicBezTo>
                    <a:cubicBezTo>
                      <a:pt x="260" y="10"/>
                      <a:pt x="268" y="12"/>
                      <a:pt x="276" y="13"/>
                    </a:cubicBezTo>
                    <a:cubicBezTo>
                      <a:pt x="280" y="14"/>
                      <a:pt x="284" y="15"/>
                      <a:pt x="287" y="16"/>
                    </a:cubicBezTo>
                    <a:cubicBezTo>
                      <a:pt x="288" y="16"/>
                      <a:pt x="290" y="16"/>
                      <a:pt x="291" y="16"/>
                    </a:cubicBezTo>
                    <a:cubicBezTo>
                      <a:pt x="292" y="16"/>
                      <a:pt x="293" y="17"/>
                      <a:pt x="294" y="17"/>
                    </a:cubicBezTo>
                    <a:cubicBezTo>
                      <a:pt x="294" y="17"/>
                      <a:pt x="294" y="17"/>
                      <a:pt x="295" y="16"/>
                    </a:cubicBezTo>
                    <a:cubicBezTo>
                      <a:pt x="295" y="16"/>
                      <a:pt x="295" y="16"/>
                      <a:pt x="296" y="16"/>
                    </a:cubicBezTo>
                    <a:cubicBezTo>
                      <a:pt x="296" y="16"/>
                      <a:pt x="297" y="16"/>
                      <a:pt x="297" y="15"/>
                    </a:cubicBezTo>
                    <a:cubicBezTo>
                      <a:pt x="298" y="14"/>
                      <a:pt x="298" y="13"/>
                      <a:pt x="298" y="12"/>
                    </a:cubicBezTo>
                    <a:cubicBezTo>
                      <a:pt x="298" y="11"/>
                      <a:pt x="297" y="10"/>
                      <a:pt x="296" y="9"/>
                    </a:cubicBezTo>
                    <a:cubicBezTo>
                      <a:pt x="291" y="6"/>
                      <a:pt x="291" y="6"/>
                      <a:pt x="291" y="6"/>
                    </a:cubicBezTo>
                    <a:cubicBezTo>
                      <a:pt x="289" y="4"/>
                      <a:pt x="286" y="5"/>
                      <a:pt x="285" y="7"/>
                    </a:cubicBezTo>
                    <a:cubicBezTo>
                      <a:pt x="284" y="9"/>
                      <a:pt x="284" y="11"/>
                      <a:pt x="286" y="12"/>
                    </a:cubicBezTo>
                    <a:cubicBezTo>
                      <a:pt x="292" y="16"/>
                      <a:pt x="292" y="16"/>
                      <a:pt x="292" y="16"/>
                    </a:cubicBezTo>
                    <a:cubicBezTo>
                      <a:pt x="294" y="12"/>
                      <a:pt x="294" y="12"/>
                      <a:pt x="294" y="12"/>
                    </a:cubicBezTo>
                    <a:cubicBezTo>
                      <a:pt x="291" y="10"/>
                      <a:pt x="291" y="10"/>
                      <a:pt x="291" y="10"/>
                    </a:cubicBezTo>
                    <a:cubicBezTo>
                      <a:pt x="294" y="12"/>
                      <a:pt x="294" y="12"/>
                      <a:pt x="294" y="12"/>
                    </a:cubicBezTo>
                    <a:cubicBezTo>
                      <a:pt x="292" y="9"/>
                      <a:pt x="292" y="9"/>
                      <a:pt x="292" y="9"/>
                    </a:cubicBezTo>
                    <a:cubicBezTo>
                      <a:pt x="292" y="9"/>
                      <a:pt x="291" y="9"/>
                      <a:pt x="291" y="10"/>
                    </a:cubicBezTo>
                    <a:cubicBezTo>
                      <a:pt x="294" y="12"/>
                      <a:pt x="294" y="12"/>
                      <a:pt x="294" y="12"/>
                    </a:cubicBezTo>
                    <a:cubicBezTo>
                      <a:pt x="292" y="9"/>
                      <a:pt x="292" y="9"/>
                      <a:pt x="292" y="9"/>
                    </a:cubicBezTo>
                    <a:cubicBezTo>
                      <a:pt x="294" y="12"/>
                      <a:pt x="294" y="12"/>
                      <a:pt x="294" y="12"/>
                    </a:cubicBezTo>
                    <a:cubicBezTo>
                      <a:pt x="293" y="9"/>
                      <a:pt x="293" y="9"/>
                      <a:pt x="293" y="9"/>
                    </a:cubicBezTo>
                    <a:cubicBezTo>
                      <a:pt x="293" y="9"/>
                      <a:pt x="293" y="9"/>
                      <a:pt x="292" y="9"/>
                    </a:cubicBezTo>
                    <a:cubicBezTo>
                      <a:pt x="294" y="12"/>
                      <a:pt x="294" y="12"/>
                      <a:pt x="294" y="12"/>
                    </a:cubicBezTo>
                    <a:cubicBezTo>
                      <a:pt x="293" y="9"/>
                      <a:pt x="293" y="9"/>
                      <a:pt x="293" y="9"/>
                    </a:cubicBezTo>
                    <a:cubicBezTo>
                      <a:pt x="294" y="11"/>
                      <a:pt x="294" y="11"/>
                      <a:pt x="294" y="11"/>
                    </a:cubicBezTo>
                    <a:cubicBezTo>
                      <a:pt x="294" y="9"/>
                      <a:pt x="294" y="9"/>
                      <a:pt x="294" y="9"/>
                    </a:cubicBezTo>
                    <a:cubicBezTo>
                      <a:pt x="293" y="9"/>
                      <a:pt x="293" y="9"/>
                      <a:pt x="293" y="9"/>
                    </a:cubicBezTo>
                    <a:cubicBezTo>
                      <a:pt x="294" y="11"/>
                      <a:pt x="294" y="11"/>
                      <a:pt x="294" y="11"/>
                    </a:cubicBezTo>
                    <a:cubicBezTo>
                      <a:pt x="294" y="9"/>
                      <a:pt x="294" y="9"/>
                      <a:pt x="294" y="9"/>
                    </a:cubicBezTo>
                    <a:cubicBezTo>
                      <a:pt x="294" y="9"/>
                      <a:pt x="294" y="9"/>
                      <a:pt x="294" y="9"/>
                    </a:cubicBezTo>
                    <a:cubicBezTo>
                      <a:pt x="293" y="9"/>
                      <a:pt x="292" y="8"/>
                      <a:pt x="291" y="8"/>
                    </a:cubicBezTo>
                    <a:cubicBezTo>
                      <a:pt x="287" y="7"/>
                      <a:pt x="278" y="6"/>
                      <a:pt x="270" y="4"/>
                    </a:cubicBezTo>
                    <a:cubicBezTo>
                      <a:pt x="266" y="3"/>
                      <a:pt x="263" y="2"/>
                      <a:pt x="260" y="2"/>
                    </a:cubicBezTo>
                    <a:cubicBezTo>
                      <a:pt x="258" y="2"/>
                      <a:pt x="257" y="1"/>
                      <a:pt x="256" y="1"/>
                    </a:cubicBezTo>
                    <a:cubicBezTo>
                      <a:pt x="255" y="1"/>
                      <a:pt x="254" y="1"/>
                      <a:pt x="253" y="1"/>
                    </a:cubicBezTo>
                    <a:cubicBezTo>
                      <a:pt x="253" y="1"/>
                      <a:pt x="253" y="1"/>
                      <a:pt x="252" y="1"/>
                    </a:cubicBezTo>
                    <a:cubicBezTo>
                      <a:pt x="252" y="1"/>
                      <a:pt x="251" y="1"/>
                      <a:pt x="251" y="1"/>
                    </a:cubicBezTo>
                    <a:cubicBezTo>
                      <a:pt x="251" y="2"/>
                      <a:pt x="250" y="2"/>
                      <a:pt x="249" y="3"/>
                    </a:cubicBezTo>
                    <a:cubicBezTo>
                      <a:pt x="248" y="5"/>
                      <a:pt x="249" y="7"/>
                      <a:pt x="251" y="8"/>
                    </a:cubicBezTo>
                    <a:cubicBezTo>
                      <a:pt x="254" y="11"/>
                      <a:pt x="254" y="11"/>
                      <a:pt x="254" y="11"/>
                    </a:cubicBezTo>
                    <a:cubicBezTo>
                      <a:pt x="257" y="7"/>
                      <a:pt x="257" y="7"/>
                      <a:pt x="257" y="7"/>
                    </a:cubicBezTo>
                    <a:cubicBezTo>
                      <a:pt x="253" y="5"/>
                      <a:pt x="253" y="5"/>
                      <a:pt x="253" y="5"/>
                    </a:cubicBezTo>
                    <a:cubicBezTo>
                      <a:pt x="256" y="7"/>
                      <a:pt x="256" y="7"/>
                      <a:pt x="256" y="7"/>
                    </a:cubicBezTo>
                    <a:cubicBezTo>
                      <a:pt x="254" y="4"/>
                      <a:pt x="254" y="4"/>
                      <a:pt x="254" y="4"/>
                    </a:cubicBezTo>
                    <a:cubicBezTo>
                      <a:pt x="254" y="4"/>
                      <a:pt x="254" y="4"/>
                      <a:pt x="253" y="5"/>
                    </a:cubicBezTo>
                    <a:cubicBezTo>
                      <a:pt x="256" y="7"/>
                      <a:pt x="256" y="7"/>
                      <a:pt x="256" y="7"/>
                    </a:cubicBezTo>
                    <a:cubicBezTo>
                      <a:pt x="254" y="4"/>
                      <a:pt x="254" y="4"/>
                      <a:pt x="254" y="4"/>
                    </a:cubicBezTo>
                    <a:cubicBezTo>
                      <a:pt x="256" y="7"/>
                      <a:pt x="256" y="7"/>
                      <a:pt x="256" y="7"/>
                    </a:cubicBezTo>
                    <a:cubicBezTo>
                      <a:pt x="256" y="3"/>
                      <a:pt x="256" y="3"/>
                      <a:pt x="256" y="3"/>
                    </a:cubicBezTo>
                    <a:cubicBezTo>
                      <a:pt x="255" y="4"/>
                      <a:pt x="255" y="4"/>
                      <a:pt x="254" y="4"/>
                    </a:cubicBezTo>
                    <a:cubicBezTo>
                      <a:pt x="256" y="7"/>
                      <a:pt x="256" y="7"/>
                      <a:pt x="256" y="7"/>
                    </a:cubicBezTo>
                    <a:cubicBezTo>
                      <a:pt x="256" y="3"/>
                      <a:pt x="256" y="3"/>
                      <a:pt x="256" y="3"/>
                    </a:cubicBezTo>
                    <a:cubicBezTo>
                      <a:pt x="256" y="7"/>
                      <a:pt x="256" y="7"/>
                      <a:pt x="256" y="7"/>
                    </a:cubicBezTo>
                    <a:cubicBezTo>
                      <a:pt x="256" y="3"/>
                      <a:pt x="256" y="3"/>
                      <a:pt x="256" y="3"/>
                    </a:cubicBezTo>
                    <a:cubicBezTo>
                      <a:pt x="256" y="3"/>
                      <a:pt x="256" y="3"/>
                      <a:pt x="256" y="3"/>
                    </a:cubicBezTo>
                    <a:cubicBezTo>
                      <a:pt x="256" y="7"/>
                      <a:pt x="256" y="7"/>
                      <a:pt x="256" y="7"/>
                    </a:cubicBezTo>
                    <a:cubicBezTo>
                      <a:pt x="256" y="3"/>
                      <a:pt x="256" y="3"/>
                      <a:pt x="256" y="3"/>
                    </a:cubicBezTo>
                    <a:cubicBezTo>
                      <a:pt x="256" y="5"/>
                      <a:pt x="256" y="5"/>
                      <a:pt x="256" y="5"/>
                    </a:cubicBezTo>
                    <a:cubicBezTo>
                      <a:pt x="256" y="3"/>
                      <a:pt x="256" y="3"/>
                      <a:pt x="256" y="3"/>
                    </a:cubicBezTo>
                    <a:cubicBezTo>
                      <a:pt x="256" y="3"/>
                      <a:pt x="256" y="3"/>
                      <a:pt x="256" y="3"/>
                    </a:cubicBezTo>
                    <a:cubicBezTo>
                      <a:pt x="256" y="5"/>
                      <a:pt x="256" y="5"/>
                      <a:pt x="256" y="5"/>
                    </a:cubicBezTo>
                    <a:cubicBezTo>
                      <a:pt x="256" y="3"/>
                      <a:pt x="256" y="3"/>
                      <a:pt x="256" y="3"/>
                    </a:cubicBezTo>
                    <a:cubicBezTo>
                      <a:pt x="256" y="3"/>
                      <a:pt x="256" y="3"/>
                      <a:pt x="256" y="3"/>
                    </a:cubicBezTo>
                    <a:cubicBezTo>
                      <a:pt x="256" y="3"/>
                      <a:pt x="255" y="3"/>
                      <a:pt x="254" y="3"/>
                    </a:cubicBezTo>
                    <a:cubicBezTo>
                      <a:pt x="251" y="3"/>
                      <a:pt x="246" y="2"/>
                      <a:pt x="241" y="2"/>
                    </a:cubicBezTo>
                    <a:cubicBezTo>
                      <a:pt x="236" y="1"/>
                      <a:pt x="231" y="0"/>
                      <a:pt x="231" y="0"/>
                    </a:cubicBezTo>
                    <a:cubicBezTo>
                      <a:pt x="230" y="0"/>
                      <a:pt x="228" y="1"/>
                      <a:pt x="227" y="3"/>
                    </a:cubicBezTo>
                    <a:cubicBezTo>
                      <a:pt x="226" y="5"/>
                      <a:pt x="227" y="7"/>
                      <a:pt x="229" y="8"/>
                    </a:cubicBezTo>
                    <a:cubicBezTo>
                      <a:pt x="237" y="13"/>
                      <a:pt x="237" y="13"/>
                      <a:pt x="237" y="13"/>
                    </a:cubicBezTo>
                    <a:cubicBezTo>
                      <a:pt x="239" y="9"/>
                      <a:pt x="239" y="9"/>
                      <a:pt x="239" y="9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05" y="3"/>
                      <a:pt x="205" y="3"/>
                      <a:pt x="205" y="3"/>
                    </a:cubicBezTo>
                    <a:cubicBezTo>
                      <a:pt x="203" y="3"/>
                      <a:pt x="201" y="4"/>
                      <a:pt x="201" y="6"/>
                    </a:cubicBezTo>
                    <a:cubicBezTo>
                      <a:pt x="200" y="7"/>
                      <a:pt x="201" y="9"/>
                      <a:pt x="202" y="10"/>
                    </a:cubicBezTo>
                    <a:cubicBezTo>
                      <a:pt x="205" y="12"/>
                      <a:pt x="205" y="12"/>
                      <a:pt x="205" y="12"/>
                    </a:cubicBezTo>
                    <a:cubicBezTo>
                      <a:pt x="208" y="9"/>
                      <a:pt x="208" y="9"/>
                      <a:pt x="208" y="9"/>
                    </a:cubicBezTo>
                    <a:cubicBezTo>
                      <a:pt x="204" y="7"/>
                      <a:pt x="204" y="7"/>
                      <a:pt x="204" y="7"/>
                    </a:cubicBezTo>
                    <a:cubicBezTo>
                      <a:pt x="207" y="9"/>
                      <a:pt x="207" y="9"/>
                      <a:pt x="207" y="9"/>
                    </a:cubicBezTo>
                    <a:cubicBezTo>
                      <a:pt x="205" y="6"/>
                      <a:pt x="205" y="6"/>
                      <a:pt x="205" y="6"/>
                    </a:cubicBezTo>
                    <a:cubicBezTo>
                      <a:pt x="205" y="6"/>
                      <a:pt x="205" y="6"/>
                      <a:pt x="204" y="7"/>
                    </a:cubicBezTo>
                    <a:cubicBezTo>
                      <a:pt x="207" y="9"/>
                      <a:pt x="207" y="9"/>
                      <a:pt x="207" y="9"/>
                    </a:cubicBezTo>
                    <a:cubicBezTo>
                      <a:pt x="205" y="6"/>
                      <a:pt x="205" y="6"/>
                      <a:pt x="205" y="6"/>
                    </a:cubicBezTo>
                    <a:cubicBezTo>
                      <a:pt x="207" y="8"/>
                      <a:pt x="207" y="8"/>
                      <a:pt x="207" y="8"/>
                    </a:cubicBezTo>
                    <a:cubicBezTo>
                      <a:pt x="206" y="5"/>
                      <a:pt x="206" y="5"/>
                      <a:pt x="206" y="5"/>
                    </a:cubicBezTo>
                    <a:cubicBezTo>
                      <a:pt x="206" y="5"/>
                      <a:pt x="206" y="5"/>
                      <a:pt x="205" y="6"/>
                    </a:cubicBezTo>
                    <a:cubicBezTo>
                      <a:pt x="207" y="8"/>
                      <a:pt x="207" y="8"/>
                      <a:pt x="207" y="8"/>
                    </a:cubicBezTo>
                    <a:cubicBezTo>
                      <a:pt x="206" y="5"/>
                      <a:pt x="206" y="5"/>
                      <a:pt x="206" y="5"/>
                    </a:cubicBezTo>
                    <a:cubicBezTo>
                      <a:pt x="206" y="6"/>
                      <a:pt x="206" y="6"/>
                      <a:pt x="206" y="6"/>
                    </a:cubicBezTo>
                    <a:cubicBezTo>
                      <a:pt x="206" y="5"/>
                      <a:pt x="206" y="5"/>
                      <a:pt x="206" y="5"/>
                    </a:cubicBezTo>
                    <a:cubicBezTo>
                      <a:pt x="206" y="5"/>
                      <a:pt x="206" y="5"/>
                      <a:pt x="206" y="5"/>
                    </a:cubicBezTo>
                    <a:cubicBezTo>
                      <a:pt x="206" y="6"/>
                      <a:pt x="206" y="6"/>
                      <a:pt x="206" y="6"/>
                    </a:cubicBezTo>
                    <a:cubicBezTo>
                      <a:pt x="206" y="5"/>
                      <a:pt x="206" y="5"/>
                      <a:pt x="206" y="5"/>
                    </a:cubicBezTo>
                    <a:cubicBezTo>
                      <a:pt x="206" y="5"/>
                      <a:pt x="205" y="5"/>
                      <a:pt x="204" y="6"/>
                    </a:cubicBezTo>
                    <a:cubicBezTo>
                      <a:pt x="202" y="6"/>
                      <a:pt x="196" y="8"/>
                      <a:pt x="192" y="9"/>
                    </a:cubicBezTo>
                    <a:cubicBezTo>
                      <a:pt x="189" y="9"/>
                      <a:pt x="187" y="10"/>
                      <a:pt x="186" y="10"/>
                    </a:cubicBezTo>
                    <a:cubicBezTo>
                      <a:pt x="185" y="10"/>
                      <a:pt x="184" y="10"/>
                      <a:pt x="184" y="10"/>
                    </a:cubicBezTo>
                    <a:cubicBezTo>
                      <a:pt x="183" y="11"/>
                      <a:pt x="183" y="11"/>
                      <a:pt x="183" y="11"/>
                    </a:cubicBezTo>
                    <a:cubicBezTo>
                      <a:pt x="183" y="11"/>
                      <a:pt x="183" y="11"/>
                      <a:pt x="183" y="11"/>
                    </a:cubicBezTo>
                    <a:cubicBezTo>
                      <a:pt x="183" y="11"/>
                      <a:pt x="183" y="11"/>
                      <a:pt x="183" y="11"/>
                    </a:cubicBezTo>
                    <a:cubicBezTo>
                      <a:pt x="183" y="11"/>
                      <a:pt x="183" y="11"/>
                      <a:pt x="183" y="11"/>
                    </a:cubicBezTo>
                    <a:cubicBezTo>
                      <a:pt x="182" y="11"/>
                      <a:pt x="182" y="11"/>
                      <a:pt x="182" y="11"/>
                    </a:cubicBezTo>
                    <a:cubicBezTo>
                      <a:pt x="182" y="11"/>
                      <a:pt x="182" y="11"/>
                      <a:pt x="182" y="11"/>
                    </a:cubicBezTo>
                    <a:cubicBezTo>
                      <a:pt x="181" y="12"/>
                      <a:pt x="181" y="12"/>
                      <a:pt x="181" y="12"/>
                    </a:cubicBezTo>
                    <a:cubicBezTo>
                      <a:pt x="180" y="14"/>
                      <a:pt x="180" y="17"/>
                      <a:pt x="182" y="18"/>
                    </a:cubicBezTo>
                    <a:cubicBezTo>
                      <a:pt x="184" y="19"/>
                      <a:pt x="184" y="19"/>
                      <a:pt x="184" y="19"/>
                    </a:cubicBezTo>
                    <a:cubicBezTo>
                      <a:pt x="186" y="16"/>
                      <a:pt x="186" y="16"/>
                      <a:pt x="186" y="16"/>
                    </a:cubicBezTo>
                    <a:cubicBezTo>
                      <a:pt x="186" y="12"/>
                      <a:pt x="186" y="12"/>
                      <a:pt x="186" y="12"/>
                    </a:cubicBezTo>
                    <a:cubicBezTo>
                      <a:pt x="158" y="13"/>
                      <a:pt x="158" y="13"/>
                      <a:pt x="158" y="13"/>
                    </a:cubicBezTo>
                    <a:cubicBezTo>
                      <a:pt x="157" y="13"/>
                      <a:pt x="155" y="14"/>
                      <a:pt x="155" y="16"/>
                    </a:cubicBezTo>
                    <a:cubicBezTo>
                      <a:pt x="154" y="18"/>
                      <a:pt x="155" y="19"/>
                      <a:pt x="156" y="20"/>
                    </a:cubicBezTo>
                    <a:cubicBezTo>
                      <a:pt x="157" y="20"/>
                      <a:pt x="157" y="20"/>
                      <a:pt x="157" y="20"/>
                    </a:cubicBezTo>
                    <a:cubicBezTo>
                      <a:pt x="159" y="17"/>
                      <a:pt x="159" y="17"/>
                      <a:pt x="159" y="17"/>
                    </a:cubicBezTo>
                    <a:cubicBezTo>
                      <a:pt x="158" y="13"/>
                      <a:pt x="158" y="13"/>
                      <a:pt x="158" y="13"/>
                    </a:cubicBezTo>
                    <a:cubicBezTo>
                      <a:pt x="158" y="13"/>
                      <a:pt x="152" y="15"/>
                      <a:pt x="146" y="16"/>
                    </a:cubicBezTo>
                    <a:cubicBezTo>
                      <a:pt x="144" y="17"/>
                      <a:pt x="141" y="17"/>
                      <a:pt x="139" y="18"/>
                    </a:cubicBezTo>
                    <a:cubicBezTo>
                      <a:pt x="138" y="18"/>
                      <a:pt x="137" y="19"/>
                      <a:pt x="136" y="19"/>
                    </a:cubicBezTo>
                    <a:cubicBezTo>
                      <a:pt x="135" y="19"/>
                      <a:pt x="135" y="19"/>
                      <a:pt x="135" y="19"/>
                    </a:cubicBezTo>
                    <a:cubicBezTo>
                      <a:pt x="134" y="19"/>
                      <a:pt x="134" y="19"/>
                      <a:pt x="134" y="19"/>
                    </a:cubicBezTo>
                    <a:cubicBezTo>
                      <a:pt x="134" y="20"/>
                      <a:pt x="134" y="20"/>
                      <a:pt x="134" y="20"/>
                    </a:cubicBezTo>
                    <a:cubicBezTo>
                      <a:pt x="134" y="20"/>
                      <a:pt x="134" y="20"/>
                      <a:pt x="134" y="20"/>
                    </a:cubicBezTo>
                    <a:cubicBezTo>
                      <a:pt x="133" y="20"/>
                      <a:pt x="133" y="20"/>
                      <a:pt x="133" y="21"/>
                    </a:cubicBezTo>
                    <a:cubicBezTo>
                      <a:pt x="132" y="22"/>
                      <a:pt x="132" y="23"/>
                      <a:pt x="132" y="24"/>
                    </a:cubicBezTo>
                    <a:cubicBezTo>
                      <a:pt x="132" y="25"/>
                      <a:pt x="133" y="26"/>
                      <a:pt x="134" y="26"/>
                    </a:cubicBezTo>
                    <a:cubicBezTo>
                      <a:pt x="136" y="28"/>
                      <a:pt x="136" y="28"/>
                      <a:pt x="136" y="28"/>
                    </a:cubicBezTo>
                    <a:cubicBezTo>
                      <a:pt x="138" y="24"/>
                      <a:pt x="138" y="24"/>
                      <a:pt x="138" y="24"/>
                    </a:cubicBezTo>
                    <a:cubicBezTo>
                      <a:pt x="135" y="22"/>
                      <a:pt x="135" y="22"/>
                      <a:pt x="135" y="22"/>
                    </a:cubicBezTo>
                    <a:cubicBezTo>
                      <a:pt x="138" y="24"/>
                      <a:pt x="138" y="24"/>
                      <a:pt x="138" y="24"/>
                    </a:cubicBezTo>
                    <a:cubicBezTo>
                      <a:pt x="136" y="21"/>
                      <a:pt x="136" y="21"/>
                      <a:pt x="136" y="21"/>
                    </a:cubicBezTo>
                    <a:cubicBezTo>
                      <a:pt x="136" y="21"/>
                      <a:pt x="135" y="21"/>
                      <a:pt x="135" y="22"/>
                    </a:cubicBezTo>
                    <a:cubicBezTo>
                      <a:pt x="138" y="24"/>
                      <a:pt x="138" y="24"/>
                      <a:pt x="138" y="24"/>
                    </a:cubicBezTo>
                    <a:cubicBezTo>
                      <a:pt x="136" y="21"/>
                      <a:pt x="136" y="21"/>
                      <a:pt x="136" y="21"/>
                    </a:cubicBezTo>
                    <a:cubicBezTo>
                      <a:pt x="138" y="24"/>
                      <a:pt x="138" y="24"/>
                      <a:pt x="138" y="24"/>
                    </a:cubicBezTo>
                    <a:cubicBezTo>
                      <a:pt x="137" y="21"/>
                      <a:pt x="137" y="21"/>
                      <a:pt x="137" y="21"/>
                    </a:cubicBezTo>
                    <a:cubicBezTo>
                      <a:pt x="137" y="21"/>
                      <a:pt x="137" y="21"/>
                      <a:pt x="136" y="21"/>
                    </a:cubicBezTo>
                    <a:cubicBezTo>
                      <a:pt x="138" y="24"/>
                      <a:pt x="138" y="24"/>
                      <a:pt x="138" y="24"/>
                    </a:cubicBezTo>
                    <a:cubicBezTo>
                      <a:pt x="137" y="21"/>
                      <a:pt x="137" y="21"/>
                      <a:pt x="137" y="21"/>
                    </a:cubicBezTo>
                    <a:cubicBezTo>
                      <a:pt x="137" y="21"/>
                      <a:pt x="137" y="21"/>
                      <a:pt x="137" y="21"/>
                    </a:cubicBezTo>
                    <a:cubicBezTo>
                      <a:pt x="137" y="21"/>
                      <a:pt x="136" y="21"/>
                      <a:pt x="135" y="21"/>
                    </a:cubicBezTo>
                    <a:cubicBezTo>
                      <a:pt x="132" y="21"/>
                      <a:pt x="126" y="22"/>
                      <a:pt x="121" y="22"/>
                    </a:cubicBezTo>
                    <a:cubicBezTo>
                      <a:pt x="116" y="23"/>
                      <a:pt x="111" y="23"/>
                      <a:pt x="111" y="23"/>
                    </a:cubicBezTo>
                    <a:cubicBezTo>
                      <a:pt x="110" y="23"/>
                      <a:pt x="108" y="24"/>
                      <a:pt x="108" y="26"/>
                    </a:cubicBezTo>
                    <a:cubicBezTo>
                      <a:pt x="107" y="28"/>
                      <a:pt x="108" y="29"/>
                      <a:pt x="110" y="30"/>
                    </a:cubicBezTo>
                    <a:cubicBezTo>
                      <a:pt x="112" y="32"/>
                      <a:pt x="112" y="32"/>
                      <a:pt x="112" y="32"/>
                    </a:cubicBezTo>
                    <a:cubicBezTo>
                      <a:pt x="114" y="28"/>
                      <a:pt x="114" y="28"/>
                      <a:pt x="114" y="28"/>
                    </a:cubicBezTo>
                    <a:cubicBezTo>
                      <a:pt x="114" y="25"/>
                      <a:pt x="114" y="25"/>
                      <a:pt x="114" y="25"/>
                    </a:cubicBezTo>
                    <a:cubicBezTo>
                      <a:pt x="90" y="28"/>
                      <a:pt x="90" y="28"/>
                      <a:pt x="90" y="28"/>
                    </a:cubicBezTo>
                    <a:cubicBezTo>
                      <a:pt x="89" y="28"/>
                      <a:pt x="87" y="29"/>
                      <a:pt x="87" y="31"/>
                    </a:cubicBezTo>
                    <a:cubicBezTo>
                      <a:pt x="87" y="33"/>
                      <a:pt x="87" y="34"/>
                      <a:pt x="89" y="35"/>
                    </a:cubicBezTo>
                    <a:cubicBezTo>
                      <a:pt x="91" y="37"/>
                      <a:pt x="91" y="37"/>
                      <a:pt x="91" y="37"/>
                    </a:cubicBezTo>
                    <a:cubicBezTo>
                      <a:pt x="93" y="33"/>
                      <a:pt x="93" y="33"/>
                      <a:pt x="93" y="33"/>
                    </a:cubicBezTo>
                    <a:cubicBezTo>
                      <a:pt x="92" y="29"/>
                      <a:pt x="92" y="29"/>
                      <a:pt x="92" y="29"/>
                    </a:cubicBezTo>
                    <a:cubicBezTo>
                      <a:pt x="73" y="33"/>
                      <a:pt x="73" y="33"/>
                      <a:pt x="73" y="33"/>
                    </a:cubicBezTo>
                    <a:cubicBezTo>
                      <a:pt x="71" y="33"/>
                      <a:pt x="70" y="35"/>
                      <a:pt x="69" y="36"/>
                    </a:cubicBezTo>
                    <a:cubicBezTo>
                      <a:pt x="69" y="38"/>
                      <a:pt x="70" y="40"/>
                      <a:pt x="71" y="40"/>
                    </a:cubicBezTo>
                    <a:cubicBezTo>
                      <a:pt x="72" y="41"/>
                      <a:pt x="72" y="41"/>
                      <a:pt x="72" y="41"/>
                    </a:cubicBezTo>
                    <a:cubicBezTo>
                      <a:pt x="74" y="38"/>
                      <a:pt x="74" y="38"/>
                      <a:pt x="74" y="38"/>
                    </a:cubicBezTo>
                    <a:cubicBezTo>
                      <a:pt x="71" y="35"/>
                      <a:pt x="71" y="35"/>
                      <a:pt x="71" y="35"/>
                    </a:cubicBezTo>
                    <a:cubicBezTo>
                      <a:pt x="74" y="37"/>
                      <a:pt x="74" y="37"/>
                      <a:pt x="74" y="37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72" y="34"/>
                      <a:pt x="71" y="34"/>
                      <a:pt x="71" y="35"/>
                    </a:cubicBezTo>
                    <a:cubicBezTo>
                      <a:pt x="74" y="37"/>
                      <a:pt x="74" y="37"/>
                      <a:pt x="74" y="37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74" y="37"/>
                      <a:pt x="74" y="37"/>
                      <a:pt x="74" y="37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73" y="34"/>
                      <a:pt x="73" y="34"/>
                      <a:pt x="72" y="34"/>
                    </a:cubicBezTo>
                    <a:cubicBezTo>
                      <a:pt x="74" y="37"/>
                      <a:pt x="74" y="37"/>
                      <a:pt x="74" y="37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73" y="34"/>
                      <a:pt x="73" y="34"/>
                      <a:pt x="72" y="34"/>
                    </a:cubicBezTo>
                    <a:cubicBezTo>
                      <a:pt x="70" y="34"/>
                      <a:pt x="65" y="34"/>
                      <a:pt x="61" y="34"/>
                    </a:cubicBezTo>
                    <a:cubicBezTo>
                      <a:pt x="60" y="34"/>
                      <a:pt x="58" y="34"/>
                      <a:pt x="57" y="34"/>
                    </a:cubicBezTo>
                    <a:cubicBezTo>
                      <a:pt x="56" y="34"/>
                      <a:pt x="55" y="34"/>
                      <a:pt x="55" y="34"/>
                    </a:cubicBezTo>
                    <a:cubicBezTo>
                      <a:pt x="55" y="34"/>
                      <a:pt x="55" y="34"/>
                      <a:pt x="55" y="34"/>
                    </a:cubicBezTo>
                    <a:cubicBezTo>
                      <a:pt x="54" y="34"/>
                      <a:pt x="54" y="34"/>
                      <a:pt x="54" y="34"/>
                    </a:cubicBezTo>
                    <a:cubicBezTo>
                      <a:pt x="54" y="34"/>
                      <a:pt x="54" y="34"/>
                      <a:pt x="54" y="34"/>
                    </a:cubicBezTo>
                    <a:cubicBezTo>
                      <a:pt x="54" y="34"/>
                      <a:pt x="54" y="34"/>
                      <a:pt x="54" y="34"/>
                    </a:cubicBezTo>
                    <a:cubicBezTo>
                      <a:pt x="53" y="34"/>
                      <a:pt x="53" y="34"/>
                      <a:pt x="53" y="34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5"/>
                      <a:pt x="52" y="35"/>
                      <a:pt x="51" y="36"/>
                    </a:cubicBezTo>
                    <a:cubicBezTo>
                      <a:pt x="50" y="38"/>
                      <a:pt x="51" y="40"/>
                      <a:pt x="52" y="41"/>
                    </a:cubicBezTo>
                    <a:cubicBezTo>
                      <a:pt x="58" y="45"/>
                      <a:pt x="58" y="45"/>
                      <a:pt x="58" y="45"/>
                    </a:cubicBezTo>
                    <a:cubicBezTo>
                      <a:pt x="60" y="42"/>
                      <a:pt x="60" y="42"/>
                      <a:pt x="60" y="42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8" y="40"/>
                      <a:pt x="27" y="41"/>
                      <a:pt x="27" y="43"/>
                    </a:cubicBezTo>
                    <a:cubicBezTo>
                      <a:pt x="26" y="44"/>
                      <a:pt x="27" y="46"/>
                      <a:pt x="28" y="47"/>
                    </a:cubicBezTo>
                    <a:cubicBezTo>
                      <a:pt x="30" y="48"/>
                      <a:pt x="30" y="48"/>
                      <a:pt x="30" y="48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3" y="42"/>
                      <a:pt x="1" y="44"/>
                      <a:pt x="1" y="45"/>
                    </a:cubicBezTo>
                    <a:cubicBezTo>
                      <a:pt x="0" y="47"/>
                      <a:pt x="1" y="49"/>
                      <a:pt x="2" y="50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6" y="52"/>
                      <a:pt x="8" y="51"/>
                      <a:pt x="9" y="49"/>
                    </a:cubicBezTo>
                    <a:cubicBezTo>
                      <a:pt x="10" y="47"/>
                      <a:pt x="10" y="45"/>
                      <a:pt x="8" y="44"/>
                    </a:cubicBezTo>
                    <a:close/>
                  </a:path>
                </a:pathLst>
              </a:custGeom>
              <a:solidFill>
                <a:srgbClr val="70B5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0" name="Freeform 60"/>
              <p:cNvSpPr/>
              <p:nvPr/>
            </p:nvSpPr>
            <p:spPr bwMode="auto">
              <a:xfrm>
                <a:off x="4216412" y="3769632"/>
                <a:ext cx="146434" cy="15831"/>
              </a:xfrm>
              <a:custGeom>
                <a:avLst/>
                <a:gdLst>
                  <a:gd name="T0" fmla="*/ 20 w 109"/>
                  <a:gd name="T1" fmla="*/ 5 h 12"/>
                  <a:gd name="T2" fmla="*/ 50 w 109"/>
                  <a:gd name="T3" fmla="*/ 1 h 12"/>
                  <a:gd name="T4" fmla="*/ 81 w 109"/>
                  <a:gd name="T5" fmla="*/ 1 h 12"/>
                  <a:gd name="T6" fmla="*/ 93 w 109"/>
                  <a:gd name="T7" fmla="*/ 2 h 12"/>
                  <a:gd name="T8" fmla="*/ 101 w 109"/>
                  <a:gd name="T9" fmla="*/ 4 h 12"/>
                  <a:gd name="T10" fmla="*/ 104 w 109"/>
                  <a:gd name="T11" fmla="*/ 7 h 12"/>
                  <a:gd name="T12" fmla="*/ 106 w 109"/>
                  <a:gd name="T13" fmla="*/ 9 h 12"/>
                  <a:gd name="T14" fmla="*/ 109 w 109"/>
                  <a:gd name="T15" fmla="*/ 11 h 12"/>
                  <a:gd name="T16" fmla="*/ 104 w 109"/>
                  <a:gd name="T17" fmla="*/ 9 h 12"/>
                  <a:gd name="T18" fmla="*/ 97 w 109"/>
                  <a:gd name="T19" fmla="*/ 8 h 12"/>
                  <a:gd name="T20" fmla="*/ 93 w 109"/>
                  <a:gd name="T21" fmla="*/ 7 h 12"/>
                  <a:gd name="T22" fmla="*/ 88 w 109"/>
                  <a:gd name="T23" fmla="*/ 7 h 12"/>
                  <a:gd name="T24" fmla="*/ 78 w 109"/>
                  <a:gd name="T25" fmla="*/ 6 h 12"/>
                  <a:gd name="T26" fmla="*/ 33 w 109"/>
                  <a:gd name="T27" fmla="*/ 9 h 12"/>
                  <a:gd name="T28" fmla="*/ 3 w 109"/>
                  <a:gd name="T29" fmla="*/ 12 h 12"/>
                  <a:gd name="T30" fmla="*/ 20 w 109"/>
                  <a:gd name="T3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9" h="12">
                    <a:moveTo>
                      <a:pt x="20" y="5"/>
                    </a:moveTo>
                    <a:cubicBezTo>
                      <a:pt x="29" y="4"/>
                      <a:pt x="40" y="2"/>
                      <a:pt x="50" y="1"/>
                    </a:cubicBezTo>
                    <a:cubicBezTo>
                      <a:pt x="61" y="0"/>
                      <a:pt x="72" y="0"/>
                      <a:pt x="81" y="1"/>
                    </a:cubicBezTo>
                    <a:cubicBezTo>
                      <a:pt x="85" y="1"/>
                      <a:pt x="89" y="1"/>
                      <a:pt x="93" y="2"/>
                    </a:cubicBezTo>
                    <a:cubicBezTo>
                      <a:pt x="96" y="2"/>
                      <a:pt x="99" y="3"/>
                      <a:pt x="101" y="4"/>
                    </a:cubicBezTo>
                    <a:cubicBezTo>
                      <a:pt x="105" y="5"/>
                      <a:pt x="106" y="7"/>
                      <a:pt x="104" y="7"/>
                    </a:cubicBezTo>
                    <a:cubicBezTo>
                      <a:pt x="104" y="7"/>
                      <a:pt x="105" y="8"/>
                      <a:pt x="106" y="9"/>
                    </a:cubicBezTo>
                    <a:cubicBezTo>
                      <a:pt x="108" y="10"/>
                      <a:pt x="109" y="10"/>
                      <a:pt x="109" y="11"/>
                    </a:cubicBezTo>
                    <a:cubicBezTo>
                      <a:pt x="107" y="10"/>
                      <a:pt x="106" y="10"/>
                      <a:pt x="104" y="9"/>
                    </a:cubicBezTo>
                    <a:cubicBezTo>
                      <a:pt x="102" y="9"/>
                      <a:pt x="99" y="8"/>
                      <a:pt x="97" y="8"/>
                    </a:cubicBezTo>
                    <a:cubicBezTo>
                      <a:pt x="95" y="8"/>
                      <a:pt x="94" y="7"/>
                      <a:pt x="93" y="7"/>
                    </a:cubicBezTo>
                    <a:cubicBezTo>
                      <a:pt x="91" y="7"/>
                      <a:pt x="89" y="7"/>
                      <a:pt x="88" y="7"/>
                    </a:cubicBezTo>
                    <a:cubicBezTo>
                      <a:pt x="85" y="6"/>
                      <a:pt x="81" y="6"/>
                      <a:pt x="78" y="6"/>
                    </a:cubicBezTo>
                    <a:cubicBezTo>
                      <a:pt x="64" y="6"/>
                      <a:pt x="47" y="7"/>
                      <a:pt x="33" y="9"/>
                    </a:cubicBezTo>
                    <a:cubicBezTo>
                      <a:pt x="19" y="10"/>
                      <a:pt x="7" y="12"/>
                      <a:pt x="3" y="12"/>
                    </a:cubicBezTo>
                    <a:cubicBezTo>
                      <a:pt x="0" y="12"/>
                      <a:pt x="4" y="10"/>
                      <a:pt x="20" y="5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1" name="Freeform 61"/>
              <p:cNvSpPr/>
              <p:nvPr/>
            </p:nvSpPr>
            <p:spPr bwMode="auto">
              <a:xfrm>
                <a:off x="4151770" y="3751163"/>
                <a:ext cx="120049" cy="23746"/>
              </a:xfrm>
              <a:custGeom>
                <a:avLst/>
                <a:gdLst>
                  <a:gd name="T0" fmla="*/ 56 w 89"/>
                  <a:gd name="T1" fmla="*/ 4 h 17"/>
                  <a:gd name="T2" fmla="*/ 59 w 89"/>
                  <a:gd name="T3" fmla="*/ 7 h 17"/>
                  <a:gd name="T4" fmla="*/ 36 w 89"/>
                  <a:gd name="T5" fmla="*/ 11 h 17"/>
                  <a:gd name="T6" fmla="*/ 14 w 89"/>
                  <a:gd name="T7" fmla="*/ 15 h 17"/>
                  <a:gd name="T8" fmla="*/ 56 w 89"/>
                  <a:gd name="T9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17">
                    <a:moveTo>
                      <a:pt x="56" y="4"/>
                    </a:moveTo>
                    <a:cubicBezTo>
                      <a:pt x="89" y="0"/>
                      <a:pt x="64" y="5"/>
                      <a:pt x="59" y="7"/>
                    </a:cubicBezTo>
                    <a:cubicBezTo>
                      <a:pt x="59" y="7"/>
                      <a:pt x="47" y="9"/>
                      <a:pt x="36" y="11"/>
                    </a:cubicBezTo>
                    <a:cubicBezTo>
                      <a:pt x="25" y="13"/>
                      <a:pt x="14" y="15"/>
                      <a:pt x="14" y="15"/>
                    </a:cubicBezTo>
                    <a:cubicBezTo>
                      <a:pt x="0" y="17"/>
                      <a:pt x="37" y="7"/>
                      <a:pt x="5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2" name="Freeform 62"/>
              <p:cNvSpPr/>
              <p:nvPr/>
            </p:nvSpPr>
            <p:spPr bwMode="auto">
              <a:xfrm>
                <a:off x="4221689" y="3702351"/>
                <a:ext cx="72557" cy="11873"/>
              </a:xfrm>
              <a:custGeom>
                <a:avLst/>
                <a:gdLst>
                  <a:gd name="T0" fmla="*/ 18 w 54"/>
                  <a:gd name="T1" fmla="*/ 3 h 9"/>
                  <a:gd name="T2" fmla="*/ 11 w 54"/>
                  <a:gd name="T3" fmla="*/ 4 h 9"/>
                  <a:gd name="T4" fmla="*/ 4 w 54"/>
                  <a:gd name="T5" fmla="*/ 5 h 9"/>
                  <a:gd name="T6" fmla="*/ 53 w 54"/>
                  <a:gd name="T7" fmla="*/ 0 h 9"/>
                  <a:gd name="T8" fmla="*/ 37 w 54"/>
                  <a:gd name="T9" fmla="*/ 4 h 9"/>
                  <a:gd name="T10" fmla="*/ 0 w 54"/>
                  <a:gd name="T11" fmla="*/ 9 h 9"/>
                  <a:gd name="T12" fmla="*/ 17 w 54"/>
                  <a:gd name="T13" fmla="*/ 5 h 9"/>
                  <a:gd name="T14" fmla="*/ 18 w 54"/>
                  <a:gd name="T15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9">
                    <a:moveTo>
                      <a:pt x="18" y="3"/>
                    </a:moveTo>
                    <a:cubicBezTo>
                      <a:pt x="18" y="3"/>
                      <a:pt x="14" y="4"/>
                      <a:pt x="11" y="4"/>
                    </a:cubicBezTo>
                    <a:cubicBezTo>
                      <a:pt x="7" y="4"/>
                      <a:pt x="4" y="5"/>
                      <a:pt x="4" y="5"/>
                    </a:cubicBezTo>
                    <a:cubicBezTo>
                      <a:pt x="18" y="3"/>
                      <a:pt x="39" y="1"/>
                      <a:pt x="53" y="0"/>
                    </a:cubicBezTo>
                    <a:cubicBezTo>
                      <a:pt x="54" y="1"/>
                      <a:pt x="47" y="2"/>
                      <a:pt x="37" y="4"/>
                    </a:cubicBezTo>
                    <a:cubicBezTo>
                      <a:pt x="27" y="5"/>
                      <a:pt x="14" y="7"/>
                      <a:pt x="0" y="9"/>
                    </a:cubicBezTo>
                    <a:cubicBezTo>
                      <a:pt x="3" y="8"/>
                      <a:pt x="11" y="7"/>
                      <a:pt x="17" y="5"/>
                    </a:cubicBezTo>
                    <a:cubicBezTo>
                      <a:pt x="22" y="4"/>
                      <a:pt x="26" y="3"/>
                      <a:pt x="18" y="3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3" name="Freeform 63"/>
              <p:cNvSpPr/>
              <p:nvPr/>
            </p:nvSpPr>
            <p:spPr bwMode="auto">
              <a:xfrm>
                <a:off x="3889244" y="2508453"/>
                <a:ext cx="1295479" cy="1522385"/>
              </a:xfrm>
              <a:custGeom>
                <a:avLst/>
                <a:gdLst>
                  <a:gd name="T0" fmla="*/ 621 w 965"/>
                  <a:gd name="T1" fmla="*/ 1073 h 1133"/>
                  <a:gd name="T2" fmla="*/ 616 w 965"/>
                  <a:gd name="T3" fmla="*/ 1106 h 1133"/>
                  <a:gd name="T4" fmla="*/ 601 w 965"/>
                  <a:gd name="T5" fmla="*/ 1130 h 1133"/>
                  <a:gd name="T6" fmla="*/ 606 w 965"/>
                  <a:gd name="T7" fmla="*/ 1084 h 1133"/>
                  <a:gd name="T8" fmla="*/ 555 w 965"/>
                  <a:gd name="T9" fmla="*/ 1011 h 1133"/>
                  <a:gd name="T10" fmla="*/ 540 w 965"/>
                  <a:gd name="T11" fmla="*/ 975 h 1133"/>
                  <a:gd name="T12" fmla="*/ 538 w 965"/>
                  <a:gd name="T13" fmla="*/ 968 h 1133"/>
                  <a:gd name="T14" fmla="*/ 536 w 965"/>
                  <a:gd name="T15" fmla="*/ 972 h 1133"/>
                  <a:gd name="T16" fmla="*/ 534 w 965"/>
                  <a:gd name="T17" fmla="*/ 970 h 1133"/>
                  <a:gd name="T18" fmla="*/ 534 w 965"/>
                  <a:gd name="T19" fmla="*/ 943 h 1133"/>
                  <a:gd name="T20" fmla="*/ 673 w 965"/>
                  <a:gd name="T21" fmla="*/ 834 h 1133"/>
                  <a:gd name="T22" fmla="*/ 948 w 965"/>
                  <a:gd name="T23" fmla="*/ 823 h 1133"/>
                  <a:gd name="T24" fmla="*/ 900 w 965"/>
                  <a:gd name="T25" fmla="*/ 511 h 1133"/>
                  <a:gd name="T26" fmla="*/ 901 w 965"/>
                  <a:gd name="T27" fmla="*/ 529 h 1133"/>
                  <a:gd name="T28" fmla="*/ 878 w 965"/>
                  <a:gd name="T29" fmla="*/ 549 h 1133"/>
                  <a:gd name="T30" fmla="*/ 843 w 965"/>
                  <a:gd name="T31" fmla="*/ 595 h 1133"/>
                  <a:gd name="T32" fmla="*/ 822 w 965"/>
                  <a:gd name="T33" fmla="*/ 606 h 1133"/>
                  <a:gd name="T34" fmla="*/ 817 w 965"/>
                  <a:gd name="T35" fmla="*/ 607 h 1133"/>
                  <a:gd name="T36" fmla="*/ 676 w 965"/>
                  <a:gd name="T37" fmla="*/ 580 h 1133"/>
                  <a:gd name="T38" fmla="*/ 636 w 965"/>
                  <a:gd name="T39" fmla="*/ 398 h 1133"/>
                  <a:gd name="T40" fmla="*/ 641 w 965"/>
                  <a:gd name="T41" fmla="*/ 464 h 1133"/>
                  <a:gd name="T42" fmla="*/ 765 w 965"/>
                  <a:gd name="T43" fmla="*/ 280 h 1133"/>
                  <a:gd name="T44" fmla="*/ 799 w 965"/>
                  <a:gd name="T45" fmla="*/ 279 h 1133"/>
                  <a:gd name="T46" fmla="*/ 853 w 965"/>
                  <a:gd name="T47" fmla="*/ 305 h 1133"/>
                  <a:gd name="T48" fmla="*/ 882 w 965"/>
                  <a:gd name="T49" fmla="*/ 311 h 1133"/>
                  <a:gd name="T50" fmla="*/ 883 w 965"/>
                  <a:gd name="T51" fmla="*/ 312 h 1133"/>
                  <a:gd name="T52" fmla="*/ 884 w 965"/>
                  <a:gd name="T53" fmla="*/ 312 h 1133"/>
                  <a:gd name="T54" fmla="*/ 882 w 965"/>
                  <a:gd name="T55" fmla="*/ 312 h 1133"/>
                  <a:gd name="T56" fmla="*/ 888 w 965"/>
                  <a:gd name="T57" fmla="*/ 282 h 1133"/>
                  <a:gd name="T58" fmla="*/ 853 w 965"/>
                  <a:gd name="T59" fmla="*/ 22 h 1133"/>
                  <a:gd name="T60" fmla="*/ 865 w 965"/>
                  <a:gd name="T61" fmla="*/ 110 h 1133"/>
                  <a:gd name="T62" fmla="*/ 845 w 965"/>
                  <a:gd name="T63" fmla="*/ 15 h 1133"/>
                  <a:gd name="T64" fmla="*/ 852 w 965"/>
                  <a:gd name="T65" fmla="*/ 1 h 1133"/>
                  <a:gd name="T66" fmla="*/ 435 w 965"/>
                  <a:gd name="T67" fmla="*/ 78 h 1133"/>
                  <a:gd name="T68" fmla="*/ 178 w 965"/>
                  <a:gd name="T69" fmla="*/ 94 h 1133"/>
                  <a:gd name="T70" fmla="*/ 874 w 965"/>
                  <a:gd name="T71" fmla="*/ 27 h 1133"/>
                  <a:gd name="T72" fmla="*/ 906 w 965"/>
                  <a:gd name="T73" fmla="*/ 289 h 1133"/>
                  <a:gd name="T74" fmla="*/ 889 w 965"/>
                  <a:gd name="T75" fmla="*/ 331 h 1133"/>
                  <a:gd name="T76" fmla="*/ 885 w 965"/>
                  <a:gd name="T77" fmla="*/ 331 h 1133"/>
                  <a:gd name="T78" fmla="*/ 802 w 965"/>
                  <a:gd name="T79" fmla="*/ 290 h 1133"/>
                  <a:gd name="T80" fmla="*/ 796 w 965"/>
                  <a:gd name="T81" fmla="*/ 289 h 1133"/>
                  <a:gd name="T82" fmla="*/ 657 w 965"/>
                  <a:gd name="T83" fmla="*/ 390 h 1133"/>
                  <a:gd name="T84" fmla="*/ 698 w 965"/>
                  <a:gd name="T85" fmla="*/ 560 h 1133"/>
                  <a:gd name="T86" fmla="*/ 821 w 965"/>
                  <a:gd name="T87" fmla="*/ 578 h 1133"/>
                  <a:gd name="T88" fmla="*/ 859 w 965"/>
                  <a:gd name="T89" fmla="*/ 530 h 1133"/>
                  <a:gd name="T90" fmla="*/ 844 w 965"/>
                  <a:gd name="T91" fmla="*/ 549 h 1133"/>
                  <a:gd name="T92" fmla="*/ 820 w 965"/>
                  <a:gd name="T93" fmla="*/ 571 h 1133"/>
                  <a:gd name="T94" fmla="*/ 823 w 965"/>
                  <a:gd name="T95" fmla="*/ 566 h 1133"/>
                  <a:gd name="T96" fmla="*/ 871 w 965"/>
                  <a:gd name="T97" fmla="*/ 511 h 1133"/>
                  <a:gd name="T98" fmla="*/ 927 w 965"/>
                  <a:gd name="T99" fmla="*/ 500 h 1133"/>
                  <a:gd name="T100" fmla="*/ 900 w 965"/>
                  <a:gd name="T101" fmla="*/ 501 h 1133"/>
                  <a:gd name="T102" fmla="*/ 922 w 965"/>
                  <a:gd name="T103" fmla="*/ 498 h 1133"/>
                  <a:gd name="T104" fmla="*/ 950 w 965"/>
                  <a:gd name="T105" fmla="*/ 706 h 1133"/>
                  <a:gd name="T106" fmla="*/ 957 w 965"/>
                  <a:gd name="T107" fmla="*/ 769 h 1133"/>
                  <a:gd name="T108" fmla="*/ 857 w 965"/>
                  <a:gd name="T109" fmla="*/ 855 h 1133"/>
                  <a:gd name="T110" fmla="*/ 958 w 965"/>
                  <a:gd name="T111" fmla="*/ 851 h 1133"/>
                  <a:gd name="T112" fmla="*/ 955 w 965"/>
                  <a:gd name="T113" fmla="*/ 857 h 1133"/>
                  <a:gd name="T114" fmla="*/ 609 w 965"/>
                  <a:gd name="T115" fmla="*/ 888 h 1133"/>
                  <a:gd name="T116" fmla="*/ 569 w 965"/>
                  <a:gd name="T117" fmla="*/ 964 h 1133"/>
                  <a:gd name="T118" fmla="*/ 570 w 965"/>
                  <a:gd name="T119" fmla="*/ 969 h 1133"/>
                  <a:gd name="T120" fmla="*/ 607 w 965"/>
                  <a:gd name="T121" fmla="*/ 1023 h 1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65" h="1133">
                    <a:moveTo>
                      <a:pt x="625" y="1050"/>
                    </a:moveTo>
                    <a:cubicBezTo>
                      <a:pt x="623" y="1047"/>
                      <a:pt x="622" y="1049"/>
                      <a:pt x="622" y="1053"/>
                    </a:cubicBezTo>
                    <a:cubicBezTo>
                      <a:pt x="622" y="1054"/>
                      <a:pt x="622" y="1056"/>
                      <a:pt x="622" y="1057"/>
                    </a:cubicBezTo>
                    <a:cubicBezTo>
                      <a:pt x="622" y="1058"/>
                      <a:pt x="622" y="1060"/>
                      <a:pt x="622" y="1062"/>
                    </a:cubicBezTo>
                    <a:cubicBezTo>
                      <a:pt x="621" y="1065"/>
                      <a:pt x="622" y="1068"/>
                      <a:pt x="621" y="1073"/>
                    </a:cubicBezTo>
                    <a:cubicBezTo>
                      <a:pt x="621" y="1077"/>
                      <a:pt x="621" y="1082"/>
                      <a:pt x="620" y="1087"/>
                    </a:cubicBezTo>
                    <a:cubicBezTo>
                      <a:pt x="620" y="1089"/>
                      <a:pt x="619" y="1092"/>
                      <a:pt x="619" y="1094"/>
                    </a:cubicBezTo>
                    <a:cubicBezTo>
                      <a:pt x="619" y="1096"/>
                      <a:pt x="618" y="1097"/>
                      <a:pt x="618" y="1098"/>
                    </a:cubicBezTo>
                    <a:cubicBezTo>
                      <a:pt x="618" y="1100"/>
                      <a:pt x="617" y="1101"/>
                      <a:pt x="617" y="1102"/>
                    </a:cubicBezTo>
                    <a:cubicBezTo>
                      <a:pt x="616" y="1104"/>
                      <a:pt x="616" y="1105"/>
                      <a:pt x="616" y="1106"/>
                    </a:cubicBezTo>
                    <a:cubicBezTo>
                      <a:pt x="615" y="1108"/>
                      <a:pt x="615" y="1109"/>
                      <a:pt x="614" y="1110"/>
                    </a:cubicBezTo>
                    <a:cubicBezTo>
                      <a:pt x="613" y="1113"/>
                      <a:pt x="612" y="1116"/>
                      <a:pt x="611" y="1118"/>
                    </a:cubicBezTo>
                    <a:cubicBezTo>
                      <a:pt x="609" y="1121"/>
                      <a:pt x="607" y="1123"/>
                      <a:pt x="606" y="1126"/>
                    </a:cubicBezTo>
                    <a:cubicBezTo>
                      <a:pt x="604" y="1129"/>
                      <a:pt x="602" y="1131"/>
                      <a:pt x="600" y="1133"/>
                    </a:cubicBezTo>
                    <a:cubicBezTo>
                      <a:pt x="600" y="1133"/>
                      <a:pt x="600" y="1132"/>
                      <a:pt x="601" y="1130"/>
                    </a:cubicBezTo>
                    <a:cubicBezTo>
                      <a:pt x="601" y="1128"/>
                      <a:pt x="601" y="1126"/>
                      <a:pt x="601" y="1123"/>
                    </a:cubicBezTo>
                    <a:cubicBezTo>
                      <a:pt x="601" y="1121"/>
                      <a:pt x="601" y="1118"/>
                      <a:pt x="601" y="1117"/>
                    </a:cubicBezTo>
                    <a:cubicBezTo>
                      <a:pt x="600" y="1116"/>
                      <a:pt x="600" y="1115"/>
                      <a:pt x="600" y="1115"/>
                    </a:cubicBezTo>
                    <a:cubicBezTo>
                      <a:pt x="600" y="1114"/>
                      <a:pt x="600" y="1114"/>
                      <a:pt x="600" y="1114"/>
                    </a:cubicBezTo>
                    <a:cubicBezTo>
                      <a:pt x="604" y="1107"/>
                      <a:pt x="606" y="1096"/>
                      <a:pt x="606" y="1084"/>
                    </a:cubicBezTo>
                    <a:cubicBezTo>
                      <a:pt x="606" y="1081"/>
                      <a:pt x="606" y="1078"/>
                      <a:pt x="605" y="1075"/>
                    </a:cubicBezTo>
                    <a:cubicBezTo>
                      <a:pt x="605" y="1071"/>
                      <a:pt x="604" y="1067"/>
                      <a:pt x="603" y="1063"/>
                    </a:cubicBezTo>
                    <a:cubicBezTo>
                      <a:pt x="602" y="1058"/>
                      <a:pt x="600" y="1054"/>
                      <a:pt x="595" y="1049"/>
                    </a:cubicBezTo>
                    <a:cubicBezTo>
                      <a:pt x="590" y="1044"/>
                      <a:pt x="583" y="1039"/>
                      <a:pt x="576" y="1033"/>
                    </a:cubicBezTo>
                    <a:cubicBezTo>
                      <a:pt x="569" y="1027"/>
                      <a:pt x="561" y="1020"/>
                      <a:pt x="555" y="1011"/>
                    </a:cubicBezTo>
                    <a:cubicBezTo>
                      <a:pt x="554" y="1009"/>
                      <a:pt x="552" y="1006"/>
                      <a:pt x="551" y="1004"/>
                    </a:cubicBezTo>
                    <a:cubicBezTo>
                      <a:pt x="550" y="1002"/>
                      <a:pt x="548" y="999"/>
                      <a:pt x="547" y="997"/>
                    </a:cubicBezTo>
                    <a:cubicBezTo>
                      <a:pt x="546" y="995"/>
                      <a:pt x="545" y="992"/>
                      <a:pt x="544" y="990"/>
                    </a:cubicBezTo>
                    <a:cubicBezTo>
                      <a:pt x="543" y="987"/>
                      <a:pt x="542" y="984"/>
                      <a:pt x="542" y="982"/>
                    </a:cubicBezTo>
                    <a:cubicBezTo>
                      <a:pt x="541" y="979"/>
                      <a:pt x="540" y="977"/>
                      <a:pt x="540" y="975"/>
                    </a:cubicBezTo>
                    <a:cubicBezTo>
                      <a:pt x="539" y="972"/>
                      <a:pt x="539" y="972"/>
                      <a:pt x="539" y="972"/>
                    </a:cubicBezTo>
                    <a:cubicBezTo>
                      <a:pt x="539" y="970"/>
                      <a:pt x="539" y="970"/>
                      <a:pt x="539" y="970"/>
                    </a:cubicBezTo>
                    <a:cubicBezTo>
                      <a:pt x="539" y="970"/>
                      <a:pt x="539" y="970"/>
                      <a:pt x="539" y="970"/>
                    </a:cubicBezTo>
                    <a:cubicBezTo>
                      <a:pt x="538" y="968"/>
                      <a:pt x="538" y="968"/>
                      <a:pt x="538" y="968"/>
                    </a:cubicBezTo>
                    <a:cubicBezTo>
                      <a:pt x="538" y="968"/>
                      <a:pt x="538" y="968"/>
                      <a:pt x="538" y="968"/>
                    </a:cubicBezTo>
                    <a:cubicBezTo>
                      <a:pt x="538" y="965"/>
                      <a:pt x="538" y="963"/>
                      <a:pt x="537" y="961"/>
                    </a:cubicBezTo>
                    <a:cubicBezTo>
                      <a:pt x="537" y="958"/>
                      <a:pt x="537" y="956"/>
                      <a:pt x="537" y="954"/>
                    </a:cubicBezTo>
                    <a:cubicBezTo>
                      <a:pt x="536" y="939"/>
                      <a:pt x="535" y="957"/>
                      <a:pt x="536" y="969"/>
                    </a:cubicBezTo>
                    <a:cubicBezTo>
                      <a:pt x="536" y="969"/>
                      <a:pt x="536" y="970"/>
                      <a:pt x="536" y="971"/>
                    </a:cubicBezTo>
                    <a:cubicBezTo>
                      <a:pt x="536" y="972"/>
                      <a:pt x="536" y="972"/>
                      <a:pt x="536" y="972"/>
                    </a:cubicBezTo>
                    <a:cubicBezTo>
                      <a:pt x="536" y="972"/>
                      <a:pt x="536" y="973"/>
                      <a:pt x="537" y="973"/>
                    </a:cubicBezTo>
                    <a:cubicBezTo>
                      <a:pt x="537" y="974"/>
                      <a:pt x="537" y="975"/>
                      <a:pt x="537" y="976"/>
                    </a:cubicBezTo>
                    <a:cubicBezTo>
                      <a:pt x="537" y="977"/>
                      <a:pt x="537" y="978"/>
                      <a:pt x="536" y="977"/>
                    </a:cubicBezTo>
                    <a:cubicBezTo>
                      <a:pt x="536" y="977"/>
                      <a:pt x="536" y="975"/>
                      <a:pt x="535" y="971"/>
                    </a:cubicBezTo>
                    <a:cubicBezTo>
                      <a:pt x="534" y="970"/>
                      <a:pt x="534" y="970"/>
                      <a:pt x="534" y="970"/>
                    </a:cubicBezTo>
                    <a:cubicBezTo>
                      <a:pt x="534" y="970"/>
                      <a:pt x="534" y="969"/>
                      <a:pt x="534" y="968"/>
                    </a:cubicBezTo>
                    <a:cubicBezTo>
                      <a:pt x="534" y="968"/>
                      <a:pt x="534" y="967"/>
                      <a:pt x="534" y="966"/>
                    </a:cubicBezTo>
                    <a:cubicBezTo>
                      <a:pt x="533" y="965"/>
                      <a:pt x="533" y="964"/>
                      <a:pt x="533" y="962"/>
                    </a:cubicBezTo>
                    <a:cubicBezTo>
                      <a:pt x="532" y="958"/>
                      <a:pt x="532" y="954"/>
                      <a:pt x="532" y="949"/>
                    </a:cubicBezTo>
                    <a:cubicBezTo>
                      <a:pt x="532" y="945"/>
                      <a:pt x="533" y="944"/>
                      <a:pt x="534" y="943"/>
                    </a:cubicBezTo>
                    <a:cubicBezTo>
                      <a:pt x="535" y="941"/>
                      <a:pt x="536" y="939"/>
                      <a:pt x="538" y="931"/>
                    </a:cubicBezTo>
                    <a:cubicBezTo>
                      <a:pt x="540" y="913"/>
                      <a:pt x="546" y="902"/>
                      <a:pt x="550" y="894"/>
                    </a:cubicBezTo>
                    <a:cubicBezTo>
                      <a:pt x="555" y="886"/>
                      <a:pt x="559" y="880"/>
                      <a:pt x="566" y="873"/>
                    </a:cubicBezTo>
                    <a:cubicBezTo>
                      <a:pt x="573" y="867"/>
                      <a:pt x="583" y="859"/>
                      <a:pt x="600" y="852"/>
                    </a:cubicBezTo>
                    <a:cubicBezTo>
                      <a:pt x="616" y="844"/>
                      <a:pt x="640" y="838"/>
                      <a:pt x="673" y="834"/>
                    </a:cubicBezTo>
                    <a:cubicBezTo>
                      <a:pt x="673" y="834"/>
                      <a:pt x="684" y="834"/>
                      <a:pt x="695" y="834"/>
                    </a:cubicBezTo>
                    <a:cubicBezTo>
                      <a:pt x="705" y="834"/>
                      <a:pt x="716" y="835"/>
                      <a:pt x="716" y="835"/>
                    </a:cubicBezTo>
                    <a:cubicBezTo>
                      <a:pt x="756" y="833"/>
                      <a:pt x="795" y="833"/>
                      <a:pt x="835" y="832"/>
                    </a:cubicBezTo>
                    <a:cubicBezTo>
                      <a:pt x="854" y="832"/>
                      <a:pt x="874" y="832"/>
                      <a:pt x="893" y="830"/>
                    </a:cubicBezTo>
                    <a:cubicBezTo>
                      <a:pt x="912" y="829"/>
                      <a:pt x="931" y="827"/>
                      <a:pt x="948" y="823"/>
                    </a:cubicBezTo>
                    <a:cubicBezTo>
                      <a:pt x="930" y="846"/>
                      <a:pt x="930" y="846"/>
                      <a:pt x="930" y="846"/>
                    </a:cubicBezTo>
                    <a:cubicBezTo>
                      <a:pt x="929" y="815"/>
                      <a:pt x="930" y="785"/>
                      <a:pt x="930" y="756"/>
                    </a:cubicBezTo>
                    <a:cubicBezTo>
                      <a:pt x="931" y="726"/>
                      <a:pt x="931" y="697"/>
                      <a:pt x="930" y="669"/>
                    </a:cubicBezTo>
                    <a:cubicBezTo>
                      <a:pt x="929" y="640"/>
                      <a:pt x="927" y="612"/>
                      <a:pt x="923" y="585"/>
                    </a:cubicBezTo>
                    <a:cubicBezTo>
                      <a:pt x="918" y="559"/>
                      <a:pt x="911" y="533"/>
                      <a:pt x="900" y="511"/>
                    </a:cubicBezTo>
                    <a:cubicBezTo>
                      <a:pt x="908" y="516"/>
                      <a:pt x="916" y="520"/>
                      <a:pt x="924" y="524"/>
                    </a:cubicBezTo>
                    <a:cubicBezTo>
                      <a:pt x="920" y="525"/>
                      <a:pt x="915" y="525"/>
                      <a:pt x="911" y="526"/>
                    </a:cubicBezTo>
                    <a:cubicBezTo>
                      <a:pt x="906" y="527"/>
                      <a:pt x="906" y="527"/>
                      <a:pt x="906" y="527"/>
                    </a:cubicBezTo>
                    <a:cubicBezTo>
                      <a:pt x="903" y="528"/>
                      <a:pt x="903" y="528"/>
                      <a:pt x="903" y="528"/>
                    </a:cubicBezTo>
                    <a:cubicBezTo>
                      <a:pt x="901" y="529"/>
                      <a:pt x="901" y="529"/>
                      <a:pt x="901" y="529"/>
                    </a:cubicBezTo>
                    <a:cubicBezTo>
                      <a:pt x="893" y="531"/>
                      <a:pt x="889" y="534"/>
                      <a:pt x="884" y="539"/>
                    </a:cubicBezTo>
                    <a:cubicBezTo>
                      <a:pt x="883" y="539"/>
                      <a:pt x="883" y="540"/>
                      <a:pt x="883" y="540"/>
                    </a:cubicBezTo>
                    <a:cubicBezTo>
                      <a:pt x="882" y="541"/>
                      <a:pt x="882" y="542"/>
                      <a:pt x="881" y="543"/>
                    </a:cubicBezTo>
                    <a:cubicBezTo>
                      <a:pt x="881" y="544"/>
                      <a:pt x="880" y="544"/>
                      <a:pt x="879" y="546"/>
                    </a:cubicBezTo>
                    <a:cubicBezTo>
                      <a:pt x="879" y="547"/>
                      <a:pt x="878" y="548"/>
                      <a:pt x="878" y="549"/>
                    </a:cubicBezTo>
                    <a:cubicBezTo>
                      <a:pt x="877" y="550"/>
                      <a:pt x="876" y="551"/>
                      <a:pt x="876" y="553"/>
                    </a:cubicBezTo>
                    <a:cubicBezTo>
                      <a:pt x="875" y="554"/>
                      <a:pt x="874" y="556"/>
                      <a:pt x="873" y="557"/>
                    </a:cubicBezTo>
                    <a:cubicBezTo>
                      <a:pt x="872" y="559"/>
                      <a:pt x="871" y="560"/>
                      <a:pt x="870" y="562"/>
                    </a:cubicBezTo>
                    <a:cubicBezTo>
                      <a:pt x="870" y="564"/>
                      <a:pt x="868" y="566"/>
                      <a:pt x="867" y="568"/>
                    </a:cubicBezTo>
                    <a:cubicBezTo>
                      <a:pt x="862" y="576"/>
                      <a:pt x="854" y="586"/>
                      <a:pt x="843" y="595"/>
                    </a:cubicBezTo>
                    <a:cubicBezTo>
                      <a:pt x="840" y="597"/>
                      <a:pt x="837" y="599"/>
                      <a:pt x="833" y="601"/>
                    </a:cubicBezTo>
                    <a:cubicBezTo>
                      <a:pt x="831" y="602"/>
                      <a:pt x="831" y="602"/>
                      <a:pt x="831" y="602"/>
                    </a:cubicBezTo>
                    <a:cubicBezTo>
                      <a:pt x="830" y="602"/>
                      <a:pt x="829" y="602"/>
                      <a:pt x="829" y="603"/>
                    </a:cubicBezTo>
                    <a:cubicBezTo>
                      <a:pt x="826" y="604"/>
                      <a:pt x="826" y="604"/>
                      <a:pt x="826" y="604"/>
                    </a:cubicBezTo>
                    <a:cubicBezTo>
                      <a:pt x="822" y="606"/>
                      <a:pt x="822" y="606"/>
                      <a:pt x="822" y="606"/>
                    </a:cubicBezTo>
                    <a:cubicBezTo>
                      <a:pt x="822" y="606"/>
                      <a:pt x="822" y="606"/>
                      <a:pt x="822" y="606"/>
                    </a:cubicBezTo>
                    <a:cubicBezTo>
                      <a:pt x="819" y="607"/>
                      <a:pt x="819" y="607"/>
                      <a:pt x="819" y="607"/>
                    </a:cubicBezTo>
                    <a:cubicBezTo>
                      <a:pt x="819" y="607"/>
                      <a:pt x="819" y="607"/>
                      <a:pt x="819" y="607"/>
                    </a:cubicBezTo>
                    <a:cubicBezTo>
                      <a:pt x="819" y="607"/>
                      <a:pt x="819" y="607"/>
                      <a:pt x="819" y="607"/>
                    </a:cubicBezTo>
                    <a:cubicBezTo>
                      <a:pt x="817" y="607"/>
                      <a:pt x="817" y="607"/>
                      <a:pt x="817" y="607"/>
                    </a:cubicBezTo>
                    <a:cubicBezTo>
                      <a:pt x="814" y="608"/>
                      <a:pt x="811" y="609"/>
                      <a:pt x="809" y="610"/>
                    </a:cubicBezTo>
                    <a:cubicBezTo>
                      <a:pt x="798" y="613"/>
                      <a:pt x="786" y="615"/>
                      <a:pt x="774" y="616"/>
                    </a:cubicBezTo>
                    <a:cubicBezTo>
                      <a:pt x="761" y="616"/>
                      <a:pt x="749" y="615"/>
                      <a:pt x="737" y="613"/>
                    </a:cubicBezTo>
                    <a:cubicBezTo>
                      <a:pt x="724" y="610"/>
                      <a:pt x="713" y="605"/>
                      <a:pt x="702" y="600"/>
                    </a:cubicBezTo>
                    <a:cubicBezTo>
                      <a:pt x="692" y="594"/>
                      <a:pt x="683" y="587"/>
                      <a:pt x="676" y="580"/>
                    </a:cubicBezTo>
                    <a:cubicBezTo>
                      <a:pt x="676" y="577"/>
                      <a:pt x="676" y="577"/>
                      <a:pt x="676" y="577"/>
                    </a:cubicBezTo>
                    <a:cubicBezTo>
                      <a:pt x="668" y="569"/>
                      <a:pt x="659" y="559"/>
                      <a:pt x="652" y="547"/>
                    </a:cubicBezTo>
                    <a:cubicBezTo>
                      <a:pt x="645" y="535"/>
                      <a:pt x="639" y="521"/>
                      <a:pt x="636" y="506"/>
                    </a:cubicBezTo>
                    <a:cubicBezTo>
                      <a:pt x="628" y="477"/>
                      <a:pt x="628" y="446"/>
                      <a:pt x="630" y="421"/>
                    </a:cubicBezTo>
                    <a:cubicBezTo>
                      <a:pt x="630" y="421"/>
                      <a:pt x="632" y="409"/>
                      <a:pt x="636" y="398"/>
                    </a:cubicBezTo>
                    <a:cubicBezTo>
                      <a:pt x="639" y="387"/>
                      <a:pt x="643" y="376"/>
                      <a:pt x="643" y="376"/>
                    </a:cubicBezTo>
                    <a:cubicBezTo>
                      <a:pt x="646" y="372"/>
                      <a:pt x="644" y="378"/>
                      <a:pt x="642" y="389"/>
                    </a:cubicBezTo>
                    <a:cubicBezTo>
                      <a:pt x="639" y="399"/>
                      <a:pt x="637" y="414"/>
                      <a:pt x="636" y="429"/>
                    </a:cubicBezTo>
                    <a:cubicBezTo>
                      <a:pt x="635" y="444"/>
                      <a:pt x="636" y="458"/>
                      <a:pt x="638" y="465"/>
                    </a:cubicBezTo>
                    <a:cubicBezTo>
                      <a:pt x="639" y="473"/>
                      <a:pt x="641" y="474"/>
                      <a:pt x="641" y="464"/>
                    </a:cubicBezTo>
                    <a:cubicBezTo>
                      <a:pt x="640" y="441"/>
                      <a:pt x="642" y="419"/>
                      <a:pt x="647" y="399"/>
                    </a:cubicBezTo>
                    <a:cubicBezTo>
                      <a:pt x="651" y="379"/>
                      <a:pt x="657" y="360"/>
                      <a:pt x="667" y="343"/>
                    </a:cubicBezTo>
                    <a:cubicBezTo>
                      <a:pt x="677" y="326"/>
                      <a:pt x="690" y="311"/>
                      <a:pt x="707" y="300"/>
                    </a:cubicBezTo>
                    <a:cubicBezTo>
                      <a:pt x="715" y="294"/>
                      <a:pt x="724" y="289"/>
                      <a:pt x="734" y="286"/>
                    </a:cubicBezTo>
                    <a:cubicBezTo>
                      <a:pt x="744" y="282"/>
                      <a:pt x="754" y="280"/>
                      <a:pt x="765" y="280"/>
                    </a:cubicBezTo>
                    <a:cubicBezTo>
                      <a:pt x="770" y="279"/>
                      <a:pt x="775" y="279"/>
                      <a:pt x="779" y="279"/>
                    </a:cubicBezTo>
                    <a:cubicBezTo>
                      <a:pt x="781" y="279"/>
                      <a:pt x="783" y="279"/>
                      <a:pt x="786" y="279"/>
                    </a:cubicBezTo>
                    <a:cubicBezTo>
                      <a:pt x="788" y="279"/>
                      <a:pt x="790" y="279"/>
                      <a:pt x="791" y="279"/>
                    </a:cubicBezTo>
                    <a:cubicBezTo>
                      <a:pt x="793" y="279"/>
                      <a:pt x="795" y="279"/>
                      <a:pt x="796" y="279"/>
                    </a:cubicBezTo>
                    <a:cubicBezTo>
                      <a:pt x="797" y="279"/>
                      <a:pt x="798" y="279"/>
                      <a:pt x="799" y="279"/>
                    </a:cubicBezTo>
                    <a:cubicBezTo>
                      <a:pt x="800" y="279"/>
                      <a:pt x="801" y="279"/>
                      <a:pt x="802" y="280"/>
                    </a:cubicBezTo>
                    <a:cubicBezTo>
                      <a:pt x="803" y="280"/>
                      <a:pt x="804" y="280"/>
                      <a:pt x="804" y="280"/>
                    </a:cubicBezTo>
                    <a:cubicBezTo>
                      <a:pt x="809" y="282"/>
                      <a:pt x="812" y="283"/>
                      <a:pt x="815" y="285"/>
                    </a:cubicBezTo>
                    <a:cubicBezTo>
                      <a:pt x="825" y="290"/>
                      <a:pt x="831" y="294"/>
                      <a:pt x="837" y="297"/>
                    </a:cubicBezTo>
                    <a:cubicBezTo>
                      <a:pt x="842" y="300"/>
                      <a:pt x="847" y="302"/>
                      <a:pt x="853" y="305"/>
                    </a:cubicBezTo>
                    <a:cubicBezTo>
                      <a:pt x="859" y="308"/>
                      <a:pt x="865" y="311"/>
                      <a:pt x="874" y="314"/>
                    </a:cubicBezTo>
                    <a:cubicBezTo>
                      <a:pt x="879" y="315"/>
                      <a:pt x="876" y="313"/>
                      <a:pt x="873" y="311"/>
                    </a:cubicBezTo>
                    <a:cubicBezTo>
                      <a:pt x="870" y="309"/>
                      <a:pt x="867" y="306"/>
                      <a:pt x="869" y="306"/>
                    </a:cubicBezTo>
                    <a:cubicBezTo>
                      <a:pt x="873" y="307"/>
                      <a:pt x="877" y="309"/>
                      <a:pt x="880" y="310"/>
                    </a:cubicBezTo>
                    <a:cubicBezTo>
                      <a:pt x="880" y="310"/>
                      <a:pt x="881" y="311"/>
                      <a:pt x="882" y="311"/>
                    </a:cubicBezTo>
                    <a:cubicBezTo>
                      <a:pt x="882" y="311"/>
                      <a:pt x="883" y="311"/>
                      <a:pt x="883" y="311"/>
                    </a:cubicBezTo>
                    <a:cubicBezTo>
                      <a:pt x="884" y="311"/>
                      <a:pt x="885" y="311"/>
                      <a:pt x="885" y="311"/>
                    </a:cubicBezTo>
                    <a:cubicBezTo>
                      <a:pt x="885" y="311"/>
                      <a:pt x="885" y="311"/>
                      <a:pt x="885" y="311"/>
                    </a:cubicBezTo>
                    <a:cubicBezTo>
                      <a:pt x="884" y="312"/>
                      <a:pt x="884" y="312"/>
                      <a:pt x="884" y="312"/>
                    </a:cubicBezTo>
                    <a:cubicBezTo>
                      <a:pt x="883" y="312"/>
                      <a:pt x="883" y="312"/>
                      <a:pt x="883" y="312"/>
                    </a:cubicBezTo>
                    <a:cubicBezTo>
                      <a:pt x="882" y="312"/>
                      <a:pt x="882" y="312"/>
                      <a:pt x="882" y="312"/>
                    </a:cubicBezTo>
                    <a:cubicBezTo>
                      <a:pt x="882" y="312"/>
                      <a:pt x="882" y="312"/>
                      <a:pt x="882" y="312"/>
                    </a:cubicBezTo>
                    <a:cubicBezTo>
                      <a:pt x="882" y="312"/>
                      <a:pt x="882" y="312"/>
                      <a:pt x="882" y="312"/>
                    </a:cubicBezTo>
                    <a:cubicBezTo>
                      <a:pt x="883" y="312"/>
                      <a:pt x="883" y="312"/>
                      <a:pt x="883" y="312"/>
                    </a:cubicBezTo>
                    <a:cubicBezTo>
                      <a:pt x="884" y="312"/>
                      <a:pt x="884" y="312"/>
                      <a:pt x="884" y="312"/>
                    </a:cubicBezTo>
                    <a:cubicBezTo>
                      <a:pt x="884" y="312"/>
                      <a:pt x="884" y="312"/>
                      <a:pt x="884" y="312"/>
                    </a:cubicBezTo>
                    <a:cubicBezTo>
                      <a:pt x="884" y="311"/>
                      <a:pt x="880" y="313"/>
                      <a:pt x="882" y="312"/>
                    </a:cubicBezTo>
                    <a:cubicBezTo>
                      <a:pt x="882" y="312"/>
                      <a:pt x="882" y="312"/>
                      <a:pt x="882" y="312"/>
                    </a:cubicBezTo>
                    <a:cubicBezTo>
                      <a:pt x="882" y="312"/>
                      <a:pt x="882" y="312"/>
                      <a:pt x="882" y="312"/>
                    </a:cubicBezTo>
                    <a:cubicBezTo>
                      <a:pt x="882" y="312"/>
                      <a:pt x="882" y="312"/>
                      <a:pt x="882" y="312"/>
                    </a:cubicBezTo>
                    <a:cubicBezTo>
                      <a:pt x="881" y="313"/>
                      <a:pt x="881" y="313"/>
                      <a:pt x="881" y="313"/>
                    </a:cubicBezTo>
                    <a:cubicBezTo>
                      <a:pt x="881" y="313"/>
                      <a:pt x="881" y="313"/>
                      <a:pt x="882" y="312"/>
                    </a:cubicBezTo>
                    <a:cubicBezTo>
                      <a:pt x="883" y="310"/>
                      <a:pt x="884" y="308"/>
                      <a:pt x="884" y="306"/>
                    </a:cubicBezTo>
                    <a:cubicBezTo>
                      <a:pt x="885" y="304"/>
                      <a:pt x="886" y="301"/>
                      <a:pt x="886" y="299"/>
                    </a:cubicBezTo>
                    <a:cubicBezTo>
                      <a:pt x="887" y="293"/>
                      <a:pt x="888" y="287"/>
                      <a:pt x="888" y="282"/>
                    </a:cubicBezTo>
                    <a:cubicBezTo>
                      <a:pt x="889" y="270"/>
                      <a:pt x="889" y="259"/>
                      <a:pt x="889" y="249"/>
                    </a:cubicBezTo>
                    <a:cubicBezTo>
                      <a:pt x="889" y="238"/>
                      <a:pt x="888" y="228"/>
                      <a:pt x="888" y="218"/>
                    </a:cubicBezTo>
                    <a:cubicBezTo>
                      <a:pt x="886" y="199"/>
                      <a:pt x="885" y="179"/>
                      <a:pt x="881" y="156"/>
                    </a:cubicBezTo>
                    <a:cubicBezTo>
                      <a:pt x="878" y="133"/>
                      <a:pt x="873" y="106"/>
                      <a:pt x="866" y="71"/>
                    </a:cubicBezTo>
                    <a:cubicBezTo>
                      <a:pt x="864" y="69"/>
                      <a:pt x="856" y="40"/>
                      <a:pt x="853" y="22"/>
                    </a:cubicBezTo>
                    <a:cubicBezTo>
                      <a:pt x="851" y="13"/>
                      <a:pt x="850" y="6"/>
                      <a:pt x="849" y="12"/>
                    </a:cubicBezTo>
                    <a:cubicBezTo>
                      <a:pt x="849" y="15"/>
                      <a:pt x="848" y="20"/>
                      <a:pt x="848" y="28"/>
                    </a:cubicBezTo>
                    <a:cubicBezTo>
                      <a:pt x="849" y="36"/>
                      <a:pt x="850" y="46"/>
                      <a:pt x="852" y="60"/>
                    </a:cubicBezTo>
                    <a:cubicBezTo>
                      <a:pt x="852" y="60"/>
                      <a:pt x="855" y="73"/>
                      <a:pt x="858" y="85"/>
                    </a:cubicBezTo>
                    <a:cubicBezTo>
                      <a:pt x="861" y="98"/>
                      <a:pt x="865" y="110"/>
                      <a:pt x="865" y="110"/>
                    </a:cubicBezTo>
                    <a:cubicBezTo>
                      <a:pt x="869" y="144"/>
                      <a:pt x="869" y="144"/>
                      <a:pt x="869" y="144"/>
                    </a:cubicBezTo>
                    <a:cubicBezTo>
                      <a:pt x="865" y="125"/>
                      <a:pt x="859" y="98"/>
                      <a:pt x="854" y="76"/>
                    </a:cubicBezTo>
                    <a:cubicBezTo>
                      <a:pt x="850" y="54"/>
                      <a:pt x="847" y="38"/>
                      <a:pt x="846" y="42"/>
                    </a:cubicBezTo>
                    <a:cubicBezTo>
                      <a:pt x="846" y="38"/>
                      <a:pt x="846" y="33"/>
                      <a:pt x="846" y="26"/>
                    </a:cubicBezTo>
                    <a:cubicBezTo>
                      <a:pt x="845" y="23"/>
                      <a:pt x="845" y="20"/>
                      <a:pt x="845" y="15"/>
                    </a:cubicBezTo>
                    <a:cubicBezTo>
                      <a:pt x="846" y="11"/>
                      <a:pt x="846" y="7"/>
                      <a:pt x="847" y="0"/>
                    </a:cubicBezTo>
                    <a:cubicBezTo>
                      <a:pt x="856" y="10"/>
                      <a:pt x="866" y="21"/>
                      <a:pt x="876" y="31"/>
                    </a:cubicBezTo>
                    <a:cubicBezTo>
                      <a:pt x="799" y="38"/>
                      <a:pt x="659" y="67"/>
                      <a:pt x="749" y="43"/>
                    </a:cubicBezTo>
                    <a:cubicBezTo>
                      <a:pt x="814" y="38"/>
                      <a:pt x="834" y="35"/>
                      <a:pt x="875" y="26"/>
                    </a:cubicBezTo>
                    <a:cubicBezTo>
                      <a:pt x="868" y="19"/>
                      <a:pt x="861" y="11"/>
                      <a:pt x="852" y="1"/>
                    </a:cubicBezTo>
                    <a:cubicBezTo>
                      <a:pt x="852" y="2"/>
                      <a:pt x="852" y="4"/>
                      <a:pt x="851" y="5"/>
                    </a:cubicBezTo>
                    <a:cubicBezTo>
                      <a:pt x="852" y="4"/>
                      <a:pt x="852" y="2"/>
                      <a:pt x="852" y="1"/>
                    </a:cubicBezTo>
                    <a:cubicBezTo>
                      <a:pt x="861" y="10"/>
                      <a:pt x="868" y="18"/>
                      <a:pt x="875" y="26"/>
                    </a:cubicBezTo>
                    <a:cubicBezTo>
                      <a:pt x="726" y="43"/>
                      <a:pt x="594" y="54"/>
                      <a:pt x="471" y="69"/>
                    </a:cubicBezTo>
                    <a:cubicBezTo>
                      <a:pt x="435" y="78"/>
                      <a:pt x="435" y="78"/>
                      <a:pt x="435" y="78"/>
                    </a:cubicBezTo>
                    <a:cubicBezTo>
                      <a:pt x="432" y="74"/>
                      <a:pt x="371" y="78"/>
                      <a:pt x="312" y="84"/>
                    </a:cubicBezTo>
                    <a:cubicBezTo>
                      <a:pt x="287" y="88"/>
                      <a:pt x="254" y="91"/>
                      <a:pt x="262" y="93"/>
                    </a:cubicBezTo>
                    <a:cubicBezTo>
                      <a:pt x="251" y="97"/>
                      <a:pt x="478" y="69"/>
                      <a:pt x="373" y="89"/>
                    </a:cubicBezTo>
                    <a:cubicBezTo>
                      <a:pt x="235" y="104"/>
                      <a:pt x="89" y="117"/>
                      <a:pt x="0" y="121"/>
                    </a:cubicBezTo>
                    <a:cubicBezTo>
                      <a:pt x="64" y="112"/>
                      <a:pt x="111" y="108"/>
                      <a:pt x="178" y="94"/>
                    </a:cubicBezTo>
                    <a:cubicBezTo>
                      <a:pt x="405" y="60"/>
                      <a:pt x="652" y="36"/>
                      <a:pt x="872" y="2"/>
                    </a:cubicBezTo>
                    <a:cubicBezTo>
                      <a:pt x="876" y="1"/>
                      <a:pt x="876" y="1"/>
                      <a:pt x="876" y="1"/>
                    </a:cubicBezTo>
                    <a:cubicBezTo>
                      <a:pt x="876" y="6"/>
                      <a:pt x="876" y="6"/>
                      <a:pt x="876" y="6"/>
                    </a:cubicBezTo>
                    <a:cubicBezTo>
                      <a:pt x="875" y="8"/>
                      <a:pt x="875" y="11"/>
                      <a:pt x="875" y="13"/>
                    </a:cubicBezTo>
                    <a:cubicBezTo>
                      <a:pt x="874" y="15"/>
                      <a:pt x="874" y="20"/>
                      <a:pt x="874" y="27"/>
                    </a:cubicBezTo>
                    <a:cubicBezTo>
                      <a:pt x="874" y="33"/>
                      <a:pt x="875" y="41"/>
                      <a:pt x="875" y="48"/>
                    </a:cubicBezTo>
                    <a:cubicBezTo>
                      <a:pt x="877" y="62"/>
                      <a:pt x="878" y="72"/>
                      <a:pt x="874" y="64"/>
                    </a:cubicBezTo>
                    <a:cubicBezTo>
                      <a:pt x="876" y="85"/>
                      <a:pt x="890" y="141"/>
                      <a:pt x="889" y="157"/>
                    </a:cubicBezTo>
                    <a:cubicBezTo>
                      <a:pt x="893" y="178"/>
                      <a:pt x="898" y="200"/>
                      <a:pt x="901" y="222"/>
                    </a:cubicBezTo>
                    <a:cubicBezTo>
                      <a:pt x="905" y="244"/>
                      <a:pt x="907" y="266"/>
                      <a:pt x="906" y="289"/>
                    </a:cubicBezTo>
                    <a:cubicBezTo>
                      <a:pt x="906" y="300"/>
                      <a:pt x="904" y="311"/>
                      <a:pt x="900" y="320"/>
                    </a:cubicBezTo>
                    <a:cubicBezTo>
                      <a:pt x="898" y="324"/>
                      <a:pt x="895" y="328"/>
                      <a:pt x="891" y="330"/>
                    </a:cubicBezTo>
                    <a:cubicBezTo>
                      <a:pt x="890" y="331"/>
                      <a:pt x="890" y="331"/>
                      <a:pt x="890" y="331"/>
                    </a:cubicBezTo>
                    <a:cubicBezTo>
                      <a:pt x="889" y="331"/>
                      <a:pt x="889" y="331"/>
                      <a:pt x="889" y="331"/>
                    </a:cubicBezTo>
                    <a:cubicBezTo>
                      <a:pt x="889" y="331"/>
                      <a:pt x="889" y="331"/>
                      <a:pt x="889" y="331"/>
                    </a:cubicBezTo>
                    <a:cubicBezTo>
                      <a:pt x="889" y="331"/>
                      <a:pt x="890" y="331"/>
                      <a:pt x="890" y="331"/>
                    </a:cubicBezTo>
                    <a:cubicBezTo>
                      <a:pt x="889" y="331"/>
                      <a:pt x="889" y="331"/>
                      <a:pt x="889" y="331"/>
                    </a:cubicBezTo>
                    <a:cubicBezTo>
                      <a:pt x="888" y="331"/>
                      <a:pt x="888" y="331"/>
                      <a:pt x="888" y="331"/>
                    </a:cubicBezTo>
                    <a:cubicBezTo>
                      <a:pt x="887" y="331"/>
                      <a:pt x="887" y="331"/>
                      <a:pt x="887" y="331"/>
                    </a:cubicBezTo>
                    <a:cubicBezTo>
                      <a:pt x="886" y="331"/>
                      <a:pt x="886" y="331"/>
                      <a:pt x="885" y="331"/>
                    </a:cubicBezTo>
                    <a:cubicBezTo>
                      <a:pt x="883" y="331"/>
                      <a:pt x="881" y="331"/>
                      <a:pt x="878" y="331"/>
                    </a:cubicBezTo>
                    <a:cubicBezTo>
                      <a:pt x="868" y="328"/>
                      <a:pt x="858" y="322"/>
                      <a:pt x="848" y="317"/>
                    </a:cubicBezTo>
                    <a:cubicBezTo>
                      <a:pt x="839" y="311"/>
                      <a:pt x="829" y="305"/>
                      <a:pt x="819" y="299"/>
                    </a:cubicBezTo>
                    <a:cubicBezTo>
                      <a:pt x="816" y="297"/>
                      <a:pt x="814" y="296"/>
                      <a:pt x="811" y="294"/>
                    </a:cubicBezTo>
                    <a:cubicBezTo>
                      <a:pt x="808" y="293"/>
                      <a:pt x="806" y="291"/>
                      <a:pt x="802" y="290"/>
                    </a:cubicBezTo>
                    <a:cubicBezTo>
                      <a:pt x="801" y="290"/>
                      <a:pt x="800" y="290"/>
                      <a:pt x="799" y="289"/>
                    </a:cubicBezTo>
                    <a:cubicBezTo>
                      <a:pt x="799" y="289"/>
                      <a:pt x="799" y="289"/>
                      <a:pt x="798" y="289"/>
                    </a:cubicBezTo>
                    <a:cubicBezTo>
                      <a:pt x="798" y="289"/>
                      <a:pt x="798" y="289"/>
                      <a:pt x="798" y="289"/>
                    </a:cubicBezTo>
                    <a:cubicBezTo>
                      <a:pt x="797" y="289"/>
                      <a:pt x="797" y="289"/>
                      <a:pt x="797" y="289"/>
                    </a:cubicBezTo>
                    <a:cubicBezTo>
                      <a:pt x="796" y="289"/>
                      <a:pt x="796" y="289"/>
                      <a:pt x="796" y="289"/>
                    </a:cubicBezTo>
                    <a:cubicBezTo>
                      <a:pt x="792" y="289"/>
                      <a:pt x="792" y="289"/>
                      <a:pt x="792" y="289"/>
                    </a:cubicBezTo>
                    <a:cubicBezTo>
                      <a:pt x="789" y="289"/>
                      <a:pt x="786" y="289"/>
                      <a:pt x="783" y="289"/>
                    </a:cubicBezTo>
                    <a:cubicBezTo>
                      <a:pt x="771" y="289"/>
                      <a:pt x="759" y="290"/>
                      <a:pt x="748" y="293"/>
                    </a:cubicBezTo>
                    <a:cubicBezTo>
                      <a:pt x="724" y="300"/>
                      <a:pt x="704" y="313"/>
                      <a:pt x="688" y="331"/>
                    </a:cubicBezTo>
                    <a:cubicBezTo>
                      <a:pt x="673" y="348"/>
                      <a:pt x="663" y="369"/>
                      <a:pt x="657" y="390"/>
                    </a:cubicBezTo>
                    <a:cubicBezTo>
                      <a:pt x="650" y="410"/>
                      <a:pt x="648" y="432"/>
                      <a:pt x="648" y="452"/>
                    </a:cubicBezTo>
                    <a:cubicBezTo>
                      <a:pt x="650" y="441"/>
                      <a:pt x="652" y="441"/>
                      <a:pt x="653" y="449"/>
                    </a:cubicBezTo>
                    <a:cubicBezTo>
                      <a:pt x="654" y="457"/>
                      <a:pt x="655" y="471"/>
                      <a:pt x="659" y="488"/>
                    </a:cubicBezTo>
                    <a:cubicBezTo>
                      <a:pt x="663" y="505"/>
                      <a:pt x="670" y="524"/>
                      <a:pt x="681" y="540"/>
                    </a:cubicBezTo>
                    <a:cubicBezTo>
                      <a:pt x="686" y="548"/>
                      <a:pt x="692" y="554"/>
                      <a:pt x="698" y="560"/>
                    </a:cubicBezTo>
                    <a:cubicBezTo>
                      <a:pt x="704" y="565"/>
                      <a:pt x="710" y="569"/>
                      <a:pt x="714" y="571"/>
                    </a:cubicBezTo>
                    <a:cubicBezTo>
                      <a:pt x="722" y="578"/>
                      <a:pt x="733" y="583"/>
                      <a:pt x="746" y="586"/>
                    </a:cubicBezTo>
                    <a:cubicBezTo>
                      <a:pt x="759" y="589"/>
                      <a:pt x="774" y="590"/>
                      <a:pt x="789" y="587"/>
                    </a:cubicBezTo>
                    <a:cubicBezTo>
                      <a:pt x="796" y="586"/>
                      <a:pt x="803" y="584"/>
                      <a:pt x="811" y="582"/>
                    </a:cubicBezTo>
                    <a:cubicBezTo>
                      <a:pt x="814" y="580"/>
                      <a:pt x="818" y="579"/>
                      <a:pt x="821" y="578"/>
                    </a:cubicBezTo>
                    <a:cubicBezTo>
                      <a:pt x="826" y="575"/>
                      <a:pt x="826" y="575"/>
                      <a:pt x="826" y="575"/>
                    </a:cubicBezTo>
                    <a:cubicBezTo>
                      <a:pt x="827" y="574"/>
                      <a:pt x="827" y="574"/>
                      <a:pt x="828" y="573"/>
                    </a:cubicBezTo>
                    <a:cubicBezTo>
                      <a:pt x="830" y="571"/>
                      <a:pt x="830" y="571"/>
                      <a:pt x="830" y="571"/>
                    </a:cubicBezTo>
                    <a:cubicBezTo>
                      <a:pt x="842" y="562"/>
                      <a:pt x="849" y="549"/>
                      <a:pt x="855" y="538"/>
                    </a:cubicBezTo>
                    <a:cubicBezTo>
                      <a:pt x="856" y="536"/>
                      <a:pt x="857" y="534"/>
                      <a:pt x="859" y="530"/>
                    </a:cubicBezTo>
                    <a:cubicBezTo>
                      <a:pt x="861" y="527"/>
                      <a:pt x="864" y="524"/>
                      <a:pt x="866" y="521"/>
                    </a:cubicBezTo>
                    <a:cubicBezTo>
                      <a:pt x="869" y="517"/>
                      <a:pt x="872" y="515"/>
                      <a:pt x="873" y="514"/>
                    </a:cubicBezTo>
                    <a:cubicBezTo>
                      <a:pt x="875" y="512"/>
                      <a:pt x="875" y="511"/>
                      <a:pt x="873" y="512"/>
                    </a:cubicBezTo>
                    <a:cubicBezTo>
                      <a:pt x="865" y="518"/>
                      <a:pt x="859" y="525"/>
                      <a:pt x="855" y="531"/>
                    </a:cubicBezTo>
                    <a:cubicBezTo>
                      <a:pt x="851" y="538"/>
                      <a:pt x="847" y="543"/>
                      <a:pt x="844" y="549"/>
                    </a:cubicBezTo>
                    <a:cubicBezTo>
                      <a:pt x="840" y="554"/>
                      <a:pt x="836" y="559"/>
                      <a:pt x="831" y="564"/>
                    </a:cubicBezTo>
                    <a:cubicBezTo>
                      <a:pt x="830" y="565"/>
                      <a:pt x="828" y="566"/>
                      <a:pt x="827" y="567"/>
                    </a:cubicBezTo>
                    <a:cubicBezTo>
                      <a:pt x="826" y="568"/>
                      <a:pt x="825" y="568"/>
                      <a:pt x="825" y="569"/>
                    </a:cubicBezTo>
                    <a:cubicBezTo>
                      <a:pt x="824" y="569"/>
                      <a:pt x="823" y="570"/>
                      <a:pt x="822" y="570"/>
                    </a:cubicBezTo>
                    <a:cubicBezTo>
                      <a:pt x="821" y="571"/>
                      <a:pt x="821" y="571"/>
                      <a:pt x="820" y="571"/>
                    </a:cubicBezTo>
                    <a:cubicBezTo>
                      <a:pt x="819" y="572"/>
                      <a:pt x="818" y="572"/>
                      <a:pt x="817" y="573"/>
                    </a:cubicBezTo>
                    <a:cubicBezTo>
                      <a:pt x="815" y="574"/>
                      <a:pt x="813" y="574"/>
                      <a:pt x="810" y="575"/>
                    </a:cubicBezTo>
                    <a:cubicBezTo>
                      <a:pt x="812" y="574"/>
                      <a:pt x="814" y="572"/>
                      <a:pt x="817" y="571"/>
                    </a:cubicBezTo>
                    <a:cubicBezTo>
                      <a:pt x="819" y="570"/>
                      <a:pt x="820" y="569"/>
                      <a:pt x="821" y="568"/>
                    </a:cubicBezTo>
                    <a:cubicBezTo>
                      <a:pt x="822" y="567"/>
                      <a:pt x="823" y="567"/>
                      <a:pt x="823" y="566"/>
                    </a:cubicBezTo>
                    <a:cubicBezTo>
                      <a:pt x="824" y="566"/>
                      <a:pt x="825" y="565"/>
                      <a:pt x="825" y="564"/>
                    </a:cubicBezTo>
                    <a:cubicBezTo>
                      <a:pt x="832" y="559"/>
                      <a:pt x="838" y="551"/>
                      <a:pt x="845" y="540"/>
                    </a:cubicBezTo>
                    <a:cubicBezTo>
                      <a:pt x="849" y="534"/>
                      <a:pt x="852" y="528"/>
                      <a:pt x="858" y="522"/>
                    </a:cubicBezTo>
                    <a:cubicBezTo>
                      <a:pt x="860" y="519"/>
                      <a:pt x="863" y="517"/>
                      <a:pt x="866" y="514"/>
                    </a:cubicBezTo>
                    <a:cubicBezTo>
                      <a:pt x="868" y="513"/>
                      <a:pt x="869" y="512"/>
                      <a:pt x="871" y="511"/>
                    </a:cubicBezTo>
                    <a:cubicBezTo>
                      <a:pt x="873" y="509"/>
                      <a:pt x="874" y="508"/>
                      <a:pt x="876" y="507"/>
                    </a:cubicBezTo>
                    <a:cubicBezTo>
                      <a:pt x="890" y="499"/>
                      <a:pt x="906" y="497"/>
                      <a:pt x="921" y="495"/>
                    </a:cubicBezTo>
                    <a:cubicBezTo>
                      <a:pt x="924" y="495"/>
                      <a:pt x="924" y="495"/>
                      <a:pt x="924" y="495"/>
                    </a:cubicBezTo>
                    <a:cubicBezTo>
                      <a:pt x="926" y="497"/>
                      <a:pt x="926" y="497"/>
                      <a:pt x="926" y="497"/>
                    </a:cubicBezTo>
                    <a:cubicBezTo>
                      <a:pt x="926" y="498"/>
                      <a:pt x="926" y="499"/>
                      <a:pt x="927" y="500"/>
                    </a:cubicBezTo>
                    <a:cubicBezTo>
                      <a:pt x="926" y="498"/>
                      <a:pt x="926" y="498"/>
                      <a:pt x="926" y="498"/>
                    </a:cubicBezTo>
                    <a:cubicBezTo>
                      <a:pt x="924" y="495"/>
                      <a:pt x="924" y="495"/>
                      <a:pt x="924" y="495"/>
                    </a:cubicBezTo>
                    <a:cubicBezTo>
                      <a:pt x="921" y="495"/>
                      <a:pt x="921" y="495"/>
                      <a:pt x="921" y="495"/>
                    </a:cubicBezTo>
                    <a:cubicBezTo>
                      <a:pt x="907" y="499"/>
                      <a:pt x="907" y="499"/>
                      <a:pt x="907" y="499"/>
                    </a:cubicBezTo>
                    <a:cubicBezTo>
                      <a:pt x="900" y="501"/>
                      <a:pt x="900" y="501"/>
                      <a:pt x="900" y="501"/>
                    </a:cubicBezTo>
                    <a:cubicBezTo>
                      <a:pt x="898" y="502"/>
                      <a:pt x="895" y="503"/>
                      <a:pt x="893" y="504"/>
                    </a:cubicBezTo>
                    <a:cubicBezTo>
                      <a:pt x="895" y="503"/>
                      <a:pt x="898" y="503"/>
                      <a:pt x="900" y="502"/>
                    </a:cubicBezTo>
                    <a:cubicBezTo>
                      <a:pt x="902" y="502"/>
                      <a:pt x="905" y="501"/>
                      <a:pt x="907" y="500"/>
                    </a:cubicBezTo>
                    <a:cubicBezTo>
                      <a:pt x="912" y="500"/>
                      <a:pt x="917" y="499"/>
                      <a:pt x="921" y="499"/>
                    </a:cubicBezTo>
                    <a:cubicBezTo>
                      <a:pt x="922" y="498"/>
                      <a:pt x="922" y="498"/>
                      <a:pt x="922" y="498"/>
                    </a:cubicBezTo>
                    <a:cubicBezTo>
                      <a:pt x="923" y="499"/>
                      <a:pt x="923" y="499"/>
                      <a:pt x="923" y="499"/>
                    </a:cubicBezTo>
                    <a:cubicBezTo>
                      <a:pt x="933" y="520"/>
                      <a:pt x="940" y="543"/>
                      <a:pt x="944" y="566"/>
                    </a:cubicBezTo>
                    <a:cubicBezTo>
                      <a:pt x="946" y="578"/>
                      <a:pt x="947" y="590"/>
                      <a:pt x="948" y="602"/>
                    </a:cubicBezTo>
                    <a:cubicBezTo>
                      <a:pt x="949" y="614"/>
                      <a:pt x="950" y="625"/>
                      <a:pt x="950" y="637"/>
                    </a:cubicBezTo>
                    <a:cubicBezTo>
                      <a:pt x="951" y="661"/>
                      <a:pt x="951" y="684"/>
                      <a:pt x="950" y="706"/>
                    </a:cubicBezTo>
                    <a:cubicBezTo>
                      <a:pt x="950" y="729"/>
                      <a:pt x="950" y="750"/>
                      <a:pt x="951" y="770"/>
                    </a:cubicBezTo>
                    <a:cubicBezTo>
                      <a:pt x="951" y="770"/>
                      <a:pt x="953" y="751"/>
                      <a:pt x="954" y="732"/>
                    </a:cubicBezTo>
                    <a:cubicBezTo>
                      <a:pt x="955" y="723"/>
                      <a:pt x="956" y="714"/>
                      <a:pt x="957" y="707"/>
                    </a:cubicBezTo>
                    <a:cubicBezTo>
                      <a:pt x="957" y="700"/>
                      <a:pt x="958" y="695"/>
                      <a:pt x="958" y="695"/>
                    </a:cubicBezTo>
                    <a:cubicBezTo>
                      <a:pt x="958" y="719"/>
                      <a:pt x="958" y="744"/>
                      <a:pt x="957" y="769"/>
                    </a:cubicBezTo>
                    <a:cubicBezTo>
                      <a:pt x="956" y="794"/>
                      <a:pt x="955" y="820"/>
                      <a:pt x="955" y="845"/>
                    </a:cubicBezTo>
                    <a:cubicBezTo>
                      <a:pt x="955" y="847"/>
                      <a:pt x="955" y="847"/>
                      <a:pt x="955" y="847"/>
                    </a:cubicBezTo>
                    <a:cubicBezTo>
                      <a:pt x="953" y="847"/>
                      <a:pt x="953" y="847"/>
                      <a:pt x="953" y="847"/>
                    </a:cubicBezTo>
                    <a:cubicBezTo>
                      <a:pt x="937" y="851"/>
                      <a:pt x="920" y="852"/>
                      <a:pt x="904" y="853"/>
                    </a:cubicBezTo>
                    <a:cubicBezTo>
                      <a:pt x="888" y="854"/>
                      <a:pt x="872" y="854"/>
                      <a:pt x="857" y="855"/>
                    </a:cubicBezTo>
                    <a:cubicBezTo>
                      <a:pt x="828" y="855"/>
                      <a:pt x="800" y="856"/>
                      <a:pt x="777" y="858"/>
                    </a:cubicBezTo>
                    <a:cubicBezTo>
                      <a:pt x="805" y="859"/>
                      <a:pt x="840" y="859"/>
                      <a:pt x="873" y="858"/>
                    </a:cubicBezTo>
                    <a:cubicBezTo>
                      <a:pt x="889" y="858"/>
                      <a:pt x="905" y="857"/>
                      <a:pt x="919" y="856"/>
                    </a:cubicBezTo>
                    <a:cubicBezTo>
                      <a:pt x="933" y="854"/>
                      <a:pt x="945" y="853"/>
                      <a:pt x="954" y="851"/>
                    </a:cubicBezTo>
                    <a:cubicBezTo>
                      <a:pt x="958" y="851"/>
                      <a:pt x="958" y="851"/>
                      <a:pt x="958" y="851"/>
                    </a:cubicBezTo>
                    <a:cubicBezTo>
                      <a:pt x="959" y="845"/>
                      <a:pt x="959" y="845"/>
                      <a:pt x="959" y="845"/>
                    </a:cubicBezTo>
                    <a:cubicBezTo>
                      <a:pt x="959" y="834"/>
                      <a:pt x="960" y="828"/>
                      <a:pt x="962" y="828"/>
                    </a:cubicBezTo>
                    <a:cubicBezTo>
                      <a:pt x="963" y="829"/>
                      <a:pt x="964" y="836"/>
                      <a:pt x="965" y="845"/>
                    </a:cubicBezTo>
                    <a:cubicBezTo>
                      <a:pt x="965" y="854"/>
                      <a:pt x="965" y="854"/>
                      <a:pt x="965" y="854"/>
                    </a:cubicBezTo>
                    <a:cubicBezTo>
                      <a:pt x="955" y="857"/>
                      <a:pt x="955" y="857"/>
                      <a:pt x="955" y="857"/>
                    </a:cubicBezTo>
                    <a:cubicBezTo>
                      <a:pt x="941" y="861"/>
                      <a:pt x="920" y="864"/>
                      <a:pt x="898" y="865"/>
                    </a:cubicBezTo>
                    <a:cubicBezTo>
                      <a:pt x="877" y="866"/>
                      <a:pt x="856" y="866"/>
                      <a:pt x="841" y="866"/>
                    </a:cubicBezTo>
                    <a:cubicBezTo>
                      <a:pt x="797" y="864"/>
                      <a:pt x="756" y="863"/>
                      <a:pt x="717" y="866"/>
                    </a:cubicBezTo>
                    <a:cubicBezTo>
                      <a:pt x="697" y="867"/>
                      <a:pt x="678" y="869"/>
                      <a:pt x="660" y="872"/>
                    </a:cubicBezTo>
                    <a:cubicBezTo>
                      <a:pt x="642" y="876"/>
                      <a:pt x="625" y="880"/>
                      <a:pt x="609" y="888"/>
                    </a:cubicBezTo>
                    <a:cubicBezTo>
                      <a:pt x="602" y="891"/>
                      <a:pt x="595" y="896"/>
                      <a:pt x="588" y="901"/>
                    </a:cubicBezTo>
                    <a:cubicBezTo>
                      <a:pt x="583" y="906"/>
                      <a:pt x="578" y="912"/>
                      <a:pt x="574" y="918"/>
                    </a:cubicBezTo>
                    <a:cubicBezTo>
                      <a:pt x="567" y="931"/>
                      <a:pt x="566" y="946"/>
                      <a:pt x="568" y="963"/>
                    </a:cubicBezTo>
                    <a:cubicBezTo>
                      <a:pt x="568" y="963"/>
                      <a:pt x="568" y="963"/>
                      <a:pt x="568" y="963"/>
                    </a:cubicBezTo>
                    <a:cubicBezTo>
                      <a:pt x="569" y="964"/>
                      <a:pt x="569" y="964"/>
                      <a:pt x="569" y="964"/>
                    </a:cubicBezTo>
                    <a:cubicBezTo>
                      <a:pt x="569" y="964"/>
                      <a:pt x="568" y="963"/>
                      <a:pt x="568" y="963"/>
                    </a:cubicBezTo>
                    <a:cubicBezTo>
                      <a:pt x="568" y="963"/>
                      <a:pt x="568" y="963"/>
                      <a:pt x="568" y="963"/>
                    </a:cubicBezTo>
                    <a:cubicBezTo>
                      <a:pt x="568" y="964"/>
                      <a:pt x="568" y="964"/>
                      <a:pt x="568" y="964"/>
                    </a:cubicBezTo>
                    <a:cubicBezTo>
                      <a:pt x="569" y="965"/>
                      <a:pt x="569" y="965"/>
                      <a:pt x="569" y="965"/>
                    </a:cubicBezTo>
                    <a:cubicBezTo>
                      <a:pt x="570" y="969"/>
                      <a:pt x="570" y="969"/>
                      <a:pt x="570" y="969"/>
                    </a:cubicBezTo>
                    <a:cubicBezTo>
                      <a:pt x="570" y="971"/>
                      <a:pt x="570" y="973"/>
                      <a:pt x="571" y="975"/>
                    </a:cubicBezTo>
                    <a:cubicBezTo>
                      <a:pt x="571" y="976"/>
                      <a:pt x="572" y="978"/>
                      <a:pt x="572" y="980"/>
                    </a:cubicBezTo>
                    <a:cubicBezTo>
                      <a:pt x="575" y="985"/>
                      <a:pt x="575" y="985"/>
                      <a:pt x="575" y="985"/>
                    </a:cubicBezTo>
                    <a:cubicBezTo>
                      <a:pt x="578" y="992"/>
                      <a:pt x="582" y="998"/>
                      <a:pt x="587" y="1004"/>
                    </a:cubicBezTo>
                    <a:cubicBezTo>
                      <a:pt x="593" y="1010"/>
                      <a:pt x="600" y="1016"/>
                      <a:pt x="607" y="1023"/>
                    </a:cubicBezTo>
                    <a:cubicBezTo>
                      <a:pt x="610" y="1026"/>
                      <a:pt x="614" y="1030"/>
                      <a:pt x="617" y="1034"/>
                    </a:cubicBezTo>
                    <a:cubicBezTo>
                      <a:pt x="619" y="1037"/>
                      <a:pt x="621" y="1039"/>
                      <a:pt x="622" y="1042"/>
                    </a:cubicBezTo>
                    <a:cubicBezTo>
                      <a:pt x="623" y="1044"/>
                      <a:pt x="625" y="1047"/>
                      <a:pt x="625" y="1050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4" name="Freeform 64"/>
              <p:cNvSpPr/>
              <p:nvPr/>
            </p:nvSpPr>
            <p:spPr bwMode="auto">
              <a:xfrm>
                <a:off x="4729590" y="3475445"/>
                <a:ext cx="476240" cy="233503"/>
              </a:xfrm>
              <a:custGeom>
                <a:avLst/>
                <a:gdLst>
                  <a:gd name="T0" fmla="*/ 0 w 355"/>
                  <a:gd name="T1" fmla="*/ 174 h 174"/>
                  <a:gd name="T2" fmla="*/ 40 w 355"/>
                  <a:gd name="T3" fmla="*/ 164 h 174"/>
                  <a:gd name="T4" fmla="*/ 68 w 355"/>
                  <a:gd name="T5" fmla="*/ 159 h 174"/>
                  <a:gd name="T6" fmla="*/ 100 w 355"/>
                  <a:gd name="T7" fmla="*/ 154 h 174"/>
                  <a:gd name="T8" fmla="*/ 202 w 355"/>
                  <a:gd name="T9" fmla="*/ 148 h 174"/>
                  <a:gd name="T10" fmla="*/ 226 w 355"/>
                  <a:gd name="T11" fmla="*/ 153 h 174"/>
                  <a:gd name="T12" fmla="*/ 300 w 355"/>
                  <a:gd name="T13" fmla="*/ 152 h 174"/>
                  <a:gd name="T14" fmla="*/ 331 w 355"/>
                  <a:gd name="T15" fmla="*/ 146 h 174"/>
                  <a:gd name="T16" fmla="*/ 347 w 355"/>
                  <a:gd name="T17" fmla="*/ 142 h 174"/>
                  <a:gd name="T18" fmla="*/ 346 w 355"/>
                  <a:gd name="T19" fmla="*/ 126 h 174"/>
                  <a:gd name="T20" fmla="*/ 349 w 355"/>
                  <a:gd name="T21" fmla="*/ 19 h 174"/>
                  <a:gd name="T22" fmla="*/ 352 w 355"/>
                  <a:gd name="T23" fmla="*/ 4 h 174"/>
                  <a:gd name="T24" fmla="*/ 354 w 355"/>
                  <a:gd name="T25" fmla="*/ 48 h 174"/>
                  <a:gd name="T26" fmla="*/ 350 w 355"/>
                  <a:gd name="T27" fmla="*/ 126 h 174"/>
                  <a:gd name="T28" fmla="*/ 350 w 355"/>
                  <a:gd name="T29" fmla="*/ 145 h 174"/>
                  <a:gd name="T30" fmla="*/ 332 w 355"/>
                  <a:gd name="T31" fmla="*/ 149 h 174"/>
                  <a:gd name="T32" fmla="*/ 286 w 355"/>
                  <a:gd name="T33" fmla="*/ 155 h 174"/>
                  <a:gd name="T34" fmla="*/ 242 w 355"/>
                  <a:gd name="T35" fmla="*/ 158 h 174"/>
                  <a:gd name="T36" fmla="*/ 154 w 355"/>
                  <a:gd name="T37" fmla="*/ 160 h 174"/>
                  <a:gd name="T38" fmla="*/ 72 w 355"/>
                  <a:gd name="T39" fmla="*/ 164 h 174"/>
                  <a:gd name="T40" fmla="*/ 0 w 355"/>
                  <a:gd name="T41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5" h="174">
                    <a:moveTo>
                      <a:pt x="0" y="174"/>
                    </a:moveTo>
                    <a:cubicBezTo>
                      <a:pt x="15" y="169"/>
                      <a:pt x="29" y="166"/>
                      <a:pt x="40" y="164"/>
                    </a:cubicBezTo>
                    <a:cubicBezTo>
                      <a:pt x="51" y="162"/>
                      <a:pt x="60" y="161"/>
                      <a:pt x="68" y="159"/>
                    </a:cubicBezTo>
                    <a:cubicBezTo>
                      <a:pt x="83" y="157"/>
                      <a:pt x="91" y="155"/>
                      <a:pt x="100" y="154"/>
                    </a:cubicBezTo>
                    <a:cubicBezTo>
                      <a:pt x="117" y="150"/>
                      <a:pt x="133" y="147"/>
                      <a:pt x="202" y="148"/>
                    </a:cubicBezTo>
                    <a:cubicBezTo>
                      <a:pt x="193" y="150"/>
                      <a:pt x="206" y="152"/>
                      <a:pt x="226" y="153"/>
                    </a:cubicBezTo>
                    <a:cubicBezTo>
                      <a:pt x="247" y="154"/>
                      <a:pt x="276" y="154"/>
                      <a:pt x="300" y="152"/>
                    </a:cubicBezTo>
                    <a:cubicBezTo>
                      <a:pt x="310" y="150"/>
                      <a:pt x="320" y="148"/>
                      <a:pt x="331" y="146"/>
                    </a:cubicBezTo>
                    <a:cubicBezTo>
                      <a:pt x="347" y="142"/>
                      <a:pt x="347" y="142"/>
                      <a:pt x="347" y="142"/>
                    </a:cubicBezTo>
                    <a:cubicBezTo>
                      <a:pt x="346" y="126"/>
                      <a:pt x="346" y="126"/>
                      <a:pt x="346" y="126"/>
                    </a:cubicBezTo>
                    <a:cubicBezTo>
                      <a:pt x="345" y="90"/>
                      <a:pt x="348" y="50"/>
                      <a:pt x="349" y="19"/>
                    </a:cubicBezTo>
                    <a:cubicBezTo>
                      <a:pt x="349" y="5"/>
                      <a:pt x="351" y="0"/>
                      <a:pt x="352" y="4"/>
                    </a:cubicBezTo>
                    <a:cubicBezTo>
                      <a:pt x="354" y="8"/>
                      <a:pt x="355" y="22"/>
                      <a:pt x="354" y="48"/>
                    </a:cubicBezTo>
                    <a:cubicBezTo>
                      <a:pt x="352" y="73"/>
                      <a:pt x="350" y="100"/>
                      <a:pt x="350" y="126"/>
                    </a:cubicBezTo>
                    <a:cubicBezTo>
                      <a:pt x="350" y="145"/>
                      <a:pt x="350" y="145"/>
                      <a:pt x="350" y="145"/>
                    </a:cubicBezTo>
                    <a:cubicBezTo>
                      <a:pt x="332" y="149"/>
                      <a:pt x="332" y="149"/>
                      <a:pt x="332" y="149"/>
                    </a:cubicBezTo>
                    <a:cubicBezTo>
                      <a:pt x="316" y="152"/>
                      <a:pt x="301" y="154"/>
                      <a:pt x="286" y="155"/>
                    </a:cubicBezTo>
                    <a:cubicBezTo>
                      <a:pt x="271" y="157"/>
                      <a:pt x="256" y="157"/>
                      <a:pt x="242" y="158"/>
                    </a:cubicBezTo>
                    <a:cubicBezTo>
                      <a:pt x="212" y="159"/>
                      <a:pt x="183" y="159"/>
                      <a:pt x="154" y="160"/>
                    </a:cubicBezTo>
                    <a:cubicBezTo>
                      <a:pt x="126" y="161"/>
                      <a:pt x="98" y="162"/>
                      <a:pt x="72" y="164"/>
                    </a:cubicBezTo>
                    <a:cubicBezTo>
                      <a:pt x="46" y="166"/>
                      <a:pt x="21" y="169"/>
                      <a:pt x="0" y="174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5" name="Freeform 65"/>
              <p:cNvSpPr/>
              <p:nvPr/>
            </p:nvSpPr>
            <p:spPr bwMode="auto">
              <a:xfrm>
                <a:off x="4629329" y="3691797"/>
                <a:ext cx="83111" cy="110815"/>
              </a:xfrm>
              <a:custGeom>
                <a:avLst/>
                <a:gdLst>
                  <a:gd name="T0" fmla="*/ 3 w 61"/>
                  <a:gd name="T1" fmla="*/ 83 h 83"/>
                  <a:gd name="T2" fmla="*/ 6 w 61"/>
                  <a:gd name="T3" fmla="*/ 45 h 83"/>
                  <a:gd name="T4" fmla="*/ 17 w 61"/>
                  <a:gd name="T5" fmla="*/ 30 h 83"/>
                  <a:gd name="T6" fmla="*/ 30 w 61"/>
                  <a:gd name="T7" fmla="*/ 18 h 83"/>
                  <a:gd name="T8" fmla="*/ 61 w 61"/>
                  <a:gd name="T9" fmla="*/ 0 h 83"/>
                  <a:gd name="T10" fmla="*/ 45 w 61"/>
                  <a:gd name="T11" fmla="*/ 10 h 83"/>
                  <a:gd name="T12" fmla="*/ 31 w 61"/>
                  <a:gd name="T13" fmla="*/ 20 h 83"/>
                  <a:gd name="T14" fmla="*/ 16 w 61"/>
                  <a:gd name="T15" fmla="*/ 38 h 83"/>
                  <a:gd name="T16" fmla="*/ 9 w 61"/>
                  <a:gd name="T17" fmla="*/ 72 h 83"/>
                  <a:gd name="T18" fmla="*/ 8 w 61"/>
                  <a:gd name="T19" fmla="*/ 55 h 83"/>
                  <a:gd name="T20" fmla="*/ 12 w 61"/>
                  <a:gd name="T21" fmla="*/ 38 h 83"/>
                  <a:gd name="T22" fmla="*/ 11 w 61"/>
                  <a:gd name="T23" fmla="*/ 39 h 83"/>
                  <a:gd name="T24" fmla="*/ 9 w 61"/>
                  <a:gd name="T25" fmla="*/ 44 h 83"/>
                  <a:gd name="T26" fmla="*/ 4 w 61"/>
                  <a:gd name="T27" fmla="*/ 59 h 83"/>
                  <a:gd name="T28" fmla="*/ 3 w 61"/>
                  <a:gd name="T29" fmla="*/ 75 h 83"/>
                  <a:gd name="T30" fmla="*/ 3 w 61"/>
                  <a:gd name="T31" fmla="*/ 81 h 83"/>
                  <a:gd name="T32" fmla="*/ 3 w 61"/>
                  <a:gd name="T33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" h="83">
                    <a:moveTo>
                      <a:pt x="3" y="83"/>
                    </a:moveTo>
                    <a:cubicBezTo>
                      <a:pt x="0" y="65"/>
                      <a:pt x="3" y="53"/>
                      <a:pt x="6" y="45"/>
                    </a:cubicBezTo>
                    <a:cubicBezTo>
                      <a:pt x="9" y="38"/>
                      <a:pt x="13" y="33"/>
                      <a:pt x="17" y="30"/>
                    </a:cubicBezTo>
                    <a:cubicBezTo>
                      <a:pt x="20" y="26"/>
                      <a:pt x="24" y="23"/>
                      <a:pt x="30" y="18"/>
                    </a:cubicBezTo>
                    <a:cubicBezTo>
                      <a:pt x="37" y="13"/>
                      <a:pt x="45" y="7"/>
                      <a:pt x="61" y="0"/>
                    </a:cubicBezTo>
                    <a:cubicBezTo>
                      <a:pt x="55" y="4"/>
                      <a:pt x="50" y="7"/>
                      <a:pt x="45" y="10"/>
                    </a:cubicBezTo>
                    <a:cubicBezTo>
                      <a:pt x="40" y="13"/>
                      <a:pt x="36" y="16"/>
                      <a:pt x="31" y="20"/>
                    </a:cubicBezTo>
                    <a:cubicBezTo>
                      <a:pt x="26" y="24"/>
                      <a:pt x="21" y="29"/>
                      <a:pt x="16" y="38"/>
                    </a:cubicBezTo>
                    <a:cubicBezTo>
                      <a:pt x="11" y="46"/>
                      <a:pt x="8" y="57"/>
                      <a:pt x="9" y="72"/>
                    </a:cubicBezTo>
                    <a:cubicBezTo>
                      <a:pt x="9" y="72"/>
                      <a:pt x="7" y="64"/>
                      <a:pt x="8" y="55"/>
                    </a:cubicBezTo>
                    <a:cubicBezTo>
                      <a:pt x="9" y="46"/>
                      <a:pt x="12" y="38"/>
                      <a:pt x="12" y="38"/>
                    </a:cubicBezTo>
                    <a:cubicBezTo>
                      <a:pt x="12" y="38"/>
                      <a:pt x="12" y="38"/>
                      <a:pt x="11" y="39"/>
                    </a:cubicBezTo>
                    <a:cubicBezTo>
                      <a:pt x="11" y="40"/>
                      <a:pt x="10" y="42"/>
                      <a:pt x="9" y="44"/>
                    </a:cubicBezTo>
                    <a:cubicBezTo>
                      <a:pt x="7" y="48"/>
                      <a:pt x="5" y="53"/>
                      <a:pt x="4" y="59"/>
                    </a:cubicBezTo>
                    <a:cubicBezTo>
                      <a:pt x="3" y="65"/>
                      <a:pt x="3" y="71"/>
                      <a:pt x="3" y="75"/>
                    </a:cubicBezTo>
                    <a:cubicBezTo>
                      <a:pt x="3" y="78"/>
                      <a:pt x="3" y="80"/>
                      <a:pt x="3" y="81"/>
                    </a:cubicBezTo>
                    <a:cubicBezTo>
                      <a:pt x="3" y="82"/>
                      <a:pt x="3" y="83"/>
                      <a:pt x="3" y="8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6" name="Freeform 66"/>
              <p:cNvSpPr/>
              <p:nvPr/>
            </p:nvSpPr>
            <p:spPr bwMode="auto">
              <a:xfrm>
                <a:off x="5180765" y="3235346"/>
                <a:ext cx="17150" cy="244057"/>
              </a:xfrm>
              <a:custGeom>
                <a:avLst/>
                <a:gdLst>
                  <a:gd name="T0" fmla="*/ 6 w 13"/>
                  <a:gd name="T1" fmla="*/ 181 h 181"/>
                  <a:gd name="T2" fmla="*/ 6 w 13"/>
                  <a:gd name="T3" fmla="*/ 86 h 181"/>
                  <a:gd name="T4" fmla="*/ 3 w 13"/>
                  <a:gd name="T5" fmla="*/ 22 h 181"/>
                  <a:gd name="T6" fmla="*/ 4 w 13"/>
                  <a:gd name="T7" fmla="*/ 18 h 181"/>
                  <a:gd name="T8" fmla="*/ 0 w 13"/>
                  <a:gd name="T9" fmla="*/ 0 h 181"/>
                  <a:gd name="T10" fmla="*/ 4 w 13"/>
                  <a:gd name="T11" fmla="*/ 19 h 181"/>
                  <a:gd name="T12" fmla="*/ 8 w 13"/>
                  <a:gd name="T13" fmla="*/ 44 h 181"/>
                  <a:gd name="T14" fmla="*/ 10 w 13"/>
                  <a:gd name="T15" fmla="*/ 58 h 181"/>
                  <a:gd name="T16" fmla="*/ 11 w 13"/>
                  <a:gd name="T17" fmla="*/ 72 h 181"/>
                  <a:gd name="T18" fmla="*/ 12 w 13"/>
                  <a:gd name="T19" fmla="*/ 100 h 181"/>
                  <a:gd name="T20" fmla="*/ 6 w 13"/>
                  <a:gd name="T21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81">
                    <a:moveTo>
                      <a:pt x="6" y="181"/>
                    </a:moveTo>
                    <a:cubicBezTo>
                      <a:pt x="6" y="158"/>
                      <a:pt x="7" y="120"/>
                      <a:pt x="6" y="86"/>
                    </a:cubicBezTo>
                    <a:cubicBezTo>
                      <a:pt x="5" y="53"/>
                      <a:pt x="1" y="24"/>
                      <a:pt x="3" y="22"/>
                    </a:cubicBezTo>
                    <a:cubicBezTo>
                      <a:pt x="2" y="19"/>
                      <a:pt x="3" y="20"/>
                      <a:pt x="4" y="18"/>
                    </a:cubicBezTo>
                    <a:cubicBezTo>
                      <a:pt x="4" y="17"/>
                      <a:pt x="4" y="13"/>
                      <a:pt x="0" y="0"/>
                    </a:cubicBezTo>
                    <a:cubicBezTo>
                      <a:pt x="1" y="5"/>
                      <a:pt x="3" y="12"/>
                      <a:pt x="4" y="19"/>
                    </a:cubicBezTo>
                    <a:cubicBezTo>
                      <a:pt x="5" y="27"/>
                      <a:pt x="7" y="35"/>
                      <a:pt x="8" y="44"/>
                    </a:cubicBezTo>
                    <a:cubicBezTo>
                      <a:pt x="8" y="48"/>
                      <a:pt x="9" y="53"/>
                      <a:pt x="10" y="58"/>
                    </a:cubicBezTo>
                    <a:cubicBezTo>
                      <a:pt x="10" y="62"/>
                      <a:pt x="10" y="67"/>
                      <a:pt x="11" y="72"/>
                    </a:cubicBezTo>
                    <a:cubicBezTo>
                      <a:pt x="12" y="81"/>
                      <a:pt x="12" y="91"/>
                      <a:pt x="12" y="100"/>
                    </a:cubicBezTo>
                    <a:cubicBezTo>
                      <a:pt x="13" y="138"/>
                      <a:pt x="10" y="172"/>
                      <a:pt x="6" y="181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7" name="Freeform 67"/>
              <p:cNvSpPr/>
              <p:nvPr/>
            </p:nvSpPr>
            <p:spPr bwMode="auto">
              <a:xfrm>
                <a:off x="5062035" y="3628475"/>
                <a:ext cx="102900" cy="15831"/>
              </a:xfrm>
              <a:custGeom>
                <a:avLst/>
                <a:gdLst>
                  <a:gd name="T0" fmla="*/ 0 w 76"/>
                  <a:gd name="T1" fmla="*/ 11 h 12"/>
                  <a:gd name="T2" fmla="*/ 35 w 76"/>
                  <a:gd name="T3" fmla="*/ 9 h 12"/>
                  <a:gd name="T4" fmla="*/ 76 w 76"/>
                  <a:gd name="T5" fmla="*/ 3 h 12"/>
                  <a:gd name="T6" fmla="*/ 69 w 76"/>
                  <a:gd name="T7" fmla="*/ 12 h 12"/>
                  <a:gd name="T8" fmla="*/ 69 w 76"/>
                  <a:gd name="T9" fmla="*/ 0 h 12"/>
                  <a:gd name="T10" fmla="*/ 69 w 76"/>
                  <a:gd name="T11" fmla="*/ 12 h 12"/>
                  <a:gd name="T12" fmla="*/ 76 w 76"/>
                  <a:gd name="T13" fmla="*/ 3 h 12"/>
                  <a:gd name="T14" fmla="*/ 0 w 76"/>
                  <a:gd name="T1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6" h="12">
                    <a:moveTo>
                      <a:pt x="0" y="11"/>
                    </a:moveTo>
                    <a:cubicBezTo>
                      <a:pt x="12" y="11"/>
                      <a:pt x="23" y="10"/>
                      <a:pt x="35" y="9"/>
                    </a:cubicBezTo>
                    <a:cubicBezTo>
                      <a:pt x="48" y="8"/>
                      <a:pt x="61" y="6"/>
                      <a:pt x="76" y="3"/>
                    </a:cubicBezTo>
                    <a:cubicBezTo>
                      <a:pt x="74" y="6"/>
                      <a:pt x="71" y="9"/>
                      <a:pt x="69" y="12"/>
                    </a:cubicBezTo>
                    <a:cubicBezTo>
                      <a:pt x="69" y="9"/>
                      <a:pt x="69" y="4"/>
                      <a:pt x="69" y="0"/>
                    </a:cubicBezTo>
                    <a:cubicBezTo>
                      <a:pt x="69" y="4"/>
                      <a:pt x="69" y="8"/>
                      <a:pt x="69" y="12"/>
                    </a:cubicBezTo>
                    <a:cubicBezTo>
                      <a:pt x="72" y="9"/>
                      <a:pt x="74" y="6"/>
                      <a:pt x="76" y="3"/>
                    </a:cubicBezTo>
                    <a:cubicBezTo>
                      <a:pt x="55" y="9"/>
                      <a:pt x="29" y="12"/>
                      <a:pt x="0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8" name="Freeform 68"/>
              <p:cNvSpPr/>
              <p:nvPr/>
            </p:nvSpPr>
            <p:spPr bwMode="auto">
              <a:xfrm>
                <a:off x="5166253" y="3292072"/>
                <a:ext cx="11873" cy="112134"/>
              </a:xfrm>
              <a:custGeom>
                <a:avLst/>
                <a:gdLst>
                  <a:gd name="T0" fmla="*/ 7 w 9"/>
                  <a:gd name="T1" fmla="*/ 79 h 83"/>
                  <a:gd name="T2" fmla="*/ 4 w 9"/>
                  <a:gd name="T3" fmla="*/ 61 h 83"/>
                  <a:gd name="T4" fmla="*/ 3 w 9"/>
                  <a:gd name="T5" fmla="*/ 42 h 83"/>
                  <a:gd name="T6" fmla="*/ 2 w 9"/>
                  <a:gd name="T7" fmla="*/ 27 h 83"/>
                  <a:gd name="T8" fmla="*/ 2 w 9"/>
                  <a:gd name="T9" fmla="*/ 23 h 83"/>
                  <a:gd name="T10" fmla="*/ 2 w 9"/>
                  <a:gd name="T11" fmla="*/ 13 h 83"/>
                  <a:gd name="T12" fmla="*/ 0 w 9"/>
                  <a:gd name="T13" fmla="*/ 0 h 83"/>
                  <a:gd name="T14" fmla="*/ 7 w 9"/>
                  <a:gd name="T15" fmla="*/ 79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83">
                    <a:moveTo>
                      <a:pt x="7" y="79"/>
                    </a:moveTo>
                    <a:cubicBezTo>
                      <a:pt x="5" y="83"/>
                      <a:pt x="4" y="74"/>
                      <a:pt x="4" y="61"/>
                    </a:cubicBezTo>
                    <a:cubicBezTo>
                      <a:pt x="4" y="55"/>
                      <a:pt x="4" y="48"/>
                      <a:pt x="3" y="42"/>
                    </a:cubicBezTo>
                    <a:cubicBezTo>
                      <a:pt x="3" y="36"/>
                      <a:pt x="3" y="30"/>
                      <a:pt x="2" y="27"/>
                    </a:cubicBezTo>
                    <a:cubicBezTo>
                      <a:pt x="2" y="27"/>
                      <a:pt x="2" y="25"/>
                      <a:pt x="2" y="23"/>
                    </a:cubicBezTo>
                    <a:cubicBezTo>
                      <a:pt x="2" y="20"/>
                      <a:pt x="2" y="17"/>
                      <a:pt x="2" y="13"/>
                    </a:cubicBezTo>
                    <a:cubicBezTo>
                      <a:pt x="1" y="7"/>
                      <a:pt x="0" y="0"/>
                      <a:pt x="0" y="0"/>
                    </a:cubicBezTo>
                    <a:cubicBezTo>
                      <a:pt x="6" y="25"/>
                      <a:pt x="9" y="58"/>
                      <a:pt x="7" y="79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9" name="Freeform 69"/>
              <p:cNvSpPr/>
              <p:nvPr/>
            </p:nvSpPr>
            <p:spPr bwMode="auto">
              <a:xfrm>
                <a:off x="4857555" y="3259092"/>
                <a:ext cx="79153" cy="19788"/>
              </a:xfrm>
              <a:custGeom>
                <a:avLst/>
                <a:gdLst>
                  <a:gd name="T0" fmla="*/ 13 w 58"/>
                  <a:gd name="T1" fmla="*/ 9 h 15"/>
                  <a:gd name="T2" fmla="*/ 2 w 58"/>
                  <a:gd name="T3" fmla="*/ 2 h 15"/>
                  <a:gd name="T4" fmla="*/ 0 w 58"/>
                  <a:gd name="T5" fmla="*/ 1 h 15"/>
                  <a:gd name="T6" fmla="*/ 6 w 58"/>
                  <a:gd name="T7" fmla="*/ 3 h 15"/>
                  <a:gd name="T8" fmla="*/ 14 w 58"/>
                  <a:gd name="T9" fmla="*/ 6 h 15"/>
                  <a:gd name="T10" fmla="*/ 23 w 58"/>
                  <a:gd name="T11" fmla="*/ 8 h 15"/>
                  <a:gd name="T12" fmla="*/ 27 w 58"/>
                  <a:gd name="T13" fmla="*/ 8 h 15"/>
                  <a:gd name="T14" fmla="*/ 23 w 58"/>
                  <a:gd name="T15" fmla="*/ 6 h 15"/>
                  <a:gd name="T16" fmla="*/ 9 w 58"/>
                  <a:gd name="T17" fmla="*/ 0 h 15"/>
                  <a:gd name="T18" fmla="*/ 10 w 58"/>
                  <a:gd name="T19" fmla="*/ 1 h 15"/>
                  <a:gd name="T20" fmla="*/ 14 w 58"/>
                  <a:gd name="T21" fmla="*/ 3 h 15"/>
                  <a:gd name="T22" fmla="*/ 25 w 58"/>
                  <a:gd name="T23" fmla="*/ 6 h 15"/>
                  <a:gd name="T24" fmla="*/ 28 w 58"/>
                  <a:gd name="T25" fmla="*/ 7 h 15"/>
                  <a:gd name="T26" fmla="*/ 32 w 58"/>
                  <a:gd name="T27" fmla="*/ 7 h 15"/>
                  <a:gd name="T28" fmla="*/ 37 w 58"/>
                  <a:gd name="T29" fmla="*/ 8 h 15"/>
                  <a:gd name="T30" fmla="*/ 42 w 58"/>
                  <a:gd name="T31" fmla="*/ 8 h 15"/>
                  <a:gd name="T32" fmla="*/ 43 w 58"/>
                  <a:gd name="T33" fmla="*/ 8 h 15"/>
                  <a:gd name="T34" fmla="*/ 50 w 58"/>
                  <a:gd name="T35" fmla="*/ 11 h 15"/>
                  <a:gd name="T36" fmla="*/ 55 w 58"/>
                  <a:gd name="T37" fmla="*/ 13 h 15"/>
                  <a:gd name="T38" fmla="*/ 58 w 58"/>
                  <a:gd name="T39" fmla="*/ 14 h 15"/>
                  <a:gd name="T40" fmla="*/ 35 w 58"/>
                  <a:gd name="T41" fmla="*/ 14 h 15"/>
                  <a:gd name="T42" fmla="*/ 27 w 58"/>
                  <a:gd name="T43" fmla="*/ 13 h 15"/>
                  <a:gd name="T44" fmla="*/ 20 w 58"/>
                  <a:gd name="T45" fmla="*/ 11 h 15"/>
                  <a:gd name="T46" fmla="*/ 15 w 58"/>
                  <a:gd name="T47" fmla="*/ 10 h 15"/>
                  <a:gd name="T48" fmla="*/ 13 w 58"/>
                  <a:gd name="T49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8" h="15">
                    <a:moveTo>
                      <a:pt x="13" y="9"/>
                    </a:moveTo>
                    <a:cubicBezTo>
                      <a:pt x="7" y="6"/>
                      <a:pt x="4" y="4"/>
                      <a:pt x="2" y="2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1" y="1"/>
                      <a:pt x="3" y="2"/>
                      <a:pt x="6" y="3"/>
                    </a:cubicBezTo>
                    <a:cubicBezTo>
                      <a:pt x="8" y="4"/>
                      <a:pt x="11" y="5"/>
                      <a:pt x="14" y="6"/>
                    </a:cubicBezTo>
                    <a:cubicBezTo>
                      <a:pt x="17" y="7"/>
                      <a:pt x="21" y="7"/>
                      <a:pt x="23" y="8"/>
                    </a:cubicBezTo>
                    <a:cubicBezTo>
                      <a:pt x="25" y="8"/>
                      <a:pt x="27" y="8"/>
                      <a:pt x="27" y="8"/>
                    </a:cubicBezTo>
                    <a:cubicBezTo>
                      <a:pt x="27" y="8"/>
                      <a:pt x="26" y="7"/>
                      <a:pt x="23" y="6"/>
                    </a:cubicBezTo>
                    <a:cubicBezTo>
                      <a:pt x="20" y="5"/>
                      <a:pt x="15" y="4"/>
                      <a:pt x="9" y="0"/>
                    </a:cubicBezTo>
                    <a:cubicBezTo>
                      <a:pt x="9" y="0"/>
                      <a:pt x="9" y="0"/>
                      <a:pt x="10" y="1"/>
                    </a:cubicBezTo>
                    <a:cubicBezTo>
                      <a:pt x="11" y="1"/>
                      <a:pt x="12" y="2"/>
                      <a:pt x="14" y="3"/>
                    </a:cubicBezTo>
                    <a:cubicBezTo>
                      <a:pt x="17" y="4"/>
                      <a:pt x="21" y="5"/>
                      <a:pt x="25" y="6"/>
                    </a:cubicBezTo>
                    <a:cubicBezTo>
                      <a:pt x="26" y="6"/>
                      <a:pt x="27" y="7"/>
                      <a:pt x="28" y="7"/>
                    </a:cubicBezTo>
                    <a:cubicBezTo>
                      <a:pt x="30" y="7"/>
                      <a:pt x="31" y="7"/>
                      <a:pt x="32" y="7"/>
                    </a:cubicBezTo>
                    <a:cubicBezTo>
                      <a:pt x="34" y="8"/>
                      <a:pt x="36" y="8"/>
                      <a:pt x="37" y="8"/>
                    </a:cubicBezTo>
                    <a:cubicBezTo>
                      <a:pt x="39" y="8"/>
                      <a:pt x="41" y="8"/>
                      <a:pt x="42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3" y="8"/>
                      <a:pt x="46" y="10"/>
                      <a:pt x="50" y="11"/>
                    </a:cubicBezTo>
                    <a:cubicBezTo>
                      <a:pt x="52" y="12"/>
                      <a:pt x="54" y="13"/>
                      <a:pt x="55" y="13"/>
                    </a:cubicBezTo>
                    <a:cubicBezTo>
                      <a:pt x="57" y="14"/>
                      <a:pt x="58" y="14"/>
                      <a:pt x="58" y="14"/>
                    </a:cubicBezTo>
                    <a:cubicBezTo>
                      <a:pt x="58" y="14"/>
                      <a:pt x="46" y="15"/>
                      <a:pt x="35" y="14"/>
                    </a:cubicBezTo>
                    <a:cubicBezTo>
                      <a:pt x="32" y="14"/>
                      <a:pt x="29" y="13"/>
                      <a:pt x="27" y="13"/>
                    </a:cubicBezTo>
                    <a:cubicBezTo>
                      <a:pt x="24" y="12"/>
                      <a:pt x="22" y="12"/>
                      <a:pt x="20" y="11"/>
                    </a:cubicBezTo>
                    <a:cubicBezTo>
                      <a:pt x="18" y="11"/>
                      <a:pt x="16" y="10"/>
                      <a:pt x="15" y="10"/>
                    </a:cubicBezTo>
                    <a:cubicBezTo>
                      <a:pt x="14" y="9"/>
                      <a:pt x="13" y="9"/>
                      <a:pt x="13" y="9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0" name="Freeform 70"/>
              <p:cNvSpPr/>
              <p:nvPr/>
            </p:nvSpPr>
            <p:spPr bwMode="auto">
              <a:xfrm>
                <a:off x="4795551" y="3096827"/>
                <a:ext cx="13192" cy="84430"/>
              </a:xfrm>
              <a:custGeom>
                <a:avLst/>
                <a:gdLst>
                  <a:gd name="T0" fmla="*/ 10 w 10"/>
                  <a:gd name="T1" fmla="*/ 63 h 63"/>
                  <a:gd name="T2" fmla="*/ 2 w 10"/>
                  <a:gd name="T3" fmla="*/ 37 h 63"/>
                  <a:gd name="T4" fmla="*/ 1 w 10"/>
                  <a:gd name="T5" fmla="*/ 0 h 63"/>
                  <a:gd name="T6" fmla="*/ 2 w 10"/>
                  <a:gd name="T7" fmla="*/ 8 h 63"/>
                  <a:gd name="T8" fmla="*/ 3 w 10"/>
                  <a:gd name="T9" fmla="*/ 14 h 63"/>
                  <a:gd name="T10" fmla="*/ 3 w 10"/>
                  <a:gd name="T11" fmla="*/ 17 h 63"/>
                  <a:gd name="T12" fmla="*/ 5 w 10"/>
                  <a:gd name="T13" fmla="*/ 36 h 63"/>
                  <a:gd name="T14" fmla="*/ 10 w 10"/>
                  <a:gd name="T15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63">
                    <a:moveTo>
                      <a:pt x="10" y="63"/>
                    </a:moveTo>
                    <a:cubicBezTo>
                      <a:pt x="7" y="56"/>
                      <a:pt x="4" y="47"/>
                      <a:pt x="2" y="37"/>
                    </a:cubicBezTo>
                    <a:cubicBezTo>
                      <a:pt x="1" y="27"/>
                      <a:pt x="0" y="15"/>
                      <a:pt x="1" y="0"/>
                    </a:cubicBezTo>
                    <a:cubicBezTo>
                      <a:pt x="1" y="0"/>
                      <a:pt x="1" y="4"/>
                      <a:pt x="2" y="8"/>
                    </a:cubicBezTo>
                    <a:cubicBezTo>
                      <a:pt x="2" y="11"/>
                      <a:pt x="3" y="13"/>
                      <a:pt x="3" y="14"/>
                    </a:cubicBezTo>
                    <a:cubicBezTo>
                      <a:pt x="3" y="16"/>
                      <a:pt x="3" y="17"/>
                      <a:pt x="3" y="17"/>
                    </a:cubicBezTo>
                    <a:cubicBezTo>
                      <a:pt x="4" y="22"/>
                      <a:pt x="4" y="28"/>
                      <a:pt x="5" y="36"/>
                    </a:cubicBezTo>
                    <a:cubicBezTo>
                      <a:pt x="5" y="43"/>
                      <a:pt x="6" y="52"/>
                      <a:pt x="10" y="63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1" name="Freeform 71"/>
              <p:cNvSpPr/>
              <p:nvPr/>
            </p:nvSpPr>
            <p:spPr bwMode="auto">
              <a:xfrm>
                <a:off x="4815340" y="3228750"/>
                <a:ext cx="51450" cy="48811"/>
              </a:xfrm>
              <a:custGeom>
                <a:avLst/>
                <a:gdLst>
                  <a:gd name="T0" fmla="*/ 30 w 38"/>
                  <a:gd name="T1" fmla="*/ 33 h 36"/>
                  <a:gd name="T2" fmla="*/ 16 w 38"/>
                  <a:gd name="T3" fmla="*/ 23 h 36"/>
                  <a:gd name="T4" fmla="*/ 12 w 38"/>
                  <a:gd name="T5" fmla="*/ 20 h 36"/>
                  <a:gd name="T6" fmla="*/ 10 w 38"/>
                  <a:gd name="T7" fmla="*/ 16 h 36"/>
                  <a:gd name="T8" fmla="*/ 0 w 38"/>
                  <a:gd name="T9" fmla="*/ 0 h 36"/>
                  <a:gd name="T10" fmla="*/ 10 w 38"/>
                  <a:gd name="T11" fmla="*/ 13 h 36"/>
                  <a:gd name="T12" fmla="*/ 26 w 38"/>
                  <a:gd name="T13" fmla="*/ 27 h 36"/>
                  <a:gd name="T14" fmla="*/ 37 w 38"/>
                  <a:gd name="T15" fmla="*/ 36 h 36"/>
                  <a:gd name="T16" fmla="*/ 36 w 38"/>
                  <a:gd name="T17" fmla="*/ 36 h 36"/>
                  <a:gd name="T18" fmla="*/ 30 w 38"/>
                  <a:gd name="T19" fmla="*/ 3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36">
                    <a:moveTo>
                      <a:pt x="30" y="33"/>
                    </a:moveTo>
                    <a:cubicBezTo>
                      <a:pt x="23" y="29"/>
                      <a:pt x="19" y="26"/>
                      <a:pt x="16" y="23"/>
                    </a:cubicBezTo>
                    <a:cubicBezTo>
                      <a:pt x="15" y="22"/>
                      <a:pt x="13" y="21"/>
                      <a:pt x="12" y="20"/>
                    </a:cubicBezTo>
                    <a:cubicBezTo>
                      <a:pt x="11" y="18"/>
                      <a:pt x="11" y="17"/>
                      <a:pt x="10" y="16"/>
                    </a:cubicBezTo>
                    <a:cubicBezTo>
                      <a:pt x="7" y="12"/>
                      <a:pt x="5" y="9"/>
                      <a:pt x="0" y="0"/>
                    </a:cubicBezTo>
                    <a:cubicBezTo>
                      <a:pt x="2" y="3"/>
                      <a:pt x="6" y="7"/>
                      <a:pt x="10" y="13"/>
                    </a:cubicBezTo>
                    <a:cubicBezTo>
                      <a:pt x="15" y="18"/>
                      <a:pt x="21" y="23"/>
                      <a:pt x="26" y="27"/>
                    </a:cubicBezTo>
                    <a:cubicBezTo>
                      <a:pt x="31" y="32"/>
                      <a:pt x="35" y="34"/>
                      <a:pt x="37" y="36"/>
                    </a:cubicBezTo>
                    <a:cubicBezTo>
                      <a:pt x="38" y="36"/>
                      <a:pt x="38" y="36"/>
                      <a:pt x="36" y="36"/>
                    </a:cubicBezTo>
                    <a:cubicBezTo>
                      <a:pt x="35" y="36"/>
                      <a:pt x="33" y="35"/>
                      <a:pt x="30" y="33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2" name="Freeform 72"/>
              <p:cNvSpPr/>
              <p:nvPr/>
            </p:nvSpPr>
            <p:spPr bwMode="auto">
              <a:xfrm>
                <a:off x="4733548" y="2880474"/>
                <a:ext cx="121369" cy="195245"/>
              </a:xfrm>
              <a:custGeom>
                <a:avLst/>
                <a:gdLst>
                  <a:gd name="T0" fmla="*/ 91 w 91"/>
                  <a:gd name="T1" fmla="*/ 0 h 146"/>
                  <a:gd name="T2" fmla="*/ 63 w 91"/>
                  <a:gd name="T3" fmla="*/ 20 h 146"/>
                  <a:gd name="T4" fmla="*/ 33 w 91"/>
                  <a:gd name="T5" fmla="*/ 53 h 146"/>
                  <a:gd name="T6" fmla="*/ 0 w 91"/>
                  <a:gd name="T7" fmla="*/ 146 h 146"/>
                  <a:gd name="T8" fmla="*/ 7 w 91"/>
                  <a:gd name="T9" fmla="*/ 102 h 146"/>
                  <a:gd name="T10" fmla="*/ 22 w 91"/>
                  <a:gd name="T11" fmla="*/ 66 h 146"/>
                  <a:gd name="T12" fmla="*/ 47 w 91"/>
                  <a:gd name="T13" fmla="*/ 31 h 146"/>
                  <a:gd name="T14" fmla="*/ 66 w 91"/>
                  <a:gd name="T15" fmla="*/ 15 h 146"/>
                  <a:gd name="T16" fmla="*/ 91 w 91"/>
                  <a:gd name="T17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" h="146">
                    <a:moveTo>
                      <a:pt x="91" y="0"/>
                    </a:moveTo>
                    <a:cubicBezTo>
                      <a:pt x="83" y="5"/>
                      <a:pt x="73" y="12"/>
                      <a:pt x="63" y="20"/>
                    </a:cubicBezTo>
                    <a:cubicBezTo>
                      <a:pt x="52" y="29"/>
                      <a:pt x="42" y="40"/>
                      <a:pt x="33" y="53"/>
                    </a:cubicBezTo>
                    <a:cubicBezTo>
                      <a:pt x="14" y="79"/>
                      <a:pt x="2" y="112"/>
                      <a:pt x="0" y="146"/>
                    </a:cubicBezTo>
                    <a:cubicBezTo>
                      <a:pt x="1" y="129"/>
                      <a:pt x="4" y="115"/>
                      <a:pt x="7" y="102"/>
                    </a:cubicBezTo>
                    <a:cubicBezTo>
                      <a:pt x="11" y="89"/>
                      <a:pt x="16" y="77"/>
                      <a:pt x="22" y="66"/>
                    </a:cubicBezTo>
                    <a:cubicBezTo>
                      <a:pt x="28" y="54"/>
                      <a:pt x="36" y="43"/>
                      <a:pt x="47" y="31"/>
                    </a:cubicBezTo>
                    <a:cubicBezTo>
                      <a:pt x="52" y="25"/>
                      <a:pt x="58" y="20"/>
                      <a:pt x="66" y="15"/>
                    </a:cubicBezTo>
                    <a:cubicBezTo>
                      <a:pt x="73" y="9"/>
                      <a:pt x="82" y="4"/>
                      <a:pt x="91" y="0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3" name="Freeform 73"/>
              <p:cNvSpPr/>
              <p:nvPr/>
            </p:nvSpPr>
            <p:spPr bwMode="auto">
              <a:xfrm>
                <a:off x="3980271" y="3408164"/>
                <a:ext cx="114773" cy="31661"/>
              </a:xfrm>
              <a:custGeom>
                <a:avLst/>
                <a:gdLst>
                  <a:gd name="T0" fmla="*/ 0 w 86"/>
                  <a:gd name="T1" fmla="*/ 1 h 24"/>
                  <a:gd name="T2" fmla="*/ 8 w 86"/>
                  <a:gd name="T3" fmla="*/ 1 h 24"/>
                  <a:gd name="T4" fmla="*/ 16 w 86"/>
                  <a:gd name="T5" fmla="*/ 2 h 24"/>
                  <a:gd name="T6" fmla="*/ 30 w 86"/>
                  <a:gd name="T7" fmla="*/ 4 h 24"/>
                  <a:gd name="T8" fmla="*/ 55 w 86"/>
                  <a:gd name="T9" fmla="*/ 13 h 24"/>
                  <a:gd name="T10" fmla="*/ 86 w 86"/>
                  <a:gd name="T11" fmla="*/ 24 h 24"/>
                  <a:gd name="T12" fmla="*/ 81 w 86"/>
                  <a:gd name="T13" fmla="*/ 21 h 24"/>
                  <a:gd name="T14" fmla="*/ 77 w 86"/>
                  <a:gd name="T15" fmla="*/ 19 h 24"/>
                  <a:gd name="T16" fmla="*/ 75 w 86"/>
                  <a:gd name="T17" fmla="*/ 18 h 24"/>
                  <a:gd name="T18" fmla="*/ 73 w 86"/>
                  <a:gd name="T19" fmla="*/ 17 h 24"/>
                  <a:gd name="T20" fmla="*/ 67 w 86"/>
                  <a:gd name="T21" fmla="*/ 15 h 24"/>
                  <a:gd name="T22" fmla="*/ 45 w 86"/>
                  <a:gd name="T23" fmla="*/ 6 h 24"/>
                  <a:gd name="T24" fmla="*/ 37 w 86"/>
                  <a:gd name="T25" fmla="*/ 4 h 24"/>
                  <a:gd name="T26" fmla="*/ 30 w 86"/>
                  <a:gd name="T27" fmla="*/ 2 h 24"/>
                  <a:gd name="T28" fmla="*/ 26 w 86"/>
                  <a:gd name="T29" fmla="*/ 2 h 24"/>
                  <a:gd name="T30" fmla="*/ 22 w 86"/>
                  <a:gd name="T31" fmla="*/ 1 h 24"/>
                  <a:gd name="T32" fmla="*/ 15 w 86"/>
                  <a:gd name="T33" fmla="*/ 1 h 24"/>
                  <a:gd name="T34" fmla="*/ 4 w 86"/>
                  <a:gd name="T35" fmla="*/ 1 h 24"/>
                  <a:gd name="T36" fmla="*/ 1 w 86"/>
                  <a:gd name="T37" fmla="*/ 1 h 24"/>
                  <a:gd name="T38" fmla="*/ 0 w 86"/>
                  <a:gd name="T3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6" h="24">
                    <a:moveTo>
                      <a:pt x="0" y="1"/>
                    </a:moveTo>
                    <a:cubicBezTo>
                      <a:pt x="3" y="1"/>
                      <a:pt x="5" y="1"/>
                      <a:pt x="8" y="1"/>
                    </a:cubicBezTo>
                    <a:cubicBezTo>
                      <a:pt x="10" y="1"/>
                      <a:pt x="13" y="1"/>
                      <a:pt x="16" y="2"/>
                    </a:cubicBezTo>
                    <a:cubicBezTo>
                      <a:pt x="21" y="2"/>
                      <a:pt x="26" y="3"/>
                      <a:pt x="30" y="4"/>
                    </a:cubicBezTo>
                    <a:cubicBezTo>
                      <a:pt x="40" y="7"/>
                      <a:pt x="48" y="10"/>
                      <a:pt x="55" y="13"/>
                    </a:cubicBezTo>
                    <a:cubicBezTo>
                      <a:pt x="68" y="19"/>
                      <a:pt x="78" y="22"/>
                      <a:pt x="86" y="24"/>
                    </a:cubicBezTo>
                    <a:cubicBezTo>
                      <a:pt x="86" y="24"/>
                      <a:pt x="83" y="23"/>
                      <a:pt x="81" y="21"/>
                    </a:cubicBezTo>
                    <a:cubicBezTo>
                      <a:pt x="79" y="21"/>
                      <a:pt x="78" y="20"/>
                      <a:pt x="77" y="19"/>
                    </a:cubicBezTo>
                    <a:cubicBezTo>
                      <a:pt x="76" y="18"/>
                      <a:pt x="75" y="18"/>
                      <a:pt x="75" y="18"/>
                    </a:cubicBezTo>
                    <a:cubicBezTo>
                      <a:pt x="75" y="18"/>
                      <a:pt x="75" y="18"/>
                      <a:pt x="73" y="17"/>
                    </a:cubicBezTo>
                    <a:cubicBezTo>
                      <a:pt x="72" y="17"/>
                      <a:pt x="70" y="16"/>
                      <a:pt x="67" y="15"/>
                    </a:cubicBezTo>
                    <a:cubicBezTo>
                      <a:pt x="62" y="13"/>
                      <a:pt x="54" y="9"/>
                      <a:pt x="45" y="6"/>
                    </a:cubicBezTo>
                    <a:cubicBezTo>
                      <a:pt x="42" y="6"/>
                      <a:pt x="40" y="5"/>
                      <a:pt x="37" y="4"/>
                    </a:cubicBezTo>
                    <a:cubicBezTo>
                      <a:pt x="35" y="3"/>
                      <a:pt x="32" y="3"/>
                      <a:pt x="30" y="2"/>
                    </a:cubicBezTo>
                    <a:cubicBezTo>
                      <a:pt x="29" y="2"/>
                      <a:pt x="27" y="2"/>
                      <a:pt x="26" y="2"/>
                    </a:cubicBezTo>
                    <a:cubicBezTo>
                      <a:pt x="25" y="1"/>
                      <a:pt x="23" y="1"/>
                      <a:pt x="22" y="1"/>
                    </a:cubicBezTo>
                    <a:cubicBezTo>
                      <a:pt x="20" y="1"/>
                      <a:pt x="17" y="1"/>
                      <a:pt x="15" y="1"/>
                    </a:cubicBezTo>
                    <a:cubicBezTo>
                      <a:pt x="11" y="0"/>
                      <a:pt x="7" y="1"/>
                      <a:pt x="4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4" name="Freeform 74"/>
              <p:cNvSpPr/>
              <p:nvPr/>
            </p:nvSpPr>
            <p:spPr bwMode="auto">
              <a:xfrm>
                <a:off x="3887925" y="3478083"/>
                <a:ext cx="270441" cy="360148"/>
              </a:xfrm>
              <a:custGeom>
                <a:avLst/>
                <a:gdLst>
                  <a:gd name="T0" fmla="*/ 188 w 202"/>
                  <a:gd name="T1" fmla="*/ 245 h 268"/>
                  <a:gd name="T2" fmla="*/ 181 w 202"/>
                  <a:gd name="T3" fmla="*/ 242 h 268"/>
                  <a:gd name="T4" fmla="*/ 110 w 202"/>
                  <a:gd name="T5" fmla="*/ 253 h 268"/>
                  <a:gd name="T6" fmla="*/ 77 w 202"/>
                  <a:gd name="T7" fmla="*/ 257 h 268"/>
                  <a:gd name="T8" fmla="*/ 58 w 202"/>
                  <a:gd name="T9" fmla="*/ 259 h 268"/>
                  <a:gd name="T10" fmla="*/ 53 w 202"/>
                  <a:gd name="T11" fmla="*/ 240 h 268"/>
                  <a:gd name="T12" fmla="*/ 40 w 202"/>
                  <a:gd name="T13" fmla="*/ 196 h 268"/>
                  <a:gd name="T14" fmla="*/ 25 w 202"/>
                  <a:gd name="T15" fmla="*/ 150 h 268"/>
                  <a:gd name="T16" fmla="*/ 12 w 202"/>
                  <a:gd name="T17" fmla="*/ 103 h 268"/>
                  <a:gd name="T18" fmla="*/ 4 w 202"/>
                  <a:gd name="T19" fmla="*/ 54 h 268"/>
                  <a:gd name="T20" fmla="*/ 3 w 202"/>
                  <a:gd name="T21" fmla="*/ 28 h 268"/>
                  <a:gd name="T22" fmla="*/ 4 w 202"/>
                  <a:gd name="T23" fmla="*/ 9 h 268"/>
                  <a:gd name="T24" fmla="*/ 5 w 202"/>
                  <a:gd name="T25" fmla="*/ 2 h 268"/>
                  <a:gd name="T26" fmla="*/ 6 w 202"/>
                  <a:gd name="T27" fmla="*/ 0 h 268"/>
                  <a:gd name="T28" fmla="*/ 0 w 202"/>
                  <a:gd name="T29" fmla="*/ 30 h 268"/>
                  <a:gd name="T30" fmla="*/ 1 w 202"/>
                  <a:gd name="T31" fmla="*/ 60 h 268"/>
                  <a:gd name="T32" fmla="*/ 11 w 202"/>
                  <a:gd name="T33" fmla="*/ 121 h 268"/>
                  <a:gd name="T34" fmla="*/ 27 w 202"/>
                  <a:gd name="T35" fmla="*/ 183 h 268"/>
                  <a:gd name="T36" fmla="*/ 36 w 202"/>
                  <a:gd name="T37" fmla="*/ 213 h 268"/>
                  <a:gd name="T38" fmla="*/ 44 w 202"/>
                  <a:gd name="T39" fmla="*/ 242 h 268"/>
                  <a:gd name="T40" fmla="*/ 51 w 202"/>
                  <a:gd name="T41" fmla="*/ 268 h 268"/>
                  <a:gd name="T42" fmla="*/ 77 w 202"/>
                  <a:gd name="T43" fmla="*/ 266 h 268"/>
                  <a:gd name="T44" fmla="*/ 137 w 202"/>
                  <a:gd name="T45" fmla="*/ 257 h 268"/>
                  <a:gd name="T46" fmla="*/ 188 w 202"/>
                  <a:gd name="T47" fmla="*/ 245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2" h="268">
                    <a:moveTo>
                      <a:pt x="188" y="245"/>
                    </a:moveTo>
                    <a:cubicBezTo>
                      <a:pt x="202" y="239"/>
                      <a:pt x="196" y="239"/>
                      <a:pt x="181" y="242"/>
                    </a:cubicBezTo>
                    <a:cubicBezTo>
                      <a:pt x="165" y="245"/>
                      <a:pt x="139" y="251"/>
                      <a:pt x="110" y="253"/>
                    </a:cubicBezTo>
                    <a:cubicBezTo>
                      <a:pt x="99" y="255"/>
                      <a:pt x="88" y="256"/>
                      <a:pt x="77" y="257"/>
                    </a:cubicBezTo>
                    <a:cubicBezTo>
                      <a:pt x="58" y="259"/>
                      <a:pt x="58" y="259"/>
                      <a:pt x="58" y="259"/>
                    </a:cubicBezTo>
                    <a:cubicBezTo>
                      <a:pt x="53" y="240"/>
                      <a:pt x="53" y="240"/>
                      <a:pt x="53" y="240"/>
                    </a:cubicBezTo>
                    <a:cubicBezTo>
                      <a:pt x="50" y="226"/>
                      <a:pt x="45" y="211"/>
                      <a:pt x="40" y="196"/>
                    </a:cubicBezTo>
                    <a:cubicBezTo>
                      <a:pt x="35" y="181"/>
                      <a:pt x="30" y="166"/>
                      <a:pt x="25" y="150"/>
                    </a:cubicBezTo>
                    <a:cubicBezTo>
                      <a:pt x="20" y="135"/>
                      <a:pt x="16" y="119"/>
                      <a:pt x="12" y="103"/>
                    </a:cubicBezTo>
                    <a:cubicBezTo>
                      <a:pt x="9" y="87"/>
                      <a:pt x="6" y="71"/>
                      <a:pt x="4" y="54"/>
                    </a:cubicBezTo>
                    <a:cubicBezTo>
                      <a:pt x="4" y="54"/>
                      <a:pt x="3" y="42"/>
                      <a:pt x="3" y="28"/>
                    </a:cubicBezTo>
                    <a:cubicBezTo>
                      <a:pt x="2" y="22"/>
                      <a:pt x="3" y="14"/>
                      <a:pt x="4" y="9"/>
                    </a:cubicBezTo>
                    <a:cubicBezTo>
                      <a:pt x="4" y="6"/>
                      <a:pt x="5" y="4"/>
                      <a:pt x="5" y="2"/>
                    </a:cubicBezTo>
                    <a:cubicBezTo>
                      <a:pt x="6" y="1"/>
                      <a:pt x="6" y="0"/>
                      <a:pt x="6" y="0"/>
                    </a:cubicBezTo>
                    <a:cubicBezTo>
                      <a:pt x="3" y="10"/>
                      <a:pt x="1" y="20"/>
                      <a:pt x="0" y="30"/>
                    </a:cubicBezTo>
                    <a:cubicBezTo>
                      <a:pt x="0" y="40"/>
                      <a:pt x="0" y="50"/>
                      <a:pt x="1" y="60"/>
                    </a:cubicBezTo>
                    <a:cubicBezTo>
                      <a:pt x="2" y="80"/>
                      <a:pt x="6" y="101"/>
                      <a:pt x="11" y="121"/>
                    </a:cubicBezTo>
                    <a:cubicBezTo>
                      <a:pt x="15" y="142"/>
                      <a:pt x="21" y="163"/>
                      <a:pt x="27" y="183"/>
                    </a:cubicBezTo>
                    <a:cubicBezTo>
                      <a:pt x="30" y="193"/>
                      <a:pt x="33" y="203"/>
                      <a:pt x="36" y="213"/>
                    </a:cubicBezTo>
                    <a:cubicBezTo>
                      <a:pt x="39" y="223"/>
                      <a:pt x="42" y="233"/>
                      <a:pt x="44" y="242"/>
                    </a:cubicBezTo>
                    <a:cubicBezTo>
                      <a:pt x="51" y="268"/>
                      <a:pt x="51" y="268"/>
                      <a:pt x="51" y="268"/>
                    </a:cubicBezTo>
                    <a:cubicBezTo>
                      <a:pt x="77" y="266"/>
                      <a:pt x="77" y="266"/>
                      <a:pt x="77" y="266"/>
                    </a:cubicBezTo>
                    <a:cubicBezTo>
                      <a:pt x="99" y="264"/>
                      <a:pt x="118" y="261"/>
                      <a:pt x="137" y="257"/>
                    </a:cubicBezTo>
                    <a:cubicBezTo>
                      <a:pt x="155" y="253"/>
                      <a:pt x="172" y="249"/>
                      <a:pt x="188" y="245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5" name="Freeform 75"/>
              <p:cNvSpPr/>
              <p:nvPr/>
            </p:nvSpPr>
            <p:spPr bwMode="auto">
              <a:xfrm>
                <a:off x="3989505" y="3744566"/>
                <a:ext cx="267803" cy="51450"/>
              </a:xfrm>
              <a:custGeom>
                <a:avLst/>
                <a:gdLst>
                  <a:gd name="T0" fmla="*/ 159 w 199"/>
                  <a:gd name="T1" fmla="*/ 6 h 38"/>
                  <a:gd name="T2" fmla="*/ 74 w 199"/>
                  <a:gd name="T3" fmla="*/ 24 h 38"/>
                  <a:gd name="T4" fmla="*/ 34 w 199"/>
                  <a:gd name="T5" fmla="*/ 33 h 38"/>
                  <a:gd name="T6" fmla="*/ 0 w 199"/>
                  <a:gd name="T7" fmla="*/ 38 h 38"/>
                  <a:gd name="T8" fmla="*/ 105 w 199"/>
                  <a:gd name="T9" fmla="*/ 20 h 38"/>
                  <a:gd name="T10" fmla="*/ 154 w 199"/>
                  <a:gd name="T11" fmla="*/ 10 h 38"/>
                  <a:gd name="T12" fmla="*/ 194 w 199"/>
                  <a:gd name="T13" fmla="*/ 3 h 38"/>
                  <a:gd name="T14" fmla="*/ 159 w 199"/>
                  <a:gd name="T15" fmla="*/ 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9" h="38">
                    <a:moveTo>
                      <a:pt x="159" y="6"/>
                    </a:moveTo>
                    <a:cubicBezTo>
                      <a:pt x="133" y="9"/>
                      <a:pt x="103" y="17"/>
                      <a:pt x="74" y="24"/>
                    </a:cubicBezTo>
                    <a:cubicBezTo>
                      <a:pt x="60" y="27"/>
                      <a:pt x="47" y="30"/>
                      <a:pt x="34" y="33"/>
                    </a:cubicBezTo>
                    <a:cubicBezTo>
                      <a:pt x="21" y="35"/>
                      <a:pt x="10" y="37"/>
                      <a:pt x="0" y="38"/>
                    </a:cubicBezTo>
                    <a:cubicBezTo>
                      <a:pt x="33" y="35"/>
                      <a:pt x="70" y="27"/>
                      <a:pt x="105" y="20"/>
                    </a:cubicBezTo>
                    <a:cubicBezTo>
                      <a:pt x="122" y="16"/>
                      <a:pt x="138" y="13"/>
                      <a:pt x="154" y="10"/>
                    </a:cubicBezTo>
                    <a:cubicBezTo>
                      <a:pt x="169" y="7"/>
                      <a:pt x="182" y="4"/>
                      <a:pt x="194" y="3"/>
                    </a:cubicBezTo>
                    <a:cubicBezTo>
                      <a:pt x="199" y="0"/>
                      <a:pt x="173" y="4"/>
                      <a:pt x="159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6" name="Freeform 76"/>
              <p:cNvSpPr/>
              <p:nvPr/>
            </p:nvSpPr>
            <p:spPr bwMode="auto">
              <a:xfrm>
                <a:off x="3845710" y="2653568"/>
                <a:ext cx="918180" cy="1482809"/>
              </a:xfrm>
              <a:custGeom>
                <a:avLst/>
                <a:gdLst>
                  <a:gd name="T0" fmla="*/ 65 w 684"/>
                  <a:gd name="T1" fmla="*/ 425 h 1103"/>
                  <a:gd name="T2" fmla="*/ 98 w 684"/>
                  <a:gd name="T3" fmla="*/ 431 h 1103"/>
                  <a:gd name="T4" fmla="*/ 116 w 684"/>
                  <a:gd name="T5" fmla="*/ 429 h 1103"/>
                  <a:gd name="T6" fmla="*/ 182 w 684"/>
                  <a:gd name="T7" fmla="*/ 376 h 1103"/>
                  <a:gd name="T8" fmla="*/ 184 w 684"/>
                  <a:gd name="T9" fmla="*/ 375 h 1103"/>
                  <a:gd name="T10" fmla="*/ 248 w 684"/>
                  <a:gd name="T11" fmla="*/ 384 h 1103"/>
                  <a:gd name="T12" fmla="*/ 285 w 684"/>
                  <a:gd name="T13" fmla="*/ 450 h 1103"/>
                  <a:gd name="T14" fmla="*/ 281 w 684"/>
                  <a:gd name="T15" fmla="*/ 546 h 1103"/>
                  <a:gd name="T16" fmla="*/ 225 w 684"/>
                  <a:gd name="T17" fmla="*/ 595 h 1103"/>
                  <a:gd name="T18" fmla="*/ 219 w 684"/>
                  <a:gd name="T19" fmla="*/ 596 h 1103"/>
                  <a:gd name="T20" fmla="*/ 115 w 684"/>
                  <a:gd name="T21" fmla="*/ 570 h 1103"/>
                  <a:gd name="T22" fmla="*/ 82 w 684"/>
                  <a:gd name="T23" fmla="*/ 575 h 1103"/>
                  <a:gd name="T24" fmla="*/ 70 w 684"/>
                  <a:gd name="T25" fmla="*/ 582 h 1103"/>
                  <a:gd name="T26" fmla="*/ 48 w 684"/>
                  <a:gd name="T27" fmla="*/ 706 h 1103"/>
                  <a:gd name="T28" fmla="*/ 146 w 684"/>
                  <a:gd name="T29" fmla="*/ 857 h 1103"/>
                  <a:gd name="T30" fmla="*/ 415 w 684"/>
                  <a:gd name="T31" fmla="*/ 860 h 1103"/>
                  <a:gd name="T32" fmla="*/ 418 w 684"/>
                  <a:gd name="T33" fmla="*/ 879 h 1103"/>
                  <a:gd name="T34" fmla="*/ 417 w 684"/>
                  <a:gd name="T35" fmla="*/ 891 h 1103"/>
                  <a:gd name="T36" fmla="*/ 400 w 684"/>
                  <a:gd name="T37" fmla="*/ 917 h 1103"/>
                  <a:gd name="T38" fmla="*/ 380 w 684"/>
                  <a:gd name="T39" fmla="*/ 978 h 1103"/>
                  <a:gd name="T40" fmla="*/ 387 w 684"/>
                  <a:gd name="T41" fmla="*/ 1013 h 1103"/>
                  <a:gd name="T42" fmla="*/ 453 w 684"/>
                  <a:gd name="T43" fmla="*/ 1082 h 1103"/>
                  <a:gd name="T44" fmla="*/ 577 w 684"/>
                  <a:gd name="T45" fmla="*/ 1099 h 1103"/>
                  <a:gd name="T46" fmla="*/ 683 w 684"/>
                  <a:gd name="T47" fmla="*/ 998 h 1103"/>
                  <a:gd name="T48" fmla="*/ 681 w 684"/>
                  <a:gd name="T49" fmla="*/ 955 h 1103"/>
                  <a:gd name="T50" fmla="*/ 676 w 684"/>
                  <a:gd name="T51" fmla="*/ 938 h 1103"/>
                  <a:gd name="T52" fmla="*/ 668 w 684"/>
                  <a:gd name="T53" fmla="*/ 938 h 1103"/>
                  <a:gd name="T54" fmla="*/ 672 w 684"/>
                  <a:gd name="T55" fmla="*/ 953 h 1103"/>
                  <a:gd name="T56" fmla="*/ 662 w 684"/>
                  <a:gd name="T57" fmla="*/ 1035 h 1103"/>
                  <a:gd name="T58" fmla="*/ 502 w 684"/>
                  <a:gd name="T59" fmla="*/ 1084 h 1103"/>
                  <a:gd name="T60" fmla="*/ 659 w 684"/>
                  <a:gd name="T61" fmla="*/ 1017 h 1103"/>
                  <a:gd name="T62" fmla="*/ 642 w 684"/>
                  <a:gd name="T63" fmla="*/ 1039 h 1103"/>
                  <a:gd name="T64" fmla="*/ 620 w 684"/>
                  <a:gd name="T65" fmla="*/ 1055 h 1103"/>
                  <a:gd name="T66" fmla="*/ 585 w 684"/>
                  <a:gd name="T67" fmla="*/ 1061 h 1103"/>
                  <a:gd name="T68" fmla="*/ 482 w 684"/>
                  <a:gd name="T69" fmla="*/ 1049 h 1103"/>
                  <a:gd name="T70" fmla="*/ 428 w 684"/>
                  <a:gd name="T71" fmla="*/ 973 h 1103"/>
                  <a:gd name="T72" fmla="*/ 426 w 684"/>
                  <a:gd name="T73" fmla="*/ 953 h 1103"/>
                  <a:gd name="T74" fmla="*/ 452 w 684"/>
                  <a:gd name="T75" fmla="*/ 874 h 1103"/>
                  <a:gd name="T76" fmla="*/ 446 w 684"/>
                  <a:gd name="T77" fmla="*/ 847 h 1103"/>
                  <a:gd name="T78" fmla="*/ 309 w 684"/>
                  <a:gd name="T79" fmla="*/ 797 h 1103"/>
                  <a:gd name="T80" fmla="*/ 106 w 684"/>
                  <a:gd name="T81" fmla="*/ 774 h 1103"/>
                  <a:gd name="T82" fmla="*/ 96 w 684"/>
                  <a:gd name="T83" fmla="*/ 733 h 1103"/>
                  <a:gd name="T84" fmla="*/ 89 w 684"/>
                  <a:gd name="T85" fmla="*/ 608 h 1103"/>
                  <a:gd name="T86" fmla="*/ 91 w 684"/>
                  <a:gd name="T87" fmla="*/ 607 h 1103"/>
                  <a:gd name="T88" fmla="*/ 110 w 684"/>
                  <a:gd name="T89" fmla="*/ 600 h 1103"/>
                  <a:gd name="T90" fmla="*/ 145 w 684"/>
                  <a:gd name="T91" fmla="*/ 616 h 1103"/>
                  <a:gd name="T92" fmla="*/ 233 w 684"/>
                  <a:gd name="T93" fmla="*/ 631 h 1103"/>
                  <a:gd name="T94" fmla="*/ 245 w 684"/>
                  <a:gd name="T95" fmla="*/ 626 h 1103"/>
                  <a:gd name="T96" fmla="*/ 232 w 684"/>
                  <a:gd name="T97" fmla="*/ 628 h 1103"/>
                  <a:gd name="T98" fmla="*/ 231 w 684"/>
                  <a:gd name="T99" fmla="*/ 623 h 1103"/>
                  <a:gd name="T100" fmla="*/ 251 w 684"/>
                  <a:gd name="T101" fmla="*/ 616 h 1103"/>
                  <a:gd name="T102" fmla="*/ 320 w 684"/>
                  <a:gd name="T103" fmla="*/ 465 h 1103"/>
                  <a:gd name="T104" fmla="*/ 233 w 684"/>
                  <a:gd name="T105" fmla="*/ 338 h 1103"/>
                  <a:gd name="T106" fmla="*/ 184 w 684"/>
                  <a:gd name="T107" fmla="*/ 328 h 1103"/>
                  <a:gd name="T108" fmla="*/ 171 w 684"/>
                  <a:gd name="T109" fmla="*/ 330 h 1103"/>
                  <a:gd name="T110" fmla="*/ 154 w 684"/>
                  <a:gd name="T111" fmla="*/ 337 h 1103"/>
                  <a:gd name="T112" fmla="*/ 99 w 684"/>
                  <a:gd name="T113" fmla="*/ 382 h 1103"/>
                  <a:gd name="T114" fmla="*/ 89 w 684"/>
                  <a:gd name="T115" fmla="*/ 382 h 1103"/>
                  <a:gd name="T116" fmla="*/ 86 w 684"/>
                  <a:gd name="T117" fmla="*/ 385 h 1103"/>
                  <a:gd name="T118" fmla="*/ 31 w 684"/>
                  <a:gd name="T119" fmla="*/ 192 h 1103"/>
                  <a:gd name="T120" fmla="*/ 38 w 684"/>
                  <a:gd name="T121" fmla="*/ 16 h 1103"/>
                  <a:gd name="T122" fmla="*/ 2 w 684"/>
                  <a:gd name="T123" fmla="*/ 310 h 1103"/>
                  <a:gd name="T124" fmla="*/ 4 w 684"/>
                  <a:gd name="T125" fmla="*/ 325 h 1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84" h="1103">
                    <a:moveTo>
                      <a:pt x="16" y="367"/>
                    </a:moveTo>
                    <a:cubicBezTo>
                      <a:pt x="21" y="380"/>
                      <a:pt x="28" y="393"/>
                      <a:pt x="41" y="407"/>
                    </a:cubicBezTo>
                    <a:cubicBezTo>
                      <a:pt x="42" y="408"/>
                      <a:pt x="44" y="410"/>
                      <a:pt x="46" y="411"/>
                    </a:cubicBezTo>
                    <a:cubicBezTo>
                      <a:pt x="48" y="414"/>
                      <a:pt x="48" y="414"/>
                      <a:pt x="48" y="414"/>
                    </a:cubicBezTo>
                    <a:cubicBezTo>
                      <a:pt x="51" y="416"/>
                      <a:pt x="51" y="416"/>
                      <a:pt x="51" y="416"/>
                    </a:cubicBezTo>
                    <a:cubicBezTo>
                      <a:pt x="53" y="418"/>
                      <a:pt x="55" y="419"/>
                      <a:pt x="58" y="421"/>
                    </a:cubicBezTo>
                    <a:cubicBezTo>
                      <a:pt x="60" y="422"/>
                      <a:pt x="62" y="423"/>
                      <a:pt x="65" y="425"/>
                    </a:cubicBezTo>
                    <a:cubicBezTo>
                      <a:pt x="67" y="426"/>
                      <a:pt x="70" y="427"/>
                      <a:pt x="73" y="428"/>
                    </a:cubicBezTo>
                    <a:cubicBezTo>
                      <a:pt x="76" y="429"/>
                      <a:pt x="78" y="430"/>
                      <a:pt x="82" y="430"/>
                    </a:cubicBezTo>
                    <a:cubicBezTo>
                      <a:pt x="85" y="431"/>
                      <a:pt x="89" y="431"/>
                      <a:pt x="93" y="431"/>
                    </a:cubicBezTo>
                    <a:cubicBezTo>
                      <a:pt x="93" y="431"/>
                      <a:pt x="93" y="431"/>
                      <a:pt x="94" y="431"/>
                    </a:cubicBezTo>
                    <a:cubicBezTo>
                      <a:pt x="94" y="431"/>
                      <a:pt x="94" y="431"/>
                      <a:pt x="94" y="431"/>
                    </a:cubicBezTo>
                    <a:cubicBezTo>
                      <a:pt x="95" y="431"/>
                      <a:pt x="95" y="431"/>
                      <a:pt x="95" y="431"/>
                    </a:cubicBezTo>
                    <a:cubicBezTo>
                      <a:pt x="98" y="431"/>
                      <a:pt x="98" y="431"/>
                      <a:pt x="98" y="431"/>
                    </a:cubicBezTo>
                    <a:cubicBezTo>
                      <a:pt x="99" y="431"/>
                      <a:pt x="99" y="431"/>
                      <a:pt x="99" y="431"/>
                    </a:cubicBezTo>
                    <a:cubicBezTo>
                      <a:pt x="100" y="431"/>
                      <a:pt x="100" y="431"/>
                      <a:pt x="100" y="431"/>
                    </a:cubicBezTo>
                    <a:cubicBezTo>
                      <a:pt x="100" y="431"/>
                      <a:pt x="100" y="431"/>
                      <a:pt x="100" y="431"/>
                    </a:cubicBezTo>
                    <a:cubicBezTo>
                      <a:pt x="103" y="431"/>
                      <a:pt x="103" y="431"/>
                      <a:pt x="103" y="431"/>
                    </a:cubicBezTo>
                    <a:cubicBezTo>
                      <a:pt x="103" y="431"/>
                      <a:pt x="103" y="431"/>
                      <a:pt x="103" y="431"/>
                    </a:cubicBezTo>
                    <a:cubicBezTo>
                      <a:pt x="107" y="430"/>
                      <a:pt x="107" y="430"/>
                      <a:pt x="107" y="430"/>
                    </a:cubicBezTo>
                    <a:cubicBezTo>
                      <a:pt x="110" y="430"/>
                      <a:pt x="113" y="430"/>
                      <a:pt x="116" y="429"/>
                    </a:cubicBezTo>
                    <a:cubicBezTo>
                      <a:pt x="118" y="428"/>
                      <a:pt x="121" y="427"/>
                      <a:pt x="124" y="426"/>
                    </a:cubicBezTo>
                    <a:cubicBezTo>
                      <a:pt x="126" y="425"/>
                      <a:pt x="129" y="423"/>
                      <a:pt x="131" y="422"/>
                    </a:cubicBezTo>
                    <a:cubicBezTo>
                      <a:pt x="141" y="417"/>
                      <a:pt x="148" y="411"/>
                      <a:pt x="154" y="405"/>
                    </a:cubicBezTo>
                    <a:cubicBezTo>
                      <a:pt x="160" y="399"/>
                      <a:pt x="165" y="393"/>
                      <a:pt x="170" y="388"/>
                    </a:cubicBezTo>
                    <a:cubicBezTo>
                      <a:pt x="174" y="383"/>
                      <a:pt x="178" y="379"/>
                      <a:pt x="181" y="377"/>
                    </a:cubicBezTo>
                    <a:cubicBezTo>
                      <a:pt x="182" y="376"/>
                      <a:pt x="184" y="375"/>
                      <a:pt x="182" y="376"/>
                    </a:cubicBezTo>
                    <a:cubicBezTo>
                      <a:pt x="182" y="376"/>
                      <a:pt x="181" y="376"/>
                      <a:pt x="182" y="376"/>
                    </a:cubicBezTo>
                    <a:cubicBezTo>
                      <a:pt x="183" y="375"/>
                      <a:pt x="184" y="375"/>
                      <a:pt x="184" y="374"/>
                    </a:cubicBezTo>
                    <a:cubicBezTo>
                      <a:pt x="185" y="373"/>
                      <a:pt x="185" y="373"/>
                      <a:pt x="185" y="373"/>
                    </a:cubicBezTo>
                    <a:cubicBezTo>
                      <a:pt x="185" y="372"/>
                      <a:pt x="185" y="372"/>
                      <a:pt x="185" y="372"/>
                    </a:cubicBezTo>
                    <a:cubicBezTo>
                      <a:pt x="186" y="372"/>
                      <a:pt x="186" y="372"/>
                      <a:pt x="186" y="372"/>
                    </a:cubicBezTo>
                    <a:cubicBezTo>
                      <a:pt x="187" y="370"/>
                      <a:pt x="183" y="376"/>
                      <a:pt x="184" y="375"/>
                    </a:cubicBezTo>
                    <a:cubicBezTo>
                      <a:pt x="184" y="375"/>
                      <a:pt x="184" y="375"/>
                      <a:pt x="184" y="375"/>
                    </a:cubicBezTo>
                    <a:cubicBezTo>
                      <a:pt x="184" y="375"/>
                      <a:pt x="184" y="375"/>
                      <a:pt x="184" y="375"/>
                    </a:cubicBezTo>
                    <a:cubicBezTo>
                      <a:pt x="186" y="375"/>
                      <a:pt x="186" y="375"/>
                      <a:pt x="186" y="375"/>
                    </a:cubicBezTo>
                    <a:cubicBezTo>
                      <a:pt x="189" y="374"/>
                      <a:pt x="191" y="374"/>
                      <a:pt x="194" y="373"/>
                    </a:cubicBezTo>
                    <a:cubicBezTo>
                      <a:pt x="196" y="373"/>
                      <a:pt x="198" y="373"/>
                      <a:pt x="201" y="373"/>
                    </a:cubicBezTo>
                    <a:cubicBezTo>
                      <a:pt x="210" y="372"/>
                      <a:pt x="219" y="374"/>
                      <a:pt x="228" y="377"/>
                    </a:cubicBezTo>
                    <a:cubicBezTo>
                      <a:pt x="244" y="384"/>
                      <a:pt x="259" y="399"/>
                      <a:pt x="270" y="417"/>
                    </a:cubicBezTo>
                    <a:cubicBezTo>
                      <a:pt x="265" y="408"/>
                      <a:pt x="262" y="402"/>
                      <a:pt x="258" y="397"/>
                    </a:cubicBezTo>
                    <a:cubicBezTo>
                      <a:pt x="255" y="392"/>
                      <a:pt x="252" y="388"/>
                      <a:pt x="248" y="384"/>
                    </a:cubicBezTo>
                    <a:cubicBezTo>
                      <a:pt x="244" y="380"/>
                      <a:pt x="239" y="375"/>
                      <a:pt x="232" y="372"/>
                    </a:cubicBezTo>
                    <a:cubicBezTo>
                      <a:pt x="225" y="368"/>
                      <a:pt x="215" y="364"/>
                      <a:pt x="201" y="364"/>
                    </a:cubicBezTo>
                    <a:cubicBezTo>
                      <a:pt x="212" y="362"/>
                      <a:pt x="223" y="363"/>
                      <a:pt x="233" y="367"/>
                    </a:cubicBezTo>
                    <a:cubicBezTo>
                      <a:pt x="243" y="372"/>
                      <a:pt x="252" y="379"/>
                      <a:pt x="259" y="389"/>
                    </a:cubicBezTo>
                    <a:cubicBezTo>
                      <a:pt x="267" y="398"/>
                      <a:pt x="272" y="410"/>
                      <a:pt x="277" y="422"/>
                    </a:cubicBezTo>
                    <a:cubicBezTo>
                      <a:pt x="281" y="435"/>
                      <a:pt x="284" y="449"/>
                      <a:pt x="286" y="463"/>
                    </a:cubicBezTo>
                    <a:cubicBezTo>
                      <a:pt x="286" y="457"/>
                      <a:pt x="285" y="453"/>
                      <a:pt x="285" y="450"/>
                    </a:cubicBezTo>
                    <a:cubicBezTo>
                      <a:pt x="285" y="447"/>
                      <a:pt x="285" y="446"/>
                      <a:pt x="285" y="446"/>
                    </a:cubicBezTo>
                    <a:cubicBezTo>
                      <a:pt x="285" y="446"/>
                      <a:pt x="287" y="450"/>
                      <a:pt x="289" y="457"/>
                    </a:cubicBezTo>
                    <a:cubicBezTo>
                      <a:pt x="293" y="471"/>
                      <a:pt x="295" y="498"/>
                      <a:pt x="291" y="518"/>
                    </a:cubicBezTo>
                    <a:cubicBezTo>
                      <a:pt x="290" y="520"/>
                      <a:pt x="290" y="522"/>
                      <a:pt x="289" y="525"/>
                    </a:cubicBezTo>
                    <a:cubicBezTo>
                      <a:pt x="288" y="527"/>
                      <a:pt x="288" y="530"/>
                      <a:pt x="287" y="532"/>
                    </a:cubicBezTo>
                    <a:cubicBezTo>
                      <a:pt x="286" y="534"/>
                      <a:pt x="285" y="537"/>
                      <a:pt x="284" y="539"/>
                    </a:cubicBezTo>
                    <a:cubicBezTo>
                      <a:pt x="283" y="541"/>
                      <a:pt x="282" y="544"/>
                      <a:pt x="281" y="546"/>
                    </a:cubicBezTo>
                    <a:cubicBezTo>
                      <a:pt x="277" y="556"/>
                      <a:pt x="271" y="565"/>
                      <a:pt x="263" y="573"/>
                    </a:cubicBezTo>
                    <a:cubicBezTo>
                      <a:pt x="259" y="577"/>
                      <a:pt x="255" y="580"/>
                      <a:pt x="251" y="583"/>
                    </a:cubicBezTo>
                    <a:cubicBezTo>
                      <a:pt x="248" y="585"/>
                      <a:pt x="246" y="586"/>
                      <a:pt x="244" y="588"/>
                    </a:cubicBezTo>
                    <a:cubicBezTo>
                      <a:pt x="241" y="589"/>
                      <a:pt x="239" y="589"/>
                      <a:pt x="237" y="591"/>
                    </a:cubicBezTo>
                    <a:cubicBezTo>
                      <a:pt x="236" y="591"/>
                      <a:pt x="234" y="592"/>
                      <a:pt x="232" y="592"/>
                    </a:cubicBezTo>
                    <a:cubicBezTo>
                      <a:pt x="227" y="594"/>
                      <a:pt x="227" y="594"/>
                      <a:pt x="227" y="594"/>
                    </a:cubicBezTo>
                    <a:cubicBezTo>
                      <a:pt x="225" y="595"/>
                      <a:pt x="225" y="595"/>
                      <a:pt x="225" y="595"/>
                    </a:cubicBezTo>
                    <a:cubicBezTo>
                      <a:pt x="224" y="595"/>
                      <a:pt x="224" y="595"/>
                      <a:pt x="224" y="595"/>
                    </a:cubicBezTo>
                    <a:cubicBezTo>
                      <a:pt x="224" y="595"/>
                      <a:pt x="224" y="595"/>
                      <a:pt x="224" y="595"/>
                    </a:cubicBezTo>
                    <a:cubicBezTo>
                      <a:pt x="223" y="595"/>
                      <a:pt x="223" y="595"/>
                      <a:pt x="223" y="595"/>
                    </a:cubicBezTo>
                    <a:cubicBezTo>
                      <a:pt x="222" y="595"/>
                      <a:pt x="225" y="595"/>
                      <a:pt x="224" y="595"/>
                    </a:cubicBezTo>
                    <a:cubicBezTo>
                      <a:pt x="224" y="595"/>
                      <a:pt x="224" y="595"/>
                      <a:pt x="224" y="595"/>
                    </a:cubicBezTo>
                    <a:cubicBezTo>
                      <a:pt x="223" y="595"/>
                      <a:pt x="223" y="595"/>
                      <a:pt x="223" y="595"/>
                    </a:cubicBezTo>
                    <a:cubicBezTo>
                      <a:pt x="219" y="596"/>
                      <a:pt x="219" y="596"/>
                      <a:pt x="219" y="596"/>
                    </a:cubicBezTo>
                    <a:cubicBezTo>
                      <a:pt x="218" y="596"/>
                      <a:pt x="216" y="596"/>
                      <a:pt x="215" y="596"/>
                    </a:cubicBezTo>
                    <a:cubicBezTo>
                      <a:pt x="210" y="597"/>
                      <a:pt x="210" y="597"/>
                      <a:pt x="210" y="597"/>
                    </a:cubicBezTo>
                    <a:cubicBezTo>
                      <a:pt x="206" y="597"/>
                      <a:pt x="206" y="597"/>
                      <a:pt x="206" y="597"/>
                    </a:cubicBezTo>
                    <a:cubicBezTo>
                      <a:pt x="202" y="597"/>
                      <a:pt x="202" y="597"/>
                      <a:pt x="202" y="597"/>
                    </a:cubicBezTo>
                    <a:cubicBezTo>
                      <a:pt x="190" y="596"/>
                      <a:pt x="178" y="592"/>
                      <a:pt x="165" y="586"/>
                    </a:cubicBezTo>
                    <a:cubicBezTo>
                      <a:pt x="158" y="583"/>
                      <a:pt x="151" y="580"/>
                      <a:pt x="143" y="576"/>
                    </a:cubicBezTo>
                    <a:cubicBezTo>
                      <a:pt x="135" y="573"/>
                      <a:pt x="125" y="570"/>
                      <a:pt x="115" y="570"/>
                    </a:cubicBezTo>
                    <a:cubicBezTo>
                      <a:pt x="112" y="569"/>
                      <a:pt x="110" y="570"/>
                      <a:pt x="107" y="570"/>
                    </a:cubicBezTo>
                    <a:cubicBezTo>
                      <a:pt x="104" y="570"/>
                      <a:pt x="102" y="570"/>
                      <a:pt x="99" y="571"/>
                    </a:cubicBezTo>
                    <a:cubicBezTo>
                      <a:pt x="96" y="571"/>
                      <a:pt x="93" y="572"/>
                      <a:pt x="90" y="572"/>
                    </a:cubicBezTo>
                    <a:cubicBezTo>
                      <a:pt x="90" y="573"/>
                      <a:pt x="89" y="573"/>
                      <a:pt x="88" y="573"/>
                    </a:cubicBezTo>
                    <a:cubicBezTo>
                      <a:pt x="87" y="573"/>
                      <a:pt x="87" y="573"/>
                      <a:pt x="87" y="573"/>
                    </a:cubicBezTo>
                    <a:cubicBezTo>
                      <a:pt x="84" y="574"/>
                      <a:pt x="84" y="574"/>
                      <a:pt x="84" y="574"/>
                    </a:cubicBezTo>
                    <a:cubicBezTo>
                      <a:pt x="82" y="575"/>
                      <a:pt x="82" y="575"/>
                      <a:pt x="82" y="575"/>
                    </a:cubicBezTo>
                    <a:cubicBezTo>
                      <a:pt x="80" y="576"/>
                      <a:pt x="80" y="576"/>
                      <a:pt x="80" y="576"/>
                    </a:cubicBezTo>
                    <a:cubicBezTo>
                      <a:pt x="79" y="576"/>
                      <a:pt x="79" y="576"/>
                      <a:pt x="79" y="576"/>
                    </a:cubicBezTo>
                    <a:cubicBezTo>
                      <a:pt x="79" y="576"/>
                      <a:pt x="79" y="576"/>
                      <a:pt x="79" y="576"/>
                    </a:cubicBezTo>
                    <a:cubicBezTo>
                      <a:pt x="80" y="576"/>
                      <a:pt x="77" y="577"/>
                      <a:pt x="78" y="577"/>
                    </a:cubicBezTo>
                    <a:cubicBezTo>
                      <a:pt x="78" y="577"/>
                      <a:pt x="78" y="577"/>
                      <a:pt x="78" y="577"/>
                    </a:cubicBezTo>
                    <a:cubicBezTo>
                      <a:pt x="77" y="577"/>
                      <a:pt x="77" y="577"/>
                      <a:pt x="77" y="577"/>
                    </a:cubicBezTo>
                    <a:cubicBezTo>
                      <a:pt x="75" y="579"/>
                      <a:pt x="72" y="580"/>
                      <a:pt x="70" y="582"/>
                    </a:cubicBezTo>
                    <a:cubicBezTo>
                      <a:pt x="67" y="583"/>
                      <a:pt x="65" y="585"/>
                      <a:pt x="63" y="587"/>
                    </a:cubicBezTo>
                    <a:cubicBezTo>
                      <a:pt x="61" y="589"/>
                      <a:pt x="59" y="591"/>
                      <a:pt x="57" y="594"/>
                    </a:cubicBezTo>
                    <a:cubicBezTo>
                      <a:pt x="50" y="603"/>
                      <a:pt x="46" y="613"/>
                      <a:pt x="44" y="622"/>
                    </a:cubicBezTo>
                    <a:cubicBezTo>
                      <a:pt x="43" y="626"/>
                      <a:pt x="43" y="631"/>
                      <a:pt x="42" y="635"/>
                    </a:cubicBezTo>
                    <a:cubicBezTo>
                      <a:pt x="42" y="639"/>
                      <a:pt x="41" y="644"/>
                      <a:pt x="41" y="648"/>
                    </a:cubicBezTo>
                    <a:cubicBezTo>
                      <a:pt x="41" y="655"/>
                      <a:pt x="42" y="664"/>
                      <a:pt x="43" y="674"/>
                    </a:cubicBezTo>
                    <a:cubicBezTo>
                      <a:pt x="44" y="684"/>
                      <a:pt x="46" y="695"/>
                      <a:pt x="48" y="706"/>
                    </a:cubicBezTo>
                    <a:cubicBezTo>
                      <a:pt x="53" y="729"/>
                      <a:pt x="59" y="753"/>
                      <a:pt x="66" y="775"/>
                    </a:cubicBezTo>
                    <a:cubicBezTo>
                      <a:pt x="72" y="797"/>
                      <a:pt x="79" y="816"/>
                      <a:pt x="83" y="828"/>
                    </a:cubicBezTo>
                    <a:cubicBezTo>
                      <a:pt x="87" y="840"/>
                      <a:pt x="90" y="845"/>
                      <a:pt x="90" y="839"/>
                    </a:cubicBezTo>
                    <a:cubicBezTo>
                      <a:pt x="91" y="844"/>
                      <a:pt x="92" y="848"/>
                      <a:pt x="93" y="851"/>
                    </a:cubicBezTo>
                    <a:cubicBezTo>
                      <a:pt x="96" y="862"/>
                      <a:pt x="96" y="862"/>
                      <a:pt x="96" y="862"/>
                    </a:cubicBezTo>
                    <a:cubicBezTo>
                      <a:pt x="107" y="861"/>
                      <a:pt x="107" y="861"/>
                      <a:pt x="107" y="861"/>
                    </a:cubicBezTo>
                    <a:cubicBezTo>
                      <a:pt x="123" y="860"/>
                      <a:pt x="135" y="858"/>
                      <a:pt x="146" y="857"/>
                    </a:cubicBezTo>
                    <a:cubicBezTo>
                      <a:pt x="156" y="856"/>
                      <a:pt x="165" y="855"/>
                      <a:pt x="174" y="854"/>
                    </a:cubicBezTo>
                    <a:cubicBezTo>
                      <a:pt x="191" y="852"/>
                      <a:pt x="206" y="850"/>
                      <a:pt x="231" y="846"/>
                    </a:cubicBezTo>
                    <a:cubicBezTo>
                      <a:pt x="269" y="835"/>
                      <a:pt x="305" y="827"/>
                      <a:pt x="340" y="826"/>
                    </a:cubicBezTo>
                    <a:cubicBezTo>
                      <a:pt x="357" y="826"/>
                      <a:pt x="373" y="828"/>
                      <a:pt x="387" y="832"/>
                    </a:cubicBezTo>
                    <a:cubicBezTo>
                      <a:pt x="394" y="835"/>
                      <a:pt x="399" y="838"/>
                      <a:pt x="404" y="842"/>
                    </a:cubicBezTo>
                    <a:cubicBezTo>
                      <a:pt x="408" y="846"/>
                      <a:pt x="411" y="850"/>
                      <a:pt x="413" y="855"/>
                    </a:cubicBezTo>
                    <a:cubicBezTo>
                      <a:pt x="414" y="857"/>
                      <a:pt x="414" y="858"/>
                      <a:pt x="415" y="860"/>
                    </a:cubicBezTo>
                    <a:cubicBezTo>
                      <a:pt x="415" y="860"/>
                      <a:pt x="415" y="861"/>
                      <a:pt x="415" y="862"/>
                    </a:cubicBezTo>
                    <a:cubicBezTo>
                      <a:pt x="416" y="864"/>
                      <a:pt x="416" y="864"/>
                      <a:pt x="416" y="864"/>
                    </a:cubicBezTo>
                    <a:cubicBezTo>
                      <a:pt x="416" y="865"/>
                      <a:pt x="416" y="866"/>
                      <a:pt x="417" y="868"/>
                    </a:cubicBezTo>
                    <a:cubicBezTo>
                      <a:pt x="417" y="874"/>
                      <a:pt x="417" y="874"/>
                      <a:pt x="417" y="874"/>
                    </a:cubicBezTo>
                    <a:cubicBezTo>
                      <a:pt x="418" y="878"/>
                      <a:pt x="418" y="878"/>
                      <a:pt x="418" y="878"/>
                    </a:cubicBezTo>
                    <a:cubicBezTo>
                      <a:pt x="418" y="879"/>
                      <a:pt x="418" y="879"/>
                      <a:pt x="418" y="879"/>
                    </a:cubicBezTo>
                    <a:cubicBezTo>
                      <a:pt x="418" y="879"/>
                      <a:pt x="418" y="879"/>
                      <a:pt x="418" y="879"/>
                    </a:cubicBezTo>
                    <a:cubicBezTo>
                      <a:pt x="418" y="879"/>
                      <a:pt x="417" y="876"/>
                      <a:pt x="418" y="878"/>
                    </a:cubicBezTo>
                    <a:cubicBezTo>
                      <a:pt x="418" y="878"/>
                      <a:pt x="418" y="878"/>
                      <a:pt x="418" y="878"/>
                    </a:cubicBezTo>
                    <a:cubicBezTo>
                      <a:pt x="418" y="878"/>
                      <a:pt x="418" y="878"/>
                      <a:pt x="418" y="878"/>
                    </a:cubicBezTo>
                    <a:cubicBezTo>
                      <a:pt x="418" y="879"/>
                      <a:pt x="418" y="879"/>
                      <a:pt x="418" y="879"/>
                    </a:cubicBezTo>
                    <a:cubicBezTo>
                      <a:pt x="418" y="884"/>
                      <a:pt x="418" y="884"/>
                      <a:pt x="418" y="884"/>
                    </a:cubicBezTo>
                    <a:cubicBezTo>
                      <a:pt x="418" y="886"/>
                      <a:pt x="417" y="888"/>
                      <a:pt x="417" y="889"/>
                    </a:cubicBezTo>
                    <a:cubicBezTo>
                      <a:pt x="417" y="890"/>
                      <a:pt x="417" y="891"/>
                      <a:pt x="417" y="891"/>
                    </a:cubicBezTo>
                    <a:cubicBezTo>
                      <a:pt x="416" y="893"/>
                      <a:pt x="416" y="893"/>
                      <a:pt x="416" y="893"/>
                    </a:cubicBezTo>
                    <a:cubicBezTo>
                      <a:pt x="415" y="899"/>
                      <a:pt x="413" y="902"/>
                      <a:pt x="409" y="907"/>
                    </a:cubicBezTo>
                    <a:cubicBezTo>
                      <a:pt x="408" y="908"/>
                      <a:pt x="408" y="908"/>
                      <a:pt x="408" y="908"/>
                    </a:cubicBezTo>
                    <a:cubicBezTo>
                      <a:pt x="407" y="909"/>
                      <a:pt x="407" y="909"/>
                      <a:pt x="407" y="909"/>
                    </a:cubicBezTo>
                    <a:cubicBezTo>
                      <a:pt x="405" y="911"/>
                      <a:pt x="405" y="911"/>
                      <a:pt x="405" y="911"/>
                    </a:cubicBezTo>
                    <a:cubicBezTo>
                      <a:pt x="403" y="914"/>
                      <a:pt x="403" y="914"/>
                      <a:pt x="403" y="914"/>
                    </a:cubicBezTo>
                    <a:cubicBezTo>
                      <a:pt x="402" y="915"/>
                      <a:pt x="401" y="916"/>
                      <a:pt x="400" y="917"/>
                    </a:cubicBezTo>
                    <a:cubicBezTo>
                      <a:pt x="399" y="919"/>
                      <a:pt x="397" y="921"/>
                      <a:pt x="395" y="924"/>
                    </a:cubicBezTo>
                    <a:cubicBezTo>
                      <a:pt x="392" y="928"/>
                      <a:pt x="392" y="928"/>
                      <a:pt x="392" y="928"/>
                    </a:cubicBezTo>
                    <a:cubicBezTo>
                      <a:pt x="389" y="933"/>
                      <a:pt x="389" y="933"/>
                      <a:pt x="389" y="933"/>
                    </a:cubicBezTo>
                    <a:cubicBezTo>
                      <a:pt x="386" y="939"/>
                      <a:pt x="383" y="947"/>
                      <a:pt x="382" y="954"/>
                    </a:cubicBezTo>
                    <a:cubicBezTo>
                      <a:pt x="380" y="961"/>
                      <a:pt x="379" y="971"/>
                      <a:pt x="380" y="974"/>
                    </a:cubicBezTo>
                    <a:cubicBezTo>
                      <a:pt x="380" y="978"/>
                      <a:pt x="380" y="978"/>
                      <a:pt x="380" y="978"/>
                    </a:cubicBezTo>
                    <a:cubicBezTo>
                      <a:pt x="380" y="978"/>
                      <a:pt x="380" y="978"/>
                      <a:pt x="380" y="978"/>
                    </a:cubicBezTo>
                    <a:cubicBezTo>
                      <a:pt x="380" y="980"/>
                      <a:pt x="380" y="980"/>
                      <a:pt x="380" y="980"/>
                    </a:cubicBezTo>
                    <a:cubicBezTo>
                      <a:pt x="380" y="981"/>
                      <a:pt x="380" y="981"/>
                      <a:pt x="380" y="981"/>
                    </a:cubicBezTo>
                    <a:cubicBezTo>
                      <a:pt x="380" y="982"/>
                      <a:pt x="380" y="982"/>
                      <a:pt x="380" y="982"/>
                    </a:cubicBezTo>
                    <a:cubicBezTo>
                      <a:pt x="380" y="984"/>
                      <a:pt x="380" y="984"/>
                      <a:pt x="380" y="984"/>
                    </a:cubicBezTo>
                    <a:cubicBezTo>
                      <a:pt x="381" y="988"/>
                      <a:pt x="381" y="991"/>
                      <a:pt x="382" y="994"/>
                    </a:cubicBezTo>
                    <a:cubicBezTo>
                      <a:pt x="382" y="997"/>
                      <a:pt x="383" y="1001"/>
                      <a:pt x="384" y="1004"/>
                    </a:cubicBezTo>
                    <a:cubicBezTo>
                      <a:pt x="385" y="1007"/>
                      <a:pt x="386" y="1010"/>
                      <a:pt x="387" y="1013"/>
                    </a:cubicBezTo>
                    <a:cubicBezTo>
                      <a:pt x="389" y="1016"/>
                      <a:pt x="390" y="1020"/>
                      <a:pt x="392" y="1023"/>
                    </a:cubicBezTo>
                    <a:cubicBezTo>
                      <a:pt x="393" y="1026"/>
                      <a:pt x="395" y="1028"/>
                      <a:pt x="397" y="1031"/>
                    </a:cubicBezTo>
                    <a:cubicBezTo>
                      <a:pt x="400" y="1037"/>
                      <a:pt x="405" y="1042"/>
                      <a:pt x="409" y="1047"/>
                    </a:cubicBezTo>
                    <a:cubicBezTo>
                      <a:pt x="418" y="1057"/>
                      <a:pt x="429" y="1065"/>
                      <a:pt x="440" y="1071"/>
                    </a:cubicBezTo>
                    <a:cubicBezTo>
                      <a:pt x="438" y="1071"/>
                      <a:pt x="438" y="1071"/>
                      <a:pt x="439" y="1073"/>
                    </a:cubicBezTo>
                    <a:cubicBezTo>
                      <a:pt x="441" y="1074"/>
                      <a:pt x="443" y="1076"/>
                      <a:pt x="447" y="1078"/>
                    </a:cubicBezTo>
                    <a:cubicBezTo>
                      <a:pt x="449" y="1079"/>
                      <a:pt x="451" y="1080"/>
                      <a:pt x="453" y="1082"/>
                    </a:cubicBezTo>
                    <a:cubicBezTo>
                      <a:pt x="455" y="1083"/>
                      <a:pt x="458" y="1084"/>
                      <a:pt x="460" y="1085"/>
                    </a:cubicBezTo>
                    <a:cubicBezTo>
                      <a:pt x="466" y="1088"/>
                      <a:pt x="472" y="1090"/>
                      <a:pt x="479" y="1093"/>
                    </a:cubicBezTo>
                    <a:cubicBezTo>
                      <a:pt x="492" y="1097"/>
                      <a:pt x="508" y="1100"/>
                      <a:pt x="522" y="1102"/>
                    </a:cubicBezTo>
                    <a:cubicBezTo>
                      <a:pt x="529" y="1102"/>
                      <a:pt x="536" y="1103"/>
                      <a:pt x="543" y="1102"/>
                    </a:cubicBezTo>
                    <a:cubicBezTo>
                      <a:pt x="546" y="1102"/>
                      <a:pt x="549" y="1103"/>
                      <a:pt x="552" y="1102"/>
                    </a:cubicBezTo>
                    <a:cubicBezTo>
                      <a:pt x="554" y="1102"/>
                      <a:pt x="557" y="1102"/>
                      <a:pt x="560" y="1102"/>
                    </a:cubicBezTo>
                    <a:cubicBezTo>
                      <a:pt x="565" y="1101"/>
                      <a:pt x="571" y="1100"/>
                      <a:pt x="577" y="1099"/>
                    </a:cubicBezTo>
                    <a:cubicBezTo>
                      <a:pt x="580" y="1099"/>
                      <a:pt x="583" y="1098"/>
                      <a:pt x="586" y="1097"/>
                    </a:cubicBezTo>
                    <a:cubicBezTo>
                      <a:pt x="589" y="1097"/>
                      <a:pt x="593" y="1096"/>
                      <a:pt x="596" y="1095"/>
                    </a:cubicBezTo>
                    <a:cubicBezTo>
                      <a:pt x="609" y="1091"/>
                      <a:pt x="624" y="1084"/>
                      <a:pt x="638" y="1075"/>
                    </a:cubicBezTo>
                    <a:cubicBezTo>
                      <a:pt x="651" y="1065"/>
                      <a:pt x="664" y="1051"/>
                      <a:pt x="672" y="1035"/>
                    </a:cubicBezTo>
                    <a:cubicBezTo>
                      <a:pt x="674" y="1031"/>
                      <a:pt x="676" y="1027"/>
                      <a:pt x="678" y="1023"/>
                    </a:cubicBezTo>
                    <a:cubicBezTo>
                      <a:pt x="679" y="1019"/>
                      <a:pt x="680" y="1015"/>
                      <a:pt x="681" y="1011"/>
                    </a:cubicBezTo>
                    <a:cubicBezTo>
                      <a:pt x="682" y="1006"/>
                      <a:pt x="683" y="1002"/>
                      <a:pt x="683" y="998"/>
                    </a:cubicBezTo>
                    <a:cubicBezTo>
                      <a:pt x="684" y="996"/>
                      <a:pt x="684" y="994"/>
                      <a:pt x="684" y="992"/>
                    </a:cubicBezTo>
                    <a:cubicBezTo>
                      <a:pt x="684" y="990"/>
                      <a:pt x="684" y="989"/>
                      <a:pt x="684" y="987"/>
                    </a:cubicBezTo>
                    <a:cubicBezTo>
                      <a:pt x="684" y="983"/>
                      <a:pt x="684" y="979"/>
                      <a:pt x="684" y="975"/>
                    </a:cubicBezTo>
                    <a:cubicBezTo>
                      <a:pt x="684" y="972"/>
                      <a:pt x="683" y="968"/>
                      <a:pt x="683" y="964"/>
                    </a:cubicBezTo>
                    <a:cubicBezTo>
                      <a:pt x="682" y="962"/>
                      <a:pt x="682" y="961"/>
                      <a:pt x="682" y="959"/>
                    </a:cubicBezTo>
                    <a:cubicBezTo>
                      <a:pt x="682" y="958"/>
                      <a:pt x="682" y="957"/>
                      <a:pt x="681" y="957"/>
                    </a:cubicBezTo>
                    <a:cubicBezTo>
                      <a:pt x="681" y="955"/>
                      <a:pt x="681" y="955"/>
                      <a:pt x="681" y="955"/>
                    </a:cubicBezTo>
                    <a:cubicBezTo>
                      <a:pt x="680" y="952"/>
                      <a:pt x="680" y="950"/>
                      <a:pt x="679" y="948"/>
                    </a:cubicBezTo>
                    <a:cubicBezTo>
                      <a:pt x="679" y="947"/>
                      <a:pt x="678" y="945"/>
                      <a:pt x="678" y="944"/>
                    </a:cubicBezTo>
                    <a:cubicBezTo>
                      <a:pt x="678" y="944"/>
                      <a:pt x="678" y="944"/>
                      <a:pt x="678" y="944"/>
                    </a:cubicBezTo>
                    <a:cubicBezTo>
                      <a:pt x="678" y="942"/>
                      <a:pt x="678" y="942"/>
                      <a:pt x="678" y="942"/>
                    </a:cubicBezTo>
                    <a:cubicBezTo>
                      <a:pt x="677" y="942"/>
                      <a:pt x="677" y="942"/>
                      <a:pt x="677" y="942"/>
                    </a:cubicBezTo>
                    <a:cubicBezTo>
                      <a:pt x="677" y="941"/>
                      <a:pt x="677" y="941"/>
                      <a:pt x="677" y="941"/>
                    </a:cubicBezTo>
                    <a:cubicBezTo>
                      <a:pt x="677" y="940"/>
                      <a:pt x="676" y="939"/>
                      <a:pt x="676" y="938"/>
                    </a:cubicBezTo>
                    <a:cubicBezTo>
                      <a:pt x="675" y="935"/>
                      <a:pt x="673" y="931"/>
                      <a:pt x="672" y="929"/>
                    </a:cubicBezTo>
                    <a:cubicBezTo>
                      <a:pt x="670" y="926"/>
                      <a:pt x="668" y="923"/>
                      <a:pt x="667" y="921"/>
                    </a:cubicBezTo>
                    <a:cubicBezTo>
                      <a:pt x="665" y="919"/>
                      <a:pt x="663" y="917"/>
                      <a:pt x="662" y="915"/>
                    </a:cubicBezTo>
                    <a:cubicBezTo>
                      <a:pt x="659" y="912"/>
                      <a:pt x="656" y="910"/>
                      <a:pt x="654" y="909"/>
                    </a:cubicBezTo>
                    <a:cubicBezTo>
                      <a:pt x="652" y="908"/>
                      <a:pt x="651" y="907"/>
                      <a:pt x="650" y="907"/>
                    </a:cubicBezTo>
                    <a:cubicBezTo>
                      <a:pt x="648" y="906"/>
                      <a:pt x="649" y="908"/>
                      <a:pt x="653" y="913"/>
                    </a:cubicBezTo>
                    <a:cubicBezTo>
                      <a:pt x="658" y="919"/>
                      <a:pt x="664" y="927"/>
                      <a:pt x="668" y="938"/>
                    </a:cubicBezTo>
                    <a:cubicBezTo>
                      <a:pt x="668" y="939"/>
                      <a:pt x="669" y="941"/>
                      <a:pt x="669" y="942"/>
                    </a:cubicBezTo>
                    <a:cubicBezTo>
                      <a:pt x="670" y="943"/>
                      <a:pt x="670" y="943"/>
                      <a:pt x="670" y="943"/>
                    </a:cubicBezTo>
                    <a:cubicBezTo>
                      <a:pt x="670" y="944"/>
                      <a:pt x="670" y="944"/>
                      <a:pt x="670" y="944"/>
                    </a:cubicBezTo>
                    <a:cubicBezTo>
                      <a:pt x="670" y="944"/>
                      <a:pt x="670" y="944"/>
                      <a:pt x="670" y="944"/>
                    </a:cubicBezTo>
                    <a:cubicBezTo>
                      <a:pt x="670" y="945"/>
                      <a:pt x="670" y="945"/>
                      <a:pt x="670" y="945"/>
                    </a:cubicBezTo>
                    <a:cubicBezTo>
                      <a:pt x="671" y="947"/>
                      <a:pt x="671" y="947"/>
                      <a:pt x="671" y="947"/>
                    </a:cubicBezTo>
                    <a:cubicBezTo>
                      <a:pt x="671" y="949"/>
                      <a:pt x="671" y="951"/>
                      <a:pt x="672" y="953"/>
                    </a:cubicBezTo>
                    <a:cubicBezTo>
                      <a:pt x="672" y="955"/>
                      <a:pt x="673" y="957"/>
                      <a:pt x="673" y="959"/>
                    </a:cubicBezTo>
                    <a:cubicBezTo>
                      <a:pt x="673" y="960"/>
                      <a:pt x="673" y="961"/>
                      <a:pt x="674" y="962"/>
                    </a:cubicBezTo>
                    <a:cubicBezTo>
                      <a:pt x="674" y="964"/>
                      <a:pt x="674" y="965"/>
                      <a:pt x="674" y="966"/>
                    </a:cubicBezTo>
                    <a:cubicBezTo>
                      <a:pt x="675" y="972"/>
                      <a:pt x="675" y="977"/>
                      <a:pt x="675" y="983"/>
                    </a:cubicBezTo>
                    <a:cubicBezTo>
                      <a:pt x="675" y="986"/>
                      <a:pt x="675" y="988"/>
                      <a:pt x="675" y="991"/>
                    </a:cubicBezTo>
                    <a:cubicBezTo>
                      <a:pt x="675" y="994"/>
                      <a:pt x="674" y="997"/>
                      <a:pt x="674" y="1000"/>
                    </a:cubicBezTo>
                    <a:cubicBezTo>
                      <a:pt x="673" y="1012"/>
                      <a:pt x="668" y="1024"/>
                      <a:pt x="662" y="1035"/>
                    </a:cubicBezTo>
                    <a:cubicBezTo>
                      <a:pt x="656" y="1046"/>
                      <a:pt x="647" y="1056"/>
                      <a:pt x="637" y="1065"/>
                    </a:cubicBezTo>
                    <a:cubicBezTo>
                      <a:pt x="627" y="1072"/>
                      <a:pt x="616" y="1079"/>
                      <a:pt x="605" y="1083"/>
                    </a:cubicBezTo>
                    <a:cubicBezTo>
                      <a:pt x="582" y="1092"/>
                      <a:pt x="559" y="1094"/>
                      <a:pt x="538" y="1093"/>
                    </a:cubicBezTo>
                    <a:cubicBezTo>
                      <a:pt x="529" y="1092"/>
                      <a:pt x="521" y="1091"/>
                      <a:pt x="516" y="1090"/>
                    </a:cubicBezTo>
                    <a:cubicBezTo>
                      <a:pt x="513" y="1089"/>
                      <a:pt x="511" y="1088"/>
                      <a:pt x="509" y="1088"/>
                    </a:cubicBezTo>
                    <a:cubicBezTo>
                      <a:pt x="507" y="1087"/>
                      <a:pt x="505" y="1087"/>
                      <a:pt x="504" y="1086"/>
                    </a:cubicBezTo>
                    <a:cubicBezTo>
                      <a:pt x="498" y="1085"/>
                      <a:pt x="498" y="1084"/>
                      <a:pt x="502" y="1084"/>
                    </a:cubicBezTo>
                    <a:cubicBezTo>
                      <a:pt x="509" y="1085"/>
                      <a:pt x="531" y="1089"/>
                      <a:pt x="559" y="1086"/>
                    </a:cubicBezTo>
                    <a:cubicBezTo>
                      <a:pt x="572" y="1084"/>
                      <a:pt x="587" y="1081"/>
                      <a:pt x="601" y="1075"/>
                    </a:cubicBezTo>
                    <a:cubicBezTo>
                      <a:pt x="614" y="1070"/>
                      <a:pt x="627" y="1062"/>
                      <a:pt x="637" y="1053"/>
                    </a:cubicBezTo>
                    <a:cubicBezTo>
                      <a:pt x="642" y="1048"/>
                      <a:pt x="645" y="1043"/>
                      <a:pt x="649" y="1039"/>
                    </a:cubicBezTo>
                    <a:cubicBezTo>
                      <a:pt x="650" y="1036"/>
                      <a:pt x="651" y="1034"/>
                      <a:pt x="653" y="1032"/>
                    </a:cubicBezTo>
                    <a:cubicBezTo>
                      <a:pt x="654" y="1030"/>
                      <a:pt x="655" y="1028"/>
                      <a:pt x="656" y="1026"/>
                    </a:cubicBezTo>
                    <a:cubicBezTo>
                      <a:pt x="657" y="1022"/>
                      <a:pt x="658" y="1019"/>
                      <a:pt x="659" y="1017"/>
                    </a:cubicBezTo>
                    <a:cubicBezTo>
                      <a:pt x="659" y="1014"/>
                      <a:pt x="659" y="1013"/>
                      <a:pt x="659" y="1013"/>
                    </a:cubicBezTo>
                    <a:cubicBezTo>
                      <a:pt x="658" y="1014"/>
                      <a:pt x="658" y="1015"/>
                      <a:pt x="658" y="1016"/>
                    </a:cubicBezTo>
                    <a:cubicBezTo>
                      <a:pt x="657" y="1018"/>
                      <a:pt x="657" y="1019"/>
                      <a:pt x="656" y="1020"/>
                    </a:cubicBezTo>
                    <a:cubicBezTo>
                      <a:pt x="655" y="1022"/>
                      <a:pt x="654" y="1024"/>
                      <a:pt x="653" y="1026"/>
                    </a:cubicBezTo>
                    <a:cubicBezTo>
                      <a:pt x="651" y="1028"/>
                      <a:pt x="650" y="1030"/>
                      <a:pt x="648" y="1033"/>
                    </a:cubicBezTo>
                    <a:cubicBezTo>
                      <a:pt x="647" y="1034"/>
                      <a:pt x="646" y="1035"/>
                      <a:pt x="645" y="1036"/>
                    </a:cubicBezTo>
                    <a:cubicBezTo>
                      <a:pt x="644" y="1037"/>
                      <a:pt x="643" y="1038"/>
                      <a:pt x="642" y="1039"/>
                    </a:cubicBezTo>
                    <a:cubicBezTo>
                      <a:pt x="639" y="1042"/>
                      <a:pt x="637" y="1044"/>
                      <a:pt x="634" y="1047"/>
                    </a:cubicBezTo>
                    <a:cubicBezTo>
                      <a:pt x="632" y="1048"/>
                      <a:pt x="630" y="1049"/>
                      <a:pt x="629" y="1051"/>
                    </a:cubicBezTo>
                    <a:cubicBezTo>
                      <a:pt x="627" y="1052"/>
                      <a:pt x="625" y="1053"/>
                      <a:pt x="623" y="1055"/>
                    </a:cubicBezTo>
                    <a:cubicBezTo>
                      <a:pt x="619" y="1058"/>
                      <a:pt x="614" y="1060"/>
                      <a:pt x="609" y="1063"/>
                    </a:cubicBezTo>
                    <a:cubicBezTo>
                      <a:pt x="603" y="1066"/>
                      <a:pt x="597" y="1069"/>
                      <a:pt x="590" y="1071"/>
                    </a:cubicBezTo>
                    <a:cubicBezTo>
                      <a:pt x="597" y="1069"/>
                      <a:pt x="604" y="1065"/>
                      <a:pt x="609" y="1063"/>
                    </a:cubicBezTo>
                    <a:cubicBezTo>
                      <a:pt x="613" y="1060"/>
                      <a:pt x="618" y="1058"/>
                      <a:pt x="620" y="1055"/>
                    </a:cubicBezTo>
                    <a:cubicBezTo>
                      <a:pt x="623" y="1053"/>
                      <a:pt x="625" y="1051"/>
                      <a:pt x="627" y="1050"/>
                    </a:cubicBezTo>
                    <a:cubicBezTo>
                      <a:pt x="628" y="1048"/>
                      <a:pt x="629" y="1047"/>
                      <a:pt x="629" y="1047"/>
                    </a:cubicBezTo>
                    <a:cubicBezTo>
                      <a:pt x="629" y="1046"/>
                      <a:pt x="628" y="1046"/>
                      <a:pt x="625" y="1048"/>
                    </a:cubicBezTo>
                    <a:cubicBezTo>
                      <a:pt x="622" y="1049"/>
                      <a:pt x="618" y="1052"/>
                      <a:pt x="614" y="1054"/>
                    </a:cubicBezTo>
                    <a:cubicBezTo>
                      <a:pt x="609" y="1056"/>
                      <a:pt x="604" y="1058"/>
                      <a:pt x="599" y="1059"/>
                    </a:cubicBezTo>
                    <a:cubicBezTo>
                      <a:pt x="595" y="1061"/>
                      <a:pt x="590" y="1061"/>
                      <a:pt x="588" y="1062"/>
                    </a:cubicBezTo>
                    <a:cubicBezTo>
                      <a:pt x="585" y="1062"/>
                      <a:pt x="584" y="1062"/>
                      <a:pt x="585" y="1061"/>
                    </a:cubicBezTo>
                    <a:cubicBezTo>
                      <a:pt x="586" y="1060"/>
                      <a:pt x="587" y="1059"/>
                      <a:pt x="589" y="1058"/>
                    </a:cubicBezTo>
                    <a:cubicBezTo>
                      <a:pt x="590" y="1058"/>
                      <a:pt x="591" y="1057"/>
                      <a:pt x="592" y="1057"/>
                    </a:cubicBezTo>
                    <a:cubicBezTo>
                      <a:pt x="593" y="1056"/>
                      <a:pt x="595" y="1055"/>
                      <a:pt x="597" y="1054"/>
                    </a:cubicBezTo>
                    <a:cubicBezTo>
                      <a:pt x="581" y="1060"/>
                      <a:pt x="567" y="1062"/>
                      <a:pt x="554" y="1063"/>
                    </a:cubicBezTo>
                    <a:cubicBezTo>
                      <a:pt x="548" y="1063"/>
                      <a:pt x="542" y="1063"/>
                      <a:pt x="537" y="1063"/>
                    </a:cubicBezTo>
                    <a:cubicBezTo>
                      <a:pt x="531" y="1062"/>
                      <a:pt x="526" y="1062"/>
                      <a:pt x="522" y="1061"/>
                    </a:cubicBezTo>
                    <a:cubicBezTo>
                      <a:pt x="504" y="1058"/>
                      <a:pt x="492" y="1054"/>
                      <a:pt x="482" y="1049"/>
                    </a:cubicBezTo>
                    <a:cubicBezTo>
                      <a:pt x="480" y="1048"/>
                      <a:pt x="477" y="1047"/>
                      <a:pt x="475" y="1045"/>
                    </a:cubicBezTo>
                    <a:cubicBezTo>
                      <a:pt x="474" y="1045"/>
                      <a:pt x="473" y="1044"/>
                      <a:pt x="472" y="1044"/>
                    </a:cubicBezTo>
                    <a:cubicBezTo>
                      <a:pt x="471" y="1043"/>
                      <a:pt x="470" y="1042"/>
                      <a:pt x="469" y="1042"/>
                    </a:cubicBezTo>
                    <a:cubicBezTo>
                      <a:pt x="467" y="1040"/>
                      <a:pt x="465" y="1039"/>
                      <a:pt x="464" y="1038"/>
                    </a:cubicBezTo>
                    <a:cubicBezTo>
                      <a:pt x="462" y="1036"/>
                      <a:pt x="460" y="1034"/>
                      <a:pt x="458" y="1033"/>
                    </a:cubicBezTo>
                    <a:cubicBezTo>
                      <a:pt x="452" y="1026"/>
                      <a:pt x="444" y="1018"/>
                      <a:pt x="439" y="1005"/>
                    </a:cubicBezTo>
                    <a:cubicBezTo>
                      <a:pt x="431" y="992"/>
                      <a:pt x="429" y="981"/>
                      <a:pt x="428" y="973"/>
                    </a:cubicBezTo>
                    <a:cubicBezTo>
                      <a:pt x="428" y="972"/>
                      <a:pt x="428" y="971"/>
                      <a:pt x="428" y="970"/>
                    </a:cubicBezTo>
                    <a:cubicBezTo>
                      <a:pt x="428" y="969"/>
                      <a:pt x="428" y="969"/>
                      <a:pt x="428" y="969"/>
                    </a:cubicBezTo>
                    <a:cubicBezTo>
                      <a:pt x="428" y="969"/>
                      <a:pt x="428" y="969"/>
                      <a:pt x="428" y="969"/>
                    </a:cubicBezTo>
                    <a:cubicBezTo>
                      <a:pt x="428" y="968"/>
                      <a:pt x="428" y="968"/>
                      <a:pt x="428" y="968"/>
                    </a:cubicBezTo>
                    <a:cubicBezTo>
                      <a:pt x="428" y="967"/>
                      <a:pt x="427" y="966"/>
                      <a:pt x="427" y="965"/>
                    </a:cubicBezTo>
                    <a:cubicBezTo>
                      <a:pt x="427" y="963"/>
                      <a:pt x="427" y="961"/>
                      <a:pt x="427" y="959"/>
                    </a:cubicBezTo>
                    <a:cubicBezTo>
                      <a:pt x="427" y="957"/>
                      <a:pt x="426" y="955"/>
                      <a:pt x="426" y="953"/>
                    </a:cubicBezTo>
                    <a:cubicBezTo>
                      <a:pt x="426" y="951"/>
                      <a:pt x="426" y="950"/>
                      <a:pt x="426" y="949"/>
                    </a:cubicBezTo>
                    <a:cubicBezTo>
                      <a:pt x="426" y="947"/>
                      <a:pt x="427" y="945"/>
                      <a:pt x="428" y="943"/>
                    </a:cubicBezTo>
                    <a:cubicBezTo>
                      <a:pt x="431" y="939"/>
                      <a:pt x="435" y="934"/>
                      <a:pt x="438" y="930"/>
                    </a:cubicBezTo>
                    <a:cubicBezTo>
                      <a:pt x="441" y="925"/>
                      <a:pt x="445" y="919"/>
                      <a:pt x="447" y="914"/>
                    </a:cubicBezTo>
                    <a:cubicBezTo>
                      <a:pt x="452" y="902"/>
                      <a:pt x="453" y="890"/>
                      <a:pt x="452" y="879"/>
                    </a:cubicBezTo>
                    <a:cubicBezTo>
                      <a:pt x="452" y="875"/>
                      <a:pt x="452" y="875"/>
                      <a:pt x="452" y="875"/>
                    </a:cubicBezTo>
                    <a:cubicBezTo>
                      <a:pt x="452" y="874"/>
                      <a:pt x="452" y="874"/>
                      <a:pt x="452" y="874"/>
                    </a:cubicBezTo>
                    <a:cubicBezTo>
                      <a:pt x="452" y="873"/>
                      <a:pt x="452" y="873"/>
                      <a:pt x="452" y="873"/>
                    </a:cubicBezTo>
                    <a:cubicBezTo>
                      <a:pt x="452" y="873"/>
                      <a:pt x="452" y="873"/>
                      <a:pt x="452" y="873"/>
                    </a:cubicBezTo>
                    <a:cubicBezTo>
                      <a:pt x="451" y="871"/>
                      <a:pt x="451" y="871"/>
                      <a:pt x="451" y="871"/>
                    </a:cubicBezTo>
                    <a:cubicBezTo>
                      <a:pt x="451" y="868"/>
                      <a:pt x="451" y="866"/>
                      <a:pt x="450" y="863"/>
                    </a:cubicBezTo>
                    <a:cubicBezTo>
                      <a:pt x="450" y="861"/>
                      <a:pt x="449" y="858"/>
                      <a:pt x="448" y="855"/>
                    </a:cubicBezTo>
                    <a:cubicBezTo>
                      <a:pt x="447" y="851"/>
                      <a:pt x="447" y="851"/>
                      <a:pt x="447" y="851"/>
                    </a:cubicBezTo>
                    <a:cubicBezTo>
                      <a:pt x="447" y="849"/>
                      <a:pt x="446" y="848"/>
                      <a:pt x="446" y="847"/>
                    </a:cubicBezTo>
                    <a:cubicBezTo>
                      <a:pt x="442" y="836"/>
                      <a:pt x="436" y="826"/>
                      <a:pt x="427" y="819"/>
                    </a:cubicBezTo>
                    <a:cubicBezTo>
                      <a:pt x="419" y="811"/>
                      <a:pt x="409" y="805"/>
                      <a:pt x="399" y="802"/>
                    </a:cubicBezTo>
                    <a:cubicBezTo>
                      <a:pt x="395" y="801"/>
                      <a:pt x="395" y="801"/>
                      <a:pt x="395" y="801"/>
                    </a:cubicBezTo>
                    <a:cubicBezTo>
                      <a:pt x="392" y="800"/>
                      <a:pt x="392" y="800"/>
                      <a:pt x="392" y="800"/>
                    </a:cubicBezTo>
                    <a:cubicBezTo>
                      <a:pt x="389" y="799"/>
                      <a:pt x="387" y="798"/>
                      <a:pt x="384" y="798"/>
                    </a:cubicBezTo>
                    <a:cubicBezTo>
                      <a:pt x="379" y="797"/>
                      <a:pt x="374" y="796"/>
                      <a:pt x="369" y="795"/>
                    </a:cubicBezTo>
                    <a:cubicBezTo>
                      <a:pt x="349" y="793"/>
                      <a:pt x="329" y="794"/>
                      <a:pt x="309" y="797"/>
                    </a:cubicBezTo>
                    <a:cubicBezTo>
                      <a:pt x="323" y="793"/>
                      <a:pt x="323" y="791"/>
                      <a:pt x="313" y="791"/>
                    </a:cubicBezTo>
                    <a:cubicBezTo>
                      <a:pt x="303" y="790"/>
                      <a:pt x="283" y="792"/>
                      <a:pt x="260" y="797"/>
                    </a:cubicBezTo>
                    <a:cubicBezTo>
                      <a:pt x="236" y="801"/>
                      <a:pt x="208" y="807"/>
                      <a:pt x="181" y="813"/>
                    </a:cubicBezTo>
                    <a:cubicBezTo>
                      <a:pt x="153" y="819"/>
                      <a:pt x="126" y="824"/>
                      <a:pt x="104" y="826"/>
                    </a:cubicBezTo>
                    <a:cubicBezTo>
                      <a:pt x="113" y="832"/>
                      <a:pt x="121" y="838"/>
                      <a:pt x="127" y="843"/>
                    </a:cubicBezTo>
                    <a:cubicBezTo>
                      <a:pt x="126" y="838"/>
                      <a:pt x="125" y="834"/>
                      <a:pt x="124" y="830"/>
                    </a:cubicBezTo>
                    <a:cubicBezTo>
                      <a:pt x="115" y="800"/>
                      <a:pt x="110" y="785"/>
                      <a:pt x="106" y="774"/>
                    </a:cubicBezTo>
                    <a:cubicBezTo>
                      <a:pt x="102" y="764"/>
                      <a:pt x="99" y="759"/>
                      <a:pt x="96" y="754"/>
                    </a:cubicBezTo>
                    <a:cubicBezTo>
                      <a:pt x="94" y="750"/>
                      <a:pt x="91" y="745"/>
                      <a:pt x="87" y="733"/>
                    </a:cubicBezTo>
                    <a:cubicBezTo>
                      <a:pt x="85" y="728"/>
                      <a:pt x="83" y="720"/>
                      <a:pt x="81" y="711"/>
                    </a:cubicBezTo>
                    <a:cubicBezTo>
                      <a:pt x="78" y="701"/>
                      <a:pt x="76" y="689"/>
                      <a:pt x="74" y="675"/>
                    </a:cubicBezTo>
                    <a:cubicBezTo>
                      <a:pt x="74" y="660"/>
                      <a:pt x="76" y="660"/>
                      <a:pt x="77" y="667"/>
                    </a:cubicBezTo>
                    <a:cubicBezTo>
                      <a:pt x="79" y="674"/>
                      <a:pt x="82" y="688"/>
                      <a:pt x="85" y="702"/>
                    </a:cubicBezTo>
                    <a:cubicBezTo>
                      <a:pt x="89" y="715"/>
                      <a:pt x="93" y="728"/>
                      <a:pt x="96" y="733"/>
                    </a:cubicBezTo>
                    <a:cubicBezTo>
                      <a:pt x="98" y="737"/>
                      <a:pt x="98" y="733"/>
                      <a:pt x="95" y="714"/>
                    </a:cubicBezTo>
                    <a:cubicBezTo>
                      <a:pt x="95" y="714"/>
                      <a:pt x="92" y="701"/>
                      <a:pt x="89" y="688"/>
                    </a:cubicBezTo>
                    <a:cubicBezTo>
                      <a:pt x="86" y="674"/>
                      <a:pt x="84" y="662"/>
                      <a:pt x="84" y="662"/>
                    </a:cubicBezTo>
                    <a:cubicBezTo>
                      <a:pt x="81" y="646"/>
                      <a:pt x="79" y="631"/>
                      <a:pt x="83" y="619"/>
                    </a:cubicBezTo>
                    <a:cubicBezTo>
                      <a:pt x="83" y="618"/>
                      <a:pt x="83" y="617"/>
                      <a:pt x="84" y="615"/>
                    </a:cubicBezTo>
                    <a:cubicBezTo>
                      <a:pt x="85" y="614"/>
                      <a:pt x="85" y="613"/>
                      <a:pt x="86" y="612"/>
                    </a:cubicBezTo>
                    <a:cubicBezTo>
                      <a:pt x="87" y="611"/>
                      <a:pt x="88" y="609"/>
                      <a:pt x="89" y="608"/>
                    </a:cubicBezTo>
                    <a:cubicBezTo>
                      <a:pt x="91" y="607"/>
                      <a:pt x="91" y="607"/>
                      <a:pt x="91" y="607"/>
                    </a:cubicBezTo>
                    <a:cubicBezTo>
                      <a:pt x="91" y="607"/>
                      <a:pt x="91" y="607"/>
                      <a:pt x="91" y="607"/>
                    </a:cubicBezTo>
                    <a:cubicBezTo>
                      <a:pt x="91" y="606"/>
                      <a:pt x="91" y="606"/>
                      <a:pt x="91" y="606"/>
                    </a:cubicBezTo>
                    <a:cubicBezTo>
                      <a:pt x="91" y="606"/>
                      <a:pt x="91" y="606"/>
                      <a:pt x="91" y="606"/>
                    </a:cubicBezTo>
                    <a:cubicBezTo>
                      <a:pt x="91" y="606"/>
                      <a:pt x="91" y="606"/>
                      <a:pt x="91" y="606"/>
                    </a:cubicBezTo>
                    <a:cubicBezTo>
                      <a:pt x="92" y="606"/>
                      <a:pt x="90" y="607"/>
                      <a:pt x="90" y="607"/>
                    </a:cubicBezTo>
                    <a:cubicBezTo>
                      <a:pt x="91" y="607"/>
                      <a:pt x="91" y="607"/>
                      <a:pt x="91" y="607"/>
                    </a:cubicBezTo>
                    <a:cubicBezTo>
                      <a:pt x="91" y="607"/>
                      <a:pt x="91" y="607"/>
                      <a:pt x="91" y="607"/>
                    </a:cubicBezTo>
                    <a:cubicBezTo>
                      <a:pt x="92" y="606"/>
                      <a:pt x="92" y="606"/>
                      <a:pt x="92" y="606"/>
                    </a:cubicBezTo>
                    <a:cubicBezTo>
                      <a:pt x="94" y="605"/>
                      <a:pt x="96" y="604"/>
                      <a:pt x="99" y="602"/>
                    </a:cubicBezTo>
                    <a:cubicBezTo>
                      <a:pt x="101" y="602"/>
                      <a:pt x="102" y="601"/>
                      <a:pt x="104" y="601"/>
                    </a:cubicBezTo>
                    <a:cubicBezTo>
                      <a:pt x="105" y="600"/>
                      <a:pt x="105" y="600"/>
                      <a:pt x="105" y="600"/>
                    </a:cubicBezTo>
                    <a:cubicBezTo>
                      <a:pt x="106" y="600"/>
                      <a:pt x="106" y="600"/>
                      <a:pt x="107" y="600"/>
                    </a:cubicBezTo>
                    <a:cubicBezTo>
                      <a:pt x="108" y="600"/>
                      <a:pt x="109" y="600"/>
                      <a:pt x="110" y="600"/>
                    </a:cubicBezTo>
                    <a:cubicBezTo>
                      <a:pt x="112" y="599"/>
                      <a:pt x="114" y="599"/>
                      <a:pt x="116" y="599"/>
                    </a:cubicBezTo>
                    <a:cubicBezTo>
                      <a:pt x="127" y="601"/>
                      <a:pt x="141" y="608"/>
                      <a:pt x="154" y="613"/>
                    </a:cubicBezTo>
                    <a:cubicBezTo>
                      <a:pt x="166" y="619"/>
                      <a:pt x="176" y="623"/>
                      <a:pt x="177" y="624"/>
                    </a:cubicBezTo>
                    <a:cubicBezTo>
                      <a:pt x="173" y="623"/>
                      <a:pt x="170" y="622"/>
                      <a:pt x="168" y="621"/>
                    </a:cubicBezTo>
                    <a:cubicBezTo>
                      <a:pt x="165" y="620"/>
                      <a:pt x="162" y="619"/>
                      <a:pt x="160" y="619"/>
                    </a:cubicBezTo>
                    <a:cubicBezTo>
                      <a:pt x="156" y="617"/>
                      <a:pt x="152" y="616"/>
                      <a:pt x="150" y="615"/>
                    </a:cubicBezTo>
                    <a:cubicBezTo>
                      <a:pt x="145" y="614"/>
                      <a:pt x="144" y="614"/>
                      <a:pt x="145" y="616"/>
                    </a:cubicBezTo>
                    <a:cubicBezTo>
                      <a:pt x="147" y="618"/>
                      <a:pt x="151" y="621"/>
                      <a:pt x="159" y="625"/>
                    </a:cubicBezTo>
                    <a:cubicBezTo>
                      <a:pt x="167" y="629"/>
                      <a:pt x="179" y="634"/>
                      <a:pt x="196" y="636"/>
                    </a:cubicBezTo>
                    <a:cubicBezTo>
                      <a:pt x="200" y="636"/>
                      <a:pt x="203" y="637"/>
                      <a:pt x="206" y="636"/>
                    </a:cubicBezTo>
                    <a:cubicBezTo>
                      <a:pt x="210" y="636"/>
                      <a:pt x="212" y="636"/>
                      <a:pt x="215" y="635"/>
                    </a:cubicBezTo>
                    <a:cubicBezTo>
                      <a:pt x="220" y="635"/>
                      <a:pt x="224" y="634"/>
                      <a:pt x="228" y="633"/>
                    </a:cubicBezTo>
                    <a:cubicBezTo>
                      <a:pt x="229" y="632"/>
                      <a:pt x="231" y="632"/>
                      <a:pt x="233" y="631"/>
                    </a:cubicBezTo>
                    <a:cubicBezTo>
                      <a:pt x="233" y="631"/>
                      <a:pt x="233" y="631"/>
                      <a:pt x="233" y="631"/>
                    </a:cubicBezTo>
                    <a:cubicBezTo>
                      <a:pt x="233" y="631"/>
                      <a:pt x="233" y="631"/>
                      <a:pt x="233" y="631"/>
                    </a:cubicBezTo>
                    <a:cubicBezTo>
                      <a:pt x="234" y="631"/>
                      <a:pt x="234" y="631"/>
                      <a:pt x="234" y="631"/>
                    </a:cubicBezTo>
                    <a:cubicBezTo>
                      <a:pt x="235" y="631"/>
                      <a:pt x="235" y="631"/>
                      <a:pt x="235" y="631"/>
                    </a:cubicBezTo>
                    <a:cubicBezTo>
                      <a:pt x="235" y="631"/>
                      <a:pt x="235" y="631"/>
                      <a:pt x="235" y="631"/>
                    </a:cubicBezTo>
                    <a:cubicBezTo>
                      <a:pt x="236" y="630"/>
                      <a:pt x="236" y="630"/>
                      <a:pt x="236" y="630"/>
                    </a:cubicBezTo>
                    <a:cubicBezTo>
                      <a:pt x="238" y="629"/>
                      <a:pt x="238" y="629"/>
                      <a:pt x="238" y="629"/>
                    </a:cubicBezTo>
                    <a:cubicBezTo>
                      <a:pt x="240" y="628"/>
                      <a:pt x="242" y="627"/>
                      <a:pt x="245" y="626"/>
                    </a:cubicBezTo>
                    <a:cubicBezTo>
                      <a:pt x="242" y="626"/>
                      <a:pt x="239" y="627"/>
                      <a:pt x="236" y="627"/>
                    </a:cubicBezTo>
                    <a:cubicBezTo>
                      <a:pt x="236" y="627"/>
                      <a:pt x="235" y="628"/>
                      <a:pt x="234" y="628"/>
                    </a:cubicBezTo>
                    <a:cubicBezTo>
                      <a:pt x="234" y="628"/>
                      <a:pt x="234" y="628"/>
                      <a:pt x="234" y="628"/>
                    </a:cubicBezTo>
                    <a:cubicBezTo>
                      <a:pt x="234" y="628"/>
                      <a:pt x="234" y="628"/>
                      <a:pt x="234" y="628"/>
                    </a:cubicBezTo>
                    <a:cubicBezTo>
                      <a:pt x="234" y="628"/>
                      <a:pt x="234" y="628"/>
                      <a:pt x="234" y="628"/>
                    </a:cubicBezTo>
                    <a:cubicBezTo>
                      <a:pt x="234" y="628"/>
                      <a:pt x="232" y="628"/>
                      <a:pt x="233" y="628"/>
                    </a:cubicBezTo>
                    <a:cubicBezTo>
                      <a:pt x="232" y="628"/>
                      <a:pt x="232" y="628"/>
                      <a:pt x="232" y="628"/>
                    </a:cubicBezTo>
                    <a:cubicBezTo>
                      <a:pt x="231" y="628"/>
                      <a:pt x="231" y="628"/>
                      <a:pt x="231" y="628"/>
                    </a:cubicBezTo>
                    <a:cubicBezTo>
                      <a:pt x="230" y="628"/>
                      <a:pt x="229" y="628"/>
                      <a:pt x="228" y="628"/>
                    </a:cubicBezTo>
                    <a:cubicBezTo>
                      <a:pt x="223" y="629"/>
                      <a:pt x="219" y="629"/>
                      <a:pt x="217" y="628"/>
                    </a:cubicBezTo>
                    <a:cubicBezTo>
                      <a:pt x="212" y="628"/>
                      <a:pt x="212" y="627"/>
                      <a:pt x="216" y="627"/>
                    </a:cubicBezTo>
                    <a:cubicBezTo>
                      <a:pt x="218" y="626"/>
                      <a:pt x="221" y="626"/>
                      <a:pt x="224" y="625"/>
                    </a:cubicBezTo>
                    <a:cubicBezTo>
                      <a:pt x="226" y="625"/>
                      <a:pt x="227" y="624"/>
                      <a:pt x="230" y="624"/>
                    </a:cubicBezTo>
                    <a:cubicBezTo>
                      <a:pt x="230" y="624"/>
                      <a:pt x="231" y="624"/>
                      <a:pt x="231" y="623"/>
                    </a:cubicBezTo>
                    <a:cubicBezTo>
                      <a:pt x="232" y="623"/>
                      <a:pt x="232" y="623"/>
                      <a:pt x="232" y="623"/>
                    </a:cubicBezTo>
                    <a:cubicBezTo>
                      <a:pt x="232" y="623"/>
                      <a:pt x="232" y="623"/>
                      <a:pt x="232" y="623"/>
                    </a:cubicBezTo>
                    <a:cubicBezTo>
                      <a:pt x="233" y="623"/>
                      <a:pt x="233" y="623"/>
                      <a:pt x="233" y="623"/>
                    </a:cubicBezTo>
                    <a:cubicBezTo>
                      <a:pt x="234" y="623"/>
                      <a:pt x="235" y="622"/>
                      <a:pt x="236" y="622"/>
                    </a:cubicBezTo>
                    <a:cubicBezTo>
                      <a:pt x="238" y="621"/>
                      <a:pt x="241" y="621"/>
                      <a:pt x="243" y="620"/>
                    </a:cubicBezTo>
                    <a:cubicBezTo>
                      <a:pt x="244" y="620"/>
                      <a:pt x="245" y="619"/>
                      <a:pt x="247" y="618"/>
                    </a:cubicBezTo>
                    <a:cubicBezTo>
                      <a:pt x="248" y="618"/>
                      <a:pt x="250" y="617"/>
                      <a:pt x="251" y="616"/>
                    </a:cubicBezTo>
                    <a:cubicBezTo>
                      <a:pt x="257" y="614"/>
                      <a:pt x="262" y="611"/>
                      <a:pt x="268" y="607"/>
                    </a:cubicBezTo>
                    <a:cubicBezTo>
                      <a:pt x="280" y="599"/>
                      <a:pt x="291" y="588"/>
                      <a:pt x="299" y="575"/>
                    </a:cubicBezTo>
                    <a:cubicBezTo>
                      <a:pt x="308" y="562"/>
                      <a:pt x="314" y="546"/>
                      <a:pt x="317" y="531"/>
                    </a:cubicBezTo>
                    <a:cubicBezTo>
                      <a:pt x="321" y="516"/>
                      <a:pt x="322" y="501"/>
                      <a:pt x="322" y="488"/>
                    </a:cubicBezTo>
                    <a:cubicBezTo>
                      <a:pt x="322" y="485"/>
                      <a:pt x="322" y="481"/>
                      <a:pt x="322" y="478"/>
                    </a:cubicBezTo>
                    <a:cubicBezTo>
                      <a:pt x="321" y="475"/>
                      <a:pt x="321" y="472"/>
                      <a:pt x="321" y="469"/>
                    </a:cubicBezTo>
                    <a:cubicBezTo>
                      <a:pt x="320" y="468"/>
                      <a:pt x="320" y="466"/>
                      <a:pt x="320" y="465"/>
                    </a:cubicBezTo>
                    <a:cubicBezTo>
                      <a:pt x="320" y="463"/>
                      <a:pt x="319" y="462"/>
                      <a:pt x="319" y="461"/>
                    </a:cubicBezTo>
                    <a:cubicBezTo>
                      <a:pt x="319" y="458"/>
                      <a:pt x="318" y="456"/>
                      <a:pt x="317" y="453"/>
                    </a:cubicBezTo>
                    <a:cubicBezTo>
                      <a:pt x="311" y="426"/>
                      <a:pt x="302" y="404"/>
                      <a:pt x="291" y="389"/>
                    </a:cubicBezTo>
                    <a:cubicBezTo>
                      <a:pt x="281" y="373"/>
                      <a:pt x="270" y="362"/>
                      <a:pt x="260" y="354"/>
                    </a:cubicBezTo>
                    <a:cubicBezTo>
                      <a:pt x="255" y="350"/>
                      <a:pt x="250" y="347"/>
                      <a:pt x="246" y="344"/>
                    </a:cubicBezTo>
                    <a:cubicBezTo>
                      <a:pt x="243" y="343"/>
                      <a:pt x="241" y="342"/>
                      <a:pt x="239" y="341"/>
                    </a:cubicBezTo>
                    <a:cubicBezTo>
                      <a:pt x="237" y="340"/>
                      <a:pt x="235" y="339"/>
                      <a:pt x="233" y="338"/>
                    </a:cubicBezTo>
                    <a:cubicBezTo>
                      <a:pt x="229" y="336"/>
                      <a:pt x="224" y="335"/>
                      <a:pt x="221" y="333"/>
                    </a:cubicBezTo>
                    <a:cubicBezTo>
                      <a:pt x="217" y="332"/>
                      <a:pt x="213" y="331"/>
                      <a:pt x="209" y="330"/>
                    </a:cubicBezTo>
                    <a:cubicBezTo>
                      <a:pt x="207" y="330"/>
                      <a:pt x="205" y="330"/>
                      <a:pt x="203" y="329"/>
                    </a:cubicBezTo>
                    <a:cubicBezTo>
                      <a:pt x="201" y="329"/>
                      <a:pt x="199" y="329"/>
                      <a:pt x="197" y="329"/>
                    </a:cubicBezTo>
                    <a:cubicBezTo>
                      <a:pt x="195" y="328"/>
                      <a:pt x="193" y="328"/>
                      <a:pt x="191" y="328"/>
                    </a:cubicBezTo>
                    <a:cubicBezTo>
                      <a:pt x="190" y="328"/>
                      <a:pt x="189" y="328"/>
                      <a:pt x="188" y="328"/>
                    </a:cubicBezTo>
                    <a:cubicBezTo>
                      <a:pt x="187" y="328"/>
                      <a:pt x="186" y="328"/>
                      <a:pt x="184" y="328"/>
                    </a:cubicBezTo>
                    <a:cubicBezTo>
                      <a:pt x="182" y="328"/>
                      <a:pt x="180" y="329"/>
                      <a:pt x="177" y="329"/>
                    </a:cubicBezTo>
                    <a:cubicBezTo>
                      <a:pt x="176" y="329"/>
                      <a:pt x="175" y="329"/>
                      <a:pt x="173" y="329"/>
                    </a:cubicBezTo>
                    <a:cubicBezTo>
                      <a:pt x="172" y="329"/>
                      <a:pt x="172" y="329"/>
                      <a:pt x="172" y="329"/>
                    </a:cubicBezTo>
                    <a:cubicBezTo>
                      <a:pt x="172" y="329"/>
                      <a:pt x="172" y="329"/>
                      <a:pt x="172" y="329"/>
                    </a:cubicBezTo>
                    <a:cubicBezTo>
                      <a:pt x="171" y="330"/>
                      <a:pt x="171" y="330"/>
                      <a:pt x="171" y="330"/>
                    </a:cubicBezTo>
                    <a:cubicBezTo>
                      <a:pt x="171" y="330"/>
                      <a:pt x="171" y="330"/>
                      <a:pt x="171" y="330"/>
                    </a:cubicBezTo>
                    <a:cubicBezTo>
                      <a:pt x="171" y="330"/>
                      <a:pt x="171" y="330"/>
                      <a:pt x="171" y="330"/>
                    </a:cubicBezTo>
                    <a:cubicBezTo>
                      <a:pt x="170" y="330"/>
                      <a:pt x="170" y="330"/>
                      <a:pt x="170" y="330"/>
                    </a:cubicBezTo>
                    <a:cubicBezTo>
                      <a:pt x="170" y="330"/>
                      <a:pt x="169" y="330"/>
                      <a:pt x="169" y="330"/>
                    </a:cubicBezTo>
                    <a:cubicBezTo>
                      <a:pt x="168" y="330"/>
                      <a:pt x="167" y="331"/>
                      <a:pt x="167" y="331"/>
                    </a:cubicBezTo>
                    <a:cubicBezTo>
                      <a:pt x="166" y="331"/>
                      <a:pt x="166" y="331"/>
                      <a:pt x="166" y="331"/>
                    </a:cubicBezTo>
                    <a:cubicBezTo>
                      <a:pt x="164" y="331"/>
                      <a:pt x="164" y="331"/>
                      <a:pt x="164" y="331"/>
                    </a:cubicBezTo>
                    <a:cubicBezTo>
                      <a:pt x="162" y="332"/>
                      <a:pt x="160" y="333"/>
                      <a:pt x="158" y="334"/>
                    </a:cubicBezTo>
                    <a:cubicBezTo>
                      <a:pt x="157" y="335"/>
                      <a:pt x="155" y="336"/>
                      <a:pt x="154" y="337"/>
                    </a:cubicBezTo>
                    <a:cubicBezTo>
                      <a:pt x="152" y="338"/>
                      <a:pt x="151" y="339"/>
                      <a:pt x="149" y="340"/>
                    </a:cubicBezTo>
                    <a:cubicBezTo>
                      <a:pt x="143" y="345"/>
                      <a:pt x="138" y="350"/>
                      <a:pt x="133" y="355"/>
                    </a:cubicBezTo>
                    <a:cubicBezTo>
                      <a:pt x="128" y="361"/>
                      <a:pt x="123" y="367"/>
                      <a:pt x="117" y="371"/>
                    </a:cubicBezTo>
                    <a:cubicBezTo>
                      <a:pt x="112" y="376"/>
                      <a:pt x="106" y="380"/>
                      <a:pt x="100" y="382"/>
                    </a:cubicBezTo>
                    <a:cubicBezTo>
                      <a:pt x="99" y="382"/>
                      <a:pt x="98" y="382"/>
                      <a:pt x="98" y="382"/>
                    </a:cubicBezTo>
                    <a:cubicBezTo>
                      <a:pt x="97" y="382"/>
                      <a:pt x="97" y="382"/>
                      <a:pt x="97" y="382"/>
                    </a:cubicBezTo>
                    <a:cubicBezTo>
                      <a:pt x="100" y="382"/>
                      <a:pt x="98" y="382"/>
                      <a:pt x="99" y="382"/>
                    </a:cubicBezTo>
                    <a:cubicBezTo>
                      <a:pt x="99" y="382"/>
                      <a:pt x="99" y="382"/>
                      <a:pt x="99" y="382"/>
                    </a:cubicBezTo>
                    <a:cubicBezTo>
                      <a:pt x="98" y="382"/>
                      <a:pt x="98" y="382"/>
                      <a:pt x="98" y="382"/>
                    </a:cubicBezTo>
                    <a:cubicBezTo>
                      <a:pt x="97" y="382"/>
                      <a:pt x="97" y="382"/>
                      <a:pt x="97" y="382"/>
                    </a:cubicBezTo>
                    <a:cubicBezTo>
                      <a:pt x="95" y="382"/>
                      <a:pt x="95" y="382"/>
                      <a:pt x="95" y="382"/>
                    </a:cubicBezTo>
                    <a:cubicBezTo>
                      <a:pt x="94" y="382"/>
                      <a:pt x="91" y="383"/>
                      <a:pt x="91" y="382"/>
                    </a:cubicBezTo>
                    <a:cubicBezTo>
                      <a:pt x="91" y="382"/>
                      <a:pt x="91" y="382"/>
                      <a:pt x="90" y="382"/>
                    </a:cubicBezTo>
                    <a:cubicBezTo>
                      <a:pt x="90" y="382"/>
                      <a:pt x="90" y="382"/>
                      <a:pt x="89" y="382"/>
                    </a:cubicBezTo>
                    <a:cubicBezTo>
                      <a:pt x="88" y="381"/>
                      <a:pt x="88" y="381"/>
                      <a:pt x="88" y="381"/>
                    </a:cubicBezTo>
                    <a:cubicBezTo>
                      <a:pt x="87" y="381"/>
                      <a:pt x="86" y="381"/>
                      <a:pt x="85" y="380"/>
                    </a:cubicBezTo>
                    <a:cubicBezTo>
                      <a:pt x="85" y="380"/>
                      <a:pt x="84" y="380"/>
                      <a:pt x="83" y="379"/>
                    </a:cubicBezTo>
                    <a:cubicBezTo>
                      <a:pt x="82" y="379"/>
                      <a:pt x="81" y="378"/>
                      <a:pt x="80" y="377"/>
                    </a:cubicBezTo>
                    <a:cubicBezTo>
                      <a:pt x="81" y="378"/>
                      <a:pt x="82" y="380"/>
                      <a:pt x="82" y="380"/>
                    </a:cubicBezTo>
                    <a:cubicBezTo>
                      <a:pt x="83" y="381"/>
                      <a:pt x="84" y="382"/>
                      <a:pt x="84" y="382"/>
                    </a:cubicBezTo>
                    <a:cubicBezTo>
                      <a:pt x="85" y="383"/>
                      <a:pt x="86" y="384"/>
                      <a:pt x="86" y="385"/>
                    </a:cubicBezTo>
                    <a:cubicBezTo>
                      <a:pt x="85" y="386"/>
                      <a:pt x="83" y="386"/>
                      <a:pt x="79" y="384"/>
                    </a:cubicBezTo>
                    <a:cubicBezTo>
                      <a:pt x="76" y="382"/>
                      <a:pt x="70" y="378"/>
                      <a:pt x="65" y="371"/>
                    </a:cubicBezTo>
                    <a:cubicBezTo>
                      <a:pt x="59" y="364"/>
                      <a:pt x="54" y="354"/>
                      <a:pt x="49" y="343"/>
                    </a:cubicBezTo>
                    <a:cubicBezTo>
                      <a:pt x="45" y="331"/>
                      <a:pt x="42" y="318"/>
                      <a:pt x="39" y="304"/>
                    </a:cubicBezTo>
                    <a:cubicBezTo>
                      <a:pt x="38" y="297"/>
                      <a:pt x="37" y="290"/>
                      <a:pt x="37" y="283"/>
                    </a:cubicBezTo>
                    <a:cubicBezTo>
                      <a:pt x="36" y="277"/>
                      <a:pt x="35" y="269"/>
                      <a:pt x="35" y="263"/>
                    </a:cubicBezTo>
                    <a:cubicBezTo>
                      <a:pt x="33" y="235"/>
                      <a:pt x="32" y="209"/>
                      <a:pt x="31" y="192"/>
                    </a:cubicBezTo>
                    <a:cubicBezTo>
                      <a:pt x="32" y="163"/>
                      <a:pt x="34" y="143"/>
                      <a:pt x="36" y="125"/>
                    </a:cubicBezTo>
                    <a:cubicBezTo>
                      <a:pt x="38" y="107"/>
                      <a:pt x="41" y="92"/>
                      <a:pt x="44" y="71"/>
                    </a:cubicBezTo>
                    <a:cubicBezTo>
                      <a:pt x="44" y="60"/>
                      <a:pt x="45" y="34"/>
                      <a:pt x="44" y="18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43" y="8"/>
                      <a:pt x="42" y="2"/>
                      <a:pt x="41" y="0"/>
                    </a:cubicBezTo>
                    <a:cubicBezTo>
                      <a:pt x="39" y="4"/>
                      <a:pt x="38" y="10"/>
                      <a:pt x="38" y="16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0" y="42"/>
                      <a:pt x="21" y="84"/>
                      <a:pt x="12" y="142"/>
                    </a:cubicBezTo>
                    <a:cubicBezTo>
                      <a:pt x="7" y="170"/>
                      <a:pt x="3" y="202"/>
                      <a:pt x="1" y="238"/>
                    </a:cubicBezTo>
                    <a:cubicBezTo>
                      <a:pt x="1" y="247"/>
                      <a:pt x="1" y="256"/>
                      <a:pt x="0" y="265"/>
                    </a:cubicBezTo>
                    <a:cubicBezTo>
                      <a:pt x="0" y="275"/>
                      <a:pt x="0" y="284"/>
                      <a:pt x="1" y="295"/>
                    </a:cubicBezTo>
                    <a:cubicBezTo>
                      <a:pt x="1" y="297"/>
                      <a:pt x="1" y="300"/>
                      <a:pt x="1" y="302"/>
                    </a:cubicBezTo>
                    <a:cubicBezTo>
                      <a:pt x="2" y="305"/>
                      <a:pt x="2" y="307"/>
                      <a:pt x="2" y="310"/>
                    </a:cubicBezTo>
                    <a:cubicBezTo>
                      <a:pt x="2" y="312"/>
                      <a:pt x="2" y="314"/>
                      <a:pt x="3" y="317"/>
                    </a:cubicBezTo>
                    <a:cubicBezTo>
                      <a:pt x="3" y="318"/>
                      <a:pt x="3" y="318"/>
                      <a:pt x="3" y="318"/>
                    </a:cubicBezTo>
                    <a:cubicBezTo>
                      <a:pt x="3" y="319"/>
                      <a:pt x="3" y="319"/>
                      <a:pt x="3" y="319"/>
                    </a:cubicBezTo>
                    <a:cubicBezTo>
                      <a:pt x="3" y="319"/>
                      <a:pt x="3" y="319"/>
                      <a:pt x="3" y="319"/>
                    </a:cubicBezTo>
                    <a:cubicBezTo>
                      <a:pt x="3" y="320"/>
                      <a:pt x="3" y="320"/>
                      <a:pt x="3" y="320"/>
                    </a:cubicBezTo>
                    <a:cubicBezTo>
                      <a:pt x="3" y="321"/>
                      <a:pt x="3" y="321"/>
                      <a:pt x="3" y="321"/>
                    </a:cubicBezTo>
                    <a:cubicBezTo>
                      <a:pt x="4" y="325"/>
                      <a:pt x="4" y="325"/>
                      <a:pt x="4" y="325"/>
                    </a:cubicBezTo>
                    <a:cubicBezTo>
                      <a:pt x="5" y="336"/>
                      <a:pt x="8" y="347"/>
                      <a:pt x="11" y="358"/>
                    </a:cubicBezTo>
                    <a:cubicBezTo>
                      <a:pt x="12" y="361"/>
                      <a:pt x="13" y="363"/>
                      <a:pt x="14" y="365"/>
                    </a:cubicBezTo>
                    <a:cubicBezTo>
                      <a:pt x="15" y="366"/>
                      <a:pt x="16" y="368"/>
                      <a:pt x="16" y="367"/>
                    </a:cubicBezTo>
                    <a:close/>
                  </a:path>
                </a:pathLst>
              </a:custGeom>
              <a:solidFill>
                <a:srgbClr val="59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</p:grpSp>
      <p:sp>
        <p:nvSpPr>
          <p:cNvPr id="2" name="文本框 1"/>
          <p:cNvSpPr txBox="1"/>
          <p:nvPr/>
        </p:nvSpPr>
        <p:spPr>
          <a:xfrm>
            <a:off x="2132965" y="4078605"/>
            <a:ext cx="6940550" cy="1863090"/>
          </a:xfrm>
          <a:prstGeom prst="rect">
            <a:avLst/>
          </a:prstGeom>
          <a:noFill/>
        </p:spPr>
        <p:txBody>
          <a:bodyPr wrap="square" rtlCol="0">
            <a:noAutofit/>
            <a:scene3d>
              <a:camera prst="orthographicFront"/>
              <a:lightRig rig="threePt" dir="t"/>
            </a:scene3d>
          </a:bodyPr>
          <a:p>
            <a:r>
              <a:rPr lang="en-US" altLang="zh-CN" sz="720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  Vielen Dank!</a:t>
            </a:r>
            <a:endParaRPr lang="en-US" altLang="zh-CN" sz="7200"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>
        <p:random/>
      </p:transition>
    </mc:Choice>
    <mc:Fallback>
      <p:transition spd="slow" advClick="0">
        <p:random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accel="50000" fill="hold" nodeType="afterEffect" p14:presetBounceEnd="3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7" dur="75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8" dur="75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" presetID="2" presetClass="entr" presetSubtype="4" accel="50000" fill="hold" nodeType="afterEffect" p14:presetBounceEnd="3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12" dur="75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13" dur="75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ac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" presetID="2" presetClass="entr" presetSubtype="4" ac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75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extBox 3"/>
          <p:cNvSpPr txBox="1"/>
          <p:nvPr/>
        </p:nvSpPr>
        <p:spPr>
          <a:xfrm>
            <a:off x="1216509" y="5613957"/>
            <a:ext cx="534128" cy="118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zh-CN" sz="1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 </a:t>
            </a:r>
            <a:r>
              <a:rPr lang="en-US" altLang="zh-CN" sz="1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http://www.1ppt.com/moban/</a:t>
            </a:r>
            <a:r>
              <a:rPr lang="zh-CN" altLang="en-US" sz="100" dirty="0">
                <a:solidFill>
                  <a:schemeClr val="bg1">
                    <a:lumMod val="9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endParaRPr lang="en-US" altLang="zh-CN" sz="100" dirty="0">
              <a:solidFill>
                <a:schemeClr val="bg1">
                  <a:lumMod val="9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214534" y="2174339"/>
            <a:ext cx="4283038" cy="4300889"/>
            <a:chOff x="214534" y="2174339"/>
            <a:chExt cx="4283038" cy="4300889"/>
          </a:xfrm>
        </p:grpSpPr>
        <p:sp>
          <p:nvSpPr>
            <p:cNvPr id="3" name="AutoShape 3"/>
            <p:cNvSpPr>
              <a:spLocks noChangeAspect="1" noChangeArrowheads="1" noTextEdit="1"/>
            </p:cNvSpPr>
            <p:nvPr/>
          </p:nvSpPr>
          <p:spPr bwMode="auto">
            <a:xfrm>
              <a:off x="214534" y="2174339"/>
              <a:ext cx="4283038" cy="43008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4" name="Group 205"/>
            <p:cNvGrpSpPr/>
            <p:nvPr/>
          </p:nvGrpSpPr>
          <p:grpSpPr bwMode="auto">
            <a:xfrm>
              <a:off x="544761" y="2315157"/>
              <a:ext cx="3696959" cy="3959753"/>
              <a:chOff x="2022" y="125"/>
              <a:chExt cx="3728" cy="3993"/>
            </a:xfrm>
          </p:grpSpPr>
          <p:sp>
            <p:nvSpPr>
              <p:cNvPr id="134" name="Freeform 5"/>
              <p:cNvSpPr>
                <a:spLocks noEditPoints="1"/>
              </p:cNvSpPr>
              <p:nvPr/>
            </p:nvSpPr>
            <p:spPr bwMode="auto">
              <a:xfrm>
                <a:off x="2022" y="3331"/>
                <a:ext cx="3726" cy="785"/>
              </a:xfrm>
              <a:custGeom>
                <a:avLst/>
                <a:gdLst>
                  <a:gd name="T0" fmla="*/ 2503 w 2728"/>
                  <a:gd name="T1" fmla="*/ 575 h 575"/>
                  <a:gd name="T2" fmla="*/ 2641 w 2728"/>
                  <a:gd name="T3" fmla="*/ 496 h 575"/>
                  <a:gd name="T4" fmla="*/ 103 w 2728"/>
                  <a:gd name="T5" fmla="*/ 480 h 575"/>
                  <a:gd name="T6" fmla="*/ 40 w 2728"/>
                  <a:gd name="T7" fmla="*/ 558 h 575"/>
                  <a:gd name="T8" fmla="*/ 51 w 2728"/>
                  <a:gd name="T9" fmla="*/ 557 h 575"/>
                  <a:gd name="T10" fmla="*/ 2456 w 2728"/>
                  <a:gd name="T11" fmla="*/ 550 h 575"/>
                  <a:gd name="T12" fmla="*/ 2503 w 2728"/>
                  <a:gd name="T13" fmla="*/ 566 h 575"/>
                  <a:gd name="T14" fmla="*/ 2726 w 2728"/>
                  <a:gd name="T15" fmla="*/ 416 h 575"/>
                  <a:gd name="T16" fmla="*/ 2725 w 2728"/>
                  <a:gd name="T17" fmla="*/ 422 h 575"/>
                  <a:gd name="T18" fmla="*/ 2727 w 2728"/>
                  <a:gd name="T19" fmla="*/ 416 h 575"/>
                  <a:gd name="T20" fmla="*/ 2720 w 2728"/>
                  <a:gd name="T21" fmla="*/ 489 h 575"/>
                  <a:gd name="T22" fmla="*/ 2727 w 2728"/>
                  <a:gd name="T23" fmla="*/ 399 h 575"/>
                  <a:gd name="T24" fmla="*/ 2512 w 2728"/>
                  <a:gd name="T25" fmla="*/ 398 h 575"/>
                  <a:gd name="T26" fmla="*/ 2041 w 2728"/>
                  <a:gd name="T27" fmla="*/ 376 h 575"/>
                  <a:gd name="T28" fmla="*/ 95 w 2728"/>
                  <a:gd name="T29" fmla="*/ 332 h 575"/>
                  <a:gd name="T30" fmla="*/ 94 w 2728"/>
                  <a:gd name="T31" fmla="*/ 333 h 575"/>
                  <a:gd name="T32" fmla="*/ 2308 w 2728"/>
                  <a:gd name="T33" fmla="*/ 278 h 575"/>
                  <a:gd name="T34" fmla="*/ 105 w 2728"/>
                  <a:gd name="T35" fmla="*/ 253 h 575"/>
                  <a:gd name="T36" fmla="*/ 92 w 2728"/>
                  <a:gd name="T37" fmla="*/ 255 h 575"/>
                  <a:gd name="T38" fmla="*/ 40 w 2728"/>
                  <a:gd name="T39" fmla="*/ 263 h 575"/>
                  <a:gd name="T40" fmla="*/ 2506 w 2728"/>
                  <a:gd name="T41" fmla="*/ 360 h 575"/>
                  <a:gd name="T42" fmla="*/ 2521 w 2728"/>
                  <a:gd name="T43" fmla="*/ 235 h 575"/>
                  <a:gd name="T44" fmla="*/ 1981 w 2728"/>
                  <a:gd name="T45" fmla="*/ 206 h 575"/>
                  <a:gd name="T46" fmla="*/ 2490 w 2728"/>
                  <a:gd name="T47" fmla="*/ 290 h 575"/>
                  <a:gd name="T48" fmla="*/ 2516 w 2728"/>
                  <a:gd name="T49" fmla="*/ 234 h 575"/>
                  <a:gd name="T50" fmla="*/ 2308 w 2728"/>
                  <a:gd name="T51" fmla="*/ 211 h 575"/>
                  <a:gd name="T52" fmla="*/ 1631 w 2728"/>
                  <a:gd name="T53" fmla="*/ 208 h 575"/>
                  <a:gd name="T54" fmla="*/ 1981 w 2728"/>
                  <a:gd name="T55" fmla="*/ 195 h 575"/>
                  <a:gd name="T56" fmla="*/ 2307 w 2728"/>
                  <a:gd name="T57" fmla="*/ 181 h 575"/>
                  <a:gd name="T58" fmla="*/ 2519 w 2728"/>
                  <a:gd name="T59" fmla="*/ 174 h 575"/>
                  <a:gd name="T60" fmla="*/ 2431 w 2728"/>
                  <a:gd name="T61" fmla="*/ 218 h 575"/>
                  <a:gd name="T62" fmla="*/ 325 w 2728"/>
                  <a:gd name="T63" fmla="*/ 205 h 575"/>
                  <a:gd name="T64" fmla="*/ 375 w 2728"/>
                  <a:gd name="T65" fmla="*/ 159 h 575"/>
                  <a:gd name="T66" fmla="*/ 1271 w 2728"/>
                  <a:gd name="T67" fmla="*/ 201 h 575"/>
                  <a:gd name="T68" fmla="*/ 734 w 2728"/>
                  <a:gd name="T69" fmla="*/ 170 h 575"/>
                  <a:gd name="T70" fmla="*/ 113 w 2728"/>
                  <a:gd name="T71" fmla="*/ 155 h 575"/>
                  <a:gd name="T72" fmla="*/ 105 w 2728"/>
                  <a:gd name="T73" fmla="*/ 155 h 575"/>
                  <a:gd name="T74" fmla="*/ 214 w 2728"/>
                  <a:gd name="T75" fmla="*/ 204 h 575"/>
                  <a:gd name="T76" fmla="*/ 112 w 2728"/>
                  <a:gd name="T77" fmla="*/ 155 h 575"/>
                  <a:gd name="T78" fmla="*/ 735 w 2728"/>
                  <a:gd name="T79" fmla="*/ 138 h 575"/>
                  <a:gd name="T80" fmla="*/ 452 w 2728"/>
                  <a:gd name="T81" fmla="*/ 159 h 575"/>
                  <a:gd name="T82" fmla="*/ 2321 w 2728"/>
                  <a:gd name="T83" fmla="*/ 110 h 575"/>
                  <a:gd name="T84" fmla="*/ 345 w 2728"/>
                  <a:gd name="T85" fmla="*/ 125 h 575"/>
                  <a:gd name="T86" fmla="*/ 324 w 2728"/>
                  <a:gd name="T87" fmla="*/ 124 h 575"/>
                  <a:gd name="T88" fmla="*/ 2519 w 2728"/>
                  <a:gd name="T89" fmla="*/ 174 h 575"/>
                  <a:gd name="T90" fmla="*/ 2521 w 2728"/>
                  <a:gd name="T91" fmla="*/ 235 h 575"/>
                  <a:gd name="T92" fmla="*/ 1982 w 2728"/>
                  <a:gd name="T93" fmla="*/ 86 h 575"/>
                  <a:gd name="T94" fmla="*/ 1548 w 2728"/>
                  <a:gd name="T95" fmla="*/ 81 h 575"/>
                  <a:gd name="T96" fmla="*/ 1470 w 2728"/>
                  <a:gd name="T97" fmla="*/ 106 h 575"/>
                  <a:gd name="T98" fmla="*/ 724 w 2728"/>
                  <a:gd name="T99" fmla="*/ 89 h 575"/>
                  <a:gd name="T100" fmla="*/ 2307 w 2728"/>
                  <a:gd name="T101" fmla="*/ 46 h 575"/>
                  <a:gd name="T102" fmla="*/ 1983 w 2728"/>
                  <a:gd name="T103" fmla="*/ 37 h 575"/>
                  <a:gd name="T104" fmla="*/ 2012 w 2728"/>
                  <a:gd name="T105" fmla="*/ 20 h 575"/>
                  <a:gd name="T106" fmla="*/ 964 w 2728"/>
                  <a:gd name="T107" fmla="*/ 12 h 575"/>
                  <a:gd name="T108" fmla="*/ 1138 w 2728"/>
                  <a:gd name="T109" fmla="*/ 10 h 575"/>
                  <a:gd name="T110" fmla="*/ 2321 w 2728"/>
                  <a:gd name="T111" fmla="*/ 25 h 575"/>
                  <a:gd name="T112" fmla="*/ 2323 w 2728"/>
                  <a:gd name="T113" fmla="*/ 41 h 575"/>
                  <a:gd name="T114" fmla="*/ 2322 w 2728"/>
                  <a:gd name="T115" fmla="*/ 100 h 575"/>
                  <a:gd name="T116" fmla="*/ 2522 w 2728"/>
                  <a:gd name="T117" fmla="*/ 114 h 5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728" h="575">
                    <a:moveTo>
                      <a:pt x="1525" y="553"/>
                    </a:moveTo>
                    <a:cubicBezTo>
                      <a:pt x="1540" y="553"/>
                      <a:pt x="1555" y="554"/>
                      <a:pt x="1570" y="554"/>
                    </a:cubicBezTo>
                    <a:cubicBezTo>
                      <a:pt x="1725" y="559"/>
                      <a:pt x="1871" y="563"/>
                      <a:pt x="2015" y="563"/>
                    </a:cubicBezTo>
                    <a:cubicBezTo>
                      <a:pt x="2034" y="563"/>
                      <a:pt x="2053" y="563"/>
                      <a:pt x="2073" y="563"/>
                    </a:cubicBezTo>
                    <a:cubicBezTo>
                      <a:pt x="1887" y="562"/>
                      <a:pt x="1702" y="558"/>
                      <a:pt x="1525" y="553"/>
                    </a:cubicBezTo>
                    <a:moveTo>
                      <a:pt x="2506" y="518"/>
                    </a:moveTo>
                    <a:cubicBezTo>
                      <a:pt x="2506" y="518"/>
                      <a:pt x="2506" y="520"/>
                      <a:pt x="2505" y="525"/>
                    </a:cubicBezTo>
                    <a:cubicBezTo>
                      <a:pt x="2505" y="530"/>
                      <a:pt x="2505" y="538"/>
                      <a:pt x="2504" y="547"/>
                    </a:cubicBezTo>
                    <a:cubicBezTo>
                      <a:pt x="2503" y="561"/>
                      <a:pt x="2503" y="575"/>
                      <a:pt x="2503" y="575"/>
                    </a:cubicBezTo>
                    <a:cubicBezTo>
                      <a:pt x="2503" y="575"/>
                      <a:pt x="2503" y="573"/>
                      <a:pt x="2503" y="566"/>
                    </a:cubicBezTo>
                    <a:cubicBezTo>
                      <a:pt x="2504" y="550"/>
                      <a:pt x="2506" y="519"/>
                      <a:pt x="2506" y="518"/>
                    </a:cubicBezTo>
                    <a:cubicBezTo>
                      <a:pt x="2506" y="518"/>
                      <a:pt x="2506" y="518"/>
                      <a:pt x="2506" y="518"/>
                    </a:cubicBezTo>
                    <a:moveTo>
                      <a:pt x="2641" y="496"/>
                    </a:moveTo>
                    <a:cubicBezTo>
                      <a:pt x="2596" y="499"/>
                      <a:pt x="2551" y="503"/>
                      <a:pt x="2507" y="506"/>
                    </a:cubicBezTo>
                    <a:cubicBezTo>
                      <a:pt x="2506" y="507"/>
                      <a:pt x="2506" y="507"/>
                      <a:pt x="2506" y="508"/>
                    </a:cubicBezTo>
                    <a:cubicBezTo>
                      <a:pt x="2537" y="506"/>
                      <a:pt x="2568" y="505"/>
                      <a:pt x="2598" y="503"/>
                    </a:cubicBezTo>
                    <a:cubicBezTo>
                      <a:pt x="2623" y="501"/>
                      <a:pt x="2648" y="500"/>
                      <a:pt x="2673" y="498"/>
                    </a:cubicBezTo>
                    <a:cubicBezTo>
                      <a:pt x="2641" y="496"/>
                      <a:pt x="2641" y="496"/>
                      <a:pt x="2641" y="496"/>
                    </a:cubicBezTo>
                    <a:moveTo>
                      <a:pt x="103" y="479"/>
                    </a:moveTo>
                    <a:cubicBezTo>
                      <a:pt x="103" y="479"/>
                      <a:pt x="103" y="479"/>
                      <a:pt x="103" y="479"/>
                    </a:cubicBezTo>
                    <a:cubicBezTo>
                      <a:pt x="103" y="480"/>
                      <a:pt x="103" y="480"/>
                      <a:pt x="103" y="480"/>
                    </a:cubicBezTo>
                    <a:cubicBezTo>
                      <a:pt x="103" y="480"/>
                      <a:pt x="103" y="480"/>
                      <a:pt x="103" y="480"/>
                    </a:cubicBezTo>
                    <a:cubicBezTo>
                      <a:pt x="103" y="480"/>
                      <a:pt x="103" y="480"/>
                      <a:pt x="103" y="479"/>
                    </a:cubicBezTo>
                    <a:moveTo>
                      <a:pt x="287" y="470"/>
                    </a:moveTo>
                    <a:cubicBezTo>
                      <a:pt x="266" y="471"/>
                      <a:pt x="245" y="472"/>
                      <a:pt x="224" y="473"/>
                    </a:cubicBezTo>
                    <a:cubicBezTo>
                      <a:pt x="183" y="474"/>
                      <a:pt x="142" y="476"/>
                      <a:pt x="103" y="479"/>
                    </a:cubicBezTo>
                    <a:cubicBezTo>
                      <a:pt x="103" y="480"/>
                      <a:pt x="103" y="480"/>
                      <a:pt x="103" y="480"/>
                    </a:cubicBezTo>
                    <a:cubicBezTo>
                      <a:pt x="103" y="480"/>
                      <a:pt x="103" y="480"/>
                      <a:pt x="103" y="480"/>
                    </a:cubicBezTo>
                    <a:cubicBezTo>
                      <a:pt x="103" y="480"/>
                      <a:pt x="103" y="480"/>
                      <a:pt x="103" y="479"/>
                    </a:cubicBezTo>
                    <a:cubicBezTo>
                      <a:pt x="97" y="479"/>
                      <a:pt x="92" y="480"/>
                      <a:pt x="87" y="480"/>
                    </a:cubicBezTo>
                    <a:cubicBezTo>
                      <a:pt x="54" y="482"/>
                      <a:pt x="54" y="482"/>
                      <a:pt x="54" y="482"/>
                    </a:cubicBezTo>
                    <a:cubicBezTo>
                      <a:pt x="37" y="483"/>
                      <a:pt x="37" y="483"/>
                      <a:pt x="37" y="483"/>
                    </a:cubicBezTo>
                    <a:cubicBezTo>
                      <a:pt x="36" y="483"/>
                      <a:pt x="36" y="483"/>
                      <a:pt x="36" y="483"/>
                    </a:cubicBezTo>
                    <a:cubicBezTo>
                      <a:pt x="36" y="506"/>
                      <a:pt x="36" y="531"/>
                      <a:pt x="35" y="558"/>
                    </a:cubicBezTo>
                    <a:cubicBezTo>
                      <a:pt x="36" y="558"/>
                      <a:pt x="36" y="558"/>
                      <a:pt x="36" y="558"/>
                    </a:cubicBezTo>
                    <a:cubicBezTo>
                      <a:pt x="40" y="558"/>
                      <a:pt x="40" y="558"/>
                      <a:pt x="40" y="558"/>
                    </a:cubicBezTo>
                    <a:cubicBezTo>
                      <a:pt x="48" y="557"/>
                      <a:pt x="48" y="557"/>
                      <a:pt x="48" y="557"/>
                    </a:cubicBezTo>
                    <a:cubicBezTo>
                      <a:pt x="212" y="544"/>
                      <a:pt x="376" y="538"/>
                      <a:pt x="542" y="535"/>
                    </a:cubicBezTo>
                    <a:cubicBezTo>
                      <a:pt x="594" y="534"/>
                      <a:pt x="645" y="534"/>
                      <a:pt x="697" y="534"/>
                    </a:cubicBezTo>
                    <a:cubicBezTo>
                      <a:pt x="820" y="534"/>
                      <a:pt x="943" y="536"/>
                      <a:pt x="1069" y="539"/>
                    </a:cubicBezTo>
                    <a:cubicBezTo>
                      <a:pt x="942" y="536"/>
                      <a:pt x="823" y="533"/>
                      <a:pt x="714" y="533"/>
                    </a:cubicBezTo>
                    <a:cubicBezTo>
                      <a:pt x="706" y="533"/>
                      <a:pt x="698" y="533"/>
                      <a:pt x="690" y="533"/>
                    </a:cubicBezTo>
                    <a:cubicBezTo>
                      <a:pt x="676" y="533"/>
                      <a:pt x="662" y="533"/>
                      <a:pt x="649" y="533"/>
                    </a:cubicBezTo>
                    <a:cubicBezTo>
                      <a:pt x="287" y="533"/>
                      <a:pt x="52" y="557"/>
                      <a:pt x="51" y="557"/>
                    </a:cubicBezTo>
                    <a:cubicBezTo>
                      <a:pt x="51" y="557"/>
                      <a:pt x="51" y="557"/>
                      <a:pt x="51" y="557"/>
                    </a:cubicBezTo>
                    <a:cubicBezTo>
                      <a:pt x="51" y="557"/>
                      <a:pt x="51" y="557"/>
                      <a:pt x="51" y="557"/>
                    </a:cubicBezTo>
                    <a:cubicBezTo>
                      <a:pt x="52" y="557"/>
                      <a:pt x="287" y="533"/>
                      <a:pt x="649" y="533"/>
                    </a:cubicBezTo>
                    <a:cubicBezTo>
                      <a:pt x="662" y="533"/>
                      <a:pt x="676" y="533"/>
                      <a:pt x="690" y="533"/>
                    </a:cubicBezTo>
                    <a:cubicBezTo>
                      <a:pt x="698" y="533"/>
                      <a:pt x="706" y="533"/>
                      <a:pt x="714" y="533"/>
                    </a:cubicBezTo>
                    <a:cubicBezTo>
                      <a:pt x="823" y="533"/>
                      <a:pt x="942" y="536"/>
                      <a:pt x="1069" y="539"/>
                    </a:cubicBezTo>
                    <a:cubicBezTo>
                      <a:pt x="1218" y="543"/>
                      <a:pt x="1369" y="548"/>
                      <a:pt x="1525" y="553"/>
                    </a:cubicBezTo>
                    <a:cubicBezTo>
                      <a:pt x="1702" y="558"/>
                      <a:pt x="1887" y="562"/>
                      <a:pt x="2073" y="563"/>
                    </a:cubicBezTo>
                    <a:cubicBezTo>
                      <a:pt x="2142" y="562"/>
                      <a:pt x="2212" y="561"/>
                      <a:pt x="2281" y="558"/>
                    </a:cubicBezTo>
                    <a:cubicBezTo>
                      <a:pt x="2339" y="556"/>
                      <a:pt x="2397" y="554"/>
                      <a:pt x="2456" y="550"/>
                    </a:cubicBezTo>
                    <a:cubicBezTo>
                      <a:pt x="2500" y="547"/>
                      <a:pt x="2500" y="547"/>
                      <a:pt x="2500" y="547"/>
                    </a:cubicBezTo>
                    <a:cubicBezTo>
                      <a:pt x="2503" y="547"/>
                      <a:pt x="2503" y="547"/>
                      <a:pt x="2503" y="547"/>
                    </a:cubicBezTo>
                    <a:cubicBezTo>
                      <a:pt x="2504" y="547"/>
                      <a:pt x="2504" y="547"/>
                      <a:pt x="2504" y="547"/>
                    </a:cubicBezTo>
                    <a:cubicBezTo>
                      <a:pt x="2505" y="526"/>
                      <a:pt x="2506" y="518"/>
                      <a:pt x="2506" y="518"/>
                    </a:cubicBezTo>
                    <a:cubicBezTo>
                      <a:pt x="2506" y="518"/>
                      <a:pt x="2505" y="521"/>
                      <a:pt x="2505" y="525"/>
                    </a:cubicBezTo>
                    <a:cubicBezTo>
                      <a:pt x="2506" y="520"/>
                      <a:pt x="2506" y="518"/>
                      <a:pt x="2506" y="518"/>
                    </a:cubicBezTo>
                    <a:cubicBezTo>
                      <a:pt x="2506" y="518"/>
                      <a:pt x="2506" y="518"/>
                      <a:pt x="2506" y="518"/>
                    </a:cubicBezTo>
                    <a:cubicBezTo>
                      <a:pt x="2506" y="518"/>
                      <a:pt x="2506" y="518"/>
                      <a:pt x="2506" y="518"/>
                    </a:cubicBezTo>
                    <a:cubicBezTo>
                      <a:pt x="2506" y="519"/>
                      <a:pt x="2504" y="550"/>
                      <a:pt x="2503" y="566"/>
                    </a:cubicBezTo>
                    <a:cubicBezTo>
                      <a:pt x="2504" y="556"/>
                      <a:pt x="2505" y="538"/>
                      <a:pt x="2506" y="508"/>
                    </a:cubicBezTo>
                    <a:cubicBezTo>
                      <a:pt x="2506" y="508"/>
                      <a:pt x="2506" y="508"/>
                      <a:pt x="2506" y="508"/>
                    </a:cubicBezTo>
                    <a:cubicBezTo>
                      <a:pt x="2506" y="507"/>
                      <a:pt x="2506" y="507"/>
                      <a:pt x="2507" y="506"/>
                    </a:cubicBezTo>
                    <a:cubicBezTo>
                      <a:pt x="2456" y="509"/>
                      <a:pt x="2406" y="512"/>
                      <a:pt x="2356" y="515"/>
                    </a:cubicBezTo>
                    <a:cubicBezTo>
                      <a:pt x="2157" y="523"/>
                      <a:pt x="1960" y="527"/>
                      <a:pt x="1772" y="527"/>
                    </a:cubicBezTo>
                    <a:cubicBezTo>
                      <a:pt x="1476" y="527"/>
                      <a:pt x="1201" y="517"/>
                      <a:pt x="966" y="502"/>
                    </a:cubicBezTo>
                    <a:cubicBezTo>
                      <a:pt x="890" y="496"/>
                      <a:pt x="816" y="491"/>
                      <a:pt x="744" y="485"/>
                    </a:cubicBezTo>
                    <a:cubicBezTo>
                      <a:pt x="600" y="484"/>
                      <a:pt x="450" y="479"/>
                      <a:pt x="287" y="470"/>
                    </a:cubicBezTo>
                    <a:moveTo>
                      <a:pt x="2726" y="416"/>
                    </a:moveTo>
                    <a:cubicBezTo>
                      <a:pt x="2726" y="419"/>
                      <a:pt x="2726" y="422"/>
                      <a:pt x="2727" y="426"/>
                    </a:cubicBezTo>
                    <a:cubicBezTo>
                      <a:pt x="2727" y="425"/>
                      <a:pt x="2727" y="423"/>
                      <a:pt x="2726" y="422"/>
                    </a:cubicBezTo>
                    <a:cubicBezTo>
                      <a:pt x="2726" y="419"/>
                      <a:pt x="2726" y="417"/>
                      <a:pt x="2727" y="416"/>
                    </a:cubicBezTo>
                    <a:cubicBezTo>
                      <a:pt x="2726" y="416"/>
                      <a:pt x="2726" y="416"/>
                      <a:pt x="2726" y="416"/>
                    </a:cubicBezTo>
                    <a:moveTo>
                      <a:pt x="2719" y="401"/>
                    </a:moveTo>
                    <a:cubicBezTo>
                      <a:pt x="2719" y="401"/>
                      <a:pt x="2719" y="401"/>
                      <a:pt x="2719" y="401"/>
                    </a:cubicBezTo>
                    <a:cubicBezTo>
                      <a:pt x="2720" y="407"/>
                      <a:pt x="2720" y="414"/>
                      <a:pt x="2720" y="421"/>
                    </a:cubicBezTo>
                    <a:cubicBezTo>
                      <a:pt x="2721" y="421"/>
                      <a:pt x="2722" y="422"/>
                      <a:pt x="2723" y="422"/>
                    </a:cubicBezTo>
                    <a:cubicBezTo>
                      <a:pt x="2725" y="422"/>
                      <a:pt x="2725" y="422"/>
                      <a:pt x="2725" y="422"/>
                    </a:cubicBezTo>
                    <a:cubicBezTo>
                      <a:pt x="2726" y="422"/>
                      <a:pt x="2726" y="422"/>
                      <a:pt x="2726" y="422"/>
                    </a:cubicBezTo>
                    <a:cubicBezTo>
                      <a:pt x="2726" y="420"/>
                      <a:pt x="2726" y="418"/>
                      <a:pt x="2726" y="416"/>
                    </a:cubicBezTo>
                    <a:cubicBezTo>
                      <a:pt x="2725" y="416"/>
                      <a:pt x="2725" y="416"/>
                      <a:pt x="2725" y="416"/>
                    </a:cubicBezTo>
                    <a:cubicBezTo>
                      <a:pt x="2721" y="416"/>
                      <a:pt x="2721" y="416"/>
                      <a:pt x="2721" y="416"/>
                    </a:cubicBezTo>
                    <a:cubicBezTo>
                      <a:pt x="2720" y="415"/>
                      <a:pt x="2720" y="415"/>
                      <a:pt x="2720" y="415"/>
                    </a:cubicBezTo>
                    <a:cubicBezTo>
                      <a:pt x="2720" y="405"/>
                      <a:pt x="2720" y="401"/>
                      <a:pt x="2719" y="401"/>
                    </a:cubicBezTo>
                    <a:moveTo>
                      <a:pt x="2727" y="399"/>
                    </a:moveTo>
                    <a:cubicBezTo>
                      <a:pt x="2727" y="399"/>
                      <a:pt x="2727" y="404"/>
                      <a:pt x="2727" y="416"/>
                    </a:cubicBezTo>
                    <a:cubicBezTo>
                      <a:pt x="2727" y="416"/>
                      <a:pt x="2727" y="416"/>
                      <a:pt x="2727" y="416"/>
                    </a:cubicBezTo>
                    <a:cubicBezTo>
                      <a:pt x="2727" y="417"/>
                      <a:pt x="2727" y="433"/>
                      <a:pt x="2727" y="488"/>
                    </a:cubicBezTo>
                    <a:cubicBezTo>
                      <a:pt x="2727" y="488"/>
                      <a:pt x="2727" y="488"/>
                      <a:pt x="2727" y="488"/>
                    </a:cubicBezTo>
                    <a:cubicBezTo>
                      <a:pt x="2727" y="489"/>
                      <a:pt x="2727" y="489"/>
                      <a:pt x="2727" y="489"/>
                    </a:cubicBezTo>
                    <a:cubicBezTo>
                      <a:pt x="2727" y="489"/>
                      <a:pt x="2727" y="489"/>
                      <a:pt x="2727" y="488"/>
                    </a:cubicBezTo>
                    <a:cubicBezTo>
                      <a:pt x="2722" y="488"/>
                      <a:pt x="2722" y="488"/>
                      <a:pt x="2722" y="488"/>
                    </a:cubicBezTo>
                    <a:cubicBezTo>
                      <a:pt x="2722" y="488"/>
                      <a:pt x="2722" y="488"/>
                      <a:pt x="2722" y="488"/>
                    </a:cubicBezTo>
                    <a:cubicBezTo>
                      <a:pt x="2722" y="492"/>
                      <a:pt x="2722" y="494"/>
                      <a:pt x="2722" y="494"/>
                    </a:cubicBezTo>
                    <a:cubicBezTo>
                      <a:pt x="2721" y="494"/>
                      <a:pt x="2721" y="493"/>
                      <a:pt x="2721" y="489"/>
                    </a:cubicBezTo>
                    <a:cubicBezTo>
                      <a:pt x="2720" y="489"/>
                      <a:pt x="2720" y="489"/>
                      <a:pt x="2720" y="489"/>
                    </a:cubicBezTo>
                    <a:cubicBezTo>
                      <a:pt x="2720" y="494"/>
                      <a:pt x="2720" y="499"/>
                      <a:pt x="2720" y="501"/>
                    </a:cubicBezTo>
                    <a:cubicBezTo>
                      <a:pt x="2721" y="501"/>
                      <a:pt x="2721" y="501"/>
                      <a:pt x="2721" y="501"/>
                    </a:cubicBezTo>
                    <a:cubicBezTo>
                      <a:pt x="2721" y="499"/>
                      <a:pt x="2720" y="497"/>
                      <a:pt x="2720" y="495"/>
                    </a:cubicBezTo>
                    <a:cubicBezTo>
                      <a:pt x="2726" y="494"/>
                      <a:pt x="2726" y="494"/>
                      <a:pt x="2726" y="494"/>
                    </a:cubicBezTo>
                    <a:cubicBezTo>
                      <a:pt x="2727" y="494"/>
                      <a:pt x="2727" y="494"/>
                      <a:pt x="2727" y="494"/>
                    </a:cubicBezTo>
                    <a:cubicBezTo>
                      <a:pt x="2728" y="494"/>
                      <a:pt x="2728" y="494"/>
                      <a:pt x="2728" y="494"/>
                    </a:cubicBezTo>
                    <a:cubicBezTo>
                      <a:pt x="2728" y="495"/>
                      <a:pt x="2728" y="495"/>
                      <a:pt x="2728" y="495"/>
                    </a:cubicBezTo>
                    <a:cubicBezTo>
                      <a:pt x="2728" y="495"/>
                      <a:pt x="2728" y="471"/>
                      <a:pt x="2727" y="447"/>
                    </a:cubicBezTo>
                    <a:cubicBezTo>
                      <a:pt x="2727" y="423"/>
                      <a:pt x="2727" y="399"/>
                      <a:pt x="2727" y="399"/>
                    </a:cubicBezTo>
                    <a:moveTo>
                      <a:pt x="2512" y="398"/>
                    </a:moveTo>
                    <a:cubicBezTo>
                      <a:pt x="2512" y="398"/>
                      <a:pt x="2512" y="399"/>
                      <a:pt x="2512" y="399"/>
                    </a:cubicBezTo>
                    <a:cubicBezTo>
                      <a:pt x="2514" y="399"/>
                      <a:pt x="2516" y="399"/>
                      <a:pt x="2517" y="400"/>
                    </a:cubicBezTo>
                    <a:cubicBezTo>
                      <a:pt x="2546" y="402"/>
                      <a:pt x="2581" y="406"/>
                      <a:pt x="2622" y="410"/>
                    </a:cubicBezTo>
                    <a:cubicBezTo>
                      <a:pt x="2633" y="412"/>
                      <a:pt x="2645" y="413"/>
                      <a:pt x="2657" y="414"/>
                    </a:cubicBezTo>
                    <a:cubicBezTo>
                      <a:pt x="2666" y="414"/>
                      <a:pt x="2675" y="413"/>
                      <a:pt x="2684" y="412"/>
                    </a:cubicBezTo>
                    <a:cubicBezTo>
                      <a:pt x="2677" y="411"/>
                      <a:pt x="2677" y="411"/>
                      <a:pt x="2677" y="411"/>
                    </a:cubicBezTo>
                    <a:cubicBezTo>
                      <a:pt x="2658" y="410"/>
                      <a:pt x="2639" y="408"/>
                      <a:pt x="2620" y="406"/>
                    </a:cubicBezTo>
                    <a:cubicBezTo>
                      <a:pt x="2583" y="403"/>
                      <a:pt x="2548" y="400"/>
                      <a:pt x="2512" y="398"/>
                    </a:cubicBezTo>
                    <a:moveTo>
                      <a:pt x="22" y="396"/>
                    </a:moveTo>
                    <a:cubicBezTo>
                      <a:pt x="6" y="396"/>
                      <a:pt x="0" y="397"/>
                      <a:pt x="10" y="398"/>
                    </a:cubicBezTo>
                    <a:cubicBezTo>
                      <a:pt x="14" y="399"/>
                      <a:pt x="18" y="400"/>
                      <a:pt x="22" y="401"/>
                    </a:cubicBezTo>
                    <a:cubicBezTo>
                      <a:pt x="22" y="400"/>
                      <a:pt x="22" y="399"/>
                      <a:pt x="22" y="398"/>
                    </a:cubicBezTo>
                    <a:cubicBezTo>
                      <a:pt x="18" y="397"/>
                      <a:pt x="18" y="397"/>
                      <a:pt x="22" y="396"/>
                    </a:cubicBezTo>
                    <a:cubicBezTo>
                      <a:pt x="22" y="396"/>
                      <a:pt x="22" y="396"/>
                      <a:pt x="22" y="396"/>
                    </a:cubicBezTo>
                    <a:moveTo>
                      <a:pt x="1991" y="375"/>
                    </a:moveTo>
                    <a:cubicBezTo>
                      <a:pt x="1985" y="375"/>
                      <a:pt x="1978" y="375"/>
                      <a:pt x="1972" y="375"/>
                    </a:cubicBezTo>
                    <a:cubicBezTo>
                      <a:pt x="1996" y="375"/>
                      <a:pt x="2019" y="376"/>
                      <a:pt x="2041" y="376"/>
                    </a:cubicBezTo>
                    <a:cubicBezTo>
                      <a:pt x="2032" y="376"/>
                      <a:pt x="2022" y="375"/>
                      <a:pt x="2013" y="375"/>
                    </a:cubicBezTo>
                    <a:cubicBezTo>
                      <a:pt x="2006" y="375"/>
                      <a:pt x="1998" y="375"/>
                      <a:pt x="1991" y="375"/>
                    </a:cubicBezTo>
                    <a:moveTo>
                      <a:pt x="22" y="356"/>
                    </a:moveTo>
                    <a:cubicBezTo>
                      <a:pt x="22" y="356"/>
                      <a:pt x="22" y="363"/>
                      <a:pt x="22" y="372"/>
                    </a:cubicBezTo>
                    <a:cubicBezTo>
                      <a:pt x="22" y="372"/>
                      <a:pt x="22" y="373"/>
                      <a:pt x="22" y="373"/>
                    </a:cubicBezTo>
                    <a:cubicBezTo>
                      <a:pt x="22" y="373"/>
                      <a:pt x="22" y="373"/>
                      <a:pt x="22" y="373"/>
                    </a:cubicBezTo>
                    <a:cubicBezTo>
                      <a:pt x="22" y="361"/>
                      <a:pt x="22" y="356"/>
                      <a:pt x="22" y="356"/>
                    </a:cubicBezTo>
                    <a:moveTo>
                      <a:pt x="95" y="329"/>
                    </a:moveTo>
                    <a:cubicBezTo>
                      <a:pt x="95" y="330"/>
                      <a:pt x="95" y="332"/>
                      <a:pt x="95" y="332"/>
                    </a:cubicBezTo>
                    <a:cubicBezTo>
                      <a:pt x="95" y="333"/>
                      <a:pt x="95" y="333"/>
                      <a:pt x="95" y="333"/>
                    </a:cubicBezTo>
                    <a:cubicBezTo>
                      <a:pt x="98" y="333"/>
                      <a:pt x="98" y="333"/>
                      <a:pt x="98" y="333"/>
                    </a:cubicBezTo>
                    <a:cubicBezTo>
                      <a:pt x="98" y="333"/>
                      <a:pt x="98" y="333"/>
                      <a:pt x="98" y="333"/>
                    </a:cubicBezTo>
                    <a:cubicBezTo>
                      <a:pt x="98" y="331"/>
                      <a:pt x="98" y="330"/>
                      <a:pt x="98" y="329"/>
                    </a:cubicBezTo>
                    <a:cubicBezTo>
                      <a:pt x="95" y="329"/>
                      <a:pt x="95" y="329"/>
                      <a:pt x="95" y="329"/>
                    </a:cubicBezTo>
                    <a:moveTo>
                      <a:pt x="94" y="297"/>
                    </a:moveTo>
                    <a:cubicBezTo>
                      <a:pt x="94" y="297"/>
                      <a:pt x="94" y="308"/>
                      <a:pt x="94" y="319"/>
                    </a:cubicBezTo>
                    <a:cubicBezTo>
                      <a:pt x="94" y="329"/>
                      <a:pt x="94" y="340"/>
                      <a:pt x="94" y="340"/>
                    </a:cubicBezTo>
                    <a:cubicBezTo>
                      <a:pt x="94" y="340"/>
                      <a:pt x="94" y="338"/>
                      <a:pt x="94" y="333"/>
                    </a:cubicBezTo>
                    <a:cubicBezTo>
                      <a:pt x="94" y="330"/>
                      <a:pt x="94" y="324"/>
                      <a:pt x="94" y="318"/>
                    </a:cubicBezTo>
                    <a:cubicBezTo>
                      <a:pt x="94" y="309"/>
                      <a:pt x="94" y="301"/>
                      <a:pt x="94" y="301"/>
                    </a:cubicBezTo>
                    <a:cubicBezTo>
                      <a:pt x="94" y="301"/>
                      <a:pt x="95" y="301"/>
                      <a:pt x="95" y="301"/>
                    </a:cubicBezTo>
                    <a:cubicBezTo>
                      <a:pt x="96" y="301"/>
                      <a:pt x="96" y="301"/>
                      <a:pt x="96" y="301"/>
                    </a:cubicBezTo>
                    <a:cubicBezTo>
                      <a:pt x="98" y="301"/>
                      <a:pt x="98" y="301"/>
                      <a:pt x="98" y="301"/>
                    </a:cubicBezTo>
                    <a:cubicBezTo>
                      <a:pt x="98" y="300"/>
                      <a:pt x="98" y="299"/>
                      <a:pt x="98" y="297"/>
                    </a:cubicBezTo>
                    <a:cubicBezTo>
                      <a:pt x="94" y="298"/>
                      <a:pt x="94" y="298"/>
                      <a:pt x="94" y="298"/>
                    </a:cubicBezTo>
                    <a:cubicBezTo>
                      <a:pt x="94" y="297"/>
                      <a:pt x="94" y="297"/>
                      <a:pt x="94" y="297"/>
                    </a:cubicBezTo>
                    <a:moveTo>
                      <a:pt x="2308" y="278"/>
                    </a:moveTo>
                    <a:cubicBezTo>
                      <a:pt x="2307" y="278"/>
                      <a:pt x="2307" y="278"/>
                      <a:pt x="2307" y="278"/>
                    </a:cubicBezTo>
                    <a:cubicBezTo>
                      <a:pt x="2307" y="279"/>
                      <a:pt x="2307" y="280"/>
                      <a:pt x="2307" y="281"/>
                    </a:cubicBezTo>
                    <a:cubicBezTo>
                      <a:pt x="2308" y="281"/>
                      <a:pt x="2308" y="281"/>
                      <a:pt x="2308" y="281"/>
                    </a:cubicBezTo>
                    <a:cubicBezTo>
                      <a:pt x="2308" y="281"/>
                      <a:pt x="2308" y="281"/>
                      <a:pt x="2308" y="281"/>
                    </a:cubicBezTo>
                    <a:cubicBezTo>
                      <a:pt x="2308" y="280"/>
                      <a:pt x="2308" y="279"/>
                      <a:pt x="2308" y="278"/>
                    </a:cubicBezTo>
                    <a:moveTo>
                      <a:pt x="103" y="253"/>
                    </a:moveTo>
                    <a:cubicBezTo>
                      <a:pt x="103" y="254"/>
                      <a:pt x="103" y="254"/>
                      <a:pt x="103" y="255"/>
                    </a:cubicBezTo>
                    <a:cubicBezTo>
                      <a:pt x="116" y="254"/>
                      <a:pt x="116" y="254"/>
                      <a:pt x="116" y="254"/>
                    </a:cubicBezTo>
                    <a:cubicBezTo>
                      <a:pt x="105" y="253"/>
                      <a:pt x="105" y="253"/>
                      <a:pt x="105" y="253"/>
                    </a:cubicBezTo>
                    <a:cubicBezTo>
                      <a:pt x="103" y="253"/>
                      <a:pt x="103" y="253"/>
                      <a:pt x="103" y="253"/>
                    </a:cubicBezTo>
                    <a:moveTo>
                      <a:pt x="40" y="236"/>
                    </a:moveTo>
                    <a:cubicBezTo>
                      <a:pt x="40" y="236"/>
                      <a:pt x="40" y="260"/>
                      <a:pt x="39" y="338"/>
                    </a:cubicBezTo>
                    <a:cubicBezTo>
                      <a:pt x="41" y="338"/>
                      <a:pt x="41" y="338"/>
                      <a:pt x="41" y="338"/>
                    </a:cubicBezTo>
                    <a:cubicBezTo>
                      <a:pt x="58" y="340"/>
                      <a:pt x="75" y="342"/>
                      <a:pt x="92" y="343"/>
                    </a:cubicBezTo>
                    <a:cubicBezTo>
                      <a:pt x="92" y="338"/>
                      <a:pt x="92" y="333"/>
                      <a:pt x="92" y="327"/>
                    </a:cubicBezTo>
                    <a:cubicBezTo>
                      <a:pt x="92" y="290"/>
                      <a:pt x="92" y="253"/>
                      <a:pt x="92" y="253"/>
                    </a:cubicBezTo>
                    <a:cubicBezTo>
                      <a:pt x="92" y="253"/>
                      <a:pt x="92" y="254"/>
                      <a:pt x="92" y="255"/>
                    </a:cubicBezTo>
                    <a:cubicBezTo>
                      <a:pt x="92" y="255"/>
                      <a:pt x="92" y="255"/>
                      <a:pt x="92" y="255"/>
                    </a:cubicBezTo>
                    <a:cubicBezTo>
                      <a:pt x="92" y="250"/>
                      <a:pt x="92" y="245"/>
                      <a:pt x="92" y="245"/>
                    </a:cubicBezTo>
                    <a:cubicBezTo>
                      <a:pt x="92" y="245"/>
                      <a:pt x="92" y="250"/>
                      <a:pt x="92" y="268"/>
                    </a:cubicBezTo>
                    <a:cubicBezTo>
                      <a:pt x="91" y="268"/>
                      <a:pt x="90" y="267"/>
                      <a:pt x="89" y="267"/>
                    </a:cubicBezTo>
                    <a:cubicBezTo>
                      <a:pt x="58" y="265"/>
                      <a:pt x="58" y="265"/>
                      <a:pt x="58" y="265"/>
                    </a:cubicBezTo>
                    <a:cubicBezTo>
                      <a:pt x="43" y="264"/>
                      <a:pt x="43" y="264"/>
                      <a:pt x="43" y="264"/>
                    </a:cubicBezTo>
                    <a:cubicBezTo>
                      <a:pt x="41" y="263"/>
                      <a:pt x="41" y="263"/>
                      <a:pt x="41" y="263"/>
                    </a:cubicBezTo>
                    <a:cubicBezTo>
                      <a:pt x="40" y="263"/>
                      <a:pt x="40" y="263"/>
                      <a:pt x="40" y="263"/>
                    </a:cubicBezTo>
                    <a:cubicBezTo>
                      <a:pt x="40" y="283"/>
                      <a:pt x="40" y="290"/>
                      <a:pt x="40" y="290"/>
                    </a:cubicBezTo>
                    <a:cubicBezTo>
                      <a:pt x="40" y="290"/>
                      <a:pt x="40" y="277"/>
                      <a:pt x="40" y="263"/>
                    </a:cubicBezTo>
                    <a:cubicBezTo>
                      <a:pt x="40" y="250"/>
                      <a:pt x="41" y="236"/>
                      <a:pt x="40" y="236"/>
                    </a:cubicBezTo>
                    <a:moveTo>
                      <a:pt x="2520" y="235"/>
                    </a:moveTo>
                    <a:cubicBezTo>
                      <a:pt x="2519" y="253"/>
                      <a:pt x="2518" y="275"/>
                      <a:pt x="2517" y="302"/>
                    </a:cubicBezTo>
                    <a:cubicBezTo>
                      <a:pt x="2513" y="302"/>
                      <a:pt x="2513" y="302"/>
                      <a:pt x="2513" y="302"/>
                    </a:cubicBezTo>
                    <a:cubicBezTo>
                      <a:pt x="2513" y="301"/>
                      <a:pt x="2513" y="301"/>
                      <a:pt x="2513" y="301"/>
                    </a:cubicBezTo>
                    <a:cubicBezTo>
                      <a:pt x="2511" y="338"/>
                      <a:pt x="2509" y="364"/>
                      <a:pt x="2509" y="364"/>
                    </a:cubicBezTo>
                    <a:cubicBezTo>
                      <a:pt x="2509" y="364"/>
                      <a:pt x="2509" y="363"/>
                      <a:pt x="2510" y="361"/>
                    </a:cubicBezTo>
                    <a:cubicBezTo>
                      <a:pt x="2509" y="360"/>
                      <a:pt x="2509" y="360"/>
                      <a:pt x="2509" y="360"/>
                    </a:cubicBezTo>
                    <a:cubicBezTo>
                      <a:pt x="2506" y="360"/>
                      <a:pt x="2506" y="360"/>
                      <a:pt x="2506" y="360"/>
                    </a:cubicBezTo>
                    <a:cubicBezTo>
                      <a:pt x="2506" y="364"/>
                      <a:pt x="2506" y="367"/>
                      <a:pt x="2505" y="371"/>
                    </a:cubicBezTo>
                    <a:cubicBezTo>
                      <a:pt x="2505" y="380"/>
                      <a:pt x="2504" y="389"/>
                      <a:pt x="2504" y="398"/>
                    </a:cubicBezTo>
                    <a:cubicBezTo>
                      <a:pt x="2507" y="399"/>
                      <a:pt x="2509" y="399"/>
                      <a:pt x="2512" y="399"/>
                    </a:cubicBezTo>
                    <a:cubicBezTo>
                      <a:pt x="2512" y="399"/>
                      <a:pt x="2512" y="398"/>
                      <a:pt x="2512" y="398"/>
                    </a:cubicBezTo>
                    <a:cubicBezTo>
                      <a:pt x="2512" y="398"/>
                      <a:pt x="2512" y="398"/>
                      <a:pt x="2512" y="398"/>
                    </a:cubicBezTo>
                    <a:cubicBezTo>
                      <a:pt x="2513" y="386"/>
                      <a:pt x="2514" y="375"/>
                      <a:pt x="2514" y="362"/>
                    </a:cubicBezTo>
                    <a:cubicBezTo>
                      <a:pt x="2514" y="362"/>
                      <a:pt x="2514" y="362"/>
                      <a:pt x="2514" y="362"/>
                    </a:cubicBezTo>
                    <a:cubicBezTo>
                      <a:pt x="2516" y="326"/>
                      <a:pt x="2519" y="284"/>
                      <a:pt x="2521" y="235"/>
                    </a:cubicBezTo>
                    <a:cubicBezTo>
                      <a:pt x="2521" y="235"/>
                      <a:pt x="2521" y="235"/>
                      <a:pt x="2521" y="235"/>
                    </a:cubicBezTo>
                    <a:cubicBezTo>
                      <a:pt x="2520" y="235"/>
                      <a:pt x="2520" y="235"/>
                      <a:pt x="2520" y="235"/>
                    </a:cubicBezTo>
                    <a:moveTo>
                      <a:pt x="2308" y="228"/>
                    </a:moveTo>
                    <a:cubicBezTo>
                      <a:pt x="2307" y="240"/>
                      <a:pt x="2307" y="250"/>
                      <a:pt x="2307" y="260"/>
                    </a:cubicBezTo>
                    <a:cubicBezTo>
                      <a:pt x="2307" y="260"/>
                      <a:pt x="2308" y="260"/>
                      <a:pt x="2308" y="260"/>
                    </a:cubicBezTo>
                    <a:cubicBezTo>
                      <a:pt x="2308" y="250"/>
                      <a:pt x="2308" y="240"/>
                      <a:pt x="2308" y="228"/>
                    </a:cubicBezTo>
                    <a:cubicBezTo>
                      <a:pt x="2308" y="228"/>
                      <a:pt x="2308" y="228"/>
                      <a:pt x="2308" y="228"/>
                    </a:cubicBezTo>
                    <a:cubicBezTo>
                      <a:pt x="2308" y="228"/>
                      <a:pt x="2308" y="228"/>
                      <a:pt x="2308" y="228"/>
                    </a:cubicBezTo>
                    <a:moveTo>
                      <a:pt x="1981" y="206"/>
                    </a:moveTo>
                    <a:cubicBezTo>
                      <a:pt x="1981" y="206"/>
                      <a:pt x="1981" y="206"/>
                      <a:pt x="1981" y="206"/>
                    </a:cubicBezTo>
                    <a:cubicBezTo>
                      <a:pt x="1981" y="206"/>
                      <a:pt x="1981" y="206"/>
                      <a:pt x="1981" y="206"/>
                    </a:cubicBezTo>
                    <a:cubicBezTo>
                      <a:pt x="1981" y="206"/>
                      <a:pt x="1981" y="206"/>
                      <a:pt x="1981" y="206"/>
                    </a:cubicBezTo>
                    <a:cubicBezTo>
                      <a:pt x="1981" y="206"/>
                      <a:pt x="1981" y="206"/>
                      <a:pt x="1981" y="206"/>
                    </a:cubicBezTo>
                    <a:cubicBezTo>
                      <a:pt x="1981" y="206"/>
                      <a:pt x="1981" y="206"/>
                      <a:pt x="1981" y="206"/>
                    </a:cubicBezTo>
                    <a:moveTo>
                      <a:pt x="2314" y="202"/>
                    </a:moveTo>
                    <a:cubicBezTo>
                      <a:pt x="2314" y="209"/>
                      <a:pt x="2314" y="226"/>
                      <a:pt x="2314" y="261"/>
                    </a:cubicBezTo>
                    <a:cubicBezTo>
                      <a:pt x="2352" y="266"/>
                      <a:pt x="2391" y="272"/>
                      <a:pt x="2432" y="279"/>
                    </a:cubicBezTo>
                    <a:cubicBezTo>
                      <a:pt x="2444" y="281"/>
                      <a:pt x="2457" y="284"/>
                      <a:pt x="2470" y="286"/>
                    </a:cubicBezTo>
                    <a:cubicBezTo>
                      <a:pt x="2490" y="290"/>
                      <a:pt x="2490" y="290"/>
                      <a:pt x="2490" y="290"/>
                    </a:cubicBezTo>
                    <a:cubicBezTo>
                      <a:pt x="2500" y="292"/>
                      <a:pt x="2500" y="292"/>
                      <a:pt x="2500" y="292"/>
                    </a:cubicBezTo>
                    <a:cubicBezTo>
                      <a:pt x="2505" y="293"/>
                      <a:pt x="2505" y="293"/>
                      <a:pt x="2505" y="293"/>
                    </a:cubicBezTo>
                    <a:cubicBezTo>
                      <a:pt x="2507" y="294"/>
                      <a:pt x="2507" y="294"/>
                      <a:pt x="2507" y="294"/>
                    </a:cubicBezTo>
                    <a:cubicBezTo>
                      <a:pt x="2509" y="294"/>
                      <a:pt x="2509" y="294"/>
                      <a:pt x="2509" y="294"/>
                    </a:cubicBezTo>
                    <a:cubicBezTo>
                      <a:pt x="2509" y="294"/>
                      <a:pt x="2509" y="294"/>
                      <a:pt x="2509" y="294"/>
                    </a:cubicBezTo>
                    <a:cubicBezTo>
                      <a:pt x="2511" y="264"/>
                      <a:pt x="2512" y="251"/>
                      <a:pt x="2512" y="251"/>
                    </a:cubicBezTo>
                    <a:cubicBezTo>
                      <a:pt x="2512" y="251"/>
                      <a:pt x="2511" y="272"/>
                      <a:pt x="2509" y="301"/>
                    </a:cubicBezTo>
                    <a:cubicBezTo>
                      <a:pt x="2513" y="301"/>
                      <a:pt x="2513" y="301"/>
                      <a:pt x="2513" y="301"/>
                    </a:cubicBezTo>
                    <a:cubicBezTo>
                      <a:pt x="2514" y="281"/>
                      <a:pt x="2515" y="258"/>
                      <a:pt x="2516" y="234"/>
                    </a:cubicBezTo>
                    <a:cubicBezTo>
                      <a:pt x="2514" y="234"/>
                      <a:pt x="2514" y="234"/>
                      <a:pt x="2514" y="234"/>
                    </a:cubicBezTo>
                    <a:cubicBezTo>
                      <a:pt x="2502" y="231"/>
                      <a:pt x="2502" y="231"/>
                      <a:pt x="2502" y="231"/>
                    </a:cubicBezTo>
                    <a:cubicBezTo>
                      <a:pt x="2478" y="227"/>
                      <a:pt x="2478" y="227"/>
                      <a:pt x="2478" y="227"/>
                    </a:cubicBezTo>
                    <a:cubicBezTo>
                      <a:pt x="2462" y="224"/>
                      <a:pt x="2447" y="221"/>
                      <a:pt x="2431" y="218"/>
                    </a:cubicBezTo>
                    <a:cubicBezTo>
                      <a:pt x="2392" y="212"/>
                      <a:pt x="2353" y="206"/>
                      <a:pt x="2314" y="202"/>
                    </a:cubicBezTo>
                    <a:moveTo>
                      <a:pt x="2307" y="201"/>
                    </a:moveTo>
                    <a:cubicBezTo>
                      <a:pt x="2307" y="204"/>
                      <a:pt x="2307" y="207"/>
                      <a:pt x="2307" y="210"/>
                    </a:cubicBezTo>
                    <a:cubicBezTo>
                      <a:pt x="2308" y="210"/>
                      <a:pt x="2308" y="210"/>
                      <a:pt x="2308" y="210"/>
                    </a:cubicBezTo>
                    <a:cubicBezTo>
                      <a:pt x="2308" y="210"/>
                      <a:pt x="2308" y="211"/>
                      <a:pt x="2308" y="211"/>
                    </a:cubicBezTo>
                    <a:cubicBezTo>
                      <a:pt x="2310" y="211"/>
                      <a:pt x="2310" y="211"/>
                      <a:pt x="2310" y="211"/>
                    </a:cubicBezTo>
                    <a:cubicBezTo>
                      <a:pt x="2313" y="212"/>
                      <a:pt x="2313" y="212"/>
                      <a:pt x="2313" y="212"/>
                    </a:cubicBezTo>
                    <a:cubicBezTo>
                      <a:pt x="2313" y="221"/>
                      <a:pt x="2313" y="225"/>
                      <a:pt x="2313" y="225"/>
                    </a:cubicBezTo>
                    <a:cubicBezTo>
                      <a:pt x="2313" y="225"/>
                      <a:pt x="2313" y="218"/>
                      <a:pt x="2314" y="211"/>
                    </a:cubicBezTo>
                    <a:cubicBezTo>
                      <a:pt x="2314" y="208"/>
                      <a:pt x="2314" y="204"/>
                      <a:pt x="2314" y="202"/>
                    </a:cubicBezTo>
                    <a:cubicBezTo>
                      <a:pt x="2312" y="201"/>
                      <a:pt x="2309" y="201"/>
                      <a:pt x="2307" y="201"/>
                    </a:cubicBezTo>
                    <a:moveTo>
                      <a:pt x="1744" y="197"/>
                    </a:moveTo>
                    <a:cubicBezTo>
                      <a:pt x="1612" y="200"/>
                      <a:pt x="1505" y="202"/>
                      <a:pt x="1437" y="203"/>
                    </a:cubicBezTo>
                    <a:cubicBezTo>
                      <a:pt x="1505" y="204"/>
                      <a:pt x="1570" y="206"/>
                      <a:pt x="1631" y="208"/>
                    </a:cubicBezTo>
                    <a:cubicBezTo>
                      <a:pt x="1661" y="208"/>
                      <a:pt x="1690" y="207"/>
                      <a:pt x="1720" y="207"/>
                    </a:cubicBezTo>
                    <a:cubicBezTo>
                      <a:pt x="1774" y="206"/>
                      <a:pt x="1829" y="206"/>
                      <a:pt x="1884" y="206"/>
                    </a:cubicBezTo>
                    <a:cubicBezTo>
                      <a:pt x="1838" y="202"/>
                      <a:pt x="1791" y="199"/>
                      <a:pt x="1744" y="197"/>
                    </a:cubicBezTo>
                    <a:moveTo>
                      <a:pt x="2002" y="190"/>
                    </a:moveTo>
                    <a:cubicBezTo>
                      <a:pt x="1996" y="190"/>
                      <a:pt x="1989" y="191"/>
                      <a:pt x="1982" y="191"/>
                    </a:cubicBezTo>
                    <a:cubicBezTo>
                      <a:pt x="1982" y="195"/>
                      <a:pt x="1982" y="197"/>
                      <a:pt x="1982" y="197"/>
                    </a:cubicBezTo>
                    <a:cubicBezTo>
                      <a:pt x="1982" y="197"/>
                      <a:pt x="1982" y="197"/>
                      <a:pt x="1982" y="195"/>
                    </a:cubicBezTo>
                    <a:cubicBezTo>
                      <a:pt x="1982" y="195"/>
                      <a:pt x="1982" y="195"/>
                      <a:pt x="1982" y="195"/>
                    </a:cubicBezTo>
                    <a:cubicBezTo>
                      <a:pt x="1981" y="195"/>
                      <a:pt x="1981" y="195"/>
                      <a:pt x="1981" y="195"/>
                    </a:cubicBezTo>
                    <a:cubicBezTo>
                      <a:pt x="1981" y="200"/>
                      <a:pt x="1981" y="204"/>
                      <a:pt x="1981" y="206"/>
                    </a:cubicBezTo>
                    <a:cubicBezTo>
                      <a:pt x="1995" y="205"/>
                      <a:pt x="2009" y="205"/>
                      <a:pt x="2024" y="204"/>
                    </a:cubicBezTo>
                    <a:cubicBezTo>
                      <a:pt x="2016" y="200"/>
                      <a:pt x="2009" y="196"/>
                      <a:pt x="2002" y="190"/>
                    </a:cubicBezTo>
                    <a:moveTo>
                      <a:pt x="2169" y="186"/>
                    </a:moveTo>
                    <a:cubicBezTo>
                      <a:pt x="2165" y="190"/>
                      <a:pt x="2160" y="194"/>
                      <a:pt x="2156" y="197"/>
                    </a:cubicBezTo>
                    <a:cubicBezTo>
                      <a:pt x="2178" y="196"/>
                      <a:pt x="2201" y="195"/>
                      <a:pt x="2224" y="194"/>
                    </a:cubicBezTo>
                    <a:cubicBezTo>
                      <a:pt x="2229" y="194"/>
                      <a:pt x="2234" y="193"/>
                      <a:pt x="2239" y="193"/>
                    </a:cubicBezTo>
                    <a:cubicBezTo>
                      <a:pt x="2215" y="190"/>
                      <a:pt x="2192" y="188"/>
                      <a:pt x="2169" y="186"/>
                    </a:cubicBezTo>
                    <a:moveTo>
                      <a:pt x="2307" y="181"/>
                    </a:moveTo>
                    <a:cubicBezTo>
                      <a:pt x="2279" y="182"/>
                      <a:pt x="2252" y="183"/>
                      <a:pt x="2225" y="184"/>
                    </a:cubicBezTo>
                    <a:cubicBezTo>
                      <a:pt x="2206" y="184"/>
                      <a:pt x="2188" y="185"/>
                      <a:pt x="2170" y="186"/>
                    </a:cubicBezTo>
                    <a:cubicBezTo>
                      <a:pt x="2169" y="186"/>
                      <a:pt x="2169" y="186"/>
                      <a:pt x="2169" y="186"/>
                    </a:cubicBezTo>
                    <a:cubicBezTo>
                      <a:pt x="2192" y="188"/>
                      <a:pt x="2215" y="190"/>
                      <a:pt x="2239" y="193"/>
                    </a:cubicBezTo>
                    <a:cubicBezTo>
                      <a:pt x="2257" y="192"/>
                      <a:pt x="2275" y="191"/>
                      <a:pt x="2293" y="190"/>
                    </a:cubicBezTo>
                    <a:cubicBezTo>
                      <a:pt x="2302" y="190"/>
                      <a:pt x="2302" y="190"/>
                      <a:pt x="2302" y="190"/>
                    </a:cubicBezTo>
                    <a:cubicBezTo>
                      <a:pt x="2307" y="189"/>
                      <a:pt x="2307" y="189"/>
                      <a:pt x="2307" y="189"/>
                    </a:cubicBezTo>
                    <a:cubicBezTo>
                      <a:pt x="2307" y="187"/>
                      <a:pt x="2307" y="184"/>
                      <a:pt x="2307" y="181"/>
                    </a:cubicBezTo>
                    <a:moveTo>
                      <a:pt x="2519" y="174"/>
                    </a:moveTo>
                    <a:cubicBezTo>
                      <a:pt x="2513" y="175"/>
                      <a:pt x="2513" y="175"/>
                      <a:pt x="2513" y="175"/>
                    </a:cubicBezTo>
                    <a:cubicBezTo>
                      <a:pt x="2486" y="175"/>
                      <a:pt x="2486" y="175"/>
                      <a:pt x="2486" y="175"/>
                    </a:cubicBezTo>
                    <a:cubicBezTo>
                      <a:pt x="2433" y="177"/>
                      <a:pt x="2433" y="177"/>
                      <a:pt x="2433" y="177"/>
                    </a:cubicBezTo>
                    <a:cubicBezTo>
                      <a:pt x="2391" y="179"/>
                      <a:pt x="2349" y="180"/>
                      <a:pt x="2307" y="181"/>
                    </a:cubicBezTo>
                    <a:cubicBezTo>
                      <a:pt x="2307" y="187"/>
                      <a:pt x="2307" y="194"/>
                      <a:pt x="2307" y="201"/>
                    </a:cubicBezTo>
                    <a:cubicBezTo>
                      <a:pt x="2309" y="201"/>
                      <a:pt x="2312" y="201"/>
                      <a:pt x="2314" y="202"/>
                    </a:cubicBezTo>
                    <a:cubicBezTo>
                      <a:pt x="2314" y="199"/>
                      <a:pt x="2314" y="198"/>
                      <a:pt x="2314" y="198"/>
                    </a:cubicBezTo>
                    <a:cubicBezTo>
                      <a:pt x="2314" y="198"/>
                      <a:pt x="2314" y="199"/>
                      <a:pt x="2314" y="202"/>
                    </a:cubicBezTo>
                    <a:cubicBezTo>
                      <a:pt x="2353" y="206"/>
                      <a:pt x="2392" y="212"/>
                      <a:pt x="2431" y="218"/>
                    </a:cubicBezTo>
                    <a:cubicBezTo>
                      <a:pt x="2447" y="221"/>
                      <a:pt x="2462" y="224"/>
                      <a:pt x="2478" y="227"/>
                    </a:cubicBezTo>
                    <a:cubicBezTo>
                      <a:pt x="2502" y="231"/>
                      <a:pt x="2502" y="231"/>
                      <a:pt x="2502" y="231"/>
                    </a:cubicBezTo>
                    <a:cubicBezTo>
                      <a:pt x="2514" y="234"/>
                      <a:pt x="2514" y="234"/>
                      <a:pt x="2514" y="234"/>
                    </a:cubicBezTo>
                    <a:cubicBezTo>
                      <a:pt x="2516" y="234"/>
                      <a:pt x="2516" y="234"/>
                      <a:pt x="2516" y="234"/>
                    </a:cubicBezTo>
                    <a:cubicBezTo>
                      <a:pt x="2516" y="227"/>
                      <a:pt x="2517" y="220"/>
                      <a:pt x="2517" y="213"/>
                    </a:cubicBezTo>
                    <a:cubicBezTo>
                      <a:pt x="2518" y="200"/>
                      <a:pt x="2518" y="187"/>
                      <a:pt x="2519" y="174"/>
                    </a:cubicBezTo>
                    <a:moveTo>
                      <a:pt x="324" y="158"/>
                    </a:moveTo>
                    <a:cubicBezTo>
                      <a:pt x="324" y="171"/>
                      <a:pt x="324" y="186"/>
                      <a:pt x="324" y="205"/>
                    </a:cubicBezTo>
                    <a:cubicBezTo>
                      <a:pt x="325" y="205"/>
                      <a:pt x="325" y="205"/>
                      <a:pt x="325" y="205"/>
                    </a:cubicBezTo>
                    <a:cubicBezTo>
                      <a:pt x="325" y="193"/>
                      <a:pt x="325" y="187"/>
                      <a:pt x="325" y="187"/>
                    </a:cubicBezTo>
                    <a:cubicBezTo>
                      <a:pt x="325" y="187"/>
                      <a:pt x="325" y="187"/>
                      <a:pt x="325" y="189"/>
                    </a:cubicBezTo>
                    <a:cubicBezTo>
                      <a:pt x="326" y="189"/>
                      <a:pt x="326" y="189"/>
                      <a:pt x="326" y="189"/>
                    </a:cubicBezTo>
                    <a:cubicBezTo>
                      <a:pt x="329" y="189"/>
                      <a:pt x="329" y="189"/>
                      <a:pt x="329" y="189"/>
                    </a:cubicBezTo>
                    <a:cubicBezTo>
                      <a:pt x="334" y="189"/>
                      <a:pt x="334" y="189"/>
                      <a:pt x="334" y="189"/>
                    </a:cubicBezTo>
                    <a:cubicBezTo>
                      <a:pt x="344" y="189"/>
                      <a:pt x="344" y="189"/>
                      <a:pt x="344" y="189"/>
                    </a:cubicBezTo>
                    <a:cubicBezTo>
                      <a:pt x="364" y="189"/>
                      <a:pt x="364" y="189"/>
                      <a:pt x="364" y="189"/>
                    </a:cubicBezTo>
                    <a:cubicBezTo>
                      <a:pt x="368" y="190"/>
                      <a:pt x="371" y="190"/>
                      <a:pt x="375" y="190"/>
                    </a:cubicBezTo>
                    <a:cubicBezTo>
                      <a:pt x="375" y="180"/>
                      <a:pt x="375" y="169"/>
                      <a:pt x="375" y="159"/>
                    </a:cubicBezTo>
                    <a:cubicBezTo>
                      <a:pt x="358" y="158"/>
                      <a:pt x="341" y="158"/>
                      <a:pt x="324" y="158"/>
                    </a:cubicBezTo>
                    <a:moveTo>
                      <a:pt x="733" y="157"/>
                    </a:moveTo>
                    <a:cubicBezTo>
                      <a:pt x="638" y="158"/>
                      <a:pt x="542" y="159"/>
                      <a:pt x="452" y="159"/>
                    </a:cubicBezTo>
                    <a:cubicBezTo>
                      <a:pt x="426" y="159"/>
                      <a:pt x="401" y="159"/>
                      <a:pt x="376" y="159"/>
                    </a:cubicBezTo>
                    <a:cubicBezTo>
                      <a:pt x="376" y="169"/>
                      <a:pt x="376" y="180"/>
                      <a:pt x="376" y="190"/>
                    </a:cubicBezTo>
                    <a:cubicBezTo>
                      <a:pt x="426" y="191"/>
                      <a:pt x="476" y="191"/>
                      <a:pt x="526" y="192"/>
                    </a:cubicBezTo>
                    <a:cubicBezTo>
                      <a:pt x="648" y="195"/>
                      <a:pt x="765" y="198"/>
                      <a:pt x="861" y="202"/>
                    </a:cubicBezTo>
                    <a:cubicBezTo>
                      <a:pt x="953" y="201"/>
                      <a:pt x="1049" y="201"/>
                      <a:pt x="1145" y="201"/>
                    </a:cubicBezTo>
                    <a:cubicBezTo>
                      <a:pt x="1187" y="201"/>
                      <a:pt x="1229" y="201"/>
                      <a:pt x="1271" y="201"/>
                    </a:cubicBezTo>
                    <a:cubicBezTo>
                      <a:pt x="1162" y="198"/>
                      <a:pt x="1069" y="193"/>
                      <a:pt x="1097" y="189"/>
                    </a:cubicBezTo>
                    <a:cubicBezTo>
                      <a:pt x="1113" y="182"/>
                      <a:pt x="1081" y="177"/>
                      <a:pt x="1032" y="173"/>
                    </a:cubicBezTo>
                    <a:cubicBezTo>
                      <a:pt x="1011" y="173"/>
                      <a:pt x="991" y="172"/>
                      <a:pt x="971" y="171"/>
                    </a:cubicBezTo>
                    <a:cubicBezTo>
                      <a:pt x="934" y="170"/>
                      <a:pt x="887" y="169"/>
                      <a:pt x="851" y="169"/>
                    </a:cubicBezTo>
                    <a:cubicBezTo>
                      <a:pt x="840" y="169"/>
                      <a:pt x="830" y="169"/>
                      <a:pt x="822" y="170"/>
                    </a:cubicBezTo>
                    <a:cubicBezTo>
                      <a:pt x="804" y="170"/>
                      <a:pt x="785" y="170"/>
                      <a:pt x="767" y="170"/>
                    </a:cubicBezTo>
                    <a:cubicBezTo>
                      <a:pt x="739" y="170"/>
                      <a:pt x="739" y="170"/>
                      <a:pt x="739" y="170"/>
                    </a:cubicBezTo>
                    <a:cubicBezTo>
                      <a:pt x="736" y="170"/>
                      <a:pt x="736" y="170"/>
                      <a:pt x="736" y="170"/>
                    </a:cubicBezTo>
                    <a:cubicBezTo>
                      <a:pt x="734" y="170"/>
                      <a:pt x="734" y="170"/>
                      <a:pt x="734" y="170"/>
                    </a:cubicBezTo>
                    <a:cubicBezTo>
                      <a:pt x="733" y="170"/>
                      <a:pt x="733" y="170"/>
                      <a:pt x="733" y="170"/>
                    </a:cubicBezTo>
                    <a:cubicBezTo>
                      <a:pt x="733" y="170"/>
                      <a:pt x="733" y="170"/>
                      <a:pt x="733" y="170"/>
                    </a:cubicBezTo>
                    <a:cubicBezTo>
                      <a:pt x="733" y="171"/>
                      <a:pt x="733" y="172"/>
                      <a:pt x="733" y="172"/>
                    </a:cubicBezTo>
                    <a:cubicBezTo>
                      <a:pt x="733" y="172"/>
                      <a:pt x="733" y="166"/>
                      <a:pt x="733" y="157"/>
                    </a:cubicBezTo>
                    <a:moveTo>
                      <a:pt x="103" y="155"/>
                    </a:moveTo>
                    <a:cubicBezTo>
                      <a:pt x="103" y="155"/>
                      <a:pt x="103" y="155"/>
                      <a:pt x="103" y="155"/>
                    </a:cubicBezTo>
                    <a:cubicBezTo>
                      <a:pt x="106" y="155"/>
                      <a:pt x="106" y="155"/>
                      <a:pt x="106" y="155"/>
                    </a:cubicBezTo>
                    <a:cubicBezTo>
                      <a:pt x="112" y="155"/>
                      <a:pt x="112" y="155"/>
                      <a:pt x="112" y="155"/>
                    </a:cubicBezTo>
                    <a:cubicBezTo>
                      <a:pt x="112" y="155"/>
                      <a:pt x="112" y="155"/>
                      <a:pt x="113" y="155"/>
                    </a:cubicBezTo>
                    <a:cubicBezTo>
                      <a:pt x="129" y="156"/>
                      <a:pt x="145" y="156"/>
                      <a:pt x="163" y="156"/>
                    </a:cubicBezTo>
                    <a:cubicBezTo>
                      <a:pt x="163" y="156"/>
                      <a:pt x="163" y="156"/>
                      <a:pt x="163" y="156"/>
                    </a:cubicBezTo>
                    <a:cubicBezTo>
                      <a:pt x="198" y="157"/>
                      <a:pt x="236" y="157"/>
                      <a:pt x="275" y="158"/>
                    </a:cubicBezTo>
                    <a:cubicBezTo>
                      <a:pt x="291" y="158"/>
                      <a:pt x="307" y="158"/>
                      <a:pt x="324" y="158"/>
                    </a:cubicBezTo>
                    <a:cubicBezTo>
                      <a:pt x="324" y="158"/>
                      <a:pt x="324" y="158"/>
                      <a:pt x="324" y="158"/>
                    </a:cubicBezTo>
                    <a:cubicBezTo>
                      <a:pt x="299" y="157"/>
                      <a:pt x="275" y="157"/>
                      <a:pt x="251" y="157"/>
                    </a:cubicBezTo>
                    <a:cubicBezTo>
                      <a:pt x="220" y="157"/>
                      <a:pt x="189" y="156"/>
                      <a:pt x="159" y="156"/>
                    </a:cubicBezTo>
                    <a:cubicBezTo>
                      <a:pt x="145" y="156"/>
                      <a:pt x="130" y="155"/>
                      <a:pt x="116" y="155"/>
                    </a:cubicBezTo>
                    <a:cubicBezTo>
                      <a:pt x="105" y="155"/>
                      <a:pt x="105" y="155"/>
                      <a:pt x="105" y="155"/>
                    </a:cubicBezTo>
                    <a:cubicBezTo>
                      <a:pt x="103" y="155"/>
                      <a:pt x="103" y="155"/>
                      <a:pt x="103" y="155"/>
                    </a:cubicBezTo>
                    <a:cubicBezTo>
                      <a:pt x="103" y="155"/>
                      <a:pt x="103" y="155"/>
                      <a:pt x="103" y="155"/>
                    </a:cubicBezTo>
                    <a:moveTo>
                      <a:pt x="103" y="150"/>
                    </a:moveTo>
                    <a:cubicBezTo>
                      <a:pt x="103" y="150"/>
                      <a:pt x="103" y="171"/>
                      <a:pt x="103" y="204"/>
                    </a:cubicBezTo>
                    <a:cubicBezTo>
                      <a:pt x="105" y="204"/>
                      <a:pt x="105" y="204"/>
                      <a:pt x="105" y="204"/>
                    </a:cubicBezTo>
                    <a:cubicBezTo>
                      <a:pt x="116" y="204"/>
                      <a:pt x="127" y="204"/>
                      <a:pt x="139" y="204"/>
                    </a:cubicBezTo>
                    <a:cubicBezTo>
                      <a:pt x="139" y="204"/>
                      <a:pt x="140" y="204"/>
                      <a:pt x="140" y="204"/>
                    </a:cubicBezTo>
                    <a:cubicBezTo>
                      <a:pt x="145" y="204"/>
                      <a:pt x="149" y="204"/>
                      <a:pt x="154" y="204"/>
                    </a:cubicBezTo>
                    <a:cubicBezTo>
                      <a:pt x="173" y="204"/>
                      <a:pt x="194" y="204"/>
                      <a:pt x="214" y="204"/>
                    </a:cubicBezTo>
                    <a:cubicBezTo>
                      <a:pt x="214" y="204"/>
                      <a:pt x="214" y="204"/>
                      <a:pt x="214" y="204"/>
                    </a:cubicBezTo>
                    <a:cubicBezTo>
                      <a:pt x="214" y="204"/>
                      <a:pt x="214" y="204"/>
                      <a:pt x="214" y="204"/>
                    </a:cubicBezTo>
                    <a:cubicBezTo>
                      <a:pt x="214" y="204"/>
                      <a:pt x="255" y="204"/>
                      <a:pt x="324" y="205"/>
                    </a:cubicBezTo>
                    <a:cubicBezTo>
                      <a:pt x="324" y="190"/>
                      <a:pt x="324" y="175"/>
                      <a:pt x="324" y="158"/>
                    </a:cubicBezTo>
                    <a:cubicBezTo>
                      <a:pt x="307" y="158"/>
                      <a:pt x="291" y="158"/>
                      <a:pt x="275" y="158"/>
                    </a:cubicBezTo>
                    <a:cubicBezTo>
                      <a:pt x="236" y="157"/>
                      <a:pt x="198" y="157"/>
                      <a:pt x="163" y="156"/>
                    </a:cubicBezTo>
                    <a:cubicBezTo>
                      <a:pt x="163" y="156"/>
                      <a:pt x="163" y="156"/>
                      <a:pt x="163" y="156"/>
                    </a:cubicBezTo>
                    <a:cubicBezTo>
                      <a:pt x="145" y="156"/>
                      <a:pt x="129" y="156"/>
                      <a:pt x="113" y="155"/>
                    </a:cubicBezTo>
                    <a:cubicBezTo>
                      <a:pt x="112" y="155"/>
                      <a:pt x="112" y="155"/>
                      <a:pt x="112" y="155"/>
                    </a:cubicBezTo>
                    <a:cubicBezTo>
                      <a:pt x="106" y="155"/>
                      <a:pt x="106" y="155"/>
                      <a:pt x="106" y="155"/>
                    </a:cubicBezTo>
                    <a:cubicBezTo>
                      <a:pt x="103" y="155"/>
                      <a:pt x="103" y="155"/>
                      <a:pt x="103" y="155"/>
                    </a:cubicBezTo>
                    <a:cubicBezTo>
                      <a:pt x="103" y="155"/>
                      <a:pt x="103" y="155"/>
                      <a:pt x="103" y="155"/>
                    </a:cubicBezTo>
                    <a:cubicBezTo>
                      <a:pt x="103" y="155"/>
                      <a:pt x="103" y="155"/>
                      <a:pt x="103" y="155"/>
                    </a:cubicBezTo>
                    <a:cubicBezTo>
                      <a:pt x="103" y="151"/>
                      <a:pt x="103" y="150"/>
                      <a:pt x="103" y="150"/>
                    </a:cubicBezTo>
                    <a:moveTo>
                      <a:pt x="734" y="136"/>
                    </a:moveTo>
                    <a:cubicBezTo>
                      <a:pt x="734" y="136"/>
                      <a:pt x="734" y="137"/>
                      <a:pt x="734" y="138"/>
                    </a:cubicBezTo>
                    <a:cubicBezTo>
                      <a:pt x="734" y="138"/>
                      <a:pt x="734" y="138"/>
                      <a:pt x="734" y="138"/>
                    </a:cubicBezTo>
                    <a:cubicBezTo>
                      <a:pt x="735" y="138"/>
                      <a:pt x="735" y="138"/>
                      <a:pt x="735" y="138"/>
                    </a:cubicBezTo>
                    <a:cubicBezTo>
                      <a:pt x="736" y="138"/>
                      <a:pt x="736" y="138"/>
                      <a:pt x="736" y="138"/>
                    </a:cubicBezTo>
                    <a:cubicBezTo>
                      <a:pt x="741" y="138"/>
                      <a:pt x="741" y="138"/>
                      <a:pt x="741" y="138"/>
                    </a:cubicBezTo>
                    <a:cubicBezTo>
                      <a:pt x="758" y="139"/>
                      <a:pt x="758" y="139"/>
                      <a:pt x="758" y="139"/>
                    </a:cubicBezTo>
                    <a:cubicBezTo>
                      <a:pt x="775" y="139"/>
                      <a:pt x="775" y="139"/>
                      <a:pt x="775" y="139"/>
                    </a:cubicBezTo>
                    <a:cubicBezTo>
                      <a:pt x="762" y="138"/>
                      <a:pt x="749" y="137"/>
                      <a:pt x="734" y="136"/>
                    </a:cubicBezTo>
                    <a:moveTo>
                      <a:pt x="376" y="125"/>
                    </a:moveTo>
                    <a:cubicBezTo>
                      <a:pt x="376" y="133"/>
                      <a:pt x="376" y="141"/>
                      <a:pt x="376" y="149"/>
                    </a:cubicBezTo>
                    <a:cubicBezTo>
                      <a:pt x="376" y="152"/>
                      <a:pt x="376" y="155"/>
                      <a:pt x="376" y="159"/>
                    </a:cubicBezTo>
                    <a:cubicBezTo>
                      <a:pt x="401" y="159"/>
                      <a:pt x="426" y="159"/>
                      <a:pt x="452" y="159"/>
                    </a:cubicBezTo>
                    <a:cubicBezTo>
                      <a:pt x="542" y="159"/>
                      <a:pt x="638" y="158"/>
                      <a:pt x="733" y="157"/>
                    </a:cubicBezTo>
                    <a:cubicBezTo>
                      <a:pt x="733" y="151"/>
                      <a:pt x="733" y="144"/>
                      <a:pt x="733" y="135"/>
                    </a:cubicBezTo>
                    <a:cubicBezTo>
                      <a:pt x="656" y="130"/>
                      <a:pt x="553" y="125"/>
                      <a:pt x="439" y="125"/>
                    </a:cubicBezTo>
                    <a:cubicBezTo>
                      <a:pt x="435" y="125"/>
                      <a:pt x="431" y="125"/>
                      <a:pt x="426" y="125"/>
                    </a:cubicBezTo>
                    <a:cubicBezTo>
                      <a:pt x="410" y="125"/>
                      <a:pt x="393" y="125"/>
                      <a:pt x="376" y="125"/>
                    </a:cubicBezTo>
                    <a:moveTo>
                      <a:pt x="2320" y="110"/>
                    </a:moveTo>
                    <a:cubicBezTo>
                      <a:pt x="2320" y="111"/>
                      <a:pt x="2320" y="111"/>
                      <a:pt x="2320" y="112"/>
                    </a:cubicBezTo>
                    <a:cubicBezTo>
                      <a:pt x="2320" y="112"/>
                      <a:pt x="2321" y="112"/>
                      <a:pt x="2321" y="112"/>
                    </a:cubicBezTo>
                    <a:cubicBezTo>
                      <a:pt x="2321" y="111"/>
                      <a:pt x="2321" y="111"/>
                      <a:pt x="2321" y="110"/>
                    </a:cubicBezTo>
                    <a:cubicBezTo>
                      <a:pt x="2321" y="110"/>
                      <a:pt x="2321" y="110"/>
                      <a:pt x="2321" y="110"/>
                    </a:cubicBezTo>
                    <a:cubicBezTo>
                      <a:pt x="2320" y="110"/>
                      <a:pt x="2320" y="110"/>
                      <a:pt x="2320" y="110"/>
                    </a:cubicBezTo>
                    <a:moveTo>
                      <a:pt x="324" y="99"/>
                    </a:moveTo>
                    <a:cubicBezTo>
                      <a:pt x="324" y="99"/>
                      <a:pt x="324" y="114"/>
                      <a:pt x="324" y="158"/>
                    </a:cubicBezTo>
                    <a:cubicBezTo>
                      <a:pt x="341" y="158"/>
                      <a:pt x="358" y="158"/>
                      <a:pt x="375" y="159"/>
                    </a:cubicBezTo>
                    <a:cubicBezTo>
                      <a:pt x="375" y="153"/>
                      <a:pt x="375" y="147"/>
                      <a:pt x="375" y="140"/>
                    </a:cubicBezTo>
                    <a:cubicBezTo>
                      <a:pt x="375" y="135"/>
                      <a:pt x="375" y="130"/>
                      <a:pt x="375" y="125"/>
                    </a:cubicBezTo>
                    <a:cubicBezTo>
                      <a:pt x="374" y="125"/>
                      <a:pt x="374" y="125"/>
                      <a:pt x="373" y="125"/>
                    </a:cubicBezTo>
                    <a:cubicBezTo>
                      <a:pt x="345" y="125"/>
                      <a:pt x="345" y="125"/>
                      <a:pt x="345" y="125"/>
                    </a:cubicBezTo>
                    <a:cubicBezTo>
                      <a:pt x="332" y="124"/>
                      <a:pt x="332" y="124"/>
                      <a:pt x="332" y="124"/>
                    </a:cubicBezTo>
                    <a:cubicBezTo>
                      <a:pt x="325" y="124"/>
                      <a:pt x="325" y="124"/>
                      <a:pt x="325" y="124"/>
                    </a:cubicBezTo>
                    <a:cubicBezTo>
                      <a:pt x="324" y="124"/>
                      <a:pt x="324" y="124"/>
                      <a:pt x="324" y="124"/>
                    </a:cubicBezTo>
                    <a:cubicBezTo>
                      <a:pt x="324" y="124"/>
                      <a:pt x="324" y="124"/>
                      <a:pt x="324" y="124"/>
                    </a:cubicBezTo>
                    <a:cubicBezTo>
                      <a:pt x="324" y="136"/>
                      <a:pt x="324" y="140"/>
                      <a:pt x="324" y="140"/>
                    </a:cubicBezTo>
                    <a:cubicBezTo>
                      <a:pt x="324" y="140"/>
                      <a:pt x="324" y="133"/>
                      <a:pt x="324" y="124"/>
                    </a:cubicBezTo>
                    <a:cubicBezTo>
                      <a:pt x="324" y="124"/>
                      <a:pt x="324" y="124"/>
                      <a:pt x="324" y="124"/>
                    </a:cubicBezTo>
                    <a:cubicBezTo>
                      <a:pt x="324" y="143"/>
                      <a:pt x="324" y="149"/>
                      <a:pt x="324" y="149"/>
                    </a:cubicBezTo>
                    <a:cubicBezTo>
                      <a:pt x="324" y="149"/>
                      <a:pt x="324" y="137"/>
                      <a:pt x="324" y="124"/>
                    </a:cubicBezTo>
                    <a:cubicBezTo>
                      <a:pt x="324" y="112"/>
                      <a:pt x="324" y="99"/>
                      <a:pt x="324" y="99"/>
                    </a:cubicBezTo>
                    <a:moveTo>
                      <a:pt x="2539" y="93"/>
                    </a:moveTo>
                    <a:cubicBezTo>
                      <a:pt x="2539" y="93"/>
                      <a:pt x="2539" y="104"/>
                      <a:pt x="2538" y="115"/>
                    </a:cubicBezTo>
                    <a:cubicBezTo>
                      <a:pt x="2538" y="127"/>
                      <a:pt x="2537" y="138"/>
                      <a:pt x="2537" y="138"/>
                    </a:cubicBezTo>
                    <a:cubicBezTo>
                      <a:pt x="2537" y="138"/>
                      <a:pt x="2537" y="132"/>
                      <a:pt x="2538" y="116"/>
                    </a:cubicBezTo>
                    <a:cubicBezTo>
                      <a:pt x="2537" y="116"/>
                      <a:pt x="2537" y="116"/>
                      <a:pt x="2537" y="116"/>
                    </a:cubicBezTo>
                    <a:cubicBezTo>
                      <a:pt x="2529" y="115"/>
                      <a:pt x="2529" y="115"/>
                      <a:pt x="2529" y="115"/>
                    </a:cubicBezTo>
                    <a:cubicBezTo>
                      <a:pt x="2526" y="114"/>
                      <a:pt x="2524" y="114"/>
                      <a:pt x="2522" y="114"/>
                    </a:cubicBezTo>
                    <a:cubicBezTo>
                      <a:pt x="2521" y="132"/>
                      <a:pt x="2520" y="152"/>
                      <a:pt x="2519" y="174"/>
                    </a:cubicBezTo>
                    <a:cubicBezTo>
                      <a:pt x="2520" y="174"/>
                      <a:pt x="2520" y="174"/>
                      <a:pt x="2520" y="174"/>
                    </a:cubicBezTo>
                    <a:cubicBezTo>
                      <a:pt x="2521" y="174"/>
                      <a:pt x="2521" y="174"/>
                      <a:pt x="2521" y="174"/>
                    </a:cubicBezTo>
                    <a:cubicBezTo>
                      <a:pt x="2522" y="174"/>
                      <a:pt x="2522" y="174"/>
                      <a:pt x="2522" y="174"/>
                    </a:cubicBezTo>
                    <a:cubicBezTo>
                      <a:pt x="2522" y="183"/>
                      <a:pt x="2522" y="186"/>
                      <a:pt x="2522" y="186"/>
                    </a:cubicBezTo>
                    <a:cubicBezTo>
                      <a:pt x="2522" y="186"/>
                      <a:pt x="2522" y="180"/>
                      <a:pt x="2522" y="174"/>
                    </a:cubicBezTo>
                    <a:cubicBezTo>
                      <a:pt x="2523" y="168"/>
                      <a:pt x="2523" y="162"/>
                      <a:pt x="2523" y="162"/>
                    </a:cubicBezTo>
                    <a:cubicBezTo>
                      <a:pt x="2523" y="162"/>
                      <a:pt x="2523" y="178"/>
                      <a:pt x="2520" y="235"/>
                    </a:cubicBezTo>
                    <a:cubicBezTo>
                      <a:pt x="2521" y="235"/>
                      <a:pt x="2521" y="235"/>
                      <a:pt x="2521" y="235"/>
                    </a:cubicBezTo>
                    <a:cubicBezTo>
                      <a:pt x="2521" y="235"/>
                      <a:pt x="2521" y="235"/>
                      <a:pt x="2521" y="235"/>
                    </a:cubicBezTo>
                    <a:cubicBezTo>
                      <a:pt x="2521" y="235"/>
                      <a:pt x="2521" y="235"/>
                      <a:pt x="2521" y="235"/>
                    </a:cubicBezTo>
                    <a:cubicBezTo>
                      <a:pt x="2519" y="284"/>
                      <a:pt x="2516" y="326"/>
                      <a:pt x="2514" y="362"/>
                    </a:cubicBezTo>
                    <a:cubicBezTo>
                      <a:pt x="2519" y="362"/>
                      <a:pt x="2519" y="362"/>
                      <a:pt x="2519" y="362"/>
                    </a:cubicBezTo>
                    <a:cubicBezTo>
                      <a:pt x="2523" y="362"/>
                      <a:pt x="2523" y="362"/>
                      <a:pt x="2523" y="362"/>
                    </a:cubicBezTo>
                    <a:cubicBezTo>
                      <a:pt x="2525" y="362"/>
                      <a:pt x="2525" y="362"/>
                      <a:pt x="2525" y="362"/>
                    </a:cubicBezTo>
                    <a:cubicBezTo>
                      <a:pt x="2526" y="362"/>
                      <a:pt x="2526" y="362"/>
                      <a:pt x="2526" y="362"/>
                    </a:cubicBezTo>
                    <a:cubicBezTo>
                      <a:pt x="2526" y="362"/>
                      <a:pt x="2526" y="362"/>
                      <a:pt x="2526" y="362"/>
                    </a:cubicBezTo>
                    <a:cubicBezTo>
                      <a:pt x="2537" y="145"/>
                      <a:pt x="2539" y="93"/>
                      <a:pt x="2539" y="93"/>
                    </a:cubicBezTo>
                    <a:moveTo>
                      <a:pt x="1982" y="86"/>
                    </a:moveTo>
                    <a:cubicBezTo>
                      <a:pt x="1982" y="88"/>
                      <a:pt x="1982" y="91"/>
                      <a:pt x="1982" y="93"/>
                    </a:cubicBezTo>
                    <a:cubicBezTo>
                      <a:pt x="1982" y="93"/>
                      <a:pt x="1982" y="92"/>
                      <a:pt x="1982" y="92"/>
                    </a:cubicBezTo>
                    <a:cubicBezTo>
                      <a:pt x="1982" y="90"/>
                      <a:pt x="1982" y="88"/>
                      <a:pt x="1982" y="86"/>
                    </a:cubicBezTo>
                    <a:cubicBezTo>
                      <a:pt x="1982" y="86"/>
                      <a:pt x="1982" y="86"/>
                      <a:pt x="1982" y="86"/>
                    </a:cubicBezTo>
                    <a:moveTo>
                      <a:pt x="324" y="85"/>
                    </a:moveTo>
                    <a:cubicBezTo>
                      <a:pt x="324" y="85"/>
                      <a:pt x="324" y="88"/>
                      <a:pt x="324" y="96"/>
                    </a:cubicBezTo>
                    <a:cubicBezTo>
                      <a:pt x="324" y="96"/>
                      <a:pt x="324" y="96"/>
                      <a:pt x="324" y="96"/>
                    </a:cubicBezTo>
                    <a:cubicBezTo>
                      <a:pt x="324" y="90"/>
                      <a:pt x="324" y="85"/>
                      <a:pt x="324" y="85"/>
                    </a:cubicBezTo>
                    <a:moveTo>
                      <a:pt x="1548" y="81"/>
                    </a:moveTo>
                    <a:cubicBezTo>
                      <a:pt x="1438" y="83"/>
                      <a:pt x="1124" y="88"/>
                      <a:pt x="848" y="89"/>
                    </a:cubicBezTo>
                    <a:cubicBezTo>
                      <a:pt x="813" y="90"/>
                      <a:pt x="779" y="92"/>
                      <a:pt x="745" y="93"/>
                    </a:cubicBezTo>
                    <a:cubicBezTo>
                      <a:pt x="736" y="94"/>
                      <a:pt x="736" y="94"/>
                      <a:pt x="736" y="94"/>
                    </a:cubicBezTo>
                    <a:cubicBezTo>
                      <a:pt x="734" y="94"/>
                      <a:pt x="734" y="94"/>
                      <a:pt x="734" y="94"/>
                    </a:cubicBezTo>
                    <a:cubicBezTo>
                      <a:pt x="734" y="97"/>
                      <a:pt x="734" y="98"/>
                      <a:pt x="734" y="98"/>
                    </a:cubicBezTo>
                    <a:cubicBezTo>
                      <a:pt x="734" y="98"/>
                      <a:pt x="734" y="96"/>
                      <a:pt x="734" y="94"/>
                    </a:cubicBezTo>
                    <a:cubicBezTo>
                      <a:pt x="734" y="92"/>
                      <a:pt x="734" y="90"/>
                      <a:pt x="734" y="90"/>
                    </a:cubicBezTo>
                    <a:cubicBezTo>
                      <a:pt x="734" y="90"/>
                      <a:pt x="734" y="92"/>
                      <a:pt x="734" y="100"/>
                    </a:cubicBezTo>
                    <a:cubicBezTo>
                      <a:pt x="963" y="103"/>
                      <a:pt x="1216" y="104"/>
                      <a:pt x="1470" y="106"/>
                    </a:cubicBezTo>
                    <a:cubicBezTo>
                      <a:pt x="1523" y="98"/>
                      <a:pt x="1537" y="90"/>
                      <a:pt x="1575" y="82"/>
                    </a:cubicBezTo>
                    <a:cubicBezTo>
                      <a:pt x="1566" y="82"/>
                      <a:pt x="1557" y="81"/>
                      <a:pt x="1548" y="81"/>
                    </a:cubicBezTo>
                    <a:moveTo>
                      <a:pt x="377" y="70"/>
                    </a:moveTo>
                    <a:cubicBezTo>
                      <a:pt x="377" y="70"/>
                      <a:pt x="377" y="70"/>
                      <a:pt x="377" y="70"/>
                    </a:cubicBezTo>
                    <a:cubicBezTo>
                      <a:pt x="377" y="78"/>
                      <a:pt x="377" y="87"/>
                      <a:pt x="377" y="96"/>
                    </a:cubicBezTo>
                    <a:cubicBezTo>
                      <a:pt x="400" y="97"/>
                      <a:pt x="422" y="97"/>
                      <a:pt x="443" y="97"/>
                    </a:cubicBezTo>
                    <a:cubicBezTo>
                      <a:pt x="533" y="98"/>
                      <a:pt x="630" y="99"/>
                      <a:pt x="733" y="100"/>
                    </a:cubicBezTo>
                    <a:cubicBezTo>
                      <a:pt x="733" y="97"/>
                      <a:pt x="733" y="93"/>
                      <a:pt x="733" y="89"/>
                    </a:cubicBezTo>
                    <a:cubicBezTo>
                      <a:pt x="730" y="89"/>
                      <a:pt x="727" y="89"/>
                      <a:pt x="724" y="89"/>
                    </a:cubicBezTo>
                    <a:cubicBezTo>
                      <a:pt x="630" y="89"/>
                      <a:pt x="545" y="89"/>
                      <a:pt x="482" y="87"/>
                    </a:cubicBezTo>
                    <a:cubicBezTo>
                      <a:pt x="454" y="87"/>
                      <a:pt x="426" y="86"/>
                      <a:pt x="398" y="86"/>
                    </a:cubicBezTo>
                    <a:cubicBezTo>
                      <a:pt x="377" y="85"/>
                      <a:pt x="377" y="85"/>
                      <a:pt x="377" y="85"/>
                    </a:cubicBezTo>
                    <a:cubicBezTo>
                      <a:pt x="377" y="85"/>
                      <a:pt x="377" y="85"/>
                      <a:pt x="377" y="85"/>
                    </a:cubicBezTo>
                    <a:cubicBezTo>
                      <a:pt x="377" y="79"/>
                      <a:pt x="377" y="75"/>
                      <a:pt x="377" y="70"/>
                    </a:cubicBezTo>
                    <a:moveTo>
                      <a:pt x="2320" y="45"/>
                    </a:moveTo>
                    <a:cubicBezTo>
                      <a:pt x="2320" y="45"/>
                      <a:pt x="2320" y="45"/>
                      <a:pt x="2320" y="45"/>
                    </a:cubicBezTo>
                    <a:cubicBezTo>
                      <a:pt x="2316" y="45"/>
                      <a:pt x="2316" y="45"/>
                      <a:pt x="2316" y="45"/>
                    </a:cubicBezTo>
                    <a:cubicBezTo>
                      <a:pt x="2307" y="46"/>
                      <a:pt x="2307" y="46"/>
                      <a:pt x="2307" y="46"/>
                    </a:cubicBezTo>
                    <a:cubicBezTo>
                      <a:pt x="2291" y="47"/>
                      <a:pt x="2291" y="47"/>
                      <a:pt x="2291" y="47"/>
                    </a:cubicBezTo>
                    <a:cubicBezTo>
                      <a:pt x="2279" y="47"/>
                      <a:pt x="2268" y="48"/>
                      <a:pt x="2256" y="49"/>
                    </a:cubicBezTo>
                    <a:cubicBezTo>
                      <a:pt x="2248" y="49"/>
                      <a:pt x="2241" y="50"/>
                      <a:pt x="2233" y="50"/>
                    </a:cubicBezTo>
                    <a:cubicBezTo>
                      <a:pt x="2230" y="58"/>
                      <a:pt x="2227" y="67"/>
                      <a:pt x="2223" y="76"/>
                    </a:cubicBezTo>
                    <a:cubicBezTo>
                      <a:pt x="2235" y="77"/>
                      <a:pt x="2248" y="78"/>
                      <a:pt x="2260" y="79"/>
                    </a:cubicBezTo>
                    <a:cubicBezTo>
                      <a:pt x="2279" y="81"/>
                      <a:pt x="2299" y="84"/>
                      <a:pt x="2320" y="86"/>
                    </a:cubicBezTo>
                    <a:cubicBezTo>
                      <a:pt x="2320" y="74"/>
                      <a:pt x="2320" y="61"/>
                      <a:pt x="2320" y="45"/>
                    </a:cubicBezTo>
                    <a:moveTo>
                      <a:pt x="1983" y="30"/>
                    </a:moveTo>
                    <a:cubicBezTo>
                      <a:pt x="1983" y="30"/>
                      <a:pt x="1983" y="32"/>
                      <a:pt x="1983" y="37"/>
                    </a:cubicBezTo>
                    <a:cubicBezTo>
                      <a:pt x="1983" y="37"/>
                      <a:pt x="1983" y="37"/>
                      <a:pt x="1983" y="37"/>
                    </a:cubicBezTo>
                    <a:cubicBezTo>
                      <a:pt x="1983" y="32"/>
                      <a:pt x="1983" y="30"/>
                      <a:pt x="1983" y="30"/>
                    </a:cubicBezTo>
                    <a:moveTo>
                      <a:pt x="377" y="28"/>
                    </a:moveTo>
                    <a:cubicBezTo>
                      <a:pt x="377" y="28"/>
                      <a:pt x="377" y="33"/>
                      <a:pt x="377" y="43"/>
                    </a:cubicBezTo>
                    <a:cubicBezTo>
                      <a:pt x="377" y="43"/>
                      <a:pt x="377" y="43"/>
                      <a:pt x="377" y="43"/>
                    </a:cubicBezTo>
                    <a:cubicBezTo>
                      <a:pt x="377" y="32"/>
                      <a:pt x="377" y="28"/>
                      <a:pt x="377" y="28"/>
                    </a:cubicBezTo>
                    <a:moveTo>
                      <a:pt x="1982" y="17"/>
                    </a:moveTo>
                    <a:cubicBezTo>
                      <a:pt x="1982" y="18"/>
                      <a:pt x="1982" y="19"/>
                      <a:pt x="1982" y="21"/>
                    </a:cubicBezTo>
                    <a:cubicBezTo>
                      <a:pt x="1992" y="21"/>
                      <a:pt x="2002" y="21"/>
                      <a:pt x="2012" y="20"/>
                    </a:cubicBezTo>
                    <a:cubicBezTo>
                      <a:pt x="2013" y="19"/>
                      <a:pt x="2013" y="18"/>
                      <a:pt x="2014" y="17"/>
                    </a:cubicBezTo>
                    <a:cubicBezTo>
                      <a:pt x="2003" y="17"/>
                      <a:pt x="1993" y="17"/>
                      <a:pt x="1982" y="17"/>
                    </a:cubicBezTo>
                    <a:moveTo>
                      <a:pt x="1982" y="17"/>
                    </a:moveTo>
                    <a:cubicBezTo>
                      <a:pt x="1982" y="18"/>
                      <a:pt x="1982" y="20"/>
                      <a:pt x="1982" y="21"/>
                    </a:cubicBezTo>
                    <a:cubicBezTo>
                      <a:pt x="1982" y="21"/>
                      <a:pt x="1982" y="21"/>
                      <a:pt x="1982" y="21"/>
                    </a:cubicBezTo>
                    <a:cubicBezTo>
                      <a:pt x="1982" y="19"/>
                      <a:pt x="1982" y="18"/>
                      <a:pt x="1982" y="17"/>
                    </a:cubicBezTo>
                    <a:cubicBezTo>
                      <a:pt x="1982" y="17"/>
                      <a:pt x="1982" y="17"/>
                      <a:pt x="1982" y="17"/>
                    </a:cubicBezTo>
                    <a:moveTo>
                      <a:pt x="1138" y="10"/>
                    </a:moveTo>
                    <a:cubicBezTo>
                      <a:pt x="1073" y="11"/>
                      <a:pt x="1016" y="12"/>
                      <a:pt x="964" y="12"/>
                    </a:cubicBezTo>
                    <a:cubicBezTo>
                      <a:pt x="968" y="12"/>
                      <a:pt x="971" y="12"/>
                      <a:pt x="975" y="13"/>
                    </a:cubicBezTo>
                    <a:cubicBezTo>
                      <a:pt x="1018" y="17"/>
                      <a:pt x="1061" y="21"/>
                      <a:pt x="1107" y="24"/>
                    </a:cubicBezTo>
                    <a:cubicBezTo>
                      <a:pt x="1223" y="32"/>
                      <a:pt x="1357" y="36"/>
                      <a:pt x="1499" y="40"/>
                    </a:cubicBezTo>
                    <a:cubicBezTo>
                      <a:pt x="1517" y="40"/>
                      <a:pt x="1536" y="39"/>
                      <a:pt x="1554" y="38"/>
                    </a:cubicBezTo>
                    <a:cubicBezTo>
                      <a:pt x="1673" y="34"/>
                      <a:pt x="1781" y="28"/>
                      <a:pt x="1911" y="24"/>
                    </a:cubicBezTo>
                    <a:cubicBezTo>
                      <a:pt x="1934" y="23"/>
                      <a:pt x="1958" y="22"/>
                      <a:pt x="1982" y="21"/>
                    </a:cubicBezTo>
                    <a:cubicBezTo>
                      <a:pt x="1982" y="20"/>
                      <a:pt x="1982" y="18"/>
                      <a:pt x="1982" y="17"/>
                    </a:cubicBezTo>
                    <a:cubicBezTo>
                      <a:pt x="1780" y="14"/>
                      <a:pt x="1568" y="16"/>
                      <a:pt x="1347" y="14"/>
                    </a:cubicBezTo>
                    <a:cubicBezTo>
                      <a:pt x="1278" y="13"/>
                      <a:pt x="1208" y="12"/>
                      <a:pt x="1138" y="10"/>
                    </a:cubicBezTo>
                    <a:moveTo>
                      <a:pt x="2328" y="7"/>
                    </a:moveTo>
                    <a:cubicBezTo>
                      <a:pt x="2328" y="7"/>
                      <a:pt x="2328" y="13"/>
                      <a:pt x="2328" y="25"/>
                    </a:cubicBezTo>
                    <a:cubicBezTo>
                      <a:pt x="2328" y="25"/>
                      <a:pt x="2328" y="25"/>
                      <a:pt x="2328" y="25"/>
                    </a:cubicBezTo>
                    <a:cubicBezTo>
                      <a:pt x="2326" y="25"/>
                      <a:pt x="2326" y="25"/>
                      <a:pt x="2326" y="25"/>
                    </a:cubicBezTo>
                    <a:cubicBezTo>
                      <a:pt x="2324" y="25"/>
                      <a:pt x="2324" y="25"/>
                      <a:pt x="2324" y="25"/>
                    </a:cubicBezTo>
                    <a:cubicBezTo>
                      <a:pt x="2322" y="25"/>
                      <a:pt x="2322" y="25"/>
                      <a:pt x="2322" y="25"/>
                    </a:cubicBezTo>
                    <a:cubicBezTo>
                      <a:pt x="2322" y="24"/>
                      <a:pt x="2322" y="23"/>
                      <a:pt x="2322" y="23"/>
                    </a:cubicBezTo>
                    <a:cubicBezTo>
                      <a:pt x="2322" y="23"/>
                      <a:pt x="2322" y="24"/>
                      <a:pt x="2322" y="25"/>
                    </a:cubicBezTo>
                    <a:cubicBezTo>
                      <a:pt x="2321" y="25"/>
                      <a:pt x="2321" y="25"/>
                      <a:pt x="2321" y="25"/>
                    </a:cubicBezTo>
                    <a:cubicBezTo>
                      <a:pt x="2321" y="27"/>
                      <a:pt x="2321" y="29"/>
                      <a:pt x="2321" y="31"/>
                    </a:cubicBezTo>
                    <a:cubicBezTo>
                      <a:pt x="2321" y="31"/>
                      <a:pt x="2321" y="31"/>
                      <a:pt x="2321" y="31"/>
                    </a:cubicBezTo>
                    <a:cubicBezTo>
                      <a:pt x="2322" y="31"/>
                      <a:pt x="2322" y="31"/>
                      <a:pt x="2322" y="31"/>
                    </a:cubicBezTo>
                    <a:cubicBezTo>
                      <a:pt x="2322" y="36"/>
                      <a:pt x="2322" y="41"/>
                      <a:pt x="2322" y="45"/>
                    </a:cubicBezTo>
                    <a:cubicBezTo>
                      <a:pt x="2322" y="45"/>
                      <a:pt x="2322" y="45"/>
                      <a:pt x="2322" y="45"/>
                    </a:cubicBezTo>
                    <a:cubicBezTo>
                      <a:pt x="2323" y="45"/>
                      <a:pt x="2323" y="45"/>
                      <a:pt x="2323" y="45"/>
                    </a:cubicBezTo>
                    <a:cubicBezTo>
                      <a:pt x="2323" y="48"/>
                      <a:pt x="2323" y="49"/>
                      <a:pt x="2323" y="49"/>
                    </a:cubicBezTo>
                    <a:cubicBezTo>
                      <a:pt x="2323" y="49"/>
                      <a:pt x="2323" y="47"/>
                      <a:pt x="2323" y="45"/>
                    </a:cubicBezTo>
                    <a:cubicBezTo>
                      <a:pt x="2323" y="43"/>
                      <a:pt x="2323" y="41"/>
                      <a:pt x="2323" y="41"/>
                    </a:cubicBezTo>
                    <a:cubicBezTo>
                      <a:pt x="2323" y="41"/>
                      <a:pt x="2323" y="50"/>
                      <a:pt x="2323" y="86"/>
                    </a:cubicBezTo>
                    <a:cubicBezTo>
                      <a:pt x="2323" y="86"/>
                      <a:pt x="2323" y="86"/>
                      <a:pt x="2323" y="86"/>
                    </a:cubicBezTo>
                    <a:cubicBezTo>
                      <a:pt x="2323" y="86"/>
                      <a:pt x="2323" y="86"/>
                      <a:pt x="2323" y="86"/>
                    </a:cubicBezTo>
                    <a:cubicBezTo>
                      <a:pt x="2322" y="86"/>
                      <a:pt x="2322" y="86"/>
                      <a:pt x="2322" y="86"/>
                    </a:cubicBezTo>
                    <a:cubicBezTo>
                      <a:pt x="2322" y="86"/>
                      <a:pt x="2322" y="86"/>
                      <a:pt x="2322" y="86"/>
                    </a:cubicBezTo>
                    <a:cubicBezTo>
                      <a:pt x="2322" y="102"/>
                      <a:pt x="2322" y="107"/>
                      <a:pt x="2322" y="107"/>
                    </a:cubicBezTo>
                    <a:cubicBezTo>
                      <a:pt x="2322" y="107"/>
                      <a:pt x="2322" y="103"/>
                      <a:pt x="2322" y="100"/>
                    </a:cubicBezTo>
                    <a:cubicBezTo>
                      <a:pt x="2322" y="97"/>
                      <a:pt x="2322" y="94"/>
                      <a:pt x="2322" y="94"/>
                    </a:cubicBezTo>
                    <a:cubicBezTo>
                      <a:pt x="2322" y="94"/>
                      <a:pt x="2322" y="95"/>
                      <a:pt x="2322" y="100"/>
                    </a:cubicBezTo>
                    <a:cubicBezTo>
                      <a:pt x="2321" y="100"/>
                      <a:pt x="2321" y="100"/>
                      <a:pt x="2321" y="100"/>
                    </a:cubicBezTo>
                    <a:cubicBezTo>
                      <a:pt x="2321" y="100"/>
                      <a:pt x="2321" y="100"/>
                      <a:pt x="2321" y="100"/>
                    </a:cubicBezTo>
                    <a:cubicBezTo>
                      <a:pt x="2321" y="104"/>
                      <a:pt x="2321" y="109"/>
                      <a:pt x="2321" y="112"/>
                    </a:cubicBezTo>
                    <a:cubicBezTo>
                      <a:pt x="2363" y="113"/>
                      <a:pt x="2404" y="113"/>
                      <a:pt x="2444" y="114"/>
                    </a:cubicBezTo>
                    <a:cubicBezTo>
                      <a:pt x="2464" y="114"/>
                      <a:pt x="2485" y="114"/>
                      <a:pt x="2505" y="115"/>
                    </a:cubicBezTo>
                    <a:cubicBezTo>
                      <a:pt x="2519" y="115"/>
                      <a:pt x="2519" y="115"/>
                      <a:pt x="2519" y="115"/>
                    </a:cubicBezTo>
                    <a:cubicBezTo>
                      <a:pt x="2521" y="115"/>
                      <a:pt x="2521" y="115"/>
                      <a:pt x="2521" y="115"/>
                    </a:cubicBezTo>
                    <a:cubicBezTo>
                      <a:pt x="2522" y="115"/>
                      <a:pt x="2522" y="115"/>
                      <a:pt x="2522" y="115"/>
                    </a:cubicBezTo>
                    <a:cubicBezTo>
                      <a:pt x="2522" y="115"/>
                      <a:pt x="2522" y="114"/>
                      <a:pt x="2522" y="114"/>
                    </a:cubicBezTo>
                    <a:cubicBezTo>
                      <a:pt x="2479" y="110"/>
                      <a:pt x="2436" y="106"/>
                      <a:pt x="2394" y="103"/>
                    </a:cubicBezTo>
                    <a:cubicBezTo>
                      <a:pt x="2372" y="101"/>
                      <a:pt x="2349" y="99"/>
                      <a:pt x="2328" y="97"/>
                    </a:cubicBezTo>
                    <a:cubicBezTo>
                      <a:pt x="2328" y="88"/>
                      <a:pt x="2328" y="72"/>
                      <a:pt x="2328" y="57"/>
                    </a:cubicBezTo>
                    <a:cubicBezTo>
                      <a:pt x="2328" y="32"/>
                      <a:pt x="2328" y="7"/>
                      <a:pt x="2328" y="7"/>
                    </a:cubicBezTo>
                    <a:moveTo>
                      <a:pt x="1419" y="0"/>
                    </a:moveTo>
                    <a:cubicBezTo>
                      <a:pt x="1385" y="1"/>
                      <a:pt x="1348" y="3"/>
                      <a:pt x="1314" y="4"/>
                    </a:cubicBezTo>
                    <a:cubicBezTo>
                      <a:pt x="1358" y="3"/>
                      <a:pt x="1402" y="2"/>
                      <a:pt x="1447" y="1"/>
                    </a:cubicBezTo>
                    <a:cubicBezTo>
                      <a:pt x="1436" y="1"/>
                      <a:pt x="1427" y="1"/>
                      <a:pt x="1419" y="0"/>
                    </a:cubicBezTo>
                  </a:path>
                </a:pathLst>
              </a:custGeom>
              <a:solidFill>
                <a:srgbClr val="EC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5" name="Freeform 6"/>
              <p:cNvSpPr>
                <a:spLocks noEditPoints="1"/>
              </p:cNvSpPr>
              <p:nvPr/>
            </p:nvSpPr>
            <p:spPr bwMode="auto">
              <a:xfrm>
                <a:off x="2159" y="3679"/>
                <a:ext cx="4" cy="0"/>
              </a:xfrm>
              <a:custGeom>
                <a:avLst/>
                <a:gdLst>
                  <a:gd name="T0" fmla="*/ 3 w 3"/>
                  <a:gd name="T1" fmla="*/ 0 w 3"/>
                  <a:gd name="T2" fmla="*/ 0 w 3"/>
                  <a:gd name="T3" fmla="*/ 0 w 3"/>
                  <a:gd name="T4" fmla="*/ 3 w 3"/>
                  <a:gd name="T5" fmla="*/ 3 w 3"/>
                  <a:gd name="T6" fmla="*/ 3 w 3"/>
                  <a:gd name="T7" fmla="*/ 3 w 3"/>
                  <a:gd name="T8" fmla="*/ 3 w 3"/>
                  <a:gd name="T9" fmla="*/ 3 w 3"/>
                  <a:gd name="T10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D4D5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6" name="Freeform 7"/>
              <p:cNvSpPr>
                <a:spLocks noEditPoints="1"/>
              </p:cNvSpPr>
              <p:nvPr/>
            </p:nvSpPr>
            <p:spPr bwMode="auto">
              <a:xfrm>
                <a:off x="2163" y="3678"/>
                <a:ext cx="303" cy="9"/>
              </a:xfrm>
              <a:custGeom>
                <a:avLst/>
                <a:gdLst>
                  <a:gd name="T0" fmla="*/ 222 w 222"/>
                  <a:gd name="T1" fmla="*/ 6 h 7"/>
                  <a:gd name="T2" fmla="*/ 222 w 222"/>
                  <a:gd name="T3" fmla="*/ 7 h 7"/>
                  <a:gd name="T4" fmla="*/ 222 w 222"/>
                  <a:gd name="T5" fmla="*/ 7 h 7"/>
                  <a:gd name="T6" fmla="*/ 222 w 222"/>
                  <a:gd name="T7" fmla="*/ 6 h 7"/>
                  <a:gd name="T8" fmla="*/ 222 w 222"/>
                  <a:gd name="T9" fmla="*/ 6 h 7"/>
                  <a:gd name="T10" fmla="*/ 13 w 222"/>
                  <a:gd name="T11" fmla="*/ 0 h 7"/>
                  <a:gd name="T12" fmla="*/ 0 w 222"/>
                  <a:gd name="T13" fmla="*/ 1 h 7"/>
                  <a:gd name="T14" fmla="*/ 0 w 222"/>
                  <a:gd name="T15" fmla="*/ 1 h 7"/>
                  <a:gd name="T16" fmla="*/ 3 w 222"/>
                  <a:gd name="T17" fmla="*/ 1 h 7"/>
                  <a:gd name="T18" fmla="*/ 27 w 222"/>
                  <a:gd name="T19" fmla="*/ 2 h 7"/>
                  <a:gd name="T20" fmla="*/ 76 w 222"/>
                  <a:gd name="T21" fmla="*/ 4 h 7"/>
                  <a:gd name="T22" fmla="*/ 172 w 222"/>
                  <a:gd name="T23" fmla="*/ 6 h 7"/>
                  <a:gd name="T24" fmla="*/ 222 w 222"/>
                  <a:gd name="T25" fmla="*/ 7 h 7"/>
                  <a:gd name="T26" fmla="*/ 221 w 222"/>
                  <a:gd name="T27" fmla="*/ 6 h 7"/>
                  <a:gd name="T28" fmla="*/ 174 w 222"/>
                  <a:gd name="T29" fmla="*/ 5 h 7"/>
                  <a:gd name="T30" fmla="*/ 84 w 222"/>
                  <a:gd name="T31" fmla="*/ 3 h 7"/>
                  <a:gd name="T32" fmla="*/ 38 w 222"/>
                  <a:gd name="T33" fmla="*/ 1 h 7"/>
                  <a:gd name="T34" fmla="*/ 14 w 222"/>
                  <a:gd name="T35" fmla="*/ 0 h 7"/>
                  <a:gd name="T36" fmla="*/ 13 w 222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2" h="7">
                    <a:moveTo>
                      <a:pt x="222" y="6"/>
                    </a:moveTo>
                    <a:cubicBezTo>
                      <a:pt x="222" y="7"/>
                      <a:pt x="222" y="7"/>
                      <a:pt x="222" y="7"/>
                    </a:cubicBezTo>
                    <a:cubicBezTo>
                      <a:pt x="222" y="7"/>
                      <a:pt x="222" y="7"/>
                      <a:pt x="222" y="7"/>
                    </a:cubicBezTo>
                    <a:cubicBezTo>
                      <a:pt x="222" y="7"/>
                      <a:pt x="222" y="7"/>
                      <a:pt x="222" y="6"/>
                    </a:cubicBezTo>
                    <a:cubicBezTo>
                      <a:pt x="222" y="6"/>
                      <a:pt x="222" y="6"/>
                      <a:pt x="222" y="6"/>
                    </a:cubicBezTo>
                    <a:moveTo>
                      <a:pt x="1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76" y="4"/>
                      <a:pt x="76" y="4"/>
                      <a:pt x="76" y="4"/>
                    </a:cubicBezTo>
                    <a:cubicBezTo>
                      <a:pt x="108" y="5"/>
                      <a:pt x="140" y="6"/>
                      <a:pt x="172" y="6"/>
                    </a:cubicBezTo>
                    <a:cubicBezTo>
                      <a:pt x="189" y="7"/>
                      <a:pt x="205" y="7"/>
                      <a:pt x="222" y="7"/>
                    </a:cubicBezTo>
                    <a:cubicBezTo>
                      <a:pt x="222" y="7"/>
                      <a:pt x="221" y="7"/>
                      <a:pt x="221" y="6"/>
                    </a:cubicBezTo>
                    <a:cubicBezTo>
                      <a:pt x="206" y="6"/>
                      <a:pt x="190" y="6"/>
                      <a:pt x="174" y="5"/>
                    </a:cubicBezTo>
                    <a:cubicBezTo>
                      <a:pt x="145" y="5"/>
                      <a:pt x="115" y="4"/>
                      <a:pt x="84" y="3"/>
                    </a:cubicBezTo>
                    <a:cubicBezTo>
                      <a:pt x="69" y="2"/>
                      <a:pt x="53" y="2"/>
                      <a:pt x="38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D2D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7" name="Freeform 8"/>
              <p:cNvSpPr/>
              <p:nvPr/>
            </p:nvSpPr>
            <p:spPr bwMode="auto">
              <a:xfrm>
                <a:off x="2148" y="3679"/>
                <a:ext cx="8" cy="15"/>
              </a:xfrm>
              <a:custGeom>
                <a:avLst/>
                <a:gdLst>
                  <a:gd name="T0" fmla="*/ 6 w 6"/>
                  <a:gd name="T1" fmla="*/ 0 h 11"/>
                  <a:gd name="T2" fmla="*/ 6 w 6"/>
                  <a:gd name="T3" fmla="*/ 0 h 11"/>
                  <a:gd name="T4" fmla="*/ 0 w 6"/>
                  <a:gd name="T5" fmla="*/ 0 h 11"/>
                  <a:gd name="T6" fmla="*/ 0 w 6"/>
                  <a:gd name="T7" fmla="*/ 0 h 11"/>
                  <a:gd name="T8" fmla="*/ 0 w 6"/>
                  <a:gd name="T9" fmla="*/ 1 h 11"/>
                  <a:gd name="T10" fmla="*/ 0 w 6"/>
                  <a:gd name="T11" fmla="*/ 11 h 11"/>
                  <a:gd name="T12" fmla="*/ 0 w 6"/>
                  <a:gd name="T13" fmla="*/ 1 h 11"/>
                  <a:gd name="T14" fmla="*/ 1 w 6"/>
                  <a:gd name="T15" fmla="*/ 1 h 11"/>
                  <a:gd name="T16" fmla="*/ 2 w 6"/>
                  <a:gd name="T17" fmla="*/ 1 h 11"/>
                  <a:gd name="T18" fmla="*/ 6 w 6"/>
                  <a:gd name="T19" fmla="*/ 0 h 11"/>
                  <a:gd name="T20" fmla="*/ 6 w 6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1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6"/>
                      <a:pt x="0" y="11"/>
                      <a:pt x="0" y="11"/>
                    </a:cubicBezTo>
                    <a:cubicBezTo>
                      <a:pt x="0" y="11"/>
                      <a:pt x="0" y="9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D4D5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8" name="Freeform 9"/>
              <p:cNvSpPr>
                <a:spLocks noEditPoints="1"/>
              </p:cNvSpPr>
              <p:nvPr/>
            </p:nvSpPr>
            <p:spPr bwMode="auto">
              <a:xfrm>
                <a:off x="2148" y="3676"/>
                <a:ext cx="3277" cy="193"/>
              </a:xfrm>
              <a:custGeom>
                <a:avLst/>
                <a:gdLst>
                  <a:gd name="T0" fmla="*/ 1921 w 2399"/>
                  <a:gd name="T1" fmla="*/ 122 h 141"/>
                  <a:gd name="T2" fmla="*/ 1949 w 2399"/>
                  <a:gd name="T3" fmla="*/ 123 h 141"/>
                  <a:gd name="T4" fmla="*/ 2213 w 2399"/>
                  <a:gd name="T5" fmla="*/ 130 h 141"/>
                  <a:gd name="T6" fmla="*/ 2213 w 2399"/>
                  <a:gd name="T7" fmla="*/ 129 h 141"/>
                  <a:gd name="T8" fmla="*/ 2212 w 2399"/>
                  <a:gd name="T9" fmla="*/ 129 h 141"/>
                  <a:gd name="T10" fmla="*/ 2211 w 2399"/>
                  <a:gd name="T11" fmla="*/ 129 h 141"/>
                  <a:gd name="T12" fmla="*/ 2209 w 2399"/>
                  <a:gd name="T13" fmla="*/ 129 h 141"/>
                  <a:gd name="T14" fmla="*/ 2191 w 2399"/>
                  <a:gd name="T15" fmla="*/ 128 h 141"/>
                  <a:gd name="T16" fmla="*/ 2155 w 2399"/>
                  <a:gd name="T17" fmla="*/ 127 h 141"/>
                  <a:gd name="T18" fmla="*/ 1921 w 2399"/>
                  <a:gd name="T19" fmla="*/ 122 h 141"/>
                  <a:gd name="T20" fmla="*/ 2219 w 2399"/>
                  <a:gd name="T21" fmla="*/ 107 h 141"/>
                  <a:gd name="T22" fmla="*/ 2214 w 2399"/>
                  <a:gd name="T23" fmla="*/ 107 h 141"/>
                  <a:gd name="T24" fmla="*/ 2214 w 2399"/>
                  <a:gd name="T25" fmla="*/ 123 h 141"/>
                  <a:gd name="T26" fmla="*/ 2214 w 2399"/>
                  <a:gd name="T27" fmla="*/ 109 h 141"/>
                  <a:gd name="T28" fmla="*/ 2214 w 2399"/>
                  <a:gd name="T29" fmla="*/ 107 h 141"/>
                  <a:gd name="T30" fmla="*/ 2214 w 2399"/>
                  <a:gd name="T31" fmla="*/ 107 h 141"/>
                  <a:gd name="T32" fmla="*/ 2214 w 2399"/>
                  <a:gd name="T33" fmla="*/ 109 h 141"/>
                  <a:gd name="T34" fmla="*/ 2213 w 2399"/>
                  <a:gd name="T35" fmla="*/ 109 h 141"/>
                  <a:gd name="T36" fmla="*/ 2213 w 2399"/>
                  <a:gd name="T37" fmla="*/ 130 h 141"/>
                  <a:gd name="T38" fmla="*/ 2335 w 2399"/>
                  <a:gd name="T39" fmla="*/ 138 h 141"/>
                  <a:gd name="T40" fmla="*/ 2370 w 2399"/>
                  <a:gd name="T41" fmla="*/ 141 h 141"/>
                  <a:gd name="T42" fmla="*/ 2379 w 2399"/>
                  <a:gd name="T43" fmla="*/ 140 h 141"/>
                  <a:gd name="T44" fmla="*/ 2393 w 2399"/>
                  <a:gd name="T45" fmla="*/ 139 h 141"/>
                  <a:gd name="T46" fmla="*/ 2394 w 2399"/>
                  <a:gd name="T47" fmla="*/ 139 h 141"/>
                  <a:gd name="T48" fmla="*/ 2396 w 2399"/>
                  <a:gd name="T49" fmla="*/ 139 h 141"/>
                  <a:gd name="T50" fmla="*/ 2397 w 2399"/>
                  <a:gd name="T51" fmla="*/ 139 h 141"/>
                  <a:gd name="T52" fmla="*/ 2398 w 2399"/>
                  <a:gd name="T53" fmla="*/ 134 h 141"/>
                  <a:gd name="T54" fmla="*/ 2391 w 2399"/>
                  <a:gd name="T55" fmla="*/ 133 h 141"/>
                  <a:gd name="T56" fmla="*/ 2335 w 2399"/>
                  <a:gd name="T57" fmla="*/ 123 h 141"/>
                  <a:gd name="T58" fmla="*/ 2220 w 2399"/>
                  <a:gd name="T59" fmla="*/ 107 h 141"/>
                  <a:gd name="T60" fmla="*/ 2219 w 2399"/>
                  <a:gd name="T61" fmla="*/ 107 h 141"/>
                  <a:gd name="T62" fmla="*/ 439 w 2399"/>
                  <a:gd name="T63" fmla="*/ 106 h 141"/>
                  <a:gd name="T64" fmla="*/ 298 w 2399"/>
                  <a:gd name="T65" fmla="*/ 110 h 141"/>
                  <a:gd name="T66" fmla="*/ 309 w 2399"/>
                  <a:gd name="T67" fmla="*/ 111 h 141"/>
                  <a:gd name="T68" fmla="*/ 439 w 2399"/>
                  <a:gd name="T69" fmla="*/ 106 h 141"/>
                  <a:gd name="T70" fmla="*/ 0 w 2399"/>
                  <a:gd name="T71" fmla="*/ 0 h 141"/>
                  <a:gd name="T72" fmla="*/ 0 w 2399"/>
                  <a:gd name="T73" fmla="*/ 74 h 141"/>
                  <a:gd name="T74" fmla="*/ 0 w 2399"/>
                  <a:gd name="T75" fmla="*/ 90 h 141"/>
                  <a:gd name="T76" fmla="*/ 6 w 2399"/>
                  <a:gd name="T77" fmla="*/ 91 h 141"/>
                  <a:gd name="T78" fmla="*/ 6 w 2399"/>
                  <a:gd name="T79" fmla="*/ 80 h 141"/>
                  <a:gd name="T80" fmla="*/ 6 w 2399"/>
                  <a:gd name="T81" fmla="*/ 80 h 141"/>
                  <a:gd name="T82" fmla="*/ 3 w 2399"/>
                  <a:gd name="T83" fmla="*/ 80 h 141"/>
                  <a:gd name="T84" fmla="*/ 3 w 2399"/>
                  <a:gd name="T85" fmla="*/ 79 h 141"/>
                  <a:gd name="T86" fmla="*/ 3 w 2399"/>
                  <a:gd name="T87" fmla="*/ 82 h 141"/>
                  <a:gd name="T88" fmla="*/ 2 w 2399"/>
                  <a:gd name="T89" fmla="*/ 80 h 141"/>
                  <a:gd name="T90" fmla="*/ 2 w 2399"/>
                  <a:gd name="T91" fmla="*/ 87 h 141"/>
                  <a:gd name="T92" fmla="*/ 2 w 2399"/>
                  <a:gd name="T93" fmla="*/ 66 h 141"/>
                  <a:gd name="T94" fmla="*/ 2 w 2399"/>
                  <a:gd name="T95" fmla="*/ 44 h 141"/>
                  <a:gd name="T96" fmla="*/ 2 w 2399"/>
                  <a:gd name="T97" fmla="*/ 45 h 141"/>
                  <a:gd name="T98" fmla="*/ 6 w 2399"/>
                  <a:gd name="T99" fmla="*/ 44 h 141"/>
                  <a:gd name="T100" fmla="*/ 6 w 2399"/>
                  <a:gd name="T101" fmla="*/ 2 h 141"/>
                  <a:gd name="T102" fmla="*/ 2 w 2399"/>
                  <a:gd name="T103" fmla="*/ 3 h 141"/>
                  <a:gd name="T104" fmla="*/ 1 w 2399"/>
                  <a:gd name="T105" fmla="*/ 3 h 141"/>
                  <a:gd name="T106" fmla="*/ 0 w 2399"/>
                  <a:gd name="T107" fmla="*/ 3 h 141"/>
                  <a:gd name="T108" fmla="*/ 0 w 2399"/>
                  <a:gd name="T109" fmla="*/ 13 h 141"/>
                  <a:gd name="T110" fmla="*/ 0 w 2399"/>
                  <a:gd name="T111" fmla="*/ 3 h 141"/>
                  <a:gd name="T112" fmla="*/ 0 w 2399"/>
                  <a:gd name="T113" fmla="*/ 2 h 141"/>
                  <a:gd name="T114" fmla="*/ 0 w 2399"/>
                  <a:gd name="T115" fmla="*/ 2 h 141"/>
                  <a:gd name="T116" fmla="*/ 0 w 2399"/>
                  <a:gd name="T117" fmla="*/ 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99" h="141">
                    <a:moveTo>
                      <a:pt x="1921" y="122"/>
                    </a:moveTo>
                    <a:cubicBezTo>
                      <a:pt x="1930" y="122"/>
                      <a:pt x="1940" y="123"/>
                      <a:pt x="1949" y="123"/>
                    </a:cubicBezTo>
                    <a:cubicBezTo>
                      <a:pt x="2049" y="125"/>
                      <a:pt x="2139" y="127"/>
                      <a:pt x="2213" y="130"/>
                    </a:cubicBezTo>
                    <a:cubicBezTo>
                      <a:pt x="2213" y="130"/>
                      <a:pt x="2213" y="130"/>
                      <a:pt x="2213" y="129"/>
                    </a:cubicBezTo>
                    <a:cubicBezTo>
                      <a:pt x="2212" y="129"/>
                      <a:pt x="2212" y="129"/>
                      <a:pt x="2212" y="129"/>
                    </a:cubicBezTo>
                    <a:cubicBezTo>
                      <a:pt x="2211" y="129"/>
                      <a:pt x="2211" y="129"/>
                      <a:pt x="2211" y="129"/>
                    </a:cubicBezTo>
                    <a:cubicBezTo>
                      <a:pt x="2209" y="129"/>
                      <a:pt x="2209" y="129"/>
                      <a:pt x="2209" y="129"/>
                    </a:cubicBezTo>
                    <a:cubicBezTo>
                      <a:pt x="2191" y="128"/>
                      <a:pt x="2191" y="128"/>
                      <a:pt x="2191" y="128"/>
                    </a:cubicBezTo>
                    <a:cubicBezTo>
                      <a:pt x="2155" y="127"/>
                      <a:pt x="2155" y="127"/>
                      <a:pt x="2155" y="127"/>
                    </a:cubicBezTo>
                    <a:cubicBezTo>
                      <a:pt x="2080" y="125"/>
                      <a:pt x="2001" y="123"/>
                      <a:pt x="1921" y="122"/>
                    </a:cubicBezTo>
                    <a:moveTo>
                      <a:pt x="2219" y="107"/>
                    </a:moveTo>
                    <a:cubicBezTo>
                      <a:pt x="2214" y="107"/>
                      <a:pt x="2214" y="107"/>
                      <a:pt x="2214" y="107"/>
                    </a:cubicBezTo>
                    <a:cubicBezTo>
                      <a:pt x="2214" y="119"/>
                      <a:pt x="2214" y="123"/>
                      <a:pt x="2214" y="123"/>
                    </a:cubicBezTo>
                    <a:cubicBezTo>
                      <a:pt x="2214" y="123"/>
                      <a:pt x="2214" y="116"/>
                      <a:pt x="2214" y="109"/>
                    </a:cubicBezTo>
                    <a:cubicBezTo>
                      <a:pt x="2214" y="108"/>
                      <a:pt x="2214" y="108"/>
                      <a:pt x="2214" y="107"/>
                    </a:cubicBezTo>
                    <a:cubicBezTo>
                      <a:pt x="2214" y="107"/>
                      <a:pt x="2214" y="107"/>
                      <a:pt x="2214" y="107"/>
                    </a:cubicBezTo>
                    <a:cubicBezTo>
                      <a:pt x="2214" y="108"/>
                      <a:pt x="2214" y="108"/>
                      <a:pt x="2214" y="109"/>
                    </a:cubicBezTo>
                    <a:cubicBezTo>
                      <a:pt x="2213" y="109"/>
                      <a:pt x="2213" y="109"/>
                      <a:pt x="2213" y="109"/>
                    </a:cubicBezTo>
                    <a:cubicBezTo>
                      <a:pt x="2213" y="120"/>
                      <a:pt x="2213" y="127"/>
                      <a:pt x="2213" y="130"/>
                    </a:cubicBezTo>
                    <a:cubicBezTo>
                      <a:pt x="2261" y="133"/>
                      <a:pt x="2303" y="135"/>
                      <a:pt x="2335" y="138"/>
                    </a:cubicBezTo>
                    <a:cubicBezTo>
                      <a:pt x="2335" y="138"/>
                      <a:pt x="2347" y="139"/>
                      <a:pt x="2370" y="141"/>
                    </a:cubicBezTo>
                    <a:cubicBezTo>
                      <a:pt x="2379" y="140"/>
                      <a:pt x="2379" y="140"/>
                      <a:pt x="2379" y="140"/>
                    </a:cubicBezTo>
                    <a:cubicBezTo>
                      <a:pt x="2393" y="139"/>
                      <a:pt x="2393" y="139"/>
                      <a:pt x="2393" y="139"/>
                    </a:cubicBezTo>
                    <a:cubicBezTo>
                      <a:pt x="2393" y="139"/>
                      <a:pt x="2394" y="139"/>
                      <a:pt x="2394" y="139"/>
                    </a:cubicBezTo>
                    <a:cubicBezTo>
                      <a:pt x="2395" y="139"/>
                      <a:pt x="2395" y="139"/>
                      <a:pt x="2396" y="139"/>
                    </a:cubicBezTo>
                    <a:cubicBezTo>
                      <a:pt x="2396" y="139"/>
                      <a:pt x="2397" y="139"/>
                      <a:pt x="2397" y="139"/>
                    </a:cubicBezTo>
                    <a:cubicBezTo>
                      <a:pt x="2398" y="139"/>
                      <a:pt x="2399" y="138"/>
                      <a:pt x="2398" y="134"/>
                    </a:cubicBezTo>
                    <a:cubicBezTo>
                      <a:pt x="2391" y="133"/>
                      <a:pt x="2391" y="133"/>
                      <a:pt x="2391" y="133"/>
                    </a:cubicBezTo>
                    <a:cubicBezTo>
                      <a:pt x="2372" y="129"/>
                      <a:pt x="2353" y="126"/>
                      <a:pt x="2335" y="123"/>
                    </a:cubicBezTo>
                    <a:cubicBezTo>
                      <a:pt x="2297" y="117"/>
                      <a:pt x="2259" y="112"/>
                      <a:pt x="2220" y="107"/>
                    </a:cubicBezTo>
                    <a:cubicBezTo>
                      <a:pt x="2220" y="107"/>
                      <a:pt x="2219" y="107"/>
                      <a:pt x="2219" y="107"/>
                    </a:cubicBezTo>
                    <a:moveTo>
                      <a:pt x="439" y="106"/>
                    </a:moveTo>
                    <a:cubicBezTo>
                      <a:pt x="396" y="107"/>
                      <a:pt x="349" y="109"/>
                      <a:pt x="298" y="110"/>
                    </a:cubicBezTo>
                    <a:cubicBezTo>
                      <a:pt x="302" y="110"/>
                      <a:pt x="305" y="111"/>
                      <a:pt x="309" y="111"/>
                    </a:cubicBezTo>
                    <a:cubicBezTo>
                      <a:pt x="351" y="109"/>
                      <a:pt x="395" y="108"/>
                      <a:pt x="439" y="106"/>
                    </a:cubicBezTo>
                    <a:moveTo>
                      <a:pt x="0" y="0"/>
                    </a:moveTo>
                    <a:cubicBezTo>
                      <a:pt x="0" y="0"/>
                      <a:pt x="0" y="37"/>
                      <a:pt x="0" y="74"/>
                    </a:cubicBezTo>
                    <a:cubicBezTo>
                      <a:pt x="0" y="80"/>
                      <a:pt x="0" y="85"/>
                      <a:pt x="0" y="90"/>
                    </a:cubicBezTo>
                    <a:cubicBezTo>
                      <a:pt x="2" y="90"/>
                      <a:pt x="4" y="91"/>
                      <a:pt x="6" y="91"/>
                    </a:cubicBezTo>
                    <a:cubicBezTo>
                      <a:pt x="6" y="87"/>
                      <a:pt x="6" y="84"/>
                      <a:pt x="6" y="80"/>
                    </a:cubicBezTo>
                    <a:cubicBezTo>
                      <a:pt x="6" y="80"/>
                      <a:pt x="6" y="80"/>
                      <a:pt x="6" y="80"/>
                    </a:cubicBezTo>
                    <a:cubicBezTo>
                      <a:pt x="3" y="80"/>
                      <a:pt x="3" y="80"/>
                      <a:pt x="3" y="80"/>
                    </a:cubicBezTo>
                    <a:cubicBezTo>
                      <a:pt x="3" y="79"/>
                      <a:pt x="3" y="79"/>
                      <a:pt x="3" y="79"/>
                    </a:cubicBezTo>
                    <a:cubicBezTo>
                      <a:pt x="3" y="81"/>
                      <a:pt x="3" y="82"/>
                      <a:pt x="3" y="82"/>
                    </a:cubicBezTo>
                    <a:cubicBezTo>
                      <a:pt x="3" y="82"/>
                      <a:pt x="2" y="82"/>
                      <a:pt x="2" y="80"/>
                    </a:cubicBezTo>
                    <a:cubicBezTo>
                      <a:pt x="2" y="85"/>
                      <a:pt x="2" y="87"/>
                      <a:pt x="2" y="87"/>
                    </a:cubicBezTo>
                    <a:cubicBezTo>
                      <a:pt x="2" y="87"/>
                      <a:pt x="2" y="76"/>
                      <a:pt x="2" y="66"/>
                    </a:cubicBezTo>
                    <a:cubicBezTo>
                      <a:pt x="2" y="55"/>
                      <a:pt x="2" y="44"/>
                      <a:pt x="2" y="44"/>
                    </a:cubicBezTo>
                    <a:cubicBezTo>
                      <a:pt x="2" y="44"/>
                      <a:pt x="2" y="44"/>
                      <a:pt x="2" y="45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6" y="32"/>
                      <a:pt x="6" y="18"/>
                      <a:pt x="6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1"/>
                      <a:pt x="0" y="13"/>
                      <a:pt x="0" y="13"/>
                    </a:cubicBezTo>
                    <a:cubicBezTo>
                      <a:pt x="0" y="13"/>
                      <a:pt x="0" y="8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D2D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9" name="Freeform 10"/>
              <p:cNvSpPr>
                <a:spLocks noEditPoints="1"/>
              </p:cNvSpPr>
              <p:nvPr/>
            </p:nvSpPr>
            <p:spPr bwMode="auto">
              <a:xfrm>
                <a:off x="2051" y="3832"/>
                <a:ext cx="15" cy="134"/>
              </a:xfrm>
              <a:custGeom>
                <a:avLst/>
                <a:gdLst>
                  <a:gd name="T0" fmla="*/ 1 w 11"/>
                  <a:gd name="T1" fmla="*/ 34 h 98"/>
                  <a:gd name="T2" fmla="*/ 0 w 11"/>
                  <a:gd name="T3" fmla="*/ 51 h 98"/>
                  <a:gd name="T4" fmla="*/ 0 w 11"/>
                  <a:gd name="T5" fmla="*/ 98 h 98"/>
                  <a:gd name="T6" fmla="*/ 0 w 11"/>
                  <a:gd name="T7" fmla="*/ 81 h 98"/>
                  <a:gd name="T8" fmla="*/ 0 w 11"/>
                  <a:gd name="T9" fmla="*/ 81 h 98"/>
                  <a:gd name="T10" fmla="*/ 1 w 11"/>
                  <a:gd name="T11" fmla="*/ 82 h 98"/>
                  <a:gd name="T12" fmla="*/ 7 w 11"/>
                  <a:gd name="T13" fmla="*/ 82 h 98"/>
                  <a:gd name="T14" fmla="*/ 9 w 11"/>
                  <a:gd name="T15" fmla="*/ 82 h 98"/>
                  <a:gd name="T16" fmla="*/ 9 w 11"/>
                  <a:gd name="T17" fmla="*/ 82 h 98"/>
                  <a:gd name="T18" fmla="*/ 9 w 11"/>
                  <a:gd name="T19" fmla="*/ 82 h 98"/>
                  <a:gd name="T20" fmla="*/ 3 w 11"/>
                  <a:gd name="T21" fmla="*/ 81 h 98"/>
                  <a:gd name="T22" fmla="*/ 1 w 11"/>
                  <a:gd name="T23" fmla="*/ 81 h 98"/>
                  <a:gd name="T24" fmla="*/ 0 w 11"/>
                  <a:gd name="T25" fmla="*/ 81 h 98"/>
                  <a:gd name="T26" fmla="*/ 0 w 11"/>
                  <a:gd name="T27" fmla="*/ 81 h 98"/>
                  <a:gd name="T28" fmla="*/ 0 w 11"/>
                  <a:gd name="T29" fmla="*/ 82 h 98"/>
                  <a:gd name="T30" fmla="*/ 1 w 11"/>
                  <a:gd name="T31" fmla="*/ 36 h 98"/>
                  <a:gd name="T32" fmla="*/ 1 w 11"/>
                  <a:gd name="T33" fmla="*/ 34 h 98"/>
                  <a:gd name="T34" fmla="*/ 1 w 11"/>
                  <a:gd name="T35" fmla="*/ 34 h 98"/>
                  <a:gd name="T36" fmla="*/ 1 w 11"/>
                  <a:gd name="T37" fmla="*/ 4 h 98"/>
                  <a:gd name="T38" fmla="*/ 1 w 11"/>
                  <a:gd name="T39" fmla="*/ 29 h 98"/>
                  <a:gd name="T40" fmla="*/ 1 w 11"/>
                  <a:gd name="T41" fmla="*/ 28 h 98"/>
                  <a:gd name="T42" fmla="*/ 1 w 11"/>
                  <a:gd name="T43" fmla="*/ 5 h 98"/>
                  <a:gd name="T44" fmla="*/ 1 w 11"/>
                  <a:gd name="T45" fmla="*/ 4 h 98"/>
                  <a:gd name="T46" fmla="*/ 8 w 11"/>
                  <a:gd name="T47" fmla="*/ 0 h 98"/>
                  <a:gd name="T48" fmla="*/ 7 w 11"/>
                  <a:gd name="T49" fmla="*/ 5 h 98"/>
                  <a:gd name="T50" fmla="*/ 6 w 11"/>
                  <a:gd name="T51" fmla="*/ 5 h 98"/>
                  <a:gd name="T52" fmla="*/ 3 w 11"/>
                  <a:gd name="T53" fmla="*/ 5 h 98"/>
                  <a:gd name="T54" fmla="*/ 1 w 11"/>
                  <a:gd name="T55" fmla="*/ 6 h 98"/>
                  <a:gd name="T56" fmla="*/ 1 w 11"/>
                  <a:gd name="T57" fmla="*/ 6 h 98"/>
                  <a:gd name="T58" fmla="*/ 4 w 11"/>
                  <a:gd name="T59" fmla="*/ 6 h 98"/>
                  <a:gd name="T60" fmla="*/ 11 w 11"/>
                  <a:gd name="T61" fmla="*/ 5 h 98"/>
                  <a:gd name="T62" fmla="*/ 11 w 11"/>
                  <a:gd name="T63" fmla="*/ 5 h 98"/>
                  <a:gd name="T64" fmla="*/ 8 w 11"/>
                  <a:gd name="T65" fmla="*/ 5 h 98"/>
                  <a:gd name="T66" fmla="*/ 8 w 11"/>
                  <a:gd name="T67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98">
                    <a:moveTo>
                      <a:pt x="1" y="34"/>
                    </a:moveTo>
                    <a:cubicBezTo>
                      <a:pt x="0" y="39"/>
                      <a:pt x="0" y="45"/>
                      <a:pt x="0" y="51"/>
                    </a:cubicBezTo>
                    <a:cubicBezTo>
                      <a:pt x="0" y="75"/>
                      <a:pt x="0" y="98"/>
                      <a:pt x="0" y="98"/>
                    </a:cubicBezTo>
                    <a:cubicBezTo>
                      <a:pt x="0" y="98"/>
                      <a:pt x="0" y="93"/>
                      <a:pt x="0" y="81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8" y="82"/>
                      <a:pt x="9" y="82"/>
                      <a:pt x="9" y="82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3" y="81"/>
                      <a:pt x="3" y="81"/>
                      <a:pt x="3" y="81"/>
                    </a:cubicBezTo>
                    <a:cubicBezTo>
                      <a:pt x="1" y="81"/>
                      <a:pt x="1" y="81"/>
                      <a:pt x="1" y="81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0" y="82"/>
                      <a:pt x="0" y="59"/>
                      <a:pt x="1" y="36"/>
                    </a:cubicBezTo>
                    <a:cubicBezTo>
                      <a:pt x="1" y="35"/>
                      <a:pt x="1" y="34"/>
                      <a:pt x="1" y="34"/>
                    </a:cubicBezTo>
                    <a:cubicBezTo>
                      <a:pt x="1" y="34"/>
                      <a:pt x="1" y="34"/>
                      <a:pt x="1" y="34"/>
                    </a:cubicBezTo>
                    <a:moveTo>
                      <a:pt x="1" y="4"/>
                    </a:moveTo>
                    <a:cubicBezTo>
                      <a:pt x="1" y="4"/>
                      <a:pt x="1" y="15"/>
                      <a:pt x="1" y="29"/>
                    </a:cubicBezTo>
                    <a:cubicBezTo>
                      <a:pt x="1" y="29"/>
                      <a:pt x="1" y="29"/>
                      <a:pt x="1" y="28"/>
                    </a:cubicBezTo>
                    <a:cubicBezTo>
                      <a:pt x="1" y="20"/>
                      <a:pt x="1" y="12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moveTo>
                      <a:pt x="8" y="0"/>
                    </a:moveTo>
                    <a:cubicBezTo>
                      <a:pt x="8" y="0"/>
                      <a:pt x="8" y="2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1"/>
                      <a:pt x="8" y="0"/>
                      <a:pt x="8" y="0"/>
                    </a:cubicBezTo>
                  </a:path>
                </a:pathLst>
              </a:custGeom>
              <a:solidFill>
                <a:srgbClr val="D4D5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0" name="Freeform 11"/>
              <p:cNvSpPr/>
              <p:nvPr/>
            </p:nvSpPr>
            <p:spPr bwMode="auto">
              <a:xfrm>
                <a:off x="2047" y="3839"/>
                <a:ext cx="19" cy="105"/>
              </a:xfrm>
              <a:custGeom>
                <a:avLst/>
                <a:gdLst>
                  <a:gd name="T0" fmla="*/ 4 w 14"/>
                  <a:gd name="T1" fmla="*/ 0 h 77"/>
                  <a:gd name="T2" fmla="*/ 4 w 14"/>
                  <a:gd name="T3" fmla="*/ 23 h 77"/>
                  <a:gd name="T4" fmla="*/ 4 w 14"/>
                  <a:gd name="T5" fmla="*/ 24 h 77"/>
                  <a:gd name="T6" fmla="*/ 4 w 14"/>
                  <a:gd name="T7" fmla="*/ 24 h 77"/>
                  <a:gd name="T8" fmla="*/ 4 w 14"/>
                  <a:gd name="T9" fmla="*/ 26 h 77"/>
                  <a:gd name="T10" fmla="*/ 4 w 14"/>
                  <a:gd name="T11" fmla="*/ 29 h 77"/>
                  <a:gd name="T12" fmla="*/ 4 w 14"/>
                  <a:gd name="T13" fmla="*/ 29 h 77"/>
                  <a:gd name="T14" fmla="*/ 4 w 14"/>
                  <a:gd name="T15" fmla="*/ 31 h 77"/>
                  <a:gd name="T16" fmla="*/ 3 w 14"/>
                  <a:gd name="T17" fmla="*/ 77 h 77"/>
                  <a:gd name="T18" fmla="*/ 3 w 14"/>
                  <a:gd name="T19" fmla="*/ 76 h 77"/>
                  <a:gd name="T20" fmla="*/ 3 w 14"/>
                  <a:gd name="T21" fmla="*/ 76 h 77"/>
                  <a:gd name="T22" fmla="*/ 4 w 14"/>
                  <a:gd name="T23" fmla="*/ 76 h 77"/>
                  <a:gd name="T24" fmla="*/ 6 w 14"/>
                  <a:gd name="T25" fmla="*/ 76 h 77"/>
                  <a:gd name="T26" fmla="*/ 12 w 14"/>
                  <a:gd name="T27" fmla="*/ 77 h 77"/>
                  <a:gd name="T28" fmla="*/ 12 w 14"/>
                  <a:gd name="T29" fmla="*/ 77 h 77"/>
                  <a:gd name="T30" fmla="*/ 13 w 14"/>
                  <a:gd name="T31" fmla="*/ 52 h 77"/>
                  <a:gd name="T32" fmla="*/ 5 w 14"/>
                  <a:gd name="T33" fmla="*/ 52 h 77"/>
                  <a:gd name="T34" fmla="*/ 6 w 14"/>
                  <a:gd name="T35" fmla="*/ 23 h 77"/>
                  <a:gd name="T36" fmla="*/ 6 w 14"/>
                  <a:gd name="T37" fmla="*/ 25 h 77"/>
                  <a:gd name="T38" fmla="*/ 6 w 14"/>
                  <a:gd name="T39" fmla="*/ 28 h 77"/>
                  <a:gd name="T40" fmla="*/ 7 w 14"/>
                  <a:gd name="T41" fmla="*/ 25 h 77"/>
                  <a:gd name="T42" fmla="*/ 8 w 14"/>
                  <a:gd name="T43" fmla="*/ 25 h 77"/>
                  <a:gd name="T44" fmla="*/ 10 w 14"/>
                  <a:gd name="T45" fmla="*/ 25 h 77"/>
                  <a:gd name="T46" fmla="*/ 13 w 14"/>
                  <a:gd name="T47" fmla="*/ 25 h 77"/>
                  <a:gd name="T48" fmla="*/ 13 w 14"/>
                  <a:gd name="T49" fmla="*/ 24 h 77"/>
                  <a:gd name="T50" fmla="*/ 14 w 14"/>
                  <a:gd name="T51" fmla="*/ 0 h 77"/>
                  <a:gd name="T52" fmla="*/ 7 w 14"/>
                  <a:gd name="T53" fmla="*/ 1 h 77"/>
                  <a:gd name="T54" fmla="*/ 4 w 14"/>
                  <a:gd name="T55" fmla="*/ 1 h 77"/>
                  <a:gd name="T56" fmla="*/ 4 w 14"/>
                  <a:gd name="T57" fmla="*/ 1 h 77"/>
                  <a:gd name="T58" fmla="*/ 4 w 14"/>
                  <a:gd name="T59" fmla="*/ 1 h 77"/>
                  <a:gd name="T60" fmla="*/ 4 w 14"/>
                  <a:gd name="T61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" h="77">
                    <a:moveTo>
                      <a:pt x="4" y="0"/>
                    </a:moveTo>
                    <a:cubicBezTo>
                      <a:pt x="4" y="7"/>
                      <a:pt x="4" y="15"/>
                      <a:pt x="4" y="23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0" y="25"/>
                      <a:pt x="0" y="25"/>
                      <a:pt x="4" y="26"/>
                    </a:cubicBezTo>
                    <a:cubicBezTo>
                      <a:pt x="4" y="27"/>
                      <a:pt x="4" y="28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9"/>
                      <a:pt x="4" y="30"/>
                      <a:pt x="4" y="31"/>
                    </a:cubicBezTo>
                    <a:cubicBezTo>
                      <a:pt x="3" y="54"/>
                      <a:pt x="3" y="77"/>
                      <a:pt x="3" y="77"/>
                    </a:cubicBezTo>
                    <a:cubicBezTo>
                      <a:pt x="3" y="77"/>
                      <a:pt x="3" y="77"/>
                      <a:pt x="3" y="76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4" y="76"/>
                      <a:pt x="4" y="76"/>
                      <a:pt x="4" y="76"/>
                    </a:cubicBezTo>
                    <a:cubicBezTo>
                      <a:pt x="6" y="76"/>
                      <a:pt x="6" y="76"/>
                      <a:pt x="6" y="76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3" y="69"/>
                      <a:pt x="13" y="61"/>
                      <a:pt x="13" y="52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6" y="29"/>
                      <a:pt x="6" y="23"/>
                      <a:pt x="6" y="23"/>
                    </a:cubicBezTo>
                    <a:cubicBezTo>
                      <a:pt x="6" y="23"/>
                      <a:pt x="6" y="24"/>
                      <a:pt x="6" y="25"/>
                    </a:cubicBezTo>
                    <a:cubicBezTo>
                      <a:pt x="6" y="27"/>
                      <a:pt x="6" y="28"/>
                      <a:pt x="6" y="28"/>
                    </a:cubicBezTo>
                    <a:cubicBezTo>
                      <a:pt x="6" y="28"/>
                      <a:pt x="7" y="27"/>
                      <a:pt x="7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3" y="24"/>
                      <a:pt x="13" y="24"/>
                    </a:cubicBezTo>
                    <a:cubicBezTo>
                      <a:pt x="14" y="16"/>
                      <a:pt x="14" y="8"/>
                      <a:pt x="14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</a:path>
                </a:pathLst>
              </a:custGeom>
              <a:solidFill>
                <a:srgbClr val="D2D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1" name="Freeform 12"/>
              <p:cNvSpPr/>
              <p:nvPr/>
            </p:nvSpPr>
            <p:spPr bwMode="auto">
              <a:xfrm>
                <a:off x="5688" y="3861"/>
                <a:ext cx="48" cy="37"/>
              </a:xfrm>
              <a:custGeom>
                <a:avLst/>
                <a:gdLst>
                  <a:gd name="T0" fmla="*/ 35 w 35"/>
                  <a:gd name="T1" fmla="*/ 0 h 27"/>
                  <a:gd name="T2" fmla="*/ 35 w 35"/>
                  <a:gd name="T3" fmla="*/ 21 h 27"/>
                  <a:gd name="T4" fmla="*/ 35 w 35"/>
                  <a:gd name="T5" fmla="*/ 21 h 27"/>
                  <a:gd name="T6" fmla="*/ 34 w 35"/>
                  <a:gd name="T7" fmla="*/ 21 h 27"/>
                  <a:gd name="T8" fmla="*/ 33 w 35"/>
                  <a:gd name="T9" fmla="*/ 21 h 27"/>
                  <a:gd name="T10" fmla="*/ 27 w 35"/>
                  <a:gd name="T11" fmla="*/ 22 h 27"/>
                  <a:gd name="T12" fmla="*/ 0 w 35"/>
                  <a:gd name="T13" fmla="*/ 24 h 27"/>
                  <a:gd name="T14" fmla="*/ 3 w 35"/>
                  <a:gd name="T15" fmla="*/ 24 h 27"/>
                  <a:gd name="T16" fmla="*/ 13 w 35"/>
                  <a:gd name="T17" fmla="*/ 23 h 27"/>
                  <a:gd name="T18" fmla="*/ 25 w 35"/>
                  <a:gd name="T19" fmla="*/ 22 h 27"/>
                  <a:gd name="T20" fmla="*/ 32 w 35"/>
                  <a:gd name="T21" fmla="*/ 22 h 27"/>
                  <a:gd name="T22" fmla="*/ 35 w 35"/>
                  <a:gd name="T23" fmla="*/ 22 h 27"/>
                  <a:gd name="T24" fmla="*/ 35 w 35"/>
                  <a:gd name="T25" fmla="*/ 21 h 27"/>
                  <a:gd name="T26" fmla="*/ 35 w 35"/>
                  <a:gd name="T27" fmla="*/ 27 h 27"/>
                  <a:gd name="T28" fmla="*/ 35 w 35"/>
                  <a:gd name="T29" fmla="*/ 27 h 27"/>
                  <a:gd name="T30" fmla="*/ 35 w 35"/>
                  <a:gd name="T31" fmla="*/ 21 h 27"/>
                  <a:gd name="T32" fmla="*/ 35 w 35"/>
                  <a:gd name="T33" fmla="*/ 13 h 27"/>
                  <a:gd name="T34" fmla="*/ 35 w 35"/>
                  <a:gd name="T3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5" h="27">
                    <a:moveTo>
                      <a:pt x="35" y="0"/>
                    </a:moveTo>
                    <a:cubicBezTo>
                      <a:pt x="35" y="0"/>
                      <a:pt x="35" y="6"/>
                      <a:pt x="35" y="21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18" y="22"/>
                      <a:pt x="9" y="23"/>
                      <a:pt x="0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6" y="24"/>
                      <a:pt x="10" y="24"/>
                      <a:pt x="13" y="23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35" y="24"/>
                      <a:pt x="35" y="26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6"/>
                      <a:pt x="35" y="24"/>
                      <a:pt x="35" y="21"/>
                    </a:cubicBezTo>
                    <a:cubicBezTo>
                      <a:pt x="35" y="17"/>
                      <a:pt x="35" y="14"/>
                      <a:pt x="35" y="13"/>
                    </a:cubicBezTo>
                    <a:cubicBezTo>
                      <a:pt x="35" y="5"/>
                      <a:pt x="35" y="0"/>
                      <a:pt x="35" y="0"/>
                    </a:cubicBezTo>
                  </a:path>
                </a:pathLst>
              </a:custGeom>
              <a:solidFill>
                <a:srgbClr val="D4D5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2" name="Freeform 13"/>
              <p:cNvSpPr/>
              <p:nvPr/>
            </p:nvSpPr>
            <p:spPr bwMode="auto">
              <a:xfrm>
                <a:off x="5651" y="3879"/>
                <a:ext cx="86" cy="27"/>
              </a:xfrm>
              <a:custGeom>
                <a:avLst/>
                <a:gdLst>
                  <a:gd name="T0" fmla="*/ 62 w 63"/>
                  <a:gd name="T1" fmla="*/ 0 h 20"/>
                  <a:gd name="T2" fmla="*/ 62 w 63"/>
                  <a:gd name="T3" fmla="*/ 8 h 20"/>
                  <a:gd name="T4" fmla="*/ 62 w 63"/>
                  <a:gd name="T5" fmla="*/ 14 h 20"/>
                  <a:gd name="T6" fmla="*/ 62 w 63"/>
                  <a:gd name="T7" fmla="*/ 14 h 20"/>
                  <a:gd name="T8" fmla="*/ 62 w 63"/>
                  <a:gd name="T9" fmla="*/ 8 h 20"/>
                  <a:gd name="T10" fmla="*/ 62 w 63"/>
                  <a:gd name="T11" fmla="*/ 9 h 20"/>
                  <a:gd name="T12" fmla="*/ 59 w 63"/>
                  <a:gd name="T13" fmla="*/ 9 h 20"/>
                  <a:gd name="T14" fmla="*/ 52 w 63"/>
                  <a:gd name="T15" fmla="*/ 9 h 20"/>
                  <a:gd name="T16" fmla="*/ 40 w 63"/>
                  <a:gd name="T17" fmla="*/ 10 h 20"/>
                  <a:gd name="T18" fmla="*/ 30 w 63"/>
                  <a:gd name="T19" fmla="*/ 11 h 20"/>
                  <a:gd name="T20" fmla="*/ 27 w 63"/>
                  <a:gd name="T21" fmla="*/ 11 h 20"/>
                  <a:gd name="T22" fmla="*/ 0 w 63"/>
                  <a:gd name="T23" fmla="*/ 13 h 20"/>
                  <a:gd name="T24" fmla="*/ 30 w 63"/>
                  <a:gd name="T25" fmla="*/ 17 h 20"/>
                  <a:gd name="T26" fmla="*/ 63 w 63"/>
                  <a:gd name="T27" fmla="*/ 20 h 20"/>
                  <a:gd name="T28" fmla="*/ 62 w 63"/>
                  <a:gd name="T2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3" h="20">
                    <a:moveTo>
                      <a:pt x="62" y="0"/>
                    </a:moveTo>
                    <a:cubicBezTo>
                      <a:pt x="62" y="1"/>
                      <a:pt x="62" y="4"/>
                      <a:pt x="62" y="8"/>
                    </a:cubicBezTo>
                    <a:cubicBezTo>
                      <a:pt x="62" y="11"/>
                      <a:pt x="62" y="13"/>
                      <a:pt x="62" y="14"/>
                    </a:cubicBezTo>
                    <a:cubicBezTo>
                      <a:pt x="62" y="14"/>
                      <a:pt x="62" y="14"/>
                      <a:pt x="62" y="14"/>
                    </a:cubicBezTo>
                    <a:cubicBezTo>
                      <a:pt x="62" y="13"/>
                      <a:pt x="62" y="11"/>
                      <a:pt x="62" y="8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37" y="11"/>
                      <a:pt x="33" y="11"/>
                      <a:pt x="30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18" y="12"/>
                      <a:pt x="9" y="13"/>
                      <a:pt x="0" y="13"/>
                    </a:cubicBezTo>
                    <a:cubicBezTo>
                      <a:pt x="10" y="14"/>
                      <a:pt x="20" y="16"/>
                      <a:pt x="30" y="17"/>
                    </a:cubicBezTo>
                    <a:cubicBezTo>
                      <a:pt x="41" y="18"/>
                      <a:pt x="52" y="19"/>
                      <a:pt x="63" y="20"/>
                    </a:cubicBezTo>
                    <a:cubicBezTo>
                      <a:pt x="63" y="13"/>
                      <a:pt x="63" y="6"/>
                      <a:pt x="62" y="0"/>
                    </a:cubicBezTo>
                  </a:path>
                </a:pathLst>
              </a:custGeom>
              <a:solidFill>
                <a:srgbClr val="D2D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3" name="Freeform 14"/>
              <p:cNvSpPr/>
              <p:nvPr/>
            </p:nvSpPr>
            <p:spPr bwMode="auto">
              <a:xfrm>
                <a:off x="5746" y="3888"/>
                <a:ext cx="0" cy="11"/>
              </a:xfrm>
              <a:custGeom>
                <a:avLst/>
                <a:gdLst>
                  <a:gd name="T0" fmla="*/ 0 h 8"/>
                  <a:gd name="T1" fmla="*/ 8 h 8"/>
                  <a:gd name="T2" fmla="*/ 8 h 8"/>
                  <a:gd name="T3" fmla="*/ 0 h 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8">
                    <a:moveTo>
                      <a:pt x="0" y="0"/>
                    </a:moveTo>
                    <a:cubicBezTo>
                      <a:pt x="0" y="0"/>
                      <a:pt x="0" y="2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0" y="0"/>
                      <a:pt x="0" y="0"/>
                    </a:cubicBezTo>
                  </a:path>
                </a:pathLst>
              </a:custGeom>
              <a:solidFill>
                <a:srgbClr val="D4D5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4" name="Freeform 15"/>
              <p:cNvSpPr/>
              <p:nvPr/>
            </p:nvSpPr>
            <p:spPr bwMode="auto">
              <a:xfrm>
                <a:off x="5746" y="3899"/>
                <a:ext cx="1" cy="17"/>
              </a:xfrm>
              <a:custGeom>
                <a:avLst/>
                <a:gdLst>
                  <a:gd name="T0" fmla="*/ 0 w 1"/>
                  <a:gd name="T1" fmla="*/ 0 h 12"/>
                  <a:gd name="T2" fmla="*/ 0 w 1"/>
                  <a:gd name="T3" fmla="*/ 6 h 12"/>
                  <a:gd name="T4" fmla="*/ 0 w 1"/>
                  <a:gd name="T5" fmla="*/ 6 h 12"/>
                  <a:gd name="T6" fmla="*/ 0 w 1"/>
                  <a:gd name="T7" fmla="*/ 6 h 12"/>
                  <a:gd name="T8" fmla="*/ 0 w 1"/>
                  <a:gd name="T9" fmla="*/ 12 h 12"/>
                  <a:gd name="T10" fmla="*/ 1 w 1"/>
                  <a:gd name="T11" fmla="*/ 10 h 12"/>
                  <a:gd name="T12" fmla="*/ 0 w 1"/>
                  <a:gd name="T13" fmla="*/ 0 h 12"/>
                  <a:gd name="T14" fmla="*/ 0 w 1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2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0"/>
                      <a:pt x="0" y="12"/>
                      <a:pt x="0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6"/>
                      <a:pt x="0" y="3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2D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5" name="Freeform 16"/>
              <p:cNvSpPr/>
              <p:nvPr/>
            </p:nvSpPr>
            <p:spPr bwMode="auto">
              <a:xfrm>
                <a:off x="5673" y="4011"/>
                <a:ext cx="64" cy="7"/>
              </a:xfrm>
              <a:custGeom>
                <a:avLst/>
                <a:gdLst>
                  <a:gd name="T0" fmla="*/ 4 w 47"/>
                  <a:gd name="T1" fmla="*/ 0 h 5"/>
                  <a:gd name="T2" fmla="*/ 0 w 47"/>
                  <a:gd name="T3" fmla="*/ 0 h 5"/>
                  <a:gd name="T4" fmla="*/ 8 w 47"/>
                  <a:gd name="T5" fmla="*/ 1 h 5"/>
                  <a:gd name="T6" fmla="*/ 32 w 47"/>
                  <a:gd name="T7" fmla="*/ 2 h 5"/>
                  <a:gd name="T8" fmla="*/ 44 w 47"/>
                  <a:gd name="T9" fmla="*/ 3 h 5"/>
                  <a:gd name="T10" fmla="*/ 47 w 47"/>
                  <a:gd name="T11" fmla="*/ 3 h 5"/>
                  <a:gd name="T12" fmla="*/ 47 w 47"/>
                  <a:gd name="T13" fmla="*/ 5 h 5"/>
                  <a:gd name="T14" fmla="*/ 47 w 47"/>
                  <a:gd name="T15" fmla="*/ 3 h 5"/>
                  <a:gd name="T16" fmla="*/ 47 w 47"/>
                  <a:gd name="T17" fmla="*/ 3 h 5"/>
                  <a:gd name="T18" fmla="*/ 46 w 47"/>
                  <a:gd name="T19" fmla="*/ 3 h 5"/>
                  <a:gd name="T20" fmla="*/ 21 w 47"/>
                  <a:gd name="T21" fmla="*/ 1 h 5"/>
                  <a:gd name="T22" fmla="*/ 4 w 47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" h="5">
                    <a:moveTo>
                      <a:pt x="4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7" y="4"/>
                      <a:pt x="47" y="5"/>
                      <a:pt x="47" y="5"/>
                    </a:cubicBezTo>
                    <a:cubicBezTo>
                      <a:pt x="47" y="5"/>
                      <a:pt x="47" y="4"/>
                      <a:pt x="47" y="3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D4D5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6" name="Freeform 17"/>
              <p:cNvSpPr>
                <a:spLocks noEditPoints="1"/>
              </p:cNvSpPr>
              <p:nvPr/>
            </p:nvSpPr>
            <p:spPr bwMode="auto">
              <a:xfrm>
                <a:off x="2414" y="3965"/>
                <a:ext cx="3333" cy="86"/>
              </a:xfrm>
              <a:custGeom>
                <a:avLst/>
                <a:gdLst>
                  <a:gd name="T0" fmla="*/ 2434 w 2440"/>
                  <a:gd name="T1" fmla="*/ 24 h 63"/>
                  <a:gd name="T2" fmla="*/ 2426 w 2440"/>
                  <a:gd name="T3" fmla="*/ 25 h 63"/>
                  <a:gd name="T4" fmla="*/ 2407 w 2440"/>
                  <a:gd name="T5" fmla="*/ 26 h 63"/>
                  <a:gd name="T6" fmla="*/ 2220 w 2440"/>
                  <a:gd name="T7" fmla="*/ 34 h 63"/>
                  <a:gd name="T8" fmla="*/ 2220 w 2440"/>
                  <a:gd name="T9" fmla="*/ 42 h 63"/>
                  <a:gd name="T10" fmla="*/ 2354 w 2440"/>
                  <a:gd name="T11" fmla="*/ 32 h 63"/>
                  <a:gd name="T12" fmla="*/ 2386 w 2440"/>
                  <a:gd name="T13" fmla="*/ 34 h 63"/>
                  <a:gd name="T14" fmla="*/ 2390 w 2440"/>
                  <a:gd name="T15" fmla="*/ 34 h 63"/>
                  <a:gd name="T16" fmla="*/ 2407 w 2440"/>
                  <a:gd name="T17" fmla="*/ 35 h 63"/>
                  <a:gd name="T18" fmla="*/ 2432 w 2440"/>
                  <a:gd name="T19" fmla="*/ 37 h 63"/>
                  <a:gd name="T20" fmla="*/ 2433 w 2440"/>
                  <a:gd name="T21" fmla="*/ 37 h 63"/>
                  <a:gd name="T22" fmla="*/ 2433 w 2440"/>
                  <a:gd name="T23" fmla="*/ 37 h 63"/>
                  <a:gd name="T24" fmla="*/ 2433 w 2440"/>
                  <a:gd name="T25" fmla="*/ 25 h 63"/>
                  <a:gd name="T26" fmla="*/ 2434 w 2440"/>
                  <a:gd name="T27" fmla="*/ 25 h 63"/>
                  <a:gd name="T28" fmla="*/ 2434 w 2440"/>
                  <a:gd name="T29" fmla="*/ 24 h 63"/>
                  <a:gd name="T30" fmla="*/ 2435 w 2440"/>
                  <a:gd name="T31" fmla="*/ 24 h 63"/>
                  <a:gd name="T32" fmla="*/ 2435 w 2440"/>
                  <a:gd name="T33" fmla="*/ 24 h 63"/>
                  <a:gd name="T34" fmla="*/ 2435 w 2440"/>
                  <a:gd name="T35" fmla="*/ 24 h 63"/>
                  <a:gd name="T36" fmla="*/ 2435 w 2440"/>
                  <a:gd name="T37" fmla="*/ 24 h 63"/>
                  <a:gd name="T38" fmla="*/ 2435 w 2440"/>
                  <a:gd name="T39" fmla="*/ 24 h 63"/>
                  <a:gd name="T40" fmla="*/ 2440 w 2440"/>
                  <a:gd name="T41" fmla="*/ 24 h 63"/>
                  <a:gd name="T42" fmla="*/ 2440 w 2440"/>
                  <a:gd name="T43" fmla="*/ 24 h 63"/>
                  <a:gd name="T44" fmla="*/ 2440 w 2440"/>
                  <a:gd name="T45" fmla="*/ 24 h 63"/>
                  <a:gd name="T46" fmla="*/ 2440 w 2440"/>
                  <a:gd name="T47" fmla="*/ 25 h 63"/>
                  <a:gd name="T48" fmla="*/ 2440 w 2440"/>
                  <a:gd name="T49" fmla="*/ 24 h 63"/>
                  <a:gd name="T50" fmla="*/ 362 w 2440"/>
                  <a:gd name="T51" fmla="*/ 0 h 63"/>
                  <a:gd name="T52" fmla="*/ 231 w 2440"/>
                  <a:gd name="T53" fmla="*/ 1 h 63"/>
                  <a:gd name="T54" fmla="*/ 0 w 2440"/>
                  <a:gd name="T55" fmla="*/ 6 h 63"/>
                  <a:gd name="T56" fmla="*/ 457 w 2440"/>
                  <a:gd name="T57" fmla="*/ 21 h 63"/>
                  <a:gd name="T58" fmla="*/ 679 w 2440"/>
                  <a:gd name="T59" fmla="*/ 38 h 63"/>
                  <a:gd name="T60" fmla="*/ 1485 w 2440"/>
                  <a:gd name="T61" fmla="*/ 63 h 63"/>
                  <a:gd name="T62" fmla="*/ 2069 w 2440"/>
                  <a:gd name="T63" fmla="*/ 51 h 63"/>
                  <a:gd name="T64" fmla="*/ 2220 w 2440"/>
                  <a:gd name="T65" fmla="*/ 42 h 63"/>
                  <a:gd name="T66" fmla="*/ 2220 w 2440"/>
                  <a:gd name="T67" fmla="*/ 34 h 63"/>
                  <a:gd name="T68" fmla="*/ 1621 w 2440"/>
                  <a:gd name="T69" fmla="*/ 50 h 63"/>
                  <a:gd name="T70" fmla="*/ 1610 w 2440"/>
                  <a:gd name="T71" fmla="*/ 50 h 63"/>
                  <a:gd name="T72" fmla="*/ 826 w 2440"/>
                  <a:gd name="T73" fmla="*/ 28 h 63"/>
                  <a:gd name="T74" fmla="*/ 480 w 2440"/>
                  <a:gd name="T75" fmla="*/ 5 h 63"/>
                  <a:gd name="T76" fmla="*/ 278 w 2440"/>
                  <a:gd name="T77" fmla="*/ 2 h 63"/>
                  <a:gd name="T78" fmla="*/ 272 w 2440"/>
                  <a:gd name="T79" fmla="*/ 2 h 63"/>
                  <a:gd name="T80" fmla="*/ 169 w 2440"/>
                  <a:gd name="T81" fmla="*/ 4 h 63"/>
                  <a:gd name="T82" fmla="*/ 64 w 2440"/>
                  <a:gd name="T83" fmla="*/ 7 h 63"/>
                  <a:gd name="T84" fmla="*/ 64 w 2440"/>
                  <a:gd name="T85" fmla="*/ 7 h 63"/>
                  <a:gd name="T86" fmla="*/ 272 w 2440"/>
                  <a:gd name="T87" fmla="*/ 2 h 63"/>
                  <a:gd name="T88" fmla="*/ 452 w 2440"/>
                  <a:gd name="T89" fmla="*/ 1 h 63"/>
                  <a:gd name="T90" fmla="*/ 468 w 2440"/>
                  <a:gd name="T91" fmla="*/ 1 h 63"/>
                  <a:gd name="T92" fmla="*/ 470 w 2440"/>
                  <a:gd name="T93" fmla="*/ 1 h 63"/>
                  <a:gd name="T94" fmla="*/ 362 w 2440"/>
                  <a:gd name="T95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440" h="63">
                    <a:moveTo>
                      <a:pt x="2434" y="24"/>
                    </a:moveTo>
                    <a:cubicBezTo>
                      <a:pt x="2426" y="25"/>
                      <a:pt x="2426" y="25"/>
                      <a:pt x="2426" y="25"/>
                    </a:cubicBezTo>
                    <a:cubicBezTo>
                      <a:pt x="2407" y="26"/>
                      <a:pt x="2407" y="26"/>
                      <a:pt x="2407" y="26"/>
                    </a:cubicBezTo>
                    <a:cubicBezTo>
                      <a:pt x="2350" y="29"/>
                      <a:pt x="2287" y="32"/>
                      <a:pt x="2220" y="34"/>
                    </a:cubicBezTo>
                    <a:cubicBezTo>
                      <a:pt x="2220" y="37"/>
                      <a:pt x="2220" y="39"/>
                      <a:pt x="2220" y="42"/>
                    </a:cubicBezTo>
                    <a:cubicBezTo>
                      <a:pt x="2264" y="39"/>
                      <a:pt x="2309" y="35"/>
                      <a:pt x="2354" y="32"/>
                    </a:cubicBezTo>
                    <a:cubicBezTo>
                      <a:pt x="2386" y="34"/>
                      <a:pt x="2386" y="34"/>
                      <a:pt x="2386" y="34"/>
                    </a:cubicBezTo>
                    <a:cubicBezTo>
                      <a:pt x="2387" y="34"/>
                      <a:pt x="2389" y="34"/>
                      <a:pt x="2390" y="34"/>
                    </a:cubicBezTo>
                    <a:cubicBezTo>
                      <a:pt x="2407" y="35"/>
                      <a:pt x="2407" y="35"/>
                      <a:pt x="2407" y="35"/>
                    </a:cubicBezTo>
                    <a:cubicBezTo>
                      <a:pt x="2432" y="37"/>
                      <a:pt x="2432" y="37"/>
                      <a:pt x="2432" y="37"/>
                    </a:cubicBezTo>
                    <a:cubicBezTo>
                      <a:pt x="2433" y="37"/>
                      <a:pt x="2433" y="37"/>
                      <a:pt x="2433" y="37"/>
                    </a:cubicBezTo>
                    <a:cubicBezTo>
                      <a:pt x="2433" y="37"/>
                      <a:pt x="2433" y="37"/>
                      <a:pt x="2433" y="37"/>
                    </a:cubicBezTo>
                    <a:cubicBezTo>
                      <a:pt x="2433" y="35"/>
                      <a:pt x="2433" y="30"/>
                      <a:pt x="2433" y="25"/>
                    </a:cubicBezTo>
                    <a:cubicBezTo>
                      <a:pt x="2434" y="25"/>
                      <a:pt x="2434" y="25"/>
                      <a:pt x="2434" y="25"/>
                    </a:cubicBezTo>
                    <a:cubicBezTo>
                      <a:pt x="2434" y="24"/>
                      <a:pt x="2434" y="24"/>
                      <a:pt x="2434" y="24"/>
                    </a:cubicBezTo>
                    <a:moveTo>
                      <a:pt x="2435" y="24"/>
                    </a:moveTo>
                    <a:cubicBezTo>
                      <a:pt x="2435" y="24"/>
                      <a:pt x="2435" y="24"/>
                      <a:pt x="2435" y="24"/>
                    </a:cubicBezTo>
                    <a:cubicBezTo>
                      <a:pt x="2435" y="24"/>
                      <a:pt x="2435" y="24"/>
                      <a:pt x="2435" y="24"/>
                    </a:cubicBezTo>
                    <a:cubicBezTo>
                      <a:pt x="2435" y="24"/>
                      <a:pt x="2435" y="24"/>
                      <a:pt x="2435" y="24"/>
                    </a:cubicBezTo>
                    <a:cubicBezTo>
                      <a:pt x="2435" y="24"/>
                      <a:pt x="2435" y="24"/>
                      <a:pt x="2435" y="24"/>
                    </a:cubicBezTo>
                    <a:moveTo>
                      <a:pt x="2440" y="24"/>
                    </a:moveTo>
                    <a:cubicBezTo>
                      <a:pt x="2440" y="24"/>
                      <a:pt x="2440" y="24"/>
                      <a:pt x="2440" y="24"/>
                    </a:cubicBezTo>
                    <a:cubicBezTo>
                      <a:pt x="2440" y="24"/>
                      <a:pt x="2440" y="24"/>
                      <a:pt x="2440" y="24"/>
                    </a:cubicBezTo>
                    <a:cubicBezTo>
                      <a:pt x="2440" y="25"/>
                      <a:pt x="2440" y="25"/>
                      <a:pt x="2440" y="25"/>
                    </a:cubicBezTo>
                    <a:cubicBezTo>
                      <a:pt x="2440" y="25"/>
                      <a:pt x="2440" y="25"/>
                      <a:pt x="2440" y="24"/>
                    </a:cubicBezTo>
                    <a:moveTo>
                      <a:pt x="362" y="0"/>
                    </a:moveTo>
                    <a:cubicBezTo>
                      <a:pt x="318" y="0"/>
                      <a:pt x="274" y="0"/>
                      <a:pt x="231" y="1"/>
                    </a:cubicBezTo>
                    <a:cubicBezTo>
                      <a:pt x="152" y="2"/>
                      <a:pt x="75" y="3"/>
                      <a:pt x="0" y="6"/>
                    </a:cubicBezTo>
                    <a:cubicBezTo>
                      <a:pt x="163" y="15"/>
                      <a:pt x="313" y="20"/>
                      <a:pt x="457" y="21"/>
                    </a:cubicBezTo>
                    <a:cubicBezTo>
                      <a:pt x="529" y="27"/>
                      <a:pt x="603" y="32"/>
                      <a:pt x="679" y="38"/>
                    </a:cubicBezTo>
                    <a:cubicBezTo>
                      <a:pt x="914" y="53"/>
                      <a:pt x="1189" y="63"/>
                      <a:pt x="1485" y="63"/>
                    </a:cubicBezTo>
                    <a:cubicBezTo>
                      <a:pt x="1673" y="63"/>
                      <a:pt x="1870" y="59"/>
                      <a:pt x="2069" y="51"/>
                    </a:cubicBezTo>
                    <a:cubicBezTo>
                      <a:pt x="2119" y="48"/>
                      <a:pt x="2169" y="45"/>
                      <a:pt x="2220" y="42"/>
                    </a:cubicBezTo>
                    <a:cubicBezTo>
                      <a:pt x="2220" y="39"/>
                      <a:pt x="2220" y="37"/>
                      <a:pt x="2220" y="34"/>
                    </a:cubicBezTo>
                    <a:cubicBezTo>
                      <a:pt x="2045" y="41"/>
                      <a:pt x="1839" y="46"/>
                      <a:pt x="1621" y="50"/>
                    </a:cubicBezTo>
                    <a:cubicBezTo>
                      <a:pt x="1621" y="50"/>
                      <a:pt x="1617" y="50"/>
                      <a:pt x="1610" y="50"/>
                    </a:cubicBezTo>
                    <a:cubicBezTo>
                      <a:pt x="1537" y="50"/>
                      <a:pt x="1134" y="46"/>
                      <a:pt x="826" y="28"/>
                    </a:cubicBezTo>
                    <a:cubicBezTo>
                      <a:pt x="662" y="19"/>
                      <a:pt x="525" y="10"/>
                      <a:pt x="480" y="5"/>
                    </a:cubicBezTo>
                    <a:cubicBezTo>
                      <a:pt x="415" y="3"/>
                      <a:pt x="346" y="2"/>
                      <a:pt x="278" y="2"/>
                    </a:cubicBezTo>
                    <a:cubicBezTo>
                      <a:pt x="276" y="2"/>
                      <a:pt x="274" y="2"/>
                      <a:pt x="272" y="2"/>
                    </a:cubicBezTo>
                    <a:cubicBezTo>
                      <a:pt x="232" y="3"/>
                      <a:pt x="198" y="3"/>
                      <a:pt x="169" y="4"/>
                    </a:cubicBezTo>
                    <a:cubicBezTo>
                      <a:pt x="102" y="5"/>
                      <a:pt x="65" y="7"/>
                      <a:pt x="64" y="7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129" y="4"/>
                      <a:pt x="200" y="2"/>
                      <a:pt x="272" y="2"/>
                    </a:cubicBezTo>
                    <a:cubicBezTo>
                      <a:pt x="324" y="1"/>
                      <a:pt x="384" y="1"/>
                      <a:pt x="452" y="1"/>
                    </a:cubicBezTo>
                    <a:cubicBezTo>
                      <a:pt x="457" y="1"/>
                      <a:pt x="463" y="1"/>
                      <a:pt x="468" y="1"/>
                    </a:cubicBezTo>
                    <a:cubicBezTo>
                      <a:pt x="469" y="1"/>
                      <a:pt x="470" y="1"/>
                      <a:pt x="470" y="1"/>
                    </a:cubicBezTo>
                    <a:cubicBezTo>
                      <a:pt x="434" y="0"/>
                      <a:pt x="398" y="0"/>
                      <a:pt x="362" y="0"/>
                    </a:cubicBezTo>
                  </a:path>
                </a:pathLst>
              </a:custGeom>
              <a:solidFill>
                <a:srgbClr val="D2D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7" name="Freeform 18"/>
              <p:cNvSpPr>
                <a:spLocks noEditPoints="1"/>
              </p:cNvSpPr>
              <p:nvPr/>
            </p:nvSpPr>
            <p:spPr bwMode="auto">
              <a:xfrm>
                <a:off x="2054" y="3618"/>
                <a:ext cx="3693" cy="415"/>
              </a:xfrm>
              <a:custGeom>
                <a:avLst/>
                <a:gdLst>
                  <a:gd name="T0" fmla="*/ 2698 w 2704"/>
                  <a:gd name="T1" fmla="*/ 279 h 304"/>
                  <a:gd name="T2" fmla="*/ 2704 w 2704"/>
                  <a:gd name="T3" fmla="*/ 278 h 304"/>
                  <a:gd name="T4" fmla="*/ 2704 w 2704"/>
                  <a:gd name="T5" fmla="*/ 206 h 304"/>
                  <a:gd name="T6" fmla="*/ 2703 w 2704"/>
                  <a:gd name="T7" fmla="*/ 212 h 304"/>
                  <a:gd name="T8" fmla="*/ 2599 w 2704"/>
                  <a:gd name="T9" fmla="*/ 200 h 304"/>
                  <a:gd name="T10" fmla="*/ 2397 w 2704"/>
                  <a:gd name="T11" fmla="*/ 282 h 304"/>
                  <a:gd name="T12" fmla="*/ 1090 w 2704"/>
                  <a:gd name="T13" fmla="*/ 282 h 304"/>
                  <a:gd name="T14" fmla="*/ 2283 w 2704"/>
                  <a:gd name="T15" fmla="*/ 150 h 304"/>
                  <a:gd name="T16" fmla="*/ 2283 w 2704"/>
                  <a:gd name="T17" fmla="*/ 150 h 304"/>
                  <a:gd name="T18" fmla="*/ 2288 w 2704"/>
                  <a:gd name="T19" fmla="*/ 150 h 304"/>
                  <a:gd name="T20" fmla="*/ 2466 w 2704"/>
                  <a:gd name="T21" fmla="*/ 182 h 304"/>
                  <a:gd name="T22" fmla="*/ 2404 w 2704"/>
                  <a:gd name="T23" fmla="*/ 181 h 304"/>
                  <a:gd name="T24" fmla="*/ 592 w 2704"/>
                  <a:gd name="T25" fmla="*/ 188 h 304"/>
                  <a:gd name="T26" fmla="*/ 1214 w 2704"/>
                  <a:gd name="T27" fmla="*/ 217 h 304"/>
                  <a:gd name="T28" fmla="*/ 317 w 2704"/>
                  <a:gd name="T29" fmla="*/ 216 h 304"/>
                  <a:gd name="T30" fmla="*/ 303 w 2704"/>
                  <a:gd name="T31" fmla="*/ 200 h 304"/>
                  <a:gd name="T32" fmla="*/ 89 w 2704"/>
                  <a:gd name="T33" fmla="*/ 216 h 304"/>
                  <a:gd name="T34" fmla="*/ 80 w 2704"/>
                  <a:gd name="T35" fmla="*/ 265 h 304"/>
                  <a:gd name="T36" fmla="*/ 255 w 2704"/>
                  <a:gd name="T37" fmla="*/ 251 h 304"/>
                  <a:gd name="T38" fmla="*/ 1127 w 2704"/>
                  <a:gd name="T39" fmla="*/ 235 h 304"/>
                  <a:gd name="T40" fmla="*/ 255 w 2704"/>
                  <a:gd name="T41" fmla="*/ 251 h 304"/>
                  <a:gd name="T42" fmla="*/ 81 w 2704"/>
                  <a:gd name="T43" fmla="*/ 265 h 304"/>
                  <a:gd name="T44" fmla="*/ 264 w 2704"/>
                  <a:gd name="T45" fmla="*/ 260 h 304"/>
                  <a:gd name="T46" fmla="*/ 1681 w 2704"/>
                  <a:gd name="T47" fmla="*/ 265 h 304"/>
                  <a:gd name="T48" fmla="*/ 2471 w 2704"/>
                  <a:gd name="T49" fmla="*/ 235 h 304"/>
                  <a:gd name="T50" fmla="*/ 2446 w 2704"/>
                  <a:gd name="T51" fmla="*/ 145 h 304"/>
                  <a:gd name="T52" fmla="*/ 2284 w 2704"/>
                  <a:gd name="T53" fmla="*/ 133 h 304"/>
                  <a:gd name="T54" fmla="*/ 2284 w 2704"/>
                  <a:gd name="T55" fmla="*/ 68 h 304"/>
                  <a:gd name="T56" fmla="*/ 2284 w 2704"/>
                  <a:gd name="T57" fmla="*/ 71 h 304"/>
                  <a:gd name="T58" fmla="*/ 508 w 2704"/>
                  <a:gd name="T59" fmla="*/ 149 h 304"/>
                  <a:gd name="T60" fmla="*/ 303 w 2704"/>
                  <a:gd name="T61" fmla="*/ 123 h 304"/>
                  <a:gd name="T62" fmla="*/ 80 w 2704"/>
                  <a:gd name="T63" fmla="*/ 62 h 304"/>
                  <a:gd name="T64" fmla="*/ 80 w 2704"/>
                  <a:gd name="T65" fmla="*/ 65 h 304"/>
                  <a:gd name="T66" fmla="*/ 80 w 2704"/>
                  <a:gd name="T67" fmla="*/ 67 h 304"/>
                  <a:gd name="T68" fmla="*/ 80 w 2704"/>
                  <a:gd name="T69" fmla="*/ 69 h 304"/>
                  <a:gd name="T70" fmla="*/ 80 w 2704"/>
                  <a:gd name="T71" fmla="*/ 72 h 304"/>
                  <a:gd name="T72" fmla="*/ 252 w 2704"/>
                  <a:gd name="T73" fmla="*/ 50 h 304"/>
                  <a:gd name="T74" fmla="*/ 77 w 2704"/>
                  <a:gd name="T75" fmla="*/ 45 h 304"/>
                  <a:gd name="T76" fmla="*/ 80 w 2704"/>
                  <a:gd name="T77" fmla="*/ 72 h 304"/>
                  <a:gd name="T78" fmla="*/ 80 w 2704"/>
                  <a:gd name="T79" fmla="*/ 69 h 304"/>
                  <a:gd name="T80" fmla="*/ 80 w 2704"/>
                  <a:gd name="T81" fmla="*/ 67 h 304"/>
                  <a:gd name="T82" fmla="*/ 80 w 2704"/>
                  <a:gd name="T83" fmla="*/ 65 h 304"/>
                  <a:gd name="T84" fmla="*/ 80 w 2704"/>
                  <a:gd name="T85" fmla="*/ 62 h 304"/>
                  <a:gd name="T86" fmla="*/ 75 w 2704"/>
                  <a:gd name="T87" fmla="*/ 45 h 304"/>
                  <a:gd name="T88" fmla="*/ 71 w 2704"/>
                  <a:gd name="T89" fmla="*/ 108 h 304"/>
                  <a:gd name="T90" fmla="*/ 75 w 2704"/>
                  <a:gd name="T91" fmla="*/ 123 h 304"/>
                  <a:gd name="T92" fmla="*/ 10 w 2704"/>
                  <a:gd name="T93" fmla="*/ 95 h 304"/>
                  <a:gd name="T94" fmla="*/ 3 w 2704"/>
                  <a:gd name="T95" fmla="*/ 187 h 304"/>
                  <a:gd name="T96" fmla="*/ 8 w 2704"/>
                  <a:gd name="T97" fmla="*/ 214 h 304"/>
                  <a:gd name="T98" fmla="*/ 10 w 2704"/>
                  <a:gd name="T99" fmla="*/ 273 h 304"/>
                  <a:gd name="T100" fmla="*/ 80 w 2704"/>
                  <a:gd name="T101" fmla="*/ 216 h 304"/>
                  <a:gd name="T102" fmla="*/ 76 w 2704"/>
                  <a:gd name="T103" fmla="*/ 167 h 304"/>
                  <a:gd name="T104" fmla="*/ 2284 w 2704"/>
                  <a:gd name="T105" fmla="*/ 18 h 304"/>
                  <a:gd name="T106" fmla="*/ 2284 w 2704"/>
                  <a:gd name="T107" fmla="*/ 0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704" h="304">
                    <a:moveTo>
                      <a:pt x="2489" y="189"/>
                    </a:moveTo>
                    <a:cubicBezTo>
                      <a:pt x="2487" y="231"/>
                      <a:pt x="2485" y="263"/>
                      <a:pt x="2484" y="288"/>
                    </a:cubicBezTo>
                    <a:cubicBezTo>
                      <a:pt x="2551" y="286"/>
                      <a:pt x="2614" y="283"/>
                      <a:pt x="2671" y="280"/>
                    </a:cubicBezTo>
                    <a:cubicBezTo>
                      <a:pt x="2690" y="279"/>
                      <a:pt x="2690" y="279"/>
                      <a:pt x="2690" y="279"/>
                    </a:cubicBezTo>
                    <a:cubicBezTo>
                      <a:pt x="2698" y="278"/>
                      <a:pt x="2698" y="278"/>
                      <a:pt x="2698" y="278"/>
                    </a:cubicBezTo>
                    <a:cubicBezTo>
                      <a:pt x="2698" y="278"/>
                      <a:pt x="2698" y="278"/>
                      <a:pt x="2698" y="279"/>
                    </a:cubicBezTo>
                    <a:cubicBezTo>
                      <a:pt x="2698" y="283"/>
                      <a:pt x="2698" y="284"/>
                      <a:pt x="2699" y="284"/>
                    </a:cubicBezTo>
                    <a:cubicBezTo>
                      <a:pt x="2699" y="284"/>
                      <a:pt x="2699" y="282"/>
                      <a:pt x="2699" y="278"/>
                    </a:cubicBezTo>
                    <a:cubicBezTo>
                      <a:pt x="2699" y="278"/>
                      <a:pt x="2699" y="278"/>
                      <a:pt x="2699" y="278"/>
                    </a:cubicBezTo>
                    <a:cubicBezTo>
                      <a:pt x="2699" y="278"/>
                      <a:pt x="2699" y="278"/>
                      <a:pt x="2699" y="278"/>
                    </a:cubicBezTo>
                    <a:cubicBezTo>
                      <a:pt x="2699" y="278"/>
                      <a:pt x="2699" y="278"/>
                      <a:pt x="2699" y="278"/>
                    </a:cubicBezTo>
                    <a:cubicBezTo>
                      <a:pt x="2704" y="278"/>
                      <a:pt x="2704" y="278"/>
                      <a:pt x="2704" y="278"/>
                    </a:cubicBezTo>
                    <a:cubicBezTo>
                      <a:pt x="2704" y="278"/>
                      <a:pt x="2704" y="278"/>
                      <a:pt x="2704" y="278"/>
                    </a:cubicBezTo>
                    <a:cubicBezTo>
                      <a:pt x="2704" y="278"/>
                      <a:pt x="2704" y="278"/>
                      <a:pt x="2704" y="278"/>
                    </a:cubicBezTo>
                    <a:cubicBezTo>
                      <a:pt x="2704" y="278"/>
                      <a:pt x="2704" y="278"/>
                      <a:pt x="2704" y="278"/>
                    </a:cubicBezTo>
                    <a:cubicBezTo>
                      <a:pt x="2704" y="223"/>
                      <a:pt x="2704" y="207"/>
                      <a:pt x="2704" y="206"/>
                    </a:cubicBezTo>
                    <a:cubicBezTo>
                      <a:pt x="2704" y="206"/>
                      <a:pt x="2704" y="206"/>
                      <a:pt x="2704" y="206"/>
                    </a:cubicBezTo>
                    <a:cubicBezTo>
                      <a:pt x="2704" y="206"/>
                      <a:pt x="2704" y="206"/>
                      <a:pt x="2704" y="206"/>
                    </a:cubicBezTo>
                    <a:cubicBezTo>
                      <a:pt x="2703" y="207"/>
                      <a:pt x="2703" y="209"/>
                      <a:pt x="2703" y="212"/>
                    </a:cubicBezTo>
                    <a:cubicBezTo>
                      <a:pt x="2704" y="213"/>
                      <a:pt x="2704" y="215"/>
                      <a:pt x="2704" y="216"/>
                    </a:cubicBezTo>
                    <a:cubicBezTo>
                      <a:pt x="2704" y="217"/>
                      <a:pt x="2704" y="218"/>
                      <a:pt x="2703" y="218"/>
                    </a:cubicBezTo>
                    <a:cubicBezTo>
                      <a:pt x="2703" y="218"/>
                      <a:pt x="2703" y="216"/>
                      <a:pt x="2703" y="212"/>
                    </a:cubicBezTo>
                    <a:cubicBezTo>
                      <a:pt x="2703" y="212"/>
                      <a:pt x="2703" y="212"/>
                      <a:pt x="2703" y="212"/>
                    </a:cubicBezTo>
                    <a:cubicBezTo>
                      <a:pt x="2703" y="212"/>
                      <a:pt x="2703" y="212"/>
                      <a:pt x="2703" y="212"/>
                    </a:cubicBezTo>
                    <a:cubicBezTo>
                      <a:pt x="2702" y="212"/>
                      <a:pt x="2702" y="212"/>
                      <a:pt x="2702" y="212"/>
                    </a:cubicBezTo>
                    <a:cubicBezTo>
                      <a:pt x="2700" y="212"/>
                      <a:pt x="2700" y="212"/>
                      <a:pt x="2700" y="212"/>
                    </a:cubicBezTo>
                    <a:cubicBezTo>
                      <a:pt x="2699" y="212"/>
                      <a:pt x="2698" y="211"/>
                      <a:pt x="2697" y="211"/>
                    </a:cubicBezTo>
                    <a:cubicBezTo>
                      <a:pt x="2686" y="210"/>
                      <a:pt x="2675" y="209"/>
                      <a:pt x="2664" y="208"/>
                    </a:cubicBezTo>
                    <a:cubicBezTo>
                      <a:pt x="2654" y="207"/>
                      <a:pt x="2644" y="205"/>
                      <a:pt x="2634" y="204"/>
                    </a:cubicBezTo>
                    <a:cubicBezTo>
                      <a:pt x="2622" y="203"/>
                      <a:pt x="2610" y="202"/>
                      <a:pt x="2599" y="200"/>
                    </a:cubicBezTo>
                    <a:cubicBezTo>
                      <a:pt x="2558" y="196"/>
                      <a:pt x="2523" y="192"/>
                      <a:pt x="2494" y="190"/>
                    </a:cubicBezTo>
                    <a:cubicBezTo>
                      <a:pt x="2493" y="189"/>
                      <a:pt x="2491" y="189"/>
                      <a:pt x="2489" y="189"/>
                    </a:cubicBezTo>
                    <a:moveTo>
                      <a:pt x="2481" y="188"/>
                    </a:moveTo>
                    <a:cubicBezTo>
                      <a:pt x="2478" y="237"/>
                      <a:pt x="2476" y="280"/>
                      <a:pt x="2476" y="280"/>
                    </a:cubicBezTo>
                    <a:cubicBezTo>
                      <a:pt x="2476" y="280"/>
                      <a:pt x="2476" y="279"/>
                      <a:pt x="2476" y="277"/>
                    </a:cubicBezTo>
                    <a:cubicBezTo>
                      <a:pt x="2450" y="278"/>
                      <a:pt x="2423" y="280"/>
                      <a:pt x="2397" y="282"/>
                    </a:cubicBezTo>
                    <a:cubicBezTo>
                      <a:pt x="2254" y="290"/>
                      <a:pt x="2103" y="293"/>
                      <a:pt x="1955" y="293"/>
                    </a:cubicBezTo>
                    <a:cubicBezTo>
                      <a:pt x="1657" y="293"/>
                      <a:pt x="1367" y="281"/>
                      <a:pt x="1165" y="279"/>
                    </a:cubicBezTo>
                    <a:cubicBezTo>
                      <a:pt x="1165" y="279"/>
                      <a:pt x="1165" y="279"/>
                      <a:pt x="1165" y="279"/>
                    </a:cubicBezTo>
                    <a:cubicBezTo>
                      <a:pt x="1160" y="279"/>
                      <a:pt x="1079" y="273"/>
                      <a:pt x="961" y="267"/>
                    </a:cubicBezTo>
                    <a:cubicBezTo>
                      <a:pt x="897" y="264"/>
                      <a:pt x="823" y="261"/>
                      <a:pt x="744" y="259"/>
                    </a:cubicBezTo>
                    <a:cubicBezTo>
                      <a:pt x="789" y="264"/>
                      <a:pt x="926" y="273"/>
                      <a:pt x="1090" y="282"/>
                    </a:cubicBezTo>
                    <a:cubicBezTo>
                      <a:pt x="1398" y="300"/>
                      <a:pt x="1801" y="304"/>
                      <a:pt x="1874" y="304"/>
                    </a:cubicBezTo>
                    <a:cubicBezTo>
                      <a:pt x="1881" y="304"/>
                      <a:pt x="1885" y="304"/>
                      <a:pt x="1885" y="304"/>
                    </a:cubicBezTo>
                    <a:cubicBezTo>
                      <a:pt x="2103" y="300"/>
                      <a:pt x="2309" y="295"/>
                      <a:pt x="2484" y="288"/>
                    </a:cubicBezTo>
                    <a:cubicBezTo>
                      <a:pt x="2485" y="263"/>
                      <a:pt x="2487" y="231"/>
                      <a:pt x="2489" y="189"/>
                    </a:cubicBezTo>
                    <a:cubicBezTo>
                      <a:pt x="2486" y="189"/>
                      <a:pt x="2484" y="189"/>
                      <a:pt x="2481" y="188"/>
                    </a:cubicBezTo>
                    <a:moveTo>
                      <a:pt x="2283" y="150"/>
                    </a:moveTo>
                    <a:cubicBezTo>
                      <a:pt x="2282" y="150"/>
                      <a:pt x="2282" y="150"/>
                      <a:pt x="2282" y="150"/>
                    </a:cubicBezTo>
                    <a:cubicBezTo>
                      <a:pt x="2282" y="151"/>
                      <a:pt x="2282" y="151"/>
                      <a:pt x="2282" y="152"/>
                    </a:cubicBezTo>
                    <a:cubicBezTo>
                      <a:pt x="2283" y="152"/>
                      <a:pt x="2283" y="152"/>
                      <a:pt x="2283" y="152"/>
                    </a:cubicBezTo>
                    <a:cubicBezTo>
                      <a:pt x="2283" y="151"/>
                      <a:pt x="2283" y="151"/>
                      <a:pt x="2283" y="150"/>
                    </a:cubicBezTo>
                    <a:moveTo>
                      <a:pt x="2283" y="150"/>
                    </a:moveTo>
                    <a:cubicBezTo>
                      <a:pt x="2283" y="150"/>
                      <a:pt x="2283" y="150"/>
                      <a:pt x="2283" y="150"/>
                    </a:cubicBezTo>
                    <a:cubicBezTo>
                      <a:pt x="2283" y="151"/>
                      <a:pt x="2283" y="151"/>
                      <a:pt x="2283" y="152"/>
                    </a:cubicBezTo>
                    <a:cubicBezTo>
                      <a:pt x="2283" y="159"/>
                      <a:pt x="2283" y="166"/>
                      <a:pt x="2283" y="166"/>
                    </a:cubicBezTo>
                    <a:cubicBezTo>
                      <a:pt x="2283" y="166"/>
                      <a:pt x="2283" y="162"/>
                      <a:pt x="2283" y="150"/>
                    </a:cubicBezTo>
                    <a:moveTo>
                      <a:pt x="2290" y="122"/>
                    </a:moveTo>
                    <a:cubicBezTo>
                      <a:pt x="2290" y="131"/>
                      <a:pt x="2290" y="140"/>
                      <a:pt x="2290" y="150"/>
                    </a:cubicBezTo>
                    <a:cubicBezTo>
                      <a:pt x="2288" y="150"/>
                      <a:pt x="2288" y="150"/>
                      <a:pt x="2288" y="150"/>
                    </a:cubicBezTo>
                    <a:cubicBezTo>
                      <a:pt x="2288" y="150"/>
                      <a:pt x="2288" y="150"/>
                      <a:pt x="2288" y="150"/>
                    </a:cubicBezTo>
                    <a:cubicBezTo>
                      <a:pt x="2288" y="150"/>
                      <a:pt x="2289" y="150"/>
                      <a:pt x="2289" y="150"/>
                    </a:cubicBezTo>
                    <a:cubicBezTo>
                      <a:pt x="2328" y="155"/>
                      <a:pt x="2366" y="160"/>
                      <a:pt x="2404" y="166"/>
                    </a:cubicBezTo>
                    <a:cubicBezTo>
                      <a:pt x="2422" y="169"/>
                      <a:pt x="2441" y="172"/>
                      <a:pt x="2460" y="176"/>
                    </a:cubicBezTo>
                    <a:cubicBezTo>
                      <a:pt x="2467" y="177"/>
                      <a:pt x="2467" y="177"/>
                      <a:pt x="2467" y="177"/>
                    </a:cubicBezTo>
                    <a:cubicBezTo>
                      <a:pt x="2468" y="181"/>
                      <a:pt x="2467" y="182"/>
                      <a:pt x="2466" y="182"/>
                    </a:cubicBezTo>
                    <a:cubicBezTo>
                      <a:pt x="2466" y="182"/>
                      <a:pt x="2465" y="182"/>
                      <a:pt x="2465" y="182"/>
                    </a:cubicBezTo>
                    <a:cubicBezTo>
                      <a:pt x="2464" y="182"/>
                      <a:pt x="2464" y="182"/>
                      <a:pt x="2463" y="182"/>
                    </a:cubicBezTo>
                    <a:cubicBezTo>
                      <a:pt x="2463" y="182"/>
                      <a:pt x="2462" y="182"/>
                      <a:pt x="2462" y="182"/>
                    </a:cubicBezTo>
                    <a:cubicBezTo>
                      <a:pt x="2448" y="183"/>
                      <a:pt x="2448" y="183"/>
                      <a:pt x="2448" y="183"/>
                    </a:cubicBezTo>
                    <a:cubicBezTo>
                      <a:pt x="2439" y="184"/>
                      <a:pt x="2439" y="184"/>
                      <a:pt x="2439" y="184"/>
                    </a:cubicBezTo>
                    <a:cubicBezTo>
                      <a:pt x="2416" y="182"/>
                      <a:pt x="2404" y="181"/>
                      <a:pt x="2404" y="181"/>
                    </a:cubicBezTo>
                    <a:cubicBezTo>
                      <a:pt x="2372" y="178"/>
                      <a:pt x="2330" y="176"/>
                      <a:pt x="2282" y="173"/>
                    </a:cubicBezTo>
                    <a:cubicBezTo>
                      <a:pt x="2282" y="174"/>
                      <a:pt x="2282" y="175"/>
                      <a:pt x="2282" y="175"/>
                    </a:cubicBezTo>
                    <a:cubicBezTo>
                      <a:pt x="2282" y="175"/>
                      <a:pt x="2282" y="175"/>
                      <a:pt x="2282" y="173"/>
                    </a:cubicBezTo>
                    <a:cubicBezTo>
                      <a:pt x="2208" y="170"/>
                      <a:pt x="2118" y="168"/>
                      <a:pt x="2018" y="166"/>
                    </a:cubicBezTo>
                    <a:cubicBezTo>
                      <a:pt x="1996" y="166"/>
                      <a:pt x="1973" y="165"/>
                      <a:pt x="1949" y="165"/>
                    </a:cubicBezTo>
                    <a:cubicBezTo>
                      <a:pt x="1502" y="180"/>
                      <a:pt x="1040" y="179"/>
                      <a:pt x="592" y="188"/>
                    </a:cubicBezTo>
                    <a:cubicBezTo>
                      <a:pt x="592" y="188"/>
                      <a:pt x="558" y="188"/>
                      <a:pt x="491" y="191"/>
                    </a:cubicBezTo>
                    <a:cubicBezTo>
                      <a:pt x="544" y="191"/>
                      <a:pt x="597" y="191"/>
                      <a:pt x="651" y="192"/>
                    </a:cubicBezTo>
                    <a:cubicBezTo>
                      <a:pt x="689" y="192"/>
                      <a:pt x="727" y="192"/>
                      <a:pt x="764" y="192"/>
                    </a:cubicBezTo>
                    <a:cubicBezTo>
                      <a:pt x="877" y="192"/>
                      <a:pt x="984" y="191"/>
                      <a:pt x="1080" y="190"/>
                    </a:cubicBezTo>
                    <a:cubicBezTo>
                      <a:pt x="1350" y="191"/>
                      <a:pt x="1621" y="192"/>
                      <a:pt x="1890" y="200"/>
                    </a:cubicBezTo>
                    <a:cubicBezTo>
                      <a:pt x="1674" y="202"/>
                      <a:pt x="1452" y="210"/>
                      <a:pt x="1214" y="217"/>
                    </a:cubicBezTo>
                    <a:cubicBezTo>
                      <a:pt x="1084" y="219"/>
                      <a:pt x="889" y="218"/>
                      <a:pt x="737" y="220"/>
                    </a:cubicBezTo>
                    <a:cubicBezTo>
                      <a:pt x="709" y="220"/>
                      <a:pt x="681" y="220"/>
                      <a:pt x="652" y="220"/>
                    </a:cubicBezTo>
                    <a:cubicBezTo>
                      <a:pt x="579" y="220"/>
                      <a:pt x="507" y="220"/>
                      <a:pt x="438" y="219"/>
                    </a:cubicBezTo>
                    <a:cubicBezTo>
                      <a:pt x="414" y="218"/>
                      <a:pt x="390" y="218"/>
                      <a:pt x="367" y="217"/>
                    </a:cubicBezTo>
                    <a:cubicBezTo>
                      <a:pt x="356" y="217"/>
                      <a:pt x="345" y="217"/>
                      <a:pt x="334" y="217"/>
                    </a:cubicBezTo>
                    <a:cubicBezTo>
                      <a:pt x="317" y="216"/>
                      <a:pt x="317" y="216"/>
                      <a:pt x="317" y="216"/>
                    </a:cubicBezTo>
                    <a:cubicBezTo>
                      <a:pt x="309" y="216"/>
                      <a:pt x="309" y="216"/>
                      <a:pt x="309" y="216"/>
                    </a:cubicBezTo>
                    <a:cubicBezTo>
                      <a:pt x="305" y="216"/>
                      <a:pt x="305" y="216"/>
                      <a:pt x="305" y="216"/>
                    </a:cubicBezTo>
                    <a:cubicBezTo>
                      <a:pt x="303" y="216"/>
                      <a:pt x="303" y="216"/>
                      <a:pt x="303" y="216"/>
                    </a:cubicBezTo>
                    <a:cubicBezTo>
                      <a:pt x="303" y="216"/>
                      <a:pt x="303" y="216"/>
                      <a:pt x="303" y="216"/>
                    </a:cubicBezTo>
                    <a:cubicBezTo>
                      <a:pt x="303" y="209"/>
                      <a:pt x="303" y="204"/>
                      <a:pt x="303" y="200"/>
                    </a:cubicBezTo>
                    <a:cubicBezTo>
                      <a:pt x="303" y="200"/>
                      <a:pt x="303" y="200"/>
                      <a:pt x="303" y="200"/>
                    </a:cubicBezTo>
                    <a:cubicBezTo>
                      <a:pt x="303" y="205"/>
                      <a:pt x="303" y="211"/>
                      <a:pt x="303" y="216"/>
                    </a:cubicBezTo>
                    <a:cubicBezTo>
                      <a:pt x="303" y="231"/>
                      <a:pt x="303" y="247"/>
                      <a:pt x="303" y="247"/>
                    </a:cubicBezTo>
                    <a:cubicBezTo>
                      <a:pt x="303" y="247"/>
                      <a:pt x="303" y="235"/>
                      <a:pt x="302" y="200"/>
                    </a:cubicBezTo>
                    <a:cubicBezTo>
                      <a:pt x="280" y="201"/>
                      <a:pt x="257" y="203"/>
                      <a:pt x="233" y="204"/>
                    </a:cubicBezTo>
                    <a:cubicBezTo>
                      <a:pt x="194" y="207"/>
                      <a:pt x="152" y="211"/>
                      <a:pt x="106" y="214"/>
                    </a:cubicBezTo>
                    <a:cubicBezTo>
                      <a:pt x="89" y="216"/>
                      <a:pt x="89" y="216"/>
                      <a:pt x="89" y="216"/>
                    </a:cubicBezTo>
                    <a:cubicBezTo>
                      <a:pt x="81" y="216"/>
                      <a:pt x="81" y="216"/>
                      <a:pt x="81" y="216"/>
                    </a:cubicBezTo>
                    <a:cubicBezTo>
                      <a:pt x="80" y="216"/>
                      <a:pt x="80" y="216"/>
                      <a:pt x="80" y="216"/>
                    </a:cubicBezTo>
                    <a:cubicBezTo>
                      <a:pt x="80" y="244"/>
                      <a:pt x="80" y="264"/>
                      <a:pt x="80" y="269"/>
                    </a:cubicBezTo>
                    <a:cubicBezTo>
                      <a:pt x="80" y="269"/>
                      <a:pt x="80" y="269"/>
                      <a:pt x="80" y="269"/>
                    </a:cubicBezTo>
                    <a:cubicBezTo>
                      <a:pt x="80" y="268"/>
                      <a:pt x="80" y="267"/>
                      <a:pt x="80" y="265"/>
                    </a:cubicBezTo>
                    <a:cubicBezTo>
                      <a:pt x="80" y="265"/>
                      <a:pt x="80" y="265"/>
                      <a:pt x="80" y="265"/>
                    </a:cubicBezTo>
                    <a:cubicBezTo>
                      <a:pt x="80" y="265"/>
                      <a:pt x="80" y="265"/>
                      <a:pt x="80" y="265"/>
                    </a:cubicBezTo>
                    <a:cubicBezTo>
                      <a:pt x="81" y="265"/>
                      <a:pt x="81" y="265"/>
                      <a:pt x="81" y="265"/>
                    </a:cubicBezTo>
                    <a:cubicBezTo>
                      <a:pt x="82" y="265"/>
                      <a:pt x="82" y="265"/>
                      <a:pt x="82" y="265"/>
                    </a:cubicBezTo>
                    <a:cubicBezTo>
                      <a:pt x="94" y="264"/>
                      <a:pt x="94" y="264"/>
                      <a:pt x="94" y="264"/>
                    </a:cubicBezTo>
                    <a:cubicBezTo>
                      <a:pt x="102" y="264"/>
                      <a:pt x="110" y="263"/>
                      <a:pt x="117" y="263"/>
                    </a:cubicBezTo>
                    <a:cubicBezTo>
                      <a:pt x="177" y="258"/>
                      <a:pt x="225" y="254"/>
                      <a:pt x="255" y="251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48"/>
                      <a:pt x="735" y="234"/>
                      <a:pt x="937" y="234"/>
                    </a:cubicBezTo>
                    <a:cubicBezTo>
                      <a:pt x="971" y="234"/>
                      <a:pt x="997" y="235"/>
                      <a:pt x="1012" y="236"/>
                    </a:cubicBezTo>
                    <a:cubicBezTo>
                      <a:pt x="1012" y="235"/>
                      <a:pt x="1023" y="235"/>
                      <a:pt x="1045" y="235"/>
                    </a:cubicBezTo>
                    <a:cubicBezTo>
                      <a:pt x="1064" y="235"/>
                      <a:pt x="1092" y="235"/>
                      <a:pt x="1127" y="235"/>
                    </a:cubicBezTo>
                    <a:cubicBezTo>
                      <a:pt x="1316" y="235"/>
                      <a:pt x="1719" y="233"/>
                      <a:pt x="2188" y="203"/>
                    </a:cubicBezTo>
                    <a:cubicBezTo>
                      <a:pt x="1719" y="233"/>
                      <a:pt x="1316" y="235"/>
                      <a:pt x="1127" y="235"/>
                    </a:cubicBezTo>
                    <a:cubicBezTo>
                      <a:pt x="1092" y="235"/>
                      <a:pt x="1064" y="235"/>
                      <a:pt x="1045" y="235"/>
                    </a:cubicBezTo>
                    <a:cubicBezTo>
                      <a:pt x="1023" y="235"/>
                      <a:pt x="1012" y="235"/>
                      <a:pt x="1012" y="236"/>
                    </a:cubicBezTo>
                    <a:cubicBezTo>
                      <a:pt x="997" y="235"/>
                      <a:pt x="971" y="234"/>
                      <a:pt x="937" y="234"/>
                    </a:cubicBezTo>
                    <a:cubicBezTo>
                      <a:pt x="735" y="234"/>
                      <a:pt x="255" y="248"/>
                      <a:pt x="255" y="251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55" y="251"/>
                      <a:pt x="255" y="251"/>
                      <a:pt x="255" y="251"/>
                    </a:cubicBezTo>
                    <a:cubicBezTo>
                      <a:pt x="225" y="254"/>
                      <a:pt x="177" y="258"/>
                      <a:pt x="117" y="263"/>
                    </a:cubicBezTo>
                    <a:cubicBezTo>
                      <a:pt x="110" y="263"/>
                      <a:pt x="102" y="264"/>
                      <a:pt x="94" y="264"/>
                    </a:cubicBezTo>
                    <a:cubicBezTo>
                      <a:pt x="82" y="265"/>
                      <a:pt x="82" y="265"/>
                      <a:pt x="82" y="265"/>
                    </a:cubicBezTo>
                    <a:cubicBezTo>
                      <a:pt x="81" y="265"/>
                      <a:pt x="81" y="265"/>
                      <a:pt x="81" y="265"/>
                    </a:cubicBezTo>
                    <a:cubicBezTo>
                      <a:pt x="80" y="265"/>
                      <a:pt x="80" y="265"/>
                      <a:pt x="80" y="265"/>
                    </a:cubicBezTo>
                    <a:cubicBezTo>
                      <a:pt x="80" y="265"/>
                      <a:pt x="80" y="265"/>
                      <a:pt x="80" y="265"/>
                    </a:cubicBezTo>
                    <a:cubicBezTo>
                      <a:pt x="80" y="265"/>
                      <a:pt x="80" y="265"/>
                      <a:pt x="80" y="265"/>
                    </a:cubicBezTo>
                    <a:cubicBezTo>
                      <a:pt x="80" y="267"/>
                      <a:pt x="80" y="268"/>
                      <a:pt x="80" y="269"/>
                    </a:cubicBezTo>
                    <a:cubicBezTo>
                      <a:pt x="119" y="266"/>
                      <a:pt x="160" y="264"/>
                      <a:pt x="201" y="263"/>
                    </a:cubicBezTo>
                    <a:cubicBezTo>
                      <a:pt x="222" y="262"/>
                      <a:pt x="243" y="261"/>
                      <a:pt x="264" y="260"/>
                    </a:cubicBezTo>
                    <a:cubicBezTo>
                      <a:pt x="339" y="257"/>
                      <a:pt x="416" y="256"/>
                      <a:pt x="495" y="255"/>
                    </a:cubicBezTo>
                    <a:cubicBezTo>
                      <a:pt x="538" y="254"/>
                      <a:pt x="582" y="254"/>
                      <a:pt x="626" y="254"/>
                    </a:cubicBezTo>
                    <a:cubicBezTo>
                      <a:pt x="662" y="254"/>
                      <a:pt x="698" y="254"/>
                      <a:pt x="734" y="255"/>
                    </a:cubicBezTo>
                    <a:cubicBezTo>
                      <a:pt x="734" y="255"/>
                      <a:pt x="733" y="255"/>
                      <a:pt x="732" y="255"/>
                    </a:cubicBezTo>
                    <a:cubicBezTo>
                      <a:pt x="773" y="255"/>
                      <a:pt x="815" y="255"/>
                      <a:pt x="860" y="256"/>
                    </a:cubicBezTo>
                    <a:cubicBezTo>
                      <a:pt x="1089" y="257"/>
                      <a:pt x="1374" y="265"/>
                      <a:pt x="1681" y="265"/>
                    </a:cubicBezTo>
                    <a:cubicBezTo>
                      <a:pt x="1808" y="265"/>
                      <a:pt x="1939" y="264"/>
                      <a:pt x="2071" y="260"/>
                    </a:cubicBezTo>
                    <a:cubicBezTo>
                      <a:pt x="2184" y="256"/>
                      <a:pt x="2298" y="250"/>
                      <a:pt x="2411" y="240"/>
                    </a:cubicBezTo>
                    <a:cubicBezTo>
                      <a:pt x="2453" y="237"/>
                      <a:pt x="2453" y="237"/>
                      <a:pt x="2453" y="237"/>
                    </a:cubicBezTo>
                    <a:cubicBezTo>
                      <a:pt x="2463" y="236"/>
                      <a:pt x="2463" y="236"/>
                      <a:pt x="2463" y="236"/>
                    </a:cubicBezTo>
                    <a:cubicBezTo>
                      <a:pt x="2469" y="235"/>
                      <a:pt x="2469" y="235"/>
                      <a:pt x="2469" y="235"/>
                    </a:cubicBezTo>
                    <a:cubicBezTo>
                      <a:pt x="2471" y="235"/>
                      <a:pt x="2471" y="235"/>
                      <a:pt x="2471" y="235"/>
                    </a:cubicBezTo>
                    <a:cubicBezTo>
                      <a:pt x="2472" y="228"/>
                      <a:pt x="2472" y="225"/>
                      <a:pt x="2472" y="225"/>
                    </a:cubicBezTo>
                    <a:cubicBezTo>
                      <a:pt x="2472" y="225"/>
                      <a:pt x="2472" y="230"/>
                      <a:pt x="2472" y="235"/>
                    </a:cubicBezTo>
                    <a:cubicBezTo>
                      <a:pt x="2472" y="240"/>
                      <a:pt x="2471" y="245"/>
                      <a:pt x="2472" y="245"/>
                    </a:cubicBezTo>
                    <a:cubicBezTo>
                      <a:pt x="2472" y="245"/>
                      <a:pt x="2473" y="226"/>
                      <a:pt x="2477" y="149"/>
                    </a:cubicBezTo>
                    <a:cubicBezTo>
                      <a:pt x="2475" y="149"/>
                      <a:pt x="2475" y="149"/>
                      <a:pt x="2475" y="149"/>
                    </a:cubicBezTo>
                    <a:cubicBezTo>
                      <a:pt x="2446" y="145"/>
                      <a:pt x="2446" y="145"/>
                      <a:pt x="2446" y="145"/>
                    </a:cubicBezTo>
                    <a:cubicBezTo>
                      <a:pt x="2409" y="139"/>
                      <a:pt x="2373" y="134"/>
                      <a:pt x="2339" y="129"/>
                    </a:cubicBezTo>
                    <a:cubicBezTo>
                      <a:pt x="2322" y="126"/>
                      <a:pt x="2306" y="124"/>
                      <a:pt x="2290" y="122"/>
                    </a:cubicBezTo>
                    <a:moveTo>
                      <a:pt x="2283" y="121"/>
                    </a:moveTo>
                    <a:cubicBezTo>
                      <a:pt x="2283" y="125"/>
                      <a:pt x="2283" y="129"/>
                      <a:pt x="2282" y="133"/>
                    </a:cubicBezTo>
                    <a:cubicBezTo>
                      <a:pt x="2284" y="133"/>
                      <a:pt x="2284" y="133"/>
                      <a:pt x="2284" y="133"/>
                    </a:cubicBezTo>
                    <a:cubicBezTo>
                      <a:pt x="2284" y="133"/>
                      <a:pt x="2284" y="133"/>
                      <a:pt x="2284" y="133"/>
                    </a:cubicBezTo>
                    <a:cubicBezTo>
                      <a:pt x="2284" y="125"/>
                      <a:pt x="2284" y="123"/>
                      <a:pt x="2284" y="123"/>
                    </a:cubicBezTo>
                    <a:cubicBezTo>
                      <a:pt x="2284" y="123"/>
                      <a:pt x="2284" y="128"/>
                      <a:pt x="2284" y="133"/>
                    </a:cubicBezTo>
                    <a:cubicBezTo>
                      <a:pt x="2284" y="139"/>
                      <a:pt x="2284" y="144"/>
                      <a:pt x="2284" y="144"/>
                    </a:cubicBezTo>
                    <a:cubicBezTo>
                      <a:pt x="2284" y="144"/>
                      <a:pt x="2284" y="138"/>
                      <a:pt x="2284" y="121"/>
                    </a:cubicBezTo>
                    <a:cubicBezTo>
                      <a:pt x="2284" y="121"/>
                      <a:pt x="2283" y="121"/>
                      <a:pt x="2283" y="121"/>
                    </a:cubicBezTo>
                    <a:moveTo>
                      <a:pt x="2284" y="68"/>
                    </a:moveTo>
                    <a:cubicBezTo>
                      <a:pt x="2283" y="68"/>
                      <a:pt x="2283" y="68"/>
                      <a:pt x="2283" y="68"/>
                    </a:cubicBezTo>
                    <a:cubicBezTo>
                      <a:pt x="2283" y="70"/>
                      <a:pt x="2283" y="72"/>
                      <a:pt x="2283" y="73"/>
                    </a:cubicBezTo>
                    <a:cubicBezTo>
                      <a:pt x="2284" y="73"/>
                      <a:pt x="2284" y="73"/>
                      <a:pt x="2285" y="73"/>
                    </a:cubicBezTo>
                    <a:cubicBezTo>
                      <a:pt x="2285" y="73"/>
                      <a:pt x="2285" y="72"/>
                      <a:pt x="2285" y="71"/>
                    </a:cubicBezTo>
                    <a:cubicBezTo>
                      <a:pt x="2285" y="71"/>
                      <a:pt x="2285" y="71"/>
                      <a:pt x="2285" y="71"/>
                    </a:cubicBezTo>
                    <a:cubicBezTo>
                      <a:pt x="2284" y="71"/>
                      <a:pt x="2284" y="71"/>
                      <a:pt x="2284" y="71"/>
                    </a:cubicBezTo>
                    <a:cubicBezTo>
                      <a:pt x="2284" y="70"/>
                      <a:pt x="2284" y="69"/>
                      <a:pt x="2284" y="68"/>
                    </a:cubicBezTo>
                    <a:moveTo>
                      <a:pt x="302" y="51"/>
                    </a:moveTo>
                    <a:cubicBezTo>
                      <a:pt x="302" y="81"/>
                      <a:pt x="302" y="116"/>
                      <a:pt x="302" y="157"/>
                    </a:cubicBezTo>
                    <a:cubicBezTo>
                      <a:pt x="327" y="156"/>
                      <a:pt x="352" y="155"/>
                      <a:pt x="378" y="154"/>
                    </a:cubicBezTo>
                    <a:cubicBezTo>
                      <a:pt x="374" y="154"/>
                      <a:pt x="371" y="153"/>
                      <a:pt x="367" y="153"/>
                    </a:cubicBezTo>
                    <a:cubicBezTo>
                      <a:pt x="418" y="152"/>
                      <a:pt x="465" y="150"/>
                      <a:pt x="508" y="149"/>
                    </a:cubicBezTo>
                    <a:cubicBezTo>
                      <a:pt x="634" y="146"/>
                      <a:pt x="767" y="142"/>
                      <a:pt x="906" y="139"/>
                    </a:cubicBezTo>
                    <a:cubicBezTo>
                      <a:pt x="856" y="138"/>
                      <a:pt x="793" y="137"/>
                      <a:pt x="721" y="135"/>
                    </a:cubicBezTo>
                    <a:cubicBezTo>
                      <a:pt x="633" y="133"/>
                      <a:pt x="531" y="130"/>
                      <a:pt x="425" y="127"/>
                    </a:cubicBezTo>
                    <a:cubicBezTo>
                      <a:pt x="398" y="126"/>
                      <a:pt x="371" y="125"/>
                      <a:pt x="344" y="125"/>
                    </a:cubicBezTo>
                    <a:cubicBezTo>
                      <a:pt x="304" y="123"/>
                      <a:pt x="304" y="123"/>
                      <a:pt x="304" y="123"/>
                    </a:cubicBezTo>
                    <a:cubicBezTo>
                      <a:pt x="303" y="123"/>
                      <a:pt x="303" y="123"/>
                      <a:pt x="303" y="123"/>
                    </a:cubicBezTo>
                    <a:cubicBezTo>
                      <a:pt x="303" y="146"/>
                      <a:pt x="303" y="155"/>
                      <a:pt x="303" y="155"/>
                    </a:cubicBezTo>
                    <a:cubicBezTo>
                      <a:pt x="303" y="155"/>
                      <a:pt x="303" y="111"/>
                      <a:pt x="303" y="66"/>
                    </a:cubicBezTo>
                    <a:cubicBezTo>
                      <a:pt x="303" y="61"/>
                      <a:pt x="302" y="56"/>
                      <a:pt x="302" y="51"/>
                    </a:cubicBezTo>
                    <a:cubicBezTo>
                      <a:pt x="302" y="51"/>
                      <a:pt x="302" y="51"/>
                      <a:pt x="302" y="51"/>
                    </a:cubicBezTo>
                    <a:moveTo>
                      <a:pt x="80" y="45"/>
                    </a:moveTo>
                    <a:cubicBezTo>
                      <a:pt x="80" y="51"/>
                      <a:pt x="80" y="56"/>
                      <a:pt x="80" y="62"/>
                    </a:cubicBezTo>
                    <a:cubicBezTo>
                      <a:pt x="80" y="62"/>
                      <a:pt x="80" y="62"/>
                      <a:pt x="80" y="62"/>
                    </a:cubicBezTo>
                    <a:cubicBezTo>
                      <a:pt x="80" y="62"/>
                      <a:pt x="80" y="63"/>
                      <a:pt x="80" y="63"/>
                    </a:cubicBezTo>
                    <a:cubicBezTo>
                      <a:pt x="80" y="63"/>
                      <a:pt x="80" y="63"/>
                      <a:pt x="80" y="63"/>
                    </a:cubicBezTo>
                    <a:cubicBezTo>
                      <a:pt x="80" y="64"/>
                      <a:pt x="80" y="64"/>
                      <a:pt x="80" y="64"/>
                    </a:cubicBezTo>
                    <a:cubicBezTo>
                      <a:pt x="80" y="64"/>
                      <a:pt x="80" y="64"/>
                      <a:pt x="80" y="65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80" y="65"/>
                      <a:pt x="80" y="66"/>
                      <a:pt x="80" y="66"/>
                    </a:cubicBezTo>
                    <a:cubicBezTo>
                      <a:pt x="80" y="66"/>
                      <a:pt x="80" y="66"/>
                      <a:pt x="80" y="66"/>
                    </a:cubicBezTo>
                    <a:cubicBezTo>
                      <a:pt x="80" y="66"/>
                      <a:pt x="80" y="66"/>
                      <a:pt x="80" y="66"/>
                    </a:cubicBezTo>
                    <a:cubicBezTo>
                      <a:pt x="80" y="66"/>
                      <a:pt x="80" y="66"/>
                      <a:pt x="80" y="67"/>
                    </a:cubicBezTo>
                    <a:cubicBezTo>
                      <a:pt x="80" y="67"/>
                      <a:pt x="80" y="67"/>
                      <a:pt x="80" y="67"/>
                    </a:cubicBezTo>
                    <a:cubicBezTo>
                      <a:pt x="80" y="67"/>
                      <a:pt x="80" y="67"/>
                      <a:pt x="80" y="67"/>
                    </a:cubicBezTo>
                    <a:cubicBezTo>
                      <a:pt x="80" y="67"/>
                      <a:pt x="80" y="67"/>
                      <a:pt x="80" y="67"/>
                    </a:cubicBezTo>
                    <a:cubicBezTo>
                      <a:pt x="80" y="68"/>
                      <a:pt x="80" y="68"/>
                      <a:pt x="80" y="68"/>
                    </a:cubicBezTo>
                    <a:cubicBezTo>
                      <a:pt x="80" y="68"/>
                      <a:pt x="80" y="68"/>
                      <a:pt x="80" y="68"/>
                    </a:cubicBezTo>
                    <a:cubicBezTo>
                      <a:pt x="80" y="68"/>
                      <a:pt x="80" y="68"/>
                      <a:pt x="80" y="68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80" y="70"/>
                      <a:pt x="80" y="70"/>
                      <a:pt x="80" y="70"/>
                    </a:cubicBezTo>
                    <a:cubicBezTo>
                      <a:pt x="80" y="70"/>
                      <a:pt x="80" y="70"/>
                      <a:pt x="80" y="70"/>
                    </a:cubicBezTo>
                    <a:cubicBezTo>
                      <a:pt x="80" y="70"/>
                      <a:pt x="80" y="70"/>
                      <a:pt x="80" y="70"/>
                    </a:cubicBezTo>
                    <a:cubicBezTo>
                      <a:pt x="80" y="70"/>
                      <a:pt x="80" y="71"/>
                      <a:pt x="80" y="71"/>
                    </a:cubicBezTo>
                    <a:cubicBezTo>
                      <a:pt x="80" y="71"/>
                      <a:pt x="80" y="71"/>
                      <a:pt x="80" y="72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0" y="72"/>
                      <a:pt x="80" y="73"/>
                      <a:pt x="80" y="74"/>
                    </a:cubicBezTo>
                    <a:cubicBezTo>
                      <a:pt x="80" y="106"/>
                      <a:pt x="80" y="138"/>
                      <a:pt x="80" y="167"/>
                    </a:cubicBezTo>
                    <a:cubicBezTo>
                      <a:pt x="145" y="164"/>
                      <a:pt x="213" y="160"/>
                      <a:pt x="284" y="158"/>
                    </a:cubicBezTo>
                    <a:cubicBezTo>
                      <a:pt x="290" y="157"/>
                      <a:pt x="296" y="157"/>
                      <a:pt x="302" y="157"/>
                    </a:cubicBezTo>
                    <a:cubicBezTo>
                      <a:pt x="302" y="130"/>
                      <a:pt x="302" y="95"/>
                      <a:pt x="302" y="51"/>
                    </a:cubicBezTo>
                    <a:cubicBezTo>
                      <a:pt x="285" y="51"/>
                      <a:pt x="269" y="51"/>
                      <a:pt x="252" y="50"/>
                    </a:cubicBezTo>
                    <a:cubicBezTo>
                      <a:pt x="220" y="50"/>
                      <a:pt x="188" y="49"/>
                      <a:pt x="156" y="48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0" y="45"/>
                      <a:pt x="80" y="45"/>
                      <a:pt x="80" y="45"/>
                    </a:cubicBezTo>
                    <a:cubicBezTo>
                      <a:pt x="80" y="45"/>
                      <a:pt x="80" y="45"/>
                      <a:pt x="80" y="45"/>
                    </a:cubicBezTo>
                    <a:moveTo>
                      <a:pt x="77" y="45"/>
                    </a:moveTo>
                    <a:cubicBezTo>
                      <a:pt x="77" y="57"/>
                      <a:pt x="77" y="70"/>
                      <a:pt x="77" y="82"/>
                    </a:cubicBezTo>
                    <a:cubicBezTo>
                      <a:pt x="77" y="112"/>
                      <a:pt x="77" y="143"/>
                      <a:pt x="77" y="167"/>
                    </a:cubicBezTo>
                    <a:cubicBezTo>
                      <a:pt x="80" y="167"/>
                      <a:pt x="80" y="167"/>
                      <a:pt x="80" y="167"/>
                    </a:cubicBezTo>
                    <a:cubicBezTo>
                      <a:pt x="80" y="167"/>
                      <a:pt x="80" y="167"/>
                      <a:pt x="80" y="167"/>
                    </a:cubicBezTo>
                    <a:cubicBezTo>
                      <a:pt x="80" y="138"/>
                      <a:pt x="80" y="106"/>
                      <a:pt x="80" y="74"/>
                    </a:cubicBezTo>
                    <a:cubicBezTo>
                      <a:pt x="80" y="73"/>
                      <a:pt x="80" y="72"/>
                      <a:pt x="80" y="72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0" y="71"/>
                      <a:pt x="80" y="71"/>
                      <a:pt x="80" y="71"/>
                    </a:cubicBezTo>
                    <a:cubicBezTo>
                      <a:pt x="80" y="71"/>
                      <a:pt x="80" y="70"/>
                      <a:pt x="80" y="70"/>
                    </a:cubicBezTo>
                    <a:cubicBezTo>
                      <a:pt x="80" y="70"/>
                      <a:pt x="80" y="70"/>
                      <a:pt x="80" y="70"/>
                    </a:cubicBezTo>
                    <a:cubicBezTo>
                      <a:pt x="80" y="70"/>
                      <a:pt x="80" y="70"/>
                      <a:pt x="80" y="70"/>
                    </a:cubicBezTo>
                    <a:cubicBezTo>
                      <a:pt x="80" y="70"/>
                      <a:pt x="80" y="70"/>
                      <a:pt x="80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80" y="69"/>
                      <a:pt x="80" y="69"/>
                      <a:pt x="80" y="68"/>
                    </a:cubicBezTo>
                    <a:cubicBezTo>
                      <a:pt x="80" y="68"/>
                      <a:pt x="80" y="68"/>
                      <a:pt x="80" y="68"/>
                    </a:cubicBezTo>
                    <a:cubicBezTo>
                      <a:pt x="80" y="68"/>
                      <a:pt x="80" y="68"/>
                      <a:pt x="80" y="68"/>
                    </a:cubicBezTo>
                    <a:cubicBezTo>
                      <a:pt x="80" y="68"/>
                      <a:pt x="80" y="68"/>
                      <a:pt x="80" y="67"/>
                    </a:cubicBezTo>
                    <a:cubicBezTo>
                      <a:pt x="80" y="67"/>
                      <a:pt x="80" y="67"/>
                      <a:pt x="80" y="67"/>
                    </a:cubicBezTo>
                    <a:cubicBezTo>
                      <a:pt x="80" y="67"/>
                      <a:pt x="80" y="67"/>
                      <a:pt x="80" y="67"/>
                    </a:cubicBezTo>
                    <a:cubicBezTo>
                      <a:pt x="80" y="67"/>
                      <a:pt x="80" y="67"/>
                      <a:pt x="80" y="67"/>
                    </a:cubicBezTo>
                    <a:cubicBezTo>
                      <a:pt x="80" y="66"/>
                      <a:pt x="80" y="66"/>
                      <a:pt x="80" y="66"/>
                    </a:cubicBezTo>
                    <a:cubicBezTo>
                      <a:pt x="80" y="66"/>
                      <a:pt x="80" y="66"/>
                      <a:pt x="80" y="66"/>
                    </a:cubicBezTo>
                    <a:cubicBezTo>
                      <a:pt x="80" y="66"/>
                      <a:pt x="80" y="66"/>
                      <a:pt x="80" y="66"/>
                    </a:cubicBezTo>
                    <a:cubicBezTo>
                      <a:pt x="80" y="66"/>
                      <a:pt x="80" y="65"/>
                      <a:pt x="80" y="65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80" y="64"/>
                      <a:pt x="80" y="64"/>
                      <a:pt x="80" y="64"/>
                    </a:cubicBezTo>
                    <a:cubicBezTo>
                      <a:pt x="80" y="64"/>
                      <a:pt x="80" y="64"/>
                      <a:pt x="80" y="63"/>
                    </a:cubicBezTo>
                    <a:cubicBezTo>
                      <a:pt x="80" y="63"/>
                      <a:pt x="80" y="63"/>
                      <a:pt x="80" y="63"/>
                    </a:cubicBezTo>
                    <a:cubicBezTo>
                      <a:pt x="80" y="63"/>
                      <a:pt x="80" y="62"/>
                      <a:pt x="80" y="62"/>
                    </a:cubicBezTo>
                    <a:cubicBezTo>
                      <a:pt x="80" y="62"/>
                      <a:pt x="80" y="62"/>
                      <a:pt x="80" y="62"/>
                    </a:cubicBezTo>
                    <a:cubicBezTo>
                      <a:pt x="80" y="56"/>
                      <a:pt x="80" y="51"/>
                      <a:pt x="80" y="45"/>
                    </a:cubicBezTo>
                    <a:cubicBezTo>
                      <a:pt x="77" y="45"/>
                      <a:pt x="77" y="45"/>
                      <a:pt x="77" y="45"/>
                    </a:cubicBezTo>
                    <a:cubicBezTo>
                      <a:pt x="77" y="45"/>
                      <a:pt x="77" y="45"/>
                      <a:pt x="77" y="45"/>
                    </a:cubicBezTo>
                    <a:moveTo>
                      <a:pt x="75" y="45"/>
                    </a:moveTo>
                    <a:cubicBezTo>
                      <a:pt x="75" y="45"/>
                      <a:pt x="75" y="45"/>
                      <a:pt x="75" y="45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5" y="61"/>
                      <a:pt x="75" y="75"/>
                      <a:pt x="75" y="87"/>
                    </a:cubicBezTo>
                    <a:cubicBezTo>
                      <a:pt x="75" y="89"/>
                      <a:pt x="75" y="90"/>
                      <a:pt x="75" y="91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2" y="91"/>
                      <a:pt x="72" y="91"/>
                      <a:pt x="72" y="91"/>
                    </a:cubicBezTo>
                    <a:cubicBezTo>
                      <a:pt x="72" y="91"/>
                      <a:pt x="71" y="91"/>
                      <a:pt x="71" y="91"/>
                    </a:cubicBezTo>
                    <a:cubicBezTo>
                      <a:pt x="71" y="91"/>
                      <a:pt x="71" y="99"/>
                      <a:pt x="71" y="108"/>
                    </a:cubicBezTo>
                    <a:cubicBezTo>
                      <a:pt x="71" y="114"/>
                      <a:pt x="71" y="120"/>
                      <a:pt x="71" y="123"/>
                    </a:cubicBezTo>
                    <a:cubicBezTo>
                      <a:pt x="71" y="125"/>
                      <a:pt x="72" y="125"/>
                      <a:pt x="72" y="125"/>
                    </a:cubicBezTo>
                    <a:cubicBezTo>
                      <a:pt x="72" y="125"/>
                      <a:pt x="72" y="124"/>
                      <a:pt x="72" y="122"/>
                    </a:cubicBezTo>
                    <a:cubicBezTo>
                      <a:pt x="72" y="122"/>
                      <a:pt x="72" y="120"/>
                      <a:pt x="72" y="119"/>
                    </a:cubicBezTo>
                    <a:cubicBezTo>
                      <a:pt x="75" y="119"/>
                      <a:pt x="75" y="119"/>
                      <a:pt x="75" y="119"/>
                    </a:cubicBezTo>
                    <a:cubicBezTo>
                      <a:pt x="75" y="120"/>
                      <a:pt x="75" y="121"/>
                      <a:pt x="75" y="123"/>
                    </a:cubicBezTo>
                    <a:cubicBezTo>
                      <a:pt x="75" y="127"/>
                      <a:pt x="75" y="130"/>
                      <a:pt x="75" y="134"/>
                    </a:cubicBezTo>
                    <a:cubicBezTo>
                      <a:pt x="73" y="134"/>
                      <a:pt x="71" y="133"/>
                      <a:pt x="69" y="133"/>
                    </a:cubicBezTo>
                    <a:cubicBezTo>
                      <a:pt x="52" y="132"/>
                      <a:pt x="35" y="130"/>
                      <a:pt x="18" y="128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10" y="128"/>
                      <a:pt x="10" y="128"/>
                      <a:pt x="10" y="128"/>
                    </a:cubicBezTo>
                    <a:cubicBezTo>
                      <a:pt x="10" y="105"/>
                      <a:pt x="10" y="95"/>
                      <a:pt x="10" y="95"/>
                    </a:cubicBezTo>
                    <a:cubicBezTo>
                      <a:pt x="10" y="95"/>
                      <a:pt x="9" y="126"/>
                      <a:pt x="9" y="162"/>
                    </a:cubicBezTo>
                    <a:cubicBezTo>
                      <a:pt x="9" y="162"/>
                      <a:pt x="9" y="162"/>
                      <a:pt x="9" y="162"/>
                    </a:cubicBezTo>
                    <a:cubicBezTo>
                      <a:pt x="9" y="170"/>
                      <a:pt x="9" y="178"/>
                      <a:pt x="8" y="186"/>
                    </a:cubicBezTo>
                    <a:cubicBezTo>
                      <a:pt x="8" y="186"/>
                      <a:pt x="8" y="187"/>
                      <a:pt x="8" y="187"/>
                    </a:cubicBezTo>
                    <a:cubicBezTo>
                      <a:pt x="5" y="187"/>
                      <a:pt x="5" y="187"/>
                      <a:pt x="5" y="187"/>
                    </a:cubicBezTo>
                    <a:cubicBezTo>
                      <a:pt x="3" y="187"/>
                      <a:pt x="3" y="187"/>
                      <a:pt x="3" y="187"/>
                    </a:cubicBezTo>
                    <a:cubicBezTo>
                      <a:pt x="2" y="187"/>
                      <a:pt x="2" y="187"/>
                      <a:pt x="2" y="187"/>
                    </a:cubicBezTo>
                    <a:cubicBezTo>
                      <a:pt x="2" y="189"/>
                      <a:pt x="1" y="190"/>
                      <a:pt x="1" y="190"/>
                    </a:cubicBezTo>
                    <a:cubicBezTo>
                      <a:pt x="1" y="190"/>
                      <a:pt x="1" y="189"/>
                      <a:pt x="1" y="187"/>
                    </a:cubicBezTo>
                    <a:cubicBezTo>
                      <a:pt x="1" y="186"/>
                      <a:pt x="1" y="185"/>
                      <a:pt x="1" y="185"/>
                    </a:cubicBezTo>
                    <a:cubicBezTo>
                      <a:pt x="1" y="185"/>
                      <a:pt x="1" y="191"/>
                      <a:pt x="0" y="214"/>
                    </a:cubicBezTo>
                    <a:cubicBezTo>
                      <a:pt x="8" y="214"/>
                      <a:pt x="8" y="214"/>
                      <a:pt x="8" y="214"/>
                    </a:cubicBezTo>
                    <a:cubicBezTo>
                      <a:pt x="8" y="223"/>
                      <a:pt x="8" y="231"/>
                      <a:pt x="7" y="239"/>
                    </a:cubicBezTo>
                    <a:cubicBezTo>
                      <a:pt x="7" y="239"/>
                      <a:pt x="7" y="239"/>
                      <a:pt x="7" y="239"/>
                    </a:cubicBezTo>
                    <a:cubicBezTo>
                      <a:pt x="7" y="261"/>
                      <a:pt x="7" y="276"/>
                      <a:pt x="7" y="276"/>
                    </a:cubicBezTo>
                    <a:cubicBezTo>
                      <a:pt x="7" y="276"/>
                      <a:pt x="7" y="275"/>
                      <a:pt x="7" y="274"/>
                    </a:cubicBezTo>
                    <a:cubicBezTo>
                      <a:pt x="8" y="274"/>
                      <a:pt x="8" y="274"/>
                      <a:pt x="8" y="274"/>
                    </a:cubicBezTo>
                    <a:cubicBezTo>
                      <a:pt x="10" y="273"/>
                      <a:pt x="10" y="273"/>
                      <a:pt x="10" y="273"/>
                    </a:cubicBezTo>
                    <a:cubicBezTo>
                      <a:pt x="13" y="273"/>
                      <a:pt x="13" y="273"/>
                      <a:pt x="13" y="273"/>
                    </a:cubicBezTo>
                    <a:cubicBezTo>
                      <a:pt x="14" y="273"/>
                      <a:pt x="14" y="273"/>
                      <a:pt x="14" y="273"/>
                    </a:cubicBezTo>
                    <a:cubicBezTo>
                      <a:pt x="31" y="272"/>
                      <a:pt x="31" y="272"/>
                      <a:pt x="31" y="272"/>
                    </a:cubicBezTo>
                    <a:cubicBezTo>
                      <a:pt x="64" y="270"/>
                      <a:pt x="64" y="270"/>
                      <a:pt x="64" y="270"/>
                    </a:cubicBezTo>
                    <a:cubicBezTo>
                      <a:pt x="69" y="270"/>
                      <a:pt x="74" y="269"/>
                      <a:pt x="80" y="269"/>
                    </a:cubicBezTo>
                    <a:cubicBezTo>
                      <a:pt x="80" y="264"/>
                      <a:pt x="80" y="244"/>
                      <a:pt x="80" y="216"/>
                    </a:cubicBezTo>
                    <a:cubicBezTo>
                      <a:pt x="79" y="216"/>
                      <a:pt x="79" y="216"/>
                      <a:pt x="79" y="216"/>
                    </a:cubicBezTo>
                    <a:cubicBezTo>
                      <a:pt x="78" y="217"/>
                      <a:pt x="78" y="217"/>
                      <a:pt x="78" y="217"/>
                    </a:cubicBezTo>
                    <a:cubicBezTo>
                      <a:pt x="77" y="217"/>
                      <a:pt x="77" y="217"/>
                      <a:pt x="77" y="217"/>
                    </a:cubicBezTo>
                    <a:cubicBezTo>
                      <a:pt x="77" y="219"/>
                      <a:pt x="77" y="220"/>
                      <a:pt x="77" y="220"/>
                    </a:cubicBezTo>
                    <a:cubicBezTo>
                      <a:pt x="77" y="220"/>
                      <a:pt x="77" y="198"/>
                      <a:pt x="77" y="167"/>
                    </a:cubicBezTo>
                    <a:cubicBezTo>
                      <a:pt x="76" y="167"/>
                      <a:pt x="76" y="167"/>
                      <a:pt x="76" y="167"/>
                    </a:cubicBezTo>
                    <a:cubicBezTo>
                      <a:pt x="75" y="167"/>
                      <a:pt x="75" y="167"/>
                      <a:pt x="75" y="167"/>
                    </a:cubicBezTo>
                    <a:cubicBezTo>
                      <a:pt x="75" y="168"/>
                      <a:pt x="75" y="169"/>
                      <a:pt x="75" y="169"/>
                    </a:cubicBezTo>
                    <a:cubicBezTo>
                      <a:pt x="75" y="169"/>
                      <a:pt x="75" y="131"/>
                      <a:pt x="75" y="92"/>
                    </a:cubicBezTo>
                    <a:cubicBezTo>
                      <a:pt x="75" y="75"/>
                      <a:pt x="75" y="58"/>
                      <a:pt x="75" y="45"/>
                    </a:cubicBezTo>
                    <a:cubicBezTo>
                      <a:pt x="75" y="45"/>
                      <a:pt x="75" y="45"/>
                      <a:pt x="75" y="45"/>
                    </a:cubicBezTo>
                    <a:moveTo>
                      <a:pt x="2284" y="18"/>
                    </a:moveTo>
                    <a:cubicBezTo>
                      <a:pt x="2283" y="28"/>
                      <a:pt x="2283" y="39"/>
                      <a:pt x="2283" y="50"/>
                    </a:cubicBezTo>
                    <a:cubicBezTo>
                      <a:pt x="2284" y="50"/>
                      <a:pt x="2284" y="50"/>
                      <a:pt x="2284" y="50"/>
                    </a:cubicBezTo>
                    <a:cubicBezTo>
                      <a:pt x="2284" y="40"/>
                      <a:pt x="2284" y="30"/>
                      <a:pt x="2285" y="18"/>
                    </a:cubicBezTo>
                    <a:cubicBezTo>
                      <a:pt x="2284" y="18"/>
                      <a:pt x="2284" y="18"/>
                      <a:pt x="2284" y="18"/>
                    </a:cubicBezTo>
                    <a:moveTo>
                      <a:pt x="2285" y="0"/>
                    </a:moveTo>
                    <a:cubicBezTo>
                      <a:pt x="2284" y="0"/>
                      <a:pt x="2284" y="0"/>
                      <a:pt x="2284" y="0"/>
                    </a:cubicBezTo>
                    <a:cubicBezTo>
                      <a:pt x="2284" y="0"/>
                      <a:pt x="2284" y="1"/>
                      <a:pt x="2284" y="1"/>
                    </a:cubicBezTo>
                    <a:cubicBezTo>
                      <a:pt x="2285" y="1"/>
                      <a:pt x="2285" y="1"/>
                      <a:pt x="2285" y="1"/>
                    </a:cubicBezTo>
                    <a:cubicBezTo>
                      <a:pt x="2285" y="1"/>
                      <a:pt x="2285" y="0"/>
                      <a:pt x="2285" y="0"/>
                    </a:cubicBezTo>
                  </a:path>
                </a:pathLst>
              </a:custGeom>
              <a:solidFill>
                <a:srgbClr val="D8D9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8" name="Freeform 19"/>
              <p:cNvSpPr>
                <a:spLocks noEditPoints="1"/>
              </p:cNvSpPr>
              <p:nvPr/>
            </p:nvSpPr>
            <p:spPr bwMode="auto">
              <a:xfrm>
                <a:off x="2156" y="3541"/>
                <a:ext cx="3297" cy="477"/>
              </a:xfrm>
              <a:custGeom>
                <a:avLst/>
                <a:gdLst>
                  <a:gd name="T0" fmla="*/ 461 w 2414"/>
                  <a:gd name="T1" fmla="*/ 312 h 349"/>
                  <a:gd name="T2" fmla="*/ 5 w 2414"/>
                  <a:gd name="T3" fmla="*/ 223 h 349"/>
                  <a:gd name="T4" fmla="*/ 3 w 2414"/>
                  <a:gd name="T5" fmla="*/ 273 h 349"/>
                  <a:gd name="T6" fmla="*/ 209 w 2414"/>
                  <a:gd name="T7" fmla="*/ 214 h 349"/>
                  <a:gd name="T8" fmla="*/ 31 w 2414"/>
                  <a:gd name="T9" fmla="*/ 270 h 349"/>
                  <a:gd name="T10" fmla="*/ 2397 w 2414"/>
                  <a:gd name="T11" fmla="*/ 301 h 349"/>
                  <a:gd name="T12" fmla="*/ 2388 w 2414"/>
                  <a:gd name="T13" fmla="*/ 292 h 349"/>
                  <a:gd name="T14" fmla="*/ 785 w 2414"/>
                  <a:gd name="T15" fmla="*/ 312 h 349"/>
                  <a:gd name="T16" fmla="*/ 669 w 2414"/>
                  <a:gd name="T17" fmla="*/ 315 h 349"/>
                  <a:gd name="T18" fmla="*/ 2322 w 2414"/>
                  <a:gd name="T19" fmla="*/ 338 h 349"/>
                  <a:gd name="T20" fmla="*/ 2408 w 2414"/>
                  <a:gd name="T21" fmla="*/ 206 h 349"/>
                  <a:gd name="T22" fmla="*/ 276 w 2414"/>
                  <a:gd name="T23" fmla="*/ 135 h 349"/>
                  <a:gd name="T24" fmla="*/ 0 w 2414"/>
                  <a:gd name="T25" fmla="*/ 72 h 349"/>
                  <a:gd name="T26" fmla="*/ 1 w 2414"/>
                  <a:gd name="T27" fmla="*/ 223 h 349"/>
                  <a:gd name="T28" fmla="*/ 2 w 2414"/>
                  <a:gd name="T29" fmla="*/ 99 h 349"/>
                  <a:gd name="T30" fmla="*/ 56 w 2414"/>
                  <a:gd name="T31" fmla="*/ 50 h 349"/>
                  <a:gd name="T32" fmla="*/ 5 w 2414"/>
                  <a:gd name="T33" fmla="*/ 50 h 349"/>
                  <a:gd name="T34" fmla="*/ 19 w 2414"/>
                  <a:gd name="T35" fmla="*/ 100 h 349"/>
                  <a:gd name="T36" fmla="*/ 226 w 2414"/>
                  <a:gd name="T37" fmla="*/ 51 h 349"/>
                  <a:gd name="T38" fmla="*/ 2216 w 2414"/>
                  <a:gd name="T39" fmla="*/ 44 h 349"/>
                  <a:gd name="T40" fmla="*/ 2210 w 2414"/>
                  <a:gd name="T41" fmla="*/ 74 h 349"/>
                  <a:gd name="T42" fmla="*/ 277 w 2414"/>
                  <a:gd name="T43" fmla="*/ 95 h 349"/>
                  <a:gd name="T44" fmla="*/ 282 w 2414"/>
                  <a:gd name="T45" fmla="*/ 93 h 349"/>
                  <a:gd name="T46" fmla="*/ 817 w 2414"/>
                  <a:gd name="T47" fmla="*/ 104 h 349"/>
                  <a:gd name="T48" fmla="*/ 1265 w 2414"/>
                  <a:gd name="T49" fmla="*/ 96 h 349"/>
                  <a:gd name="T50" fmla="*/ 2210 w 2414"/>
                  <a:gd name="T51" fmla="*/ 127 h 349"/>
                  <a:gd name="T52" fmla="*/ 2414 w 2414"/>
                  <a:gd name="T53" fmla="*/ 97 h 349"/>
                  <a:gd name="T54" fmla="*/ 2402 w 2414"/>
                  <a:gd name="T55" fmla="*/ 138 h 349"/>
                  <a:gd name="T56" fmla="*/ 2216 w 2414"/>
                  <a:gd name="T57" fmla="*/ 48 h 349"/>
                  <a:gd name="T58" fmla="*/ 2212 w 2414"/>
                  <a:gd name="T59" fmla="*/ 57 h 349"/>
                  <a:gd name="T60" fmla="*/ 2141 w 2414"/>
                  <a:gd name="T61" fmla="*/ 39 h 349"/>
                  <a:gd name="T62" fmla="*/ 1883 w 2414"/>
                  <a:gd name="T63" fmla="*/ 52 h 349"/>
                  <a:gd name="T64" fmla="*/ 1883 w 2414"/>
                  <a:gd name="T65" fmla="*/ 60 h 349"/>
                  <a:gd name="T66" fmla="*/ 1786 w 2414"/>
                  <a:gd name="T67" fmla="*/ 52 h 349"/>
                  <a:gd name="T68" fmla="*/ 1281 w 2414"/>
                  <a:gd name="T69" fmla="*/ 49 h 349"/>
                  <a:gd name="T70" fmla="*/ 278 w 2414"/>
                  <a:gd name="T71" fmla="*/ 36 h 349"/>
                  <a:gd name="T72" fmla="*/ 227 w 2414"/>
                  <a:gd name="T73" fmla="*/ 106 h 349"/>
                  <a:gd name="T74" fmla="*/ 229 w 2414"/>
                  <a:gd name="T75" fmla="*/ 179 h 349"/>
                  <a:gd name="T76" fmla="*/ 433 w 2414"/>
                  <a:gd name="T77" fmla="*/ 205 h 349"/>
                  <a:gd name="T78" fmla="*/ 230 w 2414"/>
                  <a:gd name="T79" fmla="*/ 244 h 349"/>
                  <a:gd name="T80" fmla="*/ 1874 w 2414"/>
                  <a:gd name="T81" fmla="*/ 221 h 349"/>
                  <a:gd name="T82" fmla="*/ 2203 w 2414"/>
                  <a:gd name="T83" fmla="*/ 228 h 349"/>
                  <a:gd name="T84" fmla="*/ 2207 w 2414"/>
                  <a:gd name="T85" fmla="*/ 231 h 349"/>
                  <a:gd name="T86" fmla="*/ 2208 w 2414"/>
                  <a:gd name="T87" fmla="*/ 206 h 349"/>
                  <a:gd name="T88" fmla="*/ 2215 w 2414"/>
                  <a:gd name="T89" fmla="*/ 178 h 349"/>
                  <a:gd name="T90" fmla="*/ 2209 w 2414"/>
                  <a:gd name="T91" fmla="*/ 189 h 349"/>
                  <a:gd name="T92" fmla="*/ 1852 w 2414"/>
                  <a:gd name="T93" fmla="*/ 149 h 349"/>
                  <a:gd name="T94" fmla="*/ 574 w 2414"/>
                  <a:gd name="T95" fmla="*/ 139 h 349"/>
                  <a:gd name="T96" fmla="*/ 293 w 2414"/>
                  <a:gd name="T97" fmla="*/ 136 h 349"/>
                  <a:gd name="T98" fmla="*/ 276 w 2414"/>
                  <a:gd name="T99" fmla="*/ 135 h 349"/>
                  <a:gd name="T100" fmla="*/ 275 w 2414"/>
                  <a:gd name="T101" fmla="*/ 139 h 349"/>
                  <a:gd name="T102" fmla="*/ 231 w 2414"/>
                  <a:gd name="T103" fmla="*/ 35 h 349"/>
                  <a:gd name="T104" fmla="*/ 2209 w 2414"/>
                  <a:gd name="T105" fmla="*/ 27 h 349"/>
                  <a:gd name="T106" fmla="*/ 2209 w 2414"/>
                  <a:gd name="T107" fmla="*/ 47 h 349"/>
                  <a:gd name="T108" fmla="*/ 5 w 2414"/>
                  <a:gd name="T109" fmla="*/ 50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414" h="349">
                    <a:moveTo>
                      <a:pt x="461" y="312"/>
                    </a:moveTo>
                    <a:cubicBezTo>
                      <a:pt x="389" y="312"/>
                      <a:pt x="318" y="314"/>
                      <a:pt x="253" y="317"/>
                    </a:cubicBezTo>
                    <a:cubicBezTo>
                      <a:pt x="253" y="317"/>
                      <a:pt x="253" y="317"/>
                      <a:pt x="253" y="317"/>
                    </a:cubicBezTo>
                    <a:cubicBezTo>
                      <a:pt x="254" y="317"/>
                      <a:pt x="291" y="315"/>
                      <a:pt x="358" y="314"/>
                    </a:cubicBezTo>
                    <a:cubicBezTo>
                      <a:pt x="387" y="313"/>
                      <a:pt x="421" y="313"/>
                      <a:pt x="461" y="312"/>
                    </a:cubicBezTo>
                    <a:moveTo>
                      <a:pt x="227" y="242"/>
                    </a:moveTo>
                    <a:cubicBezTo>
                      <a:pt x="227" y="242"/>
                      <a:pt x="227" y="248"/>
                      <a:pt x="228" y="256"/>
                    </a:cubicBezTo>
                    <a:cubicBezTo>
                      <a:pt x="228" y="256"/>
                      <a:pt x="228" y="256"/>
                      <a:pt x="228" y="256"/>
                    </a:cubicBezTo>
                    <a:cubicBezTo>
                      <a:pt x="228" y="246"/>
                      <a:pt x="227" y="242"/>
                      <a:pt x="227" y="242"/>
                    </a:cubicBezTo>
                    <a:moveTo>
                      <a:pt x="5" y="223"/>
                    </a:moveTo>
                    <a:cubicBezTo>
                      <a:pt x="5" y="223"/>
                      <a:pt x="5" y="223"/>
                      <a:pt x="5" y="223"/>
                    </a:cubicBezTo>
                    <a:cubicBezTo>
                      <a:pt x="2" y="223"/>
                      <a:pt x="2" y="223"/>
                      <a:pt x="2" y="223"/>
                    </a:cubicBezTo>
                    <a:cubicBezTo>
                      <a:pt x="2" y="254"/>
                      <a:pt x="2" y="276"/>
                      <a:pt x="2" y="276"/>
                    </a:cubicBezTo>
                    <a:cubicBezTo>
                      <a:pt x="2" y="276"/>
                      <a:pt x="2" y="275"/>
                      <a:pt x="2" y="273"/>
                    </a:cubicBezTo>
                    <a:cubicBezTo>
                      <a:pt x="3" y="273"/>
                      <a:pt x="3" y="273"/>
                      <a:pt x="3" y="273"/>
                    </a:cubicBezTo>
                    <a:cubicBezTo>
                      <a:pt x="4" y="272"/>
                      <a:pt x="4" y="272"/>
                      <a:pt x="4" y="272"/>
                    </a:cubicBezTo>
                    <a:cubicBezTo>
                      <a:pt x="5" y="272"/>
                      <a:pt x="5" y="272"/>
                      <a:pt x="5" y="272"/>
                    </a:cubicBezTo>
                    <a:cubicBezTo>
                      <a:pt x="5" y="258"/>
                      <a:pt x="5" y="241"/>
                      <a:pt x="5" y="223"/>
                    </a:cubicBezTo>
                    <a:moveTo>
                      <a:pt x="227" y="213"/>
                    </a:moveTo>
                    <a:cubicBezTo>
                      <a:pt x="221" y="213"/>
                      <a:pt x="215" y="213"/>
                      <a:pt x="209" y="214"/>
                    </a:cubicBezTo>
                    <a:cubicBezTo>
                      <a:pt x="138" y="216"/>
                      <a:pt x="70" y="220"/>
                      <a:pt x="5" y="223"/>
                    </a:cubicBezTo>
                    <a:cubicBezTo>
                      <a:pt x="5" y="241"/>
                      <a:pt x="5" y="258"/>
                      <a:pt x="5" y="272"/>
                    </a:cubicBezTo>
                    <a:cubicBezTo>
                      <a:pt x="6" y="272"/>
                      <a:pt x="6" y="272"/>
                      <a:pt x="6" y="272"/>
                    </a:cubicBezTo>
                    <a:cubicBezTo>
                      <a:pt x="14" y="272"/>
                      <a:pt x="14" y="272"/>
                      <a:pt x="14" y="272"/>
                    </a:cubicBezTo>
                    <a:cubicBezTo>
                      <a:pt x="31" y="270"/>
                      <a:pt x="31" y="270"/>
                      <a:pt x="31" y="270"/>
                    </a:cubicBezTo>
                    <a:cubicBezTo>
                      <a:pt x="77" y="267"/>
                      <a:pt x="119" y="263"/>
                      <a:pt x="158" y="260"/>
                    </a:cubicBezTo>
                    <a:cubicBezTo>
                      <a:pt x="182" y="259"/>
                      <a:pt x="205" y="257"/>
                      <a:pt x="227" y="256"/>
                    </a:cubicBezTo>
                    <a:cubicBezTo>
                      <a:pt x="227" y="244"/>
                      <a:pt x="227" y="230"/>
                      <a:pt x="227" y="213"/>
                    </a:cubicBezTo>
                    <a:moveTo>
                      <a:pt x="2402" y="205"/>
                    </a:moveTo>
                    <a:cubicBezTo>
                      <a:pt x="2398" y="282"/>
                      <a:pt x="2397" y="301"/>
                      <a:pt x="2397" y="301"/>
                    </a:cubicBezTo>
                    <a:cubicBezTo>
                      <a:pt x="2396" y="301"/>
                      <a:pt x="2397" y="296"/>
                      <a:pt x="2397" y="291"/>
                    </a:cubicBezTo>
                    <a:cubicBezTo>
                      <a:pt x="2397" y="286"/>
                      <a:pt x="2397" y="281"/>
                      <a:pt x="2397" y="281"/>
                    </a:cubicBezTo>
                    <a:cubicBezTo>
                      <a:pt x="2397" y="281"/>
                      <a:pt x="2397" y="284"/>
                      <a:pt x="2396" y="291"/>
                    </a:cubicBezTo>
                    <a:cubicBezTo>
                      <a:pt x="2394" y="291"/>
                      <a:pt x="2394" y="291"/>
                      <a:pt x="2394" y="291"/>
                    </a:cubicBezTo>
                    <a:cubicBezTo>
                      <a:pt x="2388" y="292"/>
                      <a:pt x="2388" y="292"/>
                      <a:pt x="2388" y="292"/>
                    </a:cubicBezTo>
                    <a:cubicBezTo>
                      <a:pt x="2378" y="293"/>
                      <a:pt x="2378" y="293"/>
                      <a:pt x="2378" y="293"/>
                    </a:cubicBezTo>
                    <a:cubicBezTo>
                      <a:pt x="2336" y="296"/>
                      <a:pt x="2336" y="296"/>
                      <a:pt x="2336" y="296"/>
                    </a:cubicBezTo>
                    <a:cubicBezTo>
                      <a:pt x="2223" y="306"/>
                      <a:pt x="2109" y="312"/>
                      <a:pt x="1996" y="316"/>
                    </a:cubicBezTo>
                    <a:cubicBezTo>
                      <a:pt x="1864" y="320"/>
                      <a:pt x="1733" y="321"/>
                      <a:pt x="1606" y="321"/>
                    </a:cubicBezTo>
                    <a:cubicBezTo>
                      <a:pt x="1299" y="321"/>
                      <a:pt x="1014" y="313"/>
                      <a:pt x="785" y="312"/>
                    </a:cubicBezTo>
                    <a:cubicBezTo>
                      <a:pt x="740" y="311"/>
                      <a:pt x="698" y="311"/>
                      <a:pt x="657" y="311"/>
                    </a:cubicBezTo>
                    <a:cubicBezTo>
                      <a:pt x="652" y="311"/>
                      <a:pt x="646" y="311"/>
                      <a:pt x="641" y="311"/>
                    </a:cubicBezTo>
                    <a:cubicBezTo>
                      <a:pt x="573" y="311"/>
                      <a:pt x="513" y="311"/>
                      <a:pt x="461" y="312"/>
                    </a:cubicBezTo>
                    <a:cubicBezTo>
                      <a:pt x="463" y="312"/>
                      <a:pt x="465" y="312"/>
                      <a:pt x="467" y="312"/>
                    </a:cubicBezTo>
                    <a:cubicBezTo>
                      <a:pt x="535" y="312"/>
                      <a:pt x="604" y="313"/>
                      <a:pt x="669" y="315"/>
                    </a:cubicBezTo>
                    <a:cubicBezTo>
                      <a:pt x="748" y="317"/>
                      <a:pt x="822" y="320"/>
                      <a:pt x="886" y="323"/>
                    </a:cubicBezTo>
                    <a:cubicBezTo>
                      <a:pt x="1004" y="329"/>
                      <a:pt x="1085" y="335"/>
                      <a:pt x="1090" y="335"/>
                    </a:cubicBezTo>
                    <a:cubicBezTo>
                      <a:pt x="1090" y="335"/>
                      <a:pt x="1090" y="335"/>
                      <a:pt x="1090" y="335"/>
                    </a:cubicBezTo>
                    <a:cubicBezTo>
                      <a:pt x="1292" y="337"/>
                      <a:pt x="1582" y="349"/>
                      <a:pt x="1880" y="349"/>
                    </a:cubicBezTo>
                    <a:cubicBezTo>
                      <a:pt x="2028" y="349"/>
                      <a:pt x="2179" y="346"/>
                      <a:pt x="2322" y="338"/>
                    </a:cubicBezTo>
                    <a:cubicBezTo>
                      <a:pt x="2348" y="336"/>
                      <a:pt x="2375" y="334"/>
                      <a:pt x="2401" y="333"/>
                    </a:cubicBezTo>
                    <a:cubicBezTo>
                      <a:pt x="2401" y="335"/>
                      <a:pt x="2401" y="336"/>
                      <a:pt x="2401" y="336"/>
                    </a:cubicBezTo>
                    <a:cubicBezTo>
                      <a:pt x="2401" y="336"/>
                      <a:pt x="2403" y="293"/>
                      <a:pt x="2406" y="244"/>
                    </a:cubicBezTo>
                    <a:cubicBezTo>
                      <a:pt x="2406" y="235"/>
                      <a:pt x="2407" y="226"/>
                      <a:pt x="2407" y="217"/>
                    </a:cubicBezTo>
                    <a:cubicBezTo>
                      <a:pt x="2408" y="213"/>
                      <a:pt x="2408" y="210"/>
                      <a:pt x="2408" y="206"/>
                    </a:cubicBezTo>
                    <a:cubicBezTo>
                      <a:pt x="2407" y="206"/>
                      <a:pt x="2407" y="206"/>
                      <a:pt x="2407" y="206"/>
                    </a:cubicBezTo>
                    <a:cubicBezTo>
                      <a:pt x="2402" y="205"/>
                      <a:pt x="2402" y="205"/>
                      <a:pt x="2402" y="205"/>
                    </a:cubicBezTo>
                    <a:moveTo>
                      <a:pt x="276" y="106"/>
                    </a:moveTo>
                    <a:cubicBezTo>
                      <a:pt x="276" y="122"/>
                      <a:pt x="276" y="131"/>
                      <a:pt x="276" y="135"/>
                    </a:cubicBezTo>
                    <a:cubicBezTo>
                      <a:pt x="276" y="135"/>
                      <a:pt x="276" y="135"/>
                      <a:pt x="276" y="135"/>
                    </a:cubicBezTo>
                    <a:cubicBezTo>
                      <a:pt x="276" y="135"/>
                      <a:pt x="276" y="135"/>
                      <a:pt x="276" y="135"/>
                    </a:cubicBezTo>
                    <a:cubicBezTo>
                      <a:pt x="276" y="133"/>
                      <a:pt x="276" y="130"/>
                      <a:pt x="276" y="126"/>
                    </a:cubicBezTo>
                    <a:cubicBezTo>
                      <a:pt x="276" y="126"/>
                      <a:pt x="276" y="126"/>
                      <a:pt x="276" y="126"/>
                    </a:cubicBezTo>
                    <a:cubicBezTo>
                      <a:pt x="276" y="114"/>
                      <a:pt x="276" y="108"/>
                      <a:pt x="276" y="106"/>
                    </a:cubicBezTo>
                    <a:moveTo>
                      <a:pt x="0" y="72"/>
                    </a:moveTo>
                    <a:cubicBezTo>
                      <a:pt x="0" y="72"/>
                      <a:pt x="0" y="84"/>
                      <a:pt x="0" y="101"/>
                    </a:cubicBezTo>
                    <a:cubicBezTo>
                      <a:pt x="0" y="114"/>
                      <a:pt x="0" y="131"/>
                      <a:pt x="0" y="148"/>
                    </a:cubicBezTo>
                    <a:cubicBezTo>
                      <a:pt x="0" y="187"/>
                      <a:pt x="0" y="225"/>
                      <a:pt x="0" y="225"/>
                    </a:cubicBezTo>
                    <a:cubicBezTo>
                      <a:pt x="0" y="225"/>
                      <a:pt x="0" y="224"/>
                      <a:pt x="0" y="223"/>
                    </a:cubicBezTo>
                    <a:cubicBezTo>
                      <a:pt x="1" y="223"/>
                      <a:pt x="1" y="223"/>
                      <a:pt x="1" y="223"/>
                    </a:cubicBezTo>
                    <a:cubicBezTo>
                      <a:pt x="2" y="223"/>
                      <a:pt x="2" y="223"/>
                      <a:pt x="2" y="223"/>
                    </a:cubicBezTo>
                    <a:cubicBezTo>
                      <a:pt x="2" y="199"/>
                      <a:pt x="2" y="168"/>
                      <a:pt x="2" y="138"/>
                    </a:cubicBezTo>
                    <a:cubicBezTo>
                      <a:pt x="2" y="126"/>
                      <a:pt x="2" y="113"/>
                      <a:pt x="2" y="101"/>
                    </a:cubicBezTo>
                    <a:cubicBezTo>
                      <a:pt x="2" y="101"/>
                      <a:pt x="2" y="101"/>
                      <a:pt x="2" y="101"/>
                    </a:cubicBezTo>
                    <a:cubicBezTo>
                      <a:pt x="2" y="100"/>
                      <a:pt x="2" y="100"/>
                      <a:pt x="2" y="99"/>
                    </a:cubicBezTo>
                    <a:cubicBezTo>
                      <a:pt x="1" y="99"/>
                      <a:pt x="1" y="99"/>
                      <a:pt x="1" y="9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80"/>
                      <a:pt x="0" y="72"/>
                      <a:pt x="0" y="72"/>
                    </a:cubicBezTo>
                    <a:moveTo>
                      <a:pt x="116" y="50"/>
                    </a:moveTo>
                    <a:cubicBezTo>
                      <a:pt x="96" y="50"/>
                      <a:pt x="75" y="50"/>
                      <a:pt x="56" y="50"/>
                    </a:cubicBezTo>
                    <a:cubicBezTo>
                      <a:pt x="51" y="50"/>
                      <a:pt x="47" y="50"/>
                      <a:pt x="42" y="50"/>
                    </a:cubicBezTo>
                    <a:cubicBezTo>
                      <a:pt x="42" y="50"/>
                      <a:pt x="41" y="50"/>
                      <a:pt x="41" y="50"/>
                    </a:cubicBezTo>
                    <a:cubicBezTo>
                      <a:pt x="29" y="50"/>
                      <a:pt x="18" y="50"/>
                      <a:pt x="7" y="50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5" y="66"/>
                      <a:pt x="5" y="82"/>
                      <a:pt x="5" y="99"/>
                    </a:cubicBezTo>
                    <a:cubicBezTo>
                      <a:pt x="5" y="99"/>
                      <a:pt x="5" y="99"/>
                      <a:pt x="5" y="99"/>
                    </a:cubicBezTo>
                    <a:cubicBezTo>
                      <a:pt x="7" y="99"/>
                      <a:pt x="7" y="99"/>
                      <a:pt x="7" y="99"/>
                    </a:cubicBezTo>
                    <a:cubicBezTo>
                      <a:pt x="18" y="100"/>
                      <a:pt x="18" y="100"/>
                      <a:pt x="18" y="100"/>
                    </a:cubicBezTo>
                    <a:cubicBezTo>
                      <a:pt x="19" y="100"/>
                      <a:pt x="19" y="100"/>
                      <a:pt x="19" y="100"/>
                    </a:cubicBezTo>
                    <a:cubicBezTo>
                      <a:pt x="43" y="101"/>
                      <a:pt x="43" y="101"/>
                      <a:pt x="43" y="101"/>
                    </a:cubicBezTo>
                    <a:cubicBezTo>
                      <a:pt x="58" y="102"/>
                      <a:pt x="74" y="102"/>
                      <a:pt x="89" y="103"/>
                    </a:cubicBezTo>
                    <a:cubicBezTo>
                      <a:pt x="120" y="104"/>
                      <a:pt x="150" y="105"/>
                      <a:pt x="179" y="105"/>
                    </a:cubicBezTo>
                    <a:cubicBezTo>
                      <a:pt x="195" y="106"/>
                      <a:pt x="211" y="106"/>
                      <a:pt x="226" y="106"/>
                    </a:cubicBezTo>
                    <a:cubicBezTo>
                      <a:pt x="226" y="89"/>
                      <a:pt x="226" y="71"/>
                      <a:pt x="226" y="51"/>
                    </a:cubicBezTo>
                    <a:cubicBezTo>
                      <a:pt x="157" y="50"/>
                      <a:pt x="116" y="50"/>
                      <a:pt x="116" y="50"/>
                    </a:cubicBezTo>
                    <a:moveTo>
                      <a:pt x="2216" y="44"/>
                    </a:moveTo>
                    <a:cubicBezTo>
                      <a:pt x="2216" y="44"/>
                      <a:pt x="2216" y="45"/>
                      <a:pt x="2216" y="48"/>
                    </a:cubicBezTo>
                    <a:cubicBezTo>
                      <a:pt x="2216" y="48"/>
                      <a:pt x="2216" y="48"/>
                      <a:pt x="2216" y="48"/>
                    </a:cubicBezTo>
                    <a:cubicBezTo>
                      <a:pt x="2216" y="45"/>
                      <a:pt x="2216" y="44"/>
                      <a:pt x="2216" y="44"/>
                    </a:cubicBezTo>
                    <a:moveTo>
                      <a:pt x="2208" y="106"/>
                    </a:moveTo>
                    <a:cubicBezTo>
                      <a:pt x="2208" y="95"/>
                      <a:pt x="2208" y="84"/>
                      <a:pt x="2209" y="74"/>
                    </a:cubicBezTo>
                    <a:cubicBezTo>
                      <a:pt x="2210" y="74"/>
                      <a:pt x="2210" y="74"/>
                      <a:pt x="2210" y="74"/>
                    </a:cubicBezTo>
                    <a:cubicBezTo>
                      <a:pt x="2210" y="74"/>
                      <a:pt x="2210" y="74"/>
                      <a:pt x="2210" y="74"/>
                    </a:cubicBezTo>
                    <a:cubicBezTo>
                      <a:pt x="2210" y="74"/>
                      <a:pt x="2210" y="74"/>
                      <a:pt x="2210" y="74"/>
                    </a:cubicBezTo>
                    <a:cubicBezTo>
                      <a:pt x="2210" y="86"/>
                      <a:pt x="2210" y="96"/>
                      <a:pt x="2210" y="106"/>
                    </a:cubicBezTo>
                    <a:cubicBezTo>
                      <a:pt x="2210" y="106"/>
                      <a:pt x="2209" y="106"/>
                      <a:pt x="2209" y="106"/>
                    </a:cubicBezTo>
                    <a:cubicBezTo>
                      <a:pt x="2209" y="106"/>
                      <a:pt x="2209" y="106"/>
                      <a:pt x="2208" y="106"/>
                    </a:cubicBezTo>
                    <a:moveTo>
                      <a:pt x="278" y="36"/>
                    </a:moveTo>
                    <a:cubicBezTo>
                      <a:pt x="277" y="69"/>
                      <a:pt x="277" y="95"/>
                      <a:pt x="277" y="95"/>
                    </a:cubicBezTo>
                    <a:cubicBezTo>
                      <a:pt x="277" y="95"/>
                      <a:pt x="277" y="94"/>
                      <a:pt x="277" y="93"/>
                    </a:cubicBezTo>
                    <a:cubicBezTo>
                      <a:pt x="277" y="93"/>
                      <a:pt x="277" y="93"/>
                      <a:pt x="277" y="93"/>
                    </a:cubicBezTo>
                    <a:cubicBezTo>
                      <a:pt x="278" y="93"/>
                      <a:pt x="278" y="93"/>
                      <a:pt x="278" y="93"/>
                    </a:cubicBezTo>
                    <a:cubicBezTo>
                      <a:pt x="279" y="93"/>
                      <a:pt x="279" y="93"/>
                      <a:pt x="279" y="93"/>
                    </a:cubicBezTo>
                    <a:cubicBezTo>
                      <a:pt x="282" y="93"/>
                      <a:pt x="282" y="93"/>
                      <a:pt x="282" y="93"/>
                    </a:cubicBezTo>
                    <a:cubicBezTo>
                      <a:pt x="287" y="93"/>
                      <a:pt x="287" y="93"/>
                      <a:pt x="287" y="93"/>
                    </a:cubicBezTo>
                    <a:cubicBezTo>
                      <a:pt x="298" y="94"/>
                      <a:pt x="298" y="94"/>
                      <a:pt x="298" y="94"/>
                    </a:cubicBezTo>
                    <a:cubicBezTo>
                      <a:pt x="313" y="95"/>
                      <a:pt x="327" y="96"/>
                      <a:pt x="341" y="96"/>
                    </a:cubicBezTo>
                    <a:cubicBezTo>
                      <a:pt x="398" y="99"/>
                      <a:pt x="454" y="101"/>
                      <a:pt x="512" y="102"/>
                    </a:cubicBezTo>
                    <a:cubicBezTo>
                      <a:pt x="606" y="103"/>
                      <a:pt x="705" y="104"/>
                      <a:pt x="817" y="104"/>
                    </a:cubicBezTo>
                    <a:cubicBezTo>
                      <a:pt x="843" y="104"/>
                      <a:pt x="869" y="104"/>
                      <a:pt x="896" y="104"/>
                    </a:cubicBezTo>
                    <a:cubicBezTo>
                      <a:pt x="971" y="103"/>
                      <a:pt x="1009" y="97"/>
                      <a:pt x="1085" y="96"/>
                    </a:cubicBezTo>
                    <a:cubicBezTo>
                      <a:pt x="1086" y="96"/>
                      <a:pt x="1086" y="96"/>
                      <a:pt x="1087" y="96"/>
                    </a:cubicBezTo>
                    <a:cubicBezTo>
                      <a:pt x="1099" y="96"/>
                      <a:pt x="1122" y="96"/>
                      <a:pt x="1152" y="96"/>
                    </a:cubicBezTo>
                    <a:cubicBezTo>
                      <a:pt x="1182" y="96"/>
                      <a:pt x="1220" y="96"/>
                      <a:pt x="1265" y="96"/>
                    </a:cubicBezTo>
                    <a:cubicBezTo>
                      <a:pt x="1476" y="96"/>
                      <a:pt x="1836" y="100"/>
                      <a:pt x="2208" y="129"/>
                    </a:cubicBezTo>
                    <a:cubicBezTo>
                      <a:pt x="2208" y="128"/>
                      <a:pt x="2208" y="126"/>
                      <a:pt x="2208" y="124"/>
                    </a:cubicBezTo>
                    <a:cubicBezTo>
                      <a:pt x="2209" y="124"/>
                      <a:pt x="2209" y="124"/>
                      <a:pt x="2209" y="124"/>
                    </a:cubicBezTo>
                    <a:cubicBezTo>
                      <a:pt x="2210" y="124"/>
                      <a:pt x="2210" y="124"/>
                      <a:pt x="2210" y="124"/>
                    </a:cubicBezTo>
                    <a:cubicBezTo>
                      <a:pt x="2210" y="125"/>
                      <a:pt x="2210" y="126"/>
                      <a:pt x="2210" y="127"/>
                    </a:cubicBezTo>
                    <a:cubicBezTo>
                      <a:pt x="2210" y="128"/>
                      <a:pt x="2210" y="129"/>
                      <a:pt x="2210" y="129"/>
                    </a:cubicBezTo>
                    <a:cubicBezTo>
                      <a:pt x="2239" y="132"/>
                      <a:pt x="2267" y="134"/>
                      <a:pt x="2296" y="137"/>
                    </a:cubicBezTo>
                    <a:cubicBezTo>
                      <a:pt x="2331" y="140"/>
                      <a:pt x="2367" y="143"/>
                      <a:pt x="2402" y="146"/>
                    </a:cubicBezTo>
                    <a:cubicBezTo>
                      <a:pt x="2411" y="147"/>
                      <a:pt x="2411" y="147"/>
                      <a:pt x="2411" y="147"/>
                    </a:cubicBezTo>
                    <a:cubicBezTo>
                      <a:pt x="2413" y="118"/>
                      <a:pt x="2414" y="97"/>
                      <a:pt x="2414" y="97"/>
                    </a:cubicBezTo>
                    <a:cubicBezTo>
                      <a:pt x="2414" y="97"/>
                      <a:pt x="2413" y="110"/>
                      <a:pt x="2411" y="140"/>
                    </a:cubicBezTo>
                    <a:cubicBezTo>
                      <a:pt x="2411" y="140"/>
                      <a:pt x="2411" y="140"/>
                      <a:pt x="2411" y="140"/>
                    </a:cubicBezTo>
                    <a:cubicBezTo>
                      <a:pt x="2409" y="140"/>
                      <a:pt x="2409" y="140"/>
                      <a:pt x="2409" y="140"/>
                    </a:cubicBezTo>
                    <a:cubicBezTo>
                      <a:pt x="2407" y="139"/>
                      <a:pt x="2407" y="139"/>
                      <a:pt x="2407" y="139"/>
                    </a:cubicBezTo>
                    <a:cubicBezTo>
                      <a:pt x="2402" y="138"/>
                      <a:pt x="2402" y="138"/>
                      <a:pt x="2402" y="138"/>
                    </a:cubicBezTo>
                    <a:cubicBezTo>
                      <a:pt x="2392" y="136"/>
                      <a:pt x="2392" y="136"/>
                      <a:pt x="2392" y="136"/>
                    </a:cubicBezTo>
                    <a:cubicBezTo>
                      <a:pt x="2372" y="132"/>
                      <a:pt x="2372" y="132"/>
                      <a:pt x="2372" y="132"/>
                    </a:cubicBezTo>
                    <a:cubicBezTo>
                      <a:pt x="2359" y="130"/>
                      <a:pt x="2346" y="127"/>
                      <a:pt x="2334" y="125"/>
                    </a:cubicBezTo>
                    <a:cubicBezTo>
                      <a:pt x="2293" y="118"/>
                      <a:pt x="2254" y="112"/>
                      <a:pt x="2216" y="107"/>
                    </a:cubicBezTo>
                    <a:cubicBezTo>
                      <a:pt x="2216" y="72"/>
                      <a:pt x="2216" y="55"/>
                      <a:pt x="2216" y="48"/>
                    </a:cubicBezTo>
                    <a:cubicBezTo>
                      <a:pt x="2216" y="48"/>
                      <a:pt x="2216" y="48"/>
                      <a:pt x="2216" y="48"/>
                    </a:cubicBezTo>
                    <a:cubicBezTo>
                      <a:pt x="2216" y="50"/>
                      <a:pt x="2216" y="54"/>
                      <a:pt x="2216" y="57"/>
                    </a:cubicBezTo>
                    <a:cubicBezTo>
                      <a:pt x="2215" y="64"/>
                      <a:pt x="2215" y="71"/>
                      <a:pt x="2215" y="71"/>
                    </a:cubicBezTo>
                    <a:cubicBezTo>
                      <a:pt x="2215" y="71"/>
                      <a:pt x="2215" y="67"/>
                      <a:pt x="2215" y="58"/>
                    </a:cubicBezTo>
                    <a:cubicBezTo>
                      <a:pt x="2212" y="57"/>
                      <a:pt x="2212" y="57"/>
                      <a:pt x="2212" y="57"/>
                    </a:cubicBezTo>
                    <a:cubicBezTo>
                      <a:pt x="2210" y="57"/>
                      <a:pt x="2210" y="57"/>
                      <a:pt x="2210" y="57"/>
                    </a:cubicBezTo>
                    <a:cubicBezTo>
                      <a:pt x="2209" y="57"/>
                      <a:pt x="2209" y="57"/>
                      <a:pt x="2209" y="57"/>
                    </a:cubicBezTo>
                    <a:cubicBezTo>
                      <a:pt x="2209" y="57"/>
                      <a:pt x="2209" y="56"/>
                      <a:pt x="2209" y="56"/>
                    </a:cubicBezTo>
                    <a:cubicBezTo>
                      <a:pt x="2209" y="53"/>
                      <a:pt x="2209" y="50"/>
                      <a:pt x="2209" y="47"/>
                    </a:cubicBezTo>
                    <a:cubicBezTo>
                      <a:pt x="2186" y="44"/>
                      <a:pt x="2163" y="41"/>
                      <a:pt x="2141" y="39"/>
                    </a:cubicBezTo>
                    <a:cubicBezTo>
                      <a:pt x="2136" y="39"/>
                      <a:pt x="2131" y="40"/>
                      <a:pt x="2126" y="40"/>
                    </a:cubicBezTo>
                    <a:cubicBezTo>
                      <a:pt x="2103" y="41"/>
                      <a:pt x="2080" y="42"/>
                      <a:pt x="2058" y="43"/>
                    </a:cubicBezTo>
                    <a:cubicBezTo>
                      <a:pt x="2037" y="58"/>
                      <a:pt x="2013" y="64"/>
                      <a:pt x="1988" y="64"/>
                    </a:cubicBezTo>
                    <a:cubicBezTo>
                      <a:pt x="1967" y="64"/>
                      <a:pt x="1945" y="59"/>
                      <a:pt x="1926" y="50"/>
                    </a:cubicBezTo>
                    <a:cubicBezTo>
                      <a:pt x="1911" y="51"/>
                      <a:pt x="1897" y="51"/>
                      <a:pt x="1883" y="52"/>
                    </a:cubicBezTo>
                    <a:cubicBezTo>
                      <a:pt x="1883" y="53"/>
                      <a:pt x="1883" y="54"/>
                      <a:pt x="1883" y="54"/>
                    </a:cubicBezTo>
                    <a:cubicBezTo>
                      <a:pt x="1883" y="54"/>
                      <a:pt x="1883" y="53"/>
                      <a:pt x="1883" y="52"/>
                    </a:cubicBezTo>
                    <a:cubicBezTo>
                      <a:pt x="1883" y="52"/>
                      <a:pt x="1883" y="52"/>
                      <a:pt x="1883" y="52"/>
                    </a:cubicBezTo>
                    <a:cubicBezTo>
                      <a:pt x="1883" y="59"/>
                      <a:pt x="1883" y="63"/>
                      <a:pt x="1883" y="63"/>
                    </a:cubicBezTo>
                    <a:cubicBezTo>
                      <a:pt x="1883" y="63"/>
                      <a:pt x="1883" y="62"/>
                      <a:pt x="1883" y="60"/>
                    </a:cubicBezTo>
                    <a:cubicBezTo>
                      <a:pt x="1882" y="60"/>
                      <a:pt x="1882" y="60"/>
                      <a:pt x="1882" y="60"/>
                    </a:cubicBezTo>
                    <a:cubicBezTo>
                      <a:pt x="1882" y="60"/>
                      <a:pt x="1882" y="60"/>
                      <a:pt x="1882" y="60"/>
                    </a:cubicBezTo>
                    <a:cubicBezTo>
                      <a:pt x="1879" y="60"/>
                      <a:pt x="1879" y="60"/>
                      <a:pt x="1879" y="60"/>
                    </a:cubicBezTo>
                    <a:cubicBezTo>
                      <a:pt x="1869" y="59"/>
                      <a:pt x="1869" y="59"/>
                      <a:pt x="1869" y="59"/>
                    </a:cubicBezTo>
                    <a:cubicBezTo>
                      <a:pt x="1841" y="56"/>
                      <a:pt x="1814" y="54"/>
                      <a:pt x="1786" y="52"/>
                    </a:cubicBezTo>
                    <a:cubicBezTo>
                      <a:pt x="1731" y="52"/>
                      <a:pt x="1676" y="52"/>
                      <a:pt x="1622" y="53"/>
                    </a:cubicBezTo>
                    <a:cubicBezTo>
                      <a:pt x="1592" y="53"/>
                      <a:pt x="1563" y="54"/>
                      <a:pt x="1533" y="54"/>
                    </a:cubicBezTo>
                    <a:cubicBezTo>
                      <a:pt x="1472" y="52"/>
                      <a:pt x="1407" y="50"/>
                      <a:pt x="1339" y="49"/>
                    </a:cubicBezTo>
                    <a:cubicBezTo>
                      <a:pt x="1320" y="49"/>
                      <a:pt x="1304" y="49"/>
                      <a:pt x="1291" y="49"/>
                    </a:cubicBezTo>
                    <a:cubicBezTo>
                      <a:pt x="1288" y="49"/>
                      <a:pt x="1284" y="49"/>
                      <a:pt x="1281" y="49"/>
                    </a:cubicBezTo>
                    <a:cubicBezTo>
                      <a:pt x="1246" y="49"/>
                      <a:pt x="1209" y="48"/>
                      <a:pt x="1173" y="47"/>
                    </a:cubicBezTo>
                    <a:cubicBezTo>
                      <a:pt x="1131" y="47"/>
                      <a:pt x="1089" y="47"/>
                      <a:pt x="1047" y="47"/>
                    </a:cubicBezTo>
                    <a:cubicBezTo>
                      <a:pt x="951" y="47"/>
                      <a:pt x="855" y="47"/>
                      <a:pt x="763" y="48"/>
                    </a:cubicBezTo>
                    <a:cubicBezTo>
                      <a:pt x="667" y="44"/>
                      <a:pt x="550" y="41"/>
                      <a:pt x="428" y="38"/>
                    </a:cubicBezTo>
                    <a:cubicBezTo>
                      <a:pt x="378" y="37"/>
                      <a:pt x="328" y="37"/>
                      <a:pt x="278" y="36"/>
                    </a:cubicBezTo>
                    <a:moveTo>
                      <a:pt x="227" y="33"/>
                    </a:moveTo>
                    <a:cubicBezTo>
                      <a:pt x="227" y="33"/>
                      <a:pt x="227" y="39"/>
                      <a:pt x="227" y="51"/>
                    </a:cubicBezTo>
                    <a:cubicBezTo>
                      <a:pt x="227" y="51"/>
                      <a:pt x="227" y="51"/>
                      <a:pt x="226" y="51"/>
                    </a:cubicBezTo>
                    <a:cubicBezTo>
                      <a:pt x="227" y="67"/>
                      <a:pt x="227" y="85"/>
                      <a:pt x="227" y="106"/>
                    </a:cubicBezTo>
                    <a:cubicBezTo>
                      <a:pt x="227" y="106"/>
                      <a:pt x="227" y="106"/>
                      <a:pt x="227" y="106"/>
                    </a:cubicBezTo>
                    <a:cubicBezTo>
                      <a:pt x="227" y="107"/>
                      <a:pt x="227" y="107"/>
                      <a:pt x="227" y="107"/>
                    </a:cubicBezTo>
                    <a:cubicBezTo>
                      <a:pt x="227" y="112"/>
                      <a:pt x="228" y="117"/>
                      <a:pt x="228" y="122"/>
                    </a:cubicBezTo>
                    <a:cubicBezTo>
                      <a:pt x="228" y="167"/>
                      <a:pt x="228" y="211"/>
                      <a:pt x="228" y="211"/>
                    </a:cubicBezTo>
                    <a:cubicBezTo>
                      <a:pt x="228" y="211"/>
                      <a:pt x="228" y="202"/>
                      <a:pt x="228" y="179"/>
                    </a:cubicBezTo>
                    <a:cubicBezTo>
                      <a:pt x="229" y="179"/>
                      <a:pt x="229" y="179"/>
                      <a:pt x="229" y="179"/>
                    </a:cubicBezTo>
                    <a:cubicBezTo>
                      <a:pt x="269" y="181"/>
                      <a:pt x="269" y="181"/>
                      <a:pt x="269" y="181"/>
                    </a:cubicBezTo>
                    <a:cubicBezTo>
                      <a:pt x="296" y="181"/>
                      <a:pt x="323" y="182"/>
                      <a:pt x="350" y="183"/>
                    </a:cubicBezTo>
                    <a:cubicBezTo>
                      <a:pt x="456" y="186"/>
                      <a:pt x="558" y="189"/>
                      <a:pt x="646" y="191"/>
                    </a:cubicBezTo>
                    <a:cubicBezTo>
                      <a:pt x="718" y="193"/>
                      <a:pt x="781" y="194"/>
                      <a:pt x="831" y="195"/>
                    </a:cubicBezTo>
                    <a:cubicBezTo>
                      <a:pt x="692" y="198"/>
                      <a:pt x="559" y="202"/>
                      <a:pt x="433" y="205"/>
                    </a:cubicBezTo>
                    <a:cubicBezTo>
                      <a:pt x="389" y="207"/>
                      <a:pt x="345" y="208"/>
                      <a:pt x="303" y="210"/>
                    </a:cubicBezTo>
                    <a:cubicBezTo>
                      <a:pt x="277" y="211"/>
                      <a:pt x="252" y="212"/>
                      <a:pt x="227" y="213"/>
                    </a:cubicBezTo>
                    <a:cubicBezTo>
                      <a:pt x="228" y="223"/>
                      <a:pt x="228" y="233"/>
                      <a:pt x="228" y="244"/>
                    </a:cubicBezTo>
                    <a:cubicBezTo>
                      <a:pt x="229" y="244"/>
                      <a:pt x="229" y="244"/>
                      <a:pt x="229" y="244"/>
                    </a:cubicBezTo>
                    <a:cubicBezTo>
                      <a:pt x="230" y="244"/>
                      <a:pt x="230" y="244"/>
                      <a:pt x="230" y="244"/>
                    </a:cubicBezTo>
                    <a:cubicBezTo>
                      <a:pt x="234" y="244"/>
                      <a:pt x="234" y="244"/>
                      <a:pt x="234" y="244"/>
                    </a:cubicBezTo>
                    <a:cubicBezTo>
                      <a:pt x="271" y="245"/>
                      <a:pt x="308" y="245"/>
                      <a:pt x="346" y="246"/>
                    </a:cubicBezTo>
                    <a:cubicBezTo>
                      <a:pt x="369" y="246"/>
                      <a:pt x="392" y="246"/>
                      <a:pt x="416" y="247"/>
                    </a:cubicBezTo>
                    <a:cubicBezTo>
                      <a:pt x="483" y="244"/>
                      <a:pt x="517" y="244"/>
                      <a:pt x="517" y="244"/>
                    </a:cubicBezTo>
                    <a:cubicBezTo>
                      <a:pt x="965" y="235"/>
                      <a:pt x="1427" y="236"/>
                      <a:pt x="1874" y="221"/>
                    </a:cubicBezTo>
                    <a:cubicBezTo>
                      <a:pt x="1880" y="221"/>
                      <a:pt x="1887" y="221"/>
                      <a:pt x="1893" y="221"/>
                    </a:cubicBezTo>
                    <a:cubicBezTo>
                      <a:pt x="1900" y="221"/>
                      <a:pt x="1908" y="221"/>
                      <a:pt x="1915" y="221"/>
                    </a:cubicBezTo>
                    <a:cubicBezTo>
                      <a:pt x="1995" y="222"/>
                      <a:pt x="2074" y="224"/>
                      <a:pt x="2149" y="226"/>
                    </a:cubicBezTo>
                    <a:cubicBezTo>
                      <a:pt x="2185" y="227"/>
                      <a:pt x="2185" y="227"/>
                      <a:pt x="2185" y="227"/>
                    </a:cubicBezTo>
                    <a:cubicBezTo>
                      <a:pt x="2203" y="228"/>
                      <a:pt x="2203" y="228"/>
                      <a:pt x="2203" y="228"/>
                    </a:cubicBezTo>
                    <a:cubicBezTo>
                      <a:pt x="2205" y="228"/>
                      <a:pt x="2205" y="228"/>
                      <a:pt x="2205" y="228"/>
                    </a:cubicBezTo>
                    <a:cubicBezTo>
                      <a:pt x="2206" y="228"/>
                      <a:pt x="2206" y="228"/>
                      <a:pt x="2206" y="228"/>
                    </a:cubicBezTo>
                    <a:cubicBezTo>
                      <a:pt x="2207" y="228"/>
                      <a:pt x="2207" y="228"/>
                      <a:pt x="2207" y="228"/>
                    </a:cubicBezTo>
                    <a:cubicBezTo>
                      <a:pt x="2207" y="229"/>
                      <a:pt x="2207" y="229"/>
                      <a:pt x="2207" y="229"/>
                    </a:cubicBezTo>
                    <a:cubicBezTo>
                      <a:pt x="2207" y="231"/>
                      <a:pt x="2207" y="231"/>
                      <a:pt x="2207" y="231"/>
                    </a:cubicBezTo>
                    <a:cubicBezTo>
                      <a:pt x="2207" y="231"/>
                      <a:pt x="2207" y="230"/>
                      <a:pt x="2207" y="229"/>
                    </a:cubicBezTo>
                    <a:cubicBezTo>
                      <a:pt x="2207" y="226"/>
                      <a:pt x="2207" y="219"/>
                      <a:pt x="2207" y="208"/>
                    </a:cubicBezTo>
                    <a:cubicBezTo>
                      <a:pt x="2207" y="207"/>
                      <a:pt x="2207" y="207"/>
                      <a:pt x="2207" y="206"/>
                    </a:cubicBezTo>
                    <a:cubicBezTo>
                      <a:pt x="2208" y="206"/>
                      <a:pt x="2208" y="206"/>
                      <a:pt x="2208" y="206"/>
                    </a:cubicBezTo>
                    <a:cubicBezTo>
                      <a:pt x="2208" y="206"/>
                      <a:pt x="2208" y="206"/>
                      <a:pt x="2208" y="206"/>
                    </a:cubicBezTo>
                    <a:cubicBezTo>
                      <a:pt x="2208" y="206"/>
                      <a:pt x="2208" y="206"/>
                      <a:pt x="2208" y="206"/>
                    </a:cubicBezTo>
                    <a:cubicBezTo>
                      <a:pt x="2213" y="206"/>
                      <a:pt x="2213" y="206"/>
                      <a:pt x="2213" y="206"/>
                    </a:cubicBezTo>
                    <a:cubicBezTo>
                      <a:pt x="2213" y="206"/>
                      <a:pt x="2213" y="206"/>
                      <a:pt x="2213" y="206"/>
                    </a:cubicBezTo>
                    <a:cubicBezTo>
                      <a:pt x="2215" y="206"/>
                      <a:pt x="2215" y="206"/>
                      <a:pt x="2215" y="206"/>
                    </a:cubicBezTo>
                    <a:cubicBezTo>
                      <a:pt x="2215" y="196"/>
                      <a:pt x="2215" y="187"/>
                      <a:pt x="2215" y="178"/>
                    </a:cubicBezTo>
                    <a:cubicBezTo>
                      <a:pt x="2213" y="178"/>
                      <a:pt x="2211" y="178"/>
                      <a:pt x="2209" y="177"/>
                    </a:cubicBezTo>
                    <a:cubicBezTo>
                      <a:pt x="2209" y="194"/>
                      <a:pt x="2209" y="200"/>
                      <a:pt x="2209" y="200"/>
                    </a:cubicBezTo>
                    <a:cubicBezTo>
                      <a:pt x="2209" y="200"/>
                      <a:pt x="2209" y="195"/>
                      <a:pt x="2209" y="189"/>
                    </a:cubicBezTo>
                    <a:cubicBezTo>
                      <a:pt x="2209" y="184"/>
                      <a:pt x="2209" y="179"/>
                      <a:pt x="2209" y="179"/>
                    </a:cubicBezTo>
                    <a:cubicBezTo>
                      <a:pt x="2209" y="179"/>
                      <a:pt x="2209" y="181"/>
                      <a:pt x="2209" y="189"/>
                    </a:cubicBezTo>
                    <a:cubicBezTo>
                      <a:pt x="2209" y="189"/>
                      <a:pt x="2209" y="189"/>
                      <a:pt x="2209" y="189"/>
                    </a:cubicBezTo>
                    <a:cubicBezTo>
                      <a:pt x="2207" y="189"/>
                      <a:pt x="2207" y="189"/>
                      <a:pt x="2207" y="189"/>
                    </a:cubicBezTo>
                    <a:cubicBezTo>
                      <a:pt x="2208" y="185"/>
                      <a:pt x="2208" y="181"/>
                      <a:pt x="2208" y="177"/>
                    </a:cubicBezTo>
                    <a:cubicBezTo>
                      <a:pt x="2142" y="169"/>
                      <a:pt x="2083" y="163"/>
                      <a:pt x="2008" y="156"/>
                    </a:cubicBezTo>
                    <a:cubicBezTo>
                      <a:pt x="1981" y="155"/>
                      <a:pt x="1879" y="150"/>
                      <a:pt x="1852" y="149"/>
                    </a:cubicBezTo>
                    <a:cubicBezTo>
                      <a:pt x="1809" y="146"/>
                      <a:pt x="1765" y="144"/>
                      <a:pt x="1722" y="142"/>
                    </a:cubicBezTo>
                    <a:cubicBezTo>
                      <a:pt x="1721" y="142"/>
                      <a:pt x="1719" y="142"/>
                      <a:pt x="1717" y="142"/>
                    </a:cubicBezTo>
                    <a:cubicBezTo>
                      <a:pt x="1681" y="142"/>
                      <a:pt x="1617" y="141"/>
                      <a:pt x="1519" y="140"/>
                    </a:cubicBezTo>
                    <a:cubicBezTo>
                      <a:pt x="1411" y="138"/>
                      <a:pt x="1263" y="137"/>
                      <a:pt x="1066" y="137"/>
                    </a:cubicBezTo>
                    <a:cubicBezTo>
                      <a:pt x="927" y="137"/>
                      <a:pt x="764" y="137"/>
                      <a:pt x="574" y="139"/>
                    </a:cubicBezTo>
                    <a:cubicBezTo>
                      <a:pt x="564" y="139"/>
                      <a:pt x="552" y="140"/>
                      <a:pt x="539" y="140"/>
                    </a:cubicBezTo>
                    <a:cubicBezTo>
                      <a:pt x="515" y="140"/>
                      <a:pt x="486" y="139"/>
                      <a:pt x="453" y="139"/>
                    </a:cubicBezTo>
                    <a:cubicBezTo>
                      <a:pt x="427" y="139"/>
                      <a:pt x="399" y="139"/>
                      <a:pt x="368" y="138"/>
                    </a:cubicBezTo>
                    <a:cubicBezTo>
                      <a:pt x="352" y="138"/>
                      <a:pt x="336" y="137"/>
                      <a:pt x="319" y="137"/>
                    </a:cubicBezTo>
                    <a:cubicBezTo>
                      <a:pt x="311" y="137"/>
                      <a:pt x="302" y="136"/>
                      <a:pt x="293" y="136"/>
                    </a:cubicBezTo>
                    <a:cubicBezTo>
                      <a:pt x="280" y="135"/>
                      <a:pt x="280" y="135"/>
                      <a:pt x="280" y="135"/>
                    </a:cubicBezTo>
                    <a:cubicBezTo>
                      <a:pt x="277" y="135"/>
                      <a:pt x="277" y="135"/>
                      <a:pt x="277" y="135"/>
                    </a:cubicBezTo>
                    <a:cubicBezTo>
                      <a:pt x="276" y="135"/>
                      <a:pt x="276" y="135"/>
                      <a:pt x="276" y="135"/>
                    </a:cubicBezTo>
                    <a:cubicBezTo>
                      <a:pt x="276" y="137"/>
                      <a:pt x="276" y="138"/>
                      <a:pt x="276" y="138"/>
                    </a:cubicBezTo>
                    <a:cubicBezTo>
                      <a:pt x="276" y="138"/>
                      <a:pt x="276" y="137"/>
                      <a:pt x="276" y="135"/>
                    </a:cubicBezTo>
                    <a:cubicBezTo>
                      <a:pt x="276" y="135"/>
                      <a:pt x="276" y="135"/>
                      <a:pt x="276" y="135"/>
                    </a:cubicBezTo>
                    <a:cubicBezTo>
                      <a:pt x="276" y="142"/>
                      <a:pt x="276" y="147"/>
                      <a:pt x="276" y="147"/>
                    </a:cubicBezTo>
                    <a:cubicBezTo>
                      <a:pt x="276" y="147"/>
                      <a:pt x="276" y="144"/>
                      <a:pt x="276" y="135"/>
                    </a:cubicBezTo>
                    <a:cubicBezTo>
                      <a:pt x="276" y="135"/>
                      <a:pt x="276" y="135"/>
                      <a:pt x="276" y="135"/>
                    </a:cubicBezTo>
                    <a:cubicBezTo>
                      <a:pt x="276" y="138"/>
                      <a:pt x="276" y="139"/>
                      <a:pt x="275" y="139"/>
                    </a:cubicBezTo>
                    <a:cubicBezTo>
                      <a:pt x="275" y="139"/>
                      <a:pt x="276" y="92"/>
                      <a:pt x="277" y="36"/>
                    </a:cubicBezTo>
                    <a:cubicBezTo>
                      <a:pt x="273" y="36"/>
                      <a:pt x="270" y="36"/>
                      <a:pt x="266" y="35"/>
                    </a:cubicBezTo>
                    <a:cubicBezTo>
                      <a:pt x="246" y="35"/>
                      <a:pt x="246" y="35"/>
                      <a:pt x="246" y="35"/>
                    </a:cubicBezTo>
                    <a:cubicBezTo>
                      <a:pt x="236" y="35"/>
                      <a:pt x="236" y="35"/>
                      <a:pt x="236" y="35"/>
                    </a:cubicBezTo>
                    <a:cubicBezTo>
                      <a:pt x="231" y="35"/>
                      <a:pt x="231" y="35"/>
                      <a:pt x="231" y="35"/>
                    </a:cubicBezTo>
                    <a:cubicBezTo>
                      <a:pt x="228" y="35"/>
                      <a:pt x="228" y="35"/>
                      <a:pt x="228" y="35"/>
                    </a:cubicBezTo>
                    <a:cubicBezTo>
                      <a:pt x="227" y="35"/>
                      <a:pt x="227" y="35"/>
                      <a:pt x="227" y="35"/>
                    </a:cubicBezTo>
                    <a:cubicBezTo>
                      <a:pt x="227" y="33"/>
                      <a:pt x="227" y="33"/>
                      <a:pt x="227" y="33"/>
                    </a:cubicBezTo>
                    <a:moveTo>
                      <a:pt x="2209" y="27"/>
                    </a:moveTo>
                    <a:cubicBezTo>
                      <a:pt x="2209" y="27"/>
                      <a:pt x="2209" y="27"/>
                      <a:pt x="2209" y="27"/>
                    </a:cubicBezTo>
                    <a:cubicBezTo>
                      <a:pt x="2209" y="30"/>
                      <a:pt x="2209" y="33"/>
                      <a:pt x="2209" y="35"/>
                    </a:cubicBezTo>
                    <a:cubicBezTo>
                      <a:pt x="2204" y="36"/>
                      <a:pt x="2204" y="36"/>
                      <a:pt x="2204" y="36"/>
                    </a:cubicBezTo>
                    <a:cubicBezTo>
                      <a:pt x="2195" y="36"/>
                      <a:pt x="2195" y="36"/>
                      <a:pt x="2195" y="36"/>
                    </a:cubicBezTo>
                    <a:cubicBezTo>
                      <a:pt x="2177" y="37"/>
                      <a:pt x="2159" y="38"/>
                      <a:pt x="2141" y="39"/>
                    </a:cubicBezTo>
                    <a:cubicBezTo>
                      <a:pt x="2163" y="41"/>
                      <a:pt x="2186" y="44"/>
                      <a:pt x="2209" y="47"/>
                    </a:cubicBezTo>
                    <a:cubicBezTo>
                      <a:pt x="2209" y="40"/>
                      <a:pt x="2209" y="33"/>
                      <a:pt x="2209" y="27"/>
                    </a:cubicBezTo>
                    <a:moveTo>
                      <a:pt x="2" y="0"/>
                    </a:moveTo>
                    <a:cubicBezTo>
                      <a:pt x="2" y="0"/>
                      <a:pt x="2" y="45"/>
                      <a:pt x="2" y="99"/>
                    </a:cubicBezTo>
                    <a:cubicBezTo>
                      <a:pt x="5" y="99"/>
                      <a:pt x="5" y="99"/>
                      <a:pt x="5" y="99"/>
                    </a:cubicBezTo>
                    <a:cubicBezTo>
                      <a:pt x="5" y="82"/>
                      <a:pt x="5" y="66"/>
                      <a:pt x="5" y="50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15"/>
                      <a:pt x="2" y="0"/>
                      <a:pt x="2" y="0"/>
                    </a:cubicBezTo>
                  </a:path>
                </a:pathLst>
              </a:custGeom>
              <a:solidFill>
                <a:srgbClr val="E3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9" name="Freeform 20"/>
              <p:cNvSpPr>
                <a:spLocks noEditPoints="1"/>
              </p:cNvSpPr>
              <p:nvPr/>
            </p:nvSpPr>
            <p:spPr bwMode="auto">
              <a:xfrm>
                <a:off x="2463" y="3320"/>
                <a:ext cx="3008" cy="635"/>
              </a:xfrm>
              <a:custGeom>
                <a:avLst/>
                <a:gdLst>
                  <a:gd name="T0" fmla="*/ 2190 w 2202"/>
                  <a:gd name="T1" fmla="*/ 310 h 465"/>
                  <a:gd name="T2" fmla="*/ 1658 w 2202"/>
                  <a:gd name="T3" fmla="*/ 214 h 465"/>
                  <a:gd name="T4" fmla="*/ 709 w 2202"/>
                  <a:gd name="T5" fmla="*/ 181 h 465"/>
                  <a:gd name="T6" fmla="*/ 1316 w 2202"/>
                  <a:gd name="T7" fmla="*/ 200 h 465"/>
                  <a:gd name="T8" fmla="*/ 1659 w 2202"/>
                  <a:gd name="T9" fmla="*/ 178 h 465"/>
                  <a:gd name="T10" fmla="*/ 2199 w 2202"/>
                  <a:gd name="T11" fmla="*/ 194 h 465"/>
                  <a:gd name="T12" fmla="*/ 2197 w 2202"/>
                  <a:gd name="T13" fmla="*/ 243 h 465"/>
                  <a:gd name="T14" fmla="*/ 51 w 2202"/>
                  <a:gd name="T15" fmla="*/ 280 h 465"/>
                  <a:gd name="T16" fmla="*/ 342 w 2202"/>
                  <a:gd name="T17" fmla="*/ 285 h 465"/>
                  <a:gd name="T18" fmla="*/ 1783 w 2202"/>
                  <a:gd name="T19" fmla="*/ 318 h 465"/>
                  <a:gd name="T20" fmla="*/ 2177 w 2202"/>
                  <a:gd name="T21" fmla="*/ 367 h 465"/>
                  <a:gd name="T22" fmla="*/ 2186 w 2202"/>
                  <a:gd name="T23" fmla="*/ 309 h 465"/>
                  <a:gd name="T24" fmla="*/ 862 w 2202"/>
                  <a:gd name="T25" fmla="*/ 258 h 465"/>
                  <a:gd name="T26" fmla="*/ 62 w 2202"/>
                  <a:gd name="T27" fmla="*/ 255 h 465"/>
                  <a:gd name="T28" fmla="*/ 53 w 2202"/>
                  <a:gd name="T29" fmla="*/ 198 h 465"/>
                  <a:gd name="T30" fmla="*/ 2 w 2202"/>
                  <a:gd name="T31" fmla="*/ 375 h 465"/>
                  <a:gd name="T32" fmla="*/ 3 w 2202"/>
                  <a:gd name="T33" fmla="*/ 434 h 465"/>
                  <a:gd name="T34" fmla="*/ 138 w 2202"/>
                  <a:gd name="T35" fmla="*/ 437 h 465"/>
                  <a:gd name="T36" fmla="*/ 351 w 2202"/>
                  <a:gd name="T37" fmla="*/ 410 h 465"/>
                  <a:gd name="T38" fmla="*/ 2 w 2202"/>
                  <a:gd name="T39" fmla="*/ 375 h 465"/>
                  <a:gd name="T40" fmla="*/ 949 w 2202"/>
                  <a:gd name="T41" fmla="*/ 163 h 465"/>
                  <a:gd name="T42" fmla="*/ 1517 w 2202"/>
                  <a:gd name="T43" fmla="*/ 191 h 465"/>
                  <a:gd name="T44" fmla="*/ 1202 w 2202"/>
                  <a:gd name="T45" fmla="*/ 164 h 465"/>
                  <a:gd name="T46" fmla="*/ 1 w 2202"/>
                  <a:gd name="T47" fmla="*/ 166 h 465"/>
                  <a:gd name="T48" fmla="*/ 1 w 2202"/>
                  <a:gd name="T49" fmla="*/ 132 h 465"/>
                  <a:gd name="T50" fmla="*/ 52 w 2202"/>
                  <a:gd name="T51" fmla="*/ 133 h 465"/>
                  <a:gd name="T52" fmla="*/ 1659 w 2202"/>
                  <a:gd name="T53" fmla="*/ 94 h 465"/>
                  <a:gd name="T54" fmla="*/ 1965 w 2202"/>
                  <a:gd name="T55" fmla="*/ 105 h 465"/>
                  <a:gd name="T56" fmla="*/ 411 w 2202"/>
                  <a:gd name="T57" fmla="*/ 144 h 465"/>
                  <a:gd name="T58" fmla="*/ 411 w 2202"/>
                  <a:gd name="T59" fmla="*/ 146 h 465"/>
                  <a:gd name="T60" fmla="*/ 411 w 2202"/>
                  <a:gd name="T61" fmla="*/ 160 h 465"/>
                  <a:gd name="T62" fmla="*/ 949 w 2202"/>
                  <a:gd name="T63" fmla="*/ 163 h 465"/>
                  <a:gd name="T64" fmla="*/ 1655 w 2202"/>
                  <a:gd name="T65" fmla="*/ 110 h 465"/>
                  <a:gd name="T66" fmla="*/ 411 w 2202"/>
                  <a:gd name="T67" fmla="*/ 106 h 465"/>
                  <a:gd name="T68" fmla="*/ 448 w 2202"/>
                  <a:gd name="T69" fmla="*/ 87 h 465"/>
                  <a:gd name="T70" fmla="*/ 410 w 2202"/>
                  <a:gd name="T71" fmla="*/ 70 h 465"/>
                  <a:gd name="T72" fmla="*/ 2199 w 2202"/>
                  <a:gd name="T73" fmla="*/ 123 h 465"/>
                  <a:gd name="T74" fmla="*/ 1997 w 2202"/>
                  <a:gd name="T75" fmla="*/ 108 h 465"/>
                  <a:gd name="T76" fmla="*/ 1997 w 2202"/>
                  <a:gd name="T77" fmla="*/ 145 h 465"/>
                  <a:gd name="T78" fmla="*/ 1969 w 2202"/>
                  <a:gd name="T79" fmla="*/ 132 h 465"/>
                  <a:gd name="T80" fmla="*/ 1984 w 2202"/>
                  <a:gd name="T81" fmla="*/ 189 h 465"/>
                  <a:gd name="T82" fmla="*/ 1658 w 2202"/>
                  <a:gd name="T83" fmla="*/ 68 h 465"/>
                  <a:gd name="T84" fmla="*/ 1489 w 2202"/>
                  <a:gd name="T85" fmla="*/ 78 h 465"/>
                  <a:gd name="T86" fmla="*/ 75 w 2202"/>
                  <a:gd name="T87" fmla="*/ 94 h 465"/>
                  <a:gd name="T88" fmla="*/ 107 w 2202"/>
                  <a:gd name="T89" fmla="*/ 68 h 465"/>
                  <a:gd name="T90" fmla="*/ 53 w 2202"/>
                  <a:gd name="T91" fmla="*/ 167 h 465"/>
                  <a:gd name="T92" fmla="*/ 410 w 2202"/>
                  <a:gd name="T93" fmla="*/ 108 h 465"/>
                  <a:gd name="T94" fmla="*/ 1659 w 2202"/>
                  <a:gd name="T95" fmla="*/ 57 h 465"/>
                  <a:gd name="T96" fmla="*/ 1659 w 2202"/>
                  <a:gd name="T97" fmla="*/ 86 h 465"/>
                  <a:gd name="T98" fmla="*/ 1999 w 2202"/>
                  <a:gd name="T99" fmla="*/ 53 h 465"/>
                  <a:gd name="T100" fmla="*/ 1660 w 2202"/>
                  <a:gd name="T101" fmla="*/ 45 h 465"/>
                  <a:gd name="T102" fmla="*/ 1990 w 2202"/>
                  <a:gd name="T103" fmla="*/ 39 h 465"/>
                  <a:gd name="T104" fmla="*/ 1997 w 2202"/>
                  <a:gd name="T105" fmla="*/ 53 h 465"/>
                  <a:gd name="T106" fmla="*/ 1997 w 2202"/>
                  <a:gd name="T107" fmla="*/ 39 h 465"/>
                  <a:gd name="T108" fmla="*/ 1659 w 2202"/>
                  <a:gd name="T109" fmla="*/ 29 h 465"/>
                  <a:gd name="T110" fmla="*/ 599 w 2202"/>
                  <a:gd name="T111" fmla="*/ 6 h 465"/>
                  <a:gd name="T112" fmla="*/ 553 w 2202"/>
                  <a:gd name="T113" fmla="*/ 24 h 465"/>
                  <a:gd name="T114" fmla="*/ 630 w 2202"/>
                  <a:gd name="T115" fmla="*/ 31 h 465"/>
                  <a:gd name="T116" fmla="*/ 815 w 2202"/>
                  <a:gd name="T117" fmla="*/ 18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02" h="465">
                    <a:moveTo>
                      <a:pt x="51" y="297"/>
                    </a:moveTo>
                    <a:cubicBezTo>
                      <a:pt x="51" y="306"/>
                      <a:pt x="51" y="309"/>
                      <a:pt x="51" y="309"/>
                    </a:cubicBezTo>
                    <a:cubicBezTo>
                      <a:pt x="51" y="309"/>
                      <a:pt x="51" y="304"/>
                      <a:pt x="51" y="297"/>
                    </a:cubicBezTo>
                    <a:cubicBezTo>
                      <a:pt x="51" y="297"/>
                      <a:pt x="51" y="297"/>
                      <a:pt x="51" y="297"/>
                    </a:cubicBezTo>
                    <a:moveTo>
                      <a:pt x="2193" y="242"/>
                    </a:moveTo>
                    <a:cubicBezTo>
                      <a:pt x="2192" y="266"/>
                      <a:pt x="2191" y="289"/>
                      <a:pt x="2190" y="309"/>
                    </a:cubicBezTo>
                    <a:cubicBezTo>
                      <a:pt x="2190" y="310"/>
                      <a:pt x="2190" y="310"/>
                      <a:pt x="2190" y="310"/>
                    </a:cubicBezTo>
                    <a:cubicBezTo>
                      <a:pt x="2194" y="310"/>
                      <a:pt x="2194" y="310"/>
                      <a:pt x="2194" y="310"/>
                    </a:cubicBezTo>
                    <a:cubicBezTo>
                      <a:pt x="2195" y="283"/>
                      <a:pt x="2196" y="261"/>
                      <a:pt x="2197" y="243"/>
                    </a:cubicBezTo>
                    <a:cubicBezTo>
                      <a:pt x="2197" y="243"/>
                      <a:pt x="2197" y="243"/>
                      <a:pt x="2197" y="243"/>
                    </a:cubicBezTo>
                    <a:cubicBezTo>
                      <a:pt x="2193" y="242"/>
                      <a:pt x="2193" y="242"/>
                      <a:pt x="2193" y="242"/>
                    </a:cubicBezTo>
                    <a:moveTo>
                      <a:pt x="1658" y="203"/>
                    </a:moveTo>
                    <a:cubicBezTo>
                      <a:pt x="1658" y="207"/>
                      <a:pt x="1658" y="211"/>
                      <a:pt x="1658" y="214"/>
                    </a:cubicBezTo>
                    <a:cubicBezTo>
                      <a:pt x="1658" y="214"/>
                      <a:pt x="1658" y="214"/>
                      <a:pt x="1658" y="214"/>
                    </a:cubicBezTo>
                    <a:cubicBezTo>
                      <a:pt x="1658" y="214"/>
                      <a:pt x="1658" y="214"/>
                      <a:pt x="1658" y="214"/>
                    </a:cubicBezTo>
                    <a:cubicBezTo>
                      <a:pt x="1658" y="214"/>
                      <a:pt x="1658" y="214"/>
                      <a:pt x="1658" y="214"/>
                    </a:cubicBezTo>
                    <a:cubicBezTo>
                      <a:pt x="1658" y="215"/>
                      <a:pt x="1658" y="216"/>
                      <a:pt x="1658" y="216"/>
                    </a:cubicBezTo>
                    <a:cubicBezTo>
                      <a:pt x="1658" y="216"/>
                      <a:pt x="1658" y="215"/>
                      <a:pt x="1658" y="214"/>
                    </a:cubicBezTo>
                    <a:cubicBezTo>
                      <a:pt x="1658" y="212"/>
                      <a:pt x="1658" y="208"/>
                      <a:pt x="1658" y="203"/>
                    </a:cubicBezTo>
                    <a:cubicBezTo>
                      <a:pt x="1658" y="203"/>
                      <a:pt x="1658" y="203"/>
                      <a:pt x="1658" y="203"/>
                    </a:cubicBezTo>
                    <a:moveTo>
                      <a:pt x="709" y="181"/>
                    </a:moveTo>
                    <a:cubicBezTo>
                      <a:pt x="758" y="185"/>
                      <a:pt x="790" y="190"/>
                      <a:pt x="774" y="197"/>
                    </a:cubicBezTo>
                    <a:cubicBezTo>
                      <a:pt x="746" y="201"/>
                      <a:pt x="839" y="206"/>
                      <a:pt x="948" y="209"/>
                    </a:cubicBezTo>
                    <a:cubicBezTo>
                      <a:pt x="984" y="210"/>
                      <a:pt x="1021" y="211"/>
                      <a:pt x="1056" y="211"/>
                    </a:cubicBezTo>
                    <a:cubicBezTo>
                      <a:pt x="1059" y="211"/>
                      <a:pt x="1063" y="211"/>
                      <a:pt x="1066" y="211"/>
                    </a:cubicBezTo>
                    <a:cubicBezTo>
                      <a:pt x="1079" y="211"/>
                      <a:pt x="1095" y="211"/>
                      <a:pt x="1114" y="211"/>
                    </a:cubicBezTo>
                    <a:cubicBezTo>
                      <a:pt x="1182" y="210"/>
                      <a:pt x="1289" y="208"/>
                      <a:pt x="1421" y="205"/>
                    </a:cubicBezTo>
                    <a:cubicBezTo>
                      <a:pt x="1386" y="203"/>
                      <a:pt x="1351" y="201"/>
                      <a:pt x="1316" y="200"/>
                    </a:cubicBezTo>
                    <a:cubicBezTo>
                      <a:pt x="1116" y="191"/>
                      <a:pt x="915" y="188"/>
                      <a:pt x="709" y="181"/>
                    </a:cubicBezTo>
                    <a:moveTo>
                      <a:pt x="1659" y="181"/>
                    </a:moveTo>
                    <a:cubicBezTo>
                      <a:pt x="1659" y="188"/>
                      <a:pt x="1659" y="195"/>
                      <a:pt x="1659" y="199"/>
                    </a:cubicBezTo>
                    <a:cubicBezTo>
                      <a:pt x="1666" y="199"/>
                      <a:pt x="1673" y="198"/>
                      <a:pt x="1679" y="198"/>
                    </a:cubicBezTo>
                    <a:cubicBezTo>
                      <a:pt x="1673" y="193"/>
                      <a:pt x="1667" y="187"/>
                      <a:pt x="1662" y="181"/>
                    </a:cubicBezTo>
                    <a:cubicBezTo>
                      <a:pt x="1661" y="181"/>
                      <a:pt x="1660" y="181"/>
                      <a:pt x="1659" y="181"/>
                    </a:cubicBezTo>
                    <a:moveTo>
                      <a:pt x="1659" y="178"/>
                    </a:moveTo>
                    <a:cubicBezTo>
                      <a:pt x="1659" y="179"/>
                      <a:pt x="1659" y="180"/>
                      <a:pt x="1659" y="181"/>
                    </a:cubicBezTo>
                    <a:cubicBezTo>
                      <a:pt x="1660" y="181"/>
                      <a:pt x="1661" y="181"/>
                      <a:pt x="1662" y="181"/>
                    </a:cubicBezTo>
                    <a:cubicBezTo>
                      <a:pt x="1661" y="180"/>
                      <a:pt x="1660" y="179"/>
                      <a:pt x="1659" y="178"/>
                    </a:cubicBezTo>
                    <a:cubicBezTo>
                      <a:pt x="1659" y="178"/>
                      <a:pt x="1659" y="178"/>
                      <a:pt x="1659" y="178"/>
                    </a:cubicBezTo>
                    <a:moveTo>
                      <a:pt x="2200" y="170"/>
                    </a:moveTo>
                    <a:cubicBezTo>
                      <a:pt x="2200" y="170"/>
                      <a:pt x="2200" y="176"/>
                      <a:pt x="2199" y="182"/>
                    </a:cubicBezTo>
                    <a:cubicBezTo>
                      <a:pt x="2199" y="188"/>
                      <a:pt x="2199" y="194"/>
                      <a:pt x="2199" y="194"/>
                    </a:cubicBezTo>
                    <a:cubicBezTo>
                      <a:pt x="2199" y="194"/>
                      <a:pt x="2199" y="191"/>
                      <a:pt x="2199" y="182"/>
                    </a:cubicBezTo>
                    <a:cubicBezTo>
                      <a:pt x="2198" y="182"/>
                      <a:pt x="2198" y="182"/>
                      <a:pt x="2198" y="182"/>
                    </a:cubicBezTo>
                    <a:cubicBezTo>
                      <a:pt x="2197" y="182"/>
                      <a:pt x="2197" y="182"/>
                      <a:pt x="2197" y="182"/>
                    </a:cubicBezTo>
                    <a:cubicBezTo>
                      <a:pt x="2196" y="182"/>
                      <a:pt x="2196" y="182"/>
                      <a:pt x="2196" y="182"/>
                    </a:cubicBezTo>
                    <a:cubicBezTo>
                      <a:pt x="2195" y="195"/>
                      <a:pt x="2195" y="208"/>
                      <a:pt x="2194" y="221"/>
                    </a:cubicBezTo>
                    <a:cubicBezTo>
                      <a:pt x="2194" y="228"/>
                      <a:pt x="2193" y="235"/>
                      <a:pt x="2193" y="242"/>
                    </a:cubicBezTo>
                    <a:cubicBezTo>
                      <a:pt x="2197" y="243"/>
                      <a:pt x="2197" y="243"/>
                      <a:pt x="2197" y="243"/>
                    </a:cubicBezTo>
                    <a:cubicBezTo>
                      <a:pt x="2197" y="243"/>
                      <a:pt x="2197" y="243"/>
                      <a:pt x="2197" y="243"/>
                    </a:cubicBezTo>
                    <a:cubicBezTo>
                      <a:pt x="2200" y="186"/>
                      <a:pt x="2200" y="170"/>
                      <a:pt x="2200" y="170"/>
                    </a:cubicBezTo>
                    <a:moveTo>
                      <a:pt x="52" y="167"/>
                    </a:moveTo>
                    <a:cubicBezTo>
                      <a:pt x="52" y="215"/>
                      <a:pt x="51" y="247"/>
                      <a:pt x="51" y="268"/>
                    </a:cubicBezTo>
                    <a:cubicBezTo>
                      <a:pt x="51" y="270"/>
                      <a:pt x="51" y="276"/>
                      <a:pt x="51" y="288"/>
                    </a:cubicBezTo>
                    <a:cubicBezTo>
                      <a:pt x="51" y="288"/>
                      <a:pt x="51" y="288"/>
                      <a:pt x="51" y="288"/>
                    </a:cubicBezTo>
                    <a:cubicBezTo>
                      <a:pt x="51" y="285"/>
                      <a:pt x="51" y="283"/>
                      <a:pt x="51" y="280"/>
                    </a:cubicBezTo>
                    <a:cubicBezTo>
                      <a:pt x="51" y="271"/>
                      <a:pt x="52" y="261"/>
                      <a:pt x="52" y="261"/>
                    </a:cubicBezTo>
                    <a:cubicBezTo>
                      <a:pt x="52" y="261"/>
                      <a:pt x="52" y="266"/>
                      <a:pt x="51" y="280"/>
                    </a:cubicBezTo>
                    <a:cubicBezTo>
                      <a:pt x="52" y="280"/>
                      <a:pt x="52" y="280"/>
                      <a:pt x="52" y="280"/>
                    </a:cubicBezTo>
                    <a:cubicBezTo>
                      <a:pt x="53" y="280"/>
                      <a:pt x="53" y="280"/>
                      <a:pt x="53" y="280"/>
                    </a:cubicBezTo>
                    <a:cubicBezTo>
                      <a:pt x="55" y="280"/>
                      <a:pt x="55" y="280"/>
                      <a:pt x="55" y="280"/>
                    </a:cubicBezTo>
                    <a:cubicBezTo>
                      <a:pt x="147" y="284"/>
                      <a:pt x="227" y="285"/>
                      <a:pt x="293" y="285"/>
                    </a:cubicBezTo>
                    <a:cubicBezTo>
                      <a:pt x="310" y="285"/>
                      <a:pt x="327" y="285"/>
                      <a:pt x="342" y="285"/>
                    </a:cubicBezTo>
                    <a:cubicBezTo>
                      <a:pt x="358" y="285"/>
                      <a:pt x="372" y="285"/>
                      <a:pt x="385" y="285"/>
                    </a:cubicBezTo>
                    <a:cubicBezTo>
                      <a:pt x="392" y="285"/>
                      <a:pt x="398" y="285"/>
                      <a:pt x="403" y="285"/>
                    </a:cubicBezTo>
                    <a:cubicBezTo>
                      <a:pt x="530" y="284"/>
                      <a:pt x="655" y="283"/>
                      <a:pt x="780" y="283"/>
                    </a:cubicBezTo>
                    <a:cubicBezTo>
                      <a:pt x="1032" y="283"/>
                      <a:pt x="1280" y="287"/>
                      <a:pt x="1527" y="303"/>
                    </a:cubicBezTo>
                    <a:cubicBezTo>
                      <a:pt x="1534" y="303"/>
                      <a:pt x="1525" y="304"/>
                      <a:pt x="1497" y="304"/>
                    </a:cubicBezTo>
                    <a:cubicBezTo>
                      <a:pt x="1540" y="306"/>
                      <a:pt x="1584" y="308"/>
                      <a:pt x="1627" y="311"/>
                    </a:cubicBezTo>
                    <a:cubicBezTo>
                      <a:pt x="1654" y="312"/>
                      <a:pt x="1756" y="317"/>
                      <a:pt x="1783" y="318"/>
                    </a:cubicBezTo>
                    <a:cubicBezTo>
                      <a:pt x="1858" y="325"/>
                      <a:pt x="1917" y="331"/>
                      <a:pt x="1983" y="339"/>
                    </a:cubicBezTo>
                    <a:cubicBezTo>
                      <a:pt x="1983" y="339"/>
                      <a:pt x="1984" y="339"/>
                      <a:pt x="1984" y="339"/>
                    </a:cubicBezTo>
                    <a:cubicBezTo>
                      <a:pt x="1986" y="340"/>
                      <a:pt x="1988" y="340"/>
                      <a:pt x="1990" y="340"/>
                    </a:cubicBezTo>
                    <a:cubicBezTo>
                      <a:pt x="2006" y="342"/>
                      <a:pt x="2022" y="344"/>
                      <a:pt x="2039" y="347"/>
                    </a:cubicBezTo>
                    <a:cubicBezTo>
                      <a:pt x="2073" y="352"/>
                      <a:pt x="2109" y="357"/>
                      <a:pt x="2146" y="363"/>
                    </a:cubicBezTo>
                    <a:cubicBezTo>
                      <a:pt x="2175" y="367"/>
                      <a:pt x="2175" y="367"/>
                      <a:pt x="2175" y="367"/>
                    </a:cubicBezTo>
                    <a:cubicBezTo>
                      <a:pt x="2177" y="367"/>
                      <a:pt x="2177" y="367"/>
                      <a:pt x="2177" y="367"/>
                    </a:cubicBezTo>
                    <a:cubicBezTo>
                      <a:pt x="2182" y="368"/>
                      <a:pt x="2182" y="368"/>
                      <a:pt x="2182" y="368"/>
                    </a:cubicBezTo>
                    <a:cubicBezTo>
                      <a:pt x="2183" y="368"/>
                      <a:pt x="2183" y="368"/>
                      <a:pt x="2183" y="368"/>
                    </a:cubicBezTo>
                    <a:cubicBezTo>
                      <a:pt x="2186" y="368"/>
                      <a:pt x="2186" y="368"/>
                      <a:pt x="2186" y="368"/>
                    </a:cubicBezTo>
                    <a:cubicBezTo>
                      <a:pt x="2187" y="369"/>
                      <a:pt x="2187" y="369"/>
                      <a:pt x="2187" y="369"/>
                    </a:cubicBezTo>
                    <a:cubicBezTo>
                      <a:pt x="2186" y="371"/>
                      <a:pt x="2186" y="372"/>
                      <a:pt x="2186" y="372"/>
                    </a:cubicBezTo>
                    <a:cubicBezTo>
                      <a:pt x="2186" y="372"/>
                      <a:pt x="2188" y="346"/>
                      <a:pt x="2190" y="309"/>
                    </a:cubicBezTo>
                    <a:cubicBezTo>
                      <a:pt x="2186" y="309"/>
                      <a:pt x="2186" y="309"/>
                      <a:pt x="2186" y="309"/>
                    </a:cubicBezTo>
                    <a:cubicBezTo>
                      <a:pt x="2177" y="308"/>
                      <a:pt x="2177" y="308"/>
                      <a:pt x="2177" y="308"/>
                    </a:cubicBezTo>
                    <a:cubicBezTo>
                      <a:pt x="2142" y="305"/>
                      <a:pt x="2106" y="302"/>
                      <a:pt x="2071" y="299"/>
                    </a:cubicBezTo>
                    <a:cubicBezTo>
                      <a:pt x="2042" y="296"/>
                      <a:pt x="2014" y="294"/>
                      <a:pt x="1985" y="291"/>
                    </a:cubicBezTo>
                    <a:cubicBezTo>
                      <a:pt x="1984" y="291"/>
                      <a:pt x="1984" y="291"/>
                      <a:pt x="1983" y="291"/>
                    </a:cubicBezTo>
                    <a:cubicBezTo>
                      <a:pt x="1611" y="262"/>
                      <a:pt x="1251" y="258"/>
                      <a:pt x="1040" y="258"/>
                    </a:cubicBezTo>
                    <a:cubicBezTo>
                      <a:pt x="995" y="258"/>
                      <a:pt x="957" y="258"/>
                      <a:pt x="927" y="258"/>
                    </a:cubicBezTo>
                    <a:cubicBezTo>
                      <a:pt x="897" y="258"/>
                      <a:pt x="874" y="258"/>
                      <a:pt x="862" y="258"/>
                    </a:cubicBezTo>
                    <a:cubicBezTo>
                      <a:pt x="861" y="258"/>
                      <a:pt x="861" y="258"/>
                      <a:pt x="860" y="258"/>
                    </a:cubicBezTo>
                    <a:cubicBezTo>
                      <a:pt x="784" y="259"/>
                      <a:pt x="746" y="265"/>
                      <a:pt x="671" y="266"/>
                    </a:cubicBezTo>
                    <a:cubicBezTo>
                      <a:pt x="644" y="266"/>
                      <a:pt x="618" y="266"/>
                      <a:pt x="592" y="266"/>
                    </a:cubicBezTo>
                    <a:cubicBezTo>
                      <a:pt x="480" y="266"/>
                      <a:pt x="381" y="265"/>
                      <a:pt x="287" y="264"/>
                    </a:cubicBezTo>
                    <a:cubicBezTo>
                      <a:pt x="229" y="263"/>
                      <a:pt x="173" y="261"/>
                      <a:pt x="116" y="258"/>
                    </a:cubicBezTo>
                    <a:cubicBezTo>
                      <a:pt x="102" y="258"/>
                      <a:pt x="88" y="257"/>
                      <a:pt x="73" y="256"/>
                    </a:cubicBezTo>
                    <a:cubicBezTo>
                      <a:pt x="62" y="255"/>
                      <a:pt x="62" y="255"/>
                      <a:pt x="62" y="255"/>
                    </a:cubicBezTo>
                    <a:cubicBezTo>
                      <a:pt x="57" y="255"/>
                      <a:pt x="57" y="255"/>
                      <a:pt x="57" y="255"/>
                    </a:cubicBezTo>
                    <a:cubicBezTo>
                      <a:pt x="54" y="255"/>
                      <a:pt x="54" y="255"/>
                      <a:pt x="54" y="255"/>
                    </a:cubicBezTo>
                    <a:cubicBezTo>
                      <a:pt x="53" y="255"/>
                      <a:pt x="53" y="255"/>
                      <a:pt x="53" y="255"/>
                    </a:cubicBezTo>
                    <a:cubicBezTo>
                      <a:pt x="52" y="255"/>
                      <a:pt x="52" y="255"/>
                      <a:pt x="52" y="255"/>
                    </a:cubicBezTo>
                    <a:cubicBezTo>
                      <a:pt x="52" y="255"/>
                      <a:pt x="52" y="255"/>
                      <a:pt x="52" y="255"/>
                    </a:cubicBezTo>
                    <a:cubicBezTo>
                      <a:pt x="52" y="256"/>
                      <a:pt x="52" y="257"/>
                      <a:pt x="52" y="257"/>
                    </a:cubicBezTo>
                    <a:cubicBezTo>
                      <a:pt x="52" y="257"/>
                      <a:pt x="52" y="231"/>
                      <a:pt x="53" y="198"/>
                    </a:cubicBezTo>
                    <a:cubicBezTo>
                      <a:pt x="53" y="188"/>
                      <a:pt x="53" y="177"/>
                      <a:pt x="53" y="167"/>
                    </a:cubicBezTo>
                    <a:cubicBezTo>
                      <a:pt x="53" y="167"/>
                      <a:pt x="53" y="167"/>
                      <a:pt x="52" y="167"/>
                    </a:cubicBezTo>
                    <a:moveTo>
                      <a:pt x="1" y="166"/>
                    </a:moveTo>
                    <a:cubicBezTo>
                      <a:pt x="1" y="183"/>
                      <a:pt x="1" y="198"/>
                      <a:pt x="1" y="213"/>
                    </a:cubicBezTo>
                    <a:cubicBezTo>
                      <a:pt x="1" y="233"/>
                      <a:pt x="1" y="251"/>
                      <a:pt x="1" y="268"/>
                    </a:cubicBezTo>
                    <a:cubicBezTo>
                      <a:pt x="1" y="269"/>
                      <a:pt x="2" y="269"/>
                      <a:pt x="2" y="269"/>
                    </a:cubicBezTo>
                    <a:cubicBezTo>
                      <a:pt x="2" y="313"/>
                      <a:pt x="2" y="348"/>
                      <a:pt x="2" y="375"/>
                    </a:cubicBezTo>
                    <a:cubicBezTo>
                      <a:pt x="2" y="392"/>
                      <a:pt x="2" y="406"/>
                      <a:pt x="2" y="418"/>
                    </a:cubicBezTo>
                    <a:cubicBezTo>
                      <a:pt x="3" y="453"/>
                      <a:pt x="3" y="465"/>
                      <a:pt x="3" y="465"/>
                    </a:cubicBezTo>
                    <a:cubicBezTo>
                      <a:pt x="3" y="465"/>
                      <a:pt x="3" y="449"/>
                      <a:pt x="3" y="434"/>
                    </a:cubicBezTo>
                    <a:cubicBezTo>
                      <a:pt x="3" y="429"/>
                      <a:pt x="3" y="423"/>
                      <a:pt x="3" y="418"/>
                    </a:cubicBezTo>
                    <a:cubicBezTo>
                      <a:pt x="2" y="410"/>
                      <a:pt x="2" y="404"/>
                      <a:pt x="2" y="404"/>
                    </a:cubicBezTo>
                    <a:cubicBezTo>
                      <a:pt x="2" y="404"/>
                      <a:pt x="3" y="408"/>
                      <a:pt x="3" y="418"/>
                    </a:cubicBezTo>
                    <a:cubicBezTo>
                      <a:pt x="3" y="422"/>
                      <a:pt x="3" y="427"/>
                      <a:pt x="3" y="434"/>
                    </a:cubicBezTo>
                    <a:cubicBezTo>
                      <a:pt x="3" y="434"/>
                      <a:pt x="3" y="434"/>
                      <a:pt x="3" y="434"/>
                    </a:cubicBezTo>
                    <a:cubicBezTo>
                      <a:pt x="5" y="434"/>
                      <a:pt x="5" y="434"/>
                      <a:pt x="5" y="434"/>
                    </a:cubicBezTo>
                    <a:cubicBezTo>
                      <a:pt x="9" y="434"/>
                      <a:pt x="9" y="434"/>
                      <a:pt x="9" y="434"/>
                    </a:cubicBezTo>
                    <a:cubicBezTo>
                      <a:pt x="17" y="434"/>
                      <a:pt x="17" y="434"/>
                      <a:pt x="17" y="434"/>
                    </a:cubicBezTo>
                    <a:cubicBezTo>
                      <a:pt x="34" y="435"/>
                      <a:pt x="34" y="435"/>
                      <a:pt x="34" y="435"/>
                    </a:cubicBezTo>
                    <a:cubicBezTo>
                      <a:pt x="45" y="435"/>
                      <a:pt x="56" y="435"/>
                      <a:pt x="67" y="435"/>
                    </a:cubicBezTo>
                    <a:cubicBezTo>
                      <a:pt x="90" y="436"/>
                      <a:pt x="114" y="436"/>
                      <a:pt x="138" y="437"/>
                    </a:cubicBezTo>
                    <a:cubicBezTo>
                      <a:pt x="207" y="438"/>
                      <a:pt x="279" y="438"/>
                      <a:pt x="352" y="438"/>
                    </a:cubicBezTo>
                    <a:cubicBezTo>
                      <a:pt x="381" y="438"/>
                      <a:pt x="409" y="438"/>
                      <a:pt x="437" y="438"/>
                    </a:cubicBezTo>
                    <a:cubicBezTo>
                      <a:pt x="589" y="436"/>
                      <a:pt x="784" y="437"/>
                      <a:pt x="914" y="435"/>
                    </a:cubicBezTo>
                    <a:cubicBezTo>
                      <a:pt x="1152" y="428"/>
                      <a:pt x="1374" y="420"/>
                      <a:pt x="1590" y="418"/>
                    </a:cubicBezTo>
                    <a:cubicBezTo>
                      <a:pt x="1321" y="410"/>
                      <a:pt x="1050" y="409"/>
                      <a:pt x="780" y="408"/>
                    </a:cubicBezTo>
                    <a:cubicBezTo>
                      <a:pt x="684" y="409"/>
                      <a:pt x="577" y="410"/>
                      <a:pt x="464" y="410"/>
                    </a:cubicBezTo>
                    <a:cubicBezTo>
                      <a:pt x="427" y="410"/>
                      <a:pt x="389" y="410"/>
                      <a:pt x="351" y="410"/>
                    </a:cubicBezTo>
                    <a:cubicBezTo>
                      <a:pt x="297" y="409"/>
                      <a:pt x="244" y="409"/>
                      <a:pt x="191" y="409"/>
                    </a:cubicBezTo>
                    <a:cubicBezTo>
                      <a:pt x="167" y="408"/>
                      <a:pt x="144" y="408"/>
                      <a:pt x="121" y="408"/>
                    </a:cubicBezTo>
                    <a:cubicBezTo>
                      <a:pt x="83" y="407"/>
                      <a:pt x="46" y="407"/>
                      <a:pt x="9" y="406"/>
                    </a:cubicBezTo>
                    <a:cubicBezTo>
                      <a:pt x="5" y="406"/>
                      <a:pt x="5" y="406"/>
                      <a:pt x="5" y="406"/>
                    </a:cubicBezTo>
                    <a:cubicBezTo>
                      <a:pt x="4" y="406"/>
                      <a:pt x="4" y="406"/>
                      <a:pt x="4" y="406"/>
                    </a:cubicBezTo>
                    <a:cubicBezTo>
                      <a:pt x="3" y="406"/>
                      <a:pt x="3" y="406"/>
                      <a:pt x="3" y="406"/>
                    </a:cubicBezTo>
                    <a:cubicBezTo>
                      <a:pt x="3" y="395"/>
                      <a:pt x="3" y="385"/>
                      <a:pt x="2" y="375"/>
                    </a:cubicBezTo>
                    <a:cubicBezTo>
                      <a:pt x="2" y="334"/>
                      <a:pt x="2" y="299"/>
                      <a:pt x="2" y="269"/>
                    </a:cubicBezTo>
                    <a:cubicBezTo>
                      <a:pt x="2" y="269"/>
                      <a:pt x="2" y="269"/>
                      <a:pt x="2" y="268"/>
                    </a:cubicBezTo>
                    <a:cubicBezTo>
                      <a:pt x="2" y="247"/>
                      <a:pt x="2" y="229"/>
                      <a:pt x="1" y="213"/>
                    </a:cubicBezTo>
                    <a:cubicBezTo>
                      <a:pt x="1" y="194"/>
                      <a:pt x="1" y="179"/>
                      <a:pt x="1" y="166"/>
                    </a:cubicBezTo>
                    <a:cubicBezTo>
                      <a:pt x="1" y="166"/>
                      <a:pt x="1" y="166"/>
                      <a:pt x="1" y="166"/>
                    </a:cubicBezTo>
                    <a:moveTo>
                      <a:pt x="949" y="163"/>
                    </a:moveTo>
                    <a:cubicBezTo>
                      <a:pt x="949" y="163"/>
                      <a:pt x="949" y="163"/>
                      <a:pt x="949" y="163"/>
                    </a:cubicBezTo>
                    <a:cubicBezTo>
                      <a:pt x="832" y="163"/>
                      <a:pt x="685" y="163"/>
                      <a:pt x="531" y="164"/>
                    </a:cubicBezTo>
                    <a:cubicBezTo>
                      <a:pt x="546" y="165"/>
                      <a:pt x="562" y="165"/>
                      <a:pt x="579" y="166"/>
                    </a:cubicBezTo>
                    <a:cubicBezTo>
                      <a:pt x="611" y="166"/>
                      <a:pt x="643" y="167"/>
                      <a:pt x="676" y="167"/>
                    </a:cubicBezTo>
                    <a:cubicBezTo>
                      <a:pt x="729" y="167"/>
                      <a:pt x="783" y="166"/>
                      <a:pt x="835" y="166"/>
                    </a:cubicBezTo>
                    <a:cubicBezTo>
                      <a:pt x="886" y="165"/>
                      <a:pt x="936" y="165"/>
                      <a:pt x="982" y="165"/>
                    </a:cubicBezTo>
                    <a:cubicBezTo>
                      <a:pt x="1031" y="165"/>
                      <a:pt x="1076" y="165"/>
                      <a:pt x="1115" y="167"/>
                    </a:cubicBezTo>
                    <a:cubicBezTo>
                      <a:pt x="1247" y="173"/>
                      <a:pt x="1379" y="180"/>
                      <a:pt x="1517" y="191"/>
                    </a:cubicBezTo>
                    <a:cubicBezTo>
                      <a:pt x="1552" y="193"/>
                      <a:pt x="1587" y="196"/>
                      <a:pt x="1622" y="200"/>
                    </a:cubicBezTo>
                    <a:cubicBezTo>
                      <a:pt x="1649" y="202"/>
                      <a:pt x="1649" y="202"/>
                      <a:pt x="1649" y="202"/>
                    </a:cubicBezTo>
                    <a:cubicBezTo>
                      <a:pt x="1655" y="203"/>
                      <a:pt x="1655" y="203"/>
                      <a:pt x="1655" y="203"/>
                    </a:cubicBezTo>
                    <a:cubicBezTo>
                      <a:pt x="1658" y="203"/>
                      <a:pt x="1658" y="203"/>
                      <a:pt x="1658" y="203"/>
                    </a:cubicBezTo>
                    <a:cubicBezTo>
                      <a:pt x="1658" y="197"/>
                      <a:pt x="1658" y="189"/>
                      <a:pt x="1658" y="181"/>
                    </a:cubicBezTo>
                    <a:cubicBezTo>
                      <a:pt x="1584" y="177"/>
                      <a:pt x="1525" y="175"/>
                      <a:pt x="1489" y="174"/>
                    </a:cubicBezTo>
                    <a:cubicBezTo>
                      <a:pt x="1393" y="170"/>
                      <a:pt x="1297" y="166"/>
                      <a:pt x="1202" y="164"/>
                    </a:cubicBezTo>
                    <a:cubicBezTo>
                      <a:pt x="1202" y="163"/>
                      <a:pt x="1100" y="163"/>
                      <a:pt x="949" y="163"/>
                    </a:cubicBezTo>
                    <a:moveTo>
                      <a:pt x="1" y="104"/>
                    </a:moveTo>
                    <a:cubicBezTo>
                      <a:pt x="1" y="104"/>
                      <a:pt x="1" y="104"/>
                      <a:pt x="1" y="104"/>
                    </a:cubicBezTo>
                    <a:cubicBezTo>
                      <a:pt x="1" y="104"/>
                      <a:pt x="1" y="104"/>
                      <a:pt x="1" y="104"/>
                    </a:cubicBezTo>
                    <a:cubicBezTo>
                      <a:pt x="1" y="104"/>
                      <a:pt x="1" y="104"/>
                      <a:pt x="1" y="104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1" y="126"/>
                      <a:pt x="1" y="146"/>
                      <a:pt x="1" y="166"/>
                    </a:cubicBezTo>
                    <a:cubicBezTo>
                      <a:pt x="1" y="166"/>
                      <a:pt x="1" y="166"/>
                      <a:pt x="1" y="166"/>
                    </a:cubicBezTo>
                    <a:cubicBezTo>
                      <a:pt x="1" y="166"/>
                      <a:pt x="1" y="166"/>
                      <a:pt x="1" y="166"/>
                    </a:cubicBezTo>
                    <a:cubicBezTo>
                      <a:pt x="1" y="122"/>
                      <a:pt x="1" y="107"/>
                      <a:pt x="1" y="107"/>
                    </a:cubicBezTo>
                    <a:cubicBezTo>
                      <a:pt x="1" y="107"/>
                      <a:pt x="1" y="120"/>
                      <a:pt x="1" y="132"/>
                    </a:cubicBezTo>
                    <a:cubicBezTo>
                      <a:pt x="1" y="145"/>
                      <a:pt x="1" y="157"/>
                      <a:pt x="1" y="157"/>
                    </a:cubicBezTo>
                    <a:cubicBezTo>
                      <a:pt x="1" y="157"/>
                      <a:pt x="1" y="151"/>
                      <a:pt x="1" y="132"/>
                    </a:cubicBezTo>
                    <a:cubicBezTo>
                      <a:pt x="1" y="132"/>
                      <a:pt x="1" y="132"/>
                      <a:pt x="1" y="132"/>
                    </a:cubicBezTo>
                    <a:cubicBezTo>
                      <a:pt x="1" y="132"/>
                      <a:pt x="1" y="132"/>
                      <a:pt x="1" y="132"/>
                    </a:cubicBezTo>
                    <a:cubicBezTo>
                      <a:pt x="1" y="132"/>
                      <a:pt x="1" y="132"/>
                      <a:pt x="1" y="132"/>
                    </a:cubicBezTo>
                    <a:cubicBezTo>
                      <a:pt x="2" y="132"/>
                      <a:pt x="2" y="132"/>
                      <a:pt x="2" y="132"/>
                    </a:cubicBezTo>
                    <a:cubicBezTo>
                      <a:pt x="9" y="132"/>
                      <a:pt x="9" y="132"/>
                      <a:pt x="9" y="132"/>
                    </a:cubicBezTo>
                    <a:cubicBezTo>
                      <a:pt x="22" y="133"/>
                      <a:pt x="22" y="133"/>
                      <a:pt x="22" y="133"/>
                    </a:cubicBezTo>
                    <a:cubicBezTo>
                      <a:pt x="50" y="133"/>
                      <a:pt x="50" y="133"/>
                      <a:pt x="50" y="133"/>
                    </a:cubicBezTo>
                    <a:cubicBezTo>
                      <a:pt x="51" y="133"/>
                      <a:pt x="51" y="133"/>
                      <a:pt x="52" y="133"/>
                    </a:cubicBezTo>
                    <a:cubicBezTo>
                      <a:pt x="52" y="123"/>
                      <a:pt x="53" y="114"/>
                      <a:pt x="53" y="104"/>
                    </a:cubicBezTo>
                    <a:cubicBezTo>
                      <a:pt x="36" y="104"/>
                      <a:pt x="20" y="104"/>
                      <a:pt x="2" y="104"/>
                    </a:cubicBezTo>
                    <a:cubicBezTo>
                      <a:pt x="1" y="104"/>
                      <a:pt x="1" y="104"/>
                      <a:pt x="1" y="104"/>
                    </a:cubicBezTo>
                    <a:moveTo>
                      <a:pt x="1658" y="86"/>
                    </a:moveTo>
                    <a:cubicBezTo>
                      <a:pt x="1658" y="91"/>
                      <a:pt x="1658" y="97"/>
                      <a:pt x="1658" y="102"/>
                    </a:cubicBezTo>
                    <a:cubicBezTo>
                      <a:pt x="1658" y="102"/>
                      <a:pt x="1659" y="102"/>
                      <a:pt x="1659" y="101"/>
                    </a:cubicBezTo>
                    <a:cubicBezTo>
                      <a:pt x="1659" y="99"/>
                      <a:pt x="1659" y="96"/>
                      <a:pt x="1659" y="94"/>
                    </a:cubicBezTo>
                    <a:cubicBezTo>
                      <a:pt x="1659" y="94"/>
                      <a:pt x="1659" y="94"/>
                      <a:pt x="1659" y="94"/>
                    </a:cubicBezTo>
                    <a:cubicBezTo>
                      <a:pt x="1659" y="91"/>
                      <a:pt x="1659" y="88"/>
                      <a:pt x="1659" y="86"/>
                    </a:cubicBezTo>
                    <a:cubicBezTo>
                      <a:pt x="1659" y="86"/>
                      <a:pt x="1659" y="86"/>
                      <a:pt x="1658" y="86"/>
                    </a:cubicBezTo>
                    <a:moveTo>
                      <a:pt x="1900" y="84"/>
                    </a:moveTo>
                    <a:cubicBezTo>
                      <a:pt x="1898" y="89"/>
                      <a:pt x="1896" y="94"/>
                      <a:pt x="1893" y="100"/>
                    </a:cubicBezTo>
                    <a:cubicBezTo>
                      <a:pt x="1903" y="101"/>
                      <a:pt x="1912" y="101"/>
                      <a:pt x="1922" y="102"/>
                    </a:cubicBezTo>
                    <a:cubicBezTo>
                      <a:pt x="1965" y="105"/>
                      <a:pt x="1965" y="105"/>
                      <a:pt x="1965" y="105"/>
                    </a:cubicBezTo>
                    <a:cubicBezTo>
                      <a:pt x="1986" y="107"/>
                      <a:pt x="1986" y="107"/>
                      <a:pt x="1986" y="107"/>
                    </a:cubicBezTo>
                    <a:cubicBezTo>
                      <a:pt x="1997" y="108"/>
                      <a:pt x="1997" y="108"/>
                      <a:pt x="1997" y="108"/>
                    </a:cubicBezTo>
                    <a:cubicBezTo>
                      <a:pt x="1997" y="104"/>
                      <a:pt x="1997" y="99"/>
                      <a:pt x="1997" y="94"/>
                    </a:cubicBezTo>
                    <a:cubicBezTo>
                      <a:pt x="1976" y="92"/>
                      <a:pt x="1956" y="89"/>
                      <a:pt x="1937" y="87"/>
                    </a:cubicBezTo>
                    <a:cubicBezTo>
                      <a:pt x="1925" y="86"/>
                      <a:pt x="1912" y="85"/>
                      <a:pt x="1900" y="84"/>
                    </a:cubicBezTo>
                    <a:moveTo>
                      <a:pt x="411" y="146"/>
                    </a:moveTo>
                    <a:cubicBezTo>
                      <a:pt x="411" y="145"/>
                      <a:pt x="411" y="144"/>
                      <a:pt x="411" y="144"/>
                    </a:cubicBezTo>
                    <a:cubicBezTo>
                      <a:pt x="426" y="145"/>
                      <a:pt x="439" y="146"/>
                      <a:pt x="452" y="147"/>
                    </a:cubicBezTo>
                    <a:cubicBezTo>
                      <a:pt x="435" y="147"/>
                      <a:pt x="435" y="147"/>
                      <a:pt x="435" y="147"/>
                    </a:cubicBezTo>
                    <a:cubicBezTo>
                      <a:pt x="418" y="146"/>
                      <a:pt x="418" y="146"/>
                      <a:pt x="418" y="146"/>
                    </a:cubicBezTo>
                    <a:cubicBezTo>
                      <a:pt x="413" y="146"/>
                      <a:pt x="413" y="146"/>
                      <a:pt x="413" y="146"/>
                    </a:cubicBezTo>
                    <a:cubicBezTo>
                      <a:pt x="412" y="146"/>
                      <a:pt x="412" y="146"/>
                      <a:pt x="412" y="146"/>
                    </a:cubicBezTo>
                    <a:cubicBezTo>
                      <a:pt x="411" y="146"/>
                      <a:pt x="411" y="146"/>
                      <a:pt x="411" y="146"/>
                    </a:cubicBezTo>
                    <a:cubicBezTo>
                      <a:pt x="411" y="146"/>
                      <a:pt x="411" y="146"/>
                      <a:pt x="411" y="146"/>
                    </a:cubicBezTo>
                    <a:moveTo>
                      <a:pt x="410" y="73"/>
                    </a:moveTo>
                    <a:cubicBezTo>
                      <a:pt x="410" y="73"/>
                      <a:pt x="410" y="95"/>
                      <a:pt x="411" y="117"/>
                    </a:cubicBezTo>
                    <a:cubicBezTo>
                      <a:pt x="411" y="139"/>
                      <a:pt x="411" y="161"/>
                      <a:pt x="411" y="161"/>
                    </a:cubicBezTo>
                    <a:cubicBezTo>
                      <a:pt x="411" y="161"/>
                      <a:pt x="411" y="161"/>
                      <a:pt x="411" y="160"/>
                    </a:cubicBezTo>
                    <a:cubicBezTo>
                      <a:pt x="411" y="160"/>
                      <a:pt x="411" y="160"/>
                      <a:pt x="411" y="160"/>
                    </a:cubicBezTo>
                    <a:cubicBezTo>
                      <a:pt x="411" y="160"/>
                      <a:pt x="411" y="160"/>
                      <a:pt x="411" y="160"/>
                    </a:cubicBezTo>
                    <a:cubicBezTo>
                      <a:pt x="411" y="160"/>
                      <a:pt x="411" y="160"/>
                      <a:pt x="411" y="160"/>
                    </a:cubicBezTo>
                    <a:cubicBezTo>
                      <a:pt x="412" y="160"/>
                      <a:pt x="412" y="160"/>
                      <a:pt x="412" y="160"/>
                    </a:cubicBezTo>
                    <a:cubicBezTo>
                      <a:pt x="415" y="160"/>
                      <a:pt x="415" y="160"/>
                      <a:pt x="415" y="160"/>
                    </a:cubicBezTo>
                    <a:cubicBezTo>
                      <a:pt x="421" y="160"/>
                      <a:pt x="421" y="160"/>
                      <a:pt x="421" y="160"/>
                    </a:cubicBezTo>
                    <a:cubicBezTo>
                      <a:pt x="438" y="161"/>
                      <a:pt x="454" y="161"/>
                      <a:pt x="471" y="162"/>
                    </a:cubicBezTo>
                    <a:cubicBezTo>
                      <a:pt x="490" y="163"/>
                      <a:pt x="510" y="164"/>
                      <a:pt x="531" y="164"/>
                    </a:cubicBezTo>
                    <a:cubicBezTo>
                      <a:pt x="685" y="163"/>
                      <a:pt x="832" y="163"/>
                      <a:pt x="949" y="163"/>
                    </a:cubicBezTo>
                    <a:cubicBezTo>
                      <a:pt x="949" y="163"/>
                      <a:pt x="949" y="163"/>
                      <a:pt x="949" y="163"/>
                    </a:cubicBezTo>
                    <a:cubicBezTo>
                      <a:pt x="1100" y="163"/>
                      <a:pt x="1202" y="163"/>
                      <a:pt x="1202" y="164"/>
                    </a:cubicBezTo>
                    <a:cubicBezTo>
                      <a:pt x="1297" y="166"/>
                      <a:pt x="1393" y="170"/>
                      <a:pt x="1489" y="174"/>
                    </a:cubicBezTo>
                    <a:cubicBezTo>
                      <a:pt x="1525" y="175"/>
                      <a:pt x="1584" y="177"/>
                      <a:pt x="1658" y="181"/>
                    </a:cubicBezTo>
                    <a:cubicBezTo>
                      <a:pt x="1658" y="179"/>
                      <a:pt x="1658" y="178"/>
                      <a:pt x="1658" y="177"/>
                    </a:cubicBezTo>
                    <a:cubicBezTo>
                      <a:pt x="1652" y="168"/>
                      <a:pt x="1646" y="159"/>
                      <a:pt x="1642" y="149"/>
                    </a:cubicBezTo>
                    <a:cubicBezTo>
                      <a:pt x="1639" y="138"/>
                      <a:pt x="1645" y="131"/>
                      <a:pt x="1650" y="121"/>
                    </a:cubicBezTo>
                    <a:cubicBezTo>
                      <a:pt x="1652" y="117"/>
                      <a:pt x="1653" y="114"/>
                      <a:pt x="1655" y="110"/>
                    </a:cubicBezTo>
                    <a:cubicBezTo>
                      <a:pt x="1579" y="105"/>
                      <a:pt x="1503" y="102"/>
                      <a:pt x="1428" y="98"/>
                    </a:cubicBezTo>
                    <a:cubicBezTo>
                      <a:pt x="1369" y="95"/>
                      <a:pt x="1310" y="93"/>
                      <a:pt x="1252" y="90"/>
                    </a:cubicBezTo>
                    <a:cubicBezTo>
                      <a:pt x="1214" y="98"/>
                      <a:pt x="1200" y="106"/>
                      <a:pt x="1147" y="114"/>
                    </a:cubicBezTo>
                    <a:cubicBezTo>
                      <a:pt x="893" y="112"/>
                      <a:pt x="640" y="111"/>
                      <a:pt x="411" y="108"/>
                    </a:cubicBezTo>
                    <a:cubicBezTo>
                      <a:pt x="411" y="100"/>
                      <a:pt x="411" y="98"/>
                      <a:pt x="411" y="98"/>
                    </a:cubicBezTo>
                    <a:cubicBezTo>
                      <a:pt x="411" y="98"/>
                      <a:pt x="411" y="100"/>
                      <a:pt x="411" y="102"/>
                    </a:cubicBezTo>
                    <a:cubicBezTo>
                      <a:pt x="411" y="104"/>
                      <a:pt x="411" y="106"/>
                      <a:pt x="411" y="106"/>
                    </a:cubicBezTo>
                    <a:cubicBezTo>
                      <a:pt x="411" y="106"/>
                      <a:pt x="411" y="105"/>
                      <a:pt x="411" y="102"/>
                    </a:cubicBezTo>
                    <a:cubicBezTo>
                      <a:pt x="413" y="102"/>
                      <a:pt x="413" y="102"/>
                      <a:pt x="413" y="102"/>
                    </a:cubicBezTo>
                    <a:cubicBezTo>
                      <a:pt x="422" y="101"/>
                      <a:pt x="422" y="101"/>
                      <a:pt x="422" y="101"/>
                    </a:cubicBezTo>
                    <a:cubicBezTo>
                      <a:pt x="456" y="100"/>
                      <a:pt x="490" y="98"/>
                      <a:pt x="525" y="97"/>
                    </a:cubicBezTo>
                    <a:cubicBezTo>
                      <a:pt x="801" y="96"/>
                      <a:pt x="1115" y="91"/>
                      <a:pt x="1225" y="89"/>
                    </a:cubicBezTo>
                    <a:cubicBezTo>
                      <a:pt x="1142" y="85"/>
                      <a:pt x="1060" y="81"/>
                      <a:pt x="979" y="77"/>
                    </a:cubicBezTo>
                    <a:cubicBezTo>
                      <a:pt x="811" y="81"/>
                      <a:pt x="610" y="81"/>
                      <a:pt x="448" y="87"/>
                    </a:cubicBezTo>
                    <a:cubicBezTo>
                      <a:pt x="424" y="88"/>
                      <a:pt x="424" y="88"/>
                      <a:pt x="424" y="88"/>
                    </a:cubicBezTo>
                    <a:cubicBezTo>
                      <a:pt x="412" y="88"/>
                      <a:pt x="412" y="88"/>
                      <a:pt x="412" y="88"/>
                    </a:cubicBezTo>
                    <a:cubicBezTo>
                      <a:pt x="410" y="89"/>
                      <a:pt x="410" y="89"/>
                      <a:pt x="410" y="89"/>
                    </a:cubicBezTo>
                    <a:cubicBezTo>
                      <a:pt x="410" y="89"/>
                      <a:pt x="410" y="89"/>
                      <a:pt x="410" y="89"/>
                    </a:cubicBezTo>
                    <a:cubicBezTo>
                      <a:pt x="410" y="77"/>
                      <a:pt x="410" y="73"/>
                      <a:pt x="410" y="73"/>
                    </a:cubicBezTo>
                    <a:moveTo>
                      <a:pt x="410" y="69"/>
                    </a:moveTo>
                    <a:cubicBezTo>
                      <a:pt x="410" y="69"/>
                      <a:pt x="410" y="70"/>
                      <a:pt x="410" y="70"/>
                    </a:cubicBezTo>
                    <a:cubicBezTo>
                      <a:pt x="411" y="70"/>
                      <a:pt x="411" y="70"/>
                      <a:pt x="411" y="70"/>
                    </a:cubicBezTo>
                    <a:cubicBezTo>
                      <a:pt x="418" y="70"/>
                      <a:pt x="418" y="70"/>
                      <a:pt x="418" y="70"/>
                    </a:cubicBezTo>
                    <a:cubicBezTo>
                      <a:pt x="430" y="69"/>
                      <a:pt x="430" y="69"/>
                      <a:pt x="430" y="69"/>
                    </a:cubicBezTo>
                    <a:cubicBezTo>
                      <a:pt x="423" y="69"/>
                      <a:pt x="417" y="69"/>
                      <a:pt x="410" y="69"/>
                    </a:cubicBezTo>
                    <a:moveTo>
                      <a:pt x="2202" y="69"/>
                    </a:moveTo>
                    <a:cubicBezTo>
                      <a:pt x="2202" y="69"/>
                      <a:pt x="2201" y="84"/>
                      <a:pt x="2199" y="122"/>
                    </a:cubicBezTo>
                    <a:cubicBezTo>
                      <a:pt x="2199" y="122"/>
                      <a:pt x="2199" y="123"/>
                      <a:pt x="2199" y="123"/>
                    </a:cubicBezTo>
                    <a:cubicBezTo>
                      <a:pt x="2198" y="123"/>
                      <a:pt x="2198" y="123"/>
                      <a:pt x="2198" y="123"/>
                    </a:cubicBezTo>
                    <a:cubicBezTo>
                      <a:pt x="2196" y="123"/>
                      <a:pt x="2196" y="123"/>
                      <a:pt x="2196" y="123"/>
                    </a:cubicBezTo>
                    <a:cubicBezTo>
                      <a:pt x="2182" y="123"/>
                      <a:pt x="2182" y="123"/>
                      <a:pt x="2182" y="123"/>
                    </a:cubicBezTo>
                    <a:cubicBezTo>
                      <a:pt x="2162" y="122"/>
                      <a:pt x="2141" y="122"/>
                      <a:pt x="2121" y="122"/>
                    </a:cubicBezTo>
                    <a:cubicBezTo>
                      <a:pt x="2081" y="121"/>
                      <a:pt x="2040" y="121"/>
                      <a:pt x="1998" y="120"/>
                    </a:cubicBezTo>
                    <a:cubicBezTo>
                      <a:pt x="1998" y="117"/>
                      <a:pt x="1998" y="112"/>
                      <a:pt x="1998" y="108"/>
                    </a:cubicBezTo>
                    <a:cubicBezTo>
                      <a:pt x="1997" y="108"/>
                      <a:pt x="1997" y="108"/>
                      <a:pt x="1997" y="108"/>
                    </a:cubicBezTo>
                    <a:cubicBezTo>
                      <a:pt x="1997" y="108"/>
                      <a:pt x="1997" y="108"/>
                      <a:pt x="1997" y="108"/>
                    </a:cubicBezTo>
                    <a:cubicBezTo>
                      <a:pt x="1997" y="111"/>
                      <a:pt x="1997" y="115"/>
                      <a:pt x="1997" y="118"/>
                    </a:cubicBezTo>
                    <a:cubicBezTo>
                      <a:pt x="1998" y="118"/>
                      <a:pt x="1998" y="118"/>
                      <a:pt x="1998" y="118"/>
                    </a:cubicBezTo>
                    <a:cubicBezTo>
                      <a:pt x="1998" y="118"/>
                      <a:pt x="1998" y="118"/>
                      <a:pt x="1998" y="118"/>
                    </a:cubicBezTo>
                    <a:cubicBezTo>
                      <a:pt x="1998" y="119"/>
                      <a:pt x="1998" y="119"/>
                      <a:pt x="1998" y="120"/>
                    </a:cubicBezTo>
                    <a:cubicBezTo>
                      <a:pt x="1998" y="120"/>
                      <a:pt x="1997" y="120"/>
                      <a:pt x="1997" y="120"/>
                    </a:cubicBezTo>
                    <a:cubicBezTo>
                      <a:pt x="1997" y="139"/>
                      <a:pt x="1997" y="145"/>
                      <a:pt x="1997" y="145"/>
                    </a:cubicBezTo>
                    <a:cubicBezTo>
                      <a:pt x="1997" y="145"/>
                      <a:pt x="1997" y="140"/>
                      <a:pt x="1997" y="134"/>
                    </a:cubicBezTo>
                    <a:cubicBezTo>
                      <a:pt x="1997" y="129"/>
                      <a:pt x="1997" y="123"/>
                      <a:pt x="1997" y="123"/>
                    </a:cubicBezTo>
                    <a:cubicBezTo>
                      <a:pt x="1997" y="123"/>
                      <a:pt x="1996" y="126"/>
                      <a:pt x="1996" y="134"/>
                    </a:cubicBezTo>
                    <a:cubicBezTo>
                      <a:pt x="1996" y="134"/>
                      <a:pt x="1996" y="134"/>
                      <a:pt x="1996" y="134"/>
                    </a:cubicBezTo>
                    <a:cubicBezTo>
                      <a:pt x="1992" y="134"/>
                      <a:pt x="1992" y="134"/>
                      <a:pt x="1992" y="134"/>
                    </a:cubicBezTo>
                    <a:cubicBezTo>
                      <a:pt x="1984" y="133"/>
                      <a:pt x="1984" y="133"/>
                      <a:pt x="1984" y="133"/>
                    </a:cubicBezTo>
                    <a:cubicBezTo>
                      <a:pt x="1969" y="132"/>
                      <a:pt x="1969" y="132"/>
                      <a:pt x="1969" y="132"/>
                    </a:cubicBezTo>
                    <a:cubicBezTo>
                      <a:pt x="1908" y="127"/>
                      <a:pt x="1908" y="127"/>
                      <a:pt x="1908" y="127"/>
                    </a:cubicBezTo>
                    <a:cubicBezTo>
                      <a:pt x="1900" y="126"/>
                      <a:pt x="1892" y="125"/>
                      <a:pt x="1884" y="125"/>
                    </a:cubicBezTo>
                    <a:cubicBezTo>
                      <a:pt x="1874" y="149"/>
                      <a:pt x="1864" y="175"/>
                      <a:pt x="1847" y="193"/>
                    </a:cubicBezTo>
                    <a:cubicBezTo>
                      <a:pt x="1847" y="193"/>
                      <a:pt x="1847" y="193"/>
                      <a:pt x="1847" y="194"/>
                    </a:cubicBezTo>
                    <a:cubicBezTo>
                      <a:pt x="1865" y="193"/>
                      <a:pt x="1883" y="192"/>
                      <a:pt x="1902" y="192"/>
                    </a:cubicBezTo>
                    <a:cubicBezTo>
                      <a:pt x="1929" y="191"/>
                      <a:pt x="1956" y="190"/>
                      <a:pt x="1984" y="189"/>
                    </a:cubicBezTo>
                    <a:cubicBezTo>
                      <a:pt x="1984" y="189"/>
                      <a:pt x="1984" y="189"/>
                      <a:pt x="1984" y="189"/>
                    </a:cubicBezTo>
                    <a:cubicBezTo>
                      <a:pt x="2026" y="188"/>
                      <a:pt x="2068" y="187"/>
                      <a:pt x="2110" y="185"/>
                    </a:cubicBezTo>
                    <a:cubicBezTo>
                      <a:pt x="2163" y="183"/>
                      <a:pt x="2163" y="183"/>
                      <a:pt x="2163" y="183"/>
                    </a:cubicBezTo>
                    <a:cubicBezTo>
                      <a:pt x="2190" y="183"/>
                      <a:pt x="2190" y="183"/>
                      <a:pt x="2190" y="183"/>
                    </a:cubicBezTo>
                    <a:cubicBezTo>
                      <a:pt x="2196" y="182"/>
                      <a:pt x="2196" y="182"/>
                      <a:pt x="2196" y="182"/>
                    </a:cubicBezTo>
                    <a:cubicBezTo>
                      <a:pt x="2197" y="160"/>
                      <a:pt x="2198" y="140"/>
                      <a:pt x="2199" y="122"/>
                    </a:cubicBezTo>
                    <a:cubicBezTo>
                      <a:pt x="2201" y="90"/>
                      <a:pt x="2202" y="69"/>
                      <a:pt x="2202" y="69"/>
                    </a:cubicBezTo>
                    <a:moveTo>
                      <a:pt x="1658" y="68"/>
                    </a:moveTo>
                    <a:cubicBezTo>
                      <a:pt x="1658" y="68"/>
                      <a:pt x="1658" y="68"/>
                      <a:pt x="1658" y="68"/>
                    </a:cubicBezTo>
                    <a:cubicBezTo>
                      <a:pt x="1656" y="68"/>
                      <a:pt x="1656" y="68"/>
                      <a:pt x="1656" y="68"/>
                    </a:cubicBezTo>
                    <a:cubicBezTo>
                      <a:pt x="1643" y="68"/>
                      <a:pt x="1643" y="68"/>
                      <a:pt x="1643" y="68"/>
                    </a:cubicBezTo>
                    <a:cubicBezTo>
                      <a:pt x="1625" y="68"/>
                      <a:pt x="1606" y="68"/>
                      <a:pt x="1588" y="68"/>
                    </a:cubicBezTo>
                    <a:cubicBezTo>
                      <a:pt x="1514" y="69"/>
                      <a:pt x="1437" y="70"/>
                      <a:pt x="1357" y="70"/>
                    </a:cubicBezTo>
                    <a:cubicBezTo>
                      <a:pt x="1336" y="70"/>
                      <a:pt x="1310" y="70"/>
                      <a:pt x="1279" y="70"/>
                    </a:cubicBezTo>
                    <a:cubicBezTo>
                      <a:pt x="1347" y="73"/>
                      <a:pt x="1415" y="75"/>
                      <a:pt x="1489" y="78"/>
                    </a:cubicBezTo>
                    <a:cubicBezTo>
                      <a:pt x="1546" y="80"/>
                      <a:pt x="1602" y="83"/>
                      <a:pt x="1658" y="86"/>
                    </a:cubicBezTo>
                    <a:cubicBezTo>
                      <a:pt x="1658" y="80"/>
                      <a:pt x="1658" y="73"/>
                      <a:pt x="1658" y="68"/>
                    </a:cubicBezTo>
                    <a:moveTo>
                      <a:pt x="54" y="68"/>
                    </a:moveTo>
                    <a:cubicBezTo>
                      <a:pt x="54" y="71"/>
                      <a:pt x="54" y="74"/>
                      <a:pt x="54" y="78"/>
                    </a:cubicBezTo>
                    <a:cubicBezTo>
                      <a:pt x="54" y="83"/>
                      <a:pt x="54" y="87"/>
                      <a:pt x="54" y="93"/>
                    </a:cubicBezTo>
                    <a:cubicBezTo>
                      <a:pt x="54" y="93"/>
                      <a:pt x="54" y="93"/>
                      <a:pt x="54" y="93"/>
                    </a:cubicBezTo>
                    <a:cubicBezTo>
                      <a:pt x="75" y="94"/>
                      <a:pt x="75" y="94"/>
                      <a:pt x="75" y="94"/>
                    </a:cubicBezTo>
                    <a:cubicBezTo>
                      <a:pt x="103" y="94"/>
                      <a:pt x="131" y="95"/>
                      <a:pt x="159" y="95"/>
                    </a:cubicBezTo>
                    <a:cubicBezTo>
                      <a:pt x="222" y="97"/>
                      <a:pt x="307" y="97"/>
                      <a:pt x="401" y="97"/>
                    </a:cubicBezTo>
                    <a:cubicBezTo>
                      <a:pt x="404" y="97"/>
                      <a:pt x="407" y="97"/>
                      <a:pt x="410" y="97"/>
                    </a:cubicBezTo>
                    <a:cubicBezTo>
                      <a:pt x="410" y="87"/>
                      <a:pt x="410" y="77"/>
                      <a:pt x="410" y="69"/>
                    </a:cubicBezTo>
                    <a:cubicBezTo>
                      <a:pt x="369" y="69"/>
                      <a:pt x="328" y="69"/>
                      <a:pt x="288" y="68"/>
                    </a:cubicBezTo>
                    <a:cubicBezTo>
                      <a:pt x="246" y="68"/>
                      <a:pt x="205" y="68"/>
                      <a:pt x="166" y="68"/>
                    </a:cubicBezTo>
                    <a:cubicBezTo>
                      <a:pt x="146" y="68"/>
                      <a:pt x="126" y="68"/>
                      <a:pt x="107" y="68"/>
                    </a:cubicBezTo>
                    <a:cubicBezTo>
                      <a:pt x="78" y="68"/>
                      <a:pt x="78" y="68"/>
                      <a:pt x="78" y="68"/>
                    </a:cubicBezTo>
                    <a:cubicBezTo>
                      <a:pt x="64" y="68"/>
                      <a:pt x="64" y="68"/>
                      <a:pt x="64" y="68"/>
                    </a:cubicBezTo>
                    <a:cubicBezTo>
                      <a:pt x="57" y="68"/>
                      <a:pt x="57" y="68"/>
                      <a:pt x="57" y="68"/>
                    </a:cubicBezTo>
                    <a:cubicBezTo>
                      <a:pt x="54" y="68"/>
                      <a:pt x="54" y="68"/>
                      <a:pt x="54" y="68"/>
                    </a:cubicBezTo>
                    <a:moveTo>
                      <a:pt x="54" y="68"/>
                    </a:moveTo>
                    <a:cubicBezTo>
                      <a:pt x="53" y="106"/>
                      <a:pt x="53" y="139"/>
                      <a:pt x="52" y="167"/>
                    </a:cubicBezTo>
                    <a:cubicBezTo>
                      <a:pt x="53" y="167"/>
                      <a:pt x="53" y="167"/>
                      <a:pt x="53" y="167"/>
                    </a:cubicBezTo>
                    <a:cubicBezTo>
                      <a:pt x="53" y="163"/>
                      <a:pt x="53" y="160"/>
                      <a:pt x="53" y="157"/>
                    </a:cubicBezTo>
                    <a:cubicBezTo>
                      <a:pt x="53" y="149"/>
                      <a:pt x="53" y="141"/>
                      <a:pt x="53" y="133"/>
                    </a:cubicBezTo>
                    <a:cubicBezTo>
                      <a:pt x="70" y="133"/>
                      <a:pt x="87" y="133"/>
                      <a:pt x="103" y="133"/>
                    </a:cubicBezTo>
                    <a:cubicBezTo>
                      <a:pt x="108" y="133"/>
                      <a:pt x="112" y="133"/>
                      <a:pt x="116" y="133"/>
                    </a:cubicBezTo>
                    <a:cubicBezTo>
                      <a:pt x="230" y="133"/>
                      <a:pt x="333" y="138"/>
                      <a:pt x="410" y="143"/>
                    </a:cubicBezTo>
                    <a:cubicBezTo>
                      <a:pt x="410" y="134"/>
                      <a:pt x="410" y="124"/>
                      <a:pt x="410" y="113"/>
                    </a:cubicBezTo>
                    <a:cubicBezTo>
                      <a:pt x="410" y="112"/>
                      <a:pt x="410" y="110"/>
                      <a:pt x="410" y="108"/>
                    </a:cubicBezTo>
                    <a:cubicBezTo>
                      <a:pt x="307" y="107"/>
                      <a:pt x="210" y="106"/>
                      <a:pt x="120" y="105"/>
                    </a:cubicBezTo>
                    <a:cubicBezTo>
                      <a:pt x="99" y="105"/>
                      <a:pt x="77" y="105"/>
                      <a:pt x="54" y="104"/>
                    </a:cubicBezTo>
                    <a:cubicBezTo>
                      <a:pt x="54" y="95"/>
                      <a:pt x="54" y="86"/>
                      <a:pt x="54" y="78"/>
                    </a:cubicBezTo>
                    <a:cubicBezTo>
                      <a:pt x="54" y="74"/>
                      <a:pt x="54" y="71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moveTo>
                      <a:pt x="1660" y="56"/>
                    </a:moveTo>
                    <a:cubicBezTo>
                      <a:pt x="1659" y="56"/>
                      <a:pt x="1659" y="57"/>
                      <a:pt x="1659" y="57"/>
                    </a:cubicBezTo>
                    <a:cubicBezTo>
                      <a:pt x="1658" y="60"/>
                      <a:pt x="1658" y="64"/>
                      <a:pt x="1658" y="68"/>
                    </a:cubicBezTo>
                    <a:cubicBezTo>
                      <a:pt x="1659" y="68"/>
                      <a:pt x="1659" y="68"/>
                      <a:pt x="1659" y="68"/>
                    </a:cubicBezTo>
                    <a:cubicBezTo>
                      <a:pt x="1659" y="68"/>
                      <a:pt x="1659" y="68"/>
                      <a:pt x="1659" y="68"/>
                    </a:cubicBezTo>
                    <a:cubicBezTo>
                      <a:pt x="1659" y="63"/>
                      <a:pt x="1660" y="60"/>
                      <a:pt x="1660" y="56"/>
                    </a:cubicBezTo>
                    <a:moveTo>
                      <a:pt x="1678" y="56"/>
                    </a:moveTo>
                    <a:cubicBezTo>
                      <a:pt x="1672" y="56"/>
                      <a:pt x="1666" y="56"/>
                      <a:pt x="1660" y="56"/>
                    </a:cubicBezTo>
                    <a:cubicBezTo>
                      <a:pt x="1660" y="65"/>
                      <a:pt x="1660" y="75"/>
                      <a:pt x="1659" y="86"/>
                    </a:cubicBezTo>
                    <a:cubicBezTo>
                      <a:pt x="1661" y="86"/>
                      <a:pt x="1663" y="86"/>
                      <a:pt x="1665" y="86"/>
                    </a:cubicBezTo>
                    <a:cubicBezTo>
                      <a:pt x="1670" y="76"/>
                      <a:pt x="1674" y="66"/>
                      <a:pt x="1678" y="56"/>
                    </a:cubicBezTo>
                    <a:moveTo>
                      <a:pt x="2000" y="49"/>
                    </a:moveTo>
                    <a:cubicBezTo>
                      <a:pt x="2000" y="49"/>
                      <a:pt x="2000" y="51"/>
                      <a:pt x="2000" y="53"/>
                    </a:cubicBezTo>
                    <a:cubicBezTo>
                      <a:pt x="2000" y="55"/>
                      <a:pt x="2000" y="57"/>
                      <a:pt x="2000" y="57"/>
                    </a:cubicBezTo>
                    <a:cubicBezTo>
                      <a:pt x="2000" y="57"/>
                      <a:pt x="2000" y="56"/>
                      <a:pt x="2000" y="53"/>
                    </a:cubicBezTo>
                    <a:cubicBezTo>
                      <a:pt x="1999" y="53"/>
                      <a:pt x="1999" y="53"/>
                      <a:pt x="1999" y="53"/>
                    </a:cubicBezTo>
                    <a:cubicBezTo>
                      <a:pt x="1999" y="71"/>
                      <a:pt x="1999" y="84"/>
                      <a:pt x="1999" y="94"/>
                    </a:cubicBezTo>
                    <a:cubicBezTo>
                      <a:pt x="1999" y="94"/>
                      <a:pt x="1999" y="94"/>
                      <a:pt x="1999" y="94"/>
                    </a:cubicBezTo>
                    <a:cubicBezTo>
                      <a:pt x="2000" y="94"/>
                      <a:pt x="2000" y="94"/>
                      <a:pt x="2000" y="94"/>
                    </a:cubicBezTo>
                    <a:cubicBezTo>
                      <a:pt x="2000" y="94"/>
                      <a:pt x="2000" y="94"/>
                      <a:pt x="2000" y="94"/>
                    </a:cubicBezTo>
                    <a:cubicBezTo>
                      <a:pt x="2000" y="94"/>
                      <a:pt x="2000" y="94"/>
                      <a:pt x="2000" y="94"/>
                    </a:cubicBezTo>
                    <a:cubicBezTo>
                      <a:pt x="2000" y="58"/>
                      <a:pt x="2000" y="49"/>
                      <a:pt x="2000" y="49"/>
                    </a:cubicBezTo>
                    <a:moveTo>
                      <a:pt x="1660" y="45"/>
                    </a:moveTo>
                    <a:cubicBezTo>
                      <a:pt x="1660" y="45"/>
                      <a:pt x="1660" y="45"/>
                      <a:pt x="1660" y="45"/>
                    </a:cubicBezTo>
                    <a:cubicBezTo>
                      <a:pt x="1660" y="48"/>
                      <a:pt x="1660" y="52"/>
                      <a:pt x="1660" y="56"/>
                    </a:cubicBezTo>
                    <a:cubicBezTo>
                      <a:pt x="1660" y="56"/>
                      <a:pt x="1660" y="56"/>
                      <a:pt x="1660" y="56"/>
                    </a:cubicBezTo>
                    <a:cubicBezTo>
                      <a:pt x="1660" y="52"/>
                      <a:pt x="1660" y="48"/>
                      <a:pt x="1660" y="45"/>
                    </a:cubicBezTo>
                    <a:moveTo>
                      <a:pt x="1997" y="39"/>
                    </a:moveTo>
                    <a:cubicBezTo>
                      <a:pt x="1996" y="39"/>
                      <a:pt x="1996" y="39"/>
                      <a:pt x="1996" y="39"/>
                    </a:cubicBezTo>
                    <a:cubicBezTo>
                      <a:pt x="1990" y="39"/>
                      <a:pt x="1990" y="39"/>
                      <a:pt x="1990" y="39"/>
                    </a:cubicBezTo>
                    <a:cubicBezTo>
                      <a:pt x="1965" y="41"/>
                      <a:pt x="1941" y="43"/>
                      <a:pt x="1916" y="44"/>
                    </a:cubicBezTo>
                    <a:cubicBezTo>
                      <a:pt x="1914" y="49"/>
                      <a:pt x="1912" y="53"/>
                      <a:pt x="1910" y="58"/>
                    </a:cubicBezTo>
                    <a:cubicBezTo>
                      <a:pt x="1918" y="58"/>
                      <a:pt x="1925" y="57"/>
                      <a:pt x="1933" y="57"/>
                    </a:cubicBezTo>
                    <a:cubicBezTo>
                      <a:pt x="1945" y="56"/>
                      <a:pt x="1956" y="55"/>
                      <a:pt x="1968" y="55"/>
                    </a:cubicBezTo>
                    <a:cubicBezTo>
                      <a:pt x="1984" y="54"/>
                      <a:pt x="1984" y="54"/>
                      <a:pt x="1984" y="54"/>
                    </a:cubicBezTo>
                    <a:cubicBezTo>
                      <a:pt x="1993" y="53"/>
                      <a:pt x="1993" y="53"/>
                      <a:pt x="1993" y="53"/>
                    </a:cubicBezTo>
                    <a:cubicBezTo>
                      <a:pt x="1997" y="53"/>
                      <a:pt x="1997" y="53"/>
                      <a:pt x="1997" y="53"/>
                    </a:cubicBezTo>
                    <a:cubicBezTo>
                      <a:pt x="1997" y="53"/>
                      <a:pt x="1997" y="53"/>
                      <a:pt x="1997" y="53"/>
                    </a:cubicBezTo>
                    <a:cubicBezTo>
                      <a:pt x="1997" y="49"/>
                      <a:pt x="1997" y="44"/>
                      <a:pt x="1997" y="39"/>
                    </a:cubicBezTo>
                    <a:moveTo>
                      <a:pt x="1998" y="28"/>
                    </a:moveTo>
                    <a:cubicBezTo>
                      <a:pt x="1998" y="28"/>
                      <a:pt x="1998" y="28"/>
                      <a:pt x="1998" y="29"/>
                    </a:cubicBezTo>
                    <a:cubicBezTo>
                      <a:pt x="1998" y="29"/>
                      <a:pt x="1998" y="29"/>
                      <a:pt x="1998" y="29"/>
                    </a:cubicBezTo>
                    <a:cubicBezTo>
                      <a:pt x="1997" y="29"/>
                      <a:pt x="1997" y="29"/>
                      <a:pt x="1997" y="29"/>
                    </a:cubicBezTo>
                    <a:cubicBezTo>
                      <a:pt x="1997" y="32"/>
                      <a:pt x="1997" y="36"/>
                      <a:pt x="1997" y="39"/>
                    </a:cubicBezTo>
                    <a:cubicBezTo>
                      <a:pt x="1998" y="39"/>
                      <a:pt x="1998" y="39"/>
                      <a:pt x="1998" y="39"/>
                    </a:cubicBezTo>
                    <a:cubicBezTo>
                      <a:pt x="1998" y="37"/>
                      <a:pt x="1998" y="35"/>
                      <a:pt x="1998" y="33"/>
                    </a:cubicBezTo>
                    <a:cubicBezTo>
                      <a:pt x="1998" y="30"/>
                      <a:pt x="1998" y="28"/>
                      <a:pt x="1998" y="28"/>
                    </a:cubicBezTo>
                    <a:moveTo>
                      <a:pt x="1659" y="22"/>
                    </a:moveTo>
                    <a:cubicBezTo>
                      <a:pt x="1659" y="22"/>
                      <a:pt x="1659" y="23"/>
                      <a:pt x="1659" y="25"/>
                    </a:cubicBezTo>
                    <a:cubicBezTo>
                      <a:pt x="1659" y="26"/>
                      <a:pt x="1659" y="27"/>
                      <a:pt x="1659" y="29"/>
                    </a:cubicBezTo>
                    <a:cubicBezTo>
                      <a:pt x="1659" y="29"/>
                      <a:pt x="1659" y="29"/>
                      <a:pt x="1659" y="29"/>
                    </a:cubicBezTo>
                    <a:cubicBezTo>
                      <a:pt x="1659" y="27"/>
                      <a:pt x="1659" y="26"/>
                      <a:pt x="1659" y="25"/>
                    </a:cubicBezTo>
                    <a:cubicBezTo>
                      <a:pt x="1659" y="23"/>
                      <a:pt x="1659" y="22"/>
                      <a:pt x="1659" y="22"/>
                    </a:cubicBezTo>
                    <a:moveTo>
                      <a:pt x="1232" y="0"/>
                    </a:moveTo>
                    <a:cubicBezTo>
                      <a:pt x="1232" y="0"/>
                      <a:pt x="1232" y="0"/>
                      <a:pt x="1232" y="0"/>
                    </a:cubicBezTo>
                    <a:cubicBezTo>
                      <a:pt x="1162" y="2"/>
                      <a:pt x="1104" y="1"/>
                      <a:pt x="1010" y="2"/>
                    </a:cubicBezTo>
                    <a:cubicBezTo>
                      <a:pt x="925" y="2"/>
                      <a:pt x="829" y="3"/>
                      <a:pt x="736" y="4"/>
                    </a:cubicBezTo>
                    <a:cubicBezTo>
                      <a:pt x="689" y="4"/>
                      <a:pt x="643" y="5"/>
                      <a:pt x="599" y="6"/>
                    </a:cubicBezTo>
                    <a:cubicBezTo>
                      <a:pt x="588" y="6"/>
                      <a:pt x="577" y="6"/>
                      <a:pt x="566" y="6"/>
                    </a:cubicBezTo>
                    <a:cubicBezTo>
                      <a:pt x="558" y="6"/>
                      <a:pt x="558" y="6"/>
                      <a:pt x="558" y="6"/>
                    </a:cubicBezTo>
                    <a:cubicBezTo>
                      <a:pt x="554" y="6"/>
                      <a:pt x="554" y="6"/>
                      <a:pt x="554" y="6"/>
                    </a:cubicBezTo>
                    <a:cubicBezTo>
                      <a:pt x="553" y="6"/>
                      <a:pt x="553" y="6"/>
                      <a:pt x="553" y="6"/>
                    </a:cubicBezTo>
                    <a:cubicBezTo>
                      <a:pt x="553" y="6"/>
                      <a:pt x="553" y="6"/>
                      <a:pt x="553" y="6"/>
                    </a:cubicBezTo>
                    <a:cubicBezTo>
                      <a:pt x="553" y="22"/>
                      <a:pt x="552" y="25"/>
                      <a:pt x="552" y="25"/>
                    </a:cubicBezTo>
                    <a:cubicBezTo>
                      <a:pt x="552" y="25"/>
                      <a:pt x="553" y="25"/>
                      <a:pt x="553" y="24"/>
                    </a:cubicBezTo>
                    <a:cubicBezTo>
                      <a:pt x="553" y="23"/>
                      <a:pt x="553" y="22"/>
                      <a:pt x="553" y="22"/>
                    </a:cubicBezTo>
                    <a:cubicBezTo>
                      <a:pt x="553" y="22"/>
                      <a:pt x="553" y="23"/>
                      <a:pt x="553" y="24"/>
                    </a:cubicBezTo>
                    <a:cubicBezTo>
                      <a:pt x="553" y="24"/>
                      <a:pt x="553" y="24"/>
                      <a:pt x="553" y="24"/>
                    </a:cubicBezTo>
                    <a:cubicBezTo>
                      <a:pt x="553" y="24"/>
                      <a:pt x="553" y="24"/>
                      <a:pt x="553" y="24"/>
                    </a:cubicBezTo>
                    <a:cubicBezTo>
                      <a:pt x="555" y="24"/>
                      <a:pt x="555" y="24"/>
                      <a:pt x="555" y="24"/>
                    </a:cubicBezTo>
                    <a:cubicBezTo>
                      <a:pt x="571" y="25"/>
                      <a:pt x="571" y="25"/>
                      <a:pt x="571" y="25"/>
                    </a:cubicBezTo>
                    <a:cubicBezTo>
                      <a:pt x="591" y="27"/>
                      <a:pt x="611" y="29"/>
                      <a:pt x="630" y="31"/>
                    </a:cubicBezTo>
                    <a:cubicBezTo>
                      <a:pt x="735" y="39"/>
                      <a:pt x="826" y="46"/>
                      <a:pt x="926" y="53"/>
                    </a:cubicBezTo>
                    <a:cubicBezTo>
                      <a:pt x="945" y="53"/>
                      <a:pt x="964" y="53"/>
                      <a:pt x="983" y="53"/>
                    </a:cubicBezTo>
                    <a:cubicBezTo>
                      <a:pt x="1050" y="51"/>
                      <a:pt x="1114" y="50"/>
                      <a:pt x="1176" y="48"/>
                    </a:cubicBezTo>
                    <a:cubicBezTo>
                      <a:pt x="1034" y="44"/>
                      <a:pt x="900" y="40"/>
                      <a:pt x="784" y="32"/>
                    </a:cubicBezTo>
                    <a:cubicBezTo>
                      <a:pt x="738" y="29"/>
                      <a:pt x="695" y="25"/>
                      <a:pt x="652" y="21"/>
                    </a:cubicBezTo>
                    <a:cubicBezTo>
                      <a:pt x="648" y="20"/>
                      <a:pt x="645" y="20"/>
                      <a:pt x="641" y="20"/>
                    </a:cubicBezTo>
                    <a:cubicBezTo>
                      <a:pt x="693" y="20"/>
                      <a:pt x="750" y="19"/>
                      <a:pt x="815" y="18"/>
                    </a:cubicBezTo>
                    <a:cubicBezTo>
                      <a:pt x="850" y="17"/>
                      <a:pt x="888" y="16"/>
                      <a:pt x="929" y="14"/>
                    </a:cubicBezTo>
                    <a:cubicBezTo>
                      <a:pt x="948" y="13"/>
                      <a:pt x="969" y="13"/>
                      <a:pt x="991" y="12"/>
                    </a:cubicBezTo>
                    <a:cubicBezTo>
                      <a:pt x="1025" y="11"/>
                      <a:pt x="1062" y="9"/>
                      <a:pt x="1096" y="8"/>
                    </a:cubicBezTo>
                    <a:cubicBezTo>
                      <a:pt x="1159" y="6"/>
                      <a:pt x="1215" y="3"/>
                      <a:pt x="1232" y="0"/>
                    </a:cubicBezTo>
                    <a:cubicBezTo>
                      <a:pt x="1232" y="0"/>
                      <a:pt x="1232" y="0"/>
                      <a:pt x="1232" y="0"/>
                    </a:cubicBezTo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0" name="Freeform 21"/>
              <p:cNvSpPr>
                <a:spLocks noEditPoints="1"/>
              </p:cNvSpPr>
              <p:nvPr/>
            </p:nvSpPr>
            <p:spPr bwMode="auto">
              <a:xfrm>
                <a:off x="2092" y="3446"/>
                <a:ext cx="3374" cy="672"/>
              </a:xfrm>
              <a:custGeom>
                <a:avLst/>
                <a:gdLst>
                  <a:gd name="T0" fmla="*/ 2452 w 2470"/>
                  <a:gd name="T1" fmla="*/ 482 h 492"/>
                  <a:gd name="T2" fmla="*/ 2453 w 2470"/>
                  <a:gd name="T3" fmla="*/ 463 h 492"/>
                  <a:gd name="T4" fmla="*/ 2071 w 2470"/>
                  <a:gd name="T5" fmla="*/ 479 h 492"/>
                  <a:gd name="T6" fmla="*/ 663 w 2470"/>
                  <a:gd name="T7" fmla="*/ 449 h 492"/>
                  <a:gd name="T8" fmla="*/ 0 w 2470"/>
                  <a:gd name="T9" fmla="*/ 473 h 492"/>
                  <a:gd name="T10" fmla="*/ 1474 w 2470"/>
                  <a:gd name="T11" fmla="*/ 469 h 492"/>
                  <a:gd name="T12" fmla="*/ 2363 w 2470"/>
                  <a:gd name="T13" fmla="*/ 469 h 492"/>
                  <a:gd name="T14" fmla="*/ 2455 w 2470"/>
                  <a:gd name="T15" fmla="*/ 434 h 492"/>
                  <a:gd name="T16" fmla="*/ 52 w 2470"/>
                  <a:gd name="T17" fmla="*/ 395 h 492"/>
                  <a:gd name="T18" fmla="*/ 89 w 2470"/>
                  <a:gd name="T19" fmla="*/ 389 h 492"/>
                  <a:gd name="T20" fmla="*/ 52 w 2470"/>
                  <a:gd name="T21" fmla="*/ 391 h 492"/>
                  <a:gd name="T22" fmla="*/ 54 w 2470"/>
                  <a:gd name="T23" fmla="*/ 391 h 492"/>
                  <a:gd name="T24" fmla="*/ 227 w 2470"/>
                  <a:gd name="T25" fmla="*/ 377 h 492"/>
                  <a:gd name="T26" fmla="*/ 2160 w 2470"/>
                  <a:gd name="T27" fmla="*/ 329 h 492"/>
                  <a:gd name="T28" fmla="*/ 227 w 2470"/>
                  <a:gd name="T29" fmla="*/ 377 h 492"/>
                  <a:gd name="T30" fmla="*/ 1099 w 2470"/>
                  <a:gd name="T31" fmla="*/ 361 h 492"/>
                  <a:gd name="T32" fmla="*/ 52 w 2470"/>
                  <a:gd name="T33" fmla="*/ 342 h 492"/>
                  <a:gd name="T34" fmla="*/ 52 w 2470"/>
                  <a:gd name="T35" fmla="*/ 395 h 492"/>
                  <a:gd name="T36" fmla="*/ 52 w 2470"/>
                  <a:gd name="T37" fmla="*/ 198 h 492"/>
                  <a:gd name="T38" fmla="*/ 52 w 2470"/>
                  <a:gd name="T39" fmla="*/ 197 h 492"/>
                  <a:gd name="T40" fmla="*/ 52 w 2470"/>
                  <a:gd name="T41" fmla="*/ 196 h 492"/>
                  <a:gd name="T42" fmla="*/ 52 w 2470"/>
                  <a:gd name="T43" fmla="*/ 195 h 492"/>
                  <a:gd name="T44" fmla="*/ 52 w 2470"/>
                  <a:gd name="T45" fmla="*/ 195 h 492"/>
                  <a:gd name="T46" fmla="*/ 52 w 2470"/>
                  <a:gd name="T47" fmla="*/ 194 h 492"/>
                  <a:gd name="T48" fmla="*/ 52 w 2470"/>
                  <a:gd name="T49" fmla="*/ 193 h 492"/>
                  <a:gd name="T50" fmla="*/ 52 w 2470"/>
                  <a:gd name="T51" fmla="*/ 193 h 492"/>
                  <a:gd name="T52" fmla="*/ 52 w 2470"/>
                  <a:gd name="T53" fmla="*/ 193 h 492"/>
                  <a:gd name="T54" fmla="*/ 52 w 2470"/>
                  <a:gd name="T55" fmla="*/ 192 h 492"/>
                  <a:gd name="T56" fmla="*/ 52 w 2470"/>
                  <a:gd name="T57" fmla="*/ 192 h 492"/>
                  <a:gd name="T58" fmla="*/ 52 w 2470"/>
                  <a:gd name="T59" fmla="*/ 191 h 492"/>
                  <a:gd name="T60" fmla="*/ 52 w 2470"/>
                  <a:gd name="T61" fmla="*/ 189 h 492"/>
                  <a:gd name="T62" fmla="*/ 52 w 2470"/>
                  <a:gd name="T63" fmla="*/ 189 h 492"/>
                  <a:gd name="T64" fmla="*/ 52 w 2470"/>
                  <a:gd name="T65" fmla="*/ 188 h 492"/>
                  <a:gd name="T66" fmla="*/ 2461 w 2470"/>
                  <a:gd name="T67" fmla="*/ 315 h 492"/>
                  <a:gd name="T68" fmla="*/ 2452 w 2470"/>
                  <a:gd name="T69" fmla="*/ 492 h 492"/>
                  <a:gd name="T70" fmla="*/ 2456 w 2470"/>
                  <a:gd name="T71" fmla="*/ 414 h 492"/>
                  <a:gd name="T72" fmla="*/ 2470 w 2470"/>
                  <a:gd name="T73" fmla="*/ 151 h 492"/>
                  <a:gd name="T74" fmla="*/ 2263 w 2470"/>
                  <a:gd name="T75" fmla="*/ 118 h 492"/>
                  <a:gd name="T76" fmla="*/ 2463 w 2470"/>
                  <a:gd name="T77" fmla="*/ 150 h 492"/>
                  <a:gd name="T78" fmla="*/ 2470 w 2470"/>
                  <a:gd name="T79" fmla="*/ 151 h 492"/>
                  <a:gd name="T80" fmla="*/ 2465 w 2470"/>
                  <a:gd name="T81" fmla="*/ 150 h 492"/>
                  <a:gd name="T82" fmla="*/ 2263 w 2470"/>
                  <a:gd name="T83" fmla="*/ 118 h 492"/>
                  <a:gd name="T84" fmla="*/ 1931 w 2470"/>
                  <a:gd name="T85" fmla="*/ 89 h 492"/>
                  <a:gd name="T86" fmla="*/ 682 w 2470"/>
                  <a:gd name="T87" fmla="*/ 73 h 492"/>
                  <a:gd name="T88" fmla="*/ 325 w 2470"/>
                  <a:gd name="T89" fmla="*/ 75 h 492"/>
                  <a:gd name="T90" fmla="*/ 112 w 2470"/>
                  <a:gd name="T91" fmla="*/ 72 h 492"/>
                  <a:gd name="T92" fmla="*/ 324 w 2470"/>
                  <a:gd name="T93" fmla="*/ 75 h 492"/>
                  <a:gd name="T94" fmla="*/ 112 w 2470"/>
                  <a:gd name="T95" fmla="*/ 72 h 492"/>
                  <a:gd name="T96" fmla="*/ 803 w 2470"/>
                  <a:gd name="T97" fmla="*/ 72 h 492"/>
                  <a:gd name="T98" fmla="*/ 1221 w 2470"/>
                  <a:gd name="T99" fmla="*/ 71 h 492"/>
                  <a:gd name="T100" fmla="*/ 1761 w 2470"/>
                  <a:gd name="T101" fmla="*/ 82 h 492"/>
                  <a:gd name="T102" fmla="*/ 52 w 2470"/>
                  <a:gd name="T103" fmla="*/ 169 h 492"/>
                  <a:gd name="T104" fmla="*/ 52 w 2470"/>
                  <a:gd name="T105" fmla="*/ 171 h 492"/>
                  <a:gd name="T106" fmla="*/ 52 w 2470"/>
                  <a:gd name="T107" fmla="*/ 71 h 492"/>
                  <a:gd name="T108" fmla="*/ 55 w 2470"/>
                  <a:gd name="T109" fmla="*/ 71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470" h="492">
                    <a:moveTo>
                      <a:pt x="2455" y="434"/>
                    </a:moveTo>
                    <a:cubicBezTo>
                      <a:pt x="2455" y="435"/>
                      <a:pt x="2453" y="466"/>
                      <a:pt x="2452" y="482"/>
                    </a:cubicBezTo>
                    <a:cubicBezTo>
                      <a:pt x="2452" y="487"/>
                      <a:pt x="2452" y="491"/>
                      <a:pt x="2452" y="492"/>
                    </a:cubicBezTo>
                    <a:cubicBezTo>
                      <a:pt x="2452" y="492"/>
                      <a:pt x="2452" y="492"/>
                      <a:pt x="2452" y="492"/>
                    </a:cubicBezTo>
                    <a:cubicBezTo>
                      <a:pt x="2452" y="491"/>
                      <a:pt x="2452" y="487"/>
                      <a:pt x="2452" y="482"/>
                    </a:cubicBezTo>
                    <a:cubicBezTo>
                      <a:pt x="2453" y="466"/>
                      <a:pt x="2455" y="435"/>
                      <a:pt x="2455" y="434"/>
                    </a:cubicBezTo>
                    <a:cubicBezTo>
                      <a:pt x="2455" y="434"/>
                      <a:pt x="2455" y="434"/>
                      <a:pt x="2455" y="434"/>
                    </a:cubicBezTo>
                    <a:moveTo>
                      <a:pt x="2455" y="434"/>
                    </a:moveTo>
                    <a:cubicBezTo>
                      <a:pt x="2455" y="434"/>
                      <a:pt x="2455" y="436"/>
                      <a:pt x="2454" y="441"/>
                    </a:cubicBezTo>
                    <a:cubicBezTo>
                      <a:pt x="2454" y="445"/>
                      <a:pt x="2454" y="452"/>
                      <a:pt x="2453" y="463"/>
                    </a:cubicBezTo>
                    <a:cubicBezTo>
                      <a:pt x="2452" y="463"/>
                      <a:pt x="2452" y="463"/>
                      <a:pt x="2452" y="463"/>
                    </a:cubicBezTo>
                    <a:cubicBezTo>
                      <a:pt x="2450" y="463"/>
                      <a:pt x="2450" y="463"/>
                      <a:pt x="2450" y="463"/>
                    </a:cubicBezTo>
                    <a:cubicBezTo>
                      <a:pt x="2420" y="465"/>
                      <a:pt x="2391" y="467"/>
                      <a:pt x="2363" y="469"/>
                    </a:cubicBezTo>
                    <a:cubicBezTo>
                      <a:pt x="2307" y="472"/>
                      <a:pt x="2256" y="474"/>
                      <a:pt x="2213" y="475"/>
                    </a:cubicBezTo>
                    <a:cubicBezTo>
                      <a:pt x="2127" y="478"/>
                      <a:pt x="2071" y="479"/>
                      <a:pt x="2071" y="479"/>
                    </a:cubicBezTo>
                    <a:cubicBezTo>
                      <a:pt x="2069" y="479"/>
                      <a:pt x="2066" y="479"/>
                      <a:pt x="2063" y="479"/>
                    </a:cubicBezTo>
                    <a:cubicBezTo>
                      <a:pt x="2049" y="479"/>
                      <a:pt x="2035" y="479"/>
                      <a:pt x="2022" y="479"/>
                    </a:cubicBezTo>
                    <a:cubicBezTo>
                      <a:pt x="1836" y="478"/>
                      <a:pt x="1651" y="474"/>
                      <a:pt x="1474" y="469"/>
                    </a:cubicBezTo>
                    <a:cubicBezTo>
                      <a:pt x="1315" y="464"/>
                      <a:pt x="1162" y="459"/>
                      <a:pt x="1018" y="455"/>
                    </a:cubicBezTo>
                    <a:cubicBezTo>
                      <a:pt x="891" y="452"/>
                      <a:pt x="772" y="449"/>
                      <a:pt x="663" y="449"/>
                    </a:cubicBezTo>
                    <a:cubicBezTo>
                      <a:pt x="655" y="449"/>
                      <a:pt x="647" y="449"/>
                      <a:pt x="639" y="449"/>
                    </a:cubicBezTo>
                    <a:cubicBezTo>
                      <a:pt x="625" y="449"/>
                      <a:pt x="611" y="449"/>
                      <a:pt x="598" y="449"/>
                    </a:cubicBezTo>
                    <a:cubicBezTo>
                      <a:pt x="236" y="449"/>
                      <a:pt x="1" y="473"/>
                      <a:pt x="0" y="473"/>
                    </a:cubicBezTo>
                    <a:cubicBezTo>
                      <a:pt x="0" y="473"/>
                      <a:pt x="0" y="473"/>
                      <a:pt x="0" y="473"/>
                    </a:cubicBezTo>
                    <a:cubicBezTo>
                      <a:pt x="0" y="473"/>
                      <a:pt x="0" y="473"/>
                      <a:pt x="0" y="473"/>
                    </a:cubicBezTo>
                    <a:cubicBezTo>
                      <a:pt x="1" y="473"/>
                      <a:pt x="236" y="449"/>
                      <a:pt x="598" y="449"/>
                    </a:cubicBezTo>
                    <a:cubicBezTo>
                      <a:pt x="611" y="449"/>
                      <a:pt x="625" y="449"/>
                      <a:pt x="639" y="449"/>
                    </a:cubicBezTo>
                    <a:cubicBezTo>
                      <a:pt x="647" y="449"/>
                      <a:pt x="655" y="449"/>
                      <a:pt x="663" y="449"/>
                    </a:cubicBezTo>
                    <a:cubicBezTo>
                      <a:pt x="772" y="449"/>
                      <a:pt x="891" y="452"/>
                      <a:pt x="1018" y="455"/>
                    </a:cubicBezTo>
                    <a:cubicBezTo>
                      <a:pt x="1162" y="459"/>
                      <a:pt x="1315" y="464"/>
                      <a:pt x="1474" y="469"/>
                    </a:cubicBezTo>
                    <a:cubicBezTo>
                      <a:pt x="1651" y="474"/>
                      <a:pt x="1836" y="478"/>
                      <a:pt x="2022" y="479"/>
                    </a:cubicBezTo>
                    <a:cubicBezTo>
                      <a:pt x="2035" y="479"/>
                      <a:pt x="2049" y="479"/>
                      <a:pt x="2063" y="479"/>
                    </a:cubicBezTo>
                    <a:cubicBezTo>
                      <a:pt x="2066" y="479"/>
                      <a:pt x="2069" y="479"/>
                      <a:pt x="2071" y="479"/>
                    </a:cubicBezTo>
                    <a:cubicBezTo>
                      <a:pt x="2071" y="479"/>
                      <a:pt x="2127" y="478"/>
                      <a:pt x="2213" y="475"/>
                    </a:cubicBezTo>
                    <a:cubicBezTo>
                      <a:pt x="2256" y="474"/>
                      <a:pt x="2307" y="472"/>
                      <a:pt x="2363" y="469"/>
                    </a:cubicBezTo>
                    <a:cubicBezTo>
                      <a:pt x="2391" y="467"/>
                      <a:pt x="2420" y="465"/>
                      <a:pt x="2450" y="463"/>
                    </a:cubicBezTo>
                    <a:cubicBezTo>
                      <a:pt x="2452" y="463"/>
                      <a:pt x="2452" y="463"/>
                      <a:pt x="2452" y="463"/>
                    </a:cubicBezTo>
                    <a:cubicBezTo>
                      <a:pt x="2453" y="463"/>
                      <a:pt x="2453" y="463"/>
                      <a:pt x="2453" y="463"/>
                    </a:cubicBezTo>
                    <a:cubicBezTo>
                      <a:pt x="2454" y="452"/>
                      <a:pt x="2454" y="445"/>
                      <a:pt x="2454" y="441"/>
                    </a:cubicBezTo>
                    <a:cubicBezTo>
                      <a:pt x="2455" y="436"/>
                      <a:pt x="2455" y="434"/>
                      <a:pt x="2455" y="434"/>
                    </a:cubicBezTo>
                    <a:cubicBezTo>
                      <a:pt x="2455" y="434"/>
                      <a:pt x="2455" y="434"/>
                      <a:pt x="2455" y="434"/>
                    </a:cubicBezTo>
                    <a:cubicBezTo>
                      <a:pt x="2455" y="434"/>
                      <a:pt x="2455" y="434"/>
                      <a:pt x="2455" y="434"/>
                    </a:cubicBezTo>
                    <a:cubicBezTo>
                      <a:pt x="2455" y="434"/>
                      <a:pt x="2455" y="434"/>
                      <a:pt x="2455" y="434"/>
                    </a:cubicBezTo>
                    <a:moveTo>
                      <a:pt x="52" y="391"/>
                    </a:moveTo>
                    <a:cubicBezTo>
                      <a:pt x="52" y="393"/>
                      <a:pt x="52" y="394"/>
                      <a:pt x="52" y="395"/>
                    </a:cubicBezTo>
                    <a:cubicBezTo>
                      <a:pt x="52" y="396"/>
                      <a:pt x="52" y="396"/>
                      <a:pt x="52" y="396"/>
                    </a:cubicBezTo>
                    <a:cubicBezTo>
                      <a:pt x="52" y="396"/>
                      <a:pt x="52" y="396"/>
                      <a:pt x="52" y="395"/>
                    </a:cubicBezTo>
                    <a:cubicBezTo>
                      <a:pt x="52" y="394"/>
                      <a:pt x="52" y="393"/>
                      <a:pt x="52" y="391"/>
                    </a:cubicBezTo>
                    <a:moveTo>
                      <a:pt x="227" y="377"/>
                    </a:moveTo>
                    <a:cubicBezTo>
                      <a:pt x="197" y="380"/>
                      <a:pt x="149" y="384"/>
                      <a:pt x="89" y="389"/>
                    </a:cubicBezTo>
                    <a:cubicBezTo>
                      <a:pt x="82" y="389"/>
                      <a:pt x="74" y="390"/>
                      <a:pt x="66" y="390"/>
                    </a:cubicBezTo>
                    <a:cubicBezTo>
                      <a:pt x="54" y="391"/>
                      <a:pt x="54" y="391"/>
                      <a:pt x="54" y="391"/>
                    </a:cubicBezTo>
                    <a:cubicBezTo>
                      <a:pt x="53" y="391"/>
                      <a:pt x="53" y="391"/>
                      <a:pt x="53" y="391"/>
                    </a:cubicBezTo>
                    <a:cubicBezTo>
                      <a:pt x="52" y="391"/>
                      <a:pt x="52" y="391"/>
                      <a:pt x="52" y="391"/>
                    </a:cubicBezTo>
                    <a:cubicBezTo>
                      <a:pt x="52" y="391"/>
                      <a:pt x="52" y="391"/>
                      <a:pt x="52" y="391"/>
                    </a:cubicBezTo>
                    <a:cubicBezTo>
                      <a:pt x="52" y="391"/>
                      <a:pt x="52" y="391"/>
                      <a:pt x="52" y="391"/>
                    </a:cubicBezTo>
                    <a:cubicBezTo>
                      <a:pt x="52" y="391"/>
                      <a:pt x="52" y="391"/>
                      <a:pt x="52" y="391"/>
                    </a:cubicBezTo>
                    <a:cubicBezTo>
                      <a:pt x="52" y="391"/>
                      <a:pt x="52" y="391"/>
                      <a:pt x="52" y="391"/>
                    </a:cubicBezTo>
                    <a:cubicBezTo>
                      <a:pt x="53" y="391"/>
                      <a:pt x="53" y="391"/>
                      <a:pt x="53" y="391"/>
                    </a:cubicBezTo>
                    <a:cubicBezTo>
                      <a:pt x="54" y="391"/>
                      <a:pt x="54" y="391"/>
                      <a:pt x="54" y="391"/>
                    </a:cubicBezTo>
                    <a:cubicBezTo>
                      <a:pt x="66" y="390"/>
                      <a:pt x="66" y="390"/>
                      <a:pt x="66" y="390"/>
                    </a:cubicBezTo>
                    <a:cubicBezTo>
                      <a:pt x="74" y="390"/>
                      <a:pt x="82" y="389"/>
                      <a:pt x="89" y="389"/>
                    </a:cubicBezTo>
                    <a:cubicBezTo>
                      <a:pt x="149" y="384"/>
                      <a:pt x="197" y="380"/>
                      <a:pt x="227" y="377"/>
                    </a:cubicBezTo>
                    <a:cubicBezTo>
                      <a:pt x="227" y="377"/>
                      <a:pt x="227" y="377"/>
                      <a:pt x="227" y="377"/>
                    </a:cubicBezTo>
                    <a:moveTo>
                      <a:pt x="227" y="377"/>
                    </a:moveTo>
                    <a:cubicBezTo>
                      <a:pt x="227" y="377"/>
                      <a:pt x="227" y="377"/>
                      <a:pt x="227" y="377"/>
                    </a:cubicBezTo>
                    <a:cubicBezTo>
                      <a:pt x="227" y="377"/>
                      <a:pt x="227" y="377"/>
                      <a:pt x="227" y="377"/>
                    </a:cubicBezTo>
                    <a:cubicBezTo>
                      <a:pt x="227" y="377"/>
                      <a:pt x="227" y="377"/>
                      <a:pt x="227" y="377"/>
                    </a:cubicBezTo>
                    <a:cubicBezTo>
                      <a:pt x="227" y="377"/>
                      <a:pt x="227" y="377"/>
                      <a:pt x="227" y="377"/>
                    </a:cubicBezTo>
                    <a:moveTo>
                      <a:pt x="2160" y="329"/>
                    </a:moveTo>
                    <a:cubicBezTo>
                      <a:pt x="1691" y="359"/>
                      <a:pt x="1288" y="361"/>
                      <a:pt x="1099" y="361"/>
                    </a:cubicBezTo>
                    <a:cubicBezTo>
                      <a:pt x="1064" y="361"/>
                      <a:pt x="1036" y="361"/>
                      <a:pt x="1017" y="361"/>
                    </a:cubicBezTo>
                    <a:cubicBezTo>
                      <a:pt x="995" y="361"/>
                      <a:pt x="984" y="361"/>
                      <a:pt x="984" y="362"/>
                    </a:cubicBezTo>
                    <a:cubicBezTo>
                      <a:pt x="969" y="361"/>
                      <a:pt x="943" y="360"/>
                      <a:pt x="909" y="360"/>
                    </a:cubicBezTo>
                    <a:cubicBezTo>
                      <a:pt x="707" y="360"/>
                      <a:pt x="227" y="374"/>
                      <a:pt x="227" y="377"/>
                    </a:cubicBezTo>
                    <a:cubicBezTo>
                      <a:pt x="227" y="377"/>
                      <a:pt x="227" y="377"/>
                      <a:pt x="227" y="377"/>
                    </a:cubicBezTo>
                    <a:cubicBezTo>
                      <a:pt x="227" y="374"/>
                      <a:pt x="707" y="360"/>
                      <a:pt x="909" y="360"/>
                    </a:cubicBezTo>
                    <a:cubicBezTo>
                      <a:pt x="943" y="360"/>
                      <a:pt x="969" y="361"/>
                      <a:pt x="984" y="362"/>
                    </a:cubicBezTo>
                    <a:cubicBezTo>
                      <a:pt x="984" y="361"/>
                      <a:pt x="995" y="361"/>
                      <a:pt x="1017" y="361"/>
                    </a:cubicBezTo>
                    <a:cubicBezTo>
                      <a:pt x="1036" y="361"/>
                      <a:pt x="1064" y="361"/>
                      <a:pt x="1099" y="361"/>
                    </a:cubicBezTo>
                    <a:cubicBezTo>
                      <a:pt x="1288" y="361"/>
                      <a:pt x="1691" y="359"/>
                      <a:pt x="2160" y="329"/>
                    </a:cubicBezTo>
                    <a:moveTo>
                      <a:pt x="52" y="198"/>
                    </a:moveTo>
                    <a:cubicBezTo>
                      <a:pt x="52" y="198"/>
                      <a:pt x="52" y="199"/>
                      <a:pt x="52" y="200"/>
                    </a:cubicBezTo>
                    <a:cubicBezTo>
                      <a:pt x="52" y="232"/>
                      <a:pt x="52" y="264"/>
                      <a:pt x="52" y="293"/>
                    </a:cubicBezTo>
                    <a:cubicBezTo>
                      <a:pt x="52" y="311"/>
                      <a:pt x="52" y="328"/>
                      <a:pt x="52" y="342"/>
                    </a:cubicBezTo>
                    <a:cubicBezTo>
                      <a:pt x="52" y="370"/>
                      <a:pt x="52" y="390"/>
                      <a:pt x="52" y="395"/>
                    </a:cubicBezTo>
                    <a:cubicBezTo>
                      <a:pt x="52" y="396"/>
                      <a:pt x="52" y="396"/>
                      <a:pt x="52" y="396"/>
                    </a:cubicBezTo>
                    <a:cubicBezTo>
                      <a:pt x="52" y="396"/>
                      <a:pt x="52" y="396"/>
                      <a:pt x="52" y="396"/>
                    </a:cubicBezTo>
                    <a:cubicBezTo>
                      <a:pt x="52" y="396"/>
                      <a:pt x="52" y="396"/>
                      <a:pt x="52" y="396"/>
                    </a:cubicBezTo>
                    <a:cubicBezTo>
                      <a:pt x="52" y="396"/>
                      <a:pt x="52" y="396"/>
                      <a:pt x="52" y="395"/>
                    </a:cubicBezTo>
                    <a:cubicBezTo>
                      <a:pt x="52" y="390"/>
                      <a:pt x="52" y="370"/>
                      <a:pt x="52" y="342"/>
                    </a:cubicBezTo>
                    <a:cubicBezTo>
                      <a:pt x="52" y="328"/>
                      <a:pt x="52" y="311"/>
                      <a:pt x="52" y="293"/>
                    </a:cubicBezTo>
                    <a:cubicBezTo>
                      <a:pt x="52" y="264"/>
                      <a:pt x="52" y="232"/>
                      <a:pt x="52" y="200"/>
                    </a:cubicBezTo>
                    <a:cubicBezTo>
                      <a:pt x="52" y="199"/>
                      <a:pt x="52" y="198"/>
                      <a:pt x="52" y="198"/>
                    </a:cubicBezTo>
                    <a:moveTo>
                      <a:pt x="52" y="198"/>
                    </a:moveTo>
                    <a:cubicBezTo>
                      <a:pt x="52" y="198"/>
                      <a:pt x="52" y="198"/>
                      <a:pt x="52" y="198"/>
                    </a:cubicBezTo>
                    <a:cubicBezTo>
                      <a:pt x="52" y="198"/>
                      <a:pt x="52" y="198"/>
                      <a:pt x="52" y="198"/>
                    </a:cubicBezTo>
                    <a:moveTo>
                      <a:pt x="52" y="197"/>
                    </a:moveTo>
                    <a:cubicBezTo>
                      <a:pt x="52" y="197"/>
                      <a:pt x="52" y="197"/>
                      <a:pt x="52" y="198"/>
                    </a:cubicBezTo>
                    <a:cubicBezTo>
                      <a:pt x="52" y="197"/>
                      <a:pt x="52" y="197"/>
                      <a:pt x="52" y="197"/>
                    </a:cubicBezTo>
                    <a:moveTo>
                      <a:pt x="52" y="196"/>
                    </a:moveTo>
                    <a:cubicBezTo>
                      <a:pt x="52" y="196"/>
                      <a:pt x="52" y="197"/>
                      <a:pt x="52" y="197"/>
                    </a:cubicBezTo>
                    <a:cubicBezTo>
                      <a:pt x="52" y="197"/>
                      <a:pt x="52" y="196"/>
                      <a:pt x="52" y="196"/>
                    </a:cubicBezTo>
                    <a:moveTo>
                      <a:pt x="52" y="196"/>
                    </a:moveTo>
                    <a:cubicBezTo>
                      <a:pt x="52" y="196"/>
                      <a:pt x="52" y="196"/>
                      <a:pt x="52" y="196"/>
                    </a:cubicBezTo>
                    <a:cubicBezTo>
                      <a:pt x="52" y="196"/>
                      <a:pt x="52" y="196"/>
                      <a:pt x="52" y="196"/>
                    </a:cubicBezTo>
                    <a:moveTo>
                      <a:pt x="52" y="196"/>
                    </a:moveTo>
                    <a:cubicBezTo>
                      <a:pt x="52" y="196"/>
                      <a:pt x="52" y="196"/>
                      <a:pt x="52" y="196"/>
                    </a:cubicBezTo>
                    <a:cubicBezTo>
                      <a:pt x="52" y="196"/>
                      <a:pt x="52" y="196"/>
                      <a:pt x="52" y="196"/>
                    </a:cubicBezTo>
                    <a:moveTo>
                      <a:pt x="52" y="195"/>
                    </a:moveTo>
                    <a:cubicBezTo>
                      <a:pt x="52" y="196"/>
                      <a:pt x="52" y="196"/>
                      <a:pt x="52" y="196"/>
                    </a:cubicBezTo>
                    <a:cubicBezTo>
                      <a:pt x="52" y="196"/>
                      <a:pt x="52" y="196"/>
                      <a:pt x="52" y="195"/>
                    </a:cubicBezTo>
                    <a:moveTo>
                      <a:pt x="52" y="195"/>
                    </a:moveTo>
                    <a:cubicBezTo>
                      <a:pt x="52" y="195"/>
                      <a:pt x="52" y="195"/>
                      <a:pt x="52" y="195"/>
                    </a:cubicBezTo>
                    <a:cubicBezTo>
                      <a:pt x="52" y="195"/>
                      <a:pt x="52" y="195"/>
                      <a:pt x="52" y="195"/>
                    </a:cubicBezTo>
                    <a:moveTo>
                      <a:pt x="52" y="194"/>
                    </a:moveTo>
                    <a:cubicBezTo>
                      <a:pt x="52" y="195"/>
                      <a:pt x="52" y="195"/>
                      <a:pt x="52" y="195"/>
                    </a:cubicBezTo>
                    <a:cubicBezTo>
                      <a:pt x="52" y="195"/>
                      <a:pt x="52" y="195"/>
                      <a:pt x="52" y="194"/>
                    </a:cubicBezTo>
                    <a:moveTo>
                      <a:pt x="52" y="194"/>
                    </a:moveTo>
                    <a:cubicBezTo>
                      <a:pt x="52" y="194"/>
                      <a:pt x="52" y="194"/>
                      <a:pt x="52" y="194"/>
                    </a:cubicBezTo>
                    <a:cubicBezTo>
                      <a:pt x="52" y="194"/>
                      <a:pt x="52" y="194"/>
                      <a:pt x="52" y="194"/>
                    </a:cubicBezTo>
                    <a:moveTo>
                      <a:pt x="52" y="194"/>
                    </a:moveTo>
                    <a:cubicBezTo>
                      <a:pt x="52" y="194"/>
                      <a:pt x="52" y="194"/>
                      <a:pt x="52" y="194"/>
                    </a:cubicBezTo>
                    <a:cubicBezTo>
                      <a:pt x="52" y="194"/>
                      <a:pt x="52" y="194"/>
                      <a:pt x="52" y="194"/>
                    </a:cubicBezTo>
                    <a:moveTo>
                      <a:pt x="52" y="193"/>
                    </a:moveTo>
                    <a:cubicBezTo>
                      <a:pt x="52" y="194"/>
                      <a:pt x="52" y="194"/>
                      <a:pt x="52" y="194"/>
                    </a:cubicBezTo>
                    <a:cubicBezTo>
                      <a:pt x="52" y="194"/>
                      <a:pt x="52" y="194"/>
                      <a:pt x="52" y="193"/>
                    </a:cubicBezTo>
                    <a:moveTo>
                      <a:pt x="52" y="193"/>
                    </a:moveTo>
                    <a:cubicBezTo>
                      <a:pt x="52" y="193"/>
                      <a:pt x="52" y="193"/>
                      <a:pt x="52" y="193"/>
                    </a:cubicBezTo>
                    <a:cubicBezTo>
                      <a:pt x="52" y="193"/>
                      <a:pt x="52" y="193"/>
                      <a:pt x="52" y="193"/>
                    </a:cubicBezTo>
                    <a:moveTo>
                      <a:pt x="52" y="193"/>
                    </a:moveTo>
                    <a:cubicBezTo>
                      <a:pt x="52" y="193"/>
                      <a:pt x="52" y="193"/>
                      <a:pt x="52" y="193"/>
                    </a:cubicBezTo>
                    <a:cubicBezTo>
                      <a:pt x="52" y="193"/>
                      <a:pt x="52" y="193"/>
                      <a:pt x="52" y="193"/>
                    </a:cubicBezTo>
                    <a:moveTo>
                      <a:pt x="52" y="193"/>
                    </a:moveTo>
                    <a:cubicBezTo>
                      <a:pt x="52" y="193"/>
                      <a:pt x="52" y="193"/>
                      <a:pt x="52" y="193"/>
                    </a:cubicBezTo>
                    <a:cubicBezTo>
                      <a:pt x="52" y="193"/>
                      <a:pt x="52" y="193"/>
                      <a:pt x="52" y="193"/>
                    </a:cubicBezTo>
                    <a:moveTo>
                      <a:pt x="52" y="192"/>
                    </a:moveTo>
                    <a:cubicBezTo>
                      <a:pt x="52" y="192"/>
                      <a:pt x="52" y="192"/>
                      <a:pt x="52" y="193"/>
                    </a:cubicBezTo>
                    <a:cubicBezTo>
                      <a:pt x="52" y="192"/>
                      <a:pt x="52" y="192"/>
                      <a:pt x="52" y="192"/>
                    </a:cubicBezTo>
                    <a:moveTo>
                      <a:pt x="52" y="192"/>
                    </a:moveTo>
                    <a:cubicBezTo>
                      <a:pt x="52" y="192"/>
                      <a:pt x="52" y="192"/>
                      <a:pt x="52" y="192"/>
                    </a:cubicBezTo>
                    <a:cubicBezTo>
                      <a:pt x="52" y="192"/>
                      <a:pt x="52" y="192"/>
                      <a:pt x="52" y="192"/>
                    </a:cubicBezTo>
                    <a:moveTo>
                      <a:pt x="52" y="192"/>
                    </a:moveTo>
                    <a:cubicBezTo>
                      <a:pt x="52" y="192"/>
                      <a:pt x="52" y="192"/>
                      <a:pt x="52" y="192"/>
                    </a:cubicBezTo>
                    <a:cubicBezTo>
                      <a:pt x="52" y="192"/>
                      <a:pt x="52" y="192"/>
                      <a:pt x="52" y="192"/>
                    </a:cubicBezTo>
                    <a:moveTo>
                      <a:pt x="52" y="191"/>
                    </a:moveTo>
                    <a:cubicBezTo>
                      <a:pt x="52" y="191"/>
                      <a:pt x="52" y="192"/>
                      <a:pt x="52" y="192"/>
                    </a:cubicBezTo>
                    <a:cubicBezTo>
                      <a:pt x="52" y="192"/>
                      <a:pt x="52" y="191"/>
                      <a:pt x="52" y="191"/>
                    </a:cubicBezTo>
                    <a:moveTo>
                      <a:pt x="52" y="191"/>
                    </a:moveTo>
                    <a:cubicBezTo>
                      <a:pt x="52" y="191"/>
                      <a:pt x="52" y="191"/>
                      <a:pt x="52" y="191"/>
                    </a:cubicBezTo>
                    <a:cubicBezTo>
                      <a:pt x="52" y="191"/>
                      <a:pt x="52" y="191"/>
                      <a:pt x="52" y="191"/>
                    </a:cubicBezTo>
                    <a:moveTo>
                      <a:pt x="52" y="190"/>
                    </a:moveTo>
                    <a:cubicBezTo>
                      <a:pt x="52" y="190"/>
                      <a:pt x="52" y="190"/>
                      <a:pt x="52" y="191"/>
                    </a:cubicBezTo>
                    <a:cubicBezTo>
                      <a:pt x="52" y="190"/>
                      <a:pt x="52" y="190"/>
                      <a:pt x="52" y="190"/>
                    </a:cubicBezTo>
                    <a:moveTo>
                      <a:pt x="52" y="189"/>
                    </a:moveTo>
                    <a:cubicBezTo>
                      <a:pt x="52" y="190"/>
                      <a:pt x="52" y="190"/>
                      <a:pt x="52" y="190"/>
                    </a:cubicBezTo>
                    <a:cubicBezTo>
                      <a:pt x="52" y="190"/>
                      <a:pt x="52" y="190"/>
                      <a:pt x="52" y="189"/>
                    </a:cubicBezTo>
                    <a:moveTo>
                      <a:pt x="52" y="189"/>
                    </a:moveTo>
                    <a:cubicBezTo>
                      <a:pt x="52" y="189"/>
                      <a:pt x="52" y="189"/>
                      <a:pt x="52" y="189"/>
                    </a:cubicBezTo>
                    <a:cubicBezTo>
                      <a:pt x="52" y="189"/>
                      <a:pt x="52" y="189"/>
                      <a:pt x="52" y="189"/>
                    </a:cubicBezTo>
                    <a:moveTo>
                      <a:pt x="52" y="188"/>
                    </a:moveTo>
                    <a:cubicBezTo>
                      <a:pt x="52" y="188"/>
                      <a:pt x="52" y="189"/>
                      <a:pt x="52" y="189"/>
                    </a:cubicBezTo>
                    <a:cubicBezTo>
                      <a:pt x="52" y="189"/>
                      <a:pt x="52" y="188"/>
                      <a:pt x="52" y="188"/>
                    </a:cubicBezTo>
                    <a:moveTo>
                      <a:pt x="52" y="188"/>
                    </a:moveTo>
                    <a:cubicBezTo>
                      <a:pt x="52" y="188"/>
                      <a:pt x="52" y="188"/>
                      <a:pt x="52" y="188"/>
                    </a:cubicBezTo>
                    <a:cubicBezTo>
                      <a:pt x="52" y="188"/>
                      <a:pt x="52" y="188"/>
                      <a:pt x="52" y="188"/>
                    </a:cubicBezTo>
                    <a:moveTo>
                      <a:pt x="2470" y="151"/>
                    </a:moveTo>
                    <a:cubicBezTo>
                      <a:pt x="2468" y="200"/>
                      <a:pt x="2465" y="242"/>
                      <a:pt x="2463" y="278"/>
                    </a:cubicBezTo>
                    <a:cubicBezTo>
                      <a:pt x="2463" y="291"/>
                      <a:pt x="2462" y="302"/>
                      <a:pt x="2461" y="314"/>
                    </a:cubicBezTo>
                    <a:cubicBezTo>
                      <a:pt x="2461" y="314"/>
                      <a:pt x="2461" y="315"/>
                      <a:pt x="2461" y="315"/>
                    </a:cubicBezTo>
                    <a:cubicBezTo>
                      <a:pt x="2459" y="357"/>
                      <a:pt x="2457" y="389"/>
                      <a:pt x="2456" y="414"/>
                    </a:cubicBezTo>
                    <a:cubicBezTo>
                      <a:pt x="2456" y="417"/>
                      <a:pt x="2456" y="419"/>
                      <a:pt x="2456" y="422"/>
                    </a:cubicBezTo>
                    <a:cubicBezTo>
                      <a:pt x="2455" y="423"/>
                      <a:pt x="2455" y="423"/>
                      <a:pt x="2455" y="424"/>
                    </a:cubicBezTo>
                    <a:cubicBezTo>
                      <a:pt x="2453" y="475"/>
                      <a:pt x="2452" y="492"/>
                      <a:pt x="2452" y="492"/>
                    </a:cubicBezTo>
                    <a:cubicBezTo>
                      <a:pt x="2452" y="492"/>
                      <a:pt x="2452" y="492"/>
                      <a:pt x="2452" y="492"/>
                    </a:cubicBezTo>
                    <a:cubicBezTo>
                      <a:pt x="2452" y="492"/>
                      <a:pt x="2452" y="492"/>
                      <a:pt x="2452" y="492"/>
                    </a:cubicBezTo>
                    <a:cubicBezTo>
                      <a:pt x="2452" y="492"/>
                      <a:pt x="2452" y="492"/>
                      <a:pt x="2452" y="492"/>
                    </a:cubicBezTo>
                    <a:cubicBezTo>
                      <a:pt x="2452" y="492"/>
                      <a:pt x="2453" y="475"/>
                      <a:pt x="2455" y="424"/>
                    </a:cubicBezTo>
                    <a:cubicBezTo>
                      <a:pt x="2455" y="423"/>
                      <a:pt x="2455" y="423"/>
                      <a:pt x="2456" y="422"/>
                    </a:cubicBezTo>
                    <a:cubicBezTo>
                      <a:pt x="2456" y="419"/>
                      <a:pt x="2456" y="417"/>
                      <a:pt x="2456" y="414"/>
                    </a:cubicBezTo>
                    <a:cubicBezTo>
                      <a:pt x="2457" y="389"/>
                      <a:pt x="2459" y="357"/>
                      <a:pt x="2461" y="315"/>
                    </a:cubicBezTo>
                    <a:cubicBezTo>
                      <a:pt x="2461" y="315"/>
                      <a:pt x="2461" y="314"/>
                      <a:pt x="2461" y="314"/>
                    </a:cubicBezTo>
                    <a:cubicBezTo>
                      <a:pt x="2462" y="302"/>
                      <a:pt x="2463" y="291"/>
                      <a:pt x="2463" y="278"/>
                    </a:cubicBezTo>
                    <a:cubicBezTo>
                      <a:pt x="2465" y="242"/>
                      <a:pt x="2468" y="200"/>
                      <a:pt x="2470" y="151"/>
                    </a:cubicBezTo>
                    <a:cubicBezTo>
                      <a:pt x="2470" y="151"/>
                      <a:pt x="2470" y="151"/>
                      <a:pt x="2470" y="151"/>
                    </a:cubicBezTo>
                    <a:moveTo>
                      <a:pt x="2118" y="102"/>
                    </a:moveTo>
                    <a:cubicBezTo>
                      <a:pt x="2118" y="102"/>
                      <a:pt x="2118" y="102"/>
                      <a:pt x="2118" y="102"/>
                    </a:cubicBezTo>
                    <a:cubicBezTo>
                      <a:pt x="2141" y="104"/>
                      <a:pt x="2164" y="106"/>
                      <a:pt x="2188" y="109"/>
                    </a:cubicBezTo>
                    <a:cubicBezTo>
                      <a:pt x="2210" y="111"/>
                      <a:pt x="2233" y="114"/>
                      <a:pt x="2256" y="117"/>
                    </a:cubicBezTo>
                    <a:cubicBezTo>
                      <a:pt x="2258" y="117"/>
                      <a:pt x="2261" y="117"/>
                      <a:pt x="2263" y="118"/>
                    </a:cubicBezTo>
                    <a:cubicBezTo>
                      <a:pt x="2263" y="118"/>
                      <a:pt x="2263" y="118"/>
                      <a:pt x="2263" y="118"/>
                    </a:cubicBezTo>
                    <a:cubicBezTo>
                      <a:pt x="2302" y="122"/>
                      <a:pt x="2341" y="128"/>
                      <a:pt x="2380" y="134"/>
                    </a:cubicBezTo>
                    <a:cubicBezTo>
                      <a:pt x="2396" y="137"/>
                      <a:pt x="2411" y="140"/>
                      <a:pt x="2427" y="143"/>
                    </a:cubicBezTo>
                    <a:cubicBezTo>
                      <a:pt x="2451" y="147"/>
                      <a:pt x="2451" y="147"/>
                      <a:pt x="2451" y="147"/>
                    </a:cubicBezTo>
                    <a:cubicBezTo>
                      <a:pt x="2463" y="150"/>
                      <a:pt x="2463" y="150"/>
                      <a:pt x="2463" y="150"/>
                    </a:cubicBezTo>
                    <a:cubicBezTo>
                      <a:pt x="2465" y="150"/>
                      <a:pt x="2465" y="150"/>
                      <a:pt x="2465" y="150"/>
                    </a:cubicBezTo>
                    <a:cubicBezTo>
                      <a:pt x="2469" y="151"/>
                      <a:pt x="2469" y="151"/>
                      <a:pt x="2469" y="151"/>
                    </a:cubicBezTo>
                    <a:cubicBezTo>
                      <a:pt x="2469" y="151"/>
                      <a:pt x="2469" y="151"/>
                      <a:pt x="2469" y="151"/>
                    </a:cubicBezTo>
                    <a:cubicBezTo>
                      <a:pt x="2470" y="151"/>
                      <a:pt x="2470" y="151"/>
                      <a:pt x="2470" y="151"/>
                    </a:cubicBezTo>
                    <a:cubicBezTo>
                      <a:pt x="2470" y="151"/>
                      <a:pt x="2470" y="151"/>
                      <a:pt x="2470" y="151"/>
                    </a:cubicBezTo>
                    <a:cubicBezTo>
                      <a:pt x="2470" y="151"/>
                      <a:pt x="2470" y="151"/>
                      <a:pt x="2470" y="151"/>
                    </a:cubicBezTo>
                    <a:cubicBezTo>
                      <a:pt x="2470" y="151"/>
                      <a:pt x="2470" y="151"/>
                      <a:pt x="2470" y="151"/>
                    </a:cubicBezTo>
                    <a:cubicBezTo>
                      <a:pt x="2469" y="151"/>
                      <a:pt x="2469" y="151"/>
                      <a:pt x="2469" y="151"/>
                    </a:cubicBezTo>
                    <a:cubicBezTo>
                      <a:pt x="2469" y="151"/>
                      <a:pt x="2469" y="151"/>
                      <a:pt x="2469" y="151"/>
                    </a:cubicBezTo>
                    <a:cubicBezTo>
                      <a:pt x="2465" y="150"/>
                      <a:pt x="2465" y="150"/>
                      <a:pt x="2465" y="150"/>
                    </a:cubicBezTo>
                    <a:cubicBezTo>
                      <a:pt x="2463" y="150"/>
                      <a:pt x="2463" y="150"/>
                      <a:pt x="2463" y="150"/>
                    </a:cubicBezTo>
                    <a:cubicBezTo>
                      <a:pt x="2451" y="147"/>
                      <a:pt x="2451" y="147"/>
                      <a:pt x="2451" y="147"/>
                    </a:cubicBezTo>
                    <a:cubicBezTo>
                      <a:pt x="2427" y="143"/>
                      <a:pt x="2427" y="143"/>
                      <a:pt x="2427" y="143"/>
                    </a:cubicBezTo>
                    <a:cubicBezTo>
                      <a:pt x="2411" y="140"/>
                      <a:pt x="2396" y="137"/>
                      <a:pt x="2380" y="134"/>
                    </a:cubicBezTo>
                    <a:cubicBezTo>
                      <a:pt x="2341" y="128"/>
                      <a:pt x="2302" y="122"/>
                      <a:pt x="2263" y="118"/>
                    </a:cubicBezTo>
                    <a:cubicBezTo>
                      <a:pt x="2263" y="118"/>
                      <a:pt x="2263" y="118"/>
                      <a:pt x="2263" y="118"/>
                    </a:cubicBezTo>
                    <a:cubicBezTo>
                      <a:pt x="2261" y="117"/>
                      <a:pt x="2258" y="117"/>
                      <a:pt x="2256" y="117"/>
                    </a:cubicBezTo>
                    <a:cubicBezTo>
                      <a:pt x="2233" y="114"/>
                      <a:pt x="2210" y="111"/>
                      <a:pt x="2188" y="109"/>
                    </a:cubicBezTo>
                    <a:cubicBezTo>
                      <a:pt x="2164" y="106"/>
                      <a:pt x="2141" y="104"/>
                      <a:pt x="2118" y="102"/>
                    </a:cubicBezTo>
                    <a:moveTo>
                      <a:pt x="1931" y="89"/>
                    </a:moveTo>
                    <a:cubicBezTo>
                      <a:pt x="1931" y="89"/>
                      <a:pt x="1931" y="89"/>
                      <a:pt x="1931" y="89"/>
                    </a:cubicBezTo>
                    <a:cubicBezTo>
                      <a:pt x="1932" y="89"/>
                      <a:pt x="1933" y="89"/>
                      <a:pt x="1934" y="89"/>
                    </a:cubicBezTo>
                    <a:cubicBezTo>
                      <a:pt x="1934" y="89"/>
                      <a:pt x="1934" y="89"/>
                      <a:pt x="1934" y="89"/>
                    </a:cubicBezTo>
                    <a:cubicBezTo>
                      <a:pt x="1933" y="89"/>
                      <a:pt x="1932" y="89"/>
                      <a:pt x="1931" y="89"/>
                    </a:cubicBezTo>
                    <a:moveTo>
                      <a:pt x="682" y="73"/>
                    </a:moveTo>
                    <a:cubicBezTo>
                      <a:pt x="587" y="74"/>
                      <a:pt x="491" y="75"/>
                      <a:pt x="401" y="75"/>
                    </a:cubicBezTo>
                    <a:cubicBezTo>
                      <a:pt x="375" y="75"/>
                      <a:pt x="350" y="75"/>
                      <a:pt x="325" y="75"/>
                    </a:cubicBezTo>
                    <a:cubicBezTo>
                      <a:pt x="325" y="75"/>
                      <a:pt x="325" y="75"/>
                      <a:pt x="324" y="75"/>
                    </a:cubicBezTo>
                    <a:cubicBezTo>
                      <a:pt x="324" y="75"/>
                      <a:pt x="324" y="75"/>
                      <a:pt x="324" y="75"/>
                    </a:cubicBezTo>
                    <a:cubicBezTo>
                      <a:pt x="325" y="75"/>
                      <a:pt x="325" y="75"/>
                      <a:pt x="325" y="75"/>
                    </a:cubicBezTo>
                    <a:cubicBezTo>
                      <a:pt x="350" y="75"/>
                      <a:pt x="375" y="75"/>
                      <a:pt x="401" y="75"/>
                    </a:cubicBezTo>
                    <a:cubicBezTo>
                      <a:pt x="491" y="75"/>
                      <a:pt x="587" y="74"/>
                      <a:pt x="682" y="73"/>
                    </a:cubicBezTo>
                    <a:cubicBezTo>
                      <a:pt x="682" y="73"/>
                      <a:pt x="682" y="73"/>
                      <a:pt x="682" y="73"/>
                    </a:cubicBezTo>
                    <a:moveTo>
                      <a:pt x="112" y="72"/>
                    </a:moveTo>
                    <a:cubicBezTo>
                      <a:pt x="112" y="72"/>
                      <a:pt x="112" y="72"/>
                      <a:pt x="112" y="72"/>
                    </a:cubicBezTo>
                    <a:cubicBezTo>
                      <a:pt x="147" y="73"/>
                      <a:pt x="185" y="73"/>
                      <a:pt x="224" y="74"/>
                    </a:cubicBezTo>
                    <a:cubicBezTo>
                      <a:pt x="240" y="74"/>
                      <a:pt x="256" y="74"/>
                      <a:pt x="273" y="74"/>
                    </a:cubicBezTo>
                    <a:cubicBezTo>
                      <a:pt x="273" y="74"/>
                      <a:pt x="273" y="74"/>
                      <a:pt x="273" y="74"/>
                    </a:cubicBezTo>
                    <a:cubicBezTo>
                      <a:pt x="290" y="74"/>
                      <a:pt x="307" y="74"/>
                      <a:pt x="324" y="75"/>
                    </a:cubicBezTo>
                    <a:cubicBezTo>
                      <a:pt x="324" y="75"/>
                      <a:pt x="324" y="75"/>
                      <a:pt x="324" y="75"/>
                    </a:cubicBezTo>
                    <a:cubicBezTo>
                      <a:pt x="307" y="74"/>
                      <a:pt x="290" y="74"/>
                      <a:pt x="273" y="74"/>
                    </a:cubicBezTo>
                    <a:cubicBezTo>
                      <a:pt x="273" y="74"/>
                      <a:pt x="273" y="74"/>
                      <a:pt x="273" y="74"/>
                    </a:cubicBezTo>
                    <a:cubicBezTo>
                      <a:pt x="256" y="74"/>
                      <a:pt x="240" y="74"/>
                      <a:pt x="224" y="74"/>
                    </a:cubicBezTo>
                    <a:cubicBezTo>
                      <a:pt x="185" y="73"/>
                      <a:pt x="147" y="73"/>
                      <a:pt x="112" y="72"/>
                    </a:cubicBezTo>
                    <a:cubicBezTo>
                      <a:pt x="112" y="72"/>
                      <a:pt x="112" y="72"/>
                      <a:pt x="112" y="72"/>
                    </a:cubicBezTo>
                    <a:moveTo>
                      <a:pt x="62" y="71"/>
                    </a:moveTo>
                    <a:cubicBezTo>
                      <a:pt x="78" y="72"/>
                      <a:pt x="94" y="72"/>
                      <a:pt x="112" y="72"/>
                    </a:cubicBezTo>
                    <a:cubicBezTo>
                      <a:pt x="94" y="72"/>
                      <a:pt x="78" y="72"/>
                      <a:pt x="62" y="71"/>
                    </a:cubicBezTo>
                    <a:moveTo>
                      <a:pt x="1221" y="71"/>
                    </a:moveTo>
                    <a:cubicBezTo>
                      <a:pt x="1104" y="71"/>
                      <a:pt x="957" y="71"/>
                      <a:pt x="803" y="72"/>
                    </a:cubicBezTo>
                    <a:cubicBezTo>
                      <a:pt x="803" y="72"/>
                      <a:pt x="803" y="72"/>
                      <a:pt x="803" y="72"/>
                    </a:cubicBezTo>
                    <a:cubicBezTo>
                      <a:pt x="957" y="71"/>
                      <a:pt x="1104" y="71"/>
                      <a:pt x="1221" y="71"/>
                    </a:cubicBezTo>
                    <a:moveTo>
                      <a:pt x="1221" y="71"/>
                    </a:moveTo>
                    <a:cubicBezTo>
                      <a:pt x="1221" y="71"/>
                      <a:pt x="1221" y="71"/>
                      <a:pt x="1221" y="71"/>
                    </a:cubicBezTo>
                    <a:cubicBezTo>
                      <a:pt x="1221" y="71"/>
                      <a:pt x="1221" y="71"/>
                      <a:pt x="1221" y="71"/>
                    </a:cubicBezTo>
                    <a:cubicBezTo>
                      <a:pt x="1372" y="71"/>
                      <a:pt x="1474" y="71"/>
                      <a:pt x="1474" y="72"/>
                    </a:cubicBezTo>
                    <a:cubicBezTo>
                      <a:pt x="1569" y="74"/>
                      <a:pt x="1665" y="78"/>
                      <a:pt x="1761" y="82"/>
                    </a:cubicBezTo>
                    <a:cubicBezTo>
                      <a:pt x="1797" y="83"/>
                      <a:pt x="1856" y="85"/>
                      <a:pt x="1930" y="89"/>
                    </a:cubicBezTo>
                    <a:cubicBezTo>
                      <a:pt x="1930" y="89"/>
                      <a:pt x="1930" y="89"/>
                      <a:pt x="1930" y="89"/>
                    </a:cubicBezTo>
                    <a:cubicBezTo>
                      <a:pt x="1856" y="85"/>
                      <a:pt x="1797" y="83"/>
                      <a:pt x="1761" y="82"/>
                    </a:cubicBezTo>
                    <a:cubicBezTo>
                      <a:pt x="1665" y="78"/>
                      <a:pt x="1569" y="74"/>
                      <a:pt x="1474" y="72"/>
                    </a:cubicBezTo>
                    <a:cubicBezTo>
                      <a:pt x="1474" y="71"/>
                      <a:pt x="1372" y="71"/>
                      <a:pt x="1221" y="71"/>
                    </a:cubicBezTo>
                    <a:moveTo>
                      <a:pt x="52" y="0"/>
                    </a:moveTo>
                    <a:cubicBezTo>
                      <a:pt x="52" y="0"/>
                      <a:pt x="52" y="53"/>
                      <a:pt x="52" y="120"/>
                    </a:cubicBezTo>
                    <a:cubicBezTo>
                      <a:pt x="52" y="136"/>
                      <a:pt x="52" y="152"/>
                      <a:pt x="52" y="169"/>
                    </a:cubicBezTo>
                    <a:cubicBezTo>
                      <a:pt x="52" y="170"/>
                      <a:pt x="52" y="170"/>
                      <a:pt x="52" y="171"/>
                    </a:cubicBezTo>
                    <a:cubicBezTo>
                      <a:pt x="52" y="171"/>
                      <a:pt x="52" y="171"/>
                      <a:pt x="52" y="171"/>
                    </a:cubicBezTo>
                    <a:cubicBezTo>
                      <a:pt x="52" y="177"/>
                      <a:pt x="52" y="182"/>
                      <a:pt x="52" y="188"/>
                    </a:cubicBezTo>
                    <a:cubicBezTo>
                      <a:pt x="52" y="182"/>
                      <a:pt x="52" y="177"/>
                      <a:pt x="52" y="171"/>
                    </a:cubicBezTo>
                    <a:cubicBezTo>
                      <a:pt x="52" y="171"/>
                      <a:pt x="52" y="171"/>
                      <a:pt x="52" y="171"/>
                    </a:cubicBezTo>
                    <a:cubicBezTo>
                      <a:pt x="52" y="170"/>
                      <a:pt x="52" y="170"/>
                      <a:pt x="52" y="169"/>
                    </a:cubicBezTo>
                    <a:cubicBezTo>
                      <a:pt x="52" y="152"/>
                      <a:pt x="52" y="136"/>
                      <a:pt x="52" y="120"/>
                    </a:cubicBezTo>
                    <a:cubicBezTo>
                      <a:pt x="52" y="53"/>
                      <a:pt x="52" y="0"/>
                      <a:pt x="52" y="0"/>
                    </a:cubicBezTo>
                    <a:cubicBezTo>
                      <a:pt x="52" y="0"/>
                      <a:pt x="52" y="20"/>
                      <a:pt x="52" y="71"/>
                    </a:cubicBezTo>
                    <a:cubicBezTo>
                      <a:pt x="52" y="71"/>
                      <a:pt x="52" y="71"/>
                      <a:pt x="52" y="71"/>
                    </a:cubicBezTo>
                    <a:cubicBezTo>
                      <a:pt x="55" y="71"/>
                      <a:pt x="55" y="71"/>
                      <a:pt x="55" y="71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61" y="71"/>
                      <a:pt x="61" y="71"/>
                      <a:pt x="62" y="71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55" y="71"/>
                      <a:pt x="55" y="71"/>
                      <a:pt x="55" y="71"/>
                    </a:cubicBezTo>
                    <a:cubicBezTo>
                      <a:pt x="52" y="71"/>
                      <a:pt x="52" y="71"/>
                      <a:pt x="52" y="71"/>
                    </a:cubicBezTo>
                    <a:cubicBezTo>
                      <a:pt x="52" y="71"/>
                      <a:pt x="52" y="71"/>
                      <a:pt x="52" y="71"/>
                    </a:cubicBezTo>
                    <a:cubicBezTo>
                      <a:pt x="52" y="20"/>
                      <a:pt x="52" y="0"/>
                      <a:pt x="52" y="0"/>
                    </a:cubicBezTo>
                  </a:path>
                </a:pathLst>
              </a:custGeom>
              <a:solidFill>
                <a:srgbClr val="E1E1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1" name="Freeform 22"/>
              <p:cNvSpPr>
                <a:spLocks noEditPoints="1"/>
              </p:cNvSpPr>
              <p:nvPr/>
            </p:nvSpPr>
            <p:spPr bwMode="auto">
              <a:xfrm>
                <a:off x="2532" y="3278"/>
                <a:ext cx="2662" cy="457"/>
              </a:xfrm>
              <a:custGeom>
                <a:avLst/>
                <a:gdLst>
                  <a:gd name="T0" fmla="*/ 1 w 1949"/>
                  <a:gd name="T1" fmla="*/ 328 h 335"/>
                  <a:gd name="T2" fmla="*/ 2 w 1949"/>
                  <a:gd name="T3" fmla="*/ 328 h 335"/>
                  <a:gd name="T4" fmla="*/ 178 w 1949"/>
                  <a:gd name="T5" fmla="*/ 332 h 335"/>
                  <a:gd name="T6" fmla="*/ 1442 w 1949"/>
                  <a:gd name="T7" fmla="*/ 335 h 335"/>
                  <a:gd name="T8" fmla="*/ 335 w 1949"/>
                  <a:gd name="T9" fmla="*/ 316 h 335"/>
                  <a:gd name="T10" fmla="*/ 2 w 1949"/>
                  <a:gd name="T11" fmla="*/ 311 h 335"/>
                  <a:gd name="T12" fmla="*/ 1608 w 1949"/>
                  <a:gd name="T13" fmla="*/ 212 h 335"/>
                  <a:gd name="T14" fmla="*/ 1609 w 1949"/>
                  <a:gd name="T15" fmla="*/ 236 h 335"/>
                  <a:gd name="T16" fmla="*/ 1608 w 1949"/>
                  <a:gd name="T17" fmla="*/ 208 h 335"/>
                  <a:gd name="T18" fmla="*/ 1919 w 1949"/>
                  <a:gd name="T19" fmla="*/ 163 h 335"/>
                  <a:gd name="T20" fmla="*/ 1947 w 1949"/>
                  <a:gd name="T21" fmla="*/ 154 h 335"/>
                  <a:gd name="T22" fmla="*/ 1947 w 1949"/>
                  <a:gd name="T23" fmla="*/ 139 h 335"/>
                  <a:gd name="T24" fmla="*/ 1609 w 1949"/>
                  <a:gd name="T25" fmla="*/ 117 h 335"/>
                  <a:gd name="T26" fmla="*/ 1610 w 1949"/>
                  <a:gd name="T27" fmla="*/ 87 h 335"/>
                  <a:gd name="T28" fmla="*/ 1608 w 1949"/>
                  <a:gd name="T29" fmla="*/ 117 h 335"/>
                  <a:gd name="T30" fmla="*/ 1948 w 1949"/>
                  <a:gd name="T31" fmla="*/ 70 h 335"/>
                  <a:gd name="T32" fmla="*/ 1947 w 1949"/>
                  <a:gd name="T33" fmla="*/ 139 h 335"/>
                  <a:gd name="T34" fmla="*/ 1949 w 1949"/>
                  <a:gd name="T35" fmla="*/ 139 h 335"/>
                  <a:gd name="T36" fmla="*/ 1947 w 1949"/>
                  <a:gd name="T37" fmla="*/ 44 h 335"/>
                  <a:gd name="T38" fmla="*/ 1866 w 1949"/>
                  <a:gd name="T39" fmla="*/ 75 h 335"/>
                  <a:gd name="T40" fmla="*/ 1947 w 1949"/>
                  <a:gd name="T41" fmla="*/ 44 h 335"/>
                  <a:gd name="T42" fmla="*/ 361 w 1949"/>
                  <a:gd name="T43" fmla="*/ 101 h 335"/>
                  <a:gd name="T44" fmla="*/ 501 w 1949"/>
                  <a:gd name="T45" fmla="*/ 78 h 335"/>
                  <a:gd name="T46" fmla="*/ 566 w 1949"/>
                  <a:gd name="T47" fmla="*/ 83 h 335"/>
                  <a:gd name="T48" fmla="*/ 11 w 1949"/>
                  <a:gd name="T49" fmla="*/ 82 h 335"/>
                  <a:gd name="T50" fmla="*/ 4 w 1949"/>
                  <a:gd name="T51" fmla="*/ 27 h 335"/>
                  <a:gd name="T52" fmla="*/ 2 w 1949"/>
                  <a:gd name="T53" fmla="*/ 198 h 335"/>
                  <a:gd name="T54" fmla="*/ 1 w 1949"/>
                  <a:gd name="T55" fmla="*/ 328 h 335"/>
                  <a:gd name="T56" fmla="*/ 4 w 1949"/>
                  <a:gd name="T57" fmla="*/ 99 h 335"/>
                  <a:gd name="T58" fmla="*/ 28 w 1949"/>
                  <a:gd name="T59" fmla="*/ 99 h 335"/>
                  <a:gd name="T60" fmla="*/ 360 w 1949"/>
                  <a:gd name="T61" fmla="*/ 128 h 335"/>
                  <a:gd name="T62" fmla="*/ 360 w 1949"/>
                  <a:gd name="T63" fmla="*/ 196 h 335"/>
                  <a:gd name="T64" fmla="*/ 363 w 1949"/>
                  <a:gd name="T65" fmla="*/ 209 h 335"/>
                  <a:gd name="T66" fmla="*/ 598 w 1949"/>
                  <a:gd name="T67" fmla="*/ 210 h 335"/>
                  <a:gd name="T68" fmla="*/ 1594 w 1949"/>
                  <a:gd name="T69" fmla="*/ 252 h 335"/>
                  <a:gd name="T70" fmla="*/ 1608 w 1949"/>
                  <a:gd name="T71" fmla="*/ 256 h 335"/>
                  <a:gd name="T72" fmla="*/ 1599 w 1949"/>
                  <a:gd name="T73" fmla="*/ 233 h 335"/>
                  <a:gd name="T74" fmla="*/ 785 w 1949"/>
                  <a:gd name="T75" fmla="*/ 197 h 335"/>
                  <a:gd name="T76" fmla="*/ 421 w 1949"/>
                  <a:gd name="T77" fmla="*/ 193 h 335"/>
                  <a:gd name="T78" fmla="*/ 361 w 1949"/>
                  <a:gd name="T79" fmla="*/ 191 h 335"/>
                  <a:gd name="T80" fmla="*/ 360 w 1949"/>
                  <a:gd name="T81" fmla="*/ 104 h 335"/>
                  <a:gd name="T82" fmla="*/ 398 w 1949"/>
                  <a:gd name="T83" fmla="*/ 118 h 335"/>
                  <a:gd name="T84" fmla="*/ 1605 w 1949"/>
                  <a:gd name="T85" fmla="*/ 141 h 335"/>
                  <a:gd name="T86" fmla="*/ 1307 w 1949"/>
                  <a:gd name="T87" fmla="*/ 101 h 335"/>
                  <a:gd name="T88" fmla="*/ 1608 w 1949"/>
                  <a:gd name="T89" fmla="*/ 99 h 335"/>
                  <a:gd name="T90" fmla="*/ 1610 w 1949"/>
                  <a:gd name="T91" fmla="*/ 76 h 335"/>
                  <a:gd name="T92" fmla="*/ 1609 w 1949"/>
                  <a:gd name="T93" fmla="*/ 60 h 335"/>
                  <a:gd name="T94" fmla="*/ 1609 w 1949"/>
                  <a:gd name="T95" fmla="*/ 60 h 335"/>
                  <a:gd name="T96" fmla="*/ 876 w 1949"/>
                  <a:gd name="T97" fmla="*/ 84 h 335"/>
                  <a:gd name="T98" fmla="*/ 503 w 1949"/>
                  <a:gd name="T99" fmla="*/ 55 h 335"/>
                  <a:gd name="T100" fmla="*/ 503 w 1949"/>
                  <a:gd name="T101" fmla="*/ 37 h 335"/>
                  <a:gd name="T102" fmla="*/ 549 w 1949"/>
                  <a:gd name="T103" fmla="*/ 37 h 335"/>
                  <a:gd name="T104" fmla="*/ 1343 w 1949"/>
                  <a:gd name="T105" fmla="*/ 18 h 335"/>
                  <a:gd name="T106" fmla="*/ 576 w 1949"/>
                  <a:gd name="T107" fmla="*/ 14 h 335"/>
                  <a:gd name="T108" fmla="*/ 502 w 1949"/>
                  <a:gd name="T109" fmla="*/ 0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949" h="335">
                    <a:moveTo>
                      <a:pt x="1" y="328"/>
                    </a:moveTo>
                    <a:cubicBezTo>
                      <a:pt x="1" y="330"/>
                      <a:pt x="1" y="331"/>
                      <a:pt x="1" y="331"/>
                    </a:cubicBezTo>
                    <a:cubicBezTo>
                      <a:pt x="1" y="331"/>
                      <a:pt x="1" y="330"/>
                      <a:pt x="1" y="328"/>
                    </a:cubicBezTo>
                    <a:cubicBezTo>
                      <a:pt x="1" y="328"/>
                      <a:pt x="1" y="328"/>
                      <a:pt x="1" y="328"/>
                    </a:cubicBezTo>
                    <a:cubicBezTo>
                      <a:pt x="1" y="328"/>
                      <a:pt x="1" y="328"/>
                      <a:pt x="1" y="328"/>
                    </a:cubicBezTo>
                    <a:moveTo>
                      <a:pt x="2" y="292"/>
                    </a:moveTo>
                    <a:cubicBezTo>
                      <a:pt x="2" y="292"/>
                      <a:pt x="1" y="302"/>
                      <a:pt x="1" y="311"/>
                    </a:cubicBezTo>
                    <a:cubicBezTo>
                      <a:pt x="1" y="314"/>
                      <a:pt x="1" y="316"/>
                      <a:pt x="1" y="319"/>
                    </a:cubicBezTo>
                    <a:cubicBezTo>
                      <a:pt x="1" y="323"/>
                      <a:pt x="1" y="326"/>
                      <a:pt x="1" y="328"/>
                    </a:cubicBezTo>
                    <a:cubicBezTo>
                      <a:pt x="2" y="328"/>
                      <a:pt x="2" y="328"/>
                      <a:pt x="2" y="328"/>
                    </a:cubicBezTo>
                    <a:cubicBezTo>
                      <a:pt x="5" y="328"/>
                      <a:pt x="5" y="328"/>
                      <a:pt x="5" y="328"/>
                    </a:cubicBezTo>
                    <a:cubicBezTo>
                      <a:pt x="18" y="329"/>
                      <a:pt x="18" y="329"/>
                      <a:pt x="18" y="329"/>
                    </a:cubicBezTo>
                    <a:cubicBezTo>
                      <a:pt x="27" y="329"/>
                      <a:pt x="36" y="330"/>
                      <a:pt x="44" y="330"/>
                    </a:cubicBezTo>
                    <a:cubicBezTo>
                      <a:pt x="61" y="330"/>
                      <a:pt x="77" y="331"/>
                      <a:pt x="93" y="331"/>
                    </a:cubicBezTo>
                    <a:cubicBezTo>
                      <a:pt x="124" y="332"/>
                      <a:pt x="152" y="332"/>
                      <a:pt x="178" y="332"/>
                    </a:cubicBezTo>
                    <a:cubicBezTo>
                      <a:pt x="211" y="332"/>
                      <a:pt x="240" y="333"/>
                      <a:pt x="264" y="333"/>
                    </a:cubicBezTo>
                    <a:cubicBezTo>
                      <a:pt x="277" y="333"/>
                      <a:pt x="289" y="332"/>
                      <a:pt x="299" y="332"/>
                    </a:cubicBezTo>
                    <a:cubicBezTo>
                      <a:pt x="489" y="330"/>
                      <a:pt x="652" y="330"/>
                      <a:pt x="791" y="330"/>
                    </a:cubicBezTo>
                    <a:cubicBezTo>
                      <a:pt x="988" y="330"/>
                      <a:pt x="1136" y="331"/>
                      <a:pt x="1244" y="333"/>
                    </a:cubicBezTo>
                    <a:cubicBezTo>
                      <a:pt x="1342" y="334"/>
                      <a:pt x="1406" y="335"/>
                      <a:pt x="1442" y="335"/>
                    </a:cubicBezTo>
                    <a:cubicBezTo>
                      <a:pt x="1444" y="335"/>
                      <a:pt x="1446" y="335"/>
                      <a:pt x="1447" y="335"/>
                    </a:cubicBezTo>
                    <a:cubicBezTo>
                      <a:pt x="1475" y="335"/>
                      <a:pt x="1484" y="334"/>
                      <a:pt x="1477" y="334"/>
                    </a:cubicBezTo>
                    <a:cubicBezTo>
                      <a:pt x="1230" y="318"/>
                      <a:pt x="982" y="314"/>
                      <a:pt x="730" y="314"/>
                    </a:cubicBezTo>
                    <a:cubicBezTo>
                      <a:pt x="605" y="314"/>
                      <a:pt x="480" y="315"/>
                      <a:pt x="353" y="316"/>
                    </a:cubicBezTo>
                    <a:cubicBezTo>
                      <a:pt x="348" y="316"/>
                      <a:pt x="342" y="316"/>
                      <a:pt x="335" y="316"/>
                    </a:cubicBezTo>
                    <a:cubicBezTo>
                      <a:pt x="322" y="316"/>
                      <a:pt x="308" y="316"/>
                      <a:pt x="292" y="316"/>
                    </a:cubicBezTo>
                    <a:cubicBezTo>
                      <a:pt x="277" y="316"/>
                      <a:pt x="260" y="316"/>
                      <a:pt x="243" y="316"/>
                    </a:cubicBezTo>
                    <a:cubicBezTo>
                      <a:pt x="177" y="316"/>
                      <a:pt x="97" y="315"/>
                      <a:pt x="5" y="311"/>
                    </a:cubicBezTo>
                    <a:cubicBezTo>
                      <a:pt x="3" y="311"/>
                      <a:pt x="3" y="311"/>
                      <a:pt x="3" y="311"/>
                    </a:cubicBezTo>
                    <a:cubicBezTo>
                      <a:pt x="2" y="311"/>
                      <a:pt x="2" y="311"/>
                      <a:pt x="2" y="311"/>
                    </a:cubicBezTo>
                    <a:cubicBezTo>
                      <a:pt x="1" y="311"/>
                      <a:pt x="1" y="311"/>
                      <a:pt x="1" y="311"/>
                    </a:cubicBezTo>
                    <a:cubicBezTo>
                      <a:pt x="2" y="297"/>
                      <a:pt x="2" y="292"/>
                      <a:pt x="2" y="292"/>
                    </a:cubicBezTo>
                    <a:moveTo>
                      <a:pt x="1608" y="208"/>
                    </a:moveTo>
                    <a:cubicBezTo>
                      <a:pt x="1608" y="209"/>
                      <a:pt x="1608" y="210"/>
                      <a:pt x="1608" y="212"/>
                    </a:cubicBezTo>
                    <a:cubicBezTo>
                      <a:pt x="1608" y="212"/>
                      <a:pt x="1608" y="212"/>
                      <a:pt x="1608" y="212"/>
                    </a:cubicBezTo>
                    <a:cubicBezTo>
                      <a:pt x="1608" y="220"/>
                      <a:pt x="1608" y="228"/>
                      <a:pt x="1608" y="234"/>
                    </a:cubicBezTo>
                    <a:cubicBezTo>
                      <a:pt x="1608" y="234"/>
                      <a:pt x="1608" y="234"/>
                      <a:pt x="1608" y="234"/>
                    </a:cubicBezTo>
                    <a:cubicBezTo>
                      <a:pt x="1609" y="234"/>
                      <a:pt x="1609" y="234"/>
                      <a:pt x="1609" y="234"/>
                    </a:cubicBezTo>
                    <a:cubicBezTo>
                      <a:pt x="1609" y="234"/>
                      <a:pt x="1609" y="234"/>
                      <a:pt x="1609" y="234"/>
                    </a:cubicBezTo>
                    <a:cubicBezTo>
                      <a:pt x="1609" y="236"/>
                      <a:pt x="1609" y="236"/>
                      <a:pt x="1609" y="236"/>
                    </a:cubicBezTo>
                    <a:cubicBezTo>
                      <a:pt x="1609" y="236"/>
                      <a:pt x="1609" y="234"/>
                      <a:pt x="1609" y="230"/>
                    </a:cubicBezTo>
                    <a:cubicBezTo>
                      <a:pt x="1609" y="226"/>
                      <a:pt x="1609" y="219"/>
                      <a:pt x="1609" y="212"/>
                    </a:cubicBezTo>
                    <a:cubicBezTo>
                      <a:pt x="1609" y="212"/>
                      <a:pt x="1609" y="212"/>
                      <a:pt x="1609" y="212"/>
                    </a:cubicBezTo>
                    <a:cubicBezTo>
                      <a:pt x="1609" y="211"/>
                      <a:pt x="1609" y="210"/>
                      <a:pt x="1609" y="209"/>
                    </a:cubicBezTo>
                    <a:cubicBezTo>
                      <a:pt x="1609" y="208"/>
                      <a:pt x="1608" y="208"/>
                      <a:pt x="1608" y="208"/>
                    </a:cubicBezTo>
                    <a:moveTo>
                      <a:pt x="1843" y="131"/>
                    </a:moveTo>
                    <a:cubicBezTo>
                      <a:pt x="1843" y="131"/>
                      <a:pt x="1843" y="132"/>
                      <a:pt x="1843" y="132"/>
                    </a:cubicBezTo>
                    <a:cubicBezTo>
                      <a:pt x="1840" y="139"/>
                      <a:pt x="1837" y="148"/>
                      <a:pt x="1834" y="156"/>
                    </a:cubicBezTo>
                    <a:cubicBezTo>
                      <a:pt x="1842" y="156"/>
                      <a:pt x="1850" y="157"/>
                      <a:pt x="1858" y="158"/>
                    </a:cubicBezTo>
                    <a:cubicBezTo>
                      <a:pt x="1919" y="163"/>
                      <a:pt x="1919" y="163"/>
                      <a:pt x="1919" y="163"/>
                    </a:cubicBezTo>
                    <a:cubicBezTo>
                      <a:pt x="1934" y="164"/>
                      <a:pt x="1934" y="164"/>
                      <a:pt x="1934" y="164"/>
                    </a:cubicBezTo>
                    <a:cubicBezTo>
                      <a:pt x="1942" y="165"/>
                      <a:pt x="1942" y="165"/>
                      <a:pt x="1942" y="165"/>
                    </a:cubicBezTo>
                    <a:cubicBezTo>
                      <a:pt x="1946" y="165"/>
                      <a:pt x="1946" y="165"/>
                      <a:pt x="1946" y="165"/>
                    </a:cubicBezTo>
                    <a:cubicBezTo>
                      <a:pt x="1946" y="165"/>
                      <a:pt x="1946" y="165"/>
                      <a:pt x="1946" y="165"/>
                    </a:cubicBezTo>
                    <a:cubicBezTo>
                      <a:pt x="1946" y="157"/>
                      <a:pt x="1947" y="154"/>
                      <a:pt x="1947" y="154"/>
                    </a:cubicBezTo>
                    <a:cubicBezTo>
                      <a:pt x="1947" y="154"/>
                      <a:pt x="1947" y="160"/>
                      <a:pt x="1947" y="165"/>
                    </a:cubicBezTo>
                    <a:cubicBezTo>
                      <a:pt x="1947" y="171"/>
                      <a:pt x="1947" y="176"/>
                      <a:pt x="1947" y="176"/>
                    </a:cubicBezTo>
                    <a:cubicBezTo>
                      <a:pt x="1947" y="176"/>
                      <a:pt x="1947" y="170"/>
                      <a:pt x="1947" y="151"/>
                    </a:cubicBezTo>
                    <a:cubicBezTo>
                      <a:pt x="1947" y="150"/>
                      <a:pt x="1947" y="150"/>
                      <a:pt x="1947" y="149"/>
                    </a:cubicBezTo>
                    <a:cubicBezTo>
                      <a:pt x="1947" y="146"/>
                      <a:pt x="1947" y="142"/>
                      <a:pt x="1947" y="139"/>
                    </a:cubicBezTo>
                    <a:cubicBezTo>
                      <a:pt x="1936" y="138"/>
                      <a:pt x="1936" y="138"/>
                      <a:pt x="1936" y="138"/>
                    </a:cubicBezTo>
                    <a:cubicBezTo>
                      <a:pt x="1915" y="136"/>
                      <a:pt x="1915" y="136"/>
                      <a:pt x="1915" y="136"/>
                    </a:cubicBezTo>
                    <a:cubicBezTo>
                      <a:pt x="1872" y="133"/>
                      <a:pt x="1872" y="133"/>
                      <a:pt x="1872" y="133"/>
                    </a:cubicBezTo>
                    <a:cubicBezTo>
                      <a:pt x="1862" y="132"/>
                      <a:pt x="1853" y="132"/>
                      <a:pt x="1843" y="131"/>
                    </a:cubicBezTo>
                    <a:moveTo>
                      <a:pt x="1609" y="117"/>
                    </a:moveTo>
                    <a:cubicBezTo>
                      <a:pt x="1609" y="119"/>
                      <a:pt x="1609" y="122"/>
                      <a:pt x="1609" y="125"/>
                    </a:cubicBezTo>
                    <a:cubicBezTo>
                      <a:pt x="1609" y="127"/>
                      <a:pt x="1609" y="129"/>
                      <a:pt x="1609" y="131"/>
                    </a:cubicBezTo>
                    <a:cubicBezTo>
                      <a:pt x="1611" y="126"/>
                      <a:pt x="1613" y="122"/>
                      <a:pt x="1615" y="117"/>
                    </a:cubicBezTo>
                    <a:cubicBezTo>
                      <a:pt x="1613" y="117"/>
                      <a:pt x="1611" y="117"/>
                      <a:pt x="1609" y="117"/>
                    </a:cubicBezTo>
                    <a:moveTo>
                      <a:pt x="1610" y="87"/>
                    </a:moveTo>
                    <a:cubicBezTo>
                      <a:pt x="1610" y="87"/>
                      <a:pt x="1610" y="87"/>
                      <a:pt x="1610" y="87"/>
                    </a:cubicBezTo>
                    <a:cubicBezTo>
                      <a:pt x="1610" y="91"/>
                      <a:pt x="1609" y="94"/>
                      <a:pt x="1609" y="99"/>
                    </a:cubicBezTo>
                    <a:cubicBezTo>
                      <a:pt x="1609" y="99"/>
                      <a:pt x="1609" y="99"/>
                      <a:pt x="1609" y="99"/>
                    </a:cubicBezTo>
                    <a:cubicBezTo>
                      <a:pt x="1608" y="99"/>
                      <a:pt x="1608" y="99"/>
                      <a:pt x="1608" y="99"/>
                    </a:cubicBezTo>
                    <a:cubicBezTo>
                      <a:pt x="1608" y="104"/>
                      <a:pt x="1608" y="111"/>
                      <a:pt x="1608" y="117"/>
                    </a:cubicBezTo>
                    <a:cubicBezTo>
                      <a:pt x="1609" y="117"/>
                      <a:pt x="1609" y="117"/>
                      <a:pt x="1609" y="117"/>
                    </a:cubicBezTo>
                    <a:cubicBezTo>
                      <a:pt x="1610" y="106"/>
                      <a:pt x="1610" y="96"/>
                      <a:pt x="1610" y="87"/>
                    </a:cubicBezTo>
                    <a:moveTo>
                      <a:pt x="1949" y="70"/>
                    </a:moveTo>
                    <a:cubicBezTo>
                      <a:pt x="1948" y="70"/>
                      <a:pt x="1948" y="70"/>
                      <a:pt x="1948" y="70"/>
                    </a:cubicBezTo>
                    <a:cubicBezTo>
                      <a:pt x="1948" y="70"/>
                      <a:pt x="1948" y="70"/>
                      <a:pt x="1948" y="70"/>
                    </a:cubicBezTo>
                    <a:cubicBezTo>
                      <a:pt x="1947" y="70"/>
                      <a:pt x="1947" y="70"/>
                      <a:pt x="1947" y="70"/>
                    </a:cubicBezTo>
                    <a:cubicBezTo>
                      <a:pt x="1947" y="75"/>
                      <a:pt x="1947" y="80"/>
                      <a:pt x="1947" y="84"/>
                    </a:cubicBezTo>
                    <a:cubicBezTo>
                      <a:pt x="1947" y="100"/>
                      <a:pt x="1947" y="113"/>
                      <a:pt x="1947" y="125"/>
                    </a:cubicBezTo>
                    <a:cubicBezTo>
                      <a:pt x="1947" y="130"/>
                      <a:pt x="1947" y="135"/>
                      <a:pt x="1947" y="139"/>
                    </a:cubicBezTo>
                    <a:cubicBezTo>
                      <a:pt x="1947" y="139"/>
                      <a:pt x="1947" y="139"/>
                      <a:pt x="1947" y="139"/>
                    </a:cubicBezTo>
                    <a:cubicBezTo>
                      <a:pt x="1948" y="139"/>
                      <a:pt x="1948" y="139"/>
                      <a:pt x="1948" y="139"/>
                    </a:cubicBezTo>
                    <a:cubicBezTo>
                      <a:pt x="1948" y="139"/>
                      <a:pt x="1948" y="139"/>
                      <a:pt x="1948" y="139"/>
                    </a:cubicBezTo>
                    <a:cubicBezTo>
                      <a:pt x="1949" y="139"/>
                      <a:pt x="1949" y="139"/>
                      <a:pt x="1949" y="139"/>
                    </a:cubicBezTo>
                    <a:cubicBezTo>
                      <a:pt x="1949" y="134"/>
                      <a:pt x="1949" y="133"/>
                      <a:pt x="1949" y="133"/>
                    </a:cubicBezTo>
                    <a:cubicBezTo>
                      <a:pt x="1949" y="133"/>
                      <a:pt x="1949" y="136"/>
                      <a:pt x="1949" y="139"/>
                    </a:cubicBezTo>
                    <a:cubicBezTo>
                      <a:pt x="1949" y="142"/>
                      <a:pt x="1949" y="146"/>
                      <a:pt x="1949" y="146"/>
                    </a:cubicBezTo>
                    <a:cubicBezTo>
                      <a:pt x="1949" y="146"/>
                      <a:pt x="1949" y="141"/>
                      <a:pt x="1949" y="125"/>
                    </a:cubicBezTo>
                    <a:cubicBezTo>
                      <a:pt x="1949" y="115"/>
                      <a:pt x="1949" y="102"/>
                      <a:pt x="1949" y="84"/>
                    </a:cubicBezTo>
                    <a:cubicBezTo>
                      <a:pt x="1949" y="80"/>
                      <a:pt x="1949" y="75"/>
                      <a:pt x="1949" y="70"/>
                    </a:cubicBezTo>
                    <a:moveTo>
                      <a:pt x="1947" y="44"/>
                    </a:moveTo>
                    <a:cubicBezTo>
                      <a:pt x="1946" y="44"/>
                      <a:pt x="1946" y="44"/>
                      <a:pt x="1946" y="44"/>
                    </a:cubicBezTo>
                    <a:cubicBezTo>
                      <a:pt x="1944" y="44"/>
                      <a:pt x="1944" y="44"/>
                      <a:pt x="1944" y="44"/>
                    </a:cubicBezTo>
                    <a:cubicBezTo>
                      <a:pt x="1914" y="46"/>
                      <a:pt x="1914" y="46"/>
                      <a:pt x="1914" y="46"/>
                    </a:cubicBezTo>
                    <a:cubicBezTo>
                      <a:pt x="1901" y="47"/>
                      <a:pt x="1889" y="47"/>
                      <a:pt x="1876" y="48"/>
                    </a:cubicBezTo>
                    <a:cubicBezTo>
                      <a:pt x="1873" y="57"/>
                      <a:pt x="1869" y="66"/>
                      <a:pt x="1866" y="75"/>
                    </a:cubicBezTo>
                    <a:cubicBezTo>
                      <a:pt x="1891" y="74"/>
                      <a:pt x="1915" y="72"/>
                      <a:pt x="1940" y="70"/>
                    </a:cubicBezTo>
                    <a:cubicBezTo>
                      <a:pt x="1946" y="70"/>
                      <a:pt x="1946" y="70"/>
                      <a:pt x="1946" y="70"/>
                    </a:cubicBezTo>
                    <a:cubicBezTo>
                      <a:pt x="1947" y="70"/>
                      <a:pt x="1947" y="70"/>
                      <a:pt x="1947" y="70"/>
                    </a:cubicBezTo>
                    <a:cubicBezTo>
                      <a:pt x="1947" y="67"/>
                      <a:pt x="1947" y="63"/>
                      <a:pt x="1947" y="60"/>
                    </a:cubicBezTo>
                    <a:cubicBezTo>
                      <a:pt x="1947" y="55"/>
                      <a:pt x="1947" y="49"/>
                      <a:pt x="1947" y="44"/>
                    </a:cubicBezTo>
                    <a:moveTo>
                      <a:pt x="360" y="101"/>
                    </a:moveTo>
                    <a:cubicBezTo>
                      <a:pt x="360" y="101"/>
                      <a:pt x="360" y="100"/>
                      <a:pt x="360" y="100"/>
                    </a:cubicBezTo>
                    <a:cubicBezTo>
                      <a:pt x="367" y="100"/>
                      <a:pt x="373" y="100"/>
                      <a:pt x="380" y="100"/>
                    </a:cubicBezTo>
                    <a:cubicBezTo>
                      <a:pt x="368" y="101"/>
                      <a:pt x="368" y="101"/>
                      <a:pt x="368" y="101"/>
                    </a:cubicBezTo>
                    <a:cubicBezTo>
                      <a:pt x="361" y="101"/>
                      <a:pt x="361" y="101"/>
                      <a:pt x="361" y="101"/>
                    </a:cubicBezTo>
                    <a:cubicBezTo>
                      <a:pt x="360" y="101"/>
                      <a:pt x="360" y="101"/>
                      <a:pt x="360" y="101"/>
                    </a:cubicBezTo>
                    <a:moveTo>
                      <a:pt x="502" y="0"/>
                    </a:moveTo>
                    <a:cubicBezTo>
                      <a:pt x="502" y="0"/>
                      <a:pt x="502" y="20"/>
                      <a:pt x="502" y="39"/>
                    </a:cubicBezTo>
                    <a:cubicBezTo>
                      <a:pt x="501" y="59"/>
                      <a:pt x="501" y="79"/>
                      <a:pt x="501" y="79"/>
                    </a:cubicBezTo>
                    <a:cubicBezTo>
                      <a:pt x="501" y="79"/>
                      <a:pt x="501" y="78"/>
                      <a:pt x="501" y="78"/>
                    </a:cubicBezTo>
                    <a:cubicBezTo>
                      <a:pt x="502" y="78"/>
                      <a:pt x="502" y="78"/>
                      <a:pt x="502" y="78"/>
                    </a:cubicBezTo>
                    <a:cubicBezTo>
                      <a:pt x="504" y="78"/>
                      <a:pt x="504" y="78"/>
                      <a:pt x="504" y="78"/>
                    </a:cubicBezTo>
                    <a:cubicBezTo>
                      <a:pt x="507" y="78"/>
                      <a:pt x="507" y="78"/>
                      <a:pt x="507" y="78"/>
                    </a:cubicBezTo>
                    <a:cubicBezTo>
                      <a:pt x="521" y="79"/>
                      <a:pt x="521" y="79"/>
                      <a:pt x="521" y="79"/>
                    </a:cubicBezTo>
                    <a:cubicBezTo>
                      <a:pt x="566" y="83"/>
                      <a:pt x="566" y="83"/>
                      <a:pt x="566" y="83"/>
                    </a:cubicBezTo>
                    <a:cubicBezTo>
                      <a:pt x="536" y="83"/>
                      <a:pt x="505" y="83"/>
                      <a:pt x="475" y="83"/>
                    </a:cubicBezTo>
                    <a:cubicBezTo>
                      <a:pt x="436" y="83"/>
                      <a:pt x="398" y="83"/>
                      <a:pt x="360" y="82"/>
                    </a:cubicBezTo>
                    <a:cubicBezTo>
                      <a:pt x="360" y="79"/>
                      <a:pt x="360" y="77"/>
                      <a:pt x="360" y="77"/>
                    </a:cubicBezTo>
                    <a:cubicBezTo>
                      <a:pt x="360" y="77"/>
                      <a:pt x="360" y="79"/>
                      <a:pt x="360" y="82"/>
                    </a:cubicBezTo>
                    <a:cubicBezTo>
                      <a:pt x="235" y="82"/>
                      <a:pt x="115" y="82"/>
                      <a:pt x="11" y="82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4" y="82"/>
                      <a:pt x="4" y="82"/>
                      <a:pt x="4" y="82"/>
                    </a:cubicBezTo>
                    <a:cubicBezTo>
                      <a:pt x="4" y="82"/>
                      <a:pt x="4" y="82"/>
                      <a:pt x="4" y="82"/>
                    </a:cubicBezTo>
                    <a:cubicBezTo>
                      <a:pt x="3" y="82"/>
                      <a:pt x="3" y="82"/>
                      <a:pt x="3" y="82"/>
                    </a:cubicBezTo>
                    <a:cubicBezTo>
                      <a:pt x="4" y="43"/>
                      <a:pt x="4" y="27"/>
                      <a:pt x="4" y="27"/>
                    </a:cubicBezTo>
                    <a:cubicBezTo>
                      <a:pt x="4" y="27"/>
                      <a:pt x="3" y="76"/>
                      <a:pt x="3" y="135"/>
                    </a:cubicBezTo>
                    <a:cubicBezTo>
                      <a:pt x="3" y="145"/>
                      <a:pt x="2" y="154"/>
                      <a:pt x="2" y="164"/>
                    </a:cubicBezTo>
                    <a:cubicBezTo>
                      <a:pt x="2" y="169"/>
                      <a:pt x="2" y="174"/>
                      <a:pt x="2" y="179"/>
                    </a:cubicBezTo>
                    <a:cubicBezTo>
                      <a:pt x="2" y="186"/>
                      <a:pt x="2" y="192"/>
                      <a:pt x="2" y="198"/>
                    </a:cubicBezTo>
                    <a:cubicBezTo>
                      <a:pt x="2" y="198"/>
                      <a:pt x="2" y="198"/>
                      <a:pt x="2" y="198"/>
                    </a:cubicBezTo>
                    <a:cubicBezTo>
                      <a:pt x="2" y="208"/>
                      <a:pt x="2" y="219"/>
                      <a:pt x="2" y="229"/>
                    </a:cubicBezTo>
                    <a:cubicBezTo>
                      <a:pt x="1" y="285"/>
                      <a:pt x="0" y="332"/>
                      <a:pt x="0" y="332"/>
                    </a:cubicBezTo>
                    <a:cubicBezTo>
                      <a:pt x="1" y="332"/>
                      <a:pt x="1" y="331"/>
                      <a:pt x="1" y="328"/>
                    </a:cubicBezTo>
                    <a:cubicBezTo>
                      <a:pt x="1" y="328"/>
                      <a:pt x="1" y="328"/>
                      <a:pt x="1" y="328"/>
                    </a:cubicBezTo>
                    <a:cubicBezTo>
                      <a:pt x="1" y="328"/>
                      <a:pt x="1" y="328"/>
                      <a:pt x="1" y="328"/>
                    </a:cubicBezTo>
                    <a:cubicBezTo>
                      <a:pt x="1" y="328"/>
                      <a:pt x="1" y="328"/>
                      <a:pt x="1" y="328"/>
                    </a:cubicBezTo>
                    <a:cubicBezTo>
                      <a:pt x="1" y="324"/>
                      <a:pt x="1" y="315"/>
                      <a:pt x="1" y="299"/>
                    </a:cubicBezTo>
                    <a:cubicBezTo>
                      <a:pt x="1" y="278"/>
                      <a:pt x="2" y="246"/>
                      <a:pt x="2" y="198"/>
                    </a:cubicBezTo>
                    <a:cubicBezTo>
                      <a:pt x="2" y="198"/>
                      <a:pt x="2" y="198"/>
                      <a:pt x="2" y="198"/>
                    </a:cubicBezTo>
                    <a:cubicBezTo>
                      <a:pt x="3" y="170"/>
                      <a:pt x="3" y="137"/>
                      <a:pt x="4" y="99"/>
                    </a:cubicBezTo>
                    <a:cubicBezTo>
                      <a:pt x="4" y="99"/>
                      <a:pt x="4" y="99"/>
                      <a:pt x="4" y="99"/>
                    </a:cubicBezTo>
                    <a:cubicBezTo>
                      <a:pt x="4" y="99"/>
                      <a:pt x="4" y="99"/>
                      <a:pt x="4" y="99"/>
                    </a:cubicBezTo>
                    <a:cubicBezTo>
                      <a:pt x="7" y="99"/>
                      <a:pt x="7" y="99"/>
                      <a:pt x="7" y="99"/>
                    </a:cubicBezTo>
                    <a:cubicBezTo>
                      <a:pt x="14" y="99"/>
                      <a:pt x="14" y="99"/>
                      <a:pt x="14" y="99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76" y="99"/>
                      <a:pt x="96" y="99"/>
                      <a:pt x="116" y="99"/>
                    </a:cubicBezTo>
                    <a:cubicBezTo>
                      <a:pt x="155" y="99"/>
                      <a:pt x="196" y="99"/>
                      <a:pt x="238" y="99"/>
                    </a:cubicBezTo>
                    <a:cubicBezTo>
                      <a:pt x="278" y="100"/>
                      <a:pt x="319" y="100"/>
                      <a:pt x="360" y="100"/>
                    </a:cubicBezTo>
                    <a:cubicBezTo>
                      <a:pt x="360" y="108"/>
                      <a:pt x="360" y="118"/>
                      <a:pt x="360" y="128"/>
                    </a:cubicBezTo>
                    <a:cubicBezTo>
                      <a:pt x="360" y="132"/>
                      <a:pt x="360" y="136"/>
                      <a:pt x="360" y="139"/>
                    </a:cubicBezTo>
                    <a:cubicBezTo>
                      <a:pt x="360" y="141"/>
                      <a:pt x="360" y="143"/>
                      <a:pt x="360" y="144"/>
                    </a:cubicBezTo>
                    <a:cubicBezTo>
                      <a:pt x="360" y="155"/>
                      <a:pt x="360" y="165"/>
                      <a:pt x="360" y="174"/>
                    </a:cubicBezTo>
                    <a:cubicBezTo>
                      <a:pt x="360" y="183"/>
                      <a:pt x="360" y="190"/>
                      <a:pt x="360" y="196"/>
                    </a:cubicBezTo>
                    <a:cubicBezTo>
                      <a:pt x="360" y="196"/>
                      <a:pt x="360" y="196"/>
                      <a:pt x="360" y="196"/>
                    </a:cubicBezTo>
                    <a:cubicBezTo>
                      <a:pt x="360" y="205"/>
                      <a:pt x="360" y="211"/>
                      <a:pt x="360" y="211"/>
                    </a:cubicBezTo>
                    <a:cubicBezTo>
                      <a:pt x="360" y="211"/>
                      <a:pt x="360" y="210"/>
                      <a:pt x="360" y="209"/>
                    </a:cubicBezTo>
                    <a:cubicBezTo>
                      <a:pt x="360" y="209"/>
                      <a:pt x="360" y="209"/>
                      <a:pt x="360" y="209"/>
                    </a:cubicBezTo>
                    <a:cubicBezTo>
                      <a:pt x="361" y="209"/>
                      <a:pt x="361" y="209"/>
                      <a:pt x="361" y="209"/>
                    </a:cubicBezTo>
                    <a:cubicBezTo>
                      <a:pt x="363" y="209"/>
                      <a:pt x="363" y="209"/>
                      <a:pt x="363" y="209"/>
                    </a:cubicBezTo>
                    <a:cubicBezTo>
                      <a:pt x="366" y="209"/>
                      <a:pt x="366" y="209"/>
                      <a:pt x="366" y="209"/>
                    </a:cubicBezTo>
                    <a:cubicBezTo>
                      <a:pt x="394" y="209"/>
                      <a:pt x="394" y="209"/>
                      <a:pt x="394" y="209"/>
                    </a:cubicBezTo>
                    <a:cubicBezTo>
                      <a:pt x="412" y="209"/>
                      <a:pt x="431" y="209"/>
                      <a:pt x="449" y="209"/>
                    </a:cubicBezTo>
                    <a:cubicBezTo>
                      <a:pt x="457" y="208"/>
                      <a:pt x="467" y="208"/>
                      <a:pt x="478" y="208"/>
                    </a:cubicBezTo>
                    <a:cubicBezTo>
                      <a:pt x="514" y="208"/>
                      <a:pt x="561" y="209"/>
                      <a:pt x="598" y="210"/>
                    </a:cubicBezTo>
                    <a:cubicBezTo>
                      <a:pt x="618" y="211"/>
                      <a:pt x="638" y="212"/>
                      <a:pt x="659" y="212"/>
                    </a:cubicBezTo>
                    <a:cubicBezTo>
                      <a:pt x="865" y="219"/>
                      <a:pt x="1066" y="222"/>
                      <a:pt x="1266" y="231"/>
                    </a:cubicBezTo>
                    <a:cubicBezTo>
                      <a:pt x="1301" y="232"/>
                      <a:pt x="1336" y="234"/>
                      <a:pt x="1371" y="236"/>
                    </a:cubicBezTo>
                    <a:cubicBezTo>
                      <a:pt x="1418" y="238"/>
                      <a:pt x="1465" y="241"/>
                      <a:pt x="1511" y="245"/>
                    </a:cubicBezTo>
                    <a:cubicBezTo>
                      <a:pt x="1539" y="247"/>
                      <a:pt x="1566" y="249"/>
                      <a:pt x="1594" y="252"/>
                    </a:cubicBezTo>
                    <a:cubicBezTo>
                      <a:pt x="1604" y="253"/>
                      <a:pt x="1604" y="253"/>
                      <a:pt x="1604" y="253"/>
                    </a:cubicBezTo>
                    <a:cubicBezTo>
                      <a:pt x="1607" y="253"/>
                      <a:pt x="1607" y="253"/>
                      <a:pt x="1607" y="253"/>
                    </a:cubicBezTo>
                    <a:cubicBezTo>
                      <a:pt x="1607" y="253"/>
                      <a:pt x="1607" y="253"/>
                      <a:pt x="1607" y="253"/>
                    </a:cubicBezTo>
                    <a:cubicBezTo>
                      <a:pt x="1608" y="253"/>
                      <a:pt x="1608" y="253"/>
                      <a:pt x="1608" y="253"/>
                    </a:cubicBezTo>
                    <a:cubicBezTo>
                      <a:pt x="1608" y="255"/>
                      <a:pt x="1608" y="256"/>
                      <a:pt x="1608" y="256"/>
                    </a:cubicBezTo>
                    <a:cubicBezTo>
                      <a:pt x="1608" y="256"/>
                      <a:pt x="1608" y="252"/>
                      <a:pt x="1608" y="245"/>
                    </a:cubicBezTo>
                    <a:cubicBezTo>
                      <a:pt x="1608" y="245"/>
                      <a:pt x="1608" y="245"/>
                      <a:pt x="1608" y="245"/>
                    </a:cubicBezTo>
                    <a:cubicBezTo>
                      <a:pt x="1608" y="242"/>
                      <a:pt x="1608" y="238"/>
                      <a:pt x="1608" y="234"/>
                    </a:cubicBezTo>
                    <a:cubicBezTo>
                      <a:pt x="1605" y="234"/>
                      <a:pt x="1605" y="234"/>
                      <a:pt x="1605" y="234"/>
                    </a:cubicBezTo>
                    <a:cubicBezTo>
                      <a:pt x="1599" y="233"/>
                      <a:pt x="1599" y="233"/>
                      <a:pt x="1599" y="233"/>
                    </a:cubicBezTo>
                    <a:cubicBezTo>
                      <a:pt x="1572" y="231"/>
                      <a:pt x="1572" y="231"/>
                      <a:pt x="1572" y="231"/>
                    </a:cubicBezTo>
                    <a:cubicBezTo>
                      <a:pt x="1537" y="227"/>
                      <a:pt x="1502" y="224"/>
                      <a:pt x="1467" y="222"/>
                    </a:cubicBezTo>
                    <a:cubicBezTo>
                      <a:pt x="1329" y="211"/>
                      <a:pt x="1197" y="204"/>
                      <a:pt x="1065" y="198"/>
                    </a:cubicBezTo>
                    <a:cubicBezTo>
                      <a:pt x="1026" y="196"/>
                      <a:pt x="981" y="196"/>
                      <a:pt x="932" y="196"/>
                    </a:cubicBezTo>
                    <a:cubicBezTo>
                      <a:pt x="886" y="196"/>
                      <a:pt x="836" y="196"/>
                      <a:pt x="785" y="197"/>
                    </a:cubicBezTo>
                    <a:cubicBezTo>
                      <a:pt x="733" y="197"/>
                      <a:pt x="679" y="198"/>
                      <a:pt x="626" y="198"/>
                    </a:cubicBezTo>
                    <a:cubicBezTo>
                      <a:pt x="593" y="198"/>
                      <a:pt x="561" y="197"/>
                      <a:pt x="529" y="197"/>
                    </a:cubicBezTo>
                    <a:cubicBezTo>
                      <a:pt x="512" y="196"/>
                      <a:pt x="496" y="196"/>
                      <a:pt x="481" y="195"/>
                    </a:cubicBezTo>
                    <a:cubicBezTo>
                      <a:pt x="481" y="195"/>
                      <a:pt x="481" y="195"/>
                      <a:pt x="481" y="195"/>
                    </a:cubicBezTo>
                    <a:cubicBezTo>
                      <a:pt x="460" y="195"/>
                      <a:pt x="440" y="194"/>
                      <a:pt x="421" y="193"/>
                    </a:cubicBezTo>
                    <a:cubicBezTo>
                      <a:pt x="404" y="192"/>
                      <a:pt x="388" y="192"/>
                      <a:pt x="371" y="191"/>
                    </a:cubicBezTo>
                    <a:cubicBezTo>
                      <a:pt x="365" y="191"/>
                      <a:pt x="365" y="191"/>
                      <a:pt x="365" y="191"/>
                    </a:cubicBezTo>
                    <a:cubicBezTo>
                      <a:pt x="362" y="191"/>
                      <a:pt x="362" y="191"/>
                      <a:pt x="362" y="191"/>
                    </a:cubicBezTo>
                    <a:cubicBezTo>
                      <a:pt x="361" y="191"/>
                      <a:pt x="361" y="191"/>
                      <a:pt x="361" y="191"/>
                    </a:cubicBezTo>
                    <a:cubicBezTo>
                      <a:pt x="361" y="191"/>
                      <a:pt x="361" y="191"/>
                      <a:pt x="361" y="191"/>
                    </a:cubicBezTo>
                    <a:cubicBezTo>
                      <a:pt x="361" y="191"/>
                      <a:pt x="361" y="191"/>
                      <a:pt x="361" y="191"/>
                    </a:cubicBezTo>
                    <a:cubicBezTo>
                      <a:pt x="361" y="191"/>
                      <a:pt x="361" y="191"/>
                      <a:pt x="361" y="191"/>
                    </a:cubicBezTo>
                    <a:cubicBezTo>
                      <a:pt x="361" y="192"/>
                      <a:pt x="361" y="192"/>
                      <a:pt x="361" y="192"/>
                    </a:cubicBezTo>
                    <a:cubicBezTo>
                      <a:pt x="361" y="192"/>
                      <a:pt x="361" y="170"/>
                      <a:pt x="361" y="148"/>
                    </a:cubicBezTo>
                    <a:cubicBezTo>
                      <a:pt x="360" y="126"/>
                      <a:pt x="360" y="104"/>
                      <a:pt x="360" y="104"/>
                    </a:cubicBezTo>
                    <a:cubicBezTo>
                      <a:pt x="360" y="104"/>
                      <a:pt x="360" y="108"/>
                      <a:pt x="360" y="120"/>
                    </a:cubicBezTo>
                    <a:cubicBezTo>
                      <a:pt x="360" y="120"/>
                      <a:pt x="360" y="120"/>
                      <a:pt x="360" y="120"/>
                    </a:cubicBezTo>
                    <a:cubicBezTo>
                      <a:pt x="362" y="119"/>
                      <a:pt x="362" y="119"/>
                      <a:pt x="362" y="119"/>
                    </a:cubicBezTo>
                    <a:cubicBezTo>
                      <a:pt x="374" y="119"/>
                      <a:pt x="374" y="119"/>
                      <a:pt x="374" y="119"/>
                    </a:cubicBezTo>
                    <a:cubicBezTo>
                      <a:pt x="398" y="118"/>
                      <a:pt x="398" y="118"/>
                      <a:pt x="398" y="118"/>
                    </a:cubicBezTo>
                    <a:cubicBezTo>
                      <a:pt x="560" y="112"/>
                      <a:pt x="761" y="112"/>
                      <a:pt x="929" y="108"/>
                    </a:cubicBezTo>
                    <a:cubicBezTo>
                      <a:pt x="1010" y="112"/>
                      <a:pt x="1092" y="116"/>
                      <a:pt x="1175" y="120"/>
                    </a:cubicBezTo>
                    <a:cubicBezTo>
                      <a:pt x="1184" y="120"/>
                      <a:pt x="1193" y="121"/>
                      <a:pt x="1202" y="121"/>
                    </a:cubicBezTo>
                    <a:cubicBezTo>
                      <a:pt x="1260" y="124"/>
                      <a:pt x="1319" y="126"/>
                      <a:pt x="1378" y="129"/>
                    </a:cubicBezTo>
                    <a:cubicBezTo>
                      <a:pt x="1453" y="133"/>
                      <a:pt x="1529" y="136"/>
                      <a:pt x="1605" y="141"/>
                    </a:cubicBezTo>
                    <a:cubicBezTo>
                      <a:pt x="1606" y="138"/>
                      <a:pt x="1607" y="136"/>
                      <a:pt x="1608" y="133"/>
                    </a:cubicBezTo>
                    <a:cubicBezTo>
                      <a:pt x="1608" y="128"/>
                      <a:pt x="1608" y="122"/>
                      <a:pt x="1608" y="117"/>
                    </a:cubicBezTo>
                    <a:cubicBezTo>
                      <a:pt x="1552" y="114"/>
                      <a:pt x="1496" y="111"/>
                      <a:pt x="1439" y="109"/>
                    </a:cubicBezTo>
                    <a:cubicBezTo>
                      <a:pt x="1365" y="106"/>
                      <a:pt x="1297" y="104"/>
                      <a:pt x="1229" y="101"/>
                    </a:cubicBezTo>
                    <a:cubicBezTo>
                      <a:pt x="1260" y="101"/>
                      <a:pt x="1286" y="101"/>
                      <a:pt x="1307" y="101"/>
                    </a:cubicBezTo>
                    <a:cubicBezTo>
                      <a:pt x="1387" y="101"/>
                      <a:pt x="1464" y="100"/>
                      <a:pt x="1538" y="99"/>
                    </a:cubicBezTo>
                    <a:cubicBezTo>
                      <a:pt x="1556" y="99"/>
                      <a:pt x="1575" y="99"/>
                      <a:pt x="1593" y="99"/>
                    </a:cubicBezTo>
                    <a:cubicBezTo>
                      <a:pt x="1606" y="99"/>
                      <a:pt x="1606" y="99"/>
                      <a:pt x="1606" y="99"/>
                    </a:cubicBezTo>
                    <a:cubicBezTo>
                      <a:pt x="1608" y="99"/>
                      <a:pt x="1608" y="99"/>
                      <a:pt x="1608" y="99"/>
                    </a:cubicBezTo>
                    <a:cubicBezTo>
                      <a:pt x="1608" y="99"/>
                      <a:pt x="1608" y="99"/>
                      <a:pt x="1608" y="99"/>
                    </a:cubicBezTo>
                    <a:cubicBezTo>
                      <a:pt x="1608" y="95"/>
                      <a:pt x="1608" y="91"/>
                      <a:pt x="1609" y="88"/>
                    </a:cubicBezTo>
                    <a:cubicBezTo>
                      <a:pt x="1609" y="88"/>
                      <a:pt x="1609" y="87"/>
                      <a:pt x="1610" y="87"/>
                    </a:cubicBezTo>
                    <a:cubicBezTo>
                      <a:pt x="1610" y="83"/>
                      <a:pt x="1610" y="79"/>
                      <a:pt x="1610" y="76"/>
                    </a:cubicBezTo>
                    <a:cubicBezTo>
                      <a:pt x="1610" y="71"/>
                      <a:pt x="1610" y="69"/>
                      <a:pt x="1610" y="69"/>
                    </a:cubicBezTo>
                    <a:cubicBezTo>
                      <a:pt x="1610" y="69"/>
                      <a:pt x="1610" y="71"/>
                      <a:pt x="1610" y="76"/>
                    </a:cubicBezTo>
                    <a:cubicBezTo>
                      <a:pt x="1610" y="79"/>
                      <a:pt x="1610" y="83"/>
                      <a:pt x="1610" y="87"/>
                    </a:cubicBezTo>
                    <a:cubicBezTo>
                      <a:pt x="1616" y="87"/>
                      <a:pt x="1622" y="87"/>
                      <a:pt x="1628" y="87"/>
                    </a:cubicBezTo>
                    <a:cubicBezTo>
                      <a:pt x="1632" y="78"/>
                      <a:pt x="1636" y="68"/>
                      <a:pt x="1639" y="59"/>
                    </a:cubicBezTo>
                    <a:cubicBezTo>
                      <a:pt x="1629" y="60"/>
                      <a:pt x="1619" y="60"/>
                      <a:pt x="1609" y="60"/>
                    </a:cubicBezTo>
                    <a:cubicBezTo>
                      <a:pt x="1609" y="60"/>
                      <a:pt x="1609" y="60"/>
                      <a:pt x="1609" y="60"/>
                    </a:cubicBezTo>
                    <a:cubicBezTo>
                      <a:pt x="1609" y="60"/>
                      <a:pt x="1609" y="60"/>
                      <a:pt x="1609" y="60"/>
                    </a:cubicBezTo>
                    <a:cubicBezTo>
                      <a:pt x="1609" y="59"/>
                      <a:pt x="1609" y="57"/>
                      <a:pt x="1609" y="56"/>
                    </a:cubicBezTo>
                    <a:cubicBezTo>
                      <a:pt x="1609" y="47"/>
                      <a:pt x="1609" y="41"/>
                      <a:pt x="1609" y="41"/>
                    </a:cubicBezTo>
                    <a:cubicBezTo>
                      <a:pt x="1609" y="41"/>
                      <a:pt x="1609" y="46"/>
                      <a:pt x="1609" y="56"/>
                    </a:cubicBezTo>
                    <a:cubicBezTo>
                      <a:pt x="1609" y="57"/>
                      <a:pt x="1609" y="59"/>
                      <a:pt x="1609" y="60"/>
                    </a:cubicBezTo>
                    <a:cubicBezTo>
                      <a:pt x="1585" y="61"/>
                      <a:pt x="1561" y="62"/>
                      <a:pt x="1538" y="63"/>
                    </a:cubicBezTo>
                    <a:cubicBezTo>
                      <a:pt x="1408" y="67"/>
                      <a:pt x="1300" y="73"/>
                      <a:pt x="1181" y="77"/>
                    </a:cubicBezTo>
                    <a:cubicBezTo>
                      <a:pt x="1163" y="78"/>
                      <a:pt x="1144" y="79"/>
                      <a:pt x="1126" y="79"/>
                    </a:cubicBezTo>
                    <a:cubicBezTo>
                      <a:pt x="1064" y="81"/>
                      <a:pt x="1000" y="82"/>
                      <a:pt x="933" y="84"/>
                    </a:cubicBezTo>
                    <a:cubicBezTo>
                      <a:pt x="914" y="84"/>
                      <a:pt x="895" y="84"/>
                      <a:pt x="876" y="84"/>
                    </a:cubicBezTo>
                    <a:cubicBezTo>
                      <a:pt x="776" y="77"/>
                      <a:pt x="685" y="70"/>
                      <a:pt x="580" y="62"/>
                    </a:cubicBezTo>
                    <a:cubicBezTo>
                      <a:pt x="561" y="60"/>
                      <a:pt x="541" y="58"/>
                      <a:pt x="521" y="56"/>
                    </a:cubicBezTo>
                    <a:cubicBezTo>
                      <a:pt x="505" y="55"/>
                      <a:pt x="505" y="55"/>
                      <a:pt x="505" y="55"/>
                    </a:cubicBezTo>
                    <a:cubicBezTo>
                      <a:pt x="503" y="55"/>
                      <a:pt x="503" y="55"/>
                      <a:pt x="503" y="55"/>
                    </a:cubicBezTo>
                    <a:cubicBezTo>
                      <a:pt x="503" y="55"/>
                      <a:pt x="503" y="55"/>
                      <a:pt x="503" y="55"/>
                    </a:cubicBezTo>
                    <a:cubicBezTo>
                      <a:pt x="503" y="55"/>
                      <a:pt x="503" y="55"/>
                      <a:pt x="503" y="55"/>
                    </a:cubicBezTo>
                    <a:cubicBezTo>
                      <a:pt x="503" y="54"/>
                      <a:pt x="503" y="53"/>
                      <a:pt x="503" y="53"/>
                    </a:cubicBezTo>
                    <a:cubicBezTo>
                      <a:pt x="503" y="53"/>
                      <a:pt x="503" y="54"/>
                      <a:pt x="503" y="55"/>
                    </a:cubicBezTo>
                    <a:cubicBezTo>
                      <a:pt x="503" y="56"/>
                      <a:pt x="502" y="56"/>
                      <a:pt x="502" y="56"/>
                    </a:cubicBezTo>
                    <a:cubicBezTo>
                      <a:pt x="502" y="56"/>
                      <a:pt x="503" y="53"/>
                      <a:pt x="503" y="37"/>
                    </a:cubicBezTo>
                    <a:cubicBezTo>
                      <a:pt x="503" y="37"/>
                      <a:pt x="503" y="37"/>
                      <a:pt x="503" y="37"/>
                    </a:cubicBezTo>
                    <a:cubicBezTo>
                      <a:pt x="504" y="37"/>
                      <a:pt x="504" y="37"/>
                      <a:pt x="504" y="37"/>
                    </a:cubicBezTo>
                    <a:cubicBezTo>
                      <a:pt x="508" y="37"/>
                      <a:pt x="508" y="37"/>
                      <a:pt x="508" y="37"/>
                    </a:cubicBezTo>
                    <a:cubicBezTo>
                      <a:pt x="516" y="37"/>
                      <a:pt x="516" y="37"/>
                      <a:pt x="516" y="37"/>
                    </a:cubicBezTo>
                    <a:cubicBezTo>
                      <a:pt x="527" y="37"/>
                      <a:pt x="538" y="37"/>
                      <a:pt x="549" y="37"/>
                    </a:cubicBezTo>
                    <a:cubicBezTo>
                      <a:pt x="593" y="36"/>
                      <a:pt x="639" y="35"/>
                      <a:pt x="686" y="35"/>
                    </a:cubicBezTo>
                    <a:cubicBezTo>
                      <a:pt x="779" y="34"/>
                      <a:pt x="875" y="33"/>
                      <a:pt x="960" y="33"/>
                    </a:cubicBezTo>
                    <a:cubicBezTo>
                      <a:pt x="1054" y="32"/>
                      <a:pt x="1112" y="33"/>
                      <a:pt x="1182" y="31"/>
                    </a:cubicBezTo>
                    <a:cubicBezTo>
                      <a:pt x="1182" y="31"/>
                      <a:pt x="1182" y="31"/>
                      <a:pt x="1182" y="31"/>
                    </a:cubicBezTo>
                    <a:cubicBezTo>
                      <a:pt x="1242" y="28"/>
                      <a:pt x="1354" y="19"/>
                      <a:pt x="1343" y="18"/>
                    </a:cubicBezTo>
                    <a:cubicBezTo>
                      <a:pt x="1345" y="17"/>
                      <a:pt x="1337" y="16"/>
                      <a:pt x="1324" y="16"/>
                    </a:cubicBezTo>
                    <a:cubicBezTo>
                      <a:pt x="1300" y="16"/>
                      <a:pt x="1259" y="18"/>
                      <a:pt x="1231" y="18"/>
                    </a:cubicBezTo>
                    <a:cubicBezTo>
                      <a:pt x="1180" y="19"/>
                      <a:pt x="1131" y="20"/>
                      <a:pt x="1083" y="20"/>
                    </a:cubicBezTo>
                    <a:cubicBezTo>
                      <a:pt x="998" y="20"/>
                      <a:pt x="916" y="18"/>
                      <a:pt x="833" y="17"/>
                    </a:cubicBezTo>
                    <a:cubicBezTo>
                      <a:pt x="750" y="15"/>
                      <a:pt x="665" y="14"/>
                      <a:pt x="576" y="14"/>
                    </a:cubicBezTo>
                    <a:cubicBezTo>
                      <a:pt x="563" y="14"/>
                      <a:pt x="550" y="14"/>
                      <a:pt x="537" y="14"/>
                    </a:cubicBezTo>
                    <a:cubicBezTo>
                      <a:pt x="509" y="14"/>
                      <a:pt x="509" y="14"/>
                      <a:pt x="509" y="14"/>
                    </a:cubicBezTo>
                    <a:cubicBezTo>
                      <a:pt x="502" y="14"/>
                      <a:pt x="502" y="14"/>
                      <a:pt x="502" y="14"/>
                    </a:cubicBezTo>
                    <a:cubicBezTo>
                      <a:pt x="502" y="14"/>
                      <a:pt x="502" y="14"/>
                      <a:pt x="502" y="14"/>
                    </a:cubicBezTo>
                    <a:cubicBezTo>
                      <a:pt x="502" y="4"/>
                      <a:pt x="502" y="0"/>
                      <a:pt x="502" y="0"/>
                    </a:cubicBezTo>
                  </a:path>
                </a:pathLst>
              </a:custGeom>
              <a:solidFill>
                <a:srgbClr val="FBFB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2" name="Freeform 23"/>
              <p:cNvSpPr/>
              <p:nvPr/>
            </p:nvSpPr>
            <p:spPr bwMode="auto">
              <a:xfrm>
                <a:off x="4245" y="1165"/>
                <a:ext cx="1268" cy="720"/>
              </a:xfrm>
              <a:custGeom>
                <a:avLst/>
                <a:gdLst>
                  <a:gd name="T0" fmla="*/ 14 w 929"/>
                  <a:gd name="T1" fmla="*/ 29 h 527"/>
                  <a:gd name="T2" fmla="*/ 421 w 929"/>
                  <a:gd name="T3" fmla="*/ 339 h 527"/>
                  <a:gd name="T4" fmla="*/ 893 w 929"/>
                  <a:gd name="T5" fmla="*/ 526 h 527"/>
                  <a:gd name="T6" fmla="*/ 923 w 929"/>
                  <a:gd name="T7" fmla="*/ 518 h 527"/>
                  <a:gd name="T8" fmla="*/ 918 w 929"/>
                  <a:gd name="T9" fmla="*/ 500 h 527"/>
                  <a:gd name="T10" fmla="*/ 459 w 929"/>
                  <a:gd name="T11" fmla="*/ 320 h 527"/>
                  <a:gd name="T12" fmla="*/ 53 w 929"/>
                  <a:gd name="T13" fmla="*/ 11 h 527"/>
                  <a:gd name="T14" fmla="*/ 14 w 929"/>
                  <a:gd name="T15" fmla="*/ 29 h 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9" h="527">
                    <a:moveTo>
                      <a:pt x="14" y="29"/>
                    </a:moveTo>
                    <a:cubicBezTo>
                      <a:pt x="144" y="139"/>
                      <a:pt x="276" y="249"/>
                      <a:pt x="421" y="339"/>
                    </a:cubicBezTo>
                    <a:cubicBezTo>
                      <a:pt x="566" y="429"/>
                      <a:pt x="724" y="496"/>
                      <a:pt x="893" y="526"/>
                    </a:cubicBezTo>
                    <a:cubicBezTo>
                      <a:pt x="903" y="527"/>
                      <a:pt x="915" y="526"/>
                      <a:pt x="923" y="518"/>
                    </a:cubicBezTo>
                    <a:cubicBezTo>
                      <a:pt x="929" y="511"/>
                      <a:pt x="927" y="501"/>
                      <a:pt x="918" y="500"/>
                    </a:cubicBezTo>
                    <a:cubicBezTo>
                      <a:pt x="754" y="471"/>
                      <a:pt x="601" y="407"/>
                      <a:pt x="459" y="320"/>
                    </a:cubicBezTo>
                    <a:cubicBezTo>
                      <a:pt x="314" y="231"/>
                      <a:pt x="183" y="121"/>
                      <a:pt x="53" y="11"/>
                    </a:cubicBezTo>
                    <a:cubicBezTo>
                      <a:pt x="40" y="0"/>
                      <a:pt x="0" y="17"/>
                      <a:pt x="14" y="29"/>
                    </a:cubicBezTo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3" name="Freeform 24"/>
              <p:cNvSpPr/>
              <p:nvPr/>
            </p:nvSpPr>
            <p:spPr bwMode="auto">
              <a:xfrm>
                <a:off x="5483" y="929"/>
                <a:ext cx="250" cy="385"/>
              </a:xfrm>
              <a:custGeom>
                <a:avLst/>
                <a:gdLst>
                  <a:gd name="T0" fmla="*/ 222 w 250"/>
                  <a:gd name="T1" fmla="*/ 0 h 385"/>
                  <a:gd name="T2" fmla="*/ 0 w 250"/>
                  <a:gd name="T3" fmla="*/ 358 h 385"/>
                  <a:gd name="T4" fmla="*/ 250 w 250"/>
                  <a:gd name="T5" fmla="*/ 385 h 385"/>
                  <a:gd name="T6" fmla="*/ 222 w 250"/>
                  <a:gd name="T7" fmla="*/ 0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0" h="385">
                    <a:moveTo>
                      <a:pt x="222" y="0"/>
                    </a:moveTo>
                    <a:lnTo>
                      <a:pt x="0" y="358"/>
                    </a:lnTo>
                    <a:lnTo>
                      <a:pt x="250" y="385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4" name="Freeform 25"/>
              <p:cNvSpPr/>
              <p:nvPr/>
            </p:nvSpPr>
            <p:spPr bwMode="auto">
              <a:xfrm>
                <a:off x="5466" y="896"/>
                <a:ext cx="278" cy="429"/>
              </a:xfrm>
              <a:custGeom>
                <a:avLst/>
                <a:gdLst>
                  <a:gd name="T0" fmla="*/ 239 w 278"/>
                  <a:gd name="T1" fmla="*/ 33 h 429"/>
                  <a:gd name="T2" fmla="*/ 231 w 278"/>
                  <a:gd name="T3" fmla="*/ 27 h 429"/>
                  <a:gd name="T4" fmla="*/ 0 w 278"/>
                  <a:gd name="T5" fmla="*/ 399 h 429"/>
                  <a:gd name="T6" fmla="*/ 278 w 278"/>
                  <a:gd name="T7" fmla="*/ 429 h 429"/>
                  <a:gd name="T8" fmla="*/ 247 w 278"/>
                  <a:gd name="T9" fmla="*/ 0 h 429"/>
                  <a:gd name="T10" fmla="*/ 231 w 278"/>
                  <a:gd name="T11" fmla="*/ 27 h 429"/>
                  <a:gd name="T12" fmla="*/ 239 w 278"/>
                  <a:gd name="T13" fmla="*/ 33 h 429"/>
                  <a:gd name="T14" fmla="*/ 228 w 278"/>
                  <a:gd name="T15" fmla="*/ 34 h 429"/>
                  <a:gd name="T16" fmla="*/ 255 w 278"/>
                  <a:gd name="T17" fmla="*/ 406 h 429"/>
                  <a:gd name="T18" fmla="*/ 35 w 278"/>
                  <a:gd name="T19" fmla="*/ 381 h 429"/>
                  <a:gd name="T20" fmla="*/ 248 w 278"/>
                  <a:gd name="T21" fmla="*/ 38 h 429"/>
                  <a:gd name="T22" fmla="*/ 239 w 278"/>
                  <a:gd name="T23" fmla="*/ 33 h 429"/>
                  <a:gd name="T24" fmla="*/ 228 w 278"/>
                  <a:gd name="T25" fmla="*/ 34 h 429"/>
                  <a:gd name="T26" fmla="*/ 239 w 278"/>
                  <a:gd name="T27" fmla="*/ 33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8" h="429">
                    <a:moveTo>
                      <a:pt x="239" y="33"/>
                    </a:moveTo>
                    <a:lnTo>
                      <a:pt x="231" y="27"/>
                    </a:lnTo>
                    <a:lnTo>
                      <a:pt x="0" y="399"/>
                    </a:lnTo>
                    <a:lnTo>
                      <a:pt x="278" y="429"/>
                    </a:lnTo>
                    <a:lnTo>
                      <a:pt x="247" y="0"/>
                    </a:lnTo>
                    <a:lnTo>
                      <a:pt x="231" y="27"/>
                    </a:lnTo>
                    <a:lnTo>
                      <a:pt x="239" y="33"/>
                    </a:lnTo>
                    <a:lnTo>
                      <a:pt x="228" y="34"/>
                    </a:lnTo>
                    <a:lnTo>
                      <a:pt x="255" y="406"/>
                    </a:lnTo>
                    <a:lnTo>
                      <a:pt x="35" y="381"/>
                    </a:lnTo>
                    <a:lnTo>
                      <a:pt x="248" y="38"/>
                    </a:lnTo>
                    <a:lnTo>
                      <a:pt x="239" y="33"/>
                    </a:lnTo>
                    <a:lnTo>
                      <a:pt x="228" y="34"/>
                    </a:lnTo>
                    <a:lnTo>
                      <a:pt x="239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5" name="Freeform 26"/>
              <p:cNvSpPr/>
              <p:nvPr/>
            </p:nvSpPr>
            <p:spPr bwMode="auto">
              <a:xfrm>
                <a:off x="5646" y="914"/>
                <a:ext cx="68" cy="119"/>
              </a:xfrm>
              <a:custGeom>
                <a:avLst/>
                <a:gdLst>
                  <a:gd name="T0" fmla="*/ 38 w 50"/>
                  <a:gd name="T1" fmla="*/ 4 h 87"/>
                  <a:gd name="T2" fmla="*/ 31 w 50"/>
                  <a:gd name="T3" fmla="*/ 19 h 87"/>
                  <a:gd name="T4" fmla="*/ 25 w 50"/>
                  <a:gd name="T5" fmla="*/ 35 h 87"/>
                  <a:gd name="T6" fmla="*/ 26 w 50"/>
                  <a:gd name="T7" fmla="*/ 38 h 87"/>
                  <a:gd name="T8" fmla="*/ 35 w 50"/>
                  <a:gd name="T9" fmla="*/ 39 h 87"/>
                  <a:gd name="T10" fmla="*/ 34 w 50"/>
                  <a:gd name="T11" fmla="*/ 35 h 87"/>
                  <a:gd name="T12" fmla="*/ 11 w 50"/>
                  <a:gd name="T13" fmla="*/ 52 h 87"/>
                  <a:gd name="T14" fmla="*/ 10 w 50"/>
                  <a:gd name="T15" fmla="*/ 56 h 87"/>
                  <a:gd name="T16" fmla="*/ 31 w 50"/>
                  <a:gd name="T17" fmla="*/ 58 h 87"/>
                  <a:gd name="T18" fmla="*/ 33 w 50"/>
                  <a:gd name="T19" fmla="*/ 53 h 87"/>
                  <a:gd name="T20" fmla="*/ 5 w 50"/>
                  <a:gd name="T21" fmla="*/ 69 h 87"/>
                  <a:gd name="T22" fmla="*/ 3 w 50"/>
                  <a:gd name="T23" fmla="*/ 74 h 87"/>
                  <a:gd name="T24" fmla="*/ 35 w 50"/>
                  <a:gd name="T25" fmla="*/ 84 h 87"/>
                  <a:gd name="T26" fmla="*/ 39 w 50"/>
                  <a:gd name="T27" fmla="*/ 54 h 87"/>
                  <a:gd name="T28" fmla="*/ 28 w 50"/>
                  <a:gd name="T29" fmla="*/ 57 h 87"/>
                  <a:gd name="T30" fmla="*/ 32 w 50"/>
                  <a:gd name="T31" fmla="*/ 72 h 87"/>
                  <a:gd name="T32" fmla="*/ 43 w 50"/>
                  <a:gd name="T33" fmla="*/ 70 h 87"/>
                  <a:gd name="T34" fmla="*/ 49 w 50"/>
                  <a:gd name="T35" fmla="*/ 36 h 87"/>
                  <a:gd name="T36" fmla="*/ 39 w 50"/>
                  <a:gd name="T37" fmla="*/ 38 h 87"/>
                  <a:gd name="T38" fmla="*/ 32 w 50"/>
                  <a:gd name="T39" fmla="*/ 71 h 87"/>
                  <a:gd name="T40" fmla="*/ 43 w 50"/>
                  <a:gd name="T41" fmla="*/ 69 h 87"/>
                  <a:gd name="T42" fmla="*/ 39 w 50"/>
                  <a:gd name="T43" fmla="*/ 54 h 87"/>
                  <a:gd name="T44" fmla="*/ 28 w 50"/>
                  <a:gd name="T45" fmla="*/ 57 h 87"/>
                  <a:gd name="T46" fmla="*/ 30 w 50"/>
                  <a:gd name="T47" fmla="*/ 78 h 87"/>
                  <a:gd name="T48" fmla="*/ 11 w 50"/>
                  <a:gd name="T49" fmla="*/ 69 h 87"/>
                  <a:gd name="T50" fmla="*/ 9 w 50"/>
                  <a:gd name="T51" fmla="*/ 73 h 87"/>
                  <a:gd name="T52" fmla="*/ 34 w 50"/>
                  <a:gd name="T53" fmla="*/ 58 h 87"/>
                  <a:gd name="T54" fmla="*/ 36 w 50"/>
                  <a:gd name="T55" fmla="*/ 53 h 87"/>
                  <a:gd name="T56" fmla="*/ 16 w 50"/>
                  <a:gd name="T57" fmla="*/ 51 h 87"/>
                  <a:gd name="T58" fmla="*/ 15 w 50"/>
                  <a:gd name="T59" fmla="*/ 56 h 87"/>
                  <a:gd name="T60" fmla="*/ 40 w 50"/>
                  <a:gd name="T61" fmla="*/ 37 h 87"/>
                  <a:gd name="T62" fmla="*/ 39 w 50"/>
                  <a:gd name="T63" fmla="*/ 33 h 87"/>
                  <a:gd name="T64" fmla="*/ 37 w 50"/>
                  <a:gd name="T65" fmla="*/ 30 h 87"/>
                  <a:gd name="T66" fmla="*/ 48 w 50"/>
                  <a:gd name="T67" fmla="*/ 4 h 87"/>
                  <a:gd name="T68" fmla="*/ 38 w 50"/>
                  <a:gd name="T69" fmla="*/ 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0" h="87">
                    <a:moveTo>
                      <a:pt x="38" y="4"/>
                    </a:moveTo>
                    <a:cubicBezTo>
                      <a:pt x="36" y="9"/>
                      <a:pt x="33" y="14"/>
                      <a:pt x="31" y="19"/>
                    </a:cubicBezTo>
                    <a:cubicBezTo>
                      <a:pt x="28" y="23"/>
                      <a:pt x="28" y="31"/>
                      <a:pt x="25" y="35"/>
                    </a:cubicBezTo>
                    <a:cubicBezTo>
                      <a:pt x="25" y="36"/>
                      <a:pt x="25" y="37"/>
                      <a:pt x="26" y="38"/>
                    </a:cubicBezTo>
                    <a:cubicBezTo>
                      <a:pt x="29" y="39"/>
                      <a:pt x="32" y="39"/>
                      <a:pt x="35" y="39"/>
                    </a:cubicBezTo>
                    <a:cubicBezTo>
                      <a:pt x="35" y="37"/>
                      <a:pt x="34" y="36"/>
                      <a:pt x="34" y="35"/>
                    </a:cubicBezTo>
                    <a:cubicBezTo>
                      <a:pt x="26" y="40"/>
                      <a:pt x="20" y="48"/>
                      <a:pt x="11" y="52"/>
                    </a:cubicBezTo>
                    <a:cubicBezTo>
                      <a:pt x="9" y="53"/>
                      <a:pt x="6" y="56"/>
                      <a:pt x="10" y="56"/>
                    </a:cubicBezTo>
                    <a:cubicBezTo>
                      <a:pt x="17" y="58"/>
                      <a:pt x="24" y="59"/>
                      <a:pt x="31" y="58"/>
                    </a:cubicBezTo>
                    <a:cubicBezTo>
                      <a:pt x="32" y="57"/>
                      <a:pt x="32" y="55"/>
                      <a:pt x="33" y="53"/>
                    </a:cubicBezTo>
                    <a:cubicBezTo>
                      <a:pt x="22" y="57"/>
                      <a:pt x="15" y="65"/>
                      <a:pt x="5" y="69"/>
                    </a:cubicBezTo>
                    <a:cubicBezTo>
                      <a:pt x="3" y="70"/>
                      <a:pt x="0" y="72"/>
                      <a:pt x="3" y="74"/>
                    </a:cubicBezTo>
                    <a:cubicBezTo>
                      <a:pt x="12" y="78"/>
                      <a:pt x="23" y="87"/>
                      <a:pt x="35" y="84"/>
                    </a:cubicBezTo>
                    <a:cubicBezTo>
                      <a:pt x="47" y="81"/>
                      <a:pt x="41" y="63"/>
                      <a:pt x="39" y="54"/>
                    </a:cubicBezTo>
                    <a:cubicBezTo>
                      <a:pt x="38" y="51"/>
                      <a:pt x="28" y="54"/>
                      <a:pt x="28" y="57"/>
                    </a:cubicBezTo>
                    <a:cubicBezTo>
                      <a:pt x="29" y="62"/>
                      <a:pt x="31" y="67"/>
                      <a:pt x="32" y="72"/>
                    </a:cubicBezTo>
                    <a:cubicBezTo>
                      <a:pt x="34" y="75"/>
                      <a:pt x="42" y="73"/>
                      <a:pt x="43" y="70"/>
                    </a:cubicBezTo>
                    <a:cubicBezTo>
                      <a:pt x="45" y="59"/>
                      <a:pt x="47" y="48"/>
                      <a:pt x="49" y="36"/>
                    </a:cubicBezTo>
                    <a:cubicBezTo>
                      <a:pt x="50" y="33"/>
                      <a:pt x="39" y="35"/>
                      <a:pt x="39" y="38"/>
                    </a:cubicBezTo>
                    <a:cubicBezTo>
                      <a:pt x="37" y="49"/>
                      <a:pt x="35" y="60"/>
                      <a:pt x="32" y="71"/>
                    </a:cubicBezTo>
                    <a:cubicBezTo>
                      <a:pt x="36" y="71"/>
                      <a:pt x="39" y="70"/>
                      <a:pt x="43" y="69"/>
                    </a:cubicBezTo>
                    <a:cubicBezTo>
                      <a:pt x="41" y="64"/>
                      <a:pt x="39" y="59"/>
                      <a:pt x="39" y="54"/>
                    </a:cubicBezTo>
                    <a:cubicBezTo>
                      <a:pt x="35" y="55"/>
                      <a:pt x="32" y="56"/>
                      <a:pt x="28" y="57"/>
                    </a:cubicBezTo>
                    <a:cubicBezTo>
                      <a:pt x="29" y="59"/>
                      <a:pt x="32" y="79"/>
                      <a:pt x="30" y="78"/>
                    </a:cubicBezTo>
                    <a:cubicBezTo>
                      <a:pt x="23" y="76"/>
                      <a:pt x="17" y="72"/>
                      <a:pt x="11" y="69"/>
                    </a:cubicBezTo>
                    <a:cubicBezTo>
                      <a:pt x="10" y="70"/>
                      <a:pt x="10" y="72"/>
                      <a:pt x="9" y="73"/>
                    </a:cubicBezTo>
                    <a:cubicBezTo>
                      <a:pt x="18" y="69"/>
                      <a:pt x="25" y="61"/>
                      <a:pt x="34" y="58"/>
                    </a:cubicBezTo>
                    <a:cubicBezTo>
                      <a:pt x="37" y="57"/>
                      <a:pt x="42" y="53"/>
                      <a:pt x="36" y="53"/>
                    </a:cubicBezTo>
                    <a:cubicBezTo>
                      <a:pt x="29" y="53"/>
                      <a:pt x="23" y="52"/>
                      <a:pt x="16" y="51"/>
                    </a:cubicBezTo>
                    <a:cubicBezTo>
                      <a:pt x="16" y="53"/>
                      <a:pt x="16" y="54"/>
                      <a:pt x="15" y="56"/>
                    </a:cubicBezTo>
                    <a:cubicBezTo>
                      <a:pt x="25" y="51"/>
                      <a:pt x="32" y="43"/>
                      <a:pt x="40" y="37"/>
                    </a:cubicBezTo>
                    <a:cubicBezTo>
                      <a:pt x="43" y="35"/>
                      <a:pt x="43" y="33"/>
                      <a:pt x="39" y="33"/>
                    </a:cubicBezTo>
                    <a:cubicBezTo>
                      <a:pt x="35" y="33"/>
                      <a:pt x="35" y="37"/>
                      <a:pt x="37" y="30"/>
                    </a:cubicBezTo>
                    <a:cubicBezTo>
                      <a:pt x="39" y="21"/>
                      <a:pt x="43" y="12"/>
                      <a:pt x="48" y="4"/>
                    </a:cubicBezTo>
                    <a:cubicBezTo>
                      <a:pt x="50" y="0"/>
                      <a:pt x="40" y="2"/>
                      <a:pt x="38" y="4"/>
                    </a:cubicBezTo>
                    <a:close/>
                  </a:path>
                </a:pathLst>
              </a:custGeom>
              <a:solidFill>
                <a:srgbClr val="8788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6" name="Freeform 27"/>
              <p:cNvSpPr/>
              <p:nvPr/>
            </p:nvSpPr>
            <p:spPr bwMode="auto">
              <a:xfrm>
                <a:off x="4719" y="1272"/>
                <a:ext cx="1009" cy="2369"/>
              </a:xfrm>
              <a:custGeom>
                <a:avLst/>
                <a:gdLst>
                  <a:gd name="T0" fmla="*/ 739 w 739"/>
                  <a:gd name="T1" fmla="*/ 56 h 1734"/>
                  <a:gd name="T2" fmla="*/ 554 w 739"/>
                  <a:gd name="T3" fmla="*/ 24 h 1734"/>
                  <a:gd name="T4" fmla="*/ 541 w 739"/>
                  <a:gd name="T5" fmla="*/ 24 h 1734"/>
                  <a:gd name="T6" fmla="*/ 103 w 739"/>
                  <a:gd name="T7" fmla="*/ 1376 h 1734"/>
                  <a:gd name="T8" fmla="*/ 0 w 739"/>
                  <a:gd name="T9" fmla="*/ 1639 h 1734"/>
                  <a:gd name="T10" fmla="*/ 89 w 739"/>
                  <a:gd name="T11" fmla="*/ 1715 h 1734"/>
                  <a:gd name="T12" fmla="*/ 198 w 739"/>
                  <a:gd name="T13" fmla="*/ 1676 h 1734"/>
                  <a:gd name="T14" fmla="*/ 301 w 739"/>
                  <a:gd name="T15" fmla="*/ 1413 h 1734"/>
                  <a:gd name="T16" fmla="*/ 739 w 739"/>
                  <a:gd name="T17" fmla="*/ 61 h 1734"/>
                  <a:gd name="T18" fmla="*/ 739 w 739"/>
                  <a:gd name="T19" fmla="*/ 56 h 17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9" h="1734">
                    <a:moveTo>
                      <a:pt x="739" y="56"/>
                    </a:moveTo>
                    <a:cubicBezTo>
                      <a:pt x="684" y="4"/>
                      <a:pt x="618" y="0"/>
                      <a:pt x="554" y="24"/>
                    </a:cubicBezTo>
                    <a:cubicBezTo>
                      <a:pt x="541" y="24"/>
                      <a:pt x="541" y="24"/>
                      <a:pt x="541" y="24"/>
                    </a:cubicBezTo>
                    <a:cubicBezTo>
                      <a:pt x="455" y="479"/>
                      <a:pt x="240" y="930"/>
                      <a:pt x="103" y="1376"/>
                    </a:cubicBezTo>
                    <a:cubicBezTo>
                      <a:pt x="75" y="1460"/>
                      <a:pt x="39" y="1558"/>
                      <a:pt x="0" y="1639"/>
                    </a:cubicBezTo>
                    <a:cubicBezTo>
                      <a:pt x="0" y="1639"/>
                      <a:pt x="12" y="1697"/>
                      <a:pt x="89" y="1715"/>
                    </a:cubicBezTo>
                    <a:cubicBezTo>
                      <a:pt x="165" y="1734"/>
                      <a:pt x="198" y="1676"/>
                      <a:pt x="198" y="1676"/>
                    </a:cubicBezTo>
                    <a:cubicBezTo>
                      <a:pt x="237" y="1595"/>
                      <a:pt x="273" y="1497"/>
                      <a:pt x="301" y="1413"/>
                    </a:cubicBezTo>
                    <a:cubicBezTo>
                      <a:pt x="438" y="968"/>
                      <a:pt x="653" y="516"/>
                      <a:pt x="739" y="61"/>
                    </a:cubicBezTo>
                    <a:cubicBezTo>
                      <a:pt x="739" y="56"/>
                      <a:pt x="739" y="56"/>
                      <a:pt x="739" y="56"/>
                    </a:cubicBezTo>
                  </a:path>
                </a:pathLst>
              </a:custGeom>
              <a:solidFill>
                <a:srgbClr val="8788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7" name="Freeform 28"/>
              <p:cNvSpPr/>
              <p:nvPr/>
            </p:nvSpPr>
            <p:spPr bwMode="auto">
              <a:xfrm>
                <a:off x="4702" y="1274"/>
                <a:ext cx="1048" cy="2381"/>
              </a:xfrm>
              <a:custGeom>
                <a:avLst/>
                <a:gdLst>
                  <a:gd name="T0" fmla="*/ 761 w 767"/>
                  <a:gd name="T1" fmla="*/ 50 h 1742"/>
                  <a:gd name="T2" fmla="*/ 654 w 767"/>
                  <a:gd name="T3" fmla="*/ 2 h 1742"/>
                  <a:gd name="T4" fmla="*/ 595 w 767"/>
                  <a:gd name="T5" fmla="*/ 7 h 1742"/>
                  <a:gd name="T6" fmla="*/ 557 w 767"/>
                  <a:gd name="T7" fmla="*/ 15 h 1742"/>
                  <a:gd name="T8" fmla="*/ 542 w 767"/>
                  <a:gd name="T9" fmla="*/ 23 h 1742"/>
                  <a:gd name="T10" fmla="*/ 328 w 767"/>
                  <a:gd name="T11" fmla="*/ 742 h 1742"/>
                  <a:gd name="T12" fmla="*/ 197 w 767"/>
                  <a:gd name="T13" fmla="*/ 1098 h 1742"/>
                  <a:gd name="T14" fmla="*/ 80 w 767"/>
                  <a:gd name="T15" fmla="*/ 1447 h 1742"/>
                  <a:gd name="T16" fmla="*/ 11 w 767"/>
                  <a:gd name="T17" fmla="*/ 1618 h 1742"/>
                  <a:gd name="T18" fmla="*/ 3 w 767"/>
                  <a:gd name="T19" fmla="*/ 1646 h 1742"/>
                  <a:gd name="T20" fmla="*/ 20 w 767"/>
                  <a:gd name="T21" fmla="*/ 1675 h 1742"/>
                  <a:gd name="T22" fmla="*/ 208 w 767"/>
                  <a:gd name="T23" fmla="*/ 1690 h 1742"/>
                  <a:gd name="T24" fmla="*/ 254 w 767"/>
                  <a:gd name="T25" fmla="*/ 1598 h 1742"/>
                  <a:gd name="T26" fmla="*/ 315 w 767"/>
                  <a:gd name="T27" fmla="*/ 1435 h 1742"/>
                  <a:gd name="T28" fmla="*/ 434 w 767"/>
                  <a:gd name="T29" fmla="*/ 1084 h 1742"/>
                  <a:gd name="T30" fmla="*/ 621 w 767"/>
                  <a:gd name="T31" fmla="*/ 569 h 1742"/>
                  <a:gd name="T32" fmla="*/ 702 w 767"/>
                  <a:gd name="T33" fmla="*/ 310 h 1742"/>
                  <a:gd name="T34" fmla="*/ 735 w 767"/>
                  <a:gd name="T35" fmla="*/ 180 h 1742"/>
                  <a:gd name="T36" fmla="*/ 750 w 767"/>
                  <a:gd name="T37" fmla="*/ 116 h 1742"/>
                  <a:gd name="T38" fmla="*/ 762 w 767"/>
                  <a:gd name="T39" fmla="*/ 53 h 1742"/>
                  <a:gd name="T40" fmla="*/ 741 w 767"/>
                  <a:gd name="T41" fmla="*/ 55 h 1742"/>
                  <a:gd name="T42" fmla="*/ 726 w 767"/>
                  <a:gd name="T43" fmla="*/ 132 h 1742"/>
                  <a:gd name="T44" fmla="*/ 704 w 767"/>
                  <a:gd name="T45" fmla="*/ 226 h 1742"/>
                  <a:gd name="T46" fmla="*/ 654 w 767"/>
                  <a:gd name="T47" fmla="*/ 406 h 1742"/>
                  <a:gd name="T48" fmla="*/ 532 w 767"/>
                  <a:gd name="T49" fmla="*/ 765 h 1742"/>
                  <a:gd name="T50" fmla="*/ 401 w 767"/>
                  <a:gd name="T51" fmla="*/ 1121 h 1742"/>
                  <a:gd name="T52" fmla="*/ 283 w 767"/>
                  <a:gd name="T53" fmla="*/ 1471 h 1742"/>
                  <a:gd name="T54" fmla="*/ 215 w 767"/>
                  <a:gd name="T55" fmla="*/ 1643 h 1742"/>
                  <a:gd name="T56" fmla="*/ 165 w 767"/>
                  <a:gd name="T57" fmla="*/ 1704 h 1742"/>
                  <a:gd name="T58" fmla="*/ 39 w 767"/>
                  <a:gd name="T59" fmla="*/ 1667 h 1742"/>
                  <a:gd name="T60" fmla="*/ 24 w 767"/>
                  <a:gd name="T61" fmla="*/ 1639 h 1742"/>
                  <a:gd name="T62" fmla="*/ 25 w 767"/>
                  <a:gd name="T63" fmla="*/ 1632 h 1742"/>
                  <a:gd name="T64" fmla="*/ 45 w 767"/>
                  <a:gd name="T65" fmla="*/ 1587 h 1742"/>
                  <a:gd name="T66" fmla="*/ 164 w 767"/>
                  <a:gd name="T67" fmla="*/ 1252 h 1742"/>
                  <a:gd name="T68" fmla="*/ 291 w 767"/>
                  <a:gd name="T69" fmla="*/ 897 h 1742"/>
                  <a:gd name="T70" fmla="*/ 563 w 767"/>
                  <a:gd name="T71" fmla="*/ 21 h 1742"/>
                  <a:gd name="T72" fmla="*/ 549 w 767"/>
                  <a:gd name="T73" fmla="*/ 28 h 1742"/>
                  <a:gd name="T74" fmla="*/ 625 w 767"/>
                  <a:gd name="T75" fmla="*/ 15 h 1742"/>
                  <a:gd name="T76" fmla="*/ 742 w 767"/>
                  <a:gd name="T77" fmla="*/ 59 h 1742"/>
                  <a:gd name="T78" fmla="*/ 761 w 767"/>
                  <a:gd name="T79" fmla="*/ 50 h 17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67" h="1742">
                    <a:moveTo>
                      <a:pt x="761" y="50"/>
                    </a:moveTo>
                    <a:cubicBezTo>
                      <a:pt x="730" y="22"/>
                      <a:pt x="695" y="5"/>
                      <a:pt x="654" y="2"/>
                    </a:cubicBezTo>
                    <a:cubicBezTo>
                      <a:pt x="634" y="0"/>
                      <a:pt x="614" y="3"/>
                      <a:pt x="595" y="7"/>
                    </a:cubicBezTo>
                    <a:cubicBezTo>
                      <a:pt x="579" y="10"/>
                      <a:pt x="571" y="16"/>
                      <a:pt x="557" y="15"/>
                    </a:cubicBezTo>
                    <a:cubicBezTo>
                      <a:pt x="552" y="15"/>
                      <a:pt x="544" y="17"/>
                      <a:pt x="542" y="23"/>
                    </a:cubicBezTo>
                    <a:cubicBezTo>
                      <a:pt x="496" y="269"/>
                      <a:pt x="414" y="507"/>
                      <a:pt x="328" y="742"/>
                    </a:cubicBezTo>
                    <a:cubicBezTo>
                      <a:pt x="285" y="861"/>
                      <a:pt x="240" y="979"/>
                      <a:pt x="197" y="1098"/>
                    </a:cubicBezTo>
                    <a:cubicBezTo>
                      <a:pt x="156" y="1214"/>
                      <a:pt x="121" y="1331"/>
                      <a:pt x="80" y="1447"/>
                    </a:cubicBezTo>
                    <a:cubicBezTo>
                      <a:pt x="59" y="1505"/>
                      <a:pt x="37" y="1562"/>
                      <a:pt x="11" y="1618"/>
                    </a:cubicBezTo>
                    <a:cubicBezTo>
                      <a:pt x="6" y="1628"/>
                      <a:pt x="0" y="1635"/>
                      <a:pt x="3" y="1646"/>
                    </a:cubicBezTo>
                    <a:cubicBezTo>
                      <a:pt x="7" y="1657"/>
                      <a:pt x="13" y="1666"/>
                      <a:pt x="20" y="1675"/>
                    </a:cubicBezTo>
                    <a:cubicBezTo>
                      <a:pt x="64" y="1731"/>
                      <a:pt x="158" y="1742"/>
                      <a:pt x="208" y="1690"/>
                    </a:cubicBezTo>
                    <a:cubicBezTo>
                      <a:pt x="231" y="1666"/>
                      <a:pt x="241" y="1628"/>
                      <a:pt x="254" y="1598"/>
                    </a:cubicBezTo>
                    <a:cubicBezTo>
                      <a:pt x="276" y="1545"/>
                      <a:pt x="296" y="1490"/>
                      <a:pt x="315" y="1435"/>
                    </a:cubicBezTo>
                    <a:cubicBezTo>
                      <a:pt x="355" y="1318"/>
                      <a:pt x="392" y="1200"/>
                      <a:pt x="434" y="1084"/>
                    </a:cubicBezTo>
                    <a:cubicBezTo>
                      <a:pt x="497" y="912"/>
                      <a:pt x="562" y="742"/>
                      <a:pt x="621" y="569"/>
                    </a:cubicBezTo>
                    <a:cubicBezTo>
                      <a:pt x="650" y="483"/>
                      <a:pt x="677" y="397"/>
                      <a:pt x="702" y="310"/>
                    </a:cubicBezTo>
                    <a:cubicBezTo>
                      <a:pt x="714" y="267"/>
                      <a:pt x="725" y="224"/>
                      <a:pt x="735" y="180"/>
                    </a:cubicBezTo>
                    <a:cubicBezTo>
                      <a:pt x="740" y="159"/>
                      <a:pt x="745" y="137"/>
                      <a:pt x="750" y="116"/>
                    </a:cubicBezTo>
                    <a:cubicBezTo>
                      <a:pt x="754" y="95"/>
                      <a:pt x="760" y="74"/>
                      <a:pt x="762" y="53"/>
                    </a:cubicBezTo>
                    <a:cubicBezTo>
                      <a:pt x="762" y="44"/>
                      <a:pt x="741" y="48"/>
                      <a:pt x="741" y="55"/>
                    </a:cubicBezTo>
                    <a:cubicBezTo>
                      <a:pt x="739" y="81"/>
                      <a:pt x="731" y="107"/>
                      <a:pt x="726" y="132"/>
                    </a:cubicBezTo>
                    <a:cubicBezTo>
                      <a:pt x="719" y="164"/>
                      <a:pt x="712" y="195"/>
                      <a:pt x="704" y="226"/>
                    </a:cubicBezTo>
                    <a:cubicBezTo>
                      <a:pt x="689" y="286"/>
                      <a:pt x="672" y="346"/>
                      <a:pt x="654" y="406"/>
                    </a:cubicBezTo>
                    <a:cubicBezTo>
                      <a:pt x="617" y="527"/>
                      <a:pt x="575" y="646"/>
                      <a:pt x="532" y="765"/>
                    </a:cubicBezTo>
                    <a:cubicBezTo>
                      <a:pt x="488" y="884"/>
                      <a:pt x="444" y="1002"/>
                      <a:pt x="401" y="1121"/>
                    </a:cubicBezTo>
                    <a:cubicBezTo>
                      <a:pt x="359" y="1237"/>
                      <a:pt x="323" y="1355"/>
                      <a:pt x="283" y="1471"/>
                    </a:cubicBezTo>
                    <a:cubicBezTo>
                      <a:pt x="262" y="1529"/>
                      <a:pt x="240" y="1586"/>
                      <a:pt x="215" y="1643"/>
                    </a:cubicBezTo>
                    <a:cubicBezTo>
                      <a:pt x="203" y="1670"/>
                      <a:pt x="193" y="1691"/>
                      <a:pt x="165" y="1704"/>
                    </a:cubicBezTo>
                    <a:cubicBezTo>
                      <a:pt x="123" y="1724"/>
                      <a:pt x="67" y="1700"/>
                      <a:pt x="39" y="1667"/>
                    </a:cubicBezTo>
                    <a:cubicBezTo>
                      <a:pt x="33" y="1659"/>
                      <a:pt x="27" y="1649"/>
                      <a:pt x="24" y="1639"/>
                    </a:cubicBezTo>
                    <a:cubicBezTo>
                      <a:pt x="22" y="1634"/>
                      <a:pt x="23" y="1636"/>
                      <a:pt x="25" y="1632"/>
                    </a:cubicBezTo>
                    <a:cubicBezTo>
                      <a:pt x="32" y="1617"/>
                      <a:pt x="38" y="1602"/>
                      <a:pt x="45" y="1587"/>
                    </a:cubicBezTo>
                    <a:cubicBezTo>
                      <a:pt x="92" y="1478"/>
                      <a:pt x="126" y="1365"/>
                      <a:pt x="164" y="1252"/>
                    </a:cubicBezTo>
                    <a:cubicBezTo>
                      <a:pt x="204" y="1133"/>
                      <a:pt x="248" y="1015"/>
                      <a:pt x="291" y="897"/>
                    </a:cubicBezTo>
                    <a:cubicBezTo>
                      <a:pt x="397" y="610"/>
                      <a:pt x="506" y="322"/>
                      <a:pt x="563" y="21"/>
                    </a:cubicBezTo>
                    <a:cubicBezTo>
                      <a:pt x="559" y="23"/>
                      <a:pt x="554" y="26"/>
                      <a:pt x="549" y="28"/>
                    </a:cubicBezTo>
                    <a:cubicBezTo>
                      <a:pt x="575" y="29"/>
                      <a:pt x="599" y="17"/>
                      <a:pt x="625" y="15"/>
                    </a:cubicBezTo>
                    <a:cubicBezTo>
                      <a:pt x="669" y="11"/>
                      <a:pt x="710" y="30"/>
                      <a:pt x="742" y="59"/>
                    </a:cubicBezTo>
                    <a:cubicBezTo>
                      <a:pt x="747" y="64"/>
                      <a:pt x="767" y="56"/>
                      <a:pt x="761" y="50"/>
                    </a:cubicBezTo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8" name="Freeform 29"/>
              <p:cNvSpPr/>
              <p:nvPr/>
            </p:nvSpPr>
            <p:spPr bwMode="auto">
              <a:xfrm>
                <a:off x="5434" y="858"/>
                <a:ext cx="306" cy="505"/>
              </a:xfrm>
              <a:custGeom>
                <a:avLst/>
                <a:gdLst>
                  <a:gd name="T0" fmla="*/ 27 w 224"/>
                  <a:gd name="T1" fmla="*/ 325 h 370"/>
                  <a:gd name="T2" fmla="*/ 217 w 224"/>
                  <a:gd name="T3" fmla="*/ 13 h 370"/>
                  <a:gd name="T4" fmla="*/ 196 w 224"/>
                  <a:gd name="T5" fmla="*/ 12 h 370"/>
                  <a:gd name="T6" fmla="*/ 202 w 224"/>
                  <a:gd name="T7" fmla="*/ 361 h 370"/>
                  <a:gd name="T8" fmla="*/ 223 w 224"/>
                  <a:gd name="T9" fmla="*/ 355 h 370"/>
                  <a:gd name="T10" fmla="*/ 217 w 224"/>
                  <a:gd name="T11" fmla="*/ 11 h 370"/>
                  <a:gd name="T12" fmla="*/ 197 w 224"/>
                  <a:gd name="T13" fmla="*/ 10 h 370"/>
                  <a:gd name="T14" fmla="*/ 9 w 224"/>
                  <a:gd name="T15" fmla="*/ 319 h 370"/>
                  <a:gd name="T16" fmla="*/ 27 w 224"/>
                  <a:gd name="T17" fmla="*/ 325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4" h="370">
                    <a:moveTo>
                      <a:pt x="27" y="325"/>
                    </a:moveTo>
                    <a:cubicBezTo>
                      <a:pt x="113" y="236"/>
                      <a:pt x="158" y="120"/>
                      <a:pt x="217" y="13"/>
                    </a:cubicBezTo>
                    <a:cubicBezTo>
                      <a:pt x="210" y="13"/>
                      <a:pt x="203" y="12"/>
                      <a:pt x="196" y="12"/>
                    </a:cubicBezTo>
                    <a:cubicBezTo>
                      <a:pt x="193" y="129"/>
                      <a:pt x="188" y="245"/>
                      <a:pt x="202" y="361"/>
                    </a:cubicBezTo>
                    <a:cubicBezTo>
                      <a:pt x="203" y="370"/>
                      <a:pt x="224" y="365"/>
                      <a:pt x="223" y="355"/>
                    </a:cubicBezTo>
                    <a:cubicBezTo>
                      <a:pt x="209" y="241"/>
                      <a:pt x="214" y="126"/>
                      <a:pt x="217" y="11"/>
                    </a:cubicBezTo>
                    <a:cubicBezTo>
                      <a:pt x="217" y="0"/>
                      <a:pt x="200" y="4"/>
                      <a:pt x="197" y="10"/>
                    </a:cubicBezTo>
                    <a:cubicBezTo>
                      <a:pt x="139" y="116"/>
                      <a:pt x="95" y="231"/>
                      <a:pt x="9" y="319"/>
                    </a:cubicBezTo>
                    <a:cubicBezTo>
                      <a:pt x="0" y="328"/>
                      <a:pt x="20" y="331"/>
                      <a:pt x="27" y="325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9" name="Freeform 30"/>
              <p:cNvSpPr/>
              <p:nvPr/>
            </p:nvSpPr>
            <p:spPr bwMode="auto">
              <a:xfrm>
                <a:off x="5617" y="1017"/>
                <a:ext cx="104" cy="55"/>
              </a:xfrm>
              <a:custGeom>
                <a:avLst/>
                <a:gdLst>
                  <a:gd name="T0" fmla="*/ 19 w 76"/>
                  <a:gd name="T1" fmla="*/ 18 h 40"/>
                  <a:gd name="T2" fmla="*/ 54 w 76"/>
                  <a:gd name="T3" fmla="*/ 35 h 40"/>
                  <a:gd name="T4" fmla="*/ 74 w 76"/>
                  <a:gd name="T5" fmla="*/ 30 h 40"/>
                  <a:gd name="T6" fmla="*/ 3 w 76"/>
                  <a:gd name="T7" fmla="*/ 18 h 40"/>
                  <a:gd name="T8" fmla="*/ 5 w 76"/>
                  <a:gd name="T9" fmla="*/ 22 h 40"/>
                  <a:gd name="T10" fmla="*/ 19 w 76"/>
                  <a:gd name="T11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6" h="40">
                    <a:moveTo>
                      <a:pt x="19" y="18"/>
                    </a:moveTo>
                    <a:cubicBezTo>
                      <a:pt x="34" y="9"/>
                      <a:pt x="47" y="22"/>
                      <a:pt x="54" y="35"/>
                    </a:cubicBezTo>
                    <a:cubicBezTo>
                      <a:pt x="56" y="40"/>
                      <a:pt x="76" y="33"/>
                      <a:pt x="74" y="30"/>
                    </a:cubicBezTo>
                    <a:cubicBezTo>
                      <a:pt x="60" y="0"/>
                      <a:pt x="28" y="2"/>
                      <a:pt x="3" y="18"/>
                    </a:cubicBezTo>
                    <a:cubicBezTo>
                      <a:pt x="0" y="20"/>
                      <a:pt x="1" y="22"/>
                      <a:pt x="5" y="22"/>
                    </a:cubicBezTo>
                    <a:cubicBezTo>
                      <a:pt x="9" y="22"/>
                      <a:pt x="15" y="21"/>
                      <a:pt x="19" y="18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0" name="Freeform 31"/>
              <p:cNvSpPr/>
              <p:nvPr/>
            </p:nvSpPr>
            <p:spPr bwMode="auto">
              <a:xfrm>
                <a:off x="4735" y="3466"/>
                <a:ext cx="210" cy="137"/>
              </a:xfrm>
              <a:custGeom>
                <a:avLst/>
                <a:gdLst>
                  <a:gd name="T0" fmla="*/ 148 w 154"/>
                  <a:gd name="T1" fmla="*/ 69 h 100"/>
                  <a:gd name="T2" fmla="*/ 67 w 154"/>
                  <a:gd name="T3" fmla="*/ 90 h 100"/>
                  <a:gd name="T4" fmla="*/ 6 w 154"/>
                  <a:gd name="T5" fmla="*/ 31 h 100"/>
                  <a:gd name="T6" fmla="*/ 88 w 154"/>
                  <a:gd name="T7" fmla="*/ 10 h 100"/>
                  <a:gd name="T8" fmla="*/ 148 w 154"/>
                  <a:gd name="T9" fmla="*/ 6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" h="100">
                    <a:moveTo>
                      <a:pt x="148" y="69"/>
                    </a:moveTo>
                    <a:cubicBezTo>
                      <a:pt x="143" y="91"/>
                      <a:pt x="106" y="100"/>
                      <a:pt x="67" y="90"/>
                    </a:cubicBezTo>
                    <a:cubicBezTo>
                      <a:pt x="27" y="80"/>
                      <a:pt x="0" y="53"/>
                      <a:pt x="6" y="31"/>
                    </a:cubicBezTo>
                    <a:cubicBezTo>
                      <a:pt x="12" y="9"/>
                      <a:pt x="48" y="0"/>
                      <a:pt x="88" y="10"/>
                    </a:cubicBezTo>
                    <a:cubicBezTo>
                      <a:pt x="127" y="20"/>
                      <a:pt x="154" y="47"/>
                      <a:pt x="148" y="6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1" name="Freeform 32"/>
              <p:cNvSpPr/>
              <p:nvPr/>
            </p:nvSpPr>
            <p:spPr bwMode="auto">
              <a:xfrm>
                <a:off x="4735" y="3467"/>
                <a:ext cx="210" cy="134"/>
              </a:xfrm>
              <a:custGeom>
                <a:avLst/>
                <a:gdLst>
                  <a:gd name="T0" fmla="*/ 148 w 154"/>
                  <a:gd name="T1" fmla="*/ 68 h 98"/>
                  <a:gd name="T2" fmla="*/ 143 w 154"/>
                  <a:gd name="T3" fmla="*/ 66 h 98"/>
                  <a:gd name="T4" fmla="*/ 138 w 154"/>
                  <a:gd name="T5" fmla="*/ 75 h 98"/>
                  <a:gd name="T6" fmla="*/ 122 w 154"/>
                  <a:gd name="T7" fmla="*/ 84 h 98"/>
                  <a:gd name="T8" fmla="*/ 98 w 154"/>
                  <a:gd name="T9" fmla="*/ 88 h 98"/>
                  <a:gd name="T10" fmla="*/ 68 w 154"/>
                  <a:gd name="T11" fmla="*/ 84 h 98"/>
                  <a:gd name="T12" fmla="*/ 26 w 154"/>
                  <a:gd name="T13" fmla="*/ 63 h 98"/>
                  <a:gd name="T14" fmla="*/ 14 w 154"/>
                  <a:gd name="T15" fmla="*/ 49 h 98"/>
                  <a:gd name="T16" fmla="*/ 10 w 154"/>
                  <a:gd name="T17" fmla="*/ 36 h 98"/>
                  <a:gd name="T18" fmla="*/ 11 w 154"/>
                  <a:gd name="T19" fmla="*/ 32 h 98"/>
                  <a:gd name="T20" fmla="*/ 11 w 154"/>
                  <a:gd name="T21" fmla="*/ 32 h 98"/>
                  <a:gd name="T22" fmla="*/ 16 w 154"/>
                  <a:gd name="T23" fmla="*/ 23 h 98"/>
                  <a:gd name="T24" fmla="*/ 32 w 154"/>
                  <a:gd name="T25" fmla="*/ 14 h 98"/>
                  <a:gd name="T26" fmla="*/ 57 w 154"/>
                  <a:gd name="T27" fmla="*/ 10 h 98"/>
                  <a:gd name="T28" fmla="*/ 86 w 154"/>
                  <a:gd name="T29" fmla="*/ 14 h 98"/>
                  <a:gd name="T30" fmla="*/ 128 w 154"/>
                  <a:gd name="T31" fmla="*/ 35 h 98"/>
                  <a:gd name="T32" fmla="*/ 140 w 154"/>
                  <a:gd name="T33" fmla="*/ 49 h 98"/>
                  <a:gd name="T34" fmla="*/ 144 w 154"/>
                  <a:gd name="T35" fmla="*/ 62 h 98"/>
                  <a:gd name="T36" fmla="*/ 143 w 154"/>
                  <a:gd name="T37" fmla="*/ 66 h 98"/>
                  <a:gd name="T38" fmla="*/ 143 w 154"/>
                  <a:gd name="T39" fmla="*/ 67 h 98"/>
                  <a:gd name="T40" fmla="*/ 143 w 154"/>
                  <a:gd name="T41" fmla="*/ 66 h 98"/>
                  <a:gd name="T42" fmla="*/ 148 w 154"/>
                  <a:gd name="T43" fmla="*/ 68 h 98"/>
                  <a:gd name="T44" fmla="*/ 153 w 154"/>
                  <a:gd name="T45" fmla="*/ 69 h 98"/>
                  <a:gd name="T46" fmla="*/ 154 w 154"/>
                  <a:gd name="T47" fmla="*/ 62 h 98"/>
                  <a:gd name="T48" fmla="*/ 149 w 154"/>
                  <a:gd name="T49" fmla="*/ 43 h 98"/>
                  <a:gd name="T50" fmla="*/ 126 w 154"/>
                  <a:gd name="T51" fmla="*/ 20 h 98"/>
                  <a:gd name="T52" fmla="*/ 89 w 154"/>
                  <a:gd name="T53" fmla="*/ 4 h 98"/>
                  <a:gd name="T54" fmla="*/ 57 w 154"/>
                  <a:gd name="T55" fmla="*/ 0 h 98"/>
                  <a:gd name="T56" fmla="*/ 21 w 154"/>
                  <a:gd name="T57" fmla="*/ 7 h 98"/>
                  <a:gd name="T58" fmla="*/ 8 w 154"/>
                  <a:gd name="T59" fmla="*/ 16 h 98"/>
                  <a:gd name="T60" fmla="*/ 1 w 154"/>
                  <a:gd name="T61" fmla="*/ 29 h 98"/>
                  <a:gd name="T62" fmla="*/ 1 w 154"/>
                  <a:gd name="T63" fmla="*/ 29 h 98"/>
                  <a:gd name="T64" fmla="*/ 0 w 154"/>
                  <a:gd name="T65" fmla="*/ 36 h 98"/>
                  <a:gd name="T66" fmla="*/ 5 w 154"/>
                  <a:gd name="T67" fmla="*/ 55 h 98"/>
                  <a:gd name="T68" fmla="*/ 29 w 154"/>
                  <a:gd name="T69" fmla="*/ 78 h 98"/>
                  <a:gd name="T70" fmla="*/ 65 w 154"/>
                  <a:gd name="T71" fmla="*/ 94 h 98"/>
                  <a:gd name="T72" fmla="*/ 98 w 154"/>
                  <a:gd name="T73" fmla="*/ 98 h 98"/>
                  <a:gd name="T74" fmla="*/ 134 w 154"/>
                  <a:gd name="T75" fmla="*/ 91 h 98"/>
                  <a:gd name="T76" fmla="*/ 146 w 154"/>
                  <a:gd name="T77" fmla="*/ 82 h 98"/>
                  <a:gd name="T78" fmla="*/ 153 w 154"/>
                  <a:gd name="T79" fmla="*/ 69 h 98"/>
                  <a:gd name="T80" fmla="*/ 154 w 154"/>
                  <a:gd name="T81" fmla="*/ 69 h 98"/>
                  <a:gd name="T82" fmla="*/ 153 w 154"/>
                  <a:gd name="T83" fmla="*/ 69 h 98"/>
                  <a:gd name="T84" fmla="*/ 148 w 154"/>
                  <a:gd name="T85" fmla="*/ 6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4" h="98">
                    <a:moveTo>
                      <a:pt x="148" y="68"/>
                    </a:moveTo>
                    <a:cubicBezTo>
                      <a:pt x="143" y="66"/>
                      <a:pt x="143" y="66"/>
                      <a:pt x="143" y="66"/>
                    </a:cubicBezTo>
                    <a:cubicBezTo>
                      <a:pt x="142" y="69"/>
                      <a:pt x="141" y="72"/>
                      <a:pt x="138" y="75"/>
                    </a:cubicBezTo>
                    <a:cubicBezTo>
                      <a:pt x="135" y="79"/>
                      <a:pt x="129" y="82"/>
                      <a:pt x="122" y="84"/>
                    </a:cubicBezTo>
                    <a:cubicBezTo>
                      <a:pt x="115" y="87"/>
                      <a:pt x="107" y="88"/>
                      <a:pt x="98" y="88"/>
                    </a:cubicBezTo>
                    <a:cubicBezTo>
                      <a:pt x="88" y="88"/>
                      <a:pt x="78" y="87"/>
                      <a:pt x="68" y="84"/>
                    </a:cubicBezTo>
                    <a:cubicBezTo>
                      <a:pt x="51" y="79"/>
                      <a:pt x="36" y="72"/>
                      <a:pt x="26" y="63"/>
                    </a:cubicBezTo>
                    <a:cubicBezTo>
                      <a:pt x="21" y="58"/>
                      <a:pt x="17" y="54"/>
                      <a:pt x="14" y="49"/>
                    </a:cubicBezTo>
                    <a:cubicBezTo>
                      <a:pt x="12" y="45"/>
                      <a:pt x="10" y="40"/>
                      <a:pt x="10" y="36"/>
                    </a:cubicBezTo>
                    <a:cubicBezTo>
                      <a:pt x="10" y="35"/>
                      <a:pt x="11" y="33"/>
                      <a:pt x="11" y="32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12" y="29"/>
                      <a:pt x="13" y="26"/>
                      <a:pt x="16" y="23"/>
                    </a:cubicBezTo>
                    <a:cubicBezTo>
                      <a:pt x="19" y="19"/>
                      <a:pt x="25" y="16"/>
                      <a:pt x="32" y="14"/>
                    </a:cubicBezTo>
                    <a:cubicBezTo>
                      <a:pt x="39" y="11"/>
                      <a:pt x="47" y="10"/>
                      <a:pt x="57" y="10"/>
                    </a:cubicBezTo>
                    <a:cubicBezTo>
                      <a:pt x="66" y="10"/>
                      <a:pt x="76" y="11"/>
                      <a:pt x="86" y="14"/>
                    </a:cubicBezTo>
                    <a:cubicBezTo>
                      <a:pt x="103" y="19"/>
                      <a:pt x="118" y="26"/>
                      <a:pt x="128" y="35"/>
                    </a:cubicBezTo>
                    <a:cubicBezTo>
                      <a:pt x="133" y="40"/>
                      <a:pt x="137" y="44"/>
                      <a:pt x="140" y="49"/>
                    </a:cubicBezTo>
                    <a:cubicBezTo>
                      <a:pt x="143" y="53"/>
                      <a:pt x="144" y="58"/>
                      <a:pt x="144" y="62"/>
                    </a:cubicBezTo>
                    <a:cubicBezTo>
                      <a:pt x="144" y="63"/>
                      <a:pt x="144" y="65"/>
                      <a:pt x="143" y="66"/>
                    </a:cubicBezTo>
                    <a:cubicBezTo>
                      <a:pt x="143" y="67"/>
                      <a:pt x="143" y="67"/>
                      <a:pt x="143" y="67"/>
                    </a:cubicBezTo>
                    <a:cubicBezTo>
                      <a:pt x="143" y="66"/>
                      <a:pt x="143" y="66"/>
                      <a:pt x="143" y="66"/>
                    </a:cubicBezTo>
                    <a:cubicBezTo>
                      <a:pt x="148" y="68"/>
                      <a:pt x="148" y="68"/>
                      <a:pt x="148" y="68"/>
                    </a:cubicBezTo>
                    <a:cubicBezTo>
                      <a:pt x="153" y="69"/>
                      <a:pt x="153" y="69"/>
                      <a:pt x="153" y="69"/>
                    </a:cubicBezTo>
                    <a:cubicBezTo>
                      <a:pt x="154" y="67"/>
                      <a:pt x="154" y="64"/>
                      <a:pt x="154" y="62"/>
                    </a:cubicBezTo>
                    <a:cubicBezTo>
                      <a:pt x="154" y="55"/>
                      <a:pt x="152" y="49"/>
                      <a:pt x="149" y="43"/>
                    </a:cubicBezTo>
                    <a:cubicBezTo>
                      <a:pt x="144" y="35"/>
                      <a:pt x="136" y="27"/>
                      <a:pt x="126" y="20"/>
                    </a:cubicBezTo>
                    <a:cubicBezTo>
                      <a:pt x="115" y="13"/>
                      <a:pt x="103" y="8"/>
                      <a:pt x="89" y="4"/>
                    </a:cubicBezTo>
                    <a:cubicBezTo>
                      <a:pt x="78" y="1"/>
                      <a:pt x="67" y="0"/>
                      <a:pt x="57" y="0"/>
                    </a:cubicBezTo>
                    <a:cubicBezTo>
                      <a:pt x="43" y="0"/>
                      <a:pt x="31" y="2"/>
                      <a:pt x="21" y="7"/>
                    </a:cubicBezTo>
                    <a:cubicBezTo>
                      <a:pt x="16" y="9"/>
                      <a:pt x="12" y="12"/>
                      <a:pt x="8" y="16"/>
                    </a:cubicBezTo>
                    <a:cubicBezTo>
                      <a:pt x="5" y="20"/>
                      <a:pt x="2" y="24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0" y="31"/>
                      <a:pt x="0" y="34"/>
                      <a:pt x="0" y="36"/>
                    </a:cubicBezTo>
                    <a:cubicBezTo>
                      <a:pt x="0" y="43"/>
                      <a:pt x="2" y="49"/>
                      <a:pt x="5" y="55"/>
                    </a:cubicBezTo>
                    <a:cubicBezTo>
                      <a:pt x="10" y="63"/>
                      <a:pt x="18" y="71"/>
                      <a:pt x="29" y="78"/>
                    </a:cubicBezTo>
                    <a:cubicBezTo>
                      <a:pt x="39" y="85"/>
                      <a:pt x="51" y="90"/>
                      <a:pt x="65" y="94"/>
                    </a:cubicBezTo>
                    <a:cubicBezTo>
                      <a:pt x="77" y="97"/>
                      <a:pt x="88" y="98"/>
                      <a:pt x="98" y="98"/>
                    </a:cubicBezTo>
                    <a:cubicBezTo>
                      <a:pt x="111" y="98"/>
                      <a:pt x="124" y="96"/>
                      <a:pt x="134" y="91"/>
                    </a:cubicBezTo>
                    <a:cubicBezTo>
                      <a:pt x="138" y="89"/>
                      <a:pt x="143" y="86"/>
                      <a:pt x="146" y="82"/>
                    </a:cubicBezTo>
                    <a:cubicBezTo>
                      <a:pt x="150" y="78"/>
                      <a:pt x="152" y="74"/>
                      <a:pt x="153" y="69"/>
                    </a:cubicBezTo>
                    <a:cubicBezTo>
                      <a:pt x="154" y="69"/>
                      <a:pt x="154" y="69"/>
                      <a:pt x="154" y="69"/>
                    </a:cubicBezTo>
                    <a:cubicBezTo>
                      <a:pt x="153" y="69"/>
                      <a:pt x="153" y="69"/>
                      <a:pt x="153" y="69"/>
                    </a:cubicBezTo>
                    <a:lnTo>
                      <a:pt x="148" y="6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2" name="Freeform 33"/>
              <p:cNvSpPr/>
              <p:nvPr/>
            </p:nvSpPr>
            <p:spPr bwMode="auto">
              <a:xfrm>
                <a:off x="5243" y="2335"/>
                <a:ext cx="1" cy="7"/>
              </a:xfrm>
              <a:custGeom>
                <a:avLst/>
                <a:gdLst>
                  <a:gd name="T0" fmla="*/ 1 w 1"/>
                  <a:gd name="T1" fmla="*/ 0 h 5"/>
                  <a:gd name="T2" fmla="*/ 1 w 1"/>
                  <a:gd name="T3" fmla="*/ 5 h 5"/>
                  <a:gd name="T4" fmla="*/ 1 w 1"/>
                  <a:gd name="T5" fmla="*/ 5 h 5"/>
                  <a:gd name="T6" fmla="*/ 1 w 1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2"/>
                      <a:pt x="0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1"/>
                      <a:pt x="1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3" name="Freeform 34"/>
              <p:cNvSpPr/>
              <p:nvPr/>
            </p:nvSpPr>
            <p:spPr bwMode="auto">
              <a:xfrm>
                <a:off x="5082" y="276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1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4" name="Freeform 35"/>
              <p:cNvSpPr/>
              <p:nvPr/>
            </p:nvSpPr>
            <p:spPr bwMode="auto">
              <a:xfrm>
                <a:off x="5082" y="276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1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5" name="Freeform 36"/>
              <p:cNvSpPr/>
              <p:nvPr/>
            </p:nvSpPr>
            <p:spPr bwMode="auto">
              <a:xfrm>
                <a:off x="5082" y="2765"/>
                <a:ext cx="1" cy="6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1 w 1"/>
                  <a:gd name="T5" fmla="*/ 4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6" name="Freeform 37"/>
              <p:cNvSpPr/>
              <p:nvPr/>
            </p:nvSpPr>
            <p:spPr bwMode="auto">
              <a:xfrm>
                <a:off x="5244" y="2284"/>
                <a:ext cx="2" cy="12"/>
              </a:xfrm>
              <a:custGeom>
                <a:avLst/>
                <a:gdLst>
                  <a:gd name="T0" fmla="*/ 1 w 1"/>
                  <a:gd name="T1" fmla="*/ 0 h 9"/>
                  <a:gd name="T2" fmla="*/ 0 w 1"/>
                  <a:gd name="T3" fmla="*/ 9 h 9"/>
                  <a:gd name="T4" fmla="*/ 1 w 1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9">
                    <a:moveTo>
                      <a:pt x="1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6"/>
                      <a:pt x="1" y="3"/>
                      <a:pt x="1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7" name="Freeform 38"/>
              <p:cNvSpPr/>
              <p:nvPr/>
            </p:nvSpPr>
            <p:spPr bwMode="auto">
              <a:xfrm>
                <a:off x="5218" y="2336"/>
                <a:ext cx="2" cy="3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8" name="Freeform 39"/>
              <p:cNvSpPr/>
              <p:nvPr/>
            </p:nvSpPr>
            <p:spPr bwMode="auto">
              <a:xfrm>
                <a:off x="5384" y="1952"/>
                <a:ext cx="0" cy="3"/>
              </a:xfrm>
              <a:custGeom>
                <a:avLst/>
                <a:gdLst>
                  <a:gd name="T0" fmla="*/ 0 h 2"/>
                  <a:gd name="T1" fmla="*/ 2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9" name="Freeform 40"/>
              <p:cNvSpPr/>
              <p:nvPr/>
            </p:nvSpPr>
            <p:spPr bwMode="auto">
              <a:xfrm>
                <a:off x="5391" y="1914"/>
                <a:ext cx="1" cy="8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6 h 6"/>
                  <a:gd name="T4" fmla="*/ 1 w 1"/>
                  <a:gd name="T5" fmla="*/ 1 h 6"/>
                  <a:gd name="T6" fmla="*/ 1 w 1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0" y="1"/>
                      <a:pt x="0" y="4"/>
                      <a:pt x="0" y="6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0" name="Freeform 41"/>
              <p:cNvSpPr/>
              <p:nvPr/>
            </p:nvSpPr>
            <p:spPr bwMode="auto">
              <a:xfrm>
                <a:off x="5384" y="1926"/>
                <a:ext cx="1" cy="7"/>
              </a:xfrm>
              <a:custGeom>
                <a:avLst/>
                <a:gdLst>
                  <a:gd name="T0" fmla="*/ 1 w 1"/>
                  <a:gd name="T1" fmla="*/ 0 h 7"/>
                  <a:gd name="T2" fmla="*/ 0 w 1"/>
                  <a:gd name="T3" fmla="*/ 7 h 7"/>
                  <a:gd name="T4" fmla="*/ 1 w 1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7">
                    <a:moveTo>
                      <a:pt x="1" y="0"/>
                    </a:moveTo>
                    <a:lnTo>
                      <a:pt x="0" y="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1" name="Freeform 42"/>
              <p:cNvSpPr/>
              <p:nvPr/>
            </p:nvSpPr>
            <p:spPr bwMode="auto">
              <a:xfrm>
                <a:off x="5384" y="1926"/>
                <a:ext cx="1" cy="7"/>
              </a:xfrm>
              <a:custGeom>
                <a:avLst/>
                <a:gdLst>
                  <a:gd name="T0" fmla="*/ 1 w 1"/>
                  <a:gd name="T1" fmla="*/ 0 h 7"/>
                  <a:gd name="T2" fmla="*/ 0 w 1"/>
                  <a:gd name="T3" fmla="*/ 7 h 7"/>
                  <a:gd name="T4" fmla="*/ 1 w 1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7">
                    <a:moveTo>
                      <a:pt x="1" y="0"/>
                    </a:moveTo>
                    <a:lnTo>
                      <a:pt x="0" y="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2" name="Freeform 43"/>
              <p:cNvSpPr/>
              <p:nvPr/>
            </p:nvSpPr>
            <p:spPr bwMode="auto">
              <a:xfrm>
                <a:off x="5418" y="1724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3" name="Freeform 44"/>
              <p:cNvSpPr/>
              <p:nvPr/>
            </p:nvSpPr>
            <p:spPr bwMode="auto">
              <a:xfrm>
                <a:off x="5384" y="1955"/>
                <a:ext cx="1" cy="5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4 h 4"/>
                  <a:gd name="T8" fmla="*/ 0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4"/>
                      <a:pt x="0" y="4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4" name="Freeform 45"/>
              <p:cNvSpPr/>
              <p:nvPr/>
            </p:nvSpPr>
            <p:spPr bwMode="auto">
              <a:xfrm>
                <a:off x="5244" y="2342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5" name="Freeform 46"/>
              <p:cNvSpPr/>
              <p:nvPr/>
            </p:nvSpPr>
            <p:spPr bwMode="auto">
              <a:xfrm>
                <a:off x="5254" y="226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6" name="Freeform 47"/>
              <p:cNvSpPr/>
              <p:nvPr/>
            </p:nvSpPr>
            <p:spPr bwMode="auto">
              <a:xfrm>
                <a:off x="5019" y="2928"/>
                <a:ext cx="5" cy="12"/>
              </a:xfrm>
              <a:custGeom>
                <a:avLst/>
                <a:gdLst>
                  <a:gd name="T0" fmla="*/ 3 w 4"/>
                  <a:gd name="T1" fmla="*/ 0 h 9"/>
                  <a:gd name="T2" fmla="*/ 0 w 4"/>
                  <a:gd name="T3" fmla="*/ 9 h 9"/>
                  <a:gd name="T4" fmla="*/ 3 w 4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9">
                    <a:moveTo>
                      <a:pt x="3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3" y="2"/>
                      <a:pt x="4" y="0"/>
                      <a:pt x="3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7" name="Freeform 48"/>
              <p:cNvSpPr>
                <a:spLocks noEditPoints="1"/>
              </p:cNvSpPr>
              <p:nvPr/>
            </p:nvSpPr>
            <p:spPr bwMode="auto">
              <a:xfrm>
                <a:off x="5012" y="2037"/>
                <a:ext cx="340" cy="899"/>
              </a:xfrm>
              <a:custGeom>
                <a:avLst/>
                <a:gdLst>
                  <a:gd name="T0" fmla="*/ 132 w 249"/>
                  <a:gd name="T1" fmla="*/ 304 h 658"/>
                  <a:gd name="T2" fmla="*/ 143 w 249"/>
                  <a:gd name="T3" fmla="*/ 270 h 658"/>
                  <a:gd name="T4" fmla="*/ 213 w 249"/>
                  <a:gd name="T5" fmla="*/ 71 h 658"/>
                  <a:gd name="T6" fmla="*/ 242 w 249"/>
                  <a:gd name="T7" fmla="*/ 28 h 658"/>
                  <a:gd name="T8" fmla="*/ 242 w 249"/>
                  <a:gd name="T9" fmla="*/ 18 h 658"/>
                  <a:gd name="T10" fmla="*/ 236 w 249"/>
                  <a:gd name="T11" fmla="*/ 18 h 658"/>
                  <a:gd name="T12" fmla="*/ 234 w 249"/>
                  <a:gd name="T13" fmla="*/ 14 h 658"/>
                  <a:gd name="T14" fmla="*/ 230 w 249"/>
                  <a:gd name="T15" fmla="*/ 14 h 658"/>
                  <a:gd name="T16" fmla="*/ 211 w 249"/>
                  <a:gd name="T17" fmla="*/ 56 h 658"/>
                  <a:gd name="T18" fmla="*/ 199 w 249"/>
                  <a:gd name="T19" fmla="*/ 80 h 658"/>
                  <a:gd name="T20" fmla="*/ 197 w 249"/>
                  <a:gd name="T21" fmla="*/ 108 h 658"/>
                  <a:gd name="T22" fmla="*/ 194 w 249"/>
                  <a:gd name="T23" fmla="*/ 113 h 658"/>
                  <a:gd name="T24" fmla="*/ 200 w 249"/>
                  <a:gd name="T25" fmla="*/ 98 h 658"/>
                  <a:gd name="T26" fmla="*/ 211 w 249"/>
                  <a:gd name="T27" fmla="*/ 69 h 658"/>
                  <a:gd name="T28" fmla="*/ 213 w 249"/>
                  <a:gd name="T29" fmla="*/ 88 h 658"/>
                  <a:gd name="T30" fmla="*/ 191 w 249"/>
                  <a:gd name="T31" fmla="*/ 126 h 658"/>
                  <a:gd name="T32" fmla="*/ 176 w 249"/>
                  <a:gd name="T33" fmla="*/ 154 h 658"/>
                  <a:gd name="T34" fmla="*/ 178 w 249"/>
                  <a:gd name="T35" fmla="*/ 161 h 658"/>
                  <a:gd name="T36" fmla="*/ 177 w 249"/>
                  <a:gd name="T37" fmla="*/ 184 h 658"/>
                  <a:gd name="T38" fmla="*/ 170 w 249"/>
                  <a:gd name="T39" fmla="*/ 190 h 658"/>
                  <a:gd name="T40" fmla="*/ 161 w 249"/>
                  <a:gd name="T41" fmla="*/ 227 h 658"/>
                  <a:gd name="T42" fmla="*/ 163 w 249"/>
                  <a:gd name="T43" fmla="*/ 204 h 658"/>
                  <a:gd name="T44" fmla="*/ 152 w 249"/>
                  <a:gd name="T45" fmla="*/ 219 h 658"/>
                  <a:gd name="T46" fmla="*/ 154 w 249"/>
                  <a:gd name="T47" fmla="*/ 220 h 658"/>
                  <a:gd name="T48" fmla="*/ 154 w 249"/>
                  <a:gd name="T49" fmla="*/ 241 h 658"/>
                  <a:gd name="T50" fmla="*/ 146 w 249"/>
                  <a:gd name="T51" fmla="*/ 267 h 658"/>
                  <a:gd name="T52" fmla="*/ 126 w 249"/>
                  <a:gd name="T53" fmla="*/ 314 h 658"/>
                  <a:gd name="T54" fmla="*/ 121 w 249"/>
                  <a:gd name="T55" fmla="*/ 313 h 658"/>
                  <a:gd name="T56" fmla="*/ 106 w 249"/>
                  <a:gd name="T57" fmla="*/ 376 h 658"/>
                  <a:gd name="T58" fmla="*/ 104 w 249"/>
                  <a:gd name="T59" fmla="*/ 384 h 658"/>
                  <a:gd name="T60" fmla="*/ 91 w 249"/>
                  <a:gd name="T61" fmla="*/ 401 h 658"/>
                  <a:gd name="T62" fmla="*/ 94 w 249"/>
                  <a:gd name="T63" fmla="*/ 402 h 658"/>
                  <a:gd name="T64" fmla="*/ 77 w 249"/>
                  <a:gd name="T65" fmla="*/ 438 h 658"/>
                  <a:gd name="T66" fmla="*/ 75 w 249"/>
                  <a:gd name="T67" fmla="*/ 460 h 658"/>
                  <a:gd name="T68" fmla="*/ 62 w 249"/>
                  <a:gd name="T69" fmla="*/ 489 h 658"/>
                  <a:gd name="T70" fmla="*/ 58 w 249"/>
                  <a:gd name="T71" fmla="*/ 499 h 658"/>
                  <a:gd name="T72" fmla="*/ 38 w 249"/>
                  <a:gd name="T73" fmla="*/ 552 h 658"/>
                  <a:gd name="T74" fmla="*/ 9 w 249"/>
                  <a:gd name="T75" fmla="*/ 634 h 658"/>
                  <a:gd name="T76" fmla="*/ 6 w 249"/>
                  <a:gd name="T77" fmla="*/ 639 h 658"/>
                  <a:gd name="T78" fmla="*/ 4 w 249"/>
                  <a:gd name="T79" fmla="*/ 655 h 658"/>
                  <a:gd name="T80" fmla="*/ 51 w 249"/>
                  <a:gd name="T81" fmla="*/ 535 h 658"/>
                  <a:gd name="T82" fmla="*/ 54 w 249"/>
                  <a:gd name="T83" fmla="*/ 526 h 658"/>
                  <a:gd name="T84" fmla="*/ 67 w 249"/>
                  <a:gd name="T85" fmla="*/ 503 h 658"/>
                  <a:gd name="T86" fmla="*/ 75 w 249"/>
                  <a:gd name="T87" fmla="*/ 480 h 658"/>
                  <a:gd name="T88" fmla="*/ 76 w 249"/>
                  <a:gd name="T89" fmla="*/ 472 h 658"/>
                  <a:gd name="T90" fmla="*/ 115 w 249"/>
                  <a:gd name="T91" fmla="*/ 375 h 658"/>
                  <a:gd name="T92" fmla="*/ 147 w 249"/>
                  <a:gd name="T93" fmla="*/ 286 h 658"/>
                  <a:gd name="T94" fmla="*/ 151 w 249"/>
                  <a:gd name="T95" fmla="*/ 265 h 658"/>
                  <a:gd name="T96" fmla="*/ 169 w 249"/>
                  <a:gd name="T97" fmla="*/ 218 h 658"/>
                  <a:gd name="T98" fmla="*/ 176 w 249"/>
                  <a:gd name="T99" fmla="*/ 206 h 658"/>
                  <a:gd name="T100" fmla="*/ 174 w 249"/>
                  <a:gd name="T101" fmla="*/ 202 h 658"/>
                  <a:gd name="T102" fmla="*/ 179 w 249"/>
                  <a:gd name="T103" fmla="*/ 199 h 658"/>
                  <a:gd name="T104" fmla="*/ 192 w 249"/>
                  <a:gd name="T105" fmla="*/ 154 h 658"/>
                  <a:gd name="T106" fmla="*/ 203 w 249"/>
                  <a:gd name="T107" fmla="*/ 129 h 658"/>
                  <a:gd name="T108" fmla="*/ 226 w 249"/>
                  <a:gd name="T109" fmla="*/ 62 h 658"/>
                  <a:gd name="T110" fmla="*/ 242 w 249"/>
                  <a:gd name="T111" fmla="*/ 26 h 658"/>
                  <a:gd name="T112" fmla="*/ 247 w 249"/>
                  <a:gd name="T113" fmla="*/ 0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49" h="658">
                    <a:moveTo>
                      <a:pt x="132" y="304"/>
                    </a:moveTo>
                    <a:cubicBezTo>
                      <a:pt x="132" y="306"/>
                      <a:pt x="131" y="307"/>
                      <a:pt x="130" y="309"/>
                    </a:cubicBezTo>
                    <a:cubicBezTo>
                      <a:pt x="131" y="307"/>
                      <a:pt x="132" y="306"/>
                      <a:pt x="132" y="304"/>
                    </a:cubicBezTo>
                    <a:moveTo>
                      <a:pt x="143" y="270"/>
                    </a:moveTo>
                    <a:cubicBezTo>
                      <a:pt x="142" y="270"/>
                      <a:pt x="142" y="270"/>
                      <a:pt x="142" y="270"/>
                    </a:cubicBezTo>
                    <a:cubicBezTo>
                      <a:pt x="142" y="270"/>
                      <a:pt x="142" y="270"/>
                      <a:pt x="143" y="270"/>
                    </a:cubicBezTo>
                    <a:moveTo>
                      <a:pt x="213" y="71"/>
                    </a:moveTo>
                    <a:cubicBezTo>
                      <a:pt x="213" y="72"/>
                      <a:pt x="213" y="72"/>
                      <a:pt x="213" y="73"/>
                    </a:cubicBezTo>
                    <a:cubicBezTo>
                      <a:pt x="213" y="72"/>
                      <a:pt x="213" y="72"/>
                      <a:pt x="213" y="71"/>
                    </a:cubicBezTo>
                    <a:moveTo>
                      <a:pt x="242" y="28"/>
                    </a:moveTo>
                    <a:cubicBezTo>
                      <a:pt x="242" y="29"/>
                      <a:pt x="242" y="29"/>
                      <a:pt x="242" y="29"/>
                    </a:cubicBezTo>
                    <a:cubicBezTo>
                      <a:pt x="242" y="28"/>
                      <a:pt x="242" y="28"/>
                      <a:pt x="242" y="28"/>
                    </a:cubicBezTo>
                    <a:moveTo>
                      <a:pt x="247" y="0"/>
                    </a:moveTo>
                    <a:cubicBezTo>
                      <a:pt x="246" y="0"/>
                      <a:pt x="246" y="0"/>
                      <a:pt x="246" y="0"/>
                    </a:cubicBezTo>
                    <a:cubicBezTo>
                      <a:pt x="247" y="3"/>
                      <a:pt x="247" y="7"/>
                      <a:pt x="242" y="18"/>
                    </a:cubicBezTo>
                    <a:cubicBezTo>
                      <a:pt x="242" y="18"/>
                      <a:pt x="242" y="18"/>
                      <a:pt x="241" y="18"/>
                    </a:cubicBezTo>
                    <a:cubicBezTo>
                      <a:pt x="238" y="18"/>
                      <a:pt x="246" y="6"/>
                      <a:pt x="241" y="6"/>
                    </a:cubicBezTo>
                    <a:cubicBezTo>
                      <a:pt x="240" y="12"/>
                      <a:pt x="239" y="17"/>
                      <a:pt x="236" y="18"/>
                    </a:cubicBezTo>
                    <a:cubicBezTo>
                      <a:pt x="235" y="13"/>
                      <a:pt x="240" y="6"/>
                      <a:pt x="237" y="3"/>
                    </a:cubicBezTo>
                    <a:cubicBezTo>
                      <a:pt x="236" y="12"/>
                      <a:pt x="236" y="12"/>
                      <a:pt x="236" y="12"/>
                    </a:cubicBezTo>
                    <a:cubicBezTo>
                      <a:pt x="235" y="13"/>
                      <a:pt x="234" y="14"/>
                      <a:pt x="234" y="14"/>
                    </a:cubicBezTo>
                    <a:cubicBezTo>
                      <a:pt x="233" y="14"/>
                      <a:pt x="233" y="13"/>
                      <a:pt x="232" y="13"/>
                    </a:cubicBezTo>
                    <a:cubicBezTo>
                      <a:pt x="232" y="12"/>
                      <a:pt x="231" y="12"/>
                      <a:pt x="231" y="12"/>
                    </a:cubicBezTo>
                    <a:cubicBezTo>
                      <a:pt x="231" y="12"/>
                      <a:pt x="231" y="12"/>
                      <a:pt x="230" y="14"/>
                    </a:cubicBezTo>
                    <a:cubicBezTo>
                      <a:pt x="233" y="23"/>
                      <a:pt x="219" y="39"/>
                      <a:pt x="217" y="47"/>
                    </a:cubicBezTo>
                    <a:cubicBezTo>
                      <a:pt x="218" y="44"/>
                      <a:pt x="218" y="44"/>
                      <a:pt x="218" y="44"/>
                    </a:cubicBezTo>
                    <a:cubicBezTo>
                      <a:pt x="211" y="56"/>
                      <a:pt x="211" y="56"/>
                      <a:pt x="211" y="56"/>
                    </a:cubicBezTo>
                    <a:cubicBezTo>
                      <a:pt x="211" y="56"/>
                      <a:pt x="211" y="56"/>
                      <a:pt x="211" y="56"/>
                    </a:cubicBezTo>
                    <a:cubicBezTo>
                      <a:pt x="212" y="57"/>
                      <a:pt x="212" y="57"/>
                      <a:pt x="212" y="57"/>
                    </a:cubicBezTo>
                    <a:cubicBezTo>
                      <a:pt x="207" y="61"/>
                      <a:pt x="202" y="70"/>
                      <a:pt x="199" y="80"/>
                    </a:cubicBezTo>
                    <a:cubicBezTo>
                      <a:pt x="201" y="85"/>
                      <a:pt x="188" y="114"/>
                      <a:pt x="189" y="120"/>
                    </a:cubicBezTo>
                    <a:cubicBezTo>
                      <a:pt x="190" y="115"/>
                      <a:pt x="191" y="111"/>
                      <a:pt x="194" y="106"/>
                    </a:cubicBezTo>
                    <a:cubicBezTo>
                      <a:pt x="197" y="108"/>
                      <a:pt x="197" y="108"/>
                      <a:pt x="197" y="108"/>
                    </a:cubicBezTo>
                    <a:cubicBezTo>
                      <a:pt x="196" y="113"/>
                      <a:pt x="195" y="113"/>
                      <a:pt x="194" y="113"/>
                    </a:cubicBezTo>
                    <a:cubicBezTo>
                      <a:pt x="194" y="113"/>
                      <a:pt x="194" y="113"/>
                      <a:pt x="194" y="113"/>
                    </a:cubicBezTo>
                    <a:cubicBezTo>
                      <a:pt x="194" y="113"/>
                      <a:pt x="194" y="113"/>
                      <a:pt x="194" y="113"/>
                    </a:cubicBezTo>
                    <a:cubicBezTo>
                      <a:pt x="193" y="113"/>
                      <a:pt x="193" y="113"/>
                      <a:pt x="192" y="118"/>
                    </a:cubicBezTo>
                    <a:cubicBezTo>
                      <a:pt x="192" y="118"/>
                      <a:pt x="192" y="118"/>
                      <a:pt x="192" y="118"/>
                    </a:cubicBezTo>
                    <a:cubicBezTo>
                      <a:pt x="198" y="118"/>
                      <a:pt x="197" y="104"/>
                      <a:pt x="200" y="98"/>
                    </a:cubicBezTo>
                    <a:cubicBezTo>
                      <a:pt x="201" y="100"/>
                      <a:pt x="200" y="104"/>
                      <a:pt x="199" y="109"/>
                    </a:cubicBezTo>
                    <a:cubicBezTo>
                      <a:pt x="204" y="95"/>
                      <a:pt x="211" y="82"/>
                      <a:pt x="209" y="71"/>
                    </a:cubicBezTo>
                    <a:cubicBezTo>
                      <a:pt x="210" y="70"/>
                      <a:pt x="211" y="69"/>
                      <a:pt x="211" y="69"/>
                    </a:cubicBezTo>
                    <a:cubicBezTo>
                      <a:pt x="212" y="69"/>
                      <a:pt x="213" y="70"/>
                      <a:pt x="213" y="71"/>
                    </a:cubicBezTo>
                    <a:cubicBezTo>
                      <a:pt x="214" y="62"/>
                      <a:pt x="218" y="66"/>
                      <a:pt x="218" y="57"/>
                    </a:cubicBezTo>
                    <a:cubicBezTo>
                      <a:pt x="222" y="61"/>
                      <a:pt x="213" y="79"/>
                      <a:pt x="213" y="88"/>
                    </a:cubicBezTo>
                    <a:cubicBezTo>
                      <a:pt x="205" y="100"/>
                      <a:pt x="202" y="118"/>
                      <a:pt x="198" y="133"/>
                    </a:cubicBezTo>
                    <a:cubicBezTo>
                      <a:pt x="195" y="132"/>
                      <a:pt x="195" y="125"/>
                      <a:pt x="193" y="125"/>
                    </a:cubicBezTo>
                    <a:cubicBezTo>
                      <a:pt x="192" y="125"/>
                      <a:pt x="192" y="125"/>
                      <a:pt x="191" y="126"/>
                    </a:cubicBezTo>
                    <a:cubicBezTo>
                      <a:pt x="184" y="139"/>
                      <a:pt x="188" y="141"/>
                      <a:pt x="187" y="149"/>
                    </a:cubicBezTo>
                    <a:cubicBezTo>
                      <a:pt x="182" y="159"/>
                      <a:pt x="181" y="148"/>
                      <a:pt x="175" y="164"/>
                    </a:cubicBezTo>
                    <a:cubicBezTo>
                      <a:pt x="176" y="154"/>
                      <a:pt x="176" y="154"/>
                      <a:pt x="176" y="154"/>
                    </a:cubicBezTo>
                    <a:cubicBezTo>
                      <a:pt x="168" y="162"/>
                      <a:pt x="175" y="164"/>
                      <a:pt x="172" y="170"/>
                    </a:cubicBezTo>
                    <a:cubicBezTo>
                      <a:pt x="174" y="168"/>
                      <a:pt x="175" y="169"/>
                      <a:pt x="178" y="161"/>
                    </a:cubicBezTo>
                    <a:cubicBezTo>
                      <a:pt x="178" y="161"/>
                      <a:pt x="178" y="161"/>
                      <a:pt x="178" y="161"/>
                    </a:cubicBezTo>
                    <a:cubicBezTo>
                      <a:pt x="180" y="161"/>
                      <a:pt x="178" y="167"/>
                      <a:pt x="177" y="170"/>
                    </a:cubicBezTo>
                    <a:cubicBezTo>
                      <a:pt x="178" y="168"/>
                      <a:pt x="178" y="168"/>
                      <a:pt x="178" y="168"/>
                    </a:cubicBezTo>
                    <a:cubicBezTo>
                      <a:pt x="179" y="172"/>
                      <a:pt x="181" y="174"/>
                      <a:pt x="177" y="184"/>
                    </a:cubicBezTo>
                    <a:cubicBezTo>
                      <a:pt x="176" y="182"/>
                      <a:pt x="176" y="182"/>
                      <a:pt x="176" y="182"/>
                    </a:cubicBezTo>
                    <a:cubicBezTo>
                      <a:pt x="174" y="182"/>
                      <a:pt x="171" y="191"/>
                      <a:pt x="169" y="193"/>
                    </a:cubicBezTo>
                    <a:cubicBezTo>
                      <a:pt x="170" y="190"/>
                      <a:pt x="170" y="190"/>
                      <a:pt x="170" y="190"/>
                    </a:cubicBezTo>
                    <a:cubicBezTo>
                      <a:pt x="168" y="198"/>
                      <a:pt x="165" y="205"/>
                      <a:pt x="164" y="210"/>
                    </a:cubicBezTo>
                    <a:cubicBezTo>
                      <a:pt x="163" y="210"/>
                      <a:pt x="163" y="210"/>
                      <a:pt x="163" y="210"/>
                    </a:cubicBezTo>
                    <a:cubicBezTo>
                      <a:pt x="162" y="216"/>
                      <a:pt x="165" y="219"/>
                      <a:pt x="161" y="227"/>
                    </a:cubicBezTo>
                    <a:cubicBezTo>
                      <a:pt x="160" y="226"/>
                      <a:pt x="160" y="220"/>
                      <a:pt x="159" y="220"/>
                    </a:cubicBezTo>
                    <a:cubicBezTo>
                      <a:pt x="159" y="220"/>
                      <a:pt x="158" y="221"/>
                      <a:pt x="157" y="224"/>
                    </a:cubicBezTo>
                    <a:cubicBezTo>
                      <a:pt x="156" y="222"/>
                      <a:pt x="159" y="212"/>
                      <a:pt x="163" y="204"/>
                    </a:cubicBezTo>
                    <a:cubicBezTo>
                      <a:pt x="161" y="208"/>
                      <a:pt x="158" y="211"/>
                      <a:pt x="157" y="211"/>
                    </a:cubicBezTo>
                    <a:cubicBezTo>
                      <a:pt x="156" y="211"/>
                      <a:pt x="156" y="209"/>
                      <a:pt x="157" y="204"/>
                    </a:cubicBezTo>
                    <a:cubicBezTo>
                      <a:pt x="154" y="206"/>
                      <a:pt x="155" y="214"/>
                      <a:pt x="152" y="219"/>
                    </a:cubicBezTo>
                    <a:cubicBezTo>
                      <a:pt x="152" y="219"/>
                      <a:pt x="152" y="219"/>
                      <a:pt x="153" y="219"/>
                    </a:cubicBezTo>
                    <a:cubicBezTo>
                      <a:pt x="153" y="219"/>
                      <a:pt x="153" y="219"/>
                      <a:pt x="154" y="220"/>
                    </a:cubicBezTo>
                    <a:cubicBezTo>
                      <a:pt x="154" y="220"/>
                      <a:pt x="154" y="220"/>
                      <a:pt x="154" y="220"/>
                    </a:cubicBezTo>
                    <a:cubicBezTo>
                      <a:pt x="151" y="220"/>
                      <a:pt x="147" y="239"/>
                      <a:pt x="150" y="241"/>
                    </a:cubicBezTo>
                    <a:cubicBezTo>
                      <a:pt x="151" y="230"/>
                      <a:pt x="151" y="230"/>
                      <a:pt x="151" y="230"/>
                    </a:cubicBezTo>
                    <a:cubicBezTo>
                      <a:pt x="154" y="230"/>
                      <a:pt x="152" y="241"/>
                      <a:pt x="154" y="241"/>
                    </a:cubicBezTo>
                    <a:cubicBezTo>
                      <a:pt x="154" y="241"/>
                      <a:pt x="154" y="241"/>
                      <a:pt x="154" y="241"/>
                    </a:cubicBezTo>
                    <a:cubicBezTo>
                      <a:pt x="149" y="245"/>
                      <a:pt x="148" y="266"/>
                      <a:pt x="143" y="270"/>
                    </a:cubicBezTo>
                    <a:cubicBezTo>
                      <a:pt x="146" y="267"/>
                      <a:pt x="146" y="267"/>
                      <a:pt x="146" y="267"/>
                    </a:cubicBezTo>
                    <a:cubicBezTo>
                      <a:pt x="137" y="287"/>
                      <a:pt x="136" y="305"/>
                      <a:pt x="130" y="326"/>
                    </a:cubicBezTo>
                    <a:cubicBezTo>
                      <a:pt x="131" y="319"/>
                      <a:pt x="127" y="317"/>
                      <a:pt x="130" y="309"/>
                    </a:cubicBezTo>
                    <a:cubicBezTo>
                      <a:pt x="128" y="313"/>
                      <a:pt x="127" y="314"/>
                      <a:pt x="126" y="314"/>
                    </a:cubicBezTo>
                    <a:cubicBezTo>
                      <a:pt x="126" y="314"/>
                      <a:pt x="125" y="313"/>
                      <a:pt x="124" y="313"/>
                    </a:cubicBezTo>
                    <a:cubicBezTo>
                      <a:pt x="124" y="312"/>
                      <a:pt x="123" y="312"/>
                      <a:pt x="123" y="312"/>
                    </a:cubicBezTo>
                    <a:cubicBezTo>
                      <a:pt x="122" y="312"/>
                      <a:pt x="122" y="312"/>
                      <a:pt x="121" y="313"/>
                    </a:cubicBezTo>
                    <a:cubicBezTo>
                      <a:pt x="114" y="327"/>
                      <a:pt x="123" y="322"/>
                      <a:pt x="123" y="327"/>
                    </a:cubicBezTo>
                    <a:cubicBezTo>
                      <a:pt x="125" y="317"/>
                      <a:pt x="125" y="317"/>
                      <a:pt x="125" y="317"/>
                    </a:cubicBezTo>
                    <a:cubicBezTo>
                      <a:pt x="126" y="332"/>
                      <a:pt x="110" y="354"/>
                      <a:pt x="106" y="376"/>
                    </a:cubicBezTo>
                    <a:cubicBezTo>
                      <a:pt x="106" y="376"/>
                      <a:pt x="106" y="376"/>
                      <a:pt x="106" y="376"/>
                    </a:cubicBezTo>
                    <a:cubicBezTo>
                      <a:pt x="105" y="376"/>
                      <a:pt x="107" y="371"/>
                      <a:pt x="107" y="369"/>
                    </a:cubicBezTo>
                    <a:cubicBezTo>
                      <a:pt x="101" y="377"/>
                      <a:pt x="105" y="378"/>
                      <a:pt x="104" y="384"/>
                    </a:cubicBezTo>
                    <a:cubicBezTo>
                      <a:pt x="101" y="391"/>
                      <a:pt x="97" y="399"/>
                      <a:pt x="94" y="399"/>
                    </a:cubicBezTo>
                    <a:cubicBezTo>
                      <a:pt x="94" y="399"/>
                      <a:pt x="93" y="398"/>
                      <a:pt x="93" y="397"/>
                    </a:cubicBezTo>
                    <a:cubicBezTo>
                      <a:pt x="91" y="400"/>
                      <a:pt x="91" y="401"/>
                      <a:pt x="91" y="401"/>
                    </a:cubicBezTo>
                    <a:cubicBezTo>
                      <a:pt x="92" y="401"/>
                      <a:pt x="92" y="401"/>
                      <a:pt x="93" y="401"/>
                    </a:cubicBezTo>
                    <a:cubicBezTo>
                      <a:pt x="93" y="401"/>
                      <a:pt x="93" y="400"/>
                      <a:pt x="94" y="400"/>
                    </a:cubicBezTo>
                    <a:cubicBezTo>
                      <a:pt x="94" y="400"/>
                      <a:pt x="95" y="401"/>
                      <a:pt x="94" y="402"/>
                    </a:cubicBezTo>
                    <a:cubicBezTo>
                      <a:pt x="93" y="404"/>
                      <a:pt x="93" y="404"/>
                      <a:pt x="93" y="404"/>
                    </a:cubicBezTo>
                    <a:cubicBezTo>
                      <a:pt x="93" y="416"/>
                      <a:pt x="93" y="416"/>
                      <a:pt x="93" y="416"/>
                    </a:cubicBezTo>
                    <a:cubicBezTo>
                      <a:pt x="88" y="425"/>
                      <a:pt x="82" y="435"/>
                      <a:pt x="77" y="438"/>
                    </a:cubicBezTo>
                    <a:cubicBezTo>
                      <a:pt x="70" y="459"/>
                      <a:pt x="83" y="448"/>
                      <a:pt x="78" y="464"/>
                    </a:cubicBezTo>
                    <a:cubicBezTo>
                      <a:pt x="77" y="466"/>
                      <a:pt x="76" y="467"/>
                      <a:pt x="76" y="467"/>
                    </a:cubicBezTo>
                    <a:cubicBezTo>
                      <a:pt x="75" y="467"/>
                      <a:pt x="76" y="461"/>
                      <a:pt x="75" y="460"/>
                    </a:cubicBezTo>
                    <a:cubicBezTo>
                      <a:pt x="71" y="474"/>
                      <a:pt x="71" y="474"/>
                      <a:pt x="71" y="474"/>
                    </a:cubicBezTo>
                    <a:cubicBezTo>
                      <a:pt x="68" y="467"/>
                      <a:pt x="74" y="457"/>
                      <a:pt x="69" y="456"/>
                    </a:cubicBezTo>
                    <a:cubicBezTo>
                      <a:pt x="70" y="470"/>
                      <a:pt x="65" y="472"/>
                      <a:pt x="62" y="489"/>
                    </a:cubicBezTo>
                    <a:cubicBezTo>
                      <a:pt x="63" y="488"/>
                      <a:pt x="63" y="488"/>
                      <a:pt x="63" y="488"/>
                    </a:cubicBezTo>
                    <a:cubicBezTo>
                      <a:pt x="64" y="496"/>
                      <a:pt x="56" y="511"/>
                      <a:pt x="53" y="520"/>
                    </a:cubicBezTo>
                    <a:cubicBezTo>
                      <a:pt x="53" y="515"/>
                      <a:pt x="56" y="505"/>
                      <a:pt x="58" y="499"/>
                    </a:cubicBezTo>
                    <a:cubicBezTo>
                      <a:pt x="52" y="508"/>
                      <a:pt x="45" y="534"/>
                      <a:pt x="46" y="544"/>
                    </a:cubicBezTo>
                    <a:cubicBezTo>
                      <a:pt x="43" y="548"/>
                      <a:pt x="40" y="555"/>
                      <a:pt x="38" y="555"/>
                    </a:cubicBezTo>
                    <a:cubicBezTo>
                      <a:pt x="38" y="555"/>
                      <a:pt x="37" y="555"/>
                      <a:pt x="38" y="552"/>
                    </a:cubicBezTo>
                    <a:cubicBezTo>
                      <a:pt x="30" y="572"/>
                      <a:pt x="41" y="563"/>
                      <a:pt x="33" y="580"/>
                    </a:cubicBezTo>
                    <a:cubicBezTo>
                      <a:pt x="30" y="578"/>
                      <a:pt x="30" y="578"/>
                      <a:pt x="30" y="578"/>
                    </a:cubicBezTo>
                    <a:cubicBezTo>
                      <a:pt x="18" y="595"/>
                      <a:pt x="20" y="617"/>
                      <a:pt x="9" y="634"/>
                    </a:cubicBezTo>
                    <a:cubicBezTo>
                      <a:pt x="13" y="636"/>
                      <a:pt x="13" y="636"/>
                      <a:pt x="13" y="636"/>
                    </a:cubicBezTo>
                    <a:cubicBezTo>
                      <a:pt x="10" y="640"/>
                      <a:pt x="6" y="647"/>
                      <a:pt x="4" y="648"/>
                    </a:cubicBezTo>
                    <a:cubicBezTo>
                      <a:pt x="6" y="639"/>
                      <a:pt x="6" y="639"/>
                      <a:pt x="6" y="639"/>
                    </a:cubicBezTo>
                    <a:cubicBezTo>
                      <a:pt x="0" y="645"/>
                      <a:pt x="6" y="649"/>
                      <a:pt x="0" y="658"/>
                    </a:cubicBezTo>
                    <a:cubicBezTo>
                      <a:pt x="0" y="658"/>
                      <a:pt x="0" y="658"/>
                      <a:pt x="0" y="658"/>
                    </a:cubicBezTo>
                    <a:cubicBezTo>
                      <a:pt x="1" y="658"/>
                      <a:pt x="2" y="656"/>
                      <a:pt x="4" y="655"/>
                    </a:cubicBezTo>
                    <a:cubicBezTo>
                      <a:pt x="6" y="653"/>
                      <a:pt x="7" y="651"/>
                      <a:pt x="8" y="651"/>
                    </a:cubicBezTo>
                    <a:cubicBezTo>
                      <a:pt x="8" y="651"/>
                      <a:pt x="8" y="652"/>
                      <a:pt x="8" y="652"/>
                    </a:cubicBezTo>
                    <a:cubicBezTo>
                      <a:pt x="20" y="612"/>
                      <a:pt x="40" y="575"/>
                      <a:pt x="51" y="535"/>
                    </a:cubicBezTo>
                    <a:cubicBezTo>
                      <a:pt x="50" y="536"/>
                      <a:pt x="49" y="537"/>
                      <a:pt x="48" y="537"/>
                    </a:cubicBezTo>
                    <a:cubicBezTo>
                      <a:pt x="48" y="537"/>
                      <a:pt x="48" y="537"/>
                      <a:pt x="48" y="536"/>
                    </a:cubicBezTo>
                    <a:cubicBezTo>
                      <a:pt x="50" y="533"/>
                      <a:pt x="52" y="526"/>
                      <a:pt x="54" y="526"/>
                    </a:cubicBezTo>
                    <a:cubicBezTo>
                      <a:pt x="54" y="526"/>
                      <a:pt x="54" y="526"/>
                      <a:pt x="54" y="526"/>
                    </a:cubicBezTo>
                    <a:cubicBezTo>
                      <a:pt x="54" y="528"/>
                      <a:pt x="54" y="528"/>
                      <a:pt x="54" y="528"/>
                    </a:cubicBezTo>
                    <a:cubicBezTo>
                      <a:pt x="57" y="517"/>
                      <a:pt x="65" y="510"/>
                      <a:pt x="67" y="503"/>
                    </a:cubicBezTo>
                    <a:cubicBezTo>
                      <a:pt x="66" y="499"/>
                      <a:pt x="75" y="485"/>
                      <a:pt x="71" y="485"/>
                    </a:cubicBezTo>
                    <a:cubicBezTo>
                      <a:pt x="71" y="485"/>
                      <a:pt x="70" y="485"/>
                      <a:pt x="70" y="486"/>
                    </a:cubicBezTo>
                    <a:cubicBezTo>
                      <a:pt x="75" y="480"/>
                      <a:pt x="75" y="480"/>
                      <a:pt x="75" y="480"/>
                    </a:cubicBezTo>
                    <a:cubicBezTo>
                      <a:pt x="74" y="477"/>
                      <a:pt x="72" y="477"/>
                      <a:pt x="73" y="473"/>
                    </a:cubicBezTo>
                    <a:cubicBezTo>
                      <a:pt x="74" y="469"/>
                      <a:pt x="75" y="468"/>
                      <a:pt x="76" y="468"/>
                    </a:cubicBezTo>
                    <a:cubicBezTo>
                      <a:pt x="77" y="468"/>
                      <a:pt x="77" y="469"/>
                      <a:pt x="76" y="472"/>
                    </a:cubicBezTo>
                    <a:cubicBezTo>
                      <a:pt x="88" y="446"/>
                      <a:pt x="100" y="414"/>
                      <a:pt x="108" y="386"/>
                    </a:cubicBezTo>
                    <a:cubicBezTo>
                      <a:pt x="108" y="394"/>
                      <a:pt x="108" y="394"/>
                      <a:pt x="108" y="394"/>
                    </a:cubicBezTo>
                    <a:cubicBezTo>
                      <a:pt x="111" y="389"/>
                      <a:pt x="112" y="375"/>
                      <a:pt x="115" y="375"/>
                    </a:cubicBezTo>
                    <a:cubicBezTo>
                      <a:pt x="115" y="375"/>
                      <a:pt x="116" y="375"/>
                      <a:pt x="116" y="376"/>
                    </a:cubicBezTo>
                    <a:cubicBezTo>
                      <a:pt x="119" y="362"/>
                      <a:pt x="131" y="340"/>
                      <a:pt x="126" y="337"/>
                    </a:cubicBezTo>
                    <a:cubicBezTo>
                      <a:pt x="135" y="330"/>
                      <a:pt x="141" y="305"/>
                      <a:pt x="147" y="286"/>
                    </a:cubicBezTo>
                    <a:cubicBezTo>
                      <a:pt x="146" y="286"/>
                      <a:pt x="146" y="286"/>
                      <a:pt x="146" y="286"/>
                    </a:cubicBezTo>
                    <a:cubicBezTo>
                      <a:pt x="141" y="286"/>
                      <a:pt x="151" y="270"/>
                      <a:pt x="151" y="265"/>
                    </a:cubicBezTo>
                    <a:cubicBezTo>
                      <a:pt x="151" y="265"/>
                      <a:pt x="151" y="265"/>
                      <a:pt x="151" y="265"/>
                    </a:cubicBezTo>
                    <a:cubicBezTo>
                      <a:pt x="155" y="265"/>
                      <a:pt x="149" y="282"/>
                      <a:pt x="151" y="283"/>
                    </a:cubicBezTo>
                    <a:cubicBezTo>
                      <a:pt x="152" y="262"/>
                      <a:pt x="175" y="231"/>
                      <a:pt x="168" y="219"/>
                    </a:cubicBezTo>
                    <a:cubicBezTo>
                      <a:pt x="169" y="218"/>
                      <a:pt x="169" y="218"/>
                      <a:pt x="169" y="218"/>
                    </a:cubicBezTo>
                    <a:cubicBezTo>
                      <a:pt x="170" y="218"/>
                      <a:pt x="170" y="218"/>
                      <a:pt x="170" y="218"/>
                    </a:cubicBezTo>
                    <a:cubicBezTo>
                      <a:pt x="171" y="214"/>
                      <a:pt x="175" y="210"/>
                      <a:pt x="176" y="207"/>
                    </a:cubicBezTo>
                    <a:cubicBezTo>
                      <a:pt x="176" y="206"/>
                      <a:pt x="176" y="206"/>
                      <a:pt x="176" y="206"/>
                    </a:cubicBezTo>
                    <a:cubicBezTo>
                      <a:pt x="175" y="206"/>
                      <a:pt x="175" y="206"/>
                      <a:pt x="175" y="206"/>
                    </a:cubicBezTo>
                    <a:cubicBezTo>
                      <a:pt x="174" y="207"/>
                      <a:pt x="174" y="207"/>
                      <a:pt x="174" y="207"/>
                    </a:cubicBezTo>
                    <a:cubicBezTo>
                      <a:pt x="173" y="207"/>
                      <a:pt x="173" y="206"/>
                      <a:pt x="174" y="202"/>
                    </a:cubicBezTo>
                    <a:cubicBezTo>
                      <a:pt x="176" y="199"/>
                      <a:pt x="177" y="198"/>
                      <a:pt x="178" y="198"/>
                    </a:cubicBezTo>
                    <a:cubicBezTo>
                      <a:pt x="178" y="198"/>
                      <a:pt x="178" y="199"/>
                      <a:pt x="178" y="199"/>
                    </a:cubicBezTo>
                    <a:cubicBezTo>
                      <a:pt x="179" y="199"/>
                      <a:pt x="179" y="199"/>
                      <a:pt x="179" y="199"/>
                    </a:cubicBezTo>
                    <a:cubicBezTo>
                      <a:pt x="180" y="199"/>
                      <a:pt x="180" y="199"/>
                      <a:pt x="181" y="198"/>
                    </a:cubicBezTo>
                    <a:cubicBezTo>
                      <a:pt x="184" y="184"/>
                      <a:pt x="190" y="162"/>
                      <a:pt x="187" y="158"/>
                    </a:cubicBezTo>
                    <a:cubicBezTo>
                      <a:pt x="189" y="156"/>
                      <a:pt x="191" y="154"/>
                      <a:pt x="192" y="154"/>
                    </a:cubicBezTo>
                    <a:cubicBezTo>
                      <a:pt x="193" y="154"/>
                      <a:pt x="193" y="154"/>
                      <a:pt x="193" y="156"/>
                    </a:cubicBezTo>
                    <a:cubicBezTo>
                      <a:pt x="197" y="134"/>
                      <a:pt x="200" y="135"/>
                      <a:pt x="206" y="115"/>
                    </a:cubicBezTo>
                    <a:cubicBezTo>
                      <a:pt x="205" y="120"/>
                      <a:pt x="208" y="119"/>
                      <a:pt x="203" y="129"/>
                    </a:cubicBezTo>
                    <a:cubicBezTo>
                      <a:pt x="212" y="122"/>
                      <a:pt x="214" y="95"/>
                      <a:pt x="223" y="78"/>
                    </a:cubicBezTo>
                    <a:cubicBezTo>
                      <a:pt x="222" y="70"/>
                      <a:pt x="222" y="70"/>
                      <a:pt x="222" y="70"/>
                    </a:cubicBezTo>
                    <a:cubicBezTo>
                      <a:pt x="224" y="65"/>
                      <a:pt x="225" y="62"/>
                      <a:pt x="226" y="62"/>
                    </a:cubicBezTo>
                    <a:cubicBezTo>
                      <a:pt x="227" y="62"/>
                      <a:pt x="228" y="64"/>
                      <a:pt x="227" y="68"/>
                    </a:cubicBezTo>
                    <a:cubicBezTo>
                      <a:pt x="236" y="51"/>
                      <a:pt x="237" y="40"/>
                      <a:pt x="241" y="26"/>
                    </a:cubicBezTo>
                    <a:cubicBezTo>
                      <a:pt x="242" y="26"/>
                      <a:pt x="242" y="26"/>
                      <a:pt x="242" y="26"/>
                    </a:cubicBezTo>
                    <a:cubicBezTo>
                      <a:pt x="242" y="26"/>
                      <a:pt x="242" y="27"/>
                      <a:pt x="242" y="28"/>
                    </a:cubicBezTo>
                    <a:cubicBezTo>
                      <a:pt x="249" y="9"/>
                      <a:pt x="249" y="9"/>
                      <a:pt x="249" y="9"/>
                    </a:cubicBezTo>
                    <a:cubicBezTo>
                      <a:pt x="248" y="7"/>
                      <a:pt x="249" y="0"/>
                      <a:pt x="247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8" name="Rectangle 49"/>
              <p:cNvSpPr>
                <a:spLocks noChangeArrowheads="1"/>
              </p:cNvSpPr>
              <p:nvPr/>
            </p:nvSpPr>
            <p:spPr bwMode="auto">
              <a:xfrm>
                <a:off x="5348" y="2035"/>
                <a:ext cx="1" cy="2"/>
              </a:xfrm>
              <a:prstGeom prst="rect">
                <a:avLst/>
              </a:pr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9" name="Freeform 50"/>
              <p:cNvSpPr/>
              <p:nvPr/>
            </p:nvSpPr>
            <p:spPr bwMode="auto">
              <a:xfrm>
                <a:off x="5348" y="203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0" name="Freeform 51"/>
              <p:cNvSpPr/>
              <p:nvPr/>
            </p:nvSpPr>
            <p:spPr bwMode="auto">
              <a:xfrm>
                <a:off x="5243" y="2269"/>
                <a:ext cx="4" cy="6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4 h 4"/>
                  <a:gd name="T4" fmla="*/ 3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3"/>
                      <a:pt x="2" y="1"/>
                      <a:pt x="3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1" name="Freeform 52"/>
              <p:cNvSpPr>
                <a:spLocks noEditPoints="1"/>
              </p:cNvSpPr>
              <p:nvPr/>
            </p:nvSpPr>
            <p:spPr bwMode="auto">
              <a:xfrm>
                <a:off x="5333" y="1354"/>
                <a:ext cx="206" cy="681"/>
              </a:xfrm>
              <a:custGeom>
                <a:avLst/>
                <a:gdLst>
                  <a:gd name="T0" fmla="*/ 95 w 151"/>
                  <a:gd name="T1" fmla="*/ 183 h 499"/>
                  <a:gd name="T2" fmla="*/ 139 w 151"/>
                  <a:gd name="T3" fmla="*/ 14 h 499"/>
                  <a:gd name="T4" fmla="*/ 139 w 151"/>
                  <a:gd name="T5" fmla="*/ 14 h 499"/>
                  <a:gd name="T6" fmla="*/ 140 w 151"/>
                  <a:gd name="T7" fmla="*/ 15 h 499"/>
                  <a:gd name="T8" fmla="*/ 137 w 151"/>
                  <a:gd name="T9" fmla="*/ 39 h 499"/>
                  <a:gd name="T10" fmla="*/ 137 w 151"/>
                  <a:gd name="T11" fmla="*/ 35 h 499"/>
                  <a:gd name="T12" fmla="*/ 137 w 151"/>
                  <a:gd name="T13" fmla="*/ 30 h 499"/>
                  <a:gd name="T14" fmla="*/ 136 w 151"/>
                  <a:gd name="T15" fmla="*/ 25 h 499"/>
                  <a:gd name="T16" fmla="*/ 124 w 151"/>
                  <a:gd name="T17" fmla="*/ 79 h 499"/>
                  <a:gd name="T18" fmla="*/ 94 w 151"/>
                  <a:gd name="T19" fmla="*/ 169 h 499"/>
                  <a:gd name="T20" fmla="*/ 95 w 151"/>
                  <a:gd name="T21" fmla="*/ 183 h 499"/>
                  <a:gd name="T22" fmla="*/ 97 w 151"/>
                  <a:gd name="T23" fmla="*/ 184 h 499"/>
                  <a:gd name="T24" fmla="*/ 101 w 151"/>
                  <a:gd name="T25" fmla="*/ 182 h 499"/>
                  <a:gd name="T26" fmla="*/ 95 w 151"/>
                  <a:gd name="T27" fmla="*/ 225 h 499"/>
                  <a:gd name="T28" fmla="*/ 85 w 151"/>
                  <a:gd name="T29" fmla="*/ 259 h 499"/>
                  <a:gd name="T30" fmla="*/ 87 w 151"/>
                  <a:gd name="T31" fmla="*/ 239 h 499"/>
                  <a:gd name="T32" fmla="*/ 85 w 151"/>
                  <a:gd name="T33" fmla="*/ 245 h 499"/>
                  <a:gd name="T34" fmla="*/ 68 w 151"/>
                  <a:gd name="T35" fmla="*/ 280 h 499"/>
                  <a:gd name="T36" fmla="*/ 64 w 151"/>
                  <a:gd name="T37" fmla="*/ 272 h 499"/>
                  <a:gd name="T38" fmla="*/ 67 w 151"/>
                  <a:gd name="T39" fmla="*/ 275 h 499"/>
                  <a:gd name="T40" fmla="*/ 63 w 151"/>
                  <a:gd name="T41" fmla="*/ 277 h 499"/>
                  <a:gd name="T42" fmla="*/ 61 w 151"/>
                  <a:gd name="T43" fmla="*/ 276 h 499"/>
                  <a:gd name="T44" fmla="*/ 58 w 151"/>
                  <a:gd name="T45" fmla="*/ 330 h 499"/>
                  <a:gd name="T46" fmla="*/ 54 w 151"/>
                  <a:gd name="T47" fmla="*/ 323 h 499"/>
                  <a:gd name="T48" fmla="*/ 42 w 151"/>
                  <a:gd name="T49" fmla="*/ 344 h 499"/>
                  <a:gd name="T50" fmla="*/ 26 w 151"/>
                  <a:gd name="T51" fmla="*/ 415 h 499"/>
                  <a:gd name="T52" fmla="*/ 18 w 151"/>
                  <a:gd name="T53" fmla="*/ 467 h 499"/>
                  <a:gd name="T54" fmla="*/ 10 w 151"/>
                  <a:gd name="T55" fmla="*/ 465 h 499"/>
                  <a:gd name="T56" fmla="*/ 7 w 151"/>
                  <a:gd name="T57" fmla="*/ 483 h 499"/>
                  <a:gd name="T58" fmla="*/ 18 w 151"/>
                  <a:gd name="T59" fmla="*/ 475 h 499"/>
                  <a:gd name="T60" fmla="*/ 16 w 151"/>
                  <a:gd name="T61" fmla="*/ 498 h 499"/>
                  <a:gd name="T62" fmla="*/ 23 w 151"/>
                  <a:gd name="T63" fmla="*/ 487 h 499"/>
                  <a:gd name="T64" fmla="*/ 27 w 151"/>
                  <a:gd name="T65" fmla="*/ 468 h 499"/>
                  <a:gd name="T66" fmla="*/ 36 w 151"/>
                  <a:gd name="T67" fmla="*/ 439 h 499"/>
                  <a:gd name="T68" fmla="*/ 37 w 151"/>
                  <a:gd name="T69" fmla="*/ 438 h 499"/>
                  <a:gd name="T70" fmla="*/ 36 w 151"/>
                  <a:gd name="T71" fmla="*/ 428 h 499"/>
                  <a:gd name="T72" fmla="*/ 31 w 151"/>
                  <a:gd name="T73" fmla="*/ 409 h 499"/>
                  <a:gd name="T74" fmla="*/ 43 w 151"/>
                  <a:gd name="T75" fmla="*/ 411 h 499"/>
                  <a:gd name="T76" fmla="*/ 47 w 151"/>
                  <a:gd name="T77" fmla="*/ 387 h 499"/>
                  <a:gd name="T78" fmla="*/ 58 w 151"/>
                  <a:gd name="T79" fmla="*/ 332 h 499"/>
                  <a:gd name="T80" fmla="*/ 59 w 151"/>
                  <a:gd name="T81" fmla="*/ 346 h 499"/>
                  <a:gd name="T82" fmla="*/ 55 w 151"/>
                  <a:gd name="T83" fmla="*/ 356 h 499"/>
                  <a:gd name="T84" fmla="*/ 56 w 151"/>
                  <a:gd name="T85" fmla="*/ 366 h 499"/>
                  <a:gd name="T86" fmla="*/ 56 w 151"/>
                  <a:gd name="T87" fmla="*/ 379 h 499"/>
                  <a:gd name="T88" fmla="*/ 53 w 151"/>
                  <a:gd name="T89" fmla="*/ 378 h 499"/>
                  <a:gd name="T90" fmla="*/ 50 w 151"/>
                  <a:gd name="T91" fmla="*/ 381 h 499"/>
                  <a:gd name="T92" fmla="*/ 61 w 151"/>
                  <a:gd name="T93" fmla="*/ 364 h 499"/>
                  <a:gd name="T94" fmla="*/ 144 w 151"/>
                  <a:gd name="T95" fmla="*/ 4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1" h="499">
                    <a:moveTo>
                      <a:pt x="95" y="183"/>
                    </a:moveTo>
                    <a:cubicBezTo>
                      <a:pt x="95" y="183"/>
                      <a:pt x="95" y="183"/>
                      <a:pt x="95" y="183"/>
                    </a:cubicBezTo>
                    <a:cubicBezTo>
                      <a:pt x="95" y="183"/>
                      <a:pt x="95" y="183"/>
                      <a:pt x="95" y="183"/>
                    </a:cubicBezTo>
                    <a:moveTo>
                      <a:pt x="139" y="14"/>
                    </a:moveTo>
                    <a:cubicBezTo>
                      <a:pt x="139" y="15"/>
                      <a:pt x="139" y="15"/>
                      <a:pt x="140" y="15"/>
                    </a:cubicBezTo>
                    <a:cubicBezTo>
                      <a:pt x="139" y="15"/>
                      <a:pt x="139" y="14"/>
                      <a:pt x="139" y="14"/>
                    </a:cubicBezTo>
                    <a:moveTo>
                      <a:pt x="146" y="0"/>
                    </a:moveTo>
                    <a:cubicBezTo>
                      <a:pt x="143" y="4"/>
                      <a:pt x="141" y="15"/>
                      <a:pt x="140" y="15"/>
                    </a:cubicBezTo>
                    <a:cubicBezTo>
                      <a:pt x="140" y="15"/>
                      <a:pt x="140" y="15"/>
                      <a:pt x="140" y="15"/>
                    </a:cubicBezTo>
                    <a:cubicBezTo>
                      <a:pt x="141" y="19"/>
                      <a:pt x="140" y="28"/>
                      <a:pt x="137" y="39"/>
                    </a:cubicBezTo>
                    <a:cubicBezTo>
                      <a:pt x="137" y="39"/>
                      <a:pt x="137" y="39"/>
                      <a:pt x="137" y="39"/>
                    </a:cubicBezTo>
                    <a:cubicBezTo>
                      <a:pt x="136" y="39"/>
                      <a:pt x="136" y="37"/>
                      <a:pt x="137" y="35"/>
                    </a:cubicBezTo>
                    <a:cubicBezTo>
                      <a:pt x="137" y="32"/>
                      <a:pt x="138" y="30"/>
                      <a:pt x="138" y="30"/>
                    </a:cubicBezTo>
                    <a:cubicBezTo>
                      <a:pt x="138" y="30"/>
                      <a:pt x="137" y="30"/>
                      <a:pt x="137" y="30"/>
                    </a:cubicBezTo>
                    <a:cubicBezTo>
                      <a:pt x="137" y="33"/>
                      <a:pt x="137" y="33"/>
                      <a:pt x="137" y="33"/>
                    </a:cubicBezTo>
                    <a:cubicBezTo>
                      <a:pt x="136" y="31"/>
                      <a:pt x="135" y="29"/>
                      <a:pt x="136" y="25"/>
                    </a:cubicBezTo>
                    <a:cubicBezTo>
                      <a:pt x="128" y="38"/>
                      <a:pt x="123" y="65"/>
                      <a:pt x="126" y="76"/>
                    </a:cubicBezTo>
                    <a:cubicBezTo>
                      <a:pt x="125" y="78"/>
                      <a:pt x="124" y="79"/>
                      <a:pt x="124" y="79"/>
                    </a:cubicBezTo>
                    <a:cubicBezTo>
                      <a:pt x="122" y="79"/>
                      <a:pt x="124" y="66"/>
                      <a:pt x="123" y="61"/>
                    </a:cubicBezTo>
                    <a:cubicBezTo>
                      <a:pt x="112" y="101"/>
                      <a:pt x="104" y="128"/>
                      <a:pt x="94" y="169"/>
                    </a:cubicBezTo>
                    <a:cubicBezTo>
                      <a:pt x="98" y="171"/>
                      <a:pt x="96" y="174"/>
                      <a:pt x="98" y="180"/>
                    </a:cubicBezTo>
                    <a:cubicBezTo>
                      <a:pt x="95" y="183"/>
                      <a:pt x="95" y="183"/>
                      <a:pt x="95" y="183"/>
                    </a:cubicBezTo>
                    <a:cubicBezTo>
                      <a:pt x="95" y="183"/>
                      <a:pt x="95" y="183"/>
                      <a:pt x="95" y="183"/>
                    </a:cubicBezTo>
                    <a:cubicBezTo>
                      <a:pt x="96" y="183"/>
                      <a:pt x="96" y="183"/>
                      <a:pt x="97" y="184"/>
                    </a:cubicBezTo>
                    <a:cubicBezTo>
                      <a:pt x="97" y="184"/>
                      <a:pt x="98" y="184"/>
                      <a:pt x="98" y="184"/>
                    </a:cubicBezTo>
                    <a:cubicBezTo>
                      <a:pt x="99" y="184"/>
                      <a:pt x="100" y="184"/>
                      <a:pt x="101" y="182"/>
                    </a:cubicBezTo>
                    <a:cubicBezTo>
                      <a:pt x="91" y="203"/>
                      <a:pt x="100" y="210"/>
                      <a:pt x="97" y="226"/>
                    </a:cubicBezTo>
                    <a:cubicBezTo>
                      <a:pt x="95" y="225"/>
                      <a:pt x="95" y="225"/>
                      <a:pt x="95" y="225"/>
                    </a:cubicBezTo>
                    <a:cubicBezTo>
                      <a:pt x="92" y="238"/>
                      <a:pt x="91" y="242"/>
                      <a:pt x="89" y="254"/>
                    </a:cubicBezTo>
                    <a:cubicBezTo>
                      <a:pt x="87" y="258"/>
                      <a:pt x="86" y="259"/>
                      <a:pt x="85" y="259"/>
                    </a:cubicBezTo>
                    <a:cubicBezTo>
                      <a:pt x="85" y="259"/>
                      <a:pt x="86" y="254"/>
                      <a:pt x="87" y="249"/>
                    </a:cubicBezTo>
                    <a:cubicBezTo>
                      <a:pt x="88" y="244"/>
                      <a:pt x="89" y="239"/>
                      <a:pt x="87" y="239"/>
                    </a:cubicBezTo>
                    <a:cubicBezTo>
                      <a:pt x="87" y="239"/>
                      <a:pt x="86" y="239"/>
                      <a:pt x="86" y="239"/>
                    </a:cubicBezTo>
                    <a:cubicBezTo>
                      <a:pt x="85" y="245"/>
                      <a:pt x="85" y="245"/>
                      <a:pt x="85" y="245"/>
                    </a:cubicBezTo>
                    <a:cubicBezTo>
                      <a:pt x="84" y="241"/>
                      <a:pt x="81" y="236"/>
                      <a:pt x="81" y="229"/>
                    </a:cubicBezTo>
                    <a:cubicBezTo>
                      <a:pt x="79" y="250"/>
                      <a:pt x="71" y="257"/>
                      <a:pt x="68" y="280"/>
                    </a:cubicBezTo>
                    <a:cubicBezTo>
                      <a:pt x="66" y="277"/>
                      <a:pt x="69" y="256"/>
                      <a:pt x="71" y="251"/>
                    </a:cubicBezTo>
                    <a:cubicBezTo>
                      <a:pt x="68" y="258"/>
                      <a:pt x="67" y="272"/>
                      <a:pt x="64" y="272"/>
                    </a:cubicBezTo>
                    <a:cubicBezTo>
                      <a:pt x="64" y="272"/>
                      <a:pt x="64" y="272"/>
                      <a:pt x="64" y="272"/>
                    </a:cubicBezTo>
                    <a:cubicBezTo>
                      <a:pt x="67" y="275"/>
                      <a:pt x="67" y="275"/>
                      <a:pt x="67" y="275"/>
                    </a:cubicBezTo>
                    <a:cubicBezTo>
                      <a:pt x="66" y="279"/>
                      <a:pt x="65" y="280"/>
                      <a:pt x="65" y="280"/>
                    </a:cubicBezTo>
                    <a:cubicBezTo>
                      <a:pt x="64" y="280"/>
                      <a:pt x="64" y="279"/>
                      <a:pt x="63" y="277"/>
                    </a:cubicBezTo>
                    <a:cubicBezTo>
                      <a:pt x="63" y="276"/>
                      <a:pt x="62" y="275"/>
                      <a:pt x="62" y="275"/>
                    </a:cubicBezTo>
                    <a:cubicBezTo>
                      <a:pt x="61" y="275"/>
                      <a:pt x="61" y="275"/>
                      <a:pt x="61" y="276"/>
                    </a:cubicBezTo>
                    <a:cubicBezTo>
                      <a:pt x="52" y="306"/>
                      <a:pt x="71" y="283"/>
                      <a:pt x="65" y="309"/>
                    </a:cubicBezTo>
                    <a:cubicBezTo>
                      <a:pt x="59" y="310"/>
                      <a:pt x="62" y="322"/>
                      <a:pt x="58" y="330"/>
                    </a:cubicBezTo>
                    <a:cubicBezTo>
                      <a:pt x="59" y="324"/>
                      <a:pt x="58" y="323"/>
                      <a:pt x="56" y="323"/>
                    </a:cubicBezTo>
                    <a:cubicBezTo>
                      <a:pt x="55" y="323"/>
                      <a:pt x="54" y="323"/>
                      <a:pt x="54" y="323"/>
                    </a:cubicBezTo>
                    <a:cubicBezTo>
                      <a:pt x="58" y="336"/>
                      <a:pt x="49" y="336"/>
                      <a:pt x="44" y="355"/>
                    </a:cubicBezTo>
                    <a:cubicBezTo>
                      <a:pt x="42" y="355"/>
                      <a:pt x="44" y="346"/>
                      <a:pt x="42" y="344"/>
                    </a:cubicBezTo>
                    <a:cubicBezTo>
                      <a:pt x="41" y="355"/>
                      <a:pt x="37" y="371"/>
                      <a:pt x="40" y="375"/>
                    </a:cubicBezTo>
                    <a:cubicBezTo>
                      <a:pt x="34" y="392"/>
                      <a:pt x="29" y="404"/>
                      <a:pt x="26" y="415"/>
                    </a:cubicBezTo>
                    <a:cubicBezTo>
                      <a:pt x="29" y="402"/>
                      <a:pt x="23" y="412"/>
                      <a:pt x="23" y="401"/>
                    </a:cubicBezTo>
                    <a:cubicBezTo>
                      <a:pt x="23" y="416"/>
                      <a:pt x="19" y="446"/>
                      <a:pt x="18" y="467"/>
                    </a:cubicBezTo>
                    <a:cubicBezTo>
                      <a:pt x="16" y="468"/>
                      <a:pt x="15" y="468"/>
                      <a:pt x="14" y="468"/>
                    </a:cubicBezTo>
                    <a:cubicBezTo>
                      <a:pt x="12" y="468"/>
                      <a:pt x="11" y="467"/>
                      <a:pt x="10" y="465"/>
                    </a:cubicBezTo>
                    <a:cubicBezTo>
                      <a:pt x="0" y="485"/>
                      <a:pt x="11" y="473"/>
                      <a:pt x="3" y="492"/>
                    </a:cubicBezTo>
                    <a:cubicBezTo>
                      <a:pt x="7" y="483"/>
                      <a:pt x="7" y="483"/>
                      <a:pt x="7" y="483"/>
                    </a:cubicBezTo>
                    <a:cubicBezTo>
                      <a:pt x="5" y="493"/>
                      <a:pt x="9" y="495"/>
                      <a:pt x="11" y="499"/>
                    </a:cubicBezTo>
                    <a:cubicBezTo>
                      <a:pt x="18" y="475"/>
                      <a:pt x="18" y="475"/>
                      <a:pt x="18" y="475"/>
                    </a:cubicBezTo>
                    <a:cubicBezTo>
                      <a:pt x="21" y="476"/>
                      <a:pt x="16" y="491"/>
                      <a:pt x="15" y="496"/>
                    </a:cubicBezTo>
                    <a:cubicBezTo>
                      <a:pt x="15" y="497"/>
                      <a:pt x="16" y="498"/>
                      <a:pt x="16" y="498"/>
                    </a:cubicBezTo>
                    <a:cubicBezTo>
                      <a:pt x="17" y="498"/>
                      <a:pt x="18" y="495"/>
                      <a:pt x="20" y="492"/>
                    </a:cubicBezTo>
                    <a:cubicBezTo>
                      <a:pt x="21" y="489"/>
                      <a:pt x="22" y="487"/>
                      <a:pt x="23" y="487"/>
                    </a:cubicBezTo>
                    <a:cubicBezTo>
                      <a:pt x="23" y="487"/>
                      <a:pt x="24" y="487"/>
                      <a:pt x="24" y="487"/>
                    </a:cubicBezTo>
                    <a:cubicBezTo>
                      <a:pt x="23" y="483"/>
                      <a:pt x="27" y="474"/>
                      <a:pt x="27" y="468"/>
                    </a:cubicBezTo>
                    <a:cubicBezTo>
                      <a:pt x="29" y="467"/>
                      <a:pt x="29" y="467"/>
                      <a:pt x="29" y="467"/>
                    </a:cubicBezTo>
                    <a:cubicBezTo>
                      <a:pt x="35" y="456"/>
                      <a:pt x="33" y="449"/>
                      <a:pt x="36" y="439"/>
                    </a:cubicBezTo>
                    <a:cubicBezTo>
                      <a:pt x="36" y="438"/>
                      <a:pt x="37" y="438"/>
                      <a:pt x="37" y="438"/>
                    </a:cubicBezTo>
                    <a:cubicBezTo>
                      <a:pt x="37" y="438"/>
                      <a:pt x="37" y="438"/>
                      <a:pt x="37" y="438"/>
                    </a:cubicBezTo>
                    <a:cubicBezTo>
                      <a:pt x="37" y="434"/>
                      <a:pt x="36" y="430"/>
                      <a:pt x="37" y="424"/>
                    </a:cubicBezTo>
                    <a:cubicBezTo>
                      <a:pt x="36" y="428"/>
                      <a:pt x="36" y="428"/>
                      <a:pt x="36" y="428"/>
                    </a:cubicBezTo>
                    <a:cubicBezTo>
                      <a:pt x="35" y="421"/>
                      <a:pt x="37" y="406"/>
                      <a:pt x="34" y="406"/>
                    </a:cubicBezTo>
                    <a:cubicBezTo>
                      <a:pt x="34" y="406"/>
                      <a:pt x="32" y="407"/>
                      <a:pt x="31" y="409"/>
                    </a:cubicBezTo>
                    <a:cubicBezTo>
                      <a:pt x="40" y="386"/>
                      <a:pt x="40" y="386"/>
                      <a:pt x="40" y="386"/>
                    </a:cubicBezTo>
                    <a:cubicBezTo>
                      <a:pt x="43" y="390"/>
                      <a:pt x="47" y="397"/>
                      <a:pt x="43" y="411"/>
                    </a:cubicBezTo>
                    <a:cubicBezTo>
                      <a:pt x="45" y="413"/>
                      <a:pt x="45" y="413"/>
                      <a:pt x="45" y="413"/>
                    </a:cubicBezTo>
                    <a:cubicBezTo>
                      <a:pt x="50" y="404"/>
                      <a:pt x="51" y="387"/>
                      <a:pt x="47" y="387"/>
                    </a:cubicBezTo>
                    <a:cubicBezTo>
                      <a:pt x="47" y="387"/>
                      <a:pt x="46" y="387"/>
                      <a:pt x="45" y="388"/>
                    </a:cubicBezTo>
                    <a:cubicBezTo>
                      <a:pt x="39" y="375"/>
                      <a:pt x="56" y="351"/>
                      <a:pt x="58" y="332"/>
                    </a:cubicBezTo>
                    <a:cubicBezTo>
                      <a:pt x="58" y="332"/>
                      <a:pt x="58" y="332"/>
                      <a:pt x="58" y="332"/>
                    </a:cubicBezTo>
                    <a:cubicBezTo>
                      <a:pt x="61" y="332"/>
                      <a:pt x="59" y="342"/>
                      <a:pt x="59" y="346"/>
                    </a:cubicBezTo>
                    <a:cubicBezTo>
                      <a:pt x="58" y="352"/>
                      <a:pt x="57" y="356"/>
                      <a:pt x="55" y="356"/>
                    </a:cubicBezTo>
                    <a:cubicBezTo>
                      <a:pt x="55" y="356"/>
                      <a:pt x="55" y="356"/>
                      <a:pt x="55" y="356"/>
                    </a:cubicBezTo>
                    <a:cubicBezTo>
                      <a:pt x="52" y="365"/>
                      <a:pt x="54" y="367"/>
                      <a:pt x="55" y="367"/>
                    </a:cubicBezTo>
                    <a:cubicBezTo>
                      <a:pt x="56" y="367"/>
                      <a:pt x="56" y="367"/>
                      <a:pt x="56" y="366"/>
                    </a:cubicBezTo>
                    <a:cubicBezTo>
                      <a:pt x="57" y="366"/>
                      <a:pt x="57" y="366"/>
                      <a:pt x="57" y="366"/>
                    </a:cubicBezTo>
                    <a:cubicBezTo>
                      <a:pt x="59" y="366"/>
                      <a:pt x="60" y="368"/>
                      <a:pt x="56" y="379"/>
                    </a:cubicBezTo>
                    <a:cubicBezTo>
                      <a:pt x="55" y="381"/>
                      <a:pt x="54" y="382"/>
                      <a:pt x="54" y="382"/>
                    </a:cubicBezTo>
                    <a:cubicBezTo>
                      <a:pt x="53" y="382"/>
                      <a:pt x="53" y="380"/>
                      <a:pt x="53" y="378"/>
                    </a:cubicBezTo>
                    <a:cubicBezTo>
                      <a:pt x="53" y="376"/>
                      <a:pt x="53" y="374"/>
                      <a:pt x="53" y="374"/>
                    </a:cubicBezTo>
                    <a:cubicBezTo>
                      <a:pt x="52" y="374"/>
                      <a:pt x="52" y="376"/>
                      <a:pt x="50" y="381"/>
                    </a:cubicBezTo>
                    <a:cubicBezTo>
                      <a:pt x="53" y="396"/>
                      <a:pt x="53" y="396"/>
                      <a:pt x="53" y="396"/>
                    </a:cubicBezTo>
                    <a:cubicBezTo>
                      <a:pt x="57" y="385"/>
                      <a:pt x="59" y="374"/>
                      <a:pt x="61" y="364"/>
                    </a:cubicBezTo>
                    <a:cubicBezTo>
                      <a:pt x="71" y="311"/>
                      <a:pt x="87" y="276"/>
                      <a:pt x="87" y="276"/>
                    </a:cubicBezTo>
                    <a:cubicBezTo>
                      <a:pt x="108" y="199"/>
                      <a:pt x="128" y="122"/>
                      <a:pt x="144" y="44"/>
                    </a:cubicBezTo>
                    <a:cubicBezTo>
                      <a:pt x="149" y="20"/>
                      <a:pt x="151" y="11"/>
                      <a:pt x="146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2" name="Freeform 53"/>
              <p:cNvSpPr/>
              <p:nvPr/>
            </p:nvSpPr>
            <p:spPr bwMode="auto">
              <a:xfrm>
                <a:off x="5280" y="2186"/>
                <a:ext cx="4" cy="13"/>
              </a:xfrm>
              <a:custGeom>
                <a:avLst/>
                <a:gdLst>
                  <a:gd name="T0" fmla="*/ 3 w 3"/>
                  <a:gd name="T1" fmla="*/ 0 h 10"/>
                  <a:gd name="T2" fmla="*/ 0 w 3"/>
                  <a:gd name="T3" fmla="*/ 10 h 10"/>
                  <a:gd name="T4" fmla="*/ 3 w 3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0">
                    <a:moveTo>
                      <a:pt x="3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2" y="6"/>
                      <a:pt x="3" y="3"/>
                      <a:pt x="3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3" name="Freeform 54"/>
              <p:cNvSpPr/>
              <p:nvPr/>
            </p:nvSpPr>
            <p:spPr bwMode="auto">
              <a:xfrm>
                <a:off x="5299" y="211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4" name="Freeform 55"/>
              <p:cNvSpPr/>
              <p:nvPr/>
            </p:nvSpPr>
            <p:spPr bwMode="auto">
              <a:xfrm>
                <a:off x="5296" y="2098"/>
                <a:ext cx="6" cy="13"/>
              </a:xfrm>
              <a:custGeom>
                <a:avLst/>
                <a:gdLst>
                  <a:gd name="T0" fmla="*/ 3 w 4"/>
                  <a:gd name="T1" fmla="*/ 0 h 9"/>
                  <a:gd name="T2" fmla="*/ 0 w 4"/>
                  <a:gd name="T3" fmla="*/ 3 h 9"/>
                  <a:gd name="T4" fmla="*/ 1 w 4"/>
                  <a:gd name="T5" fmla="*/ 3 h 9"/>
                  <a:gd name="T6" fmla="*/ 2 w 4"/>
                  <a:gd name="T7" fmla="*/ 9 h 9"/>
                  <a:gd name="T8" fmla="*/ 3 w 4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0"/>
                    </a:moveTo>
                    <a:cubicBezTo>
                      <a:pt x="2" y="0"/>
                      <a:pt x="2" y="1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1" y="6"/>
                      <a:pt x="2" y="9"/>
                    </a:cubicBezTo>
                    <a:cubicBezTo>
                      <a:pt x="2" y="6"/>
                      <a:pt x="4" y="0"/>
                      <a:pt x="3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5" name="Freeform 56"/>
              <p:cNvSpPr/>
              <p:nvPr/>
            </p:nvSpPr>
            <p:spPr bwMode="auto">
              <a:xfrm>
                <a:off x="4820" y="3431"/>
                <a:ext cx="5" cy="16"/>
              </a:xfrm>
              <a:custGeom>
                <a:avLst/>
                <a:gdLst>
                  <a:gd name="T0" fmla="*/ 4 w 4"/>
                  <a:gd name="T1" fmla="*/ 0 h 12"/>
                  <a:gd name="T2" fmla="*/ 1 w 4"/>
                  <a:gd name="T3" fmla="*/ 3 h 12"/>
                  <a:gd name="T4" fmla="*/ 1 w 4"/>
                  <a:gd name="T5" fmla="*/ 12 h 12"/>
                  <a:gd name="T6" fmla="*/ 1 w 4"/>
                  <a:gd name="T7" fmla="*/ 12 h 12"/>
                  <a:gd name="T8" fmla="*/ 4 w 4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5"/>
                      <a:pt x="0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6" name="Freeform 57"/>
              <p:cNvSpPr/>
              <p:nvPr/>
            </p:nvSpPr>
            <p:spPr bwMode="auto">
              <a:xfrm>
                <a:off x="4835" y="3377"/>
                <a:ext cx="8" cy="28"/>
              </a:xfrm>
              <a:custGeom>
                <a:avLst/>
                <a:gdLst>
                  <a:gd name="T0" fmla="*/ 4 w 6"/>
                  <a:gd name="T1" fmla="*/ 0 h 20"/>
                  <a:gd name="T2" fmla="*/ 1 w 6"/>
                  <a:gd name="T3" fmla="*/ 20 h 20"/>
                  <a:gd name="T4" fmla="*/ 6 w 6"/>
                  <a:gd name="T5" fmla="*/ 9 h 20"/>
                  <a:gd name="T6" fmla="*/ 4 w 6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0">
                    <a:moveTo>
                      <a:pt x="4" y="0"/>
                    </a:moveTo>
                    <a:cubicBezTo>
                      <a:pt x="0" y="12"/>
                      <a:pt x="5" y="8"/>
                      <a:pt x="1" y="2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7" name="Freeform 58"/>
              <p:cNvSpPr/>
              <p:nvPr/>
            </p:nvSpPr>
            <p:spPr bwMode="auto">
              <a:xfrm>
                <a:off x="4854" y="3361"/>
                <a:ext cx="1" cy="4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1 w 1"/>
                  <a:gd name="T5" fmla="*/ 3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8" name="Freeform 59"/>
              <p:cNvSpPr/>
              <p:nvPr/>
            </p:nvSpPr>
            <p:spPr bwMode="auto">
              <a:xfrm>
                <a:off x="4846" y="3353"/>
                <a:ext cx="8" cy="20"/>
              </a:xfrm>
              <a:custGeom>
                <a:avLst/>
                <a:gdLst>
                  <a:gd name="T0" fmla="*/ 3 w 6"/>
                  <a:gd name="T1" fmla="*/ 0 h 15"/>
                  <a:gd name="T2" fmla="*/ 0 w 6"/>
                  <a:gd name="T3" fmla="*/ 15 h 15"/>
                  <a:gd name="T4" fmla="*/ 3 w 6"/>
                  <a:gd name="T5" fmla="*/ 10 h 15"/>
                  <a:gd name="T6" fmla="*/ 3 w 6"/>
                  <a:gd name="T7" fmla="*/ 10 h 15"/>
                  <a:gd name="T8" fmla="*/ 6 w 6"/>
                  <a:gd name="T9" fmla="*/ 6 h 15"/>
                  <a:gd name="T10" fmla="*/ 6 w 6"/>
                  <a:gd name="T11" fmla="*/ 0 h 15"/>
                  <a:gd name="T12" fmla="*/ 5 w 6"/>
                  <a:gd name="T13" fmla="*/ 5 h 15"/>
                  <a:gd name="T14" fmla="*/ 3 w 6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5">
                    <a:moveTo>
                      <a:pt x="3" y="0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6" y="7"/>
                      <a:pt x="6" y="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5" y="4"/>
                      <a:pt x="5" y="5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9" name="Freeform 60"/>
              <p:cNvSpPr/>
              <p:nvPr/>
            </p:nvSpPr>
            <p:spPr bwMode="auto">
              <a:xfrm>
                <a:off x="4855" y="3342"/>
                <a:ext cx="3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0" name="Freeform 61"/>
              <p:cNvSpPr/>
              <p:nvPr/>
            </p:nvSpPr>
            <p:spPr bwMode="auto">
              <a:xfrm>
                <a:off x="4858" y="3298"/>
                <a:ext cx="20" cy="44"/>
              </a:xfrm>
              <a:custGeom>
                <a:avLst/>
                <a:gdLst>
                  <a:gd name="T0" fmla="*/ 12 w 15"/>
                  <a:gd name="T1" fmla="*/ 0 h 32"/>
                  <a:gd name="T2" fmla="*/ 7 w 15"/>
                  <a:gd name="T3" fmla="*/ 23 h 32"/>
                  <a:gd name="T4" fmla="*/ 7 w 15"/>
                  <a:gd name="T5" fmla="*/ 17 h 32"/>
                  <a:gd name="T6" fmla="*/ 0 w 15"/>
                  <a:gd name="T7" fmla="*/ 32 h 32"/>
                  <a:gd name="T8" fmla="*/ 12 w 15"/>
                  <a:gd name="T9" fmla="*/ 14 h 32"/>
                  <a:gd name="T10" fmla="*/ 11 w 15"/>
                  <a:gd name="T11" fmla="*/ 12 h 32"/>
                  <a:gd name="T12" fmla="*/ 15 w 15"/>
                  <a:gd name="T13" fmla="*/ 5 h 32"/>
                  <a:gd name="T14" fmla="*/ 15 w 15"/>
                  <a:gd name="T15" fmla="*/ 6 h 32"/>
                  <a:gd name="T16" fmla="*/ 12 w 15"/>
                  <a:gd name="T1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32">
                    <a:moveTo>
                      <a:pt x="12" y="0"/>
                    </a:moveTo>
                    <a:cubicBezTo>
                      <a:pt x="7" y="11"/>
                      <a:pt x="12" y="13"/>
                      <a:pt x="7" y="23"/>
                    </a:cubicBezTo>
                    <a:cubicBezTo>
                      <a:pt x="8" y="18"/>
                      <a:pt x="8" y="17"/>
                      <a:pt x="7" y="17"/>
                    </a:cubicBezTo>
                    <a:cubicBezTo>
                      <a:pt x="6" y="17"/>
                      <a:pt x="2" y="29"/>
                      <a:pt x="0" y="32"/>
                    </a:cubicBezTo>
                    <a:cubicBezTo>
                      <a:pt x="4" y="30"/>
                      <a:pt x="8" y="25"/>
                      <a:pt x="12" y="14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3" y="6"/>
                      <a:pt x="13" y="9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3" y="6"/>
                      <a:pt x="13" y="1"/>
                      <a:pt x="12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1" name="Freeform 62"/>
              <p:cNvSpPr/>
              <p:nvPr/>
            </p:nvSpPr>
            <p:spPr bwMode="auto">
              <a:xfrm>
                <a:off x="4878" y="3215"/>
                <a:ext cx="29" cy="69"/>
              </a:xfrm>
              <a:custGeom>
                <a:avLst/>
                <a:gdLst>
                  <a:gd name="T0" fmla="*/ 19 w 21"/>
                  <a:gd name="T1" fmla="*/ 0 h 51"/>
                  <a:gd name="T2" fmla="*/ 16 w 21"/>
                  <a:gd name="T3" fmla="*/ 4 h 51"/>
                  <a:gd name="T4" fmla="*/ 16 w 21"/>
                  <a:gd name="T5" fmla="*/ 14 h 51"/>
                  <a:gd name="T6" fmla="*/ 7 w 21"/>
                  <a:gd name="T7" fmla="*/ 28 h 51"/>
                  <a:gd name="T8" fmla="*/ 6 w 21"/>
                  <a:gd name="T9" fmla="*/ 28 h 51"/>
                  <a:gd name="T10" fmla="*/ 5 w 21"/>
                  <a:gd name="T11" fmla="*/ 39 h 51"/>
                  <a:gd name="T12" fmla="*/ 1 w 21"/>
                  <a:gd name="T13" fmla="*/ 51 h 51"/>
                  <a:gd name="T14" fmla="*/ 16 w 21"/>
                  <a:gd name="T15" fmla="*/ 18 h 51"/>
                  <a:gd name="T16" fmla="*/ 15 w 21"/>
                  <a:gd name="T17" fmla="*/ 23 h 51"/>
                  <a:gd name="T18" fmla="*/ 21 w 21"/>
                  <a:gd name="T19" fmla="*/ 11 h 51"/>
                  <a:gd name="T20" fmla="*/ 19 w 21"/>
                  <a:gd name="T2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51">
                    <a:moveTo>
                      <a:pt x="19" y="0"/>
                    </a:moveTo>
                    <a:cubicBezTo>
                      <a:pt x="19" y="0"/>
                      <a:pt x="18" y="1"/>
                      <a:pt x="16" y="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4" y="15"/>
                      <a:pt x="10" y="28"/>
                      <a:pt x="7" y="2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5" y="34"/>
                      <a:pt x="6" y="35"/>
                      <a:pt x="5" y="39"/>
                    </a:cubicBezTo>
                    <a:cubicBezTo>
                      <a:pt x="2" y="43"/>
                      <a:pt x="0" y="45"/>
                      <a:pt x="1" y="51"/>
                    </a:cubicBezTo>
                    <a:cubicBezTo>
                      <a:pt x="10" y="30"/>
                      <a:pt x="9" y="37"/>
                      <a:pt x="16" y="18"/>
                    </a:cubicBezTo>
                    <a:cubicBezTo>
                      <a:pt x="17" y="19"/>
                      <a:pt x="16" y="21"/>
                      <a:pt x="15" y="23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18" y="10"/>
                      <a:pt x="21" y="0"/>
                      <a:pt x="19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2" name="Freeform 63"/>
              <p:cNvSpPr/>
              <p:nvPr/>
            </p:nvSpPr>
            <p:spPr bwMode="auto">
              <a:xfrm>
                <a:off x="4908" y="3183"/>
                <a:ext cx="13" cy="32"/>
              </a:xfrm>
              <a:custGeom>
                <a:avLst/>
                <a:gdLst>
                  <a:gd name="T0" fmla="*/ 9 w 9"/>
                  <a:gd name="T1" fmla="*/ 0 h 23"/>
                  <a:gd name="T2" fmla="*/ 4 w 9"/>
                  <a:gd name="T3" fmla="*/ 11 h 23"/>
                  <a:gd name="T4" fmla="*/ 3 w 9"/>
                  <a:gd name="T5" fmla="*/ 10 h 23"/>
                  <a:gd name="T6" fmla="*/ 2 w 9"/>
                  <a:gd name="T7" fmla="*/ 23 h 23"/>
                  <a:gd name="T8" fmla="*/ 4 w 9"/>
                  <a:gd name="T9" fmla="*/ 22 h 23"/>
                  <a:gd name="T10" fmla="*/ 9 w 9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23">
                    <a:moveTo>
                      <a:pt x="9" y="0"/>
                    </a:moveTo>
                    <a:cubicBezTo>
                      <a:pt x="7" y="5"/>
                      <a:pt x="6" y="11"/>
                      <a:pt x="4" y="11"/>
                    </a:cubicBezTo>
                    <a:cubicBezTo>
                      <a:pt x="4" y="11"/>
                      <a:pt x="3" y="10"/>
                      <a:pt x="3" y="10"/>
                    </a:cubicBezTo>
                    <a:cubicBezTo>
                      <a:pt x="0" y="18"/>
                      <a:pt x="0" y="23"/>
                      <a:pt x="2" y="23"/>
                    </a:cubicBezTo>
                    <a:cubicBezTo>
                      <a:pt x="3" y="23"/>
                      <a:pt x="4" y="23"/>
                      <a:pt x="4" y="22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3" name="Freeform 64"/>
              <p:cNvSpPr/>
              <p:nvPr/>
            </p:nvSpPr>
            <p:spPr bwMode="auto">
              <a:xfrm>
                <a:off x="4919" y="3155"/>
                <a:ext cx="13" cy="21"/>
              </a:xfrm>
              <a:custGeom>
                <a:avLst/>
                <a:gdLst>
                  <a:gd name="T0" fmla="*/ 8 w 9"/>
                  <a:gd name="T1" fmla="*/ 0 h 16"/>
                  <a:gd name="T2" fmla="*/ 0 w 9"/>
                  <a:gd name="T3" fmla="*/ 16 h 16"/>
                  <a:gd name="T4" fmla="*/ 8 w 9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6">
                    <a:moveTo>
                      <a:pt x="8" y="0"/>
                    </a:moveTo>
                    <a:cubicBezTo>
                      <a:pt x="4" y="11"/>
                      <a:pt x="2" y="4"/>
                      <a:pt x="0" y="16"/>
                    </a:cubicBezTo>
                    <a:cubicBezTo>
                      <a:pt x="3" y="13"/>
                      <a:pt x="9" y="7"/>
                      <a:pt x="8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4" name="Freeform 65"/>
              <p:cNvSpPr/>
              <p:nvPr/>
            </p:nvSpPr>
            <p:spPr bwMode="auto">
              <a:xfrm>
                <a:off x="4937" y="3081"/>
                <a:ext cx="22" cy="63"/>
              </a:xfrm>
              <a:custGeom>
                <a:avLst/>
                <a:gdLst>
                  <a:gd name="T0" fmla="*/ 15 w 16"/>
                  <a:gd name="T1" fmla="*/ 0 h 46"/>
                  <a:gd name="T2" fmla="*/ 6 w 16"/>
                  <a:gd name="T3" fmla="*/ 18 h 46"/>
                  <a:gd name="T4" fmla="*/ 5 w 16"/>
                  <a:gd name="T5" fmla="*/ 19 h 46"/>
                  <a:gd name="T6" fmla="*/ 9 w 16"/>
                  <a:gd name="T7" fmla="*/ 2 h 46"/>
                  <a:gd name="T8" fmla="*/ 3 w 16"/>
                  <a:gd name="T9" fmla="*/ 27 h 46"/>
                  <a:gd name="T10" fmla="*/ 0 w 16"/>
                  <a:gd name="T11" fmla="*/ 46 h 46"/>
                  <a:gd name="T12" fmla="*/ 15 w 16"/>
                  <a:gd name="T1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46">
                    <a:moveTo>
                      <a:pt x="15" y="0"/>
                    </a:moveTo>
                    <a:cubicBezTo>
                      <a:pt x="6" y="18"/>
                      <a:pt x="6" y="18"/>
                      <a:pt x="6" y="18"/>
                    </a:cubicBezTo>
                    <a:cubicBezTo>
                      <a:pt x="6" y="19"/>
                      <a:pt x="5" y="19"/>
                      <a:pt x="5" y="19"/>
                    </a:cubicBezTo>
                    <a:cubicBezTo>
                      <a:pt x="2" y="19"/>
                      <a:pt x="8" y="8"/>
                      <a:pt x="9" y="2"/>
                    </a:cubicBezTo>
                    <a:cubicBezTo>
                      <a:pt x="2" y="18"/>
                      <a:pt x="5" y="13"/>
                      <a:pt x="3" y="27"/>
                    </a:cubicBezTo>
                    <a:cubicBezTo>
                      <a:pt x="1" y="31"/>
                      <a:pt x="1" y="40"/>
                      <a:pt x="0" y="46"/>
                    </a:cubicBezTo>
                    <a:cubicBezTo>
                      <a:pt x="5" y="19"/>
                      <a:pt x="16" y="22"/>
                      <a:pt x="15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5" name="Freeform 66"/>
              <p:cNvSpPr/>
              <p:nvPr/>
            </p:nvSpPr>
            <p:spPr bwMode="auto">
              <a:xfrm>
                <a:off x="4933" y="3122"/>
                <a:ext cx="4" cy="13"/>
              </a:xfrm>
              <a:custGeom>
                <a:avLst/>
                <a:gdLst>
                  <a:gd name="T0" fmla="*/ 4 w 4"/>
                  <a:gd name="T1" fmla="*/ 0 h 13"/>
                  <a:gd name="T2" fmla="*/ 0 w 4"/>
                  <a:gd name="T3" fmla="*/ 9 h 13"/>
                  <a:gd name="T4" fmla="*/ 1 w 4"/>
                  <a:gd name="T5" fmla="*/ 13 h 13"/>
                  <a:gd name="T6" fmla="*/ 4 w 4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lnTo>
                      <a:pt x="0" y="9"/>
                    </a:lnTo>
                    <a:lnTo>
                      <a:pt x="1" y="1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6" name="Freeform 67"/>
              <p:cNvSpPr/>
              <p:nvPr/>
            </p:nvSpPr>
            <p:spPr bwMode="auto">
              <a:xfrm>
                <a:off x="4933" y="3122"/>
                <a:ext cx="4" cy="13"/>
              </a:xfrm>
              <a:custGeom>
                <a:avLst/>
                <a:gdLst>
                  <a:gd name="T0" fmla="*/ 4 w 4"/>
                  <a:gd name="T1" fmla="*/ 0 h 13"/>
                  <a:gd name="T2" fmla="*/ 0 w 4"/>
                  <a:gd name="T3" fmla="*/ 9 h 13"/>
                  <a:gd name="T4" fmla="*/ 1 w 4"/>
                  <a:gd name="T5" fmla="*/ 13 h 13"/>
                  <a:gd name="T6" fmla="*/ 4 w 4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lnTo>
                      <a:pt x="0" y="9"/>
                    </a:lnTo>
                    <a:lnTo>
                      <a:pt x="1" y="13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7" name="Freeform 68"/>
              <p:cNvSpPr>
                <a:spLocks noEditPoints="1"/>
              </p:cNvSpPr>
              <p:nvPr/>
            </p:nvSpPr>
            <p:spPr bwMode="auto">
              <a:xfrm>
                <a:off x="4960" y="2935"/>
                <a:ext cx="52" cy="151"/>
              </a:xfrm>
              <a:custGeom>
                <a:avLst/>
                <a:gdLst>
                  <a:gd name="T0" fmla="*/ 2 w 38"/>
                  <a:gd name="T1" fmla="*/ 106 h 111"/>
                  <a:gd name="T2" fmla="*/ 1 w 38"/>
                  <a:gd name="T3" fmla="*/ 111 h 111"/>
                  <a:gd name="T4" fmla="*/ 2 w 38"/>
                  <a:gd name="T5" fmla="*/ 106 h 111"/>
                  <a:gd name="T6" fmla="*/ 0 w 38"/>
                  <a:gd name="T7" fmla="*/ 91 h 111"/>
                  <a:gd name="T8" fmla="*/ 1 w 38"/>
                  <a:gd name="T9" fmla="*/ 92 h 111"/>
                  <a:gd name="T10" fmla="*/ 1 w 38"/>
                  <a:gd name="T11" fmla="*/ 92 h 111"/>
                  <a:gd name="T12" fmla="*/ 0 w 38"/>
                  <a:gd name="T13" fmla="*/ 91 h 111"/>
                  <a:gd name="T14" fmla="*/ 36 w 38"/>
                  <a:gd name="T15" fmla="*/ 0 h 111"/>
                  <a:gd name="T16" fmla="*/ 31 w 38"/>
                  <a:gd name="T17" fmla="*/ 16 h 111"/>
                  <a:gd name="T18" fmla="*/ 29 w 38"/>
                  <a:gd name="T19" fmla="*/ 8 h 111"/>
                  <a:gd name="T20" fmla="*/ 29 w 38"/>
                  <a:gd name="T21" fmla="*/ 21 h 111"/>
                  <a:gd name="T22" fmla="*/ 26 w 38"/>
                  <a:gd name="T23" fmla="*/ 27 h 111"/>
                  <a:gd name="T24" fmla="*/ 25 w 38"/>
                  <a:gd name="T25" fmla="*/ 27 h 111"/>
                  <a:gd name="T26" fmla="*/ 25 w 38"/>
                  <a:gd name="T27" fmla="*/ 26 h 111"/>
                  <a:gd name="T28" fmla="*/ 25 w 38"/>
                  <a:gd name="T29" fmla="*/ 26 h 111"/>
                  <a:gd name="T30" fmla="*/ 22 w 38"/>
                  <a:gd name="T31" fmla="*/ 49 h 111"/>
                  <a:gd name="T32" fmla="*/ 19 w 38"/>
                  <a:gd name="T33" fmla="*/ 52 h 111"/>
                  <a:gd name="T34" fmla="*/ 18 w 38"/>
                  <a:gd name="T35" fmla="*/ 51 h 111"/>
                  <a:gd name="T36" fmla="*/ 18 w 38"/>
                  <a:gd name="T37" fmla="*/ 51 h 111"/>
                  <a:gd name="T38" fmla="*/ 16 w 38"/>
                  <a:gd name="T39" fmla="*/ 58 h 111"/>
                  <a:gd name="T40" fmla="*/ 17 w 38"/>
                  <a:gd name="T41" fmla="*/ 57 h 111"/>
                  <a:gd name="T42" fmla="*/ 11 w 38"/>
                  <a:gd name="T43" fmla="*/ 78 h 111"/>
                  <a:gd name="T44" fmla="*/ 1 w 38"/>
                  <a:gd name="T45" fmla="*/ 92 h 111"/>
                  <a:gd name="T46" fmla="*/ 2 w 38"/>
                  <a:gd name="T47" fmla="*/ 106 h 111"/>
                  <a:gd name="T48" fmla="*/ 5 w 38"/>
                  <a:gd name="T49" fmla="*/ 92 h 111"/>
                  <a:gd name="T50" fmla="*/ 11 w 38"/>
                  <a:gd name="T51" fmla="*/ 87 h 111"/>
                  <a:gd name="T52" fmla="*/ 20 w 38"/>
                  <a:gd name="T53" fmla="*/ 61 h 111"/>
                  <a:gd name="T54" fmla="*/ 19 w 38"/>
                  <a:gd name="T55" fmla="*/ 62 h 111"/>
                  <a:gd name="T56" fmla="*/ 32 w 38"/>
                  <a:gd name="T57" fmla="*/ 26 h 111"/>
                  <a:gd name="T58" fmla="*/ 32 w 38"/>
                  <a:gd name="T59" fmla="*/ 30 h 111"/>
                  <a:gd name="T60" fmla="*/ 35 w 38"/>
                  <a:gd name="T61" fmla="*/ 19 h 111"/>
                  <a:gd name="T62" fmla="*/ 37 w 38"/>
                  <a:gd name="T63" fmla="*/ 18 h 111"/>
                  <a:gd name="T64" fmla="*/ 36 w 38"/>
                  <a:gd name="T65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111">
                    <a:moveTo>
                      <a:pt x="2" y="106"/>
                    </a:moveTo>
                    <a:cubicBezTo>
                      <a:pt x="1" y="111"/>
                      <a:pt x="1" y="111"/>
                      <a:pt x="1" y="111"/>
                    </a:cubicBezTo>
                    <a:cubicBezTo>
                      <a:pt x="2" y="109"/>
                      <a:pt x="2" y="108"/>
                      <a:pt x="2" y="106"/>
                    </a:cubicBezTo>
                    <a:moveTo>
                      <a:pt x="0" y="91"/>
                    </a:moveTo>
                    <a:cubicBezTo>
                      <a:pt x="0" y="91"/>
                      <a:pt x="0" y="92"/>
                      <a:pt x="1" y="92"/>
                    </a:cubicBezTo>
                    <a:cubicBezTo>
                      <a:pt x="1" y="92"/>
                      <a:pt x="1" y="92"/>
                      <a:pt x="1" y="92"/>
                    </a:cubicBezTo>
                    <a:cubicBezTo>
                      <a:pt x="1" y="91"/>
                      <a:pt x="0" y="91"/>
                      <a:pt x="0" y="91"/>
                    </a:cubicBezTo>
                    <a:moveTo>
                      <a:pt x="36" y="0"/>
                    </a:moveTo>
                    <a:cubicBezTo>
                      <a:pt x="29" y="11"/>
                      <a:pt x="38" y="7"/>
                      <a:pt x="31" y="16"/>
                    </a:cubicBezTo>
                    <a:cubicBezTo>
                      <a:pt x="30" y="13"/>
                      <a:pt x="29" y="11"/>
                      <a:pt x="29" y="8"/>
                    </a:cubicBezTo>
                    <a:cubicBezTo>
                      <a:pt x="28" y="15"/>
                      <a:pt x="29" y="18"/>
                      <a:pt x="29" y="21"/>
                    </a:cubicBezTo>
                    <a:cubicBezTo>
                      <a:pt x="28" y="26"/>
                      <a:pt x="27" y="27"/>
                      <a:pt x="26" y="27"/>
                    </a:cubicBezTo>
                    <a:cubicBezTo>
                      <a:pt x="26" y="27"/>
                      <a:pt x="26" y="27"/>
                      <a:pt x="25" y="27"/>
                    </a:cubicBezTo>
                    <a:cubicBezTo>
                      <a:pt x="25" y="27"/>
                      <a:pt x="25" y="26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3" y="35"/>
                      <a:pt x="27" y="37"/>
                      <a:pt x="22" y="49"/>
                    </a:cubicBezTo>
                    <a:cubicBezTo>
                      <a:pt x="21" y="51"/>
                      <a:pt x="20" y="52"/>
                      <a:pt x="19" y="52"/>
                    </a:cubicBezTo>
                    <a:cubicBezTo>
                      <a:pt x="19" y="52"/>
                      <a:pt x="18" y="51"/>
                      <a:pt x="18" y="51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18" y="51"/>
                      <a:pt x="17" y="52"/>
                      <a:pt x="16" y="58"/>
                    </a:cubicBezTo>
                    <a:cubicBezTo>
                      <a:pt x="16" y="57"/>
                      <a:pt x="17" y="57"/>
                      <a:pt x="17" y="57"/>
                    </a:cubicBezTo>
                    <a:cubicBezTo>
                      <a:pt x="20" y="57"/>
                      <a:pt x="10" y="72"/>
                      <a:pt x="11" y="78"/>
                    </a:cubicBezTo>
                    <a:cubicBezTo>
                      <a:pt x="7" y="86"/>
                      <a:pt x="3" y="91"/>
                      <a:pt x="1" y="92"/>
                    </a:cubicBezTo>
                    <a:cubicBezTo>
                      <a:pt x="3" y="94"/>
                      <a:pt x="3" y="100"/>
                      <a:pt x="2" y="106"/>
                    </a:cubicBezTo>
                    <a:cubicBezTo>
                      <a:pt x="5" y="92"/>
                      <a:pt x="5" y="92"/>
                      <a:pt x="5" y="92"/>
                    </a:cubicBezTo>
                    <a:cubicBezTo>
                      <a:pt x="11" y="87"/>
                      <a:pt x="11" y="87"/>
                      <a:pt x="11" y="87"/>
                    </a:cubicBezTo>
                    <a:cubicBezTo>
                      <a:pt x="13" y="77"/>
                      <a:pt x="16" y="70"/>
                      <a:pt x="20" y="61"/>
                    </a:cubicBezTo>
                    <a:cubicBezTo>
                      <a:pt x="19" y="62"/>
                      <a:pt x="19" y="62"/>
                      <a:pt x="19" y="62"/>
                    </a:cubicBezTo>
                    <a:cubicBezTo>
                      <a:pt x="28" y="52"/>
                      <a:pt x="25" y="39"/>
                      <a:pt x="32" y="26"/>
                    </a:cubicBezTo>
                    <a:cubicBezTo>
                      <a:pt x="31" y="28"/>
                      <a:pt x="32" y="27"/>
                      <a:pt x="32" y="30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4" y="18"/>
                      <a:pt x="37" y="6"/>
                      <a:pt x="36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8" name="Freeform 69"/>
              <p:cNvSpPr/>
              <p:nvPr/>
            </p:nvSpPr>
            <p:spPr bwMode="auto">
              <a:xfrm>
                <a:off x="4999" y="2940"/>
                <a:ext cx="1" cy="5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1"/>
                      <a:pt x="0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9" name="Freeform 70"/>
              <p:cNvSpPr/>
              <p:nvPr/>
            </p:nvSpPr>
            <p:spPr bwMode="auto">
              <a:xfrm>
                <a:off x="4955" y="3056"/>
                <a:ext cx="3" cy="6"/>
              </a:xfrm>
              <a:custGeom>
                <a:avLst/>
                <a:gdLst>
                  <a:gd name="T0" fmla="*/ 3 w 3"/>
                  <a:gd name="T1" fmla="*/ 0 h 6"/>
                  <a:gd name="T2" fmla="*/ 0 w 3"/>
                  <a:gd name="T3" fmla="*/ 3 h 6"/>
                  <a:gd name="T4" fmla="*/ 1 w 3"/>
                  <a:gd name="T5" fmla="*/ 6 h 6"/>
                  <a:gd name="T6" fmla="*/ 3 w 3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lnTo>
                      <a:pt x="0" y="3"/>
                    </a:lnTo>
                    <a:lnTo>
                      <a:pt x="1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0" name="Freeform 71"/>
              <p:cNvSpPr/>
              <p:nvPr/>
            </p:nvSpPr>
            <p:spPr bwMode="auto">
              <a:xfrm>
                <a:off x="4955" y="3056"/>
                <a:ext cx="3" cy="6"/>
              </a:xfrm>
              <a:custGeom>
                <a:avLst/>
                <a:gdLst>
                  <a:gd name="T0" fmla="*/ 3 w 3"/>
                  <a:gd name="T1" fmla="*/ 0 h 6"/>
                  <a:gd name="T2" fmla="*/ 0 w 3"/>
                  <a:gd name="T3" fmla="*/ 3 h 6"/>
                  <a:gd name="T4" fmla="*/ 1 w 3"/>
                  <a:gd name="T5" fmla="*/ 6 h 6"/>
                  <a:gd name="T6" fmla="*/ 3 w 3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lnTo>
                      <a:pt x="0" y="3"/>
                    </a:lnTo>
                    <a:lnTo>
                      <a:pt x="1" y="6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1" name="Freeform 72"/>
              <p:cNvSpPr/>
              <p:nvPr/>
            </p:nvSpPr>
            <p:spPr bwMode="auto">
              <a:xfrm>
                <a:off x="4999" y="2928"/>
                <a:ext cx="2" cy="8"/>
              </a:xfrm>
              <a:custGeom>
                <a:avLst/>
                <a:gdLst>
                  <a:gd name="T0" fmla="*/ 1 w 2"/>
                  <a:gd name="T1" fmla="*/ 0 h 6"/>
                  <a:gd name="T2" fmla="*/ 1 w 2"/>
                  <a:gd name="T3" fmla="*/ 3 h 6"/>
                  <a:gd name="T4" fmla="*/ 1 w 2"/>
                  <a:gd name="T5" fmla="*/ 6 h 6"/>
                  <a:gd name="T6" fmla="*/ 2 w 2"/>
                  <a:gd name="T7" fmla="*/ 4 h 6"/>
                  <a:gd name="T8" fmla="*/ 1 w 2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1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2" y="5"/>
                      <a:pt x="2" y="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2" name="Freeform 73"/>
              <p:cNvSpPr/>
              <p:nvPr/>
            </p:nvSpPr>
            <p:spPr bwMode="auto">
              <a:xfrm>
                <a:off x="5008" y="2906"/>
                <a:ext cx="7" cy="12"/>
              </a:xfrm>
              <a:custGeom>
                <a:avLst/>
                <a:gdLst>
                  <a:gd name="T0" fmla="*/ 6 w 7"/>
                  <a:gd name="T1" fmla="*/ 0 h 12"/>
                  <a:gd name="T2" fmla="*/ 0 w 7"/>
                  <a:gd name="T3" fmla="*/ 12 h 12"/>
                  <a:gd name="T4" fmla="*/ 7 w 7"/>
                  <a:gd name="T5" fmla="*/ 7 h 12"/>
                  <a:gd name="T6" fmla="*/ 6 w 7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2">
                    <a:moveTo>
                      <a:pt x="6" y="0"/>
                    </a:moveTo>
                    <a:lnTo>
                      <a:pt x="0" y="12"/>
                    </a:lnTo>
                    <a:lnTo>
                      <a:pt x="7" y="7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3" name="Freeform 74"/>
              <p:cNvSpPr/>
              <p:nvPr/>
            </p:nvSpPr>
            <p:spPr bwMode="auto">
              <a:xfrm>
                <a:off x="5008" y="2906"/>
                <a:ext cx="7" cy="12"/>
              </a:xfrm>
              <a:custGeom>
                <a:avLst/>
                <a:gdLst>
                  <a:gd name="T0" fmla="*/ 6 w 7"/>
                  <a:gd name="T1" fmla="*/ 0 h 12"/>
                  <a:gd name="T2" fmla="*/ 0 w 7"/>
                  <a:gd name="T3" fmla="*/ 12 h 12"/>
                  <a:gd name="T4" fmla="*/ 7 w 7"/>
                  <a:gd name="T5" fmla="*/ 7 h 12"/>
                  <a:gd name="T6" fmla="*/ 6 w 7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2">
                    <a:moveTo>
                      <a:pt x="6" y="0"/>
                    </a:moveTo>
                    <a:lnTo>
                      <a:pt x="0" y="12"/>
                    </a:lnTo>
                    <a:lnTo>
                      <a:pt x="7" y="7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4" name="Freeform 75"/>
              <p:cNvSpPr/>
              <p:nvPr/>
            </p:nvSpPr>
            <p:spPr bwMode="auto">
              <a:xfrm>
                <a:off x="5127" y="2593"/>
                <a:ext cx="9" cy="14"/>
              </a:xfrm>
              <a:custGeom>
                <a:avLst/>
                <a:gdLst>
                  <a:gd name="T0" fmla="*/ 5 w 7"/>
                  <a:gd name="T1" fmla="*/ 0 h 10"/>
                  <a:gd name="T2" fmla="*/ 5 w 7"/>
                  <a:gd name="T3" fmla="*/ 10 h 10"/>
                  <a:gd name="T4" fmla="*/ 6 w 7"/>
                  <a:gd name="T5" fmla="*/ 4 h 10"/>
                  <a:gd name="T6" fmla="*/ 6 w 7"/>
                  <a:gd name="T7" fmla="*/ 4 h 10"/>
                  <a:gd name="T8" fmla="*/ 5 w 7"/>
                  <a:gd name="T9" fmla="*/ 4 h 10"/>
                  <a:gd name="T10" fmla="*/ 5 w 7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0">
                    <a:moveTo>
                      <a:pt x="5" y="0"/>
                    </a:moveTo>
                    <a:cubicBezTo>
                      <a:pt x="0" y="7"/>
                      <a:pt x="3" y="8"/>
                      <a:pt x="5" y="10"/>
                    </a:cubicBezTo>
                    <a:cubicBezTo>
                      <a:pt x="7" y="5"/>
                      <a:pt x="7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3"/>
                      <a:pt x="5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5" name="Freeform 76"/>
              <p:cNvSpPr/>
              <p:nvPr/>
            </p:nvSpPr>
            <p:spPr bwMode="auto">
              <a:xfrm>
                <a:off x="5193" y="2387"/>
                <a:ext cx="10" cy="34"/>
              </a:xfrm>
              <a:custGeom>
                <a:avLst/>
                <a:gdLst>
                  <a:gd name="T0" fmla="*/ 8 w 8"/>
                  <a:gd name="T1" fmla="*/ 0 h 25"/>
                  <a:gd name="T2" fmla="*/ 0 w 8"/>
                  <a:gd name="T3" fmla="*/ 25 h 25"/>
                  <a:gd name="T4" fmla="*/ 8 w 8"/>
                  <a:gd name="T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25">
                    <a:moveTo>
                      <a:pt x="8" y="0"/>
                    </a:moveTo>
                    <a:cubicBezTo>
                      <a:pt x="3" y="8"/>
                      <a:pt x="3" y="16"/>
                      <a:pt x="0" y="25"/>
                    </a:cubicBezTo>
                    <a:cubicBezTo>
                      <a:pt x="4" y="18"/>
                      <a:pt x="7" y="7"/>
                      <a:pt x="8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6" name="Freeform 77"/>
              <p:cNvSpPr/>
              <p:nvPr/>
            </p:nvSpPr>
            <p:spPr bwMode="auto">
              <a:xfrm>
                <a:off x="5223" y="2294"/>
                <a:ext cx="13" cy="15"/>
              </a:xfrm>
              <a:custGeom>
                <a:avLst/>
                <a:gdLst>
                  <a:gd name="T0" fmla="*/ 0 w 10"/>
                  <a:gd name="T1" fmla="*/ 0 h 11"/>
                  <a:gd name="T2" fmla="*/ 0 w 10"/>
                  <a:gd name="T3" fmla="*/ 4 h 11"/>
                  <a:gd name="T4" fmla="*/ 1 w 10"/>
                  <a:gd name="T5" fmla="*/ 1 h 11"/>
                  <a:gd name="T6" fmla="*/ 4 w 10"/>
                  <a:gd name="T7" fmla="*/ 11 h 11"/>
                  <a:gd name="T8" fmla="*/ 0 w 10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0" y="0"/>
                    </a:moveTo>
                    <a:cubicBezTo>
                      <a:pt x="0" y="2"/>
                      <a:pt x="0" y="4"/>
                      <a:pt x="0" y="4"/>
                    </a:cubicBezTo>
                    <a:cubicBezTo>
                      <a:pt x="0" y="4"/>
                      <a:pt x="1" y="3"/>
                      <a:pt x="1" y="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10" y="0"/>
                      <a:pt x="2" y="1"/>
                      <a:pt x="0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7" name="Freeform 78"/>
              <p:cNvSpPr/>
              <p:nvPr/>
            </p:nvSpPr>
            <p:spPr bwMode="auto">
              <a:xfrm>
                <a:off x="5254" y="2194"/>
                <a:ext cx="8" cy="25"/>
              </a:xfrm>
              <a:custGeom>
                <a:avLst/>
                <a:gdLst>
                  <a:gd name="T0" fmla="*/ 2 w 6"/>
                  <a:gd name="T1" fmla="*/ 0 h 18"/>
                  <a:gd name="T2" fmla="*/ 2 w 6"/>
                  <a:gd name="T3" fmla="*/ 0 h 18"/>
                  <a:gd name="T4" fmla="*/ 0 w 6"/>
                  <a:gd name="T5" fmla="*/ 13 h 18"/>
                  <a:gd name="T6" fmla="*/ 2 w 6"/>
                  <a:gd name="T7" fmla="*/ 7 h 18"/>
                  <a:gd name="T8" fmla="*/ 3 w 6"/>
                  <a:gd name="T9" fmla="*/ 18 h 18"/>
                  <a:gd name="T10" fmla="*/ 3 w 6"/>
                  <a:gd name="T11" fmla="*/ 18 h 18"/>
                  <a:gd name="T12" fmla="*/ 2 w 6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8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10"/>
                      <a:pt x="3" y="13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9"/>
                      <a:pt x="6" y="0"/>
                      <a:pt x="2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8" name="Freeform 79"/>
              <p:cNvSpPr/>
              <p:nvPr/>
            </p:nvSpPr>
            <p:spPr bwMode="auto">
              <a:xfrm>
                <a:off x="5254" y="2227"/>
                <a:ext cx="3" cy="7"/>
              </a:xfrm>
              <a:custGeom>
                <a:avLst/>
                <a:gdLst>
                  <a:gd name="T0" fmla="*/ 2 w 2"/>
                  <a:gd name="T1" fmla="*/ 0 h 5"/>
                  <a:gd name="T2" fmla="*/ 1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1" y="1"/>
                      <a:pt x="0" y="2"/>
                      <a:pt x="1" y="5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9" name="Freeform 80"/>
              <p:cNvSpPr/>
              <p:nvPr/>
            </p:nvSpPr>
            <p:spPr bwMode="auto">
              <a:xfrm>
                <a:off x="5257" y="2219"/>
                <a:ext cx="1" cy="8"/>
              </a:xfrm>
              <a:custGeom>
                <a:avLst/>
                <a:gdLst>
                  <a:gd name="T0" fmla="*/ 1 w 1"/>
                  <a:gd name="T1" fmla="*/ 0 h 6"/>
                  <a:gd name="T2" fmla="*/ 1 w 1"/>
                  <a:gd name="T3" fmla="*/ 0 h 6"/>
                  <a:gd name="T4" fmla="*/ 0 w 1"/>
                  <a:gd name="T5" fmla="*/ 6 h 6"/>
                  <a:gd name="T6" fmla="*/ 1 w 1"/>
                  <a:gd name="T7" fmla="*/ 2 h 6"/>
                  <a:gd name="T8" fmla="*/ 1 w 1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4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0" name="Freeform 81"/>
              <p:cNvSpPr/>
              <p:nvPr/>
            </p:nvSpPr>
            <p:spPr bwMode="auto">
              <a:xfrm>
                <a:off x="5261" y="2156"/>
                <a:ext cx="12" cy="27"/>
              </a:xfrm>
              <a:custGeom>
                <a:avLst/>
                <a:gdLst>
                  <a:gd name="T0" fmla="*/ 9 w 9"/>
                  <a:gd name="T1" fmla="*/ 0 h 20"/>
                  <a:gd name="T2" fmla="*/ 6 w 9"/>
                  <a:gd name="T3" fmla="*/ 7 h 20"/>
                  <a:gd name="T4" fmla="*/ 3 w 9"/>
                  <a:gd name="T5" fmla="*/ 20 h 20"/>
                  <a:gd name="T6" fmla="*/ 9 w 9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0">
                    <a:moveTo>
                      <a:pt x="9" y="0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8" y="10"/>
                      <a:pt x="0" y="16"/>
                      <a:pt x="3" y="2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1" name="Freeform 82"/>
              <p:cNvSpPr>
                <a:spLocks noEditPoints="1"/>
              </p:cNvSpPr>
              <p:nvPr/>
            </p:nvSpPr>
            <p:spPr bwMode="auto">
              <a:xfrm>
                <a:off x="5318" y="1981"/>
                <a:ext cx="22" cy="57"/>
              </a:xfrm>
              <a:custGeom>
                <a:avLst/>
                <a:gdLst>
                  <a:gd name="T0" fmla="*/ 16 w 16"/>
                  <a:gd name="T1" fmla="*/ 3 h 42"/>
                  <a:gd name="T2" fmla="*/ 15 w 16"/>
                  <a:gd name="T3" fmla="*/ 4 h 42"/>
                  <a:gd name="T4" fmla="*/ 16 w 16"/>
                  <a:gd name="T5" fmla="*/ 3 h 42"/>
                  <a:gd name="T6" fmla="*/ 13 w 16"/>
                  <a:gd name="T7" fmla="*/ 0 h 42"/>
                  <a:gd name="T8" fmla="*/ 10 w 16"/>
                  <a:gd name="T9" fmla="*/ 6 h 42"/>
                  <a:gd name="T10" fmla="*/ 0 w 16"/>
                  <a:gd name="T11" fmla="*/ 42 h 42"/>
                  <a:gd name="T12" fmla="*/ 4 w 16"/>
                  <a:gd name="T13" fmla="*/ 41 h 42"/>
                  <a:gd name="T14" fmla="*/ 15 w 16"/>
                  <a:gd name="T15" fmla="*/ 4 h 42"/>
                  <a:gd name="T16" fmla="*/ 14 w 16"/>
                  <a:gd name="T17" fmla="*/ 4 h 42"/>
                  <a:gd name="T18" fmla="*/ 14 w 16"/>
                  <a:gd name="T19" fmla="*/ 2 h 42"/>
                  <a:gd name="T20" fmla="*/ 13 w 16"/>
                  <a:gd name="T2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42">
                    <a:moveTo>
                      <a:pt x="16" y="3"/>
                    </a:moveTo>
                    <a:cubicBezTo>
                      <a:pt x="15" y="3"/>
                      <a:pt x="15" y="4"/>
                      <a:pt x="15" y="4"/>
                    </a:cubicBezTo>
                    <a:cubicBezTo>
                      <a:pt x="15" y="4"/>
                      <a:pt x="15" y="4"/>
                      <a:pt x="16" y="3"/>
                    </a:cubicBezTo>
                    <a:moveTo>
                      <a:pt x="13" y="0"/>
                    </a:moveTo>
                    <a:cubicBezTo>
                      <a:pt x="12" y="0"/>
                      <a:pt x="12" y="1"/>
                      <a:pt x="10" y="6"/>
                    </a:cubicBezTo>
                    <a:cubicBezTo>
                      <a:pt x="10" y="14"/>
                      <a:pt x="4" y="33"/>
                      <a:pt x="0" y="42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9" y="28"/>
                      <a:pt x="8" y="11"/>
                      <a:pt x="15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2"/>
                    </a:cubicBezTo>
                    <a:cubicBezTo>
                      <a:pt x="13" y="1"/>
                      <a:pt x="13" y="0"/>
                      <a:pt x="13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2" name="Freeform 83"/>
              <p:cNvSpPr/>
              <p:nvPr/>
            </p:nvSpPr>
            <p:spPr bwMode="auto">
              <a:xfrm>
                <a:off x="5345" y="1960"/>
                <a:ext cx="10" cy="15"/>
              </a:xfrm>
              <a:custGeom>
                <a:avLst/>
                <a:gdLst>
                  <a:gd name="T0" fmla="*/ 5 w 7"/>
                  <a:gd name="T1" fmla="*/ 0 h 11"/>
                  <a:gd name="T2" fmla="*/ 4 w 7"/>
                  <a:gd name="T3" fmla="*/ 0 h 11"/>
                  <a:gd name="T4" fmla="*/ 1 w 7"/>
                  <a:gd name="T5" fmla="*/ 10 h 11"/>
                  <a:gd name="T6" fmla="*/ 2 w 7"/>
                  <a:gd name="T7" fmla="*/ 11 h 11"/>
                  <a:gd name="T8" fmla="*/ 4 w 7"/>
                  <a:gd name="T9" fmla="*/ 8 h 11"/>
                  <a:gd name="T10" fmla="*/ 5 w 7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1">
                    <a:moveTo>
                      <a:pt x="5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7" y="5"/>
                      <a:pt x="0" y="4"/>
                      <a:pt x="1" y="10"/>
                    </a:cubicBezTo>
                    <a:cubicBezTo>
                      <a:pt x="1" y="11"/>
                      <a:pt x="1" y="11"/>
                      <a:pt x="2" y="11"/>
                    </a:cubicBezTo>
                    <a:cubicBezTo>
                      <a:pt x="2" y="11"/>
                      <a:pt x="3" y="9"/>
                      <a:pt x="4" y="8"/>
                    </a:cubicBezTo>
                    <a:cubicBezTo>
                      <a:pt x="6" y="4"/>
                      <a:pt x="6" y="0"/>
                      <a:pt x="5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3" name="Freeform 84"/>
              <p:cNvSpPr/>
              <p:nvPr/>
            </p:nvSpPr>
            <p:spPr bwMode="auto">
              <a:xfrm>
                <a:off x="5366" y="1874"/>
                <a:ext cx="12" cy="25"/>
              </a:xfrm>
              <a:custGeom>
                <a:avLst/>
                <a:gdLst>
                  <a:gd name="T0" fmla="*/ 4 w 9"/>
                  <a:gd name="T1" fmla="*/ 0 h 18"/>
                  <a:gd name="T2" fmla="*/ 3 w 9"/>
                  <a:gd name="T3" fmla="*/ 14 h 18"/>
                  <a:gd name="T4" fmla="*/ 5 w 9"/>
                  <a:gd name="T5" fmla="*/ 12 h 18"/>
                  <a:gd name="T6" fmla="*/ 4 w 9"/>
                  <a:gd name="T7" fmla="*/ 18 h 18"/>
                  <a:gd name="T8" fmla="*/ 5 w 9"/>
                  <a:gd name="T9" fmla="*/ 16 h 18"/>
                  <a:gd name="T10" fmla="*/ 4 w 9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8">
                    <a:moveTo>
                      <a:pt x="4" y="0"/>
                    </a:moveTo>
                    <a:cubicBezTo>
                      <a:pt x="0" y="7"/>
                      <a:pt x="1" y="14"/>
                      <a:pt x="3" y="14"/>
                    </a:cubicBezTo>
                    <a:cubicBezTo>
                      <a:pt x="4" y="14"/>
                      <a:pt x="4" y="14"/>
                      <a:pt x="5" y="12"/>
                    </a:cubicBezTo>
                    <a:cubicBezTo>
                      <a:pt x="5" y="15"/>
                      <a:pt x="4" y="18"/>
                      <a:pt x="4" y="18"/>
                    </a:cubicBezTo>
                    <a:cubicBezTo>
                      <a:pt x="4" y="18"/>
                      <a:pt x="5" y="18"/>
                      <a:pt x="5" y="16"/>
                    </a:cubicBezTo>
                    <a:cubicBezTo>
                      <a:pt x="9" y="5"/>
                      <a:pt x="4" y="7"/>
                      <a:pt x="4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4" name="Freeform 85"/>
              <p:cNvSpPr/>
              <p:nvPr/>
            </p:nvSpPr>
            <p:spPr bwMode="auto">
              <a:xfrm>
                <a:off x="5436" y="1777"/>
                <a:ext cx="8" cy="17"/>
              </a:xfrm>
              <a:custGeom>
                <a:avLst/>
                <a:gdLst>
                  <a:gd name="T0" fmla="*/ 6 w 6"/>
                  <a:gd name="T1" fmla="*/ 0 h 12"/>
                  <a:gd name="T2" fmla="*/ 0 w 6"/>
                  <a:gd name="T3" fmla="*/ 12 h 12"/>
                  <a:gd name="T4" fmla="*/ 6 w 6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cubicBezTo>
                      <a:pt x="2" y="0"/>
                      <a:pt x="0" y="9"/>
                      <a:pt x="0" y="12"/>
                    </a:cubicBezTo>
                    <a:cubicBezTo>
                      <a:pt x="1" y="9"/>
                      <a:pt x="3" y="3"/>
                      <a:pt x="6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5" name="Freeform 86"/>
              <p:cNvSpPr/>
              <p:nvPr/>
            </p:nvSpPr>
            <p:spPr bwMode="auto">
              <a:xfrm>
                <a:off x="5411" y="1765"/>
                <a:ext cx="4" cy="11"/>
              </a:xfrm>
              <a:custGeom>
                <a:avLst/>
                <a:gdLst>
                  <a:gd name="T0" fmla="*/ 3 w 4"/>
                  <a:gd name="T1" fmla="*/ 0 h 11"/>
                  <a:gd name="T2" fmla="*/ 0 w 4"/>
                  <a:gd name="T3" fmla="*/ 4 h 11"/>
                  <a:gd name="T4" fmla="*/ 4 w 4"/>
                  <a:gd name="T5" fmla="*/ 11 h 11"/>
                  <a:gd name="T6" fmla="*/ 3 w 4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1">
                    <a:moveTo>
                      <a:pt x="3" y="0"/>
                    </a:moveTo>
                    <a:lnTo>
                      <a:pt x="0" y="4"/>
                    </a:lnTo>
                    <a:lnTo>
                      <a:pt x="4" y="1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6" name="Freeform 87"/>
              <p:cNvSpPr/>
              <p:nvPr/>
            </p:nvSpPr>
            <p:spPr bwMode="auto">
              <a:xfrm>
                <a:off x="5411" y="1765"/>
                <a:ext cx="4" cy="11"/>
              </a:xfrm>
              <a:custGeom>
                <a:avLst/>
                <a:gdLst>
                  <a:gd name="T0" fmla="*/ 3 w 4"/>
                  <a:gd name="T1" fmla="*/ 0 h 11"/>
                  <a:gd name="T2" fmla="*/ 0 w 4"/>
                  <a:gd name="T3" fmla="*/ 4 h 11"/>
                  <a:gd name="T4" fmla="*/ 4 w 4"/>
                  <a:gd name="T5" fmla="*/ 11 h 11"/>
                  <a:gd name="T6" fmla="*/ 3 w 4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1">
                    <a:moveTo>
                      <a:pt x="3" y="0"/>
                    </a:moveTo>
                    <a:lnTo>
                      <a:pt x="0" y="4"/>
                    </a:lnTo>
                    <a:lnTo>
                      <a:pt x="4" y="11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7" name="Freeform 88"/>
              <p:cNvSpPr/>
              <p:nvPr/>
            </p:nvSpPr>
            <p:spPr bwMode="auto">
              <a:xfrm>
                <a:off x="5433" y="1656"/>
                <a:ext cx="4" cy="19"/>
              </a:xfrm>
              <a:custGeom>
                <a:avLst/>
                <a:gdLst>
                  <a:gd name="T0" fmla="*/ 4 w 4"/>
                  <a:gd name="T1" fmla="*/ 0 h 19"/>
                  <a:gd name="T2" fmla="*/ 0 w 4"/>
                  <a:gd name="T3" fmla="*/ 19 h 19"/>
                  <a:gd name="T4" fmla="*/ 4 w 4"/>
                  <a:gd name="T5" fmla="*/ 13 h 19"/>
                  <a:gd name="T6" fmla="*/ 4 w 4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9">
                    <a:moveTo>
                      <a:pt x="4" y="0"/>
                    </a:moveTo>
                    <a:lnTo>
                      <a:pt x="0" y="19"/>
                    </a:lnTo>
                    <a:lnTo>
                      <a:pt x="4" y="1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8" name="Freeform 89"/>
              <p:cNvSpPr/>
              <p:nvPr/>
            </p:nvSpPr>
            <p:spPr bwMode="auto">
              <a:xfrm>
                <a:off x="5433" y="1656"/>
                <a:ext cx="4" cy="19"/>
              </a:xfrm>
              <a:custGeom>
                <a:avLst/>
                <a:gdLst>
                  <a:gd name="T0" fmla="*/ 4 w 4"/>
                  <a:gd name="T1" fmla="*/ 0 h 19"/>
                  <a:gd name="T2" fmla="*/ 0 w 4"/>
                  <a:gd name="T3" fmla="*/ 19 h 19"/>
                  <a:gd name="T4" fmla="*/ 4 w 4"/>
                  <a:gd name="T5" fmla="*/ 13 h 19"/>
                  <a:gd name="T6" fmla="*/ 4 w 4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9">
                    <a:moveTo>
                      <a:pt x="4" y="0"/>
                    </a:moveTo>
                    <a:lnTo>
                      <a:pt x="0" y="19"/>
                    </a:lnTo>
                    <a:lnTo>
                      <a:pt x="4" y="13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9" name="Freeform 90"/>
              <p:cNvSpPr/>
              <p:nvPr/>
            </p:nvSpPr>
            <p:spPr bwMode="auto">
              <a:xfrm>
                <a:off x="5441" y="1635"/>
                <a:ext cx="7" cy="16"/>
              </a:xfrm>
              <a:custGeom>
                <a:avLst/>
                <a:gdLst>
                  <a:gd name="T0" fmla="*/ 5 w 5"/>
                  <a:gd name="T1" fmla="*/ 0 h 12"/>
                  <a:gd name="T2" fmla="*/ 3 w 5"/>
                  <a:gd name="T3" fmla="*/ 4 h 12"/>
                  <a:gd name="T4" fmla="*/ 2 w 5"/>
                  <a:gd name="T5" fmla="*/ 12 h 12"/>
                  <a:gd name="T6" fmla="*/ 5 w 5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2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0" y="9"/>
                      <a:pt x="3" y="8"/>
                      <a:pt x="2" y="12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0" name="Freeform 91"/>
              <p:cNvSpPr>
                <a:spLocks noEditPoints="1"/>
              </p:cNvSpPr>
              <p:nvPr/>
            </p:nvSpPr>
            <p:spPr bwMode="auto">
              <a:xfrm>
                <a:off x="5452" y="1604"/>
                <a:ext cx="4" cy="19"/>
              </a:xfrm>
              <a:custGeom>
                <a:avLst/>
                <a:gdLst>
                  <a:gd name="T0" fmla="*/ 3 w 3"/>
                  <a:gd name="T1" fmla="*/ 1 h 14"/>
                  <a:gd name="T2" fmla="*/ 2 w 3"/>
                  <a:gd name="T3" fmla="*/ 3 h 14"/>
                  <a:gd name="T4" fmla="*/ 0 w 3"/>
                  <a:gd name="T5" fmla="*/ 14 h 14"/>
                  <a:gd name="T6" fmla="*/ 3 w 3"/>
                  <a:gd name="T7" fmla="*/ 1 h 14"/>
                  <a:gd name="T8" fmla="*/ 3 w 3"/>
                  <a:gd name="T9" fmla="*/ 0 h 14"/>
                  <a:gd name="T10" fmla="*/ 3 w 3"/>
                  <a:gd name="T11" fmla="*/ 1 h 14"/>
                  <a:gd name="T12" fmla="*/ 3 w 3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4">
                    <a:moveTo>
                      <a:pt x="3" y="1"/>
                    </a:moveTo>
                    <a:cubicBezTo>
                      <a:pt x="3" y="2"/>
                      <a:pt x="2" y="2"/>
                      <a:pt x="2" y="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3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1" name="Freeform 92"/>
              <p:cNvSpPr/>
              <p:nvPr/>
            </p:nvSpPr>
            <p:spPr bwMode="auto">
              <a:xfrm>
                <a:off x="5541" y="1339"/>
                <a:ext cx="7" cy="16"/>
              </a:xfrm>
              <a:custGeom>
                <a:avLst/>
                <a:gdLst>
                  <a:gd name="T0" fmla="*/ 5 w 5"/>
                  <a:gd name="T1" fmla="*/ 0 h 12"/>
                  <a:gd name="T2" fmla="*/ 1 w 5"/>
                  <a:gd name="T3" fmla="*/ 11 h 12"/>
                  <a:gd name="T4" fmla="*/ 2 w 5"/>
                  <a:gd name="T5" fmla="*/ 12 h 12"/>
                  <a:gd name="T6" fmla="*/ 5 w 5"/>
                  <a:gd name="T7" fmla="*/ 0 h 12"/>
                  <a:gd name="T8" fmla="*/ 5 w 5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2">
                    <a:moveTo>
                      <a:pt x="5" y="0"/>
                    </a:moveTo>
                    <a:cubicBezTo>
                      <a:pt x="4" y="0"/>
                      <a:pt x="0" y="6"/>
                      <a:pt x="1" y="11"/>
                    </a:cubicBezTo>
                    <a:cubicBezTo>
                      <a:pt x="1" y="11"/>
                      <a:pt x="2" y="12"/>
                      <a:pt x="2" y="12"/>
                    </a:cubicBezTo>
                    <a:cubicBezTo>
                      <a:pt x="3" y="12"/>
                      <a:pt x="4" y="3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2" name="Freeform 93"/>
              <p:cNvSpPr/>
              <p:nvPr/>
            </p:nvSpPr>
            <p:spPr bwMode="auto">
              <a:xfrm>
                <a:off x="5341" y="2340"/>
                <a:ext cx="2" cy="6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0 w 1"/>
                  <a:gd name="T5" fmla="*/ 4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3" name="Freeform 94"/>
              <p:cNvSpPr/>
              <p:nvPr/>
            </p:nvSpPr>
            <p:spPr bwMode="auto">
              <a:xfrm>
                <a:off x="5179" y="27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4" name="Freeform 95"/>
              <p:cNvSpPr/>
              <p:nvPr/>
            </p:nvSpPr>
            <p:spPr bwMode="auto">
              <a:xfrm>
                <a:off x="5179" y="27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5" name="Freeform 96"/>
              <p:cNvSpPr/>
              <p:nvPr/>
            </p:nvSpPr>
            <p:spPr bwMode="auto">
              <a:xfrm>
                <a:off x="5180" y="2771"/>
                <a:ext cx="2" cy="5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6" name="Freeform 97"/>
              <p:cNvSpPr/>
              <p:nvPr/>
            </p:nvSpPr>
            <p:spPr bwMode="auto">
              <a:xfrm>
                <a:off x="5341" y="2290"/>
                <a:ext cx="3" cy="12"/>
              </a:xfrm>
              <a:custGeom>
                <a:avLst/>
                <a:gdLst>
                  <a:gd name="T0" fmla="*/ 2 w 2"/>
                  <a:gd name="T1" fmla="*/ 0 h 9"/>
                  <a:gd name="T2" fmla="*/ 0 w 2"/>
                  <a:gd name="T3" fmla="*/ 9 h 9"/>
                  <a:gd name="T4" fmla="*/ 2 w 2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9">
                    <a:moveTo>
                      <a:pt x="2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1" y="6"/>
                      <a:pt x="2" y="3"/>
                      <a:pt x="2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7" name="Freeform 98"/>
              <p:cNvSpPr/>
              <p:nvPr/>
            </p:nvSpPr>
            <p:spPr bwMode="auto">
              <a:xfrm>
                <a:off x="5315" y="2342"/>
                <a:ext cx="3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8" name="Freeform 99"/>
              <p:cNvSpPr/>
              <p:nvPr/>
            </p:nvSpPr>
            <p:spPr bwMode="auto">
              <a:xfrm>
                <a:off x="5482" y="195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9" name="Freeform 100"/>
              <p:cNvSpPr/>
              <p:nvPr/>
            </p:nvSpPr>
            <p:spPr bwMode="auto">
              <a:xfrm>
                <a:off x="5489" y="1919"/>
                <a:ext cx="1" cy="7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  <a:gd name="T6" fmla="*/ 1 w 1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1"/>
                      <a:pt x="0" y="4"/>
                      <a:pt x="0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0" name="Freeform 101"/>
              <p:cNvSpPr/>
              <p:nvPr/>
            </p:nvSpPr>
            <p:spPr bwMode="auto">
              <a:xfrm>
                <a:off x="5482" y="1932"/>
                <a:ext cx="1" cy="6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6 h 6"/>
                  <a:gd name="T4" fmla="*/ 1 w 1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lnTo>
                      <a:pt x="0" y="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1" name="Freeform 102"/>
              <p:cNvSpPr/>
              <p:nvPr/>
            </p:nvSpPr>
            <p:spPr bwMode="auto">
              <a:xfrm>
                <a:off x="5482" y="1932"/>
                <a:ext cx="1" cy="6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6 h 6"/>
                  <a:gd name="T4" fmla="*/ 1 w 1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lnTo>
                      <a:pt x="0" y="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2" name="Freeform 103"/>
              <p:cNvSpPr/>
              <p:nvPr/>
            </p:nvSpPr>
            <p:spPr bwMode="auto">
              <a:xfrm>
                <a:off x="5516" y="1729"/>
                <a:ext cx="3" cy="2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3" name="Freeform 104"/>
              <p:cNvSpPr/>
              <p:nvPr/>
            </p:nvSpPr>
            <p:spPr bwMode="auto">
              <a:xfrm>
                <a:off x="5481" y="1960"/>
                <a:ext cx="1" cy="6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0 h 4"/>
                  <a:gd name="T4" fmla="*/ 1 w 1"/>
                  <a:gd name="T5" fmla="*/ 4 h 4"/>
                  <a:gd name="T6" fmla="*/ 1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4" name="Freeform 105"/>
              <p:cNvSpPr/>
              <p:nvPr/>
            </p:nvSpPr>
            <p:spPr bwMode="auto">
              <a:xfrm>
                <a:off x="5341" y="2346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5" name="Freeform 106"/>
              <p:cNvSpPr/>
              <p:nvPr/>
            </p:nvSpPr>
            <p:spPr bwMode="auto">
              <a:xfrm>
                <a:off x="5352" y="227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6" name="Freeform 107"/>
              <p:cNvSpPr/>
              <p:nvPr/>
            </p:nvSpPr>
            <p:spPr bwMode="auto">
              <a:xfrm>
                <a:off x="5117" y="2932"/>
                <a:ext cx="4" cy="12"/>
              </a:xfrm>
              <a:custGeom>
                <a:avLst/>
                <a:gdLst>
                  <a:gd name="T0" fmla="*/ 3 w 3"/>
                  <a:gd name="T1" fmla="*/ 0 h 9"/>
                  <a:gd name="T2" fmla="*/ 0 w 3"/>
                  <a:gd name="T3" fmla="*/ 9 h 9"/>
                  <a:gd name="T4" fmla="*/ 3 w 3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9">
                    <a:moveTo>
                      <a:pt x="3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3" y="3"/>
                      <a:pt x="3" y="1"/>
                      <a:pt x="3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7" name="Freeform 108"/>
              <p:cNvSpPr>
                <a:spLocks noEditPoints="1"/>
              </p:cNvSpPr>
              <p:nvPr/>
            </p:nvSpPr>
            <p:spPr bwMode="auto">
              <a:xfrm>
                <a:off x="5111" y="2041"/>
                <a:ext cx="340" cy="899"/>
              </a:xfrm>
              <a:custGeom>
                <a:avLst/>
                <a:gdLst>
                  <a:gd name="T0" fmla="*/ 132 w 249"/>
                  <a:gd name="T1" fmla="*/ 305 h 658"/>
                  <a:gd name="T2" fmla="*/ 142 w 249"/>
                  <a:gd name="T3" fmla="*/ 271 h 658"/>
                  <a:gd name="T4" fmla="*/ 212 w 249"/>
                  <a:gd name="T5" fmla="*/ 72 h 658"/>
                  <a:gd name="T6" fmla="*/ 242 w 249"/>
                  <a:gd name="T7" fmla="*/ 28 h 658"/>
                  <a:gd name="T8" fmla="*/ 242 w 249"/>
                  <a:gd name="T9" fmla="*/ 19 h 658"/>
                  <a:gd name="T10" fmla="*/ 236 w 249"/>
                  <a:gd name="T11" fmla="*/ 19 h 658"/>
                  <a:gd name="T12" fmla="*/ 233 w 249"/>
                  <a:gd name="T13" fmla="*/ 14 h 658"/>
                  <a:gd name="T14" fmla="*/ 230 w 249"/>
                  <a:gd name="T15" fmla="*/ 14 h 658"/>
                  <a:gd name="T16" fmla="*/ 211 w 249"/>
                  <a:gd name="T17" fmla="*/ 57 h 658"/>
                  <a:gd name="T18" fmla="*/ 199 w 249"/>
                  <a:gd name="T19" fmla="*/ 81 h 658"/>
                  <a:gd name="T20" fmla="*/ 197 w 249"/>
                  <a:gd name="T21" fmla="*/ 109 h 658"/>
                  <a:gd name="T22" fmla="*/ 194 w 249"/>
                  <a:gd name="T23" fmla="*/ 114 h 658"/>
                  <a:gd name="T24" fmla="*/ 200 w 249"/>
                  <a:gd name="T25" fmla="*/ 98 h 658"/>
                  <a:gd name="T26" fmla="*/ 211 w 249"/>
                  <a:gd name="T27" fmla="*/ 70 h 658"/>
                  <a:gd name="T28" fmla="*/ 213 w 249"/>
                  <a:gd name="T29" fmla="*/ 89 h 658"/>
                  <a:gd name="T30" fmla="*/ 191 w 249"/>
                  <a:gd name="T31" fmla="*/ 127 h 658"/>
                  <a:gd name="T32" fmla="*/ 176 w 249"/>
                  <a:gd name="T33" fmla="*/ 155 h 658"/>
                  <a:gd name="T34" fmla="*/ 178 w 249"/>
                  <a:gd name="T35" fmla="*/ 161 h 658"/>
                  <a:gd name="T36" fmla="*/ 176 w 249"/>
                  <a:gd name="T37" fmla="*/ 185 h 658"/>
                  <a:gd name="T38" fmla="*/ 169 w 249"/>
                  <a:gd name="T39" fmla="*/ 191 h 658"/>
                  <a:gd name="T40" fmla="*/ 161 w 249"/>
                  <a:gd name="T41" fmla="*/ 228 h 658"/>
                  <a:gd name="T42" fmla="*/ 162 w 249"/>
                  <a:gd name="T43" fmla="*/ 205 h 658"/>
                  <a:gd name="T44" fmla="*/ 152 w 249"/>
                  <a:gd name="T45" fmla="*/ 220 h 658"/>
                  <a:gd name="T46" fmla="*/ 154 w 249"/>
                  <a:gd name="T47" fmla="*/ 221 h 658"/>
                  <a:gd name="T48" fmla="*/ 154 w 249"/>
                  <a:gd name="T49" fmla="*/ 241 h 658"/>
                  <a:gd name="T50" fmla="*/ 145 w 249"/>
                  <a:gd name="T51" fmla="*/ 268 h 658"/>
                  <a:gd name="T52" fmla="*/ 126 w 249"/>
                  <a:gd name="T53" fmla="*/ 315 h 658"/>
                  <a:gd name="T54" fmla="*/ 121 w 249"/>
                  <a:gd name="T55" fmla="*/ 314 h 658"/>
                  <a:gd name="T56" fmla="*/ 106 w 249"/>
                  <a:gd name="T57" fmla="*/ 377 h 658"/>
                  <a:gd name="T58" fmla="*/ 103 w 249"/>
                  <a:gd name="T59" fmla="*/ 384 h 658"/>
                  <a:gd name="T60" fmla="*/ 91 w 249"/>
                  <a:gd name="T61" fmla="*/ 402 h 658"/>
                  <a:gd name="T62" fmla="*/ 94 w 249"/>
                  <a:gd name="T63" fmla="*/ 403 h 658"/>
                  <a:gd name="T64" fmla="*/ 77 w 249"/>
                  <a:gd name="T65" fmla="*/ 439 h 658"/>
                  <a:gd name="T66" fmla="*/ 75 w 249"/>
                  <a:gd name="T67" fmla="*/ 461 h 658"/>
                  <a:gd name="T68" fmla="*/ 62 w 249"/>
                  <a:gd name="T69" fmla="*/ 489 h 658"/>
                  <a:gd name="T70" fmla="*/ 57 w 249"/>
                  <a:gd name="T71" fmla="*/ 500 h 658"/>
                  <a:gd name="T72" fmla="*/ 38 w 249"/>
                  <a:gd name="T73" fmla="*/ 553 h 658"/>
                  <a:gd name="T74" fmla="*/ 9 w 249"/>
                  <a:gd name="T75" fmla="*/ 635 h 658"/>
                  <a:gd name="T76" fmla="*/ 6 w 249"/>
                  <a:gd name="T77" fmla="*/ 639 h 658"/>
                  <a:gd name="T78" fmla="*/ 4 w 249"/>
                  <a:gd name="T79" fmla="*/ 655 h 658"/>
                  <a:gd name="T80" fmla="*/ 50 w 249"/>
                  <a:gd name="T81" fmla="*/ 536 h 658"/>
                  <a:gd name="T82" fmla="*/ 53 w 249"/>
                  <a:gd name="T83" fmla="*/ 527 h 658"/>
                  <a:gd name="T84" fmla="*/ 67 w 249"/>
                  <a:gd name="T85" fmla="*/ 504 h 658"/>
                  <a:gd name="T86" fmla="*/ 75 w 249"/>
                  <a:gd name="T87" fmla="*/ 481 h 658"/>
                  <a:gd name="T88" fmla="*/ 76 w 249"/>
                  <a:gd name="T89" fmla="*/ 473 h 658"/>
                  <a:gd name="T90" fmla="*/ 115 w 249"/>
                  <a:gd name="T91" fmla="*/ 375 h 658"/>
                  <a:gd name="T92" fmla="*/ 146 w 249"/>
                  <a:gd name="T93" fmla="*/ 287 h 658"/>
                  <a:gd name="T94" fmla="*/ 151 w 249"/>
                  <a:gd name="T95" fmla="*/ 265 h 658"/>
                  <a:gd name="T96" fmla="*/ 169 w 249"/>
                  <a:gd name="T97" fmla="*/ 218 h 658"/>
                  <a:gd name="T98" fmla="*/ 175 w 249"/>
                  <a:gd name="T99" fmla="*/ 207 h 658"/>
                  <a:gd name="T100" fmla="*/ 174 w 249"/>
                  <a:gd name="T101" fmla="*/ 203 h 658"/>
                  <a:gd name="T102" fmla="*/ 179 w 249"/>
                  <a:gd name="T103" fmla="*/ 199 h 658"/>
                  <a:gd name="T104" fmla="*/ 192 w 249"/>
                  <a:gd name="T105" fmla="*/ 154 h 658"/>
                  <a:gd name="T106" fmla="*/ 203 w 249"/>
                  <a:gd name="T107" fmla="*/ 129 h 658"/>
                  <a:gd name="T108" fmla="*/ 226 w 249"/>
                  <a:gd name="T109" fmla="*/ 63 h 658"/>
                  <a:gd name="T110" fmla="*/ 242 w 249"/>
                  <a:gd name="T111" fmla="*/ 27 h 658"/>
                  <a:gd name="T112" fmla="*/ 246 w 249"/>
                  <a:gd name="T113" fmla="*/ 0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49" h="658">
                    <a:moveTo>
                      <a:pt x="132" y="305"/>
                    </a:moveTo>
                    <a:cubicBezTo>
                      <a:pt x="131" y="307"/>
                      <a:pt x="131" y="308"/>
                      <a:pt x="130" y="309"/>
                    </a:cubicBezTo>
                    <a:cubicBezTo>
                      <a:pt x="131" y="308"/>
                      <a:pt x="131" y="307"/>
                      <a:pt x="132" y="305"/>
                    </a:cubicBezTo>
                    <a:moveTo>
                      <a:pt x="142" y="271"/>
                    </a:moveTo>
                    <a:cubicBezTo>
                      <a:pt x="142" y="271"/>
                      <a:pt x="142" y="271"/>
                      <a:pt x="142" y="271"/>
                    </a:cubicBezTo>
                    <a:cubicBezTo>
                      <a:pt x="142" y="271"/>
                      <a:pt x="142" y="271"/>
                      <a:pt x="142" y="271"/>
                    </a:cubicBezTo>
                    <a:moveTo>
                      <a:pt x="212" y="72"/>
                    </a:moveTo>
                    <a:cubicBezTo>
                      <a:pt x="212" y="73"/>
                      <a:pt x="212" y="73"/>
                      <a:pt x="212" y="74"/>
                    </a:cubicBezTo>
                    <a:cubicBezTo>
                      <a:pt x="212" y="73"/>
                      <a:pt x="212" y="73"/>
                      <a:pt x="212" y="72"/>
                    </a:cubicBezTo>
                    <a:moveTo>
                      <a:pt x="242" y="28"/>
                    </a:moveTo>
                    <a:cubicBezTo>
                      <a:pt x="241" y="30"/>
                      <a:pt x="241" y="30"/>
                      <a:pt x="241" y="30"/>
                    </a:cubicBezTo>
                    <a:cubicBezTo>
                      <a:pt x="242" y="29"/>
                      <a:pt x="242" y="29"/>
                      <a:pt x="242" y="28"/>
                    </a:cubicBezTo>
                    <a:moveTo>
                      <a:pt x="246" y="0"/>
                    </a:moveTo>
                    <a:cubicBezTo>
                      <a:pt x="246" y="0"/>
                      <a:pt x="246" y="0"/>
                      <a:pt x="246" y="0"/>
                    </a:cubicBezTo>
                    <a:cubicBezTo>
                      <a:pt x="247" y="4"/>
                      <a:pt x="247" y="8"/>
                      <a:pt x="242" y="19"/>
                    </a:cubicBezTo>
                    <a:cubicBezTo>
                      <a:pt x="242" y="19"/>
                      <a:pt x="241" y="19"/>
                      <a:pt x="241" y="19"/>
                    </a:cubicBezTo>
                    <a:cubicBezTo>
                      <a:pt x="237" y="19"/>
                      <a:pt x="245" y="7"/>
                      <a:pt x="241" y="6"/>
                    </a:cubicBezTo>
                    <a:cubicBezTo>
                      <a:pt x="240" y="13"/>
                      <a:pt x="239" y="17"/>
                      <a:pt x="236" y="19"/>
                    </a:cubicBezTo>
                    <a:cubicBezTo>
                      <a:pt x="235" y="14"/>
                      <a:pt x="240" y="7"/>
                      <a:pt x="237" y="3"/>
                    </a:cubicBezTo>
                    <a:cubicBezTo>
                      <a:pt x="236" y="13"/>
                      <a:pt x="236" y="13"/>
                      <a:pt x="236" y="13"/>
                    </a:cubicBezTo>
                    <a:cubicBezTo>
                      <a:pt x="235" y="14"/>
                      <a:pt x="234" y="14"/>
                      <a:pt x="233" y="14"/>
                    </a:cubicBezTo>
                    <a:cubicBezTo>
                      <a:pt x="233" y="14"/>
                      <a:pt x="232" y="14"/>
                      <a:pt x="232" y="14"/>
                    </a:cubicBezTo>
                    <a:cubicBezTo>
                      <a:pt x="231" y="13"/>
                      <a:pt x="231" y="13"/>
                      <a:pt x="231" y="13"/>
                    </a:cubicBezTo>
                    <a:cubicBezTo>
                      <a:pt x="231" y="13"/>
                      <a:pt x="230" y="13"/>
                      <a:pt x="230" y="14"/>
                    </a:cubicBezTo>
                    <a:cubicBezTo>
                      <a:pt x="233" y="24"/>
                      <a:pt x="219" y="39"/>
                      <a:pt x="217" y="48"/>
                    </a:cubicBezTo>
                    <a:cubicBezTo>
                      <a:pt x="218" y="45"/>
                      <a:pt x="218" y="45"/>
                      <a:pt x="218" y="45"/>
                    </a:cubicBezTo>
                    <a:cubicBezTo>
                      <a:pt x="211" y="57"/>
                      <a:pt x="211" y="57"/>
                      <a:pt x="211" y="57"/>
                    </a:cubicBezTo>
                    <a:cubicBezTo>
                      <a:pt x="211" y="57"/>
                      <a:pt x="211" y="57"/>
                      <a:pt x="211" y="57"/>
                    </a:cubicBezTo>
                    <a:cubicBezTo>
                      <a:pt x="211" y="57"/>
                      <a:pt x="211" y="57"/>
                      <a:pt x="211" y="57"/>
                    </a:cubicBezTo>
                    <a:cubicBezTo>
                      <a:pt x="207" y="62"/>
                      <a:pt x="202" y="70"/>
                      <a:pt x="199" y="81"/>
                    </a:cubicBezTo>
                    <a:cubicBezTo>
                      <a:pt x="200" y="86"/>
                      <a:pt x="188" y="115"/>
                      <a:pt x="189" y="121"/>
                    </a:cubicBezTo>
                    <a:cubicBezTo>
                      <a:pt x="190" y="116"/>
                      <a:pt x="191" y="112"/>
                      <a:pt x="194" y="107"/>
                    </a:cubicBezTo>
                    <a:cubicBezTo>
                      <a:pt x="197" y="109"/>
                      <a:pt x="197" y="109"/>
                      <a:pt x="197" y="109"/>
                    </a:cubicBezTo>
                    <a:cubicBezTo>
                      <a:pt x="195" y="113"/>
                      <a:pt x="195" y="114"/>
                      <a:pt x="194" y="114"/>
                    </a:cubicBezTo>
                    <a:cubicBezTo>
                      <a:pt x="194" y="114"/>
                      <a:pt x="194" y="114"/>
                      <a:pt x="194" y="114"/>
                    </a:cubicBezTo>
                    <a:cubicBezTo>
                      <a:pt x="194" y="114"/>
                      <a:pt x="194" y="114"/>
                      <a:pt x="194" y="114"/>
                    </a:cubicBezTo>
                    <a:cubicBezTo>
                      <a:pt x="193" y="114"/>
                      <a:pt x="193" y="114"/>
                      <a:pt x="192" y="119"/>
                    </a:cubicBezTo>
                    <a:cubicBezTo>
                      <a:pt x="192" y="119"/>
                      <a:pt x="192" y="119"/>
                      <a:pt x="192" y="119"/>
                    </a:cubicBezTo>
                    <a:cubicBezTo>
                      <a:pt x="198" y="119"/>
                      <a:pt x="197" y="105"/>
                      <a:pt x="200" y="98"/>
                    </a:cubicBezTo>
                    <a:cubicBezTo>
                      <a:pt x="200" y="101"/>
                      <a:pt x="200" y="105"/>
                      <a:pt x="199" y="110"/>
                    </a:cubicBezTo>
                    <a:cubicBezTo>
                      <a:pt x="204" y="96"/>
                      <a:pt x="211" y="83"/>
                      <a:pt x="209" y="72"/>
                    </a:cubicBezTo>
                    <a:cubicBezTo>
                      <a:pt x="210" y="70"/>
                      <a:pt x="211" y="70"/>
                      <a:pt x="211" y="70"/>
                    </a:cubicBezTo>
                    <a:cubicBezTo>
                      <a:pt x="212" y="70"/>
                      <a:pt x="212" y="71"/>
                      <a:pt x="212" y="72"/>
                    </a:cubicBezTo>
                    <a:cubicBezTo>
                      <a:pt x="213" y="63"/>
                      <a:pt x="218" y="67"/>
                      <a:pt x="218" y="58"/>
                    </a:cubicBezTo>
                    <a:cubicBezTo>
                      <a:pt x="222" y="62"/>
                      <a:pt x="213" y="79"/>
                      <a:pt x="213" y="89"/>
                    </a:cubicBezTo>
                    <a:cubicBezTo>
                      <a:pt x="205" y="101"/>
                      <a:pt x="202" y="119"/>
                      <a:pt x="198" y="133"/>
                    </a:cubicBezTo>
                    <a:cubicBezTo>
                      <a:pt x="195" y="133"/>
                      <a:pt x="195" y="125"/>
                      <a:pt x="193" y="125"/>
                    </a:cubicBezTo>
                    <a:cubicBezTo>
                      <a:pt x="192" y="125"/>
                      <a:pt x="192" y="126"/>
                      <a:pt x="191" y="127"/>
                    </a:cubicBezTo>
                    <a:cubicBezTo>
                      <a:pt x="184" y="140"/>
                      <a:pt x="188" y="141"/>
                      <a:pt x="187" y="150"/>
                    </a:cubicBezTo>
                    <a:cubicBezTo>
                      <a:pt x="182" y="160"/>
                      <a:pt x="181" y="149"/>
                      <a:pt x="175" y="165"/>
                    </a:cubicBezTo>
                    <a:cubicBezTo>
                      <a:pt x="176" y="155"/>
                      <a:pt x="176" y="155"/>
                      <a:pt x="176" y="155"/>
                    </a:cubicBezTo>
                    <a:cubicBezTo>
                      <a:pt x="168" y="162"/>
                      <a:pt x="175" y="164"/>
                      <a:pt x="171" y="171"/>
                    </a:cubicBezTo>
                    <a:cubicBezTo>
                      <a:pt x="174" y="169"/>
                      <a:pt x="175" y="170"/>
                      <a:pt x="177" y="161"/>
                    </a:cubicBezTo>
                    <a:cubicBezTo>
                      <a:pt x="177" y="161"/>
                      <a:pt x="178" y="161"/>
                      <a:pt x="178" y="161"/>
                    </a:cubicBezTo>
                    <a:cubicBezTo>
                      <a:pt x="179" y="161"/>
                      <a:pt x="178" y="168"/>
                      <a:pt x="177" y="171"/>
                    </a:cubicBezTo>
                    <a:cubicBezTo>
                      <a:pt x="178" y="169"/>
                      <a:pt x="178" y="169"/>
                      <a:pt x="178" y="169"/>
                    </a:cubicBezTo>
                    <a:cubicBezTo>
                      <a:pt x="179" y="173"/>
                      <a:pt x="181" y="175"/>
                      <a:pt x="176" y="185"/>
                    </a:cubicBezTo>
                    <a:cubicBezTo>
                      <a:pt x="176" y="183"/>
                      <a:pt x="176" y="183"/>
                      <a:pt x="176" y="183"/>
                    </a:cubicBezTo>
                    <a:cubicBezTo>
                      <a:pt x="174" y="183"/>
                      <a:pt x="171" y="192"/>
                      <a:pt x="169" y="194"/>
                    </a:cubicBezTo>
                    <a:cubicBezTo>
                      <a:pt x="169" y="191"/>
                      <a:pt x="169" y="191"/>
                      <a:pt x="169" y="191"/>
                    </a:cubicBezTo>
                    <a:cubicBezTo>
                      <a:pt x="168" y="199"/>
                      <a:pt x="165" y="206"/>
                      <a:pt x="163" y="211"/>
                    </a:cubicBezTo>
                    <a:cubicBezTo>
                      <a:pt x="163" y="210"/>
                      <a:pt x="163" y="210"/>
                      <a:pt x="163" y="210"/>
                    </a:cubicBezTo>
                    <a:cubicBezTo>
                      <a:pt x="162" y="216"/>
                      <a:pt x="165" y="220"/>
                      <a:pt x="161" y="228"/>
                    </a:cubicBezTo>
                    <a:cubicBezTo>
                      <a:pt x="160" y="227"/>
                      <a:pt x="160" y="221"/>
                      <a:pt x="159" y="221"/>
                    </a:cubicBezTo>
                    <a:cubicBezTo>
                      <a:pt x="158" y="221"/>
                      <a:pt x="158" y="222"/>
                      <a:pt x="157" y="224"/>
                    </a:cubicBezTo>
                    <a:cubicBezTo>
                      <a:pt x="155" y="222"/>
                      <a:pt x="159" y="212"/>
                      <a:pt x="162" y="205"/>
                    </a:cubicBezTo>
                    <a:cubicBezTo>
                      <a:pt x="160" y="209"/>
                      <a:pt x="158" y="212"/>
                      <a:pt x="157" y="212"/>
                    </a:cubicBezTo>
                    <a:cubicBezTo>
                      <a:pt x="156" y="212"/>
                      <a:pt x="156" y="210"/>
                      <a:pt x="157" y="205"/>
                    </a:cubicBezTo>
                    <a:cubicBezTo>
                      <a:pt x="154" y="207"/>
                      <a:pt x="155" y="215"/>
                      <a:pt x="152" y="220"/>
                    </a:cubicBezTo>
                    <a:cubicBezTo>
                      <a:pt x="152" y="220"/>
                      <a:pt x="152" y="220"/>
                      <a:pt x="152" y="220"/>
                    </a:cubicBezTo>
                    <a:cubicBezTo>
                      <a:pt x="153" y="220"/>
                      <a:pt x="153" y="220"/>
                      <a:pt x="153" y="220"/>
                    </a:cubicBezTo>
                    <a:cubicBezTo>
                      <a:pt x="154" y="221"/>
                      <a:pt x="154" y="221"/>
                      <a:pt x="154" y="221"/>
                    </a:cubicBezTo>
                    <a:cubicBezTo>
                      <a:pt x="150" y="221"/>
                      <a:pt x="147" y="240"/>
                      <a:pt x="149" y="241"/>
                    </a:cubicBezTo>
                    <a:cubicBezTo>
                      <a:pt x="151" y="231"/>
                      <a:pt x="151" y="231"/>
                      <a:pt x="151" y="231"/>
                    </a:cubicBezTo>
                    <a:cubicBezTo>
                      <a:pt x="154" y="231"/>
                      <a:pt x="152" y="241"/>
                      <a:pt x="154" y="241"/>
                    </a:cubicBezTo>
                    <a:cubicBezTo>
                      <a:pt x="154" y="241"/>
                      <a:pt x="154" y="241"/>
                      <a:pt x="154" y="241"/>
                    </a:cubicBezTo>
                    <a:cubicBezTo>
                      <a:pt x="148" y="246"/>
                      <a:pt x="147" y="266"/>
                      <a:pt x="142" y="271"/>
                    </a:cubicBezTo>
                    <a:cubicBezTo>
                      <a:pt x="145" y="268"/>
                      <a:pt x="145" y="268"/>
                      <a:pt x="145" y="268"/>
                    </a:cubicBezTo>
                    <a:cubicBezTo>
                      <a:pt x="137" y="288"/>
                      <a:pt x="136" y="306"/>
                      <a:pt x="130" y="327"/>
                    </a:cubicBezTo>
                    <a:cubicBezTo>
                      <a:pt x="131" y="320"/>
                      <a:pt x="127" y="317"/>
                      <a:pt x="130" y="309"/>
                    </a:cubicBezTo>
                    <a:cubicBezTo>
                      <a:pt x="128" y="313"/>
                      <a:pt x="127" y="315"/>
                      <a:pt x="126" y="315"/>
                    </a:cubicBezTo>
                    <a:cubicBezTo>
                      <a:pt x="125" y="315"/>
                      <a:pt x="125" y="314"/>
                      <a:pt x="124" y="314"/>
                    </a:cubicBezTo>
                    <a:cubicBezTo>
                      <a:pt x="124" y="313"/>
                      <a:pt x="123" y="313"/>
                      <a:pt x="123" y="313"/>
                    </a:cubicBezTo>
                    <a:cubicBezTo>
                      <a:pt x="122" y="313"/>
                      <a:pt x="121" y="313"/>
                      <a:pt x="121" y="314"/>
                    </a:cubicBezTo>
                    <a:cubicBezTo>
                      <a:pt x="113" y="328"/>
                      <a:pt x="122" y="323"/>
                      <a:pt x="122" y="328"/>
                    </a:cubicBezTo>
                    <a:cubicBezTo>
                      <a:pt x="125" y="318"/>
                      <a:pt x="125" y="318"/>
                      <a:pt x="125" y="318"/>
                    </a:cubicBezTo>
                    <a:cubicBezTo>
                      <a:pt x="126" y="333"/>
                      <a:pt x="110" y="355"/>
                      <a:pt x="106" y="377"/>
                    </a:cubicBezTo>
                    <a:cubicBezTo>
                      <a:pt x="106" y="377"/>
                      <a:pt x="106" y="377"/>
                      <a:pt x="106" y="377"/>
                    </a:cubicBezTo>
                    <a:cubicBezTo>
                      <a:pt x="104" y="377"/>
                      <a:pt x="107" y="372"/>
                      <a:pt x="107" y="369"/>
                    </a:cubicBezTo>
                    <a:cubicBezTo>
                      <a:pt x="101" y="377"/>
                      <a:pt x="104" y="379"/>
                      <a:pt x="103" y="384"/>
                    </a:cubicBezTo>
                    <a:cubicBezTo>
                      <a:pt x="100" y="392"/>
                      <a:pt x="96" y="400"/>
                      <a:pt x="94" y="400"/>
                    </a:cubicBezTo>
                    <a:cubicBezTo>
                      <a:pt x="93" y="400"/>
                      <a:pt x="93" y="399"/>
                      <a:pt x="92" y="397"/>
                    </a:cubicBezTo>
                    <a:cubicBezTo>
                      <a:pt x="91" y="401"/>
                      <a:pt x="91" y="402"/>
                      <a:pt x="91" y="402"/>
                    </a:cubicBezTo>
                    <a:cubicBezTo>
                      <a:pt x="91" y="402"/>
                      <a:pt x="92" y="402"/>
                      <a:pt x="92" y="402"/>
                    </a:cubicBezTo>
                    <a:cubicBezTo>
                      <a:pt x="93" y="401"/>
                      <a:pt x="93" y="401"/>
                      <a:pt x="94" y="401"/>
                    </a:cubicBezTo>
                    <a:cubicBezTo>
                      <a:pt x="94" y="401"/>
                      <a:pt x="94" y="402"/>
                      <a:pt x="94" y="403"/>
                    </a:cubicBezTo>
                    <a:cubicBezTo>
                      <a:pt x="93" y="405"/>
                      <a:pt x="93" y="405"/>
                      <a:pt x="93" y="405"/>
                    </a:cubicBezTo>
                    <a:cubicBezTo>
                      <a:pt x="93" y="417"/>
                      <a:pt x="93" y="417"/>
                      <a:pt x="93" y="417"/>
                    </a:cubicBezTo>
                    <a:cubicBezTo>
                      <a:pt x="88" y="426"/>
                      <a:pt x="82" y="436"/>
                      <a:pt x="77" y="439"/>
                    </a:cubicBezTo>
                    <a:cubicBezTo>
                      <a:pt x="70" y="460"/>
                      <a:pt x="83" y="449"/>
                      <a:pt x="78" y="465"/>
                    </a:cubicBezTo>
                    <a:cubicBezTo>
                      <a:pt x="77" y="467"/>
                      <a:pt x="76" y="468"/>
                      <a:pt x="76" y="468"/>
                    </a:cubicBezTo>
                    <a:cubicBezTo>
                      <a:pt x="74" y="468"/>
                      <a:pt x="76" y="462"/>
                      <a:pt x="75" y="461"/>
                    </a:cubicBezTo>
                    <a:cubicBezTo>
                      <a:pt x="70" y="475"/>
                      <a:pt x="70" y="475"/>
                      <a:pt x="70" y="475"/>
                    </a:cubicBezTo>
                    <a:cubicBezTo>
                      <a:pt x="68" y="468"/>
                      <a:pt x="74" y="458"/>
                      <a:pt x="69" y="457"/>
                    </a:cubicBezTo>
                    <a:cubicBezTo>
                      <a:pt x="70" y="470"/>
                      <a:pt x="65" y="473"/>
                      <a:pt x="62" y="489"/>
                    </a:cubicBezTo>
                    <a:cubicBezTo>
                      <a:pt x="63" y="489"/>
                      <a:pt x="63" y="489"/>
                      <a:pt x="63" y="489"/>
                    </a:cubicBezTo>
                    <a:cubicBezTo>
                      <a:pt x="64" y="497"/>
                      <a:pt x="56" y="511"/>
                      <a:pt x="53" y="521"/>
                    </a:cubicBezTo>
                    <a:cubicBezTo>
                      <a:pt x="52" y="516"/>
                      <a:pt x="56" y="506"/>
                      <a:pt x="57" y="500"/>
                    </a:cubicBezTo>
                    <a:cubicBezTo>
                      <a:pt x="52" y="509"/>
                      <a:pt x="44" y="535"/>
                      <a:pt x="45" y="545"/>
                    </a:cubicBezTo>
                    <a:cubicBezTo>
                      <a:pt x="43" y="549"/>
                      <a:pt x="39" y="556"/>
                      <a:pt x="38" y="556"/>
                    </a:cubicBezTo>
                    <a:cubicBezTo>
                      <a:pt x="37" y="556"/>
                      <a:pt x="37" y="555"/>
                      <a:pt x="38" y="553"/>
                    </a:cubicBezTo>
                    <a:cubicBezTo>
                      <a:pt x="29" y="573"/>
                      <a:pt x="40" y="564"/>
                      <a:pt x="33" y="581"/>
                    </a:cubicBezTo>
                    <a:cubicBezTo>
                      <a:pt x="30" y="579"/>
                      <a:pt x="30" y="579"/>
                      <a:pt x="30" y="579"/>
                    </a:cubicBezTo>
                    <a:cubicBezTo>
                      <a:pt x="18" y="596"/>
                      <a:pt x="20" y="618"/>
                      <a:pt x="9" y="635"/>
                    </a:cubicBezTo>
                    <a:cubicBezTo>
                      <a:pt x="13" y="637"/>
                      <a:pt x="13" y="637"/>
                      <a:pt x="13" y="637"/>
                    </a:cubicBezTo>
                    <a:cubicBezTo>
                      <a:pt x="9" y="640"/>
                      <a:pt x="6" y="648"/>
                      <a:pt x="4" y="649"/>
                    </a:cubicBezTo>
                    <a:cubicBezTo>
                      <a:pt x="6" y="639"/>
                      <a:pt x="6" y="639"/>
                      <a:pt x="6" y="639"/>
                    </a:cubicBezTo>
                    <a:cubicBezTo>
                      <a:pt x="0" y="646"/>
                      <a:pt x="6" y="650"/>
                      <a:pt x="0" y="658"/>
                    </a:cubicBezTo>
                    <a:cubicBezTo>
                      <a:pt x="0" y="658"/>
                      <a:pt x="0" y="658"/>
                      <a:pt x="0" y="658"/>
                    </a:cubicBezTo>
                    <a:cubicBezTo>
                      <a:pt x="1" y="658"/>
                      <a:pt x="2" y="657"/>
                      <a:pt x="4" y="655"/>
                    </a:cubicBezTo>
                    <a:cubicBezTo>
                      <a:pt x="5" y="654"/>
                      <a:pt x="7" y="652"/>
                      <a:pt x="8" y="652"/>
                    </a:cubicBezTo>
                    <a:cubicBezTo>
                      <a:pt x="8" y="652"/>
                      <a:pt x="8" y="652"/>
                      <a:pt x="8" y="652"/>
                    </a:cubicBezTo>
                    <a:cubicBezTo>
                      <a:pt x="20" y="613"/>
                      <a:pt x="40" y="576"/>
                      <a:pt x="50" y="536"/>
                    </a:cubicBezTo>
                    <a:cubicBezTo>
                      <a:pt x="50" y="537"/>
                      <a:pt x="49" y="538"/>
                      <a:pt x="48" y="538"/>
                    </a:cubicBezTo>
                    <a:cubicBezTo>
                      <a:pt x="48" y="538"/>
                      <a:pt x="48" y="538"/>
                      <a:pt x="48" y="537"/>
                    </a:cubicBezTo>
                    <a:cubicBezTo>
                      <a:pt x="50" y="534"/>
                      <a:pt x="52" y="527"/>
                      <a:pt x="53" y="527"/>
                    </a:cubicBezTo>
                    <a:cubicBezTo>
                      <a:pt x="53" y="527"/>
                      <a:pt x="54" y="527"/>
                      <a:pt x="54" y="527"/>
                    </a:cubicBezTo>
                    <a:cubicBezTo>
                      <a:pt x="54" y="528"/>
                      <a:pt x="54" y="528"/>
                      <a:pt x="54" y="528"/>
                    </a:cubicBezTo>
                    <a:cubicBezTo>
                      <a:pt x="56" y="518"/>
                      <a:pt x="65" y="510"/>
                      <a:pt x="67" y="504"/>
                    </a:cubicBezTo>
                    <a:cubicBezTo>
                      <a:pt x="66" y="500"/>
                      <a:pt x="74" y="486"/>
                      <a:pt x="71" y="486"/>
                    </a:cubicBezTo>
                    <a:cubicBezTo>
                      <a:pt x="71" y="486"/>
                      <a:pt x="70" y="486"/>
                      <a:pt x="70" y="486"/>
                    </a:cubicBezTo>
                    <a:cubicBezTo>
                      <a:pt x="75" y="481"/>
                      <a:pt x="75" y="481"/>
                      <a:pt x="75" y="481"/>
                    </a:cubicBezTo>
                    <a:cubicBezTo>
                      <a:pt x="74" y="478"/>
                      <a:pt x="72" y="478"/>
                      <a:pt x="72" y="474"/>
                    </a:cubicBezTo>
                    <a:cubicBezTo>
                      <a:pt x="74" y="470"/>
                      <a:pt x="75" y="469"/>
                      <a:pt x="76" y="469"/>
                    </a:cubicBezTo>
                    <a:cubicBezTo>
                      <a:pt x="76" y="469"/>
                      <a:pt x="77" y="470"/>
                      <a:pt x="76" y="473"/>
                    </a:cubicBezTo>
                    <a:cubicBezTo>
                      <a:pt x="88" y="447"/>
                      <a:pt x="99" y="415"/>
                      <a:pt x="108" y="387"/>
                    </a:cubicBezTo>
                    <a:cubicBezTo>
                      <a:pt x="108" y="395"/>
                      <a:pt x="108" y="395"/>
                      <a:pt x="108" y="395"/>
                    </a:cubicBezTo>
                    <a:cubicBezTo>
                      <a:pt x="111" y="390"/>
                      <a:pt x="112" y="375"/>
                      <a:pt x="115" y="375"/>
                    </a:cubicBezTo>
                    <a:cubicBezTo>
                      <a:pt x="115" y="375"/>
                      <a:pt x="116" y="376"/>
                      <a:pt x="116" y="377"/>
                    </a:cubicBezTo>
                    <a:cubicBezTo>
                      <a:pt x="119" y="363"/>
                      <a:pt x="131" y="341"/>
                      <a:pt x="126" y="338"/>
                    </a:cubicBezTo>
                    <a:cubicBezTo>
                      <a:pt x="135" y="331"/>
                      <a:pt x="140" y="306"/>
                      <a:pt x="146" y="287"/>
                    </a:cubicBezTo>
                    <a:cubicBezTo>
                      <a:pt x="146" y="287"/>
                      <a:pt x="146" y="287"/>
                      <a:pt x="146" y="287"/>
                    </a:cubicBezTo>
                    <a:cubicBezTo>
                      <a:pt x="141" y="287"/>
                      <a:pt x="151" y="271"/>
                      <a:pt x="150" y="265"/>
                    </a:cubicBezTo>
                    <a:cubicBezTo>
                      <a:pt x="151" y="265"/>
                      <a:pt x="151" y="265"/>
                      <a:pt x="151" y="265"/>
                    </a:cubicBezTo>
                    <a:cubicBezTo>
                      <a:pt x="155" y="265"/>
                      <a:pt x="149" y="283"/>
                      <a:pt x="151" y="284"/>
                    </a:cubicBezTo>
                    <a:cubicBezTo>
                      <a:pt x="152" y="262"/>
                      <a:pt x="174" y="232"/>
                      <a:pt x="168" y="220"/>
                    </a:cubicBezTo>
                    <a:cubicBezTo>
                      <a:pt x="169" y="219"/>
                      <a:pt x="169" y="218"/>
                      <a:pt x="169" y="218"/>
                    </a:cubicBezTo>
                    <a:cubicBezTo>
                      <a:pt x="169" y="218"/>
                      <a:pt x="170" y="219"/>
                      <a:pt x="170" y="219"/>
                    </a:cubicBezTo>
                    <a:cubicBezTo>
                      <a:pt x="171" y="215"/>
                      <a:pt x="174" y="211"/>
                      <a:pt x="176" y="207"/>
                    </a:cubicBezTo>
                    <a:cubicBezTo>
                      <a:pt x="176" y="207"/>
                      <a:pt x="176" y="207"/>
                      <a:pt x="175" y="207"/>
                    </a:cubicBezTo>
                    <a:cubicBezTo>
                      <a:pt x="175" y="207"/>
                      <a:pt x="175" y="207"/>
                      <a:pt x="174" y="207"/>
                    </a:cubicBezTo>
                    <a:cubicBezTo>
                      <a:pt x="174" y="208"/>
                      <a:pt x="174" y="208"/>
                      <a:pt x="173" y="208"/>
                    </a:cubicBezTo>
                    <a:cubicBezTo>
                      <a:pt x="173" y="208"/>
                      <a:pt x="173" y="207"/>
                      <a:pt x="174" y="203"/>
                    </a:cubicBezTo>
                    <a:cubicBezTo>
                      <a:pt x="176" y="200"/>
                      <a:pt x="177" y="199"/>
                      <a:pt x="177" y="199"/>
                    </a:cubicBezTo>
                    <a:cubicBezTo>
                      <a:pt x="178" y="199"/>
                      <a:pt x="178" y="199"/>
                      <a:pt x="178" y="199"/>
                    </a:cubicBezTo>
                    <a:cubicBezTo>
                      <a:pt x="179" y="199"/>
                      <a:pt x="179" y="199"/>
                      <a:pt x="179" y="199"/>
                    </a:cubicBezTo>
                    <a:cubicBezTo>
                      <a:pt x="180" y="199"/>
                      <a:pt x="180" y="199"/>
                      <a:pt x="181" y="199"/>
                    </a:cubicBezTo>
                    <a:cubicBezTo>
                      <a:pt x="183" y="184"/>
                      <a:pt x="190" y="163"/>
                      <a:pt x="187" y="159"/>
                    </a:cubicBezTo>
                    <a:cubicBezTo>
                      <a:pt x="189" y="157"/>
                      <a:pt x="191" y="154"/>
                      <a:pt x="192" y="154"/>
                    </a:cubicBezTo>
                    <a:cubicBezTo>
                      <a:pt x="192" y="154"/>
                      <a:pt x="193" y="155"/>
                      <a:pt x="192" y="157"/>
                    </a:cubicBezTo>
                    <a:cubicBezTo>
                      <a:pt x="197" y="135"/>
                      <a:pt x="200" y="136"/>
                      <a:pt x="205" y="116"/>
                    </a:cubicBezTo>
                    <a:cubicBezTo>
                      <a:pt x="204" y="121"/>
                      <a:pt x="208" y="120"/>
                      <a:pt x="203" y="129"/>
                    </a:cubicBezTo>
                    <a:cubicBezTo>
                      <a:pt x="212" y="123"/>
                      <a:pt x="214" y="96"/>
                      <a:pt x="223" y="79"/>
                    </a:cubicBezTo>
                    <a:cubicBezTo>
                      <a:pt x="222" y="71"/>
                      <a:pt x="222" y="71"/>
                      <a:pt x="222" y="71"/>
                    </a:cubicBezTo>
                    <a:cubicBezTo>
                      <a:pt x="223" y="65"/>
                      <a:pt x="225" y="63"/>
                      <a:pt x="226" y="63"/>
                    </a:cubicBezTo>
                    <a:cubicBezTo>
                      <a:pt x="227" y="63"/>
                      <a:pt x="228" y="65"/>
                      <a:pt x="227" y="69"/>
                    </a:cubicBezTo>
                    <a:cubicBezTo>
                      <a:pt x="235" y="51"/>
                      <a:pt x="236" y="41"/>
                      <a:pt x="241" y="27"/>
                    </a:cubicBezTo>
                    <a:cubicBezTo>
                      <a:pt x="241" y="27"/>
                      <a:pt x="241" y="27"/>
                      <a:pt x="242" y="27"/>
                    </a:cubicBezTo>
                    <a:cubicBezTo>
                      <a:pt x="242" y="27"/>
                      <a:pt x="242" y="28"/>
                      <a:pt x="242" y="28"/>
                    </a:cubicBezTo>
                    <a:cubicBezTo>
                      <a:pt x="248" y="10"/>
                      <a:pt x="248" y="10"/>
                      <a:pt x="248" y="10"/>
                    </a:cubicBezTo>
                    <a:cubicBezTo>
                      <a:pt x="248" y="8"/>
                      <a:pt x="249" y="0"/>
                      <a:pt x="246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8" name="Freeform 109"/>
              <p:cNvSpPr/>
              <p:nvPr/>
            </p:nvSpPr>
            <p:spPr bwMode="auto">
              <a:xfrm>
                <a:off x="5447" y="204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9" name="Freeform 110"/>
              <p:cNvSpPr/>
              <p:nvPr/>
            </p:nvSpPr>
            <p:spPr bwMode="auto">
              <a:xfrm>
                <a:off x="5447" y="204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0" name="Freeform 111"/>
              <p:cNvSpPr/>
              <p:nvPr/>
            </p:nvSpPr>
            <p:spPr bwMode="auto">
              <a:xfrm>
                <a:off x="5340" y="2275"/>
                <a:ext cx="4" cy="5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4 h 4"/>
                  <a:gd name="T4" fmla="*/ 3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3" y="1"/>
                      <a:pt x="2" y="2"/>
                      <a:pt x="0" y="4"/>
                    </a:cubicBezTo>
                    <a:cubicBezTo>
                      <a:pt x="2" y="3"/>
                      <a:pt x="3" y="1"/>
                      <a:pt x="3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1" name="Freeform 112"/>
              <p:cNvSpPr>
                <a:spLocks noEditPoints="1"/>
              </p:cNvSpPr>
              <p:nvPr/>
            </p:nvSpPr>
            <p:spPr bwMode="auto">
              <a:xfrm>
                <a:off x="5432" y="1359"/>
                <a:ext cx="206" cy="682"/>
              </a:xfrm>
              <a:custGeom>
                <a:avLst/>
                <a:gdLst>
                  <a:gd name="T0" fmla="*/ 95 w 151"/>
                  <a:gd name="T1" fmla="*/ 183 h 499"/>
                  <a:gd name="T2" fmla="*/ 139 w 151"/>
                  <a:gd name="T3" fmla="*/ 14 h 499"/>
                  <a:gd name="T4" fmla="*/ 139 w 151"/>
                  <a:gd name="T5" fmla="*/ 14 h 499"/>
                  <a:gd name="T6" fmla="*/ 139 w 151"/>
                  <a:gd name="T7" fmla="*/ 15 h 499"/>
                  <a:gd name="T8" fmla="*/ 137 w 151"/>
                  <a:gd name="T9" fmla="*/ 39 h 499"/>
                  <a:gd name="T10" fmla="*/ 136 w 151"/>
                  <a:gd name="T11" fmla="*/ 34 h 499"/>
                  <a:gd name="T12" fmla="*/ 137 w 151"/>
                  <a:gd name="T13" fmla="*/ 30 h 499"/>
                  <a:gd name="T14" fmla="*/ 136 w 151"/>
                  <a:gd name="T15" fmla="*/ 25 h 499"/>
                  <a:gd name="T16" fmla="*/ 124 w 151"/>
                  <a:gd name="T17" fmla="*/ 79 h 499"/>
                  <a:gd name="T18" fmla="*/ 94 w 151"/>
                  <a:gd name="T19" fmla="*/ 168 h 499"/>
                  <a:gd name="T20" fmla="*/ 95 w 151"/>
                  <a:gd name="T21" fmla="*/ 183 h 499"/>
                  <a:gd name="T22" fmla="*/ 96 w 151"/>
                  <a:gd name="T23" fmla="*/ 183 h 499"/>
                  <a:gd name="T24" fmla="*/ 100 w 151"/>
                  <a:gd name="T25" fmla="*/ 181 h 499"/>
                  <a:gd name="T26" fmla="*/ 95 w 151"/>
                  <a:gd name="T27" fmla="*/ 224 h 499"/>
                  <a:gd name="T28" fmla="*/ 85 w 151"/>
                  <a:gd name="T29" fmla="*/ 259 h 499"/>
                  <a:gd name="T30" fmla="*/ 87 w 151"/>
                  <a:gd name="T31" fmla="*/ 238 h 499"/>
                  <a:gd name="T32" fmla="*/ 85 w 151"/>
                  <a:gd name="T33" fmla="*/ 245 h 499"/>
                  <a:gd name="T34" fmla="*/ 68 w 151"/>
                  <a:gd name="T35" fmla="*/ 280 h 499"/>
                  <a:gd name="T36" fmla="*/ 64 w 151"/>
                  <a:gd name="T37" fmla="*/ 272 h 499"/>
                  <a:gd name="T38" fmla="*/ 67 w 151"/>
                  <a:gd name="T39" fmla="*/ 274 h 499"/>
                  <a:gd name="T40" fmla="*/ 63 w 151"/>
                  <a:gd name="T41" fmla="*/ 277 h 499"/>
                  <a:gd name="T42" fmla="*/ 60 w 151"/>
                  <a:gd name="T43" fmla="*/ 275 h 499"/>
                  <a:gd name="T44" fmla="*/ 58 w 151"/>
                  <a:gd name="T45" fmla="*/ 330 h 499"/>
                  <a:gd name="T46" fmla="*/ 54 w 151"/>
                  <a:gd name="T47" fmla="*/ 323 h 499"/>
                  <a:gd name="T48" fmla="*/ 42 w 151"/>
                  <a:gd name="T49" fmla="*/ 343 h 499"/>
                  <a:gd name="T50" fmla="*/ 26 w 151"/>
                  <a:gd name="T51" fmla="*/ 415 h 499"/>
                  <a:gd name="T52" fmla="*/ 18 w 151"/>
                  <a:gd name="T53" fmla="*/ 467 h 499"/>
                  <a:gd name="T54" fmla="*/ 9 w 151"/>
                  <a:gd name="T55" fmla="*/ 465 h 499"/>
                  <a:gd name="T56" fmla="*/ 7 w 151"/>
                  <a:gd name="T57" fmla="*/ 483 h 499"/>
                  <a:gd name="T58" fmla="*/ 18 w 151"/>
                  <a:gd name="T59" fmla="*/ 475 h 499"/>
                  <a:gd name="T60" fmla="*/ 16 w 151"/>
                  <a:gd name="T61" fmla="*/ 497 h 499"/>
                  <a:gd name="T62" fmla="*/ 23 w 151"/>
                  <a:gd name="T63" fmla="*/ 487 h 499"/>
                  <a:gd name="T64" fmla="*/ 27 w 151"/>
                  <a:gd name="T65" fmla="*/ 467 h 499"/>
                  <a:gd name="T66" fmla="*/ 36 w 151"/>
                  <a:gd name="T67" fmla="*/ 439 h 499"/>
                  <a:gd name="T68" fmla="*/ 37 w 151"/>
                  <a:gd name="T69" fmla="*/ 438 h 499"/>
                  <a:gd name="T70" fmla="*/ 35 w 151"/>
                  <a:gd name="T71" fmla="*/ 428 h 499"/>
                  <a:gd name="T72" fmla="*/ 30 w 151"/>
                  <a:gd name="T73" fmla="*/ 409 h 499"/>
                  <a:gd name="T74" fmla="*/ 43 w 151"/>
                  <a:gd name="T75" fmla="*/ 410 h 499"/>
                  <a:gd name="T76" fmla="*/ 47 w 151"/>
                  <a:gd name="T77" fmla="*/ 387 h 499"/>
                  <a:gd name="T78" fmla="*/ 57 w 151"/>
                  <a:gd name="T79" fmla="*/ 332 h 499"/>
                  <a:gd name="T80" fmla="*/ 59 w 151"/>
                  <a:gd name="T81" fmla="*/ 346 h 499"/>
                  <a:gd name="T82" fmla="*/ 54 w 151"/>
                  <a:gd name="T83" fmla="*/ 355 h 499"/>
                  <a:gd name="T84" fmla="*/ 56 w 151"/>
                  <a:gd name="T85" fmla="*/ 366 h 499"/>
                  <a:gd name="T86" fmla="*/ 55 w 151"/>
                  <a:gd name="T87" fmla="*/ 379 h 499"/>
                  <a:gd name="T88" fmla="*/ 53 w 151"/>
                  <a:gd name="T89" fmla="*/ 378 h 499"/>
                  <a:gd name="T90" fmla="*/ 50 w 151"/>
                  <a:gd name="T91" fmla="*/ 380 h 499"/>
                  <a:gd name="T92" fmla="*/ 60 w 151"/>
                  <a:gd name="T93" fmla="*/ 364 h 499"/>
                  <a:gd name="T94" fmla="*/ 144 w 151"/>
                  <a:gd name="T95" fmla="*/ 44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1" h="499">
                    <a:moveTo>
                      <a:pt x="95" y="183"/>
                    </a:moveTo>
                    <a:cubicBezTo>
                      <a:pt x="95" y="183"/>
                      <a:pt x="95" y="183"/>
                      <a:pt x="95" y="183"/>
                    </a:cubicBezTo>
                    <a:cubicBezTo>
                      <a:pt x="95" y="183"/>
                      <a:pt x="95" y="183"/>
                      <a:pt x="95" y="183"/>
                    </a:cubicBezTo>
                    <a:moveTo>
                      <a:pt x="139" y="14"/>
                    </a:moveTo>
                    <a:cubicBezTo>
                      <a:pt x="139" y="14"/>
                      <a:pt x="139" y="15"/>
                      <a:pt x="139" y="15"/>
                    </a:cubicBezTo>
                    <a:cubicBezTo>
                      <a:pt x="139" y="14"/>
                      <a:pt x="139" y="14"/>
                      <a:pt x="139" y="14"/>
                    </a:cubicBezTo>
                    <a:moveTo>
                      <a:pt x="146" y="0"/>
                    </a:moveTo>
                    <a:cubicBezTo>
                      <a:pt x="143" y="4"/>
                      <a:pt x="141" y="15"/>
                      <a:pt x="139" y="15"/>
                    </a:cubicBezTo>
                    <a:cubicBezTo>
                      <a:pt x="139" y="15"/>
                      <a:pt x="139" y="15"/>
                      <a:pt x="139" y="15"/>
                    </a:cubicBezTo>
                    <a:cubicBezTo>
                      <a:pt x="141" y="19"/>
                      <a:pt x="140" y="28"/>
                      <a:pt x="137" y="39"/>
                    </a:cubicBezTo>
                    <a:cubicBezTo>
                      <a:pt x="137" y="39"/>
                      <a:pt x="137" y="39"/>
                      <a:pt x="137" y="39"/>
                    </a:cubicBezTo>
                    <a:cubicBezTo>
                      <a:pt x="136" y="39"/>
                      <a:pt x="136" y="37"/>
                      <a:pt x="136" y="34"/>
                    </a:cubicBezTo>
                    <a:cubicBezTo>
                      <a:pt x="137" y="32"/>
                      <a:pt x="137" y="30"/>
                      <a:pt x="137" y="30"/>
                    </a:cubicBezTo>
                    <a:cubicBezTo>
                      <a:pt x="137" y="30"/>
                      <a:pt x="137" y="30"/>
                      <a:pt x="137" y="30"/>
                    </a:cubicBezTo>
                    <a:cubicBezTo>
                      <a:pt x="136" y="33"/>
                      <a:pt x="136" y="33"/>
                      <a:pt x="136" y="33"/>
                    </a:cubicBezTo>
                    <a:cubicBezTo>
                      <a:pt x="135" y="31"/>
                      <a:pt x="135" y="29"/>
                      <a:pt x="136" y="25"/>
                    </a:cubicBezTo>
                    <a:cubicBezTo>
                      <a:pt x="128" y="38"/>
                      <a:pt x="123" y="65"/>
                      <a:pt x="126" y="76"/>
                    </a:cubicBezTo>
                    <a:cubicBezTo>
                      <a:pt x="125" y="78"/>
                      <a:pt x="124" y="79"/>
                      <a:pt x="124" y="79"/>
                    </a:cubicBezTo>
                    <a:cubicBezTo>
                      <a:pt x="122" y="79"/>
                      <a:pt x="123" y="66"/>
                      <a:pt x="123" y="61"/>
                    </a:cubicBezTo>
                    <a:cubicBezTo>
                      <a:pt x="111" y="101"/>
                      <a:pt x="104" y="128"/>
                      <a:pt x="94" y="168"/>
                    </a:cubicBezTo>
                    <a:cubicBezTo>
                      <a:pt x="98" y="170"/>
                      <a:pt x="96" y="173"/>
                      <a:pt x="97" y="180"/>
                    </a:cubicBezTo>
                    <a:cubicBezTo>
                      <a:pt x="95" y="183"/>
                      <a:pt x="95" y="183"/>
                      <a:pt x="95" y="183"/>
                    </a:cubicBezTo>
                    <a:cubicBezTo>
                      <a:pt x="95" y="183"/>
                      <a:pt x="95" y="183"/>
                      <a:pt x="95" y="183"/>
                    </a:cubicBezTo>
                    <a:cubicBezTo>
                      <a:pt x="96" y="183"/>
                      <a:pt x="96" y="183"/>
                      <a:pt x="96" y="183"/>
                    </a:cubicBezTo>
                    <a:cubicBezTo>
                      <a:pt x="97" y="184"/>
                      <a:pt x="97" y="184"/>
                      <a:pt x="98" y="184"/>
                    </a:cubicBezTo>
                    <a:cubicBezTo>
                      <a:pt x="99" y="184"/>
                      <a:pt x="99" y="183"/>
                      <a:pt x="100" y="181"/>
                    </a:cubicBezTo>
                    <a:cubicBezTo>
                      <a:pt x="91" y="203"/>
                      <a:pt x="100" y="210"/>
                      <a:pt x="97" y="226"/>
                    </a:cubicBezTo>
                    <a:cubicBezTo>
                      <a:pt x="95" y="224"/>
                      <a:pt x="95" y="224"/>
                      <a:pt x="95" y="224"/>
                    </a:cubicBezTo>
                    <a:cubicBezTo>
                      <a:pt x="92" y="238"/>
                      <a:pt x="91" y="242"/>
                      <a:pt x="89" y="253"/>
                    </a:cubicBezTo>
                    <a:cubicBezTo>
                      <a:pt x="87" y="257"/>
                      <a:pt x="86" y="259"/>
                      <a:pt x="85" y="259"/>
                    </a:cubicBezTo>
                    <a:cubicBezTo>
                      <a:pt x="84" y="259"/>
                      <a:pt x="86" y="254"/>
                      <a:pt x="87" y="249"/>
                    </a:cubicBezTo>
                    <a:cubicBezTo>
                      <a:pt x="88" y="244"/>
                      <a:pt x="89" y="238"/>
                      <a:pt x="87" y="238"/>
                    </a:cubicBezTo>
                    <a:cubicBezTo>
                      <a:pt x="86" y="238"/>
                      <a:pt x="86" y="238"/>
                      <a:pt x="86" y="239"/>
                    </a:cubicBezTo>
                    <a:cubicBezTo>
                      <a:pt x="85" y="245"/>
                      <a:pt x="85" y="245"/>
                      <a:pt x="85" y="245"/>
                    </a:cubicBezTo>
                    <a:cubicBezTo>
                      <a:pt x="84" y="241"/>
                      <a:pt x="80" y="236"/>
                      <a:pt x="81" y="229"/>
                    </a:cubicBezTo>
                    <a:cubicBezTo>
                      <a:pt x="79" y="250"/>
                      <a:pt x="71" y="257"/>
                      <a:pt x="68" y="280"/>
                    </a:cubicBezTo>
                    <a:cubicBezTo>
                      <a:pt x="66" y="277"/>
                      <a:pt x="69" y="256"/>
                      <a:pt x="70" y="251"/>
                    </a:cubicBezTo>
                    <a:cubicBezTo>
                      <a:pt x="68" y="258"/>
                      <a:pt x="66" y="272"/>
                      <a:pt x="64" y="272"/>
                    </a:cubicBezTo>
                    <a:cubicBezTo>
                      <a:pt x="64" y="272"/>
                      <a:pt x="64" y="272"/>
                      <a:pt x="64" y="272"/>
                    </a:cubicBezTo>
                    <a:cubicBezTo>
                      <a:pt x="67" y="274"/>
                      <a:pt x="67" y="274"/>
                      <a:pt x="67" y="274"/>
                    </a:cubicBezTo>
                    <a:cubicBezTo>
                      <a:pt x="66" y="278"/>
                      <a:pt x="65" y="280"/>
                      <a:pt x="64" y="280"/>
                    </a:cubicBezTo>
                    <a:cubicBezTo>
                      <a:pt x="64" y="280"/>
                      <a:pt x="64" y="278"/>
                      <a:pt x="63" y="277"/>
                    </a:cubicBezTo>
                    <a:cubicBezTo>
                      <a:pt x="63" y="276"/>
                      <a:pt x="62" y="275"/>
                      <a:pt x="61" y="275"/>
                    </a:cubicBezTo>
                    <a:cubicBezTo>
                      <a:pt x="61" y="275"/>
                      <a:pt x="61" y="275"/>
                      <a:pt x="60" y="275"/>
                    </a:cubicBezTo>
                    <a:cubicBezTo>
                      <a:pt x="52" y="306"/>
                      <a:pt x="70" y="283"/>
                      <a:pt x="65" y="309"/>
                    </a:cubicBezTo>
                    <a:cubicBezTo>
                      <a:pt x="58" y="310"/>
                      <a:pt x="62" y="322"/>
                      <a:pt x="58" y="330"/>
                    </a:cubicBezTo>
                    <a:cubicBezTo>
                      <a:pt x="59" y="324"/>
                      <a:pt x="57" y="323"/>
                      <a:pt x="56" y="323"/>
                    </a:cubicBezTo>
                    <a:cubicBezTo>
                      <a:pt x="55" y="323"/>
                      <a:pt x="54" y="323"/>
                      <a:pt x="54" y="323"/>
                    </a:cubicBezTo>
                    <a:cubicBezTo>
                      <a:pt x="57" y="336"/>
                      <a:pt x="48" y="335"/>
                      <a:pt x="44" y="355"/>
                    </a:cubicBezTo>
                    <a:cubicBezTo>
                      <a:pt x="42" y="355"/>
                      <a:pt x="44" y="345"/>
                      <a:pt x="42" y="343"/>
                    </a:cubicBezTo>
                    <a:cubicBezTo>
                      <a:pt x="41" y="354"/>
                      <a:pt x="37" y="371"/>
                      <a:pt x="40" y="374"/>
                    </a:cubicBezTo>
                    <a:cubicBezTo>
                      <a:pt x="34" y="392"/>
                      <a:pt x="29" y="404"/>
                      <a:pt x="26" y="415"/>
                    </a:cubicBezTo>
                    <a:cubicBezTo>
                      <a:pt x="28" y="402"/>
                      <a:pt x="23" y="411"/>
                      <a:pt x="22" y="401"/>
                    </a:cubicBezTo>
                    <a:cubicBezTo>
                      <a:pt x="23" y="415"/>
                      <a:pt x="19" y="446"/>
                      <a:pt x="18" y="467"/>
                    </a:cubicBezTo>
                    <a:cubicBezTo>
                      <a:pt x="16" y="467"/>
                      <a:pt x="15" y="468"/>
                      <a:pt x="14" y="468"/>
                    </a:cubicBezTo>
                    <a:cubicBezTo>
                      <a:pt x="12" y="468"/>
                      <a:pt x="11" y="467"/>
                      <a:pt x="9" y="465"/>
                    </a:cubicBezTo>
                    <a:cubicBezTo>
                      <a:pt x="0" y="485"/>
                      <a:pt x="11" y="472"/>
                      <a:pt x="3" y="492"/>
                    </a:cubicBezTo>
                    <a:cubicBezTo>
                      <a:pt x="7" y="483"/>
                      <a:pt x="7" y="483"/>
                      <a:pt x="7" y="483"/>
                    </a:cubicBezTo>
                    <a:cubicBezTo>
                      <a:pt x="5" y="493"/>
                      <a:pt x="9" y="495"/>
                      <a:pt x="11" y="499"/>
                    </a:cubicBezTo>
                    <a:cubicBezTo>
                      <a:pt x="18" y="475"/>
                      <a:pt x="18" y="475"/>
                      <a:pt x="18" y="475"/>
                    </a:cubicBezTo>
                    <a:cubicBezTo>
                      <a:pt x="21" y="476"/>
                      <a:pt x="16" y="491"/>
                      <a:pt x="15" y="495"/>
                    </a:cubicBezTo>
                    <a:cubicBezTo>
                      <a:pt x="15" y="497"/>
                      <a:pt x="15" y="497"/>
                      <a:pt x="16" y="497"/>
                    </a:cubicBezTo>
                    <a:cubicBezTo>
                      <a:pt x="17" y="497"/>
                      <a:pt x="18" y="495"/>
                      <a:pt x="19" y="492"/>
                    </a:cubicBezTo>
                    <a:cubicBezTo>
                      <a:pt x="21" y="489"/>
                      <a:pt x="22" y="487"/>
                      <a:pt x="23" y="487"/>
                    </a:cubicBezTo>
                    <a:cubicBezTo>
                      <a:pt x="23" y="487"/>
                      <a:pt x="23" y="487"/>
                      <a:pt x="24" y="487"/>
                    </a:cubicBezTo>
                    <a:cubicBezTo>
                      <a:pt x="22" y="483"/>
                      <a:pt x="26" y="474"/>
                      <a:pt x="27" y="467"/>
                    </a:cubicBezTo>
                    <a:cubicBezTo>
                      <a:pt x="29" y="467"/>
                      <a:pt x="29" y="467"/>
                      <a:pt x="29" y="467"/>
                    </a:cubicBezTo>
                    <a:cubicBezTo>
                      <a:pt x="34" y="456"/>
                      <a:pt x="32" y="449"/>
                      <a:pt x="36" y="439"/>
                    </a:cubicBezTo>
                    <a:cubicBezTo>
                      <a:pt x="36" y="438"/>
                      <a:pt x="36" y="438"/>
                      <a:pt x="37" y="438"/>
                    </a:cubicBezTo>
                    <a:cubicBezTo>
                      <a:pt x="37" y="438"/>
                      <a:pt x="37" y="438"/>
                      <a:pt x="37" y="438"/>
                    </a:cubicBezTo>
                    <a:cubicBezTo>
                      <a:pt x="36" y="434"/>
                      <a:pt x="35" y="430"/>
                      <a:pt x="37" y="424"/>
                    </a:cubicBezTo>
                    <a:cubicBezTo>
                      <a:pt x="35" y="428"/>
                      <a:pt x="35" y="428"/>
                      <a:pt x="35" y="428"/>
                    </a:cubicBezTo>
                    <a:cubicBezTo>
                      <a:pt x="35" y="421"/>
                      <a:pt x="37" y="405"/>
                      <a:pt x="34" y="405"/>
                    </a:cubicBezTo>
                    <a:cubicBezTo>
                      <a:pt x="33" y="405"/>
                      <a:pt x="32" y="407"/>
                      <a:pt x="30" y="409"/>
                    </a:cubicBezTo>
                    <a:cubicBezTo>
                      <a:pt x="39" y="386"/>
                      <a:pt x="39" y="386"/>
                      <a:pt x="39" y="386"/>
                    </a:cubicBezTo>
                    <a:cubicBezTo>
                      <a:pt x="43" y="390"/>
                      <a:pt x="47" y="396"/>
                      <a:pt x="43" y="410"/>
                    </a:cubicBezTo>
                    <a:cubicBezTo>
                      <a:pt x="44" y="413"/>
                      <a:pt x="44" y="413"/>
                      <a:pt x="44" y="413"/>
                    </a:cubicBezTo>
                    <a:cubicBezTo>
                      <a:pt x="49" y="404"/>
                      <a:pt x="51" y="387"/>
                      <a:pt x="47" y="387"/>
                    </a:cubicBezTo>
                    <a:cubicBezTo>
                      <a:pt x="46" y="387"/>
                      <a:pt x="46" y="387"/>
                      <a:pt x="45" y="388"/>
                    </a:cubicBezTo>
                    <a:cubicBezTo>
                      <a:pt x="39" y="374"/>
                      <a:pt x="56" y="351"/>
                      <a:pt x="57" y="332"/>
                    </a:cubicBezTo>
                    <a:cubicBezTo>
                      <a:pt x="57" y="332"/>
                      <a:pt x="58" y="332"/>
                      <a:pt x="58" y="332"/>
                    </a:cubicBezTo>
                    <a:cubicBezTo>
                      <a:pt x="60" y="332"/>
                      <a:pt x="59" y="341"/>
                      <a:pt x="59" y="346"/>
                    </a:cubicBezTo>
                    <a:cubicBezTo>
                      <a:pt x="58" y="352"/>
                      <a:pt x="57" y="355"/>
                      <a:pt x="55" y="355"/>
                    </a:cubicBezTo>
                    <a:cubicBezTo>
                      <a:pt x="54" y="355"/>
                      <a:pt x="54" y="355"/>
                      <a:pt x="54" y="355"/>
                    </a:cubicBezTo>
                    <a:cubicBezTo>
                      <a:pt x="52" y="365"/>
                      <a:pt x="53" y="366"/>
                      <a:pt x="55" y="366"/>
                    </a:cubicBezTo>
                    <a:cubicBezTo>
                      <a:pt x="55" y="366"/>
                      <a:pt x="56" y="366"/>
                      <a:pt x="56" y="366"/>
                    </a:cubicBezTo>
                    <a:cubicBezTo>
                      <a:pt x="56" y="366"/>
                      <a:pt x="57" y="366"/>
                      <a:pt x="57" y="366"/>
                    </a:cubicBezTo>
                    <a:cubicBezTo>
                      <a:pt x="59" y="366"/>
                      <a:pt x="59" y="368"/>
                      <a:pt x="55" y="379"/>
                    </a:cubicBezTo>
                    <a:cubicBezTo>
                      <a:pt x="54" y="381"/>
                      <a:pt x="54" y="382"/>
                      <a:pt x="54" y="382"/>
                    </a:cubicBezTo>
                    <a:cubicBezTo>
                      <a:pt x="53" y="382"/>
                      <a:pt x="53" y="380"/>
                      <a:pt x="53" y="378"/>
                    </a:cubicBezTo>
                    <a:cubicBezTo>
                      <a:pt x="53" y="376"/>
                      <a:pt x="53" y="374"/>
                      <a:pt x="53" y="374"/>
                    </a:cubicBezTo>
                    <a:cubicBezTo>
                      <a:pt x="52" y="374"/>
                      <a:pt x="51" y="376"/>
                      <a:pt x="50" y="380"/>
                    </a:cubicBezTo>
                    <a:cubicBezTo>
                      <a:pt x="53" y="396"/>
                      <a:pt x="53" y="396"/>
                      <a:pt x="53" y="396"/>
                    </a:cubicBezTo>
                    <a:cubicBezTo>
                      <a:pt x="57" y="384"/>
                      <a:pt x="58" y="374"/>
                      <a:pt x="60" y="364"/>
                    </a:cubicBezTo>
                    <a:cubicBezTo>
                      <a:pt x="71" y="311"/>
                      <a:pt x="87" y="276"/>
                      <a:pt x="86" y="275"/>
                    </a:cubicBezTo>
                    <a:cubicBezTo>
                      <a:pt x="107" y="199"/>
                      <a:pt x="128" y="122"/>
                      <a:pt x="144" y="44"/>
                    </a:cubicBezTo>
                    <a:cubicBezTo>
                      <a:pt x="149" y="20"/>
                      <a:pt x="151" y="11"/>
                      <a:pt x="146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2" name="Freeform 113"/>
              <p:cNvSpPr/>
              <p:nvPr/>
            </p:nvSpPr>
            <p:spPr bwMode="auto">
              <a:xfrm>
                <a:off x="5378" y="2191"/>
                <a:ext cx="4" cy="13"/>
              </a:xfrm>
              <a:custGeom>
                <a:avLst/>
                <a:gdLst>
                  <a:gd name="T0" fmla="*/ 3 w 3"/>
                  <a:gd name="T1" fmla="*/ 0 h 9"/>
                  <a:gd name="T2" fmla="*/ 0 w 3"/>
                  <a:gd name="T3" fmla="*/ 9 h 9"/>
                  <a:gd name="T4" fmla="*/ 3 w 3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9">
                    <a:moveTo>
                      <a:pt x="3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1" y="6"/>
                      <a:pt x="2" y="3"/>
                      <a:pt x="3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3" name="Freeform 114"/>
              <p:cNvSpPr/>
              <p:nvPr/>
            </p:nvSpPr>
            <p:spPr bwMode="auto">
              <a:xfrm>
                <a:off x="5397" y="2116"/>
                <a:ext cx="2" cy="3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4" name="Freeform 115"/>
              <p:cNvSpPr/>
              <p:nvPr/>
            </p:nvSpPr>
            <p:spPr bwMode="auto">
              <a:xfrm>
                <a:off x="5395" y="2104"/>
                <a:ext cx="5" cy="12"/>
              </a:xfrm>
              <a:custGeom>
                <a:avLst/>
                <a:gdLst>
                  <a:gd name="T0" fmla="*/ 3 w 4"/>
                  <a:gd name="T1" fmla="*/ 0 h 9"/>
                  <a:gd name="T2" fmla="*/ 0 w 4"/>
                  <a:gd name="T3" fmla="*/ 3 h 9"/>
                  <a:gd name="T4" fmla="*/ 0 w 4"/>
                  <a:gd name="T5" fmla="*/ 3 h 9"/>
                  <a:gd name="T6" fmla="*/ 2 w 4"/>
                  <a:gd name="T7" fmla="*/ 9 h 9"/>
                  <a:gd name="T8" fmla="*/ 3 w 4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0"/>
                    </a:moveTo>
                    <a:cubicBezTo>
                      <a:pt x="2" y="0"/>
                      <a:pt x="1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1" y="6"/>
                      <a:pt x="2" y="9"/>
                    </a:cubicBezTo>
                    <a:cubicBezTo>
                      <a:pt x="2" y="6"/>
                      <a:pt x="4" y="0"/>
                      <a:pt x="3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5" name="Freeform 116"/>
              <p:cNvSpPr/>
              <p:nvPr/>
            </p:nvSpPr>
            <p:spPr bwMode="auto">
              <a:xfrm>
                <a:off x="4917" y="3436"/>
                <a:ext cx="5" cy="16"/>
              </a:xfrm>
              <a:custGeom>
                <a:avLst/>
                <a:gdLst>
                  <a:gd name="T0" fmla="*/ 4 w 4"/>
                  <a:gd name="T1" fmla="*/ 0 h 12"/>
                  <a:gd name="T2" fmla="*/ 1 w 4"/>
                  <a:gd name="T3" fmla="*/ 3 h 12"/>
                  <a:gd name="T4" fmla="*/ 1 w 4"/>
                  <a:gd name="T5" fmla="*/ 12 h 12"/>
                  <a:gd name="T6" fmla="*/ 2 w 4"/>
                  <a:gd name="T7" fmla="*/ 12 h 12"/>
                  <a:gd name="T8" fmla="*/ 4 w 4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0" y="12"/>
                      <a:pt x="1" y="12"/>
                    </a:cubicBezTo>
                    <a:cubicBezTo>
                      <a:pt x="1" y="12"/>
                      <a:pt x="2" y="12"/>
                      <a:pt x="2" y="12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6" name="Freeform 117"/>
              <p:cNvSpPr/>
              <p:nvPr/>
            </p:nvSpPr>
            <p:spPr bwMode="auto">
              <a:xfrm>
                <a:off x="4933" y="3381"/>
                <a:ext cx="8" cy="29"/>
              </a:xfrm>
              <a:custGeom>
                <a:avLst/>
                <a:gdLst>
                  <a:gd name="T0" fmla="*/ 4 w 6"/>
                  <a:gd name="T1" fmla="*/ 0 h 21"/>
                  <a:gd name="T2" fmla="*/ 1 w 6"/>
                  <a:gd name="T3" fmla="*/ 21 h 21"/>
                  <a:gd name="T4" fmla="*/ 6 w 6"/>
                  <a:gd name="T5" fmla="*/ 10 h 21"/>
                  <a:gd name="T6" fmla="*/ 4 w 6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1">
                    <a:moveTo>
                      <a:pt x="4" y="0"/>
                    </a:moveTo>
                    <a:cubicBezTo>
                      <a:pt x="0" y="13"/>
                      <a:pt x="5" y="8"/>
                      <a:pt x="1" y="2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7" name="Freeform 118"/>
              <p:cNvSpPr/>
              <p:nvPr/>
            </p:nvSpPr>
            <p:spPr bwMode="auto">
              <a:xfrm>
                <a:off x="4952" y="3366"/>
                <a:ext cx="1" cy="4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3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8" name="Freeform 119"/>
              <p:cNvSpPr/>
              <p:nvPr/>
            </p:nvSpPr>
            <p:spPr bwMode="auto">
              <a:xfrm>
                <a:off x="4944" y="3357"/>
                <a:ext cx="8" cy="22"/>
              </a:xfrm>
              <a:custGeom>
                <a:avLst/>
                <a:gdLst>
                  <a:gd name="T0" fmla="*/ 2 w 6"/>
                  <a:gd name="T1" fmla="*/ 0 h 16"/>
                  <a:gd name="T2" fmla="*/ 0 w 6"/>
                  <a:gd name="T3" fmla="*/ 16 h 16"/>
                  <a:gd name="T4" fmla="*/ 2 w 6"/>
                  <a:gd name="T5" fmla="*/ 11 h 16"/>
                  <a:gd name="T6" fmla="*/ 3 w 6"/>
                  <a:gd name="T7" fmla="*/ 11 h 16"/>
                  <a:gd name="T8" fmla="*/ 6 w 6"/>
                  <a:gd name="T9" fmla="*/ 7 h 16"/>
                  <a:gd name="T10" fmla="*/ 6 w 6"/>
                  <a:gd name="T11" fmla="*/ 1 h 16"/>
                  <a:gd name="T12" fmla="*/ 4 w 6"/>
                  <a:gd name="T13" fmla="*/ 6 h 16"/>
                  <a:gd name="T14" fmla="*/ 2 w 6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6">
                    <a:moveTo>
                      <a:pt x="2" y="0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1"/>
                      <a:pt x="5" y="7"/>
                      <a:pt x="6" y="7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5" y="5"/>
                      <a:pt x="4" y="6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9" name="Freeform 120"/>
              <p:cNvSpPr/>
              <p:nvPr/>
            </p:nvSpPr>
            <p:spPr bwMode="auto">
              <a:xfrm>
                <a:off x="4953" y="334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0" name="Freeform 121"/>
              <p:cNvSpPr/>
              <p:nvPr/>
            </p:nvSpPr>
            <p:spPr bwMode="auto">
              <a:xfrm>
                <a:off x="4955" y="3303"/>
                <a:ext cx="22" cy="44"/>
              </a:xfrm>
              <a:custGeom>
                <a:avLst/>
                <a:gdLst>
                  <a:gd name="T0" fmla="*/ 13 w 16"/>
                  <a:gd name="T1" fmla="*/ 0 h 32"/>
                  <a:gd name="T2" fmla="*/ 8 w 16"/>
                  <a:gd name="T3" fmla="*/ 23 h 32"/>
                  <a:gd name="T4" fmla="*/ 8 w 16"/>
                  <a:gd name="T5" fmla="*/ 17 h 32"/>
                  <a:gd name="T6" fmla="*/ 0 w 16"/>
                  <a:gd name="T7" fmla="*/ 32 h 32"/>
                  <a:gd name="T8" fmla="*/ 13 w 16"/>
                  <a:gd name="T9" fmla="*/ 14 h 32"/>
                  <a:gd name="T10" fmla="*/ 12 w 16"/>
                  <a:gd name="T11" fmla="*/ 12 h 32"/>
                  <a:gd name="T12" fmla="*/ 16 w 16"/>
                  <a:gd name="T13" fmla="*/ 5 h 32"/>
                  <a:gd name="T14" fmla="*/ 15 w 16"/>
                  <a:gd name="T15" fmla="*/ 6 h 32"/>
                  <a:gd name="T16" fmla="*/ 13 w 16"/>
                  <a:gd name="T1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32">
                    <a:moveTo>
                      <a:pt x="13" y="0"/>
                    </a:moveTo>
                    <a:cubicBezTo>
                      <a:pt x="8" y="11"/>
                      <a:pt x="13" y="13"/>
                      <a:pt x="8" y="23"/>
                    </a:cubicBezTo>
                    <a:cubicBezTo>
                      <a:pt x="8" y="18"/>
                      <a:pt x="8" y="17"/>
                      <a:pt x="8" y="17"/>
                    </a:cubicBezTo>
                    <a:cubicBezTo>
                      <a:pt x="7" y="17"/>
                      <a:pt x="3" y="29"/>
                      <a:pt x="0" y="32"/>
                    </a:cubicBezTo>
                    <a:cubicBezTo>
                      <a:pt x="4" y="30"/>
                      <a:pt x="8" y="25"/>
                      <a:pt x="13" y="14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4" y="6"/>
                      <a:pt x="14" y="9"/>
                      <a:pt x="16" y="5"/>
                    </a:cubicBezTo>
                    <a:cubicBezTo>
                      <a:pt x="16" y="6"/>
                      <a:pt x="16" y="6"/>
                      <a:pt x="15" y="6"/>
                    </a:cubicBezTo>
                    <a:cubicBezTo>
                      <a:pt x="14" y="6"/>
                      <a:pt x="14" y="1"/>
                      <a:pt x="13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1" name="Freeform 122"/>
              <p:cNvSpPr/>
              <p:nvPr/>
            </p:nvSpPr>
            <p:spPr bwMode="auto">
              <a:xfrm>
                <a:off x="4977" y="3220"/>
                <a:ext cx="28" cy="70"/>
              </a:xfrm>
              <a:custGeom>
                <a:avLst/>
                <a:gdLst>
                  <a:gd name="T0" fmla="*/ 19 w 21"/>
                  <a:gd name="T1" fmla="*/ 0 h 51"/>
                  <a:gd name="T2" fmla="*/ 16 w 21"/>
                  <a:gd name="T3" fmla="*/ 4 h 51"/>
                  <a:gd name="T4" fmla="*/ 16 w 21"/>
                  <a:gd name="T5" fmla="*/ 14 h 51"/>
                  <a:gd name="T6" fmla="*/ 6 w 21"/>
                  <a:gd name="T7" fmla="*/ 28 h 51"/>
                  <a:gd name="T8" fmla="*/ 6 w 21"/>
                  <a:gd name="T9" fmla="*/ 28 h 51"/>
                  <a:gd name="T10" fmla="*/ 5 w 21"/>
                  <a:gd name="T11" fmla="*/ 39 h 51"/>
                  <a:gd name="T12" fmla="*/ 0 w 21"/>
                  <a:gd name="T13" fmla="*/ 51 h 51"/>
                  <a:gd name="T14" fmla="*/ 16 w 21"/>
                  <a:gd name="T15" fmla="*/ 18 h 51"/>
                  <a:gd name="T16" fmla="*/ 15 w 21"/>
                  <a:gd name="T17" fmla="*/ 23 h 51"/>
                  <a:gd name="T18" fmla="*/ 21 w 21"/>
                  <a:gd name="T19" fmla="*/ 11 h 51"/>
                  <a:gd name="T20" fmla="*/ 19 w 21"/>
                  <a:gd name="T2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51">
                    <a:moveTo>
                      <a:pt x="19" y="0"/>
                    </a:moveTo>
                    <a:cubicBezTo>
                      <a:pt x="18" y="0"/>
                      <a:pt x="18" y="1"/>
                      <a:pt x="16" y="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4" y="15"/>
                      <a:pt x="9" y="28"/>
                      <a:pt x="6" y="2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4" y="33"/>
                      <a:pt x="6" y="35"/>
                      <a:pt x="5" y="39"/>
                    </a:cubicBezTo>
                    <a:cubicBezTo>
                      <a:pt x="2" y="43"/>
                      <a:pt x="0" y="45"/>
                      <a:pt x="0" y="51"/>
                    </a:cubicBezTo>
                    <a:cubicBezTo>
                      <a:pt x="10" y="30"/>
                      <a:pt x="9" y="36"/>
                      <a:pt x="16" y="18"/>
                    </a:cubicBezTo>
                    <a:cubicBezTo>
                      <a:pt x="17" y="18"/>
                      <a:pt x="16" y="21"/>
                      <a:pt x="15" y="23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18" y="9"/>
                      <a:pt x="20" y="0"/>
                      <a:pt x="19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2" name="Freeform 123"/>
              <p:cNvSpPr/>
              <p:nvPr/>
            </p:nvSpPr>
            <p:spPr bwMode="auto">
              <a:xfrm>
                <a:off x="5007" y="3189"/>
                <a:ext cx="12" cy="31"/>
              </a:xfrm>
              <a:custGeom>
                <a:avLst/>
                <a:gdLst>
                  <a:gd name="T0" fmla="*/ 9 w 9"/>
                  <a:gd name="T1" fmla="*/ 0 h 23"/>
                  <a:gd name="T2" fmla="*/ 4 w 9"/>
                  <a:gd name="T3" fmla="*/ 11 h 23"/>
                  <a:gd name="T4" fmla="*/ 2 w 9"/>
                  <a:gd name="T5" fmla="*/ 9 h 23"/>
                  <a:gd name="T6" fmla="*/ 2 w 9"/>
                  <a:gd name="T7" fmla="*/ 23 h 23"/>
                  <a:gd name="T8" fmla="*/ 4 w 9"/>
                  <a:gd name="T9" fmla="*/ 22 h 23"/>
                  <a:gd name="T10" fmla="*/ 9 w 9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23">
                    <a:moveTo>
                      <a:pt x="9" y="0"/>
                    </a:moveTo>
                    <a:cubicBezTo>
                      <a:pt x="7" y="5"/>
                      <a:pt x="5" y="11"/>
                      <a:pt x="4" y="11"/>
                    </a:cubicBezTo>
                    <a:cubicBezTo>
                      <a:pt x="3" y="11"/>
                      <a:pt x="3" y="10"/>
                      <a:pt x="2" y="9"/>
                    </a:cubicBezTo>
                    <a:cubicBezTo>
                      <a:pt x="0" y="17"/>
                      <a:pt x="0" y="23"/>
                      <a:pt x="2" y="23"/>
                    </a:cubicBezTo>
                    <a:cubicBezTo>
                      <a:pt x="3" y="23"/>
                      <a:pt x="3" y="23"/>
                      <a:pt x="4" y="22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3" name="Freeform 124"/>
              <p:cNvSpPr/>
              <p:nvPr/>
            </p:nvSpPr>
            <p:spPr bwMode="auto">
              <a:xfrm>
                <a:off x="5018" y="3159"/>
                <a:ext cx="11" cy="23"/>
              </a:xfrm>
              <a:custGeom>
                <a:avLst/>
                <a:gdLst>
                  <a:gd name="T0" fmla="*/ 8 w 8"/>
                  <a:gd name="T1" fmla="*/ 0 h 17"/>
                  <a:gd name="T2" fmla="*/ 0 w 8"/>
                  <a:gd name="T3" fmla="*/ 17 h 17"/>
                  <a:gd name="T4" fmla="*/ 8 w 8"/>
                  <a:gd name="T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7">
                    <a:moveTo>
                      <a:pt x="8" y="0"/>
                    </a:moveTo>
                    <a:cubicBezTo>
                      <a:pt x="4" y="12"/>
                      <a:pt x="1" y="5"/>
                      <a:pt x="0" y="17"/>
                    </a:cubicBezTo>
                    <a:cubicBezTo>
                      <a:pt x="3" y="13"/>
                      <a:pt x="8" y="8"/>
                      <a:pt x="8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4" name="Freeform 125"/>
              <p:cNvSpPr/>
              <p:nvPr/>
            </p:nvSpPr>
            <p:spPr bwMode="auto">
              <a:xfrm>
                <a:off x="5035" y="3085"/>
                <a:ext cx="22" cy="63"/>
              </a:xfrm>
              <a:custGeom>
                <a:avLst/>
                <a:gdLst>
                  <a:gd name="T0" fmla="*/ 15 w 16"/>
                  <a:gd name="T1" fmla="*/ 0 h 46"/>
                  <a:gd name="T2" fmla="*/ 6 w 16"/>
                  <a:gd name="T3" fmla="*/ 19 h 46"/>
                  <a:gd name="T4" fmla="*/ 5 w 16"/>
                  <a:gd name="T5" fmla="*/ 19 h 46"/>
                  <a:gd name="T6" fmla="*/ 8 w 16"/>
                  <a:gd name="T7" fmla="*/ 3 h 46"/>
                  <a:gd name="T8" fmla="*/ 3 w 16"/>
                  <a:gd name="T9" fmla="*/ 28 h 46"/>
                  <a:gd name="T10" fmla="*/ 0 w 16"/>
                  <a:gd name="T11" fmla="*/ 46 h 46"/>
                  <a:gd name="T12" fmla="*/ 15 w 16"/>
                  <a:gd name="T1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46">
                    <a:moveTo>
                      <a:pt x="15" y="0"/>
                    </a:move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5" y="19"/>
                      <a:pt x="5" y="19"/>
                    </a:cubicBezTo>
                    <a:cubicBezTo>
                      <a:pt x="2" y="19"/>
                      <a:pt x="8" y="9"/>
                      <a:pt x="8" y="3"/>
                    </a:cubicBezTo>
                    <a:cubicBezTo>
                      <a:pt x="2" y="19"/>
                      <a:pt x="5" y="14"/>
                      <a:pt x="3" y="28"/>
                    </a:cubicBezTo>
                    <a:cubicBezTo>
                      <a:pt x="1" y="32"/>
                      <a:pt x="0" y="40"/>
                      <a:pt x="0" y="46"/>
                    </a:cubicBezTo>
                    <a:cubicBezTo>
                      <a:pt x="5" y="20"/>
                      <a:pt x="16" y="22"/>
                      <a:pt x="15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5" name="Freeform 126"/>
              <p:cNvSpPr/>
              <p:nvPr/>
            </p:nvSpPr>
            <p:spPr bwMode="auto">
              <a:xfrm>
                <a:off x="5031" y="3127"/>
                <a:ext cx="4" cy="14"/>
              </a:xfrm>
              <a:custGeom>
                <a:avLst/>
                <a:gdLst>
                  <a:gd name="T0" fmla="*/ 4 w 4"/>
                  <a:gd name="T1" fmla="*/ 0 h 14"/>
                  <a:gd name="T2" fmla="*/ 0 w 4"/>
                  <a:gd name="T3" fmla="*/ 10 h 14"/>
                  <a:gd name="T4" fmla="*/ 2 w 4"/>
                  <a:gd name="T5" fmla="*/ 14 h 14"/>
                  <a:gd name="T6" fmla="*/ 4 w 4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4">
                    <a:moveTo>
                      <a:pt x="4" y="0"/>
                    </a:moveTo>
                    <a:lnTo>
                      <a:pt x="0" y="10"/>
                    </a:lnTo>
                    <a:lnTo>
                      <a:pt x="2" y="1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6" name="Freeform 127"/>
              <p:cNvSpPr/>
              <p:nvPr/>
            </p:nvSpPr>
            <p:spPr bwMode="auto">
              <a:xfrm>
                <a:off x="5031" y="3127"/>
                <a:ext cx="4" cy="14"/>
              </a:xfrm>
              <a:custGeom>
                <a:avLst/>
                <a:gdLst>
                  <a:gd name="T0" fmla="*/ 4 w 4"/>
                  <a:gd name="T1" fmla="*/ 0 h 14"/>
                  <a:gd name="T2" fmla="*/ 0 w 4"/>
                  <a:gd name="T3" fmla="*/ 10 h 14"/>
                  <a:gd name="T4" fmla="*/ 2 w 4"/>
                  <a:gd name="T5" fmla="*/ 14 h 14"/>
                  <a:gd name="T6" fmla="*/ 4 w 4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4">
                    <a:moveTo>
                      <a:pt x="4" y="0"/>
                    </a:moveTo>
                    <a:lnTo>
                      <a:pt x="0" y="10"/>
                    </a:lnTo>
                    <a:lnTo>
                      <a:pt x="2" y="1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7" name="Freeform 128"/>
              <p:cNvSpPr>
                <a:spLocks noEditPoints="1"/>
              </p:cNvSpPr>
              <p:nvPr/>
            </p:nvSpPr>
            <p:spPr bwMode="auto">
              <a:xfrm>
                <a:off x="5059" y="2940"/>
                <a:ext cx="50" cy="150"/>
              </a:xfrm>
              <a:custGeom>
                <a:avLst/>
                <a:gdLst>
                  <a:gd name="T0" fmla="*/ 2 w 37"/>
                  <a:gd name="T1" fmla="*/ 106 h 110"/>
                  <a:gd name="T2" fmla="*/ 1 w 37"/>
                  <a:gd name="T3" fmla="*/ 110 h 110"/>
                  <a:gd name="T4" fmla="*/ 2 w 37"/>
                  <a:gd name="T5" fmla="*/ 106 h 110"/>
                  <a:gd name="T6" fmla="*/ 0 w 37"/>
                  <a:gd name="T7" fmla="*/ 91 h 110"/>
                  <a:gd name="T8" fmla="*/ 0 w 37"/>
                  <a:gd name="T9" fmla="*/ 91 h 110"/>
                  <a:gd name="T10" fmla="*/ 1 w 37"/>
                  <a:gd name="T11" fmla="*/ 91 h 110"/>
                  <a:gd name="T12" fmla="*/ 0 w 37"/>
                  <a:gd name="T13" fmla="*/ 91 h 110"/>
                  <a:gd name="T14" fmla="*/ 36 w 37"/>
                  <a:gd name="T15" fmla="*/ 0 h 110"/>
                  <a:gd name="T16" fmla="*/ 30 w 37"/>
                  <a:gd name="T17" fmla="*/ 16 h 110"/>
                  <a:gd name="T18" fmla="*/ 28 w 37"/>
                  <a:gd name="T19" fmla="*/ 8 h 110"/>
                  <a:gd name="T20" fmla="*/ 29 w 37"/>
                  <a:gd name="T21" fmla="*/ 21 h 110"/>
                  <a:gd name="T22" fmla="*/ 26 w 37"/>
                  <a:gd name="T23" fmla="*/ 27 h 110"/>
                  <a:gd name="T24" fmla="*/ 25 w 37"/>
                  <a:gd name="T25" fmla="*/ 26 h 110"/>
                  <a:gd name="T26" fmla="*/ 24 w 37"/>
                  <a:gd name="T27" fmla="*/ 26 h 110"/>
                  <a:gd name="T28" fmla="*/ 24 w 37"/>
                  <a:gd name="T29" fmla="*/ 26 h 110"/>
                  <a:gd name="T30" fmla="*/ 22 w 37"/>
                  <a:gd name="T31" fmla="*/ 49 h 110"/>
                  <a:gd name="T32" fmla="*/ 19 w 37"/>
                  <a:gd name="T33" fmla="*/ 52 h 110"/>
                  <a:gd name="T34" fmla="*/ 18 w 37"/>
                  <a:gd name="T35" fmla="*/ 51 h 110"/>
                  <a:gd name="T36" fmla="*/ 18 w 37"/>
                  <a:gd name="T37" fmla="*/ 50 h 110"/>
                  <a:gd name="T38" fmla="*/ 15 w 37"/>
                  <a:gd name="T39" fmla="*/ 57 h 110"/>
                  <a:gd name="T40" fmla="*/ 17 w 37"/>
                  <a:gd name="T41" fmla="*/ 56 h 110"/>
                  <a:gd name="T42" fmla="*/ 10 w 37"/>
                  <a:gd name="T43" fmla="*/ 78 h 110"/>
                  <a:gd name="T44" fmla="*/ 1 w 37"/>
                  <a:gd name="T45" fmla="*/ 91 h 110"/>
                  <a:gd name="T46" fmla="*/ 2 w 37"/>
                  <a:gd name="T47" fmla="*/ 106 h 110"/>
                  <a:gd name="T48" fmla="*/ 4 w 37"/>
                  <a:gd name="T49" fmla="*/ 92 h 110"/>
                  <a:gd name="T50" fmla="*/ 11 w 37"/>
                  <a:gd name="T51" fmla="*/ 87 h 110"/>
                  <a:gd name="T52" fmla="*/ 19 w 37"/>
                  <a:gd name="T53" fmla="*/ 61 h 110"/>
                  <a:gd name="T54" fmla="*/ 19 w 37"/>
                  <a:gd name="T55" fmla="*/ 62 h 110"/>
                  <a:gd name="T56" fmla="*/ 31 w 37"/>
                  <a:gd name="T57" fmla="*/ 26 h 110"/>
                  <a:gd name="T58" fmla="*/ 32 w 37"/>
                  <a:gd name="T59" fmla="*/ 30 h 110"/>
                  <a:gd name="T60" fmla="*/ 35 w 37"/>
                  <a:gd name="T61" fmla="*/ 18 h 110"/>
                  <a:gd name="T62" fmla="*/ 36 w 37"/>
                  <a:gd name="T63" fmla="*/ 18 h 110"/>
                  <a:gd name="T64" fmla="*/ 36 w 37"/>
                  <a:gd name="T65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7" h="110">
                    <a:moveTo>
                      <a:pt x="2" y="106"/>
                    </a:moveTo>
                    <a:cubicBezTo>
                      <a:pt x="1" y="110"/>
                      <a:pt x="1" y="110"/>
                      <a:pt x="1" y="110"/>
                    </a:cubicBezTo>
                    <a:cubicBezTo>
                      <a:pt x="2" y="109"/>
                      <a:pt x="2" y="107"/>
                      <a:pt x="2" y="106"/>
                    </a:cubicBezTo>
                    <a:moveTo>
                      <a:pt x="0" y="91"/>
                    </a:moveTo>
                    <a:cubicBezTo>
                      <a:pt x="0" y="91"/>
                      <a:pt x="0" y="91"/>
                      <a:pt x="0" y="91"/>
                    </a:cubicBezTo>
                    <a:cubicBezTo>
                      <a:pt x="0" y="91"/>
                      <a:pt x="1" y="91"/>
                      <a:pt x="1" y="91"/>
                    </a:cubicBezTo>
                    <a:cubicBezTo>
                      <a:pt x="0" y="91"/>
                      <a:pt x="0" y="91"/>
                      <a:pt x="0" y="91"/>
                    </a:cubicBezTo>
                    <a:moveTo>
                      <a:pt x="36" y="0"/>
                    </a:moveTo>
                    <a:cubicBezTo>
                      <a:pt x="29" y="10"/>
                      <a:pt x="37" y="7"/>
                      <a:pt x="30" y="16"/>
                    </a:cubicBezTo>
                    <a:cubicBezTo>
                      <a:pt x="30" y="13"/>
                      <a:pt x="29" y="11"/>
                      <a:pt x="28" y="8"/>
                    </a:cubicBezTo>
                    <a:cubicBezTo>
                      <a:pt x="27" y="15"/>
                      <a:pt x="28" y="18"/>
                      <a:pt x="29" y="21"/>
                    </a:cubicBezTo>
                    <a:cubicBezTo>
                      <a:pt x="28" y="26"/>
                      <a:pt x="27" y="27"/>
                      <a:pt x="26" y="27"/>
                    </a:cubicBezTo>
                    <a:cubicBezTo>
                      <a:pt x="26" y="27"/>
                      <a:pt x="25" y="26"/>
                      <a:pt x="25" y="26"/>
                    </a:cubicBezTo>
                    <a:cubicBezTo>
                      <a:pt x="25" y="26"/>
                      <a:pt x="25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35"/>
                      <a:pt x="27" y="37"/>
                      <a:pt x="22" y="49"/>
                    </a:cubicBezTo>
                    <a:cubicBezTo>
                      <a:pt x="20" y="51"/>
                      <a:pt x="19" y="52"/>
                      <a:pt x="19" y="52"/>
                    </a:cubicBezTo>
                    <a:cubicBezTo>
                      <a:pt x="18" y="52"/>
                      <a:pt x="18" y="51"/>
                      <a:pt x="18" y="51"/>
                    </a:cubicBezTo>
                    <a:cubicBezTo>
                      <a:pt x="18" y="51"/>
                      <a:pt x="18" y="50"/>
                      <a:pt x="18" y="50"/>
                    </a:cubicBezTo>
                    <a:cubicBezTo>
                      <a:pt x="17" y="50"/>
                      <a:pt x="17" y="52"/>
                      <a:pt x="15" y="57"/>
                    </a:cubicBezTo>
                    <a:cubicBezTo>
                      <a:pt x="16" y="57"/>
                      <a:pt x="17" y="56"/>
                      <a:pt x="17" y="56"/>
                    </a:cubicBezTo>
                    <a:cubicBezTo>
                      <a:pt x="20" y="56"/>
                      <a:pt x="10" y="72"/>
                      <a:pt x="10" y="78"/>
                    </a:cubicBezTo>
                    <a:cubicBezTo>
                      <a:pt x="7" y="86"/>
                      <a:pt x="3" y="91"/>
                      <a:pt x="1" y="91"/>
                    </a:cubicBezTo>
                    <a:cubicBezTo>
                      <a:pt x="3" y="94"/>
                      <a:pt x="3" y="100"/>
                      <a:pt x="2" y="106"/>
                    </a:cubicBezTo>
                    <a:cubicBezTo>
                      <a:pt x="4" y="92"/>
                      <a:pt x="4" y="92"/>
                      <a:pt x="4" y="92"/>
                    </a:cubicBezTo>
                    <a:cubicBezTo>
                      <a:pt x="11" y="87"/>
                      <a:pt x="11" y="87"/>
                      <a:pt x="11" y="87"/>
                    </a:cubicBezTo>
                    <a:cubicBezTo>
                      <a:pt x="12" y="77"/>
                      <a:pt x="15" y="70"/>
                      <a:pt x="19" y="61"/>
                    </a:cubicBezTo>
                    <a:cubicBezTo>
                      <a:pt x="19" y="62"/>
                      <a:pt x="19" y="62"/>
                      <a:pt x="19" y="62"/>
                    </a:cubicBezTo>
                    <a:cubicBezTo>
                      <a:pt x="28" y="52"/>
                      <a:pt x="24" y="39"/>
                      <a:pt x="31" y="26"/>
                    </a:cubicBezTo>
                    <a:cubicBezTo>
                      <a:pt x="31" y="28"/>
                      <a:pt x="32" y="27"/>
                      <a:pt x="32" y="30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3" y="18"/>
                      <a:pt x="36" y="6"/>
                      <a:pt x="36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8" name="Freeform 129"/>
              <p:cNvSpPr/>
              <p:nvPr/>
            </p:nvSpPr>
            <p:spPr bwMode="auto">
              <a:xfrm>
                <a:off x="5097" y="2945"/>
                <a:ext cx="1" cy="6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1"/>
                      <a:pt x="0" y="2"/>
                      <a:pt x="0" y="4"/>
                    </a:cubicBezTo>
                    <a:cubicBezTo>
                      <a:pt x="1" y="2"/>
                      <a:pt x="1" y="1"/>
                      <a:pt x="1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9" name="Freeform 130"/>
              <p:cNvSpPr/>
              <p:nvPr/>
            </p:nvSpPr>
            <p:spPr bwMode="auto">
              <a:xfrm>
                <a:off x="5053" y="3062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0 w 3"/>
                  <a:gd name="T3" fmla="*/ 2 h 5"/>
                  <a:gd name="T4" fmla="*/ 2 w 3"/>
                  <a:gd name="T5" fmla="*/ 5 h 5"/>
                  <a:gd name="T6" fmla="*/ 3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0" y="2"/>
                    </a:lnTo>
                    <a:lnTo>
                      <a:pt x="2" y="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0" name="Freeform 131"/>
              <p:cNvSpPr/>
              <p:nvPr/>
            </p:nvSpPr>
            <p:spPr bwMode="auto">
              <a:xfrm>
                <a:off x="5053" y="3062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0 w 3"/>
                  <a:gd name="T3" fmla="*/ 2 h 5"/>
                  <a:gd name="T4" fmla="*/ 2 w 3"/>
                  <a:gd name="T5" fmla="*/ 5 h 5"/>
                  <a:gd name="T6" fmla="*/ 3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0" y="2"/>
                    </a:lnTo>
                    <a:lnTo>
                      <a:pt x="2" y="5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1" name="Freeform 132"/>
              <p:cNvSpPr/>
              <p:nvPr/>
            </p:nvSpPr>
            <p:spPr bwMode="auto">
              <a:xfrm>
                <a:off x="5097" y="2933"/>
                <a:ext cx="3" cy="7"/>
              </a:xfrm>
              <a:custGeom>
                <a:avLst/>
                <a:gdLst>
                  <a:gd name="T0" fmla="*/ 1 w 2"/>
                  <a:gd name="T1" fmla="*/ 0 h 5"/>
                  <a:gd name="T2" fmla="*/ 1 w 2"/>
                  <a:gd name="T3" fmla="*/ 3 h 5"/>
                  <a:gd name="T4" fmla="*/ 1 w 2"/>
                  <a:gd name="T5" fmla="*/ 5 h 5"/>
                  <a:gd name="T6" fmla="*/ 2 w 2"/>
                  <a:gd name="T7" fmla="*/ 4 h 5"/>
                  <a:gd name="T8" fmla="*/ 1 w 2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1" y="5"/>
                      <a:pt x="1" y="5"/>
                      <a:pt x="2" y="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2" name="Freeform 133"/>
              <p:cNvSpPr/>
              <p:nvPr/>
            </p:nvSpPr>
            <p:spPr bwMode="auto">
              <a:xfrm>
                <a:off x="5106" y="2911"/>
                <a:ext cx="7" cy="13"/>
              </a:xfrm>
              <a:custGeom>
                <a:avLst/>
                <a:gdLst>
                  <a:gd name="T0" fmla="*/ 6 w 7"/>
                  <a:gd name="T1" fmla="*/ 0 h 13"/>
                  <a:gd name="T2" fmla="*/ 0 w 7"/>
                  <a:gd name="T3" fmla="*/ 13 h 13"/>
                  <a:gd name="T4" fmla="*/ 7 w 7"/>
                  <a:gd name="T5" fmla="*/ 6 h 13"/>
                  <a:gd name="T6" fmla="*/ 6 w 7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3">
                    <a:moveTo>
                      <a:pt x="6" y="0"/>
                    </a:moveTo>
                    <a:lnTo>
                      <a:pt x="0" y="13"/>
                    </a:lnTo>
                    <a:lnTo>
                      <a:pt x="7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3" name="Freeform 134"/>
              <p:cNvSpPr/>
              <p:nvPr/>
            </p:nvSpPr>
            <p:spPr bwMode="auto">
              <a:xfrm>
                <a:off x="5106" y="2911"/>
                <a:ext cx="7" cy="13"/>
              </a:xfrm>
              <a:custGeom>
                <a:avLst/>
                <a:gdLst>
                  <a:gd name="T0" fmla="*/ 6 w 7"/>
                  <a:gd name="T1" fmla="*/ 0 h 13"/>
                  <a:gd name="T2" fmla="*/ 0 w 7"/>
                  <a:gd name="T3" fmla="*/ 13 h 13"/>
                  <a:gd name="T4" fmla="*/ 7 w 7"/>
                  <a:gd name="T5" fmla="*/ 6 h 13"/>
                  <a:gd name="T6" fmla="*/ 6 w 7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3">
                    <a:moveTo>
                      <a:pt x="6" y="0"/>
                    </a:moveTo>
                    <a:lnTo>
                      <a:pt x="0" y="13"/>
                    </a:lnTo>
                    <a:lnTo>
                      <a:pt x="7" y="6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4" name="Freeform 135"/>
              <p:cNvSpPr/>
              <p:nvPr/>
            </p:nvSpPr>
            <p:spPr bwMode="auto">
              <a:xfrm>
                <a:off x="5225" y="2598"/>
                <a:ext cx="10" cy="14"/>
              </a:xfrm>
              <a:custGeom>
                <a:avLst/>
                <a:gdLst>
                  <a:gd name="T0" fmla="*/ 4 w 7"/>
                  <a:gd name="T1" fmla="*/ 0 h 10"/>
                  <a:gd name="T2" fmla="*/ 5 w 7"/>
                  <a:gd name="T3" fmla="*/ 10 h 10"/>
                  <a:gd name="T4" fmla="*/ 6 w 7"/>
                  <a:gd name="T5" fmla="*/ 4 h 10"/>
                  <a:gd name="T6" fmla="*/ 5 w 7"/>
                  <a:gd name="T7" fmla="*/ 4 h 10"/>
                  <a:gd name="T8" fmla="*/ 5 w 7"/>
                  <a:gd name="T9" fmla="*/ 4 h 10"/>
                  <a:gd name="T10" fmla="*/ 4 w 7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0">
                    <a:moveTo>
                      <a:pt x="4" y="0"/>
                    </a:moveTo>
                    <a:cubicBezTo>
                      <a:pt x="0" y="7"/>
                      <a:pt x="3" y="8"/>
                      <a:pt x="5" y="10"/>
                    </a:cubicBezTo>
                    <a:cubicBezTo>
                      <a:pt x="7" y="4"/>
                      <a:pt x="7" y="4"/>
                      <a:pt x="6" y="4"/>
                    </a:cubicBezTo>
                    <a:cubicBezTo>
                      <a:pt x="6" y="4"/>
                      <a:pt x="6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3"/>
                      <a:pt x="4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5" name="Freeform 136"/>
              <p:cNvSpPr/>
              <p:nvPr/>
            </p:nvSpPr>
            <p:spPr bwMode="auto">
              <a:xfrm>
                <a:off x="5291" y="2391"/>
                <a:ext cx="11" cy="35"/>
              </a:xfrm>
              <a:custGeom>
                <a:avLst/>
                <a:gdLst>
                  <a:gd name="T0" fmla="*/ 8 w 8"/>
                  <a:gd name="T1" fmla="*/ 0 h 26"/>
                  <a:gd name="T2" fmla="*/ 0 w 8"/>
                  <a:gd name="T3" fmla="*/ 26 h 26"/>
                  <a:gd name="T4" fmla="*/ 8 w 8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26">
                    <a:moveTo>
                      <a:pt x="8" y="0"/>
                    </a:moveTo>
                    <a:cubicBezTo>
                      <a:pt x="3" y="8"/>
                      <a:pt x="3" y="17"/>
                      <a:pt x="0" y="26"/>
                    </a:cubicBezTo>
                    <a:cubicBezTo>
                      <a:pt x="4" y="18"/>
                      <a:pt x="7" y="8"/>
                      <a:pt x="8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6" name="Freeform 137"/>
              <p:cNvSpPr/>
              <p:nvPr/>
            </p:nvSpPr>
            <p:spPr bwMode="auto">
              <a:xfrm>
                <a:off x="5320" y="2298"/>
                <a:ext cx="15" cy="16"/>
              </a:xfrm>
              <a:custGeom>
                <a:avLst/>
                <a:gdLst>
                  <a:gd name="T0" fmla="*/ 1 w 11"/>
                  <a:gd name="T1" fmla="*/ 1 h 12"/>
                  <a:gd name="T2" fmla="*/ 1 w 11"/>
                  <a:gd name="T3" fmla="*/ 4 h 12"/>
                  <a:gd name="T4" fmla="*/ 2 w 11"/>
                  <a:gd name="T5" fmla="*/ 2 h 12"/>
                  <a:gd name="T6" fmla="*/ 4 w 11"/>
                  <a:gd name="T7" fmla="*/ 12 h 12"/>
                  <a:gd name="T8" fmla="*/ 1 w 11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1" y="1"/>
                    </a:moveTo>
                    <a:cubicBezTo>
                      <a:pt x="1" y="2"/>
                      <a:pt x="0" y="4"/>
                      <a:pt x="1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11" y="0"/>
                      <a:pt x="3" y="1"/>
                      <a:pt x="1" y="1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7" name="Freeform 138"/>
              <p:cNvSpPr/>
              <p:nvPr/>
            </p:nvSpPr>
            <p:spPr bwMode="auto">
              <a:xfrm>
                <a:off x="5352" y="2199"/>
                <a:ext cx="9" cy="25"/>
              </a:xfrm>
              <a:custGeom>
                <a:avLst/>
                <a:gdLst>
                  <a:gd name="T0" fmla="*/ 2 w 6"/>
                  <a:gd name="T1" fmla="*/ 0 h 18"/>
                  <a:gd name="T2" fmla="*/ 2 w 6"/>
                  <a:gd name="T3" fmla="*/ 0 h 18"/>
                  <a:gd name="T4" fmla="*/ 0 w 6"/>
                  <a:gd name="T5" fmla="*/ 12 h 18"/>
                  <a:gd name="T6" fmla="*/ 2 w 6"/>
                  <a:gd name="T7" fmla="*/ 6 h 18"/>
                  <a:gd name="T8" fmla="*/ 3 w 6"/>
                  <a:gd name="T9" fmla="*/ 18 h 18"/>
                  <a:gd name="T10" fmla="*/ 3 w 6"/>
                  <a:gd name="T11" fmla="*/ 18 h 18"/>
                  <a:gd name="T12" fmla="*/ 2 w 6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8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10"/>
                      <a:pt x="3" y="13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9"/>
                      <a:pt x="6" y="0"/>
                      <a:pt x="2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8" name="Freeform 139"/>
              <p:cNvSpPr/>
              <p:nvPr/>
            </p:nvSpPr>
            <p:spPr bwMode="auto">
              <a:xfrm>
                <a:off x="5351" y="2232"/>
                <a:ext cx="4" cy="7"/>
              </a:xfrm>
              <a:custGeom>
                <a:avLst/>
                <a:gdLst>
                  <a:gd name="T0" fmla="*/ 3 w 3"/>
                  <a:gd name="T1" fmla="*/ 0 h 5"/>
                  <a:gd name="T2" fmla="*/ 1 w 3"/>
                  <a:gd name="T3" fmla="*/ 5 h 5"/>
                  <a:gd name="T4" fmla="*/ 3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2" y="1"/>
                      <a:pt x="0" y="2"/>
                      <a:pt x="1" y="5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9" name="Freeform 140"/>
              <p:cNvSpPr/>
              <p:nvPr/>
            </p:nvSpPr>
            <p:spPr bwMode="auto">
              <a:xfrm>
                <a:off x="5355" y="2224"/>
                <a:ext cx="1" cy="8"/>
              </a:xfrm>
              <a:custGeom>
                <a:avLst/>
                <a:gdLst>
                  <a:gd name="T0" fmla="*/ 1 w 1"/>
                  <a:gd name="T1" fmla="*/ 0 h 6"/>
                  <a:gd name="T2" fmla="*/ 1 w 1"/>
                  <a:gd name="T3" fmla="*/ 0 h 6"/>
                  <a:gd name="T4" fmla="*/ 0 w 1"/>
                  <a:gd name="T5" fmla="*/ 6 h 6"/>
                  <a:gd name="T6" fmla="*/ 1 w 1"/>
                  <a:gd name="T7" fmla="*/ 1 h 6"/>
                  <a:gd name="T8" fmla="*/ 1 w 1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1" y="4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0" name="Freeform 141"/>
              <p:cNvSpPr/>
              <p:nvPr/>
            </p:nvSpPr>
            <p:spPr bwMode="auto">
              <a:xfrm>
                <a:off x="5359" y="2160"/>
                <a:ext cx="12" cy="28"/>
              </a:xfrm>
              <a:custGeom>
                <a:avLst/>
                <a:gdLst>
                  <a:gd name="T0" fmla="*/ 9 w 9"/>
                  <a:gd name="T1" fmla="*/ 0 h 21"/>
                  <a:gd name="T2" fmla="*/ 5 w 9"/>
                  <a:gd name="T3" fmla="*/ 8 h 21"/>
                  <a:gd name="T4" fmla="*/ 2 w 9"/>
                  <a:gd name="T5" fmla="*/ 21 h 21"/>
                  <a:gd name="T6" fmla="*/ 9 w 9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1">
                    <a:moveTo>
                      <a:pt x="9" y="0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8" y="11"/>
                      <a:pt x="0" y="17"/>
                      <a:pt x="2" y="21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1" name="Freeform 142"/>
              <p:cNvSpPr>
                <a:spLocks noEditPoints="1"/>
              </p:cNvSpPr>
              <p:nvPr/>
            </p:nvSpPr>
            <p:spPr bwMode="auto">
              <a:xfrm>
                <a:off x="5417" y="1986"/>
                <a:ext cx="20" cy="58"/>
              </a:xfrm>
              <a:custGeom>
                <a:avLst/>
                <a:gdLst>
                  <a:gd name="T0" fmla="*/ 15 w 15"/>
                  <a:gd name="T1" fmla="*/ 3 h 42"/>
                  <a:gd name="T2" fmla="*/ 14 w 15"/>
                  <a:gd name="T3" fmla="*/ 4 h 42"/>
                  <a:gd name="T4" fmla="*/ 15 w 15"/>
                  <a:gd name="T5" fmla="*/ 3 h 42"/>
                  <a:gd name="T6" fmla="*/ 13 w 15"/>
                  <a:gd name="T7" fmla="*/ 0 h 42"/>
                  <a:gd name="T8" fmla="*/ 9 w 15"/>
                  <a:gd name="T9" fmla="*/ 6 h 42"/>
                  <a:gd name="T10" fmla="*/ 0 w 15"/>
                  <a:gd name="T11" fmla="*/ 42 h 42"/>
                  <a:gd name="T12" fmla="*/ 4 w 15"/>
                  <a:gd name="T13" fmla="*/ 40 h 42"/>
                  <a:gd name="T14" fmla="*/ 14 w 15"/>
                  <a:gd name="T15" fmla="*/ 4 h 42"/>
                  <a:gd name="T16" fmla="*/ 14 w 15"/>
                  <a:gd name="T17" fmla="*/ 4 h 42"/>
                  <a:gd name="T18" fmla="*/ 13 w 15"/>
                  <a:gd name="T19" fmla="*/ 2 h 42"/>
                  <a:gd name="T20" fmla="*/ 13 w 15"/>
                  <a:gd name="T2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42">
                    <a:moveTo>
                      <a:pt x="15" y="3"/>
                    </a:moveTo>
                    <a:cubicBezTo>
                      <a:pt x="15" y="3"/>
                      <a:pt x="15" y="3"/>
                      <a:pt x="14" y="4"/>
                    </a:cubicBezTo>
                    <a:cubicBezTo>
                      <a:pt x="15" y="4"/>
                      <a:pt x="15" y="3"/>
                      <a:pt x="15" y="3"/>
                    </a:cubicBezTo>
                    <a:moveTo>
                      <a:pt x="13" y="0"/>
                    </a:moveTo>
                    <a:cubicBezTo>
                      <a:pt x="12" y="0"/>
                      <a:pt x="11" y="1"/>
                      <a:pt x="9" y="6"/>
                    </a:cubicBezTo>
                    <a:cubicBezTo>
                      <a:pt x="10" y="13"/>
                      <a:pt x="4" y="32"/>
                      <a:pt x="0" y="42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9" y="28"/>
                      <a:pt x="8" y="11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3" y="3"/>
                      <a:pt x="13" y="2"/>
                    </a:cubicBezTo>
                    <a:cubicBezTo>
                      <a:pt x="13" y="1"/>
                      <a:pt x="13" y="0"/>
                      <a:pt x="13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2" name="Freeform 143"/>
              <p:cNvSpPr/>
              <p:nvPr/>
            </p:nvSpPr>
            <p:spPr bwMode="auto">
              <a:xfrm>
                <a:off x="5444" y="1964"/>
                <a:ext cx="9" cy="17"/>
              </a:xfrm>
              <a:custGeom>
                <a:avLst/>
                <a:gdLst>
                  <a:gd name="T0" fmla="*/ 5 w 7"/>
                  <a:gd name="T1" fmla="*/ 0 h 12"/>
                  <a:gd name="T2" fmla="*/ 4 w 7"/>
                  <a:gd name="T3" fmla="*/ 1 h 12"/>
                  <a:gd name="T4" fmla="*/ 1 w 7"/>
                  <a:gd name="T5" fmla="*/ 11 h 12"/>
                  <a:gd name="T6" fmla="*/ 1 w 7"/>
                  <a:gd name="T7" fmla="*/ 12 h 12"/>
                  <a:gd name="T8" fmla="*/ 4 w 7"/>
                  <a:gd name="T9" fmla="*/ 9 h 12"/>
                  <a:gd name="T10" fmla="*/ 5 w 7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2">
                    <a:moveTo>
                      <a:pt x="5" y="0"/>
                    </a:moveTo>
                    <a:cubicBezTo>
                      <a:pt x="5" y="0"/>
                      <a:pt x="4" y="0"/>
                      <a:pt x="4" y="1"/>
                    </a:cubicBezTo>
                    <a:cubicBezTo>
                      <a:pt x="7" y="6"/>
                      <a:pt x="0" y="5"/>
                      <a:pt x="1" y="11"/>
                    </a:cubicBezTo>
                    <a:cubicBezTo>
                      <a:pt x="1" y="11"/>
                      <a:pt x="1" y="12"/>
                      <a:pt x="1" y="12"/>
                    </a:cubicBezTo>
                    <a:cubicBezTo>
                      <a:pt x="2" y="12"/>
                      <a:pt x="3" y="10"/>
                      <a:pt x="4" y="9"/>
                    </a:cubicBezTo>
                    <a:cubicBezTo>
                      <a:pt x="6" y="5"/>
                      <a:pt x="6" y="0"/>
                      <a:pt x="5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3" name="Freeform 144"/>
              <p:cNvSpPr/>
              <p:nvPr/>
            </p:nvSpPr>
            <p:spPr bwMode="auto">
              <a:xfrm>
                <a:off x="5464" y="1880"/>
                <a:ext cx="13" cy="24"/>
              </a:xfrm>
              <a:custGeom>
                <a:avLst/>
                <a:gdLst>
                  <a:gd name="T0" fmla="*/ 4 w 9"/>
                  <a:gd name="T1" fmla="*/ 0 h 18"/>
                  <a:gd name="T2" fmla="*/ 3 w 9"/>
                  <a:gd name="T3" fmla="*/ 14 h 18"/>
                  <a:gd name="T4" fmla="*/ 5 w 9"/>
                  <a:gd name="T5" fmla="*/ 12 h 18"/>
                  <a:gd name="T6" fmla="*/ 4 w 9"/>
                  <a:gd name="T7" fmla="*/ 18 h 18"/>
                  <a:gd name="T8" fmla="*/ 5 w 9"/>
                  <a:gd name="T9" fmla="*/ 16 h 18"/>
                  <a:gd name="T10" fmla="*/ 4 w 9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8">
                    <a:moveTo>
                      <a:pt x="4" y="0"/>
                    </a:moveTo>
                    <a:cubicBezTo>
                      <a:pt x="0" y="7"/>
                      <a:pt x="0" y="14"/>
                      <a:pt x="3" y="14"/>
                    </a:cubicBezTo>
                    <a:cubicBezTo>
                      <a:pt x="3" y="14"/>
                      <a:pt x="4" y="14"/>
                      <a:pt x="5" y="12"/>
                    </a:cubicBezTo>
                    <a:cubicBezTo>
                      <a:pt x="4" y="15"/>
                      <a:pt x="3" y="18"/>
                      <a:pt x="4" y="18"/>
                    </a:cubicBezTo>
                    <a:cubicBezTo>
                      <a:pt x="4" y="18"/>
                      <a:pt x="4" y="18"/>
                      <a:pt x="5" y="16"/>
                    </a:cubicBezTo>
                    <a:cubicBezTo>
                      <a:pt x="9" y="5"/>
                      <a:pt x="4" y="6"/>
                      <a:pt x="4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4" name="Freeform 145"/>
              <p:cNvSpPr/>
              <p:nvPr/>
            </p:nvSpPr>
            <p:spPr bwMode="auto">
              <a:xfrm>
                <a:off x="5534" y="1781"/>
                <a:ext cx="7" cy="18"/>
              </a:xfrm>
              <a:custGeom>
                <a:avLst/>
                <a:gdLst>
                  <a:gd name="T0" fmla="*/ 5 w 5"/>
                  <a:gd name="T1" fmla="*/ 0 h 13"/>
                  <a:gd name="T2" fmla="*/ 0 w 5"/>
                  <a:gd name="T3" fmla="*/ 13 h 13"/>
                  <a:gd name="T4" fmla="*/ 5 w 5"/>
                  <a:gd name="T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3">
                    <a:moveTo>
                      <a:pt x="5" y="0"/>
                    </a:moveTo>
                    <a:cubicBezTo>
                      <a:pt x="2" y="1"/>
                      <a:pt x="0" y="10"/>
                      <a:pt x="0" y="13"/>
                    </a:cubicBezTo>
                    <a:cubicBezTo>
                      <a:pt x="0" y="9"/>
                      <a:pt x="3" y="4"/>
                      <a:pt x="5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5" name="Freeform 146"/>
              <p:cNvSpPr/>
              <p:nvPr/>
            </p:nvSpPr>
            <p:spPr bwMode="auto">
              <a:xfrm>
                <a:off x="5509" y="1770"/>
                <a:ext cx="4" cy="11"/>
              </a:xfrm>
              <a:custGeom>
                <a:avLst/>
                <a:gdLst>
                  <a:gd name="T0" fmla="*/ 2 w 4"/>
                  <a:gd name="T1" fmla="*/ 0 h 11"/>
                  <a:gd name="T2" fmla="*/ 0 w 4"/>
                  <a:gd name="T3" fmla="*/ 4 h 11"/>
                  <a:gd name="T4" fmla="*/ 4 w 4"/>
                  <a:gd name="T5" fmla="*/ 11 h 11"/>
                  <a:gd name="T6" fmla="*/ 2 w 4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1">
                    <a:moveTo>
                      <a:pt x="2" y="0"/>
                    </a:moveTo>
                    <a:lnTo>
                      <a:pt x="0" y="4"/>
                    </a:lnTo>
                    <a:lnTo>
                      <a:pt x="4" y="1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6" name="Freeform 147"/>
              <p:cNvSpPr/>
              <p:nvPr/>
            </p:nvSpPr>
            <p:spPr bwMode="auto">
              <a:xfrm>
                <a:off x="5509" y="1770"/>
                <a:ext cx="4" cy="11"/>
              </a:xfrm>
              <a:custGeom>
                <a:avLst/>
                <a:gdLst>
                  <a:gd name="T0" fmla="*/ 2 w 4"/>
                  <a:gd name="T1" fmla="*/ 0 h 11"/>
                  <a:gd name="T2" fmla="*/ 0 w 4"/>
                  <a:gd name="T3" fmla="*/ 4 h 11"/>
                  <a:gd name="T4" fmla="*/ 4 w 4"/>
                  <a:gd name="T5" fmla="*/ 11 h 11"/>
                  <a:gd name="T6" fmla="*/ 2 w 4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1">
                    <a:moveTo>
                      <a:pt x="2" y="0"/>
                    </a:moveTo>
                    <a:lnTo>
                      <a:pt x="0" y="4"/>
                    </a:lnTo>
                    <a:lnTo>
                      <a:pt x="4" y="11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7" name="Freeform 148"/>
              <p:cNvSpPr/>
              <p:nvPr/>
            </p:nvSpPr>
            <p:spPr bwMode="auto">
              <a:xfrm>
                <a:off x="5531" y="1661"/>
                <a:ext cx="4" cy="18"/>
              </a:xfrm>
              <a:custGeom>
                <a:avLst/>
                <a:gdLst>
                  <a:gd name="T0" fmla="*/ 4 w 4"/>
                  <a:gd name="T1" fmla="*/ 0 h 18"/>
                  <a:gd name="T2" fmla="*/ 0 w 4"/>
                  <a:gd name="T3" fmla="*/ 18 h 18"/>
                  <a:gd name="T4" fmla="*/ 4 w 4"/>
                  <a:gd name="T5" fmla="*/ 14 h 18"/>
                  <a:gd name="T6" fmla="*/ 4 w 4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8">
                    <a:moveTo>
                      <a:pt x="4" y="0"/>
                    </a:moveTo>
                    <a:lnTo>
                      <a:pt x="0" y="18"/>
                    </a:lnTo>
                    <a:lnTo>
                      <a:pt x="4" y="1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8" name="Freeform 149"/>
              <p:cNvSpPr/>
              <p:nvPr/>
            </p:nvSpPr>
            <p:spPr bwMode="auto">
              <a:xfrm>
                <a:off x="5531" y="1661"/>
                <a:ext cx="4" cy="18"/>
              </a:xfrm>
              <a:custGeom>
                <a:avLst/>
                <a:gdLst>
                  <a:gd name="T0" fmla="*/ 4 w 4"/>
                  <a:gd name="T1" fmla="*/ 0 h 18"/>
                  <a:gd name="T2" fmla="*/ 0 w 4"/>
                  <a:gd name="T3" fmla="*/ 18 h 18"/>
                  <a:gd name="T4" fmla="*/ 4 w 4"/>
                  <a:gd name="T5" fmla="*/ 14 h 18"/>
                  <a:gd name="T6" fmla="*/ 4 w 4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8">
                    <a:moveTo>
                      <a:pt x="4" y="0"/>
                    </a:moveTo>
                    <a:lnTo>
                      <a:pt x="0" y="18"/>
                    </a:lnTo>
                    <a:lnTo>
                      <a:pt x="4" y="1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9" name="Freeform 150"/>
              <p:cNvSpPr/>
              <p:nvPr/>
            </p:nvSpPr>
            <p:spPr bwMode="auto">
              <a:xfrm>
                <a:off x="5539" y="1641"/>
                <a:ext cx="7" cy="16"/>
              </a:xfrm>
              <a:custGeom>
                <a:avLst/>
                <a:gdLst>
                  <a:gd name="T0" fmla="*/ 5 w 5"/>
                  <a:gd name="T1" fmla="*/ 0 h 12"/>
                  <a:gd name="T2" fmla="*/ 3 w 5"/>
                  <a:gd name="T3" fmla="*/ 4 h 12"/>
                  <a:gd name="T4" fmla="*/ 2 w 5"/>
                  <a:gd name="T5" fmla="*/ 12 h 12"/>
                  <a:gd name="T6" fmla="*/ 5 w 5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2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0" y="9"/>
                      <a:pt x="3" y="8"/>
                      <a:pt x="2" y="12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0" name="Freeform 151"/>
              <p:cNvSpPr>
                <a:spLocks noEditPoints="1"/>
              </p:cNvSpPr>
              <p:nvPr/>
            </p:nvSpPr>
            <p:spPr bwMode="auto">
              <a:xfrm>
                <a:off x="5550" y="1609"/>
                <a:ext cx="4" cy="19"/>
              </a:xfrm>
              <a:custGeom>
                <a:avLst/>
                <a:gdLst>
                  <a:gd name="T0" fmla="*/ 3 w 3"/>
                  <a:gd name="T1" fmla="*/ 0 h 14"/>
                  <a:gd name="T2" fmla="*/ 1 w 3"/>
                  <a:gd name="T3" fmla="*/ 3 h 14"/>
                  <a:gd name="T4" fmla="*/ 0 w 3"/>
                  <a:gd name="T5" fmla="*/ 14 h 14"/>
                  <a:gd name="T6" fmla="*/ 3 w 3"/>
                  <a:gd name="T7" fmla="*/ 0 h 14"/>
                  <a:gd name="T8" fmla="*/ 3 w 3"/>
                  <a:gd name="T9" fmla="*/ 0 h 14"/>
                  <a:gd name="T10" fmla="*/ 3 w 3"/>
                  <a:gd name="T11" fmla="*/ 0 h 14"/>
                  <a:gd name="T12" fmla="*/ 3 w 3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4">
                    <a:moveTo>
                      <a:pt x="3" y="0"/>
                    </a:moveTo>
                    <a:cubicBezTo>
                      <a:pt x="2" y="1"/>
                      <a:pt x="2" y="2"/>
                      <a:pt x="1" y="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1" name="Freeform 152"/>
              <p:cNvSpPr/>
              <p:nvPr/>
            </p:nvSpPr>
            <p:spPr bwMode="auto">
              <a:xfrm>
                <a:off x="5638" y="1344"/>
                <a:ext cx="8" cy="15"/>
              </a:xfrm>
              <a:custGeom>
                <a:avLst/>
                <a:gdLst>
                  <a:gd name="T0" fmla="*/ 6 w 6"/>
                  <a:gd name="T1" fmla="*/ 0 h 11"/>
                  <a:gd name="T2" fmla="*/ 2 w 6"/>
                  <a:gd name="T3" fmla="*/ 11 h 11"/>
                  <a:gd name="T4" fmla="*/ 3 w 6"/>
                  <a:gd name="T5" fmla="*/ 11 h 11"/>
                  <a:gd name="T6" fmla="*/ 6 w 6"/>
                  <a:gd name="T7" fmla="*/ 0 h 11"/>
                  <a:gd name="T8" fmla="*/ 6 w 6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1">
                    <a:moveTo>
                      <a:pt x="6" y="0"/>
                    </a:moveTo>
                    <a:cubicBezTo>
                      <a:pt x="5" y="0"/>
                      <a:pt x="0" y="6"/>
                      <a:pt x="2" y="11"/>
                    </a:cubicBezTo>
                    <a:cubicBezTo>
                      <a:pt x="2" y="11"/>
                      <a:pt x="2" y="11"/>
                      <a:pt x="3" y="11"/>
                    </a:cubicBezTo>
                    <a:cubicBezTo>
                      <a:pt x="4" y="11"/>
                      <a:pt x="5" y="3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E3E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2" name="Freeform 153"/>
              <p:cNvSpPr/>
              <p:nvPr/>
            </p:nvSpPr>
            <p:spPr bwMode="auto">
              <a:xfrm>
                <a:off x="4796" y="3517"/>
                <a:ext cx="84" cy="53"/>
              </a:xfrm>
              <a:custGeom>
                <a:avLst/>
                <a:gdLst>
                  <a:gd name="T0" fmla="*/ 58 w 61"/>
                  <a:gd name="T1" fmla="*/ 31 h 39"/>
                  <a:gd name="T2" fmla="*/ 25 w 61"/>
                  <a:gd name="T3" fmla="*/ 32 h 39"/>
                  <a:gd name="T4" fmla="*/ 3 w 61"/>
                  <a:gd name="T5" fmla="*/ 7 h 39"/>
                  <a:gd name="T6" fmla="*/ 37 w 61"/>
                  <a:gd name="T7" fmla="*/ 6 h 39"/>
                  <a:gd name="T8" fmla="*/ 58 w 61"/>
                  <a:gd name="T9" fmla="*/ 3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39">
                    <a:moveTo>
                      <a:pt x="58" y="31"/>
                    </a:moveTo>
                    <a:cubicBezTo>
                      <a:pt x="55" y="38"/>
                      <a:pt x="40" y="39"/>
                      <a:pt x="25" y="32"/>
                    </a:cubicBezTo>
                    <a:cubicBezTo>
                      <a:pt x="10" y="26"/>
                      <a:pt x="0" y="14"/>
                      <a:pt x="3" y="7"/>
                    </a:cubicBezTo>
                    <a:cubicBezTo>
                      <a:pt x="7" y="0"/>
                      <a:pt x="21" y="0"/>
                      <a:pt x="37" y="6"/>
                    </a:cubicBezTo>
                    <a:cubicBezTo>
                      <a:pt x="52" y="13"/>
                      <a:pt x="61" y="24"/>
                      <a:pt x="58" y="31"/>
                    </a:cubicBezTo>
                    <a:close/>
                  </a:path>
                </a:pathLst>
              </a:custGeom>
              <a:solidFill>
                <a:srgbClr val="7AB0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3" name="Freeform 154"/>
              <p:cNvSpPr/>
              <p:nvPr/>
            </p:nvSpPr>
            <p:spPr bwMode="auto">
              <a:xfrm>
                <a:off x="3935" y="985"/>
                <a:ext cx="394" cy="978"/>
              </a:xfrm>
              <a:custGeom>
                <a:avLst/>
                <a:gdLst>
                  <a:gd name="T0" fmla="*/ 48 w 289"/>
                  <a:gd name="T1" fmla="*/ 691 h 716"/>
                  <a:gd name="T2" fmla="*/ 138 w 289"/>
                  <a:gd name="T3" fmla="*/ 346 h 716"/>
                  <a:gd name="T4" fmla="*/ 279 w 289"/>
                  <a:gd name="T5" fmla="*/ 22 h 716"/>
                  <a:gd name="T6" fmla="*/ 237 w 289"/>
                  <a:gd name="T7" fmla="*/ 18 h 716"/>
                  <a:gd name="T8" fmla="*/ 96 w 289"/>
                  <a:gd name="T9" fmla="*/ 343 h 716"/>
                  <a:gd name="T10" fmla="*/ 3 w 289"/>
                  <a:gd name="T11" fmla="*/ 695 h 716"/>
                  <a:gd name="T12" fmla="*/ 48 w 289"/>
                  <a:gd name="T13" fmla="*/ 691 h 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9" h="716">
                    <a:moveTo>
                      <a:pt x="48" y="691"/>
                    </a:moveTo>
                    <a:cubicBezTo>
                      <a:pt x="68" y="574"/>
                      <a:pt x="97" y="458"/>
                      <a:pt x="138" y="346"/>
                    </a:cubicBezTo>
                    <a:cubicBezTo>
                      <a:pt x="178" y="235"/>
                      <a:pt x="227" y="128"/>
                      <a:pt x="279" y="22"/>
                    </a:cubicBezTo>
                    <a:cubicBezTo>
                      <a:pt x="289" y="0"/>
                      <a:pt x="245" y="2"/>
                      <a:pt x="237" y="18"/>
                    </a:cubicBezTo>
                    <a:cubicBezTo>
                      <a:pt x="186" y="125"/>
                      <a:pt x="136" y="232"/>
                      <a:pt x="96" y="343"/>
                    </a:cubicBezTo>
                    <a:cubicBezTo>
                      <a:pt x="54" y="457"/>
                      <a:pt x="24" y="575"/>
                      <a:pt x="3" y="695"/>
                    </a:cubicBezTo>
                    <a:cubicBezTo>
                      <a:pt x="0" y="716"/>
                      <a:pt x="44" y="709"/>
                      <a:pt x="48" y="691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4" name="Freeform 155"/>
              <p:cNvSpPr/>
              <p:nvPr/>
            </p:nvSpPr>
            <p:spPr bwMode="auto">
              <a:xfrm>
                <a:off x="3332" y="677"/>
                <a:ext cx="843" cy="850"/>
              </a:xfrm>
              <a:custGeom>
                <a:avLst/>
                <a:gdLst>
                  <a:gd name="T0" fmla="*/ 576 w 617"/>
                  <a:gd name="T1" fmla="*/ 340 h 622"/>
                  <a:gd name="T2" fmla="*/ 411 w 617"/>
                  <a:gd name="T3" fmla="*/ 467 h 622"/>
                  <a:gd name="T4" fmla="*/ 312 w 617"/>
                  <a:gd name="T5" fmla="*/ 540 h 622"/>
                  <a:gd name="T6" fmla="*/ 225 w 617"/>
                  <a:gd name="T7" fmla="*/ 582 h 622"/>
                  <a:gd name="T8" fmla="*/ 122 w 617"/>
                  <a:gd name="T9" fmla="*/ 499 h 622"/>
                  <a:gd name="T10" fmla="*/ 64 w 617"/>
                  <a:gd name="T11" fmla="*/ 290 h 622"/>
                  <a:gd name="T12" fmla="*/ 49 w 617"/>
                  <a:gd name="T13" fmla="*/ 132 h 622"/>
                  <a:gd name="T14" fmla="*/ 54 w 617"/>
                  <a:gd name="T15" fmla="*/ 16 h 622"/>
                  <a:gd name="T16" fmla="*/ 10 w 617"/>
                  <a:gd name="T17" fmla="*/ 22 h 622"/>
                  <a:gd name="T18" fmla="*/ 7 w 617"/>
                  <a:gd name="T19" fmla="*/ 194 h 622"/>
                  <a:gd name="T20" fmla="*/ 44 w 617"/>
                  <a:gd name="T21" fmla="*/ 418 h 622"/>
                  <a:gd name="T22" fmla="*/ 126 w 617"/>
                  <a:gd name="T23" fmla="*/ 581 h 622"/>
                  <a:gd name="T24" fmla="*/ 281 w 617"/>
                  <a:gd name="T25" fmla="*/ 584 h 622"/>
                  <a:gd name="T26" fmla="*/ 458 w 617"/>
                  <a:gd name="T27" fmla="*/ 464 h 622"/>
                  <a:gd name="T28" fmla="*/ 603 w 617"/>
                  <a:gd name="T29" fmla="*/ 351 h 622"/>
                  <a:gd name="T30" fmla="*/ 607 w 617"/>
                  <a:gd name="T31" fmla="*/ 335 h 622"/>
                  <a:gd name="T32" fmla="*/ 576 w 617"/>
                  <a:gd name="T33" fmla="*/ 340 h 6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17" h="622">
                    <a:moveTo>
                      <a:pt x="576" y="340"/>
                    </a:moveTo>
                    <a:cubicBezTo>
                      <a:pt x="517" y="376"/>
                      <a:pt x="465" y="425"/>
                      <a:pt x="411" y="467"/>
                    </a:cubicBezTo>
                    <a:cubicBezTo>
                      <a:pt x="379" y="493"/>
                      <a:pt x="346" y="518"/>
                      <a:pt x="312" y="540"/>
                    </a:cubicBezTo>
                    <a:cubicBezTo>
                      <a:pt x="285" y="557"/>
                      <a:pt x="256" y="574"/>
                      <a:pt x="225" y="582"/>
                    </a:cubicBezTo>
                    <a:cubicBezTo>
                      <a:pt x="175" y="595"/>
                      <a:pt x="140" y="536"/>
                      <a:pt x="122" y="499"/>
                    </a:cubicBezTo>
                    <a:cubicBezTo>
                      <a:pt x="90" y="434"/>
                      <a:pt x="75" y="361"/>
                      <a:pt x="64" y="290"/>
                    </a:cubicBezTo>
                    <a:cubicBezTo>
                      <a:pt x="55" y="238"/>
                      <a:pt x="50" y="185"/>
                      <a:pt x="49" y="132"/>
                    </a:cubicBezTo>
                    <a:cubicBezTo>
                      <a:pt x="47" y="93"/>
                      <a:pt x="47" y="54"/>
                      <a:pt x="54" y="16"/>
                    </a:cubicBezTo>
                    <a:cubicBezTo>
                      <a:pt x="57" y="0"/>
                      <a:pt x="13" y="8"/>
                      <a:pt x="10" y="22"/>
                    </a:cubicBezTo>
                    <a:cubicBezTo>
                      <a:pt x="0" y="78"/>
                      <a:pt x="3" y="137"/>
                      <a:pt x="7" y="194"/>
                    </a:cubicBezTo>
                    <a:cubicBezTo>
                      <a:pt x="13" y="269"/>
                      <a:pt x="24" y="345"/>
                      <a:pt x="44" y="418"/>
                    </a:cubicBezTo>
                    <a:cubicBezTo>
                      <a:pt x="60" y="475"/>
                      <a:pt x="82" y="539"/>
                      <a:pt x="126" y="581"/>
                    </a:cubicBezTo>
                    <a:cubicBezTo>
                      <a:pt x="171" y="622"/>
                      <a:pt x="231" y="607"/>
                      <a:pt x="281" y="584"/>
                    </a:cubicBezTo>
                    <a:cubicBezTo>
                      <a:pt x="345" y="554"/>
                      <a:pt x="402" y="508"/>
                      <a:pt x="458" y="464"/>
                    </a:cubicBezTo>
                    <a:cubicBezTo>
                      <a:pt x="505" y="426"/>
                      <a:pt x="551" y="383"/>
                      <a:pt x="603" y="351"/>
                    </a:cubicBezTo>
                    <a:cubicBezTo>
                      <a:pt x="608" y="348"/>
                      <a:pt x="617" y="340"/>
                      <a:pt x="607" y="335"/>
                    </a:cubicBezTo>
                    <a:cubicBezTo>
                      <a:pt x="598" y="331"/>
                      <a:pt x="584" y="335"/>
                      <a:pt x="576" y="340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5" name="Freeform 156"/>
              <p:cNvSpPr/>
              <p:nvPr/>
            </p:nvSpPr>
            <p:spPr bwMode="auto">
              <a:xfrm>
                <a:off x="3674" y="129"/>
                <a:ext cx="1456" cy="912"/>
              </a:xfrm>
              <a:custGeom>
                <a:avLst/>
                <a:gdLst>
                  <a:gd name="T0" fmla="*/ 695 w 1066"/>
                  <a:gd name="T1" fmla="*/ 625 h 667"/>
                  <a:gd name="T2" fmla="*/ 529 w 1066"/>
                  <a:gd name="T3" fmla="*/ 23 h 667"/>
                  <a:gd name="T4" fmla="*/ 691 w 1066"/>
                  <a:gd name="T5" fmla="*/ 634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66" h="667">
                    <a:moveTo>
                      <a:pt x="695" y="625"/>
                    </a:moveTo>
                    <a:cubicBezTo>
                      <a:pt x="269" y="667"/>
                      <a:pt x="0" y="66"/>
                      <a:pt x="529" y="23"/>
                    </a:cubicBezTo>
                    <a:cubicBezTo>
                      <a:pt x="854" y="0"/>
                      <a:pt x="1066" y="557"/>
                      <a:pt x="691" y="63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6" name="Freeform 157"/>
              <p:cNvSpPr/>
              <p:nvPr/>
            </p:nvSpPr>
            <p:spPr bwMode="auto">
              <a:xfrm>
                <a:off x="3952" y="133"/>
                <a:ext cx="981" cy="883"/>
              </a:xfrm>
              <a:custGeom>
                <a:avLst/>
                <a:gdLst>
                  <a:gd name="T0" fmla="*/ 503 w 718"/>
                  <a:gd name="T1" fmla="*/ 609 h 646"/>
                  <a:gd name="T2" fmla="*/ 161 w 718"/>
                  <a:gd name="T3" fmla="*/ 478 h 646"/>
                  <a:gd name="T4" fmla="*/ 69 w 718"/>
                  <a:gd name="T5" fmla="*/ 188 h 646"/>
                  <a:gd name="T6" fmla="*/ 353 w 718"/>
                  <a:gd name="T7" fmla="*/ 33 h 646"/>
                  <a:gd name="T8" fmla="*/ 626 w 718"/>
                  <a:gd name="T9" fmla="*/ 258 h 646"/>
                  <a:gd name="T10" fmla="*/ 647 w 718"/>
                  <a:gd name="T11" fmla="*/ 480 h 646"/>
                  <a:gd name="T12" fmla="*/ 492 w 718"/>
                  <a:gd name="T13" fmla="*/ 619 h 646"/>
                  <a:gd name="T14" fmla="*/ 460 w 718"/>
                  <a:gd name="T15" fmla="*/ 636 h 646"/>
                  <a:gd name="T16" fmla="*/ 483 w 718"/>
                  <a:gd name="T17" fmla="*/ 643 h 646"/>
                  <a:gd name="T18" fmla="*/ 661 w 718"/>
                  <a:gd name="T19" fmla="*/ 548 h 646"/>
                  <a:gd name="T20" fmla="*/ 715 w 718"/>
                  <a:gd name="T21" fmla="*/ 395 h 646"/>
                  <a:gd name="T22" fmla="*/ 558 w 718"/>
                  <a:gd name="T23" fmla="*/ 78 h 646"/>
                  <a:gd name="T24" fmla="*/ 389 w 718"/>
                  <a:gd name="T25" fmla="*/ 8 h 646"/>
                  <a:gd name="T26" fmla="*/ 165 w 718"/>
                  <a:gd name="T27" fmla="*/ 46 h 646"/>
                  <a:gd name="T28" fmla="*/ 32 w 718"/>
                  <a:gd name="T29" fmla="*/ 155 h 646"/>
                  <a:gd name="T30" fmla="*/ 6 w 718"/>
                  <a:gd name="T31" fmla="*/ 296 h 646"/>
                  <a:gd name="T32" fmla="*/ 156 w 718"/>
                  <a:gd name="T33" fmla="*/ 541 h 646"/>
                  <a:gd name="T34" fmla="*/ 480 w 718"/>
                  <a:gd name="T35" fmla="*/ 635 h 646"/>
                  <a:gd name="T36" fmla="*/ 517 w 718"/>
                  <a:gd name="T37" fmla="*/ 621 h 646"/>
                  <a:gd name="T38" fmla="*/ 503 w 718"/>
                  <a:gd name="T39" fmla="*/ 609 h 6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18" h="646">
                    <a:moveTo>
                      <a:pt x="503" y="609"/>
                    </a:moveTo>
                    <a:cubicBezTo>
                      <a:pt x="375" y="621"/>
                      <a:pt x="249" y="570"/>
                      <a:pt x="161" y="478"/>
                    </a:cubicBezTo>
                    <a:cubicBezTo>
                      <a:pt x="90" y="403"/>
                      <a:pt x="38" y="291"/>
                      <a:pt x="69" y="188"/>
                    </a:cubicBezTo>
                    <a:cubicBezTo>
                      <a:pt x="104" y="72"/>
                      <a:pt x="242" y="23"/>
                      <a:pt x="353" y="33"/>
                    </a:cubicBezTo>
                    <a:cubicBezTo>
                      <a:pt x="478" y="44"/>
                      <a:pt x="578" y="148"/>
                      <a:pt x="626" y="258"/>
                    </a:cubicBezTo>
                    <a:cubicBezTo>
                      <a:pt x="656" y="327"/>
                      <a:pt x="669" y="407"/>
                      <a:pt x="647" y="480"/>
                    </a:cubicBezTo>
                    <a:cubicBezTo>
                      <a:pt x="625" y="552"/>
                      <a:pt x="566" y="603"/>
                      <a:pt x="492" y="619"/>
                    </a:cubicBezTo>
                    <a:cubicBezTo>
                      <a:pt x="483" y="621"/>
                      <a:pt x="464" y="625"/>
                      <a:pt x="460" y="636"/>
                    </a:cubicBezTo>
                    <a:cubicBezTo>
                      <a:pt x="455" y="646"/>
                      <a:pt x="479" y="644"/>
                      <a:pt x="483" y="643"/>
                    </a:cubicBezTo>
                    <a:cubicBezTo>
                      <a:pt x="549" y="629"/>
                      <a:pt x="615" y="601"/>
                      <a:pt x="661" y="548"/>
                    </a:cubicBezTo>
                    <a:cubicBezTo>
                      <a:pt x="697" y="506"/>
                      <a:pt x="713" y="451"/>
                      <a:pt x="715" y="395"/>
                    </a:cubicBezTo>
                    <a:cubicBezTo>
                      <a:pt x="718" y="274"/>
                      <a:pt x="651" y="152"/>
                      <a:pt x="558" y="78"/>
                    </a:cubicBezTo>
                    <a:cubicBezTo>
                      <a:pt x="509" y="39"/>
                      <a:pt x="450" y="14"/>
                      <a:pt x="389" y="8"/>
                    </a:cubicBezTo>
                    <a:cubicBezTo>
                      <a:pt x="315" y="0"/>
                      <a:pt x="233" y="18"/>
                      <a:pt x="165" y="46"/>
                    </a:cubicBezTo>
                    <a:cubicBezTo>
                      <a:pt x="111" y="69"/>
                      <a:pt x="63" y="104"/>
                      <a:pt x="32" y="155"/>
                    </a:cubicBezTo>
                    <a:cubicBezTo>
                      <a:pt x="7" y="197"/>
                      <a:pt x="0" y="248"/>
                      <a:pt x="6" y="296"/>
                    </a:cubicBezTo>
                    <a:cubicBezTo>
                      <a:pt x="17" y="393"/>
                      <a:pt x="80" y="481"/>
                      <a:pt x="156" y="541"/>
                    </a:cubicBezTo>
                    <a:cubicBezTo>
                      <a:pt x="247" y="613"/>
                      <a:pt x="364" y="646"/>
                      <a:pt x="480" y="635"/>
                    </a:cubicBezTo>
                    <a:cubicBezTo>
                      <a:pt x="492" y="634"/>
                      <a:pt x="508" y="630"/>
                      <a:pt x="517" y="621"/>
                    </a:cubicBezTo>
                    <a:cubicBezTo>
                      <a:pt x="526" y="611"/>
                      <a:pt x="510" y="609"/>
                      <a:pt x="503" y="609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7" name="Freeform 158"/>
              <p:cNvSpPr/>
              <p:nvPr/>
            </p:nvSpPr>
            <p:spPr bwMode="auto">
              <a:xfrm>
                <a:off x="4184" y="617"/>
                <a:ext cx="373" cy="206"/>
              </a:xfrm>
              <a:custGeom>
                <a:avLst/>
                <a:gdLst>
                  <a:gd name="T0" fmla="*/ 250 w 273"/>
                  <a:gd name="T1" fmla="*/ 119 h 151"/>
                  <a:gd name="T2" fmla="*/ 110 w 273"/>
                  <a:gd name="T3" fmla="*/ 110 h 151"/>
                  <a:gd name="T4" fmla="*/ 32 w 273"/>
                  <a:gd name="T5" fmla="*/ 13 h 151"/>
                  <a:gd name="T6" fmla="*/ 3 w 273"/>
                  <a:gd name="T7" fmla="*/ 21 h 151"/>
                  <a:gd name="T8" fmla="*/ 89 w 273"/>
                  <a:gd name="T9" fmla="*/ 127 h 151"/>
                  <a:gd name="T10" fmla="*/ 255 w 273"/>
                  <a:gd name="T11" fmla="*/ 137 h 151"/>
                  <a:gd name="T12" fmla="*/ 250 w 273"/>
                  <a:gd name="T13" fmla="*/ 119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3" h="151">
                    <a:moveTo>
                      <a:pt x="250" y="119"/>
                    </a:moveTo>
                    <a:cubicBezTo>
                      <a:pt x="203" y="127"/>
                      <a:pt x="154" y="129"/>
                      <a:pt x="110" y="110"/>
                    </a:cubicBezTo>
                    <a:cubicBezTo>
                      <a:pt x="69" y="93"/>
                      <a:pt x="44" y="54"/>
                      <a:pt x="32" y="13"/>
                    </a:cubicBezTo>
                    <a:cubicBezTo>
                      <a:pt x="28" y="0"/>
                      <a:pt x="0" y="8"/>
                      <a:pt x="3" y="21"/>
                    </a:cubicBezTo>
                    <a:cubicBezTo>
                      <a:pt x="16" y="67"/>
                      <a:pt x="45" y="106"/>
                      <a:pt x="89" y="127"/>
                    </a:cubicBezTo>
                    <a:cubicBezTo>
                      <a:pt x="141" y="151"/>
                      <a:pt x="200" y="147"/>
                      <a:pt x="255" y="137"/>
                    </a:cubicBezTo>
                    <a:cubicBezTo>
                      <a:pt x="273" y="134"/>
                      <a:pt x="267" y="115"/>
                      <a:pt x="250" y="119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8" name="Freeform 159"/>
              <p:cNvSpPr>
                <a:spLocks noEditPoints="1"/>
              </p:cNvSpPr>
              <p:nvPr/>
            </p:nvSpPr>
            <p:spPr bwMode="auto">
              <a:xfrm>
                <a:off x="4064" y="209"/>
                <a:ext cx="857" cy="511"/>
              </a:xfrm>
              <a:custGeom>
                <a:avLst/>
                <a:gdLst>
                  <a:gd name="T0" fmla="*/ 584 w 627"/>
                  <a:gd name="T1" fmla="*/ 198 h 374"/>
                  <a:gd name="T2" fmla="*/ 577 w 627"/>
                  <a:gd name="T3" fmla="*/ 194 h 374"/>
                  <a:gd name="T4" fmla="*/ 487 w 627"/>
                  <a:gd name="T5" fmla="*/ 144 h 374"/>
                  <a:gd name="T6" fmla="*/ 411 w 627"/>
                  <a:gd name="T7" fmla="*/ 126 h 374"/>
                  <a:gd name="T8" fmla="*/ 356 w 627"/>
                  <a:gd name="T9" fmla="*/ 128 h 374"/>
                  <a:gd name="T10" fmla="*/ 352 w 627"/>
                  <a:gd name="T11" fmla="*/ 126 h 374"/>
                  <a:gd name="T12" fmla="*/ 279 w 627"/>
                  <a:gd name="T13" fmla="*/ 101 h 374"/>
                  <a:gd name="T14" fmla="*/ 262 w 627"/>
                  <a:gd name="T15" fmla="*/ 80 h 374"/>
                  <a:gd name="T16" fmla="*/ 180 w 627"/>
                  <a:gd name="T17" fmla="*/ 32 h 374"/>
                  <a:gd name="T18" fmla="*/ 103 w 627"/>
                  <a:gd name="T19" fmla="*/ 13 h 374"/>
                  <a:gd name="T20" fmla="*/ 64 w 627"/>
                  <a:gd name="T21" fmla="*/ 8 h 374"/>
                  <a:gd name="T22" fmla="*/ 21 w 627"/>
                  <a:gd name="T23" fmla="*/ 1 h 374"/>
                  <a:gd name="T24" fmla="*/ 1 w 627"/>
                  <a:gd name="T25" fmla="*/ 31 h 374"/>
                  <a:gd name="T26" fmla="*/ 13 w 627"/>
                  <a:gd name="T27" fmla="*/ 53 h 374"/>
                  <a:gd name="T28" fmla="*/ 7 w 627"/>
                  <a:gd name="T29" fmla="*/ 98 h 374"/>
                  <a:gd name="T30" fmla="*/ 5 w 627"/>
                  <a:gd name="T31" fmla="*/ 178 h 374"/>
                  <a:gd name="T32" fmla="*/ 38 w 627"/>
                  <a:gd name="T33" fmla="*/ 218 h 374"/>
                  <a:gd name="T34" fmla="*/ 188 w 627"/>
                  <a:gd name="T35" fmla="*/ 246 h 374"/>
                  <a:gd name="T36" fmla="*/ 221 w 627"/>
                  <a:gd name="T37" fmla="*/ 223 h 374"/>
                  <a:gd name="T38" fmla="*/ 270 w 627"/>
                  <a:gd name="T39" fmla="*/ 177 h 374"/>
                  <a:gd name="T40" fmla="*/ 280 w 627"/>
                  <a:gd name="T41" fmla="*/ 156 h 374"/>
                  <a:gd name="T42" fmla="*/ 304 w 627"/>
                  <a:gd name="T43" fmla="*/ 154 h 374"/>
                  <a:gd name="T44" fmla="*/ 318 w 627"/>
                  <a:gd name="T45" fmla="*/ 174 h 374"/>
                  <a:gd name="T46" fmla="*/ 315 w 627"/>
                  <a:gd name="T47" fmla="*/ 216 h 374"/>
                  <a:gd name="T48" fmla="*/ 326 w 627"/>
                  <a:gd name="T49" fmla="*/ 282 h 374"/>
                  <a:gd name="T50" fmla="*/ 407 w 627"/>
                  <a:gd name="T51" fmla="*/ 359 h 374"/>
                  <a:gd name="T52" fmla="*/ 492 w 627"/>
                  <a:gd name="T53" fmla="*/ 373 h 374"/>
                  <a:gd name="T54" fmla="*/ 526 w 627"/>
                  <a:gd name="T55" fmla="*/ 355 h 374"/>
                  <a:gd name="T56" fmla="*/ 584 w 627"/>
                  <a:gd name="T57" fmla="*/ 274 h 374"/>
                  <a:gd name="T58" fmla="*/ 592 w 627"/>
                  <a:gd name="T59" fmla="*/ 260 h 374"/>
                  <a:gd name="T60" fmla="*/ 623 w 627"/>
                  <a:gd name="T61" fmla="*/ 239 h 374"/>
                  <a:gd name="T62" fmla="*/ 247 w 627"/>
                  <a:gd name="T63" fmla="*/ 159 h 374"/>
                  <a:gd name="T64" fmla="*/ 225 w 627"/>
                  <a:gd name="T65" fmla="*/ 182 h 374"/>
                  <a:gd name="T66" fmla="*/ 175 w 627"/>
                  <a:gd name="T67" fmla="*/ 220 h 374"/>
                  <a:gd name="T68" fmla="*/ 65 w 627"/>
                  <a:gd name="T69" fmla="*/ 200 h 374"/>
                  <a:gd name="T70" fmla="*/ 33 w 627"/>
                  <a:gd name="T71" fmla="*/ 172 h 374"/>
                  <a:gd name="T72" fmla="*/ 32 w 627"/>
                  <a:gd name="T73" fmla="*/ 153 h 374"/>
                  <a:gd name="T74" fmla="*/ 41 w 627"/>
                  <a:gd name="T75" fmla="*/ 60 h 374"/>
                  <a:gd name="T76" fmla="*/ 45 w 627"/>
                  <a:gd name="T77" fmla="*/ 51 h 374"/>
                  <a:gd name="T78" fmla="*/ 69 w 627"/>
                  <a:gd name="T79" fmla="*/ 38 h 374"/>
                  <a:gd name="T80" fmla="*/ 70 w 627"/>
                  <a:gd name="T81" fmla="*/ 38 h 374"/>
                  <a:gd name="T82" fmla="*/ 71 w 627"/>
                  <a:gd name="T83" fmla="*/ 38 h 374"/>
                  <a:gd name="T84" fmla="*/ 98 w 627"/>
                  <a:gd name="T85" fmla="*/ 41 h 374"/>
                  <a:gd name="T86" fmla="*/ 159 w 627"/>
                  <a:gd name="T87" fmla="*/ 55 h 374"/>
                  <a:gd name="T88" fmla="*/ 210 w 627"/>
                  <a:gd name="T89" fmla="*/ 80 h 374"/>
                  <a:gd name="T90" fmla="*/ 253 w 627"/>
                  <a:gd name="T91" fmla="*/ 112 h 374"/>
                  <a:gd name="T92" fmla="*/ 252 w 627"/>
                  <a:gd name="T93" fmla="*/ 149 h 374"/>
                  <a:gd name="T94" fmla="*/ 564 w 627"/>
                  <a:gd name="T95" fmla="*/ 251 h 374"/>
                  <a:gd name="T96" fmla="*/ 511 w 627"/>
                  <a:gd name="T97" fmla="*/ 327 h 374"/>
                  <a:gd name="T98" fmla="*/ 498 w 627"/>
                  <a:gd name="T99" fmla="*/ 341 h 374"/>
                  <a:gd name="T100" fmla="*/ 456 w 627"/>
                  <a:gd name="T101" fmla="*/ 342 h 374"/>
                  <a:gd name="T102" fmla="*/ 359 w 627"/>
                  <a:gd name="T103" fmla="*/ 287 h 374"/>
                  <a:gd name="T104" fmla="*/ 345 w 627"/>
                  <a:gd name="T105" fmla="*/ 226 h 374"/>
                  <a:gd name="T106" fmla="*/ 343 w 627"/>
                  <a:gd name="T107" fmla="*/ 195 h 374"/>
                  <a:gd name="T108" fmla="*/ 355 w 627"/>
                  <a:gd name="T109" fmla="*/ 166 h 374"/>
                  <a:gd name="T110" fmla="*/ 382 w 627"/>
                  <a:gd name="T111" fmla="*/ 153 h 374"/>
                  <a:gd name="T112" fmla="*/ 468 w 627"/>
                  <a:gd name="T113" fmla="*/ 168 h 374"/>
                  <a:gd name="T114" fmla="*/ 477 w 627"/>
                  <a:gd name="T115" fmla="*/ 171 h 374"/>
                  <a:gd name="T116" fmla="*/ 552 w 627"/>
                  <a:gd name="T117" fmla="*/ 212 h 374"/>
                  <a:gd name="T118" fmla="*/ 556 w 627"/>
                  <a:gd name="T119" fmla="*/ 214 h 374"/>
                  <a:gd name="T120" fmla="*/ 557 w 627"/>
                  <a:gd name="T121" fmla="*/ 215 h 374"/>
                  <a:gd name="T122" fmla="*/ 565 w 627"/>
                  <a:gd name="T123" fmla="*/ 232 h 374"/>
                  <a:gd name="T124" fmla="*/ 567 w 627"/>
                  <a:gd name="T125" fmla="*/ 245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27" h="374">
                    <a:moveTo>
                      <a:pt x="618" y="218"/>
                    </a:moveTo>
                    <a:cubicBezTo>
                      <a:pt x="584" y="198"/>
                      <a:pt x="584" y="198"/>
                      <a:pt x="584" y="198"/>
                    </a:cubicBezTo>
                    <a:cubicBezTo>
                      <a:pt x="583" y="197"/>
                      <a:pt x="581" y="196"/>
                      <a:pt x="580" y="196"/>
                    </a:cubicBezTo>
                    <a:cubicBezTo>
                      <a:pt x="577" y="194"/>
                      <a:pt x="577" y="194"/>
                      <a:pt x="577" y="194"/>
                    </a:cubicBezTo>
                    <a:cubicBezTo>
                      <a:pt x="577" y="194"/>
                      <a:pt x="564" y="185"/>
                      <a:pt x="547" y="174"/>
                    </a:cubicBezTo>
                    <a:cubicBezTo>
                      <a:pt x="530" y="164"/>
                      <a:pt x="508" y="151"/>
                      <a:pt x="487" y="144"/>
                    </a:cubicBezTo>
                    <a:cubicBezTo>
                      <a:pt x="483" y="142"/>
                      <a:pt x="479" y="141"/>
                      <a:pt x="475" y="140"/>
                    </a:cubicBezTo>
                    <a:cubicBezTo>
                      <a:pt x="455" y="135"/>
                      <a:pt x="432" y="129"/>
                      <a:pt x="411" y="126"/>
                    </a:cubicBezTo>
                    <a:cubicBezTo>
                      <a:pt x="401" y="124"/>
                      <a:pt x="391" y="124"/>
                      <a:pt x="381" y="124"/>
                    </a:cubicBezTo>
                    <a:cubicBezTo>
                      <a:pt x="372" y="124"/>
                      <a:pt x="364" y="125"/>
                      <a:pt x="356" y="128"/>
                    </a:cubicBezTo>
                    <a:cubicBezTo>
                      <a:pt x="356" y="128"/>
                      <a:pt x="356" y="128"/>
                      <a:pt x="356" y="128"/>
                    </a:cubicBezTo>
                    <a:cubicBezTo>
                      <a:pt x="355" y="128"/>
                      <a:pt x="353" y="127"/>
                      <a:pt x="352" y="126"/>
                    </a:cubicBezTo>
                    <a:cubicBezTo>
                      <a:pt x="284" y="102"/>
                      <a:pt x="284" y="102"/>
                      <a:pt x="284" y="102"/>
                    </a:cubicBezTo>
                    <a:cubicBezTo>
                      <a:pt x="282" y="101"/>
                      <a:pt x="281" y="101"/>
                      <a:pt x="279" y="101"/>
                    </a:cubicBezTo>
                    <a:cubicBezTo>
                      <a:pt x="279" y="101"/>
                      <a:pt x="279" y="100"/>
                      <a:pt x="279" y="100"/>
                    </a:cubicBezTo>
                    <a:cubicBezTo>
                      <a:pt x="275" y="92"/>
                      <a:pt x="269" y="86"/>
                      <a:pt x="262" y="80"/>
                    </a:cubicBezTo>
                    <a:cubicBezTo>
                      <a:pt x="255" y="74"/>
                      <a:pt x="247" y="68"/>
                      <a:pt x="238" y="63"/>
                    </a:cubicBezTo>
                    <a:cubicBezTo>
                      <a:pt x="220" y="52"/>
                      <a:pt x="199" y="41"/>
                      <a:pt x="180" y="32"/>
                    </a:cubicBezTo>
                    <a:cubicBezTo>
                      <a:pt x="176" y="31"/>
                      <a:pt x="172" y="29"/>
                      <a:pt x="169" y="28"/>
                    </a:cubicBezTo>
                    <a:cubicBezTo>
                      <a:pt x="148" y="20"/>
                      <a:pt x="123" y="16"/>
                      <a:pt x="103" y="13"/>
                    </a:cubicBezTo>
                    <a:cubicBezTo>
                      <a:pt x="83" y="10"/>
                      <a:pt x="68" y="9"/>
                      <a:pt x="67" y="8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2" y="8"/>
                      <a:pt x="61" y="7"/>
                      <a:pt x="59" y="7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2" y="0"/>
                      <a:pt x="5" y="5"/>
                      <a:pt x="3" y="14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0" y="40"/>
                      <a:pt x="5" y="48"/>
                      <a:pt x="13" y="50"/>
                    </a:cubicBezTo>
                    <a:cubicBezTo>
                      <a:pt x="13" y="51"/>
                      <a:pt x="13" y="52"/>
                      <a:pt x="13" y="53"/>
                    </a:cubicBezTo>
                    <a:cubicBezTo>
                      <a:pt x="12" y="57"/>
                      <a:pt x="11" y="61"/>
                      <a:pt x="10" y="66"/>
                    </a:cubicBezTo>
                    <a:cubicBezTo>
                      <a:pt x="9" y="75"/>
                      <a:pt x="8" y="87"/>
                      <a:pt x="7" y="98"/>
                    </a:cubicBezTo>
                    <a:cubicBezTo>
                      <a:pt x="4" y="122"/>
                      <a:pt x="3" y="148"/>
                      <a:pt x="3" y="165"/>
                    </a:cubicBezTo>
                    <a:cubicBezTo>
                      <a:pt x="4" y="170"/>
                      <a:pt x="4" y="174"/>
                      <a:pt x="5" y="178"/>
                    </a:cubicBezTo>
                    <a:cubicBezTo>
                      <a:pt x="7" y="187"/>
                      <a:pt x="12" y="194"/>
                      <a:pt x="17" y="200"/>
                    </a:cubicBezTo>
                    <a:cubicBezTo>
                      <a:pt x="23" y="207"/>
                      <a:pt x="30" y="212"/>
                      <a:pt x="38" y="218"/>
                    </a:cubicBezTo>
                    <a:cubicBezTo>
                      <a:pt x="54" y="229"/>
                      <a:pt x="73" y="238"/>
                      <a:pt x="92" y="244"/>
                    </a:cubicBezTo>
                    <a:cubicBezTo>
                      <a:pt x="128" y="258"/>
                      <a:pt x="162" y="258"/>
                      <a:pt x="188" y="246"/>
                    </a:cubicBezTo>
                    <a:cubicBezTo>
                      <a:pt x="193" y="244"/>
                      <a:pt x="198" y="241"/>
                      <a:pt x="204" y="237"/>
                    </a:cubicBezTo>
                    <a:cubicBezTo>
                      <a:pt x="209" y="233"/>
                      <a:pt x="215" y="228"/>
                      <a:pt x="221" y="223"/>
                    </a:cubicBezTo>
                    <a:cubicBezTo>
                      <a:pt x="233" y="213"/>
                      <a:pt x="245" y="203"/>
                      <a:pt x="255" y="193"/>
                    </a:cubicBezTo>
                    <a:cubicBezTo>
                      <a:pt x="261" y="187"/>
                      <a:pt x="266" y="182"/>
                      <a:pt x="270" y="177"/>
                    </a:cubicBezTo>
                    <a:cubicBezTo>
                      <a:pt x="274" y="172"/>
                      <a:pt x="277" y="166"/>
                      <a:pt x="279" y="159"/>
                    </a:cubicBezTo>
                    <a:cubicBezTo>
                      <a:pt x="279" y="158"/>
                      <a:pt x="280" y="157"/>
                      <a:pt x="280" y="156"/>
                    </a:cubicBezTo>
                    <a:cubicBezTo>
                      <a:pt x="280" y="157"/>
                      <a:pt x="280" y="157"/>
                      <a:pt x="280" y="157"/>
                    </a:cubicBezTo>
                    <a:cubicBezTo>
                      <a:pt x="287" y="152"/>
                      <a:pt x="296" y="151"/>
                      <a:pt x="304" y="154"/>
                    </a:cubicBezTo>
                    <a:cubicBezTo>
                      <a:pt x="311" y="156"/>
                      <a:pt x="317" y="162"/>
                      <a:pt x="319" y="170"/>
                    </a:cubicBezTo>
                    <a:cubicBezTo>
                      <a:pt x="319" y="171"/>
                      <a:pt x="318" y="173"/>
                      <a:pt x="318" y="174"/>
                    </a:cubicBezTo>
                    <a:cubicBezTo>
                      <a:pt x="315" y="180"/>
                      <a:pt x="314" y="187"/>
                      <a:pt x="314" y="194"/>
                    </a:cubicBezTo>
                    <a:cubicBezTo>
                      <a:pt x="313" y="199"/>
                      <a:pt x="314" y="207"/>
                      <a:pt x="315" y="216"/>
                    </a:cubicBezTo>
                    <a:cubicBezTo>
                      <a:pt x="316" y="229"/>
                      <a:pt x="318" y="245"/>
                      <a:pt x="321" y="260"/>
                    </a:cubicBezTo>
                    <a:cubicBezTo>
                      <a:pt x="323" y="268"/>
                      <a:pt x="324" y="275"/>
                      <a:pt x="326" y="282"/>
                    </a:cubicBezTo>
                    <a:cubicBezTo>
                      <a:pt x="328" y="288"/>
                      <a:pt x="330" y="294"/>
                      <a:pt x="332" y="299"/>
                    </a:cubicBezTo>
                    <a:cubicBezTo>
                      <a:pt x="344" y="325"/>
                      <a:pt x="370" y="346"/>
                      <a:pt x="407" y="359"/>
                    </a:cubicBezTo>
                    <a:cubicBezTo>
                      <a:pt x="425" y="366"/>
                      <a:pt x="446" y="371"/>
                      <a:pt x="465" y="373"/>
                    </a:cubicBezTo>
                    <a:cubicBezTo>
                      <a:pt x="475" y="374"/>
                      <a:pt x="484" y="374"/>
                      <a:pt x="492" y="373"/>
                    </a:cubicBezTo>
                    <a:cubicBezTo>
                      <a:pt x="501" y="372"/>
                      <a:pt x="509" y="370"/>
                      <a:pt x="516" y="364"/>
                    </a:cubicBezTo>
                    <a:cubicBezTo>
                      <a:pt x="520" y="362"/>
                      <a:pt x="522" y="359"/>
                      <a:pt x="526" y="355"/>
                    </a:cubicBezTo>
                    <a:cubicBezTo>
                      <a:pt x="537" y="342"/>
                      <a:pt x="552" y="321"/>
                      <a:pt x="566" y="302"/>
                    </a:cubicBezTo>
                    <a:cubicBezTo>
                      <a:pt x="573" y="292"/>
                      <a:pt x="579" y="282"/>
                      <a:pt x="584" y="274"/>
                    </a:cubicBezTo>
                    <a:cubicBezTo>
                      <a:pt x="586" y="270"/>
                      <a:pt x="588" y="267"/>
                      <a:pt x="590" y="263"/>
                    </a:cubicBezTo>
                    <a:cubicBezTo>
                      <a:pt x="591" y="262"/>
                      <a:pt x="591" y="261"/>
                      <a:pt x="592" y="260"/>
                    </a:cubicBezTo>
                    <a:cubicBezTo>
                      <a:pt x="599" y="264"/>
                      <a:pt x="609" y="261"/>
                      <a:pt x="614" y="254"/>
                    </a:cubicBezTo>
                    <a:cubicBezTo>
                      <a:pt x="623" y="239"/>
                      <a:pt x="623" y="239"/>
                      <a:pt x="623" y="239"/>
                    </a:cubicBezTo>
                    <a:cubicBezTo>
                      <a:pt x="627" y="231"/>
                      <a:pt x="625" y="223"/>
                      <a:pt x="618" y="218"/>
                    </a:cubicBezTo>
                    <a:close/>
                    <a:moveTo>
                      <a:pt x="247" y="159"/>
                    </a:moveTo>
                    <a:cubicBezTo>
                      <a:pt x="245" y="161"/>
                      <a:pt x="242" y="165"/>
                      <a:pt x="238" y="168"/>
                    </a:cubicBezTo>
                    <a:cubicBezTo>
                      <a:pt x="235" y="172"/>
                      <a:pt x="230" y="177"/>
                      <a:pt x="225" y="182"/>
                    </a:cubicBezTo>
                    <a:cubicBezTo>
                      <a:pt x="214" y="191"/>
                      <a:pt x="202" y="202"/>
                      <a:pt x="192" y="209"/>
                    </a:cubicBezTo>
                    <a:cubicBezTo>
                      <a:pt x="185" y="214"/>
                      <a:pt x="179" y="218"/>
                      <a:pt x="175" y="220"/>
                    </a:cubicBezTo>
                    <a:cubicBezTo>
                      <a:pt x="159" y="228"/>
                      <a:pt x="133" y="229"/>
                      <a:pt x="101" y="217"/>
                    </a:cubicBezTo>
                    <a:cubicBezTo>
                      <a:pt x="89" y="213"/>
                      <a:pt x="76" y="207"/>
                      <a:pt x="65" y="200"/>
                    </a:cubicBezTo>
                    <a:cubicBezTo>
                      <a:pt x="54" y="194"/>
                      <a:pt x="44" y="187"/>
                      <a:pt x="39" y="181"/>
                    </a:cubicBezTo>
                    <a:cubicBezTo>
                      <a:pt x="35" y="177"/>
                      <a:pt x="33" y="173"/>
                      <a:pt x="33" y="172"/>
                    </a:cubicBezTo>
                    <a:cubicBezTo>
                      <a:pt x="33" y="171"/>
                      <a:pt x="33" y="169"/>
                      <a:pt x="33" y="165"/>
                    </a:cubicBezTo>
                    <a:cubicBezTo>
                      <a:pt x="32" y="162"/>
                      <a:pt x="32" y="158"/>
                      <a:pt x="32" y="153"/>
                    </a:cubicBezTo>
                    <a:cubicBezTo>
                      <a:pt x="33" y="144"/>
                      <a:pt x="33" y="133"/>
                      <a:pt x="34" y="121"/>
                    </a:cubicBezTo>
                    <a:cubicBezTo>
                      <a:pt x="36" y="98"/>
                      <a:pt x="38" y="73"/>
                      <a:pt x="41" y="60"/>
                    </a:cubicBezTo>
                    <a:cubicBezTo>
                      <a:pt x="41" y="57"/>
                      <a:pt x="42" y="54"/>
                      <a:pt x="42" y="54"/>
                    </a:cubicBezTo>
                    <a:cubicBezTo>
                      <a:pt x="42" y="54"/>
                      <a:pt x="43" y="53"/>
                      <a:pt x="45" y="51"/>
                    </a:cubicBezTo>
                    <a:cubicBezTo>
                      <a:pt x="47" y="49"/>
                      <a:pt x="49" y="47"/>
                      <a:pt x="52" y="45"/>
                    </a:cubicBezTo>
                    <a:cubicBezTo>
                      <a:pt x="58" y="42"/>
                      <a:pt x="65" y="39"/>
                      <a:pt x="69" y="38"/>
                    </a:cubicBezTo>
                    <a:cubicBezTo>
                      <a:pt x="69" y="38"/>
                      <a:pt x="69" y="38"/>
                      <a:pt x="69" y="38"/>
                    </a:cubicBezTo>
                    <a:cubicBezTo>
                      <a:pt x="69" y="38"/>
                      <a:pt x="70" y="38"/>
                      <a:pt x="70" y="38"/>
                    </a:cubicBezTo>
                    <a:cubicBezTo>
                      <a:pt x="71" y="38"/>
                      <a:pt x="71" y="38"/>
                      <a:pt x="71" y="38"/>
                    </a:cubicBezTo>
                    <a:cubicBezTo>
                      <a:pt x="71" y="38"/>
                      <a:pt x="71" y="38"/>
                      <a:pt x="71" y="38"/>
                    </a:cubicBezTo>
                    <a:cubicBezTo>
                      <a:pt x="72" y="38"/>
                      <a:pt x="73" y="38"/>
                      <a:pt x="75" y="38"/>
                    </a:cubicBezTo>
                    <a:cubicBezTo>
                      <a:pt x="81" y="39"/>
                      <a:pt x="89" y="40"/>
                      <a:pt x="98" y="41"/>
                    </a:cubicBezTo>
                    <a:cubicBezTo>
                      <a:pt x="117" y="44"/>
                      <a:pt x="141" y="49"/>
                      <a:pt x="159" y="55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62" y="56"/>
                      <a:pt x="165" y="58"/>
                      <a:pt x="168" y="59"/>
                    </a:cubicBezTo>
                    <a:cubicBezTo>
                      <a:pt x="181" y="65"/>
                      <a:pt x="196" y="72"/>
                      <a:pt x="210" y="80"/>
                    </a:cubicBezTo>
                    <a:cubicBezTo>
                      <a:pt x="223" y="87"/>
                      <a:pt x="236" y="95"/>
                      <a:pt x="244" y="102"/>
                    </a:cubicBezTo>
                    <a:cubicBezTo>
                      <a:pt x="249" y="106"/>
                      <a:pt x="252" y="111"/>
                      <a:pt x="253" y="112"/>
                    </a:cubicBezTo>
                    <a:cubicBezTo>
                      <a:pt x="255" y="116"/>
                      <a:pt x="256" y="122"/>
                      <a:pt x="255" y="129"/>
                    </a:cubicBezTo>
                    <a:cubicBezTo>
                      <a:pt x="255" y="136"/>
                      <a:pt x="254" y="143"/>
                      <a:pt x="252" y="149"/>
                    </a:cubicBezTo>
                    <a:cubicBezTo>
                      <a:pt x="250" y="154"/>
                      <a:pt x="248" y="157"/>
                      <a:pt x="247" y="159"/>
                    </a:cubicBezTo>
                    <a:close/>
                    <a:moveTo>
                      <a:pt x="564" y="251"/>
                    </a:moveTo>
                    <a:cubicBezTo>
                      <a:pt x="558" y="262"/>
                      <a:pt x="544" y="283"/>
                      <a:pt x="530" y="302"/>
                    </a:cubicBezTo>
                    <a:cubicBezTo>
                      <a:pt x="523" y="311"/>
                      <a:pt x="517" y="320"/>
                      <a:pt x="511" y="327"/>
                    </a:cubicBezTo>
                    <a:cubicBezTo>
                      <a:pt x="508" y="331"/>
                      <a:pt x="505" y="334"/>
                      <a:pt x="503" y="337"/>
                    </a:cubicBezTo>
                    <a:cubicBezTo>
                      <a:pt x="501" y="339"/>
                      <a:pt x="499" y="341"/>
                      <a:pt x="498" y="341"/>
                    </a:cubicBezTo>
                    <a:cubicBezTo>
                      <a:pt x="497" y="342"/>
                      <a:pt x="494" y="344"/>
                      <a:pt x="489" y="344"/>
                    </a:cubicBezTo>
                    <a:cubicBezTo>
                      <a:pt x="480" y="345"/>
                      <a:pt x="468" y="345"/>
                      <a:pt x="456" y="342"/>
                    </a:cubicBezTo>
                    <a:cubicBezTo>
                      <a:pt x="443" y="340"/>
                      <a:pt x="429" y="336"/>
                      <a:pt x="417" y="332"/>
                    </a:cubicBezTo>
                    <a:cubicBezTo>
                      <a:pt x="385" y="321"/>
                      <a:pt x="366" y="303"/>
                      <a:pt x="359" y="287"/>
                    </a:cubicBezTo>
                    <a:cubicBezTo>
                      <a:pt x="357" y="284"/>
                      <a:pt x="355" y="276"/>
                      <a:pt x="353" y="268"/>
                    </a:cubicBezTo>
                    <a:cubicBezTo>
                      <a:pt x="350" y="255"/>
                      <a:pt x="347" y="240"/>
                      <a:pt x="345" y="226"/>
                    </a:cubicBezTo>
                    <a:cubicBezTo>
                      <a:pt x="344" y="219"/>
                      <a:pt x="344" y="212"/>
                      <a:pt x="343" y="207"/>
                    </a:cubicBezTo>
                    <a:cubicBezTo>
                      <a:pt x="343" y="202"/>
                      <a:pt x="343" y="197"/>
                      <a:pt x="343" y="195"/>
                    </a:cubicBezTo>
                    <a:cubicBezTo>
                      <a:pt x="343" y="192"/>
                      <a:pt x="344" y="188"/>
                      <a:pt x="345" y="184"/>
                    </a:cubicBezTo>
                    <a:cubicBezTo>
                      <a:pt x="347" y="178"/>
                      <a:pt x="351" y="171"/>
                      <a:pt x="355" y="166"/>
                    </a:cubicBezTo>
                    <a:cubicBezTo>
                      <a:pt x="359" y="161"/>
                      <a:pt x="364" y="156"/>
                      <a:pt x="368" y="155"/>
                    </a:cubicBezTo>
                    <a:cubicBezTo>
                      <a:pt x="370" y="154"/>
                      <a:pt x="375" y="153"/>
                      <a:pt x="382" y="153"/>
                    </a:cubicBezTo>
                    <a:cubicBezTo>
                      <a:pt x="392" y="153"/>
                      <a:pt x="406" y="154"/>
                      <a:pt x="422" y="157"/>
                    </a:cubicBezTo>
                    <a:cubicBezTo>
                      <a:pt x="437" y="160"/>
                      <a:pt x="453" y="164"/>
                      <a:pt x="468" y="168"/>
                    </a:cubicBezTo>
                    <a:cubicBezTo>
                      <a:pt x="471" y="169"/>
                      <a:pt x="474" y="170"/>
                      <a:pt x="477" y="171"/>
                    </a:cubicBezTo>
                    <a:cubicBezTo>
                      <a:pt x="477" y="171"/>
                      <a:pt x="477" y="171"/>
                      <a:pt x="477" y="171"/>
                    </a:cubicBezTo>
                    <a:cubicBezTo>
                      <a:pt x="495" y="178"/>
                      <a:pt x="516" y="189"/>
                      <a:pt x="532" y="199"/>
                    </a:cubicBezTo>
                    <a:cubicBezTo>
                      <a:pt x="540" y="204"/>
                      <a:pt x="547" y="209"/>
                      <a:pt x="552" y="212"/>
                    </a:cubicBezTo>
                    <a:cubicBezTo>
                      <a:pt x="554" y="213"/>
                      <a:pt x="555" y="214"/>
                      <a:pt x="556" y="214"/>
                    </a:cubicBezTo>
                    <a:cubicBezTo>
                      <a:pt x="556" y="214"/>
                      <a:pt x="556" y="214"/>
                      <a:pt x="556" y="214"/>
                    </a:cubicBezTo>
                    <a:cubicBezTo>
                      <a:pt x="556" y="215"/>
                      <a:pt x="556" y="215"/>
                      <a:pt x="556" y="215"/>
                    </a:cubicBezTo>
                    <a:cubicBezTo>
                      <a:pt x="557" y="215"/>
                      <a:pt x="557" y="215"/>
                      <a:pt x="557" y="215"/>
                    </a:cubicBezTo>
                    <a:cubicBezTo>
                      <a:pt x="557" y="216"/>
                      <a:pt x="557" y="216"/>
                      <a:pt x="557" y="216"/>
                    </a:cubicBezTo>
                    <a:cubicBezTo>
                      <a:pt x="559" y="219"/>
                      <a:pt x="563" y="226"/>
                      <a:pt x="565" y="232"/>
                    </a:cubicBezTo>
                    <a:cubicBezTo>
                      <a:pt x="566" y="235"/>
                      <a:pt x="567" y="238"/>
                      <a:pt x="567" y="241"/>
                    </a:cubicBezTo>
                    <a:cubicBezTo>
                      <a:pt x="567" y="243"/>
                      <a:pt x="567" y="245"/>
                      <a:pt x="567" y="245"/>
                    </a:cubicBezTo>
                    <a:cubicBezTo>
                      <a:pt x="567" y="245"/>
                      <a:pt x="566" y="247"/>
                      <a:pt x="564" y="251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9" name="Freeform 160"/>
              <p:cNvSpPr>
                <a:spLocks noEditPoints="1"/>
              </p:cNvSpPr>
              <p:nvPr/>
            </p:nvSpPr>
            <p:spPr bwMode="auto">
              <a:xfrm>
                <a:off x="4047" y="191"/>
                <a:ext cx="890" cy="548"/>
              </a:xfrm>
              <a:custGeom>
                <a:avLst/>
                <a:gdLst>
                  <a:gd name="T0" fmla="*/ 426 w 652"/>
                  <a:gd name="T1" fmla="*/ 125 h 401"/>
                  <a:gd name="T2" fmla="*/ 302 w 652"/>
                  <a:gd name="T3" fmla="*/ 102 h 401"/>
                  <a:gd name="T4" fmla="*/ 304 w 652"/>
                  <a:gd name="T5" fmla="*/ 107 h 401"/>
                  <a:gd name="T6" fmla="*/ 82 w 652"/>
                  <a:gd name="T7" fmla="*/ 8 h 401"/>
                  <a:gd name="T8" fmla="*/ 82 w 652"/>
                  <a:gd name="T9" fmla="*/ 8 h 401"/>
                  <a:gd name="T10" fmla="*/ 3 w 652"/>
                  <a:gd name="T11" fmla="*/ 25 h 401"/>
                  <a:gd name="T12" fmla="*/ 6 w 652"/>
                  <a:gd name="T13" fmla="*/ 110 h 401"/>
                  <a:gd name="T14" fmla="*/ 206 w 652"/>
                  <a:gd name="T15" fmla="*/ 272 h 401"/>
                  <a:gd name="T16" fmla="*/ 289 w 652"/>
                  <a:gd name="T17" fmla="*/ 183 h 401"/>
                  <a:gd name="T18" fmla="*/ 314 w 652"/>
                  <a:gd name="T19" fmla="*/ 230 h 401"/>
                  <a:gd name="T20" fmla="*/ 507 w 652"/>
                  <a:gd name="T21" fmla="*/ 400 h 401"/>
                  <a:gd name="T22" fmla="*/ 617 w 652"/>
                  <a:gd name="T23" fmla="*/ 279 h 401"/>
                  <a:gd name="T24" fmla="*/ 625 w 652"/>
                  <a:gd name="T25" fmla="*/ 244 h 401"/>
                  <a:gd name="T26" fmla="*/ 591 w 652"/>
                  <a:gd name="T27" fmla="*/ 270 h 401"/>
                  <a:gd name="T28" fmla="*/ 425 w 652"/>
                  <a:gd name="T29" fmla="*/ 359 h 401"/>
                  <a:gd name="T30" fmla="*/ 345 w 652"/>
                  <a:gd name="T31" fmla="*/ 188 h 401"/>
                  <a:gd name="T32" fmla="*/ 272 w 652"/>
                  <a:gd name="T33" fmla="*/ 182 h 401"/>
                  <a:gd name="T34" fmla="*/ 18 w 652"/>
                  <a:gd name="T35" fmla="*/ 191 h 401"/>
                  <a:gd name="T36" fmla="*/ 28 w 652"/>
                  <a:gd name="T37" fmla="*/ 47 h 401"/>
                  <a:gd name="T38" fmla="*/ 30 w 652"/>
                  <a:gd name="T39" fmla="*/ 28 h 401"/>
                  <a:gd name="T40" fmla="*/ 78 w 652"/>
                  <a:gd name="T41" fmla="*/ 35 h 401"/>
                  <a:gd name="T42" fmla="*/ 279 w 652"/>
                  <a:gd name="T43" fmla="*/ 119 h 401"/>
                  <a:gd name="T44" fmla="*/ 292 w 652"/>
                  <a:gd name="T45" fmla="*/ 128 h 401"/>
                  <a:gd name="T46" fmla="*/ 395 w 652"/>
                  <a:gd name="T47" fmla="*/ 150 h 401"/>
                  <a:gd name="T48" fmla="*/ 582 w 652"/>
                  <a:gd name="T49" fmla="*/ 218 h 401"/>
                  <a:gd name="T50" fmla="*/ 241 w 652"/>
                  <a:gd name="T51" fmla="*/ 172 h 401"/>
                  <a:gd name="T52" fmla="*/ 85 w 652"/>
                  <a:gd name="T53" fmla="*/ 201 h 401"/>
                  <a:gd name="T54" fmla="*/ 59 w 652"/>
                  <a:gd name="T55" fmla="*/ 181 h 401"/>
                  <a:gd name="T56" fmla="*/ 59 w 652"/>
                  <a:gd name="T57" fmla="*/ 167 h 401"/>
                  <a:gd name="T58" fmla="*/ 68 w 652"/>
                  <a:gd name="T59" fmla="*/ 72 h 401"/>
                  <a:gd name="T60" fmla="*/ 55 w 652"/>
                  <a:gd name="T61" fmla="*/ 67 h 401"/>
                  <a:gd name="T62" fmla="*/ 67 w 652"/>
                  <a:gd name="T63" fmla="*/ 73 h 401"/>
                  <a:gd name="T64" fmla="*/ 67 w 652"/>
                  <a:gd name="T65" fmla="*/ 74 h 401"/>
                  <a:gd name="T66" fmla="*/ 83 w 652"/>
                  <a:gd name="T67" fmla="*/ 51 h 401"/>
                  <a:gd name="T68" fmla="*/ 172 w 652"/>
                  <a:gd name="T69" fmla="*/ 68 h 401"/>
                  <a:gd name="T70" fmla="*/ 260 w 652"/>
                  <a:gd name="T71" fmla="*/ 127 h 401"/>
                  <a:gd name="T72" fmla="*/ 270 w 652"/>
                  <a:gd name="T73" fmla="*/ 181 h 401"/>
                  <a:gd name="T74" fmla="*/ 249 w 652"/>
                  <a:gd name="T75" fmla="*/ 93 h 401"/>
                  <a:gd name="T76" fmla="*/ 85 w 652"/>
                  <a:gd name="T77" fmla="*/ 37 h 401"/>
                  <a:gd name="T78" fmla="*/ 82 w 652"/>
                  <a:gd name="T79" fmla="*/ 37 h 401"/>
                  <a:gd name="T80" fmla="*/ 43 w 652"/>
                  <a:gd name="T81" fmla="*/ 60 h 401"/>
                  <a:gd name="T82" fmla="*/ 32 w 652"/>
                  <a:gd name="T83" fmla="*/ 184 h 401"/>
                  <a:gd name="T84" fmla="*/ 194 w 652"/>
                  <a:gd name="T85" fmla="*/ 246 h 401"/>
                  <a:gd name="T86" fmla="*/ 577 w 652"/>
                  <a:gd name="T87" fmla="*/ 264 h 401"/>
                  <a:gd name="T88" fmla="*/ 506 w 652"/>
                  <a:gd name="T89" fmla="*/ 348 h 401"/>
                  <a:gd name="T90" fmla="*/ 504 w 652"/>
                  <a:gd name="T91" fmla="*/ 343 h 401"/>
                  <a:gd name="T92" fmla="*/ 379 w 652"/>
                  <a:gd name="T93" fmla="*/ 278 h 401"/>
                  <a:gd name="T94" fmla="*/ 387 w 652"/>
                  <a:gd name="T95" fmla="*/ 180 h 401"/>
                  <a:gd name="T96" fmla="*/ 395 w 652"/>
                  <a:gd name="T97" fmla="*/ 180 h 401"/>
                  <a:gd name="T98" fmla="*/ 485 w 652"/>
                  <a:gd name="T99" fmla="*/ 197 h 401"/>
                  <a:gd name="T100" fmla="*/ 570 w 652"/>
                  <a:gd name="T101" fmla="*/ 229 h 401"/>
                  <a:gd name="T102" fmla="*/ 576 w 652"/>
                  <a:gd name="T103" fmla="*/ 257 h 401"/>
                  <a:gd name="T104" fmla="*/ 569 w 652"/>
                  <a:gd name="T105" fmla="*/ 250 h 401"/>
                  <a:gd name="T106" fmla="*/ 568 w 652"/>
                  <a:gd name="T107" fmla="*/ 244 h 401"/>
                  <a:gd name="T108" fmla="*/ 567 w 652"/>
                  <a:gd name="T109" fmla="*/ 253 h 401"/>
                  <a:gd name="T110" fmla="*/ 590 w 652"/>
                  <a:gd name="T111" fmla="*/ 267 h 401"/>
                  <a:gd name="T112" fmla="*/ 576 w 652"/>
                  <a:gd name="T113" fmla="*/ 216 h 401"/>
                  <a:gd name="T114" fmla="*/ 484 w 652"/>
                  <a:gd name="T115" fmla="*/ 168 h 401"/>
                  <a:gd name="T116" fmla="*/ 377 w 652"/>
                  <a:gd name="T117" fmla="*/ 154 h 401"/>
                  <a:gd name="T118" fmla="*/ 352 w 652"/>
                  <a:gd name="T119" fmla="*/ 284 h 401"/>
                  <a:gd name="T120" fmla="*/ 518 w 652"/>
                  <a:gd name="T121" fmla="*/ 366 h 4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52" h="401">
                    <a:moveTo>
                      <a:pt x="631" y="231"/>
                    </a:moveTo>
                    <a:cubicBezTo>
                      <a:pt x="638" y="219"/>
                      <a:pt x="638" y="219"/>
                      <a:pt x="638" y="219"/>
                    </a:cubicBezTo>
                    <a:cubicBezTo>
                      <a:pt x="605" y="199"/>
                      <a:pt x="605" y="199"/>
                      <a:pt x="605" y="199"/>
                    </a:cubicBezTo>
                    <a:cubicBezTo>
                      <a:pt x="605" y="199"/>
                      <a:pt x="605" y="199"/>
                      <a:pt x="605" y="199"/>
                    </a:cubicBezTo>
                    <a:cubicBezTo>
                      <a:pt x="602" y="197"/>
                      <a:pt x="599" y="196"/>
                      <a:pt x="596" y="195"/>
                    </a:cubicBezTo>
                    <a:cubicBezTo>
                      <a:pt x="593" y="209"/>
                      <a:pt x="593" y="209"/>
                      <a:pt x="593" y="209"/>
                    </a:cubicBezTo>
                    <a:cubicBezTo>
                      <a:pt x="601" y="197"/>
                      <a:pt x="601" y="197"/>
                      <a:pt x="601" y="197"/>
                    </a:cubicBezTo>
                    <a:cubicBezTo>
                      <a:pt x="598" y="195"/>
                      <a:pt x="598" y="195"/>
                      <a:pt x="598" y="195"/>
                    </a:cubicBezTo>
                    <a:cubicBezTo>
                      <a:pt x="598" y="196"/>
                      <a:pt x="598" y="196"/>
                      <a:pt x="598" y="196"/>
                    </a:cubicBezTo>
                    <a:cubicBezTo>
                      <a:pt x="598" y="195"/>
                      <a:pt x="598" y="195"/>
                      <a:pt x="598" y="195"/>
                    </a:cubicBezTo>
                    <a:cubicBezTo>
                      <a:pt x="596" y="194"/>
                      <a:pt x="584" y="186"/>
                      <a:pt x="567" y="176"/>
                    </a:cubicBezTo>
                    <a:cubicBezTo>
                      <a:pt x="567" y="176"/>
                      <a:pt x="567" y="176"/>
                      <a:pt x="567" y="176"/>
                    </a:cubicBezTo>
                    <a:cubicBezTo>
                      <a:pt x="550" y="165"/>
                      <a:pt x="527" y="152"/>
                      <a:pt x="504" y="144"/>
                    </a:cubicBezTo>
                    <a:cubicBezTo>
                      <a:pt x="500" y="142"/>
                      <a:pt x="496" y="141"/>
                      <a:pt x="492" y="140"/>
                    </a:cubicBezTo>
                    <a:cubicBezTo>
                      <a:pt x="492" y="140"/>
                      <a:pt x="492" y="140"/>
                      <a:pt x="492" y="140"/>
                    </a:cubicBezTo>
                    <a:cubicBezTo>
                      <a:pt x="471" y="134"/>
                      <a:pt x="448" y="129"/>
                      <a:pt x="426" y="125"/>
                    </a:cubicBezTo>
                    <a:cubicBezTo>
                      <a:pt x="426" y="125"/>
                      <a:pt x="426" y="125"/>
                      <a:pt x="426" y="125"/>
                    </a:cubicBezTo>
                    <a:cubicBezTo>
                      <a:pt x="415" y="124"/>
                      <a:pt x="405" y="123"/>
                      <a:pt x="395" y="123"/>
                    </a:cubicBezTo>
                    <a:cubicBezTo>
                      <a:pt x="395" y="123"/>
                      <a:pt x="395" y="123"/>
                      <a:pt x="394" y="123"/>
                    </a:cubicBezTo>
                    <a:cubicBezTo>
                      <a:pt x="394" y="123"/>
                      <a:pt x="394" y="123"/>
                      <a:pt x="394" y="123"/>
                    </a:cubicBezTo>
                    <a:cubicBezTo>
                      <a:pt x="394" y="123"/>
                      <a:pt x="394" y="123"/>
                      <a:pt x="394" y="123"/>
                    </a:cubicBezTo>
                    <a:cubicBezTo>
                      <a:pt x="389" y="123"/>
                      <a:pt x="384" y="123"/>
                      <a:pt x="379" y="124"/>
                    </a:cubicBezTo>
                    <a:cubicBezTo>
                      <a:pt x="374" y="125"/>
                      <a:pt x="369" y="126"/>
                      <a:pt x="363" y="129"/>
                    </a:cubicBezTo>
                    <a:cubicBezTo>
                      <a:pt x="363" y="129"/>
                      <a:pt x="363" y="129"/>
                      <a:pt x="363" y="129"/>
                    </a:cubicBezTo>
                    <a:cubicBezTo>
                      <a:pt x="362" y="129"/>
                      <a:pt x="362" y="129"/>
                      <a:pt x="362" y="129"/>
                    </a:cubicBezTo>
                    <a:cubicBezTo>
                      <a:pt x="369" y="141"/>
                      <a:pt x="369" y="141"/>
                      <a:pt x="369" y="141"/>
                    </a:cubicBezTo>
                    <a:cubicBezTo>
                      <a:pt x="377" y="130"/>
                      <a:pt x="377" y="130"/>
                      <a:pt x="377" y="130"/>
                    </a:cubicBezTo>
                    <a:cubicBezTo>
                      <a:pt x="375" y="129"/>
                      <a:pt x="372" y="127"/>
                      <a:pt x="370" y="127"/>
                    </a:cubicBezTo>
                    <a:cubicBezTo>
                      <a:pt x="370" y="127"/>
                      <a:pt x="370" y="127"/>
                      <a:pt x="370" y="127"/>
                    </a:cubicBezTo>
                    <a:cubicBezTo>
                      <a:pt x="302" y="102"/>
                      <a:pt x="302" y="102"/>
                      <a:pt x="302" y="102"/>
                    </a:cubicBezTo>
                    <a:cubicBezTo>
                      <a:pt x="297" y="115"/>
                      <a:pt x="297" y="115"/>
                      <a:pt x="297" y="115"/>
                    </a:cubicBezTo>
                    <a:cubicBezTo>
                      <a:pt x="302" y="102"/>
                      <a:pt x="302" y="102"/>
                      <a:pt x="302" y="102"/>
                    </a:cubicBezTo>
                    <a:cubicBezTo>
                      <a:pt x="299" y="101"/>
                      <a:pt x="296" y="100"/>
                      <a:pt x="293" y="100"/>
                    </a:cubicBezTo>
                    <a:cubicBezTo>
                      <a:pt x="292" y="114"/>
                      <a:pt x="292" y="114"/>
                      <a:pt x="292" y="114"/>
                    </a:cubicBezTo>
                    <a:cubicBezTo>
                      <a:pt x="305" y="108"/>
                      <a:pt x="305" y="108"/>
                      <a:pt x="305" y="108"/>
                    </a:cubicBezTo>
                    <a:cubicBezTo>
                      <a:pt x="301" y="110"/>
                      <a:pt x="301" y="110"/>
                      <a:pt x="301" y="110"/>
                    </a:cubicBezTo>
                    <a:cubicBezTo>
                      <a:pt x="305" y="108"/>
                      <a:pt x="305" y="108"/>
                      <a:pt x="305" y="108"/>
                    </a:cubicBezTo>
                    <a:cubicBezTo>
                      <a:pt x="305" y="108"/>
                      <a:pt x="305" y="108"/>
                      <a:pt x="305" y="108"/>
                    </a:cubicBezTo>
                    <a:cubicBezTo>
                      <a:pt x="301" y="110"/>
                      <a:pt x="301" y="110"/>
                      <a:pt x="301" y="110"/>
                    </a:cubicBezTo>
                    <a:cubicBezTo>
                      <a:pt x="305" y="108"/>
                      <a:pt x="305" y="108"/>
                      <a:pt x="305" y="108"/>
                    </a:cubicBezTo>
                    <a:cubicBezTo>
                      <a:pt x="305" y="108"/>
                      <a:pt x="305" y="108"/>
                      <a:pt x="305" y="108"/>
                    </a:cubicBezTo>
                    <a:cubicBezTo>
                      <a:pt x="305" y="108"/>
                      <a:pt x="305" y="108"/>
                      <a:pt x="305" y="108"/>
                    </a:cubicBezTo>
                    <a:cubicBezTo>
                      <a:pt x="305" y="108"/>
                      <a:pt x="305" y="108"/>
                      <a:pt x="305" y="108"/>
                    </a:cubicBezTo>
                    <a:cubicBezTo>
                      <a:pt x="305" y="108"/>
                      <a:pt x="305" y="108"/>
                      <a:pt x="305" y="108"/>
                    </a:cubicBezTo>
                    <a:cubicBezTo>
                      <a:pt x="305" y="108"/>
                      <a:pt x="305" y="108"/>
                      <a:pt x="305" y="108"/>
                    </a:cubicBezTo>
                    <a:cubicBezTo>
                      <a:pt x="305" y="108"/>
                      <a:pt x="305" y="108"/>
                      <a:pt x="304" y="107"/>
                    </a:cubicBezTo>
                    <a:cubicBezTo>
                      <a:pt x="292" y="113"/>
                      <a:pt x="292" y="113"/>
                      <a:pt x="292" y="113"/>
                    </a:cubicBezTo>
                    <a:cubicBezTo>
                      <a:pt x="304" y="107"/>
                      <a:pt x="304" y="107"/>
                      <a:pt x="304" y="107"/>
                    </a:cubicBezTo>
                    <a:cubicBezTo>
                      <a:pt x="302" y="102"/>
                      <a:pt x="299" y="97"/>
                      <a:pt x="295" y="93"/>
                    </a:cubicBezTo>
                    <a:cubicBezTo>
                      <a:pt x="292" y="89"/>
                      <a:pt x="288" y="86"/>
                      <a:pt x="284" y="82"/>
                    </a:cubicBezTo>
                    <a:cubicBezTo>
                      <a:pt x="284" y="82"/>
                      <a:pt x="284" y="82"/>
                      <a:pt x="284" y="82"/>
                    </a:cubicBezTo>
                    <a:cubicBezTo>
                      <a:pt x="284" y="82"/>
                      <a:pt x="284" y="82"/>
                      <a:pt x="284" y="82"/>
                    </a:cubicBezTo>
                    <a:cubicBezTo>
                      <a:pt x="277" y="76"/>
                      <a:pt x="268" y="70"/>
                      <a:pt x="258" y="64"/>
                    </a:cubicBezTo>
                    <a:cubicBezTo>
                      <a:pt x="258" y="64"/>
                      <a:pt x="258" y="64"/>
                      <a:pt x="258" y="64"/>
                    </a:cubicBezTo>
                    <a:cubicBezTo>
                      <a:pt x="240" y="52"/>
                      <a:pt x="218" y="42"/>
                      <a:pt x="198" y="33"/>
                    </a:cubicBezTo>
                    <a:cubicBezTo>
                      <a:pt x="198" y="33"/>
                      <a:pt x="198" y="33"/>
                      <a:pt x="198" y="33"/>
                    </a:cubicBezTo>
                    <a:cubicBezTo>
                      <a:pt x="194" y="31"/>
                      <a:pt x="190" y="29"/>
                      <a:pt x="186" y="28"/>
                    </a:cubicBezTo>
                    <a:cubicBezTo>
                      <a:pt x="186" y="28"/>
                      <a:pt x="186" y="28"/>
                      <a:pt x="186" y="28"/>
                    </a:cubicBezTo>
                    <a:cubicBezTo>
                      <a:pt x="164" y="20"/>
                      <a:pt x="138" y="15"/>
                      <a:pt x="118" y="12"/>
                    </a:cubicBezTo>
                    <a:cubicBezTo>
                      <a:pt x="118" y="12"/>
                      <a:pt x="118" y="12"/>
                      <a:pt x="118" y="12"/>
                    </a:cubicBezTo>
                    <a:cubicBezTo>
                      <a:pt x="107" y="10"/>
                      <a:pt x="99" y="9"/>
                      <a:pt x="92" y="9"/>
                    </a:cubicBezTo>
                    <a:cubicBezTo>
                      <a:pt x="89" y="8"/>
                      <a:pt x="86" y="8"/>
                      <a:pt x="84" y="8"/>
                    </a:cubicBezTo>
                    <a:cubicBezTo>
                      <a:pt x="84" y="8"/>
                      <a:pt x="83" y="8"/>
                      <a:pt x="82" y="8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1" y="14"/>
                      <a:pt x="81" y="14"/>
                      <a:pt x="81" y="14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1" y="14"/>
                      <a:pt x="81" y="14"/>
                      <a:pt x="81" y="14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1" y="21"/>
                      <a:pt x="81" y="21"/>
                      <a:pt x="81" y="21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1" y="21"/>
                      <a:pt x="81" y="21"/>
                      <a:pt x="81" y="21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0" y="21"/>
                      <a:pt x="80" y="21"/>
                      <a:pt x="80" y="21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8"/>
                      <a:pt x="83" y="8"/>
                      <a:pt x="82" y="8"/>
                    </a:cubicBezTo>
                    <a:cubicBezTo>
                      <a:pt x="80" y="21"/>
                      <a:pt x="80" y="21"/>
                      <a:pt x="80" y="21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78" y="7"/>
                      <a:pt x="78" y="7"/>
                      <a:pt x="78" y="7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83" y="9"/>
                      <a:pt x="83" y="9"/>
                      <a:pt x="83" y="9"/>
                    </a:cubicBezTo>
                    <a:cubicBezTo>
                      <a:pt x="80" y="7"/>
                      <a:pt x="77" y="7"/>
                      <a:pt x="74" y="6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0"/>
                      <a:pt x="33" y="0"/>
                      <a:pt x="31" y="0"/>
                    </a:cubicBezTo>
                    <a:cubicBezTo>
                      <a:pt x="24" y="0"/>
                      <a:pt x="18" y="2"/>
                      <a:pt x="12" y="7"/>
                    </a:cubicBezTo>
                    <a:cubicBezTo>
                      <a:pt x="7" y="11"/>
                      <a:pt x="4" y="18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3"/>
                      <a:pt x="0" y="45"/>
                      <a:pt x="0" y="47"/>
                    </a:cubicBezTo>
                    <a:cubicBezTo>
                      <a:pt x="0" y="54"/>
                      <a:pt x="2" y="60"/>
                      <a:pt x="6" y="66"/>
                    </a:cubicBezTo>
                    <a:cubicBezTo>
                      <a:pt x="10" y="71"/>
                      <a:pt x="16" y="75"/>
                      <a:pt x="24" y="76"/>
                    </a:cubicBezTo>
                    <a:cubicBezTo>
                      <a:pt x="26" y="63"/>
                      <a:pt x="26" y="63"/>
                      <a:pt x="26" y="63"/>
                    </a:cubicBezTo>
                    <a:cubicBezTo>
                      <a:pt x="13" y="60"/>
                      <a:pt x="13" y="60"/>
                      <a:pt x="13" y="60"/>
                    </a:cubicBezTo>
                    <a:cubicBezTo>
                      <a:pt x="12" y="61"/>
                      <a:pt x="12" y="62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1" y="68"/>
                      <a:pt x="10" y="72"/>
                      <a:pt x="10" y="77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8" y="87"/>
                      <a:pt x="7" y="98"/>
                      <a:pt x="6" y="110"/>
                    </a:cubicBezTo>
                    <a:cubicBezTo>
                      <a:pt x="6" y="110"/>
                      <a:pt x="6" y="110"/>
                      <a:pt x="6" y="110"/>
                    </a:cubicBezTo>
                    <a:cubicBezTo>
                      <a:pt x="4" y="131"/>
                      <a:pt x="3" y="154"/>
                      <a:pt x="3" y="171"/>
                    </a:cubicBezTo>
                    <a:cubicBezTo>
                      <a:pt x="3" y="174"/>
                      <a:pt x="3" y="176"/>
                      <a:pt x="3" y="178"/>
                    </a:cubicBezTo>
                    <a:cubicBezTo>
                      <a:pt x="3" y="179"/>
                      <a:pt x="3" y="179"/>
                      <a:pt x="3" y="179"/>
                    </a:cubicBezTo>
                    <a:cubicBezTo>
                      <a:pt x="3" y="179"/>
                      <a:pt x="3" y="179"/>
                      <a:pt x="3" y="179"/>
                    </a:cubicBezTo>
                    <a:cubicBezTo>
                      <a:pt x="3" y="184"/>
                      <a:pt x="3" y="189"/>
                      <a:pt x="4" y="194"/>
                    </a:cubicBezTo>
                    <a:cubicBezTo>
                      <a:pt x="4" y="194"/>
                      <a:pt x="4" y="194"/>
                      <a:pt x="4" y="194"/>
                    </a:cubicBezTo>
                    <a:cubicBezTo>
                      <a:pt x="4" y="194"/>
                      <a:pt x="4" y="194"/>
                      <a:pt x="4" y="194"/>
                    </a:cubicBezTo>
                    <a:cubicBezTo>
                      <a:pt x="6" y="200"/>
                      <a:pt x="8" y="205"/>
                      <a:pt x="11" y="210"/>
                    </a:cubicBezTo>
                    <a:cubicBezTo>
                      <a:pt x="14" y="215"/>
                      <a:pt x="17" y="219"/>
                      <a:pt x="20" y="223"/>
                    </a:cubicBezTo>
                    <a:cubicBezTo>
                      <a:pt x="20" y="223"/>
                      <a:pt x="20" y="223"/>
                      <a:pt x="20" y="223"/>
                    </a:cubicBezTo>
                    <a:cubicBezTo>
                      <a:pt x="20" y="223"/>
                      <a:pt x="20" y="223"/>
                      <a:pt x="20" y="223"/>
                    </a:cubicBezTo>
                    <a:cubicBezTo>
                      <a:pt x="27" y="230"/>
                      <a:pt x="35" y="236"/>
                      <a:pt x="43" y="242"/>
                    </a:cubicBezTo>
                    <a:cubicBezTo>
                      <a:pt x="61" y="254"/>
                      <a:pt x="81" y="263"/>
                      <a:pt x="100" y="270"/>
                    </a:cubicBezTo>
                    <a:cubicBezTo>
                      <a:pt x="100" y="270"/>
                      <a:pt x="100" y="270"/>
                      <a:pt x="100" y="270"/>
                    </a:cubicBezTo>
                    <a:cubicBezTo>
                      <a:pt x="120" y="278"/>
                      <a:pt x="140" y="282"/>
                      <a:pt x="159" y="282"/>
                    </a:cubicBezTo>
                    <a:cubicBezTo>
                      <a:pt x="176" y="282"/>
                      <a:pt x="192" y="279"/>
                      <a:pt x="206" y="272"/>
                    </a:cubicBezTo>
                    <a:cubicBezTo>
                      <a:pt x="206" y="272"/>
                      <a:pt x="206" y="272"/>
                      <a:pt x="206" y="272"/>
                    </a:cubicBezTo>
                    <a:cubicBezTo>
                      <a:pt x="206" y="272"/>
                      <a:pt x="206" y="272"/>
                      <a:pt x="206" y="272"/>
                    </a:cubicBezTo>
                    <a:cubicBezTo>
                      <a:pt x="213" y="269"/>
                      <a:pt x="219" y="265"/>
                      <a:pt x="225" y="261"/>
                    </a:cubicBezTo>
                    <a:cubicBezTo>
                      <a:pt x="225" y="261"/>
                      <a:pt x="225" y="261"/>
                      <a:pt x="225" y="261"/>
                    </a:cubicBezTo>
                    <a:cubicBezTo>
                      <a:pt x="231" y="257"/>
                      <a:pt x="237" y="252"/>
                      <a:pt x="243" y="247"/>
                    </a:cubicBezTo>
                    <a:cubicBezTo>
                      <a:pt x="243" y="247"/>
                      <a:pt x="243" y="247"/>
                      <a:pt x="243" y="247"/>
                    </a:cubicBezTo>
                    <a:cubicBezTo>
                      <a:pt x="255" y="237"/>
                      <a:pt x="268" y="226"/>
                      <a:pt x="277" y="216"/>
                    </a:cubicBezTo>
                    <a:cubicBezTo>
                      <a:pt x="284" y="210"/>
                      <a:pt x="289" y="204"/>
                      <a:pt x="293" y="199"/>
                    </a:cubicBezTo>
                    <a:cubicBezTo>
                      <a:pt x="293" y="199"/>
                      <a:pt x="293" y="199"/>
                      <a:pt x="293" y="199"/>
                    </a:cubicBezTo>
                    <a:cubicBezTo>
                      <a:pt x="294" y="199"/>
                      <a:pt x="294" y="199"/>
                      <a:pt x="294" y="199"/>
                    </a:cubicBezTo>
                    <a:cubicBezTo>
                      <a:pt x="299" y="192"/>
                      <a:pt x="302" y="185"/>
                      <a:pt x="305" y="177"/>
                    </a:cubicBezTo>
                    <a:cubicBezTo>
                      <a:pt x="292" y="172"/>
                      <a:pt x="292" y="172"/>
                      <a:pt x="292" y="172"/>
                    </a:cubicBezTo>
                    <a:cubicBezTo>
                      <a:pt x="305" y="177"/>
                      <a:pt x="305" y="177"/>
                      <a:pt x="305" y="177"/>
                    </a:cubicBezTo>
                    <a:cubicBezTo>
                      <a:pt x="305" y="176"/>
                      <a:pt x="306" y="175"/>
                      <a:pt x="306" y="173"/>
                    </a:cubicBezTo>
                    <a:cubicBezTo>
                      <a:pt x="293" y="169"/>
                      <a:pt x="293" y="169"/>
                      <a:pt x="293" y="169"/>
                    </a:cubicBezTo>
                    <a:cubicBezTo>
                      <a:pt x="289" y="183"/>
                      <a:pt x="289" y="183"/>
                      <a:pt x="289" y="183"/>
                    </a:cubicBezTo>
                    <a:cubicBezTo>
                      <a:pt x="289" y="183"/>
                      <a:pt x="289" y="183"/>
                      <a:pt x="289" y="183"/>
                    </a:cubicBezTo>
                    <a:cubicBezTo>
                      <a:pt x="295" y="185"/>
                      <a:pt x="295" y="185"/>
                      <a:pt x="295" y="185"/>
                    </a:cubicBezTo>
                    <a:cubicBezTo>
                      <a:pt x="301" y="181"/>
                      <a:pt x="301" y="181"/>
                      <a:pt x="301" y="181"/>
                    </a:cubicBezTo>
                    <a:cubicBezTo>
                      <a:pt x="303" y="180"/>
                      <a:pt x="306" y="179"/>
                      <a:pt x="308" y="179"/>
                    </a:cubicBezTo>
                    <a:cubicBezTo>
                      <a:pt x="310" y="179"/>
                      <a:pt x="311" y="179"/>
                      <a:pt x="312" y="180"/>
                    </a:cubicBezTo>
                    <a:cubicBezTo>
                      <a:pt x="314" y="180"/>
                      <a:pt x="315" y="181"/>
                      <a:pt x="317" y="183"/>
                    </a:cubicBezTo>
                    <a:cubicBezTo>
                      <a:pt x="318" y="184"/>
                      <a:pt x="319" y="185"/>
                      <a:pt x="319" y="187"/>
                    </a:cubicBezTo>
                    <a:cubicBezTo>
                      <a:pt x="332" y="183"/>
                      <a:pt x="332" y="183"/>
                      <a:pt x="332" y="183"/>
                    </a:cubicBezTo>
                    <a:cubicBezTo>
                      <a:pt x="320" y="177"/>
                      <a:pt x="320" y="177"/>
                      <a:pt x="320" y="177"/>
                    </a:cubicBezTo>
                    <a:cubicBezTo>
                      <a:pt x="319" y="179"/>
                      <a:pt x="318" y="181"/>
                      <a:pt x="318" y="182"/>
                    </a:cubicBezTo>
                    <a:cubicBezTo>
                      <a:pt x="318" y="182"/>
                      <a:pt x="318" y="182"/>
                      <a:pt x="318" y="182"/>
                    </a:cubicBezTo>
                    <a:cubicBezTo>
                      <a:pt x="315" y="190"/>
                      <a:pt x="313" y="198"/>
                      <a:pt x="313" y="206"/>
                    </a:cubicBezTo>
                    <a:cubicBezTo>
                      <a:pt x="313" y="206"/>
                      <a:pt x="313" y="206"/>
                      <a:pt x="313" y="206"/>
                    </a:cubicBezTo>
                    <a:cubicBezTo>
                      <a:pt x="313" y="206"/>
                      <a:pt x="313" y="206"/>
                      <a:pt x="313" y="206"/>
                    </a:cubicBezTo>
                    <a:cubicBezTo>
                      <a:pt x="313" y="207"/>
                      <a:pt x="313" y="208"/>
                      <a:pt x="313" y="209"/>
                    </a:cubicBezTo>
                    <a:cubicBezTo>
                      <a:pt x="313" y="215"/>
                      <a:pt x="313" y="222"/>
                      <a:pt x="314" y="230"/>
                    </a:cubicBezTo>
                    <a:cubicBezTo>
                      <a:pt x="314" y="230"/>
                      <a:pt x="314" y="230"/>
                      <a:pt x="314" y="230"/>
                    </a:cubicBezTo>
                    <a:cubicBezTo>
                      <a:pt x="315" y="244"/>
                      <a:pt x="318" y="260"/>
                      <a:pt x="321" y="276"/>
                    </a:cubicBezTo>
                    <a:cubicBezTo>
                      <a:pt x="322" y="284"/>
                      <a:pt x="324" y="291"/>
                      <a:pt x="326" y="298"/>
                    </a:cubicBezTo>
                    <a:cubicBezTo>
                      <a:pt x="326" y="298"/>
                      <a:pt x="326" y="298"/>
                      <a:pt x="326" y="298"/>
                    </a:cubicBezTo>
                    <a:cubicBezTo>
                      <a:pt x="328" y="305"/>
                      <a:pt x="330" y="312"/>
                      <a:pt x="333" y="318"/>
                    </a:cubicBezTo>
                    <a:cubicBezTo>
                      <a:pt x="333" y="318"/>
                      <a:pt x="333" y="318"/>
                      <a:pt x="333" y="318"/>
                    </a:cubicBezTo>
                    <a:cubicBezTo>
                      <a:pt x="333" y="318"/>
                      <a:pt x="333" y="318"/>
                      <a:pt x="333" y="318"/>
                    </a:cubicBezTo>
                    <a:cubicBezTo>
                      <a:pt x="340" y="333"/>
                      <a:pt x="351" y="347"/>
                      <a:pt x="365" y="358"/>
                    </a:cubicBezTo>
                    <a:cubicBezTo>
                      <a:pt x="379" y="369"/>
                      <a:pt x="396" y="378"/>
                      <a:pt x="415" y="385"/>
                    </a:cubicBezTo>
                    <a:cubicBezTo>
                      <a:pt x="415" y="385"/>
                      <a:pt x="415" y="385"/>
                      <a:pt x="415" y="385"/>
                    </a:cubicBezTo>
                    <a:cubicBezTo>
                      <a:pt x="435" y="392"/>
                      <a:pt x="456" y="398"/>
                      <a:pt x="477" y="400"/>
                    </a:cubicBezTo>
                    <a:cubicBezTo>
                      <a:pt x="477" y="400"/>
                      <a:pt x="477" y="400"/>
                      <a:pt x="477" y="400"/>
                    </a:cubicBezTo>
                    <a:cubicBezTo>
                      <a:pt x="477" y="400"/>
                      <a:pt x="477" y="400"/>
                      <a:pt x="477" y="400"/>
                    </a:cubicBezTo>
                    <a:cubicBezTo>
                      <a:pt x="482" y="400"/>
                      <a:pt x="487" y="401"/>
                      <a:pt x="493" y="401"/>
                    </a:cubicBezTo>
                    <a:cubicBezTo>
                      <a:pt x="498" y="401"/>
                      <a:pt x="502" y="400"/>
                      <a:pt x="507" y="400"/>
                    </a:cubicBezTo>
                    <a:cubicBezTo>
                      <a:pt x="507" y="400"/>
                      <a:pt x="507" y="400"/>
                      <a:pt x="507" y="400"/>
                    </a:cubicBezTo>
                    <a:cubicBezTo>
                      <a:pt x="507" y="400"/>
                      <a:pt x="507" y="400"/>
                      <a:pt x="507" y="400"/>
                    </a:cubicBezTo>
                    <a:cubicBezTo>
                      <a:pt x="512" y="399"/>
                      <a:pt x="517" y="398"/>
                      <a:pt x="522" y="396"/>
                    </a:cubicBezTo>
                    <a:cubicBezTo>
                      <a:pt x="528" y="394"/>
                      <a:pt x="533" y="392"/>
                      <a:pt x="538" y="388"/>
                    </a:cubicBezTo>
                    <a:cubicBezTo>
                      <a:pt x="538" y="388"/>
                      <a:pt x="538" y="388"/>
                      <a:pt x="538" y="388"/>
                    </a:cubicBezTo>
                    <a:cubicBezTo>
                      <a:pt x="538" y="388"/>
                      <a:pt x="538" y="388"/>
                      <a:pt x="538" y="388"/>
                    </a:cubicBezTo>
                    <a:cubicBezTo>
                      <a:pt x="542" y="385"/>
                      <a:pt x="545" y="381"/>
                      <a:pt x="549" y="377"/>
                    </a:cubicBezTo>
                    <a:cubicBezTo>
                      <a:pt x="549" y="377"/>
                      <a:pt x="549" y="377"/>
                      <a:pt x="549" y="377"/>
                    </a:cubicBezTo>
                    <a:cubicBezTo>
                      <a:pt x="555" y="370"/>
                      <a:pt x="562" y="362"/>
                      <a:pt x="569" y="352"/>
                    </a:cubicBezTo>
                    <a:cubicBezTo>
                      <a:pt x="576" y="343"/>
                      <a:pt x="583" y="333"/>
                      <a:pt x="590" y="323"/>
                    </a:cubicBezTo>
                    <a:cubicBezTo>
                      <a:pt x="590" y="323"/>
                      <a:pt x="590" y="323"/>
                      <a:pt x="590" y="323"/>
                    </a:cubicBezTo>
                    <a:cubicBezTo>
                      <a:pt x="597" y="313"/>
                      <a:pt x="603" y="303"/>
                      <a:pt x="609" y="295"/>
                    </a:cubicBezTo>
                    <a:cubicBezTo>
                      <a:pt x="609" y="295"/>
                      <a:pt x="609" y="295"/>
                      <a:pt x="609" y="295"/>
                    </a:cubicBezTo>
                    <a:cubicBezTo>
                      <a:pt x="611" y="290"/>
                      <a:pt x="613" y="287"/>
                      <a:pt x="615" y="283"/>
                    </a:cubicBezTo>
                    <a:cubicBezTo>
                      <a:pt x="603" y="276"/>
                      <a:pt x="603" y="276"/>
                      <a:pt x="603" y="276"/>
                    </a:cubicBezTo>
                    <a:cubicBezTo>
                      <a:pt x="615" y="283"/>
                      <a:pt x="615" y="283"/>
                      <a:pt x="615" y="283"/>
                    </a:cubicBezTo>
                    <a:cubicBezTo>
                      <a:pt x="616" y="282"/>
                      <a:pt x="617" y="281"/>
                      <a:pt x="617" y="279"/>
                    </a:cubicBezTo>
                    <a:cubicBezTo>
                      <a:pt x="605" y="273"/>
                      <a:pt x="605" y="273"/>
                      <a:pt x="605" y="273"/>
                    </a:cubicBezTo>
                    <a:cubicBezTo>
                      <a:pt x="598" y="285"/>
                      <a:pt x="598" y="285"/>
                      <a:pt x="598" y="285"/>
                    </a:cubicBezTo>
                    <a:cubicBezTo>
                      <a:pt x="602" y="288"/>
                      <a:pt x="607" y="289"/>
                      <a:pt x="612" y="289"/>
                    </a:cubicBezTo>
                    <a:cubicBezTo>
                      <a:pt x="623" y="289"/>
                      <a:pt x="633" y="283"/>
                      <a:pt x="638" y="274"/>
                    </a:cubicBezTo>
                    <a:cubicBezTo>
                      <a:pt x="638" y="274"/>
                      <a:pt x="638" y="274"/>
                      <a:pt x="638" y="274"/>
                    </a:cubicBezTo>
                    <a:cubicBezTo>
                      <a:pt x="647" y="259"/>
                      <a:pt x="647" y="259"/>
                      <a:pt x="647" y="259"/>
                    </a:cubicBezTo>
                    <a:cubicBezTo>
                      <a:pt x="647" y="259"/>
                      <a:pt x="647" y="259"/>
                      <a:pt x="647" y="259"/>
                    </a:cubicBezTo>
                    <a:cubicBezTo>
                      <a:pt x="650" y="254"/>
                      <a:pt x="652" y="249"/>
                      <a:pt x="652" y="244"/>
                    </a:cubicBezTo>
                    <a:cubicBezTo>
                      <a:pt x="652" y="239"/>
                      <a:pt x="650" y="234"/>
                      <a:pt x="648" y="229"/>
                    </a:cubicBezTo>
                    <a:cubicBezTo>
                      <a:pt x="645" y="225"/>
                      <a:pt x="642" y="222"/>
                      <a:pt x="638" y="219"/>
                    </a:cubicBezTo>
                    <a:cubicBezTo>
                      <a:pt x="638" y="219"/>
                      <a:pt x="638" y="219"/>
                      <a:pt x="638" y="219"/>
                    </a:cubicBezTo>
                    <a:cubicBezTo>
                      <a:pt x="631" y="231"/>
                      <a:pt x="631" y="231"/>
                      <a:pt x="631" y="231"/>
                    </a:cubicBezTo>
                    <a:cubicBezTo>
                      <a:pt x="623" y="243"/>
                      <a:pt x="623" y="243"/>
                      <a:pt x="623" y="243"/>
                    </a:cubicBezTo>
                    <a:cubicBezTo>
                      <a:pt x="624" y="243"/>
                      <a:pt x="624" y="244"/>
                      <a:pt x="624" y="244"/>
                    </a:cubicBezTo>
                    <a:cubicBezTo>
                      <a:pt x="624" y="244"/>
                      <a:pt x="624" y="244"/>
                      <a:pt x="624" y="244"/>
                    </a:cubicBezTo>
                    <a:cubicBezTo>
                      <a:pt x="625" y="244"/>
                      <a:pt x="625" y="244"/>
                      <a:pt x="625" y="244"/>
                    </a:cubicBezTo>
                    <a:cubicBezTo>
                      <a:pt x="624" y="244"/>
                      <a:pt x="624" y="244"/>
                      <a:pt x="624" y="244"/>
                    </a:cubicBezTo>
                    <a:cubicBezTo>
                      <a:pt x="624" y="244"/>
                      <a:pt x="624" y="244"/>
                      <a:pt x="624" y="244"/>
                    </a:cubicBezTo>
                    <a:cubicBezTo>
                      <a:pt x="625" y="244"/>
                      <a:pt x="625" y="244"/>
                      <a:pt x="625" y="244"/>
                    </a:cubicBezTo>
                    <a:cubicBezTo>
                      <a:pt x="624" y="244"/>
                      <a:pt x="624" y="244"/>
                      <a:pt x="624" y="244"/>
                    </a:cubicBezTo>
                    <a:cubicBezTo>
                      <a:pt x="624" y="244"/>
                      <a:pt x="624" y="244"/>
                      <a:pt x="624" y="244"/>
                    </a:cubicBezTo>
                    <a:cubicBezTo>
                      <a:pt x="624" y="244"/>
                      <a:pt x="624" y="244"/>
                      <a:pt x="624" y="245"/>
                    </a:cubicBezTo>
                    <a:cubicBezTo>
                      <a:pt x="624" y="245"/>
                      <a:pt x="624" y="245"/>
                      <a:pt x="624" y="245"/>
                    </a:cubicBezTo>
                    <a:cubicBezTo>
                      <a:pt x="615" y="259"/>
                      <a:pt x="615" y="259"/>
                      <a:pt x="615" y="259"/>
                    </a:cubicBezTo>
                    <a:cubicBezTo>
                      <a:pt x="615" y="259"/>
                      <a:pt x="615" y="259"/>
                      <a:pt x="615" y="259"/>
                    </a:cubicBezTo>
                    <a:cubicBezTo>
                      <a:pt x="614" y="261"/>
                      <a:pt x="613" y="261"/>
                      <a:pt x="612" y="261"/>
                    </a:cubicBezTo>
                    <a:cubicBezTo>
                      <a:pt x="612" y="261"/>
                      <a:pt x="612" y="261"/>
                      <a:pt x="612" y="261"/>
                    </a:cubicBezTo>
                    <a:cubicBezTo>
                      <a:pt x="599" y="254"/>
                      <a:pt x="599" y="254"/>
                      <a:pt x="599" y="254"/>
                    </a:cubicBezTo>
                    <a:cubicBezTo>
                      <a:pt x="593" y="267"/>
                      <a:pt x="593" y="267"/>
                      <a:pt x="593" y="267"/>
                    </a:cubicBezTo>
                    <a:cubicBezTo>
                      <a:pt x="592" y="268"/>
                      <a:pt x="592" y="269"/>
                      <a:pt x="591" y="270"/>
                    </a:cubicBezTo>
                    <a:cubicBezTo>
                      <a:pt x="591" y="270"/>
                      <a:pt x="591" y="270"/>
                      <a:pt x="591" y="270"/>
                    </a:cubicBezTo>
                    <a:cubicBezTo>
                      <a:pt x="591" y="270"/>
                      <a:pt x="591" y="270"/>
                      <a:pt x="591" y="270"/>
                    </a:cubicBezTo>
                    <a:cubicBezTo>
                      <a:pt x="589" y="273"/>
                      <a:pt x="587" y="276"/>
                      <a:pt x="585" y="280"/>
                    </a:cubicBezTo>
                    <a:cubicBezTo>
                      <a:pt x="585" y="280"/>
                      <a:pt x="585" y="280"/>
                      <a:pt x="585" y="280"/>
                    </a:cubicBezTo>
                    <a:cubicBezTo>
                      <a:pt x="580" y="288"/>
                      <a:pt x="574" y="297"/>
                      <a:pt x="567" y="307"/>
                    </a:cubicBezTo>
                    <a:cubicBezTo>
                      <a:pt x="567" y="307"/>
                      <a:pt x="567" y="307"/>
                      <a:pt x="567" y="307"/>
                    </a:cubicBezTo>
                    <a:cubicBezTo>
                      <a:pt x="561" y="317"/>
                      <a:pt x="554" y="327"/>
                      <a:pt x="547" y="336"/>
                    </a:cubicBezTo>
                    <a:cubicBezTo>
                      <a:pt x="540" y="345"/>
                      <a:pt x="534" y="353"/>
                      <a:pt x="528" y="359"/>
                    </a:cubicBezTo>
                    <a:cubicBezTo>
                      <a:pt x="528" y="359"/>
                      <a:pt x="528" y="359"/>
                      <a:pt x="528" y="359"/>
                    </a:cubicBezTo>
                    <a:cubicBezTo>
                      <a:pt x="525" y="362"/>
                      <a:pt x="523" y="365"/>
                      <a:pt x="521" y="366"/>
                    </a:cubicBezTo>
                    <a:cubicBezTo>
                      <a:pt x="521" y="366"/>
                      <a:pt x="521" y="366"/>
                      <a:pt x="521" y="366"/>
                    </a:cubicBezTo>
                    <a:cubicBezTo>
                      <a:pt x="519" y="368"/>
                      <a:pt x="516" y="369"/>
                      <a:pt x="513" y="370"/>
                    </a:cubicBezTo>
                    <a:cubicBezTo>
                      <a:pt x="510" y="371"/>
                      <a:pt x="507" y="372"/>
                      <a:pt x="504" y="372"/>
                    </a:cubicBezTo>
                    <a:cubicBezTo>
                      <a:pt x="504" y="372"/>
                      <a:pt x="504" y="372"/>
                      <a:pt x="504" y="372"/>
                    </a:cubicBezTo>
                    <a:cubicBezTo>
                      <a:pt x="500" y="373"/>
                      <a:pt x="497" y="373"/>
                      <a:pt x="493" y="373"/>
                    </a:cubicBezTo>
                    <a:cubicBezTo>
                      <a:pt x="488" y="373"/>
                      <a:pt x="484" y="373"/>
                      <a:pt x="479" y="372"/>
                    </a:cubicBezTo>
                    <a:cubicBezTo>
                      <a:pt x="480" y="372"/>
                      <a:pt x="480" y="372"/>
                      <a:pt x="480" y="372"/>
                    </a:cubicBezTo>
                    <a:cubicBezTo>
                      <a:pt x="462" y="371"/>
                      <a:pt x="442" y="366"/>
                      <a:pt x="425" y="359"/>
                    </a:cubicBezTo>
                    <a:cubicBezTo>
                      <a:pt x="425" y="359"/>
                      <a:pt x="425" y="359"/>
                      <a:pt x="425" y="359"/>
                    </a:cubicBezTo>
                    <a:cubicBezTo>
                      <a:pt x="408" y="353"/>
                      <a:pt x="393" y="345"/>
                      <a:pt x="382" y="336"/>
                    </a:cubicBezTo>
                    <a:cubicBezTo>
                      <a:pt x="371" y="327"/>
                      <a:pt x="363" y="317"/>
                      <a:pt x="358" y="307"/>
                    </a:cubicBezTo>
                    <a:cubicBezTo>
                      <a:pt x="358" y="307"/>
                      <a:pt x="358" y="307"/>
                      <a:pt x="358" y="307"/>
                    </a:cubicBezTo>
                    <a:cubicBezTo>
                      <a:pt x="356" y="303"/>
                      <a:pt x="354" y="297"/>
                      <a:pt x="352" y="291"/>
                    </a:cubicBezTo>
                    <a:cubicBezTo>
                      <a:pt x="352" y="291"/>
                      <a:pt x="352" y="291"/>
                      <a:pt x="352" y="291"/>
                    </a:cubicBezTo>
                    <a:cubicBezTo>
                      <a:pt x="351" y="285"/>
                      <a:pt x="349" y="278"/>
                      <a:pt x="348" y="271"/>
                    </a:cubicBezTo>
                    <a:cubicBezTo>
                      <a:pt x="345" y="256"/>
                      <a:pt x="343" y="240"/>
                      <a:pt x="341" y="227"/>
                    </a:cubicBezTo>
                    <a:cubicBezTo>
                      <a:pt x="341" y="227"/>
                      <a:pt x="341" y="227"/>
                      <a:pt x="341" y="227"/>
                    </a:cubicBezTo>
                    <a:cubicBezTo>
                      <a:pt x="341" y="220"/>
                      <a:pt x="340" y="214"/>
                      <a:pt x="340" y="209"/>
                    </a:cubicBezTo>
                    <a:cubicBezTo>
                      <a:pt x="340" y="209"/>
                      <a:pt x="340" y="208"/>
                      <a:pt x="340" y="207"/>
                    </a:cubicBezTo>
                    <a:cubicBezTo>
                      <a:pt x="340" y="207"/>
                      <a:pt x="340" y="207"/>
                      <a:pt x="340" y="207"/>
                    </a:cubicBezTo>
                    <a:cubicBezTo>
                      <a:pt x="341" y="202"/>
                      <a:pt x="342" y="197"/>
                      <a:pt x="344" y="192"/>
                    </a:cubicBezTo>
                    <a:cubicBezTo>
                      <a:pt x="344" y="192"/>
                      <a:pt x="344" y="192"/>
                      <a:pt x="344" y="192"/>
                    </a:cubicBezTo>
                    <a:cubicBezTo>
                      <a:pt x="344" y="192"/>
                      <a:pt x="344" y="192"/>
                      <a:pt x="344" y="192"/>
                    </a:cubicBezTo>
                    <a:cubicBezTo>
                      <a:pt x="344" y="190"/>
                      <a:pt x="345" y="189"/>
                      <a:pt x="345" y="188"/>
                    </a:cubicBezTo>
                    <a:cubicBezTo>
                      <a:pt x="347" y="183"/>
                      <a:pt x="347" y="183"/>
                      <a:pt x="347" y="183"/>
                    </a:cubicBezTo>
                    <a:cubicBezTo>
                      <a:pt x="345" y="178"/>
                      <a:pt x="345" y="178"/>
                      <a:pt x="345" y="178"/>
                    </a:cubicBezTo>
                    <a:cubicBezTo>
                      <a:pt x="344" y="173"/>
                      <a:pt x="341" y="168"/>
                      <a:pt x="336" y="163"/>
                    </a:cubicBezTo>
                    <a:cubicBezTo>
                      <a:pt x="332" y="159"/>
                      <a:pt x="327" y="156"/>
                      <a:pt x="322" y="154"/>
                    </a:cubicBezTo>
                    <a:cubicBezTo>
                      <a:pt x="317" y="152"/>
                      <a:pt x="313" y="151"/>
                      <a:pt x="308" y="151"/>
                    </a:cubicBezTo>
                    <a:cubicBezTo>
                      <a:pt x="300" y="151"/>
                      <a:pt x="292" y="154"/>
                      <a:pt x="286" y="158"/>
                    </a:cubicBezTo>
                    <a:cubicBezTo>
                      <a:pt x="293" y="170"/>
                      <a:pt x="293" y="170"/>
                      <a:pt x="293" y="170"/>
                    </a:cubicBezTo>
                    <a:cubicBezTo>
                      <a:pt x="298" y="157"/>
                      <a:pt x="298" y="157"/>
                      <a:pt x="298" y="157"/>
                    </a:cubicBezTo>
                    <a:cubicBezTo>
                      <a:pt x="297" y="156"/>
                      <a:pt x="297" y="156"/>
                      <a:pt x="297" y="156"/>
                    </a:cubicBezTo>
                    <a:cubicBezTo>
                      <a:pt x="284" y="152"/>
                      <a:pt x="284" y="152"/>
                      <a:pt x="284" y="152"/>
                    </a:cubicBezTo>
                    <a:cubicBezTo>
                      <a:pt x="280" y="165"/>
                      <a:pt x="280" y="165"/>
                      <a:pt x="280" y="165"/>
                    </a:cubicBezTo>
                    <a:cubicBezTo>
                      <a:pt x="279" y="166"/>
                      <a:pt x="279" y="167"/>
                      <a:pt x="279" y="167"/>
                    </a:cubicBezTo>
                    <a:cubicBezTo>
                      <a:pt x="279" y="167"/>
                      <a:pt x="279" y="167"/>
                      <a:pt x="279" y="167"/>
                    </a:cubicBezTo>
                    <a:cubicBezTo>
                      <a:pt x="279" y="168"/>
                      <a:pt x="279" y="168"/>
                      <a:pt x="279" y="168"/>
                    </a:cubicBezTo>
                    <a:cubicBezTo>
                      <a:pt x="277" y="173"/>
                      <a:pt x="275" y="178"/>
                      <a:pt x="272" y="182"/>
                    </a:cubicBezTo>
                    <a:cubicBezTo>
                      <a:pt x="272" y="182"/>
                      <a:pt x="272" y="182"/>
                      <a:pt x="272" y="182"/>
                    </a:cubicBezTo>
                    <a:cubicBezTo>
                      <a:pt x="269" y="185"/>
                      <a:pt x="264" y="190"/>
                      <a:pt x="258" y="196"/>
                    </a:cubicBezTo>
                    <a:cubicBezTo>
                      <a:pt x="249" y="205"/>
                      <a:pt x="237" y="216"/>
                      <a:pt x="225" y="226"/>
                    </a:cubicBezTo>
                    <a:cubicBezTo>
                      <a:pt x="225" y="226"/>
                      <a:pt x="225" y="226"/>
                      <a:pt x="225" y="226"/>
                    </a:cubicBezTo>
                    <a:cubicBezTo>
                      <a:pt x="220" y="230"/>
                      <a:pt x="214" y="235"/>
                      <a:pt x="209" y="238"/>
                    </a:cubicBezTo>
                    <a:cubicBezTo>
                      <a:pt x="209" y="238"/>
                      <a:pt x="209" y="238"/>
                      <a:pt x="209" y="238"/>
                    </a:cubicBezTo>
                    <a:cubicBezTo>
                      <a:pt x="203" y="242"/>
                      <a:pt x="199" y="245"/>
                      <a:pt x="195" y="247"/>
                    </a:cubicBezTo>
                    <a:cubicBezTo>
                      <a:pt x="195" y="247"/>
                      <a:pt x="195" y="247"/>
                      <a:pt x="195" y="247"/>
                    </a:cubicBezTo>
                    <a:cubicBezTo>
                      <a:pt x="185" y="252"/>
                      <a:pt x="173" y="254"/>
                      <a:pt x="159" y="254"/>
                    </a:cubicBezTo>
                    <a:cubicBezTo>
                      <a:pt x="144" y="254"/>
                      <a:pt x="127" y="251"/>
                      <a:pt x="109" y="244"/>
                    </a:cubicBezTo>
                    <a:cubicBezTo>
                      <a:pt x="109" y="244"/>
                      <a:pt x="109" y="244"/>
                      <a:pt x="109" y="244"/>
                    </a:cubicBezTo>
                    <a:cubicBezTo>
                      <a:pt x="92" y="238"/>
                      <a:pt x="74" y="229"/>
                      <a:pt x="59" y="219"/>
                    </a:cubicBezTo>
                    <a:cubicBezTo>
                      <a:pt x="52" y="214"/>
                      <a:pt x="45" y="209"/>
                      <a:pt x="40" y="204"/>
                    </a:cubicBezTo>
                    <a:cubicBezTo>
                      <a:pt x="41" y="204"/>
                      <a:pt x="41" y="204"/>
                      <a:pt x="41" y="204"/>
                    </a:cubicBezTo>
                    <a:cubicBezTo>
                      <a:pt x="38" y="201"/>
                      <a:pt x="36" y="199"/>
                      <a:pt x="34" y="196"/>
                    </a:cubicBezTo>
                    <a:cubicBezTo>
                      <a:pt x="33" y="193"/>
                      <a:pt x="32" y="191"/>
                      <a:pt x="31" y="188"/>
                    </a:cubicBezTo>
                    <a:cubicBezTo>
                      <a:pt x="18" y="191"/>
                      <a:pt x="18" y="191"/>
                      <a:pt x="18" y="191"/>
                    </a:cubicBezTo>
                    <a:cubicBezTo>
                      <a:pt x="31" y="188"/>
                      <a:pt x="31" y="188"/>
                      <a:pt x="31" y="188"/>
                    </a:cubicBezTo>
                    <a:cubicBezTo>
                      <a:pt x="31" y="185"/>
                      <a:pt x="30" y="182"/>
                      <a:pt x="30" y="177"/>
                    </a:cubicBezTo>
                    <a:cubicBezTo>
                      <a:pt x="30" y="178"/>
                      <a:pt x="30" y="178"/>
                      <a:pt x="30" y="178"/>
                    </a:cubicBezTo>
                    <a:cubicBezTo>
                      <a:pt x="30" y="176"/>
                      <a:pt x="30" y="173"/>
                      <a:pt x="30" y="171"/>
                    </a:cubicBezTo>
                    <a:cubicBezTo>
                      <a:pt x="30" y="155"/>
                      <a:pt x="32" y="133"/>
                      <a:pt x="33" y="113"/>
                    </a:cubicBezTo>
                    <a:cubicBezTo>
                      <a:pt x="33" y="113"/>
                      <a:pt x="33" y="113"/>
                      <a:pt x="33" y="113"/>
                    </a:cubicBezTo>
                    <a:cubicBezTo>
                      <a:pt x="35" y="101"/>
                      <a:pt x="36" y="90"/>
                      <a:pt x="37" y="81"/>
                    </a:cubicBezTo>
                    <a:cubicBezTo>
                      <a:pt x="37" y="81"/>
                      <a:pt x="37" y="81"/>
                      <a:pt x="37" y="81"/>
                    </a:cubicBezTo>
                    <a:cubicBezTo>
                      <a:pt x="38" y="76"/>
                      <a:pt x="38" y="72"/>
                      <a:pt x="39" y="69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39" y="69"/>
                      <a:pt x="39" y="69"/>
                      <a:pt x="39" y="69"/>
                    </a:cubicBezTo>
                    <a:cubicBezTo>
                      <a:pt x="39" y="68"/>
                      <a:pt x="40" y="67"/>
                      <a:pt x="40" y="66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29" y="49"/>
                      <a:pt x="29" y="49"/>
                      <a:pt x="29" y="49"/>
                    </a:cubicBezTo>
                    <a:cubicBezTo>
                      <a:pt x="29" y="49"/>
                      <a:pt x="29" y="49"/>
                      <a:pt x="28" y="49"/>
                    </a:cubicBezTo>
                    <a:cubicBezTo>
                      <a:pt x="28" y="48"/>
                      <a:pt x="28" y="48"/>
                      <a:pt x="28" y="47"/>
                    </a:cubicBezTo>
                    <a:cubicBezTo>
                      <a:pt x="28" y="46"/>
                      <a:pt x="28" y="46"/>
                      <a:pt x="28" y="46"/>
                    </a:cubicBezTo>
                    <a:cubicBezTo>
                      <a:pt x="28" y="46"/>
                      <a:pt x="28" y="46"/>
                      <a:pt x="28" y="46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30" y="28"/>
                      <a:pt x="30" y="28"/>
                      <a:pt x="31" y="28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1" y="34"/>
                      <a:pt x="71" y="34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9" y="35"/>
                      <a:pt x="79" y="35"/>
                      <a:pt x="79" y="35"/>
                    </a:cubicBezTo>
                    <a:cubicBezTo>
                      <a:pt x="80" y="21"/>
                      <a:pt x="80" y="21"/>
                      <a:pt x="80" y="21"/>
                    </a:cubicBezTo>
                    <a:cubicBezTo>
                      <a:pt x="78" y="35"/>
                      <a:pt x="78" y="35"/>
                      <a:pt x="78" y="35"/>
                    </a:cubicBezTo>
                    <a:cubicBezTo>
                      <a:pt x="78" y="35"/>
                      <a:pt x="78" y="35"/>
                      <a:pt x="79" y="35"/>
                    </a:cubicBezTo>
                    <a:cubicBezTo>
                      <a:pt x="79" y="35"/>
                      <a:pt x="79" y="35"/>
                      <a:pt x="79" y="35"/>
                    </a:cubicBezTo>
                    <a:cubicBezTo>
                      <a:pt x="80" y="35"/>
                      <a:pt x="80" y="35"/>
                      <a:pt x="80" y="35"/>
                    </a:cubicBezTo>
                    <a:cubicBezTo>
                      <a:pt x="84" y="36"/>
                      <a:pt x="97" y="37"/>
                      <a:pt x="114" y="39"/>
                    </a:cubicBezTo>
                    <a:cubicBezTo>
                      <a:pt x="114" y="39"/>
                      <a:pt x="114" y="39"/>
                      <a:pt x="114" y="39"/>
                    </a:cubicBezTo>
                    <a:cubicBezTo>
                      <a:pt x="133" y="42"/>
                      <a:pt x="158" y="47"/>
                      <a:pt x="177" y="54"/>
                    </a:cubicBezTo>
                    <a:cubicBezTo>
                      <a:pt x="177" y="54"/>
                      <a:pt x="177" y="54"/>
                      <a:pt x="177" y="54"/>
                    </a:cubicBezTo>
                    <a:cubicBezTo>
                      <a:pt x="180" y="55"/>
                      <a:pt x="184" y="56"/>
                      <a:pt x="187" y="58"/>
                    </a:cubicBezTo>
                    <a:cubicBezTo>
                      <a:pt x="187" y="58"/>
                      <a:pt x="187" y="58"/>
                      <a:pt x="187" y="58"/>
                    </a:cubicBezTo>
                    <a:cubicBezTo>
                      <a:pt x="187" y="58"/>
                      <a:pt x="187" y="58"/>
                      <a:pt x="187" y="58"/>
                    </a:cubicBezTo>
                    <a:cubicBezTo>
                      <a:pt x="206" y="67"/>
                      <a:pt x="227" y="77"/>
                      <a:pt x="244" y="88"/>
                    </a:cubicBezTo>
                    <a:cubicBezTo>
                      <a:pt x="244" y="88"/>
                      <a:pt x="244" y="88"/>
                      <a:pt x="244" y="88"/>
                    </a:cubicBezTo>
                    <a:cubicBezTo>
                      <a:pt x="253" y="93"/>
                      <a:pt x="260" y="98"/>
                      <a:pt x="266" y="103"/>
                    </a:cubicBezTo>
                    <a:cubicBezTo>
                      <a:pt x="266" y="103"/>
                      <a:pt x="266" y="103"/>
                      <a:pt x="266" y="103"/>
                    </a:cubicBezTo>
                    <a:cubicBezTo>
                      <a:pt x="270" y="106"/>
                      <a:pt x="272" y="109"/>
                      <a:pt x="274" y="111"/>
                    </a:cubicBezTo>
                    <a:cubicBezTo>
                      <a:pt x="277" y="114"/>
                      <a:pt x="278" y="116"/>
                      <a:pt x="279" y="119"/>
                    </a:cubicBezTo>
                    <a:cubicBezTo>
                      <a:pt x="280" y="119"/>
                      <a:pt x="280" y="119"/>
                      <a:pt x="280" y="119"/>
                    </a:cubicBezTo>
                    <a:cubicBezTo>
                      <a:pt x="280" y="119"/>
                      <a:pt x="280" y="119"/>
                      <a:pt x="280" y="119"/>
                    </a:cubicBezTo>
                    <a:cubicBezTo>
                      <a:pt x="286" y="116"/>
                      <a:pt x="286" y="116"/>
                      <a:pt x="286" y="116"/>
                    </a:cubicBezTo>
                    <a:cubicBezTo>
                      <a:pt x="279" y="119"/>
                      <a:pt x="279" y="119"/>
                      <a:pt x="279" y="119"/>
                    </a:cubicBezTo>
                    <a:cubicBezTo>
                      <a:pt x="280" y="119"/>
                      <a:pt x="280" y="119"/>
                      <a:pt x="280" y="119"/>
                    </a:cubicBezTo>
                    <a:cubicBezTo>
                      <a:pt x="286" y="116"/>
                      <a:pt x="286" y="116"/>
                      <a:pt x="286" y="116"/>
                    </a:cubicBezTo>
                    <a:cubicBezTo>
                      <a:pt x="279" y="119"/>
                      <a:pt x="279" y="119"/>
                      <a:pt x="279" y="119"/>
                    </a:cubicBezTo>
                    <a:cubicBezTo>
                      <a:pt x="282" y="118"/>
                      <a:pt x="282" y="118"/>
                      <a:pt x="282" y="118"/>
                    </a:cubicBezTo>
                    <a:cubicBezTo>
                      <a:pt x="279" y="119"/>
                      <a:pt x="279" y="119"/>
                      <a:pt x="279" y="119"/>
                    </a:cubicBezTo>
                    <a:cubicBezTo>
                      <a:pt x="279" y="119"/>
                      <a:pt x="279" y="119"/>
                      <a:pt x="279" y="119"/>
                    </a:cubicBezTo>
                    <a:cubicBezTo>
                      <a:pt x="282" y="118"/>
                      <a:pt x="282" y="118"/>
                      <a:pt x="282" y="118"/>
                    </a:cubicBezTo>
                    <a:cubicBezTo>
                      <a:pt x="279" y="119"/>
                      <a:pt x="279" y="119"/>
                      <a:pt x="279" y="119"/>
                    </a:cubicBezTo>
                    <a:cubicBezTo>
                      <a:pt x="279" y="119"/>
                      <a:pt x="280" y="119"/>
                      <a:pt x="280" y="120"/>
                    </a:cubicBezTo>
                    <a:cubicBezTo>
                      <a:pt x="283" y="127"/>
                      <a:pt x="283" y="127"/>
                      <a:pt x="283" y="127"/>
                    </a:cubicBezTo>
                    <a:cubicBezTo>
                      <a:pt x="292" y="128"/>
                      <a:pt x="292" y="128"/>
                      <a:pt x="292" y="128"/>
                    </a:cubicBezTo>
                    <a:cubicBezTo>
                      <a:pt x="292" y="128"/>
                      <a:pt x="292" y="128"/>
                      <a:pt x="292" y="128"/>
                    </a:cubicBezTo>
                    <a:cubicBezTo>
                      <a:pt x="292" y="128"/>
                      <a:pt x="292" y="128"/>
                      <a:pt x="292" y="128"/>
                    </a:cubicBezTo>
                    <a:cubicBezTo>
                      <a:pt x="292" y="127"/>
                      <a:pt x="292" y="127"/>
                      <a:pt x="292" y="127"/>
                    </a:cubicBezTo>
                    <a:cubicBezTo>
                      <a:pt x="292" y="128"/>
                      <a:pt x="292" y="128"/>
                      <a:pt x="292" y="128"/>
                    </a:cubicBezTo>
                    <a:cubicBezTo>
                      <a:pt x="292" y="128"/>
                      <a:pt x="292" y="128"/>
                      <a:pt x="292" y="128"/>
                    </a:cubicBezTo>
                    <a:cubicBezTo>
                      <a:pt x="292" y="127"/>
                      <a:pt x="292" y="127"/>
                      <a:pt x="292" y="127"/>
                    </a:cubicBezTo>
                    <a:cubicBezTo>
                      <a:pt x="292" y="128"/>
                      <a:pt x="292" y="128"/>
                      <a:pt x="292" y="128"/>
                    </a:cubicBezTo>
                    <a:cubicBezTo>
                      <a:pt x="292" y="128"/>
                      <a:pt x="292" y="128"/>
                      <a:pt x="292" y="128"/>
                    </a:cubicBezTo>
                    <a:cubicBezTo>
                      <a:pt x="360" y="152"/>
                      <a:pt x="360" y="152"/>
                      <a:pt x="360" y="152"/>
                    </a:cubicBezTo>
                    <a:cubicBezTo>
                      <a:pt x="360" y="152"/>
                      <a:pt x="360" y="152"/>
                      <a:pt x="360" y="152"/>
                    </a:cubicBezTo>
                    <a:cubicBezTo>
                      <a:pt x="361" y="153"/>
                      <a:pt x="361" y="153"/>
                      <a:pt x="361" y="153"/>
                    </a:cubicBezTo>
                    <a:cubicBezTo>
                      <a:pt x="367" y="158"/>
                      <a:pt x="367" y="158"/>
                      <a:pt x="367" y="158"/>
                    </a:cubicBezTo>
                    <a:cubicBezTo>
                      <a:pt x="375" y="154"/>
                      <a:pt x="375" y="154"/>
                      <a:pt x="375" y="154"/>
                    </a:cubicBezTo>
                    <a:cubicBezTo>
                      <a:pt x="369" y="141"/>
                      <a:pt x="369" y="141"/>
                      <a:pt x="369" y="141"/>
                    </a:cubicBezTo>
                    <a:cubicBezTo>
                      <a:pt x="375" y="154"/>
                      <a:pt x="375" y="154"/>
                      <a:pt x="375" y="154"/>
                    </a:cubicBezTo>
                    <a:cubicBezTo>
                      <a:pt x="377" y="153"/>
                      <a:pt x="380" y="152"/>
                      <a:pt x="384" y="151"/>
                    </a:cubicBezTo>
                    <a:cubicBezTo>
                      <a:pt x="387" y="151"/>
                      <a:pt x="390" y="151"/>
                      <a:pt x="395" y="150"/>
                    </a:cubicBezTo>
                    <a:cubicBezTo>
                      <a:pt x="395" y="150"/>
                      <a:pt x="395" y="150"/>
                      <a:pt x="395" y="150"/>
                    </a:cubicBezTo>
                    <a:cubicBezTo>
                      <a:pt x="395" y="150"/>
                      <a:pt x="395" y="150"/>
                      <a:pt x="395" y="150"/>
                    </a:cubicBezTo>
                    <a:cubicBezTo>
                      <a:pt x="403" y="150"/>
                      <a:pt x="412" y="151"/>
                      <a:pt x="422" y="153"/>
                    </a:cubicBezTo>
                    <a:cubicBezTo>
                      <a:pt x="422" y="153"/>
                      <a:pt x="422" y="153"/>
                      <a:pt x="422" y="153"/>
                    </a:cubicBezTo>
                    <a:cubicBezTo>
                      <a:pt x="442" y="156"/>
                      <a:pt x="465" y="161"/>
                      <a:pt x="485" y="166"/>
                    </a:cubicBezTo>
                    <a:cubicBezTo>
                      <a:pt x="485" y="166"/>
                      <a:pt x="485" y="166"/>
                      <a:pt x="485" y="166"/>
                    </a:cubicBezTo>
                    <a:cubicBezTo>
                      <a:pt x="488" y="167"/>
                      <a:pt x="491" y="168"/>
                      <a:pt x="495" y="170"/>
                    </a:cubicBezTo>
                    <a:cubicBezTo>
                      <a:pt x="514" y="177"/>
                      <a:pt x="536" y="189"/>
                      <a:pt x="553" y="199"/>
                    </a:cubicBezTo>
                    <a:cubicBezTo>
                      <a:pt x="553" y="199"/>
                      <a:pt x="553" y="199"/>
                      <a:pt x="553" y="199"/>
                    </a:cubicBezTo>
                    <a:cubicBezTo>
                      <a:pt x="561" y="204"/>
                      <a:pt x="569" y="209"/>
                      <a:pt x="574" y="212"/>
                    </a:cubicBezTo>
                    <a:cubicBezTo>
                      <a:pt x="576" y="214"/>
                      <a:pt x="578" y="216"/>
                      <a:pt x="580" y="216"/>
                    </a:cubicBezTo>
                    <a:cubicBezTo>
                      <a:pt x="580" y="217"/>
                      <a:pt x="581" y="217"/>
                      <a:pt x="581" y="218"/>
                    </a:cubicBezTo>
                    <a:cubicBezTo>
                      <a:pt x="582" y="218"/>
                      <a:pt x="582" y="218"/>
                      <a:pt x="582" y="218"/>
                    </a:cubicBezTo>
                    <a:cubicBezTo>
                      <a:pt x="582" y="218"/>
                      <a:pt x="582" y="218"/>
                      <a:pt x="582" y="218"/>
                    </a:cubicBezTo>
                    <a:cubicBezTo>
                      <a:pt x="582" y="217"/>
                      <a:pt x="582" y="217"/>
                      <a:pt x="582" y="217"/>
                    </a:cubicBezTo>
                    <a:cubicBezTo>
                      <a:pt x="582" y="218"/>
                      <a:pt x="582" y="218"/>
                      <a:pt x="582" y="218"/>
                    </a:cubicBezTo>
                    <a:cubicBezTo>
                      <a:pt x="582" y="218"/>
                      <a:pt x="582" y="218"/>
                      <a:pt x="582" y="218"/>
                    </a:cubicBezTo>
                    <a:cubicBezTo>
                      <a:pt x="582" y="217"/>
                      <a:pt x="582" y="217"/>
                      <a:pt x="582" y="217"/>
                    </a:cubicBezTo>
                    <a:cubicBezTo>
                      <a:pt x="582" y="218"/>
                      <a:pt x="582" y="218"/>
                      <a:pt x="582" y="218"/>
                    </a:cubicBezTo>
                    <a:cubicBezTo>
                      <a:pt x="582" y="218"/>
                      <a:pt x="582" y="218"/>
                      <a:pt x="582" y="218"/>
                    </a:cubicBezTo>
                    <a:cubicBezTo>
                      <a:pt x="585" y="220"/>
                      <a:pt x="585" y="220"/>
                      <a:pt x="585" y="220"/>
                    </a:cubicBezTo>
                    <a:cubicBezTo>
                      <a:pt x="587" y="221"/>
                      <a:pt x="587" y="221"/>
                      <a:pt x="587" y="221"/>
                    </a:cubicBezTo>
                    <a:cubicBezTo>
                      <a:pt x="589" y="222"/>
                      <a:pt x="589" y="222"/>
                      <a:pt x="589" y="222"/>
                    </a:cubicBezTo>
                    <a:cubicBezTo>
                      <a:pt x="589" y="222"/>
                      <a:pt x="590" y="222"/>
                      <a:pt x="590" y="223"/>
                    </a:cubicBezTo>
                    <a:cubicBezTo>
                      <a:pt x="590" y="223"/>
                      <a:pt x="590" y="223"/>
                      <a:pt x="590" y="223"/>
                    </a:cubicBezTo>
                    <a:cubicBezTo>
                      <a:pt x="623" y="243"/>
                      <a:pt x="623" y="243"/>
                      <a:pt x="623" y="243"/>
                    </a:cubicBezTo>
                    <a:cubicBezTo>
                      <a:pt x="623" y="243"/>
                      <a:pt x="623" y="243"/>
                      <a:pt x="623" y="243"/>
                    </a:cubicBezTo>
                    <a:lnTo>
                      <a:pt x="631" y="231"/>
                    </a:lnTo>
                    <a:close/>
                    <a:moveTo>
                      <a:pt x="260" y="172"/>
                    </a:moveTo>
                    <a:cubicBezTo>
                      <a:pt x="248" y="164"/>
                      <a:pt x="248" y="164"/>
                      <a:pt x="248" y="164"/>
                    </a:cubicBezTo>
                    <a:cubicBezTo>
                      <a:pt x="248" y="164"/>
                      <a:pt x="247" y="166"/>
                      <a:pt x="246" y="167"/>
                    </a:cubicBezTo>
                    <a:cubicBezTo>
                      <a:pt x="245" y="168"/>
                      <a:pt x="243" y="170"/>
                      <a:pt x="241" y="172"/>
                    </a:cubicBezTo>
                    <a:cubicBezTo>
                      <a:pt x="241" y="172"/>
                      <a:pt x="241" y="172"/>
                      <a:pt x="241" y="172"/>
                    </a:cubicBezTo>
                    <a:cubicBezTo>
                      <a:pt x="238" y="175"/>
                      <a:pt x="233" y="180"/>
                      <a:pt x="228" y="185"/>
                    </a:cubicBezTo>
                    <a:cubicBezTo>
                      <a:pt x="228" y="185"/>
                      <a:pt x="228" y="185"/>
                      <a:pt x="228" y="185"/>
                    </a:cubicBezTo>
                    <a:cubicBezTo>
                      <a:pt x="218" y="194"/>
                      <a:pt x="207" y="204"/>
                      <a:pt x="197" y="211"/>
                    </a:cubicBezTo>
                    <a:cubicBezTo>
                      <a:pt x="197" y="211"/>
                      <a:pt x="197" y="211"/>
                      <a:pt x="197" y="211"/>
                    </a:cubicBezTo>
                    <a:cubicBezTo>
                      <a:pt x="197" y="211"/>
                      <a:pt x="197" y="211"/>
                      <a:pt x="197" y="211"/>
                    </a:cubicBezTo>
                    <a:cubicBezTo>
                      <a:pt x="193" y="214"/>
                      <a:pt x="190" y="216"/>
                      <a:pt x="188" y="217"/>
                    </a:cubicBezTo>
                    <a:cubicBezTo>
                      <a:pt x="185" y="219"/>
                      <a:pt x="183" y="220"/>
                      <a:pt x="182" y="220"/>
                    </a:cubicBezTo>
                    <a:cubicBezTo>
                      <a:pt x="182" y="221"/>
                      <a:pt x="182" y="221"/>
                      <a:pt x="182" y="221"/>
                    </a:cubicBezTo>
                    <a:cubicBezTo>
                      <a:pt x="182" y="221"/>
                      <a:pt x="182" y="221"/>
                      <a:pt x="182" y="221"/>
                    </a:cubicBezTo>
                    <a:cubicBezTo>
                      <a:pt x="177" y="223"/>
                      <a:pt x="169" y="225"/>
                      <a:pt x="159" y="225"/>
                    </a:cubicBezTo>
                    <a:cubicBezTo>
                      <a:pt x="148" y="225"/>
                      <a:pt x="135" y="223"/>
                      <a:pt x="119" y="217"/>
                    </a:cubicBezTo>
                    <a:cubicBezTo>
                      <a:pt x="119" y="217"/>
                      <a:pt x="119" y="217"/>
                      <a:pt x="119" y="217"/>
                    </a:cubicBezTo>
                    <a:cubicBezTo>
                      <a:pt x="119" y="217"/>
                      <a:pt x="119" y="217"/>
                      <a:pt x="119" y="217"/>
                    </a:cubicBezTo>
                    <a:cubicBezTo>
                      <a:pt x="108" y="213"/>
                      <a:pt x="96" y="207"/>
                      <a:pt x="85" y="201"/>
                    </a:cubicBezTo>
                    <a:cubicBezTo>
                      <a:pt x="85" y="201"/>
                      <a:pt x="85" y="201"/>
                      <a:pt x="85" y="201"/>
                    </a:cubicBezTo>
                    <a:cubicBezTo>
                      <a:pt x="85" y="201"/>
                      <a:pt x="85" y="201"/>
                      <a:pt x="85" y="201"/>
                    </a:cubicBezTo>
                    <a:cubicBezTo>
                      <a:pt x="80" y="198"/>
                      <a:pt x="75" y="195"/>
                      <a:pt x="71" y="192"/>
                    </a:cubicBezTo>
                    <a:cubicBezTo>
                      <a:pt x="67" y="189"/>
                      <a:pt x="64" y="186"/>
                      <a:pt x="62" y="184"/>
                    </a:cubicBezTo>
                    <a:cubicBezTo>
                      <a:pt x="62" y="184"/>
                      <a:pt x="62" y="184"/>
                      <a:pt x="62" y="184"/>
                    </a:cubicBezTo>
                    <a:cubicBezTo>
                      <a:pt x="62" y="184"/>
                      <a:pt x="62" y="184"/>
                      <a:pt x="62" y="184"/>
                    </a:cubicBezTo>
                    <a:cubicBezTo>
                      <a:pt x="61" y="183"/>
                      <a:pt x="60" y="182"/>
                      <a:pt x="59" y="181"/>
                    </a:cubicBezTo>
                    <a:cubicBezTo>
                      <a:pt x="59" y="181"/>
                      <a:pt x="59" y="181"/>
                      <a:pt x="59" y="181"/>
                    </a:cubicBezTo>
                    <a:cubicBezTo>
                      <a:pt x="59" y="181"/>
                      <a:pt x="59" y="181"/>
                      <a:pt x="59" y="181"/>
                    </a:cubicBezTo>
                    <a:cubicBezTo>
                      <a:pt x="56" y="182"/>
                      <a:pt x="56" y="182"/>
                      <a:pt x="56" y="182"/>
                    </a:cubicBezTo>
                    <a:cubicBezTo>
                      <a:pt x="59" y="181"/>
                      <a:pt x="59" y="181"/>
                      <a:pt x="59" y="181"/>
                    </a:cubicBezTo>
                    <a:cubicBezTo>
                      <a:pt x="59" y="181"/>
                      <a:pt x="59" y="181"/>
                      <a:pt x="59" y="181"/>
                    </a:cubicBezTo>
                    <a:cubicBezTo>
                      <a:pt x="56" y="182"/>
                      <a:pt x="56" y="182"/>
                      <a:pt x="56" y="182"/>
                    </a:cubicBezTo>
                    <a:cubicBezTo>
                      <a:pt x="59" y="181"/>
                      <a:pt x="59" y="181"/>
                      <a:pt x="59" y="181"/>
                    </a:cubicBezTo>
                    <a:cubicBezTo>
                      <a:pt x="50" y="185"/>
                      <a:pt x="50" y="185"/>
                      <a:pt x="50" y="185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2"/>
                      <a:pt x="60" y="182"/>
                      <a:pt x="59" y="181"/>
                    </a:cubicBezTo>
                    <a:cubicBezTo>
                      <a:pt x="50" y="185"/>
                      <a:pt x="50" y="185"/>
                      <a:pt x="50" y="185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54" y="183"/>
                      <a:pt x="54" y="183"/>
                      <a:pt x="54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54" y="183"/>
                      <a:pt x="54" y="183"/>
                      <a:pt x="54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0" y="182"/>
                      <a:pt x="60" y="181"/>
                    </a:cubicBezTo>
                    <a:cubicBezTo>
                      <a:pt x="60" y="180"/>
                      <a:pt x="59" y="179"/>
                      <a:pt x="59" y="178"/>
                    </a:cubicBezTo>
                    <a:cubicBezTo>
                      <a:pt x="59" y="178"/>
                      <a:pt x="59" y="178"/>
                      <a:pt x="59" y="178"/>
                    </a:cubicBezTo>
                    <a:cubicBezTo>
                      <a:pt x="59" y="178"/>
                      <a:pt x="59" y="178"/>
                      <a:pt x="59" y="178"/>
                    </a:cubicBezTo>
                    <a:cubicBezTo>
                      <a:pt x="59" y="176"/>
                      <a:pt x="59" y="174"/>
                      <a:pt x="59" y="171"/>
                    </a:cubicBezTo>
                    <a:cubicBezTo>
                      <a:pt x="59" y="170"/>
                      <a:pt x="59" y="168"/>
                      <a:pt x="59" y="167"/>
                    </a:cubicBezTo>
                    <a:cubicBezTo>
                      <a:pt x="59" y="167"/>
                      <a:pt x="59" y="167"/>
                      <a:pt x="59" y="167"/>
                    </a:cubicBezTo>
                    <a:cubicBezTo>
                      <a:pt x="59" y="158"/>
                      <a:pt x="60" y="147"/>
                      <a:pt x="61" y="135"/>
                    </a:cubicBezTo>
                    <a:cubicBezTo>
                      <a:pt x="61" y="135"/>
                      <a:pt x="61" y="135"/>
                      <a:pt x="61" y="135"/>
                    </a:cubicBezTo>
                    <a:cubicBezTo>
                      <a:pt x="62" y="124"/>
                      <a:pt x="63" y="112"/>
                      <a:pt x="64" y="101"/>
                    </a:cubicBezTo>
                    <a:cubicBezTo>
                      <a:pt x="65" y="91"/>
                      <a:pt x="66" y="82"/>
                      <a:pt x="67" y="76"/>
                    </a:cubicBezTo>
                    <a:cubicBezTo>
                      <a:pt x="67" y="76"/>
                      <a:pt x="67" y="76"/>
                      <a:pt x="67" y="76"/>
                    </a:cubicBezTo>
                    <a:cubicBezTo>
                      <a:pt x="67" y="76"/>
                      <a:pt x="67" y="76"/>
                      <a:pt x="67" y="76"/>
                    </a:cubicBezTo>
                    <a:cubicBezTo>
                      <a:pt x="68" y="74"/>
                      <a:pt x="68" y="73"/>
                      <a:pt x="68" y="72"/>
                    </a:cubicBezTo>
                    <a:cubicBezTo>
                      <a:pt x="68" y="72"/>
                      <a:pt x="68" y="71"/>
                      <a:pt x="68" y="71"/>
                    </a:cubicBezTo>
                    <a:cubicBezTo>
                      <a:pt x="68" y="71"/>
                      <a:pt x="68" y="71"/>
                      <a:pt x="68" y="71"/>
                    </a:cubicBezTo>
                    <a:cubicBezTo>
                      <a:pt x="61" y="69"/>
                      <a:pt x="61" y="69"/>
                      <a:pt x="61" y="69"/>
                    </a:cubicBezTo>
                    <a:cubicBezTo>
                      <a:pt x="68" y="71"/>
                      <a:pt x="68" y="71"/>
                      <a:pt x="68" y="71"/>
                    </a:cubicBezTo>
                    <a:cubicBezTo>
                      <a:pt x="68" y="71"/>
                      <a:pt x="68" y="71"/>
                      <a:pt x="68" y="71"/>
                    </a:cubicBezTo>
                    <a:cubicBezTo>
                      <a:pt x="61" y="69"/>
                      <a:pt x="61" y="69"/>
                      <a:pt x="61" y="69"/>
                    </a:cubicBezTo>
                    <a:cubicBezTo>
                      <a:pt x="68" y="71"/>
                      <a:pt x="68" y="71"/>
                      <a:pt x="68" y="71"/>
                    </a:cubicBezTo>
                    <a:cubicBezTo>
                      <a:pt x="57" y="68"/>
                      <a:pt x="57" y="68"/>
                      <a:pt x="57" y="68"/>
                    </a:cubicBezTo>
                    <a:cubicBezTo>
                      <a:pt x="68" y="72"/>
                      <a:pt x="68" y="72"/>
                      <a:pt x="68" y="72"/>
                    </a:cubicBezTo>
                    <a:cubicBezTo>
                      <a:pt x="68" y="71"/>
                      <a:pt x="68" y="71"/>
                      <a:pt x="68" y="71"/>
                    </a:cubicBezTo>
                    <a:cubicBezTo>
                      <a:pt x="57" y="68"/>
                      <a:pt x="57" y="68"/>
                      <a:pt x="57" y="68"/>
                    </a:cubicBezTo>
                    <a:cubicBezTo>
                      <a:pt x="68" y="72"/>
                      <a:pt x="68" y="72"/>
                      <a:pt x="68" y="72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68" y="72"/>
                      <a:pt x="68" y="72"/>
                      <a:pt x="68" y="72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67" y="74"/>
                      <a:pt x="67" y="74"/>
                      <a:pt x="67" y="74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67" y="74"/>
                      <a:pt x="67" y="74"/>
                      <a:pt x="67" y="74"/>
                    </a:cubicBezTo>
                    <a:cubicBezTo>
                      <a:pt x="69" y="71"/>
                      <a:pt x="69" y="71"/>
                      <a:pt x="69" y="71"/>
                    </a:cubicBezTo>
                    <a:cubicBezTo>
                      <a:pt x="69" y="67"/>
                      <a:pt x="69" y="67"/>
                      <a:pt x="69" y="67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69" y="69"/>
                      <a:pt x="69" y="69"/>
                      <a:pt x="69" y="69"/>
                    </a:cubicBezTo>
                    <a:cubicBezTo>
                      <a:pt x="69" y="69"/>
                      <a:pt x="69" y="68"/>
                      <a:pt x="69" y="67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69" y="69"/>
                      <a:pt x="69" y="69"/>
                      <a:pt x="69" y="69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68" y="71"/>
                      <a:pt x="68" y="71"/>
                      <a:pt x="68" y="71"/>
                    </a:cubicBezTo>
                    <a:cubicBezTo>
                      <a:pt x="69" y="71"/>
                      <a:pt x="69" y="70"/>
                      <a:pt x="69" y="69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68" y="71"/>
                      <a:pt x="68" y="71"/>
                      <a:pt x="68" y="71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68" y="72"/>
                      <a:pt x="68" y="72"/>
                      <a:pt x="68" y="71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57" y="68"/>
                      <a:pt x="57" y="68"/>
                      <a:pt x="57" y="68"/>
                    </a:cubicBezTo>
                    <a:cubicBezTo>
                      <a:pt x="67" y="73"/>
                      <a:pt x="67" y="73"/>
                      <a:pt x="67" y="73"/>
                    </a:cubicBezTo>
                    <a:cubicBezTo>
                      <a:pt x="68" y="73"/>
                      <a:pt x="68" y="73"/>
                      <a:pt x="68" y="73"/>
                    </a:cubicBezTo>
                    <a:cubicBezTo>
                      <a:pt x="57" y="68"/>
                      <a:pt x="57" y="68"/>
                      <a:pt x="57" y="68"/>
                    </a:cubicBezTo>
                    <a:cubicBezTo>
                      <a:pt x="67" y="73"/>
                      <a:pt x="67" y="73"/>
                      <a:pt x="67" y="73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7" y="74"/>
                      <a:pt x="67" y="74"/>
                      <a:pt x="67" y="74"/>
                    </a:cubicBezTo>
                    <a:cubicBezTo>
                      <a:pt x="67" y="74"/>
                      <a:pt x="67" y="74"/>
                      <a:pt x="67" y="73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7" y="74"/>
                      <a:pt x="67" y="74"/>
                      <a:pt x="67" y="74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67" y="74"/>
                      <a:pt x="67" y="74"/>
                      <a:pt x="67" y="74"/>
                    </a:cubicBezTo>
                    <a:cubicBezTo>
                      <a:pt x="67" y="74"/>
                      <a:pt x="67" y="74"/>
                      <a:pt x="67" y="74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67" y="74"/>
                      <a:pt x="67" y="74"/>
                      <a:pt x="67" y="74"/>
                    </a:cubicBezTo>
                    <a:cubicBezTo>
                      <a:pt x="67" y="74"/>
                      <a:pt x="67" y="74"/>
                      <a:pt x="67" y="74"/>
                    </a:cubicBezTo>
                    <a:cubicBezTo>
                      <a:pt x="67" y="74"/>
                      <a:pt x="67" y="74"/>
                      <a:pt x="67" y="74"/>
                    </a:cubicBezTo>
                    <a:cubicBezTo>
                      <a:pt x="67" y="74"/>
                      <a:pt x="67" y="74"/>
                      <a:pt x="67" y="74"/>
                    </a:cubicBezTo>
                    <a:cubicBezTo>
                      <a:pt x="68" y="73"/>
                      <a:pt x="70" y="72"/>
                      <a:pt x="72" y="70"/>
                    </a:cubicBezTo>
                    <a:cubicBezTo>
                      <a:pt x="72" y="70"/>
                      <a:pt x="72" y="70"/>
                      <a:pt x="72" y="70"/>
                    </a:cubicBezTo>
                    <a:cubicBezTo>
                      <a:pt x="77" y="68"/>
                      <a:pt x="83" y="65"/>
                      <a:pt x="87" y="64"/>
                    </a:cubicBezTo>
                    <a:cubicBezTo>
                      <a:pt x="82" y="51"/>
                      <a:pt x="82" y="51"/>
                      <a:pt x="82" y="51"/>
                    </a:cubicBezTo>
                    <a:cubicBezTo>
                      <a:pt x="81" y="65"/>
                      <a:pt x="81" y="65"/>
                      <a:pt x="81" y="65"/>
                    </a:cubicBezTo>
                    <a:cubicBezTo>
                      <a:pt x="82" y="65"/>
                      <a:pt x="82" y="65"/>
                      <a:pt x="82" y="65"/>
                    </a:cubicBezTo>
                    <a:cubicBezTo>
                      <a:pt x="82" y="51"/>
                      <a:pt x="82" y="51"/>
                      <a:pt x="82" y="51"/>
                    </a:cubicBezTo>
                    <a:cubicBezTo>
                      <a:pt x="80" y="64"/>
                      <a:pt x="80" y="64"/>
                      <a:pt x="80" y="64"/>
                    </a:cubicBezTo>
                    <a:cubicBezTo>
                      <a:pt x="81" y="65"/>
                      <a:pt x="81" y="65"/>
                      <a:pt x="81" y="65"/>
                    </a:cubicBezTo>
                    <a:cubicBezTo>
                      <a:pt x="82" y="65"/>
                      <a:pt x="82" y="65"/>
                      <a:pt x="82" y="65"/>
                    </a:cubicBezTo>
                    <a:cubicBezTo>
                      <a:pt x="82" y="62"/>
                      <a:pt x="82" y="62"/>
                      <a:pt x="82" y="62"/>
                    </a:cubicBezTo>
                    <a:cubicBezTo>
                      <a:pt x="81" y="65"/>
                      <a:pt x="81" y="65"/>
                      <a:pt x="81" y="65"/>
                    </a:cubicBezTo>
                    <a:cubicBezTo>
                      <a:pt x="82" y="65"/>
                      <a:pt x="82" y="65"/>
                      <a:pt x="82" y="65"/>
                    </a:cubicBezTo>
                    <a:cubicBezTo>
                      <a:pt x="82" y="62"/>
                      <a:pt x="82" y="62"/>
                      <a:pt x="82" y="62"/>
                    </a:cubicBezTo>
                    <a:cubicBezTo>
                      <a:pt x="81" y="65"/>
                      <a:pt x="81" y="65"/>
                      <a:pt x="81" y="65"/>
                    </a:cubicBezTo>
                    <a:cubicBezTo>
                      <a:pt x="83" y="51"/>
                      <a:pt x="83" y="51"/>
                      <a:pt x="83" y="51"/>
                    </a:cubicBezTo>
                    <a:cubicBezTo>
                      <a:pt x="80" y="64"/>
                      <a:pt x="80" y="64"/>
                      <a:pt x="80" y="64"/>
                    </a:cubicBezTo>
                    <a:cubicBezTo>
                      <a:pt x="80" y="64"/>
                      <a:pt x="80" y="64"/>
                      <a:pt x="80" y="64"/>
                    </a:cubicBezTo>
                    <a:cubicBezTo>
                      <a:pt x="93" y="67"/>
                      <a:pt x="93" y="67"/>
                      <a:pt x="93" y="67"/>
                    </a:cubicBezTo>
                    <a:cubicBezTo>
                      <a:pt x="97" y="55"/>
                      <a:pt x="97" y="55"/>
                      <a:pt x="97" y="55"/>
                    </a:cubicBezTo>
                    <a:cubicBezTo>
                      <a:pt x="84" y="51"/>
                      <a:pt x="84" y="51"/>
                      <a:pt x="84" y="51"/>
                    </a:cubicBezTo>
                    <a:cubicBezTo>
                      <a:pt x="82" y="65"/>
                      <a:pt x="82" y="65"/>
                      <a:pt x="82" y="65"/>
                    </a:cubicBezTo>
                    <a:cubicBezTo>
                      <a:pt x="83" y="65"/>
                      <a:pt x="85" y="65"/>
                      <a:pt x="86" y="65"/>
                    </a:cubicBezTo>
                    <a:cubicBezTo>
                      <a:pt x="86" y="65"/>
                      <a:pt x="86" y="65"/>
                      <a:pt x="86" y="65"/>
                    </a:cubicBezTo>
                    <a:cubicBezTo>
                      <a:pt x="86" y="65"/>
                      <a:pt x="86" y="65"/>
                      <a:pt x="86" y="65"/>
                    </a:cubicBezTo>
                    <a:cubicBezTo>
                      <a:pt x="92" y="66"/>
                      <a:pt x="100" y="67"/>
                      <a:pt x="109" y="68"/>
                    </a:cubicBezTo>
                    <a:cubicBezTo>
                      <a:pt x="109" y="68"/>
                      <a:pt x="109" y="68"/>
                      <a:pt x="109" y="68"/>
                    </a:cubicBezTo>
                    <a:cubicBezTo>
                      <a:pt x="119" y="69"/>
                      <a:pt x="129" y="71"/>
                      <a:pt x="139" y="73"/>
                    </a:cubicBezTo>
                    <a:cubicBezTo>
                      <a:pt x="149" y="76"/>
                      <a:pt x="159" y="78"/>
                      <a:pt x="167" y="81"/>
                    </a:cubicBezTo>
                    <a:cubicBezTo>
                      <a:pt x="167" y="81"/>
                      <a:pt x="167" y="81"/>
                      <a:pt x="167" y="81"/>
                    </a:cubicBezTo>
                    <a:cubicBezTo>
                      <a:pt x="167" y="81"/>
                      <a:pt x="167" y="81"/>
                      <a:pt x="167" y="81"/>
                    </a:cubicBezTo>
                    <a:cubicBezTo>
                      <a:pt x="172" y="68"/>
                      <a:pt x="172" y="68"/>
                      <a:pt x="172" y="68"/>
                    </a:cubicBezTo>
                    <a:cubicBezTo>
                      <a:pt x="167" y="81"/>
                      <a:pt x="167" y="81"/>
                      <a:pt x="167" y="81"/>
                    </a:cubicBezTo>
                    <a:cubicBezTo>
                      <a:pt x="170" y="82"/>
                      <a:pt x="173" y="83"/>
                      <a:pt x="175" y="84"/>
                    </a:cubicBezTo>
                    <a:cubicBezTo>
                      <a:pt x="175" y="84"/>
                      <a:pt x="175" y="84"/>
                      <a:pt x="175" y="84"/>
                    </a:cubicBezTo>
                    <a:cubicBezTo>
                      <a:pt x="175" y="84"/>
                      <a:pt x="175" y="84"/>
                      <a:pt x="175" y="84"/>
                    </a:cubicBezTo>
                    <a:cubicBezTo>
                      <a:pt x="188" y="91"/>
                      <a:pt x="203" y="98"/>
                      <a:pt x="216" y="105"/>
                    </a:cubicBezTo>
                    <a:cubicBezTo>
                      <a:pt x="223" y="109"/>
                      <a:pt x="229" y="112"/>
                      <a:pt x="234" y="116"/>
                    </a:cubicBezTo>
                    <a:cubicBezTo>
                      <a:pt x="240" y="119"/>
                      <a:pt x="244" y="123"/>
                      <a:pt x="248" y="126"/>
                    </a:cubicBezTo>
                    <a:cubicBezTo>
                      <a:pt x="248" y="126"/>
                      <a:pt x="248" y="126"/>
                      <a:pt x="248" y="126"/>
                    </a:cubicBezTo>
                    <a:cubicBezTo>
                      <a:pt x="248" y="126"/>
                      <a:pt x="248" y="126"/>
                      <a:pt x="248" y="126"/>
                    </a:cubicBezTo>
                    <a:cubicBezTo>
                      <a:pt x="250" y="127"/>
                      <a:pt x="251" y="129"/>
                      <a:pt x="252" y="130"/>
                    </a:cubicBezTo>
                    <a:cubicBezTo>
                      <a:pt x="253" y="131"/>
                      <a:pt x="253" y="131"/>
                      <a:pt x="253" y="131"/>
                    </a:cubicBezTo>
                    <a:cubicBezTo>
                      <a:pt x="253" y="131"/>
                      <a:pt x="253" y="131"/>
                      <a:pt x="253" y="131"/>
                    </a:cubicBezTo>
                    <a:cubicBezTo>
                      <a:pt x="260" y="127"/>
                      <a:pt x="260" y="127"/>
                      <a:pt x="260" y="127"/>
                    </a:cubicBezTo>
                    <a:cubicBezTo>
                      <a:pt x="253" y="130"/>
                      <a:pt x="253" y="130"/>
                      <a:pt x="253" y="130"/>
                    </a:cubicBezTo>
                    <a:cubicBezTo>
                      <a:pt x="253" y="131"/>
                      <a:pt x="253" y="131"/>
                      <a:pt x="253" y="131"/>
                    </a:cubicBezTo>
                    <a:cubicBezTo>
                      <a:pt x="260" y="127"/>
                      <a:pt x="260" y="127"/>
                      <a:pt x="260" y="127"/>
                    </a:cubicBezTo>
                    <a:cubicBezTo>
                      <a:pt x="253" y="130"/>
                      <a:pt x="253" y="130"/>
                      <a:pt x="253" y="130"/>
                    </a:cubicBezTo>
                    <a:cubicBezTo>
                      <a:pt x="253" y="131"/>
                      <a:pt x="253" y="131"/>
                      <a:pt x="253" y="131"/>
                    </a:cubicBezTo>
                    <a:cubicBezTo>
                      <a:pt x="253" y="131"/>
                      <a:pt x="253" y="131"/>
                      <a:pt x="253" y="131"/>
                    </a:cubicBezTo>
                    <a:cubicBezTo>
                      <a:pt x="253" y="131"/>
                      <a:pt x="254" y="133"/>
                      <a:pt x="254" y="134"/>
                    </a:cubicBezTo>
                    <a:cubicBezTo>
                      <a:pt x="254" y="136"/>
                      <a:pt x="255" y="138"/>
                      <a:pt x="255" y="141"/>
                    </a:cubicBezTo>
                    <a:cubicBezTo>
                      <a:pt x="255" y="141"/>
                      <a:pt x="255" y="141"/>
                      <a:pt x="255" y="142"/>
                    </a:cubicBezTo>
                    <a:cubicBezTo>
                      <a:pt x="255" y="142"/>
                      <a:pt x="255" y="142"/>
                      <a:pt x="255" y="142"/>
                    </a:cubicBezTo>
                    <a:cubicBezTo>
                      <a:pt x="255" y="142"/>
                      <a:pt x="255" y="142"/>
                      <a:pt x="255" y="142"/>
                    </a:cubicBezTo>
                    <a:cubicBezTo>
                      <a:pt x="255" y="147"/>
                      <a:pt x="253" y="153"/>
                      <a:pt x="252" y="158"/>
                    </a:cubicBezTo>
                    <a:cubicBezTo>
                      <a:pt x="252" y="158"/>
                      <a:pt x="252" y="158"/>
                      <a:pt x="252" y="158"/>
                    </a:cubicBezTo>
                    <a:cubicBezTo>
                      <a:pt x="251" y="159"/>
                      <a:pt x="251" y="161"/>
                      <a:pt x="250" y="162"/>
                    </a:cubicBezTo>
                    <a:cubicBezTo>
                      <a:pt x="249" y="163"/>
                      <a:pt x="249" y="164"/>
                      <a:pt x="249" y="164"/>
                    </a:cubicBezTo>
                    <a:cubicBezTo>
                      <a:pt x="249" y="164"/>
                      <a:pt x="249" y="164"/>
                      <a:pt x="249" y="164"/>
                    </a:cubicBezTo>
                    <a:cubicBezTo>
                      <a:pt x="248" y="164"/>
                      <a:pt x="248" y="164"/>
                      <a:pt x="248" y="164"/>
                    </a:cubicBezTo>
                    <a:cubicBezTo>
                      <a:pt x="260" y="172"/>
                      <a:pt x="260" y="172"/>
                      <a:pt x="260" y="172"/>
                    </a:cubicBezTo>
                    <a:cubicBezTo>
                      <a:pt x="270" y="181"/>
                      <a:pt x="270" y="181"/>
                      <a:pt x="270" y="181"/>
                    </a:cubicBezTo>
                    <a:cubicBezTo>
                      <a:pt x="272" y="179"/>
                      <a:pt x="273" y="177"/>
                      <a:pt x="274" y="175"/>
                    </a:cubicBezTo>
                    <a:cubicBezTo>
                      <a:pt x="276" y="172"/>
                      <a:pt x="277" y="170"/>
                      <a:pt x="278" y="167"/>
                    </a:cubicBezTo>
                    <a:cubicBezTo>
                      <a:pt x="278" y="167"/>
                      <a:pt x="278" y="167"/>
                      <a:pt x="278" y="167"/>
                    </a:cubicBezTo>
                    <a:cubicBezTo>
                      <a:pt x="280" y="160"/>
                      <a:pt x="282" y="151"/>
                      <a:pt x="282" y="143"/>
                    </a:cubicBezTo>
                    <a:cubicBezTo>
                      <a:pt x="282" y="143"/>
                      <a:pt x="282" y="143"/>
                      <a:pt x="282" y="143"/>
                    </a:cubicBezTo>
                    <a:cubicBezTo>
                      <a:pt x="282" y="142"/>
                      <a:pt x="282" y="141"/>
                      <a:pt x="282" y="141"/>
                    </a:cubicBezTo>
                    <a:cubicBezTo>
                      <a:pt x="282" y="137"/>
                      <a:pt x="282" y="133"/>
                      <a:pt x="281" y="129"/>
                    </a:cubicBezTo>
                    <a:cubicBezTo>
                      <a:pt x="281" y="126"/>
                      <a:pt x="280" y="122"/>
                      <a:pt x="278" y="119"/>
                    </a:cubicBezTo>
                    <a:cubicBezTo>
                      <a:pt x="266" y="125"/>
                      <a:pt x="266" y="125"/>
                      <a:pt x="266" y="125"/>
                    </a:cubicBezTo>
                    <a:cubicBezTo>
                      <a:pt x="278" y="120"/>
                      <a:pt x="278" y="120"/>
                      <a:pt x="278" y="120"/>
                    </a:cubicBezTo>
                    <a:cubicBezTo>
                      <a:pt x="278" y="119"/>
                      <a:pt x="278" y="118"/>
                      <a:pt x="277" y="117"/>
                    </a:cubicBezTo>
                    <a:cubicBezTo>
                      <a:pt x="277" y="116"/>
                      <a:pt x="276" y="115"/>
                      <a:pt x="275" y="114"/>
                    </a:cubicBezTo>
                    <a:cubicBezTo>
                      <a:pt x="273" y="111"/>
                      <a:pt x="270" y="108"/>
                      <a:pt x="265" y="104"/>
                    </a:cubicBezTo>
                    <a:cubicBezTo>
                      <a:pt x="257" y="115"/>
                      <a:pt x="257" y="115"/>
                      <a:pt x="257" y="115"/>
                    </a:cubicBezTo>
                    <a:cubicBezTo>
                      <a:pt x="266" y="105"/>
                      <a:pt x="266" y="105"/>
                      <a:pt x="266" y="105"/>
                    </a:cubicBezTo>
                    <a:cubicBezTo>
                      <a:pt x="261" y="101"/>
                      <a:pt x="255" y="97"/>
                      <a:pt x="249" y="93"/>
                    </a:cubicBezTo>
                    <a:cubicBezTo>
                      <a:pt x="243" y="89"/>
                      <a:pt x="237" y="85"/>
                      <a:pt x="230" y="81"/>
                    </a:cubicBezTo>
                    <a:cubicBezTo>
                      <a:pt x="216" y="73"/>
                      <a:pt x="200" y="66"/>
                      <a:pt x="186" y="59"/>
                    </a:cubicBezTo>
                    <a:cubicBezTo>
                      <a:pt x="181" y="72"/>
                      <a:pt x="181" y="72"/>
                      <a:pt x="181" y="72"/>
                    </a:cubicBezTo>
                    <a:cubicBezTo>
                      <a:pt x="186" y="59"/>
                      <a:pt x="186" y="59"/>
                      <a:pt x="186" y="59"/>
                    </a:cubicBezTo>
                    <a:cubicBezTo>
                      <a:pt x="183" y="58"/>
                      <a:pt x="180" y="56"/>
                      <a:pt x="176" y="55"/>
                    </a:cubicBezTo>
                    <a:cubicBezTo>
                      <a:pt x="176" y="55"/>
                      <a:pt x="176" y="55"/>
                      <a:pt x="176" y="55"/>
                    </a:cubicBezTo>
                    <a:cubicBezTo>
                      <a:pt x="176" y="55"/>
                      <a:pt x="176" y="55"/>
                      <a:pt x="176" y="55"/>
                    </a:cubicBezTo>
                    <a:cubicBezTo>
                      <a:pt x="172" y="68"/>
                      <a:pt x="172" y="68"/>
                      <a:pt x="172" y="68"/>
                    </a:cubicBezTo>
                    <a:cubicBezTo>
                      <a:pt x="176" y="55"/>
                      <a:pt x="176" y="55"/>
                      <a:pt x="176" y="55"/>
                    </a:cubicBezTo>
                    <a:cubicBezTo>
                      <a:pt x="167" y="52"/>
                      <a:pt x="156" y="49"/>
                      <a:pt x="145" y="46"/>
                    </a:cubicBezTo>
                    <a:cubicBezTo>
                      <a:pt x="134" y="44"/>
                      <a:pt x="123" y="42"/>
                      <a:pt x="113" y="41"/>
                    </a:cubicBezTo>
                    <a:cubicBezTo>
                      <a:pt x="113" y="41"/>
                      <a:pt x="113" y="41"/>
                      <a:pt x="113" y="41"/>
                    </a:cubicBezTo>
                    <a:cubicBezTo>
                      <a:pt x="104" y="39"/>
                      <a:pt x="95" y="38"/>
                      <a:pt x="89" y="38"/>
                    </a:cubicBezTo>
                    <a:cubicBezTo>
                      <a:pt x="88" y="51"/>
                      <a:pt x="88" y="51"/>
                      <a:pt x="88" y="51"/>
                    </a:cubicBezTo>
                    <a:cubicBezTo>
                      <a:pt x="89" y="38"/>
                      <a:pt x="89" y="38"/>
                      <a:pt x="89" y="38"/>
                    </a:cubicBezTo>
                    <a:cubicBezTo>
                      <a:pt x="87" y="37"/>
                      <a:pt x="86" y="37"/>
                      <a:pt x="85" y="37"/>
                    </a:cubicBezTo>
                    <a:cubicBezTo>
                      <a:pt x="74" y="36"/>
                      <a:pt x="74" y="36"/>
                      <a:pt x="74" y="36"/>
                    </a:cubicBezTo>
                    <a:cubicBezTo>
                      <a:pt x="70" y="47"/>
                      <a:pt x="70" y="47"/>
                      <a:pt x="70" y="47"/>
                    </a:cubicBezTo>
                    <a:cubicBezTo>
                      <a:pt x="84" y="51"/>
                      <a:pt x="84" y="51"/>
                      <a:pt x="84" y="51"/>
                    </a:cubicBezTo>
                    <a:cubicBezTo>
                      <a:pt x="87" y="38"/>
                      <a:pt x="87" y="38"/>
                      <a:pt x="87" y="38"/>
                    </a:cubicBezTo>
                    <a:cubicBezTo>
                      <a:pt x="86" y="37"/>
                      <a:pt x="86" y="37"/>
                      <a:pt x="86" y="37"/>
                    </a:cubicBezTo>
                    <a:cubicBezTo>
                      <a:pt x="86" y="37"/>
                      <a:pt x="86" y="37"/>
                      <a:pt x="86" y="37"/>
                    </a:cubicBezTo>
                    <a:cubicBezTo>
                      <a:pt x="85" y="37"/>
                      <a:pt x="85" y="37"/>
                      <a:pt x="85" y="37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37"/>
                      <a:pt x="83" y="37"/>
                      <a:pt x="83" y="37"/>
                    </a:cubicBezTo>
                    <a:cubicBezTo>
                      <a:pt x="83" y="42"/>
                      <a:pt x="83" y="42"/>
                      <a:pt x="83" y="42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37"/>
                      <a:pt x="83" y="37"/>
                      <a:pt x="83" y="37"/>
                    </a:cubicBezTo>
                    <a:cubicBezTo>
                      <a:pt x="83" y="42"/>
                      <a:pt x="83" y="42"/>
                      <a:pt x="83" y="42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37"/>
                      <a:pt x="83" y="37"/>
                      <a:pt x="83" y="37"/>
                    </a:cubicBezTo>
                    <a:cubicBezTo>
                      <a:pt x="82" y="37"/>
                      <a:pt x="82" y="37"/>
                      <a:pt x="82" y="37"/>
                    </a:cubicBezTo>
                    <a:cubicBezTo>
                      <a:pt x="79" y="37"/>
                      <a:pt x="79" y="37"/>
                      <a:pt x="79" y="37"/>
                    </a:cubicBezTo>
                    <a:cubicBezTo>
                      <a:pt x="76" y="38"/>
                      <a:pt x="76" y="38"/>
                      <a:pt x="76" y="38"/>
                    </a:cubicBezTo>
                    <a:cubicBezTo>
                      <a:pt x="72" y="40"/>
                      <a:pt x="65" y="43"/>
                      <a:pt x="58" y="47"/>
                    </a:cubicBezTo>
                    <a:cubicBezTo>
                      <a:pt x="58" y="47"/>
                      <a:pt x="58" y="47"/>
                      <a:pt x="58" y="47"/>
                    </a:cubicBezTo>
                    <a:cubicBezTo>
                      <a:pt x="55" y="49"/>
                      <a:pt x="51" y="51"/>
                      <a:pt x="48" y="54"/>
                    </a:cubicBezTo>
                    <a:cubicBezTo>
                      <a:pt x="58" y="64"/>
                      <a:pt x="58" y="64"/>
                      <a:pt x="58" y="64"/>
                    </a:cubicBezTo>
                    <a:cubicBezTo>
                      <a:pt x="49" y="54"/>
                      <a:pt x="49" y="54"/>
                      <a:pt x="49" y="54"/>
                    </a:cubicBezTo>
                    <a:cubicBezTo>
                      <a:pt x="47" y="55"/>
                      <a:pt x="46" y="56"/>
                      <a:pt x="45" y="58"/>
                    </a:cubicBezTo>
                    <a:cubicBezTo>
                      <a:pt x="44" y="58"/>
                      <a:pt x="44" y="59"/>
                      <a:pt x="43" y="60"/>
                    </a:cubicBezTo>
                    <a:cubicBezTo>
                      <a:pt x="43" y="60"/>
                      <a:pt x="43" y="60"/>
                      <a:pt x="43" y="61"/>
                    </a:cubicBezTo>
                    <a:cubicBezTo>
                      <a:pt x="43" y="61"/>
                      <a:pt x="43" y="61"/>
                      <a:pt x="42" y="62"/>
                    </a:cubicBezTo>
                    <a:cubicBezTo>
                      <a:pt x="42" y="62"/>
                      <a:pt x="42" y="63"/>
                      <a:pt x="42" y="63"/>
                    </a:cubicBezTo>
                    <a:cubicBezTo>
                      <a:pt x="42" y="64"/>
                      <a:pt x="42" y="64"/>
                      <a:pt x="42" y="64"/>
                    </a:cubicBezTo>
                    <a:cubicBezTo>
                      <a:pt x="42" y="65"/>
                      <a:pt x="41" y="66"/>
                      <a:pt x="41" y="67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43" y="60"/>
                      <a:pt x="43" y="60"/>
                      <a:pt x="43" y="60"/>
                    </a:cubicBezTo>
                    <a:cubicBezTo>
                      <a:pt x="43" y="61"/>
                      <a:pt x="43" y="61"/>
                      <a:pt x="43" y="62"/>
                    </a:cubicBezTo>
                    <a:cubicBezTo>
                      <a:pt x="42" y="62"/>
                      <a:pt x="42" y="62"/>
                      <a:pt x="42" y="63"/>
                    </a:cubicBezTo>
                    <a:cubicBezTo>
                      <a:pt x="42" y="63"/>
                      <a:pt x="42" y="63"/>
                      <a:pt x="42" y="64"/>
                    </a:cubicBezTo>
                    <a:cubicBezTo>
                      <a:pt x="42" y="64"/>
                      <a:pt x="41" y="65"/>
                      <a:pt x="41" y="67"/>
                    </a:cubicBezTo>
                    <a:cubicBezTo>
                      <a:pt x="41" y="68"/>
                      <a:pt x="41" y="69"/>
                      <a:pt x="40" y="71"/>
                    </a:cubicBezTo>
                    <a:cubicBezTo>
                      <a:pt x="40" y="71"/>
                      <a:pt x="40" y="71"/>
                      <a:pt x="40" y="71"/>
                    </a:cubicBezTo>
                    <a:cubicBezTo>
                      <a:pt x="39" y="78"/>
                      <a:pt x="38" y="87"/>
                      <a:pt x="36" y="98"/>
                    </a:cubicBezTo>
                    <a:cubicBezTo>
                      <a:pt x="35" y="109"/>
                      <a:pt x="34" y="121"/>
                      <a:pt x="33" y="133"/>
                    </a:cubicBezTo>
                    <a:cubicBezTo>
                      <a:pt x="33" y="133"/>
                      <a:pt x="33" y="133"/>
                      <a:pt x="33" y="133"/>
                    </a:cubicBezTo>
                    <a:cubicBezTo>
                      <a:pt x="32" y="145"/>
                      <a:pt x="32" y="157"/>
                      <a:pt x="32" y="166"/>
                    </a:cubicBezTo>
                    <a:cubicBezTo>
                      <a:pt x="32" y="166"/>
                      <a:pt x="32" y="166"/>
                      <a:pt x="32" y="166"/>
                    </a:cubicBezTo>
                    <a:cubicBezTo>
                      <a:pt x="32" y="168"/>
                      <a:pt x="32" y="169"/>
                      <a:pt x="32" y="171"/>
                    </a:cubicBezTo>
                    <a:cubicBezTo>
                      <a:pt x="32" y="174"/>
                      <a:pt x="32" y="177"/>
                      <a:pt x="32" y="179"/>
                    </a:cubicBezTo>
                    <a:cubicBezTo>
                      <a:pt x="46" y="178"/>
                      <a:pt x="46" y="178"/>
                      <a:pt x="46" y="178"/>
                    </a:cubicBezTo>
                    <a:cubicBezTo>
                      <a:pt x="32" y="179"/>
                      <a:pt x="32" y="179"/>
                      <a:pt x="32" y="179"/>
                    </a:cubicBezTo>
                    <a:cubicBezTo>
                      <a:pt x="32" y="181"/>
                      <a:pt x="32" y="183"/>
                      <a:pt x="32" y="184"/>
                    </a:cubicBezTo>
                    <a:cubicBezTo>
                      <a:pt x="32" y="185"/>
                      <a:pt x="32" y="185"/>
                      <a:pt x="32" y="186"/>
                    </a:cubicBezTo>
                    <a:cubicBezTo>
                      <a:pt x="32" y="187"/>
                      <a:pt x="33" y="187"/>
                      <a:pt x="33" y="188"/>
                    </a:cubicBezTo>
                    <a:cubicBezTo>
                      <a:pt x="46" y="185"/>
                      <a:pt x="46" y="185"/>
                      <a:pt x="46" y="185"/>
                    </a:cubicBezTo>
                    <a:cubicBezTo>
                      <a:pt x="33" y="187"/>
                      <a:pt x="33" y="187"/>
                      <a:pt x="33" y="187"/>
                    </a:cubicBezTo>
                    <a:cubicBezTo>
                      <a:pt x="33" y="188"/>
                      <a:pt x="33" y="189"/>
                      <a:pt x="33" y="190"/>
                    </a:cubicBezTo>
                    <a:cubicBezTo>
                      <a:pt x="34" y="191"/>
                      <a:pt x="34" y="192"/>
                      <a:pt x="35" y="193"/>
                    </a:cubicBezTo>
                    <a:cubicBezTo>
                      <a:pt x="36" y="196"/>
                      <a:pt x="38" y="199"/>
                      <a:pt x="42" y="203"/>
                    </a:cubicBezTo>
                    <a:cubicBezTo>
                      <a:pt x="52" y="194"/>
                      <a:pt x="52" y="194"/>
                      <a:pt x="52" y="194"/>
                    </a:cubicBezTo>
                    <a:cubicBezTo>
                      <a:pt x="41" y="203"/>
                      <a:pt x="41" y="203"/>
                      <a:pt x="41" y="203"/>
                    </a:cubicBezTo>
                    <a:cubicBezTo>
                      <a:pt x="45" y="207"/>
                      <a:pt x="49" y="211"/>
                      <a:pt x="55" y="214"/>
                    </a:cubicBezTo>
                    <a:cubicBezTo>
                      <a:pt x="60" y="218"/>
                      <a:pt x="65" y="222"/>
                      <a:pt x="71" y="225"/>
                    </a:cubicBezTo>
                    <a:cubicBezTo>
                      <a:pt x="71" y="225"/>
                      <a:pt x="71" y="225"/>
                      <a:pt x="71" y="225"/>
                    </a:cubicBezTo>
                    <a:cubicBezTo>
                      <a:pt x="83" y="232"/>
                      <a:pt x="97" y="238"/>
                      <a:pt x="110" y="243"/>
                    </a:cubicBezTo>
                    <a:cubicBezTo>
                      <a:pt x="110" y="243"/>
                      <a:pt x="110" y="243"/>
                      <a:pt x="110" y="243"/>
                    </a:cubicBezTo>
                    <a:cubicBezTo>
                      <a:pt x="128" y="250"/>
                      <a:pt x="144" y="253"/>
                      <a:pt x="159" y="253"/>
                    </a:cubicBezTo>
                    <a:cubicBezTo>
                      <a:pt x="172" y="253"/>
                      <a:pt x="184" y="250"/>
                      <a:pt x="194" y="246"/>
                    </a:cubicBezTo>
                    <a:cubicBezTo>
                      <a:pt x="188" y="233"/>
                      <a:pt x="188" y="233"/>
                      <a:pt x="188" y="233"/>
                    </a:cubicBezTo>
                    <a:cubicBezTo>
                      <a:pt x="194" y="246"/>
                      <a:pt x="194" y="246"/>
                      <a:pt x="194" y="246"/>
                    </a:cubicBezTo>
                    <a:cubicBezTo>
                      <a:pt x="197" y="244"/>
                      <a:pt x="200" y="243"/>
                      <a:pt x="203" y="241"/>
                    </a:cubicBezTo>
                    <a:cubicBezTo>
                      <a:pt x="206" y="239"/>
                      <a:pt x="210" y="236"/>
                      <a:pt x="213" y="233"/>
                    </a:cubicBezTo>
                    <a:cubicBezTo>
                      <a:pt x="213" y="233"/>
                      <a:pt x="213" y="233"/>
                      <a:pt x="213" y="233"/>
                    </a:cubicBezTo>
                    <a:cubicBezTo>
                      <a:pt x="224" y="225"/>
                      <a:pt x="237" y="215"/>
                      <a:pt x="247" y="205"/>
                    </a:cubicBezTo>
                    <a:cubicBezTo>
                      <a:pt x="247" y="205"/>
                      <a:pt x="247" y="205"/>
                      <a:pt x="247" y="205"/>
                    </a:cubicBezTo>
                    <a:cubicBezTo>
                      <a:pt x="247" y="205"/>
                      <a:pt x="247" y="205"/>
                      <a:pt x="247" y="205"/>
                    </a:cubicBezTo>
                    <a:cubicBezTo>
                      <a:pt x="252" y="200"/>
                      <a:pt x="257" y="195"/>
                      <a:pt x="261" y="191"/>
                    </a:cubicBezTo>
                    <a:cubicBezTo>
                      <a:pt x="261" y="191"/>
                      <a:pt x="261" y="191"/>
                      <a:pt x="261" y="191"/>
                    </a:cubicBezTo>
                    <a:cubicBezTo>
                      <a:pt x="263" y="189"/>
                      <a:pt x="265" y="187"/>
                      <a:pt x="267" y="185"/>
                    </a:cubicBezTo>
                    <a:cubicBezTo>
                      <a:pt x="268" y="184"/>
                      <a:pt x="269" y="182"/>
                      <a:pt x="271" y="181"/>
                    </a:cubicBezTo>
                    <a:cubicBezTo>
                      <a:pt x="260" y="172"/>
                      <a:pt x="260" y="172"/>
                      <a:pt x="260" y="172"/>
                    </a:cubicBezTo>
                    <a:cubicBezTo>
                      <a:pt x="270" y="181"/>
                      <a:pt x="270" y="181"/>
                      <a:pt x="270" y="181"/>
                    </a:cubicBezTo>
                    <a:lnTo>
                      <a:pt x="260" y="172"/>
                    </a:lnTo>
                    <a:close/>
                    <a:moveTo>
                      <a:pt x="577" y="264"/>
                    </a:moveTo>
                    <a:cubicBezTo>
                      <a:pt x="565" y="257"/>
                      <a:pt x="565" y="257"/>
                      <a:pt x="565" y="257"/>
                    </a:cubicBezTo>
                    <a:cubicBezTo>
                      <a:pt x="562" y="262"/>
                      <a:pt x="557" y="270"/>
                      <a:pt x="551" y="279"/>
                    </a:cubicBezTo>
                    <a:cubicBezTo>
                      <a:pt x="546" y="288"/>
                      <a:pt x="539" y="297"/>
                      <a:pt x="532" y="307"/>
                    </a:cubicBezTo>
                    <a:cubicBezTo>
                      <a:pt x="532" y="307"/>
                      <a:pt x="532" y="307"/>
                      <a:pt x="532" y="307"/>
                    </a:cubicBezTo>
                    <a:cubicBezTo>
                      <a:pt x="525" y="316"/>
                      <a:pt x="519" y="325"/>
                      <a:pt x="513" y="332"/>
                    </a:cubicBezTo>
                    <a:cubicBezTo>
                      <a:pt x="513" y="332"/>
                      <a:pt x="513" y="332"/>
                      <a:pt x="513" y="332"/>
                    </a:cubicBezTo>
                    <a:cubicBezTo>
                      <a:pt x="510" y="335"/>
                      <a:pt x="508" y="338"/>
                      <a:pt x="506" y="340"/>
                    </a:cubicBezTo>
                    <a:cubicBezTo>
                      <a:pt x="506" y="340"/>
                      <a:pt x="506" y="340"/>
                      <a:pt x="506" y="340"/>
                    </a:cubicBezTo>
                    <a:cubicBezTo>
                      <a:pt x="506" y="340"/>
                      <a:pt x="506" y="340"/>
                      <a:pt x="506" y="340"/>
                    </a:cubicBezTo>
                    <a:cubicBezTo>
                      <a:pt x="505" y="341"/>
                      <a:pt x="504" y="342"/>
                      <a:pt x="503" y="343"/>
                    </a:cubicBezTo>
                    <a:cubicBezTo>
                      <a:pt x="503" y="343"/>
                      <a:pt x="503" y="343"/>
                      <a:pt x="503" y="343"/>
                    </a:cubicBezTo>
                    <a:cubicBezTo>
                      <a:pt x="503" y="344"/>
                      <a:pt x="503" y="344"/>
                      <a:pt x="503" y="344"/>
                    </a:cubicBezTo>
                    <a:cubicBezTo>
                      <a:pt x="506" y="348"/>
                      <a:pt x="506" y="348"/>
                      <a:pt x="506" y="348"/>
                    </a:cubicBezTo>
                    <a:cubicBezTo>
                      <a:pt x="503" y="343"/>
                      <a:pt x="503" y="343"/>
                      <a:pt x="503" y="343"/>
                    </a:cubicBezTo>
                    <a:cubicBezTo>
                      <a:pt x="503" y="344"/>
                      <a:pt x="503" y="344"/>
                      <a:pt x="503" y="344"/>
                    </a:cubicBezTo>
                    <a:cubicBezTo>
                      <a:pt x="506" y="348"/>
                      <a:pt x="506" y="348"/>
                      <a:pt x="506" y="348"/>
                    </a:cubicBezTo>
                    <a:cubicBezTo>
                      <a:pt x="503" y="343"/>
                      <a:pt x="503" y="343"/>
                      <a:pt x="503" y="343"/>
                    </a:cubicBezTo>
                    <a:cubicBezTo>
                      <a:pt x="502" y="344"/>
                      <a:pt x="502" y="344"/>
                      <a:pt x="502" y="344"/>
                    </a:cubicBezTo>
                    <a:cubicBezTo>
                      <a:pt x="502" y="344"/>
                      <a:pt x="502" y="344"/>
                      <a:pt x="502" y="344"/>
                    </a:cubicBezTo>
                    <a:cubicBezTo>
                      <a:pt x="509" y="352"/>
                      <a:pt x="509" y="352"/>
                      <a:pt x="509" y="352"/>
                    </a:cubicBezTo>
                    <a:cubicBezTo>
                      <a:pt x="503" y="343"/>
                      <a:pt x="503" y="343"/>
                      <a:pt x="503" y="343"/>
                    </a:cubicBezTo>
                    <a:cubicBezTo>
                      <a:pt x="503" y="343"/>
                      <a:pt x="503" y="343"/>
                      <a:pt x="502" y="344"/>
                    </a:cubicBezTo>
                    <a:cubicBezTo>
                      <a:pt x="509" y="352"/>
                      <a:pt x="509" y="352"/>
                      <a:pt x="509" y="352"/>
                    </a:cubicBezTo>
                    <a:cubicBezTo>
                      <a:pt x="503" y="343"/>
                      <a:pt x="503" y="343"/>
                      <a:pt x="503" y="343"/>
                    </a:cubicBezTo>
                    <a:cubicBezTo>
                      <a:pt x="507" y="349"/>
                      <a:pt x="507" y="349"/>
                      <a:pt x="507" y="349"/>
                    </a:cubicBezTo>
                    <a:cubicBezTo>
                      <a:pt x="504" y="343"/>
                      <a:pt x="504" y="343"/>
                      <a:pt x="504" y="343"/>
                    </a:cubicBezTo>
                    <a:cubicBezTo>
                      <a:pt x="503" y="343"/>
                      <a:pt x="503" y="343"/>
                      <a:pt x="503" y="343"/>
                    </a:cubicBezTo>
                    <a:cubicBezTo>
                      <a:pt x="507" y="349"/>
                      <a:pt x="507" y="349"/>
                      <a:pt x="507" y="349"/>
                    </a:cubicBezTo>
                    <a:cubicBezTo>
                      <a:pt x="504" y="343"/>
                      <a:pt x="504" y="343"/>
                      <a:pt x="504" y="343"/>
                    </a:cubicBezTo>
                    <a:cubicBezTo>
                      <a:pt x="505" y="344"/>
                      <a:pt x="505" y="344"/>
                      <a:pt x="505" y="344"/>
                    </a:cubicBezTo>
                    <a:cubicBezTo>
                      <a:pt x="504" y="343"/>
                      <a:pt x="504" y="343"/>
                      <a:pt x="504" y="343"/>
                    </a:cubicBezTo>
                    <a:cubicBezTo>
                      <a:pt x="504" y="343"/>
                      <a:pt x="504" y="343"/>
                      <a:pt x="504" y="343"/>
                    </a:cubicBezTo>
                    <a:cubicBezTo>
                      <a:pt x="505" y="344"/>
                      <a:pt x="505" y="344"/>
                      <a:pt x="505" y="344"/>
                    </a:cubicBezTo>
                    <a:cubicBezTo>
                      <a:pt x="504" y="343"/>
                      <a:pt x="504" y="343"/>
                      <a:pt x="504" y="343"/>
                    </a:cubicBezTo>
                    <a:cubicBezTo>
                      <a:pt x="504" y="343"/>
                      <a:pt x="502" y="343"/>
                      <a:pt x="500" y="344"/>
                    </a:cubicBezTo>
                    <a:cubicBezTo>
                      <a:pt x="500" y="344"/>
                      <a:pt x="500" y="344"/>
                      <a:pt x="500" y="344"/>
                    </a:cubicBezTo>
                    <a:cubicBezTo>
                      <a:pt x="500" y="344"/>
                      <a:pt x="500" y="344"/>
                      <a:pt x="500" y="344"/>
                    </a:cubicBezTo>
                    <a:cubicBezTo>
                      <a:pt x="498" y="344"/>
                      <a:pt x="496" y="344"/>
                      <a:pt x="493" y="344"/>
                    </a:cubicBezTo>
                    <a:cubicBezTo>
                      <a:pt x="487" y="344"/>
                      <a:pt x="479" y="343"/>
                      <a:pt x="471" y="342"/>
                    </a:cubicBezTo>
                    <a:cubicBezTo>
                      <a:pt x="471" y="342"/>
                      <a:pt x="471" y="342"/>
                      <a:pt x="471" y="342"/>
                    </a:cubicBezTo>
                    <a:cubicBezTo>
                      <a:pt x="471" y="342"/>
                      <a:pt x="471" y="342"/>
                      <a:pt x="471" y="342"/>
                    </a:cubicBezTo>
                    <a:cubicBezTo>
                      <a:pt x="459" y="340"/>
                      <a:pt x="446" y="336"/>
                      <a:pt x="435" y="332"/>
                    </a:cubicBezTo>
                    <a:cubicBezTo>
                      <a:pt x="420" y="327"/>
                      <a:pt x="409" y="320"/>
                      <a:pt x="400" y="314"/>
                    </a:cubicBezTo>
                    <a:cubicBezTo>
                      <a:pt x="392" y="307"/>
                      <a:pt x="387" y="300"/>
                      <a:pt x="384" y="294"/>
                    </a:cubicBezTo>
                    <a:cubicBezTo>
                      <a:pt x="384" y="294"/>
                      <a:pt x="384" y="294"/>
                      <a:pt x="384" y="294"/>
                    </a:cubicBezTo>
                    <a:cubicBezTo>
                      <a:pt x="384" y="294"/>
                      <a:pt x="384" y="294"/>
                      <a:pt x="384" y="294"/>
                    </a:cubicBezTo>
                    <a:cubicBezTo>
                      <a:pt x="384" y="293"/>
                      <a:pt x="383" y="291"/>
                      <a:pt x="382" y="288"/>
                    </a:cubicBezTo>
                    <a:cubicBezTo>
                      <a:pt x="381" y="285"/>
                      <a:pt x="380" y="282"/>
                      <a:pt x="379" y="278"/>
                    </a:cubicBezTo>
                    <a:cubicBezTo>
                      <a:pt x="379" y="278"/>
                      <a:pt x="379" y="278"/>
                      <a:pt x="379" y="278"/>
                    </a:cubicBezTo>
                    <a:cubicBezTo>
                      <a:pt x="376" y="266"/>
                      <a:pt x="374" y="251"/>
                      <a:pt x="372" y="237"/>
                    </a:cubicBezTo>
                    <a:cubicBezTo>
                      <a:pt x="372" y="237"/>
                      <a:pt x="372" y="237"/>
                      <a:pt x="372" y="237"/>
                    </a:cubicBezTo>
                    <a:cubicBezTo>
                      <a:pt x="371" y="230"/>
                      <a:pt x="370" y="224"/>
                      <a:pt x="370" y="219"/>
                    </a:cubicBezTo>
                    <a:cubicBezTo>
                      <a:pt x="370" y="219"/>
                      <a:pt x="370" y="219"/>
                      <a:pt x="370" y="219"/>
                    </a:cubicBezTo>
                    <a:cubicBezTo>
                      <a:pt x="370" y="215"/>
                      <a:pt x="369" y="211"/>
                      <a:pt x="369" y="209"/>
                    </a:cubicBezTo>
                    <a:cubicBezTo>
                      <a:pt x="369" y="209"/>
                      <a:pt x="369" y="209"/>
                      <a:pt x="369" y="208"/>
                    </a:cubicBezTo>
                    <a:cubicBezTo>
                      <a:pt x="369" y="208"/>
                      <a:pt x="369" y="208"/>
                      <a:pt x="369" y="208"/>
                    </a:cubicBezTo>
                    <a:cubicBezTo>
                      <a:pt x="369" y="208"/>
                      <a:pt x="369" y="208"/>
                      <a:pt x="369" y="208"/>
                    </a:cubicBezTo>
                    <a:cubicBezTo>
                      <a:pt x="369" y="208"/>
                      <a:pt x="370" y="207"/>
                      <a:pt x="370" y="206"/>
                    </a:cubicBezTo>
                    <a:cubicBezTo>
                      <a:pt x="370" y="205"/>
                      <a:pt x="371" y="203"/>
                      <a:pt x="371" y="202"/>
                    </a:cubicBezTo>
                    <a:cubicBezTo>
                      <a:pt x="371" y="202"/>
                      <a:pt x="371" y="202"/>
                      <a:pt x="371" y="202"/>
                    </a:cubicBezTo>
                    <a:cubicBezTo>
                      <a:pt x="371" y="202"/>
                      <a:pt x="371" y="202"/>
                      <a:pt x="371" y="202"/>
                    </a:cubicBezTo>
                    <a:cubicBezTo>
                      <a:pt x="373" y="197"/>
                      <a:pt x="376" y="192"/>
                      <a:pt x="379" y="188"/>
                    </a:cubicBezTo>
                    <a:cubicBezTo>
                      <a:pt x="381" y="186"/>
                      <a:pt x="382" y="184"/>
                      <a:pt x="384" y="182"/>
                    </a:cubicBezTo>
                    <a:cubicBezTo>
                      <a:pt x="385" y="181"/>
                      <a:pt x="387" y="180"/>
                      <a:pt x="387" y="180"/>
                    </a:cubicBezTo>
                    <a:cubicBezTo>
                      <a:pt x="388" y="180"/>
                      <a:pt x="388" y="180"/>
                      <a:pt x="388" y="180"/>
                    </a:cubicBezTo>
                    <a:cubicBezTo>
                      <a:pt x="388" y="180"/>
                      <a:pt x="388" y="180"/>
                      <a:pt x="388" y="180"/>
                    </a:cubicBezTo>
                    <a:cubicBezTo>
                      <a:pt x="384" y="172"/>
                      <a:pt x="384" y="172"/>
                      <a:pt x="384" y="172"/>
                    </a:cubicBezTo>
                    <a:cubicBezTo>
                      <a:pt x="387" y="180"/>
                      <a:pt x="387" y="180"/>
                      <a:pt x="387" y="180"/>
                    </a:cubicBezTo>
                    <a:cubicBezTo>
                      <a:pt x="387" y="180"/>
                      <a:pt x="387" y="180"/>
                      <a:pt x="388" y="180"/>
                    </a:cubicBezTo>
                    <a:cubicBezTo>
                      <a:pt x="384" y="172"/>
                      <a:pt x="384" y="172"/>
                      <a:pt x="384" y="172"/>
                    </a:cubicBezTo>
                    <a:cubicBezTo>
                      <a:pt x="387" y="180"/>
                      <a:pt x="387" y="180"/>
                      <a:pt x="387" y="180"/>
                    </a:cubicBezTo>
                    <a:cubicBezTo>
                      <a:pt x="386" y="177"/>
                      <a:pt x="386" y="177"/>
                      <a:pt x="386" y="177"/>
                    </a:cubicBezTo>
                    <a:cubicBezTo>
                      <a:pt x="387" y="180"/>
                      <a:pt x="387" y="180"/>
                      <a:pt x="387" y="180"/>
                    </a:cubicBezTo>
                    <a:cubicBezTo>
                      <a:pt x="387" y="180"/>
                      <a:pt x="387" y="180"/>
                      <a:pt x="387" y="180"/>
                    </a:cubicBezTo>
                    <a:cubicBezTo>
                      <a:pt x="386" y="177"/>
                      <a:pt x="386" y="177"/>
                      <a:pt x="386" y="177"/>
                    </a:cubicBezTo>
                    <a:cubicBezTo>
                      <a:pt x="387" y="180"/>
                      <a:pt x="387" y="180"/>
                      <a:pt x="387" y="180"/>
                    </a:cubicBezTo>
                    <a:cubicBezTo>
                      <a:pt x="387" y="180"/>
                      <a:pt x="387" y="180"/>
                      <a:pt x="387" y="180"/>
                    </a:cubicBezTo>
                    <a:cubicBezTo>
                      <a:pt x="387" y="180"/>
                      <a:pt x="388" y="180"/>
                      <a:pt x="389" y="180"/>
                    </a:cubicBezTo>
                    <a:cubicBezTo>
                      <a:pt x="391" y="180"/>
                      <a:pt x="393" y="180"/>
                      <a:pt x="395" y="180"/>
                    </a:cubicBezTo>
                    <a:cubicBezTo>
                      <a:pt x="395" y="180"/>
                      <a:pt x="395" y="180"/>
                      <a:pt x="395" y="180"/>
                    </a:cubicBezTo>
                    <a:cubicBezTo>
                      <a:pt x="395" y="167"/>
                      <a:pt x="395" y="167"/>
                      <a:pt x="395" y="167"/>
                    </a:cubicBezTo>
                    <a:cubicBezTo>
                      <a:pt x="394" y="180"/>
                      <a:pt x="394" y="180"/>
                      <a:pt x="394" y="180"/>
                    </a:cubicBezTo>
                    <a:cubicBezTo>
                      <a:pt x="395" y="180"/>
                      <a:pt x="395" y="180"/>
                      <a:pt x="395" y="180"/>
                    </a:cubicBezTo>
                    <a:cubicBezTo>
                      <a:pt x="395" y="167"/>
                      <a:pt x="395" y="167"/>
                      <a:pt x="395" y="167"/>
                    </a:cubicBezTo>
                    <a:cubicBezTo>
                      <a:pt x="394" y="180"/>
                      <a:pt x="394" y="180"/>
                      <a:pt x="394" y="180"/>
                    </a:cubicBezTo>
                    <a:cubicBezTo>
                      <a:pt x="395" y="180"/>
                      <a:pt x="395" y="180"/>
                      <a:pt x="395" y="180"/>
                    </a:cubicBezTo>
                    <a:cubicBezTo>
                      <a:pt x="395" y="180"/>
                      <a:pt x="395" y="180"/>
                      <a:pt x="395" y="180"/>
                    </a:cubicBezTo>
                    <a:cubicBezTo>
                      <a:pt x="396" y="180"/>
                      <a:pt x="396" y="180"/>
                      <a:pt x="396" y="180"/>
                    </a:cubicBezTo>
                    <a:cubicBezTo>
                      <a:pt x="404" y="179"/>
                      <a:pt x="418" y="181"/>
                      <a:pt x="432" y="184"/>
                    </a:cubicBezTo>
                    <a:cubicBezTo>
                      <a:pt x="432" y="184"/>
                      <a:pt x="432" y="184"/>
                      <a:pt x="432" y="184"/>
                    </a:cubicBezTo>
                    <a:cubicBezTo>
                      <a:pt x="447" y="187"/>
                      <a:pt x="463" y="191"/>
                      <a:pt x="477" y="195"/>
                    </a:cubicBezTo>
                    <a:cubicBezTo>
                      <a:pt x="477" y="195"/>
                      <a:pt x="477" y="195"/>
                      <a:pt x="477" y="195"/>
                    </a:cubicBezTo>
                    <a:cubicBezTo>
                      <a:pt x="477" y="195"/>
                      <a:pt x="477" y="195"/>
                      <a:pt x="477" y="195"/>
                    </a:cubicBezTo>
                    <a:cubicBezTo>
                      <a:pt x="480" y="195"/>
                      <a:pt x="482" y="196"/>
                      <a:pt x="485" y="197"/>
                    </a:cubicBezTo>
                    <a:cubicBezTo>
                      <a:pt x="485" y="197"/>
                      <a:pt x="485" y="197"/>
                      <a:pt x="485" y="197"/>
                    </a:cubicBezTo>
                    <a:cubicBezTo>
                      <a:pt x="485" y="197"/>
                      <a:pt x="485" y="197"/>
                      <a:pt x="485" y="197"/>
                    </a:cubicBezTo>
                    <a:cubicBezTo>
                      <a:pt x="493" y="200"/>
                      <a:pt x="502" y="204"/>
                      <a:pt x="512" y="209"/>
                    </a:cubicBezTo>
                    <a:cubicBezTo>
                      <a:pt x="521" y="214"/>
                      <a:pt x="530" y="219"/>
                      <a:pt x="538" y="224"/>
                    </a:cubicBezTo>
                    <a:cubicBezTo>
                      <a:pt x="538" y="224"/>
                      <a:pt x="538" y="224"/>
                      <a:pt x="538" y="224"/>
                    </a:cubicBezTo>
                    <a:cubicBezTo>
                      <a:pt x="546" y="229"/>
                      <a:pt x="553" y="233"/>
                      <a:pt x="558" y="237"/>
                    </a:cubicBezTo>
                    <a:cubicBezTo>
                      <a:pt x="558" y="237"/>
                      <a:pt x="558" y="237"/>
                      <a:pt x="558" y="237"/>
                    </a:cubicBezTo>
                    <a:cubicBezTo>
                      <a:pt x="559" y="237"/>
                      <a:pt x="560" y="238"/>
                      <a:pt x="561" y="239"/>
                    </a:cubicBezTo>
                    <a:cubicBezTo>
                      <a:pt x="569" y="227"/>
                      <a:pt x="569" y="227"/>
                      <a:pt x="569" y="227"/>
                    </a:cubicBezTo>
                    <a:cubicBezTo>
                      <a:pt x="556" y="221"/>
                      <a:pt x="556" y="221"/>
                      <a:pt x="556" y="221"/>
                    </a:cubicBezTo>
                    <a:cubicBezTo>
                      <a:pt x="556" y="221"/>
                      <a:pt x="556" y="221"/>
                      <a:pt x="556" y="221"/>
                    </a:cubicBezTo>
                    <a:cubicBezTo>
                      <a:pt x="550" y="234"/>
                      <a:pt x="550" y="234"/>
                      <a:pt x="550" y="234"/>
                    </a:cubicBezTo>
                    <a:cubicBezTo>
                      <a:pt x="562" y="240"/>
                      <a:pt x="562" y="240"/>
                      <a:pt x="562" y="240"/>
                    </a:cubicBezTo>
                    <a:cubicBezTo>
                      <a:pt x="562" y="240"/>
                      <a:pt x="562" y="240"/>
                      <a:pt x="562" y="240"/>
                    </a:cubicBezTo>
                    <a:cubicBezTo>
                      <a:pt x="570" y="228"/>
                      <a:pt x="570" y="228"/>
                      <a:pt x="570" y="228"/>
                    </a:cubicBezTo>
                    <a:cubicBezTo>
                      <a:pt x="561" y="238"/>
                      <a:pt x="561" y="238"/>
                      <a:pt x="561" y="238"/>
                    </a:cubicBezTo>
                    <a:cubicBezTo>
                      <a:pt x="561" y="239"/>
                      <a:pt x="561" y="239"/>
                      <a:pt x="561" y="239"/>
                    </a:cubicBezTo>
                    <a:cubicBezTo>
                      <a:pt x="570" y="229"/>
                      <a:pt x="570" y="229"/>
                      <a:pt x="570" y="229"/>
                    </a:cubicBezTo>
                    <a:cubicBezTo>
                      <a:pt x="558" y="235"/>
                      <a:pt x="558" y="235"/>
                      <a:pt x="558" y="235"/>
                    </a:cubicBezTo>
                    <a:cubicBezTo>
                      <a:pt x="560" y="239"/>
                      <a:pt x="563" y="244"/>
                      <a:pt x="565" y="249"/>
                    </a:cubicBezTo>
                    <a:cubicBezTo>
                      <a:pt x="565" y="249"/>
                      <a:pt x="565" y="249"/>
                      <a:pt x="565" y="249"/>
                    </a:cubicBezTo>
                    <a:cubicBezTo>
                      <a:pt x="566" y="252"/>
                      <a:pt x="566" y="255"/>
                      <a:pt x="566" y="256"/>
                    </a:cubicBezTo>
                    <a:cubicBezTo>
                      <a:pt x="566" y="256"/>
                      <a:pt x="566" y="256"/>
                      <a:pt x="566" y="256"/>
                    </a:cubicBezTo>
                    <a:cubicBezTo>
                      <a:pt x="566" y="256"/>
                      <a:pt x="566" y="256"/>
                      <a:pt x="566" y="256"/>
                    </a:cubicBezTo>
                    <a:cubicBezTo>
                      <a:pt x="566" y="256"/>
                      <a:pt x="566" y="256"/>
                      <a:pt x="566" y="256"/>
                    </a:cubicBezTo>
                    <a:cubicBezTo>
                      <a:pt x="570" y="256"/>
                      <a:pt x="570" y="256"/>
                      <a:pt x="570" y="256"/>
                    </a:cubicBezTo>
                    <a:cubicBezTo>
                      <a:pt x="566" y="256"/>
                      <a:pt x="566" y="256"/>
                      <a:pt x="566" y="256"/>
                    </a:cubicBezTo>
                    <a:cubicBezTo>
                      <a:pt x="566" y="256"/>
                      <a:pt x="566" y="256"/>
                      <a:pt x="566" y="256"/>
                    </a:cubicBezTo>
                    <a:cubicBezTo>
                      <a:pt x="570" y="256"/>
                      <a:pt x="570" y="256"/>
                      <a:pt x="570" y="256"/>
                    </a:cubicBezTo>
                    <a:cubicBezTo>
                      <a:pt x="566" y="256"/>
                      <a:pt x="566" y="256"/>
                      <a:pt x="566" y="256"/>
                    </a:cubicBezTo>
                    <a:cubicBezTo>
                      <a:pt x="576" y="257"/>
                      <a:pt x="576" y="257"/>
                      <a:pt x="576" y="257"/>
                    </a:cubicBezTo>
                    <a:cubicBezTo>
                      <a:pt x="567" y="255"/>
                      <a:pt x="567" y="255"/>
                      <a:pt x="567" y="255"/>
                    </a:cubicBezTo>
                    <a:cubicBezTo>
                      <a:pt x="567" y="255"/>
                      <a:pt x="566" y="255"/>
                      <a:pt x="566" y="256"/>
                    </a:cubicBezTo>
                    <a:cubicBezTo>
                      <a:pt x="576" y="257"/>
                      <a:pt x="576" y="257"/>
                      <a:pt x="576" y="257"/>
                    </a:cubicBezTo>
                    <a:cubicBezTo>
                      <a:pt x="567" y="255"/>
                      <a:pt x="567" y="255"/>
                      <a:pt x="567" y="255"/>
                    </a:cubicBezTo>
                    <a:cubicBezTo>
                      <a:pt x="579" y="257"/>
                      <a:pt x="579" y="257"/>
                      <a:pt x="579" y="257"/>
                    </a:cubicBezTo>
                    <a:cubicBezTo>
                      <a:pt x="567" y="254"/>
                      <a:pt x="567" y="254"/>
                      <a:pt x="567" y="254"/>
                    </a:cubicBezTo>
                    <a:cubicBezTo>
                      <a:pt x="567" y="254"/>
                      <a:pt x="567" y="255"/>
                      <a:pt x="567" y="255"/>
                    </a:cubicBezTo>
                    <a:cubicBezTo>
                      <a:pt x="579" y="257"/>
                      <a:pt x="579" y="257"/>
                      <a:pt x="579" y="257"/>
                    </a:cubicBezTo>
                    <a:cubicBezTo>
                      <a:pt x="567" y="254"/>
                      <a:pt x="567" y="254"/>
                      <a:pt x="567" y="254"/>
                    </a:cubicBezTo>
                    <a:cubicBezTo>
                      <a:pt x="580" y="258"/>
                      <a:pt x="580" y="258"/>
                      <a:pt x="580" y="258"/>
                    </a:cubicBezTo>
                    <a:cubicBezTo>
                      <a:pt x="567" y="252"/>
                      <a:pt x="567" y="252"/>
                      <a:pt x="567" y="252"/>
                    </a:cubicBezTo>
                    <a:cubicBezTo>
                      <a:pt x="567" y="253"/>
                      <a:pt x="567" y="253"/>
                      <a:pt x="567" y="254"/>
                    </a:cubicBezTo>
                    <a:cubicBezTo>
                      <a:pt x="580" y="258"/>
                      <a:pt x="580" y="258"/>
                      <a:pt x="580" y="258"/>
                    </a:cubicBezTo>
                    <a:cubicBezTo>
                      <a:pt x="567" y="252"/>
                      <a:pt x="567" y="252"/>
                      <a:pt x="567" y="252"/>
                    </a:cubicBezTo>
                    <a:cubicBezTo>
                      <a:pt x="580" y="258"/>
                      <a:pt x="580" y="258"/>
                      <a:pt x="580" y="258"/>
                    </a:cubicBezTo>
                    <a:cubicBezTo>
                      <a:pt x="569" y="250"/>
                      <a:pt x="569" y="250"/>
                      <a:pt x="569" y="250"/>
                    </a:cubicBezTo>
                    <a:cubicBezTo>
                      <a:pt x="568" y="251"/>
                      <a:pt x="568" y="252"/>
                      <a:pt x="567" y="252"/>
                    </a:cubicBezTo>
                    <a:cubicBezTo>
                      <a:pt x="580" y="258"/>
                      <a:pt x="580" y="258"/>
                      <a:pt x="580" y="258"/>
                    </a:cubicBezTo>
                    <a:cubicBezTo>
                      <a:pt x="569" y="250"/>
                      <a:pt x="569" y="250"/>
                      <a:pt x="569" y="250"/>
                    </a:cubicBezTo>
                    <a:cubicBezTo>
                      <a:pt x="580" y="258"/>
                      <a:pt x="580" y="258"/>
                      <a:pt x="580" y="258"/>
                    </a:cubicBezTo>
                    <a:cubicBezTo>
                      <a:pt x="571" y="247"/>
                      <a:pt x="571" y="247"/>
                      <a:pt x="571" y="247"/>
                    </a:cubicBezTo>
                    <a:cubicBezTo>
                      <a:pt x="570" y="248"/>
                      <a:pt x="569" y="249"/>
                      <a:pt x="569" y="250"/>
                    </a:cubicBezTo>
                    <a:cubicBezTo>
                      <a:pt x="580" y="258"/>
                      <a:pt x="580" y="258"/>
                      <a:pt x="580" y="258"/>
                    </a:cubicBezTo>
                    <a:cubicBezTo>
                      <a:pt x="571" y="247"/>
                      <a:pt x="571" y="247"/>
                      <a:pt x="571" y="247"/>
                    </a:cubicBezTo>
                    <a:cubicBezTo>
                      <a:pt x="580" y="258"/>
                      <a:pt x="580" y="258"/>
                      <a:pt x="580" y="258"/>
                    </a:cubicBezTo>
                    <a:cubicBezTo>
                      <a:pt x="575" y="245"/>
                      <a:pt x="575" y="245"/>
                      <a:pt x="575" y="245"/>
                    </a:cubicBezTo>
                    <a:cubicBezTo>
                      <a:pt x="573" y="246"/>
                      <a:pt x="572" y="246"/>
                      <a:pt x="571" y="247"/>
                    </a:cubicBezTo>
                    <a:cubicBezTo>
                      <a:pt x="580" y="258"/>
                      <a:pt x="580" y="258"/>
                      <a:pt x="580" y="258"/>
                    </a:cubicBezTo>
                    <a:cubicBezTo>
                      <a:pt x="575" y="245"/>
                      <a:pt x="575" y="245"/>
                      <a:pt x="575" y="245"/>
                    </a:cubicBezTo>
                    <a:cubicBezTo>
                      <a:pt x="580" y="258"/>
                      <a:pt x="580" y="258"/>
                      <a:pt x="580" y="258"/>
                    </a:cubicBezTo>
                    <a:cubicBezTo>
                      <a:pt x="580" y="244"/>
                      <a:pt x="580" y="244"/>
                      <a:pt x="580" y="244"/>
                    </a:cubicBezTo>
                    <a:cubicBezTo>
                      <a:pt x="578" y="244"/>
                      <a:pt x="576" y="244"/>
                      <a:pt x="575" y="245"/>
                    </a:cubicBezTo>
                    <a:cubicBezTo>
                      <a:pt x="580" y="258"/>
                      <a:pt x="580" y="258"/>
                      <a:pt x="580" y="258"/>
                    </a:cubicBezTo>
                    <a:cubicBezTo>
                      <a:pt x="580" y="244"/>
                      <a:pt x="580" y="244"/>
                      <a:pt x="580" y="244"/>
                    </a:cubicBezTo>
                    <a:cubicBezTo>
                      <a:pt x="568" y="244"/>
                      <a:pt x="568" y="244"/>
                      <a:pt x="568" y="244"/>
                    </a:cubicBezTo>
                    <a:cubicBezTo>
                      <a:pt x="566" y="256"/>
                      <a:pt x="566" y="256"/>
                      <a:pt x="566" y="256"/>
                    </a:cubicBezTo>
                    <a:cubicBezTo>
                      <a:pt x="580" y="258"/>
                      <a:pt x="580" y="258"/>
                      <a:pt x="580" y="258"/>
                    </a:cubicBezTo>
                    <a:cubicBezTo>
                      <a:pt x="567" y="254"/>
                      <a:pt x="567" y="254"/>
                      <a:pt x="567" y="254"/>
                    </a:cubicBezTo>
                    <a:cubicBezTo>
                      <a:pt x="567" y="254"/>
                      <a:pt x="567" y="255"/>
                      <a:pt x="566" y="256"/>
                    </a:cubicBezTo>
                    <a:cubicBezTo>
                      <a:pt x="580" y="258"/>
                      <a:pt x="580" y="258"/>
                      <a:pt x="580" y="258"/>
                    </a:cubicBezTo>
                    <a:cubicBezTo>
                      <a:pt x="567" y="254"/>
                      <a:pt x="567" y="254"/>
                      <a:pt x="567" y="254"/>
                    </a:cubicBezTo>
                    <a:cubicBezTo>
                      <a:pt x="579" y="257"/>
                      <a:pt x="579" y="257"/>
                      <a:pt x="579" y="257"/>
                    </a:cubicBezTo>
                    <a:cubicBezTo>
                      <a:pt x="567" y="253"/>
                      <a:pt x="567" y="253"/>
                      <a:pt x="567" y="253"/>
                    </a:cubicBezTo>
                    <a:cubicBezTo>
                      <a:pt x="567" y="253"/>
                      <a:pt x="567" y="253"/>
                      <a:pt x="567" y="254"/>
                    </a:cubicBezTo>
                    <a:cubicBezTo>
                      <a:pt x="579" y="257"/>
                      <a:pt x="579" y="257"/>
                      <a:pt x="579" y="257"/>
                    </a:cubicBezTo>
                    <a:cubicBezTo>
                      <a:pt x="567" y="253"/>
                      <a:pt x="567" y="253"/>
                      <a:pt x="567" y="253"/>
                    </a:cubicBezTo>
                    <a:cubicBezTo>
                      <a:pt x="574" y="256"/>
                      <a:pt x="574" y="256"/>
                      <a:pt x="574" y="256"/>
                    </a:cubicBezTo>
                    <a:cubicBezTo>
                      <a:pt x="567" y="253"/>
                      <a:pt x="567" y="253"/>
                      <a:pt x="567" y="253"/>
                    </a:cubicBezTo>
                    <a:cubicBezTo>
                      <a:pt x="567" y="253"/>
                      <a:pt x="567" y="253"/>
                      <a:pt x="567" y="253"/>
                    </a:cubicBezTo>
                    <a:cubicBezTo>
                      <a:pt x="574" y="256"/>
                      <a:pt x="574" y="256"/>
                      <a:pt x="574" y="256"/>
                    </a:cubicBezTo>
                    <a:cubicBezTo>
                      <a:pt x="567" y="253"/>
                      <a:pt x="567" y="253"/>
                      <a:pt x="567" y="253"/>
                    </a:cubicBezTo>
                    <a:cubicBezTo>
                      <a:pt x="567" y="253"/>
                      <a:pt x="567" y="253"/>
                      <a:pt x="567" y="254"/>
                    </a:cubicBezTo>
                    <a:cubicBezTo>
                      <a:pt x="566" y="255"/>
                      <a:pt x="566" y="256"/>
                      <a:pt x="565" y="257"/>
                    </a:cubicBezTo>
                    <a:cubicBezTo>
                      <a:pt x="565" y="257"/>
                      <a:pt x="565" y="257"/>
                      <a:pt x="565" y="257"/>
                    </a:cubicBezTo>
                    <a:cubicBezTo>
                      <a:pt x="565" y="257"/>
                      <a:pt x="565" y="257"/>
                      <a:pt x="565" y="257"/>
                    </a:cubicBezTo>
                    <a:cubicBezTo>
                      <a:pt x="577" y="264"/>
                      <a:pt x="577" y="264"/>
                      <a:pt x="577" y="264"/>
                    </a:cubicBezTo>
                    <a:cubicBezTo>
                      <a:pt x="589" y="270"/>
                      <a:pt x="589" y="270"/>
                      <a:pt x="589" y="270"/>
                    </a:cubicBezTo>
                    <a:cubicBezTo>
                      <a:pt x="590" y="269"/>
                      <a:pt x="591" y="267"/>
                      <a:pt x="592" y="266"/>
                    </a:cubicBezTo>
                    <a:cubicBezTo>
                      <a:pt x="592" y="265"/>
                      <a:pt x="592" y="265"/>
                      <a:pt x="592" y="264"/>
                    </a:cubicBezTo>
                    <a:cubicBezTo>
                      <a:pt x="593" y="263"/>
                      <a:pt x="593" y="263"/>
                      <a:pt x="593" y="263"/>
                    </a:cubicBezTo>
                    <a:cubicBezTo>
                      <a:pt x="593" y="262"/>
                      <a:pt x="593" y="262"/>
                      <a:pt x="593" y="262"/>
                    </a:cubicBezTo>
                    <a:cubicBezTo>
                      <a:pt x="593" y="262"/>
                      <a:pt x="593" y="262"/>
                      <a:pt x="593" y="262"/>
                    </a:cubicBezTo>
                    <a:cubicBezTo>
                      <a:pt x="593" y="261"/>
                      <a:pt x="594" y="261"/>
                      <a:pt x="594" y="260"/>
                    </a:cubicBezTo>
                    <a:cubicBezTo>
                      <a:pt x="580" y="258"/>
                      <a:pt x="580" y="258"/>
                      <a:pt x="580" y="258"/>
                    </a:cubicBezTo>
                    <a:cubicBezTo>
                      <a:pt x="580" y="272"/>
                      <a:pt x="580" y="272"/>
                      <a:pt x="580" y="272"/>
                    </a:cubicBezTo>
                    <a:cubicBezTo>
                      <a:pt x="582" y="272"/>
                      <a:pt x="584" y="271"/>
                      <a:pt x="586" y="270"/>
                    </a:cubicBezTo>
                    <a:cubicBezTo>
                      <a:pt x="588" y="269"/>
                      <a:pt x="590" y="268"/>
                      <a:pt x="590" y="267"/>
                    </a:cubicBezTo>
                    <a:cubicBezTo>
                      <a:pt x="591" y="266"/>
                      <a:pt x="592" y="265"/>
                      <a:pt x="592" y="265"/>
                    </a:cubicBezTo>
                    <a:cubicBezTo>
                      <a:pt x="592" y="264"/>
                      <a:pt x="593" y="264"/>
                      <a:pt x="593" y="263"/>
                    </a:cubicBezTo>
                    <a:cubicBezTo>
                      <a:pt x="593" y="262"/>
                      <a:pt x="593" y="262"/>
                      <a:pt x="593" y="262"/>
                    </a:cubicBezTo>
                    <a:cubicBezTo>
                      <a:pt x="593" y="261"/>
                      <a:pt x="594" y="261"/>
                      <a:pt x="594" y="261"/>
                    </a:cubicBezTo>
                    <a:cubicBezTo>
                      <a:pt x="594" y="260"/>
                      <a:pt x="594" y="259"/>
                      <a:pt x="594" y="258"/>
                    </a:cubicBezTo>
                    <a:cubicBezTo>
                      <a:pt x="594" y="258"/>
                      <a:pt x="594" y="257"/>
                      <a:pt x="594" y="256"/>
                    </a:cubicBezTo>
                    <a:cubicBezTo>
                      <a:pt x="594" y="255"/>
                      <a:pt x="594" y="253"/>
                      <a:pt x="594" y="252"/>
                    </a:cubicBezTo>
                    <a:cubicBezTo>
                      <a:pt x="594" y="252"/>
                      <a:pt x="594" y="252"/>
                      <a:pt x="594" y="252"/>
                    </a:cubicBezTo>
                    <a:cubicBezTo>
                      <a:pt x="593" y="248"/>
                      <a:pt x="592" y="244"/>
                      <a:pt x="591" y="240"/>
                    </a:cubicBezTo>
                    <a:cubicBezTo>
                      <a:pt x="591" y="240"/>
                      <a:pt x="591" y="240"/>
                      <a:pt x="591" y="240"/>
                    </a:cubicBezTo>
                    <a:cubicBezTo>
                      <a:pt x="588" y="233"/>
                      <a:pt x="585" y="226"/>
                      <a:pt x="582" y="222"/>
                    </a:cubicBezTo>
                    <a:cubicBezTo>
                      <a:pt x="581" y="220"/>
                      <a:pt x="581" y="220"/>
                      <a:pt x="581" y="220"/>
                    </a:cubicBezTo>
                    <a:cubicBezTo>
                      <a:pt x="579" y="218"/>
                      <a:pt x="579" y="218"/>
                      <a:pt x="579" y="218"/>
                    </a:cubicBezTo>
                    <a:cubicBezTo>
                      <a:pt x="579" y="217"/>
                      <a:pt x="579" y="217"/>
                      <a:pt x="579" y="217"/>
                    </a:cubicBezTo>
                    <a:cubicBezTo>
                      <a:pt x="577" y="216"/>
                      <a:pt x="577" y="216"/>
                      <a:pt x="577" y="216"/>
                    </a:cubicBezTo>
                    <a:cubicBezTo>
                      <a:pt x="576" y="216"/>
                      <a:pt x="576" y="216"/>
                      <a:pt x="576" y="216"/>
                    </a:cubicBezTo>
                    <a:cubicBezTo>
                      <a:pt x="575" y="215"/>
                      <a:pt x="575" y="215"/>
                      <a:pt x="575" y="215"/>
                    </a:cubicBezTo>
                    <a:cubicBezTo>
                      <a:pt x="569" y="227"/>
                      <a:pt x="569" y="227"/>
                      <a:pt x="569" y="227"/>
                    </a:cubicBezTo>
                    <a:cubicBezTo>
                      <a:pt x="581" y="234"/>
                      <a:pt x="581" y="234"/>
                      <a:pt x="581" y="234"/>
                    </a:cubicBezTo>
                    <a:cubicBezTo>
                      <a:pt x="581" y="234"/>
                      <a:pt x="581" y="234"/>
                      <a:pt x="581" y="234"/>
                    </a:cubicBezTo>
                    <a:cubicBezTo>
                      <a:pt x="587" y="223"/>
                      <a:pt x="587" y="223"/>
                      <a:pt x="587" y="223"/>
                    </a:cubicBezTo>
                    <a:cubicBezTo>
                      <a:pt x="576" y="216"/>
                      <a:pt x="576" y="216"/>
                      <a:pt x="576" y="216"/>
                    </a:cubicBezTo>
                    <a:cubicBezTo>
                      <a:pt x="575" y="215"/>
                      <a:pt x="574" y="215"/>
                      <a:pt x="573" y="214"/>
                    </a:cubicBezTo>
                    <a:cubicBezTo>
                      <a:pt x="573" y="214"/>
                      <a:pt x="573" y="214"/>
                      <a:pt x="573" y="214"/>
                    </a:cubicBezTo>
                    <a:cubicBezTo>
                      <a:pt x="568" y="210"/>
                      <a:pt x="561" y="206"/>
                      <a:pt x="552" y="200"/>
                    </a:cubicBezTo>
                    <a:cubicBezTo>
                      <a:pt x="552" y="200"/>
                      <a:pt x="552" y="200"/>
                      <a:pt x="552" y="200"/>
                    </a:cubicBezTo>
                    <a:cubicBezTo>
                      <a:pt x="544" y="195"/>
                      <a:pt x="534" y="190"/>
                      <a:pt x="524" y="185"/>
                    </a:cubicBezTo>
                    <a:cubicBezTo>
                      <a:pt x="514" y="179"/>
                      <a:pt x="504" y="175"/>
                      <a:pt x="495" y="171"/>
                    </a:cubicBezTo>
                    <a:cubicBezTo>
                      <a:pt x="494" y="171"/>
                      <a:pt x="494" y="171"/>
                      <a:pt x="494" y="171"/>
                    </a:cubicBezTo>
                    <a:cubicBezTo>
                      <a:pt x="495" y="171"/>
                      <a:pt x="495" y="171"/>
                      <a:pt x="495" y="171"/>
                    </a:cubicBezTo>
                    <a:cubicBezTo>
                      <a:pt x="491" y="170"/>
                      <a:pt x="488" y="169"/>
                      <a:pt x="484" y="168"/>
                    </a:cubicBezTo>
                    <a:cubicBezTo>
                      <a:pt x="484" y="168"/>
                      <a:pt x="484" y="168"/>
                      <a:pt x="484" y="168"/>
                    </a:cubicBezTo>
                    <a:cubicBezTo>
                      <a:pt x="469" y="164"/>
                      <a:pt x="453" y="160"/>
                      <a:pt x="437" y="157"/>
                    </a:cubicBezTo>
                    <a:cubicBezTo>
                      <a:pt x="437" y="157"/>
                      <a:pt x="437" y="157"/>
                      <a:pt x="437" y="157"/>
                    </a:cubicBezTo>
                    <a:cubicBezTo>
                      <a:pt x="422" y="154"/>
                      <a:pt x="407" y="152"/>
                      <a:pt x="396" y="152"/>
                    </a:cubicBezTo>
                    <a:cubicBezTo>
                      <a:pt x="395" y="152"/>
                      <a:pt x="395" y="152"/>
                      <a:pt x="395" y="152"/>
                    </a:cubicBezTo>
                    <a:cubicBezTo>
                      <a:pt x="395" y="166"/>
                      <a:pt x="395" y="166"/>
                      <a:pt x="395" y="166"/>
                    </a:cubicBezTo>
                    <a:cubicBezTo>
                      <a:pt x="395" y="152"/>
                      <a:pt x="395" y="152"/>
                      <a:pt x="395" y="152"/>
                    </a:cubicBezTo>
                    <a:cubicBezTo>
                      <a:pt x="395" y="152"/>
                      <a:pt x="395" y="152"/>
                      <a:pt x="395" y="152"/>
                    </a:cubicBezTo>
                    <a:cubicBezTo>
                      <a:pt x="395" y="152"/>
                      <a:pt x="395" y="152"/>
                      <a:pt x="395" y="152"/>
                    </a:cubicBezTo>
                    <a:cubicBezTo>
                      <a:pt x="395" y="162"/>
                      <a:pt x="395" y="162"/>
                      <a:pt x="395" y="162"/>
                    </a:cubicBezTo>
                    <a:cubicBezTo>
                      <a:pt x="395" y="152"/>
                      <a:pt x="395" y="152"/>
                      <a:pt x="395" y="152"/>
                    </a:cubicBezTo>
                    <a:cubicBezTo>
                      <a:pt x="395" y="152"/>
                      <a:pt x="395" y="152"/>
                      <a:pt x="395" y="152"/>
                    </a:cubicBezTo>
                    <a:cubicBezTo>
                      <a:pt x="395" y="162"/>
                      <a:pt x="395" y="162"/>
                      <a:pt x="395" y="162"/>
                    </a:cubicBezTo>
                    <a:cubicBezTo>
                      <a:pt x="395" y="152"/>
                      <a:pt x="395" y="152"/>
                      <a:pt x="395" y="152"/>
                    </a:cubicBezTo>
                    <a:cubicBezTo>
                      <a:pt x="390" y="152"/>
                      <a:pt x="387" y="152"/>
                      <a:pt x="384" y="153"/>
                    </a:cubicBezTo>
                    <a:cubicBezTo>
                      <a:pt x="382" y="153"/>
                      <a:pt x="381" y="153"/>
                      <a:pt x="379" y="154"/>
                    </a:cubicBezTo>
                    <a:cubicBezTo>
                      <a:pt x="379" y="154"/>
                      <a:pt x="378" y="154"/>
                      <a:pt x="377" y="154"/>
                    </a:cubicBezTo>
                    <a:cubicBezTo>
                      <a:pt x="377" y="155"/>
                      <a:pt x="376" y="155"/>
                      <a:pt x="375" y="155"/>
                    </a:cubicBezTo>
                    <a:cubicBezTo>
                      <a:pt x="381" y="168"/>
                      <a:pt x="381" y="168"/>
                      <a:pt x="381" y="168"/>
                    </a:cubicBezTo>
                    <a:cubicBezTo>
                      <a:pt x="376" y="155"/>
                      <a:pt x="376" y="155"/>
                      <a:pt x="376" y="155"/>
                    </a:cubicBezTo>
                    <a:cubicBezTo>
                      <a:pt x="372" y="157"/>
                      <a:pt x="369" y="159"/>
                      <a:pt x="366" y="161"/>
                    </a:cubicBezTo>
                    <a:cubicBezTo>
                      <a:pt x="363" y="164"/>
                      <a:pt x="360" y="167"/>
                      <a:pt x="357" y="170"/>
                    </a:cubicBezTo>
                    <a:cubicBezTo>
                      <a:pt x="352" y="177"/>
                      <a:pt x="348" y="185"/>
                      <a:pt x="345" y="192"/>
                    </a:cubicBezTo>
                    <a:cubicBezTo>
                      <a:pt x="345" y="192"/>
                      <a:pt x="345" y="192"/>
                      <a:pt x="345" y="192"/>
                    </a:cubicBezTo>
                    <a:cubicBezTo>
                      <a:pt x="344" y="195"/>
                      <a:pt x="343" y="198"/>
                      <a:pt x="343" y="200"/>
                    </a:cubicBezTo>
                    <a:cubicBezTo>
                      <a:pt x="342" y="203"/>
                      <a:pt x="342" y="205"/>
                      <a:pt x="342" y="207"/>
                    </a:cubicBezTo>
                    <a:cubicBezTo>
                      <a:pt x="342" y="207"/>
                      <a:pt x="342" y="207"/>
                      <a:pt x="342" y="207"/>
                    </a:cubicBezTo>
                    <a:cubicBezTo>
                      <a:pt x="342" y="208"/>
                      <a:pt x="342" y="209"/>
                      <a:pt x="342" y="209"/>
                    </a:cubicBezTo>
                    <a:cubicBezTo>
                      <a:pt x="342" y="212"/>
                      <a:pt x="342" y="216"/>
                      <a:pt x="342" y="221"/>
                    </a:cubicBezTo>
                    <a:cubicBezTo>
                      <a:pt x="342" y="221"/>
                      <a:pt x="342" y="221"/>
                      <a:pt x="342" y="221"/>
                    </a:cubicBezTo>
                    <a:cubicBezTo>
                      <a:pt x="343" y="227"/>
                      <a:pt x="344" y="234"/>
                      <a:pt x="344" y="241"/>
                    </a:cubicBezTo>
                    <a:cubicBezTo>
                      <a:pt x="344" y="241"/>
                      <a:pt x="344" y="241"/>
                      <a:pt x="344" y="241"/>
                    </a:cubicBezTo>
                    <a:cubicBezTo>
                      <a:pt x="346" y="255"/>
                      <a:pt x="349" y="271"/>
                      <a:pt x="352" y="284"/>
                    </a:cubicBezTo>
                    <a:cubicBezTo>
                      <a:pt x="352" y="284"/>
                      <a:pt x="352" y="284"/>
                      <a:pt x="352" y="284"/>
                    </a:cubicBezTo>
                    <a:cubicBezTo>
                      <a:pt x="353" y="289"/>
                      <a:pt x="354" y="293"/>
                      <a:pt x="355" y="297"/>
                    </a:cubicBezTo>
                    <a:cubicBezTo>
                      <a:pt x="357" y="300"/>
                      <a:pt x="358" y="303"/>
                      <a:pt x="359" y="306"/>
                    </a:cubicBezTo>
                    <a:cubicBezTo>
                      <a:pt x="372" y="300"/>
                      <a:pt x="372" y="300"/>
                      <a:pt x="372" y="300"/>
                    </a:cubicBezTo>
                    <a:cubicBezTo>
                      <a:pt x="359" y="306"/>
                      <a:pt x="359" y="306"/>
                      <a:pt x="359" y="306"/>
                    </a:cubicBezTo>
                    <a:cubicBezTo>
                      <a:pt x="364" y="316"/>
                      <a:pt x="372" y="326"/>
                      <a:pt x="383" y="335"/>
                    </a:cubicBezTo>
                    <a:cubicBezTo>
                      <a:pt x="394" y="344"/>
                      <a:pt x="408" y="352"/>
                      <a:pt x="425" y="358"/>
                    </a:cubicBezTo>
                    <a:cubicBezTo>
                      <a:pt x="438" y="363"/>
                      <a:pt x="452" y="367"/>
                      <a:pt x="466" y="369"/>
                    </a:cubicBezTo>
                    <a:cubicBezTo>
                      <a:pt x="466" y="369"/>
                      <a:pt x="466" y="369"/>
                      <a:pt x="466" y="369"/>
                    </a:cubicBezTo>
                    <a:cubicBezTo>
                      <a:pt x="476" y="371"/>
                      <a:pt x="485" y="372"/>
                      <a:pt x="493" y="372"/>
                    </a:cubicBezTo>
                    <a:cubicBezTo>
                      <a:pt x="497" y="372"/>
                      <a:pt x="500" y="371"/>
                      <a:pt x="503" y="371"/>
                    </a:cubicBezTo>
                    <a:cubicBezTo>
                      <a:pt x="502" y="357"/>
                      <a:pt x="502" y="357"/>
                      <a:pt x="502" y="357"/>
                    </a:cubicBezTo>
                    <a:cubicBezTo>
                      <a:pt x="503" y="371"/>
                      <a:pt x="503" y="371"/>
                      <a:pt x="503" y="371"/>
                    </a:cubicBezTo>
                    <a:cubicBezTo>
                      <a:pt x="507" y="371"/>
                      <a:pt x="510" y="370"/>
                      <a:pt x="513" y="369"/>
                    </a:cubicBezTo>
                    <a:cubicBezTo>
                      <a:pt x="514" y="368"/>
                      <a:pt x="515" y="368"/>
                      <a:pt x="516" y="367"/>
                    </a:cubicBezTo>
                    <a:cubicBezTo>
                      <a:pt x="517" y="367"/>
                      <a:pt x="518" y="367"/>
                      <a:pt x="518" y="366"/>
                    </a:cubicBezTo>
                    <a:cubicBezTo>
                      <a:pt x="519" y="366"/>
                      <a:pt x="520" y="365"/>
                      <a:pt x="521" y="364"/>
                    </a:cubicBezTo>
                    <a:cubicBezTo>
                      <a:pt x="511" y="354"/>
                      <a:pt x="511" y="354"/>
                      <a:pt x="511" y="354"/>
                    </a:cubicBezTo>
                    <a:cubicBezTo>
                      <a:pt x="520" y="365"/>
                      <a:pt x="520" y="365"/>
                      <a:pt x="520" y="365"/>
                    </a:cubicBezTo>
                    <a:cubicBezTo>
                      <a:pt x="520" y="365"/>
                      <a:pt x="521" y="364"/>
                      <a:pt x="521" y="364"/>
                    </a:cubicBezTo>
                    <a:cubicBezTo>
                      <a:pt x="523" y="363"/>
                      <a:pt x="524" y="361"/>
                      <a:pt x="526" y="359"/>
                    </a:cubicBezTo>
                    <a:cubicBezTo>
                      <a:pt x="526" y="359"/>
                      <a:pt x="526" y="359"/>
                      <a:pt x="526" y="359"/>
                    </a:cubicBezTo>
                    <a:cubicBezTo>
                      <a:pt x="529" y="356"/>
                      <a:pt x="531" y="353"/>
                      <a:pt x="535" y="349"/>
                    </a:cubicBezTo>
                    <a:cubicBezTo>
                      <a:pt x="535" y="349"/>
                      <a:pt x="535" y="349"/>
                      <a:pt x="535" y="349"/>
                    </a:cubicBezTo>
                    <a:cubicBezTo>
                      <a:pt x="541" y="342"/>
                      <a:pt x="548" y="332"/>
                      <a:pt x="555" y="323"/>
                    </a:cubicBezTo>
                    <a:cubicBezTo>
                      <a:pt x="555" y="323"/>
                      <a:pt x="555" y="323"/>
                      <a:pt x="555" y="323"/>
                    </a:cubicBezTo>
                    <a:cubicBezTo>
                      <a:pt x="561" y="313"/>
                      <a:pt x="568" y="303"/>
                      <a:pt x="574" y="294"/>
                    </a:cubicBezTo>
                    <a:cubicBezTo>
                      <a:pt x="581" y="285"/>
                      <a:pt x="586" y="277"/>
                      <a:pt x="589" y="270"/>
                    </a:cubicBezTo>
                    <a:cubicBezTo>
                      <a:pt x="589" y="270"/>
                      <a:pt x="589" y="270"/>
                      <a:pt x="589" y="270"/>
                    </a:cubicBezTo>
                    <a:lnTo>
                      <a:pt x="577" y="264"/>
                    </a:ln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0" name="Freeform 161"/>
              <p:cNvSpPr/>
              <p:nvPr/>
            </p:nvSpPr>
            <p:spPr bwMode="auto">
              <a:xfrm>
                <a:off x="4858" y="509"/>
                <a:ext cx="41" cy="28"/>
              </a:xfrm>
              <a:custGeom>
                <a:avLst/>
                <a:gdLst>
                  <a:gd name="T0" fmla="*/ 29 w 30"/>
                  <a:gd name="T1" fmla="*/ 15 h 20"/>
                  <a:gd name="T2" fmla="*/ 13 w 30"/>
                  <a:gd name="T3" fmla="*/ 18 h 20"/>
                  <a:gd name="T4" fmla="*/ 1 w 30"/>
                  <a:gd name="T5" fmla="*/ 5 h 20"/>
                  <a:gd name="T6" fmla="*/ 18 w 30"/>
                  <a:gd name="T7" fmla="*/ 3 h 20"/>
                  <a:gd name="T8" fmla="*/ 29 w 30"/>
                  <a:gd name="T9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0">
                    <a:moveTo>
                      <a:pt x="29" y="15"/>
                    </a:moveTo>
                    <a:cubicBezTo>
                      <a:pt x="27" y="19"/>
                      <a:pt x="20" y="20"/>
                      <a:pt x="13" y="18"/>
                    </a:cubicBezTo>
                    <a:cubicBezTo>
                      <a:pt x="5" y="15"/>
                      <a:pt x="0" y="9"/>
                      <a:pt x="1" y="5"/>
                    </a:cubicBezTo>
                    <a:cubicBezTo>
                      <a:pt x="3" y="1"/>
                      <a:pt x="10" y="0"/>
                      <a:pt x="18" y="3"/>
                    </a:cubicBezTo>
                    <a:cubicBezTo>
                      <a:pt x="26" y="5"/>
                      <a:pt x="30" y="11"/>
                      <a:pt x="29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1" name="Freeform 162"/>
              <p:cNvSpPr/>
              <p:nvPr/>
            </p:nvSpPr>
            <p:spPr bwMode="auto">
              <a:xfrm>
                <a:off x="4840" y="491"/>
                <a:ext cx="77" cy="63"/>
              </a:xfrm>
              <a:custGeom>
                <a:avLst/>
                <a:gdLst>
                  <a:gd name="T0" fmla="*/ 29 w 56"/>
                  <a:gd name="T1" fmla="*/ 23 h 46"/>
                  <a:gd name="T2" fmla="*/ 31 w 56"/>
                  <a:gd name="T3" fmla="*/ 20 h 46"/>
                  <a:gd name="T4" fmla="*/ 38 w 56"/>
                  <a:gd name="T5" fmla="*/ 26 h 46"/>
                  <a:gd name="T6" fmla="*/ 36 w 56"/>
                  <a:gd name="T7" fmla="*/ 25 h 46"/>
                  <a:gd name="T8" fmla="*/ 31 w 56"/>
                  <a:gd name="T9" fmla="*/ 20 h 46"/>
                  <a:gd name="T10" fmla="*/ 34 w 56"/>
                  <a:gd name="T11" fmla="*/ 18 h 46"/>
                  <a:gd name="T12" fmla="*/ 34 w 56"/>
                  <a:gd name="T13" fmla="*/ 18 h 46"/>
                  <a:gd name="T14" fmla="*/ 34 w 56"/>
                  <a:gd name="T15" fmla="*/ 21 h 46"/>
                  <a:gd name="T16" fmla="*/ 34 w 56"/>
                  <a:gd name="T17" fmla="*/ 19 h 46"/>
                  <a:gd name="T18" fmla="*/ 34 w 56"/>
                  <a:gd name="T19" fmla="*/ 18 h 46"/>
                  <a:gd name="T20" fmla="*/ 34 w 56"/>
                  <a:gd name="T21" fmla="*/ 18 h 46"/>
                  <a:gd name="T22" fmla="*/ 30 w 56"/>
                  <a:gd name="T23" fmla="*/ 18 h 46"/>
                  <a:gd name="T24" fmla="*/ 27 w 56"/>
                  <a:gd name="T25" fmla="*/ 16 h 46"/>
                  <a:gd name="T26" fmla="*/ 27 w 56"/>
                  <a:gd name="T27" fmla="*/ 16 h 46"/>
                  <a:gd name="T28" fmla="*/ 26 w 56"/>
                  <a:gd name="T29" fmla="*/ 17 h 46"/>
                  <a:gd name="T30" fmla="*/ 23 w 56"/>
                  <a:gd name="T31" fmla="*/ 19 h 46"/>
                  <a:gd name="T32" fmla="*/ 27 w 56"/>
                  <a:gd name="T33" fmla="*/ 16 h 46"/>
                  <a:gd name="T34" fmla="*/ 28 w 56"/>
                  <a:gd name="T35" fmla="*/ 17 h 46"/>
                  <a:gd name="T36" fmla="*/ 28 w 56"/>
                  <a:gd name="T37" fmla="*/ 20 h 46"/>
                  <a:gd name="T38" fmla="*/ 20 w 56"/>
                  <a:gd name="T39" fmla="*/ 20 h 46"/>
                  <a:gd name="T40" fmla="*/ 19 w 56"/>
                  <a:gd name="T41" fmla="*/ 20 h 46"/>
                  <a:gd name="T42" fmla="*/ 28 w 56"/>
                  <a:gd name="T43" fmla="*/ 20 h 46"/>
                  <a:gd name="T44" fmla="*/ 27 w 56"/>
                  <a:gd name="T45" fmla="*/ 23 h 46"/>
                  <a:gd name="T46" fmla="*/ 19 w 56"/>
                  <a:gd name="T47" fmla="*/ 20 h 46"/>
                  <a:gd name="T48" fmla="*/ 27 w 56"/>
                  <a:gd name="T49" fmla="*/ 23 h 46"/>
                  <a:gd name="T50" fmla="*/ 25 w 56"/>
                  <a:gd name="T51" fmla="*/ 26 h 46"/>
                  <a:gd name="T52" fmla="*/ 23 w 56"/>
                  <a:gd name="T53" fmla="*/ 28 h 46"/>
                  <a:gd name="T54" fmla="*/ 21 w 56"/>
                  <a:gd name="T55" fmla="*/ 22 h 46"/>
                  <a:gd name="T56" fmla="*/ 22 w 56"/>
                  <a:gd name="T57" fmla="*/ 26 h 46"/>
                  <a:gd name="T58" fmla="*/ 23 w 56"/>
                  <a:gd name="T59" fmla="*/ 28 h 46"/>
                  <a:gd name="T60" fmla="*/ 23 w 56"/>
                  <a:gd name="T61" fmla="*/ 28 h 46"/>
                  <a:gd name="T62" fmla="*/ 23 w 56"/>
                  <a:gd name="T63" fmla="*/ 28 h 46"/>
                  <a:gd name="T64" fmla="*/ 23 w 56"/>
                  <a:gd name="T65" fmla="*/ 27 h 46"/>
                  <a:gd name="T66" fmla="*/ 23 w 56"/>
                  <a:gd name="T67" fmla="*/ 28 h 46"/>
                  <a:gd name="T68" fmla="*/ 26 w 56"/>
                  <a:gd name="T69" fmla="*/ 29 h 46"/>
                  <a:gd name="T70" fmla="*/ 29 w 56"/>
                  <a:gd name="T71" fmla="*/ 30 h 46"/>
                  <a:gd name="T72" fmla="*/ 29 w 56"/>
                  <a:gd name="T73" fmla="*/ 30 h 46"/>
                  <a:gd name="T74" fmla="*/ 30 w 56"/>
                  <a:gd name="T75" fmla="*/ 30 h 46"/>
                  <a:gd name="T76" fmla="*/ 33 w 56"/>
                  <a:gd name="T77" fmla="*/ 28 h 46"/>
                  <a:gd name="T78" fmla="*/ 29 w 56"/>
                  <a:gd name="T79" fmla="*/ 30 h 46"/>
                  <a:gd name="T80" fmla="*/ 29 w 56"/>
                  <a:gd name="T81" fmla="*/ 29 h 46"/>
                  <a:gd name="T82" fmla="*/ 28 w 56"/>
                  <a:gd name="T83" fmla="*/ 27 h 46"/>
                  <a:gd name="T84" fmla="*/ 36 w 56"/>
                  <a:gd name="T85" fmla="*/ 27 h 46"/>
                  <a:gd name="T86" fmla="*/ 38 w 56"/>
                  <a:gd name="T87" fmla="*/ 27 h 46"/>
                  <a:gd name="T88" fmla="*/ 28 w 56"/>
                  <a:gd name="T89" fmla="*/ 27 h 46"/>
                  <a:gd name="T90" fmla="*/ 29 w 56"/>
                  <a:gd name="T91" fmla="*/ 23 h 46"/>
                  <a:gd name="T92" fmla="*/ 42 w 56"/>
                  <a:gd name="T93" fmla="*/ 28 h 46"/>
                  <a:gd name="T94" fmla="*/ 56 w 56"/>
                  <a:gd name="T95" fmla="*/ 27 h 46"/>
                  <a:gd name="T96" fmla="*/ 46 w 56"/>
                  <a:gd name="T97" fmla="*/ 8 h 46"/>
                  <a:gd name="T98" fmla="*/ 36 w 56"/>
                  <a:gd name="T99" fmla="*/ 3 h 46"/>
                  <a:gd name="T100" fmla="*/ 23 w 56"/>
                  <a:gd name="T101" fmla="*/ 0 h 46"/>
                  <a:gd name="T102" fmla="*/ 6 w 56"/>
                  <a:gd name="T103" fmla="*/ 7 h 46"/>
                  <a:gd name="T104" fmla="*/ 2 w 56"/>
                  <a:gd name="T105" fmla="*/ 13 h 46"/>
                  <a:gd name="T106" fmla="*/ 3 w 56"/>
                  <a:gd name="T107" fmla="*/ 29 h 46"/>
                  <a:gd name="T108" fmla="*/ 21 w 56"/>
                  <a:gd name="T109" fmla="*/ 44 h 46"/>
                  <a:gd name="T110" fmla="*/ 45 w 56"/>
                  <a:gd name="T111" fmla="*/ 44 h 46"/>
                  <a:gd name="T112" fmla="*/ 55 w 56"/>
                  <a:gd name="T113" fmla="*/ 33 h 46"/>
                  <a:gd name="T114" fmla="*/ 42 w 56"/>
                  <a:gd name="T115" fmla="*/ 2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6" h="46">
                    <a:moveTo>
                      <a:pt x="42" y="28"/>
                    </a:moveTo>
                    <a:cubicBezTo>
                      <a:pt x="29" y="23"/>
                      <a:pt x="29" y="23"/>
                      <a:pt x="29" y="23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0" y="21"/>
                      <a:pt x="29" y="22"/>
                      <a:pt x="29" y="23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3" y="18"/>
                      <a:pt x="32" y="19"/>
                      <a:pt x="31" y="20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3" y="18"/>
                      <a:pt x="32" y="18"/>
                      <a:pt x="30" y="18"/>
                    </a:cubicBezTo>
                    <a:cubicBezTo>
                      <a:pt x="29" y="17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19"/>
                      <a:pt x="28" y="18"/>
                      <a:pt x="28" y="17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8" y="22"/>
                      <a:pt x="28" y="21"/>
                      <a:pt x="28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6" y="25"/>
                      <a:pt x="27" y="24"/>
                      <a:pt x="27" y="23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4" y="27"/>
                      <a:pt x="25" y="26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4" y="28"/>
                      <a:pt x="25" y="28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8" y="29"/>
                      <a:pt x="29" y="30"/>
                      <a:pt x="29" y="30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8"/>
                      <a:pt x="29" y="29"/>
                      <a:pt x="29" y="29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4"/>
                      <a:pt x="28" y="26"/>
                      <a:pt x="2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6" y="31"/>
                      <a:pt x="56" y="29"/>
                      <a:pt x="56" y="27"/>
                    </a:cubicBezTo>
                    <a:cubicBezTo>
                      <a:pt x="56" y="23"/>
                      <a:pt x="55" y="20"/>
                      <a:pt x="54" y="17"/>
                    </a:cubicBezTo>
                    <a:cubicBezTo>
                      <a:pt x="52" y="13"/>
                      <a:pt x="49" y="10"/>
                      <a:pt x="46" y="8"/>
                    </a:cubicBezTo>
                    <a:cubicBezTo>
                      <a:pt x="43" y="6"/>
                      <a:pt x="39" y="4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1" y="1"/>
                      <a:pt x="27" y="0"/>
                      <a:pt x="23" y="0"/>
                    </a:cubicBezTo>
                    <a:cubicBezTo>
                      <a:pt x="19" y="0"/>
                      <a:pt x="16" y="1"/>
                      <a:pt x="12" y="3"/>
                    </a:cubicBezTo>
                    <a:cubicBezTo>
                      <a:pt x="10" y="3"/>
                      <a:pt x="8" y="5"/>
                      <a:pt x="6" y="7"/>
                    </a:cubicBezTo>
                    <a:cubicBezTo>
                      <a:pt x="4" y="8"/>
                      <a:pt x="2" y="11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5"/>
                      <a:pt x="0" y="18"/>
                      <a:pt x="0" y="20"/>
                    </a:cubicBezTo>
                    <a:cubicBezTo>
                      <a:pt x="0" y="23"/>
                      <a:pt x="1" y="27"/>
                      <a:pt x="3" y="29"/>
                    </a:cubicBezTo>
                    <a:cubicBezTo>
                      <a:pt x="5" y="33"/>
                      <a:pt x="8" y="36"/>
                      <a:pt x="11" y="38"/>
                    </a:cubicBezTo>
                    <a:cubicBezTo>
                      <a:pt x="14" y="40"/>
                      <a:pt x="17" y="42"/>
                      <a:pt x="21" y="44"/>
                    </a:cubicBezTo>
                    <a:cubicBezTo>
                      <a:pt x="25" y="45"/>
                      <a:pt x="29" y="46"/>
                      <a:pt x="34" y="46"/>
                    </a:cubicBezTo>
                    <a:cubicBezTo>
                      <a:pt x="37" y="46"/>
                      <a:pt x="41" y="45"/>
                      <a:pt x="45" y="44"/>
                    </a:cubicBezTo>
                    <a:cubicBezTo>
                      <a:pt x="47" y="43"/>
                      <a:pt x="49" y="41"/>
                      <a:pt x="51" y="40"/>
                    </a:cubicBezTo>
                    <a:cubicBezTo>
                      <a:pt x="52" y="38"/>
                      <a:pt x="54" y="35"/>
                      <a:pt x="55" y="33"/>
                    </a:cubicBezTo>
                    <a:cubicBezTo>
                      <a:pt x="55" y="33"/>
                      <a:pt x="55" y="33"/>
                      <a:pt x="55" y="33"/>
                    </a:cubicBezTo>
                    <a:lnTo>
                      <a:pt x="42" y="28"/>
                    </a:ln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2" name="Freeform 163"/>
              <p:cNvSpPr/>
              <p:nvPr/>
            </p:nvSpPr>
            <p:spPr bwMode="auto">
              <a:xfrm>
                <a:off x="4086" y="229"/>
                <a:ext cx="42" cy="29"/>
              </a:xfrm>
              <a:custGeom>
                <a:avLst/>
                <a:gdLst>
                  <a:gd name="T0" fmla="*/ 29 w 31"/>
                  <a:gd name="T1" fmla="*/ 15 h 21"/>
                  <a:gd name="T2" fmla="*/ 13 w 31"/>
                  <a:gd name="T3" fmla="*/ 18 h 21"/>
                  <a:gd name="T4" fmla="*/ 2 w 31"/>
                  <a:gd name="T5" fmla="*/ 5 h 21"/>
                  <a:gd name="T6" fmla="*/ 18 w 31"/>
                  <a:gd name="T7" fmla="*/ 3 h 21"/>
                  <a:gd name="T8" fmla="*/ 29 w 31"/>
                  <a:gd name="T9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1">
                    <a:moveTo>
                      <a:pt x="29" y="15"/>
                    </a:moveTo>
                    <a:cubicBezTo>
                      <a:pt x="28" y="19"/>
                      <a:pt x="20" y="21"/>
                      <a:pt x="13" y="18"/>
                    </a:cubicBezTo>
                    <a:cubicBezTo>
                      <a:pt x="5" y="15"/>
                      <a:pt x="0" y="9"/>
                      <a:pt x="2" y="5"/>
                    </a:cubicBezTo>
                    <a:cubicBezTo>
                      <a:pt x="3" y="1"/>
                      <a:pt x="10" y="0"/>
                      <a:pt x="18" y="3"/>
                    </a:cubicBezTo>
                    <a:cubicBezTo>
                      <a:pt x="26" y="5"/>
                      <a:pt x="31" y="11"/>
                      <a:pt x="29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3" name="Freeform 164"/>
              <p:cNvSpPr/>
              <p:nvPr/>
            </p:nvSpPr>
            <p:spPr bwMode="auto">
              <a:xfrm>
                <a:off x="4068" y="211"/>
                <a:ext cx="77" cy="63"/>
              </a:xfrm>
              <a:custGeom>
                <a:avLst/>
                <a:gdLst>
                  <a:gd name="T0" fmla="*/ 29 w 56"/>
                  <a:gd name="T1" fmla="*/ 24 h 46"/>
                  <a:gd name="T2" fmla="*/ 31 w 56"/>
                  <a:gd name="T3" fmla="*/ 20 h 46"/>
                  <a:gd name="T4" fmla="*/ 38 w 56"/>
                  <a:gd name="T5" fmla="*/ 27 h 46"/>
                  <a:gd name="T6" fmla="*/ 36 w 56"/>
                  <a:gd name="T7" fmla="*/ 25 h 46"/>
                  <a:gd name="T8" fmla="*/ 31 w 56"/>
                  <a:gd name="T9" fmla="*/ 20 h 46"/>
                  <a:gd name="T10" fmla="*/ 34 w 56"/>
                  <a:gd name="T11" fmla="*/ 19 h 46"/>
                  <a:gd name="T12" fmla="*/ 34 w 56"/>
                  <a:gd name="T13" fmla="*/ 18 h 46"/>
                  <a:gd name="T14" fmla="*/ 34 w 56"/>
                  <a:gd name="T15" fmla="*/ 21 h 46"/>
                  <a:gd name="T16" fmla="*/ 34 w 56"/>
                  <a:gd name="T17" fmla="*/ 19 h 46"/>
                  <a:gd name="T18" fmla="*/ 34 w 56"/>
                  <a:gd name="T19" fmla="*/ 18 h 46"/>
                  <a:gd name="T20" fmla="*/ 34 w 56"/>
                  <a:gd name="T21" fmla="*/ 18 h 46"/>
                  <a:gd name="T22" fmla="*/ 30 w 56"/>
                  <a:gd name="T23" fmla="*/ 18 h 46"/>
                  <a:gd name="T24" fmla="*/ 27 w 56"/>
                  <a:gd name="T25" fmla="*/ 16 h 46"/>
                  <a:gd name="T26" fmla="*/ 27 w 56"/>
                  <a:gd name="T27" fmla="*/ 16 h 46"/>
                  <a:gd name="T28" fmla="*/ 27 w 56"/>
                  <a:gd name="T29" fmla="*/ 16 h 46"/>
                  <a:gd name="T30" fmla="*/ 24 w 56"/>
                  <a:gd name="T31" fmla="*/ 18 h 46"/>
                  <a:gd name="T32" fmla="*/ 27 w 56"/>
                  <a:gd name="T33" fmla="*/ 16 h 46"/>
                  <a:gd name="T34" fmla="*/ 28 w 56"/>
                  <a:gd name="T35" fmla="*/ 17 h 46"/>
                  <a:gd name="T36" fmla="*/ 28 w 56"/>
                  <a:gd name="T37" fmla="*/ 20 h 46"/>
                  <a:gd name="T38" fmla="*/ 20 w 56"/>
                  <a:gd name="T39" fmla="*/ 20 h 46"/>
                  <a:gd name="T40" fmla="*/ 19 w 56"/>
                  <a:gd name="T41" fmla="*/ 20 h 46"/>
                  <a:gd name="T42" fmla="*/ 28 w 56"/>
                  <a:gd name="T43" fmla="*/ 20 h 46"/>
                  <a:gd name="T44" fmla="*/ 28 w 56"/>
                  <a:gd name="T45" fmla="*/ 23 h 46"/>
                  <a:gd name="T46" fmla="*/ 28 w 56"/>
                  <a:gd name="T47" fmla="*/ 23 h 46"/>
                  <a:gd name="T48" fmla="*/ 25 w 56"/>
                  <a:gd name="T49" fmla="*/ 26 h 46"/>
                  <a:gd name="T50" fmla="*/ 19 w 56"/>
                  <a:gd name="T51" fmla="*/ 20 h 46"/>
                  <a:gd name="T52" fmla="*/ 21 w 56"/>
                  <a:gd name="T53" fmla="*/ 22 h 46"/>
                  <a:gd name="T54" fmla="*/ 25 w 56"/>
                  <a:gd name="T55" fmla="*/ 26 h 46"/>
                  <a:gd name="T56" fmla="*/ 23 w 56"/>
                  <a:gd name="T57" fmla="*/ 28 h 46"/>
                  <a:gd name="T58" fmla="*/ 23 w 56"/>
                  <a:gd name="T59" fmla="*/ 28 h 46"/>
                  <a:gd name="T60" fmla="*/ 22 w 56"/>
                  <a:gd name="T61" fmla="*/ 26 h 46"/>
                  <a:gd name="T62" fmla="*/ 23 w 56"/>
                  <a:gd name="T63" fmla="*/ 28 h 46"/>
                  <a:gd name="T64" fmla="*/ 26 w 56"/>
                  <a:gd name="T65" fmla="*/ 29 h 46"/>
                  <a:gd name="T66" fmla="*/ 29 w 56"/>
                  <a:gd name="T67" fmla="*/ 31 h 46"/>
                  <a:gd name="T68" fmla="*/ 30 w 56"/>
                  <a:gd name="T69" fmla="*/ 30 h 46"/>
                  <a:gd name="T70" fmla="*/ 30 w 56"/>
                  <a:gd name="T71" fmla="*/ 31 h 46"/>
                  <a:gd name="T72" fmla="*/ 30 w 56"/>
                  <a:gd name="T73" fmla="*/ 31 h 46"/>
                  <a:gd name="T74" fmla="*/ 29 w 56"/>
                  <a:gd name="T75" fmla="*/ 30 h 46"/>
                  <a:gd name="T76" fmla="*/ 33 w 56"/>
                  <a:gd name="T77" fmla="*/ 28 h 46"/>
                  <a:gd name="T78" fmla="*/ 36 w 56"/>
                  <a:gd name="T79" fmla="*/ 27 h 46"/>
                  <a:gd name="T80" fmla="*/ 29 w 56"/>
                  <a:gd name="T81" fmla="*/ 30 h 46"/>
                  <a:gd name="T82" fmla="*/ 28 w 56"/>
                  <a:gd name="T83" fmla="*/ 27 h 46"/>
                  <a:gd name="T84" fmla="*/ 29 w 56"/>
                  <a:gd name="T85" fmla="*/ 24 h 46"/>
                  <a:gd name="T86" fmla="*/ 38 w 56"/>
                  <a:gd name="T87" fmla="*/ 27 h 46"/>
                  <a:gd name="T88" fmla="*/ 29 w 56"/>
                  <a:gd name="T89" fmla="*/ 24 h 46"/>
                  <a:gd name="T90" fmla="*/ 55 w 56"/>
                  <a:gd name="T91" fmla="*/ 33 h 46"/>
                  <a:gd name="T92" fmla="*/ 54 w 56"/>
                  <a:gd name="T93" fmla="*/ 17 h 46"/>
                  <a:gd name="T94" fmla="*/ 36 w 56"/>
                  <a:gd name="T95" fmla="*/ 3 h 46"/>
                  <a:gd name="T96" fmla="*/ 23 w 56"/>
                  <a:gd name="T97" fmla="*/ 0 h 46"/>
                  <a:gd name="T98" fmla="*/ 6 w 56"/>
                  <a:gd name="T99" fmla="*/ 7 h 46"/>
                  <a:gd name="T100" fmla="*/ 2 w 56"/>
                  <a:gd name="T101" fmla="*/ 14 h 46"/>
                  <a:gd name="T102" fmla="*/ 3 w 56"/>
                  <a:gd name="T103" fmla="*/ 29 h 46"/>
                  <a:gd name="T104" fmla="*/ 21 w 56"/>
                  <a:gd name="T105" fmla="*/ 44 h 46"/>
                  <a:gd name="T106" fmla="*/ 45 w 56"/>
                  <a:gd name="T107" fmla="*/ 44 h 46"/>
                  <a:gd name="T108" fmla="*/ 55 w 56"/>
                  <a:gd name="T109" fmla="*/ 33 h 46"/>
                  <a:gd name="T110" fmla="*/ 55 w 56"/>
                  <a:gd name="T111" fmla="*/ 3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6" h="46">
                    <a:moveTo>
                      <a:pt x="42" y="28"/>
                    </a:moveTo>
                    <a:cubicBezTo>
                      <a:pt x="29" y="24"/>
                      <a:pt x="29" y="24"/>
                      <a:pt x="29" y="24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0" y="21"/>
                      <a:pt x="30" y="22"/>
                      <a:pt x="29" y="24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3" y="19"/>
                      <a:pt x="32" y="19"/>
                      <a:pt x="31" y="20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3" y="18"/>
                      <a:pt x="32" y="18"/>
                      <a:pt x="30" y="18"/>
                    </a:cubicBezTo>
                    <a:cubicBezTo>
                      <a:pt x="29" y="17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19"/>
                      <a:pt x="28" y="18"/>
                      <a:pt x="28" y="17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8" y="22"/>
                      <a:pt x="28" y="21"/>
                      <a:pt x="28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6" y="26"/>
                      <a:pt x="27" y="24"/>
                      <a:pt x="28" y="23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4" y="28"/>
                      <a:pt x="25" y="26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4" y="28"/>
                      <a:pt x="25" y="28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8" y="29"/>
                      <a:pt x="29" y="30"/>
                      <a:pt x="29" y="31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29" y="30"/>
                      <a:pt x="29" y="31"/>
                      <a:pt x="30" y="31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8"/>
                      <a:pt x="29" y="29"/>
                      <a:pt x="29" y="30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9" y="25"/>
                      <a:pt x="28" y="26"/>
                      <a:pt x="2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6" y="31"/>
                      <a:pt x="56" y="29"/>
                      <a:pt x="56" y="27"/>
                    </a:cubicBezTo>
                    <a:cubicBezTo>
                      <a:pt x="56" y="23"/>
                      <a:pt x="55" y="20"/>
                      <a:pt x="54" y="17"/>
                    </a:cubicBezTo>
                    <a:cubicBezTo>
                      <a:pt x="52" y="13"/>
                      <a:pt x="49" y="11"/>
                      <a:pt x="46" y="8"/>
                    </a:cubicBezTo>
                    <a:cubicBezTo>
                      <a:pt x="43" y="6"/>
                      <a:pt x="39" y="4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2" y="1"/>
                      <a:pt x="27" y="0"/>
                      <a:pt x="23" y="0"/>
                    </a:cubicBezTo>
                    <a:cubicBezTo>
                      <a:pt x="19" y="0"/>
                      <a:pt x="16" y="1"/>
                      <a:pt x="12" y="3"/>
                    </a:cubicBezTo>
                    <a:cubicBezTo>
                      <a:pt x="10" y="4"/>
                      <a:pt x="8" y="5"/>
                      <a:pt x="6" y="7"/>
                    </a:cubicBezTo>
                    <a:cubicBezTo>
                      <a:pt x="4" y="9"/>
                      <a:pt x="3" y="11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6"/>
                      <a:pt x="0" y="18"/>
                      <a:pt x="0" y="20"/>
                    </a:cubicBezTo>
                    <a:cubicBezTo>
                      <a:pt x="0" y="24"/>
                      <a:pt x="2" y="27"/>
                      <a:pt x="3" y="29"/>
                    </a:cubicBezTo>
                    <a:cubicBezTo>
                      <a:pt x="5" y="33"/>
                      <a:pt x="8" y="36"/>
                      <a:pt x="11" y="38"/>
                    </a:cubicBezTo>
                    <a:cubicBezTo>
                      <a:pt x="14" y="41"/>
                      <a:pt x="17" y="42"/>
                      <a:pt x="21" y="44"/>
                    </a:cubicBezTo>
                    <a:cubicBezTo>
                      <a:pt x="25" y="45"/>
                      <a:pt x="29" y="46"/>
                      <a:pt x="34" y="46"/>
                    </a:cubicBezTo>
                    <a:cubicBezTo>
                      <a:pt x="37" y="46"/>
                      <a:pt x="41" y="46"/>
                      <a:pt x="45" y="44"/>
                    </a:cubicBezTo>
                    <a:cubicBezTo>
                      <a:pt x="47" y="43"/>
                      <a:pt x="49" y="42"/>
                      <a:pt x="51" y="40"/>
                    </a:cubicBezTo>
                    <a:cubicBezTo>
                      <a:pt x="52" y="38"/>
                      <a:pt x="54" y="36"/>
                      <a:pt x="55" y="33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5" y="33"/>
                      <a:pt x="55" y="33"/>
                      <a:pt x="55" y="33"/>
                    </a:cubicBezTo>
                    <a:lnTo>
                      <a:pt x="42" y="28"/>
                    </a:ln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4" name="Freeform 165"/>
              <p:cNvSpPr/>
              <p:nvPr/>
            </p:nvSpPr>
            <p:spPr bwMode="auto">
              <a:xfrm>
                <a:off x="4243" y="352"/>
                <a:ext cx="71" cy="70"/>
              </a:xfrm>
              <a:custGeom>
                <a:avLst/>
                <a:gdLst>
                  <a:gd name="T0" fmla="*/ 49 w 52"/>
                  <a:gd name="T1" fmla="*/ 30 h 51"/>
                  <a:gd name="T2" fmla="*/ 22 w 52"/>
                  <a:gd name="T3" fmla="*/ 49 h 51"/>
                  <a:gd name="T4" fmla="*/ 3 w 52"/>
                  <a:gd name="T5" fmla="*/ 21 h 51"/>
                  <a:gd name="T6" fmla="*/ 30 w 52"/>
                  <a:gd name="T7" fmla="*/ 3 h 51"/>
                  <a:gd name="T8" fmla="*/ 49 w 52"/>
                  <a:gd name="T9" fmla="*/ 3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1">
                    <a:moveTo>
                      <a:pt x="49" y="30"/>
                    </a:moveTo>
                    <a:cubicBezTo>
                      <a:pt x="47" y="43"/>
                      <a:pt x="34" y="51"/>
                      <a:pt x="22" y="49"/>
                    </a:cubicBezTo>
                    <a:cubicBezTo>
                      <a:pt x="9" y="47"/>
                      <a:pt x="0" y="34"/>
                      <a:pt x="3" y="21"/>
                    </a:cubicBezTo>
                    <a:cubicBezTo>
                      <a:pt x="5" y="9"/>
                      <a:pt x="18" y="0"/>
                      <a:pt x="30" y="3"/>
                    </a:cubicBezTo>
                    <a:cubicBezTo>
                      <a:pt x="43" y="5"/>
                      <a:pt x="52" y="17"/>
                      <a:pt x="49" y="30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5" name="Freeform 166"/>
              <p:cNvSpPr/>
              <p:nvPr/>
            </p:nvSpPr>
            <p:spPr bwMode="auto">
              <a:xfrm>
                <a:off x="4630" y="496"/>
                <a:ext cx="78" cy="77"/>
              </a:xfrm>
              <a:custGeom>
                <a:avLst/>
                <a:gdLst>
                  <a:gd name="T0" fmla="*/ 54 w 57"/>
                  <a:gd name="T1" fmla="*/ 34 h 57"/>
                  <a:gd name="T2" fmla="*/ 24 w 57"/>
                  <a:gd name="T3" fmla="*/ 54 h 57"/>
                  <a:gd name="T4" fmla="*/ 3 w 57"/>
                  <a:gd name="T5" fmla="*/ 24 h 57"/>
                  <a:gd name="T6" fmla="*/ 34 w 57"/>
                  <a:gd name="T7" fmla="*/ 3 h 57"/>
                  <a:gd name="T8" fmla="*/ 54 w 57"/>
                  <a:gd name="T9" fmla="*/ 34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7">
                    <a:moveTo>
                      <a:pt x="54" y="34"/>
                    </a:moveTo>
                    <a:cubicBezTo>
                      <a:pt x="52" y="48"/>
                      <a:pt x="38" y="57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6" y="10"/>
                      <a:pt x="19" y="0"/>
                      <a:pt x="34" y="3"/>
                    </a:cubicBezTo>
                    <a:cubicBezTo>
                      <a:pt x="48" y="6"/>
                      <a:pt x="57" y="19"/>
                      <a:pt x="54" y="34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6" name="Freeform 167"/>
              <p:cNvSpPr/>
              <p:nvPr/>
            </p:nvSpPr>
            <p:spPr bwMode="auto">
              <a:xfrm>
                <a:off x="4331" y="774"/>
                <a:ext cx="226" cy="146"/>
              </a:xfrm>
              <a:custGeom>
                <a:avLst/>
                <a:gdLst>
                  <a:gd name="T0" fmla="*/ 114 w 166"/>
                  <a:gd name="T1" fmla="*/ 19 h 107"/>
                  <a:gd name="T2" fmla="*/ 89 w 166"/>
                  <a:gd name="T3" fmla="*/ 61 h 107"/>
                  <a:gd name="T4" fmla="*/ 55 w 166"/>
                  <a:gd name="T5" fmla="*/ 51 h 107"/>
                  <a:gd name="T6" fmla="*/ 15 w 166"/>
                  <a:gd name="T7" fmla="*/ 70 h 107"/>
                  <a:gd name="T8" fmla="*/ 97 w 166"/>
                  <a:gd name="T9" fmla="*/ 94 h 107"/>
                  <a:gd name="T10" fmla="*/ 156 w 166"/>
                  <a:gd name="T11" fmla="*/ 24 h 107"/>
                  <a:gd name="T12" fmla="*/ 114 w 166"/>
                  <a:gd name="T13" fmla="*/ 19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6" h="107">
                    <a:moveTo>
                      <a:pt x="114" y="19"/>
                    </a:moveTo>
                    <a:cubicBezTo>
                      <a:pt x="108" y="34"/>
                      <a:pt x="101" y="50"/>
                      <a:pt x="89" y="61"/>
                    </a:cubicBezTo>
                    <a:cubicBezTo>
                      <a:pt x="76" y="73"/>
                      <a:pt x="65" y="61"/>
                      <a:pt x="55" y="51"/>
                    </a:cubicBezTo>
                    <a:cubicBezTo>
                      <a:pt x="41" y="36"/>
                      <a:pt x="0" y="54"/>
                      <a:pt x="15" y="70"/>
                    </a:cubicBezTo>
                    <a:cubicBezTo>
                      <a:pt x="37" y="94"/>
                      <a:pt x="65" y="107"/>
                      <a:pt x="97" y="94"/>
                    </a:cubicBezTo>
                    <a:cubicBezTo>
                      <a:pt x="127" y="82"/>
                      <a:pt x="144" y="53"/>
                      <a:pt x="156" y="24"/>
                    </a:cubicBezTo>
                    <a:cubicBezTo>
                      <a:pt x="166" y="0"/>
                      <a:pt x="122" y="0"/>
                      <a:pt x="114" y="19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7" name="Freeform 168"/>
              <p:cNvSpPr/>
              <p:nvPr/>
            </p:nvSpPr>
            <p:spPr bwMode="auto">
              <a:xfrm>
                <a:off x="3410" y="125"/>
                <a:ext cx="214" cy="226"/>
              </a:xfrm>
              <a:custGeom>
                <a:avLst/>
                <a:gdLst>
                  <a:gd name="T0" fmla="*/ 31 w 157"/>
                  <a:gd name="T1" fmla="*/ 115 h 165"/>
                  <a:gd name="T2" fmla="*/ 41 w 157"/>
                  <a:gd name="T3" fmla="*/ 83 h 165"/>
                  <a:gd name="T4" fmla="*/ 41 w 157"/>
                  <a:gd name="T5" fmla="*/ 83 h 165"/>
                  <a:gd name="T6" fmla="*/ 45 w 157"/>
                  <a:gd name="T7" fmla="*/ 63 h 165"/>
                  <a:gd name="T8" fmla="*/ 48 w 157"/>
                  <a:gd name="T9" fmla="*/ 52 h 165"/>
                  <a:gd name="T10" fmla="*/ 53 w 157"/>
                  <a:gd name="T11" fmla="*/ 43 h 165"/>
                  <a:gd name="T12" fmla="*/ 59 w 157"/>
                  <a:gd name="T13" fmla="*/ 38 h 165"/>
                  <a:gd name="T14" fmla="*/ 69 w 157"/>
                  <a:gd name="T15" fmla="*/ 35 h 165"/>
                  <a:gd name="T16" fmla="*/ 75 w 157"/>
                  <a:gd name="T17" fmla="*/ 35 h 165"/>
                  <a:gd name="T18" fmla="*/ 89 w 157"/>
                  <a:gd name="T19" fmla="*/ 37 h 165"/>
                  <a:gd name="T20" fmla="*/ 89 w 157"/>
                  <a:gd name="T21" fmla="*/ 37 h 165"/>
                  <a:gd name="T22" fmla="*/ 108 w 157"/>
                  <a:gd name="T23" fmla="*/ 46 h 165"/>
                  <a:gd name="T24" fmla="*/ 120 w 157"/>
                  <a:gd name="T25" fmla="*/ 63 h 165"/>
                  <a:gd name="T26" fmla="*/ 123 w 157"/>
                  <a:gd name="T27" fmla="*/ 82 h 165"/>
                  <a:gd name="T28" fmla="*/ 120 w 157"/>
                  <a:gd name="T29" fmla="*/ 97 h 165"/>
                  <a:gd name="T30" fmla="*/ 113 w 157"/>
                  <a:gd name="T31" fmla="*/ 113 h 165"/>
                  <a:gd name="T32" fmla="*/ 113 w 157"/>
                  <a:gd name="T33" fmla="*/ 113 h 165"/>
                  <a:gd name="T34" fmla="*/ 100 w 157"/>
                  <a:gd name="T35" fmla="*/ 129 h 165"/>
                  <a:gd name="T36" fmla="*/ 90 w 157"/>
                  <a:gd name="T37" fmla="*/ 139 h 165"/>
                  <a:gd name="T38" fmla="*/ 113 w 157"/>
                  <a:gd name="T39" fmla="*/ 165 h 165"/>
                  <a:gd name="T40" fmla="*/ 126 w 157"/>
                  <a:gd name="T41" fmla="*/ 152 h 165"/>
                  <a:gd name="T42" fmla="*/ 141 w 157"/>
                  <a:gd name="T43" fmla="*/ 132 h 165"/>
                  <a:gd name="T44" fmla="*/ 141 w 157"/>
                  <a:gd name="T45" fmla="*/ 132 h 165"/>
                  <a:gd name="T46" fmla="*/ 153 w 157"/>
                  <a:gd name="T47" fmla="*/ 108 h 165"/>
                  <a:gd name="T48" fmla="*/ 157 w 157"/>
                  <a:gd name="T49" fmla="*/ 82 h 165"/>
                  <a:gd name="T50" fmla="*/ 152 w 157"/>
                  <a:gd name="T51" fmla="*/ 53 h 165"/>
                  <a:gd name="T52" fmla="*/ 129 w 157"/>
                  <a:gd name="T53" fmla="*/ 19 h 165"/>
                  <a:gd name="T54" fmla="*/ 97 w 157"/>
                  <a:gd name="T55" fmla="*/ 3 h 165"/>
                  <a:gd name="T56" fmla="*/ 96 w 157"/>
                  <a:gd name="T57" fmla="*/ 3 h 165"/>
                  <a:gd name="T58" fmla="*/ 97 w 157"/>
                  <a:gd name="T59" fmla="*/ 3 h 165"/>
                  <a:gd name="T60" fmla="*/ 75 w 157"/>
                  <a:gd name="T61" fmla="*/ 0 h 165"/>
                  <a:gd name="T62" fmla="*/ 61 w 157"/>
                  <a:gd name="T63" fmla="*/ 2 h 165"/>
                  <a:gd name="T64" fmla="*/ 47 w 157"/>
                  <a:gd name="T65" fmla="*/ 6 h 165"/>
                  <a:gd name="T66" fmla="*/ 28 w 157"/>
                  <a:gd name="T67" fmla="*/ 19 h 165"/>
                  <a:gd name="T68" fmla="*/ 19 w 157"/>
                  <a:gd name="T69" fmla="*/ 32 h 165"/>
                  <a:gd name="T70" fmla="*/ 12 w 157"/>
                  <a:gd name="T71" fmla="*/ 53 h 165"/>
                  <a:gd name="T72" fmla="*/ 7 w 157"/>
                  <a:gd name="T73" fmla="*/ 76 h 165"/>
                  <a:gd name="T74" fmla="*/ 7 w 157"/>
                  <a:gd name="T75" fmla="*/ 76 h 165"/>
                  <a:gd name="T76" fmla="*/ 0 w 157"/>
                  <a:gd name="T77" fmla="*/ 100 h 165"/>
                  <a:gd name="T78" fmla="*/ 31 w 157"/>
                  <a:gd name="T79" fmla="*/ 115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7" h="165">
                    <a:moveTo>
                      <a:pt x="31" y="115"/>
                    </a:moveTo>
                    <a:cubicBezTo>
                      <a:pt x="35" y="107"/>
                      <a:pt x="38" y="97"/>
                      <a:pt x="41" y="83"/>
                    </a:cubicBezTo>
                    <a:cubicBezTo>
                      <a:pt x="41" y="83"/>
                      <a:pt x="41" y="83"/>
                      <a:pt x="41" y="83"/>
                    </a:cubicBezTo>
                    <a:cubicBezTo>
                      <a:pt x="42" y="75"/>
                      <a:pt x="44" y="69"/>
                      <a:pt x="45" y="63"/>
                    </a:cubicBezTo>
                    <a:cubicBezTo>
                      <a:pt x="46" y="59"/>
                      <a:pt x="47" y="55"/>
                      <a:pt x="48" y="52"/>
                    </a:cubicBezTo>
                    <a:cubicBezTo>
                      <a:pt x="49" y="48"/>
                      <a:pt x="51" y="45"/>
                      <a:pt x="53" y="43"/>
                    </a:cubicBezTo>
                    <a:cubicBezTo>
                      <a:pt x="54" y="41"/>
                      <a:pt x="56" y="40"/>
                      <a:pt x="59" y="38"/>
                    </a:cubicBezTo>
                    <a:cubicBezTo>
                      <a:pt x="63" y="37"/>
                      <a:pt x="66" y="36"/>
                      <a:pt x="69" y="35"/>
                    </a:cubicBezTo>
                    <a:cubicBezTo>
                      <a:pt x="71" y="35"/>
                      <a:pt x="73" y="35"/>
                      <a:pt x="75" y="35"/>
                    </a:cubicBezTo>
                    <a:cubicBezTo>
                      <a:pt x="79" y="35"/>
                      <a:pt x="83" y="35"/>
                      <a:pt x="89" y="37"/>
                    </a:cubicBezTo>
                    <a:cubicBezTo>
                      <a:pt x="89" y="37"/>
                      <a:pt x="89" y="37"/>
                      <a:pt x="89" y="37"/>
                    </a:cubicBezTo>
                    <a:cubicBezTo>
                      <a:pt x="96" y="38"/>
                      <a:pt x="102" y="41"/>
                      <a:pt x="108" y="46"/>
                    </a:cubicBezTo>
                    <a:cubicBezTo>
                      <a:pt x="113" y="50"/>
                      <a:pt x="117" y="56"/>
                      <a:pt x="120" y="63"/>
                    </a:cubicBezTo>
                    <a:cubicBezTo>
                      <a:pt x="122" y="70"/>
                      <a:pt x="123" y="76"/>
                      <a:pt x="123" y="82"/>
                    </a:cubicBezTo>
                    <a:cubicBezTo>
                      <a:pt x="123" y="87"/>
                      <a:pt x="122" y="92"/>
                      <a:pt x="120" y="97"/>
                    </a:cubicBezTo>
                    <a:cubicBezTo>
                      <a:pt x="119" y="102"/>
                      <a:pt x="116" y="107"/>
                      <a:pt x="113" y="113"/>
                    </a:cubicBezTo>
                    <a:cubicBezTo>
                      <a:pt x="113" y="113"/>
                      <a:pt x="113" y="113"/>
                      <a:pt x="113" y="113"/>
                    </a:cubicBezTo>
                    <a:cubicBezTo>
                      <a:pt x="108" y="120"/>
                      <a:pt x="104" y="125"/>
                      <a:pt x="100" y="129"/>
                    </a:cubicBezTo>
                    <a:cubicBezTo>
                      <a:pt x="96" y="133"/>
                      <a:pt x="93" y="136"/>
                      <a:pt x="90" y="139"/>
                    </a:cubicBezTo>
                    <a:cubicBezTo>
                      <a:pt x="113" y="165"/>
                      <a:pt x="113" y="165"/>
                      <a:pt x="113" y="165"/>
                    </a:cubicBezTo>
                    <a:cubicBezTo>
                      <a:pt x="117" y="162"/>
                      <a:pt x="121" y="157"/>
                      <a:pt x="126" y="152"/>
                    </a:cubicBezTo>
                    <a:cubicBezTo>
                      <a:pt x="131" y="147"/>
                      <a:pt x="136" y="140"/>
                      <a:pt x="141" y="132"/>
                    </a:cubicBezTo>
                    <a:cubicBezTo>
                      <a:pt x="141" y="132"/>
                      <a:pt x="141" y="132"/>
                      <a:pt x="141" y="132"/>
                    </a:cubicBezTo>
                    <a:cubicBezTo>
                      <a:pt x="147" y="124"/>
                      <a:pt x="150" y="116"/>
                      <a:pt x="153" y="108"/>
                    </a:cubicBezTo>
                    <a:cubicBezTo>
                      <a:pt x="156" y="99"/>
                      <a:pt x="157" y="91"/>
                      <a:pt x="157" y="82"/>
                    </a:cubicBezTo>
                    <a:cubicBezTo>
                      <a:pt x="157" y="72"/>
                      <a:pt x="155" y="63"/>
                      <a:pt x="152" y="53"/>
                    </a:cubicBezTo>
                    <a:cubicBezTo>
                      <a:pt x="148" y="39"/>
                      <a:pt x="139" y="27"/>
                      <a:pt x="129" y="19"/>
                    </a:cubicBezTo>
                    <a:cubicBezTo>
                      <a:pt x="119" y="11"/>
                      <a:pt x="108" y="6"/>
                      <a:pt x="97" y="3"/>
                    </a:cubicBezTo>
                    <a:cubicBezTo>
                      <a:pt x="96" y="3"/>
                      <a:pt x="96" y="3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89" y="1"/>
                      <a:pt x="82" y="0"/>
                      <a:pt x="75" y="0"/>
                    </a:cubicBezTo>
                    <a:cubicBezTo>
                      <a:pt x="70" y="0"/>
                      <a:pt x="65" y="1"/>
                      <a:pt x="61" y="2"/>
                    </a:cubicBezTo>
                    <a:cubicBezTo>
                      <a:pt x="56" y="3"/>
                      <a:pt x="52" y="5"/>
                      <a:pt x="47" y="6"/>
                    </a:cubicBezTo>
                    <a:cubicBezTo>
                      <a:pt x="40" y="9"/>
                      <a:pt x="33" y="13"/>
                      <a:pt x="28" y="19"/>
                    </a:cubicBezTo>
                    <a:cubicBezTo>
                      <a:pt x="24" y="23"/>
                      <a:pt x="22" y="27"/>
                      <a:pt x="19" y="32"/>
                    </a:cubicBezTo>
                    <a:cubicBezTo>
                      <a:pt x="16" y="39"/>
                      <a:pt x="14" y="46"/>
                      <a:pt x="12" y="53"/>
                    </a:cubicBezTo>
                    <a:cubicBezTo>
                      <a:pt x="10" y="61"/>
                      <a:pt x="9" y="68"/>
                      <a:pt x="7" y="76"/>
                    </a:cubicBezTo>
                    <a:cubicBezTo>
                      <a:pt x="7" y="76"/>
                      <a:pt x="7" y="76"/>
                      <a:pt x="7" y="76"/>
                    </a:cubicBezTo>
                    <a:cubicBezTo>
                      <a:pt x="5" y="88"/>
                      <a:pt x="2" y="96"/>
                      <a:pt x="0" y="100"/>
                    </a:cubicBezTo>
                    <a:lnTo>
                      <a:pt x="31" y="115"/>
                    </a:ln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8" name="Freeform 169"/>
              <p:cNvSpPr/>
              <p:nvPr/>
            </p:nvSpPr>
            <p:spPr bwMode="auto">
              <a:xfrm>
                <a:off x="3204" y="247"/>
                <a:ext cx="411" cy="419"/>
              </a:xfrm>
              <a:custGeom>
                <a:avLst/>
                <a:gdLst>
                  <a:gd name="T0" fmla="*/ 265 w 301"/>
                  <a:gd name="T1" fmla="*/ 161 h 307"/>
                  <a:gd name="T2" fmla="*/ 249 w 301"/>
                  <a:gd name="T3" fmla="*/ 174 h 307"/>
                  <a:gd name="T4" fmla="*/ 243 w 301"/>
                  <a:gd name="T5" fmla="*/ 186 h 307"/>
                  <a:gd name="T6" fmla="*/ 244 w 301"/>
                  <a:gd name="T7" fmla="*/ 199 h 307"/>
                  <a:gd name="T8" fmla="*/ 246 w 301"/>
                  <a:gd name="T9" fmla="*/ 213 h 307"/>
                  <a:gd name="T10" fmla="*/ 239 w 301"/>
                  <a:gd name="T11" fmla="*/ 225 h 307"/>
                  <a:gd name="T12" fmla="*/ 234 w 301"/>
                  <a:gd name="T13" fmla="*/ 234 h 307"/>
                  <a:gd name="T14" fmla="*/ 234 w 301"/>
                  <a:gd name="T15" fmla="*/ 234 h 307"/>
                  <a:gd name="T16" fmla="*/ 233 w 301"/>
                  <a:gd name="T17" fmla="*/ 231 h 307"/>
                  <a:gd name="T18" fmla="*/ 233 w 301"/>
                  <a:gd name="T19" fmla="*/ 231 h 307"/>
                  <a:gd name="T20" fmla="*/ 213 w 301"/>
                  <a:gd name="T21" fmla="*/ 229 h 307"/>
                  <a:gd name="T22" fmla="*/ 194 w 301"/>
                  <a:gd name="T23" fmla="*/ 234 h 307"/>
                  <a:gd name="T24" fmla="*/ 184 w 301"/>
                  <a:gd name="T25" fmla="*/ 249 h 307"/>
                  <a:gd name="T26" fmla="*/ 180 w 301"/>
                  <a:gd name="T27" fmla="*/ 267 h 307"/>
                  <a:gd name="T28" fmla="*/ 181 w 301"/>
                  <a:gd name="T29" fmla="*/ 265 h 307"/>
                  <a:gd name="T30" fmla="*/ 181 w 301"/>
                  <a:gd name="T31" fmla="*/ 265 h 307"/>
                  <a:gd name="T32" fmla="*/ 149 w 301"/>
                  <a:gd name="T33" fmla="*/ 272 h 307"/>
                  <a:gd name="T34" fmla="*/ 102 w 301"/>
                  <a:gd name="T35" fmla="*/ 262 h 307"/>
                  <a:gd name="T36" fmla="*/ 34 w 301"/>
                  <a:gd name="T37" fmla="*/ 148 h 307"/>
                  <a:gd name="T38" fmla="*/ 149 w 301"/>
                  <a:gd name="T39" fmla="*/ 34 h 307"/>
                  <a:gd name="T40" fmla="*/ 246 w 301"/>
                  <a:gd name="T41" fmla="*/ 87 h 307"/>
                  <a:gd name="T42" fmla="*/ 284 w 301"/>
                  <a:gd name="T43" fmla="*/ 154 h 307"/>
                  <a:gd name="T44" fmla="*/ 289 w 301"/>
                  <a:gd name="T45" fmla="*/ 92 h 307"/>
                  <a:gd name="T46" fmla="*/ 150 w 301"/>
                  <a:gd name="T47" fmla="*/ 0 h 307"/>
                  <a:gd name="T48" fmla="*/ 0 w 301"/>
                  <a:gd name="T49" fmla="*/ 147 h 307"/>
                  <a:gd name="T50" fmla="*/ 86 w 301"/>
                  <a:gd name="T51" fmla="*/ 293 h 307"/>
                  <a:gd name="T52" fmla="*/ 149 w 301"/>
                  <a:gd name="T53" fmla="*/ 307 h 307"/>
                  <a:gd name="T54" fmla="*/ 198 w 301"/>
                  <a:gd name="T55" fmla="*/ 296 h 307"/>
                  <a:gd name="T56" fmla="*/ 215 w 301"/>
                  <a:gd name="T57" fmla="*/ 267 h 307"/>
                  <a:gd name="T58" fmla="*/ 217 w 301"/>
                  <a:gd name="T59" fmla="*/ 259 h 307"/>
                  <a:gd name="T60" fmla="*/ 217 w 301"/>
                  <a:gd name="T61" fmla="*/ 259 h 307"/>
                  <a:gd name="T62" fmla="*/ 208 w 301"/>
                  <a:gd name="T63" fmla="*/ 255 h 307"/>
                  <a:gd name="T64" fmla="*/ 208 w 301"/>
                  <a:gd name="T65" fmla="*/ 255 h 307"/>
                  <a:gd name="T66" fmla="*/ 212 w 301"/>
                  <a:gd name="T67" fmla="*/ 261 h 307"/>
                  <a:gd name="T68" fmla="*/ 212 w 301"/>
                  <a:gd name="T69" fmla="*/ 261 h 307"/>
                  <a:gd name="T70" fmla="*/ 213 w 301"/>
                  <a:gd name="T71" fmla="*/ 263 h 307"/>
                  <a:gd name="T72" fmla="*/ 213 w 301"/>
                  <a:gd name="T73" fmla="*/ 263 h 307"/>
                  <a:gd name="T74" fmla="*/ 233 w 301"/>
                  <a:gd name="T75" fmla="*/ 265 h 307"/>
                  <a:gd name="T76" fmla="*/ 253 w 301"/>
                  <a:gd name="T77" fmla="*/ 258 h 307"/>
                  <a:gd name="T78" fmla="*/ 270 w 301"/>
                  <a:gd name="T79" fmla="*/ 242 h 307"/>
                  <a:gd name="T80" fmla="*/ 281 w 301"/>
                  <a:gd name="T81" fmla="*/ 211 h 307"/>
                  <a:gd name="T82" fmla="*/ 277 w 301"/>
                  <a:gd name="T83" fmla="*/ 189 h 307"/>
                  <a:gd name="T84" fmla="*/ 277 w 301"/>
                  <a:gd name="T85" fmla="*/ 189 h 307"/>
                  <a:gd name="T86" fmla="*/ 268 w 301"/>
                  <a:gd name="T87" fmla="*/ 190 h 307"/>
                  <a:gd name="T88" fmla="*/ 268 w 301"/>
                  <a:gd name="T89" fmla="*/ 190 h 307"/>
                  <a:gd name="T90" fmla="*/ 277 w 301"/>
                  <a:gd name="T91" fmla="*/ 192 h 307"/>
                  <a:gd name="T92" fmla="*/ 277 w 301"/>
                  <a:gd name="T93" fmla="*/ 192 h 307"/>
                  <a:gd name="T94" fmla="*/ 268 w 301"/>
                  <a:gd name="T95" fmla="*/ 192 h 307"/>
                  <a:gd name="T96" fmla="*/ 268 w 301"/>
                  <a:gd name="T97" fmla="*/ 192 h 307"/>
                  <a:gd name="T98" fmla="*/ 279 w 301"/>
                  <a:gd name="T99" fmla="*/ 194 h 307"/>
                  <a:gd name="T100" fmla="*/ 301 w 301"/>
                  <a:gd name="T101" fmla="*/ 155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01" h="307">
                    <a:moveTo>
                      <a:pt x="284" y="154"/>
                    </a:moveTo>
                    <a:cubicBezTo>
                      <a:pt x="267" y="154"/>
                      <a:pt x="267" y="154"/>
                      <a:pt x="267" y="154"/>
                    </a:cubicBezTo>
                    <a:cubicBezTo>
                      <a:pt x="267" y="158"/>
                      <a:pt x="266" y="159"/>
                      <a:pt x="265" y="161"/>
                    </a:cubicBezTo>
                    <a:cubicBezTo>
                      <a:pt x="264" y="162"/>
                      <a:pt x="264" y="163"/>
                      <a:pt x="263" y="164"/>
                    </a:cubicBezTo>
                    <a:cubicBezTo>
                      <a:pt x="261" y="165"/>
                      <a:pt x="259" y="167"/>
                      <a:pt x="255" y="169"/>
                    </a:cubicBezTo>
                    <a:cubicBezTo>
                      <a:pt x="254" y="170"/>
                      <a:pt x="252" y="172"/>
                      <a:pt x="249" y="174"/>
                    </a:cubicBezTo>
                    <a:cubicBezTo>
                      <a:pt x="248" y="175"/>
                      <a:pt x="247" y="176"/>
                      <a:pt x="246" y="178"/>
                    </a:cubicBezTo>
                    <a:cubicBezTo>
                      <a:pt x="245" y="180"/>
                      <a:pt x="244" y="183"/>
                      <a:pt x="243" y="186"/>
                    </a:cubicBezTo>
                    <a:cubicBezTo>
                      <a:pt x="243" y="186"/>
                      <a:pt x="243" y="186"/>
                      <a:pt x="243" y="186"/>
                    </a:cubicBezTo>
                    <a:cubicBezTo>
                      <a:pt x="243" y="186"/>
                      <a:pt x="243" y="186"/>
                      <a:pt x="243" y="186"/>
                    </a:cubicBezTo>
                    <a:cubicBezTo>
                      <a:pt x="243" y="187"/>
                      <a:pt x="243" y="189"/>
                      <a:pt x="243" y="190"/>
                    </a:cubicBezTo>
                    <a:cubicBezTo>
                      <a:pt x="243" y="194"/>
                      <a:pt x="243" y="196"/>
                      <a:pt x="244" y="199"/>
                    </a:cubicBezTo>
                    <a:cubicBezTo>
                      <a:pt x="245" y="202"/>
                      <a:pt x="246" y="204"/>
                      <a:pt x="246" y="206"/>
                    </a:cubicBezTo>
                    <a:cubicBezTo>
                      <a:pt x="247" y="208"/>
                      <a:pt x="247" y="210"/>
                      <a:pt x="247" y="211"/>
                    </a:cubicBezTo>
                    <a:cubicBezTo>
                      <a:pt x="247" y="212"/>
                      <a:pt x="247" y="212"/>
                      <a:pt x="246" y="213"/>
                    </a:cubicBezTo>
                    <a:cubicBezTo>
                      <a:pt x="244" y="217"/>
                      <a:pt x="243" y="219"/>
                      <a:pt x="242" y="221"/>
                    </a:cubicBezTo>
                    <a:cubicBezTo>
                      <a:pt x="242" y="222"/>
                      <a:pt x="241" y="223"/>
                      <a:pt x="241" y="224"/>
                    </a:cubicBezTo>
                    <a:cubicBezTo>
                      <a:pt x="241" y="224"/>
                      <a:pt x="240" y="224"/>
                      <a:pt x="239" y="225"/>
                    </a:cubicBezTo>
                    <a:cubicBezTo>
                      <a:pt x="238" y="227"/>
                      <a:pt x="236" y="228"/>
                      <a:pt x="232" y="231"/>
                    </a:cubicBezTo>
                    <a:cubicBezTo>
                      <a:pt x="232" y="231"/>
                      <a:pt x="232" y="231"/>
                      <a:pt x="232" y="231"/>
                    </a:cubicBezTo>
                    <a:cubicBezTo>
                      <a:pt x="234" y="234"/>
                      <a:pt x="234" y="234"/>
                      <a:pt x="234" y="234"/>
                    </a:cubicBezTo>
                    <a:cubicBezTo>
                      <a:pt x="233" y="231"/>
                      <a:pt x="233" y="231"/>
                      <a:pt x="233" y="231"/>
                    </a:cubicBezTo>
                    <a:cubicBezTo>
                      <a:pt x="232" y="231"/>
                      <a:pt x="232" y="231"/>
                      <a:pt x="232" y="231"/>
                    </a:cubicBezTo>
                    <a:cubicBezTo>
                      <a:pt x="234" y="234"/>
                      <a:pt x="234" y="234"/>
                      <a:pt x="234" y="234"/>
                    </a:cubicBezTo>
                    <a:cubicBezTo>
                      <a:pt x="233" y="231"/>
                      <a:pt x="233" y="231"/>
                      <a:pt x="233" y="231"/>
                    </a:cubicBezTo>
                    <a:cubicBezTo>
                      <a:pt x="234" y="232"/>
                      <a:pt x="234" y="232"/>
                      <a:pt x="234" y="232"/>
                    </a:cubicBezTo>
                    <a:cubicBezTo>
                      <a:pt x="233" y="231"/>
                      <a:pt x="233" y="231"/>
                      <a:pt x="233" y="231"/>
                    </a:cubicBezTo>
                    <a:cubicBezTo>
                      <a:pt x="233" y="231"/>
                      <a:pt x="233" y="231"/>
                      <a:pt x="233" y="231"/>
                    </a:cubicBezTo>
                    <a:cubicBezTo>
                      <a:pt x="234" y="232"/>
                      <a:pt x="234" y="232"/>
                      <a:pt x="234" y="232"/>
                    </a:cubicBezTo>
                    <a:cubicBezTo>
                      <a:pt x="233" y="231"/>
                      <a:pt x="233" y="231"/>
                      <a:pt x="233" y="231"/>
                    </a:cubicBezTo>
                    <a:cubicBezTo>
                      <a:pt x="233" y="231"/>
                      <a:pt x="233" y="231"/>
                      <a:pt x="233" y="231"/>
                    </a:cubicBezTo>
                    <a:cubicBezTo>
                      <a:pt x="231" y="231"/>
                      <a:pt x="229" y="231"/>
                      <a:pt x="226" y="230"/>
                    </a:cubicBezTo>
                    <a:cubicBezTo>
                      <a:pt x="223" y="229"/>
                      <a:pt x="218" y="229"/>
                      <a:pt x="213" y="229"/>
                    </a:cubicBezTo>
                    <a:cubicBezTo>
                      <a:pt x="211" y="229"/>
                      <a:pt x="207" y="229"/>
                      <a:pt x="204" y="230"/>
                    </a:cubicBezTo>
                    <a:cubicBezTo>
                      <a:pt x="201" y="231"/>
                      <a:pt x="197" y="232"/>
                      <a:pt x="194" y="234"/>
                    </a:cubicBezTo>
                    <a:cubicBezTo>
                      <a:pt x="194" y="234"/>
                      <a:pt x="194" y="234"/>
                      <a:pt x="194" y="234"/>
                    </a:cubicBezTo>
                    <a:cubicBezTo>
                      <a:pt x="194" y="234"/>
                      <a:pt x="194" y="234"/>
                      <a:pt x="194" y="234"/>
                    </a:cubicBezTo>
                    <a:cubicBezTo>
                      <a:pt x="191" y="237"/>
                      <a:pt x="188" y="240"/>
                      <a:pt x="186" y="243"/>
                    </a:cubicBezTo>
                    <a:cubicBezTo>
                      <a:pt x="185" y="245"/>
                      <a:pt x="184" y="247"/>
                      <a:pt x="184" y="249"/>
                    </a:cubicBezTo>
                    <a:cubicBezTo>
                      <a:pt x="183" y="253"/>
                      <a:pt x="182" y="256"/>
                      <a:pt x="182" y="258"/>
                    </a:cubicBezTo>
                    <a:cubicBezTo>
                      <a:pt x="181" y="262"/>
                      <a:pt x="180" y="265"/>
                      <a:pt x="180" y="266"/>
                    </a:cubicBezTo>
                    <a:cubicBezTo>
                      <a:pt x="180" y="267"/>
                      <a:pt x="180" y="267"/>
                      <a:pt x="180" y="267"/>
                    </a:cubicBezTo>
                    <a:cubicBezTo>
                      <a:pt x="180" y="267"/>
                      <a:pt x="180" y="267"/>
                      <a:pt x="180" y="267"/>
                    </a:cubicBezTo>
                    <a:cubicBezTo>
                      <a:pt x="183" y="269"/>
                      <a:pt x="183" y="269"/>
                      <a:pt x="183" y="269"/>
                    </a:cubicBezTo>
                    <a:cubicBezTo>
                      <a:pt x="181" y="265"/>
                      <a:pt x="181" y="265"/>
                      <a:pt x="181" y="265"/>
                    </a:cubicBezTo>
                    <a:cubicBezTo>
                      <a:pt x="181" y="266"/>
                      <a:pt x="180" y="267"/>
                      <a:pt x="180" y="267"/>
                    </a:cubicBezTo>
                    <a:cubicBezTo>
                      <a:pt x="183" y="269"/>
                      <a:pt x="183" y="269"/>
                      <a:pt x="183" y="269"/>
                    </a:cubicBezTo>
                    <a:cubicBezTo>
                      <a:pt x="181" y="265"/>
                      <a:pt x="181" y="265"/>
                      <a:pt x="181" y="265"/>
                    </a:cubicBezTo>
                    <a:cubicBezTo>
                      <a:pt x="181" y="265"/>
                      <a:pt x="181" y="265"/>
                      <a:pt x="181" y="265"/>
                    </a:cubicBezTo>
                    <a:cubicBezTo>
                      <a:pt x="176" y="268"/>
                      <a:pt x="172" y="270"/>
                      <a:pt x="167" y="271"/>
                    </a:cubicBezTo>
                    <a:cubicBezTo>
                      <a:pt x="162" y="272"/>
                      <a:pt x="156" y="272"/>
                      <a:pt x="149" y="272"/>
                    </a:cubicBezTo>
                    <a:cubicBezTo>
                      <a:pt x="147" y="272"/>
                      <a:pt x="146" y="272"/>
                      <a:pt x="144" y="272"/>
                    </a:cubicBezTo>
                    <a:cubicBezTo>
                      <a:pt x="144" y="272"/>
                      <a:pt x="144" y="272"/>
                      <a:pt x="144" y="272"/>
                    </a:cubicBezTo>
                    <a:cubicBezTo>
                      <a:pt x="129" y="272"/>
                      <a:pt x="115" y="268"/>
                      <a:pt x="102" y="262"/>
                    </a:cubicBezTo>
                    <a:cubicBezTo>
                      <a:pt x="82" y="252"/>
                      <a:pt x="65" y="236"/>
                      <a:pt x="53" y="217"/>
                    </a:cubicBezTo>
                    <a:cubicBezTo>
                      <a:pt x="41" y="197"/>
                      <a:pt x="34" y="174"/>
                      <a:pt x="34" y="150"/>
                    </a:cubicBezTo>
                    <a:cubicBezTo>
                      <a:pt x="34" y="149"/>
                      <a:pt x="34" y="149"/>
                      <a:pt x="34" y="148"/>
                    </a:cubicBezTo>
                    <a:cubicBezTo>
                      <a:pt x="35" y="116"/>
                      <a:pt x="48" y="88"/>
                      <a:pt x="68" y="67"/>
                    </a:cubicBezTo>
                    <a:cubicBezTo>
                      <a:pt x="89" y="47"/>
                      <a:pt x="117" y="34"/>
                      <a:pt x="147" y="34"/>
                    </a:cubicBezTo>
                    <a:cubicBezTo>
                      <a:pt x="148" y="34"/>
                      <a:pt x="149" y="34"/>
                      <a:pt x="149" y="34"/>
                    </a:cubicBezTo>
                    <a:cubicBezTo>
                      <a:pt x="149" y="34"/>
                      <a:pt x="149" y="34"/>
                      <a:pt x="149" y="34"/>
                    </a:cubicBezTo>
                    <a:cubicBezTo>
                      <a:pt x="165" y="35"/>
                      <a:pt x="180" y="38"/>
                      <a:pt x="194" y="44"/>
                    </a:cubicBezTo>
                    <a:cubicBezTo>
                      <a:pt x="214" y="53"/>
                      <a:pt x="233" y="68"/>
                      <a:pt x="246" y="87"/>
                    </a:cubicBezTo>
                    <a:cubicBezTo>
                      <a:pt x="259" y="105"/>
                      <a:pt x="267" y="127"/>
                      <a:pt x="267" y="150"/>
                    </a:cubicBezTo>
                    <a:cubicBezTo>
                      <a:pt x="267" y="151"/>
                      <a:pt x="267" y="152"/>
                      <a:pt x="267" y="154"/>
                    </a:cubicBezTo>
                    <a:cubicBezTo>
                      <a:pt x="284" y="154"/>
                      <a:pt x="284" y="154"/>
                      <a:pt x="284" y="154"/>
                    </a:cubicBezTo>
                    <a:cubicBezTo>
                      <a:pt x="301" y="155"/>
                      <a:pt x="301" y="155"/>
                      <a:pt x="301" y="155"/>
                    </a:cubicBezTo>
                    <a:cubicBezTo>
                      <a:pt x="301" y="153"/>
                      <a:pt x="301" y="152"/>
                      <a:pt x="301" y="150"/>
                    </a:cubicBezTo>
                    <a:cubicBezTo>
                      <a:pt x="301" y="129"/>
                      <a:pt x="297" y="110"/>
                      <a:pt x="289" y="92"/>
                    </a:cubicBezTo>
                    <a:cubicBezTo>
                      <a:pt x="277" y="66"/>
                      <a:pt x="257" y="43"/>
                      <a:pt x="233" y="27"/>
                    </a:cubicBezTo>
                    <a:cubicBezTo>
                      <a:pt x="209" y="10"/>
                      <a:pt x="180" y="1"/>
                      <a:pt x="150" y="0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ubicBezTo>
                      <a:pt x="107" y="0"/>
                      <a:pt x="71" y="16"/>
                      <a:pt x="44" y="43"/>
                    </a:cubicBezTo>
                    <a:cubicBezTo>
                      <a:pt x="18" y="69"/>
                      <a:pt x="1" y="106"/>
                      <a:pt x="0" y="147"/>
                    </a:cubicBezTo>
                    <a:cubicBezTo>
                      <a:pt x="0" y="148"/>
                      <a:pt x="0" y="149"/>
                      <a:pt x="0" y="150"/>
                    </a:cubicBezTo>
                    <a:cubicBezTo>
                      <a:pt x="0" y="191"/>
                      <a:pt x="16" y="229"/>
                      <a:pt x="41" y="258"/>
                    </a:cubicBezTo>
                    <a:cubicBezTo>
                      <a:pt x="54" y="272"/>
                      <a:pt x="69" y="284"/>
                      <a:pt x="86" y="293"/>
                    </a:cubicBezTo>
                    <a:cubicBezTo>
                      <a:pt x="104" y="301"/>
                      <a:pt x="123" y="306"/>
                      <a:pt x="143" y="307"/>
                    </a:cubicBezTo>
                    <a:cubicBezTo>
                      <a:pt x="143" y="307"/>
                      <a:pt x="143" y="307"/>
                      <a:pt x="143" y="307"/>
                    </a:cubicBezTo>
                    <a:cubicBezTo>
                      <a:pt x="145" y="307"/>
                      <a:pt x="147" y="307"/>
                      <a:pt x="149" y="307"/>
                    </a:cubicBezTo>
                    <a:cubicBezTo>
                      <a:pt x="157" y="307"/>
                      <a:pt x="165" y="306"/>
                      <a:pt x="173" y="305"/>
                    </a:cubicBezTo>
                    <a:cubicBezTo>
                      <a:pt x="181" y="303"/>
                      <a:pt x="190" y="300"/>
                      <a:pt x="198" y="296"/>
                    </a:cubicBezTo>
                    <a:cubicBezTo>
                      <a:pt x="198" y="296"/>
                      <a:pt x="198" y="296"/>
                      <a:pt x="198" y="296"/>
                    </a:cubicBezTo>
                    <a:cubicBezTo>
                      <a:pt x="201" y="294"/>
                      <a:pt x="204" y="291"/>
                      <a:pt x="206" y="289"/>
                    </a:cubicBezTo>
                    <a:cubicBezTo>
                      <a:pt x="210" y="284"/>
                      <a:pt x="212" y="279"/>
                      <a:pt x="213" y="275"/>
                    </a:cubicBezTo>
                    <a:cubicBezTo>
                      <a:pt x="214" y="272"/>
                      <a:pt x="215" y="269"/>
                      <a:pt x="215" y="267"/>
                    </a:cubicBezTo>
                    <a:cubicBezTo>
                      <a:pt x="216" y="263"/>
                      <a:pt x="216" y="260"/>
                      <a:pt x="216" y="259"/>
                    </a:cubicBezTo>
                    <a:cubicBezTo>
                      <a:pt x="217" y="259"/>
                      <a:pt x="217" y="259"/>
                      <a:pt x="217" y="259"/>
                    </a:cubicBezTo>
                    <a:cubicBezTo>
                      <a:pt x="217" y="259"/>
                      <a:pt x="217" y="259"/>
                      <a:pt x="217" y="259"/>
                    </a:cubicBezTo>
                    <a:cubicBezTo>
                      <a:pt x="212" y="257"/>
                      <a:pt x="212" y="257"/>
                      <a:pt x="212" y="257"/>
                    </a:cubicBezTo>
                    <a:cubicBezTo>
                      <a:pt x="216" y="260"/>
                      <a:pt x="216" y="260"/>
                      <a:pt x="216" y="260"/>
                    </a:cubicBezTo>
                    <a:cubicBezTo>
                      <a:pt x="216" y="260"/>
                      <a:pt x="217" y="259"/>
                      <a:pt x="217" y="259"/>
                    </a:cubicBezTo>
                    <a:cubicBezTo>
                      <a:pt x="212" y="257"/>
                      <a:pt x="212" y="257"/>
                      <a:pt x="212" y="257"/>
                    </a:cubicBezTo>
                    <a:cubicBezTo>
                      <a:pt x="216" y="260"/>
                      <a:pt x="216" y="260"/>
                      <a:pt x="216" y="260"/>
                    </a:cubicBezTo>
                    <a:cubicBezTo>
                      <a:pt x="208" y="255"/>
                      <a:pt x="208" y="255"/>
                      <a:pt x="208" y="255"/>
                    </a:cubicBezTo>
                    <a:cubicBezTo>
                      <a:pt x="213" y="263"/>
                      <a:pt x="213" y="263"/>
                      <a:pt x="213" y="263"/>
                    </a:cubicBezTo>
                    <a:cubicBezTo>
                      <a:pt x="215" y="262"/>
                      <a:pt x="215" y="261"/>
                      <a:pt x="216" y="260"/>
                    </a:cubicBezTo>
                    <a:cubicBezTo>
                      <a:pt x="208" y="255"/>
                      <a:pt x="208" y="255"/>
                      <a:pt x="208" y="255"/>
                    </a:cubicBezTo>
                    <a:cubicBezTo>
                      <a:pt x="213" y="263"/>
                      <a:pt x="213" y="263"/>
                      <a:pt x="213" y="263"/>
                    </a:cubicBezTo>
                    <a:cubicBezTo>
                      <a:pt x="213" y="263"/>
                      <a:pt x="213" y="263"/>
                      <a:pt x="213" y="263"/>
                    </a:cubicBezTo>
                    <a:cubicBezTo>
                      <a:pt x="212" y="261"/>
                      <a:pt x="212" y="261"/>
                      <a:pt x="212" y="261"/>
                    </a:cubicBezTo>
                    <a:cubicBezTo>
                      <a:pt x="213" y="263"/>
                      <a:pt x="213" y="263"/>
                      <a:pt x="213" y="263"/>
                    </a:cubicBezTo>
                    <a:cubicBezTo>
                      <a:pt x="213" y="263"/>
                      <a:pt x="213" y="263"/>
                      <a:pt x="213" y="263"/>
                    </a:cubicBezTo>
                    <a:cubicBezTo>
                      <a:pt x="212" y="261"/>
                      <a:pt x="212" y="261"/>
                      <a:pt x="212" y="261"/>
                    </a:cubicBezTo>
                    <a:cubicBezTo>
                      <a:pt x="213" y="263"/>
                      <a:pt x="213" y="263"/>
                      <a:pt x="213" y="263"/>
                    </a:cubicBezTo>
                    <a:cubicBezTo>
                      <a:pt x="213" y="263"/>
                      <a:pt x="213" y="263"/>
                      <a:pt x="213" y="263"/>
                    </a:cubicBezTo>
                    <a:cubicBezTo>
                      <a:pt x="213" y="263"/>
                      <a:pt x="213" y="263"/>
                      <a:pt x="213" y="263"/>
                    </a:cubicBezTo>
                    <a:cubicBezTo>
                      <a:pt x="213" y="263"/>
                      <a:pt x="213" y="263"/>
                      <a:pt x="213" y="263"/>
                    </a:cubicBezTo>
                    <a:cubicBezTo>
                      <a:pt x="213" y="263"/>
                      <a:pt x="213" y="263"/>
                      <a:pt x="213" y="263"/>
                    </a:cubicBezTo>
                    <a:cubicBezTo>
                      <a:pt x="213" y="263"/>
                      <a:pt x="213" y="263"/>
                      <a:pt x="213" y="263"/>
                    </a:cubicBezTo>
                    <a:cubicBezTo>
                      <a:pt x="213" y="263"/>
                      <a:pt x="213" y="263"/>
                      <a:pt x="213" y="263"/>
                    </a:cubicBezTo>
                    <a:cubicBezTo>
                      <a:pt x="215" y="263"/>
                      <a:pt x="217" y="263"/>
                      <a:pt x="220" y="264"/>
                    </a:cubicBezTo>
                    <a:cubicBezTo>
                      <a:pt x="224" y="264"/>
                      <a:pt x="228" y="265"/>
                      <a:pt x="233" y="265"/>
                    </a:cubicBezTo>
                    <a:cubicBezTo>
                      <a:pt x="236" y="265"/>
                      <a:pt x="239" y="265"/>
                      <a:pt x="243" y="264"/>
                    </a:cubicBezTo>
                    <a:cubicBezTo>
                      <a:pt x="246" y="263"/>
                      <a:pt x="250" y="261"/>
                      <a:pt x="253" y="258"/>
                    </a:cubicBezTo>
                    <a:cubicBezTo>
                      <a:pt x="253" y="258"/>
                      <a:pt x="253" y="258"/>
                      <a:pt x="253" y="258"/>
                    </a:cubicBezTo>
                    <a:cubicBezTo>
                      <a:pt x="257" y="256"/>
                      <a:pt x="260" y="254"/>
                      <a:pt x="262" y="251"/>
                    </a:cubicBezTo>
                    <a:cubicBezTo>
                      <a:pt x="264" y="250"/>
                      <a:pt x="265" y="248"/>
                      <a:pt x="267" y="246"/>
                    </a:cubicBezTo>
                    <a:cubicBezTo>
                      <a:pt x="268" y="245"/>
                      <a:pt x="269" y="243"/>
                      <a:pt x="270" y="242"/>
                    </a:cubicBezTo>
                    <a:cubicBezTo>
                      <a:pt x="272" y="239"/>
                      <a:pt x="273" y="238"/>
                      <a:pt x="273" y="236"/>
                    </a:cubicBezTo>
                    <a:cubicBezTo>
                      <a:pt x="274" y="234"/>
                      <a:pt x="276" y="231"/>
                      <a:pt x="277" y="229"/>
                    </a:cubicBezTo>
                    <a:cubicBezTo>
                      <a:pt x="280" y="223"/>
                      <a:pt x="281" y="216"/>
                      <a:pt x="281" y="211"/>
                    </a:cubicBezTo>
                    <a:cubicBezTo>
                      <a:pt x="281" y="204"/>
                      <a:pt x="279" y="198"/>
                      <a:pt x="278" y="194"/>
                    </a:cubicBezTo>
                    <a:cubicBezTo>
                      <a:pt x="278" y="192"/>
                      <a:pt x="277" y="191"/>
                      <a:pt x="277" y="190"/>
                    </a:cubicBezTo>
                    <a:cubicBezTo>
                      <a:pt x="277" y="190"/>
                      <a:pt x="277" y="189"/>
                      <a:pt x="277" y="189"/>
                    </a:cubicBezTo>
                    <a:cubicBezTo>
                      <a:pt x="272" y="190"/>
                      <a:pt x="272" y="190"/>
                      <a:pt x="272" y="190"/>
                    </a:cubicBezTo>
                    <a:cubicBezTo>
                      <a:pt x="277" y="190"/>
                      <a:pt x="277" y="190"/>
                      <a:pt x="277" y="190"/>
                    </a:cubicBezTo>
                    <a:cubicBezTo>
                      <a:pt x="277" y="190"/>
                      <a:pt x="277" y="189"/>
                      <a:pt x="277" y="189"/>
                    </a:cubicBezTo>
                    <a:cubicBezTo>
                      <a:pt x="272" y="190"/>
                      <a:pt x="272" y="190"/>
                      <a:pt x="272" y="190"/>
                    </a:cubicBezTo>
                    <a:cubicBezTo>
                      <a:pt x="277" y="190"/>
                      <a:pt x="277" y="190"/>
                      <a:pt x="277" y="190"/>
                    </a:cubicBezTo>
                    <a:cubicBezTo>
                      <a:pt x="268" y="190"/>
                      <a:pt x="268" y="190"/>
                      <a:pt x="268" y="190"/>
                    </a:cubicBezTo>
                    <a:cubicBezTo>
                      <a:pt x="277" y="192"/>
                      <a:pt x="277" y="192"/>
                      <a:pt x="277" y="192"/>
                    </a:cubicBezTo>
                    <a:cubicBezTo>
                      <a:pt x="277" y="191"/>
                      <a:pt x="277" y="191"/>
                      <a:pt x="277" y="190"/>
                    </a:cubicBezTo>
                    <a:cubicBezTo>
                      <a:pt x="268" y="190"/>
                      <a:pt x="268" y="190"/>
                      <a:pt x="268" y="190"/>
                    </a:cubicBezTo>
                    <a:cubicBezTo>
                      <a:pt x="277" y="192"/>
                      <a:pt x="277" y="192"/>
                      <a:pt x="277" y="192"/>
                    </a:cubicBezTo>
                    <a:cubicBezTo>
                      <a:pt x="277" y="192"/>
                      <a:pt x="277" y="192"/>
                      <a:pt x="277" y="192"/>
                    </a:cubicBezTo>
                    <a:cubicBezTo>
                      <a:pt x="277" y="192"/>
                      <a:pt x="277" y="192"/>
                      <a:pt x="277" y="192"/>
                    </a:cubicBezTo>
                    <a:cubicBezTo>
                      <a:pt x="264" y="189"/>
                      <a:pt x="264" y="189"/>
                      <a:pt x="264" y="189"/>
                    </a:cubicBezTo>
                    <a:cubicBezTo>
                      <a:pt x="275" y="196"/>
                      <a:pt x="275" y="196"/>
                      <a:pt x="275" y="196"/>
                    </a:cubicBezTo>
                    <a:cubicBezTo>
                      <a:pt x="276" y="195"/>
                      <a:pt x="277" y="193"/>
                      <a:pt x="277" y="192"/>
                    </a:cubicBezTo>
                    <a:cubicBezTo>
                      <a:pt x="264" y="189"/>
                      <a:pt x="264" y="189"/>
                      <a:pt x="264" y="189"/>
                    </a:cubicBezTo>
                    <a:cubicBezTo>
                      <a:pt x="275" y="196"/>
                      <a:pt x="275" y="196"/>
                      <a:pt x="275" y="196"/>
                    </a:cubicBezTo>
                    <a:cubicBezTo>
                      <a:pt x="268" y="192"/>
                      <a:pt x="268" y="192"/>
                      <a:pt x="268" y="192"/>
                    </a:cubicBezTo>
                    <a:cubicBezTo>
                      <a:pt x="274" y="198"/>
                      <a:pt x="274" y="198"/>
                      <a:pt x="274" y="198"/>
                    </a:cubicBezTo>
                    <a:cubicBezTo>
                      <a:pt x="274" y="198"/>
                      <a:pt x="274" y="198"/>
                      <a:pt x="275" y="196"/>
                    </a:cubicBezTo>
                    <a:cubicBezTo>
                      <a:pt x="268" y="192"/>
                      <a:pt x="268" y="192"/>
                      <a:pt x="268" y="192"/>
                    </a:cubicBezTo>
                    <a:cubicBezTo>
                      <a:pt x="274" y="198"/>
                      <a:pt x="274" y="198"/>
                      <a:pt x="274" y="198"/>
                    </a:cubicBezTo>
                    <a:cubicBezTo>
                      <a:pt x="274" y="198"/>
                      <a:pt x="274" y="198"/>
                      <a:pt x="274" y="198"/>
                    </a:cubicBezTo>
                    <a:cubicBezTo>
                      <a:pt x="275" y="197"/>
                      <a:pt x="277" y="196"/>
                      <a:pt x="279" y="194"/>
                    </a:cubicBezTo>
                    <a:cubicBezTo>
                      <a:pt x="283" y="191"/>
                      <a:pt x="289" y="187"/>
                      <a:pt x="293" y="181"/>
                    </a:cubicBezTo>
                    <a:cubicBezTo>
                      <a:pt x="295" y="177"/>
                      <a:pt x="297" y="173"/>
                      <a:pt x="299" y="169"/>
                    </a:cubicBezTo>
                    <a:cubicBezTo>
                      <a:pt x="300" y="165"/>
                      <a:pt x="301" y="160"/>
                      <a:pt x="301" y="155"/>
                    </a:cubicBezTo>
                    <a:lnTo>
                      <a:pt x="284" y="154"/>
                    </a:ln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9" name="Freeform 170"/>
              <p:cNvSpPr/>
              <p:nvPr/>
            </p:nvSpPr>
            <p:spPr bwMode="auto">
              <a:xfrm>
                <a:off x="3323" y="465"/>
                <a:ext cx="180" cy="147"/>
              </a:xfrm>
              <a:custGeom>
                <a:avLst/>
                <a:gdLst>
                  <a:gd name="T0" fmla="*/ 132 w 132"/>
                  <a:gd name="T1" fmla="*/ 90 h 107"/>
                  <a:gd name="T2" fmla="*/ 132 w 132"/>
                  <a:gd name="T3" fmla="*/ 90 h 107"/>
                  <a:gd name="T4" fmla="*/ 131 w 132"/>
                  <a:gd name="T5" fmla="*/ 86 h 107"/>
                  <a:gd name="T6" fmla="*/ 131 w 132"/>
                  <a:gd name="T7" fmla="*/ 83 h 107"/>
                  <a:gd name="T8" fmla="*/ 129 w 132"/>
                  <a:gd name="T9" fmla="*/ 79 h 107"/>
                  <a:gd name="T10" fmla="*/ 125 w 132"/>
                  <a:gd name="T11" fmla="*/ 71 h 107"/>
                  <a:gd name="T12" fmla="*/ 90 w 132"/>
                  <a:gd name="T13" fmla="*/ 31 h 107"/>
                  <a:gd name="T14" fmla="*/ 60 w 132"/>
                  <a:gd name="T15" fmla="*/ 12 h 107"/>
                  <a:gd name="T16" fmla="*/ 21 w 132"/>
                  <a:gd name="T17" fmla="*/ 1 h 107"/>
                  <a:gd name="T18" fmla="*/ 1 w 132"/>
                  <a:gd name="T19" fmla="*/ 16 h 107"/>
                  <a:gd name="T20" fmla="*/ 16 w 132"/>
                  <a:gd name="T21" fmla="*/ 35 h 107"/>
                  <a:gd name="T22" fmla="*/ 52 w 132"/>
                  <a:gd name="T23" fmla="*/ 47 h 107"/>
                  <a:gd name="T24" fmla="*/ 87 w 132"/>
                  <a:gd name="T25" fmla="*/ 78 h 107"/>
                  <a:gd name="T26" fmla="*/ 96 w 132"/>
                  <a:gd name="T27" fmla="*/ 91 h 107"/>
                  <a:gd name="T28" fmla="*/ 98 w 132"/>
                  <a:gd name="T29" fmla="*/ 94 h 107"/>
                  <a:gd name="T30" fmla="*/ 98 w 132"/>
                  <a:gd name="T31" fmla="*/ 94 h 107"/>
                  <a:gd name="T32" fmla="*/ 100 w 132"/>
                  <a:gd name="T33" fmla="*/ 94 h 107"/>
                  <a:gd name="T34" fmla="*/ 98 w 132"/>
                  <a:gd name="T35" fmla="*/ 94 h 107"/>
                  <a:gd name="T36" fmla="*/ 98 w 132"/>
                  <a:gd name="T37" fmla="*/ 94 h 107"/>
                  <a:gd name="T38" fmla="*/ 100 w 132"/>
                  <a:gd name="T39" fmla="*/ 94 h 107"/>
                  <a:gd name="T40" fmla="*/ 98 w 132"/>
                  <a:gd name="T41" fmla="*/ 94 h 107"/>
                  <a:gd name="T42" fmla="*/ 108 w 132"/>
                  <a:gd name="T43" fmla="*/ 91 h 107"/>
                  <a:gd name="T44" fmla="*/ 98 w 132"/>
                  <a:gd name="T45" fmla="*/ 93 h 107"/>
                  <a:gd name="T46" fmla="*/ 98 w 132"/>
                  <a:gd name="T47" fmla="*/ 94 h 107"/>
                  <a:gd name="T48" fmla="*/ 108 w 132"/>
                  <a:gd name="T49" fmla="*/ 91 h 107"/>
                  <a:gd name="T50" fmla="*/ 98 w 132"/>
                  <a:gd name="T51" fmla="*/ 93 h 107"/>
                  <a:gd name="T52" fmla="*/ 112 w 132"/>
                  <a:gd name="T53" fmla="*/ 90 h 107"/>
                  <a:gd name="T54" fmla="*/ 98 w 132"/>
                  <a:gd name="T55" fmla="*/ 92 h 107"/>
                  <a:gd name="T56" fmla="*/ 98 w 132"/>
                  <a:gd name="T57" fmla="*/ 93 h 107"/>
                  <a:gd name="T58" fmla="*/ 112 w 132"/>
                  <a:gd name="T59" fmla="*/ 90 h 107"/>
                  <a:gd name="T60" fmla="*/ 98 w 132"/>
                  <a:gd name="T61" fmla="*/ 92 h 107"/>
                  <a:gd name="T62" fmla="*/ 113 w 132"/>
                  <a:gd name="T63" fmla="*/ 90 h 107"/>
                  <a:gd name="T64" fmla="*/ 97 w 132"/>
                  <a:gd name="T65" fmla="*/ 90 h 107"/>
                  <a:gd name="T66" fmla="*/ 98 w 132"/>
                  <a:gd name="T67" fmla="*/ 92 h 107"/>
                  <a:gd name="T68" fmla="*/ 113 w 132"/>
                  <a:gd name="T69" fmla="*/ 90 h 107"/>
                  <a:gd name="T70" fmla="*/ 97 w 132"/>
                  <a:gd name="T71" fmla="*/ 90 h 107"/>
                  <a:gd name="T72" fmla="*/ 97 w 132"/>
                  <a:gd name="T73" fmla="*/ 90 h 107"/>
                  <a:gd name="T74" fmla="*/ 115 w 132"/>
                  <a:gd name="T75" fmla="*/ 107 h 107"/>
                  <a:gd name="T76" fmla="*/ 132 w 132"/>
                  <a:gd name="T77" fmla="*/ 9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2" h="107">
                    <a:moveTo>
                      <a:pt x="132" y="90"/>
                    </a:moveTo>
                    <a:cubicBezTo>
                      <a:pt x="132" y="90"/>
                      <a:pt x="132" y="90"/>
                      <a:pt x="132" y="90"/>
                    </a:cubicBezTo>
                    <a:cubicBezTo>
                      <a:pt x="132" y="88"/>
                      <a:pt x="132" y="87"/>
                      <a:pt x="131" y="86"/>
                    </a:cubicBezTo>
                    <a:cubicBezTo>
                      <a:pt x="131" y="85"/>
                      <a:pt x="131" y="84"/>
                      <a:pt x="131" y="83"/>
                    </a:cubicBezTo>
                    <a:cubicBezTo>
                      <a:pt x="130" y="82"/>
                      <a:pt x="130" y="81"/>
                      <a:pt x="129" y="79"/>
                    </a:cubicBezTo>
                    <a:cubicBezTo>
                      <a:pt x="128" y="77"/>
                      <a:pt x="126" y="74"/>
                      <a:pt x="125" y="71"/>
                    </a:cubicBezTo>
                    <a:cubicBezTo>
                      <a:pt x="118" y="61"/>
                      <a:pt x="107" y="46"/>
                      <a:pt x="90" y="31"/>
                    </a:cubicBezTo>
                    <a:cubicBezTo>
                      <a:pt x="81" y="24"/>
                      <a:pt x="71" y="18"/>
                      <a:pt x="60" y="12"/>
                    </a:cubicBezTo>
                    <a:cubicBezTo>
                      <a:pt x="48" y="7"/>
                      <a:pt x="35" y="3"/>
                      <a:pt x="21" y="1"/>
                    </a:cubicBezTo>
                    <a:cubicBezTo>
                      <a:pt x="11" y="0"/>
                      <a:pt x="3" y="6"/>
                      <a:pt x="1" y="16"/>
                    </a:cubicBezTo>
                    <a:cubicBezTo>
                      <a:pt x="0" y="25"/>
                      <a:pt x="7" y="34"/>
                      <a:pt x="16" y="35"/>
                    </a:cubicBezTo>
                    <a:cubicBezTo>
                      <a:pt x="30" y="37"/>
                      <a:pt x="42" y="41"/>
                      <a:pt x="52" y="47"/>
                    </a:cubicBezTo>
                    <a:cubicBezTo>
                      <a:pt x="67" y="56"/>
                      <a:pt x="79" y="68"/>
                      <a:pt x="87" y="78"/>
                    </a:cubicBezTo>
                    <a:cubicBezTo>
                      <a:pt x="91" y="83"/>
                      <a:pt x="94" y="88"/>
                      <a:pt x="96" y="91"/>
                    </a:cubicBezTo>
                    <a:cubicBezTo>
                      <a:pt x="97" y="92"/>
                      <a:pt x="98" y="94"/>
                      <a:pt x="98" y="94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100" y="94"/>
                      <a:pt x="100" y="94"/>
                      <a:pt x="100" y="94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100" y="94"/>
                      <a:pt x="100" y="94"/>
                      <a:pt x="100" y="94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98" y="93"/>
                      <a:pt x="98" y="93"/>
                      <a:pt x="98" y="93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98" y="93"/>
                      <a:pt x="98" y="93"/>
                      <a:pt x="98" y="93"/>
                    </a:cubicBezTo>
                    <a:cubicBezTo>
                      <a:pt x="112" y="90"/>
                      <a:pt x="112" y="90"/>
                      <a:pt x="112" y="90"/>
                    </a:cubicBezTo>
                    <a:cubicBezTo>
                      <a:pt x="98" y="92"/>
                      <a:pt x="98" y="92"/>
                      <a:pt x="98" y="92"/>
                    </a:cubicBezTo>
                    <a:cubicBezTo>
                      <a:pt x="98" y="93"/>
                      <a:pt x="98" y="93"/>
                      <a:pt x="98" y="93"/>
                    </a:cubicBezTo>
                    <a:cubicBezTo>
                      <a:pt x="112" y="90"/>
                      <a:pt x="112" y="90"/>
                      <a:pt x="112" y="90"/>
                    </a:cubicBezTo>
                    <a:cubicBezTo>
                      <a:pt x="98" y="92"/>
                      <a:pt x="98" y="92"/>
                      <a:pt x="98" y="92"/>
                    </a:cubicBezTo>
                    <a:cubicBezTo>
                      <a:pt x="113" y="90"/>
                      <a:pt x="113" y="90"/>
                      <a:pt x="113" y="90"/>
                    </a:cubicBezTo>
                    <a:cubicBezTo>
                      <a:pt x="97" y="90"/>
                      <a:pt x="97" y="90"/>
                      <a:pt x="97" y="90"/>
                    </a:cubicBezTo>
                    <a:cubicBezTo>
                      <a:pt x="97" y="91"/>
                      <a:pt x="97" y="92"/>
                      <a:pt x="98" y="92"/>
                    </a:cubicBezTo>
                    <a:cubicBezTo>
                      <a:pt x="113" y="90"/>
                      <a:pt x="113" y="90"/>
                      <a:pt x="113" y="90"/>
                    </a:cubicBezTo>
                    <a:cubicBezTo>
                      <a:pt x="97" y="90"/>
                      <a:pt x="97" y="90"/>
                      <a:pt x="97" y="90"/>
                    </a:cubicBezTo>
                    <a:cubicBezTo>
                      <a:pt x="97" y="90"/>
                      <a:pt x="97" y="90"/>
                      <a:pt x="97" y="90"/>
                    </a:cubicBezTo>
                    <a:cubicBezTo>
                      <a:pt x="97" y="99"/>
                      <a:pt x="105" y="107"/>
                      <a:pt x="115" y="107"/>
                    </a:cubicBezTo>
                    <a:cubicBezTo>
                      <a:pt x="124" y="107"/>
                      <a:pt x="132" y="99"/>
                      <a:pt x="132" y="90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0" name="Freeform 171"/>
              <p:cNvSpPr/>
              <p:nvPr/>
            </p:nvSpPr>
            <p:spPr bwMode="auto">
              <a:xfrm>
                <a:off x="3350" y="360"/>
                <a:ext cx="235" cy="177"/>
              </a:xfrm>
              <a:custGeom>
                <a:avLst/>
                <a:gdLst>
                  <a:gd name="T0" fmla="*/ 168 w 172"/>
                  <a:gd name="T1" fmla="*/ 103 h 129"/>
                  <a:gd name="T2" fmla="*/ 163 w 172"/>
                  <a:gd name="T3" fmla="*/ 93 h 129"/>
                  <a:gd name="T4" fmla="*/ 146 w 172"/>
                  <a:gd name="T5" fmla="*/ 69 h 129"/>
                  <a:gd name="T6" fmla="*/ 98 w 172"/>
                  <a:gd name="T7" fmla="*/ 27 h 129"/>
                  <a:gd name="T8" fmla="*/ 20 w 172"/>
                  <a:gd name="T9" fmla="*/ 1 h 129"/>
                  <a:gd name="T10" fmla="*/ 1 w 172"/>
                  <a:gd name="T11" fmla="*/ 16 h 129"/>
                  <a:gd name="T12" fmla="*/ 16 w 172"/>
                  <a:gd name="T13" fmla="*/ 35 h 129"/>
                  <a:gd name="T14" fmla="*/ 67 w 172"/>
                  <a:gd name="T15" fmla="*/ 49 h 129"/>
                  <a:gd name="T16" fmla="*/ 117 w 172"/>
                  <a:gd name="T17" fmla="*/ 87 h 129"/>
                  <a:gd name="T18" fmla="*/ 130 w 172"/>
                  <a:gd name="T19" fmla="*/ 105 h 129"/>
                  <a:gd name="T20" fmla="*/ 134 w 172"/>
                  <a:gd name="T21" fmla="*/ 112 h 129"/>
                  <a:gd name="T22" fmla="*/ 136 w 172"/>
                  <a:gd name="T23" fmla="*/ 116 h 129"/>
                  <a:gd name="T24" fmla="*/ 159 w 172"/>
                  <a:gd name="T25" fmla="*/ 126 h 129"/>
                  <a:gd name="T26" fmla="*/ 168 w 172"/>
                  <a:gd name="T27" fmla="*/ 103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2" h="129">
                    <a:moveTo>
                      <a:pt x="168" y="103"/>
                    </a:moveTo>
                    <a:cubicBezTo>
                      <a:pt x="167" y="100"/>
                      <a:pt x="165" y="97"/>
                      <a:pt x="163" y="93"/>
                    </a:cubicBezTo>
                    <a:cubicBezTo>
                      <a:pt x="159" y="86"/>
                      <a:pt x="153" y="78"/>
                      <a:pt x="146" y="69"/>
                    </a:cubicBezTo>
                    <a:cubicBezTo>
                      <a:pt x="134" y="55"/>
                      <a:pt x="119" y="40"/>
                      <a:pt x="98" y="27"/>
                    </a:cubicBezTo>
                    <a:cubicBezTo>
                      <a:pt x="77" y="14"/>
                      <a:pt x="51" y="4"/>
                      <a:pt x="20" y="1"/>
                    </a:cubicBezTo>
                    <a:cubicBezTo>
                      <a:pt x="10" y="0"/>
                      <a:pt x="2" y="6"/>
                      <a:pt x="1" y="16"/>
                    </a:cubicBezTo>
                    <a:cubicBezTo>
                      <a:pt x="0" y="25"/>
                      <a:pt x="7" y="34"/>
                      <a:pt x="16" y="35"/>
                    </a:cubicBezTo>
                    <a:cubicBezTo>
                      <a:pt x="36" y="37"/>
                      <a:pt x="52" y="42"/>
                      <a:pt x="67" y="49"/>
                    </a:cubicBezTo>
                    <a:cubicBezTo>
                      <a:pt x="88" y="59"/>
                      <a:pt x="105" y="74"/>
                      <a:pt x="117" y="87"/>
                    </a:cubicBezTo>
                    <a:cubicBezTo>
                      <a:pt x="122" y="94"/>
                      <a:pt x="127" y="100"/>
                      <a:pt x="130" y="105"/>
                    </a:cubicBezTo>
                    <a:cubicBezTo>
                      <a:pt x="132" y="108"/>
                      <a:pt x="133" y="110"/>
                      <a:pt x="134" y="112"/>
                    </a:cubicBezTo>
                    <a:cubicBezTo>
                      <a:pt x="135" y="114"/>
                      <a:pt x="136" y="116"/>
                      <a:pt x="136" y="116"/>
                    </a:cubicBezTo>
                    <a:cubicBezTo>
                      <a:pt x="140" y="125"/>
                      <a:pt x="150" y="129"/>
                      <a:pt x="159" y="126"/>
                    </a:cubicBezTo>
                    <a:cubicBezTo>
                      <a:pt x="168" y="122"/>
                      <a:pt x="172" y="112"/>
                      <a:pt x="168" y="103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1" name="Freeform 172"/>
              <p:cNvSpPr/>
              <p:nvPr/>
            </p:nvSpPr>
            <p:spPr bwMode="auto">
              <a:xfrm>
                <a:off x="2211" y="1242"/>
                <a:ext cx="2946" cy="2519"/>
              </a:xfrm>
              <a:custGeom>
                <a:avLst/>
                <a:gdLst>
                  <a:gd name="T0" fmla="*/ 2880 w 2946"/>
                  <a:gd name="T1" fmla="*/ 2519 h 2519"/>
                  <a:gd name="T2" fmla="*/ 104 w 2946"/>
                  <a:gd name="T3" fmla="*/ 2515 h 2519"/>
                  <a:gd name="T4" fmla="*/ 0 w 2946"/>
                  <a:gd name="T5" fmla="*/ 162 h 2519"/>
                  <a:gd name="T6" fmla="*/ 2946 w 2946"/>
                  <a:gd name="T7" fmla="*/ 0 h 2519"/>
                  <a:gd name="T8" fmla="*/ 2880 w 2946"/>
                  <a:gd name="T9" fmla="*/ 2519 h 2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46" h="2519">
                    <a:moveTo>
                      <a:pt x="2880" y="2519"/>
                    </a:moveTo>
                    <a:lnTo>
                      <a:pt x="104" y="2515"/>
                    </a:lnTo>
                    <a:lnTo>
                      <a:pt x="0" y="162"/>
                    </a:lnTo>
                    <a:lnTo>
                      <a:pt x="2946" y="0"/>
                    </a:lnTo>
                    <a:lnTo>
                      <a:pt x="2880" y="25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2" name="Freeform 173"/>
              <p:cNvSpPr/>
              <p:nvPr/>
            </p:nvSpPr>
            <p:spPr bwMode="auto">
              <a:xfrm>
                <a:off x="2200" y="1231"/>
                <a:ext cx="2968" cy="2540"/>
              </a:xfrm>
              <a:custGeom>
                <a:avLst/>
                <a:gdLst>
                  <a:gd name="T0" fmla="*/ 2891 w 2968"/>
                  <a:gd name="T1" fmla="*/ 2530 h 2540"/>
                  <a:gd name="T2" fmla="*/ 2891 w 2968"/>
                  <a:gd name="T3" fmla="*/ 2519 h 2540"/>
                  <a:gd name="T4" fmla="*/ 124 w 2968"/>
                  <a:gd name="T5" fmla="*/ 2515 h 2540"/>
                  <a:gd name="T6" fmla="*/ 22 w 2968"/>
                  <a:gd name="T7" fmla="*/ 183 h 2540"/>
                  <a:gd name="T8" fmla="*/ 2946 w 2968"/>
                  <a:gd name="T9" fmla="*/ 22 h 2540"/>
                  <a:gd name="T10" fmla="*/ 2880 w 2968"/>
                  <a:gd name="T11" fmla="*/ 2529 h 2540"/>
                  <a:gd name="T12" fmla="*/ 2891 w 2968"/>
                  <a:gd name="T13" fmla="*/ 2530 h 2540"/>
                  <a:gd name="T14" fmla="*/ 2891 w 2968"/>
                  <a:gd name="T15" fmla="*/ 2519 h 2540"/>
                  <a:gd name="T16" fmla="*/ 2891 w 2968"/>
                  <a:gd name="T17" fmla="*/ 2530 h 2540"/>
                  <a:gd name="T18" fmla="*/ 2902 w 2968"/>
                  <a:gd name="T19" fmla="*/ 2530 h 2540"/>
                  <a:gd name="T20" fmla="*/ 2968 w 2968"/>
                  <a:gd name="T21" fmla="*/ 0 h 2540"/>
                  <a:gd name="T22" fmla="*/ 0 w 2968"/>
                  <a:gd name="T23" fmla="*/ 164 h 2540"/>
                  <a:gd name="T24" fmla="*/ 105 w 2968"/>
                  <a:gd name="T25" fmla="*/ 2536 h 2540"/>
                  <a:gd name="T26" fmla="*/ 2901 w 2968"/>
                  <a:gd name="T27" fmla="*/ 2540 h 2540"/>
                  <a:gd name="T28" fmla="*/ 2902 w 2968"/>
                  <a:gd name="T29" fmla="*/ 2530 h 2540"/>
                  <a:gd name="T30" fmla="*/ 2891 w 2968"/>
                  <a:gd name="T31" fmla="*/ 2530 h 25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968" h="2540">
                    <a:moveTo>
                      <a:pt x="2891" y="2530"/>
                    </a:moveTo>
                    <a:lnTo>
                      <a:pt x="2891" y="2519"/>
                    </a:lnTo>
                    <a:lnTo>
                      <a:pt x="124" y="2515"/>
                    </a:lnTo>
                    <a:lnTo>
                      <a:pt x="22" y="183"/>
                    </a:lnTo>
                    <a:lnTo>
                      <a:pt x="2946" y="22"/>
                    </a:lnTo>
                    <a:lnTo>
                      <a:pt x="2880" y="2529"/>
                    </a:lnTo>
                    <a:lnTo>
                      <a:pt x="2891" y="2530"/>
                    </a:lnTo>
                    <a:lnTo>
                      <a:pt x="2891" y="2519"/>
                    </a:lnTo>
                    <a:lnTo>
                      <a:pt x="2891" y="2530"/>
                    </a:lnTo>
                    <a:lnTo>
                      <a:pt x="2902" y="2530"/>
                    </a:lnTo>
                    <a:lnTo>
                      <a:pt x="2968" y="0"/>
                    </a:lnTo>
                    <a:lnTo>
                      <a:pt x="0" y="164"/>
                    </a:lnTo>
                    <a:lnTo>
                      <a:pt x="105" y="2536"/>
                    </a:lnTo>
                    <a:lnTo>
                      <a:pt x="2901" y="2540"/>
                    </a:lnTo>
                    <a:lnTo>
                      <a:pt x="2902" y="2530"/>
                    </a:lnTo>
                    <a:lnTo>
                      <a:pt x="2891" y="2530"/>
                    </a:ln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3" name="Freeform 174"/>
              <p:cNvSpPr/>
              <p:nvPr/>
            </p:nvSpPr>
            <p:spPr bwMode="auto">
              <a:xfrm>
                <a:off x="2278" y="1293"/>
                <a:ext cx="2841" cy="2400"/>
              </a:xfrm>
              <a:custGeom>
                <a:avLst/>
                <a:gdLst>
                  <a:gd name="T0" fmla="*/ 2777 w 2841"/>
                  <a:gd name="T1" fmla="*/ 2400 h 2400"/>
                  <a:gd name="T2" fmla="*/ 99 w 2841"/>
                  <a:gd name="T3" fmla="*/ 2396 h 2400"/>
                  <a:gd name="T4" fmla="*/ 0 w 2841"/>
                  <a:gd name="T5" fmla="*/ 155 h 2400"/>
                  <a:gd name="T6" fmla="*/ 2841 w 2841"/>
                  <a:gd name="T7" fmla="*/ 0 h 2400"/>
                  <a:gd name="T8" fmla="*/ 2777 w 2841"/>
                  <a:gd name="T9" fmla="*/ 2400 h 2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41" h="2400">
                    <a:moveTo>
                      <a:pt x="2777" y="2400"/>
                    </a:moveTo>
                    <a:lnTo>
                      <a:pt x="99" y="2396"/>
                    </a:lnTo>
                    <a:lnTo>
                      <a:pt x="0" y="155"/>
                    </a:lnTo>
                    <a:lnTo>
                      <a:pt x="2841" y="0"/>
                    </a:lnTo>
                    <a:lnTo>
                      <a:pt x="2777" y="2400"/>
                    </a:lnTo>
                    <a:close/>
                  </a:path>
                </a:pathLst>
              </a:custGeom>
              <a:solidFill>
                <a:srgbClr val="7AB0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4" name="Freeform 175"/>
              <p:cNvSpPr/>
              <p:nvPr/>
            </p:nvSpPr>
            <p:spPr bwMode="auto">
              <a:xfrm>
                <a:off x="3741" y="3135"/>
                <a:ext cx="5" cy="4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3" y="1"/>
                      <a:pt x="1" y="2"/>
                      <a:pt x="0" y="3"/>
                    </a:cubicBezTo>
                    <a:cubicBezTo>
                      <a:pt x="2" y="3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5" name="Freeform 176"/>
              <p:cNvSpPr/>
              <p:nvPr/>
            </p:nvSpPr>
            <p:spPr bwMode="auto">
              <a:xfrm>
                <a:off x="4138" y="313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6" name="Freeform 177"/>
              <p:cNvSpPr/>
              <p:nvPr/>
            </p:nvSpPr>
            <p:spPr bwMode="auto">
              <a:xfrm>
                <a:off x="4137" y="3133"/>
                <a:ext cx="5" cy="5"/>
              </a:xfrm>
              <a:custGeom>
                <a:avLst/>
                <a:gdLst>
                  <a:gd name="T0" fmla="*/ 1 w 4"/>
                  <a:gd name="T1" fmla="*/ 4 h 4"/>
                  <a:gd name="T2" fmla="*/ 4 w 4"/>
                  <a:gd name="T3" fmla="*/ 0 h 4"/>
                  <a:gd name="T4" fmla="*/ 1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7" name="Freeform 178"/>
              <p:cNvSpPr/>
              <p:nvPr/>
            </p:nvSpPr>
            <p:spPr bwMode="auto">
              <a:xfrm>
                <a:off x="3701" y="3170"/>
                <a:ext cx="10" cy="5"/>
              </a:xfrm>
              <a:custGeom>
                <a:avLst/>
                <a:gdLst>
                  <a:gd name="T0" fmla="*/ 7 w 7"/>
                  <a:gd name="T1" fmla="*/ 0 h 4"/>
                  <a:gd name="T2" fmla="*/ 0 w 7"/>
                  <a:gd name="T3" fmla="*/ 4 h 4"/>
                  <a:gd name="T4" fmla="*/ 7 w 7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cubicBezTo>
                      <a:pt x="5" y="1"/>
                      <a:pt x="2" y="2"/>
                      <a:pt x="0" y="4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8" name="Freeform 179"/>
              <p:cNvSpPr/>
              <p:nvPr/>
            </p:nvSpPr>
            <p:spPr bwMode="auto">
              <a:xfrm>
                <a:off x="3750" y="3190"/>
                <a:ext cx="3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9" name="Freeform 180"/>
              <p:cNvSpPr/>
              <p:nvPr/>
            </p:nvSpPr>
            <p:spPr bwMode="auto">
              <a:xfrm>
                <a:off x="3391" y="3123"/>
                <a:ext cx="1" cy="3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0" name="Freeform 181"/>
              <p:cNvSpPr/>
              <p:nvPr/>
            </p:nvSpPr>
            <p:spPr bwMode="auto">
              <a:xfrm>
                <a:off x="3357" y="3134"/>
                <a:ext cx="7" cy="3"/>
              </a:xfrm>
              <a:custGeom>
                <a:avLst/>
                <a:gdLst>
                  <a:gd name="T0" fmla="*/ 5 w 5"/>
                  <a:gd name="T1" fmla="*/ 0 h 2"/>
                  <a:gd name="T2" fmla="*/ 1 w 5"/>
                  <a:gd name="T3" fmla="*/ 0 h 2"/>
                  <a:gd name="T4" fmla="*/ 0 w 5"/>
                  <a:gd name="T5" fmla="*/ 1 h 2"/>
                  <a:gd name="T6" fmla="*/ 5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1" name="Freeform 182"/>
              <p:cNvSpPr/>
              <p:nvPr/>
            </p:nvSpPr>
            <p:spPr bwMode="auto">
              <a:xfrm>
                <a:off x="3369" y="3139"/>
                <a:ext cx="6" cy="2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2" name="Freeform 183"/>
              <p:cNvSpPr/>
              <p:nvPr/>
            </p:nvSpPr>
            <p:spPr bwMode="auto">
              <a:xfrm>
                <a:off x="3194" y="3200"/>
                <a:ext cx="0" cy="5"/>
              </a:xfrm>
              <a:custGeom>
                <a:avLst/>
                <a:gdLst>
                  <a:gd name="T0" fmla="*/ 0 h 4"/>
                  <a:gd name="T1" fmla="*/ 4 h 4"/>
                  <a:gd name="T2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3" name="Freeform 184"/>
              <p:cNvSpPr/>
              <p:nvPr/>
            </p:nvSpPr>
            <p:spPr bwMode="auto">
              <a:xfrm>
                <a:off x="3392" y="3119"/>
                <a:ext cx="7" cy="4"/>
              </a:xfrm>
              <a:custGeom>
                <a:avLst/>
                <a:gdLst>
                  <a:gd name="T0" fmla="*/ 3 w 5"/>
                  <a:gd name="T1" fmla="*/ 0 h 3"/>
                  <a:gd name="T2" fmla="*/ 0 w 5"/>
                  <a:gd name="T3" fmla="*/ 3 h 3"/>
                  <a:gd name="T4" fmla="*/ 3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2" y="2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4" name="Freeform 185"/>
              <p:cNvSpPr/>
              <p:nvPr/>
            </p:nvSpPr>
            <p:spPr bwMode="auto">
              <a:xfrm>
                <a:off x="3746" y="313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5" name="Freeform 186"/>
              <p:cNvSpPr/>
              <p:nvPr/>
            </p:nvSpPr>
            <p:spPr bwMode="auto">
              <a:xfrm>
                <a:off x="3685" y="3168"/>
                <a:ext cx="2" cy="2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6" name="Freeform 187"/>
              <p:cNvSpPr/>
              <p:nvPr/>
            </p:nvSpPr>
            <p:spPr bwMode="auto">
              <a:xfrm>
                <a:off x="4286" y="3130"/>
                <a:ext cx="10" cy="4"/>
              </a:xfrm>
              <a:custGeom>
                <a:avLst/>
                <a:gdLst>
                  <a:gd name="T0" fmla="*/ 0 w 8"/>
                  <a:gd name="T1" fmla="*/ 3 h 3"/>
                  <a:gd name="T2" fmla="*/ 8 w 8"/>
                  <a:gd name="T3" fmla="*/ 1 h 3"/>
                  <a:gd name="T4" fmla="*/ 0 w 8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0" y="3"/>
                    </a:moveTo>
                    <a:cubicBezTo>
                      <a:pt x="3" y="2"/>
                      <a:pt x="6" y="2"/>
                      <a:pt x="8" y="1"/>
                    </a:cubicBezTo>
                    <a:cubicBezTo>
                      <a:pt x="2" y="0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7" name="Freeform 188"/>
              <p:cNvSpPr/>
              <p:nvPr/>
            </p:nvSpPr>
            <p:spPr bwMode="auto">
              <a:xfrm>
                <a:off x="3467" y="3111"/>
                <a:ext cx="829" cy="93"/>
              </a:xfrm>
              <a:custGeom>
                <a:avLst/>
                <a:gdLst>
                  <a:gd name="T0" fmla="*/ 7 w 607"/>
                  <a:gd name="T1" fmla="*/ 29 h 68"/>
                  <a:gd name="T2" fmla="*/ 6 w 607"/>
                  <a:gd name="T3" fmla="*/ 40 h 68"/>
                  <a:gd name="T4" fmla="*/ 17 w 607"/>
                  <a:gd name="T5" fmla="*/ 47 h 68"/>
                  <a:gd name="T6" fmla="*/ 45 w 607"/>
                  <a:gd name="T7" fmla="*/ 51 h 68"/>
                  <a:gd name="T8" fmla="*/ 57 w 607"/>
                  <a:gd name="T9" fmla="*/ 58 h 68"/>
                  <a:gd name="T10" fmla="*/ 81 w 607"/>
                  <a:gd name="T11" fmla="*/ 65 h 68"/>
                  <a:gd name="T12" fmla="*/ 103 w 607"/>
                  <a:gd name="T13" fmla="*/ 56 h 68"/>
                  <a:gd name="T14" fmla="*/ 113 w 607"/>
                  <a:gd name="T15" fmla="*/ 50 h 68"/>
                  <a:gd name="T16" fmla="*/ 103 w 607"/>
                  <a:gd name="T17" fmla="*/ 42 h 68"/>
                  <a:gd name="T18" fmla="*/ 70 w 607"/>
                  <a:gd name="T19" fmla="*/ 41 h 68"/>
                  <a:gd name="T20" fmla="*/ 83 w 607"/>
                  <a:gd name="T21" fmla="*/ 29 h 68"/>
                  <a:gd name="T22" fmla="*/ 120 w 607"/>
                  <a:gd name="T23" fmla="*/ 47 h 68"/>
                  <a:gd name="T24" fmla="*/ 156 w 607"/>
                  <a:gd name="T25" fmla="*/ 51 h 68"/>
                  <a:gd name="T26" fmla="*/ 161 w 607"/>
                  <a:gd name="T27" fmla="*/ 54 h 68"/>
                  <a:gd name="T28" fmla="*/ 159 w 607"/>
                  <a:gd name="T29" fmla="*/ 42 h 68"/>
                  <a:gd name="T30" fmla="*/ 171 w 607"/>
                  <a:gd name="T31" fmla="*/ 33 h 68"/>
                  <a:gd name="T32" fmla="*/ 178 w 607"/>
                  <a:gd name="T33" fmla="*/ 43 h 68"/>
                  <a:gd name="T34" fmla="*/ 196 w 607"/>
                  <a:gd name="T35" fmla="*/ 42 h 68"/>
                  <a:gd name="T36" fmla="*/ 209 w 607"/>
                  <a:gd name="T37" fmla="*/ 43 h 68"/>
                  <a:gd name="T38" fmla="*/ 193 w 607"/>
                  <a:gd name="T39" fmla="*/ 58 h 68"/>
                  <a:gd name="T40" fmla="*/ 207 w 607"/>
                  <a:gd name="T41" fmla="*/ 52 h 68"/>
                  <a:gd name="T42" fmla="*/ 216 w 607"/>
                  <a:gd name="T43" fmla="*/ 51 h 68"/>
                  <a:gd name="T44" fmla="*/ 251 w 607"/>
                  <a:gd name="T45" fmla="*/ 39 h 68"/>
                  <a:gd name="T46" fmla="*/ 299 w 607"/>
                  <a:gd name="T47" fmla="*/ 21 h 68"/>
                  <a:gd name="T48" fmla="*/ 292 w 607"/>
                  <a:gd name="T49" fmla="*/ 50 h 68"/>
                  <a:gd name="T50" fmla="*/ 294 w 607"/>
                  <a:gd name="T51" fmla="*/ 37 h 68"/>
                  <a:gd name="T52" fmla="*/ 341 w 607"/>
                  <a:gd name="T53" fmla="*/ 34 h 68"/>
                  <a:gd name="T54" fmla="*/ 368 w 607"/>
                  <a:gd name="T55" fmla="*/ 43 h 68"/>
                  <a:gd name="T56" fmla="*/ 374 w 607"/>
                  <a:gd name="T57" fmla="*/ 37 h 68"/>
                  <a:gd name="T58" fmla="*/ 406 w 607"/>
                  <a:gd name="T59" fmla="*/ 42 h 68"/>
                  <a:gd name="T60" fmla="*/ 425 w 607"/>
                  <a:gd name="T61" fmla="*/ 29 h 68"/>
                  <a:gd name="T62" fmla="*/ 424 w 607"/>
                  <a:gd name="T63" fmla="*/ 44 h 68"/>
                  <a:gd name="T64" fmla="*/ 451 w 607"/>
                  <a:gd name="T65" fmla="*/ 32 h 68"/>
                  <a:gd name="T66" fmla="*/ 461 w 607"/>
                  <a:gd name="T67" fmla="*/ 35 h 68"/>
                  <a:gd name="T68" fmla="*/ 510 w 607"/>
                  <a:gd name="T69" fmla="*/ 34 h 68"/>
                  <a:gd name="T70" fmla="*/ 533 w 607"/>
                  <a:gd name="T71" fmla="*/ 29 h 68"/>
                  <a:gd name="T72" fmla="*/ 586 w 607"/>
                  <a:gd name="T73" fmla="*/ 19 h 68"/>
                  <a:gd name="T74" fmla="*/ 590 w 607"/>
                  <a:gd name="T75" fmla="*/ 31 h 68"/>
                  <a:gd name="T76" fmla="*/ 599 w 607"/>
                  <a:gd name="T77" fmla="*/ 17 h 68"/>
                  <a:gd name="T78" fmla="*/ 494 w 607"/>
                  <a:gd name="T79" fmla="*/ 25 h 68"/>
                  <a:gd name="T80" fmla="*/ 485 w 607"/>
                  <a:gd name="T81" fmla="*/ 20 h 68"/>
                  <a:gd name="T82" fmla="*/ 447 w 607"/>
                  <a:gd name="T83" fmla="*/ 19 h 68"/>
                  <a:gd name="T84" fmla="*/ 436 w 607"/>
                  <a:gd name="T85" fmla="*/ 24 h 68"/>
                  <a:gd name="T86" fmla="*/ 354 w 607"/>
                  <a:gd name="T87" fmla="*/ 18 h 68"/>
                  <a:gd name="T88" fmla="*/ 344 w 607"/>
                  <a:gd name="T89" fmla="*/ 9 h 68"/>
                  <a:gd name="T90" fmla="*/ 263 w 607"/>
                  <a:gd name="T91" fmla="*/ 17 h 68"/>
                  <a:gd name="T92" fmla="*/ 258 w 607"/>
                  <a:gd name="T93" fmla="*/ 10 h 68"/>
                  <a:gd name="T94" fmla="*/ 200 w 607"/>
                  <a:gd name="T95" fmla="*/ 21 h 68"/>
                  <a:gd name="T96" fmla="*/ 186 w 607"/>
                  <a:gd name="T97" fmla="*/ 23 h 68"/>
                  <a:gd name="T98" fmla="*/ 147 w 607"/>
                  <a:gd name="T99" fmla="*/ 30 h 68"/>
                  <a:gd name="T100" fmla="*/ 105 w 607"/>
                  <a:gd name="T101" fmla="*/ 25 h 68"/>
                  <a:gd name="T102" fmla="*/ 72 w 607"/>
                  <a:gd name="T103" fmla="*/ 14 h 68"/>
                  <a:gd name="T104" fmla="*/ 62 w 607"/>
                  <a:gd name="T105" fmla="*/ 13 h 68"/>
                  <a:gd name="T106" fmla="*/ 26 w 607"/>
                  <a:gd name="T107" fmla="*/ 11 h 68"/>
                  <a:gd name="T108" fmla="*/ 1 w 607"/>
                  <a:gd name="T109" fmla="*/ 2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07" h="68">
                    <a:moveTo>
                      <a:pt x="17" y="18"/>
                    </a:moveTo>
                    <a:cubicBezTo>
                      <a:pt x="20" y="29"/>
                      <a:pt x="7" y="19"/>
                      <a:pt x="7" y="29"/>
                    </a:cubicBezTo>
                    <a:cubicBezTo>
                      <a:pt x="13" y="27"/>
                      <a:pt x="17" y="25"/>
                      <a:pt x="19" y="31"/>
                    </a:cubicBezTo>
                    <a:cubicBezTo>
                      <a:pt x="15" y="37"/>
                      <a:pt x="8" y="30"/>
                      <a:pt x="6" y="40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9" y="41"/>
                      <a:pt x="12" y="48"/>
                      <a:pt x="17" y="47"/>
                    </a:cubicBezTo>
                    <a:cubicBezTo>
                      <a:pt x="24" y="35"/>
                      <a:pt x="40" y="52"/>
                      <a:pt x="48" y="50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57" y="57"/>
                      <a:pt x="57" y="57"/>
                      <a:pt x="57" y="57"/>
                    </a:cubicBezTo>
                    <a:cubicBezTo>
                      <a:pt x="57" y="58"/>
                      <a:pt x="57" y="58"/>
                      <a:pt x="57" y="58"/>
                    </a:cubicBezTo>
                    <a:cubicBezTo>
                      <a:pt x="58" y="55"/>
                      <a:pt x="58" y="55"/>
                      <a:pt x="58" y="55"/>
                    </a:cubicBezTo>
                    <a:cubicBezTo>
                      <a:pt x="62" y="62"/>
                      <a:pt x="71" y="66"/>
                      <a:pt x="81" y="65"/>
                    </a:cubicBezTo>
                    <a:cubicBezTo>
                      <a:pt x="84" y="57"/>
                      <a:pt x="111" y="62"/>
                      <a:pt x="115" y="56"/>
                    </a:cubicBezTo>
                    <a:cubicBezTo>
                      <a:pt x="111" y="57"/>
                      <a:pt x="108" y="58"/>
                      <a:pt x="103" y="56"/>
                    </a:cubicBezTo>
                    <a:cubicBezTo>
                      <a:pt x="104" y="47"/>
                      <a:pt x="104" y="47"/>
                      <a:pt x="104" y="47"/>
                    </a:cubicBezTo>
                    <a:cubicBezTo>
                      <a:pt x="113" y="47"/>
                      <a:pt x="104" y="55"/>
                      <a:pt x="113" y="50"/>
                    </a:cubicBezTo>
                    <a:cubicBezTo>
                      <a:pt x="111" y="38"/>
                      <a:pt x="100" y="50"/>
                      <a:pt x="94" y="49"/>
                    </a:cubicBezTo>
                    <a:cubicBezTo>
                      <a:pt x="96" y="46"/>
                      <a:pt x="99" y="44"/>
                      <a:pt x="103" y="42"/>
                    </a:cubicBezTo>
                    <a:cubicBezTo>
                      <a:pt x="91" y="42"/>
                      <a:pt x="78" y="38"/>
                      <a:pt x="70" y="50"/>
                    </a:cubicBezTo>
                    <a:cubicBezTo>
                      <a:pt x="66" y="48"/>
                      <a:pt x="68" y="43"/>
                      <a:pt x="70" y="41"/>
                    </a:cubicBezTo>
                    <a:cubicBezTo>
                      <a:pt x="61" y="48"/>
                      <a:pt x="64" y="35"/>
                      <a:pt x="56" y="41"/>
                    </a:cubicBezTo>
                    <a:cubicBezTo>
                      <a:pt x="58" y="30"/>
                      <a:pt x="75" y="35"/>
                      <a:pt x="83" y="29"/>
                    </a:cubicBezTo>
                    <a:cubicBezTo>
                      <a:pt x="94" y="37"/>
                      <a:pt x="110" y="29"/>
                      <a:pt x="123" y="27"/>
                    </a:cubicBezTo>
                    <a:cubicBezTo>
                      <a:pt x="124" y="35"/>
                      <a:pt x="114" y="42"/>
                      <a:pt x="120" y="47"/>
                    </a:cubicBezTo>
                    <a:cubicBezTo>
                      <a:pt x="133" y="52"/>
                      <a:pt x="133" y="42"/>
                      <a:pt x="140" y="38"/>
                    </a:cubicBezTo>
                    <a:cubicBezTo>
                      <a:pt x="149" y="40"/>
                      <a:pt x="141" y="51"/>
                      <a:pt x="156" y="51"/>
                    </a:cubicBezTo>
                    <a:cubicBezTo>
                      <a:pt x="147" y="57"/>
                      <a:pt x="147" y="57"/>
                      <a:pt x="147" y="57"/>
                    </a:cubicBezTo>
                    <a:cubicBezTo>
                      <a:pt x="155" y="68"/>
                      <a:pt x="155" y="52"/>
                      <a:pt x="161" y="54"/>
                    </a:cubicBezTo>
                    <a:cubicBezTo>
                      <a:pt x="159" y="51"/>
                      <a:pt x="159" y="49"/>
                      <a:pt x="152" y="49"/>
                    </a:cubicBezTo>
                    <a:cubicBezTo>
                      <a:pt x="151" y="45"/>
                      <a:pt x="157" y="43"/>
                      <a:pt x="159" y="42"/>
                    </a:cubicBezTo>
                    <a:cubicBezTo>
                      <a:pt x="158" y="42"/>
                      <a:pt x="158" y="42"/>
                      <a:pt x="158" y="42"/>
                    </a:cubicBezTo>
                    <a:cubicBezTo>
                      <a:pt x="161" y="37"/>
                      <a:pt x="162" y="31"/>
                      <a:pt x="171" y="33"/>
                    </a:cubicBezTo>
                    <a:cubicBezTo>
                      <a:pt x="165" y="40"/>
                      <a:pt x="178" y="38"/>
                      <a:pt x="181" y="41"/>
                    </a:cubicBezTo>
                    <a:cubicBezTo>
                      <a:pt x="178" y="43"/>
                      <a:pt x="178" y="43"/>
                      <a:pt x="178" y="43"/>
                    </a:cubicBezTo>
                    <a:cubicBezTo>
                      <a:pt x="185" y="41"/>
                      <a:pt x="192" y="41"/>
                      <a:pt x="196" y="40"/>
                    </a:cubicBezTo>
                    <a:cubicBezTo>
                      <a:pt x="196" y="42"/>
                      <a:pt x="196" y="42"/>
                      <a:pt x="196" y="42"/>
                    </a:cubicBezTo>
                    <a:cubicBezTo>
                      <a:pt x="201" y="39"/>
                      <a:pt x="203" y="31"/>
                      <a:pt x="210" y="32"/>
                    </a:cubicBezTo>
                    <a:cubicBezTo>
                      <a:pt x="209" y="36"/>
                      <a:pt x="201" y="45"/>
                      <a:pt x="209" y="43"/>
                    </a:cubicBezTo>
                    <a:cubicBezTo>
                      <a:pt x="208" y="48"/>
                      <a:pt x="199" y="49"/>
                      <a:pt x="191" y="47"/>
                    </a:cubicBezTo>
                    <a:cubicBezTo>
                      <a:pt x="199" y="49"/>
                      <a:pt x="203" y="57"/>
                      <a:pt x="193" y="58"/>
                    </a:cubicBezTo>
                    <a:cubicBezTo>
                      <a:pt x="196" y="64"/>
                      <a:pt x="202" y="55"/>
                      <a:pt x="207" y="58"/>
                    </a:cubicBezTo>
                    <a:cubicBezTo>
                      <a:pt x="206" y="56"/>
                      <a:pt x="207" y="54"/>
                      <a:pt x="207" y="52"/>
                    </a:cubicBezTo>
                    <a:cubicBezTo>
                      <a:pt x="207" y="60"/>
                      <a:pt x="225" y="52"/>
                      <a:pt x="225" y="46"/>
                    </a:cubicBezTo>
                    <a:cubicBezTo>
                      <a:pt x="216" y="51"/>
                      <a:pt x="216" y="51"/>
                      <a:pt x="216" y="51"/>
                    </a:cubicBezTo>
                    <a:cubicBezTo>
                      <a:pt x="215" y="44"/>
                      <a:pt x="226" y="40"/>
                      <a:pt x="223" y="36"/>
                    </a:cubicBezTo>
                    <a:cubicBezTo>
                      <a:pt x="227" y="47"/>
                      <a:pt x="246" y="30"/>
                      <a:pt x="251" y="39"/>
                    </a:cubicBezTo>
                    <a:cubicBezTo>
                      <a:pt x="248" y="34"/>
                      <a:pt x="248" y="34"/>
                      <a:pt x="248" y="34"/>
                    </a:cubicBezTo>
                    <a:cubicBezTo>
                      <a:pt x="266" y="37"/>
                      <a:pt x="281" y="24"/>
                      <a:pt x="299" y="21"/>
                    </a:cubicBezTo>
                    <a:cubicBezTo>
                      <a:pt x="293" y="24"/>
                      <a:pt x="293" y="36"/>
                      <a:pt x="281" y="33"/>
                    </a:cubicBezTo>
                    <a:cubicBezTo>
                      <a:pt x="299" y="35"/>
                      <a:pt x="287" y="44"/>
                      <a:pt x="292" y="50"/>
                    </a:cubicBezTo>
                    <a:cubicBezTo>
                      <a:pt x="306" y="54"/>
                      <a:pt x="299" y="39"/>
                      <a:pt x="303" y="35"/>
                    </a:cubicBezTo>
                    <a:cubicBezTo>
                      <a:pt x="294" y="37"/>
                      <a:pt x="294" y="37"/>
                      <a:pt x="294" y="37"/>
                    </a:cubicBezTo>
                    <a:cubicBezTo>
                      <a:pt x="306" y="23"/>
                      <a:pt x="329" y="40"/>
                      <a:pt x="347" y="31"/>
                    </a:cubicBezTo>
                    <a:cubicBezTo>
                      <a:pt x="349" y="35"/>
                      <a:pt x="344" y="33"/>
                      <a:pt x="341" y="34"/>
                    </a:cubicBezTo>
                    <a:cubicBezTo>
                      <a:pt x="350" y="41"/>
                      <a:pt x="349" y="33"/>
                      <a:pt x="354" y="30"/>
                    </a:cubicBezTo>
                    <a:cubicBezTo>
                      <a:pt x="363" y="31"/>
                      <a:pt x="373" y="34"/>
                      <a:pt x="368" y="43"/>
                    </a:cubicBezTo>
                    <a:cubicBezTo>
                      <a:pt x="378" y="45"/>
                      <a:pt x="367" y="38"/>
                      <a:pt x="372" y="35"/>
                    </a:cubicBezTo>
                    <a:cubicBezTo>
                      <a:pt x="374" y="37"/>
                      <a:pt x="374" y="37"/>
                      <a:pt x="374" y="37"/>
                    </a:cubicBezTo>
                    <a:cubicBezTo>
                      <a:pt x="384" y="27"/>
                      <a:pt x="384" y="27"/>
                      <a:pt x="384" y="27"/>
                    </a:cubicBezTo>
                    <a:cubicBezTo>
                      <a:pt x="392" y="29"/>
                      <a:pt x="402" y="34"/>
                      <a:pt x="406" y="42"/>
                    </a:cubicBezTo>
                    <a:cubicBezTo>
                      <a:pt x="426" y="40"/>
                      <a:pt x="413" y="22"/>
                      <a:pt x="427" y="19"/>
                    </a:cubicBezTo>
                    <a:cubicBezTo>
                      <a:pt x="435" y="23"/>
                      <a:pt x="425" y="26"/>
                      <a:pt x="425" y="29"/>
                    </a:cubicBezTo>
                    <a:cubicBezTo>
                      <a:pt x="437" y="28"/>
                      <a:pt x="437" y="28"/>
                      <a:pt x="437" y="28"/>
                    </a:cubicBezTo>
                    <a:cubicBezTo>
                      <a:pt x="433" y="38"/>
                      <a:pt x="423" y="33"/>
                      <a:pt x="424" y="44"/>
                    </a:cubicBezTo>
                    <a:cubicBezTo>
                      <a:pt x="434" y="33"/>
                      <a:pt x="438" y="41"/>
                      <a:pt x="452" y="33"/>
                    </a:cubicBezTo>
                    <a:cubicBezTo>
                      <a:pt x="451" y="32"/>
                      <a:pt x="451" y="32"/>
                      <a:pt x="451" y="32"/>
                    </a:cubicBezTo>
                    <a:cubicBezTo>
                      <a:pt x="457" y="24"/>
                      <a:pt x="471" y="29"/>
                      <a:pt x="479" y="27"/>
                    </a:cubicBezTo>
                    <a:cubicBezTo>
                      <a:pt x="476" y="32"/>
                      <a:pt x="467" y="33"/>
                      <a:pt x="461" y="35"/>
                    </a:cubicBezTo>
                    <a:cubicBezTo>
                      <a:pt x="470" y="38"/>
                      <a:pt x="494" y="34"/>
                      <a:pt x="501" y="24"/>
                    </a:cubicBezTo>
                    <a:cubicBezTo>
                      <a:pt x="506" y="25"/>
                      <a:pt x="518" y="29"/>
                      <a:pt x="510" y="34"/>
                    </a:cubicBezTo>
                    <a:cubicBezTo>
                      <a:pt x="529" y="35"/>
                      <a:pt x="518" y="19"/>
                      <a:pt x="534" y="22"/>
                    </a:cubicBezTo>
                    <a:cubicBezTo>
                      <a:pt x="533" y="29"/>
                      <a:pt x="533" y="29"/>
                      <a:pt x="533" y="29"/>
                    </a:cubicBezTo>
                    <a:cubicBezTo>
                      <a:pt x="551" y="40"/>
                      <a:pt x="568" y="19"/>
                      <a:pt x="585" y="28"/>
                    </a:cubicBezTo>
                    <a:cubicBezTo>
                      <a:pt x="586" y="19"/>
                      <a:pt x="586" y="19"/>
                      <a:pt x="586" y="19"/>
                    </a:cubicBezTo>
                    <a:cubicBezTo>
                      <a:pt x="589" y="23"/>
                      <a:pt x="597" y="24"/>
                      <a:pt x="598" y="28"/>
                    </a:cubicBezTo>
                    <a:cubicBezTo>
                      <a:pt x="590" y="31"/>
                      <a:pt x="590" y="31"/>
                      <a:pt x="590" y="31"/>
                    </a:cubicBezTo>
                    <a:cubicBezTo>
                      <a:pt x="597" y="39"/>
                      <a:pt x="598" y="24"/>
                      <a:pt x="607" y="29"/>
                    </a:cubicBezTo>
                    <a:cubicBezTo>
                      <a:pt x="607" y="26"/>
                      <a:pt x="599" y="20"/>
                      <a:pt x="599" y="17"/>
                    </a:cubicBezTo>
                    <a:cubicBezTo>
                      <a:pt x="564" y="23"/>
                      <a:pt x="528" y="10"/>
                      <a:pt x="492" y="21"/>
                    </a:cubicBezTo>
                    <a:cubicBezTo>
                      <a:pt x="494" y="22"/>
                      <a:pt x="495" y="23"/>
                      <a:pt x="494" y="25"/>
                    </a:cubicBezTo>
                    <a:cubicBezTo>
                      <a:pt x="490" y="23"/>
                      <a:pt x="483" y="25"/>
                      <a:pt x="484" y="20"/>
                    </a:cubicBezTo>
                    <a:cubicBezTo>
                      <a:pt x="485" y="20"/>
                      <a:pt x="485" y="20"/>
                      <a:pt x="485" y="20"/>
                    </a:cubicBezTo>
                    <a:cubicBezTo>
                      <a:pt x="476" y="22"/>
                      <a:pt x="467" y="11"/>
                      <a:pt x="462" y="11"/>
                    </a:cubicBezTo>
                    <a:cubicBezTo>
                      <a:pt x="458" y="17"/>
                      <a:pt x="442" y="9"/>
                      <a:pt x="447" y="19"/>
                    </a:cubicBezTo>
                    <a:cubicBezTo>
                      <a:pt x="440" y="13"/>
                      <a:pt x="440" y="13"/>
                      <a:pt x="440" y="13"/>
                    </a:cubicBezTo>
                    <a:cubicBezTo>
                      <a:pt x="438" y="17"/>
                      <a:pt x="439" y="22"/>
                      <a:pt x="436" y="24"/>
                    </a:cubicBezTo>
                    <a:cubicBezTo>
                      <a:pt x="429" y="23"/>
                      <a:pt x="429" y="19"/>
                      <a:pt x="434" y="16"/>
                    </a:cubicBezTo>
                    <a:cubicBezTo>
                      <a:pt x="409" y="13"/>
                      <a:pt x="380" y="14"/>
                      <a:pt x="354" y="18"/>
                    </a:cubicBezTo>
                    <a:cubicBezTo>
                      <a:pt x="361" y="13"/>
                      <a:pt x="361" y="13"/>
                      <a:pt x="361" y="13"/>
                    </a:cubicBezTo>
                    <a:cubicBezTo>
                      <a:pt x="355" y="10"/>
                      <a:pt x="339" y="22"/>
                      <a:pt x="344" y="9"/>
                    </a:cubicBezTo>
                    <a:cubicBezTo>
                      <a:pt x="332" y="14"/>
                      <a:pt x="310" y="6"/>
                      <a:pt x="310" y="20"/>
                    </a:cubicBezTo>
                    <a:cubicBezTo>
                      <a:pt x="301" y="6"/>
                      <a:pt x="280" y="14"/>
                      <a:pt x="263" y="17"/>
                    </a:cubicBezTo>
                    <a:cubicBezTo>
                      <a:pt x="266" y="28"/>
                      <a:pt x="248" y="20"/>
                      <a:pt x="244" y="25"/>
                    </a:cubicBezTo>
                    <a:cubicBezTo>
                      <a:pt x="241" y="17"/>
                      <a:pt x="258" y="16"/>
                      <a:pt x="258" y="10"/>
                    </a:cubicBezTo>
                    <a:cubicBezTo>
                      <a:pt x="241" y="24"/>
                      <a:pt x="209" y="0"/>
                      <a:pt x="202" y="24"/>
                    </a:cubicBezTo>
                    <a:cubicBezTo>
                      <a:pt x="200" y="23"/>
                      <a:pt x="200" y="22"/>
                      <a:pt x="200" y="21"/>
                    </a:cubicBezTo>
                    <a:cubicBezTo>
                      <a:pt x="197" y="21"/>
                      <a:pt x="192" y="17"/>
                      <a:pt x="189" y="16"/>
                    </a:cubicBezTo>
                    <a:cubicBezTo>
                      <a:pt x="187" y="20"/>
                      <a:pt x="195" y="22"/>
                      <a:pt x="186" y="23"/>
                    </a:cubicBezTo>
                    <a:cubicBezTo>
                      <a:pt x="180" y="23"/>
                      <a:pt x="184" y="16"/>
                      <a:pt x="181" y="13"/>
                    </a:cubicBezTo>
                    <a:cubicBezTo>
                      <a:pt x="168" y="19"/>
                      <a:pt x="149" y="21"/>
                      <a:pt x="147" y="30"/>
                    </a:cubicBezTo>
                    <a:cubicBezTo>
                      <a:pt x="143" y="28"/>
                      <a:pt x="139" y="23"/>
                      <a:pt x="143" y="21"/>
                    </a:cubicBezTo>
                    <a:cubicBezTo>
                      <a:pt x="124" y="28"/>
                      <a:pt x="124" y="20"/>
                      <a:pt x="105" y="25"/>
                    </a:cubicBezTo>
                    <a:cubicBezTo>
                      <a:pt x="111" y="24"/>
                      <a:pt x="108" y="15"/>
                      <a:pt x="118" y="18"/>
                    </a:cubicBezTo>
                    <a:cubicBezTo>
                      <a:pt x="110" y="5"/>
                      <a:pt x="88" y="21"/>
                      <a:pt x="72" y="14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56" y="24"/>
                      <a:pt x="55" y="16"/>
                      <a:pt x="62" y="13"/>
                    </a:cubicBezTo>
                    <a:cubicBezTo>
                      <a:pt x="45" y="8"/>
                      <a:pt x="37" y="13"/>
                      <a:pt x="24" y="14"/>
                    </a:cubicBezTo>
                    <a:cubicBezTo>
                      <a:pt x="23" y="13"/>
                      <a:pt x="24" y="11"/>
                      <a:pt x="26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13"/>
                      <a:pt x="0" y="17"/>
                      <a:pt x="1" y="23"/>
                    </a:cubicBezTo>
                    <a:cubicBezTo>
                      <a:pt x="3" y="18"/>
                      <a:pt x="7" y="15"/>
                      <a:pt x="17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8" name="Rectangle 189"/>
              <p:cNvSpPr>
                <a:spLocks noChangeArrowheads="1"/>
              </p:cNvSpPr>
              <p:nvPr/>
            </p:nvSpPr>
            <p:spPr bwMode="auto">
              <a:xfrm>
                <a:off x="3469" y="3142"/>
                <a:ext cx="1" cy="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9" name="Freeform 190"/>
              <p:cNvSpPr/>
              <p:nvPr/>
            </p:nvSpPr>
            <p:spPr bwMode="auto">
              <a:xfrm>
                <a:off x="3687" y="3185"/>
                <a:ext cx="7" cy="5"/>
              </a:xfrm>
              <a:custGeom>
                <a:avLst/>
                <a:gdLst>
                  <a:gd name="T0" fmla="*/ 5 w 5"/>
                  <a:gd name="T1" fmla="*/ 4 h 4"/>
                  <a:gd name="T2" fmla="*/ 0 w 5"/>
                  <a:gd name="T3" fmla="*/ 0 h 4"/>
                  <a:gd name="T4" fmla="*/ 5 w 5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5" y="4"/>
                    </a:moveTo>
                    <a:cubicBezTo>
                      <a:pt x="3" y="2"/>
                      <a:pt x="2" y="1"/>
                      <a:pt x="0" y="0"/>
                    </a:cubicBezTo>
                    <a:cubicBezTo>
                      <a:pt x="1" y="2"/>
                      <a:pt x="2" y="3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0" name="Freeform 191"/>
              <p:cNvSpPr/>
              <p:nvPr/>
            </p:nvSpPr>
            <p:spPr bwMode="auto">
              <a:xfrm>
                <a:off x="2860" y="3116"/>
                <a:ext cx="611" cy="90"/>
              </a:xfrm>
              <a:custGeom>
                <a:avLst/>
                <a:gdLst>
                  <a:gd name="T0" fmla="*/ 276 w 448"/>
                  <a:gd name="T1" fmla="*/ 35 h 66"/>
                  <a:gd name="T2" fmla="*/ 295 w 448"/>
                  <a:gd name="T3" fmla="*/ 36 h 66"/>
                  <a:gd name="T4" fmla="*/ 290 w 448"/>
                  <a:gd name="T5" fmla="*/ 49 h 66"/>
                  <a:gd name="T6" fmla="*/ 319 w 448"/>
                  <a:gd name="T7" fmla="*/ 49 h 66"/>
                  <a:gd name="T8" fmla="*/ 310 w 448"/>
                  <a:gd name="T9" fmla="*/ 61 h 66"/>
                  <a:gd name="T10" fmla="*/ 336 w 448"/>
                  <a:gd name="T11" fmla="*/ 46 h 66"/>
                  <a:gd name="T12" fmla="*/ 373 w 448"/>
                  <a:gd name="T13" fmla="*/ 47 h 66"/>
                  <a:gd name="T14" fmla="*/ 363 w 448"/>
                  <a:gd name="T15" fmla="*/ 64 h 66"/>
                  <a:gd name="T16" fmla="*/ 418 w 448"/>
                  <a:gd name="T17" fmla="*/ 27 h 66"/>
                  <a:gd name="T18" fmla="*/ 418 w 448"/>
                  <a:gd name="T19" fmla="*/ 47 h 66"/>
                  <a:gd name="T20" fmla="*/ 442 w 448"/>
                  <a:gd name="T21" fmla="*/ 41 h 66"/>
                  <a:gd name="T22" fmla="*/ 434 w 448"/>
                  <a:gd name="T23" fmla="*/ 39 h 66"/>
                  <a:gd name="T24" fmla="*/ 446 w 448"/>
                  <a:gd name="T25" fmla="*/ 20 h 66"/>
                  <a:gd name="T26" fmla="*/ 424 w 448"/>
                  <a:gd name="T27" fmla="*/ 21 h 66"/>
                  <a:gd name="T28" fmla="*/ 442 w 448"/>
                  <a:gd name="T29" fmla="*/ 14 h 66"/>
                  <a:gd name="T30" fmla="*/ 432 w 448"/>
                  <a:gd name="T31" fmla="*/ 1 h 66"/>
                  <a:gd name="T32" fmla="*/ 415 w 448"/>
                  <a:gd name="T33" fmla="*/ 7 h 66"/>
                  <a:gd name="T34" fmla="*/ 414 w 448"/>
                  <a:gd name="T35" fmla="*/ 4 h 66"/>
                  <a:gd name="T36" fmla="*/ 390 w 448"/>
                  <a:gd name="T37" fmla="*/ 9 h 66"/>
                  <a:gd name="T38" fmla="*/ 389 w 448"/>
                  <a:gd name="T39" fmla="*/ 7 h 66"/>
                  <a:gd name="T40" fmla="*/ 377 w 448"/>
                  <a:gd name="T41" fmla="*/ 17 h 66"/>
                  <a:gd name="T42" fmla="*/ 381 w 448"/>
                  <a:gd name="T43" fmla="*/ 17 h 66"/>
                  <a:gd name="T44" fmla="*/ 367 w 448"/>
                  <a:gd name="T45" fmla="*/ 41 h 66"/>
                  <a:gd name="T46" fmla="*/ 345 w 448"/>
                  <a:gd name="T47" fmla="*/ 39 h 66"/>
                  <a:gd name="T48" fmla="*/ 365 w 448"/>
                  <a:gd name="T49" fmla="*/ 13 h 66"/>
                  <a:gd name="T50" fmla="*/ 366 w 448"/>
                  <a:gd name="T51" fmla="*/ 9 h 66"/>
                  <a:gd name="T52" fmla="*/ 346 w 448"/>
                  <a:gd name="T53" fmla="*/ 25 h 66"/>
                  <a:gd name="T54" fmla="*/ 296 w 448"/>
                  <a:gd name="T55" fmla="*/ 35 h 66"/>
                  <a:gd name="T56" fmla="*/ 308 w 448"/>
                  <a:gd name="T57" fmla="*/ 22 h 66"/>
                  <a:gd name="T58" fmla="*/ 317 w 448"/>
                  <a:gd name="T59" fmla="*/ 27 h 66"/>
                  <a:gd name="T60" fmla="*/ 335 w 448"/>
                  <a:gd name="T61" fmla="*/ 8 h 66"/>
                  <a:gd name="T62" fmla="*/ 338 w 448"/>
                  <a:gd name="T63" fmla="*/ 20 h 66"/>
                  <a:gd name="T64" fmla="*/ 350 w 448"/>
                  <a:gd name="T65" fmla="*/ 2 h 66"/>
                  <a:gd name="T66" fmla="*/ 322 w 448"/>
                  <a:gd name="T67" fmla="*/ 7 h 66"/>
                  <a:gd name="T68" fmla="*/ 243 w 448"/>
                  <a:gd name="T69" fmla="*/ 9 h 66"/>
                  <a:gd name="T70" fmla="*/ 38 w 448"/>
                  <a:gd name="T71" fmla="*/ 15 h 66"/>
                  <a:gd name="T72" fmla="*/ 0 w 448"/>
                  <a:gd name="T73" fmla="*/ 34 h 66"/>
                  <a:gd name="T74" fmla="*/ 13 w 448"/>
                  <a:gd name="T75" fmla="*/ 42 h 66"/>
                  <a:gd name="T76" fmla="*/ 35 w 448"/>
                  <a:gd name="T77" fmla="*/ 33 h 66"/>
                  <a:gd name="T78" fmla="*/ 27 w 448"/>
                  <a:gd name="T79" fmla="*/ 38 h 66"/>
                  <a:gd name="T80" fmla="*/ 30 w 448"/>
                  <a:gd name="T81" fmla="*/ 38 h 66"/>
                  <a:gd name="T82" fmla="*/ 23 w 448"/>
                  <a:gd name="T83" fmla="*/ 44 h 66"/>
                  <a:gd name="T84" fmla="*/ 68 w 448"/>
                  <a:gd name="T85" fmla="*/ 39 h 66"/>
                  <a:gd name="T86" fmla="*/ 56 w 448"/>
                  <a:gd name="T87" fmla="*/ 54 h 66"/>
                  <a:gd name="T88" fmla="*/ 152 w 448"/>
                  <a:gd name="T89" fmla="*/ 59 h 66"/>
                  <a:gd name="T90" fmla="*/ 161 w 448"/>
                  <a:gd name="T91" fmla="*/ 44 h 66"/>
                  <a:gd name="T92" fmla="*/ 164 w 448"/>
                  <a:gd name="T93" fmla="*/ 48 h 66"/>
                  <a:gd name="T94" fmla="*/ 160 w 448"/>
                  <a:gd name="T95" fmla="*/ 36 h 66"/>
                  <a:gd name="T96" fmla="*/ 199 w 448"/>
                  <a:gd name="T97" fmla="*/ 16 h 66"/>
                  <a:gd name="T98" fmla="*/ 198 w 448"/>
                  <a:gd name="T99" fmla="*/ 22 h 66"/>
                  <a:gd name="T100" fmla="*/ 224 w 448"/>
                  <a:gd name="T101" fmla="*/ 18 h 66"/>
                  <a:gd name="T102" fmla="*/ 213 w 448"/>
                  <a:gd name="T103" fmla="*/ 34 h 66"/>
                  <a:gd name="T104" fmla="*/ 218 w 448"/>
                  <a:gd name="T105" fmla="*/ 31 h 66"/>
                  <a:gd name="T106" fmla="*/ 205 w 448"/>
                  <a:gd name="T107" fmla="*/ 51 h 66"/>
                  <a:gd name="T108" fmla="*/ 251 w 448"/>
                  <a:gd name="T109" fmla="*/ 47 h 66"/>
                  <a:gd name="T110" fmla="*/ 226 w 448"/>
                  <a:gd name="T111" fmla="*/ 59 h 66"/>
                  <a:gd name="T112" fmla="*/ 245 w 448"/>
                  <a:gd name="T113" fmla="*/ 61 h 66"/>
                  <a:gd name="T114" fmla="*/ 247 w 448"/>
                  <a:gd name="T115" fmla="*/ 53 h 66"/>
                  <a:gd name="T116" fmla="*/ 249 w 448"/>
                  <a:gd name="T117" fmla="*/ 66 h 66"/>
                  <a:gd name="T118" fmla="*/ 276 w 448"/>
                  <a:gd name="T119" fmla="*/ 35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48" h="66">
                    <a:moveTo>
                      <a:pt x="276" y="35"/>
                    </a:moveTo>
                    <a:cubicBezTo>
                      <a:pt x="278" y="48"/>
                      <a:pt x="287" y="33"/>
                      <a:pt x="295" y="36"/>
                    </a:cubicBezTo>
                    <a:cubicBezTo>
                      <a:pt x="287" y="38"/>
                      <a:pt x="289" y="45"/>
                      <a:pt x="290" y="49"/>
                    </a:cubicBezTo>
                    <a:cubicBezTo>
                      <a:pt x="300" y="33"/>
                      <a:pt x="302" y="52"/>
                      <a:pt x="319" y="49"/>
                    </a:cubicBezTo>
                    <a:cubicBezTo>
                      <a:pt x="319" y="54"/>
                      <a:pt x="311" y="55"/>
                      <a:pt x="310" y="61"/>
                    </a:cubicBezTo>
                    <a:cubicBezTo>
                      <a:pt x="319" y="57"/>
                      <a:pt x="334" y="55"/>
                      <a:pt x="336" y="46"/>
                    </a:cubicBezTo>
                    <a:cubicBezTo>
                      <a:pt x="352" y="45"/>
                      <a:pt x="363" y="49"/>
                      <a:pt x="373" y="47"/>
                    </a:cubicBezTo>
                    <a:cubicBezTo>
                      <a:pt x="362" y="51"/>
                      <a:pt x="371" y="56"/>
                      <a:pt x="363" y="64"/>
                    </a:cubicBezTo>
                    <a:cubicBezTo>
                      <a:pt x="374" y="53"/>
                      <a:pt x="401" y="40"/>
                      <a:pt x="418" y="27"/>
                    </a:cubicBezTo>
                    <a:cubicBezTo>
                      <a:pt x="420" y="37"/>
                      <a:pt x="421" y="38"/>
                      <a:pt x="418" y="47"/>
                    </a:cubicBezTo>
                    <a:cubicBezTo>
                      <a:pt x="438" y="54"/>
                      <a:pt x="424" y="38"/>
                      <a:pt x="442" y="41"/>
                    </a:cubicBezTo>
                    <a:cubicBezTo>
                      <a:pt x="434" y="39"/>
                      <a:pt x="434" y="39"/>
                      <a:pt x="434" y="39"/>
                    </a:cubicBezTo>
                    <a:cubicBezTo>
                      <a:pt x="443" y="36"/>
                      <a:pt x="443" y="27"/>
                      <a:pt x="446" y="20"/>
                    </a:cubicBezTo>
                    <a:cubicBezTo>
                      <a:pt x="424" y="21"/>
                      <a:pt x="424" y="21"/>
                      <a:pt x="424" y="21"/>
                    </a:cubicBezTo>
                    <a:cubicBezTo>
                      <a:pt x="424" y="14"/>
                      <a:pt x="438" y="15"/>
                      <a:pt x="442" y="14"/>
                    </a:cubicBezTo>
                    <a:cubicBezTo>
                      <a:pt x="448" y="5"/>
                      <a:pt x="430" y="8"/>
                      <a:pt x="432" y="1"/>
                    </a:cubicBezTo>
                    <a:cubicBezTo>
                      <a:pt x="429" y="7"/>
                      <a:pt x="421" y="5"/>
                      <a:pt x="415" y="7"/>
                    </a:cubicBezTo>
                    <a:cubicBezTo>
                      <a:pt x="414" y="4"/>
                      <a:pt x="414" y="4"/>
                      <a:pt x="414" y="4"/>
                    </a:cubicBezTo>
                    <a:cubicBezTo>
                      <a:pt x="404" y="0"/>
                      <a:pt x="399" y="9"/>
                      <a:pt x="390" y="9"/>
                    </a:cubicBezTo>
                    <a:cubicBezTo>
                      <a:pt x="389" y="8"/>
                      <a:pt x="389" y="7"/>
                      <a:pt x="389" y="7"/>
                    </a:cubicBezTo>
                    <a:cubicBezTo>
                      <a:pt x="386" y="11"/>
                      <a:pt x="383" y="16"/>
                      <a:pt x="377" y="17"/>
                    </a:cubicBezTo>
                    <a:cubicBezTo>
                      <a:pt x="381" y="17"/>
                      <a:pt x="381" y="17"/>
                      <a:pt x="381" y="17"/>
                    </a:cubicBezTo>
                    <a:cubicBezTo>
                      <a:pt x="374" y="26"/>
                      <a:pt x="355" y="32"/>
                      <a:pt x="367" y="41"/>
                    </a:cubicBezTo>
                    <a:cubicBezTo>
                      <a:pt x="345" y="39"/>
                      <a:pt x="345" y="39"/>
                      <a:pt x="345" y="39"/>
                    </a:cubicBezTo>
                    <a:cubicBezTo>
                      <a:pt x="348" y="29"/>
                      <a:pt x="352" y="14"/>
                      <a:pt x="365" y="13"/>
                    </a:cubicBezTo>
                    <a:cubicBezTo>
                      <a:pt x="366" y="9"/>
                      <a:pt x="366" y="9"/>
                      <a:pt x="366" y="9"/>
                    </a:cubicBezTo>
                    <a:cubicBezTo>
                      <a:pt x="357" y="3"/>
                      <a:pt x="339" y="16"/>
                      <a:pt x="346" y="25"/>
                    </a:cubicBezTo>
                    <a:cubicBezTo>
                      <a:pt x="336" y="48"/>
                      <a:pt x="312" y="26"/>
                      <a:pt x="296" y="35"/>
                    </a:cubicBezTo>
                    <a:cubicBezTo>
                      <a:pt x="295" y="29"/>
                      <a:pt x="304" y="27"/>
                      <a:pt x="308" y="22"/>
                    </a:cubicBezTo>
                    <a:cubicBezTo>
                      <a:pt x="313" y="21"/>
                      <a:pt x="316" y="21"/>
                      <a:pt x="317" y="27"/>
                    </a:cubicBezTo>
                    <a:cubicBezTo>
                      <a:pt x="337" y="23"/>
                      <a:pt x="312" y="6"/>
                      <a:pt x="335" y="8"/>
                    </a:cubicBezTo>
                    <a:cubicBezTo>
                      <a:pt x="347" y="12"/>
                      <a:pt x="322" y="19"/>
                      <a:pt x="338" y="20"/>
                    </a:cubicBezTo>
                    <a:cubicBezTo>
                      <a:pt x="350" y="2"/>
                      <a:pt x="350" y="2"/>
                      <a:pt x="350" y="2"/>
                    </a:cubicBezTo>
                    <a:cubicBezTo>
                      <a:pt x="340" y="2"/>
                      <a:pt x="330" y="5"/>
                      <a:pt x="322" y="7"/>
                    </a:cubicBezTo>
                    <a:cubicBezTo>
                      <a:pt x="276" y="19"/>
                      <a:pt x="243" y="9"/>
                      <a:pt x="243" y="9"/>
                    </a:cubicBezTo>
                    <a:cubicBezTo>
                      <a:pt x="174" y="12"/>
                      <a:pt x="106" y="13"/>
                      <a:pt x="38" y="15"/>
                    </a:cubicBezTo>
                    <a:cubicBezTo>
                      <a:pt x="16" y="18"/>
                      <a:pt x="9" y="17"/>
                      <a:pt x="0" y="34"/>
                    </a:cubicBezTo>
                    <a:cubicBezTo>
                      <a:pt x="4" y="38"/>
                      <a:pt x="18" y="36"/>
                      <a:pt x="13" y="42"/>
                    </a:cubicBezTo>
                    <a:cubicBezTo>
                      <a:pt x="15" y="36"/>
                      <a:pt x="24" y="32"/>
                      <a:pt x="35" y="33"/>
                    </a:cubicBezTo>
                    <a:cubicBezTo>
                      <a:pt x="36" y="39"/>
                      <a:pt x="25" y="36"/>
                      <a:pt x="27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28" y="41"/>
                      <a:pt x="26" y="44"/>
                      <a:pt x="23" y="44"/>
                    </a:cubicBezTo>
                    <a:cubicBezTo>
                      <a:pt x="35" y="53"/>
                      <a:pt x="59" y="51"/>
                      <a:pt x="68" y="39"/>
                    </a:cubicBezTo>
                    <a:cubicBezTo>
                      <a:pt x="78" y="46"/>
                      <a:pt x="61" y="49"/>
                      <a:pt x="56" y="54"/>
                    </a:cubicBezTo>
                    <a:cubicBezTo>
                      <a:pt x="92" y="59"/>
                      <a:pt x="116" y="58"/>
                      <a:pt x="152" y="59"/>
                    </a:cubicBezTo>
                    <a:cubicBezTo>
                      <a:pt x="153" y="48"/>
                      <a:pt x="156" y="52"/>
                      <a:pt x="161" y="44"/>
                    </a:cubicBezTo>
                    <a:cubicBezTo>
                      <a:pt x="164" y="48"/>
                      <a:pt x="164" y="48"/>
                      <a:pt x="164" y="48"/>
                    </a:cubicBezTo>
                    <a:cubicBezTo>
                      <a:pt x="163" y="46"/>
                      <a:pt x="168" y="38"/>
                      <a:pt x="160" y="36"/>
                    </a:cubicBezTo>
                    <a:cubicBezTo>
                      <a:pt x="181" y="45"/>
                      <a:pt x="185" y="21"/>
                      <a:pt x="199" y="16"/>
                    </a:cubicBezTo>
                    <a:cubicBezTo>
                      <a:pt x="198" y="22"/>
                      <a:pt x="198" y="22"/>
                      <a:pt x="198" y="22"/>
                    </a:cubicBezTo>
                    <a:cubicBezTo>
                      <a:pt x="210" y="21"/>
                      <a:pt x="214" y="21"/>
                      <a:pt x="224" y="18"/>
                    </a:cubicBezTo>
                    <a:cubicBezTo>
                      <a:pt x="243" y="29"/>
                      <a:pt x="207" y="19"/>
                      <a:pt x="213" y="34"/>
                    </a:cubicBezTo>
                    <a:cubicBezTo>
                      <a:pt x="218" y="31"/>
                      <a:pt x="218" y="31"/>
                      <a:pt x="218" y="31"/>
                    </a:cubicBezTo>
                    <a:cubicBezTo>
                      <a:pt x="215" y="37"/>
                      <a:pt x="211" y="47"/>
                      <a:pt x="205" y="51"/>
                    </a:cubicBezTo>
                    <a:cubicBezTo>
                      <a:pt x="224" y="41"/>
                      <a:pt x="231" y="54"/>
                      <a:pt x="251" y="47"/>
                    </a:cubicBezTo>
                    <a:cubicBezTo>
                      <a:pt x="249" y="54"/>
                      <a:pt x="231" y="59"/>
                      <a:pt x="226" y="59"/>
                    </a:cubicBezTo>
                    <a:cubicBezTo>
                      <a:pt x="233" y="60"/>
                      <a:pt x="245" y="55"/>
                      <a:pt x="245" y="61"/>
                    </a:cubicBezTo>
                    <a:cubicBezTo>
                      <a:pt x="247" y="53"/>
                      <a:pt x="247" y="53"/>
                      <a:pt x="247" y="53"/>
                    </a:cubicBezTo>
                    <a:cubicBezTo>
                      <a:pt x="258" y="52"/>
                      <a:pt x="245" y="61"/>
                      <a:pt x="249" y="66"/>
                    </a:cubicBezTo>
                    <a:cubicBezTo>
                      <a:pt x="277" y="65"/>
                      <a:pt x="253" y="40"/>
                      <a:pt x="276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1" name="Freeform 192"/>
              <p:cNvSpPr/>
              <p:nvPr/>
            </p:nvSpPr>
            <p:spPr bwMode="auto">
              <a:xfrm>
                <a:off x="3608" y="3167"/>
                <a:ext cx="12" cy="1"/>
              </a:xfrm>
              <a:custGeom>
                <a:avLst/>
                <a:gdLst>
                  <a:gd name="T0" fmla="*/ 9 w 9"/>
                  <a:gd name="T1" fmla="*/ 1 h 1"/>
                  <a:gd name="T2" fmla="*/ 0 w 9"/>
                  <a:gd name="T3" fmla="*/ 1 h 1"/>
                  <a:gd name="T4" fmla="*/ 9 w 9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">
                    <a:moveTo>
                      <a:pt x="9" y="1"/>
                    </a:moveTo>
                    <a:cubicBezTo>
                      <a:pt x="6" y="0"/>
                      <a:pt x="3" y="1"/>
                      <a:pt x="0" y="1"/>
                    </a:cubicBezTo>
                    <a:cubicBezTo>
                      <a:pt x="3" y="1"/>
                      <a:pt x="6" y="1"/>
                      <a:pt x="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2" name="Freeform 193"/>
              <p:cNvSpPr/>
              <p:nvPr/>
            </p:nvSpPr>
            <p:spPr bwMode="auto">
              <a:xfrm>
                <a:off x="3544" y="3190"/>
                <a:ext cx="1" cy="4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3" name="Freeform 194"/>
              <p:cNvSpPr/>
              <p:nvPr/>
            </p:nvSpPr>
            <p:spPr bwMode="auto">
              <a:xfrm>
                <a:off x="3526" y="3194"/>
                <a:ext cx="18" cy="11"/>
              </a:xfrm>
              <a:custGeom>
                <a:avLst/>
                <a:gdLst>
                  <a:gd name="T0" fmla="*/ 9 w 13"/>
                  <a:gd name="T1" fmla="*/ 8 h 8"/>
                  <a:gd name="T2" fmla="*/ 13 w 13"/>
                  <a:gd name="T3" fmla="*/ 0 h 8"/>
                  <a:gd name="T4" fmla="*/ 9 w 13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8">
                    <a:moveTo>
                      <a:pt x="9" y="8"/>
                    </a:moveTo>
                    <a:cubicBezTo>
                      <a:pt x="7" y="4"/>
                      <a:pt x="11" y="4"/>
                      <a:pt x="13" y="0"/>
                    </a:cubicBezTo>
                    <a:cubicBezTo>
                      <a:pt x="9" y="2"/>
                      <a:pt x="0" y="2"/>
                      <a:pt x="9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4" name="Freeform 195"/>
              <p:cNvSpPr/>
              <p:nvPr/>
            </p:nvSpPr>
            <p:spPr bwMode="auto">
              <a:xfrm>
                <a:off x="4754" y="3165"/>
                <a:ext cx="16" cy="10"/>
              </a:xfrm>
              <a:custGeom>
                <a:avLst/>
                <a:gdLst>
                  <a:gd name="T0" fmla="*/ 3 w 12"/>
                  <a:gd name="T1" fmla="*/ 7 h 7"/>
                  <a:gd name="T2" fmla="*/ 10 w 12"/>
                  <a:gd name="T3" fmla="*/ 0 h 7"/>
                  <a:gd name="T4" fmla="*/ 0 w 12"/>
                  <a:gd name="T5" fmla="*/ 3 h 7"/>
                  <a:gd name="T6" fmla="*/ 3 w 12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7">
                    <a:moveTo>
                      <a:pt x="3" y="7"/>
                    </a:moveTo>
                    <a:cubicBezTo>
                      <a:pt x="5" y="4"/>
                      <a:pt x="12" y="2"/>
                      <a:pt x="10" y="0"/>
                    </a:cubicBezTo>
                    <a:cubicBezTo>
                      <a:pt x="0" y="3"/>
                      <a:pt x="0" y="3"/>
                      <a:pt x="0" y="3"/>
                    </a:cubicBez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5" name="Freeform 196"/>
              <p:cNvSpPr/>
              <p:nvPr/>
            </p:nvSpPr>
            <p:spPr bwMode="auto">
              <a:xfrm>
                <a:off x="4705" y="3160"/>
                <a:ext cx="24" cy="15"/>
              </a:xfrm>
              <a:custGeom>
                <a:avLst/>
                <a:gdLst>
                  <a:gd name="T0" fmla="*/ 18 w 18"/>
                  <a:gd name="T1" fmla="*/ 3 h 11"/>
                  <a:gd name="T2" fmla="*/ 7 w 18"/>
                  <a:gd name="T3" fmla="*/ 0 h 11"/>
                  <a:gd name="T4" fmla="*/ 0 w 18"/>
                  <a:gd name="T5" fmla="*/ 11 h 11"/>
                  <a:gd name="T6" fmla="*/ 18 w 18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1">
                    <a:moveTo>
                      <a:pt x="18" y="3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2" y="11"/>
                      <a:pt x="6" y="3"/>
                      <a:pt x="18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6" name="Freeform 197"/>
              <p:cNvSpPr/>
              <p:nvPr/>
            </p:nvSpPr>
            <p:spPr bwMode="auto">
              <a:xfrm>
                <a:off x="4688" y="3153"/>
                <a:ext cx="3" cy="4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7" name="Freeform 198"/>
              <p:cNvSpPr/>
              <p:nvPr/>
            </p:nvSpPr>
            <p:spPr bwMode="auto">
              <a:xfrm>
                <a:off x="4682" y="3157"/>
                <a:ext cx="19" cy="17"/>
              </a:xfrm>
              <a:custGeom>
                <a:avLst/>
                <a:gdLst>
                  <a:gd name="T0" fmla="*/ 5 w 14"/>
                  <a:gd name="T1" fmla="*/ 4 h 12"/>
                  <a:gd name="T2" fmla="*/ 1 w 14"/>
                  <a:gd name="T3" fmla="*/ 12 h 12"/>
                  <a:gd name="T4" fmla="*/ 14 w 14"/>
                  <a:gd name="T5" fmla="*/ 6 h 12"/>
                  <a:gd name="T6" fmla="*/ 9 w 14"/>
                  <a:gd name="T7" fmla="*/ 5 h 12"/>
                  <a:gd name="T8" fmla="*/ 5 w 14"/>
                  <a:gd name="T9" fmla="*/ 0 h 12"/>
                  <a:gd name="T10" fmla="*/ 0 w 14"/>
                  <a:gd name="T11" fmla="*/ 5 h 12"/>
                  <a:gd name="T12" fmla="*/ 5 w 14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5" y="4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5" y="1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4" y="3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8" name="Freeform 199"/>
              <p:cNvSpPr/>
              <p:nvPr/>
            </p:nvSpPr>
            <p:spPr bwMode="auto">
              <a:xfrm>
                <a:off x="4672" y="3164"/>
                <a:ext cx="1" cy="3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9" name="Freeform 200"/>
              <p:cNvSpPr/>
              <p:nvPr/>
            </p:nvSpPr>
            <p:spPr bwMode="auto">
              <a:xfrm>
                <a:off x="4631" y="3145"/>
                <a:ext cx="41" cy="19"/>
              </a:xfrm>
              <a:custGeom>
                <a:avLst/>
                <a:gdLst>
                  <a:gd name="T0" fmla="*/ 3 w 30"/>
                  <a:gd name="T1" fmla="*/ 0 h 14"/>
                  <a:gd name="T2" fmla="*/ 0 w 30"/>
                  <a:gd name="T3" fmla="*/ 11 h 14"/>
                  <a:gd name="T4" fmla="*/ 20 w 30"/>
                  <a:gd name="T5" fmla="*/ 5 h 14"/>
                  <a:gd name="T6" fmla="*/ 30 w 30"/>
                  <a:gd name="T7" fmla="*/ 14 h 14"/>
                  <a:gd name="T8" fmla="*/ 11 w 30"/>
                  <a:gd name="T9" fmla="*/ 0 h 14"/>
                  <a:gd name="T10" fmla="*/ 10 w 30"/>
                  <a:gd name="T11" fmla="*/ 5 h 14"/>
                  <a:gd name="T12" fmla="*/ 3 w 30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4">
                    <a:moveTo>
                      <a:pt x="3" y="0"/>
                    </a:moveTo>
                    <a:cubicBezTo>
                      <a:pt x="6" y="3"/>
                      <a:pt x="1" y="7"/>
                      <a:pt x="0" y="11"/>
                    </a:cubicBezTo>
                    <a:cubicBezTo>
                      <a:pt x="11" y="14"/>
                      <a:pt x="11" y="2"/>
                      <a:pt x="20" y="5"/>
                    </a:cubicBezTo>
                    <a:cubicBezTo>
                      <a:pt x="6" y="12"/>
                      <a:pt x="25" y="10"/>
                      <a:pt x="30" y="14"/>
                    </a:cubicBezTo>
                    <a:cubicBezTo>
                      <a:pt x="27" y="7"/>
                      <a:pt x="22" y="2"/>
                      <a:pt x="11" y="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4" y="5"/>
                      <a:pt x="7" y="2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0" name="Freeform 201"/>
              <p:cNvSpPr/>
              <p:nvPr/>
            </p:nvSpPr>
            <p:spPr bwMode="auto">
              <a:xfrm>
                <a:off x="4545" y="3142"/>
                <a:ext cx="74" cy="26"/>
              </a:xfrm>
              <a:custGeom>
                <a:avLst/>
                <a:gdLst>
                  <a:gd name="T0" fmla="*/ 11 w 54"/>
                  <a:gd name="T1" fmla="*/ 16 h 19"/>
                  <a:gd name="T2" fmla="*/ 19 w 54"/>
                  <a:gd name="T3" fmla="*/ 8 h 19"/>
                  <a:gd name="T4" fmla="*/ 34 w 54"/>
                  <a:gd name="T5" fmla="*/ 19 h 19"/>
                  <a:gd name="T6" fmla="*/ 43 w 54"/>
                  <a:gd name="T7" fmla="*/ 12 h 19"/>
                  <a:gd name="T8" fmla="*/ 54 w 54"/>
                  <a:gd name="T9" fmla="*/ 14 h 19"/>
                  <a:gd name="T10" fmla="*/ 22 w 54"/>
                  <a:gd name="T11" fmla="*/ 5 h 19"/>
                  <a:gd name="T12" fmla="*/ 27 w 54"/>
                  <a:gd name="T13" fmla="*/ 4 h 19"/>
                  <a:gd name="T14" fmla="*/ 15 w 54"/>
                  <a:gd name="T15" fmla="*/ 0 h 19"/>
                  <a:gd name="T16" fmla="*/ 11 w 54"/>
                  <a:gd name="T17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" h="19">
                    <a:moveTo>
                      <a:pt x="11" y="16"/>
                    </a:moveTo>
                    <a:cubicBezTo>
                      <a:pt x="19" y="8"/>
                      <a:pt x="19" y="8"/>
                      <a:pt x="19" y="8"/>
                    </a:cubicBezTo>
                    <a:cubicBezTo>
                      <a:pt x="21" y="12"/>
                      <a:pt x="34" y="12"/>
                      <a:pt x="34" y="19"/>
                    </a:cubicBezTo>
                    <a:cubicBezTo>
                      <a:pt x="39" y="18"/>
                      <a:pt x="39" y="15"/>
                      <a:pt x="43" y="12"/>
                    </a:cubicBezTo>
                    <a:cubicBezTo>
                      <a:pt x="47" y="16"/>
                      <a:pt x="50" y="19"/>
                      <a:pt x="54" y="14"/>
                    </a:cubicBezTo>
                    <a:cubicBezTo>
                      <a:pt x="34" y="9"/>
                      <a:pt x="40" y="7"/>
                      <a:pt x="22" y="5"/>
                    </a:cubicBezTo>
                    <a:cubicBezTo>
                      <a:pt x="23" y="4"/>
                      <a:pt x="25" y="4"/>
                      <a:pt x="27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0"/>
                      <a:pt x="0" y="11"/>
                      <a:pt x="11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1" name="Freeform 202"/>
              <p:cNvSpPr/>
              <p:nvPr/>
            </p:nvSpPr>
            <p:spPr bwMode="auto">
              <a:xfrm>
                <a:off x="4525" y="3139"/>
                <a:ext cx="31" cy="18"/>
              </a:xfrm>
              <a:custGeom>
                <a:avLst/>
                <a:gdLst>
                  <a:gd name="T0" fmla="*/ 10 w 23"/>
                  <a:gd name="T1" fmla="*/ 13 h 13"/>
                  <a:gd name="T2" fmla="*/ 19 w 23"/>
                  <a:gd name="T3" fmla="*/ 0 h 13"/>
                  <a:gd name="T4" fmla="*/ 0 w 23"/>
                  <a:gd name="T5" fmla="*/ 7 h 13"/>
                  <a:gd name="T6" fmla="*/ 10 w 23"/>
                  <a:gd name="T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3">
                    <a:moveTo>
                      <a:pt x="10" y="13"/>
                    </a:moveTo>
                    <a:cubicBezTo>
                      <a:pt x="19" y="12"/>
                      <a:pt x="23" y="5"/>
                      <a:pt x="19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5" y="7"/>
                      <a:pt x="12" y="6"/>
                      <a:pt x="10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2" name="Freeform 203"/>
              <p:cNvSpPr/>
              <p:nvPr/>
            </p:nvSpPr>
            <p:spPr bwMode="auto">
              <a:xfrm>
                <a:off x="4497" y="3141"/>
                <a:ext cx="22" cy="24"/>
              </a:xfrm>
              <a:custGeom>
                <a:avLst/>
                <a:gdLst>
                  <a:gd name="T0" fmla="*/ 16 w 16"/>
                  <a:gd name="T1" fmla="*/ 12 h 18"/>
                  <a:gd name="T2" fmla="*/ 0 w 16"/>
                  <a:gd name="T3" fmla="*/ 8 h 18"/>
                  <a:gd name="T4" fmla="*/ 16 w 16"/>
                  <a:gd name="T5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8">
                    <a:moveTo>
                      <a:pt x="16" y="12"/>
                    </a:moveTo>
                    <a:cubicBezTo>
                      <a:pt x="12" y="9"/>
                      <a:pt x="6" y="0"/>
                      <a:pt x="0" y="8"/>
                    </a:cubicBezTo>
                    <a:cubicBezTo>
                      <a:pt x="11" y="7"/>
                      <a:pt x="6" y="18"/>
                      <a:pt x="16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3" name="Freeform 204"/>
              <p:cNvSpPr/>
              <p:nvPr/>
            </p:nvSpPr>
            <p:spPr bwMode="auto">
              <a:xfrm>
                <a:off x="4430" y="3124"/>
                <a:ext cx="56" cy="46"/>
              </a:xfrm>
              <a:custGeom>
                <a:avLst/>
                <a:gdLst>
                  <a:gd name="T0" fmla="*/ 0 w 41"/>
                  <a:gd name="T1" fmla="*/ 19 h 33"/>
                  <a:gd name="T2" fmla="*/ 18 w 41"/>
                  <a:gd name="T3" fmla="*/ 24 h 33"/>
                  <a:gd name="T4" fmla="*/ 4 w 41"/>
                  <a:gd name="T5" fmla="*/ 32 h 33"/>
                  <a:gd name="T6" fmla="*/ 25 w 41"/>
                  <a:gd name="T7" fmla="*/ 24 h 33"/>
                  <a:gd name="T8" fmla="*/ 41 w 41"/>
                  <a:gd name="T9" fmla="*/ 16 h 33"/>
                  <a:gd name="T10" fmla="*/ 0 w 41"/>
                  <a:gd name="T11" fmla="*/ 1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33">
                    <a:moveTo>
                      <a:pt x="0" y="19"/>
                    </a:moveTo>
                    <a:cubicBezTo>
                      <a:pt x="18" y="24"/>
                      <a:pt x="18" y="24"/>
                      <a:pt x="18" y="24"/>
                    </a:cubicBezTo>
                    <a:cubicBezTo>
                      <a:pt x="21" y="33"/>
                      <a:pt x="9" y="27"/>
                      <a:pt x="4" y="32"/>
                    </a:cubicBezTo>
                    <a:cubicBezTo>
                      <a:pt x="19" y="33"/>
                      <a:pt x="14" y="30"/>
                      <a:pt x="25" y="24"/>
                    </a:cubicBezTo>
                    <a:cubicBezTo>
                      <a:pt x="30" y="24"/>
                      <a:pt x="36" y="19"/>
                      <a:pt x="41" y="16"/>
                    </a:cubicBezTo>
                    <a:cubicBezTo>
                      <a:pt x="18" y="25"/>
                      <a:pt x="17" y="0"/>
                      <a:pt x="0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5" name="Freeform 206"/>
            <p:cNvSpPr/>
            <p:nvPr/>
          </p:nvSpPr>
          <p:spPr bwMode="auto">
            <a:xfrm>
              <a:off x="2972378" y="5321911"/>
              <a:ext cx="10908" cy="5950"/>
            </a:xfrm>
            <a:custGeom>
              <a:avLst/>
              <a:gdLst>
                <a:gd name="T0" fmla="*/ 10 w 11"/>
                <a:gd name="T1" fmla="*/ 6 h 6"/>
                <a:gd name="T2" fmla="*/ 11 w 11"/>
                <a:gd name="T3" fmla="*/ 0 h 6"/>
                <a:gd name="T4" fmla="*/ 0 w 11"/>
                <a:gd name="T5" fmla="*/ 4 h 6"/>
                <a:gd name="T6" fmla="*/ 10 w 11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6">
                  <a:moveTo>
                    <a:pt x="10" y="6"/>
                  </a:moveTo>
                  <a:lnTo>
                    <a:pt x="11" y="0"/>
                  </a:lnTo>
                  <a:lnTo>
                    <a:pt x="0" y="4"/>
                  </a:lnTo>
                  <a:lnTo>
                    <a:pt x="1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" name="Freeform 207"/>
            <p:cNvSpPr/>
            <p:nvPr/>
          </p:nvSpPr>
          <p:spPr bwMode="auto">
            <a:xfrm>
              <a:off x="2799827" y="5287203"/>
              <a:ext cx="135859" cy="47600"/>
            </a:xfrm>
            <a:custGeom>
              <a:avLst/>
              <a:gdLst>
                <a:gd name="T0" fmla="*/ 55 w 100"/>
                <a:gd name="T1" fmla="*/ 11 h 35"/>
                <a:gd name="T2" fmla="*/ 22 w 100"/>
                <a:gd name="T3" fmla="*/ 14 h 35"/>
                <a:gd name="T4" fmla="*/ 25 w 100"/>
                <a:gd name="T5" fmla="*/ 11 h 35"/>
                <a:gd name="T6" fmla="*/ 15 w 100"/>
                <a:gd name="T7" fmla="*/ 12 h 35"/>
                <a:gd name="T8" fmla="*/ 14 w 100"/>
                <a:gd name="T9" fmla="*/ 10 h 35"/>
                <a:gd name="T10" fmla="*/ 0 w 100"/>
                <a:gd name="T11" fmla="*/ 25 h 35"/>
                <a:gd name="T12" fmla="*/ 15 w 100"/>
                <a:gd name="T13" fmla="*/ 24 h 35"/>
                <a:gd name="T14" fmla="*/ 9 w 100"/>
                <a:gd name="T15" fmla="*/ 35 h 35"/>
                <a:gd name="T16" fmla="*/ 19 w 100"/>
                <a:gd name="T17" fmla="*/ 23 h 35"/>
                <a:gd name="T18" fmla="*/ 25 w 100"/>
                <a:gd name="T19" fmla="*/ 29 h 35"/>
                <a:gd name="T20" fmla="*/ 44 w 100"/>
                <a:gd name="T21" fmla="*/ 16 h 35"/>
                <a:gd name="T22" fmla="*/ 53 w 100"/>
                <a:gd name="T23" fmla="*/ 23 h 35"/>
                <a:gd name="T24" fmla="*/ 71 w 100"/>
                <a:gd name="T25" fmla="*/ 17 h 35"/>
                <a:gd name="T26" fmla="*/ 85 w 100"/>
                <a:gd name="T27" fmla="*/ 30 h 35"/>
                <a:gd name="T28" fmla="*/ 100 w 100"/>
                <a:gd name="T29" fmla="*/ 11 h 35"/>
                <a:gd name="T30" fmla="*/ 84 w 100"/>
                <a:gd name="T31" fmla="*/ 19 h 35"/>
                <a:gd name="T32" fmla="*/ 78 w 100"/>
                <a:gd name="T33" fmla="*/ 9 h 35"/>
                <a:gd name="T34" fmla="*/ 54 w 100"/>
                <a:gd name="T35" fmla="*/ 12 h 35"/>
                <a:gd name="T36" fmla="*/ 55 w 100"/>
                <a:gd name="T3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" h="35">
                  <a:moveTo>
                    <a:pt x="55" y="11"/>
                  </a:moveTo>
                  <a:cubicBezTo>
                    <a:pt x="44" y="0"/>
                    <a:pt x="35" y="19"/>
                    <a:pt x="22" y="14"/>
                  </a:cubicBezTo>
                  <a:cubicBezTo>
                    <a:pt x="24" y="13"/>
                    <a:pt x="23" y="12"/>
                    <a:pt x="25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7"/>
                    <a:pt x="5" y="20"/>
                    <a:pt x="0" y="25"/>
                  </a:cubicBezTo>
                  <a:cubicBezTo>
                    <a:pt x="11" y="32"/>
                    <a:pt x="5" y="16"/>
                    <a:pt x="15" y="24"/>
                  </a:cubicBezTo>
                  <a:cubicBezTo>
                    <a:pt x="13" y="28"/>
                    <a:pt x="11" y="32"/>
                    <a:pt x="9" y="35"/>
                  </a:cubicBezTo>
                  <a:cubicBezTo>
                    <a:pt x="15" y="31"/>
                    <a:pt x="17" y="27"/>
                    <a:pt x="19" y="23"/>
                  </a:cubicBezTo>
                  <a:cubicBezTo>
                    <a:pt x="26" y="22"/>
                    <a:pt x="24" y="26"/>
                    <a:pt x="25" y="29"/>
                  </a:cubicBezTo>
                  <a:cubicBezTo>
                    <a:pt x="32" y="24"/>
                    <a:pt x="32" y="14"/>
                    <a:pt x="44" y="16"/>
                  </a:cubicBezTo>
                  <a:cubicBezTo>
                    <a:pt x="52" y="22"/>
                    <a:pt x="40" y="26"/>
                    <a:pt x="53" y="23"/>
                  </a:cubicBezTo>
                  <a:cubicBezTo>
                    <a:pt x="46" y="12"/>
                    <a:pt x="66" y="25"/>
                    <a:pt x="71" y="17"/>
                  </a:cubicBezTo>
                  <a:cubicBezTo>
                    <a:pt x="80" y="19"/>
                    <a:pt x="87" y="26"/>
                    <a:pt x="85" y="30"/>
                  </a:cubicBezTo>
                  <a:cubicBezTo>
                    <a:pt x="84" y="21"/>
                    <a:pt x="92" y="14"/>
                    <a:pt x="100" y="11"/>
                  </a:cubicBezTo>
                  <a:cubicBezTo>
                    <a:pt x="84" y="19"/>
                    <a:pt x="84" y="19"/>
                    <a:pt x="84" y="19"/>
                  </a:cubicBezTo>
                  <a:cubicBezTo>
                    <a:pt x="78" y="9"/>
                    <a:pt x="78" y="9"/>
                    <a:pt x="78" y="9"/>
                  </a:cubicBezTo>
                  <a:cubicBezTo>
                    <a:pt x="69" y="14"/>
                    <a:pt x="63" y="13"/>
                    <a:pt x="54" y="12"/>
                  </a:cubicBezTo>
                  <a:lnTo>
                    <a:pt x="55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" name="Freeform 208"/>
            <p:cNvSpPr/>
            <p:nvPr/>
          </p:nvSpPr>
          <p:spPr bwMode="auto">
            <a:xfrm>
              <a:off x="2808752" y="5334803"/>
              <a:ext cx="3967" cy="1983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" name="Freeform 209"/>
            <p:cNvSpPr/>
            <p:nvPr/>
          </p:nvSpPr>
          <p:spPr bwMode="auto">
            <a:xfrm>
              <a:off x="2913869" y="5331828"/>
              <a:ext cx="3967" cy="6942"/>
            </a:xfrm>
            <a:custGeom>
              <a:avLst/>
              <a:gdLst>
                <a:gd name="T0" fmla="*/ 4 w 4"/>
                <a:gd name="T1" fmla="*/ 0 h 7"/>
                <a:gd name="T2" fmla="*/ 0 w 4"/>
                <a:gd name="T3" fmla="*/ 3 h 7"/>
                <a:gd name="T4" fmla="*/ 3 w 4"/>
                <a:gd name="T5" fmla="*/ 7 h 7"/>
                <a:gd name="T6" fmla="*/ 4 w 4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lnTo>
                    <a:pt x="0" y="3"/>
                  </a:lnTo>
                  <a:lnTo>
                    <a:pt x="3" y="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" name="Freeform 210"/>
            <p:cNvSpPr/>
            <p:nvPr/>
          </p:nvSpPr>
          <p:spPr bwMode="auto">
            <a:xfrm>
              <a:off x="2798835" y="5339762"/>
              <a:ext cx="6942" cy="6942"/>
            </a:xfrm>
            <a:custGeom>
              <a:avLst/>
              <a:gdLst>
                <a:gd name="T0" fmla="*/ 2 w 5"/>
                <a:gd name="T1" fmla="*/ 4 h 5"/>
                <a:gd name="T2" fmla="*/ 3 w 5"/>
                <a:gd name="T3" fmla="*/ 0 h 5"/>
                <a:gd name="T4" fmla="*/ 0 w 5"/>
                <a:gd name="T5" fmla="*/ 5 h 5"/>
                <a:gd name="T6" fmla="*/ 2 w 5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2" y="4"/>
                  </a:moveTo>
                  <a:cubicBezTo>
                    <a:pt x="4" y="4"/>
                    <a:pt x="5" y="0"/>
                    <a:pt x="3" y="0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" name="Freeform 211"/>
            <p:cNvSpPr/>
            <p:nvPr/>
          </p:nvSpPr>
          <p:spPr bwMode="auto">
            <a:xfrm>
              <a:off x="2776027" y="5328853"/>
              <a:ext cx="11900" cy="6942"/>
            </a:xfrm>
            <a:custGeom>
              <a:avLst/>
              <a:gdLst>
                <a:gd name="T0" fmla="*/ 12 w 12"/>
                <a:gd name="T1" fmla="*/ 7 h 7"/>
                <a:gd name="T2" fmla="*/ 5 w 12"/>
                <a:gd name="T3" fmla="*/ 0 h 7"/>
                <a:gd name="T4" fmla="*/ 0 w 12"/>
                <a:gd name="T5" fmla="*/ 6 h 7"/>
                <a:gd name="T6" fmla="*/ 12 w 12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7">
                  <a:moveTo>
                    <a:pt x="12" y="7"/>
                  </a:moveTo>
                  <a:lnTo>
                    <a:pt x="5" y="0"/>
                  </a:lnTo>
                  <a:lnTo>
                    <a:pt x="0" y="6"/>
                  </a:lnTo>
                  <a:lnTo>
                    <a:pt x="12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" name="Freeform 212"/>
            <p:cNvSpPr/>
            <p:nvPr/>
          </p:nvSpPr>
          <p:spPr bwMode="auto">
            <a:xfrm>
              <a:off x="2486458" y="5320920"/>
              <a:ext cx="14875" cy="18842"/>
            </a:xfrm>
            <a:custGeom>
              <a:avLst/>
              <a:gdLst>
                <a:gd name="T0" fmla="*/ 3 w 11"/>
                <a:gd name="T1" fmla="*/ 10 h 14"/>
                <a:gd name="T2" fmla="*/ 11 w 11"/>
                <a:gd name="T3" fmla="*/ 2 h 14"/>
                <a:gd name="T4" fmla="*/ 3 w 11"/>
                <a:gd name="T5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4">
                  <a:moveTo>
                    <a:pt x="3" y="10"/>
                  </a:moveTo>
                  <a:cubicBezTo>
                    <a:pt x="10" y="14"/>
                    <a:pt x="9" y="7"/>
                    <a:pt x="11" y="2"/>
                  </a:cubicBezTo>
                  <a:cubicBezTo>
                    <a:pt x="0" y="0"/>
                    <a:pt x="10" y="8"/>
                    <a:pt x="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" name="Freeform 213"/>
            <p:cNvSpPr/>
            <p:nvPr/>
          </p:nvSpPr>
          <p:spPr bwMode="auto">
            <a:xfrm>
              <a:off x="2302998" y="5340753"/>
              <a:ext cx="31734" cy="14875"/>
            </a:xfrm>
            <a:custGeom>
              <a:avLst/>
              <a:gdLst>
                <a:gd name="T0" fmla="*/ 0 w 23"/>
                <a:gd name="T1" fmla="*/ 6 h 11"/>
                <a:gd name="T2" fmla="*/ 23 w 23"/>
                <a:gd name="T3" fmla="*/ 4 h 11"/>
                <a:gd name="T4" fmla="*/ 0 w 23"/>
                <a:gd name="T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1">
                  <a:moveTo>
                    <a:pt x="0" y="6"/>
                  </a:moveTo>
                  <a:cubicBezTo>
                    <a:pt x="8" y="11"/>
                    <a:pt x="15" y="4"/>
                    <a:pt x="23" y="4"/>
                  </a:cubicBezTo>
                  <a:cubicBezTo>
                    <a:pt x="16" y="0"/>
                    <a:pt x="6" y="3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" name="Freeform 214"/>
            <p:cNvSpPr/>
            <p:nvPr/>
          </p:nvSpPr>
          <p:spPr bwMode="auto">
            <a:xfrm>
              <a:off x="2219698" y="5354637"/>
              <a:ext cx="14875" cy="26775"/>
            </a:xfrm>
            <a:custGeom>
              <a:avLst/>
              <a:gdLst>
                <a:gd name="T0" fmla="*/ 4 w 11"/>
                <a:gd name="T1" fmla="*/ 20 h 20"/>
                <a:gd name="T2" fmla="*/ 4 w 11"/>
                <a:gd name="T3" fmla="*/ 16 h 20"/>
                <a:gd name="T4" fmla="*/ 11 w 11"/>
                <a:gd name="T5" fmla="*/ 4 h 20"/>
                <a:gd name="T6" fmla="*/ 4 w 11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0">
                  <a:moveTo>
                    <a:pt x="4" y="20"/>
                  </a:moveTo>
                  <a:cubicBezTo>
                    <a:pt x="5" y="18"/>
                    <a:pt x="8" y="17"/>
                    <a:pt x="4" y="1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0" y="0"/>
                    <a:pt x="3" y="15"/>
                    <a:pt x="4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" name="Freeform 215"/>
            <p:cNvSpPr/>
            <p:nvPr/>
          </p:nvSpPr>
          <p:spPr bwMode="auto">
            <a:xfrm>
              <a:off x="2131439" y="5362570"/>
              <a:ext cx="21817" cy="22808"/>
            </a:xfrm>
            <a:custGeom>
              <a:avLst/>
              <a:gdLst>
                <a:gd name="T0" fmla="*/ 2 w 16"/>
                <a:gd name="T1" fmla="*/ 17 h 17"/>
                <a:gd name="T2" fmla="*/ 12 w 16"/>
                <a:gd name="T3" fmla="*/ 12 h 17"/>
                <a:gd name="T4" fmla="*/ 7 w 16"/>
                <a:gd name="T5" fmla="*/ 12 h 17"/>
                <a:gd name="T6" fmla="*/ 16 w 16"/>
                <a:gd name="T7" fmla="*/ 0 h 17"/>
                <a:gd name="T8" fmla="*/ 2 w 16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7">
                  <a:moveTo>
                    <a:pt x="2" y="17"/>
                  </a:moveTo>
                  <a:cubicBezTo>
                    <a:pt x="12" y="12"/>
                    <a:pt x="12" y="12"/>
                    <a:pt x="12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0" y="7"/>
                    <a:pt x="12" y="4"/>
                    <a:pt x="16" y="0"/>
                  </a:cubicBezTo>
                  <a:cubicBezTo>
                    <a:pt x="8" y="3"/>
                    <a:pt x="0" y="8"/>
                    <a:pt x="2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" name="Freeform 216"/>
            <p:cNvSpPr/>
            <p:nvPr/>
          </p:nvSpPr>
          <p:spPr bwMode="auto">
            <a:xfrm>
              <a:off x="2159206" y="5360587"/>
              <a:ext cx="5950" cy="4958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1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4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" name="Freeform 217"/>
            <p:cNvSpPr/>
            <p:nvPr/>
          </p:nvSpPr>
          <p:spPr bwMode="auto">
            <a:xfrm>
              <a:off x="2153256" y="5358603"/>
              <a:ext cx="5950" cy="3967"/>
            </a:xfrm>
            <a:custGeom>
              <a:avLst/>
              <a:gdLst>
                <a:gd name="T0" fmla="*/ 1 w 5"/>
                <a:gd name="T1" fmla="*/ 2 h 3"/>
                <a:gd name="T2" fmla="*/ 0 w 5"/>
                <a:gd name="T3" fmla="*/ 3 h 3"/>
                <a:gd name="T4" fmla="*/ 5 w 5"/>
                <a:gd name="T5" fmla="*/ 2 h 3"/>
                <a:gd name="T6" fmla="*/ 1 w 5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1" y="2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3" y="0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" name="Freeform 218"/>
            <p:cNvSpPr/>
            <p:nvPr/>
          </p:nvSpPr>
          <p:spPr bwMode="auto">
            <a:xfrm>
              <a:off x="2097722" y="5372487"/>
              <a:ext cx="25784" cy="15867"/>
            </a:xfrm>
            <a:custGeom>
              <a:avLst/>
              <a:gdLst>
                <a:gd name="T0" fmla="*/ 19 w 19"/>
                <a:gd name="T1" fmla="*/ 4 h 12"/>
                <a:gd name="T2" fmla="*/ 0 w 19"/>
                <a:gd name="T3" fmla="*/ 6 h 12"/>
                <a:gd name="T4" fmla="*/ 7 w 19"/>
                <a:gd name="T5" fmla="*/ 8 h 12"/>
                <a:gd name="T6" fmla="*/ 19 w 19"/>
                <a:gd name="T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2">
                  <a:moveTo>
                    <a:pt x="19" y="4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0"/>
                    <a:pt x="16" y="12"/>
                    <a:pt x="19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" name="Freeform 219"/>
            <p:cNvSpPr/>
            <p:nvPr/>
          </p:nvSpPr>
          <p:spPr bwMode="auto">
            <a:xfrm>
              <a:off x="1928146" y="5357612"/>
              <a:ext cx="60492" cy="21817"/>
            </a:xfrm>
            <a:custGeom>
              <a:avLst/>
              <a:gdLst>
                <a:gd name="T0" fmla="*/ 45 w 45"/>
                <a:gd name="T1" fmla="*/ 9 h 16"/>
                <a:gd name="T2" fmla="*/ 43 w 45"/>
                <a:gd name="T3" fmla="*/ 2 h 16"/>
                <a:gd name="T4" fmla="*/ 9 w 45"/>
                <a:gd name="T5" fmla="*/ 4 h 16"/>
                <a:gd name="T6" fmla="*/ 14 w 45"/>
                <a:gd name="T7" fmla="*/ 15 h 16"/>
                <a:gd name="T8" fmla="*/ 45 w 45"/>
                <a:gd name="T9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6">
                  <a:moveTo>
                    <a:pt x="45" y="9"/>
                  </a:moveTo>
                  <a:cubicBezTo>
                    <a:pt x="43" y="2"/>
                    <a:pt x="43" y="2"/>
                    <a:pt x="43" y="2"/>
                  </a:cubicBezTo>
                  <a:cubicBezTo>
                    <a:pt x="31" y="0"/>
                    <a:pt x="17" y="16"/>
                    <a:pt x="9" y="4"/>
                  </a:cubicBezTo>
                  <a:cubicBezTo>
                    <a:pt x="15" y="9"/>
                    <a:pt x="0" y="13"/>
                    <a:pt x="14" y="15"/>
                  </a:cubicBezTo>
                  <a:cubicBezTo>
                    <a:pt x="19" y="8"/>
                    <a:pt x="37" y="7"/>
                    <a:pt x="45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" name="Freeform 220"/>
            <p:cNvSpPr/>
            <p:nvPr/>
          </p:nvSpPr>
          <p:spPr bwMode="auto">
            <a:xfrm>
              <a:off x="1914262" y="5340753"/>
              <a:ext cx="17850" cy="23800"/>
            </a:xfrm>
            <a:custGeom>
              <a:avLst/>
              <a:gdLst>
                <a:gd name="T0" fmla="*/ 11 w 13"/>
                <a:gd name="T1" fmla="*/ 10 h 17"/>
                <a:gd name="T2" fmla="*/ 9 w 13"/>
                <a:gd name="T3" fmla="*/ 5 h 17"/>
                <a:gd name="T4" fmla="*/ 2 w 13"/>
                <a:gd name="T5" fmla="*/ 10 h 17"/>
                <a:gd name="T6" fmla="*/ 11 w 13"/>
                <a:gd name="T7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11" y="10"/>
                  </a:moveTo>
                  <a:cubicBezTo>
                    <a:pt x="13" y="8"/>
                    <a:pt x="10" y="7"/>
                    <a:pt x="9" y="5"/>
                  </a:cubicBezTo>
                  <a:cubicBezTo>
                    <a:pt x="4" y="4"/>
                    <a:pt x="0" y="7"/>
                    <a:pt x="2" y="10"/>
                  </a:cubicBezTo>
                  <a:cubicBezTo>
                    <a:pt x="6" y="0"/>
                    <a:pt x="7" y="17"/>
                    <a:pt x="1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" name="Freeform 221"/>
            <p:cNvSpPr/>
            <p:nvPr/>
          </p:nvSpPr>
          <p:spPr bwMode="auto">
            <a:xfrm>
              <a:off x="1842862" y="5353645"/>
              <a:ext cx="23800" cy="23800"/>
            </a:xfrm>
            <a:custGeom>
              <a:avLst/>
              <a:gdLst>
                <a:gd name="T0" fmla="*/ 9 w 18"/>
                <a:gd name="T1" fmla="*/ 2 h 18"/>
                <a:gd name="T2" fmla="*/ 13 w 18"/>
                <a:gd name="T3" fmla="*/ 0 h 18"/>
                <a:gd name="T4" fmla="*/ 0 w 18"/>
                <a:gd name="T5" fmla="*/ 14 h 18"/>
                <a:gd name="T6" fmla="*/ 9 w 18"/>
                <a:gd name="T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8">
                  <a:moveTo>
                    <a:pt x="9" y="2"/>
                  </a:moveTo>
                  <a:cubicBezTo>
                    <a:pt x="13" y="2"/>
                    <a:pt x="18" y="1"/>
                    <a:pt x="13" y="0"/>
                  </a:cubicBezTo>
                  <a:cubicBezTo>
                    <a:pt x="2" y="0"/>
                    <a:pt x="5" y="9"/>
                    <a:pt x="0" y="14"/>
                  </a:cubicBezTo>
                  <a:cubicBezTo>
                    <a:pt x="8" y="18"/>
                    <a:pt x="16" y="6"/>
                    <a:pt x="9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" name="Freeform 222"/>
            <p:cNvSpPr/>
            <p:nvPr/>
          </p:nvSpPr>
          <p:spPr bwMode="auto">
            <a:xfrm>
              <a:off x="1743695" y="5283236"/>
              <a:ext cx="15867" cy="7933"/>
            </a:xfrm>
            <a:custGeom>
              <a:avLst/>
              <a:gdLst>
                <a:gd name="T0" fmla="*/ 0 w 12"/>
                <a:gd name="T1" fmla="*/ 0 h 6"/>
                <a:gd name="T2" fmla="*/ 12 w 12"/>
                <a:gd name="T3" fmla="*/ 3 h 6"/>
                <a:gd name="T4" fmla="*/ 0 w 1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6">
                  <a:moveTo>
                    <a:pt x="0" y="0"/>
                  </a:moveTo>
                  <a:cubicBezTo>
                    <a:pt x="1" y="6"/>
                    <a:pt x="10" y="5"/>
                    <a:pt x="12" y="3"/>
                  </a:cubicBezTo>
                  <a:cubicBezTo>
                    <a:pt x="9" y="4"/>
                    <a:pt x="4" y="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" name="Freeform 223"/>
            <p:cNvSpPr/>
            <p:nvPr/>
          </p:nvSpPr>
          <p:spPr bwMode="auto">
            <a:xfrm>
              <a:off x="1740720" y="5342737"/>
              <a:ext cx="9917" cy="12892"/>
            </a:xfrm>
            <a:custGeom>
              <a:avLst/>
              <a:gdLst>
                <a:gd name="T0" fmla="*/ 0 w 10"/>
                <a:gd name="T1" fmla="*/ 12 h 13"/>
                <a:gd name="T2" fmla="*/ 4 w 10"/>
                <a:gd name="T3" fmla="*/ 13 h 13"/>
                <a:gd name="T4" fmla="*/ 10 w 10"/>
                <a:gd name="T5" fmla="*/ 0 h 13"/>
                <a:gd name="T6" fmla="*/ 0 w 10"/>
                <a:gd name="T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3">
                  <a:moveTo>
                    <a:pt x="0" y="12"/>
                  </a:moveTo>
                  <a:lnTo>
                    <a:pt x="4" y="13"/>
                  </a:lnTo>
                  <a:lnTo>
                    <a:pt x="1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" name="Freeform 224"/>
            <p:cNvSpPr/>
            <p:nvPr/>
          </p:nvSpPr>
          <p:spPr bwMode="auto">
            <a:xfrm>
              <a:off x="1646511" y="5361578"/>
              <a:ext cx="15867" cy="8925"/>
            </a:xfrm>
            <a:custGeom>
              <a:avLst/>
              <a:gdLst>
                <a:gd name="T0" fmla="*/ 11 w 16"/>
                <a:gd name="T1" fmla="*/ 0 h 9"/>
                <a:gd name="T2" fmla="*/ 0 w 16"/>
                <a:gd name="T3" fmla="*/ 9 h 9"/>
                <a:gd name="T4" fmla="*/ 16 w 16"/>
                <a:gd name="T5" fmla="*/ 7 h 9"/>
                <a:gd name="T6" fmla="*/ 11 w 16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9">
                  <a:moveTo>
                    <a:pt x="11" y="0"/>
                  </a:moveTo>
                  <a:lnTo>
                    <a:pt x="0" y="9"/>
                  </a:lnTo>
                  <a:lnTo>
                    <a:pt x="16" y="7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" name="Freeform 225"/>
            <p:cNvSpPr/>
            <p:nvPr/>
          </p:nvSpPr>
          <p:spPr bwMode="auto">
            <a:xfrm>
              <a:off x="1627669" y="5360587"/>
              <a:ext cx="12892" cy="5950"/>
            </a:xfrm>
            <a:custGeom>
              <a:avLst/>
              <a:gdLst>
                <a:gd name="T0" fmla="*/ 10 w 10"/>
                <a:gd name="T1" fmla="*/ 0 h 5"/>
                <a:gd name="T2" fmla="*/ 0 w 10"/>
                <a:gd name="T3" fmla="*/ 0 h 5"/>
                <a:gd name="T4" fmla="*/ 3 w 10"/>
                <a:gd name="T5" fmla="*/ 3 h 5"/>
                <a:gd name="T6" fmla="*/ 10 w 1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5">
                  <a:moveTo>
                    <a:pt x="1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8" y="5"/>
                    <a:pt x="7" y="0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" name="Freeform 226"/>
            <p:cNvSpPr/>
            <p:nvPr/>
          </p:nvSpPr>
          <p:spPr bwMode="auto">
            <a:xfrm>
              <a:off x="1598910" y="5357612"/>
              <a:ext cx="15867" cy="4958"/>
            </a:xfrm>
            <a:custGeom>
              <a:avLst/>
              <a:gdLst>
                <a:gd name="T0" fmla="*/ 0 w 12"/>
                <a:gd name="T1" fmla="*/ 3 h 4"/>
                <a:gd name="T2" fmla="*/ 3 w 12"/>
                <a:gd name="T3" fmla="*/ 4 h 4"/>
                <a:gd name="T4" fmla="*/ 12 w 12"/>
                <a:gd name="T5" fmla="*/ 0 h 4"/>
                <a:gd name="T6" fmla="*/ 0 w 12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">
                  <a:moveTo>
                    <a:pt x="0" y="3"/>
                  </a:moveTo>
                  <a:cubicBezTo>
                    <a:pt x="1" y="2"/>
                    <a:pt x="2" y="3"/>
                    <a:pt x="3" y="4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6" name="Freeform 297"/>
            <p:cNvSpPr/>
            <p:nvPr/>
          </p:nvSpPr>
          <p:spPr bwMode="auto">
            <a:xfrm>
              <a:off x="3227238" y="3915718"/>
              <a:ext cx="208251" cy="891515"/>
            </a:xfrm>
            <a:custGeom>
              <a:avLst/>
              <a:gdLst>
                <a:gd name="T0" fmla="*/ 59 w 154"/>
                <a:gd name="T1" fmla="*/ 646 h 658"/>
                <a:gd name="T2" fmla="*/ 28 w 154"/>
                <a:gd name="T3" fmla="*/ 617 h 658"/>
                <a:gd name="T4" fmla="*/ 122 w 154"/>
                <a:gd name="T5" fmla="*/ 631 h 658"/>
                <a:gd name="T6" fmla="*/ 125 w 154"/>
                <a:gd name="T7" fmla="*/ 614 h 658"/>
                <a:gd name="T8" fmla="*/ 116 w 154"/>
                <a:gd name="T9" fmla="*/ 605 h 658"/>
                <a:gd name="T10" fmla="*/ 28 w 154"/>
                <a:gd name="T11" fmla="*/ 546 h 658"/>
                <a:gd name="T12" fmla="*/ 128 w 154"/>
                <a:gd name="T13" fmla="*/ 567 h 658"/>
                <a:gd name="T14" fmla="*/ 29 w 154"/>
                <a:gd name="T15" fmla="*/ 490 h 658"/>
                <a:gd name="T16" fmla="*/ 19 w 154"/>
                <a:gd name="T17" fmla="*/ 469 h 658"/>
                <a:gd name="T18" fmla="*/ 27 w 154"/>
                <a:gd name="T19" fmla="*/ 452 h 658"/>
                <a:gd name="T20" fmla="*/ 22 w 154"/>
                <a:gd name="T21" fmla="*/ 440 h 658"/>
                <a:gd name="T22" fmla="*/ 23 w 154"/>
                <a:gd name="T23" fmla="*/ 393 h 658"/>
                <a:gd name="T24" fmla="*/ 20 w 154"/>
                <a:gd name="T25" fmla="*/ 378 h 658"/>
                <a:gd name="T26" fmla="*/ 140 w 154"/>
                <a:gd name="T27" fmla="*/ 425 h 658"/>
                <a:gd name="T28" fmla="*/ 15 w 154"/>
                <a:gd name="T29" fmla="*/ 317 h 658"/>
                <a:gd name="T30" fmla="*/ 15 w 154"/>
                <a:gd name="T31" fmla="*/ 297 h 658"/>
                <a:gd name="T32" fmla="*/ 11 w 154"/>
                <a:gd name="T33" fmla="*/ 271 h 658"/>
                <a:gd name="T34" fmla="*/ 139 w 154"/>
                <a:gd name="T35" fmla="*/ 348 h 658"/>
                <a:gd name="T36" fmla="*/ 144 w 154"/>
                <a:gd name="T37" fmla="*/ 320 h 658"/>
                <a:gd name="T38" fmla="*/ 38 w 154"/>
                <a:gd name="T39" fmla="*/ 251 h 658"/>
                <a:gd name="T40" fmla="*/ 145 w 154"/>
                <a:gd name="T41" fmla="*/ 288 h 658"/>
                <a:gd name="T42" fmla="*/ 7 w 154"/>
                <a:gd name="T43" fmla="*/ 177 h 658"/>
                <a:gd name="T44" fmla="*/ 146 w 154"/>
                <a:gd name="T45" fmla="*/ 250 h 658"/>
                <a:gd name="T46" fmla="*/ 9 w 154"/>
                <a:gd name="T47" fmla="*/ 148 h 658"/>
                <a:gd name="T48" fmla="*/ 117 w 154"/>
                <a:gd name="T49" fmla="*/ 197 h 658"/>
                <a:gd name="T50" fmla="*/ 5 w 154"/>
                <a:gd name="T51" fmla="*/ 118 h 658"/>
                <a:gd name="T52" fmla="*/ 152 w 154"/>
                <a:gd name="T53" fmla="*/ 168 h 658"/>
                <a:gd name="T54" fmla="*/ 4 w 154"/>
                <a:gd name="T55" fmla="*/ 84 h 658"/>
                <a:gd name="T56" fmla="*/ 7 w 154"/>
                <a:gd name="T57" fmla="*/ 61 h 658"/>
                <a:gd name="T58" fmla="*/ 12 w 154"/>
                <a:gd name="T59" fmla="*/ 37 h 658"/>
                <a:gd name="T60" fmla="*/ 37 w 154"/>
                <a:gd name="T61" fmla="*/ 8 h 658"/>
                <a:gd name="T62" fmla="*/ 56 w 154"/>
                <a:gd name="T63" fmla="*/ 9 h 658"/>
                <a:gd name="T64" fmla="*/ 81 w 154"/>
                <a:gd name="T65" fmla="*/ 9 h 658"/>
                <a:gd name="T66" fmla="*/ 70 w 154"/>
                <a:gd name="T67" fmla="*/ 6 h 658"/>
                <a:gd name="T68" fmla="*/ 37 w 154"/>
                <a:gd name="T69" fmla="*/ 4 h 658"/>
                <a:gd name="T70" fmla="*/ 141 w 154"/>
                <a:gd name="T71" fmla="*/ 87 h 658"/>
                <a:gd name="T72" fmla="*/ 147 w 154"/>
                <a:gd name="T73" fmla="*/ 119 h 658"/>
                <a:gd name="T74" fmla="*/ 10 w 154"/>
                <a:gd name="T75" fmla="*/ 58 h 658"/>
                <a:gd name="T76" fmla="*/ 4 w 154"/>
                <a:gd name="T77" fmla="*/ 76 h 658"/>
                <a:gd name="T78" fmla="*/ 151 w 154"/>
                <a:gd name="T79" fmla="*/ 167 h 658"/>
                <a:gd name="T80" fmla="*/ 144 w 154"/>
                <a:gd name="T81" fmla="*/ 200 h 658"/>
                <a:gd name="T82" fmla="*/ 137 w 154"/>
                <a:gd name="T83" fmla="*/ 253 h 658"/>
                <a:gd name="T84" fmla="*/ 142 w 154"/>
                <a:gd name="T85" fmla="*/ 263 h 658"/>
                <a:gd name="T86" fmla="*/ 138 w 154"/>
                <a:gd name="T87" fmla="*/ 287 h 658"/>
                <a:gd name="T88" fmla="*/ 123 w 154"/>
                <a:gd name="T89" fmla="*/ 293 h 658"/>
                <a:gd name="T90" fmla="*/ 130 w 154"/>
                <a:gd name="T91" fmla="*/ 314 h 658"/>
                <a:gd name="T92" fmla="*/ 140 w 154"/>
                <a:gd name="T93" fmla="*/ 334 h 658"/>
                <a:gd name="T94" fmla="*/ 24 w 154"/>
                <a:gd name="T95" fmla="*/ 276 h 658"/>
                <a:gd name="T96" fmla="*/ 14 w 154"/>
                <a:gd name="T97" fmla="*/ 294 h 658"/>
                <a:gd name="T98" fmla="*/ 10 w 154"/>
                <a:gd name="T99" fmla="*/ 332 h 658"/>
                <a:gd name="T100" fmla="*/ 136 w 154"/>
                <a:gd name="T101" fmla="*/ 419 h 658"/>
                <a:gd name="T102" fmla="*/ 132 w 154"/>
                <a:gd name="T103" fmla="*/ 432 h 658"/>
                <a:gd name="T104" fmla="*/ 126 w 154"/>
                <a:gd name="T105" fmla="*/ 466 h 658"/>
                <a:gd name="T106" fmla="*/ 18 w 154"/>
                <a:gd name="T107" fmla="*/ 416 h 658"/>
                <a:gd name="T108" fmla="*/ 127 w 154"/>
                <a:gd name="T109" fmla="*/ 509 h 658"/>
                <a:gd name="T110" fmla="*/ 129 w 154"/>
                <a:gd name="T111" fmla="*/ 520 h 658"/>
                <a:gd name="T112" fmla="*/ 27 w 154"/>
                <a:gd name="T113" fmla="*/ 489 h 658"/>
                <a:gd name="T114" fmla="*/ 120 w 154"/>
                <a:gd name="T115" fmla="*/ 572 h 658"/>
                <a:gd name="T116" fmla="*/ 126 w 154"/>
                <a:gd name="T117" fmla="*/ 584 h 658"/>
                <a:gd name="T118" fmla="*/ 121 w 154"/>
                <a:gd name="T119" fmla="*/ 605 h 658"/>
                <a:gd name="T120" fmla="*/ 124 w 154"/>
                <a:gd name="T121" fmla="*/ 614 h 658"/>
                <a:gd name="T122" fmla="*/ 120 w 154"/>
                <a:gd name="T123" fmla="*/ 656 h 658"/>
                <a:gd name="T124" fmla="*/ 27 w 154"/>
                <a:gd name="T125" fmla="*/ 635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4" h="658">
                  <a:moveTo>
                    <a:pt x="37" y="650"/>
                  </a:moveTo>
                  <a:cubicBezTo>
                    <a:pt x="35" y="649"/>
                    <a:pt x="35" y="649"/>
                    <a:pt x="35" y="649"/>
                  </a:cubicBezTo>
                  <a:cubicBezTo>
                    <a:pt x="33" y="652"/>
                    <a:pt x="33" y="652"/>
                    <a:pt x="33" y="652"/>
                  </a:cubicBezTo>
                  <a:cubicBezTo>
                    <a:pt x="33" y="656"/>
                    <a:pt x="33" y="656"/>
                    <a:pt x="33" y="656"/>
                  </a:cubicBezTo>
                  <a:cubicBezTo>
                    <a:pt x="63" y="656"/>
                    <a:pt x="63" y="656"/>
                    <a:pt x="63" y="656"/>
                  </a:cubicBezTo>
                  <a:cubicBezTo>
                    <a:pt x="64" y="656"/>
                    <a:pt x="66" y="655"/>
                    <a:pt x="66" y="654"/>
                  </a:cubicBezTo>
                  <a:cubicBezTo>
                    <a:pt x="67" y="653"/>
                    <a:pt x="67" y="653"/>
                    <a:pt x="67" y="652"/>
                  </a:cubicBezTo>
                  <a:cubicBezTo>
                    <a:pt x="67" y="651"/>
                    <a:pt x="67" y="651"/>
                    <a:pt x="67" y="650"/>
                  </a:cubicBezTo>
                  <a:cubicBezTo>
                    <a:pt x="66" y="650"/>
                    <a:pt x="66" y="650"/>
                    <a:pt x="66" y="649"/>
                  </a:cubicBezTo>
                  <a:cubicBezTo>
                    <a:pt x="66" y="649"/>
                    <a:pt x="65" y="649"/>
                    <a:pt x="65" y="649"/>
                  </a:cubicBezTo>
                  <a:cubicBezTo>
                    <a:pt x="65" y="648"/>
                    <a:pt x="64" y="648"/>
                    <a:pt x="63" y="647"/>
                  </a:cubicBezTo>
                  <a:cubicBezTo>
                    <a:pt x="58" y="644"/>
                    <a:pt x="51" y="640"/>
                    <a:pt x="44" y="636"/>
                  </a:cubicBezTo>
                  <a:cubicBezTo>
                    <a:pt x="41" y="634"/>
                    <a:pt x="38" y="632"/>
                    <a:pt x="36" y="630"/>
                  </a:cubicBezTo>
                  <a:cubicBezTo>
                    <a:pt x="34" y="630"/>
                    <a:pt x="34" y="629"/>
                    <a:pt x="33" y="629"/>
                  </a:cubicBezTo>
                  <a:cubicBezTo>
                    <a:pt x="32" y="629"/>
                    <a:pt x="32" y="629"/>
                    <a:pt x="32" y="629"/>
                  </a:cubicBezTo>
                  <a:cubicBezTo>
                    <a:pt x="31" y="630"/>
                    <a:pt x="31" y="630"/>
                    <a:pt x="31" y="630"/>
                  </a:cubicBezTo>
                  <a:cubicBezTo>
                    <a:pt x="33" y="629"/>
                    <a:pt x="33" y="629"/>
                    <a:pt x="33" y="629"/>
                  </a:cubicBezTo>
                  <a:cubicBezTo>
                    <a:pt x="32" y="629"/>
                    <a:pt x="32" y="629"/>
                    <a:pt x="32" y="629"/>
                  </a:cubicBezTo>
                  <a:cubicBezTo>
                    <a:pt x="31" y="630"/>
                    <a:pt x="31" y="630"/>
                    <a:pt x="31" y="630"/>
                  </a:cubicBezTo>
                  <a:cubicBezTo>
                    <a:pt x="33" y="629"/>
                    <a:pt x="33" y="629"/>
                    <a:pt x="33" y="629"/>
                  </a:cubicBezTo>
                  <a:cubicBezTo>
                    <a:pt x="30" y="631"/>
                    <a:pt x="30" y="631"/>
                    <a:pt x="30" y="631"/>
                  </a:cubicBezTo>
                  <a:cubicBezTo>
                    <a:pt x="33" y="629"/>
                    <a:pt x="33" y="629"/>
                    <a:pt x="33" y="629"/>
                  </a:cubicBezTo>
                  <a:cubicBezTo>
                    <a:pt x="33" y="629"/>
                    <a:pt x="33" y="629"/>
                    <a:pt x="33" y="629"/>
                  </a:cubicBezTo>
                  <a:cubicBezTo>
                    <a:pt x="30" y="631"/>
                    <a:pt x="30" y="631"/>
                    <a:pt x="30" y="631"/>
                  </a:cubicBezTo>
                  <a:cubicBezTo>
                    <a:pt x="33" y="629"/>
                    <a:pt x="33" y="629"/>
                    <a:pt x="33" y="629"/>
                  </a:cubicBezTo>
                  <a:cubicBezTo>
                    <a:pt x="30" y="631"/>
                    <a:pt x="30" y="631"/>
                    <a:pt x="30" y="631"/>
                  </a:cubicBezTo>
                  <a:cubicBezTo>
                    <a:pt x="34" y="631"/>
                    <a:pt x="34" y="631"/>
                    <a:pt x="34" y="631"/>
                  </a:cubicBezTo>
                  <a:cubicBezTo>
                    <a:pt x="34" y="630"/>
                    <a:pt x="33" y="630"/>
                    <a:pt x="33" y="629"/>
                  </a:cubicBezTo>
                  <a:cubicBezTo>
                    <a:pt x="30" y="631"/>
                    <a:pt x="30" y="631"/>
                    <a:pt x="30" y="631"/>
                  </a:cubicBezTo>
                  <a:cubicBezTo>
                    <a:pt x="34" y="631"/>
                    <a:pt x="34" y="631"/>
                    <a:pt x="34" y="631"/>
                  </a:cubicBezTo>
                  <a:cubicBezTo>
                    <a:pt x="30" y="631"/>
                    <a:pt x="30" y="631"/>
                    <a:pt x="30" y="631"/>
                  </a:cubicBezTo>
                  <a:cubicBezTo>
                    <a:pt x="34" y="632"/>
                    <a:pt x="34" y="632"/>
                    <a:pt x="34" y="632"/>
                  </a:cubicBezTo>
                  <a:cubicBezTo>
                    <a:pt x="34" y="632"/>
                    <a:pt x="34" y="632"/>
                    <a:pt x="34" y="631"/>
                  </a:cubicBezTo>
                  <a:cubicBezTo>
                    <a:pt x="30" y="631"/>
                    <a:pt x="30" y="631"/>
                    <a:pt x="30" y="631"/>
                  </a:cubicBezTo>
                  <a:cubicBezTo>
                    <a:pt x="34" y="632"/>
                    <a:pt x="34" y="632"/>
                    <a:pt x="34" y="632"/>
                  </a:cubicBezTo>
                  <a:cubicBezTo>
                    <a:pt x="30" y="631"/>
                    <a:pt x="30" y="631"/>
                    <a:pt x="30" y="631"/>
                  </a:cubicBezTo>
                  <a:cubicBezTo>
                    <a:pt x="33" y="634"/>
                    <a:pt x="33" y="634"/>
                    <a:pt x="33" y="634"/>
                  </a:cubicBezTo>
                  <a:cubicBezTo>
                    <a:pt x="33" y="634"/>
                    <a:pt x="33" y="633"/>
                    <a:pt x="34" y="632"/>
                  </a:cubicBezTo>
                  <a:cubicBezTo>
                    <a:pt x="30" y="631"/>
                    <a:pt x="30" y="631"/>
                    <a:pt x="30" y="631"/>
                  </a:cubicBezTo>
                  <a:cubicBezTo>
                    <a:pt x="33" y="634"/>
                    <a:pt x="33" y="634"/>
                    <a:pt x="33" y="634"/>
                  </a:cubicBezTo>
                  <a:cubicBezTo>
                    <a:pt x="30" y="631"/>
                    <a:pt x="30" y="631"/>
                    <a:pt x="30" y="631"/>
                  </a:cubicBezTo>
                  <a:cubicBezTo>
                    <a:pt x="28" y="635"/>
                    <a:pt x="28" y="635"/>
                    <a:pt x="28" y="635"/>
                  </a:cubicBezTo>
                  <a:cubicBezTo>
                    <a:pt x="28" y="635"/>
                    <a:pt x="44" y="640"/>
                    <a:pt x="59" y="646"/>
                  </a:cubicBezTo>
                  <a:cubicBezTo>
                    <a:pt x="67" y="649"/>
                    <a:pt x="75" y="651"/>
                    <a:pt x="81" y="653"/>
                  </a:cubicBezTo>
                  <a:cubicBezTo>
                    <a:pt x="84" y="654"/>
                    <a:pt x="86" y="655"/>
                    <a:pt x="88" y="656"/>
                  </a:cubicBezTo>
                  <a:cubicBezTo>
                    <a:pt x="89" y="656"/>
                    <a:pt x="90" y="656"/>
                    <a:pt x="90" y="657"/>
                  </a:cubicBezTo>
                  <a:cubicBezTo>
                    <a:pt x="91" y="657"/>
                    <a:pt x="91" y="657"/>
                    <a:pt x="91" y="657"/>
                  </a:cubicBezTo>
                  <a:cubicBezTo>
                    <a:pt x="92" y="657"/>
                    <a:pt x="92" y="657"/>
                    <a:pt x="92" y="657"/>
                  </a:cubicBezTo>
                  <a:cubicBezTo>
                    <a:pt x="92" y="657"/>
                    <a:pt x="92" y="657"/>
                    <a:pt x="92" y="657"/>
                  </a:cubicBezTo>
                  <a:cubicBezTo>
                    <a:pt x="93" y="657"/>
                    <a:pt x="93" y="657"/>
                    <a:pt x="93" y="657"/>
                  </a:cubicBezTo>
                  <a:cubicBezTo>
                    <a:pt x="94" y="657"/>
                    <a:pt x="95" y="656"/>
                    <a:pt x="96" y="655"/>
                  </a:cubicBezTo>
                  <a:cubicBezTo>
                    <a:pt x="96" y="654"/>
                    <a:pt x="97" y="653"/>
                    <a:pt x="96" y="652"/>
                  </a:cubicBezTo>
                  <a:cubicBezTo>
                    <a:pt x="96" y="651"/>
                    <a:pt x="96" y="650"/>
                    <a:pt x="95" y="650"/>
                  </a:cubicBezTo>
                  <a:cubicBezTo>
                    <a:pt x="95" y="650"/>
                    <a:pt x="91" y="647"/>
                    <a:pt x="85" y="643"/>
                  </a:cubicBezTo>
                  <a:cubicBezTo>
                    <a:pt x="76" y="638"/>
                    <a:pt x="62" y="630"/>
                    <a:pt x="51" y="623"/>
                  </a:cubicBezTo>
                  <a:cubicBezTo>
                    <a:pt x="46" y="619"/>
                    <a:pt x="41" y="616"/>
                    <a:pt x="37" y="614"/>
                  </a:cubicBezTo>
                  <a:cubicBezTo>
                    <a:pt x="35" y="613"/>
                    <a:pt x="34" y="612"/>
                    <a:pt x="33" y="611"/>
                  </a:cubicBezTo>
                  <a:cubicBezTo>
                    <a:pt x="33" y="611"/>
                    <a:pt x="32" y="611"/>
                    <a:pt x="32" y="611"/>
                  </a:cubicBezTo>
                  <a:cubicBezTo>
                    <a:pt x="32" y="611"/>
                    <a:pt x="32" y="611"/>
                    <a:pt x="32" y="611"/>
                  </a:cubicBezTo>
                  <a:cubicBezTo>
                    <a:pt x="30" y="613"/>
                    <a:pt x="30" y="613"/>
                    <a:pt x="30" y="613"/>
                  </a:cubicBezTo>
                  <a:cubicBezTo>
                    <a:pt x="32" y="611"/>
                    <a:pt x="32" y="611"/>
                    <a:pt x="32" y="611"/>
                  </a:cubicBezTo>
                  <a:cubicBezTo>
                    <a:pt x="32" y="611"/>
                    <a:pt x="32" y="611"/>
                    <a:pt x="32" y="611"/>
                  </a:cubicBezTo>
                  <a:cubicBezTo>
                    <a:pt x="30" y="613"/>
                    <a:pt x="30" y="613"/>
                    <a:pt x="30" y="613"/>
                  </a:cubicBezTo>
                  <a:cubicBezTo>
                    <a:pt x="32" y="611"/>
                    <a:pt x="32" y="611"/>
                    <a:pt x="32" y="611"/>
                  </a:cubicBezTo>
                  <a:cubicBezTo>
                    <a:pt x="29" y="613"/>
                    <a:pt x="29" y="613"/>
                    <a:pt x="29" y="613"/>
                  </a:cubicBezTo>
                  <a:cubicBezTo>
                    <a:pt x="33" y="612"/>
                    <a:pt x="33" y="612"/>
                    <a:pt x="33" y="612"/>
                  </a:cubicBezTo>
                  <a:cubicBezTo>
                    <a:pt x="32" y="611"/>
                    <a:pt x="32" y="611"/>
                    <a:pt x="32" y="611"/>
                  </a:cubicBezTo>
                  <a:cubicBezTo>
                    <a:pt x="29" y="613"/>
                    <a:pt x="29" y="613"/>
                    <a:pt x="29" y="613"/>
                  </a:cubicBezTo>
                  <a:cubicBezTo>
                    <a:pt x="33" y="612"/>
                    <a:pt x="33" y="612"/>
                    <a:pt x="33" y="612"/>
                  </a:cubicBezTo>
                  <a:cubicBezTo>
                    <a:pt x="29" y="613"/>
                    <a:pt x="29" y="613"/>
                    <a:pt x="29" y="613"/>
                  </a:cubicBezTo>
                  <a:cubicBezTo>
                    <a:pt x="33" y="613"/>
                    <a:pt x="33" y="613"/>
                    <a:pt x="33" y="613"/>
                  </a:cubicBezTo>
                  <a:cubicBezTo>
                    <a:pt x="33" y="612"/>
                    <a:pt x="33" y="612"/>
                    <a:pt x="33" y="612"/>
                  </a:cubicBezTo>
                  <a:cubicBezTo>
                    <a:pt x="29" y="613"/>
                    <a:pt x="29" y="613"/>
                    <a:pt x="29" y="613"/>
                  </a:cubicBezTo>
                  <a:cubicBezTo>
                    <a:pt x="33" y="613"/>
                    <a:pt x="33" y="613"/>
                    <a:pt x="33" y="613"/>
                  </a:cubicBezTo>
                  <a:cubicBezTo>
                    <a:pt x="29" y="613"/>
                    <a:pt x="29" y="613"/>
                    <a:pt x="29" y="613"/>
                  </a:cubicBezTo>
                  <a:cubicBezTo>
                    <a:pt x="33" y="614"/>
                    <a:pt x="33" y="614"/>
                    <a:pt x="33" y="614"/>
                  </a:cubicBezTo>
                  <a:cubicBezTo>
                    <a:pt x="33" y="614"/>
                    <a:pt x="33" y="614"/>
                    <a:pt x="33" y="613"/>
                  </a:cubicBezTo>
                  <a:cubicBezTo>
                    <a:pt x="29" y="613"/>
                    <a:pt x="29" y="613"/>
                    <a:pt x="29" y="613"/>
                  </a:cubicBezTo>
                  <a:cubicBezTo>
                    <a:pt x="33" y="614"/>
                    <a:pt x="33" y="614"/>
                    <a:pt x="33" y="614"/>
                  </a:cubicBezTo>
                  <a:cubicBezTo>
                    <a:pt x="29" y="613"/>
                    <a:pt x="29" y="613"/>
                    <a:pt x="29" y="613"/>
                  </a:cubicBezTo>
                  <a:cubicBezTo>
                    <a:pt x="32" y="616"/>
                    <a:pt x="32" y="616"/>
                    <a:pt x="32" y="616"/>
                  </a:cubicBezTo>
                  <a:cubicBezTo>
                    <a:pt x="33" y="616"/>
                    <a:pt x="33" y="615"/>
                    <a:pt x="33" y="614"/>
                  </a:cubicBezTo>
                  <a:cubicBezTo>
                    <a:pt x="29" y="613"/>
                    <a:pt x="29" y="613"/>
                    <a:pt x="29" y="613"/>
                  </a:cubicBezTo>
                  <a:cubicBezTo>
                    <a:pt x="32" y="616"/>
                    <a:pt x="32" y="616"/>
                    <a:pt x="32" y="616"/>
                  </a:cubicBezTo>
                  <a:cubicBezTo>
                    <a:pt x="29" y="613"/>
                    <a:pt x="29" y="613"/>
                    <a:pt x="29" y="613"/>
                  </a:cubicBezTo>
                  <a:cubicBezTo>
                    <a:pt x="28" y="617"/>
                    <a:pt x="28" y="617"/>
                    <a:pt x="28" y="617"/>
                  </a:cubicBezTo>
                  <a:cubicBezTo>
                    <a:pt x="120" y="656"/>
                    <a:pt x="120" y="656"/>
                    <a:pt x="120" y="656"/>
                  </a:cubicBezTo>
                  <a:cubicBezTo>
                    <a:pt x="122" y="657"/>
                    <a:pt x="125" y="656"/>
                    <a:pt x="126" y="654"/>
                  </a:cubicBezTo>
                  <a:cubicBezTo>
                    <a:pt x="126" y="652"/>
                    <a:pt x="126" y="650"/>
                    <a:pt x="124" y="649"/>
                  </a:cubicBezTo>
                  <a:cubicBezTo>
                    <a:pt x="124" y="649"/>
                    <a:pt x="123" y="648"/>
                    <a:pt x="120" y="646"/>
                  </a:cubicBezTo>
                  <a:cubicBezTo>
                    <a:pt x="111" y="641"/>
                    <a:pt x="89" y="627"/>
                    <a:pt x="69" y="615"/>
                  </a:cubicBezTo>
                  <a:cubicBezTo>
                    <a:pt x="59" y="609"/>
                    <a:pt x="50" y="603"/>
                    <a:pt x="43" y="599"/>
                  </a:cubicBezTo>
                  <a:cubicBezTo>
                    <a:pt x="39" y="596"/>
                    <a:pt x="36" y="594"/>
                    <a:pt x="34" y="593"/>
                  </a:cubicBezTo>
                  <a:cubicBezTo>
                    <a:pt x="33" y="592"/>
                    <a:pt x="33" y="592"/>
                    <a:pt x="32" y="592"/>
                  </a:cubicBezTo>
                  <a:cubicBezTo>
                    <a:pt x="32" y="591"/>
                    <a:pt x="32" y="591"/>
                    <a:pt x="32" y="591"/>
                  </a:cubicBezTo>
                  <a:cubicBezTo>
                    <a:pt x="32" y="591"/>
                    <a:pt x="32" y="591"/>
                    <a:pt x="32" y="591"/>
                  </a:cubicBezTo>
                  <a:cubicBezTo>
                    <a:pt x="31" y="593"/>
                    <a:pt x="31" y="593"/>
                    <a:pt x="31" y="593"/>
                  </a:cubicBezTo>
                  <a:cubicBezTo>
                    <a:pt x="32" y="592"/>
                    <a:pt x="32" y="592"/>
                    <a:pt x="32" y="592"/>
                  </a:cubicBezTo>
                  <a:cubicBezTo>
                    <a:pt x="32" y="591"/>
                    <a:pt x="32" y="591"/>
                    <a:pt x="32" y="591"/>
                  </a:cubicBezTo>
                  <a:cubicBezTo>
                    <a:pt x="31" y="593"/>
                    <a:pt x="31" y="593"/>
                    <a:pt x="31" y="593"/>
                  </a:cubicBezTo>
                  <a:cubicBezTo>
                    <a:pt x="32" y="592"/>
                    <a:pt x="32" y="592"/>
                    <a:pt x="32" y="592"/>
                  </a:cubicBezTo>
                  <a:cubicBezTo>
                    <a:pt x="29" y="594"/>
                    <a:pt x="29" y="594"/>
                    <a:pt x="29" y="594"/>
                  </a:cubicBezTo>
                  <a:cubicBezTo>
                    <a:pt x="33" y="592"/>
                    <a:pt x="33" y="592"/>
                    <a:pt x="33" y="592"/>
                  </a:cubicBezTo>
                  <a:cubicBezTo>
                    <a:pt x="32" y="592"/>
                    <a:pt x="32" y="592"/>
                    <a:pt x="32" y="592"/>
                  </a:cubicBezTo>
                  <a:cubicBezTo>
                    <a:pt x="29" y="594"/>
                    <a:pt x="29" y="594"/>
                    <a:pt x="29" y="594"/>
                  </a:cubicBezTo>
                  <a:cubicBezTo>
                    <a:pt x="33" y="592"/>
                    <a:pt x="33" y="592"/>
                    <a:pt x="33" y="592"/>
                  </a:cubicBezTo>
                  <a:cubicBezTo>
                    <a:pt x="29" y="594"/>
                    <a:pt x="29" y="594"/>
                    <a:pt x="29" y="594"/>
                  </a:cubicBezTo>
                  <a:cubicBezTo>
                    <a:pt x="33" y="594"/>
                    <a:pt x="33" y="594"/>
                    <a:pt x="33" y="594"/>
                  </a:cubicBezTo>
                  <a:cubicBezTo>
                    <a:pt x="33" y="593"/>
                    <a:pt x="33" y="593"/>
                    <a:pt x="33" y="592"/>
                  </a:cubicBezTo>
                  <a:cubicBezTo>
                    <a:pt x="29" y="594"/>
                    <a:pt x="29" y="594"/>
                    <a:pt x="29" y="594"/>
                  </a:cubicBezTo>
                  <a:cubicBezTo>
                    <a:pt x="33" y="594"/>
                    <a:pt x="33" y="594"/>
                    <a:pt x="33" y="594"/>
                  </a:cubicBezTo>
                  <a:cubicBezTo>
                    <a:pt x="29" y="594"/>
                    <a:pt x="29" y="594"/>
                    <a:pt x="29" y="594"/>
                  </a:cubicBezTo>
                  <a:cubicBezTo>
                    <a:pt x="32" y="596"/>
                    <a:pt x="32" y="596"/>
                    <a:pt x="32" y="596"/>
                  </a:cubicBezTo>
                  <a:cubicBezTo>
                    <a:pt x="33" y="595"/>
                    <a:pt x="33" y="594"/>
                    <a:pt x="33" y="594"/>
                  </a:cubicBezTo>
                  <a:cubicBezTo>
                    <a:pt x="29" y="594"/>
                    <a:pt x="29" y="594"/>
                    <a:pt x="29" y="594"/>
                  </a:cubicBezTo>
                  <a:cubicBezTo>
                    <a:pt x="32" y="596"/>
                    <a:pt x="32" y="596"/>
                    <a:pt x="32" y="596"/>
                  </a:cubicBezTo>
                  <a:cubicBezTo>
                    <a:pt x="29" y="594"/>
                    <a:pt x="29" y="594"/>
                    <a:pt x="29" y="594"/>
                  </a:cubicBezTo>
                  <a:cubicBezTo>
                    <a:pt x="27" y="598"/>
                    <a:pt x="27" y="598"/>
                    <a:pt x="27" y="598"/>
                  </a:cubicBezTo>
                  <a:cubicBezTo>
                    <a:pt x="27" y="598"/>
                    <a:pt x="49" y="608"/>
                    <a:pt x="72" y="619"/>
                  </a:cubicBezTo>
                  <a:cubicBezTo>
                    <a:pt x="84" y="625"/>
                    <a:pt x="96" y="630"/>
                    <a:pt x="105" y="634"/>
                  </a:cubicBezTo>
                  <a:cubicBezTo>
                    <a:pt x="109" y="636"/>
                    <a:pt x="113" y="638"/>
                    <a:pt x="116" y="639"/>
                  </a:cubicBezTo>
                  <a:cubicBezTo>
                    <a:pt x="118" y="639"/>
                    <a:pt x="119" y="640"/>
                    <a:pt x="120" y="640"/>
                  </a:cubicBezTo>
                  <a:cubicBezTo>
                    <a:pt x="121" y="640"/>
                    <a:pt x="121" y="641"/>
                    <a:pt x="122" y="641"/>
                  </a:cubicBezTo>
                  <a:cubicBezTo>
                    <a:pt x="122" y="641"/>
                    <a:pt x="123" y="641"/>
                    <a:pt x="124" y="641"/>
                  </a:cubicBezTo>
                  <a:cubicBezTo>
                    <a:pt x="124" y="641"/>
                    <a:pt x="124" y="641"/>
                    <a:pt x="125" y="641"/>
                  </a:cubicBezTo>
                  <a:cubicBezTo>
                    <a:pt x="126" y="641"/>
                    <a:pt x="127" y="640"/>
                    <a:pt x="127" y="639"/>
                  </a:cubicBezTo>
                  <a:cubicBezTo>
                    <a:pt x="128" y="638"/>
                    <a:pt x="128" y="637"/>
                    <a:pt x="128" y="636"/>
                  </a:cubicBezTo>
                  <a:cubicBezTo>
                    <a:pt x="128" y="635"/>
                    <a:pt x="127" y="634"/>
                    <a:pt x="126" y="633"/>
                  </a:cubicBezTo>
                  <a:cubicBezTo>
                    <a:pt x="126" y="633"/>
                    <a:pt x="124" y="633"/>
                    <a:pt x="122" y="631"/>
                  </a:cubicBezTo>
                  <a:cubicBezTo>
                    <a:pt x="112" y="625"/>
                    <a:pt x="89" y="611"/>
                    <a:pt x="68" y="598"/>
                  </a:cubicBezTo>
                  <a:cubicBezTo>
                    <a:pt x="57" y="591"/>
                    <a:pt x="48" y="585"/>
                    <a:pt x="40" y="580"/>
                  </a:cubicBezTo>
                  <a:cubicBezTo>
                    <a:pt x="37" y="578"/>
                    <a:pt x="34" y="576"/>
                    <a:pt x="32" y="575"/>
                  </a:cubicBezTo>
                  <a:cubicBezTo>
                    <a:pt x="31" y="574"/>
                    <a:pt x="30" y="574"/>
                    <a:pt x="29" y="573"/>
                  </a:cubicBezTo>
                  <a:cubicBezTo>
                    <a:pt x="29" y="573"/>
                    <a:pt x="29" y="573"/>
                    <a:pt x="29" y="573"/>
                  </a:cubicBezTo>
                  <a:cubicBezTo>
                    <a:pt x="27" y="575"/>
                    <a:pt x="27" y="575"/>
                    <a:pt x="27" y="575"/>
                  </a:cubicBezTo>
                  <a:cubicBezTo>
                    <a:pt x="29" y="573"/>
                    <a:pt x="29" y="573"/>
                    <a:pt x="29" y="573"/>
                  </a:cubicBezTo>
                  <a:cubicBezTo>
                    <a:pt x="29" y="573"/>
                    <a:pt x="29" y="573"/>
                    <a:pt x="29" y="573"/>
                  </a:cubicBezTo>
                  <a:cubicBezTo>
                    <a:pt x="27" y="575"/>
                    <a:pt x="27" y="575"/>
                    <a:pt x="27" y="575"/>
                  </a:cubicBezTo>
                  <a:cubicBezTo>
                    <a:pt x="29" y="573"/>
                    <a:pt x="29" y="573"/>
                    <a:pt x="29" y="573"/>
                  </a:cubicBezTo>
                  <a:cubicBezTo>
                    <a:pt x="26" y="576"/>
                    <a:pt x="26" y="576"/>
                    <a:pt x="26" y="576"/>
                  </a:cubicBezTo>
                  <a:cubicBezTo>
                    <a:pt x="30" y="574"/>
                    <a:pt x="30" y="574"/>
                    <a:pt x="30" y="574"/>
                  </a:cubicBezTo>
                  <a:cubicBezTo>
                    <a:pt x="29" y="573"/>
                    <a:pt x="29" y="573"/>
                    <a:pt x="29" y="573"/>
                  </a:cubicBezTo>
                  <a:cubicBezTo>
                    <a:pt x="26" y="576"/>
                    <a:pt x="26" y="576"/>
                    <a:pt x="26" y="576"/>
                  </a:cubicBezTo>
                  <a:cubicBezTo>
                    <a:pt x="30" y="574"/>
                    <a:pt x="30" y="574"/>
                    <a:pt x="30" y="574"/>
                  </a:cubicBezTo>
                  <a:cubicBezTo>
                    <a:pt x="26" y="576"/>
                    <a:pt x="26" y="576"/>
                    <a:pt x="26" y="576"/>
                  </a:cubicBezTo>
                  <a:cubicBezTo>
                    <a:pt x="30" y="576"/>
                    <a:pt x="30" y="576"/>
                    <a:pt x="30" y="576"/>
                  </a:cubicBezTo>
                  <a:cubicBezTo>
                    <a:pt x="30" y="574"/>
                    <a:pt x="30" y="574"/>
                    <a:pt x="30" y="574"/>
                  </a:cubicBezTo>
                  <a:cubicBezTo>
                    <a:pt x="26" y="576"/>
                    <a:pt x="26" y="576"/>
                    <a:pt x="26" y="576"/>
                  </a:cubicBezTo>
                  <a:cubicBezTo>
                    <a:pt x="30" y="576"/>
                    <a:pt x="30" y="576"/>
                    <a:pt x="30" y="576"/>
                  </a:cubicBezTo>
                  <a:cubicBezTo>
                    <a:pt x="26" y="576"/>
                    <a:pt x="26" y="576"/>
                    <a:pt x="26" y="576"/>
                  </a:cubicBezTo>
                  <a:cubicBezTo>
                    <a:pt x="30" y="577"/>
                    <a:pt x="30" y="577"/>
                    <a:pt x="30" y="577"/>
                  </a:cubicBezTo>
                  <a:cubicBezTo>
                    <a:pt x="30" y="576"/>
                    <a:pt x="30" y="576"/>
                    <a:pt x="30" y="576"/>
                  </a:cubicBezTo>
                  <a:cubicBezTo>
                    <a:pt x="26" y="576"/>
                    <a:pt x="26" y="576"/>
                    <a:pt x="26" y="576"/>
                  </a:cubicBezTo>
                  <a:cubicBezTo>
                    <a:pt x="30" y="577"/>
                    <a:pt x="30" y="577"/>
                    <a:pt x="30" y="577"/>
                  </a:cubicBezTo>
                  <a:cubicBezTo>
                    <a:pt x="26" y="576"/>
                    <a:pt x="26" y="576"/>
                    <a:pt x="26" y="576"/>
                  </a:cubicBezTo>
                  <a:cubicBezTo>
                    <a:pt x="29" y="579"/>
                    <a:pt x="29" y="579"/>
                    <a:pt x="29" y="579"/>
                  </a:cubicBezTo>
                  <a:cubicBezTo>
                    <a:pt x="30" y="578"/>
                    <a:pt x="30" y="577"/>
                    <a:pt x="30" y="577"/>
                  </a:cubicBezTo>
                  <a:cubicBezTo>
                    <a:pt x="26" y="576"/>
                    <a:pt x="26" y="576"/>
                    <a:pt x="26" y="576"/>
                  </a:cubicBezTo>
                  <a:cubicBezTo>
                    <a:pt x="29" y="579"/>
                    <a:pt x="29" y="579"/>
                    <a:pt x="29" y="579"/>
                  </a:cubicBezTo>
                  <a:cubicBezTo>
                    <a:pt x="26" y="576"/>
                    <a:pt x="26" y="576"/>
                    <a:pt x="26" y="576"/>
                  </a:cubicBezTo>
                  <a:cubicBezTo>
                    <a:pt x="24" y="579"/>
                    <a:pt x="24" y="579"/>
                    <a:pt x="24" y="579"/>
                  </a:cubicBezTo>
                  <a:cubicBezTo>
                    <a:pt x="24" y="579"/>
                    <a:pt x="48" y="590"/>
                    <a:pt x="71" y="600"/>
                  </a:cubicBezTo>
                  <a:cubicBezTo>
                    <a:pt x="83" y="606"/>
                    <a:pt x="95" y="611"/>
                    <a:pt x="105" y="615"/>
                  </a:cubicBezTo>
                  <a:cubicBezTo>
                    <a:pt x="109" y="617"/>
                    <a:pt x="113" y="619"/>
                    <a:pt x="116" y="620"/>
                  </a:cubicBezTo>
                  <a:cubicBezTo>
                    <a:pt x="118" y="620"/>
                    <a:pt x="119" y="621"/>
                    <a:pt x="120" y="621"/>
                  </a:cubicBezTo>
                  <a:cubicBezTo>
                    <a:pt x="121" y="621"/>
                    <a:pt x="121" y="621"/>
                    <a:pt x="121" y="622"/>
                  </a:cubicBezTo>
                  <a:cubicBezTo>
                    <a:pt x="122" y="622"/>
                    <a:pt x="122" y="622"/>
                    <a:pt x="122" y="622"/>
                  </a:cubicBezTo>
                  <a:cubicBezTo>
                    <a:pt x="122" y="622"/>
                    <a:pt x="123" y="622"/>
                    <a:pt x="123" y="622"/>
                  </a:cubicBezTo>
                  <a:cubicBezTo>
                    <a:pt x="123" y="622"/>
                    <a:pt x="124" y="622"/>
                    <a:pt x="124" y="622"/>
                  </a:cubicBezTo>
                  <a:cubicBezTo>
                    <a:pt x="125" y="621"/>
                    <a:pt x="126" y="621"/>
                    <a:pt x="127" y="620"/>
                  </a:cubicBezTo>
                  <a:cubicBezTo>
                    <a:pt x="127" y="619"/>
                    <a:pt x="127" y="618"/>
                    <a:pt x="127" y="617"/>
                  </a:cubicBezTo>
                  <a:cubicBezTo>
                    <a:pt x="127" y="616"/>
                    <a:pt x="126" y="615"/>
                    <a:pt x="125" y="614"/>
                  </a:cubicBezTo>
                  <a:cubicBezTo>
                    <a:pt x="125" y="614"/>
                    <a:pt x="124" y="613"/>
                    <a:pt x="121" y="612"/>
                  </a:cubicBezTo>
                  <a:cubicBezTo>
                    <a:pt x="112" y="606"/>
                    <a:pt x="89" y="593"/>
                    <a:pt x="69" y="580"/>
                  </a:cubicBezTo>
                  <a:cubicBezTo>
                    <a:pt x="59" y="574"/>
                    <a:pt x="49" y="568"/>
                    <a:pt x="42" y="563"/>
                  </a:cubicBezTo>
                  <a:cubicBezTo>
                    <a:pt x="38" y="561"/>
                    <a:pt x="35" y="559"/>
                    <a:pt x="33" y="558"/>
                  </a:cubicBezTo>
                  <a:cubicBezTo>
                    <a:pt x="32" y="557"/>
                    <a:pt x="32" y="556"/>
                    <a:pt x="31" y="556"/>
                  </a:cubicBezTo>
                  <a:cubicBezTo>
                    <a:pt x="31" y="556"/>
                    <a:pt x="31" y="556"/>
                    <a:pt x="31" y="556"/>
                  </a:cubicBezTo>
                  <a:cubicBezTo>
                    <a:pt x="31" y="556"/>
                    <a:pt x="31" y="556"/>
                    <a:pt x="31" y="556"/>
                  </a:cubicBezTo>
                  <a:cubicBezTo>
                    <a:pt x="29" y="558"/>
                    <a:pt x="29" y="558"/>
                    <a:pt x="29" y="558"/>
                  </a:cubicBezTo>
                  <a:cubicBezTo>
                    <a:pt x="31" y="556"/>
                    <a:pt x="31" y="556"/>
                    <a:pt x="31" y="556"/>
                  </a:cubicBezTo>
                  <a:cubicBezTo>
                    <a:pt x="31" y="556"/>
                    <a:pt x="31" y="556"/>
                    <a:pt x="31" y="556"/>
                  </a:cubicBezTo>
                  <a:cubicBezTo>
                    <a:pt x="29" y="558"/>
                    <a:pt x="29" y="558"/>
                    <a:pt x="29" y="558"/>
                  </a:cubicBezTo>
                  <a:cubicBezTo>
                    <a:pt x="31" y="556"/>
                    <a:pt x="31" y="556"/>
                    <a:pt x="31" y="556"/>
                  </a:cubicBezTo>
                  <a:cubicBezTo>
                    <a:pt x="28" y="558"/>
                    <a:pt x="28" y="558"/>
                    <a:pt x="28" y="558"/>
                  </a:cubicBezTo>
                  <a:cubicBezTo>
                    <a:pt x="32" y="558"/>
                    <a:pt x="32" y="558"/>
                    <a:pt x="32" y="558"/>
                  </a:cubicBezTo>
                  <a:cubicBezTo>
                    <a:pt x="32" y="557"/>
                    <a:pt x="31" y="557"/>
                    <a:pt x="31" y="556"/>
                  </a:cubicBezTo>
                  <a:cubicBezTo>
                    <a:pt x="28" y="558"/>
                    <a:pt x="28" y="558"/>
                    <a:pt x="28" y="558"/>
                  </a:cubicBezTo>
                  <a:cubicBezTo>
                    <a:pt x="32" y="558"/>
                    <a:pt x="32" y="558"/>
                    <a:pt x="32" y="558"/>
                  </a:cubicBezTo>
                  <a:cubicBezTo>
                    <a:pt x="28" y="558"/>
                    <a:pt x="28" y="558"/>
                    <a:pt x="28" y="558"/>
                  </a:cubicBezTo>
                  <a:cubicBezTo>
                    <a:pt x="31" y="561"/>
                    <a:pt x="31" y="561"/>
                    <a:pt x="31" y="561"/>
                  </a:cubicBezTo>
                  <a:cubicBezTo>
                    <a:pt x="32" y="560"/>
                    <a:pt x="32" y="559"/>
                    <a:pt x="32" y="558"/>
                  </a:cubicBezTo>
                  <a:cubicBezTo>
                    <a:pt x="28" y="558"/>
                    <a:pt x="28" y="558"/>
                    <a:pt x="28" y="558"/>
                  </a:cubicBezTo>
                  <a:cubicBezTo>
                    <a:pt x="31" y="561"/>
                    <a:pt x="31" y="561"/>
                    <a:pt x="31" y="561"/>
                  </a:cubicBezTo>
                  <a:cubicBezTo>
                    <a:pt x="31" y="560"/>
                    <a:pt x="31" y="560"/>
                    <a:pt x="31" y="560"/>
                  </a:cubicBezTo>
                  <a:cubicBezTo>
                    <a:pt x="28" y="558"/>
                    <a:pt x="28" y="558"/>
                    <a:pt x="28" y="558"/>
                  </a:cubicBezTo>
                  <a:cubicBezTo>
                    <a:pt x="29" y="562"/>
                    <a:pt x="29" y="562"/>
                    <a:pt x="29" y="562"/>
                  </a:cubicBezTo>
                  <a:cubicBezTo>
                    <a:pt x="30" y="562"/>
                    <a:pt x="31" y="561"/>
                    <a:pt x="31" y="560"/>
                  </a:cubicBezTo>
                  <a:cubicBezTo>
                    <a:pt x="28" y="558"/>
                    <a:pt x="28" y="558"/>
                    <a:pt x="28" y="558"/>
                  </a:cubicBezTo>
                  <a:cubicBezTo>
                    <a:pt x="29" y="562"/>
                    <a:pt x="29" y="562"/>
                    <a:pt x="29" y="562"/>
                  </a:cubicBezTo>
                  <a:cubicBezTo>
                    <a:pt x="28" y="559"/>
                    <a:pt x="28" y="559"/>
                    <a:pt x="28" y="559"/>
                  </a:cubicBezTo>
                  <a:cubicBezTo>
                    <a:pt x="28" y="562"/>
                    <a:pt x="28" y="562"/>
                    <a:pt x="28" y="562"/>
                  </a:cubicBezTo>
                  <a:cubicBezTo>
                    <a:pt x="28" y="562"/>
                    <a:pt x="29" y="562"/>
                    <a:pt x="29" y="562"/>
                  </a:cubicBezTo>
                  <a:cubicBezTo>
                    <a:pt x="28" y="559"/>
                    <a:pt x="28" y="559"/>
                    <a:pt x="28" y="559"/>
                  </a:cubicBezTo>
                  <a:cubicBezTo>
                    <a:pt x="28" y="562"/>
                    <a:pt x="28" y="562"/>
                    <a:pt x="28" y="562"/>
                  </a:cubicBezTo>
                  <a:cubicBezTo>
                    <a:pt x="28" y="560"/>
                    <a:pt x="28" y="560"/>
                    <a:pt x="28" y="560"/>
                  </a:cubicBezTo>
                  <a:cubicBezTo>
                    <a:pt x="28" y="562"/>
                    <a:pt x="28" y="562"/>
                    <a:pt x="28" y="562"/>
                  </a:cubicBezTo>
                  <a:cubicBezTo>
                    <a:pt x="28" y="562"/>
                    <a:pt x="28" y="562"/>
                    <a:pt x="28" y="562"/>
                  </a:cubicBezTo>
                  <a:cubicBezTo>
                    <a:pt x="28" y="560"/>
                    <a:pt x="28" y="560"/>
                    <a:pt x="28" y="560"/>
                  </a:cubicBezTo>
                  <a:cubicBezTo>
                    <a:pt x="28" y="562"/>
                    <a:pt x="28" y="562"/>
                    <a:pt x="28" y="562"/>
                  </a:cubicBezTo>
                  <a:cubicBezTo>
                    <a:pt x="28" y="562"/>
                    <a:pt x="28" y="562"/>
                    <a:pt x="28" y="562"/>
                  </a:cubicBezTo>
                  <a:cubicBezTo>
                    <a:pt x="28" y="562"/>
                    <a:pt x="29" y="563"/>
                    <a:pt x="30" y="563"/>
                  </a:cubicBezTo>
                  <a:cubicBezTo>
                    <a:pt x="35" y="565"/>
                    <a:pt x="43" y="568"/>
                    <a:pt x="52" y="573"/>
                  </a:cubicBezTo>
                  <a:cubicBezTo>
                    <a:pt x="67" y="580"/>
                    <a:pt x="84" y="589"/>
                    <a:pt x="99" y="596"/>
                  </a:cubicBezTo>
                  <a:cubicBezTo>
                    <a:pt x="106" y="600"/>
                    <a:pt x="112" y="603"/>
                    <a:pt x="116" y="605"/>
                  </a:cubicBezTo>
                  <a:cubicBezTo>
                    <a:pt x="121" y="608"/>
                    <a:pt x="123" y="609"/>
                    <a:pt x="123" y="609"/>
                  </a:cubicBezTo>
                  <a:cubicBezTo>
                    <a:pt x="125" y="610"/>
                    <a:pt x="126" y="610"/>
                    <a:pt x="127" y="609"/>
                  </a:cubicBezTo>
                  <a:cubicBezTo>
                    <a:pt x="128" y="608"/>
                    <a:pt x="129" y="607"/>
                    <a:pt x="129" y="605"/>
                  </a:cubicBezTo>
                  <a:cubicBezTo>
                    <a:pt x="129" y="605"/>
                    <a:pt x="129" y="604"/>
                    <a:pt x="129" y="604"/>
                  </a:cubicBezTo>
                  <a:cubicBezTo>
                    <a:pt x="129" y="603"/>
                    <a:pt x="128" y="603"/>
                    <a:pt x="128" y="603"/>
                  </a:cubicBezTo>
                  <a:cubicBezTo>
                    <a:pt x="128" y="602"/>
                    <a:pt x="128" y="602"/>
                    <a:pt x="128" y="602"/>
                  </a:cubicBezTo>
                  <a:cubicBezTo>
                    <a:pt x="127" y="602"/>
                    <a:pt x="127" y="602"/>
                    <a:pt x="127" y="602"/>
                  </a:cubicBezTo>
                  <a:cubicBezTo>
                    <a:pt x="126" y="601"/>
                    <a:pt x="123" y="599"/>
                    <a:pt x="120" y="597"/>
                  </a:cubicBezTo>
                  <a:cubicBezTo>
                    <a:pt x="109" y="590"/>
                    <a:pt x="86" y="576"/>
                    <a:pt x="66" y="564"/>
                  </a:cubicBezTo>
                  <a:cubicBezTo>
                    <a:pt x="55" y="557"/>
                    <a:pt x="46" y="552"/>
                    <a:pt x="39" y="547"/>
                  </a:cubicBezTo>
                  <a:cubicBezTo>
                    <a:pt x="36" y="545"/>
                    <a:pt x="33" y="543"/>
                    <a:pt x="31" y="542"/>
                  </a:cubicBezTo>
                  <a:cubicBezTo>
                    <a:pt x="30" y="542"/>
                    <a:pt x="29" y="541"/>
                    <a:pt x="29" y="541"/>
                  </a:cubicBezTo>
                  <a:cubicBezTo>
                    <a:pt x="29" y="540"/>
                    <a:pt x="29" y="540"/>
                    <a:pt x="29" y="540"/>
                  </a:cubicBezTo>
                  <a:cubicBezTo>
                    <a:pt x="27" y="542"/>
                    <a:pt x="27" y="542"/>
                    <a:pt x="27" y="542"/>
                  </a:cubicBezTo>
                  <a:cubicBezTo>
                    <a:pt x="29" y="541"/>
                    <a:pt x="29" y="541"/>
                    <a:pt x="29" y="541"/>
                  </a:cubicBezTo>
                  <a:cubicBezTo>
                    <a:pt x="29" y="540"/>
                    <a:pt x="29" y="540"/>
                    <a:pt x="29" y="540"/>
                  </a:cubicBezTo>
                  <a:cubicBezTo>
                    <a:pt x="27" y="542"/>
                    <a:pt x="27" y="542"/>
                    <a:pt x="27" y="542"/>
                  </a:cubicBezTo>
                  <a:cubicBezTo>
                    <a:pt x="29" y="541"/>
                    <a:pt x="29" y="541"/>
                    <a:pt x="29" y="541"/>
                  </a:cubicBezTo>
                  <a:cubicBezTo>
                    <a:pt x="26" y="543"/>
                    <a:pt x="26" y="543"/>
                    <a:pt x="26" y="543"/>
                  </a:cubicBezTo>
                  <a:cubicBezTo>
                    <a:pt x="29" y="541"/>
                    <a:pt x="29" y="541"/>
                    <a:pt x="29" y="541"/>
                  </a:cubicBezTo>
                  <a:cubicBezTo>
                    <a:pt x="29" y="541"/>
                    <a:pt x="29" y="541"/>
                    <a:pt x="29" y="541"/>
                  </a:cubicBezTo>
                  <a:cubicBezTo>
                    <a:pt x="26" y="543"/>
                    <a:pt x="26" y="543"/>
                    <a:pt x="26" y="543"/>
                  </a:cubicBezTo>
                  <a:cubicBezTo>
                    <a:pt x="29" y="541"/>
                    <a:pt x="29" y="541"/>
                    <a:pt x="29" y="541"/>
                  </a:cubicBezTo>
                  <a:cubicBezTo>
                    <a:pt x="26" y="543"/>
                    <a:pt x="26" y="543"/>
                    <a:pt x="26" y="543"/>
                  </a:cubicBezTo>
                  <a:cubicBezTo>
                    <a:pt x="30" y="542"/>
                    <a:pt x="30" y="542"/>
                    <a:pt x="30" y="542"/>
                  </a:cubicBezTo>
                  <a:cubicBezTo>
                    <a:pt x="29" y="541"/>
                    <a:pt x="29" y="541"/>
                    <a:pt x="29" y="541"/>
                  </a:cubicBezTo>
                  <a:cubicBezTo>
                    <a:pt x="26" y="543"/>
                    <a:pt x="26" y="543"/>
                    <a:pt x="26" y="543"/>
                  </a:cubicBezTo>
                  <a:cubicBezTo>
                    <a:pt x="30" y="542"/>
                    <a:pt x="30" y="542"/>
                    <a:pt x="30" y="542"/>
                  </a:cubicBezTo>
                  <a:cubicBezTo>
                    <a:pt x="26" y="543"/>
                    <a:pt x="26" y="543"/>
                    <a:pt x="26" y="543"/>
                  </a:cubicBezTo>
                  <a:cubicBezTo>
                    <a:pt x="30" y="543"/>
                    <a:pt x="30" y="543"/>
                    <a:pt x="30" y="543"/>
                  </a:cubicBezTo>
                  <a:cubicBezTo>
                    <a:pt x="30" y="543"/>
                    <a:pt x="30" y="542"/>
                    <a:pt x="30" y="542"/>
                  </a:cubicBezTo>
                  <a:cubicBezTo>
                    <a:pt x="26" y="543"/>
                    <a:pt x="26" y="543"/>
                    <a:pt x="26" y="543"/>
                  </a:cubicBezTo>
                  <a:cubicBezTo>
                    <a:pt x="30" y="543"/>
                    <a:pt x="30" y="543"/>
                    <a:pt x="30" y="543"/>
                  </a:cubicBezTo>
                  <a:cubicBezTo>
                    <a:pt x="26" y="543"/>
                    <a:pt x="26" y="543"/>
                    <a:pt x="26" y="543"/>
                  </a:cubicBezTo>
                  <a:cubicBezTo>
                    <a:pt x="30" y="545"/>
                    <a:pt x="30" y="545"/>
                    <a:pt x="30" y="545"/>
                  </a:cubicBezTo>
                  <a:cubicBezTo>
                    <a:pt x="30" y="544"/>
                    <a:pt x="30" y="544"/>
                    <a:pt x="30" y="543"/>
                  </a:cubicBezTo>
                  <a:cubicBezTo>
                    <a:pt x="26" y="543"/>
                    <a:pt x="26" y="543"/>
                    <a:pt x="26" y="543"/>
                  </a:cubicBezTo>
                  <a:cubicBezTo>
                    <a:pt x="30" y="545"/>
                    <a:pt x="30" y="545"/>
                    <a:pt x="30" y="545"/>
                  </a:cubicBezTo>
                  <a:cubicBezTo>
                    <a:pt x="26" y="543"/>
                    <a:pt x="26" y="543"/>
                    <a:pt x="26" y="543"/>
                  </a:cubicBezTo>
                  <a:cubicBezTo>
                    <a:pt x="28" y="546"/>
                    <a:pt x="28" y="546"/>
                    <a:pt x="28" y="546"/>
                  </a:cubicBezTo>
                  <a:cubicBezTo>
                    <a:pt x="29" y="546"/>
                    <a:pt x="29" y="545"/>
                    <a:pt x="30" y="545"/>
                  </a:cubicBezTo>
                  <a:cubicBezTo>
                    <a:pt x="26" y="543"/>
                    <a:pt x="26" y="543"/>
                    <a:pt x="26" y="543"/>
                  </a:cubicBezTo>
                  <a:cubicBezTo>
                    <a:pt x="28" y="546"/>
                    <a:pt x="28" y="546"/>
                    <a:pt x="28" y="546"/>
                  </a:cubicBezTo>
                  <a:cubicBezTo>
                    <a:pt x="26" y="543"/>
                    <a:pt x="26" y="543"/>
                    <a:pt x="26" y="543"/>
                  </a:cubicBezTo>
                  <a:cubicBezTo>
                    <a:pt x="24" y="547"/>
                    <a:pt x="24" y="547"/>
                    <a:pt x="24" y="547"/>
                  </a:cubicBezTo>
                  <a:cubicBezTo>
                    <a:pt x="24" y="547"/>
                    <a:pt x="48" y="558"/>
                    <a:pt x="72" y="569"/>
                  </a:cubicBezTo>
                  <a:cubicBezTo>
                    <a:pt x="84" y="575"/>
                    <a:pt x="96" y="581"/>
                    <a:pt x="106" y="585"/>
                  </a:cubicBezTo>
                  <a:cubicBezTo>
                    <a:pt x="111" y="587"/>
                    <a:pt x="115" y="589"/>
                    <a:pt x="119" y="590"/>
                  </a:cubicBezTo>
                  <a:cubicBezTo>
                    <a:pt x="120" y="590"/>
                    <a:pt x="122" y="591"/>
                    <a:pt x="123" y="591"/>
                  </a:cubicBezTo>
                  <a:cubicBezTo>
                    <a:pt x="124" y="592"/>
                    <a:pt x="124" y="592"/>
                    <a:pt x="125" y="592"/>
                  </a:cubicBezTo>
                  <a:cubicBezTo>
                    <a:pt x="125" y="592"/>
                    <a:pt x="126" y="592"/>
                    <a:pt x="126" y="592"/>
                  </a:cubicBezTo>
                  <a:cubicBezTo>
                    <a:pt x="127" y="592"/>
                    <a:pt x="127" y="592"/>
                    <a:pt x="128" y="592"/>
                  </a:cubicBezTo>
                  <a:cubicBezTo>
                    <a:pt x="128" y="592"/>
                    <a:pt x="129" y="591"/>
                    <a:pt x="130" y="590"/>
                  </a:cubicBezTo>
                  <a:cubicBezTo>
                    <a:pt x="131" y="589"/>
                    <a:pt x="131" y="588"/>
                    <a:pt x="131" y="587"/>
                  </a:cubicBezTo>
                  <a:cubicBezTo>
                    <a:pt x="130" y="586"/>
                    <a:pt x="130" y="585"/>
                    <a:pt x="129" y="584"/>
                  </a:cubicBezTo>
                  <a:cubicBezTo>
                    <a:pt x="129" y="584"/>
                    <a:pt x="127" y="584"/>
                    <a:pt x="124" y="582"/>
                  </a:cubicBezTo>
                  <a:cubicBezTo>
                    <a:pt x="115" y="576"/>
                    <a:pt x="90" y="562"/>
                    <a:pt x="68" y="548"/>
                  </a:cubicBezTo>
                  <a:cubicBezTo>
                    <a:pt x="57" y="541"/>
                    <a:pt x="47" y="535"/>
                    <a:pt x="39" y="530"/>
                  </a:cubicBezTo>
                  <a:cubicBezTo>
                    <a:pt x="35" y="527"/>
                    <a:pt x="32" y="525"/>
                    <a:pt x="30" y="524"/>
                  </a:cubicBezTo>
                  <a:cubicBezTo>
                    <a:pt x="29" y="523"/>
                    <a:pt x="28" y="522"/>
                    <a:pt x="28" y="522"/>
                  </a:cubicBezTo>
                  <a:cubicBezTo>
                    <a:pt x="28" y="522"/>
                    <a:pt x="28" y="522"/>
                    <a:pt x="28" y="522"/>
                  </a:cubicBezTo>
                  <a:cubicBezTo>
                    <a:pt x="28" y="522"/>
                    <a:pt x="28" y="522"/>
                    <a:pt x="28" y="522"/>
                  </a:cubicBezTo>
                  <a:cubicBezTo>
                    <a:pt x="26" y="523"/>
                    <a:pt x="26" y="523"/>
                    <a:pt x="26" y="523"/>
                  </a:cubicBezTo>
                  <a:cubicBezTo>
                    <a:pt x="28" y="522"/>
                    <a:pt x="28" y="522"/>
                    <a:pt x="28" y="522"/>
                  </a:cubicBezTo>
                  <a:cubicBezTo>
                    <a:pt x="28" y="522"/>
                    <a:pt x="28" y="522"/>
                    <a:pt x="28" y="522"/>
                  </a:cubicBezTo>
                  <a:cubicBezTo>
                    <a:pt x="26" y="523"/>
                    <a:pt x="26" y="523"/>
                    <a:pt x="26" y="523"/>
                  </a:cubicBezTo>
                  <a:cubicBezTo>
                    <a:pt x="28" y="522"/>
                    <a:pt x="28" y="522"/>
                    <a:pt x="28" y="522"/>
                  </a:cubicBezTo>
                  <a:cubicBezTo>
                    <a:pt x="25" y="524"/>
                    <a:pt x="25" y="524"/>
                    <a:pt x="25" y="524"/>
                  </a:cubicBezTo>
                  <a:cubicBezTo>
                    <a:pt x="28" y="524"/>
                    <a:pt x="28" y="524"/>
                    <a:pt x="28" y="524"/>
                  </a:cubicBezTo>
                  <a:cubicBezTo>
                    <a:pt x="28" y="523"/>
                    <a:pt x="28" y="522"/>
                    <a:pt x="28" y="522"/>
                  </a:cubicBezTo>
                  <a:cubicBezTo>
                    <a:pt x="25" y="524"/>
                    <a:pt x="25" y="524"/>
                    <a:pt x="25" y="524"/>
                  </a:cubicBezTo>
                  <a:cubicBezTo>
                    <a:pt x="28" y="524"/>
                    <a:pt x="28" y="524"/>
                    <a:pt x="28" y="524"/>
                  </a:cubicBezTo>
                  <a:cubicBezTo>
                    <a:pt x="25" y="524"/>
                    <a:pt x="25" y="524"/>
                    <a:pt x="25" y="524"/>
                  </a:cubicBezTo>
                  <a:cubicBezTo>
                    <a:pt x="28" y="526"/>
                    <a:pt x="28" y="526"/>
                    <a:pt x="28" y="526"/>
                  </a:cubicBezTo>
                  <a:cubicBezTo>
                    <a:pt x="28" y="525"/>
                    <a:pt x="28" y="525"/>
                    <a:pt x="28" y="524"/>
                  </a:cubicBezTo>
                  <a:cubicBezTo>
                    <a:pt x="25" y="524"/>
                    <a:pt x="25" y="524"/>
                    <a:pt x="25" y="524"/>
                  </a:cubicBezTo>
                  <a:cubicBezTo>
                    <a:pt x="28" y="526"/>
                    <a:pt x="28" y="526"/>
                    <a:pt x="28" y="526"/>
                  </a:cubicBezTo>
                  <a:cubicBezTo>
                    <a:pt x="24" y="524"/>
                    <a:pt x="24" y="524"/>
                    <a:pt x="24" y="524"/>
                  </a:cubicBezTo>
                  <a:cubicBezTo>
                    <a:pt x="23" y="528"/>
                    <a:pt x="23" y="528"/>
                    <a:pt x="23" y="528"/>
                  </a:cubicBezTo>
                  <a:cubicBezTo>
                    <a:pt x="124" y="574"/>
                    <a:pt x="124" y="574"/>
                    <a:pt x="124" y="574"/>
                  </a:cubicBezTo>
                  <a:cubicBezTo>
                    <a:pt x="125" y="574"/>
                    <a:pt x="127" y="574"/>
                    <a:pt x="128" y="573"/>
                  </a:cubicBezTo>
                  <a:cubicBezTo>
                    <a:pt x="129" y="573"/>
                    <a:pt x="129" y="571"/>
                    <a:pt x="129" y="570"/>
                  </a:cubicBezTo>
                  <a:cubicBezTo>
                    <a:pt x="129" y="569"/>
                    <a:pt x="129" y="569"/>
                    <a:pt x="129" y="568"/>
                  </a:cubicBezTo>
                  <a:cubicBezTo>
                    <a:pt x="129" y="568"/>
                    <a:pt x="129" y="567"/>
                    <a:pt x="128" y="567"/>
                  </a:cubicBezTo>
                  <a:cubicBezTo>
                    <a:pt x="128" y="567"/>
                    <a:pt x="128" y="567"/>
                    <a:pt x="128" y="567"/>
                  </a:cubicBezTo>
                  <a:cubicBezTo>
                    <a:pt x="128" y="567"/>
                    <a:pt x="128" y="567"/>
                    <a:pt x="128" y="567"/>
                  </a:cubicBezTo>
                  <a:cubicBezTo>
                    <a:pt x="127" y="566"/>
                    <a:pt x="127" y="566"/>
                    <a:pt x="127" y="566"/>
                  </a:cubicBezTo>
                  <a:cubicBezTo>
                    <a:pt x="123" y="564"/>
                    <a:pt x="98" y="549"/>
                    <a:pt x="75" y="534"/>
                  </a:cubicBezTo>
                  <a:cubicBezTo>
                    <a:pt x="63" y="527"/>
                    <a:pt x="51" y="520"/>
                    <a:pt x="42" y="514"/>
                  </a:cubicBezTo>
                  <a:cubicBezTo>
                    <a:pt x="38" y="512"/>
                    <a:pt x="35" y="509"/>
                    <a:pt x="32" y="508"/>
                  </a:cubicBezTo>
                  <a:cubicBezTo>
                    <a:pt x="31" y="507"/>
                    <a:pt x="30" y="506"/>
                    <a:pt x="29" y="506"/>
                  </a:cubicBezTo>
                  <a:cubicBezTo>
                    <a:pt x="29" y="505"/>
                    <a:pt x="29" y="505"/>
                    <a:pt x="29" y="505"/>
                  </a:cubicBezTo>
                  <a:cubicBezTo>
                    <a:pt x="27" y="507"/>
                    <a:pt x="27" y="507"/>
                    <a:pt x="27" y="507"/>
                  </a:cubicBezTo>
                  <a:cubicBezTo>
                    <a:pt x="29" y="506"/>
                    <a:pt x="29" y="506"/>
                    <a:pt x="29" y="506"/>
                  </a:cubicBezTo>
                  <a:cubicBezTo>
                    <a:pt x="29" y="505"/>
                    <a:pt x="29" y="505"/>
                    <a:pt x="29" y="505"/>
                  </a:cubicBezTo>
                  <a:cubicBezTo>
                    <a:pt x="27" y="507"/>
                    <a:pt x="27" y="507"/>
                    <a:pt x="27" y="507"/>
                  </a:cubicBezTo>
                  <a:cubicBezTo>
                    <a:pt x="29" y="506"/>
                    <a:pt x="29" y="506"/>
                    <a:pt x="29" y="506"/>
                  </a:cubicBezTo>
                  <a:cubicBezTo>
                    <a:pt x="26" y="508"/>
                    <a:pt x="26" y="508"/>
                    <a:pt x="26" y="508"/>
                  </a:cubicBezTo>
                  <a:cubicBezTo>
                    <a:pt x="29" y="506"/>
                    <a:pt x="29" y="506"/>
                    <a:pt x="29" y="506"/>
                  </a:cubicBezTo>
                  <a:cubicBezTo>
                    <a:pt x="29" y="506"/>
                    <a:pt x="29" y="506"/>
                    <a:pt x="29" y="506"/>
                  </a:cubicBezTo>
                  <a:cubicBezTo>
                    <a:pt x="26" y="508"/>
                    <a:pt x="26" y="508"/>
                    <a:pt x="26" y="508"/>
                  </a:cubicBezTo>
                  <a:cubicBezTo>
                    <a:pt x="29" y="506"/>
                    <a:pt x="29" y="506"/>
                    <a:pt x="29" y="506"/>
                  </a:cubicBezTo>
                  <a:cubicBezTo>
                    <a:pt x="26" y="508"/>
                    <a:pt x="26" y="508"/>
                    <a:pt x="26" y="508"/>
                  </a:cubicBezTo>
                  <a:cubicBezTo>
                    <a:pt x="30" y="508"/>
                    <a:pt x="30" y="508"/>
                    <a:pt x="30" y="508"/>
                  </a:cubicBezTo>
                  <a:cubicBezTo>
                    <a:pt x="30" y="507"/>
                    <a:pt x="30" y="506"/>
                    <a:pt x="29" y="506"/>
                  </a:cubicBezTo>
                  <a:cubicBezTo>
                    <a:pt x="26" y="508"/>
                    <a:pt x="26" y="508"/>
                    <a:pt x="26" y="508"/>
                  </a:cubicBezTo>
                  <a:cubicBezTo>
                    <a:pt x="30" y="508"/>
                    <a:pt x="30" y="508"/>
                    <a:pt x="30" y="508"/>
                  </a:cubicBezTo>
                  <a:cubicBezTo>
                    <a:pt x="26" y="508"/>
                    <a:pt x="26" y="508"/>
                    <a:pt x="26" y="508"/>
                  </a:cubicBezTo>
                  <a:cubicBezTo>
                    <a:pt x="29" y="510"/>
                    <a:pt x="29" y="510"/>
                    <a:pt x="29" y="510"/>
                  </a:cubicBezTo>
                  <a:cubicBezTo>
                    <a:pt x="30" y="509"/>
                    <a:pt x="30" y="508"/>
                    <a:pt x="30" y="508"/>
                  </a:cubicBezTo>
                  <a:cubicBezTo>
                    <a:pt x="26" y="508"/>
                    <a:pt x="26" y="508"/>
                    <a:pt x="26" y="508"/>
                  </a:cubicBezTo>
                  <a:cubicBezTo>
                    <a:pt x="29" y="510"/>
                    <a:pt x="29" y="510"/>
                    <a:pt x="29" y="510"/>
                  </a:cubicBezTo>
                  <a:cubicBezTo>
                    <a:pt x="26" y="508"/>
                    <a:pt x="26" y="508"/>
                    <a:pt x="26" y="508"/>
                  </a:cubicBezTo>
                  <a:cubicBezTo>
                    <a:pt x="24" y="511"/>
                    <a:pt x="24" y="511"/>
                    <a:pt x="24" y="511"/>
                  </a:cubicBezTo>
                  <a:cubicBezTo>
                    <a:pt x="126" y="560"/>
                    <a:pt x="126" y="560"/>
                    <a:pt x="126" y="560"/>
                  </a:cubicBezTo>
                  <a:cubicBezTo>
                    <a:pt x="128" y="561"/>
                    <a:pt x="130" y="560"/>
                    <a:pt x="131" y="558"/>
                  </a:cubicBezTo>
                  <a:cubicBezTo>
                    <a:pt x="132" y="557"/>
                    <a:pt x="132" y="557"/>
                    <a:pt x="132" y="556"/>
                  </a:cubicBezTo>
                  <a:cubicBezTo>
                    <a:pt x="132" y="555"/>
                    <a:pt x="131" y="554"/>
                    <a:pt x="131" y="554"/>
                  </a:cubicBezTo>
                  <a:cubicBezTo>
                    <a:pt x="131" y="553"/>
                    <a:pt x="130" y="553"/>
                    <a:pt x="130" y="552"/>
                  </a:cubicBezTo>
                  <a:cubicBezTo>
                    <a:pt x="129" y="551"/>
                    <a:pt x="128" y="551"/>
                    <a:pt x="127" y="550"/>
                  </a:cubicBezTo>
                  <a:cubicBezTo>
                    <a:pt x="122" y="546"/>
                    <a:pt x="114" y="541"/>
                    <a:pt x="104" y="535"/>
                  </a:cubicBezTo>
                  <a:cubicBezTo>
                    <a:pt x="89" y="526"/>
                    <a:pt x="70" y="515"/>
                    <a:pt x="54" y="506"/>
                  </a:cubicBezTo>
                  <a:cubicBezTo>
                    <a:pt x="47" y="501"/>
                    <a:pt x="40" y="497"/>
                    <a:pt x="35" y="494"/>
                  </a:cubicBezTo>
                  <a:cubicBezTo>
                    <a:pt x="33" y="493"/>
                    <a:pt x="31" y="492"/>
                    <a:pt x="30" y="491"/>
                  </a:cubicBezTo>
                  <a:cubicBezTo>
                    <a:pt x="29" y="490"/>
                    <a:pt x="29" y="490"/>
                    <a:pt x="29" y="490"/>
                  </a:cubicBezTo>
                  <a:cubicBezTo>
                    <a:pt x="29" y="490"/>
                    <a:pt x="29" y="490"/>
                    <a:pt x="29" y="490"/>
                  </a:cubicBezTo>
                  <a:cubicBezTo>
                    <a:pt x="27" y="491"/>
                    <a:pt x="27" y="491"/>
                    <a:pt x="27" y="491"/>
                  </a:cubicBezTo>
                  <a:cubicBezTo>
                    <a:pt x="29" y="490"/>
                    <a:pt x="29" y="490"/>
                    <a:pt x="29" y="490"/>
                  </a:cubicBezTo>
                  <a:cubicBezTo>
                    <a:pt x="29" y="490"/>
                    <a:pt x="29" y="490"/>
                    <a:pt x="29" y="490"/>
                  </a:cubicBezTo>
                  <a:cubicBezTo>
                    <a:pt x="27" y="491"/>
                    <a:pt x="27" y="491"/>
                    <a:pt x="27" y="491"/>
                  </a:cubicBezTo>
                  <a:cubicBezTo>
                    <a:pt x="29" y="490"/>
                    <a:pt x="29" y="490"/>
                    <a:pt x="29" y="490"/>
                  </a:cubicBezTo>
                  <a:cubicBezTo>
                    <a:pt x="26" y="492"/>
                    <a:pt x="26" y="492"/>
                    <a:pt x="26" y="492"/>
                  </a:cubicBezTo>
                  <a:cubicBezTo>
                    <a:pt x="30" y="492"/>
                    <a:pt x="30" y="492"/>
                    <a:pt x="30" y="492"/>
                  </a:cubicBezTo>
                  <a:cubicBezTo>
                    <a:pt x="29" y="491"/>
                    <a:pt x="29" y="490"/>
                    <a:pt x="29" y="490"/>
                  </a:cubicBezTo>
                  <a:cubicBezTo>
                    <a:pt x="26" y="492"/>
                    <a:pt x="26" y="492"/>
                    <a:pt x="26" y="492"/>
                  </a:cubicBezTo>
                  <a:cubicBezTo>
                    <a:pt x="30" y="492"/>
                    <a:pt x="30" y="492"/>
                    <a:pt x="30" y="492"/>
                  </a:cubicBezTo>
                  <a:cubicBezTo>
                    <a:pt x="26" y="492"/>
                    <a:pt x="26" y="492"/>
                    <a:pt x="26" y="492"/>
                  </a:cubicBezTo>
                  <a:cubicBezTo>
                    <a:pt x="29" y="494"/>
                    <a:pt x="29" y="494"/>
                    <a:pt x="29" y="494"/>
                  </a:cubicBezTo>
                  <a:cubicBezTo>
                    <a:pt x="29" y="494"/>
                    <a:pt x="30" y="493"/>
                    <a:pt x="30" y="492"/>
                  </a:cubicBezTo>
                  <a:cubicBezTo>
                    <a:pt x="26" y="492"/>
                    <a:pt x="26" y="492"/>
                    <a:pt x="26" y="492"/>
                  </a:cubicBezTo>
                  <a:cubicBezTo>
                    <a:pt x="29" y="494"/>
                    <a:pt x="29" y="494"/>
                    <a:pt x="29" y="494"/>
                  </a:cubicBezTo>
                  <a:cubicBezTo>
                    <a:pt x="26" y="492"/>
                    <a:pt x="26" y="492"/>
                    <a:pt x="26" y="492"/>
                  </a:cubicBezTo>
                  <a:cubicBezTo>
                    <a:pt x="24" y="496"/>
                    <a:pt x="24" y="496"/>
                    <a:pt x="24" y="496"/>
                  </a:cubicBezTo>
                  <a:cubicBezTo>
                    <a:pt x="125" y="540"/>
                    <a:pt x="125" y="540"/>
                    <a:pt x="125" y="540"/>
                  </a:cubicBezTo>
                  <a:cubicBezTo>
                    <a:pt x="127" y="540"/>
                    <a:pt x="129" y="540"/>
                    <a:pt x="130" y="538"/>
                  </a:cubicBezTo>
                  <a:cubicBezTo>
                    <a:pt x="130" y="537"/>
                    <a:pt x="130" y="536"/>
                    <a:pt x="130" y="536"/>
                  </a:cubicBezTo>
                  <a:cubicBezTo>
                    <a:pt x="130" y="534"/>
                    <a:pt x="130" y="534"/>
                    <a:pt x="130" y="534"/>
                  </a:cubicBezTo>
                  <a:cubicBezTo>
                    <a:pt x="129" y="533"/>
                    <a:pt x="129" y="532"/>
                    <a:pt x="128" y="532"/>
                  </a:cubicBezTo>
                  <a:cubicBezTo>
                    <a:pt x="128" y="531"/>
                    <a:pt x="127" y="531"/>
                    <a:pt x="125" y="530"/>
                  </a:cubicBezTo>
                  <a:cubicBezTo>
                    <a:pt x="121" y="526"/>
                    <a:pt x="112" y="521"/>
                    <a:pt x="101" y="514"/>
                  </a:cubicBezTo>
                  <a:cubicBezTo>
                    <a:pt x="85" y="504"/>
                    <a:pt x="65" y="493"/>
                    <a:pt x="49" y="483"/>
                  </a:cubicBezTo>
                  <a:cubicBezTo>
                    <a:pt x="41" y="478"/>
                    <a:pt x="34" y="474"/>
                    <a:pt x="29" y="471"/>
                  </a:cubicBezTo>
                  <a:cubicBezTo>
                    <a:pt x="27" y="469"/>
                    <a:pt x="25" y="468"/>
                    <a:pt x="24" y="467"/>
                  </a:cubicBezTo>
                  <a:cubicBezTo>
                    <a:pt x="23" y="467"/>
                    <a:pt x="22" y="466"/>
                    <a:pt x="22" y="466"/>
                  </a:cubicBezTo>
                  <a:cubicBezTo>
                    <a:pt x="22" y="466"/>
                    <a:pt x="22" y="466"/>
                    <a:pt x="22" y="466"/>
                  </a:cubicBezTo>
                  <a:cubicBezTo>
                    <a:pt x="22" y="466"/>
                    <a:pt x="22" y="466"/>
                    <a:pt x="22" y="466"/>
                  </a:cubicBezTo>
                  <a:cubicBezTo>
                    <a:pt x="21" y="468"/>
                    <a:pt x="21" y="468"/>
                    <a:pt x="21" y="468"/>
                  </a:cubicBezTo>
                  <a:cubicBezTo>
                    <a:pt x="22" y="466"/>
                    <a:pt x="22" y="466"/>
                    <a:pt x="22" y="466"/>
                  </a:cubicBezTo>
                  <a:cubicBezTo>
                    <a:pt x="22" y="466"/>
                    <a:pt x="22" y="466"/>
                    <a:pt x="22" y="466"/>
                  </a:cubicBezTo>
                  <a:cubicBezTo>
                    <a:pt x="21" y="468"/>
                    <a:pt x="21" y="468"/>
                    <a:pt x="21" y="468"/>
                  </a:cubicBezTo>
                  <a:cubicBezTo>
                    <a:pt x="22" y="466"/>
                    <a:pt x="22" y="466"/>
                    <a:pt x="22" y="466"/>
                  </a:cubicBezTo>
                  <a:cubicBezTo>
                    <a:pt x="20" y="469"/>
                    <a:pt x="20" y="469"/>
                    <a:pt x="20" y="469"/>
                  </a:cubicBezTo>
                  <a:cubicBezTo>
                    <a:pt x="23" y="467"/>
                    <a:pt x="23" y="467"/>
                    <a:pt x="23" y="467"/>
                  </a:cubicBezTo>
                  <a:cubicBezTo>
                    <a:pt x="22" y="466"/>
                    <a:pt x="22" y="466"/>
                    <a:pt x="22" y="466"/>
                  </a:cubicBezTo>
                  <a:cubicBezTo>
                    <a:pt x="20" y="469"/>
                    <a:pt x="20" y="469"/>
                    <a:pt x="20" y="469"/>
                  </a:cubicBezTo>
                  <a:cubicBezTo>
                    <a:pt x="23" y="467"/>
                    <a:pt x="23" y="467"/>
                    <a:pt x="23" y="467"/>
                  </a:cubicBezTo>
                  <a:cubicBezTo>
                    <a:pt x="19" y="469"/>
                    <a:pt x="19" y="469"/>
                    <a:pt x="19" y="469"/>
                  </a:cubicBezTo>
                  <a:cubicBezTo>
                    <a:pt x="23" y="469"/>
                    <a:pt x="23" y="469"/>
                    <a:pt x="23" y="469"/>
                  </a:cubicBezTo>
                  <a:cubicBezTo>
                    <a:pt x="23" y="468"/>
                    <a:pt x="23" y="467"/>
                    <a:pt x="23" y="467"/>
                  </a:cubicBezTo>
                  <a:cubicBezTo>
                    <a:pt x="19" y="469"/>
                    <a:pt x="19" y="469"/>
                    <a:pt x="19" y="469"/>
                  </a:cubicBezTo>
                  <a:cubicBezTo>
                    <a:pt x="23" y="469"/>
                    <a:pt x="23" y="469"/>
                    <a:pt x="23" y="469"/>
                  </a:cubicBezTo>
                  <a:cubicBezTo>
                    <a:pt x="19" y="469"/>
                    <a:pt x="19" y="469"/>
                    <a:pt x="19" y="469"/>
                  </a:cubicBezTo>
                  <a:cubicBezTo>
                    <a:pt x="23" y="470"/>
                    <a:pt x="23" y="470"/>
                    <a:pt x="23" y="470"/>
                  </a:cubicBezTo>
                  <a:cubicBezTo>
                    <a:pt x="23" y="470"/>
                    <a:pt x="23" y="469"/>
                    <a:pt x="23" y="469"/>
                  </a:cubicBezTo>
                  <a:cubicBezTo>
                    <a:pt x="19" y="469"/>
                    <a:pt x="19" y="469"/>
                    <a:pt x="19" y="469"/>
                  </a:cubicBezTo>
                  <a:cubicBezTo>
                    <a:pt x="23" y="470"/>
                    <a:pt x="23" y="470"/>
                    <a:pt x="23" y="470"/>
                  </a:cubicBezTo>
                  <a:cubicBezTo>
                    <a:pt x="19" y="469"/>
                    <a:pt x="19" y="469"/>
                    <a:pt x="19" y="469"/>
                  </a:cubicBezTo>
                  <a:cubicBezTo>
                    <a:pt x="22" y="471"/>
                    <a:pt x="22" y="471"/>
                    <a:pt x="22" y="471"/>
                  </a:cubicBezTo>
                  <a:cubicBezTo>
                    <a:pt x="23" y="471"/>
                    <a:pt x="23" y="470"/>
                    <a:pt x="23" y="470"/>
                  </a:cubicBezTo>
                  <a:cubicBezTo>
                    <a:pt x="19" y="469"/>
                    <a:pt x="19" y="469"/>
                    <a:pt x="19" y="469"/>
                  </a:cubicBezTo>
                  <a:cubicBezTo>
                    <a:pt x="22" y="471"/>
                    <a:pt x="22" y="471"/>
                    <a:pt x="22" y="471"/>
                  </a:cubicBezTo>
                  <a:cubicBezTo>
                    <a:pt x="23" y="471"/>
                    <a:pt x="23" y="471"/>
                    <a:pt x="23" y="471"/>
                  </a:cubicBezTo>
                  <a:cubicBezTo>
                    <a:pt x="19" y="469"/>
                    <a:pt x="19" y="469"/>
                    <a:pt x="19" y="469"/>
                  </a:cubicBezTo>
                  <a:cubicBezTo>
                    <a:pt x="20" y="473"/>
                    <a:pt x="20" y="473"/>
                    <a:pt x="20" y="473"/>
                  </a:cubicBezTo>
                  <a:cubicBezTo>
                    <a:pt x="21" y="473"/>
                    <a:pt x="22" y="472"/>
                    <a:pt x="23" y="471"/>
                  </a:cubicBezTo>
                  <a:cubicBezTo>
                    <a:pt x="19" y="469"/>
                    <a:pt x="19" y="469"/>
                    <a:pt x="19" y="469"/>
                  </a:cubicBezTo>
                  <a:cubicBezTo>
                    <a:pt x="20" y="473"/>
                    <a:pt x="20" y="473"/>
                    <a:pt x="20" y="473"/>
                  </a:cubicBezTo>
                  <a:cubicBezTo>
                    <a:pt x="19" y="469"/>
                    <a:pt x="19" y="469"/>
                    <a:pt x="19" y="469"/>
                  </a:cubicBezTo>
                  <a:cubicBezTo>
                    <a:pt x="19" y="473"/>
                    <a:pt x="19" y="473"/>
                    <a:pt x="19" y="473"/>
                  </a:cubicBezTo>
                  <a:cubicBezTo>
                    <a:pt x="19" y="473"/>
                    <a:pt x="20" y="473"/>
                    <a:pt x="20" y="473"/>
                  </a:cubicBezTo>
                  <a:cubicBezTo>
                    <a:pt x="19" y="469"/>
                    <a:pt x="19" y="469"/>
                    <a:pt x="19" y="469"/>
                  </a:cubicBezTo>
                  <a:cubicBezTo>
                    <a:pt x="19" y="473"/>
                    <a:pt x="19" y="473"/>
                    <a:pt x="19" y="473"/>
                  </a:cubicBezTo>
                  <a:cubicBezTo>
                    <a:pt x="19" y="469"/>
                    <a:pt x="19" y="469"/>
                    <a:pt x="19" y="469"/>
                  </a:cubicBezTo>
                  <a:cubicBezTo>
                    <a:pt x="18" y="473"/>
                    <a:pt x="18" y="473"/>
                    <a:pt x="18" y="473"/>
                  </a:cubicBezTo>
                  <a:cubicBezTo>
                    <a:pt x="18" y="473"/>
                    <a:pt x="19" y="473"/>
                    <a:pt x="19" y="473"/>
                  </a:cubicBezTo>
                  <a:cubicBezTo>
                    <a:pt x="19" y="469"/>
                    <a:pt x="19" y="469"/>
                    <a:pt x="19" y="469"/>
                  </a:cubicBezTo>
                  <a:cubicBezTo>
                    <a:pt x="18" y="473"/>
                    <a:pt x="18" y="473"/>
                    <a:pt x="18" y="473"/>
                  </a:cubicBezTo>
                  <a:cubicBezTo>
                    <a:pt x="19" y="470"/>
                    <a:pt x="19" y="470"/>
                    <a:pt x="19" y="470"/>
                  </a:cubicBezTo>
                  <a:cubicBezTo>
                    <a:pt x="18" y="473"/>
                    <a:pt x="18" y="473"/>
                    <a:pt x="18" y="473"/>
                  </a:cubicBezTo>
                  <a:cubicBezTo>
                    <a:pt x="18" y="473"/>
                    <a:pt x="18" y="473"/>
                    <a:pt x="18" y="473"/>
                  </a:cubicBezTo>
                  <a:cubicBezTo>
                    <a:pt x="19" y="470"/>
                    <a:pt x="19" y="470"/>
                    <a:pt x="19" y="470"/>
                  </a:cubicBezTo>
                  <a:cubicBezTo>
                    <a:pt x="18" y="473"/>
                    <a:pt x="18" y="473"/>
                    <a:pt x="18" y="473"/>
                  </a:cubicBezTo>
                  <a:cubicBezTo>
                    <a:pt x="18" y="473"/>
                    <a:pt x="18" y="473"/>
                    <a:pt x="18" y="473"/>
                  </a:cubicBezTo>
                  <a:cubicBezTo>
                    <a:pt x="18" y="473"/>
                    <a:pt x="19" y="473"/>
                    <a:pt x="20" y="474"/>
                  </a:cubicBezTo>
                  <a:cubicBezTo>
                    <a:pt x="28" y="477"/>
                    <a:pt x="55" y="490"/>
                    <a:pt x="80" y="501"/>
                  </a:cubicBezTo>
                  <a:cubicBezTo>
                    <a:pt x="104" y="513"/>
                    <a:pt x="127" y="523"/>
                    <a:pt x="127" y="523"/>
                  </a:cubicBezTo>
                  <a:cubicBezTo>
                    <a:pt x="129" y="524"/>
                    <a:pt x="131" y="523"/>
                    <a:pt x="132" y="522"/>
                  </a:cubicBezTo>
                  <a:cubicBezTo>
                    <a:pt x="133" y="521"/>
                    <a:pt x="133" y="520"/>
                    <a:pt x="133" y="519"/>
                  </a:cubicBezTo>
                  <a:cubicBezTo>
                    <a:pt x="133" y="518"/>
                    <a:pt x="132" y="518"/>
                    <a:pt x="132" y="517"/>
                  </a:cubicBezTo>
                  <a:cubicBezTo>
                    <a:pt x="132" y="516"/>
                    <a:pt x="131" y="516"/>
                    <a:pt x="131" y="516"/>
                  </a:cubicBezTo>
                  <a:cubicBezTo>
                    <a:pt x="130" y="515"/>
                    <a:pt x="129" y="514"/>
                    <a:pt x="128" y="513"/>
                  </a:cubicBezTo>
                  <a:cubicBezTo>
                    <a:pt x="123" y="510"/>
                    <a:pt x="114" y="505"/>
                    <a:pt x="104" y="498"/>
                  </a:cubicBezTo>
                  <a:cubicBezTo>
                    <a:pt x="88" y="489"/>
                    <a:pt x="68" y="477"/>
                    <a:pt x="52" y="468"/>
                  </a:cubicBezTo>
                  <a:cubicBezTo>
                    <a:pt x="45" y="463"/>
                    <a:pt x="38" y="459"/>
                    <a:pt x="33" y="456"/>
                  </a:cubicBezTo>
                  <a:cubicBezTo>
                    <a:pt x="30" y="454"/>
                    <a:pt x="28" y="453"/>
                    <a:pt x="27" y="452"/>
                  </a:cubicBezTo>
                  <a:cubicBezTo>
                    <a:pt x="26" y="451"/>
                    <a:pt x="26" y="451"/>
                    <a:pt x="26" y="451"/>
                  </a:cubicBezTo>
                  <a:cubicBezTo>
                    <a:pt x="26" y="451"/>
                    <a:pt x="26" y="451"/>
                    <a:pt x="26" y="451"/>
                  </a:cubicBezTo>
                  <a:cubicBezTo>
                    <a:pt x="24" y="452"/>
                    <a:pt x="24" y="452"/>
                    <a:pt x="24" y="452"/>
                  </a:cubicBezTo>
                  <a:cubicBezTo>
                    <a:pt x="26" y="451"/>
                    <a:pt x="26" y="451"/>
                    <a:pt x="26" y="451"/>
                  </a:cubicBezTo>
                  <a:cubicBezTo>
                    <a:pt x="26" y="451"/>
                    <a:pt x="26" y="451"/>
                    <a:pt x="26" y="451"/>
                  </a:cubicBezTo>
                  <a:cubicBezTo>
                    <a:pt x="24" y="452"/>
                    <a:pt x="24" y="452"/>
                    <a:pt x="24" y="452"/>
                  </a:cubicBezTo>
                  <a:cubicBezTo>
                    <a:pt x="26" y="451"/>
                    <a:pt x="26" y="451"/>
                    <a:pt x="26" y="451"/>
                  </a:cubicBezTo>
                  <a:cubicBezTo>
                    <a:pt x="23" y="453"/>
                    <a:pt x="23" y="453"/>
                    <a:pt x="23" y="453"/>
                  </a:cubicBezTo>
                  <a:cubicBezTo>
                    <a:pt x="27" y="453"/>
                    <a:pt x="27" y="453"/>
                    <a:pt x="27" y="453"/>
                  </a:cubicBezTo>
                  <a:cubicBezTo>
                    <a:pt x="27" y="452"/>
                    <a:pt x="26" y="451"/>
                    <a:pt x="26" y="451"/>
                  </a:cubicBezTo>
                  <a:cubicBezTo>
                    <a:pt x="23" y="453"/>
                    <a:pt x="23" y="453"/>
                    <a:pt x="23" y="453"/>
                  </a:cubicBezTo>
                  <a:cubicBezTo>
                    <a:pt x="27" y="453"/>
                    <a:pt x="27" y="453"/>
                    <a:pt x="27" y="453"/>
                  </a:cubicBezTo>
                  <a:cubicBezTo>
                    <a:pt x="23" y="453"/>
                    <a:pt x="23" y="453"/>
                    <a:pt x="23" y="453"/>
                  </a:cubicBezTo>
                  <a:cubicBezTo>
                    <a:pt x="26" y="455"/>
                    <a:pt x="26" y="455"/>
                    <a:pt x="26" y="455"/>
                  </a:cubicBezTo>
                  <a:cubicBezTo>
                    <a:pt x="26" y="455"/>
                    <a:pt x="27" y="454"/>
                    <a:pt x="27" y="453"/>
                  </a:cubicBezTo>
                  <a:cubicBezTo>
                    <a:pt x="23" y="453"/>
                    <a:pt x="23" y="453"/>
                    <a:pt x="23" y="453"/>
                  </a:cubicBezTo>
                  <a:cubicBezTo>
                    <a:pt x="26" y="455"/>
                    <a:pt x="26" y="455"/>
                    <a:pt x="26" y="455"/>
                  </a:cubicBezTo>
                  <a:cubicBezTo>
                    <a:pt x="23" y="453"/>
                    <a:pt x="23" y="453"/>
                    <a:pt x="23" y="453"/>
                  </a:cubicBezTo>
                  <a:cubicBezTo>
                    <a:pt x="21" y="457"/>
                    <a:pt x="21" y="457"/>
                    <a:pt x="21" y="457"/>
                  </a:cubicBezTo>
                  <a:cubicBezTo>
                    <a:pt x="128" y="511"/>
                    <a:pt x="128" y="511"/>
                    <a:pt x="128" y="511"/>
                  </a:cubicBezTo>
                  <a:cubicBezTo>
                    <a:pt x="130" y="512"/>
                    <a:pt x="133" y="511"/>
                    <a:pt x="134" y="510"/>
                  </a:cubicBezTo>
                  <a:cubicBezTo>
                    <a:pt x="134" y="509"/>
                    <a:pt x="134" y="508"/>
                    <a:pt x="134" y="508"/>
                  </a:cubicBezTo>
                  <a:cubicBezTo>
                    <a:pt x="134" y="507"/>
                    <a:pt x="134" y="506"/>
                    <a:pt x="134" y="506"/>
                  </a:cubicBezTo>
                  <a:cubicBezTo>
                    <a:pt x="133" y="505"/>
                    <a:pt x="133" y="505"/>
                    <a:pt x="133" y="504"/>
                  </a:cubicBezTo>
                  <a:cubicBezTo>
                    <a:pt x="132" y="504"/>
                    <a:pt x="132" y="504"/>
                    <a:pt x="132" y="503"/>
                  </a:cubicBezTo>
                  <a:cubicBezTo>
                    <a:pt x="130" y="502"/>
                    <a:pt x="128" y="501"/>
                    <a:pt x="124" y="498"/>
                  </a:cubicBezTo>
                  <a:cubicBezTo>
                    <a:pt x="111" y="490"/>
                    <a:pt x="86" y="476"/>
                    <a:pt x="64" y="463"/>
                  </a:cubicBezTo>
                  <a:cubicBezTo>
                    <a:pt x="54" y="456"/>
                    <a:pt x="44" y="450"/>
                    <a:pt x="36" y="445"/>
                  </a:cubicBezTo>
                  <a:cubicBezTo>
                    <a:pt x="33" y="443"/>
                    <a:pt x="30" y="441"/>
                    <a:pt x="28" y="440"/>
                  </a:cubicBezTo>
                  <a:cubicBezTo>
                    <a:pt x="27" y="439"/>
                    <a:pt x="26" y="438"/>
                    <a:pt x="26" y="438"/>
                  </a:cubicBezTo>
                  <a:cubicBezTo>
                    <a:pt x="25" y="438"/>
                    <a:pt x="25" y="438"/>
                    <a:pt x="25" y="438"/>
                  </a:cubicBezTo>
                  <a:cubicBezTo>
                    <a:pt x="25" y="438"/>
                    <a:pt x="25" y="438"/>
                    <a:pt x="25" y="438"/>
                  </a:cubicBezTo>
                  <a:cubicBezTo>
                    <a:pt x="24" y="439"/>
                    <a:pt x="24" y="439"/>
                    <a:pt x="24" y="439"/>
                  </a:cubicBezTo>
                  <a:cubicBezTo>
                    <a:pt x="26" y="438"/>
                    <a:pt x="26" y="438"/>
                    <a:pt x="26" y="438"/>
                  </a:cubicBezTo>
                  <a:cubicBezTo>
                    <a:pt x="25" y="438"/>
                    <a:pt x="25" y="438"/>
                    <a:pt x="25" y="438"/>
                  </a:cubicBezTo>
                  <a:cubicBezTo>
                    <a:pt x="24" y="439"/>
                    <a:pt x="24" y="439"/>
                    <a:pt x="24" y="439"/>
                  </a:cubicBezTo>
                  <a:cubicBezTo>
                    <a:pt x="26" y="438"/>
                    <a:pt x="26" y="438"/>
                    <a:pt x="26" y="438"/>
                  </a:cubicBezTo>
                  <a:cubicBezTo>
                    <a:pt x="23" y="440"/>
                    <a:pt x="23" y="440"/>
                    <a:pt x="23" y="440"/>
                  </a:cubicBezTo>
                  <a:cubicBezTo>
                    <a:pt x="26" y="440"/>
                    <a:pt x="26" y="440"/>
                    <a:pt x="26" y="440"/>
                  </a:cubicBezTo>
                  <a:cubicBezTo>
                    <a:pt x="26" y="439"/>
                    <a:pt x="26" y="438"/>
                    <a:pt x="26" y="438"/>
                  </a:cubicBezTo>
                  <a:cubicBezTo>
                    <a:pt x="23" y="440"/>
                    <a:pt x="23" y="440"/>
                    <a:pt x="23" y="440"/>
                  </a:cubicBezTo>
                  <a:cubicBezTo>
                    <a:pt x="26" y="440"/>
                    <a:pt x="26" y="440"/>
                    <a:pt x="26" y="440"/>
                  </a:cubicBezTo>
                  <a:cubicBezTo>
                    <a:pt x="22" y="440"/>
                    <a:pt x="22" y="440"/>
                    <a:pt x="22" y="440"/>
                  </a:cubicBezTo>
                  <a:cubicBezTo>
                    <a:pt x="26" y="442"/>
                    <a:pt x="26" y="442"/>
                    <a:pt x="26" y="442"/>
                  </a:cubicBezTo>
                  <a:cubicBezTo>
                    <a:pt x="26" y="442"/>
                    <a:pt x="26" y="441"/>
                    <a:pt x="26" y="440"/>
                  </a:cubicBezTo>
                  <a:cubicBezTo>
                    <a:pt x="22" y="440"/>
                    <a:pt x="22" y="440"/>
                    <a:pt x="22" y="440"/>
                  </a:cubicBezTo>
                  <a:cubicBezTo>
                    <a:pt x="26" y="442"/>
                    <a:pt x="26" y="442"/>
                    <a:pt x="26" y="442"/>
                  </a:cubicBezTo>
                  <a:cubicBezTo>
                    <a:pt x="22" y="440"/>
                    <a:pt x="22" y="440"/>
                    <a:pt x="22" y="440"/>
                  </a:cubicBezTo>
                  <a:cubicBezTo>
                    <a:pt x="20" y="444"/>
                    <a:pt x="20" y="444"/>
                    <a:pt x="20" y="444"/>
                  </a:cubicBezTo>
                  <a:cubicBezTo>
                    <a:pt x="20" y="444"/>
                    <a:pt x="45" y="457"/>
                    <a:pt x="71" y="469"/>
                  </a:cubicBezTo>
                  <a:cubicBezTo>
                    <a:pt x="84" y="476"/>
                    <a:pt x="98" y="482"/>
                    <a:pt x="108" y="487"/>
                  </a:cubicBezTo>
                  <a:cubicBezTo>
                    <a:pt x="113" y="489"/>
                    <a:pt x="118" y="491"/>
                    <a:pt x="121" y="493"/>
                  </a:cubicBezTo>
                  <a:cubicBezTo>
                    <a:pt x="123" y="494"/>
                    <a:pt x="125" y="494"/>
                    <a:pt x="126" y="495"/>
                  </a:cubicBezTo>
                  <a:cubicBezTo>
                    <a:pt x="127" y="495"/>
                    <a:pt x="127" y="495"/>
                    <a:pt x="128" y="495"/>
                  </a:cubicBezTo>
                  <a:cubicBezTo>
                    <a:pt x="128" y="495"/>
                    <a:pt x="129" y="495"/>
                    <a:pt x="130" y="495"/>
                  </a:cubicBezTo>
                  <a:cubicBezTo>
                    <a:pt x="130" y="495"/>
                    <a:pt x="130" y="495"/>
                    <a:pt x="131" y="495"/>
                  </a:cubicBezTo>
                  <a:cubicBezTo>
                    <a:pt x="132" y="495"/>
                    <a:pt x="133" y="494"/>
                    <a:pt x="133" y="493"/>
                  </a:cubicBezTo>
                  <a:cubicBezTo>
                    <a:pt x="134" y="493"/>
                    <a:pt x="134" y="491"/>
                    <a:pt x="134" y="490"/>
                  </a:cubicBezTo>
                  <a:cubicBezTo>
                    <a:pt x="134" y="489"/>
                    <a:pt x="133" y="488"/>
                    <a:pt x="132" y="488"/>
                  </a:cubicBezTo>
                  <a:cubicBezTo>
                    <a:pt x="18" y="417"/>
                    <a:pt x="18" y="417"/>
                    <a:pt x="18" y="417"/>
                  </a:cubicBezTo>
                  <a:cubicBezTo>
                    <a:pt x="16" y="420"/>
                    <a:pt x="16" y="420"/>
                    <a:pt x="16" y="420"/>
                  </a:cubicBezTo>
                  <a:cubicBezTo>
                    <a:pt x="14" y="423"/>
                    <a:pt x="14" y="423"/>
                    <a:pt x="14" y="423"/>
                  </a:cubicBezTo>
                  <a:cubicBezTo>
                    <a:pt x="14" y="423"/>
                    <a:pt x="41" y="438"/>
                    <a:pt x="68" y="453"/>
                  </a:cubicBezTo>
                  <a:cubicBezTo>
                    <a:pt x="82" y="460"/>
                    <a:pt x="96" y="467"/>
                    <a:pt x="107" y="473"/>
                  </a:cubicBezTo>
                  <a:cubicBezTo>
                    <a:pt x="113" y="475"/>
                    <a:pt x="118" y="478"/>
                    <a:pt x="121" y="479"/>
                  </a:cubicBezTo>
                  <a:cubicBezTo>
                    <a:pt x="123" y="480"/>
                    <a:pt x="125" y="481"/>
                    <a:pt x="126" y="481"/>
                  </a:cubicBezTo>
                  <a:cubicBezTo>
                    <a:pt x="127" y="481"/>
                    <a:pt x="127" y="482"/>
                    <a:pt x="128" y="482"/>
                  </a:cubicBezTo>
                  <a:cubicBezTo>
                    <a:pt x="129" y="482"/>
                    <a:pt x="129" y="482"/>
                    <a:pt x="130" y="482"/>
                  </a:cubicBezTo>
                  <a:cubicBezTo>
                    <a:pt x="130" y="482"/>
                    <a:pt x="131" y="482"/>
                    <a:pt x="131" y="482"/>
                  </a:cubicBezTo>
                  <a:cubicBezTo>
                    <a:pt x="132" y="482"/>
                    <a:pt x="133" y="481"/>
                    <a:pt x="134" y="480"/>
                  </a:cubicBezTo>
                  <a:cubicBezTo>
                    <a:pt x="134" y="479"/>
                    <a:pt x="134" y="478"/>
                    <a:pt x="134" y="477"/>
                  </a:cubicBezTo>
                  <a:cubicBezTo>
                    <a:pt x="134" y="476"/>
                    <a:pt x="133" y="475"/>
                    <a:pt x="132" y="475"/>
                  </a:cubicBezTo>
                  <a:cubicBezTo>
                    <a:pt x="92" y="449"/>
                    <a:pt x="92" y="449"/>
                    <a:pt x="92" y="449"/>
                  </a:cubicBezTo>
                  <a:cubicBezTo>
                    <a:pt x="127" y="467"/>
                    <a:pt x="127" y="467"/>
                    <a:pt x="127" y="467"/>
                  </a:cubicBezTo>
                  <a:cubicBezTo>
                    <a:pt x="129" y="468"/>
                    <a:pt x="131" y="467"/>
                    <a:pt x="132" y="465"/>
                  </a:cubicBezTo>
                  <a:cubicBezTo>
                    <a:pt x="133" y="465"/>
                    <a:pt x="133" y="464"/>
                    <a:pt x="133" y="463"/>
                  </a:cubicBezTo>
                  <a:cubicBezTo>
                    <a:pt x="133" y="462"/>
                    <a:pt x="132" y="462"/>
                    <a:pt x="132" y="461"/>
                  </a:cubicBezTo>
                  <a:cubicBezTo>
                    <a:pt x="132" y="460"/>
                    <a:pt x="132" y="460"/>
                    <a:pt x="131" y="460"/>
                  </a:cubicBezTo>
                  <a:cubicBezTo>
                    <a:pt x="131" y="460"/>
                    <a:pt x="131" y="459"/>
                    <a:pt x="130" y="459"/>
                  </a:cubicBezTo>
                  <a:cubicBezTo>
                    <a:pt x="129" y="458"/>
                    <a:pt x="126" y="456"/>
                    <a:pt x="122" y="454"/>
                  </a:cubicBezTo>
                  <a:cubicBezTo>
                    <a:pt x="109" y="446"/>
                    <a:pt x="84" y="431"/>
                    <a:pt x="62" y="418"/>
                  </a:cubicBezTo>
                  <a:cubicBezTo>
                    <a:pt x="51" y="411"/>
                    <a:pt x="41" y="405"/>
                    <a:pt x="34" y="400"/>
                  </a:cubicBezTo>
                  <a:cubicBezTo>
                    <a:pt x="30" y="398"/>
                    <a:pt x="27" y="396"/>
                    <a:pt x="25" y="394"/>
                  </a:cubicBezTo>
                  <a:cubicBezTo>
                    <a:pt x="24" y="394"/>
                    <a:pt x="23" y="393"/>
                    <a:pt x="23" y="393"/>
                  </a:cubicBezTo>
                  <a:cubicBezTo>
                    <a:pt x="23" y="393"/>
                    <a:pt x="23" y="393"/>
                    <a:pt x="23" y="393"/>
                  </a:cubicBezTo>
                  <a:cubicBezTo>
                    <a:pt x="23" y="393"/>
                    <a:pt x="23" y="393"/>
                    <a:pt x="23" y="393"/>
                  </a:cubicBezTo>
                  <a:cubicBezTo>
                    <a:pt x="21" y="394"/>
                    <a:pt x="21" y="394"/>
                    <a:pt x="21" y="394"/>
                  </a:cubicBezTo>
                  <a:cubicBezTo>
                    <a:pt x="23" y="393"/>
                    <a:pt x="23" y="393"/>
                    <a:pt x="23" y="393"/>
                  </a:cubicBezTo>
                  <a:cubicBezTo>
                    <a:pt x="23" y="393"/>
                    <a:pt x="23" y="393"/>
                    <a:pt x="23" y="393"/>
                  </a:cubicBezTo>
                  <a:cubicBezTo>
                    <a:pt x="21" y="394"/>
                    <a:pt x="21" y="394"/>
                    <a:pt x="21" y="394"/>
                  </a:cubicBezTo>
                  <a:cubicBezTo>
                    <a:pt x="23" y="393"/>
                    <a:pt x="23" y="393"/>
                    <a:pt x="23" y="393"/>
                  </a:cubicBezTo>
                  <a:cubicBezTo>
                    <a:pt x="20" y="395"/>
                    <a:pt x="20" y="395"/>
                    <a:pt x="20" y="395"/>
                  </a:cubicBezTo>
                  <a:cubicBezTo>
                    <a:pt x="23" y="395"/>
                    <a:pt x="23" y="395"/>
                    <a:pt x="23" y="395"/>
                  </a:cubicBezTo>
                  <a:cubicBezTo>
                    <a:pt x="23" y="394"/>
                    <a:pt x="23" y="393"/>
                    <a:pt x="23" y="393"/>
                  </a:cubicBezTo>
                  <a:cubicBezTo>
                    <a:pt x="20" y="395"/>
                    <a:pt x="20" y="395"/>
                    <a:pt x="20" y="395"/>
                  </a:cubicBezTo>
                  <a:cubicBezTo>
                    <a:pt x="23" y="395"/>
                    <a:pt x="23" y="395"/>
                    <a:pt x="23" y="395"/>
                  </a:cubicBezTo>
                  <a:cubicBezTo>
                    <a:pt x="19" y="395"/>
                    <a:pt x="19" y="395"/>
                    <a:pt x="19" y="395"/>
                  </a:cubicBezTo>
                  <a:cubicBezTo>
                    <a:pt x="23" y="397"/>
                    <a:pt x="23" y="397"/>
                    <a:pt x="23" y="397"/>
                  </a:cubicBezTo>
                  <a:cubicBezTo>
                    <a:pt x="23" y="396"/>
                    <a:pt x="23" y="395"/>
                    <a:pt x="23" y="395"/>
                  </a:cubicBezTo>
                  <a:cubicBezTo>
                    <a:pt x="19" y="395"/>
                    <a:pt x="19" y="395"/>
                    <a:pt x="19" y="395"/>
                  </a:cubicBezTo>
                  <a:cubicBezTo>
                    <a:pt x="23" y="397"/>
                    <a:pt x="23" y="397"/>
                    <a:pt x="23" y="397"/>
                  </a:cubicBezTo>
                  <a:cubicBezTo>
                    <a:pt x="23" y="397"/>
                    <a:pt x="23" y="397"/>
                    <a:pt x="23" y="397"/>
                  </a:cubicBezTo>
                  <a:cubicBezTo>
                    <a:pt x="19" y="395"/>
                    <a:pt x="19" y="395"/>
                    <a:pt x="19" y="395"/>
                  </a:cubicBezTo>
                  <a:cubicBezTo>
                    <a:pt x="21" y="399"/>
                    <a:pt x="21" y="399"/>
                    <a:pt x="21" y="399"/>
                  </a:cubicBezTo>
                  <a:cubicBezTo>
                    <a:pt x="21" y="398"/>
                    <a:pt x="22" y="398"/>
                    <a:pt x="23" y="397"/>
                  </a:cubicBezTo>
                  <a:cubicBezTo>
                    <a:pt x="19" y="395"/>
                    <a:pt x="19" y="395"/>
                    <a:pt x="19" y="395"/>
                  </a:cubicBezTo>
                  <a:cubicBezTo>
                    <a:pt x="21" y="399"/>
                    <a:pt x="21" y="399"/>
                    <a:pt x="21" y="399"/>
                  </a:cubicBezTo>
                  <a:cubicBezTo>
                    <a:pt x="19" y="395"/>
                    <a:pt x="19" y="395"/>
                    <a:pt x="19" y="395"/>
                  </a:cubicBezTo>
                  <a:cubicBezTo>
                    <a:pt x="19" y="399"/>
                    <a:pt x="19" y="399"/>
                    <a:pt x="19" y="399"/>
                  </a:cubicBezTo>
                  <a:cubicBezTo>
                    <a:pt x="20" y="399"/>
                    <a:pt x="20" y="399"/>
                    <a:pt x="21" y="399"/>
                  </a:cubicBezTo>
                  <a:cubicBezTo>
                    <a:pt x="19" y="395"/>
                    <a:pt x="19" y="395"/>
                    <a:pt x="19" y="395"/>
                  </a:cubicBezTo>
                  <a:cubicBezTo>
                    <a:pt x="19" y="399"/>
                    <a:pt x="19" y="399"/>
                    <a:pt x="19" y="399"/>
                  </a:cubicBezTo>
                  <a:cubicBezTo>
                    <a:pt x="19" y="396"/>
                    <a:pt x="19" y="396"/>
                    <a:pt x="19" y="396"/>
                  </a:cubicBezTo>
                  <a:cubicBezTo>
                    <a:pt x="19" y="399"/>
                    <a:pt x="19" y="399"/>
                    <a:pt x="19" y="399"/>
                  </a:cubicBezTo>
                  <a:cubicBezTo>
                    <a:pt x="19" y="399"/>
                    <a:pt x="19" y="399"/>
                    <a:pt x="19" y="399"/>
                  </a:cubicBezTo>
                  <a:cubicBezTo>
                    <a:pt x="19" y="396"/>
                    <a:pt x="19" y="396"/>
                    <a:pt x="19" y="396"/>
                  </a:cubicBezTo>
                  <a:cubicBezTo>
                    <a:pt x="19" y="399"/>
                    <a:pt x="19" y="399"/>
                    <a:pt x="19" y="399"/>
                  </a:cubicBezTo>
                  <a:cubicBezTo>
                    <a:pt x="19" y="399"/>
                    <a:pt x="19" y="399"/>
                    <a:pt x="19" y="399"/>
                  </a:cubicBezTo>
                  <a:cubicBezTo>
                    <a:pt x="19" y="399"/>
                    <a:pt x="20" y="399"/>
                    <a:pt x="21" y="400"/>
                  </a:cubicBezTo>
                  <a:cubicBezTo>
                    <a:pt x="26" y="401"/>
                    <a:pt x="35" y="406"/>
                    <a:pt x="46" y="411"/>
                  </a:cubicBezTo>
                  <a:cubicBezTo>
                    <a:pt x="62" y="420"/>
                    <a:pt x="83" y="430"/>
                    <a:pt x="100" y="439"/>
                  </a:cubicBezTo>
                  <a:cubicBezTo>
                    <a:pt x="108" y="443"/>
                    <a:pt x="115" y="447"/>
                    <a:pt x="121" y="450"/>
                  </a:cubicBezTo>
                  <a:cubicBezTo>
                    <a:pt x="126" y="452"/>
                    <a:pt x="129" y="454"/>
                    <a:pt x="129" y="454"/>
                  </a:cubicBezTo>
                  <a:cubicBezTo>
                    <a:pt x="131" y="455"/>
                    <a:pt x="133" y="454"/>
                    <a:pt x="134" y="452"/>
                  </a:cubicBezTo>
                  <a:cubicBezTo>
                    <a:pt x="135" y="451"/>
                    <a:pt x="135" y="448"/>
                    <a:pt x="133" y="447"/>
                  </a:cubicBezTo>
                  <a:cubicBezTo>
                    <a:pt x="133" y="447"/>
                    <a:pt x="131" y="446"/>
                    <a:pt x="128" y="444"/>
                  </a:cubicBezTo>
                  <a:cubicBezTo>
                    <a:pt x="117" y="437"/>
                    <a:pt x="89" y="421"/>
                    <a:pt x="64" y="405"/>
                  </a:cubicBezTo>
                  <a:cubicBezTo>
                    <a:pt x="51" y="398"/>
                    <a:pt x="39" y="390"/>
                    <a:pt x="31" y="385"/>
                  </a:cubicBezTo>
                  <a:cubicBezTo>
                    <a:pt x="26" y="382"/>
                    <a:pt x="23" y="380"/>
                    <a:pt x="20" y="378"/>
                  </a:cubicBezTo>
                  <a:cubicBezTo>
                    <a:pt x="19" y="377"/>
                    <a:pt x="18" y="376"/>
                    <a:pt x="18" y="376"/>
                  </a:cubicBezTo>
                  <a:cubicBezTo>
                    <a:pt x="18" y="376"/>
                    <a:pt x="18" y="376"/>
                    <a:pt x="18" y="376"/>
                  </a:cubicBezTo>
                  <a:cubicBezTo>
                    <a:pt x="17" y="376"/>
                    <a:pt x="17" y="376"/>
                    <a:pt x="17" y="376"/>
                  </a:cubicBezTo>
                  <a:cubicBezTo>
                    <a:pt x="16" y="377"/>
                    <a:pt x="16" y="377"/>
                    <a:pt x="16" y="377"/>
                  </a:cubicBezTo>
                  <a:cubicBezTo>
                    <a:pt x="18" y="376"/>
                    <a:pt x="18" y="376"/>
                    <a:pt x="18" y="376"/>
                  </a:cubicBezTo>
                  <a:cubicBezTo>
                    <a:pt x="17" y="376"/>
                    <a:pt x="17" y="376"/>
                    <a:pt x="17" y="376"/>
                  </a:cubicBezTo>
                  <a:cubicBezTo>
                    <a:pt x="16" y="377"/>
                    <a:pt x="16" y="377"/>
                    <a:pt x="16" y="377"/>
                  </a:cubicBezTo>
                  <a:cubicBezTo>
                    <a:pt x="18" y="376"/>
                    <a:pt x="18" y="376"/>
                    <a:pt x="18" y="376"/>
                  </a:cubicBezTo>
                  <a:cubicBezTo>
                    <a:pt x="15" y="378"/>
                    <a:pt x="15" y="378"/>
                    <a:pt x="15" y="378"/>
                  </a:cubicBezTo>
                  <a:cubicBezTo>
                    <a:pt x="18" y="378"/>
                    <a:pt x="18" y="378"/>
                    <a:pt x="18" y="378"/>
                  </a:cubicBezTo>
                  <a:cubicBezTo>
                    <a:pt x="18" y="376"/>
                    <a:pt x="18" y="376"/>
                    <a:pt x="18" y="376"/>
                  </a:cubicBezTo>
                  <a:cubicBezTo>
                    <a:pt x="15" y="378"/>
                    <a:pt x="15" y="378"/>
                    <a:pt x="15" y="378"/>
                  </a:cubicBezTo>
                  <a:cubicBezTo>
                    <a:pt x="18" y="378"/>
                    <a:pt x="18" y="378"/>
                    <a:pt x="18" y="378"/>
                  </a:cubicBezTo>
                  <a:cubicBezTo>
                    <a:pt x="14" y="378"/>
                    <a:pt x="14" y="378"/>
                    <a:pt x="14" y="378"/>
                  </a:cubicBezTo>
                  <a:cubicBezTo>
                    <a:pt x="18" y="380"/>
                    <a:pt x="18" y="380"/>
                    <a:pt x="18" y="380"/>
                  </a:cubicBezTo>
                  <a:cubicBezTo>
                    <a:pt x="18" y="379"/>
                    <a:pt x="18" y="378"/>
                    <a:pt x="18" y="378"/>
                  </a:cubicBezTo>
                  <a:cubicBezTo>
                    <a:pt x="14" y="378"/>
                    <a:pt x="14" y="378"/>
                    <a:pt x="14" y="378"/>
                  </a:cubicBezTo>
                  <a:cubicBezTo>
                    <a:pt x="18" y="380"/>
                    <a:pt x="18" y="380"/>
                    <a:pt x="18" y="380"/>
                  </a:cubicBezTo>
                  <a:cubicBezTo>
                    <a:pt x="14" y="378"/>
                    <a:pt x="14" y="378"/>
                    <a:pt x="14" y="378"/>
                  </a:cubicBezTo>
                  <a:cubicBezTo>
                    <a:pt x="12" y="381"/>
                    <a:pt x="12" y="381"/>
                    <a:pt x="12" y="381"/>
                  </a:cubicBezTo>
                  <a:cubicBezTo>
                    <a:pt x="12" y="381"/>
                    <a:pt x="41" y="396"/>
                    <a:pt x="70" y="410"/>
                  </a:cubicBezTo>
                  <a:cubicBezTo>
                    <a:pt x="84" y="417"/>
                    <a:pt x="99" y="425"/>
                    <a:pt x="110" y="430"/>
                  </a:cubicBezTo>
                  <a:cubicBezTo>
                    <a:pt x="115" y="433"/>
                    <a:pt x="120" y="435"/>
                    <a:pt x="123" y="437"/>
                  </a:cubicBezTo>
                  <a:cubicBezTo>
                    <a:pt x="125" y="438"/>
                    <a:pt x="126" y="438"/>
                    <a:pt x="127" y="439"/>
                  </a:cubicBezTo>
                  <a:cubicBezTo>
                    <a:pt x="128" y="439"/>
                    <a:pt x="128" y="439"/>
                    <a:pt x="129" y="439"/>
                  </a:cubicBezTo>
                  <a:cubicBezTo>
                    <a:pt x="129" y="439"/>
                    <a:pt x="129" y="439"/>
                    <a:pt x="129" y="439"/>
                  </a:cubicBezTo>
                  <a:cubicBezTo>
                    <a:pt x="130" y="439"/>
                    <a:pt x="130" y="439"/>
                    <a:pt x="130" y="439"/>
                  </a:cubicBezTo>
                  <a:cubicBezTo>
                    <a:pt x="130" y="440"/>
                    <a:pt x="130" y="440"/>
                    <a:pt x="131" y="440"/>
                  </a:cubicBezTo>
                  <a:cubicBezTo>
                    <a:pt x="131" y="440"/>
                    <a:pt x="131" y="440"/>
                    <a:pt x="132" y="439"/>
                  </a:cubicBezTo>
                  <a:cubicBezTo>
                    <a:pt x="132" y="439"/>
                    <a:pt x="133" y="439"/>
                    <a:pt x="134" y="438"/>
                  </a:cubicBezTo>
                  <a:cubicBezTo>
                    <a:pt x="135" y="437"/>
                    <a:pt x="135" y="436"/>
                    <a:pt x="135" y="435"/>
                  </a:cubicBezTo>
                  <a:cubicBezTo>
                    <a:pt x="134" y="434"/>
                    <a:pt x="134" y="433"/>
                    <a:pt x="133" y="432"/>
                  </a:cubicBezTo>
                  <a:cubicBezTo>
                    <a:pt x="21" y="362"/>
                    <a:pt x="21" y="362"/>
                    <a:pt x="21" y="362"/>
                  </a:cubicBezTo>
                  <a:cubicBezTo>
                    <a:pt x="19" y="366"/>
                    <a:pt x="19" y="366"/>
                    <a:pt x="19" y="366"/>
                  </a:cubicBezTo>
                  <a:cubicBezTo>
                    <a:pt x="17" y="369"/>
                    <a:pt x="17" y="369"/>
                    <a:pt x="17" y="369"/>
                  </a:cubicBezTo>
                  <a:cubicBezTo>
                    <a:pt x="17" y="369"/>
                    <a:pt x="44" y="384"/>
                    <a:pt x="73" y="398"/>
                  </a:cubicBezTo>
                  <a:cubicBezTo>
                    <a:pt x="87" y="405"/>
                    <a:pt x="101" y="412"/>
                    <a:pt x="113" y="418"/>
                  </a:cubicBezTo>
                  <a:cubicBezTo>
                    <a:pt x="119" y="420"/>
                    <a:pt x="124" y="423"/>
                    <a:pt x="128" y="424"/>
                  </a:cubicBezTo>
                  <a:cubicBezTo>
                    <a:pt x="130" y="425"/>
                    <a:pt x="131" y="426"/>
                    <a:pt x="133" y="426"/>
                  </a:cubicBezTo>
                  <a:cubicBezTo>
                    <a:pt x="133" y="426"/>
                    <a:pt x="134" y="427"/>
                    <a:pt x="135" y="427"/>
                  </a:cubicBezTo>
                  <a:cubicBezTo>
                    <a:pt x="135" y="427"/>
                    <a:pt x="136" y="427"/>
                    <a:pt x="137" y="427"/>
                  </a:cubicBezTo>
                  <a:cubicBezTo>
                    <a:pt x="137" y="427"/>
                    <a:pt x="137" y="427"/>
                    <a:pt x="138" y="427"/>
                  </a:cubicBezTo>
                  <a:cubicBezTo>
                    <a:pt x="139" y="427"/>
                    <a:pt x="140" y="426"/>
                    <a:pt x="140" y="425"/>
                  </a:cubicBezTo>
                  <a:cubicBezTo>
                    <a:pt x="141" y="424"/>
                    <a:pt x="141" y="423"/>
                    <a:pt x="141" y="422"/>
                  </a:cubicBezTo>
                  <a:cubicBezTo>
                    <a:pt x="141" y="421"/>
                    <a:pt x="140" y="420"/>
                    <a:pt x="139" y="420"/>
                  </a:cubicBezTo>
                  <a:cubicBezTo>
                    <a:pt x="90" y="389"/>
                    <a:pt x="90" y="389"/>
                    <a:pt x="90" y="389"/>
                  </a:cubicBezTo>
                  <a:cubicBezTo>
                    <a:pt x="131" y="409"/>
                    <a:pt x="131" y="409"/>
                    <a:pt x="131" y="409"/>
                  </a:cubicBezTo>
                  <a:cubicBezTo>
                    <a:pt x="132" y="410"/>
                    <a:pt x="134" y="410"/>
                    <a:pt x="135" y="409"/>
                  </a:cubicBezTo>
                  <a:cubicBezTo>
                    <a:pt x="136" y="409"/>
                    <a:pt x="137" y="407"/>
                    <a:pt x="137" y="406"/>
                  </a:cubicBezTo>
                  <a:cubicBezTo>
                    <a:pt x="137" y="404"/>
                    <a:pt x="136" y="404"/>
                    <a:pt x="136" y="404"/>
                  </a:cubicBezTo>
                  <a:cubicBezTo>
                    <a:pt x="136" y="403"/>
                    <a:pt x="136" y="403"/>
                    <a:pt x="135" y="403"/>
                  </a:cubicBezTo>
                  <a:cubicBezTo>
                    <a:pt x="135" y="402"/>
                    <a:pt x="135" y="402"/>
                    <a:pt x="135" y="402"/>
                  </a:cubicBezTo>
                  <a:cubicBezTo>
                    <a:pt x="134" y="402"/>
                    <a:pt x="134" y="402"/>
                    <a:pt x="132" y="401"/>
                  </a:cubicBezTo>
                  <a:cubicBezTo>
                    <a:pt x="124" y="395"/>
                    <a:pt x="95" y="378"/>
                    <a:pt x="68" y="362"/>
                  </a:cubicBezTo>
                  <a:cubicBezTo>
                    <a:pt x="55" y="353"/>
                    <a:pt x="42" y="346"/>
                    <a:pt x="32" y="340"/>
                  </a:cubicBezTo>
                  <a:cubicBezTo>
                    <a:pt x="27" y="336"/>
                    <a:pt x="24" y="334"/>
                    <a:pt x="21" y="332"/>
                  </a:cubicBezTo>
                  <a:cubicBezTo>
                    <a:pt x="20" y="331"/>
                    <a:pt x="19" y="330"/>
                    <a:pt x="18" y="330"/>
                  </a:cubicBezTo>
                  <a:cubicBezTo>
                    <a:pt x="18" y="330"/>
                    <a:pt x="18" y="330"/>
                    <a:pt x="18" y="330"/>
                  </a:cubicBezTo>
                  <a:cubicBezTo>
                    <a:pt x="16" y="331"/>
                    <a:pt x="16" y="331"/>
                    <a:pt x="16" y="331"/>
                  </a:cubicBezTo>
                  <a:cubicBezTo>
                    <a:pt x="18" y="330"/>
                    <a:pt x="18" y="330"/>
                    <a:pt x="18" y="330"/>
                  </a:cubicBezTo>
                  <a:cubicBezTo>
                    <a:pt x="18" y="330"/>
                    <a:pt x="18" y="330"/>
                    <a:pt x="18" y="330"/>
                  </a:cubicBezTo>
                  <a:cubicBezTo>
                    <a:pt x="16" y="331"/>
                    <a:pt x="16" y="331"/>
                    <a:pt x="16" y="331"/>
                  </a:cubicBezTo>
                  <a:cubicBezTo>
                    <a:pt x="18" y="330"/>
                    <a:pt x="18" y="330"/>
                    <a:pt x="18" y="330"/>
                  </a:cubicBezTo>
                  <a:cubicBezTo>
                    <a:pt x="15" y="332"/>
                    <a:pt x="15" y="332"/>
                    <a:pt x="15" y="332"/>
                  </a:cubicBezTo>
                  <a:cubicBezTo>
                    <a:pt x="18" y="332"/>
                    <a:pt x="18" y="332"/>
                    <a:pt x="18" y="332"/>
                  </a:cubicBezTo>
                  <a:cubicBezTo>
                    <a:pt x="18" y="331"/>
                    <a:pt x="18" y="330"/>
                    <a:pt x="18" y="330"/>
                  </a:cubicBezTo>
                  <a:cubicBezTo>
                    <a:pt x="15" y="332"/>
                    <a:pt x="15" y="332"/>
                    <a:pt x="15" y="332"/>
                  </a:cubicBezTo>
                  <a:cubicBezTo>
                    <a:pt x="18" y="332"/>
                    <a:pt x="18" y="332"/>
                    <a:pt x="18" y="332"/>
                  </a:cubicBezTo>
                  <a:cubicBezTo>
                    <a:pt x="14" y="332"/>
                    <a:pt x="14" y="332"/>
                    <a:pt x="14" y="332"/>
                  </a:cubicBezTo>
                  <a:cubicBezTo>
                    <a:pt x="18" y="334"/>
                    <a:pt x="18" y="334"/>
                    <a:pt x="18" y="334"/>
                  </a:cubicBezTo>
                  <a:cubicBezTo>
                    <a:pt x="18" y="333"/>
                    <a:pt x="18" y="333"/>
                    <a:pt x="18" y="332"/>
                  </a:cubicBezTo>
                  <a:cubicBezTo>
                    <a:pt x="14" y="332"/>
                    <a:pt x="14" y="332"/>
                    <a:pt x="14" y="332"/>
                  </a:cubicBezTo>
                  <a:cubicBezTo>
                    <a:pt x="18" y="334"/>
                    <a:pt x="18" y="334"/>
                    <a:pt x="18" y="334"/>
                  </a:cubicBezTo>
                  <a:cubicBezTo>
                    <a:pt x="14" y="332"/>
                    <a:pt x="14" y="332"/>
                    <a:pt x="14" y="332"/>
                  </a:cubicBezTo>
                  <a:cubicBezTo>
                    <a:pt x="13" y="336"/>
                    <a:pt x="13" y="336"/>
                    <a:pt x="13" y="336"/>
                  </a:cubicBezTo>
                  <a:cubicBezTo>
                    <a:pt x="133" y="392"/>
                    <a:pt x="133" y="392"/>
                    <a:pt x="133" y="392"/>
                  </a:cubicBezTo>
                  <a:cubicBezTo>
                    <a:pt x="134" y="393"/>
                    <a:pt x="137" y="392"/>
                    <a:pt x="138" y="390"/>
                  </a:cubicBezTo>
                  <a:cubicBezTo>
                    <a:pt x="139" y="389"/>
                    <a:pt x="138" y="386"/>
                    <a:pt x="136" y="385"/>
                  </a:cubicBezTo>
                  <a:cubicBezTo>
                    <a:pt x="16" y="310"/>
                    <a:pt x="16" y="310"/>
                    <a:pt x="16" y="310"/>
                  </a:cubicBezTo>
                  <a:cubicBezTo>
                    <a:pt x="14" y="314"/>
                    <a:pt x="14" y="314"/>
                    <a:pt x="14" y="314"/>
                  </a:cubicBezTo>
                  <a:cubicBezTo>
                    <a:pt x="18" y="316"/>
                    <a:pt x="18" y="316"/>
                    <a:pt x="18" y="316"/>
                  </a:cubicBezTo>
                  <a:cubicBezTo>
                    <a:pt x="14" y="314"/>
                    <a:pt x="14" y="314"/>
                    <a:pt x="14" y="314"/>
                  </a:cubicBezTo>
                  <a:cubicBezTo>
                    <a:pt x="15" y="317"/>
                    <a:pt x="15" y="317"/>
                    <a:pt x="15" y="317"/>
                  </a:cubicBezTo>
                  <a:cubicBezTo>
                    <a:pt x="16" y="317"/>
                    <a:pt x="17" y="317"/>
                    <a:pt x="18" y="316"/>
                  </a:cubicBezTo>
                  <a:cubicBezTo>
                    <a:pt x="14" y="314"/>
                    <a:pt x="14" y="314"/>
                    <a:pt x="14" y="314"/>
                  </a:cubicBezTo>
                  <a:cubicBezTo>
                    <a:pt x="15" y="317"/>
                    <a:pt x="15" y="317"/>
                    <a:pt x="15" y="317"/>
                  </a:cubicBezTo>
                  <a:cubicBezTo>
                    <a:pt x="14" y="314"/>
                    <a:pt x="14" y="314"/>
                    <a:pt x="14" y="314"/>
                  </a:cubicBezTo>
                  <a:cubicBezTo>
                    <a:pt x="14" y="317"/>
                    <a:pt x="14" y="317"/>
                    <a:pt x="14" y="317"/>
                  </a:cubicBezTo>
                  <a:cubicBezTo>
                    <a:pt x="15" y="317"/>
                    <a:pt x="15" y="317"/>
                    <a:pt x="15" y="317"/>
                  </a:cubicBezTo>
                  <a:cubicBezTo>
                    <a:pt x="14" y="314"/>
                    <a:pt x="14" y="314"/>
                    <a:pt x="14" y="314"/>
                  </a:cubicBezTo>
                  <a:cubicBezTo>
                    <a:pt x="14" y="317"/>
                    <a:pt x="14" y="317"/>
                    <a:pt x="14" y="317"/>
                  </a:cubicBezTo>
                  <a:cubicBezTo>
                    <a:pt x="14" y="314"/>
                    <a:pt x="14" y="314"/>
                    <a:pt x="14" y="314"/>
                  </a:cubicBezTo>
                  <a:cubicBezTo>
                    <a:pt x="13" y="317"/>
                    <a:pt x="13" y="317"/>
                    <a:pt x="13" y="317"/>
                  </a:cubicBezTo>
                  <a:cubicBezTo>
                    <a:pt x="14" y="317"/>
                    <a:pt x="14" y="317"/>
                    <a:pt x="14" y="317"/>
                  </a:cubicBezTo>
                  <a:cubicBezTo>
                    <a:pt x="14" y="314"/>
                    <a:pt x="14" y="314"/>
                    <a:pt x="14" y="314"/>
                  </a:cubicBezTo>
                  <a:cubicBezTo>
                    <a:pt x="13" y="317"/>
                    <a:pt x="13" y="317"/>
                    <a:pt x="13" y="317"/>
                  </a:cubicBezTo>
                  <a:cubicBezTo>
                    <a:pt x="14" y="316"/>
                    <a:pt x="14" y="316"/>
                    <a:pt x="14" y="316"/>
                  </a:cubicBezTo>
                  <a:cubicBezTo>
                    <a:pt x="13" y="317"/>
                    <a:pt x="13" y="317"/>
                    <a:pt x="13" y="317"/>
                  </a:cubicBezTo>
                  <a:cubicBezTo>
                    <a:pt x="13" y="317"/>
                    <a:pt x="13" y="317"/>
                    <a:pt x="13" y="317"/>
                  </a:cubicBezTo>
                  <a:cubicBezTo>
                    <a:pt x="14" y="316"/>
                    <a:pt x="14" y="316"/>
                    <a:pt x="14" y="316"/>
                  </a:cubicBezTo>
                  <a:cubicBezTo>
                    <a:pt x="13" y="317"/>
                    <a:pt x="13" y="317"/>
                    <a:pt x="13" y="317"/>
                  </a:cubicBezTo>
                  <a:cubicBezTo>
                    <a:pt x="13" y="317"/>
                    <a:pt x="14" y="318"/>
                    <a:pt x="15" y="318"/>
                  </a:cubicBezTo>
                  <a:cubicBezTo>
                    <a:pt x="20" y="320"/>
                    <a:pt x="29" y="325"/>
                    <a:pt x="40" y="330"/>
                  </a:cubicBezTo>
                  <a:cubicBezTo>
                    <a:pt x="57" y="339"/>
                    <a:pt x="79" y="350"/>
                    <a:pt x="97" y="360"/>
                  </a:cubicBezTo>
                  <a:cubicBezTo>
                    <a:pt x="106" y="364"/>
                    <a:pt x="115" y="368"/>
                    <a:pt x="121" y="371"/>
                  </a:cubicBezTo>
                  <a:cubicBezTo>
                    <a:pt x="124" y="372"/>
                    <a:pt x="127" y="374"/>
                    <a:pt x="129" y="374"/>
                  </a:cubicBezTo>
                  <a:cubicBezTo>
                    <a:pt x="130" y="375"/>
                    <a:pt x="131" y="375"/>
                    <a:pt x="131" y="375"/>
                  </a:cubicBezTo>
                  <a:cubicBezTo>
                    <a:pt x="132" y="376"/>
                    <a:pt x="132" y="376"/>
                    <a:pt x="132" y="376"/>
                  </a:cubicBezTo>
                  <a:cubicBezTo>
                    <a:pt x="133" y="376"/>
                    <a:pt x="133" y="376"/>
                    <a:pt x="134" y="376"/>
                  </a:cubicBezTo>
                  <a:cubicBezTo>
                    <a:pt x="134" y="376"/>
                    <a:pt x="135" y="376"/>
                    <a:pt x="135" y="376"/>
                  </a:cubicBezTo>
                  <a:cubicBezTo>
                    <a:pt x="136" y="376"/>
                    <a:pt x="137" y="375"/>
                    <a:pt x="137" y="374"/>
                  </a:cubicBezTo>
                  <a:cubicBezTo>
                    <a:pt x="138" y="373"/>
                    <a:pt x="138" y="372"/>
                    <a:pt x="138" y="371"/>
                  </a:cubicBezTo>
                  <a:cubicBezTo>
                    <a:pt x="138" y="370"/>
                    <a:pt x="137" y="369"/>
                    <a:pt x="136" y="368"/>
                  </a:cubicBezTo>
                  <a:cubicBezTo>
                    <a:pt x="136" y="368"/>
                    <a:pt x="134" y="367"/>
                    <a:pt x="131" y="365"/>
                  </a:cubicBezTo>
                  <a:cubicBezTo>
                    <a:pt x="120" y="359"/>
                    <a:pt x="91" y="341"/>
                    <a:pt x="65" y="326"/>
                  </a:cubicBezTo>
                  <a:cubicBezTo>
                    <a:pt x="53" y="318"/>
                    <a:pt x="41" y="310"/>
                    <a:pt x="32" y="305"/>
                  </a:cubicBezTo>
                  <a:cubicBezTo>
                    <a:pt x="27" y="302"/>
                    <a:pt x="24" y="299"/>
                    <a:pt x="21" y="298"/>
                  </a:cubicBezTo>
                  <a:cubicBezTo>
                    <a:pt x="20" y="297"/>
                    <a:pt x="19" y="296"/>
                    <a:pt x="18" y="296"/>
                  </a:cubicBezTo>
                  <a:cubicBezTo>
                    <a:pt x="18" y="295"/>
                    <a:pt x="18" y="295"/>
                    <a:pt x="18" y="295"/>
                  </a:cubicBezTo>
                  <a:cubicBezTo>
                    <a:pt x="18" y="295"/>
                    <a:pt x="18" y="295"/>
                    <a:pt x="18" y="295"/>
                  </a:cubicBezTo>
                  <a:cubicBezTo>
                    <a:pt x="17" y="296"/>
                    <a:pt x="17" y="296"/>
                    <a:pt x="17" y="296"/>
                  </a:cubicBezTo>
                  <a:cubicBezTo>
                    <a:pt x="18" y="295"/>
                    <a:pt x="18" y="295"/>
                    <a:pt x="18" y="295"/>
                  </a:cubicBezTo>
                  <a:cubicBezTo>
                    <a:pt x="18" y="295"/>
                    <a:pt x="18" y="295"/>
                    <a:pt x="18" y="295"/>
                  </a:cubicBezTo>
                  <a:cubicBezTo>
                    <a:pt x="17" y="296"/>
                    <a:pt x="17" y="296"/>
                    <a:pt x="17" y="296"/>
                  </a:cubicBezTo>
                  <a:cubicBezTo>
                    <a:pt x="18" y="295"/>
                    <a:pt x="18" y="295"/>
                    <a:pt x="18" y="295"/>
                  </a:cubicBezTo>
                  <a:cubicBezTo>
                    <a:pt x="15" y="297"/>
                    <a:pt x="15" y="297"/>
                    <a:pt x="15" y="297"/>
                  </a:cubicBezTo>
                  <a:cubicBezTo>
                    <a:pt x="19" y="297"/>
                    <a:pt x="19" y="297"/>
                    <a:pt x="19" y="297"/>
                  </a:cubicBezTo>
                  <a:cubicBezTo>
                    <a:pt x="19" y="296"/>
                    <a:pt x="18" y="296"/>
                    <a:pt x="18" y="295"/>
                  </a:cubicBezTo>
                  <a:cubicBezTo>
                    <a:pt x="15" y="297"/>
                    <a:pt x="15" y="297"/>
                    <a:pt x="15" y="297"/>
                  </a:cubicBezTo>
                  <a:cubicBezTo>
                    <a:pt x="19" y="297"/>
                    <a:pt x="19" y="297"/>
                    <a:pt x="19" y="297"/>
                  </a:cubicBezTo>
                  <a:cubicBezTo>
                    <a:pt x="15" y="297"/>
                    <a:pt x="15" y="297"/>
                    <a:pt x="15" y="297"/>
                  </a:cubicBezTo>
                  <a:cubicBezTo>
                    <a:pt x="18" y="300"/>
                    <a:pt x="18" y="300"/>
                    <a:pt x="18" y="300"/>
                  </a:cubicBezTo>
                  <a:cubicBezTo>
                    <a:pt x="19" y="299"/>
                    <a:pt x="19" y="298"/>
                    <a:pt x="19" y="297"/>
                  </a:cubicBezTo>
                  <a:cubicBezTo>
                    <a:pt x="15" y="297"/>
                    <a:pt x="15" y="297"/>
                    <a:pt x="15" y="297"/>
                  </a:cubicBezTo>
                  <a:cubicBezTo>
                    <a:pt x="18" y="300"/>
                    <a:pt x="18" y="300"/>
                    <a:pt x="18" y="300"/>
                  </a:cubicBezTo>
                  <a:cubicBezTo>
                    <a:pt x="18" y="300"/>
                    <a:pt x="18" y="300"/>
                    <a:pt x="18" y="300"/>
                  </a:cubicBezTo>
                  <a:cubicBezTo>
                    <a:pt x="15" y="297"/>
                    <a:pt x="15" y="297"/>
                    <a:pt x="15" y="297"/>
                  </a:cubicBezTo>
                  <a:cubicBezTo>
                    <a:pt x="16" y="301"/>
                    <a:pt x="16" y="301"/>
                    <a:pt x="16" y="301"/>
                  </a:cubicBezTo>
                  <a:cubicBezTo>
                    <a:pt x="17" y="301"/>
                    <a:pt x="18" y="301"/>
                    <a:pt x="18" y="300"/>
                  </a:cubicBezTo>
                  <a:cubicBezTo>
                    <a:pt x="15" y="297"/>
                    <a:pt x="15" y="297"/>
                    <a:pt x="15" y="297"/>
                  </a:cubicBezTo>
                  <a:cubicBezTo>
                    <a:pt x="16" y="301"/>
                    <a:pt x="16" y="301"/>
                    <a:pt x="16" y="301"/>
                  </a:cubicBezTo>
                  <a:cubicBezTo>
                    <a:pt x="15" y="298"/>
                    <a:pt x="15" y="298"/>
                    <a:pt x="15" y="298"/>
                  </a:cubicBezTo>
                  <a:cubicBezTo>
                    <a:pt x="15" y="301"/>
                    <a:pt x="15" y="301"/>
                    <a:pt x="15" y="301"/>
                  </a:cubicBezTo>
                  <a:cubicBezTo>
                    <a:pt x="15" y="301"/>
                    <a:pt x="16" y="301"/>
                    <a:pt x="16" y="301"/>
                  </a:cubicBezTo>
                  <a:cubicBezTo>
                    <a:pt x="15" y="298"/>
                    <a:pt x="15" y="298"/>
                    <a:pt x="15" y="298"/>
                  </a:cubicBezTo>
                  <a:cubicBezTo>
                    <a:pt x="15" y="301"/>
                    <a:pt x="15" y="301"/>
                    <a:pt x="15" y="301"/>
                  </a:cubicBezTo>
                  <a:cubicBezTo>
                    <a:pt x="15" y="298"/>
                    <a:pt x="15" y="298"/>
                    <a:pt x="15" y="298"/>
                  </a:cubicBezTo>
                  <a:cubicBezTo>
                    <a:pt x="14" y="301"/>
                    <a:pt x="14" y="301"/>
                    <a:pt x="14" y="301"/>
                  </a:cubicBezTo>
                  <a:cubicBezTo>
                    <a:pt x="14" y="301"/>
                    <a:pt x="14" y="301"/>
                    <a:pt x="15" y="301"/>
                  </a:cubicBezTo>
                  <a:cubicBezTo>
                    <a:pt x="15" y="298"/>
                    <a:pt x="15" y="298"/>
                    <a:pt x="15" y="298"/>
                  </a:cubicBezTo>
                  <a:cubicBezTo>
                    <a:pt x="14" y="301"/>
                    <a:pt x="14" y="301"/>
                    <a:pt x="14" y="301"/>
                  </a:cubicBezTo>
                  <a:cubicBezTo>
                    <a:pt x="14" y="301"/>
                    <a:pt x="14" y="301"/>
                    <a:pt x="14" y="301"/>
                  </a:cubicBezTo>
                  <a:cubicBezTo>
                    <a:pt x="14" y="301"/>
                    <a:pt x="15" y="302"/>
                    <a:pt x="16" y="302"/>
                  </a:cubicBezTo>
                  <a:cubicBezTo>
                    <a:pt x="21" y="304"/>
                    <a:pt x="31" y="309"/>
                    <a:pt x="43" y="314"/>
                  </a:cubicBezTo>
                  <a:cubicBezTo>
                    <a:pt x="60" y="323"/>
                    <a:pt x="83" y="334"/>
                    <a:pt x="102" y="343"/>
                  </a:cubicBezTo>
                  <a:cubicBezTo>
                    <a:pt x="111" y="347"/>
                    <a:pt x="120" y="351"/>
                    <a:pt x="126" y="354"/>
                  </a:cubicBezTo>
                  <a:cubicBezTo>
                    <a:pt x="129" y="355"/>
                    <a:pt x="131" y="357"/>
                    <a:pt x="133" y="357"/>
                  </a:cubicBezTo>
                  <a:cubicBezTo>
                    <a:pt x="134" y="358"/>
                    <a:pt x="135" y="358"/>
                    <a:pt x="136" y="358"/>
                  </a:cubicBezTo>
                  <a:cubicBezTo>
                    <a:pt x="137" y="359"/>
                    <a:pt x="137" y="359"/>
                    <a:pt x="137" y="359"/>
                  </a:cubicBezTo>
                  <a:cubicBezTo>
                    <a:pt x="137" y="359"/>
                    <a:pt x="137" y="359"/>
                    <a:pt x="137" y="359"/>
                  </a:cubicBezTo>
                  <a:cubicBezTo>
                    <a:pt x="137" y="359"/>
                    <a:pt x="138" y="359"/>
                    <a:pt x="138" y="359"/>
                  </a:cubicBezTo>
                  <a:cubicBezTo>
                    <a:pt x="138" y="359"/>
                    <a:pt x="139" y="359"/>
                    <a:pt x="139" y="359"/>
                  </a:cubicBezTo>
                  <a:cubicBezTo>
                    <a:pt x="140" y="359"/>
                    <a:pt x="141" y="358"/>
                    <a:pt x="141" y="357"/>
                  </a:cubicBezTo>
                  <a:cubicBezTo>
                    <a:pt x="142" y="356"/>
                    <a:pt x="142" y="355"/>
                    <a:pt x="142" y="354"/>
                  </a:cubicBezTo>
                  <a:cubicBezTo>
                    <a:pt x="142" y="353"/>
                    <a:pt x="141" y="352"/>
                    <a:pt x="140" y="351"/>
                  </a:cubicBezTo>
                  <a:cubicBezTo>
                    <a:pt x="140" y="351"/>
                    <a:pt x="138" y="350"/>
                    <a:pt x="135" y="348"/>
                  </a:cubicBezTo>
                  <a:cubicBezTo>
                    <a:pt x="122" y="341"/>
                    <a:pt x="91" y="322"/>
                    <a:pt x="63" y="305"/>
                  </a:cubicBezTo>
                  <a:cubicBezTo>
                    <a:pt x="49" y="296"/>
                    <a:pt x="36" y="288"/>
                    <a:pt x="26" y="282"/>
                  </a:cubicBezTo>
                  <a:cubicBezTo>
                    <a:pt x="21" y="279"/>
                    <a:pt x="17" y="276"/>
                    <a:pt x="15" y="274"/>
                  </a:cubicBezTo>
                  <a:cubicBezTo>
                    <a:pt x="13" y="273"/>
                    <a:pt x="12" y="272"/>
                    <a:pt x="12" y="272"/>
                  </a:cubicBezTo>
                  <a:cubicBezTo>
                    <a:pt x="12" y="272"/>
                    <a:pt x="12" y="272"/>
                    <a:pt x="12" y="272"/>
                  </a:cubicBezTo>
                  <a:cubicBezTo>
                    <a:pt x="11" y="271"/>
                    <a:pt x="11" y="271"/>
                    <a:pt x="11" y="271"/>
                  </a:cubicBezTo>
                  <a:cubicBezTo>
                    <a:pt x="11" y="272"/>
                    <a:pt x="11" y="272"/>
                    <a:pt x="11" y="272"/>
                  </a:cubicBezTo>
                  <a:cubicBezTo>
                    <a:pt x="11" y="271"/>
                    <a:pt x="11" y="271"/>
                    <a:pt x="11" y="271"/>
                  </a:cubicBezTo>
                  <a:cubicBezTo>
                    <a:pt x="11" y="271"/>
                    <a:pt x="11" y="271"/>
                    <a:pt x="11" y="271"/>
                  </a:cubicBezTo>
                  <a:cubicBezTo>
                    <a:pt x="11" y="272"/>
                    <a:pt x="11" y="272"/>
                    <a:pt x="11" y="272"/>
                  </a:cubicBezTo>
                  <a:cubicBezTo>
                    <a:pt x="11" y="271"/>
                    <a:pt x="11" y="271"/>
                    <a:pt x="11" y="271"/>
                  </a:cubicBezTo>
                  <a:cubicBezTo>
                    <a:pt x="9" y="273"/>
                    <a:pt x="9" y="273"/>
                    <a:pt x="9" y="273"/>
                  </a:cubicBezTo>
                  <a:cubicBezTo>
                    <a:pt x="12" y="272"/>
                    <a:pt x="12" y="272"/>
                    <a:pt x="12" y="272"/>
                  </a:cubicBezTo>
                  <a:cubicBezTo>
                    <a:pt x="11" y="271"/>
                    <a:pt x="11" y="271"/>
                    <a:pt x="11" y="271"/>
                  </a:cubicBezTo>
                  <a:cubicBezTo>
                    <a:pt x="9" y="273"/>
                    <a:pt x="9" y="273"/>
                    <a:pt x="9" y="273"/>
                  </a:cubicBezTo>
                  <a:cubicBezTo>
                    <a:pt x="12" y="272"/>
                    <a:pt x="12" y="272"/>
                    <a:pt x="12" y="272"/>
                  </a:cubicBezTo>
                  <a:cubicBezTo>
                    <a:pt x="9" y="274"/>
                    <a:pt x="9" y="274"/>
                    <a:pt x="9" y="274"/>
                  </a:cubicBezTo>
                  <a:cubicBezTo>
                    <a:pt x="12" y="274"/>
                    <a:pt x="12" y="274"/>
                    <a:pt x="12" y="274"/>
                  </a:cubicBezTo>
                  <a:cubicBezTo>
                    <a:pt x="12" y="273"/>
                    <a:pt x="12" y="272"/>
                    <a:pt x="12" y="272"/>
                  </a:cubicBezTo>
                  <a:cubicBezTo>
                    <a:pt x="9" y="274"/>
                    <a:pt x="9" y="274"/>
                    <a:pt x="9" y="274"/>
                  </a:cubicBezTo>
                  <a:cubicBezTo>
                    <a:pt x="12" y="274"/>
                    <a:pt x="12" y="274"/>
                    <a:pt x="12" y="274"/>
                  </a:cubicBezTo>
                  <a:cubicBezTo>
                    <a:pt x="8" y="274"/>
                    <a:pt x="8" y="274"/>
                    <a:pt x="8" y="274"/>
                  </a:cubicBezTo>
                  <a:cubicBezTo>
                    <a:pt x="12" y="276"/>
                    <a:pt x="12" y="276"/>
                    <a:pt x="12" y="276"/>
                  </a:cubicBezTo>
                  <a:cubicBezTo>
                    <a:pt x="12" y="275"/>
                    <a:pt x="12" y="274"/>
                    <a:pt x="12" y="274"/>
                  </a:cubicBezTo>
                  <a:cubicBezTo>
                    <a:pt x="8" y="274"/>
                    <a:pt x="8" y="274"/>
                    <a:pt x="8" y="274"/>
                  </a:cubicBezTo>
                  <a:cubicBezTo>
                    <a:pt x="12" y="276"/>
                    <a:pt x="12" y="276"/>
                    <a:pt x="12" y="276"/>
                  </a:cubicBezTo>
                  <a:cubicBezTo>
                    <a:pt x="12" y="276"/>
                    <a:pt x="12" y="276"/>
                    <a:pt x="12" y="276"/>
                  </a:cubicBezTo>
                  <a:cubicBezTo>
                    <a:pt x="8" y="274"/>
                    <a:pt x="8" y="274"/>
                    <a:pt x="8" y="274"/>
                  </a:cubicBezTo>
                  <a:cubicBezTo>
                    <a:pt x="10" y="277"/>
                    <a:pt x="10" y="277"/>
                    <a:pt x="10" y="277"/>
                  </a:cubicBezTo>
                  <a:cubicBezTo>
                    <a:pt x="10" y="277"/>
                    <a:pt x="11" y="277"/>
                    <a:pt x="12" y="276"/>
                  </a:cubicBezTo>
                  <a:cubicBezTo>
                    <a:pt x="8" y="274"/>
                    <a:pt x="8" y="274"/>
                    <a:pt x="8" y="274"/>
                  </a:cubicBezTo>
                  <a:cubicBezTo>
                    <a:pt x="10" y="277"/>
                    <a:pt x="10" y="277"/>
                    <a:pt x="10" y="277"/>
                  </a:cubicBezTo>
                  <a:cubicBezTo>
                    <a:pt x="9" y="274"/>
                    <a:pt x="9" y="274"/>
                    <a:pt x="9" y="274"/>
                  </a:cubicBezTo>
                  <a:cubicBezTo>
                    <a:pt x="9" y="277"/>
                    <a:pt x="9" y="277"/>
                    <a:pt x="9" y="277"/>
                  </a:cubicBezTo>
                  <a:cubicBezTo>
                    <a:pt x="9" y="277"/>
                    <a:pt x="9" y="277"/>
                    <a:pt x="10" y="277"/>
                  </a:cubicBezTo>
                  <a:cubicBezTo>
                    <a:pt x="9" y="274"/>
                    <a:pt x="9" y="274"/>
                    <a:pt x="9" y="274"/>
                  </a:cubicBezTo>
                  <a:cubicBezTo>
                    <a:pt x="9" y="277"/>
                    <a:pt x="9" y="277"/>
                    <a:pt x="9" y="277"/>
                  </a:cubicBezTo>
                  <a:cubicBezTo>
                    <a:pt x="9" y="276"/>
                    <a:pt x="9" y="276"/>
                    <a:pt x="9" y="276"/>
                  </a:cubicBezTo>
                  <a:cubicBezTo>
                    <a:pt x="8" y="277"/>
                    <a:pt x="8" y="277"/>
                    <a:pt x="8" y="277"/>
                  </a:cubicBezTo>
                  <a:cubicBezTo>
                    <a:pt x="9" y="277"/>
                    <a:pt x="9" y="277"/>
                    <a:pt x="9" y="277"/>
                  </a:cubicBezTo>
                  <a:cubicBezTo>
                    <a:pt x="9" y="276"/>
                    <a:pt x="9" y="276"/>
                    <a:pt x="9" y="276"/>
                  </a:cubicBezTo>
                  <a:cubicBezTo>
                    <a:pt x="8" y="277"/>
                    <a:pt x="8" y="277"/>
                    <a:pt x="8" y="277"/>
                  </a:cubicBezTo>
                  <a:cubicBezTo>
                    <a:pt x="8" y="277"/>
                    <a:pt x="9" y="278"/>
                    <a:pt x="11" y="278"/>
                  </a:cubicBezTo>
                  <a:cubicBezTo>
                    <a:pt x="16" y="281"/>
                    <a:pt x="27" y="286"/>
                    <a:pt x="40" y="293"/>
                  </a:cubicBezTo>
                  <a:cubicBezTo>
                    <a:pt x="60" y="303"/>
                    <a:pt x="84" y="317"/>
                    <a:pt x="104" y="328"/>
                  </a:cubicBezTo>
                  <a:cubicBezTo>
                    <a:pt x="114" y="334"/>
                    <a:pt x="123" y="339"/>
                    <a:pt x="129" y="342"/>
                  </a:cubicBezTo>
                  <a:cubicBezTo>
                    <a:pt x="132" y="344"/>
                    <a:pt x="135" y="345"/>
                    <a:pt x="137" y="346"/>
                  </a:cubicBezTo>
                  <a:cubicBezTo>
                    <a:pt x="137" y="347"/>
                    <a:pt x="138" y="347"/>
                    <a:pt x="139" y="347"/>
                  </a:cubicBezTo>
                  <a:cubicBezTo>
                    <a:pt x="139" y="348"/>
                    <a:pt x="139" y="348"/>
                    <a:pt x="139" y="348"/>
                  </a:cubicBezTo>
                  <a:cubicBezTo>
                    <a:pt x="139" y="348"/>
                    <a:pt x="139" y="348"/>
                    <a:pt x="139" y="348"/>
                  </a:cubicBezTo>
                  <a:cubicBezTo>
                    <a:pt x="140" y="348"/>
                    <a:pt x="140" y="348"/>
                    <a:pt x="140" y="348"/>
                  </a:cubicBezTo>
                  <a:cubicBezTo>
                    <a:pt x="140" y="348"/>
                    <a:pt x="140" y="348"/>
                    <a:pt x="140" y="348"/>
                  </a:cubicBezTo>
                  <a:cubicBezTo>
                    <a:pt x="140" y="348"/>
                    <a:pt x="140" y="348"/>
                    <a:pt x="141" y="348"/>
                  </a:cubicBezTo>
                  <a:cubicBezTo>
                    <a:pt x="143" y="348"/>
                    <a:pt x="145" y="347"/>
                    <a:pt x="145" y="345"/>
                  </a:cubicBezTo>
                  <a:cubicBezTo>
                    <a:pt x="146" y="344"/>
                    <a:pt x="145" y="342"/>
                    <a:pt x="143" y="341"/>
                  </a:cubicBezTo>
                  <a:cubicBezTo>
                    <a:pt x="95" y="310"/>
                    <a:pt x="95" y="310"/>
                    <a:pt x="95" y="310"/>
                  </a:cubicBezTo>
                  <a:cubicBezTo>
                    <a:pt x="140" y="334"/>
                    <a:pt x="140" y="334"/>
                    <a:pt x="140" y="334"/>
                  </a:cubicBezTo>
                  <a:cubicBezTo>
                    <a:pt x="142" y="335"/>
                    <a:pt x="144" y="334"/>
                    <a:pt x="145" y="333"/>
                  </a:cubicBezTo>
                  <a:cubicBezTo>
                    <a:pt x="146" y="331"/>
                    <a:pt x="146" y="329"/>
                    <a:pt x="145" y="328"/>
                  </a:cubicBezTo>
                  <a:cubicBezTo>
                    <a:pt x="145" y="327"/>
                    <a:pt x="145" y="327"/>
                    <a:pt x="145" y="327"/>
                  </a:cubicBezTo>
                  <a:cubicBezTo>
                    <a:pt x="144" y="327"/>
                    <a:pt x="144" y="327"/>
                    <a:pt x="144" y="327"/>
                  </a:cubicBezTo>
                  <a:cubicBezTo>
                    <a:pt x="144" y="327"/>
                    <a:pt x="144" y="327"/>
                    <a:pt x="144" y="327"/>
                  </a:cubicBezTo>
                  <a:cubicBezTo>
                    <a:pt x="143" y="326"/>
                    <a:pt x="134" y="320"/>
                    <a:pt x="121" y="313"/>
                  </a:cubicBezTo>
                  <a:cubicBezTo>
                    <a:pt x="102" y="301"/>
                    <a:pt x="75" y="284"/>
                    <a:pt x="52" y="270"/>
                  </a:cubicBezTo>
                  <a:cubicBezTo>
                    <a:pt x="41" y="263"/>
                    <a:pt x="31" y="257"/>
                    <a:pt x="24" y="252"/>
                  </a:cubicBezTo>
                  <a:cubicBezTo>
                    <a:pt x="20" y="250"/>
                    <a:pt x="17" y="248"/>
                    <a:pt x="15" y="247"/>
                  </a:cubicBezTo>
                  <a:cubicBezTo>
                    <a:pt x="14" y="246"/>
                    <a:pt x="14" y="246"/>
                    <a:pt x="13" y="245"/>
                  </a:cubicBezTo>
                  <a:cubicBezTo>
                    <a:pt x="13" y="245"/>
                    <a:pt x="13" y="245"/>
                    <a:pt x="13" y="245"/>
                  </a:cubicBezTo>
                  <a:cubicBezTo>
                    <a:pt x="11" y="247"/>
                    <a:pt x="11" y="247"/>
                    <a:pt x="11" y="247"/>
                  </a:cubicBezTo>
                  <a:cubicBezTo>
                    <a:pt x="13" y="245"/>
                    <a:pt x="13" y="245"/>
                    <a:pt x="13" y="245"/>
                  </a:cubicBezTo>
                  <a:cubicBezTo>
                    <a:pt x="13" y="245"/>
                    <a:pt x="13" y="245"/>
                    <a:pt x="13" y="245"/>
                  </a:cubicBezTo>
                  <a:cubicBezTo>
                    <a:pt x="11" y="247"/>
                    <a:pt x="11" y="247"/>
                    <a:pt x="11" y="247"/>
                  </a:cubicBezTo>
                  <a:cubicBezTo>
                    <a:pt x="13" y="245"/>
                    <a:pt x="13" y="245"/>
                    <a:pt x="13" y="245"/>
                  </a:cubicBezTo>
                  <a:cubicBezTo>
                    <a:pt x="10" y="248"/>
                    <a:pt x="10" y="248"/>
                    <a:pt x="10" y="248"/>
                  </a:cubicBezTo>
                  <a:cubicBezTo>
                    <a:pt x="13" y="246"/>
                    <a:pt x="13" y="246"/>
                    <a:pt x="13" y="246"/>
                  </a:cubicBezTo>
                  <a:cubicBezTo>
                    <a:pt x="13" y="245"/>
                    <a:pt x="13" y="245"/>
                    <a:pt x="13" y="245"/>
                  </a:cubicBezTo>
                  <a:cubicBezTo>
                    <a:pt x="10" y="248"/>
                    <a:pt x="10" y="248"/>
                    <a:pt x="10" y="248"/>
                  </a:cubicBezTo>
                  <a:cubicBezTo>
                    <a:pt x="13" y="246"/>
                    <a:pt x="13" y="246"/>
                    <a:pt x="13" y="246"/>
                  </a:cubicBezTo>
                  <a:cubicBezTo>
                    <a:pt x="10" y="248"/>
                    <a:pt x="10" y="248"/>
                    <a:pt x="10" y="248"/>
                  </a:cubicBezTo>
                  <a:cubicBezTo>
                    <a:pt x="14" y="246"/>
                    <a:pt x="14" y="246"/>
                    <a:pt x="14" y="246"/>
                  </a:cubicBezTo>
                  <a:cubicBezTo>
                    <a:pt x="13" y="246"/>
                    <a:pt x="13" y="246"/>
                    <a:pt x="13" y="246"/>
                  </a:cubicBezTo>
                  <a:cubicBezTo>
                    <a:pt x="10" y="248"/>
                    <a:pt x="10" y="248"/>
                    <a:pt x="10" y="248"/>
                  </a:cubicBezTo>
                  <a:cubicBezTo>
                    <a:pt x="14" y="246"/>
                    <a:pt x="14" y="246"/>
                    <a:pt x="14" y="246"/>
                  </a:cubicBezTo>
                  <a:cubicBezTo>
                    <a:pt x="10" y="248"/>
                    <a:pt x="10" y="248"/>
                    <a:pt x="10" y="248"/>
                  </a:cubicBezTo>
                  <a:cubicBezTo>
                    <a:pt x="14" y="248"/>
                    <a:pt x="14" y="248"/>
                    <a:pt x="14" y="248"/>
                  </a:cubicBezTo>
                  <a:cubicBezTo>
                    <a:pt x="14" y="247"/>
                    <a:pt x="14" y="247"/>
                    <a:pt x="14" y="246"/>
                  </a:cubicBezTo>
                  <a:cubicBezTo>
                    <a:pt x="10" y="248"/>
                    <a:pt x="10" y="248"/>
                    <a:pt x="10" y="248"/>
                  </a:cubicBezTo>
                  <a:cubicBezTo>
                    <a:pt x="14" y="248"/>
                    <a:pt x="14" y="248"/>
                    <a:pt x="14" y="248"/>
                  </a:cubicBezTo>
                  <a:cubicBezTo>
                    <a:pt x="10" y="248"/>
                    <a:pt x="10" y="248"/>
                    <a:pt x="10" y="248"/>
                  </a:cubicBezTo>
                  <a:cubicBezTo>
                    <a:pt x="8" y="251"/>
                    <a:pt x="8" y="251"/>
                    <a:pt x="8" y="251"/>
                  </a:cubicBezTo>
                  <a:cubicBezTo>
                    <a:pt x="140" y="320"/>
                    <a:pt x="140" y="320"/>
                    <a:pt x="140" y="320"/>
                  </a:cubicBezTo>
                  <a:cubicBezTo>
                    <a:pt x="142" y="321"/>
                    <a:pt x="143" y="321"/>
                    <a:pt x="144" y="320"/>
                  </a:cubicBezTo>
                  <a:cubicBezTo>
                    <a:pt x="146" y="319"/>
                    <a:pt x="146" y="318"/>
                    <a:pt x="146" y="317"/>
                  </a:cubicBezTo>
                  <a:cubicBezTo>
                    <a:pt x="146" y="315"/>
                    <a:pt x="146" y="315"/>
                    <a:pt x="146" y="314"/>
                  </a:cubicBezTo>
                  <a:cubicBezTo>
                    <a:pt x="145" y="314"/>
                    <a:pt x="145" y="314"/>
                    <a:pt x="145" y="314"/>
                  </a:cubicBezTo>
                  <a:cubicBezTo>
                    <a:pt x="144" y="313"/>
                    <a:pt x="144" y="313"/>
                    <a:pt x="144" y="313"/>
                  </a:cubicBezTo>
                  <a:cubicBezTo>
                    <a:pt x="144" y="313"/>
                    <a:pt x="143" y="312"/>
                    <a:pt x="141" y="311"/>
                  </a:cubicBezTo>
                  <a:cubicBezTo>
                    <a:pt x="131" y="305"/>
                    <a:pt x="98" y="285"/>
                    <a:pt x="67" y="267"/>
                  </a:cubicBezTo>
                  <a:cubicBezTo>
                    <a:pt x="52" y="257"/>
                    <a:pt x="37" y="248"/>
                    <a:pt x="26" y="241"/>
                  </a:cubicBezTo>
                  <a:cubicBezTo>
                    <a:pt x="21" y="238"/>
                    <a:pt x="16" y="235"/>
                    <a:pt x="13" y="233"/>
                  </a:cubicBezTo>
                  <a:cubicBezTo>
                    <a:pt x="12" y="232"/>
                    <a:pt x="11" y="231"/>
                    <a:pt x="10" y="230"/>
                  </a:cubicBezTo>
                  <a:cubicBezTo>
                    <a:pt x="10" y="230"/>
                    <a:pt x="10" y="230"/>
                    <a:pt x="10" y="230"/>
                  </a:cubicBezTo>
                  <a:cubicBezTo>
                    <a:pt x="8" y="231"/>
                    <a:pt x="8" y="231"/>
                    <a:pt x="8" y="231"/>
                  </a:cubicBezTo>
                  <a:cubicBezTo>
                    <a:pt x="10" y="230"/>
                    <a:pt x="10" y="230"/>
                    <a:pt x="10" y="230"/>
                  </a:cubicBezTo>
                  <a:cubicBezTo>
                    <a:pt x="10" y="230"/>
                    <a:pt x="10" y="230"/>
                    <a:pt x="10" y="230"/>
                  </a:cubicBezTo>
                  <a:cubicBezTo>
                    <a:pt x="8" y="231"/>
                    <a:pt x="8" y="231"/>
                    <a:pt x="8" y="231"/>
                  </a:cubicBezTo>
                  <a:cubicBezTo>
                    <a:pt x="10" y="230"/>
                    <a:pt x="10" y="230"/>
                    <a:pt x="10" y="230"/>
                  </a:cubicBezTo>
                  <a:cubicBezTo>
                    <a:pt x="7" y="232"/>
                    <a:pt x="7" y="232"/>
                    <a:pt x="7" y="232"/>
                  </a:cubicBezTo>
                  <a:cubicBezTo>
                    <a:pt x="10" y="232"/>
                    <a:pt x="10" y="232"/>
                    <a:pt x="10" y="232"/>
                  </a:cubicBezTo>
                  <a:cubicBezTo>
                    <a:pt x="10" y="231"/>
                    <a:pt x="10" y="230"/>
                    <a:pt x="10" y="230"/>
                  </a:cubicBezTo>
                  <a:cubicBezTo>
                    <a:pt x="7" y="232"/>
                    <a:pt x="7" y="232"/>
                    <a:pt x="7" y="232"/>
                  </a:cubicBezTo>
                  <a:cubicBezTo>
                    <a:pt x="10" y="232"/>
                    <a:pt x="10" y="232"/>
                    <a:pt x="10" y="232"/>
                  </a:cubicBezTo>
                  <a:cubicBezTo>
                    <a:pt x="6" y="232"/>
                    <a:pt x="6" y="232"/>
                    <a:pt x="6" y="232"/>
                  </a:cubicBezTo>
                  <a:cubicBezTo>
                    <a:pt x="10" y="234"/>
                    <a:pt x="10" y="234"/>
                    <a:pt x="10" y="234"/>
                  </a:cubicBezTo>
                  <a:cubicBezTo>
                    <a:pt x="10" y="233"/>
                    <a:pt x="10" y="232"/>
                    <a:pt x="10" y="232"/>
                  </a:cubicBezTo>
                  <a:cubicBezTo>
                    <a:pt x="6" y="232"/>
                    <a:pt x="6" y="232"/>
                    <a:pt x="6" y="232"/>
                  </a:cubicBezTo>
                  <a:cubicBezTo>
                    <a:pt x="10" y="234"/>
                    <a:pt x="10" y="234"/>
                    <a:pt x="10" y="234"/>
                  </a:cubicBezTo>
                  <a:cubicBezTo>
                    <a:pt x="10" y="234"/>
                    <a:pt x="10" y="234"/>
                    <a:pt x="10" y="234"/>
                  </a:cubicBezTo>
                  <a:cubicBezTo>
                    <a:pt x="6" y="232"/>
                    <a:pt x="6" y="232"/>
                    <a:pt x="6" y="232"/>
                  </a:cubicBezTo>
                  <a:cubicBezTo>
                    <a:pt x="8" y="235"/>
                    <a:pt x="8" y="235"/>
                    <a:pt x="8" y="235"/>
                  </a:cubicBezTo>
                  <a:cubicBezTo>
                    <a:pt x="8" y="235"/>
                    <a:pt x="9" y="235"/>
                    <a:pt x="10" y="234"/>
                  </a:cubicBezTo>
                  <a:cubicBezTo>
                    <a:pt x="6" y="232"/>
                    <a:pt x="6" y="232"/>
                    <a:pt x="6" y="232"/>
                  </a:cubicBezTo>
                  <a:cubicBezTo>
                    <a:pt x="8" y="235"/>
                    <a:pt x="8" y="235"/>
                    <a:pt x="8" y="235"/>
                  </a:cubicBezTo>
                  <a:cubicBezTo>
                    <a:pt x="7" y="232"/>
                    <a:pt x="7" y="232"/>
                    <a:pt x="7" y="232"/>
                  </a:cubicBezTo>
                  <a:cubicBezTo>
                    <a:pt x="7" y="235"/>
                    <a:pt x="7" y="235"/>
                    <a:pt x="7" y="235"/>
                  </a:cubicBezTo>
                  <a:cubicBezTo>
                    <a:pt x="7" y="235"/>
                    <a:pt x="7" y="235"/>
                    <a:pt x="8" y="235"/>
                  </a:cubicBezTo>
                  <a:cubicBezTo>
                    <a:pt x="7" y="232"/>
                    <a:pt x="7" y="232"/>
                    <a:pt x="7" y="232"/>
                  </a:cubicBezTo>
                  <a:cubicBezTo>
                    <a:pt x="7" y="235"/>
                    <a:pt x="7" y="235"/>
                    <a:pt x="7" y="235"/>
                  </a:cubicBezTo>
                  <a:cubicBezTo>
                    <a:pt x="7" y="234"/>
                    <a:pt x="7" y="234"/>
                    <a:pt x="7" y="234"/>
                  </a:cubicBezTo>
                  <a:cubicBezTo>
                    <a:pt x="6" y="235"/>
                    <a:pt x="6" y="235"/>
                    <a:pt x="6" y="235"/>
                  </a:cubicBezTo>
                  <a:cubicBezTo>
                    <a:pt x="7" y="235"/>
                    <a:pt x="7" y="235"/>
                    <a:pt x="7" y="235"/>
                  </a:cubicBezTo>
                  <a:cubicBezTo>
                    <a:pt x="7" y="234"/>
                    <a:pt x="7" y="234"/>
                    <a:pt x="7" y="234"/>
                  </a:cubicBezTo>
                  <a:cubicBezTo>
                    <a:pt x="6" y="235"/>
                    <a:pt x="6" y="235"/>
                    <a:pt x="6" y="235"/>
                  </a:cubicBezTo>
                  <a:cubicBezTo>
                    <a:pt x="6" y="235"/>
                    <a:pt x="7" y="236"/>
                    <a:pt x="9" y="236"/>
                  </a:cubicBezTo>
                  <a:cubicBezTo>
                    <a:pt x="14" y="238"/>
                    <a:pt x="25" y="244"/>
                    <a:pt x="38" y="251"/>
                  </a:cubicBezTo>
                  <a:cubicBezTo>
                    <a:pt x="58" y="261"/>
                    <a:pt x="84" y="275"/>
                    <a:pt x="104" y="285"/>
                  </a:cubicBezTo>
                  <a:cubicBezTo>
                    <a:pt x="114" y="291"/>
                    <a:pt x="123" y="296"/>
                    <a:pt x="130" y="299"/>
                  </a:cubicBezTo>
                  <a:cubicBezTo>
                    <a:pt x="136" y="303"/>
                    <a:pt x="140" y="305"/>
                    <a:pt x="140" y="305"/>
                  </a:cubicBezTo>
                  <a:cubicBezTo>
                    <a:pt x="142" y="306"/>
                    <a:pt x="144" y="305"/>
                    <a:pt x="145" y="303"/>
                  </a:cubicBezTo>
                  <a:cubicBezTo>
                    <a:pt x="146" y="303"/>
                    <a:pt x="146" y="302"/>
                    <a:pt x="146" y="301"/>
                  </a:cubicBezTo>
                  <a:cubicBezTo>
                    <a:pt x="146" y="300"/>
                    <a:pt x="145" y="299"/>
                    <a:pt x="145" y="299"/>
                  </a:cubicBezTo>
                  <a:cubicBezTo>
                    <a:pt x="145" y="298"/>
                    <a:pt x="144" y="298"/>
                    <a:pt x="144" y="297"/>
                  </a:cubicBezTo>
                  <a:cubicBezTo>
                    <a:pt x="143" y="296"/>
                    <a:pt x="142" y="295"/>
                    <a:pt x="140" y="294"/>
                  </a:cubicBezTo>
                  <a:cubicBezTo>
                    <a:pt x="134" y="290"/>
                    <a:pt x="123" y="283"/>
                    <a:pt x="110" y="274"/>
                  </a:cubicBezTo>
                  <a:cubicBezTo>
                    <a:pt x="70" y="249"/>
                    <a:pt x="9" y="213"/>
                    <a:pt x="9" y="213"/>
                  </a:cubicBezTo>
                  <a:cubicBezTo>
                    <a:pt x="7" y="217"/>
                    <a:pt x="7" y="217"/>
                    <a:pt x="7" y="217"/>
                  </a:cubicBezTo>
                  <a:cubicBezTo>
                    <a:pt x="10" y="219"/>
                    <a:pt x="10" y="219"/>
                    <a:pt x="10" y="219"/>
                  </a:cubicBezTo>
                  <a:cubicBezTo>
                    <a:pt x="7" y="217"/>
                    <a:pt x="7" y="217"/>
                    <a:pt x="7" y="217"/>
                  </a:cubicBezTo>
                  <a:cubicBezTo>
                    <a:pt x="8" y="221"/>
                    <a:pt x="8" y="221"/>
                    <a:pt x="8" y="221"/>
                  </a:cubicBezTo>
                  <a:cubicBezTo>
                    <a:pt x="9" y="220"/>
                    <a:pt x="10" y="220"/>
                    <a:pt x="10" y="219"/>
                  </a:cubicBezTo>
                  <a:cubicBezTo>
                    <a:pt x="7" y="217"/>
                    <a:pt x="7" y="217"/>
                    <a:pt x="7" y="217"/>
                  </a:cubicBezTo>
                  <a:cubicBezTo>
                    <a:pt x="8" y="221"/>
                    <a:pt x="8" y="221"/>
                    <a:pt x="8" y="221"/>
                  </a:cubicBezTo>
                  <a:cubicBezTo>
                    <a:pt x="7" y="217"/>
                    <a:pt x="7" y="217"/>
                    <a:pt x="7" y="217"/>
                  </a:cubicBezTo>
                  <a:cubicBezTo>
                    <a:pt x="7" y="221"/>
                    <a:pt x="7" y="221"/>
                    <a:pt x="7" y="221"/>
                  </a:cubicBezTo>
                  <a:cubicBezTo>
                    <a:pt x="7" y="221"/>
                    <a:pt x="8" y="221"/>
                    <a:pt x="8" y="221"/>
                  </a:cubicBezTo>
                  <a:cubicBezTo>
                    <a:pt x="7" y="217"/>
                    <a:pt x="7" y="217"/>
                    <a:pt x="7" y="217"/>
                  </a:cubicBezTo>
                  <a:cubicBezTo>
                    <a:pt x="7" y="221"/>
                    <a:pt x="7" y="221"/>
                    <a:pt x="7" y="221"/>
                  </a:cubicBezTo>
                  <a:cubicBezTo>
                    <a:pt x="7" y="218"/>
                    <a:pt x="7" y="218"/>
                    <a:pt x="7" y="218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6" y="221"/>
                    <a:pt x="6" y="221"/>
                    <a:pt x="7" y="221"/>
                  </a:cubicBezTo>
                  <a:cubicBezTo>
                    <a:pt x="7" y="218"/>
                    <a:pt x="7" y="218"/>
                    <a:pt x="7" y="218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6" y="221"/>
                    <a:pt x="7" y="221"/>
                    <a:pt x="9" y="222"/>
                  </a:cubicBezTo>
                  <a:cubicBezTo>
                    <a:pt x="13" y="224"/>
                    <a:pt x="24" y="230"/>
                    <a:pt x="37" y="236"/>
                  </a:cubicBezTo>
                  <a:cubicBezTo>
                    <a:pt x="56" y="247"/>
                    <a:pt x="80" y="260"/>
                    <a:pt x="101" y="270"/>
                  </a:cubicBezTo>
                  <a:cubicBezTo>
                    <a:pt x="111" y="276"/>
                    <a:pt x="120" y="280"/>
                    <a:pt x="127" y="284"/>
                  </a:cubicBezTo>
                  <a:cubicBezTo>
                    <a:pt x="130" y="285"/>
                    <a:pt x="133" y="287"/>
                    <a:pt x="135" y="288"/>
                  </a:cubicBezTo>
                  <a:cubicBezTo>
                    <a:pt x="136" y="288"/>
                    <a:pt x="137" y="289"/>
                    <a:pt x="138" y="289"/>
                  </a:cubicBezTo>
                  <a:cubicBezTo>
                    <a:pt x="139" y="289"/>
                    <a:pt x="139" y="289"/>
                    <a:pt x="139" y="289"/>
                  </a:cubicBezTo>
                  <a:cubicBezTo>
                    <a:pt x="140" y="289"/>
                    <a:pt x="140" y="290"/>
                    <a:pt x="141" y="290"/>
                  </a:cubicBezTo>
                  <a:cubicBezTo>
                    <a:pt x="141" y="290"/>
                    <a:pt x="142" y="290"/>
                    <a:pt x="142" y="289"/>
                  </a:cubicBezTo>
                  <a:cubicBezTo>
                    <a:pt x="143" y="289"/>
                    <a:pt x="144" y="289"/>
                    <a:pt x="145" y="288"/>
                  </a:cubicBezTo>
                  <a:cubicBezTo>
                    <a:pt x="145" y="288"/>
                    <a:pt x="145" y="288"/>
                    <a:pt x="145" y="288"/>
                  </a:cubicBezTo>
                  <a:cubicBezTo>
                    <a:pt x="145" y="287"/>
                    <a:pt x="145" y="286"/>
                    <a:pt x="145" y="285"/>
                  </a:cubicBezTo>
                  <a:cubicBezTo>
                    <a:pt x="145" y="284"/>
                    <a:pt x="145" y="284"/>
                    <a:pt x="145" y="284"/>
                  </a:cubicBezTo>
                  <a:cubicBezTo>
                    <a:pt x="144" y="283"/>
                    <a:pt x="144" y="283"/>
                    <a:pt x="144" y="282"/>
                  </a:cubicBezTo>
                  <a:cubicBezTo>
                    <a:pt x="143" y="282"/>
                    <a:pt x="143" y="282"/>
                    <a:pt x="143" y="281"/>
                  </a:cubicBezTo>
                  <a:cubicBezTo>
                    <a:pt x="141" y="280"/>
                    <a:pt x="137" y="278"/>
                    <a:pt x="133" y="275"/>
                  </a:cubicBezTo>
                  <a:cubicBezTo>
                    <a:pt x="101" y="254"/>
                    <a:pt x="9" y="198"/>
                    <a:pt x="9" y="198"/>
                  </a:cubicBezTo>
                  <a:cubicBezTo>
                    <a:pt x="7" y="202"/>
                    <a:pt x="7" y="202"/>
                    <a:pt x="7" y="202"/>
                  </a:cubicBezTo>
                  <a:cubicBezTo>
                    <a:pt x="10" y="204"/>
                    <a:pt x="10" y="204"/>
                    <a:pt x="10" y="204"/>
                  </a:cubicBezTo>
                  <a:cubicBezTo>
                    <a:pt x="7" y="202"/>
                    <a:pt x="7" y="202"/>
                    <a:pt x="7" y="202"/>
                  </a:cubicBezTo>
                  <a:cubicBezTo>
                    <a:pt x="8" y="205"/>
                    <a:pt x="8" y="205"/>
                    <a:pt x="8" y="205"/>
                  </a:cubicBezTo>
                  <a:cubicBezTo>
                    <a:pt x="9" y="205"/>
                    <a:pt x="10" y="205"/>
                    <a:pt x="10" y="204"/>
                  </a:cubicBezTo>
                  <a:cubicBezTo>
                    <a:pt x="7" y="202"/>
                    <a:pt x="7" y="202"/>
                    <a:pt x="7" y="202"/>
                  </a:cubicBezTo>
                  <a:cubicBezTo>
                    <a:pt x="8" y="205"/>
                    <a:pt x="8" y="205"/>
                    <a:pt x="8" y="205"/>
                  </a:cubicBezTo>
                  <a:cubicBezTo>
                    <a:pt x="7" y="202"/>
                    <a:pt x="7" y="202"/>
                    <a:pt x="7" y="202"/>
                  </a:cubicBezTo>
                  <a:cubicBezTo>
                    <a:pt x="7" y="205"/>
                    <a:pt x="7" y="205"/>
                    <a:pt x="7" y="205"/>
                  </a:cubicBezTo>
                  <a:cubicBezTo>
                    <a:pt x="7" y="205"/>
                    <a:pt x="8" y="205"/>
                    <a:pt x="8" y="205"/>
                  </a:cubicBezTo>
                  <a:cubicBezTo>
                    <a:pt x="7" y="202"/>
                    <a:pt x="7" y="202"/>
                    <a:pt x="7" y="202"/>
                  </a:cubicBezTo>
                  <a:cubicBezTo>
                    <a:pt x="7" y="205"/>
                    <a:pt x="7" y="205"/>
                    <a:pt x="7" y="205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7" y="205"/>
                    <a:pt x="7" y="205"/>
                    <a:pt x="7" y="205"/>
                  </a:cubicBezTo>
                  <a:cubicBezTo>
                    <a:pt x="7" y="205"/>
                    <a:pt x="7" y="205"/>
                    <a:pt x="7" y="205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7" y="205"/>
                    <a:pt x="7" y="205"/>
                    <a:pt x="7" y="205"/>
                  </a:cubicBezTo>
                  <a:cubicBezTo>
                    <a:pt x="7" y="205"/>
                    <a:pt x="8" y="206"/>
                    <a:pt x="9" y="206"/>
                  </a:cubicBezTo>
                  <a:cubicBezTo>
                    <a:pt x="14" y="208"/>
                    <a:pt x="24" y="213"/>
                    <a:pt x="37" y="220"/>
                  </a:cubicBezTo>
                  <a:cubicBezTo>
                    <a:pt x="56" y="229"/>
                    <a:pt x="81" y="242"/>
                    <a:pt x="101" y="252"/>
                  </a:cubicBezTo>
                  <a:cubicBezTo>
                    <a:pt x="111" y="257"/>
                    <a:pt x="121" y="262"/>
                    <a:pt x="128" y="265"/>
                  </a:cubicBezTo>
                  <a:cubicBezTo>
                    <a:pt x="131" y="267"/>
                    <a:pt x="134" y="268"/>
                    <a:pt x="137" y="269"/>
                  </a:cubicBezTo>
                  <a:cubicBezTo>
                    <a:pt x="138" y="269"/>
                    <a:pt x="139" y="270"/>
                    <a:pt x="140" y="270"/>
                  </a:cubicBezTo>
                  <a:cubicBezTo>
                    <a:pt x="141" y="270"/>
                    <a:pt x="142" y="271"/>
                    <a:pt x="143" y="271"/>
                  </a:cubicBezTo>
                  <a:cubicBezTo>
                    <a:pt x="143" y="271"/>
                    <a:pt x="144" y="271"/>
                    <a:pt x="144" y="270"/>
                  </a:cubicBezTo>
                  <a:cubicBezTo>
                    <a:pt x="145" y="270"/>
                    <a:pt x="146" y="270"/>
                    <a:pt x="147" y="269"/>
                  </a:cubicBezTo>
                  <a:cubicBezTo>
                    <a:pt x="147" y="268"/>
                    <a:pt x="147" y="267"/>
                    <a:pt x="147" y="266"/>
                  </a:cubicBezTo>
                  <a:cubicBezTo>
                    <a:pt x="147" y="265"/>
                    <a:pt x="146" y="264"/>
                    <a:pt x="145" y="263"/>
                  </a:cubicBezTo>
                  <a:cubicBezTo>
                    <a:pt x="145" y="263"/>
                    <a:pt x="143" y="262"/>
                    <a:pt x="139" y="259"/>
                  </a:cubicBezTo>
                  <a:cubicBezTo>
                    <a:pt x="126" y="251"/>
                    <a:pt x="93" y="231"/>
                    <a:pt x="63" y="213"/>
                  </a:cubicBezTo>
                  <a:cubicBezTo>
                    <a:pt x="48" y="203"/>
                    <a:pt x="33" y="194"/>
                    <a:pt x="23" y="188"/>
                  </a:cubicBezTo>
                  <a:cubicBezTo>
                    <a:pt x="18" y="184"/>
                    <a:pt x="13" y="182"/>
                    <a:pt x="11" y="180"/>
                  </a:cubicBezTo>
                  <a:cubicBezTo>
                    <a:pt x="9" y="179"/>
                    <a:pt x="8" y="178"/>
                    <a:pt x="7" y="177"/>
                  </a:cubicBezTo>
                  <a:cubicBezTo>
                    <a:pt x="7" y="177"/>
                    <a:pt x="7" y="177"/>
                    <a:pt x="7" y="177"/>
                  </a:cubicBezTo>
                  <a:cubicBezTo>
                    <a:pt x="5" y="178"/>
                    <a:pt x="5" y="178"/>
                    <a:pt x="5" y="178"/>
                  </a:cubicBezTo>
                  <a:cubicBezTo>
                    <a:pt x="7" y="177"/>
                    <a:pt x="7" y="177"/>
                    <a:pt x="7" y="177"/>
                  </a:cubicBezTo>
                  <a:cubicBezTo>
                    <a:pt x="7" y="177"/>
                    <a:pt x="7" y="177"/>
                    <a:pt x="7" y="177"/>
                  </a:cubicBezTo>
                  <a:cubicBezTo>
                    <a:pt x="5" y="178"/>
                    <a:pt x="5" y="178"/>
                    <a:pt x="5" y="178"/>
                  </a:cubicBezTo>
                  <a:cubicBezTo>
                    <a:pt x="7" y="177"/>
                    <a:pt x="7" y="177"/>
                    <a:pt x="7" y="177"/>
                  </a:cubicBezTo>
                  <a:cubicBezTo>
                    <a:pt x="4" y="179"/>
                    <a:pt x="4" y="179"/>
                    <a:pt x="4" y="179"/>
                  </a:cubicBezTo>
                  <a:cubicBezTo>
                    <a:pt x="7" y="178"/>
                    <a:pt x="7" y="178"/>
                    <a:pt x="7" y="178"/>
                  </a:cubicBezTo>
                  <a:cubicBezTo>
                    <a:pt x="7" y="177"/>
                    <a:pt x="7" y="177"/>
                    <a:pt x="7" y="177"/>
                  </a:cubicBezTo>
                  <a:cubicBezTo>
                    <a:pt x="4" y="179"/>
                    <a:pt x="4" y="179"/>
                    <a:pt x="4" y="179"/>
                  </a:cubicBezTo>
                  <a:cubicBezTo>
                    <a:pt x="7" y="178"/>
                    <a:pt x="7" y="178"/>
                    <a:pt x="7" y="178"/>
                  </a:cubicBezTo>
                  <a:cubicBezTo>
                    <a:pt x="4" y="179"/>
                    <a:pt x="4" y="179"/>
                    <a:pt x="4" y="179"/>
                  </a:cubicBezTo>
                  <a:cubicBezTo>
                    <a:pt x="8" y="179"/>
                    <a:pt x="8" y="179"/>
                    <a:pt x="8" y="179"/>
                  </a:cubicBezTo>
                  <a:cubicBezTo>
                    <a:pt x="8" y="178"/>
                    <a:pt x="7" y="178"/>
                    <a:pt x="7" y="178"/>
                  </a:cubicBezTo>
                  <a:cubicBezTo>
                    <a:pt x="4" y="179"/>
                    <a:pt x="4" y="179"/>
                    <a:pt x="4" y="179"/>
                  </a:cubicBezTo>
                  <a:cubicBezTo>
                    <a:pt x="8" y="179"/>
                    <a:pt x="8" y="179"/>
                    <a:pt x="8" y="179"/>
                  </a:cubicBezTo>
                  <a:cubicBezTo>
                    <a:pt x="4" y="179"/>
                    <a:pt x="4" y="179"/>
                    <a:pt x="4" y="179"/>
                  </a:cubicBezTo>
                  <a:cubicBezTo>
                    <a:pt x="7" y="182"/>
                    <a:pt x="7" y="182"/>
                    <a:pt x="7" y="182"/>
                  </a:cubicBezTo>
                  <a:cubicBezTo>
                    <a:pt x="8" y="181"/>
                    <a:pt x="8" y="180"/>
                    <a:pt x="8" y="179"/>
                  </a:cubicBezTo>
                  <a:cubicBezTo>
                    <a:pt x="4" y="179"/>
                    <a:pt x="4" y="179"/>
                    <a:pt x="4" y="179"/>
                  </a:cubicBezTo>
                  <a:cubicBezTo>
                    <a:pt x="7" y="182"/>
                    <a:pt x="7" y="182"/>
                    <a:pt x="7" y="182"/>
                  </a:cubicBezTo>
                  <a:cubicBezTo>
                    <a:pt x="7" y="181"/>
                    <a:pt x="7" y="181"/>
                    <a:pt x="7" y="181"/>
                  </a:cubicBezTo>
                  <a:cubicBezTo>
                    <a:pt x="4" y="179"/>
                    <a:pt x="4" y="179"/>
                    <a:pt x="4" y="179"/>
                  </a:cubicBezTo>
                  <a:cubicBezTo>
                    <a:pt x="5" y="183"/>
                    <a:pt x="5" y="183"/>
                    <a:pt x="5" y="183"/>
                  </a:cubicBezTo>
                  <a:cubicBezTo>
                    <a:pt x="6" y="183"/>
                    <a:pt x="6" y="182"/>
                    <a:pt x="7" y="181"/>
                  </a:cubicBezTo>
                  <a:cubicBezTo>
                    <a:pt x="4" y="179"/>
                    <a:pt x="4" y="179"/>
                    <a:pt x="4" y="179"/>
                  </a:cubicBezTo>
                  <a:cubicBezTo>
                    <a:pt x="5" y="183"/>
                    <a:pt x="5" y="183"/>
                    <a:pt x="5" y="183"/>
                  </a:cubicBezTo>
                  <a:cubicBezTo>
                    <a:pt x="4" y="180"/>
                    <a:pt x="4" y="180"/>
                    <a:pt x="4" y="180"/>
                  </a:cubicBezTo>
                  <a:cubicBezTo>
                    <a:pt x="4" y="183"/>
                    <a:pt x="4" y="183"/>
                    <a:pt x="4" y="183"/>
                  </a:cubicBezTo>
                  <a:cubicBezTo>
                    <a:pt x="4" y="183"/>
                    <a:pt x="4" y="183"/>
                    <a:pt x="5" y="183"/>
                  </a:cubicBezTo>
                  <a:cubicBezTo>
                    <a:pt x="4" y="180"/>
                    <a:pt x="4" y="180"/>
                    <a:pt x="4" y="180"/>
                  </a:cubicBezTo>
                  <a:cubicBezTo>
                    <a:pt x="4" y="183"/>
                    <a:pt x="4" y="183"/>
                    <a:pt x="4" y="183"/>
                  </a:cubicBezTo>
                  <a:cubicBezTo>
                    <a:pt x="4" y="181"/>
                    <a:pt x="4" y="181"/>
                    <a:pt x="4" y="181"/>
                  </a:cubicBezTo>
                  <a:cubicBezTo>
                    <a:pt x="3" y="183"/>
                    <a:pt x="3" y="183"/>
                    <a:pt x="3" y="183"/>
                  </a:cubicBezTo>
                  <a:cubicBezTo>
                    <a:pt x="3" y="183"/>
                    <a:pt x="3" y="183"/>
                    <a:pt x="4" y="183"/>
                  </a:cubicBezTo>
                  <a:cubicBezTo>
                    <a:pt x="4" y="181"/>
                    <a:pt x="4" y="181"/>
                    <a:pt x="4" y="181"/>
                  </a:cubicBezTo>
                  <a:cubicBezTo>
                    <a:pt x="3" y="183"/>
                    <a:pt x="3" y="183"/>
                    <a:pt x="3" y="183"/>
                  </a:cubicBezTo>
                  <a:cubicBezTo>
                    <a:pt x="3" y="183"/>
                    <a:pt x="3" y="183"/>
                    <a:pt x="3" y="183"/>
                  </a:cubicBezTo>
                  <a:cubicBezTo>
                    <a:pt x="4" y="183"/>
                    <a:pt x="5" y="184"/>
                    <a:pt x="6" y="184"/>
                  </a:cubicBezTo>
                  <a:cubicBezTo>
                    <a:pt x="12" y="187"/>
                    <a:pt x="23" y="193"/>
                    <a:pt x="37" y="200"/>
                  </a:cubicBezTo>
                  <a:cubicBezTo>
                    <a:pt x="58" y="211"/>
                    <a:pt x="84" y="226"/>
                    <a:pt x="105" y="237"/>
                  </a:cubicBezTo>
                  <a:cubicBezTo>
                    <a:pt x="116" y="243"/>
                    <a:pt x="125" y="248"/>
                    <a:pt x="131" y="252"/>
                  </a:cubicBezTo>
                  <a:cubicBezTo>
                    <a:pt x="138" y="255"/>
                    <a:pt x="142" y="258"/>
                    <a:pt x="142" y="258"/>
                  </a:cubicBezTo>
                  <a:cubicBezTo>
                    <a:pt x="144" y="259"/>
                    <a:pt x="146" y="258"/>
                    <a:pt x="147" y="256"/>
                  </a:cubicBezTo>
                  <a:cubicBezTo>
                    <a:pt x="148" y="255"/>
                    <a:pt x="148" y="255"/>
                    <a:pt x="148" y="254"/>
                  </a:cubicBezTo>
                  <a:cubicBezTo>
                    <a:pt x="148" y="253"/>
                    <a:pt x="148" y="252"/>
                    <a:pt x="147" y="252"/>
                  </a:cubicBezTo>
                  <a:cubicBezTo>
                    <a:pt x="147" y="251"/>
                    <a:pt x="147" y="250"/>
                    <a:pt x="146" y="250"/>
                  </a:cubicBezTo>
                  <a:cubicBezTo>
                    <a:pt x="145" y="249"/>
                    <a:pt x="144" y="248"/>
                    <a:pt x="142" y="247"/>
                  </a:cubicBezTo>
                  <a:cubicBezTo>
                    <a:pt x="136" y="242"/>
                    <a:pt x="125" y="235"/>
                    <a:pt x="112" y="227"/>
                  </a:cubicBezTo>
                  <a:cubicBezTo>
                    <a:pt x="92" y="215"/>
                    <a:pt x="67" y="200"/>
                    <a:pt x="47" y="188"/>
                  </a:cubicBezTo>
                  <a:cubicBezTo>
                    <a:pt x="37" y="182"/>
                    <a:pt x="28" y="177"/>
                    <a:pt x="22" y="173"/>
                  </a:cubicBezTo>
                  <a:cubicBezTo>
                    <a:pt x="19" y="171"/>
                    <a:pt x="16" y="170"/>
                    <a:pt x="14" y="169"/>
                  </a:cubicBezTo>
                  <a:cubicBezTo>
                    <a:pt x="14" y="168"/>
                    <a:pt x="13" y="168"/>
                    <a:pt x="13" y="167"/>
                  </a:cubicBezTo>
                  <a:cubicBezTo>
                    <a:pt x="12" y="167"/>
                    <a:pt x="12" y="167"/>
                    <a:pt x="12" y="167"/>
                  </a:cubicBezTo>
                  <a:cubicBezTo>
                    <a:pt x="11" y="169"/>
                    <a:pt x="11" y="169"/>
                    <a:pt x="11" y="169"/>
                  </a:cubicBezTo>
                  <a:cubicBezTo>
                    <a:pt x="12" y="167"/>
                    <a:pt x="12" y="167"/>
                    <a:pt x="12" y="167"/>
                  </a:cubicBezTo>
                  <a:cubicBezTo>
                    <a:pt x="12" y="167"/>
                    <a:pt x="12" y="167"/>
                    <a:pt x="12" y="167"/>
                  </a:cubicBezTo>
                  <a:cubicBezTo>
                    <a:pt x="11" y="169"/>
                    <a:pt x="11" y="169"/>
                    <a:pt x="11" y="169"/>
                  </a:cubicBezTo>
                  <a:cubicBezTo>
                    <a:pt x="12" y="167"/>
                    <a:pt x="12" y="167"/>
                    <a:pt x="12" y="167"/>
                  </a:cubicBezTo>
                  <a:cubicBezTo>
                    <a:pt x="10" y="170"/>
                    <a:pt x="10" y="170"/>
                    <a:pt x="10" y="170"/>
                  </a:cubicBezTo>
                  <a:cubicBezTo>
                    <a:pt x="13" y="168"/>
                    <a:pt x="13" y="168"/>
                    <a:pt x="13" y="168"/>
                  </a:cubicBezTo>
                  <a:cubicBezTo>
                    <a:pt x="12" y="167"/>
                    <a:pt x="12" y="167"/>
                    <a:pt x="12" y="167"/>
                  </a:cubicBezTo>
                  <a:cubicBezTo>
                    <a:pt x="10" y="170"/>
                    <a:pt x="10" y="170"/>
                    <a:pt x="10" y="170"/>
                  </a:cubicBezTo>
                  <a:cubicBezTo>
                    <a:pt x="13" y="168"/>
                    <a:pt x="13" y="168"/>
                    <a:pt x="13" y="168"/>
                  </a:cubicBezTo>
                  <a:cubicBezTo>
                    <a:pt x="10" y="170"/>
                    <a:pt x="10" y="170"/>
                    <a:pt x="10" y="170"/>
                  </a:cubicBezTo>
                  <a:cubicBezTo>
                    <a:pt x="13" y="168"/>
                    <a:pt x="13" y="168"/>
                    <a:pt x="13" y="168"/>
                  </a:cubicBezTo>
                  <a:cubicBezTo>
                    <a:pt x="13" y="168"/>
                    <a:pt x="13" y="168"/>
                    <a:pt x="13" y="168"/>
                  </a:cubicBezTo>
                  <a:cubicBezTo>
                    <a:pt x="10" y="170"/>
                    <a:pt x="10" y="170"/>
                    <a:pt x="10" y="170"/>
                  </a:cubicBezTo>
                  <a:cubicBezTo>
                    <a:pt x="13" y="168"/>
                    <a:pt x="13" y="168"/>
                    <a:pt x="13" y="168"/>
                  </a:cubicBezTo>
                  <a:cubicBezTo>
                    <a:pt x="10" y="170"/>
                    <a:pt x="10" y="170"/>
                    <a:pt x="10" y="170"/>
                  </a:cubicBezTo>
                  <a:cubicBezTo>
                    <a:pt x="14" y="170"/>
                    <a:pt x="14" y="170"/>
                    <a:pt x="14" y="170"/>
                  </a:cubicBezTo>
                  <a:cubicBezTo>
                    <a:pt x="14" y="169"/>
                    <a:pt x="13" y="169"/>
                    <a:pt x="13" y="168"/>
                  </a:cubicBezTo>
                  <a:cubicBezTo>
                    <a:pt x="10" y="170"/>
                    <a:pt x="10" y="170"/>
                    <a:pt x="10" y="170"/>
                  </a:cubicBezTo>
                  <a:cubicBezTo>
                    <a:pt x="14" y="170"/>
                    <a:pt x="14" y="170"/>
                    <a:pt x="14" y="170"/>
                  </a:cubicBezTo>
                  <a:cubicBezTo>
                    <a:pt x="10" y="170"/>
                    <a:pt x="10" y="170"/>
                    <a:pt x="10" y="170"/>
                  </a:cubicBezTo>
                  <a:cubicBezTo>
                    <a:pt x="8" y="174"/>
                    <a:pt x="8" y="174"/>
                    <a:pt x="8" y="174"/>
                  </a:cubicBezTo>
                  <a:cubicBezTo>
                    <a:pt x="142" y="240"/>
                    <a:pt x="142" y="240"/>
                    <a:pt x="142" y="240"/>
                  </a:cubicBezTo>
                  <a:cubicBezTo>
                    <a:pt x="144" y="241"/>
                    <a:pt x="146" y="240"/>
                    <a:pt x="147" y="239"/>
                  </a:cubicBezTo>
                  <a:cubicBezTo>
                    <a:pt x="148" y="237"/>
                    <a:pt x="148" y="234"/>
                    <a:pt x="146" y="233"/>
                  </a:cubicBezTo>
                  <a:cubicBezTo>
                    <a:pt x="146" y="233"/>
                    <a:pt x="144" y="232"/>
                    <a:pt x="140" y="230"/>
                  </a:cubicBezTo>
                  <a:cubicBezTo>
                    <a:pt x="127" y="222"/>
                    <a:pt x="93" y="202"/>
                    <a:pt x="64" y="183"/>
                  </a:cubicBezTo>
                  <a:cubicBezTo>
                    <a:pt x="49" y="174"/>
                    <a:pt x="35" y="165"/>
                    <a:pt x="24" y="159"/>
                  </a:cubicBezTo>
                  <a:cubicBezTo>
                    <a:pt x="19" y="155"/>
                    <a:pt x="15" y="153"/>
                    <a:pt x="12" y="151"/>
                  </a:cubicBezTo>
                  <a:cubicBezTo>
                    <a:pt x="11" y="150"/>
                    <a:pt x="10" y="149"/>
                    <a:pt x="9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7" y="149"/>
                    <a:pt x="7" y="149"/>
                    <a:pt x="7" y="149"/>
                  </a:cubicBezTo>
                  <a:cubicBezTo>
                    <a:pt x="9" y="148"/>
                    <a:pt x="9" y="148"/>
                    <a:pt x="9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7" y="149"/>
                    <a:pt x="7" y="149"/>
                    <a:pt x="7" y="149"/>
                  </a:cubicBezTo>
                  <a:cubicBezTo>
                    <a:pt x="9" y="148"/>
                    <a:pt x="9" y="148"/>
                    <a:pt x="9" y="148"/>
                  </a:cubicBezTo>
                  <a:cubicBezTo>
                    <a:pt x="6" y="150"/>
                    <a:pt x="6" y="150"/>
                    <a:pt x="6" y="150"/>
                  </a:cubicBezTo>
                  <a:cubicBezTo>
                    <a:pt x="9" y="150"/>
                    <a:pt x="9" y="150"/>
                    <a:pt x="9" y="150"/>
                  </a:cubicBezTo>
                  <a:cubicBezTo>
                    <a:pt x="9" y="149"/>
                    <a:pt x="9" y="148"/>
                    <a:pt x="9" y="148"/>
                  </a:cubicBezTo>
                  <a:cubicBezTo>
                    <a:pt x="6" y="150"/>
                    <a:pt x="6" y="150"/>
                    <a:pt x="6" y="150"/>
                  </a:cubicBezTo>
                  <a:cubicBezTo>
                    <a:pt x="9" y="150"/>
                    <a:pt x="9" y="150"/>
                    <a:pt x="9" y="150"/>
                  </a:cubicBezTo>
                  <a:cubicBezTo>
                    <a:pt x="5" y="150"/>
                    <a:pt x="5" y="150"/>
                    <a:pt x="5" y="150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9" y="152"/>
                    <a:pt x="9" y="151"/>
                    <a:pt x="9" y="150"/>
                  </a:cubicBezTo>
                  <a:cubicBezTo>
                    <a:pt x="5" y="150"/>
                    <a:pt x="5" y="150"/>
                    <a:pt x="5" y="150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9" y="152"/>
                    <a:pt x="9" y="152"/>
                    <a:pt x="9" y="152"/>
                  </a:cubicBezTo>
                  <a:cubicBezTo>
                    <a:pt x="5" y="150"/>
                    <a:pt x="5" y="150"/>
                    <a:pt x="5" y="150"/>
                  </a:cubicBezTo>
                  <a:cubicBezTo>
                    <a:pt x="7" y="154"/>
                    <a:pt x="7" y="154"/>
                    <a:pt x="7" y="154"/>
                  </a:cubicBezTo>
                  <a:cubicBezTo>
                    <a:pt x="7" y="154"/>
                    <a:pt x="8" y="153"/>
                    <a:pt x="9" y="152"/>
                  </a:cubicBezTo>
                  <a:cubicBezTo>
                    <a:pt x="5" y="150"/>
                    <a:pt x="5" y="150"/>
                    <a:pt x="5" y="150"/>
                  </a:cubicBezTo>
                  <a:cubicBezTo>
                    <a:pt x="7" y="154"/>
                    <a:pt x="7" y="154"/>
                    <a:pt x="7" y="154"/>
                  </a:cubicBezTo>
                  <a:cubicBezTo>
                    <a:pt x="6" y="151"/>
                    <a:pt x="6" y="151"/>
                    <a:pt x="6" y="151"/>
                  </a:cubicBezTo>
                  <a:cubicBezTo>
                    <a:pt x="6" y="154"/>
                    <a:pt x="6" y="154"/>
                    <a:pt x="6" y="154"/>
                  </a:cubicBezTo>
                  <a:cubicBezTo>
                    <a:pt x="6" y="154"/>
                    <a:pt x="6" y="154"/>
                    <a:pt x="7" y="154"/>
                  </a:cubicBezTo>
                  <a:cubicBezTo>
                    <a:pt x="6" y="151"/>
                    <a:pt x="6" y="151"/>
                    <a:pt x="6" y="151"/>
                  </a:cubicBezTo>
                  <a:cubicBezTo>
                    <a:pt x="6" y="154"/>
                    <a:pt x="6" y="154"/>
                    <a:pt x="6" y="154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5" y="154"/>
                    <a:pt x="5" y="154"/>
                    <a:pt x="5" y="154"/>
                  </a:cubicBezTo>
                  <a:cubicBezTo>
                    <a:pt x="6" y="154"/>
                    <a:pt x="6" y="154"/>
                    <a:pt x="6" y="154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5" y="154"/>
                    <a:pt x="5" y="154"/>
                    <a:pt x="5" y="154"/>
                  </a:cubicBezTo>
                  <a:cubicBezTo>
                    <a:pt x="6" y="154"/>
                    <a:pt x="6" y="154"/>
                    <a:pt x="6" y="154"/>
                  </a:cubicBezTo>
                  <a:cubicBezTo>
                    <a:pt x="5" y="154"/>
                    <a:pt x="5" y="154"/>
                    <a:pt x="5" y="154"/>
                  </a:cubicBezTo>
                  <a:cubicBezTo>
                    <a:pt x="5" y="154"/>
                    <a:pt x="5" y="154"/>
                    <a:pt x="5" y="154"/>
                  </a:cubicBezTo>
                  <a:cubicBezTo>
                    <a:pt x="6" y="154"/>
                    <a:pt x="6" y="154"/>
                    <a:pt x="6" y="154"/>
                  </a:cubicBezTo>
                  <a:cubicBezTo>
                    <a:pt x="5" y="154"/>
                    <a:pt x="5" y="154"/>
                    <a:pt x="5" y="154"/>
                  </a:cubicBezTo>
                  <a:cubicBezTo>
                    <a:pt x="6" y="154"/>
                    <a:pt x="7" y="154"/>
                    <a:pt x="8" y="155"/>
                  </a:cubicBezTo>
                  <a:cubicBezTo>
                    <a:pt x="14" y="157"/>
                    <a:pt x="25" y="162"/>
                    <a:pt x="39" y="169"/>
                  </a:cubicBezTo>
                  <a:cubicBezTo>
                    <a:pt x="60" y="180"/>
                    <a:pt x="86" y="193"/>
                    <a:pt x="107" y="204"/>
                  </a:cubicBezTo>
                  <a:cubicBezTo>
                    <a:pt x="118" y="210"/>
                    <a:pt x="127" y="215"/>
                    <a:pt x="133" y="218"/>
                  </a:cubicBezTo>
                  <a:cubicBezTo>
                    <a:pt x="140" y="222"/>
                    <a:pt x="144" y="224"/>
                    <a:pt x="144" y="224"/>
                  </a:cubicBezTo>
                  <a:cubicBezTo>
                    <a:pt x="146" y="225"/>
                    <a:pt x="148" y="224"/>
                    <a:pt x="149" y="222"/>
                  </a:cubicBezTo>
                  <a:cubicBezTo>
                    <a:pt x="150" y="220"/>
                    <a:pt x="150" y="218"/>
                    <a:pt x="148" y="217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8" y="134"/>
                    <a:pt x="8" y="134"/>
                    <a:pt x="8" y="134"/>
                  </a:cubicBezTo>
                  <a:cubicBezTo>
                    <a:pt x="6" y="138"/>
                    <a:pt x="6" y="138"/>
                    <a:pt x="6" y="138"/>
                  </a:cubicBezTo>
                  <a:cubicBezTo>
                    <a:pt x="6" y="138"/>
                    <a:pt x="38" y="155"/>
                    <a:pt x="70" y="173"/>
                  </a:cubicBezTo>
                  <a:cubicBezTo>
                    <a:pt x="87" y="182"/>
                    <a:pt x="104" y="190"/>
                    <a:pt x="117" y="197"/>
                  </a:cubicBezTo>
                  <a:cubicBezTo>
                    <a:pt x="123" y="200"/>
                    <a:pt x="129" y="203"/>
                    <a:pt x="133" y="205"/>
                  </a:cubicBezTo>
                  <a:cubicBezTo>
                    <a:pt x="136" y="206"/>
                    <a:pt x="138" y="207"/>
                    <a:pt x="139" y="207"/>
                  </a:cubicBezTo>
                  <a:cubicBezTo>
                    <a:pt x="140" y="207"/>
                    <a:pt x="141" y="208"/>
                    <a:pt x="141" y="208"/>
                  </a:cubicBezTo>
                  <a:cubicBezTo>
                    <a:pt x="142" y="208"/>
                    <a:pt x="143" y="208"/>
                    <a:pt x="144" y="208"/>
                  </a:cubicBezTo>
                  <a:cubicBezTo>
                    <a:pt x="144" y="208"/>
                    <a:pt x="144" y="208"/>
                    <a:pt x="145" y="208"/>
                  </a:cubicBezTo>
                  <a:cubicBezTo>
                    <a:pt x="146" y="208"/>
                    <a:pt x="147" y="207"/>
                    <a:pt x="147" y="206"/>
                  </a:cubicBezTo>
                  <a:cubicBezTo>
                    <a:pt x="148" y="205"/>
                    <a:pt x="148" y="204"/>
                    <a:pt x="148" y="203"/>
                  </a:cubicBezTo>
                  <a:cubicBezTo>
                    <a:pt x="148" y="202"/>
                    <a:pt x="147" y="201"/>
                    <a:pt x="146" y="201"/>
                  </a:cubicBezTo>
                  <a:cubicBezTo>
                    <a:pt x="146" y="201"/>
                    <a:pt x="144" y="199"/>
                    <a:pt x="140" y="197"/>
                  </a:cubicBezTo>
                  <a:cubicBezTo>
                    <a:pt x="127" y="189"/>
                    <a:pt x="94" y="168"/>
                    <a:pt x="64" y="149"/>
                  </a:cubicBezTo>
                  <a:cubicBezTo>
                    <a:pt x="49" y="140"/>
                    <a:pt x="35" y="131"/>
                    <a:pt x="24" y="125"/>
                  </a:cubicBezTo>
                  <a:cubicBezTo>
                    <a:pt x="19" y="122"/>
                    <a:pt x="15" y="119"/>
                    <a:pt x="12" y="117"/>
                  </a:cubicBezTo>
                  <a:cubicBezTo>
                    <a:pt x="10" y="116"/>
                    <a:pt x="9" y="115"/>
                    <a:pt x="9" y="115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5" y="117"/>
                    <a:pt x="5" y="117"/>
                    <a:pt x="5" y="117"/>
                  </a:cubicBezTo>
                  <a:cubicBezTo>
                    <a:pt x="8" y="115"/>
                    <a:pt x="8" y="115"/>
                    <a:pt x="8" y="115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5" y="117"/>
                    <a:pt x="5" y="117"/>
                    <a:pt x="5" y="117"/>
                  </a:cubicBezTo>
                  <a:cubicBezTo>
                    <a:pt x="8" y="115"/>
                    <a:pt x="8" y="115"/>
                    <a:pt x="8" y="115"/>
                  </a:cubicBezTo>
                  <a:cubicBezTo>
                    <a:pt x="5" y="117"/>
                    <a:pt x="5" y="117"/>
                    <a:pt x="5" y="117"/>
                  </a:cubicBezTo>
                  <a:cubicBezTo>
                    <a:pt x="9" y="115"/>
                    <a:pt x="9" y="115"/>
                    <a:pt x="9" y="115"/>
                  </a:cubicBezTo>
                  <a:cubicBezTo>
                    <a:pt x="8" y="115"/>
                    <a:pt x="8" y="115"/>
                    <a:pt x="8" y="115"/>
                  </a:cubicBezTo>
                  <a:cubicBezTo>
                    <a:pt x="5" y="117"/>
                    <a:pt x="5" y="117"/>
                    <a:pt x="5" y="117"/>
                  </a:cubicBezTo>
                  <a:cubicBezTo>
                    <a:pt x="9" y="115"/>
                    <a:pt x="9" y="115"/>
                    <a:pt x="9" y="115"/>
                  </a:cubicBezTo>
                  <a:cubicBezTo>
                    <a:pt x="5" y="117"/>
                    <a:pt x="5" y="117"/>
                    <a:pt x="5" y="117"/>
                  </a:cubicBezTo>
                  <a:cubicBezTo>
                    <a:pt x="9" y="117"/>
                    <a:pt x="9" y="117"/>
                    <a:pt x="9" y="117"/>
                  </a:cubicBezTo>
                  <a:cubicBezTo>
                    <a:pt x="9" y="116"/>
                    <a:pt x="9" y="116"/>
                    <a:pt x="9" y="115"/>
                  </a:cubicBezTo>
                  <a:cubicBezTo>
                    <a:pt x="5" y="117"/>
                    <a:pt x="5" y="117"/>
                    <a:pt x="5" y="117"/>
                  </a:cubicBezTo>
                  <a:cubicBezTo>
                    <a:pt x="9" y="117"/>
                    <a:pt x="9" y="117"/>
                    <a:pt x="9" y="117"/>
                  </a:cubicBezTo>
                  <a:cubicBezTo>
                    <a:pt x="5" y="117"/>
                    <a:pt x="5" y="117"/>
                    <a:pt x="5" y="117"/>
                  </a:cubicBezTo>
                  <a:cubicBezTo>
                    <a:pt x="9" y="119"/>
                    <a:pt x="9" y="119"/>
                    <a:pt x="9" y="119"/>
                  </a:cubicBezTo>
                  <a:cubicBezTo>
                    <a:pt x="5" y="117"/>
                    <a:pt x="5" y="117"/>
                    <a:pt x="5" y="117"/>
                  </a:cubicBezTo>
                  <a:cubicBezTo>
                    <a:pt x="6" y="121"/>
                    <a:pt x="6" y="121"/>
                    <a:pt x="6" y="121"/>
                  </a:cubicBezTo>
                  <a:cubicBezTo>
                    <a:pt x="7" y="121"/>
                    <a:pt x="8" y="120"/>
                    <a:pt x="9" y="119"/>
                  </a:cubicBezTo>
                  <a:cubicBezTo>
                    <a:pt x="5" y="117"/>
                    <a:pt x="5" y="117"/>
                    <a:pt x="5" y="117"/>
                  </a:cubicBezTo>
                  <a:cubicBezTo>
                    <a:pt x="6" y="121"/>
                    <a:pt x="6" y="121"/>
                    <a:pt x="6" y="121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5" y="121"/>
                    <a:pt x="5" y="121"/>
                    <a:pt x="5" y="121"/>
                  </a:cubicBezTo>
                  <a:cubicBezTo>
                    <a:pt x="6" y="121"/>
                    <a:pt x="6" y="121"/>
                    <a:pt x="6" y="121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5" y="121"/>
                    <a:pt x="5" y="121"/>
                    <a:pt x="5" y="121"/>
                  </a:cubicBezTo>
                  <a:cubicBezTo>
                    <a:pt x="5" y="119"/>
                    <a:pt x="5" y="119"/>
                    <a:pt x="5" y="119"/>
                  </a:cubicBezTo>
                  <a:cubicBezTo>
                    <a:pt x="5" y="121"/>
                    <a:pt x="5" y="121"/>
                    <a:pt x="5" y="121"/>
                  </a:cubicBezTo>
                  <a:cubicBezTo>
                    <a:pt x="5" y="121"/>
                    <a:pt x="5" y="121"/>
                    <a:pt x="5" y="121"/>
                  </a:cubicBezTo>
                  <a:cubicBezTo>
                    <a:pt x="5" y="119"/>
                    <a:pt x="5" y="119"/>
                    <a:pt x="5" y="119"/>
                  </a:cubicBezTo>
                  <a:cubicBezTo>
                    <a:pt x="5" y="121"/>
                    <a:pt x="5" y="121"/>
                    <a:pt x="5" y="121"/>
                  </a:cubicBezTo>
                  <a:cubicBezTo>
                    <a:pt x="5" y="121"/>
                    <a:pt x="6" y="121"/>
                    <a:pt x="8" y="122"/>
                  </a:cubicBezTo>
                  <a:cubicBezTo>
                    <a:pt x="13" y="124"/>
                    <a:pt x="25" y="130"/>
                    <a:pt x="39" y="137"/>
                  </a:cubicBezTo>
                  <a:cubicBezTo>
                    <a:pt x="61" y="148"/>
                    <a:pt x="88" y="162"/>
                    <a:pt x="110" y="173"/>
                  </a:cubicBezTo>
                  <a:cubicBezTo>
                    <a:pt x="121" y="179"/>
                    <a:pt x="130" y="184"/>
                    <a:pt x="137" y="188"/>
                  </a:cubicBezTo>
                  <a:cubicBezTo>
                    <a:pt x="144" y="191"/>
                    <a:pt x="148" y="193"/>
                    <a:pt x="148" y="193"/>
                  </a:cubicBezTo>
                  <a:cubicBezTo>
                    <a:pt x="150" y="194"/>
                    <a:pt x="152" y="194"/>
                    <a:pt x="153" y="192"/>
                  </a:cubicBezTo>
                  <a:cubicBezTo>
                    <a:pt x="154" y="190"/>
                    <a:pt x="154" y="188"/>
                    <a:pt x="152" y="186"/>
                  </a:cubicBezTo>
                  <a:cubicBezTo>
                    <a:pt x="152" y="186"/>
                    <a:pt x="150" y="185"/>
                    <a:pt x="146" y="183"/>
                  </a:cubicBezTo>
                  <a:cubicBezTo>
                    <a:pt x="132" y="175"/>
                    <a:pt x="98" y="154"/>
                    <a:pt x="67" y="136"/>
                  </a:cubicBezTo>
                  <a:cubicBezTo>
                    <a:pt x="52" y="126"/>
                    <a:pt x="37" y="117"/>
                    <a:pt x="27" y="110"/>
                  </a:cubicBezTo>
                  <a:cubicBezTo>
                    <a:pt x="21" y="107"/>
                    <a:pt x="17" y="104"/>
                    <a:pt x="14" y="102"/>
                  </a:cubicBezTo>
                  <a:cubicBezTo>
                    <a:pt x="13" y="101"/>
                    <a:pt x="11" y="100"/>
                    <a:pt x="11" y="99"/>
                  </a:cubicBezTo>
                  <a:cubicBezTo>
                    <a:pt x="10" y="99"/>
                    <a:pt x="10" y="99"/>
                    <a:pt x="10" y="99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11" y="99"/>
                    <a:pt x="11" y="99"/>
                    <a:pt x="11" y="99"/>
                  </a:cubicBezTo>
                  <a:cubicBezTo>
                    <a:pt x="10" y="99"/>
                    <a:pt x="10" y="99"/>
                    <a:pt x="10" y="99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11" y="99"/>
                    <a:pt x="11" y="99"/>
                    <a:pt x="11" y="99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11" y="100"/>
                    <a:pt x="11" y="99"/>
                    <a:pt x="11" y="99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10" y="103"/>
                    <a:pt x="10" y="103"/>
                    <a:pt x="10" y="103"/>
                  </a:cubicBezTo>
                  <a:cubicBezTo>
                    <a:pt x="11" y="102"/>
                    <a:pt x="11" y="101"/>
                    <a:pt x="11" y="101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10" y="103"/>
                    <a:pt x="10" y="103"/>
                    <a:pt x="10" y="103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5" y="104"/>
                    <a:pt x="5" y="104"/>
                    <a:pt x="5" y="104"/>
                  </a:cubicBezTo>
                  <a:cubicBezTo>
                    <a:pt x="147" y="174"/>
                    <a:pt x="147" y="174"/>
                    <a:pt x="147" y="174"/>
                  </a:cubicBezTo>
                  <a:cubicBezTo>
                    <a:pt x="148" y="175"/>
                    <a:pt x="150" y="175"/>
                    <a:pt x="151" y="174"/>
                  </a:cubicBezTo>
                  <a:cubicBezTo>
                    <a:pt x="152" y="173"/>
                    <a:pt x="153" y="172"/>
                    <a:pt x="153" y="170"/>
                  </a:cubicBezTo>
                  <a:cubicBezTo>
                    <a:pt x="153" y="169"/>
                    <a:pt x="153" y="169"/>
                    <a:pt x="152" y="168"/>
                  </a:cubicBezTo>
                  <a:cubicBezTo>
                    <a:pt x="152" y="168"/>
                    <a:pt x="152" y="168"/>
                    <a:pt x="152" y="168"/>
                  </a:cubicBezTo>
                  <a:cubicBezTo>
                    <a:pt x="151" y="167"/>
                    <a:pt x="151" y="167"/>
                    <a:pt x="151" y="167"/>
                  </a:cubicBezTo>
                  <a:cubicBezTo>
                    <a:pt x="151" y="167"/>
                    <a:pt x="151" y="167"/>
                    <a:pt x="150" y="167"/>
                  </a:cubicBezTo>
                  <a:cubicBezTo>
                    <a:pt x="147" y="165"/>
                    <a:pt x="137" y="158"/>
                    <a:pt x="123" y="150"/>
                  </a:cubicBezTo>
                  <a:cubicBezTo>
                    <a:pt x="102" y="137"/>
                    <a:pt x="72" y="119"/>
                    <a:pt x="48" y="104"/>
                  </a:cubicBezTo>
                  <a:cubicBezTo>
                    <a:pt x="37" y="97"/>
                    <a:pt x="26" y="90"/>
                    <a:pt x="18" y="85"/>
                  </a:cubicBezTo>
                  <a:cubicBezTo>
                    <a:pt x="14" y="83"/>
                    <a:pt x="11" y="81"/>
                    <a:pt x="9" y="79"/>
                  </a:cubicBezTo>
                  <a:cubicBezTo>
                    <a:pt x="8" y="78"/>
                    <a:pt x="8" y="78"/>
                    <a:pt x="7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79"/>
                    <a:pt x="8" y="78"/>
                    <a:pt x="7" y="78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8" y="81"/>
                    <a:pt x="8" y="80"/>
                    <a:pt x="8" y="80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7" y="83"/>
                    <a:pt x="7" y="82"/>
                    <a:pt x="7" y="82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5" y="84"/>
                    <a:pt x="5" y="83"/>
                    <a:pt x="6" y="83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3" y="84"/>
                    <a:pt x="3" y="84"/>
                    <a:pt x="3" y="84"/>
                  </a:cubicBezTo>
                  <a:cubicBezTo>
                    <a:pt x="3" y="84"/>
                    <a:pt x="3" y="84"/>
                    <a:pt x="4" y="84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3" y="84"/>
                    <a:pt x="3" y="84"/>
                    <a:pt x="3" y="84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4"/>
                    <a:pt x="3" y="84"/>
                    <a:pt x="3" y="84"/>
                  </a:cubicBezTo>
                  <a:cubicBezTo>
                    <a:pt x="3" y="84"/>
                    <a:pt x="3" y="84"/>
                    <a:pt x="3" y="84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3" y="84"/>
                    <a:pt x="3" y="84"/>
                    <a:pt x="3" y="84"/>
                  </a:cubicBezTo>
                  <a:cubicBezTo>
                    <a:pt x="3" y="84"/>
                    <a:pt x="3" y="84"/>
                    <a:pt x="3" y="84"/>
                  </a:cubicBezTo>
                  <a:cubicBezTo>
                    <a:pt x="3" y="84"/>
                    <a:pt x="4" y="84"/>
                    <a:pt x="5" y="85"/>
                  </a:cubicBezTo>
                  <a:cubicBezTo>
                    <a:pt x="16" y="90"/>
                    <a:pt x="50" y="106"/>
                    <a:pt x="82" y="121"/>
                  </a:cubicBezTo>
                  <a:cubicBezTo>
                    <a:pt x="98" y="129"/>
                    <a:pt x="113" y="136"/>
                    <a:pt x="124" y="142"/>
                  </a:cubicBezTo>
                  <a:cubicBezTo>
                    <a:pt x="130" y="145"/>
                    <a:pt x="134" y="147"/>
                    <a:pt x="138" y="149"/>
                  </a:cubicBezTo>
                  <a:cubicBezTo>
                    <a:pt x="141" y="150"/>
                    <a:pt x="143" y="151"/>
                    <a:pt x="143" y="151"/>
                  </a:cubicBezTo>
                  <a:cubicBezTo>
                    <a:pt x="145" y="152"/>
                    <a:pt x="147" y="151"/>
                    <a:pt x="148" y="149"/>
                  </a:cubicBezTo>
                  <a:cubicBezTo>
                    <a:pt x="148" y="149"/>
                    <a:pt x="149" y="148"/>
                    <a:pt x="149" y="147"/>
                  </a:cubicBezTo>
                  <a:cubicBezTo>
                    <a:pt x="149" y="146"/>
                    <a:pt x="148" y="146"/>
                    <a:pt x="148" y="146"/>
                  </a:cubicBezTo>
                  <a:cubicBezTo>
                    <a:pt x="148" y="145"/>
                    <a:pt x="147" y="145"/>
                    <a:pt x="147" y="144"/>
                  </a:cubicBezTo>
                  <a:cubicBezTo>
                    <a:pt x="147" y="144"/>
                    <a:pt x="146" y="143"/>
                    <a:pt x="146" y="143"/>
                  </a:cubicBezTo>
                  <a:cubicBezTo>
                    <a:pt x="144" y="141"/>
                    <a:pt x="141" y="139"/>
                    <a:pt x="136" y="136"/>
                  </a:cubicBezTo>
                  <a:cubicBezTo>
                    <a:pt x="120" y="125"/>
                    <a:pt x="88" y="106"/>
                    <a:pt x="60" y="89"/>
                  </a:cubicBezTo>
                  <a:cubicBezTo>
                    <a:pt x="33" y="72"/>
                    <a:pt x="9" y="58"/>
                    <a:pt x="9" y="58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11" y="63"/>
                    <a:pt x="11" y="63"/>
                    <a:pt x="11" y="63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9" y="65"/>
                    <a:pt x="10" y="64"/>
                    <a:pt x="11" y="63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7" y="65"/>
                    <a:pt x="8" y="65"/>
                    <a:pt x="8" y="65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6" y="65"/>
                    <a:pt x="6" y="65"/>
                    <a:pt x="7" y="65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9" y="67"/>
                    <a:pt x="19" y="72"/>
                    <a:pt x="33" y="79"/>
                  </a:cubicBezTo>
                  <a:cubicBezTo>
                    <a:pt x="53" y="89"/>
                    <a:pt x="80" y="104"/>
                    <a:pt x="103" y="115"/>
                  </a:cubicBezTo>
                  <a:cubicBezTo>
                    <a:pt x="115" y="121"/>
                    <a:pt x="125" y="127"/>
                    <a:pt x="133" y="130"/>
                  </a:cubicBezTo>
                  <a:cubicBezTo>
                    <a:pt x="136" y="132"/>
                    <a:pt x="139" y="134"/>
                    <a:pt x="142" y="135"/>
                  </a:cubicBezTo>
                  <a:cubicBezTo>
                    <a:pt x="143" y="135"/>
                    <a:pt x="144" y="136"/>
                    <a:pt x="145" y="136"/>
                  </a:cubicBezTo>
                  <a:cubicBezTo>
                    <a:pt x="145" y="136"/>
                    <a:pt x="145" y="136"/>
                    <a:pt x="146" y="136"/>
                  </a:cubicBezTo>
                  <a:cubicBezTo>
                    <a:pt x="146" y="137"/>
                    <a:pt x="146" y="137"/>
                    <a:pt x="146" y="137"/>
                  </a:cubicBezTo>
                  <a:cubicBezTo>
                    <a:pt x="147" y="137"/>
                    <a:pt x="147" y="137"/>
                    <a:pt x="147" y="137"/>
                  </a:cubicBezTo>
                  <a:cubicBezTo>
                    <a:pt x="148" y="137"/>
                    <a:pt x="148" y="137"/>
                    <a:pt x="149" y="137"/>
                  </a:cubicBezTo>
                  <a:cubicBezTo>
                    <a:pt x="149" y="136"/>
                    <a:pt x="150" y="136"/>
                    <a:pt x="151" y="135"/>
                  </a:cubicBezTo>
                  <a:cubicBezTo>
                    <a:pt x="151" y="134"/>
                    <a:pt x="152" y="133"/>
                    <a:pt x="151" y="132"/>
                  </a:cubicBezTo>
                  <a:cubicBezTo>
                    <a:pt x="151" y="131"/>
                    <a:pt x="151" y="130"/>
                    <a:pt x="150" y="129"/>
                  </a:cubicBezTo>
                  <a:cubicBezTo>
                    <a:pt x="103" y="100"/>
                    <a:pt x="103" y="100"/>
                    <a:pt x="103" y="100"/>
                  </a:cubicBezTo>
                  <a:cubicBezTo>
                    <a:pt x="145" y="122"/>
                    <a:pt x="145" y="122"/>
                    <a:pt x="145" y="122"/>
                  </a:cubicBezTo>
                  <a:cubicBezTo>
                    <a:pt x="147" y="123"/>
                    <a:pt x="149" y="123"/>
                    <a:pt x="150" y="121"/>
                  </a:cubicBezTo>
                  <a:cubicBezTo>
                    <a:pt x="151" y="120"/>
                    <a:pt x="151" y="119"/>
                    <a:pt x="151" y="119"/>
                  </a:cubicBezTo>
                  <a:cubicBezTo>
                    <a:pt x="151" y="117"/>
                    <a:pt x="151" y="117"/>
                    <a:pt x="150" y="117"/>
                  </a:cubicBezTo>
                  <a:cubicBezTo>
                    <a:pt x="150" y="116"/>
                    <a:pt x="150" y="116"/>
                    <a:pt x="150" y="116"/>
                  </a:cubicBezTo>
                  <a:cubicBezTo>
                    <a:pt x="149" y="115"/>
                    <a:pt x="149" y="115"/>
                    <a:pt x="148" y="114"/>
                  </a:cubicBezTo>
                  <a:cubicBezTo>
                    <a:pt x="146" y="113"/>
                    <a:pt x="143" y="111"/>
                    <a:pt x="138" y="108"/>
                  </a:cubicBezTo>
                  <a:cubicBezTo>
                    <a:pt x="106" y="87"/>
                    <a:pt x="13" y="30"/>
                    <a:pt x="13" y="30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3" y="37"/>
                    <a:pt x="14" y="37"/>
                    <a:pt x="14" y="36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2" y="38"/>
                    <a:pt x="12" y="37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2" y="38"/>
                    <a:pt x="14" y="38"/>
                  </a:cubicBezTo>
                  <a:cubicBezTo>
                    <a:pt x="19" y="41"/>
                    <a:pt x="30" y="46"/>
                    <a:pt x="43" y="53"/>
                  </a:cubicBezTo>
                  <a:cubicBezTo>
                    <a:pt x="63" y="63"/>
                    <a:pt x="89" y="77"/>
                    <a:pt x="109" y="88"/>
                  </a:cubicBezTo>
                  <a:cubicBezTo>
                    <a:pt x="119" y="93"/>
                    <a:pt x="128" y="98"/>
                    <a:pt x="134" y="102"/>
                  </a:cubicBezTo>
                  <a:cubicBezTo>
                    <a:pt x="141" y="105"/>
                    <a:pt x="144" y="107"/>
                    <a:pt x="144" y="107"/>
                  </a:cubicBezTo>
                  <a:cubicBezTo>
                    <a:pt x="146" y="108"/>
                    <a:pt x="149" y="108"/>
                    <a:pt x="150" y="106"/>
                  </a:cubicBezTo>
                  <a:cubicBezTo>
                    <a:pt x="151" y="104"/>
                    <a:pt x="150" y="102"/>
                    <a:pt x="148" y="100"/>
                  </a:cubicBezTo>
                  <a:cubicBezTo>
                    <a:pt x="95" y="67"/>
                    <a:pt x="95" y="67"/>
                    <a:pt x="95" y="67"/>
                  </a:cubicBezTo>
                  <a:cubicBezTo>
                    <a:pt x="143" y="91"/>
                    <a:pt x="143" y="91"/>
                    <a:pt x="143" y="91"/>
                  </a:cubicBezTo>
                  <a:cubicBezTo>
                    <a:pt x="145" y="92"/>
                    <a:pt x="147" y="91"/>
                    <a:pt x="148" y="90"/>
                  </a:cubicBezTo>
                  <a:cubicBezTo>
                    <a:pt x="149" y="89"/>
                    <a:pt x="149" y="88"/>
                    <a:pt x="149" y="87"/>
                  </a:cubicBezTo>
                  <a:cubicBezTo>
                    <a:pt x="149" y="86"/>
                    <a:pt x="149" y="86"/>
                    <a:pt x="148" y="85"/>
                  </a:cubicBezTo>
                  <a:cubicBezTo>
                    <a:pt x="148" y="85"/>
                    <a:pt x="147" y="84"/>
                    <a:pt x="147" y="84"/>
                  </a:cubicBezTo>
                  <a:cubicBezTo>
                    <a:pt x="146" y="83"/>
                    <a:pt x="145" y="82"/>
                    <a:pt x="144" y="81"/>
                  </a:cubicBezTo>
                  <a:cubicBezTo>
                    <a:pt x="139" y="77"/>
                    <a:pt x="129" y="71"/>
                    <a:pt x="118" y="64"/>
                  </a:cubicBezTo>
                  <a:cubicBezTo>
                    <a:pt x="84" y="42"/>
                    <a:pt x="33" y="13"/>
                    <a:pt x="33" y="13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20"/>
                    <a:pt x="57" y="35"/>
                    <a:pt x="87" y="51"/>
                  </a:cubicBezTo>
                  <a:cubicBezTo>
                    <a:pt x="101" y="58"/>
                    <a:pt x="116" y="66"/>
                    <a:pt x="127" y="72"/>
                  </a:cubicBezTo>
                  <a:cubicBezTo>
                    <a:pt x="133" y="75"/>
                    <a:pt x="138" y="77"/>
                    <a:pt x="141" y="79"/>
                  </a:cubicBezTo>
                  <a:cubicBezTo>
                    <a:pt x="143" y="80"/>
                    <a:pt x="145" y="81"/>
                    <a:pt x="146" y="81"/>
                  </a:cubicBezTo>
                  <a:cubicBezTo>
                    <a:pt x="147" y="81"/>
                    <a:pt x="147" y="81"/>
                    <a:pt x="148" y="82"/>
                  </a:cubicBezTo>
                  <a:cubicBezTo>
                    <a:pt x="148" y="82"/>
                    <a:pt x="148" y="82"/>
                    <a:pt x="148" y="82"/>
                  </a:cubicBezTo>
                  <a:cubicBezTo>
                    <a:pt x="149" y="82"/>
                    <a:pt x="149" y="82"/>
                    <a:pt x="150" y="82"/>
                  </a:cubicBezTo>
                  <a:cubicBezTo>
                    <a:pt x="150" y="82"/>
                    <a:pt x="150" y="82"/>
                    <a:pt x="151" y="82"/>
                  </a:cubicBezTo>
                  <a:cubicBezTo>
                    <a:pt x="151" y="82"/>
                    <a:pt x="152" y="81"/>
                    <a:pt x="153" y="80"/>
                  </a:cubicBezTo>
                  <a:cubicBezTo>
                    <a:pt x="154" y="79"/>
                    <a:pt x="154" y="78"/>
                    <a:pt x="154" y="77"/>
                  </a:cubicBezTo>
                  <a:cubicBezTo>
                    <a:pt x="153" y="76"/>
                    <a:pt x="153" y="75"/>
                    <a:pt x="152" y="75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1"/>
                    <a:pt x="40" y="11"/>
                    <a:pt x="41" y="10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8" y="12"/>
                    <a:pt x="38" y="12"/>
                    <a:pt x="39" y="12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7" y="12"/>
                    <a:pt x="38" y="12"/>
                    <a:pt x="39" y="12"/>
                  </a:cubicBezTo>
                  <a:cubicBezTo>
                    <a:pt x="43" y="14"/>
                    <a:pt x="51" y="18"/>
                    <a:pt x="62" y="24"/>
                  </a:cubicBezTo>
                  <a:cubicBezTo>
                    <a:pt x="78" y="31"/>
                    <a:pt x="98" y="42"/>
                    <a:pt x="114" y="50"/>
                  </a:cubicBezTo>
                  <a:cubicBezTo>
                    <a:pt x="122" y="54"/>
                    <a:pt x="129" y="57"/>
                    <a:pt x="134" y="60"/>
                  </a:cubicBezTo>
                  <a:cubicBezTo>
                    <a:pt x="139" y="63"/>
                    <a:pt x="142" y="64"/>
                    <a:pt x="142" y="64"/>
                  </a:cubicBezTo>
                  <a:cubicBezTo>
                    <a:pt x="144" y="65"/>
                    <a:pt x="147" y="65"/>
                    <a:pt x="148" y="63"/>
                  </a:cubicBezTo>
                  <a:cubicBezTo>
                    <a:pt x="148" y="62"/>
                    <a:pt x="148" y="61"/>
                    <a:pt x="148" y="61"/>
                  </a:cubicBezTo>
                  <a:cubicBezTo>
                    <a:pt x="148" y="60"/>
                    <a:pt x="148" y="59"/>
                    <a:pt x="148" y="59"/>
                  </a:cubicBezTo>
                  <a:cubicBezTo>
                    <a:pt x="147" y="58"/>
                    <a:pt x="147" y="57"/>
                    <a:pt x="147" y="57"/>
                  </a:cubicBezTo>
                  <a:cubicBezTo>
                    <a:pt x="146" y="56"/>
                    <a:pt x="145" y="55"/>
                    <a:pt x="144" y="55"/>
                  </a:cubicBezTo>
                  <a:cubicBezTo>
                    <a:pt x="140" y="52"/>
                    <a:pt x="133" y="47"/>
                    <a:pt x="124" y="41"/>
                  </a:cubicBezTo>
                  <a:cubicBezTo>
                    <a:pt x="97" y="25"/>
                    <a:pt x="57" y="2"/>
                    <a:pt x="57" y="2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9"/>
                    <a:pt x="58" y="8"/>
                    <a:pt x="59" y="7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6" y="9"/>
                    <a:pt x="56" y="9"/>
                    <a:pt x="57" y="9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5" y="9"/>
                    <a:pt x="56" y="9"/>
                    <a:pt x="57" y="10"/>
                  </a:cubicBezTo>
                  <a:cubicBezTo>
                    <a:pt x="61" y="11"/>
                    <a:pt x="68" y="14"/>
                    <a:pt x="77" y="18"/>
                  </a:cubicBezTo>
                  <a:cubicBezTo>
                    <a:pt x="90" y="24"/>
                    <a:pt x="107" y="32"/>
                    <a:pt x="120" y="39"/>
                  </a:cubicBezTo>
                  <a:cubicBezTo>
                    <a:pt x="127" y="42"/>
                    <a:pt x="132" y="45"/>
                    <a:pt x="137" y="47"/>
                  </a:cubicBezTo>
                  <a:cubicBezTo>
                    <a:pt x="139" y="48"/>
                    <a:pt x="140" y="49"/>
                    <a:pt x="141" y="49"/>
                  </a:cubicBezTo>
                  <a:cubicBezTo>
                    <a:pt x="142" y="50"/>
                    <a:pt x="142" y="50"/>
                    <a:pt x="143" y="50"/>
                  </a:cubicBezTo>
                  <a:cubicBezTo>
                    <a:pt x="143" y="50"/>
                    <a:pt x="143" y="50"/>
                    <a:pt x="143" y="50"/>
                  </a:cubicBezTo>
                  <a:cubicBezTo>
                    <a:pt x="143" y="50"/>
                    <a:pt x="143" y="50"/>
                    <a:pt x="143" y="50"/>
                  </a:cubicBezTo>
                  <a:cubicBezTo>
                    <a:pt x="143" y="50"/>
                    <a:pt x="143" y="50"/>
                    <a:pt x="143" y="50"/>
                  </a:cubicBezTo>
                  <a:cubicBezTo>
                    <a:pt x="144" y="50"/>
                    <a:pt x="144" y="50"/>
                    <a:pt x="144" y="50"/>
                  </a:cubicBezTo>
                  <a:cubicBezTo>
                    <a:pt x="144" y="50"/>
                    <a:pt x="144" y="50"/>
                    <a:pt x="144" y="50"/>
                  </a:cubicBezTo>
                  <a:cubicBezTo>
                    <a:pt x="144" y="50"/>
                    <a:pt x="144" y="50"/>
                    <a:pt x="144" y="50"/>
                  </a:cubicBezTo>
                  <a:cubicBezTo>
                    <a:pt x="144" y="50"/>
                    <a:pt x="144" y="51"/>
                    <a:pt x="145" y="51"/>
                  </a:cubicBezTo>
                  <a:cubicBezTo>
                    <a:pt x="147" y="51"/>
                    <a:pt x="148" y="49"/>
                    <a:pt x="149" y="48"/>
                  </a:cubicBezTo>
                  <a:cubicBezTo>
                    <a:pt x="149" y="46"/>
                    <a:pt x="149" y="44"/>
                    <a:pt x="147" y="43"/>
                  </a:cubicBezTo>
                  <a:cubicBezTo>
                    <a:pt x="80" y="1"/>
                    <a:pt x="80" y="1"/>
                    <a:pt x="80" y="1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8"/>
                    <a:pt x="81" y="7"/>
                    <a:pt x="81" y="7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78" y="5"/>
                    <a:pt x="78" y="5"/>
                    <a:pt x="78" y="5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79" y="8"/>
                    <a:pt x="79" y="8"/>
                    <a:pt x="80" y="8"/>
                  </a:cubicBezTo>
                  <a:cubicBezTo>
                    <a:pt x="78" y="5"/>
                    <a:pt x="78" y="5"/>
                    <a:pt x="78" y="5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78" y="5"/>
                    <a:pt x="78" y="5"/>
                    <a:pt x="78" y="5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78" y="5"/>
                    <a:pt x="78" y="5"/>
                    <a:pt x="78" y="5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7" y="8"/>
                    <a:pt x="77" y="8"/>
                    <a:pt x="77" y="8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7" y="8"/>
                    <a:pt x="77" y="8"/>
                    <a:pt x="77" y="8"/>
                  </a:cubicBezTo>
                  <a:cubicBezTo>
                    <a:pt x="77" y="8"/>
                    <a:pt x="77" y="8"/>
                    <a:pt x="77" y="8"/>
                  </a:cubicBezTo>
                  <a:cubicBezTo>
                    <a:pt x="78" y="8"/>
                    <a:pt x="79" y="9"/>
                    <a:pt x="81" y="9"/>
                  </a:cubicBezTo>
                  <a:cubicBezTo>
                    <a:pt x="87" y="11"/>
                    <a:pt x="100" y="15"/>
                    <a:pt x="111" y="18"/>
                  </a:cubicBezTo>
                  <a:cubicBezTo>
                    <a:pt x="116" y="20"/>
                    <a:pt x="121" y="22"/>
                    <a:pt x="125" y="23"/>
                  </a:cubicBezTo>
                  <a:cubicBezTo>
                    <a:pt x="128" y="24"/>
                    <a:pt x="131" y="25"/>
                    <a:pt x="131" y="25"/>
                  </a:cubicBezTo>
                  <a:cubicBezTo>
                    <a:pt x="133" y="25"/>
                    <a:pt x="135" y="24"/>
                    <a:pt x="136" y="23"/>
                  </a:cubicBezTo>
                  <a:cubicBezTo>
                    <a:pt x="136" y="21"/>
                    <a:pt x="136" y="19"/>
                    <a:pt x="134" y="18"/>
                  </a:cubicBezTo>
                  <a:cubicBezTo>
                    <a:pt x="111" y="3"/>
                    <a:pt x="111" y="3"/>
                    <a:pt x="111" y="3"/>
                  </a:cubicBezTo>
                  <a:cubicBezTo>
                    <a:pt x="109" y="2"/>
                    <a:pt x="107" y="3"/>
                    <a:pt x="106" y="5"/>
                  </a:cubicBezTo>
                  <a:cubicBezTo>
                    <a:pt x="105" y="6"/>
                    <a:pt x="105" y="9"/>
                    <a:pt x="107" y="10"/>
                  </a:cubicBezTo>
                  <a:cubicBezTo>
                    <a:pt x="130" y="24"/>
                    <a:pt x="130" y="24"/>
                    <a:pt x="130" y="24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3" y="17"/>
                    <a:pt x="133" y="17"/>
                    <a:pt x="133" y="17"/>
                  </a:cubicBezTo>
                  <a:cubicBezTo>
                    <a:pt x="133" y="17"/>
                    <a:pt x="120" y="13"/>
                    <a:pt x="107" y="9"/>
                  </a:cubicBezTo>
                  <a:cubicBezTo>
                    <a:pt x="100" y="7"/>
                    <a:pt x="94" y="5"/>
                    <a:pt x="88" y="3"/>
                  </a:cubicBezTo>
                  <a:cubicBezTo>
                    <a:pt x="86" y="2"/>
                    <a:pt x="83" y="2"/>
                    <a:pt x="82" y="1"/>
                  </a:cubicBezTo>
                  <a:cubicBezTo>
                    <a:pt x="81" y="1"/>
                    <a:pt x="80" y="1"/>
                    <a:pt x="80" y="1"/>
                  </a:cubicBezTo>
                  <a:cubicBezTo>
                    <a:pt x="79" y="1"/>
                    <a:pt x="79" y="1"/>
                    <a:pt x="79" y="1"/>
                  </a:cubicBezTo>
                  <a:cubicBezTo>
                    <a:pt x="79" y="1"/>
                    <a:pt x="78" y="0"/>
                    <a:pt x="78" y="0"/>
                  </a:cubicBezTo>
                  <a:cubicBezTo>
                    <a:pt x="78" y="0"/>
                    <a:pt x="77" y="0"/>
                    <a:pt x="77" y="1"/>
                  </a:cubicBezTo>
                  <a:cubicBezTo>
                    <a:pt x="76" y="1"/>
                    <a:pt x="76" y="1"/>
                    <a:pt x="76" y="1"/>
                  </a:cubicBezTo>
                  <a:cubicBezTo>
                    <a:pt x="75" y="1"/>
                    <a:pt x="75" y="2"/>
                    <a:pt x="74" y="2"/>
                  </a:cubicBezTo>
                  <a:cubicBezTo>
                    <a:pt x="73" y="4"/>
                    <a:pt x="74" y="7"/>
                    <a:pt x="76" y="8"/>
                  </a:cubicBezTo>
                  <a:cubicBezTo>
                    <a:pt x="143" y="50"/>
                    <a:pt x="143" y="50"/>
                    <a:pt x="143" y="50"/>
                  </a:cubicBezTo>
                  <a:cubicBezTo>
                    <a:pt x="145" y="47"/>
                    <a:pt x="145" y="47"/>
                    <a:pt x="145" y="47"/>
                  </a:cubicBezTo>
                  <a:cubicBezTo>
                    <a:pt x="145" y="43"/>
                    <a:pt x="145" y="43"/>
                    <a:pt x="145" y="43"/>
                  </a:cubicBezTo>
                  <a:cubicBezTo>
                    <a:pt x="145" y="47"/>
                    <a:pt x="145" y="47"/>
                    <a:pt x="145" y="47"/>
                  </a:cubicBezTo>
                  <a:cubicBezTo>
                    <a:pt x="146" y="43"/>
                    <a:pt x="146" y="43"/>
                    <a:pt x="146" y="43"/>
                  </a:cubicBezTo>
                  <a:cubicBezTo>
                    <a:pt x="146" y="43"/>
                    <a:pt x="146" y="43"/>
                    <a:pt x="145" y="43"/>
                  </a:cubicBezTo>
                  <a:cubicBezTo>
                    <a:pt x="145" y="47"/>
                    <a:pt x="145" y="47"/>
                    <a:pt x="145" y="47"/>
                  </a:cubicBezTo>
                  <a:cubicBezTo>
                    <a:pt x="146" y="43"/>
                    <a:pt x="146" y="43"/>
                    <a:pt x="146" y="43"/>
                  </a:cubicBezTo>
                  <a:cubicBezTo>
                    <a:pt x="145" y="46"/>
                    <a:pt x="145" y="46"/>
                    <a:pt x="145" y="46"/>
                  </a:cubicBezTo>
                  <a:cubicBezTo>
                    <a:pt x="146" y="43"/>
                    <a:pt x="146" y="43"/>
                    <a:pt x="146" y="43"/>
                  </a:cubicBezTo>
                  <a:cubicBezTo>
                    <a:pt x="146" y="43"/>
                    <a:pt x="146" y="43"/>
                    <a:pt x="146" y="43"/>
                  </a:cubicBezTo>
                  <a:cubicBezTo>
                    <a:pt x="145" y="46"/>
                    <a:pt x="145" y="46"/>
                    <a:pt x="145" y="46"/>
                  </a:cubicBezTo>
                  <a:cubicBezTo>
                    <a:pt x="146" y="43"/>
                    <a:pt x="146" y="43"/>
                    <a:pt x="146" y="43"/>
                  </a:cubicBezTo>
                  <a:cubicBezTo>
                    <a:pt x="145" y="46"/>
                    <a:pt x="145" y="46"/>
                    <a:pt x="145" y="46"/>
                  </a:cubicBezTo>
                  <a:cubicBezTo>
                    <a:pt x="147" y="43"/>
                    <a:pt x="147" y="43"/>
                    <a:pt x="147" y="43"/>
                  </a:cubicBezTo>
                  <a:cubicBezTo>
                    <a:pt x="146" y="43"/>
                    <a:pt x="146" y="43"/>
                    <a:pt x="146" y="43"/>
                  </a:cubicBezTo>
                  <a:cubicBezTo>
                    <a:pt x="145" y="46"/>
                    <a:pt x="145" y="46"/>
                    <a:pt x="145" y="46"/>
                  </a:cubicBezTo>
                  <a:cubicBezTo>
                    <a:pt x="147" y="43"/>
                    <a:pt x="147" y="43"/>
                    <a:pt x="147" y="43"/>
                  </a:cubicBezTo>
                  <a:cubicBezTo>
                    <a:pt x="147" y="43"/>
                    <a:pt x="147" y="43"/>
                    <a:pt x="147" y="43"/>
                  </a:cubicBezTo>
                  <a:cubicBezTo>
                    <a:pt x="146" y="43"/>
                    <a:pt x="145" y="42"/>
                    <a:pt x="142" y="41"/>
                  </a:cubicBezTo>
                  <a:cubicBezTo>
                    <a:pt x="133" y="36"/>
                    <a:pt x="113" y="27"/>
                    <a:pt x="95" y="18"/>
                  </a:cubicBezTo>
                  <a:cubicBezTo>
                    <a:pt x="86" y="13"/>
                    <a:pt x="77" y="9"/>
                    <a:pt x="70" y="6"/>
                  </a:cubicBezTo>
                  <a:cubicBezTo>
                    <a:pt x="66" y="5"/>
                    <a:pt x="64" y="4"/>
                    <a:pt x="61" y="3"/>
                  </a:cubicBezTo>
                  <a:cubicBezTo>
                    <a:pt x="60" y="2"/>
                    <a:pt x="59" y="2"/>
                    <a:pt x="58" y="2"/>
                  </a:cubicBezTo>
                  <a:cubicBezTo>
                    <a:pt x="58" y="1"/>
                    <a:pt x="58" y="1"/>
                    <a:pt x="57" y="1"/>
                  </a:cubicBezTo>
                  <a:cubicBezTo>
                    <a:pt x="57" y="1"/>
                    <a:pt x="56" y="1"/>
                    <a:pt x="56" y="1"/>
                  </a:cubicBezTo>
                  <a:cubicBezTo>
                    <a:pt x="55" y="1"/>
                    <a:pt x="55" y="1"/>
                    <a:pt x="54" y="1"/>
                  </a:cubicBezTo>
                  <a:cubicBezTo>
                    <a:pt x="54" y="1"/>
                    <a:pt x="53" y="2"/>
                    <a:pt x="52" y="3"/>
                  </a:cubicBezTo>
                  <a:cubicBezTo>
                    <a:pt x="51" y="4"/>
                    <a:pt x="51" y="5"/>
                    <a:pt x="51" y="6"/>
                  </a:cubicBezTo>
                  <a:cubicBezTo>
                    <a:pt x="52" y="7"/>
                    <a:pt x="52" y="8"/>
                    <a:pt x="53" y="9"/>
                  </a:cubicBezTo>
                  <a:cubicBezTo>
                    <a:pt x="53" y="9"/>
                    <a:pt x="55" y="9"/>
                    <a:pt x="57" y="11"/>
                  </a:cubicBezTo>
                  <a:cubicBezTo>
                    <a:pt x="66" y="16"/>
                    <a:pt x="87" y="28"/>
                    <a:pt x="106" y="40"/>
                  </a:cubicBezTo>
                  <a:cubicBezTo>
                    <a:pt x="116" y="46"/>
                    <a:pt x="125" y="51"/>
                    <a:pt x="131" y="56"/>
                  </a:cubicBezTo>
                  <a:cubicBezTo>
                    <a:pt x="135" y="58"/>
                    <a:pt x="137" y="60"/>
                    <a:pt x="139" y="61"/>
                  </a:cubicBezTo>
                  <a:cubicBezTo>
                    <a:pt x="140" y="62"/>
                    <a:pt x="140" y="62"/>
                    <a:pt x="141" y="6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1" y="62"/>
                    <a:pt x="141" y="62"/>
                    <a:pt x="141" y="6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1" y="62"/>
                    <a:pt x="141" y="62"/>
                    <a:pt x="141" y="6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3" y="61"/>
                    <a:pt x="143" y="61"/>
                    <a:pt x="143" y="61"/>
                  </a:cubicBezTo>
                  <a:cubicBezTo>
                    <a:pt x="141" y="62"/>
                    <a:pt x="141" y="62"/>
                    <a:pt x="141" y="6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3" y="61"/>
                    <a:pt x="143" y="61"/>
                    <a:pt x="143" y="61"/>
                  </a:cubicBezTo>
                  <a:cubicBezTo>
                    <a:pt x="141" y="62"/>
                    <a:pt x="141" y="62"/>
                    <a:pt x="141" y="62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0" y="61"/>
                    <a:pt x="140" y="61"/>
                    <a:pt x="140" y="61"/>
                  </a:cubicBezTo>
                  <a:cubicBezTo>
                    <a:pt x="140" y="61"/>
                    <a:pt x="141" y="62"/>
                    <a:pt x="141" y="62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0" y="61"/>
                    <a:pt x="140" y="61"/>
                    <a:pt x="140" y="61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1" y="59"/>
                    <a:pt x="141" y="59"/>
                    <a:pt x="141" y="59"/>
                  </a:cubicBezTo>
                  <a:cubicBezTo>
                    <a:pt x="140" y="59"/>
                    <a:pt x="140" y="60"/>
                    <a:pt x="140" y="61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1" y="59"/>
                    <a:pt x="141" y="59"/>
                    <a:pt x="141" y="59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6" y="57"/>
                    <a:pt x="146" y="57"/>
                    <a:pt x="146" y="57"/>
                  </a:cubicBezTo>
                  <a:cubicBezTo>
                    <a:pt x="146" y="57"/>
                    <a:pt x="120" y="44"/>
                    <a:pt x="94" y="31"/>
                  </a:cubicBezTo>
                  <a:cubicBezTo>
                    <a:pt x="81" y="24"/>
                    <a:pt x="68" y="17"/>
                    <a:pt x="58" y="12"/>
                  </a:cubicBezTo>
                  <a:cubicBezTo>
                    <a:pt x="52" y="10"/>
                    <a:pt x="48" y="8"/>
                    <a:pt x="45" y="6"/>
                  </a:cubicBezTo>
                  <a:cubicBezTo>
                    <a:pt x="43" y="6"/>
                    <a:pt x="42" y="5"/>
                    <a:pt x="41" y="5"/>
                  </a:cubicBezTo>
                  <a:cubicBezTo>
                    <a:pt x="40" y="4"/>
                    <a:pt x="40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6" y="4"/>
                    <a:pt x="35" y="5"/>
                    <a:pt x="34" y="6"/>
                  </a:cubicBezTo>
                  <a:cubicBezTo>
                    <a:pt x="33" y="8"/>
                    <a:pt x="33" y="10"/>
                    <a:pt x="35" y="1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50" y="78"/>
                    <a:pt x="150" y="78"/>
                    <a:pt x="150" y="78"/>
                  </a:cubicBezTo>
                  <a:cubicBezTo>
                    <a:pt x="146" y="76"/>
                    <a:pt x="146" y="76"/>
                    <a:pt x="146" y="76"/>
                  </a:cubicBezTo>
                  <a:cubicBezTo>
                    <a:pt x="150" y="78"/>
                    <a:pt x="150" y="78"/>
                    <a:pt x="150" y="78"/>
                  </a:cubicBezTo>
                  <a:cubicBezTo>
                    <a:pt x="148" y="74"/>
                    <a:pt x="148" y="74"/>
                    <a:pt x="148" y="74"/>
                  </a:cubicBezTo>
                  <a:cubicBezTo>
                    <a:pt x="148" y="74"/>
                    <a:pt x="147" y="75"/>
                    <a:pt x="146" y="76"/>
                  </a:cubicBezTo>
                  <a:cubicBezTo>
                    <a:pt x="150" y="78"/>
                    <a:pt x="150" y="78"/>
                    <a:pt x="150" y="78"/>
                  </a:cubicBezTo>
                  <a:cubicBezTo>
                    <a:pt x="148" y="74"/>
                    <a:pt x="148" y="74"/>
                    <a:pt x="148" y="74"/>
                  </a:cubicBezTo>
                  <a:cubicBezTo>
                    <a:pt x="150" y="78"/>
                    <a:pt x="150" y="78"/>
                    <a:pt x="150" y="78"/>
                  </a:cubicBezTo>
                  <a:cubicBezTo>
                    <a:pt x="150" y="74"/>
                    <a:pt x="150" y="74"/>
                    <a:pt x="150" y="74"/>
                  </a:cubicBezTo>
                  <a:cubicBezTo>
                    <a:pt x="149" y="74"/>
                    <a:pt x="149" y="74"/>
                    <a:pt x="148" y="74"/>
                  </a:cubicBezTo>
                  <a:cubicBezTo>
                    <a:pt x="150" y="78"/>
                    <a:pt x="150" y="78"/>
                    <a:pt x="150" y="78"/>
                  </a:cubicBezTo>
                  <a:cubicBezTo>
                    <a:pt x="150" y="74"/>
                    <a:pt x="150" y="74"/>
                    <a:pt x="150" y="74"/>
                  </a:cubicBezTo>
                  <a:cubicBezTo>
                    <a:pt x="150" y="77"/>
                    <a:pt x="150" y="77"/>
                    <a:pt x="150" y="77"/>
                  </a:cubicBezTo>
                  <a:cubicBezTo>
                    <a:pt x="150" y="74"/>
                    <a:pt x="150" y="74"/>
                    <a:pt x="150" y="74"/>
                  </a:cubicBezTo>
                  <a:cubicBezTo>
                    <a:pt x="150" y="74"/>
                    <a:pt x="150" y="74"/>
                    <a:pt x="150" y="74"/>
                  </a:cubicBezTo>
                  <a:cubicBezTo>
                    <a:pt x="150" y="77"/>
                    <a:pt x="150" y="77"/>
                    <a:pt x="150" y="77"/>
                  </a:cubicBezTo>
                  <a:cubicBezTo>
                    <a:pt x="150" y="74"/>
                    <a:pt x="150" y="74"/>
                    <a:pt x="150" y="74"/>
                  </a:cubicBezTo>
                  <a:cubicBezTo>
                    <a:pt x="150" y="74"/>
                    <a:pt x="150" y="74"/>
                    <a:pt x="150" y="74"/>
                  </a:cubicBezTo>
                  <a:cubicBezTo>
                    <a:pt x="150" y="74"/>
                    <a:pt x="149" y="74"/>
                    <a:pt x="148" y="73"/>
                  </a:cubicBezTo>
                  <a:cubicBezTo>
                    <a:pt x="143" y="71"/>
                    <a:pt x="133" y="66"/>
                    <a:pt x="122" y="60"/>
                  </a:cubicBezTo>
                  <a:cubicBezTo>
                    <a:pt x="104" y="51"/>
                    <a:pt x="82" y="39"/>
                    <a:pt x="64" y="30"/>
                  </a:cubicBezTo>
                  <a:cubicBezTo>
                    <a:pt x="55" y="25"/>
                    <a:pt x="47" y="21"/>
                    <a:pt x="41" y="18"/>
                  </a:cubicBezTo>
                  <a:cubicBezTo>
                    <a:pt x="36" y="15"/>
                    <a:pt x="33" y="13"/>
                    <a:pt x="32" y="13"/>
                  </a:cubicBezTo>
                  <a:cubicBezTo>
                    <a:pt x="31" y="12"/>
                    <a:pt x="28" y="12"/>
                    <a:pt x="27" y="14"/>
                  </a:cubicBezTo>
                  <a:cubicBezTo>
                    <a:pt x="26" y="16"/>
                    <a:pt x="27" y="19"/>
                    <a:pt x="29" y="20"/>
                  </a:cubicBezTo>
                  <a:cubicBezTo>
                    <a:pt x="29" y="20"/>
                    <a:pt x="30" y="21"/>
                    <a:pt x="33" y="23"/>
                  </a:cubicBezTo>
                  <a:cubicBezTo>
                    <a:pt x="44" y="29"/>
                    <a:pt x="72" y="45"/>
                    <a:pt x="96" y="60"/>
                  </a:cubicBezTo>
                  <a:cubicBezTo>
                    <a:pt x="109" y="67"/>
                    <a:pt x="120" y="74"/>
                    <a:pt x="129" y="80"/>
                  </a:cubicBezTo>
                  <a:cubicBezTo>
                    <a:pt x="133" y="83"/>
                    <a:pt x="136" y="85"/>
                    <a:pt x="139" y="87"/>
                  </a:cubicBezTo>
                  <a:cubicBezTo>
                    <a:pt x="140" y="88"/>
                    <a:pt x="141" y="88"/>
                    <a:pt x="141" y="89"/>
                  </a:cubicBezTo>
                  <a:cubicBezTo>
                    <a:pt x="141" y="89"/>
                    <a:pt x="141" y="89"/>
                    <a:pt x="141" y="89"/>
                  </a:cubicBezTo>
                  <a:cubicBezTo>
                    <a:pt x="141" y="89"/>
                    <a:pt x="141" y="89"/>
                    <a:pt x="141" y="89"/>
                  </a:cubicBezTo>
                  <a:cubicBezTo>
                    <a:pt x="143" y="88"/>
                    <a:pt x="143" y="88"/>
                    <a:pt x="143" y="88"/>
                  </a:cubicBezTo>
                  <a:cubicBezTo>
                    <a:pt x="141" y="89"/>
                    <a:pt x="141" y="89"/>
                    <a:pt x="141" y="89"/>
                  </a:cubicBezTo>
                  <a:cubicBezTo>
                    <a:pt x="141" y="89"/>
                    <a:pt x="141" y="89"/>
                    <a:pt x="141" y="89"/>
                  </a:cubicBezTo>
                  <a:cubicBezTo>
                    <a:pt x="143" y="88"/>
                    <a:pt x="143" y="88"/>
                    <a:pt x="143" y="88"/>
                  </a:cubicBezTo>
                  <a:cubicBezTo>
                    <a:pt x="141" y="89"/>
                    <a:pt x="141" y="89"/>
                    <a:pt x="141" y="89"/>
                  </a:cubicBezTo>
                  <a:cubicBezTo>
                    <a:pt x="144" y="87"/>
                    <a:pt x="144" y="87"/>
                    <a:pt x="144" y="87"/>
                  </a:cubicBezTo>
                  <a:cubicBezTo>
                    <a:pt x="141" y="87"/>
                    <a:pt x="141" y="87"/>
                    <a:pt x="141" y="87"/>
                  </a:cubicBezTo>
                  <a:cubicBezTo>
                    <a:pt x="141" y="88"/>
                    <a:pt x="141" y="89"/>
                    <a:pt x="141" y="89"/>
                  </a:cubicBezTo>
                  <a:cubicBezTo>
                    <a:pt x="144" y="87"/>
                    <a:pt x="144" y="87"/>
                    <a:pt x="144" y="87"/>
                  </a:cubicBezTo>
                  <a:cubicBezTo>
                    <a:pt x="141" y="87"/>
                    <a:pt x="141" y="87"/>
                    <a:pt x="141" y="87"/>
                  </a:cubicBezTo>
                  <a:cubicBezTo>
                    <a:pt x="145" y="87"/>
                    <a:pt x="145" y="87"/>
                    <a:pt x="145" y="87"/>
                  </a:cubicBezTo>
                  <a:cubicBezTo>
                    <a:pt x="141" y="85"/>
                    <a:pt x="141" y="85"/>
                    <a:pt x="141" y="85"/>
                  </a:cubicBezTo>
                  <a:cubicBezTo>
                    <a:pt x="141" y="86"/>
                    <a:pt x="141" y="87"/>
                    <a:pt x="141" y="87"/>
                  </a:cubicBezTo>
                  <a:cubicBezTo>
                    <a:pt x="145" y="87"/>
                    <a:pt x="145" y="87"/>
                    <a:pt x="145" y="87"/>
                  </a:cubicBezTo>
                  <a:cubicBezTo>
                    <a:pt x="141" y="85"/>
                    <a:pt x="141" y="85"/>
                    <a:pt x="141" y="85"/>
                  </a:cubicBezTo>
                  <a:cubicBezTo>
                    <a:pt x="145" y="88"/>
                    <a:pt x="145" y="88"/>
                    <a:pt x="145" y="88"/>
                  </a:cubicBezTo>
                  <a:cubicBezTo>
                    <a:pt x="147" y="84"/>
                    <a:pt x="147" y="84"/>
                    <a:pt x="147" y="84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1" y="21"/>
                    <a:pt x="18" y="22"/>
                    <a:pt x="17" y="24"/>
                  </a:cubicBezTo>
                  <a:cubicBezTo>
                    <a:pt x="16" y="25"/>
                    <a:pt x="17" y="28"/>
                    <a:pt x="19" y="29"/>
                  </a:cubicBezTo>
                  <a:cubicBezTo>
                    <a:pt x="144" y="107"/>
                    <a:pt x="144" y="107"/>
                    <a:pt x="144" y="107"/>
                  </a:cubicBezTo>
                  <a:cubicBezTo>
                    <a:pt x="146" y="104"/>
                    <a:pt x="146" y="104"/>
                    <a:pt x="146" y="104"/>
                  </a:cubicBezTo>
                  <a:cubicBezTo>
                    <a:pt x="148" y="100"/>
                    <a:pt x="148" y="100"/>
                    <a:pt x="148" y="100"/>
                  </a:cubicBezTo>
                  <a:cubicBezTo>
                    <a:pt x="148" y="100"/>
                    <a:pt x="116" y="83"/>
                    <a:pt x="84" y="65"/>
                  </a:cubicBezTo>
                  <a:cubicBezTo>
                    <a:pt x="67" y="56"/>
                    <a:pt x="50" y="48"/>
                    <a:pt x="37" y="41"/>
                  </a:cubicBezTo>
                  <a:cubicBezTo>
                    <a:pt x="31" y="38"/>
                    <a:pt x="25" y="35"/>
                    <a:pt x="21" y="33"/>
                  </a:cubicBezTo>
                  <a:cubicBezTo>
                    <a:pt x="19" y="32"/>
                    <a:pt x="17" y="31"/>
                    <a:pt x="15" y="31"/>
                  </a:cubicBezTo>
                  <a:cubicBezTo>
                    <a:pt x="15" y="30"/>
                    <a:pt x="14" y="30"/>
                    <a:pt x="13" y="30"/>
                  </a:cubicBezTo>
                  <a:cubicBezTo>
                    <a:pt x="13" y="30"/>
                    <a:pt x="12" y="30"/>
                    <a:pt x="11" y="30"/>
                  </a:cubicBezTo>
                  <a:cubicBezTo>
                    <a:pt x="11" y="30"/>
                    <a:pt x="10" y="30"/>
                    <a:pt x="10" y="30"/>
                  </a:cubicBezTo>
                  <a:cubicBezTo>
                    <a:pt x="9" y="30"/>
                    <a:pt x="8" y="30"/>
                    <a:pt x="7" y="32"/>
                  </a:cubicBezTo>
                  <a:cubicBezTo>
                    <a:pt x="7" y="32"/>
                    <a:pt x="7" y="34"/>
                    <a:pt x="7" y="35"/>
                  </a:cubicBezTo>
                  <a:cubicBezTo>
                    <a:pt x="7" y="36"/>
                    <a:pt x="8" y="37"/>
                    <a:pt x="9" y="37"/>
                  </a:cubicBezTo>
                  <a:cubicBezTo>
                    <a:pt x="9" y="37"/>
                    <a:pt x="11" y="38"/>
                    <a:pt x="15" y="41"/>
                  </a:cubicBezTo>
                  <a:cubicBezTo>
                    <a:pt x="28" y="49"/>
                    <a:pt x="60" y="68"/>
                    <a:pt x="90" y="87"/>
                  </a:cubicBezTo>
                  <a:cubicBezTo>
                    <a:pt x="104" y="96"/>
                    <a:pt x="118" y="104"/>
                    <a:pt x="128" y="111"/>
                  </a:cubicBezTo>
                  <a:cubicBezTo>
                    <a:pt x="133" y="114"/>
                    <a:pt x="137" y="117"/>
                    <a:pt x="140" y="119"/>
                  </a:cubicBezTo>
                  <a:cubicBezTo>
                    <a:pt x="142" y="120"/>
                    <a:pt x="143" y="120"/>
                    <a:pt x="143" y="121"/>
                  </a:cubicBezTo>
                  <a:cubicBezTo>
                    <a:pt x="144" y="121"/>
                    <a:pt x="144" y="121"/>
                    <a:pt x="144" y="121"/>
                  </a:cubicBezTo>
                  <a:cubicBezTo>
                    <a:pt x="145" y="120"/>
                    <a:pt x="145" y="120"/>
                    <a:pt x="145" y="120"/>
                  </a:cubicBezTo>
                  <a:cubicBezTo>
                    <a:pt x="144" y="121"/>
                    <a:pt x="144" y="121"/>
                    <a:pt x="144" y="121"/>
                  </a:cubicBezTo>
                  <a:cubicBezTo>
                    <a:pt x="144" y="121"/>
                    <a:pt x="144" y="121"/>
                    <a:pt x="144" y="121"/>
                  </a:cubicBezTo>
                  <a:cubicBezTo>
                    <a:pt x="145" y="120"/>
                    <a:pt x="145" y="120"/>
                    <a:pt x="145" y="120"/>
                  </a:cubicBezTo>
                  <a:cubicBezTo>
                    <a:pt x="144" y="121"/>
                    <a:pt x="144" y="121"/>
                    <a:pt x="144" y="121"/>
                  </a:cubicBezTo>
                  <a:cubicBezTo>
                    <a:pt x="147" y="119"/>
                    <a:pt x="147" y="119"/>
                    <a:pt x="147" y="119"/>
                  </a:cubicBezTo>
                  <a:cubicBezTo>
                    <a:pt x="143" y="121"/>
                    <a:pt x="143" y="121"/>
                    <a:pt x="143" y="121"/>
                  </a:cubicBezTo>
                  <a:cubicBezTo>
                    <a:pt x="144" y="121"/>
                    <a:pt x="144" y="121"/>
                    <a:pt x="144" y="121"/>
                  </a:cubicBezTo>
                  <a:cubicBezTo>
                    <a:pt x="147" y="119"/>
                    <a:pt x="147" y="119"/>
                    <a:pt x="147" y="119"/>
                  </a:cubicBezTo>
                  <a:cubicBezTo>
                    <a:pt x="143" y="121"/>
                    <a:pt x="143" y="121"/>
                    <a:pt x="143" y="121"/>
                  </a:cubicBezTo>
                  <a:cubicBezTo>
                    <a:pt x="147" y="119"/>
                    <a:pt x="147" y="119"/>
                    <a:pt x="147" y="119"/>
                  </a:cubicBezTo>
                  <a:cubicBezTo>
                    <a:pt x="143" y="119"/>
                    <a:pt x="143" y="119"/>
                    <a:pt x="143" y="119"/>
                  </a:cubicBezTo>
                  <a:cubicBezTo>
                    <a:pt x="143" y="120"/>
                    <a:pt x="143" y="120"/>
                    <a:pt x="143" y="121"/>
                  </a:cubicBezTo>
                  <a:cubicBezTo>
                    <a:pt x="147" y="119"/>
                    <a:pt x="147" y="119"/>
                    <a:pt x="147" y="119"/>
                  </a:cubicBezTo>
                  <a:cubicBezTo>
                    <a:pt x="143" y="119"/>
                    <a:pt x="143" y="119"/>
                    <a:pt x="143" y="119"/>
                  </a:cubicBezTo>
                  <a:cubicBezTo>
                    <a:pt x="147" y="119"/>
                    <a:pt x="147" y="119"/>
                    <a:pt x="147" y="119"/>
                  </a:cubicBezTo>
                  <a:cubicBezTo>
                    <a:pt x="144" y="117"/>
                    <a:pt x="144" y="117"/>
                    <a:pt x="144" y="117"/>
                  </a:cubicBezTo>
                  <a:cubicBezTo>
                    <a:pt x="143" y="117"/>
                    <a:pt x="143" y="118"/>
                    <a:pt x="143" y="119"/>
                  </a:cubicBezTo>
                  <a:cubicBezTo>
                    <a:pt x="147" y="119"/>
                    <a:pt x="147" y="119"/>
                    <a:pt x="147" y="119"/>
                  </a:cubicBezTo>
                  <a:cubicBezTo>
                    <a:pt x="144" y="117"/>
                    <a:pt x="144" y="117"/>
                    <a:pt x="144" y="117"/>
                  </a:cubicBezTo>
                  <a:cubicBezTo>
                    <a:pt x="147" y="119"/>
                    <a:pt x="147" y="119"/>
                    <a:pt x="147" y="119"/>
                  </a:cubicBezTo>
                  <a:cubicBezTo>
                    <a:pt x="149" y="115"/>
                    <a:pt x="149" y="115"/>
                    <a:pt x="149" y="115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1" y="43"/>
                    <a:pt x="9" y="44"/>
                    <a:pt x="8" y="45"/>
                  </a:cubicBezTo>
                  <a:cubicBezTo>
                    <a:pt x="6" y="47"/>
                    <a:pt x="7" y="50"/>
                    <a:pt x="9" y="51"/>
                  </a:cubicBezTo>
                  <a:cubicBezTo>
                    <a:pt x="145" y="136"/>
                    <a:pt x="145" y="136"/>
                    <a:pt x="145" y="136"/>
                  </a:cubicBezTo>
                  <a:cubicBezTo>
                    <a:pt x="147" y="133"/>
                    <a:pt x="147" y="133"/>
                    <a:pt x="147" y="133"/>
                  </a:cubicBezTo>
                  <a:cubicBezTo>
                    <a:pt x="144" y="130"/>
                    <a:pt x="144" y="130"/>
                    <a:pt x="144" y="130"/>
                  </a:cubicBezTo>
                  <a:cubicBezTo>
                    <a:pt x="147" y="133"/>
                    <a:pt x="147" y="133"/>
                    <a:pt x="147" y="133"/>
                  </a:cubicBezTo>
                  <a:cubicBezTo>
                    <a:pt x="146" y="129"/>
                    <a:pt x="146" y="129"/>
                    <a:pt x="146" y="129"/>
                  </a:cubicBezTo>
                  <a:cubicBezTo>
                    <a:pt x="146" y="129"/>
                    <a:pt x="145" y="129"/>
                    <a:pt x="144" y="130"/>
                  </a:cubicBezTo>
                  <a:cubicBezTo>
                    <a:pt x="147" y="133"/>
                    <a:pt x="147" y="133"/>
                    <a:pt x="147" y="133"/>
                  </a:cubicBezTo>
                  <a:cubicBezTo>
                    <a:pt x="146" y="129"/>
                    <a:pt x="146" y="129"/>
                    <a:pt x="146" y="129"/>
                  </a:cubicBezTo>
                  <a:cubicBezTo>
                    <a:pt x="147" y="133"/>
                    <a:pt x="147" y="133"/>
                    <a:pt x="147" y="133"/>
                  </a:cubicBezTo>
                  <a:cubicBezTo>
                    <a:pt x="147" y="129"/>
                    <a:pt x="147" y="129"/>
                    <a:pt x="147" y="129"/>
                  </a:cubicBezTo>
                  <a:cubicBezTo>
                    <a:pt x="147" y="129"/>
                    <a:pt x="147" y="129"/>
                    <a:pt x="146" y="129"/>
                  </a:cubicBezTo>
                  <a:cubicBezTo>
                    <a:pt x="147" y="133"/>
                    <a:pt x="147" y="133"/>
                    <a:pt x="147" y="133"/>
                  </a:cubicBezTo>
                  <a:cubicBezTo>
                    <a:pt x="147" y="129"/>
                    <a:pt x="147" y="129"/>
                    <a:pt x="147" y="129"/>
                  </a:cubicBezTo>
                  <a:cubicBezTo>
                    <a:pt x="147" y="132"/>
                    <a:pt x="147" y="132"/>
                    <a:pt x="147" y="132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8" y="129"/>
                    <a:pt x="148" y="129"/>
                    <a:pt x="147" y="129"/>
                  </a:cubicBezTo>
                  <a:cubicBezTo>
                    <a:pt x="147" y="132"/>
                    <a:pt x="147" y="132"/>
                    <a:pt x="147" y="132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8" y="129"/>
                    <a:pt x="148" y="129"/>
                    <a:pt x="148" y="129"/>
                  </a:cubicBezTo>
                  <a:cubicBezTo>
                    <a:pt x="148" y="129"/>
                    <a:pt x="147" y="128"/>
                    <a:pt x="146" y="128"/>
                  </a:cubicBezTo>
                  <a:cubicBezTo>
                    <a:pt x="141" y="125"/>
                    <a:pt x="129" y="120"/>
                    <a:pt x="116" y="113"/>
                  </a:cubicBezTo>
                  <a:cubicBezTo>
                    <a:pt x="95" y="102"/>
                    <a:pt x="69" y="89"/>
                    <a:pt x="47" y="77"/>
                  </a:cubicBezTo>
                  <a:cubicBezTo>
                    <a:pt x="36" y="72"/>
                    <a:pt x="27" y="67"/>
                    <a:pt x="20" y="63"/>
                  </a:cubicBezTo>
                  <a:cubicBezTo>
                    <a:pt x="17" y="62"/>
                    <a:pt x="14" y="60"/>
                    <a:pt x="12" y="59"/>
                  </a:cubicBezTo>
                  <a:cubicBezTo>
                    <a:pt x="11" y="59"/>
                    <a:pt x="10" y="58"/>
                    <a:pt x="10" y="58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7"/>
                    <a:pt x="7" y="57"/>
                  </a:cubicBezTo>
                  <a:cubicBezTo>
                    <a:pt x="7" y="57"/>
                    <a:pt x="6" y="57"/>
                    <a:pt x="6" y="58"/>
                  </a:cubicBezTo>
                  <a:cubicBezTo>
                    <a:pt x="5" y="58"/>
                    <a:pt x="4" y="59"/>
                    <a:pt x="3" y="60"/>
                  </a:cubicBezTo>
                  <a:cubicBezTo>
                    <a:pt x="2" y="61"/>
                    <a:pt x="3" y="64"/>
                    <a:pt x="5" y="65"/>
                  </a:cubicBezTo>
                  <a:cubicBezTo>
                    <a:pt x="5" y="65"/>
                    <a:pt x="7" y="66"/>
                    <a:pt x="11" y="68"/>
                  </a:cubicBezTo>
                  <a:cubicBezTo>
                    <a:pt x="24" y="76"/>
                    <a:pt x="57" y="96"/>
                    <a:pt x="86" y="114"/>
                  </a:cubicBezTo>
                  <a:cubicBezTo>
                    <a:pt x="101" y="124"/>
                    <a:pt x="115" y="132"/>
                    <a:pt x="125" y="139"/>
                  </a:cubicBezTo>
                  <a:cubicBezTo>
                    <a:pt x="131" y="142"/>
                    <a:pt x="135" y="145"/>
                    <a:pt x="138" y="147"/>
                  </a:cubicBezTo>
                  <a:cubicBezTo>
                    <a:pt x="139" y="148"/>
                    <a:pt x="140" y="149"/>
                    <a:pt x="141" y="149"/>
                  </a:cubicBezTo>
                  <a:cubicBezTo>
                    <a:pt x="141" y="150"/>
                    <a:pt x="141" y="150"/>
                    <a:pt x="141" y="150"/>
                  </a:cubicBezTo>
                  <a:cubicBezTo>
                    <a:pt x="143" y="148"/>
                    <a:pt x="143" y="148"/>
                    <a:pt x="143" y="148"/>
                  </a:cubicBezTo>
                  <a:cubicBezTo>
                    <a:pt x="141" y="149"/>
                    <a:pt x="141" y="149"/>
                    <a:pt x="141" y="149"/>
                  </a:cubicBezTo>
                  <a:cubicBezTo>
                    <a:pt x="141" y="150"/>
                    <a:pt x="141" y="150"/>
                    <a:pt x="141" y="150"/>
                  </a:cubicBezTo>
                  <a:cubicBezTo>
                    <a:pt x="143" y="148"/>
                    <a:pt x="143" y="148"/>
                    <a:pt x="143" y="148"/>
                  </a:cubicBezTo>
                  <a:cubicBezTo>
                    <a:pt x="141" y="149"/>
                    <a:pt x="141" y="149"/>
                    <a:pt x="141" y="149"/>
                  </a:cubicBezTo>
                  <a:cubicBezTo>
                    <a:pt x="144" y="147"/>
                    <a:pt x="144" y="147"/>
                    <a:pt x="144" y="147"/>
                  </a:cubicBezTo>
                  <a:cubicBezTo>
                    <a:pt x="141" y="149"/>
                    <a:pt x="141" y="149"/>
                    <a:pt x="141" y="149"/>
                  </a:cubicBezTo>
                  <a:cubicBezTo>
                    <a:pt x="141" y="149"/>
                    <a:pt x="141" y="149"/>
                    <a:pt x="141" y="149"/>
                  </a:cubicBezTo>
                  <a:cubicBezTo>
                    <a:pt x="144" y="147"/>
                    <a:pt x="144" y="147"/>
                    <a:pt x="144" y="147"/>
                  </a:cubicBezTo>
                  <a:cubicBezTo>
                    <a:pt x="141" y="149"/>
                    <a:pt x="141" y="149"/>
                    <a:pt x="141" y="149"/>
                  </a:cubicBezTo>
                  <a:cubicBezTo>
                    <a:pt x="144" y="147"/>
                    <a:pt x="144" y="147"/>
                    <a:pt x="144" y="147"/>
                  </a:cubicBezTo>
                  <a:cubicBezTo>
                    <a:pt x="141" y="147"/>
                    <a:pt x="141" y="147"/>
                    <a:pt x="141" y="147"/>
                  </a:cubicBezTo>
                  <a:cubicBezTo>
                    <a:pt x="141" y="148"/>
                    <a:pt x="141" y="149"/>
                    <a:pt x="141" y="149"/>
                  </a:cubicBezTo>
                  <a:cubicBezTo>
                    <a:pt x="144" y="147"/>
                    <a:pt x="144" y="147"/>
                    <a:pt x="144" y="147"/>
                  </a:cubicBezTo>
                  <a:cubicBezTo>
                    <a:pt x="141" y="147"/>
                    <a:pt x="141" y="147"/>
                    <a:pt x="141" y="147"/>
                  </a:cubicBezTo>
                  <a:cubicBezTo>
                    <a:pt x="144" y="147"/>
                    <a:pt x="144" y="147"/>
                    <a:pt x="144" y="147"/>
                  </a:cubicBezTo>
                  <a:cubicBezTo>
                    <a:pt x="141" y="145"/>
                    <a:pt x="141" y="145"/>
                    <a:pt x="141" y="145"/>
                  </a:cubicBezTo>
                  <a:cubicBezTo>
                    <a:pt x="141" y="146"/>
                    <a:pt x="141" y="147"/>
                    <a:pt x="141" y="147"/>
                  </a:cubicBezTo>
                  <a:cubicBezTo>
                    <a:pt x="144" y="147"/>
                    <a:pt x="144" y="147"/>
                    <a:pt x="144" y="147"/>
                  </a:cubicBezTo>
                  <a:cubicBezTo>
                    <a:pt x="141" y="145"/>
                    <a:pt x="141" y="145"/>
                    <a:pt x="141" y="145"/>
                  </a:cubicBezTo>
                  <a:cubicBezTo>
                    <a:pt x="145" y="147"/>
                    <a:pt x="145" y="147"/>
                    <a:pt x="145" y="147"/>
                  </a:cubicBezTo>
                  <a:cubicBezTo>
                    <a:pt x="146" y="144"/>
                    <a:pt x="146" y="144"/>
                    <a:pt x="146" y="144"/>
                  </a:cubicBezTo>
                  <a:cubicBezTo>
                    <a:pt x="146" y="144"/>
                    <a:pt x="112" y="127"/>
                    <a:pt x="77" y="110"/>
                  </a:cubicBezTo>
                  <a:cubicBezTo>
                    <a:pt x="59" y="102"/>
                    <a:pt x="42" y="93"/>
                    <a:pt x="28" y="87"/>
                  </a:cubicBezTo>
                  <a:cubicBezTo>
                    <a:pt x="22" y="84"/>
                    <a:pt x="16" y="81"/>
                    <a:pt x="12" y="79"/>
                  </a:cubicBezTo>
                  <a:cubicBezTo>
                    <a:pt x="10" y="78"/>
                    <a:pt x="9" y="77"/>
                    <a:pt x="7" y="77"/>
                  </a:cubicBezTo>
                  <a:cubicBezTo>
                    <a:pt x="7" y="77"/>
                    <a:pt x="6" y="76"/>
                    <a:pt x="6" y="76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5" y="76"/>
                    <a:pt x="5" y="76"/>
                    <a:pt x="4" y="76"/>
                  </a:cubicBezTo>
                  <a:cubicBezTo>
                    <a:pt x="4" y="76"/>
                    <a:pt x="3" y="76"/>
                    <a:pt x="3" y="76"/>
                  </a:cubicBezTo>
                  <a:cubicBezTo>
                    <a:pt x="2" y="76"/>
                    <a:pt x="2" y="76"/>
                    <a:pt x="2" y="77"/>
                  </a:cubicBezTo>
                  <a:cubicBezTo>
                    <a:pt x="1" y="77"/>
                    <a:pt x="1" y="77"/>
                    <a:pt x="0" y="78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0" y="78"/>
                    <a:pt x="0" y="79"/>
                    <a:pt x="0" y="80"/>
                  </a:cubicBezTo>
                  <a:cubicBezTo>
                    <a:pt x="0" y="81"/>
                    <a:pt x="0" y="82"/>
                    <a:pt x="0" y="82"/>
                  </a:cubicBezTo>
                  <a:cubicBezTo>
                    <a:pt x="1" y="83"/>
                    <a:pt x="1" y="83"/>
                    <a:pt x="1" y="83"/>
                  </a:cubicBezTo>
                  <a:cubicBezTo>
                    <a:pt x="2" y="83"/>
                    <a:pt x="2" y="84"/>
                    <a:pt x="3" y="84"/>
                  </a:cubicBezTo>
                  <a:cubicBezTo>
                    <a:pt x="5" y="86"/>
                    <a:pt x="8" y="88"/>
                    <a:pt x="13" y="91"/>
                  </a:cubicBezTo>
                  <a:cubicBezTo>
                    <a:pt x="30" y="102"/>
                    <a:pt x="64" y="123"/>
                    <a:pt x="93" y="141"/>
                  </a:cubicBezTo>
                  <a:cubicBezTo>
                    <a:pt x="107" y="150"/>
                    <a:pt x="121" y="158"/>
                    <a:pt x="131" y="164"/>
                  </a:cubicBezTo>
                  <a:cubicBezTo>
                    <a:pt x="136" y="167"/>
                    <a:pt x="140" y="169"/>
                    <a:pt x="143" y="171"/>
                  </a:cubicBezTo>
                  <a:cubicBezTo>
                    <a:pt x="144" y="172"/>
                    <a:pt x="145" y="173"/>
                    <a:pt x="146" y="173"/>
                  </a:cubicBezTo>
                  <a:cubicBezTo>
                    <a:pt x="146" y="174"/>
                    <a:pt x="146" y="174"/>
                    <a:pt x="146" y="174"/>
                  </a:cubicBezTo>
                  <a:cubicBezTo>
                    <a:pt x="146" y="174"/>
                    <a:pt x="146" y="174"/>
                    <a:pt x="146" y="174"/>
                  </a:cubicBezTo>
                  <a:cubicBezTo>
                    <a:pt x="147" y="173"/>
                    <a:pt x="147" y="173"/>
                    <a:pt x="147" y="173"/>
                  </a:cubicBezTo>
                  <a:cubicBezTo>
                    <a:pt x="146" y="174"/>
                    <a:pt x="146" y="174"/>
                    <a:pt x="146" y="174"/>
                  </a:cubicBezTo>
                  <a:cubicBezTo>
                    <a:pt x="146" y="174"/>
                    <a:pt x="146" y="174"/>
                    <a:pt x="146" y="174"/>
                  </a:cubicBezTo>
                  <a:cubicBezTo>
                    <a:pt x="147" y="173"/>
                    <a:pt x="147" y="173"/>
                    <a:pt x="147" y="173"/>
                  </a:cubicBezTo>
                  <a:cubicBezTo>
                    <a:pt x="146" y="174"/>
                    <a:pt x="146" y="174"/>
                    <a:pt x="146" y="174"/>
                  </a:cubicBezTo>
                  <a:cubicBezTo>
                    <a:pt x="148" y="171"/>
                    <a:pt x="148" y="171"/>
                    <a:pt x="148" y="171"/>
                  </a:cubicBezTo>
                  <a:cubicBezTo>
                    <a:pt x="146" y="173"/>
                    <a:pt x="146" y="173"/>
                    <a:pt x="146" y="173"/>
                  </a:cubicBezTo>
                  <a:cubicBezTo>
                    <a:pt x="146" y="174"/>
                    <a:pt x="146" y="174"/>
                    <a:pt x="146" y="174"/>
                  </a:cubicBezTo>
                  <a:cubicBezTo>
                    <a:pt x="148" y="171"/>
                    <a:pt x="148" y="171"/>
                    <a:pt x="148" y="171"/>
                  </a:cubicBezTo>
                  <a:cubicBezTo>
                    <a:pt x="146" y="173"/>
                    <a:pt x="146" y="173"/>
                    <a:pt x="146" y="173"/>
                  </a:cubicBezTo>
                  <a:cubicBezTo>
                    <a:pt x="149" y="171"/>
                    <a:pt x="149" y="171"/>
                    <a:pt x="149" y="171"/>
                  </a:cubicBezTo>
                  <a:cubicBezTo>
                    <a:pt x="146" y="173"/>
                    <a:pt x="146" y="173"/>
                    <a:pt x="146" y="173"/>
                  </a:cubicBezTo>
                  <a:cubicBezTo>
                    <a:pt x="146" y="173"/>
                    <a:pt x="146" y="173"/>
                    <a:pt x="146" y="173"/>
                  </a:cubicBezTo>
                  <a:cubicBezTo>
                    <a:pt x="149" y="171"/>
                    <a:pt x="149" y="171"/>
                    <a:pt x="149" y="171"/>
                  </a:cubicBezTo>
                  <a:cubicBezTo>
                    <a:pt x="146" y="173"/>
                    <a:pt x="146" y="173"/>
                    <a:pt x="146" y="173"/>
                  </a:cubicBezTo>
                  <a:cubicBezTo>
                    <a:pt x="149" y="171"/>
                    <a:pt x="149" y="171"/>
                    <a:pt x="149" y="171"/>
                  </a:cubicBezTo>
                  <a:cubicBezTo>
                    <a:pt x="146" y="172"/>
                    <a:pt x="146" y="172"/>
                    <a:pt x="146" y="172"/>
                  </a:cubicBezTo>
                  <a:cubicBezTo>
                    <a:pt x="146" y="173"/>
                    <a:pt x="146" y="173"/>
                    <a:pt x="146" y="173"/>
                  </a:cubicBezTo>
                  <a:cubicBezTo>
                    <a:pt x="149" y="171"/>
                    <a:pt x="149" y="171"/>
                    <a:pt x="149" y="171"/>
                  </a:cubicBezTo>
                  <a:cubicBezTo>
                    <a:pt x="146" y="172"/>
                    <a:pt x="146" y="172"/>
                    <a:pt x="146" y="172"/>
                  </a:cubicBezTo>
                  <a:cubicBezTo>
                    <a:pt x="149" y="170"/>
                    <a:pt x="149" y="170"/>
                    <a:pt x="149" y="170"/>
                  </a:cubicBezTo>
                  <a:cubicBezTo>
                    <a:pt x="145" y="170"/>
                    <a:pt x="145" y="170"/>
                    <a:pt x="145" y="170"/>
                  </a:cubicBezTo>
                  <a:cubicBezTo>
                    <a:pt x="145" y="172"/>
                    <a:pt x="145" y="172"/>
                    <a:pt x="146" y="172"/>
                  </a:cubicBezTo>
                  <a:cubicBezTo>
                    <a:pt x="149" y="170"/>
                    <a:pt x="149" y="170"/>
                    <a:pt x="149" y="170"/>
                  </a:cubicBezTo>
                  <a:cubicBezTo>
                    <a:pt x="145" y="170"/>
                    <a:pt x="145" y="170"/>
                    <a:pt x="145" y="170"/>
                  </a:cubicBezTo>
                  <a:cubicBezTo>
                    <a:pt x="149" y="170"/>
                    <a:pt x="149" y="170"/>
                    <a:pt x="149" y="170"/>
                  </a:cubicBezTo>
                  <a:cubicBezTo>
                    <a:pt x="151" y="167"/>
                    <a:pt x="151" y="167"/>
                    <a:pt x="151" y="167"/>
                  </a:cubicBezTo>
                  <a:cubicBezTo>
                    <a:pt x="9" y="97"/>
                    <a:pt x="9" y="97"/>
                    <a:pt x="9" y="97"/>
                  </a:cubicBezTo>
                  <a:cubicBezTo>
                    <a:pt x="7" y="96"/>
                    <a:pt x="5" y="97"/>
                    <a:pt x="4" y="98"/>
                  </a:cubicBezTo>
                  <a:cubicBezTo>
                    <a:pt x="3" y="99"/>
                    <a:pt x="3" y="100"/>
                    <a:pt x="3" y="101"/>
                  </a:cubicBezTo>
                  <a:cubicBezTo>
                    <a:pt x="3" y="102"/>
                    <a:pt x="3" y="103"/>
                    <a:pt x="4" y="103"/>
                  </a:cubicBezTo>
                  <a:cubicBezTo>
                    <a:pt x="4" y="104"/>
                    <a:pt x="5" y="104"/>
                    <a:pt x="5" y="105"/>
                  </a:cubicBezTo>
                  <a:cubicBezTo>
                    <a:pt x="6" y="106"/>
                    <a:pt x="7" y="107"/>
                    <a:pt x="9" y="108"/>
                  </a:cubicBezTo>
                  <a:cubicBezTo>
                    <a:pt x="15" y="113"/>
                    <a:pt x="27" y="120"/>
                    <a:pt x="41" y="129"/>
                  </a:cubicBezTo>
                  <a:cubicBezTo>
                    <a:pt x="84" y="155"/>
                    <a:pt x="148" y="193"/>
                    <a:pt x="148" y="193"/>
                  </a:cubicBezTo>
                  <a:cubicBezTo>
                    <a:pt x="150" y="190"/>
                    <a:pt x="150" y="190"/>
                    <a:pt x="150" y="190"/>
                  </a:cubicBezTo>
                  <a:cubicBezTo>
                    <a:pt x="152" y="186"/>
                    <a:pt x="152" y="186"/>
                    <a:pt x="152" y="186"/>
                  </a:cubicBezTo>
                  <a:cubicBezTo>
                    <a:pt x="152" y="186"/>
                    <a:pt x="117" y="168"/>
                    <a:pt x="82" y="150"/>
                  </a:cubicBezTo>
                  <a:cubicBezTo>
                    <a:pt x="64" y="141"/>
                    <a:pt x="47" y="132"/>
                    <a:pt x="33" y="125"/>
                  </a:cubicBezTo>
                  <a:cubicBezTo>
                    <a:pt x="26" y="121"/>
                    <a:pt x="20" y="119"/>
                    <a:pt x="15" y="117"/>
                  </a:cubicBezTo>
                  <a:cubicBezTo>
                    <a:pt x="13" y="116"/>
                    <a:pt x="11" y="115"/>
                    <a:pt x="10" y="114"/>
                  </a:cubicBezTo>
                  <a:cubicBezTo>
                    <a:pt x="9" y="114"/>
                    <a:pt x="8" y="114"/>
                    <a:pt x="8" y="113"/>
                  </a:cubicBezTo>
                  <a:cubicBezTo>
                    <a:pt x="7" y="113"/>
                    <a:pt x="6" y="113"/>
                    <a:pt x="5" y="113"/>
                  </a:cubicBezTo>
                  <a:cubicBezTo>
                    <a:pt x="5" y="113"/>
                    <a:pt x="5" y="113"/>
                    <a:pt x="4" y="113"/>
                  </a:cubicBezTo>
                  <a:cubicBezTo>
                    <a:pt x="3" y="114"/>
                    <a:pt x="2" y="114"/>
                    <a:pt x="2" y="115"/>
                  </a:cubicBezTo>
                  <a:cubicBezTo>
                    <a:pt x="1" y="116"/>
                    <a:pt x="1" y="116"/>
                    <a:pt x="1" y="117"/>
                  </a:cubicBezTo>
                  <a:cubicBezTo>
                    <a:pt x="1" y="118"/>
                    <a:pt x="1" y="119"/>
                    <a:pt x="2" y="119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3" y="120"/>
                    <a:pt x="3" y="120"/>
                    <a:pt x="3" y="120"/>
                  </a:cubicBezTo>
                  <a:cubicBezTo>
                    <a:pt x="3" y="121"/>
                    <a:pt x="3" y="121"/>
                    <a:pt x="4" y="121"/>
                  </a:cubicBezTo>
                  <a:cubicBezTo>
                    <a:pt x="5" y="122"/>
                    <a:pt x="8" y="124"/>
                    <a:pt x="13" y="127"/>
                  </a:cubicBezTo>
                  <a:cubicBezTo>
                    <a:pt x="45" y="147"/>
                    <a:pt x="142" y="207"/>
                    <a:pt x="142" y="207"/>
                  </a:cubicBezTo>
                  <a:cubicBezTo>
                    <a:pt x="144" y="204"/>
                    <a:pt x="144" y="204"/>
                    <a:pt x="144" y="204"/>
                  </a:cubicBezTo>
                  <a:cubicBezTo>
                    <a:pt x="141" y="202"/>
                    <a:pt x="141" y="202"/>
                    <a:pt x="141" y="202"/>
                  </a:cubicBezTo>
                  <a:cubicBezTo>
                    <a:pt x="144" y="204"/>
                    <a:pt x="144" y="204"/>
                    <a:pt x="144" y="204"/>
                  </a:cubicBezTo>
                  <a:cubicBezTo>
                    <a:pt x="143" y="200"/>
                    <a:pt x="143" y="200"/>
                    <a:pt x="143" y="200"/>
                  </a:cubicBezTo>
                  <a:cubicBezTo>
                    <a:pt x="142" y="200"/>
                    <a:pt x="141" y="201"/>
                    <a:pt x="141" y="202"/>
                  </a:cubicBezTo>
                  <a:cubicBezTo>
                    <a:pt x="144" y="204"/>
                    <a:pt x="144" y="204"/>
                    <a:pt x="144" y="204"/>
                  </a:cubicBezTo>
                  <a:cubicBezTo>
                    <a:pt x="143" y="200"/>
                    <a:pt x="143" y="200"/>
                    <a:pt x="143" y="200"/>
                  </a:cubicBezTo>
                  <a:cubicBezTo>
                    <a:pt x="144" y="203"/>
                    <a:pt x="144" y="203"/>
                    <a:pt x="144" y="203"/>
                  </a:cubicBezTo>
                  <a:cubicBezTo>
                    <a:pt x="144" y="200"/>
                    <a:pt x="144" y="200"/>
                    <a:pt x="144" y="200"/>
                  </a:cubicBezTo>
                  <a:cubicBezTo>
                    <a:pt x="143" y="200"/>
                    <a:pt x="143" y="200"/>
                    <a:pt x="143" y="200"/>
                  </a:cubicBezTo>
                  <a:cubicBezTo>
                    <a:pt x="144" y="203"/>
                    <a:pt x="144" y="203"/>
                    <a:pt x="144" y="203"/>
                  </a:cubicBezTo>
                  <a:cubicBezTo>
                    <a:pt x="144" y="200"/>
                    <a:pt x="144" y="200"/>
                    <a:pt x="144" y="200"/>
                  </a:cubicBezTo>
                  <a:cubicBezTo>
                    <a:pt x="144" y="202"/>
                    <a:pt x="144" y="202"/>
                    <a:pt x="144" y="202"/>
                  </a:cubicBezTo>
                  <a:cubicBezTo>
                    <a:pt x="144" y="200"/>
                    <a:pt x="144" y="200"/>
                    <a:pt x="144" y="200"/>
                  </a:cubicBezTo>
                  <a:cubicBezTo>
                    <a:pt x="144" y="200"/>
                    <a:pt x="144" y="200"/>
                    <a:pt x="144" y="200"/>
                  </a:cubicBezTo>
                  <a:cubicBezTo>
                    <a:pt x="144" y="202"/>
                    <a:pt x="144" y="202"/>
                    <a:pt x="144" y="202"/>
                  </a:cubicBezTo>
                  <a:cubicBezTo>
                    <a:pt x="144" y="200"/>
                    <a:pt x="144" y="200"/>
                    <a:pt x="144" y="200"/>
                  </a:cubicBezTo>
                  <a:cubicBezTo>
                    <a:pt x="144" y="200"/>
                    <a:pt x="144" y="200"/>
                    <a:pt x="144" y="200"/>
                  </a:cubicBezTo>
                  <a:cubicBezTo>
                    <a:pt x="144" y="200"/>
                    <a:pt x="144" y="200"/>
                    <a:pt x="144" y="200"/>
                  </a:cubicBezTo>
                  <a:cubicBezTo>
                    <a:pt x="144" y="200"/>
                    <a:pt x="144" y="200"/>
                    <a:pt x="144" y="200"/>
                  </a:cubicBezTo>
                  <a:cubicBezTo>
                    <a:pt x="144" y="200"/>
                    <a:pt x="144" y="200"/>
                    <a:pt x="144" y="200"/>
                  </a:cubicBezTo>
                  <a:cubicBezTo>
                    <a:pt x="144" y="200"/>
                    <a:pt x="144" y="200"/>
                    <a:pt x="144" y="200"/>
                  </a:cubicBezTo>
                  <a:cubicBezTo>
                    <a:pt x="144" y="200"/>
                    <a:pt x="143" y="200"/>
                    <a:pt x="141" y="199"/>
                  </a:cubicBezTo>
                  <a:cubicBezTo>
                    <a:pt x="136" y="197"/>
                    <a:pt x="124" y="192"/>
                    <a:pt x="111" y="185"/>
                  </a:cubicBezTo>
                  <a:cubicBezTo>
                    <a:pt x="91" y="175"/>
                    <a:pt x="66" y="161"/>
                    <a:pt x="46" y="150"/>
                  </a:cubicBezTo>
                  <a:cubicBezTo>
                    <a:pt x="35" y="145"/>
                    <a:pt x="27" y="140"/>
                    <a:pt x="20" y="136"/>
                  </a:cubicBezTo>
                  <a:cubicBezTo>
                    <a:pt x="14" y="133"/>
                    <a:pt x="10" y="131"/>
                    <a:pt x="10" y="131"/>
                  </a:cubicBezTo>
                  <a:cubicBezTo>
                    <a:pt x="8" y="130"/>
                    <a:pt x="6" y="130"/>
                    <a:pt x="5" y="132"/>
                  </a:cubicBezTo>
                  <a:cubicBezTo>
                    <a:pt x="4" y="134"/>
                    <a:pt x="4" y="137"/>
                    <a:pt x="6" y="138"/>
                  </a:cubicBezTo>
                  <a:cubicBezTo>
                    <a:pt x="144" y="224"/>
                    <a:pt x="144" y="224"/>
                    <a:pt x="144" y="224"/>
                  </a:cubicBezTo>
                  <a:cubicBezTo>
                    <a:pt x="146" y="220"/>
                    <a:pt x="146" y="220"/>
                    <a:pt x="146" y="220"/>
                  </a:cubicBezTo>
                  <a:cubicBezTo>
                    <a:pt x="148" y="217"/>
                    <a:pt x="148" y="217"/>
                    <a:pt x="148" y="217"/>
                  </a:cubicBezTo>
                  <a:cubicBezTo>
                    <a:pt x="148" y="217"/>
                    <a:pt x="115" y="199"/>
                    <a:pt x="81" y="182"/>
                  </a:cubicBezTo>
                  <a:cubicBezTo>
                    <a:pt x="64" y="173"/>
                    <a:pt x="47" y="164"/>
                    <a:pt x="33" y="157"/>
                  </a:cubicBezTo>
                  <a:cubicBezTo>
                    <a:pt x="26" y="154"/>
                    <a:pt x="20" y="151"/>
                    <a:pt x="16" y="149"/>
                  </a:cubicBezTo>
                  <a:cubicBezTo>
                    <a:pt x="14" y="148"/>
                    <a:pt x="12" y="147"/>
                    <a:pt x="10" y="147"/>
                  </a:cubicBezTo>
                  <a:cubicBezTo>
                    <a:pt x="9" y="147"/>
                    <a:pt x="9" y="146"/>
                    <a:pt x="8" y="146"/>
                  </a:cubicBezTo>
                  <a:cubicBezTo>
                    <a:pt x="7" y="146"/>
                    <a:pt x="7" y="146"/>
                    <a:pt x="6" y="146"/>
                  </a:cubicBezTo>
                  <a:cubicBezTo>
                    <a:pt x="5" y="146"/>
                    <a:pt x="5" y="146"/>
                    <a:pt x="4" y="146"/>
                  </a:cubicBezTo>
                  <a:cubicBezTo>
                    <a:pt x="3" y="146"/>
                    <a:pt x="2" y="147"/>
                    <a:pt x="2" y="148"/>
                  </a:cubicBezTo>
                  <a:cubicBezTo>
                    <a:pt x="5" y="150"/>
                    <a:pt x="5" y="150"/>
                    <a:pt x="5" y="150"/>
                  </a:cubicBezTo>
                  <a:cubicBezTo>
                    <a:pt x="2" y="148"/>
                    <a:pt x="2" y="148"/>
                    <a:pt x="2" y="148"/>
                  </a:cubicBezTo>
                  <a:cubicBezTo>
                    <a:pt x="1" y="149"/>
                    <a:pt x="1" y="150"/>
                    <a:pt x="1" y="150"/>
                  </a:cubicBezTo>
                  <a:cubicBezTo>
                    <a:pt x="1" y="151"/>
                    <a:pt x="1" y="152"/>
                    <a:pt x="2" y="152"/>
                  </a:cubicBezTo>
                  <a:cubicBezTo>
                    <a:pt x="2" y="153"/>
                    <a:pt x="2" y="153"/>
                    <a:pt x="2" y="153"/>
                  </a:cubicBezTo>
                  <a:cubicBezTo>
                    <a:pt x="3" y="154"/>
                    <a:pt x="3" y="154"/>
                    <a:pt x="4" y="154"/>
                  </a:cubicBezTo>
                  <a:cubicBezTo>
                    <a:pt x="6" y="156"/>
                    <a:pt x="9" y="158"/>
                    <a:pt x="14" y="161"/>
                  </a:cubicBezTo>
                  <a:cubicBezTo>
                    <a:pt x="30" y="172"/>
                    <a:pt x="62" y="192"/>
                    <a:pt x="90" y="209"/>
                  </a:cubicBezTo>
                  <a:cubicBezTo>
                    <a:pt x="118" y="226"/>
                    <a:pt x="142" y="240"/>
                    <a:pt x="142" y="240"/>
                  </a:cubicBezTo>
                  <a:cubicBezTo>
                    <a:pt x="144" y="237"/>
                    <a:pt x="144" y="237"/>
                    <a:pt x="144" y="237"/>
                  </a:cubicBezTo>
                  <a:cubicBezTo>
                    <a:pt x="145" y="233"/>
                    <a:pt x="145" y="233"/>
                    <a:pt x="145" y="233"/>
                  </a:cubicBezTo>
                  <a:cubicBezTo>
                    <a:pt x="11" y="167"/>
                    <a:pt x="11" y="167"/>
                    <a:pt x="11" y="167"/>
                  </a:cubicBezTo>
                  <a:cubicBezTo>
                    <a:pt x="10" y="166"/>
                    <a:pt x="9" y="166"/>
                    <a:pt x="8" y="167"/>
                  </a:cubicBezTo>
                  <a:cubicBezTo>
                    <a:pt x="6" y="168"/>
                    <a:pt x="6" y="169"/>
                    <a:pt x="6" y="170"/>
                  </a:cubicBezTo>
                  <a:cubicBezTo>
                    <a:pt x="6" y="172"/>
                    <a:pt x="6" y="172"/>
                    <a:pt x="6" y="172"/>
                  </a:cubicBezTo>
                  <a:cubicBezTo>
                    <a:pt x="7" y="173"/>
                    <a:pt x="7" y="173"/>
                    <a:pt x="7" y="173"/>
                  </a:cubicBezTo>
                  <a:cubicBezTo>
                    <a:pt x="8" y="174"/>
                    <a:pt x="8" y="174"/>
                    <a:pt x="8" y="174"/>
                  </a:cubicBezTo>
                  <a:cubicBezTo>
                    <a:pt x="8" y="174"/>
                    <a:pt x="9" y="175"/>
                    <a:pt x="11" y="176"/>
                  </a:cubicBezTo>
                  <a:cubicBezTo>
                    <a:pt x="20" y="182"/>
                    <a:pt x="53" y="201"/>
                    <a:pt x="84" y="219"/>
                  </a:cubicBezTo>
                  <a:cubicBezTo>
                    <a:pt x="99" y="228"/>
                    <a:pt x="113" y="237"/>
                    <a:pt x="124" y="244"/>
                  </a:cubicBezTo>
                  <a:cubicBezTo>
                    <a:pt x="129" y="248"/>
                    <a:pt x="134" y="251"/>
                    <a:pt x="137" y="253"/>
                  </a:cubicBezTo>
                  <a:cubicBezTo>
                    <a:pt x="138" y="254"/>
                    <a:pt x="139" y="255"/>
                    <a:pt x="140" y="255"/>
                  </a:cubicBezTo>
                  <a:cubicBezTo>
                    <a:pt x="141" y="256"/>
                    <a:pt x="141" y="256"/>
                    <a:pt x="141" y="256"/>
                  </a:cubicBezTo>
                  <a:cubicBezTo>
                    <a:pt x="142" y="255"/>
                    <a:pt x="142" y="255"/>
                    <a:pt x="142" y="255"/>
                  </a:cubicBezTo>
                  <a:cubicBezTo>
                    <a:pt x="140" y="255"/>
                    <a:pt x="140" y="255"/>
                    <a:pt x="140" y="255"/>
                  </a:cubicBezTo>
                  <a:cubicBezTo>
                    <a:pt x="141" y="256"/>
                    <a:pt x="141" y="256"/>
                    <a:pt x="141" y="256"/>
                  </a:cubicBezTo>
                  <a:cubicBezTo>
                    <a:pt x="142" y="255"/>
                    <a:pt x="142" y="255"/>
                    <a:pt x="142" y="255"/>
                  </a:cubicBezTo>
                  <a:cubicBezTo>
                    <a:pt x="140" y="255"/>
                    <a:pt x="140" y="255"/>
                    <a:pt x="140" y="255"/>
                  </a:cubicBezTo>
                  <a:cubicBezTo>
                    <a:pt x="143" y="254"/>
                    <a:pt x="143" y="254"/>
                    <a:pt x="143" y="254"/>
                  </a:cubicBezTo>
                  <a:cubicBezTo>
                    <a:pt x="140" y="254"/>
                    <a:pt x="140" y="254"/>
                    <a:pt x="140" y="254"/>
                  </a:cubicBezTo>
                  <a:cubicBezTo>
                    <a:pt x="140" y="255"/>
                    <a:pt x="140" y="255"/>
                    <a:pt x="140" y="255"/>
                  </a:cubicBezTo>
                  <a:cubicBezTo>
                    <a:pt x="143" y="254"/>
                    <a:pt x="143" y="254"/>
                    <a:pt x="143" y="254"/>
                  </a:cubicBezTo>
                  <a:cubicBezTo>
                    <a:pt x="140" y="254"/>
                    <a:pt x="140" y="254"/>
                    <a:pt x="140" y="254"/>
                  </a:cubicBezTo>
                  <a:cubicBezTo>
                    <a:pt x="144" y="254"/>
                    <a:pt x="144" y="254"/>
                    <a:pt x="144" y="254"/>
                  </a:cubicBezTo>
                  <a:cubicBezTo>
                    <a:pt x="141" y="252"/>
                    <a:pt x="141" y="252"/>
                    <a:pt x="141" y="252"/>
                  </a:cubicBezTo>
                  <a:cubicBezTo>
                    <a:pt x="140" y="253"/>
                    <a:pt x="140" y="253"/>
                    <a:pt x="140" y="254"/>
                  </a:cubicBezTo>
                  <a:cubicBezTo>
                    <a:pt x="144" y="254"/>
                    <a:pt x="144" y="254"/>
                    <a:pt x="144" y="254"/>
                  </a:cubicBezTo>
                  <a:cubicBezTo>
                    <a:pt x="141" y="252"/>
                    <a:pt x="141" y="252"/>
                    <a:pt x="141" y="252"/>
                  </a:cubicBezTo>
                  <a:cubicBezTo>
                    <a:pt x="144" y="254"/>
                    <a:pt x="144" y="254"/>
                    <a:pt x="144" y="254"/>
                  </a:cubicBezTo>
                  <a:cubicBezTo>
                    <a:pt x="146" y="251"/>
                    <a:pt x="146" y="251"/>
                    <a:pt x="146" y="251"/>
                  </a:cubicBezTo>
                  <a:cubicBezTo>
                    <a:pt x="146" y="251"/>
                    <a:pt x="112" y="232"/>
                    <a:pt x="78" y="213"/>
                  </a:cubicBezTo>
                  <a:cubicBezTo>
                    <a:pt x="61" y="204"/>
                    <a:pt x="43" y="194"/>
                    <a:pt x="30" y="187"/>
                  </a:cubicBezTo>
                  <a:cubicBezTo>
                    <a:pt x="23" y="184"/>
                    <a:pt x="17" y="181"/>
                    <a:pt x="13" y="179"/>
                  </a:cubicBezTo>
                  <a:cubicBezTo>
                    <a:pt x="11" y="178"/>
                    <a:pt x="9" y="177"/>
                    <a:pt x="8" y="176"/>
                  </a:cubicBezTo>
                  <a:cubicBezTo>
                    <a:pt x="7" y="176"/>
                    <a:pt x="7" y="176"/>
                    <a:pt x="6" y="176"/>
                  </a:cubicBezTo>
                  <a:cubicBezTo>
                    <a:pt x="5" y="175"/>
                    <a:pt x="5" y="175"/>
                    <a:pt x="5" y="175"/>
                  </a:cubicBezTo>
                  <a:cubicBezTo>
                    <a:pt x="5" y="175"/>
                    <a:pt x="4" y="175"/>
                    <a:pt x="4" y="175"/>
                  </a:cubicBezTo>
                  <a:cubicBezTo>
                    <a:pt x="4" y="175"/>
                    <a:pt x="3" y="175"/>
                    <a:pt x="2" y="175"/>
                  </a:cubicBezTo>
                  <a:cubicBezTo>
                    <a:pt x="2" y="176"/>
                    <a:pt x="1" y="176"/>
                    <a:pt x="0" y="177"/>
                  </a:cubicBezTo>
                  <a:cubicBezTo>
                    <a:pt x="4" y="179"/>
                    <a:pt x="4" y="179"/>
                    <a:pt x="4" y="179"/>
                  </a:cubicBezTo>
                  <a:cubicBezTo>
                    <a:pt x="0" y="177"/>
                    <a:pt x="0" y="177"/>
                    <a:pt x="0" y="177"/>
                  </a:cubicBezTo>
                  <a:cubicBezTo>
                    <a:pt x="0" y="178"/>
                    <a:pt x="0" y="179"/>
                    <a:pt x="0" y="179"/>
                  </a:cubicBezTo>
                  <a:cubicBezTo>
                    <a:pt x="0" y="180"/>
                    <a:pt x="0" y="181"/>
                    <a:pt x="0" y="181"/>
                  </a:cubicBezTo>
                  <a:cubicBezTo>
                    <a:pt x="1" y="182"/>
                    <a:pt x="1" y="182"/>
                    <a:pt x="1" y="182"/>
                  </a:cubicBezTo>
                  <a:cubicBezTo>
                    <a:pt x="1" y="183"/>
                    <a:pt x="2" y="183"/>
                    <a:pt x="2" y="184"/>
                  </a:cubicBezTo>
                  <a:cubicBezTo>
                    <a:pt x="4" y="185"/>
                    <a:pt x="8" y="187"/>
                    <a:pt x="12" y="191"/>
                  </a:cubicBezTo>
                  <a:cubicBezTo>
                    <a:pt x="46" y="212"/>
                    <a:pt x="141" y="270"/>
                    <a:pt x="141" y="270"/>
                  </a:cubicBezTo>
                  <a:cubicBezTo>
                    <a:pt x="143" y="266"/>
                    <a:pt x="143" y="266"/>
                    <a:pt x="143" y="266"/>
                  </a:cubicBezTo>
                  <a:cubicBezTo>
                    <a:pt x="140" y="264"/>
                    <a:pt x="140" y="264"/>
                    <a:pt x="140" y="264"/>
                  </a:cubicBezTo>
                  <a:cubicBezTo>
                    <a:pt x="143" y="266"/>
                    <a:pt x="143" y="266"/>
                    <a:pt x="143" y="266"/>
                  </a:cubicBezTo>
                  <a:cubicBezTo>
                    <a:pt x="142" y="263"/>
                    <a:pt x="142" y="263"/>
                    <a:pt x="142" y="263"/>
                  </a:cubicBezTo>
                  <a:cubicBezTo>
                    <a:pt x="141" y="263"/>
                    <a:pt x="140" y="263"/>
                    <a:pt x="140" y="264"/>
                  </a:cubicBezTo>
                  <a:cubicBezTo>
                    <a:pt x="143" y="266"/>
                    <a:pt x="143" y="266"/>
                    <a:pt x="143" y="266"/>
                  </a:cubicBezTo>
                  <a:cubicBezTo>
                    <a:pt x="142" y="263"/>
                    <a:pt x="142" y="263"/>
                    <a:pt x="142" y="263"/>
                  </a:cubicBezTo>
                  <a:cubicBezTo>
                    <a:pt x="143" y="266"/>
                    <a:pt x="143" y="266"/>
                    <a:pt x="143" y="266"/>
                  </a:cubicBezTo>
                  <a:cubicBezTo>
                    <a:pt x="143" y="263"/>
                    <a:pt x="143" y="263"/>
                    <a:pt x="143" y="263"/>
                  </a:cubicBezTo>
                  <a:cubicBezTo>
                    <a:pt x="143" y="263"/>
                    <a:pt x="142" y="263"/>
                    <a:pt x="142" y="263"/>
                  </a:cubicBezTo>
                  <a:cubicBezTo>
                    <a:pt x="143" y="266"/>
                    <a:pt x="143" y="266"/>
                    <a:pt x="143" y="266"/>
                  </a:cubicBezTo>
                  <a:cubicBezTo>
                    <a:pt x="143" y="263"/>
                    <a:pt x="143" y="263"/>
                    <a:pt x="143" y="263"/>
                  </a:cubicBezTo>
                  <a:cubicBezTo>
                    <a:pt x="143" y="264"/>
                    <a:pt x="143" y="264"/>
                    <a:pt x="143" y="264"/>
                  </a:cubicBezTo>
                  <a:cubicBezTo>
                    <a:pt x="143" y="263"/>
                    <a:pt x="143" y="263"/>
                    <a:pt x="143" y="263"/>
                  </a:cubicBezTo>
                  <a:cubicBezTo>
                    <a:pt x="143" y="263"/>
                    <a:pt x="143" y="263"/>
                    <a:pt x="143" y="263"/>
                  </a:cubicBezTo>
                  <a:cubicBezTo>
                    <a:pt x="143" y="264"/>
                    <a:pt x="143" y="264"/>
                    <a:pt x="143" y="264"/>
                  </a:cubicBezTo>
                  <a:cubicBezTo>
                    <a:pt x="143" y="263"/>
                    <a:pt x="143" y="263"/>
                    <a:pt x="143" y="263"/>
                  </a:cubicBezTo>
                  <a:cubicBezTo>
                    <a:pt x="143" y="263"/>
                    <a:pt x="143" y="263"/>
                    <a:pt x="143" y="263"/>
                  </a:cubicBezTo>
                  <a:cubicBezTo>
                    <a:pt x="143" y="263"/>
                    <a:pt x="143" y="263"/>
                    <a:pt x="143" y="263"/>
                  </a:cubicBezTo>
                  <a:cubicBezTo>
                    <a:pt x="143" y="263"/>
                    <a:pt x="143" y="263"/>
                    <a:pt x="143" y="263"/>
                  </a:cubicBezTo>
                  <a:cubicBezTo>
                    <a:pt x="143" y="263"/>
                    <a:pt x="143" y="263"/>
                    <a:pt x="143" y="263"/>
                  </a:cubicBezTo>
                  <a:cubicBezTo>
                    <a:pt x="143" y="263"/>
                    <a:pt x="143" y="263"/>
                    <a:pt x="143" y="263"/>
                  </a:cubicBezTo>
                  <a:cubicBezTo>
                    <a:pt x="143" y="263"/>
                    <a:pt x="142" y="262"/>
                    <a:pt x="141" y="262"/>
                  </a:cubicBezTo>
                  <a:cubicBezTo>
                    <a:pt x="135" y="260"/>
                    <a:pt x="125" y="255"/>
                    <a:pt x="112" y="249"/>
                  </a:cubicBezTo>
                  <a:cubicBezTo>
                    <a:pt x="92" y="239"/>
                    <a:pt x="68" y="226"/>
                    <a:pt x="47" y="216"/>
                  </a:cubicBezTo>
                  <a:cubicBezTo>
                    <a:pt x="37" y="211"/>
                    <a:pt x="28" y="206"/>
                    <a:pt x="21" y="203"/>
                  </a:cubicBezTo>
                  <a:cubicBezTo>
                    <a:pt x="18" y="201"/>
                    <a:pt x="15" y="200"/>
                    <a:pt x="13" y="199"/>
                  </a:cubicBezTo>
                  <a:cubicBezTo>
                    <a:pt x="12" y="199"/>
                    <a:pt x="11" y="198"/>
                    <a:pt x="10" y="198"/>
                  </a:cubicBezTo>
                  <a:cubicBezTo>
                    <a:pt x="9" y="198"/>
                    <a:pt x="9" y="198"/>
                    <a:pt x="9" y="198"/>
                  </a:cubicBezTo>
                  <a:cubicBezTo>
                    <a:pt x="8" y="198"/>
                    <a:pt x="8" y="197"/>
                    <a:pt x="7" y="197"/>
                  </a:cubicBezTo>
                  <a:cubicBezTo>
                    <a:pt x="7" y="197"/>
                    <a:pt x="6" y="197"/>
                    <a:pt x="6" y="198"/>
                  </a:cubicBezTo>
                  <a:cubicBezTo>
                    <a:pt x="5" y="198"/>
                    <a:pt x="4" y="198"/>
                    <a:pt x="3" y="199"/>
                  </a:cubicBezTo>
                  <a:cubicBezTo>
                    <a:pt x="3" y="200"/>
                    <a:pt x="3" y="201"/>
                    <a:pt x="3" y="202"/>
                  </a:cubicBezTo>
                  <a:cubicBezTo>
                    <a:pt x="3" y="204"/>
                    <a:pt x="4" y="204"/>
                    <a:pt x="5" y="205"/>
                  </a:cubicBezTo>
                  <a:cubicBezTo>
                    <a:pt x="5" y="205"/>
                    <a:pt x="7" y="206"/>
                    <a:pt x="10" y="208"/>
                  </a:cubicBezTo>
                  <a:cubicBezTo>
                    <a:pt x="23" y="216"/>
                    <a:pt x="55" y="236"/>
                    <a:pt x="84" y="254"/>
                  </a:cubicBezTo>
                  <a:cubicBezTo>
                    <a:pt x="99" y="263"/>
                    <a:pt x="113" y="271"/>
                    <a:pt x="123" y="277"/>
                  </a:cubicBezTo>
                  <a:cubicBezTo>
                    <a:pt x="128" y="281"/>
                    <a:pt x="132" y="283"/>
                    <a:pt x="134" y="285"/>
                  </a:cubicBezTo>
                  <a:cubicBezTo>
                    <a:pt x="136" y="286"/>
                    <a:pt x="137" y="287"/>
                    <a:pt x="138" y="288"/>
                  </a:cubicBezTo>
                  <a:cubicBezTo>
                    <a:pt x="138" y="288"/>
                    <a:pt x="138" y="288"/>
                    <a:pt x="138" y="288"/>
                  </a:cubicBezTo>
                  <a:cubicBezTo>
                    <a:pt x="139" y="287"/>
                    <a:pt x="139" y="287"/>
                    <a:pt x="139" y="287"/>
                  </a:cubicBezTo>
                  <a:cubicBezTo>
                    <a:pt x="138" y="288"/>
                    <a:pt x="138" y="288"/>
                    <a:pt x="138" y="288"/>
                  </a:cubicBezTo>
                  <a:cubicBezTo>
                    <a:pt x="138" y="288"/>
                    <a:pt x="138" y="288"/>
                    <a:pt x="138" y="288"/>
                  </a:cubicBezTo>
                  <a:cubicBezTo>
                    <a:pt x="139" y="287"/>
                    <a:pt x="139" y="287"/>
                    <a:pt x="139" y="287"/>
                  </a:cubicBezTo>
                  <a:cubicBezTo>
                    <a:pt x="138" y="288"/>
                    <a:pt x="138" y="288"/>
                    <a:pt x="138" y="288"/>
                  </a:cubicBezTo>
                  <a:cubicBezTo>
                    <a:pt x="141" y="286"/>
                    <a:pt x="141" y="286"/>
                    <a:pt x="141" y="286"/>
                  </a:cubicBezTo>
                  <a:cubicBezTo>
                    <a:pt x="138" y="287"/>
                    <a:pt x="138" y="287"/>
                    <a:pt x="138" y="287"/>
                  </a:cubicBezTo>
                  <a:cubicBezTo>
                    <a:pt x="138" y="288"/>
                    <a:pt x="138" y="288"/>
                    <a:pt x="138" y="288"/>
                  </a:cubicBezTo>
                  <a:cubicBezTo>
                    <a:pt x="141" y="286"/>
                    <a:pt x="141" y="286"/>
                    <a:pt x="141" y="286"/>
                  </a:cubicBezTo>
                  <a:cubicBezTo>
                    <a:pt x="138" y="287"/>
                    <a:pt x="138" y="287"/>
                    <a:pt x="138" y="287"/>
                  </a:cubicBezTo>
                  <a:cubicBezTo>
                    <a:pt x="141" y="285"/>
                    <a:pt x="141" y="285"/>
                    <a:pt x="141" y="285"/>
                  </a:cubicBezTo>
                  <a:cubicBezTo>
                    <a:pt x="137" y="285"/>
                    <a:pt x="137" y="285"/>
                    <a:pt x="137" y="285"/>
                  </a:cubicBezTo>
                  <a:cubicBezTo>
                    <a:pt x="137" y="286"/>
                    <a:pt x="137" y="287"/>
                    <a:pt x="138" y="287"/>
                  </a:cubicBezTo>
                  <a:cubicBezTo>
                    <a:pt x="141" y="285"/>
                    <a:pt x="141" y="285"/>
                    <a:pt x="141" y="285"/>
                  </a:cubicBezTo>
                  <a:cubicBezTo>
                    <a:pt x="137" y="285"/>
                    <a:pt x="137" y="285"/>
                    <a:pt x="137" y="285"/>
                  </a:cubicBezTo>
                  <a:cubicBezTo>
                    <a:pt x="141" y="285"/>
                    <a:pt x="141" y="285"/>
                    <a:pt x="141" y="285"/>
                  </a:cubicBezTo>
                  <a:cubicBezTo>
                    <a:pt x="138" y="283"/>
                    <a:pt x="138" y="283"/>
                    <a:pt x="138" y="283"/>
                  </a:cubicBezTo>
                  <a:cubicBezTo>
                    <a:pt x="137" y="284"/>
                    <a:pt x="137" y="285"/>
                    <a:pt x="137" y="285"/>
                  </a:cubicBezTo>
                  <a:cubicBezTo>
                    <a:pt x="141" y="285"/>
                    <a:pt x="141" y="285"/>
                    <a:pt x="141" y="285"/>
                  </a:cubicBezTo>
                  <a:cubicBezTo>
                    <a:pt x="138" y="283"/>
                    <a:pt x="138" y="283"/>
                    <a:pt x="138" y="283"/>
                  </a:cubicBezTo>
                  <a:cubicBezTo>
                    <a:pt x="141" y="286"/>
                    <a:pt x="141" y="286"/>
                    <a:pt x="141" y="286"/>
                  </a:cubicBezTo>
                  <a:cubicBezTo>
                    <a:pt x="138" y="283"/>
                    <a:pt x="138" y="283"/>
                    <a:pt x="138" y="283"/>
                  </a:cubicBezTo>
                  <a:cubicBezTo>
                    <a:pt x="141" y="285"/>
                    <a:pt x="141" y="285"/>
                    <a:pt x="141" y="285"/>
                  </a:cubicBezTo>
                  <a:cubicBezTo>
                    <a:pt x="140" y="282"/>
                    <a:pt x="140" y="282"/>
                    <a:pt x="140" y="282"/>
                  </a:cubicBezTo>
                  <a:cubicBezTo>
                    <a:pt x="139" y="282"/>
                    <a:pt x="138" y="282"/>
                    <a:pt x="138" y="283"/>
                  </a:cubicBezTo>
                  <a:cubicBezTo>
                    <a:pt x="141" y="285"/>
                    <a:pt x="141" y="285"/>
                    <a:pt x="141" y="285"/>
                  </a:cubicBezTo>
                  <a:cubicBezTo>
                    <a:pt x="140" y="282"/>
                    <a:pt x="140" y="282"/>
                    <a:pt x="140" y="282"/>
                  </a:cubicBezTo>
                  <a:cubicBezTo>
                    <a:pt x="141" y="285"/>
                    <a:pt x="141" y="285"/>
                    <a:pt x="141" y="285"/>
                  </a:cubicBezTo>
                  <a:cubicBezTo>
                    <a:pt x="141" y="282"/>
                    <a:pt x="141" y="282"/>
                    <a:pt x="141" y="282"/>
                  </a:cubicBezTo>
                  <a:cubicBezTo>
                    <a:pt x="141" y="282"/>
                    <a:pt x="140" y="282"/>
                    <a:pt x="140" y="282"/>
                  </a:cubicBezTo>
                  <a:cubicBezTo>
                    <a:pt x="141" y="285"/>
                    <a:pt x="141" y="285"/>
                    <a:pt x="141" y="285"/>
                  </a:cubicBezTo>
                  <a:cubicBezTo>
                    <a:pt x="141" y="282"/>
                    <a:pt x="141" y="282"/>
                    <a:pt x="141" y="282"/>
                  </a:cubicBezTo>
                  <a:cubicBezTo>
                    <a:pt x="141" y="284"/>
                    <a:pt x="141" y="284"/>
                    <a:pt x="141" y="284"/>
                  </a:cubicBezTo>
                  <a:cubicBezTo>
                    <a:pt x="141" y="282"/>
                    <a:pt x="141" y="282"/>
                    <a:pt x="141" y="282"/>
                  </a:cubicBezTo>
                  <a:cubicBezTo>
                    <a:pt x="141" y="282"/>
                    <a:pt x="141" y="282"/>
                    <a:pt x="141" y="282"/>
                  </a:cubicBezTo>
                  <a:cubicBezTo>
                    <a:pt x="141" y="284"/>
                    <a:pt x="141" y="284"/>
                    <a:pt x="141" y="284"/>
                  </a:cubicBezTo>
                  <a:cubicBezTo>
                    <a:pt x="141" y="282"/>
                    <a:pt x="141" y="282"/>
                    <a:pt x="141" y="282"/>
                  </a:cubicBezTo>
                  <a:cubicBezTo>
                    <a:pt x="141" y="282"/>
                    <a:pt x="140" y="281"/>
                    <a:pt x="139" y="281"/>
                  </a:cubicBezTo>
                  <a:cubicBezTo>
                    <a:pt x="134" y="279"/>
                    <a:pt x="123" y="273"/>
                    <a:pt x="111" y="267"/>
                  </a:cubicBezTo>
                  <a:cubicBezTo>
                    <a:pt x="91" y="256"/>
                    <a:pt x="66" y="243"/>
                    <a:pt x="46" y="232"/>
                  </a:cubicBezTo>
                  <a:cubicBezTo>
                    <a:pt x="36" y="227"/>
                    <a:pt x="27" y="222"/>
                    <a:pt x="20" y="219"/>
                  </a:cubicBezTo>
                  <a:cubicBezTo>
                    <a:pt x="17" y="217"/>
                    <a:pt x="14" y="216"/>
                    <a:pt x="12" y="215"/>
                  </a:cubicBezTo>
                  <a:cubicBezTo>
                    <a:pt x="11" y="214"/>
                    <a:pt x="10" y="214"/>
                    <a:pt x="10" y="214"/>
                  </a:cubicBezTo>
                  <a:cubicBezTo>
                    <a:pt x="9" y="213"/>
                    <a:pt x="9" y="213"/>
                    <a:pt x="9" y="213"/>
                  </a:cubicBezTo>
                  <a:cubicBezTo>
                    <a:pt x="8" y="213"/>
                    <a:pt x="8" y="213"/>
                    <a:pt x="8" y="213"/>
                  </a:cubicBezTo>
                  <a:cubicBezTo>
                    <a:pt x="8" y="213"/>
                    <a:pt x="8" y="213"/>
                    <a:pt x="7" y="213"/>
                  </a:cubicBezTo>
                  <a:cubicBezTo>
                    <a:pt x="7" y="213"/>
                    <a:pt x="6" y="213"/>
                    <a:pt x="6" y="213"/>
                  </a:cubicBezTo>
                  <a:cubicBezTo>
                    <a:pt x="5" y="213"/>
                    <a:pt x="4" y="214"/>
                    <a:pt x="3" y="215"/>
                  </a:cubicBezTo>
                  <a:cubicBezTo>
                    <a:pt x="3" y="216"/>
                    <a:pt x="3" y="217"/>
                    <a:pt x="3" y="218"/>
                  </a:cubicBezTo>
                  <a:cubicBezTo>
                    <a:pt x="3" y="219"/>
                    <a:pt x="4" y="220"/>
                    <a:pt x="5" y="220"/>
                  </a:cubicBezTo>
                  <a:cubicBezTo>
                    <a:pt x="5" y="220"/>
                    <a:pt x="7" y="222"/>
                    <a:pt x="11" y="224"/>
                  </a:cubicBezTo>
                  <a:cubicBezTo>
                    <a:pt x="24" y="231"/>
                    <a:pt x="56" y="251"/>
                    <a:pt x="85" y="269"/>
                  </a:cubicBezTo>
                  <a:cubicBezTo>
                    <a:pt x="99" y="277"/>
                    <a:pt x="113" y="286"/>
                    <a:pt x="123" y="293"/>
                  </a:cubicBezTo>
                  <a:cubicBezTo>
                    <a:pt x="128" y="296"/>
                    <a:pt x="132" y="299"/>
                    <a:pt x="135" y="301"/>
                  </a:cubicBezTo>
                  <a:cubicBezTo>
                    <a:pt x="136" y="301"/>
                    <a:pt x="137" y="302"/>
                    <a:pt x="138" y="303"/>
                  </a:cubicBezTo>
                  <a:cubicBezTo>
                    <a:pt x="138" y="303"/>
                    <a:pt x="138" y="303"/>
                    <a:pt x="138" y="303"/>
                  </a:cubicBezTo>
                  <a:cubicBezTo>
                    <a:pt x="139" y="303"/>
                    <a:pt x="139" y="303"/>
                    <a:pt x="139" y="303"/>
                  </a:cubicBezTo>
                  <a:cubicBezTo>
                    <a:pt x="139" y="303"/>
                    <a:pt x="139" y="303"/>
                    <a:pt x="139" y="303"/>
                  </a:cubicBezTo>
                  <a:cubicBezTo>
                    <a:pt x="139" y="303"/>
                    <a:pt x="139" y="303"/>
                    <a:pt x="139" y="303"/>
                  </a:cubicBezTo>
                  <a:cubicBezTo>
                    <a:pt x="139" y="303"/>
                    <a:pt x="139" y="303"/>
                    <a:pt x="139" y="303"/>
                  </a:cubicBezTo>
                  <a:cubicBezTo>
                    <a:pt x="139" y="303"/>
                    <a:pt x="139" y="303"/>
                    <a:pt x="139" y="303"/>
                  </a:cubicBezTo>
                  <a:cubicBezTo>
                    <a:pt x="139" y="303"/>
                    <a:pt x="139" y="303"/>
                    <a:pt x="139" y="303"/>
                  </a:cubicBezTo>
                  <a:cubicBezTo>
                    <a:pt x="140" y="302"/>
                    <a:pt x="140" y="302"/>
                    <a:pt x="140" y="302"/>
                  </a:cubicBezTo>
                  <a:cubicBezTo>
                    <a:pt x="138" y="303"/>
                    <a:pt x="138" y="303"/>
                    <a:pt x="138" y="303"/>
                  </a:cubicBezTo>
                  <a:cubicBezTo>
                    <a:pt x="139" y="303"/>
                    <a:pt x="139" y="303"/>
                    <a:pt x="139" y="303"/>
                  </a:cubicBezTo>
                  <a:cubicBezTo>
                    <a:pt x="140" y="302"/>
                    <a:pt x="140" y="302"/>
                    <a:pt x="140" y="302"/>
                  </a:cubicBezTo>
                  <a:cubicBezTo>
                    <a:pt x="138" y="303"/>
                    <a:pt x="138" y="303"/>
                    <a:pt x="138" y="303"/>
                  </a:cubicBezTo>
                  <a:cubicBezTo>
                    <a:pt x="141" y="301"/>
                    <a:pt x="141" y="301"/>
                    <a:pt x="141" y="301"/>
                  </a:cubicBezTo>
                  <a:cubicBezTo>
                    <a:pt x="138" y="301"/>
                    <a:pt x="138" y="301"/>
                    <a:pt x="138" y="301"/>
                  </a:cubicBezTo>
                  <a:cubicBezTo>
                    <a:pt x="138" y="302"/>
                    <a:pt x="138" y="303"/>
                    <a:pt x="138" y="303"/>
                  </a:cubicBezTo>
                  <a:cubicBezTo>
                    <a:pt x="141" y="301"/>
                    <a:pt x="141" y="301"/>
                    <a:pt x="141" y="301"/>
                  </a:cubicBezTo>
                  <a:cubicBezTo>
                    <a:pt x="138" y="301"/>
                    <a:pt x="138" y="301"/>
                    <a:pt x="138" y="301"/>
                  </a:cubicBezTo>
                  <a:cubicBezTo>
                    <a:pt x="142" y="301"/>
                    <a:pt x="142" y="301"/>
                    <a:pt x="142" y="301"/>
                  </a:cubicBezTo>
                  <a:cubicBezTo>
                    <a:pt x="138" y="299"/>
                    <a:pt x="138" y="299"/>
                    <a:pt x="138" y="299"/>
                  </a:cubicBezTo>
                  <a:cubicBezTo>
                    <a:pt x="138" y="300"/>
                    <a:pt x="138" y="301"/>
                    <a:pt x="138" y="301"/>
                  </a:cubicBezTo>
                  <a:cubicBezTo>
                    <a:pt x="142" y="301"/>
                    <a:pt x="142" y="301"/>
                    <a:pt x="142" y="301"/>
                  </a:cubicBezTo>
                  <a:cubicBezTo>
                    <a:pt x="138" y="299"/>
                    <a:pt x="138" y="299"/>
                    <a:pt x="138" y="299"/>
                  </a:cubicBezTo>
                  <a:cubicBezTo>
                    <a:pt x="142" y="301"/>
                    <a:pt x="142" y="301"/>
                    <a:pt x="142" y="301"/>
                  </a:cubicBezTo>
                  <a:cubicBezTo>
                    <a:pt x="144" y="298"/>
                    <a:pt x="144" y="298"/>
                    <a:pt x="144" y="298"/>
                  </a:cubicBezTo>
                  <a:cubicBezTo>
                    <a:pt x="144" y="298"/>
                    <a:pt x="112" y="280"/>
                    <a:pt x="79" y="263"/>
                  </a:cubicBezTo>
                  <a:cubicBezTo>
                    <a:pt x="62" y="254"/>
                    <a:pt x="46" y="245"/>
                    <a:pt x="32" y="239"/>
                  </a:cubicBezTo>
                  <a:cubicBezTo>
                    <a:pt x="26" y="235"/>
                    <a:pt x="20" y="233"/>
                    <a:pt x="16" y="231"/>
                  </a:cubicBezTo>
                  <a:cubicBezTo>
                    <a:pt x="14" y="230"/>
                    <a:pt x="12" y="229"/>
                    <a:pt x="11" y="228"/>
                  </a:cubicBezTo>
                  <a:cubicBezTo>
                    <a:pt x="10" y="228"/>
                    <a:pt x="9" y="228"/>
                    <a:pt x="9" y="228"/>
                  </a:cubicBezTo>
                  <a:cubicBezTo>
                    <a:pt x="8" y="228"/>
                    <a:pt x="8" y="227"/>
                    <a:pt x="7" y="227"/>
                  </a:cubicBezTo>
                  <a:cubicBezTo>
                    <a:pt x="6" y="227"/>
                    <a:pt x="6" y="227"/>
                    <a:pt x="5" y="228"/>
                  </a:cubicBezTo>
                  <a:cubicBezTo>
                    <a:pt x="4" y="228"/>
                    <a:pt x="3" y="228"/>
                    <a:pt x="3" y="229"/>
                  </a:cubicBezTo>
                  <a:cubicBezTo>
                    <a:pt x="6" y="232"/>
                    <a:pt x="6" y="232"/>
                    <a:pt x="6" y="232"/>
                  </a:cubicBezTo>
                  <a:cubicBezTo>
                    <a:pt x="3" y="229"/>
                    <a:pt x="3" y="229"/>
                    <a:pt x="3" y="229"/>
                  </a:cubicBezTo>
                  <a:cubicBezTo>
                    <a:pt x="2" y="230"/>
                    <a:pt x="2" y="231"/>
                    <a:pt x="2" y="232"/>
                  </a:cubicBezTo>
                  <a:cubicBezTo>
                    <a:pt x="2" y="233"/>
                    <a:pt x="3" y="234"/>
                    <a:pt x="3" y="234"/>
                  </a:cubicBezTo>
                  <a:cubicBezTo>
                    <a:pt x="3" y="235"/>
                    <a:pt x="4" y="235"/>
                    <a:pt x="4" y="236"/>
                  </a:cubicBezTo>
                  <a:cubicBezTo>
                    <a:pt x="5" y="237"/>
                    <a:pt x="7" y="237"/>
                    <a:pt x="8" y="239"/>
                  </a:cubicBezTo>
                  <a:cubicBezTo>
                    <a:pt x="14" y="243"/>
                    <a:pt x="25" y="250"/>
                    <a:pt x="39" y="258"/>
                  </a:cubicBezTo>
                  <a:cubicBezTo>
                    <a:pt x="59" y="271"/>
                    <a:pt x="84" y="286"/>
                    <a:pt x="105" y="298"/>
                  </a:cubicBezTo>
                  <a:cubicBezTo>
                    <a:pt x="115" y="304"/>
                    <a:pt x="124" y="310"/>
                    <a:pt x="130" y="314"/>
                  </a:cubicBezTo>
                  <a:cubicBezTo>
                    <a:pt x="133" y="316"/>
                    <a:pt x="136" y="317"/>
                    <a:pt x="138" y="318"/>
                  </a:cubicBezTo>
                  <a:cubicBezTo>
                    <a:pt x="138" y="319"/>
                    <a:pt x="139" y="319"/>
                    <a:pt x="139" y="319"/>
                  </a:cubicBezTo>
                  <a:cubicBezTo>
                    <a:pt x="140" y="320"/>
                    <a:pt x="140" y="320"/>
                    <a:pt x="140" y="320"/>
                  </a:cubicBezTo>
                  <a:cubicBezTo>
                    <a:pt x="141" y="318"/>
                    <a:pt x="141" y="318"/>
                    <a:pt x="141" y="318"/>
                  </a:cubicBezTo>
                  <a:cubicBezTo>
                    <a:pt x="140" y="319"/>
                    <a:pt x="140" y="319"/>
                    <a:pt x="140" y="319"/>
                  </a:cubicBezTo>
                  <a:cubicBezTo>
                    <a:pt x="140" y="320"/>
                    <a:pt x="140" y="320"/>
                    <a:pt x="140" y="320"/>
                  </a:cubicBezTo>
                  <a:cubicBezTo>
                    <a:pt x="141" y="318"/>
                    <a:pt x="141" y="318"/>
                    <a:pt x="141" y="318"/>
                  </a:cubicBezTo>
                  <a:cubicBezTo>
                    <a:pt x="140" y="319"/>
                    <a:pt x="140" y="319"/>
                    <a:pt x="140" y="319"/>
                  </a:cubicBezTo>
                  <a:cubicBezTo>
                    <a:pt x="142" y="317"/>
                    <a:pt x="142" y="317"/>
                    <a:pt x="142" y="317"/>
                  </a:cubicBezTo>
                  <a:cubicBezTo>
                    <a:pt x="139" y="319"/>
                    <a:pt x="139" y="319"/>
                    <a:pt x="139" y="319"/>
                  </a:cubicBezTo>
                  <a:cubicBezTo>
                    <a:pt x="140" y="319"/>
                    <a:pt x="140" y="319"/>
                    <a:pt x="140" y="319"/>
                  </a:cubicBezTo>
                  <a:cubicBezTo>
                    <a:pt x="142" y="317"/>
                    <a:pt x="142" y="317"/>
                    <a:pt x="142" y="317"/>
                  </a:cubicBezTo>
                  <a:cubicBezTo>
                    <a:pt x="139" y="319"/>
                    <a:pt x="139" y="319"/>
                    <a:pt x="139" y="319"/>
                  </a:cubicBezTo>
                  <a:cubicBezTo>
                    <a:pt x="142" y="317"/>
                    <a:pt x="142" y="317"/>
                    <a:pt x="142" y="317"/>
                  </a:cubicBezTo>
                  <a:cubicBezTo>
                    <a:pt x="139" y="318"/>
                    <a:pt x="139" y="318"/>
                    <a:pt x="139" y="318"/>
                  </a:cubicBezTo>
                  <a:cubicBezTo>
                    <a:pt x="139" y="319"/>
                    <a:pt x="139" y="319"/>
                    <a:pt x="139" y="319"/>
                  </a:cubicBezTo>
                  <a:cubicBezTo>
                    <a:pt x="142" y="317"/>
                    <a:pt x="142" y="317"/>
                    <a:pt x="142" y="317"/>
                  </a:cubicBezTo>
                  <a:cubicBezTo>
                    <a:pt x="139" y="318"/>
                    <a:pt x="139" y="318"/>
                    <a:pt x="139" y="318"/>
                  </a:cubicBezTo>
                  <a:cubicBezTo>
                    <a:pt x="142" y="317"/>
                    <a:pt x="142" y="317"/>
                    <a:pt x="142" y="317"/>
                  </a:cubicBezTo>
                  <a:cubicBezTo>
                    <a:pt x="138" y="317"/>
                    <a:pt x="138" y="317"/>
                    <a:pt x="138" y="317"/>
                  </a:cubicBezTo>
                  <a:cubicBezTo>
                    <a:pt x="138" y="318"/>
                    <a:pt x="139" y="318"/>
                    <a:pt x="139" y="318"/>
                  </a:cubicBezTo>
                  <a:cubicBezTo>
                    <a:pt x="142" y="317"/>
                    <a:pt x="142" y="317"/>
                    <a:pt x="142" y="317"/>
                  </a:cubicBezTo>
                  <a:cubicBezTo>
                    <a:pt x="138" y="317"/>
                    <a:pt x="138" y="317"/>
                    <a:pt x="138" y="317"/>
                  </a:cubicBezTo>
                  <a:cubicBezTo>
                    <a:pt x="142" y="317"/>
                    <a:pt x="142" y="317"/>
                    <a:pt x="142" y="317"/>
                  </a:cubicBezTo>
                  <a:cubicBezTo>
                    <a:pt x="144" y="313"/>
                    <a:pt x="144" y="313"/>
                    <a:pt x="144" y="313"/>
                  </a:cubicBezTo>
                  <a:cubicBezTo>
                    <a:pt x="12" y="244"/>
                    <a:pt x="12" y="244"/>
                    <a:pt x="12" y="244"/>
                  </a:cubicBezTo>
                  <a:cubicBezTo>
                    <a:pt x="11" y="244"/>
                    <a:pt x="9" y="244"/>
                    <a:pt x="8" y="244"/>
                  </a:cubicBezTo>
                  <a:cubicBezTo>
                    <a:pt x="7" y="245"/>
                    <a:pt x="6" y="246"/>
                    <a:pt x="6" y="248"/>
                  </a:cubicBezTo>
                  <a:cubicBezTo>
                    <a:pt x="6" y="249"/>
                    <a:pt x="6" y="250"/>
                    <a:pt x="7" y="250"/>
                  </a:cubicBezTo>
                  <a:cubicBezTo>
                    <a:pt x="7" y="250"/>
                    <a:pt x="7" y="251"/>
                    <a:pt x="7" y="251"/>
                  </a:cubicBezTo>
                  <a:cubicBezTo>
                    <a:pt x="8" y="251"/>
                    <a:pt x="8" y="251"/>
                    <a:pt x="8" y="251"/>
                  </a:cubicBezTo>
                  <a:cubicBezTo>
                    <a:pt x="9" y="252"/>
                    <a:pt x="9" y="252"/>
                    <a:pt x="11" y="253"/>
                  </a:cubicBezTo>
                  <a:cubicBezTo>
                    <a:pt x="21" y="260"/>
                    <a:pt x="53" y="280"/>
                    <a:pt x="83" y="298"/>
                  </a:cubicBezTo>
                  <a:cubicBezTo>
                    <a:pt x="98" y="307"/>
                    <a:pt x="112" y="316"/>
                    <a:pt x="122" y="323"/>
                  </a:cubicBezTo>
                  <a:cubicBezTo>
                    <a:pt x="128" y="326"/>
                    <a:pt x="132" y="329"/>
                    <a:pt x="135" y="331"/>
                  </a:cubicBezTo>
                  <a:cubicBezTo>
                    <a:pt x="137" y="332"/>
                    <a:pt x="138" y="332"/>
                    <a:pt x="139" y="333"/>
                  </a:cubicBezTo>
                  <a:cubicBezTo>
                    <a:pt x="139" y="333"/>
                    <a:pt x="139" y="333"/>
                    <a:pt x="140" y="333"/>
                  </a:cubicBezTo>
                  <a:cubicBezTo>
                    <a:pt x="140" y="334"/>
                    <a:pt x="140" y="334"/>
                    <a:pt x="140" y="334"/>
                  </a:cubicBezTo>
                  <a:cubicBezTo>
                    <a:pt x="140" y="333"/>
                    <a:pt x="140" y="333"/>
                    <a:pt x="140" y="333"/>
                  </a:cubicBezTo>
                  <a:cubicBezTo>
                    <a:pt x="140" y="334"/>
                    <a:pt x="140" y="334"/>
                    <a:pt x="140" y="334"/>
                  </a:cubicBezTo>
                  <a:cubicBezTo>
                    <a:pt x="140" y="334"/>
                    <a:pt x="140" y="334"/>
                    <a:pt x="140" y="334"/>
                  </a:cubicBezTo>
                  <a:cubicBezTo>
                    <a:pt x="140" y="333"/>
                    <a:pt x="140" y="333"/>
                    <a:pt x="140" y="333"/>
                  </a:cubicBezTo>
                  <a:cubicBezTo>
                    <a:pt x="140" y="334"/>
                    <a:pt x="140" y="334"/>
                    <a:pt x="140" y="334"/>
                  </a:cubicBezTo>
                  <a:cubicBezTo>
                    <a:pt x="142" y="331"/>
                    <a:pt x="142" y="331"/>
                    <a:pt x="142" y="331"/>
                  </a:cubicBezTo>
                  <a:cubicBezTo>
                    <a:pt x="140" y="333"/>
                    <a:pt x="140" y="333"/>
                    <a:pt x="140" y="333"/>
                  </a:cubicBezTo>
                  <a:cubicBezTo>
                    <a:pt x="140" y="334"/>
                    <a:pt x="140" y="334"/>
                    <a:pt x="140" y="334"/>
                  </a:cubicBezTo>
                  <a:cubicBezTo>
                    <a:pt x="142" y="331"/>
                    <a:pt x="142" y="331"/>
                    <a:pt x="142" y="331"/>
                  </a:cubicBezTo>
                  <a:cubicBezTo>
                    <a:pt x="140" y="333"/>
                    <a:pt x="140" y="333"/>
                    <a:pt x="140" y="333"/>
                  </a:cubicBezTo>
                  <a:cubicBezTo>
                    <a:pt x="142" y="330"/>
                    <a:pt x="142" y="330"/>
                    <a:pt x="142" y="330"/>
                  </a:cubicBezTo>
                  <a:cubicBezTo>
                    <a:pt x="139" y="333"/>
                    <a:pt x="139" y="333"/>
                    <a:pt x="139" y="333"/>
                  </a:cubicBezTo>
                  <a:cubicBezTo>
                    <a:pt x="140" y="333"/>
                    <a:pt x="140" y="333"/>
                    <a:pt x="140" y="333"/>
                  </a:cubicBezTo>
                  <a:cubicBezTo>
                    <a:pt x="142" y="330"/>
                    <a:pt x="142" y="330"/>
                    <a:pt x="142" y="330"/>
                  </a:cubicBezTo>
                  <a:cubicBezTo>
                    <a:pt x="139" y="333"/>
                    <a:pt x="139" y="333"/>
                    <a:pt x="139" y="333"/>
                  </a:cubicBezTo>
                  <a:cubicBezTo>
                    <a:pt x="142" y="330"/>
                    <a:pt x="142" y="330"/>
                    <a:pt x="142" y="330"/>
                  </a:cubicBezTo>
                  <a:cubicBezTo>
                    <a:pt x="139" y="333"/>
                    <a:pt x="139" y="333"/>
                    <a:pt x="139" y="333"/>
                  </a:cubicBezTo>
                  <a:cubicBezTo>
                    <a:pt x="139" y="333"/>
                    <a:pt x="139" y="333"/>
                    <a:pt x="139" y="333"/>
                  </a:cubicBezTo>
                  <a:cubicBezTo>
                    <a:pt x="142" y="330"/>
                    <a:pt x="142" y="330"/>
                    <a:pt x="142" y="330"/>
                  </a:cubicBezTo>
                  <a:cubicBezTo>
                    <a:pt x="139" y="333"/>
                    <a:pt x="139" y="333"/>
                    <a:pt x="139" y="333"/>
                  </a:cubicBezTo>
                  <a:cubicBezTo>
                    <a:pt x="142" y="330"/>
                    <a:pt x="142" y="330"/>
                    <a:pt x="142" y="330"/>
                  </a:cubicBezTo>
                  <a:cubicBezTo>
                    <a:pt x="142" y="330"/>
                    <a:pt x="142" y="330"/>
                    <a:pt x="142" y="330"/>
                  </a:cubicBezTo>
                  <a:cubicBezTo>
                    <a:pt x="144" y="327"/>
                    <a:pt x="144" y="327"/>
                    <a:pt x="144" y="327"/>
                  </a:cubicBezTo>
                  <a:cubicBezTo>
                    <a:pt x="13" y="259"/>
                    <a:pt x="13" y="259"/>
                    <a:pt x="13" y="259"/>
                  </a:cubicBezTo>
                  <a:cubicBezTo>
                    <a:pt x="11" y="258"/>
                    <a:pt x="8" y="259"/>
                    <a:pt x="7" y="261"/>
                  </a:cubicBezTo>
                  <a:cubicBezTo>
                    <a:pt x="6" y="263"/>
                    <a:pt x="7" y="265"/>
                    <a:pt x="9" y="266"/>
                  </a:cubicBezTo>
                  <a:cubicBezTo>
                    <a:pt x="139" y="348"/>
                    <a:pt x="139" y="348"/>
                    <a:pt x="139" y="348"/>
                  </a:cubicBezTo>
                  <a:cubicBezTo>
                    <a:pt x="141" y="344"/>
                    <a:pt x="141" y="344"/>
                    <a:pt x="141" y="344"/>
                  </a:cubicBezTo>
                  <a:cubicBezTo>
                    <a:pt x="141" y="340"/>
                    <a:pt x="141" y="340"/>
                    <a:pt x="141" y="340"/>
                  </a:cubicBezTo>
                  <a:cubicBezTo>
                    <a:pt x="141" y="344"/>
                    <a:pt x="141" y="344"/>
                    <a:pt x="141" y="344"/>
                  </a:cubicBezTo>
                  <a:cubicBezTo>
                    <a:pt x="142" y="340"/>
                    <a:pt x="142" y="340"/>
                    <a:pt x="142" y="340"/>
                  </a:cubicBezTo>
                  <a:cubicBezTo>
                    <a:pt x="142" y="340"/>
                    <a:pt x="142" y="340"/>
                    <a:pt x="141" y="340"/>
                  </a:cubicBezTo>
                  <a:cubicBezTo>
                    <a:pt x="141" y="344"/>
                    <a:pt x="141" y="344"/>
                    <a:pt x="141" y="344"/>
                  </a:cubicBezTo>
                  <a:cubicBezTo>
                    <a:pt x="142" y="340"/>
                    <a:pt x="142" y="340"/>
                    <a:pt x="142" y="340"/>
                  </a:cubicBezTo>
                  <a:cubicBezTo>
                    <a:pt x="141" y="344"/>
                    <a:pt x="141" y="344"/>
                    <a:pt x="141" y="344"/>
                  </a:cubicBezTo>
                  <a:cubicBezTo>
                    <a:pt x="143" y="340"/>
                    <a:pt x="143" y="340"/>
                    <a:pt x="143" y="340"/>
                  </a:cubicBezTo>
                  <a:cubicBezTo>
                    <a:pt x="142" y="340"/>
                    <a:pt x="142" y="340"/>
                    <a:pt x="142" y="340"/>
                  </a:cubicBezTo>
                  <a:cubicBezTo>
                    <a:pt x="141" y="344"/>
                    <a:pt x="141" y="344"/>
                    <a:pt x="141" y="344"/>
                  </a:cubicBezTo>
                  <a:cubicBezTo>
                    <a:pt x="143" y="340"/>
                    <a:pt x="143" y="340"/>
                    <a:pt x="143" y="340"/>
                  </a:cubicBezTo>
                  <a:cubicBezTo>
                    <a:pt x="142" y="343"/>
                    <a:pt x="142" y="343"/>
                    <a:pt x="142" y="343"/>
                  </a:cubicBezTo>
                  <a:cubicBezTo>
                    <a:pt x="143" y="341"/>
                    <a:pt x="143" y="341"/>
                    <a:pt x="143" y="341"/>
                  </a:cubicBezTo>
                  <a:cubicBezTo>
                    <a:pt x="143" y="340"/>
                    <a:pt x="143" y="340"/>
                    <a:pt x="143" y="340"/>
                  </a:cubicBezTo>
                  <a:cubicBezTo>
                    <a:pt x="142" y="343"/>
                    <a:pt x="142" y="343"/>
                    <a:pt x="142" y="343"/>
                  </a:cubicBezTo>
                  <a:cubicBezTo>
                    <a:pt x="143" y="341"/>
                    <a:pt x="143" y="341"/>
                    <a:pt x="143" y="341"/>
                  </a:cubicBezTo>
                  <a:cubicBezTo>
                    <a:pt x="142" y="340"/>
                    <a:pt x="142" y="340"/>
                    <a:pt x="142" y="340"/>
                  </a:cubicBezTo>
                  <a:cubicBezTo>
                    <a:pt x="140" y="339"/>
                    <a:pt x="131" y="334"/>
                    <a:pt x="118" y="327"/>
                  </a:cubicBezTo>
                  <a:cubicBezTo>
                    <a:pt x="100" y="317"/>
                    <a:pt x="74" y="302"/>
                    <a:pt x="53" y="291"/>
                  </a:cubicBezTo>
                  <a:cubicBezTo>
                    <a:pt x="42" y="285"/>
                    <a:pt x="32" y="280"/>
                    <a:pt x="24" y="276"/>
                  </a:cubicBezTo>
                  <a:cubicBezTo>
                    <a:pt x="21" y="274"/>
                    <a:pt x="17" y="272"/>
                    <a:pt x="15" y="271"/>
                  </a:cubicBezTo>
                  <a:cubicBezTo>
                    <a:pt x="14" y="271"/>
                    <a:pt x="13" y="270"/>
                    <a:pt x="12" y="270"/>
                  </a:cubicBezTo>
                  <a:cubicBezTo>
                    <a:pt x="11" y="270"/>
                    <a:pt x="11" y="270"/>
                    <a:pt x="10" y="270"/>
                  </a:cubicBezTo>
                  <a:cubicBezTo>
                    <a:pt x="10" y="270"/>
                    <a:pt x="9" y="269"/>
                    <a:pt x="9" y="269"/>
                  </a:cubicBezTo>
                  <a:cubicBezTo>
                    <a:pt x="8" y="269"/>
                    <a:pt x="8" y="270"/>
                    <a:pt x="7" y="270"/>
                  </a:cubicBezTo>
                  <a:cubicBezTo>
                    <a:pt x="6" y="270"/>
                    <a:pt x="5" y="270"/>
                    <a:pt x="5" y="271"/>
                  </a:cubicBezTo>
                  <a:cubicBezTo>
                    <a:pt x="8" y="274"/>
                    <a:pt x="8" y="274"/>
                    <a:pt x="8" y="274"/>
                  </a:cubicBezTo>
                  <a:cubicBezTo>
                    <a:pt x="5" y="271"/>
                    <a:pt x="5" y="271"/>
                    <a:pt x="5" y="271"/>
                  </a:cubicBezTo>
                  <a:cubicBezTo>
                    <a:pt x="4" y="272"/>
                    <a:pt x="4" y="273"/>
                    <a:pt x="4" y="274"/>
                  </a:cubicBezTo>
                  <a:cubicBezTo>
                    <a:pt x="4" y="274"/>
                    <a:pt x="4" y="275"/>
                    <a:pt x="5" y="275"/>
                  </a:cubicBezTo>
                  <a:cubicBezTo>
                    <a:pt x="5" y="276"/>
                    <a:pt x="5" y="276"/>
                    <a:pt x="5" y="277"/>
                  </a:cubicBezTo>
                  <a:cubicBezTo>
                    <a:pt x="6" y="277"/>
                    <a:pt x="6" y="278"/>
                    <a:pt x="7" y="278"/>
                  </a:cubicBezTo>
                  <a:cubicBezTo>
                    <a:pt x="9" y="279"/>
                    <a:pt x="12" y="282"/>
                    <a:pt x="16" y="285"/>
                  </a:cubicBezTo>
                  <a:cubicBezTo>
                    <a:pt x="32" y="295"/>
                    <a:pt x="62" y="313"/>
                    <a:pt x="88" y="329"/>
                  </a:cubicBezTo>
                  <a:cubicBezTo>
                    <a:pt x="114" y="345"/>
                    <a:pt x="136" y="358"/>
                    <a:pt x="136" y="358"/>
                  </a:cubicBezTo>
                  <a:cubicBezTo>
                    <a:pt x="138" y="355"/>
                    <a:pt x="138" y="355"/>
                    <a:pt x="138" y="355"/>
                  </a:cubicBezTo>
                  <a:cubicBezTo>
                    <a:pt x="135" y="353"/>
                    <a:pt x="135" y="353"/>
                    <a:pt x="135" y="353"/>
                  </a:cubicBezTo>
                  <a:cubicBezTo>
                    <a:pt x="138" y="355"/>
                    <a:pt x="138" y="355"/>
                    <a:pt x="138" y="355"/>
                  </a:cubicBezTo>
                  <a:cubicBezTo>
                    <a:pt x="137" y="351"/>
                    <a:pt x="137" y="351"/>
                    <a:pt x="137" y="351"/>
                  </a:cubicBezTo>
                  <a:cubicBezTo>
                    <a:pt x="136" y="351"/>
                    <a:pt x="136" y="352"/>
                    <a:pt x="135" y="353"/>
                  </a:cubicBezTo>
                  <a:cubicBezTo>
                    <a:pt x="138" y="355"/>
                    <a:pt x="138" y="355"/>
                    <a:pt x="138" y="355"/>
                  </a:cubicBezTo>
                  <a:cubicBezTo>
                    <a:pt x="137" y="351"/>
                    <a:pt x="137" y="351"/>
                    <a:pt x="137" y="351"/>
                  </a:cubicBezTo>
                  <a:cubicBezTo>
                    <a:pt x="138" y="355"/>
                    <a:pt x="138" y="355"/>
                    <a:pt x="138" y="355"/>
                  </a:cubicBezTo>
                  <a:cubicBezTo>
                    <a:pt x="138" y="351"/>
                    <a:pt x="138" y="351"/>
                    <a:pt x="138" y="351"/>
                  </a:cubicBezTo>
                  <a:cubicBezTo>
                    <a:pt x="138" y="351"/>
                    <a:pt x="138" y="351"/>
                    <a:pt x="137" y="351"/>
                  </a:cubicBezTo>
                  <a:cubicBezTo>
                    <a:pt x="138" y="355"/>
                    <a:pt x="138" y="355"/>
                    <a:pt x="138" y="355"/>
                  </a:cubicBezTo>
                  <a:cubicBezTo>
                    <a:pt x="138" y="351"/>
                    <a:pt x="138" y="351"/>
                    <a:pt x="138" y="351"/>
                  </a:cubicBezTo>
                  <a:cubicBezTo>
                    <a:pt x="138" y="354"/>
                    <a:pt x="138" y="354"/>
                    <a:pt x="138" y="354"/>
                  </a:cubicBezTo>
                  <a:cubicBezTo>
                    <a:pt x="139" y="351"/>
                    <a:pt x="139" y="351"/>
                    <a:pt x="139" y="351"/>
                  </a:cubicBezTo>
                  <a:cubicBezTo>
                    <a:pt x="139" y="351"/>
                    <a:pt x="139" y="351"/>
                    <a:pt x="138" y="351"/>
                  </a:cubicBezTo>
                  <a:cubicBezTo>
                    <a:pt x="138" y="354"/>
                    <a:pt x="138" y="354"/>
                    <a:pt x="138" y="354"/>
                  </a:cubicBezTo>
                  <a:cubicBezTo>
                    <a:pt x="139" y="351"/>
                    <a:pt x="139" y="351"/>
                    <a:pt x="139" y="351"/>
                  </a:cubicBezTo>
                  <a:cubicBezTo>
                    <a:pt x="139" y="351"/>
                    <a:pt x="139" y="351"/>
                    <a:pt x="139" y="351"/>
                  </a:cubicBezTo>
                  <a:cubicBezTo>
                    <a:pt x="139" y="351"/>
                    <a:pt x="138" y="351"/>
                    <a:pt x="136" y="350"/>
                  </a:cubicBezTo>
                  <a:cubicBezTo>
                    <a:pt x="132" y="348"/>
                    <a:pt x="122" y="344"/>
                    <a:pt x="110" y="338"/>
                  </a:cubicBezTo>
                  <a:cubicBezTo>
                    <a:pt x="92" y="329"/>
                    <a:pt x="70" y="318"/>
                    <a:pt x="51" y="309"/>
                  </a:cubicBezTo>
                  <a:cubicBezTo>
                    <a:pt x="42" y="305"/>
                    <a:pt x="33" y="301"/>
                    <a:pt x="27" y="298"/>
                  </a:cubicBezTo>
                  <a:cubicBezTo>
                    <a:pt x="24" y="297"/>
                    <a:pt x="22" y="296"/>
                    <a:pt x="20" y="295"/>
                  </a:cubicBezTo>
                  <a:cubicBezTo>
                    <a:pt x="19" y="295"/>
                    <a:pt x="18" y="294"/>
                    <a:pt x="17" y="294"/>
                  </a:cubicBezTo>
                  <a:cubicBezTo>
                    <a:pt x="16" y="294"/>
                    <a:pt x="16" y="294"/>
                    <a:pt x="16" y="294"/>
                  </a:cubicBezTo>
                  <a:cubicBezTo>
                    <a:pt x="16" y="294"/>
                    <a:pt x="16" y="294"/>
                    <a:pt x="16" y="294"/>
                  </a:cubicBezTo>
                  <a:cubicBezTo>
                    <a:pt x="16" y="293"/>
                    <a:pt x="15" y="293"/>
                    <a:pt x="15" y="293"/>
                  </a:cubicBezTo>
                  <a:cubicBezTo>
                    <a:pt x="15" y="293"/>
                    <a:pt x="14" y="293"/>
                    <a:pt x="14" y="294"/>
                  </a:cubicBezTo>
                  <a:cubicBezTo>
                    <a:pt x="13" y="294"/>
                    <a:pt x="12" y="294"/>
                    <a:pt x="11" y="295"/>
                  </a:cubicBezTo>
                  <a:cubicBezTo>
                    <a:pt x="15" y="297"/>
                    <a:pt x="15" y="297"/>
                    <a:pt x="15" y="297"/>
                  </a:cubicBezTo>
                  <a:cubicBezTo>
                    <a:pt x="12" y="295"/>
                    <a:pt x="12" y="295"/>
                    <a:pt x="12" y="295"/>
                  </a:cubicBezTo>
                  <a:cubicBezTo>
                    <a:pt x="11" y="296"/>
                    <a:pt x="11" y="297"/>
                    <a:pt x="11" y="297"/>
                  </a:cubicBezTo>
                  <a:cubicBezTo>
                    <a:pt x="11" y="298"/>
                    <a:pt x="11" y="299"/>
                    <a:pt x="11" y="299"/>
                  </a:cubicBezTo>
                  <a:cubicBezTo>
                    <a:pt x="12" y="300"/>
                    <a:pt x="12" y="300"/>
                    <a:pt x="12" y="300"/>
                  </a:cubicBezTo>
                  <a:cubicBezTo>
                    <a:pt x="12" y="301"/>
                    <a:pt x="13" y="301"/>
                    <a:pt x="13" y="302"/>
                  </a:cubicBezTo>
                  <a:cubicBezTo>
                    <a:pt x="15" y="303"/>
                    <a:pt x="18" y="305"/>
                    <a:pt x="22" y="308"/>
                  </a:cubicBezTo>
                  <a:cubicBezTo>
                    <a:pt x="36" y="317"/>
                    <a:pt x="64" y="334"/>
                    <a:pt x="88" y="349"/>
                  </a:cubicBezTo>
                  <a:cubicBezTo>
                    <a:pt x="112" y="363"/>
                    <a:pt x="132" y="375"/>
                    <a:pt x="132" y="375"/>
                  </a:cubicBezTo>
                  <a:cubicBezTo>
                    <a:pt x="134" y="372"/>
                    <a:pt x="134" y="372"/>
                    <a:pt x="134" y="372"/>
                  </a:cubicBezTo>
                  <a:cubicBezTo>
                    <a:pt x="131" y="370"/>
                    <a:pt x="131" y="370"/>
                    <a:pt x="131" y="370"/>
                  </a:cubicBezTo>
                  <a:cubicBezTo>
                    <a:pt x="134" y="372"/>
                    <a:pt x="134" y="372"/>
                    <a:pt x="134" y="372"/>
                  </a:cubicBezTo>
                  <a:cubicBezTo>
                    <a:pt x="133" y="368"/>
                    <a:pt x="133" y="368"/>
                    <a:pt x="133" y="368"/>
                  </a:cubicBezTo>
                  <a:cubicBezTo>
                    <a:pt x="132" y="368"/>
                    <a:pt x="131" y="369"/>
                    <a:pt x="131" y="370"/>
                  </a:cubicBezTo>
                  <a:cubicBezTo>
                    <a:pt x="134" y="372"/>
                    <a:pt x="134" y="372"/>
                    <a:pt x="134" y="372"/>
                  </a:cubicBezTo>
                  <a:cubicBezTo>
                    <a:pt x="133" y="368"/>
                    <a:pt x="133" y="368"/>
                    <a:pt x="133" y="368"/>
                  </a:cubicBezTo>
                  <a:cubicBezTo>
                    <a:pt x="134" y="372"/>
                    <a:pt x="134" y="372"/>
                    <a:pt x="134" y="372"/>
                  </a:cubicBezTo>
                  <a:cubicBezTo>
                    <a:pt x="134" y="368"/>
                    <a:pt x="134" y="368"/>
                    <a:pt x="134" y="368"/>
                  </a:cubicBezTo>
                  <a:cubicBezTo>
                    <a:pt x="134" y="368"/>
                    <a:pt x="133" y="368"/>
                    <a:pt x="133" y="368"/>
                  </a:cubicBezTo>
                  <a:cubicBezTo>
                    <a:pt x="134" y="372"/>
                    <a:pt x="134" y="372"/>
                    <a:pt x="134" y="372"/>
                  </a:cubicBezTo>
                  <a:cubicBezTo>
                    <a:pt x="134" y="368"/>
                    <a:pt x="134" y="368"/>
                    <a:pt x="134" y="368"/>
                  </a:cubicBezTo>
                  <a:cubicBezTo>
                    <a:pt x="134" y="370"/>
                    <a:pt x="134" y="370"/>
                    <a:pt x="134" y="370"/>
                  </a:cubicBezTo>
                  <a:cubicBezTo>
                    <a:pt x="134" y="368"/>
                    <a:pt x="134" y="368"/>
                    <a:pt x="134" y="368"/>
                  </a:cubicBezTo>
                  <a:cubicBezTo>
                    <a:pt x="134" y="368"/>
                    <a:pt x="134" y="368"/>
                    <a:pt x="134" y="368"/>
                  </a:cubicBezTo>
                  <a:cubicBezTo>
                    <a:pt x="134" y="370"/>
                    <a:pt x="134" y="370"/>
                    <a:pt x="134" y="370"/>
                  </a:cubicBezTo>
                  <a:cubicBezTo>
                    <a:pt x="134" y="368"/>
                    <a:pt x="134" y="368"/>
                    <a:pt x="134" y="368"/>
                  </a:cubicBezTo>
                  <a:cubicBezTo>
                    <a:pt x="134" y="368"/>
                    <a:pt x="133" y="368"/>
                    <a:pt x="132" y="367"/>
                  </a:cubicBezTo>
                  <a:cubicBezTo>
                    <a:pt x="128" y="365"/>
                    <a:pt x="118" y="361"/>
                    <a:pt x="107" y="355"/>
                  </a:cubicBezTo>
                  <a:cubicBezTo>
                    <a:pt x="89" y="347"/>
                    <a:pt x="67" y="335"/>
                    <a:pt x="49" y="326"/>
                  </a:cubicBezTo>
                  <a:cubicBezTo>
                    <a:pt x="40" y="322"/>
                    <a:pt x="32" y="317"/>
                    <a:pt x="26" y="315"/>
                  </a:cubicBezTo>
                  <a:cubicBezTo>
                    <a:pt x="23" y="313"/>
                    <a:pt x="21" y="312"/>
                    <a:pt x="19" y="311"/>
                  </a:cubicBezTo>
                  <a:cubicBezTo>
                    <a:pt x="18" y="311"/>
                    <a:pt x="17" y="310"/>
                    <a:pt x="17" y="310"/>
                  </a:cubicBezTo>
                  <a:cubicBezTo>
                    <a:pt x="16" y="310"/>
                    <a:pt x="16" y="310"/>
                    <a:pt x="16" y="310"/>
                  </a:cubicBezTo>
                  <a:cubicBezTo>
                    <a:pt x="15" y="310"/>
                    <a:pt x="15" y="310"/>
                    <a:pt x="15" y="310"/>
                  </a:cubicBezTo>
                  <a:cubicBezTo>
                    <a:pt x="15" y="310"/>
                    <a:pt x="15" y="309"/>
                    <a:pt x="14" y="309"/>
                  </a:cubicBezTo>
                  <a:cubicBezTo>
                    <a:pt x="14" y="309"/>
                    <a:pt x="14" y="309"/>
                    <a:pt x="13" y="310"/>
                  </a:cubicBezTo>
                  <a:cubicBezTo>
                    <a:pt x="12" y="310"/>
                    <a:pt x="11" y="310"/>
                    <a:pt x="11" y="311"/>
                  </a:cubicBezTo>
                  <a:cubicBezTo>
                    <a:pt x="10" y="313"/>
                    <a:pt x="10" y="316"/>
                    <a:pt x="12" y="317"/>
                  </a:cubicBezTo>
                  <a:cubicBezTo>
                    <a:pt x="74" y="356"/>
                    <a:pt x="74" y="356"/>
                    <a:pt x="74" y="356"/>
                  </a:cubicBezTo>
                  <a:cubicBezTo>
                    <a:pt x="16" y="328"/>
                    <a:pt x="16" y="328"/>
                    <a:pt x="16" y="328"/>
                  </a:cubicBezTo>
                  <a:cubicBezTo>
                    <a:pt x="14" y="327"/>
                    <a:pt x="12" y="328"/>
                    <a:pt x="11" y="330"/>
                  </a:cubicBezTo>
                  <a:cubicBezTo>
                    <a:pt x="11" y="330"/>
                    <a:pt x="10" y="331"/>
                    <a:pt x="10" y="332"/>
                  </a:cubicBezTo>
                  <a:cubicBezTo>
                    <a:pt x="10" y="333"/>
                    <a:pt x="11" y="333"/>
                    <a:pt x="11" y="334"/>
                  </a:cubicBezTo>
                  <a:cubicBezTo>
                    <a:pt x="11" y="334"/>
                    <a:pt x="11" y="335"/>
                    <a:pt x="12" y="335"/>
                  </a:cubicBezTo>
                  <a:cubicBezTo>
                    <a:pt x="12" y="335"/>
                    <a:pt x="12" y="336"/>
                    <a:pt x="13" y="336"/>
                  </a:cubicBezTo>
                  <a:cubicBezTo>
                    <a:pt x="15" y="337"/>
                    <a:pt x="17" y="339"/>
                    <a:pt x="22" y="342"/>
                  </a:cubicBezTo>
                  <a:cubicBezTo>
                    <a:pt x="36" y="351"/>
                    <a:pt x="63" y="368"/>
                    <a:pt x="87" y="382"/>
                  </a:cubicBezTo>
                  <a:cubicBezTo>
                    <a:pt x="99" y="390"/>
                    <a:pt x="110" y="396"/>
                    <a:pt x="118" y="401"/>
                  </a:cubicBezTo>
                  <a:cubicBezTo>
                    <a:pt x="122" y="404"/>
                    <a:pt x="125" y="406"/>
                    <a:pt x="127" y="407"/>
                  </a:cubicBezTo>
                  <a:cubicBezTo>
                    <a:pt x="128" y="408"/>
                    <a:pt x="129" y="408"/>
                    <a:pt x="130" y="409"/>
                  </a:cubicBezTo>
                  <a:cubicBezTo>
                    <a:pt x="130" y="409"/>
                    <a:pt x="130" y="409"/>
                    <a:pt x="130" y="409"/>
                  </a:cubicBezTo>
                  <a:cubicBezTo>
                    <a:pt x="130" y="409"/>
                    <a:pt x="130" y="409"/>
                    <a:pt x="130" y="409"/>
                  </a:cubicBezTo>
                  <a:cubicBezTo>
                    <a:pt x="132" y="407"/>
                    <a:pt x="132" y="407"/>
                    <a:pt x="132" y="407"/>
                  </a:cubicBezTo>
                  <a:cubicBezTo>
                    <a:pt x="130" y="409"/>
                    <a:pt x="130" y="409"/>
                    <a:pt x="130" y="409"/>
                  </a:cubicBezTo>
                  <a:cubicBezTo>
                    <a:pt x="130" y="409"/>
                    <a:pt x="130" y="409"/>
                    <a:pt x="130" y="409"/>
                  </a:cubicBezTo>
                  <a:cubicBezTo>
                    <a:pt x="132" y="407"/>
                    <a:pt x="132" y="407"/>
                    <a:pt x="132" y="407"/>
                  </a:cubicBezTo>
                  <a:cubicBezTo>
                    <a:pt x="130" y="409"/>
                    <a:pt x="130" y="409"/>
                    <a:pt x="130" y="409"/>
                  </a:cubicBezTo>
                  <a:cubicBezTo>
                    <a:pt x="133" y="406"/>
                    <a:pt x="133" y="406"/>
                    <a:pt x="133" y="406"/>
                  </a:cubicBezTo>
                  <a:cubicBezTo>
                    <a:pt x="130" y="408"/>
                    <a:pt x="130" y="408"/>
                    <a:pt x="130" y="408"/>
                  </a:cubicBezTo>
                  <a:cubicBezTo>
                    <a:pt x="130" y="409"/>
                    <a:pt x="130" y="409"/>
                    <a:pt x="130" y="409"/>
                  </a:cubicBezTo>
                  <a:cubicBezTo>
                    <a:pt x="133" y="406"/>
                    <a:pt x="133" y="406"/>
                    <a:pt x="133" y="406"/>
                  </a:cubicBezTo>
                  <a:cubicBezTo>
                    <a:pt x="130" y="408"/>
                    <a:pt x="130" y="408"/>
                    <a:pt x="130" y="408"/>
                  </a:cubicBezTo>
                  <a:cubicBezTo>
                    <a:pt x="133" y="406"/>
                    <a:pt x="133" y="406"/>
                    <a:pt x="133" y="406"/>
                  </a:cubicBezTo>
                  <a:cubicBezTo>
                    <a:pt x="129" y="408"/>
                    <a:pt x="129" y="408"/>
                    <a:pt x="129" y="408"/>
                  </a:cubicBezTo>
                  <a:cubicBezTo>
                    <a:pt x="130" y="408"/>
                    <a:pt x="130" y="408"/>
                    <a:pt x="130" y="408"/>
                  </a:cubicBezTo>
                  <a:cubicBezTo>
                    <a:pt x="133" y="406"/>
                    <a:pt x="133" y="406"/>
                    <a:pt x="133" y="406"/>
                  </a:cubicBezTo>
                  <a:cubicBezTo>
                    <a:pt x="129" y="408"/>
                    <a:pt x="129" y="408"/>
                    <a:pt x="129" y="408"/>
                  </a:cubicBezTo>
                  <a:cubicBezTo>
                    <a:pt x="133" y="406"/>
                    <a:pt x="133" y="406"/>
                    <a:pt x="133" y="406"/>
                  </a:cubicBezTo>
                  <a:cubicBezTo>
                    <a:pt x="129" y="406"/>
                    <a:pt x="129" y="406"/>
                    <a:pt x="129" y="406"/>
                  </a:cubicBezTo>
                  <a:cubicBezTo>
                    <a:pt x="129" y="407"/>
                    <a:pt x="129" y="407"/>
                    <a:pt x="129" y="408"/>
                  </a:cubicBezTo>
                  <a:cubicBezTo>
                    <a:pt x="133" y="406"/>
                    <a:pt x="133" y="406"/>
                    <a:pt x="133" y="406"/>
                  </a:cubicBezTo>
                  <a:cubicBezTo>
                    <a:pt x="129" y="406"/>
                    <a:pt x="129" y="406"/>
                    <a:pt x="129" y="406"/>
                  </a:cubicBezTo>
                  <a:cubicBezTo>
                    <a:pt x="133" y="406"/>
                    <a:pt x="133" y="406"/>
                    <a:pt x="133" y="406"/>
                  </a:cubicBezTo>
                  <a:cubicBezTo>
                    <a:pt x="135" y="402"/>
                    <a:pt x="135" y="402"/>
                    <a:pt x="135" y="402"/>
                  </a:cubicBezTo>
                  <a:cubicBezTo>
                    <a:pt x="17" y="343"/>
                    <a:pt x="17" y="343"/>
                    <a:pt x="17" y="343"/>
                  </a:cubicBezTo>
                  <a:cubicBezTo>
                    <a:pt x="15" y="342"/>
                    <a:pt x="13" y="343"/>
                    <a:pt x="12" y="345"/>
                  </a:cubicBezTo>
                  <a:cubicBezTo>
                    <a:pt x="11" y="347"/>
                    <a:pt x="11" y="349"/>
                    <a:pt x="13" y="350"/>
                  </a:cubicBezTo>
                  <a:cubicBezTo>
                    <a:pt x="135" y="426"/>
                    <a:pt x="135" y="426"/>
                    <a:pt x="135" y="426"/>
                  </a:cubicBezTo>
                  <a:cubicBezTo>
                    <a:pt x="137" y="423"/>
                    <a:pt x="137" y="423"/>
                    <a:pt x="137" y="423"/>
                  </a:cubicBezTo>
                  <a:cubicBezTo>
                    <a:pt x="134" y="421"/>
                    <a:pt x="134" y="421"/>
                    <a:pt x="134" y="421"/>
                  </a:cubicBezTo>
                  <a:cubicBezTo>
                    <a:pt x="137" y="423"/>
                    <a:pt x="137" y="423"/>
                    <a:pt x="137" y="423"/>
                  </a:cubicBezTo>
                  <a:cubicBezTo>
                    <a:pt x="136" y="419"/>
                    <a:pt x="136" y="419"/>
                    <a:pt x="136" y="419"/>
                  </a:cubicBezTo>
                  <a:cubicBezTo>
                    <a:pt x="135" y="419"/>
                    <a:pt x="134" y="420"/>
                    <a:pt x="134" y="421"/>
                  </a:cubicBezTo>
                  <a:cubicBezTo>
                    <a:pt x="137" y="423"/>
                    <a:pt x="137" y="423"/>
                    <a:pt x="137" y="423"/>
                  </a:cubicBezTo>
                  <a:cubicBezTo>
                    <a:pt x="136" y="419"/>
                    <a:pt x="136" y="419"/>
                    <a:pt x="136" y="419"/>
                  </a:cubicBezTo>
                  <a:cubicBezTo>
                    <a:pt x="137" y="422"/>
                    <a:pt x="137" y="422"/>
                    <a:pt x="137" y="422"/>
                  </a:cubicBezTo>
                  <a:cubicBezTo>
                    <a:pt x="137" y="419"/>
                    <a:pt x="137" y="419"/>
                    <a:pt x="137" y="419"/>
                  </a:cubicBezTo>
                  <a:cubicBezTo>
                    <a:pt x="136" y="419"/>
                    <a:pt x="136" y="419"/>
                    <a:pt x="136" y="419"/>
                  </a:cubicBezTo>
                  <a:cubicBezTo>
                    <a:pt x="137" y="422"/>
                    <a:pt x="137" y="422"/>
                    <a:pt x="137" y="422"/>
                  </a:cubicBezTo>
                  <a:cubicBezTo>
                    <a:pt x="137" y="419"/>
                    <a:pt x="137" y="419"/>
                    <a:pt x="137" y="419"/>
                  </a:cubicBezTo>
                  <a:cubicBezTo>
                    <a:pt x="137" y="421"/>
                    <a:pt x="137" y="421"/>
                    <a:pt x="137" y="421"/>
                  </a:cubicBezTo>
                  <a:cubicBezTo>
                    <a:pt x="137" y="419"/>
                    <a:pt x="137" y="419"/>
                    <a:pt x="137" y="419"/>
                  </a:cubicBezTo>
                  <a:cubicBezTo>
                    <a:pt x="137" y="419"/>
                    <a:pt x="137" y="419"/>
                    <a:pt x="137" y="419"/>
                  </a:cubicBezTo>
                  <a:cubicBezTo>
                    <a:pt x="137" y="421"/>
                    <a:pt x="137" y="421"/>
                    <a:pt x="137" y="421"/>
                  </a:cubicBezTo>
                  <a:cubicBezTo>
                    <a:pt x="137" y="419"/>
                    <a:pt x="137" y="419"/>
                    <a:pt x="137" y="419"/>
                  </a:cubicBezTo>
                  <a:cubicBezTo>
                    <a:pt x="137" y="419"/>
                    <a:pt x="137" y="419"/>
                    <a:pt x="137" y="419"/>
                  </a:cubicBezTo>
                  <a:cubicBezTo>
                    <a:pt x="137" y="419"/>
                    <a:pt x="136" y="419"/>
                    <a:pt x="134" y="418"/>
                  </a:cubicBezTo>
                  <a:cubicBezTo>
                    <a:pt x="129" y="417"/>
                    <a:pt x="120" y="412"/>
                    <a:pt x="108" y="407"/>
                  </a:cubicBezTo>
                  <a:cubicBezTo>
                    <a:pt x="91" y="398"/>
                    <a:pt x="69" y="387"/>
                    <a:pt x="51" y="378"/>
                  </a:cubicBezTo>
                  <a:cubicBezTo>
                    <a:pt x="43" y="374"/>
                    <a:pt x="35" y="370"/>
                    <a:pt x="29" y="367"/>
                  </a:cubicBezTo>
                  <a:cubicBezTo>
                    <a:pt x="24" y="364"/>
                    <a:pt x="21" y="362"/>
                    <a:pt x="21" y="362"/>
                  </a:cubicBezTo>
                  <a:cubicBezTo>
                    <a:pt x="19" y="361"/>
                    <a:pt x="17" y="362"/>
                    <a:pt x="15" y="364"/>
                  </a:cubicBezTo>
                  <a:cubicBezTo>
                    <a:pt x="14" y="366"/>
                    <a:pt x="15" y="368"/>
                    <a:pt x="17" y="369"/>
                  </a:cubicBezTo>
                  <a:cubicBezTo>
                    <a:pt x="129" y="439"/>
                    <a:pt x="129" y="439"/>
                    <a:pt x="129" y="439"/>
                  </a:cubicBezTo>
                  <a:cubicBezTo>
                    <a:pt x="131" y="436"/>
                    <a:pt x="131" y="436"/>
                    <a:pt x="131" y="436"/>
                  </a:cubicBezTo>
                  <a:cubicBezTo>
                    <a:pt x="128" y="433"/>
                    <a:pt x="128" y="433"/>
                    <a:pt x="128" y="433"/>
                  </a:cubicBezTo>
                  <a:cubicBezTo>
                    <a:pt x="131" y="436"/>
                    <a:pt x="131" y="436"/>
                    <a:pt x="131" y="436"/>
                  </a:cubicBezTo>
                  <a:cubicBezTo>
                    <a:pt x="130" y="432"/>
                    <a:pt x="130" y="432"/>
                    <a:pt x="130" y="432"/>
                  </a:cubicBezTo>
                  <a:cubicBezTo>
                    <a:pt x="129" y="432"/>
                    <a:pt x="128" y="432"/>
                    <a:pt x="128" y="433"/>
                  </a:cubicBezTo>
                  <a:cubicBezTo>
                    <a:pt x="131" y="436"/>
                    <a:pt x="131" y="436"/>
                    <a:pt x="131" y="436"/>
                  </a:cubicBezTo>
                  <a:cubicBezTo>
                    <a:pt x="130" y="432"/>
                    <a:pt x="130" y="432"/>
                    <a:pt x="130" y="432"/>
                  </a:cubicBezTo>
                  <a:cubicBezTo>
                    <a:pt x="131" y="436"/>
                    <a:pt x="131" y="436"/>
                    <a:pt x="131" y="436"/>
                  </a:cubicBezTo>
                  <a:cubicBezTo>
                    <a:pt x="131" y="432"/>
                    <a:pt x="131" y="432"/>
                    <a:pt x="131" y="432"/>
                  </a:cubicBezTo>
                  <a:cubicBezTo>
                    <a:pt x="130" y="432"/>
                    <a:pt x="130" y="432"/>
                    <a:pt x="130" y="432"/>
                  </a:cubicBezTo>
                  <a:cubicBezTo>
                    <a:pt x="131" y="436"/>
                    <a:pt x="131" y="436"/>
                    <a:pt x="131" y="436"/>
                  </a:cubicBezTo>
                  <a:cubicBezTo>
                    <a:pt x="131" y="432"/>
                    <a:pt x="131" y="432"/>
                    <a:pt x="131" y="432"/>
                  </a:cubicBezTo>
                  <a:cubicBezTo>
                    <a:pt x="131" y="435"/>
                    <a:pt x="131" y="435"/>
                    <a:pt x="131" y="435"/>
                  </a:cubicBezTo>
                  <a:cubicBezTo>
                    <a:pt x="131" y="432"/>
                    <a:pt x="131" y="432"/>
                    <a:pt x="131" y="432"/>
                  </a:cubicBezTo>
                  <a:cubicBezTo>
                    <a:pt x="131" y="432"/>
                    <a:pt x="131" y="432"/>
                    <a:pt x="131" y="432"/>
                  </a:cubicBezTo>
                  <a:cubicBezTo>
                    <a:pt x="131" y="435"/>
                    <a:pt x="131" y="435"/>
                    <a:pt x="131" y="435"/>
                  </a:cubicBezTo>
                  <a:cubicBezTo>
                    <a:pt x="131" y="432"/>
                    <a:pt x="131" y="432"/>
                    <a:pt x="131" y="432"/>
                  </a:cubicBezTo>
                  <a:cubicBezTo>
                    <a:pt x="131" y="434"/>
                    <a:pt x="131" y="434"/>
                    <a:pt x="131" y="434"/>
                  </a:cubicBezTo>
                  <a:cubicBezTo>
                    <a:pt x="132" y="432"/>
                    <a:pt x="132" y="432"/>
                    <a:pt x="132" y="432"/>
                  </a:cubicBezTo>
                  <a:cubicBezTo>
                    <a:pt x="131" y="432"/>
                    <a:pt x="131" y="432"/>
                    <a:pt x="131" y="432"/>
                  </a:cubicBezTo>
                  <a:cubicBezTo>
                    <a:pt x="131" y="434"/>
                    <a:pt x="131" y="434"/>
                    <a:pt x="131" y="434"/>
                  </a:cubicBezTo>
                  <a:cubicBezTo>
                    <a:pt x="132" y="432"/>
                    <a:pt x="132" y="432"/>
                    <a:pt x="132" y="432"/>
                  </a:cubicBezTo>
                  <a:cubicBezTo>
                    <a:pt x="132" y="432"/>
                    <a:pt x="132" y="432"/>
                    <a:pt x="132" y="432"/>
                  </a:cubicBezTo>
                  <a:cubicBezTo>
                    <a:pt x="132" y="432"/>
                    <a:pt x="132" y="432"/>
                    <a:pt x="132" y="432"/>
                  </a:cubicBezTo>
                  <a:cubicBezTo>
                    <a:pt x="132" y="432"/>
                    <a:pt x="132" y="432"/>
                    <a:pt x="132" y="432"/>
                  </a:cubicBezTo>
                  <a:cubicBezTo>
                    <a:pt x="132" y="432"/>
                    <a:pt x="132" y="432"/>
                    <a:pt x="132" y="432"/>
                  </a:cubicBezTo>
                  <a:cubicBezTo>
                    <a:pt x="132" y="432"/>
                    <a:pt x="132" y="432"/>
                    <a:pt x="132" y="432"/>
                  </a:cubicBezTo>
                  <a:cubicBezTo>
                    <a:pt x="131" y="432"/>
                    <a:pt x="131" y="431"/>
                    <a:pt x="129" y="431"/>
                  </a:cubicBezTo>
                  <a:cubicBezTo>
                    <a:pt x="125" y="429"/>
                    <a:pt x="116" y="424"/>
                    <a:pt x="104" y="419"/>
                  </a:cubicBezTo>
                  <a:cubicBezTo>
                    <a:pt x="87" y="410"/>
                    <a:pt x="65" y="399"/>
                    <a:pt x="47" y="390"/>
                  </a:cubicBezTo>
                  <a:cubicBezTo>
                    <a:pt x="38" y="385"/>
                    <a:pt x="31" y="382"/>
                    <a:pt x="25" y="379"/>
                  </a:cubicBezTo>
                  <a:cubicBezTo>
                    <a:pt x="19" y="376"/>
                    <a:pt x="16" y="374"/>
                    <a:pt x="16" y="374"/>
                  </a:cubicBezTo>
                  <a:cubicBezTo>
                    <a:pt x="14" y="373"/>
                    <a:pt x="12" y="374"/>
                    <a:pt x="11" y="375"/>
                  </a:cubicBezTo>
                  <a:cubicBezTo>
                    <a:pt x="10" y="376"/>
                    <a:pt x="10" y="377"/>
                    <a:pt x="10" y="378"/>
                  </a:cubicBezTo>
                  <a:cubicBezTo>
                    <a:pt x="10" y="379"/>
                    <a:pt x="11" y="380"/>
                    <a:pt x="11" y="380"/>
                  </a:cubicBezTo>
                  <a:cubicBezTo>
                    <a:pt x="11" y="381"/>
                    <a:pt x="12" y="381"/>
                    <a:pt x="12" y="382"/>
                  </a:cubicBezTo>
                  <a:cubicBezTo>
                    <a:pt x="13" y="382"/>
                    <a:pt x="14" y="383"/>
                    <a:pt x="16" y="384"/>
                  </a:cubicBezTo>
                  <a:cubicBezTo>
                    <a:pt x="21" y="388"/>
                    <a:pt x="30" y="394"/>
                    <a:pt x="42" y="401"/>
                  </a:cubicBezTo>
                  <a:cubicBezTo>
                    <a:pt x="76" y="423"/>
                    <a:pt x="129" y="454"/>
                    <a:pt x="129" y="454"/>
                  </a:cubicBezTo>
                  <a:cubicBezTo>
                    <a:pt x="131" y="451"/>
                    <a:pt x="131" y="451"/>
                    <a:pt x="131" y="451"/>
                  </a:cubicBezTo>
                  <a:cubicBezTo>
                    <a:pt x="133" y="447"/>
                    <a:pt x="133" y="447"/>
                    <a:pt x="133" y="447"/>
                  </a:cubicBezTo>
                  <a:cubicBezTo>
                    <a:pt x="133" y="447"/>
                    <a:pt x="106" y="433"/>
                    <a:pt x="79" y="419"/>
                  </a:cubicBezTo>
                  <a:cubicBezTo>
                    <a:pt x="65" y="412"/>
                    <a:pt x="51" y="405"/>
                    <a:pt x="41" y="400"/>
                  </a:cubicBezTo>
                  <a:cubicBezTo>
                    <a:pt x="35" y="397"/>
                    <a:pt x="31" y="395"/>
                    <a:pt x="27" y="394"/>
                  </a:cubicBezTo>
                  <a:cubicBezTo>
                    <a:pt x="25" y="393"/>
                    <a:pt x="24" y="392"/>
                    <a:pt x="23" y="392"/>
                  </a:cubicBezTo>
                  <a:cubicBezTo>
                    <a:pt x="22" y="391"/>
                    <a:pt x="22" y="391"/>
                    <a:pt x="21" y="391"/>
                  </a:cubicBezTo>
                  <a:cubicBezTo>
                    <a:pt x="21" y="391"/>
                    <a:pt x="21" y="391"/>
                    <a:pt x="21" y="391"/>
                  </a:cubicBezTo>
                  <a:cubicBezTo>
                    <a:pt x="20" y="391"/>
                    <a:pt x="20" y="391"/>
                    <a:pt x="19" y="391"/>
                  </a:cubicBezTo>
                  <a:cubicBezTo>
                    <a:pt x="19" y="391"/>
                    <a:pt x="19" y="391"/>
                    <a:pt x="18" y="391"/>
                  </a:cubicBezTo>
                  <a:cubicBezTo>
                    <a:pt x="18" y="391"/>
                    <a:pt x="17" y="392"/>
                    <a:pt x="16" y="393"/>
                  </a:cubicBezTo>
                  <a:cubicBezTo>
                    <a:pt x="19" y="395"/>
                    <a:pt x="19" y="395"/>
                    <a:pt x="19" y="395"/>
                  </a:cubicBezTo>
                  <a:cubicBezTo>
                    <a:pt x="16" y="393"/>
                    <a:pt x="16" y="393"/>
                    <a:pt x="16" y="393"/>
                  </a:cubicBezTo>
                  <a:cubicBezTo>
                    <a:pt x="15" y="393"/>
                    <a:pt x="15" y="394"/>
                    <a:pt x="15" y="395"/>
                  </a:cubicBezTo>
                  <a:cubicBezTo>
                    <a:pt x="15" y="396"/>
                    <a:pt x="16" y="397"/>
                    <a:pt x="16" y="397"/>
                  </a:cubicBezTo>
                  <a:cubicBezTo>
                    <a:pt x="16" y="398"/>
                    <a:pt x="17" y="398"/>
                    <a:pt x="17" y="399"/>
                  </a:cubicBezTo>
                  <a:cubicBezTo>
                    <a:pt x="18" y="399"/>
                    <a:pt x="19" y="400"/>
                    <a:pt x="20" y="401"/>
                  </a:cubicBezTo>
                  <a:cubicBezTo>
                    <a:pt x="25" y="405"/>
                    <a:pt x="34" y="410"/>
                    <a:pt x="45" y="417"/>
                  </a:cubicBezTo>
                  <a:cubicBezTo>
                    <a:pt x="61" y="427"/>
                    <a:pt x="82" y="439"/>
                    <a:pt x="98" y="448"/>
                  </a:cubicBezTo>
                  <a:cubicBezTo>
                    <a:pt x="106" y="453"/>
                    <a:pt x="113" y="458"/>
                    <a:pt x="118" y="461"/>
                  </a:cubicBezTo>
                  <a:cubicBezTo>
                    <a:pt x="121" y="462"/>
                    <a:pt x="123" y="464"/>
                    <a:pt x="124" y="465"/>
                  </a:cubicBezTo>
                  <a:cubicBezTo>
                    <a:pt x="125" y="465"/>
                    <a:pt x="125" y="465"/>
                    <a:pt x="126" y="466"/>
                  </a:cubicBezTo>
                  <a:cubicBezTo>
                    <a:pt x="126" y="466"/>
                    <a:pt x="126" y="466"/>
                    <a:pt x="126" y="466"/>
                  </a:cubicBezTo>
                  <a:cubicBezTo>
                    <a:pt x="127" y="464"/>
                    <a:pt x="127" y="464"/>
                    <a:pt x="127" y="464"/>
                  </a:cubicBezTo>
                  <a:cubicBezTo>
                    <a:pt x="126" y="466"/>
                    <a:pt x="126" y="466"/>
                    <a:pt x="126" y="466"/>
                  </a:cubicBezTo>
                  <a:cubicBezTo>
                    <a:pt x="126" y="466"/>
                    <a:pt x="126" y="466"/>
                    <a:pt x="126" y="466"/>
                  </a:cubicBezTo>
                  <a:cubicBezTo>
                    <a:pt x="127" y="464"/>
                    <a:pt x="127" y="464"/>
                    <a:pt x="127" y="464"/>
                  </a:cubicBezTo>
                  <a:cubicBezTo>
                    <a:pt x="126" y="466"/>
                    <a:pt x="126" y="466"/>
                    <a:pt x="126" y="466"/>
                  </a:cubicBezTo>
                  <a:cubicBezTo>
                    <a:pt x="128" y="463"/>
                    <a:pt x="128" y="463"/>
                    <a:pt x="128" y="463"/>
                  </a:cubicBezTo>
                  <a:cubicBezTo>
                    <a:pt x="125" y="465"/>
                    <a:pt x="125" y="465"/>
                    <a:pt x="125" y="465"/>
                  </a:cubicBezTo>
                  <a:cubicBezTo>
                    <a:pt x="126" y="466"/>
                    <a:pt x="126" y="466"/>
                    <a:pt x="126" y="466"/>
                  </a:cubicBezTo>
                  <a:cubicBezTo>
                    <a:pt x="128" y="463"/>
                    <a:pt x="128" y="463"/>
                    <a:pt x="128" y="463"/>
                  </a:cubicBezTo>
                  <a:cubicBezTo>
                    <a:pt x="125" y="465"/>
                    <a:pt x="125" y="465"/>
                    <a:pt x="125" y="465"/>
                  </a:cubicBezTo>
                  <a:cubicBezTo>
                    <a:pt x="129" y="463"/>
                    <a:pt x="129" y="463"/>
                    <a:pt x="129" y="463"/>
                  </a:cubicBezTo>
                  <a:cubicBezTo>
                    <a:pt x="125" y="463"/>
                    <a:pt x="125" y="463"/>
                    <a:pt x="125" y="463"/>
                  </a:cubicBezTo>
                  <a:cubicBezTo>
                    <a:pt x="125" y="464"/>
                    <a:pt x="125" y="465"/>
                    <a:pt x="125" y="465"/>
                  </a:cubicBezTo>
                  <a:cubicBezTo>
                    <a:pt x="129" y="463"/>
                    <a:pt x="129" y="463"/>
                    <a:pt x="129" y="463"/>
                  </a:cubicBezTo>
                  <a:cubicBezTo>
                    <a:pt x="125" y="463"/>
                    <a:pt x="125" y="463"/>
                    <a:pt x="125" y="463"/>
                  </a:cubicBezTo>
                  <a:cubicBezTo>
                    <a:pt x="129" y="463"/>
                    <a:pt x="129" y="463"/>
                    <a:pt x="129" y="463"/>
                  </a:cubicBezTo>
                  <a:cubicBezTo>
                    <a:pt x="125" y="461"/>
                    <a:pt x="125" y="461"/>
                    <a:pt x="125" y="461"/>
                  </a:cubicBezTo>
                  <a:cubicBezTo>
                    <a:pt x="125" y="462"/>
                    <a:pt x="125" y="463"/>
                    <a:pt x="125" y="463"/>
                  </a:cubicBezTo>
                  <a:cubicBezTo>
                    <a:pt x="129" y="463"/>
                    <a:pt x="129" y="463"/>
                    <a:pt x="129" y="463"/>
                  </a:cubicBezTo>
                  <a:cubicBezTo>
                    <a:pt x="125" y="461"/>
                    <a:pt x="125" y="461"/>
                    <a:pt x="125" y="461"/>
                  </a:cubicBezTo>
                  <a:cubicBezTo>
                    <a:pt x="129" y="463"/>
                    <a:pt x="129" y="463"/>
                    <a:pt x="129" y="463"/>
                  </a:cubicBezTo>
                  <a:cubicBezTo>
                    <a:pt x="130" y="460"/>
                    <a:pt x="130" y="460"/>
                    <a:pt x="130" y="460"/>
                  </a:cubicBezTo>
                  <a:cubicBezTo>
                    <a:pt x="21" y="405"/>
                    <a:pt x="21" y="405"/>
                    <a:pt x="21" y="405"/>
                  </a:cubicBezTo>
                  <a:cubicBezTo>
                    <a:pt x="19" y="404"/>
                    <a:pt x="16" y="404"/>
                    <a:pt x="15" y="406"/>
                  </a:cubicBezTo>
                  <a:cubicBezTo>
                    <a:pt x="14" y="408"/>
                    <a:pt x="15" y="411"/>
                    <a:pt x="17" y="412"/>
                  </a:cubicBezTo>
                  <a:cubicBezTo>
                    <a:pt x="128" y="481"/>
                    <a:pt x="128" y="481"/>
                    <a:pt x="128" y="481"/>
                  </a:cubicBezTo>
                  <a:cubicBezTo>
                    <a:pt x="130" y="478"/>
                    <a:pt x="130" y="478"/>
                    <a:pt x="130" y="478"/>
                  </a:cubicBezTo>
                  <a:cubicBezTo>
                    <a:pt x="127" y="476"/>
                    <a:pt x="127" y="476"/>
                    <a:pt x="127" y="476"/>
                  </a:cubicBezTo>
                  <a:cubicBezTo>
                    <a:pt x="130" y="478"/>
                    <a:pt x="130" y="478"/>
                    <a:pt x="130" y="478"/>
                  </a:cubicBezTo>
                  <a:cubicBezTo>
                    <a:pt x="129" y="474"/>
                    <a:pt x="129" y="474"/>
                    <a:pt x="129" y="474"/>
                  </a:cubicBezTo>
                  <a:cubicBezTo>
                    <a:pt x="128" y="474"/>
                    <a:pt x="127" y="475"/>
                    <a:pt x="127" y="476"/>
                  </a:cubicBezTo>
                  <a:cubicBezTo>
                    <a:pt x="130" y="478"/>
                    <a:pt x="130" y="478"/>
                    <a:pt x="130" y="478"/>
                  </a:cubicBezTo>
                  <a:cubicBezTo>
                    <a:pt x="129" y="474"/>
                    <a:pt x="129" y="474"/>
                    <a:pt x="129" y="474"/>
                  </a:cubicBezTo>
                  <a:cubicBezTo>
                    <a:pt x="130" y="477"/>
                    <a:pt x="130" y="477"/>
                    <a:pt x="130" y="477"/>
                  </a:cubicBezTo>
                  <a:cubicBezTo>
                    <a:pt x="130" y="474"/>
                    <a:pt x="130" y="474"/>
                    <a:pt x="130" y="474"/>
                  </a:cubicBezTo>
                  <a:cubicBezTo>
                    <a:pt x="130" y="474"/>
                    <a:pt x="129" y="474"/>
                    <a:pt x="129" y="474"/>
                  </a:cubicBezTo>
                  <a:cubicBezTo>
                    <a:pt x="130" y="477"/>
                    <a:pt x="130" y="477"/>
                    <a:pt x="130" y="477"/>
                  </a:cubicBezTo>
                  <a:cubicBezTo>
                    <a:pt x="130" y="474"/>
                    <a:pt x="130" y="474"/>
                    <a:pt x="130" y="474"/>
                  </a:cubicBezTo>
                  <a:cubicBezTo>
                    <a:pt x="130" y="476"/>
                    <a:pt x="130" y="476"/>
                    <a:pt x="130" y="476"/>
                  </a:cubicBezTo>
                  <a:cubicBezTo>
                    <a:pt x="130" y="474"/>
                    <a:pt x="130" y="474"/>
                    <a:pt x="130" y="474"/>
                  </a:cubicBezTo>
                  <a:cubicBezTo>
                    <a:pt x="130" y="474"/>
                    <a:pt x="130" y="474"/>
                    <a:pt x="130" y="474"/>
                  </a:cubicBezTo>
                  <a:cubicBezTo>
                    <a:pt x="130" y="476"/>
                    <a:pt x="130" y="476"/>
                    <a:pt x="130" y="476"/>
                  </a:cubicBezTo>
                  <a:cubicBezTo>
                    <a:pt x="130" y="474"/>
                    <a:pt x="130" y="474"/>
                    <a:pt x="130" y="474"/>
                  </a:cubicBezTo>
                  <a:cubicBezTo>
                    <a:pt x="130" y="474"/>
                    <a:pt x="129" y="474"/>
                    <a:pt x="128" y="473"/>
                  </a:cubicBezTo>
                  <a:cubicBezTo>
                    <a:pt x="124" y="472"/>
                    <a:pt x="114" y="467"/>
                    <a:pt x="103" y="461"/>
                  </a:cubicBezTo>
                  <a:cubicBezTo>
                    <a:pt x="86" y="453"/>
                    <a:pt x="65" y="442"/>
                    <a:pt x="48" y="432"/>
                  </a:cubicBezTo>
                  <a:cubicBezTo>
                    <a:pt x="39" y="428"/>
                    <a:pt x="32" y="424"/>
                    <a:pt x="26" y="421"/>
                  </a:cubicBezTo>
                  <a:cubicBezTo>
                    <a:pt x="21" y="418"/>
                    <a:pt x="18" y="416"/>
                    <a:pt x="18" y="416"/>
                  </a:cubicBezTo>
                  <a:cubicBezTo>
                    <a:pt x="16" y="415"/>
                    <a:pt x="14" y="416"/>
                    <a:pt x="12" y="418"/>
                  </a:cubicBezTo>
                  <a:cubicBezTo>
                    <a:pt x="11" y="420"/>
                    <a:pt x="12" y="422"/>
                    <a:pt x="14" y="423"/>
                  </a:cubicBezTo>
                  <a:cubicBezTo>
                    <a:pt x="128" y="495"/>
                    <a:pt x="128" y="495"/>
                    <a:pt x="128" y="495"/>
                  </a:cubicBezTo>
                  <a:cubicBezTo>
                    <a:pt x="130" y="491"/>
                    <a:pt x="130" y="491"/>
                    <a:pt x="130" y="491"/>
                  </a:cubicBezTo>
                  <a:cubicBezTo>
                    <a:pt x="127" y="489"/>
                    <a:pt x="127" y="489"/>
                    <a:pt x="127" y="489"/>
                  </a:cubicBezTo>
                  <a:cubicBezTo>
                    <a:pt x="130" y="491"/>
                    <a:pt x="130" y="491"/>
                    <a:pt x="130" y="491"/>
                  </a:cubicBezTo>
                  <a:cubicBezTo>
                    <a:pt x="129" y="488"/>
                    <a:pt x="129" y="488"/>
                    <a:pt x="129" y="488"/>
                  </a:cubicBezTo>
                  <a:cubicBezTo>
                    <a:pt x="128" y="488"/>
                    <a:pt x="127" y="488"/>
                    <a:pt x="127" y="489"/>
                  </a:cubicBezTo>
                  <a:cubicBezTo>
                    <a:pt x="130" y="491"/>
                    <a:pt x="130" y="491"/>
                    <a:pt x="130" y="491"/>
                  </a:cubicBezTo>
                  <a:cubicBezTo>
                    <a:pt x="129" y="488"/>
                    <a:pt x="129" y="488"/>
                    <a:pt x="129" y="488"/>
                  </a:cubicBezTo>
                  <a:cubicBezTo>
                    <a:pt x="130" y="491"/>
                    <a:pt x="130" y="491"/>
                    <a:pt x="130" y="491"/>
                  </a:cubicBezTo>
                  <a:cubicBezTo>
                    <a:pt x="130" y="487"/>
                    <a:pt x="130" y="487"/>
                    <a:pt x="130" y="487"/>
                  </a:cubicBezTo>
                  <a:cubicBezTo>
                    <a:pt x="129" y="487"/>
                    <a:pt x="129" y="487"/>
                    <a:pt x="129" y="488"/>
                  </a:cubicBezTo>
                  <a:cubicBezTo>
                    <a:pt x="130" y="491"/>
                    <a:pt x="130" y="491"/>
                    <a:pt x="130" y="491"/>
                  </a:cubicBezTo>
                  <a:cubicBezTo>
                    <a:pt x="130" y="487"/>
                    <a:pt x="130" y="487"/>
                    <a:pt x="130" y="487"/>
                  </a:cubicBezTo>
                  <a:cubicBezTo>
                    <a:pt x="130" y="489"/>
                    <a:pt x="130" y="489"/>
                    <a:pt x="130" y="489"/>
                  </a:cubicBezTo>
                  <a:cubicBezTo>
                    <a:pt x="130" y="487"/>
                    <a:pt x="130" y="487"/>
                    <a:pt x="130" y="487"/>
                  </a:cubicBezTo>
                  <a:cubicBezTo>
                    <a:pt x="130" y="487"/>
                    <a:pt x="130" y="487"/>
                    <a:pt x="130" y="487"/>
                  </a:cubicBezTo>
                  <a:cubicBezTo>
                    <a:pt x="130" y="489"/>
                    <a:pt x="130" y="489"/>
                    <a:pt x="130" y="489"/>
                  </a:cubicBezTo>
                  <a:cubicBezTo>
                    <a:pt x="130" y="487"/>
                    <a:pt x="130" y="487"/>
                    <a:pt x="130" y="487"/>
                  </a:cubicBezTo>
                  <a:cubicBezTo>
                    <a:pt x="130" y="487"/>
                    <a:pt x="129" y="487"/>
                    <a:pt x="128" y="487"/>
                  </a:cubicBezTo>
                  <a:cubicBezTo>
                    <a:pt x="123" y="485"/>
                    <a:pt x="114" y="481"/>
                    <a:pt x="104" y="476"/>
                  </a:cubicBezTo>
                  <a:cubicBezTo>
                    <a:pt x="88" y="469"/>
                    <a:pt x="68" y="459"/>
                    <a:pt x="52" y="451"/>
                  </a:cubicBezTo>
                  <a:cubicBezTo>
                    <a:pt x="44" y="447"/>
                    <a:pt x="37" y="443"/>
                    <a:pt x="32" y="441"/>
                  </a:cubicBezTo>
                  <a:cubicBezTo>
                    <a:pt x="27" y="438"/>
                    <a:pt x="24" y="437"/>
                    <a:pt x="24" y="437"/>
                  </a:cubicBezTo>
                  <a:cubicBezTo>
                    <a:pt x="22" y="436"/>
                    <a:pt x="20" y="436"/>
                    <a:pt x="19" y="438"/>
                  </a:cubicBezTo>
                  <a:cubicBezTo>
                    <a:pt x="18" y="439"/>
                    <a:pt x="18" y="440"/>
                    <a:pt x="18" y="440"/>
                  </a:cubicBezTo>
                  <a:cubicBezTo>
                    <a:pt x="18" y="442"/>
                    <a:pt x="19" y="442"/>
                    <a:pt x="19" y="443"/>
                  </a:cubicBezTo>
                  <a:cubicBezTo>
                    <a:pt x="19" y="443"/>
                    <a:pt x="20" y="444"/>
                    <a:pt x="20" y="444"/>
                  </a:cubicBezTo>
                  <a:cubicBezTo>
                    <a:pt x="21" y="445"/>
                    <a:pt x="22" y="445"/>
                    <a:pt x="23" y="446"/>
                  </a:cubicBezTo>
                  <a:cubicBezTo>
                    <a:pt x="28" y="450"/>
                    <a:pt x="37" y="455"/>
                    <a:pt x="48" y="462"/>
                  </a:cubicBezTo>
                  <a:cubicBezTo>
                    <a:pt x="64" y="471"/>
                    <a:pt x="84" y="483"/>
                    <a:pt x="100" y="493"/>
                  </a:cubicBezTo>
                  <a:cubicBezTo>
                    <a:pt x="108" y="498"/>
                    <a:pt x="115" y="502"/>
                    <a:pt x="120" y="505"/>
                  </a:cubicBezTo>
                  <a:cubicBezTo>
                    <a:pt x="122" y="507"/>
                    <a:pt x="124" y="508"/>
                    <a:pt x="126" y="509"/>
                  </a:cubicBezTo>
                  <a:cubicBezTo>
                    <a:pt x="126" y="510"/>
                    <a:pt x="127" y="510"/>
                    <a:pt x="127" y="510"/>
                  </a:cubicBezTo>
                  <a:cubicBezTo>
                    <a:pt x="127" y="510"/>
                    <a:pt x="127" y="510"/>
                    <a:pt x="127" y="510"/>
                  </a:cubicBezTo>
                  <a:cubicBezTo>
                    <a:pt x="128" y="509"/>
                    <a:pt x="128" y="509"/>
                    <a:pt x="128" y="509"/>
                  </a:cubicBezTo>
                  <a:cubicBezTo>
                    <a:pt x="127" y="510"/>
                    <a:pt x="127" y="510"/>
                    <a:pt x="127" y="510"/>
                  </a:cubicBezTo>
                  <a:cubicBezTo>
                    <a:pt x="127" y="510"/>
                    <a:pt x="127" y="510"/>
                    <a:pt x="127" y="510"/>
                  </a:cubicBezTo>
                  <a:cubicBezTo>
                    <a:pt x="128" y="509"/>
                    <a:pt x="128" y="509"/>
                    <a:pt x="128" y="509"/>
                  </a:cubicBezTo>
                  <a:cubicBezTo>
                    <a:pt x="127" y="510"/>
                    <a:pt x="127" y="510"/>
                    <a:pt x="127" y="510"/>
                  </a:cubicBezTo>
                  <a:cubicBezTo>
                    <a:pt x="130" y="508"/>
                    <a:pt x="130" y="508"/>
                    <a:pt x="130" y="508"/>
                  </a:cubicBezTo>
                  <a:cubicBezTo>
                    <a:pt x="127" y="509"/>
                    <a:pt x="127" y="509"/>
                    <a:pt x="127" y="509"/>
                  </a:cubicBezTo>
                  <a:cubicBezTo>
                    <a:pt x="127" y="510"/>
                    <a:pt x="127" y="510"/>
                    <a:pt x="127" y="510"/>
                  </a:cubicBezTo>
                  <a:cubicBezTo>
                    <a:pt x="130" y="508"/>
                    <a:pt x="130" y="508"/>
                    <a:pt x="130" y="508"/>
                  </a:cubicBezTo>
                  <a:cubicBezTo>
                    <a:pt x="127" y="509"/>
                    <a:pt x="127" y="509"/>
                    <a:pt x="127" y="509"/>
                  </a:cubicBezTo>
                  <a:cubicBezTo>
                    <a:pt x="130" y="508"/>
                    <a:pt x="130" y="508"/>
                    <a:pt x="130" y="508"/>
                  </a:cubicBezTo>
                  <a:cubicBezTo>
                    <a:pt x="126" y="508"/>
                    <a:pt x="126" y="508"/>
                    <a:pt x="126" y="508"/>
                  </a:cubicBezTo>
                  <a:cubicBezTo>
                    <a:pt x="126" y="509"/>
                    <a:pt x="126" y="509"/>
                    <a:pt x="127" y="509"/>
                  </a:cubicBezTo>
                  <a:cubicBezTo>
                    <a:pt x="130" y="508"/>
                    <a:pt x="130" y="508"/>
                    <a:pt x="130" y="508"/>
                  </a:cubicBezTo>
                  <a:cubicBezTo>
                    <a:pt x="126" y="508"/>
                    <a:pt x="126" y="508"/>
                    <a:pt x="126" y="508"/>
                  </a:cubicBezTo>
                  <a:cubicBezTo>
                    <a:pt x="130" y="508"/>
                    <a:pt x="130" y="508"/>
                    <a:pt x="130" y="508"/>
                  </a:cubicBezTo>
                  <a:cubicBezTo>
                    <a:pt x="127" y="505"/>
                    <a:pt x="127" y="505"/>
                    <a:pt x="127" y="505"/>
                  </a:cubicBezTo>
                  <a:cubicBezTo>
                    <a:pt x="126" y="506"/>
                    <a:pt x="126" y="507"/>
                    <a:pt x="126" y="508"/>
                  </a:cubicBezTo>
                  <a:cubicBezTo>
                    <a:pt x="130" y="508"/>
                    <a:pt x="130" y="508"/>
                    <a:pt x="130" y="508"/>
                  </a:cubicBezTo>
                  <a:cubicBezTo>
                    <a:pt x="127" y="505"/>
                    <a:pt x="127" y="505"/>
                    <a:pt x="127" y="505"/>
                  </a:cubicBezTo>
                  <a:cubicBezTo>
                    <a:pt x="130" y="508"/>
                    <a:pt x="130" y="508"/>
                    <a:pt x="130" y="508"/>
                  </a:cubicBezTo>
                  <a:cubicBezTo>
                    <a:pt x="132" y="504"/>
                    <a:pt x="132" y="504"/>
                    <a:pt x="132" y="504"/>
                  </a:cubicBezTo>
                  <a:cubicBezTo>
                    <a:pt x="24" y="450"/>
                    <a:pt x="24" y="450"/>
                    <a:pt x="24" y="450"/>
                  </a:cubicBezTo>
                  <a:cubicBezTo>
                    <a:pt x="23" y="449"/>
                    <a:pt x="20" y="449"/>
                    <a:pt x="19" y="451"/>
                  </a:cubicBezTo>
                  <a:cubicBezTo>
                    <a:pt x="19" y="452"/>
                    <a:pt x="19" y="453"/>
                    <a:pt x="19" y="453"/>
                  </a:cubicBezTo>
                  <a:cubicBezTo>
                    <a:pt x="19" y="455"/>
                    <a:pt x="19" y="455"/>
                    <a:pt x="19" y="456"/>
                  </a:cubicBezTo>
                  <a:cubicBezTo>
                    <a:pt x="20" y="456"/>
                    <a:pt x="20" y="457"/>
                    <a:pt x="21" y="457"/>
                  </a:cubicBezTo>
                  <a:cubicBezTo>
                    <a:pt x="21" y="458"/>
                    <a:pt x="22" y="458"/>
                    <a:pt x="24" y="459"/>
                  </a:cubicBezTo>
                  <a:cubicBezTo>
                    <a:pt x="28" y="463"/>
                    <a:pt x="37" y="468"/>
                    <a:pt x="48" y="474"/>
                  </a:cubicBezTo>
                  <a:cubicBezTo>
                    <a:pt x="63" y="484"/>
                    <a:pt x="83" y="495"/>
                    <a:pt x="99" y="505"/>
                  </a:cubicBezTo>
                  <a:cubicBezTo>
                    <a:pt x="107" y="510"/>
                    <a:pt x="114" y="514"/>
                    <a:pt x="119" y="517"/>
                  </a:cubicBezTo>
                  <a:cubicBezTo>
                    <a:pt x="121" y="518"/>
                    <a:pt x="123" y="520"/>
                    <a:pt x="124" y="521"/>
                  </a:cubicBezTo>
                  <a:cubicBezTo>
                    <a:pt x="125" y="521"/>
                    <a:pt x="125" y="522"/>
                    <a:pt x="126" y="522"/>
                  </a:cubicBezTo>
                  <a:cubicBezTo>
                    <a:pt x="126" y="522"/>
                    <a:pt x="126" y="522"/>
                    <a:pt x="126" y="522"/>
                  </a:cubicBezTo>
                  <a:cubicBezTo>
                    <a:pt x="127" y="520"/>
                    <a:pt x="127" y="520"/>
                    <a:pt x="127" y="520"/>
                  </a:cubicBezTo>
                  <a:cubicBezTo>
                    <a:pt x="125" y="521"/>
                    <a:pt x="125" y="521"/>
                    <a:pt x="125" y="521"/>
                  </a:cubicBezTo>
                  <a:cubicBezTo>
                    <a:pt x="126" y="522"/>
                    <a:pt x="126" y="522"/>
                    <a:pt x="126" y="522"/>
                  </a:cubicBezTo>
                  <a:cubicBezTo>
                    <a:pt x="127" y="520"/>
                    <a:pt x="127" y="520"/>
                    <a:pt x="127" y="520"/>
                  </a:cubicBezTo>
                  <a:cubicBezTo>
                    <a:pt x="125" y="521"/>
                    <a:pt x="125" y="521"/>
                    <a:pt x="125" y="521"/>
                  </a:cubicBezTo>
                  <a:cubicBezTo>
                    <a:pt x="128" y="519"/>
                    <a:pt x="128" y="519"/>
                    <a:pt x="128" y="519"/>
                  </a:cubicBezTo>
                  <a:cubicBezTo>
                    <a:pt x="125" y="519"/>
                    <a:pt x="125" y="519"/>
                    <a:pt x="125" y="519"/>
                  </a:cubicBezTo>
                  <a:cubicBezTo>
                    <a:pt x="125" y="521"/>
                    <a:pt x="125" y="521"/>
                    <a:pt x="125" y="521"/>
                  </a:cubicBezTo>
                  <a:cubicBezTo>
                    <a:pt x="128" y="519"/>
                    <a:pt x="128" y="519"/>
                    <a:pt x="128" y="519"/>
                  </a:cubicBezTo>
                  <a:cubicBezTo>
                    <a:pt x="125" y="519"/>
                    <a:pt x="125" y="519"/>
                    <a:pt x="125" y="519"/>
                  </a:cubicBezTo>
                  <a:cubicBezTo>
                    <a:pt x="129" y="519"/>
                    <a:pt x="129" y="519"/>
                    <a:pt x="129" y="519"/>
                  </a:cubicBezTo>
                  <a:cubicBezTo>
                    <a:pt x="125" y="517"/>
                    <a:pt x="125" y="517"/>
                    <a:pt x="125" y="517"/>
                  </a:cubicBezTo>
                  <a:cubicBezTo>
                    <a:pt x="125" y="518"/>
                    <a:pt x="125" y="519"/>
                    <a:pt x="125" y="519"/>
                  </a:cubicBezTo>
                  <a:cubicBezTo>
                    <a:pt x="129" y="519"/>
                    <a:pt x="129" y="519"/>
                    <a:pt x="129" y="519"/>
                  </a:cubicBezTo>
                  <a:cubicBezTo>
                    <a:pt x="125" y="517"/>
                    <a:pt x="125" y="517"/>
                    <a:pt x="125" y="517"/>
                  </a:cubicBezTo>
                  <a:cubicBezTo>
                    <a:pt x="129" y="520"/>
                    <a:pt x="129" y="520"/>
                    <a:pt x="129" y="520"/>
                  </a:cubicBezTo>
                  <a:cubicBezTo>
                    <a:pt x="131" y="516"/>
                    <a:pt x="131" y="516"/>
                    <a:pt x="131" y="516"/>
                  </a:cubicBezTo>
                  <a:cubicBezTo>
                    <a:pt x="131" y="516"/>
                    <a:pt x="103" y="503"/>
                    <a:pt x="76" y="491"/>
                  </a:cubicBezTo>
                  <a:cubicBezTo>
                    <a:pt x="63" y="484"/>
                    <a:pt x="49" y="478"/>
                    <a:pt x="39" y="473"/>
                  </a:cubicBezTo>
                  <a:cubicBezTo>
                    <a:pt x="33" y="471"/>
                    <a:pt x="29" y="469"/>
                    <a:pt x="26" y="467"/>
                  </a:cubicBezTo>
                  <a:cubicBezTo>
                    <a:pt x="24" y="467"/>
                    <a:pt x="23" y="466"/>
                    <a:pt x="22" y="466"/>
                  </a:cubicBezTo>
                  <a:cubicBezTo>
                    <a:pt x="22" y="466"/>
                    <a:pt x="21" y="465"/>
                    <a:pt x="21" y="465"/>
                  </a:cubicBezTo>
                  <a:cubicBezTo>
                    <a:pt x="21" y="465"/>
                    <a:pt x="21" y="465"/>
                    <a:pt x="21" y="465"/>
                  </a:cubicBezTo>
                  <a:cubicBezTo>
                    <a:pt x="20" y="465"/>
                    <a:pt x="20" y="465"/>
                    <a:pt x="20" y="465"/>
                  </a:cubicBezTo>
                  <a:cubicBezTo>
                    <a:pt x="20" y="465"/>
                    <a:pt x="20" y="465"/>
                    <a:pt x="19" y="465"/>
                  </a:cubicBezTo>
                  <a:cubicBezTo>
                    <a:pt x="19" y="465"/>
                    <a:pt x="19" y="465"/>
                    <a:pt x="18" y="465"/>
                  </a:cubicBezTo>
                  <a:cubicBezTo>
                    <a:pt x="17" y="465"/>
                    <a:pt x="16" y="466"/>
                    <a:pt x="16" y="467"/>
                  </a:cubicBezTo>
                  <a:cubicBezTo>
                    <a:pt x="19" y="469"/>
                    <a:pt x="19" y="469"/>
                    <a:pt x="19" y="469"/>
                  </a:cubicBezTo>
                  <a:cubicBezTo>
                    <a:pt x="16" y="466"/>
                    <a:pt x="16" y="466"/>
                    <a:pt x="16" y="466"/>
                  </a:cubicBezTo>
                  <a:cubicBezTo>
                    <a:pt x="16" y="467"/>
                    <a:pt x="15" y="467"/>
                    <a:pt x="15" y="468"/>
                  </a:cubicBezTo>
                  <a:cubicBezTo>
                    <a:pt x="15" y="468"/>
                    <a:pt x="15" y="469"/>
                    <a:pt x="15" y="469"/>
                  </a:cubicBezTo>
                  <a:cubicBezTo>
                    <a:pt x="15" y="470"/>
                    <a:pt x="16" y="471"/>
                    <a:pt x="16" y="471"/>
                  </a:cubicBezTo>
                  <a:cubicBezTo>
                    <a:pt x="16" y="472"/>
                    <a:pt x="16" y="472"/>
                    <a:pt x="17" y="472"/>
                  </a:cubicBezTo>
                  <a:cubicBezTo>
                    <a:pt x="17" y="472"/>
                    <a:pt x="17" y="473"/>
                    <a:pt x="18" y="473"/>
                  </a:cubicBezTo>
                  <a:cubicBezTo>
                    <a:pt x="19" y="474"/>
                    <a:pt x="22" y="476"/>
                    <a:pt x="26" y="478"/>
                  </a:cubicBezTo>
                  <a:cubicBezTo>
                    <a:pt x="38" y="486"/>
                    <a:pt x="63" y="500"/>
                    <a:pt x="84" y="513"/>
                  </a:cubicBezTo>
                  <a:cubicBezTo>
                    <a:pt x="95" y="520"/>
                    <a:pt x="105" y="526"/>
                    <a:pt x="112" y="531"/>
                  </a:cubicBezTo>
                  <a:cubicBezTo>
                    <a:pt x="116" y="533"/>
                    <a:pt x="119" y="535"/>
                    <a:pt x="121" y="536"/>
                  </a:cubicBezTo>
                  <a:cubicBezTo>
                    <a:pt x="122" y="537"/>
                    <a:pt x="123" y="538"/>
                    <a:pt x="123" y="538"/>
                  </a:cubicBezTo>
                  <a:cubicBezTo>
                    <a:pt x="123" y="538"/>
                    <a:pt x="123" y="538"/>
                    <a:pt x="123" y="538"/>
                  </a:cubicBezTo>
                  <a:cubicBezTo>
                    <a:pt x="123" y="538"/>
                    <a:pt x="123" y="538"/>
                    <a:pt x="123" y="538"/>
                  </a:cubicBezTo>
                  <a:cubicBezTo>
                    <a:pt x="124" y="537"/>
                    <a:pt x="124" y="537"/>
                    <a:pt x="124" y="537"/>
                  </a:cubicBezTo>
                  <a:cubicBezTo>
                    <a:pt x="123" y="538"/>
                    <a:pt x="123" y="538"/>
                    <a:pt x="123" y="538"/>
                  </a:cubicBezTo>
                  <a:cubicBezTo>
                    <a:pt x="123" y="538"/>
                    <a:pt x="123" y="538"/>
                    <a:pt x="123" y="538"/>
                  </a:cubicBezTo>
                  <a:cubicBezTo>
                    <a:pt x="124" y="537"/>
                    <a:pt x="124" y="537"/>
                    <a:pt x="124" y="537"/>
                  </a:cubicBezTo>
                  <a:cubicBezTo>
                    <a:pt x="123" y="538"/>
                    <a:pt x="123" y="538"/>
                    <a:pt x="123" y="538"/>
                  </a:cubicBezTo>
                  <a:cubicBezTo>
                    <a:pt x="126" y="536"/>
                    <a:pt x="126" y="536"/>
                    <a:pt x="126" y="536"/>
                  </a:cubicBezTo>
                  <a:cubicBezTo>
                    <a:pt x="122" y="536"/>
                    <a:pt x="122" y="536"/>
                    <a:pt x="122" y="536"/>
                  </a:cubicBezTo>
                  <a:cubicBezTo>
                    <a:pt x="122" y="537"/>
                    <a:pt x="123" y="538"/>
                    <a:pt x="123" y="538"/>
                  </a:cubicBezTo>
                  <a:cubicBezTo>
                    <a:pt x="126" y="536"/>
                    <a:pt x="126" y="536"/>
                    <a:pt x="126" y="536"/>
                  </a:cubicBezTo>
                  <a:cubicBezTo>
                    <a:pt x="122" y="536"/>
                    <a:pt x="122" y="536"/>
                    <a:pt x="122" y="536"/>
                  </a:cubicBezTo>
                  <a:cubicBezTo>
                    <a:pt x="126" y="536"/>
                    <a:pt x="126" y="536"/>
                    <a:pt x="126" y="536"/>
                  </a:cubicBezTo>
                  <a:cubicBezTo>
                    <a:pt x="123" y="534"/>
                    <a:pt x="123" y="534"/>
                    <a:pt x="123" y="534"/>
                  </a:cubicBezTo>
                  <a:cubicBezTo>
                    <a:pt x="123" y="534"/>
                    <a:pt x="122" y="535"/>
                    <a:pt x="122" y="536"/>
                  </a:cubicBezTo>
                  <a:cubicBezTo>
                    <a:pt x="126" y="536"/>
                    <a:pt x="126" y="536"/>
                    <a:pt x="126" y="536"/>
                  </a:cubicBezTo>
                  <a:cubicBezTo>
                    <a:pt x="123" y="534"/>
                    <a:pt x="123" y="534"/>
                    <a:pt x="123" y="534"/>
                  </a:cubicBezTo>
                  <a:cubicBezTo>
                    <a:pt x="126" y="536"/>
                    <a:pt x="126" y="536"/>
                    <a:pt x="126" y="536"/>
                  </a:cubicBezTo>
                  <a:cubicBezTo>
                    <a:pt x="128" y="532"/>
                    <a:pt x="128" y="532"/>
                    <a:pt x="128" y="532"/>
                  </a:cubicBezTo>
                  <a:cubicBezTo>
                    <a:pt x="27" y="489"/>
                    <a:pt x="27" y="489"/>
                    <a:pt x="27" y="489"/>
                  </a:cubicBezTo>
                  <a:cubicBezTo>
                    <a:pt x="25" y="488"/>
                    <a:pt x="23" y="488"/>
                    <a:pt x="22" y="490"/>
                  </a:cubicBezTo>
                  <a:cubicBezTo>
                    <a:pt x="22" y="491"/>
                    <a:pt x="22" y="492"/>
                    <a:pt x="22" y="492"/>
                  </a:cubicBezTo>
                  <a:cubicBezTo>
                    <a:pt x="22" y="494"/>
                    <a:pt x="22" y="494"/>
                    <a:pt x="22" y="495"/>
                  </a:cubicBezTo>
                  <a:cubicBezTo>
                    <a:pt x="23" y="495"/>
                    <a:pt x="23" y="496"/>
                    <a:pt x="24" y="496"/>
                  </a:cubicBezTo>
                  <a:cubicBezTo>
                    <a:pt x="24" y="497"/>
                    <a:pt x="25" y="497"/>
                    <a:pt x="27" y="498"/>
                  </a:cubicBezTo>
                  <a:cubicBezTo>
                    <a:pt x="31" y="501"/>
                    <a:pt x="39" y="506"/>
                    <a:pt x="49" y="512"/>
                  </a:cubicBezTo>
                  <a:cubicBezTo>
                    <a:pt x="65" y="521"/>
                    <a:pt x="84" y="532"/>
                    <a:pt x="99" y="541"/>
                  </a:cubicBezTo>
                  <a:cubicBezTo>
                    <a:pt x="107" y="546"/>
                    <a:pt x="113" y="550"/>
                    <a:pt x="118" y="553"/>
                  </a:cubicBezTo>
                  <a:cubicBezTo>
                    <a:pt x="120" y="555"/>
                    <a:pt x="122" y="556"/>
                    <a:pt x="123" y="557"/>
                  </a:cubicBezTo>
                  <a:cubicBezTo>
                    <a:pt x="124" y="557"/>
                    <a:pt x="124" y="558"/>
                    <a:pt x="124" y="558"/>
                  </a:cubicBezTo>
                  <a:cubicBezTo>
                    <a:pt x="124" y="558"/>
                    <a:pt x="124" y="558"/>
                    <a:pt x="124" y="558"/>
                  </a:cubicBezTo>
                  <a:cubicBezTo>
                    <a:pt x="125" y="558"/>
                    <a:pt x="125" y="558"/>
                    <a:pt x="125" y="558"/>
                  </a:cubicBezTo>
                  <a:cubicBezTo>
                    <a:pt x="124" y="558"/>
                    <a:pt x="124" y="558"/>
                    <a:pt x="124" y="558"/>
                  </a:cubicBezTo>
                  <a:cubicBezTo>
                    <a:pt x="124" y="558"/>
                    <a:pt x="124" y="558"/>
                    <a:pt x="124" y="558"/>
                  </a:cubicBezTo>
                  <a:cubicBezTo>
                    <a:pt x="125" y="558"/>
                    <a:pt x="125" y="558"/>
                    <a:pt x="125" y="558"/>
                  </a:cubicBezTo>
                  <a:cubicBezTo>
                    <a:pt x="124" y="558"/>
                    <a:pt x="124" y="558"/>
                    <a:pt x="124" y="558"/>
                  </a:cubicBezTo>
                  <a:cubicBezTo>
                    <a:pt x="126" y="556"/>
                    <a:pt x="126" y="556"/>
                    <a:pt x="126" y="556"/>
                  </a:cubicBezTo>
                  <a:cubicBezTo>
                    <a:pt x="124" y="557"/>
                    <a:pt x="124" y="557"/>
                    <a:pt x="124" y="557"/>
                  </a:cubicBezTo>
                  <a:cubicBezTo>
                    <a:pt x="124" y="558"/>
                    <a:pt x="124" y="558"/>
                    <a:pt x="124" y="558"/>
                  </a:cubicBezTo>
                  <a:cubicBezTo>
                    <a:pt x="126" y="556"/>
                    <a:pt x="126" y="556"/>
                    <a:pt x="126" y="556"/>
                  </a:cubicBezTo>
                  <a:cubicBezTo>
                    <a:pt x="124" y="557"/>
                    <a:pt x="124" y="557"/>
                    <a:pt x="124" y="557"/>
                  </a:cubicBezTo>
                  <a:cubicBezTo>
                    <a:pt x="127" y="556"/>
                    <a:pt x="127" y="556"/>
                    <a:pt x="127" y="556"/>
                  </a:cubicBezTo>
                  <a:cubicBezTo>
                    <a:pt x="124" y="556"/>
                    <a:pt x="124" y="556"/>
                    <a:pt x="124" y="556"/>
                  </a:cubicBezTo>
                  <a:cubicBezTo>
                    <a:pt x="124" y="557"/>
                    <a:pt x="124" y="557"/>
                    <a:pt x="124" y="557"/>
                  </a:cubicBezTo>
                  <a:cubicBezTo>
                    <a:pt x="127" y="556"/>
                    <a:pt x="127" y="556"/>
                    <a:pt x="127" y="556"/>
                  </a:cubicBezTo>
                  <a:cubicBezTo>
                    <a:pt x="124" y="556"/>
                    <a:pt x="124" y="556"/>
                    <a:pt x="124" y="556"/>
                  </a:cubicBezTo>
                  <a:cubicBezTo>
                    <a:pt x="127" y="556"/>
                    <a:pt x="127" y="556"/>
                    <a:pt x="127" y="556"/>
                  </a:cubicBezTo>
                  <a:cubicBezTo>
                    <a:pt x="124" y="554"/>
                    <a:pt x="124" y="554"/>
                    <a:pt x="124" y="554"/>
                  </a:cubicBezTo>
                  <a:cubicBezTo>
                    <a:pt x="124" y="555"/>
                    <a:pt x="124" y="555"/>
                    <a:pt x="124" y="556"/>
                  </a:cubicBezTo>
                  <a:cubicBezTo>
                    <a:pt x="127" y="556"/>
                    <a:pt x="127" y="556"/>
                    <a:pt x="127" y="556"/>
                  </a:cubicBezTo>
                  <a:cubicBezTo>
                    <a:pt x="124" y="554"/>
                    <a:pt x="124" y="554"/>
                    <a:pt x="124" y="554"/>
                  </a:cubicBezTo>
                  <a:cubicBezTo>
                    <a:pt x="128" y="556"/>
                    <a:pt x="128" y="556"/>
                    <a:pt x="128" y="556"/>
                  </a:cubicBezTo>
                  <a:cubicBezTo>
                    <a:pt x="129" y="552"/>
                    <a:pt x="129" y="552"/>
                    <a:pt x="129" y="552"/>
                  </a:cubicBezTo>
                  <a:cubicBezTo>
                    <a:pt x="28" y="504"/>
                    <a:pt x="28" y="504"/>
                    <a:pt x="28" y="504"/>
                  </a:cubicBezTo>
                  <a:cubicBezTo>
                    <a:pt x="26" y="503"/>
                    <a:pt x="24" y="504"/>
                    <a:pt x="23" y="505"/>
                  </a:cubicBezTo>
                  <a:cubicBezTo>
                    <a:pt x="22" y="506"/>
                    <a:pt x="22" y="507"/>
                    <a:pt x="22" y="508"/>
                  </a:cubicBezTo>
                  <a:cubicBezTo>
                    <a:pt x="22" y="509"/>
                    <a:pt x="22" y="509"/>
                    <a:pt x="22" y="510"/>
                  </a:cubicBezTo>
                  <a:cubicBezTo>
                    <a:pt x="23" y="510"/>
                    <a:pt x="23" y="511"/>
                    <a:pt x="23" y="511"/>
                  </a:cubicBezTo>
                  <a:cubicBezTo>
                    <a:pt x="24" y="511"/>
                    <a:pt x="24" y="511"/>
                    <a:pt x="24" y="512"/>
                  </a:cubicBezTo>
                  <a:cubicBezTo>
                    <a:pt x="26" y="513"/>
                    <a:pt x="28" y="515"/>
                    <a:pt x="32" y="517"/>
                  </a:cubicBezTo>
                  <a:cubicBezTo>
                    <a:pt x="43" y="525"/>
                    <a:pt x="66" y="539"/>
                    <a:pt x="86" y="551"/>
                  </a:cubicBezTo>
                  <a:cubicBezTo>
                    <a:pt x="96" y="557"/>
                    <a:pt x="106" y="563"/>
                    <a:pt x="112" y="567"/>
                  </a:cubicBezTo>
                  <a:cubicBezTo>
                    <a:pt x="116" y="569"/>
                    <a:pt x="119" y="570"/>
                    <a:pt x="120" y="572"/>
                  </a:cubicBezTo>
                  <a:cubicBezTo>
                    <a:pt x="121" y="572"/>
                    <a:pt x="122" y="573"/>
                    <a:pt x="123" y="573"/>
                  </a:cubicBezTo>
                  <a:cubicBezTo>
                    <a:pt x="123" y="573"/>
                    <a:pt x="123" y="573"/>
                    <a:pt x="123" y="573"/>
                  </a:cubicBezTo>
                  <a:cubicBezTo>
                    <a:pt x="123" y="573"/>
                    <a:pt x="123" y="573"/>
                    <a:pt x="123" y="573"/>
                  </a:cubicBezTo>
                  <a:cubicBezTo>
                    <a:pt x="125" y="571"/>
                    <a:pt x="125" y="571"/>
                    <a:pt x="125" y="571"/>
                  </a:cubicBezTo>
                  <a:cubicBezTo>
                    <a:pt x="123" y="573"/>
                    <a:pt x="123" y="573"/>
                    <a:pt x="123" y="573"/>
                  </a:cubicBezTo>
                  <a:cubicBezTo>
                    <a:pt x="123" y="573"/>
                    <a:pt x="123" y="573"/>
                    <a:pt x="123" y="573"/>
                  </a:cubicBezTo>
                  <a:cubicBezTo>
                    <a:pt x="125" y="571"/>
                    <a:pt x="125" y="571"/>
                    <a:pt x="125" y="571"/>
                  </a:cubicBezTo>
                  <a:cubicBezTo>
                    <a:pt x="123" y="573"/>
                    <a:pt x="123" y="573"/>
                    <a:pt x="123" y="573"/>
                  </a:cubicBezTo>
                  <a:cubicBezTo>
                    <a:pt x="125" y="570"/>
                    <a:pt x="125" y="570"/>
                    <a:pt x="125" y="570"/>
                  </a:cubicBezTo>
                  <a:cubicBezTo>
                    <a:pt x="123" y="573"/>
                    <a:pt x="123" y="573"/>
                    <a:pt x="123" y="573"/>
                  </a:cubicBezTo>
                  <a:cubicBezTo>
                    <a:pt x="123" y="573"/>
                    <a:pt x="123" y="573"/>
                    <a:pt x="123" y="573"/>
                  </a:cubicBezTo>
                  <a:cubicBezTo>
                    <a:pt x="125" y="570"/>
                    <a:pt x="125" y="570"/>
                    <a:pt x="125" y="570"/>
                  </a:cubicBezTo>
                  <a:cubicBezTo>
                    <a:pt x="123" y="573"/>
                    <a:pt x="123" y="573"/>
                    <a:pt x="123" y="573"/>
                  </a:cubicBezTo>
                  <a:cubicBezTo>
                    <a:pt x="125" y="570"/>
                    <a:pt x="125" y="570"/>
                    <a:pt x="125" y="570"/>
                  </a:cubicBezTo>
                  <a:cubicBezTo>
                    <a:pt x="123" y="573"/>
                    <a:pt x="123" y="573"/>
                    <a:pt x="123" y="573"/>
                  </a:cubicBezTo>
                  <a:cubicBezTo>
                    <a:pt x="123" y="573"/>
                    <a:pt x="123" y="573"/>
                    <a:pt x="123" y="573"/>
                  </a:cubicBezTo>
                  <a:cubicBezTo>
                    <a:pt x="125" y="570"/>
                    <a:pt x="125" y="570"/>
                    <a:pt x="125" y="570"/>
                  </a:cubicBezTo>
                  <a:cubicBezTo>
                    <a:pt x="123" y="573"/>
                    <a:pt x="123" y="573"/>
                    <a:pt x="123" y="573"/>
                  </a:cubicBezTo>
                  <a:cubicBezTo>
                    <a:pt x="125" y="570"/>
                    <a:pt x="125" y="570"/>
                    <a:pt x="125" y="570"/>
                  </a:cubicBezTo>
                  <a:cubicBezTo>
                    <a:pt x="122" y="572"/>
                    <a:pt x="122" y="572"/>
                    <a:pt x="122" y="572"/>
                  </a:cubicBezTo>
                  <a:cubicBezTo>
                    <a:pt x="123" y="573"/>
                    <a:pt x="123" y="573"/>
                    <a:pt x="123" y="573"/>
                  </a:cubicBezTo>
                  <a:cubicBezTo>
                    <a:pt x="125" y="570"/>
                    <a:pt x="125" y="570"/>
                    <a:pt x="125" y="570"/>
                  </a:cubicBezTo>
                  <a:cubicBezTo>
                    <a:pt x="122" y="572"/>
                    <a:pt x="122" y="572"/>
                    <a:pt x="122" y="572"/>
                  </a:cubicBezTo>
                  <a:cubicBezTo>
                    <a:pt x="125" y="570"/>
                    <a:pt x="125" y="570"/>
                    <a:pt x="125" y="570"/>
                  </a:cubicBezTo>
                  <a:cubicBezTo>
                    <a:pt x="125" y="570"/>
                    <a:pt x="125" y="570"/>
                    <a:pt x="125" y="570"/>
                  </a:cubicBezTo>
                  <a:cubicBezTo>
                    <a:pt x="127" y="566"/>
                    <a:pt x="127" y="566"/>
                    <a:pt x="127" y="566"/>
                  </a:cubicBezTo>
                  <a:cubicBezTo>
                    <a:pt x="26" y="520"/>
                    <a:pt x="26" y="520"/>
                    <a:pt x="26" y="520"/>
                  </a:cubicBezTo>
                  <a:cubicBezTo>
                    <a:pt x="24" y="520"/>
                    <a:pt x="22" y="520"/>
                    <a:pt x="21" y="522"/>
                  </a:cubicBezTo>
                  <a:cubicBezTo>
                    <a:pt x="21" y="523"/>
                    <a:pt x="20" y="523"/>
                    <a:pt x="20" y="524"/>
                  </a:cubicBezTo>
                  <a:cubicBezTo>
                    <a:pt x="20" y="525"/>
                    <a:pt x="21" y="526"/>
                    <a:pt x="21" y="526"/>
                  </a:cubicBezTo>
                  <a:cubicBezTo>
                    <a:pt x="22" y="527"/>
                    <a:pt x="22" y="527"/>
                    <a:pt x="22" y="528"/>
                  </a:cubicBezTo>
                  <a:cubicBezTo>
                    <a:pt x="23" y="529"/>
                    <a:pt x="24" y="529"/>
                    <a:pt x="25" y="530"/>
                  </a:cubicBezTo>
                  <a:cubicBezTo>
                    <a:pt x="30" y="533"/>
                    <a:pt x="38" y="539"/>
                    <a:pt x="48" y="545"/>
                  </a:cubicBezTo>
                  <a:cubicBezTo>
                    <a:pt x="79" y="564"/>
                    <a:pt x="125" y="591"/>
                    <a:pt x="125" y="591"/>
                  </a:cubicBezTo>
                  <a:cubicBezTo>
                    <a:pt x="127" y="588"/>
                    <a:pt x="127" y="588"/>
                    <a:pt x="127" y="588"/>
                  </a:cubicBezTo>
                  <a:cubicBezTo>
                    <a:pt x="123" y="586"/>
                    <a:pt x="123" y="586"/>
                    <a:pt x="123" y="586"/>
                  </a:cubicBezTo>
                  <a:cubicBezTo>
                    <a:pt x="127" y="588"/>
                    <a:pt x="127" y="588"/>
                    <a:pt x="127" y="588"/>
                  </a:cubicBezTo>
                  <a:cubicBezTo>
                    <a:pt x="125" y="584"/>
                    <a:pt x="125" y="584"/>
                    <a:pt x="125" y="584"/>
                  </a:cubicBezTo>
                  <a:cubicBezTo>
                    <a:pt x="125" y="584"/>
                    <a:pt x="124" y="585"/>
                    <a:pt x="123" y="586"/>
                  </a:cubicBezTo>
                  <a:cubicBezTo>
                    <a:pt x="127" y="588"/>
                    <a:pt x="127" y="588"/>
                    <a:pt x="127" y="588"/>
                  </a:cubicBezTo>
                  <a:cubicBezTo>
                    <a:pt x="125" y="584"/>
                    <a:pt x="125" y="584"/>
                    <a:pt x="125" y="584"/>
                  </a:cubicBezTo>
                  <a:cubicBezTo>
                    <a:pt x="126" y="587"/>
                    <a:pt x="126" y="587"/>
                    <a:pt x="126" y="587"/>
                  </a:cubicBezTo>
                  <a:cubicBezTo>
                    <a:pt x="126" y="584"/>
                    <a:pt x="126" y="584"/>
                    <a:pt x="126" y="584"/>
                  </a:cubicBezTo>
                  <a:cubicBezTo>
                    <a:pt x="126" y="584"/>
                    <a:pt x="126" y="584"/>
                    <a:pt x="125" y="584"/>
                  </a:cubicBezTo>
                  <a:cubicBezTo>
                    <a:pt x="126" y="587"/>
                    <a:pt x="126" y="587"/>
                    <a:pt x="126" y="587"/>
                  </a:cubicBezTo>
                  <a:cubicBezTo>
                    <a:pt x="126" y="584"/>
                    <a:pt x="126" y="584"/>
                    <a:pt x="126" y="584"/>
                  </a:cubicBezTo>
                  <a:cubicBezTo>
                    <a:pt x="126" y="585"/>
                    <a:pt x="126" y="585"/>
                    <a:pt x="126" y="585"/>
                  </a:cubicBezTo>
                  <a:cubicBezTo>
                    <a:pt x="127" y="584"/>
                    <a:pt x="127" y="584"/>
                    <a:pt x="127" y="584"/>
                  </a:cubicBezTo>
                  <a:cubicBezTo>
                    <a:pt x="126" y="584"/>
                    <a:pt x="126" y="584"/>
                    <a:pt x="126" y="584"/>
                  </a:cubicBezTo>
                  <a:cubicBezTo>
                    <a:pt x="126" y="585"/>
                    <a:pt x="126" y="585"/>
                    <a:pt x="126" y="585"/>
                  </a:cubicBezTo>
                  <a:cubicBezTo>
                    <a:pt x="127" y="584"/>
                    <a:pt x="127" y="584"/>
                    <a:pt x="127" y="584"/>
                  </a:cubicBezTo>
                  <a:cubicBezTo>
                    <a:pt x="126" y="584"/>
                    <a:pt x="126" y="584"/>
                    <a:pt x="125" y="583"/>
                  </a:cubicBezTo>
                  <a:cubicBezTo>
                    <a:pt x="120" y="582"/>
                    <a:pt x="112" y="579"/>
                    <a:pt x="102" y="574"/>
                  </a:cubicBezTo>
                  <a:cubicBezTo>
                    <a:pt x="87" y="568"/>
                    <a:pt x="69" y="559"/>
                    <a:pt x="54" y="552"/>
                  </a:cubicBezTo>
                  <a:cubicBezTo>
                    <a:pt x="46" y="549"/>
                    <a:pt x="40" y="545"/>
                    <a:pt x="35" y="543"/>
                  </a:cubicBezTo>
                  <a:cubicBezTo>
                    <a:pt x="30" y="541"/>
                    <a:pt x="28" y="540"/>
                    <a:pt x="28" y="540"/>
                  </a:cubicBezTo>
                  <a:cubicBezTo>
                    <a:pt x="26" y="539"/>
                    <a:pt x="24" y="539"/>
                    <a:pt x="23" y="540"/>
                  </a:cubicBezTo>
                  <a:cubicBezTo>
                    <a:pt x="23" y="541"/>
                    <a:pt x="22" y="541"/>
                    <a:pt x="22" y="542"/>
                  </a:cubicBezTo>
                  <a:cubicBezTo>
                    <a:pt x="22" y="543"/>
                    <a:pt x="22" y="543"/>
                    <a:pt x="22" y="543"/>
                  </a:cubicBezTo>
                  <a:cubicBezTo>
                    <a:pt x="22" y="544"/>
                    <a:pt x="22" y="545"/>
                    <a:pt x="22" y="545"/>
                  </a:cubicBezTo>
                  <a:cubicBezTo>
                    <a:pt x="23" y="546"/>
                    <a:pt x="23" y="546"/>
                    <a:pt x="23" y="546"/>
                  </a:cubicBezTo>
                  <a:cubicBezTo>
                    <a:pt x="24" y="547"/>
                    <a:pt x="24" y="547"/>
                    <a:pt x="24" y="547"/>
                  </a:cubicBezTo>
                  <a:cubicBezTo>
                    <a:pt x="24" y="547"/>
                    <a:pt x="25" y="548"/>
                    <a:pt x="26" y="548"/>
                  </a:cubicBezTo>
                  <a:cubicBezTo>
                    <a:pt x="30" y="551"/>
                    <a:pt x="37" y="556"/>
                    <a:pt x="47" y="562"/>
                  </a:cubicBezTo>
                  <a:cubicBezTo>
                    <a:pt x="62" y="571"/>
                    <a:pt x="81" y="583"/>
                    <a:pt x="96" y="592"/>
                  </a:cubicBezTo>
                  <a:cubicBezTo>
                    <a:pt x="104" y="597"/>
                    <a:pt x="111" y="601"/>
                    <a:pt x="115" y="604"/>
                  </a:cubicBezTo>
                  <a:cubicBezTo>
                    <a:pt x="118" y="605"/>
                    <a:pt x="120" y="607"/>
                    <a:pt x="121" y="607"/>
                  </a:cubicBezTo>
                  <a:cubicBezTo>
                    <a:pt x="122" y="608"/>
                    <a:pt x="122" y="608"/>
                    <a:pt x="122" y="608"/>
                  </a:cubicBezTo>
                  <a:cubicBezTo>
                    <a:pt x="123" y="608"/>
                    <a:pt x="123" y="608"/>
                    <a:pt x="123" y="608"/>
                  </a:cubicBezTo>
                  <a:cubicBezTo>
                    <a:pt x="124" y="606"/>
                    <a:pt x="124" y="606"/>
                    <a:pt x="124" y="606"/>
                  </a:cubicBezTo>
                  <a:cubicBezTo>
                    <a:pt x="122" y="608"/>
                    <a:pt x="122" y="608"/>
                    <a:pt x="122" y="608"/>
                  </a:cubicBezTo>
                  <a:cubicBezTo>
                    <a:pt x="123" y="608"/>
                    <a:pt x="123" y="608"/>
                    <a:pt x="123" y="608"/>
                  </a:cubicBezTo>
                  <a:cubicBezTo>
                    <a:pt x="124" y="606"/>
                    <a:pt x="124" y="606"/>
                    <a:pt x="124" y="606"/>
                  </a:cubicBezTo>
                  <a:cubicBezTo>
                    <a:pt x="122" y="608"/>
                    <a:pt x="122" y="608"/>
                    <a:pt x="122" y="608"/>
                  </a:cubicBezTo>
                  <a:cubicBezTo>
                    <a:pt x="125" y="606"/>
                    <a:pt x="125" y="606"/>
                    <a:pt x="125" y="606"/>
                  </a:cubicBezTo>
                  <a:cubicBezTo>
                    <a:pt x="122" y="608"/>
                    <a:pt x="122" y="608"/>
                    <a:pt x="122" y="608"/>
                  </a:cubicBezTo>
                  <a:cubicBezTo>
                    <a:pt x="122" y="608"/>
                    <a:pt x="122" y="608"/>
                    <a:pt x="122" y="608"/>
                  </a:cubicBezTo>
                  <a:cubicBezTo>
                    <a:pt x="125" y="606"/>
                    <a:pt x="125" y="606"/>
                    <a:pt x="125" y="606"/>
                  </a:cubicBezTo>
                  <a:cubicBezTo>
                    <a:pt x="122" y="608"/>
                    <a:pt x="122" y="608"/>
                    <a:pt x="122" y="608"/>
                  </a:cubicBezTo>
                  <a:cubicBezTo>
                    <a:pt x="125" y="605"/>
                    <a:pt x="125" y="605"/>
                    <a:pt x="125" y="605"/>
                  </a:cubicBezTo>
                  <a:cubicBezTo>
                    <a:pt x="122" y="607"/>
                    <a:pt x="122" y="607"/>
                    <a:pt x="122" y="607"/>
                  </a:cubicBezTo>
                  <a:cubicBezTo>
                    <a:pt x="122" y="608"/>
                    <a:pt x="122" y="608"/>
                    <a:pt x="122" y="608"/>
                  </a:cubicBezTo>
                  <a:cubicBezTo>
                    <a:pt x="125" y="605"/>
                    <a:pt x="125" y="605"/>
                    <a:pt x="125" y="605"/>
                  </a:cubicBezTo>
                  <a:cubicBezTo>
                    <a:pt x="122" y="607"/>
                    <a:pt x="122" y="607"/>
                    <a:pt x="122" y="607"/>
                  </a:cubicBezTo>
                  <a:cubicBezTo>
                    <a:pt x="125" y="605"/>
                    <a:pt x="125" y="605"/>
                    <a:pt x="125" y="605"/>
                  </a:cubicBezTo>
                  <a:cubicBezTo>
                    <a:pt x="121" y="605"/>
                    <a:pt x="121" y="605"/>
                    <a:pt x="121" y="605"/>
                  </a:cubicBezTo>
                  <a:cubicBezTo>
                    <a:pt x="121" y="606"/>
                    <a:pt x="122" y="607"/>
                    <a:pt x="122" y="607"/>
                  </a:cubicBezTo>
                  <a:cubicBezTo>
                    <a:pt x="125" y="605"/>
                    <a:pt x="125" y="605"/>
                    <a:pt x="125" y="605"/>
                  </a:cubicBezTo>
                  <a:cubicBezTo>
                    <a:pt x="121" y="605"/>
                    <a:pt x="121" y="605"/>
                    <a:pt x="121" y="605"/>
                  </a:cubicBezTo>
                  <a:cubicBezTo>
                    <a:pt x="125" y="605"/>
                    <a:pt x="125" y="605"/>
                    <a:pt x="125" y="605"/>
                  </a:cubicBezTo>
                  <a:cubicBezTo>
                    <a:pt x="127" y="602"/>
                    <a:pt x="127" y="602"/>
                    <a:pt x="127" y="602"/>
                  </a:cubicBezTo>
                  <a:cubicBezTo>
                    <a:pt x="127" y="602"/>
                    <a:pt x="104" y="590"/>
                    <a:pt x="81" y="578"/>
                  </a:cubicBezTo>
                  <a:cubicBezTo>
                    <a:pt x="69" y="572"/>
                    <a:pt x="57" y="566"/>
                    <a:pt x="48" y="562"/>
                  </a:cubicBezTo>
                  <a:cubicBezTo>
                    <a:pt x="43" y="560"/>
                    <a:pt x="39" y="558"/>
                    <a:pt x="36" y="557"/>
                  </a:cubicBezTo>
                  <a:cubicBezTo>
                    <a:pt x="34" y="556"/>
                    <a:pt x="33" y="555"/>
                    <a:pt x="32" y="555"/>
                  </a:cubicBezTo>
                  <a:cubicBezTo>
                    <a:pt x="31" y="555"/>
                    <a:pt x="31" y="555"/>
                    <a:pt x="30" y="554"/>
                  </a:cubicBezTo>
                  <a:cubicBezTo>
                    <a:pt x="30" y="554"/>
                    <a:pt x="29" y="554"/>
                    <a:pt x="28" y="554"/>
                  </a:cubicBezTo>
                  <a:cubicBezTo>
                    <a:pt x="28" y="554"/>
                    <a:pt x="27" y="554"/>
                    <a:pt x="27" y="554"/>
                  </a:cubicBezTo>
                  <a:cubicBezTo>
                    <a:pt x="26" y="555"/>
                    <a:pt x="25" y="555"/>
                    <a:pt x="25" y="556"/>
                  </a:cubicBezTo>
                  <a:cubicBezTo>
                    <a:pt x="28" y="558"/>
                    <a:pt x="28" y="558"/>
                    <a:pt x="28" y="558"/>
                  </a:cubicBezTo>
                  <a:cubicBezTo>
                    <a:pt x="25" y="556"/>
                    <a:pt x="25" y="556"/>
                    <a:pt x="25" y="556"/>
                  </a:cubicBezTo>
                  <a:cubicBezTo>
                    <a:pt x="24" y="557"/>
                    <a:pt x="24" y="558"/>
                    <a:pt x="24" y="558"/>
                  </a:cubicBezTo>
                  <a:cubicBezTo>
                    <a:pt x="24" y="560"/>
                    <a:pt x="24" y="560"/>
                    <a:pt x="25" y="561"/>
                  </a:cubicBezTo>
                  <a:cubicBezTo>
                    <a:pt x="25" y="561"/>
                    <a:pt x="26" y="562"/>
                    <a:pt x="26" y="562"/>
                  </a:cubicBezTo>
                  <a:cubicBezTo>
                    <a:pt x="27" y="563"/>
                    <a:pt x="27" y="563"/>
                    <a:pt x="29" y="564"/>
                  </a:cubicBezTo>
                  <a:cubicBezTo>
                    <a:pt x="33" y="567"/>
                    <a:pt x="41" y="572"/>
                    <a:pt x="50" y="578"/>
                  </a:cubicBezTo>
                  <a:cubicBezTo>
                    <a:pt x="78" y="596"/>
                    <a:pt x="121" y="621"/>
                    <a:pt x="121" y="621"/>
                  </a:cubicBezTo>
                  <a:cubicBezTo>
                    <a:pt x="123" y="618"/>
                    <a:pt x="123" y="618"/>
                    <a:pt x="123" y="618"/>
                  </a:cubicBezTo>
                  <a:cubicBezTo>
                    <a:pt x="120" y="616"/>
                    <a:pt x="120" y="616"/>
                    <a:pt x="120" y="616"/>
                  </a:cubicBezTo>
                  <a:cubicBezTo>
                    <a:pt x="123" y="618"/>
                    <a:pt x="123" y="618"/>
                    <a:pt x="123" y="618"/>
                  </a:cubicBezTo>
                  <a:cubicBezTo>
                    <a:pt x="122" y="614"/>
                    <a:pt x="122" y="614"/>
                    <a:pt x="122" y="614"/>
                  </a:cubicBezTo>
                  <a:cubicBezTo>
                    <a:pt x="122" y="614"/>
                    <a:pt x="121" y="614"/>
                    <a:pt x="120" y="616"/>
                  </a:cubicBezTo>
                  <a:cubicBezTo>
                    <a:pt x="123" y="618"/>
                    <a:pt x="123" y="618"/>
                    <a:pt x="123" y="618"/>
                  </a:cubicBezTo>
                  <a:cubicBezTo>
                    <a:pt x="122" y="614"/>
                    <a:pt x="122" y="614"/>
                    <a:pt x="122" y="614"/>
                  </a:cubicBezTo>
                  <a:cubicBezTo>
                    <a:pt x="123" y="618"/>
                    <a:pt x="123" y="618"/>
                    <a:pt x="123" y="618"/>
                  </a:cubicBezTo>
                  <a:cubicBezTo>
                    <a:pt x="123" y="614"/>
                    <a:pt x="123" y="614"/>
                    <a:pt x="123" y="614"/>
                  </a:cubicBezTo>
                  <a:cubicBezTo>
                    <a:pt x="123" y="614"/>
                    <a:pt x="123" y="614"/>
                    <a:pt x="122" y="614"/>
                  </a:cubicBezTo>
                  <a:cubicBezTo>
                    <a:pt x="123" y="618"/>
                    <a:pt x="123" y="618"/>
                    <a:pt x="123" y="618"/>
                  </a:cubicBezTo>
                  <a:cubicBezTo>
                    <a:pt x="123" y="614"/>
                    <a:pt x="123" y="614"/>
                    <a:pt x="123" y="614"/>
                  </a:cubicBezTo>
                  <a:cubicBezTo>
                    <a:pt x="123" y="616"/>
                    <a:pt x="123" y="616"/>
                    <a:pt x="123" y="616"/>
                  </a:cubicBezTo>
                  <a:cubicBezTo>
                    <a:pt x="124" y="614"/>
                    <a:pt x="124" y="614"/>
                    <a:pt x="124" y="614"/>
                  </a:cubicBezTo>
                  <a:cubicBezTo>
                    <a:pt x="124" y="614"/>
                    <a:pt x="123" y="614"/>
                    <a:pt x="123" y="614"/>
                  </a:cubicBezTo>
                  <a:cubicBezTo>
                    <a:pt x="123" y="616"/>
                    <a:pt x="123" y="616"/>
                    <a:pt x="123" y="616"/>
                  </a:cubicBezTo>
                  <a:cubicBezTo>
                    <a:pt x="124" y="614"/>
                    <a:pt x="124" y="614"/>
                    <a:pt x="124" y="614"/>
                  </a:cubicBezTo>
                  <a:cubicBezTo>
                    <a:pt x="124" y="614"/>
                    <a:pt x="124" y="614"/>
                    <a:pt x="124" y="614"/>
                  </a:cubicBezTo>
                  <a:cubicBezTo>
                    <a:pt x="124" y="614"/>
                    <a:pt x="124" y="614"/>
                    <a:pt x="124" y="614"/>
                  </a:cubicBezTo>
                  <a:cubicBezTo>
                    <a:pt x="124" y="614"/>
                    <a:pt x="124" y="614"/>
                    <a:pt x="124" y="614"/>
                  </a:cubicBezTo>
                  <a:cubicBezTo>
                    <a:pt x="124" y="614"/>
                    <a:pt x="124" y="614"/>
                    <a:pt x="124" y="614"/>
                  </a:cubicBezTo>
                  <a:cubicBezTo>
                    <a:pt x="124" y="614"/>
                    <a:pt x="124" y="614"/>
                    <a:pt x="124" y="614"/>
                  </a:cubicBezTo>
                  <a:cubicBezTo>
                    <a:pt x="123" y="614"/>
                    <a:pt x="123" y="614"/>
                    <a:pt x="122" y="613"/>
                  </a:cubicBezTo>
                  <a:cubicBezTo>
                    <a:pt x="118" y="612"/>
                    <a:pt x="110" y="608"/>
                    <a:pt x="100" y="604"/>
                  </a:cubicBezTo>
                  <a:cubicBezTo>
                    <a:pt x="86" y="598"/>
                    <a:pt x="68" y="590"/>
                    <a:pt x="53" y="584"/>
                  </a:cubicBezTo>
                  <a:cubicBezTo>
                    <a:pt x="46" y="580"/>
                    <a:pt x="40" y="577"/>
                    <a:pt x="35" y="575"/>
                  </a:cubicBezTo>
                  <a:cubicBezTo>
                    <a:pt x="31" y="573"/>
                    <a:pt x="28" y="572"/>
                    <a:pt x="28" y="572"/>
                  </a:cubicBezTo>
                  <a:cubicBezTo>
                    <a:pt x="26" y="571"/>
                    <a:pt x="24" y="572"/>
                    <a:pt x="23" y="573"/>
                  </a:cubicBezTo>
                  <a:cubicBezTo>
                    <a:pt x="23" y="574"/>
                    <a:pt x="22" y="574"/>
                    <a:pt x="22" y="575"/>
                  </a:cubicBezTo>
                  <a:cubicBezTo>
                    <a:pt x="22" y="575"/>
                    <a:pt x="22" y="576"/>
                    <a:pt x="22" y="576"/>
                  </a:cubicBezTo>
                  <a:cubicBezTo>
                    <a:pt x="22" y="577"/>
                    <a:pt x="22" y="577"/>
                    <a:pt x="22" y="577"/>
                  </a:cubicBezTo>
                  <a:cubicBezTo>
                    <a:pt x="23" y="578"/>
                    <a:pt x="23" y="578"/>
                    <a:pt x="23" y="578"/>
                  </a:cubicBezTo>
                  <a:cubicBezTo>
                    <a:pt x="24" y="579"/>
                    <a:pt x="24" y="579"/>
                    <a:pt x="24" y="579"/>
                  </a:cubicBezTo>
                  <a:cubicBezTo>
                    <a:pt x="24" y="580"/>
                    <a:pt x="25" y="580"/>
                    <a:pt x="26" y="581"/>
                  </a:cubicBezTo>
                  <a:cubicBezTo>
                    <a:pt x="30" y="583"/>
                    <a:pt x="37" y="588"/>
                    <a:pt x="47" y="594"/>
                  </a:cubicBezTo>
                  <a:cubicBezTo>
                    <a:pt x="76" y="612"/>
                    <a:pt x="122" y="640"/>
                    <a:pt x="122" y="640"/>
                  </a:cubicBezTo>
                  <a:cubicBezTo>
                    <a:pt x="124" y="637"/>
                    <a:pt x="124" y="637"/>
                    <a:pt x="124" y="637"/>
                  </a:cubicBezTo>
                  <a:cubicBezTo>
                    <a:pt x="121" y="635"/>
                    <a:pt x="121" y="635"/>
                    <a:pt x="121" y="635"/>
                  </a:cubicBezTo>
                  <a:cubicBezTo>
                    <a:pt x="124" y="637"/>
                    <a:pt x="124" y="637"/>
                    <a:pt x="124" y="637"/>
                  </a:cubicBezTo>
                  <a:cubicBezTo>
                    <a:pt x="123" y="633"/>
                    <a:pt x="123" y="633"/>
                    <a:pt x="123" y="633"/>
                  </a:cubicBezTo>
                  <a:cubicBezTo>
                    <a:pt x="122" y="633"/>
                    <a:pt x="121" y="634"/>
                    <a:pt x="121" y="635"/>
                  </a:cubicBezTo>
                  <a:cubicBezTo>
                    <a:pt x="124" y="637"/>
                    <a:pt x="124" y="637"/>
                    <a:pt x="124" y="637"/>
                  </a:cubicBezTo>
                  <a:cubicBezTo>
                    <a:pt x="123" y="633"/>
                    <a:pt x="123" y="633"/>
                    <a:pt x="123" y="633"/>
                  </a:cubicBezTo>
                  <a:cubicBezTo>
                    <a:pt x="124" y="636"/>
                    <a:pt x="124" y="636"/>
                    <a:pt x="124" y="636"/>
                  </a:cubicBezTo>
                  <a:cubicBezTo>
                    <a:pt x="124" y="633"/>
                    <a:pt x="124" y="633"/>
                    <a:pt x="124" y="633"/>
                  </a:cubicBezTo>
                  <a:cubicBezTo>
                    <a:pt x="123" y="633"/>
                    <a:pt x="123" y="633"/>
                    <a:pt x="123" y="633"/>
                  </a:cubicBezTo>
                  <a:cubicBezTo>
                    <a:pt x="124" y="636"/>
                    <a:pt x="124" y="636"/>
                    <a:pt x="124" y="636"/>
                  </a:cubicBezTo>
                  <a:cubicBezTo>
                    <a:pt x="124" y="633"/>
                    <a:pt x="124" y="633"/>
                    <a:pt x="124" y="633"/>
                  </a:cubicBezTo>
                  <a:cubicBezTo>
                    <a:pt x="124" y="635"/>
                    <a:pt x="124" y="635"/>
                    <a:pt x="124" y="635"/>
                  </a:cubicBezTo>
                  <a:cubicBezTo>
                    <a:pt x="124" y="633"/>
                    <a:pt x="124" y="633"/>
                    <a:pt x="124" y="633"/>
                  </a:cubicBezTo>
                  <a:cubicBezTo>
                    <a:pt x="124" y="633"/>
                    <a:pt x="124" y="633"/>
                    <a:pt x="124" y="633"/>
                  </a:cubicBezTo>
                  <a:cubicBezTo>
                    <a:pt x="124" y="635"/>
                    <a:pt x="124" y="635"/>
                    <a:pt x="124" y="635"/>
                  </a:cubicBezTo>
                  <a:cubicBezTo>
                    <a:pt x="124" y="633"/>
                    <a:pt x="124" y="633"/>
                    <a:pt x="124" y="633"/>
                  </a:cubicBezTo>
                  <a:cubicBezTo>
                    <a:pt x="124" y="633"/>
                    <a:pt x="123" y="633"/>
                    <a:pt x="122" y="632"/>
                  </a:cubicBezTo>
                  <a:cubicBezTo>
                    <a:pt x="118" y="631"/>
                    <a:pt x="111" y="628"/>
                    <a:pt x="101" y="624"/>
                  </a:cubicBezTo>
                  <a:cubicBezTo>
                    <a:pt x="87" y="617"/>
                    <a:pt x="70" y="609"/>
                    <a:pt x="56" y="602"/>
                  </a:cubicBezTo>
                  <a:cubicBezTo>
                    <a:pt x="48" y="599"/>
                    <a:pt x="42" y="596"/>
                    <a:pt x="38" y="594"/>
                  </a:cubicBezTo>
                  <a:cubicBezTo>
                    <a:pt x="33" y="592"/>
                    <a:pt x="31" y="590"/>
                    <a:pt x="31" y="590"/>
                  </a:cubicBezTo>
                  <a:cubicBezTo>
                    <a:pt x="29" y="590"/>
                    <a:pt x="27" y="590"/>
                    <a:pt x="26" y="592"/>
                  </a:cubicBezTo>
                  <a:cubicBezTo>
                    <a:pt x="25" y="593"/>
                    <a:pt x="25" y="594"/>
                    <a:pt x="25" y="594"/>
                  </a:cubicBezTo>
                  <a:cubicBezTo>
                    <a:pt x="25" y="595"/>
                    <a:pt x="25" y="596"/>
                    <a:pt x="26" y="596"/>
                  </a:cubicBezTo>
                  <a:cubicBezTo>
                    <a:pt x="26" y="597"/>
                    <a:pt x="26" y="597"/>
                    <a:pt x="26" y="597"/>
                  </a:cubicBezTo>
                  <a:cubicBezTo>
                    <a:pt x="27" y="597"/>
                    <a:pt x="27" y="598"/>
                    <a:pt x="27" y="598"/>
                  </a:cubicBezTo>
                  <a:cubicBezTo>
                    <a:pt x="29" y="599"/>
                    <a:pt x="31" y="601"/>
                    <a:pt x="34" y="603"/>
                  </a:cubicBezTo>
                  <a:cubicBezTo>
                    <a:pt x="56" y="617"/>
                    <a:pt x="120" y="655"/>
                    <a:pt x="120" y="656"/>
                  </a:cubicBezTo>
                  <a:cubicBezTo>
                    <a:pt x="122" y="652"/>
                    <a:pt x="122" y="652"/>
                    <a:pt x="122" y="652"/>
                  </a:cubicBezTo>
                  <a:cubicBezTo>
                    <a:pt x="124" y="648"/>
                    <a:pt x="124" y="648"/>
                    <a:pt x="124" y="648"/>
                  </a:cubicBezTo>
                  <a:cubicBezTo>
                    <a:pt x="31" y="610"/>
                    <a:pt x="31" y="610"/>
                    <a:pt x="31" y="610"/>
                  </a:cubicBezTo>
                  <a:cubicBezTo>
                    <a:pt x="29" y="609"/>
                    <a:pt x="28" y="609"/>
                    <a:pt x="26" y="611"/>
                  </a:cubicBezTo>
                  <a:cubicBezTo>
                    <a:pt x="26" y="611"/>
                    <a:pt x="25" y="612"/>
                    <a:pt x="25" y="612"/>
                  </a:cubicBezTo>
                  <a:cubicBezTo>
                    <a:pt x="25" y="613"/>
                    <a:pt x="25" y="613"/>
                    <a:pt x="25" y="613"/>
                  </a:cubicBezTo>
                  <a:cubicBezTo>
                    <a:pt x="25" y="615"/>
                    <a:pt x="26" y="615"/>
                    <a:pt x="26" y="616"/>
                  </a:cubicBezTo>
                  <a:cubicBezTo>
                    <a:pt x="26" y="616"/>
                    <a:pt x="26" y="616"/>
                    <a:pt x="27" y="616"/>
                  </a:cubicBezTo>
                  <a:cubicBezTo>
                    <a:pt x="27" y="617"/>
                    <a:pt x="27" y="617"/>
                    <a:pt x="27" y="617"/>
                  </a:cubicBezTo>
                  <a:cubicBezTo>
                    <a:pt x="28" y="618"/>
                    <a:pt x="30" y="619"/>
                    <a:pt x="32" y="620"/>
                  </a:cubicBezTo>
                  <a:cubicBezTo>
                    <a:pt x="47" y="630"/>
                    <a:pt x="90" y="656"/>
                    <a:pt x="90" y="656"/>
                  </a:cubicBezTo>
                  <a:cubicBezTo>
                    <a:pt x="93" y="653"/>
                    <a:pt x="93" y="653"/>
                    <a:pt x="93" y="653"/>
                  </a:cubicBezTo>
                  <a:cubicBezTo>
                    <a:pt x="89" y="651"/>
                    <a:pt x="89" y="651"/>
                    <a:pt x="89" y="651"/>
                  </a:cubicBezTo>
                  <a:cubicBezTo>
                    <a:pt x="93" y="653"/>
                    <a:pt x="93" y="653"/>
                    <a:pt x="93" y="653"/>
                  </a:cubicBezTo>
                  <a:cubicBezTo>
                    <a:pt x="92" y="649"/>
                    <a:pt x="92" y="649"/>
                    <a:pt x="92" y="649"/>
                  </a:cubicBezTo>
                  <a:cubicBezTo>
                    <a:pt x="91" y="649"/>
                    <a:pt x="90" y="649"/>
                    <a:pt x="89" y="651"/>
                  </a:cubicBezTo>
                  <a:cubicBezTo>
                    <a:pt x="93" y="653"/>
                    <a:pt x="93" y="653"/>
                    <a:pt x="93" y="653"/>
                  </a:cubicBezTo>
                  <a:cubicBezTo>
                    <a:pt x="92" y="649"/>
                    <a:pt x="92" y="649"/>
                    <a:pt x="92" y="649"/>
                  </a:cubicBezTo>
                  <a:cubicBezTo>
                    <a:pt x="92" y="653"/>
                    <a:pt x="92" y="653"/>
                    <a:pt x="92" y="653"/>
                  </a:cubicBezTo>
                  <a:cubicBezTo>
                    <a:pt x="92" y="649"/>
                    <a:pt x="92" y="649"/>
                    <a:pt x="92" y="649"/>
                  </a:cubicBezTo>
                  <a:cubicBezTo>
                    <a:pt x="92" y="649"/>
                    <a:pt x="92" y="649"/>
                    <a:pt x="92" y="649"/>
                  </a:cubicBezTo>
                  <a:cubicBezTo>
                    <a:pt x="92" y="653"/>
                    <a:pt x="92" y="653"/>
                    <a:pt x="92" y="653"/>
                  </a:cubicBezTo>
                  <a:cubicBezTo>
                    <a:pt x="92" y="649"/>
                    <a:pt x="92" y="649"/>
                    <a:pt x="92" y="649"/>
                  </a:cubicBezTo>
                  <a:cubicBezTo>
                    <a:pt x="92" y="652"/>
                    <a:pt x="92" y="652"/>
                    <a:pt x="92" y="652"/>
                  </a:cubicBezTo>
                  <a:cubicBezTo>
                    <a:pt x="93" y="649"/>
                    <a:pt x="93" y="649"/>
                    <a:pt x="93" y="649"/>
                  </a:cubicBezTo>
                  <a:cubicBezTo>
                    <a:pt x="93" y="649"/>
                    <a:pt x="93" y="649"/>
                    <a:pt x="92" y="649"/>
                  </a:cubicBezTo>
                  <a:cubicBezTo>
                    <a:pt x="92" y="652"/>
                    <a:pt x="92" y="652"/>
                    <a:pt x="92" y="652"/>
                  </a:cubicBezTo>
                  <a:cubicBezTo>
                    <a:pt x="93" y="649"/>
                    <a:pt x="93" y="649"/>
                    <a:pt x="93" y="649"/>
                  </a:cubicBezTo>
                  <a:cubicBezTo>
                    <a:pt x="93" y="650"/>
                    <a:pt x="93" y="650"/>
                    <a:pt x="93" y="650"/>
                  </a:cubicBezTo>
                  <a:cubicBezTo>
                    <a:pt x="93" y="649"/>
                    <a:pt x="93" y="649"/>
                    <a:pt x="93" y="649"/>
                  </a:cubicBezTo>
                  <a:cubicBezTo>
                    <a:pt x="93" y="649"/>
                    <a:pt x="93" y="649"/>
                    <a:pt x="93" y="649"/>
                  </a:cubicBezTo>
                  <a:cubicBezTo>
                    <a:pt x="93" y="650"/>
                    <a:pt x="93" y="650"/>
                    <a:pt x="93" y="650"/>
                  </a:cubicBezTo>
                  <a:cubicBezTo>
                    <a:pt x="93" y="649"/>
                    <a:pt x="93" y="649"/>
                    <a:pt x="93" y="649"/>
                  </a:cubicBezTo>
                  <a:cubicBezTo>
                    <a:pt x="93" y="649"/>
                    <a:pt x="93" y="649"/>
                    <a:pt x="92" y="649"/>
                  </a:cubicBezTo>
                  <a:cubicBezTo>
                    <a:pt x="87" y="647"/>
                    <a:pt x="72" y="642"/>
                    <a:pt x="58" y="637"/>
                  </a:cubicBezTo>
                  <a:cubicBezTo>
                    <a:pt x="51" y="635"/>
                    <a:pt x="44" y="632"/>
                    <a:pt x="39" y="630"/>
                  </a:cubicBezTo>
                  <a:cubicBezTo>
                    <a:pt x="34" y="629"/>
                    <a:pt x="31" y="628"/>
                    <a:pt x="31" y="628"/>
                  </a:cubicBezTo>
                  <a:cubicBezTo>
                    <a:pt x="30" y="627"/>
                    <a:pt x="28" y="627"/>
                    <a:pt x="27" y="629"/>
                  </a:cubicBezTo>
                  <a:cubicBezTo>
                    <a:pt x="26" y="629"/>
                    <a:pt x="26" y="630"/>
                    <a:pt x="26" y="630"/>
                  </a:cubicBezTo>
                  <a:cubicBezTo>
                    <a:pt x="26" y="631"/>
                    <a:pt x="26" y="631"/>
                    <a:pt x="26" y="631"/>
                  </a:cubicBezTo>
                  <a:cubicBezTo>
                    <a:pt x="26" y="632"/>
                    <a:pt x="26" y="633"/>
                    <a:pt x="26" y="633"/>
                  </a:cubicBezTo>
                  <a:cubicBezTo>
                    <a:pt x="26" y="634"/>
                    <a:pt x="27" y="634"/>
                    <a:pt x="27" y="634"/>
                  </a:cubicBezTo>
                  <a:cubicBezTo>
                    <a:pt x="27" y="634"/>
                    <a:pt x="27" y="635"/>
                    <a:pt x="27" y="635"/>
                  </a:cubicBezTo>
                  <a:cubicBezTo>
                    <a:pt x="28" y="635"/>
                    <a:pt x="29" y="636"/>
                    <a:pt x="30" y="637"/>
                  </a:cubicBezTo>
                  <a:cubicBezTo>
                    <a:pt x="34" y="639"/>
                    <a:pt x="42" y="644"/>
                    <a:pt x="49" y="648"/>
                  </a:cubicBezTo>
                  <a:cubicBezTo>
                    <a:pt x="52" y="650"/>
                    <a:pt x="55" y="652"/>
                    <a:pt x="57" y="653"/>
                  </a:cubicBezTo>
                  <a:cubicBezTo>
                    <a:pt x="58" y="654"/>
                    <a:pt x="59" y="654"/>
                    <a:pt x="60" y="655"/>
                  </a:cubicBezTo>
                  <a:cubicBezTo>
                    <a:pt x="60" y="655"/>
                    <a:pt x="60" y="655"/>
                    <a:pt x="60" y="655"/>
                  </a:cubicBezTo>
                  <a:cubicBezTo>
                    <a:pt x="62" y="653"/>
                    <a:pt x="62" y="653"/>
                    <a:pt x="62" y="653"/>
                  </a:cubicBezTo>
                  <a:cubicBezTo>
                    <a:pt x="60" y="655"/>
                    <a:pt x="60" y="655"/>
                    <a:pt x="60" y="655"/>
                  </a:cubicBezTo>
                  <a:cubicBezTo>
                    <a:pt x="60" y="655"/>
                    <a:pt x="60" y="655"/>
                    <a:pt x="60" y="655"/>
                  </a:cubicBezTo>
                  <a:cubicBezTo>
                    <a:pt x="62" y="653"/>
                    <a:pt x="62" y="653"/>
                    <a:pt x="62" y="653"/>
                  </a:cubicBezTo>
                  <a:cubicBezTo>
                    <a:pt x="60" y="655"/>
                    <a:pt x="60" y="655"/>
                    <a:pt x="60" y="655"/>
                  </a:cubicBezTo>
                  <a:cubicBezTo>
                    <a:pt x="63" y="652"/>
                    <a:pt x="63" y="652"/>
                    <a:pt x="63" y="652"/>
                  </a:cubicBezTo>
                  <a:cubicBezTo>
                    <a:pt x="60" y="654"/>
                    <a:pt x="60" y="654"/>
                    <a:pt x="60" y="654"/>
                  </a:cubicBezTo>
                  <a:cubicBezTo>
                    <a:pt x="60" y="655"/>
                    <a:pt x="60" y="655"/>
                    <a:pt x="60" y="655"/>
                  </a:cubicBezTo>
                  <a:cubicBezTo>
                    <a:pt x="63" y="652"/>
                    <a:pt x="63" y="652"/>
                    <a:pt x="63" y="652"/>
                  </a:cubicBezTo>
                  <a:cubicBezTo>
                    <a:pt x="60" y="654"/>
                    <a:pt x="60" y="654"/>
                    <a:pt x="60" y="654"/>
                  </a:cubicBezTo>
                  <a:cubicBezTo>
                    <a:pt x="63" y="652"/>
                    <a:pt x="63" y="652"/>
                    <a:pt x="63" y="652"/>
                  </a:cubicBezTo>
                  <a:cubicBezTo>
                    <a:pt x="59" y="652"/>
                    <a:pt x="59" y="652"/>
                    <a:pt x="59" y="652"/>
                  </a:cubicBezTo>
                  <a:cubicBezTo>
                    <a:pt x="59" y="653"/>
                    <a:pt x="59" y="654"/>
                    <a:pt x="60" y="654"/>
                  </a:cubicBezTo>
                  <a:cubicBezTo>
                    <a:pt x="63" y="652"/>
                    <a:pt x="63" y="652"/>
                    <a:pt x="63" y="652"/>
                  </a:cubicBezTo>
                  <a:cubicBezTo>
                    <a:pt x="59" y="652"/>
                    <a:pt x="59" y="652"/>
                    <a:pt x="59" y="652"/>
                  </a:cubicBezTo>
                  <a:cubicBezTo>
                    <a:pt x="63" y="652"/>
                    <a:pt x="63" y="652"/>
                    <a:pt x="63" y="652"/>
                  </a:cubicBezTo>
                  <a:cubicBezTo>
                    <a:pt x="60" y="650"/>
                    <a:pt x="60" y="650"/>
                    <a:pt x="60" y="650"/>
                  </a:cubicBezTo>
                  <a:cubicBezTo>
                    <a:pt x="59" y="651"/>
                    <a:pt x="59" y="652"/>
                    <a:pt x="59" y="652"/>
                  </a:cubicBezTo>
                  <a:cubicBezTo>
                    <a:pt x="63" y="652"/>
                    <a:pt x="63" y="652"/>
                    <a:pt x="63" y="652"/>
                  </a:cubicBezTo>
                  <a:cubicBezTo>
                    <a:pt x="60" y="650"/>
                    <a:pt x="60" y="650"/>
                    <a:pt x="60" y="650"/>
                  </a:cubicBezTo>
                  <a:cubicBezTo>
                    <a:pt x="63" y="652"/>
                    <a:pt x="63" y="652"/>
                    <a:pt x="63" y="652"/>
                  </a:cubicBezTo>
                  <a:cubicBezTo>
                    <a:pt x="63" y="648"/>
                    <a:pt x="63" y="648"/>
                    <a:pt x="63" y="648"/>
                  </a:cubicBezTo>
                  <a:cubicBezTo>
                    <a:pt x="33" y="648"/>
                    <a:pt x="33" y="648"/>
                    <a:pt x="33" y="648"/>
                  </a:cubicBezTo>
                  <a:cubicBezTo>
                    <a:pt x="31" y="648"/>
                    <a:pt x="30" y="649"/>
                    <a:pt x="29" y="651"/>
                  </a:cubicBezTo>
                  <a:cubicBezTo>
                    <a:pt x="29" y="653"/>
                    <a:pt x="29" y="655"/>
                    <a:pt x="31" y="656"/>
                  </a:cubicBezTo>
                  <a:cubicBezTo>
                    <a:pt x="33" y="657"/>
                    <a:pt x="33" y="657"/>
                    <a:pt x="33" y="657"/>
                  </a:cubicBezTo>
                  <a:cubicBezTo>
                    <a:pt x="35" y="658"/>
                    <a:pt x="37" y="658"/>
                    <a:pt x="39" y="656"/>
                  </a:cubicBezTo>
                  <a:cubicBezTo>
                    <a:pt x="40" y="654"/>
                    <a:pt x="39" y="651"/>
                    <a:pt x="37" y="6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7" name="Freeform 298"/>
            <p:cNvSpPr/>
            <p:nvPr/>
          </p:nvSpPr>
          <p:spPr bwMode="auto">
            <a:xfrm>
              <a:off x="3206413" y="4907392"/>
              <a:ext cx="244943" cy="239985"/>
            </a:xfrm>
            <a:custGeom>
              <a:avLst/>
              <a:gdLst>
                <a:gd name="T0" fmla="*/ 27 w 181"/>
                <a:gd name="T1" fmla="*/ 151 h 177"/>
                <a:gd name="T2" fmla="*/ 27 w 181"/>
                <a:gd name="T3" fmla="*/ 151 h 177"/>
                <a:gd name="T4" fmla="*/ 7 w 181"/>
                <a:gd name="T5" fmla="*/ 118 h 177"/>
                <a:gd name="T6" fmla="*/ 118 w 181"/>
                <a:gd name="T7" fmla="*/ 165 h 177"/>
                <a:gd name="T8" fmla="*/ 6 w 181"/>
                <a:gd name="T9" fmla="*/ 103 h 177"/>
                <a:gd name="T10" fmla="*/ 118 w 181"/>
                <a:gd name="T11" fmla="*/ 160 h 177"/>
                <a:gd name="T12" fmla="*/ 130 w 181"/>
                <a:gd name="T13" fmla="*/ 154 h 177"/>
                <a:gd name="T14" fmla="*/ 148 w 181"/>
                <a:gd name="T15" fmla="*/ 156 h 177"/>
                <a:gd name="T16" fmla="*/ 11 w 181"/>
                <a:gd name="T17" fmla="*/ 63 h 177"/>
                <a:gd name="T18" fmla="*/ 11 w 181"/>
                <a:gd name="T19" fmla="*/ 65 h 177"/>
                <a:gd name="T20" fmla="*/ 155 w 181"/>
                <a:gd name="T21" fmla="*/ 147 h 177"/>
                <a:gd name="T22" fmla="*/ 16 w 181"/>
                <a:gd name="T23" fmla="*/ 51 h 177"/>
                <a:gd name="T24" fmla="*/ 13 w 181"/>
                <a:gd name="T25" fmla="*/ 54 h 177"/>
                <a:gd name="T26" fmla="*/ 16 w 181"/>
                <a:gd name="T27" fmla="*/ 56 h 177"/>
                <a:gd name="T28" fmla="*/ 173 w 181"/>
                <a:gd name="T29" fmla="*/ 125 h 177"/>
                <a:gd name="T30" fmla="*/ 25 w 181"/>
                <a:gd name="T31" fmla="*/ 30 h 177"/>
                <a:gd name="T32" fmla="*/ 27 w 181"/>
                <a:gd name="T33" fmla="*/ 31 h 177"/>
                <a:gd name="T34" fmla="*/ 25 w 181"/>
                <a:gd name="T35" fmla="*/ 35 h 177"/>
                <a:gd name="T36" fmla="*/ 24 w 181"/>
                <a:gd name="T37" fmla="*/ 35 h 177"/>
                <a:gd name="T38" fmla="*/ 175 w 181"/>
                <a:gd name="T39" fmla="*/ 107 h 177"/>
                <a:gd name="T40" fmla="*/ 171 w 181"/>
                <a:gd name="T41" fmla="*/ 94 h 177"/>
                <a:gd name="T42" fmla="*/ 145 w 181"/>
                <a:gd name="T43" fmla="*/ 66 h 177"/>
                <a:gd name="T44" fmla="*/ 48 w 181"/>
                <a:gd name="T45" fmla="*/ 12 h 177"/>
                <a:gd name="T46" fmla="*/ 48 w 181"/>
                <a:gd name="T47" fmla="*/ 12 h 177"/>
                <a:gd name="T48" fmla="*/ 47 w 181"/>
                <a:gd name="T49" fmla="*/ 15 h 177"/>
                <a:gd name="T50" fmla="*/ 137 w 181"/>
                <a:gd name="T51" fmla="*/ 60 h 177"/>
                <a:gd name="T52" fmla="*/ 67 w 181"/>
                <a:gd name="T53" fmla="*/ 4 h 177"/>
                <a:gd name="T54" fmla="*/ 68 w 181"/>
                <a:gd name="T55" fmla="*/ 8 h 177"/>
                <a:gd name="T56" fmla="*/ 69 w 181"/>
                <a:gd name="T57" fmla="*/ 8 h 177"/>
                <a:gd name="T58" fmla="*/ 165 w 181"/>
                <a:gd name="T59" fmla="*/ 47 h 177"/>
                <a:gd name="T60" fmla="*/ 65 w 181"/>
                <a:gd name="T61" fmla="*/ 7 h 177"/>
                <a:gd name="T62" fmla="*/ 175 w 181"/>
                <a:gd name="T63" fmla="*/ 69 h 177"/>
                <a:gd name="T64" fmla="*/ 60 w 181"/>
                <a:gd name="T65" fmla="*/ 13 h 177"/>
                <a:gd name="T66" fmla="*/ 44 w 181"/>
                <a:gd name="T67" fmla="*/ 14 h 177"/>
                <a:gd name="T68" fmla="*/ 172 w 181"/>
                <a:gd name="T69" fmla="*/ 93 h 177"/>
                <a:gd name="T70" fmla="*/ 175 w 181"/>
                <a:gd name="T71" fmla="*/ 91 h 177"/>
                <a:gd name="T72" fmla="*/ 174 w 181"/>
                <a:gd name="T73" fmla="*/ 88 h 177"/>
                <a:gd name="T74" fmla="*/ 46 w 181"/>
                <a:gd name="T75" fmla="*/ 24 h 177"/>
                <a:gd name="T76" fmla="*/ 170 w 181"/>
                <a:gd name="T77" fmla="*/ 109 h 177"/>
                <a:gd name="T78" fmla="*/ 167 w 181"/>
                <a:gd name="T79" fmla="*/ 109 h 177"/>
                <a:gd name="T80" fmla="*/ 102 w 181"/>
                <a:gd name="T81" fmla="*/ 66 h 177"/>
                <a:gd name="T82" fmla="*/ 20 w 181"/>
                <a:gd name="T83" fmla="*/ 33 h 177"/>
                <a:gd name="T84" fmla="*/ 167 w 181"/>
                <a:gd name="T85" fmla="*/ 125 h 177"/>
                <a:gd name="T86" fmla="*/ 170 w 181"/>
                <a:gd name="T87" fmla="*/ 123 h 177"/>
                <a:gd name="T88" fmla="*/ 12 w 181"/>
                <a:gd name="T89" fmla="*/ 45 h 177"/>
                <a:gd name="T90" fmla="*/ 153 w 181"/>
                <a:gd name="T91" fmla="*/ 146 h 177"/>
                <a:gd name="T92" fmla="*/ 155 w 181"/>
                <a:gd name="T93" fmla="*/ 142 h 177"/>
                <a:gd name="T94" fmla="*/ 9 w 181"/>
                <a:gd name="T95" fmla="*/ 61 h 177"/>
                <a:gd name="T96" fmla="*/ 146 w 181"/>
                <a:gd name="T97" fmla="*/ 148 h 177"/>
                <a:gd name="T98" fmla="*/ 146 w 181"/>
                <a:gd name="T99" fmla="*/ 148 h 177"/>
                <a:gd name="T100" fmla="*/ 78 w 181"/>
                <a:gd name="T101" fmla="*/ 130 h 177"/>
                <a:gd name="T102" fmla="*/ 131 w 181"/>
                <a:gd name="T103" fmla="*/ 161 h 177"/>
                <a:gd name="T104" fmla="*/ 128 w 181"/>
                <a:gd name="T105" fmla="*/ 159 h 177"/>
                <a:gd name="T106" fmla="*/ 132 w 181"/>
                <a:gd name="T107" fmla="*/ 160 h 177"/>
                <a:gd name="T108" fmla="*/ 7 w 181"/>
                <a:gd name="T109" fmla="*/ 96 h 177"/>
                <a:gd name="T110" fmla="*/ 115 w 181"/>
                <a:gd name="T111" fmla="*/ 169 h 177"/>
                <a:gd name="T112" fmla="*/ 116 w 181"/>
                <a:gd name="T113" fmla="*/ 165 h 177"/>
                <a:gd name="T114" fmla="*/ 64 w 181"/>
                <a:gd name="T115" fmla="*/ 156 h 177"/>
                <a:gd name="T116" fmla="*/ 59 w 181"/>
                <a:gd name="T117" fmla="*/ 162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1" h="177">
                  <a:moveTo>
                    <a:pt x="59" y="162"/>
                  </a:moveTo>
                  <a:cubicBezTo>
                    <a:pt x="28" y="144"/>
                    <a:pt x="28" y="144"/>
                    <a:pt x="28" y="144"/>
                  </a:cubicBezTo>
                  <a:cubicBezTo>
                    <a:pt x="26" y="147"/>
                    <a:pt x="26" y="147"/>
                    <a:pt x="26" y="147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26" y="147"/>
                    <a:pt x="26" y="147"/>
                    <a:pt x="26" y="147"/>
                  </a:cubicBezTo>
                  <a:cubicBezTo>
                    <a:pt x="28" y="150"/>
                    <a:pt x="28" y="150"/>
                    <a:pt x="28" y="150"/>
                  </a:cubicBezTo>
                  <a:cubicBezTo>
                    <a:pt x="29" y="150"/>
                    <a:pt x="29" y="150"/>
                    <a:pt x="30" y="149"/>
                  </a:cubicBezTo>
                  <a:cubicBezTo>
                    <a:pt x="26" y="147"/>
                    <a:pt x="26" y="147"/>
                    <a:pt x="26" y="147"/>
                  </a:cubicBezTo>
                  <a:cubicBezTo>
                    <a:pt x="28" y="150"/>
                    <a:pt x="28" y="150"/>
                    <a:pt x="28" y="150"/>
                  </a:cubicBezTo>
                  <a:cubicBezTo>
                    <a:pt x="26" y="147"/>
                    <a:pt x="26" y="147"/>
                    <a:pt x="26" y="147"/>
                  </a:cubicBezTo>
                  <a:cubicBezTo>
                    <a:pt x="27" y="151"/>
                    <a:pt x="27" y="151"/>
                    <a:pt x="27" y="151"/>
                  </a:cubicBezTo>
                  <a:cubicBezTo>
                    <a:pt x="27" y="151"/>
                    <a:pt x="28" y="151"/>
                    <a:pt x="28" y="150"/>
                  </a:cubicBezTo>
                  <a:cubicBezTo>
                    <a:pt x="26" y="147"/>
                    <a:pt x="26" y="147"/>
                    <a:pt x="26" y="147"/>
                  </a:cubicBezTo>
                  <a:cubicBezTo>
                    <a:pt x="27" y="151"/>
                    <a:pt x="27" y="151"/>
                    <a:pt x="27" y="151"/>
                  </a:cubicBezTo>
                  <a:cubicBezTo>
                    <a:pt x="27" y="148"/>
                    <a:pt x="27" y="148"/>
                    <a:pt x="27" y="148"/>
                  </a:cubicBezTo>
                  <a:cubicBezTo>
                    <a:pt x="27" y="151"/>
                    <a:pt x="27" y="151"/>
                    <a:pt x="27" y="151"/>
                  </a:cubicBezTo>
                  <a:cubicBezTo>
                    <a:pt x="27" y="151"/>
                    <a:pt x="27" y="151"/>
                    <a:pt x="27" y="151"/>
                  </a:cubicBezTo>
                  <a:cubicBezTo>
                    <a:pt x="27" y="148"/>
                    <a:pt x="27" y="148"/>
                    <a:pt x="27" y="148"/>
                  </a:cubicBezTo>
                  <a:cubicBezTo>
                    <a:pt x="27" y="151"/>
                    <a:pt x="27" y="151"/>
                    <a:pt x="27" y="151"/>
                  </a:cubicBezTo>
                  <a:cubicBezTo>
                    <a:pt x="27" y="149"/>
                    <a:pt x="27" y="149"/>
                    <a:pt x="27" y="149"/>
                  </a:cubicBezTo>
                  <a:cubicBezTo>
                    <a:pt x="26" y="151"/>
                    <a:pt x="26" y="151"/>
                    <a:pt x="26" y="151"/>
                  </a:cubicBezTo>
                  <a:cubicBezTo>
                    <a:pt x="27" y="151"/>
                    <a:pt x="27" y="151"/>
                    <a:pt x="27" y="151"/>
                  </a:cubicBezTo>
                  <a:cubicBezTo>
                    <a:pt x="27" y="149"/>
                    <a:pt x="27" y="149"/>
                    <a:pt x="27" y="149"/>
                  </a:cubicBezTo>
                  <a:cubicBezTo>
                    <a:pt x="26" y="151"/>
                    <a:pt x="26" y="151"/>
                    <a:pt x="26" y="151"/>
                  </a:cubicBezTo>
                  <a:cubicBezTo>
                    <a:pt x="26" y="151"/>
                    <a:pt x="27" y="151"/>
                    <a:pt x="28" y="151"/>
                  </a:cubicBezTo>
                  <a:cubicBezTo>
                    <a:pt x="30" y="152"/>
                    <a:pt x="36" y="154"/>
                    <a:pt x="43" y="156"/>
                  </a:cubicBezTo>
                  <a:cubicBezTo>
                    <a:pt x="53" y="160"/>
                    <a:pt x="65" y="165"/>
                    <a:pt x="75" y="169"/>
                  </a:cubicBezTo>
                  <a:cubicBezTo>
                    <a:pt x="80" y="171"/>
                    <a:pt x="84" y="173"/>
                    <a:pt x="87" y="174"/>
                  </a:cubicBezTo>
                  <a:cubicBezTo>
                    <a:pt x="90" y="175"/>
                    <a:pt x="92" y="176"/>
                    <a:pt x="92" y="176"/>
                  </a:cubicBezTo>
                  <a:cubicBezTo>
                    <a:pt x="94" y="177"/>
                    <a:pt x="96" y="176"/>
                    <a:pt x="97" y="174"/>
                  </a:cubicBezTo>
                  <a:cubicBezTo>
                    <a:pt x="98" y="172"/>
                    <a:pt x="98" y="170"/>
                    <a:pt x="96" y="169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7" y="118"/>
                    <a:pt x="7" y="118"/>
                    <a:pt x="7" y="118"/>
                  </a:cubicBezTo>
                  <a:cubicBezTo>
                    <a:pt x="5" y="121"/>
                    <a:pt x="5" y="121"/>
                    <a:pt x="5" y="121"/>
                  </a:cubicBezTo>
                  <a:cubicBezTo>
                    <a:pt x="5" y="121"/>
                    <a:pt x="30" y="134"/>
                    <a:pt x="57" y="147"/>
                  </a:cubicBezTo>
                  <a:cubicBezTo>
                    <a:pt x="70" y="153"/>
                    <a:pt x="83" y="160"/>
                    <a:pt x="94" y="164"/>
                  </a:cubicBezTo>
                  <a:cubicBezTo>
                    <a:pt x="99" y="167"/>
                    <a:pt x="104" y="169"/>
                    <a:pt x="107" y="170"/>
                  </a:cubicBezTo>
                  <a:cubicBezTo>
                    <a:pt x="109" y="171"/>
                    <a:pt x="110" y="172"/>
                    <a:pt x="112" y="172"/>
                  </a:cubicBezTo>
                  <a:cubicBezTo>
                    <a:pt x="112" y="172"/>
                    <a:pt x="113" y="172"/>
                    <a:pt x="113" y="173"/>
                  </a:cubicBezTo>
                  <a:cubicBezTo>
                    <a:pt x="114" y="173"/>
                    <a:pt x="114" y="173"/>
                    <a:pt x="115" y="173"/>
                  </a:cubicBezTo>
                  <a:cubicBezTo>
                    <a:pt x="116" y="173"/>
                    <a:pt x="116" y="173"/>
                    <a:pt x="117" y="173"/>
                  </a:cubicBezTo>
                  <a:cubicBezTo>
                    <a:pt x="117" y="172"/>
                    <a:pt x="118" y="172"/>
                    <a:pt x="119" y="171"/>
                  </a:cubicBezTo>
                  <a:cubicBezTo>
                    <a:pt x="119" y="170"/>
                    <a:pt x="120" y="169"/>
                    <a:pt x="119" y="168"/>
                  </a:cubicBezTo>
                  <a:cubicBezTo>
                    <a:pt x="119" y="167"/>
                    <a:pt x="119" y="166"/>
                    <a:pt x="118" y="165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8" y="102"/>
                    <a:pt x="8" y="102"/>
                    <a:pt x="8" y="102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3"/>
                    <a:pt x="6" y="103"/>
                    <a:pt x="6" y="103"/>
                  </a:cubicBezTo>
                  <a:cubicBezTo>
                    <a:pt x="7" y="103"/>
                    <a:pt x="8" y="103"/>
                    <a:pt x="8" y="102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3"/>
                    <a:pt x="6" y="103"/>
                    <a:pt x="6" y="103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5" y="103"/>
                    <a:pt x="5" y="103"/>
                    <a:pt x="5" y="103"/>
                  </a:cubicBezTo>
                  <a:cubicBezTo>
                    <a:pt x="5" y="103"/>
                    <a:pt x="6" y="103"/>
                    <a:pt x="6" y="103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5" y="103"/>
                    <a:pt x="5" y="103"/>
                    <a:pt x="5" y="103"/>
                  </a:cubicBezTo>
                  <a:cubicBezTo>
                    <a:pt x="5" y="101"/>
                    <a:pt x="5" y="101"/>
                    <a:pt x="5" y="101"/>
                  </a:cubicBezTo>
                  <a:cubicBezTo>
                    <a:pt x="5" y="103"/>
                    <a:pt x="5" y="103"/>
                    <a:pt x="5" y="103"/>
                  </a:cubicBezTo>
                  <a:cubicBezTo>
                    <a:pt x="5" y="103"/>
                    <a:pt x="5" y="103"/>
                    <a:pt x="5" y="103"/>
                  </a:cubicBezTo>
                  <a:cubicBezTo>
                    <a:pt x="5" y="101"/>
                    <a:pt x="5" y="101"/>
                    <a:pt x="5" y="101"/>
                  </a:cubicBezTo>
                  <a:cubicBezTo>
                    <a:pt x="5" y="103"/>
                    <a:pt x="5" y="103"/>
                    <a:pt x="5" y="103"/>
                  </a:cubicBezTo>
                  <a:cubicBezTo>
                    <a:pt x="5" y="103"/>
                    <a:pt x="6" y="104"/>
                    <a:pt x="7" y="104"/>
                  </a:cubicBezTo>
                  <a:cubicBezTo>
                    <a:pt x="12" y="106"/>
                    <a:pt x="22" y="111"/>
                    <a:pt x="34" y="117"/>
                  </a:cubicBezTo>
                  <a:cubicBezTo>
                    <a:pt x="52" y="126"/>
                    <a:pt x="75" y="138"/>
                    <a:pt x="94" y="148"/>
                  </a:cubicBezTo>
                  <a:cubicBezTo>
                    <a:pt x="103" y="153"/>
                    <a:pt x="112" y="157"/>
                    <a:pt x="118" y="160"/>
                  </a:cubicBezTo>
                  <a:cubicBezTo>
                    <a:pt x="121" y="162"/>
                    <a:pt x="124" y="163"/>
                    <a:pt x="126" y="164"/>
                  </a:cubicBezTo>
                  <a:cubicBezTo>
                    <a:pt x="127" y="164"/>
                    <a:pt x="128" y="165"/>
                    <a:pt x="129" y="165"/>
                  </a:cubicBezTo>
                  <a:cubicBezTo>
                    <a:pt x="129" y="165"/>
                    <a:pt x="130" y="165"/>
                    <a:pt x="130" y="165"/>
                  </a:cubicBezTo>
                  <a:cubicBezTo>
                    <a:pt x="130" y="165"/>
                    <a:pt x="131" y="165"/>
                    <a:pt x="132" y="165"/>
                  </a:cubicBezTo>
                  <a:cubicBezTo>
                    <a:pt x="132" y="165"/>
                    <a:pt x="132" y="165"/>
                    <a:pt x="133" y="165"/>
                  </a:cubicBezTo>
                  <a:cubicBezTo>
                    <a:pt x="134" y="165"/>
                    <a:pt x="135" y="164"/>
                    <a:pt x="135" y="163"/>
                  </a:cubicBezTo>
                  <a:cubicBezTo>
                    <a:pt x="135" y="163"/>
                    <a:pt x="135" y="163"/>
                    <a:pt x="135" y="163"/>
                  </a:cubicBezTo>
                  <a:cubicBezTo>
                    <a:pt x="136" y="163"/>
                    <a:pt x="136" y="162"/>
                    <a:pt x="136" y="161"/>
                  </a:cubicBezTo>
                  <a:cubicBezTo>
                    <a:pt x="136" y="160"/>
                    <a:pt x="136" y="159"/>
                    <a:pt x="135" y="159"/>
                  </a:cubicBezTo>
                  <a:cubicBezTo>
                    <a:pt x="135" y="158"/>
                    <a:pt x="134" y="158"/>
                    <a:pt x="134" y="157"/>
                  </a:cubicBezTo>
                  <a:cubicBezTo>
                    <a:pt x="133" y="156"/>
                    <a:pt x="132" y="155"/>
                    <a:pt x="130" y="154"/>
                  </a:cubicBezTo>
                  <a:cubicBezTo>
                    <a:pt x="125" y="150"/>
                    <a:pt x="114" y="143"/>
                    <a:pt x="102" y="135"/>
                  </a:cubicBezTo>
                  <a:cubicBezTo>
                    <a:pt x="64" y="111"/>
                    <a:pt x="6" y="78"/>
                    <a:pt x="6" y="78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2" y="85"/>
                    <a:pt x="2" y="85"/>
                    <a:pt x="2" y="85"/>
                  </a:cubicBezTo>
                  <a:cubicBezTo>
                    <a:pt x="3" y="85"/>
                    <a:pt x="36" y="103"/>
                    <a:pt x="70" y="120"/>
                  </a:cubicBezTo>
                  <a:cubicBezTo>
                    <a:pt x="87" y="129"/>
                    <a:pt x="104" y="138"/>
                    <a:pt x="118" y="145"/>
                  </a:cubicBezTo>
                  <a:cubicBezTo>
                    <a:pt x="125" y="148"/>
                    <a:pt x="131" y="151"/>
                    <a:pt x="136" y="153"/>
                  </a:cubicBezTo>
                  <a:cubicBezTo>
                    <a:pt x="138" y="154"/>
                    <a:pt x="140" y="154"/>
                    <a:pt x="142" y="155"/>
                  </a:cubicBezTo>
                  <a:cubicBezTo>
                    <a:pt x="143" y="155"/>
                    <a:pt x="143" y="155"/>
                    <a:pt x="144" y="156"/>
                  </a:cubicBezTo>
                  <a:cubicBezTo>
                    <a:pt x="145" y="156"/>
                    <a:pt x="146" y="156"/>
                    <a:pt x="146" y="156"/>
                  </a:cubicBezTo>
                  <a:cubicBezTo>
                    <a:pt x="147" y="156"/>
                    <a:pt x="147" y="156"/>
                    <a:pt x="148" y="156"/>
                  </a:cubicBezTo>
                  <a:cubicBezTo>
                    <a:pt x="149" y="156"/>
                    <a:pt x="150" y="155"/>
                    <a:pt x="150" y="154"/>
                  </a:cubicBezTo>
                  <a:cubicBezTo>
                    <a:pt x="151" y="153"/>
                    <a:pt x="151" y="152"/>
                    <a:pt x="151" y="151"/>
                  </a:cubicBezTo>
                  <a:cubicBezTo>
                    <a:pt x="151" y="150"/>
                    <a:pt x="150" y="149"/>
                    <a:pt x="149" y="148"/>
                  </a:cubicBezTo>
                  <a:cubicBezTo>
                    <a:pt x="149" y="148"/>
                    <a:pt x="147" y="147"/>
                    <a:pt x="143" y="145"/>
                  </a:cubicBezTo>
                  <a:cubicBezTo>
                    <a:pt x="130" y="137"/>
                    <a:pt x="96" y="117"/>
                    <a:pt x="66" y="98"/>
                  </a:cubicBezTo>
                  <a:cubicBezTo>
                    <a:pt x="51" y="89"/>
                    <a:pt x="37" y="80"/>
                    <a:pt x="27" y="74"/>
                  </a:cubicBezTo>
                  <a:cubicBezTo>
                    <a:pt x="22" y="70"/>
                    <a:pt x="17" y="68"/>
                    <a:pt x="14" y="65"/>
                  </a:cubicBezTo>
                  <a:cubicBezTo>
                    <a:pt x="13" y="64"/>
                    <a:pt x="12" y="64"/>
                    <a:pt x="11" y="63"/>
                  </a:cubicBezTo>
                  <a:cubicBezTo>
                    <a:pt x="11" y="63"/>
                    <a:pt x="11" y="63"/>
                    <a:pt x="11" y="63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11" y="63"/>
                    <a:pt x="11" y="63"/>
                    <a:pt x="11" y="63"/>
                  </a:cubicBezTo>
                  <a:cubicBezTo>
                    <a:pt x="11" y="63"/>
                    <a:pt x="11" y="63"/>
                    <a:pt x="11" y="63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11" y="63"/>
                    <a:pt x="11" y="63"/>
                    <a:pt x="11" y="63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1" y="64"/>
                    <a:pt x="11" y="63"/>
                    <a:pt x="11" y="63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1" y="66"/>
                    <a:pt x="11" y="65"/>
                    <a:pt x="11" y="65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8"/>
                    <a:pt x="41" y="88"/>
                    <a:pt x="77" y="107"/>
                  </a:cubicBezTo>
                  <a:cubicBezTo>
                    <a:pt x="95" y="117"/>
                    <a:pt x="113" y="127"/>
                    <a:pt x="127" y="134"/>
                  </a:cubicBezTo>
                  <a:cubicBezTo>
                    <a:pt x="134" y="138"/>
                    <a:pt x="141" y="141"/>
                    <a:pt x="145" y="143"/>
                  </a:cubicBezTo>
                  <a:cubicBezTo>
                    <a:pt x="147" y="144"/>
                    <a:pt x="149" y="145"/>
                    <a:pt x="151" y="145"/>
                  </a:cubicBezTo>
                  <a:cubicBezTo>
                    <a:pt x="151" y="146"/>
                    <a:pt x="152" y="146"/>
                    <a:pt x="153" y="146"/>
                  </a:cubicBezTo>
                  <a:cubicBezTo>
                    <a:pt x="154" y="146"/>
                    <a:pt x="154" y="146"/>
                    <a:pt x="154" y="146"/>
                  </a:cubicBezTo>
                  <a:cubicBezTo>
                    <a:pt x="154" y="147"/>
                    <a:pt x="154" y="147"/>
                    <a:pt x="155" y="147"/>
                  </a:cubicBezTo>
                  <a:cubicBezTo>
                    <a:pt x="155" y="147"/>
                    <a:pt x="156" y="147"/>
                    <a:pt x="156" y="146"/>
                  </a:cubicBezTo>
                  <a:cubicBezTo>
                    <a:pt x="157" y="146"/>
                    <a:pt x="158" y="146"/>
                    <a:pt x="158" y="145"/>
                  </a:cubicBezTo>
                  <a:cubicBezTo>
                    <a:pt x="159" y="144"/>
                    <a:pt x="159" y="143"/>
                    <a:pt x="159" y="142"/>
                  </a:cubicBezTo>
                  <a:cubicBezTo>
                    <a:pt x="159" y="141"/>
                    <a:pt x="158" y="140"/>
                    <a:pt x="157" y="139"/>
                  </a:cubicBezTo>
                  <a:cubicBezTo>
                    <a:pt x="157" y="139"/>
                    <a:pt x="155" y="138"/>
                    <a:pt x="151" y="135"/>
                  </a:cubicBezTo>
                  <a:cubicBezTo>
                    <a:pt x="138" y="127"/>
                    <a:pt x="104" y="106"/>
                    <a:pt x="73" y="87"/>
                  </a:cubicBezTo>
                  <a:cubicBezTo>
                    <a:pt x="58" y="78"/>
                    <a:pt x="43" y="69"/>
                    <a:pt x="33" y="62"/>
                  </a:cubicBezTo>
                  <a:cubicBezTo>
                    <a:pt x="27" y="58"/>
                    <a:pt x="23" y="56"/>
                    <a:pt x="20" y="54"/>
                  </a:cubicBezTo>
                  <a:cubicBezTo>
                    <a:pt x="18" y="53"/>
                    <a:pt x="17" y="52"/>
                    <a:pt x="17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2"/>
                    <a:pt x="17" y="52"/>
                    <a:pt x="16" y="52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6"/>
                    <a:pt x="17" y="55"/>
                    <a:pt x="17" y="55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61" y="138"/>
                    <a:pt x="161" y="138"/>
                    <a:pt x="161" y="138"/>
                  </a:cubicBezTo>
                  <a:cubicBezTo>
                    <a:pt x="163" y="139"/>
                    <a:pt x="165" y="139"/>
                    <a:pt x="166" y="137"/>
                  </a:cubicBezTo>
                  <a:cubicBezTo>
                    <a:pt x="167" y="135"/>
                    <a:pt x="166" y="133"/>
                    <a:pt x="165" y="132"/>
                  </a:cubicBezTo>
                  <a:cubicBezTo>
                    <a:pt x="101" y="92"/>
                    <a:pt x="101" y="92"/>
                    <a:pt x="101" y="92"/>
                  </a:cubicBezTo>
                  <a:cubicBezTo>
                    <a:pt x="168" y="127"/>
                    <a:pt x="168" y="127"/>
                    <a:pt x="168" y="127"/>
                  </a:cubicBezTo>
                  <a:cubicBezTo>
                    <a:pt x="170" y="128"/>
                    <a:pt x="172" y="127"/>
                    <a:pt x="173" y="125"/>
                  </a:cubicBezTo>
                  <a:cubicBezTo>
                    <a:pt x="174" y="124"/>
                    <a:pt x="174" y="124"/>
                    <a:pt x="174" y="123"/>
                  </a:cubicBezTo>
                  <a:cubicBezTo>
                    <a:pt x="174" y="122"/>
                    <a:pt x="174" y="121"/>
                    <a:pt x="174" y="121"/>
                  </a:cubicBezTo>
                  <a:cubicBezTo>
                    <a:pt x="173" y="120"/>
                    <a:pt x="173" y="120"/>
                    <a:pt x="173" y="120"/>
                  </a:cubicBezTo>
                  <a:cubicBezTo>
                    <a:pt x="172" y="119"/>
                    <a:pt x="172" y="119"/>
                    <a:pt x="171" y="119"/>
                  </a:cubicBezTo>
                  <a:cubicBezTo>
                    <a:pt x="169" y="117"/>
                    <a:pt x="166" y="115"/>
                    <a:pt x="161" y="111"/>
                  </a:cubicBezTo>
                  <a:cubicBezTo>
                    <a:pt x="143" y="100"/>
                    <a:pt x="109" y="80"/>
                    <a:pt x="80" y="62"/>
                  </a:cubicBezTo>
                  <a:cubicBezTo>
                    <a:pt x="65" y="54"/>
                    <a:pt x="52" y="45"/>
                    <a:pt x="42" y="39"/>
                  </a:cubicBezTo>
                  <a:cubicBezTo>
                    <a:pt x="37" y="36"/>
                    <a:pt x="33" y="33"/>
                    <a:pt x="30" y="32"/>
                  </a:cubicBezTo>
                  <a:cubicBezTo>
                    <a:pt x="29" y="31"/>
                    <a:pt x="28" y="30"/>
                    <a:pt x="27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1"/>
                    <a:pt x="27" y="30"/>
                    <a:pt x="27" y="30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3"/>
                    <a:pt x="27" y="32"/>
                    <a:pt x="27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5"/>
                    <a:pt x="26" y="35"/>
                    <a:pt x="27" y="34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5" y="35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5"/>
                    <a:pt x="25" y="36"/>
                    <a:pt x="26" y="36"/>
                  </a:cubicBezTo>
                  <a:cubicBezTo>
                    <a:pt x="32" y="39"/>
                    <a:pt x="44" y="45"/>
                    <a:pt x="58" y="52"/>
                  </a:cubicBezTo>
                  <a:cubicBezTo>
                    <a:pt x="80" y="64"/>
                    <a:pt x="108" y="79"/>
                    <a:pt x="130" y="91"/>
                  </a:cubicBezTo>
                  <a:cubicBezTo>
                    <a:pt x="141" y="97"/>
                    <a:pt x="151" y="102"/>
                    <a:pt x="158" y="106"/>
                  </a:cubicBezTo>
                  <a:cubicBezTo>
                    <a:pt x="165" y="110"/>
                    <a:pt x="169" y="112"/>
                    <a:pt x="169" y="112"/>
                  </a:cubicBezTo>
                  <a:cubicBezTo>
                    <a:pt x="170" y="113"/>
                    <a:pt x="171" y="113"/>
                    <a:pt x="172" y="112"/>
                  </a:cubicBezTo>
                  <a:cubicBezTo>
                    <a:pt x="173" y="112"/>
                    <a:pt x="174" y="111"/>
                    <a:pt x="175" y="110"/>
                  </a:cubicBezTo>
                  <a:cubicBezTo>
                    <a:pt x="175" y="110"/>
                    <a:pt x="175" y="109"/>
                    <a:pt x="175" y="109"/>
                  </a:cubicBezTo>
                  <a:cubicBezTo>
                    <a:pt x="175" y="108"/>
                    <a:pt x="175" y="107"/>
                    <a:pt x="175" y="107"/>
                  </a:cubicBezTo>
                  <a:cubicBezTo>
                    <a:pt x="174" y="106"/>
                    <a:pt x="174" y="106"/>
                    <a:pt x="174" y="106"/>
                  </a:cubicBezTo>
                  <a:cubicBezTo>
                    <a:pt x="173" y="105"/>
                    <a:pt x="173" y="105"/>
                    <a:pt x="173" y="105"/>
                  </a:cubicBezTo>
                  <a:cubicBezTo>
                    <a:pt x="173" y="105"/>
                    <a:pt x="172" y="104"/>
                    <a:pt x="170" y="103"/>
                  </a:cubicBezTo>
                  <a:cubicBezTo>
                    <a:pt x="160" y="96"/>
                    <a:pt x="126" y="75"/>
                    <a:pt x="95" y="56"/>
                  </a:cubicBezTo>
                  <a:cubicBezTo>
                    <a:pt x="64" y="36"/>
                    <a:pt x="35" y="19"/>
                    <a:pt x="35" y="19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65" y="43"/>
                    <a:pt x="100" y="60"/>
                  </a:cubicBezTo>
                  <a:cubicBezTo>
                    <a:pt x="118" y="69"/>
                    <a:pt x="135" y="78"/>
                    <a:pt x="149" y="84"/>
                  </a:cubicBezTo>
                  <a:cubicBezTo>
                    <a:pt x="156" y="87"/>
                    <a:pt x="162" y="90"/>
                    <a:pt x="166" y="92"/>
                  </a:cubicBezTo>
                  <a:cubicBezTo>
                    <a:pt x="168" y="93"/>
                    <a:pt x="170" y="94"/>
                    <a:pt x="171" y="94"/>
                  </a:cubicBezTo>
                  <a:cubicBezTo>
                    <a:pt x="172" y="95"/>
                    <a:pt x="172" y="95"/>
                    <a:pt x="173" y="95"/>
                  </a:cubicBezTo>
                  <a:cubicBezTo>
                    <a:pt x="174" y="95"/>
                    <a:pt x="174" y="95"/>
                    <a:pt x="174" y="95"/>
                  </a:cubicBezTo>
                  <a:cubicBezTo>
                    <a:pt x="174" y="95"/>
                    <a:pt x="175" y="95"/>
                    <a:pt x="175" y="95"/>
                  </a:cubicBezTo>
                  <a:cubicBezTo>
                    <a:pt x="175" y="95"/>
                    <a:pt x="176" y="95"/>
                    <a:pt x="176" y="95"/>
                  </a:cubicBezTo>
                  <a:cubicBezTo>
                    <a:pt x="177" y="95"/>
                    <a:pt x="178" y="95"/>
                    <a:pt x="179" y="94"/>
                  </a:cubicBezTo>
                  <a:cubicBezTo>
                    <a:pt x="179" y="93"/>
                    <a:pt x="179" y="93"/>
                    <a:pt x="179" y="93"/>
                  </a:cubicBezTo>
                  <a:cubicBezTo>
                    <a:pt x="179" y="93"/>
                    <a:pt x="179" y="92"/>
                    <a:pt x="179" y="91"/>
                  </a:cubicBezTo>
                  <a:cubicBezTo>
                    <a:pt x="179" y="90"/>
                    <a:pt x="179" y="89"/>
                    <a:pt x="179" y="89"/>
                  </a:cubicBezTo>
                  <a:cubicBezTo>
                    <a:pt x="178" y="88"/>
                    <a:pt x="178" y="88"/>
                    <a:pt x="177" y="87"/>
                  </a:cubicBezTo>
                  <a:cubicBezTo>
                    <a:pt x="176" y="86"/>
                    <a:pt x="175" y="85"/>
                    <a:pt x="174" y="84"/>
                  </a:cubicBezTo>
                  <a:cubicBezTo>
                    <a:pt x="168" y="80"/>
                    <a:pt x="158" y="74"/>
                    <a:pt x="145" y="66"/>
                  </a:cubicBezTo>
                  <a:cubicBezTo>
                    <a:pt x="126" y="55"/>
                    <a:pt x="102" y="41"/>
                    <a:pt x="83" y="30"/>
                  </a:cubicBezTo>
                  <a:cubicBezTo>
                    <a:pt x="74" y="25"/>
                    <a:pt x="65" y="19"/>
                    <a:pt x="59" y="16"/>
                  </a:cubicBezTo>
                  <a:cubicBezTo>
                    <a:pt x="56" y="14"/>
                    <a:pt x="54" y="12"/>
                    <a:pt x="53" y="11"/>
                  </a:cubicBezTo>
                  <a:cubicBezTo>
                    <a:pt x="52" y="11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2" y="11"/>
                    <a:pt x="51" y="10"/>
                    <a:pt x="51" y="10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13"/>
                    <a:pt x="52" y="12"/>
                    <a:pt x="52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9" y="15"/>
                    <a:pt x="50" y="15"/>
                    <a:pt x="51" y="14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8" y="16"/>
                    <a:pt x="48" y="16"/>
                    <a:pt x="49" y="15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6"/>
                    <a:pt x="48" y="16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6"/>
                    <a:pt x="48" y="16"/>
                    <a:pt x="49" y="16"/>
                  </a:cubicBezTo>
                  <a:cubicBezTo>
                    <a:pt x="54" y="19"/>
                    <a:pt x="64" y="23"/>
                    <a:pt x="76" y="29"/>
                  </a:cubicBezTo>
                  <a:cubicBezTo>
                    <a:pt x="94" y="38"/>
                    <a:pt x="118" y="50"/>
                    <a:pt x="137" y="60"/>
                  </a:cubicBezTo>
                  <a:cubicBezTo>
                    <a:pt x="147" y="64"/>
                    <a:pt x="156" y="68"/>
                    <a:pt x="163" y="71"/>
                  </a:cubicBezTo>
                  <a:cubicBezTo>
                    <a:pt x="166" y="73"/>
                    <a:pt x="169" y="74"/>
                    <a:pt x="171" y="75"/>
                  </a:cubicBezTo>
                  <a:cubicBezTo>
                    <a:pt x="172" y="75"/>
                    <a:pt x="173" y="76"/>
                    <a:pt x="174" y="76"/>
                  </a:cubicBezTo>
                  <a:cubicBezTo>
                    <a:pt x="174" y="76"/>
                    <a:pt x="175" y="76"/>
                    <a:pt x="175" y="76"/>
                  </a:cubicBezTo>
                  <a:cubicBezTo>
                    <a:pt x="175" y="76"/>
                    <a:pt x="176" y="77"/>
                    <a:pt x="176" y="77"/>
                  </a:cubicBezTo>
                  <a:cubicBezTo>
                    <a:pt x="177" y="77"/>
                    <a:pt x="177" y="77"/>
                    <a:pt x="178" y="76"/>
                  </a:cubicBezTo>
                  <a:cubicBezTo>
                    <a:pt x="178" y="76"/>
                    <a:pt x="179" y="76"/>
                    <a:pt x="180" y="75"/>
                  </a:cubicBezTo>
                  <a:cubicBezTo>
                    <a:pt x="181" y="74"/>
                    <a:pt x="181" y="73"/>
                    <a:pt x="181" y="72"/>
                  </a:cubicBezTo>
                  <a:cubicBezTo>
                    <a:pt x="180" y="71"/>
                    <a:pt x="180" y="70"/>
                    <a:pt x="179" y="69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70" y="6"/>
                    <a:pt x="70" y="6"/>
                    <a:pt x="70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70" y="7"/>
                    <a:pt x="70" y="7"/>
                    <a:pt x="70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8" y="8"/>
                    <a:pt x="69" y="8"/>
                    <a:pt x="69" y="7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8"/>
                    <a:pt x="67" y="8"/>
                    <a:pt x="67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8"/>
                    <a:pt x="67" y="8"/>
                    <a:pt x="67" y="8"/>
                  </a:cubicBezTo>
                  <a:cubicBezTo>
                    <a:pt x="67" y="6"/>
                    <a:pt x="67" y="6"/>
                    <a:pt x="67" y="6"/>
                  </a:cubicBezTo>
                  <a:cubicBezTo>
                    <a:pt x="67" y="8"/>
                    <a:pt x="67" y="8"/>
                    <a:pt x="67" y="8"/>
                  </a:cubicBezTo>
                  <a:cubicBezTo>
                    <a:pt x="67" y="8"/>
                    <a:pt x="67" y="8"/>
                    <a:pt x="67" y="8"/>
                  </a:cubicBezTo>
                  <a:cubicBezTo>
                    <a:pt x="67" y="6"/>
                    <a:pt x="67" y="6"/>
                    <a:pt x="67" y="6"/>
                  </a:cubicBezTo>
                  <a:cubicBezTo>
                    <a:pt x="67" y="8"/>
                    <a:pt x="67" y="8"/>
                    <a:pt x="67" y="8"/>
                  </a:cubicBezTo>
                  <a:cubicBezTo>
                    <a:pt x="67" y="8"/>
                    <a:pt x="68" y="8"/>
                    <a:pt x="69" y="8"/>
                  </a:cubicBezTo>
                  <a:cubicBezTo>
                    <a:pt x="73" y="10"/>
                    <a:pt x="81" y="13"/>
                    <a:pt x="90" y="17"/>
                  </a:cubicBezTo>
                  <a:cubicBezTo>
                    <a:pt x="105" y="24"/>
                    <a:pt x="123" y="32"/>
                    <a:pt x="138" y="39"/>
                  </a:cubicBezTo>
                  <a:cubicBezTo>
                    <a:pt x="145" y="42"/>
                    <a:pt x="152" y="45"/>
                    <a:pt x="156" y="47"/>
                  </a:cubicBezTo>
                  <a:cubicBezTo>
                    <a:pt x="161" y="49"/>
                    <a:pt x="164" y="51"/>
                    <a:pt x="164" y="51"/>
                  </a:cubicBezTo>
                  <a:cubicBezTo>
                    <a:pt x="165" y="52"/>
                    <a:pt x="168" y="51"/>
                    <a:pt x="169" y="49"/>
                  </a:cubicBezTo>
                  <a:cubicBezTo>
                    <a:pt x="170" y="47"/>
                    <a:pt x="169" y="45"/>
                    <a:pt x="167" y="44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8" y="0"/>
                    <a:pt x="96" y="1"/>
                    <a:pt x="94" y="3"/>
                  </a:cubicBezTo>
                  <a:cubicBezTo>
                    <a:pt x="93" y="5"/>
                    <a:pt x="94" y="7"/>
                    <a:pt x="96" y="8"/>
                  </a:cubicBezTo>
                  <a:cubicBezTo>
                    <a:pt x="163" y="51"/>
                    <a:pt x="163" y="51"/>
                    <a:pt x="163" y="51"/>
                  </a:cubicBezTo>
                  <a:cubicBezTo>
                    <a:pt x="165" y="47"/>
                    <a:pt x="165" y="47"/>
                    <a:pt x="165" y="47"/>
                  </a:cubicBezTo>
                  <a:cubicBezTo>
                    <a:pt x="167" y="44"/>
                    <a:pt x="167" y="44"/>
                    <a:pt x="167" y="44"/>
                  </a:cubicBezTo>
                  <a:cubicBezTo>
                    <a:pt x="167" y="44"/>
                    <a:pt x="144" y="33"/>
                    <a:pt x="120" y="22"/>
                  </a:cubicBezTo>
                  <a:cubicBezTo>
                    <a:pt x="108" y="16"/>
                    <a:pt x="96" y="11"/>
                    <a:pt x="87" y="7"/>
                  </a:cubicBezTo>
                  <a:cubicBezTo>
                    <a:pt x="82" y="5"/>
                    <a:pt x="78" y="3"/>
                    <a:pt x="74" y="2"/>
                  </a:cubicBezTo>
                  <a:cubicBezTo>
                    <a:pt x="73" y="1"/>
                    <a:pt x="72" y="1"/>
                    <a:pt x="70" y="1"/>
                  </a:cubicBezTo>
                  <a:cubicBezTo>
                    <a:pt x="70" y="0"/>
                    <a:pt x="69" y="0"/>
                    <a:pt x="69" y="0"/>
                  </a:cubicBezTo>
                  <a:cubicBezTo>
                    <a:pt x="68" y="0"/>
                    <a:pt x="68" y="0"/>
                    <a:pt x="67" y="0"/>
                  </a:cubicBezTo>
                  <a:cubicBezTo>
                    <a:pt x="67" y="0"/>
                    <a:pt x="66" y="0"/>
                    <a:pt x="66" y="0"/>
                  </a:cubicBezTo>
                  <a:cubicBezTo>
                    <a:pt x="66" y="0"/>
                    <a:pt x="65" y="0"/>
                    <a:pt x="65" y="1"/>
                  </a:cubicBezTo>
                  <a:cubicBezTo>
                    <a:pt x="64" y="1"/>
                    <a:pt x="64" y="1"/>
                    <a:pt x="64" y="2"/>
                  </a:cubicBezTo>
                  <a:cubicBezTo>
                    <a:pt x="62" y="4"/>
                    <a:pt x="63" y="6"/>
                    <a:pt x="65" y="7"/>
                  </a:cubicBezTo>
                  <a:cubicBezTo>
                    <a:pt x="175" y="76"/>
                    <a:pt x="175" y="76"/>
                    <a:pt x="175" y="76"/>
                  </a:cubicBezTo>
                  <a:cubicBezTo>
                    <a:pt x="177" y="72"/>
                    <a:pt x="177" y="72"/>
                    <a:pt x="177" y="72"/>
                  </a:cubicBezTo>
                  <a:cubicBezTo>
                    <a:pt x="173" y="70"/>
                    <a:pt x="173" y="70"/>
                    <a:pt x="173" y="70"/>
                  </a:cubicBezTo>
                  <a:cubicBezTo>
                    <a:pt x="177" y="72"/>
                    <a:pt x="177" y="72"/>
                    <a:pt x="177" y="72"/>
                  </a:cubicBezTo>
                  <a:cubicBezTo>
                    <a:pt x="175" y="69"/>
                    <a:pt x="175" y="69"/>
                    <a:pt x="175" y="69"/>
                  </a:cubicBezTo>
                  <a:cubicBezTo>
                    <a:pt x="175" y="69"/>
                    <a:pt x="174" y="69"/>
                    <a:pt x="173" y="70"/>
                  </a:cubicBezTo>
                  <a:cubicBezTo>
                    <a:pt x="177" y="72"/>
                    <a:pt x="177" y="72"/>
                    <a:pt x="177" y="72"/>
                  </a:cubicBezTo>
                  <a:cubicBezTo>
                    <a:pt x="175" y="69"/>
                    <a:pt x="175" y="69"/>
                    <a:pt x="175" y="69"/>
                  </a:cubicBezTo>
                  <a:cubicBezTo>
                    <a:pt x="176" y="72"/>
                    <a:pt x="176" y="72"/>
                    <a:pt x="176" y="72"/>
                  </a:cubicBezTo>
                  <a:cubicBezTo>
                    <a:pt x="176" y="69"/>
                    <a:pt x="176" y="69"/>
                    <a:pt x="176" y="69"/>
                  </a:cubicBezTo>
                  <a:cubicBezTo>
                    <a:pt x="176" y="69"/>
                    <a:pt x="176" y="69"/>
                    <a:pt x="175" y="69"/>
                  </a:cubicBezTo>
                  <a:cubicBezTo>
                    <a:pt x="176" y="72"/>
                    <a:pt x="176" y="72"/>
                    <a:pt x="176" y="72"/>
                  </a:cubicBezTo>
                  <a:cubicBezTo>
                    <a:pt x="176" y="69"/>
                    <a:pt x="176" y="69"/>
                    <a:pt x="176" y="69"/>
                  </a:cubicBezTo>
                  <a:cubicBezTo>
                    <a:pt x="176" y="71"/>
                    <a:pt x="176" y="71"/>
                    <a:pt x="176" y="71"/>
                  </a:cubicBezTo>
                  <a:cubicBezTo>
                    <a:pt x="177" y="69"/>
                    <a:pt x="177" y="69"/>
                    <a:pt x="177" y="69"/>
                  </a:cubicBezTo>
                  <a:cubicBezTo>
                    <a:pt x="176" y="69"/>
                    <a:pt x="176" y="69"/>
                    <a:pt x="176" y="69"/>
                  </a:cubicBezTo>
                  <a:cubicBezTo>
                    <a:pt x="176" y="71"/>
                    <a:pt x="176" y="71"/>
                    <a:pt x="176" y="71"/>
                  </a:cubicBezTo>
                  <a:cubicBezTo>
                    <a:pt x="177" y="69"/>
                    <a:pt x="177" y="69"/>
                    <a:pt x="177" y="69"/>
                  </a:cubicBezTo>
                  <a:cubicBezTo>
                    <a:pt x="177" y="69"/>
                    <a:pt x="176" y="68"/>
                    <a:pt x="174" y="68"/>
                  </a:cubicBezTo>
                  <a:cubicBezTo>
                    <a:pt x="170" y="66"/>
                    <a:pt x="159" y="61"/>
                    <a:pt x="147" y="55"/>
                  </a:cubicBezTo>
                  <a:cubicBezTo>
                    <a:pt x="128" y="46"/>
                    <a:pt x="104" y="34"/>
                    <a:pt x="85" y="25"/>
                  </a:cubicBezTo>
                  <a:cubicBezTo>
                    <a:pt x="75" y="20"/>
                    <a:pt x="66" y="16"/>
                    <a:pt x="60" y="13"/>
                  </a:cubicBezTo>
                  <a:cubicBezTo>
                    <a:pt x="57" y="11"/>
                    <a:pt x="54" y="10"/>
                    <a:pt x="53" y="9"/>
                  </a:cubicBezTo>
                  <a:cubicBezTo>
                    <a:pt x="52" y="9"/>
                    <a:pt x="51" y="8"/>
                    <a:pt x="50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8" y="8"/>
                    <a:pt x="48" y="8"/>
                  </a:cubicBezTo>
                  <a:cubicBezTo>
                    <a:pt x="47" y="8"/>
                    <a:pt x="47" y="8"/>
                    <a:pt x="46" y="8"/>
                  </a:cubicBezTo>
                  <a:cubicBezTo>
                    <a:pt x="46" y="8"/>
                    <a:pt x="45" y="8"/>
                    <a:pt x="44" y="9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10"/>
                    <a:pt x="44" y="11"/>
                    <a:pt x="44" y="12"/>
                  </a:cubicBezTo>
                  <a:cubicBezTo>
                    <a:pt x="44" y="13"/>
                    <a:pt x="44" y="13"/>
                    <a:pt x="44" y="14"/>
                  </a:cubicBezTo>
                  <a:cubicBezTo>
                    <a:pt x="45" y="15"/>
                    <a:pt x="45" y="15"/>
                    <a:pt x="46" y="16"/>
                  </a:cubicBezTo>
                  <a:cubicBezTo>
                    <a:pt x="47" y="17"/>
                    <a:pt x="48" y="18"/>
                    <a:pt x="49" y="19"/>
                  </a:cubicBezTo>
                  <a:cubicBezTo>
                    <a:pt x="55" y="23"/>
                    <a:pt x="65" y="29"/>
                    <a:pt x="78" y="36"/>
                  </a:cubicBezTo>
                  <a:cubicBezTo>
                    <a:pt x="97" y="48"/>
                    <a:pt x="121" y="61"/>
                    <a:pt x="140" y="73"/>
                  </a:cubicBezTo>
                  <a:cubicBezTo>
                    <a:pt x="149" y="78"/>
                    <a:pt x="158" y="83"/>
                    <a:pt x="164" y="87"/>
                  </a:cubicBezTo>
                  <a:cubicBezTo>
                    <a:pt x="167" y="89"/>
                    <a:pt x="169" y="91"/>
                    <a:pt x="170" y="92"/>
                  </a:cubicBezTo>
                  <a:cubicBezTo>
                    <a:pt x="171" y="92"/>
                    <a:pt x="172" y="93"/>
                    <a:pt x="172" y="93"/>
                  </a:cubicBezTo>
                  <a:cubicBezTo>
                    <a:pt x="172" y="93"/>
                    <a:pt x="172" y="93"/>
                    <a:pt x="172" y="93"/>
                  </a:cubicBezTo>
                  <a:cubicBezTo>
                    <a:pt x="173" y="92"/>
                    <a:pt x="173" y="92"/>
                    <a:pt x="173" y="92"/>
                  </a:cubicBezTo>
                  <a:cubicBezTo>
                    <a:pt x="172" y="93"/>
                    <a:pt x="172" y="93"/>
                    <a:pt x="172" y="93"/>
                  </a:cubicBezTo>
                  <a:cubicBezTo>
                    <a:pt x="172" y="93"/>
                    <a:pt x="172" y="93"/>
                    <a:pt x="172" y="93"/>
                  </a:cubicBezTo>
                  <a:cubicBezTo>
                    <a:pt x="173" y="92"/>
                    <a:pt x="173" y="92"/>
                    <a:pt x="173" y="92"/>
                  </a:cubicBezTo>
                  <a:cubicBezTo>
                    <a:pt x="172" y="93"/>
                    <a:pt x="172" y="93"/>
                    <a:pt x="172" y="93"/>
                  </a:cubicBezTo>
                  <a:cubicBezTo>
                    <a:pt x="175" y="91"/>
                    <a:pt x="175" y="91"/>
                    <a:pt x="175" y="91"/>
                  </a:cubicBezTo>
                  <a:cubicBezTo>
                    <a:pt x="171" y="91"/>
                    <a:pt x="171" y="91"/>
                    <a:pt x="171" y="91"/>
                  </a:cubicBezTo>
                  <a:cubicBezTo>
                    <a:pt x="171" y="92"/>
                    <a:pt x="172" y="93"/>
                    <a:pt x="172" y="93"/>
                  </a:cubicBezTo>
                  <a:cubicBezTo>
                    <a:pt x="175" y="91"/>
                    <a:pt x="175" y="91"/>
                    <a:pt x="175" y="91"/>
                  </a:cubicBezTo>
                  <a:cubicBezTo>
                    <a:pt x="171" y="91"/>
                    <a:pt x="171" y="91"/>
                    <a:pt x="171" y="91"/>
                  </a:cubicBezTo>
                  <a:cubicBezTo>
                    <a:pt x="175" y="91"/>
                    <a:pt x="175" y="91"/>
                    <a:pt x="175" y="91"/>
                  </a:cubicBezTo>
                  <a:cubicBezTo>
                    <a:pt x="172" y="89"/>
                    <a:pt x="172" y="89"/>
                    <a:pt x="172" y="89"/>
                  </a:cubicBezTo>
                  <a:cubicBezTo>
                    <a:pt x="171" y="90"/>
                    <a:pt x="171" y="91"/>
                    <a:pt x="171" y="91"/>
                  </a:cubicBezTo>
                  <a:cubicBezTo>
                    <a:pt x="175" y="91"/>
                    <a:pt x="175" y="91"/>
                    <a:pt x="175" y="91"/>
                  </a:cubicBezTo>
                  <a:cubicBezTo>
                    <a:pt x="172" y="89"/>
                    <a:pt x="172" y="89"/>
                    <a:pt x="172" y="89"/>
                  </a:cubicBezTo>
                  <a:cubicBezTo>
                    <a:pt x="175" y="91"/>
                    <a:pt x="175" y="91"/>
                    <a:pt x="175" y="91"/>
                  </a:cubicBezTo>
                  <a:cubicBezTo>
                    <a:pt x="172" y="89"/>
                    <a:pt x="172" y="89"/>
                    <a:pt x="172" y="89"/>
                  </a:cubicBezTo>
                  <a:cubicBezTo>
                    <a:pt x="175" y="91"/>
                    <a:pt x="175" y="91"/>
                    <a:pt x="175" y="91"/>
                  </a:cubicBezTo>
                  <a:cubicBezTo>
                    <a:pt x="174" y="88"/>
                    <a:pt x="174" y="88"/>
                    <a:pt x="174" y="88"/>
                  </a:cubicBezTo>
                  <a:cubicBezTo>
                    <a:pt x="173" y="88"/>
                    <a:pt x="173" y="88"/>
                    <a:pt x="172" y="89"/>
                  </a:cubicBezTo>
                  <a:cubicBezTo>
                    <a:pt x="175" y="91"/>
                    <a:pt x="175" y="91"/>
                    <a:pt x="175" y="91"/>
                  </a:cubicBezTo>
                  <a:cubicBezTo>
                    <a:pt x="174" y="88"/>
                    <a:pt x="174" y="88"/>
                    <a:pt x="174" y="88"/>
                  </a:cubicBezTo>
                  <a:cubicBezTo>
                    <a:pt x="175" y="91"/>
                    <a:pt x="175" y="91"/>
                    <a:pt x="175" y="91"/>
                  </a:cubicBezTo>
                  <a:cubicBezTo>
                    <a:pt x="175" y="87"/>
                    <a:pt x="175" y="87"/>
                    <a:pt x="175" y="87"/>
                  </a:cubicBezTo>
                  <a:cubicBezTo>
                    <a:pt x="175" y="87"/>
                    <a:pt x="175" y="87"/>
                    <a:pt x="174" y="88"/>
                  </a:cubicBezTo>
                  <a:cubicBezTo>
                    <a:pt x="175" y="91"/>
                    <a:pt x="175" y="91"/>
                    <a:pt x="175" y="91"/>
                  </a:cubicBezTo>
                  <a:cubicBezTo>
                    <a:pt x="175" y="87"/>
                    <a:pt x="175" y="87"/>
                    <a:pt x="175" y="87"/>
                  </a:cubicBezTo>
                  <a:cubicBezTo>
                    <a:pt x="175" y="90"/>
                    <a:pt x="175" y="90"/>
                    <a:pt x="175" y="90"/>
                  </a:cubicBezTo>
                  <a:cubicBezTo>
                    <a:pt x="176" y="87"/>
                    <a:pt x="176" y="87"/>
                    <a:pt x="176" y="87"/>
                  </a:cubicBezTo>
                  <a:cubicBezTo>
                    <a:pt x="176" y="87"/>
                    <a:pt x="176" y="87"/>
                    <a:pt x="175" y="87"/>
                  </a:cubicBezTo>
                  <a:cubicBezTo>
                    <a:pt x="175" y="90"/>
                    <a:pt x="175" y="90"/>
                    <a:pt x="175" y="90"/>
                  </a:cubicBezTo>
                  <a:cubicBezTo>
                    <a:pt x="176" y="87"/>
                    <a:pt x="176" y="87"/>
                    <a:pt x="176" y="87"/>
                  </a:cubicBezTo>
                  <a:cubicBezTo>
                    <a:pt x="176" y="87"/>
                    <a:pt x="175" y="87"/>
                    <a:pt x="173" y="87"/>
                  </a:cubicBezTo>
                  <a:cubicBezTo>
                    <a:pt x="168" y="84"/>
                    <a:pt x="156" y="79"/>
                    <a:pt x="142" y="72"/>
                  </a:cubicBezTo>
                  <a:cubicBezTo>
                    <a:pt x="121" y="62"/>
                    <a:pt x="94" y="49"/>
                    <a:pt x="73" y="38"/>
                  </a:cubicBezTo>
                  <a:cubicBezTo>
                    <a:pt x="62" y="32"/>
                    <a:pt x="53" y="28"/>
                    <a:pt x="46" y="24"/>
                  </a:cubicBezTo>
                  <a:cubicBezTo>
                    <a:pt x="39" y="21"/>
                    <a:pt x="35" y="19"/>
                    <a:pt x="35" y="19"/>
                  </a:cubicBezTo>
                  <a:cubicBezTo>
                    <a:pt x="33" y="18"/>
                    <a:pt x="31" y="18"/>
                    <a:pt x="30" y="20"/>
                  </a:cubicBezTo>
                  <a:cubicBezTo>
                    <a:pt x="29" y="22"/>
                    <a:pt x="29" y="25"/>
                    <a:pt x="31" y="26"/>
                  </a:cubicBezTo>
                  <a:cubicBezTo>
                    <a:pt x="31" y="26"/>
                    <a:pt x="33" y="27"/>
                    <a:pt x="37" y="29"/>
                  </a:cubicBezTo>
                  <a:cubicBezTo>
                    <a:pt x="50" y="37"/>
                    <a:pt x="83" y="58"/>
                    <a:pt x="113" y="76"/>
                  </a:cubicBezTo>
                  <a:cubicBezTo>
                    <a:pt x="128" y="85"/>
                    <a:pt x="142" y="94"/>
                    <a:pt x="152" y="101"/>
                  </a:cubicBezTo>
                  <a:cubicBezTo>
                    <a:pt x="157" y="104"/>
                    <a:pt x="162" y="107"/>
                    <a:pt x="164" y="109"/>
                  </a:cubicBezTo>
                  <a:cubicBezTo>
                    <a:pt x="166" y="110"/>
                    <a:pt x="167" y="110"/>
                    <a:pt x="168" y="111"/>
                  </a:cubicBezTo>
                  <a:cubicBezTo>
                    <a:pt x="168" y="111"/>
                    <a:pt x="168" y="111"/>
                    <a:pt x="168" y="111"/>
                  </a:cubicBezTo>
                  <a:cubicBezTo>
                    <a:pt x="168" y="111"/>
                    <a:pt x="168" y="111"/>
                    <a:pt x="168" y="111"/>
                  </a:cubicBezTo>
                  <a:cubicBezTo>
                    <a:pt x="170" y="109"/>
                    <a:pt x="170" y="109"/>
                    <a:pt x="170" y="109"/>
                  </a:cubicBezTo>
                  <a:cubicBezTo>
                    <a:pt x="168" y="111"/>
                    <a:pt x="168" y="111"/>
                    <a:pt x="168" y="111"/>
                  </a:cubicBezTo>
                  <a:cubicBezTo>
                    <a:pt x="168" y="111"/>
                    <a:pt x="168" y="111"/>
                    <a:pt x="168" y="111"/>
                  </a:cubicBezTo>
                  <a:cubicBezTo>
                    <a:pt x="170" y="109"/>
                    <a:pt x="170" y="109"/>
                    <a:pt x="170" y="109"/>
                  </a:cubicBezTo>
                  <a:cubicBezTo>
                    <a:pt x="168" y="111"/>
                    <a:pt x="168" y="111"/>
                    <a:pt x="168" y="111"/>
                  </a:cubicBezTo>
                  <a:cubicBezTo>
                    <a:pt x="171" y="109"/>
                    <a:pt x="171" y="109"/>
                    <a:pt x="171" y="109"/>
                  </a:cubicBezTo>
                  <a:cubicBezTo>
                    <a:pt x="168" y="111"/>
                    <a:pt x="168" y="111"/>
                    <a:pt x="168" y="111"/>
                  </a:cubicBezTo>
                  <a:cubicBezTo>
                    <a:pt x="168" y="111"/>
                    <a:pt x="168" y="111"/>
                    <a:pt x="168" y="111"/>
                  </a:cubicBezTo>
                  <a:cubicBezTo>
                    <a:pt x="171" y="109"/>
                    <a:pt x="171" y="109"/>
                    <a:pt x="171" y="109"/>
                  </a:cubicBezTo>
                  <a:cubicBezTo>
                    <a:pt x="168" y="111"/>
                    <a:pt x="168" y="111"/>
                    <a:pt x="168" y="111"/>
                  </a:cubicBezTo>
                  <a:cubicBezTo>
                    <a:pt x="171" y="109"/>
                    <a:pt x="171" y="109"/>
                    <a:pt x="171" y="109"/>
                  </a:cubicBezTo>
                  <a:cubicBezTo>
                    <a:pt x="167" y="109"/>
                    <a:pt x="167" y="109"/>
                    <a:pt x="167" y="109"/>
                  </a:cubicBezTo>
                  <a:cubicBezTo>
                    <a:pt x="167" y="110"/>
                    <a:pt x="168" y="110"/>
                    <a:pt x="168" y="111"/>
                  </a:cubicBezTo>
                  <a:cubicBezTo>
                    <a:pt x="171" y="109"/>
                    <a:pt x="171" y="109"/>
                    <a:pt x="171" y="109"/>
                  </a:cubicBezTo>
                  <a:cubicBezTo>
                    <a:pt x="167" y="109"/>
                    <a:pt x="167" y="109"/>
                    <a:pt x="167" y="109"/>
                  </a:cubicBezTo>
                  <a:cubicBezTo>
                    <a:pt x="171" y="109"/>
                    <a:pt x="171" y="109"/>
                    <a:pt x="171" y="109"/>
                  </a:cubicBezTo>
                  <a:cubicBezTo>
                    <a:pt x="168" y="107"/>
                    <a:pt x="168" y="107"/>
                    <a:pt x="168" y="107"/>
                  </a:cubicBezTo>
                  <a:cubicBezTo>
                    <a:pt x="167" y="107"/>
                    <a:pt x="167" y="108"/>
                    <a:pt x="167" y="109"/>
                  </a:cubicBezTo>
                  <a:cubicBezTo>
                    <a:pt x="171" y="109"/>
                    <a:pt x="171" y="109"/>
                    <a:pt x="171" y="109"/>
                  </a:cubicBezTo>
                  <a:cubicBezTo>
                    <a:pt x="168" y="107"/>
                    <a:pt x="168" y="107"/>
                    <a:pt x="168" y="107"/>
                  </a:cubicBezTo>
                  <a:cubicBezTo>
                    <a:pt x="171" y="109"/>
                    <a:pt x="171" y="109"/>
                    <a:pt x="171" y="109"/>
                  </a:cubicBezTo>
                  <a:cubicBezTo>
                    <a:pt x="173" y="105"/>
                    <a:pt x="173" y="105"/>
                    <a:pt x="173" y="105"/>
                  </a:cubicBezTo>
                  <a:cubicBezTo>
                    <a:pt x="173" y="105"/>
                    <a:pt x="138" y="86"/>
                    <a:pt x="102" y="66"/>
                  </a:cubicBezTo>
                  <a:cubicBezTo>
                    <a:pt x="84" y="57"/>
                    <a:pt x="66" y="47"/>
                    <a:pt x="52" y="40"/>
                  </a:cubicBezTo>
                  <a:cubicBezTo>
                    <a:pt x="44" y="36"/>
                    <a:pt x="38" y="33"/>
                    <a:pt x="34" y="31"/>
                  </a:cubicBezTo>
                  <a:cubicBezTo>
                    <a:pt x="31" y="30"/>
                    <a:pt x="30" y="29"/>
                    <a:pt x="28" y="28"/>
                  </a:cubicBezTo>
                  <a:cubicBezTo>
                    <a:pt x="27" y="28"/>
                    <a:pt x="27" y="28"/>
                    <a:pt x="26" y="28"/>
                  </a:cubicBezTo>
                  <a:cubicBezTo>
                    <a:pt x="25" y="28"/>
                    <a:pt x="25" y="27"/>
                    <a:pt x="24" y="27"/>
                  </a:cubicBezTo>
                  <a:cubicBezTo>
                    <a:pt x="23" y="27"/>
                    <a:pt x="23" y="27"/>
                    <a:pt x="22" y="28"/>
                  </a:cubicBezTo>
                  <a:cubicBezTo>
                    <a:pt x="22" y="28"/>
                    <a:pt x="21" y="28"/>
                    <a:pt x="20" y="29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30"/>
                    <a:pt x="19" y="31"/>
                    <a:pt x="19" y="31"/>
                  </a:cubicBezTo>
                  <a:cubicBezTo>
                    <a:pt x="19" y="32"/>
                    <a:pt x="20" y="33"/>
                    <a:pt x="20" y="33"/>
                  </a:cubicBezTo>
                  <a:cubicBezTo>
                    <a:pt x="20" y="34"/>
                    <a:pt x="20" y="34"/>
                    <a:pt x="21" y="35"/>
                  </a:cubicBezTo>
                  <a:cubicBezTo>
                    <a:pt x="21" y="35"/>
                    <a:pt x="22" y="35"/>
                    <a:pt x="22" y="36"/>
                  </a:cubicBezTo>
                  <a:cubicBezTo>
                    <a:pt x="24" y="37"/>
                    <a:pt x="28" y="40"/>
                    <a:pt x="33" y="43"/>
                  </a:cubicBezTo>
                  <a:cubicBezTo>
                    <a:pt x="50" y="54"/>
                    <a:pt x="84" y="74"/>
                    <a:pt x="113" y="92"/>
                  </a:cubicBezTo>
                  <a:cubicBezTo>
                    <a:pt x="128" y="101"/>
                    <a:pt x="142" y="109"/>
                    <a:pt x="152" y="115"/>
                  </a:cubicBezTo>
                  <a:cubicBezTo>
                    <a:pt x="157" y="118"/>
                    <a:pt x="161" y="121"/>
                    <a:pt x="163" y="123"/>
                  </a:cubicBezTo>
                  <a:cubicBezTo>
                    <a:pt x="165" y="124"/>
                    <a:pt x="166" y="125"/>
                    <a:pt x="166" y="125"/>
                  </a:cubicBezTo>
                  <a:cubicBezTo>
                    <a:pt x="167" y="125"/>
                    <a:pt x="167" y="125"/>
                    <a:pt x="167" y="125"/>
                  </a:cubicBezTo>
                  <a:cubicBezTo>
                    <a:pt x="168" y="124"/>
                    <a:pt x="168" y="124"/>
                    <a:pt x="168" y="124"/>
                  </a:cubicBezTo>
                  <a:cubicBezTo>
                    <a:pt x="167" y="125"/>
                    <a:pt x="167" y="125"/>
                    <a:pt x="167" y="125"/>
                  </a:cubicBezTo>
                  <a:cubicBezTo>
                    <a:pt x="167" y="125"/>
                    <a:pt x="167" y="125"/>
                    <a:pt x="167" y="125"/>
                  </a:cubicBezTo>
                  <a:cubicBezTo>
                    <a:pt x="168" y="124"/>
                    <a:pt x="168" y="124"/>
                    <a:pt x="168" y="124"/>
                  </a:cubicBezTo>
                  <a:cubicBezTo>
                    <a:pt x="167" y="125"/>
                    <a:pt x="167" y="125"/>
                    <a:pt x="167" y="125"/>
                  </a:cubicBezTo>
                  <a:cubicBezTo>
                    <a:pt x="169" y="123"/>
                    <a:pt x="169" y="123"/>
                    <a:pt x="169" y="123"/>
                  </a:cubicBezTo>
                  <a:cubicBezTo>
                    <a:pt x="166" y="125"/>
                    <a:pt x="166" y="125"/>
                    <a:pt x="166" y="125"/>
                  </a:cubicBezTo>
                  <a:cubicBezTo>
                    <a:pt x="167" y="125"/>
                    <a:pt x="167" y="125"/>
                    <a:pt x="167" y="125"/>
                  </a:cubicBezTo>
                  <a:cubicBezTo>
                    <a:pt x="169" y="123"/>
                    <a:pt x="169" y="123"/>
                    <a:pt x="169" y="123"/>
                  </a:cubicBezTo>
                  <a:cubicBezTo>
                    <a:pt x="166" y="125"/>
                    <a:pt x="166" y="125"/>
                    <a:pt x="166" y="125"/>
                  </a:cubicBezTo>
                  <a:cubicBezTo>
                    <a:pt x="170" y="123"/>
                    <a:pt x="170" y="123"/>
                    <a:pt x="170" y="123"/>
                  </a:cubicBezTo>
                  <a:cubicBezTo>
                    <a:pt x="166" y="123"/>
                    <a:pt x="166" y="123"/>
                    <a:pt x="166" y="123"/>
                  </a:cubicBezTo>
                  <a:cubicBezTo>
                    <a:pt x="166" y="124"/>
                    <a:pt x="166" y="124"/>
                    <a:pt x="166" y="125"/>
                  </a:cubicBezTo>
                  <a:cubicBezTo>
                    <a:pt x="170" y="123"/>
                    <a:pt x="170" y="123"/>
                    <a:pt x="170" y="123"/>
                  </a:cubicBezTo>
                  <a:cubicBezTo>
                    <a:pt x="166" y="123"/>
                    <a:pt x="166" y="123"/>
                    <a:pt x="166" y="123"/>
                  </a:cubicBezTo>
                  <a:cubicBezTo>
                    <a:pt x="170" y="123"/>
                    <a:pt x="170" y="123"/>
                    <a:pt x="170" y="123"/>
                  </a:cubicBezTo>
                  <a:cubicBezTo>
                    <a:pt x="167" y="121"/>
                    <a:pt x="167" y="121"/>
                    <a:pt x="167" y="121"/>
                  </a:cubicBezTo>
                  <a:cubicBezTo>
                    <a:pt x="166" y="122"/>
                    <a:pt x="166" y="122"/>
                    <a:pt x="166" y="123"/>
                  </a:cubicBezTo>
                  <a:cubicBezTo>
                    <a:pt x="170" y="123"/>
                    <a:pt x="170" y="123"/>
                    <a:pt x="170" y="123"/>
                  </a:cubicBezTo>
                  <a:cubicBezTo>
                    <a:pt x="167" y="121"/>
                    <a:pt x="167" y="121"/>
                    <a:pt x="167" y="121"/>
                  </a:cubicBezTo>
                  <a:cubicBezTo>
                    <a:pt x="170" y="123"/>
                    <a:pt x="170" y="123"/>
                    <a:pt x="170" y="123"/>
                  </a:cubicBezTo>
                  <a:cubicBezTo>
                    <a:pt x="172" y="119"/>
                    <a:pt x="172" y="119"/>
                    <a:pt x="172" y="119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4" y="37"/>
                    <a:pt x="11" y="38"/>
                    <a:pt x="10" y="40"/>
                  </a:cubicBezTo>
                  <a:cubicBezTo>
                    <a:pt x="9" y="42"/>
                    <a:pt x="10" y="44"/>
                    <a:pt x="12" y="45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3" y="49"/>
                    <a:pt x="11" y="50"/>
                    <a:pt x="10" y="51"/>
                  </a:cubicBezTo>
                  <a:cubicBezTo>
                    <a:pt x="9" y="52"/>
                    <a:pt x="9" y="52"/>
                    <a:pt x="9" y="53"/>
                  </a:cubicBezTo>
                  <a:cubicBezTo>
                    <a:pt x="9" y="53"/>
                    <a:pt x="9" y="54"/>
                    <a:pt x="9" y="54"/>
                  </a:cubicBezTo>
                  <a:cubicBezTo>
                    <a:pt x="9" y="55"/>
                    <a:pt x="9" y="55"/>
                    <a:pt x="9" y="56"/>
                  </a:cubicBezTo>
                  <a:cubicBezTo>
                    <a:pt x="10" y="56"/>
                    <a:pt x="10" y="56"/>
                    <a:pt x="10" y="57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1" y="58"/>
                    <a:pt x="12" y="58"/>
                    <a:pt x="14" y="59"/>
                  </a:cubicBezTo>
                  <a:cubicBezTo>
                    <a:pt x="19" y="63"/>
                    <a:pt x="30" y="70"/>
                    <a:pt x="44" y="79"/>
                  </a:cubicBezTo>
                  <a:cubicBezTo>
                    <a:pt x="87" y="105"/>
                    <a:pt x="153" y="146"/>
                    <a:pt x="153" y="146"/>
                  </a:cubicBezTo>
                  <a:cubicBezTo>
                    <a:pt x="155" y="143"/>
                    <a:pt x="155" y="143"/>
                    <a:pt x="155" y="143"/>
                  </a:cubicBezTo>
                  <a:cubicBezTo>
                    <a:pt x="152" y="140"/>
                    <a:pt x="152" y="140"/>
                    <a:pt x="152" y="140"/>
                  </a:cubicBezTo>
                  <a:cubicBezTo>
                    <a:pt x="155" y="142"/>
                    <a:pt x="155" y="142"/>
                    <a:pt x="155" y="142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3" y="139"/>
                    <a:pt x="152" y="139"/>
                    <a:pt x="152" y="140"/>
                  </a:cubicBezTo>
                  <a:cubicBezTo>
                    <a:pt x="155" y="142"/>
                    <a:pt x="155" y="142"/>
                    <a:pt x="155" y="142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5" y="142"/>
                    <a:pt x="155" y="142"/>
                    <a:pt x="155" y="142"/>
                  </a:cubicBezTo>
                  <a:cubicBezTo>
                    <a:pt x="155" y="139"/>
                    <a:pt x="155" y="139"/>
                    <a:pt x="155" y="139"/>
                  </a:cubicBezTo>
                  <a:cubicBezTo>
                    <a:pt x="155" y="139"/>
                    <a:pt x="154" y="139"/>
                    <a:pt x="154" y="139"/>
                  </a:cubicBezTo>
                  <a:cubicBezTo>
                    <a:pt x="155" y="142"/>
                    <a:pt x="155" y="142"/>
                    <a:pt x="155" y="142"/>
                  </a:cubicBezTo>
                  <a:cubicBezTo>
                    <a:pt x="155" y="139"/>
                    <a:pt x="155" y="139"/>
                    <a:pt x="155" y="139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55" y="139"/>
                    <a:pt x="155" y="139"/>
                    <a:pt x="155" y="139"/>
                  </a:cubicBezTo>
                  <a:cubicBezTo>
                    <a:pt x="155" y="139"/>
                    <a:pt x="155" y="139"/>
                    <a:pt x="155" y="139"/>
                  </a:cubicBezTo>
                  <a:cubicBezTo>
                    <a:pt x="155" y="141"/>
                    <a:pt x="155" y="141"/>
                    <a:pt x="155" y="141"/>
                  </a:cubicBezTo>
                  <a:cubicBezTo>
                    <a:pt x="155" y="139"/>
                    <a:pt x="155" y="139"/>
                    <a:pt x="155" y="139"/>
                  </a:cubicBezTo>
                  <a:cubicBezTo>
                    <a:pt x="155" y="139"/>
                    <a:pt x="154" y="138"/>
                    <a:pt x="153" y="138"/>
                  </a:cubicBezTo>
                  <a:cubicBezTo>
                    <a:pt x="147" y="135"/>
                    <a:pt x="135" y="129"/>
                    <a:pt x="121" y="121"/>
                  </a:cubicBezTo>
                  <a:cubicBezTo>
                    <a:pt x="99" y="110"/>
                    <a:pt x="71" y="95"/>
                    <a:pt x="49" y="83"/>
                  </a:cubicBezTo>
                  <a:cubicBezTo>
                    <a:pt x="38" y="77"/>
                    <a:pt x="28" y="71"/>
                    <a:pt x="21" y="67"/>
                  </a:cubicBezTo>
                  <a:cubicBezTo>
                    <a:pt x="14" y="63"/>
                    <a:pt x="9" y="61"/>
                    <a:pt x="9" y="61"/>
                  </a:cubicBezTo>
                  <a:cubicBezTo>
                    <a:pt x="8" y="60"/>
                    <a:pt x="5" y="61"/>
                    <a:pt x="4" y="62"/>
                  </a:cubicBezTo>
                  <a:cubicBezTo>
                    <a:pt x="4" y="63"/>
                    <a:pt x="3" y="64"/>
                    <a:pt x="3" y="65"/>
                  </a:cubicBezTo>
                  <a:cubicBezTo>
                    <a:pt x="4" y="66"/>
                    <a:pt x="4" y="67"/>
                    <a:pt x="4" y="67"/>
                  </a:cubicBezTo>
                  <a:cubicBezTo>
                    <a:pt x="5" y="68"/>
                    <a:pt x="5" y="68"/>
                    <a:pt x="6" y="69"/>
                  </a:cubicBezTo>
                  <a:cubicBezTo>
                    <a:pt x="7" y="70"/>
                    <a:pt x="8" y="71"/>
                    <a:pt x="10" y="72"/>
                  </a:cubicBezTo>
                  <a:cubicBezTo>
                    <a:pt x="16" y="76"/>
                    <a:pt x="27" y="83"/>
                    <a:pt x="41" y="92"/>
                  </a:cubicBezTo>
                  <a:cubicBezTo>
                    <a:pt x="82" y="118"/>
                    <a:pt x="145" y="155"/>
                    <a:pt x="145" y="155"/>
                  </a:cubicBezTo>
                  <a:cubicBezTo>
                    <a:pt x="147" y="152"/>
                    <a:pt x="147" y="152"/>
                    <a:pt x="147" y="152"/>
                  </a:cubicBezTo>
                  <a:cubicBezTo>
                    <a:pt x="144" y="150"/>
                    <a:pt x="144" y="150"/>
                    <a:pt x="144" y="150"/>
                  </a:cubicBezTo>
                  <a:cubicBezTo>
                    <a:pt x="147" y="152"/>
                    <a:pt x="147" y="152"/>
                    <a:pt x="147" y="152"/>
                  </a:cubicBezTo>
                  <a:cubicBezTo>
                    <a:pt x="146" y="148"/>
                    <a:pt x="146" y="148"/>
                    <a:pt x="146" y="148"/>
                  </a:cubicBezTo>
                  <a:cubicBezTo>
                    <a:pt x="145" y="148"/>
                    <a:pt x="144" y="149"/>
                    <a:pt x="144" y="150"/>
                  </a:cubicBezTo>
                  <a:cubicBezTo>
                    <a:pt x="147" y="152"/>
                    <a:pt x="147" y="152"/>
                    <a:pt x="147" y="152"/>
                  </a:cubicBezTo>
                  <a:cubicBezTo>
                    <a:pt x="146" y="148"/>
                    <a:pt x="146" y="148"/>
                    <a:pt x="146" y="148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48"/>
                    <a:pt x="146" y="148"/>
                    <a:pt x="146" y="148"/>
                  </a:cubicBezTo>
                  <a:cubicBezTo>
                    <a:pt x="146" y="148"/>
                    <a:pt x="146" y="148"/>
                    <a:pt x="146" y="148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48"/>
                    <a:pt x="146" y="148"/>
                    <a:pt x="146" y="148"/>
                  </a:cubicBezTo>
                  <a:cubicBezTo>
                    <a:pt x="146" y="149"/>
                    <a:pt x="146" y="149"/>
                    <a:pt x="146" y="149"/>
                  </a:cubicBezTo>
                  <a:cubicBezTo>
                    <a:pt x="147" y="148"/>
                    <a:pt x="147" y="148"/>
                    <a:pt x="147" y="148"/>
                  </a:cubicBezTo>
                  <a:cubicBezTo>
                    <a:pt x="146" y="148"/>
                    <a:pt x="146" y="148"/>
                    <a:pt x="146" y="148"/>
                  </a:cubicBezTo>
                  <a:cubicBezTo>
                    <a:pt x="146" y="149"/>
                    <a:pt x="146" y="149"/>
                    <a:pt x="146" y="149"/>
                  </a:cubicBezTo>
                  <a:cubicBezTo>
                    <a:pt x="147" y="148"/>
                    <a:pt x="147" y="148"/>
                    <a:pt x="147" y="148"/>
                  </a:cubicBezTo>
                  <a:cubicBezTo>
                    <a:pt x="147" y="148"/>
                    <a:pt x="145" y="148"/>
                    <a:pt x="144" y="147"/>
                  </a:cubicBezTo>
                  <a:cubicBezTo>
                    <a:pt x="138" y="145"/>
                    <a:pt x="127" y="140"/>
                    <a:pt x="113" y="133"/>
                  </a:cubicBezTo>
                  <a:cubicBezTo>
                    <a:pt x="92" y="123"/>
                    <a:pt x="65" y="109"/>
                    <a:pt x="44" y="98"/>
                  </a:cubicBezTo>
                  <a:cubicBezTo>
                    <a:pt x="33" y="92"/>
                    <a:pt x="24" y="87"/>
                    <a:pt x="17" y="84"/>
                  </a:cubicBezTo>
                  <a:cubicBezTo>
                    <a:pt x="10" y="80"/>
                    <a:pt x="6" y="78"/>
                    <a:pt x="6" y="78"/>
                  </a:cubicBezTo>
                  <a:cubicBezTo>
                    <a:pt x="4" y="77"/>
                    <a:pt x="2" y="78"/>
                    <a:pt x="1" y="80"/>
                  </a:cubicBezTo>
                  <a:cubicBezTo>
                    <a:pt x="0" y="82"/>
                    <a:pt x="0" y="84"/>
                    <a:pt x="2" y="85"/>
                  </a:cubicBezTo>
                  <a:cubicBezTo>
                    <a:pt x="2" y="85"/>
                    <a:pt x="4" y="86"/>
                    <a:pt x="8" y="88"/>
                  </a:cubicBezTo>
                  <a:cubicBezTo>
                    <a:pt x="20" y="95"/>
                    <a:pt x="51" y="113"/>
                    <a:pt x="78" y="130"/>
                  </a:cubicBezTo>
                  <a:cubicBezTo>
                    <a:pt x="92" y="138"/>
                    <a:pt x="105" y="146"/>
                    <a:pt x="114" y="153"/>
                  </a:cubicBezTo>
                  <a:cubicBezTo>
                    <a:pt x="119" y="156"/>
                    <a:pt x="123" y="158"/>
                    <a:pt x="125" y="160"/>
                  </a:cubicBezTo>
                  <a:cubicBezTo>
                    <a:pt x="126" y="161"/>
                    <a:pt x="127" y="162"/>
                    <a:pt x="128" y="163"/>
                  </a:cubicBezTo>
                  <a:cubicBezTo>
                    <a:pt x="128" y="163"/>
                    <a:pt x="128" y="163"/>
                    <a:pt x="128" y="163"/>
                  </a:cubicBezTo>
                  <a:cubicBezTo>
                    <a:pt x="128" y="163"/>
                    <a:pt x="128" y="163"/>
                    <a:pt x="128" y="163"/>
                  </a:cubicBezTo>
                  <a:cubicBezTo>
                    <a:pt x="130" y="162"/>
                    <a:pt x="130" y="162"/>
                    <a:pt x="130" y="162"/>
                  </a:cubicBezTo>
                  <a:cubicBezTo>
                    <a:pt x="128" y="163"/>
                    <a:pt x="128" y="163"/>
                    <a:pt x="128" y="163"/>
                  </a:cubicBezTo>
                  <a:cubicBezTo>
                    <a:pt x="128" y="163"/>
                    <a:pt x="128" y="163"/>
                    <a:pt x="128" y="163"/>
                  </a:cubicBezTo>
                  <a:cubicBezTo>
                    <a:pt x="130" y="162"/>
                    <a:pt x="130" y="162"/>
                    <a:pt x="130" y="162"/>
                  </a:cubicBezTo>
                  <a:cubicBezTo>
                    <a:pt x="128" y="163"/>
                    <a:pt x="128" y="163"/>
                    <a:pt x="128" y="163"/>
                  </a:cubicBezTo>
                  <a:cubicBezTo>
                    <a:pt x="131" y="161"/>
                    <a:pt x="131" y="161"/>
                    <a:pt x="131" y="161"/>
                  </a:cubicBezTo>
                  <a:cubicBezTo>
                    <a:pt x="128" y="161"/>
                    <a:pt x="128" y="161"/>
                    <a:pt x="128" y="161"/>
                  </a:cubicBezTo>
                  <a:cubicBezTo>
                    <a:pt x="128" y="162"/>
                    <a:pt x="128" y="162"/>
                    <a:pt x="128" y="163"/>
                  </a:cubicBezTo>
                  <a:cubicBezTo>
                    <a:pt x="131" y="161"/>
                    <a:pt x="131" y="161"/>
                    <a:pt x="131" y="161"/>
                  </a:cubicBezTo>
                  <a:cubicBezTo>
                    <a:pt x="128" y="161"/>
                    <a:pt x="128" y="161"/>
                    <a:pt x="128" y="161"/>
                  </a:cubicBezTo>
                  <a:cubicBezTo>
                    <a:pt x="132" y="161"/>
                    <a:pt x="132" y="161"/>
                    <a:pt x="132" y="161"/>
                  </a:cubicBezTo>
                  <a:cubicBezTo>
                    <a:pt x="128" y="159"/>
                    <a:pt x="128" y="159"/>
                    <a:pt x="128" y="159"/>
                  </a:cubicBezTo>
                  <a:cubicBezTo>
                    <a:pt x="128" y="160"/>
                    <a:pt x="128" y="161"/>
                    <a:pt x="128" y="161"/>
                  </a:cubicBezTo>
                  <a:cubicBezTo>
                    <a:pt x="132" y="161"/>
                    <a:pt x="132" y="161"/>
                    <a:pt x="132" y="161"/>
                  </a:cubicBezTo>
                  <a:cubicBezTo>
                    <a:pt x="128" y="159"/>
                    <a:pt x="128" y="159"/>
                    <a:pt x="128" y="159"/>
                  </a:cubicBezTo>
                  <a:cubicBezTo>
                    <a:pt x="132" y="161"/>
                    <a:pt x="132" y="161"/>
                    <a:pt x="132" y="161"/>
                  </a:cubicBezTo>
                  <a:cubicBezTo>
                    <a:pt x="128" y="159"/>
                    <a:pt x="128" y="159"/>
                    <a:pt x="128" y="159"/>
                  </a:cubicBezTo>
                  <a:cubicBezTo>
                    <a:pt x="132" y="161"/>
                    <a:pt x="132" y="161"/>
                    <a:pt x="132" y="161"/>
                  </a:cubicBezTo>
                  <a:cubicBezTo>
                    <a:pt x="130" y="158"/>
                    <a:pt x="130" y="158"/>
                    <a:pt x="130" y="158"/>
                  </a:cubicBezTo>
                  <a:cubicBezTo>
                    <a:pt x="130" y="158"/>
                    <a:pt x="129" y="158"/>
                    <a:pt x="128" y="159"/>
                  </a:cubicBezTo>
                  <a:cubicBezTo>
                    <a:pt x="132" y="161"/>
                    <a:pt x="132" y="161"/>
                    <a:pt x="132" y="161"/>
                  </a:cubicBezTo>
                  <a:cubicBezTo>
                    <a:pt x="130" y="158"/>
                    <a:pt x="130" y="158"/>
                    <a:pt x="130" y="158"/>
                  </a:cubicBezTo>
                  <a:cubicBezTo>
                    <a:pt x="132" y="161"/>
                    <a:pt x="132" y="161"/>
                    <a:pt x="132" y="161"/>
                  </a:cubicBezTo>
                  <a:cubicBezTo>
                    <a:pt x="132" y="157"/>
                    <a:pt x="132" y="157"/>
                    <a:pt x="132" y="157"/>
                  </a:cubicBezTo>
                  <a:cubicBezTo>
                    <a:pt x="131" y="157"/>
                    <a:pt x="131" y="157"/>
                    <a:pt x="130" y="158"/>
                  </a:cubicBezTo>
                  <a:cubicBezTo>
                    <a:pt x="132" y="161"/>
                    <a:pt x="132" y="161"/>
                    <a:pt x="132" y="161"/>
                  </a:cubicBezTo>
                  <a:cubicBezTo>
                    <a:pt x="132" y="157"/>
                    <a:pt x="132" y="157"/>
                    <a:pt x="132" y="157"/>
                  </a:cubicBezTo>
                  <a:cubicBezTo>
                    <a:pt x="132" y="160"/>
                    <a:pt x="132" y="160"/>
                    <a:pt x="132" y="160"/>
                  </a:cubicBezTo>
                  <a:cubicBezTo>
                    <a:pt x="132" y="157"/>
                    <a:pt x="132" y="157"/>
                    <a:pt x="132" y="157"/>
                  </a:cubicBezTo>
                  <a:cubicBezTo>
                    <a:pt x="132" y="157"/>
                    <a:pt x="132" y="157"/>
                    <a:pt x="132" y="157"/>
                  </a:cubicBezTo>
                  <a:cubicBezTo>
                    <a:pt x="132" y="160"/>
                    <a:pt x="132" y="160"/>
                    <a:pt x="132" y="160"/>
                  </a:cubicBezTo>
                  <a:cubicBezTo>
                    <a:pt x="132" y="157"/>
                    <a:pt x="132" y="157"/>
                    <a:pt x="132" y="157"/>
                  </a:cubicBezTo>
                  <a:cubicBezTo>
                    <a:pt x="132" y="157"/>
                    <a:pt x="131" y="157"/>
                    <a:pt x="130" y="157"/>
                  </a:cubicBezTo>
                  <a:cubicBezTo>
                    <a:pt x="125" y="155"/>
                    <a:pt x="115" y="150"/>
                    <a:pt x="103" y="144"/>
                  </a:cubicBezTo>
                  <a:cubicBezTo>
                    <a:pt x="85" y="135"/>
                    <a:pt x="62" y="123"/>
                    <a:pt x="43" y="113"/>
                  </a:cubicBezTo>
                  <a:cubicBezTo>
                    <a:pt x="34" y="108"/>
                    <a:pt x="25" y="104"/>
                    <a:pt x="19" y="101"/>
                  </a:cubicBezTo>
                  <a:cubicBezTo>
                    <a:pt x="16" y="99"/>
                    <a:pt x="13" y="98"/>
                    <a:pt x="11" y="97"/>
                  </a:cubicBezTo>
                  <a:cubicBezTo>
                    <a:pt x="10" y="97"/>
                    <a:pt x="9" y="96"/>
                    <a:pt x="8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6" y="96"/>
                    <a:pt x="6" y="95"/>
                    <a:pt x="5" y="95"/>
                  </a:cubicBezTo>
                  <a:cubicBezTo>
                    <a:pt x="5" y="95"/>
                    <a:pt x="4" y="95"/>
                    <a:pt x="4" y="96"/>
                  </a:cubicBezTo>
                  <a:cubicBezTo>
                    <a:pt x="3" y="96"/>
                    <a:pt x="2" y="96"/>
                    <a:pt x="1" y="97"/>
                  </a:cubicBezTo>
                  <a:cubicBezTo>
                    <a:pt x="0" y="99"/>
                    <a:pt x="1" y="102"/>
                    <a:pt x="3" y="103"/>
                  </a:cubicBezTo>
                  <a:cubicBezTo>
                    <a:pt x="113" y="172"/>
                    <a:pt x="113" y="172"/>
                    <a:pt x="113" y="172"/>
                  </a:cubicBezTo>
                  <a:cubicBezTo>
                    <a:pt x="116" y="169"/>
                    <a:pt x="116" y="169"/>
                    <a:pt x="116" y="169"/>
                  </a:cubicBezTo>
                  <a:cubicBezTo>
                    <a:pt x="112" y="167"/>
                    <a:pt x="112" y="167"/>
                    <a:pt x="112" y="167"/>
                  </a:cubicBezTo>
                  <a:cubicBezTo>
                    <a:pt x="115" y="169"/>
                    <a:pt x="115" y="169"/>
                    <a:pt x="115" y="169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4" y="165"/>
                    <a:pt x="113" y="166"/>
                    <a:pt x="112" y="167"/>
                  </a:cubicBezTo>
                  <a:cubicBezTo>
                    <a:pt x="115" y="169"/>
                    <a:pt x="115" y="169"/>
                    <a:pt x="115" y="169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5" y="168"/>
                    <a:pt x="115" y="168"/>
                    <a:pt x="115" y="168"/>
                  </a:cubicBezTo>
                  <a:cubicBezTo>
                    <a:pt x="115" y="165"/>
                    <a:pt x="115" y="165"/>
                    <a:pt x="115" y="165"/>
                  </a:cubicBezTo>
                  <a:cubicBezTo>
                    <a:pt x="115" y="165"/>
                    <a:pt x="115" y="165"/>
                    <a:pt x="114" y="165"/>
                  </a:cubicBezTo>
                  <a:cubicBezTo>
                    <a:pt x="115" y="168"/>
                    <a:pt x="115" y="168"/>
                    <a:pt x="115" y="168"/>
                  </a:cubicBezTo>
                  <a:cubicBezTo>
                    <a:pt x="115" y="165"/>
                    <a:pt x="115" y="165"/>
                    <a:pt x="115" y="165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6" y="165"/>
                    <a:pt x="116" y="165"/>
                    <a:pt x="116" y="165"/>
                  </a:cubicBezTo>
                  <a:cubicBezTo>
                    <a:pt x="115" y="165"/>
                    <a:pt x="115" y="165"/>
                    <a:pt x="115" y="165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6" y="165"/>
                    <a:pt x="116" y="165"/>
                    <a:pt x="116" y="165"/>
                  </a:cubicBezTo>
                  <a:cubicBezTo>
                    <a:pt x="115" y="165"/>
                    <a:pt x="115" y="165"/>
                    <a:pt x="113" y="164"/>
                  </a:cubicBezTo>
                  <a:cubicBezTo>
                    <a:pt x="109" y="163"/>
                    <a:pt x="100" y="159"/>
                    <a:pt x="90" y="154"/>
                  </a:cubicBezTo>
                  <a:cubicBezTo>
                    <a:pt x="73" y="146"/>
                    <a:pt x="53" y="136"/>
                    <a:pt x="37" y="128"/>
                  </a:cubicBezTo>
                  <a:cubicBezTo>
                    <a:pt x="29" y="124"/>
                    <a:pt x="22" y="121"/>
                    <a:pt x="17" y="118"/>
                  </a:cubicBezTo>
                  <a:cubicBezTo>
                    <a:pt x="11" y="116"/>
                    <a:pt x="8" y="114"/>
                    <a:pt x="8" y="114"/>
                  </a:cubicBezTo>
                  <a:cubicBezTo>
                    <a:pt x="7" y="113"/>
                    <a:pt x="4" y="114"/>
                    <a:pt x="3" y="116"/>
                  </a:cubicBezTo>
                  <a:cubicBezTo>
                    <a:pt x="2" y="118"/>
                    <a:pt x="3" y="120"/>
                    <a:pt x="5" y="121"/>
                  </a:cubicBezTo>
                  <a:cubicBezTo>
                    <a:pt x="92" y="176"/>
                    <a:pt x="92" y="176"/>
                    <a:pt x="92" y="176"/>
                  </a:cubicBezTo>
                  <a:cubicBezTo>
                    <a:pt x="94" y="172"/>
                    <a:pt x="94" y="172"/>
                    <a:pt x="94" y="172"/>
                  </a:cubicBezTo>
                  <a:cubicBezTo>
                    <a:pt x="95" y="168"/>
                    <a:pt x="95" y="168"/>
                    <a:pt x="95" y="168"/>
                  </a:cubicBezTo>
                  <a:cubicBezTo>
                    <a:pt x="95" y="168"/>
                    <a:pt x="80" y="162"/>
                    <a:pt x="64" y="156"/>
                  </a:cubicBezTo>
                  <a:cubicBezTo>
                    <a:pt x="55" y="153"/>
                    <a:pt x="47" y="149"/>
                    <a:pt x="41" y="147"/>
                  </a:cubicBezTo>
                  <a:cubicBezTo>
                    <a:pt x="37" y="146"/>
                    <a:pt x="34" y="145"/>
                    <a:pt x="32" y="144"/>
                  </a:cubicBezTo>
                  <a:cubicBezTo>
                    <a:pt x="31" y="144"/>
                    <a:pt x="30" y="143"/>
                    <a:pt x="29" y="143"/>
                  </a:cubicBezTo>
                  <a:cubicBezTo>
                    <a:pt x="28" y="143"/>
                    <a:pt x="28" y="143"/>
                    <a:pt x="27" y="143"/>
                  </a:cubicBezTo>
                  <a:cubicBezTo>
                    <a:pt x="26" y="143"/>
                    <a:pt x="26" y="143"/>
                    <a:pt x="25" y="143"/>
                  </a:cubicBezTo>
                  <a:cubicBezTo>
                    <a:pt x="25" y="143"/>
                    <a:pt x="25" y="143"/>
                    <a:pt x="24" y="144"/>
                  </a:cubicBezTo>
                  <a:cubicBezTo>
                    <a:pt x="24" y="144"/>
                    <a:pt x="23" y="144"/>
                    <a:pt x="23" y="145"/>
                  </a:cubicBezTo>
                  <a:cubicBezTo>
                    <a:pt x="22" y="147"/>
                    <a:pt x="22" y="149"/>
                    <a:pt x="24" y="150"/>
                  </a:cubicBezTo>
                  <a:cubicBezTo>
                    <a:pt x="54" y="169"/>
                    <a:pt x="54" y="169"/>
                    <a:pt x="54" y="169"/>
                  </a:cubicBezTo>
                  <a:cubicBezTo>
                    <a:pt x="56" y="170"/>
                    <a:pt x="59" y="170"/>
                    <a:pt x="60" y="168"/>
                  </a:cubicBezTo>
                  <a:cubicBezTo>
                    <a:pt x="61" y="166"/>
                    <a:pt x="60" y="164"/>
                    <a:pt x="59" y="1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8" name="Freeform 299"/>
            <p:cNvSpPr/>
            <p:nvPr/>
          </p:nvSpPr>
          <p:spPr bwMode="auto">
            <a:xfrm>
              <a:off x="3223272" y="3911751"/>
              <a:ext cx="159659" cy="887548"/>
            </a:xfrm>
            <a:custGeom>
              <a:avLst/>
              <a:gdLst>
                <a:gd name="T0" fmla="*/ 36 w 118"/>
                <a:gd name="T1" fmla="*/ 615 h 655"/>
                <a:gd name="T2" fmla="*/ 32 w 118"/>
                <a:gd name="T3" fmla="*/ 559 h 655"/>
                <a:gd name="T4" fmla="*/ 28 w 118"/>
                <a:gd name="T5" fmla="*/ 506 h 655"/>
                <a:gd name="T6" fmla="*/ 25 w 118"/>
                <a:gd name="T7" fmla="*/ 465 h 655"/>
                <a:gd name="T8" fmla="*/ 26 w 118"/>
                <a:gd name="T9" fmla="*/ 457 h 655"/>
                <a:gd name="T10" fmla="*/ 24 w 118"/>
                <a:gd name="T11" fmla="*/ 433 h 655"/>
                <a:gd name="T12" fmla="*/ 23 w 118"/>
                <a:gd name="T13" fmla="*/ 418 h 655"/>
                <a:gd name="T14" fmla="*/ 22 w 118"/>
                <a:gd name="T15" fmla="*/ 413 h 655"/>
                <a:gd name="T16" fmla="*/ 21 w 118"/>
                <a:gd name="T17" fmla="*/ 373 h 655"/>
                <a:gd name="T18" fmla="*/ 23 w 118"/>
                <a:gd name="T19" fmla="*/ 330 h 655"/>
                <a:gd name="T20" fmla="*/ 20 w 118"/>
                <a:gd name="T21" fmla="*/ 313 h 655"/>
                <a:gd name="T22" fmla="*/ 16 w 118"/>
                <a:gd name="T23" fmla="*/ 313 h 655"/>
                <a:gd name="T24" fmla="*/ 17 w 118"/>
                <a:gd name="T25" fmla="*/ 299 h 655"/>
                <a:gd name="T26" fmla="*/ 17 w 118"/>
                <a:gd name="T27" fmla="*/ 278 h 655"/>
                <a:gd name="T28" fmla="*/ 17 w 118"/>
                <a:gd name="T29" fmla="*/ 279 h 655"/>
                <a:gd name="T30" fmla="*/ 17 w 118"/>
                <a:gd name="T31" fmla="*/ 264 h 655"/>
                <a:gd name="T32" fmla="*/ 14 w 118"/>
                <a:gd name="T33" fmla="*/ 228 h 655"/>
                <a:gd name="T34" fmla="*/ 11 w 118"/>
                <a:gd name="T35" fmla="*/ 228 h 655"/>
                <a:gd name="T36" fmla="*/ 13 w 118"/>
                <a:gd name="T37" fmla="*/ 230 h 655"/>
                <a:gd name="T38" fmla="*/ 12 w 118"/>
                <a:gd name="T39" fmla="*/ 210 h 655"/>
                <a:gd name="T40" fmla="*/ 11 w 118"/>
                <a:gd name="T41" fmla="*/ 205 h 655"/>
                <a:gd name="T42" fmla="*/ 14 w 118"/>
                <a:gd name="T43" fmla="*/ 164 h 655"/>
                <a:gd name="T44" fmla="*/ 8 w 118"/>
                <a:gd name="T45" fmla="*/ 125 h 655"/>
                <a:gd name="T46" fmla="*/ 9 w 118"/>
                <a:gd name="T47" fmla="*/ 112 h 655"/>
                <a:gd name="T48" fmla="*/ 9 w 118"/>
                <a:gd name="T49" fmla="*/ 108 h 655"/>
                <a:gd name="T50" fmla="*/ 5 w 118"/>
                <a:gd name="T51" fmla="*/ 77 h 655"/>
                <a:gd name="T52" fmla="*/ 13 w 118"/>
                <a:gd name="T53" fmla="*/ 66 h 655"/>
                <a:gd name="T54" fmla="*/ 8 w 118"/>
                <a:gd name="T55" fmla="*/ 63 h 655"/>
                <a:gd name="T56" fmla="*/ 17 w 118"/>
                <a:gd name="T57" fmla="*/ 38 h 655"/>
                <a:gd name="T58" fmla="*/ 23 w 118"/>
                <a:gd name="T59" fmla="*/ 25 h 655"/>
                <a:gd name="T60" fmla="*/ 24 w 118"/>
                <a:gd name="T61" fmla="*/ 24 h 655"/>
                <a:gd name="T62" fmla="*/ 55 w 118"/>
                <a:gd name="T63" fmla="*/ 5 h 655"/>
                <a:gd name="T64" fmla="*/ 73 w 118"/>
                <a:gd name="T65" fmla="*/ 7 h 655"/>
                <a:gd name="T66" fmla="*/ 70 w 118"/>
                <a:gd name="T67" fmla="*/ 7 h 655"/>
                <a:gd name="T68" fmla="*/ 111 w 118"/>
                <a:gd name="T69" fmla="*/ 16 h 655"/>
                <a:gd name="T70" fmla="*/ 74 w 118"/>
                <a:gd name="T71" fmla="*/ 12 h 655"/>
                <a:gd name="T72" fmla="*/ 32 w 118"/>
                <a:gd name="T73" fmla="*/ 16 h 655"/>
                <a:gd name="T74" fmla="*/ 16 w 118"/>
                <a:gd name="T75" fmla="*/ 22 h 655"/>
                <a:gd name="T76" fmla="*/ 9 w 118"/>
                <a:gd name="T77" fmla="*/ 52 h 655"/>
                <a:gd name="T78" fmla="*/ 1 w 118"/>
                <a:gd name="T79" fmla="*/ 74 h 655"/>
                <a:gd name="T80" fmla="*/ 1 w 118"/>
                <a:gd name="T81" fmla="*/ 76 h 655"/>
                <a:gd name="T82" fmla="*/ 7 w 118"/>
                <a:gd name="T83" fmla="*/ 97 h 655"/>
                <a:gd name="T84" fmla="*/ 4 w 118"/>
                <a:gd name="T85" fmla="*/ 113 h 655"/>
                <a:gd name="T86" fmla="*/ 6 w 118"/>
                <a:gd name="T87" fmla="*/ 167 h 655"/>
                <a:gd name="T88" fmla="*/ 8 w 118"/>
                <a:gd name="T89" fmla="*/ 212 h 655"/>
                <a:gd name="T90" fmla="*/ 6 w 118"/>
                <a:gd name="T91" fmla="*/ 227 h 655"/>
                <a:gd name="T92" fmla="*/ 9 w 118"/>
                <a:gd name="T93" fmla="*/ 264 h 655"/>
                <a:gd name="T94" fmla="*/ 10 w 118"/>
                <a:gd name="T95" fmla="*/ 296 h 655"/>
                <a:gd name="T96" fmla="*/ 13 w 118"/>
                <a:gd name="T97" fmla="*/ 297 h 655"/>
                <a:gd name="T98" fmla="*/ 10 w 118"/>
                <a:gd name="T99" fmla="*/ 311 h 655"/>
                <a:gd name="T100" fmla="*/ 15 w 118"/>
                <a:gd name="T101" fmla="*/ 331 h 655"/>
                <a:gd name="T102" fmla="*/ 15 w 118"/>
                <a:gd name="T103" fmla="*/ 379 h 655"/>
                <a:gd name="T104" fmla="*/ 18 w 118"/>
                <a:gd name="T105" fmla="*/ 415 h 655"/>
                <a:gd name="T106" fmla="*/ 16 w 118"/>
                <a:gd name="T107" fmla="*/ 433 h 655"/>
                <a:gd name="T108" fmla="*/ 14 w 118"/>
                <a:gd name="T109" fmla="*/ 432 h 655"/>
                <a:gd name="T110" fmla="*/ 18 w 118"/>
                <a:gd name="T111" fmla="*/ 457 h 655"/>
                <a:gd name="T112" fmla="*/ 24 w 118"/>
                <a:gd name="T113" fmla="*/ 513 h 655"/>
                <a:gd name="T114" fmla="*/ 26 w 118"/>
                <a:gd name="T115" fmla="*/ 565 h 655"/>
                <a:gd name="T116" fmla="*/ 33 w 118"/>
                <a:gd name="T117" fmla="*/ 622 h 655"/>
                <a:gd name="T118" fmla="*/ 36 w 118"/>
                <a:gd name="T119" fmla="*/ 647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8" h="655">
                  <a:moveTo>
                    <a:pt x="36" y="647"/>
                  </a:moveTo>
                  <a:cubicBezTo>
                    <a:pt x="33" y="645"/>
                    <a:pt x="33" y="645"/>
                    <a:pt x="33" y="645"/>
                  </a:cubicBezTo>
                  <a:cubicBezTo>
                    <a:pt x="30" y="649"/>
                    <a:pt x="30" y="649"/>
                    <a:pt x="30" y="649"/>
                  </a:cubicBezTo>
                  <a:cubicBezTo>
                    <a:pt x="34" y="651"/>
                    <a:pt x="34" y="651"/>
                    <a:pt x="34" y="651"/>
                  </a:cubicBezTo>
                  <a:cubicBezTo>
                    <a:pt x="41" y="642"/>
                    <a:pt x="41" y="642"/>
                    <a:pt x="41" y="642"/>
                  </a:cubicBezTo>
                  <a:cubicBezTo>
                    <a:pt x="42" y="641"/>
                    <a:pt x="42" y="640"/>
                    <a:pt x="42" y="639"/>
                  </a:cubicBezTo>
                  <a:cubicBezTo>
                    <a:pt x="42" y="638"/>
                    <a:pt x="41" y="637"/>
                    <a:pt x="40" y="636"/>
                  </a:cubicBezTo>
                  <a:cubicBezTo>
                    <a:pt x="37" y="634"/>
                    <a:pt x="37" y="634"/>
                    <a:pt x="37" y="634"/>
                  </a:cubicBezTo>
                  <a:cubicBezTo>
                    <a:pt x="39" y="619"/>
                    <a:pt x="39" y="619"/>
                    <a:pt x="39" y="619"/>
                  </a:cubicBezTo>
                  <a:cubicBezTo>
                    <a:pt x="39" y="618"/>
                    <a:pt x="38" y="616"/>
                    <a:pt x="37" y="615"/>
                  </a:cubicBezTo>
                  <a:cubicBezTo>
                    <a:pt x="36" y="615"/>
                    <a:pt x="36" y="615"/>
                    <a:pt x="36" y="615"/>
                  </a:cubicBezTo>
                  <a:cubicBezTo>
                    <a:pt x="34" y="618"/>
                    <a:pt x="34" y="618"/>
                    <a:pt x="34" y="618"/>
                  </a:cubicBezTo>
                  <a:cubicBezTo>
                    <a:pt x="38" y="618"/>
                    <a:pt x="38" y="618"/>
                    <a:pt x="38" y="618"/>
                  </a:cubicBezTo>
                  <a:cubicBezTo>
                    <a:pt x="39" y="605"/>
                    <a:pt x="39" y="605"/>
                    <a:pt x="39" y="605"/>
                  </a:cubicBezTo>
                  <a:cubicBezTo>
                    <a:pt x="39" y="604"/>
                    <a:pt x="38" y="602"/>
                    <a:pt x="37" y="601"/>
                  </a:cubicBezTo>
                  <a:cubicBezTo>
                    <a:pt x="34" y="599"/>
                    <a:pt x="34" y="599"/>
                    <a:pt x="34" y="599"/>
                  </a:cubicBezTo>
                  <a:cubicBezTo>
                    <a:pt x="36" y="584"/>
                    <a:pt x="36" y="584"/>
                    <a:pt x="36" y="584"/>
                  </a:cubicBezTo>
                  <a:cubicBezTo>
                    <a:pt x="36" y="582"/>
                    <a:pt x="35" y="580"/>
                    <a:pt x="34" y="580"/>
                  </a:cubicBezTo>
                  <a:cubicBezTo>
                    <a:pt x="34" y="580"/>
                    <a:pt x="34" y="580"/>
                    <a:pt x="34" y="580"/>
                  </a:cubicBezTo>
                  <a:cubicBezTo>
                    <a:pt x="34" y="563"/>
                    <a:pt x="34" y="563"/>
                    <a:pt x="34" y="563"/>
                  </a:cubicBezTo>
                  <a:cubicBezTo>
                    <a:pt x="34" y="562"/>
                    <a:pt x="33" y="560"/>
                    <a:pt x="32" y="560"/>
                  </a:cubicBezTo>
                  <a:cubicBezTo>
                    <a:pt x="32" y="559"/>
                    <a:pt x="32" y="559"/>
                    <a:pt x="32" y="559"/>
                  </a:cubicBezTo>
                  <a:cubicBezTo>
                    <a:pt x="34" y="547"/>
                    <a:pt x="34" y="547"/>
                    <a:pt x="34" y="547"/>
                  </a:cubicBezTo>
                  <a:cubicBezTo>
                    <a:pt x="34" y="545"/>
                    <a:pt x="33" y="544"/>
                    <a:pt x="32" y="543"/>
                  </a:cubicBezTo>
                  <a:cubicBezTo>
                    <a:pt x="30" y="542"/>
                    <a:pt x="30" y="542"/>
                    <a:pt x="30" y="542"/>
                  </a:cubicBezTo>
                  <a:cubicBezTo>
                    <a:pt x="27" y="545"/>
                    <a:pt x="27" y="545"/>
                    <a:pt x="27" y="545"/>
                  </a:cubicBezTo>
                  <a:cubicBezTo>
                    <a:pt x="31" y="546"/>
                    <a:pt x="31" y="546"/>
                    <a:pt x="31" y="546"/>
                  </a:cubicBezTo>
                  <a:cubicBezTo>
                    <a:pt x="34" y="533"/>
                    <a:pt x="34" y="533"/>
                    <a:pt x="34" y="533"/>
                  </a:cubicBezTo>
                  <a:cubicBezTo>
                    <a:pt x="34" y="532"/>
                    <a:pt x="33" y="530"/>
                    <a:pt x="32" y="529"/>
                  </a:cubicBezTo>
                  <a:cubicBezTo>
                    <a:pt x="31" y="529"/>
                    <a:pt x="31" y="529"/>
                    <a:pt x="31" y="529"/>
                  </a:cubicBezTo>
                  <a:cubicBezTo>
                    <a:pt x="32" y="511"/>
                    <a:pt x="32" y="511"/>
                    <a:pt x="32" y="511"/>
                  </a:cubicBezTo>
                  <a:cubicBezTo>
                    <a:pt x="32" y="509"/>
                    <a:pt x="31" y="508"/>
                    <a:pt x="30" y="507"/>
                  </a:cubicBezTo>
                  <a:cubicBezTo>
                    <a:pt x="28" y="506"/>
                    <a:pt x="28" y="506"/>
                    <a:pt x="28" y="506"/>
                  </a:cubicBezTo>
                  <a:cubicBezTo>
                    <a:pt x="26" y="509"/>
                    <a:pt x="26" y="509"/>
                    <a:pt x="26" y="509"/>
                  </a:cubicBezTo>
                  <a:cubicBezTo>
                    <a:pt x="29" y="510"/>
                    <a:pt x="29" y="510"/>
                    <a:pt x="29" y="510"/>
                  </a:cubicBezTo>
                  <a:cubicBezTo>
                    <a:pt x="32" y="497"/>
                    <a:pt x="32" y="497"/>
                    <a:pt x="32" y="497"/>
                  </a:cubicBezTo>
                  <a:cubicBezTo>
                    <a:pt x="33" y="495"/>
                    <a:pt x="32" y="493"/>
                    <a:pt x="30" y="493"/>
                  </a:cubicBezTo>
                  <a:cubicBezTo>
                    <a:pt x="26" y="490"/>
                    <a:pt x="26" y="490"/>
                    <a:pt x="26" y="490"/>
                  </a:cubicBezTo>
                  <a:cubicBezTo>
                    <a:pt x="27" y="474"/>
                    <a:pt x="27" y="474"/>
                    <a:pt x="27" y="474"/>
                  </a:cubicBezTo>
                  <a:cubicBezTo>
                    <a:pt x="27" y="473"/>
                    <a:pt x="26" y="471"/>
                    <a:pt x="25" y="471"/>
                  </a:cubicBezTo>
                  <a:cubicBezTo>
                    <a:pt x="23" y="469"/>
                    <a:pt x="23" y="469"/>
                    <a:pt x="23" y="469"/>
                  </a:cubicBezTo>
                  <a:cubicBezTo>
                    <a:pt x="21" y="473"/>
                    <a:pt x="21" y="473"/>
                    <a:pt x="21" y="473"/>
                  </a:cubicBezTo>
                  <a:cubicBezTo>
                    <a:pt x="25" y="473"/>
                    <a:pt x="25" y="473"/>
                    <a:pt x="25" y="473"/>
                  </a:cubicBezTo>
                  <a:cubicBezTo>
                    <a:pt x="25" y="473"/>
                    <a:pt x="25" y="469"/>
                    <a:pt x="25" y="465"/>
                  </a:cubicBezTo>
                  <a:cubicBezTo>
                    <a:pt x="25" y="463"/>
                    <a:pt x="25" y="461"/>
                    <a:pt x="25" y="459"/>
                  </a:cubicBezTo>
                  <a:cubicBezTo>
                    <a:pt x="26" y="458"/>
                    <a:pt x="26" y="458"/>
                    <a:pt x="26" y="457"/>
                  </a:cubicBezTo>
                  <a:cubicBezTo>
                    <a:pt x="26" y="457"/>
                    <a:pt x="26" y="457"/>
                    <a:pt x="26" y="457"/>
                  </a:cubicBezTo>
                  <a:cubicBezTo>
                    <a:pt x="24" y="457"/>
                    <a:pt x="24" y="457"/>
                    <a:pt x="24" y="457"/>
                  </a:cubicBezTo>
                  <a:cubicBezTo>
                    <a:pt x="26" y="457"/>
                    <a:pt x="26" y="457"/>
                    <a:pt x="26" y="457"/>
                  </a:cubicBezTo>
                  <a:cubicBezTo>
                    <a:pt x="26" y="457"/>
                    <a:pt x="26" y="457"/>
                    <a:pt x="26" y="457"/>
                  </a:cubicBezTo>
                  <a:cubicBezTo>
                    <a:pt x="24" y="457"/>
                    <a:pt x="24" y="457"/>
                    <a:pt x="24" y="457"/>
                  </a:cubicBezTo>
                  <a:cubicBezTo>
                    <a:pt x="26" y="457"/>
                    <a:pt x="26" y="457"/>
                    <a:pt x="26" y="457"/>
                  </a:cubicBezTo>
                  <a:cubicBezTo>
                    <a:pt x="22" y="456"/>
                    <a:pt x="22" y="456"/>
                    <a:pt x="22" y="456"/>
                  </a:cubicBezTo>
                  <a:cubicBezTo>
                    <a:pt x="26" y="457"/>
                    <a:pt x="26" y="457"/>
                    <a:pt x="26" y="457"/>
                  </a:cubicBezTo>
                  <a:cubicBezTo>
                    <a:pt x="26" y="457"/>
                    <a:pt x="26" y="457"/>
                    <a:pt x="26" y="457"/>
                  </a:cubicBezTo>
                  <a:cubicBezTo>
                    <a:pt x="22" y="456"/>
                    <a:pt x="22" y="456"/>
                    <a:pt x="22" y="456"/>
                  </a:cubicBezTo>
                  <a:cubicBezTo>
                    <a:pt x="26" y="457"/>
                    <a:pt x="26" y="457"/>
                    <a:pt x="26" y="457"/>
                  </a:cubicBezTo>
                  <a:cubicBezTo>
                    <a:pt x="22" y="456"/>
                    <a:pt x="22" y="456"/>
                    <a:pt x="22" y="456"/>
                  </a:cubicBezTo>
                  <a:cubicBezTo>
                    <a:pt x="25" y="458"/>
                    <a:pt x="25" y="458"/>
                    <a:pt x="25" y="458"/>
                  </a:cubicBezTo>
                  <a:cubicBezTo>
                    <a:pt x="25" y="458"/>
                    <a:pt x="25" y="458"/>
                    <a:pt x="26" y="457"/>
                  </a:cubicBezTo>
                  <a:cubicBezTo>
                    <a:pt x="22" y="456"/>
                    <a:pt x="22" y="456"/>
                    <a:pt x="22" y="456"/>
                  </a:cubicBezTo>
                  <a:cubicBezTo>
                    <a:pt x="25" y="458"/>
                    <a:pt x="25" y="458"/>
                    <a:pt x="25" y="458"/>
                  </a:cubicBezTo>
                  <a:cubicBezTo>
                    <a:pt x="26" y="456"/>
                    <a:pt x="26" y="454"/>
                    <a:pt x="24" y="453"/>
                  </a:cubicBezTo>
                  <a:cubicBezTo>
                    <a:pt x="23" y="452"/>
                    <a:pt x="23" y="452"/>
                    <a:pt x="23" y="452"/>
                  </a:cubicBezTo>
                  <a:cubicBezTo>
                    <a:pt x="26" y="437"/>
                    <a:pt x="26" y="437"/>
                    <a:pt x="26" y="437"/>
                  </a:cubicBezTo>
                  <a:cubicBezTo>
                    <a:pt x="26" y="436"/>
                    <a:pt x="25" y="434"/>
                    <a:pt x="24" y="433"/>
                  </a:cubicBezTo>
                  <a:cubicBezTo>
                    <a:pt x="20" y="431"/>
                    <a:pt x="20" y="431"/>
                    <a:pt x="20" y="431"/>
                  </a:cubicBezTo>
                  <a:cubicBezTo>
                    <a:pt x="18" y="434"/>
                    <a:pt x="18" y="434"/>
                    <a:pt x="18" y="434"/>
                  </a:cubicBezTo>
                  <a:cubicBezTo>
                    <a:pt x="21" y="436"/>
                    <a:pt x="21" y="436"/>
                    <a:pt x="21" y="436"/>
                  </a:cubicBezTo>
                  <a:cubicBezTo>
                    <a:pt x="21" y="436"/>
                    <a:pt x="21" y="436"/>
                    <a:pt x="21" y="435"/>
                  </a:cubicBezTo>
                  <a:cubicBezTo>
                    <a:pt x="22" y="435"/>
                    <a:pt x="22" y="435"/>
                    <a:pt x="22" y="435"/>
                  </a:cubicBezTo>
                  <a:cubicBezTo>
                    <a:pt x="22" y="434"/>
                    <a:pt x="22" y="433"/>
                    <a:pt x="23" y="431"/>
                  </a:cubicBezTo>
                  <a:cubicBezTo>
                    <a:pt x="23" y="429"/>
                    <a:pt x="24" y="426"/>
                    <a:pt x="24" y="423"/>
                  </a:cubicBezTo>
                  <a:cubicBezTo>
                    <a:pt x="25" y="422"/>
                    <a:pt x="25" y="421"/>
                    <a:pt x="25" y="420"/>
                  </a:cubicBezTo>
                  <a:cubicBezTo>
                    <a:pt x="25" y="419"/>
                    <a:pt x="25" y="419"/>
                    <a:pt x="25" y="419"/>
                  </a:cubicBezTo>
                  <a:cubicBezTo>
                    <a:pt x="26" y="419"/>
                    <a:pt x="26" y="419"/>
                    <a:pt x="26" y="419"/>
                  </a:cubicBezTo>
                  <a:cubicBezTo>
                    <a:pt x="23" y="418"/>
                    <a:pt x="23" y="418"/>
                    <a:pt x="23" y="418"/>
                  </a:cubicBezTo>
                  <a:cubicBezTo>
                    <a:pt x="25" y="419"/>
                    <a:pt x="25" y="419"/>
                    <a:pt x="25" y="419"/>
                  </a:cubicBezTo>
                  <a:cubicBezTo>
                    <a:pt x="26" y="419"/>
                    <a:pt x="26" y="419"/>
                    <a:pt x="26" y="419"/>
                  </a:cubicBezTo>
                  <a:cubicBezTo>
                    <a:pt x="23" y="418"/>
                    <a:pt x="23" y="418"/>
                    <a:pt x="23" y="418"/>
                  </a:cubicBezTo>
                  <a:cubicBezTo>
                    <a:pt x="25" y="419"/>
                    <a:pt x="25" y="419"/>
                    <a:pt x="25" y="419"/>
                  </a:cubicBezTo>
                  <a:cubicBezTo>
                    <a:pt x="22" y="417"/>
                    <a:pt x="22" y="417"/>
                    <a:pt x="22" y="417"/>
                  </a:cubicBezTo>
                  <a:cubicBezTo>
                    <a:pt x="25" y="419"/>
                    <a:pt x="25" y="419"/>
                    <a:pt x="25" y="419"/>
                  </a:cubicBezTo>
                  <a:cubicBezTo>
                    <a:pt x="25" y="419"/>
                    <a:pt x="25" y="419"/>
                    <a:pt x="25" y="419"/>
                  </a:cubicBezTo>
                  <a:cubicBezTo>
                    <a:pt x="22" y="417"/>
                    <a:pt x="22" y="417"/>
                    <a:pt x="22" y="417"/>
                  </a:cubicBezTo>
                  <a:cubicBezTo>
                    <a:pt x="25" y="419"/>
                    <a:pt x="25" y="419"/>
                    <a:pt x="25" y="419"/>
                  </a:cubicBezTo>
                  <a:cubicBezTo>
                    <a:pt x="26" y="418"/>
                    <a:pt x="26" y="415"/>
                    <a:pt x="24" y="414"/>
                  </a:cubicBezTo>
                  <a:cubicBezTo>
                    <a:pt x="22" y="413"/>
                    <a:pt x="22" y="413"/>
                    <a:pt x="22" y="413"/>
                  </a:cubicBezTo>
                  <a:cubicBezTo>
                    <a:pt x="20" y="416"/>
                    <a:pt x="20" y="416"/>
                    <a:pt x="20" y="416"/>
                  </a:cubicBezTo>
                  <a:cubicBezTo>
                    <a:pt x="24" y="417"/>
                    <a:pt x="24" y="417"/>
                    <a:pt x="24" y="417"/>
                  </a:cubicBezTo>
                  <a:cubicBezTo>
                    <a:pt x="26" y="405"/>
                    <a:pt x="26" y="405"/>
                    <a:pt x="26" y="405"/>
                  </a:cubicBezTo>
                  <a:cubicBezTo>
                    <a:pt x="27" y="404"/>
                    <a:pt x="26" y="402"/>
                    <a:pt x="25" y="401"/>
                  </a:cubicBezTo>
                  <a:cubicBezTo>
                    <a:pt x="22" y="400"/>
                    <a:pt x="22" y="400"/>
                    <a:pt x="22" y="400"/>
                  </a:cubicBezTo>
                  <a:cubicBezTo>
                    <a:pt x="26" y="393"/>
                    <a:pt x="26" y="393"/>
                    <a:pt x="26" y="393"/>
                  </a:cubicBezTo>
                  <a:cubicBezTo>
                    <a:pt x="27" y="391"/>
                    <a:pt x="26" y="389"/>
                    <a:pt x="25" y="388"/>
                  </a:cubicBezTo>
                  <a:cubicBezTo>
                    <a:pt x="23" y="387"/>
                    <a:pt x="23" y="387"/>
                    <a:pt x="23" y="387"/>
                  </a:cubicBezTo>
                  <a:cubicBezTo>
                    <a:pt x="23" y="377"/>
                    <a:pt x="23" y="377"/>
                    <a:pt x="23" y="377"/>
                  </a:cubicBezTo>
                  <a:cubicBezTo>
                    <a:pt x="23" y="375"/>
                    <a:pt x="23" y="374"/>
                    <a:pt x="21" y="373"/>
                  </a:cubicBezTo>
                  <a:cubicBezTo>
                    <a:pt x="21" y="373"/>
                    <a:pt x="21" y="373"/>
                    <a:pt x="21" y="373"/>
                  </a:cubicBezTo>
                  <a:cubicBezTo>
                    <a:pt x="22" y="355"/>
                    <a:pt x="22" y="355"/>
                    <a:pt x="22" y="355"/>
                  </a:cubicBezTo>
                  <a:cubicBezTo>
                    <a:pt x="22" y="354"/>
                    <a:pt x="21" y="352"/>
                    <a:pt x="20" y="352"/>
                  </a:cubicBezTo>
                  <a:cubicBezTo>
                    <a:pt x="18" y="350"/>
                    <a:pt x="18" y="350"/>
                    <a:pt x="18" y="350"/>
                  </a:cubicBezTo>
                  <a:cubicBezTo>
                    <a:pt x="16" y="354"/>
                    <a:pt x="16" y="354"/>
                    <a:pt x="16" y="354"/>
                  </a:cubicBezTo>
                  <a:cubicBezTo>
                    <a:pt x="20" y="354"/>
                    <a:pt x="20" y="354"/>
                    <a:pt x="20" y="354"/>
                  </a:cubicBezTo>
                  <a:cubicBezTo>
                    <a:pt x="21" y="342"/>
                    <a:pt x="21" y="342"/>
                    <a:pt x="21" y="342"/>
                  </a:cubicBezTo>
                  <a:cubicBezTo>
                    <a:pt x="21" y="341"/>
                    <a:pt x="21" y="339"/>
                    <a:pt x="19" y="339"/>
                  </a:cubicBezTo>
                  <a:cubicBezTo>
                    <a:pt x="17" y="337"/>
                    <a:pt x="17" y="337"/>
                    <a:pt x="17" y="337"/>
                  </a:cubicBezTo>
                  <a:cubicBezTo>
                    <a:pt x="15" y="341"/>
                    <a:pt x="15" y="341"/>
                    <a:pt x="15" y="341"/>
                  </a:cubicBezTo>
                  <a:cubicBezTo>
                    <a:pt x="19" y="342"/>
                    <a:pt x="19" y="342"/>
                    <a:pt x="19" y="342"/>
                  </a:cubicBezTo>
                  <a:cubicBezTo>
                    <a:pt x="23" y="330"/>
                    <a:pt x="23" y="330"/>
                    <a:pt x="23" y="330"/>
                  </a:cubicBezTo>
                  <a:cubicBezTo>
                    <a:pt x="24" y="329"/>
                    <a:pt x="23" y="327"/>
                    <a:pt x="22" y="326"/>
                  </a:cubicBezTo>
                  <a:cubicBezTo>
                    <a:pt x="19" y="324"/>
                    <a:pt x="19" y="324"/>
                    <a:pt x="19" y="324"/>
                  </a:cubicBezTo>
                  <a:cubicBezTo>
                    <a:pt x="17" y="327"/>
                    <a:pt x="17" y="327"/>
                    <a:pt x="17" y="327"/>
                  </a:cubicBezTo>
                  <a:cubicBezTo>
                    <a:pt x="21" y="327"/>
                    <a:pt x="21" y="327"/>
                    <a:pt x="21" y="327"/>
                  </a:cubicBezTo>
                  <a:cubicBezTo>
                    <a:pt x="21" y="327"/>
                    <a:pt x="20" y="324"/>
                    <a:pt x="20" y="321"/>
                  </a:cubicBezTo>
                  <a:cubicBezTo>
                    <a:pt x="20" y="318"/>
                    <a:pt x="20" y="315"/>
                    <a:pt x="20" y="313"/>
                  </a:cubicBezTo>
                  <a:cubicBezTo>
                    <a:pt x="20" y="313"/>
                    <a:pt x="20" y="313"/>
                    <a:pt x="20" y="313"/>
                  </a:cubicBezTo>
                  <a:cubicBezTo>
                    <a:pt x="20" y="313"/>
                    <a:pt x="20" y="313"/>
                    <a:pt x="20" y="313"/>
                  </a:cubicBezTo>
                  <a:cubicBezTo>
                    <a:pt x="18" y="313"/>
                    <a:pt x="18" y="313"/>
                    <a:pt x="18" y="313"/>
                  </a:cubicBezTo>
                  <a:cubicBezTo>
                    <a:pt x="20" y="313"/>
                    <a:pt x="20" y="313"/>
                    <a:pt x="20" y="313"/>
                  </a:cubicBezTo>
                  <a:cubicBezTo>
                    <a:pt x="20" y="313"/>
                    <a:pt x="20" y="313"/>
                    <a:pt x="20" y="313"/>
                  </a:cubicBezTo>
                  <a:cubicBezTo>
                    <a:pt x="18" y="313"/>
                    <a:pt x="18" y="313"/>
                    <a:pt x="18" y="313"/>
                  </a:cubicBezTo>
                  <a:cubicBezTo>
                    <a:pt x="20" y="313"/>
                    <a:pt x="20" y="313"/>
                    <a:pt x="20" y="313"/>
                  </a:cubicBezTo>
                  <a:cubicBezTo>
                    <a:pt x="16" y="313"/>
                    <a:pt x="16" y="313"/>
                    <a:pt x="16" y="313"/>
                  </a:cubicBezTo>
                  <a:cubicBezTo>
                    <a:pt x="20" y="314"/>
                    <a:pt x="20" y="314"/>
                    <a:pt x="20" y="314"/>
                  </a:cubicBezTo>
                  <a:cubicBezTo>
                    <a:pt x="20" y="313"/>
                    <a:pt x="20" y="313"/>
                    <a:pt x="20" y="313"/>
                  </a:cubicBezTo>
                  <a:cubicBezTo>
                    <a:pt x="16" y="313"/>
                    <a:pt x="16" y="313"/>
                    <a:pt x="16" y="313"/>
                  </a:cubicBezTo>
                  <a:cubicBezTo>
                    <a:pt x="20" y="314"/>
                    <a:pt x="20" y="314"/>
                    <a:pt x="20" y="314"/>
                  </a:cubicBezTo>
                  <a:cubicBezTo>
                    <a:pt x="16" y="313"/>
                    <a:pt x="16" y="313"/>
                    <a:pt x="16" y="313"/>
                  </a:cubicBezTo>
                  <a:cubicBezTo>
                    <a:pt x="19" y="315"/>
                    <a:pt x="19" y="315"/>
                    <a:pt x="19" y="315"/>
                  </a:cubicBezTo>
                  <a:cubicBezTo>
                    <a:pt x="20" y="314"/>
                    <a:pt x="20" y="314"/>
                    <a:pt x="20" y="314"/>
                  </a:cubicBezTo>
                  <a:cubicBezTo>
                    <a:pt x="16" y="313"/>
                    <a:pt x="16" y="313"/>
                    <a:pt x="16" y="313"/>
                  </a:cubicBezTo>
                  <a:cubicBezTo>
                    <a:pt x="19" y="315"/>
                    <a:pt x="19" y="315"/>
                    <a:pt x="19" y="315"/>
                  </a:cubicBezTo>
                  <a:cubicBezTo>
                    <a:pt x="20" y="314"/>
                    <a:pt x="20" y="313"/>
                    <a:pt x="20" y="312"/>
                  </a:cubicBezTo>
                  <a:cubicBezTo>
                    <a:pt x="20" y="311"/>
                    <a:pt x="19" y="310"/>
                    <a:pt x="18" y="309"/>
                  </a:cubicBezTo>
                  <a:cubicBezTo>
                    <a:pt x="16" y="308"/>
                    <a:pt x="16" y="308"/>
                    <a:pt x="16" y="308"/>
                  </a:cubicBezTo>
                  <a:cubicBezTo>
                    <a:pt x="14" y="312"/>
                    <a:pt x="14" y="312"/>
                    <a:pt x="14" y="312"/>
                  </a:cubicBezTo>
                  <a:cubicBezTo>
                    <a:pt x="18" y="312"/>
                    <a:pt x="18" y="312"/>
                    <a:pt x="18" y="312"/>
                  </a:cubicBezTo>
                  <a:cubicBezTo>
                    <a:pt x="19" y="298"/>
                    <a:pt x="19" y="298"/>
                    <a:pt x="19" y="298"/>
                  </a:cubicBezTo>
                  <a:cubicBezTo>
                    <a:pt x="19" y="296"/>
                    <a:pt x="19" y="295"/>
                    <a:pt x="17" y="294"/>
                  </a:cubicBezTo>
                  <a:cubicBezTo>
                    <a:pt x="16" y="293"/>
                    <a:pt x="16" y="293"/>
                    <a:pt x="16" y="293"/>
                  </a:cubicBezTo>
                  <a:cubicBezTo>
                    <a:pt x="14" y="297"/>
                    <a:pt x="14" y="297"/>
                    <a:pt x="14" y="297"/>
                  </a:cubicBezTo>
                  <a:cubicBezTo>
                    <a:pt x="17" y="299"/>
                    <a:pt x="17" y="299"/>
                    <a:pt x="17" y="299"/>
                  </a:cubicBezTo>
                  <a:cubicBezTo>
                    <a:pt x="18" y="298"/>
                    <a:pt x="18" y="298"/>
                    <a:pt x="18" y="298"/>
                  </a:cubicBezTo>
                  <a:cubicBezTo>
                    <a:pt x="18" y="297"/>
                    <a:pt x="18" y="297"/>
                    <a:pt x="18" y="297"/>
                  </a:cubicBezTo>
                  <a:cubicBezTo>
                    <a:pt x="18" y="297"/>
                    <a:pt x="18" y="296"/>
                    <a:pt x="18" y="296"/>
                  </a:cubicBezTo>
                  <a:cubicBezTo>
                    <a:pt x="18" y="294"/>
                    <a:pt x="18" y="290"/>
                    <a:pt x="17" y="286"/>
                  </a:cubicBezTo>
                  <a:cubicBezTo>
                    <a:pt x="17" y="284"/>
                    <a:pt x="17" y="282"/>
                    <a:pt x="17" y="281"/>
                  </a:cubicBezTo>
                  <a:cubicBezTo>
                    <a:pt x="17" y="280"/>
                    <a:pt x="17" y="279"/>
                    <a:pt x="17" y="279"/>
                  </a:cubicBezTo>
                  <a:cubicBezTo>
                    <a:pt x="17" y="278"/>
                    <a:pt x="17" y="278"/>
                    <a:pt x="17" y="278"/>
                  </a:cubicBezTo>
                  <a:cubicBezTo>
                    <a:pt x="17" y="278"/>
                    <a:pt x="17" y="278"/>
                    <a:pt x="17" y="278"/>
                  </a:cubicBezTo>
                  <a:cubicBezTo>
                    <a:pt x="17" y="278"/>
                    <a:pt x="17" y="278"/>
                    <a:pt x="17" y="278"/>
                  </a:cubicBezTo>
                  <a:cubicBezTo>
                    <a:pt x="13" y="278"/>
                    <a:pt x="13" y="278"/>
                    <a:pt x="13" y="278"/>
                  </a:cubicBezTo>
                  <a:cubicBezTo>
                    <a:pt x="17" y="278"/>
                    <a:pt x="17" y="278"/>
                    <a:pt x="17" y="278"/>
                  </a:cubicBezTo>
                  <a:cubicBezTo>
                    <a:pt x="17" y="278"/>
                    <a:pt x="17" y="278"/>
                    <a:pt x="17" y="278"/>
                  </a:cubicBezTo>
                  <a:cubicBezTo>
                    <a:pt x="13" y="278"/>
                    <a:pt x="13" y="278"/>
                    <a:pt x="13" y="278"/>
                  </a:cubicBezTo>
                  <a:cubicBezTo>
                    <a:pt x="17" y="278"/>
                    <a:pt x="17" y="278"/>
                    <a:pt x="17" y="278"/>
                  </a:cubicBezTo>
                  <a:cubicBezTo>
                    <a:pt x="13" y="278"/>
                    <a:pt x="13" y="278"/>
                    <a:pt x="13" y="278"/>
                  </a:cubicBezTo>
                  <a:cubicBezTo>
                    <a:pt x="17" y="279"/>
                    <a:pt x="17" y="279"/>
                    <a:pt x="17" y="279"/>
                  </a:cubicBezTo>
                  <a:cubicBezTo>
                    <a:pt x="17" y="278"/>
                    <a:pt x="17" y="278"/>
                    <a:pt x="17" y="278"/>
                  </a:cubicBezTo>
                  <a:cubicBezTo>
                    <a:pt x="13" y="278"/>
                    <a:pt x="13" y="278"/>
                    <a:pt x="13" y="278"/>
                  </a:cubicBezTo>
                  <a:cubicBezTo>
                    <a:pt x="17" y="279"/>
                    <a:pt x="17" y="279"/>
                    <a:pt x="17" y="279"/>
                  </a:cubicBezTo>
                  <a:cubicBezTo>
                    <a:pt x="13" y="278"/>
                    <a:pt x="13" y="278"/>
                    <a:pt x="13" y="278"/>
                  </a:cubicBezTo>
                  <a:cubicBezTo>
                    <a:pt x="17" y="279"/>
                    <a:pt x="17" y="279"/>
                    <a:pt x="17" y="279"/>
                  </a:cubicBezTo>
                  <a:cubicBezTo>
                    <a:pt x="17" y="279"/>
                    <a:pt x="17" y="279"/>
                    <a:pt x="17" y="279"/>
                  </a:cubicBezTo>
                  <a:cubicBezTo>
                    <a:pt x="13" y="278"/>
                    <a:pt x="13" y="278"/>
                    <a:pt x="13" y="278"/>
                  </a:cubicBezTo>
                  <a:cubicBezTo>
                    <a:pt x="17" y="279"/>
                    <a:pt x="17" y="279"/>
                    <a:pt x="17" y="279"/>
                  </a:cubicBezTo>
                  <a:cubicBezTo>
                    <a:pt x="13" y="278"/>
                    <a:pt x="13" y="278"/>
                    <a:pt x="13" y="278"/>
                  </a:cubicBezTo>
                  <a:cubicBezTo>
                    <a:pt x="16" y="281"/>
                    <a:pt x="16" y="281"/>
                    <a:pt x="16" y="281"/>
                  </a:cubicBezTo>
                  <a:cubicBezTo>
                    <a:pt x="17" y="280"/>
                    <a:pt x="17" y="280"/>
                    <a:pt x="17" y="279"/>
                  </a:cubicBezTo>
                  <a:cubicBezTo>
                    <a:pt x="13" y="278"/>
                    <a:pt x="13" y="278"/>
                    <a:pt x="13" y="278"/>
                  </a:cubicBezTo>
                  <a:cubicBezTo>
                    <a:pt x="16" y="281"/>
                    <a:pt x="16" y="281"/>
                    <a:pt x="16" y="281"/>
                  </a:cubicBezTo>
                  <a:cubicBezTo>
                    <a:pt x="17" y="280"/>
                    <a:pt x="17" y="279"/>
                    <a:pt x="17" y="277"/>
                  </a:cubicBezTo>
                  <a:cubicBezTo>
                    <a:pt x="17" y="276"/>
                    <a:pt x="16" y="275"/>
                    <a:pt x="15" y="275"/>
                  </a:cubicBezTo>
                  <a:cubicBezTo>
                    <a:pt x="13" y="274"/>
                    <a:pt x="13" y="274"/>
                    <a:pt x="13" y="274"/>
                  </a:cubicBezTo>
                  <a:cubicBezTo>
                    <a:pt x="17" y="264"/>
                    <a:pt x="17" y="264"/>
                    <a:pt x="17" y="264"/>
                  </a:cubicBezTo>
                  <a:cubicBezTo>
                    <a:pt x="18" y="262"/>
                    <a:pt x="17" y="260"/>
                    <a:pt x="16" y="259"/>
                  </a:cubicBezTo>
                  <a:cubicBezTo>
                    <a:pt x="14" y="258"/>
                    <a:pt x="14" y="258"/>
                    <a:pt x="14" y="258"/>
                  </a:cubicBezTo>
                  <a:cubicBezTo>
                    <a:pt x="18" y="249"/>
                    <a:pt x="18" y="249"/>
                    <a:pt x="18" y="249"/>
                  </a:cubicBezTo>
                  <a:cubicBezTo>
                    <a:pt x="18" y="248"/>
                    <a:pt x="18" y="245"/>
                    <a:pt x="16" y="244"/>
                  </a:cubicBezTo>
                  <a:cubicBezTo>
                    <a:pt x="14" y="243"/>
                    <a:pt x="14" y="243"/>
                    <a:pt x="14" y="243"/>
                  </a:cubicBezTo>
                  <a:cubicBezTo>
                    <a:pt x="12" y="246"/>
                    <a:pt x="12" y="246"/>
                    <a:pt x="12" y="246"/>
                  </a:cubicBezTo>
                  <a:cubicBezTo>
                    <a:pt x="16" y="246"/>
                    <a:pt x="16" y="246"/>
                    <a:pt x="16" y="246"/>
                  </a:cubicBezTo>
                  <a:cubicBezTo>
                    <a:pt x="16" y="246"/>
                    <a:pt x="15" y="242"/>
                    <a:pt x="15" y="237"/>
                  </a:cubicBezTo>
                  <a:cubicBezTo>
                    <a:pt x="15" y="235"/>
                    <a:pt x="14" y="233"/>
                    <a:pt x="14" y="231"/>
                  </a:cubicBezTo>
                  <a:cubicBezTo>
                    <a:pt x="14" y="230"/>
                    <a:pt x="14" y="229"/>
                    <a:pt x="14" y="229"/>
                  </a:cubicBezTo>
                  <a:cubicBezTo>
                    <a:pt x="14" y="228"/>
                    <a:pt x="14" y="228"/>
                    <a:pt x="14" y="228"/>
                  </a:cubicBezTo>
                  <a:cubicBezTo>
                    <a:pt x="14" y="228"/>
                    <a:pt x="14" y="228"/>
                    <a:pt x="14" y="228"/>
                  </a:cubicBezTo>
                  <a:cubicBezTo>
                    <a:pt x="14" y="228"/>
                    <a:pt x="14" y="228"/>
                    <a:pt x="14" y="228"/>
                  </a:cubicBezTo>
                  <a:cubicBezTo>
                    <a:pt x="13" y="228"/>
                    <a:pt x="13" y="228"/>
                    <a:pt x="13" y="228"/>
                  </a:cubicBezTo>
                  <a:cubicBezTo>
                    <a:pt x="14" y="228"/>
                    <a:pt x="14" y="228"/>
                    <a:pt x="14" y="228"/>
                  </a:cubicBezTo>
                  <a:cubicBezTo>
                    <a:pt x="14" y="228"/>
                    <a:pt x="14" y="228"/>
                    <a:pt x="14" y="228"/>
                  </a:cubicBezTo>
                  <a:cubicBezTo>
                    <a:pt x="13" y="228"/>
                    <a:pt x="13" y="228"/>
                    <a:pt x="13" y="228"/>
                  </a:cubicBezTo>
                  <a:cubicBezTo>
                    <a:pt x="14" y="228"/>
                    <a:pt x="14" y="228"/>
                    <a:pt x="14" y="228"/>
                  </a:cubicBezTo>
                  <a:cubicBezTo>
                    <a:pt x="11" y="228"/>
                    <a:pt x="11" y="228"/>
                    <a:pt x="11" y="228"/>
                  </a:cubicBezTo>
                  <a:cubicBezTo>
                    <a:pt x="14" y="228"/>
                    <a:pt x="14" y="228"/>
                    <a:pt x="14" y="228"/>
                  </a:cubicBezTo>
                  <a:cubicBezTo>
                    <a:pt x="14" y="228"/>
                    <a:pt x="14" y="228"/>
                    <a:pt x="14" y="228"/>
                  </a:cubicBezTo>
                  <a:cubicBezTo>
                    <a:pt x="11" y="228"/>
                    <a:pt x="11" y="228"/>
                    <a:pt x="11" y="228"/>
                  </a:cubicBezTo>
                  <a:cubicBezTo>
                    <a:pt x="14" y="228"/>
                    <a:pt x="14" y="228"/>
                    <a:pt x="14" y="228"/>
                  </a:cubicBezTo>
                  <a:cubicBezTo>
                    <a:pt x="10" y="228"/>
                    <a:pt x="10" y="228"/>
                    <a:pt x="10" y="228"/>
                  </a:cubicBezTo>
                  <a:cubicBezTo>
                    <a:pt x="14" y="229"/>
                    <a:pt x="14" y="229"/>
                    <a:pt x="14" y="229"/>
                  </a:cubicBezTo>
                  <a:cubicBezTo>
                    <a:pt x="14" y="228"/>
                    <a:pt x="14" y="228"/>
                    <a:pt x="14" y="228"/>
                  </a:cubicBezTo>
                  <a:cubicBezTo>
                    <a:pt x="10" y="228"/>
                    <a:pt x="10" y="228"/>
                    <a:pt x="10" y="228"/>
                  </a:cubicBezTo>
                  <a:cubicBezTo>
                    <a:pt x="14" y="229"/>
                    <a:pt x="14" y="229"/>
                    <a:pt x="14" y="229"/>
                  </a:cubicBezTo>
                  <a:cubicBezTo>
                    <a:pt x="10" y="228"/>
                    <a:pt x="10" y="228"/>
                    <a:pt x="10" y="228"/>
                  </a:cubicBezTo>
                  <a:cubicBezTo>
                    <a:pt x="13" y="230"/>
                    <a:pt x="13" y="230"/>
                    <a:pt x="13" y="230"/>
                  </a:cubicBezTo>
                  <a:cubicBezTo>
                    <a:pt x="14" y="229"/>
                    <a:pt x="14" y="229"/>
                    <a:pt x="14" y="229"/>
                  </a:cubicBezTo>
                  <a:cubicBezTo>
                    <a:pt x="10" y="228"/>
                    <a:pt x="10" y="228"/>
                    <a:pt x="10" y="228"/>
                  </a:cubicBezTo>
                  <a:cubicBezTo>
                    <a:pt x="13" y="230"/>
                    <a:pt x="13" y="230"/>
                    <a:pt x="13" y="230"/>
                  </a:cubicBezTo>
                  <a:cubicBezTo>
                    <a:pt x="14" y="229"/>
                    <a:pt x="14" y="228"/>
                    <a:pt x="14" y="227"/>
                  </a:cubicBezTo>
                  <a:cubicBezTo>
                    <a:pt x="13" y="226"/>
                    <a:pt x="13" y="225"/>
                    <a:pt x="12" y="224"/>
                  </a:cubicBezTo>
                  <a:cubicBezTo>
                    <a:pt x="7" y="221"/>
                    <a:pt x="7" y="221"/>
                    <a:pt x="7" y="221"/>
                  </a:cubicBezTo>
                  <a:cubicBezTo>
                    <a:pt x="5" y="225"/>
                    <a:pt x="5" y="225"/>
                    <a:pt x="5" y="225"/>
                  </a:cubicBezTo>
                  <a:cubicBezTo>
                    <a:pt x="9" y="226"/>
                    <a:pt x="9" y="226"/>
                    <a:pt x="9" y="226"/>
                  </a:cubicBezTo>
                  <a:cubicBezTo>
                    <a:pt x="9" y="226"/>
                    <a:pt x="10" y="222"/>
                    <a:pt x="11" y="218"/>
                  </a:cubicBezTo>
                  <a:cubicBezTo>
                    <a:pt x="12" y="216"/>
                    <a:pt x="12" y="214"/>
                    <a:pt x="13" y="212"/>
                  </a:cubicBezTo>
                  <a:cubicBezTo>
                    <a:pt x="13" y="212"/>
                    <a:pt x="13" y="211"/>
                    <a:pt x="13" y="211"/>
                  </a:cubicBezTo>
                  <a:cubicBezTo>
                    <a:pt x="13" y="210"/>
                    <a:pt x="13" y="210"/>
                    <a:pt x="13" y="210"/>
                  </a:cubicBezTo>
                  <a:cubicBezTo>
                    <a:pt x="13" y="210"/>
                    <a:pt x="13" y="210"/>
                    <a:pt x="13" y="210"/>
                  </a:cubicBezTo>
                  <a:cubicBezTo>
                    <a:pt x="12" y="210"/>
                    <a:pt x="12" y="210"/>
                    <a:pt x="12" y="210"/>
                  </a:cubicBezTo>
                  <a:cubicBezTo>
                    <a:pt x="13" y="210"/>
                    <a:pt x="13" y="210"/>
                    <a:pt x="13" y="210"/>
                  </a:cubicBezTo>
                  <a:cubicBezTo>
                    <a:pt x="13" y="210"/>
                    <a:pt x="13" y="210"/>
                    <a:pt x="13" y="210"/>
                  </a:cubicBezTo>
                  <a:cubicBezTo>
                    <a:pt x="12" y="210"/>
                    <a:pt x="12" y="210"/>
                    <a:pt x="12" y="210"/>
                  </a:cubicBezTo>
                  <a:cubicBezTo>
                    <a:pt x="13" y="210"/>
                    <a:pt x="13" y="210"/>
                    <a:pt x="13" y="210"/>
                  </a:cubicBezTo>
                  <a:cubicBezTo>
                    <a:pt x="10" y="209"/>
                    <a:pt x="10" y="209"/>
                    <a:pt x="10" y="209"/>
                  </a:cubicBezTo>
                  <a:cubicBezTo>
                    <a:pt x="13" y="211"/>
                    <a:pt x="13" y="211"/>
                    <a:pt x="13" y="211"/>
                  </a:cubicBezTo>
                  <a:cubicBezTo>
                    <a:pt x="13" y="210"/>
                    <a:pt x="13" y="210"/>
                    <a:pt x="13" y="210"/>
                  </a:cubicBezTo>
                  <a:cubicBezTo>
                    <a:pt x="10" y="209"/>
                    <a:pt x="10" y="209"/>
                    <a:pt x="10" y="209"/>
                  </a:cubicBezTo>
                  <a:cubicBezTo>
                    <a:pt x="13" y="211"/>
                    <a:pt x="13" y="211"/>
                    <a:pt x="13" y="211"/>
                  </a:cubicBezTo>
                  <a:cubicBezTo>
                    <a:pt x="14" y="209"/>
                    <a:pt x="14" y="206"/>
                    <a:pt x="12" y="205"/>
                  </a:cubicBezTo>
                  <a:cubicBezTo>
                    <a:pt x="11" y="205"/>
                    <a:pt x="11" y="205"/>
                    <a:pt x="11" y="205"/>
                  </a:cubicBezTo>
                  <a:cubicBezTo>
                    <a:pt x="11" y="193"/>
                    <a:pt x="11" y="193"/>
                    <a:pt x="11" y="193"/>
                  </a:cubicBezTo>
                  <a:cubicBezTo>
                    <a:pt x="11" y="192"/>
                    <a:pt x="10" y="191"/>
                    <a:pt x="9" y="190"/>
                  </a:cubicBezTo>
                  <a:cubicBezTo>
                    <a:pt x="7" y="189"/>
                    <a:pt x="7" y="189"/>
                    <a:pt x="7" y="189"/>
                  </a:cubicBezTo>
                  <a:cubicBezTo>
                    <a:pt x="5" y="192"/>
                    <a:pt x="5" y="192"/>
                    <a:pt x="5" y="192"/>
                  </a:cubicBezTo>
                  <a:cubicBezTo>
                    <a:pt x="9" y="194"/>
                    <a:pt x="9" y="194"/>
                    <a:pt x="9" y="194"/>
                  </a:cubicBezTo>
                  <a:cubicBezTo>
                    <a:pt x="15" y="183"/>
                    <a:pt x="15" y="183"/>
                    <a:pt x="15" y="183"/>
                  </a:cubicBezTo>
                  <a:cubicBezTo>
                    <a:pt x="16" y="181"/>
                    <a:pt x="15" y="179"/>
                    <a:pt x="13" y="178"/>
                  </a:cubicBezTo>
                  <a:cubicBezTo>
                    <a:pt x="13" y="177"/>
                    <a:pt x="13" y="177"/>
                    <a:pt x="13" y="177"/>
                  </a:cubicBezTo>
                  <a:cubicBezTo>
                    <a:pt x="11" y="181"/>
                    <a:pt x="11" y="181"/>
                    <a:pt x="11" y="181"/>
                  </a:cubicBezTo>
                  <a:cubicBezTo>
                    <a:pt x="15" y="181"/>
                    <a:pt x="15" y="181"/>
                    <a:pt x="15" y="181"/>
                  </a:cubicBezTo>
                  <a:cubicBezTo>
                    <a:pt x="14" y="164"/>
                    <a:pt x="14" y="164"/>
                    <a:pt x="14" y="164"/>
                  </a:cubicBezTo>
                  <a:cubicBezTo>
                    <a:pt x="14" y="163"/>
                    <a:pt x="13" y="162"/>
                    <a:pt x="12" y="161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5" y="149"/>
                    <a:pt x="15" y="149"/>
                    <a:pt x="15" y="149"/>
                  </a:cubicBezTo>
                  <a:cubicBezTo>
                    <a:pt x="16" y="148"/>
                    <a:pt x="16" y="145"/>
                    <a:pt x="14" y="144"/>
                  </a:cubicBezTo>
                  <a:cubicBezTo>
                    <a:pt x="12" y="143"/>
                    <a:pt x="12" y="143"/>
                    <a:pt x="12" y="143"/>
                  </a:cubicBezTo>
                  <a:cubicBezTo>
                    <a:pt x="10" y="147"/>
                    <a:pt x="10" y="147"/>
                    <a:pt x="10" y="147"/>
                  </a:cubicBezTo>
                  <a:cubicBezTo>
                    <a:pt x="14" y="146"/>
                    <a:pt x="14" y="146"/>
                    <a:pt x="14" y="146"/>
                  </a:cubicBezTo>
                  <a:cubicBezTo>
                    <a:pt x="14" y="126"/>
                    <a:pt x="14" y="126"/>
                    <a:pt x="14" y="126"/>
                  </a:cubicBezTo>
                  <a:cubicBezTo>
                    <a:pt x="13" y="124"/>
                    <a:pt x="13" y="123"/>
                    <a:pt x="12" y="122"/>
                  </a:cubicBezTo>
                  <a:cubicBezTo>
                    <a:pt x="10" y="121"/>
                    <a:pt x="10" y="121"/>
                    <a:pt x="10" y="121"/>
                  </a:cubicBezTo>
                  <a:cubicBezTo>
                    <a:pt x="8" y="125"/>
                    <a:pt x="8" y="125"/>
                    <a:pt x="8" y="125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2" y="125"/>
                    <a:pt x="12" y="122"/>
                    <a:pt x="12" y="119"/>
                  </a:cubicBezTo>
                  <a:cubicBezTo>
                    <a:pt x="12" y="117"/>
                    <a:pt x="12" y="115"/>
                    <a:pt x="12" y="114"/>
                  </a:cubicBezTo>
                  <a:cubicBezTo>
                    <a:pt x="12" y="114"/>
                    <a:pt x="12" y="113"/>
                    <a:pt x="12" y="113"/>
                  </a:cubicBezTo>
                  <a:cubicBezTo>
                    <a:pt x="12" y="113"/>
                    <a:pt x="12" y="113"/>
                    <a:pt x="12" y="113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2" y="113"/>
                    <a:pt x="12" y="113"/>
                    <a:pt x="12" y="113"/>
                  </a:cubicBezTo>
                  <a:cubicBezTo>
                    <a:pt x="12" y="113"/>
                    <a:pt x="12" y="113"/>
                    <a:pt x="12" y="113"/>
                  </a:cubicBezTo>
                  <a:cubicBezTo>
                    <a:pt x="10" y="112"/>
                    <a:pt x="10" y="112"/>
                    <a:pt x="10" y="112"/>
                  </a:cubicBezTo>
                  <a:cubicBezTo>
                    <a:pt x="12" y="113"/>
                    <a:pt x="12" y="113"/>
                    <a:pt x="12" y="113"/>
                  </a:cubicBezTo>
                  <a:cubicBezTo>
                    <a:pt x="9" y="112"/>
                    <a:pt x="9" y="112"/>
                    <a:pt x="9" y="112"/>
                  </a:cubicBezTo>
                  <a:cubicBezTo>
                    <a:pt x="12" y="113"/>
                    <a:pt x="12" y="113"/>
                    <a:pt x="12" y="113"/>
                  </a:cubicBezTo>
                  <a:cubicBezTo>
                    <a:pt x="12" y="113"/>
                    <a:pt x="12" y="113"/>
                    <a:pt x="12" y="113"/>
                  </a:cubicBezTo>
                  <a:cubicBezTo>
                    <a:pt x="9" y="112"/>
                    <a:pt x="9" y="112"/>
                    <a:pt x="9" y="112"/>
                  </a:cubicBezTo>
                  <a:cubicBezTo>
                    <a:pt x="12" y="113"/>
                    <a:pt x="12" y="113"/>
                    <a:pt x="12" y="113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3"/>
                    <a:pt x="12" y="113"/>
                    <a:pt x="12" y="113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3" y="112"/>
                    <a:pt x="12" y="110"/>
                    <a:pt x="10" y="108"/>
                  </a:cubicBezTo>
                  <a:cubicBezTo>
                    <a:pt x="9" y="108"/>
                    <a:pt x="9" y="108"/>
                    <a:pt x="9" y="108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11" y="112"/>
                    <a:pt x="11" y="112"/>
                    <a:pt x="11" y="112"/>
                  </a:cubicBezTo>
                  <a:cubicBezTo>
                    <a:pt x="14" y="95"/>
                    <a:pt x="14" y="95"/>
                    <a:pt x="14" y="95"/>
                  </a:cubicBezTo>
                  <a:cubicBezTo>
                    <a:pt x="14" y="93"/>
                    <a:pt x="13" y="92"/>
                    <a:pt x="12" y="91"/>
                  </a:cubicBezTo>
                  <a:cubicBezTo>
                    <a:pt x="11" y="90"/>
                    <a:pt x="11" y="90"/>
                    <a:pt x="11" y="90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13" y="94"/>
                    <a:pt x="13" y="94"/>
                    <a:pt x="13" y="94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80"/>
                    <a:pt x="14" y="78"/>
                    <a:pt x="12" y="77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8" y="78"/>
                    <a:pt x="9" y="78"/>
                    <a:pt x="9" y="76"/>
                  </a:cubicBezTo>
                  <a:cubicBezTo>
                    <a:pt x="10" y="74"/>
                    <a:pt x="11" y="72"/>
                    <a:pt x="12" y="70"/>
                  </a:cubicBezTo>
                  <a:cubicBezTo>
                    <a:pt x="12" y="69"/>
                    <a:pt x="12" y="68"/>
                    <a:pt x="13" y="67"/>
                  </a:cubicBezTo>
                  <a:cubicBezTo>
                    <a:pt x="13" y="66"/>
                    <a:pt x="13" y="66"/>
                    <a:pt x="13" y="66"/>
                  </a:cubicBezTo>
                  <a:cubicBezTo>
                    <a:pt x="13" y="66"/>
                    <a:pt x="13" y="66"/>
                    <a:pt x="13" y="66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3" y="66"/>
                    <a:pt x="13" y="66"/>
                    <a:pt x="13" y="66"/>
                  </a:cubicBezTo>
                  <a:cubicBezTo>
                    <a:pt x="13" y="66"/>
                    <a:pt x="13" y="66"/>
                    <a:pt x="13" y="66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3" y="66"/>
                    <a:pt x="13" y="66"/>
                    <a:pt x="13" y="66"/>
                  </a:cubicBezTo>
                  <a:cubicBezTo>
                    <a:pt x="10" y="65"/>
                    <a:pt x="10" y="65"/>
                    <a:pt x="10" y="65"/>
                  </a:cubicBezTo>
                  <a:cubicBezTo>
                    <a:pt x="13" y="66"/>
                    <a:pt x="13" y="66"/>
                    <a:pt x="13" y="66"/>
                  </a:cubicBezTo>
                  <a:cubicBezTo>
                    <a:pt x="13" y="66"/>
                    <a:pt x="13" y="66"/>
                    <a:pt x="13" y="66"/>
                  </a:cubicBezTo>
                  <a:cubicBezTo>
                    <a:pt x="10" y="65"/>
                    <a:pt x="10" y="65"/>
                    <a:pt x="10" y="65"/>
                  </a:cubicBezTo>
                  <a:cubicBezTo>
                    <a:pt x="13" y="66"/>
                    <a:pt x="13" y="66"/>
                    <a:pt x="13" y="66"/>
                  </a:cubicBezTo>
                  <a:cubicBezTo>
                    <a:pt x="13" y="66"/>
                    <a:pt x="14" y="64"/>
                    <a:pt x="13" y="63"/>
                  </a:cubicBezTo>
                  <a:cubicBezTo>
                    <a:pt x="13" y="62"/>
                    <a:pt x="13" y="61"/>
                    <a:pt x="12" y="61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6" y="48"/>
                    <a:pt x="15" y="46"/>
                    <a:pt x="13" y="45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0" y="36"/>
                    <a:pt x="20" y="33"/>
                    <a:pt x="18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30" y="28"/>
                    <a:pt x="31" y="27"/>
                    <a:pt x="31" y="25"/>
                  </a:cubicBezTo>
                  <a:cubicBezTo>
                    <a:pt x="31" y="24"/>
                    <a:pt x="30" y="23"/>
                    <a:pt x="29" y="22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4"/>
                    <a:pt x="23" y="24"/>
                    <a:pt x="24" y="24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4" y="24"/>
                  </a:cubicBezTo>
                  <a:cubicBezTo>
                    <a:pt x="25" y="23"/>
                    <a:pt x="29" y="22"/>
                    <a:pt x="32" y="20"/>
                  </a:cubicBezTo>
                  <a:cubicBezTo>
                    <a:pt x="36" y="19"/>
                    <a:pt x="38" y="18"/>
                    <a:pt x="38" y="18"/>
                  </a:cubicBezTo>
                  <a:cubicBezTo>
                    <a:pt x="40" y="17"/>
                    <a:pt x="41" y="16"/>
                    <a:pt x="41" y="14"/>
                  </a:cubicBezTo>
                  <a:cubicBezTo>
                    <a:pt x="41" y="13"/>
                    <a:pt x="40" y="11"/>
                    <a:pt x="39" y="11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58" y="14"/>
                    <a:pt x="59" y="13"/>
                    <a:pt x="59" y="11"/>
                  </a:cubicBezTo>
                  <a:cubicBezTo>
                    <a:pt x="60" y="10"/>
                    <a:pt x="59" y="8"/>
                    <a:pt x="58" y="7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78" y="12"/>
                    <a:pt x="79" y="11"/>
                    <a:pt x="80" y="9"/>
                  </a:cubicBezTo>
                  <a:cubicBezTo>
                    <a:pt x="80" y="8"/>
                    <a:pt x="79" y="6"/>
                    <a:pt x="78" y="5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72" y="8"/>
                    <a:pt x="72" y="8"/>
                    <a:pt x="73" y="7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8"/>
                    <a:pt x="71" y="8"/>
                    <a:pt x="71" y="8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8"/>
                    <a:pt x="71" y="8"/>
                    <a:pt x="73" y="9"/>
                  </a:cubicBezTo>
                  <a:cubicBezTo>
                    <a:pt x="78" y="9"/>
                    <a:pt x="88" y="11"/>
                    <a:pt x="96" y="13"/>
                  </a:cubicBezTo>
                  <a:cubicBezTo>
                    <a:pt x="101" y="14"/>
                    <a:pt x="105" y="15"/>
                    <a:pt x="108" y="16"/>
                  </a:cubicBezTo>
                  <a:cubicBezTo>
                    <a:pt x="111" y="16"/>
                    <a:pt x="112" y="17"/>
                    <a:pt x="112" y="17"/>
                  </a:cubicBezTo>
                  <a:cubicBezTo>
                    <a:pt x="114" y="17"/>
                    <a:pt x="116" y="16"/>
                    <a:pt x="117" y="14"/>
                  </a:cubicBezTo>
                  <a:cubicBezTo>
                    <a:pt x="118" y="12"/>
                    <a:pt x="117" y="10"/>
                    <a:pt x="115" y="9"/>
                  </a:cubicBezTo>
                  <a:cubicBezTo>
                    <a:pt x="106" y="4"/>
                    <a:pt x="106" y="4"/>
                    <a:pt x="106" y="4"/>
                  </a:cubicBezTo>
                  <a:cubicBezTo>
                    <a:pt x="104" y="2"/>
                    <a:pt x="102" y="3"/>
                    <a:pt x="101" y="5"/>
                  </a:cubicBezTo>
                  <a:cubicBezTo>
                    <a:pt x="100" y="7"/>
                    <a:pt x="100" y="9"/>
                    <a:pt x="102" y="10"/>
                  </a:cubicBezTo>
                  <a:cubicBezTo>
                    <a:pt x="111" y="16"/>
                    <a:pt x="111" y="16"/>
                    <a:pt x="111" y="16"/>
                  </a:cubicBezTo>
                  <a:cubicBezTo>
                    <a:pt x="113" y="13"/>
                    <a:pt x="113" y="13"/>
                    <a:pt x="113" y="13"/>
                  </a:cubicBezTo>
                  <a:cubicBezTo>
                    <a:pt x="114" y="9"/>
                    <a:pt x="114" y="9"/>
                    <a:pt x="114" y="9"/>
                  </a:cubicBezTo>
                  <a:cubicBezTo>
                    <a:pt x="114" y="9"/>
                    <a:pt x="104" y="7"/>
                    <a:pt x="94" y="5"/>
                  </a:cubicBezTo>
                  <a:cubicBezTo>
                    <a:pt x="89" y="4"/>
                    <a:pt x="84" y="2"/>
                    <a:pt x="80" y="2"/>
                  </a:cubicBezTo>
                  <a:cubicBezTo>
                    <a:pt x="77" y="1"/>
                    <a:pt x="75" y="1"/>
                    <a:pt x="74" y="1"/>
                  </a:cubicBezTo>
                  <a:cubicBezTo>
                    <a:pt x="72" y="1"/>
                    <a:pt x="71" y="0"/>
                    <a:pt x="70" y="0"/>
                  </a:cubicBezTo>
                  <a:cubicBezTo>
                    <a:pt x="70" y="0"/>
                    <a:pt x="69" y="0"/>
                    <a:pt x="69" y="0"/>
                  </a:cubicBezTo>
                  <a:cubicBezTo>
                    <a:pt x="69" y="0"/>
                    <a:pt x="68" y="1"/>
                    <a:pt x="68" y="1"/>
                  </a:cubicBezTo>
                  <a:cubicBezTo>
                    <a:pt x="68" y="1"/>
                    <a:pt x="67" y="1"/>
                    <a:pt x="66" y="2"/>
                  </a:cubicBezTo>
                  <a:cubicBezTo>
                    <a:pt x="65" y="4"/>
                    <a:pt x="66" y="7"/>
                    <a:pt x="67" y="8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1" y="5"/>
                    <a:pt x="50" y="6"/>
                    <a:pt x="49" y="8"/>
                  </a:cubicBezTo>
                  <a:cubicBezTo>
                    <a:pt x="49" y="10"/>
                    <a:pt x="49" y="11"/>
                    <a:pt x="51" y="12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2" y="8"/>
                    <a:pt x="30" y="10"/>
                    <a:pt x="30" y="11"/>
                  </a:cubicBezTo>
                  <a:cubicBezTo>
                    <a:pt x="30" y="13"/>
                    <a:pt x="30" y="15"/>
                    <a:pt x="32" y="16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0"/>
                    <a:pt x="31" y="12"/>
                    <a:pt x="27" y="14"/>
                  </a:cubicBezTo>
                  <a:cubicBezTo>
                    <a:pt x="25" y="15"/>
                    <a:pt x="23" y="16"/>
                    <a:pt x="21" y="17"/>
                  </a:cubicBezTo>
                  <a:cubicBezTo>
                    <a:pt x="20" y="17"/>
                    <a:pt x="20" y="17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9"/>
                    <a:pt x="17" y="19"/>
                    <a:pt x="17" y="19"/>
                  </a:cubicBezTo>
                  <a:cubicBezTo>
                    <a:pt x="16" y="20"/>
                    <a:pt x="16" y="21"/>
                    <a:pt x="16" y="22"/>
                  </a:cubicBezTo>
                  <a:cubicBezTo>
                    <a:pt x="17" y="23"/>
                    <a:pt x="17" y="24"/>
                    <a:pt x="18" y="25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1" y="33"/>
                    <a:pt x="11" y="34"/>
                    <a:pt x="11" y="35"/>
                  </a:cubicBezTo>
                  <a:cubicBezTo>
                    <a:pt x="11" y="36"/>
                    <a:pt x="11" y="38"/>
                    <a:pt x="12" y="38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5" y="48"/>
                    <a:pt x="6" y="50"/>
                    <a:pt x="8" y="51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4" y="64"/>
                    <a:pt x="4" y="66"/>
                    <a:pt x="6" y="67"/>
                  </a:cubicBezTo>
                  <a:cubicBezTo>
                    <a:pt x="7" y="68"/>
                    <a:pt x="7" y="68"/>
                    <a:pt x="7" y="68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6" y="63"/>
                    <a:pt x="6" y="63"/>
                    <a:pt x="6" y="63"/>
                  </a:cubicBezTo>
                  <a:cubicBezTo>
                    <a:pt x="6" y="63"/>
                    <a:pt x="6" y="63"/>
                    <a:pt x="5" y="64"/>
                  </a:cubicBezTo>
                  <a:cubicBezTo>
                    <a:pt x="5" y="65"/>
                    <a:pt x="4" y="68"/>
                    <a:pt x="3" y="71"/>
                  </a:cubicBezTo>
                  <a:cubicBezTo>
                    <a:pt x="2" y="72"/>
                    <a:pt x="2" y="73"/>
                    <a:pt x="1" y="74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1" y="76"/>
                    <a:pt x="1" y="76"/>
                    <a:pt x="1" y="76"/>
                  </a:cubicBezTo>
                  <a:cubicBezTo>
                    <a:pt x="1" y="76"/>
                    <a:pt x="1" y="76"/>
                    <a:pt x="1" y="76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1" y="76"/>
                    <a:pt x="1" y="76"/>
                    <a:pt x="1" y="76"/>
                  </a:cubicBezTo>
                  <a:cubicBezTo>
                    <a:pt x="1" y="76"/>
                    <a:pt x="1" y="76"/>
                    <a:pt x="1" y="76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1" y="76"/>
                    <a:pt x="1" y="76"/>
                    <a:pt x="1" y="76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1" y="76"/>
                    <a:pt x="1" y="76"/>
                    <a:pt x="1" y="76"/>
                  </a:cubicBezTo>
                  <a:cubicBezTo>
                    <a:pt x="1" y="76"/>
                    <a:pt x="1" y="76"/>
                    <a:pt x="1" y="76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1" y="76"/>
                    <a:pt x="1" y="76"/>
                    <a:pt x="1" y="76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1" y="76"/>
                    <a:pt x="1" y="76"/>
                    <a:pt x="1" y="76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0" y="77"/>
                    <a:pt x="1" y="80"/>
                    <a:pt x="2" y="81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5" y="93"/>
                    <a:pt x="5" y="93"/>
                    <a:pt x="5" y="93"/>
                  </a:cubicBezTo>
                  <a:cubicBezTo>
                    <a:pt x="5" y="95"/>
                    <a:pt x="5" y="96"/>
                    <a:pt x="7" y="97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3" y="111"/>
                    <a:pt x="3" y="111"/>
                    <a:pt x="3" y="111"/>
                  </a:cubicBezTo>
                  <a:cubicBezTo>
                    <a:pt x="3" y="112"/>
                    <a:pt x="4" y="114"/>
                    <a:pt x="5" y="114"/>
                  </a:cubicBezTo>
                  <a:cubicBezTo>
                    <a:pt x="6" y="115"/>
                    <a:pt x="6" y="115"/>
                    <a:pt x="6" y="115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5" y="110"/>
                    <a:pt x="5" y="110"/>
                    <a:pt x="5" y="110"/>
                  </a:cubicBezTo>
                  <a:cubicBezTo>
                    <a:pt x="5" y="110"/>
                    <a:pt x="5" y="110"/>
                    <a:pt x="5" y="111"/>
                  </a:cubicBezTo>
                  <a:cubicBezTo>
                    <a:pt x="4" y="111"/>
                    <a:pt x="4" y="111"/>
                    <a:pt x="4" y="111"/>
                  </a:cubicBezTo>
                  <a:cubicBezTo>
                    <a:pt x="4" y="112"/>
                    <a:pt x="4" y="112"/>
                    <a:pt x="4" y="113"/>
                  </a:cubicBezTo>
                  <a:cubicBezTo>
                    <a:pt x="4" y="116"/>
                    <a:pt x="4" y="124"/>
                    <a:pt x="4" y="124"/>
                  </a:cubicBezTo>
                  <a:cubicBezTo>
                    <a:pt x="4" y="126"/>
                    <a:pt x="4" y="127"/>
                    <a:pt x="6" y="128"/>
                  </a:cubicBezTo>
                  <a:cubicBezTo>
                    <a:pt x="6" y="128"/>
                    <a:pt x="6" y="128"/>
                    <a:pt x="6" y="128"/>
                  </a:cubicBezTo>
                  <a:cubicBezTo>
                    <a:pt x="6" y="147"/>
                    <a:pt x="6" y="147"/>
                    <a:pt x="6" y="147"/>
                  </a:cubicBezTo>
                  <a:cubicBezTo>
                    <a:pt x="6" y="148"/>
                    <a:pt x="7" y="149"/>
                    <a:pt x="8" y="150"/>
                  </a:cubicBezTo>
                  <a:cubicBezTo>
                    <a:pt x="10" y="151"/>
                    <a:pt x="10" y="151"/>
                    <a:pt x="10" y="151"/>
                  </a:cubicBezTo>
                  <a:cubicBezTo>
                    <a:pt x="12" y="148"/>
                    <a:pt x="12" y="148"/>
                    <a:pt x="12" y="148"/>
                  </a:cubicBezTo>
                  <a:cubicBezTo>
                    <a:pt x="8" y="146"/>
                    <a:pt x="8" y="146"/>
                    <a:pt x="8" y="146"/>
                  </a:cubicBezTo>
                  <a:cubicBezTo>
                    <a:pt x="1" y="159"/>
                    <a:pt x="1" y="159"/>
                    <a:pt x="1" y="159"/>
                  </a:cubicBezTo>
                  <a:cubicBezTo>
                    <a:pt x="0" y="161"/>
                    <a:pt x="1" y="163"/>
                    <a:pt x="3" y="165"/>
                  </a:cubicBezTo>
                  <a:cubicBezTo>
                    <a:pt x="6" y="167"/>
                    <a:pt x="6" y="167"/>
                    <a:pt x="6" y="167"/>
                  </a:cubicBezTo>
                  <a:cubicBezTo>
                    <a:pt x="7" y="181"/>
                    <a:pt x="7" y="181"/>
                    <a:pt x="7" y="181"/>
                  </a:cubicBezTo>
                  <a:cubicBezTo>
                    <a:pt x="7" y="182"/>
                    <a:pt x="7" y="183"/>
                    <a:pt x="8" y="184"/>
                  </a:cubicBezTo>
                  <a:cubicBezTo>
                    <a:pt x="9" y="184"/>
                    <a:pt x="9" y="184"/>
                    <a:pt x="9" y="184"/>
                  </a:cubicBezTo>
                  <a:cubicBezTo>
                    <a:pt x="11" y="181"/>
                    <a:pt x="11" y="181"/>
                    <a:pt x="11" y="181"/>
                  </a:cubicBezTo>
                  <a:cubicBezTo>
                    <a:pt x="8" y="179"/>
                    <a:pt x="8" y="179"/>
                    <a:pt x="8" y="179"/>
                  </a:cubicBezTo>
                  <a:cubicBezTo>
                    <a:pt x="1" y="190"/>
                    <a:pt x="1" y="190"/>
                    <a:pt x="1" y="190"/>
                  </a:cubicBezTo>
                  <a:cubicBezTo>
                    <a:pt x="0" y="192"/>
                    <a:pt x="1" y="195"/>
                    <a:pt x="3" y="196"/>
                  </a:cubicBezTo>
                  <a:cubicBezTo>
                    <a:pt x="3" y="196"/>
                    <a:pt x="3" y="196"/>
                    <a:pt x="3" y="196"/>
                  </a:cubicBezTo>
                  <a:cubicBezTo>
                    <a:pt x="3" y="207"/>
                    <a:pt x="3" y="207"/>
                    <a:pt x="3" y="207"/>
                  </a:cubicBezTo>
                  <a:cubicBezTo>
                    <a:pt x="3" y="208"/>
                    <a:pt x="4" y="209"/>
                    <a:pt x="5" y="210"/>
                  </a:cubicBezTo>
                  <a:cubicBezTo>
                    <a:pt x="8" y="212"/>
                    <a:pt x="8" y="212"/>
                    <a:pt x="8" y="212"/>
                  </a:cubicBezTo>
                  <a:cubicBezTo>
                    <a:pt x="10" y="209"/>
                    <a:pt x="10" y="209"/>
                    <a:pt x="10" y="209"/>
                  </a:cubicBezTo>
                  <a:cubicBezTo>
                    <a:pt x="6" y="206"/>
                    <a:pt x="6" y="206"/>
                    <a:pt x="6" y="206"/>
                  </a:cubicBezTo>
                  <a:cubicBezTo>
                    <a:pt x="6" y="207"/>
                    <a:pt x="6" y="207"/>
                    <a:pt x="6" y="207"/>
                  </a:cubicBezTo>
                  <a:cubicBezTo>
                    <a:pt x="6" y="208"/>
                    <a:pt x="6" y="208"/>
                    <a:pt x="6" y="208"/>
                  </a:cubicBezTo>
                  <a:cubicBezTo>
                    <a:pt x="6" y="208"/>
                    <a:pt x="5" y="210"/>
                    <a:pt x="5" y="211"/>
                  </a:cubicBezTo>
                  <a:cubicBezTo>
                    <a:pt x="3" y="216"/>
                    <a:pt x="1" y="224"/>
                    <a:pt x="1" y="224"/>
                  </a:cubicBezTo>
                  <a:cubicBezTo>
                    <a:pt x="1" y="226"/>
                    <a:pt x="1" y="227"/>
                    <a:pt x="3" y="228"/>
                  </a:cubicBezTo>
                  <a:cubicBezTo>
                    <a:pt x="8" y="231"/>
                    <a:pt x="8" y="231"/>
                    <a:pt x="8" y="231"/>
                  </a:cubicBezTo>
                  <a:cubicBezTo>
                    <a:pt x="10" y="228"/>
                    <a:pt x="10" y="228"/>
                    <a:pt x="10" y="228"/>
                  </a:cubicBezTo>
                  <a:cubicBezTo>
                    <a:pt x="6" y="226"/>
                    <a:pt x="6" y="226"/>
                    <a:pt x="6" y="226"/>
                  </a:cubicBezTo>
                  <a:cubicBezTo>
                    <a:pt x="6" y="226"/>
                    <a:pt x="6" y="227"/>
                    <a:pt x="6" y="227"/>
                  </a:cubicBezTo>
                  <a:cubicBezTo>
                    <a:pt x="6" y="227"/>
                    <a:pt x="6" y="227"/>
                    <a:pt x="6" y="228"/>
                  </a:cubicBezTo>
                  <a:cubicBezTo>
                    <a:pt x="6" y="228"/>
                    <a:pt x="6" y="228"/>
                    <a:pt x="6" y="228"/>
                  </a:cubicBezTo>
                  <a:cubicBezTo>
                    <a:pt x="6" y="229"/>
                    <a:pt x="6" y="229"/>
                    <a:pt x="6" y="230"/>
                  </a:cubicBezTo>
                  <a:cubicBezTo>
                    <a:pt x="6" y="234"/>
                    <a:pt x="8" y="247"/>
                    <a:pt x="8" y="247"/>
                  </a:cubicBezTo>
                  <a:cubicBezTo>
                    <a:pt x="8" y="248"/>
                    <a:pt x="9" y="249"/>
                    <a:pt x="10" y="250"/>
                  </a:cubicBezTo>
                  <a:cubicBezTo>
                    <a:pt x="12" y="251"/>
                    <a:pt x="12" y="251"/>
                    <a:pt x="12" y="251"/>
                  </a:cubicBezTo>
                  <a:cubicBezTo>
                    <a:pt x="14" y="248"/>
                    <a:pt x="14" y="248"/>
                    <a:pt x="14" y="248"/>
                  </a:cubicBezTo>
                  <a:cubicBezTo>
                    <a:pt x="10" y="246"/>
                    <a:pt x="10" y="246"/>
                    <a:pt x="10" y="246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4" y="259"/>
                    <a:pt x="5" y="262"/>
                    <a:pt x="7" y="263"/>
                  </a:cubicBezTo>
                  <a:cubicBezTo>
                    <a:pt x="9" y="264"/>
                    <a:pt x="9" y="264"/>
                    <a:pt x="9" y="264"/>
                  </a:cubicBezTo>
                  <a:cubicBezTo>
                    <a:pt x="5" y="274"/>
                    <a:pt x="5" y="274"/>
                    <a:pt x="5" y="274"/>
                  </a:cubicBezTo>
                  <a:cubicBezTo>
                    <a:pt x="4" y="275"/>
                    <a:pt x="4" y="277"/>
                    <a:pt x="6" y="279"/>
                  </a:cubicBezTo>
                  <a:cubicBezTo>
                    <a:pt x="11" y="281"/>
                    <a:pt x="11" y="281"/>
                    <a:pt x="11" y="281"/>
                  </a:cubicBezTo>
                  <a:cubicBezTo>
                    <a:pt x="13" y="278"/>
                    <a:pt x="13" y="278"/>
                    <a:pt x="13" y="278"/>
                  </a:cubicBezTo>
                  <a:cubicBezTo>
                    <a:pt x="10" y="276"/>
                    <a:pt x="10" y="276"/>
                    <a:pt x="10" y="276"/>
                  </a:cubicBezTo>
                  <a:cubicBezTo>
                    <a:pt x="9" y="276"/>
                    <a:pt x="9" y="277"/>
                    <a:pt x="9" y="277"/>
                  </a:cubicBezTo>
                  <a:cubicBezTo>
                    <a:pt x="9" y="277"/>
                    <a:pt x="9" y="277"/>
                    <a:pt x="9" y="278"/>
                  </a:cubicBezTo>
                  <a:cubicBezTo>
                    <a:pt x="9" y="278"/>
                    <a:pt x="9" y="278"/>
                    <a:pt x="9" y="278"/>
                  </a:cubicBezTo>
                  <a:cubicBezTo>
                    <a:pt x="9" y="278"/>
                    <a:pt x="9" y="279"/>
                    <a:pt x="9" y="279"/>
                  </a:cubicBezTo>
                  <a:cubicBezTo>
                    <a:pt x="9" y="281"/>
                    <a:pt x="9" y="284"/>
                    <a:pt x="9" y="288"/>
                  </a:cubicBezTo>
                  <a:cubicBezTo>
                    <a:pt x="10" y="291"/>
                    <a:pt x="10" y="295"/>
                    <a:pt x="10" y="296"/>
                  </a:cubicBezTo>
                  <a:cubicBezTo>
                    <a:pt x="10" y="296"/>
                    <a:pt x="10" y="296"/>
                    <a:pt x="10" y="296"/>
                  </a:cubicBezTo>
                  <a:cubicBezTo>
                    <a:pt x="10" y="296"/>
                    <a:pt x="10" y="296"/>
                    <a:pt x="10" y="296"/>
                  </a:cubicBezTo>
                  <a:cubicBezTo>
                    <a:pt x="12" y="296"/>
                    <a:pt x="12" y="296"/>
                    <a:pt x="12" y="296"/>
                  </a:cubicBezTo>
                  <a:cubicBezTo>
                    <a:pt x="10" y="296"/>
                    <a:pt x="10" y="296"/>
                    <a:pt x="10" y="296"/>
                  </a:cubicBezTo>
                  <a:cubicBezTo>
                    <a:pt x="10" y="296"/>
                    <a:pt x="10" y="296"/>
                    <a:pt x="10" y="296"/>
                  </a:cubicBezTo>
                  <a:cubicBezTo>
                    <a:pt x="12" y="296"/>
                    <a:pt x="12" y="296"/>
                    <a:pt x="12" y="296"/>
                  </a:cubicBezTo>
                  <a:cubicBezTo>
                    <a:pt x="10" y="296"/>
                    <a:pt x="10" y="296"/>
                    <a:pt x="10" y="296"/>
                  </a:cubicBezTo>
                  <a:cubicBezTo>
                    <a:pt x="13" y="297"/>
                    <a:pt x="13" y="297"/>
                    <a:pt x="13" y="297"/>
                  </a:cubicBezTo>
                  <a:cubicBezTo>
                    <a:pt x="10" y="296"/>
                    <a:pt x="10" y="296"/>
                    <a:pt x="10" y="296"/>
                  </a:cubicBezTo>
                  <a:cubicBezTo>
                    <a:pt x="10" y="296"/>
                    <a:pt x="10" y="296"/>
                    <a:pt x="10" y="296"/>
                  </a:cubicBezTo>
                  <a:cubicBezTo>
                    <a:pt x="13" y="297"/>
                    <a:pt x="13" y="297"/>
                    <a:pt x="13" y="297"/>
                  </a:cubicBezTo>
                  <a:cubicBezTo>
                    <a:pt x="10" y="296"/>
                    <a:pt x="10" y="296"/>
                    <a:pt x="10" y="296"/>
                  </a:cubicBezTo>
                  <a:cubicBezTo>
                    <a:pt x="14" y="297"/>
                    <a:pt x="14" y="297"/>
                    <a:pt x="14" y="297"/>
                  </a:cubicBezTo>
                  <a:cubicBezTo>
                    <a:pt x="10" y="295"/>
                    <a:pt x="10" y="295"/>
                    <a:pt x="10" y="295"/>
                  </a:cubicBezTo>
                  <a:cubicBezTo>
                    <a:pt x="10" y="295"/>
                    <a:pt x="10" y="295"/>
                    <a:pt x="10" y="296"/>
                  </a:cubicBezTo>
                  <a:cubicBezTo>
                    <a:pt x="14" y="297"/>
                    <a:pt x="14" y="297"/>
                    <a:pt x="14" y="297"/>
                  </a:cubicBezTo>
                  <a:cubicBezTo>
                    <a:pt x="10" y="295"/>
                    <a:pt x="10" y="295"/>
                    <a:pt x="10" y="295"/>
                  </a:cubicBezTo>
                  <a:cubicBezTo>
                    <a:pt x="9" y="296"/>
                    <a:pt x="10" y="299"/>
                    <a:pt x="12" y="300"/>
                  </a:cubicBezTo>
                  <a:cubicBezTo>
                    <a:pt x="13" y="301"/>
                    <a:pt x="13" y="301"/>
                    <a:pt x="13" y="301"/>
                  </a:cubicBezTo>
                  <a:cubicBezTo>
                    <a:pt x="15" y="298"/>
                    <a:pt x="15" y="298"/>
                    <a:pt x="15" y="298"/>
                  </a:cubicBezTo>
                  <a:cubicBezTo>
                    <a:pt x="11" y="297"/>
                    <a:pt x="11" y="297"/>
                    <a:pt x="11" y="297"/>
                  </a:cubicBezTo>
                  <a:cubicBezTo>
                    <a:pt x="10" y="311"/>
                    <a:pt x="10" y="311"/>
                    <a:pt x="10" y="311"/>
                  </a:cubicBezTo>
                  <a:cubicBezTo>
                    <a:pt x="10" y="313"/>
                    <a:pt x="11" y="314"/>
                    <a:pt x="12" y="315"/>
                  </a:cubicBezTo>
                  <a:cubicBezTo>
                    <a:pt x="14" y="316"/>
                    <a:pt x="14" y="316"/>
                    <a:pt x="14" y="316"/>
                  </a:cubicBezTo>
                  <a:cubicBezTo>
                    <a:pt x="16" y="313"/>
                    <a:pt x="16" y="313"/>
                    <a:pt x="16" y="313"/>
                  </a:cubicBezTo>
                  <a:cubicBezTo>
                    <a:pt x="13" y="311"/>
                    <a:pt x="13" y="311"/>
                    <a:pt x="13" y="311"/>
                  </a:cubicBezTo>
                  <a:cubicBezTo>
                    <a:pt x="12" y="311"/>
                    <a:pt x="12" y="312"/>
                    <a:pt x="12" y="312"/>
                  </a:cubicBezTo>
                  <a:cubicBezTo>
                    <a:pt x="12" y="312"/>
                    <a:pt x="12" y="312"/>
                    <a:pt x="12" y="313"/>
                  </a:cubicBezTo>
                  <a:cubicBezTo>
                    <a:pt x="12" y="313"/>
                    <a:pt x="12" y="313"/>
                    <a:pt x="12" y="313"/>
                  </a:cubicBezTo>
                  <a:cubicBezTo>
                    <a:pt x="12" y="315"/>
                    <a:pt x="12" y="319"/>
                    <a:pt x="12" y="322"/>
                  </a:cubicBezTo>
                  <a:cubicBezTo>
                    <a:pt x="12" y="325"/>
                    <a:pt x="13" y="328"/>
                    <a:pt x="13" y="328"/>
                  </a:cubicBezTo>
                  <a:cubicBezTo>
                    <a:pt x="13" y="329"/>
                    <a:pt x="13" y="330"/>
                    <a:pt x="15" y="331"/>
                  </a:cubicBezTo>
                  <a:cubicBezTo>
                    <a:pt x="15" y="331"/>
                    <a:pt x="15" y="331"/>
                    <a:pt x="15" y="331"/>
                  </a:cubicBezTo>
                  <a:cubicBezTo>
                    <a:pt x="11" y="339"/>
                    <a:pt x="11" y="339"/>
                    <a:pt x="11" y="339"/>
                  </a:cubicBezTo>
                  <a:cubicBezTo>
                    <a:pt x="11" y="341"/>
                    <a:pt x="11" y="343"/>
                    <a:pt x="13" y="344"/>
                  </a:cubicBezTo>
                  <a:cubicBezTo>
                    <a:pt x="15" y="345"/>
                    <a:pt x="15" y="345"/>
                    <a:pt x="15" y="345"/>
                  </a:cubicBezTo>
                  <a:cubicBezTo>
                    <a:pt x="17" y="342"/>
                    <a:pt x="17" y="342"/>
                    <a:pt x="17" y="342"/>
                  </a:cubicBezTo>
                  <a:cubicBezTo>
                    <a:pt x="13" y="342"/>
                    <a:pt x="13" y="342"/>
                    <a:pt x="13" y="342"/>
                  </a:cubicBezTo>
                  <a:cubicBezTo>
                    <a:pt x="12" y="353"/>
                    <a:pt x="12" y="353"/>
                    <a:pt x="12" y="353"/>
                  </a:cubicBezTo>
                  <a:cubicBezTo>
                    <a:pt x="12" y="355"/>
                    <a:pt x="13" y="356"/>
                    <a:pt x="14" y="357"/>
                  </a:cubicBezTo>
                  <a:cubicBezTo>
                    <a:pt x="14" y="357"/>
                    <a:pt x="14" y="357"/>
                    <a:pt x="14" y="357"/>
                  </a:cubicBezTo>
                  <a:cubicBezTo>
                    <a:pt x="13" y="375"/>
                    <a:pt x="13" y="375"/>
                    <a:pt x="13" y="375"/>
                  </a:cubicBezTo>
                  <a:cubicBezTo>
                    <a:pt x="13" y="377"/>
                    <a:pt x="14" y="378"/>
                    <a:pt x="15" y="379"/>
                  </a:cubicBezTo>
                  <a:cubicBezTo>
                    <a:pt x="15" y="379"/>
                    <a:pt x="15" y="379"/>
                    <a:pt x="15" y="379"/>
                  </a:cubicBezTo>
                  <a:cubicBezTo>
                    <a:pt x="15" y="389"/>
                    <a:pt x="15" y="389"/>
                    <a:pt x="15" y="389"/>
                  </a:cubicBezTo>
                  <a:cubicBezTo>
                    <a:pt x="15" y="390"/>
                    <a:pt x="16" y="392"/>
                    <a:pt x="17" y="392"/>
                  </a:cubicBezTo>
                  <a:cubicBezTo>
                    <a:pt x="17" y="393"/>
                    <a:pt x="17" y="393"/>
                    <a:pt x="17" y="393"/>
                  </a:cubicBezTo>
                  <a:cubicBezTo>
                    <a:pt x="13" y="399"/>
                    <a:pt x="13" y="399"/>
                    <a:pt x="13" y="399"/>
                  </a:cubicBezTo>
                  <a:cubicBezTo>
                    <a:pt x="12" y="401"/>
                    <a:pt x="13" y="403"/>
                    <a:pt x="15" y="404"/>
                  </a:cubicBezTo>
                  <a:cubicBezTo>
                    <a:pt x="18" y="406"/>
                    <a:pt x="18" y="406"/>
                    <a:pt x="18" y="406"/>
                  </a:cubicBezTo>
                  <a:cubicBezTo>
                    <a:pt x="16" y="415"/>
                    <a:pt x="16" y="415"/>
                    <a:pt x="16" y="415"/>
                  </a:cubicBezTo>
                  <a:cubicBezTo>
                    <a:pt x="15" y="417"/>
                    <a:pt x="16" y="418"/>
                    <a:pt x="18" y="419"/>
                  </a:cubicBezTo>
                  <a:cubicBezTo>
                    <a:pt x="20" y="421"/>
                    <a:pt x="20" y="421"/>
                    <a:pt x="20" y="421"/>
                  </a:cubicBezTo>
                  <a:cubicBezTo>
                    <a:pt x="22" y="417"/>
                    <a:pt x="22" y="417"/>
                    <a:pt x="22" y="417"/>
                  </a:cubicBezTo>
                  <a:cubicBezTo>
                    <a:pt x="18" y="415"/>
                    <a:pt x="18" y="415"/>
                    <a:pt x="18" y="415"/>
                  </a:cubicBezTo>
                  <a:cubicBezTo>
                    <a:pt x="18" y="416"/>
                    <a:pt x="18" y="416"/>
                    <a:pt x="18" y="416"/>
                  </a:cubicBezTo>
                  <a:cubicBezTo>
                    <a:pt x="18" y="416"/>
                    <a:pt x="18" y="416"/>
                    <a:pt x="18" y="417"/>
                  </a:cubicBezTo>
                  <a:cubicBezTo>
                    <a:pt x="18" y="417"/>
                    <a:pt x="17" y="419"/>
                    <a:pt x="17" y="420"/>
                  </a:cubicBezTo>
                  <a:cubicBezTo>
                    <a:pt x="16" y="423"/>
                    <a:pt x="16" y="426"/>
                    <a:pt x="15" y="428"/>
                  </a:cubicBezTo>
                  <a:cubicBezTo>
                    <a:pt x="15" y="430"/>
                    <a:pt x="14" y="431"/>
                    <a:pt x="14" y="432"/>
                  </a:cubicBezTo>
                  <a:cubicBezTo>
                    <a:pt x="14" y="432"/>
                    <a:pt x="14" y="432"/>
                    <a:pt x="14" y="433"/>
                  </a:cubicBezTo>
                  <a:cubicBezTo>
                    <a:pt x="14" y="433"/>
                    <a:pt x="14" y="433"/>
                    <a:pt x="14" y="433"/>
                  </a:cubicBezTo>
                  <a:cubicBezTo>
                    <a:pt x="16" y="433"/>
                    <a:pt x="16" y="433"/>
                    <a:pt x="16" y="433"/>
                  </a:cubicBezTo>
                  <a:cubicBezTo>
                    <a:pt x="14" y="433"/>
                    <a:pt x="14" y="433"/>
                    <a:pt x="14" y="433"/>
                  </a:cubicBezTo>
                  <a:cubicBezTo>
                    <a:pt x="14" y="433"/>
                    <a:pt x="14" y="433"/>
                    <a:pt x="14" y="433"/>
                  </a:cubicBezTo>
                  <a:cubicBezTo>
                    <a:pt x="16" y="433"/>
                    <a:pt x="16" y="433"/>
                    <a:pt x="16" y="433"/>
                  </a:cubicBezTo>
                  <a:cubicBezTo>
                    <a:pt x="14" y="433"/>
                    <a:pt x="14" y="433"/>
                    <a:pt x="14" y="433"/>
                  </a:cubicBezTo>
                  <a:cubicBezTo>
                    <a:pt x="17" y="434"/>
                    <a:pt x="17" y="434"/>
                    <a:pt x="17" y="434"/>
                  </a:cubicBezTo>
                  <a:cubicBezTo>
                    <a:pt x="14" y="432"/>
                    <a:pt x="14" y="432"/>
                    <a:pt x="14" y="432"/>
                  </a:cubicBezTo>
                  <a:cubicBezTo>
                    <a:pt x="14" y="433"/>
                    <a:pt x="14" y="433"/>
                    <a:pt x="14" y="433"/>
                  </a:cubicBezTo>
                  <a:cubicBezTo>
                    <a:pt x="17" y="434"/>
                    <a:pt x="17" y="434"/>
                    <a:pt x="17" y="434"/>
                  </a:cubicBezTo>
                  <a:cubicBezTo>
                    <a:pt x="14" y="432"/>
                    <a:pt x="14" y="432"/>
                    <a:pt x="14" y="432"/>
                  </a:cubicBezTo>
                  <a:cubicBezTo>
                    <a:pt x="18" y="434"/>
                    <a:pt x="18" y="434"/>
                    <a:pt x="18" y="434"/>
                  </a:cubicBezTo>
                  <a:cubicBezTo>
                    <a:pt x="14" y="432"/>
                    <a:pt x="14" y="432"/>
                    <a:pt x="14" y="432"/>
                  </a:cubicBezTo>
                  <a:cubicBezTo>
                    <a:pt x="14" y="432"/>
                    <a:pt x="14" y="432"/>
                    <a:pt x="14" y="432"/>
                  </a:cubicBezTo>
                  <a:cubicBezTo>
                    <a:pt x="18" y="434"/>
                    <a:pt x="18" y="434"/>
                    <a:pt x="18" y="434"/>
                  </a:cubicBezTo>
                  <a:cubicBezTo>
                    <a:pt x="14" y="432"/>
                    <a:pt x="14" y="432"/>
                    <a:pt x="14" y="432"/>
                  </a:cubicBezTo>
                  <a:cubicBezTo>
                    <a:pt x="14" y="433"/>
                    <a:pt x="13" y="434"/>
                    <a:pt x="14" y="435"/>
                  </a:cubicBezTo>
                  <a:cubicBezTo>
                    <a:pt x="14" y="436"/>
                    <a:pt x="15" y="437"/>
                    <a:pt x="16" y="437"/>
                  </a:cubicBezTo>
                  <a:cubicBezTo>
                    <a:pt x="18" y="439"/>
                    <a:pt x="18" y="439"/>
                    <a:pt x="18" y="439"/>
                  </a:cubicBezTo>
                  <a:cubicBezTo>
                    <a:pt x="15" y="454"/>
                    <a:pt x="15" y="454"/>
                    <a:pt x="15" y="454"/>
                  </a:cubicBezTo>
                  <a:cubicBezTo>
                    <a:pt x="15" y="455"/>
                    <a:pt x="15" y="457"/>
                    <a:pt x="17" y="458"/>
                  </a:cubicBezTo>
                  <a:cubicBezTo>
                    <a:pt x="20" y="460"/>
                    <a:pt x="20" y="460"/>
                    <a:pt x="20" y="460"/>
                  </a:cubicBezTo>
                  <a:cubicBezTo>
                    <a:pt x="22" y="456"/>
                    <a:pt x="22" y="456"/>
                    <a:pt x="22" y="456"/>
                  </a:cubicBezTo>
                  <a:cubicBezTo>
                    <a:pt x="18" y="454"/>
                    <a:pt x="18" y="454"/>
                    <a:pt x="18" y="454"/>
                  </a:cubicBezTo>
                  <a:cubicBezTo>
                    <a:pt x="18" y="455"/>
                    <a:pt x="18" y="455"/>
                    <a:pt x="18" y="455"/>
                  </a:cubicBezTo>
                  <a:cubicBezTo>
                    <a:pt x="18" y="455"/>
                    <a:pt x="18" y="455"/>
                    <a:pt x="18" y="456"/>
                  </a:cubicBezTo>
                  <a:cubicBezTo>
                    <a:pt x="18" y="456"/>
                    <a:pt x="18" y="457"/>
                    <a:pt x="18" y="457"/>
                  </a:cubicBezTo>
                  <a:cubicBezTo>
                    <a:pt x="17" y="461"/>
                    <a:pt x="17" y="473"/>
                    <a:pt x="17" y="473"/>
                  </a:cubicBezTo>
                  <a:cubicBezTo>
                    <a:pt x="17" y="474"/>
                    <a:pt x="18" y="475"/>
                    <a:pt x="19" y="476"/>
                  </a:cubicBezTo>
                  <a:cubicBezTo>
                    <a:pt x="21" y="477"/>
                    <a:pt x="21" y="477"/>
                    <a:pt x="21" y="477"/>
                  </a:cubicBezTo>
                  <a:cubicBezTo>
                    <a:pt x="23" y="474"/>
                    <a:pt x="23" y="474"/>
                    <a:pt x="23" y="474"/>
                  </a:cubicBezTo>
                  <a:cubicBezTo>
                    <a:pt x="19" y="474"/>
                    <a:pt x="19" y="474"/>
                    <a:pt x="19" y="474"/>
                  </a:cubicBezTo>
                  <a:cubicBezTo>
                    <a:pt x="18" y="492"/>
                    <a:pt x="18" y="492"/>
                    <a:pt x="18" y="492"/>
                  </a:cubicBezTo>
                  <a:cubicBezTo>
                    <a:pt x="18" y="493"/>
                    <a:pt x="19" y="495"/>
                    <a:pt x="20" y="496"/>
                  </a:cubicBezTo>
                  <a:cubicBezTo>
                    <a:pt x="24" y="498"/>
                    <a:pt x="24" y="498"/>
                    <a:pt x="24" y="498"/>
                  </a:cubicBezTo>
                  <a:cubicBezTo>
                    <a:pt x="22" y="509"/>
                    <a:pt x="22" y="509"/>
                    <a:pt x="22" y="509"/>
                  </a:cubicBezTo>
                  <a:cubicBezTo>
                    <a:pt x="21" y="510"/>
                    <a:pt x="22" y="512"/>
                    <a:pt x="23" y="513"/>
                  </a:cubicBezTo>
                  <a:cubicBezTo>
                    <a:pt x="24" y="513"/>
                    <a:pt x="24" y="513"/>
                    <a:pt x="24" y="513"/>
                  </a:cubicBezTo>
                  <a:cubicBezTo>
                    <a:pt x="22" y="530"/>
                    <a:pt x="22" y="530"/>
                    <a:pt x="22" y="530"/>
                  </a:cubicBezTo>
                  <a:cubicBezTo>
                    <a:pt x="22" y="532"/>
                    <a:pt x="23" y="533"/>
                    <a:pt x="24" y="534"/>
                  </a:cubicBezTo>
                  <a:cubicBezTo>
                    <a:pt x="25" y="535"/>
                    <a:pt x="25" y="535"/>
                    <a:pt x="25" y="535"/>
                  </a:cubicBezTo>
                  <a:cubicBezTo>
                    <a:pt x="24" y="545"/>
                    <a:pt x="24" y="545"/>
                    <a:pt x="24" y="545"/>
                  </a:cubicBezTo>
                  <a:cubicBezTo>
                    <a:pt x="23" y="546"/>
                    <a:pt x="24" y="548"/>
                    <a:pt x="25" y="549"/>
                  </a:cubicBezTo>
                  <a:cubicBezTo>
                    <a:pt x="27" y="550"/>
                    <a:pt x="27" y="550"/>
                    <a:pt x="27" y="550"/>
                  </a:cubicBezTo>
                  <a:cubicBezTo>
                    <a:pt x="30" y="546"/>
                    <a:pt x="30" y="546"/>
                    <a:pt x="30" y="546"/>
                  </a:cubicBezTo>
                  <a:cubicBezTo>
                    <a:pt x="26" y="546"/>
                    <a:pt x="26" y="546"/>
                    <a:pt x="26" y="546"/>
                  </a:cubicBezTo>
                  <a:cubicBezTo>
                    <a:pt x="23" y="561"/>
                    <a:pt x="23" y="561"/>
                    <a:pt x="23" y="561"/>
                  </a:cubicBezTo>
                  <a:cubicBezTo>
                    <a:pt x="23" y="562"/>
                    <a:pt x="24" y="564"/>
                    <a:pt x="25" y="565"/>
                  </a:cubicBezTo>
                  <a:cubicBezTo>
                    <a:pt x="26" y="565"/>
                    <a:pt x="26" y="565"/>
                    <a:pt x="26" y="565"/>
                  </a:cubicBezTo>
                  <a:cubicBezTo>
                    <a:pt x="26" y="582"/>
                    <a:pt x="26" y="582"/>
                    <a:pt x="26" y="582"/>
                  </a:cubicBezTo>
                  <a:cubicBezTo>
                    <a:pt x="26" y="583"/>
                    <a:pt x="26" y="584"/>
                    <a:pt x="28" y="585"/>
                  </a:cubicBezTo>
                  <a:cubicBezTo>
                    <a:pt x="30" y="586"/>
                    <a:pt x="30" y="586"/>
                    <a:pt x="30" y="586"/>
                  </a:cubicBezTo>
                  <a:cubicBezTo>
                    <a:pt x="32" y="583"/>
                    <a:pt x="32" y="583"/>
                    <a:pt x="32" y="583"/>
                  </a:cubicBezTo>
                  <a:cubicBezTo>
                    <a:pt x="28" y="583"/>
                    <a:pt x="28" y="583"/>
                    <a:pt x="28" y="583"/>
                  </a:cubicBezTo>
                  <a:cubicBezTo>
                    <a:pt x="25" y="601"/>
                    <a:pt x="25" y="601"/>
                    <a:pt x="25" y="601"/>
                  </a:cubicBezTo>
                  <a:cubicBezTo>
                    <a:pt x="25" y="602"/>
                    <a:pt x="26" y="604"/>
                    <a:pt x="27" y="605"/>
                  </a:cubicBezTo>
                  <a:cubicBezTo>
                    <a:pt x="31" y="607"/>
                    <a:pt x="31" y="607"/>
                    <a:pt x="31" y="607"/>
                  </a:cubicBezTo>
                  <a:cubicBezTo>
                    <a:pt x="30" y="618"/>
                    <a:pt x="30" y="618"/>
                    <a:pt x="30" y="618"/>
                  </a:cubicBezTo>
                  <a:cubicBezTo>
                    <a:pt x="30" y="619"/>
                    <a:pt x="30" y="621"/>
                    <a:pt x="32" y="621"/>
                  </a:cubicBezTo>
                  <a:cubicBezTo>
                    <a:pt x="33" y="622"/>
                    <a:pt x="33" y="622"/>
                    <a:pt x="33" y="622"/>
                  </a:cubicBezTo>
                  <a:cubicBezTo>
                    <a:pt x="35" y="619"/>
                    <a:pt x="35" y="619"/>
                    <a:pt x="35" y="619"/>
                  </a:cubicBezTo>
                  <a:cubicBezTo>
                    <a:pt x="31" y="618"/>
                    <a:pt x="31" y="618"/>
                    <a:pt x="31" y="618"/>
                  </a:cubicBezTo>
                  <a:cubicBezTo>
                    <a:pt x="29" y="636"/>
                    <a:pt x="29" y="636"/>
                    <a:pt x="29" y="636"/>
                  </a:cubicBezTo>
                  <a:cubicBezTo>
                    <a:pt x="28" y="637"/>
                    <a:pt x="29" y="639"/>
                    <a:pt x="30" y="640"/>
                  </a:cubicBezTo>
                  <a:cubicBezTo>
                    <a:pt x="32" y="640"/>
                    <a:pt x="32" y="640"/>
                    <a:pt x="32" y="640"/>
                  </a:cubicBezTo>
                  <a:cubicBezTo>
                    <a:pt x="27" y="646"/>
                    <a:pt x="27" y="646"/>
                    <a:pt x="27" y="646"/>
                  </a:cubicBezTo>
                  <a:cubicBezTo>
                    <a:pt x="27" y="647"/>
                    <a:pt x="26" y="648"/>
                    <a:pt x="27" y="649"/>
                  </a:cubicBezTo>
                  <a:cubicBezTo>
                    <a:pt x="27" y="651"/>
                    <a:pt x="27" y="652"/>
                    <a:pt x="28" y="652"/>
                  </a:cubicBezTo>
                  <a:cubicBezTo>
                    <a:pt x="31" y="654"/>
                    <a:pt x="31" y="654"/>
                    <a:pt x="31" y="654"/>
                  </a:cubicBezTo>
                  <a:cubicBezTo>
                    <a:pt x="33" y="655"/>
                    <a:pt x="36" y="655"/>
                    <a:pt x="37" y="653"/>
                  </a:cubicBezTo>
                  <a:cubicBezTo>
                    <a:pt x="38" y="651"/>
                    <a:pt x="38" y="649"/>
                    <a:pt x="36" y="6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9" name="Freeform 300"/>
            <p:cNvSpPr/>
            <p:nvPr/>
          </p:nvSpPr>
          <p:spPr bwMode="auto">
            <a:xfrm>
              <a:off x="3263930" y="3940510"/>
              <a:ext cx="174535" cy="870690"/>
            </a:xfrm>
            <a:custGeom>
              <a:avLst/>
              <a:gdLst>
                <a:gd name="T0" fmla="*/ 42 w 129"/>
                <a:gd name="T1" fmla="*/ 641 h 643"/>
                <a:gd name="T2" fmla="*/ 63 w 129"/>
                <a:gd name="T3" fmla="*/ 629 h 643"/>
                <a:gd name="T4" fmla="*/ 103 w 129"/>
                <a:gd name="T5" fmla="*/ 631 h 643"/>
                <a:gd name="T6" fmla="*/ 100 w 129"/>
                <a:gd name="T7" fmla="*/ 597 h 643"/>
                <a:gd name="T8" fmla="*/ 105 w 129"/>
                <a:gd name="T9" fmla="*/ 582 h 643"/>
                <a:gd name="T10" fmla="*/ 105 w 129"/>
                <a:gd name="T11" fmla="*/ 582 h 643"/>
                <a:gd name="T12" fmla="*/ 104 w 129"/>
                <a:gd name="T13" fmla="*/ 583 h 643"/>
                <a:gd name="T14" fmla="*/ 106 w 129"/>
                <a:gd name="T15" fmla="*/ 523 h 643"/>
                <a:gd name="T16" fmla="*/ 102 w 129"/>
                <a:gd name="T17" fmla="*/ 491 h 643"/>
                <a:gd name="T18" fmla="*/ 104 w 129"/>
                <a:gd name="T19" fmla="*/ 465 h 643"/>
                <a:gd name="T20" fmla="*/ 110 w 129"/>
                <a:gd name="T21" fmla="*/ 433 h 643"/>
                <a:gd name="T22" fmla="*/ 111 w 129"/>
                <a:gd name="T23" fmla="*/ 416 h 643"/>
                <a:gd name="T24" fmla="*/ 109 w 129"/>
                <a:gd name="T25" fmla="*/ 415 h 643"/>
                <a:gd name="T26" fmla="*/ 110 w 129"/>
                <a:gd name="T27" fmla="*/ 416 h 643"/>
                <a:gd name="T28" fmla="*/ 114 w 129"/>
                <a:gd name="T29" fmla="*/ 403 h 643"/>
                <a:gd name="T30" fmla="*/ 113 w 129"/>
                <a:gd name="T31" fmla="*/ 404 h 643"/>
                <a:gd name="T32" fmla="*/ 113 w 129"/>
                <a:gd name="T33" fmla="*/ 384 h 643"/>
                <a:gd name="T34" fmla="*/ 118 w 129"/>
                <a:gd name="T35" fmla="*/ 355 h 643"/>
                <a:gd name="T36" fmla="*/ 115 w 129"/>
                <a:gd name="T37" fmla="*/ 354 h 643"/>
                <a:gd name="T38" fmla="*/ 117 w 129"/>
                <a:gd name="T39" fmla="*/ 354 h 643"/>
                <a:gd name="T40" fmla="*/ 115 w 129"/>
                <a:gd name="T41" fmla="*/ 316 h 643"/>
                <a:gd name="T42" fmla="*/ 113 w 129"/>
                <a:gd name="T43" fmla="*/ 315 h 643"/>
                <a:gd name="T44" fmla="*/ 116 w 129"/>
                <a:gd name="T45" fmla="*/ 317 h 643"/>
                <a:gd name="T46" fmla="*/ 120 w 129"/>
                <a:gd name="T47" fmla="*/ 301 h 643"/>
                <a:gd name="T48" fmla="*/ 121 w 129"/>
                <a:gd name="T49" fmla="*/ 281 h 643"/>
                <a:gd name="T50" fmla="*/ 120 w 129"/>
                <a:gd name="T51" fmla="*/ 241 h 643"/>
                <a:gd name="T52" fmla="*/ 123 w 129"/>
                <a:gd name="T53" fmla="*/ 193 h 643"/>
                <a:gd name="T54" fmla="*/ 124 w 129"/>
                <a:gd name="T55" fmla="*/ 145 h 643"/>
                <a:gd name="T56" fmla="*/ 122 w 129"/>
                <a:gd name="T57" fmla="*/ 111 h 643"/>
                <a:gd name="T58" fmla="*/ 123 w 129"/>
                <a:gd name="T59" fmla="*/ 60 h 643"/>
                <a:gd name="T60" fmla="*/ 124 w 129"/>
                <a:gd name="T61" fmla="*/ 47 h 643"/>
                <a:gd name="T62" fmla="*/ 106 w 129"/>
                <a:gd name="T63" fmla="*/ 10 h 643"/>
                <a:gd name="T64" fmla="*/ 116 w 129"/>
                <a:gd name="T65" fmla="*/ 45 h 643"/>
                <a:gd name="T66" fmla="*/ 116 w 129"/>
                <a:gd name="T67" fmla="*/ 44 h 643"/>
                <a:gd name="T68" fmla="*/ 119 w 129"/>
                <a:gd name="T69" fmla="*/ 87 h 643"/>
                <a:gd name="T70" fmla="*/ 123 w 129"/>
                <a:gd name="T71" fmla="*/ 130 h 643"/>
                <a:gd name="T72" fmla="*/ 119 w 129"/>
                <a:gd name="T73" fmla="*/ 185 h 643"/>
                <a:gd name="T74" fmla="*/ 112 w 129"/>
                <a:gd name="T75" fmla="*/ 228 h 643"/>
                <a:gd name="T76" fmla="*/ 109 w 129"/>
                <a:gd name="T77" fmla="*/ 275 h 643"/>
                <a:gd name="T78" fmla="*/ 111 w 129"/>
                <a:gd name="T79" fmla="*/ 307 h 643"/>
                <a:gd name="T80" fmla="*/ 112 w 129"/>
                <a:gd name="T81" fmla="*/ 315 h 643"/>
                <a:gd name="T82" fmla="*/ 110 w 129"/>
                <a:gd name="T83" fmla="*/ 319 h 643"/>
                <a:gd name="T84" fmla="*/ 109 w 129"/>
                <a:gd name="T85" fmla="*/ 352 h 643"/>
                <a:gd name="T86" fmla="*/ 112 w 129"/>
                <a:gd name="T87" fmla="*/ 377 h 643"/>
                <a:gd name="T88" fmla="*/ 107 w 129"/>
                <a:gd name="T89" fmla="*/ 399 h 643"/>
                <a:gd name="T90" fmla="*/ 103 w 129"/>
                <a:gd name="T91" fmla="*/ 413 h 643"/>
                <a:gd name="T92" fmla="*/ 105 w 129"/>
                <a:gd name="T93" fmla="*/ 418 h 643"/>
                <a:gd name="T94" fmla="*/ 102 w 129"/>
                <a:gd name="T95" fmla="*/ 430 h 643"/>
                <a:gd name="T96" fmla="*/ 102 w 129"/>
                <a:gd name="T97" fmla="*/ 430 h 643"/>
                <a:gd name="T98" fmla="*/ 102 w 129"/>
                <a:gd name="T99" fmla="*/ 449 h 643"/>
                <a:gd name="T100" fmla="*/ 103 w 129"/>
                <a:gd name="T101" fmla="*/ 483 h 643"/>
                <a:gd name="T102" fmla="*/ 102 w 129"/>
                <a:gd name="T103" fmla="*/ 508 h 643"/>
                <a:gd name="T104" fmla="*/ 93 w 129"/>
                <a:gd name="T105" fmla="*/ 578 h 643"/>
                <a:gd name="T106" fmla="*/ 94 w 129"/>
                <a:gd name="T107" fmla="*/ 598 h 643"/>
                <a:gd name="T108" fmla="*/ 94 w 129"/>
                <a:gd name="T109" fmla="*/ 599 h 643"/>
                <a:gd name="T110" fmla="*/ 99 w 129"/>
                <a:gd name="T111" fmla="*/ 601 h 643"/>
                <a:gd name="T112" fmla="*/ 99 w 129"/>
                <a:gd name="T113" fmla="*/ 630 h 643"/>
                <a:gd name="T114" fmla="*/ 59 w 129"/>
                <a:gd name="T115" fmla="*/ 636 h 643"/>
                <a:gd name="T116" fmla="*/ 40 w 129"/>
                <a:gd name="T117" fmla="*/ 638 h 643"/>
                <a:gd name="T118" fmla="*/ 39 w 129"/>
                <a:gd name="T119" fmla="*/ 636 h 643"/>
                <a:gd name="T120" fmla="*/ 5 w 129"/>
                <a:gd name="T121" fmla="*/ 642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9" h="643">
                  <a:moveTo>
                    <a:pt x="10" y="635"/>
                  </a:moveTo>
                  <a:cubicBezTo>
                    <a:pt x="6" y="633"/>
                    <a:pt x="6" y="633"/>
                    <a:pt x="6" y="633"/>
                  </a:cubicBezTo>
                  <a:cubicBezTo>
                    <a:pt x="4" y="636"/>
                    <a:pt x="4" y="636"/>
                    <a:pt x="4" y="636"/>
                  </a:cubicBezTo>
                  <a:cubicBezTo>
                    <a:pt x="4" y="640"/>
                    <a:pt x="4" y="640"/>
                    <a:pt x="4" y="640"/>
                  </a:cubicBezTo>
                  <a:cubicBezTo>
                    <a:pt x="4" y="640"/>
                    <a:pt x="10" y="640"/>
                    <a:pt x="17" y="641"/>
                  </a:cubicBezTo>
                  <a:cubicBezTo>
                    <a:pt x="25" y="641"/>
                    <a:pt x="33" y="642"/>
                    <a:pt x="37" y="642"/>
                  </a:cubicBezTo>
                  <a:cubicBezTo>
                    <a:pt x="38" y="642"/>
                    <a:pt x="39" y="642"/>
                    <a:pt x="39" y="642"/>
                  </a:cubicBezTo>
                  <a:cubicBezTo>
                    <a:pt x="40" y="642"/>
                    <a:pt x="40" y="642"/>
                    <a:pt x="40" y="642"/>
                  </a:cubicBezTo>
                  <a:cubicBezTo>
                    <a:pt x="40" y="642"/>
                    <a:pt x="41" y="641"/>
                    <a:pt x="41" y="641"/>
                  </a:cubicBezTo>
                  <a:cubicBezTo>
                    <a:pt x="42" y="641"/>
                    <a:pt x="42" y="641"/>
                    <a:pt x="42" y="641"/>
                  </a:cubicBezTo>
                  <a:cubicBezTo>
                    <a:pt x="42" y="641"/>
                    <a:pt x="43" y="640"/>
                    <a:pt x="43" y="640"/>
                  </a:cubicBezTo>
                  <a:cubicBezTo>
                    <a:pt x="44" y="639"/>
                    <a:pt x="44" y="638"/>
                    <a:pt x="44" y="637"/>
                  </a:cubicBezTo>
                  <a:cubicBezTo>
                    <a:pt x="43" y="636"/>
                    <a:pt x="43" y="635"/>
                    <a:pt x="42" y="634"/>
                  </a:cubicBezTo>
                  <a:cubicBezTo>
                    <a:pt x="36" y="631"/>
                    <a:pt x="36" y="631"/>
                    <a:pt x="36" y="631"/>
                  </a:cubicBezTo>
                  <a:cubicBezTo>
                    <a:pt x="34" y="634"/>
                    <a:pt x="34" y="634"/>
                    <a:pt x="34" y="634"/>
                  </a:cubicBezTo>
                  <a:cubicBezTo>
                    <a:pt x="34" y="638"/>
                    <a:pt x="34" y="638"/>
                    <a:pt x="34" y="638"/>
                  </a:cubicBezTo>
                  <a:cubicBezTo>
                    <a:pt x="65" y="639"/>
                    <a:pt x="65" y="639"/>
                    <a:pt x="65" y="639"/>
                  </a:cubicBezTo>
                  <a:cubicBezTo>
                    <a:pt x="67" y="639"/>
                    <a:pt x="69" y="638"/>
                    <a:pt x="69" y="637"/>
                  </a:cubicBezTo>
                  <a:cubicBezTo>
                    <a:pt x="70" y="635"/>
                    <a:pt x="69" y="633"/>
                    <a:pt x="67" y="632"/>
                  </a:cubicBezTo>
                  <a:cubicBezTo>
                    <a:pt x="63" y="629"/>
                    <a:pt x="63" y="629"/>
                    <a:pt x="63" y="629"/>
                  </a:cubicBezTo>
                  <a:cubicBezTo>
                    <a:pt x="61" y="633"/>
                    <a:pt x="61" y="633"/>
                    <a:pt x="61" y="633"/>
                  </a:cubicBezTo>
                  <a:cubicBezTo>
                    <a:pt x="60" y="637"/>
                    <a:pt x="60" y="637"/>
                    <a:pt x="60" y="637"/>
                  </a:cubicBezTo>
                  <a:cubicBezTo>
                    <a:pt x="89" y="642"/>
                    <a:pt x="89" y="642"/>
                    <a:pt x="89" y="642"/>
                  </a:cubicBezTo>
                  <a:cubicBezTo>
                    <a:pt x="91" y="643"/>
                    <a:pt x="93" y="641"/>
                    <a:pt x="93" y="640"/>
                  </a:cubicBezTo>
                  <a:cubicBezTo>
                    <a:pt x="94" y="638"/>
                    <a:pt x="94" y="636"/>
                    <a:pt x="92" y="635"/>
                  </a:cubicBezTo>
                  <a:cubicBezTo>
                    <a:pt x="85" y="631"/>
                    <a:pt x="85" y="631"/>
                    <a:pt x="85" y="631"/>
                  </a:cubicBezTo>
                  <a:cubicBezTo>
                    <a:pt x="83" y="634"/>
                    <a:pt x="83" y="634"/>
                    <a:pt x="83" y="634"/>
                  </a:cubicBezTo>
                  <a:cubicBezTo>
                    <a:pt x="84" y="638"/>
                    <a:pt x="84" y="638"/>
                    <a:pt x="84" y="638"/>
                  </a:cubicBezTo>
                  <a:cubicBezTo>
                    <a:pt x="100" y="634"/>
                    <a:pt x="100" y="634"/>
                    <a:pt x="100" y="634"/>
                  </a:cubicBezTo>
                  <a:cubicBezTo>
                    <a:pt x="102" y="634"/>
                    <a:pt x="103" y="633"/>
                    <a:pt x="103" y="631"/>
                  </a:cubicBezTo>
                  <a:cubicBezTo>
                    <a:pt x="103" y="629"/>
                    <a:pt x="103" y="628"/>
                    <a:pt x="101" y="627"/>
                  </a:cubicBezTo>
                  <a:cubicBezTo>
                    <a:pt x="101" y="627"/>
                    <a:pt x="101" y="627"/>
                    <a:pt x="101" y="627"/>
                  </a:cubicBezTo>
                  <a:cubicBezTo>
                    <a:pt x="101" y="615"/>
                    <a:pt x="101" y="615"/>
                    <a:pt x="101" y="615"/>
                  </a:cubicBezTo>
                  <a:cubicBezTo>
                    <a:pt x="101" y="613"/>
                    <a:pt x="101" y="612"/>
                    <a:pt x="99" y="611"/>
                  </a:cubicBezTo>
                  <a:cubicBezTo>
                    <a:pt x="97" y="610"/>
                    <a:pt x="97" y="610"/>
                    <a:pt x="97" y="610"/>
                  </a:cubicBezTo>
                  <a:cubicBezTo>
                    <a:pt x="95" y="613"/>
                    <a:pt x="95" y="613"/>
                    <a:pt x="95" y="613"/>
                  </a:cubicBezTo>
                  <a:cubicBezTo>
                    <a:pt x="99" y="615"/>
                    <a:pt x="99" y="615"/>
                    <a:pt x="99" y="615"/>
                  </a:cubicBezTo>
                  <a:cubicBezTo>
                    <a:pt x="103" y="602"/>
                    <a:pt x="103" y="602"/>
                    <a:pt x="103" y="602"/>
                  </a:cubicBezTo>
                  <a:cubicBezTo>
                    <a:pt x="104" y="600"/>
                    <a:pt x="103" y="598"/>
                    <a:pt x="101" y="598"/>
                  </a:cubicBezTo>
                  <a:cubicBezTo>
                    <a:pt x="100" y="597"/>
                    <a:pt x="100" y="597"/>
                    <a:pt x="100" y="597"/>
                  </a:cubicBezTo>
                  <a:cubicBezTo>
                    <a:pt x="98" y="600"/>
                    <a:pt x="98" y="600"/>
                    <a:pt x="98" y="600"/>
                  </a:cubicBezTo>
                  <a:cubicBezTo>
                    <a:pt x="101" y="602"/>
                    <a:pt x="101" y="602"/>
                    <a:pt x="101" y="602"/>
                  </a:cubicBezTo>
                  <a:cubicBezTo>
                    <a:pt x="101" y="601"/>
                    <a:pt x="101" y="601"/>
                    <a:pt x="102" y="601"/>
                  </a:cubicBezTo>
                  <a:cubicBezTo>
                    <a:pt x="102" y="601"/>
                    <a:pt x="102" y="601"/>
                    <a:pt x="102" y="601"/>
                  </a:cubicBezTo>
                  <a:cubicBezTo>
                    <a:pt x="102" y="600"/>
                    <a:pt x="102" y="600"/>
                    <a:pt x="102" y="599"/>
                  </a:cubicBezTo>
                  <a:cubicBezTo>
                    <a:pt x="102" y="597"/>
                    <a:pt x="103" y="593"/>
                    <a:pt x="104" y="589"/>
                  </a:cubicBezTo>
                  <a:cubicBezTo>
                    <a:pt x="104" y="587"/>
                    <a:pt x="104" y="585"/>
                    <a:pt x="104" y="584"/>
                  </a:cubicBezTo>
                  <a:cubicBezTo>
                    <a:pt x="104" y="583"/>
                    <a:pt x="104" y="583"/>
                    <a:pt x="105" y="582"/>
                  </a:cubicBezTo>
                  <a:cubicBezTo>
                    <a:pt x="105" y="582"/>
                    <a:pt x="105" y="582"/>
                    <a:pt x="105" y="582"/>
                  </a:cubicBezTo>
                  <a:cubicBezTo>
                    <a:pt x="105" y="582"/>
                    <a:pt x="105" y="582"/>
                    <a:pt x="105" y="582"/>
                  </a:cubicBezTo>
                  <a:cubicBezTo>
                    <a:pt x="102" y="582"/>
                    <a:pt x="102" y="582"/>
                    <a:pt x="102" y="582"/>
                  </a:cubicBezTo>
                  <a:cubicBezTo>
                    <a:pt x="105" y="582"/>
                    <a:pt x="105" y="582"/>
                    <a:pt x="105" y="582"/>
                  </a:cubicBezTo>
                  <a:cubicBezTo>
                    <a:pt x="105" y="582"/>
                    <a:pt x="105" y="582"/>
                    <a:pt x="105" y="582"/>
                  </a:cubicBezTo>
                  <a:cubicBezTo>
                    <a:pt x="102" y="582"/>
                    <a:pt x="102" y="582"/>
                    <a:pt x="102" y="582"/>
                  </a:cubicBezTo>
                  <a:cubicBezTo>
                    <a:pt x="105" y="582"/>
                    <a:pt x="105" y="582"/>
                    <a:pt x="105" y="582"/>
                  </a:cubicBezTo>
                  <a:cubicBezTo>
                    <a:pt x="101" y="581"/>
                    <a:pt x="101" y="581"/>
                    <a:pt x="101" y="581"/>
                  </a:cubicBezTo>
                  <a:cubicBezTo>
                    <a:pt x="105" y="582"/>
                    <a:pt x="105" y="582"/>
                    <a:pt x="105" y="582"/>
                  </a:cubicBezTo>
                  <a:cubicBezTo>
                    <a:pt x="105" y="582"/>
                    <a:pt x="105" y="582"/>
                    <a:pt x="105" y="582"/>
                  </a:cubicBezTo>
                  <a:cubicBezTo>
                    <a:pt x="101" y="581"/>
                    <a:pt x="101" y="581"/>
                    <a:pt x="101" y="581"/>
                  </a:cubicBezTo>
                  <a:cubicBezTo>
                    <a:pt x="105" y="582"/>
                    <a:pt x="105" y="582"/>
                    <a:pt x="105" y="582"/>
                  </a:cubicBezTo>
                  <a:cubicBezTo>
                    <a:pt x="101" y="581"/>
                    <a:pt x="101" y="581"/>
                    <a:pt x="101" y="581"/>
                  </a:cubicBezTo>
                  <a:cubicBezTo>
                    <a:pt x="104" y="582"/>
                    <a:pt x="104" y="582"/>
                    <a:pt x="104" y="582"/>
                  </a:cubicBezTo>
                  <a:cubicBezTo>
                    <a:pt x="105" y="582"/>
                    <a:pt x="105" y="582"/>
                    <a:pt x="105" y="582"/>
                  </a:cubicBezTo>
                  <a:cubicBezTo>
                    <a:pt x="101" y="581"/>
                    <a:pt x="101" y="581"/>
                    <a:pt x="101" y="581"/>
                  </a:cubicBezTo>
                  <a:cubicBezTo>
                    <a:pt x="104" y="582"/>
                    <a:pt x="104" y="582"/>
                    <a:pt x="104" y="582"/>
                  </a:cubicBezTo>
                  <a:cubicBezTo>
                    <a:pt x="101" y="581"/>
                    <a:pt x="101" y="581"/>
                    <a:pt x="101" y="581"/>
                  </a:cubicBezTo>
                  <a:cubicBezTo>
                    <a:pt x="104" y="583"/>
                    <a:pt x="104" y="583"/>
                    <a:pt x="104" y="583"/>
                  </a:cubicBezTo>
                  <a:cubicBezTo>
                    <a:pt x="104" y="583"/>
                    <a:pt x="104" y="583"/>
                    <a:pt x="104" y="582"/>
                  </a:cubicBezTo>
                  <a:cubicBezTo>
                    <a:pt x="101" y="581"/>
                    <a:pt x="101" y="581"/>
                    <a:pt x="101" y="581"/>
                  </a:cubicBezTo>
                  <a:cubicBezTo>
                    <a:pt x="104" y="583"/>
                    <a:pt x="104" y="583"/>
                    <a:pt x="104" y="583"/>
                  </a:cubicBezTo>
                  <a:cubicBezTo>
                    <a:pt x="105" y="581"/>
                    <a:pt x="105" y="579"/>
                    <a:pt x="103" y="578"/>
                  </a:cubicBezTo>
                  <a:cubicBezTo>
                    <a:pt x="101" y="577"/>
                    <a:pt x="101" y="577"/>
                    <a:pt x="101" y="577"/>
                  </a:cubicBezTo>
                  <a:cubicBezTo>
                    <a:pt x="104" y="563"/>
                    <a:pt x="104" y="563"/>
                    <a:pt x="104" y="563"/>
                  </a:cubicBezTo>
                  <a:cubicBezTo>
                    <a:pt x="105" y="561"/>
                    <a:pt x="104" y="560"/>
                    <a:pt x="102" y="559"/>
                  </a:cubicBezTo>
                  <a:cubicBezTo>
                    <a:pt x="101" y="558"/>
                    <a:pt x="101" y="558"/>
                    <a:pt x="101" y="558"/>
                  </a:cubicBezTo>
                  <a:cubicBezTo>
                    <a:pt x="106" y="546"/>
                    <a:pt x="106" y="546"/>
                    <a:pt x="106" y="546"/>
                  </a:cubicBezTo>
                  <a:cubicBezTo>
                    <a:pt x="107" y="544"/>
                    <a:pt x="107" y="542"/>
                    <a:pt x="105" y="541"/>
                  </a:cubicBezTo>
                  <a:cubicBezTo>
                    <a:pt x="104" y="540"/>
                    <a:pt x="104" y="540"/>
                    <a:pt x="104" y="540"/>
                  </a:cubicBezTo>
                  <a:cubicBezTo>
                    <a:pt x="108" y="527"/>
                    <a:pt x="108" y="527"/>
                    <a:pt x="108" y="527"/>
                  </a:cubicBezTo>
                  <a:cubicBezTo>
                    <a:pt x="108" y="525"/>
                    <a:pt x="108" y="524"/>
                    <a:pt x="106" y="523"/>
                  </a:cubicBezTo>
                  <a:cubicBezTo>
                    <a:pt x="104" y="521"/>
                    <a:pt x="104" y="521"/>
                    <a:pt x="104" y="521"/>
                  </a:cubicBezTo>
                  <a:cubicBezTo>
                    <a:pt x="109" y="512"/>
                    <a:pt x="109" y="512"/>
                    <a:pt x="109" y="512"/>
                  </a:cubicBezTo>
                  <a:cubicBezTo>
                    <a:pt x="110" y="510"/>
                    <a:pt x="110" y="507"/>
                    <a:pt x="108" y="506"/>
                  </a:cubicBezTo>
                  <a:cubicBezTo>
                    <a:pt x="106" y="505"/>
                    <a:pt x="106" y="505"/>
                    <a:pt x="106" y="505"/>
                  </a:cubicBezTo>
                  <a:cubicBezTo>
                    <a:pt x="104" y="509"/>
                    <a:pt x="104" y="509"/>
                    <a:pt x="104" y="509"/>
                  </a:cubicBezTo>
                  <a:cubicBezTo>
                    <a:pt x="108" y="509"/>
                    <a:pt x="108" y="509"/>
                    <a:pt x="108" y="509"/>
                  </a:cubicBezTo>
                  <a:cubicBezTo>
                    <a:pt x="108" y="492"/>
                    <a:pt x="108" y="492"/>
                    <a:pt x="108" y="492"/>
                  </a:cubicBezTo>
                  <a:cubicBezTo>
                    <a:pt x="108" y="491"/>
                    <a:pt x="107" y="490"/>
                    <a:pt x="106" y="489"/>
                  </a:cubicBezTo>
                  <a:cubicBezTo>
                    <a:pt x="104" y="488"/>
                    <a:pt x="104" y="488"/>
                    <a:pt x="104" y="488"/>
                  </a:cubicBezTo>
                  <a:cubicBezTo>
                    <a:pt x="102" y="491"/>
                    <a:pt x="102" y="491"/>
                    <a:pt x="102" y="491"/>
                  </a:cubicBezTo>
                  <a:cubicBezTo>
                    <a:pt x="106" y="492"/>
                    <a:pt x="106" y="492"/>
                    <a:pt x="106" y="492"/>
                  </a:cubicBezTo>
                  <a:cubicBezTo>
                    <a:pt x="109" y="481"/>
                    <a:pt x="109" y="481"/>
                    <a:pt x="109" y="481"/>
                  </a:cubicBezTo>
                  <a:cubicBezTo>
                    <a:pt x="109" y="479"/>
                    <a:pt x="109" y="477"/>
                    <a:pt x="107" y="476"/>
                  </a:cubicBezTo>
                  <a:cubicBezTo>
                    <a:pt x="105" y="475"/>
                    <a:pt x="105" y="475"/>
                    <a:pt x="105" y="475"/>
                  </a:cubicBezTo>
                  <a:cubicBezTo>
                    <a:pt x="103" y="478"/>
                    <a:pt x="103" y="478"/>
                    <a:pt x="103" y="478"/>
                  </a:cubicBezTo>
                  <a:cubicBezTo>
                    <a:pt x="107" y="479"/>
                    <a:pt x="107" y="479"/>
                    <a:pt x="107" y="479"/>
                  </a:cubicBezTo>
                  <a:cubicBezTo>
                    <a:pt x="110" y="468"/>
                    <a:pt x="110" y="468"/>
                    <a:pt x="110" y="468"/>
                  </a:cubicBezTo>
                  <a:cubicBezTo>
                    <a:pt x="110" y="466"/>
                    <a:pt x="109" y="464"/>
                    <a:pt x="108" y="463"/>
                  </a:cubicBezTo>
                  <a:cubicBezTo>
                    <a:pt x="106" y="462"/>
                    <a:pt x="106" y="462"/>
                    <a:pt x="106" y="462"/>
                  </a:cubicBezTo>
                  <a:cubicBezTo>
                    <a:pt x="104" y="465"/>
                    <a:pt x="104" y="465"/>
                    <a:pt x="104" y="465"/>
                  </a:cubicBezTo>
                  <a:cubicBezTo>
                    <a:pt x="108" y="467"/>
                    <a:pt x="108" y="467"/>
                    <a:pt x="108" y="467"/>
                  </a:cubicBezTo>
                  <a:cubicBezTo>
                    <a:pt x="113" y="453"/>
                    <a:pt x="113" y="453"/>
                    <a:pt x="113" y="453"/>
                  </a:cubicBezTo>
                  <a:cubicBezTo>
                    <a:pt x="114" y="451"/>
                    <a:pt x="114" y="449"/>
                    <a:pt x="112" y="448"/>
                  </a:cubicBezTo>
                  <a:cubicBezTo>
                    <a:pt x="110" y="447"/>
                    <a:pt x="110" y="447"/>
                    <a:pt x="110" y="447"/>
                  </a:cubicBezTo>
                  <a:cubicBezTo>
                    <a:pt x="110" y="431"/>
                    <a:pt x="110" y="431"/>
                    <a:pt x="110" y="431"/>
                  </a:cubicBezTo>
                  <a:cubicBezTo>
                    <a:pt x="110" y="430"/>
                    <a:pt x="109" y="429"/>
                    <a:pt x="108" y="428"/>
                  </a:cubicBezTo>
                  <a:cubicBezTo>
                    <a:pt x="108" y="428"/>
                    <a:pt x="108" y="428"/>
                    <a:pt x="108" y="428"/>
                  </a:cubicBezTo>
                  <a:cubicBezTo>
                    <a:pt x="106" y="431"/>
                    <a:pt x="106" y="431"/>
                    <a:pt x="106" y="431"/>
                  </a:cubicBezTo>
                  <a:cubicBezTo>
                    <a:pt x="109" y="433"/>
                    <a:pt x="109" y="433"/>
                    <a:pt x="109" y="433"/>
                  </a:cubicBezTo>
                  <a:cubicBezTo>
                    <a:pt x="109" y="433"/>
                    <a:pt x="109" y="433"/>
                    <a:pt x="110" y="433"/>
                  </a:cubicBezTo>
                  <a:cubicBezTo>
                    <a:pt x="110" y="432"/>
                    <a:pt x="110" y="432"/>
                    <a:pt x="110" y="432"/>
                  </a:cubicBezTo>
                  <a:cubicBezTo>
                    <a:pt x="110" y="431"/>
                    <a:pt x="110" y="430"/>
                    <a:pt x="110" y="428"/>
                  </a:cubicBezTo>
                  <a:cubicBezTo>
                    <a:pt x="111" y="426"/>
                    <a:pt x="111" y="423"/>
                    <a:pt x="112" y="420"/>
                  </a:cubicBezTo>
                  <a:cubicBezTo>
                    <a:pt x="112" y="419"/>
                    <a:pt x="112" y="418"/>
                    <a:pt x="112" y="417"/>
                  </a:cubicBezTo>
                  <a:cubicBezTo>
                    <a:pt x="113" y="417"/>
                    <a:pt x="113" y="417"/>
                    <a:pt x="113" y="416"/>
                  </a:cubicBezTo>
                  <a:cubicBezTo>
                    <a:pt x="113" y="416"/>
                    <a:pt x="113" y="416"/>
                    <a:pt x="113" y="416"/>
                  </a:cubicBezTo>
                  <a:cubicBezTo>
                    <a:pt x="111" y="416"/>
                    <a:pt x="111" y="416"/>
                    <a:pt x="111" y="416"/>
                  </a:cubicBezTo>
                  <a:cubicBezTo>
                    <a:pt x="113" y="416"/>
                    <a:pt x="113" y="416"/>
                    <a:pt x="113" y="416"/>
                  </a:cubicBezTo>
                  <a:cubicBezTo>
                    <a:pt x="113" y="416"/>
                    <a:pt x="113" y="416"/>
                    <a:pt x="113" y="416"/>
                  </a:cubicBezTo>
                  <a:cubicBezTo>
                    <a:pt x="111" y="416"/>
                    <a:pt x="111" y="416"/>
                    <a:pt x="111" y="416"/>
                  </a:cubicBezTo>
                  <a:cubicBezTo>
                    <a:pt x="113" y="416"/>
                    <a:pt x="113" y="416"/>
                    <a:pt x="113" y="416"/>
                  </a:cubicBezTo>
                  <a:cubicBezTo>
                    <a:pt x="109" y="415"/>
                    <a:pt x="109" y="415"/>
                    <a:pt x="109" y="415"/>
                  </a:cubicBezTo>
                  <a:cubicBezTo>
                    <a:pt x="113" y="417"/>
                    <a:pt x="113" y="417"/>
                    <a:pt x="113" y="417"/>
                  </a:cubicBezTo>
                  <a:cubicBezTo>
                    <a:pt x="113" y="416"/>
                    <a:pt x="113" y="416"/>
                    <a:pt x="113" y="416"/>
                  </a:cubicBezTo>
                  <a:cubicBezTo>
                    <a:pt x="109" y="415"/>
                    <a:pt x="109" y="415"/>
                    <a:pt x="109" y="415"/>
                  </a:cubicBezTo>
                  <a:cubicBezTo>
                    <a:pt x="113" y="417"/>
                    <a:pt x="113" y="417"/>
                    <a:pt x="113" y="417"/>
                  </a:cubicBezTo>
                  <a:cubicBezTo>
                    <a:pt x="109" y="415"/>
                    <a:pt x="109" y="415"/>
                    <a:pt x="109" y="415"/>
                  </a:cubicBezTo>
                  <a:cubicBezTo>
                    <a:pt x="112" y="417"/>
                    <a:pt x="112" y="417"/>
                    <a:pt x="112" y="417"/>
                  </a:cubicBezTo>
                  <a:cubicBezTo>
                    <a:pt x="113" y="417"/>
                    <a:pt x="113" y="417"/>
                    <a:pt x="113" y="417"/>
                  </a:cubicBezTo>
                  <a:cubicBezTo>
                    <a:pt x="109" y="415"/>
                    <a:pt x="109" y="415"/>
                    <a:pt x="109" y="415"/>
                  </a:cubicBezTo>
                  <a:cubicBezTo>
                    <a:pt x="112" y="417"/>
                    <a:pt x="112" y="417"/>
                    <a:pt x="112" y="417"/>
                  </a:cubicBezTo>
                  <a:cubicBezTo>
                    <a:pt x="109" y="415"/>
                    <a:pt x="109" y="415"/>
                    <a:pt x="109" y="415"/>
                  </a:cubicBezTo>
                  <a:cubicBezTo>
                    <a:pt x="112" y="417"/>
                    <a:pt x="112" y="417"/>
                    <a:pt x="112" y="417"/>
                  </a:cubicBezTo>
                  <a:cubicBezTo>
                    <a:pt x="112" y="417"/>
                    <a:pt x="112" y="417"/>
                    <a:pt x="112" y="417"/>
                  </a:cubicBezTo>
                  <a:cubicBezTo>
                    <a:pt x="109" y="415"/>
                    <a:pt x="109" y="415"/>
                    <a:pt x="109" y="415"/>
                  </a:cubicBezTo>
                  <a:cubicBezTo>
                    <a:pt x="112" y="417"/>
                    <a:pt x="112" y="417"/>
                    <a:pt x="112" y="417"/>
                  </a:cubicBezTo>
                  <a:cubicBezTo>
                    <a:pt x="113" y="416"/>
                    <a:pt x="113" y="413"/>
                    <a:pt x="111" y="412"/>
                  </a:cubicBezTo>
                  <a:cubicBezTo>
                    <a:pt x="109" y="411"/>
                    <a:pt x="109" y="411"/>
                    <a:pt x="109" y="411"/>
                  </a:cubicBezTo>
                  <a:cubicBezTo>
                    <a:pt x="107" y="414"/>
                    <a:pt x="107" y="414"/>
                    <a:pt x="107" y="414"/>
                  </a:cubicBezTo>
                  <a:cubicBezTo>
                    <a:pt x="110" y="416"/>
                    <a:pt x="110" y="416"/>
                    <a:pt x="110" y="416"/>
                  </a:cubicBezTo>
                  <a:cubicBezTo>
                    <a:pt x="111" y="416"/>
                    <a:pt x="111" y="416"/>
                    <a:pt x="111" y="416"/>
                  </a:cubicBezTo>
                  <a:cubicBezTo>
                    <a:pt x="111" y="415"/>
                    <a:pt x="111" y="415"/>
                    <a:pt x="111" y="415"/>
                  </a:cubicBezTo>
                  <a:cubicBezTo>
                    <a:pt x="111" y="414"/>
                    <a:pt x="111" y="413"/>
                    <a:pt x="112" y="412"/>
                  </a:cubicBezTo>
                  <a:cubicBezTo>
                    <a:pt x="112" y="410"/>
                    <a:pt x="113" y="408"/>
                    <a:pt x="113" y="406"/>
                  </a:cubicBezTo>
                  <a:cubicBezTo>
                    <a:pt x="113" y="405"/>
                    <a:pt x="114" y="404"/>
                    <a:pt x="114" y="404"/>
                  </a:cubicBezTo>
                  <a:cubicBezTo>
                    <a:pt x="114" y="403"/>
                    <a:pt x="114" y="403"/>
                    <a:pt x="114" y="403"/>
                  </a:cubicBezTo>
                  <a:cubicBezTo>
                    <a:pt x="114" y="403"/>
                    <a:pt x="114" y="403"/>
                    <a:pt x="114" y="403"/>
                  </a:cubicBezTo>
                  <a:cubicBezTo>
                    <a:pt x="114" y="403"/>
                    <a:pt x="114" y="403"/>
                    <a:pt x="114" y="403"/>
                  </a:cubicBezTo>
                  <a:cubicBezTo>
                    <a:pt x="112" y="402"/>
                    <a:pt x="112" y="402"/>
                    <a:pt x="112" y="402"/>
                  </a:cubicBezTo>
                  <a:cubicBezTo>
                    <a:pt x="114" y="403"/>
                    <a:pt x="114" y="403"/>
                    <a:pt x="114" y="403"/>
                  </a:cubicBezTo>
                  <a:cubicBezTo>
                    <a:pt x="114" y="403"/>
                    <a:pt x="114" y="403"/>
                    <a:pt x="114" y="403"/>
                  </a:cubicBezTo>
                  <a:cubicBezTo>
                    <a:pt x="112" y="402"/>
                    <a:pt x="112" y="402"/>
                    <a:pt x="112" y="402"/>
                  </a:cubicBezTo>
                  <a:cubicBezTo>
                    <a:pt x="114" y="403"/>
                    <a:pt x="114" y="403"/>
                    <a:pt x="114" y="403"/>
                  </a:cubicBezTo>
                  <a:cubicBezTo>
                    <a:pt x="110" y="402"/>
                    <a:pt x="110" y="402"/>
                    <a:pt x="110" y="402"/>
                  </a:cubicBezTo>
                  <a:cubicBezTo>
                    <a:pt x="114" y="403"/>
                    <a:pt x="114" y="403"/>
                    <a:pt x="114" y="403"/>
                  </a:cubicBezTo>
                  <a:cubicBezTo>
                    <a:pt x="114" y="403"/>
                    <a:pt x="114" y="403"/>
                    <a:pt x="114" y="403"/>
                  </a:cubicBezTo>
                  <a:cubicBezTo>
                    <a:pt x="110" y="402"/>
                    <a:pt x="110" y="402"/>
                    <a:pt x="110" y="402"/>
                  </a:cubicBezTo>
                  <a:cubicBezTo>
                    <a:pt x="114" y="403"/>
                    <a:pt x="114" y="403"/>
                    <a:pt x="114" y="403"/>
                  </a:cubicBezTo>
                  <a:cubicBezTo>
                    <a:pt x="110" y="402"/>
                    <a:pt x="110" y="402"/>
                    <a:pt x="110" y="402"/>
                  </a:cubicBezTo>
                  <a:cubicBezTo>
                    <a:pt x="113" y="404"/>
                    <a:pt x="113" y="404"/>
                    <a:pt x="113" y="404"/>
                  </a:cubicBezTo>
                  <a:cubicBezTo>
                    <a:pt x="114" y="403"/>
                    <a:pt x="114" y="403"/>
                    <a:pt x="114" y="403"/>
                  </a:cubicBezTo>
                  <a:cubicBezTo>
                    <a:pt x="110" y="402"/>
                    <a:pt x="110" y="402"/>
                    <a:pt x="110" y="402"/>
                  </a:cubicBezTo>
                  <a:cubicBezTo>
                    <a:pt x="113" y="404"/>
                    <a:pt x="113" y="404"/>
                    <a:pt x="113" y="404"/>
                  </a:cubicBezTo>
                  <a:cubicBezTo>
                    <a:pt x="114" y="403"/>
                    <a:pt x="114" y="402"/>
                    <a:pt x="114" y="401"/>
                  </a:cubicBezTo>
                  <a:cubicBezTo>
                    <a:pt x="114" y="400"/>
                    <a:pt x="113" y="399"/>
                    <a:pt x="112" y="398"/>
                  </a:cubicBezTo>
                  <a:cubicBezTo>
                    <a:pt x="112" y="398"/>
                    <a:pt x="112" y="398"/>
                    <a:pt x="112" y="398"/>
                  </a:cubicBezTo>
                  <a:cubicBezTo>
                    <a:pt x="110" y="401"/>
                    <a:pt x="110" y="401"/>
                    <a:pt x="110" y="401"/>
                  </a:cubicBezTo>
                  <a:cubicBezTo>
                    <a:pt x="114" y="402"/>
                    <a:pt x="114" y="402"/>
                    <a:pt x="114" y="402"/>
                  </a:cubicBezTo>
                  <a:cubicBezTo>
                    <a:pt x="115" y="388"/>
                    <a:pt x="115" y="388"/>
                    <a:pt x="115" y="388"/>
                  </a:cubicBezTo>
                  <a:cubicBezTo>
                    <a:pt x="115" y="386"/>
                    <a:pt x="114" y="385"/>
                    <a:pt x="113" y="384"/>
                  </a:cubicBezTo>
                  <a:cubicBezTo>
                    <a:pt x="112" y="384"/>
                    <a:pt x="112" y="384"/>
                    <a:pt x="112" y="384"/>
                  </a:cubicBezTo>
                  <a:cubicBezTo>
                    <a:pt x="117" y="376"/>
                    <a:pt x="117" y="376"/>
                    <a:pt x="117" y="376"/>
                  </a:cubicBezTo>
                  <a:cubicBezTo>
                    <a:pt x="118" y="374"/>
                    <a:pt x="118" y="371"/>
                    <a:pt x="116" y="370"/>
                  </a:cubicBezTo>
                  <a:cubicBezTo>
                    <a:pt x="113" y="368"/>
                    <a:pt x="113" y="368"/>
                    <a:pt x="113" y="368"/>
                  </a:cubicBezTo>
                  <a:cubicBezTo>
                    <a:pt x="111" y="371"/>
                    <a:pt x="111" y="371"/>
                    <a:pt x="111" y="371"/>
                  </a:cubicBezTo>
                  <a:cubicBezTo>
                    <a:pt x="115" y="372"/>
                    <a:pt x="115" y="372"/>
                    <a:pt x="115" y="372"/>
                  </a:cubicBezTo>
                  <a:cubicBezTo>
                    <a:pt x="115" y="372"/>
                    <a:pt x="115" y="368"/>
                    <a:pt x="116" y="364"/>
                  </a:cubicBezTo>
                  <a:cubicBezTo>
                    <a:pt x="117" y="361"/>
                    <a:pt x="117" y="359"/>
                    <a:pt x="118" y="358"/>
                  </a:cubicBezTo>
                  <a:cubicBezTo>
                    <a:pt x="118" y="357"/>
                    <a:pt x="118" y="356"/>
                    <a:pt x="118" y="356"/>
                  </a:cubicBezTo>
                  <a:cubicBezTo>
                    <a:pt x="118" y="355"/>
                    <a:pt x="118" y="355"/>
                    <a:pt x="118" y="355"/>
                  </a:cubicBezTo>
                  <a:cubicBezTo>
                    <a:pt x="118" y="355"/>
                    <a:pt x="118" y="355"/>
                    <a:pt x="118" y="355"/>
                  </a:cubicBezTo>
                  <a:cubicBezTo>
                    <a:pt x="117" y="355"/>
                    <a:pt x="117" y="355"/>
                    <a:pt x="117" y="355"/>
                  </a:cubicBezTo>
                  <a:cubicBezTo>
                    <a:pt x="118" y="355"/>
                    <a:pt x="118" y="355"/>
                    <a:pt x="118" y="355"/>
                  </a:cubicBezTo>
                  <a:cubicBezTo>
                    <a:pt x="118" y="355"/>
                    <a:pt x="118" y="355"/>
                    <a:pt x="118" y="355"/>
                  </a:cubicBezTo>
                  <a:cubicBezTo>
                    <a:pt x="117" y="355"/>
                    <a:pt x="117" y="355"/>
                    <a:pt x="117" y="355"/>
                  </a:cubicBezTo>
                  <a:cubicBezTo>
                    <a:pt x="118" y="355"/>
                    <a:pt x="118" y="355"/>
                    <a:pt x="118" y="355"/>
                  </a:cubicBezTo>
                  <a:cubicBezTo>
                    <a:pt x="115" y="354"/>
                    <a:pt x="115" y="354"/>
                    <a:pt x="115" y="354"/>
                  </a:cubicBezTo>
                  <a:cubicBezTo>
                    <a:pt x="118" y="355"/>
                    <a:pt x="118" y="355"/>
                    <a:pt x="118" y="355"/>
                  </a:cubicBezTo>
                  <a:cubicBezTo>
                    <a:pt x="118" y="355"/>
                    <a:pt x="118" y="355"/>
                    <a:pt x="118" y="355"/>
                  </a:cubicBezTo>
                  <a:cubicBezTo>
                    <a:pt x="115" y="354"/>
                    <a:pt x="115" y="354"/>
                    <a:pt x="115" y="354"/>
                  </a:cubicBezTo>
                  <a:cubicBezTo>
                    <a:pt x="118" y="355"/>
                    <a:pt x="118" y="355"/>
                    <a:pt x="118" y="355"/>
                  </a:cubicBezTo>
                  <a:cubicBezTo>
                    <a:pt x="115" y="354"/>
                    <a:pt x="115" y="354"/>
                    <a:pt x="115" y="354"/>
                  </a:cubicBezTo>
                  <a:cubicBezTo>
                    <a:pt x="118" y="356"/>
                    <a:pt x="118" y="356"/>
                    <a:pt x="118" y="356"/>
                  </a:cubicBezTo>
                  <a:cubicBezTo>
                    <a:pt x="118" y="355"/>
                    <a:pt x="118" y="355"/>
                    <a:pt x="118" y="355"/>
                  </a:cubicBezTo>
                  <a:cubicBezTo>
                    <a:pt x="115" y="354"/>
                    <a:pt x="115" y="354"/>
                    <a:pt x="115" y="354"/>
                  </a:cubicBezTo>
                  <a:cubicBezTo>
                    <a:pt x="118" y="356"/>
                    <a:pt x="118" y="356"/>
                    <a:pt x="118" y="356"/>
                  </a:cubicBezTo>
                  <a:cubicBezTo>
                    <a:pt x="119" y="354"/>
                    <a:pt x="118" y="352"/>
                    <a:pt x="117" y="351"/>
                  </a:cubicBezTo>
                  <a:cubicBezTo>
                    <a:pt x="115" y="350"/>
                    <a:pt x="115" y="350"/>
                    <a:pt x="115" y="350"/>
                  </a:cubicBezTo>
                  <a:cubicBezTo>
                    <a:pt x="113" y="353"/>
                    <a:pt x="113" y="353"/>
                    <a:pt x="113" y="353"/>
                  </a:cubicBezTo>
                  <a:cubicBezTo>
                    <a:pt x="117" y="354"/>
                    <a:pt x="117" y="354"/>
                    <a:pt x="117" y="354"/>
                  </a:cubicBezTo>
                  <a:cubicBezTo>
                    <a:pt x="120" y="337"/>
                    <a:pt x="120" y="337"/>
                    <a:pt x="120" y="337"/>
                  </a:cubicBezTo>
                  <a:cubicBezTo>
                    <a:pt x="121" y="336"/>
                    <a:pt x="120" y="334"/>
                    <a:pt x="119" y="333"/>
                  </a:cubicBezTo>
                  <a:cubicBezTo>
                    <a:pt x="114" y="330"/>
                    <a:pt x="114" y="330"/>
                    <a:pt x="114" y="330"/>
                  </a:cubicBezTo>
                  <a:cubicBezTo>
                    <a:pt x="112" y="334"/>
                    <a:pt x="112" y="334"/>
                    <a:pt x="112" y="334"/>
                  </a:cubicBezTo>
                  <a:cubicBezTo>
                    <a:pt x="116" y="334"/>
                    <a:pt x="116" y="334"/>
                    <a:pt x="116" y="334"/>
                  </a:cubicBezTo>
                  <a:cubicBezTo>
                    <a:pt x="116" y="334"/>
                    <a:pt x="116" y="329"/>
                    <a:pt x="116" y="325"/>
                  </a:cubicBezTo>
                  <a:cubicBezTo>
                    <a:pt x="116" y="323"/>
                    <a:pt x="117" y="320"/>
                    <a:pt x="117" y="319"/>
                  </a:cubicBezTo>
                  <a:cubicBezTo>
                    <a:pt x="117" y="318"/>
                    <a:pt x="117" y="317"/>
                    <a:pt x="117" y="317"/>
                  </a:cubicBezTo>
                  <a:cubicBezTo>
                    <a:pt x="117" y="316"/>
                    <a:pt x="117" y="316"/>
                    <a:pt x="117" y="316"/>
                  </a:cubicBezTo>
                  <a:cubicBezTo>
                    <a:pt x="115" y="316"/>
                    <a:pt x="115" y="316"/>
                    <a:pt x="115" y="316"/>
                  </a:cubicBezTo>
                  <a:cubicBezTo>
                    <a:pt x="117" y="316"/>
                    <a:pt x="117" y="316"/>
                    <a:pt x="117" y="316"/>
                  </a:cubicBezTo>
                  <a:cubicBezTo>
                    <a:pt x="117" y="316"/>
                    <a:pt x="117" y="316"/>
                    <a:pt x="117" y="316"/>
                  </a:cubicBezTo>
                  <a:cubicBezTo>
                    <a:pt x="115" y="316"/>
                    <a:pt x="115" y="316"/>
                    <a:pt x="115" y="316"/>
                  </a:cubicBezTo>
                  <a:cubicBezTo>
                    <a:pt x="117" y="316"/>
                    <a:pt x="117" y="316"/>
                    <a:pt x="117" y="316"/>
                  </a:cubicBezTo>
                  <a:cubicBezTo>
                    <a:pt x="113" y="316"/>
                    <a:pt x="113" y="316"/>
                    <a:pt x="113" y="316"/>
                  </a:cubicBezTo>
                  <a:cubicBezTo>
                    <a:pt x="117" y="317"/>
                    <a:pt x="117" y="317"/>
                    <a:pt x="117" y="317"/>
                  </a:cubicBezTo>
                  <a:cubicBezTo>
                    <a:pt x="117" y="316"/>
                    <a:pt x="117" y="316"/>
                    <a:pt x="117" y="316"/>
                  </a:cubicBezTo>
                  <a:cubicBezTo>
                    <a:pt x="113" y="316"/>
                    <a:pt x="113" y="316"/>
                    <a:pt x="113" y="316"/>
                  </a:cubicBezTo>
                  <a:cubicBezTo>
                    <a:pt x="117" y="317"/>
                    <a:pt x="117" y="317"/>
                    <a:pt x="117" y="317"/>
                  </a:cubicBezTo>
                  <a:cubicBezTo>
                    <a:pt x="113" y="315"/>
                    <a:pt x="113" y="315"/>
                    <a:pt x="113" y="315"/>
                  </a:cubicBezTo>
                  <a:cubicBezTo>
                    <a:pt x="116" y="318"/>
                    <a:pt x="116" y="318"/>
                    <a:pt x="116" y="318"/>
                  </a:cubicBezTo>
                  <a:cubicBezTo>
                    <a:pt x="116" y="317"/>
                    <a:pt x="117" y="317"/>
                    <a:pt x="117" y="317"/>
                  </a:cubicBezTo>
                  <a:cubicBezTo>
                    <a:pt x="113" y="315"/>
                    <a:pt x="113" y="315"/>
                    <a:pt x="113" y="315"/>
                  </a:cubicBezTo>
                  <a:cubicBezTo>
                    <a:pt x="116" y="318"/>
                    <a:pt x="116" y="318"/>
                    <a:pt x="116" y="318"/>
                  </a:cubicBezTo>
                  <a:cubicBezTo>
                    <a:pt x="117" y="317"/>
                    <a:pt x="117" y="316"/>
                    <a:pt x="117" y="314"/>
                  </a:cubicBezTo>
                  <a:cubicBezTo>
                    <a:pt x="116" y="313"/>
                    <a:pt x="116" y="313"/>
                    <a:pt x="115" y="312"/>
                  </a:cubicBezTo>
                  <a:cubicBezTo>
                    <a:pt x="115" y="312"/>
                    <a:pt x="115" y="312"/>
                    <a:pt x="115" y="312"/>
                  </a:cubicBezTo>
                  <a:cubicBezTo>
                    <a:pt x="112" y="315"/>
                    <a:pt x="112" y="315"/>
                    <a:pt x="112" y="315"/>
                  </a:cubicBezTo>
                  <a:cubicBezTo>
                    <a:pt x="116" y="317"/>
                    <a:pt x="116" y="317"/>
                    <a:pt x="116" y="317"/>
                  </a:cubicBezTo>
                  <a:cubicBezTo>
                    <a:pt x="116" y="317"/>
                    <a:pt x="116" y="317"/>
                    <a:pt x="116" y="317"/>
                  </a:cubicBezTo>
                  <a:cubicBezTo>
                    <a:pt x="116" y="316"/>
                    <a:pt x="116" y="316"/>
                    <a:pt x="116" y="316"/>
                  </a:cubicBezTo>
                  <a:cubicBezTo>
                    <a:pt x="116" y="316"/>
                    <a:pt x="117" y="315"/>
                    <a:pt x="117" y="314"/>
                  </a:cubicBezTo>
                  <a:cubicBezTo>
                    <a:pt x="118" y="311"/>
                    <a:pt x="119" y="308"/>
                    <a:pt x="120" y="306"/>
                  </a:cubicBezTo>
                  <a:cubicBezTo>
                    <a:pt x="120" y="304"/>
                    <a:pt x="121" y="303"/>
                    <a:pt x="121" y="302"/>
                  </a:cubicBezTo>
                  <a:cubicBezTo>
                    <a:pt x="121" y="302"/>
                    <a:pt x="121" y="302"/>
                    <a:pt x="121" y="301"/>
                  </a:cubicBezTo>
                  <a:cubicBezTo>
                    <a:pt x="121" y="301"/>
                    <a:pt x="121" y="301"/>
                    <a:pt x="121" y="301"/>
                  </a:cubicBezTo>
                  <a:cubicBezTo>
                    <a:pt x="120" y="301"/>
                    <a:pt x="120" y="301"/>
                    <a:pt x="120" y="301"/>
                  </a:cubicBezTo>
                  <a:cubicBezTo>
                    <a:pt x="121" y="301"/>
                    <a:pt x="121" y="301"/>
                    <a:pt x="121" y="301"/>
                  </a:cubicBezTo>
                  <a:cubicBezTo>
                    <a:pt x="121" y="301"/>
                    <a:pt x="121" y="301"/>
                    <a:pt x="121" y="301"/>
                  </a:cubicBezTo>
                  <a:cubicBezTo>
                    <a:pt x="120" y="301"/>
                    <a:pt x="120" y="301"/>
                    <a:pt x="120" y="301"/>
                  </a:cubicBezTo>
                  <a:cubicBezTo>
                    <a:pt x="121" y="301"/>
                    <a:pt x="121" y="301"/>
                    <a:pt x="121" y="301"/>
                  </a:cubicBezTo>
                  <a:cubicBezTo>
                    <a:pt x="118" y="300"/>
                    <a:pt x="118" y="300"/>
                    <a:pt x="118" y="300"/>
                  </a:cubicBezTo>
                  <a:cubicBezTo>
                    <a:pt x="121" y="302"/>
                    <a:pt x="121" y="302"/>
                    <a:pt x="121" y="302"/>
                  </a:cubicBezTo>
                  <a:cubicBezTo>
                    <a:pt x="121" y="301"/>
                    <a:pt x="121" y="301"/>
                    <a:pt x="121" y="301"/>
                  </a:cubicBezTo>
                  <a:cubicBezTo>
                    <a:pt x="118" y="300"/>
                    <a:pt x="118" y="300"/>
                    <a:pt x="118" y="300"/>
                  </a:cubicBezTo>
                  <a:cubicBezTo>
                    <a:pt x="121" y="302"/>
                    <a:pt x="121" y="302"/>
                    <a:pt x="121" y="302"/>
                  </a:cubicBezTo>
                  <a:cubicBezTo>
                    <a:pt x="122" y="301"/>
                    <a:pt x="122" y="300"/>
                    <a:pt x="122" y="299"/>
                  </a:cubicBezTo>
                  <a:cubicBezTo>
                    <a:pt x="121" y="298"/>
                    <a:pt x="121" y="297"/>
                    <a:pt x="120" y="296"/>
                  </a:cubicBezTo>
                  <a:cubicBezTo>
                    <a:pt x="117" y="294"/>
                    <a:pt x="117" y="294"/>
                    <a:pt x="117" y="294"/>
                  </a:cubicBezTo>
                  <a:cubicBezTo>
                    <a:pt x="121" y="281"/>
                    <a:pt x="121" y="281"/>
                    <a:pt x="121" y="281"/>
                  </a:cubicBezTo>
                  <a:cubicBezTo>
                    <a:pt x="121" y="279"/>
                    <a:pt x="121" y="277"/>
                    <a:pt x="119" y="276"/>
                  </a:cubicBezTo>
                  <a:cubicBezTo>
                    <a:pt x="117" y="275"/>
                    <a:pt x="117" y="275"/>
                    <a:pt x="117" y="275"/>
                  </a:cubicBezTo>
                  <a:cubicBezTo>
                    <a:pt x="121" y="264"/>
                    <a:pt x="121" y="264"/>
                    <a:pt x="121" y="264"/>
                  </a:cubicBezTo>
                  <a:cubicBezTo>
                    <a:pt x="122" y="262"/>
                    <a:pt x="121" y="260"/>
                    <a:pt x="120" y="259"/>
                  </a:cubicBezTo>
                  <a:cubicBezTo>
                    <a:pt x="118" y="258"/>
                    <a:pt x="118" y="258"/>
                    <a:pt x="118" y="258"/>
                  </a:cubicBezTo>
                  <a:cubicBezTo>
                    <a:pt x="116" y="261"/>
                    <a:pt x="116" y="261"/>
                    <a:pt x="116" y="261"/>
                  </a:cubicBezTo>
                  <a:cubicBezTo>
                    <a:pt x="120" y="262"/>
                    <a:pt x="120" y="262"/>
                    <a:pt x="120" y="262"/>
                  </a:cubicBezTo>
                  <a:cubicBezTo>
                    <a:pt x="124" y="247"/>
                    <a:pt x="124" y="247"/>
                    <a:pt x="124" y="247"/>
                  </a:cubicBezTo>
                  <a:cubicBezTo>
                    <a:pt x="124" y="245"/>
                    <a:pt x="124" y="243"/>
                    <a:pt x="122" y="242"/>
                  </a:cubicBezTo>
                  <a:cubicBezTo>
                    <a:pt x="120" y="241"/>
                    <a:pt x="120" y="241"/>
                    <a:pt x="120" y="241"/>
                  </a:cubicBezTo>
                  <a:cubicBezTo>
                    <a:pt x="121" y="226"/>
                    <a:pt x="121" y="226"/>
                    <a:pt x="121" y="226"/>
                  </a:cubicBezTo>
                  <a:cubicBezTo>
                    <a:pt x="121" y="225"/>
                    <a:pt x="120" y="223"/>
                    <a:pt x="119" y="222"/>
                  </a:cubicBezTo>
                  <a:cubicBezTo>
                    <a:pt x="116" y="221"/>
                    <a:pt x="116" y="221"/>
                    <a:pt x="116" y="221"/>
                  </a:cubicBezTo>
                  <a:cubicBezTo>
                    <a:pt x="114" y="224"/>
                    <a:pt x="114" y="224"/>
                    <a:pt x="114" y="224"/>
                  </a:cubicBezTo>
                  <a:cubicBezTo>
                    <a:pt x="118" y="226"/>
                    <a:pt x="118" y="226"/>
                    <a:pt x="118" y="226"/>
                  </a:cubicBezTo>
                  <a:cubicBezTo>
                    <a:pt x="124" y="211"/>
                    <a:pt x="124" y="211"/>
                    <a:pt x="124" y="211"/>
                  </a:cubicBezTo>
                  <a:cubicBezTo>
                    <a:pt x="125" y="209"/>
                    <a:pt x="125" y="207"/>
                    <a:pt x="123" y="206"/>
                  </a:cubicBezTo>
                  <a:cubicBezTo>
                    <a:pt x="121" y="205"/>
                    <a:pt x="121" y="205"/>
                    <a:pt x="121" y="205"/>
                  </a:cubicBezTo>
                  <a:cubicBezTo>
                    <a:pt x="125" y="199"/>
                    <a:pt x="125" y="199"/>
                    <a:pt x="125" y="199"/>
                  </a:cubicBezTo>
                  <a:cubicBezTo>
                    <a:pt x="126" y="197"/>
                    <a:pt x="125" y="194"/>
                    <a:pt x="123" y="193"/>
                  </a:cubicBezTo>
                  <a:cubicBezTo>
                    <a:pt x="122" y="192"/>
                    <a:pt x="122" y="192"/>
                    <a:pt x="122" y="192"/>
                  </a:cubicBezTo>
                  <a:cubicBezTo>
                    <a:pt x="119" y="196"/>
                    <a:pt x="119" y="196"/>
                    <a:pt x="119" y="196"/>
                  </a:cubicBezTo>
                  <a:cubicBezTo>
                    <a:pt x="123" y="197"/>
                    <a:pt x="123" y="197"/>
                    <a:pt x="123" y="197"/>
                  </a:cubicBezTo>
                  <a:cubicBezTo>
                    <a:pt x="128" y="185"/>
                    <a:pt x="128" y="185"/>
                    <a:pt x="128" y="185"/>
                  </a:cubicBezTo>
                  <a:cubicBezTo>
                    <a:pt x="128" y="183"/>
                    <a:pt x="128" y="181"/>
                    <a:pt x="126" y="180"/>
                  </a:cubicBezTo>
                  <a:cubicBezTo>
                    <a:pt x="122" y="178"/>
                    <a:pt x="122" y="178"/>
                    <a:pt x="122" y="178"/>
                  </a:cubicBezTo>
                  <a:cubicBezTo>
                    <a:pt x="127" y="166"/>
                    <a:pt x="127" y="166"/>
                    <a:pt x="127" y="166"/>
                  </a:cubicBezTo>
                  <a:cubicBezTo>
                    <a:pt x="127" y="164"/>
                    <a:pt x="127" y="162"/>
                    <a:pt x="125" y="161"/>
                  </a:cubicBezTo>
                  <a:cubicBezTo>
                    <a:pt x="123" y="160"/>
                    <a:pt x="123" y="160"/>
                    <a:pt x="123" y="160"/>
                  </a:cubicBezTo>
                  <a:cubicBezTo>
                    <a:pt x="124" y="145"/>
                    <a:pt x="124" y="145"/>
                    <a:pt x="124" y="145"/>
                  </a:cubicBezTo>
                  <a:cubicBezTo>
                    <a:pt x="124" y="143"/>
                    <a:pt x="123" y="142"/>
                    <a:pt x="122" y="141"/>
                  </a:cubicBezTo>
                  <a:cubicBezTo>
                    <a:pt x="119" y="139"/>
                    <a:pt x="119" y="139"/>
                    <a:pt x="119" y="139"/>
                  </a:cubicBezTo>
                  <a:cubicBezTo>
                    <a:pt x="117" y="143"/>
                    <a:pt x="117" y="143"/>
                    <a:pt x="117" y="143"/>
                  </a:cubicBezTo>
                  <a:cubicBezTo>
                    <a:pt x="120" y="144"/>
                    <a:pt x="120" y="144"/>
                    <a:pt x="120" y="144"/>
                  </a:cubicBezTo>
                  <a:cubicBezTo>
                    <a:pt x="127" y="132"/>
                    <a:pt x="127" y="132"/>
                    <a:pt x="127" y="132"/>
                  </a:cubicBezTo>
                  <a:cubicBezTo>
                    <a:pt x="127" y="130"/>
                    <a:pt x="127" y="128"/>
                    <a:pt x="125" y="127"/>
                  </a:cubicBezTo>
                  <a:cubicBezTo>
                    <a:pt x="124" y="126"/>
                    <a:pt x="124" y="126"/>
                    <a:pt x="124" y="126"/>
                  </a:cubicBezTo>
                  <a:cubicBezTo>
                    <a:pt x="126" y="116"/>
                    <a:pt x="126" y="116"/>
                    <a:pt x="126" y="116"/>
                  </a:cubicBezTo>
                  <a:cubicBezTo>
                    <a:pt x="126" y="115"/>
                    <a:pt x="126" y="113"/>
                    <a:pt x="124" y="112"/>
                  </a:cubicBezTo>
                  <a:cubicBezTo>
                    <a:pt x="122" y="111"/>
                    <a:pt x="122" y="111"/>
                    <a:pt x="122" y="111"/>
                  </a:cubicBezTo>
                  <a:cubicBezTo>
                    <a:pt x="120" y="114"/>
                    <a:pt x="120" y="114"/>
                    <a:pt x="120" y="114"/>
                  </a:cubicBezTo>
                  <a:cubicBezTo>
                    <a:pt x="123" y="116"/>
                    <a:pt x="123" y="116"/>
                    <a:pt x="123" y="116"/>
                  </a:cubicBezTo>
                  <a:cubicBezTo>
                    <a:pt x="128" y="107"/>
                    <a:pt x="128" y="107"/>
                    <a:pt x="128" y="107"/>
                  </a:cubicBezTo>
                  <a:cubicBezTo>
                    <a:pt x="129" y="105"/>
                    <a:pt x="129" y="103"/>
                    <a:pt x="127" y="101"/>
                  </a:cubicBezTo>
                  <a:cubicBezTo>
                    <a:pt x="124" y="100"/>
                    <a:pt x="124" y="100"/>
                    <a:pt x="124" y="100"/>
                  </a:cubicBezTo>
                  <a:cubicBezTo>
                    <a:pt x="128" y="87"/>
                    <a:pt x="128" y="87"/>
                    <a:pt x="128" y="87"/>
                  </a:cubicBezTo>
                  <a:cubicBezTo>
                    <a:pt x="129" y="85"/>
                    <a:pt x="128" y="83"/>
                    <a:pt x="126" y="82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25" y="64"/>
                    <a:pt x="125" y="64"/>
                    <a:pt x="125" y="64"/>
                  </a:cubicBezTo>
                  <a:cubicBezTo>
                    <a:pt x="125" y="63"/>
                    <a:pt x="125" y="61"/>
                    <a:pt x="123" y="60"/>
                  </a:cubicBezTo>
                  <a:cubicBezTo>
                    <a:pt x="122" y="59"/>
                    <a:pt x="122" y="59"/>
                    <a:pt x="122" y="59"/>
                  </a:cubicBezTo>
                  <a:cubicBezTo>
                    <a:pt x="120" y="63"/>
                    <a:pt x="120" y="63"/>
                    <a:pt x="120" y="63"/>
                  </a:cubicBezTo>
                  <a:cubicBezTo>
                    <a:pt x="123" y="64"/>
                    <a:pt x="123" y="64"/>
                    <a:pt x="123" y="64"/>
                  </a:cubicBezTo>
                  <a:cubicBezTo>
                    <a:pt x="127" y="50"/>
                    <a:pt x="127" y="50"/>
                    <a:pt x="127" y="50"/>
                  </a:cubicBezTo>
                  <a:cubicBezTo>
                    <a:pt x="128" y="48"/>
                    <a:pt x="127" y="46"/>
                    <a:pt x="126" y="45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0" y="46"/>
                    <a:pt x="120" y="46"/>
                    <a:pt x="120" y="46"/>
                  </a:cubicBezTo>
                  <a:cubicBezTo>
                    <a:pt x="123" y="48"/>
                    <a:pt x="123" y="48"/>
                    <a:pt x="123" y="48"/>
                  </a:cubicBezTo>
                  <a:cubicBezTo>
                    <a:pt x="123" y="48"/>
                    <a:pt x="123" y="48"/>
                    <a:pt x="123" y="48"/>
                  </a:cubicBezTo>
                  <a:cubicBezTo>
                    <a:pt x="124" y="47"/>
                    <a:pt x="124" y="47"/>
                    <a:pt x="124" y="47"/>
                  </a:cubicBezTo>
                  <a:cubicBezTo>
                    <a:pt x="124" y="47"/>
                    <a:pt x="124" y="46"/>
                    <a:pt x="124" y="45"/>
                  </a:cubicBezTo>
                  <a:cubicBezTo>
                    <a:pt x="125" y="41"/>
                    <a:pt x="126" y="30"/>
                    <a:pt x="126" y="30"/>
                  </a:cubicBezTo>
                  <a:cubicBezTo>
                    <a:pt x="126" y="29"/>
                    <a:pt x="126" y="27"/>
                    <a:pt x="124" y="26"/>
                  </a:cubicBezTo>
                  <a:cubicBezTo>
                    <a:pt x="120" y="24"/>
                    <a:pt x="120" y="24"/>
                    <a:pt x="120" y="24"/>
                  </a:cubicBezTo>
                  <a:cubicBezTo>
                    <a:pt x="113" y="6"/>
                    <a:pt x="113" y="6"/>
                    <a:pt x="113" y="6"/>
                  </a:cubicBezTo>
                  <a:cubicBezTo>
                    <a:pt x="113" y="5"/>
                    <a:pt x="112" y="4"/>
                    <a:pt x="112" y="4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105" y="0"/>
                    <a:pt x="103" y="0"/>
                    <a:pt x="101" y="2"/>
                  </a:cubicBezTo>
                  <a:cubicBezTo>
                    <a:pt x="100" y="4"/>
                    <a:pt x="101" y="7"/>
                    <a:pt x="103" y="8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13" y="28"/>
                    <a:pt x="113" y="28"/>
                    <a:pt x="113" y="28"/>
                  </a:cubicBezTo>
                  <a:cubicBezTo>
                    <a:pt x="114" y="29"/>
                    <a:pt x="114" y="29"/>
                    <a:pt x="115" y="30"/>
                  </a:cubicBezTo>
                  <a:cubicBezTo>
                    <a:pt x="120" y="33"/>
                    <a:pt x="120" y="33"/>
                    <a:pt x="120" y="33"/>
                  </a:cubicBezTo>
                  <a:cubicBezTo>
                    <a:pt x="122" y="30"/>
                    <a:pt x="122" y="30"/>
                    <a:pt x="122" y="30"/>
                  </a:cubicBezTo>
                  <a:cubicBezTo>
                    <a:pt x="118" y="29"/>
                    <a:pt x="118" y="29"/>
                    <a:pt x="118" y="29"/>
                  </a:cubicBezTo>
                  <a:cubicBezTo>
                    <a:pt x="118" y="29"/>
                    <a:pt x="118" y="33"/>
                    <a:pt x="117" y="37"/>
                  </a:cubicBezTo>
                  <a:cubicBezTo>
                    <a:pt x="117" y="39"/>
                    <a:pt x="117" y="41"/>
                    <a:pt x="116" y="43"/>
                  </a:cubicBezTo>
                  <a:cubicBezTo>
                    <a:pt x="116" y="44"/>
                    <a:pt x="116" y="44"/>
                    <a:pt x="116" y="45"/>
                  </a:cubicBezTo>
                  <a:cubicBezTo>
                    <a:pt x="116" y="45"/>
                    <a:pt x="116" y="45"/>
                    <a:pt x="116" y="45"/>
                  </a:cubicBezTo>
                  <a:cubicBezTo>
                    <a:pt x="116" y="45"/>
                    <a:pt x="116" y="45"/>
                    <a:pt x="116" y="45"/>
                  </a:cubicBezTo>
                  <a:cubicBezTo>
                    <a:pt x="118" y="46"/>
                    <a:pt x="118" y="46"/>
                    <a:pt x="118" y="46"/>
                  </a:cubicBezTo>
                  <a:cubicBezTo>
                    <a:pt x="116" y="45"/>
                    <a:pt x="116" y="45"/>
                    <a:pt x="116" y="45"/>
                  </a:cubicBezTo>
                  <a:cubicBezTo>
                    <a:pt x="116" y="45"/>
                    <a:pt x="116" y="45"/>
                    <a:pt x="116" y="45"/>
                  </a:cubicBezTo>
                  <a:cubicBezTo>
                    <a:pt x="118" y="46"/>
                    <a:pt x="118" y="46"/>
                    <a:pt x="118" y="46"/>
                  </a:cubicBezTo>
                  <a:cubicBezTo>
                    <a:pt x="116" y="45"/>
                    <a:pt x="116" y="45"/>
                    <a:pt x="116" y="45"/>
                  </a:cubicBezTo>
                  <a:cubicBezTo>
                    <a:pt x="119" y="46"/>
                    <a:pt x="119" y="46"/>
                    <a:pt x="119" y="46"/>
                  </a:cubicBezTo>
                  <a:cubicBezTo>
                    <a:pt x="116" y="44"/>
                    <a:pt x="116" y="44"/>
                    <a:pt x="116" y="44"/>
                  </a:cubicBezTo>
                  <a:cubicBezTo>
                    <a:pt x="116" y="45"/>
                    <a:pt x="116" y="45"/>
                    <a:pt x="116" y="45"/>
                  </a:cubicBezTo>
                  <a:cubicBezTo>
                    <a:pt x="119" y="46"/>
                    <a:pt x="119" y="46"/>
                    <a:pt x="119" y="46"/>
                  </a:cubicBezTo>
                  <a:cubicBezTo>
                    <a:pt x="116" y="44"/>
                    <a:pt x="116" y="44"/>
                    <a:pt x="116" y="44"/>
                  </a:cubicBezTo>
                  <a:cubicBezTo>
                    <a:pt x="115" y="46"/>
                    <a:pt x="116" y="48"/>
                    <a:pt x="118" y="50"/>
                  </a:cubicBezTo>
                  <a:cubicBezTo>
                    <a:pt x="119" y="50"/>
                    <a:pt x="119" y="50"/>
                    <a:pt x="119" y="50"/>
                  </a:cubicBezTo>
                  <a:cubicBezTo>
                    <a:pt x="116" y="62"/>
                    <a:pt x="116" y="62"/>
                    <a:pt x="116" y="62"/>
                  </a:cubicBezTo>
                  <a:cubicBezTo>
                    <a:pt x="115" y="63"/>
                    <a:pt x="116" y="65"/>
                    <a:pt x="117" y="66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21" y="64"/>
                    <a:pt x="121" y="64"/>
                    <a:pt x="121" y="64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115" y="82"/>
                    <a:pt x="115" y="82"/>
                    <a:pt x="115" y="82"/>
                  </a:cubicBezTo>
                  <a:cubicBezTo>
                    <a:pt x="115" y="84"/>
                    <a:pt x="116" y="85"/>
                    <a:pt x="117" y="86"/>
                  </a:cubicBezTo>
                  <a:cubicBezTo>
                    <a:pt x="119" y="87"/>
                    <a:pt x="119" y="87"/>
                    <a:pt x="119" y="87"/>
                  </a:cubicBezTo>
                  <a:cubicBezTo>
                    <a:pt x="115" y="100"/>
                    <a:pt x="115" y="100"/>
                    <a:pt x="115" y="100"/>
                  </a:cubicBezTo>
                  <a:cubicBezTo>
                    <a:pt x="115" y="102"/>
                    <a:pt x="115" y="104"/>
                    <a:pt x="117" y="105"/>
                  </a:cubicBezTo>
                  <a:cubicBezTo>
                    <a:pt x="119" y="106"/>
                    <a:pt x="119" y="106"/>
                    <a:pt x="119" y="106"/>
                  </a:cubicBezTo>
                  <a:cubicBezTo>
                    <a:pt x="116" y="112"/>
                    <a:pt x="116" y="112"/>
                    <a:pt x="116" y="112"/>
                  </a:cubicBezTo>
                  <a:cubicBezTo>
                    <a:pt x="115" y="114"/>
                    <a:pt x="116" y="116"/>
                    <a:pt x="118" y="117"/>
                  </a:cubicBezTo>
                  <a:cubicBezTo>
                    <a:pt x="118" y="118"/>
                    <a:pt x="118" y="118"/>
                    <a:pt x="118" y="118"/>
                  </a:cubicBezTo>
                  <a:cubicBezTo>
                    <a:pt x="116" y="128"/>
                    <a:pt x="116" y="128"/>
                    <a:pt x="116" y="128"/>
                  </a:cubicBezTo>
                  <a:cubicBezTo>
                    <a:pt x="116" y="129"/>
                    <a:pt x="116" y="131"/>
                    <a:pt x="118" y="132"/>
                  </a:cubicBezTo>
                  <a:cubicBezTo>
                    <a:pt x="121" y="133"/>
                    <a:pt x="121" y="133"/>
                    <a:pt x="121" y="133"/>
                  </a:cubicBezTo>
                  <a:cubicBezTo>
                    <a:pt x="123" y="130"/>
                    <a:pt x="123" y="130"/>
                    <a:pt x="123" y="130"/>
                  </a:cubicBezTo>
                  <a:cubicBezTo>
                    <a:pt x="119" y="128"/>
                    <a:pt x="119" y="128"/>
                    <a:pt x="119" y="128"/>
                  </a:cubicBezTo>
                  <a:cubicBezTo>
                    <a:pt x="113" y="141"/>
                    <a:pt x="113" y="141"/>
                    <a:pt x="113" y="141"/>
                  </a:cubicBezTo>
                  <a:cubicBezTo>
                    <a:pt x="112" y="143"/>
                    <a:pt x="113" y="145"/>
                    <a:pt x="115" y="146"/>
                  </a:cubicBezTo>
                  <a:cubicBezTo>
                    <a:pt x="116" y="146"/>
                    <a:pt x="116" y="146"/>
                    <a:pt x="116" y="146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4" y="163"/>
                    <a:pt x="115" y="164"/>
                    <a:pt x="116" y="165"/>
                  </a:cubicBezTo>
                  <a:cubicBezTo>
                    <a:pt x="118" y="166"/>
                    <a:pt x="118" y="166"/>
                    <a:pt x="118" y="166"/>
                  </a:cubicBezTo>
                  <a:cubicBezTo>
                    <a:pt x="114" y="178"/>
                    <a:pt x="114" y="178"/>
                    <a:pt x="114" y="178"/>
                  </a:cubicBezTo>
                  <a:cubicBezTo>
                    <a:pt x="113" y="180"/>
                    <a:pt x="114" y="182"/>
                    <a:pt x="115" y="183"/>
                  </a:cubicBezTo>
                  <a:cubicBezTo>
                    <a:pt x="119" y="185"/>
                    <a:pt x="119" y="185"/>
                    <a:pt x="119" y="185"/>
                  </a:cubicBezTo>
                  <a:cubicBezTo>
                    <a:pt x="116" y="194"/>
                    <a:pt x="116" y="194"/>
                    <a:pt x="116" y="194"/>
                  </a:cubicBezTo>
                  <a:cubicBezTo>
                    <a:pt x="115" y="196"/>
                    <a:pt x="116" y="198"/>
                    <a:pt x="117" y="199"/>
                  </a:cubicBezTo>
                  <a:cubicBezTo>
                    <a:pt x="119" y="200"/>
                    <a:pt x="119" y="200"/>
                    <a:pt x="119" y="200"/>
                  </a:cubicBezTo>
                  <a:cubicBezTo>
                    <a:pt x="121" y="197"/>
                    <a:pt x="121" y="197"/>
                    <a:pt x="121" y="197"/>
                  </a:cubicBezTo>
                  <a:cubicBezTo>
                    <a:pt x="118" y="195"/>
                    <a:pt x="118" y="195"/>
                    <a:pt x="118" y="195"/>
                  </a:cubicBezTo>
                  <a:cubicBezTo>
                    <a:pt x="112" y="204"/>
                    <a:pt x="112" y="204"/>
                    <a:pt x="112" y="204"/>
                  </a:cubicBezTo>
                  <a:cubicBezTo>
                    <a:pt x="111" y="206"/>
                    <a:pt x="112" y="209"/>
                    <a:pt x="113" y="210"/>
                  </a:cubicBezTo>
                  <a:cubicBezTo>
                    <a:pt x="116" y="211"/>
                    <a:pt x="116" y="211"/>
                    <a:pt x="116" y="211"/>
                  </a:cubicBezTo>
                  <a:cubicBezTo>
                    <a:pt x="111" y="223"/>
                    <a:pt x="111" y="223"/>
                    <a:pt x="111" y="223"/>
                  </a:cubicBezTo>
                  <a:cubicBezTo>
                    <a:pt x="110" y="225"/>
                    <a:pt x="111" y="227"/>
                    <a:pt x="112" y="228"/>
                  </a:cubicBezTo>
                  <a:cubicBezTo>
                    <a:pt x="113" y="228"/>
                    <a:pt x="113" y="228"/>
                    <a:pt x="113" y="228"/>
                  </a:cubicBezTo>
                  <a:cubicBezTo>
                    <a:pt x="112" y="242"/>
                    <a:pt x="112" y="242"/>
                    <a:pt x="112" y="242"/>
                  </a:cubicBezTo>
                  <a:cubicBezTo>
                    <a:pt x="111" y="244"/>
                    <a:pt x="112" y="245"/>
                    <a:pt x="113" y="246"/>
                  </a:cubicBezTo>
                  <a:cubicBezTo>
                    <a:pt x="115" y="247"/>
                    <a:pt x="115" y="247"/>
                    <a:pt x="115" y="247"/>
                  </a:cubicBezTo>
                  <a:cubicBezTo>
                    <a:pt x="112" y="260"/>
                    <a:pt x="112" y="260"/>
                    <a:pt x="112" y="260"/>
                  </a:cubicBezTo>
                  <a:cubicBezTo>
                    <a:pt x="111" y="262"/>
                    <a:pt x="112" y="264"/>
                    <a:pt x="114" y="265"/>
                  </a:cubicBezTo>
                  <a:cubicBezTo>
                    <a:pt x="115" y="266"/>
                    <a:pt x="115" y="266"/>
                    <a:pt x="115" y="266"/>
                  </a:cubicBezTo>
                  <a:cubicBezTo>
                    <a:pt x="117" y="262"/>
                    <a:pt x="117" y="262"/>
                    <a:pt x="117" y="262"/>
                  </a:cubicBezTo>
                  <a:cubicBezTo>
                    <a:pt x="114" y="261"/>
                    <a:pt x="114" y="261"/>
                    <a:pt x="114" y="261"/>
                  </a:cubicBezTo>
                  <a:cubicBezTo>
                    <a:pt x="109" y="275"/>
                    <a:pt x="109" y="275"/>
                    <a:pt x="109" y="275"/>
                  </a:cubicBezTo>
                  <a:cubicBezTo>
                    <a:pt x="108" y="277"/>
                    <a:pt x="109" y="279"/>
                    <a:pt x="110" y="280"/>
                  </a:cubicBezTo>
                  <a:cubicBezTo>
                    <a:pt x="112" y="281"/>
                    <a:pt x="112" y="281"/>
                    <a:pt x="112" y="281"/>
                  </a:cubicBezTo>
                  <a:cubicBezTo>
                    <a:pt x="108" y="295"/>
                    <a:pt x="108" y="295"/>
                    <a:pt x="108" y="295"/>
                  </a:cubicBezTo>
                  <a:cubicBezTo>
                    <a:pt x="108" y="297"/>
                    <a:pt x="109" y="299"/>
                    <a:pt x="110" y="300"/>
                  </a:cubicBezTo>
                  <a:cubicBezTo>
                    <a:pt x="116" y="303"/>
                    <a:pt x="116" y="303"/>
                    <a:pt x="116" y="303"/>
                  </a:cubicBezTo>
                  <a:cubicBezTo>
                    <a:pt x="118" y="300"/>
                    <a:pt x="118" y="300"/>
                    <a:pt x="118" y="300"/>
                  </a:cubicBezTo>
                  <a:cubicBezTo>
                    <a:pt x="114" y="298"/>
                    <a:pt x="114" y="298"/>
                    <a:pt x="114" y="298"/>
                  </a:cubicBezTo>
                  <a:cubicBezTo>
                    <a:pt x="114" y="298"/>
                    <a:pt x="114" y="298"/>
                    <a:pt x="114" y="298"/>
                  </a:cubicBezTo>
                  <a:cubicBezTo>
                    <a:pt x="114" y="299"/>
                    <a:pt x="114" y="299"/>
                    <a:pt x="114" y="299"/>
                  </a:cubicBezTo>
                  <a:cubicBezTo>
                    <a:pt x="113" y="300"/>
                    <a:pt x="112" y="304"/>
                    <a:pt x="111" y="307"/>
                  </a:cubicBezTo>
                  <a:cubicBezTo>
                    <a:pt x="110" y="309"/>
                    <a:pt x="110" y="311"/>
                    <a:pt x="109" y="312"/>
                  </a:cubicBezTo>
                  <a:cubicBezTo>
                    <a:pt x="109" y="312"/>
                    <a:pt x="109" y="313"/>
                    <a:pt x="109" y="313"/>
                  </a:cubicBezTo>
                  <a:cubicBezTo>
                    <a:pt x="109" y="314"/>
                    <a:pt x="109" y="314"/>
                    <a:pt x="109" y="314"/>
                  </a:cubicBezTo>
                  <a:cubicBezTo>
                    <a:pt x="109" y="314"/>
                    <a:pt x="109" y="314"/>
                    <a:pt x="109" y="314"/>
                  </a:cubicBezTo>
                  <a:cubicBezTo>
                    <a:pt x="111" y="315"/>
                    <a:pt x="111" y="315"/>
                    <a:pt x="111" y="315"/>
                  </a:cubicBezTo>
                  <a:cubicBezTo>
                    <a:pt x="109" y="314"/>
                    <a:pt x="109" y="314"/>
                    <a:pt x="109" y="314"/>
                  </a:cubicBezTo>
                  <a:cubicBezTo>
                    <a:pt x="109" y="314"/>
                    <a:pt x="109" y="314"/>
                    <a:pt x="109" y="314"/>
                  </a:cubicBezTo>
                  <a:cubicBezTo>
                    <a:pt x="111" y="315"/>
                    <a:pt x="111" y="315"/>
                    <a:pt x="111" y="315"/>
                  </a:cubicBezTo>
                  <a:cubicBezTo>
                    <a:pt x="109" y="314"/>
                    <a:pt x="109" y="314"/>
                    <a:pt x="109" y="314"/>
                  </a:cubicBezTo>
                  <a:cubicBezTo>
                    <a:pt x="112" y="315"/>
                    <a:pt x="112" y="315"/>
                    <a:pt x="112" y="315"/>
                  </a:cubicBezTo>
                  <a:cubicBezTo>
                    <a:pt x="109" y="314"/>
                    <a:pt x="109" y="314"/>
                    <a:pt x="109" y="314"/>
                  </a:cubicBezTo>
                  <a:cubicBezTo>
                    <a:pt x="109" y="314"/>
                    <a:pt x="109" y="314"/>
                    <a:pt x="109" y="314"/>
                  </a:cubicBezTo>
                  <a:cubicBezTo>
                    <a:pt x="112" y="315"/>
                    <a:pt x="112" y="315"/>
                    <a:pt x="112" y="315"/>
                  </a:cubicBezTo>
                  <a:cubicBezTo>
                    <a:pt x="109" y="314"/>
                    <a:pt x="109" y="314"/>
                    <a:pt x="109" y="314"/>
                  </a:cubicBezTo>
                  <a:cubicBezTo>
                    <a:pt x="112" y="315"/>
                    <a:pt x="112" y="315"/>
                    <a:pt x="112" y="315"/>
                  </a:cubicBezTo>
                  <a:cubicBezTo>
                    <a:pt x="109" y="313"/>
                    <a:pt x="109" y="313"/>
                    <a:pt x="109" y="313"/>
                  </a:cubicBezTo>
                  <a:cubicBezTo>
                    <a:pt x="109" y="314"/>
                    <a:pt x="109" y="314"/>
                    <a:pt x="109" y="314"/>
                  </a:cubicBezTo>
                  <a:cubicBezTo>
                    <a:pt x="112" y="315"/>
                    <a:pt x="112" y="315"/>
                    <a:pt x="112" y="315"/>
                  </a:cubicBezTo>
                  <a:cubicBezTo>
                    <a:pt x="109" y="313"/>
                    <a:pt x="109" y="313"/>
                    <a:pt x="109" y="313"/>
                  </a:cubicBezTo>
                  <a:cubicBezTo>
                    <a:pt x="108" y="315"/>
                    <a:pt x="109" y="317"/>
                    <a:pt x="110" y="319"/>
                  </a:cubicBezTo>
                  <a:cubicBezTo>
                    <a:pt x="111" y="319"/>
                    <a:pt x="111" y="319"/>
                    <a:pt x="111" y="319"/>
                  </a:cubicBezTo>
                  <a:cubicBezTo>
                    <a:pt x="113" y="315"/>
                    <a:pt x="113" y="315"/>
                    <a:pt x="113" y="315"/>
                  </a:cubicBezTo>
                  <a:cubicBezTo>
                    <a:pt x="109" y="313"/>
                    <a:pt x="109" y="313"/>
                    <a:pt x="109" y="313"/>
                  </a:cubicBezTo>
                  <a:cubicBezTo>
                    <a:pt x="109" y="314"/>
                    <a:pt x="109" y="314"/>
                    <a:pt x="109" y="314"/>
                  </a:cubicBezTo>
                  <a:cubicBezTo>
                    <a:pt x="109" y="315"/>
                    <a:pt x="109" y="315"/>
                    <a:pt x="109" y="315"/>
                  </a:cubicBezTo>
                  <a:cubicBezTo>
                    <a:pt x="109" y="316"/>
                    <a:pt x="109" y="316"/>
                    <a:pt x="109" y="317"/>
                  </a:cubicBezTo>
                  <a:cubicBezTo>
                    <a:pt x="108" y="321"/>
                    <a:pt x="108" y="334"/>
                    <a:pt x="108" y="334"/>
                  </a:cubicBezTo>
                  <a:cubicBezTo>
                    <a:pt x="108" y="335"/>
                    <a:pt x="109" y="336"/>
                    <a:pt x="110" y="337"/>
                  </a:cubicBezTo>
                  <a:cubicBezTo>
                    <a:pt x="112" y="338"/>
                    <a:pt x="112" y="338"/>
                    <a:pt x="112" y="338"/>
                  </a:cubicBezTo>
                  <a:cubicBezTo>
                    <a:pt x="109" y="352"/>
                    <a:pt x="109" y="352"/>
                    <a:pt x="109" y="352"/>
                  </a:cubicBezTo>
                  <a:cubicBezTo>
                    <a:pt x="109" y="354"/>
                    <a:pt x="109" y="355"/>
                    <a:pt x="111" y="356"/>
                  </a:cubicBezTo>
                  <a:cubicBezTo>
                    <a:pt x="112" y="357"/>
                    <a:pt x="112" y="357"/>
                    <a:pt x="112" y="357"/>
                  </a:cubicBezTo>
                  <a:cubicBezTo>
                    <a:pt x="114" y="354"/>
                    <a:pt x="114" y="354"/>
                    <a:pt x="114" y="354"/>
                  </a:cubicBezTo>
                  <a:cubicBezTo>
                    <a:pt x="111" y="352"/>
                    <a:pt x="111" y="352"/>
                    <a:pt x="111" y="352"/>
                  </a:cubicBezTo>
                  <a:cubicBezTo>
                    <a:pt x="111" y="352"/>
                    <a:pt x="111" y="352"/>
                    <a:pt x="111" y="352"/>
                  </a:cubicBezTo>
                  <a:cubicBezTo>
                    <a:pt x="111" y="353"/>
                    <a:pt x="111" y="353"/>
                    <a:pt x="111" y="353"/>
                  </a:cubicBezTo>
                  <a:cubicBezTo>
                    <a:pt x="110" y="354"/>
                    <a:pt x="110" y="355"/>
                    <a:pt x="110" y="357"/>
                  </a:cubicBezTo>
                  <a:cubicBezTo>
                    <a:pt x="108" y="362"/>
                    <a:pt x="107" y="371"/>
                    <a:pt x="107" y="371"/>
                  </a:cubicBezTo>
                  <a:cubicBezTo>
                    <a:pt x="106" y="372"/>
                    <a:pt x="107" y="374"/>
                    <a:pt x="108" y="375"/>
                  </a:cubicBezTo>
                  <a:cubicBezTo>
                    <a:pt x="112" y="377"/>
                    <a:pt x="112" y="377"/>
                    <a:pt x="112" y="377"/>
                  </a:cubicBezTo>
                  <a:cubicBezTo>
                    <a:pt x="114" y="373"/>
                    <a:pt x="114" y="373"/>
                    <a:pt x="114" y="373"/>
                  </a:cubicBezTo>
                  <a:cubicBezTo>
                    <a:pt x="111" y="371"/>
                    <a:pt x="111" y="371"/>
                    <a:pt x="111" y="371"/>
                  </a:cubicBezTo>
                  <a:cubicBezTo>
                    <a:pt x="103" y="383"/>
                    <a:pt x="103" y="383"/>
                    <a:pt x="103" y="383"/>
                  </a:cubicBezTo>
                  <a:cubicBezTo>
                    <a:pt x="102" y="385"/>
                    <a:pt x="103" y="387"/>
                    <a:pt x="105" y="388"/>
                  </a:cubicBezTo>
                  <a:cubicBezTo>
                    <a:pt x="107" y="390"/>
                    <a:pt x="107" y="390"/>
                    <a:pt x="107" y="390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2"/>
                    <a:pt x="106" y="404"/>
                    <a:pt x="107" y="405"/>
                  </a:cubicBezTo>
                  <a:cubicBezTo>
                    <a:pt x="108" y="405"/>
                    <a:pt x="108" y="405"/>
                    <a:pt x="108" y="405"/>
                  </a:cubicBezTo>
                  <a:cubicBezTo>
                    <a:pt x="110" y="402"/>
                    <a:pt x="110" y="402"/>
                    <a:pt x="110" y="402"/>
                  </a:cubicBezTo>
                  <a:cubicBezTo>
                    <a:pt x="107" y="399"/>
                    <a:pt x="107" y="399"/>
                    <a:pt x="107" y="399"/>
                  </a:cubicBezTo>
                  <a:cubicBezTo>
                    <a:pt x="106" y="400"/>
                    <a:pt x="106" y="400"/>
                    <a:pt x="106" y="400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6" y="402"/>
                    <a:pt x="105" y="404"/>
                  </a:cubicBezTo>
                  <a:cubicBezTo>
                    <a:pt x="105" y="405"/>
                    <a:pt x="104" y="408"/>
                    <a:pt x="104" y="410"/>
                  </a:cubicBezTo>
                  <a:cubicBezTo>
                    <a:pt x="104" y="411"/>
                    <a:pt x="104" y="411"/>
                    <a:pt x="103" y="412"/>
                  </a:cubicBezTo>
                  <a:cubicBezTo>
                    <a:pt x="103" y="413"/>
                    <a:pt x="103" y="413"/>
                    <a:pt x="103" y="413"/>
                  </a:cubicBezTo>
                  <a:cubicBezTo>
                    <a:pt x="103" y="413"/>
                    <a:pt x="103" y="413"/>
                    <a:pt x="103" y="413"/>
                  </a:cubicBezTo>
                  <a:cubicBezTo>
                    <a:pt x="103" y="413"/>
                    <a:pt x="103" y="413"/>
                    <a:pt x="103" y="413"/>
                  </a:cubicBezTo>
                  <a:cubicBezTo>
                    <a:pt x="105" y="414"/>
                    <a:pt x="105" y="414"/>
                    <a:pt x="105" y="414"/>
                  </a:cubicBezTo>
                  <a:cubicBezTo>
                    <a:pt x="103" y="413"/>
                    <a:pt x="103" y="413"/>
                    <a:pt x="103" y="413"/>
                  </a:cubicBezTo>
                  <a:cubicBezTo>
                    <a:pt x="103" y="413"/>
                    <a:pt x="103" y="413"/>
                    <a:pt x="103" y="413"/>
                  </a:cubicBezTo>
                  <a:cubicBezTo>
                    <a:pt x="105" y="414"/>
                    <a:pt x="105" y="414"/>
                    <a:pt x="105" y="414"/>
                  </a:cubicBezTo>
                  <a:cubicBezTo>
                    <a:pt x="103" y="413"/>
                    <a:pt x="103" y="413"/>
                    <a:pt x="103" y="413"/>
                  </a:cubicBezTo>
                  <a:cubicBezTo>
                    <a:pt x="107" y="414"/>
                    <a:pt x="107" y="414"/>
                    <a:pt x="107" y="414"/>
                  </a:cubicBezTo>
                  <a:cubicBezTo>
                    <a:pt x="104" y="412"/>
                    <a:pt x="104" y="412"/>
                    <a:pt x="104" y="412"/>
                  </a:cubicBezTo>
                  <a:cubicBezTo>
                    <a:pt x="103" y="413"/>
                    <a:pt x="103" y="413"/>
                    <a:pt x="103" y="413"/>
                  </a:cubicBezTo>
                  <a:cubicBezTo>
                    <a:pt x="107" y="414"/>
                    <a:pt x="107" y="414"/>
                    <a:pt x="107" y="414"/>
                  </a:cubicBezTo>
                  <a:cubicBezTo>
                    <a:pt x="104" y="412"/>
                    <a:pt x="104" y="412"/>
                    <a:pt x="104" y="412"/>
                  </a:cubicBezTo>
                  <a:cubicBezTo>
                    <a:pt x="103" y="413"/>
                    <a:pt x="103" y="414"/>
                    <a:pt x="103" y="415"/>
                  </a:cubicBezTo>
                  <a:cubicBezTo>
                    <a:pt x="103" y="416"/>
                    <a:pt x="104" y="417"/>
                    <a:pt x="105" y="418"/>
                  </a:cubicBezTo>
                  <a:cubicBezTo>
                    <a:pt x="107" y="419"/>
                    <a:pt x="107" y="419"/>
                    <a:pt x="107" y="419"/>
                  </a:cubicBezTo>
                  <a:cubicBezTo>
                    <a:pt x="109" y="415"/>
                    <a:pt x="109" y="415"/>
                    <a:pt x="109" y="415"/>
                  </a:cubicBezTo>
                  <a:cubicBezTo>
                    <a:pt x="105" y="413"/>
                    <a:pt x="105" y="413"/>
                    <a:pt x="105" y="413"/>
                  </a:cubicBezTo>
                  <a:cubicBezTo>
                    <a:pt x="105" y="414"/>
                    <a:pt x="105" y="414"/>
                    <a:pt x="105" y="414"/>
                  </a:cubicBezTo>
                  <a:cubicBezTo>
                    <a:pt x="105" y="414"/>
                    <a:pt x="105" y="414"/>
                    <a:pt x="105" y="414"/>
                  </a:cubicBezTo>
                  <a:cubicBezTo>
                    <a:pt x="105" y="415"/>
                    <a:pt x="105" y="415"/>
                    <a:pt x="105" y="415"/>
                  </a:cubicBezTo>
                  <a:cubicBezTo>
                    <a:pt x="105" y="416"/>
                    <a:pt x="104" y="420"/>
                    <a:pt x="103" y="424"/>
                  </a:cubicBezTo>
                  <a:cubicBezTo>
                    <a:pt x="103" y="425"/>
                    <a:pt x="103" y="427"/>
                    <a:pt x="102" y="428"/>
                  </a:cubicBezTo>
                  <a:cubicBezTo>
                    <a:pt x="102" y="429"/>
                    <a:pt x="102" y="429"/>
                    <a:pt x="102" y="430"/>
                  </a:cubicBezTo>
                  <a:cubicBezTo>
                    <a:pt x="102" y="430"/>
                    <a:pt x="102" y="430"/>
                    <a:pt x="102" y="430"/>
                  </a:cubicBezTo>
                  <a:cubicBezTo>
                    <a:pt x="103" y="430"/>
                    <a:pt x="103" y="430"/>
                    <a:pt x="103" y="430"/>
                  </a:cubicBezTo>
                  <a:cubicBezTo>
                    <a:pt x="102" y="430"/>
                    <a:pt x="102" y="430"/>
                    <a:pt x="102" y="430"/>
                  </a:cubicBezTo>
                  <a:cubicBezTo>
                    <a:pt x="102" y="430"/>
                    <a:pt x="102" y="430"/>
                    <a:pt x="102" y="430"/>
                  </a:cubicBezTo>
                  <a:cubicBezTo>
                    <a:pt x="103" y="430"/>
                    <a:pt x="103" y="430"/>
                    <a:pt x="103" y="430"/>
                  </a:cubicBezTo>
                  <a:cubicBezTo>
                    <a:pt x="102" y="430"/>
                    <a:pt x="102" y="430"/>
                    <a:pt x="102" y="430"/>
                  </a:cubicBezTo>
                  <a:cubicBezTo>
                    <a:pt x="105" y="431"/>
                    <a:pt x="105" y="431"/>
                    <a:pt x="105" y="431"/>
                  </a:cubicBezTo>
                  <a:cubicBezTo>
                    <a:pt x="102" y="430"/>
                    <a:pt x="102" y="430"/>
                    <a:pt x="102" y="430"/>
                  </a:cubicBezTo>
                  <a:cubicBezTo>
                    <a:pt x="102" y="430"/>
                    <a:pt x="102" y="430"/>
                    <a:pt x="102" y="430"/>
                  </a:cubicBezTo>
                  <a:cubicBezTo>
                    <a:pt x="105" y="431"/>
                    <a:pt x="105" y="431"/>
                    <a:pt x="105" y="431"/>
                  </a:cubicBezTo>
                  <a:cubicBezTo>
                    <a:pt x="102" y="430"/>
                    <a:pt x="102" y="430"/>
                    <a:pt x="102" y="430"/>
                  </a:cubicBezTo>
                  <a:cubicBezTo>
                    <a:pt x="106" y="431"/>
                    <a:pt x="106" y="431"/>
                    <a:pt x="106" y="431"/>
                  </a:cubicBezTo>
                  <a:cubicBezTo>
                    <a:pt x="102" y="429"/>
                    <a:pt x="102" y="429"/>
                    <a:pt x="102" y="429"/>
                  </a:cubicBezTo>
                  <a:cubicBezTo>
                    <a:pt x="102" y="430"/>
                    <a:pt x="102" y="430"/>
                    <a:pt x="102" y="430"/>
                  </a:cubicBezTo>
                  <a:cubicBezTo>
                    <a:pt x="106" y="431"/>
                    <a:pt x="106" y="431"/>
                    <a:pt x="106" y="431"/>
                  </a:cubicBezTo>
                  <a:cubicBezTo>
                    <a:pt x="102" y="429"/>
                    <a:pt x="102" y="429"/>
                    <a:pt x="102" y="429"/>
                  </a:cubicBezTo>
                  <a:cubicBezTo>
                    <a:pt x="101" y="431"/>
                    <a:pt x="102" y="433"/>
                    <a:pt x="104" y="435"/>
                  </a:cubicBezTo>
                  <a:cubicBezTo>
                    <a:pt x="104" y="435"/>
                    <a:pt x="104" y="435"/>
                    <a:pt x="104" y="435"/>
                  </a:cubicBezTo>
                  <a:cubicBezTo>
                    <a:pt x="106" y="431"/>
                    <a:pt x="106" y="431"/>
                    <a:pt x="106" y="431"/>
                  </a:cubicBezTo>
                  <a:cubicBezTo>
                    <a:pt x="102" y="431"/>
                    <a:pt x="102" y="431"/>
                    <a:pt x="102" y="431"/>
                  </a:cubicBezTo>
                  <a:cubicBezTo>
                    <a:pt x="102" y="449"/>
                    <a:pt x="102" y="449"/>
                    <a:pt x="102" y="449"/>
                  </a:cubicBezTo>
                  <a:cubicBezTo>
                    <a:pt x="102" y="451"/>
                    <a:pt x="103" y="452"/>
                    <a:pt x="104" y="453"/>
                  </a:cubicBezTo>
                  <a:cubicBezTo>
                    <a:pt x="105" y="453"/>
                    <a:pt x="105" y="453"/>
                    <a:pt x="105" y="453"/>
                  </a:cubicBezTo>
                  <a:cubicBezTo>
                    <a:pt x="100" y="464"/>
                    <a:pt x="100" y="464"/>
                    <a:pt x="100" y="464"/>
                  </a:cubicBezTo>
                  <a:cubicBezTo>
                    <a:pt x="100" y="466"/>
                    <a:pt x="100" y="468"/>
                    <a:pt x="102" y="469"/>
                  </a:cubicBezTo>
                  <a:cubicBezTo>
                    <a:pt x="104" y="470"/>
                    <a:pt x="104" y="470"/>
                    <a:pt x="104" y="470"/>
                  </a:cubicBezTo>
                  <a:cubicBezTo>
                    <a:pt x="106" y="467"/>
                    <a:pt x="106" y="467"/>
                    <a:pt x="106" y="467"/>
                  </a:cubicBezTo>
                  <a:cubicBezTo>
                    <a:pt x="102" y="466"/>
                    <a:pt x="102" y="466"/>
                    <a:pt x="102" y="466"/>
                  </a:cubicBezTo>
                  <a:cubicBezTo>
                    <a:pt x="99" y="478"/>
                    <a:pt x="99" y="478"/>
                    <a:pt x="99" y="478"/>
                  </a:cubicBezTo>
                  <a:cubicBezTo>
                    <a:pt x="99" y="479"/>
                    <a:pt x="100" y="481"/>
                    <a:pt x="101" y="482"/>
                  </a:cubicBezTo>
                  <a:cubicBezTo>
                    <a:pt x="103" y="483"/>
                    <a:pt x="103" y="483"/>
                    <a:pt x="103" y="483"/>
                  </a:cubicBezTo>
                  <a:cubicBezTo>
                    <a:pt x="105" y="480"/>
                    <a:pt x="105" y="480"/>
                    <a:pt x="105" y="480"/>
                  </a:cubicBezTo>
                  <a:cubicBezTo>
                    <a:pt x="101" y="478"/>
                    <a:pt x="101" y="478"/>
                    <a:pt x="101" y="478"/>
                  </a:cubicBezTo>
                  <a:cubicBezTo>
                    <a:pt x="98" y="490"/>
                    <a:pt x="98" y="490"/>
                    <a:pt x="98" y="490"/>
                  </a:cubicBezTo>
                  <a:cubicBezTo>
                    <a:pt x="98" y="492"/>
                    <a:pt x="98" y="494"/>
                    <a:pt x="100" y="494"/>
                  </a:cubicBezTo>
                  <a:cubicBezTo>
                    <a:pt x="100" y="495"/>
                    <a:pt x="100" y="495"/>
                    <a:pt x="100" y="495"/>
                  </a:cubicBezTo>
                  <a:cubicBezTo>
                    <a:pt x="100" y="509"/>
                    <a:pt x="100" y="509"/>
                    <a:pt x="100" y="509"/>
                  </a:cubicBezTo>
                  <a:cubicBezTo>
                    <a:pt x="100" y="510"/>
                    <a:pt x="101" y="511"/>
                    <a:pt x="102" y="512"/>
                  </a:cubicBezTo>
                  <a:cubicBezTo>
                    <a:pt x="103" y="513"/>
                    <a:pt x="103" y="513"/>
                    <a:pt x="103" y="513"/>
                  </a:cubicBezTo>
                  <a:cubicBezTo>
                    <a:pt x="106" y="510"/>
                    <a:pt x="106" y="510"/>
                    <a:pt x="106" y="510"/>
                  </a:cubicBezTo>
                  <a:cubicBezTo>
                    <a:pt x="102" y="508"/>
                    <a:pt x="102" y="508"/>
                    <a:pt x="102" y="508"/>
                  </a:cubicBezTo>
                  <a:cubicBezTo>
                    <a:pt x="95" y="520"/>
                    <a:pt x="95" y="520"/>
                    <a:pt x="95" y="520"/>
                  </a:cubicBezTo>
                  <a:cubicBezTo>
                    <a:pt x="94" y="522"/>
                    <a:pt x="94" y="525"/>
                    <a:pt x="96" y="526"/>
                  </a:cubicBezTo>
                  <a:cubicBezTo>
                    <a:pt x="99" y="528"/>
                    <a:pt x="99" y="528"/>
                    <a:pt x="99" y="528"/>
                  </a:cubicBezTo>
                  <a:cubicBezTo>
                    <a:pt x="96" y="541"/>
                    <a:pt x="96" y="541"/>
                    <a:pt x="96" y="541"/>
                  </a:cubicBezTo>
                  <a:cubicBezTo>
                    <a:pt x="95" y="543"/>
                    <a:pt x="96" y="545"/>
                    <a:pt x="98" y="546"/>
                  </a:cubicBezTo>
                  <a:cubicBezTo>
                    <a:pt x="98" y="546"/>
                    <a:pt x="98" y="546"/>
                    <a:pt x="98" y="546"/>
                  </a:cubicBezTo>
                  <a:cubicBezTo>
                    <a:pt x="92" y="558"/>
                    <a:pt x="92" y="558"/>
                    <a:pt x="92" y="558"/>
                  </a:cubicBezTo>
                  <a:cubicBezTo>
                    <a:pt x="92" y="560"/>
                    <a:pt x="92" y="562"/>
                    <a:pt x="94" y="563"/>
                  </a:cubicBezTo>
                  <a:cubicBezTo>
                    <a:pt x="96" y="564"/>
                    <a:pt x="96" y="564"/>
                    <a:pt x="96" y="564"/>
                  </a:cubicBezTo>
                  <a:cubicBezTo>
                    <a:pt x="93" y="578"/>
                    <a:pt x="93" y="578"/>
                    <a:pt x="93" y="578"/>
                  </a:cubicBezTo>
                  <a:cubicBezTo>
                    <a:pt x="93" y="580"/>
                    <a:pt x="93" y="582"/>
                    <a:pt x="95" y="582"/>
                  </a:cubicBezTo>
                  <a:cubicBezTo>
                    <a:pt x="99" y="585"/>
                    <a:pt x="99" y="585"/>
                    <a:pt x="99" y="585"/>
                  </a:cubicBezTo>
                  <a:cubicBezTo>
                    <a:pt x="101" y="581"/>
                    <a:pt x="101" y="581"/>
                    <a:pt x="101" y="581"/>
                  </a:cubicBezTo>
                  <a:cubicBezTo>
                    <a:pt x="97" y="579"/>
                    <a:pt x="97" y="579"/>
                    <a:pt x="97" y="579"/>
                  </a:cubicBezTo>
                  <a:cubicBezTo>
                    <a:pt x="97" y="580"/>
                    <a:pt x="97" y="580"/>
                    <a:pt x="97" y="580"/>
                  </a:cubicBezTo>
                  <a:cubicBezTo>
                    <a:pt x="97" y="580"/>
                    <a:pt x="97" y="580"/>
                    <a:pt x="97" y="580"/>
                  </a:cubicBezTo>
                  <a:cubicBezTo>
                    <a:pt x="97" y="581"/>
                    <a:pt x="97" y="581"/>
                    <a:pt x="97" y="581"/>
                  </a:cubicBezTo>
                  <a:cubicBezTo>
                    <a:pt x="97" y="582"/>
                    <a:pt x="96" y="586"/>
                    <a:pt x="95" y="590"/>
                  </a:cubicBezTo>
                  <a:cubicBezTo>
                    <a:pt x="95" y="593"/>
                    <a:pt x="95" y="595"/>
                    <a:pt x="94" y="596"/>
                  </a:cubicBezTo>
                  <a:cubicBezTo>
                    <a:pt x="94" y="597"/>
                    <a:pt x="94" y="598"/>
                    <a:pt x="94" y="598"/>
                  </a:cubicBezTo>
                  <a:cubicBezTo>
                    <a:pt x="94" y="599"/>
                    <a:pt x="94" y="599"/>
                    <a:pt x="94" y="599"/>
                  </a:cubicBezTo>
                  <a:cubicBezTo>
                    <a:pt x="94" y="599"/>
                    <a:pt x="94" y="599"/>
                    <a:pt x="94" y="599"/>
                  </a:cubicBezTo>
                  <a:cubicBezTo>
                    <a:pt x="96" y="599"/>
                    <a:pt x="96" y="599"/>
                    <a:pt x="96" y="599"/>
                  </a:cubicBezTo>
                  <a:cubicBezTo>
                    <a:pt x="94" y="599"/>
                    <a:pt x="94" y="599"/>
                    <a:pt x="94" y="599"/>
                  </a:cubicBezTo>
                  <a:cubicBezTo>
                    <a:pt x="94" y="599"/>
                    <a:pt x="94" y="599"/>
                    <a:pt x="94" y="599"/>
                  </a:cubicBezTo>
                  <a:cubicBezTo>
                    <a:pt x="96" y="599"/>
                    <a:pt x="96" y="599"/>
                    <a:pt x="96" y="599"/>
                  </a:cubicBezTo>
                  <a:cubicBezTo>
                    <a:pt x="94" y="599"/>
                    <a:pt x="94" y="599"/>
                    <a:pt x="94" y="599"/>
                  </a:cubicBezTo>
                  <a:cubicBezTo>
                    <a:pt x="97" y="600"/>
                    <a:pt x="97" y="600"/>
                    <a:pt x="97" y="600"/>
                  </a:cubicBezTo>
                  <a:cubicBezTo>
                    <a:pt x="94" y="598"/>
                    <a:pt x="94" y="598"/>
                    <a:pt x="94" y="598"/>
                  </a:cubicBezTo>
                  <a:cubicBezTo>
                    <a:pt x="94" y="599"/>
                    <a:pt x="94" y="599"/>
                    <a:pt x="94" y="599"/>
                  </a:cubicBezTo>
                  <a:cubicBezTo>
                    <a:pt x="97" y="600"/>
                    <a:pt x="97" y="600"/>
                    <a:pt x="97" y="600"/>
                  </a:cubicBezTo>
                  <a:cubicBezTo>
                    <a:pt x="94" y="598"/>
                    <a:pt x="94" y="598"/>
                    <a:pt x="94" y="598"/>
                  </a:cubicBezTo>
                  <a:cubicBezTo>
                    <a:pt x="98" y="600"/>
                    <a:pt x="98" y="600"/>
                    <a:pt x="98" y="600"/>
                  </a:cubicBezTo>
                  <a:cubicBezTo>
                    <a:pt x="94" y="598"/>
                    <a:pt x="94" y="598"/>
                    <a:pt x="94" y="598"/>
                  </a:cubicBezTo>
                  <a:cubicBezTo>
                    <a:pt x="94" y="598"/>
                    <a:pt x="94" y="598"/>
                    <a:pt x="94" y="598"/>
                  </a:cubicBezTo>
                  <a:cubicBezTo>
                    <a:pt x="98" y="600"/>
                    <a:pt x="98" y="600"/>
                    <a:pt x="98" y="600"/>
                  </a:cubicBezTo>
                  <a:cubicBezTo>
                    <a:pt x="94" y="598"/>
                    <a:pt x="94" y="598"/>
                    <a:pt x="94" y="598"/>
                  </a:cubicBezTo>
                  <a:cubicBezTo>
                    <a:pt x="93" y="600"/>
                    <a:pt x="94" y="602"/>
                    <a:pt x="96" y="603"/>
                  </a:cubicBezTo>
                  <a:cubicBezTo>
                    <a:pt x="97" y="604"/>
                    <a:pt x="97" y="604"/>
                    <a:pt x="97" y="604"/>
                  </a:cubicBezTo>
                  <a:cubicBezTo>
                    <a:pt x="99" y="601"/>
                    <a:pt x="99" y="601"/>
                    <a:pt x="99" y="601"/>
                  </a:cubicBezTo>
                  <a:cubicBezTo>
                    <a:pt x="96" y="600"/>
                    <a:pt x="96" y="600"/>
                    <a:pt x="96" y="600"/>
                  </a:cubicBezTo>
                  <a:cubicBezTo>
                    <a:pt x="92" y="612"/>
                    <a:pt x="92" y="612"/>
                    <a:pt x="92" y="612"/>
                  </a:cubicBezTo>
                  <a:cubicBezTo>
                    <a:pt x="91" y="614"/>
                    <a:pt x="92" y="616"/>
                    <a:pt x="93" y="617"/>
                  </a:cubicBezTo>
                  <a:cubicBezTo>
                    <a:pt x="95" y="618"/>
                    <a:pt x="95" y="618"/>
                    <a:pt x="95" y="618"/>
                  </a:cubicBezTo>
                  <a:cubicBezTo>
                    <a:pt x="97" y="615"/>
                    <a:pt x="97" y="615"/>
                    <a:pt x="97" y="615"/>
                  </a:cubicBezTo>
                  <a:cubicBezTo>
                    <a:pt x="93" y="614"/>
                    <a:pt x="93" y="614"/>
                    <a:pt x="93" y="614"/>
                  </a:cubicBezTo>
                  <a:cubicBezTo>
                    <a:pt x="93" y="628"/>
                    <a:pt x="93" y="628"/>
                    <a:pt x="93" y="628"/>
                  </a:cubicBezTo>
                  <a:cubicBezTo>
                    <a:pt x="92" y="630"/>
                    <a:pt x="93" y="631"/>
                    <a:pt x="94" y="632"/>
                  </a:cubicBezTo>
                  <a:cubicBezTo>
                    <a:pt x="97" y="634"/>
                    <a:pt x="97" y="634"/>
                    <a:pt x="97" y="634"/>
                  </a:cubicBezTo>
                  <a:cubicBezTo>
                    <a:pt x="99" y="630"/>
                    <a:pt x="99" y="630"/>
                    <a:pt x="99" y="630"/>
                  </a:cubicBezTo>
                  <a:cubicBezTo>
                    <a:pt x="98" y="626"/>
                    <a:pt x="98" y="626"/>
                    <a:pt x="98" y="626"/>
                  </a:cubicBezTo>
                  <a:cubicBezTo>
                    <a:pt x="82" y="630"/>
                    <a:pt x="82" y="630"/>
                    <a:pt x="82" y="630"/>
                  </a:cubicBezTo>
                  <a:cubicBezTo>
                    <a:pt x="81" y="631"/>
                    <a:pt x="80" y="632"/>
                    <a:pt x="79" y="634"/>
                  </a:cubicBezTo>
                  <a:cubicBezTo>
                    <a:pt x="79" y="635"/>
                    <a:pt x="80" y="637"/>
                    <a:pt x="81" y="638"/>
                  </a:cubicBezTo>
                  <a:cubicBezTo>
                    <a:pt x="88" y="642"/>
                    <a:pt x="88" y="642"/>
                    <a:pt x="88" y="642"/>
                  </a:cubicBezTo>
                  <a:cubicBezTo>
                    <a:pt x="90" y="638"/>
                    <a:pt x="90" y="638"/>
                    <a:pt x="90" y="638"/>
                  </a:cubicBezTo>
                  <a:cubicBezTo>
                    <a:pt x="91" y="634"/>
                    <a:pt x="91" y="634"/>
                    <a:pt x="91" y="634"/>
                  </a:cubicBezTo>
                  <a:cubicBezTo>
                    <a:pt x="62" y="629"/>
                    <a:pt x="62" y="629"/>
                    <a:pt x="62" y="629"/>
                  </a:cubicBezTo>
                  <a:cubicBezTo>
                    <a:pt x="60" y="629"/>
                    <a:pt x="58" y="630"/>
                    <a:pt x="58" y="631"/>
                  </a:cubicBezTo>
                  <a:cubicBezTo>
                    <a:pt x="57" y="633"/>
                    <a:pt x="57" y="635"/>
                    <a:pt x="59" y="636"/>
                  </a:cubicBezTo>
                  <a:cubicBezTo>
                    <a:pt x="63" y="639"/>
                    <a:pt x="63" y="639"/>
                    <a:pt x="63" y="639"/>
                  </a:cubicBezTo>
                  <a:cubicBezTo>
                    <a:pt x="65" y="635"/>
                    <a:pt x="65" y="635"/>
                    <a:pt x="65" y="635"/>
                  </a:cubicBezTo>
                  <a:cubicBezTo>
                    <a:pt x="65" y="631"/>
                    <a:pt x="65" y="631"/>
                    <a:pt x="65" y="631"/>
                  </a:cubicBezTo>
                  <a:cubicBezTo>
                    <a:pt x="34" y="630"/>
                    <a:pt x="34" y="630"/>
                    <a:pt x="34" y="630"/>
                  </a:cubicBezTo>
                  <a:cubicBezTo>
                    <a:pt x="32" y="630"/>
                    <a:pt x="31" y="631"/>
                    <a:pt x="30" y="633"/>
                  </a:cubicBezTo>
                  <a:cubicBezTo>
                    <a:pt x="30" y="635"/>
                    <a:pt x="30" y="637"/>
                    <a:pt x="32" y="638"/>
                  </a:cubicBezTo>
                  <a:cubicBezTo>
                    <a:pt x="38" y="641"/>
                    <a:pt x="38" y="641"/>
                    <a:pt x="38" y="641"/>
                  </a:cubicBezTo>
                  <a:cubicBezTo>
                    <a:pt x="40" y="638"/>
                    <a:pt x="40" y="638"/>
                    <a:pt x="40" y="638"/>
                  </a:cubicBezTo>
                  <a:cubicBezTo>
                    <a:pt x="36" y="635"/>
                    <a:pt x="36" y="635"/>
                    <a:pt x="36" y="635"/>
                  </a:cubicBezTo>
                  <a:cubicBezTo>
                    <a:pt x="40" y="638"/>
                    <a:pt x="40" y="638"/>
                    <a:pt x="40" y="638"/>
                  </a:cubicBezTo>
                  <a:cubicBezTo>
                    <a:pt x="37" y="634"/>
                    <a:pt x="37" y="634"/>
                    <a:pt x="37" y="634"/>
                  </a:cubicBezTo>
                  <a:cubicBezTo>
                    <a:pt x="37" y="634"/>
                    <a:pt x="37" y="635"/>
                    <a:pt x="36" y="635"/>
                  </a:cubicBezTo>
                  <a:cubicBezTo>
                    <a:pt x="40" y="638"/>
                    <a:pt x="40" y="638"/>
                    <a:pt x="40" y="638"/>
                  </a:cubicBezTo>
                  <a:cubicBezTo>
                    <a:pt x="37" y="634"/>
                    <a:pt x="37" y="634"/>
                    <a:pt x="37" y="634"/>
                  </a:cubicBezTo>
                  <a:cubicBezTo>
                    <a:pt x="39" y="637"/>
                    <a:pt x="39" y="637"/>
                    <a:pt x="39" y="637"/>
                  </a:cubicBezTo>
                  <a:cubicBezTo>
                    <a:pt x="38" y="634"/>
                    <a:pt x="38" y="634"/>
                    <a:pt x="38" y="634"/>
                  </a:cubicBezTo>
                  <a:cubicBezTo>
                    <a:pt x="38" y="634"/>
                    <a:pt x="38" y="634"/>
                    <a:pt x="37" y="634"/>
                  </a:cubicBezTo>
                  <a:cubicBezTo>
                    <a:pt x="39" y="637"/>
                    <a:pt x="39" y="637"/>
                    <a:pt x="39" y="637"/>
                  </a:cubicBezTo>
                  <a:cubicBezTo>
                    <a:pt x="38" y="634"/>
                    <a:pt x="38" y="634"/>
                    <a:pt x="38" y="634"/>
                  </a:cubicBezTo>
                  <a:cubicBezTo>
                    <a:pt x="39" y="636"/>
                    <a:pt x="39" y="636"/>
                    <a:pt x="39" y="636"/>
                  </a:cubicBezTo>
                  <a:cubicBezTo>
                    <a:pt x="39" y="634"/>
                    <a:pt x="39" y="634"/>
                    <a:pt x="39" y="634"/>
                  </a:cubicBezTo>
                  <a:cubicBezTo>
                    <a:pt x="38" y="634"/>
                    <a:pt x="38" y="634"/>
                    <a:pt x="38" y="634"/>
                  </a:cubicBezTo>
                  <a:cubicBezTo>
                    <a:pt x="39" y="636"/>
                    <a:pt x="39" y="636"/>
                    <a:pt x="39" y="636"/>
                  </a:cubicBezTo>
                  <a:cubicBezTo>
                    <a:pt x="39" y="634"/>
                    <a:pt x="39" y="634"/>
                    <a:pt x="39" y="634"/>
                  </a:cubicBezTo>
                  <a:cubicBezTo>
                    <a:pt x="39" y="634"/>
                    <a:pt x="38" y="634"/>
                    <a:pt x="37" y="634"/>
                  </a:cubicBezTo>
                  <a:cubicBezTo>
                    <a:pt x="34" y="634"/>
                    <a:pt x="25" y="633"/>
                    <a:pt x="18" y="633"/>
                  </a:cubicBezTo>
                  <a:cubicBezTo>
                    <a:pt x="11" y="632"/>
                    <a:pt x="4" y="632"/>
                    <a:pt x="4" y="632"/>
                  </a:cubicBezTo>
                  <a:cubicBezTo>
                    <a:pt x="3" y="632"/>
                    <a:pt x="1" y="633"/>
                    <a:pt x="0" y="635"/>
                  </a:cubicBezTo>
                  <a:cubicBezTo>
                    <a:pt x="0" y="636"/>
                    <a:pt x="0" y="638"/>
                    <a:pt x="2" y="639"/>
                  </a:cubicBezTo>
                  <a:cubicBezTo>
                    <a:pt x="5" y="642"/>
                    <a:pt x="5" y="642"/>
                    <a:pt x="5" y="642"/>
                  </a:cubicBezTo>
                  <a:cubicBezTo>
                    <a:pt x="7" y="643"/>
                    <a:pt x="10" y="642"/>
                    <a:pt x="11" y="640"/>
                  </a:cubicBezTo>
                  <a:cubicBezTo>
                    <a:pt x="12" y="638"/>
                    <a:pt x="12" y="636"/>
                    <a:pt x="10" y="6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0" name="Freeform 301"/>
            <p:cNvSpPr/>
            <p:nvPr/>
          </p:nvSpPr>
          <p:spPr bwMode="auto">
            <a:xfrm>
              <a:off x="3202446" y="4903425"/>
              <a:ext cx="166601" cy="204285"/>
            </a:xfrm>
            <a:custGeom>
              <a:avLst/>
              <a:gdLst>
                <a:gd name="T0" fmla="*/ 12 w 123"/>
                <a:gd name="T1" fmla="*/ 114 h 151"/>
                <a:gd name="T2" fmla="*/ 10 w 123"/>
                <a:gd name="T3" fmla="*/ 97 h 151"/>
                <a:gd name="T4" fmla="*/ 4 w 123"/>
                <a:gd name="T5" fmla="*/ 96 h 151"/>
                <a:gd name="T6" fmla="*/ 10 w 123"/>
                <a:gd name="T7" fmla="*/ 76 h 151"/>
                <a:gd name="T8" fmla="*/ 9 w 123"/>
                <a:gd name="T9" fmla="*/ 79 h 151"/>
                <a:gd name="T10" fmla="*/ 13 w 123"/>
                <a:gd name="T11" fmla="*/ 61 h 151"/>
                <a:gd name="T12" fmla="*/ 19 w 123"/>
                <a:gd name="T13" fmla="*/ 46 h 151"/>
                <a:gd name="T14" fmla="*/ 19 w 123"/>
                <a:gd name="T15" fmla="*/ 52 h 151"/>
                <a:gd name="T16" fmla="*/ 27 w 123"/>
                <a:gd name="T17" fmla="*/ 37 h 151"/>
                <a:gd name="T18" fmla="*/ 24 w 123"/>
                <a:gd name="T19" fmla="*/ 42 h 151"/>
                <a:gd name="T20" fmla="*/ 38 w 123"/>
                <a:gd name="T21" fmla="*/ 33 h 151"/>
                <a:gd name="T22" fmla="*/ 39 w 123"/>
                <a:gd name="T23" fmla="*/ 32 h 151"/>
                <a:gd name="T24" fmla="*/ 38 w 123"/>
                <a:gd name="T25" fmla="*/ 26 h 151"/>
                <a:gd name="T26" fmla="*/ 34 w 123"/>
                <a:gd name="T27" fmla="*/ 30 h 151"/>
                <a:gd name="T28" fmla="*/ 49 w 123"/>
                <a:gd name="T29" fmla="*/ 16 h 151"/>
                <a:gd name="T30" fmla="*/ 47 w 123"/>
                <a:gd name="T31" fmla="*/ 22 h 151"/>
                <a:gd name="T32" fmla="*/ 64 w 123"/>
                <a:gd name="T33" fmla="*/ 10 h 151"/>
                <a:gd name="T34" fmla="*/ 62 w 123"/>
                <a:gd name="T35" fmla="*/ 17 h 151"/>
                <a:gd name="T36" fmla="*/ 85 w 123"/>
                <a:gd name="T37" fmla="*/ 4 h 151"/>
                <a:gd name="T38" fmla="*/ 78 w 123"/>
                <a:gd name="T39" fmla="*/ 8 h 151"/>
                <a:gd name="T40" fmla="*/ 120 w 123"/>
                <a:gd name="T41" fmla="*/ 8 h 151"/>
                <a:gd name="T42" fmla="*/ 111 w 123"/>
                <a:gd name="T43" fmla="*/ 11 h 151"/>
                <a:gd name="T44" fmla="*/ 119 w 123"/>
                <a:gd name="T45" fmla="*/ 7 h 151"/>
                <a:gd name="T46" fmla="*/ 76 w 123"/>
                <a:gd name="T47" fmla="*/ 7 h 151"/>
                <a:gd name="T48" fmla="*/ 82 w 123"/>
                <a:gd name="T49" fmla="*/ 3 h 151"/>
                <a:gd name="T50" fmla="*/ 59 w 123"/>
                <a:gd name="T51" fmla="*/ 16 h 151"/>
                <a:gd name="T52" fmla="*/ 61 w 123"/>
                <a:gd name="T53" fmla="*/ 9 h 151"/>
                <a:gd name="T54" fmla="*/ 43 w 123"/>
                <a:gd name="T55" fmla="*/ 21 h 151"/>
                <a:gd name="T56" fmla="*/ 45 w 123"/>
                <a:gd name="T57" fmla="*/ 16 h 151"/>
                <a:gd name="T58" fmla="*/ 30 w 123"/>
                <a:gd name="T59" fmla="*/ 30 h 151"/>
                <a:gd name="T60" fmla="*/ 33 w 123"/>
                <a:gd name="T61" fmla="*/ 27 h 151"/>
                <a:gd name="T62" fmla="*/ 33 w 123"/>
                <a:gd name="T63" fmla="*/ 27 h 151"/>
                <a:gd name="T64" fmla="*/ 35 w 123"/>
                <a:gd name="T65" fmla="*/ 29 h 151"/>
                <a:gd name="T66" fmla="*/ 35 w 123"/>
                <a:gd name="T67" fmla="*/ 29 h 151"/>
                <a:gd name="T68" fmla="*/ 30 w 123"/>
                <a:gd name="T69" fmla="*/ 28 h 151"/>
                <a:gd name="T70" fmla="*/ 17 w 123"/>
                <a:gd name="T71" fmla="*/ 39 h 151"/>
                <a:gd name="T72" fmla="*/ 24 w 123"/>
                <a:gd name="T73" fmla="*/ 41 h 151"/>
                <a:gd name="T74" fmla="*/ 12 w 123"/>
                <a:gd name="T75" fmla="*/ 50 h 151"/>
                <a:gd name="T76" fmla="*/ 17 w 123"/>
                <a:gd name="T77" fmla="*/ 50 h 151"/>
                <a:gd name="T78" fmla="*/ 3 w 123"/>
                <a:gd name="T79" fmla="*/ 63 h 151"/>
                <a:gd name="T80" fmla="*/ 2 w 123"/>
                <a:gd name="T81" fmla="*/ 75 h 151"/>
                <a:gd name="T82" fmla="*/ 0 w 123"/>
                <a:gd name="T83" fmla="*/ 95 h 151"/>
                <a:gd name="T84" fmla="*/ 2 w 123"/>
                <a:gd name="T85" fmla="*/ 115 h 151"/>
                <a:gd name="T86" fmla="*/ 21 w 123"/>
                <a:gd name="T87" fmla="*/ 147 h 151"/>
                <a:gd name="T88" fmla="*/ 31 w 123"/>
                <a:gd name="T89" fmla="*/ 149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3" h="151">
                  <a:moveTo>
                    <a:pt x="30" y="143"/>
                  </a:moveTo>
                  <a:cubicBezTo>
                    <a:pt x="27" y="142"/>
                    <a:pt x="27" y="142"/>
                    <a:pt x="27" y="142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4"/>
                    <a:pt x="11" y="113"/>
                    <a:pt x="11" y="113"/>
                  </a:cubicBezTo>
                  <a:cubicBezTo>
                    <a:pt x="10" y="113"/>
                    <a:pt x="10" y="113"/>
                    <a:pt x="10" y="113"/>
                  </a:cubicBezTo>
                  <a:cubicBezTo>
                    <a:pt x="10" y="97"/>
                    <a:pt x="10" y="97"/>
                    <a:pt x="10" y="97"/>
                  </a:cubicBezTo>
                  <a:cubicBezTo>
                    <a:pt x="10" y="96"/>
                    <a:pt x="10" y="95"/>
                    <a:pt x="8" y="94"/>
                  </a:cubicBezTo>
                  <a:cubicBezTo>
                    <a:pt x="6" y="92"/>
                    <a:pt x="6" y="92"/>
                    <a:pt x="6" y="92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8" y="97"/>
                    <a:pt x="8" y="97"/>
                    <a:pt x="8" y="97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3" y="78"/>
                    <a:pt x="12" y="77"/>
                    <a:pt x="10" y="76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9" y="79"/>
                    <a:pt x="9" y="79"/>
                    <a:pt x="9" y="79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7" y="65"/>
                    <a:pt x="16" y="63"/>
                    <a:pt x="14" y="62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1" y="51"/>
                    <a:pt x="21" y="50"/>
                    <a:pt x="21" y="49"/>
                  </a:cubicBezTo>
                  <a:cubicBezTo>
                    <a:pt x="21" y="48"/>
                    <a:pt x="20" y="47"/>
                    <a:pt x="19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28" y="42"/>
                    <a:pt x="29" y="41"/>
                    <a:pt x="28" y="40"/>
                  </a:cubicBezTo>
                  <a:cubicBezTo>
                    <a:pt x="28" y="39"/>
                    <a:pt x="28" y="38"/>
                    <a:pt x="27" y="37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4" y="42"/>
                    <a:pt x="27" y="40"/>
                    <a:pt x="31" y="38"/>
                  </a:cubicBezTo>
                  <a:cubicBezTo>
                    <a:pt x="33" y="36"/>
                    <a:pt x="34" y="35"/>
                    <a:pt x="36" y="34"/>
                  </a:cubicBezTo>
                  <a:cubicBezTo>
                    <a:pt x="36" y="34"/>
                    <a:pt x="37" y="33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39" y="31"/>
                  </a:cubicBezTo>
                  <a:cubicBezTo>
                    <a:pt x="40" y="31"/>
                    <a:pt x="40" y="29"/>
                    <a:pt x="40" y="28"/>
                  </a:cubicBezTo>
                  <a:cubicBezTo>
                    <a:pt x="40" y="27"/>
                    <a:pt x="39" y="26"/>
                    <a:pt x="38" y="26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50" y="22"/>
                    <a:pt x="51" y="21"/>
                    <a:pt x="51" y="19"/>
                  </a:cubicBezTo>
                  <a:cubicBezTo>
                    <a:pt x="51" y="18"/>
                    <a:pt x="50" y="16"/>
                    <a:pt x="49" y="16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5" y="16"/>
                    <a:pt x="66" y="15"/>
                    <a:pt x="66" y="14"/>
                  </a:cubicBezTo>
                  <a:cubicBezTo>
                    <a:pt x="66" y="12"/>
                    <a:pt x="65" y="11"/>
                    <a:pt x="64" y="10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84" y="11"/>
                    <a:pt x="84" y="11"/>
                    <a:pt x="84" y="11"/>
                  </a:cubicBezTo>
                  <a:cubicBezTo>
                    <a:pt x="86" y="10"/>
                    <a:pt x="87" y="9"/>
                    <a:pt x="87" y="8"/>
                  </a:cubicBezTo>
                  <a:cubicBezTo>
                    <a:pt x="87" y="6"/>
                    <a:pt x="87" y="4"/>
                    <a:pt x="85" y="4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117" y="15"/>
                    <a:pt x="117" y="15"/>
                    <a:pt x="117" y="15"/>
                  </a:cubicBezTo>
                  <a:cubicBezTo>
                    <a:pt x="119" y="15"/>
                    <a:pt x="121" y="14"/>
                    <a:pt x="122" y="12"/>
                  </a:cubicBezTo>
                  <a:cubicBezTo>
                    <a:pt x="123" y="11"/>
                    <a:pt x="122" y="9"/>
                    <a:pt x="120" y="8"/>
                  </a:cubicBezTo>
                  <a:cubicBezTo>
                    <a:pt x="115" y="5"/>
                    <a:pt x="115" y="5"/>
                    <a:pt x="115" y="5"/>
                  </a:cubicBezTo>
                  <a:cubicBezTo>
                    <a:pt x="114" y="3"/>
                    <a:pt x="111" y="4"/>
                    <a:pt x="110" y="6"/>
                  </a:cubicBezTo>
                  <a:cubicBezTo>
                    <a:pt x="109" y="8"/>
                    <a:pt x="109" y="10"/>
                    <a:pt x="111" y="11"/>
                  </a:cubicBezTo>
                  <a:cubicBezTo>
                    <a:pt x="116" y="14"/>
                    <a:pt x="116" y="14"/>
                    <a:pt x="116" y="14"/>
                  </a:cubicBezTo>
                  <a:cubicBezTo>
                    <a:pt x="118" y="11"/>
                    <a:pt x="118" y="11"/>
                    <a:pt x="118" y="11"/>
                  </a:cubicBezTo>
                  <a:cubicBezTo>
                    <a:pt x="119" y="7"/>
                    <a:pt x="119" y="7"/>
                    <a:pt x="119" y="7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7" y="0"/>
                    <a:pt x="75" y="1"/>
                    <a:pt x="75" y="3"/>
                  </a:cubicBezTo>
                  <a:cubicBezTo>
                    <a:pt x="74" y="4"/>
                    <a:pt x="75" y="6"/>
                    <a:pt x="76" y="7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3" y="7"/>
                    <a:pt x="83" y="7"/>
                    <a:pt x="83" y="7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59" y="9"/>
                    <a:pt x="58" y="11"/>
                    <a:pt x="57" y="12"/>
                  </a:cubicBezTo>
                  <a:cubicBezTo>
                    <a:pt x="57" y="14"/>
                    <a:pt x="58" y="15"/>
                    <a:pt x="59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3" y="15"/>
                    <a:pt x="42" y="16"/>
                    <a:pt x="41" y="18"/>
                  </a:cubicBezTo>
                  <a:cubicBezTo>
                    <a:pt x="41" y="19"/>
                    <a:pt x="42" y="21"/>
                    <a:pt x="43" y="21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29" y="24"/>
                    <a:pt x="28" y="25"/>
                    <a:pt x="28" y="27"/>
                  </a:cubicBezTo>
                  <a:cubicBezTo>
                    <a:pt x="28" y="28"/>
                    <a:pt x="29" y="29"/>
                    <a:pt x="30" y="30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7"/>
                    <a:pt x="32" y="27"/>
                    <a:pt x="30" y="28"/>
                  </a:cubicBezTo>
                  <a:cubicBezTo>
                    <a:pt x="28" y="30"/>
                    <a:pt x="26" y="31"/>
                    <a:pt x="23" y="33"/>
                  </a:cubicBezTo>
                  <a:cubicBezTo>
                    <a:pt x="21" y="34"/>
                    <a:pt x="19" y="35"/>
                    <a:pt x="19" y="35"/>
                  </a:cubicBezTo>
                  <a:cubicBezTo>
                    <a:pt x="18" y="36"/>
                    <a:pt x="17" y="37"/>
                    <a:pt x="17" y="39"/>
                  </a:cubicBezTo>
                  <a:cubicBezTo>
                    <a:pt x="17" y="40"/>
                    <a:pt x="18" y="41"/>
                    <a:pt x="19" y="42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3" y="47"/>
                    <a:pt x="12" y="48"/>
                    <a:pt x="12" y="50"/>
                  </a:cubicBezTo>
                  <a:cubicBezTo>
                    <a:pt x="13" y="51"/>
                    <a:pt x="13" y="52"/>
                    <a:pt x="14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3" y="60"/>
                    <a:pt x="3" y="61"/>
                    <a:pt x="3" y="63"/>
                  </a:cubicBezTo>
                  <a:cubicBezTo>
                    <a:pt x="3" y="64"/>
                    <a:pt x="4" y="65"/>
                    <a:pt x="5" y="65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1" y="77"/>
                    <a:pt x="2" y="80"/>
                    <a:pt x="3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6"/>
                    <a:pt x="0" y="98"/>
                    <a:pt x="2" y="99"/>
                  </a:cubicBezTo>
                  <a:cubicBezTo>
                    <a:pt x="2" y="99"/>
                    <a:pt x="2" y="99"/>
                    <a:pt x="2" y="99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2" y="116"/>
                    <a:pt x="3" y="118"/>
                    <a:pt x="4" y="118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21" y="147"/>
                    <a:pt x="21" y="147"/>
                    <a:pt x="21" y="147"/>
                  </a:cubicBezTo>
                  <a:cubicBezTo>
                    <a:pt x="21" y="147"/>
                    <a:pt x="22" y="148"/>
                    <a:pt x="22" y="148"/>
                  </a:cubicBezTo>
                  <a:cubicBezTo>
                    <a:pt x="25" y="150"/>
                    <a:pt x="25" y="150"/>
                    <a:pt x="25" y="150"/>
                  </a:cubicBezTo>
                  <a:cubicBezTo>
                    <a:pt x="27" y="151"/>
                    <a:pt x="30" y="151"/>
                    <a:pt x="31" y="149"/>
                  </a:cubicBezTo>
                  <a:cubicBezTo>
                    <a:pt x="32" y="147"/>
                    <a:pt x="32" y="145"/>
                    <a:pt x="30" y="1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1" name="Freeform 302"/>
            <p:cNvSpPr/>
            <p:nvPr/>
          </p:nvSpPr>
          <p:spPr bwMode="auto">
            <a:xfrm>
              <a:off x="3236163" y="4911359"/>
              <a:ext cx="218168" cy="238993"/>
            </a:xfrm>
            <a:custGeom>
              <a:avLst/>
              <a:gdLst>
                <a:gd name="T0" fmla="*/ 6 w 161"/>
                <a:gd name="T1" fmla="*/ 150 h 176"/>
                <a:gd name="T2" fmla="*/ 6 w 161"/>
                <a:gd name="T3" fmla="*/ 150 h 176"/>
                <a:gd name="T4" fmla="*/ 5 w 161"/>
                <a:gd name="T5" fmla="*/ 147 h 176"/>
                <a:gd name="T6" fmla="*/ 5 w 161"/>
                <a:gd name="T7" fmla="*/ 150 h 176"/>
                <a:gd name="T8" fmla="*/ 75 w 161"/>
                <a:gd name="T9" fmla="*/ 173 h 176"/>
                <a:gd name="T10" fmla="*/ 85 w 161"/>
                <a:gd name="T11" fmla="*/ 171 h 176"/>
                <a:gd name="T12" fmla="*/ 97 w 161"/>
                <a:gd name="T13" fmla="*/ 167 h 176"/>
                <a:gd name="T14" fmla="*/ 92 w 161"/>
                <a:gd name="T15" fmla="*/ 169 h 176"/>
                <a:gd name="T16" fmla="*/ 92 w 161"/>
                <a:gd name="T17" fmla="*/ 169 h 176"/>
                <a:gd name="T18" fmla="*/ 109 w 161"/>
                <a:gd name="T19" fmla="*/ 165 h 176"/>
                <a:gd name="T20" fmla="*/ 113 w 161"/>
                <a:gd name="T21" fmla="*/ 160 h 176"/>
                <a:gd name="T22" fmla="*/ 124 w 161"/>
                <a:gd name="T23" fmla="*/ 156 h 176"/>
                <a:gd name="T24" fmla="*/ 129 w 161"/>
                <a:gd name="T25" fmla="*/ 150 h 176"/>
                <a:gd name="T26" fmla="*/ 137 w 161"/>
                <a:gd name="T27" fmla="*/ 142 h 176"/>
                <a:gd name="T28" fmla="*/ 145 w 161"/>
                <a:gd name="T29" fmla="*/ 134 h 176"/>
                <a:gd name="T30" fmla="*/ 153 w 161"/>
                <a:gd name="T31" fmla="*/ 123 h 176"/>
                <a:gd name="T32" fmla="*/ 149 w 161"/>
                <a:gd name="T33" fmla="*/ 108 h 176"/>
                <a:gd name="T34" fmla="*/ 159 w 161"/>
                <a:gd name="T35" fmla="*/ 70 h 176"/>
                <a:gd name="T36" fmla="*/ 153 w 161"/>
                <a:gd name="T37" fmla="*/ 68 h 176"/>
                <a:gd name="T38" fmla="*/ 150 w 161"/>
                <a:gd name="T39" fmla="*/ 51 h 176"/>
                <a:gd name="T40" fmla="*/ 137 w 161"/>
                <a:gd name="T41" fmla="*/ 23 h 176"/>
                <a:gd name="T42" fmla="*/ 135 w 161"/>
                <a:gd name="T43" fmla="*/ 23 h 176"/>
                <a:gd name="T44" fmla="*/ 137 w 161"/>
                <a:gd name="T45" fmla="*/ 22 h 176"/>
                <a:gd name="T46" fmla="*/ 133 w 161"/>
                <a:gd name="T47" fmla="*/ 23 h 176"/>
                <a:gd name="T48" fmla="*/ 135 w 161"/>
                <a:gd name="T49" fmla="*/ 27 h 176"/>
                <a:gd name="T50" fmla="*/ 136 w 161"/>
                <a:gd name="T51" fmla="*/ 21 h 176"/>
                <a:gd name="T52" fmla="*/ 100 w 161"/>
                <a:gd name="T53" fmla="*/ 8 h 176"/>
                <a:gd name="T54" fmla="*/ 131 w 161"/>
                <a:gd name="T55" fmla="*/ 25 h 176"/>
                <a:gd name="T56" fmla="*/ 130 w 161"/>
                <a:gd name="T57" fmla="*/ 26 h 176"/>
                <a:gd name="T58" fmla="*/ 130 w 161"/>
                <a:gd name="T59" fmla="*/ 26 h 176"/>
                <a:gd name="T60" fmla="*/ 133 w 161"/>
                <a:gd name="T61" fmla="*/ 23 h 176"/>
                <a:gd name="T62" fmla="*/ 129 w 161"/>
                <a:gd name="T63" fmla="*/ 21 h 176"/>
                <a:gd name="T64" fmla="*/ 129 w 161"/>
                <a:gd name="T65" fmla="*/ 25 h 176"/>
                <a:gd name="T66" fmla="*/ 143 w 161"/>
                <a:gd name="T67" fmla="*/ 50 h 176"/>
                <a:gd name="T68" fmla="*/ 146 w 161"/>
                <a:gd name="T69" fmla="*/ 49 h 176"/>
                <a:gd name="T70" fmla="*/ 143 w 161"/>
                <a:gd name="T71" fmla="*/ 47 h 176"/>
                <a:gd name="T72" fmla="*/ 147 w 161"/>
                <a:gd name="T73" fmla="*/ 49 h 176"/>
                <a:gd name="T74" fmla="*/ 148 w 161"/>
                <a:gd name="T75" fmla="*/ 68 h 176"/>
                <a:gd name="T76" fmla="*/ 145 w 161"/>
                <a:gd name="T77" fmla="*/ 68 h 176"/>
                <a:gd name="T78" fmla="*/ 145 w 161"/>
                <a:gd name="T79" fmla="*/ 68 h 176"/>
                <a:gd name="T80" fmla="*/ 147 w 161"/>
                <a:gd name="T81" fmla="*/ 88 h 176"/>
                <a:gd name="T82" fmla="*/ 150 w 161"/>
                <a:gd name="T83" fmla="*/ 109 h 176"/>
                <a:gd name="T84" fmla="*/ 147 w 161"/>
                <a:gd name="T85" fmla="*/ 120 h 176"/>
                <a:gd name="T86" fmla="*/ 128 w 161"/>
                <a:gd name="T87" fmla="*/ 141 h 176"/>
                <a:gd name="T88" fmla="*/ 119 w 161"/>
                <a:gd name="T89" fmla="*/ 150 h 176"/>
                <a:gd name="T90" fmla="*/ 122 w 161"/>
                <a:gd name="T91" fmla="*/ 148 h 176"/>
                <a:gd name="T92" fmla="*/ 122 w 161"/>
                <a:gd name="T93" fmla="*/ 148 h 176"/>
                <a:gd name="T94" fmla="*/ 123 w 161"/>
                <a:gd name="T95" fmla="*/ 148 h 176"/>
                <a:gd name="T96" fmla="*/ 106 w 161"/>
                <a:gd name="T97" fmla="*/ 163 h 176"/>
                <a:gd name="T98" fmla="*/ 106 w 161"/>
                <a:gd name="T99" fmla="*/ 158 h 176"/>
                <a:gd name="T100" fmla="*/ 109 w 161"/>
                <a:gd name="T101" fmla="*/ 160 h 176"/>
                <a:gd name="T102" fmla="*/ 108 w 161"/>
                <a:gd name="T103" fmla="*/ 157 h 176"/>
                <a:gd name="T104" fmla="*/ 88 w 161"/>
                <a:gd name="T105" fmla="*/ 162 h 176"/>
                <a:gd name="T106" fmla="*/ 91 w 161"/>
                <a:gd name="T107" fmla="*/ 171 h 176"/>
                <a:gd name="T108" fmla="*/ 93 w 161"/>
                <a:gd name="T109" fmla="*/ 168 h 176"/>
                <a:gd name="T110" fmla="*/ 92 w 161"/>
                <a:gd name="T111" fmla="*/ 164 h 176"/>
                <a:gd name="T112" fmla="*/ 92 w 161"/>
                <a:gd name="T113" fmla="*/ 164 h 176"/>
                <a:gd name="T114" fmla="*/ 85 w 161"/>
                <a:gd name="T115" fmla="*/ 163 h 176"/>
                <a:gd name="T116" fmla="*/ 71 w 161"/>
                <a:gd name="T117" fmla="*/ 171 h 176"/>
                <a:gd name="T118" fmla="*/ 5 w 161"/>
                <a:gd name="T119" fmla="*/ 142 h 176"/>
                <a:gd name="T120" fmla="*/ 37 w 161"/>
                <a:gd name="T121" fmla="*/ 167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1" h="176">
                  <a:moveTo>
                    <a:pt x="35" y="161"/>
                  </a:moveTo>
                  <a:cubicBezTo>
                    <a:pt x="6" y="143"/>
                    <a:pt x="6" y="143"/>
                    <a:pt x="6" y="143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6" y="150"/>
                    <a:pt x="6" y="150"/>
                    <a:pt x="6" y="150"/>
                  </a:cubicBezTo>
                  <a:cubicBezTo>
                    <a:pt x="7" y="150"/>
                    <a:pt x="7" y="149"/>
                    <a:pt x="8" y="149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6" y="150"/>
                    <a:pt x="6" y="150"/>
                    <a:pt x="6" y="150"/>
                  </a:cubicBezTo>
                  <a:cubicBezTo>
                    <a:pt x="5" y="147"/>
                    <a:pt x="5" y="147"/>
                    <a:pt x="5" y="147"/>
                  </a:cubicBezTo>
                  <a:cubicBezTo>
                    <a:pt x="5" y="150"/>
                    <a:pt x="5" y="150"/>
                    <a:pt x="5" y="150"/>
                  </a:cubicBezTo>
                  <a:cubicBezTo>
                    <a:pt x="5" y="150"/>
                    <a:pt x="6" y="150"/>
                    <a:pt x="6" y="150"/>
                  </a:cubicBezTo>
                  <a:cubicBezTo>
                    <a:pt x="5" y="147"/>
                    <a:pt x="5" y="147"/>
                    <a:pt x="5" y="147"/>
                  </a:cubicBezTo>
                  <a:cubicBezTo>
                    <a:pt x="5" y="150"/>
                    <a:pt x="5" y="150"/>
                    <a:pt x="5" y="150"/>
                  </a:cubicBezTo>
                  <a:cubicBezTo>
                    <a:pt x="5" y="147"/>
                    <a:pt x="5" y="147"/>
                    <a:pt x="5" y="147"/>
                  </a:cubicBezTo>
                  <a:cubicBezTo>
                    <a:pt x="5" y="150"/>
                    <a:pt x="5" y="150"/>
                    <a:pt x="5" y="150"/>
                  </a:cubicBezTo>
                  <a:cubicBezTo>
                    <a:pt x="5" y="150"/>
                    <a:pt x="5" y="150"/>
                    <a:pt x="5" y="150"/>
                  </a:cubicBezTo>
                  <a:cubicBezTo>
                    <a:pt x="5" y="147"/>
                    <a:pt x="5" y="147"/>
                    <a:pt x="5" y="147"/>
                  </a:cubicBezTo>
                  <a:cubicBezTo>
                    <a:pt x="5" y="150"/>
                    <a:pt x="5" y="150"/>
                    <a:pt x="5" y="150"/>
                  </a:cubicBezTo>
                  <a:cubicBezTo>
                    <a:pt x="5" y="149"/>
                    <a:pt x="5" y="149"/>
                    <a:pt x="5" y="149"/>
                  </a:cubicBezTo>
                  <a:cubicBezTo>
                    <a:pt x="5" y="150"/>
                    <a:pt x="5" y="150"/>
                    <a:pt x="5" y="150"/>
                  </a:cubicBezTo>
                  <a:cubicBezTo>
                    <a:pt x="5" y="150"/>
                    <a:pt x="5" y="150"/>
                    <a:pt x="5" y="150"/>
                  </a:cubicBezTo>
                  <a:cubicBezTo>
                    <a:pt x="5" y="149"/>
                    <a:pt x="5" y="149"/>
                    <a:pt x="5" y="149"/>
                  </a:cubicBezTo>
                  <a:cubicBezTo>
                    <a:pt x="5" y="150"/>
                    <a:pt x="5" y="150"/>
                    <a:pt x="5" y="150"/>
                  </a:cubicBezTo>
                  <a:cubicBezTo>
                    <a:pt x="5" y="150"/>
                    <a:pt x="5" y="150"/>
                    <a:pt x="6" y="151"/>
                  </a:cubicBezTo>
                  <a:cubicBezTo>
                    <a:pt x="8" y="151"/>
                    <a:pt x="14" y="153"/>
                    <a:pt x="21" y="156"/>
                  </a:cubicBezTo>
                  <a:cubicBezTo>
                    <a:pt x="30" y="159"/>
                    <a:pt x="43" y="164"/>
                    <a:pt x="52" y="168"/>
                  </a:cubicBezTo>
                  <a:cubicBezTo>
                    <a:pt x="57" y="170"/>
                    <a:pt x="62" y="172"/>
                    <a:pt x="65" y="173"/>
                  </a:cubicBezTo>
                  <a:cubicBezTo>
                    <a:pt x="68" y="174"/>
                    <a:pt x="70" y="175"/>
                    <a:pt x="70" y="175"/>
                  </a:cubicBezTo>
                  <a:cubicBezTo>
                    <a:pt x="71" y="176"/>
                    <a:pt x="74" y="175"/>
                    <a:pt x="75" y="173"/>
                  </a:cubicBezTo>
                  <a:cubicBezTo>
                    <a:pt x="76" y="171"/>
                    <a:pt x="75" y="169"/>
                    <a:pt x="73" y="168"/>
                  </a:cubicBezTo>
                  <a:cubicBezTo>
                    <a:pt x="64" y="162"/>
                    <a:pt x="64" y="162"/>
                    <a:pt x="64" y="162"/>
                  </a:cubicBezTo>
                  <a:cubicBezTo>
                    <a:pt x="62" y="165"/>
                    <a:pt x="62" y="165"/>
                    <a:pt x="62" y="165"/>
                  </a:cubicBezTo>
                  <a:cubicBezTo>
                    <a:pt x="61" y="169"/>
                    <a:pt x="61" y="169"/>
                    <a:pt x="61" y="169"/>
                  </a:cubicBezTo>
                  <a:cubicBezTo>
                    <a:pt x="61" y="169"/>
                    <a:pt x="68" y="170"/>
                    <a:pt x="75" y="171"/>
                  </a:cubicBezTo>
                  <a:cubicBezTo>
                    <a:pt x="78" y="171"/>
                    <a:pt x="82" y="171"/>
                    <a:pt x="85" y="171"/>
                  </a:cubicBezTo>
                  <a:cubicBezTo>
                    <a:pt x="88" y="172"/>
                    <a:pt x="90" y="172"/>
                    <a:pt x="92" y="172"/>
                  </a:cubicBezTo>
                  <a:cubicBezTo>
                    <a:pt x="92" y="172"/>
                    <a:pt x="93" y="172"/>
                    <a:pt x="93" y="172"/>
                  </a:cubicBezTo>
                  <a:cubicBezTo>
                    <a:pt x="93" y="172"/>
                    <a:pt x="94" y="172"/>
                    <a:pt x="94" y="172"/>
                  </a:cubicBezTo>
                  <a:cubicBezTo>
                    <a:pt x="94" y="172"/>
                    <a:pt x="94" y="172"/>
                    <a:pt x="95" y="171"/>
                  </a:cubicBezTo>
                  <a:cubicBezTo>
                    <a:pt x="95" y="171"/>
                    <a:pt x="96" y="171"/>
                    <a:pt x="96" y="170"/>
                  </a:cubicBezTo>
                  <a:cubicBezTo>
                    <a:pt x="97" y="169"/>
                    <a:pt x="97" y="168"/>
                    <a:pt x="97" y="167"/>
                  </a:cubicBezTo>
                  <a:cubicBezTo>
                    <a:pt x="97" y="166"/>
                    <a:pt x="96" y="165"/>
                    <a:pt x="95" y="164"/>
                  </a:cubicBezTo>
                  <a:cubicBezTo>
                    <a:pt x="92" y="162"/>
                    <a:pt x="92" y="162"/>
                    <a:pt x="92" y="162"/>
                  </a:cubicBezTo>
                  <a:cubicBezTo>
                    <a:pt x="89" y="166"/>
                    <a:pt x="89" y="166"/>
                    <a:pt x="89" y="166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90" y="166"/>
                    <a:pt x="90" y="166"/>
                    <a:pt x="90" y="166"/>
                  </a:cubicBezTo>
                  <a:cubicBezTo>
                    <a:pt x="92" y="169"/>
                    <a:pt x="92" y="169"/>
                    <a:pt x="92" y="169"/>
                  </a:cubicBezTo>
                  <a:cubicBezTo>
                    <a:pt x="92" y="169"/>
                    <a:pt x="92" y="169"/>
                    <a:pt x="93" y="168"/>
                  </a:cubicBezTo>
                  <a:cubicBezTo>
                    <a:pt x="90" y="166"/>
                    <a:pt x="90" y="166"/>
                    <a:pt x="90" y="166"/>
                  </a:cubicBezTo>
                  <a:cubicBezTo>
                    <a:pt x="92" y="169"/>
                    <a:pt x="92" y="169"/>
                    <a:pt x="92" y="169"/>
                  </a:cubicBezTo>
                  <a:cubicBezTo>
                    <a:pt x="90" y="166"/>
                    <a:pt x="90" y="166"/>
                    <a:pt x="90" y="166"/>
                  </a:cubicBezTo>
                  <a:cubicBezTo>
                    <a:pt x="91" y="169"/>
                    <a:pt x="91" y="169"/>
                    <a:pt x="91" y="169"/>
                  </a:cubicBezTo>
                  <a:cubicBezTo>
                    <a:pt x="91" y="169"/>
                    <a:pt x="91" y="169"/>
                    <a:pt x="92" y="169"/>
                  </a:cubicBezTo>
                  <a:cubicBezTo>
                    <a:pt x="90" y="166"/>
                    <a:pt x="90" y="166"/>
                    <a:pt x="90" y="166"/>
                  </a:cubicBezTo>
                  <a:cubicBezTo>
                    <a:pt x="91" y="169"/>
                    <a:pt x="91" y="169"/>
                    <a:pt x="91" y="169"/>
                  </a:cubicBezTo>
                  <a:cubicBezTo>
                    <a:pt x="91" y="169"/>
                    <a:pt x="91" y="169"/>
                    <a:pt x="91" y="169"/>
                  </a:cubicBezTo>
                  <a:cubicBezTo>
                    <a:pt x="91" y="169"/>
                    <a:pt x="93" y="169"/>
                    <a:pt x="95" y="168"/>
                  </a:cubicBezTo>
                  <a:cubicBezTo>
                    <a:pt x="98" y="168"/>
                    <a:pt x="102" y="167"/>
                    <a:pt x="105" y="166"/>
                  </a:cubicBezTo>
                  <a:cubicBezTo>
                    <a:pt x="106" y="166"/>
                    <a:pt x="108" y="165"/>
                    <a:pt x="109" y="165"/>
                  </a:cubicBezTo>
                  <a:cubicBezTo>
                    <a:pt x="109" y="165"/>
                    <a:pt x="110" y="165"/>
                    <a:pt x="110" y="165"/>
                  </a:cubicBezTo>
                  <a:cubicBezTo>
                    <a:pt x="111" y="164"/>
                    <a:pt x="111" y="164"/>
                    <a:pt x="111" y="164"/>
                  </a:cubicBezTo>
                  <a:cubicBezTo>
                    <a:pt x="111" y="164"/>
                    <a:pt x="111" y="164"/>
                    <a:pt x="111" y="164"/>
                  </a:cubicBezTo>
                  <a:cubicBezTo>
                    <a:pt x="112" y="164"/>
                    <a:pt x="112" y="164"/>
                    <a:pt x="112" y="164"/>
                  </a:cubicBezTo>
                  <a:cubicBezTo>
                    <a:pt x="112" y="164"/>
                    <a:pt x="112" y="163"/>
                    <a:pt x="113" y="163"/>
                  </a:cubicBezTo>
                  <a:cubicBezTo>
                    <a:pt x="113" y="162"/>
                    <a:pt x="114" y="161"/>
                    <a:pt x="113" y="160"/>
                  </a:cubicBezTo>
                  <a:cubicBezTo>
                    <a:pt x="113" y="159"/>
                    <a:pt x="113" y="158"/>
                    <a:pt x="112" y="157"/>
                  </a:cubicBezTo>
                  <a:cubicBezTo>
                    <a:pt x="110" y="156"/>
                    <a:pt x="110" y="156"/>
                    <a:pt x="110" y="156"/>
                  </a:cubicBezTo>
                  <a:cubicBezTo>
                    <a:pt x="108" y="159"/>
                    <a:pt x="108" y="159"/>
                    <a:pt x="108" y="159"/>
                  </a:cubicBezTo>
                  <a:cubicBezTo>
                    <a:pt x="109" y="163"/>
                    <a:pt x="109" y="163"/>
                    <a:pt x="109" y="163"/>
                  </a:cubicBezTo>
                  <a:cubicBezTo>
                    <a:pt x="109" y="163"/>
                    <a:pt x="114" y="161"/>
                    <a:pt x="118" y="159"/>
                  </a:cubicBezTo>
                  <a:cubicBezTo>
                    <a:pt x="120" y="158"/>
                    <a:pt x="122" y="157"/>
                    <a:pt x="124" y="156"/>
                  </a:cubicBezTo>
                  <a:cubicBezTo>
                    <a:pt x="125" y="156"/>
                    <a:pt x="125" y="156"/>
                    <a:pt x="126" y="155"/>
                  </a:cubicBezTo>
                  <a:cubicBezTo>
                    <a:pt x="127" y="155"/>
                    <a:pt x="127" y="155"/>
                    <a:pt x="127" y="155"/>
                  </a:cubicBezTo>
                  <a:cubicBezTo>
                    <a:pt x="127" y="155"/>
                    <a:pt x="127" y="155"/>
                    <a:pt x="127" y="155"/>
                  </a:cubicBezTo>
                  <a:cubicBezTo>
                    <a:pt x="128" y="154"/>
                    <a:pt x="128" y="154"/>
                    <a:pt x="128" y="154"/>
                  </a:cubicBezTo>
                  <a:cubicBezTo>
                    <a:pt x="128" y="154"/>
                    <a:pt x="128" y="154"/>
                    <a:pt x="128" y="153"/>
                  </a:cubicBezTo>
                  <a:cubicBezTo>
                    <a:pt x="129" y="152"/>
                    <a:pt x="129" y="151"/>
                    <a:pt x="129" y="150"/>
                  </a:cubicBezTo>
                  <a:cubicBezTo>
                    <a:pt x="129" y="149"/>
                    <a:pt x="128" y="148"/>
                    <a:pt x="127" y="148"/>
                  </a:cubicBezTo>
                  <a:cubicBezTo>
                    <a:pt x="125" y="147"/>
                    <a:pt x="125" y="147"/>
                    <a:pt x="125" y="147"/>
                  </a:cubicBezTo>
                  <a:cubicBezTo>
                    <a:pt x="123" y="150"/>
                    <a:pt x="123" y="150"/>
                    <a:pt x="123" y="150"/>
                  </a:cubicBezTo>
                  <a:cubicBezTo>
                    <a:pt x="126" y="153"/>
                    <a:pt x="126" y="153"/>
                    <a:pt x="126" y="153"/>
                  </a:cubicBezTo>
                  <a:cubicBezTo>
                    <a:pt x="136" y="145"/>
                    <a:pt x="136" y="145"/>
                    <a:pt x="136" y="145"/>
                  </a:cubicBezTo>
                  <a:cubicBezTo>
                    <a:pt x="137" y="144"/>
                    <a:pt x="137" y="143"/>
                    <a:pt x="137" y="142"/>
                  </a:cubicBezTo>
                  <a:cubicBezTo>
                    <a:pt x="137" y="141"/>
                    <a:pt x="137" y="139"/>
                    <a:pt x="135" y="139"/>
                  </a:cubicBezTo>
                  <a:cubicBezTo>
                    <a:pt x="134" y="138"/>
                    <a:pt x="134" y="138"/>
                    <a:pt x="134" y="138"/>
                  </a:cubicBezTo>
                  <a:cubicBezTo>
                    <a:pt x="132" y="141"/>
                    <a:pt x="132" y="141"/>
                    <a:pt x="132" y="141"/>
                  </a:cubicBezTo>
                  <a:cubicBezTo>
                    <a:pt x="134" y="144"/>
                    <a:pt x="134" y="144"/>
                    <a:pt x="134" y="144"/>
                  </a:cubicBezTo>
                  <a:cubicBezTo>
                    <a:pt x="143" y="138"/>
                    <a:pt x="143" y="138"/>
                    <a:pt x="143" y="138"/>
                  </a:cubicBezTo>
                  <a:cubicBezTo>
                    <a:pt x="144" y="137"/>
                    <a:pt x="145" y="136"/>
                    <a:pt x="145" y="134"/>
                  </a:cubicBezTo>
                  <a:cubicBezTo>
                    <a:pt x="145" y="133"/>
                    <a:pt x="144" y="132"/>
                    <a:pt x="143" y="131"/>
                  </a:cubicBezTo>
                  <a:cubicBezTo>
                    <a:pt x="138" y="128"/>
                    <a:pt x="138" y="128"/>
                    <a:pt x="138" y="128"/>
                  </a:cubicBezTo>
                  <a:cubicBezTo>
                    <a:pt x="136" y="131"/>
                    <a:pt x="136" y="131"/>
                    <a:pt x="136" y="131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51" y="126"/>
                    <a:pt x="151" y="126"/>
                    <a:pt x="151" y="126"/>
                  </a:cubicBezTo>
                  <a:cubicBezTo>
                    <a:pt x="152" y="126"/>
                    <a:pt x="153" y="124"/>
                    <a:pt x="153" y="123"/>
                  </a:cubicBezTo>
                  <a:cubicBezTo>
                    <a:pt x="153" y="122"/>
                    <a:pt x="152" y="120"/>
                    <a:pt x="151" y="120"/>
                  </a:cubicBezTo>
                  <a:cubicBezTo>
                    <a:pt x="150" y="119"/>
                    <a:pt x="150" y="119"/>
                    <a:pt x="150" y="119"/>
                  </a:cubicBezTo>
                  <a:cubicBezTo>
                    <a:pt x="154" y="111"/>
                    <a:pt x="154" y="111"/>
                    <a:pt x="154" y="111"/>
                  </a:cubicBezTo>
                  <a:cubicBezTo>
                    <a:pt x="155" y="109"/>
                    <a:pt x="154" y="106"/>
                    <a:pt x="153" y="105"/>
                  </a:cubicBezTo>
                  <a:cubicBezTo>
                    <a:pt x="151" y="104"/>
                    <a:pt x="151" y="104"/>
                    <a:pt x="151" y="104"/>
                  </a:cubicBezTo>
                  <a:cubicBezTo>
                    <a:pt x="149" y="108"/>
                    <a:pt x="149" y="108"/>
                    <a:pt x="149" y="108"/>
                  </a:cubicBezTo>
                  <a:cubicBezTo>
                    <a:pt x="153" y="109"/>
                    <a:pt x="153" y="109"/>
                    <a:pt x="153" y="109"/>
                  </a:cubicBezTo>
                  <a:cubicBezTo>
                    <a:pt x="159" y="93"/>
                    <a:pt x="159" y="93"/>
                    <a:pt x="159" y="93"/>
                  </a:cubicBezTo>
                  <a:cubicBezTo>
                    <a:pt x="159" y="91"/>
                    <a:pt x="159" y="89"/>
                    <a:pt x="157" y="88"/>
                  </a:cubicBezTo>
                  <a:cubicBezTo>
                    <a:pt x="156" y="88"/>
                    <a:pt x="156" y="88"/>
                    <a:pt x="156" y="88"/>
                  </a:cubicBezTo>
                  <a:cubicBezTo>
                    <a:pt x="161" y="75"/>
                    <a:pt x="161" y="75"/>
                    <a:pt x="161" y="75"/>
                  </a:cubicBezTo>
                  <a:cubicBezTo>
                    <a:pt x="161" y="73"/>
                    <a:pt x="161" y="71"/>
                    <a:pt x="159" y="70"/>
                  </a:cubicBezTo>
                  <a:cubicBezTo>
                    <a:pt x="151" y="65"/>
                    <a:pt x="151" y="65"/>
                    <a:pt x="151" y="65"/>
                  </a:cubicBezTo>
                  <a:cubicBezTo>
                    <a:pt x="149" y="69"/>
                    <a:pt x="149" y="69"/>
                    <a:pt x="149" y="69"/>
                  </a:cubicBezTo>
                  <a:cubicBezTo>
                    <a:pt x="153" y="71"/>
                    <a:pt x="153" y="71"/>
                    <a:pt x="153" y="71"/>
                  </a:cubicBezTo>
                  <a:cubicBezTo>
                    <a:pt x="153" y="70"/>
                    <a:pt x="153" y="70"/>
                    <a:pt x="153" y="69"/>
                  </a:cubicBezTo>
                  <a:cubicBezTo>
                    <a:pt x="153" y="69"/>
                    <a:pt x="153" y="69"/>
                    <a:pt x="153" y="69"/>
                  </a:cubicBezTo>
                  <a:cubicBezTo>
                    <a:pt x="153" y="68"/>
                    <a:pt x="153" y="68"/>
                    <a:pt x="153" y="68"/>
                  </a:cubicBezTo>
                  <a:cubicBezTo>
                    <a:pt x="153" y="68"/>
                    <a:pt x="153" y="67"/>
                    <a:pt x="153" y="67"/>
                  </a:cubicBezTo>
                  <a:cubicBezTo>
                    <a:pt x="153" y="62"/>
                    <a:pt x="151" y="49"/>
                    <a:pt x="151" y="49"/>
                  </a:cubicBezTo>
                  <a:cubicBezTo>
                    <a:pt x="151" y="47"/>
                    <a:pt x="150" y="46"/>
                    <a:pt x="149" y="46"/>
                  </a:cubicBezTo>
                  <a:cubicBezTo>
                    <a:pt x="149" y="45"/>
                    <a:pt x="149" y="45"/>
                    <a:pt x="149" y="45"/>
                  </a:cubicBezTo>
                  <a:cubicBezTo>
                    <a:pt x="147" y="49"/>
                    <a:pt x="147" y="49"/>
                    <a:pt x="147" y="49"/>
                  </a:cubicBezTo>
                  <a:cubicBezTo>
                    <a:pt x="150" y="51"/>
                    <a:pt x="150" y="51"/>
                    <a:pt x="150" y="51"/>
                  </a:cubicBezTo>
                  <a:cubicBezTo>
                    <a:pt x="151" y="50"/>
                    <a:pt x="151" y="49"/>
                    <a:pt x="151" y="49"/>
                  </a:cubicBezTo>
                  <a:cubicBezTo>
                    <a:pt x="151" y="48"/>
                    <a:pt x="151" y="48"/>
                    <a:pt x="150" y="47"/>
                  </a:cubicBezTo>
                  <a:cubicBezTo>
                    <a:pt x="150" y="47"/>
                    <a:pt x="150" y="46"/>
                    <a:pt x="150" y="46"/>
                  </a:cubicBezTo>
                  <a:cubicBezTo>
                    <a:pt x="149" y="45"/>
                    <a:pt x="148" y="43"/>
                    <a:pt x="147" y="40"/>
                  </a:cubicBezTo>
                  <a:cubicBezTo>
                    <a:pt x="145" y="36"/>
                    <a:pt x="142" y="32"/>
                    <a:pt x="140" y="28"/>
                  </a:cubicBezTo>
                  <a:cubicBezTo>
                    <a:pt x="139" y="26"/>
                    <a:pt x="138" y="25"/>
                    <a:pt x="137" y="23"/>
                  </a:cubicBezTo>
                  <a:cubicBezTo>
                    <a:pt x="137" y="23"/>
                    <a:pt x="137" y="22"/>
                    <a:pt x="137" y="22"/>
                  </a:cubicBezTo>
                  <a:cubicBezTo>
                    <a:pt x="136" y="22"/>
                    <a:pt x="136" y="22"/>
                    <a:pt x="136" y="22"/>
                  </a:cubicBezTo>
                  <a:cubicBezTo>
                    <a:pt x="135" y="23"/>
                    <a:pt x="135" y="23"/>
                    <a:pt x="135" y="23"/>
                  </a:cubicBezTo>
                  <a:cubicBezTo>
                    <a:pt x="136" y="22"/>
                    <a:pt x="136" y="22"/>
                    <a:pt x="136" y="22"/>
                  </a:cubicBezTo>
                  <a:cubicBezTo>
                    <a:pt x="136" y="22"/>
                    <a:pt x="136" y="22"/>
                    <a:pt x="136" y="22"/>
                  </a:cubicBezTo>
                  <a:cubicBezTo>
                    <a:pt x="135" y="23"/>
                    <a:pt x="135" y="23"/>
                    <a:pt x="135" y="23"/>
                  </a:cubicBezTo>
                  <a:cubicBezTo>
                    <a:pt x="136" y="22"/>
                    <a:pt x="136" y="22"/>
                    <a:pt x="136" y="22"/>
                  </a:cubicBezTo>
                  <a:cubicBezTo>
                    <a:pt x="133" y="23"/>
                    <a:pt x="133" y="23"/>
                    <a:pt x="133" y="23"/>
                  </a:cubicBezTo>
                  <a:cubicBezTo>
                    <a:pt x="137" y="22"/>
                    <a:pt x="137" y="22"/>
                    <a:pt x="137" y="22"/>
                  </a:cubicBezTo>
                  <a:cubicBezTo>
                    <a:pt x="136" y="22"/>
                    <a:pt x="136" y="22"/>
                    <a:pt x="136" y="22"/>
                  </a:cubicBezTo>
                  <a:cubicBezTo>
                    <a:pt x="133" y="23"/>
                    <a:pt x="133" y="23"/>
                    <a:pt x="133" y="23"/>
                  </a:cubicBezTo>
                  <a:cubicBezTo>
                    <a:pt x="137" y="22"/>
                    <a:pt x="137" y="22"/>
                    <a:pt x="137" y="22"/>
                  </a:cubicBezTo>
                  <a:cubicBezTo>
                    <a:pt x="133" y="23"/>
                    <a:pt x="133" y="23"/>
                    <a:pt x="133" y="23"/>
                  </a:cubicBezTo>
                  <a:cubicBezTo>
                    <a:pt x="137" y="23"/>
                    <a:pt x="137" y="23"/>
                    <a:pt x="137" y="23"/>
                  </a:cubicBezTo>
                  <a:cubicBezTo>
                    <a:pt x="137" y="23"/>
                    <a:pt x="137" y="22"/>
                    <a:pt x="137" y="22"/>
                  </a:cubicBezTo>
                  <a:cubicBezTo>
                    <a:pt x="133" y="23"/>
                    <a:pt x="133" y="23"/>
                    <a:pt x="133" y="23"/>
                  </a:cubicBezTo>
                  <a:cubicBezTo>
                    <a:pt x="137" y="23"/>
                    <a:pt x="137" y="23"/>
                    <a:pt x="137" y="23"/>
                  </a:cubicBezTo>
                  <a:cubicBezTo>
                    <a:pt x="133" y="23"/>
                    <a:pt x="133" y="23"/>
                    <a:pt x="133" y="23"/>
                  </a:cubicBezTo>
                  <a:cubicBezTo>
                    <a:pt x="136" y="25"/>
                    <a:pt x="136" y="25"/>
                    <a:pt x="136" y="25"/>
                  </a:cubicBezTo>
                  <a:cubicBezTo>
                    <a:pt x="137" y="24"/>
                    <a:pt x="137" y="24"/>
                    <a:pt x="137" y="23"/>
                  </a:cubicBezTo>
                  <a:cubicBezTo>
                    <a:pt x="133" y="23"/>
                    <a:pt x="133" y="23"/>
                    <a:pt x="133" y="23"/>
                  </a:cubicBezTo>
                  <a:cubicBezTo>
                    <a:pt x="136" y="25"/>
                    <a:pt x="136" y="25"/>
                    <a:pt x="136" y="25"/>
                  </a:cubicBezTo>
                  <a:cubicBezTo>
                    <a:pt x="133" y="23"/>
                    <a:pt x="133" y="23"/>
                    <a:pt x="133" y="23"/>
                  </a:cubicBezTo>
                  <a:cubicBezTo>
                    <a:pt x="135" y="27"/>
                    <a:pt x="135" y="27"/>
                    <a:pt x="135" y="27"/>
                  </a:cubicBezTo>
                  <a:cubicBezTo>
                    <a:pt x="136" y="26"/>
                    <a:pt x="136" y="25"/>
                    <a:pt x="136" y="25"/>
                  </a:cubicBezTo>
                  <a:cubicBezTo>
                    <a:pt x="133" y="23"/>
                    <a:pt x="133" y="23"/>
                    <a:pt x="133" y="23"/>
                  </a:cubicBezTo>
                  <a:cubicBezTo>
                    <a:pt x="135" y="27"/>
                    <a:pt x="135" y="27"/>
                    <a:pt x="135" y="27"/>
                  </a:cubicBezTo>
                  <a:cubicBezTo>
                    <a:pt x="135" y="26"/>
                    <a:pt x="136" y="26"/>
                    <a:pt x="136" y="25"/>
                  </a:cubicBezTo>
                  <a:cubicBezTo>
                    <a:pt x="137" y="24"/>
                    <a:pt x="137" y="24"/>
                    <a:pt x="137" y="23"/>
                  </a:cubicBezTo>
                  <a:cubicBezTo>
                    <a:pt x="137" y="22"/>
                    <a:pt x="136" y="22"/>
                    <a:pt x="136" y="21"/>
                  </a:cubicBezTo>
                  <a:cubicBezTo>
                    <a:pt x="136" y="21"/>
                    <a:pt x="136" y="20"/>
                    <a:pt x="135" y="20"/>
                  </a:cubicBezTo>
                  <a:cubicBezTo>
                    <a:pt x="135" y="20"/>
                    <a:pt x="135" y="20"/>
                    <a:pt x="135" y="20"/>
                  </a:cubicBezTo>
                  <a:cubicBezTo>
                    <a:pt x="134" y="19"/>
                    <a:pt x="134" y="19"/>
                    <a:pt x="132" y="18"/>
                  </a:cubicBezTo>
                  <a:cubicBezTo>
                    <a:pt x="125" y="14"/>
                    <a:pt x="104" y="1"/>
                    <a:pt x="104" y="1"/>
                  </a:cubicBezTo>
                  <a:cubicBezTo>
                    <a:pt x="103" y="0"/>
                    <a:pt x="100" y="0"/>
                    <a:pt x="99" y="2"/>
                  </a:cubicBezTo>
                  <a:cubicBezTo>
                    <a:pt x="98" y="4"/>
                    <a:pt x="98" y="7"/>
                    <a:pt x="100" y="8"/>
                  </a:cubicBezTo>
                  <a:cubicBezTo>
                    <a:pt x="100" y="8"/>
                    <a:pt x="102" y="9"/>
                    <a:pt x="105" y="11"/>
                  </a:cubicBezTo>
                  <a:cubicBezTo>
                    <a:pt x="109" y="13"/>
                    <a:pt x="116" y="17"/>
                    <a:pt x="121" y="20"/>
                  </a:cubicBezTo>
                  <a:cubicBezTo>
                    <a:pt x="124" y="22"/>
                    <a:pt x="126" y="24"/>
                    <a:pt x="128" y="25"/>
                  </a:cubicBezTo>
                  <a:cubicBezTo>
                    <a:pt x="129" y="25"/>
                    <a:pt x="129" y="26"/>
                    <a:pt x="130" y="26"/>
                  </a:cubicBezTo>
                  <a:cubicBezTo>
                    <a:pt x="130" y="26"/>
                    <a:pt x="130" y="26"/>
                    <a:pt x="130" y="26"/>
                  </a:cubicBezTo>
                  <a:cubicBezTo>
                    <a:pt x="131" y="25"/>
                    <a:pt x="131" y="25"/>
                    <a:pt x="131" y="25"/>
                  </a:cubicBezTo>
                  <a:cubicBezTo>
                    <a:pt x="130" y="26"/>
                    <a:pt x="130" y="26"/>
                    <a:pt x="130" y="26"/>
                  </a:cubicBezTo>
                  <a:cubicBezTo>
                    <a:pt x="130" y="26"/>
                    <a:pt x="130" y="26"/>
                    <a:pt x="130" y="26"/>
                  </a:cubicBezTo>
                  <a:cubicBezTo>
                    <a:pt x="131" y="25"/>
                    <a:pt x="131" y="25"/>
                    <a:pt x="131" y="25"/>
                  </a:cubicBezTo>
                  <a:cubicBezTo>
                    <a:pt x="130" y="26"/>
                    <a:pt x="130" y="26"/>
                    <a:pt x="130" y="26"/>
                  </a:cubicBezTo>
                  <a:cubicBezTo>
                    <a:pt x="132" y="23"/>
                    <a:pt x="132" y="23"/>
                    <a:pt x="132" y="23"/>
                  </a:cubicBezTo>
                  <a:cubicBezTo>
                    <a:pt x="130" y="26"/>
                    <a:pt x="130" y="26"/>
                    <a:pt x="130" y="26"/>
                  </a:cubicBezTo>
                  <a:cubicBezTo>
                    <a:pt x="130" y="26"/>
                    <a:pt x="130" y="26"/>
                    <a:pt x="130" y="26"/>
                  </a:cubicBezTo>
                  <a:cubicBezTo>
                    <a:pt x="132" y="23"/>
                    <a:pt x="132" y="23"/>
                    <a:pt x="132" y="23"/>
                  </a:cubicBezTo>
                  <a:cubicBezTo>
                    <a:pt x="130" y="26"/>
                    <a:pt x="130" y="26"/>
                    <a:pt x="130" y="26"/>
                  </a:cubicBezTo>
                  <a:cubicBezTo>
                    <a:pt x="133" y="23"/>
                    <a:pt x="133" y="23"/>
                    <a:pt x="133" y="23"/>
                  </a:cubicBezTo>
                  <a:cubicBezTo>
                    <a:pt x="129" y="25"/>
                    <a:pt x="129" y="25"/>
                    <a:pt x="129" y="25"/>
                  </a:cubicBezTo>
                  <a:cubicBezTo>
                    <a:pt x="130" y="26"/>
                    <a:pt x="130" y="26"/>
                    <a:pt x="130" y="26"/>
                  </a:cubicBezTo>
                  <a:cubicBezTo>
                    <a:pt x="133" y="23"/>
                    <a:pt x="133" y="23"/>
                    <a:pt x="133" y="23"/>
                  </a:cubicBezTo>
                  <a:cubicBezTo>
                    <a:pt x="129" y="25"/>
                    <a:pt x="129" y="25"/>
                    <a:pt x="129" y="25"/>
                  </a:cubicBezTo>
                  <a:cubicBezTo>
                    <a:pt x="133" y="23"/>
                    <a:pt x="133" y="23"/>
                    <a:pt x="133" y="23"/>
                  </a:cubicBezTo>
                  <a:cubicBezTo>
                    <a:pt x="129" y="23"/>
                    <a:pt x="129" y="23"/>
                    <a:pt x="129" y="23"/>
                  </a:cubicBezTo>
                  <a:cubicBezTo>
                    <a:pt x="129" y="24"/>
                    <a:pt x="129" y="25"/>
                    <a:pt x="129" y="25"/>
                  </a:cubicBezTo>
                  <a:cubicBezTo>
                    <a:pt x="133" y="23"/>
                    <a:pt x="133" y="23"/>
                    <a:pt x="133" y="23"/>
                  </a:cubicBezTo>
                  <a:cubicBezTo>
                    <a:pt x="129" y="23"/>
                    <a:pt x="129" y="23"/>
                    <a:pt x="129" y="23"/>
                  </a:cubicBezTo>
                  <a:cubicBezTo>
                    <a:pt x="133" y="23"/>
                    <a:pt x="133" y="23"/>
                    <a:pt x="133" y="23"/>
                  </a:cubicBezTo>
                  <a:cubicBezTo>
                    <a:pt x="129" y="21"/>
                    <a:pt x="129" y="21"/>
                    <a:pt x="129" y="21"/>
                  </a:cubicBezTo>
                  <a:cubicBezTo>
                    <a:pt x="129" y="22"/>
                    <a:pt x="129" y="23"/>
                    <a:pt x="129" y="23"/>
                  </a:cubicBezTo>
                  <a:cubicBezTo>
                    <a:pt x="133" y="23"/>
                    <a:pt x="133" y="23"/>
                    <a:pt x="133" y="23"/>
                  </a:cubicBezTo>
                  <a:cubicBezTo>
                    <a:pt x="129" y="21"/>
                    <a:pt x="129" y="21"/>
                    <a:pt x="129" y="21"/>
                  </a:cubicBezTo>
                  <a:cubicBezTo>
                    <a:pt x="133" y="23"/>
                    <a:pt x="133" y="23"/>
                    <a:pt x="133" y="23"/>
                  </a:cubicBezTo>
                  <a:cubicBezTo>
                    <a:pt x="131" y="20"/>
                    <a:pt x="131" y="20"/>
                    <a:pt x="131" y="20"/>
                  </a:cubicBezTo>
                  <a:cubicBezTo>
                    <a:pt x="130" y="20"/>
                    <a:pt x="129" y="21"/>
                    <a:pt x="129" y="22"/>
                  </a:cubicBezTo>
                  <a:cubicBezTo>
                    <a:pt x="129" y="22"/>
                    <a:pt x="129" y="23"/>
                    <a:pt x="129" y="23"/>
                  </a:cubicBezTo>
                  <a:cubicBezTo>
                    <a:pt x="129" y="24"/>
                    <a:pt x="129" y="24"/>
                    <a:pt x="129" y="24"/>
                  </a:cubicBezTo>
                  <a:cubicBezTo>
                    <a:pt x="129" y="25"/>
                    <a:pt x="129" y="25"/>
                    <a:pt x="129" y="25"/>
                  </a:cubicBezTo>
                  <a:cubicBezTo>
                    <a:pt x="129" y="25"/>
                    <a:pt x="129" y="25"/>
                    <a:pt x="129" y="26"/>
                  </a:cubicBezTo>
                  <a:cubicBezTo>
                    <a:pt x="130" y="27"/>
                    <a:pt x="131" y="29"/>
                    <a:pt x="132" y="31"/>
                  </a:cubicBezTo>
                  <a:cubicBezTo>
                    <a:pt x="135" y="35"/>
                    <a:pt x="137" y="39"/>
                    <a:pt x="139" y="43"/>
                  </a:cubicBezTo>
                  <a:cubicBezTo>
                    <a:pt x="140" y="45"/>
                    <a:pt x="141" y="47"/>
                    <a:pt x="142" y="48"/>
                  </a:cubicBezTo>
                  <a:cubicBezTo>
                    <a:pt x="142" y="49"/>
                    <a:pt x="143" y="49"/>
                    <a:pt x="143" y="49"/>
                  </a:cubicBezTo>
                  <a:cubicBezTo>
                    <a:pt x="143" y="50"/>
                    <a:pt x="143" y="50"/>
                    <a:pt x="143" y="50"/>
                  </a:cubicBezTo>
                  <a:cubicBezTo>
                    <a:pt x="143" y="50"/>
                    <a:pt x="143" y="50"/>
                    <a:pt x="143" y="50"/>
                  </a:cubicBezTo>
                  <a:cubicBezTo>
                    <a:pt x="143" y="50"/>
                    <a:pt x="143" y="50"/>
                    <a:pt x="143" y="50"/>
                  </a:cubicBezTo>
                  <a:cubicBezTo>
                    <a:pt x="143" y="50"/>
                    <a:pt x="143" y="50"/>
                    <a:pt x="143" y="50"/>
                  </a:cubicBezTo>
                  <a:cubicBezTo>
                    <a:pt x="143" y="50"/>
                    <a:pt x="143" y="50"/>
                    <a:pt x="143" y="50"/>
                  </a:cubicBezTo>
                  <a:cubicBezTo>
                    <a:pt x="143" y="50"/>
                    <a:pt x="143" y="50"/>
                    <a:pt x="143" y="50"/>
                  </a:cubicBezTo>
                  <a:cubicBezTo>
                    <a:pt x="146" y="49"/>
                    <a:pt x="146" y="49"/>
                    <a:pt x="146" y="49"/>
                  </a:cubicBezTo>
                  <a:cubicBezTo>
                    <a:pt x="143" y="49"/>
                    <a:pt x="143" y="49"/>
                    <a:pt x="143" y="49"/>
                  </a:cubicBezTo>
                  <a:cubicBezTo>
                    <a:pt x="143" y="49"/>
                    <a:pt x="143" y="50"/>
                    <a:pt x="143" y="50"/>
                  </a:cubicBezTo>
                  <a:cubicBezTo>
                    <a:pt x="146" y="49"/>
                    <a:pt x="146" y="49"/>
                    <a:pt x="146" y="49"/>
                  </a:cubicBezTo>
                  <a:cubicBezTo>
                    <a:pt x="143" y="49"/>
                    <a:pt x="143" y="49"/>
                    <a:pt x="143" y="49"/>
                  </a:cubicBezTo>
                  <a:cubicBezTo>
                    <a:pt x="147" y="49"/>
                    <a:pt x="147" y="49"/>
                    <a:pt x="147" y="49"/>
                  </a:cubicBezTo>
                  <a:cubicBezTo>
                    <a:pt x="143" y="47"/>
                    <a:pt x="143" y="47"/>
                    <a:pt x="143" y="47"/>
                  </a:cubicBezTo>
                  <a:cubicBezTo>
                    <a:pt x="143" y="48"/>
                    <a:pt x="143" y="48"/>
                    <a:pt x="143" y="49"/>
                  </a:cubicBezTo>
                  <a:cubicBezTo>
                    <a:pt x="147" y="49"/>
                    <a:pt x="147" y="49"/>
                    <a:pt x="147" y="49"/>
                  </a:cubicBezTo>
                  <a:cubicBezTo>
                    <a:pt x="143" y="47"/>
                    <a:pt x="143" y="47"/>
                    <a:pt x="143" y="47"/>
                  </a:cubicBezTo>
                  <a:cubicBezTo>
                    <a:pt x="142" y="48"/>
                    <a:pt x="143" y="51"/>
                    <a:pt x="145" y="52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49"/>
                    <a:pt x="147" y="49"/>
                    <a:pt x="147" y="49"/>
                  </a:cubicBezTo>
                  <a:cubicBezTo>
                    <a:pt x="143" y="49"/>
                    <a:pt x="143" y="49"/>
                    <a:pt x="143" y="49"/>
                  </a:cubicBezTo>
                  <a:cubicBezTo>
                    <a:pt x="143" y="49"/>
                    <a:pt x="144" y="54"/>
                    <a:pt x="144" y="58"/>
                  </a:cubicBezTo>
                  <a:cubicBezTo>
                    <a:pt x="145" y="61"/>
                    <a:pt x="145" y="63"/>
                    <a:pt x="145" y="65"/>
                  </a:cubicBezTo>
                  <a:cubicBezTo>
                    <a:pt x="145" y="66"/>
                    <a:pt x="145" y="67"/>
                    <a:pt x="145" y="67"/>
                  </a:cubicBezTo>
                  <a:cubicBezTo>
                    <a:pt x="145" y="68"/>
                    <a:pt x="145" y="68"/>
                    <a:pt x="145" y="68"/>
                  </a:cubicBezTo>
                  <a:cubicBezTo>
                    <a:pt x="148" y="68"/>
                    <a:pt x="148" y="68"/>
                    <a:pt x="148" y="68"/>
                  </a:cubicBezTo>
                  <a:cubicBezTo>
                    <a:pt x="145" y="68"/>
                    <a:pt x="145" y="68"/>
                    <a:pt x="145" y="68"/>
                  </a:cubicBezTo>
                  <a:cubicBezTo>
                    <a:pt x="145" y="68"/>
                    <a:pt x="145" y="68"/>
                    <a:pt x="145" y="68"/>
                  </a:cubicBezTo>
                  <a:cubicBezTo>
                    <a:pt x="148" y="68"/>
                    <a:pt x="148" y="68"/>
                    <a:pt x="148" y="68"/>
                  </a:cubicBezTo>
                  <a:cubicBezTo>
                    <a:pt x="145" y="68"/>
                    <a:pt x="145" y="68"/>
                    <a:pt x="145" y="68"/>
                  </a:cubicBezTo>
                  <a:cubicBezTo>
                    <a:pt x="149" y="68"/>
                    <a:pt x="149" y="68"/>
                    <a:pt x="149" y="68"/>
                  </a:cubicBezTo>
                  <a:cubicBezTo>
                    <a:pt x="145" y="68"/>
                    <a:pt x="145" y="68"/>
                    <a:pt x="145" y="68"/>
                  </a:cubicBezTo>
                  <a:cubicBezTo>
                    <a:pt x="145" y="68"/>
                    <a:pt x="145" y="68"/>
                    <a:pt x="145" y="68"/>
                  </a:cubicBezTo>
                  <a:cubicBezTo>
                    <a:pt x="149" y="68"/>
                    <a:pt x="149" y="68"/>
                    <a:pt x="149" y="68"/>
                  </a:cubicBezTo>
                  <a:cubicBezTo>
                    <a:pt x="145" y="68"/>
                    <a:pt x="145" y="68"/>
                    <a:pt x="145" y="68"/>
                  </a:cubicBezTo>
                  <a:cubicBezTo>
                    <a:pt x="149" y="69"/>
                    <a:pt x="149" y="69"/>
                    <a:pt x="149" y="69"/>
                  </a:cubicBezTo>
                  <a:cubicBezTo>
                    <a:pt x="146" y="66"/>
                    <a:pt x="146" y="66"/>
                    <a:pt x="146" y="66"/>
                  </a:cubicBezTo>
                  <a:cubicBezTo>
                    <a:pt x="145" y="67"/>
                    <a:pt x="145" y="67"/>
                    <a:pt x="145" y="68"/>
                  </a:cubicBezTo>
                  <a:cubicBezTo>
                    <a:pt x="149" y="69"/>
                    <a:pt x="149" y="69"/>
                    <a:pt x="149" y="69"/>
                  </a:cubicBezTo>
                  <a:cubicBezTo>
                    <a:pt x="146" y="66"/>
                    <a:pt x="146" y="66"/>
                    <a:pt x="146" y="66"/>
                  </a:cubicBezTo>
                  <a:cubicBezTo>
                    <a:pt x="145" y="67"/>
                    <a:pt x="145" y="68"/>
                    <a:pt x="145" y="69"/>
                  </a:cubicBezTo>
                  <a:cubicBezTo>
                    <a:pt x="146" y="70"/>
                    <a:pt x="146" y="71"/>
                    <a:pt x="147" y="72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47" y="88"/>
                    <a:pt x="147" y="88"/>
                    <a:pt x="147" y="88"/>
                  </a:cubicBezTo>
                  <a:cubicBezTo>
                    <a:pt x="146" y="90"/>
                    <a:pt x="147" y="92"/>
                    <a:pt x="149" y="93"/>
                  </a:cubicBezTo>
                  <a:cubicBezTo>
                    <a:pt x="150" y="93"/>
                    <a:pt x="150" y="93"/>
                    <a:pt x="150" y="93"/>
                  </a:cubicBezTo>
                  <a:cubicBezTo>
                    <a:pt x="145" y="106"/>
                    <a:pt x="145" y="106"/>
                    <a:pt x="145" y="106"/>
                  </a:cubicBezTo>
                  <a:cubicBezTo>
                    <a:pt x="145" y="108"/>
                    <a:pt x="145" y="110"/>
                    <a:pt x="147" y="111"/>
                  </a:cubicBezTo>
                  <a:cubicBezTo>
                    <a:pt x="148" y="112"/>
                    <a:pt x="148" y="112"/>
                    <a:pt x="148" y="112"/>
                  </a:cubicBezTo>
                  <a:cubicBezTo>
                    <a:pt x="150" y="109"/>
                    <a:pt x="150" y="109"/>
                    <a:pt x="150" y="109"/>
                  </a:cubicBezTo>
                  <a:cubicBezTo>
                    <a:pt x="147" y="107"/>
                    <a:pt x="147" y="107"/>
                    <a:pt x="147" y="107"/>
                  </a:cubicBezTo>
                  <a:cubicBezTo>
                    <a:pt x="141" y="118"/>
                    <a:pt x="141" y="118"/>
                    <a:pt x="141" y="118"/>
                  </a:cubicBezTo>
                  <a:cubicBezTo>
                    <a:pt x="140" y="120"/>
                    <a:pt x="140" y="122"/>
                    <a:pt x="142" y="124"/>
                  </a:cubicBezTo>
                  <a:cubicBezTo>
                    <a:pt x="147" y="126"/>
                    <a:pt x="147" y="126"/>
                    <a:pt x="147" y="126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7" y="120"/>
                    <a:pt x="147" y="120"/>
                    <a:pt x="147" y="120"/>
                  </a:cubicBezTo>
                  <a:cubicBezTo>
                    <a:pt x="134" y="128"/>
                    <a:pt x="134" y="128"/>
                    <a:pt x="134" y="128"/>
                  </a:cubicBezTo>
                  <a:cubicBezTo>
                    <a:pt x="133" y="129"/>
                    <a:pt x="132" y="130"/>
                    <a:pt x="132" y="131"/>
                  </a:cubicBezTo>
                  <a:cubicBezTo>
                    <a:pt x="132" y="133"/>
                    <a:pt x="133" y="134"/>
                    <a:pt x="134" y="135"/>
                  </a:cubicBezTo>
                  <a:cubicBezTo>
                    <a:pt x="134" y="135"/>
                    <a:pt x="134" y="135"/>
                    <a:pt x="134" y="135"/>
                  </a:cubicBezTo>
                  <a:cubicBezTo>
                    <a:pt x="130" y="138"/>
                    <a:pt x="130" y="138"/>
                    <a:pt x="130" y="138"/>
                  </a:cubicBezTo>
                  <a:cubicBezTo>
                    <a:pt x="129" y="139"/>
                    <a:pt x="128" y="140"/>
                    <a:pt x="128" y="141"/>
                  </a:cubicBezTo>
                  <a:cubicBezTo>
                    <a:pt x="128" y="143"/>
                    <a:pt x="129" y="144"/>
                    <a:pt x="130" y="145"/>
                  </a:cubicBezTo>
                  <a:cubicBezTo>
                    <a:pt x="131" y="146"/>
                    <a:pt x="131" y="146"/>
                    <a:pt x="131" y="146"/>
                  </a:cubicBezTo>
                  <a:cubicBezTo>
                    <a:pt x="133" y="142"/>
                    <a:pt x="133" y="142"/>
                    <a:pt x="133" y="142"/>
                  </a:cubicBezTo>
                  <a:cubicBezTo>
                    <a:pt x="131" y="139"/>
                    <a:pt x="131" y="139"/>
                    <a:pt x="131" y="139"/>
                  </a:cubicBezTo>
                  <a:cubicBezTo>
                    <a:pt x="121" y="147"/>
                    <a:pt x="121" y="147"/>
                    <a:pt x="121" y="147"/>
                  </a:cubicBezTo>
                  <a:cubicBezTo>
                    <a:pt x="120" y="148"/>
                    <a:pt x="119" y="149"/>
                    <a:pt x="119" y="150"/>
                  </a:cubicBezTo>
                  <a:cubicBezTo>
                    <a:pt x="119" y="152"/>
                    <a:pt x="120" y="153"/>
                    <a:pt x="121" y="153"/>
                  </a:cubicBezTo>
                  <a:cubicBezTo>
                    <a:pt x="123" y="155"/>
                    <a:pt x="123" y="155"/>
                    <a:pt x="123" y="155"/>
                  </a:cubicBezTo>
                  <a:cubicBezTo>
                    <a:pt x="125" y="151"/>
                    <a:pt x="125" y="151"/>
                    <a:pt x="125" y="151"/>
                  </a:cubicBezTo>
                  <a:cubicBezTo>
                    <a:pt x="122" y="149"/>
                    <a:pt x="122" y="149"/>
                    <a:pt x="122" y="149"/>
                  </a:cubicBezTo>
                  <a:cubicBezTo>
                    <a:pt x="125" y="151"/>
                    <a:pt x="125" y="151"/>
                    <a:pt x="125" y="151"/>
                  </a:cubicBezTo>
                  <a:cubicBezTo>
                    <a:pt x="122" y="148"/>
                    <a:pt x="122" y="148"/>
                    <a:pt x="122" y="148"/>
                  </a:cubicBezTo>
                  <a:cubicBezTo>
                    <a:pt x="122" y="148"/>
                    <a:pt x="122" y="149"/>
                    <a:pt x="122" y="149"/>
                  </a:cubicBezTo>
                  <a:cubicBezTo>
                    <a:pt x="125" y="151"/>
                    <a:pt x="125" y="151"/>
                    <a:pt x="125" y="151"/>
                  </a:cubicBezTo>
                  <a:cubicBezTo>
                    <a:pt x="122" y="148"/>
                    <a:pt x="122" y="148"/>
                    <a:pt x="122" y="148"/>
                  </a:cubicBezTo>
                  <a:cubicBezTo>
                    <a:pt x="124" y="151"/>
                    <a:pt x="124" y="151"/>
                    <a:pt x="124" y="151"/>
                  </a:cubicBezTo>
                  <a:cubicBezTo>
                    <a:pt x="123" y="148"/>
                    <a:pt x="123" y="148"/>
                    <a:pt x="123" y="148"/>
                  </a:cubicBezTo>
                  <a:cubicBezTo>
                    <a:pt x="122" y="148"/>
                    <a:pt x="122" y="148"/>
                    <a:pt x="122" y="148"/>
                  </a:cubicBezTo>
                  <a:cubicBezTo>
                    <a:pt x="124" y="151"/>
                    <a:pt x="124" y="151"/>
                    <a:pt x="124" y="151"/>
                  </a:cubicBezTo>
                  <a:cubicBezTo>
                    <a:pt x="123" y="148"/>
                    <a:pt x="123" y="148"/>
                    <a:pt x="123" y="148"/>
                  </a:cubicBezTo>
                  <a:cubicBezTo>
                    <a:pt x="123" y="148"/>
                    <a:pt x="123" y="148"/>
                    <a:pt x="123" y="148"/>
                  </a:cubicBezTo>
                  <a:cubicBezTo>
                    <a:pt x="123" y="148"/>
                    <a:pt x="123" y="148"/>
                    <a:pt x="123" y="148"/>
                  </a:cubicBezTo>
                  <a:cubicBezTo>
                    <a:pt x="123" y="148"/>
                    <a:pt x="123" y="148"/>
                    <a:pt x="123" y="148"/>
                  </a:cubicBezTo>
                  <a:cubicBezTo>
                    <a:pt x="123" y="148"/>
                    <a:pt x="123" y="148"/>
                    <a:pt x="123" y="148"/>
                  </a:cubicBezTo>
                  <a:cubicBezTo>
                    <a:pt x="123" y="148"/>
                    <a:pt x="123" y="148"/>
                    <a:pt x="123" y="148"/>
                  </a:cubicBezTo>
                  <a:cubicBezTo>
                    <a:pt x="123" y="148"/>
                    <a:pt x="122" y="148"/>
                    <a:pt x="122" y="149"/>
                  </a:cubicBezTo>
                  <a:cubicBezTo>
                    <a:pt x="120" y="150"/>
                    <a:pt x="116" y="151"/>
                    <a:pt x="112" y="153"/>
                  </a:cubicBezTo>
                  <a:cubicBezTo>
                    <a:pt x="109" y="154"/>
                    <a:pt x="106" y="156"/>
                    <a:pt x="106" y="156"/>
                  </a:cubicBezTo>
                  <a:cubicBezTo>
                    <a:pt x="105" y="156"/>
                    <a:pt x="104" y="158"/>
                    <a:pt x="104" y="159"/>
                  </a:cubicBezTo>
                  <a:cubicBezTo>
                    <a:pt x="104" y="161"/>
                    <a:pt x="104" y="162"/>
                    <a:pt x="106" y="163"/>
                  </a:cubicBezTo>
                  <a:cubicBezTo>
                    <a:pt x="107" y="164"/>
                    <a:pt x="107" y="164"/>
                    <a:pt x="107" y="164"/>
                  </a:cubicBezTo>
                  <a:cubicBezTo>
                    <a:pt x="110" y="161"/>
                    <a:pt x="110" y="161"/>
                    <a:pt x="110" y="161"/>
                  </a:cubicBezTo>
                  <a:cubicBezTo>
                    <a:pt x="106" y="158"/>
                    <a:pt x="106" y="158"/>
                    <a:pt x="106" y="158"/>
                  </a:cubicBezTo>
                  <a:cubicBezTo>
                    <a:pt x="110" y="161"/>
                    <a:pt x="110" y="161"/>
                    <a:pt x="110" y="161"/>
                  </a:cubicBezTo>
                  <a:cubicBezTo>
                    <a:pt x="107" y="157"/>
                    <a:pt x="107" y="157"/>
                    <a:pt x="107" y="157"/>
                  </a:cubicBezTo>
                  <a:cubicBezTo>
                    <a:pt x="107" y="158"/>
                    <a:pt x="107" y="158"/>
                    <a:pt x="106" y="158"/>
                  </a:cubicBezTo>
                  <a:cubicBezTo>
                    <a:pt x="110" y="161"/>
                    <a:pt x="110" y="161"/>
                    <a:pt x="110" y="161"/>
                  </a:cubicBezTo>
                  <a:cubicBezTo>
                    <a:pt x="107" y="157"/>
                    <a:pt x="107" y="157"/>
                    <a:pt x="107" y="157"/>
                  </a:cubicBezTo>
                  <a:cubicBezTo>
                    <a:pt x="109" y="160"/>
                    <a:pt x="109" y="160"/>
                    <a:pt x="109" y="160"/>
                  </a:cubicBezTo>
                  <a:cubicBezTo>
                    <a:pt x="108" y="157"/>
                    <a:pt x="108" y="157"/>
                    <a:pt x="108" y="157"/>
                  </a:cubicBezTo>
                  <a:cubicBezTo>
                    <a:pt x="108" y="157"/>
                    <a:pt x="107" y="157"/>
                    <a:pt x="107" y="157"/>
                  </a:cubicBezTo>
                  <a:cubicBezTo>
                    <a:pt x="109" y="160"/>
                    <a:pt x="109" y="160"/>
                    <a:pt x="109" y="160"/>
                  </a:cubicBezTo>
                  <a:cubicBezTo>
                    <a:pt x="108" y="157"/>
                    <a:pt x="108" y="157"/>
                    <a:pt x="108" y="157"/>
                  </a:cubicBezTo>
                  <a:cubicBezTo>
                    <a:pt x="109" y="159"/>
                    <a:pt x="109" y="159"/>
                    <a:pt x="109" y="159"/>
                  </a:cubicBezTo>
                  <a:cubicBezTo>
                    <a:pt x="108" y="157"/>
                    <a:pt x="108" y="157"/>
                    <a:pt x="108" y="157"/>
                  </a:cubicBezTo>
                  <a:cubicBezTo>
                    <a:pt x="108" y="157"/>
                    <a:pt x="108" y="157"/>
                    <a:pt x="108" y="157"/>
                  </a:cubicBezTo>
                  <a:cubicBezTo>
                    <a:pt x="109" y="159"/>
                    <a:pt x="109" y="159"/>
                    <a:pt x="109" y="159"/>
                  </a:cubicBezTo>
                  <a:cubicBezTo>
                    <a:pt x="108" y="157"/>
                    <a:pt x="108" y="157"/>
                    <a:pt x="108" y="157"/>
                  </a:cubicBezTo>
                  <a:cubicBezTo>
                    <a:pt x="108" y="157"/>
                    <a:pt x="108" y="157"/>
                    <a:pt x="108" y="157"/>
                  </a:cubicBezTo>
                  <a:cubicBezTo>
                    <a:pt x="107" y="157"/>
                    <a:pt x="106" y="157"/>
                    <a:pt x="104" y="158"/>
                  </a:cubicBezTo>
                  <a:cubicBezTo>
                    <a:pt x="101" y="159"/>
                    <a:pt x="97" y="159"/>
                    <a:pt x="94" y="160"/>
                  </a:cubicBezTo>
                  <a:cubicBezTo>
                    <a:pt x="93" y="161"/>
                    <a:pt x="91" y="161"/>
                    <a:pt x="90" y="161"/>
                  </a:cubicBezTo>
                  <a:cubicBezTo>
                    <a:pt x="90" y="161"/>
                    <a:pt x="89" y="161"/>
                    <a:pt x="89" y="162"/>
                  </a:cubicBezTo>
                  <a:cubicBezTo>
                    <a:pt x="88" y="162"/>
                    <a:pt x="88" y="162"/>
                    <a:pt x="88" y="162"/>
                  </a:cubicBezTo>
                  <a:cubicBezTo>
                    <a:pt x="88" y="162"/>
                    <a:pt x="88" y="162"/>
                    <a:pt x="88" y="162"/>
                  </a:cubicBezTo>
                  <a:cubicBezTo>
                    <a:pt x="87" y="162"/>
                    <a:pt x="87" y="162"/>
                    <a:pt x="87" y="162"/>
                  </a:cubicBezTo>
                  <a:cubicBezTo>
                    <a:pt x="87" y="163"/>
                    <a:pt x="87" y="163"/>
                    <a:pt x="86" y="163"/>
                  </a:cubicBezTo>
                  <a:cubicBezTo>
                    <a:pt x="85" y="164"/>
                    <a:pt x="85" y="165"/>
                    <a:pt x="86" y="166"/>
                  </a:cubicBezTo>
                  <a:cubicBezTo>
                    <a:pt x="86" y="167"/>
                    <a:pt x="86" y="168"/>
                    <a:pt x="87" y="169"/>
                  </a:cubicBezTo>
                  <a:cubicBezTo>
                    <a:pt x="91" y="171"/>
                    <a:pt x="91" y="171"/>
                    <a:pt x="91" y="171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90" y="166"/>
                    <a:pt x="90" y="166"/>
                    <a:pt x="90" y="166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91" y="164"/>
                    <a:pt x="91" y="164"/>
                    <a:pt x="91" y="164"/>
                  </a:cubicBezTo>
                  <a:cubicBezTo>
                    <a:pt x="91" y="164"/>
                    <a:pt x="90" y="165"/>
                    <a:pt x="90" y="166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91" y="164"/>
                    <a:pt x="91" y="164"/>
                    <a:pt x="91" y="164"/>
                  </a:cubicBezTo>
                  <a:cubicBezTo>
                    <a:pt x="93" y="167"/>
                    <a:pt x="93" y="167"/>
                    <a:pt x="93" y="167"/>
                  </a:cubicBezTo>
                  <a:cubicBezTo>
                    <a:pt x="92" y="164"/>
                    <a:pt x="92" y="164"/>
                    <a:pt x="92" y="164"/>
                  </a:cubicBezTo>
                  <a:cubicBezTo>
                    <a:pt x="92" y="164"/>
                    <a:pt x="92" y="164"/>
                    <a:pt x="91" y="164"/>
                  </a:cubicBezTo>
                  <a:cubicBezTo>
                    <a:pt x="93" y="167"/>
                    <a:pt x="93" y="167"/>
                    <a:pt x="93" y="167"/>
                  </a:cubicBezTo>
                  <a:cubicBezTo>
                    <a:pt x="92" y="164"/>
                    <a:pt x="92" y="164"/>
                    <a:pt x="92" y="164"/>
                  </a:cubicBezTo>
                  <a:cubicBezTo>
                    <a:pt x="93" y="166"/>
                    <a:pt x="93" y="166"/>
                    <a:pt x="93" y="166"/>
                  </a:cubicBezTo>
                  <a:cubicBezTo>
                    <a:pt x="92" y="164"/>
                    <a:pt x="92" y="164"/>
                    <a:pt x="92" y="164"/>
                  </a:cubicBezTo>
                  <a:cubicBezTo>
                    <a:pt x="92" y="164"/>
                    <a:pt x="92" y="164"/>
                    <a:pt x="92" y="164"/>
                  </a:cubicBezTo>
                  <a:cubicBezTo>
                    <a:pt x="93" y="166"/>
                    <a:pt x="93" y="166"/>
                    <a:pt x="93" y="166"/>
                  </a:cubicBezTo>
                  <a:cubicBezTo>
                    <a:pt x="92" y="164"/>
                    <a:pt x="92" y="164"/>
                    <a:pt x="92" y="164"/>
                  </a:cubicBezTo>
                  <a:cubicBezTo>
                    <a:pt x="92" y="164"/>
                    <a:pt x="92" y="164"/>
                    <a:pt x="92" y="164"/>
                  </a:cubicBezTo>
                  <a:cubicBezTo>
                    <a:pt x="92" y="164"/>
                    <a:pt x="92" y="164"/>
                    <a:pt x="92" y="164"/>
                  </a:cubicBezTo>
                  <a:cubicBezTo>
                    <a:pt x="92" y="164"/>
                    <a:pt x="92" y="164"/>
                    <a:pt x="92" y="164"/>
                  </a:cubicBezTo>
                  <a:cubicBezTo>
                    <a:pt x="92" y="164"/>
                    <a:pt x="92" y="164"/>
                    <a:pt x="92" y="164"/>
                  </a:cubicBezTo>
                  <a:cubicBezTo>
                    <a:pt x="92" y="164"/>
                    <a:pt x="92" y="164"/>
                    <a:pt x="92" y="164"/>
                  </a:cubicBezTo>
                  <a:cubicBezTo>
                    <a:pt x="92" y="164"/>
                    <a:pt x="92" y="164"/>
                    <a:pt x="92" y="164"/>
                  </a:cubicBezTo>
                  <a:cubicBezTo>
                    <a:pt x="91" y="164"/>
                    <a:pt x="88" y="164"/>
                    <a:pt x="85" y="163"/>
                  </a:cubicBezTo>
                  <a:cubicBezTo>
                    <a:pt x="81" y="163"/>
                    <a:pt x="75" y="163"/>
                    <a:pt x="70" y="162"/>
                  </a:cubicBezTo>
                  <a:cubicBezTo>
                    <a:pt x="66" y="162"/>
                    <a:pt x="62" y="161"/>
                    <a:pt x="62" y="161"/>
                  </a:cubicBezTo>
                  <a:cubicBezTo>
                    <a:pt x="60" y="161"/>
                    <a:pt x="59" y="162"/>
                    <a:pt x="58" y="164"/>
                  </a:cubicBezTo>
                  <a:cubicBezTo>
                    <a:pt x="57" y="166"/>
                    <a:pt x="58" y="168"/>
                    <a:pt x="60" y="169"/>
                  </a:cubicBezTo>
                  <a:cubicBezTo>
                    <a:pt x="69" y="174"/>
                    <a:pt x="69" y="174"/>
                    <a:pt x="69" y="174"/>
                  </a:cubicBezTo>
                  <a:cubicBezTo>
                    <a:pt x="71" y="171"/>
                    <a:pt x="71" y="171"/>
                    <a:pt x="71" y="171"/>
                  </a:cubicBezTo>
                  <a:cubicBezTo>
                    <a:pt x="73" y="167"/>
                    <a:pt x="73" y="167"/>
                    <a:pt x="73" y="167"/>
                  </a:cubicBezTo>
                  <a:cubicBezTo>
                    <a:pt x="73" y="167"/>
                    <a:pt x="57" y="161"/>
                    <a:pt x="41" y="155"/>
                  </a:cubicBezTo>
                  <a:cubicBezTo>
                    <a:pt x="33" y="152"/>
                    <a:pt x="25" y="149"/>
                    <a:pt x="19" y="146"/>
                  </a:cubicBezTo>
                  <a:cubicBezTo>
                    <a:pt x="15" y="145"/>
                    <a:pt x="12" y="144"/>
                    <a:pt x="10" y="144"/>
                  </a:cubicBezTo>
                  <a:cubicBezTo>
                    <a:pt x="9" y="143"/>
                    <a:pt x="8" y="143"/>
                    <a:pt x="7" y="143"/>
                  </a:cubicBezTo>
                  <a:cubicBezTo>
                    <a:pt x="6" y="143"/>
                    <a:pt x="6" y="142"/>
                    <a:pt x="5" y="142"/>
                  </a:cubicBezTo>
                  <a:cubicBezTo>
                    <a:pt x="4" y="142"/>
                    <a:pt x="4" y="142"/>
                    <a:pt x="3" y="143"/>
                  </a:cubicBezTo>
                  <a:cubicBezTo>
                    <a:pt x="3" y="143"/>
                    <a:pt x="3" y="143"/>
                    <a:pt x="2" y="143"/>
                  </a:cubicBezTo>
                  <a:cubicBezTo>
                    <a:pt x="2" y="143"/>
                    <a:pt x="1" y="144"/>
                    <a:pt x="1" y="144"/>
                  </a:cubicBezTo>
                  <a:cubicBezTo>
                    <a:pt x="0" y="146"/>
                    <a:pt x="0" y="149"/>
                    <a:pt x="2" y="150"/>
                  </a:cubicBezTo>
                  <a:cubicBezTo>
                    <a:pt x="31" y="168"/>
                    <a:pt x="31" y="168"/>
                    <a:pt x="31" y="168"/>
                  </a:cubicBezTo>
                  <a:cubicBezTo>
                    <a:pt x="33" y="169"/>
                    <a:pt x="35" y="168"/>
                    <a:pt x="37" y="167"/>
                  </a:cubicBezTo>
                  <a:cubicBezTo>
                    <a:pt x="38" y="165"/>
                    <a:pt x="37" y="162"/>
                    <a:pt x="35" y="1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2" name="Freeform 333"/>
            <p:cNvSpPr/>
            <p:nvPr/>
          </p:nvSpPr>
          <p:spPr bwMode="auto">
            <a:xfrm>
              <a:off x="3964052" y="4053561"/>
              <a:ext cx="247918" cy="353036"/>
            </a:xfrm>
            <a:custGeom>
              <a:avLst/>
              <a:gdLst>
                <a:gd name="T0" fmla="*/ 15 w 183"/>
                <a:gd name="T1" fmla="*/ 161 h 260"/>
                <a:gd name="T2" fmla="*/ 133 w 183"/>
                <a:gd name="T3" fmla="*/ 50 h 260"/>
                <a:gd name="T4" fmla="*/ 21 w 183"/>
                <a:gd name="T5" fmla="*/ 144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3" h="260">
                  <a:moveTo>
                    <a:pt x="15" y="161"/>
                  </a:moveTo>
                  <a:cubicBezTo>
                    <a:pt x="11" y="106"/>
                    <a:pt x="86" y="0"/>
                    <a:pt x="133" y="50"/>
                  </a:cubicBezTo>
                  <a:cubicBezTo>
                    <a:pt x="183" y="102"/>
                    <a:pt x="0" y="260"/>
                    <a:pt x="21" y="14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3" name="Freeform 334"/>
            <p:cNvSpPr/>
            <p:nvPr/>
          </p:nvSpPr>
          <p:spPr bwMode="auto">
            <a:xfrm>
              <a:off x="3953143" y="4066452"/>
              <a:ext cx="250893" cy="267752"/>
            </a:xfrm>
            <a:custGeom>
              <a:avLst/>
              <a:gdLst>
                <a:gd name="T0" fmla="*/ 45 w 185"/>
                <a:gd name="T1" fmla="*/ 151 h 198"/>
                <a:gd name="T2" fmla="*/ 99 w 185"/>
                <a:gd name="T3" fmla="*/ 48 h 198"/>
                <a:gd name="T4" fmla="*/ 126 w 185"/>
                <a:gd name="T5" fmla="*/ 56 h 198"/>
                <a:gd name="T6" fmla="*/ 123 w 185"/>
                <a:gd name="T7" fmla="*/ 89 h 198"/>
                <a:gd name="T8" fmla="*/ 66 w 185"/>
                <a:gd name="T9" fmla="*/ 152 h 198"/>
                <a:gd name="T10" fmla="*/ 53 w 185"/>
                <a:gd name="T11" fmla="*/ 159 h 198"/>
                <a:gd name="T12" fmla="*/ 51 w 185"/>
                <a:gd name="T13" fmla="*/ 160 h 198"/>
                <a:gd name="T14" fmla="*/ 51 w 185"/>
                <a:gd name="T15" fmla="*/ 160 h 198"/>
                <a:gd name="T16" fmla="*/ 49 w 185"/>
                <a:gd name="T17" fmla="*/ 156 h 198"/>
                <a:gd name="T18" fmla="*/ 50 w 185"/>
                <a:gd name="T19" fmla="*/ 134 h 198"/>
                <a:gd name="T20" fmla="*/ 8 w 185"/>
                <a:gd name="T21" fmla="*/ 136 h 198"/>
                <a:gd name="T22" fmla="*/ 20 w 185"/>
                <a:gd name="T23" fmla="*/ 186 h 198"/>
                <a:gd name="T24" fmla="*/ 76 w 185"/>
                <a:gd name="T25" fmla="*/ 184 h 198"/>
                <a:gd name="T26" fmla="*/ 165 w 185"/>
                <a:gd name="T27" fmla="*/ 89 h 198"/>
                <a:gd name="T28" fmla="*/ 96 w 185"/>
                <a:gd name="T29" fmla="*/ 15 h 198"/>
                <a:gd name="T30" fmla="*/ 2 w 185"/>
                <a:gd name="T31" fmla="*/ 154 h 198"/>
                <a:gd name="T32" fmla="*/ 45 w 185"/>
                <a:gd name="T33" fmla="*/ 151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5" h="198">
                  <a:moveTo>
                    <a:pt x="45" y="151"/>
                  </a:moveTo>
                  <a:cubicBezTo>
                    <a:pt x="43" y="114"/>
                    <a:pt x="67" y="67"/>
                    <a:pt x="99" y="48"/>
                  </a:cubicBezTo>
                  <a:cubicBezTo>
                    <a:pt x="109" y="42"/>
                    <a:pt x="121" y="44"/>
                    <a:pt x="126" y="56"/>
                  </a:cubicBezTo>
                  <a:cubicBezTo>
                    <a:pt x="131" y="66"/>
                    <a:pt x="127" y="79"/>
                    <a:pt x="123" y="89"/>
                  </a:cubicBezTo>
                  <a:cubicBezTo>
                    <a:pt x="111" y="114"/>
                    <a:pt x="89" y="138"/>
                    <a:pt x="66" y="152"/>
                  </a:cubicBezTo>
                  <a:cubicBezTo>
                    <a:pt x="61" y="155"/>
                    <a:pt x="55" y="158"/>
                    <a:pt x="53" y="159"/>
                  </a:cubicBezTo>
                  <a:cubicBezTo>
                    <a:pt x="52" y="159"/>
                    <a:pt x="46" y="160"/>
                    <a:pt x="51" y="160"/>
                  </a:cubicBezTo>
                  <a:cubicBezTo>
                    <a:pt x="48" y="160"/>
                    <a:pt x="49" y="160"/>
                    <a:pt x="51" y="160"/>
                  </a:cubicBezTo>
                  <a:cubicBezTo>
                    <a:pt x="52" y="161"/>
                    <a:pt x="51" y="160"/>
                    <a:pt x="49" y="156"/>
                  </a:cubicBezTo>
                  <a:cubicBezTo>
                    <a:pt x="47" y="149"/>
                    <a:pt x="49" y="141"/>
                    <a:pt x="50" y="134"/>
                  </a:cubicBezTo>
                  <a:cubicBezTo>
                    <a:pt x="54" y="111"/>
                    <a:pt x="11" y="116"/>
                    <a:pt x="8" y="136"/>
                  </a:cubicBezTo>
                  <a:cubicBezTo>
                    <a:pt x="5" y="154"/>
                    <a:pt x="4" y="175"/>
                    <a:pt x="20" y="186"/>
                  </a:cubicBezTo>
                  <a:cubicBezTo>
                    <a:pt x="36" y="198"/>
                    <a:pt x="59" y="192"/>
                    <a:pt x="76" y="184"/>
                  </a:cubicBezTo>
                  <a:cubicBezTo>
                    <a:pt x="114" y="167"/>
                    <a:pt x="150" y="128"/>
                    <a:pt x="165" y="89"/>
                  </a:cubicBezTo>
                  <a:cubicBezTo>
                    <a:pt x="185" y="42"/>
                    <a:pt x="145" y="0"/>
                    <a:pt x="96" y="15"/>
                  </a:cubicBezTo>
                  <a:cubicBezTo>
                    <a:pt x="43" y="30"/>
                    <a:pt x="0" y="100"/>
                    <a:pt x="2" y="154"/>
                  </a:cubicBezTo>
                  <a:cubicBezTo>
                    <a:pt x="3" y="177"/>
                    <a:pt x="45" y="171"/>
                    <a:pt x="45" y="151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334" name="文本框 333"/>
          <p:cNvSpPr txBox="1"/>
          <p:nvPr/>
        </p:nvSpPr>
        <p:spPr>
          <a:xfrm>
            <a:off x="1081276" y="3916578"/>
            <a:ext cx="24811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6000">
                <a:blipFill dpi="0" rotWithShape="1">
                  <a:blip r:embed="rId1"/>
                  <a:srcRect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en-US" altLang="zh-CN" sz="3200" b="1" dirty="0">
                <a:blipFill dpi="0" rotWithShape="1">
                  <a:blip r:embed="rId2"/>
                  <a:srcRect/>
                  <a:stretch>
                    <a:fillRect/>
                  </a:stretch>
                </a:blipFill>
                <a:latin typeface="+mn-lt"/>
                <a:ea typeface="+mn-ea"/>
                <a:cs typeface="+mn-ea"/>
                <a:sym typeface="+mn-lt"/>
              </a:rPr>
              <a:t>CONTENTS</a:t>
            </a:r>
            <a:endParaRPr lang="zh-CN" altLang="en-US" sz="3200" b="1" dirty="0">
              <a:blipFill dpi="0" rotWithShape="1">
                <a:blip r:embed="rId2"/>
                <a:srcRect/>
                <a:stretch>
                  <a:fillRect/>
                </a:stretch>
              </a:blip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35" name="矩形 334"/>
          <p:cNvSpPr/>
          <p:nvPr/>
        </p:nvSpPr>
        <p:spPr>
          <a:xfrm>
            <a:off x="1328949" y="4377936"/>
            <a:ext cx="1692699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4400" b="1" dirty="0">
                <a:blipFill>
                  <a:blip r:embed="rId2"/>
                  <a:stretch>
                    <a:fillRect/>
                  </a:stretch>
                </a:blipFill>
                <a:cs typeface="+mn-ea"/>
                <a:sym typeface="+mn-lt"/>
              </a:rPr>
              <a:t>目  录</a:t>
            </a:r>
            <a:endParaRPr lang="zh-CN" altLang="en-US" sz="4400" b="1" dirty="0">
              <a:blipFill>
                <a:blip r:embed="rId2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  <p:sp>
        <p:nvSpPr>
          <p:cNvPr id="336" name="矩形 335"/>
          <p:cNvSpPr/>
          <p:nvPr>
            <p:custDataLst>
              <p:tags r:id="rId3"/>
            </p:custDataLst>
          </p:nvPr>
        </p:nvSpPr>
        <p:spPr>
          <a:xfrm>
            <a:off x="5440218" y="2137976"/>
            <a:ext cx="581266" cy="581266"/>
          </a:xfrm>
          <a:prstGeom prst="rect">
            <a:avLst/>
          </a:prstGeom>
          <a:blipFill>
            <a:blip r:embed="rId4" cstate="screen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800" dirty="0">
                <a:cs typeface="+mn-ea"/>
                <a:sym typeface="+mn-lt"/>
              </a:rPr>
              <a:t>1</a:t>
            </a:r>
            <a:endParaRPr lang="zh-CN" altLang="en-US" sz="2800" dirty="0">
              <a:cs typeface="+mn-ea"/>
              <a:sym typeface="+mn-lt"/>
            </a:endParaRPr>
          </a:p>
        </p:txBody>
      </p:sp>
      <p:sp>
        <p:nvSpPr>
          <p:cNvPr id="337" name="文本框 336"/>
          <p:cNvSpPr txBox="1"/>
          <p:nvPr>
            <p:custDataLst>
              <p:tags r:id="rId5"/>
            </p:custDataLst>
          </p:nvPr>
        </p:nvSpPr>
        <p:spPr>
          <a:xfrm>
            <a:off x="6141636" y="2170408"/>
            <a:ext cx="3840480" cy="5835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blipFill>
                  <a:blip r:embed="rId6"/>
                  <a:stretch>
                    <a:fillRect/>
                  </a:stretch>
                </a:blipFill>
                <a:cs typeface="+mn-ea"/>
                <a:sym typeface="+mn-lt"/>
              </a:rPr>
              <a:t>代词、冠词的第三格</a:t>
            </a:r>
            <a:endParaRPr lang="zh-CN" altLang="en-US" sz="3200" dirty="0">
              <a:blipFill>
                <a:blip r:embed="rId6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  <p:sp>
        <p:nvSpPr>
          <p:cNvPr id="338" name="矩形 337"/>
          <p:cNvSpPr/>
          <p:nvPr>
            <p:custDataLst>
              <p:tags r:id="rId7"/>
            </p:custDataLst>
          </p:nvPr>
        </p:nvSpPr>
        <p:spPr>
          <a:xfrm>
            <a:off x="5440218" y="3053523"/>
            <a:ext cx="581266" cy="581266"/>
          </a:xfrm>
          <a:prstGeom prst="rect">
            <a:avLst/>
          </a:prstGeom>
          <a:blipFill>
            <a:blip r:embed="rId4" cstate="screen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800" dirty="0">
                <a:cs typeface="+mn-ea"/>
                <a:sym typeface="+mn-lt"/>
              </a:rPr>
              <a:t>2</a:t>
            </a:r>
            <a:endParaRPr lang="zh-CN" altLang="en-US" sz="2800" dirty="0">
              <a:cs typeface="+mn-ea"/>
              <a:sym typeface="+mn-lt"/>
            </a:endParaRPr>
          </a:p>
        </p:txBody>
      </p:sp>
      <p:sp>
        <p:nvSpPr>
          <p:cNvPr id="339" name="文本框 338"/>
          <p:cNvSpPr txBox="1"/>
          <p:nvPr>
            <p:custDataLst>
              <p:tags r:id="rId8"/>
            </p:custDataLst>
          </p:nvPr>
        </p:nvSpPr>
        <p:spPr>
          <a:xfrm>
            <a:off x="6141636" y="3085955"/>
            <a:ext cx="2214880" cy="5835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blipFill>
                  <a:blip r:embed="rId6"/>
                  <a:stretch>
                    <a:fillRect/>
                  </a:stretch>
                </a:blipFill>
                <a:cs typeface="+mn-ea"/>
                <a:sym typeface="+mn-lt"/>
              </a:rPr>
              <a:t>第三格用法</a:t>
            </a:r>
            <a:endParaRPr lang="en-US" altLang="zh-CN" sz="3200" dirty="0">
              <a:blipFill>
                <a:blip r:embed="rId6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  <p:sp>
        <p:nvSpPr>
          <p:cNvPr id="340" name="矩形 339"/>
          <p:cNvSpPr/>
          <p:nvPr>
            <p:custDataLst>
              <p:tags r:id="rId9"/>
            </p:custDataLst>
          </p:nvPr>
        </p:nvSpPr>
        <p:spPr>
          <a:xfrm>
            <a:off x="5440218" y="3996677"/>
            <a:ext cx="581266" cy="581266"/>
          </a:xfrm>
          <a:prstGeom prst="rect">
            <a:avLst/>
          </a:prstGeom>
          <a:blipFill>
            <a:blip r:embed="rId4" cstate="screen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800" dirty="0">
                <a:cs typeface="+mn-ea"/>
                <a:sym typeface="+mn-lt"/>
              </a:rPr>
              <a:t>3</a:t>
            </a:r>
            <a:endParaRPr lang="zh-CN" altLang="en-US" sz="2800" dirty="0">
              <a:cs typeface="+mn-ea"/>
              <a:sym typeface="+mn-lt"/>
            </a:endParaRPr>
          </a:p>
        </p:txBody>
      </p:sp>
      <p:sp>
        <p:nvSpPr>
          <p:cNvPr id="341" name="文本框 340"/>
          <p:cNvSpPr txBox="1"/>
          <p:nvPr>
            <p:custDataLst>
              <p:tags r:id="rId10"/>
            </p:custDataLst>
          </p:nvPr>
        </p:nvSpPr>
        <p:spPr>
          <a:xfrm>
            <a:off x="6141636" y="4029109"/>
            <a:ext cx="2011680" cy="5835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>
                <a:blipFill>
                  <a:blip r:embed="rId6"/>
                  <a:stretch>
                    <a:fillRect/>
                  </a:stretch>
                </a:blipFill>
                <a:cs typeface="+mn-ea"/>
                <a:sym typeface="+mn-lt"/>
              </a:rPr>
              <a:t> </a:t>
            </a:r>
            <a:r>
              <a:rPr lang="zh-CN" altLang="en-US" sz="3200" dirty="0">
                <a:blipFill>
                  <a:blip r:embed="rId6"/>
                  <a:stretch>
                    <a:fillRect/>
                  </a:stretch>
                </a:blipFill>
                <a:cs typeface="+mn-ea"/>
                <a:sym typeface="+mn-lt"/>
              </a:rPr>
              <a:t>人三物四</a:t>
            </a:r>
            <a:endParaRPr lang="zh-CN" altLang="en-US" sz="3200" dirty="0">
              <a:blipFill>
                <a:blip r:embed="rId6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  <p:sp>
        <p:nvSpPr>
          <p:cNvPr id="342" name="矩形 341"/>
          <p:cNvSpPr/>
          <p:nvPr>
            <p:custDataLst>
              <p:tags r:id="rId11"/>
            </p:custDataLst>
          </p:nvPr>
        </p:nvSpPr>
        <p:spPr>
          <a:xfrm>
            <a:off x="5440218" y="4912224"/>
            <a:ext cx="581266" cy="581266"/>
          </a:xfrm>
          <a:prstGeom prst="rect">
            <a:avLst/>
          </a:prstGeom>
          <a:blipFill>
            <a:blip r:embed="rId4" cstate="screen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800" dirty="0">
                <a:cs typeface="+mn-ea"/>
                <a:sym typeface="+mn-lt"/>
              </a:rPr>
              <a:t>4</a:t>
            </a:r>
            <a:endParaRPr lang="zh-CN" altLang="en-US" sz="2800" dirty="0">
              <a:cs typeface="+mn-ea"/>
              <a:sym typeface="+mn-lt"/>
            </a:endParaRPr>
          </a:p>
        </p:txBody>
      </p:sp>
      <p:sp>
        <p:nvSpPr>
          <p:cNvPr id="343" name="文本框 342"/>
          <p:cNvSpPr txBox="1"/>
          <p:nvPr>
            <p:custDataLst>
              <p:tags r:id="rId12"/>
            </p:custDataLst>
          </p:nvPr>
        </p:nvSpPr>
        <p:spPr>
          <a:xfrm>
            <a:off x="6141636" y="4944656"/>
            <a:ext cx="2621280" cy="5835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dirty="0">
                <a:blipFill>
                  <a:blip r:embed="rId6"/>
                  <a:stretch>
                    <a:fillRect/>
                  </a:stretch>
                </a:blipFill>
                <a:cs typeface="+mn-ea"/>
                <a:sym typeface="+mn-lt"/>
              </a:rPr>
              <a:t>三四格的位置</a:t>
            </a:r>
            <a:endParaRPr lang="zh-CN" altLang="en-US" sz="3200" dirty="0">
              <a:blipFill>
                <a:blip r:embed="rId6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>
        <p:random/>
      </p:transition>
    </mc:Choice>
    <mc:Fallback>
      <p:transition spd="slow" advClick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666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6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3737 0.04143 L -2.70833E-6 2.59259E-6 " pathEditMode="relative" rAng="0" ptsTypes="AA">
                                      <p:cBhvr>
                                        <p:cTn id="14" dur="500" fill="hold"/>
                                        <p:tgtEl>
                                          <p:spTgt spid="3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62" y="-208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6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3733 0.04136 L 4.44444E-6 -9.87654E-7 " pathEditMode="relative" rAng="0" ptsTypes="AA">
                                      <p:cBhvr>
                                        <p:cTn id="20" dur="500" fill="hold"/>
                                        <p:tgtEl>
                                          <p:spTgt spid="3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58" y="-206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6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3733 0.04136 L 4.44444E-6 -9.87654E-7 " pathEditMode="relative" rAng="0" ptsTypes="AA">
                                      <p:cBhvr>
                                        <p:cTn id="26" dur="500" fill="hold"/>
                                        <p:tgtEl>
                                          <p:spTgt spid="3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58" y="-2068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6" presetClass="path" presetSubtype="0" accel="50000" decel="5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0.03733 0.04136 L 4.44444E-6 -9.87654E-7 " pathEditMode="relative" rAng="0" ptsTypes="AA">
                                      <p:cBhvr>
                                        <p:cTn id="31" dur="500" fill="hold"/>
                                        <p:tgtEl>
                                          <p:spTgt spid="3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58" y="-206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6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3733 0.04136 L 4.44444E-6 -9.87654E-7 " pathEditMode="relative" rAng="0" ptsTypes="AA">
                                      <p:cBhvr>
                                        <p:cTn id="37" dur="500" fill="hold"/>
                                        <p:tgtEl>
                                          <p:spTgt spid="3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58" y="-2068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6" presetClass="path" presetSubtype="0" accel="50000" decel="5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0.03733 0.04136 L 4.44444E-6 -9.87654E-7 " pathEditMode="relative" rAng="0" ptsTypes="AA">
                                      <p:cBhvr>
                                        <p:cTn id="42" dur="500" fill="hold"/>
                                        <p:tgtEl>
                                          <p:spTgt spid="3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58" y="-206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5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6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3733 0.04136 L 4.44444E-6 -9.87654E-7 " pathEditMode="relative" rAng="0" ptsTypes="AA">
                                      <p:cBhvr>
                                        <p:cTn id="48" dur="500" fill="hold"/>
                                        <p:tgtEl>
                                          <p:spTgt spid="3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58" y="-2068"/>
                                    </p:animMotion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56" presetClass="path" presetSubtype="0" accel="50000" decel="5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0.03733 0.04136 L 4.44444E-6 -9.87654E-7 " pathEditMode="relative" rAng="0" ptsTypes="AA">
                                      <p:cBhvr>
                                        <p:cTn id="53" dur="500" fill="hold"/>
                                        <p:tgtEl>
                                          <p:spTgt spid="3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58" y="-206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0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6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3733 0.04136 L 4.44444E-6 -9.87654E-7 " pathEditMode="relative" rAng="0" ptsTypes="AA">
                                      <p:cBhvr>
                                        <p:cTn id="59" dur="500" fill="hold"/>
                                        <p:tgtEl>
                                          <p:spTgt spid="3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58" y="-2068"/>
                                    </p:animMotion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6" presetClass="path" presetSubtype="0" accel="50000" decel="5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0.03733 0.04136 L 4.44444E-6 -9.87654E-7 " pathEditMode="relative" rAng="0" ptsTypes="AA">
                                      <p:cBhvr>
                                        <p:cTn id="64" dur="500" fill="hold"/>
                                        <p:tgtEl>
                                          <p:spTgt spid="3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58" y="-206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4" grpId="0"/>
      <p:bldP spid="334" grpId="1"/>
      <p:bldP spid="335" grpId="0"/>
      <p:bldP spid="335" grpId="1"/>
      <p:bldP spid="336" grpId="0" animBg="1"/>
      <p:bldP spid="336" grpId="1" animBg="1"/>
      <p:bldP spid="337" grpId="0"/>
      <p:bldP spid="337" grpId="1"/>
      <p:bldP spid="338" grpId="0" animBg="1"/>
      <p:bldP spid="338" grpId="1" animBg="1"/>
      <p:bldP spid="339" grpId="0"/>
      <p:bldP spid="339" grpId="1"/>
      <p:bldP spid="340" grpId="0" animBg="1"/>
      <p:bldP spid="340" grpId="1" animBg="1"/>
      <p:bldP spid="341" grpId="0"/>
      <p:bldP spid="341" grpId="1"/>
      <p:bldP spid="342" grpId="0" animBg="1"/>
      <p:bldP spid="342" grpId="1" animBg="1"/>
      <p:bldP spid="343" grpId="0"/>
      <p:bldP spid="343" grpId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矩形 85"/>
          <p:cNvSpPr/>
          <p:nvPr/>
        </p:nvSpPr>
        <p:spPr>
          <a:xfrm rot="10800000" flipV="1">
            <a:off x="1085673" y="3322852"/>
            <a:ext cx="45719" cy="2490830"/>
          </a:xfrm>
          <a:prstGeom prst="rect">
            <a:avLst/>
          </a:prstGeom>
          <a:blipFill>
            <a:blip r:embed="rId1" cstate="screen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2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  <p:sp>
        <p:nvSpPr>
          <p:cNvPr id="87" name="文本框 86"/>
          <p:cNvSpPr txBox="1"/>
          <p:nvPr/>
        </p:nvSpPr>
        <p:spPr>
          <a:xfrm>
            <a:off x="1315319" y="4124242"/>
            <a:ext cx="3840480" cy="5835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zh-CN" altLang="en-US" sz="3200" dirty="0">
                <a:blipFill>
                  <a:blip r:embed="rId2"/>
                  <a:stretch>
                    <a:fillRect/>
                  </a:stretch>
                </a:blipFill>
                <a:cs typeface="+mn-ea"/>
                <a:sym typeface="+mn-lt"/>
              </a:rPr>
              <a:t>代词、冠词的第三格</a:t>
            </a:r>
            <a:endParaRPr lang="zh-CN" altLang="en-US" sz="3200" dirty="0">
              <a:blipFill>
                <a:blip r:embed="rId2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  <p:sp>
        <p:nvSpPr>
          <p:cNvPr id="88" name="文本框 87"/>
          <p:cNvSpPr txBox="1"/>
          <p:nvPr/>
        </p:nvSpPr>
        <p:spPr>
          <a:xfrm>
            <a:off x="1353478" y="4769619"/>
            <a:ext cx="6267452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</a:defRPr>
            </a:lvl1pPr>
          </a:lstStyle>
          <a:p>
            <a:r>
              <a:rPr lang="zh-CN" altLang="en-US" sz="2400" dirty="0">
                <a:latin typeface="Calibri" panose="020F0502020204030204" charset="0"/>
                <a:cs typeface="Calibri" panose="020F0502020204030204" charset="0"/>
                <a:sym typeface="+mn-lt"/>
              </a:rPr>
              <a:t>Pronomen</a:t>
            </a:r>
            <a:r>
              <a:rPr lang="en-US" altLang="zh-CN" sz="2400" dirty="0">
                <a:latin typeface="Calibri" panose="020F0502020204030204" charset="0"/>
                <a:cs typeface="Calibri" panose="020F0502020204030204" charset="0"/>
                <a:sym typeface="+mn-lt"/>
              </a:rPr>
              <a:t>,</a:t>
            </a:r>
            <a:r>
              <a:rPr lang="zh-CN" altLang="en-US" sz="2400" dirty="0">
                <a:latin typeface="Calibri" panose="020F0502020204030204" charset="0"/>
                <a:cs typeface="Calibri" panose="020F0502020204030204" charset="0"/>
                <a:sym typeface="+mn-lt"/>
              </a:rPr>
              <a:t> Artikel im Dativ</a:t>
            </a:r>
            <a:endParaRPr lang="zh-CN" altLang="en-US" sz="2400" dirty="0">
              <a:latin typeface="Calibri" panose="020F0502020204030204" charset="0"/>
              <a:cs typeface="Calibri" panose="020F0502020204030204" charset="0"/>
              <a:sym typeface="+mn-lt"/>
            </a:endParaRPr>
          </a:p>
        </p:txBody>
      </p:sp>
      <p:sp>
        <p:nvSpPr>
          <p:cNvPr id="89" name="矩形 88"/>
          <p:cNvSpPr/>
          <p:nvPr/>
        </p:nvSpPr>
        <p:spPr>
          <a:xfrm>
            <a:off x="1385644" y="3413444"/>
            <a:ext cx="3951900" cy="608303"/>
          </a:xfrm>
          <a:prstGeom prst="rect">
            <a:avLst/>
          </a:prstGeom>
          <a:blipFill>
            <a:blip r:embed="rId3" cstate="screen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dist"/>
            <a:r>
              <a:rPr lang="en-US" altLang="zh-CN" sz="4000" b="1" dirty="0">
                <a:cs typeface="+mn-ea"/>
                <a:sym typeface="+mn-lt"/>
              </a:rPr>
              <a:t>PART ONE</a:t>
            </a:r>
            <a:endParaRPr lang="zh-CN" altLang="en-US" sz="4000" b="1" dirty="0">
              <a:cs typeface="+mn-ea"/>
              <a:sym typeface="+mn-lt"/>
            </a:endParaRPr>
          </a:p>
        </p:txBody>
      </p:sp>
      <p:grpSp>
        <p:nvGrpSpPr>
          <p:cNvPr id="90" name="组合 89"/>
          <p:cNvGrpSpPr/>
          <p:nvPr/>
        </p:nvGrpSpPr>
        <p:grpSpPr>
          <a:xfrm>
            <a:off x="7620930" y="707761"/>
            <a:ext cx="3651770" cy="5600964"/>
            <a:chOff x="7648576" y="1727200"/>
            <a:chExt cx="2031771" cy="3116263"/>
          </a:xfrm>
        </p:grpSpPr>
        <p:sp>
          <p:nvSpPr>
            <p:cNvPr id="91" name="Freeform 5"/>
            <p:cNvSpPr>
              <a:spLocks noEditPoints="1"/>
            </p:cNvSpPr>
            <p:nvPr/>
          </p:nvSpPr>
          <p:spPr bwMode="auto">
            <a:xfrm>
              <a:off x="7648576" y="4586288"/>
              <a:ext cx="1984375" cy="255588"/>
            </a:xfrm>
            <a:custGeom>
              <a:avLst/>
              <a:gdLst>
                <a:gd name="T0" fmla="*/ 1759 w 2002"/>
                <a:gd name="T1" fmla="*/ 219 h 257"/>
                <a:gd name="T2" fmla="*/ 1927 w 2002"/>
                <a:gd name="T3" fmla="*/ 221 h 257"/>
                <a:gd name="T4" fmla="*/ 1801 w 2002"/>
                <a:gd name="T5" fmla="*/ 220 h 257"/>
                <a:gd name="T6" fmla="*/ 1759 w 2002"/>
                <a:gd name="T7" fmla="*/ 227 h 257"/>
                <a:gd name="T8" fmla="*/ 291 w 2002"/>
                <a:gd name="T9" fmla="*/ 219 h 257"/>
                <a:gd name="T10" fmla="*/ 451 w 2002"/>
                <a:gd name="T11" fmla="*/ 222 h 257"/>
                <a:gd name="T12" fmla="*/ 1720 w 2002"/>
                <a:gd name="T13" fmla="*/ 224 h 257"/>
                <a:gd name="T14" fmla="*/ 1457 w 2002"/>
                <a:gd name="T15" fmla="*/ 218 h 257"/>
                <a:gd name="T16" fmla="*/ 290 w 2002"/>
                <a:gd name="T17" fmla="*/ 204 h 257"/>
                <a:gd name="T18" fmla="*/ 1759 w 2002"/>
                <a:gd name="T19" fmla="*/ 219 h 257"/>
                <a:gd name="T20" fmla="*/ 1927 w 2002"/>
                <a:gd name="T21" fmla="*/ 221 h 257"/>
                <a:gd name="T22" fmla="*/ 1900 w 2002"/>
                <a:gd name="T23" fmla="*/ 197 h 257"/>
                <a:gd name="T24" fmla="*/ 1720 w 2002"/>
                <a:gd name="T25" fmla="*/ 196 h 257"/>
                <a:gd name="T26" fmla="*/ 1458 w 2002"/>
                <a:gd name="T27" fmla="*/ 195 h 257"/>
                <a:gd name="T28" fmla="*/ 1209 w 2002"/>
                <a:gd name="T29" fmla="*/ 194 h 257"/>
                <a:gd name="T30" fmla="*/ 1457 w 2002"/>
                <a:gd name="T31" fmla="*/ 217 h 257"/>
                <a:gd name="T32" fmla="*/ 539 w 2002"/>
                <a:gd name="T33" fmla="*/ 195 h 257"/>
                <a:gd name="T34" fmla="*/ 1928 w 2002"/>
                <a:gd name="T35" fmla="*/ 180 h 257"/>
                <a:gd name="T36" fmla="*/ 1928 w 2002"/>
                <a:gd name="T37" fmla="*/ 171 h 257"/>
                <a:gd name="T38" fmla="*/ 1927 w 2002"/>
                <a:gd name="T39" fmla="*/ 171 h 257"/>
                <a:gd name="T40" fmla="*/ 303 w 2002"/>
                <a:gd name="T41" fmla="*/ 163 h 257"/>
                <a:gd name="T42" fmla="*/ 1929 w 2002"/>
                <a:gd name="T43" fmla="*/ 171 h 257"/>
                <a:gd name="T44" fmla="*/ 1978 w 2002"/>
                <a:gd name="T45" fmla="*/ 145 h 257"/>
                <a:gd name="T46" fmla="*/ 1930 w 2002"/>
                <a:gd name="T47" fmla="*/ 149 h 257"/>
                <a:gd name="T48" fmla="*/ 304 w 2002"/>
                <a:gd name="T49" fmla="*/ 142 h 257"/>
                <a:gd name="T50" fmla="*/ 1982 w 2002"/>
                <a:gd name="T51" fmla="*/ 127 h 257"/>
                <a:gd name="T52" fmla="*/ 165 w 2002"/>
                <a:gd name="T53" fmla="*/ 180 h 257"/>
                <a:gd name="T54" fmla="*/ 291 w 2002"/>
                <a:gd name="T55" fmla="*/ 182 h 257"/>
                <a:gd name="T56" fmla="*/ 303 w 2002"/>
                <a:gd name="T57" fmla="*/ 184 h 257"/>
                <a:gd name="T58" fmla="*/ 167 w 2002"/>
                <a:gd name="T59" fmla="*/ 150 h 257"/>
                <a:gd name="T60" fmla="*/ 148 w 2002"/>
                <a:gd name="T61" fmla="*/ 186 h 257"/>
                <a:gd name="T62" fmla="*/ 165 w 2002"/>
                <a:gd name="T63" fmla="*/ 180 h 257"/>
                <a:gd name="T64" fmla="*/ 150 w 2002"/>
                <a:gd name="T65" fmla="*/ 121 h 257"/>
                <a:gd name="T66" fmla="*/ 1994 w 2002"/>
                <a:gd name="T67" fmla="*/ 119 h 257"/>
                <a:gd name="T68" fmla="*/ 149 w 2002"/>
                <a:gd name="T69" fmla="*/ 216 h 257"/>
                <a:gd name="T70" fmla="*/ 290 w 2002"/>
                <a:gd name="T71" fmla="*/ 225 h 257"/>
                <a:gd name="T72" fmla="*/ 146 w 2002"/>
                <a:gd name="T73" fmla="*/ 216 h 257"/>
                <a:gd name="T74" fmla="*/ 149 w 2002"/>
                <a:gd name="T75" fmla="*/ 105 h 257"/>
                <a:gd name="T76" fmla="*/ 1983 w 2002"/>
                <a:gd name="T77" fmla="*/ 88 h 257"/>
                <a:gd name="T78" fmla="*/ 1 w 2002"/>
                <a:gd name="T79" fmla="*/ 94 h 257"/>
                <a:gd name="T80" fmla="*/ 1760 w 2002"/>
                <a:gd name="T81" fmla="*/ 65 h 257"/>
                <a:gd name="T82" fmla="*/ 1742 w 2002"/>
                <a:gd name="T83" fmla="*/ 73 h 257"/>
                <a:gd name="T84" fmla="*/ 1760 w 2002"/>
                <a:gd name="T85" fmla="*/ 65 h 257"/>
                <a:gd name="T86" fmla="*/ 1924 w 2002"/>
                <a:gd name="T87" fmla="*/ 60 h 257"/>
                <a:gd name="T88" fmla="*/ 1928 w 2002"/>
                <a:gd name="T89" fmla="*/ 58 h 257"/>
                <a:gd name="T90" fmla="*/ 2 w 2002"/>
                <a:gd name="T91" fmla="*/ 57 h 257"/>
                <a:gd name="T92" fmla="*/ 170 w 2002"/>
                <a:gd name="T93" fmla="*/ 7 h 257"/>
                <a:gd name="T94" fmla="*/ 1976 w 2002"/>
                <a:gd name="T95" fmla="*/ 33 h 257"/>
                <a:gd name="T96" fmla="*/ 1598 w 2002"/>
                <a:gd name="T97" fmla="*/ 40 h 257"/>
                <a:gd name="T98" fmla="*/ 1493 w 2002"/>
                <a:gd name="T99" fmla="*/ 39 h 257"/>
                <a:gd name="T100" fmla="*/ 172 w 2002"/>
                <a:gd name="T101" fmla="*/ 22 h 257"/>
                <a:gd name="T102" fmla="*/ 170 w 2002"/>
                <a:gd name="T103" fmla="*/ 52 h 257"/>
                <a:gd name="T104" fmla="*/ 393 w 2002"/>
                <a:gd name="T105" fmla="*/ 50 h 257"/>
                <a:gd name="T106" fmla="*/ 1796 w 2002"/>
                <a:gd name="T107" fmla="*/ 64 h 257"/>
                <a:gd name="T108" fmla="*/ 1928 w 2002"/>
                <a:gd name="T109" fmla="*/ 59 h 257"/>
                <a:gd name="T110" fmla="*/ 1962 w 2002"/>
                <a:gd name="T111" fmla="*/ 71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02" h="257">
                  <a:moveTo>
                    <a:pt x="291" y="229"/>
                  </a:moveTo>
                  <a:cubicBezTo>
                    <a:pt x="290" y="229"/>
                    <a:pt x="290" y="231"/>
                    <a:pt x="290" y="232"/>
                  </a:cubicBezTo>
                  <a:cubicBezTo>
                    <a:pt x="290" y="233"/>
                    <a:pt x="290" y="234"/>
                    <a:pt x="290" y="235"/>
                  </a:cubicBezTo>
                  <a:cubicBezTo>
                    <a:pt x="290" y="235"/>
                    <a:pt x="290" y="235"/>
                    <a:pt x="290" y="235"/>
                  </a:cubicBezTo>
                  <a:cubicBezTo>
                    <a:pt x="290" y="234"/>
                    <a:pt x="291" y="233"/>
                    <a:pt x="291" y="232"/>
                  </a:cubicBezTo>
                  <a:cubicBezTo>
                    <a:pt x="291" y="232"/>
                    <a:pt x="291" y="232"/>
                    <a:pt x="291" y="232"/>
                  </a:cubicBezTo>
                  <a:cubicBezTo>
                    <a:pt x="291" y="230"/>
                    <a:pt x="291" y="229"/>
                    <a:pt x="291" y="229"/>
                  </a:cubicBezTo>
                  <a:moveTo>
                    <a:pt x="1759" y="219"/>
                  </a:moveTo>
                  <a:cubicBezTo>
                    <a:pt x="1759" y="220"/>
                    <a:pt x="1759" y="220"/>
                    <a:pt x="1759" y="220"/>
                  </a:cubicBezTo>
                  <a:cubicBezTo>
                    <a:pt x="1779" y="220"/>
                    <a:pt x="1799" y="220"/>
                    <a:pt x="1819" y="220"/>
                  </a:cubicBezTo>
                  <a:cubicBezTo>
                    <a:pt x="1842" y="220"/>
                    <a:pt x="1865" y="221"/>
                    <a:pt x="1887" y="221"/>
                  </a:cubicBezTo>
                  <a:cubicBezTo>
                    <a:pt x="1920" y="221"/>
                    <a:pt x="1920" y="221"/>
                    <a:pt x="1920" y="221"/>
                  </a:cubicBezTo>
                  <a:cubicBezTo>
                    <a:pt x="1924" y="221"/>
                    <a:pt x="1924" y="221"/>
                    <a:pt x="1924" y="221"/>
                  </a:cubicBezTo>
                  <a:cubicBezTo>
                    <a:pt x="1926" y="221"/>
                    <a:pt x="1926" y="221"/>
                    <a:pt x="1926" y="221"/>
                  </a:cubicBezTo>
                  <a:cubicBezTo>
                    <a:pt x="1927" y="221"/>
                    <a:pt x="1927" y="221"/>
                    <a:pt x="1927" y="221"/>
                  </a:cubicBezTo>
                  <a:cubicBezTo>
                    <a:pt x="1927" y="221"/>
                    <a:pt x="1927" y="221"/>
                    <a:pt x="1927" y="221"/>
                  </a:cubicBezTo>
                  <a:cubicBezTo>
                    <a:pt x="1927" y="221"/>
                    <a:pt x="1927" y="221"/>
                    <a:pt x="1927" y="221"/>
                  </a:cubicBezTo>
                  <a:cubicBezTo>
                    <a:pt x="1922" y="221"/>
                    <a:pt x="1922" y="221"/>
                    <a:pt x="1922" y="221"/>
                  </a:cubicBezTo>
                  <a:cubicBezTo>
                    <a:pt x="1922" y="221"/>
                    <a:pt x="1922" y="221"/>
                    <a:pt x="1922" y="221"/>
                  </a:cubicBezTo>
                  <a:cubicBezTo>
                    <a:pt x="1910" y="221"/>
                    <a:pt x="1898" y="221"/>
                    <a:pt x="1885" y="221"/>
                  </a:cubicBezTo>
                  <a:cubicBezTo>
                    <a:pt x="1885" y="221"/>
                    <a:pt x="1885" y="221"/>
                    <a:pt x="1885" y="221"/>
                  </a:cubicBezTo>
                  <a:cubicBezTo>
                    <a:pt x="1884" y="221"/>
                    <a:pt x="1883" y="221"/>
                    <a:pt x="1883" y="221"/>
                  </a:cubicBezTo>
                  <a:cubicBezTo>
                    <a:pt x="1857" y="220"/>
                    <a:pt x="1829" y="220"/>
                    <a:pt x="1801" y="220"/>
                  </a:cubicBezTo>
                  <a:cubicBezTo>
                    <a:pt x="1801" y="220"/>
                    <a:pt x="1801" y="220"/>
                    <a:pt x="1801" y="220"/>
                  </a:cubicBezTo>
                  <a:cubicBezTo>
                    <a:pt x="1787" y="220"/>
                    <a:pt x="1773" y="220"/>
                    <a:pt x="1759" y="219"/>
                  </a:cubicBezTo>
                  <a:moveTo>
                    <a:pt x="1720" y="219"/>
                  </a:moveTo>
                  <a:cubicBezTo>
                    <a:pt x="1720" y="221"/>
                    <a:pt x="1720" y="224"/>
                    <a:pt x="1720" y="226"/>
                  </a:cubicBezTo>
                  <a:cubicBezTo>
                    <a:pt x="1721" y="226"/>
                    <a:pt x="1722" y="226"/>
                    <a:pt x="1723" y="226"/>
                  </a:cubicBezTo>
                  <a:cubicBezTo>
                    <a:pt x="1743" y="227"/>
                    <a:pt x="1743" y="227"/>
                    <a:pt x="1743" y="227"/>
                  </a:cubicBezTo>
                  <a:cubicBezTo>
                    <a:pt x="1753" y="227"/>
                    <a:pt x="1753" y="227"/>
                    <a:pt x="1753" y="227"/>
                  </a:cubicBezTo>
                  <a:cubicBezTo>
                    <a:pt x="1758" y="227"/>
                    <a:pt x="1758" y="227"/>
                    <a:pt x="1758" y="227"/>
                  </a:cubicBezTo>
                  <a:cubicBezTo>
                    <a:pt x="1759" y="227"/>
                    <a:pt x="1759" y="227"/>
                    <a:pt x="1759" y="227"/>
                  </a:cubicBezTo>
                  <a:cubicBezTo>
                    <a:pt x="1759" y="227"/>
                    <a:pt x="1759" y="227"/>
                    <a:pt x="1759" y="227"/>
                  </a:cubicBezTo>
                  <a:cubicBezTo>
                    <a:pt x="1759" y="227"/>
                    <a:pt x="1759" y="227"/>
                    <a:pt x="1759" y="227"/>
                  </a:cubicBezTo>
                  <a:cubicBezTo>
                    <a:pt x="1759" y="227"/>
                    <a:pt x="1759" y="227"/>
                    <a:pt x="1759" y="227"/>
                  </a:cubicBezTo>
                  <a:cubicBezTo>
                    <a:pt x="1759" y="225"/>
                    <a:pt x="1759" y="223"/>
                    <a:pt x="1759" y="220"/>
                  </a:cubicBezTo>
                  <a:cubicBezTo>
                    <a:pt x="1759" y="220"/>
                    <a:pt x="1759" y="220"/>
                    <a:pt x="1759" y="220"/>
                  </a:cubicBezTo>
                  <a:cubicBezTo>
                    <a:pt x="1759" y="220"/>
                    <a:pt x="1759" y="220"/>
                    <a:pt x="1759" y="219"/>
                  </a:cubicBezTo>
                  <a:cubicBezTo>
                    <a:pt x="1746" y="219"/>
                    <a:pt x="1733" y="219"/>
                    <a:pt x="1720" y="219"/>
                  </a:cubicBezTo>
                  <a:moveTo>
                    <a:pt x="291" y="219"/>
                  </a:moveTo>
                  <a:cubicBezTo>
                    <a:pt x="291" y="221"/>
                    <a:pt x="291" y="223"/>
                    <a:pt x="291" y="225"/>
                  </a:cubicBezTo>
                  <a:cubicBezTo>
                    <a:pt x="291" y="225"/>
                    <a:pt x="291" y="225"/>
                    <a:pt x="291" y="225"/>
                  </a:cubicBezTo>
                  <a:cubicBezTo>
                    <a:pt x="293" y="225"/>
                    <a:pt x="293" y="225"/>
                    <a:pt x="293" y="225"/>
                  </a:cubicBezTo>
                  <a:cubicBezTo>
                    <a:pt x="296" y="225"/>
                    <a:pt x="296" y="225"/>
                    <a:pt x="296" y="225"/>
                  </a:cubicBezTo>
                  <a:cubicBezTo>
                    <a:pt x="302" y="225"/>
                    <a:pt x="302" y="225"/>
                    <a:pt x="302" y="225"/>
                  </a:cubicBezTo>
                  <a:cubicBezTo>
                    <a:pt x="314" y="225"/>
                    <a:pt x="314" y="225"/>
                    <a:pt x="314" y="225"/>
                  </a:cubicBezTo>
                  <a:cubicBezTo>
                    <a:pt x="323" y="225"/>
                    <a:pt x="331" y="224"/>
                    <a:pt x="340" y="224"/>
                  </a:cubicBezTo>
                  <a:cubicBezTo>
                    <a:pt x="375" y="224"/>
                    <a:pt x="412" y="223"/>
                    <a:pt x="451" y="222"/>
                  </a:cubicBezTo>
                  <a:cubicBezTo>
                    <a:pt x="457" y="222"/>
                    <a:pt x="462" y="222"/>
                    <a:pt x="467" y="222"/>
                  </a:cubicBezTo>
                  <a:cubicBezTo>
                    <a:pt x="443" y="221"/>
                    <a:pt x="420" y="221"/>
                    <a:pt x="396" y="221"/>
                  </a:cubicBezTo>
                  <a:cubicBezTo>
                    <a:pt x="360" y="220"/>
                    <a:pt x="325" y="219"/>
                    <a:pt x="291" y="219"/>
                  </a:cubicBezTo>
                  <a:moveTo>
                    <a:pt x="1458" y="218"/>
                  </a:moveTo>
                  <a:cubicBezTo>
                    <a:pt x="1458" y="218"/>
                    <a:pt x="1458" y="218"/>
                    <a:pt x="1458" y="218"/>
                  </a:cubicBezTo>
                  <a:cubicBezTo>
                    <a:pt x="1516" y="222"/>
                    <a:pt x="1596" y="225"/>
                    <a:pt x="1683" y="226"/>
                  </a:cubicBezTo>
                  <a:cubicBezTo>
                    <a:pt x="1695" y="226"/>
                    <a:pt x="1707" y="226"/>
                    <a:pt x="1720" y="226"/>
                  </a:cubicBezTo>
                  <a:cubicBezTo>
                    <a:pt x="1720" y="225"/>
                    <a:pt x="1720" y="224"/>
                    <a:pt x="1720" y="224"/>
                  </a:cubicBezTo>
                  <a:cubicBezTo>
                    <a:pt x="1720" y="224"/>
                    <a:pt x="1720" y="225"/>
                    <a:pt x="1720" y="226"/>
                  </a:cubicBezTo>
                  <a:cubicBezTo>
                    <a:pt x="1720" y="226"/>
                    <a:pt x="1720" y="226"/>
                    <a:pt x="1720" y="226"/>
                  </a:cubicBezTo>
                  <a:cubicBezTo>
                    <a:pt x="1720" y="224"/>
                    <a:pt x="1720" y="222"/>
                    <a:pt x="1720" y="219"/>
                  </a:cubicBezTo>
                  <a:cubicBezTo>
                    <a:pt x="1637" y="219"/>
                    <a:pt x="1547" y="218"/>
                    <a:pt x="1458" y="218"/>
                  </a:cubicBezTo>
                  <a:moveTo>
                    <a:pt x="1457" y="218"/>
                  </a:moveTo>
                  <a:cubicBezTo>
                    <a:pt x="1457" y="218"/>
                    <a:pt x="1457" y="218"/>
                    <a:pt x="1457" y="218"/>
                  </a:cubicBezTo>
                  <a:cubicBezTo>
                    <a:pt x="1457" y="218"/>
                    <a:pt x="1457" y="218"/>
                    <a:pt x="1457" y="218"/>
                  </a:cubicBezTo>
                  <a:cubicBezTo>
                    <a:pt x="1457" y="218"/>
                    <a:pt x="1457" y="218"/>
                    <a:pt x="1457" y="218"/>
                  </a:cubicBezTo>
                  <a:cubicBezTo>
                    <a:pt x="1457" y="218"/>
                    <a:pt x="1457" y="218"/>
                    <a:pt x="1457" y="218"/>
                  </a:cubicBezTo>
                  <a:moveTo>
                    <a:pt x="290" y="200"/>
                  </a:moveTo>
                  <a:cubicBezTo>
                    <a:pt x="290" y="200"/>
                    <a:pt x="290" y="206"/>
                    <a:pt x="290" y="212"/>
                  </a:cubicBezTo>
                  <a:cubicBezTo>
                    <a:pt x="290" y="215"/>
                    <a:pt x="290" y="217"/>
                    <a:pt x="290" y="219"/>
                  </a:cubicBezTo>
                  <a:cubicBezTo>
                    <a:pt x="290" y="219"/>
                    <a:pt x="290" y="219"/>
                    <a:pt x="290" y="219"/>
                  </a:cubicBezTo>
                  <a:cubicBezTo>
                    <a:pt x="290" y="215"/>
                    <a:pt x="291" y="210"/>
                    <a:pt x="291" y="204"/>
                  </a:cubicBezTo>
                  <a:cubicBezTo>
                    <a:pt x="291" y="204"/>
                    <a:pt x="291" y="204"/>
                    <a:pt x="291" y="204"/>
                  </a:cubicBezTo>
                  <a:cubicBezTo>
                    <a:pt x="290" y="204"/>
                    <a:pt x="290" y="204"/>
                    <a:pt x="290" y="204"/>
                  </a:cubicBezTo>
                  <a:cubicBezTo>
                    <a:pt x="290" y="201"/>
                    <a:pt x="290" y="200"/>
                    <a:pt x="290" y="200"/>
                  </a:cubicBezTo>
                  <a:moveTo>
                    <a:pt x="1927" y="197"/>
                  </a:moveTo>
                  <a:cubicBezTo>
                    <a:pt x="1927" y="226"/>
                    <a:pt x="1927" y="249"/>
                    <a:pt x="1927" y="256"/>
                  </a:cubicBezTo>
                  <a:cubicBezTo>
                    <a:pt x="1927" y="257"/>
                    <a:pt x="1927" y="257"/>
                    <a:pt x="1927" y="257"/>
                  </a:cubicBezTo>
                  <a:cubicBezTo>
                    <a:pt x="1927" y="257"/>
                    <a:pt x="1927" y="231"/>
                    <a:pt x="1927" y="197"/>
                  </a:cubicBezTo>
                  <a:cubicBezTo>
                    <a:pt x="1927" y="197"/>
                    <a:pt x="1927" y="197"/>
                    <a:pt x="1927" y="197"/>
                  </a:cubicBezTo>
                  <a:moveTo>
                    <a:pt x="1759" y="196"/>
                  </a:moveTo>
                  <a:cubicBezTo>
                    <a:pt x="1759" y="205"/>
                    <a:pt x="1759" y="213"/>
                    <a:pt x="1759" y="219"/>
                  </a:cubicBezTo>
                  <a:cubicBezTo>
                    <a:pt x="1773" y="220"/>
                    <a:pt x="1787" y="220"/>
                    <a:pt x="1801" y="220"/>
                  </a:cubicBezTo>
                  <a:cubicBezTo>
                    <a:pt x="1801" y="220"/>
                    <a:pt x="1801" y="220"/>
                    <a:pt x="1801" y="220"/>
                  </a:cubicBezTo>
                  <a:cubicBezTo>
                    <a:pt x="1829" y="220"/>
                    <a:pt x="1857" y="220"/>
                    <a:pt x="1883" y="221"/>
                  </a:cubicBezTo>
                  <a:cubicBezTo>
                    <a:pt x="1883" y="221"/>
                    <a:pt x="1884" y="221"/>
                    <a:pt x="1885" y="221"/>
                  </a:cubicBezTo>
                  <a:cubicBezTo>
                    <a:pt x="1885" y="221"/>
                    <a:pt x="1885" y="221"/>
                    <a:pt x="1885" y="221"/>
                  </a:cubicBezTo>
                  <a:cubicBezTo>
                    <a:pt x="1898" y="221"/>
                    <a:pt x="1910" y="221"/>
                    <a:pt x="1922" y="221"/>
                  </a:cubicBezTo>
                  <a:cubicBezTo>
                    <a:pt x="1922" y="221"/>
                    <a:pt x="1922" y="221"/>
                    <a:pt x="1922" y="221"/>
                  </a:cubicBezTo>
                  <a:cubicBezTo>
                    <a:pt x="1927" y="221"/>
                    <a:pt x="1927" y="221"/>
                    <a:pt x="1927" y="221"/>
                  </a:cubicBezTo>
                  <a:cubicBezTo>
                    <a:pt x="1927" y="221"/>
                    <a:pt x="1927" y="221"/>
                    <a:pt x="1927" y="221"/>
                  </a:cubicBezTo>
                  <a:cubicBezTo>
                    <a:pt x="1927" y="221"/>
                    <a:pt x="1927" y="221"/>
                    <a:pt x="1927" y="221"/>
                  </a:cubicBezTo>
                  <a:cubicBezTo>
                    <a:pt x="1927" y="221"/>
                    <a:pt x="1927" y="221"/>
                    <a:pt x="1927" y="221"/>
                  </a:cubicBezTo>
                  <a:cubicBezTo>
                    <a:pt x="1927" y="241"/>
                    <a:pt x="1927" y="252"/>
                    <a:pt x="1927" y="256"/>
                  </a:cubicBezTo>
                  <a:cubicBezTo>
                    <a:pt x="1927" y="249"/>
                    <a:pt x="1927" y="226"/>
                    <a:pt x="1927" y="197"/>
                  </a:cubicBezTo>
                  <a:cubicBezTo>
                    <a:pt x="1927" y="197"/>
                    <a:pt x="1927" y="197"/>
                    <a:pt x="1927" y="197"/>
                  </a:cubicBezTo>
                  <a:cubicBezTo>
                    <a:pt x="1926" y="197"/>
                    <a:pt x="1926" y="197"/>
                    <a:pt x="1926" y="197"/>
                  </a:cubicBezTo>
                  <a:cubicBezTo>
                    <a:pt x="1900" y="197"/>
                    <a:pt x="1900" y="197"/>
                    <a:pt x="1900" y="197"/>
                  </a:cubicBezTo>
                  <a:cubicBezTo>
                    <a:pt x="1897" y="197"/>
                    <a:pt x="1894" y="197"/>
                    <a:pt x="1890" y="197"/>
                  </a:cubicBezTo>
                  <a:cubicBezTo>
                    <a:pt x="1876" y="197"/>
                    <a:pt x="1861" y="197"/>
                    <a:pt x="1845" y="197"/>
                  </a:cubicBezTo>
                  <a:cubicBezTo>
                    <a:pt x="1845" y="196"/>
                    <a:pt x="1813" y="196"/>
                    <a:pt x="1759" y="196"/>
                  </a:cubicBezTo>
                  <a:moveTo>
                    <a:pt x="1720" y="196"/>
                  </a:moveTo>
                  <a:cubicBezTo>
                    <a:pt x="1720" y="203"/>
                    <a:pt x="1720" y="211"/>
                    <a:pt x="1720" y="219"/>
                  </a:cubicBezTo>
                  <a:cubicBezTo>
                    <a:pt x="1733" y="219"/>
                    <a:pt x="1746" y="219"/>
                    <a:pt x="1759" y="219"/>
                  </a:cubicBezTo>
                  <a:cubicBezTo>
                    <a:pt x="1759" y="214"/>
                    <a:pt x="1759" y="205"/>
                    <a:pt x="1759" y="196"/>
                  </a:cubicBezTo>
                  <a:cubicBezTo>
                    <a:pt x="1747" y="196"/>
                    <a:pt x="1734" y="196"/>
                    <a:pt x="1720" y="196"/>
                  </a:cubicBezTo>
                  <a:moveTo>
                    <a:pt x="1458" y="195"/>
                  </a:moveTo>
                  <a:cubicBezTo>
                    <a:pt x="1458" y="205"/>
                    <a:pt x="1458" y="212"/>
                    <a:pt x="1458" y="218"/>
                  </a:cubicBezTo>
                  <a:cubicBezTo>
                    <a:pt x="1547" y="218"/>
                    <a:pt x="1637" y="219"/>
                    <a:pt x="1720" y="219"/>
                  </a:cubicBezTo>
                  <a:cubicBezTo>
                    <a:pt x="1720" y="213"/>
                    <a:pt x="1720" y="205"/>
                    <a:pt x="1720" y="196"/>
                  </a:cubicBezTo>
                  <a:cubicBezTo>
                    <a:pt x="1652" y="195"/>
                    <a:pt x="1560" y="195"/>
                    <a:pt x="1458" y="195"/>
                  </a:cubicBezTo>
                  <a:moveTo>
                    <a:pt x="1458" y="195"/>
                  </a:moveTo>
                  <a:cubicBezTo>
                    <a:pt x="1458" y="196"/>
                    <a:pt x="1458" y="196"/>
                    <a:pt x="1458" y="196"/>
                  </a:cubicBezTo>
                  <a:cubicBezTo>
                    <a:pt x="1458" y="196"/>
                    <a:pt x="1458" y="196"/>
                    <a:pt x="1458" y="195"/>
                  </a:cubicBezTo>
                  <a:cubicBezTo>
                    <a:pt x="1458" y="195"/>
                    <a:pt x="1458" y="195"/>
                    <a:pt x="1458" y="195"/>
                  </a:cubicBezTo>
                  <a:moveTo>
                    <a:pt x="540" y="195"/>
                  </a:moveTo>
                  <a:cubicBezTo>
                    <a:pt x="540" y="197"/>
                    <a:pt x="540" y="199"/>
                    <a:pt x="540" y="201"/>
                  </a:cubicBezTo>
                  <a:cubicBezTo>
                    <a:pt x="540" y="201"/>
                    <a:pt x="540" y="201"/>
                    <a:pt x="540" y="201"/>
                  </a:cubicBezTo>
                  <a:cubicBezTo>
                    <a:pt x="540" y="201"/>
                    <a:pt x="540" y="201"/>
                    <a:pt x="540" y="201"/>
                  </a:cubicBezTo>
                  <a:cubicBezTo>
                    <a:pt x="540" y="199"/>
                    <a:pt x="540" y="197"/>
                    <a:pt x="540" y="195"/>
                  </a:cubicBezTo>
                  <a:cubicBezTo>
                    <a:pt x="540" y="195"/>
                    <a:pt x="540" y="195"/>
                    <a:pt x="540" y="195"/>
                  </a:cubicBezTo>
                  <a:moveTo>
                    <a:pt x="1209" y="194"/>
                  </a:moveTo>
                  <a:cubicBezTo>
                    <a:pt x="1208" y="194"/>
                    <a:pt x="1207" y="194"/>
                    <a:pt x="1206" y="194"/>
                  </a:cubicBezTo>
                  <a:cubicBezTo>
                    <a:pt x="1251" y="199"/>
                    <a:pt x="1367" y="203"/>
                    <a:pt x="1418" y="208"/>
                  </a:cubicBezTo>
                  <a:cubicBezTo>
                    <a:pt x="1429" y="210"/>
                    <a:pt x="1386" y="212"/>
                    <a:pt x="1397" y="214"/>
                  </a:cubicBezTo>
                  <a:cubicBezTo>
                    <a:pt x="1411" y="215"/>
                    <a:pt x="1427" y="216"/>
                    <a:pt x="1446" y="217"/>
                  </a:cubicBezTo>
                  <a:cubicBezTo>
                    <a:pt x="1447" y="217"/>
                    <a:pt x="1448" y="217"/>
                    <a:pt x="1449" y="217"/>
                  </a:cubicBezTo>
                  <a:cubicBezTo>
                    <a:pt x="1456" y="217"/>
                    <a:pt x="1456" y="217"/>
                    <a:pt x="1456" y="217"/>
                  </a:cubicBezTo>
                  <a:cubicBezTo>
                    <a:pt x="1457" y="217"/>
                    <a:pt x="1457" y="217"/>
                    <a:pt x="1457" y="217"/>
                  </a:cubicBezTo>
                  <a:cubicBezTo>
                    <a:pt x="1457" y="217"/>
                    <a:pt x="1457" y="217"/>
                    <a:pt x="1457" y="217"/>
                  </a:cubicBezTo>
                  <a:cubicBezTo>
                    <a:pt x="1457" y="216"/>
                    <a:pt x="1457" y="215"/>
                    <a:pt x="1457" y="215"/>
                  </a:cubicBezTo>
                  <a:cubicBezTo>
                    <a:pt x="1457" y="215"/>
                    <a:pt x="1457" y="216"/>
                    <a:pt x="1457" y="217"/>
                  </a:cubicBezTo>
                  <a:cubicBezTo>
                    <a:pt x="1457" y="217"/>
                    <a:pt x="1457" y="218"/>
                    <a:pt x="1457" y="218"/>
                  </a:cubicBezTo>
                  <a:cubicBezTo>
                    <a:pt x="1457" y="218"/>
                    <a:pt x="1457" y="218"/>
                    <a:pt x="1457" y="218"/>
                  </a:cubicBezTo>
                  <a:cubicBezTo>
                    <a:pt x="1458" y="216"/>
                    <a:pt x="1458" y="209"/>
                    <a:pt x="1458" y="195"/>
                  </a:cubicBezTo>
                  <a:cubicBezTo>
                    <a:pt x="1379" y="195"/>
                    <a:pt x="1295" y="195"/>
                    <a:pt x="1209" y="194"/>
                  </a:cubicBezTo>
                  <a:moveTo>
                    <a:pt x="539" y="189"/>
                  </a:moveTo>
                  <a:cubicBezTo>
                    <a:pt x="539" y="189"/>
                    <a:pt x="539" y="192"/>
                    <a:pt x="539" y="195"/>
                  </a:cubicBezTo>
                  <a:cubicBezTo>
                    <a:pt x="539" y="195"/>
                    <a:pt x="540" y="195"/>
                    <a:pt x="540" y="195"/>
                  </a:cubicBezTo>
                  <a:cubicBezTo>
                    <a:pt x="540" y="193"/>
                    <a:pt x="540" y="191"/>
                    <a:pt x="540" y="189"/>
                  </a:cubicBezTo>
                  <a:cubicBezTo>
                    <a:pt x="540" y="189"/>
                    <a:pt x="540" y="189"/>
                    <a:pt x="540" y="189"/>
                  </a:cubicBezTo>
                  <a:cubicBezTo>
                    <a:pt x="539" y="189"/>
                    <a:pt x="539" y="189"/>
                    <a:pt x="539" y="189"/>
                  </a:cubicBezTo>
                  <a:cubicBezTo>
                    <a:pt x="539" y="189"/>
                    <a:pt x="539" y="189"/>
                    <a:pt x="539" y="189"/>
                  </a:cubicBezTo>
                  <a:moveTo>
                    <a:pt x="1928" y="172"/>
                  </a:moveTo>
                  <a:cubicBezTo>
                    <a:pt x="1928" y="175"/>
                    <a:pt x="1928" y="177"/>
                    <a:pt x="1928" y="180"/>
                  </a:cubicBezTo>
                  <a:cubicBezTo>
                    <a:pt x="1928" y="180"/>
                    <a:pt x="1928" y="180"/>
                    <a:pt x="1928" y="180"/>
                  </a:cubicBezTo>
                  <a:cubicBezTo>
                    <a:pt x="1928" y="178"/>
                    <a:pt x="1928" y="175"/>
                    <a:pt x="1928" y="172"/>
                  </a:cubicBezTo>
                  <a:cubicBezTo>
                    <a:pt x="1928" y="172"/>
                    <a:pt x="1928" y="172"/>
                    <a:pt x="1928" y="172"/>
                  </a:cubicBezTo>
                  <a:moveTo>
                    <a:pt x="1927" y="171"/>
                  </a:moveTo>
                  <a:cubicBezTo>
                    <a:pt x="1927" y="171"/>
                    <a:pt x="1927" y="171"/>
                    <a:pt x="1927" y="172"/>
                  </a:cubicBezTo>
                  <a:cubicBezTo>
                    <a:pt x="1928" y="172"/>
                    <a:pt x="1928" y="172"/>
                    <a:pt x="1928" y="172"/>
                  </a:cubicBezTo>
                  <a:cubicBezTo>
                    <a:pt x="1928" y="172"/>
                    <a:pt x="1928" y="172"/>
                    <a:pt x="1928" y="172"/>
                  </a:cubicBezTo>
                  <a:cubicBezTo>
                    <a:pt x="1928" y="171"/>
                    <a:pt x="1928" y="171"/>
                    <a:pt x="1928" y="171"/>
                  </a:cubicBezTo>
                  <a:cubicBezTo>
                    <a:pt x="1928" y="171"/>
                    <a:pt x="1928" y="171"/>
                    <a:pt x="1928" y="171"/>
                  </a:cubicBezTo>
                  <a:cubicBezTo>
                    <a:pt x="1927" y="171"/>
                    <a:pt x="1927" y="171"/>
                    <a:pt x="1927" y="171"/>
                  </a:cubicBezTo>
                  <a:moveTo>
                    <a:pt x="1923" y="171"/>
                  </a:moveTo>
                  <a:cubicBezTo>
                    <a:pt x="1909" y="171"/>
                    <a:pt x="1909" y="171"/>
                    <a:pt x="1909" y="171"/>
                  </a:cubicBezTo>
                  <a:cubicBezTo>
                    <a:pt x="1908" y="171"/>
                    <a:pt x="1906" y="171"/>
                    <a:pt x="1905" y="171"/>
                  </a:cubicBezTo>
                  <a:cubicBezTo>
                    <a:pt x="1917" y="171"/>
                    <a:pt x="1917" y="171"/>
                    <a:pt x="1917" y="171"/>
                  </a:cubicBezTo>
                  <a:cubicBezTo>
                    <a:pt x="1926" y="172"/>
                    <a:pt x="1926" y="172"/>
                    <a:pt x="1926" y="172"/>
                  </a:cubicBezTo>
                  <a:cubicBezTo>
                    <a:pt x="1927" y="172"/>
                    <a:pt x="1927" y="172"/>
                    <a:pt x="1927" y="172"/>
                  </a:cubicBezTo>
                  <a:cubicBezTo>
                    <a:pt x="1927" y="171"/>
                    <a:pt x="1927" y="171"/>
                    <a:pt x="1927" y="171"/>
                  </a:cubicBezTo>
                  <a:cubicBezTo>
                    <a:pt x="1927" y="171"/>
                    <a:pt x="1927" y="171"/>
                    <a:pt x="1927" y="171"/>
                  </a:cubicBezTo>
                  <a:cubicBezTo>
                    <a:pt x="1924" y="171"/>
                    <a:pt x="1924" y="171"/>
                    <a:pt x="1924" y="171"/>
                  </a:cubicBezTo>
                  <a:cubicBezTo>
                    <a:pt x="1923" y="171"/>
                    <a:pt x="1923" y="171"/>
                    <a:pt x="1923" y="171"/>
                  </a:cubicBezTo>
                  <a:moveTo>
                    <a:pt x="303" y="163"/>
                  </a:moveTo>
                  <a:cubicBezTo>
                    <a:pt x="303" y="166"/>
                    <a:pt x="303" y="168"/>
                    <a:pt x="303" y="168"/>
                  </a:cubicBezTo>
                  <a:cubicBezTo>
                    <a:pt x="303" y="168"/>
                    <a:pt x="303" y="168"/>
                    <a:pt x="303" y="167"/>
                  </a:cubicBezTo>
                  <a:cubicBezTo>
                    <a:pt x="303" y="167"/>
                    <a:pt x="303" y="167"/>
                    <a:pt x="303" y="167"/>
                  </a:cubicBezTo>
                  <a:cubicBezTo>
                    <a:pt x="303" y="166"/>
                    <a:pt x="303" y="164"/>
                    <a:pt x="303" y="163"/>
                  </a:cubicBezTo>
                  <a:cubicBezTo>
                    <a:pt x="303" y="163"/>
                    <a:pt x="303" y="163"/>
                    <a:pt x="303" y="163"/>
                  </a:cubicBezTo>
                  <a:moveTo>
                    <a:pt x="1930" y="142"/>
                  </a:moveTo>
                  <a:cubicBezTo>
                    <a:pt x="1930" y="158"/>
                    <a:pt x="1930" y="172"/>
                    <a:pt x="1930" y="172"/>
                  </a:cubicBezTo>
                  <a:cubicBezTo>
                    <a:pt x="1930" y="172"/>
                    <a:pt x="1930" y="171"/>
                    <a:pt x="1930" y="171"/>
                  </a:cubicBezTo>
                  <a:cubicBezTo>
                    <a:pt x="1929" y="171"/>
                    <a:pt x="1929" y="171"/>
                    <a:pt x="1929" y="171"/>
                  </a:cubicBezTo>
                  <a:cubicBezTo>
                    <a:pt x="1929" y="171"/>
                    <a:pt x="1929" y="171"/>
                    <a:pt x="1929" y="171"/>
                  </a:cubicBezTo>
                  <a:cubicBezTo>
                    <a:pt x="1929" y="171"/>
                    <a:pt x="1929" y="171"/>
                    <a:pt x="1929" y="171"/>
                  </a:cubicBezTo>
                  <a:cubicBezTo>
                    <a:pt x="1929" y="171"/>
                    <a:pt x="1929" y="171"/>
                    <a:pt x="1929" y="171"/>
                  </a:cubicBezTo>
                  <a:cubicBezTo>
                    <a:pt x="1928" y="175"/>
                    <a:pt x="1928" y="178"/>
                    <a:pt x="1928" y="180"/>
                  </a:cubicBezTo>
                  <a:cubicBezTo>
                    <a:pt x="1942" y="181"/>
                    <a:pt x="1942" y="181"/>
                    <a:pt x="1942" y="181"/>
                  </a:cubicBezTo>
                  <a:cubicBezTo>
                    <a:pt x="1965" y="182"/>
                    <a:pt x="1965" y="182"/>
                    <a:pt x="1965" y="182"/>
                  </a:cubicBezTo>
                  <a:cubicBezTo>
                    <a:pt x="1977" y="182"/>
                    <a:pt x="1977" y="182"/>
                    <a:pt x="1977" y="182"/>
                  </a:cubicBezTo>
                  <a:cubicBezTo>
                    <a:pt x="1977" y="182"/>
                    <a:pt x="1977" y="182"/>
                    <a:pt x="1977" y="182"/>
                  </a:cubicBezTo>
                  <a:cubicBezTo>
                    <a:pt x="1978" y="182"/>
                    <a:pt x="1978" y="182"/>
                    <a:pt x="1978" y="182"/>
                  </a:cubicBezTo>
                  <a:cubicBezTo>
                    <a:pt x="1978" y="184"/>
                    <a:pt x="1978" y="185"/>
                    <a:pt x="1978" y="185"/>
                  </a:cubicBezTo>
                  <a:cubicBezTo>
                    <a:pt x="1978" y="185"/>
                    <a:pt x="1978" y="168"/>
                    <a:pt x="1978" y="145"/>
                  </a:cubicBezTo>
                  <a:cubicBezTo>
                    <a:pt x="1977" y="144"/>
                    <a:pt x="1977" y="144"/>
                    <a:pt x="1977" y="144"/>
                  </a:cubicBezTo>
                  <a:cubicBezTo>
                    <a:pt x="1974" y="144"/>
                    <a:pt x="1974" y="144"/>
                    <a:pt x="1974" y="144"/>
                  </a:cubicBezTo>
                  <a:cubicBezTo>
                    <a:pt x="1960" y="144"/>
                    <a:pt x="1945" y="143"/>
                    <a:pt x="1930" y="142"/>
                  </a:cubicBezTo>
                  <a:moveTo>
                    <a:pt x="1930" y="142"/>
                  </a:moveTo>
                  <a:cubicBezTo>
                    <a:pt x="1930" y="144"/>
                    <a:pt x="1930" y="145"/>
                    <a:pt x="1930" y="147"/>
                  </a:cubicBezTo>
                  <a:cubicBezTo>
                    <a:pt x="1929" y="147"/>
                    <a:pt x="1929" y="147"/>
                    <a:pt x="1929" y="147"/>
                  </a:cubicBezTo>
                  <a:cubicBezTo>
                    <a:pt x="1929" y="148"/>
                    <a:pt x="1929" y="149"/>
                    <a:pt x="1929" y="149"/>
                  </a:cubicBezTo>
                  <a:cubicBezTo>
                    <a:pt x="1930" y="149"/>
                    <a:pt x="1930" y="149"/>
                    <a:pt x="1930" y="149"/>
                  </a:cubicBezTo>
                  <a:cubicBezTo>
                    <a:pt x="1930" y="149"/>
                    <a:pt x="1930" y="149"/>
                    <a:pt x="1930" y="149"/>
                  </a:cubicBezTo>
                  <a:cubicBezTo>
                    <a:pt x="1930" y="149"/>
                    <a:pt x="1930" y="146"/>
                    <a:pt x="1930" y="142"/>
                  </a:cubicBezTo>
                  <a:cubicBezTo>
                    <a:pt x="1930" y="142"/>
                    <a:pt x="1930" y="142"/>
                    <a:pt x="1930" y="142"/>
                  </a:cubicBezTo>
                  <a:moveTo>
                    <a:pt x="304" y="140"/>
                  </a:moveTo>
                  <a:cubicBezTo>
                    <a:pt x="304" y="141"/>
                    <a:pt x="304" y="141"/>
                    <a:pt x="304" y="141"/>
                  </a:cubicBezTo>
                  <a:cubicBezTo>
                    <a:pt x="304" y="141"/>
                    <a:pt x="304" y="141"/>
                    <a:pt x="304" y="141"/>
                  </a:cubicBezTo>
                  <a:cubicBezTo>
                    <a:pt x="304" y="141"/>
                    <a:pt x="304" y="142"/>
                    <a:pt x="304" y="142"/>
                  </a:cubicBezTo>
                  <a:cubicBezTo>
                    <a:pt x="304" y="142"/>
                    <a:pt x="304" y="142"/>
                    <a:pt x="304" y="142"/>
                  </a:cubicBezTo>
                  <a:cubicBezTo>
                    <a:pt x="304" y="141"/>
                    <a:pt x="304" y="141"/>
                    <a:pt x="304" y="140"/>
                  </a:cubicBezTo>
                  <a:cubicBezTo>
                    <a:pt x="304" y="140"/>
                    <a:pt x="304" y="140"/>
                    <a:pt x="304" y="140"/>
                  </a:cubicBezTo>
                  <a:moveTo>
                    <a:pt x="169" y="131"/>
                  </a:moveTo>
                  <a:cubicBezTo>
                    <a:pt x="169" y="137"/>
                    <a:pt x="169" y="141"/>
                    <a:pt x="169" y="141"/>
                  </a:cubicBezTo>
                  <a:cubicBezTo>
                    <a:pt x="169" y="141"/>
                    <a:pt x="169" y="138"/>
                    <a:pt x="169" y="131"/>
                  </a:cubicBezTo>
                  <a:cubicBezTo>
                    <a:pt x="169" y="131"/>
                    <a:pt x="169" y="131"/>
                    <a:pt x="169" y="131"/>
                  </a:cubicBezTo>
                  <a:moveTo>
                    <a:pt x="1982" y="123"/>
                  </a:moveTo>
                  <a:cubicBezTo>
                    <a:pt x="1982" y="123"/>
                    <a:pt x="1982" y="124"/>
                    <a:pt x="1982" y="127"/>
                  </a:cubicBezTo>
                  <a:cubicBezTo>
                    <a:pt x="1982" y="127"/>
                    <a:pt x="1982" y="127"/>
                    <a:pt x="1982" y="127"/>
                  </a:cubicBezTo>
                  <a:cubicBezTo>
                    <a:pt x="1982" y="125"/>
                    <a:pt x="1982" y="123"/>
                    <a:pt x="1982" y="123"/>
                  </a:cubicBezTo>
                  <a:moveTo>
                    <a:pt x="166" y="122"/>
                  </a:moveTo>
                  <a:cubicBezTo>
                    <a:pt x="165" y="155"/>
                    <a:pt x="164" y="182"/>
                    <a:pt x="164" y="183"/>
                  </a:cubicBezTo>
                  <a:cubicBezTo>
                    <a:pt x="164" y="183"/>
                    <a:pt x="164" y="183"/>
                    <a:pt x="164" y="183"/>
                  </a:cubicBezTo>
                  <a:cubicBezTo>
                    <a:pt x="164" y="183"/>
                    <a:pt x="164" y="182"/>
                    <a:pt x="164" y="180"/>
                  </a:cubicBezTo>
                  <a:cubicBezTo>
                    <a:pt x="164" y="180"/>
                    <a:pt x="164" y="180"/>
                    <a:pt x="164" y="180"/>
                  </a:cubicBezTo>
                  <a:cubicBezTo>
                    <a:pt x="165" y="180"/>
                    <a:pt x="165" y="180"/>
                    <a:pt x="165" y="180"/>
                  </a:cubicBezTo>
                  <a:cubicBezTo>
                    <a:pt x="166" y="180"/>
                    <a:pt x="166" y="180"/>
                    <a:pt x="166" y="180"/>
                  </a:cubicBezTo>
                  <a:cubicBezTo>
                    <a:pt x="170" y="181"/>
                    <a:pt x="170" y="181"/>
                    <a:pt x="170" y="181"/>
                  </a:cubicBezTo>
                  <a:cubicBezTo>
                    <a:pt x="178" y="182"/>
                    <a:pt x="178" y="182"/>
                    <a:pt x="178" y="182"/>
                  </a:cubicBezTo>
                  <a:cubicBezTo>
                    <a:pt x="195" y="183"/>
                    <a:pt x="195" y="183"/>
                    <a:pt x="195" y="183"/>
                  </a:cubicBezTo>
                  <a:cubicBezTo>
                    <a:pt x="200" y="184"/>
                    <a:pt x="206" y="185"/>
                    <a:pt x="212" y="185"/>
                  </a:cubicBezTo>
                  <a:cubicBezTo>
                    <a:pt x="212" y="185"/>
                    <a:pt x="212" y="185"/>
                    <a:pt x="212" y="185"/>
                  </a:cubicBezTo>
                  <a:cubicBezTo>
                    <a:pt x="238" y="185"/>
                    <a:pt x="265" y="184"/>
                    <a:pt x="291" y="184"/>
                  </a:cubicBezTo>
                  <a:cubicBezTo>
                    <a:pt x="291" y="183"/>
                    <a:pt x="291" y="182"/>
                    <a:pt x="291" y="182"/>
                  </a:cubicBezTo>
                  <a:cubicBezTo>
                    <a:pt x="291" y="182"/>
                    <a:pt x="291" y="183"/>
                    <a:pt x="291" y="184"/>
                  </a:cubicBezTo>
                  <a:cubicBezTo>
                    <a:pt x="291" y="184"/>
                    <a:pt x="291" y="184"/>
                    <a:pt x="291" y="184"/>
                  </a:cubicBezTo>
                  <a:cubicBezTo>
                    <a:pt x="291" y="176"/>
                    <a:pt x="291" y="170"/>
                    <a:pt x="291" y="170"/>
                  </a:cubicBezTo>
                  <a:cubicBezTo>
                    <a:pt x="292" y="170"/>
                    <a:pt x="291" y="174"/>
                    <a:pt x="291" y="184"/>
                  </a:cubicBezTo>
                  <a:cubicBezTo>
                    <a:pt x="292" y="184"/>
                    <a:pt x="292" y="184"/>
                    <a:pt x="292" y="184"/>
                  </a:cubicBezTo>
                  <a:cubicBezTo>
                    <a:pt x="295" y="184"/>
                    <a:pt x="295" y="184"/>
                    <a:pt x="295" y="184"/>
                  </a:cubicBezTo>
                  <a:cubicBezTo>
                    <a:pt x="296" y="184"/>
                    <a:pt x="296" y="184"/>
                    <a:pt x="296" y="184"/>
                  </a:cubicBezTo>
                  <a:cubicBezTo>
                    <a:pt x="299" y="184"/>
                    <a:pt x="301" y="184"/>
                    <a:pt x="303" y="184"/>
                  </a:cubicBezTo>
                  <a:cubicBezTo>
                    <a:pt x="303" y="182"/>
                    <a:pt x="303" y="179"/>
                    <a:pt x="304" y="177"/>
                  </a:cubicBezTo>
                  <a:cubicBezTo>
                    <a:pt x="303" y="177"/>
                    <a:pt x="303" y="177"/>
                    <a:pt x="303" y="177"/>
                  </a:cubicBezTo>
                  <a:cubicBezTo>
                    <a:pt x="303" y="177"/>
                    <a:pt x="303" y="178"/>
                    <a:pt x="303" y="178"/>
                  </a:cubicBezTo>
                  <a:cubicBezTo>
                    <a:pt x="303" y="178"/>
                    <a:pt x="303" y="177"/>
                    <a:pt x="303" y="176"/>
                  </a:cubicBezTo>
                  <a:cubicBezTo>
                    <a:pt x="302" y="176"/>
                    <a:pt x="302" y="176"/>
                    <a:pt x="302" y="176"/>
                  </a:cubicBezTo>
                  <a:cubicBezTo>
                    <a:pt x="302" y="171"/>
                    <a:pt x="302" y="167"/>
                    <a:pt x="302" y="163"/>
                  </a:cubicBezTo>
                  <a:cubicBezTo>
                    <a:pt x="277" y="161"/>
                    <a:pt x="250" y="158"/>
                    <a:pt x="224" y="156"/>
                  </a:cubicBezTo>
                  <a:cubicBezTo>
                    <a:pt x="205" y="154"/>
                    <a:pt x="186" y="152"/>
                    <a:pt x="167" y="150"/>
                  </a:cubicBezTo>
                  <a:cubicBezTo>
                    <a:pt x="167" y="144"/>
                    <a:pt x="167" y="141"/>
                    <a:pt x="167" y="141"/>
                  </a:cubicBezTo>
                  <a:cubicBezTo>
                    <a:pt x="167" y="141"/>
                    <a:pt x="167" y="146"/>
                    <a:pt x="167" y="150"/>
                  </a:cubicBezTo>
                  <a:cubicBezTo>
                    <a:pt x="167" y="155"/>
                    <a:pt x="167" y="159"/>
                    <a:pt x="167" y="159"/>
                  </a:cubicBezTo>
                  <a:cubicBezTo>
                    <a:pt x="167" y="159"/>
                    <a:pt x="167" y="151"/>
                    <a:pt x="168" y="122"/>
                  </a:cubicBezTo>
                  <a:cubicBezTo>
                    <a:pt x="166" y="122"/>
                    <a:pt x="166" y="122"/>
                    <a:pt x="166" y="122"/>
                  </a:cubicBezTo>
                  <a:moveTo>
                    <a:pt x="149" y="121"/>
                  </a:moveTo>
                  <a:cubicBezTo>
                    <a:pt x="148" y="137"/>
                    <a:pt x="147" y="158"/>
                    <a:pt x="147" y="186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53" y="186"/>
                    <a:pt x="153" y="186"/>
                    <a:pt x="153" y="186"/>
                  </a:cubicBezTo>
                  <a:cubicBezTo>
                    <a:pt x="173" y="185"/>
                    <a:pt x="173" y="185"/>
                    <a:pt x="173" y="185"/>
                  </a:cubicBezTo>
                  <a:cubicBezTo>
                    <a:pt x="212" y="185"/>
                    <a:pt x="212" y="185"/>
                    <a:pt x="212" y="185"/>
                  </a:cubicBezTo>
                  <a:cubicBezTo>
                    <a:pt x="206" y="185"/>
                    <a:pt x="200" y="184"/>
                    <a:pt x="195" y="183"/>
                  </a:cubicBezTo>
                  <a:cubicBezTo>
                    <a:pt x="178" y="182"/>
                    <a:pt x="178" y="182"/>
                    <a:pt x="178" y="182"/>
                  </a:cubicBezTo>
                  <a:cubicBezTo>
                    <a:pt x="170" y="181"/>
                    <a:pt x="170" y="181"/>
                    <a:pt x="170" y="181"/>
                  </a:cubicBezTo>
                  <a:cubicBezTo>
                    <a:pt x="166" y="180"/>
                    <a:pt x="166" y="180"/>
                    <a:pt x="166" y="180"/>
                  </a:cubicBezTo>
                  <a:cubicBezTo>
                    <a:pt x="165" y="180"/>
                    <a:pt x="165" y="180"/>
                    <a:pt x="165" y="180"/>
                  </a:cubicBezTo>
                  <a:cubicBezTo>
                    <a:pt x="164" y="180"/>
                    <a:pt x="164" y="180"/>
                    <a:pt x="164" y="180"/>
                  </a:cubicBezTo>
                  <a:cubicBezTo>
                    <a:pt x="164" y="180"/>
                    <a:pt x="164" y="180"/>
                    <a:pt x="164" y="180"/>
                  </a:cubicBezTo>
                  <a:cubicBezTo>
                    <a:pt x="164" y="182"/>
                    <a:pt x="164" y="183"/>
                    <a:pt x="164" y="183"/>
                  </a:cubicBezTo>
                  <a:cubicBezTo>
                    <a:pt x="164" y="183"/>
                    <a:pt x="164" y="183"/>
                    <a:pt x="164" y="183"/>
                  </a:cubicBezTo>
                  <a:cubicBezTo>
                    <a:pt x="164" y="183"/>
                    <a:pt x="164" y="183"/>
                    <a:pt x="164" y="183"/>
                  </a:cubicBezTo>
                  <a:cubicBezTo>
                    <a:pt x="164" y="182"/>
                    <a:pt x="165" y="155"/>
                    <a:pt x="166" y="122"/>
                  </a:cubicBezTo>
                  <a:cubicBezTo>
                    <a:pt x="160" y="122"/>
                    <a:pt x="160" y="122"/>
                    <a:pt x="160" y="122"/>
                  </a:cubicBezTo>
                  <a:cubicBezTo>
                    <a:pt x="150" y="121"/>
                    <a:pt x="150" y="121"/>
                    <a:pt x="150" y="121"/>
                  </a:cubicBezTo>
                  <a:cubicBezTo>
                    <a:pt x="149" y="121"/>
                    <a:pt x="149" y="121"/>
                    <a:pt x="149" y="121"/>
                  </a:cubicBezTo>
                  <a:cubicBezTo>
                    <a:pt x="149" y="121"/>
                    <a:pt x="149" y="121"/>
                    <a:pt x="149" y="121"/>
                  </a:cubicBezTo>
                  <a:moveTo>
                    <a:pt x="1983" y="117"/>
                  </a:moveTo>
                  <a:cubicBezTo>
                    <a:pt x="1983" y="118"/>
                    <a:pt x="1983" y="118"/>
                    <a:pt x="1983" y="119"/>
                  </a:cubicBezTo>
                  <a:cubicBezTo>
                    <a:pt x="1983" y="119"/>
                    <a:pt x="1984" y="119"/>
                    <a:pt x="1984" y="119"/>
                  </a:cubicBezTo>
                  <a:cubicBezTo>
                    <a:pt x="1990" y="119"/>
                    <a:pt x="1989" y="120"/>
                    <a:pt x="1983" y="120"/>
                  </a:cubicBezTo>
                  <a:cubicBezTo>
                    <a:pt x="1983" y="120"/>
                    <a:pt x="1983" y="120"/>
                    <a:pt x="1983" y="120"/>
                  </a:cubicBezTo>
                  <a:cubicBezTo>
                    <a:pt x="1997" y="120"/>
                    <a:pt x="2002" y="120"/>
                    <a:pt x="1994" y="119"/>
                  </a:cubicBezTo>
                  <a:cubicBezTo>
                    <a:pt x="1991" y="118"/>
                    <a:pt x="1987" y="118"/>
                    <a:pt x="1983" y="117"/>
                  </a:cubicBezTo>
                  <a:moveTo>
                    <a:pt x="145" y="105"/>
                  </a:moveTo>
                  <a:cubicBezTo>
                    <a:pt x="145" y="120"/>
                    <a:pt x="144" y="143"/>
                    <a:pt x="143" y="166"/>
                  </a:cubicBezTo>
                  <a:cubicBezTo>
                    <a:pt x="142" y="205"/>
                    <a:pt x="141" y="243"/>
                    <a:pt x="141" y="243"/>
                  </a:cubicBezTo>
                  <a:cubicBezTo>
                    <a:pt x="141" y="243"/>
                    <a:pt x="141" y="235"/>
                    <a:pt x="142" y="216"/>
                  </a:cubicBezTo>
                  <a:cubicBezTo>
                    <a:pt x="142" y="216"/>
                    <a:pt x="142" y="216"/>
                    <a:pt x="142" y="216"/>
                  </a:cubicBezTo>
                  <a:cubicBezTo>
                    <a:pt x="142" y="216"/>
                    <a:pt x="142" y="216"/>
                    <a:pt x="142" y="216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82" y="218"/>
                    <a:pt x="215" y="219"/>
                    <a:pt x="247" y="221"/>
                  </a:cubicBezTo>
                  <a:cubicBezTo>
                    <a:pt x="261" y="221"/>
                    <a:pt x="275" y="222"/>
                    <a:pt x="289" y="222"/>
                  </a:cubicBezTo>
                  <a:cubicBezTo>
                    <a:pt x="289" y="226"/>
                    <a:pt x="289" y="230"/>
                    <a:pt x="289" y="235"/>
                  </a:cubicBezTo>
                  <a:cubicBezTo>
                    <a:pt x="289" y="235"/>
                    <a:pt x="289" y="235"/>
                    <a:pt x="289" y="235"/>
                  </a:cubicBezTo>
                  <a:cubicBezTo>
                    <a:pt x="290" y="235"/>
                    <a:pt x="290" y="235"/>
                    <a:pt x="290" y="235"/>
                  </a:cubicBezTo>
                  <a:cubicBezTo>
                    <a:pt x="290" y="235"/>
                    <a:pt x="290" y="235"/>
                    <a:pt x="290" y="235"/>
                  </a:cubicBezTo>
                  <a:cubicBezTo>
                    <a:pt x="290" y="234"/>
                    <a:pt x="290" y="231"/>
                    <a:pt x="290" y="225"/>
                  </a:cubicBezTo>
                  <a:cubicBezTo>
                    <a:pt x="290" y="225"/>
                    <a:pt x="290" y="225"/>
                    <a:pt x="290" y="225"/>
                  </a:cubicBezTo>
                  <a:cubicBezTo>
                    <a:pt x="290" y="225"/>
                    <a:pt x="290" y="225"/>
                    <a:pt x="290" y="225"/>
                  </a:cubicBezTo>
                  <a:cubicBezTo>
                    <a:pt x="290" y="225"/>
                    <a:pt x="290" y="225"/>
                    <a:pt x="290" y="225"/>
                  </a:cubicBezTo>
                  <a:cubicBezTo>
                    <a:pt x="290" y="225"/>
                    <a:pt x="290" y="222"/>
                    <a:pt x="290" y="219"/>
                  </a:cubicBezTo>
                  <a:cubicBezTo>
                    <a:pt x="260" y="218"/>
                    <a:pt x="231" y="218"/>
                    <a:pt x="203" y="217"/>
                  </a:cubicBezTo>
                  <a:cubicBezTo>
                    <a:pt x="188" y="217"/>
                    <a:pt x="173" y="216"/>
                    <a:pt x="159" y="216"/>
                  </a:cubicBezTo>
                  <a:cubicBezTo>
                    <a:pt x="148" y="216"/>
                    <a:pt x="148" y="216"/>
                    <a:pt x="148" y="216"/>
                  </a:cubicBezTo>
                  <a:cubicBezTo>
                    <a:pt x="146" y="216"/>
                    <a:pt x="146" y="216"/>
                    <a:pt x="146" y="216"/>
                  </a:cubicBezTo>
                  <a:cubicBezTo>
                    <a:pt x="146" y="216"/>
                    <a:pt x="146" y="216"/>
                    <a:pt x="146" y="216"/>
                  </a:cubicBezTo>
                  <a:cubicBezTo>
                    <a:pt x="146" y="205"/>
                    <a:pt x="146" y="195"/>
                    <a:pt x="147" y="186"/>
                  </a:cubicBezTo>
                  <a:cubicBezTo>
                    <a:pt x="146" y="186"/>
                    <a:pt x="146" y="186"/>
                    <a:pt x="146" y="186"/>
                  </a:cubicBezTo>
                  <a:cubicBezTo>
                    <a:pt x="146" y="186"/>
                    <a:pt x="146" y="187"/>
                    <a:pt x="146" y="187"/>
                  </a:cubicBezTo>
                  <a:cubicBezTo>
                    <a:pt x="146" y="187"/>
                    <a:pt x="146" y="167"/>
                    <a:pt x="147" y="147"/>
                  </a:cubicBezTo>
                  <a:cubicBezTo>
                    <a:pt x="148" y="127"/>
                    <a:pt x="148" y="107"/>
                    <a:pt x="148" y="107"/>
                  </a:cubicBezTo>
                  <a:cubicBezTo>
                    <a:pt x="148" y="107"/>
                    <a:pt x="148" y="111"/>
                    <a:pt x="148" y="121"/>
                  </a:cubicBezTo>
                  <a:cubicBezTo>
                    <a:pt x="149" y="121"/>
                    <a:pt x="149" y="121"/>
                    <a:pt x="149" y="121"/>
                  </a:cubicBezTo>
                  <a:cubicBezTo>
                    <a:pt x="149" y="115"/>
                    <a:pt x="149" y="110"/>
                    <a:pt x="149" y="105"/>
                  </a:cubicBezTo>
                  <a:cubicBezTo>
                    <a:pt x="148" y="105"/>
                    <a:pt x="146" y="105"/>
                    <a:pt x="145" y="105"/>
                  </a:cubicBezTo>
                  <a:moveTo>
                    <a:pt x="1" y="101"/>
                  </a:moveTo>
                  <a:cubicBezTo>
                    <a:pt x="1" y="101"/>
                    <a:pt x="1" y="101"/>
                    <a:pt x="1" y="101"/>
                  </a:cubicBezTo>
                  <a:cubicBezTo>
                    <a:pt x="0" y="107"/>
                    <a:pt x="0" y="111"/>
                    <a:pt x="0" y="111"/>
                  </a:cubicBezTo>
                  <a:cubicBezTo>
                    <a:pt x="0" y="111"/>
                    <a:pt x="0" y="108"/>
                    <a:pt x="1" y="101"/>
                  </a:cubicBezTo>
                  <a:cubicBezTo>
                    <a:pt x="1" y="101"/>
                    <a:pt x="1" y="101"/>
                    <a:pt x="1" y="101"/>
                  </a:cubicBezTo>
                  <a:moveTo>
                    <a:pt x="1983" y="85"/>
                  </a:moveTo>
                  <a:cubicBezTo>
                    <a:pt x="1983" y="85"/>
                    <a:pt x="1983" y="87"/>
                    <a:pt x="1983" y="88"/>
                  </a:cubicBezTo>
                  <a:cubicBezTo>
                    <a:pt x="1983" y="88"/>
                    <a:pt x="1983" y="88"/>
                    <a:pt x="1983" y="88"/>
                  </a:cubicBezTo>
                  <a:cubicBezTo>
                    <a:pt x="1983" y="86"/>
                    <a:pt x="1983" y="85"/>
                    <a:pt x="1983" y="85"/>
                  </a:cubicBezTo>
                  <a:moveTo>
                    <a:pt x="1" y="74"/>
                  </a:moveTo>
                  <a:cubicBezTo>
                    <a:pt x="1" y="76"/>
                    <a:pt x="1" y="79"/>
                    <a:pt x="1" y="81"/>
                  </a:cubicBezTo>
                  <a:cubicBezTo>
                    <a:pt x="0" y="93"/>
                    <a:pt x="0" y="106"/>
                    <a:pt x="0" y="106"/>
                  </a:cubicBezTo>
                  <a:cubicBezTo>
                    <a:pt x="0" y="106"/>
                    <a:pt x="0" y="103"/>
                    <a:pt x="1" y="97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1" y="96"/>
                    <a:pt x="1" y="95"/>
                    <a:pt x="1" y="94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1" y="93"/>
                    <a:pt x="1" y="92"/>
                    <a:pt x="1" y="92"/>
                  </a:cubicBezTo>
                  <a:cubicBezTo>
                    <a:pt x="1" y="92"/>
                    <a:pt x="1" y="93"/>
                    <a:pt x="1" y="94"/>
                  </a:cubicBezTo>
                  <a:cubicBezTo>
                    <a:pt x="1" y="95"/>
                    <a:pt x="0" y="97"/>
                    <a:pt x="0" y="97"/>
                  </a:cubicBezTo>
                  <a:cubicBezTo>
                    <a:pt x="0" y="97"/>
                    <a:pt x="1" y="92"/>
                    <a:pt x="1" y="74"/>
                  </a:cubicBezTo>
                  <a:moveTo>
                    <a:pt x="1760" y="65"/>
                  </a:moveTo>
                  <a:cubicBezTo>
                    <a:pt x="1688" y="66"/>
                    <a:pt x="1523" y="67"/>
                    <a:pt x="1396" y="67"/>
                  </a:cubicBezTo>
                  <a:cubicBezTo>
                    <a:pt x="1355" y="67"/>
                    <a:pt x="1319" y="67"/>
                    <a:pt x="1290" y="67"/>
                  </a:cubicBezTo>
                  <a:cubicBezTo>
                    <a:pt x="1292" y="67"/>
                    <a:pt x="1294" y="67"/>
                    <a:pt x="1296" y="67"/>
                  </a:cubicBezTo>
                  <a:cubicBezTo>
                    <a:pt x="1323" y="68"/>
                    <a:pt x="1353" y="69"/>
                    <a:pt x="1383" y="70"/>
                  </a:cubicBezTo>
                  <a:cubicBezTo>
                    <a:pt x="1404" y="70"/>
                    <a:pt x="1424" y="70"/>
                    <a:pt x="1442" y="70"/>
                  </a:cubicBezTo>
                  <a:cubicBezTo>
                    <a:pt x="1516" y="70"/>
                    <a:pt x="1592" y="71"/>
                    <a:pt x="1662" y="73"/>
                  </a:cubicBezTo>
                  <a:cubicBezTo>
                    <a:pt x="1676" y="73"/>
                    <a:pt x="1690" y="73"/>
                    <a:pt x="1703" y="73"/>
                  </a:cubicBezTo>
                  <a:cubicBezTo>
                    <a:pt x="1726" y="73"/>
                    <a:pt x="1740" y="73"/>
                    <a:pt x="1742" y="73"/>
                  </a:cubicBezTo>
                  <a:cubicBezTo>
                    <a:pt x="1742" y="73"/>
                    <a:pt x="1742" y="73"/>
                    <a:pt x="1742" y="73"/>
                  </a:cubicBezTo>
                  <a:cubicBezTo>
                    <a:pt x="1733" y="73"/>
                    <a:pt x="1723" y="73"/>
                    <a:pt x="1713" y="74"/>
                  </a:cubicBezTo>
                  <a:cubicBezTo>
                    <a:pt x="1713" y="74"/>
                    <a:pt x="1713" y="74"/>
                    <a:pt x="1713" y="74"/>
                  </a:cubicBezTo>
                  <a:cubicBezTo>
                    <a:pt x="1738" y="74"/>
                    <a:pt x="1738" y="74"/>
                    <a:pt x="1738" y="74"/>
                  </a:cubicBezTo>
                  <a:cubicBezTo>
                    <a:pt x="1750" y="74"/>
                    <a:pt x="1750" y="74"/>
                    <a:pt x="1750" y="74"/>
                  </a:cubicBezTo>
                  <a:cubicBezTo>
                    <a:pt x="1751" y="74"/>
                    <a:pt x="1751" y="74"/>
                    <a:pt x="1751" y="74"/>
                  </a:cubicBezTo>
                  <a:cubicBezTo>
                    <a:pt x="1754" y="74"/>
                    <a:pt x="1757" y="74"/>
                    <a:pt x="1760" y="74"/>
                  </a:cubicBezTo>
                  <a:cubicBezTo>
                    <a:pt x="1760" y="71"/>
                    <a:pt x="1760" y="68"/>
                    <a:pt x="1760" y="65"/>
                  </a:cubicBezTo>
                  <a:moveTo>
                    <a:pt x="1928" y="57"/>
                  </a:moveTo>
                  <a:cubicBezTo>
                    <a:pt x="1928" y="57"/>
                    <a:pt x="1928" y="57"/>
                    <a:pt x="1928" y="57"/>
                  </a:cubicBezTo>
                  <a:cubicBezTo>
                    <a:pt x="1928" y="57"/>
                    <a:pt x="1928" y="58"/>
                    <a:pt x="1928" y="59"/>
                  </a:cubicBezTo>
                  <a:cubicBezTo>
                    <a:pt x="1928" y="59"/>
                    <a:pt x="1928" y="59"/>
                    <a:pt x="1928" y="59"/>
                  </a:cubicBezTo>
                  <a:cubicBezTo>
                    <a:pt x="1928" y="59"/>
                    <a:pt x="1928" y="59"/>
                    <a:pt x="1928" y="59"/>
                  </a:cubicBezTo>
                  <a:cubicBezTo>
                    <a:pt x="1927" y="59"/>
                    <a:pt x="1927" y="59"/>
                    <a:pt x="1927" y="59"/>
                  </a:cubicBezTo>
                  <a:cubicBezTo>
                    <a:pt x="1926" y="59"/>
                    <a:pt x="1926" y="59"/>
                    <a:pt x="1926" y="59"/>
                  </a:cubicBezTo>
                  <a:cubicBezTo>
                    <a:pt x="1924" y="60"/>
                    <a:pt x="1924" y="60"/>
                    <a:pt x="1924" y="60"/>
                  </a:cubicBezTo>
                  <a:cubicBezTo>
                    <a:pt x="1915" y="60"/>
                    <a:pt x="1915" y="60"/>
                    <a:pt x="1915" y="60"/>
                  </a:cubicBezTo>
                  <a:cubicBezTo>
                    <a:pt x="1898" y="60"/>
                    <a:pt x="1898" y="60"/>
                    <a:pt x="1898" y="60"/>
                  </a:cubicBezTo>
                  <a:cubicBezTo>
                    <a:pt x="1854" y="62"/>
                    <a:pt x="1818" y="63"/>
                    <a:pt x="1796" y="64"/>
                  </a:cubicBezTo>
                  <a:cubicBezTo>
                    <a:pt x="1796" y="65"/>
                    <a:pt x="1783" y="65"/>
                    <a:pt x="1760" y="65"/>
                  </a:cubicBezTo>
                  <a:cubicBezTo>
                    <a:pt x="1760" y="68"/>
                    <a:pt x="1760" y="71"/>
                    <a:pt x="1760" y="74"/>
                  </a:cubicBezTo>
                  <a:cubicBezTo>
                    <a:pt x="1786" y="74"/>
                    <a:pt x="1811" y="74"/>
                    <a:pt x="1836" y="73"/>
                  </a:cubicBezTo>
                  <a:cubicBezTo>
                    <a:pt x="1867" y="73"/>
                    <a:pt x="1898" y="72"/>
                    <a:pt x="1928" y="72"/>
                  </a:cubicBezTo>
                  <a:cubicBezTo>
                    <a:pt x="1928" y="64"/>
                    <a:pt x="1928" y="59"/>
                    <a:pt x="1928" y="58"/>
                  </a:cubicBezTo>
                  <a:cubicBezTo>
                    <a:pt x="1928" y="57"/>
                    <a:pt x="1928" y="57"/>
                    <a:pt x="1928" y="57"/>
                  </a:cubicBezTo>
                  <a:moveTo>
                    <a:pt x="2" y="53"/>
                  </a:moveTo>
                  <a:cubicBezTo>
                    <a:pt x="2" y="53"/>
                    <a:pt x="2" y="55"/>
                    <a:pt x="2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2" y="57"/>
                    <a:pt x="2" y="58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58"/>
                    <a:pt x="2" y="57"/>
                    <a:pt x="2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2" y="56"/>
                    <a:pt x="2" y="55"/>
                    <a:pt x="2" y="53"/>
                  </a:cubicBezTo>
                  <a:cubicBezTo>
                    <a:pt x="2" y="53"/>
                    <a:pt x="2" y="53"/>
                    <a:pt x="2" y="53"/>
                  </a:cubicBezTo>
                  <a:moveTo>
                    <a:pt x="485" y="20"/>
                  </a:moveTo>
                  <a:cubicBezTo>
                    <a:pt x="621" y="22"/>
                    <a:pt x="756" y="25"/>
                    <a:pt x="886" y="28"/>
                  </a:cubicBezTo>
                  <a:cubicBezTo>
                    <a:pt x="873" y="27"/>
                    <a:pt x="860" y="27"/>
                    <a:pt x="846" y="27"/>
                  </a:cubicBezTo>
                  <a:cubicBezTo>
                    <a:pt x="720" y="23"/>
                    <a:pt x="601" y="21"/>
                    <a:pt x="485" y="20"/>
                  </a:cubicBezTo>
                  <a:moveTo>
                    <a:pt x="170" y="7"/>
                  </a:moveTo>
                  <a:cubicBezTo>
                    <a:pt x="170" y="7"/>
                    <a:pt x="169" y="19"/>
                    <a:pt x="168" y="60"/>
                  </a:cubicBezTo>
                  <a:cubicBezTo>
                    <a:pt x="168" y="60"/>
                    <a:pt x="168" y="60"/>
                    <a:pt x="168" y="60"/>
                  </a:cubicBezTo>
                  <a:cubicBezTo>
                    <a:pt x="168" y="42"/>
                    <a:pt x="169" y="25"/>
                    <a:pt x="169" y="12"/>
                  </a:cubicBezTo>
                  <a:cubicBezTo>
                    <a:pt x="170" y="9"/>
                    <a:pt x="170" y="7"/>
                    <a:pt x="170" y="7"/>
                  </a:cubicBezTo>
                  <a:moveTo>
                    <a:pt x="1980" y="0"/>
                  </a:moveTo>
                  <a:cubicBezTo>
                    <a:pt x="1980" y="0"/>
                    <a:pt x="1980" y="9"/>
                    <a:pt x="1980" y="33"/>
                  </a:cubicBezTo>
                  <a:cubicBezTo>
                    <a:pt x="1978" y="33"/>
                    <a:pt x="1978" y="33"/>
                    <a:pt x="1978" y="33"/>
                  </a:cubicBezTo>
                  <a:cubicBezTo>
                    <a:pt x="1976" y="33"/>
                    <a:pt x="1976" y="33"/>
                    <a:pt x="1976" y="33"/>
                  </a:cubicBezTo>
                  <a:cubicBezTo>
                    <a:pt x="1970" y="33"/>
                    <a:pt x="1970" y="33"/>
                    <a:pt x="1970" y="33"/>
                  </a:cubicBezTo>
                  <a:cubicBezTo>
                    <a:pt x="1847" y="37"/>
                    <a:pt x="1725" y="39"/>
                    <a:pt x="1602" y="39"/>
                  </a:cubicBezTo>
                  <a:cubicBezTo>
                    <a:pt x="1593" y="39"/>
                    <a:pt x="1584" y="39"/>
                    <a:pt x="1574" y="39"/>
                  </a:cubicBezTo>
                  <a:cubicBezTo>
                    <a:pt x="1458" y="39"/>
                    <a:pt x="1340" y="38"/>
                    <a:pt x="1221" y="35"/>
                  </a:cubicBezTo>
                  <a:cubicBezTo>
                    <a:pt x="1318" y="37"/>
                    <a:pt x="1409" y="39"/>
                    <a:pt x="1493" y="39"/>
                  </a:cubicBezTo>
                  <a:cubicBezTo>
                    <a:pt x="1493" y="39"/>
                    <a:pt x="1493" y="39"/>
                    <a:pt x="1493" y="39"/>
                  </a:cubicBezTo>
                  <a:cubicBezTo>
                    <a:pt x="1528" y="40"/>
                    <a:pt x="1562" y="40"/>
                    <a:pt x="1595" y="40"/>
                  </a:cubicBezTo>
                  <a:cubicBezTo>
                    <a:pt x="1596" y="40"/>
                    <a:pt x="1597" y="40"/>
                    <a:pt x="1598" y="40"/>
                  </a:cubicBezTo>
                  <a:cubicBezTo>
                    <a:pt x="1820" y="40"/>
                    <a:pt x="1963" y="33"/>
                    <a:pt x="1967" y="33"/>
                  </a:cubicBezTo>
                  <a:cubicBezTo>
                    <a:pt x="1967" y="33"/>
                    <a:pt x="1967" y="33"/>
                    <a:pt x="1967" y="33"/>
                  </a:cubicBezTo>
                  <a:cubicBezTo>
                    <a:pt x="1967" y="33"/>
                    <a:pt x="1967" y="33"/>
                    <a:pt x="1967" y="33"/>
                  </a:cubicBezTo>
                  <a:cubicBezTo>
                    <a:pt x="1967" y="33"/>
                    <a:pt x="1967" y="33"/>
                    <a:pt x="1967" y="33"/>
                  </a:cubicBezTo>
                  <a:cubicBezTo>
                    <a:pt x="1967" y="33"/>
                    <a:pt x="1967" y="33"/>
                    <a:pt x="1967" y="33"/>
                  </a:cubicBezTo>
                  <a:cubicBezTo>
                    <a:pt x="1963" y="33"/>
                    <a:pt x="1820" y="40"/>
                    <a:pt x="1598" y="40"/>
                  </a:cubicBezTo>
                  <a:cubicBezTo>
                    <a:pt x="1597" y="40"/>
                    <a:pt x="1596" y="40"/>
                    <a:pt x="1595" y="40"/>
                  </a:cubicBezTo>
                  <a:cubicBezTo>
                    <a:pt x="1562" y="40"/>
                    <a:pt x="1528" y="40"/>
                    <a:pt x="1493" y="39"/>
                  </a:cubicBezTo>
                  <a:cubicBezTo>
                    <a:pt x="1493" y="39"/>
                    <a:pt x="1493" y="39"/>
                    <a:pt x="1493" y="39"/>
                  </a:cubicBezTo>
                  <a:cubicBezTo>
                    <a:pt x="1409" y="39"/>
                    <a:pt x="1318" y="37"/>
                    <a:pt x="1221" y="35"/>
                  </a:cubicBezTo>
                  <a:cubicBezTo>
                    <a:pt x="1111" y="33"/>
                    <a:pt x="1000" y="31"/>
                    <a:pt x="886" y="28"/>
                  </a:cubicBezTo>
                  <a:cubicBezTo>
                    <a:pt x="756" y="25"/>
                    <a:pt x="621" y="22"/>
                    <a:pt x="485" y="20"/>
                  </a:cubicBezTo>
                  <a:cubicBezTo>
                    <a:pt x="453" y="20"/>
                    <a:pt x="420" y="19"/>
                    <a:pt x="388" y="19"/>
                  </a:cubicBezTo>
                  <a:cubicBezTo>
                    <a:pt x="368" y="19"/>
                    <a:pt x="349" y="19"/>
                    <a:pt x="330" y="20"/>
                  </a:cubicBezTo>
                  <a:cubicBezTo>
                    <a:pt x="288" y="20"/>
                    <a:pt x="246" y="20"/>
                    <a:pt x="204" y="21"/>
                  </a:cubicBezTo>
                  <a:cubicBezTo>
                    <a:pt x="172" y="22"/>
                    <a:pt x="172" y="22"/>
                    <a:pt x="172" y="22"/>
                  </a:cubicBezTo>
                  <a:cubicBezTo>
                    <a:pt x="170" y="22"/>
                    <a:pt x="170" y="22"/>
                    <a:pt x="170" y="22"/>
                  </a:cubicBezTo>
                  <a:cubicBezTo>
                    <a:pt x="169" y="22"/>
                    <a:pt x="169" y="22"/>
                    <a:pt x="169" y="22"/>
                  </a:cubicBezTo>
                  <a:cubicBezTo>
                    <a:pt x="169" y="32"/>
                    <a:pt x="169" y="36"/>
                    <a:pt x="169" y="36"/>
                  </a:cubicBezTo>
                  <a:cubicBezTo>
                    <a:pt x="169" y="36"/>
                    <a:pt x="169" y="29"/>
                    <a:pt x="169" y="22"/>
                  </a:cubicBezTo>
                  <a:cubicBezTo>
                    <a:pt x="169" y="18"/>
                    <a:pt x="169" y="15"/>
                    <a:pt x="169" y="12"/>
                  </a:cubicBezTo>
                  <a:cubicBezTo>
                    <a:pt x="169" y="25"/>
                    <a:pt x="168" y="42"/>
                    <a:pt x="168" y="60"/>
                  </a:cubicBezTo>
                  <a:cubicBezTo>
                    <a:pt x="169" y="60"/>
                    <a:pt x="169" y="60"/>
                    <a:pt x="170" y="60"/>
                  </a:cubicBezTo>
                  <a:cubicBezTo>
                    <a:pt x="170" y="57"/>
                    <a:pt x="170" y="55"/>
                    <a:pt x="170" y="52"/>
                  </a:cubicBezTo>
                  <a:cubicBezTo>
                    <a:pt x="171" y="52"/>
                    <a:pt x="171" y="52"/>
                    <a:pt x="171" y="52"/>
                  </a:cubicBezTo>
                  <a:cubicBezTo>
                    <a:pt x="171" y="52"/>
                    <a:pt x="171" y="52"/>
                    <a:pt x="171" y="52"/>
                  </a:cubicBezTo>
                  <a:cubicBezTo>
                    <a:pt x="173" y="52"/>
                    <a:pt x="173" y="52"/>
                    <a:pt x="173" y="52"/>
                  </a:cubicBezTo>
                  <a:cubicBezTo>
                    <a:pt x="177" y="52"/>
                    <a:pt x="177" y="52"/>
                    <a:pt x="177" y="52"/>
                  </a:cubicBezTo>
                  <a:cubicBezTo>
                    <a:pt x="184" y="52"/>
                    <a:pt x="184" y="52"/>
                    <a:pt x="184" y="52"/>
                  </a:cubicBezTo>
                  <a:cubicBezTo>
                    <a:pt x="198" y="52"/>
                    <a:pt x="198" y="52"/>
                    <a:pt x="198" y="52"/>
                  </a:cubicBezTo>
                  <a:cubicBezTo>
                    <a:pt x="227" y="51"/>
                    <a:pt x="227" y="51"/>
                    <a:pt x="227" y="51"/>
                  </a:cubicBezTo>
                  <a:cubicBezTo>
                    <a:pt x="281" y="50"/>
                    <a:pt x="337" y="50"/>
                    <a:pt x="393" y="50"/>
                  </a:cubicBezTo>
                  <a:cubicBezTo>
                    <a:pt x="661" y="50"/>
                    <a:pt x="942" y="58"/>
                    <a:pt x="1127" y="61"/>
                  </a:cubicBezTo>
                  <a:cubicBezTo>
                    <a:pt x="1127" y="61"/>
                    <a:pt x="1127" y="61"/>
                    <a:pt x="1127" y="61"/>
                  </a:cubicBezTo>
                  <a:cubicBezTo>
                    <a:pt x="1130" y="61"/>
                    <a:pt x="1196" y="64"/>
                    <a:pt x="1290" y="67"/>
                  </a:cubicBezTo>
                  <a:cubicBezTo>
                    <a:pt x="1319" y="67"/>
                    <a:pt x="1355" y="67"/>
                    <a:pt x="1396" y="67"/>
                  </a:cubicBezTo>
                  <a:cubicBezTo>
                    <a:pt x="1523" y="67"/>
                    <a:pt x="1688" y="66"/>
                    <a:pt x="1760" y="65"/>
                  </a:cubicBezTo>
                  <a:cubicBezTo>
                    <a:pt x="1760" y="60"/>
                    <a:pt x="1760" y="58"/>
                    <a:pt x="1760" y="58"/>
                  </a:cubicBezTo>
                  <a:cubicBezTo>
                    <a:pt x="1760" y="58"/>
                    <a:pt x="1760" y="61"/>
                    <a:pt x="1760" y="65"/>
                  </a:cubicBezTo>
                  <a:cubicBezTo>
                    <a:pt x="1783" y="65"/>
                    <a:pt x="1796" y="65"/>
                    <a:pt x="1796" y="64"/>
                  </a:cubicBezTo>
                  <a:cubicBezTo>
                    <a:pt x="1818" y="63"/>
                    <a:pt x="1854" y="62"/>
                    <a:pt x="1898" y="60"/>
                  </a:cubicBezTo>
                  <a:cubicBezTo>
                    <a:pt x="1915" y="60"/>
                    <a:pt x="1915" y="60"/>
                    <a:pt x="1915" y="60"/>
                  </a:cubicBezTo>
                  <a:cubicBezTo>
                    <a:pt x="1924" y="60"/>
                    <a:pt x="1924" y="60"/>
                    <a:pt x="1924" y="60"/>
                  </a:cubicBezTo>
                  <a:cubicBezTo>
                    <a:pt x="1926" y="59"/>
                    <a:pt x="1926" y="59"/>
                    <a:pt x="1926" y="59"/>
                  </a:cubicBezTo>
                  <a:cubicBezTo>
                    <a:pt x="1927" y="59"/>
                    <a:pt x="1927" y="59"/>
                    <a:pt x="1927" y="59"/>
                  </a:cubicBezTo>
                  <a:cubicBezTo>
                    <a:pt x="1928" y="59"/>
                    <a:pt x="1928" y="59"/>
                    <a:pt x="1928" y="59"/>
                  </a:cubicBezTo>
                  <a:cubicBezTo>
                    <a:pt x="1928" y="59"/>
                    <a:pt x="1928" y="59"/>
                    <a:pt x="1928" y="59"/>
                  </a:cubicBezTo>
                  <a:cubicBezTo>
                    <a:pt x="1928" y="59"/>
                    <a:pt x="1928" y="59"/>
                    <a:pt x="1928" y="59"/>
                  </a:cubicBezTo>
                  <a:cubicBezTo>
                    <a:pt x="1928" y="58"/>
                    <a:pt x="1928" y="57"/>
                    <a:pt x="1928" y="57"/>
                  </a:cubicBezTo>
                  <a:cubicBezTo>
                    <a:pt x="1928" y="57"/>
                    <a:pt x="1928" y="57"/>
                    <a:pt x="1928" y="57"/>
                  </a:cubicBezTo>
                  <a:cubicBezTo>
                    <a:pt x="1928" y="57"/>
                    <a:pt x="1928" y="57"/>
                    <a:pt x="1928" y="58"/>
                  </a:cubicBezTo>
                  <a:cubicBezTo>
                    <a:pt x="1928" y="58"/>
                    <a:pt x="1928" y="58"/>
                    <a:pt x="1928" y="58"/>
                  </a:cubicBezTo>
                  <a:cubicBezTo>
                    <a:pt x="1928" y="58"/>
                    <a:pt x="1928" y="58"/>
                    <a:pt x="1928" y="58"/>
                  </a:cubicBezTo>
                  <a:cubicBezTo>
                    <a:pt x="1928" y="59"/>
                    <a:pt x="1928" y="64"/>
                    <a:pt x="1928" y="72"/>
                  </a:cubicBezTo>
                  <a:cubicBezTo>
                    <a:pt x="1931" y="72"/>
                    <a:pt x="1935" y="72"/>
                    <a:pt x="1938" y="72"/>
                  </a:cubicBezTo>
                  <a:cubicBezTo>
                    <a:pt x="1962" y="71"/>
                    <a:pt x="1962" y="71"/>
                    <a:pt x="1962" y="71"/>
                  </a:cubicBezTo>
                  <a:cubicBezTo>
                    <a:pt x="1975" y="71"/>
                    <a:pt x="1975" y="71"/>
                    <a:pt x="1975" y="71"/>
                  </a:cubicBezTo>
                  <a:cubicBezTo>
                    <a:pt x="1980" y="71"/>
                    <a:pt x="1980" y="71"/>
                    <a:pt x="1980" y="71"/>
                  </a:cubicBezTo>
                  <a:cubicBezTo>
                    <a:pt x="1980" y="33"/>
                    <a:pt x="1980" y="0"/>
                    <a:pt x="1980" y="0"/>
                  </a:cubicBezTo>
                </a:path>
              </a:pathLst>
            </a:custGeom>
            <a:solidFill>
              <a:srgbClr val="E1E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2" name="Freeform 6"/>
            <p:cNvSpPr/>
            <p:nvPr/>
          </p:nvSpPr>
          <p:spPr bwMode="auto">
            <a:xfrm>
              <a:off x="7650163" y="4629150"/>
              <a:ext cx="165100" cy="17463"/>
            </a:xfrm>
            <a:custGeom>
              <a:avLst/>
              <a:gdLst>
                <a:gd name="T0" fmla="*/ 1 w 166"/>
                <a:gd name="T1" fmla="*/ 0 h 17"/>
                <a:gd name="T2" fmla="*/ 0 w 166"/>
                <a:gd name="T3" fmla="*/ 10 h 17"/>
                <a:gd name="T4" fmla="*/ 0 w 166"/>
                <a:gd name="T5" fmla="*/ 11 h 17"/>
                <a:gd name="T6" fmla="*/ 1 w 166"/>
                <a:gd name="T7" fmla="*/ 11 h 17"/>
                <a:gd name="T8" fmla="*/ 1 w 166"/>
                <a:gd name="T9" fmla="*/ 11 h 17"/>
                <a:gd name="T10" fmla="*/ 2 w 166"/>
                <a:gd name="T11" fmla="*/ 11 h 17"/>
                <a:gd name="T12" fmla="*/ 20 w 166"/>
                <a:gd name="T13" fmla="*/ 12 h 17"/>
                <a:gd name="T14" fmla="*/ 56 w 166"/>
                <a:gd name="T15" fmla="*/ 13 h 17"/>
                <a:gd name="T16" fmla="*/ 128 w 166"/>
                <a:gd name="T17" fmla="*/ 16 h 17"/>
                <a:gd name="T18" fmla="*/ 166 w 166"/>
                <a:gd name="T19" fmla="*/ 17 h 17"/>
                <a:gd name="T20" fmla="*/ 166 w 166"/>
                <a:gd name="T21" fmla="*/ 17 h 17"/>
                <a:gd name="T22" fmla="*/ 138 w 166"/>
                <a:gd name="T23" fmla="*/ 16 h 17"/>
                <a:gd name="T24" fmla="*/ 66 w 166"/>
                <a:gd name="T25" fmla="*/ 13 h 17"/>
                <a:gd name="T26" fmla="*/ 30 w 166"/>
                <a:gd name="T27" fmla="*/ 12 h 17"/>
                <a:gd name="T28" fmla="*/ 12 w 166"/>
                <a:gd name="T29" fmla="*/ 11 h 17"/>
                <a:gd name="T30" fmla="*/ 3 w 166"/>
                <a:gd name="T31" fmla="*/ 11 h 17"/>
                <a:gd name="T32" fmla="*/ 1 w 166"/>
                <a:gd name="T33" fmla="*/ 11 h 17"/>
                <a:gd name="T34" fmla="*/ 0 w 166"/>
                <a:gd name="T35" fmla="*/ 11 h 17"/>
                <a:gd name="T36" fmla="*/ 1 w 166"/>
                <a:gd name="T3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6" h="17">
                  <a:moveTo>
                    <a:pt x="1" y="0"/>
                  </a:moveTo>
                  <a:cubicBezTo>
                    <a:pt x="1" y="0"/>
                    <a:pt x="1" y="4"/>
                    <a:pt x="0" y="10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128" y="16"/>
                    <a:pt x="128" y="16"/>
                    <a:pt x="128" y="16"/>
                  </a:cubicBezTo>
                  <a:cubicBezTo>
                    <a:pt x="140" y="17"/>
                    <a:pt x="153" y="17"/>
                    <a:pt x="166" y="17"/>
                  </a:cubicBezTo>
                  <a:cubicBezTo>
                    <a:pt x="166" y="17"/>
                    <a:pt x="166" y="17"/>
                    <a:pt x="166" y="17"/>
                  </a:cubicBezTo>
                  <a:cubicBezTo>
                    <a:pt x="156" y="17"/>
                    <a:pt x="147" y="16"/>
                    <a:pt x="138" y="16"/>
                  </a:cubicBezTo>
                  <a:cubicBezTo>
                    <a:pt x="114" y="15"/>
                    <a:pt x="90" y="14"/>
                    <a:pt x="66" y="13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3"/>
                    <a:pt x="1" y="0"/>
                    <a:pt x="1" y="0"/>
                  </a:cubicBezTo>
                </a:path>
              </a:pathLst>
            </a:custGeom>
            <a:solidFill>
              <a:srgbClr val="B9BA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3" name="Freeform 7"/>
            <p:cNvSpPr>
              <a:spLocks noEditPoints="1"/>
            </p:cNvSpPr>
            <p:nvPr/>
          </p:nvSpPr>
          <p:spPr bwMode="auto">
            <a:xfrm>
              <a:off x="7650163" y="4640263"/>
              <a:ext cx="166688" cy="14288"/>
            </a:xfrm>
            <a:custGeom>
              <a:avLst/>
              <a:gdLst>
                <a:gd name="T0" fmla="*/ 166 w 168"/>
                <a:gd name="T1" fmla="*/ 7 h 16"/>
                <a:gd name="T2" fmla="*/ 166 w 168"/>
                <a:gd name="T3" fmla="*/ 16 h 16"/>
                <a:gd name="T4" fmla="*/ 168 w 168"/>
                <a:gd name="T5" fmla="*/ 16 h 16"/>
                <a:gd name="T6" fmla="*/ 168 w 168"/>
                <a:gd name="T7" fmla="*/ 7 h 16"/>
                <a:gd name="T8" fmla="*/ 166 w 168"/>
                <a:gd name="T9" fmla="*/ 7 h 16"/>
                <a:gd name="T10" fmla="*/ 0 w 168"/>
                <a:gd name="T11" fmla="*/ 0 h 16"/>
                <a:gd name="T12" fmla="*/ 0 w 168"/>
                <a:gd name="T13" fmla="*/ 4 h 16"/>
                <a:gd name="T14" fmla="*/ 0 w 168"/>
                <a:gd name="T15" fmla="*/ 4 h 16"/>
                <a:gd name="T16" fmla="*/ 0 w 168"/>
                <a:gd name="T17" fmla="*/ 7 h 16"/>
                <a:gd name="T18" fmla="*/ 0 w 168"/>
                <a:gd name="T19" fmla="*/ 7 h 16"/>
                <a:gd name="T20" fmla="*/ 0 w 168"/>
                <a:gd name="T21" fmla="*/ 7 h 16"/>
                <a:gd name="T22" fmla="*/ 1 w 168"/>
                <a:gd name="T23" fmla="*/ 7 h 16"/>
                <a:gd name="T24" fmla="*/ 3 w 168"/>
                <a:gd name="T25" fmla="*/ 8 h 16"/>
                <a:gd name="T26" fmla="*/ 10 w 168"/>
                <a:gd name="T27" fmla="*/ 8 h 16"/>
                <a:gd name="T28" fmla="*/ 24 w 168"/>
                <a:gd name="T29" fmla="*/ 9 h 16"/>
                <a:gd name="T30" fmla="*/ 166 w 168"/>
                <a:gd name="T31" fmla="*/ 16 h 16"/>
                <a:gd name="T32" fmla="*/ 166 w 168"/>
                <a:gd name="T33" fmla="*/ 7 h 16"/>
                <a:gd name="T34" fmla="*/ 166 w 168"/>
                <a:gd name="T35" fmla="*/ 7 h 16"/>
                <a:gd name="T36" fmla="*/ 166 w 168"/>
                <a:gd name="T37" fmla="*/ 7 h 16"/>
                <a:gd name="T38" fmla="*/ 128 w 168"/>
                <a:gd name="T39" fmla="*/ 6 h 16"/>
                <a:gd name="T40" fmla="*/ 56 w 168"/>
                <a:gd name="T41" fmla="*/ 3 h 16"/>
                <a:gd name="T42" fmla="*/ 20 w 168"/>
                <a:gd name="T43" fmla="*/ 2 h 16"/>
                <a:gd name="T44" fmla="*/ 2 w 168"/>
                <a:gd name="T45" fmla="*/ 1 h 16"/>
                <a:gd name="T46" fmla="*/ 1 w 168"/>
                <a:gd name="T47" fmla="*/ 1 h 16"/>
                <a:gd name="T48" fmla="*/ 1 w 168"/>
                <a:gd name="T49" fmla="*/ 1 h 16"/>
                <a:gd name="T50" fmla="*/ 0 w 168"/>
                <a:gd name="T51" fmla="*/ 1 h 16"/>
                <a:gd name="T52" fmla="*/ 0 w 168"/>
                <a:gd name="T5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8" h="16">
                  <a:moveTo>
                    <a:pt x="166" y="7"/>
                  </a:moveTo>
                  <a:cubicBezTo>
                    <a:pt x="166" y="10"/>
                    <a:pt x="166" y="13"/>
                    <a:pt x="166" y="16"/>
                  </a:cubicBezTo>
                  <a:cubicBezTo>
                    <a:pt x="166" y="16"/>
                    <a:pt x="167" y="16"/>
                    <a:pt x="168" y="16"/>
                  </a:cubicBezTo>
                  <a:cubicBezTo>
                    <a:pt x="168" y="13"/>
                    <a:pt x="168" y="10"/>
                    <a:pt x="168" y="7"/>
                  </a:cubicBezTo>
                  <a:cubicBezTo>
                    <a:pt x="167" y="7"/>
                    <a:pt x="167" y="7"/>
                    <a:pt x="166" y="7"/>
                  </a:cubicBezTo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67" y="11"/>
                    <a:pt x="114" y="14"/>
                    <a:pt x="166" y="16"/>
                  </a:cubicBezTo>
                  <a:cubicBezTo>
                    <a:pt x="166" y="13"/>
                    <a:pt x="166" y="10"/>
                    <a:pt x="166" y="7"/>
                  </a:cubicBezTo>
                  <a:cubicBezTo>
                    <a:pt x="166" y="7"/>
                    <a:pt x="166" y="7"/>
                    <a:pt x="166" y="7"/>
                  </a:cubicBezTo>
                  <a:cubicBezTo>
                    <a:pt x="166" y="7"/>
                    <a:pt x="166" y="7"/>
                    <a:pt x="166" y="7"/>
                  </a:cubicBezTo>
                  <a:cubicBezTo>
                    <a:pt x="153" y="7"/>
                    <a:pt x="140" y="7"/>
                    <a:pt x="128" y="6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B6B7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4" name="Freeform 8"/>
            <p:cNvSpPr>
              <a:spLocks noEditPoints="1"/>
            </p:cNvSpPr>
            <p:nvPr/>
          </p:nvSpPr>
          <p:spPr bwMode="auto">
            <a:xfrm>
              <a:off x="9610726" y="4673600"/>
              <a:ext cx="3175" cy="42863"/>
            </a:xfrm>
            <a:custGeom>
              <a:avLst/>
              <a:gdLst>
                <a:gd name="T0" fmla="*/ 2 w 3"/>
                <a:gd name="T1" fmla="*/ 39 h 42"/>
                <a:gd name="T2" fmla="*/ 1 w 3"/>
                <a:gd name="T3" fmla="*/ 39 h 42"/>
                <a:gd name="T4" fmla="*/ 0 w 3"/>
                <a:gd name="T5" fmla="*/ 39 h 42"/>
                <a:gd name="T6" fmla="*/ 0 w 3"/>
                <a:gd name="T7" fmla="*/ 39 h 42"/>
                <a:gd name="T8" fmla="*/ 0 w 3"/>
                <a:gd name="T9" fmla="*/ 39 h 42"/>
                <a:gd name="T10" fmla="*/ 1 w 3"/>
                <a:gd name="T11" fmla="*/ 39 h 42"/>
                <a:gd name="T12" fmla="*/ 2 w 3"/>
                <a:gd name="T13" fmla="*/ 39 h 42"/>
                <a:gd name="T14" fmla="*/ 2 w 3"/>
                <a:gd name="T15" fmla="*/ 39 h 42"/>
                <a:gd name="T16" fmla="*/ 2 w 3"/>
                <a:gd name="T17" fmla="*/ 39 h 42"/>
                <a:gd name="T18" fmla="*/ 3 w 3"/>
                <a:gd name="T19" fmla="*/ 32 h 42"/>
                <a:gd name="T20" fmla="*/ 3 w 3"/>
                <a:gd name="T21" fmla="*/ 32 h 42"/>
                <a:gd name="T22" fmla="*/ 3 w 3"/>
                <a:gd name="T23" fmla="*/ 39 h 42"/>
                <a:gd name="T24" fmla="*/ 2 w 3"/>
                <a:gd name="T25" fmla="*/ 39 h 42"/>
                <a:gd name="T26" fmla="*/ 2 w 3"/>
                <a:gd name="T27" fmla="*/ 39 h 42"/>
                <a:gd name="T28" fmla="*/ 2 w 3"/>
                <a:gd name="T29" fmla="*/ 42 h 42"/>
                <a:gd name="T30" fmla="*/ 3 w 3"/>
                <a:gd name="T31" fmla="*/ 32 h 42"/>
                <a:gd name="T32" fmla="*/ 3 w 3"/>
                <a:gd name="T33" fmla="*/ 0 h 42"/>
                <a:gd name="T34" fmla="*/ 3 w 3"/>
                <a:gd name="T35" fmla="*/ 29 h 42"/>
                <a:gd name="T36" fmla="*/ 3 w 3"/>
                <a:gd name="T37" fmla="*/ 29 h 42"/>
                <a:gd name="T38" fmla="*/ 3 w 3"/>
                <a:gd name="T39" fmla="*/ 0 h 42"/>
                <a:gd name="T40" fmla="*/ 3 w 3"/>
                <a:gd name="T41" fmla="*/ 0 h 42"/>
                <a:gd name="T42" fmla="*/ 1 w 3"/>
                <a:gd name="T43" fmla="*/ 0 h 42"/>
                <a:gd name="T44" fmla="*/ 1 w 3"/>
                <a:gd name="T45" fmla="*/ 1 h 42"/>
                <a:gd name="T46" fmla="*/ 2 w 3"/>
                <a:gd name="T47" fmla="*/ 1 h 42"/>
                <a:gd name="T48" fmla="*/ 3 w 3"/>
                <a:gd name="T49" fmla="*/ 1 h 42"/>
                <a:gd name="T50" fmla="*/ 3 w 3"/>
                <a:gd name="T51" fmla="*/ 1 h 42"/>
                <a:gd name="T52" fmla="*/ 3 w 3"/>
                <a:gd name="T53" fmla="*/ 4 h 42"/>
                <a:gd name="T54" fmla="*/ 3 w 3"/>
                <a:gd name="T55" fmla="*/ 1 h 42"/>
                <a:gd name="T56" fmla="*/ 3 w 3"/>
                <a:gd name="T57" fmla="*/ 0 h 42"/>
                <a:gd name="T58" fmla="*/ 1 w 3"/>
                <a:gd name="T5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" h="42">
                  <a:moveTo>
                    <a:pt x="2" y="39"/>
                  </a:moveTo>
                  <a:cubicBezTo>
                    <a:pt x="1" y="39"/>
                    <a:pt x="1" y="39"/>
                    <a:pt x="1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39"/>
                    <a:pt x="2" y="39"/>
                  </a:cubicBezTo>
                  <a:moveTo>
                    <a:pt x="3" y="32"/>
                  </a:moveTo>
                  <a:cubicBezTo>
                    <a:pt x="3" y="32"/>
                    <a:pt x="3" y="32"/>
                    <a:pt x="3" y="32"/>
                  </a:cubicBezTo>
                  <a:cubicBezTo>
                    <a:pt x="3" y="34"/>
                    <a:pt x="3" y="36"/>
                    <a:pt x="3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41"/>
                    <a:pt x="2" y="42"/>
                    <a:pt x="2" y="42"/>
                  </a:cubicBezTo>
                  <a:cubicBezTo>
                    <a:pt x="2" y="42"/>
                    <a:pt x="3" y="40"/>
                    <a:pt x="3" y="32"/>
                  </a:cubicBezTo>
                  <a:moveTo>
                    <a:pt x="3" y="0"/>
                  </a:moveTo>
                  <a:cubicBezTo>
                    <a:pt x="3" y="5"/>
                    <a:pt x="3" y="13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3"/>
                    <a:pt x="3" y="14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4"/>
                    <a:pt x="3" y="2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9BA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5" name="Freeform 9"/>
            <p:cNvSpPr>
              <a:spLocks noEditPoints="1"/>
            </p:cNvSpPr>
            <p:nvPr/>
          </p:nvSpPr>
          <p:spPr bwMode="auto">
            <a:xfrm>
              <a:off x="7650163" y="4673600"/>
              <a:ext cx="1970088" cy="39688"/>
            </a:xfrm>
            <a:custGeom>
              <a:avLst/>
              <a:gdLst>
                <a:gd name="T0" fmla="*/ 0 w 1989"/>
                <a:gd name="T1" fmla="*/ 3 h 39"/>
                <a:gd name="T2" fmla="*/ 0 w 1989"/>
                <a:gd name="T3" fmla="*/ 4 h 39"/>
                <a:gd name="T4" fmla="*/ 0 w 1989"/>
                <a:gd name="T5" fmla="*/ 6 h 39"/>
                <a:gd name="T6" fmla="*/ 0 w 1989"/>
                <a:gd name="T7" fmla="*/ 6 h 39"/>
                <a:gd name="T8" fmla="*/ 0 w 1989"/>
                <a:gd name="T9" fmla="*/ 3 h 39"/>
                <a:gd name="T10" fmla="*/ 1980 w 1989"/>
                <a:gd name="T11" fmla="*/ 4 h 39"/>
                <a:gd name="T12" fmla="*/ 1980 w 1989"/>
                <a:gd name="T13" fmla="*/ 4 h 39"/>
                <a:gd name="T14" fmla="*/ 1982 w 1989"/>
                <a:gd name="T15" fmla="*/ 0 h 39"/>
                <a:gd name="T16" fmla="*/ 1982 w 1989"/>
                <a:gd name="T17" fmla="*/ 1 h 39"/>
                <a:gd name="T18" fmla="*/ 1982 w 1989"/>
                <a:gd name="T19" fmla="*/ 4 h 39"/>
                <a:gd name="T20" fmla="*/ 1982 w 1989"/>
                <a:gd name="T21" fmla="*/ 1 h 39"/>
                <a:gd name="T22" fmla="*/ 1982 w 1989"/>
                <a:gd name="T23" fmla="*/ 1 h 39"/>
                <a:gd name="T24" fmla="*/ 1981 w 1989"/>
                <a:gd name="T25" fmla="*/ 1 h 39"/>
                <a:gd name="T26" fmla="*/ 1980 w 1989"/>
                <a:gd name="T27" fmla="*/ 1 h 39"/>
                <a:gd name="T28" fmla="*/ 1980 w 1989"/>
                <a:gd name="T29" fmla="*/ 12 h 39"/>
                <a:gd name="T30" fmla="*/ 1980 w 1989"/>
                <a:gd name="T31" fmla="*/ 13 h 39"/>
                <a:gd name="T32" fmla="*/ 1981 w 1989"/>
                <a:gd name="T33" fmla="*/ 13 h 39"/>
                <a:gd name="T34" fmla="*/ 1981 w 1989"/>
                <a:gd name="T35" fmla="*/ 14 h 39"/>
                <a:gd name="T36" fmla="*/ 1981 w 1989"/>
                <a:gd name="T37" fmla="*/ 13 h 39"/>
                <a:gd name="T38" fmla="*/ 1981 w 1989"/>
                <a:gd name="T39" fmla="*/ 12 h 39"/>
                <a:gd name="T40" fmla="*/ 1981 w 1989"/>
                <a:gd name="T41" fmla="*/ 26 h 39"/>
                <a:gd name="T42" fmla="*/ 1980 w 1989"/>
                <a:gd name="T43" fmla="*/ 26 h 39"/>
                <a:gd name="T44" fmla="*/ 1979 w 1989"/>
                <a:gd name="T45" fmla="*/ 26 h 39"/>
                <a:gd name="T46" fmla="*/ 1979 w 1989"/>
                <a:gd name="T47" fmla="*/ 39 h 39"/>
                <a:gd name="T48" fmla="*/ 1980 w 1989"/>
                <a:gd name="T49" fmla="*/ 39 h 39"/>
                <a:gd name="T50" fmla="*/ 1981 w 1989"/>
                <a:gd name="T51" fmla="*/ 39 h 39"/>
                <a:gd name="T52" fmla="*/ 1981 w 1989"/>
                <a:gd name="T53" fmla="*/ 35 h 39"/>
                <a:gd name="T54" fmla="*/ 1981 w 1989"/>
                <a:gd name="T55" fmla="*/ 39 h 39"/>
                <a:gd name="T56" fmla="*/ 1982 w 1989"/>
                <a:gd name="T57" fmla="*/ 39 h 39"/>
                <a:gd name="T58" fmla="*/ 1982 w 1989"/>
                <a:gd name="T59" fmla="*/ 32 h 39"/>
                <a:gd name="T60" fmla="*/ 1982 w 1989"/>
                <a:gd name="T61" fmla="*/ 32 h 39"/>
                <a:gd name="T62" fmla="*/ 1982 w 1989"/>
                <a:gd name="T63" fmla="*/ 32 h 39"/>
                <a:gd name="T64" fmla="*/ 1983 w 1989"/>
                <a:gd name="T65" fmla="*/ 31 h 39"/>
                <a:gd name="T66" fmla="*/ 1982 w 1989"/>
                <a:gd name="T67" fmla="*/ 31 h 39"/>
                <a:gd name="T68" fmla="*/ 1982 w 1989"/>
                <a:gd name="T69" fmla="*/ 29 h 39"/>
                <a:gd name="T70" fmla="*/ 1982 w 1989"/>
                <a:gd name="T71" fmla="*/ 29 h 39"/>
                <a:gd name="T72" fmla="*/ 1982 w 1989"/>
                <a:gd name="T73" fmla="*/ 0 h 39"/>
                <a:gd name="T74" fmla="*/ 1982 w 1989"/>
                <a:gd name="T7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89" h="39">
                  <a:moveTo>
                    <a:pt x="0" y="3"/>
                  </a:move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0" y="3"/>
                    <a:pt x="0" y="3"/>
                  </a:cubicBezTo>
                  <a:moveTo>
                    <a:pt x="1980" y="4"/>
                  </a:moveTo>
                  <a:cubicBezTo>
                    <a:pt x="1980" y="4"/>
                    <a:pt x="1980" y="4"/>
                    <a:pt x="1980" y="4"/>
                  </a:cubicBezTo>
                  <a:moveTo>
                    <a:pt x="1982" y="0"/>
                  </a:moveTo>
                  <a:cubicBezTo>
                    <a:pt x="1982" y="1"/>
                    <a:pt x="1982" y="1"/>
                    <a:pt x="1982" y="1"/>
                  </a:cubicBezTo>
                  <a:cubicBezTo>
                    <a:pt x="1982" y="2"/>
                    <a:pt x="1982" y="4"/>
                    <a:pt x="1982" y="4"/>
                  </a:cubicBezTo>
                  <a:cubicBezTo>
                    <a:pt x="1982" y="4"/>
                    <a:pt x="1982" y="3"/>
                    <a:pt x="1982" y="1"/>
                  </a:cubicBezTo>
                  <a:cubicBezTo>
                    <a:pt x="1982" y="1"/>
                    <a:pt x="1982" y="1"/>
                    <a:pt x="1982" y="1"/>
                  </a:cubicBezTo>
                  <a:cubicBezTo>
                    <a:pt x="1981" y="1"/>
                    <a:pt x="1981" y="1"/>
                    <a:pt x="1981" y="1"/>
                  </a:cubicBezTo>
                  <a:cubicBezTo>
                    <a:pt x="1980" y="1"/>
                    <a:pt x="1980" y="1"/>
                    <a:pt x="1980" y="1"/>
                  </a:cubicBezTo>
                  <a:cubicBezTo>
                    <a:pt x="1980" y="4"/>
                    <a:pt x="1980" y="8"/>
                    <a:pt x="1980" y="12"/>
                  </a:cubicBezTo>
                  <a:cubicBezTo>
                    <a:pt x="1980" y="12"/>
                    <a:pt x="1980" y="13"/>
                    <a:pt x="1980" y="13"/>
                  </a:cubicBezTo>
                  <a:cubicBezTo>
                    <a:pt x="1981" y="13"/>
                    <a:pt x="1981" y="13"/>
                    <a:pt x="1981" y="13"/>
                  </a:cubicBezTo>
                  <a:cubicBezTo>
                    <a:pt x="1981" y="14"/>
                    <a:pt x="1981" y="14"/>
                    <a:pt x="1981" y="14"/>
                  </a:cubicBezTo>
                  <a:cubicBezTo>
                    <a:pt x="1981" y="14"/>
                    <a:pt x="1981" y="14"/>
                    <a:pt x="1981" y="13"/>
                  </a:cubicBezTo>
                  <a:cubicBezTo>
                    <a:pt x="1981" y="12"/>
                    <a:pt x="1981" y="12"/>
                    <a:pt x="1981" y="12"/>
                  </a:cubicBezTo>
                  <a:cubicBezTo>
                    <a:pt x="1981" y="12"/>
                    <a:pt x="1981" y="15"/>
                    <a:pt x="1981" y="26"/>
                  </a:cubicBezTo>
                  <a:cubicBezTo>
                    <a:pt x="1980" y="26"/>
                    <a:pt x="1980" y="26"/>
                    <a:pt x="1980" y="26"/>
                  </a:cubicBezTo>
                  <a:cubicBezTo>
                    <a:pt x="1979" y="26"/>
                    <a:pt x="1979" y="26"/>
                    <a:pt x="1979" y="26"/>
                  </a:cubicBezTo>
                  <a:cubicBezTo>
                    <a:pt x="1979" y="31"/>
                    <a:pt x="1979" y="35"/>
                    <a:pt x="1979" y="39"/>
                  </a:cubicBezTo>
                  <a:cubicBezTo>
                    <a:pt x="1980" y="39"/>
                    <a:pt x="1980" y="39"/>
                    <a:pt x="1980" y="39"/>
                  </a:cubicBezTo>
                  <a:cubicBezTo>
                    <a:pt x="1981" y="39"/>
                    <a:pt x="1981" y="39"/>
                    <a:pt x="1981" y="39"/>
                  </a:cubicBezTo>
                  <a:cubicBezTo>
                    <a:pt x="1981" y="36"/>
                    <a:pt x="1981" y="35"/>
                    <a:pt x="1981" y="35"/>
                  </a:cubicBezTo>
                  <a:cubicBezTo>
                    <a:pt x="1981" y="35"/>
                    <a:pt x="1981" y="37"/>
                    <a:pt x="1981" y="39"/>
                  </a:cubicBezTo>
                  <a:cubicBezTo>
                    <a:pt x="1982" y="39"/>
                    <a:pt x="1982" y="39"/>
                    <a:pt x="1982" y="39"/>
                  </a:cubicBezTo>
                  <a:cubicBezTo>
                    <a:pt x="1982" y="36"/>
                    <a:pt x="1982" y="34"/>
                    <a:pt x="1982" y="32"/>
                  </a:cubicBezTo>
                  <a:cubicBezTo>
                    <a:pt x="1982" y="32"/>
                    <a:pt x="1982" y="32"/>
                    <a:pt x="1982" y="32"/>
                  </a:cubicBezTo>
                  <a:cubicBezTo>
                    <a:pt x="1982" y="32"/>
                    <a:pt x="1982" y="32"/>
                    <a:pt x="1982" y="32"/>
                  </a:cubicBezTo>
                  <a:cubicBezTo>
                    <a:pt x="1988" y="32"/>
                    <a:pt x="1989" y="31"/>
                    <a:pt x="1983" y="31"/>
                  </a:cubicBezTo>
                  <a:cubicBezTo>
                    <a:pt x="1983" y="31"/>
                    <a:pt x="1982" y="31"/>
                    <a:pt x="1982" y="31"/>
                  </a:cubicBezTo>
                  <a:cubicBezTo>
                    <a:pt x="1982" y="30"/>
                    <a:pt x="1982" y="30"/>
                    <a:pt x="1982" y="29"/>
                  </a:cubicBezTo>
                  <a:cubicBezTo>
                    <a:pt x="1982" y="29"/>
                    <a:pt x="1982" y="29"/>
                    <a:pt x="1982" y="29"/>
                  </a:cubicBezTo>
                  <a:cubicBezTo>
                    <a:pt x="1982" y="13"/>
                    <a:pt x="1982" y="5"/>
                    <a:pt x="1982" y="0"/>
                  </a:cubicBezTo>
                  <a:cubicBezTo>
                    <a:pt x="1982" y="0"/>
                    <a:pt x="1982" y="0"/>
                    <a:pt x="1982" y="0"/>
                  </a:cubicBezTo>
                </a:path>
              </a:pathLst>
            </a:custGeom>
            <a:solidFill>
              <a:srgbClr val="B6B7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6" name="Freeform 10"/>
            <p:cNvSpPr>
              <a:spLocks noEditPoints="1"/>
            </p:cNvSpPr>
            <p:nvPr/>
          </p:nvSpPr>
          <p:spPr bwMode="auto">
            <a:xfrm>
              <a:off x="7648576" y="4683125"/>
              <a:ext cx="144463" cy="7938"/>
            </a:xfrm>
            <a:custGeom>
              <a:avLst/>
              <a:gdLst>
                <a:gd name="T0" fmla="*/ 1 w 145"/>
                <a:gd name="T1" fmla="*/ 3 h 8"/>
                <a:gd name="T2" fmla="*/ 1 w 145"/>
                <a:gd name="T3" fmla="*/ 4 h 8"/>
                <a:gd name="T4" fmla="*/ 1 w 145"/>
                <a:gd name="T5" fmla="*/ 4 h 8"/>
                <a:gd name="T6" fmla="*/ 2 w 145"/>
                <a:gd name="T7" fmla="*/ 4 h 8"/>
                <a:gd name="T8" fmla="*/ 6 w 145"/>
                <a:gd name="T9" fmla="*/ 4 h 8"/>
                <a:gd name="T10" fmla="*/ 145 w 145"/>
                <a:gd name="T11" fmla="*/ 8 h 8"/>
                <a:gd name="T12" fmla="*/ 145 w 145"/>
                <a:gd name="T13" fmla="*/ 8 h 8"/>
                <a:gd name="T14" fmla="*/ 16 w 145"/>
                <a:gd name="T15" fmla="*/ 4 h 8"/>
                <a:gd name="T16" fmla="*/ 7 w 145"/>
                <a:gd name="T17" fmla="*/ 4 h 8"/>
                <a:gd name="T18" fmla="*/ 3 w 145"/>
                <a:gd name="T19" fmla="*/ 3 h 8"/>
                <a:gd name="T20" fmla="*/ 1 w 145"/>
                <a:gd name="T21" fmla="*/ 3 h 8"/>
                <a:gd name="T22" fmla="*/ 1 w 145"/>
                <a:gd name="T23" fmla="*/ 0 h 8"/>
                <a:gd name="T24" fmla="*/ 1 w 145"/>
                <a:gd name="T25" fmla="*/ 4 h 8"/>
                <a:gd name="T26" fmla="*/ 1 w 145"/>
                <a:gd name="T27" fmla="*/ 4 h 8"/>
                <a:gd name="T28" fmla="*/ 1 w 145"/>
                <a:gd name="T29" fmla="*/ 0 h 8"/>
                <a:gd name="T30" fmla="*/ 1 w 145"/>
                <a:gd name="T3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5" h="8">
                  <a:moveTo>
                    <a:pt x="1" y="3"/>
                  </a:move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2" y="5"/>
                    <a:pt x="98" y="7"/>
                    <a:pt x="145" y="8"/>
                  </a:cubicBezTo>
                  <a:cubicBezTo>
                    <a:pt x="145" y="8"/>
                    <a:pt x="145" y="8"/>
                    <a:pt x="145" y="8"/>
                  </a:cubicBezTo>
                  <a:cubicBezTo>
                    <a:pt x="102" y="7"/>
                    <a:pt x="59" y="5"/>
                    <a:pt x="1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0"/>
                  </a:moveTo>
                  <a:cubicBezTo>
                    <a:pt x="1" y="3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9BA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7" name="Freeform 11"/>
            <p:cNvSpPr>
              <a:spLocks noEditPoints="1"/>
            </p:cNvSpPr>
            <p:nvPr/>
          </p:nvSpPr>
          <p:spPr bwMode="auto">
            <a:xfrm>
              <a:off x="7650163" y="4679950"/>
              <a:ext cx="1911350" cy="77788"/>
            </a:xfrm>
            <a:custGeom>
              <a:avLst/>
              <a:gdLst>
                <a:gd name="T0" fmla="*/ 1758 w 1929"/>
                <a:gd name="T1" fmla="*/ 73 h 78"/>
                <a:gd name="T2" fmla="*/ 1758 w 1929"/>
                <a:gd name="T3" fmla="*/ 74 h 78"/>
                <a:gd name="T4" fmla="*/ 1798 w 1929"/>
                <a:gd name="T5" fmla="*/ 75 h 78"/>
                <a:gd name="T6" fmla="*/ 1864 w 1929"/>
                <a:gd name="T7" fmla="*/ 76 h 78"/>
                <a:gd name="T8" fmla="*/ 1898 w 1929"/>
                <a:gd name="T9" fmla="*/ 77 h 78"/>
                <a:gd name="T10" fmla="*/ 1904 w 1929"/>
                <a:gd name="T11" fmla="*/ 77 h 78"/>
                <a:gd name="T12" fmla="*/ 1908 w 1929"/>
                <a:gd name="T13" fmla="*/ 77 h 78"/>
                <a:gd name="T14" fmla="*/ 1922 w 1929"/>
                <a:gd name="T15" fmla="*/ 77 h 78"/>
                <a:gd name="T16" fmla="*/ 1906 w 1929"/>
                <a:gd name="T17" fmla="*/ 76 h 78"/>
                <a:gd name="T18" fmla="*/ 1870 w 1929"/>
                <a:gd name="T19" fmla="*/ 75 h 78"/>
                <a:gd name="T20" fmla="*/ 1799 w 1929"/>
                <a:gd name="T21" fmla="*/ 74 h 78"/>
                <a:gd name="T22" fmla="*/ 1758 w 1929"/>
                <a:gd name="T23" fmla="*/ 73 h 78"/>
                <a:gd name="T24" fmla="*/ 1758 w 1929"/>
                <a:gd name="T25" fmla="*/ 73 h 78"/>
                <a:gd name="T26" fmla="*/ 1758 w 1929"/>
                <a:gd name="T27" fmla="*/ 74 h 78"/>
                <a:gd name="T28" fmla="*/ 1758 w 1929"/>
                <a:gd name="T29" fmla="*/ 74 h 78"/>
                <a:gd name="T30" fmla="*/ 1758 w 1929"/>
                <a:gd name="T31" fmla="*/ 73 h 78"/>
                <a:gd name="T32" fmla="*/ 1758 w 1929"/>
                <a:gd name="T33" fmla="*/ 73 h 78"/>
                <a:gd name="T34" fmla="*/ 1929 w 1929"/>
                <a:gd name="T35" fmla="*/ 48 h 78"/>
                <a:gd name="T36" fmla="*/ 1929 w 1929"/>
                <a:gd name="T37" fmla="*/ 55 h 78"/>
                <a:gd name="T38" fmla="*/ 1929 w 1929"/>
                <a:gd name="T39" fmla="*/ 55 h 78"/>
                <a:gd name="T40" fmla="*/ 1928 w 1929"/>
                <a:gd name="T41" fmla="*/ 55 h 78"/>
                <a:gd name="T42" fmla="*/ 1928 w 1929"/>
                <a:gd name="T43" fmla="*/ 77 h 78"/>
                <a:gd name="T44" fmla="*/ 1928 w 1929"/>
                <a:gd name="T45" fmla="*/ 77 h 78"/>
                <a:gd name="T46" fmla="*/ 1929 w 1929"/>
                <a:gd name="T47" fmla="*/ 77 h 78"/>
                <a:gd name="T48" fmla="*/ 1929 w 1929"/>
                <a:gd name="T49" fmla="*/ 78 h 78"/>
                <a:gd name="T50" fmla="*/ 1929 w 1929"/>
                <a:gd name="T51" fmla="*/ 48 h 78"/>
                <a:gd name="T52" fmla="*/ 1929 w 1929"/>
                <a:gd name="T53" fmla="*/ 48 h 78"/>
                <a:gd name="T54" fmla="*/ 0 w 1929"/>
                <a:gd name="T55" fmla="*/ 0 h 78"/>
                <a:gd name="T56" fmla="*/ 0 w 1929"/>
                <a:gd name="T57" fmla="*/ 3 h 78"/>
                <a:gd name="T58" fmla="*/ 0 w 1929"/>
                <a:gd name="T59" fmla="*/ 3 h 78"/>
                <a:gd name="T60" fmla="*/ 0 w 1929"/>
                <a:gd name="T61" fmla="*/ 7 h 78"/>
                <a:gd name="T62" fmla="*/ 0 w 1929"/>
                <a:gd name="T63" fmla="*/ 7 h 78"/>
                <a:gd name="T64" fmla="*/ 0 w 1929"/>
                <a:gd name="T65" fmla="*/ 7 h 78"/>
                <a:gd name="T66" fmla="*/ 0 w 1929"/>
                <a:gd name="T67" fmla="*/ 6 h 78"/>
                <a:gd name="T68" fmla="*/ 2 w 1929"/>
                <a:gd name="T69" fmla="*/ 6 h 78"/>
                <a:gd name="T70" fmla="*/ 6 w 1929"/>
                <a:gd name="T71" fmla="*/ 7 h 78"/>
                <a:gd name="T72" fmla="*/ 15 w 1929"/>
                <a:gd name="T73" fmla="*/ 7 h 78"/>
                <a:gd name="T74" fmla="*/ 144 w 1929"/>
                <a:gd name="T75" fmla="*/ 11 h 78"/>
                <a:gd name="T76" fmla="*/ 144 w 1929"/>
                <a:gd name="T77" fmla="*/ 11 h 78"/>
                <a:gd name="T78" fmla="*/ 148 w 1929"/>
                <a:gd name="T79" fmla="*/ 11 h 78"/>
                <a:gd name="T80" fmla="*/ 148 w 1929"/>
                <a:gd name="T81" fmla="*/ 10 h 78"/>
                <a:gd name="T82" fmla="*/ 77 w 1929"/>
                <a:gd name="T83" fmla="*/ 5 h 78"/>
                <a:gd name="T84" fmla="*/ 29 w 1929"/>
                <a:gd name="T85" fmla="*/ 2 h 78"/>
                <a:gd name="T86" fmla="*/ 3 w 1929"/>
                <a:gd name="T87" fmla="*/ 0 h 78"/>
                <a:gd name="T88" fmla="*/ 0 w 1929"/>
                <a:gd name="T89" fmla="*/ 0 h 78"/>
                <a:gd name="T90" fmla="*/ 0 w 1929"/>
                <a:gd name="T91" fmla="*/ 3 h 78"/>
                <a:gd name="T92" fmla="*/ 0 w 1929"/>
                <a:gd name="T93" fmla="*/ 0 h 78"/>
                <a:gd name="T94" fmla="*/ 0 w 1929"/>
                <a:gd name="T9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29" h="78">
                  <a:moveTo>
                    <a:pt x="1758" y="73"/>
                  </a:moveTo>
                  <a:cubicBezTo>
                    <a:pt x="1758" y="74"/>
                    <a:pt x="1758" y="74"/>
                    <a:pt x="1758" y="74"/>
                  </a:cubicBezTo>
                  <a:cubicBezTo>
                    <a:pt x="1771" y="74"/>
                    <a:pt x="1784" y="74"/>
                    <a:pt x="1798" y="75"/>
                  </a:cubicBezTo>
                  <a:cubicBezTo>
                    <a:pt x="1819" y="75"/>
                    <a:pt x="1841" y="75"/>
                    <a:pt x="1864" y="76"/>
                  </a:cubicBezTo>
                  <a:cubicBezTo>
                    <a:pt x="1875" y="76"/>
                    <a:pt x="1886" y="77"/>
                    <a:pt x="1898" y="77"/>
                  </a:cubicBezTo>
                  <a:cubicBezTo>
                    <a:pt x="1904" y="77"/>
                    <a:pt x="1904" y="77"/>
                    <a:pt x="1904" y="77"/>
                  </a:cubicBezTo>
                  <a:cubicBezTo>
                    <a:pt x="1905" y="77"/>
                    <a:pt x="1907" y="77"/>
                    <a:pt x="1908" y="77"/>
                  </a:cubicBezTo>
                  <a:cubicBezTo>
                    <a:pt x="1922" y="77"/>
                    <a:pt x="1922" y="77"/>
                    <a:pt x="1922" y="77"/>
                  </a:cubicBezTo>
                  <a:cubicBezTo>
                    <a:pt x="1906" y="76"/>
                    <a:pt x="1906" y="76"/>
                    <a:pt x="1906" y="76"/>
                  </a:cubicBezTo>
                  <a:cubicBezTo>
                    <a:pt x="1870" y="75"/>
                    <a:pt x="1870" y="75"/>
                    <a:pt x="1870" y="75"/>
                  </a:cubicBezTo>
                  <a:cubicBezTo>
                    <a:pt x="1846" y="75"/>
                    <a:pt x="1822" y="74"/>
                    <a:pt x="1799" y="74"/>
                  </a:cubicBezTo>
                  <a:cubicBezTo>
                    <a:pt x="1785" y="74"/>
                    <a:pt x="1772" y="74"/>
                    <a:pt x="1758" y="73"/>
                  </a:cubicBezTo>
                  <a:moveTo>
                    <a:pt x="1758" y="73"/>
                  </a:moveTo>
                  <a:cubicBezTo>
                    <a:pt x="1758" y="74"/>
                    <a:pt x="1758" y="74"/>
                    <a:pt x="1758" y="74"/>
                  </a:cubicBezTo>
                  <a:cubicBezTo>
                    <a:pt x="1758" y="74"/>
                    <a:pt x="1758" y="74"/>
                    <a:pt x="1758" y="74"/>
                  </a:cubicBezTo>
                  <a:cubicBezTo>
                    <a:pt x="1758" y="74"/>
                    <a:pt x="1758" y="74"/>
                    <a:pt x="1758" y="73"/>
                  </a:cubicBezTo>
                  <a:cubicBezTo>
                    <a:pt x="1758" y="73"/>
                    <a:pt x="1758" y="73"/>
                    <a:pt x="1758" y="73"/>
                  </a:cubicBezTo>
                  <a:moveTo>
                    <a:pt x="1929" y="48"/>
                  </a:moveTo>
                  <a:cubicBezTo>
                    <a:pt x="1929" y="52"/>
                    <a:pt x="1929" y="55"/>
                    <a:pt x="1929" y="55"/>
                  </a:cubicBezTo>
                  <a:cubicBezTo>
                    <a:pt x="1929" y="55"/>
                    <a:pt x="1929" y="55"/>
                    <a:pt x="1929" y="55"/>
                  </a:cubicBezTo>
                  <a:cubicBezTo>
                    <a:pt x="1928" y="55"/>
                    <a:pt x="1928" y="55"/>
                    <a:pt x="1928" y="55"/>
                  </a:cubicBezTo>
                  <a:cubicBezTo>
                    <a:pt x="1928" y="61"/>
                    <a:pt x="1928" y="69"/>
                    <a:pt x="1928" y="77"/>
                  </a:cubicBezTo>
                  <a:cubicBezTo>
                    <a:pt x="1928" y="77"/>
                    <a:pt x="1928" y="77"/>
                    <a:pt x="1928" y="77"/>
                  </a:cubicBezTo>
                  <a:cubicBezTo>
                    <a:pt x="1929" y="77"/>
                    <a:pt x="1929" y="77"/>
                    <a:pt x="1929" y="77"/>
                  </a:cubicBezTo>
                  <a:cubicBezTo>
                    <a:pt x="1929" y="77"/>
                    <a:pt x="1929" y="78"/>
                    <a:pt x="1929" y="78"/>
                  </a:cubicBezTo>
                  <a:cubicBezTo>
                    <a:pt x="1929" y="78"/>
                    <a:pt x="1929" y="64"/>
                    <a:pt x="1929" y="48"/>
                  </a:cubicBezTo>
                  <a:cubicBezTo>
                    <a:pt x="1929" y="48"/>
                    <a:pt x="1929" y="48"/>
                    <a:pt x="1929" y="48"/>
                  </a:cubicBezTo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58" y="8"/>
                    <a:pt x="101" y="10"/>
                    <a:pt x="144" y="11"/>
                  </a:cubicBezTo>
                  <a:cubicBezTo>
                    <a:pt x="144" y="11"/>
                    <a:pt x="144" y="11"/>
                    <a:pt x="144" y="11"/>
                  </a:cubicBezTo>
                  <a:cubicBezTo>
                    <a:pt x="145" y="11"/>
                    <a:pt x="147" y="11"/>
                    <a:pt x="148" y="11"/>
                  </a:cubicBezTo>
                  <a:cubicBezTo>
                    <a:pt x="148" y="11"/>
                    <a:pt x="148" y="10"/>
                    <a:pt x="148" y="10"/>
                  </a:cubicBezTo>
                  <a:cubicBezTo>
                    <a:pt x="128" y="9"/>
                    <a:pt x="104" y="7"/>
                    <a:pt x="77" y="5"/>
                  </a:cubicBezTo>
                  <a:cubicBezTo>
                    <a:pt x="62" y="4"/>
                    <a:pt x="46" y="3"/>
                    <a:pt x="29" y="2"/>
                  </a:cubicBezTo>
                  <a:cubicBezTo>
                    <a:pt x="21" y="1"/>
                    <a:pt x="12" y="1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6B7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8" name="Freeform 12"/>
            <p:cNvSpPr>
              <a:spLocks noEditPoints="1"/>
            </p:cNvSpPr>
            <p:nvPr/>
          </p:nvSpPr>
          <p:spPr bwMode="auto">
            <a:xfrm>
              <a:off x="7648576" y="4640263"/>
              <a:ext cx="1963738" cy="123825"/>
            </a:xfrm>
            <a:custGeom>
              <a:avLst/>
              <a:gdLst>
                <a:gd name="T0" fmla="*/ 304 w 1982"/>
                <a:gd name="T1" fmla="*/ 122 h 124"/>
                <a:gd name="T2" fmla="*/ 304 w 1982"/>
                <a:gd name="T3" fmla="*/ 113 h 124"/>
                <a:gd name="T4" fmla="*/ 304 w 1982"/>
                <a:gd name="T5" fmla="*/ 87 h 124"/>
                <a:gd name="T6" fmla="*/ 304 w 1982"/>
                <a:gd name="T7" fmla="*/ 85 h 124"/>
                <a:gd name="T8" fmla="*/ 304 w 1982"/>
                <a:gd name="T9" fmla="*/ 85 h 124"/>
                <a:gd name="T10" fmla="*/ 322 w 1982"/>
                <a:gd name="T11" fmla="*/ 80 h 124"/>
                <a:gd name="T12" fmla="*/ 351 w 1982"/>
                <a:gd name="T13" fmla="*/ 88 h 124"/>
                <a:gd name="T14" fmla="*/ 304 w 1982"/>
                <a:gd name="T15" fmla="*/ 78 h 124"/>
                <a:gd name="T16" fmla="*/ 169 w 1982"/>
                <a:gd name="T17" fmla="*/ 68 h 124"/>
                <a:gd name="T18" fmla="*/ 186 w 1982"/>
                <a:gd name="T19" fmla="*/ 77 h 124"/>
                <a:gd name="T20" fmla="*/ 169 w 1982"/>
                <a:gd name="T21" fmla="*/ 68 h 124"/>
                <a:gd name="T22" fmla="*/ 1721 w 1982"/>
                <a:gd name="T23" fmla="*/ 58 h 124"/>
                <a:gd name="T24" fmla="*/ 1730 w 1982"/>
                <a:gd name="T25" fmla="*/ 67 h 124"/>
                <a:gd name="T26" fmla="*/ 1759 w 1982"/>
                <a:gd name="T27" fmla="*/ 67 h 124"/>
                <a:gd name="T28" fmla="*/ 1759 w 1982"/>
                <a:gd name="T29" fmla="*/ 96 h 124"/>
                <a:gd name="T30" fmla="*/ 1928 w 1982"/>
                <a:gd name="T31" fmla="*/ 55 h 124"/>
                <a:gd name="T32" fmla="*/ 1759 w 1982"/>
                <a:gd name="T33" fmla="*/ 113 h 124"/>
                <a:gd name="T34" fmla="*/ 1924 w 1982"/>
                <a:gd name="T35" fmla="*/ 117 h 124"/>
                <a:gd name="T36" fmla="*/ 1928 w 1982"/>
                <a:gd name="T37" fmla="*/ 55 h 124"/>
                <a:gd name="T38" fmla="*/ 1929 w 1982"/>
                <a:gd name="T39" fmla="*/ 55 h 124"/>
                <a:gd name="T40" fmla="*/ 304 w 1982"/>
                <a:gd name="T41" fmla="*/ 47 h 124"/>
                <a:gd name="T42" fmla="*/ 1760 w 1982"/>
                <a:gd name="T43" fmla="*/ 21 h 124"/>
                <a:gd name="T44" fmla="*/ 1760 w 1982"/>
                <a:gd name="T45" fmla="*/ 21 h 124"/>
                <a:gd name="T46" fmla="*/ 1917 w 1982"/>
                <a:gd name="T47" fmla="*/ 30 h 124"/>
                <a:gd name="T48" fmla="*/ 168 w 1982"/>
                <a:gd name="T49" fmla="*/ 15 h 124"/>
                <a:gd name="T50" fmla="*/ 626 w 1982"/>
                <a:gd name="T51" fmla="*/ 12 h 124"/>
                <a:gd name="T52" fmla="*/ 173 w 1982"/>
                <a:gd name="T53" fmla="*/ 19 h 124"/>
                <a:gd name="T54" fmla="*/ 259 w 1982"/>
                <a:gd name="T55" fmla="*/ 47 h 124"/>
                <a:gd name="T56" fmla="*/ 304 w 1982"/>
                <a:gd name="T57" fmla="*/ 50 h 124"/>
                <a:gd name="T58" fmla="*/ 304 w 1982"/>
                <a:gd name="T59" fmla="*/ 47 h 124"/>
                <a:gd name="T60" fmla="*/ 322 w 1982"/>
                <a:gd name="T61" fmla="*/ 36 h 124"/>
                <a:gd name="T62" fmla="*/ 1377 w 1982"/>
                <a:gd name="T63" fmla="*/ 39 h 124"/>
                <a:gd name="T64" fmla="*/ 1760 w 1982"/>
                <a:gd name="T65" fmla="*/ 21 h 124"/>
                <a:gd name="T66" fmla="*/ 1674 w 1982"/>
                <a:gd name="T67" fmla="*/ 33 h 124"/>
                <a:gd name="T68" fmla="*/ 1069 w 1982"/>
                <a:gd name="T69" fmla="*/ 15 h 124"/>
                <a:gd name="T70" fmla="*/ 2 w 1982"/>
                <a:gd name="T71" fmla="*/ 6 h 124"/>
                <a:gd name="T72" fmla="*/ 1 w 1982"/>
                <a:gd name="T73" fmla="*/ 37 h 124"/>
                <a:gd name="T74" fmla="*/ 1 w 1982"/>
                <a:gd name="T75" fmla="*/ 43 h 124"/>
                <a:gd name="T76" fmla="*/ 149 w 1982"/>
                <a:gd name="T77" fmla="*/ 50 h 124"/>
                <a:gd name="T78" fmla="*/ 150 w 1982"/>
                <a:gd name="T79" fmla="*/ 38 h 124"/>
                <a:gd name="T80" fmla="*/ 26 w 1982"/>
                <a:gd name="T81" fmla="*/ 8 h 124"/>
                <a:gd name="T82" fmla="*/ 2 w 1982"/>
                <a:gd name="T83" fmla="*/ 6 h 124"/>
                <a:gd name="T84" fmla="*/ 1981 w 1982"/>
                <a:gd name="T85" fmla="*/ 17 h 124"/>
                <a:gd name="T86" fmla="*/ 1928 w 1982"/>
                <a:gd name="T87" fmla="*/ 18 h 124"/>
                <a:gd name="T88" fmla="*/ 1929 w 1982"/>
                <a:gd name="T89" fmla="*/ 55 h 124"/>
                <a:gd name="T90" fmla="*/ 1929 w 1982"/>
                <a:gd name="T91" fmla="*/ 117 h 124"/>
                <a:gd name="T92" fmla="*/ 1930 w 1982"/>
                <a:gd name="T93" fmla="*/ 88 h 124"/>
                <a:gd name="T94" fmla="*/ 1979 w 1982"/>
                <a:gd name="T95" fmla="*/ 91 h 124"/>
                <a:gd name="T96" fmla="*/ 1980 w 1982"/>
                <a:gd name="T97" fmla="*/ 60 h 124"/>
                <a:gd name="T98" fmla="*/ 1982 w 1982"/>
                <a:gd name="T99" fmla="*/ 48 h 124"/>
                <a:gd name="T100" fmla="*/ 1981 w 1982"/>
                <a:gd name="T101" fmla="*/ 3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82" h="124">
                  <a:moveTo>
                    <a:pt x="303" y="122"/>
                  </a:moveTo>
                  <a:cubicBezTo>
                    <a:pt x="303" y="123"/>
                    <a:pt x="303" y="124"/>
                    <a:pt x="303" y="124"/>
                  </a:cubicBezTo>
                  <a:cubicBezTo>
                    <a:pt x="303" y="124"/>
                    <a:pt x="303" y="123"/>
                    <a:pt x="303" y="123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3" y="122"/>
                    <a:pt x="303" y="122"/>
                    <a:pt x="303" y="122"/>
                  </a:cubicBezTo>
                  <a:moveTo>
                    <a:pt x="303" y="109"/>
                  </a:moveTo>
                  <a:cubicBezTo>
                    <a:pt x="303" y="110"/>
                    <a:pt x="303" y="112"/>
                    <a:pt x="303" y="113"/>
                  </a:cubicBezTo>
                  <a:cubicBezTo>
                    <a:pt x="304" y="113"/>
                    <a:pt x="304" y="113"/>
                    <a:pt x="304" y="113"/>
                  </a:cubicBezTo>
                  <a:cubicBezTo>
                    <a:pt x="304" y="113"/>
                    <a:pt x="304" y="113"/>
                    <a:pt x="304" y="113"/>
                  </a:cubicBezTo>
                  <a:cubicBezTo>
                    <a:pt x="304" y="112"/>
                    <a:pt x="304" y="110"/>
                    <a:pt x="304" y="109"/>
                  </a:cubicBezTo>
                  <a:cubicBezTo>
                    <a:pt x="304" y="109"/>
                    <a:pt x="304" y="109"/>
                    <a:pt x="303" y="109"/>
                  </a:cubicBezTo>
                  <a:moveTo>
                    <a:pt x="304" y="85"/>
                  </a:moveTo>
                  <a:cubicBezTo>
                    <a:pt x="304" y="86"/>
                    <a:pt x="304" y="86"/>
                    <a:pt x="304" y="87"/>
                  </a:cubicBezTo>
                  <a:cubicBezTo>
                    <a:pt x="304" y="87"/>
                    <a:pt x="304" y="87"/>
                    <a:pt x="304" y="87"/>
                  </a:cubicBezTo>
                  <a:cubicBezTo>
                    <a:pt x="304" y="87"/>
                    <a:pt x="304" y="87"/>
                    <a:pt x="304" y="86"/>
                  </a:cubicBezTo>
                  <a:cubicBezTo>
                    <a:pt x="304" y="86"/>
                    <a:pt x="304" y="86"/>
                    <a:pt x="304" y="86"/>
                  </a:cubicBezTo>
                  <a:cubicBezTo>
                    <a:pt x="304" y="87"/>
                    <a:pt x="304" y="87"/>
                    <a:pt x="304" y="88"/>
                  </a:cubicBezTo>
                  <a:cubicBezTo>
                    <a:pt x="304" y="88"/>
                    <a:pt x="304" y="88"/>
                    <a:pt x="304" y="88"/>
                  </a:cubicBezTo>
                  <a:cubicBezTo>
                    <a:pt x="304" y="87"/>
                    <a:pt x="304" y="86"/>
                    <a:pt x="304" y="85"/>
                  </a:cubicBezTo>
                  <a:cubicBezTo>
                    <a:pt x="304" y="85"/>
                    <a:pt x="304" y="85"/>
                    <a:pt x="304" y="85"/>
                  </a:cubicBezTo>
                  <a:moveTo>
                    <a:pt x="303" y="80"/>
                  </a:moveTo>
                  <a:cubicBezTo>
                    <a:pt x="303" y="80"/>
                    <a:pt x="303" y="83"/>
                    <a:pt x="303" y="85"/>
                  </a:cubicBezTo>
                  <a:cubicBezTo>
                    <a:pt x="303" y="85"/>
                    <a:pt x="303" y="85"/>
                    <a:pt x="303" y="85"/>
                  </a:cubicBezTo>
                  <a:cubicBezTo>
                    <a:pt x="303" y="85"/>
                    <a:pt x="303" y="85"/>
                    <a:pt x="304" y="85"/>
                  </a:cubicBezTo>
                  <a:cubicBezTo>
                    <a:pt x="304" y="84"/>
                    <a:pt x="304" y="82"/>
                    <a:pt x="304" y="80"/>
                  </a:cubicBezTo>
                  <a:cubicBezTo>
                    <a:pt x="303" y="80"/>
                    <a:pt x="303" y="80"/>
                    <a:pt x="303" y="80"/>
                  </a:cubicBezTo>
                  <a:cubicBezTo>
                    <a:pt x="303" y="80"/>
                    <a:pt x="303" y="80"/>
                    <a:pt x="303" y="80"/>
                  </a:cubicBezTo>
                  <a:moveTo>
                    <a:pt x="386" y="77"/>
                  </a:moveTo>
                  <a:cubicBezTo>
                    <a:pt x="322" y="80"/>
                    <a:pt x="322" y="80"/>
                    <a:pt x="322" y="80"/>
                  </a:cubicBezTo>
                  <a:cubicBezTo>
                    <a:pt x="308" y="80"/>
                    <a:pt x="308" y="80"/>
                    <a:pt x="308" y="80"/>
                  </a:cubicBezTo>
                  <a:cubicBezTo>
                    <a:pt x="305" y="80"/>
                    <a:pt x="305" y="80"/>
                    <a:pt x="305" y="80"/>
                  </a:cubicBezTo>
                  <a:cubicBezTo>
                    <a:pt x="304" y="80"/>
                    <a:pt x="304" y="80"/>
                    <a:pt x="304" y="80"/>
                  </a:cubicBezTo>
                  <a:cubicBezTo>
                    <a:pt x="304" y="82"/>
                    <a:pt x="304" y="84"/>
                    <a:pt x="304" y="85"/>
                  </a:cubicBezTo>
                  <a:cubicBezTo>
                    <a:pt x="320" y="86"/>
                    <a:pt x="336" y="87"/>
                    <a:pt x="351" y="88"/>
                  </a:cubicBezTo>
                  <a:cubicBezTo>
                    <a:pt x="391" y="88"/>
                    <a:pt x="391" y="88"/>
                    <a:pt x="391" y="88"/>
                  </a:cubicBezTo>
                  <a:cubicBezTo>
                    <a:pt x="391" y="88"/>
                    <a:pt x="435" y="85"/>
                    <a:pt x="450" y="80"/>
                  </a:cubicBezTo>
                  <a:cubicBezTo>
                    <a:pt x="429" y="79"/>
                    <a:pt x="407" y="78"/>
                    <a:pt x="386" y="77"/>
                  </a:cubicBezTo>
                  <a:moveTo>
                    <a:pt x="304" y="74"/>
                  </a:moveTo>
                  <a:cubicBezTo>
                    <a:pt x="304" y="76"/>
                    <a:pt x="304" y="77"/>
                    <a:pt x="304" y="78"/>
                  </a:cubicBezTo>
                  <a:cubicBezTo>
                    <a:pt x="304" y="79"/>
                    <a:pt x="304" y="80"/>
                    <a:pt x="304" y="80"/>
                  </a:cubicBezTo>
                  <a:cubicBezTo>
                    <a:pt x="304" y="80"/>
                    <a:pt x="304" y="80"/>
                    <a:pt x="304" y="80"/>
                  </a:cubicBezTo>
                  <a:cubicBezTo>
                    <a:pt x="304" y="78"/>
                    <a:pt x="304" y="76"/>
                    <a:pt x="304" y="74"/>
                  </a:cubicBezTo>
                  <a:cubicBezTo>
                    <a:pt x="304" y="74"/>
                    <a:pt x="304" y="74"/>
                    <a:pt x="304" y="74"/>
                  </a:cubicBezTo>
                  <a:moveTo>
                    <a:pt x="169" y="68"/>
                  </a:moveTo>
                  <a:cubicBezTo>
                    <a:pt x="169" y="71"/>
                    <a:pt x="169" y="74"/>
                    <a:pt x="169" y="77"/>
                  </a:cubicBezTo>
                  <a:cubicBezTo>
                    <a:pt x="169" y="77"/>
                    <a:pt x="169" y="77"/>
                    <a:pt x="169" y="77"/>
                  </a:cubicBezTo>
                  <a:cubicBezTo>
                    <a:pt x="169" y="76"/>
                    <a:pt x="170" y="76"/>
                    <a:pt x="170" y="75"/>
                  </a:cubicBezTo>
                  <a:cubicBezTo>
                    <a:pt x="171" y="75"/>
                    <a:pt x="171" y="75"/>
                    <a:pt x="171" y="75"/>
                  </a:cubicBezTo>
                  <a:cubicBezTo>
                    <a:pt x="186" y="77"/>
                    <a:pt x="186" y="77"/>
                    <a:pt x="186" y="77"/>
                  </a:cubicBezTo>
                  <a:cubicBezTo>
                    <a:pt x="207" y="79"/>
                    <a:pt x="227" y="80"/>
                    <a:pt x="248" y="82"/>
                  </a:cubicBezTo>
                  <a:cubicBezTo>
                    <a:pt x="266" y="83"/>
                    <a:pt x="284" y="84"/>
                    <a:pt x="302" y="85"/>
                  </a:cubicBezTo>
                  <a:cubicBezTo>
                    <a:pt x="302" y="81"/>
                    <a:pt x="302" y="78"/>
                    <a:pt x="302" y="74"/>
                  </a:cubicBezTo>
                  <a:cubicBezTo>
                    <a:pt x="281" y="73"/>
                    <a:pt x="259" y="72"/>
                    <a:pt x="238" y="71"/>
                  </a:cubicBezTo>
                  <a:cubicBezTo>
                    <a:pt x="169" y="68"/>
                    <a:pt x="169" y="68"/>
                    <a:pt x="169" y="68"/>
                  </a:cubicBezTo>
                  <a:moveTo>
                    <a:pt x="1721" y="58"/>
                  </a:moveTo>
                  <a:cubicBezTo>
                    <a:pt x="1648" y="59"/>
                    <a:pt x="1571" y="59"/>
                    <a:pt x="1490" y="60"/>
                  </a:cubicBezTo>
                  <a:cubicBezTo>
                    <a:pt x="1546" y="61"/>
                    <a:pt x="1608" y="63"/>
                    <a:pt x="1671" y="65"/>
                  </a:cubicBezTo>
                  <a:cubicBezTo>
                    <a:pt x="1688" y="65"/>
                    <a:pt x="1704" y="66"/>
                    <a:pt x="1721" y="66"/>
                  </a:cubicBezTo>
                  <a:cubicBezTo>
                    <a:pt x="1721" y="63"/>
                    <a:pt x="1721" y="60"/>
                    <a:pt x="1721" y="58"/>
                  </a:cubicBezTo>
                  <a:moveTo>
                    <a:pt x="1759" y="57"/>
                  </a:moveTo>
                  <a:cubicBezTo>
                    <a:pt x="1747" y="58"/>
                    <a:pt x="1734" y="58"/>
                    <a:pt x="1721" y="58"/>
                  </a:cubicBezTo>
                  <a:cubicBezTo>
                    <a:pt x="1721" y="60"/>
                    <a:pt x="1721" y="62"/>
                    <a:pt x="1721" y="65"/>
                  </a:cubicBezTo>
                  <a:cubicBezTo>
                    <a:pt x="1721" y="66"/>
                    <a:pt x="1721" y="66"/>
                    <a:pt x="1721" y="66"/>
                  </a:cubicBezTo>
                  <a:cubicBezTo>
                    <a:pt x="1724" y="66"/>
                    <a:pt x="1727" y="66"/>
                    <a:pt x="1730" y="67"/>
                  </a:cubicBezTo>
                  <a:cubicBezTo>
                    <a:pt x="1745" y="67"/>
                    <a:pt x="1745" y="67"/>
                    <a:pt x="1745" y="67"/>
                  </a:cubicBezTo>
                  <a:cubicBezTo>
                    <a:pt x="1752" y="67"/>
                    <a:pt x="1752" y="67"/>
                    <a:pt x="1752" y="67"/>
                  </a:cubicBezTo>
                  <a:cubicBezTo>
                    <a:pt x="1756" y="67"/>
                    <a:pt x="1756" y="67"/>
                    <a:pt x="1756" y="67"/>
                  </a:cubicBezTo>
                  <a:cubicBezTo>
                    <a:pt x="1758" y="67"/>
                    <a:pt x="1758" y="67"/>
                    <a:pt x="1758" y="67"/>
                  </a:cubicBezTo>
                  <a:cubicBezTo>
                    <a:pt x="1759" y="67"/>
                    <a:pt x="1759" y="67"/>
                    <a:pt x="1759" y="67"/>
                  </a:cubicBezTo>
                  <a:cubicBezTo>
                    <a:pt x="1759" y="67"/>
                    <a:pt x="1759" y="67"/>
                    <a:pt x="1759" y="67"/>
                  </a:cubicBezTo>
                  <a:cubicBezTo>
                    <a:pt x="1759" y="63"/>
                    <a:pt x="1759" y="60"/>
                    <a:pt x="1759" y="57"/>
                  </a:cubicBezTo>
                  <a:moveTo>
                    <a:pt x="1760" y="57"/>
                  </a:moveTo>
                  <a:cubicBezTo>
                    <a:pt x="1760" y="57"/>
                    <a:pt x="1759" y="57"/>
                    <a:pt x="1759" y="57"/>
                  </a:cubicBezTo>
                  <a:cubicBezTo>
                    <a:pt x="1759" y="66"/>
                    <a:pt x="1759" y="81"/>
                    <a:pt x="1759" y="96"/>
                  </a:cubicBezTo>
                  <a:cubicBezTo>
                    <a:pt x="1759" y="102"/>
                    <a:pt x="1759" y="108"/>
                    <a:pt x="1759" y="113"/>
                  </a:cubicBezTo>
                  <a:cubicBezTo>
                    <a:pt x="1759" y="113"/>
                    <a:pt x="1759" y="113"/>
                    <a:pt x="1759" y="113"/>
                  </a:cubicBezTo>
                  <a:cubicBezTo>
                    <a:pt x="1759" y="106"/>
                    <a:pt x="1759" y="98"/>
                    <a:pt x="1760" y="90"/>
                  </a:cubicBezTo>
                  <a:cubicBezTo>
                    <a:pt x="1760" y="79"/>
                    <a:pt x="1760" y="68"/>
                    <a:pt x="1760" y="57"/>
                  </a:cubicBezTo>
                  <a:moveTo>
                    <a:pt x="1928" y="55"/>
                  </a:moveTo>
                  <a:cubicBezTo>
                    <a:pt x="1928" y="55"/>
                    <a:pt x="1928" y="55"/>
                    <a:pt x="1928" y="55"/>
                  </a:cubicBezTo>
                  <a:cubicBezTo>
                    <a:pt x="1923" y="55"/>
                    <a:pt x="1923" y="55"/>
                    <a:pt x="1923" y="55"/>
                  </a:cubicBezTo>
                  <a:cubicBezTo>
                    <a:pt x="1875" y="56"/>
                    <a:pt x="1825" y="56"/>
                    <a:pt x="1772" y="57"/>
                  </a:cubicBezTo>
                  <a:cubicBezTo>
                    <a:pt x="1768" y="57"/>
                    <a:pt x="1764" y="57"/>
                    <a:pt x="1760" y="57"/>
                  </a:cubicBezTo>
                  <a:cubicBezTo>
                    <a:pt x="1760" y="79"/>
                    <a:pt x="1760" y="98"/>
                    <a:pt x="1759" y="113"/>
                  </a:cubicBezTo>
                  <a:cubicBezTo>
                    <a:pt x="1773" y="114"/>
                    <a:pt x="1786" y="114"/>
                    <a:pt x="1800" y="114"/>
                  </a:cubicBezTo>
                  <a:cubicBezTo>
                    <a:pt x="1823" y="114"/>
                    <a:pt x="1847" y="115"/>
                    <a:pt x="1871" y="115"/>
                  </a:cubicBezTo>
                  <a:cubicBezTo>
                    <a:pt x="1907" y="116"/>
                    <a:pt x="1907" y="116"/>
                    <a:pt x="1907" y="116"/>
                  </a:cubicBezTo>
                  <a:cubicBezTo>
                    <a:pt x="1923" y="117"/>
                    <a:pt x="1923" y="117"/>
                    <a:pt x="1923" y="117"/>
                  </a:cubicBezTo>
                  <a:cubicBezTo>
                    <a:pt x="1924" y="117"/>
                    <a:pt x="1924" y="117"/>
                    <a:pt x="1924" y="117"/>
                  </a:cubicBezTo>
                  <a:cubicBezTo>
                    <a:pt x="1927" y="117"/>
                    <a:pt x="1927" y="117"/>
                    <a:pt x="1927" y="117"/>
                  </a:cubicBezTo>
                  <a:cubicBezTo>
                    <a:pt x="1927" y="117"/>
                    <a:pt x="1927" y="117"/>
                    <a:pt x="1927" y="117"/>
                  </a:cubicBezTo>
                  <a:cubicBezTo>
                    <a:pt x="1928" y="96"/>
                    <a:pt x="1928" y="74"/>
                    <a:pt x="1928" y="55"/>
                  </a:cubicBezTo>
                  <a:moveTo>
                    <a:pt x="1929" y="55"/>
                  </a:moveTo>
                  <a:cubicBezTo>
                    <a:pt x="1928" y="55"/>
                    <a:pt x="1928" y="55"/>
                    <a:pt x="1928" y="55"/>
                  </a:cubicBezTo>
                  <a:cubicBezTo>
                    <a:pt x="1928" y="74"/>
                    <a:pt x="1928" y="96"/>
                    <a:pt x="1927" y="117"/>
                  </a:cubicBezTo>
                  <a:cubicBezTo>
                    <a:pt x="1928" y="117"/>
                    <a:pt x="1928" y="117"/>
                    <a:pt x="1928" y="117"/>
                  </a:cubicBezTo>
                  <a:cubicBezTo>
                    <a:pt x="1928" y="117"/>
                    <a:pt x="1928" y="117"/>
                    <a:pt x="1928" y="117"/>
                  </a:cubicBezTo>
                  <a:cubicBezTo>
                    <a:pt x="1928" y="111"/>
                    <a:pt x="1928" y="104"/>
                    <a:pt x="1928" y="98"/>
                  </a:cubicBezTo>
                  <a:cubicBezTo>
                    <a:pt x="1928" y="83"/>
                    <a:pt x="1928" y="67"/>
                    <a:pt x="1929" y="55"/>
                  </a:cubicBezTo>
                  <a:moveTo>
                    <a:pt x="304" y="47"/>
                  </a:moveTo>
                  <a:cubicBezTo>
                    <a:pt x="304" y="47"/>
                    <a:pt x="304" y="47"/>
                    <a:pt x="304" y="47"/>
                  </a:cubicBezTo>
                  <a:cubicBezTo>
                    <a:pt x="304" y="48"/>
                    <a:pt x="304" y="49"/>
                    <a:pt x="304" y="50"/>
                  </a:cubicBezTo>
                  <a:cubicBezTo>
                    <a:pt x="304" y="50"/>
                    <a:pt x="304" y="50"/>
                    <a:pt x="304" y="50"/>
                  </a:cubicBezTo>
                  <a:cubicBezTo>
                    <a:pt x="304" y="49"/>
                    <a:pt x="304" y="48"/>
                    <a:pt x="304" y="47"/>
                  </a:cubicBezTo>
                  <a:moveTo>
                    <a:pt x="1760" y="20"/>
                  </a:moveTo>
                  <a:cubicBezTo>
                    <a:pt x="1757" y="20"/>
                    <a:pt x="1754" y="20"/>
                    <a:pt x="1751" y="20"/>
                  </a:cubicBezTo>
                  <a:cubicBezTo>
                    <a:pt x="1756" y="20"/>
                    <a:pt x="1756" y="20"/>
                    <a:pt x="1756" y="20"/>
                  </a:cubicBezTo>
                  <a:cubicBezTo>
                    <a:pt x="1759" y="21"/>
                    <a:pt x="1759" y="21"/>
                    <a:pt x="1759" y="21"/>
                  </a:cubicBezTo>
                  <a:cubicBezTo>
                    <a:pt x="1760" y="21"/>
                    <a:pt x="1760" y="21"/>
                    <a:pt x="1760" y="21"/>
                  </a:cubicBezTo>
                  <a:cubicBezTo>
                    <a:pt x="1760" y="20"/>
                    <a:pt x="1760" y="20"/>
                    <a:pt x="1760" y="20"/>
                  </a:cubicBezTo>
                  <a:moveTo>
                    <a:pt x="1928" y="18"/>
                  </a:moveTo>
                  <a:cubicBezTo>
                    <a:pt x="1898" y="18"/>
                    <a:pt x="1867" y="19"/>
                    <a:pt x="1836" y="19"/>
                  </a:cubicBezTo>
                  <a:cubicBezTo>
                    <a:pt x="1811" y="20"/>
                    <a:pt x="1786" y="20"/>
                    <a:pt x="1760" y="20"/>
                  </a:cubicBezTo>
                  <a:cubicBezTo>
                    <a:pt x="1760" y="20"/>
                    <a:pt x="1760" y="20"/>
                    <a:pt x="1760" y="21"/>
                  </a:cubicBezTo>
                  <a:cubicBezTo>
                    <a:pt x="1760" y="21"/>
                    <a:pt x="1760" y="21"/>
                    <a:pt x="1760" y="21"/>
                  </a:cubicBezTo>
                  <a:cubicBezTo>
                    <a:pt x="1760" y="26"/>
                    <a:pt x="1760" y="31"/>
                    <a:pt x="1760" y="36"/>
                  </a:cubicBezTo>
                  <a:cubicBezTo>
                    <a:pt x="1776" y="35"/>
                    <a:pt x="1793" y="35"/>
                    <a:pt x="1811" y="34"/>
                  </a:cubicBezTo>
                  <a:cubicBezTo>
                    <a:pt x="1840" y="33"/>
                    <a:pt x="1871" y="32"/>
                    <a:pt x="1905" y="31"/>
                  </a:cubicBezTo>
                  <a:cubicBezTo>
                    <a:pt x="1917" y="30"/>
                    <a:pt x="1917" y="30"/>
                    <a:pt x="1917" y="30"/>
                  </a:cubicBezTo>
                  <a:cubicBezTo>
                    <a:pt x="1924" y="30"/>
                    <a:pt x="1924" y="30"/>
                    <a:pt x="1924" y="30"/>
                  </a:cubicBezTo>
                  <a:cubicBezTo>
                    <a:pt x="1927" y="30"/>
                    <a:pt x="1927" y="30"/>
                    <a:pt x="1927" y="30"/>
                  </a:cubicBezTo>
                  <a:cubicBezTo>
                    <a:pt x="1928" y="30"/>
                    <a:pt x="1928" y="30"/>
                    <a:pt x="1928" y="30"/>
                  </a:cubicBezTo>
                  <a:cubicBezTo>
                    <a:pt x="1928" y="25"/>
                    <a:pt x="1928" y="21"/>
                    <a:pt x="1928" y="18"/>
                  </a:cubicBezTo>
                  <a:moveTo>
                    <a:pt x="168" y="15"/>
                  </a:moveTo>
                  <a:cubicBezTo>
                    <a:pt x="167" y="23"/>
                    <a:pt x="167" y="31"/>
                    <a:pt x="167" y="39"/>
                  </a:cubicBezTo>
                  <a:cubicBezTo>
                    <a:pt x="169" y="39"/>
                    <a:pt x="169" y="39"/>
                    <a:pt x="169" y="39"/>
                  </a:cubicBezTo>
                  <a:cubicBezTo>
                    <a:pt x="169" y="32"/>
                    <a:pt x="169" y="24"/>
                    <a:pt x="170" y="15"/>
                  </a:cubicBezTo>
                  <a:cubicBezTo>
                    <a:pt x="169" y="15"/>
                    <a:pt x="168" y="15"/>
                    <a:pt x="168" y="15"/>
                  </a:cubicBezTo>
                  <a:moveTo>
                    <a:pt x="626" y="12"/>
                  </a:moveTo>
                  <a:cubicBezTo>
                    <a:pt x="572" y="12"/>
                    <a:pt x="518" y="12"/>
                    <a:pt x="464" y="12"/>
                  </a:cubicBezTo>
                  <a:cubicBezTo>
                    <a:pt x="381" y="13"/>
                    <a:pt x="298" y="15"/>
                    <a:pt x="216" y="18"/>
                  </a:cubicBezTo>
                  <a:cubicBezTo>
                    <a:pt x="185" y="19"/>
                    <a:pt x="185" y="19"/>
                    <a:pt x="185" y="19"/>
                  </a:cubicBezTo>
                  <a:cubicBezTo>
                    <a:pt x="177" y="19"/>
                    <a:pt x="177" y="19"/>
                    <a:pt x="177" y="19"/>
                  </a:cubicBezTo>
                  <a:cubicBezTo>
                    <a:pt x="173" y="19"/>
                    <a:pt x="173" y="19"/>
                    <a:pt x="173" y="19"/>
                  </a:cubicBezTo>
                  <a:cubicBezTo>
                    <a:pt x="171" y="19"/>
                    <a:pt x="171" y="19"/>
                    <a:pt x="171" y="19"/>
                  </a:cubicBezTo>
                  <a:cubicBezTo>
                    <a:pt x="171" y="18"/>
                    <a:pt x="171" y="18"/>
                    <a:pt x="171" y="18"/>
                  </a:cubicBezTo>
                  <a:cubicBezTo>
                    <a:pt x="171" y="18"/>
                    <a:pt x="171" y="27"/>
                    <a:pt x="170" y="39"/>
                  </a:cubicBezTo>
                  <a:cubicBezTo>
                    <a:pt x="179" y="40"/>
                    <a:pt x="179" y="40"/>
                    <a:pt x="179" y="40"/>
                  </a:cubicBezTo>
                  <a:cubicBezTo>
                    <a:pt x="207" y="42"/>
                    <a:pt x="234" y="45"/>
                    <a:pt x="259" y="47"/>
                  </a:cubicBezTo>
                  <a:cubicBezTo>
                    <a:pt x="274" y="48"/>
                    <a:pt x="289" y="49"/>
                    <a:pt x="303" y="50"/>
                  </a:cubicBezTo>
                  <a:cubicBezTo>
                    <a:pt x="303" y="42"/>
                    <a:pt x="303" y="40"/>
                    <a:pt x="303" y="40"/>
                  </a:cubicBezTo>
                  <a:cubicBezTo>
                    <a:pt x="303" y="40"/>
                    <a:pt x="303" y="43"/>
                    <a:pt x="303" y="47"/>
                  </a:cubicBezTo>
                  <a:cubicBezTo>
                    <a:pt x="303" y="48"/>
                    <a:pt x="303" y="49"/>
                    <a:pt x="303" y="50"/>
                  </a:cubicBezTo>
                  <a:cubicBezTo>
                    <a:pt x="303" y="50"/>
                    <a:pt x="303" y="50"/>
                    <a:pt x="304" y="50"/>
                  </a:cubicBezTo>
                  <a:cubicBezTo>
                    <a:pt x="304" y="49"/>
                    <a:pt x="304" y="48"/>
                    <a:pt x="304" y="47"/>
                  </a:cubicBezTo>
                  <a:cubicBezTo>
                    <a:pt x="304" y="47"/>
                    <a:pt x="304" y="47"/>
                    <a:pt x="304" y="47"/>
                  </a:cubicBezTo>
                  <a:cubicBezTo>
                    <a:pt x="304" y="44"/>
                    <a:pt x="304" y="42"/>
                    <a:pt x="304" y="42"/>
                  </a:cubicBezTo>
                  <a:cubicBezTo>
                    <a:pt x="304" y="42"/>
                    <a:pt x="304" y="44"/>
                    <a:pt x="304" y="47"/>
                  </a:cubicBezTo>
                  <a:cubicBezTo>
                    <a:pt x="304" y="47"/>
                    <a:pt x="304" y="47"/>
                    <a:pt x="304" y="47"/>
                  </a:cubicBezTo>
                  <a:cubicBezTo>
                    <a:pt x="305" y="39"/>
                    <a:pt x="305" y="34"/>
                    <a:pt x="305" y="34"/>
                  </a:cubicBezTo>
                  <a:cubicBezTo>
                    <a:pt x="305" y="34"/>
                    <a:pt x="305" y="35"/>
                    <a:pt x="305" y="36"/>
                  </a:cubicBezTo>
                  <a:cubicBezTo>
                    <a:pt x="306" y="36"/>
                    <a:pt x="306" y="36"/>
                    <a:pt x="306" y="36"/>
                  </a:cubicBezTo>
                  <a:cubicBezTo>
                    <a:pt x="309" y="36"/>
                    <a:pt x="309" y="36"/>
                    <a:pt x="309" y="36"/>
                  </a:cubicBezTo>
                  <a:cubicBezTo>
                    <a:pt x="322" y="36"/>
                    <a:pt x="322" y="36"/>
                    <a:pt x="322" y="36"/>
                  </a:cubicBezTo>
                  <a:cubicBezTo>
                    <a:pt x="349" y="36"/>
                    <a:pt x="349" y="36"/>
                    <a:pt x="349" y="36"/>
                  </a:cubicBezTo>
                  <a:cubicBezTo>
                    <a:pt x="453" y="38"/>
                    <a:pt x="565" y="39"/>
                    <a:pt x="677" y="41"/>
                  </a:cubicBezTo>
                  <a:cubicBezTo>
                    <a:pt x="827" y="40"/>
                    <a:pt x="979" y="39"/>
                    <a:pt x="1131" y="39"/>
                  </a:cubicBezTo>
                  <a:cubicBezTo>
                    <a:pt x="1172" y="39"/>
                    <a:pt x="1213" y="39"/>
                    <a:pt x="1254" y="39"/>
                  </a:cubicBezTo>
                  <a:cubicBezTo>
                    <a:pt x="1295" y="39"/>
                    <a:pt x="1336" y="39"/>
                    <a:pt x="1377" y="39"/>
                  </a:cubicBezTo>
                  <a:cubicBezTo>
                    <a:pt x="1433" y="39"/>
                    <a:pt x="1490" y="39"/>
                    <a:pt x="1546" y="39"/>
                  </a:cubicBezTo>
                  <a:cubicBezTo>
                    <a:pt x="1546" y="39"/>
                    <a:pt x="1587" y="39"/>
                    <a:pt x="1666" y="38"/>
                  </a:cubicBezTo>
                  <a:cubicBezTo>
                    <a:pt x="1693" y="38"/>
                    <a:pt x="1724" y="37"/>
                    <a:pt x="1760" y="36"/>
                  </a:cubicBezTo>
                  <a:cubicBezTo>
                    <a:pt x="1760" y="30"/>
                    <a:pt x="1760" y="25"/>
                    <a:pt x="1760" y="21"/>
                  </a:cubicBezTo>
                  <a:cubicBezTo>
                    <a:pt x="1760" y="21"/>
                    <a:pt x="1760" y="21"/>
                    <a:pt x="1760" y="21"/>
                  </a:cubicBezTo>
                  <a:cubicBezTo>
                    <a:pt x="1760" y="25"/>
                    <a:pt x="1760" y="29"/>
                    <a:pt x="1760" y="35"/>
                  </a:cubicBezTo>
                  <a:cubicBezTo>
                    <a:pt x="1759" y="35"/>
                    <a:pt x="1759" y="35"/>
                    <a:pt x="1759" y="35"/>
                  </a:cubicBezTo>
                  <a:cubicBezTo>
                    <a:pt x="1759" y="35"/>
                    <a:pt x="1759" y="35"/>
                    <a:pt x="1759" y="35"/>
                  </a:cubicBezTo>
                  <a:cubicBezTo>
                    <a:pt x="1756" y="35"/>
                    <a:pt x="1756" y="35"/>
                    <a:pt x="1756" y="35"/>
                  </a:cubicBezTo>
                  <a:cubicBezTo>
                    <a:pt x="1729" y="34"/>
                    <a:pt x="1702" y="34"/>
                    <a:pt x="1674" y="33"/>
                  </a:cubicBezTo>
                  <a:cubicBezTo>
                    <a:pt x="1618" y="32"/>
                    <a:pt x="1562" y="32"/>
                    <a:pt x="1506" y="31"/>
                  </a:cubicBezTo>
                  <a:cubicBezTo>
                    <a:pt x="1402" y="30"/>
                    <a:pt x="1300" y="29"/>
                    <a:pt x="1211" y="29"/>
                  </a:cubicBezTo>
                  <a:cubicBezTo>
                    <a:pt x="1204" y="29"/>
                    <a:pt x="1198" y="29"/>
                    <a:pt x="1191" y="29"/>
                  </a:cubicBezTo>
                  <a:cubicBezTo>
                    <a:pt x="992" y="28"/>
                    <a:pt x="793" y="25"/>
                    <a:pt x="595" y="21"/>
                  </a:cubicBezTo>
                  <a:cubicBezTo>
                    <a:pt x="747" y="20"/>
                    <a:pt x="902" y="17"/>
                    <a:pt x="1069" y="15"/>
                  </a:cubicBezTo>
                  <a:cubicBezTo>
                    <a:pt x="980" y="14"/>
                    <a:pt x="887" y="13"/>
                    <a:pt x="790" y="12"/>
                  </a:cubicBezTo>
                  <a:cubicBezTo>
                    <a:pt x="667" y="14"/>
                    <a:pt x="526" y="16"/>
                    <a:pt x="377" y="21"/>
                  </a:cubicBezTo>
                  <a:cubicBezTo>
                    <a:pt x="526" y="16"/>
                    <a:pt x="667" y="14"/>
                    <a:pt x="790" y="12"/>
                  </a:cubicBezTo>
                  <a:cubicBezTo>
                    <a:pt x="736" y="12"/>
                    <a:pt x="681" y="12"/>
                    <a:pt x="626" y="12"/>
                  </a:cubicBezTo>
                  <a:moveTo>
                    <a:pt x="2" y="6"/>
                  </a:moveTo>
                  <a:cubicBezTo>
                    <a:pt x="2" y="11"/>
                    <a:pt x="1" y="16"/>
                    <a:pt x="1" y="20"/>
                  </a:cubicBezTo>
                  <a:cubicBezTo>
                    <a:pt x="1" y="38"/>
                    <a:pt x="0" y="43"/>
                    <a:pt x="0" y="43"/>
                  </a:cubicBezTo>
                  <a:cubicBezTo>
                    <a:pt x="0" y="43"/>
                    <a:pt x="1" y="41"/>
                    <a:pt x="1" y="40"/>
                  </a:cubicBezTo>
                  <a:cubicBezTo>
                    <a:pt x="1" y="39"/>
                    <a:pt x="1" y="38"/>
                    <a:pt x="1" y="38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1" y="38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2"/>
                    <a:pt x="1" y="43"/>
                    <a:pt x="1" y="43"/>
                  </a:cubicBezTo>
                  <a:cubicBezTo>
                    <a:pt x="1" y="43"/>
                    <a:pt x="1" y="42"/>
                    <a:pt x="1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13" y="41"/>
                    <a:pt x="22" y="41"/>
                    <a:pt x="30" y="42"/>
                  </a:cubicBezTo>
                  <a:cubicBezTo>
                    <a:pt x="47" y="43"/>
                    <a:pt x="63" y="44"/>
                    <a:pt x="78" y="45"/>
                  </a:cubicBezTo>
                  <a:cubicBezTo>
                    <a:pt x="105" y="47"/>
                    <a:pt x="129" y="49"/>
                    <a:pt x="149" y="50"/>
                  </a:cubicBezTo>
                  <a:cubicBezTo>
                    <a:pt x="150" y="32"/>
                    <a:pt x="150" y="26"/>
                    <a:pt x="150" y="26"/>
                  </a:cubicBezTo>
                  <a:cubicBezTo>
                    <a:pt x="150" y="26"/>
                    <a:pt x="150" y="32"/>
                    <a:pt x="150" y="37"/>
                  </a:cubicBezTo>
                  <a:cubicBezTo>
                    <a:pt x="149" y="43"/>
                    <a:pt x="149" y="49"/>
                    <a:pt x="149" y="49"/>
                  </a:cubicBezTo>
                  <a:cubicBezTo>
                    <a:pt x="149" y="49"/>
                    <a:pt x="149" y="46"/>
                    <a:pt x="150" y="37"/>
                  </a:cubicBezTo>
                  <a:cubicBezTo>
                    <a:pt x="150" y="38"/>
                    <a:pt x="150" y="38"/>
                    <a:pt x="150" y="38"/>
                  </a:cubicBezTo>
                  <a:cubicBezTo>
                    <a:pt x="153" y="38"/>
                    <a:pt x="153" y="38"/>
                    <a:pt x="153" y="38"/>
                  </a:cubicBezTo>
                  <a:cubicBezTo>
                    <a:pt x="158" y="38"/>
                    <a:pt x="158" y="38"/>
                    <a:pt x="158" y="38"/>
                  </a:cubicBezTo>
                  <a:cubicBezTo>
                    <a:pt x="167" y="39"/>
                    <a:pt x="167" y="39"/>
                    <a:pt x="167" y="39"/>
                  </a:cubicBezTo>
                  <a:cubicBezTo>
                    <a:pt x="167" y="31"/>
                    <a:pt x="167" y="23"/>
                    <a:pt x="168" y="15"/>
                  </a:cubicBezTo>
                  <a:cubicBezTo>
                    <a:pt x="116" y="13"/>
                    <a:pt x="69" y="10"/>
                    <a:pt x="26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moveTo>
                    <a:pt x="1981" y="0"/>
                  </a:moveTo>
                  <a:cubicBezTo>
                    <a:pt x="1981" y="0"/>
                    <a:pt x="1981" y="5"/>
                    <a:pt x="1981" y="17"/>
                  </a:cubicBezTo>
                  <a:cubicBezTo>
                    <a:pt x="1980" y="17"/>
                    <a:pt x="1980" y="17"/>
                    <a:pt x="1980" y="17"/>
                  </a:cubicBezTo>
                  <a:cubicBezTo>
                    <a:pt x="1975" y="17"/>
                    <a:pt x="1975" y="17"/>
                    <a:pt x="1975" y="17"/>
                  </a:cubicBezTo>
                  <a:cubicBezTo>
                    <a:pt x="1962" y="17"/>
                    <a:pt x="1962" y="17"/>
                    <a:pt x="1962" y="17"/>
                  </a:cubicBezTo>
                  <a:cubicBezTo>
                    <a:pt x="1938" y="18"/>
                    <a:pt x="1938" y="18"/>
                    <a:pt x="1938" y="18"/>
                  </a:cubicBezTo>
                  <a:cubicBezTo>
                    <a:pt x="1935" y="18"/>
                    <a:pt x="1931" y="18"/>
                    <a:pt x="1928" y="18"/>
                  </a:cubicBezTo>
                  <a:cubicBezTo>
                    <a:pt x="1928" y="21"/>
                    <a:pt x="1928" y="25"/>
                    <a:pt x="1928" y="30"/>
                  </a:cubicBezTo>
                  <a:cubicBezTo>
                    <a:pt x="1929" y="30"/>
                    <a:pt x="1929" y="30"/>
                    <a:pt x="1929" y="30"/>
                  </a:cubicBezTo>
                  <a:cubicBezTo>
                    <a:pt x="1929" y="29"/>
                    <a:pt x="1929" y="28"/>
                    <a:pt x="1929" y="28"/>
                  </a:cubicBezTo>
                  <a:cubicBezTo>
                    <a:pt x="1929" y="28"/>
                    <a:pt x="1929" y="39"/>
                    <a:pt x="1929" y="55"/>
                  </a:cubicBezTo>
                  <a:cubicBezTo>
                    <a:pt x="1929" y="55"/>
                    <a:pt x="1929" y="55"/>
                    <a:pt x="1929" y="55"/>
                  </a:cubicBezTo>
                  <a:cubicBezTo>
                    <a:pt x="1929" y="54"/>
                    <a:pt x="1929" y="54"/>
                    <a:pt x="1929" y="54"/>
                  </a:cubicBezTo>
                  <a:cubicBezTo>
                    <a:pt x="1929" y="54"/>
                    <a:pt x="1929" y="73"/>
                    <a:pt x="1929" y="93"/>
                  </a:cubicBezTo>
                  <a:cubicBezTo>
                    <a:pt x="1929" y="101"/>
                    <a:pt x="1929" y="110"/>
                    <a:pt x="1929" y="117"/>
                  </a:cubicBezTo>
                  <a:cubicBezTo>
                    <a:pt x="1929" y="117"/>
                    <a:pt x="1929" y="117"/>
                    <a:pt x="1929" y="117"/>
                  </a:cubicBezTo>
                  <a:cubicBezTo>
                    <a:pt x="1929" y="117"/>
                    <a:pt x="1929" y="117"/>
                    <a:pt x="1929" y="117"/>
                  </a:cubicBezTo>
                  <a:cubicBezTo>
                    <a:pt x="1929" y="109"/>
                    <a:pt x="1929" y="101"/>
                    <a:pt x="1929" y="95"/>
                  </a:cubicBezTo>
                  <a:cubicBezTo>
                    <a:pt x="1929" y="95"/>
                    <a:pt x="1929" y="94"/>
                    <a:pt x="1929" y="93"/>
                  </a:cubicBezTo>
                  <a:cubicBezTo>
                    <a:pt x="1930" y="93"/>
                    <a:pt x="1930" y="93"/>
                    <a:pt x="1930" y="93"/>
                  </a:cubicBezTo>
                  <a:cubicBezTo>
                    <a:pt x="1930" y="91"/>
                    <a:pt x="1930" y="90"/>
                    <a:pt x="1930" y="88"/>
                  </a:cubicBezTo>
                  <a:cubicBezTo>
                    <a:pt x="1930" y="88"/>
                    <a:pt x="1930" y="88"/>
                    <a:pt x="1930" y="88"/>
                  </a:cubicBezTo>
                  <a:cubicBezTo>
                    <a:pt x="1930" y="88"/>
                    <a:pt x="1930" y="88"/>
                    <a:pt x="1930" y="88"/>
                  </a:cubicBezTo>
                  <a:cubicBezTo>
                    <a:pt x="1945" y="89"/>
                    <a:pt x="1960" y="90"/>
                    <a:pt x="1974" y="90"/>
                  </a:cubicBezTo>
                  <a:cubicBezTo>
                    <a:pt x="1977" y="90"/>
                    <a:pt x="1977" y="90"/>
                    <a:pt x="1977" y="90"/>
                  </a:cubicBezTo>
                  <a:cubicBezTo>
                    <a:pt x="1978" y="91"/>
                    <a:pt x="1978" y="91"/>
                    <a:pt x="1978" y="91"/>
                  </a:cubicBezTo>
                  <a:cubicBezTo>
                    <a:pt x="1979" y="91"/>
                    <a:pt x="1979" y="91"/>
                    <a:pt x="1979" y="91"/>
                  </a:cubicBezTo>
                  <a:cubicBezTo>
                    <a:pt x="1980" y="91"/>
                    <a:pt x="1980" y="91"/>
                    <a:pt x="1980" y="91"/>
                  </a:cubicBezTo>
                  <a:cubicBezTo>
                    <a:pt x="1980" y="91"/>
                    <a:pt x="1980" y="92"/>
                    <a:pt x="1980" y="92"/>
                  </a:cubicBezTo>
                  <a:cubicBezTo>
                    <a:pt x="1980" y="92"/>
                    <a:pt x="1980" y="84"/>
                    <a:pt x="1980" y="73"/>
                  </a:cubicBezTo>
                  <a:cubicBezTo>
                    <a:pt x="1980" y="73"/>
                    <a:pt x="1980" y="73"/>
                    <a:pt x="1980" y="73"/>
                  </a:cubicBezTo>
                  <a:cubicBezTo>
                    <a:pt x="1980" y="69"/>
                    <a:pt x="1980" y="65"/>
                    <a:pt x="1980" y="60"/>
                  </a:cubicBezTo>
                  <a:cubicBezTo>
                    <a:pt x="1981" y="60"/>
                    <a:pt x="1981" y="60"/>
                    <a:pt x="1981" y="60"/>
                  </a:cubicBezTo>
                  <a:cubicBezTo>
                    <a:pt x="1982" y="60"/>
                    <a:pt x="1982" y="60"/>
                    <a:pt x="1982" y="60"/>
                  </a:cubicBezTo>
                  <a:cubicBezTo>
                    <a:pt x="1982" y="49"/>
                    <a:pt x="1982" y="46"/>
                    <a:pt x="1982" y="46"/>
                  </a:cubicBezTo>
                  <a:cubicBezTo>
                    <a:pt x="1982" y="46"/>
                    <a:pt x="1982" y="46"/>
                    <a:pt x="1982" y="47"/>
                  </a:cubicBezTo>
                  <a:cubicBezTo>
                    <a:pt x="1982" y="48"/>
                    <a:pt x="1982" y="48"/>
                    <a:pt x="1982" y="48"/>
                  </a:cubicBezTo>
                  <a:cubicBezTo>
                    <a:pt x="1982" y="48"/>
                    <a:pt x="1982" y="48"/>
                    <a:pt x="1982" y="47"/>
                  </a:cubicBezTo>
                  <a:cubicBezTo>
                    <a:pt x="1981" y="47"/>
                    <a:pt x="1981" y="47"/>
                    <a:pt x="1981" y="47"/>
                  </a:cubicBezTo>
                  <a:cubicBezTo>
                    <a:pt x="1981" y="47"/>
                    <a:pt x="1981" y="46"/>
                    <a:pt x="1981" y="46"/>
                  </a:cubicBezTo>
                  <a:cubicBezTo>
                    <a:pt x="1981" y="42"/>
                    <a:pt x="1981" y="38"/>
                    <a:pt x="1981" y="35"/>
                  </a:cubicBezTo>
                  <a:cubicBezTo>
                    <a:pt x="1981" y="35"/>
                    <a:pt x="1981" y="34"/>
                    <a:pt x="1981" y="34"/>
                  </a:cubicBezTo>
                  <a:cubicBezTo>
                    <a:pt x="1981" y="16"/>
                    <a:pt x="1981" y="0"/>
                    <a:pt x="1981" y="0"/>
                  </a:cubicBezTo>
                </a:path>
              </a:pathLst>
            </a:custGeom>
            <a:solidFill>
              <a:srgbClr val="C1C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9" name="Freeform 13"/>
            <p:cNvSpPr>
              <a:spLocks noEditPoints="1"/>
            </p:cNvSpPr>
            <p:nvPr/>
          </p:nvSpPr>
          <p:spPr bwMode="auto">
            <a:xfrm>
              <a:off x="7813676" y="4637088"/>
              <a:ext cx="1746250" cy="169863"/>
            </a:xfrm>
            <a:custGeom>
              <a:avLst/>
              <a:gdLst>
                <a:gd name="T0" fmla="*/ 1290 w 1762"/>
                <a:gd name="T1" fmla="*/ 145 h 172"/>
                <a:gd name="T2" fmla="*/ 1196 w 1762"/>
                <a:gd name="T3" fmla="*/ 144 h 172"/>
                <a:gd name="T4" fmla="*/ 1291 w 1762"/>
                <a:gd name="T5" fmla="*/ 145 h 172"/>
                <a:gd name="T6" fmla="*/ 1291 w 1762"/>
                <a:gd name="T7" fmla="*/ 138 h 172"/>
                <a:gd name="T8" fmla="*/ 1761 w 1762"/>
                <a:gd name="T9" fmla="*/ 147 h 172"/>
                <a:gd name="T10" fmla="*/ 1760 w 1762"/>
                <a:gd name="T11" fmla="*/ 122 h 172"/>
                <a:gd name="T12" fmla="*/ 1733 w 1762"/>
                <a:gd name="T13" fmla="*/ 147 h 172"/>
                <a:gd name="T14" fmla="*/ 1759 w 1762"/>
                <a:gd name="T15" fmla="*/ 122 h 172"/>
                <a:gd name="T16" fmla="*/ 1632 w 1762"/>
                <a:gd name="T17" fmla="*/ 119 h 172"/>
                <a:gd name="T18" fmla="*/ 137 w 1762"/>
                <a:gd name="T19" fmla="*/ 89 h 172"/>
                <a:gd name="T20" fmla="*/ 1554 w 1762"/>
                <a:gd name="T21" fmla="*/ 80 h 172"/>
                <a:gd name="T22" fmla="*/ 141 w 1762"/>
                <a:gd name="T23" fmla="*/ 84 h 172"/>
                <a:gd name="T24" fmla="*/ 136 w 1762"/>
                <a:gd name="T25" fmla="*/ 113 h 172"/>
                <a:gd name="T26" fmla="*/ 136 w 1762"/>
                <a:gd name="T27" fmla="*/ 117 h 172"/>
                <a:gd name="T28" fmla="*/ 0 w 1762"/>
                <a:gd name="T29" fmla="*/ 100 h 172"/>
                <a:gd name="T30" fmla="*/ 135 w 1762"/>
                <a:gd name="T31" fmla="*/ 126 h 172"/>
                <a:gd name="T32" fmla="*/ 198 w 1762"/>
                <a:gd name="T33" fmla="*/ 133 h 172"/>
                <a:gd name="T34" fmla="*/ 374 w 1762"/>
                <a:gd name="T35" fmla="*/ 104 h 172"/>
                <a:gd name="T36" fmla="*/ 374 w 1762"/>
                <a:gd name="T37" fmla="*/ 101 h 172"/>
                <a:gd name="T38" fmla="*/ 1118 w 1762"/>
                <a:gd name="T39" fmla="*/ 127 h 172"/>
                <a:gd name="T40" fmla="*/ 1289 w 1762"/>
                <a:gd name="T41" fmla="*/ 129 h 172"/>
                <a:gd name="T42" fmla="*/ 1553 w 1762"/>
                <a:gd name="T43" fmla="*/ 146 h 172"/>
                <a:gd name="T44" fmla="*/ 1548 w 1762"/>
                <a:gd name="T45" fmla="*/ 99 h 172"/>
                <a:gd name="T46" fmla="*/ 967 w 1762"/>
                <a:gd name="T47" fmla="*/ 93 h 172"/>
                <a:gd name="T48" fmla="*/ 137 w 1762"/>
                <a:gd name="T49" fmla="*/ 89 h 172"/>
                <a:gd name="T50" fmla="*/ 137 w 1762"/>
                <a:gd name="T51" fmla="*/ 89 h 172"/>
                <a:gd name="T52" fmla="*/ 137 w 1762"/>
                <a:gd name="T53" fmla="*/ 84 h 172"/>
                <a:gd name="T54" fmla="*/ 81 w 1762"/>
                <a:gd name="T55" fmla="*/ 86 h 172"/>
                <a:gd name="T56" fmla="*/ 2 w 1762"/>
                <a:gd name="T57" fmla="*/ 91 h 172"/>
                <a:gd name="T58" fmla="*/ 1762 w 1762"/>
                <a:gd name="T59" fmla="*/ 59 h 172"/>
                <a:gd name="T60" fmla="*/ 1761 w 1762"/>
                <a:gd name="T61" fmla="*/ 122 h 172"/>
                <a:gd name="T62" fmla="*/ 1762 w 1762"/>
                <a:gd name="T63" fmla="*/ 97 h 172"/>
                <a:gd name="T64" fmla="*/ 137 w 1762"/>
                <a:gd name="T65" fmla="*/ 54 h 172"/>
                <a:gd name="T66" fmla="*/ 137 w 1762"/>
                <a:gd name="T67" fmla="*/ 46 h 172"/>
                <a:gd name="T68" fmla="*/ 136 w 1762"/>
                <a:gd name="T69" fmla="*/ 44 h 172"/>
                <a:gd name="T70" fmla="*/ 282 w 1762"/>
                <a:gd name="T71" fmla="*/ 63 h 172"/>
                <a:gd name="T72" fmla="*/ 1428 w 1762"/>
                <a:gd name="T73" fmla="*/ 76 h 172"/>
                <a:gd name="T74" fmla="*/ 1553 w 1762"/>
                <a:gd name="T75" fmla="*/ 78 h 172"/>
                <a:gd name="T76" fmla="*/ 1554 w 1762"/>
                <a:gd name="T77" fmla="*/ 79 h 172"/>
                <a:gd name="T78" fmla="*/ 1323 w 1762"/>
                <a:gd name="T79" fmla="*/ 64 h 172"/>
                <a:gd name="T80" fmla="*/ 1592 w 1762"/>
                <a:gd name="T81" fmla="*/ 71 h 172"/>
                <a:gd name="T82" fmla="*/ 1578 w 1762"/>
                <a:gd name="T83" fmla="*/ 71 h 172"/>
                <a:gd name="T84" fmla="*/ 1592 w 1762"/>
                <a:gd name="T85" fmla="*/ 118 h 172"/>
                <a:gd name="T86" fmla="*/ 1593 w 1762"/>
                <a:gd name="T87" fmla="*/ 61 h 172"/>
                <a:gd name="T88" fmla="*/ 1087 w 1762"/>
                <a:gd name="T89" fmla="*/ 43 h 172"/>
                <a:gd name="T90" fmla="*/ 142 w 1762"/>
                <a:gd name="T91" fmla="*/ 40 h 172"/>
                <a:gd name="T92" fmla="*/ 1760 w 1762"/>
                <a:gd name="T93" fmla="*/ 34 h 172"/>
                <a:gd name="T94" fmla="*/ 1593 w 1762"/>
                <a:gd name="T95" fmla="*/ 40 h 172"/>
                <a:gd name="T96" fmla="*/ 1761 w 1762"/>
                <a:gd name="T97" fmla="*/ 59 h 172"/>
                <a:gd name="T98" fmla="*/ 1761 w 1762"/>
                <a:gd name="T99" fmla="*/ 59 h 172"/>
                <a:gd name="T100" fmla="*/ 1546 w 1762"/>
                <a:gd name="T101" fmla="*/ 24 h 172"/>
                <a:gd name="T102" fmla="*/ 902 w 1762"/>
                <a:gd name="T103" fmla="*/ 19 h 172"/>
                <a:gd name="T104" fmla="*/ 1123 w 1762"/>
                <a:gd name="T105" fmla="*/ 17 h 172"/>
                <a:gd name="T106" fmla="*/ 60 w 1762"/>
                <a:gd name="T107" fmla="*/ 1 h 172"/>
                <a:gd name="T108" fmla="*/ 4 w 1762"/>
                <a:gd name="T109" fmla="*/ 2 h 172"/>
                <a:gd name="T110" fmla="*/ 2 w 1762"/>
                <a:gd name="T111" fmla="*/ 43 h 172"/>
                <a:gd name="T112" fmla="*/ 10 w 1762"/>
                <a:gd name="T113" fmla="*/ 23 h 172"/>
                <a:gd name="T114" fmla="*/ 623 w 1762"/>
                <a:gd name="T115" fmla="*/ 16 h 172"/>
                <a:gd name="T116" fmla="*/ 960 w 1762"/>
                <a:gd name="T117" fmla="*/ 11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62" h="172">
                  <a:moveTo>
                    <a:pt x="1149" y="144"/>
                  </a:moveTo>
                  <a:cubicBezTo>
                    <a:pt x="1113" y="144"/>
                    <a:pt x="1077" y="144"/>
                    <a:pt x="1042" y="144"/>
                  </a:cubicBezTo>
                  <a:cubicBezTo>
                    <a:pt x="1128" y="145"/>
                    <a:pt x="1212" y="145"/>
                    <a:pt x="1291" y="145"/>
                  </a:cubicBezTo>
                  <a:cubicBezTo>
                    <a:pt x="1291" y="145"/>
                    <a:pt x="1291" y="145"/>
                    <a:pt x="1291" y="145"/>
                  </a:cubicBezTo>
                  <a:cubicBezTo>
                    <a:pt x="1290" y="145"/>
                    <a:pt x="1290" y="145"/>
                    <a:pt x="1290" y="145"/>
                  </a:cubicBezTo>
                  <a:cubicBezTo>
                    <a:pt x="1289" y="145"/>
                    <a:pt x="1289" y="145"/>
                    <a:pt x="1289" y="145"/>
                  </a:cubicBezTo>
                  <a:cubicBezTo>
                    <a:pt x="1286" y="145"/>
                    <a:pt x="1286" y="145"/>
                    <a:pt x="1286" y="145"/>
                  </a:cubicBezTo>
                  <a:cubicBezTo>
                    <a:pt x="1273" y="144"/>
                    <a:pt x="1273" y="144"/>
                    <a:pt x="1273" y="144"/>
                  </a:cubicBezTo>
                  <a:cubicBezTo>
                    <a:pt x="1247" y="144"/>
                    <a:pt x="1247" y="144"/>
                    <a:pt x="1247" y="144"/>
                  </a:cubicBezTo>
                  <a:cubicBezTo>
                    <a:pt x="1196" y="144"/>
                    <a:pt x="1196" y="144"/>
                    <a:pt x="1196" y="144"/>
                  </a:cubicBezTo>
                  <a:cubicBezTo>
                    <a:pt x="1180" y="144"/>
                    <a:pt x="1165" y="144"/>
                    <a:pt x="1149" y="144"/>
                  </a:cubicBezTo>
                  <a:moveTo>
                    <a:pt x="1291" y="138"/>
                  </a:moveTo>
                  <a:cubicBezTo>
                    <a:pt x="1291" y="138"/>
                    <a:pt x="1291" y="138"/>
                    <a:pt x="1291" y="138"/>
                  </a:cubicBezTo>
                  <a:cubicBezTo>
                    <a:pt x="1291" y="140"/>
                    <a:pt x="1291" y="142"/>
                    <a:pt x="1291" y="145"/>
                  </a:cubicBezTo>
                  <a:cubicBezTo>
                    <a:pt x="1291" y="145"/>
                    <a:pt x="1291" y="145"/>
                    <a:pt x="1291" y="145"/>
                  </a:cubicBezTo>
                  <a:cubicBezTo>
                    <a:pt x="1291" y="143"/>
                    <a:pt x="1291" y="140"/>
                    <a:pt x="1291" y="138"/>
                  </a:cubicBezTo>
                  <a:moveTo>
                    <a:pt x="1291" y="138"/>
                  </a:moveTo>
                  <a:cubicBezTo>
                    <a:pt x="1291" y="138"/>
                    <a:pt x="1291" y="139"/>
                    <a:pt x="1291" y="139"/>
                  </a:cubicBezTo>
                  <a:cubicBezTo>
                    <a:pt x="1291" y="139"/>
                    <a:pt x="1291" y="138"/>
                    <a:pt x="1291" y="138"/>
                  </a:cubicBezTo>
                  <a:cubicBezTo>
                    <a:pt x="1291" y="138"/>
                    <a:pt x="1291" y="138"/>
                    <a:pt x="1291" y="138"/>
                  </a:cubicBezTo>
                  <a:moveTo>
                    <a:pt x="1760" y="122"/>
                  </a:moveTo>
                  <a:cubicBezTo>
                    <a:pt x="1760" y="130"/>
                    <a:pt x="1760" y="139"/>
                    <a:pt x="1760" y="147"/>
                  </a:cubicBezTo>
                  <a:cubicBezTo>
                    <a:pt x="1760" y="147"/>
                    <a:pt x="1760" y="147"/>
                    <a:pt x="1760" y="147"/>
                  </a:cubicBezTo>
                  <a:cubicBezTo>
                    <a:pt x="1761" y="147"/>
                    <a:pt x="1761" y="147"/>
                    <a:pt x="1761" y="147"/>
                  </a:cubicBezTo>
                  <a:cubicBezTo>
                    <a:pt x="1761" y="147"/>
                    <a:pt x="1761" y="147"/>
                    <a:pt x="1761" y="147"/>
                  </a:cubicBezTo>
                  <a:cubicBezTo>
                    <a:pt x="1761" y="164"/>
                    <a:pt x="1761" y="172"/>
                    <a:pt x="1761" y="172"/>
                  </a:cubicBezTo>
                  <a:cubicBezTo>
                    <a:pt x="1761" y="172"/>
                    <a:pt x="1761" y="153"/>
                    <a:pt x="1761" y="130"/>
                  </a:cubicBezTo>
                  <a:cubicBezTo>
                    <a:pt x="1761" y="127"/>
                    <a:pt x="1761" y="125"/>
                    <a:pt x="1761" y="122"/>
                  </a:cubicBezTo>
                  <a:cubicBezTo>
                    <a:pt x="1761" y="122"/>
                    <a:pt x="1761" y="122"/>
                    <a:pt x="1761" y="122"/>
                  </a:cubicBezTo>
                  <a:cubicBezTo>
                    <a:pt x="1760" y="122"/>
                    <a:pt x="1760" y="122"/>
                    <a:pt x="1760" y="122"/>
                  </a:cubicBezTo>
                  <a:moveTo>
                    <a:pt x="1592" y="118"/>
                  </a:moveTo>
                  <a:cubicBezTo>
                    <a:pt x="1592" y="128"/>
                    <a:pt x="1592" y="137"/>
                    <a:pt x="1592" y="146"/>
                  </a:cubicBezTo>
                  <a:cubicBezTo>
                    <a:pt x="1646" y="146"/>
                    <a:pt x="1678" y="146"/>
                    <a:pt x="1678" y="147"/>
                  </a:cubicBezTo>
                  <a:cubicBezTo>
                    <a:pt x="1694" y="147"/>
                    <a:pt x="1709" y="147"/>
                    <a:pt x="1723" y="147"/>
                  </a:cubicBezTo>
                  <a:cubicBezTo>
                    <a:pt x="1727" y="147"/>
                    <a:pt x="1730" y="147"/>
                    <a:pt x="1733" y="147"/>
                  </a:cubicBezTo>
                  <a:cubicBezTo>
                    <a:pt x="1759" y="147"/>
                    <a:pt x="1759" y="147"/>
                    <a:pt x="1759" y="147"/>
                  </a:cubicBezTo>
                  <a:cubicBezTo>
                    <a:pt x="1760" y="147"/>
                    <a:pt x="1760" y="147"/>
                    <a:pt x="1760" y="147"/>
                  </a:cubicBezTo>
                  <a:cubicBezTo>
                    <a:pt x="1760" y="147"/>
                    <a:pt x="1760" y="147"/>
                    <a:pt x="1760" y="147"/>
                  </a:cubicBezTo>
                  <a:cubicBezTo>
                    <a:pt x="1760" y="139"/>
                    <a:pt x="1760" y="130"/>
                    <a:pt x="1760" y="122"/>
                  </a:cubicBezTo>
                  <a:cubicBezTo>
                    <a:pt x="1759" y="122"/>
                    <a:pt x="1759" y="122"/>
                    <a:pt x="1759" y="122"/>
                  </a:cubicBezTo>
                  <a:cubicBezTo>
                    <a:pt x="1750" y="121"/>
                    <a:pt x="1750" y="121"/>
                    <a:pt x="1750" y="121"/>
                  </a:cubicBezTo>
                  <a:cubicBezTo>
                    <a:pt x="1738" y="121"/>
                    <a:pt x="1738" y="121"/>
                    <a:pt x="1738" y="121"/>
                  </a:cubicBezTo>
                  <a:cubicBezTo>
                    <a:pt x="1732" y="121"/>
                    <a:pt x="1732" y="121"/>
                    <a:pt x="1732" y="121"/>
                  </a:cubicBezTo>
                  <a:cubicBezTo>
                    <a:pt x="1720" y="121"/>
                    <a:pt x="1709" y="120"/>
                    <a:pt x="1698" y="120"/>
                  </a:cubicBezTo>
                  <a:cubicBezTo>
                    <a:pt x="1675" y="119"/>
                    <a:pt x="1653" y="119"/>
                    <a:pt x="1632" y="119"/>
                  </a:cubicBezTo>
                  <a:cubicBezTo>
                    <a:pt x="1618" y="118"/>
                    <a:pt x="1605" y="118"/>
                    <a:pt x="1592" y="118"/>
                  </a:cubicBezTo>
                  <a:moveTo>
                    <a:pt x="137" y="84"/>
                  </a:moveTo>
                  <a:cubicBezTo>
                    <a:pt x="137" y="84"/>
                    <a:pt x="137" y="84"/>
                    <a:pt x="137" y="84"/>
                  </a:cubicBezTo>
                  <a:cubicBezTo>
                    <a:pt x="137" y="86"/>
                    <a:pt x="137" y="88"/>
                    <a:pt x="137" y="89"/>
                  </a:cubicBezTo>
                  <a:cubicBezTo>
                    <a:pt x="137" y="89"/>
                    <a:pt x="137" y="89"/>
                    <a:pt x="137" y="89"/>
                  </a:cubicBezTo>
                  <a:cubicBezTo>
                    <a:pt x="137" y="88"/>
                    <a:pt x="137" y="86"/>
                    <a:pt x="137" y="84"/>
                  </a:cubicBezTo>
                  <a:moveTo>
                    <a:pt x="1554" y="79"/>
                  </a:moveTo>
                  <a:cubicBezTo>
                    <a:pt x="1554" y="81"/>
                    <a:pt x="1554" y="82"/>
                    <a:pt x="1554" y="83"/>
                  </a:cubicBezTo>
                  <a:cubicBezTo>
                    <a:pt x="1554" y="83"/>
                    <a:pt x="1554" y="83"/>
                    <a:pt x="1554" y="83"/>
                  </a:cubicBezTo>
                  <a:cubicBezTo>
                    <a:pt x="1554" y="82"/>
                    <a:pt x="1554" y="81"/>
                    <a:pt x="1554" y="80"/>
                  </a:cubicBezTo>
                  <a:cubicBezTo>
                    <a:pt x="1554" y="80"/>
                    <a:pt x="1554" y="79"/>
                    <a:pt x="1554" y="79"/>
                  </a:cubicBezTo>
                  <a:moveTo>
                    <a:pt x="137" y="78"/>
                  </a:moveTo>
                  <a:cubicBezTo>
                    <a:pt x="137" y="80"/>
                    <a:pt x="137" y="82"/>
                    <a:pt x="137" y="84"/>
                  </a:cubicBezTo>
                  <a:cubicBezTo>
                    <a:pt x="138" y="84"/>
                    <a:pt x="138" y="84"/>
                    <a:pt x="138" y="84"/>
                  </a:cubicBezTo>
                  <a:cubicBezTo>
                    <a:pt x="141" y="84"/>
                    <a:pt x="141" y="84"/>
                    <a:pt x="141" y="84"/>
                  </a:cubicBezTo>
                  <a:cubicBezTo>
                    <a:pt x="155" y="84"/>
                    <a:pt x="155" y="84"/>
                    <a:pt x="155" y="84"/>
                  </a:cubicBezTo>
                  <a:cubicBezTo>
                    <a:pt x="219" y="81"/>
                    <a:pt x="219" y="81"/>
                    <a:pt x="219" y="81"/>
                  </a:cubicBezTo>
                  <a:cubicBezTo>
                    <a:pt x="192" y="80"/>
                    <a:pt x="164" y="79"/>
                    <a:pt x="137" y="78"/>
                  </a:cubicBezTo>
                  <a:moveTo>
                    <a:pt x="136" y="118"/>
                  </a:moveTo>
                  <a:cubicBezTo>
                    <a:pt x="136" y="118"/>
                    <a:pt x="136" y="116"/>
                    <a:pt x="136" y="113"/>
                  </a:cubicBezTo>
                  <a:cubicBezTo>
                    <a:pt x="136" y="113"/>
                    <a:pt x="136" y="113"/>
                    <a:pt x="136" y="113"/>
                  </a:cubicBezTo>
                  <a:cubicBezTo>
                    <a:pt x="137" y="113"/>
                    <a:pt x="137" y="113"/>
                    <a:pt x="137" y="113"/>
                  </a:cubicBezTo>
                  <a:cubicBezTo>
                    <a:pt x="137" y="114"/>
                    <a:pt x="137" y="116"/>
                    <a:pt x="137" y="117"/>
                  </a:cubicBezTo>
                  <a:cubicBezTo>
                    <a:pt x="137" y="117"/>
                    <a:pt x="137" y="117"/>
                    <a:pt x="137" y="117"/>
                  </a:cubicBezTo>
                  <a:cubicBezTo>
                    <a:pt x="136" y="117"/>
                    <a:pt x="136" y="117"/>
                    <a:pt x="136" y="117"/>
                  </a:cubicBezTo>
                  <a:cubicBezTo>
                    <a:pt x="136" y="117"/>
                    <a:pt x="136" y="117"/>
                    <a:pt x="136" y="117"/>
                  </a:cubicBezTo>
                  <a:cubicBezTo>
                    <a:pt x="136" y="118"/>
                    <a:pt x="136" y="118"/>
                    <a:pt x="136" y="118"/>
                  </a:cubicBezTo>
                  <a:moveTo>
                    <a:pt x="1" y="72"/>
                  </a:moveTo>
                  <a:cubicBezTo>
                    <a:pt x="0" y="101"/>
                    <a:pt x="0" y="109"/>
                    <a:pt x="0" y="109"/>
                  </a:cubicBezTo>
                  <a:cubicBezTo>
                    <a:pt x="0" y="109"/>
                    <a:pt x="0" y="105"/>
                    <a:pt x="0" y="100"/>
                  </a:cubicBezTo>
                  <a:cubicBezTo>
                    <a:pt x="0" y="96"/>
                    <a:pt x="0" y="91"/>
                    <a:pt x="0" y="91"/>
                  </a:cubicBezTo>
                  <a:cubicBezTo>
                    <a:pt x="0" y="91"/>
                    <a:pt x="0" y="94"/>
                    <a:pt x="0" y="100"/>
                  </a:cubicBezTo>
                  <a:cubicBezTo>
                    <a:pt x="19" y="102"/>
                    <a:pt x="38" y="104"/>
                    <a:pt x="57" y="106"/>
                  </a:cubicBezTo>
                  <a:cubicBezTo>
                    <a:pt x="83" y="108"/>
                    <a:pt x="110" y="111"/>
                    <a:pt x="135" y="113"/>
                  </a:cubicBezTo>
                  <a:cubicBezTo>
                    <a:pt x="135" y="117"/>
                    <a:pt x="135" y="121"/>
                    <a:pt x="135" y="126"/>
                  </a:cubicBezTo>
                  <a:cubicBezTo>
                    <a:pt x="136" y="126"/>
                    <a:pt x="136" y="126"/>
                    <a:pt x="136" y="126"/>
                  </a:cubicBezTo>
                  <a:cubicBezTo>
                    <a:pt x="137" y="126"/>
                    <a:pt x="137" y="126"/>
                    <a:pt x="137" y="126"/>
                  </a:cubicBezTo>
                  <a:cubicBezTo>
                    <a:pt x="137" y="126"/>
                    <a:pt x="137" y="126"/>
                    <a:pt x="137" y="127"/>
                  </a:cubicBezTo>
                  <a:cubicBezTo>
                    <a:pt x="136" y="129"/>
                    <a:pt x="136" y="132"/>
                    <a:pt x="136" y="134"/>
                  </a:cubicBezTo>
                  <a:cubicBezTo>
                    <a:pt x="157" y="134"/>
                    <a:pt x="177" y="134"/>
                    <a:pt x="198" y="133"/>
                  </a:cubicBezTo>
                  <a:cubicBezTo>
                    <a:pt x="258" y="133"/>
                    <a:pt x="317" y="132"/>
                    <a:pt x="373" y="132"/>
                  </a:cubicBezTo>
                  <a:cubicBezTo>
                    <a:pt x="373" y="113"/>
                    <a:pt x="373" y="96"/>
                    <a:pt x="374" y="96"/>
                  </a:cubicBezTo>
                  <a:cubicBezTo>
                    <a:pt x="374" y="96"/>
                    <a:pt x="373" y="100"/>
                    <a:pt x="373" y="111"/>
                  </a:cubicBezTo>
                  <a:cubicBezTo>
                    <a:pt x="373" y="111"/>
                    <a:pt x="373" y="111"/>
                    <a:pt x="373" y="111"/>
                  </a:cubicBezTo>
                  <a:cubicBezTo>
                    <a:pt x="374" y="107"/>
                    <a:pt x="374" y="104"/>
                    <a:pt x="374" y="104"/>
                  </a:cubicBezTo>
                  <a:cubicBezTo>
                    <a:pt x="374" y="104"/>
                    <a:pt x="374" y="104"/>
                    <a:pt x="374" y="105"/>
                  </a:cubicBezTo>
                  <a:cubicBezTo>
                    <a:pt x="374" y="105"/>
                    <a:pt x="374" y="105"/>
                    <a:pt x="374" y="105"/>
                  </a:cubicBezTo>
                  <a:cubicBezTo>
                    <a:pt x="374" y="102"/>
                    <a:pt x="374" y="100"/>
                    <a:pt x="374" y="100"/>
                  </a:cubicBezTo>
                  <a:cubicBezTo>
                    <a:pt x="374" y="100"/>
                    <a:pt x="374" y="100"/>
                    <a:pt x="374" y="101"/>
                  </a:cubicBezTo>
                  <a:cubicBezTo>
                    <a:pt x="374" y="101"/>
                    <a:pt x="374" y="101"/>
                    <a:pt x="374" y="101"/>
                  </a:cubicBezTo>
                  <a:cubicBezTo>
                    <a:pt x="375" y="101"/>
                    <a:pt x="375" y="101"/>
                    <a:pt x="375" y="101"/>
                  </a:cubicBezTo>
                  <a:cubicBezTo>
                    <a:pt x="377" y="101"/>
                    <a:pt x="377" y="101"/>
                    <a:pt x="377" y="101"/>
                  </a:cubicBezTo>
                  <a:cubicBezTo>
                    <a:pt x="384" y="102"/>
                    <a:pt x="384" y="102"/>
                    <a:pt x="384" y="102"/>
                  </a:cubicBezTo>
                  <a:cubicBezTo>
                    <a:pt x="466" y="106"/>
                    <a:pt x="546" y="110"/>
                    <a:pt x="627" y="113"/>
                  </a:cubicBezTo>
                  <a:cubicBezTo>
                    <a:pt x="789" y="118"/>
                    <a:pt x="950" y="122"/>
                    <a:pt x="1118" y="127"/>
                  </a:cubicBezTo>
                  <a:cubicBezTo>
                    <a:pt x="1149" y="128"/>
                    <a:pt x="1192" y="129"/>
                    <a:pt x="1220" y="129"/>
                  </a:cubicBezTo>
                  <a:cubicBezTo>
                    <a:pt x="1222" y="129"/>
                    <a:pt x="1224" y="129"/>
                    <a:pt x="1227" y="129"/>
                  </a:cubicBezTo>
                  <a:cubicBezTo>
                    <a:pt x="1240" y="129"/>
                    <a:pt x="1253" y="129"/>
                    <a:pt x="1266" y="129"/>
                  </a:cubicBezTo>
                  <a:cubicBezTo>
                    <a:pt x="1287" y="129"/>
                    <a:pt x="1287" y="129"/>
                    <a:pt x="1287" y="129"/>
                  </a:cubicBezTo>
                  <a:cubicBezTo>
                    <a:pt x="1289" y="129"/>
                    <a:pt x="1289" y="129"/>
                    <a:pt x="1289" y="129"/>
                  </a:cubicBezTo>
                  <a:cubicBezTo>
                    <a:pt x="1291" y="129"/>
                    <a:pt x="1291" y="129"/>
                    <a:pt x="1291" y="129"/>
                  </a:cubicBezTo>
                  <a:cubicBezTo>
                    <a:pt x="1291" y="129"/>
                    <a:pt x="1291" y="129"/>
                    <a:pt x="1291" y="129"/>
                  </a:cubicBezTo>
                  <a:cubicBezTo>
                    <a:pt x="1291" y="129"/>
                    <a:pt x="1291" y="129"/>
                    <a:pt x="1291" y="129"/>
                  </a:cubicBezTo>
                  <a:cubicBezTo>
                    <a:pt x="1291" y="135"/>
                    <a:pt x="1291" y="140"/>
                    <a:pt x="1291" y="145"/>
                  </a:cubicBezTo>
                  <a:cubicBezTo>
                    <a:pt x="1393" y="145"/>
                    <a:pt x="1485" y="145"/>
                    <a:pt x="1553" y="146"/>
                  </a:cubicBezTo>
                  <a:cubicBezTo>
                    <a:pt x="1553" y="134"/>
                    <a:pt x="1554" y="118"/>
                    <a:pt x="1554" y="100"/>
                  </a:cubicBezTo>
                  <a:cubicBezTo>
                    <a:pt x="1554" y="100"/>
                    <a:pt x="1554" y="100"/>
                    <a:pt x="1554" y="100"/>
                  </a:cubicBezTo>
                  <a:cubicBezTo>
                    <a:pt x="1553" y="100"/>
                    <a:pt x="1553" y="100"/>
                    <a:pt x="1553" y="100"/>
                  </a:cubicBezTo>
                  <a:cubicBezTo>
                    <a:pt x="1552" y="100"/>
                    <a:pt x="1552" y="100"/>
                    <a:pt x="1552" y="100"/>
                  </a:cubicBezTo>
                  <a:cubicBezTo>
                    <a:pt x="1548" y="99"/>
                    <a:pt x="1548" y="99"/>
                    <a:pt x="1548" y="99"/>
                  </a:cubicBezTo>
                  <a:cubicBezTo>
                    <a:pt x="1540" y="99"/>
                    <a:pt x="1540" y="99"/>
                    <a:pt x="1540" y="99"/>
                  </a:cubicBezTo>
                  <a:cubicBezTo>
                    <a:pt x="1509" y="98"/>
                    <a:pt x="1509" y="98"/>
                    <a:pt x="1509" y="98"/>
                  </a:cubicBezTo>
                  <a:cubicBezTo>
                    <a:pt x="1468" y="96"/>
                    <a:pt x="1427" y="95"/>
                    <a:pt x="1385" y="94"/>
                  </a:cubicBezTo>
                  <a:cubicBezTo>
                    <a:pt x="1301" y="92"/>
                    <a:pt x="1210" y="91"/>
                    <a:pt x="1103" y="90"/>
                  </a:cubicBezTo>
                  <a:cubicBezTo>
                    <a:pt x="1049" y="90"/>
                    <a:pt x="1020" y="93"/>
                    <a:pt x="967" y="93"/>
                  </a:cubicBezTo>
                  <a:cubicBezTo>
                    <a:pt x="966" y="93"/>
                    <a:pt x="965" y="93"/>
                    <a:pt x="964" y="93"/>
                  </a:cubicBezTo>
                  <a:cubicBezTo>
                    <a:pt x="911" y="92"/>
                    <a:pt x="619" y="94"/>
                    <a:pt x="283" y="84"/>
                  </a:cubicBezTo>
                  <a:cubicBezTo>
                    <a:pt x="268" y="89"/>
                    <a:pt x="224" y="92"/>
                    <a:pt x="224" y="92"/>
                  </a:cubicBezTo>
                  <a:cubicBezTo>
                    <a:pt x="184" y="92"/>
                    <a:pt x="184" y="92"/>
                    <a:pt x="184" y="92"/>
                  </a:cubicBezTo>
                  <a:cubicBezTo>
                    <a:pt x="169" y="91"/>
                    <a:pt x="153" y="90"/>
                    <a:pt x="137" y="89"/>
                  </a:cubicBezTo>
                  <a:cubicBezTo>
                    <a:pt x="137" y="90"/>
                    <a:pt x="137" y="91"/>
                    <a:pt x="137" y="92"/>
                  </a:cubicBezTo>
                  <a:cubicBezTo>
                    <a:pt x="137" y="92"/>
                    <a:pt x="137" y="92"/>
                    <a:pt x="137" y="92"/>
                  </a:cubicBezTo>
                  <a:cubicBezTo>
                    <a:pt x="137" y="92"/>
                    <a:pt x="137" y="92"/>
                    <a:pt x="137" y="92"/>
                  </a:cubicBezTo>
                  <a:cubicBezTo>
                    <a:pt x="137" y="92"/>
                    <a:pt x="137" y="91"/>
                    <a:pt x="137" y="91"/>
                  </a:cubicBezTo>
                  <a:cubicBezTo>
                    <a:pt x="137" y="90"/>
                    <a:pt x="137" y="90"/>
                    <a:pt x="137" y="89"/>
                  </a:cubicBezTo>
                  <a:cubicBezTo>
                    <a:pt x="136" y="89"/>
                    <a:pt x="136" y="89"/>
                    <a:pt x="136" y="89"/>
                  </a:cubicBezTo>
                  <a:cubicBezTo>
                    <a:pt x="136" y="89"/>
                    <a:pt x="136" y="89"/>
                    <a:pt x="136" y="89"/>
                  </a:cubicBezTo>
                  <a:cubicBezTo>
                    <a:pt x="136" y="87"/>
                    <a:pt x="136" y="84"/>
                    <a:pt x="136" y="84"/>
                  </a:cubicBezTo>
                  <a:cubicBezTo>
                    <a:pt x="136" y="84"/>
                    <a:pt x="136" y="84"/>
                    <a:pt x="136" y="84"/>
                  </a:cubicBezTo>
                  <a:cubicBezTo>
                    <a:pt x="137" y="84"/>
                    <a:pt x="137" y="84"/>
                    <a:pt x="137" y="84"/>
                  </a:cubicBezTo>
                  <a:cubicBezTo>
                    <a:pt x="137" y="84"/>
                    <a:pt x="137" y="83"/>
                    <a:pt x="137" y="82"/>
                  </a:cubicBezTo>
                  <a:cubicBezTo>
                    <a:pt x="137" y="81"/>
                    <a:pt x="137" y="80"/>
                    <a:pt x="137" y="78"/>
                  </a:cubicBezTo>
                  <a:cubicBezTo>
                    <a:pt x="136" y="78"/>
                    <a:pt x="136" y="78"/>
                    <a:pt x="135" y="78"/>
                  </a:cubicBezTo>
                  <a:cubicBezTo>
                    <a:pt x="135" y="82"/>
                    <a:pt x="135" y="85"/>
                    <a:pt x="135" y="89"/>
                  </a:cubicBezTo>
                  <a:cubicBezTo>
                    <a:pt x="117" y="88"/>
                    <a:pt x="99" y="87"/>
                    <a:pt x="81" y="86"/>
                  </a:cubicBezTo>
                  <a:cubicBezTo>
                    <a:pt x="60" y="84"/>
                    <a:pt x="40" y="83"/>
                    <a:pt x="19" y="81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80"/>
                    <a:pt x="2" y="80"/>
                    <a:pt x="2" y="81"/>
                  </a:cubicBezTo>
                  <a:cubicBezTo>
                    <a:pt x="2" y="88"/>
                    <a:pt x="2" y="91"/>
                    <a:pt x="2" y="91"/>
                  </a:cubicBezTo>
                  <a:cubicBezTo>
                    <a:pt x="2" y="91"/>
                    <a:pt x="2" y="87"/>
                    <a:pt x="2" y="81"/>
                  </a:cubicBezTo>
                  <a:cubicBezTo>
                    <a:pt x="2" y="78"/>
                    <a:pt x="2" y="75"/>
                    <a:pt x="2" y="72"/>
                  </a:cubicBezTo>
                  <a:cubicBezTo>
                    <a:pt x="1" y="72"/>
                    <a:pt x="1" y="72"/>
                    <a:pt x="1" y="72"/>
                  </a:cubicBezTo>
                  <a:moveTo>
                    <a:pt x="1762" y="58"/>
                  </a:moveTo>
                  <a:cubicBezTo>
                    <a:pt x="1762" y="58"/>
                    <a:pt x="1762" y="58"/>
                    <a:pt x="1762" y="59"/>
                  </a:cubicBezTo>
                  <a:cubicBezTo>
                    <a:pt x="1762" y="59"/>
                    <a:pt x="1762" y="59"/>
                    <a:pt x="1762" y="59"/>
                  </a:cubicBezTo>
                  <a:cubicBezTo>
                    <a:pt x="1761" y="71"/>
                    <a:pt x="1761" y="87"/>
                    <a:pt x="1761" y="102"/>
                  </a:cubicBezTo>
                  <a:cubicBezTo>
                    <a:pt x="1761" y="108"/>
                    <a:pt x="1761" y="115"/>
                    <a:pt x="1761" y="121"/>
                  </a:cubicBezTo>
                  <a:cubicBezTo>
                    <a:pt x="1761" y="121"/>
                    <a:pt x="1761" y="121"/>
                    <a:pt x="1761" y="122"/>
                  </a:cubicBezTo>
                  <a:cubicBezTo>
                    <a:pt x="1761" y="122"/>
                    <a:pt x="1761" y="122"/>
                    <a:pt x="1761" y="122"/>
                  </a:cubicBezTo>
                  <a:cubicBezTo>
                    <a:pt x="1761" y="125"/>
                    <a:pt x="1761" y="128"/>
                    <a:pt x="1761" y="130"/>
                  </a:cubicBezTo>
                  <a:cubicBezTo>
                    <a:pt x="1761" y="134"/>
                    <a:pt x="1761" y="136"/>
                    <a:pt x="1761" y="136"/>
                  </a:cubicBezTo>
                  <a:cubicBezTo>
                    <a:pt x="1761" y="136"/>
                    <a:pt x="1761" y="134"/>
                    <a:pt x="1761" y="130"/>
                  </a:cubicBezTo>
                  <a:cubicBezTo>
                    <a:pt x="1761" y="128"/>
                    <a:pt x="1761" y="125"/>
                    <a:pt x="1762" y="121"/>
                  </a:cubicBezTo>
                  <a:cubicBezTo>
                    <a:pt x="1762" y="114"/>
                    <a:pt x="1762" y="105"/>
                    <a:pt x="1762" y="97"/>
                  </a:cubicBezTo>
                  <a:cubicBezTo>
                    <a:pt x="1762" y="77"/>
                    <a:pt x="1762" y="58"/>
                    <a:pt x="1762" y="58"/>
                  </a:cubicBezTo>
                  <a:moveTo>
                    <a:pt x="137" y="51"/>
                  </a:moveTo>
                  <a:cubicBezTo>
                    <a:pt x="137" y="51"/>
                    <a:pt x="137" y="51"/>
                    <a:pt x="137" y="51"/>
                  </a:cubicBezTo>
                  <a:cubicBezTo>
                    <a:pt x="137" y="52"/>
                    <a:pt x="137" y="53"/>
                    <a:pt x="137" y="54"/>
                  </a:cubicBezTo>
                  <a:cubicBezTo>
                    <a:pt x="137" y="54"/>
                    <a:pt x="137" y="54"/>
                    <a:pt x="137" y="54"/>
                  </a:cubicBezTo>
                  <a:cubicBezTo>
                    <a:pt x="137" y="53"/>
                    <a:pt x="137" y="52"/>
                    <a:pt x="137" y="51"/>
                  </a:cubicBezTo>
                  <a:moveTo>
                    <a:pt x="137" y="46"/>
                  </a:moveTo>
                  <a:cubicBezTo>
                    <a:pt x="137" y="46"/>
                    <a:pt x="137" y="48"/>
                    <a:pt x="137" y="51"/>
                  </a:cubicBezTo>
                  <a:cubicBezTo>
                    <a:pt x="137" y="51"/>
                    <a:pt x="137" y="51"/>
                    <a:pt x="137" y="51"/>
                  </a:cubicBezTo>
                  <a:cubicBezTo>
                    <a:pt x="137" y="48"/>
                    <a:pt x="137" y="46"/>
                    <a:pt x="137" y="46"/>
                  </a:cubicBezTo>
                  <a:moveTo>
                    <a:pt x="136" y="44"/>
                  </a:moveTo>
                  <a:cubicBezTo>
                    <a:pt x="136" y="44"/>
                    <a:pt x="136" y="46"/>
                    <a:pt x="136" y="54"/>
                  </a:cubicBezTo>
                  <a:cubicBezTo>
                    <a:pt x="136" y="54"/>
                    <a:pt x="136" y="54"/>
                    <a:pt x="136" y="54"/>
                  </a:cubicBezTo>
                  <a:cubicBezTo>
                    <a:pt x="136" y="53"/>
                    <a:pt x="136" y="52"/>
                    <a:pt x="136" y="51"/>
                  </a:cubicBezTo>
                  <a:cubicBezTo>
                    <a:pt x="136" y="47"/>
                    <a:pt x="136" y="44"/>
                    <a:pt x="136" y="44"/>
                  </a:cubicBezTo>
                  <a:moveTo>
                    <a:pt x="138" y="38"/>
                  </a:moveTo>
                  <a:cubicBezTo>
                    <a:pt x="138" y="38"/>
                    <a:pt x="138" y="43"/>
                    <a:pt x="137" y="51"/>
                  </a:cubicBezTo>
                  <a:cubicBezTo>
                    <a:pt x="137" y="51"/>
                    <a:pt x="137" y="51"/>
                    <a:pt x="137" y="51"/>
                  </a:cubicBezTo>
                  <a:cubicBezTo>
                    <a:pt x="137" y="52"/>
                    <a:pt x="137" y="53"/>
                    <a:pt x="137" y="54"/>
                  </a:cubicBezTo>
                  <a:cubicBezTo>
                    <a:pt x="184" y="58"/>
                    <a:pt x="227" y="60"/>
                    <a:pt x="282" y="63"/>
                  </a:cubicBezTo>
                  <a:cubicBezTo>
                    <a:pt x="302" y="63"/>
                    <a:pt x="377" y="66"/>
                    <a:pt x="397" y="66"/>
                  </a:cubicBezTo>
                  <a:cubicBezTo>
                    <a:pt x="428" y="67"/>
                    <a:pt x="458" y="68"/>
                    <a:pt x="488" y="69"/>
                  </a:cubicBezTo>
                  <a:cubicBezTo>
                    <a:pt x="490" y="69"/>
                    <a:pt x="491" y="69"/>
                    <a:pt x="492" y="69"/>
                  </a:cubicBezTo>
                  <a:cubicBezTo>
                    <a:pt x="564" y="69"/>
                    <a:pt x="811" y="72"/>
                    <a:pt x="1340" y="75"/>
                  </a:cubicBezTo>
                  <a:cubicBezTo>
                    <a:pt x="1360" y="75"/>
                    <a:pt x="1391" y="75"/>
                    <a:pt x="1428" y="76"/>
                  </a:cubicBezTo>
                  <a:cubicBezTo>
                    <a:pt x="1447" y="76"/>
                    <a:pt x="1468" y="76"/>
                    <a:pt x="1490" y="77"/>
                  </a:cubicBezTo>
                  <a:cubicBezTo>
                    <a:pt x="1501" y="77"/>
                    <a:pt x="1513" y="77"/>
                    <a:pt x="1525" y="77"/>
                  </a:cubicBezTo>
                  <a:cubicBezTo>
                    <a:pt x="1543" y="78"/>
                    <a:pt x="1543" y="78"/>
                    <a:pt x="1543" y="78"/>
                  </a:cubicBezTo>
                  <a:cubicBezTo>
                    <a:pt x="1552" y="78"/>
                    <a:pt x="1552" y="78"/>
                    <a:pt x="1552" y="78"/>
                  </a:cubicBezTo>
                  <a:cubicBezTo>
                    <a:pt x="1553" y="78"/>
                    <a:pt x="1553" y="78"/>
                    <a:pt x="1553" y="78"/>
                  </a:cubicBezTo>
                  <a:cubicBezTo>
                    <a:pt x="1554" y="78"/>
                    <a:pt x="1554" y="78"/>
                    <a:pt x="1554" y="78"/>
                  </a:cubicBezTo>
                  <a:cubicBezTo>
                    <a:pt x="1554" y="80"/>
                    <a:pt x="1554" y="82"/>
                    <a:pt x="1554" y="83"/>
                  </a:cubicBezTo>
                  <a:cubicBezTo>
                    <a:pt x="1554" y="83"/>
                    <a:pt x="1554" y="83"/>
                    <a:pt x="1554" y="83"/>
                  </a:cubicBezTo>
                  <a:cubicBezTo>
                    <a:pt x="1554" y="80"/>
                    <a:pt x="1554" y="77"/>
                    <a:pt x="1554" y="77"/>
                  </a:cubicBezTo>
                  <a:cubicBezTo>
                    <a:pt x="1554" y="77"/>
                    <a:pt x="1554" y="78"/>
                    <a:pt x="1554" y="79"/>
                  </a:cubicBezTo>
                  <a:cubicBezTo>
                    <a:pt x="1554" y="79"/>
                    <a:pt x="1554" y="79"/>
                    <a:pt x="1554" y="78"/>
                  </a:cubicBezTo>
                  <a:cubicBezTo>
                    <a:pt x="1554" y="78"/>
                    <a:pt x="1554" y="78"/>
                    <a:pt x="1554" y="77"/>
                  </a:cubicBezTo>
                  <a:cubicBezTo>
                    <a:pt x="1554" y="75"/>
                    <a:pt x="1554" y="72"/>
                    <a:pt x="1554" y="70"/>
                  </a:cubicBezTo>
                  <a:cubicBezTo>
                    <a:pt x="1537" y="70"/>
                    <a:pt x="1521" y="69"/>
                    <a:pt x="1504" y="69"/>
                  </a:cubicBezTo>
                  <a:cubicBezTo>
                    <a:pt x="1441" y="67"/>
                    <a:pt x="1379" y="65"/>
                    <a:pt x="1323" y="64"/>
                  </a:cubicBezTo>
                  <a:cubicBezTo>
                    <a:pt x="1404" y="63"/>
                    <a:pt x="1481" y="63"/>
                    <a:pt x="1554" y="62"/>
                  </a:cubicBezTo>
                  <a:cubicBezTo>
                    <a:pt x="1554" y="59"/>
                    <a:pt x="1554" y="57"/>
                    <a:pt x="1554" y="57"/>
                  </a:cubicBezTo>
                  <a:cubicBezTo>
                    <a:pt x="1554" y="57"/>
                    <a:pt x="1554" y="59"/>
                    <a:pt x="1554" y="62"/>
                  </a:cubicBezTo>
                  <a:cubicBezTo>
                    <a:pt x="1567" y="62"/>
                    <a:pt x="1580" y="62"/>
                    <a:pt x="1592" y="61"/>
                  </a:cubicBezTo>
                  <a:cubicBezTo>
                    <a:pt x="1592" y="64"/>
                    <a:pt x="1592" y="67"/>
                    <a:pt x="1592" y="71"/>
                  </a:cubicBezTo>
                  <a:cubicBezTo>
                    <a:pt x="1592" y="71"/>
                    <a:pt x="1592" y="71"/>
                    <a:pt x="1592" y="71"/>
                  </a:cubicBezTo>
                  <a:cubicBezTo>
                    <a:pt x="1591" y="71"/>
                    <a:pt x="1591" y="71"/>
                    <a:pt x="1591" y="71"/>
                  </a:cubicBezTo>
                  <a:cubicBezTo>
                    <a:pt x="1589" y="71"/>
                    <a:pt x="1589" y="71"/>
                    <a:pt x="1589" y="71"/>
                  </a:cubicBezTo>
                  <a:cubicBezTo>
                    <a:pt x="1585" y="71"/>
                    <a:pt x="1585" y="71"/>
                    <a:pt x="1585" y="71"/>
                  </a:cubicBezTo>
                  <a:cubicBezTo>
                    <a:pt x="1578" y="71"/>
                    <a:pt x="1578" y="71"/>
                    <a:pt x="1578" y="71"/>
                  </a:cubicBezTo>
                  <a:cubicBezTo>
                    <a:pt x="1563" y="71"/>
                    <a:pt x="1563" y="71"/>
                    <a:pt x="1563" y="71"/>
                  </a:cubicBezTo>
                  <a:cubicBezTo>
                    <a:pt x="1560" y="70"/>
                    <a:pt x="1557" y="70"/>
                    <a:pt x="1554" y="70"/>
                  </a:cubicBezTo>
                  <a:cubicBezTo>
                    <a:pt x="1554" y="78"/>
                    <a:pt x="1554" y="99"/>
                    <a:pt x="1553" y="146"/>
                  </a:cubicBezTo>
                  <a:cubicBezTo>
                    <a:pt x="1567" y="146"/>
                    <a:pt x="1580" y="146"/>
                    <a:pt x="1592" y="146"/>
                  </a:cubicBezTo>
                  <a:cubicBezTo>
                    <a:pt x="1592" y="137"/>
                    <a:pt x="1592" y="128"/>
                    <a:pt x="1592" y="118"/>
                  </a:cubicBezTo>
                  <a:cubicBezTo>
                    <a:pt x="1592" y="118"/>
                    <a:pt x="1592" y="118"/>
                    <a:pt x="1592" y="118"/>
                  </a:cubicBezTo>
                  <a:cubicBezTo>
                    <a:pt x="1592" y="118"/>
                    <a:pt x="1592" y="118"/>
                    <a:pt x="1592" y="117"/>
                  </a:cubicBezTo>
                  <a:cubicBezTo>
                    <a:pt x="1592" y="112"/>
                    <a:pt x="1592" y="106"/>
                    <a:pt x="1592" y="100"/>
                  </a:cubicBezTo>
                  <a:cubicBezTo>
                    <a:pt x="1592" y="85"/>
                    <a:pt x="1592" y="70"/>
                    <a:pt x="1592" y="61"/>
                  </a:cubicBezTo>
                  <a:cubicBezTo>
                    <a:pt x="1592" y="61"/>
                    <a:pt x="1593" y="61"/>
                    <a:pt x="1593" y="61"/>
                  </a:cubicBezTo>
                  <a:cubicBezTo>
                    <a:pt x="1593" y="54"/>
                    <a:pt x="1593" y="46"/>
                    <a:pt x="1593" y="40"/>
                  </a:cubicBezTo>
                  <a:cubicBezTo>
                    <a:pt x="1557" y="41"/>
                    <a:pt x="1526" y="42"/>
                    <a:pt x="1499" y="42"/>
                  </a:cubicBezTo>
                  <a:cubicBezTo>
                    <a:pt x="1420" y="43"/>
                    <a:pt x="1379" y="43"/>
                    <a:pt x="1379" y="43"/>
                  </a:cubicBezTo>
                  <a:cubicBezTo>
                    <a:pt x="1323" y="43"/>
                    <a:pt x="1266" y="43"/>
                    <a:pt x="1210" y="43"/>
                  </a:cubicBezTo>
                  <a:cubicBezTo>
                    <a:pt x="1169" y="43"/>
                    <a:pt x="1128" y="43"/>
                    <a:pt x="1087" y="43"/>
                  </a:cubicBezTo>
                  <a:cubicBezTo>
                    <a:pt x="1046" y="43"/>
                    <a:pt x="1005" y="43"/>
                    <a:pt x="964" y="43"/>
                  </a:cubicBezTo>
                  <a:cubicBezTo>
                    <a:pt x="812" y="43"/>
                    <a:pt x="660" y="44"/>
                    <a:pt x="510" y="45"/>
                  </a:cubicBezTo>
                  <a:cubicBezTo>
                    <a:pt x="398" y="43"/>
                    <a:pt x="286" y="42"/>
                    <a:pt x="182" y="40"/>
                  </a:cubicBezTo>
                  <a:cubicBezTo>
                    <a:pt x="155" y="40"/>
                    <a:pt x="155" y="40"/>
                    <a:pt x="155" y="40"/>
                  </a:cubicBezTo>
                  <a:cubicBezTo>
                    <a:pt x="142" y="40"/>
                    <a:pt x="142" y="40"/>
                    <a:pt x="142" y="40"/>
                  </a:cubicBezTo>
                  <a:cubicBezTo>
                    <a:pt x="139" y="40"/>
                    <a:pt x="139" y="40"/>
                    <a:pt x="139" y="40"/>
                  </a:cubicBezTo>
                  <a:cubicBezTo>
                    <a:pt x="138" y="40"/>
                    <a:pt x="138" y="40"/>
                    <a:pt x="138" y="40"/>
                  </a:cubicBezTo>
                  <a:cubicBezTo>
                    <a:pt x="138" y="39"/>
                    <a:pt x="138" y="38"/>
                    <a:pt x="138" y="38"/>
                  </a:cubicBezTo>
                  <a:moveTo>
                    <a:pt x="1761" y="34"/>
                  </a:moveTo>
                  <a:cubicBezTo>
                    <a:pt x="1760" y="34"/>
                    <a:pt x="1760" y="34"/>
                    <a:pt x="1760" y="34"/>
                  </a:cubicBezTo>
                  <a:cubicBezTo>
                    <a:pt x="1757" y="34"/>
                    <a:pt x="1757" y="34"/>
                    <a:pt x="1757" y="34"/>
                  </a:cubicBezTo>
                  <a:cubicBezTo>
                    <a:pt x="1750" y="34"/>
                    <a:pt x="1750" y="34"/>
                    <a:pt x="1750" y="34"/>
                  </a:cubicBezTo>
                  <a:cubicBezTo>
                    <a:pt x="1738" y="35"/>
                    <a:pt x="1738" y="35"/>
                    <a:pt x="1738" y="35"/>
                  </a:cubicBezTo>
                  <a:cubicBezTo>
                    <a:pt x="1704" y="36"/>
                    <a:pt x="1673" y="37"/>
                    <a:pt x="1644" y="38"/>
                  </a:cubicBezTo>
                  <a:cubicBezTo>
                    <a:pt x="1626" y="39"/>
                    <a:pt x="1609" y="39"/>
                    <a:pt x="1593" y="40"/>
                  </a:cubicBezTo>
                  <a:cubicBezTo>
                    <a:pt x="1593" y="47"/>
                    <a:pt x="1593" y="55"/>
                    <a:pt x="1593" y="61"/>
                  </a:cubicBezTo>
                  <a:cubicBezTo>
                    <a:pt x="1597" y="61"/>
                    <a:pt x="1601" y="61"/>
                    <a:pt x="1605" y="61"/>
                  </a:cubicBezTo>
                  <a:cubicBezTo>
                    <a:pt x="1658" y="60"/>
                    <a:pt x="1708" y="60"/>
                    <a:pt x="1756" y="59"/>
                  </a:cubicBezTo>
                  <a:cubicBezTo>
                    <a:pt x="1761" y="59"/>
                    <a:pt x="1761" y="59"/>
                    <a:pt x="1761" y="59"/>
                  </a:cubicBezTo>
                  <a:cubicBezTo>
                    <a:pt x="1761" y="59"/>
                    <a:pt x="1761" y="59"/>
                    <a:pt x="1761" y="59"/>
                  </a:cubicBezTo>
                  <a:cubicBezTo>
                    <a:pt x="1761" y="50"/>
                    <a:pt x="1761" y="41"/>
                    <a:pt x="1761" y="34"/>
                  </a:cubicBezTo>
                  <a:moveTo>
                    <a:pt x="1762" y="32"/>
                  </a:moveTo>
                  <a:cubicBezTo>
                    <a:pt x="1762" y="32"/>
                    <a:pt x="1762" y="33"/>
                    <a:pt x="1762" y="34"/>
                  </a:cubicBezTo>
                  <a:cubicBezTo>
                    <a:pt x="1761" y="34"/>
                    <a:pt x="1761" y="34"/>
                    <a:pt x="1761" y="34"/>
                  </a:cubicBezTo>
                  <a:cubicBezTo>
                    <a:pt x="1761" y="41"/>
                    <a:pt x="1761" y="50"/>
                    <a:pt x="1761" y="59"/>
                  </a:cubicBezTo>
                  <a:cubicBezTo>
                    <a:pt x="1762" y="59"/>
                    <a:pt x="1762" y="59"/>
                    <a:pt x="1762" y="59"/>
                  </a:cubicBezTo>
                  <a:cubicBezTo>
                    <a:pt x="1762" y="43"/>
                    <a:pt x="1762" y="32"/>
                    <a:pt x="1762" y="32"/>
                  </a:cubicBezTo>
                  <a:moveTo>
                    <a:pt x="1575" y="23"/>
                  </a:moveTo>
                  <a:cubicBezTo>
                    <a:pt x="1573" y="23"/>
                    <a:pt x="1559" y="23"/>
                    <a:pt x="1536" y="23"/>
                  </a:cubicBezTo>
                  <a:cubicBezTo>
                    <a:pt x="1540" y="23"/>
                    <a:pt x="1543" y="23"/>
                    <a:pt x="1546" y="24"/>
                  </a:cubicBezTo>
                  <a:cubicBezTo>
                    <a:pt x="1556" y="23"/>
                    <a:pt x="1566" y="23"/>
                    <a:pt x="1575" y="23"/>
                  </a:cubicBezTo>
                  <a:cubicBezTo>
                    <a:pt x="1575" y="23"/>
                    <a:pt x="1575" y="23"/>
                    <a:pt x="1575" y="23"/>
                  </a:cubicBezTo>
                  <a:moveTo>
                    <a:pt x="842" y="15"/>
                  </a:moveTo>
                  <a:cubicBezTo>
                    <a:pt x="779" y="15"/>
                    <a:pt x="705" y="16"/>
                    <a:pt x="623" y="16"/>
                  </a:cubicBezTo>
                  <a:cubicBezTo>
                    <a:pt x="720" y="17"/>
                    <a:pt x="813" y="18"/>
                    <a:pt x="902" y="19"/>
                  </a:cubicBezTo>
                  <a:cubicBezTo>
                    <a:pt x="910" y="19"/>
                    <a:pt x="917" y="19"/>
                    <a:pt x="925" y="19"/>
                  </a:cubicBezTo>
                  <a:cubicBezTo>
                    <a:pt x="939" y="19"/>
                    <a:pt x="954" y="19"/>
                    <a:pt x="970" y="19"/>
                  </a:cubicBezTo>
                  <a:cubicBezTo>
                    <a:pt x="1044" y="19"/>
                    <a:pt x="1134" y="20"/>
                    <a:pt x="1216" y="20"/>
                  </a:cubicBezTo>
                  <a:cubicBezTo>
                    <a:pt x="1186" y="19"/>
                    <a:pt x="1156" y="18"/>
                    <a:pt x="1129" y="17"/>
                  </a:cubicBezTo>
                  <a:cubicBezTo>
                    <a:pt x="1127" y="17"/>
                    <a:pt x="1125" y="17"/>
                    <a:pt x="1123" y="17"/>
                  </a:cubicBezTo>
                  <a:cubicBezTo>
                    <a:pt x="1100" y="17"/>
                    <a:pt x="1081" y="17"/>
                    <a:pt x="1071" y="16"/>
                  </a:cubicBezTo>
                  <a:cubicBezTo>
                    <a:pt x="1071" y="16"/>
                    <a:pt x="1069" y="16"/>
                    <a:pt x="1065" y="16"/>
                  </a:cubicBezTo>
                  <a:cubicBezTo>
                    <a:pt x="1044" y="16"/>
                    <a:pt x="963" y="15"/>
                    <a:pt x="842" y="15"/>
                  </a:cubicBezTo>
                  <a:moveTo>
                    <a:pt x="226" y="0"/>
                  </a:moveTo>
                  <a:cubicBezTo>
                    <a:pt x="170" y="0"/>
                    <a:pt x="114" y="0"/>
                    <a:pt x="60" y="1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5"/>
                    <a:pt x="3" y="7"/>
                    <a:pt x="3" y="10"/>
                  </a:cubicBezTo>
                  <a:cubicBezTo>
                    <a:pt x="3" y="13"/>
                    <a:pt x="3" y="16"/>
                    <a:pt x="3" y="19"/>
                  </a:cubicBezTo>
                  <a:cubicBezTo>
                    <a:pt x="2" y="28"/>
                    <a:pt x="2" y="36"/>
                    <a:pt x="2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4" y="31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131" y="19"/>
                    <a:pt x="214" y="17"/>
                    <a:pt x="297" y="16"/>
                  </a:cubicBezTo>
                  <a:cubicBezTo>
                    <a:pt x="351" y="16"/>
                    <a:pt x="405" y="16"/>
                    <a:pt x="459" y="16"/>
                  </a:cubicBezTo>
                  <a:cubicBezTo>
                    <a:pt x="514" y="16"/>
                    <a:pt x="569" y="16"/>
                    <a:pt x="623" y="16"/>
                  </a:cubicBezTo>
                  <a:cubicBezTo>
                    <a:pt x="705" y="16"/>
                    <a:pt x="779" y="15"/>
                    <a:pt x="842" y="15"/>
                  </a:cubicBezTo>
                  <a:cubicBezTo>
                    <a:pt x="963" y="15"/>
                    <a:pt x="1044" y="16"/>
                    <a:pt x="1065" y="16"/>
                  </a:cubicBezTo>
                  <a:cubicBezTo>
                    <a:pt x="1069" y="16"/>
                    <a:pt x="1071" y="16"/>
                    <a:pt x="1071" y="16"/>
                  </a:cubicBezTo>
                  <a:cubicBezTo>
                    <a:pt x="1081" y="17"/>
                    <a:pt x="1100" y="17"/>
                    <a:pt x="1123" y="17"/>
                  </a:cubicBezTo>
                  <a:cubicBezTo>
                    <a:pt x="1029" y="14"/>
                    <a:pt x="963" y="11"/>
                    <a:pt x="960" y="11"/>
                  </a:cubicBezTo>
                  <a:cubicBezTo>
                    <a:pt x="960" y="11"/>
                    <a:pt x="960" y="11"/>
                    <a:pt x="960" y="11"/>
                  </a:cubicBezTo>
                  <a:cubicBezTo>
                    <a:pt x="775" y="8"/>
                    <a:pt x="494" y="0"/>
                    <a:pt x="226" y="0"/>
                  </a:cubicBezTo>
                </a:path>
              </a:pathLst>
            </a:custGeom>
            <a:solidFill>
              <a:srgbClr val="D2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0" name="Freeform 14"/>
            <p:cNvSpPr>
              <a:spLocks noEditPoints="1"/>
            </p:cNvSpPr>
            <p:nvPr/>
          </p:nvSpPr>
          <p:spPr bwMode="auto">
            <a:xfrm>
              <a:off x="7793038" y="4645025"/>
              <a:ext cx="1600200" cy="196850"/>
            </a:xfrm>
            <a:custGeom>
              <a:avLst/>
              <a:gdLst>
                <a:gd name="T0" fmla="*/ 718 w 1614"/>
                <a:gd name="T1" fmla="*/ 185 h 199"/>
                <a:gd name="T2" fmla="*/ 394 w 1614"/>
                <a:gd name="T3" fmla="*/ 194 h 199"/>
                <a:gd name="T4" fmla="*/ 1207 w 1614"/>
                <a:gd name="T5" fmla="*/ 180 h 199"/>
                <a:gd name="T6" fmla="*/ 144 w 1614"/>
                <a:gd name="T7" fmla="*/ 177 h 199"/>
                <a:gd name="T8" fmla="*/ 394 w 1614"/>
                <a:gd name="T9" fmla="*/ 172 h 199"/>
                <a:gd name="T10" fmla="*/ 1613 w 1614"/>
                <a:gd name="T11" fmla="*/ 171 h 199"/>
                <a:gd name="T12" fmla="*/ 1577 w 1614"/>
                <a:gd name="T13" fmla="*/ 168 h 199"/>
                <a:gd name="T14" fmla="*/ 1613 w 1614"/>
                <a:gd name="T15" fmla="*/ 183 h 199"/>
                <a:gd name="T16" fmla="*/ 144 w 1614"/>
                <a:gd name="T17" fmla="*/ 161 h 199"/>
                <a:gd name="T18" fmla="*/ 1312 w 1614"/>
                <a:gd name="T19" fmla="*/ 160 h 199"/>
                <a:gd name="T20" fmla="*/ 1306 w 1614"/>
                <a:gd name="T21" fmla="*/ 175 h 199"/>
                <a:gd name="T22" fmla="*/ 1490 w 1614"/>
                <a:gd name="T23" fmla="*/ 185 h 199"/>
                <a:gd name="T24" fmla="*/ 1574 w 1614"/>
                <a:gd name="T25" fmla="*/ 161 h 199"/>
                <a:gd name="T26" fmla="*/ 1312 w 1614"/>
                <a:gd name="T27" fmla="*/ 160 h 199"/>
                <a:gd name="T28" fmla="*/ 1207 w 1614"/>
                <a:gd name="T29" fmla="*/ 162 h 199"/>
                <a:gd name="T30" fmla="*/ 1312 w 1614"/>
                <a:gd name="T31" fmla="*/ 166 h 199"/>
                <a:gd name="T32" fmla="*/ 1311 w 1614"/>
                <a:gd name="T33" fmla="*/ 160 h 199"/>
                <a:gd name="T34" fmla="*/ 927 w 1614"/>
                <a:gd name="T35" fmla="*/ 166 h 199"/>
                <a:gd name="T36" fmla="*/ 394 w 1614"/>
                <a:gd name="T37" fmla="*/ 147 h 199"/>
                <a:gd name="T38" fmla="*/ 305 w 1614"/>
                <a:gd name="T39" fmla="*/ 164 h 199"/>
                <a:gd name="T40" fmla="*/ 145 w 1614"/>
                <a:gd name="T41" fmla="*/ 167 h 199"/>
                <a:gd name="T42" fmla="*/ 394 w 1614"/>
                <a:gd name="T43" fmla="*/ 149 h 199"/>
                <a:gd name="T44" fmla="*/ 394 w 1614"/>
                <a:gd name="T45" fmla="*/ 137 h 199"/>
                <a:gd name="T46" fmla="*/ 394 w 1614"/>
                <a:gd name="T47" fmla="*/ 137 h 199"/>
                <a:gd name="T48" fmla="*/ 0 w 1614"/>
                <a:gd name="T49" fmla="*/ 158 h 199"/>
                <a:gd name="T50" fmla="*/ 144 w 1614"/>
                <a:gd name="T51" fmla="*/ 142 h 199"/>
                <a:gd name="T52" fmla="*/ 82 w 1614"/>
                <a:gd name="T53" fmla="*/ 129 h 199"/>
                <a:gd name="T54" fmla="*/ 145 w 1614"/>
                <a:gd name="T55" fmla="*/ 134 h 199"/>
                <a:gd name="T56" fmla="*/ 150 w 1614"/>
                <a:gd name="T57" fmla="*/ 126 h 199"/>
                <a:gd name="T58" fmla="*/ 394 w 1614"/>
                <a:gd name="T59" fmla="*/ 131 h 199"/>
                <a:gd name="T60" fmla="*/ 905 w 1614"/>
                <a:gd name="T61" fmla="*/ 155 h 199"/>
                <a:gd name="T62" fmla="*/ 1311 w 1614"/>
                <a:gd name="T63" fmla="*/ 159 h 199"/>
                <a:gd name="T64" fmla="*/ 1063 w 1614"/>
                <a:gd name="T65" fmla="*/ 136 h 199"/>
                <a:gd name="T66" fmla="*/ 1311 w 1614"/>
                <a:gd name="T67" fmla="*/ 137 h 199"/>
                <a:gd name="T68" fmla="*/ 1312 w 1614"/>
                <a:gd name="T69" fmla="*/ 130 h 199"/>
                <a:gd name="T70" fmla="*/ 1309 w 1614"/>
                <a:gd name="T71" fmla="*/ 130 h 199"/>
                <a:gd name="T72" fmla="*/ 402 w 1614"/>
                <a:gd name="T73" fmla="*/ 103 h 199"/>
                <a:gd name="T74" fmla="*/ 395 w 1614"/>
                <a:gd name="T75" fmla="*/ 97 h 199"/>
                <a:gd name="T76" fmla="*/ 1575 w 1614"/>
                <a:gd name="T77" fmla="*/ 49 h 199"/>
                <a:gd name="T78" fmla="*/ 1575 w 1614"/>
                <a:gd name="T79" fmla="*/ 49 h 199"/>
                <a:gd name="T80" fmla="*/ 2 w 1614"/>
                <a:gd name="T81" fmla="*/ 63 h 199"/>
                <a:gd name="T82" fmla="*/ 156 w 1614"/>
                <a:gd name="T83" fmla="*/ 70 h 199"/>
                <a:gd name="T84" fmla="*/ 1124 w 1614"/>
                <a:gd name="T85" fmla="*/ 82 h 199"/>
                <a:gd name="T86" fmla="*/ 1575 w 1614"/>
                <a:gd name="T87" fmla="*/ 92 h 199"/>
                <a:gd name="T88" fmla="*/ 1575 w 1614"/>
                <a:gd name="T89" fmla="*/ 75 h 199"/>
                <a:gd name="T90" fmla="*/ 1574 w 1614"/>
                <a:gd name="T91" fmla="*/ 79 h 199"/>
                <a:gd name="T92" fmla="*/ 158 w 1614"/>
                <a:gd name="T93" fmla="*/ 46 h 199"/>
                <a:gd name="T94" fmla="*/ 23 w 1614"/>
                <a:gd name="T95" fmla="*/ 35 h 199"/>
                <a:gd name="T96" fmla="*/ 4 w 1614"/>
                <a:gd name="T97" fmla="*/ 63 h 199"/>
                <a:gd name="T98" fmla="*/ 4 w 1614"/>
                <a:gd name="T99" fmla="*/ 33 h 199"/>
                <a:gd name="T100" fmla="*/ 1614 w 1614"/>
                <a:gd name="T101" fmla="*/ 86 h 199"/>
                <a:gd name="T102" fmla="*/ 1613 w 1614"/>
                <a:gd name="T103" fmla="*/ 110 h 199"/>
                <a:gd name="T104" fmla="*/ 946 w 1614"/>
                <a:gd name="T105" fmla="*/ 11 h 199"/>
                <a:gd name="T106" fmla="*/ 1610 w 1614"/>
                <a:gd name="T107" fmla="*/ 31 h 199"/>
                <a:gd name="T108" fmla="*/ 1605 w 1614"/>
                <a:gd name="T109" fmla="*/ 16 h 199"/>
                <a:gd name="T110" fmla="*/ 1296 w 1614"/>
                <a:gd name="T111" fmla="*/ 12 h 199"/>
                <a:gd name="T112" fmla="*/ 1614 w 1614"/>
                <a:gd name="T113" fmla="*/ 1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14" h="199">
                  <a:moveTo>
                    <a:pt x="1206" y="190"/>
                  </a:moveTo>
                  <a:cubicBezTo>
                    <a:pt x="1206" y="190"/>
                    <a:pt x="1206" y="190"/>
                    <a:pt x="1206" y="190"/>
                  </a:cubicBezTo>
                  <a:cubicBezTo>
                    <a:pt x="1206" y="190"/>
                    <a:pt x="1206" y="190"/>
                    <a:pt x="1206" y="190"/>
                  </a:cubicBezTo>
                  <a:cubicBezTo>
                    <a:pt x="1206" y="190"/>
                    <a:pt x="1206" y="190"/>
                    <a:pt x="1206" y="190"/>
                  </a:cubicBezTo>
                  <a:moveTo>
                    <a:pt x="723" y="184"/>
                  </a:moveTo>
                  <a:cubicBezTo>
                    <a:pt x="716" y="185"/>
                    <a:pt x="711" y="185"/>
                    <a:pt x="708" y="185"/>
                  </a:cubicBezTo>
                  <a:cubicBezTo>
                    <a:pt x="711" y="185"/>
                    <a:pt x="715" y="185"/>
                    <a:pt x="718" y="185"/>
                  </a:cubicBezTo>
                  <a:cubicBezTo>
                    <a:pt x="765" y="185"/>
                    <a:pt x="807" y="186"/>
                    <a:pt x="871" y="187"/>
                  </a:cubicBezTo>
                  <a:cubicBezTo>
                    <a:pt x="933" y="188"/>
                    <a:pt x="1003" y="188"/>
                    <a:pt x="1072" y="189"/>
                  </a:cubicBezTo>
                  <a:cubicBezTo>
                    <a:pt x="1080" y="189"/>
                    <a:pt x="1087" y="189"/>
                    <a:pt x="1095" y="189"/>
                  </a:cubicBezTo>
                  <a:cubicBezTo>
                    <a:pt x="953" y="187"/>
                    <a:pt x="819" y="186"/>
                    <a:pt x="723" y="184"/>
                  </a:cubicBezTo>
                  <a:moveTo>
                    <a:pt x="394" y="184"/>
                  </a:moveTo>
                  <a:cubicBezTo>
                    <a:pt x="394" y="184"/>
                    <a:pt x="394" y="184"/>
                    <a:pt x="394" y="184"/>
                  </a:cubicBezTo>
                  <a:cubicBezTo>
                    <a:pt x="394" y="190"/>
                    <a:pt x="394" y="194"/>
                    <a:pt x="394" y="194"/>
                  </a:cubicBezTo>
                  <a:cubicBezTo>
                    <a:pt x="394" y="194"/>
                    <a:pt x="394" y="191"/>
                    <a:pt x="394" y="184"/>
                  </a:cubicBezTo>
                  <a:moveTo>
                    <a:pt x="1153" y="178"/>
                  </a:moveTo>
                  <a:cubicBezTo>
                    <a:pt x="1116" y="178"/>
                    <a:pt x="1077" y="178"/>
                    <a:pt x="1040" y="178"/>
                  </a:cubicBezTo>
                  <a:cubicBezTo>
                    <a:pt x="1024" y="178"/>
                    <a:pt x="1008" y="178"/>
                    <a:pt x="992" y="178"/>
                  </a:cubicBezTo>
                  <a:cubicBezTo>
                    <a:pt x="1060" y="179"/>
                    <a:pt x="1133" y="180"/>
                    <a:pt x="1207" y="181"/>
                  </a:cubicBezTo>
                  <a:cubicBezTo>
                    <a:pt x="1207" y="181"/>
                    <a:pt x="1207" y="181"/>
                    <a:pt x="1207" y="180"/>
                  </a:cubicBezTo>
                  <a:cubicBezTo>
                    <a:pt x="1207" y="180"/>
                    <a:pt x="1207" y="180"/>
                    <a:pt x="1207" y="180"/>
                  </a:cubicBezTo>
                  <a:cubicBezTo>
                    <a:pt x="1205" y="180"/>
                    <a:pt x="1205" y="180"/>
                    <a:pt x="1205" y="180"/>
                  </a:cubicBezTo>
                  <a:cubicBezTo>
                    <a:pt x="1194" y="180"/>
                    <a:pt x="1194" y="180"/>
                    <a:pt x="1194" y="180"/>
                  </a:cubicBezTo>
                  <a:cubicBezTo>
                    <a:pt x="1180" y="179"/>
                    <a:pt x="1166" y="178"/>
                    <a:pt x="1153" y="178"/>
                  </a:cubicBezTo>
                  <a:moveTo>
                    <a:pt x="145" y="174"/>
                  </a:moveTo>
                  <a:cubicBezTo>
                    <a:pt x="145" y="174"/>
                    <a:pt x="145" y="174"/>
                    <a:pt x="145" y="174"/>
                  </a:cubicBezTo>
                  <a:cubicBezTo>
                    <a:pt x="145" y="174"/>
                    <a:pt x="145" y="174"/>
                    <a:pt x="145" y="174"/>
                  </a:cubicBezTo>
                  <a:cubicBezTo>
                    <a:pt x="145" y="175"/>
                    <a:pt x="144" y="176"/>
                    <a:pt x="144" y="177"/>
                  </a:cubicBezTo>
                  <a:cubicBezTo>
                    <a:pt x="144" y="179"/>
                    <a:pt x="144" y="180"/>
                    <a:pt x="144" y="180"/>
                  </a:cubicBezTo>
                  <a:cubicBezTo>
                    <a:pt x="145" y="180"/>
                    <a:pt x="145" y="179"/>
                    <a:pt x="145" y="179"/>
                  </a:cubicBezTo>
                  <a:cubicBezTo>
                    <a:pt x="145" y="179"/>
                    <a:pt x="145" y="179"/>
                    <a:pt x="145" y="179"/>
                  </a:cubicBezTo>
                  <a:cubicBezTo>
                    <a:pt x="145" y="178"/>
                    <a:pt x="145" y="176"/>
                    <a:pt x="145" y="174"/>
                  </a:cubicBezTo>
                  <a:moveTo>
                    <a:pt x="394" y="170"/>
                  </a:moveTo>
                  <a:cubicBezTo>
                    <a:pt x="394" y="170"/>
                    <a:pt x="394" y="170"/>
                    <a:pt x="394" y="170"/>
                  </a:cubicBezTo>
                  <a:cubicBezTo>
                    <a:pt x="394" y="172"/>
                    <a:pt x="394" y="172"/>
                    <a:pt x="394" y="172"/>
                  </a:cubicBezTo>
                  <a:cubicBezTo>
                    <a:pt x="394" y="172"/>
                    <a:pt x="394" y="172"/>
                    <a:pt x="394" y="171"/>
                  </a:cubicBezTo>
                  <a:cubicBezTo>
                    <a:pt x="394" y="171"/>
                    <a:pt x="394" y="171"/>
                    <a:pt x="394" y="171"/>
                  </a:cubicBezTo>
                  <a:cubicBezTo>
                    <a:pt x="394" y="171"/>
                    <a:pt x="394" y="171"/>
                    <a:pt x="394" y="171"/>
                  </a:cubicBezTo>
                  <a:cubicBezTo>
                    <a:pt x="394" y="171"/>
                    <a:pt x="394" y="171"/>
                    <a:pt x="394" y="170"/>
                  </a:cubicBezTo>
                  <a:moveTo>
                    <a:pt x="1613" y="161"/>
                  </a:moveTo>
                  <a:cubicBezTo>
                    <a:pt x="1613" y="162"/>
                    <a:pt x="1613" y="162"/>
                    <a:pt x="1613" y="162"/>
                  </a:cubicBezTo>
                  <a:cubicBezTo>
                    <a:pt x="1613" y="168"/>
                    <a:pt x="1613" y="171"/>
                    <a:pt x="1613" y="171"/>
                  </a:cubicBezTo>
                  <a:cubicBezTo>
                    <a:pt x="1613" y="171"/>
                    <a:pt x="1613" y="171"/>
                    <a:pt x="1613" y="169"/>
                  </a:cubicBezTo>
                  <a:cubicBezTo>
                    <a:pt x="1613" y="169"/>
                    <a:pt x="1613" y="169"/>
                    <a:pt x="1613" y="169"/>
                  </a:cubicBezTo>
                  <a:cubicBezTo>
                    <a:pt x="1613" y="169"/>
                    <a:pt x="1613" y="169"/>
                    <a:pt x="1613" y="169"/>
                  </a:cubicBezTo>
                  <a:cubicBezTo>
                    <a:pt x="1612" y="169"/>
                    <a:pt x="1612" y="169"/>
                    <a:pt x="1612" y="169"/>
                  </a:cubicBezTo>
                  <a:cubicBezTo>
                    <a:pt x="1607" y="169"/>
                    <a:pt x="1607" y="169"/>
                    <a:pt x="1607" y="169"/>
                  </a:cubicBezTo>
                  <a:cubicBezTo>
                    <a:pt x="1597" y="169"/>
                    <a:pt x="1597" y="169"/>
                    <a:pt x="1597" y="169"/>
                  </a:cubicBezTo>
                  <a:cubicBezTo>
                    <a:pt x="1577" y="168"/>
                    <a:pt x="1577" y="168"/>
                    <a:pt x="1577" y="168"/>
                  </a:cubicBezTo>
                  <a:cubicBezTo>
                    <a:pt x="1576" y="168"/>
                    <a:pt x="1575" y="168"/>
                    <a:pt x="1574" y="168"/>
                  </a:cubicBezTo>
                  <a:cubicBezTo>
                    <a:pt x="1574" y="173"/>
                    <a:pt x="1574" y="178"/>
                    <a:pt x="1574" y="183"/>
                  </a:cubicBezTo>
                  <a:cubicBezTo>
                    <a:pt x="1586" y="183"/>
                    <a:pt x="1598" y="183"/>
                    <a:pt x="1611" y="183"/>
                  </a:cubicBezTo>
                  <a:cubicBezTo>
                    <a:pt x="1612" y="183"/>
                    <a:pt x="1612" y="183"/>
                    <a:pt x="1612" y="183"/>
                  </a:cubicBezTo>
                  <a:cubicBezTo>
                    <a:pt x="1613" y="183"/>
                    <a:pt x="1613" y="183"/>
                    <a:pt x="1613" y="183"/>
                  </a:cubicBezTo>
                  <a:cubicBezTo>
                    <a:pt x="1613" y="183"/>
                    <a:pt x="1613" y="183"/>
                    <a:pt x="1613" y="183"/>
                  </a:cubicBezTo>
                  <a:cubicBezTo>
                    <a:pt x="1613" y="183"/>
                    <a:pt x="1613" y="183"/>
                    <a:pt x="1613" y="183"/>
                  </a:cubicBezTo>
                  <a:cubicBezTo>
                    <a:pt x="1613" y="172"/>
                    <a:pt x="1613" y="168"/>
                    <a:pt x="1613" y="168"/>
                  </a:cubicBezTo>
                  <a:cubicBezTo>
                    <a:pt x="1613" y="168"/>
                    <a:pt x="1613" y="176"/>
                    <a:pt x="1613" y="183"/>
                  </a:cubicBezTo>
                  <a:cubicBezTo>
                    <a:pt x="1613" y="191"/>
                    <a:pt x="1613" y="199"/>
                    <a:pt x="1613" y="199"/>
                  </a:cubicBezTo>
                  <a:cubicBezTo>
                    <a:pt x="1613" y="199"/>
                    <a:pt x="1613" y="190"/>
                    <a:pt x="1613" y="162"/>
                  </a:cubicBezTo>
                  <a:cubicBezTo>
                    <a:pt x="1613" y="162"/>
                    <a:pt x="1613" y="162"/>
                    <a:pt x="1613" y="161"/>
                  </a:cubicBezTo>
                  <a:cubicBezTo>
                    <a:pt x="1613" y="161"/>
                    <a:pt x="1613" y="161"/>
                    <a:pt x="1613" y="161"/>
                  </a:cubicBezTo>
                  <a:moveTo>
                    <a:pt x="144" y="161"/>
                  </a:moveTo>
                  <a:cubicBezTo>
                    <a:pt x="144" y="164"/>
                    <a:pt x="144" y="167"/>
                    <a:pt x="144" y="167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144" y="167"/>
                    <a:pt x="144" y="167"/>
                    <a:pt x="144" y="167"/>
                  </a:cubicBezTo>
                  <a:cubicBezTo>
                    <a:pt x="144" y="165"/>
                    <a:pt x="144" y="163"/>
                    <a:pt x="144" y="161"/>
                  </a:cubicBezTo>
                  <a:cubicBezTo>
                    <a:pt x="144" y="161"/>
                    <a:pt x="144" y="161"/>
                    <a:pt x="144" y="161"/>
                  </a:cubicBezTo>
                  <a:moveTo>
                    <a:pt x="1312" y="160"/>
                  </a:moveTo>
                  <a:cubicBezTo>
                    <a:pt x="1312" y="175"/>
                    <a:pt x="1312" y="180"/>
                    <a:pt x="1312" y="180"/>
                  </a:cubicBezTo>
                  <a:cubicBezTo>
                    <a:pt x="1312" y="180"/>
                    <a:pt x="1312" y="178"/>
                    <a:pt x="1312" y="175"/>
                  </a:cubicBezTo>
                  <a:cubicBezTo>
                    <a:pt x="1312" y="173"/>
                    <a:pt x="1312" y="170"/>
                    <a:pt x="1312" y="170"/>
                  </a:cubicBezTo>
                  <a:cubicBezTo>
                    <a:pt x="1312" y="170"/>
                    <a:pt x="1312" y="171"/>
                    <a:pt x="1312" y="175"/>
                  </a:cubicBezTo>
                  <a:cubicBezTo>
                    <a:pt x="1311" y="175"/>
                    <a:pt x="1311" y="175"/>
                    <a:pt x="1311" y="175"/>
                  </a:cubicBezTo>
                  <a:cubicBezTo>
                    <a:pt x="1311" y="175"/>
                    <a:pt x="1311" y="175"/>
                    <a:pt x="1311" y="175"/>
                  </a:cubicBezTo>
                  <a:cubicBezTo>
                    <a:pt x="1306" y="175"/>
                    <a:pt x="1306" y="175"/>
                    <a:pt x="1306" y="175"/>
                  </a:cubicBezTo>
                  <a:cubicBezTo>
                    <a:pt x="1295" y="175"/>
                    <a:pt x="1295" y="175"/>
                    <a:pt x="1295" y="175"/>
                  </a:cubicBezTo>
                  <a:cubicBezTo>
                    <a:pt x="1268" y="176"/>
                    <a:pt x="1240" y="176"/>
                    <a:pt x="1212" y="177"/>
                  </a:cubicBezTo>
                  <a:cubicBezTo>
                    <a:pt x="1210" y="177"/>
                    <a:pt x="1208" y="177"/>
                    <a:pt x="1207" y="177"/>
                  </a:cubicBezTo>
                  <a:cubicBezTo>
                    <a:pt x="1207" y="178"/>
                    <a:pt x="1207" y="180"/>
                    <a:pt x="1207" y="181"/>
                  </a:cubicBezTo>
                  <a:cubicBezTo>
                    <a:pt x="1209" y="181"/>
                    <a:pt x="1211" y="181"/>
                    <a:pt x="1213" y="181"/>
                  </a:cubicBezTo>
                  <a:cubicBezTo>
                    <a:pt x="1276" y="182"/>
                    <a:pt x="1340" y="183"/>
                    <a:pt x="1401" y="184"/>
                  </a:cubicBezTo>
                  <a:cubicBezTo>
                    <a:pt x="1431" y="184"/>
                    <a:pt x="1461" y="185"/>
                    <a:pt x="1490" y="185"/>
                  </a:cubicBezTo>
                  <a:cubicBezTo>
                    <a:pt x="1505" y="185"/>
                    <a:pt x="1519" y="186"/>
                    <a:pt x="1533" y="186"/>
                  </a:cubicBezTo>
                  <a:cubicBezTo>
                    <a:pt x="1554" y="186"/>
                    <a:pt x="1554" y="186"/>
                    <a:pt x="1554" y="186"/>
                  </a:cubicBezTo>
                  <a:cubicBezTo>
                    <a:pt x="1565" y="186"/>
                    <a:pt x="1565" y="186"/>
                    <a:pt x="1565" y="186"/>
                  </a:cubicBezTo>
                  <a:cubicBezTo>
                    <a:pt x="1570" y="186"/>
                    <a:pt x="1570" y="186"/>
                    <a:pt x="1570" y="186"/>
                  </a:cubicBezTo>
                  <a:cubicBezTo>
                    <a:pt x="1572" y="186"/>
                    <a:pt x="1572" y="186"/>
                    <a:pt x="1572" y="186"/>
                  </a:cubicBezTo>
                  <a:cubicBezTo>
                    <a:pt x="1574" y="186"/>
                    <a:pt x="1574" y="186"/>
                    <a:pt x="1574" y="186"/>
                  </a:cubicBezTo>
                  <a:cubicBezTo>
                    <a:pt x="1574" y="177"/>
                    <a:pt x="1574" y="169"/>
                    <a:pt x="1574" y="161"/>
                  </a:cubicBezTo>
                  <a:cubicBezTo>
                    <a:pt x="1574" y="161"/>
                    <a:pt x="1574" y="161"/>
                    <a:pt x="1574" y="161"/>
                  </a:cubicBezTo>
                  <a:cubicBezTo>
                    <a:pt x="1574" y="164"/>
                    <a:pt x="1574" y="166"/>
                    <a:pt x="1574" y="168"/>
                  </a:cubicBezTo>
                  <a:cubicBezTo>
                    <a:pt x="1574" y="168"/>
                    <a:pt x="1574" y="168"/>
                    <a:pt x="1574" y="168"/>
                  </a:cubicBezTo>
                  <a:cubicBezTo>
                    <a:pt x="1574" y="167"/>
                    <a:pt x="1574" y="166"/>
                    <a:pt x="1574" y="166"/>
                  </a:cubicBezTo>
                  <a:cubicBezTo>
                    <a:pt x="1574" y="166"/>
                    <a:pt x="1574" y="167"/>
                    <a:pt x="1574" y="168"/>
                  </a:cubicBezTo>
                  <a:cubicBezTo>
                    <a:pt x="1561" y="168"/>
                    <a:pt x="1549" y="168"/>
                    <a:pt x="1537" y="168"/>
                  </a:cubicBezTo>
                  <a:cubicBezTo>
                    <a:pt x="1450" y="167"/>
                    <a:pt x="1370" y="164"/>
                    <a:pt x="1312" y="160"/>
                  </a:cubicBezTo>
                  <a:moveTo>
                    <a:pt x="998" y="159"/>
                  </a:moveTo>
                  <a:cubicBezTo>
                    <a:pt x="1023" y="160"/>
                    <a:pt x="1047" y="161"/>
                    <a:pt x="1071" y="162"/>
                  </a:cubicBezTo>
                  <a:cubicBezTo>
                    <a:pt x="1152" y="166"/>
                    <a:pt x="1152" y="166"/>
                    <a:pt x="1152" y="166"/>
                  </a:cubicBezTo>
                  <a:cubicBezTo>
                    <a:pt x="1158" y="166"/>
                    <a:pt x="1158" y="166"/>
                    <a:pt x="1158" y="166"/>
                  </a:cubicBezTo>
                  <a:cubicBezTo>
                    <a:pt x="1163" y="166"/>
                    <a:pt x="1168" y="166"/>
                    <a:pt x="1173" y="166"/>
                  </a:cubicBezTo>
                  <a:cubicBezTo>
                    <a:pt x="1184" y="166"/>
                    <a:pt x="1196" y="166"/>
                    <a:pt x="1207" y="166"/>
                  </a:cubicBezTo>
                  <a:cubicBezTo>
                    <a:pt x="1207" y="163"/>
                    <a:pt x="1207" y="162"/>
                    <a:pt x="1207" y="162"/>
                  </a:cubicBezTo>
                  <a:cubicBezTo>
                    <a:pt x="1207" y="162"/>
                    <a:pt x="1207" y="164"/>
                    <a:pt x="1207" y="166"/>
                  </a:cubicBezTo>
                  <a:cubicBezTo>
                    <a:pt x="1233" y="166"/>
                    <a:pt x="1259" y="166"/>
                    <a:pt x="1284" y="166"/>
                  </a:cubicBezTo>
                  <a:cubicBezTo>
                    <a:pt x="1301" y="166"/>
                    <a:pt x="1301" y="166"/>
                    <a:pt x="1301" y="166"/>
                  </a:cubicBezTo>
                  <a:cubicBezTo>
                    <a:pt x="1310" y="166"/>
                    <a:pt x="1310" y="166"/>
                    <a:pt x="1310" y="166"/>
                  </a:cubicBezTo>
                  <a:cubicBezTo>
                    <a:pt x="1311" y="166"/>
                    <a:pt x="1311" y="166"/>
                    <a:pt x="1311" y="166"/>
                  </a:cubicBezTo>
                  <a:cubicBezTo>
                    <a:pt x="1312" y="166"/>
                    <a:pt x="1312" y="166"/>
                    <a:pt x="1312" y="166"/>
                  </a:cubicBezTo>
                  <a:cubicBezTo>
                    <a:pt x="1312" y="166"/>
                    <a:pt x="1312" y="166"/>
                    <a:pt x="1312" y="166"/>
                  </a:cubicBezTo>
                  <a:cubicBezTo>
                    <a:pt x="1312" y="163"/>
                    <a:pt x="1312" y="163"/>
                    <a:pt x="1312" y="163"/>
                  </a:cubicBezTo>
                  <a:cubicBezTo>
                    <a:pt x="1312" y="163"/>
                    <a:pt x="1312" y="164"/>
                    <a:pt x="1312" y="166"/>
                  </a:cubicBezTo>
                  <a:cubicBezTo>
                    <a:pt x="1312" y="168"/>
                    <a:pt x="1312" y="169"/>
                    <a:pt x="1312" y="169"/>
                  </a:cubicBezTo>
                  <a:cubicBezTo>
                    <a:pt x="1312" y="169"/>
                    <a:pt x="1312" y="167"/>
                    <a:pt x="1312" y="160"/>
                  </a:cubicBezTo>
                  <a:cubicBezTo>
                    <a:pt x="1312" y="160"/>
                    <a:pt x="1312" y="160"/>
                    <a:pt x="1311" y="160"/>
                  </a:cubicBezTo>
                  <a:cubicBezTo>
                    <a:pt x="1311" y="160"/>
                    <a:pt x="1311" y="160"/>
                    <a:pt x="1311" y="160"/>
                  </a:cubicBezTo>
                  <a:cubicBezTo>
                    <a:pt x="1311" y="160"/>
                    <a:pt x="1311" y="160"/>
                    <a:pt x="1311" y="160"/>
                  </a:cubicBezTo>
                  <a:cubicBezTo>
                    <a:pt x="1311" y="160"/>
                    <a:pt x="1311" y="160"/>
                    <a:pt x="1311" y="160"/>
                  </a:cubicBezTo>
                  <a:cubicBezTo>
                    <a:pt x="1294" y="160"/>
                    <a:pt x="1276" y="160"/>
                    <a:pt x="1259" y="160"/>
                  </a:cubicBezTo>
                  <a:cubicBezTo>
                    <a:pt x="1167" y="160"/>
                    <a:pt x="1077" y="159"/>
                    <a:pt x="998" y="159"/>
                  </a:cubicBezTo>
                  <a:moveTo>
                    <a:pt x="394" y="149"/>
                  </a:moveTo>
                  <a:cubicBezTo>
                    <a:pt x="394" y="156"/>
                    <a:pt x="394" y="164"/>
                    <a:pt x="394" y="170"/>
                  </a:cubicBezTo>
                  <a:cubicBezTo>
                    <a:pt x="524" y="169"/>
                    <a:pt x="654" y="169"/>
                    <a:pt x="785" y="168"/>
                  </a:cubicBezTo>
                  <a:cubicBezTo>
                    <a:pt x="826" y="167"/>
                    <a:pt x="875" y="166"/>
                    <a:pt x="927" y="166"/>
                  </a:cubicBezTo>
                  <a:cubicBezTo>
                    <a:pt x="884" y="164"/>
                    <a:pt x="839" y="163"/>
                    <a:pt x="790" y="161"/>
                  </a:cubicBezTo>
                  <a:cubicBezTo>
                    <a:pt x="697" y="158"/>
                    <a:pt x="615" y="155"/>
                    <a:pt x="519" y="153"/>
                  </a:cubicBezTo>
                  <a:cubicBezTo>
                    <a:pt x="478" y="152"/>
                    <a:pt x="436" y="150"/>
                    <a:pt x="394" y="149"/>
                  </a:cubicBezTo>
                  <a:moveTo>
                    <a:pt x="394" y="147"/>
                  </a:moveTo>
                  <a:cubicBezTo>
                    <a:pt x="394" y="147"/>
                    <a:pt x="394" y="148"/>
                    <a:pt x="394" y="149"/>
                  </a:cubicBezTo>
                  <a:cubicBezTo>
                    <a:pt x="394" y="149"/>
                    <a:pt x="394" y="149"/>
                    <a:pt x="394" y="149"/>
                  </a:cubicBezTo>
                  <a:cubicBezTo>
                    <a:pt x="394" y="148"/>
                    <a:pt x="394" y="147"/>
                    <a:pt x="394" y="147"/>
                  </a:cubicBezTo>
                  <a:cubicBezTo>
                    <a:pt x="394" y="147"/>
                    <a:pt x="394" y="147"/>
                    <a:pt x="394" y="147"/>
                  </a:cubicBezTo>
                  <a:moveTo>
                    <a:pt x="145" y="139"/>
                  </a:moveTo>
                  <a:cubicBezTo>
                    <a:pt x="145" y="143"/>
                    <a:pt x="145" y="146"/>
                    <a:pt x="145" y="150"/>
                  </a:cubicBezTo>
                  <a:cubicBezTo>
                    <a:pt x="145" y="154"/>
                    <a:pt x="145" y="157"/>
                    <a:pt x="145" y="161"/>
                  </a:cubicBezTo>
                  <a:cubicBezTo>
                    <a:pt x="179" y="161"/>
                    <a:pt x="214" y="162"/>
                    <a:pt x="250" y="163"/>
                  </a:cubicBezTo>
                  <a:cubicBezTo>
                    <a:pt x="274" y="163"/>
                    <a:pt x="297" y="163"/>
                    <a:pt x="321" y="164"/>
                  </a:cubicBezTo>
                  <a:cubicBezTo>
                    <a:pt x="316" y="164"/>
                    <a:pt x="311" y="164"/>
                    <a:pt x="305" y="164"/>
                  </a:cubicBezTo>
                  <a:cubicBezTo>
                    <a:pt x="266" y="165"/>
                    <a:pt x="229" y="166"/>
                    <a:pt x="194" y="166"/>
                  </a:cubicBezTo>
                  <a:cubicBezTo>
                    <a:pt x="185" y="166"/>
                    <a:pt x="177" y="167"/>
                    <a:pt x="168" y="167"/>
                  </a:cubicBezTo>
                  <a:cubicBezTo>
                    <a:pt x="156" y="167"/>
                    <a:pt x="156" y="167"/>
                    <a:pt x="156" y="167"/>
                  </a:cubicBezTo>
                  <a:cubicBezTo>
                    <a:pt x="150" y="167"/>
                    <a:pt x="150" y="167"/>
                    <a:pt x="150" y="167"/>
                  </a:cubicBezTo>
                  <a:cubicBezTo>
                    <a:pt x="147" y="167"/>
                    <a:pt x="147" y="167"/>
                    <a:pt x="147" y="167"/>
                  </a:cubicBezTo>
                  <a:cubicBezTo>
                    <a:pt x="145" y="167"/>
                    <a:pt x="145" y="167"/>
                    <a:pt x="145" y="167"/>
                  </a:cubicBezTo>
                  <a:cubicBezTo>
                    <a:pt x="145" y="167"/>
                    <a:pt x="145" y="167"/>
                    <a:pt x="145" y="167"/>
                  </a:cubicBezTo>
                  <a:cubicBezTo>
                    <a:pt x="145" y="169"/>
                    <a:pt x="145" y="172"/>
                    <a:pt x="145" y="174"/>
                  </a:cubicBezTo>
                  <a:cubicBezTo>
                    <a:pt x="145" y="174"/>
                    <a:pt x="145" y="174"/>
                    <a:pt x="145" y="174"/>
                  </a:cubicBezTo>
                  <a:cubicBezTo>
                    <a:pt x="147" y="174"/>
                    <a:pt x="147" y="174"/>
                    <a:pt x="147" y="174"/>
                  </a:cubicBezTo>
                  <a:cubicBezTo>
                    <a:pt x="151" y="174"/>
                    <a:pt x="151" y="174"/>
                    <a:pt x="151" y="174"/>
                  </a:cubicBezTo>
                  <a:cubicBezTo>
                    <a:pt x="278" y="172"/>
                    <a:pt x="278" y="172"/>
                    <a:pt x="278" y="172"/>
                  </a:cubicBezTo>
                  <a:cubicBezTo>
                    <a:pt x="316" y="171"/>
                    <a:pt x="355" y="171"/>
                    <a:pt x="394" y="170"/>
                  </a:cubicBezTo>
                  <a:cubicBezTo>
                    <a:pt x="394" y="167"/>
                    <a:pt x="394" y="159"/>
                    <a:pt x="394" y="149"/>
                  </a:cubicBezTo>
                  <a:cubicBezTo>
                    <a:pt x="351" y="148"/>
                    <a:pt x="307" y="146"/>
                    <a:pt x="264" y="144"/>
                  </a:cubicBezTo>
                  <a:cubicBezTo>
                    <a:pt x="201" y="141"/>
                    <a:pt x="201" y="141"/>
                    <a:pt x="201" y="141"/>
                  </a:cubicBezTo>
                  <a:cubicBezTo>
                    <a:pt x="169" y="140"/>
                    <a:pt x="169" y="140"/>
                    <a:pt x="169" y="140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46" y="139"/>
                    <a:pt x="146" y="139"/>
                    <a:pt x="146" y="139"/>
                  </a:cubicBezTo>
                  <a:cubicBezTo>
                    <a:pt x="145" y="139"/>
                    <a:pt x="145" y="139"/>
                    <a:pt x="145" y="139"/>
                  </a:cubicBezTo>
                  <a:moveTo>
                    <a:pt x="394" y="137"/>
                  </a:moveTo>
                  <a:cubicBezTo>
                    <a:pt x="394" y="139"/>
                    <a:pt x="394" y="141"/>
                    <a:pt x="394" y="143"/>
                  </a:cubicBezTo>
                  <a:cubicBezTo>
                    <a:pt x="394" y="143"/>
                    <a:pt x="394" y="143"/>
                    <a:pt x="394" y="143"/>
                  </a:cubicBezTo>
                  <a:cubicBezTo>
                    <a:pt x="394" y="143"/>
                    <a:pt x="394" y="143"/>
                    <a:pt x="394" y="143"/>
                  </a:cubicBezTo>
                  <a:cubicBezTo>
                    <a:pt x="394" y="144"/>
                    <a:pt x="394" y="145"/>
                    <a:pt x="394" y="147"/>
                  </a:cubicBezTo>
                  <a:cubicBezTo>
                    <a:pt x="394" y="147"/>
                    <a:pt x="394" y="147"/>
                    <a:pt x="394" y="147"/>
                  </a:cubicBezTo>
                  <a:cubicBezTo>
                    <a:pt x="394" y="146"/>
                    <a:pt x="394" y="146"/>
                    <a:pt x="394" y="146"/>
                  </a:cubicBezTo>
                  <a:cubicBezTo>
                    <a:pt x="394" y="143"/>
                    <a:pt x="394" y="140"/>
                    <a:pt x="394" y="137"/>
                  </a:cubicBezTo>
                  <a:cubicBezTo>
                    <a:pt x="394" y="137"/>
                    <a:pt x="394" y="137"/>
                    <a:pt x="394" y="137"/>
                  </a:cubicBezTo>
                  <a:moveTo>
                    <a:pt x="66" y="127"/>
                  </a:moveTo>
                  <a:cubicBezTo>
                    <a:pt x="27" y="127"/>
                    <a:pt x="27" y="127"/>
                    <a:pt x="27" y="127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1" y="128"/>
                    <a:pt x="1" y="128"/>
                    <a:pt x="1" y="128"/>
                  </a:cubicBezTo>
                  <a:cubicBezTo>
                    <a:pt x="0" y="137"/>
                    <a:pt x="0" y="147"/>
                    <a:pt x="0" y="158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2" y="158"/>
                    <a:pt x="2" y="158"/>
                    <a:pt x="2" y="158"/>
                  </a:cubicBezTo>
                  <a:cubicBezTo>
                    <a:pt x="13" y="158"/>
                    <a:pt x="13" y="158"/>
                    <a:pt x="13" y="158"/>
                  </a:cubicBezTo>
                  <a:cubicBezTo>
                    <a:pt x="27" y="158"/>
                    <a:pt x="42" y="159"/>
                    <a:pt x="57" y="159"/>
                  </a:cubicBezTo>
                  <a:cubicBezTo>
                    <a:pt x="85" y="160"/>
                    <a:pt x="114" y="160"/>
                    <a:pt x="144" y="161"/>
                  </a:cubicBezTo>
                  <a:cubicBezTo>
                    <a:pt x="144" y="159"/>
                    <a:pt x="144" y="157"/>
                    <a:pt x="144" y="154"/>
                  </a:cubicBezTo>
                  <a:cubicBezTo>
                    <a:pt x="144" y="148"/>
                    <a:pt x="144" y="142"/>
                    <a:pt x="144" y="142"/>
                  </a:cubicBezTo>
                  <a:cubicBezTo>
                    <a:pt x="144" y="142"/>
                    <a:pt x="144" y="143"/>
                    <a:pt x="144" y="146"/>
                  </a:cubicBezTo>
                  <a:cubicBezTo>
                    <a:pt x="145" y="146"/>
                    <a:pt x="145" y="146"/>
                    <a:pt x="145" y="146"/>
                  </a:cubicBezTo>
                  <a:cubicBezTo>
                    <a:pt x="145" y="146"/>
                    <a:pt x="145" y="146"/>
                    <a:pt x="145" y="146"/>
                  </a:cubicBezTo>
                  <a:cubicBezTo>
                    <a:pt x="145" y="144"/>
                    <a:pt x="145" y="142"/>
                    <a:pt x="145" y="139"/>
                  </a:cubicBezTo>
                  <a:cubicBezTo>
                    <a:pt x="145" y="139"/>
                    <a:pt x="145" y="139"/>
                    <a:pt x="145" y="139"/>
                  </a:cubicBezTo>
                  <a:cubicBezTo>
                    <a:pt x="145" y="137"/>
                    <a:pt x="145" y="135"/>
                    <a:pt x="145" y="134"/>
                  </a:cubicBezTo>
                  <a:cubicBezTo>
                    <a:pt x="124" y="132"/>
                    <a:pt x="103" y="130"/>
                    <a:pt x="82" y="129"/>
                  </a:cubicBezTo>
                  <a:cubicBezTo>
                    <a:pt x="77" y="128"/>
                    <a:pt x="71" y="128"/>
                    <a:pt x="66" y="127"/>
                  </a:cubicBezTo>
                  <a:moveTo>
                    <a:pt x="145" y="124"/>
                  </a:moveTo>
                  <a:cubicBezTo>
                    <a:pt x="145" y="124"/>
                    <a:pt x="145" y="125"/>
                    <a:pt x="145" y="126"/>
                  </a:cubicBezTo>
                  <a:cubicBezTo>
                    <a:pt x="119" y="126"/>
                    <a:pt x="92" y="127"/>
                    <a:pt x="66" y="127"/>
                  </a:cubicBezTo>
                  <a:cubicBezTo>
                    <a:pt x="66" y="127"/>
                    <a:pt x="66" y="127"/>
                    <a:pt x="66" y="127"/>
                  </a:cubicBezTo>
                  <a:cubicBezTo>
                    <a:pt x="71" y="128"/>
                    <a:pt x="77" y="128"/>
                    <a:pt x="82" y="129"/>
                  </a:cubicBezTo>
                  <a:cubicBezTo>
                    <a:pt x="103" y="130"/>
                    <a:pt x="124" y="132"/>
                    <a:pt x="145" y="134"/>
                  </a:cubicBezTo>
                  <a:cubicBezTo>
                    <a:pt x="145" y="131"/>
                    <a:pt x="145" y="128"/>
                    <a:pt x="145" y="126"/>
                  </a:cubicBezTo>
                  <a:cubicBezTo>
                    <a:pt x="145" y="126"/>
                    <a:pt x="145" y="126"/>
                    <a:pt x="145" y="126"/>
                  </a:cubicBezTo>
                  <a:cubicBezTo>
                    <a:pt x="145" y="125"/>
                    <a:pt x="145" y="124"/>
                    <a:pt x="145" y="124"/>
                  </a:cubicBezTo>
                  <a:moveTo>
                    <a:pt x="394" y="124"/>
                  </a:moveTo>
                  <a:cubicBezTo>
                    <a:pt x="338" y="124"/>
                    <a:pt x="279" y="125"/>
                    <a:pt x="219" y="125"/>
                  </a:cubicBezTo>
                  <a:cubicBezTo>
                    <a:pt x="198" y="126"/>
                    <a:pt x="178" y="126"/>
                    <a:pt x="157" y="126"/>
                  </a:cubicBezTo>
                  <a:cubicBezTo>
                    <a:pt x="155" y="126"/>
                    <a:pt x="153" y="126"/>
                    <a:pt x="150" y="126"/>
                  </a:cubicBezTo>
                  <a:cubicBezTo>
                    <a:pt x="154" y="126"/>
                    <a:pt x="154" y="126"/>
                    <a:pt x="154" y="126"/>
                  </a:cubicBezTo>
                  <a:cubicBezTo>
                    <a:pt x="166" y="127"/>
                    <a:pt x="166" y="127"/>
                    <a:pt x="166" y="127"/>
                  </a:cubicBezTo>
                  <a:cubicBezTo>
                    <a:pt x="211" y="129"/>
                    <a:pt x="211" y="129"/>
                    <a:pt x="211" y="129"/>
                  </a:cubicBezTo>
                  <a:cubicBezTo>
                    <a:pt x="272" y="132"/>
                    <a:pt x="333" y="134"/>
                    <a:pt x="393" y="137"/>
                  </a:cubicBezTo>
                  <a:cubicBezTo>
                    <a:pt x="393" y="134"/>
                    <a:pt x="393" y="131"/>
                    <a:pt x="393" y="131"/>
                  </a:cubicBezTo>
                  <a:cubicBezTo>
                    <a:pt x="393" y="131"/>
                    <a:pt x="393" y="131"/>
                    <a:pt x="393" y="131"/>
                  </a:cubicBezTo>
                  <a:cubicBezTo>
                    <a:pt x="394" y="131"/>
                    <a:pt x="394" y="131"/>
                    <a:pt x="394" y="131"/>
                  </a:cubicBezTo>
                  <a:cubicBezTo>
                    <a:pt x="394" y="131"/>
                    <a:pt x="394" y="131"/>
                    <a:pt x="394" y="131"/>
                  </a:cubicBezTo>
                  <a:cubicBezTo>
                    <a:pt x="394" y="131"/>
                    <a:pt x="394" y="130"/>
                    <a:pt x="394" y="130"/>
                  </a:cubicBezTo>
                  <a:cubicBezTo>
                    <a:pt x="394" y="128"/>
                    <a:pt x="394" y="126"/>
                    <a:pt x="394" y="124"/>
                  </a:cubicBezTo>
                  <a:moveTo>
                    <a:pt x="395" y="103"/>
                  </a:moveTo>
                  <a:cubicBezTo>
                    <a:pt x="395" y="111"/>
                    <a:pt x="394" y="124"/>
                    <a:pt x="394" y="137"/>
                  </a:cubicBezTo>
                  <a:cubicBezTo>
                    <a:pt x="451" y="139"/>
                    <a:pt x="508" y="141"/>
                    <a:pt x="564" y="143"/>
                  </a:cubicBezTo>
                  <a:cubicBezTo>
                    <a:pt x="680" y="147"/>
                    <a:pt x="794" y="150"/>
                    <a:pt x="905" y="155"/>
                  </a:cubicBezTo>
                  <a:cubicBezTo>
                    <a:pt x="936" y="156"/>
                    <a:pt x="967" y="157"/>
                    <a:pt x="998" y="159"/>
                  </a:cubicBezTo>
                  <a:cubicBezTo>
                    <a:pt x="1077" y="159"/>
                    <a:pt x="1167" y="160"/>
                    <a:pt x="1259" y="160"/>
                  </a:cubicBezTo>
                  <a:cubicBezTo>
                    <a:pt x="1276" y="160"/>
                    <a:pt x="1294" y="160"/>
                    <a:pt x="1311" y="160"/>
                  </a:cubicBezTo>
                  <a:cubicBezTo>
                    <a:pt x="1311" y="160"/>
                    <a:pt x="1311" y="159"/>
                    <a:pt x="1311" y="159"/>
                  </a:cubicBezTo>
                  <a:cubicBezTo>
                    <a:pt x="1311" y="158"/>
                    <a:pt x="1311" y="157"/>
                    <a:pt x="1311" y="157"/>
                  </a:cubicBezTo>
                  <a:cubicBezTo>
                    <a:pt x="1311" y="157"/>
                    <a:pt x="1311" y="158"/>
                    <a:pt x="1311" y="159"/>
                  </a:cubicBezTo>
                  <a:cubicBezTo>
                    <a:pt x="1311" y="159"/>
                    <a:pt x="1311" y="159"/>
                    <a:pt x="1311" y="159"/>
                  </a:cubicBezTo>
                  <a:cubicBezTo>
                    <a:pt x="1310" y="159"/>
                    <a:pt x="1310" y="159"/>
                    <a:pt x="1310" y="159"/>
                  </a:cubicBezTo>
                  <a:cubicBezTo>
                    <a:pt x="1303" y="159"/>
                    <a:pt x="1303" y="159"/>
                    <a:pt x="1303" y="159"/>
                  </a:cubicBezTo>
                  <a:cubicBezTo>
                    <a:pt x="1302" y="159"/>
                    <a:pt x="1301" y="159"/>
                    <a:pt x="1300" y="159"/>
                  </a:cubicBezTo>
                  <a:cubicBezTo>
                    <a:pt x="1281" y="158"/>
                    <a:pt x="1265" y="157"/>
                    <a:pt x="1251" y="156"/>
                  </a:cubicBezTo>
                  <a:cubicBezTo>
                    <a:pt x="1240" y="154"/>
                    <a:pt x="1283" y="152"/>
                    <a:pt x="1272" y="150"/>
                  </a:cubicBezTo>
                  <a:cubicBezTo>
                    <a:pt x="1221" y="145"/>
                    <a:pt x="1105" y="141"/>
                    <a:pt x="1060" y="136"/>
                  </a:cubicBezTo>
                  <a:cubicBezTo>
                    <a:pt x="1061" y="136"/>
                    <a:pt x="1062" y="136"/>
                    <a:pt x="1063" y="136"/>
                  </a:cubicBezTo>
                  <a:cubicBezTo>
                    <a:pt x="1098" y="136"/>
                    <a:pt x="1134" y="136"/>
                    <a:pt x="1170" y="136"/>
                  </a:cubicBezTo>
                  <a:cubicBezTo>
                    <a:pt x="1186" y="136"/>
                    <a:pt x="1201" y="136"/>
                    <a:pt x="1217" y="136"/>
                  </a:cubicBezTo>
                  <a:cubicBezTo>
                    <a:pt x="1268" y="136"/>
                    <a:pt x="1268" y="136"/>
                    <a:pt x="1268" y="136"/>
                  </a:cubicBezTo>
                  <a:cubicBezTo>
                    <a:pt x="1294" y="136"/>
                    <a:pt x="1294" y="136"/>
                    <a:pt x="1294" y="136"/>
                  </a:cubicBezTo>
                  <a:cubicBezTo>
                    <a:pt x="1307" y="137"/>
                    <a:pt x="1307" y="137"/>
                    <a:pt x="1307" y="137"/>
                  </a:cubicBezTo>
                  <a:cubicBezTo>
                    <a:pt x="1310" y="137"/>
                    <a:pt x="1310" y="137"/>
                    <a:pt x="1310" y="137"/>
                  </a:cubicBezTo>
                  <a:cubicBezTo>
                    <a:pt x="1311" y="137"/>
                    <a:pt x="1311" y="137"/>
                    <a:pt x="1311" y="137"/>
                  </a:cubicBezTo>
                  <a:cubicBezTo>
                    <a:pt x="1312" y="137"/>
                    <a:pt x="1312" y="137"/>
                    <a:pt x="1312" y="137"/>
                  </a:cubicBezTo>
                  <a:cubicBezTo>
                    <a:pt x="1312" y="137"/>
                    <a:pt x="1312" y="137"/>
                    <a:pt x="1312" y="137"/>
                  </a:cubicBezTo>
                  <a:cubicBezTo>
                    <a:pt x="1312" y="151"/>
                    <a:pt x="1312" y="158"/>
                    <a:pt x="1311" y="160"/>
                  </a:cubicBezTo>
                  <a:cubicBezTo>
                    <a:pt x="1312" y="160"/>
                    <a:pt x="1312" y="160"/>
                    <a:pt x="1312" y="160"/>
                  </a:cubicBezTo>
                  <a:cubicBezTo>
                    <a:pt x="1312" y="155"/>
                    <a:pt x="1312" y="148"/>
                    <a:pt x="1312" y="138"/>
                  </a:cubicBezTo>
                  <a:cubicBezTo>
                    <a:pt x="1312" y="138"/>
                    <a:pt x="1312" y="138"/>
                    <a:pt x="1312" y="137"/>
                  </a:cubicBezTo>
                  <a:cubicBezTo>
                    <a:pt x="1312" y="134"/>
                    <a:pt x="1312" y="132"/>
                    <a:pt x="1312" y="130"/>
                  </a:cubicBezTo>
                  <a:cubicBezTo>
                    <a:pt x="1312" y="130"/>
                    <a:pt x="1312" y="130"/>
                    <a:pt x="1312" y="130"/>
                  </a:cubicBezTo>
                  <a:cubicBezTo>
                    <a:pt x="1312" y="130"/>
                    <a:pt x="1312" y="130"/>
                    <a:pt x="1312" y="130"/>
                  </a:cubicBezTo>
                  <a:cubicBezTo>
                    <a:pt x="1312" y="130"/>
                    <a:pt x="1312" y="131"/>
                    <a:pt x="1312" y="131"/>
                  </a:cubicBezTo>
                  <a:cubicBezTo>
                    <a:pt x="1312" y="131"/>
                    <a:pt x="1312" y="130"/>
                    <a:pt x="1312" y="130"/>
                  </a:cubicBezTo>
                  <a:cubicBezTo>
                    <a:pt x="1311" y="130"/>
                    <a:pt x="1311" y="130"/>
                    <a:pt x="1311" y="130"/>
                  </a:cubicBezTo>
                  <a:cubicBezTo>
                    <a:pt x="1311" y="130"/>
                    <a:pt x="1311" y="130"/>
                    <a:pt x="1311" y="130"/>
                  </a:cubicBezTo>
                  <a:cubicBezTo>
                    <a:pt x="1309" y="130"/>
                    <a:pt x="1309" y="130"/>
                    <a:pt x="1309" y="130"/>
                  </a:cubicBezTo>
                  <a:cubicBezTo>
                    <a:pt x="1304" y="130"/>
                    <a:pt x="1304" y="130"/>
                    <a:pt x="1304" y="130"/>
                  </a:cubicBezTo>
                  <a:cubicBezTo>
                    <a:pt x="1292" y="129"/>
                    <a:pt x="1280" y="129"/>
                    <a:pt x="1268" y="129"/>
                  </a:cubicBezTo>
                  <a:cubicBezTo>
                    <a:pt x="1244" y="128"/>
                    <a:pt x="1218" y="127"/>
                    <a:pt x="1189" y="126"/>
                  </a:cubicBezTo>
                  <a:cubicBezTo>
                    <a:pt x="1045" y="124"/>
                    <a:pt x="894" y="126"/>
                    <a:pt x="796" y="122"/>
                  </a:cubicBezTo>
                  <a:cubicBezTo>
                    <a:pt x="699" y="119"/>
                    <a:pt x="602" y="114"/>
                    <a:pt x="500" y="109"/>
                  </a:cubicBezTo>
                  <a:cubicBezTo>
                    <a:pt x="474" y="107"/>
                    <a:pt x="449" y="106"/>
                    <a:pt x="422" y="104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398" y="103"/>
                    <a:pt x="398" y="103"/>
                    <a:pt x="398" y="103"/>
                  </a:cubicBezTo>
                  <a:cubicBezTo>
                    <a:pt x="395" y="103"/>
                    <a:pt x="395" y="103"/>
                    <a:pt x="395" y="103"/>
                  </a:cubicBezTo>
                  <a:cubicBezTo>
                    <a:pt x="395" y="103"/>
                    <a:pt x="395" y="103"/>
                    <a:pt x="395" y="103"/>
                  </a:cubicBezTo>
                  <a:moveTo>
                    <a:pt x="395" y="96"/>
                  </a:moveTo>
                  <a:cubicBezTo>
                    <a:pt x="395" y="96"/>
                    <a:pt x="395" y="99"/>
                    <a:pt x="394" y="103"/>
                  </a:cubicBezTo>
                  <a:cubicBezTo>
                    <a:pt x="395" y="103"/>
                    <a:pt x="395" y="103"/>
                    <a:pt x="395" y="103"/>
                  </a:cubicBezTo>
                  <a:cubicBezTo>
                    <a:pt x="395" y="101"/>
                    <a:pt x="395" y="99"/>
                    <a:pt x="395" y="97"/>
                  </a:cubicBezTo>
                  <a:cubicBezTo>
                    <a:pt x="395" y="97"/>
                    <a:pt x="395" y="97"/>
                    <a:pt x="395" y="97"/>
                  </a:cubicBezTo>
                  <a:cubicBezTo>
                    <a:pt x="395" y="96"/>
                    <a:pt x="395" y="96"/>
                    <a:pt x="395" y="96"/>
                  </a:cubicBezTo>
                  <a:moveTo>
                    <a:pt x="1575" y="75"/>
                  </a:moveTo>
                  <a:cubicBezTo>
                    <a:pt x="1575" y="76"/>
                    <a:pt x="1575" y="76"/>
                    <a:pt x="1575" y="77"/>
                  </a:cubicBezTo>
                  <a:cubicBezTo>
                    <a:pt x="1575" y="76"/>
                    <a:pt x="1575" y="76"/>
                    <a:pt x="1575" y="75"/>
                  </a:cubicBezTo>
                  <a:cubicBezTo>
                    <a:pt x="1575" y="75"/>
                    <a:pt x="1575" y="75"/>
                    <a:pt x="1575" y="75"/>
                  </a:cubicBezTo>
                  <a:moveTo>
                    <a:pt x="1575" y="49"/>
                  </a:moveTo>
                  <a:cubicBezTo>
                    <a:pt x="1575" y="49"/>
                    <a:pt x="1575" y="51"/>
                    <a:pt x="1575" y="54"/>
                  </a:cubicBezTo>
                  <a:cubicBezTo>
                    <a:pt x="1575" y="56"/>
                    <a:pt x="1575" y="59"/>
                    <a:pt x="1575" y="62"/>
                  </a:cubicBezTo>
                  <a:cubicBezTo>
                    <a:pt x="1575" y="64"/>
                    <a:pt x="1575" y="67"/>
                    <a:pt x="1575" y="69"/>
                  </a:cubicBezTo>
                  <a:cubicBezTo>
                    <a:pt x="1575" y="64"/>
                    <a:pt x="1575" y="59"/>
                    <a:pt x="1575" y="59"/>
                  </a:cubicBezTo>
                  <a:cubicBezTo>
                    <a:pt x="1575" y="59"/>
                    <a:pt x="1575" y="60"/>
                    <a:pt x="1575" y="61"/>
                  </a:cubicBezTo>
                  <a:cubicBezTo>
                    <a:pt x="1575" y="58"/>
                    <a:pt x="1575" y="56"/>
                    <a:pt x="1575" y="54"/>
                  </a:cubicBezTo>
                  <a:cubicBezTo>
                    <a:pt x="1575" y="51"/>
                    <a:pt x="1575" y="49"/>
                    <a:pt x="1575" y="49"/>
                  </a:cubicBezTo>
                  <a:moveTo>
                    <a:pt x="2" y="49"/>
                  </a:moveTo>
                  <a:cubicBezTo>
                    <a:pt x="2" y="49"/>
                    <a:pt x="2" y="69"/>
                    <a:pt x="1" y="89"/>
                  </a:cubicBezTo>
                  <a:cubicBezTo>
                    <a:pt x="0" y="109"/>
                    <a:pt x="0" y="129"/>
                    <a:pt x="0" y="129"/>
                  </a:cubicBezTo>
                  <a:cubicBezTo>
                    <a:pt x="0" y="129"/>
                    <a:pt x="0" y="128"/>
                    <a:pt x="0" y="128"/>
                  </a:cubicBezTo>
                  <a:cubicBezTo>
                    <a:pt x="1" y="128"/>
                    <a:pt x="1" y="128"/>
                    <a:pt x="1" y="128"/>
                  </a:cubicBezTo>
                  <a:cubicBezTo>
                    <a:pt x="1" y="100"/>
                    <a:pt x="2" y="79"/>
                    <a:pt x="3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53"/>
                    <a:pt x="2" y="49"/>
                    <a:pt x="2" y="49"/>
                  </a:cubicBezTo>
                  <a:moveTo>
                    <a:pt x="21" y="35"/>
                  </a:moveTo>
                  <a:cubicBezTo>
                    <a:pt x="20" y="45"/>
                    <a:pt x="20" y="55"/>
                    <a:pt x="20" y="64"/>
                  </a:cubicBezTo>
                  <a:cubicBezTo>
                    <a:pt x="22" y="64"/>
                    <a:pt x="22" y="64"/>
                    <a:pt x="22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92" y="67"/>
                    <a:pt x="92" y="67"/>
                    <a:pt x="92" y="67"/>
                  </a:cubicBezTo>
                  <a:cubicBezTo>
                    <a:pt x="113" y="68"/>
                    <a:pt x="135" y="69"/>
                    <a:pt x="156" y="70"/>
                  </a:cubicBezTo>
                  <a:cubicBezTo>
                    <a:pt x="157" y="70"/>
                    <a:pt x="157" y="70"/>
                    <a:pt x="158" y="70"/>
                  </a:cubicBezTo>
                  <a:cubicBezTo>
                    <a:pt x="158" y="70"/>
                    <a:pt x="158" y="70"/>
                    <a:pt x="158" y="70"/>
                  </a:cubicBezTo>
                  <a:cubicBezTo>
                    <a:pt x="185" y="71"/>
                    <a:pt x="213" y="72"/>
                    <a:pt x="240" y="73"/>
                  </a:cubicBezTo>
                  <a:cubicBezTo>
                    <a:pt x="261" y="74"/>
                    <a:pt x="283" y="75"/>
                    <a:pt x="304" y="76"/>
                  </a:cubicBezTo>
                  <a:cubicBezTo>
                    <a:pt x="640" y="86"/>
                    <a:pt x="932" y="84"/>
                    <a:pt x="985" y="85"/>
                  </a:cubicBezTo>
                  <a:cubicBezTo>
                    <a:pt x="986" y="85"/>
                    <a:pt x="987" y="85"/>
                    <a:pt x="988" y="85"/>
                  </a:cubicBezTo>
                  <a:cubicBezTo>
                    <a:pt x="1041" y="85"/>
                    <a:pt x="1070" y="82"/>
                    <a:pt x="1124" y="82"/>
                  </a:cubicBezTo>
                  <a:cubicBezTo>
                    <a:pt x="1231" y="83"/>
                    <a:pt x="1322" y="84"/>
                    <a:pt x="1406" y="86"/>
                  </a:cubicBezTo>
                  <a:cubicBezTo>
                    <a:pt x="1448" y="87"/>
                    <a:pt x="1489" y="88"/>
                    <a:pt x="1530" y="90"/>
                  </a:cubicBezTo>
                  <a:cubicBezTo>
                    <a:pt x="1561" y="91"/>
                    <a:pt x="1561" y="91"/>
                    <a:pt x="1561" y="91"/>
                  </a:cubicBezTo>
                  <a:cubicBezTo>
                    <a:pt x="1569" y="91"/>
                    <a:pt x="1569" y="91"/>
                    <a:pt x="1569" y="91"/>
                  </a:cubicBezTo>
                  <a:cubicBezTo>
                    <a:pt x="1573" y="92"/>
                    <a:pt x="1573" y="92"/>
                    <a:pt x="1573" y="92"/>
                  </a:cubicBezTo>
                  <a:cubicBezTo>
                    <a:pt x="1574" y="92"/>
                    <a:pt x="1574" y="92"/>
                    <a:pt x="1574" y="92"/>
                  </a:cubicBezTo>
                  <a:cubicBezTo>
                    <a:pt x="1575" y="92"/>
                    <a:pt x="1575" y="92"/>
                    <a:pt x="1575" y="92"/>
                  </a:cubicBezTo>
                  <a:cubicBezTo>
                    <a:pt x="1575" y="92"/>
                    <a:pt x="1575" y="92"/>
                    <a:pt x="1575" y="92"/>
                  </a:cubicBezTo>
                  <a:cubicBezTo>
                    <a:pt x="1575" y="110"/>
                    <a:pt x="1574" y="126"/>
                    <a:pt x="1574" y="138"/>
                  </a:cubicBezTo>
                  <a:cubicBezTo>
                    <a:pt x="1574" y="147"/>
                    <a:pt x="1574" y="155"/>
                    <a:pt x="1574" y="161"/>
                  </a:cubicBezTo>
                  <a:cubicBezTo>
                    <a:pt x="1574" y="161"/>
                    <a:pt x="1574" y="161"/>
                    <a:pt x="1574" y="161"/>
                  </a:cubicBezTo>
                  <a:cubicBezTo>
                    <a:pt x="1575" y="104"/>
                    <a:pt x="1575" y="80"/>
                    <a:pt x="1575" y="72"/>
                  </a:cubicBezTo>
                  <a:cubicBezTo>
                    <a:pt x="1575" y="73"/>
                    <a:pt x="1575" y="74"/>
                    <a:pt x="1575" y="75"/>
                  </a:cubicBezTo>
                  <a:cubicBezTo>
                    <a:pt x="1575" y="75"/>
                    <a:pt x="1575" y="75"/>
                    <a:pt x="1575" y="75"/>
                  </a:cubicBezTo>
                  <a:cubicBezTo>
                    <a:pt x="1575" y="79"/>
                    <a:pt x="1575" y="82"/>
                    <a:pt x="1575" y="82"/>
                  </a:cubicBezTo>
                  <a:cubicBezTo>
                    <a:pt x="1575" y="82"/>
                    <a:pt x="1575" y="80"/>
                    <a:pt x="1575" y="77"/>
                  </a:cubicBezTo>
                  <a:cubicBezTo>
                    <a:pt x="1575" y="77"/>
                    <a:pt x="1575" y="78"/>
                    <a:pt x="1575" y="79"/>
                  </a:cubicBezTo>
                  <a:cubicBezTo>
                    <a:pt x="1575" y="84"/>
                    <a:pt x="1575" y="89"/>
                    <a:pt x="1575" y="89"/>
                  </a:cubicBezTo>
                  <a:cubicBezTo>
                    <a:pt x="1575" y="89"/>
                    <a:pt x="1575" y="86"/>
                    <a:pt x="1575" y="79"/>
                  </a:cubicBezTo>
                  <a:cubicBezTo>
                    <a:pt x="1575" y="79"/>
                    <a:pt x="1575" y="79"/>
                    <a:pt x="1575" y="79"/>
                  </a:cubicBezTo>
                  <a:cubicBezTo>
                    <a:pt x="1574" y="79"/>
                    <a:pt x="1574" y="79"/>
                    <a:pt x="1574" y="79"/>
                  </a:cubicBezTo>
                  <a:cubicBezTo>
                    <a:pt x="1464" y="75"/>
                    <a:pt x="1374" y="75"/>
                    <a:pt x="1321" y="75"/>
                  </a:cubicBezTo>
                  <a:cubicBezTo>
                    <a:pt x="1040" y="72"/>
                    <a:pt x="764" y="73"/>
                    <a:pt x="492" y="62"/>
                  </a:cubicBezTo>
                  <a:cubicBezTo>
                    <a:pt x="488" y="61"/>
                    <a:pt x="493" y="61"/>
                    <a:pt x="509" y="61"/>
                  </a:cubicBezTo>
                  <a:cubicBezTo>
                    <a:pt x="479" y="60"/>
                    <a:pt x="449" y="59"/>
                    <a:pt x="418" y="58"/>
                  </a:cubicBezTo>
                  <a:cubicBezTo>
                    <a:pt x="398" y="58"/>
                    <a:pt x="323" y="55"/>
                    <a:pt x="303" y="55"/>
                  </a:cubicBezTo>
                  <a:cubicBezTo>
                    <a:pt x="248" y="52"/>
                    <a:pt x="205" y="50"/>
                    <a:pt x="158" y="46"/>
                  </a:cubicBezTo>
                  <a:cubicBezTo>
                    <a:pt x="158" y="46"/>
                    <a:pt x="158" y="46"/>
                    <a:pt x="158" y="46"/>
                  </a:cubicBezTo>
                  <a:cubicBezTo>
                    <a:pt x="158" y="46"/>
                    <a:pt x="158" y="46"/>
                    <a:pt x="158" y="46"/>
                  </a:cubicBezTo>
                  <a:cubicBezTo>
                    <a:pt x="157" y="46"/>
                    <a:pt x="157" y="46"/>
                    <a:pt x="157" y="46"/>
                  </a:cubicBezTo>
                  <a:cubicBezTo>
                    <a:pt x="157" y="46"/>
                    <a:pt x="157" y="46"/>
                    <a:pt x="157" y="46"/>
                  </a:cubicBezTo>
                  <a:cubicBezTo>
                    <a:pt x="143" y="45"/>
                    <a:pt x="128" y="44"/>
                    <a:pt x="113" y="43"/>
                  </a:cubicBezTo>
                  <a:cubicBezTo>
                    <a:pt x="88" y="41"/>
                    <a:pt x="61" y="38"/>
                    <a:pt x="33" y="36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1" y="35"/>
                    <a:pt x="21" y="35"/>
                    <a:pt x="21" y="35"/>
                  </a:cubicBezTo>
                  <a:moveTo>
                    <a:pt x="4" y="22"/>
                  </a:moveTo>
                  <a:cubicBezTo>
                    <a:pt x="4" y="22"/>
                    <a:pt x="4" y="28"/>
                    <a:pt x="3" y="46"/>
                  </a:cubicBezTo>
                  <a:cubicBezTo>
                    <a:pt x="3" y="46"/>
                    <a:pt x="3" y="47"/>
                    <a:pt x="3" y="47"/>
                  </a:cubicBezTo>
                  <a:cubicBezTo>
                    <a:pt x="3" y="52"/>
                    <a:pt x="3" y="57"/>
                    <a:pt x="3" y="63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14" y="64"/>
                    <a:pt x="14" y="64"/>
                    <a:pt x="14" y="64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0" y="55"/>
                    <a:pt x="20" y="45"/>
                    <a:pt x="21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3" y="42"/>
                    <a:pt x="3" y="45"/>
                    <a:pt x="3" y="45"/>
                  </a:cubicBezTo>
                  <a:cubicBezTo>
                    <a:pt x="3" y="45"/>
                    <a:pt x="3" y="39"/>
                    <a:pt x="4" y="33"/>
                  </a:cubicBezTo>
                  <a:cubicBezTo>
                    <a:pt x="4" y="28"/>
                    <a:pt x="4" y="22"/>
                    <a:pt x="4" y="22"/>
                  </a:cubicBezTo>
                  <a:moveTo>
                    <a:pt x="1614" y="17"/>
                  </a:moveTo>
                  <a:cubicBezTo>
                    <a:pt x="1614" y="21"/>
                    <a:pt x="1614" y="26"/>
                    <a:pt x="1614" y="32"/>
                  </a:cubicBezTo>
                  <a:cubicBezTo>
                    <a:pt x="1614" y="38"/>
                    <a:pt x="1614" y="46"/>
                    <a:pt x="1614" y="53"/>
                  </a:cubicBezTo>
                  <a:cubicBezTo>
                    <a:pt x="1614" y="64"/>
                    <a:pt x="1614" y="75"/>
                    <a:pt x="1614" y="86"/>
                  </a:cubicBezTo>
                  <a:cubicBezTo>
                    <a:pt x="1613" y="94"/>
                    <a:pt x="1613" y="102"/>
                    <a:pt x="1613" y="109"/>
                  </a:cubicBezTo>
                  <a:cubicBezTo>
                    <a:pt x="1613" y="110"/>
                    <a:pt x="1613" y="110"/>
                    <a:pt x="1613" y="110"/>
                  </a:cubicBezTo>
                  <a:cubicBezTo>
                    <a:pt x="1613" y="120"/>
                    <a:pt x="1613" y="129"/>
                    <a:pt x="1613" y="138"/>
                  </a:cubicBezTo>
                  <a:cubicBezTo>
                    <a:pt x="1613" y="147"/>
                    <a:pt x="1613" y="156"/>
                    <a:pt x="1613" y="161"/>
                  </a:cubicBezTo>
                  <a:cubicBezTo>
                    <a:pt x="1613" y="161"/>
                    <a:pt x="1613" y="161"/>
                    <a:pt x="1613" y="161"/>
                  </a:cubicBezTo>
                  <a:cubicBezTo>
                    <a:pt x="1613" y="155"/>
                    <a:pt x="1613" y="147"/>
                    <a:pt x="1613" y="138"/>
                  </a:cubicBezTo>
                  <a:cubicBezTo>
                    <a:pt x="1613" y="129"/>
                    <a:pt x="1613" y="120"/>
                    <a:pt x="1613" y="110"/>
                  </a:cubicBezTo>
                  <a:cubicBezTo>
                    <a:pt x="1613" y="110"/>
                    <a:pt x="1613" y="110"/>
                    <a:pt x="1613" y="109"/>
                  </a:cubicBezTo>
                  <a:cubicBezTo>
                    <a:pt x="1614" y="94"/>
                    <a:pt x="1614" y="75"/>
                    <a:pt x="1614" y="53"/>
                  </a:cubicBezTo>
                  <a:cubicBezTo>
                    <a:pt x="1614" y="47"/>
                    <a:pt x="1614" y="39"/>
                    <a:pt x="1614" y="32"/>
                  </a:cubicBezTo>
                  <a:cubicBezTo>
                    <a:pt x="1614" y="27"/>
                    <a:pt x="1614" y="22"/>
                    <a:pt x="1614" y="17"/>
                  </a:cubicBezTo>
                  <a:cubicBezTo>
                    <a:pt x="1614" y="17"/>
                    <a:pt x="1614" y="17"/>
                    <a:pt x="1614" y="17"/>
                  </a:cubicBezTo>
                  <a:moveTo>
                    <a:pt x="991" y="11"/>
                  </a:moveTo>
                  <a:cubicBezTo>
                    <a:pt x="975" y="11"/>
                    <a:pt x="960" y="11"/>
                    <a:pt x="946" y="11"/>
                  </a:cubicBezTo>
                  <a:cubicBezTo>
                    <a:pt x="938" y="11"/>
                    <a:pt x="931" y="11"/>
                    <a:pt x="923" y="11"/>
                  </a:cubicBezTo>
                  <a:cubicBezTo>
                    <a:pt x="756" y="13"/>
                    <a:pt x="601" y="16"/>
                    <a:pt x="449" y="17"/>
                  </a:cubicBezTo>
                  <a:cubicBezTo>
                    <a:pt x="647" y="21"/>
                    <a:pt x="846" y="24"/>
                    <a:pt x="1045" y="25"/>
                  </a:cubicBezTo>
                  <a:cubicBezTo>
                    <a:pt x="1052" y="25"/>
                    <a:pt x="1058" y="25"/>
                    <a:pt x="1065" y="25"/>
                  </a:cubicBezTo>
                  <a:cubicBezTo>
                    <a:pt x="1154" y="25"/>
                    <a:pt x="1256" y="26"/>
                    <a:pt x="1360" y="27"/>
                  </a:cubicBezTo>
                  <a:cubicBezTo>
                    <a:pt x="1416" y="28"/>
                    <a:pt x="1472" y="28"/>
                    <a:pt x="1528" y="29"/>
                  </a:cubicBezTo>
                  <a:cubicBezTo>
                    <a:pt x="1556" y="30"/>
                    <a:pt x="1583" y="30"/>
                    <a:pt x="1610" y="31"/>
                  </a:cubicBezTo>
                  <a:cubicBezTo>
                    <a:pt x="1613" y="31"/>
                    <a:pt x="1613" y="31"/>
                    <a:pt x="1613" y="31"/>
                  </a:cubicBezTo>
                  <a:cubicBezTo>
                    <a:pt x="1613" y="31"/>
                    <a:pt x="1613" y="31"/>
                    <a:pt x="1613" y="31"/>
                  </a:cubicBezTo>
                  <a:cubicBezTo>
                    <a:pt x="1614" y="31"/>
                    <a:pt x="1614" y="31"/>
                    <a:pt x="1614" y="31"/>
                  </a:cubicBezTo>
                  <a:cubicBezTo>
                    <a:pt x="1614" y="25"/>
                    <a:pt x="1614" y="21"/>
                    <a:pt x="1614" y="17"/>
                  </a:cubicBezTo>
                  <a:cubicBezTo>
                    <a:pt x="1613" y="17"/>
                    <a:pt x="1613" y="17"/>
                    <a:pt x="1613" y="17"/>
                  </a:cubicBezTo>
                  <a:cubicBezTo>
                    <a:pt x="1610" y="16"/>
                    <a:pt x="1610" y="16"/>
                    <a:pt x="1610" y="16"/>
                  </a:cubicBezTo>
                  <a:cubicBezTo>
                    <a:pt x="1605" y="16"/>
                    <a:pt x="1605" y="16"/>
                    <a:pt x="1605" y="16"/>
                  </a:cubicBezTo>
                  <a:cubicBezTo>
                    <a:pt x="1604" y="16"/>
                    <a:pt x="1604" y="16"/>
                    <a:pt x="1604" y="16"/>
                  </a:cubicBezTo>
                  <a:cubicBezTo>
                    <a:pt x="1592" y="16"/>
                    <a:pt x="1592" y="16"/>
                    <a:pt x="1592" y="16"/>
                  </a:cubicBezTo>
                  <a:cubicBezTo>
                    <a:pt x="1567" y="16"/>
                    <a:pt x="1567" y="16"/>
                    <a:pt x="1567" y="16"/>
                  </a:cubicBezTo>
                  <a:cubicBezTo>
                    <a:pt x="1567" y="16"/>
                    <a:pt x="1567" y="16"/>
                    <a:pt x="1567" y="16"/>
                  </a:cubicBezTo>
                  <a:cubicBezTo>
                    <a:pt x="1564" y="15"/>
                    <a:pt x="1561" y="15"/>
                    <a:pt x="1557" y="15"/>
                  </a:cubicBezTo>
                  <a:cubicBezTo>
                    <a:pt x="1544" y="15"/>
                    <a:pt x="1530" y="15"/>
                    <a:pt x="1516" y="15"/>
                  </a:cubicBezTo>
                  <a:cubicBezTo>
                    <a:pt x="1446" y="13"/>
                    <a:pt x="1370" y="12"/>
                    <a:pt x="1296" y="12"/>
                  </a:cubicBezTo>
                  <a:cubicBezTo>
                    <a:pt x="1278" y="12"/>
                    <a:pt x="1258" y="12"/>
                    <a:pt x="1237" y="12"/>
                  </a:cubicBezTo>
                  <a:cubicBezTo>
                    <a:pt x="1155" y="12"/>
                    <a:pt x="1065" y="11"/>
                    <a:pt x="991" y="11"/>
                  </a:cubicBezTo>
                  <a:moveTo>
                    <a:pt x="1614" y="7"/>
                  </a:moveTo>
                  <a:cubicBezTo>
                    <a:pt x="1614" y="7"/>
                    <a:pt x="1614" y="7"/>
                    <a:pt x="1614" y="7"/>
                  </a:cubicBezTo>
                  <a:cubicBezTo>
                    <a:pt x="1614" y="10"/>
                    <a:pt x="1614" y="13"/>
                    <a:pt x="1614" y="16"/>
                  </a:cubicBezTo>
                  <a:cubicBezTo>
                    <a:pt x="1614" y="16"/>
                    <a:pt x="1614" y="16"/>
                    <a:pt x="1614" y="17"/>
                  </a:cubicBezTo>
                  <a:cubicBezTo>
                    <a:pt x="1614" y="17"/>
                    <a:pt x="1614" y="17"/>
                    <a:pt x="1614" y="17"/>
                  </a:cubicBezTo>
                  <a:cubicBezTo>
                    <a:pt x="1614" y="16"/>
                    <a:pt x="1614" y="16"/>
                    <a:pt x="1614" y="16"/>
                  </a:cubicBezTo>
                  <a:cubicBezTo>
                    <a:pt x="1614" y="13"/>
                    <a:pt x="1614" y="10"/>
                    <a:pt x="1614" y="7"/>
                  </a:cubicBezTo>
                  <a:moveTo>
                    <a:pt x="1614" y="0"/>
                  </a:moveTo>
                  <a:cubicBezTo>
                    <a:pt x="1614" y="0"/>
                    <a:pt x="1614" y="2"/>
                    <a:pt x="1614" y="7"/>
                  </a:cubicBezTo>
                  <a:cubicBezTo>
                    <a:pt x="1614" y="7"/>
                    <a:pt x="1614" y="7"/>
                    <a:pt x="1614" y="7"/>
                  </a:cubicBezTo>
                  <a:cubicBezTo>
                    <a:pt x="1614" y="3"/>
                    <a:pt x="1614" y="0"/>
                    <a:pt x="1614" y="0"/>
                  </a:cubicBezTo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1" name="Freeform 15"/>
            <p:cNvSpPr>
              <a:spLocks noEditPoints="1"/>
            </p:cNvSpPr>
            <p:nvPr/>
          </p:nvSpPr>
          <p:spPr bwMode="auto">
            <a:xfrm>
              <a:off x="7810501" y="4573588"/>
              <a:ext cx="1787525" cy="268288"/>
            </a:xfrm>
            <a:custGeom>
              <a:avLst/>
              <a:gdLst>
                <a:gd name="T0" fmla="*/ 1763 w 1803"/>
                <a:gd name="T1" fmla="*/ 234 h 270"/>
                <a:gd name="T2" fmla="*/ 1758 w 1803"/>
                <a:gd name="T3" fmla="*/ 234 h 270"/>
                <a:gd name="T4" fmla="*/ 1758 w 1803"/>
                <a:gd name="T5" fmla="*/ 234 h 270"/>
                <a:gd name="T6" fmla="*/ 1719 w 1803"/>
                <a:gd name="T7" fmla="*/ 234 h 270"/>
                <a:gd name="T8" fmla="*/ 1719 w 1803"/>
                <a:gd name="T9" fmla="*/ 234 h 270"/>
                <a:gd name="T10" fmla="*/ 1556 w 1803"/>
                <a:gd name="T11" fmla="*/ 232 h 270"/>
                <a:gd name="T12" fmla="*/ 1637 w 1803"/>
                <a:gd name="T13" fmla="*/ 233 h 270"/>
                <a:gd name="T14" fmla="*/ 1595 w 1803"/>
                <a:gd name="T15" fmla="*/ 232 h 270"/>
                <a:gd name="T16" fmla="*/ 1556 w 1803"/>
                <a:gd name="T17" fmla="*/ 232 h 270"/>
                <a:gd name="T18" fmla="*/ 1294 w 1803"/>
                <a:gd name="T19" fmla="*/ 231 h 270"/>
                <a:gd name="T20" fmla="*/ 1293 w 1803"/>
                <a:gd name="T21" fmla="*/ 231 h 270"/>
                <a:gd name="T22" fmla="*/ 1293 w 1803"/>
                <a:gd name="T23" fmla="*/ 231 h 270"/>
                <a:gd name="T24" fmla="*/ 376 w 1803"/>
                <a:gd name="T25" fmla="*/ 218 h 270"/>
                <a:gd name="T26" fmla="*/ 376 w 1803"/>
                <a:gd name="T27" fmla="*/ 218 h 270"/>
                <a:gd name="T28" fmla="*/ 0 w 1803"/>
                <a:gd name="T29" fmla="*/ 196 h 270"/>
                <a:gd name="T30" fmla="*/ 1 w 1803"/>
                <a:gd name="T31" fmla="*/ 193 h 270"/>
                <a:gd name="T32" fmla="*/ 31 w 1803"/>
                <a:gd name="T33" fmla="*/ 196 h 270"/>
                <a:gd name="T34" fmla="*/ 127 w 1803"/>
                <a:gd name="T35" fmla="*/ 205 h 270"/>
                <a:gd name="T36" fmla="*/ 14 w 1803"/>
                <a:gd name="T37" fmla="*/ 195 h 270"/>
                <a:gd name="T38" fmla="*/ 0 w 1803"/>
                <a:gd name="T39" fmla="*/ 193 h 270"/>
                <a:gd name="T40" fmla="*/ 1764 w 1803"/>
                <a:gd name="T41" fmla="*/ 72 h 270"/>
                <a:gd name="T42" fmla="*/ 1751 w 1803"/>
                <a:gd name="T43" fmla="*/ 73 h 270"/>
                <a:gd name="T44" fmla="*/ 1596 w 1803"/>
                <a:gd name="T45" fmla="*/ 78 h 270"/>
                <a:gd name="T46" fmla="*/ 1068 w 1803"/>
                <a:gd name="T47" fmla="*/ 79 h 270"/>
                <a:gd name="T48" fmla="*/ 626 w 1803"/>
                <a:gd name="T49" fmla="*/ 79 h 270"/>
                <a:gd name="T50" fmla="*/ 1126 w 1803"/>
                <a:gd name="T51" fmla="*/ 80 h 270"/>
                <a:gd name="T52" fmla="*/ 1632 w 1803"/>
                <a:gd name="T53" fmla="*/ 77 h 270"/>
                <a:gd name="T54" fmla="*/ 1762 w 1803"/>
                <a:gd name="T55" fmla="*/ 72 h 270"/>
                <a:gd name="T56" fmla="*/ 1764 w 1803"/>
                <a:gd name="T57" fmla="*/ 72 h 270"/>
                <a:gd name="T58" fmla="*/ 1764 w 1803"/>
                <a:gd name="T59" fmla="*/ 122 h 270"/>
                <a:gd name="T60" fmla="*/ 1763 w 1803"/>
                <a:gd name="T61" fmla="*/ 269 h 270"/>
                <a:gd name="T62" fmla="*/ 1763 w 1803"/>
                <a:gd name="T63" fmla="*/ 270 h 270"/>
                <a:gd name="T64" fmla="*/ 1763 w 1803"/>
                <a:gd name="T65" fmla="*/ 185 h 270"/>
                <a:gd name="T66" fmla="*/ 1764 w 1803"/>
                <a:gd name="T67" fmla="*/ 85 h 270"/>
                <a:gd name="T68" fmla="*/ 1764 w 1803"/>
                <a:gd name="T69" fmla="*/ 72 h 270"/>
                <a:gd name="T70" fmla="*/ 1764 w 1803"/>
                <a:gd name="T71" fmla="*/ 70 h 270"/>
                <a:gd name="T72" fmla="*/ 1329 w 1803"/>
                <a:gd name="T73" fmla="*/ 52 h 270"/>
                <a:gd name="T74" fmla="*/ 1803 w 1803"/>
                <a:gd name="T75" fmla="*/ 46 h 270"/>
                <a:gd name="T76" fmla="*/ 1434 w 1803"/>
                <a:gd name="T77" fmla="*/ 53 h 270"/>
                <a:gd name="T78" fmla="*/ 1803 w 1803"/>
                <a:gd name="T79" fmla="*/ 46 h 270"/>
                <a:gd name="T80" fmla="*/ 7 w 1803"/>
                <a:gd name="T81" fmla="*/ 35 h 270"/>
                <a:gd name="T82" fmla="*/ 70 w 1803"/>
                <a:gd name="T83" fmla="*/ 34 h 270"/>
                <a:gd name="T84" fmla="*/ 281 w 1803"/>
                <a:gd name="T85" fmla="*/ 32 h 270"/>
                <a:gd name="T86" fmla="*/ 1329 w 1803"/>
                <a:gd name="T87" fmla="*/ 52 h 270"/>
                <a:gd name="T88" fmla="*/ 722 w 1803"/>
                <a:gd name="T89" fmla="*/ 41 h 270"/>
                <a:gd name="T90" fmla="*/ 231 w 1803"/>
                <a:gd name="T91" fmla="*/ 32 h 270"/>
                <a:gd name="T92" fmla="*/ 6 w 1803"/>
                <a:gd name="T93" fmla="*/ 0 h 270"/>
                <a:gd name="T94" fmla="*/ 4 w 1803"/>
                <a:gd name="T95" fmla="*/ 73 h 270"/>
                <a:gd name="T96" fmla="*/ 0 w 1803"/>
                <a:gd name="T97" fmla="*/ 196 h 270"/>
                <a:gd name="T98" fmla="*/ 4 w 1803"/>
                <a:gd name="T99" fmla="*/ 82 h 270"/>
                <a:gd name="T100" fmla="*/ 6 w 1803"/>
                <a:gd name="T101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03" h="270">
                  <a:moveTo>
                    <a:pt x="1763" y="234"/>
                  </a:moveTo>
                  <a:cubicBezTo>
                    <a:pt x="1763" y="234"/>
                    <a:pt x="1763" y="234"/>
                    <a:pt x="1763" y="234"/>
                  </a:cubicBezTo>
                  <a:cubicBezTo>
                    <a:pt x="1763" y="257"/>
                    <a:pt x="1763" y="268"/>
                    <a:pt x="1763" y="270"/>
                  </a:cubicBezTo>
                  <a:cubicBezTo>
                    <a:pt x="1763" y="268"/>
                    <a:pt x="1763" y="257"/>
                    <a:pt x="1763" y="234"/>
                  </a:cubicBezTo>
                  <a:cubicBezTo>
                    <a:pt x="1763" y="234"/>
                    <a:pt x="1763" y="234"/>
                    <a:pt x="1763" y="234"/>
                  </a:cubicBezTo>
                  <a:cubicBezTo>
                    <a:pt x="1763" y="234"/>
                    <a:pt x="1763" y="234"/>
                    <a:pt x="1763" y="234"/>
                  </a:cubicBezTo>
                  <a:moveTo>
                    <a:pt x="1758" y="234"/>
                  </a:moveTo>
                  <a:cubicBezTo>
                    <a:pt x="1758" y="234"/>
                    <a:pt x="1758" y="234"/>
                    <a:pt x="1758" y="234"/>
                  </a:cubicBezTo>
                  <a:cubicBezTo>
                    <a:pt x="1763" y="234"/>
                    <a:pt x="1763" y="234"/>
                    <a:pt x="1763" y="234"/>
                  </a:cubicBezTo>
                  <a:cubicBezTo>
                    <a:pt x="1763" y="234"/>
                    <a:pt x="1763" y="234"/>
                    <a:pt x="1763" y="234"/>
                  </a:cubicBezTo>
                  <a:cubicBezTo>
                    <a:pt x="1758" y="234"/>
                    <a:pt x="1758" y="234"/>
                    <a:pt x="1758" y="234"/>
                  </a:cubicBezTo>
                  <a:cubicBezTo>
                    <a:pt x="1758" y="234"/>
                    <a:pt x="1758" y="234"/>
                    <a:pt x="1758" y="234"/>
                  </a:cubicBezTo>
                  <a:moveTo>
                    <a:pt x="1721" y="234"/>
                  </a:moveTo>
                  <a:cubicBezTo>
                    <a:pt x="1734" y="234"/>
                    <a:pt x="1746" y="234"/>
                    <a:pt x="1758" y="234"/>
                  </a:cubicBezTo>
                  <a:cubicBezTo>
                    <a:pt x="1746" y="234"/>
                    <a:pt x="1734" y="234"/>
                    <a:pt x="1721" y="234"/>
                  </a:cubicBezTo>
                  <a:moveTo>
                    <a:pt x="1719" y="234"/>
                  </a:moveTo>
                  <a:cubicBezTo>
                    <a:pt x="1719" y="234"/>
                    <a:pt x="1720" y="234"/>
                    <a:pt x="1721" y="234"/>
                  </a:cubicBezTo>
                  <a:cubicBezTo>
                    <a:pt x="1721" y="234"/>
                    <a:pt x="1721" y="234"/>
                    <a:pt x="1721" y="234"/>
                  </a:cubicBezTo>
                  <a:cubicBezTo>
                    <a:pt x="1721" y="234"/>
                    <a:pt x="1721" y="234"/>
                    <a:pt x="1721" y="234"/>
                  </a:cubicBezTo>
                  <a:cubicBezTo>
                    <a:pt x="1720" y="234"/>
                    <a:pt x="1719" y="234"/>
                    <a:pt x="1719" y="234"/>
                  </a:cubicBezTo>
                  <a:moveTo>
                    <a:pt x="1637" y="233"/>
                  </a:moveTo>
                  <a:cubicBezTo>
                    <a:pt x="1665" y="233"/>
                    <a:pt x="1693" y="233"/>
                    <a:pt x="1719" y="234"/>
                  </a:cubicBezTo>
                  <a:cubicBezTo>
                    <a:pt x="1693" y="233"/>
                    <a:pt x="1665" y="233"/>
                    <a:pt x="1637" y="233"/>
                  </a:cubicBezTo>
                  <a:moveTo>
                    <a:pt x="1556" y="232"/>
                  </a:moveTo>
                  <a:cubicBezTo>
                    <a:pt x="1556" y="232"/>
                    <a:pt x="1556" y="232"/>
                    <a:pt x="1556" y="232"/>
                  </a:cubicBezTo>
                  <a:cubicBezTo>
                    <a:pt x="1569" y="232"/>
                    <a:pt x="1582" y="232"/>
                    <a:pt x="1595" y="232"/>
                  </a:cubicBezTo>
                  <a:cubicBezTo>
                    <a:pt x="1595" y="232"/>
                    <a:pt x="1595" y="232"/>
                    <a:pt x="1595" y="232"/>
                  </a:cubicBezTo>
                  <a:cubicBezTo>
                    <a:pt x="1609" y="233"/>
                    <a:pt x="1623" y="233"/>
                    <a:pt x="1637" y="233"/>
                  </a:cubicBezTo>
                  <a:cubicBezTo>
                    <a:pt x="1637" y="233"/>
                    <a:pt x="1637" y="233"/>
                    <a:pt x="1637" y="233"/>
                  </a:cubicBezTo>
                  <a:cubicBezTo>
                    <a:pt x="1637" y="233"/>
                    <a:pt x="1637" y="233"/>
                    <a:pt x="1637" y="233"/>
                  </a:cubicBezTo>
                  <a:cubicBezTo>
                    <a:pt x="1623" y="233"/>
                    <a:pt x="1609" y="233"/>
                    <a:pt x="1595" y="232"/>
                  </a:cubicBezTo>
                  <a:cubicBezTo>
                    <a:pt x="1595" y="232"/>
                    <a:pt x="1595" y="232"/>
                    <a:pt x="1595" y="232"/>
                  </a:cubicBezTo>
                  <a:cubicBezTo>
                    <a:pt x="1582" y="232"/>
                    <a:pt x="1569" y="232"/>
                    <a:pt x="1556" y="232"/>
                  </a:cubicBezTo>
                  <a:moveTo>
                    <a:pt x="1294" y="231"/>
                  </a:moveTo>
                  <a:cubicBezTo>
                    <a:pt x="1294" y="231"/>
                    <a:pt x="1294" y="231"/>
                    <a:pt x="1294" y="231"/>
                  </a:cubicBezTo>
                  <a:cubicBezTo>
                    <a:pt x="1383" y="231"/>
                    <a:pt x="1473" y="232"/>
                    <a:pt x="1556" y="232"/>
                  </a:cubicBezTo>
                  <a:cubicBezTo>
                    <a:pt x="1556" y="232"/>
                    <a:pt x="1556" y="232"/>
                    <a:pt x="1556" y="232"/>
                  </a:cubicBezTo>
                  <a:cubicBezTo>
                    <a:pt x="1556" y="232"/>
                    <a:pt x="1556" y="232"/>
                    <a:pt x="1556" y="232"/>
                  </a:cubicBezTo>
                  <a:cubicBezTo>
                    <a:pt x="1556" y="232"/>
                    <a:pt x="1556" y="232"/>
                    <a:pt x="1556" y="232"/>
                  </a:cubicBezTo>
                  <a:cubicBezTo>
                    <a:pt x="1473" y="232"/>
                    <a:pt x="1383" y="231"/>
                    <a:pt x="1294" y="231"/>
                  </a:cubicBezTo>
                  <a:moveTo>
                    <a:pt x="980" y="230"/>
                  </a:moveTo>
                  <a:cubicBezTo>
                    <a:pt x="980" y="230"/>
                    <a:pt x="980" y="230"/>
                    <a:pt x="980" y="230"/>
                  </a:cubicBezTo>
                  <a:cubicBezTo>
                    <a:pt x="1059" y="230"/>
                    <a:pt x="1149" y="231"/>
                    <a:pt x="1241" y="231"/>
                  </a:cubicBezTo>
                  <a:cubicBezTo>
                    <a:pt x="1258" y="231"/>
                    <a:pt x="1276" y="231"/>
                    <a:pt x="1293" y="231"/>
                  </a:cubicBezTo>
                  <a:cubicBezTo>
                    <a:pt x="1293" y="231"/>
                    <a:pt x="1293" y="231"/>
                    <a:pt x="1293" y="231"/>
                  </a:cubicBezTo>
                  <a:cubicBezTo>
                    <a:pt x="1294" y="231"/>
                    <a:pt x="1294" y="231"/>
                    <a:pt x="1294" y="231"/>
                  </a:cubicBezTo>
                  <a:cubicBezTo>
                    <a:pt x="1294" y="231"/>
                    <a:pt x="1294" y="231"/>
                    <a:pt x="1294" y="231"/>
                  </a:cubicBezTo>
                  <a:cubicBezTo>
                    <a:pt x="1294" y="231"/>
                    <a:pt x="1294" y="231"/>
                    <a:pt x="1293" y="231"/>
                  </a:cubicBezTo>
                  <a:cubicBezTo>
                    <a:pt x="1293" y="231"/>
                    <a:pt x="1293" y="231"/>
                    <a:pt x="1293" y="231"/>
                  </a:cubicBezTo>
                  <a:cubicBezTo>
                    <a:pt x="1276" y="231"/>
                    <a:pt x="1258" y="231"/>
                    <a:pt x="1241" y="231"/>
                  </a:cubicBezTo>
                  <a:cubicBezTo>
                    <a:pt x="1149" y="231"/>
                    <a:pt x="1059" y="230"/>
                    <a:pt x="980" y="230"/>
                  </a:cubicBezTo>
                  <a:moveTo>
                    <a:pt x="376" y="218"/>
                  </a:moveTo>
                  <a:cubicBezTo>
                    <a:pt x="376" y="218"/>
                    <a:pt x="376" y="218"/>
                    <a:pt x="376" y="218"/>
                  </a:cubicBezTo>
                  <a:cubicBezTo>
                    <a:pt x="376" y="218"/>
                    <a:pt x="376" y="218"/>
                    <a:pt x="376" y="218"/>
                  </a:cubicBezTo>
                  <a:cubicBezTo>
                    <a:pt x="376" y="218"/>
                    <a:pt x="376" y="218"/>
                    <a:pt x="376" y="218"/>
                  </a:cubicBezTo>
                  <a:cubicBezTo>
                    <a:pt x="376" y="218"/>
                    <a:pt x="376" y="218"/>
                    <a:pt x="376" y="218"/>
                  </a:cubicBezTo>
                  <a:moveTo>
                    <a:pt x="0" y="193"/>
                  </a:moveTo>
                  <a:cubicBezTo>
                    <a:pt x="0" y="195"/>
                    <a:pt x="0" y="196"/>
                    <a:pt x="0" y="196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0" y="196"/>
                    <a:pt x="0" y="195"/>
                    <a:pt x="0" y="193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1" y="193"/>
                    <a:pt x="1" y="193"/>
                    <a:pt x="1" y="193"/>
                  </a:cubicBezTo>
                  <a:cubicBezTo>
                    <a:pt x="2" y="193"/>
                    <a:pt x="2" y="193"/>
                    <a:pt x="2" y="193"/>
                  </a:cubicBezTo>
                  <a:cubicBezTo>
                    <a:pt x="6" y="194"/>
                    <a:pt x="6" y="194"/>
                    <a:pt x="6" y="194"/>
                  </a:cubicBezTo>
                  <a:cubicBezTo>
                    <a:pt x="14" y="195"/>
                    <a:pt x="14" y="195"/>
                    <a:pt x="14" y="195"/>
                  </a:cubicBezTo>
                  <a:cubicBezTo>
                    <a:pt x="31" y="196"/>
                    <a:pt x="31" y="196"/>
                    <a:pt x="31" y="196"/>
                  </a:cubicBezTo>
                  <a:cubicBezTo>
                    <a:pt x="36" y="197"/>
                    <a:pt x="42" y="198"/>
                    <a:pt x="48" y="198"/>
                  </a:cubicBezTo>
                  <a:cubicBezTo>
                    <a:pt x="53" y="199"/>
                    <a:pt x="59" y="199"/>
                    <a:pt x="64" y="200"/>
                  </a:cubicBezTo>
                  <a:cubicBezTo>
                    <a:pt x="85" y="201"/>
                    <a:pt x="106" y="203"/>
                    <a:pt x="127" y="205"/>
                  </a:cubicBezTo>
                  <a:cubicBezTo>
                    <a:pt x="127" y="205"/>
                    <a:pt x="127" y="205"/>
                    <a:pt x="127" y="205"/>
                  </a:cubicBezTo>
                  <a:cubicBezTo>
                    <a:pt x="106" y="203"/>
                    <a:pt x="85" y="201"/>
                    <a:pt x="64" y="200"/>
                  </a:cubicBezTo>
                  <a:cubicBezTo>
                    <a:pt x="59" y="199"/>
                    <a:pt x="53" y="199"/>
                    <a:pt x="48" y="198"/>
                  </a:cubicBezTo>
                  <a:cubicBezTo>
                    <a:pt x="42" y="198"/>
                    <a:pt x="36" y="197"/>
                    <a:pt x="31" y="196"/>
                  </a:cubicBezTo>
                  <a:cubicBezTo>
                    <a:pt x="14" y="195"/>
                    <a:pt x="14" y="195"/>
                    <a:pt x="14" y="195"/>
                  </a:cubicBezTo>
                  <a:cubicBezTo>
                    <a:pt x="6" y="194"/>
                    <a:pt x="6" y="194"/>
                    <a:pt x="6" y="194"/>
                  </a:cubicBezTo>
                  <a:cubicBezTo>
                    <a:pt x="2" y="193"/>
                    <a:pt x="2" y="193"/>
                    <a:pt x="2" y="193"/>
                  </a:cubicBezTo>
                  <a:cubicBezTo>
                    <a:pt x="1" y="193"/>
                    <a:pt x="1" y="193"/>
                    <a:pt x="1" y="193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0" y="193"/>
                    <a:pt x="0" y="193"/>
                    <a:pt x="0" y="193"/>
                  </a:cubicBezTo>
                  <a:moveTo>
                    <a:pt x="1764" y="72"/>
                  </a:moveTo>
                  <a:cubicBezTo>
                    <a:pt x="1764" y="72"/>
                    <a:pt x="1764" y="72"/>
                    <a:pt x="1764" y="72"/>
                  </a:cubicBezTo>
                  <a:cubicBezTo>
                    <a:pt x="1764" y="72"/>
                    <a:pt x="1764" y="72"/>
                    <a:pt x="1764" y="72"/>
                  </a:cubicBezTo>
                  <a:cubicBezTo>
                    <a:pt x="1763" y="72"/>
                    <a:pt x="1763" y="72"/>
                    <a:pt x="1763" y="72"/>
                  </a:cubicBezTo>
                  <a:cubicBezTo>
                    <a:pt x="1762" y="72"/>
                    <a:pt x="1762" y="72"/>
                    <a:pt x="1762" y="72"/>
                  </a:cubicBezTo>
                  <a:cubicBezTo>
                    <a:pt x="1760" y="73"/>
                    <a:pt x="1760" y="73"/>
                    <a:pt x="1760" y="73"/>
                  </a:cubicBezTo>
                  <a:cubicBezTo>
                    <a:pt x="1751" y="73"/>
                    <a:pt x="1751" y="73"/>
                    <a:pt x="1751" y="73"/>
                  </a:cubicBezTo>
                  <a:cubicBezTo>
                    <a:pt x="1734" y="73"/>
                    <a:pt x="1734" y="73"/>
                    <a:pt x="1734" y="73"/>
                  </a:cubicBezTo>
                  <a:cubicBezTo>
                    <a:pt x="1690" y="75"/>
                    <a:pt x="1654" y="76"/>
                    <a:pt x="1632" y="77"/>
                  </a:cubicBezTo>
                  <a:cubicBezTo>
                    <a:pt x="1632" y="78"/>
                    <a:pt x="1619" y="78"/>
                    <a:pt x="1596" y="78"/>
                  </a:cubicBezTo>
                  <a:cubicBezTo>
                    <a:pt x="1596" y="78"/>
                    <a:pt x="1596" y="78"/>
                    <a:pt x="1596" y="78"/>
                  </a:cubicBezTo>
                  <a:cubicBezTo>
                    <a:pt x="1524" y="79"/>
                    <a:pt x="1359" y="80"/>
                    <a:pt x="1232" y="80"/>
                  </a:cubicBezTo>
                  <a:cubicBezTo>
                    <a:pt x="1191" y="80"/>
                    <a:pt x="1155" y="80"/>
                    <a:pt x="1126" y="80"/>
                  </a:cubicBezTo>
                  <a:cubicBezTo>
                    <a:pt x="1103" y="80"/>
                    <a:pt x="1084" y="80"/>
                    <a:pt x="1074" y="79"/>
                  </a:cubicBezTo>
                  <a:cubicBezTo>
                    <a:pt x="1074" y="79"/>
                    <a:pt x="1072" y="79"/>
                    <a:pt x="1068" y="79"/>
                  </a:cubicBezTo>
                  <a:cubicBezTo>
                    <a:pt x="1047" y="79"/>
                    <a:pt x="966" y="78"/>
                    <a:pt x="845" y="78"/>
                  </a:cubicBezTo>
                  <a:cubicBezTo>
                    <a:pt x="782" y="78"/>
                    <a:pt x="708" y="79"/>
                    <a:pt x="626" y="79"/>
                  </a:cubicBezTo>
                  <a:cubicBezTo>
                    <a:pt x="503" y="81"/>
                    <a:pt x="362" y="83"/>
                    <a:pt x="213" y="88"/>
                  </a:cubicBezTo>
                  <a:cubicBezTo>
                    <a:pt x="362" y="83"/>
                    <a:pt x="503" y="81"/>
                    <a:pt x="626" y="79"/>
                  </a:cubicBezTo>
                  <a:cubicBezTo>
                    <a:pt x="708" y="79"/>
                    <a:pt x="782" y="78"/>
                    <a:pt x="845" y="78"/>
                  </a:cubicBezTo>
                  <a:cubicBezTo>
                    <a:pt x="966" y="78"/>
                    <a:pt x="1047" y="79"/>
                    <a:pt x="1068" y="79"/>
                  </a:cubicBezTo>
                  <a:cubicBezTo>
                    <a:pt x="1072" y="79"/>
                    <a:pt x="1074" y="79"/>
                    <a:pt x="1074" y="79"/>
                  </a:cubicBezTo>
                  <a:cubicBezTo>
                    <a:pt x="1084" y="80"/>
                    <a:pt x="1103" y="80"/>
                    <a:pt x="1126" y="80"/>
                  </a:cubicBezTo>
                  <a:cubicBezTo>
                    <a:pt x="1155" y="80"/>
                    <a:pt x="1191" y="80"/>
                    <a:pt x="1232" y="80"/>
                  </a:cubicBezTo>
                  <a:cubicBezTo>
                    <a:pt x="1359" y="80"/>
                    <a:pt x="1524" y="79"/>
                    <a:pt x="1596" y="78"/>
                  </a:cubicBezTo>
                  <a:cubicBezTo>
                    <a:pt x="1596" y="78"/>
                    <a:pt x="1596" y="78"/>
                    <a:pt x="1596" y="78"/>
                  </a:cubicBezTo>
                  <a:cubicBezTo>
                    <a:pt x="1619" y="78"/>
                    <a:pt x="1632" y="78"/>
                    <a:pt x="1632" y="77"/>
                  </a:cubicBezTo>
                  <a:cubicBezTo>
                    <a:pt x="1654" y="76"/>
                    <a:pt x="1690" y="75"/>
                    <a:pt x="1734" y="73"/>
                  </a:cubicBezTo>
                  <a:cubicBezTo>
                    <a:pt x="1751" y="73"/>
                    <a:pt x="1751" y="73"/>
                    <a:pt x="1751" y="73"/>
                  </a:cubicBezTo>
                  <a:cubicBezTo>
                    <a:pt x="1760" y="73"/>
                    <a:pt x="1760" y="73"/>
                    <a:pt x="1760" y="73"/>
                  </a:cubicBezTo>
                  <a:cubicBezTo>
                    <a:pt x="1762" y="72"/>
                    <a:pt x="1762" y="72"/>
                    <a:pt x="1762" y="72"/>
                  </a:cubicBezTo>
                  <a:cubicBezTo>
                    <a:pt x="1763" y="72"/>
                    <a:pt x="1763" y="72"/>
                    <a:pt x="1763" y="72"/>
                  </a:cubicBezTo>
                  <a:cubicBezTo>
                    <a:pt x="1764" y="72"/>
                    <a:pt x="1764" y="72"/>
                    <a:pt x="1764" y="72"/>
                  </a:cubicBezTo>
                  <a:cubicBezTo>
                    <a:pt x="1764" y="72"/>
                    <a:pt x="1764" y="72"/>
                    <a:pt x="1764" y="72"/>
                  </a:cubicBezTo>
                  <a:cubicBezTo>
                    <a:pt x="1764" y="72"/>
                    <a:pt x="1764" y="72"/>
                    <a:pt x="1764" y="72"/>
                  </a:cubicBezTo>
                  <a:moveTo>
                    <a:pt x="1764" y="71"/>
                  </a:moveTo>
                  <a:cubicBezTo>
                    <a:pt x="1764" y="72"/>
                    <a:pt x="1764" y="77"/>
                    <a:pt x="1764" y="85"/>
                  </a:cubicBezTo>
                  <a:cubicBezTo>
                    <a:pt x="1764" y="88"/>
                    <a:pt x="1764" y="92"/>
                    <a:pt x="1764" y="97"/>
                  </a:cubicBezTo>
                  <a:cubicBezTo>
                    <a:pt x="1764" y="104"/>
                    <a:pt x="1764" y="113"/>
                    <a:pt x="1764" y="122"/>
                  </a:cubicBezTo>
                  <a:cubicBezTo>
                    <a:pt x="1764" y="141"/>
                    <a:pt x="1764" y="163"/>
                    <a:pt x="1763" y="184"/>
                  </a:cubicBezTo>
                  <a:cubicBezTo>
                    <a:pt x="1763" y="184"/>
                    <a:pt x="1763" y="184"/>
                    <a:pt x="1763" y="185"/>
                  </a:cubicBezTo>
                  <a:cubicBezTo>
                    <a:pt x="1763" y="193"/>
                    <a:pt x="1763" y="202"/>
                    <a:pt x="1763" y="210"/>
                  </a:cubicBezTo>
                  <a:cubicBezTo>
                    <a:pt x="1763" y="239"/>
                    <a:pt x="1763" y="262"/>
                    <a:pt x="1763" y="269"/>
                  </a:cubicBezTo>
                  <a:cubicBezTo>
                    <a:pt x="1763" y="270"/>
                    <a:pt x="1763" y="270"/>
                    <a:pt x="1763" y="270"/>
                  </a:cubicBezTo>
                  <a:cubicBezTo>
                    <a:pt x="1763" y="270"/>
                    <a:pt x="1763" y="270"/>
                    <a:pt x="1763" y="270"/>
                  </a:cubicBezTo>
                  <a:cubicBezTo>
                    <a:pt x="1763" y="270"/>
                    <a:pt x="1763" y="270"/>
                    <a:pt x="1763" y="270"/>
                  </a:cubicBezTo>
                  <a:cubicBezTo>
                    <a:pt x="1763" y="270"/>
                    <a:pt x="1763" y="270"/>
                    <a:pt x="1763" y="270"/>
                  </a:cubicBezTo>
                  <a:cubicBezTo>
                    <a:pt x="1763" y="270"/>
                    <a:pt x="1763" y="270"/>
                    <a:pt x="1763" y="270"/>
                  </a:cubicBezTo>
                  <a:cubicBezTo>
                    <a:pt x="1763" y="270"/>
                    <a:pt x="1763" y="270"/>
                    <a:pt x="1763" y="269"/>
                  </a:cubicBezTo>
                  <a:cubicBezTo>
                    <a:pt x="1763" y="262"/>
                    <a:pt x="1763" y="239"/>
                    <a:pt x="1763" y="210"/>
                  </a:cubicBezTo>
                  <a:cubicBezTo>
                    <a:pt x="1763" y="202"/>
                    <a:pt x="1763" y="193"/>
                    <a:pt x="1763" y="185"/>
                  </a:cubicBezTo>
                  <a:cubicBezTo>
                    <a:pt x="1763" y="184"/>
                    <a:pt x="1763" y="184"/>
                    <a:pt x="1763" y="184"/>
                  </a:cubicBezTo>
                  <a:cubicBezTo>
                    <a:pt x="1764" y="163"/>
                    <a:pt x="1764" y="141"/>
                    <a:pt x="1764" y="122"/>
                  </a:cubicBezTo>
                  <a:cubicBezTo>
                    <a:pt x="1764" y="113"/>
                    <a:pt x="1764" y="104"/>
                    <a:pt x="1764" y="97"/>
                  </a:cubicBezTo>
                  <a:cubicBezTo>
                    <a:pt x="1764" y="92"/>
                    <a:pt x="1764" y="88"/>
                    <a:pt x="1764" y="85"/>
                  </a:cubicBezTo>
                  <a:cubicBezTo>
                    <a:pt x="1764" y="77"/>
                    <a:pt x="1764" y="72"/>
                    <a:pt x="1764" y="71"/>
                  </a:cubicBezTo>
                  <a:cubicBezTo>
                    <a:pt x="1764" y="71"/>
                    <a:pt x="1764" y="71"/>
                    <a:pt x="1764" y="71"/>
                  </a:cubicBezTo>
                  <a:moveTo>
                    <a:pt x="1764" y="70"/>
                  </a:moveTo>
                  <a:cubicBezTo>
                    <a:pt x="1764" y="70"/>
                    <a:pt x="1764" y="71"/>
                    <a:pt x="1764" y="72"/>
                  </a:cubicBezTo>
                  <a:cubicBezTo>
                    <a:pt x="1764" y="71"/>
                    <a:pt x="1764" y="70"/>
                    <a:pt x="1764" y="70"/>
                  </a:cubicBezTo>
                  <a:moveTo>
                    <a:pt x="1764" y="70"/>
                  </a:moveTo>
                  <a:cubicBezTo>
                    <a:pt x="1764" y="70"/>
                    <a:pt x="1764" y="70"/>
                    <a:pt x="1764" y="70"/>
                  </a:cubicBezTo>
                  <a:cubicBezTo>
                    <a:pt x="1764" y="70"/>
                    <a:pt x="1764" y="70"/>
                    <a:pt x="1764" y="70"/>
                  </a:cubicBezTo>
                  <a:cubicBezTo>
                    <a:pt x="1764" y="70"/>
                    <a:pt x="1764" y="70"/>
                    <a:pt x="1764" y="71"/>
                  </a:cubicBezTo>
                  <a:cubicBezTo>
                    <a:pt x="1764" y="71"/>
                    <a:pt x="1764" y="71"/>
                    <a:pt x="1764" y="71"/>
                  </a:cubicBezTo>
                  <a:cubicBezTo>
                    <a:pt x="1764" y="70"/>
                    <a:pt x="1764" y="70"/>
                    <a:pt x="1764" y="70"/>
                  </a:cubicBezTo>
                  <a:moveTo>
                    <a:pt x="1329" y="52"/>
                  </a:moveTo>
                  <a:cubicBezTo>
                    <a:pt x="1364" y="53"/>
                    <a:pt x="1398" y="53"/>
                    <a:pt x="1431" y="53"/>
                  </a:cubicBezTo>
                  <a:cubicBezTo>
                    <a:pt x="1398" y="53"/>
                    <a:pt x="1364" y="53"/>
                    <a:pt x="1329" y="52"/>
                  </a:cubicBezTo>
                  <a:moveTo>
                    <a:pt x="1803" y="46"/>
                  </a:moveTo>
                  <a:cubicBezTo>
                    <a:pt x="1803" y="46"/>
                    <a:pt x="1803" y="46"/>
                    <a:pt x="1803" y="46"/>
                  </a:cubicBezTo>
                  <a:cubicBezTo>
                    <a:pt x="1803" y="46"/>
                    <a:pt x="1803" y="46"/>
                    <a:pt x="1803" y="46"/>
                  </a:cubicBezTo>
                  <a:cubicBezTo>
                    <a:pt x="1803" y="46"/>
                    <a:pt x="1803" y="46"/>
                    <a:pt x="1803" y="46"/>
                  </a:cubicBezTo>
                  <a:moveTo>
                    <a:pt x="1803" y="46"/>
                  </a:moveTo>
                  <a:cubicBezTo>
                    <a:pt x="1799" y="46"/>
                    <a:pt x="1656" y="53"/>
                    <a:pt x="1434" y="53"/>
                  </a:cubicBezTo>
                  <a:cubicBezTo>
                    <a:pt x="1433" y="53"/>
                    <a:pt x="1432" y="53"/>
                    <a:pt x="1431" y="53"/>
                  </a:cubicBezTo>
                  <a:cubicBezTo>
                    <a:pt x="1432" y="53"/>
                    <a:pt x="1433" y="53"/>
                    <a:pt x="1434" y="53"/>
                  </a:cubicBezTo>
                  <a:cubicBezTo>
                    <a:pt x="1656" y="53"/>
                    <a:pt x="1799" y="46"/>
                    <a:pt x="1803" y="46"/>
                  </a:cubicBezTo>
                  <a:cubicBezTo>
                    <a:pt x="1803" y="46"/>
                    <a:pt x="1803" y="46"/>
                    <a:pt x="1803" y="46"/>
                  </a:cubicBezTo>
                  <a:moveTo>
                    <a:pt x="231" y="32"/>
                  </a:moveTo>
                  <a:cubicBezTo>
                    <a:pt x="216" y="32"/>
                    <a:pt x="198" y="32"/>
                    <a:pt x="178" y="32"/>
                  </a:cubicBezTo>
                  <a:cubicBezTo>
                    <a:pt x="147" y="32"/>
                    <a:pt x="110" y="33"/>
                    <a:pt x="70" y="34"/>
                  </a:cubicBezTo>
                  <a:cubicBezTo>
                    <a:pt x="50" y="34"/>
                    <a:pt x="29" y="34"/>
                    <a:pt x="7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29" y="34"/>
                    <a:pt x="50" y="34"/>
                    <a:pt x="70" y="34"/>
                  </a:cubicBezTo>
                  <a:cubicBezTo>
                    <a:pt x="110" y="33"/>
                    <a:pt x="147" y="32"/>
                    <a:pt x="178" y="32"/>
                  </a:cubicBezTo>
                  <a:cubicBezTo>
                    <a:pt x="198" y="32"/>
                    <a:pt x="216" y="32"/>
                    <a:pt x="231" y="32"/>
                  </a:cubicBezTo>
                  <a:cubicBezTo>
                    <a:pt x="259" y="32"/>
                    <a:pt x="276" y="32"/>
                    <a:pt x="280" y="32"/>
                  </a:cubicBezTo>
                  <a:cubicBezTo>
                    <a:pt x="280" y="32"/>
                    <a:pt x="281" y="32"/>
                    <a:pt x="281" y="32"/>
                  </a:cubicBezTo>
                  <a:cubicBezTo>
                    <a:pt x="294" y="32"/>
                    <a:pt x="308" y="33"/>
                    <a:pt x="321" y="33"/>
                  </a:cubicBezTo>
                  <a:cubicBezTo>
                    <a:pt x="457" y="35"/>
                    <a:pt x="592" y="38"/>
                    <a:pt x="722" y="41"/>
                  </a:cubicBezTo>
                  <a:cubicBezTo>
                    <a:pt x="839" y="44"/>
                    <a:pt x="951" y="46"/>
                    <a:pt x="1057" y="48"/>
                  </a:cubicBezTo>
                  <a:cubicBezTo>
                    <a:pt x="1154" y="50"/>
                    <a:pt x="1245" y="52"/>
                    <a:pt x="1329" y="52"/>
                  </a:cubicBezTo>
                  <a:cubicBezTo>
                    <a:pt x="1329" y="52"/>
                    <a:pt x="1329" y="52"/>
                    <a:pt x="1329" y="52"/>
                  </a:cubicBezTo>
                  <a:cubicBezTo>
                    <a:pt x="1329" y="52"/>
                    <a:pt x="1329" y="52"/>
                    <a:pt x="1329" y="52"/>
                  </a:cubicBezTo>
                  <a:cubicBezTo>
                    <a:pt x="1245" y="52"/>
                    <a:pt x="1154" y="50"/>
                    <a:pt x="1057" y="48"/>
                  </a:cubicBezTo>
                  <a:cubicBezTo>
                    <a:pt x="951" y="46"/>
                    <a:pt x="839" y="44"/>
                    <a:pt x="722" y="41"/>
                  </a:cubicBezTo>
                  <a:cubicBezTo>
                    <a:pt x="592" y="38"/>
                    <a:pt x="457" y="35"/>
                    <a:pt x="321" y="33"/>
                  </a:cubicBezTo>
                  <a:cubicBezTo>
                    <a:pt x="308" y="33"/>
                    <a:pt x="294" y="32"/>
                    <a:pt x="281" y="32"/>
                  </a:cubicBezTo>
                  <a:cubicBezTo>
                    <a:pt x="281" y="32"/>
                    <a:pt x="280" y="32"/>
                    <a:pt x="280" y="32"/>
                  </a:cubicBezTo>
                  <a:cubicBezTo>
                    <a:pt x="276" y="32"/>
                    <a:pt x="259" y="32"/>
                    <a:pt x="231" y="32"/>
                  </a:cubicBezTo>
                  <a:moveTo>
                    <a:pt x="6" y="0"/>
                  </a:moveTo>
                  <a:cubicBezTo>
                    <a:pt x="6" y="0"/>
                    <a:pt x="6" y="10"/>
                    <a:pt x="5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6" y="1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moveTo>
                    <a:pt x="6" y="0"/>
                  </a:moveTo>
                  <a:cubicBezTo>
                    <a:pt x="6" y="0"/>
                    <a:pt x="6" y="10"/>
                    <a:pt x="5" y="25"/>
                  </a:cubicBezTo>
                  <a:cubicBezTo>
                    <a:pt x="5" y="38"/>
                    <a:pt x="4" y="55"/>
                    <a:pt x="4" y="73"/>
                  </a:cubicBezTo>
                  <a:cubicBezTo>
                    <a:pt x="4" y="76"/>
                    <a:pt x="4" y="79"/>
                    <a:pt x="4" y="82"/>
                  </a:cubicBezTo>
                  <a:cubicBezTo>
                    <a:pt x="3" y="90"/>
                    <a:pt x="3" y="98"/>
                    <a:pt x="3" y="106"/>
                  </a:cubicBezTo>
                  <a:cubicBezTo>
                    <a:pt x="2" y="116"/>
                    <a:pt x="2" y="126"/>
                    <a:pt x="2" y="135"/>
                  </a:cubicBezTo>
                  <a:cubicBezTo>
                    <a:pt x="1" y="168"/>
                    <a:pt x="0" y="195"/>
                    <a:pt x="0" y="196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0" y="195"/>
                    <a:pt x="1" y="168"/>
                    <a:pt x="2" y="135"/>
                  </a:cubicBezTo>
                  <a:cubicBezTo>
                    <a:pt x="2" y="126"/>
                    <a:pt x="2" y="116"/>
                    <a:pt x="3" y="106"/>
                  </a:cubicBezTo>
                  <a:cubicBezTo>
                    <a:pt x="3" y="98"/>
                    <a:pt x="3" y="90"/>
                    <a:pt x="4" y="82"/>
                  </a:cubicBezTo>
                  <a:cubicBezTo>
                    <a:pt x="4" y="79"/>
                    <a:pt x="4" y="76"/>
                    <a:pt x="4" y="73"/>
                  </a:cubicBezTo>
                  <a:cubicBezTo>
                    <a:pt x="4" y="55"/>
                    <a:pt x="5" y="38"/>
                    <a:pt x="5" y="25"/>
                  </a:cubicBezTo>
                  <a:cubicBezTo>
                    <a:pt x="6" y="1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CDC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2" name="Freeform 16"/>
            <p:cNvSpPr>
              <a:spLocks noEditPoints="1"/>
            </p:cNvSpPr>
            <p:nvPr/>
          </p:nvSpPr>
          <p:spPr bwMode="auto">
            <a:xfrm>
              <a:off x="7935913" y="4702175"/>
              <a:ext cx="1417638" cy="141288"/>
            </a:xfrm>
            <a:custGeom>
              <a:avLst/>
              <a:gdLst>
                <a:gd name="T0" fmla="*/ 250 w 1431"/>
                <a:gd name="T1" fmla="*/ 90 h 142"/>
                <a:gd name="T2" fmla="*/ 0 w 1431"/>
                <a:gd name="T3" fmla="*/ 102 h 142"/>
                <a:gd name="T4" fmla="*/ 0 w 1431"/>
                <a:gd name="T5" fmla="*/ 118 h 142"/>
                <a:gd name="T6" fmla="*/ 1 w 1431"/>
                <a:gd name="T7" fmla="*/ 115 h 142"/>
                <a:gd name="T8" fmla="*/ 1 w 1431"/>
                <a:gd name="T9" fmla="*/ 102 h 142"/>
                <a:gd name="T10" fmla="*/ 1 w 1431"/>
                <a:gd name="T11" fmla="*/ 53 h 142"/>
                <a:gd name="T12" fmla="*/ 1 w 1431"/>
                <a:gd name="T13" fmla="*/ 80 h 142"/>
                <a:gd name="T14" fmla="*/ 57 w 1431"/>
                <a:gd name="T15" fmla="*/ 82 h 142"/>
                <a:gd name="T16" fmla="*/ 250 w 1431"/>
                <a:gd name="T17" fmla="*/ 88 h 142"/>
                <a:gd name="T18" fmla="*/ 67 w 1431"/>
                <a:gd name="T19" fmla="*/ 70 h 142"/>
                <a:gd name="T20" fmla="*/ 5 w 1431"/>
                <a:gd name="T21" fmla="*/ 67 h 142"/>
                <a:gd name="T22" fmla="*/ 251 w 1431"/>
                <a:gd name="T23" fmla="*/ 29 h 142"/>
                <a:gd name="T24" fmla="*/ 250 w 1431"/>
                <a:gd name="T25" fmla="*/ 78 h 142"/>
                <a:gd name="T26" fmla="*/ 250 w 1431"/>
                <a:gd name="T27" fmla="*/ 44 h 142"/>
                <a:gd name="T28" fmla="*/ 1431 w 1431"/>
                <a:gd name="T29" fmla="*/ 16 h 142"/>
                <a:gd name="T30" fmla="*/ 1431 w 1431"/>
                <a:gd name="T31" fmla="*/ 12 h 142"/>
                <a:gd name="T32" fmla="*/ 348 w 1431"/>
                <a:gd name="T33" fmla="*/ 3 h 142"/>
                <a:gd name="T34" fmla="*/ 1431 w 1431"/>
                <a:gd name="T35" fmla="*/ 20 h 142"/>
                <a:gd name="T36" fmla="*/ 1431 w 1431"/>
                <a:gd name="T37" fmla="*/ 16 h 142"/>
                <a:gd name="T38" fmla="*/ 1420 w 1431"/>
                <a:gd name="T39" fmla="*/ 11 h 142"/>
                <a:gd name="T40" fmla="*/ 1217 w 1431"/>
                <a:gd name="T41" fmla="*/ 8 h 142"/>
                <a:gd name="T42" fmla="*/ 1062 w 1431"/>
                <a:gd name="T43" fmla="*/ 131 h 142"/>
                <a:gd name="T44" fmla="*/ 1009 w 1431"/>
                <a:gd name="T45" fmla="*/ 119 h 142"/>
                <a:gd name="T46" fmla="*/ 1063 w 1431"/>
                <a:gd name="T47" fmla="*/ 121 h 142"/>
                <a:gd name="T48" fmla="*/ 1431 w 1431"/>
                <a:gd name="T49" fmla="*/ 10 h 142"/>
                <a:gd name="T50" fmla="*/ 1430 w 1431"/>
                <a:gd name="T51" fmla="*/ 102 h 142"/>
                <a:gd name="T52" fmla="*/ 1426 w 1431"/>
                <a:gd name="T53" fmla="*/ 127 h 142"/>
                <a:gd name="T54" fmla="*/ 1346 w 1431"/>
                <a:gd name="T55" fmla="*/ 126 h 142"/>
                <a:gd name="T56" fmla="*/ 1063 w 1431"/>
                <a:gd name="T57" fmla="*/ 118 h 142"/>
                <a:gd name="T58" fmla="*/ 1167 w 1431"/>
                <a:gd name="T59" fmla="*/ 116 h 142"/>
                <a:gd name="T60" fmla="*/ 1168 w 1431"/>
                <a:gd name="T61" fmla="*/ 116 h 142"/>
                <a:gd name="T62" fmla="*/ 1168 w 1431"/>
                <a:gd name="T63" fmla="*/ 101 h 142"/>
                <a:gd name="T64" fmla="*/ 1166 w 1431"/>
                <a:gd name="T65" fmla="*/ 62 h 142"/>
                <a:gd name="T66" fmla="*/ 1097 w 1431"/>
                <a:gd name="T67" fmla="*/ 62 h 142"/>
                <a:gd name="T68" fmla="*/ 254 w 1431"/>
                <a:gd name="T69" fmla="*/ 34 h 142"/>
                <a:gd name="T70" fmla="*/ 251 w 1431"/>
                <a:gd name="T71" fmla="*/ 33 h 142"/>
                <a:gd name="T72" fmla="*/ 254 w 1431"/>
                <a:gd name="T73" fmla="*/ 44 h 142"/>
                <a:gd name="T74" fmla="*/ 652 w 1431"/>
                <a:gd name="T75" fmla="*/ 63 h 142"/>
                <a:gd name="T76" fmla="*/ 1165 w 1431"/>
                <a:gd name="T77" fmla="*/ 71 h 142"/>
                <a:gd name="T78" fmla="*/ 1168 w 1431"/>
                <a:gd name="T79" fmla="*/ 71 h 142"/>
                <a:gd name="T80" fmla="*/ 1168 w 1431"/>
                <a:gd name="T81" fmla="*/ 78 h 142"/>
                <a:gd name="T82" fmla="*/ 1168 w 1431"/>
                <a:gd name="T83" fmla="*/ 110 h 142"/>
                <a:gd name="T84" fmla="*/ 1168 w 1431"/>
                <a:gd name="T85" fmla="*/ 107 h 142"/>
                <a:gd name="T86" fmla="*/ 1140 w 1431"/>
                <a:gd name="T87" fmla="*/ 107 h 142"/>
                <a:gd name="T88" fmla="*/ 1029 w 1431"/>
                <a:gd name="T89" fmla="*/ 107 h 142"/>
                <a:gd name="T90" fmla="*/ 854 w 1431"/>
                <a:gd name="T91" fmla="*/ 100 h 142"/>
                <a:gd name="T92" fmla="*/ 250 w 1431"/>
                <a:gd name="T93" fmla="*/ 78 h 142"/>
                <a:gd name="T94" fmla="*/ 250 w 1431"/>
                <a:gd name="T95" fmla="*/ 90 h 142"/>
                <a:gd name="T96" fmla="*/ 641 w 1431"/>
                <a:gd name="T97" fmla="*/ 109 h 142"/>
                <a:gd name="T98" fmla="*/ 250 w 1431"/>
                <a:gd name="T99" fmla="*/ 112 h 142"/>
                <a:gd name="T100" fmla="*/ 7 w 1431"/>
                <a:gd name="T101" fmla="*/ 115 h 142"/>
                <a:gd name="T102" fmla="*/ 1 w 1431"/>
                <a:gd name="T103" fmla="*/ 120 h 142"/>
                <a:gd name="T104" fmla="*/ 3 w 1431"/>
                <a:gd name="T105" fmla="*/ 128 h 142"/>
                <a:gd name="T106" fmla="*/ 250 w 1431"/>
                <a:gd name="T107" fmla="*/ 125 h 142"/>
                <a:gd name="T108" fmla="*/ 303 w 1431"/>
                <a:gd name="T109" fmla="*/ 125 h 142"/>
                <a:gd name="T110" fmla="*/ 951 w 1431"/>
                <a:gd name="T111" fmla="*/ 130 h 142"/>
                <a:gd name="T112" fmla="*/ 564 w 1431"/>
                <a:gd name="T113" fmla="*/ 126 h 142"/>
                <a:gd name="T114" fmla="*/ 1037 w 1431"/>
                <a:gd name="T115" fmla="*/ 142 h 142"/>
                <a:gd name="T116" fmla="*/ 1063 w 1431"/>
                <a:gd name="T117" fmla="*/ 142 h 142"/>
                <a:gd name="T118" fmla="*/ 1427 w 1431"/>
                <a:gd name="T119" fmla="*/ 136 h 142"/>
                <a:gd name="T120" fmla="*/ 1430 w 1431"/>
                <a:gd name="T121" fmla="*/ 109 h 142"/>
                <a:gd name="T122" fmla="*/ 1431 w 1431"/>
                <a:gd name="T123" fmla="*/ 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1" h="142">
                  <a:moveTo>
                    <a:pt x="250" y="90"/>
                  </a:moveTo>
                  <a:cubicBezTo>
                    <a:pt x="250" y="100"/>
                    <a:pt x="250" y="108"/>
                    <a:pt x="250" y="111"/>
                  </a:cubicBezTo>
                  <a:cubicBezTo>
                    <a:pt x="250" y="111"/>
                    <a:pt x="250" y="111"/>
                    <a:pt x="250" y="111"/>
                  </a:cubicBezTo>
                  <a:cubicBezTo>
                    <a:pt x="250" y="105"/>
                    <a:pt x="250" y="97"/>
                    <a:pt x="250" y="90"/>
                  </a:cubicBezTo>
                  <a:cubicBezTo>
                    <a:pt x="250" y="90"/>
                    <a:pt x="250" y="90"/>
                    <a:pt x="250" y="90"/>
                  </a:cubicBezTo>
                  <a:moveTo>
                    <a:pt x="1" y="80"/>
                  </a:moveTo>
                  <a:cubicBezTo>
                    <a:pt x="1" y="83"/>
                    <a:pt x="1" y="85"/>
                    <a:pt x="1" y="87"/>
                  </a:cubicBezTo>
                  <a:cubicBezTo>
                    <a:pt x="1" y="93"/>
                    <a:pt x="0" y="98"/>
                    <a:pt x="0" y="102"/>
                  </a:cubicBezTo>
                  <a:cubicBezTo>
                    <a:pt x="0" y="104"/>
                    <a:pt x="0" y="106"/>
                    <a:pt x="0" y="108"/>
                  </a:cubicBezTo>
                  <a:cubicBezTo>
                    <a:pt x="0" y="114"/>
                    <a:pt x="0" y="117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17"/>
                    <a:pt x="0" y="116"/>
                    <a:pt x="0" y="115"/>
                  </a:cubicBezTo>
                  <a:cubicBezTo>
                    <a:pt x="0" y="114"/>
                    <a:pt x="0" y="112"/>
                    <a:pt x="1" y="112"/>
                  </a:cubicBezTo>
                  <a:cubicBezTo>
                    <a:pt x="1" y="112"/>
                    <a:pt x="1" y="113"/>
                    <a:pt x="1" y="115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1" y="113"/>
                    <a:pt x="1" y="110"/>
                    <a:pt x="1" y="108"/>
                  </a:cubicBezTo>
                  <a:cubicBezTo>
                    <a:pt x="1" y="106"/>
                    <a:pt x="1" y="104"/>
                    <a:pt x="1" y="102"/>
                  </a:cubicBezTo>
                  <a:cubicBezTo>
                    <a:pt x="1" y="98"/>
                    <a:pt x="1" y="95"/>
                    <a:pt x="1" y="91"/>
                  </a:cubicBezTo>
                  <a:cubicBezTo>
                    <a:pt x="1" y="87"/>
                    <a:pt x="1" y="84"/>
                    <a:pt x="1" y="80"/>
                  </a:cubicBezTo>
                  <a:cubicBezTo>
                    <a:pt x="1" y="80"/>
                    <a:pt x="1" y="80"/>
                    <a:pt x="1" y="80"/>
                  </a:cubicBezTo>
                  <a:moveTo>
                    <a:pt x="1" y="53"/>
                  </a:moveTo>
                  <a:cubicBezTo>
                    <a:pt x="1" y="53"/>
                    <a:pt x="1" y="59"/>
                    <a:pt x="1" y="67"/>
                  </a:cubicBezTo>
                  <a:cubicBezTo>
                    <a:pt x="1" y="69"/>
                    <a:pt x="1" y="72"/>
                    <a:pt x="1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1" y="76"/>
                    <a:pt x="1" y="78"/>
                    <a:pt x="1" y="80"/>
                  </a:cubicBezTo>
                  <a:cubicBezTo>
                    <a:pt x="2" y="80"/>
                    <a:pt x="2" y="80"/>
                    <a:pt x="2" y="80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57" y="82"/>
                    <a:pt x="57" y="82"/>
                    <a:pt x="57" y="82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63" y="87"/>
                    <a:pt x="207" y="89"/>
                    <a:pt x="250" y="90"/>
                  </a:cubicBezTo>
                  <a:cubicBezTo>
                    <a:pt x="250" y="89"/>
                    <a:pt x="250" y="88"/>
                    <a:pt x="250" y="88"/>
                  </a:cubicBezTo>
                  <a:cubicBezTo>
                    <a:pt x="250" y="88"/>
                    <a:pt x="250" y="88"/>
                    <a:pt x="250" y="88"/>
                  </a:cubicBezTo>
                  <a:cubicBezTo>
                    <a:pt x="250" y="86"/>
                    <a:pt x="250" y="85"/>
                    <a:pt x="250" y="84"/>
                  </a:cubicBezTo>
                  <a:cubicBezTo>
                    <a:pt x="250" y="82"/>
                    <a:pt x="250" y="80"/>
                    <a:pt x="250" y="78"/>
                  </a:cubicBezTo>
                  <a:cubicBezTo>
                    <a:pt x="250" y="78"/>
                    <a:pt x="249" y="78"/>
                    <a:pt x="249" y="78"/>
                  </a:cubicBezTo>
                  <a:cubicBezTo>
                    <a:pt x="189" y="75"/>
                    <a:pt x="128" y="73"/>
                    <a:pt x="67" y="70"/>
                  </a:cubicBezTo>
                  <a:cubicBezTo>
                    <a:pt x="22" y="68"/>
                    <a:pt x="22" y="68"/>
                    <a:pt x="22" y="68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57"/>
                    <a:pt x="2" y="53"/>
                    <a:pt x="1" y="53"/>
                  </a:cubicBezTo>
                  <a:moveTo>
                    <a:pt x="251" y="29"/>
                  </a:moveTo>
                  <a:cubicBezTo>
                    <a:pt x="250" y="29"/>
                    <a:pt x="250" y="46"/>
                    <a:pt x="250" y="65"/>
                  </a:cubicBezTo>
                  <a:cubicBezTo>
                    <a:pt x="250" y="67"/>
                    <a:pt x="250" y="69"/>
                    <a:pt x="250" y="71"/>
                  </a:cubicBezTo>
                  <a:cubicBezTo>
                    <a:pt x="250" y="71"/>
                    <a:pt x="250" y="72"/>
                    <a:pt x="250" y="72"/>
                  </a:cubicBezTo>
                  <a:cubicBezTo>
                    <a:pt x="250" y="74"/>
                    <a:pt x="250" y="76"/>
                    <a:pt x="250" y="78"/>
                  </a:cubicBezTo>
                  <a:cubicBezTo>
                    <a:pt x="250" y="78"/>
                    <a:pt x="250" y="78"/>
                    <a:pt x="250" y="78"/>
                  </a:cubicBezTo>
                  <a:cubicBezTo>
                    <a:pt x="250" y="78"/>
                    <a:pt x="250" y="78"/>
                    <a:pt x="250" y="78"/>
                  </a:cubicBezTo>
                  <a:cubicBezTo>
                    <a:pt x="250" y="65"/>
                    <a:pt x="251" y="52"/>
                    <a:pt x="251" y="44"/>
                  </a:cubicBezTo>
                  <a:cubicBezTo>
                    <a:pt x="250" y="44"/>
                    <a:pt x="250" y="44"/>
                    <a:pt x="250" y="44"/>
                  </a:cubicBezTo>
                  <a:cubicBezTo>
                    <a:pt x="250" y="44"/>
                    <a:pt x="250" y="44"/>
                    <a:pt x="250" y="44"/>
                  </a:cubicBezTo>
                  <a:cubicBezTo>
                    <a:pt x="250" y="33"/>
                    <a:pt x="251" y="29"/>
                    <a:pt x="251" y="29"/>
                  </a:cubicBezTo>
                  <a:moveTo>
                    <a:pt x="1431" y="10"/>
                  </a:moveTo>
                  <a:cubicBezTo>
                    <a:pt x="1431" y="10"/>
                    <a:pt x="1431" y="13"/>
                    <a:pt x="1431" y="16"/>
                  </a:cubicBezTo>
                  <a:cubicBezTo>
                    <a:pt x="1431" y="17"/>
                    <a:pt x="1431" y="17"/>
                    <a:pt x="1431" y="18"/>
                  </a:cubicBezTo>
                  <a:cubicBezTo>
                    <a:pt x="1431" y="21"/>
                    <a:pt x="1431" y="23"/>
                    <a:pt x="1431" y="23"/>
                  </a:cubicBezTo>
                  <a:cubicBezTo>
                    <a:pt x="1431" y="23"/>
                    <a:pt x="1431" y="20"/>
                    <a:pt x="1431" y="16"/>
                  </a:cubicBezTo>
                  <a:cubicBezTo>
                    <a:pt x="1431" y="15"/>
                    <a:pt x="1431" y="14"/>
                    <a:pt x="1431" y="12"/>
                  </a:cubicBezTo>
                  <a:cubicBezTo>
                    <a:pt x="1431" y="11"/>
                    <a:pt x="1431" y="10"/>
                    <a:pt x="1431" y="10"/>
                  </a:cubicBezTo>
                  <a:moveTo>
                    <a:pt x="369" y="2"/>
                  </a:moveTo>
                  <a:cubicBezTo>
                    <a:pt x="368" y="2"/>
                    <a:pt x="367" y="2"/>
                    <a:pt x="365" y="2"/>
                  </a:cubicBezTo>
                  <a:cubicBezTo>
                    <a:pt x="349" y="2"/>
                    <a:pt x="344" y="2"/>
                    <a:pt x="348" y="3"/>
                  </a:cubicBezTo>
                  <a:cubicBezTo>
                    <a:pt x="620" y="14"/>
                    <a:pt x="896" y="13"/>
                    <a:pt x="1177" y="16"/>
                  </a:cubicBezTo>
                  <a:cubicBezTo>
                    <a:pt x="1230" y="16"/>
                    <a:pt x="1320" y="16"/>
                    <a:pt x="1430" y="20"/>
                  </a:cubicBezTo>
                  <a:cubicBezTo>
                    <a:pt x="1431" y="20"/>
                    <a:pt x="1431" y="20"/>
                    <a:pt x="1431" y="20"/>
                  </a:cubicBezTo>
                  <a:cubicBezTo>
                    <a:pt x="1431" y="20"/>
                    <a:pt x="1431" y="20"/>
                    <a:pt x="1431" y="20"/>
                  </a:cubicBezTo>
                  <a:cubicBezTo>
                    <a:pt x="1431" y="27"/>
                    <a:pt x="1431" y="30"/>
                    <a:pt x="1431" y="30"/>
                  </a:cubicBezTo>
                  <a:cubicBezTo>
                    <a:pt x="1431" y="30"/>
                    <a:pt x="1431" y="25"/>
                    <a:pt x="1431" y="20"/>
                  </a:cubicBezTo>
                  <a:cubicBezTo>
                    <a:pt x="1431" y="19"/>
                    <a:pt x="1431" y="18"/>
                    <a:pt x="1431" y="18"/>
                  </a:cubicBezTo>
                  <a:cubicBezTo>
                    <a:pt x="1431" y="17"/>
                    <a:pt x="1431" y="17"/>
                    <a:pt x="1431" y="16"/>
                  </a:cubicBezTo>
                  <a:cubicBezTo>
                    <a:pt x="1431" y="15"/>
                    <a:pt x="1431" y="13"/>
                    <a:pt x="1431" y="11"/>
                  </a:cubicBezTo>
                  <a:cubicBezTo>
                    <a:pt x="1430" y="11"/>
                    <a:pt x="1430" y="11"/>
                    <a:pt x="1430" y="11"/>
                  </a:cubicBezTo>
                  <a:cubicBezTo>
                    <a:pt x="1429" y="11"/>
                    <a:pt x="1429" y="11"/>
                    <a:pt x="1429" y="11"/>
                  </a:cubicBezTo>
                  <a:cubicBezTo>
                    <a:pt x="1420" y="11"/>
                    <a:pt x="1420" y="11"/>
                    <a:pt x="1420" y="11"/>
                  </a:cubicBezTo>
                  <a:cubicBezTo>
                    <a:pt x="1402" y="10"/>
                    <a:pt x="1402" y="10"/>
                    <a:pt x="1402" y="10"/>
                  </a:cubicBezTo>
                  <a:cubicBezTo>
                    <a:pt x="1390" y="10"/>
                    <a:pt x="1378" y="10"/>
                    <a:pt x="1367" y="10"/>
                  </a:cubicBezTo>
                  <a:cubicBezTo>
                    <a:pt x="1345" y="9"/>
                    <a:pt x="1324" y="9"/>
                    <a:pt x="1305" y="9"/>
                  </a:cubicBezTo>
                  <a:cubicBezTo>
                    <a:pt x="1268" y="8"/>
                    <a:pt x="1237" y="8"/>
                    <a:pt x="1217" y="8"/>
                  </a:cubicBezTo>
                  <a:cubicBezTo>
                    <a:pt x="688" y="5"/>
                    <a:pt x="441" y="2"/>
                    <a:pt x="369" y="2"/>
                  </a:cubicBezTo>
                  <a:moveTo>
                    <a:pt x="1062" y="131"/>
                  </a:moveTo>
                  <a:cubicBezTo>
                    <a:pt x="1062" y="131"/>
                    <a:pt x="1062" y="131"/>
                    <a:pt x="1062" y="131"/>
                  </a:cubicBezTo>
                  <a:cubicBezTo>
                    <a:pt x="1062" y="131"/>
                    <a:pt x="1062" y="131"/>
                    <a:pt x="1062" y="131"/>
                  </a:cubicBezTo>
                  <a:cubicBezTo>
                    <a:pt x="1062" y="131"/>
                    <a:pt x="1062" y="131"/>
                    <a:pt x="1062" y="131"/>
                  </a:cubicBezTo>
                  <a:moveTo>
                    <a:pt x="848" y="119"/>
                  </a:moveTo>
                  <a:cubicBezTo>
                    <a:pt x="864" y="119"/>
                    <a:pt x="880" y="119"/>
                    <a:pt x="896" y="119"/>
                  </a:cubicBezTo>
                  <a:cubicBezTo>
                    <a:pt x="933" y="119"/>
                    <a:pt x="972" y="119"/>
                    <a:pt x="1009" y="119"/>
                  </a:cubicBezTo>
                  <a:cubicBezTo>
                    <a:pt x="1022" y="119"/>
                    <a:pt x="1036" y="120"/>
                    <a:pt x="1050" y="121"/>
                  </a:cubicBezTo>
                  <a:cubicBezTo>
                    <a:pt x="1061" y="121"/>
                    <a:pt x="1061" y="121"/>
                    <a:pt x="1061" y="121"/>
                  </a:cubicBezTo>
                  <a:cubicBezTo>
                    <a:pt x="1063" y="121"/>
                    <a:pt x="1063" y="121"/>
                    <a:pt x="1063" y="121"/>
                  </a:cubicBezTo>
                  <a:cubicBezTo>
                    <a:pt x="1063" y="121"/>
                    <a:pt x="1063" y="121"/>
                    <a:pt x="1063" y="121"/>
                  </a:cubicBezTo>
                  <a:cubicBezTo>
                    <a:pt x="1063" y="122"/>
                    <a:pt x="1063" y="122"/>
                    <a:pt x="1063" y="122"/>
                  </a:cubicBezTo>
                  <a:cubicBezTo>
                    <a:pt x="989" y="121"/>
                    <a:pt x="916" y="120"/>
                    <a:pt x="848" y="119"/>
                  </a:cubicBezTo>
                  <a:moveTo>
                    <a:pt x="1431" y="0"/>
                  </a:moveTo>
                  <a:cubicBezTo>
                    <a:pt x="1431" y="0"/>
                    <a:pt x="1431" y="5"/>
                    <a:pt x="1431" y="10"/>
                  </a:cubicBezTo>
                  <a:cubicBezTo>
                    <a:pt x="1431" y="11"/>
                    <a:pt x="1431" y="11"/>
                    <a:pt x="1431" y="11"/>
                  </a:cubicBezTo>
                  <a:cubicBezTo>
                    <a:pt x="1431" y="12"/>
                    <a:pt x="1431" y="12"/>
                    <a:pt x="1431" y="12"/>
                  </a:cubicBezTo>
                  <a:cubicBezTo>
                    <a:pt x="1431" y="12"/>
                    <a:pt x="1431" y="13"/>
                    <a:pt x="1431" y="13"/>
                  </a:cubicBezTo>
                  <a:cubicBezTo>
                    <a:pt x="1431" y="21"/>
                    <a:pt x="1431" y="45"/>
                    <a:pt x="1430" y="102"/>
                  </a:cubicBezTo>
                  <a:cubicBezTo>
                    <a:pt x="1430" y="102"/>
                    <a:pt x="1430" y="102"/>
                    <a:pt x="1430" y="102"/>
                  </a:cubicBezTo>
                  <a:cubicBezTo>
                    <a:pt x="1430" y="110"/>
                    <a:pt x="1430" y="118"/>
                    <a:pt x="1430" y="127"/>
                  </a:cubicBezTo>
                  <a:cubicBezTo>
                    <a:pt x="1428" y="127"/>
                    <a:pt x="1428" y="127"/>
                    <a:pt x="1428" y="127"/>
                  </a:cubicBezTo>
                  <a:cubicBezTo>
                    <a:pt x="1426" y="127"/>
                    <a:pt x="1426" y="127"/>
                    <a:pt x="1426" y="127"/>
                  </a:cubicBezTo>
                  <a:cubicBezTo>
                    <a:pt x="1421" y="127"/>
                    <a:pt x="1421" y="127"/>
                    <a:pt x="1421" y="127"/>
                  </a:cubicBezTo>
                  <a:cubicBezTo>
                    <a:pt x="1410" y="127"/>
                    <a:pt x="1410" y="127"/>
                    <a:pt x="1410" y="127"/>
                  </a:cubicBezTo>
                  <a:cubicBezTo>
                    <a:pt x="1389" y="127"/>
                    <a:pt x="1389" y="127"/>
                    <a:pt x="1389" y="127"/>
                  </a:cubicBezTo>
                  <a:cubicBezTo>
                    <a:pt x="1375" y="127"/>
                    <a:pt x="1361" y="126"/>
                    <a:pt x="1346" y="126"/>
                  </a:cubicBezTo>
                  <a:cubicBezTo>
                    <a:pt x="1317" y="126"/>
                    <a:pt x="1287" y="125"/>
                    <a:pt x="1257" y="125"/>
                  </a:cubicBezTo>
                  <a:cubicBezTo>
                    <a:pt x="1196" y="124"/>
                    <a:pt x="1132" y="123"/>
                    <a:pt x="1069" y="122"/>
                  </a:cubicBezTo>
                  <a:cubicBezTo>
                    <a:pt x="1067" y="122"/>
                    <a:pt x="1065" y="122"/>
                    <a:pt x="1063" y="122"/>
                  </a:cubicBezTo>
                  <a:cubicBezTo>
                    <a:pt x="1063" y="121"/>
                    <a:pt x="1063" y="119"/>
                    <a:pt x="1063" y="118"/>
                  </a:cubicBezTo>
                  <a:cubicBezTo>
                    <a:pt x="1064" y="118"/>
                    <a:pt x="1066" y="118"/>
                    <a:pt x="1068" y="118"/>
                  </a:cubicBezTo>
                  <a:cubicBezTo>
                    <a:pt x="1096" y="117"/>
                    <a:pt x="1124" y="117"/>
                    <a:pt x="1151" y="116"/>
                  </a:cubicBezTo>
                  <a:cubicBezTo>
                    <a:pt x="1162" y="116"/>
                    <a:pt x="1162" y="116"/>
                    <a:pt x="1162" y="116"/>
                  </a:cubicBezTo>
                  <a:cubicBezTo>
                    <a:pt x="1167" y="116"/>
                    <a:pt x="1167" y="116"/>
                    <a:pt x="1167" y="116"/>
                  </a:cubicBezTo>
                  <a:cubicBezTo>
                    <a:pt x="1167" y="116"/>
                    <a:pt x="1167" y="116"/>
                    <a:pt x="1167" y="116"/>
                  </a:cubicBezTo>
                  <a:cubicBezTo>
                    <a:pt x="1168" y="116"/>
                    <a:pt x="1168" y="116"/>
                    <a:pt x="1168" y="116"/>
                  </a:cubicBezTo>
                  <a:cubicBezTo>
                    <a:pt x="1168" y="112"/>
                    <a:pt x="1168" y="111"/>
                    <a:pt x="1168" y="111"/>
                  </a:cubicBezTo>
                  <a:cubicBezTo>
                    <a:pt x="1168" y="111"/>
                    <a:pt x="1168" y="114"/>
                    <a:pt x="1168" y="116"/>
                  </a:cubicBezTo>
                  <a:cubicBezTo>
                    <a:pt x="1168" y="119"/>
                    <a:pt x="1168" y="121"/>
                    <a:pt x="1168" y="121"/>
                  </a:cubicBezTo>
                  <a:cubicBezTo>
                    <a:pt x="1168" y="121"/>
                    <a:pt x="1168" y="116"/>
                    <a:pt x="1168" y="101"/>
                  </a:cubicBezTo>
                  <a:cubicBezTo>
                    <a:pt x="1168" y="101"/>
                    <a:pt x="1168" y="101"/>
                    <a:pt x="1168" y="101"/>
                  </a:cubicBezTo>
                  <a:cubicBezTo>
                    <a:pt x="1168" y="101"/>
                    <a:pt x="1168" y="101"/>
                    <a:pt x="1168" y="101"/>
                  </a:cubicBezTo>
                  <a:cubicBezTo>
                    <a:pt x="1168" y="95"/>
                    <a:pt x="1168" y="88"/>
                    <a:pt x="1168" y="78"/>
                  </a:cubicBezTo>
                  <a:cubicBezTo>
                    <a:pt x="1168" y="73"/>
                    <a:pt x="1168" y="68"/>
                    <a:pt x="1168" y="62"/>
                  </a:cubicBezTo>
                  <a:cubicBezTo>
                    <a:pt x="1168" y="62"/>
                    <a:pt x="1168" y="62"/>
                    <a:pt x="1168" y="62"/>
                  </a:cubicBezTo>
                  <a:cubicBezTo>
                    <a:pt x="1166" y="62"/>
                    <a:pt x="1166" y="62"/>
                    <a:pt x="1166" y="62"/>
                  </a:cubicBezTo>
                  <a:cubicBezTo>
                    <a:pt x="1164" y="62"/>
                    <a:pt x="1164" y="62"/>
                    <a:pt x="1164" y="62"/>
                  </a:cubicBezTo>
                  <a:cubicBezTo>
                    <a:pt x="1143" y="62"/>
                    <a:pt x="1143" y="62"/>
                    <a:pt x="1143" y="62"/>
                  </a:cubicBezTo>
                  <a:cubicBezTo>
                    <a:pt x="1130" y="62"/>
                    <a:pt x="1117" y="62"/>
                    <a:pt x="1104" y="62"/>
                  </a:cubicBezTo>
                  <a:cubicBezTo>
                    <a:pt x="1101" y="62"/>
                    <a:pt x="1099" y="62"/>
                    <a:pt x="1097" y="62"/>
                  </a:cubicBezTo>
                  <a:cubicBezTo>
                    <a:pt x="1069" y="62"/>
                    <a:pt x="1026" y="61"/>
                    <a:pt x="995" y="60"/>
                  </a:cubicBezTo>
                  <a:cubicBezTo>
                    <a:pt x="827" y="55"/>
                    <a:pt x="666" y="51"/>
                    <a:pt x="504" y="46"/>
                  </a:cubicBezTo>
                  <a:cubicBezTo>
                    <a:pt x="423" y="43"/>
                    <a:pt x="343" y="39"/>
                    <a:pt x="261" y="35"/>
                  </a:cubicBezTo>
                  <a:cubicBezTo>
                    <a:pt x="254" y="34"/>
                    <a:pt x="254" y="34"/>
                    <a:pt x="254" y="34"/>
                  </a:cubicBezTo>
                  <a:cubicBezTo>
                    <a:pt x="252" y="34"/>
                    <a:pt x="252" y="34"/>
                    <a:pt x="252" y="34"/>
                  </a:cubicBezTo>
                  <a:cubicBezTo>
                    <a:pt x="251" y="34"/>
                    <a:pt x="251" y="34"/>
                    <a:pt x="251" y="34"/>
                  </a:cubicBezTo>
                  <a:cubicBezTo>
                    <a:pt x="251" y="34"/>
                    <a:pt x="251" y="34"/>
                    <a:pt x="251" y="34"/>
                  </a:cubicBezTo>
                  <a:cubicBezTo>
                    <a:pt x="251" y="33"/>
                    <a:pt x="251" y="33"/>
                    <a:pt x="251" y="33"/>
                  </a:cubicBezTo>
                  <a:cubicBezTo>
                    <a:pt x="251" y="33"/>
                    <a:pt x="251" y="35"/>
                    <a:pt x="251" y="38"/>
                  </a:cubicBezTo>
                  <a:cubicBezTo>
                    <a:pt x="251" y="40"/>
                    <a:pt x="251" y="42"/>
                    <a:pt x="251" y="44"/>
                  </a:cubicBezTo>
                  <a:cubicBezTo>
                    <a:pt x="251" y="44"/>
                    <a:pt x="251" y="44"/>
                    <a:pt x="251" y="44"/>
                  </a:cubicBezTo>
                  <a:cubicBezTo>
                    <a:pt x="254" y="44"/>
                    <a:pt x="254" y="44"/>
                    <a:pt x="254" y="44"/>
                  </a:cubicBezTo>
                  <a:cubicBezTo>
                    <a:pt x="258" y="44"/>
                    <a:pt x="258" y="44"/>
                    <a:pt x="258" y="44"/>
                  </a:cubicBezTo>
                  <a:cubicBezTo>
                    <a:pt x="278" y="45"/>
                    <a:pt x="278" y="45"/>
                    <a:pt x="278" y="45"/>
                  </a:cubicBezTo>
                  <a:cubicBezTo>
                    <a:pt x="305" y="47"/>
                    <a:pt x="330" y="48"/>
                    <a:pt x="356" y="50"/>
                  </a:cubicBezTo>
                  <a:cubicBezTo>
                    <a:pt x="458" y="55"/>
                    <a:pt x="555" y="60"/>
                    <a:pt x="652" y="63"/>
                  </a:cubicBezTo>
                  <a:cubicBezTo>
                    <a:pt x="750" y="67"/>
                    <a:pt x="901" y="65"/>
                    <a:pt x="1045" y="67"/>
                  </a:cubicBezTo>
                  <a:cubicBezTo>
                    <a:pt x="1074" y="68"/>
                    <a:pt x="1100" y="69"/>
                    <a:pt x="1124" y="70"/>
                  </a:cubicBezTo>
                  <a:cubicBezTo>
                    <a:pt x="1136" y="70"/>
                    <a:pt x="1148" y="70"/>
                    <a:pt x="1160" y="71"/>
                  </a:cubicBezTo>
                  <a:cubicBezTo>
                    <a:pt x="1165" y="71"/>
                    <a:pt x="1165" y="71"/>
                    <a:pt x="1165" y="71"/>
                  </a:cubicBezTo>
                  <a:cubicBezTo>
                    <a:pt x="1167" y="71"/>
                    <a:pt x="1167" y="71"/>
                    <a:pt x="1167" y="71"/>
                  </a:cubicBezTo>
                  <a:cubicBezTo>
                    <a:pt x="1167" y="71"/>
                    <a:pt x="1167" y="71"/>
                    <a:pt x="1167" y="71"/>
                  </a:cubicBezTo>
                  <a:cubicBezTo>
                    <a:pt x="1168" y="71"/>
                    <a:pt x="1168" y="71"/>
                    <a:pt x="1168" y="71"/>
                  </a:cubicBezTo>
                  <a:cubicBezTo>
                    <a:pt x="1168" y="71"/>
                    <a:pt x="1168" y="71"/>
                    <a:pt x="1168" y="71"/>
                  </a:cubicBezTo>
                  <a:cubicBezTo>
                    <a:pt x="1168" y="71"/>
                    <a:pt x="1168" y="71"/>
                    <a:pt x="1168" y="71"/>
                  </a:cubicBezTo>
                  <a:cubicBezTo>
                    <a:pt x="1168" y="71"/>
                    <a:pt x="1168" y="71"/>
                    <a:pt x="1168" y="71"/>
                  </a:cubicBezTo>
                  <a:cubicBezTo>
                    <a:pt x="1168" y="71"/>
                    <a:pt x="1168" y="71"/>
                    <a:pt x="1168" y="71"/>
                  </a:cubicBezTo>
                  <a:cubicBezTo>
                    <a:pt x="1168" y="73"/>
                    <a:pt x="1168" y="76"/>
                    <a:pt x="1168" y="78"/>
                  </a:cubicBezTo>
                  <a:cubicBezTo>
                    <a:pt x="1168" y="79"/>
                    <a:pt x="1168" y="79"/>
                    <a:pt x="1168" y="79"/>
                  </a:cubicBezTo>
                  <a:cubicBezTo>
                    <a:pt x="1168" y="89"/>
                    <a:pt x="1168" y="96"/>
                    <a:pt x="1168" y="101"/>
                  </a:cubicBezTo>
                  <a:cubicBezTo>
                    <a:pt x="1168" y="101"/>
                    <a:pt x="1168" y="101"/>
                    <a:pt x="1168" y="101"/>
                  </a:cubicBezTo>
                  <a:cubicBezTo>
                    <a:pt x="1168" y="108"/>
                    <a:pt x="1168" y="110"/>
                    <a:pt x="1168" y="110"/>
                  </a:cubicBezTo>
                  <a:cubicBezTo>
                    <a:pt x="1168" y="110"/>
                    <a:pt x="1168" y="109"/>
                    <a:pt x="1168" y="107"/>
                  </a:cubicBezTo>
                  <a:cubicBezTo>
                    <a:pt x="1168" y="105"/>
                    <a:pt x="1168" y="104"/>
                    <a:pt x="1168" y="104"/>
                  </a:cubicBezTo>
                  <a:cubicBezTo>
                    <a:pt x="1168" y="104"/>
                    <a:pt x="1168" y="104"/>
                    <a:pt x="1168" y="107"/>
                  </a:cubicBezTo>
                  <a:cubicBezTo>
                    <a:pt x="1168" y="107"/>
                    <a:pt x="1168" y="107"/>
                    <a:pt x="1168" y="107"/>
                  </a:cubicBezTo>
                  <a:cubicBezTo>
                    <a:pt x="1167" y="107"/>
                    <a:pt x="1167" y="107"/>
                    <a:pt x="1167" y="107"/>
                  </a:cubicBezTo>
                  <a:cubicBezTo>
                    <a:pt x="1166" y="107"/>
                    <a:pt x="1166" y="107"/>
                    <a:pt x="1166" y="107"/>
                  </a:cubicBezTo>
                  <a:cubicBezTo>
                    <a:pt x="1157" y="107"/>
                    <a:pt x="1157" y="107"/>
                    <a:pt x="1157" y="107"/>
                  </a:cubicBezTo>
                  <a:cubicBezTo>
                    <a:pt x="1140" y="107"/>
                    <a:pt x="1140" y="107"/>
                    <a:pt x="1140" y="107"/>
                  </a:cubicBezTo>
                  <a:cubicBezTo>
                    <a:pt x="1115" y="107"/>
                    <a:pt x="1089" y="107"/>
                    <a:pt x="1063" y="107"/>
                  </a:cubicBezTo>
                  <a:cubicBezTo>
                    <a:pt x="1063" y="105"/>
                    <a:pt x="1063" y="103"/>
                    <a:pt x="1063" y="103"/>
                  </a:cubicBezTo>
                  <a:cubicBezTo>
                    <a:pt x="1063" y="103"/>
                    <a:pt x="1063" y="104"/>
                    <a:pt x="1063" y="107"/>
                  </a:cubicBezTo>
                  <a:cubicBezTo>
                    <a:pt x="1052" y="107"/>
                    <a:pt x="1040" y="107"/>
                    <a:pt x="1029" y="107"/>
                  </a:cubicBezTo>
                  <a:cubicBezTo>
                    <a:pt x="1024" y="107"/>
                    <a:pt x="1019" y="107"/>
                    <a:pt x="1014" y="107"/>
                  </a:cubicBezTo>
                  <a:cubicBezTo>
                    <a:pt x="1008" y="107"/>
                    <a:pt x="1008" y="107"/>
                    <a:pt x="1008" y="107"/>
                  </a:cubicBezTo>
                  <a:cubicBezTo>
                    <a:pt x="927" y="103"/>
                    <a:pt x="927" y="103"/>
                    <a:pt x="927" y="103"/>
                  </a:cubicBezTo>
                  <a:cubicBezTo>
                    <a:pt x="903" y="102"/>
                    <a:pt x="879" y="101"/>
                    <a:pt x="854" y="100"/>
                  </a:cubicBezTo>
                  <a:cubicBezTo>
                    <a:pt x="854" y="100"/>
                    <a:pt x="854" y="100"/>
                    <a:pt x="854" y="100"/>
                  </a:cubicBezTo>
                  <a:cubicBezTo>
                    <a:pt x="823" y="98"/>
                    <a:pt x="792" y="97"/>
                    <a:pt x="761" y="96"/>
                  </a:cubicBezTo>
                  <a:cubicBezTo>
                    <a:pt x="650" y="91"/>
                    <a:pt x="536" y="88"/>
                    <a:pt x="420" y="84"/>
                  </a:cubicBezTo>
                  <a:cubicBezTo>
                    <a:pt x="364" y="82"/>
                    <a:pt x="307" y="80"/>
                    <a:pt x="250" y="78"/>
                  </a:cubicBezTo>
                  <a:cubicBezTo>
                    <a:pt x="250" y="81"/>
                    <a:pt x="250" y="84"/>
                    <a:pt x="250" y="87"/>
                  </a:cubicBezTo>
                  <a:cubicBezTo>
                    <a:pt x="250" y="87"/>
                    <a:pt x="250" y="87"/>
                    <a:pt x="250" y="88"/>
                  </a:cubicBezTo>
                  <a:cubicBezTo>
                    <a:pt x="250" y="88"/>
                    <a:pt x="250" y="88"/>
                    <a:pt x="250" y="88"/>
                  </a:cubicBezTo>
                  <a:cubicBezTo>
                    <a:pt x="250" y="88"/>
                    <a:pt x="250" y="89"/>
                    <a:pt x="250" y="90"/>
                  </a:cubicBezTo>
                  <a:cubicBezTo>
                    <a:pt x="292" y="91"/>
                    <a:pt x="334" y="93"/>
                    <a:pt x="375" y="94"/>
                  </a:cubicBezTo>
                  <a:cubicBezTo>
                    <a:pt x="471" y="96"/>
                    <a:pt x="553" y="99"/>
                    <a:pt x="646" y="102"/>
                  </a:cubicBezTo>
                  <a:cubicBezTo>
                    <a:pt x="695" y="104"/>
                    <a:pt x="740" y="105"/>
                    <a:pt x="783" y="107"/>
                  </a:cubicBezTo>
                  <a:cubicBezTo>
                    <a:pt x="731" y="107"/>
                    <a:pt x="682" y="108"/>
                    <a:pt x="641" y="109"/>
                  </a:cubicBezTo>
                  <a:cubicBezTo>
                    <a:pt x="510" y="110"/>
                    <a:pt x="380" y="110"/>
                    <a:pt x="250" y="111"/>
                  </a:cubicBezTo>
                  <a:cubicBezTo>
                    <a:pt x="250" y="112"/>
                    <a:pt x="250" y="112"/>
                    <a:pt x="250" y="112"/>
                  </a:cubicBezTo>
                  <a:cubicBezTo>
                    <a:pt x="250" y="112"/>
                    <a:pt x="250" y="112"/>
                    <a:pt x="250" y="112"/>
                  </a:cubicBezTo>
                  <a:cubicBezTo>
                    <a:pt x="250" y="112"/>
                    <a:pt x="250" y="112"/>
                    <a:pt x="250" y="112"/>
                  </a:cubicBezTo>
                  <a:cubicBezTo>
                    <a:pt x="250" y="113"/>
                    <a:pt x="250" y="113"/>
                    <a:pt x="250" y="113"/>
                  </a:cubicBezTo>
                  <a:cubicBezTo>
                    <a:pt x="250" y="113"/>
                    <a:pt x="250" y="113"/>
                    <a:pt x="250" y="111"/>
                  </a:cubicBezTo>
                  <a:cubicBezTo>
                    <a:pt x="211" y="112"/>
                    <a:pt x="172" y="112"/>
                    <a:pt x="134" y="113"/>
                  </a:cubicBezTo>
                  <a:cubicBezTo>
                    <a:pt x="7" y="115"/>
                    <a:pt x="7" y="115"/>
                    <a:pt x="7" y="115"/>
                  </a:cubicBezTo>
                  <a:cubicBezTo>
                    <a:pt x="3" y="115"/>
                    <a:pt x="3" y="115"/>
                    <a:pt x="3" y="115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1" y="117"/>
                    <a:pt x="1" y="119"/>
                    <a:pt x="1" y="120"/>
                  </a:cubicBezTo>
                  <a:cubicBezTo>
                    <a:pt x="1" y="126"/>
                    <a:pt x="1" y="129"/>
                    <a:pt x="1" y="129"/>
                  </a:cubicBezTo>
                  <a:cubicBezTo>
                    <a:pt x="1" y="129"/>
                    <a:pt x="1" y="129"/>
                    <a:pt x="1" y="128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3" y="128"/>
                    <a:pt x="3" y="128"/>
                    <a:pt x="3" y="128"/>
                  </a:cubicBezTo>
                  <a:cubicBezTo>
                    <a:pt x="26" y="128"/>
                    <a:pt x="26" y="128"/>
                    <a:pt x="26" y="128"/>
                  </a:cubicBezTo>
                  <a:cubicBezTo>
                    <a:pt x="117" y="126"/>
                    <a:pt x="117" y="126"/>
                    <a:pt x="117" y="126"/>
                  </a:cubicBezTo>
                  <a:cubicBezTo>
                    <a:pt x="161" y="126"/>
                    <a:pt x="205" y="125"/>
                    <a:pt x="250" y="125"/>
                  </a:cubicBezTo>
                  <a:cubicBezTo>
                    <a:pt x="250" y="125"/>
                    <a:pt x="250" y="125"/>
                    <a:pt x="250" y="125"/>
                  </a:cubicBezTo>
                  <a:cubicBezTo>
                    <a:pt x="250" y="125"/>
                    <a:pt x="250" y="125"/>
                    <a:pt x="250" y="125"/>
                  </a:cubicBezTo>
                  <a:cubicBezTo>
                    <a:pt x="250" y="135"/>
                    <a:pt x="250" y="141"/>
                    <a:pt x="250" y="141"/>
                  </a:cubicBezTo>
                  <a:cubicBezTo>
                    <a:pt x="250" y="141"/>
                    <a:pt x="250" y="136"/>
                    <a:pt x="250" y="125"/>
                  </a:cubicBezTo>
                  <a:cubicBezTo>
                    <a:pt x="268" y="125"/>
                    <a:pt x="285" y="125"/>
                    <a:pt x="303" y="125"/>
                  </a:cubicBezTo>
                  <a:cubicBezTo>
                    <a:pt x="337" y="124"/>
                    <a:pt x="369" y="124"/>
                    <a:pt x="400" y="123"/>
                  </a:cubicBezTo>
                  <a:cubicBezTo>
                    <a:pt x="429" y="124"/>
                    <a:pt x="458" y="124"/>
                    <a:pt x="487" y="124"/>
                  </a:cubicBezTo>
                  <a:cubicBezTo>
                    <a:pt x="511" y="125"/>
                    <a:pt x="542" y="125"/>
                    <a:pt x="579" y="125"/>
                  </a:cubicBezTo>
                  <a:cubicBezTo>
                    <a:pt x="675" y="127"/>
                    <a:pt x="809" y="128"/>
                    <a:pt x="951" y="130"/>
                  </a:cubicBezTo>
                  <a:cubicBezTo>
                    <a:pt x="943" y="130"/>
                    <a:pt x="936" y="130"/>
                    <a:pt x="928" y="130"/>
                  </a:cubicBezTo>
                  <a:cubicBezTo>
                    <a:pt x="859" y="129"/>
                    <a:pt x="789" y="129"/>
                    <a:pt x="727" y="128"/>
                  </a:cubicBezTo>
                  <a:cubicBezTo>
                    <a:pt x="663" y="127"/>
                    <a:pt x="621" y="126"/>
                    <a:pt x="574" y="126"/>
                  </a:cubicBezTo>
                  <a:cubicBezTo>
                    <a:pt x="571" y="126"/>
                    <a:pt x="567" y="126"/>
                    <a:pt x="564" y="126"/>
                  </a:cubicBezTo>
                  <a:cubicBezTo>
                    <a:pt x="564" y="126"/>
                    <a:pt x="564" y="126"/>
                    <a:pt x="564" y="126"/>
                  </a:cubicBezTo>
                  <a:cubicBezTo>
                    <a:pt x="520" y="127"/>
                    <a:pt x="438" y="129"/>
                    <a:pt x="446" y="130"/>
                  </a:cubicBezTo>
                  <a:cubicBezTo>
                    <a:pt x="440" y="132"/>
                    <a:pt x="496" y="132"/>
                    <a:pt x="528" y="132"/>
                  </a:cubicBezTo>
                  <a:cubicBezTo>
                    <a:pt x="705" y="133"/>
                    <a:pt x="856" y="139"/>
                    <a:pt x="1037" y="142"/>
                  </a:cubicBezTo>
                  <a:cubicBezTo>
                    <a:pt x="1057" y="142"/>
                    <a:pt x="1057" y="142"/>
                    <a:pt x="1057" y="142"/>
                  </a:cubicBezTo>
                  <a:cubicBezTo>
                    <a:pt x="1062" y="142"/>
                    <a:pt x="1062" y="142"/>
                    <a:pt x="1062" y="142"/>
                  </a:cubicBezTo>
                  <a:cubicBezTo>
                    <a:pt x="1063" y="142"/>
                    <a:pt x="1063" y="142"/>
                    <a:pt x="1063" y="142"/>
                  </a:cubicBezTo>
                  <a:cubicBezTo>
                    <a:pt x="1063" y="142"/>
                    <a:pt x="1063" y="142"/>
                    <a:pt x="1063" y="142"/>
                  </a:cubicBezTo>
                  <a:cubicBezTo>
                    <a:pt x="1063" y="142"/>
                    <a:pt x="1063" y="138"/>
                    <a:pt x="1063" y="131"/>
                  </a:cubicBezTo>
                  <a:cubicBezTo>
                    <a:pt x="1069" y="131"/>
                    <a:pt x="1076" y="131"/>
                    <a:pt x="1083" y="132"/>
                  </a:cubicBezTo>
                  <a:cubicBezTo>
                    <a:pt x="1203" y="133"/>
                    <a:pt x="1323" y="135"/>
                    <a:pt x="1423" y="136"/>
                  </a:cubicBezTo>
                  <a:cubicBezTo>
                    <a:pt x="1427" y="136"/>
                    <a:pt x="1427" y="136"/>
                    <a:pt x="1427" y="136"/>
                  </a:cubicBezTo>
                  <a:cubicBezTo>
                    <a:pt x="1429" y="136"/>
                    <a:pt x="1429" y="136"/>
                    <a:pt x="1429" y="136"/>
                  </a:cubicBezTo>
                  <a:cubicBezTo>
                    <a:pt x="1430" y="136"/>
                    <a:pt x="1430" y="136"/>
                    <a:pt x="1430" y="136"/>
                  </a:cubicBezTo>
                  <a:cubicBezTo>
                    <a:pt x="1430" y="132"/>
                    <a:pt x="1430" y="127"/>
                    <a:pt x="1430" y="124"/>
                  </a:cubicBezTo>
                  <a:cubicBezTo>
                    <a:pt x="1430" y="119"/>
                    <a:pt x="1430" y="114"/>
                    <a:pt x="1430" y="109"/>
                  </a:cubicBezTo>
                  <a:cubicBezTo>
                    <a:pt x="1430" y="107"/>
                    <a:pt x="1430" y="104"/>
                    <a:pt x="1430" y="102"/>
                  </a:cubicBezTo>
                  <a:cubicBezTo>
                    <a:pt x="1430" y="102"/>
                    <a:pt x="1430" y="102"/>
                    <a:pt x="1430" y="102"/>
                  </a:cubicBezTo>
                  <a:cubicBezTo>
                    <a:pt x="1430" y="94"/>
                    <a:pt x="1430" y="86"/>
                    <a:pt x="1430" y="79"/>
                  </a:cubicBezTo>
                  <a:cubicBezTo>
                    <a:pt x="1431" y="32"/>
                    <a:pt x="1431" y="11"/>
                    <a:pt x="1431" y="3"/>
                  </a:cubicBezTo>
                  <a:cubicBezTo>
                    <a:pt x="1431" y="3"/>
                    <a:pt x="1431" y="3"/>
                    <a:pt x="1431" y="2"/>
                  </a:cubicBezTo>
                  <a:cubicBezTo>
                    <a:pt x="1431" y="1"/>
                    <a:pt x="1431" y="0"/>
                    <a:pt x="1431" y="0"/>
                  </a:cubicBezTo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3" name="Freeform 556"/>
            <p:cNvSpPr/>
            <p:nvPr/>
          </p:nvSpPr>
          <p:spPr bwMode="auto">
            <a:xfrm>
              <a:off x="7929563" y="3887788"/>
              <a:ext cx="792163" cy="790575"/>
            </a:xfrm>
            <a:custGeom>
              <a:avLst/>
              <a:gdLst>
                <a:gd name="T0" fmla="*/ 9 w 799"/>
                <a:gd name="T1" fmla="*/ 724 h 797"/>
                <a:gd name="T2" fmla="*/ 10 w 799"/>
                <a:gd name="T3" fmla="*/ 719 h 797"/>
                <a:gd name="T4" fmla="*/ 4 w 799"/>
                <a:gd name="T5" fmla="*/ 670 h 797"/>
                <a:gd name="T6" fmla="*/ 8 w 799"/>
                <a:gd name="T7" fmla="*/ 619 h 797"/>
                <a:gd name="T8" fmla="*/ 9 w 799"/>
                <a:gd name="T9" fmla="*/ 565 h 797"/>
                <a:gd name="T10" fmla="*/ 7 w 799"/>
                <a:gd name="T11" fmla="*/ 525 h 797"/>
                <a:gd name="T12" fmla="*/ 468 w 799"/>
                <a:gd name="T13" fmla="*/ 769 h 797"/>
                <a:gd name="T14" fmla="*/ 579 w 799"/>
                <a:gd name="T15" fmla="*/ 783 h 797"/>
                <a:gd name="T16" fmla="*/ 10 w 799"/>
                <a:gd name="T17" fmla="*/ 386 h 797"/>
                <a:gd name="T18" fmla="*/ 16 w 799"/>
                <a:gd name="T19" fmla="*/ 340 h 797"/>
                <a:gd name="T20" fmla="*/ 8 w 799"/>
                <a:gd name="T21" fmla="*/ 300 h 797"/>
                <a:gd name="T22" fmla="*/ 11 w 799"/>
                <a:gd name="T23" fmla="*/ 279 h 797"/>
                <a:gd name="T24" fmla="*/ 8 w 799"/>
                <a:gd name="T25" fmla="*/ 224 h 797"/>
                <a:gd name="T26" fmla="*/ 795 w 799"/>
                <a:gd name="T27" fmla="*/ 678 h 797"/>
                <a:gd name="T28" fmla="*/ 6 w 799"/>
                <a:gd name="T29" fmla="*/ 166 h 797"/>
                <a:gd name="T30" fmla="*/ 7 w 799"/>
                <a:gd name="T31" fmla="*/ 132 h 797"/>
                <a:gd name="T32" fmla="*/ 5 w 799"/>
                <a:gd name="T33" fmla="*/ 100 h 797"/>
                <a:gd name="T34" fmla="*/ 6 w 799"/>
                <a:gd name="T35" fmla="*/ 85 h 797"/>
                <a:gd name="T36" fmla="*/ 796 w 799"/>
                <a:gd name="T37" fmla="*/ 520 h 797"/>
                <a:gd name="T38" fmla="*/ 474 w 799"/>
                <a:gd name="T39" fmla="*/ 313 h 797"/>
                <a:gd name="T40" fmla="*/ 611 w 799"/>
                <a:gd name="T41" fmla="*/ 326 h 797"/>
                <a:gd name="T42" fmla="*/ 149 w 799"/>
                <a:gd name="T43" fmla="*/ 9 h 797"/>
                <a:gd name="T44" fmla="*/ 792 w 799"/>
                <a:gd name="T45" fmla="*/ 378 h 797"/>
                <a:gd name="T46" fmla="*/ 252 w 799"/>
                <a:gd name="T47" fmla="*/ 8 h 797"/>
                <a:gd name="T48" fmla="*/ 798 w 799"/>
                <a:gd name="T49" fmla="*/ 317 h 797"/>
                <a:gd name="T50" fmla="*/ 374 w 799"/>
                <a:gd name="T51" fmla="*/ 5 h 797"/>
                <a:gd name="T52" fmla="*/ 422 w 799"/>
                <a:gd name="T53" fmla="*/ 8 h 797"/>
                <a:gd name="T54" fmla="*/ 718 w 799"/>
                <a:gd name="T55" fmla="*/ 134 h 797"/>
                <a:gd name="T56" fmla="*/ 793 w 799"/>
                <a:gd name="T57" fmla="*/ 138 h 797"/>
                <a:gd name="T58" fmla="*/ 652 w 799"/>
                <a:gd name="T59" fmla="*/ 7 h 797"/>
                <a:gd name="T60" fmla="*/ 793 w 799"/>
                <a:gd name="T61" fmla="*/ 48 h 797"/>
                <a:gd name="T62" fmla="*/ 791 w 799"/>
                <a:gd name="T63" fmla="*/ 4 h 797"/>
                <a:gd name="T64" fmla="*/ 678 w 799"/>
                <a:gd name="T65" fmla="*/ 4 h 797"/>
                <a:gd name="T66" fmla="*/ 792 w 799"/>
                <a:gd name="T67" fmla="*/ 103 h 797"/>
                <a:gd name="T68" fmla="*/ 789 w 799"/>
                <a:gd name="T69" fmla="*/ 158 h 797"/>
                <a:gd name="T70" fmla="*/ 791 w 799"/>
                <a:gd name="T71" fmla="*/ 191 h 797"/>
                <a:gd name="T72" fmla="*/ 791 w 799"/>
                <a:gd name="T73" fmla="*/ 220 h 797"/>
                <a:gd name="T74" fmla="*/ 788 w 799"/>
                <a:gd name="T75" fmla="*/ 271 h 797"/>
                <a:gd name="T76" fmla="*/ 792 w 799"/>
                <a:gd name="T77" fmla="*/ 299 h 797"/>
                <a:gd name="T78" fmla="*/ 790 w 799"/>
                <a:gd name="T79" fmla="*/ 326 h 797"/>
                <a:gd name="T80" fmla="*/ 790 w 799"/>
                <a:gd name="T81" fmla="*/ 365 h 797"/>
                <a:gd name="T82" fmla="*/ 176 w 799"/>
                <a:gd name="T83" fmla="*/ 4 h 797"/>
                <a:gd name="T84" fmla="*/ 791 w 799"/>
                <a:gd name="T85" fmla="*/ 406 h 797"/>
                <a:gd name="T86" fmla="*/ 399 w 799"/>
                <a:gd name="T87" fmla="*/ 185 h 797"/>
                <a:gd name="T88" fmla="*/ 50 w 799"/>
                <a:gd name="T89" fmla="*/ 3 h 797"/>
                <a:gd name="T90" fmla="*/ 0 w 799"/>
                <a:gd name="T91" fmla="*/ 16 h 797"/>
                <a:gd name="T92" fmla="*/ 2 w 799"/>
                <a:gd name="T93" fmla="*/ 84 h 797"/>
                <a:gd name="T94" fmla="*/ 135 w 799"/>
                <a:gd name="T95" fmla="*/ 233 h 797"/>
                <a:gd name="T96" fmla="*/ 795 w 799"/>
                <a:gd name="T97" fmla="*/ 678 h 797"/>
                <a:gd name="T98" fmla="*/ 4 w 799"/>
                <a:gd name="T99" fmla="*/ 243 h 797"/>
                <a:gd name="T100" fmla="*/ 791 w 799"/>
                <a:gd name="T101" fmla="*/ 764 h 797"/>
                <a:gd name="T102" fmla="*/ 756 w 799"/>
                <a:gd name="T103" fmla="*/ 791 h 797"/>
                <a:gd name="T104" fmla="*/ 706 w 799"/>
                <a:gd name="T105" fmla="*/ 788 h 797"/>
                <a:gd name="T106" fmla="*/ 662 w 799"/>
                <a:gd name="T107" fmla="*/ 786 h 797"/>
                <a:gd name="T108" fmla="*/ 580 w 799"/>
                <a:gd name="T109" fmla="*/ 790 h 797"/>
                <a:gd name="T110" fmla="*/ 525 w 799"/>
                <a:gd name="T111" fmla="*/ 785 h 797"/>
                <a:gd name="T112" fmla="*/ 460 w 799"/>
                <a:gd name="T113" fmla="*/ 788 h 797"/>
                <a:gd name="T114" fmla="*/ 408 w 799"/>
                <a:gd name="T115" fmla="*/ 790 h 797"/>
                <a:gd name="T116" fmla="*/ 360 w 799"/>
                <a:gd name="T117" fmla="*/ 785 h 797"/>
                <a:gd name="T118" fmla="*/ 5 w 799"/>
                <a:gd name="T119" fmla="*/ 621 h 797"/>
                <a:gd name="T120" fmla="*/ 230 w 799"/>
                <a:gd name="T121" fmla="*/ 794 h 797"/>
                <a:gd name="T122" fmla="*/ 179 w 799"/>
                <a:gd name="T123" fmla="*/ 785 h 797"/>
                <a:gd name="T124" fmla="*/ 103 w 799"/>
                <a:gd name="T125" fmla="*/ 791 h 7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99" h="797">
                  <a:moveTo>
                    <a:pt x="11" y="787"/>
                  </a:moveTo>
                  <a:cubicBezTo>
                    <a:pt x="9" y="786"/>
                    <a:pt x="9" y="786"/>
                    <a:pt x="9" y="786"/>
                  </a:cubicBezTo>
                  <a:cubicBezTo>
                    <a:pt x="7" y="789"/>
                    <a:pt x="7" y="789"/>
                    <a:pt x="7" y="789"/>
                  </a:cubicBezTo>
                  <a:cubicBezTo>
                    <a:pt x="6" y="793"/>
                    <a:pt x="6" y="793"/>
                    <a:pt x="6" y="793"/>
                  </a:cubicBezTo>
                  <a:cubicBezTo>
                    <a:pt x="35" y="795"/>
                    <a:pt x="35" y="795"/>
                    <a:pt x="35" y="795"/>
                  </a:cubicBezTo>
                  <a:cubicBezTo>
                    <a:pt x="37" y="795"/>
                    <a:pt x="39" y="794"/>
                    <a:pt x="39" y="792"/>
                  </a:cubicBezTo>
                  <a:cubicBezTo>
                    <a:pt x="40" y="791"/>
                    <a:pt x="39" y="789"/>
                    <a:pt x="38" y="788"/>
                  </a:cubicBezTo>
                  <a:cubicBezTo>
                    <a:pt x="36" y="787"/>
                    <a:pt x="36" y="787"/>
                    <a:pt x="36" y="787"/>
                  </a:cubicBezTo>
                  <a:cubicBezTo>
                    <a:pt x="56" y="793"/>
                    <a:pt x="56" y="793"/>
                    <a:pt x="56" y="793"/>
                  </a:cubicBezTo>
                  <a:cubicBezTo>
                    <a:pt x="57" y="794"/>
                    <a:pt x="59" y="793"/>
                    <a:pt x="60" y="791"/>
                  </a:cubicBezTo>
                  <a:cubicBezTo>
                    <a:pt x="61" y="789"/>
                    <a:pt x="60" y="787"/>
                    <a:pt x="59" y="786"/>
                  </a:cubicBezTo>
                  <a:cubicBezTo>
                    <a:pt x="12" y="757"/>
                    <a:pt x="12" y="757"/>
                    <a:pt x="12" y="757"/>
                  </a:cubicBezTo>
                  <a:cubicBezTo>
                    <a:pt x="10" y="760"/>
                    <a:pt x="10" y="760"/>
                    <a:pt x="10" y="760"/>
                  </a:cubicBezTo>
                  <a:cubicBezTo>
                    <a:pt x="8" y="764"/>
                    <a:pt x="8" y="764"/>
                    <a:pt x="8" y="764"/>
                  </a:cubicBezTo>
                  <a:cubicBezTo>
                    <a:pt x="8" y="764"/>
                    <a:pt x="26" y="771"/>
                    <a:pt x="45" y="779"/>
                  </a:cubicBezTo>
                  <a:cubicBezTo>
                    <a:pt x="54" y="783"/>
                    <a:pt x="64" y="786"/>
                    <a:pt x="72" y="789"/>
                  </a:cubicBezTo>
                  <a:cubicBezTo>
                    <a:pt x="76" y="791"/>
                    <a:pt x="79" y="792"/>
                    <a:pt x="82" y="793"/>
                  </a:cubicBezTo>
                  <a:cubicBezTo>
                    <a:pt x="83" y="793"/>
                    <a:pt x="84" y="793"/>
                    <a:pt x="85" y="794"/>
                  </a:cubicBezTo>
                  <a:cubicBezTo>
                    <a:pt x="86" y="794"/>
                    <a:pt x="87" y="794"/>
                    <a:pt x="88" y="794"/>
                  </a:cubicBezTo>
                  <a:cubicBezTo>
                    <a:pt x="88" y="794"/>
                    <a:pt x="89" y="794"/>
                    <a:pt x="89" y="794"/>
                  </a:cubicBezTo>
                  <a:cubicBezTo>
                    <a:pt x="90" y="794"/>
                    <a:pt x="90" y="794"/>
                    <a:pt x="91" y="793"/>
                  </a:cubicBezTo>
                  <a:cubicBezTo>
                    <a:pt x="91" y="793"/>
                    <a:pt x="91" y="793"/>
                    <a:pt x="92" y="792"/>
                  </a:cubicBezTo>
                  <a:cubicBezTo>
                    <a:pt x="92" y="791"/>
                    <a:pt x="93" y="790"/>
                    <a:pt x="92" y="789"/>
                  </a:cubicBezTo>
                  <a:cubicBezTo>
                    <a:pt x="92" y="788"/>
                    <a:pt x="91" y="787"/>
                    <a:pt x="91" y="787"/>
                  </a:cubicBezTo>
                  <a:cubicBezTo>
                    <a:pt x="91" y="787"/>
                    <a:pt x="86" y="784"/>
                    <a:pt x="78" y="779"/>
                  </a:cubicBezTo>
                  <a:cubicBezTo>
                    <a:pt x="67" y="772"/>
                    <a:pt x="50" y="762"/>
                    <a:pt x="36" y="753"/>
                  </a:cubicBezTo>
                  <a:cubicBezTo>
                    <a:pt x="29" y="749"/>
                    <a:pt x="22" y="745"/>
                    <a:pt x="18" y="742"/>
                  </a:cubicBezTo>
                  <a:cubicBezTo>
                    <a:pt x="16" y="740"/>
                    <a:pt x="14" y="739"/>
                    <a:pt x="13" y="738"/>
                  </a:cubicBezTo>
                  <a:cubicBezTo>
                    <a:pt x="12" y="738"/>
                    <a:pt x="11" y="738"/>
                    <a:pt x="11" y="737"/>
                  </a:cubicBezTo>
                  <a:cubicBezTo>
                    <a:pt x="11" y="737"/>
                    <a:pt x="11" y="737"/>
                    <a:pt x="11" y="737"/>
                  </a:cubicBezTo>
                  <a:cubicBezTo>
                    <a:pt x="11" y="737"/>
                    <a:pt x="11" y="737"/>
                    <a:pt x="11" y="737"/>
                  </a:cubicBezTo>
                  <a:cubicBezTo>
                    <a:pt x="10" y="739"/>
                    <a:pt x="10" y="739"/>
                    <a:pt x="10" y="739"/>
                  </a:cubicBezTo>
                  <a:cubicBezTo>
                    <a:pt x="11" y="737"/>
                    <a:pt x="11" y="737"/>
                    <a:pt x="11" y="737"/>
                  </a:cubicBezTo>
                  <a:cubicBezTo>
                    <a:pt x="11" y="737"/>
                    <a:pt x="11" y="737"/>
                    <a:pt x="11" y="737"/>
                  </a:cubicBezTo>
                  <a:cubicBezTo>
                    <a:pt x="10" y="739"/>
                    <a:pt x="10" y="739"/>
                    <a:pt x="10" y="739"/>
                  </a:cubicBezTo>
                  <a:cubicBezTo>
                    <a:pt x="11" y="737"/>
                    <a:pt x="11" y="737"/>
                    <a:pt x="11" y="737"/>
                  </a:cubicBezTo>
                  <a:cubicBezTo>
                    <a:pt x="9" y="740"/>
                    <a:pt x="9" y="740"/>
                    <a:pt x="9" y="740"/>
                  </a:cubicBezTo>
                  <a:cubicBezTo>
                    <a:pt x="11" y="738"/>
                    <a:pt x="11" y="738"/>
                    <a:pt x="11" y="738"/>
                  </a:cubicBezTo>
                  <a:cubicBezTo>
                    <a:pt x="11" y="737"/>
                    <a:pt x="11" y="737"/>
                    <a:pt x="11" y="737"/>
                  </a:cubicBezTo>
                  <a:cubicBezTo>
                    <a:pt x="9" y="740"/>
                    <a:pt x="9" y="740"/>
                    <a:pt x="9" y="740"/>
                  </a:cubicBezTo>
                  <a:cubicBezTo>
                    <a:pt x="11" y="738"/>
                    <a:pt x="11" y="738"/>
                    <a:pt x="11" y="738"/>
                  </a:cubicBezTo>
                  <a:cubicBezTo>
                    <a:pt x="8" y="740"/>
                    <a:pt x="8" y="740"/>
                    <a:pt x="8" y="740"/>
                  </a:cubicBezTo>
                  <a:cubicBezTo>
                    <a:pt x="12" y="738"/>
                    <a:pt x="12" y="738"/>
                    <a:pt x="12" y="738"/>
                  </a:cubicBezTo>
                  <a:cubicBezTo>
                    <a:pt x="11" y="738"/>
                    <a:pt x="11" y="738"/>
                    <a:pt x="11" y="738"/>
                  </a:cubicBezTo>
                  <a:cubicBezTo>
                    <a:pt x="8" y="740"/>
                    <a:pt x="8" y="740"/>
                    <a:pt x="8" y="740"/>
                  </a:cubicBezTo>
                  <a:cubicBezTo>
                    <a:pt x="12" y="738"/>
                    <a:pt x="12" y="738"/>
                    <a:pt x="12" y="738"/>
                  </a:cubicBezTo>
                  <a:cubicBezTo>
                    <a:pt x="8" y="740"/>
                    <a:pt x="8" y="740"/>
                    <a:pt x="8" y="740"/>
                  </a:cubicBezTo>
                  <a:cubicBezTo>
                    <a:pt x="12" y="740"/>
                    <a:pt x="12" y="740"/>
                    <a:pt x="12" y="740"/>
                  </a:cubicBezTo>
                  <a:cubicBezTo>
                    <a:pt x="12" y="739"/>
                    <a:pt x="12" y="739"/>
                    <a:pt x="12" y="738"/>
                  </a:cubicBezTo>
                  <a:cubicBezTo>
                    <a:pt x="8" y="740"/>
                    <a:pt x="8" y="740"/>
                    <a:pt x="8" y="740"/>
                  </a:cubicBezTo>
                  <a:cubicBezTo>
                    <a:pt x="12" y="740"/>
                    <a:pt x="12" y="740"/>
                    <a:pt x="12" y="740"/>
                  </a:cubicBezTo>
                  <a:cubicBezTo>
                    <a:pt x="8" y="740"/>
                    <a:pt x="8" y="740"/>
                    <a:pt x="8" y="740"/>
                  </a:cubicBezTo>
                  <a:cubicBezTo>
                    <a:pt x="11" y="743"/>
                    <a:pt x="11" y="743"/>
                    <a:pt x="11" y="743"/>
                  </a:cubicBezTo>
                  <a:cubicBezTo>
                    <a:pt x="12" y="742"/>
                    <a:pt x="12" y="741"/>
                    <a:pt x="12" y="740"/>
                  </a:cubicBezTo>
                  <a:cubicBezTo>
                    <a:pt x="8" y="740"/>
                    <a:pt x="8" y="740"/>
                    <a:pt x="8" y="740"/>
                  </a:cubicBezTo>
                  <a:cubicBezTo>
                    <a:pt x="11" y="743"/>
                    <a:pt x="11" y="743"/>
                    <a:pt x="11" y="743"/>
                  </a:cubicBezTo>
                  <a:cubicBezTo>
                    <a:pt x="8" y="740"/>
                    <a:pt x="8" y="740"/>
                    <a:pt x="8" y="740"/>
                  </a:cubicBezTo>
                  <a:cubicBezTo>
                    <a:pt x="7" y="744"/>
                    <a:pt x="7" y="744"/>
                    <a:pt x="7" y="744"/>
                  </a:cubicBezTo>
                  <a:cubicBezTo>
                    <a:pt x="105" y="792"/>
                    <a:pt x="105" y="792"/>
                    <a:pt x="105" y="792"/>
                  </a:cubicBezTo>
                  <a:cubicBezTo>
                    <a:pt x="106" y="793"/>
                    <a:pt x="109" y="793"/>
                    <a:pt x="110" y="791"/>
                  </a:cubicBezTo>
                  <a:cubicBezTo>
                    <a:pt x="110" y="790"/>
                    <a:pt x="110" y="789"/>
                    <a:pt x="110" y="789"/>
                  </a:cubicBezTo>
                  <a:cubicBezTo>
                    <a:pt x="110" y="788"/>
                    <a:pt x="110" y="787"/>
                    <a:pt x="110" y="787"/>
                  </a:cubicBezTo>
                  <a:cubicBezTo>
                    <a:pt x="109" y="786"/>
                    <a:pt x="109" y="786"/>
                    <a:pt x="109" y="786"/>
                  </a:cubicBezTo>
                  <a:cubicBezTo>
                    <a:pt x="109" y="785"/>
                    <a:pt x="108" y="785"/>
                    <a:pt x="108" y="785"/>
                  </a:cubicBezTo>
                  <a:cubicBezTo>
                    <a:pt x="106" y="784"/>
                    <a:pt x="104" y="782"/>
                    <a:pt x="101" y="780"/>
                  </a:cubicBezTo>
                  <a:cubicBezTo>
                    <a:pt x="89" y="773"/>
                    <a:pt x="65" y="759"/>
                    <a:pt x="45" y="747"/>
                  </a:cubicBezTo>
                  <a:cubicBezTo>
                    <a:pt x="35" y="741"/>
                    <a:pt x="26" y="736"/>
                    <a:pt x="19" y="731"/>
                  </a:cubicBezTo>
                  <a:cubicBezTo>
                    <a:pt x="16" y="729"/>
                    <a:pt x="13" y="727"/>
                    <a:pt x="11" y="726"/>
                  </a:cubicBezTo>
                  <a:cubicBezTo>
                    <a:pt x="10" y="725"/>
                    <a:pt x="10" y="725"/>
                    <a:pt x="9" y="724"/>
                  </a:cubicBezTo>
                  <a:cubicBezTo>
                    <a:pt x="9" y="724"/>
                    <a:pt x="9" y="724"/>
                    <a:pt x="9" y="724"/>
                  </a:cubicBezTo>
                  <a:cubicBezTo>
                    <a:pt x="9" y="724"/>
                    <a:pt x="9" y="724"/>
                    <a:pt x="9" y="724"/>
                  </a:cubicBezTo>
                  <a:cubicBezTo>
                    <a:pt x="9" y="724"/>
                    <a:pt x="9" y="724"/>
                    <a:pt x="9" y="724"/>
                  </a:cubicBezTo>
                  <a:cubicBezTo>
                    <a:pt x="9" y="724"/>
                    <a:pt x="9" y="724"/>
                    <a:pt x="9" y="724"/>
                  </a:cubicBezTo>
                  <a:cubicBezTo>
                    <a:pt x="9" y="724"/>
                    <a:pt x="9" y="724"/>
                    <a:pt x="9" y="724"/>
                  </a:cubicBezTo>
                  <a:cubicBezTo>
                    <a:pt x="9" y="724"/>
                    <a:pt x="9" y="724"/>
                    <a:pt x="9" y="724"/>
                  </a:cubicBezTo>
                  <a:cubicBezTo>
                    <a:pt x="7" y="726"/>
                    <a:pt x="7" y="726"/>
                    <a:pt x="7" y="726"/>
                  </a:cubicBezTo>
                  <a:cubicBezTo>
                    <a:pt x="9" y="725"/>
                    <a:pt x="9" y="725"/>
                    <a:pt x="9" y="725"/>
                  </a:cubicBezTo>
                  <a:cubicBezTo>
                    <a:pt x="9" y="724"/>
                    <a:pt x="9" y="724"/>
                    <a:pt x="9" y="724"/>
                  </a:cubicBezTo>
                  <a:cubicBezTo>
                    <a:pt x="7" y="726"/>
                    <a:pt x="7" y="726"/>
                    <a:pt x="7" y="726"/>
                  </a:cubicBezTo>
                  <a:cubicBezTo>
                    <a:pt x="9" y="725"/>
                    <a:pt x="9" y="725"/>
                    <a:pt x="9" y="725"/>
                  </a:cubicBezTo>
                  <a:cubicBezTo>
                    <a:pt x="6" y="726"/>
                    <a:pt x="6" y="726"/>
                    <a:pt x="6" y="726"/>
                  </a:cubicBezTo>
                  <a:cubicBezTo>
                    <a:pt x="10" y="726"/>
                    <a:pt x="10" y="726"/>
                    <a:pt x="10" y="726"/>
                  </a:cubicBezTo>
                  <a:cubicBezTo>
                    <a:pt x="10" y="725"/>
                    <a:pt x="10" y="725"/>
                    <a:pt x="9" y="725"/>
                  </a:cubicBezTo>
                  <a:cubicBezTo>
                    <a:pt x="6" y="726"/>
                    <a:pt x="6" y="726"/>
                    <a:pt x="6" y="726"/>
                  </a:cubicBezTo>
                  <a:cubicBezTo>
                    <a:pt x="10" y="726"/>
                    <a:pt x="10" y="726"/>
                    <a:pt x="10" y="726"/>
                  </a:cubicBezTo>
                  <a:cubicBezTo>
                    <a:pt x="6" y="726"/>
                    <a:pt x="6" y="726"/>
                    <a:pt x="6" y="726"/>
                  </a:cubicBezTo>
                  <a:cubicBezTo>
                    <a:pt x="9" y="728"/>
                    <a:pt x="9" y="728"/>
                    <a:pt x="9" y="728"/>
                  </a:cubicBezTo>
                  <a:cubicBezTo>
                    <a:pt x="10" y="727"/>
                    <a:pt x="10" y="727"/>
                    <a:pt x="10" y="726"/>
                  </a:cubicBezTo>
                  <a:cubicBezTo>
                    <a:pt x="6" y="726"/>
                    <a:pt x="6" y="726"/>
                    <a:pt x="6" y="726"/>
                  </a:cubicBezTo>
                  <a:cubicBezTo>
                    <a:pt x="9" y="728"/>
                    <a:pt x="9" y="728"/>
                    <a:pt x="9" y="728"/>
                  </a:cubicBezTo>
                  <a:cubicBezTo>
                    <a:pt x="6" y="726"/>
                    <a:pt x="6" y="726"/>
                    <a:pt x="6" y="726"/>
                  </a:cubicBezTo>
                  <a:cubicBezTo>
                    <a:pt x="4" y="729"/>
                    <a:pt x="4" y="729"/>
                    <a:pt x="4" y="729"/>
                  </a:cubicBezTo>
                  <a:cubicBezTo>
                    <a:pt x="4" y="729"/>
                    <a:pt x="32" y="745"/>
                    <a:pt x="61" y="761"/>
                  </a:cubicBezTo>
                  <a:cubicBezTo>
                    <a:pt x="75" y="769"/>
                    <a:pt x="90" y="777"/>
                    <a:pt x="102" y="783"/>
                  </a:cubicBezTo>
                  <a:cubicBezTo>
                    <a:pt x="107" y="786"/>
                    <a:pt x="113" y="788"/>
                    <a:pt x="116" y="790"/>
                  </a:cubicBezTo>
                  <a:cubicBezTo>
                    <a:pt x="118" y="791"/>
                    <a:pt x="120" y="791"/>
                    <a:pt x="122" y="792"/>
                  </a:cubicBezTo>
                  <a:cubicBezTo>
                    <a:pt x="122" y="792"/>
                    <a:pt x="123" y="792"/>
                    <a:pt x="124" y="793"/>
                  </a:cubicBezTo>
                  <a:cubicBezTo>
                    <a:pt x="124" y="793"/>
                    <a:pt x="125" y="793"/>
                    <a:pt x="126" y="793"/>
                  </a:cubicBezTo>
                  <a:cubicBezTo>
                    <a:pt x="126" y="793"/>
                    <a:pt x="126" y="793"/>
                    <a:pt x="127" y="793"/>
                  </a:cubicBezTo>
                  <a:cubicBezTo>
                    <a:pt x="128" y="792"/>
                    <a:pt x="129" y="792"/>
                    <a:pt x="129" y="791"/>
                  </a:cubicBezTo>
                  <a:cubicBezTo>
                    <a:pt x="130" y="790"/>
                    <a:pt x="130" y="789"/>
                    <a:pt x="130" y="788"/>
                  </a:cubicBezTo>
                  <a:cubicBezTo>
                    <a:pt x="130" y="787"/>
                    <a:pt x="129" y="786"/>
                    <a:pt x="128" y="785"/>
                  </a:cubicBezTo>
                  <a:cubicBezTo>
                    <a:pt x="128" y="785"/>
                    <a:pt x="126" y="784"/>
                    <a:pt x="123" y="782"/>
                  </a:cubicBezTo>
                  <a:cubicBezTo>
                    <a:pt x="111" y="775"/>
                    <a:pt x="83" y="758"/>
                    <a:pt x="57" y="742"/>
                  </a:cubicBezTo>
                  <a:cubicBezTo>
                    <a:pt x="44" y="734"/>
                    <a:pt x="32" y="727"/>
                    <a:pt x="23" y="721"/>
                  </a:cubicBezTo>
                  <a:cubicBezTo>
                    <a:pt x="19" y="718"/>
                    <a:pt x="15" y="716"/>
                    <a:pt x="13" y="714"/>
                  </a:cubicBezTo>
                  <a:cubicBezTo>
                    <a:pt x="12" y="713"/>
                    <a:pt x="11" y="713"/>
                    <a:pt x="10" y="712"/>
                  </a:cubicBezTo>
                  <a:cubicBezTo>
                    <a:pt x="10" y="712"/>
                    <a:pt x="10" y="712"/>
                    <a:pt x="10" y="712"/>
                  </a:cubicBezTo>
                  <a:cubicBezTo>
                    <a:pt x="8" y="713"/>
                    <a:pt x="8" y="713"/>
                    <a:pt x="8" y="713"/>
                  </a:cubicBezTo>
                  <a:cubicBezTo>
                    <a:pt x="10" y="712"/>
                    <a:pt x="10" y="712"/>
                    <a:pt x="10" y="712"/>
                  </a:cubicBezTo>
                  <a:cubicBezTo>
                    <a:pt x="10" y="712"/>
                    <a:pt x="10" y="712"/>
                    <a:pt x="10" y="712"/>
                  </a:cubicBezTo>
                  <a:cubicBezTo>
                    <a:pt x="8" y="713"/>
                    <a:pt x="8" y="713"/>
                    <a:pt x="8" y="713"/>
                  </a:cubicBezTo>
                  <a:cubicBezTo>
                    <a:pt x="10" y="712"/>
                    <a:pt x="10" y="712"/>
                    <a:pt x="10" y="712"/>
                  </a:cubicBezTo>
                  <a:cubicBezTo>
                    <a:pt x="7" y="714"/>
                    <a:pt x="7" y="714"/>
                    <a:pt x="7" y="714"/>
                  </a:cubicBezTo>
                  <a:cubicBezTo>
                    <a:pt x="10" y="712"/>
                    <a:pt x="10" y="712"/>
                    <a:pt x="10" y="712"/>
                  </a:cubicBezTo>
                  <a:cubicBezTo>
                    <a:pt x="10" y="712"/>
                    <a:pt x="10" y="712"/>
                    <a:pt x="10" y="712"/>
                  </a:cubicBezTo>
                  <a:cubicBezTo>
                    <a:pt x="7" y="714"/>
                    <a:pt x="7" y="714"/>
                    <a:pt x="7" y="714"/>
                  </a:cubicBezTo>
                  <a:cubicBezTo>
                    <a:pt x="10" y="712"/>
                    <a:pt x="10" y="712"/>
                    <a:pt x="10" y="712"/>
                  </a:cubicBezTo>
                  <a:cubicBezTo>
                    <a:pt x="7" y="714"/>
                    <a:pt x="7" y="714"/>
                    <a:pt x="7" y="714"/>
                  </a:cubicBezTo>
                  <a:cubicBezTo>
                    <a:pt x="11" y="714"/>
                    <a:pt x="11" y="714"/>
                    <a:pt x="11" y="714"/>
                  </a:cubicBezTo>
                  <a:cubicBezTo>
                    <a:pt x="11" y="713"/>
                    <a:pt x="10" y="713"/>
                    <a:pt x="10" y="712"/>
                  </a:cubicBezTo>
                  <a:cubicBezTo>
                    <a:pt x="7" y="714"/>
                    <a:pt x="7" y="714"/>
                    <a:pt x="7" y="714"/>
                  </a:cubicBezTo>
                  <a:cubicBezTo>
                    <a:pt x="11" y="714"/>
                    <a:pt x="11" y="714"/>
                    <a:pt x="11" y="714"/>
                  </a:cubicBezTo>
                  <a:cubicBezTo>
                    <a:pt x="7" y="714"/>
                    <a:pt x="7" y="714"/>
                    <a:pt x="7" y="714"/>
                  </a:cubicBezTo>
                  <a:cubicBezTo>
                    <a:pt x="10" y="716"/>
                    <a:pt x="10" y="716"/>
                    <a:pt x="10" y="716"/>
                  </a:cubicBezTo>
                  <a:cubicBezTo>
                    <a:pt x="10" y="716"/>
                    <a:pt x="11" y="715"/>
                    <a:pt x="11" y="714"/>
                  </a:cubicBezTo>
                  <a:cubicBezTo>
                    <a:pt x="7" y="714"/>
                    <a:pt x="7" y="714"/>
                    <a:pt x="7" y="714"/>
                  </a:cubicBezTo>
                  <a:cubicBezTo>
                    <a:pt x="10" y="716"/>
                    <a:pt x="10" y="716"/>
                    <a:pt x="10" y="716"/>
                  </a:cubicBezTo>
                  <a:cubicBezTo>
                    <a:pt x="10" y="716"/>
                    <a:pt x="10" y="716"/>
                    <a:pt x="10" y="716"/>
                  </a:cubicBezTo>
                  <a:cubicBezTo>
                    <a:pt x="7" y="714"/>
                    <a:pt x="7" y="714"/>
                    <a:pt x="7" y="714"/>
                  </a:cubicBezTo>
                  <a:cubicBezTo>
                    <a:pt x="8" y="718"/>
                    <a:pt x="8" y="718"/>
                    <a:pt x="8" y="718"/>
                  </a:cubicBezTo>
                  <a:cubicBezTo>
                    <a:pt x="9" y="718"/>
                    <a:pt x="9" y="717"/>
                    <a:pt x="10" y="716"/>
                  </a:cubicBezTo>
                  <a:cubicBezTo>
                    <a:pt x="7" y="714"/>
                    <a:pt x="7" y="714"/>
                    <a:pt x="7" y="714"/>
                  </a:cubicBezTo>
                  <a:cubicBezTo>
                    <a:pt x="8" y="718"/>
                    <a:pt x="8" y="718"/>
                    <a:pt x="8" y="718"/>
                  </a:cubicBezTo>
                  <a:cubicBezTo>
                    <a:pt x="7" y="715"/>
                    <a:pt x="7" y="715"/>
                    <a:pt x="7" y="715"/>
                  </a:cubicBezTo>
                  <a:cubicBezTo>
                    <a:pt x="7" y="718"/>
                    <a:pt x="7" y="718"/>
                    <a:pt x="7" y="718"/>
                  </a:cubicBezTo>
                  <a:cubicBezTo>
                    <a:pt x="7" y="718"/>
                    <a:pt x="8" y="718"/>
                    <a:pt x="8" y="718"/>
                  </a:cubicBezTo>
                  <a:cubicBezTo>
                    <a:pt x="7" y="715"/>
                    <a:pt x="7" y="715"/>
                    <a:pt x="7" y="715"/>
                  </a:cubicBezTo>
                  <a:cubicBezTo>
                    <a:pt x="7" y="718"/>
                    <a:pt x="7" y="718"/>
                    <a:pt x="7" y="718"/>
                  </a:cubicBezTo>
                  <a:cubicBezTo>
                    <a:pt x="7" y="716"/>
                    <a:pt x="7" y="716"/>
                    <a:pt x="7" y="716"/>
                  </a:cubicBezTo>
                  <a:cubicBezTo>
                    <a:pt x="7" y="718"/>
                    <a:pt x="7" y="718"/>
                    <a:pt x="7" y="718"/>
                  </a:cubicBezTo>
                  <a:cubicBezTo>
                    <a:pt x="7" y="718"/>
                    <a:pt x="7" y="718"/>
                    <a:pt x="7" y="718"/>
                  </a:cubicBezTo>
                  <a:cubicBezTo>
                    <a:pt x="7" y="716"/>
                    <a:pt x="7" y="716"/>
                    <a:pt x="7" y="716"/>
                  </a:cubicBezTo>
                  <a:cubicBezTo>
                    <a:pt x="7" y="718"/>
                    <a:pt x="7" y="718"/>
                    <a:pt x="7" y="718"/>
                  </a:cubicBezTo>
                  <a:cubicBezTo>
                    <a:pt x="7" y="718"/>
                    <a:pt x="7" y="718"/>
                    <a:pt x="7" y="718"/>
                  </a:cubicBezTo>
                  <a:cubicBezTo>
                    <a:pt x="7" y="718"/>
                    <a:pt x="7" y="718"/>
                    <a:pt x="7" y="718"/>
                  </a:cubicBezTo>
                  <a:cubicBezTo>
                    <a:pt x="7" y="718"/>
                    <a:pt x="7" y="718"/>
                    <a:pt x="7" y="718"/>
                  </a:cubicBezTo>
                  <a:cubicBezTo>
                    <a:pt x="7" y="718"/>
                    <a:pt x="7" y="718"/>
                    <a:pt x="7" y="718"/>
                  </a:cubicBezTo>
                  <a:cubicBezTo>
                    <a:pt x="7" y="718"/>
                    <a:pt x="7" y="718"/>
                    <a:pt x="7" y="718"/>
                  </a:cubicBezTo>
                  <a:cubicBezTo>
                    <a:pt x="7" y="718"/>
                    <a:pt x="8" y="718"/>
                    <a:pt x="10" y="719"/>
                  </a:cubicBezTo>
                  <a:cubicBezTo>
                    <a:pt x="15" y="721"/>
                    <a:pt x="27" y="727"/>
                    <a:pt x="41" y="735"/>
                  </a:cubicBezTo>
                  <a:cubicBezTo>
                    <a:pt x="62" y="746"/>
                    <a:pt x="89" y="760"/>
                    <a:pt x="110" y="772"/>
                  </a:cubicBezTo>
                  <a:cubicBezTo>
                    <a:pt x="121" y="778"/>
                    <a:pt x="130" y="783"/>
                    <a:pt x="137" y="787"/>
                  </a:cubicBezTo>
                  <a:cubicBezTo>
                    <a:pt x="143" y="791"/>
                    <a:pt x="147" y="793"/>
                    <a:pt x="147" y="793"/>
                  </a:cubicBezTo>
                  <a:cubicBezTo>
                    <a:pt x="149" y="794"/>
                    <a:pt x="152" y="793"/>
                    <a:pt x="153" y="791"/>
                  </a:cubicBezTo>
                  <a:cubicBezTo>
                    <a:pt x="154" y="790"/>
                    <a:pt x="153" y="787"/>
                    <a:pt x="151" y="786"/>
                  </a:cubicBezTo>
                  <a:cubicBezTo>
                    <a:pt x="151" y="786"/>
                    <a:pt x="149" y="785"/>
                    <a:pt x="145" y="783"/>
                  </a:cubicBezTo>
                  <a:cubicBezTo>
                    <a:pt x="132" y="775"/>
                    <a:pt x="98" y="755"/>
                    <a:pt x="68" y="736"/>
                  </a:cubicBezTo>
                  <a:cubicBezTo>
                    <a:pt x="52" y="727"/>
                    <a:pt x="38" y="718"/>
                    <a:pt x="28" y="711"/>
                  </a:cubicBezTo>
                  <a:cubicBezTo>
                    <a:pt x="22" y="708"/>
                    <a:pt x="18" y="705"/>
                    <a:pt x="15" y="703"/>
                  </a:cubicBezTo>
                  <a:cubicBezTo>
                    <a:pt x="14" y="702"/>
                    <a:pt x="13" y="701"/>
                    <a:pt x="12" y="700"/>
                  </a:cubicBezTo>
                  <a:cubicBezTo>
                    <a:pt x="12" y="700"/>
                    <a:pt x="12" y="700"/>
                    <a:pt x="12" y="700"/>
                  </a:cubicBezTo>
                  <a:cubicBezTo>
                    <a:pt x="10" y="701"/>
                    <a:pt x="10" y="701"/>
                    <a:pt x="10" y="701"/>
                  </a:cubicBezTo>
                  <a:cubicBezTo>
                    <a:pt x="12" y="700"/>
                    <a:pt x="12" y="700"/>
                    <a:pt x="12" y="700"/>
                  </a:cubicBezTo>
                  <a:cubicBezTo>
                    <a:pt x="12" y="700"/>
                    <a:pt x="12" y="700"/>
                    <a:pt x="12" y="700"/>
                  </a:cubicBezTo>
                  <a:cubicBezTo>
                    <a:pt x="10" y="701"/>
                    <a:pt x="10" y="701"/>
                    <a:pt x="10" y="701"/>
                  </a:cubicBezTo>
                  <a:cubicBezTo>
                    <a:pt x="12" y="700"/>
                    <a:pt x="12" y="700"/>
                    <a:pt x="12" y="700"/>
                  </a:cubicBezTo>
                  <a:cubicBezTo>
                    <a:pt x="9" y="702"/>
                    <a:pt x="9" y="702"/>
                    <a:pt x="9" y="702"/>
                  </a:cubicBezTo>
                  <a:cubicBezTo>
                    <a:pt x="12" y="702"/>
                    <a:pt x="12" y="702"/>
                    <a:pt x="12" y="702"/>
                  </a:cubicBezTo>
                  <a:cubicBezTo>
                    <a:pt x="12" y="701"/>
                    <a:pt x="12" y="700"/>
                    <a:pt x="12" y="700"/>
                  </a:cubicBezTo>
                  <a:cubicBezTo>
                    <a:pt x="9" y="702"/>
                    <a:pt x="9" y="702"/>
                    <a:pt x="9" y="702"/>
                  </a:cubicBezTo>
                  <a:cubicBezTo>
                    <a:pt x="12" y="702"/>
                    <a:pt x="12" y="702"/>
                    <a:pt x="12" y="702"/>
                  </a:cubicBezTo>
                  <a:cubicBezTo>
                    <a:pt x="9" y="702"/>
                    <a:pt x="9" y="702"/>
                    <a:pt x="9" y="702"/>
                  </a:cubicBezTo>
                  <a:cubicBezTo>
                    <a:pt x="12" y="704"/>
                    <a:pt x="12" y="704"/>
                    <a:pt x="12" y="704"/>
                  </a:cubicBezTo>
                  <a:cubicBezTo>
                    <a:pt x="12" y="703"/>
                    <a:pt x="12" y="702"/>
                    <a:pt x="12" y="702"/>
                  </a:cubicBezTo>
                  <a:cubicBezTo>
                    <a:pt x="9" y="702"/>
                    <a:pt x="9" y="702"/>
                    <a:pt x="9" y="702"/>
                  </a:cubicBezTo>
                  <a:cubicBezTo>
                    <a:pt x="12" y="704"/>
                    <a:pt x="12" y="704"/>
                    <a:pt x="12" y="704"/>
                  </a:cubicBezTo>
                  <a:cubicBezTo>
                    <a:pt x="8" y="701"/>
                    <a:pt x="8" y="701"/>
                    <a:pt x="8" y="701"/>
                  </a:cubicBezTo>
                  <a:cubicBezTo>
                    <a:pt x="6" y="705"/>
                    <a:pt x="6" y="705"/>
                    <a:pt x="6" y="705"/>
                  </a:cubicBezTo>
                  <a:cubicBezTo>
                    <a:pt x="6" y="705"/>
                    <a:pt x="47" y="727"/>
                    <a:pt x="89" y="749"/>
                  </a:cubicBezTo>
                  <a:cubicBezTo>
                    <a:pt x="110" y="760"/>
                    <a:pt x="131" y="771"/>
                    <a:pt x="147" y="779"/>
                  </a:cubicBezTo>
                  <a:cubicBezTo>
                    <a:pt x="155" y="783"/>
                    <a:pt x="162" y="787"/>
                    <a:pt x="167" y="789"/>
                  </a:cubicBezTo>
                  <a:cubicBezTo>
                    <a:pt x="170" y="790"/>
                    <a:pt x="172" y="791"/>
                    <a:pt x="174" y="792"/>
                  </a:cubicBezTo>
                  <a:cubicBezTo>
                    <a:pt x="175" y="792"/>
                    <a:pt x="176" y="792"/>
                    <a:pt x="176" y="793"/>
                  </a:cubicBezTo>
                  <a:cubicBezTo>
                    <a:pt x="177" y="793"/>
                    <a:pt x="177" y="793"/>
                    <a:pt x="177" y="793"/>
                  </a:cubicBezTo>
                  <a:cubicBezTo>
                    <a:pt x="178" y="793"/>
                    <a:pt x="178" y="793"/>
                    <a:pt x="179" y="793"/>
                  </a:cubicBezTo>
                  <a:cubicBezTo>
                    <a:pt x="179" y="793"/>
                    <a:pt x="179" y="793"/>
                    <a:pt x="180" y="793"/>
                  </a:cubicBezTo>
                  <a:cubicBezTo>
                    <a:pt x="181" y="793"/>
                    <a:pt x="181" y="792"/>
                    <a:pt x="182" y="791"/>
                  </a:cubicBezTo>
                  <a:cubicBezTo>
                    <a:pt x="182" y="791"/>
                    <a:pt x="182" y="791"/>
                    <a:pt x="182" y="791"/>
                  </a:cubicBezTo>
                  <a:cubicBezTo>
                    <a:pt x="183" y="790"/>
                    <a:pt x="183" y="790"/>
                    <a:pt x="183" y="789"/>
                  </a:cubicBezTo>
                  <a:cubicBezTo>
                    <a:pt x="183" y="788"/>
                    <a:pt x="183" y="788"/>
                    <a:pt x="182" y="788"/>
                  </a:cubicBezTo>
                  <a:cubicBezTo>
                    <a:pt x="182" y="787"/>
                    <a:pt x="182" y="787"/>
                    <a:pt x="182" y="786"/>
                  </a:cubicBezTo>
                  <a:cubicBezTo>
                    <a:pt x="181" y="786"/>
                    <a:pt x="181" y="786"/>
                    <a:pt x="181" y="786"/>
                  </a:cubicBezTo>
                  <a:cubicBezTo>
                    <a:pt x="180" y="785"/>
                    <a:pt x="179" y="784"/>
                    <a:pt x="177" y="783"/>
                  </a:cubicBezTo>
                  <a:cubicBezTo>
                    <a:pt x="171" y="779"/>
                    <a:pt x="157" y="770"/>
                    <a:pt x="140" y="759"/>
                  </a:cubicBezTo>
                  <a:cubicBezTo>
                    <a:pt x="89" y="727"/>
                    <a:pt x="8" y="678"/>
                    <a:pt x="8" y="678"/>
                  </a:cubicBezTo>
                  <a:cubicBezTo>
                    <a:pt x="6" y="681"/>
                    <a:pt x="6" y="681"/>
                    <a:pt x="6" y="681"/>
                  </a:cubicBezTo>
                  <a:cubicBezTo>
                    <a:pt x="4" y="684"/>
                    <a:pt x="4" y="684"/>
                    <a:pt x="4" y="684"/>
                  </a:cubicBezTo>
                  <a:cubicBezTo>
                    <a:pt x="206" y="796"/>
                    <a:pt x="206" y="796"/>
                    <a:pt x="206" y="796"/>
                  </a:cubicBezTo>
                  <a:cubicBezTo>
                    <a:pt x="208" y="797"/>
                    <a:pt x="210" y="796"/>
                    <a:pt x="211" y="794"/>
                  </a:cubicBezTo>
                  <a:cubicBezTo>
                    <a:pt x="212" y="792"/>
                    <a:pt x="211" y="790"/>
                    <a:pt x="210" y="789"/>
                  </a:cubicBezTo>
                  <a:cubicBezTo>
                    <a:pt x="210" y="789"/>
                    <a:pt x="207" y="787"/>
                    <a:pt x="201" y="784"/>
                  </a:cubicBezTo>
                  <a:cubicBezTo>
                    <a:pt x="182" y="772"/>
                    <a:pt x="134" y="743"/>
                    <a:pt x="90" y="716"/>
                  </a:cubicBezTo>
                  <a:cubicBezTo>
                    <a:pt x="68" y="703"/>
                    <a:pt x="48" y="690"/>
                    <a:pt x="33" y="680"/>
                  </a:cubicBezTo>
                  <a:cubicBezTo>
                    <a:pt x="25" y="675"/>
                    <a:pt x="19" y="671"/>
                    <a:pt x="15" y="668"/>
                  </a:cubicBezTo>
                  <a:cubicBezTo>
                    <a:pt x="13" y="667"/>
                    <a:pt x="11" y="666"/>
                    <a:pt x="10" y="665"/>
                  </a:cubicBezTo>
                  <a:cubicBezTo>
                    <a:pt x="10" y="665"/>
                    <a:pt x="9" y="664"/>
                    <a:pt x="9" y="664"/>
                  </a:cubicBezTo>
                  <a:cubicBezTo>
                    <a:pt x="9" y="664"/>
                    <a:pt x="9" y="664"/>
                    <a:pt x="9" y="664"/>
                  </a:cubicBezTo>
                  <a:cubicBezTo>
                    <a:pt x="8" y="666"/>
                    <a:pt x="8" y="666"/>
                    <a:pt x="8" y="666"/>
                  </a:cubicBezTo>
                  <a:cubicBezTo>
                    <a:pt x="9" y="664"/>
                    <a:pt x="9" y="664"/>
                    <a:pt x="9" y="664"/>
                  </a:cubicBezTo>
                  <a:cubicBezTo>
                    <a:pt x="9" y="664"/>
                    <a:pt x="9" y="664"/>
                    <a:pt x="9" y="664"/>
                  </a:cubicBezTo>
                  <a:cubicBezTo>
                    <a:pt x="8" y="666"/>
                    <a:pt x="8" y="666"/>
                    <a:pt x="8" y="666"/>
                  </a:cubicBezTo>
                  <a:cubicBezTo>
                    <a:pt x="9" y="664"/>
                    <a:pt x="9" y="664"/>
                    <a:pt x="9" y="664"/>
                  </a:cubicBezTo>
                  <a:cubicBezTo>
                    <a:pt x="6" y="666"/>
                    <a:pt x="6" y="666"/>
                    <a:pt x="6" y="666"/>
                  </a:cubicBezTo>
                  <a:cubicBezTo>
                    <a:pt x="10" y="666"/>
                    <a:pt x="10" y="666"/>
                    <a:pt x="10" y="666"/>
                  </a:cubicBezTo>
                  <a:cubicBezTo>
                    <a:pt x="10" y="665"/>
                    <a:pt x="10" y="665"/>
                    <a:pt x="9" y="664"/>
                  </a:cubicBezTo>
                  <a:cubicBezTo>
                    <a:pt x="6" y="666"/>
                    <a:pt x="6" y="666"/>
                    <a:pt x="6" y="666"/>
                  </a:cubicBezTo>
                  <a:cubicBezTo>
                    <a:pt x="10" y="666"/>
                    <a:pt x="10" y="666"/>
                    <a:pt x="10" y="666"/>
                  </a:cubicBezTo>
                  <a:cubicBezTo>
                    <a:pt x="6" y="666"/>
                    <a:pt x="6" y="666"/>
                    <a:pt x="6" y="666"/>
                  </a:cubicBezTo>
                  <a:cubicBezTo>
                    <a:pt x="9" y="668"/>
                    <a:pt x="9" y="668"/>
                    <a:pt x="9" y="668"/>
                  </a:cubicBezTo>
                  <a:cubicBezTo>
                    <a:pt x="10" y="668"/>
                    <a:pt x="10" y="667"/>
                    <a:pt x="10" y="666"/>
                  </a:cubicBezTo>
                  <a:cubicBezTo>
                    <a:pt x="6" y="666"/>
                    <a:pt x="6" y="666"/>
                    <a:pt x="6" y="666"/>
                  </a:cubicBezTo>
                  <a:cubicBezTo>
                    <a:pt x="9" y="668"/>
                    <a:pt x="9" y="668"/>
                    <a:pt x="9" y="668"/>
                  </a:cubicBezTo>
                  <a:cubicBezTo>
                    <a:pt x="6" y="666"/>
                    <a:pt x="6" y="666"/>
                    <a:pt x="6" y="666"/>
                  </a:cubicBezTo>
                  <a:cubicBezTo>
                    <a:pt x="4" y="670"/>
                    <a:pt x="4" y="670"/>
                    <a:pt x="4" y="670"/>
                  </a:cubicBezTo>
                  <a:cubicBezTo>
                    <a:pt x="232" y="795"/>
                    <a:pt x="232" y="795"/>
                    <a:pt x="232" y="795"/>
                  </a:cubicBezTo>
                  <a:cubicBezTo>
                    <a:pt x="233" y="796"/>
                    <a:pt x="236" y="796"/>
                    <a:pt x="237" y="794"/>
                  </a:cubicBezTo>
                  <a:cubicBezTo>
                    <a:pt x="237" y="793"/>
                    <a:pt x="237" y="792"/>
                    <a:pt x="237" y="792"/>
                  </a:cubicBezTo>
                  <a:cubicBezTo>
                    <a:pt x="237" y="791"/>
                    <a:pt x="237" y="790"/>
                    <a:pt x="237" y="790"/>
                  </a:cubicBezTo>
                  <a:cubicBezTo>
                    <a:pt x="236" y="789"/>
                    <a:pt x="236" y="789"/>
                    <a:pt x="236" y="789"/>
                  </a:cubicBezTo>
                  <a:cubicBezTo>
                    <a:pt x="235" y="788"/>
                    <a:pt x="235" y="788"/>
                    <a:pt x="234" y="787"/>
                  </a:cubicBezTo>
                  <a:cubicBezTo>
                    <a:pt x="231" y="785"/>
                    <a:pt x="225" y="781"/>
                    <a:pt x="218" y="776"/>
                  </a:cubicBezTo>
                  <a:cubicBezTo>
                    <a:pt x="164" y="741"/>
                    <a:pt x="9" y="647"/>
                    <a:pt x="9" y="647"/>
                  </a:cubicBezTo>
                  <a:cubicBezTo>
                    <a:pt x="7" y="651"/>
                    <a:pt x="7" y="651"/>
                    <a:pt x="7" y="651"/>
                  </a:cubicBezTo>
                  <a:cubicBezTo>
                    <a:pt x="11" y="653"/>
                    <a:pt x="11" y="653"/>
                    <a:pt x="11" y="653"/>
                  </a:cubicBezTo>
                  <a:cubicBezTo>
                    <a:pt x="7" y="651"/>
                    <a:pt x="7" y="651"/>
                    <a:pt x="7" y="651"/>
                  </a:cubicBezTo>
                  <a:cubicBezTo>
                    <a:pt x="9" y="654"/>
                    <a:pt x="9" y="654"/>
                    <a:pt x="9" y="654"/>
                  </a:cubicBezTo>
                  <a:cubicBezTo>
                    <a:pt x="9" y="654"/>
                    <a:pt x="10" y="654"/>
                    <a:pt x="11" y="653"/>
                  </a:cubicBezTo>
                  <a:cubicBezTo>
                    <a:pt x="7" y="651"/>
                    <a:pt x="7" y="651"/>
                    <a:pt x="7" y="651"/>
                  </a:cubicBezTo>
                  <a:cubicBezTo>
                    <a:pt x="9" y="654"/>
                    <a:pt x="9" y="654"/>
                    <a:pt x="9" y="654"/>
                  </a:cubicBezTo>
                  <a:cubicBezTo>
                    <a:pt x="8" y="651"/>
                    <a:pt x="8" y="651"/>
                    <a:pt x="8" y="651"/>
                  </a:cubicBezTo>
                  <a:cubicBezTo>
                    <a:pt x="8" y="655"/>
                    <a:pt x="8" y="655"/>
                    <a:pt x="8" y="655"/>
                  </a:cubicBezTo>
                  <a:cubicBezTo>
                    <a:pt x="8" y="655"/>
                    <a:pt x="8" y="655"/>
                    <a:pt x="9" y="654"/>
                  </a:cubicBezTo>
                  <a:cubicBezTo>
                    <a:pt x="8" y="651"/>
                    <a:pt x="8" y="651"/>
                    <a:pt x="8" y="651"/>
                  </a:cubicBezTo>
                  <a:cubicBezTo>
                    <a:pt x="8" y="655"/>
                    <a:pt x="8" y="655"/>
                    <a:pt x="8" y="655"/>
                  </a:cubicBezTo>
                  <a:cubicBezTo>
                    <a:pt x="8" y="651"/>
                    <a:pt x="8" y="651"/>
                    <a:pt x="8" y="651"/>
                  </a:cubicBezTo>
                  <a:cubicBezTo>
                    <a:pt x="7" y="654"/>
                    <a:pt x="7" y="654"/>
                    <a:pt x="7" y="654"/>
                  </a:cubicBezTo>
                  <a:cubicBezTo>
                    <a:pt x="7" y="654"/>
                    <a:pt x="7" y="655"/>
                    <a:pt x="8" y="655"/>
                  </a:cubicBezTo>
                  <a:cubicBezTo>
                    <a:pt x="8" y="651"/>
                    <a:pt x="8" y="651"/>
                    <a:pt x="8" y="651"/>
                  </a:cubicBezTo>
                  <a:cubicBezTo>
                    <a:pt x="7" y="654"/>
                    <a:pt x="7" y="654"/>
                    <a:pt x="7" y="654"/>
                  </a:cubicBezTo>
                  <a:cubicBezTo>
                    <a:pt x="7" y="653"/>
                    <a:pt x="7" y="653"/>
                    <a:pt x="7" y="653"/>
                  </a:cubicBezTo>
                  <a:cubicBezTo>
                    <a:pt x="7" y="654"/>
                    <a:pt x="7" y="654"/>
                    <a:pt x="7" y="654"/>
                  </a:cubicBezTo>
                  <a:cubicBezTo>
                    <a:pt x="7" y="654"/>
                    <a:pt x="7" y="654"/>
                    <a:pt x="7" y="654"/>
                  </a:cubicBezTo>
                  <a:cubicBezTo>
                    <a:pt x="7" y="653"/>
                    <a:pt x="7" y="653"/>
                    <a:pt x="7" y="653"/>
                  </a:cubicBezTo>
                  <a:cubicBezTo>
                    <a:pt x="7" y="654"/>
                    <a:pt x="7" y="654"/>
                    <a:pt x="7" y="654"/>
                  </a:cubicBezTo>
                  <a:cubicBezTo>
                    <a:pt x="7" y="654"/>
                    <a:pt x="7" y="655"/>
                    <a:pt x="8" y="655"/>
                  </a:cubicBezTo>
                  <a:cubicBezTo>
                    <a:pt x="11" y="656"/>
                    <a:pt x="17" y="660"/>
                    <a:pt x="25" y="664"/>
                  </a:cubicBezTo>
                  <a:cubicBezTo>
                    <a:pt x="53" y="680"/>
                    <a:pt x="108" y="712"/>
                    <a:pt x="157" y="741"/>
                  </a:cubicBezTo>
                  <a:cubicBezTo>
                    <a:pt x="182" y="755"/>
                    <a:pt x="205" y="768"/>
                    <a:pt x="223" y="777"/>
                  </a:cubicBezTo>
                  <a:cubicBezTo>
                    <a:pt x="232" y="782"/>
                    <a:pt x="239" y="786"/>
                    <a:pt x="244" y="789"/>
                  </a:cubicBezTo>
                  <a:cubicBezTo>
                    <a:pt x="247" y="790"/>
                    <a:pt x="250" y="791"/>
                    <a:pt x="251" y="792"/>
                  </a:cubicBezTo>
                  <a:cubicBezTo>
                    <a:pt x="252" y="793"/>
                    <a:pt x="253" y="793"/>
                    <a:pt x="254" y="793"/>
                  </a:cubicBezTo>
                  <a:cubicBezTo>
                    <a:pt x="255" y="793"/>
                    <a:pt x="255" y="794"/>
                    <a:pt x="256" y="794"/>
                  </a:cubicBezTo>
                  <a:cubicBezTo>
                    <a:pt x="257" y="794"/>
                    <a:pt x="257" y="794"/>
                    <a:pt x="258" y="793"/>
                  </a:cubicBezTo>
                  <a:cubicBezTo>
                    <a:pt x="258" y="793"/>
                    <a:pt x="259" y="793"/>
                    <a:pt x="260" y="792"/>
                  </a:cubicBezTo>
                  <a:cubicBezTo>
                    <a:pt x="260" y="792"/>
                    <a:pt x="260" y="792"/>
                    <a:pt x="260" y="792"/>
                  </a:cubicBezTo>
                  <a:cubicBezTo>
                    <a:pt x="260" y="791"/>
                    <a:pt x="261" y="790"/>
                    <a:pt x="261" y="789"/>
                  </a:cubicBezTo>
                  <a:cubicBezTo>
                    <a:pt x="261" y="788"/>
                    <a:pt x="260" y="787"/>
                    <a:pt x="260" y="787"/>
                  </a:cubicBezTo>
                  <a:cubicBezTo>
                    <a:pt x="259" y="786"/>
                    <a:pt x="259" y="785"/>
                    <a:pt x="258" y="784"/>
                  </a:cubicBezTo>
                  <a:cubicBezTo>
                    <a:pt x="256" y="783"/>
                    <a:pt x="254" y="781"/>
                    <a:pt x="251" y="779"/>
                  </a:cubicBezTo>
                  <a:cubicBezTo>
                    <a:pt x="241" y="771"/>
                    <a:pt x="220" y="758"/>
                    <a:pt x="196" y="743"/>
                  </a:cubicBezTo>
                  <a:cubicBezTo>
                    <a:pt x="123" y="697"/>
                    <a:pt x="11" y="632"/>
                    <a:pt x="11" y="632"/>
                  </a:cubicBezTo>
                  <a:cubicBezTo>
                    <a:pt x="9" y="635"/>
                    <a:pt x="9" y="635"/>
                    <a:pt x="9" y="635"/>
                  </a:cubicBezTo>
                  <a:cubicBezTo>
                    <a:pt x="7" y="638"/>
                    <a:pt x="7" y="638"/>
                    <a:pt x="7" y="638"/>
                  </a:cubicBezTo>
                  <a:cubicBezTo>
                    <a:pt x="284" y="795"/>
                    <a:pt x="284" y="795"/>
                    <a:pt x="284" y="795"/>
                  </a:cubicBezTo>
                  <a:cubicBezTo>
                    <a:pt x="286" y="796"/>
                    <a:pt x="288" y="796"/>
                    <a:pt x="289" y="794"/>
                  </a:cubicBezTo>
                  <a:cubicBezTo>
                    <a:pt x="290" y="792"/>
                    <a:pt x="289" y="790"/>
                    <a:pt x="288" y="789"/>
                  </a:cubicBezTo>
                  <a:cubicBezTo>
                    <a:pt x="288" y="789"/>
                    <a:pt x="283" y="786"/>
                    <a:pt x="276" y="782"/>
                  </a:cubicBezTo>
                  <a:cubicBezTo>
                    <a:pt x="249" y="766"/>
                    <a:pt x="183" y="726"/>
                    <a:pt x="123" y="689"/>
                  </a:cubicBezTo>
                  <a:cubicBezTo>
                    <a:pt x="93" y="671"/>
                    <a:pt x="65" y="653"/>
                    <a:pt x="44" y="640"/>
                  </a:cubicBezTo>
                  <a:cubicBezTo>
                    <a:pt x="34" y="633"/>
                    <a:pt x="25" y="627"/>
                    <a:pt x="19" y="623"/>
                  </a:cubicBezTo>
                  <a:cubicBezTo>
                    <a:pt x="17" y="621"/>
                    <a:pt x="14" y="620"/>
                    <a:pt x="13" y="618"/>
                  </a:cubicBezTo>
                  <a:cubicBezTo>
                    <a:pt x="12" y="618"/>
                    <a:pt x="12" y="617"/>
                    <a:pt x="11" y="617"/>
                  </a:cubicBezTo>
                  <a:cubicBezTo>
                    <a:pt x="11" y="617"/>
                    <a:pt x="11" y="617"/>
                    <a:pt x="11" y="617"/>
                  </a:cubicBezTo>
                  <a:cubicBezTo>
                    <a:pt x="10" y="618"/>
                    <a:pt x="10" y="618"/>
                    <a:pt x="10" y="618"/>
                  </a:cubicBezTo>
                  <a:cubicBezTo>
                    <a:pt x="12" y="617"/>
                    <a:pt x="12" y="617"/>
                    <a:pt x="12" y="617"/>
                  </a:cubicBezTo>
                  <a:cubicBezTo>
                    <a:pt x="11" y="617"/>
                    <a:pt x="11" y="617"/>
                    <a:pt x="11" y="617"/>
                  </a:cubicBezTo>
                  <a:cubicBezTo>
                    <a:pt x="10" y="618"/>
                    <a:pt x="10" y="618"/>
                    <a:pt x="10" y="618"/>
                  </a:cubicBezTo>
                  <a:cubicBezTo>
                    <a:pt x="12" y="617"/>
                    <a:pt x="12" y="617"/>
                    <a:pt x="12" y="617"/>
                  </a:cubicBezTo>
                  <a:cubicBezTo>
                    <a:pt x="9" y="619"/>
                    <a:pt x="9" y="619"/>
                    <a:pt x="9" y="619"/>
                  </a:cubicBezTo>
                  <a:cubicBezTo>
                    <a:pt x="12" y="619"/>
                    <a:pt x="12" y="619"/>
                    <a:pt x="12" y="619"/>
                  </a:cubicBezTo>
                  <a:cubicBezTo>
                    <a:pt x="12" y="618"/>
                    <a:pt x="12" y="617"/>
                    <a:pt x="12" y="617"/>
                  </a:cubicBezTo>
                  <a:cubicBezTo>
                    <a:pt x="9" y="619"/>
                    <a:pt x="9" y="619"/>
                    <a:pt x="9" y="619"/>
                  </a:cubicBezTo>
                  <a:cubicBezTo>
                    <a:pt x="12" y="619"/>
                    <a:pt x="12" y="619"/>
                    <a:pt x="12" y="619"/>
                  </a:cubicBezTo>
                  <a:cubicBezTo>
                    <a:pt x="8" y="619"/>
                    <a:pt x="8" y="619"/>
                    <a:pt x="8" y="619"/>
                  </a:cubicBezTo>
                  <a:cubicBezTo>
                    <a:pt x="11" y="621"/>
                    <a:pt x="11" y="621"/>
                    <a:pt x="11" y="621"/>
                  </a:cubicBezTo>
                  <a:cubicBezTo>
                    <a:pt x="12" y="620"/>
                    <a:pt x="12" y="619"/>
                    <a:pt x="12" y="619"/>
                  </a:cubicBezTo>
                  <a:cubicBezTo>
                    <a:pt x="8" y="619"/>
                    <a:pt x="8" y="619"/>
                    <a:pt x="8" y="619"/>
                  </a:cubicBezTo>
                  <a:cubicBezTo>
                    <a:pt x="11" y="621"/>
                    <a:pt x="11" y="621"/>
                    <a:pt x="11" y="621"/>
                  </a:cubicBezTo>
                  <a:cubicBezTo>
                    <a:pt x="8" y="619"/>
                    <a:pt x="8" y="619"/>
                    <a:pt x="8" y="619"/>
                  </a:cubicBezTo>
                  <a:cubicBezTo>
                    <a:pt x="6" y="622"/>
                    <a:pt x="6" y="622"/>
                    <a:pt x="6" y="622"/>
                  </a:cubicBezTo>
                  <a:cubicBezTo>
                    <a:pt x="308" y="795"/>
                    <a:pt x="308" y="795"/>
                    <a:pt x="308" y="795"/>
                  </a:cubicBezTo>
                  <a:cubicBezTo>
                    <a:pt x="310" y="796"/>
                    <a:pt x="312" y="796"/>
                    <a:pt x="313" y="794"/>
                  </a:cubicBezTo>
                  <a:cubicBezTo>
                    <a:pt x="314" y="792"/>
                    <a:pt x="314" y="790"/>
                    <a:pt x="312" y="789"/>
                  </a:cubicBezTo>
                  <a:cubicBezTo>
                    <a:pt x="11" y="601"/>
                    <a:pt x="11" y="601"/>
                    <a:pt x="11" y="601"/>
                  </a:cubicBezTo>
                  <a:cubicBezTo>
                    <a:pt x="9" y="604"/>
                    <a:pt x="9" y="604"/>
                    <a:pt x="9" y="604"/>
                  </a:cubicBezTo>
                  <a:cubicBezTo>
                    <a:pt x="12" y="606"/>
                    <a:pt x="12" y="606"/>
                    <a:pt x="12" y="606"/>
                  </a:cubicBezTo>
                  <a:cubicBezTo>
                    <a:pt x="9" y="604"/>
                    <a:pt x="9" y="604"/>
                    <a:pt x="9" y="604"/>
                  </a:cubicBezTo>
                  <a:cubicBezTo>
                    <a:pt x="10" y="608"/>
                    <a:pt x="10" y="608"/>
                    <a:pt x="10" y="608"/>
                  </a:cubicBezTo>
                  <a:cubicBezTo>
                    <a:pt x="11" y="608"/>
                    <a:pt x="12" y="607"/>
                    <a:pt x="12" y="606"/>
                  </a:cubicBezTo>
                  <a:cubicBezTo>
                    <a:pt x="9" y="604"/>
                    <a:pt x="9" y="604"/>
                    <a:pt x="9" y="604"/>
                  </a:cubicBezTo>
                  <a:cubicBezTo>
                    <a:pt x="10" y="608"/>
                    <a:pt x="10" y="608"/>
                    <a:pt x="10" y="608"/>
                  </a:cubicBezTo>
                  <a:cubicBezTo>
                    <a:pt x="9" y="604"/>
                    <a:pt x="9" y="604"/>
                    <a:pt x="9" y="604"/>
                  </a:cubicBezTo>
                  <a:cubicBezTo>
                    <a:pt x="9" y="608"/>
                    <a:pt x="9" y="608"/>
                    <a:pt x="9" y="608"/>
                  </a:cubicBezTo>
                  <a:cubicBezTo>
                    <a:pt x="9" y="608"/>
                    <a:pt x="10" y="608"/>
                    <a:pt x="10" y="608"/>
                  </a:cubicBezTo>
                  <a:cubicBezTo>
                    <a:pt x="9" y="604"/>
                    <a:pt x="9" y="604"/>
                    <a:pt x="9" y="604"/>
                  </a:cubicBezTo>
                  <a:cubicBezTo>
                    <a:pt x="9" y="608"/>
                    <a:pt x="9" y="608"/>
                    <a:pt x="9" y="608"/>
                  </a:cubicBezTo>
                  <a:cubicBezTo>
                    <a:pt x="9" y="604"/>
                    <a:pt x="9" y="604"/>
                    <a:pt x="9" y="604"/>
                  </a:cubicBezTo>
                  <a:cubicBezTo>
                    <a:pt x="8" y="608"/>
                    <a:pt x="8" y="608"/>
                    <a:pt x="8" y="608"/>
                  </a:cubicBezTo>
                  <a:cubicBezTo>
                    <a:pt x="8" y="608"/>
                    <a:pt x="8" y="608"/>
                    <a:pt x="9" y="608"/>
                  </a:cubicBezTo>
                  <a:cubicBezTo>
                    <a:pt x="9" y="604"/>
                    <a:pt x="9" y="604"/>
                    <a:pt x="9" y="604"/>
                  </a:cubicBezTo>
                  <a:cubicBezTo>
                    <a:pt x="8" y="608"/>
                    <a:pt x="8" y="608"/>
                    <a:pt x="8" y="608"/>
                  </a:cubicBezTo>
                  <a:cubicBezTo>
                    <a:pt x="9" y="605"/>
                    <a:pt x="9" y="605"/>
                    <a:pt x="9" y="605"/>
                  </a:cubicBezTo>
                  <a:cubicBezTo>
                    <a:pt x="7" y="608"/>
                    <a:pt x="7" y="608"/>
                    <a:pt x="7" y="608"/>
                  </a:cubicBezTo>
                  <a:cubicBezTo>
                    <a:pt x="8" y="608"/>
                    <a:pt x="8" y="608"/>
                    <a:pt x="8" y="608"/>
                  </a:cubicBezTo>
                  <a:cubicBezTo>
                    <a:pt x="9" y="605"/>
                    <a:pt x="9" y="605"/>
                    <a:pt x="9" y="605"/>
                  </a:cubicBezTo>
                  <a:cubicBezTo>
                    <a:pt x="7" y="608"/>
                    <a:pt x="7" y="608"/>
                    <a:pt x="7" y="608"/>
                  </a:cubicBezTo>
                  <a:cubicBezTo>
                    <a:pt x="8" y="608"/>
                    <a:pt x="8" y="608"/>
                    <a:pt x="9" y="608"/>
                  </a:cubicBezTo>
                  <a:cubicBezTo>
                    <a:pt x="15" y="612"/>
                    <a:pt x="37" y="625"/>
                    <a:pt x="67" y="643"/>
                  </a:cubicBezTo>
                  <a:cubicBezTo>
                    <a:pt x="113" y="670"/>
                    <a:pt x="175" y="708"/>
                    <a:pt x="228" y="739"/>
                  </a:cubicBezTo>
                  <a:cubicBezTo>
                    <a:pt x="254" y="754"/>
                    <a:pt x="278" y="768"/>
                    <a:pt x="296" y="778"/>
                  </a:cubicBezTo>
                  <a:cubicBezTo>
                    <a:pt x="305" y="783"/>
                    <a:pt x="313" y="787"/>
                    <a:pt x="319" y="789"/>
                  </a:cubicBezTo>
                  <a:cubicBezTo>
                    <a:pt x="322" y="791"/>
                    <a:pt x="324" y="792"/>
                    <a:pt x="326" y="793"/>
                  </a:cubicBezTo>
                  <a:cubicBezTo>
                    <a:pt x="327" y="793"/>
                    <a:pt x="328" y="793"/>
                    <a:pt x="329" y="793"/>
                  </a:cubicBezTo>
                  <a:cubicBezTo>
                    <a:pt x="330" y="794"/>
                    <a:pt x="330" y="794"/>
                    <a:pt x="331" y="794"/>
                  </a:cubicBezTo>
                  <a:cubicBezTo>
                    <a:pt x="332" y="794"/>
                    <a:pt x="332" y="794"/>
                    <a:pt x="333" y="794"/>
                  </a:cubicBezTo>
                  <a:cubicBezTo>
                    <a:pt x="334" y="793"/>
                    <a:pt x="335" y="793"/>
                    <a:pt x="335" y="792"/>
                  </a:cubicBezTo>
                  <a:cubicBezTo>
                    <a:pt x="335" y="792"/>
                    <a:pt x="335" y="792"/>
                    <a:pt x="335" y="792"/>
                  </a:cubicBezTo>
                  <a:cubicBezTo>
                    <a:pt x="336" y="791"/>
                    <a:pt x="336" y="790"/>
                    <a:pt x="336" y="790"/>
                  </a:cubicBezTo>
                  <a:cubicBezTo>
                    <a:pt x="336" y="788"/>
                    <a:pt x="335" y="787"/>
                    <a:pt x="335" y="787"/>
                  </a:cubicBezTo>
                  <a:cubicBezTo>
                    <a:pt x="334" y="786"/>
                    <a:pt x="334" y="785"/>
                    <a:pt x="333" y="784"/>
                  </a:cubicBezTo>
                  <a:cubicBezTo>
                    <a:pt x="331" y="783"/>
                    <a:pt x="328" y="780"/>
                    <a:pt x="324" y="778"/>
                  </a:cubicBezTo>
                  <a:cubicBezTo>
                    <a:pt x="310" y="768"/>
                    <a:pt x="284" y="751"/>
                    <a:pt x="251" y="731"/>
                  </a:cubicBezTo>
                  <a:cubicBezTo>
                    <a:pt x="155" y="670"/>
                    <a:pt x="8" y="583"/>
                    <a:pt x="8" y="583"/>
                  </a:cubicBezTo>
                  <a:cubicBezTo>
                    <a:pt x="6" y="586"/>
                    <a:pt x="6" y="586"/>
                    <a:pt x="6" y="586"/>
                  </a:cubicBezTo>
                  <a:cubicBezTo>
                    <a:pt x="10" y="588"/>
                    <a:pt x="10" y="588"/>
                    <a:pt x="10" y="588"/>
                  </a:cubicBezTo>
                  <a:cubicBezTo>
                    <a:pt x="7" y="586"/>
                    <a:pt x="7" y="586"/>
                    <a:pt x="7" y="586"/>
                  </a:cubicBezTo>
                  <a:cubicBezTo>
                    <a:pt x="8" y="590"/>
                    <a:pt x="8" y="590"/>
                    <a:pt x="8" y="590"/>
                  </a:cubicBezTo>
                  <a:cubicBezTo>
                    <a:pt x="8" y="590"/>
                    <a:pt x="9" y="589"/>
                    <a:pt x="10" y="588"/>
                  </a:cubicBezTo>
                  <a:cubicBezTo>
                    <a:pt x="7" y="586"/>
                    <a:pt x="7" y="586"/>
                    <a:pt x="7" y="586"/>
                  </a:cubicBezTo>
                  <a:cubicBezTo>
                    <a:pt x="8" y="590"/>
                    <a:pt x="8" y="590"/>
                    <a:pt x="8" y="590"/>
                  </a:cubicBezTo>
                  <a:cubicBezTo>
                    <a:pt x="7" y="586"/>
                    <a:pt x="7" y="586"/>
                    <a:pt x="7" y="586"/>
                  </a:cubicBezTo>
                  <a:cubicBezTo>
                    <a:pt x="7" y="590"/>
                    <a:pt x="7" y="590"/>
                    <a:pt x="7" y="590"/>
                  </a:cubicBezTo>
                  <a:cubicBezTo>
                    <a:pt x="7" y="590"/>
                    <a:pt x="7" y="590"/>
                    <a:pt x="8" y="590"/>
                  </a:cubicBezTo>
                  <a:cubicBezTo>
                    <a:pt x="7" y="586"/>
                    <a:pt x="7" y="586"/>
                    <a:pt x="7" y="586"/>
                  </a:cubicBezTo>
                  <a:cubicBezTo>
                    <a:pt x="7" y="590"/>
                    <a:pt x="7" y="590"/>
                    <a:pt x="7" y="590"/>
                  </a:cubicBezTo>
                  <a:cubicBezTo>
                    <a:pt x="7" y="587"/>
                    <a:pt x="7" y="587"/>
                    <a:pt x="7" y="587"/>
                  </a:cubicBezTo>
                  <a:cubicBezTo>
                    <a:pt x="5" y="590"/>
                    <a:pt x="5" y="590"/>
                    <a:pt x="5" y="590"/>
                  </a:cubicBezTo>
                  <a:cubicBezTo>
                    <a:pt x="6" y="590"/>
                    <a:pt x="6" y="590"/>
                    <a:pt x="7" y="590"/>
                  </a:cubicBezTo>
                  <a:cubicBezTo>
                    <a:pt x="7" y="587"/>
                    <a:pt x="7" y="587"/>
                    <a:pt x="7" y="587"/>
                  </a:cubicBezTo>
                  <a:cubicBezTo>
                    <a:pt x="5" y="590"/>
                    <a:pt x="5" y="590"/>
                    <a:pt x="5" y="590"/>
                  </a:cubicBezTo>
                  <a:cubicBezTo>
                    <a:pt x="6" y="588"/>
                    <a:pt x="6" y="588"/>
                    <a:pt x="6" y="588"/>
                  </a:cubicBezTo>
                  <a:cubicBezTo>
                    <a:pt x="5" y="590"/>
                    <a:pt x="5" y="590"/>
                    <a:pt x="5" y="590"/>
                  </a:cubicBezTo>
                  <a:cubicBezTo>
                    <a:pt x="5" y="590"/>
                    <a:pt x="5" y="590"/>
                    <a:pt x="5" y="590"/>
                  </a:cubicBezTo>
                  <a:cubicBezTo>
                    <a:pt x="6" y="588"/>
                    <a:pt x="6" y="588"/>
                    <a:pt x="6" y="588"/>
                  </a:cubicBezTo>
                  <a:cubicBezTo>
                    <a:pt x="5" y="590"/>
                    <a:pt x="5" y="590"/>
                    <a:pt x="5" y="590"/>
                  </a:cubicBezTo>
                  <a:cubicBezTo>
                    <a:pt x="5" y="590"/>
                    <a:pt x="6" y="590"/>
                    <a:pt x="7" y="591"/>
                  </a:cubicBezTo>
                  <a:cubicBezTo>
                    <a:pt x="14" y="595"/>
                    <a:pt x="40" y="609"/>
                    <a:pt x="74" y="629"/>
                  </a:cubicBezTo>
                  <a:cubicBezTo>
                    <a:pt x="125" y="658"/>
                    <a:pt x="196" y="699"/>
                    <a:pt x="254" y="732"/>
                  </a:cubicBezTo>
                  <a:cubicBezTo>
                    <a:pt x="283" y="749"/>
                    <a:pt x="308" y="764"/>
                    <a:pt x="327" y="775"/>
                  </a:cubicBezTo>
                  <a:cubicBezTo>
                    <a:pt x="336" y="780"/>
                    <a:pt x="344" y="784"/>
                    <a:pt x="349" y="787"/>
                  </a:cubicBezTo>
                  <a:cubicBezTo>
                    <a:pt x="354" y="790"/>
                    <a:pt x="357" y="792"/>
                    <a:pt x="357" y="792"/>
                  </a:cubicBezTo>
                  <a:cubicBezTo>
                    <a:pt x="358" y="793"/>
                    <a:pt x="361" y="792"/>
                    <a:pt x="362" y="790"/>
                  </a:cubicBezTo>
                  <a:cubicBezTo>
                    <a:pt x="363" y="789"/>
                    <a:pt x="362" y="786"/>
                    <a:pt x="361" y="785"/>
                  </a:cubicBezTo>
                  <a:cubicBezTo>
                    <a:pt x="9" y="565"/>
                    <a:pt x="9" y="565"/>
                    <a:pt x="9" y="565"/>
                  </a:cubicBezTo>
                  <a:cubicBezTo>
                    <a:pt x="8" y="565"/>
                    <a:pt x="7" y="565"/>
                    <a:pt x="6" y="565"/>
                  </a:cubicBezTo>
                  <a:cubicBezTo>
                    <a:pt x="5" y="565"/>
                    <a:pt x="4" y="566"/>
                    <a:pt x="4" y="567"/>
                  </a:cubicBezTo>
                  <a:cubicBezTo>
                    <a:pt x="3" y="568"/>
                    <a:pt x="3" y="569"/>
                    <a:pt x="3" y="570"/>
                  </a:cubicBezTo>
                  <a:cubicBezTo>
                    <a:pt x="3" y="571"/>
                    <a:pt x="4" y="571"/>
                    <a:pt x="5" y="572"/>
                  </a:cubicBezTo>
                  <a:cubicBezTo>
                    <a:pt x="5" y="572"/>
                    <a:pt x="93" y="627"/>
                    <a:pt x="184" y="682"/>
                  </a:cubicBezTo>
                  <a:cubicBezTo>
                    <a:pt x="229" y="710"/>
                    <a:pt x="275" y="737"/>
                    <a:pt x="310" y="758"/>
                  </a:cubicBezTo>
                  <a:cubicBezTo>
                    <a:pt x="328" y="768"/>
                    <a:pt x="344" y="777"/>
                    <a:pt x="355" y="783"/>
                  </a:cubicBezTo>
                  <a:cubicBezTo>
                    <a:pt x="361" y="786"/>
                    <a:pt x="365" y="788"/>
                    <a:pt x="369" y="790"/>
                  </a:cubicBezTo>
                  <a:cubicBezTo>
                    <a:pt x="371" y="791"/>
                    <a:pt x="373" y="791"/>
                    <a:pt x="374" y="792"/>
                  </a:cubicBezTo>
                  <a:cubicBezTo>
                    <a:pt x="375" y="792"/>
                    <a:pt x="375" y="792"/>
                    <a:pt x="376" y="792"/>
                  </a:cubicBezTo>
                  <a:cubicBezTo>
                    <a:pt x="377" y="793"/>
                    <a:pt x="377" y="793"/>
                    <a:pt x="378" y="793"/>
                  </a:cubicBezTo>
                  <a:cubicBezTo>
                    <a:pt x="378" y="793"/>
                    <a:pt x="379" y="793"/>
                    <a:pt x="380" y="792"/>
                  </a:cubicBezTo>
                  <a:cubicBezTo>
                    <a:pt x="380" y="792"/>
                    <a:pt x="381" y="792"/>
                    <a:pt x="382" y="791"/>
                  </a:cubicBezTo>
                  <a:cubicBezTo>
                    <a:pt x="382" y="791"/>
                    <a:pt x="382" y="791"/>
                    <a:pt x="382" y="791"/>
                  </a:cubicBezTo>
                  <a:cubicBezTo>
                    <a:pt x="382" y="790"/>
                    <a:pt x="382" y="789"/>
                    <a:pt x="382" y="788"/>
                  </a:cubicBezTo>
                  <a:cubicBezTo>
                    <a:pt x="382" y="787"/>
                    <a:pt x="382" y="787"/>
                    <a:pt x="382" y="786"/>
                  </a:cubicBezTo>
                  <a:cubicBezTo>
                    <a:pt x="381" y="786"/>
                    <a:pt x="381" y="785"/>
                    <a:pt x="381" y="785"/>
                  </a:cubicBezTo>
                  <a:cubicBezTo>
                    <a:pt x="380" y="784"/>
                    <a:pt x="379" y="783"/>
                    <a:pt x="378" y="783"/>
                  </a:cubicBezTo>
                  <a:cubicBezTo>
                    <a:pt x="373" y="779"/>
                    <a:pt x="364" y="773"/>
                    <a:pt x="351" y="765"/>
                  </a:cubicBezTo>
                  <a:cubicBezTo>
                    <a:pt x="263" y="708"/>
                    <a:pt x="8" y="553"/>
                    <a:pt x="8" y="553"/>
                  </a:cubicBezTo>
                  <a:cubicBezTo>
                    <a:pt x="7" y="552"/>
                    <a:pt x="4" y="552"/>
                    <a:pt x="3" y="554"/>
                  </a:cubicBezTo>
                  <a:cubicBezTo>
                    <a:pt x="2" y="556"/>
                    <a:pt x="2" y="558"/>
                    <a:pt x="4" y="559"/>
                  </a:cubicBezTo>
                  <a:cubicBezTo>
                    <a:pt x="4" y="559"/>
                    <a:pt x="99" y="618"/>
                    <a:pt x="197" y="678"/>
                  </a:cubicBezTo>
                  <a:cubicBezTo>
                    <a:pt x="246" y="707"/>
                    <a:pt x="295" y="737"/>
                    <a:pt x="335" y="759"/>
                  </a:cubicBezTo>
                  <a:cubicBezTo>
                    <a:pt x="354" y="770"/>
                    <a:pt x="371" y="779"/>
                    <a:pt x="384" y="786"/>
                  </a:cubicBezTo>
                  <a:cubicBezTo>
                    <a:pt x="390" y="789"/>
                    <a:pt x="396" y="792"/>
                    <a:pt x="400" y="793"/>
                  </a:cubicBezTo>
                  <a:cubicBezTo>
                    <a:pt x="402" y="794"/>
                    <a:pt x="404" y="795"/>
                    <a:pt x="406" y="796"/>
                  </a:cubicBezTo>
                  <a:cubicBezTo>
                    <a:pt x="408" y="796"/>
                    <a:pt x="409" y="796"/>
                    <a:pt x="410" y="796"/>
                  </a:cubicBezTo>
                  <a:cubicBezTo>
                    <a:pt x="411" y="796"/>
                    <a:pt x="412" y="796"/>
                    <a:pt x="413" y="796"/>
                  </a:cubicBezTo>
                  <a:cubicBezTo>
                    <a:pt x="413" y="796"/>
                    <a:pt x="414" y="795"/>
                    <a:pt x="415" y="794"/>
                  </a:cubicBezTo>
                  <a:cubicBezTo>
                    <a:pt x="415" y="794"/>
                    <a:pt x="415" y="794"/>
                    <a:pt x="415" y="794"/>
                  </a:cubicBezTo>
                  <a:cubicBezTo>
                    <a:pt x="415" y="793"/>
                    <a:pt x="416" y="792"/>
                    <a:pt x="416" y="792"/>
                  </a:cubicBezTo>
                  <a:cubicBezTo>
                    <a:pt x="416" y="790"/>
                    <a:pt x="415" y="790"/>
                    <a:pt x="415" y="789"/>
                  </a:cubicBezTo>
                  <a:cubicBezTo>
                    <a:pt x="414" y="788"/>
                    <a:pt x="413" y="786"/>
                    <a:pt x="412" y="785"/>
                  </a:cubicBezTo>
                  <a:cubicBezTo>
                    <a:pt x="410" y="783"/>
                    <a:pt x="406" y="780"/>
                    <a:pt x="401" y="777"/>
                  </a:cubicBezTo>
                  <a:cubicBezTo>
                    <a:pt x="384" y="764"/>
                    <a:pt x="351" y="742"/>
                    <a:pt x="310" y="718"/>
                  </a:cubicBezTo>
                  <a:cubicBezTo>
                    <a:pt x="250" y="680"/>
                    <a:pt x="174" y="636"/>
                    <a:pt x="113" y="600"/>
                  </a:cubicBezTo>
                  <a:cubicBezTo>
                    <a:pt x="83" y="581"/>
                    <a:pt x="56" y="566"/>
                    <a:pt x="37" y="554"/>
                  </a:cubicBezTo>
                  <a:cubicBezTo>
                    <a:pt x="28" y="548"/>
                    <a:pt x="20" y="544"/>
                    <a:pt x="15" y="540"/>
                  </a:cubicBezTo>
                  <a:cubicBezTo>
                    <a:pt x="12" y="539"/>
                    <a:pt x="10" y="537"/>
                    <a:pt x="9" y="537"/>
                  </a:cubicBezTo>
                  <a:cubicBezTo>
                    <a:pt x="9" y="536"/>
                    <a:pt x="8" y="536"/>
                    <a:pt x="8" y="536"/>
                  </a:cubicBezTo>
                  <a:cubicBezTo>
                    <a:pt x="8" y="535"/>
                    <a:pt x="8" y="535"/>
                    <a:pt x="8" y="535"/>
                  </a:cubicBezTo>
                  <a:cubicBezTo>
                    <a:pt x="7" y="537"/>
                    <a:pt x="7" y="537"/>
                    <a:pt x="7" y="537"/>
                  </a:cubicBezTo>
                  <a:cubicBezTo>
                    <a:pt x="8" y="536"/>
                    <a:pt x="8" y="536"/>
                    <a:pt x="8" y="536"/>
                  </a:cubicBezTo>
                  <a:cubicBezTo>
                    <a:pt x="8" y="535"/>
                    <a:pt x="8" y="535"/>
                    <a:pt x="8" y="535"/>
                  </a:cubicBezTo>
                  <a:cubicBezTo>
                    <a:pt x="7" y="537"/>
                    <a:pt x="7" y="537"/>
                    <a:pt x="7" y="537"/>
                  </a:cubicBezTo>
                  <a:cubicBezTo>
                    <a:pt x="8" y="536"/>
                    <a:pt x="8" y="536"/>
                    <a:pt x="8" y="536"/>
                  </a:cubicBezTo>
                  <a:cubicBezTo>
                    <a:pt x="5" y="538"/>
                    <a:pt x="5" y="538"/>
                    <a:pt x="5" y="538"/>
                  </a:cubicBezTo>
                  <a:cubicBezTo>
                    <a:pt x="8" y="536"/>
                    <a:pt x="8" y="536"/>
                    <a:pt x="8" y="536"/>
                  </a:cubicBezTo>
                  <a:cubicBezTo>
                    <a:pt x="8" y="536"/>
                    <a:pt x="8" y="536"/>
                    <a:pt x="8" y="536"/>
                  </a:cubicBezTo>
                  <a:cubicBezTo>
                    <a:pt x="5" y="538"/>
                    <a:pt x="5" y="538"/>
                    <a:pt x="5" y="538"/>
                  </a:cubicBezTo>
                  <a:cubicBezTo>
                    <a:pt x="8" y="536"/>
                    <a:pt x="8" y="536"/>
                    <a:pt x="8" y="536"/>
                  </a:cubicBezTo>
                  <a:cubicBezTo>
                    <a:pt x="5" y="538"/>
                    <a:pt x="5" y="538"/>
                    <a:pt x="5" y="538"/>
                  </a:cubicBezTo>
                  <a:cubicBezTo>
                    <a:pt x="9" y="538"/>
                    <a:pt x="9" y="538"/>
                    <a:pt x="9" y="538"/>
                  </a:cubicBezTo>
                  <a:cubicBezTo>
                    <a:pt x="9" y="537"/>
                    <a:pt x="9" y="537"/>
                    <a:pt x="8" y="536"/>
                  </a:cubicBezTo>
                  <a:cubicBezTo>
                    <a:pt x="5" y="538"/>
                    <a:pt x="5" y="538"/>
                    <a:pt x="5" y="538"/>
                  </a:cubicBezTo>
                  <a:cubicBezTo>
                    <a:pt x="9" y="538"/>
                    <a:pt x="9" y="538"/>
                    <a:pt x="9" y="538"/>
                  </a:cubicBezTo>
                  <a:cubicBezTo>
                    <a:pt x="5" y="538"/>
                    <a:pt x="5" y="538"/>
                    <a:pt x="5" y="538"/>
                  </a:cubicBezTo>
                  <a:cubicBezTo>
                    <a:pt x="8" y="540"/>
                    <a:pt x="8" y="540"/>
                    <a:pt x="8" y="540"/>
                  </a:cubicBezTo>
                  <a:cubicBezTo>
                    <a:pt x="9" y="539"/>
                    <a:pt x="9" y="538"/>
                    <a:pt x="9" y="538"/>
                  </a:cubicBezTo>
                  <a:cubicBezTo>
                    <a:pt x="5" y="538"/>
                    <a:pt x="5" y="538"/>
                    <a:pt x="5" y="538"/>
                  </a:cubicBezTo>
                  <a:cubicBezTo>
                    <a:pt x="8" y="540"/>
                    <a:pt x="8" y="540"/>
                    <a:pt x="8" y="540"/>
                  </a:cubicBezTo>
                  <a:cubicBezTo>
                    <a:pt x="5" y="538"/>
                    <a:pt x="5" y="538"/>
                    <a:pt x="5" y="538"/>
                  </a:cubicBezTo>
                  <a:cubicBezTo>
                    <a:pt x="3" y="541"/>
                    <a:pt x="3" y="541"/>
                    <a:pt x="3" y="541"/>
                  </a:cubicBezTo>
                  <a:cubicBezTo>
                    <a:pt x="429" y="793"/>
                    <a:pt x="429" y="793"/>
                    <a:pt x="429" y="793"/>
                  </a:cubicBezTo>
                  <a:cubicBezTo>
                    <a:pt x="430" y="794"/>
                    <a:pt x="433" y="794"/>
                    <a:pt x="434" y="792"/>
                  </a:cubicBezTo>
                  <a:cubicBezTo>
                    <a:pt x="434" y="791"/>
                    <a:pt x="434" y="790"/>
                    <a:pt x="434" y="790"/>
                  </a:cubicBezTo>
                  <a:cubicBezTo>
                    <a:pt x="434" y="789"/>
                    <a:pt x="434" y="788"/>
                    <a:pt x="434" y="788"/>
                  </a:cubicBezTo>
                  <a:cubicBezTo>
                    <a:pt x="434" y="787"/>
                    <a:pt x="433" y="787"/>
                    <a:pt x="433" y="787"/>
                  </a:cubicBezTo>
                  <a:cubicBezTo>
                    <a:pt x="433" y="787"/>
                    <a:pt x="432" y="786"/>
                    <a:pt x="432" y="786"/>
                  </a:cubicBezTo>
                  <a:cubicBezTo>
                    <a:pt x="430" y="784"/>
                    <a:pt x="428" y="782"/>
                    <a:pt x="423" y="780"/>
                  </a:cubicBezTo>
                  <a:cubicBezTo>
                    <a:pt x="408" y="769"/>
                    <a:pt x="374" y="747"/>
                    <a:pt x="332" y="721"/>
                  </a:cubicBezTo>
                  <a:cubicBezTo>
                    <a:pt x="205" y="642"/>
                    <a:pt x="6" y="520"/>
                    <a:pt x="6" y="520"/>
                  </a:cubicBezTo>
                  <a:cubicBezTo>
                    <a:pt x="4" y="523"/>
                    <a:pt x="4" y="523"/>
                    <a:pt x="4" y="523"/>
                  </a:cubicBezTo>
                  <a:cubicBezTo>
                    <a:pt x="7" y="525"/>
                    <a:pt x="7" y="525"/>
                    <a:pt x="7" y="525"/>
                  </a:cubicBezTo>
                  <a:cubicBezTo>
                    <a:pt x="4" y="524"/>
                    <a:pt x="4" y="524"/>
                    <a:pt x="4" y="524"/>
                  </a:cubicBezTo>
                  <a:cubicBezTo>
                    <a:pt x="5" y="526"/>
                    <a:pt x="5" y="526"/>
                    <a:pt x="5" y="526"/>
                  </a:cubicBezTo>
                  <a:cubicBezTo>
                    <a:pt x="6" y="526"/>
                    <a:pt x="7" y="526"/>
                    <a:pt x="7" y="525"/>
                  </a:cubicBezTo>
                  <a:cubicBezTo>
                    <a:pt x="4" y="524"/>
                    <a:pt x="4" y="524"/>
                    <a:pt x="4" y="524"/>
                  </a:cubicBezTo>
                  <a:cubicBezTo>
                    <a:pt x="5" y="526"/>
                    <a:pt x="5" y="526"/>
                    <a:pt x="5" y="526"/>
                  </a:cubicBezTo>
                  <a:cubicBezTo>
                    <a:pt x="5" y="525"/>
                    <a:pt x="5" y="525"/>
                    <a:pt x="5" y="525"/>
                  </a:cubicBezTo>
                  <a:cubicBezTo>
                    <a:pt x="5" y="527"/>
                    <a:pt x="5" y="527"/>
                    <a:pt x="5" y="527"/>
                  </a:cubicBezTo>
                  <a:cubicBezTo>
                    <a:pt x="5" y="527"/>
                    <a:pt x="5" y="527"/>
                    <a:pt x="5" y="526"/>
                  </a:cubicBezTo>
                  <a:cubicBezTo>
                    <a:pt x="5" y="525"/>
                    <a:pt x="5" y="525"/>
                    <a:pt x="5" y="525"/>
                  </a:cubicBezTo>
                  <a:cubicBezTo>
                    <a:pt x="5" y="527"/>
                    <a:pt x="5" y="527"/>
                    <a:pt x="5" y="527"/>
                  </a:cubicBezTo>
                  <a:cubicBezTo>
                    <a:pt x="5" y="527"/>
                    <a:pt x="6" y="527"/>
                    <a:pt x="7" y="527"/>
                  </a:cubicBezTo>
                  <a:cubicBezTo>
                    <a:pt x="10" y="528"/>
                    <a:pt x="14" y="530"/>
                    <a:pt x="20" y="533"/>
                  </a:cubicBezTo>
                  <a:cubicBezTo>
                    <a:pt x="40" y="543"/>
                    <a:pt x="77" y="564"/>
                    <a:pt x="121" y="591"/>
                  </a:cubicBezTo>
                  <a:cubicBezTo>
                    <a:pt x="187" y="630"/>
                    <a:pt x="269" y="681"/>
                    <a:pt x="336" y="723"/>
                  </a:cubicBezTo>
                  <a:cubicBezTo>
                    <a:pt x="369" y="743"/>
                    <a:pt x="398" y="761"/>
                    <a:pt x="420" y="774"/>
                  </a:cubicBezTo>
                  <a:cubicBezTo>
                    <a:pt x="431" y="781"/>
                    <a:pt x="439" y="786"/>
                    <a:pt x="446" y="790"/>
                  </a:cubicBezTo>
                  <a:cubicBezTo>
                    <a:pt x="449" y="791"/>
                    <a:pt x="452" y="793"/>
                    <a:pt x="454" y="794"/>
                  </a:cubicBezTo>
                  <a:cubicBezTo>
                    <a:pt x="455" y="794"/>
                    <a:pt x="456" y="795"/>
                    <a:pt x="457" y="795"/>
                  </a:cubicBezTo>
                  <a:cubicBezTo>
                    <a:pt x="457" y="795"/>
                    <a:pt x="457" y="795"/>
                    <a:pt x="458" y="795"/>
                  </a:cubicBezTo>
                  <a:cubicBezTo>
                    <a:pt x="458" y="795"/>
                    <a:pt x="459" y="796"/>
                    <a:pt x="459" y="796"/>
                  </a:cubicBezTo>
                  <a:cubicBezTo>
                    <a:pt x="460" y="796"/>
                    <a:pt x="460" y="796"/>
                    <a:pt x="461" y="795"/>
                  </a:cubicBezTo>
                  <a:cubicBezTo>
                    <a:pt x="461" y="795"/>
                    <a:pt x="462" y="795"/>
                    <a:pt x="463" y="794"/>
                  </a:cubicBezTo>
                  <a:cubicBezTo>
                    <a:pt x="463" y="793"/>
                    <a:pt x="464" y="792"/>
                    <a:pt x="463" y="791"/>
                  </a:cubicBezTo>
                  <a:cubicBezTo>
                    <a:pt x="463" y="790"/>
                    <a:pt x="462" y="789"/>
                    <a:pt x="462" y="788"/>
                  </a:cubicBezTo>
                  <a:cubicBezTo>
                    <a:pt x="7" y="504"/>
                    <a:pt x="7" y="504"/>
                    <a:pt x="7" y="504"/>
                  </a:cubicBezTo>
                  <a:cubicBezTo>
                    <a:pt x="5" y="508"/>
                    <a:pt x="5" y="508"/>
                    <a:pt x="5" y="508"/>
                  </a:cubicBezTo>
                  <a:cubicBezTo>
                    <a:pt x="8" y="510"/>
                    <a:pt x="8" y="510"/>
                    <a:pt x="8" y="510"/>
                  </a:cubicBezTo>
                  <a:cubicBezTo>
                    <a:pt x="5" y="508"/>
                    <a:pt x="5" y="508"/>
                    <a:pt x="5" y="508"/>
                  </a:cubicBezTo>
                  <a:cubicBezTo>
                    <a:pt x="6" y="511"/>
                    <a:pt x="6" y="511"/>
                    <a:pt x="6" y="511"/>
                  </a:cubicBezTo>
                  <a:cubicBezTo>
                    <a:pt x="7" y="511"/>
                    <a:pt x="8" y="510"/>
                    <a:pt x="8" y="510"/>
                  </a:cubicBezTo>
                  <a:cubicBezTo>
                    <a:pt x="5" y="508"/>
                    <a:pt x="5" y="508"/>
                    <a:pt x="5" y="508"/>
                  </a:cubicBezTo>
                  <a:cubicBezTo>
                    <a:pt x="6" y="511"/>
                    <a:pt x="6" y="511"/>
                    <a:pt x="6" y="511"/>
                  </a:cubicBezTo>
                  <a:cubicBezTo>
                    <a:pt x="6" y="509"/>
                    <a:pt x="6" y="509"/>
                    <a:pt x="6" y="509"/>
                  </a:cubicBezTo>
                  <a:cubicBezTo>
                    <a:pt x="6" y="511"/>
                    <a:pt x="6" y="511"/>
                    <a:pt x="6" y="511"/>
                  </a:cubicBezTo>
                  <a:cubicBezTo>
                    <a:pt x="6" y="511"/>
                    <a:pt x="6" y="511"/>
                    <a:pt x="6" y="511"/>
                  </a:cubicBezTo>
                  <a:cubicBezTo>
                    <a:pt x="6" y="509"/>
                    <a:pt x="6" y="509"/>
                    <a:pt x="6" y="509"/>
                  </a:cubicBezTo>
                  <a:cubicBezTo>
                    <a:pt x="6" y="511"/>
                    <a:pt x="6" y="511"/>
                    <a:pt x="6" y="511"/>
                  </a:cubicBezTo>
                  <a:cubicBezTo>
                    <a:pt x="6" y="511"/>
                    <a:pt x="6" y="511"/>
                    <a:pt x="6" y="511"/>
                  </a:cubicBezTo>
                  <a:cubicBezTo>
                    <a:pt x="6" y="511"/>
                    <a:pt x="6" y="511"/>
                    <a:pt x="6" y="511"/>
                  </a:cubicBezTo>
                  <a:cubicBezTo>
                    <a:pt x="6" y="511"/>
                    <a:pt x="6" y="511"/>
                    <a:pt x="6" y="511"/>
                  </a:cubicBezTo>
                  <a:cubicBezTo>
                    <a:pt x="6" y="511"/>
                    <a:pt x="6" y="511"/>
                    <a:pt x="6" y="511"/>
                  </a:cubicBezTo>
                  <a:cubicBezTo>
                    <a:pt x="6" y="511"/>
                    <a:pt x="6" y="511"/>
                    <a:pt x="6" y="511"/>
                  </a:cubicBezTo>
                  <a:cubicBezTo>
                    <a:pt x="6" y="511"/>
                    <a:pt x="7" y="511"/>
                    <a:pt x="8" y="512"/>
                  </a:cubicBezTo>
                  <a:cubicBezTo>
                    <a:pt x="11" y="513"/>
                    <a:pt x="16" y="515"/>
                    <a:pt x="21" y="518"/>
                  </a:cubicBezTo>
                  <a:cubicBezTo>
                    <a:pt x="43" y="528"/>
                    <a:pt x="83" y="551"/>
                    <a:pt x="131" y="579"/>
                  </a:cubicBezTo>
                  <a:cubicBezTo>
                    <a:pt x="203" y="621"/>
                    <a:pt x="291" y="674"/>
                    <a:pt x="362" y="717"/>
                  </a:cubicBezTo>
                  <a:cubicBezTo>
                    <a:pt x="398" y="739"/>
                    <a:pt x="429" y="758"/>
                    <a:pt x="451" y="771"/>
                  </a:cubicBezTo>
                  <a:cubicBezTo>
                    <a:pt x="462" y="778"/>
                    <a:pt x="471" y="783"/>
                    <a:pt x="477" y="787"/>
                  </a:cubicBezTo>
                  <a:cubicBezTo>
                    <a:pt x="483" y="791"/>
                    <a:pt x="486" y="793"/>
                    <a:pt x="486" y="793"/>
                  </a:cubicBezTo>
                  <a:cubicBezTo>
                    <a:pt x="488" y="794"/>
                    <a:pt x="490" y="794"/>
                    <a:pt x="492" y="792"/>
                  </a:cubicBezTo>
                  <a:cubicBezTo>
                    <a:pt x="493" y="790"/>
                    <a:pt x="492" y="787"/>
                    <a:pt x="490" y="786"/>
                  </a:cubicBezTo>
                  <a:cubicBezTo>
                    <a:pt x="9" y="485"/>
                    <a:pt x="9" y="485"/>
                    <a:pt x="9" y="485"/>
                  </a:cubicBezTo>
                  <a:cubicBezTo>
                    <a:pt x="7" y="489"/>
                    <a:pt x="7" y="489"/>
                    <a:pt x="7" y="489"/>
                  </a:cubicBezTo>
                  <a:cubicBezTo>
                    <a:pt x="10" y="491"/>
                    <a:pt x="10" y="491"/>
                    <a:pt x="10" y="491"/>
                  </a:cubicBezTo>
                  <a:cubicBezTo>
                    <a:pt x="8" y="489"/>
                    <a:pt x="8" y="489"/>
                    <a:pt x="8" y="489"/>
                  </a:cubicBezTo>
                  <a:cubicBezTo>
                    <a:pt x="9" y="492"/>
                    <a:pt x="9" y="492"/>
                    <a:pt x="9" y="492"/>
                  </a:cubicBezTo>
                  <a:cubicBezTo>
                    <a:pt x="9" y="492"/>
                    <a:pt x="10" y="492"/>
                    <a:pt x="10" y="491"/>
                  </a:cubicBezTo>
                  <a:cubicBezTo>
                    <a:pt x="8" y="489"/>
                    <a:pt x="8" y="489"/>
                    <a:pt x="8" y="489"/>
                  </a:cubicBezTo>
                  <a:cubicBezTo>
                    <a:pt x="9" y="492"/>
                    <a:pt x="9" y="492"/>
                    <a:pt x="9" y="492"/>
                  </a:cubicBezTo>
                  <a:cubicBezTo>
                    <a:pt x="8" y="490"/>
                    <a:pt x="8" y="490"/>
                    <a:pt x="8" y="490"/>
                  </a:cubicBezTo>
                  <a:cubicBezTo>
                    <a:pt x="8" y="492"/>
                    <a:pt x="8" y="492"/>
                    <a:pt x="8" y="492"/>
                  </a:cubicBezTo>
                  <a:cubicBezTo>
                    <a:pt x="9" y="492"/>
                    <a:pt x="9" y="492"/>
                    <a:pt x="9" y="492"/>
                  </a:cubicBezTo>
                  <a:cubicBezTo>
                    <a:pt x="8" y="490"/>
                    <a:pt x="8" y="490"/>
                    <a:pt x="8" y="490"/>
                  </a:cubicBezTo>
                  <a:cubicBezTo>
                    <a:pt x="8" y="492"/>
                    <a:pt x="8" y="492"/>
                    <a:pt x="8" y="492"/>
                  </a:cubicBezTo>
                  <a:cubicBezTo>
                    <a:pt x="8" y="491"/>
                    <a:pt x="8" y="491"/>
                    <a:pt x="8" y="491"/>
                  </a:cubicBezTo>
                  <a:cubicBezTo>
                    <a:pt x="8" y="492"/>
                    <a:pt x="8" y="492"/>
                    <a:pt x="8" y="492"/>
                  </a:cubicBezTo>
                  <a:cubicBezTo>
                    <a:pt x="8" y="492"/>
                    <a:pt x="8" y="492"/>
                    <a:pt x="8" y="492"/>
                  </a:cubicBezTo>
                  <a:cubicBezTo>
                    <a:pt x="8" y="491"/>
                    <a:pt x="8" y="491"/>
                    <a:pt x="8" y="491"/>
                  </a:cubicBezTo>
                  <a:cubicBezTo>
                    <a:pt x="8" y="492"/>
                    <a:pt x="8" y="492"/>
                    <a:pt x="8" y="492"/>
                  </a:cubicBezTo>
                  <a:cubicBezTo>
                    <a:pt x="8" y="492"/>
                    <a:pt x="8" y="492"/>
                    <a:pt x="8" y="492"/>
                  </a:cubicBezTo>
                  <a:cubicBezTo>
                    <a:pt x="8" y="492"/>
                    <a:pt x="9" y="492"/>
                    <a:pt x="11" y="493"/>
                  </a:cubicBezTo>
                  <a:cubicBezTo>
                    <a:pt x="14" y="494"/>
                    <a:pt x="19" y="496"/>
                    <a:pt x="25" y="499"/>
                  </a:cubicBezTo>
                  <a:cubicBezTo>
                    <a:pt x="48" y="510"/>
                    <a:pt x="90" y="534"/>
                    <a:pt x="139" y="564"/>
                  </a:cubicBezTo>
                  <a:cubicBezTo>
                    <a:pt x="213" y="608"/>
                    <a:pt x="304" y="665"/>
                    <a:pt x="377" y="711"/>
                  </a:cubicBezTo>
                  <a:cubicBezTo>
                    <a:pt x="414" y="734"/>
                    <a:pt x="445" y="754"/>
                    <a:pt x="468" y="769"/>
                  </a:cubicBezTo>
                  <a:cubicBezTo>
                    <a:pt x="479" y="776"/>
                    <a:pt x="488" y="782"/>
                    <a:pt x="495" y="786"/>
                  </a:cubicBezTo>
                  <a:cubicBezTo>
                    <a:pt x="501" y="790"/>
                    <a:pt x="504" y="792"/>
                    <a:pt x="504" y="792"/>
                  </a:cubicBezTo>
                  <a:cubicBezTo>
                    <a:pt x="505" y="793"/>
                    <a:pt x="506" y="793"/>
                    <a:pt x="507" y="793"/>
                  </a:cubicBezTo>
                  <a:cubicBezTo>
                    <a:pt x="508" y="792"/>
                    <a:pt x="509" y="792"/>
                    <a:pt x="510" y="791"/>
                  </a:cubicBezTo>
                  <a:cubicBezTo>
                    <a:pt x="510" y="790"/>
                    <a:pt x="510" y="789"/>
                    <a:pt x="510" y="788"/>
                  </a:cubicBezTo>
                  <a:cubicBezTo>
                    <a:pt x="510" y="787"/>
                    <a:pt x="510" y="786"/>
                    <a:pt x="509" y="785"/>
                  </a:cubicBezTo>
                  <a:cubicBezTo>
                    <a:pt x="509" y="784"/>
                    <a:pt x="508" y="782"/>
                    <a:pt x="506" y="781"/>
                  </a:cubicBezTo>
                  <a:cubicBezTo>
                    <a:pt x="503" y="778"/>
                    <a:pt x="499" y="774"/>
                    <a:pt x="493" y="770"/>
                  </a:cubicBezTo>
                  <a:cubicBezTo>
                    <a:pt x="472" y="754"/>
                    <a:pt x="431" y="727"/>
                    <a:pt x="381" y="696"/>
                  </a:cubicBezTo>
                  <a:cubicBezTo>
                    <a:pt x="233" y="604"/>
                    <a:pt x="8" y="473"/>
                    <a:pt x="8" y="473"/>
                  </a:cubicBezTo>
                  <a:cubicBezTo>
                    <a:pt x="6" y="472"/>
                    <a:pt x="4" y="473"/>
                    <a:pt x="3" y="474"/>
                  </a:cubicBezTo>
                  <a:cubicBezTo>
                    <a:pt x="2" y="476"/>
                    <a:pt x="2" y="479"/>
                    <a:pt x="4" y="480"/>
                  </a:cubicBezTo>
                  <a:cubicBezTo>
                    <a:pt x="4" y="480"/>
                    <a:pt x="128" y="558"/>
                    <a:pt x="255" y="636"/>
                  </a:cubicBezTo>
                  <a:cubicBezTo>
                    <a:pt x="318" y="675"/>
                    <a:pt x="382" y="714"/>
                    <a:pt x="432" y="743"/>
                  </a:cubicBezTo>
                  <a:cubicBezTo>
                    <a:pt x="457" y="758"/>
                    <a:pt x="478" y="770"/>
                    <a:pt x="494" y="778"/>
                  </a:cubicBezTo>
                  <a:cubicBezTo>
                    <a:pt x="502" y="783"/>
                    <a:pt x="509" y="786"/>
                    <a:pt x="514" y="788"/>
                  </a:cubicBezTo>
                  <a:cubicBezTo>
                    <a:pt x="516" y="790"/>
                    <a:pt x="518" y="791"/>
                    <a:pt x="520" y="791"/>
                  </a:cubicBezTo>
                  <a:cubicBezTo>
                    <a:pt x="521" y="792"/>
                    <a:pt x="522" y="792"/>
                    <a:pt x="523" y="792"/>
                  </a:cubicBezTo>
                  <a:cubicBezTo>
                    <a:pt x="523" y="792"/>
                    <a:pt x="524" y="792"/>
                    <a:pt x="525" y="792"/>
                  </a:cubicBezTo>
                  <a:cubicBezTo>
                    <a:pt x="526" y="792"/>
                    <a:pt x="526" y="792"/>
                    <a:pt x="527" y="792"/>
                  </a:cubicBezTo>
                  <a:cubicBezTo>
                    <a:pt x="528" y="792"/>
                    <a:pt x="529" y="791"/>
                    <a:pt x="529" y="790"/>
                  </a:cubicBezTo>
                  <a:cubicBezTo>
                    <a:pt x="529" y="790"/>
                    <a:pt x="529" y="790"/>
                    <a:pt x="529" y="790"/>
                  </a:cubicBezTo>
                  <a:cubicBezTo>
                    <a:pt x="530" y="789"/>
                    <a:pt x="530" y="788"/>
                    <a:pt x="530" y="787"/>
                  </a:cubicBezTo>
                  <a:cubicBezTo>
                    <a:pt x="530" y="786"/>
                    <a:pt x="530" y="785"/>
                    <a:pt x="529" y="784"/>
                  </a:cubicBezTo>
                  <a:cubicBezTo>
                    <a:pt x="528" y="783"/>
                    <a:pt x="527" y="781"/>
                    <a:pt x="526" y="780"/>
                  </a:cubicBezTo>
                  <a:cubicBezTo>
                    <a:pt x="523" y="777"/>
                    <a:pt x="518" y="773"/>
                    <a:pt x="512" y="768"/>
                  </a:cubicBezTo>
                  <a:cubicBezTo>
                    <a:pt x="490" y="751"/>
                    <a:pt x="448" y="723"/>
                    <a:pt x="397" y="691"/>
                  </a:cubicBezTo>
                  <a:cubicBezTo>
                    <a:pt x="243" y="596"/>
                    <a:pt x="10" y="461"/>
                    <a:pt x="10" y="461"/>
                  </a:cubicBezTo>
                  <a:cubicBezTo>
                    <a:pt x="8" y="465"/>
                    <a:pt x="8" y="465"/>
                    <a:pt x="8" y="465"/>
                  </a:cubicBezTo>
                  <a:cubicBezTo>
                    <a:pt x="12" y="467"/>
                    <a:pt x="12" y="467"/>
                    <a:pt x="12" y="467"/>
                  </a:cubicBezTo>
                  <a:cubicBezTo>
                    <a:pt x="9" y="465"/>
                    <a:pt x="9" y="465"/>
                    <a:pt x="9" y="465"/>
                  </a:cubicBezTo>
                  <a:cubicBezTo>
                    <a:pt x="10" y="468"/>
                    <a:pt x="10" y="468"/>
                    <a:pt x="10" y="468"/>
                  </a:cubicBezTo>
                  <a:cubicBezTo>
                    <a:pt x="10" y="468"/>
                    <a:pt x="11" y="468"/>
                    <a:pt x="12" y="467"/>
                  </a:cubicBezTo>
                  <a:cubicBezTo>
                    <a:pt x="9" y="465"/>
                    <a:pt x="9" y="465"/>
                    <a:pt x="9" y="465"/>
                  </a:cubicBezTo>
                  <a:cubicBezTo>
                    <a:pt x="10" y="468"/>
                    <a:pt x="10" y="468"/>
                    <a:pt x="10" y="468"/>
                  </a:cubicBezTo>
                  <a:cubicBezTo>
                    <a:pt x="9" y="466"/>
                    <a:pt x="9" y="466"/>
                    <a:pt x="9" y="466"/>
                  </a:cubicBezTo>
                  <a:cubicBezTo>
                    <a:pt x="9" y="468"/>
                    <a:pt x="9" y="468"/>
                    <a:pt x="9" y="468"/>
                  </a:cubicBezTo>
                  <a:cubicBezTo>
                    <a:pt x="9" y="468"/>
                    <a:pt x="9" y="468"/>
                    <a:pt x="10" y="468"/>
                  </a:cubicBezTo>
                  <a:cubicBezTo>
                    <a:pt x="9" y="466"/>
                    <a:pt x="9" y="466"/>
                    <a:pt x="9" y="466"/>
                  </a:cubicBezTo>
                  <a:cubicBezTo>
                    <a:pt x="9" y="468"/>
                    <a:pt x="9" y="468"/>
                    <a:pt x="9" y="468"/>
                  </a:cubicBezTo>
                  <a:cubicBezTo>
                    <a:pt x="9" y="468"/>
                    <a:pt x="9" y="468"/>
                    <a:pt x="9" y="468"/>
                  </a:cubicBezTo>
                  <a:cubicBezTo>
                    <a:pt x="9" y="468"/>
                    <a:pt x="9" y="468"/>
                    <a:pt x="9" y="468"/>
                  </a:cubicBezTo>
                  <a:cubicBezTo>
                    <a:pt x="9" y="468"/>
                    <a:pt x="9" y="468"/>
                    <a:pt x="9" y="468"/>
                  </a:cubicBezTo>
                  <a:cubicBezTo>
                    <a:pt x="9" y="468"/>
                    <a:pt x="9" y="468"/>
                    <a:pt x="9" y="468"/>
                  </a:cubicBezTo>
                  <a:cubicBezTo>
                    <a:pt x="9" y="468"/>
                    <a:pt x="9" y="468"/>
                    <a:pt x="9" y="468"/>
                  </a:cubicBezTo>
                  <a:cubicBezTo>
                    <a:pt x="9" y="468"/>
                    <a:pt x="10" y="469"/>
                    <a:pt x="12" y="469"/>
                  </a:cubicBezTo>
                  <a:cubicBezTo>
                    <a:pt x="15" y="470"/>
                    <a:pt x="20" y="473"/>
                    <a:pt x="27" y="476"/>
                  </a:cubicBezTo>
                  <a:cubicBezTo>
                    <a:pt x="51" y="489"/>
                    <a:pt x="96" y="515"/>
                    <a:pt x="149" y="548"/>
                  </a:cubicBezTo>
                  <a:cubicBezTo>
                    <a:pt x="229" y="596"/>
                    <a:pt x="329" y="658"/>
                    <a:pt x="410" y="708"/>
                  </a:cubicBezTo>
                  <a:cubicBezTo>
                    <a:pt x="450" y="733"/>
                    <a:pt x="486" y="755"/>
                    <a:pt x="512" y="770"/>
                  </a:cubicBezTo>
                  <a:cubicBezTo>
                    <a:pt x="525" y="778"/>
                    <a:pt x="536" y="784"/>
                    <a:pt x="544" y="789"/>
                  </a:cubicBezTo>
                  <a:cubicBezTo>
                    <a:pt x="548" y="791"/>
                    <a:pt x="551" y="793"/>
                    <a:pt x="554" y="794"/>
                  </a:cubicBezTo>
                  <a:cubicBezTo>
                    <a:pt x="555" y="794"/>
                    <a:pt x="556" y="795"/>
                    <a:pt x="557" y="795"/>
                  </a:cubicBezTo>
                  <a:cubicBezTo>
                    <a:pt x="558" y="795"/>
                    <a:pt x="558" y="796"/>
                    <a:pt x="558" y="796"/>
                  </a:cubicBezTo>
                  <a:cubicBezTo>
                    <a:pt x="559" y="796"/>
                    <a:pt x="559" y="796"/>
                    <a:pt x="560" y="796"/>
                  </a:cubicBezTo>
                  <a:cubicBezTo>
                    <a:pt x="560" y="796"/>
                    <a:pt x="561" y="796"/>
                    <a:pt x="562" y="796"/>
                  </a:cubicBezTo>
                  <a:cubicBezTo>
                    <a:pt x="562" y="796"/>
                    <a:pt x="563" y="795"/>
                    <a:pt x="564" y="794"/>
                  </a:cubicBezTo>
                  <a:cubicBezTo>
                    <a:pt x="564" y="793"/>
                    <a:pt x="564" y="792"/>
                    <a:pt x="564" y="791"/>
                  </a:cubicBezTo>
                  <a:cubicBezTo>
                    <a:pt x="564" y="790"/>
                    <a:pt x="563" y="789"/>
                    <a:pt x="562" y="789"/>
                  </a:cubicBezTo>
                  <a:cubicBezTo>
                    <a:pt x="11" y="444"/>
                    <a:pt x="11" y="444"/>
                    <a:pt x="11" y="444"/>
                  </a:cubicBezTo>
                  <a:cubicBezTo>
                    <a:pt x="9" y="443"/>
                    <a:pt x="7" y="443"/>
                    <a:pt x="5" y="445"/>
                  </a:cubicBezTo>
                  <a:cubicBezTo>
                    <a:pt x="4" y="447"/>
                    <a:pt x="5" y="449"/>
                    <a:pt x="7" y="451"/>
                  </a:cubicBezTo>
                  <a:cubicBezTo>
                    <a:pt x="7" y="451"/>
                    <a:pt x="141" y="537"/>
                    <a:pt x="279" y="623"/>
                  </a:cubicBezTo>
                  <a:cubicBezTo>
                    <a:pt x="349" y="666"/>
                    <a:pt x="419" y="709"/>
                    <a:pt x="474" y="741"/>
                  </a:cubicBezTo>
                  <a:cubicBezTo>
                    <a:pt x="502" y="758"/>
                    <a:pt x="525" y="771"/>
                    <a:pt x="543" y="781"/>
                  </a:cubicBezTo>
                  <a:cubicBezTo>
                    <a:pt x="553" y="785"/>
                    <a:pt x="560" y="789"/>
                    <a:pt x="566" y="792"/>
                  </a:cubicBezTo>
                  <a:cubicBezTo>
                    <a:pt x="569" y="793"/>
                    <a:pt x="572" y="794"/>
                    <a:pt x="574" y="795"/>
                  </a:cubicBezTo>
                  <a:cubicBezTo>
                    <a:pt x="576" y="795"/>
                    <a:pt x="578" y="796"/>
                    <a:pt x="580" y="796"/>
                  </a:cubicBezTo>
                  <a:cubicBezTo>
                    <a:pt x="580" y="796"/>
                    <a:pt x="581" y="796"/>
                    <a:pt x="582" y="795"/>
                  </a:cubicBezTo>
                  <a:cubicBezTo>
                    <a:pt x="583" y="795"/>
                    <a:pt x="584" y="795"/>
                    <a:pt x="584" y="793"/>
                  </a:cubicBezTo>
                  <a:cubicBezTo>
                    <a:pt x="584" y="793"/>
                    <a:pt x="584" y="793"/>
                    <a:pt x="584" y="793"/>
                  </a:cubicBezTo>
                  <a:cubicBezTo>
                    <a:pt x="585" y="793"/>
                    <a:pt x="585" y="792"/>
                    <a:pt x="585" y="791"/>
                  </a:cubicBezTo>
                  <a:cubicBezTo>
                    <a:pt x="585" y="790"/>
                    <a:pt x="585" y="790"/>
                    <a:pt x="585" y="789"/>
                  </a:cubicBezTo>
                  <a:cubicBezTo>
                    <a:pt x="584" y="788"/>
                    <a:pt x="584" y="788"/>
                    <a:pt x="583" y="787"/>
                  </a:cubicBezTo>
                  <a:cubicBezTo>
                    <a:pt x="582" y="786"/>
                    <a:pt x="581" y="785"/>
                    <a:pt x="579" y="783"/>
                  </a:cubicBezTo>
                  <a:cubicBezTo>
                    <a:pt x="572" y="777"/>
                    <a:pt x="557" y="768"/>
                    <a:pt x="538" y="755"/>
                  </a:cubicBezTo>
                  <a:cubicBezTo>
                    <a:pt x="402" y="665"/>
                    <a:pt x="8" y="429"/>
                    <a:pt x="8" y="429"/>
                  </a:cubicBezTo>
                  <a:cubicBezTo>
                    <a:pt x="7" y="428"/>
                    <a:pt x="6" y="428"/>
                    <a:pt x="5" y="428"/>
                  </a:cubicBezTo>
                  <a:cubicBezTo>
                    <a:pt x="4" y="429"/>
                    <a:pt x="3" y="429"/>
                    <a:pt x="3" y="430"/>
                  </a:cubicBezTo>
                  <a:cubicBezTo>
                    <a:pt x="2" y="431"/>
                    <a:pt x="2" y="432"/>
                    <a:pt x="2" y="433"/>
                  </a:cubicBezTo>
                  <a:cubicBezTo>
                    <a:pt x="2" y="434"/>
                    <a:pt x="3" y="435"/>
                    <a:pt x="4" y="435"/>
                  </a:cubicBezTo>
                  <a:cubicBezTo>
                    <a:pt x="605" y="795"/>
                    <a:pt x="605" y="795"/>
                    <a:pt x="605" y="795"/>
                  </a:cubicBezTo>
                  <a:cubicBezTo>
                    <a:pt x="606" y="796"/>
                    <a:pt x="609" y="795"/>
                    <a:pt x="610" y="793"/>
                  </a:cubicBezTo>
                  <a:cubicBezTo>
                    <a:pt x="610" y="793"/>
                    <a:pt x="611" y="792"/>
                    <a:pt x="611" y="791"/>
                  </a:cubicBezTo>
                  <a:cubicBezTo>
                    <a:pt x="611" y="789"/>
                    <a:pt x="610" y="788"/>
                    <a:pt x="610" y="788"/>
                  </a:cubicBezTo>
                  <a:cubicBezTo>
                    <a:pt x="609" y="786"/>
                    <a:pt x="607" y="785"/>
                    <a:pt x="606" y="783"/>
                  </a:cubicBezTo>
                  <a:cubicBezTo>
                    <a:pt x="602" y="780"/>
                    <a:pt x="597" y="776"/>
                    <a:pt x="590" y="771"/>
                  </a:cubicBezTo>
                  <a:cubicBezTo>
                    <a:pt x="565" y="752"/>
                    <a:pt x="516" y="720"/>
                    <a:pt x="456" y="683"/>
                  </a:cubicBezTo>
                  <a:cubicBezTo>
                    <a:pt x="279" y="572"/>
                    <a:pt x="9" y="413"/>
                    <a:pt x="9" y="413"/>
                  </a:cubicBezTo>
                  <a:cubicBezTo>
                    <a:pt x="7" y="412"/>
                    <a:pt x="5" y="413"/>
                    <a:pt x="4" y="415"/>
                  </a:cubicBezTo>
                  <a:cubicBezTo>
                    <a:pt x="3" y="417"/>
                    <a:pt x="3" y="419"/>
                    <a:pt x="5" y="420"/>
                  </a:cubicBezTo>
                  <a:cubicBezTo>
                    <a:pt x="631" y="795"/>
                    <a:pt x="631" y="795"/>
                    <a:pt x="631" y="795"/>
                  </a:cubicBezTo>
                  <a:cubicBezTo>
                    <a:pt x="633" y="796"/>
                    <a:pt x="636" y="795"/>
                    <a:pt x="637" y="793"/>
                  </a:cubicBezTo>
                  <a:cubicBezTo>
                    <a:pt x="638" y="791"/>
                    <a:pt x="637" y="789"/>
                    <a:pt x="636" y="788"/>
                  </a:cubicBezTo>
                  <a:cubicBezTo>
                    <a:pt x="636" y="788"/>
                    <a:pt x="626" y="782"/>
                    <a:pt x="609" y="771"/>
                  </a:cubicBezTo>
                  <a:cubicBezTo>
                    <a:pt x="549" y="734"/>
                    <a:pt x="399" y="640"/>
                    <a:pt x="263" y="556"/>
                  </a:cubicBezTo>
                  <a:cubicBezTo>
                    <a:pt x="196" y="514"/>
                    <a:pt x="132" y="474"/>
                    <a:pt x="85" y="444"/>
                  </a:cubicBezTo>
                  <a:cubicBezTo>
                    <a:pt x="62" y="430"/>
                    <a:pt x="43" y="418"/>
                    <a:pt x="29" y="409"/>
                  </a:cubicBezTo>
                  <a:cubicBezTo>
                    <a:pt x="23" y="405"/>
                    <a:pt x="17" y="402"/>
                    <a:pt x="14" y="400"/>
                  </a:cubicBezTo>
                  <a:cubicBezTo>
                    <a:pt x="12" y="398"/>
                    <a:pt x="11" y="398"/>
                    <a:pt x="10" y="397"/>
                  </a:cubicBezTo>
                  <a:cubicBezTo>
                    <a:pt x="9" y="397"/>
                    <a:pt x="9" y="397"/>
                    <a:pt x="9" y="396"/>
                  </a:cubicBezTo>
                  <a:cubicBezTo>
                    <a:pt x="9" y="396"/>
                    <a:pt x="9" y="396"/>
                    <a:pt x="9" y="396"/>
                  </a:cubicBezTo>
                  <a:cubicBezTo>
                    <a:pt x="7" y="398"/>
                    <a:pt x="7" y="398"/>
                    <a:pt x="7" y="398"/>
                  </a:cubicBezTo>
                  <a:cubicBezTo>
                    <a:pt x="9" y="396"/>
                    <a:pt x="9" y="396"/>
                    <a:pt x="9" y="396"/>
                  </a:cubicBezTo>
                  <a:cubicBezTo>
                    <a:pt x="9" y="396"/>
                    <a:pt x="9" y="396"/>
                    <a:pt x="9" y="396"/>
                  </a:cubicBezTo>
                  <a:cubicBezTo>
                    <a:pt x="7" y="398"/>
                    <a:pt x="7" y="398"/>
                    <a:pt x="7" y="398"/>
                  </a:cubicBezTo>
                  <a:cubicBezTo>
                    <a:pt x="9" y="396"/>
                    <a:pt x="9" y="396"/>
                    <a:pt x="9" y="396"/>
                  </a:cubicBezTo>
                  <a:cubicBezTo>
                    <a:pt x="7" y="399"/>
                    <a:pt x="7" y="399"/>
                    <a:pt x="7" y="399"/>
                  </a:cubicBezTo>
                  <a:cubicBezTo>
                    <a:pt x="9" y="397"/>
                    <a:pt x="9" y="397"/>
                    <a:pt x="9" y="397"/>
                  </a:cubicBezTo>
                  <a:cubicBezTo>
                    <a:pt x="9" y="396"/>
                    <a:pt x="9" y="396"/>
                    <a:pt x="9" y="396"/>
                  </a:cubicBezTo>
                  <a:cubicBezTo>
                    <a:pt x="7" y="399"/>
                    <a:pt x="7" y="399"/>
                    <a:pt x="7" y="399"/>
                  </a:cubicBezTo>
                  <a:cubicBezTo>
                    <a:pt x="9" y="397"/>
                    <a:pt x="9" y="397"/>
                    <a:pt x="9" y="397"/>
                  </a:cubicBezTo>
                  <a:cubicBezTo>
                    <a:pt x="6" y="399"/>
                    <a:pt x="6" y="399"/>
                    <a:pt x="6" y="399"/>
                  </a:cubicBezTo>
                  <a:cubicBezTo>
                    <a:pt x="10" y="397"/>
                    <a:pt x="10" y="397"/>
                    <a:pt x="10" y="397"/>
                  </a:cubicBezTo>
                  <a:cubicBezTo>
                    <a:pt x="9" y="397"/>
                    <a:pt x="9" y="397"/>
                    <a:pt x="9" y="397"/>
                  </a:cubicBezTo>
                  <a:cubicBezTo>
                    <a:pt x="6" y="399"/>
                    <a:pt x="6" y="399"/>
                    <a:pt x="6" y="399"/>
                  </a:cubicBezTo>
                  <a:cubicBezTo>
                    <a:pt x="10" y="397"/>
                    <a:pt x="10" y="397"/>
                    <a:pt x="10" y="397"/>
                  </a:cubicBezTo>
                  <a:cubicBezTo>
                    <a:pt x="6" y="399"/>
                    <a:pt x="6" y="399"/>
                    <a:pt x="6" y="399"/>
                  </a:cubicBezTo>
                  <a:cubicBezTo>
                    <a:pt x="10" y="399"/>
                    <a:pt x="10" y="399"/>
                    <a:pt x="10" y="399"/>
                  </a:cubicBezTo>
                  <a:cubicBezTo>
                    <a:pt x="10" y="398"/>
                    <a:pt x="10" y="398"/>
                    <a:pt x="10" y="397"/>
                  </a:cubicBezTo>
                  <a:cubicBezTo>
                    <a:pt x="6" y="399"/>
                    <a:pt x="6" y="399"/>
                    <a:pt x="6" y="399"/>
                  </a:cubicBezTo>
                  <a:cubicBezTo>
                    <a:pt x="10" y="399"/>
                    <a:pt x="10" y="399"/>
                    <a:pt x="10" y="399"/>
                  </a:cubicBezTo>
                  <a:cubicBezTo>
                    <a:pt x="6" y="399"/>
                    <a:pt x="6" y="399"/>
                    <a:pt x="6" y="399"/>
                  </a:cubicBezTo>
                  <a:cubicBezTo>
                    <a:pt x="4" y="403"/>
                    <a:pt x="4" y="403"/>
                    <a:pt x="4" y="403"/>
                  </a:cubicBezTo>
                  <a:cubicBezTo>
                    <a:pt x="4" y="403"/>
                    <a:pt x="165" y="500"/>
                    <a:pt x="328" y="598"/>
                  </a:cubicBezTo>
                  <a:cubicBezTo>
                    <a:pt x="409" y="647"/>
                    <a:pt x="491" y="695"/>
                    <a:pt x="553" y="732"/>
                  </a:cubicBezTo>
                  <a:cubicBezTo>
                    <a:pt x="584" y="750"/>
                    <a:pt x="610" y="766"/>
                    <a:pt x="628" y="776"/>
                  </a:cubicBezTo>
                  <a:cubicBezTo>
                    <a:pt x="638" y="782"/>
                    <a:pt x="645" y="786"/>
                    <a:pt x="651" y="789"/>
                  </a:cubicBezTo>
                  <a:cubicBezTo>
                    <a:pt x="653" y="790"/>
                    <a:pt x="655" y="791"/>
                    <a:pt x="657" y="792"/>
                  </a:cubicBezTo>
                  <a:cubicBezTo>
                    <a:pt x="658" y="793"/>
                    <a:pt x="659" y="793"/>
                    <a:pt x="659" y="793"/>
                  </a:cubicBezTo>
                  <a:cubicBezTo>
                    <a:pt x="660" y="793"/>
                    <a:pt x="660" y="793"/>
                    <a:pt x="660" y="793"/>
                  </a:cubicBezTo>
                  <a:cubicBezTo>
                    <a:pt x="661" y="793"/>
                    <a:pt x="661" y="794"/>
                    <a:pt x="662" y="794"/>
                  </a:cubicBezTo>
                  <a:cubicBezTo>
                    <a:pt x="662" y="794"/>
                    <a:pt x="662" y="794"/>
                    <a:pt x="663" y="793"/>
                  </a:cubicBezTo>
                  <a:cubicBezTo>
                    <a:pt x="664" y="793"/>
                    <a:pt x="665" y="793"/>
                    <a:pt x="665" y="792"/>
                  </a:cubicBezTo>
                  <a:cubicBezTo>
                    <a:pt x="665" y="792"/>
                    <a:pt x="665" y="792"/>
                    <a:pt x="665" y="792"/>
                  </a:cubicBezTo>
                  <a:cubicBezTo>
                    <a:pt x="666" y="791"/>
                    <a:pt x="666" y="790"/>
                    <a:pt x="666" y="789"/>
                  </a:cubicBezTo>
                  <a:cubicBezTo>
                    <a:pt x="666" y="788"/>
                    <a:pt x="665" y="787"/>
                    <a:pt x="665" y="786"/>
                  </a:cubicBezTo>
                  <a:cubicBezTo>
                    <a:pt x="664" y="784"/>
                    <a:pt x="662" y="783"/>
                    <a:pt x="660" y="781"/>
                  </a:cubicBezTo>
                  <a:cubicBezTo>
                    <a:pt x="657" y="778"/>
                    <a:pt x="651" y="774"/>
                    <a:pt x="644" y="768"/>
                  </a:cubicBezTo>
                  <a:cubicBezTo>
                    <a:pt x="616" y="748"/>
                    <a:pt x="563" y="714"/>
                    <a:pt x="498" y="674"/>
                  </a:cubicBezTo>
                  <a:cubicBezTo>
                    <a:pt x="305" y="553"/>
                    <a:pt x="12" y="379"/>
                    <a:pt x="12" y="379"/>
                  </a:cubicBezTo>
                  <a:cubicBezTo>
                    <a:pt x="10" y="382"/>
                    <a:pt x="10" y="382"/>
                    <a:pt x="10" y="382"/>
                  </a:cubicBezTo>
                  <a:cubicBezTo>
                    <a:pt x="13" y="384"/>
                    <a:pt x="13" y="384"/>
                    <a:pt x="13" y="384"/>
                  </a:cubicBezTo>
                  <a:cubicBezTo>
                    <a:pt x="10" y="382"/>
                    <a:pt x="10" y="382"/>
                    <a:pt x="10" y="382"/>
                  </a:cubicBezTo>
                  <a:cubicBezTo>
                    <a:pt x="11" y="386"/>
                    <a:pt x="11" y="386"/>
                    <a:pt x="11" y="386"/>
                  </a:cubicBezTo>
                  <a:cubicBezTo>
                    <a:pt x="12" y="386"/>
                    <a:pt x="13" y="385"/>
                    <a:pt x="13" y="384"/>
                  </a:cubicBezTo>
                  <a:cubicBezTo>
                    <a:pt x="10" y="382"/>
                    <a:pt x="10" y="382"/>
                    <a:pt x="10" y="382"/>
                  </a:cubicBezTo>
                  <a:cubicBezTo>
                    <a:pt x="11" y="386"/>
                    <a:pt x="11" y="386"/>
                    <a:pt x="11" y="386"/>
                  </a:cubicBezTo>
                  <a:cubicBezTo>
                    <a:pt x="10" y="383"/>
                    <a:pt x="10" y="383"/>
                    <a:pt x="10" y="383"/>
                  </a:cubicBezTo>
                  <a:cubicBezTo>
                    <a:pt x="10" y="386"/>
                    <a:pt x="10" y="386"/>
                    <a:pt x="10" y="386"/>
                  </a:cubicBezTo>
                  <a:cubicBezTo>
                    <a:pt x="10" y="386"/>
                    <a:pt x="11" y="386"/>
                    <a:pt x="11" y="386"/>
                  </a:cubicBezTo>
                  <a:cubicBezTo>
                    <a:pt x="10" y="383"/>
                    <a:pt x="10" y="383"/>
                    <a:pt x="10" y="383"/>
                  </a:cubicBezTo>
                  <a:cubicBezTo>
                    <a:pt x="10" y="386"/>
                    <a:pt x="10" y="386"/>
                    <a:pt x="10" y="386"/>
                  </a:cubicBezTo>
                  <a:cubicBezTo>
                    <a:pt x="10" y="385"/>
                    <a:pt x="10" y="385"/>
                    <a:pt x="10" y="385"/>
                  </a:cubicBezTo>
                  <a:cubicBezTo>
                    <a:pt x="10" y="386"/>
                    <a:pt x="10" y="386"/>
                    <a:pt x="10" y="386"/>
                  </a:cubicBezTo>
                  <a:cubicBezTo>
                    <a:pt x="10" y="386"/>
                    <a:pt x="10" y="386"/>
                    <a:pt x="10" y="386"/>
                  </a:cubicBezTo>
                  <a:cubicBezTo>
                    <a:pt x="10" y="385"/>
                    <a:pt x="10" y="385"/>
                    <a:pt x="10" y="385"/>
                  </a:cubicBezTo>
                  <a:cubicBezTo>
                    <a:pt x="10" y="386"/>
                    <a:pt x="10" y="386"/>
                    <a:pt x="10" y="386"/>
                  </a:cubicBezTo>
                  <a:cubicBezTo>
                    <a:pt x="10" y="386"/>
                    <a:pt x="11" y="387"/>
                    <a:pt x="13" y="387"/>
                  </a:cubicBezTo>
                  <a:cubicBezTo>
                    <a:pt x="20" y="391"/>
                    <a:pt x="36" y="400"/>
                    <a:pt x="57" y="413"/>
                  </a:cubicBezTo>
                  <a:cubicBezTo>
                    <a:pt x="131" y="459"/>
                    <a:pt x="278" y="554"/>
                    <a:pt x="410" y="637"/>
                  </a:cubicBezTo>
                  <a:cubicBezTo>
                    <a:pt x="476" y="679"/>
                    <a:pt x="538" y="718"/>
                    <a:pt x="586" y="746"/>
                  </a:cubicBezTo>
                  <a:cubicBezTo>
                    <a:pt x="610" y="760"/>
                    <a:pt x="631" y="772"/>
                    <a:pt x="646" y="780"/>
                  </a:cubicBezTo>
                  <a:cubicBezTo>
                    <a:pt x="654" y="784"/>
                    <a:pt x="660" y="787"/>
                    <a:pt x="666" y="789"/>
                  </a:cubicBezTo>
                  <a:cubicBezTo>
                    <a:pt x="668" y="790"/>
                    <a:pt x="671" y="791"/>
                    <a:pt x="673" y="792"/>
                  </a:cubicBezTo>
                  <a:cubicBezTo>
                    <a:pt x="675" y="793"/>
                    <a:pt x="676" y="793"/>
                    <a:pt x="678" y="793"/>
                  </a:cubicBezTo>
                  <a:cubicBezTo>
                    <a:pt x="679" y="793"/>
                    <a:pt x="680" y="793"/>
                    <a:pt x="680" y="792"/>
                  </a:cubicBezTo>
                  <a:cubicBezTo>
                    <a:pt x="681" y="792"/>
                    <a:pt x="682" y="791"/>
                    <a:pt x="683" y="790"/>
                  </a:cubicBezTo>
                  <a:cubicBezTo>
                    <a:pt x="684" y="790"/>
                    <a:pt x="684" y="788"/>
                    <a:pt x="684" y="787"/>
                  </a:cubicBezTo>
                  <a:cubicBezTo>
                    <a:pt x="683" y="786"/>
                    <a:pt x="683" y="786"/>
                    <a:pt x="682" y="785"/>
                  </a:cubicBezTo>
                  <a:cubicBezTo>
                    <a:pt x="7" y="364"/>
                    <a:pt x="7" y="364"/>
                    <a:pt x="7" y="364"/>
                  </a:cubicBezTo>
                  <a:cubicBezTo>
                    <a:pt x="7" y="363"/>
                    <a:pt x="5" y="363"/>
                    <a:pt x="4" y="363"/>
                  </a:cubicBezTo>
                  <a:cubicBezTo>
                    <a:pt x="3" y="363"/>
                    <a:pt x="3" y="364"/>
                    <a:pt x="2" y="365"/>
                  </a:cubicBezTo>
                  <a:cubicBezTo>
                    <a:pt x="1" y="366"/>
                    <a:pt x="1" y="367"/>
                    <a:pt x="2" y="368"/>
                  </a:cubicBezTo>
                  <a:cubicBezTo>
                    <a:pt x="2" y="369"/>
                    <a:pt x="2" y="370"/>
                    <a:pt x="3" y="370"/>
                  </a:cubicBezTo>
                  <a:cubicBezTo>
                    <a:pt x="3" y="370"/>
                    <a:pt x="173" y="476"/>
                    <a:pt x="346" y="582"/>
                  </a:cubicBezTo>
                  <a:cubicBezTo>
                    <a:pt x="432" y="636"/>
                    <a:pt x="519" y="689"/>
                    <a:pt x="586" y="728"/>
                  </a:cubicBezTo>
                  <a:cubicBezTo>
                    <a:pt x="619" y="748"/>
                    <a:pt x="647" y="765"/>
                    <a:pt x="668" y="777"/>
                  </a:cubicBezTo>
                  <a:cubicBezTo>
                    <a:pt x="678" y="782"/>
                    <a:pt x="687" y="787"/>
                    <a:pt x="693" y="790"/>
                  </a:cubicBezTo>
                  <a:cubicBezTo>
                    <a:pt x="696" y="792"/>
                    <a:pt x="698" y="793"/>
                    <a:pt x="700" y="794"/>
                  </a:cubicBezTo>
                  <a:cubicBezTo>
                    <a:pt x="701" y="794"/>
                    <a:pt x="702" y="795"/>
                    <a:pt x="703" y="795"/>
                  </a:cubicBezTo>
                  <a:cubicBezTo>
                    <a:pt x="704" y="795"/>
                    <a:pt x="704" y="795"/>
                    <a:pt x="706" y="795"/>
                  </a:cubicBezTo>
                  <a:cubicBezTo>
                    <a:pt x="706" y="795"/>
                    <a:pt x="706" y="795"/>
                    <a:pt x="707" y="795"/>
                  </a:cubicBezTo>
                  <a:cubicBezTo>
                    <a:pt x="708" y="795"/>
                    <a:pt x="709" y="794"/>
                    <a:pt x="709" y="793"/>
                  </a:cubicBezTo>
                  <a:cubicBezTo>
                    <a:pt x="709" y="793"/>
                    <a:pt x="709" y="793"/>
                    <a:pt x="709" y="793"/>
                  </a:cubicBezTo>
                  <a:cubicBezTo>
                    <a:pt x="710" y="793"/>
                    <a:pt x="710" y="792"/>
                    <a:pt x="710" y="791"/>
                  </a:cubicBezTo>
                  <a:cubicBezTo>
                    <a:pt x="710" y="790"/>
                    <a:pt x="709" y="790"/>
                    <a:pt x="709" y="789"/>
                  </a:cubicBezTo>
                  <a:cubicBezTo>
                    <a:pt x="709" y="789"/>
                    <a:pt x="709" y="788"/>
                    <a:pt x="708" y="788"/>
                  </a:cubicBezTo>
                  <a:cubicBezTo>
                    <a:pt x="708" y="788"/>
                    <a:pt x="707" y="787"/>
                    <a:pt x="707" y="787"/>
                  </a:cubicBezTo>
                  <a:cubicBezTo>
                    <a:pt x="704" y="785"/>
                    <a:pt x="700" y="782"/>
                    <a:pt x="693" y="777"/>
                  </a:cubicBezTo>
                  <a:cubicBezTo>
                    <a:pt x="642" y="743"/>
                    <a:pt x="471" y="637"/>
                    <a:pt x="314" y="540"/>
                  </a:cubicBezTo>
                  <a:cubicBezTo>
                    <a:pt x="235" y="491"/>
                    <a:pt x="159" y="444"/>
                    <a:pt x="104" y="410"/>
                  </a:cubicBezTo>
                  <a:cubicBezTo>
                    <a:pt x="76" y="393"/>
                    <a:pt x="53" y="378"/>
                    <a:pt x="37" y="368"/>
                  </a:cubicBezTo>
                  <a:cubicBezTo>
                    <a:pt x="29" y="363"/>
                    <a:pt x="22" y="360"/>
                    <a:pt x="18" y="357"/>
                  </a:cubicBezTo>
                  <a:cubicBezTo>
                    <a:pt x="16" y="356"/>
                    <a:pt x="14" y="355"/>
                    <a:pt x="13" y="354"/>
                  </a:cubicBezTo>
                  <a:cubicBezTo>
                    <a:pt x="13" y="354"/>
                    <a:pt x="12" y="353"/>
                    <a:pt x="12" y="353"/>
                  </a:cubicBezTo>
                  <a:cubicBezTo>
                    <a:pt x="12" y="353"/>
                    <a:pt x="12" y="353"/>
                    <a:pt x="12" y="353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12" y="353"/>
                    <a:pt x="12" y="353"/>
                    <a:pt x="12" y="353"/>
                  </a:cubicBezTo>
                  <a:cubicBezTo>
                    <a:pt x="12" y="353"/>
                    <a:pt x="12" y="353"/>
                    <a:pt x="12" y="353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12" y="353"/>
                    <a:pt x="12" y="353"/>
                    <a:pt x="12" y="353"/>
                  </a:cubicBezTo>
                  <a:cubicBezTo>
                    <a:pt x="10" y="356"/>
                    <a:pt x="10" y="356"/>
                    <a:pt x="10" y="356"/>
                  </a:cubicBezTo>
                  <a:cubicBezTo>
                    <a:pt x="12" y="353"/>
                    <a:pt x="12" y="353"/>
                    <a:pt x="12" y="353"/>
                  </a:cubicBezTo>
                  <a:cubicBezTo>
                    <a:pt x="12" y="353"/>
                    <a:pt x="12" y="353"/>
                    <a:pt x="12" y="353"/>
                  </a:cubicBezTo>
                  <a:cubicBezTo>
                    <a:pt x="10" y="356"/>
                    <a:pt x="10" y="356"/>
                    <a:pt x="10" y="356"/>
                  </a:cubicBezTo>
                  <a:cubicBezTo>
                    <a:pt x="12" y="353"/>
                    <a:pt x="12" y="353"/>
                    <a:pt x="12" y="353"/>
                  </a:cubicBezTo>
                  <a:cubicBezTo>
                    <a:pt x="9" y="356"/>
                    <a:pt x="9" y="356"/>
                    <a:pt x="9" y="356"/>
                  </a:cubicBezTo>
                  <a:cubicBezTo>
                    <a:pt x="12" y="354"/>
                    <a:pt x="12" y="354"/>
                    <a:pt x="12" y="354"/>
                  </a:cubicBezTo>
                  <a:cubicBezTo>
                    <a:pt x="12" y="353"/>
                    <a:pt x="12" y="353"/>
                    <a:pt x="12" y="353"/>
                  </a:cubicBezTo>
                  <a:cubicBezTo>
                    <a:pt x="9" y="356"/>
                    <a:pt x="9" y="356"/>
                    <a:pt x="9" y="356"/>
                  </a:cubicBezTo>
                  <a:cubicBezTo>
                    <a:pt x="12" y="354"/>
                    <a:pt x="12" y="354"/>
                    <a:pt x="12" y="354"/>
                  </a:cubicBezTo>
                  <a:cubicBezTo>
                    <a:pt x="9" y="356"/>
                    <a:pt x="9" y="356"/>
                    <a:pt x="9" y="356"/>
                  </a:cubicBezTo>
                  <a:cubicBezTo>
                    <a:pt x="9" y="356"/>
                    <a:pt x="9" y="356"/>
                    <a:pt x="9" y="356"/>
                  </a:cubicBezTo>
                  <a:cubicBezTo>
                    <a:pt x="7" y="359"/>
                    <a:pt x="7" y="359"/>
                    <a:pt x="7" y="359"/>
                  </a:cubicBezTo>
                  <a:cubicBezTo>
                    <a:pt x="729" y="791"/>
                    <a:pt x="729" y="791"/>
                    <a:pt x="729" y="791"/>
                  </a:cubicBezTo>
                  <a:cubicBezTo>
                    <a:pt x="730" y="792"/>
                    <a:pt x="731" y="792"/>
                    <a:pt x="732" y="792"/>
                  </a:cubicBezTo>
                  <a:cubicBezTo>
                    <a:pt x="733" y="792"/>
                    <a:pt x="734" y="791"/>
                    <a:pt x="735" y="790"/>
                  </a:cubicBezTo>
                  <a:cubicBezTo>
                    <a:pt x="735" y="789"/>
                    <a:pt x="735" y="788"/>
                    <a:pt x="735" y="787"/>
                  </a:cubicBezTo>
                  <a:cubicBezTo>
                    <a:pt x="735" y="786"/>
                    <a:pt x="734" y="785"/>
                    <a:pt x="733" y="785"/>
                  </a:cubicBezTo>
                  <a:cubicBezTo>
                    <a:pt x="733" y="785"/>
                    <a:pt x="731" y="783"/>
                    <a:pt x="725" y="780"/>
                  </a:cubicBezTo>
                  <a:cubicBezTo>
                    <a:pt x="685" y="756"/>
                    <a:pt x="506" y="649"/>
                    <a:pt x="337" y="546"/>
                  </a:cubicBezTo>
                  <a:cubicBezTo>
                    <a:pt x="252" y="494"/>
                    <a:pt x="170" y="444"/>
                    <a:pt x="109" y="404"/>
                  </a:cubicBezTo>
                  <a:cubicBezTo>
                    <a:pt x="79" y="385"/>
                    <a:pt x="53" y="368"/>
                    <a:pt x="36" y="356"/>
                  </a:cubicBezTo>
                  <a:cubicBezTo>
                    <a:pt x="27" y="349"/>
                    <a:pt x="20" y="344"/>
                    <a:pt x="16" y="340"/>
                  </a:cubicBezTo>
                  <a:cubicBezTo>
                    <a:pt x="14" y="338"/>
                    <a:pt x="12" y="337"/>
                    <a:pt x="11" y="336"/>
                  </a:cubicBezTo>
                  <a:cubicBezTo>
                    <a:pt x="10" y="335"/>
                    <a:pt x="10" y="335"/>
                    <a:pt x="10" y="335"/>
                  </a:cubicBezTo>
                  <a:cubicBezTo>
                    <a:pt x="10" y="334"/>
                    <a:pt x="10" y="334"/>
                    <a:pt x="10" y="334"/>
                  </a:cubicBezTo>
                  <a:cubicBezTo>
                    <a:pt x="9" y="335"/>
                    <a:pt x="9" y="335"/>
                    <a:pt x="9" y="335"/>
                  </a:cubicBezTo>
                  <a:cubicBezTo>
                    <a:pt x="10" y="335"/>
                    <a:pt x="10" y="335"/>
                    <a:pt x="10" y="335"/>
                  </a:cubicBezTo>
                  <a:cubicBezTo>
                    <a:pt x="10" y="334"/>
                    <a:pt x="10" y="334"/>
                    <a:pt x="10" y="334"/>
                  </a:cubicBezTo>
                  <a:cubicBezTo>
                    <a:pt x="9" y="335"/>
                    <a:pt x="9" y="335"/>
                    <a:pt x="9" y="335"/>
                  </a:cubicBezTo>
                  <a:cubicBezTo>
                    <a:pt x="10" y="335"/>
                    <a:pt x="10" y="335"/>
                    <a:pt x="10" y="335"/>
                  </a:cubicBezTo>
                  <a:cubicBezTo>
                    <a:pt x="8" y="335"/>
                    <a:pt x="8" y="335"/>
                    <a:pt x="8" y="335"/>
                  </a:cubicBezTo>
                  <a:cubicBezTo>
                    <a:pt x="10" y="335"/>
                    <a:pt x="10" y="335"/>
                    <a:pt x="10" y="335"/>
                  </a:cubicBezTo>
                  <a:cubicBezTo>
                    <a:pt x="10" y="335"/>
                    <a:pt x="10" y="335"/>
                    <a:pt x="10" y="335"/>
                  </a:cubicBezTo>
                  <a:cubicBezTo>
                    <a:pt x="8" y="335"/>
                    <a:pt x="8" y="335"/>
                    <a:pt x="8" y="335"/>
                  </a:cubicBezTo>
                  <a:cubicBezTo>
                    <a:pt x="10" y="335"/>
                    <a:pt x="10" y="335"/>
                    <a:pt x="10" y="335"/>
                  </a:cubicBezTo>
                  <a:cubicBezTo>
                    <a:pt x="7" y="335"/>
                    <a:pt x="7" y="335"/>
                    <a:pt x="7" y="335"/>
                  </a:cubicBezTo>
                  <a:cubicBezTo>
                    <a:pt x="10" y="337"/>
                    <a:pt x="10" y="337"/>
                    <a:pt x="10" y="337"/>
                  </a:cubicBezTo>
                  <a:cubicBezTo>
                    <a:pt x="10" y="336"/>
                    <a:pt x="10" y="336"/>
                    <a:pt x="10" y="335"/>
                  </a:cubicBezTo>
                  <a:cubicBezTo>
                    <a:pt x="7" y="335"/>
                    <a:pt x="7" y="335"/>
                    <a:pt x="7" y="335"/>
                  </a:cubicBezTo>
                  <a:cubicBezTo>
                    <a:pt x="10" y="337"/>
                    <a:pt x="10" y="337"/>
                    <a:pt x="10" y="337"/>
                  </a:cubicBezTo>
                  <a:cubicBezTo>
                    <a:pt x="10" y="337"/>
                    <a:pt x="10" y="337"/>
                    <a:pt x="10" y="337"/>
                  </a:cubicBezTo>
                  <a:cubicBezTo>
                    <a:pt x="7" y="336"/>
                    <a:pt x="7" y="336"/>
                    <a:pt x="7" y="336"/>
                  </a:cubicBezTo>
                  <a:cubicBezTo>
                    <a:pt x="8" y="338"/>
                    <a:pt x="8" y="338"/>
                    <a:pt x="8" y="338"/>
                  </a:cubicBezTo>
                  <a:cubicBezTo>
                    <a:pt x="9" y="338"/>
                    <a:pt x="9" y="338"/>
                    <a:pt x="10" y="337"/>
                  </a:cubicBezTo>
                  <a:cubicBezTo>
                    <a:pt x="7" y="336"/>
                    <a:pt x="7" y="336"/>
                    <a:pt x="7" y="336"/>
                  </a:cubicBezTo>
                  <a:cubicBezTo>
                    <a:pt x="8" y="338"/>
                    <a:pt x="8" y="338"/>
                    <a:pt x="8" y="338"/>
                  </a:cubicBezTo>
                  <a:cubicBezTo>
                    <a:pt x="8" y="337"/>
                    <a:pt x="8" y="337"/>
                    <a:pt x="8" y="337"/>
                  </a:cubicBezTo>
                  <a:cubicBezTo>
                    <a:pt x="8" y="338"/>
                    <a:pt x="8" y="338"/>
                    <a:pt x="8" y="338"/>
                  </a:cubicBezTo>
                  <a:cubicBezTo>
                    <a:pt x="8" y="338"/>
                    <a:pt x="8" y="338"/>
                    <a:pt x="8" y="338"/>
                  </a:cubicBezTo>
                  <a:cubicBezTo>
                    <a:pt x="8" y="337"/>
                    <a:pt x="8" y="337"/>
                    <a:pt x="8" y="337"/>
                  </a:cubicBezTo>
                  <a:cubicBezTo>
                    <a:pt x="8" y="338"/>
                    <a:pt x="8" y="338"/>
                    <a:pt x="8" y="338"/>
                  </a:cubicBezTo>
                  <a:cubicBezTo>
                    <a:pt x="8" y="338"/>
                    <a:pt x="8" y="338"/>
                    <a:pt x="8" y="338"/>
                  </a:cubicBezTo>
                  <a:cubicBezTo>
                    <a:pt x="9" y="338"/>
                    <a:pt x="11" y="338"/>
                    <a:pt x="13" y="339"/>
                  </a:cubicBezTo>
                  <a:cubicBezTo>
                    <a:pt x="18" y="341"/>
                    <a:pt x="25" y="344"/>
                    <a:pt x="34" y="348"/>
                  </a:cubicBezTo>
                  <a:cubicBezTo>
                    <a:pt x="69" y="366"/>
                    <a:pt x="132" y="402"/>
                    <a:pt x="206" y="447"/>
                  </a:cubicBezTo>
                  <a:cubicBezTo>
                    <a:pt x="318" y="514"/>
                    <a:pt x="456" y="600"/>
                    <a:pt x="566" y="670"/>
                  </a:cubicBezTo>
                  <a:cubicBezTo>
                    <a:pt x="621" y="705"/>
                    <a:pt x="669" y="735"/>
                    <a:pt x="703" y="757"/>
                  </a:cubicBezTo>
                  <a:cubicBezTo>
                    <a:pt x="720" y="768"/>
                    <a:pt x="734" y="777"/>
                    <a:pt x="743" y="783"/>
                  </a:cubicBezTo>
                  <a:cubicBezTo>
                    <a:pt x="752" y="789"/>
                    <a:pt x="758" y="792"/>
                    <a:pt x="758" y="792"/>
                  </a:cubicBezTo>
                  <a:cubicBezTo>
                    <a:pt x="758" y="793"/>
                    <a:pt x="760" y="793"/>
                    <a:pt x="761" y="793"/>
                  </a:cubicBezTo>
                  <a:cubicBezTo>
                    <a:pt x="762" y="792"/>
                    <a:pt x="762" y="792"/>
                    <a:pt x="763" y="791"/>
                  </a:cubicBezTo>
                  <a:cubicBezTo>
                    <a:pt x="763" y="790"/>
                    <a:pt x="764" y="789"/>
                    <a:pt x="764" y="789"/>
                  </a:cubicBezTo>
                  <a:cubicBezTo>
                    <a:pt x="764" y="787"/>
                    <a:pt x="763" y="787"/>
                    <a:pt x="763" y="786"/>
                  </a:cubicBezTo>
                  <a:cubicBezTo>
                    <a:pt x="762" y="785"/>
                    <a:pt x="762" y="785"/>
                    <a:pt x="761" y="784"/>
                  </a:cubicBezTo>
                  <a:cubicBezTo>
                    <a:pt x="760" y="783"/>
                    <a:pt x="758" y="782"/>
                    <a:pt x="756" y="780"/>
                  </a:cubicBezTo>
                  <a:cubicBezTo>
                    <a:pt x="746" y="774"/>
                    <a:pt x="728" y="762"/>
                    <a:pt x="702" y="746"/>
                  </a:cubicBezTo>
                  <a:cubicBezTo>
                    <a:pt x="613" y="690"/>
                    <a:pt x="440" y="585"/>
                    <a:pt x="288" y="492"/>
                  </a:cubicBezTo>
                  <a:cubicBezTo>
                    <a:pt x="212" y="446"/>
                    <a:pt x="142" y="403"/>
                    <a:pt x="91" y="371"/>
                  </a:cubicBezTo>
                  <a:cubicBezTo>
                    <a:pt x="65" y="355"/>
                    <a:pt x="44" y="341"/>
                    <a:pt x="30" y="331"/>
                  </a:cubicBezTo>
                  <a:cubicBezTo>
                    <a:pt x="23" y="327"/>
                    <a:pt x="17" y="323"/>
                    <a:pt x="13" y="320"/>
                  </a:cubicBezTo>
                  <a:cubicBezTo>
                    <a:pt x="11" y="318"/>
                    <a:pt x="10" y="317"/>
                    <a:pt x="9" y="316"/>
                  </a:cubicBezTo>
                  <a:cubicBezTo>
                    <a:pt x="9" y="316"/>
                    <a:pt x="9" y="316"/>
                    <a:pt x="9" y="316"/>
                  </a:cubicBezTo>
                  <a:cubicBezTo>
                    <a:pt x="9" y="316"/>
                    <a:pt x="9" y="316"/>
                    <a:pt x="9" y="316"/>
                  </a:cubicBezTo>
                  <a:cubicBezTo>
                    <a:pt x="7" y="317"/>
                    <a:pt x="7" y="317"/>
                    <a:pt x="7" y="317"/>
                  </a:cubicBezTo>
                  <a:cubicBezTo>
                    <a:pt x="9" y="316"/>
                    <a:pt x="9" y="316"/>
                    <a:pt x="9" y="316"/>
                  </a:cubicBezTo>
                  <a:cubicBezTo>
                    <a:pt x="9" y="316"/>
                    <a:pt x="9" y="316"/>
                    <a:pt x="9" y="316"/>
                  </a:cubicBezTo>
                  <a:cubicBezTo>
                    <a:pt x="7" y="317"/>
                    <a:pt x="7" y="317"/>
                    <a:pt x="7" y="317"/>
                  </a:cubicBezTo>
                  <a:cubicBezTo>
                    <a:pt x="9" y="316"/>
                    <a:pt x="9" y="316"/>
                    <a:pt x="9" y="316"/>
                  </a:cubicBezTo>
                  <a:cubicBezTo>
                    <a:pt x="6" y="317"/>
                    <a:pt x="6" y="317"/>
                    <a:pt x="6" y="317"/>
                  </a:cubicBezTo>
                  <a:cubicBezTo>
                    <a:pt x="9" y="317"/>
                    <a:pt x="9" y="317"/>
                    <a:pt x="9" y="317"/>
                  </a:cubicBezTo>
                  <a:cubicBezTo>
                    <a:pt x="9" y="317"/>
                    <a:pt x="9" y="316"/>
                    <a:pt x="9" y="316"/>
                  </a:cubicBezTo>
                  <a:cubicBezTo>
                    <a:pt x="6" y="317"/>
                    <a:pt x="6" y="317"/>
                    <a:pt x="6" y="317"/>
                  </a:cubicBezTo>
                  <a:cubicBezTo>
                    <a:pt x="9" y="317"/>
                    <a:pt x="9" y="317"/>
                    <a:pt x="9" y="317"/>
                  </a:cubicBezTo>
                  <a:cubicBezTo>
                    <a:pt x="5" y="317"/>
                    <a:pt x="5" y="317"/>
                    <a:pt x="5" y="317"/>
                  </a:cubicBezTo>
                  <a:cubicBezTo>
                    <a:pt x="8" y="319"/>
                    <a:pt x="8" y="319"/>
                    <a:pt x="8" y="319"/>
                  </a:cubicBezTo>
                  <a:cubicBezTo>
                    <a:pt x="9" y="319"/>
                    <a:pt x="9" y="318"/>
                    <a:pt x="9" y="317"/>
                  </a:cubicBezTo>
                  <a:cubicBezTo>
                    <a:pt x="5" y="317"/>
                    <a:pt x="5" y="317"/>
                    <a:pt x="5" y="317"/>
                  </a:cubicBezTo>
                  <a:cubicBezTo>
                    <a:pt x="8" y="319"/>
                    <a:pt x="8" y="319"/>
                    <a:pt x="8" y="319"/>
                  </a:cubicBezTo>
                  <a:cubicBezTo>
                    <a:pt x="5" y="317"/>
                    <a:pt x="5" y="317"/>
                    <a:pt x="5" y="317"/>
                  </a:cubicBezTo>
                  <a:cubicBezTo>
                    <a:pt x="3" y="321"/>
                    <a:pt x="3" y="321"/>
                    <a:pt x="3" y="321"/>
                  </a:cubicBezTo>
                  <a:cubicBezTo>
                    <a:pt x="790" y="793"/>
                    <a:pt x="790" y="793"/>
                    <a:pt x="790" y="793"/>
                  </a:cubicBezTo>
                  <a:cubicBezTo>
                    <a:pt x="792" y="794"/>
                    <a:pt x="794" y="794"/>
                    <a:pt x="795" y="792"/>
                  </a:cubicBezTo>
                  <a:cubicBezTo>
                    <a:pt x="796" y="790"/>
                    <a:pt x="796" y="788"/>
                    <a:pt x="794" y="787"/>
                  </a:cubicBezTo>
                  <a:cubicBezTo>
                    <a:pt x="9" y="296"/>
                    <a:pt x="9" y="296"/>
                    <a:pt x="9" y="296"/>
                  </a:cubicBezTo>
                  <a:cubicBezTo>
                    <a:pt x="7" y="299"/>
                    <a:pt x="7" y="299"/>
                    <a:pt x="7" y="299"/>
                  </a:cubicBezTo>
                  <a:cubicBezTo>
                    <a:pt x="10" y="301"/>
                    <a:pt x="10" y="301"/>
                    <a:pt x="10" y="301"/>
                  </a:cubicBezTo>
                  <a:cubicBezTo>
                    <a:pt x="8" y="300"/>
                    <a:pt x="8" y="300"/>
                    <a:pt x="8" y="300"/>
                  </a:cubicBezTo>
                  <a:cubicBezTo>
                    <a:pt x="9" y="302"/>
                    <a:pt x="9" y="302"/>
                    <a:pt x="9" y="302"/>
                  </a:cubicBezTo>
                  <a:cubicBezTo>
                    <a:pt x="9" y="302"/>
                    <a:pt x="10" y="302"/>
                    <a:pt x="10" y="301"/>
                  </a:cubicBezTo>
                  <a:cubicBezTo>
                    <a:pt x="8" y="300"/>
                    <a:pt x="8" y="300"/>
                    <a:pt x="8" y="300"/>
                  </a:cubicBezTo>
                  <a:cubicBezTo>
                    <a:pt x="9" y="302"/>
                    <a:pt x="9" y="302"/>
                    <a:pt x="9" y="302"/>
                  </a:cubicBezTo>
                  <a:cubicBezTo>
                    <a:pt x="8" y="301"/>
                    <a:pt x="8" y="301"/>
                    <a:pt x="8" y="301"/>
                  </a:cubicBezTo>
                  <a:cubicBezTo>
                    <a:pt x="8" y="302"/>
                    <a:pt x="8" y="302"/>
                    <a:pt x="8" y="302"/>
                  </a:cubicBezTo>
                  <a:cubicBezTo>
                    <a:pt x="9" y="302"/>
                    <a:pt x="9" y="302"/>
                    <a:pt x="9" y="302"/>
                  </a:cubicBezTo>
                  <a:cubicBezTo>
                    <a:pt x="8" y="301"/>
                    <a:pt x="8" y="301"/>
                    <a:pt x="8" y="301"/>
                  </a:cubicBezTo>
                  <a:cubicBezTo>
                    <a:pt x="8" y="302"/>
                    <a:pt x="8" y="302"/>
                    <a:pt x="8" y="302"/>
                  </a:cubicBezTo>
                  <a:cubicBezTo>
                    <a:pt x="9" y="302"/>
                    <a:pt x="9" y="302"/>
                    <a:pt x="9" y="302"/>
                  </a:cubicBezTo>
                  <a:cubicBezTo>
                    <a:pt x="9" y="302"/>
                    <a:pt x="11" y="303"/>
                    <a:pt x="14" y="304"/>
                  </a:cubicBezTo>
                  <a:cubicBezTo>
                    <a:pt x="18" y="305"/>
                    <a:pt x="26" y="309"/>
                    <a:pt x="36" y="313"/>
                  </a:cubicBezTo>
                  <a:cubicBezTo>
                    <a:pt x="72" y="331"/>
                    <a:pt x="138" y="370"/>
                    <a:pt x="215" y="417"/>
                  </a:cubicBezTo>
                  <a:cubicBezTo>
                    <a:pt x="332" y="488"/>
                    <a:pt x="476" y="579"/>
                    <a:pt x="591" y="653"/>
                  </a:cubicBezTo>
                  <a:cubicBezTo>
                    <a:pt x="649" y="690"/>
                    <a:pt x="699" y="722"/>
                    <a:pt x="735" y="745"/>
                  </a:cubicBezTo>
                  <a:cubicBezTo>
                    <a:pt x="753" y="757"/>
                    <a:pt x="767" y="766"/>
                    <a:pt x="777" y="772"/>
                  </a:cubicBezTo>
                  <a:cubicBezTo>
                    <a:pt x="787" y="779"/>
                    <a:pt x="793" y="782"/>
                    <a:pt x="793" y="782"/>
                  </a:cubicBezTo>
                  <a:cubicBezTo>
                    <a:pt x="793" y="783"/>
                    <a:pt x="795" y="783"/>
                    <a:pt x="796" y="783"/>
                  </a:cubicBezTo>
                  <a:cubicBezTo>
                    <a:pt x="797" y="782"/>
                    <a:pt x="797" y="782"/>
                    <a:pt x="798" y="781"/>
                  </a:cubicBezTo>
                  <a:cubicBezTo>
                    <a:pt x="798" y="780"/>
                    <a:pt x="799" y="779"/>
                    <a:pt x="799" y="779"/>
                  </a:cubicBezTo>
                  <a:cubicBezTo>
                    <a:pt x="799" y="778"/>
                    <a:pt x="798" y="777"/>
                    <a:pt x="798" y="777"/>
                  </a:cubicBezTo>
                  <a:cubicBezTo>
                    <a:pt x="798" y="776"/>
                    <a:pt x="798" y="776"/>
                    <a:pt x="797" y="776"/>
                  </a:cubicBezTo>
                  <a:cubicBezTo>
                    <a:pt x="797" y="775"/>
                    <a:pt x="797" y="775"/>
                    <a:pt x="797" y="775"/>
                  </a:cubicBezTo>
                  <a:cubicBezTo>
                    <a:pt x="796" y="775"/>
                    <a:pt x="794" y="774"/>
                    <a:pt x="792" y="772"/>
                  </a:cubicBezTo>
                  <a:cubicBezTo>
                    <a:pt x="776" y="761"/>
                    <a:pt x="719" y="726"/>
                    <a:pt x="643" y="678"/>
                  </a:cubicBezTo>
                  <a:cubicBezTo>
                    <a:pt x="414" y="534"/>
                    <a:pt x="9" y="283"/>
                    <a:pt x="9" y="283"/>
                  </a:cubicBezTo>
                  <a:cubicBezTo>
                    <a:pt x="7" y="282"/>
                    <a:pt x="5" y="283"/>
                    <a:pt x="4" y="284"/>
                  </a:cubicBezTo>
                  <a:cubicBezTo>
                    <a:pt x="2" y="286"/>
                    <a:pt x="3" y="289"/>
                    <a:pt x="5" y="290"/>
                  </a:cubicBezTo>
                  <a:cubicBezTo>
                    <a:pt x="5" y="290"/>
                    <a:pt x="188" y="410"/>
                    <a:pt x="378" y="530"/>
                  </a:cubicBezTo>
                  <a:cubicBezTo>
                    <a:pt x="472" y="589"/>
                    <a:pt x="569" y="649"/>
                    <a:pt x="644" y="694"/>
                  </a:cubicBezTo>
                  <a:cubicBezTo>
                    <a:pt x="682" y="717"/>
                    <a:pt x="715" y="736"/>
                    <a:pt x="740" y="749"/>
                  </a:cubicBezTo>
                  <a:cubicBezTo>
                    <a:pt x="753" y="755"/>
                    <a:pt x="763" y="761"/>
                    <a:pt x="771" y="764"/>
                  </a:cubicBezTo>
                  <a:cubicBezTo>
                    <a:pt x="776" y="766"/>
                    <a:pt x="779" y="767"/>
                    <a:pt x="782" y="768"/>
                  </a:cubicBezTo>
                  <a:cubicBezTo>
                    <a:pt x="785" y="769"/>
                    <a:pt x="788" y="770"/>
                    <a:pt x="790" y="770"/>
                  </a:cubicBezTo>
                  <a:cubicBezTo>
                    <a:pt x="791" y="770"/>
                    <a:pt x="792" y="770"/>
                    <a:pt x="793" y="769"/>
                  </a:cubicBezTo>
                  <a:cubicBezTo>
                    <a:pt x="794" y="769"/>
                    <a:pt x="795" y="768"/>
                    <a:pt x="796" y="767"/>
                  </a:cubicBezTo>
                  <a:cubicBezTo>
                    <a:pt x="796" y="766"/>
                    <a:pt x="797" y="765"/>
                    <a:pt x="796" y="764"/>
                  </a:cubicBezTo>
                  <a:cubicBezTo>
                    <a:pt x="796" y="763"/>
                    <a:pt x="795" y="762"/>
                    <a:pt x="795" y="762"/>
                  </a:cubicBezTo>
                  <a:cubicBezTo>
                    <a:pt x="795" y="762"/>
                    <a:pt x="792" y="760"/>
                    <a:pt x="786" y="756"/>
                  </a:cubicBezTo>
                  <a:cubicBezTo>
                    <a:pt x="743" y="730"/>
                    <a:pt x="549" y="612"/>
                    <a:pt x="366" y="499"/>
                  </a:cubicBezTo>
                  <a:cubicBezTo>
                    <a:pt x="275" y="442"/>
                    <a:pt x="186" y="387"/>
                    <a:pt x="120" y="345"/>
                  </a:cubicBezTo>
                  <a:cubicBezTo>
                    <a:pt x="87" y="325"/>
                    <a:pt x="60" y="307"/>
                    <a:pt x="41" y="294"/>
                  </a:cubicBezTo>
                  <a:cubicBezTo>
                    <a:pt x="32" y="288"/>
                    <a:pt x="24" y="283"/>
                    <a:pt x="19" y="279"/>
                  </a:cubicBezTo>
                  <a:cubicBezTo>
                    <a:pt x="17" y="278"/>
                    <a:pt x="15" y="276"/>
                    <a:pt x="14" y="275"/>
                  </a:cubicBezTo>
                  <a:cubicBezTo>
                    <a:pt x="13" y="275"/>
                    <a:pt x="13" y="274"/>
                    <a:pt x="13" y="274"/>
                  </a:cubicBezTo>
                  <a:cubicBezTo>
                    <a:pt x="13" y="274"/>
                    <a:pt x="13" y="274"/>
                    <a:pt x="13" y="274"/>
                  </a:cubicBezTo>
                  <a:cubicBezTo>
                    <a:pt x="13" y="274"/>
                    <a:pt x="13" y="274"/>
                    <a:pt x="13" y="274"/>
                  </a:cubicBezTo>
                  <a:cubicBezTo>
                    <a:pt x="11" y="275"/>
                    <a:pt x="11" y="275"/>
                    <a:pt x="11" y="275"/>
                  </a:cubicBezTo>
                  <a:cubicBezTo>
                    <a:pt x="13" y="274"/>
                    <a:pt x="13" y="274"/>
                    <a:pt x="13" y="274"/>
                  </a:cubicBezTo>
                  <a:cubicBezTo>
                    <a:pt x="13" y="274"/>
                    <a:pt x="13" y="274"/>
                    <a:pt x="13" y="274"/>
                  </a:cubicBezTo>
                  <a:cubicBezTo>
                    <a:pt x="11" y="275"/>
                    <a:pt x="11" y="275"/>
                    <a:pt x="11" y="275"/>
                  </a:cubicBezTo>
                  <a:cubicBezTo>
                    <a:pt x="13" y="274"/>
                    <a:pt x="13" y="274"/>
                    <a:pt x="13" y="274"/>
                  </a:cubicBezTo>
                  <a:cubicBezTo>
                    <a:pt x="10" y="276"/>
                    <a:pt x="10" y="276"/>
                    <a:pt x="10" y="276"/>
                  </a:cubicBezTo>
                  <a:cubicBezTo>
                    <a:pt x="13" y="276"/>
                    <a:pt x="13" y="276"/>
                    <a:pt x="13" y="276"/>
                  </a:cubicBezTo>
                  <a:cubicBezTo>
                    <a:pt x="13" y="275"/>
                    <a:pt x="13" y="274"/>
                    <a:pt x="13" y="274"/>
                  </a:cubicBezTo>
                  <a:cubicBezTo>
                    <a:pt x="10" y="276"/>
                    <a:pt x="10" y="276"/>
                    <a:pt x="10" y="276"/>
                  </a:cubicBezTo>
                  <a:cubicBezTo>
                    <a:pt x="13" y="276"/>
                    <a:pt x="13" y="276"/>
                    <a:pt x="13" y="276"/>
                  </a:cubicBezTo>
                  <a:cubicBezTo>
                    <a:pt x="10" y="276"/>
                    <a:pt x="10" y="276"/>
                    <a:pt x="10" y="276"/>
                  </a:cubicBezTo>
                  <a:cubicBezTo>
                    <a:pt x="13" y="278"/>
                    <a:pt x="13" y="278"/>
                    <a:pt x="13" y="278"/>
                  </a:cubicBezTo>
                  <a:cubicBezTo>
                    <a:pt x="13" y="277"/>
                    <a:pt x="13" y="276"/>
                    <a:pt x="13" y="276"/>
                  </a:cubicBezTo>
                  <a:cubicBezTo>
                    <a:pt x="10" y="276"/>
                    <a:pt x="10" y="276"/>
                    <a:pt x="10" y="276"/>
                  </a:cubicBezTo>
                  <a:cubicBezTo>
                    <a:pt x="13" y="278"/>
                    <a:pt x="13" y="278"/>
                    <a:pt x="13" y="278"/>
                  </a:cubicBezTo>
                  <a:cubicBezTo>
                    <a:pt x="13" y="278"/>
                    <a:pt x="13" y="278"/>
                    <a:pt x="13" y="278"/>
                  </a:cubicBezTo>
                  <a:cubicBezTo>
                    <a:pt x="11" y="277"/>
                    <a:pt x="11" y="277"/>
                    <a:pt x="11" y="277"/>
                  </a:cubicBezTo>
                  <a:cubicBezTo>
                    <a:pt x="12" y="279"/>
                    <a:pt x="12" y="279"/>
                    <a:pt x="12" y="279"/>
                  </a:cubicBezTo>
                  <a:cubicBezTo>
                    <a:pt x="12" y="279"/>
                    <a:pt x="12" y="278"/>
                    <a:pt x="13" y="278"/>
                  </a:cubicBezTo>
                  <a:cubicBezTo>
                    <a:pt x="11" y="277"/>
                    <a:pt x="11" y="277"/>
                    <a:pt x="11" y="277"/>
                  </a:cubicBezTo>
                  <a:cubicBezTo>
                    <a:pt x="12" y="279"/>
                    <a:pt x="12" y="279"/>
                    <a:pt x="12" y="279"/>
                  </a:cubicBezTo>
                  <a:cubicBezTo>
                    <a:pt x="11" y="278"/>
                    <a:pt x="11" y="278"/>
                    <a:pt x="11" y="278"/>
                  </a:cubicBezTo>
                  <a:cubicBezTo>
                    <a:pt x="11" y="279"/>
                    <a:pt x="11" y="279"/>
                    <a:pt x="11" y="279"/>
                  </a:cubicBezTo>
                  <a:cubicBezTo>
                    <a:pt x="12" y="279"/>
                    <a:pt x="12" y="279"/>
                    <a:pt x="12" y="279"/>
                  </a:cubicBezTo>
                  <a:cubicBezTo>
                    <a:pt x="11" y="278"/>
                    <a:pt x="11" y="278"/>
                    <a:pt x="11" y="278"/>
                  </a:cubicBezTo>
                  <a:cubicBezTo>
                    <a:pt x="11" y="279"/>
                    <a:pt x="11" y="279"/>
                    <a:pt x="11" y="279"/>
                  </a:cubicBezTo>
                  <a:cubicBezTo>
                    <a:pt x="11" y="279"/>
                    <a:pt x="11" y="279"/>
                    <a:pt x="11" y="279"/>
                  </a:cubicBezTo>
                  <a:cubicBezTo>
                    <a:pt x="11" y="279"/>
                    <a:pt x="11" y="279"/>
                    <a:pt x="11" y="279"/>
                  </a:cubicBezTo>
                  <a:cubicBezTo>
                    <a:pt x="11" y="279"/>
                    <a:pt x="11" y="279"/>
                    <a:pt x="11" y="279"/>
                  </a:cubicBezTo>
                  <a:cubicBezTo>
                    <a:pt x="11" y="279"/>
                    <a:pt x="11" y="279"/>
                    <a:pt x="11" y="279"/>
                  </a:cubicBezTo>
                  <a:cubicBezTo>
                    <a:pt x="11" y="279"/>
                    <a:pt x="11" y="279"/>
                    <a:pt x="11" y="279"/>
                  </a:cubicBezTo>
                  <a:cubicBezTo>
                    <a:pt x="12" y="279"/>
                    <a:pt x="12" y="279"/>
                    <a:pt x="12" y="279"/>
                  </a:cubicBezTo>
                  <a:cubicBezTo>
                    <a:pt x="12" y="279"/>
                    <a:pt x="14" y="279"/>
                    <a:pt x="17" y="280"/>
                  </a:cubicBezTo>
                  <a:cubicBezTo>
                    <a:pt x="22" y="281"/>
                    <a:pt x="30" y="285"/>
                    <a:pt x="40" y="289"/>
                  </a:cubicBezTo>
                  <a:cubicBezTo>
                    <a:pt x="76" y="307"/>
                    <a:pt x="141" y="345"/>
                    <a:pt x="218" y="391"/>
                  </a:cubicBezTo>
                  <a:cubicBezTo>
                    <a:pt x="333" y="461"/>
                    <a:pt x="476" y="551"/>
                    <a:pt x="589" y="623"/>
                  </a:cubicBezTo>
                  <a:cubicBezTo>
                    <a:pt x="645" y="659"/>
                    <a:pt x="695" y="691"/>
                    <a:pt x="730" y="714"/>
                  </a:cubicBezTo>
                  <a:cubicBezTo>
                    <a:pt x="748" y="725"/>
                    <a:pt x="762" y="734"/>
                    <a:pt x="772" y="740"/>
                  </a:cubicBezTo>
                  <a:cubicBezTo>
                    <a:pt x="781" y="746"/>
                    <a:pt x="787" y="750"/>
                    <a:pt x="787" y="750"/>
                  </a:cubicBezTo>
                  <a:cubicBezTo>
                    <a:pt x="787" y="750"/>
                    <a:pt x="789" y="751"/>
                    <a:pt x="790" y="750"/>
                  </a:cubicBezTo>
                  <a:cubicBezTo>
                    <a:pt x="791" y="750"/>
                    <a:pt x="791" y="750"/>
                    <a:pt x="792" y="749"/>
                  </a:cubicBezTo>
                  <a:cubicBezTo>
                    <a:pt x="792" y="748"/>
                    <a:pt x="793" y="747"/>
                    <a:pt x="793" y="746"/>
                  </a:cubicBezTo>
                  <a:cubicBezTo>
                    <a:pt x="793" y="745"/>
                    <a:pt x="792" y="745"/>
                    <a:pt x="792" y="744"/>
                  </a:cubicBezTo>
                  <a:cubicBezTo>
                    <a:pt x="791" y="743"/>
                    <a:pt x="791" y="743"/>
                    <a:pt x="790" y="742"/>
                  </a:cubicBezTo>
                  <a:cubicBezTo>
                    <a:pt x="789" y="741"/>
                    <a:pt x="787" y="739"/>
                    <a:pt x="784" y="737"/>
                  </a:cubicBezTo>
                  <a:cubicBezTo>
                    <a:pt x="775" y="730"/>
                    <a:pt x="756" y="718"/>
                    <a:pt x="729" y="702"/>
                  </a:cubicBezTo>
                  <a:cubicBezTo>
                    <a:pt x="636" y="645"/>
                    <a:pt x="456" y="540"/>
                    <a:pt x="298" y="446"/>
                  </a:cubicBezTo>
                  <a:cubicBezTo>
                    <a:pt x="219" y="399"/>
                    <a:pt x="146" y="354"/>
                    <a:pt x="93" y="320"/>
                  </a:cubicBezTo>
                  <a:cubicBezTo>
                    <a:pt x="66" y="303"/>
                    <a:pt x="45" y="288"/>
                    <a:pt x="30" y="277"/>
                  </a:cubicBezTo>
                  <a:cubicBezTo>
                    <a:pt x="22" y="271"/>
                    <a:pt x="17" y="267"/>
                    <a:pt x="13" y="263"/>
                  </a:cubicBezTo>
                  <a:cubicBezTo>
                    <a:pt x="11" y="261"/>
                    <a:pt x="10" y="260"/>
                    <a:pt x="9" y="258"/>
                  </a:cubicBezTo>
                  <a:cubicBezTo>
                    <a:pt x="8" y="258"/>
                    <a:pt x="8" y="258"/>
                    <a:pt x="8" y="257"/>
                  </a:cubicBezTo>
                  <a:cubicBezTo>
                    <a:pt x="8" y="257"/>
                    <a:pt x="8" y="257"/>
                    <a:pt x="8" y="257"/>
                  </a:cubicBezTo>
                  <a:cubicBezTo>
                    <a:pt x="7" y="257"/>
                    <a:pt x="7" y="257"/>
                    <a:pt x="7" y="257"/>
                  </a:cubicBezTo>
                  <a:cubicBezTo>
                    <a:pt x="8" y="257"/>
                    <a:pt x="8" y="257"/>
                    <a:pt x="8" y="257"/>
                  </a:cubicBezTo>
                  <a:cubicBezTo>
                    <a:pt x="8" y="257"/>
                    <a:pt x="8" y="257"/>
                    <a:pt x="8" y="257"/>
                  </a:cubicBezTo>
                  <a:cubicBezTo>
                    <a:pt x="7" y="257"/>
                    <a:pt x="7" y="257"/>
                    <a:pt x="7" y="257"/>
                  </a:cubicBezTo>
                  <a:cubicBezTo>
                    <a:pt x="8" y="257"/>
                    <a:pt x="8" y="257"/>
                    <a:pt x="8" y="257"/>
                  </a:cubicBezTo>
                  <a:cubicBezTo>
                    <a:pt x="6" y="257"/>
                    <a:pt x="6" y="257"/>
                    <a:pt x="6" y="257"/>
                  </a:cubicBezTo>
                  <a:cubicBezTo>
                    <a:pt x="8" y="259"/>
                    <a:pt x="8" y="259"/>
                    <a:pt x="8" y="259"/>
                  </a:cubicBezTo>
                  <a:cubicBezTo>
                    <a:pt x="8" y="258"/>
                    <a:pt x="8" y="258"/>
                    <a:pt x="8" y="257"/>
                  </a:cubicBezTo>
                  <a:cubicBezTo>
                    <a:pt x="6" y="257"/>
                    <a:pt x="6" y="257"/>
                    <a:pt x="6" y="257"/>
                  </a:cubicBezTo>
                  <a:cubicBezTo>
                    <a:pt x="8" y="259"/>
                    <a:pt x="8" y="259"/>
                    <a:pt x="8" y="259"/>
                  </a:cubicBezTo>
                  <a:cubicBezTo>
                    <a:pt x="4" y="256"/>
                    <a:pt x="4" y="256"/>
                    <a:pt x="4" y="256"/>
                  </a:cubicBezTo>
                  <a:cubicBezTo>
                    <a:pt x="2" y="260"/>
                    <a:pt x="2" y="260"/>
                    <a:pt x="2" y="260"/>
                  </a:cubicBezTo>
                  <a:cubicBezTo>
                    <a:pt x="2" y="260"/>
                    <a:pt x="185" y="378"/>
                    <a:pt x="375" y="497"/>
                  </a:cubicBezTo>
                  <a:cubicBezTo>
                    <a:pt x="469" y="556"/>
                    <a:pt x="566" y="615"/>
                    <a:pt x="641" y="660"/>
                  </a:cubicBezTo>
                  <a:cubicBezTo>
                    <a:pt x="679" y="682"/>
                    <a:pt x="712" y="701"/>
                    <a:pt x="737" y="714"/>
                  </a:cubicBezTo>
                  <a:cubicBezTo>
                    <a:pt x="750" y="720"/>
                    <a:pt x="760" y="725"/>
                    <a:pt x="769" y="729"/>
                  </a:cubicBezTo>
                  <a:cubicBezTo>
                    <a:pt x="773" y="731"/>
                    <a:pt x="776" y="732"/>
                    <a:pt x="780" y="733"/>
                  </a:cubicBezTo>
                  <a:cubicBezTo>
                    <a:pt x="783" y="734"/>
                    <a:pt x="785" y="734"/>
                    <a:pt x="788" y="734"/>
                  </a:cubicBezTo>
                  <a:cubicBezTo>
                    <a:pt x="788" y="734"/>
                    <a:pt x="789" y="734"/>
                    <a:pt x="790" y="734"/>
                  </a:cubicBezTo>
                  <a:cubicBezTo>
                    <a:pt x="791" y="734"/>
                    <a:pt x="793" y="733"/>
                    <a:pt x="793" y="732"/>
                  </a:cubicBezTo>
                  <a:cubicBezTo>
                    <a:pt x="794" y="731"/>
                    <a:pt x="794" y="730"/>
                    <a:pt x="794" y="729"/>
                  </a:cubicBezTo>
                  <a:cubicBezTo>
                    <a:pt x="794" y="728"/>
                    <a:pt x="793" y="727"/>
                    <a:pt x="792" y="726"/>
                  </a:cubicBezTo>
                  <a:cubicBezTo>
                    <a:pt x="508" y="549"/>
                    <a:pt x="508" y="549"/>
                    <a:pt x="508" y="549"/>
                  </a:cubicBezTo>
                  <a:cubicBezTo>
                    <a:pt x="789" y="719"/>
                    <a:pt x="789" y="719"/>
                    <a:pt x="789" y="719"/>
                  </a:cubicBezTo>
                  <a:cubicBezTo>
                    <a:pt x="791" y="720"/>
                    <a:pt x="793" y="720"/>
                    <a:pt x="794" y="718"/>
                  </a:cubicBezTo>
                  <a:cubicBezTo>
                    <a:pt x="795" y="717"/>
                    <a:pt x="795" y="716"/>
                    <a:pt x="795" y="716"/>
                  </a:cubicBezTo>
                  <a:cubicBezTo>
                    <a:pt x="795" y="714"/>
                    <a:pt x="795" y="714"/>
                    <a:pt x="794" y="713"/>
                  </a:cubicBezTo>
                  <a:cubicBezTo>
                    <a:pt x="794" y="712"/>
                    <a:pt x="793" y="712"/>
                    <a:pt x="793" y="711"/>
                  </a:cubicBezTo>
                  <a:cubicBezTo>
                    <a:pt x="791" y="709"/>
                    <a:pt x="789" y="708"/>
                    <a:pt x="787" y="706"/>
                  </a:cubicBezTo>
                  <a:cubicBezTo>
                    <a:pt x="777" y="698"/>
                    <a:pt x="758" y="685"/>
                    <a:pt x="731" y="668"/>
                  </a:cubicBezTo>
                  <a:cubicBezTo>
                    <a:pt x="638" y="609"/>
                    <a:pt x="457" y="500"/>
                    <a:pt x="299" y="405"/>
                  </a:cubicBezTo>
                  <a:cubicBezTo>
                    <a:pt x="220" y="357"/>
                    <a:pt x="147" y="312"/>
                    <a:pt x="93" y="279"/>
                  </a:cubicBezTo>
                  <a:cubicBezTo>
                    <a:pt x="67" y="263"/>
                    <a:pt x="45" y="249"/>
                    <a:pt x="30" y="239"/>
                  </a:cubicBezTo>
                  <a:cubicBezTo>
                    <a:pt x="22" y="234"/>
                    <a:pt x="16" y="230"/>
                    <a:pt x="12" y="227"/>
                  </a:cubicBezTo>
                  <a:cubicBezTo>
                    <a:pt x="11" y="225"/>
                    <a:pt x="9" y="224"/>
                    <a:pt x="8" y="223"/>
                  </a:cubicBezTo>
                  <a:cubicBezTo>
                    <a:pt x="8" y="223"/>
                    <a:pt x="8" y="223"/>
                    <a:pt x="8" y="223"/>
                  </a:cubicBezTo>
                  <a:cubicBezTo>
                    <a:pt x="8" y="223"/>
                    <a:pt x="8" y="223"/>
                    <a:pt x="8" y="223"/>
                  </a:cubicBezTo>
                  <a:cubicBezTo>
                    <a:pt x="6" y="224"/>
                    <a:pt x="6" y="224"/>
                    <a:pt x="6" y="224"/>
                  </a:cubicBezTo>
                  <a:cubicBezTo>
                    <a:pt x="8" y="223"/>
                    <a:pt x="8" y="223"/>
                    <a:pt x="8" y="223"/>
                  </a:cubicBezTo>
                  <a:cubicBezTo>
                    <a:pt x="8" y="223"/>
                    <a:pt x="8" y="223"/>
                    <a:pt x="8" y="223"/>
                  </a:cubicBezTo>
                  <a:cubicBezTo>
                    <a:pt x="6" y="224"/>
                    <a:pt x="6" y="224"/>
                    <a:pt x="6" y="224"/>
                  </a:cubicBezTo>
                  <a:cubicBezTo>
                    <a:pt x="8" y="223"/>
                    <a:pt x="8" y="223"/>
                    <a:pt x="8" y="223"/>
                  </a:cubicBezTo>
                  <a:cubicBezTo>
                    <a:pt x="5" y="224"/>
                    <a:pt x="5" y="224"/>
                    <a:pt x="5" y="224"/>
                  </a:cubicBezTo>
                  <a:cubicBezTo>
                    <a:pt x="8" y="224"/>
                    <a:pt x="8" y="224"/>
                    <a:pt x="8" y="224"/>
                  </a:cubicBezTo>
                  <a:cubicBezTo>
                    <a:pt x="8" y="224"/>
                    <a:pt x="8" y="223"/>
                    <a:pt x="8" y="223"/>
                  </a:cubicBezTo>
                  <a:cubicBezTo>
                    <a:pt x="5" y="224"/>
                    <a:pt x="5" y="224"/>
                    <a:pt x="5" y="224"/>
                  </a:cubicBezTo>
                  <a:cubicBezTo>
                    <a:pt x="8" y="224"/>
                    <a:pt x="8" y="224"/>
                    <a:pt x="8" y="224"/>
                  </a:cubicBezTo>
                  <a:cubicBezTo>
                    <a:pt x="4" y="224"/>
                    <a:pt x="4" y="224"/>
                    <a:pt x="4" y="224"/>
                  </a:cubicBezTo>
                  <a:cubicBezTo>
                    <a:pt x="7" y="226"/>
                    <a:pt x="7" y="226"/>
                    <a:pt x="7" y="226"/>
                  </a:cubicBezTo>
                  <a:cubicBezTo>
                    <a:pt x="8" y="226"/>
                    <a:pt x="8" y="225"/>
                    <a:pt x="8" y="224"/>
                  </a:cubicBezTo>
                  <a:cubicBezTo>
                    <a:pt x="4" y="224"/>
                    <a:pt x="4" y="224"/>
                    <a:pt x="4" y="224"/>
                  </a:cubicBezTo>
                  <a:cubicBezTo>
                    <a:pt x="7" y="226"/>
                    <a:pt x="7" y="226"/>
                    <a:pt x="7" y="226"/>
                  </a:cubicBezTo>
                  <a:cubicBezTo>
                    <a:pt x="7" y="226"/>
                    <a:pt x="7" y="226"/>
                    <a:pt x="7" y="226"/>
                  </a:cubicBezTo>
                  <a:cubicBezTo>
                    <a:pt x="5" y="225"/>
                    <a:pt x="5" y="225"/>
                    <a:pt x="5" y="225"/>
                  </a:cubicBezTo>
                  <a:cubicBezTo>
                    <a:pt x="6" y="227"/>
                    <a:pt x="6" y="227"/>
                    <a:pt x="6" y="227"/>
                  </a:cubicBezTo>
                  <a:cubicBezTo>
                    <a:pt x="6" y="227"/>
                    <a:pt x="7" y="227"/>
                    <a:pt x="7" y="226"/>
                  </a:cubicBezTo>
                  <a:cubicBezTo>
                    <a:pt x="5" y="225"/>
                    <a:pt x="5" y="225"/>
                    <a:pt x="5" y="225"/>
                  </a:cubicBezTo>
                  <a:cubicBezTo>
                    <a:pt x="6" y="227"/>
                    <a:pt x="6" y="227"/>
                    <a:pt x="6" y="227"/>
                  </a:cubicBezTo>
                  <a:cubicBezTo>
                    <a:pt x="5" y="226"/>
                    <a:pt x="5" y="226"/>
                    <a:pt x="5" y="226"/>
                  </a:cubicBezTo>
                  <a:cubicBezTo>
                    <a:pt x="5" y="228"/>
                    <a:pt x="5" y="228"/>
                    <a:pt x="5" y="228"/>
                  </a:cubicBezTo>
                  <a:cubicBezTo>
                    <a:pt x="5" y="228"/>
                    <a:pt x="5" y="228"/>
                    <a:pt x="6" y="227"/>
                  </a:cubicBezTo>
                  <a:cubicBezTo>
                    <a:pt x="5" y="226"/>
                    <a:pt x="5" y="226"/>
                    <a:pt x="5" y="226"/>
                  </a:cubicBezTo>
                  <a:cubicBezTo>
                    <a:pt x="5" y="228"/>
                    <a:pt x="5" y="228"/>
                    <a:pt x="5" y="228"/>
                  </a:cubicBezTo>
                  <a:cubicBezTo>
                    <a:pt x="5" y="227"/>
                    <a:pt x="5" y="227"/>
                    <a:pt x="5" y="227"/>
                  </a:cubicBezTo>
                  <a:cubicBezTo>
                    <a:pt x="5" y="228"/>
                    <a:pt x="5" y="228"/>
                    <a:pt x="5" y="228"/>
                  </a:cubicBezTo>
                  <a:cubicBezTo>
                    <a:pt x="5" y="228"/>
                    <a:pt x="5" y="228"/>
                    <a:pt x="5" y="228"/>
                  </a:cubicBezTo>
                  <a:cubicBezTo>
                    <a:pt x="5" y="227"/>
                    <a:pt x="5" y="227"/>
                    <a:pt x="5" y="227"/>
                  </a:cubicBezTo>
                  <a:cubicBezTo>
                    <a:pt x="5" y="228"/>
                    <a:pt x="5" y="228"/>
                    <a:pt x="5" y="228"/>
                  </a:cubicBezTo>
                  <a:cubicBezTo>
                    <a:pt x="5" y="228"/>
                    <a:pt x="7" y="228"/>
                    <a:pt x="9" y="229"/>
                  </a:cubicBezTo>
                  <a:cubicBezTo>
                    <a:pt x="13" y="231"/>
                    <a:pt x="20" y="234"/>
                    <a:pt x="29" y="239"/>
                  </a:cubicBezTo>
                  <a:cubicBezTo>
                    <a:pt x="62" y="257"/>
                    <a:pt x="125" y="295"/>
                    <a:pt x="199" y="341"/>
                  </a:cubicBezTo>
                  <a:cubicBezTo>
                    <a:pt x="312" y="411"/>
                    <a:pt x="452" y="501"/>
                    <a:pt x="568" y="573"/>
                  </a:cubicBezTo>
                  <a:cubicBezTo>
                    <a:pt x="626" y="609"/>
                    <a:pt x="678" y="641"/>
                    <a:pt x="717" y="663"/>
                  </a:cubicBezTo>
                  <a:cubicBezTo>
                    <a:pt x="736" y="675"/>
                    <a:pt x="752" y="684"/>
                    <a:pt x="764" y="690"/>
                  </a:cubicBezTo>
                  <a:cubicBezTo>
                    <a:pt x="770" y="693"/>
                    <a:pt x="776" y="696"/>
                    <a:pt x="780" y="697"/>
                  </a:cubicBezTo>
                  <a:cubicBezTo>
                    <a:pt x="782" y="698"/>
                    <a:pt x="783" y="699"/>
                    <a:pt x="785" y="699"/>
                  </a:cubicBezTo>
                  <a:cubicBezTo>
                    <a:pt x="787" y="700"/>
                    <a:pt x="788" y="700"/>
                    <a:pt x="789" y="700"/>
                  </a:cubicBezTo>
                  <a:cubicBezTo>
                    <a:pt x="790" y="700"/>
                    <a:pt x="791" y="700"/>
                    <a:pt x="791" y="700"/>
                  </a:cubicBezTo>
                  <a:cubicBezTo>
                    <a:pt x="792" y="700"/>
                    <a:pt x="793" y="699"/>
                    <a:pt x="794" y="698"/>
                  </a:cubicBezTo>
                  <a:cubicBezTo>
                    <a:pt x="794" y="697"/>
                    <a:pt x="795" y="696"/>
                    <a:pt x="794" y="695"/>
                  </a:cubicBezTo>
                  <a:cubicBezTo>
                    <a:pt x="794" y="694"/>
                    <a:pt x="794" y="693"/>
                    <a:pt x="793" y="693"/>
                  </a:cubicBezTo>
                  <a:cubicBezTo>
                    <a:pt x="793" y="693"/>
                    <a:pt x="790" y="691"/>
                    <a:pt x="784" y="687"/>
                  </a:cubicBezTo>
                  <a:cubicBezTo>
                    <a:pt x="741" y="660"/>
                    <a:pt x="546" y="540"/>
                    <a:pt x="363" y="425"/>
                  </a:cubicBezTo>
                  <a:cubicBezTo>
                    <a:pt x="271" y="368"/>
                    <a:pt x="182" y="313"/>
                    <a:pt x="116" y="271"/>
                  </a:cubicBezTo>
                  <a:cubicBezTo>
                    <a:pt x="82" y="250"/>
                    <a:pt x="55" y="233"/>
                    <a:pt x="36" y="221"/>
                  </a:cubicBezTo>
                  <a:cubicBezTo>
                    <a:pt x="27" y="215"/>
                    <a:pt x="19" y="210"/>
                    <a:pt x="14" y="207"/>
                  </a:cubicBezTo>
                  <a:cubicBezTo>
                    <a:pt x="12" y="205"/>
                    <a:pt x="10" y="204"/>
                    <a:pt x="8" y="203"/>
                  </a:cubicBezTo>
                  <a:cubicBezTo>
                    <a:pt x="8" y="202"/>
                    <a:pt x="7" y="202"/>
                    <a:pt x="7" y="202"/>
                  </a:cubicBezTo>
                  <a:cubicBezTo>
                    <a:pt x="7" y="202"/>
                    <a:pt x="7" y="202"/>
                    <a:pt x="7" y="202"/>
                  </a:cubicBezTo>
                  <a:cubicBezTo>
                    <a:pt x="7" y="202"/>
                    <a:pt x="7" y="202"/>
                    <a:pt x="7" y="202"/>
                  </a:cubicBezTo>
                  <a:cubicBezTo>
                    <a:pt x="5" y="204"/>
                    <a:pt x="5" y="204"/>
                    <a:pt x="5" y="204"/>
                  </a:cubicBezTo>
                  <a:cubicBezTo>
                    <a:pt x="7" y="202"/>
                    <a:pt x="7" y="202"/>
                    <a:pt x="7" y="202"/>
                  </a:cubicBezTo>
                  <a:cubicBezTo>
                    <a:pt x="7" y="202"/>
                    <a:pt x="7" y="202"/>
                    <a:pt x="7" y="202"/>
                  </a:cubicBezTo>
                  <a:cubicBezTo>
                    <a:pt x="5" y="204"/>
                    <a:pt x="5" y="204"/>
                    <a:pt x="5" y="204"/>
                  </a:cubicBezTo>
                  <a:cubicBezTo>
                    <a:pt x="7" y="202"/>
                    <a:pt x="7" y="202"/>
                    <a:pt x="7" y="202"/>
                  </a:cubicBezTo>
                  <a:cubicBezTo>
                    <a:pt x="4" y="204"/>
                    <a:pt x="4" y="204"/>
                    <a:pt x="4" y="204"/>
                  </a:cubicBezTo>
                  <a:cubicBezTo>
                    <a:pt x="8" y="203"/>
                    <a:pt x="8" y="203"/>
                    <a:pt x="8" y="203"/>
                  </a:cubicBezTo>
                  <a:cubicBezTo>
                    <a:pt x="7" y="202"/>
                    <a:pt x="7" y="202"/>
                    <a:pt x="7" y="202"/>
                  </a:cubicBezTo>
                  <a:cubicBezTo>
                    <a:pt x="4" y="204"/>
                    <a:pt x="4" y="204"/>
                    <a:pt x="4" y="204"/>
                  </a:cubicBezTo>
                  <a:cubicBezTo>
                    <a:pt x="8" y="203"/>
                    <a:pt x="8" y="203"/>
                    <a:pt x="8" y="203"/>
                  </a:cubicBezTo>
                  <a:cubicBezTo>
                    <a:pt x="4" y="204"/>
                    <a:pt x="4" y="204"/>
                    <a:pt x="4" y="204"/>
                  </a:cubicBezTo>
                  <a:cubicBezTo>
                    <a:pt x="8" y="204"/>
                    <a:pt x="8" y="204"/>
                    <a:pt x="8" y="204"/>
                  </a:cubicBezTo>
                  <a:cubicBezTo>
                    <a:pt x="8" y="203"/>
                    <a:pt x="8" y="203"/>
                    <a:pt x="8" y="203"/>
                  </a:cubicBezTo>
                  <a:cubicBezTo>
                    <a:pt x="4" y="204"/>
                    <a:pt x="4" y="204"/>
                    <a:pt x="4" y="204"/>
                  </a:cubicBezTo>
                  <a:cubicBezTo>
                    <a:pt x="8" y="204"/>
                    <a:pt x="8" y="204"/>
                    <a:pt x="8" y="204"/>
                  </a:cubicBezTo>
                  <a:cubicBezTo>
                    <a:pt x="4" y="204"/>
                    <a:pt x="4" y="204"/>
                    <a:pt x="4" y="204"/>
                  </a:cubicBezTo>
                  <a:cubicBezTo>
                    <a:pt x="7" y="207"/>
                    <a:pt x="7" y="207"/>
                    <a:pt x="7" y="207"/>
                  </a:cubicBezTo>
                  <a:cubicBezTo>
                    <a:pt x="8" y="206"/>
                    <a:pt x="8" y="205"/>
                    <a:pt x="8" y="204"/>
                  </a:cubicBezTo>
                  <a:cubicBezTo>
                    <a:pt x="4" y="204"/>
                    <a:pt x="4" y="204"/>
                    <a:pt x="4" y="204"/>
                  </a:cubicBezTo>
                  <a:cubicBezTo>
                    <a:pt x="7" y="207"/>
                    <a:pt x="7" y="207"/>
                    <a:pt x="7" y="207"/>
                  </a:cubicBezTo>
                  <a:cubicBezTo>
                    <a:pt x="4" y="204"/>
                    <a:pt x="4" y="204"/>
                    <a:pt x="4" y="204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2" y="208"/>
                    <a:pt x="199" y="327"/>
                    <a:pt x="396" y="446"/>
                  </a:cubicBezTo>
                  <a:cubicBezTo>
                    <a:pt x="495" y="506"/>
                    <a:pt x="593" y="565"/>
                    <a:pt x="667" y="610"/>
                  </a:cubicBezTo>
                  <a:cubicBezTo>
                    <a:pt x="704" y="632"/>
                    <a:pt x="735" y="651"/>
                    <a:pt x="757" y="664"/>
                  </a:cubicBezTo>
                  <a:cubicBezTo>
                    <a:pt x="768" y="671"/>
                    <a:pt x="776" y="676"/>
                    <a:pt x="782" y="679"/>
                  </a:cubicBezTo>
                  <a:cubicBezTo>
                    <a:pt x="785" y="681"/>
                    <a:pt x="787" y="682"/>
                    <a:pt x="789" y="683"/>
                  </a:cubicBezTo>
                  <a:cubicBezTo>
                    <a:pt x="790" y="684"/>
                    <a:pt x="790" y="684"/>
                    <a:pt x="791" y="684"/>
                  </a:cubicBezTo>
                  <a:cubicBezTo>
                    <a:pt x="791" y="685"/>
                    <a:pt x="791" y="685"/>
                    <a:pt x="791" y="685"/>
                  </a:cubicBezTo>
                  <a:cubicBezTo>
                    <a:pt x="792" y="685"/>
                    <a:pt x="792" y="685"/>
                    <a:pt x="792" y="685"/>
                  </a:cubicBezTo>
                  <a:cubicBezTo>
                    <a:pt x="792" y="685"/>
                    <a:pt x="792" y="685"/>
                    <a:pt x="792" y="685"/>
                  </a:cubicBezTo>
                  <a:cubicBezTo>
                    <a:pt x="792" y="685"/>
                    <a:pt x="792" y="685"/>
                    <a:pt x="792" y="685"/>
                  </a:cubicBezTo>
                  <a:cubicBezTo>
                    <a:pt x="792" y="685"/>
                    <a:pt x="793" y="685"/>
                    <a:pt x="793" y="685"/>
                  </a:cubicBezTo>
                  <a:cubicBezTo>
                    <a:pt x="795" y="685"/>
                    <a:pt x="797" y="684"/>
                    <a:pt x="797" y="682"/>
                  </a:cubicBezTo>
                  <a:cubicBezTo>
                    <a:pt x="798" y="681"/>
                    <a:pt x="797" y="679"/>
                    <a:pt x="795" y="678"/>
                  </a:cubicBezTo>
                  <a:cubicBezTo>
                    <a:pt x="10" y="187"/>
                    <a:pt x="10" y="187"/>
                    <a:pt x="10" y="187"/>
                  </a:cubicBezTo>
                  <a:cubicBezTo>
                    <a:pt x="8" y="190"/>
                    <a:pt x="8" y="190"/>
                    <a:pt x="8" y="190"/>
                  </a:cubicBezTo>
                  <a:cubicBezTo>
                    <a:pt x="11" y="193"/>
                    <a:pt x="11" y="193"/>
                    <a:pt x="11" y="193"/>
                  </a:cubicBezTo>
                  <a:cubicBezTo>
                    <a:pt x="8" y="191"/>
                    <a:pt x="8" y="191"/>
                    <a:pt x="8" y="191"/>
                  </a:cubicBezTo>
                  <a:cubicBezTo>
                    <a:pt x="9" y="194"/>
                    <a:pt x="9" y="194"/>
                    <a:pt x="9" y="194"/>
                  </a:cubicBezTo>
                  <a:cubicBezTo>
                    <a:pt x="10" y="194"/>
                    <a:pt x="11" y="193"/>
                    <a:pt x="11" y="193"/>
                  </a:cubicBezTo>
                  <a:cubicBezTo>
                    <a:pt x="8" y="191"/>
                    <a:pt x="8" y="191"/>
                    <a:pt x="8" y="191"/>
                  </a:cubicBezTo>
                  <a:cubicBezTo>
                    <a:pt x="9" y="194"/>
                    <a:pt x="9" y="194"/>
                    <a:pt x="9" y="194"/>
                  </a:cubicBezTo>
                  <a:cubicBezTo>
                    <a:pt x="8" y="191"/>
                    <a:pt x="8" y="191"/>
                    <a:pt x="8" y="191"/>
                  </a:cubicBezTo>
                  <a:cubicBezTo>
                    <a:pt x="8" y="194"/>
                    <a:pt x="8" y="194"/>
                    <a:pt x="8" y="194"/>
                  </a:cubicBezTo>
                  <a:cubicBezTo>
                    <a:pt x="8" y="194"/>
                    <a:pt x="9" y="194"/>
                    <a:pt x="9" y="194"/>
                  </a:cubicBezTo>
                  <a:cubicBezTo>
                    <a:pt x="8" y="191"/>
                    <a:pt x="8" y="191"/>
                    <a:pt x="8" y="191"/>
                  </a:cubicBezTo>
                  <a:cubicBezTo>
                    <a:pt x="8" y="194"/>
                    <a:pt x="8" y="194"/>
                    <a:pt x="8" y="194"/>
                  </a:cubicBezTo>
                  <a:cubicBezTo>
                    <a:pt x="8" y="192"/>
                    <a:pt x="8" y="192"/>
                    <a:pt x="8" y="192"/>
                  </a:cubicBezTo>
                  <a:cubicBezTo>
                    <a:pt x="8" y="194"/>
                    <a:pt x="8" y="194"/>
                    <a:pt x="8" y="194"/>
                  </a:cubicBezTo>
                  <a:cubicBezTo>
                    <a:pt x="8" y="194"/>
                    <a:pt x="8" y="194"/>
                    <a:pt x="8" y="194"/>
                  </a:cubicBezTo>
                  <a:cubicBezTo>
                    <a:pt x="8" y="192"/>
                    <a:pt x="8" y="192"/>
                    <a:pt x="8" y="192"/>
                  </a:cubicBezTo>
                  <a:cubicBezTo>
                    <a:pt x="8" y="194"/>
                    <a:pt x="8" y="194"/>
                    <a:pt x="8" y="194"/>
                  </a:cubicBezTo>
                  <a:cubicBezTo>
                    <a:pt x="8" y="194"/>
                    <a:pt x="8" y="194"/>
                    <a:pt x="8" y="194"/>
                  </a:cubicBezTo>
                  <a:cubicBezTo>
                    <a:pt x="8" y="194"/>
                    <a:pt x="8" y="194"/>
                    <a:pt x="8" y="194"/>
                  </a:cubicBezTo>
                  <a:cubicBezTo>
                    <a:pt x="8" y="194"/>
                    <a:pt x="8" y="194"/>
                    <a:pt x="8" y="194"/>
                  </a:cubicBezTo>
                  <a:cubicBezTo>
                    <a:pt x="8" y="194"/>
                    <a:pt x="8" y="194"/>
                    <a:pt x="8" y="194"/>
                  </a:cubicBezTo>
                  <a:cubicBezTo>
                    <a:pt x="8" y="194"/>
                    <a:pt x="8" y="194"/>
                    <a:pt x="8" y="194"/>
                  </a:cubicBezTo>
                  <a:cubicBezTo>
                    <a:pt x="8" y="194"/>
                    <a:pt x="10" y="195"/>
                    <a:pt x="12" y="196"/>
                  </a:cubicBezTo>
                  <a:cubicBezTo>
                    <a:pt x="21" y="200"/>
                    <a:pt x="40" y="211"/>
                    <a:pt x="66" y="226"/>
                  </a:cubicBezTo>
                  <a:cubicBezTo>
                    <a:pt x="157" y="279"/>
                    <a:pt x="337" y="389"/>
                    <a:pt x="494" y="486"/>
                  </a:cubicBezTo>
                  <a:cubicBezTo>
                    <a:pt x="573" y="534"/>
                    <a:pt x="646" y="579"/>
                    <a:pt x="699" y="612"/>
                  </a:cubicBezTo>
                  <a:cubicBezTo>
                    <a:pt x="726" y="629"/>
                    <a:pt x="748" y="642"/>
                    <a:pt x="763" y="652"/>
                  </a:cubicBezTo>
                  <a:cubicBezTo>
                    <a:pt x="770" y="656"/>
                    <a:pt x="776" y="660"/>
                    <a:pt x="780" y="663"/>
                  </a:cubicBezTo>
                  <a:cubicBezTo>
                    <a:pt x="784" y="665"/>
                    <a:pt x="786" y="666"/>
                    <a:pt x="786" y="666"/>
                  </a:cubicBezTo>
                  <a:cubicBezTo>
                    <a:pt x="788" y="668"/>
                    <a:pt x="790" y="667"/>
                    <a:pt x="792" y="665"/>
                  </a:cubicBezTo>
                  <a:cubicBezTo>
                    <a:pt x="793" y="663"/>
                    <a:pt x="792" y="661"/>
                    <a:pt x="790" y="660"/>
                  </a:cubicBezTo>
                  <a:cubicBezTo>
                    <a:pt x="608" y="546"/>
                    <a:pt x="608" y="546"/>
                    <a:pt x="608" y="546"/>
                  </a:cubicBezTo>
                  <a:cubicBezTo>
                    <a:pt x="790" y="657"/>
                    <a:pt x="790" y="657"/>
                    <a:pt x="790" y="657"/>
                  </a:cubicBezTo>
                  <a:cubicBezTo>
                    <a:pt x="792" y="658"/>
                    <a:pt x="794" y="658"/>
                    <a:pt x="796" y="656"/>
                  </a:cubicBezTo>
                  <a:cubicBezTo>
                    <a:pt x="796" y="655"/>
                    <a:pt x="796" y="654"/>
                    <a:pt x="796" y="654"/>
                  </a:cubicBezTo>
                  <a:cubicBezTo>
                    <a:pt x="796" y="652"/>
                    <a:pt x="796" y="651"/>
                    <a:pt x="795" y="651"/>
                  </a:cubicBezTo>
                  <a:cubicBezTo>
                    <a:pt x="795" y="650"/>
                    <a:pt x="794" y="650"/>
                    <a:pt x="794" y="649"/>
                  </a:cubicBezTo>
                  <a:cubicBezTo>
                    <a:pt x="792" y="648"/>
                    <a:pt x="790" y="647"/>
                    <a:pt x="788" y="645"/>
                  </a:cubicBezTo>
                  <a:cubicBezTo>
                    <a:pt x="778" y="638"/>
                    <a:pt x="759" y="626"/>
                    <a:pt x="732" y="610"/>
                  </a:cubicBezTo>
                  <a:cubicBezTo>
                    <a:pt x="640" y="553"/>
                    <a:pt x="459" y="447"/>
                    <a:pt x="301" y="352"/>
                  </a:cubicBezTo>
                  <a:cubicBezTo>
                    <a:pt x="222" y="304"/>
                    <a:pt x="149" y="259"/>
                    <a:pt x="95" y="225"/>
                  </a:cubicBezTo>
                  <a:cubicBezTo>
                    <a:pt x="69" y="207"/>
                    <a:pt x="47" y="193"/>
                    <a:pt x="32" y="182"/>
                  </a:cubicBezTo>
                  <a:cubicBezTo>
                    <a:pt x="25" y="176"/>
                    <a:pt x="19" y="172"/>
                    <a:pt x="15" y="168"/>
                  </a:cubicBezTo>
                  <a:cubicBezTo>
                    <a:pt x="13" y="166"/>
                    <a:pt x="12" y="165"/>
                    <a:pt x="11" y="164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10" y="165"/>
                    <a:pt x="10" y="165"/>
                    <a:pt x="10" y="165"/>
                  </a:cubicBezTo>
                  <a:cubicBezTo>
                    <a:pt x="10" y="164"/>
                    <a:pt x="10" y="164"/>
                    <a:pt x="10" y="163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10" y="165"/>
                    <a:pt x="10" y="165"/>
                    <a:pt x="10" y="165"/>
                  </a:cubicBezTo>
                  <a:cubicBezTo>
                    <a:pt x="10" y="165"/>
                    <a:pt x="10" y="165"/>
                    <a:pt x="10" y="165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8" y="166"/>
                    <a:pt x="8" y="166"/>
                    <a:pt x="8" y="166"/>
                  </a:cubicBezTo>
                  <a:cubicBezTo>
                    <a:pt x="8" y="166"/>
                    <a:pt x="9" y="166"/>
                    <a:pt x="10" y="165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8" y="166"/>
                    <a:pt x="8" y="166"/>
                    <a:pt x="8" y="166"/>
                  </a:cubicBezTo>
                  <a:cubicBezTo>
                    <a:pt x="7" y="163"/>
                    <a:pt x="7" y="163"/>
                    <a:pt x="7" y="163"/>
                  </a:cubicBezTo>
                  <a:cubicBezTo>
                    <a:pt x="7" y="166"/>
                    <a:pt x="7" y="166"/>
                    <a:pt x="7" y="166"/>
                  </a:cubicBezTo>
                  <a:cubicBezTo>
                    <a:pt x="7" y="166"/>
                    <a:pt x="7" y="166"/>
                    <a:pt x="8" y="166"/>
                  </a:cubicBezTo>
                  <a:cubicBezTo>
                    <a:pt x="7" y="163"/>
                    <a:pt x="7" y="163"/>
                    <a:pt x="7" y="163"/>
                  </a:cubicBezTo>
                  <a:cubicBezTo>
                    <a:pt x="7" y="166"/>
                    <a:pt x="7" y="166"/>
                    <a:pt x="7" y="166"/>
                  </a:cubicBezTo>
                  <a:cubicBezTo>
                    <a:pt x="7" y="163"/>
                    <a:pt x="7" y="163"/>
                    <a:pt x="7" y="163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6" y="166"/>
                    <a:pt x="6" y="166"/>
                    <a:pt x="7" y="166"/>
                  </a:cubicBezTo>
                  <a:cubicBezTo>
                    <a:pt x="7" y="163"/>
                    <a:pt x="7" y="163"/>
                    <a:pt x="7" y="163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6" y="165"/>
                    <a:pt x="6" y="165"/>
                    <a:pt x="6" y="165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6" y="165"/>
                    <a:pt x="6" y="165"/>
                    <a:pt x="6" y="165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6" y="166"/>
                    <a:pt x="6" y="167"/>
                    <a:pt x="7" y="167"/>
                  </a:cubicBezTo>
                  <a:cubicBezTo>
                    <a:pt x="9" y="168"/>
                    <a:pt x="15" y="171"/>
                    <a:pt x="22" y="175"/>
                  </a:cubicBezTo>
                  <a:cubicBezTo>
                    <a:pt x="80" y="209"/>
                    <a:pt x="272" y="324"/>
                    <a:pt x="448" y="431"/>
                  </a:cubicBezTo>
                  <a:cubicBezTo>
                    <a:pt x="536" y="485"/>
                    <a:pt x="621" y="536"/>
                    <a:pt x="684" y="574"/>
                  </a:cubicBezTo>
                  <a:cubicBezTo>
                    <a:pt x="715" y="593"/>
                    <a:pt x="741" y="609"/>
                    <a:pt x="759" y="620"/>
                  </a:cubicBezTo>
                  <a:cubicBezTo>
                    <a:pt x="777" y="631"/>
                    <a:pt x="787" y="637"/>
                    <a:pt x="787" y="637"/>
                  </a:cubicBezTo>
                  <a:cubicBezTo>
                    <a:pt x="789" y="638"/>
                    <a:pt x="791" y="638"/>
                    <a:pt x="792" y="636"/>
                  </a:cubicBezTo>
                  <a:cubicBezTo>
                    <a:pt x="793" y="634"/>
                    <a:pt x="793" y="632"/>
                    <a:pt x="791" y="631"/>
                  </a:cubicBezTo>
                  <a:cubicBezTo>
                    <a:pt x="791" y="631"/>
                    <a:pt x="788" y="629"/>
                    <a:pt x="782" y="625"/>
                  </a:cubicBezTo>
                  <a:cubicBezTo>
                    <a:pt x="739" y="598"/>
                    <a:pt x="546" y="479"/>
                    <a:pt x="363" y="365"/>
                  </a:cubicBezTo>
                  <a:cubicBezTo>
                    <a:pt x="272" y="308"/>
                    <a:pt x="184" y="253"/>
                    <a:pt x="118" y="211"/>
                  </a:cubicBezTo>
                  <a:cubicBezTo>
                    <a:pt x="85" y="191"/>
                    <a:pt x="58" y="174"/>
                    <a:pt x="39" y="162"/>
                  </a:cubicBezTo>
                  <a:cubicBezTo>
                    <a:pt x="29" y="156"/>
                    <a:pt x="22" y="151"/>
                    <a:pt x="17" y="147"/>
                  </a:cubicBezTo>
                  <a:cubicBezTo>
                    <a:pt x="14" y="146"/>
                    <a:pt x="12" y="145"/>
                    <a:pt x="11" y="144"/>
                  </a:cubicBezTo>
                  <a:cubicBezTo>
                    <a:pt x="11" y="143"/>
                    <a:pt x="10" y="143"/>
                    <a:pt x="10" y="143"/>
                  </a:cubicBezTo>
                  <a:cubicBezTo>
                    <a:pt x="10" y="143"/>
                    <a:pt x="10" y="143"/>
                    <a:pt x="10" y="143"/>
                  </a:cubicBezTo>
                  <a:cubicBezTo>
                    <a:pt x="10" y="143"/>
                    <a:pt x="10" y="143"/>
                    <a:pt x="10" y="143"/>
                  </a:cubicBezTo>
                  <a:cubicBezTo>
                    <a:pt x="8" y="145"/>
                    <a:pt x="8" y="145"/>
                    <a:pt x="8" y="145"/>
                  </a:cubicBezTo>
                  <a:cubicBezTo>
                    <a:pt x="10" y="143"/>
                    <a:pt x="10" y="143"/>
                    <a:pt x="10" y="143"/>
                  </a:cubicBezTo>
                  <a:cubicBezTo>
                    <a:pt x="10" y="143"/>
                    <a:pt x="10" y="143"/>
                    <a:pt x="10" y="143"/>
                  </a:cubicBezTo>
                  <a:cubicBezTo>
                    <a:pt x="8" y="145"/>
                    <a:pt x="8" y="145"/>
                    <a:pt x="8" y="145"/>
                  </a:cubicBezTo>
                  <a:cubicBezTo>
                    <a:pt x="10" y="143"/>
                    <a:pt x="10" y="143"/>
                    <a:pt x="10" y="143"/>
                  </a:cubicBezTo>
                  <a:cubicBezTo>
                    <a:pt x="7" y="145"/>
                    <a:pt x="7" y="145"/>
                    <a:pt x="7" y="145"/>
                  </a:cubicBezTo>
                  <a:cubicBezTo>
                    <a:pt x="10" y="143"/>
                    <a:pt x="10" y="143"/>
                    <a:pt x="10" y="143"/>
                  </a:cubicBezTo>
                  <a:cubicBezTo>
                    <a:pt x="10" y="143"/>
                    <a:pt x="10" y="143"/>
                    <a:pt x="10" y="143"/>
                  </a:cubicBezTo>
                  <a:cubicBezTo>
                    <a:pt x="7" y="145"/>
                    <a:pt x="7" y="145"/>
                    <a:pt x="7" y="145"/>
                  </a:cubicBezTo>
                  <a:cubicBezTo>
                    <a:pt x="10" y="143"/>
                    <a:pt x="10" y="143"/>
                    <a:pt x="10" y="143"/>
                  </a:cubicBezTo>
                  <a:cubicBezTo>
                    <a:pt x="7" y="145"/>
                    <a:pt x="7" y="145"/>
                    <a:pt x="7" y="145"/>
                  </a:cubicBezTo>
                  <a:cubicBezTo>
                    <a:pt x="11" y="145"/>
                    <a:pt x="11" y="145"/>
                    <a:pt x="11" y="145"/>
                  </a:cubicBezTo>
                  <a:cubicBezTo>
                    <a:pt x="11" y="144"/>
                    <a:pt x="11" y="144"/>
                    <a:pt x="10" y="143"/>
                  </a:cubicBezTo>
                  <a:cubicBezTo>
                    <a:pt x="7" y="145"/>
                    <a:pt x="7" y="145"/>
                    <a:pt x="7" y="145"/>
                  </a:cubicBezTo>
                  <a:cubicBezTo>
                    <a:pt x="11" y="145"/>
                    <a:pt x="11" y="145"/>
                    <a:pt x="11" y="145"/>
                  </a:cubicBezTo>
                  <a:cubicBezTo>
                    <a:pt x="7" y="145"/>
                    <a:pt x="7" y="145"/>
                    <a:pt x="7" y="145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1" y="147"/>
                    <a:pt x="11" y="146"/>
                    <a:pt x="11" y="145"/>
                  </a:cubicBezTo>
                  <a:cubicBezTo>
                    <a:pt x="7" y="145"/>
                    <a:pt x="7" y="145"/>
                    <a:pt x="7" y="145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7"/>
                    <a:pt x="10" y="147"/>
                    <a:pt x="10" y="147"/>
                  </a:cubicBezTo>
                  <a:cubicBezTo>
                    <a:pt x="8" y="146"/>
                    <a:pt x="8" y="146"/>
                    <a:pt x="8" y="146"/>
                  </a:cubicBezTo>
                  <a:cubicBezTo>
                    <a:pt x="9" y="148"/>
                    <a:pt x="9" y="148"/>
                    <a:pt x="9" y="148"/>
                  </a:cubicBezTo>
                  <a:cubicBezTo>
                    <a:pt x="9" y="148"/>
                    <a:pt x="10" y="148"/>
                    <a:pt x="10" y="147"/>
                  </a:cubicBezTo>
                  <a:cubicBezTo>
                    <a:pt x="8" y="146"/>
                    <a:pt x="8" y="146"/>
                    <a:pt x="8" y="146"/>
                  </a:cubicBezTo>
                  <a:cubicBezTo>
                    <a:pt x="9" y="148"/>
                    <a:pt x="9" y="148"/>
                    <a:pt x="9" y="148"/>
                  </a:cubicBezTo>
                  <a:cubicBezTo>
                    <a:pt x="9" y="147"/>
                    <a:pt x="9" y="147"/>
                    <a:pt x="9" y="147"/>
                  </a:cubicBezTo>
                  <a:cubicBezTo>
                    <a:pt x="9" y="148"/>
                    <a:pt x="9" y="148"/>
                    <a:pt x="9" y="148"/>
                  </a:cubicBezTo>
                  <a:cubicBezTo>
                    <a:pt x="9" y="148"/>
                    <a:pt x="9" y="148"/>
                    <a:pt x="9" y="148"/>
                  </a:cubicBezTo>
                  <a:cubicBezTo>
                    <a:pt x="9" y="147"/>
                    <a:pt x="9" y="147"/>
                    <a:pt x="9" y="147"/>
                  </a:cubicBezTo>
                  <a:cubicBezTo>
                    <a:pt x="9" y="148"/>
                    <a:pt x="9" y="148"/>
                    <a:pt x="9" y="148"/>
                  </a:cubicBezTo>
                  <a:cubicBezTo>
                    <a:pt x="9" y="148"/>
                    <a:pt x="9" y="148"/>
                    <a:pt x="9" y="148"/>
                  </a:cubicBezTo>
                  <a:cubicBezTo>
                    <a:pt x="10" y="148"/>
                    <a:pt x="12" y="149"/>
                    <a:pt x="14" y="150"/>
                  </a:cubicBezTo>
                  <a:cubicBezTo>
                    <a:pt x="19" y="151"/>
                    <a:pt x="27" y="155"/>
                    <a:pt x="36" y="159"/>
                  </a:cubicBezTo>
                  <a:cubicBezTo>
                    <a:pt x="73" y="177"/>
                    <a:pt x="138" y="216"/>
                    <a:pt x="215" y="263"/>
                  </a:cubicBezTo>
                  <a:cubicBezTo>
                    <a:pt x="331" y="333"/>
                    <a:pt x="475" y="424"/>
                    <a:pt x="589" y="497"/>
                  </a:cubicBezTo>
                  <a:cubicBezTo>
                    <a:pt x="646" y="534"/>
                    <a:pt x="696" y="566"/>
                    <a:pt x="732" y="589"/>
                  </a:cubicBezTo>
                  <a:cubicBezTo>
                    <a:pt x="749" y="601"/>
                    <a:pt x="764" y="610"/>
                    <a:pt x="773" y="616"/>
                  </a:cubicBezTo>
                  <a:cubicBezTo>
                    <a:pt x="783" y="623"/>
                    <a:pt x="789" y="626"/>
                    <a:pt x="789" y="626"/>
                  </a:cubicBezTo>
                  <a:cubicBezTo>
                    <a:pt x="791" y="623"/>
                    <a:pt x="791" y="623"/>
                    <a:pt x="791" y="623"/>
                  </a:cubicBezTo>
                  <a:cubicBezTo>
                    <a:pt x="793" y="620"/>
                    <a:pt x="793" y="620"/>
                    <a:pt x="793" y="620"/>
                  </a:cubicBezTo>
                  <a:cubicBezTo>
                    <a:pt x="793" y="620"/>
                    <a:pt x="790" y="618"/>
                    <a:pt x="784" y="614"/>
                  </a:cubicBezTo>
                  <a:cubicBezTo>
                    <a:pt x="741" y="588"/>
                    <a:pt x="546" y="472"/>
                    <a:pt x="363" y="360"/>
                  </a:cubicBezTo>
                  <a:cubicBezTo>
                    <a:pt x="271" y="304"/>
                    <a:pt x="182" y="248"/>
                    <a:pt x="116" y="206"/>
                  </a:cubicBezTo>
                  <a:cubicBezTo>
                    <a:pt x="83" y="185"/>
                    <a:pt x="56" y="167"/>
                    <a:pt x="37" y="153"/>
                  </a:cubicBezTo>
                  <a:cubicBezTo>
                    <a:pt x="27" y="147"/>
                    <a:pt x="20" y="141"/>
                    <a:pt x="15" y="137"/>
                  </a:cubicBezTo>
                  <a:cubicBezTo>
                    <a:pt x="12" y="135"/>
                    <a:pt x="11" y="134"/>
                    <a:pt x="9" y="132"/>
                  </a:cubicBezTo>
                  <a:cubicBezTo>
                    <a:pt x="9" y="132"/>
                    <a:pt x="9" y="131"/>
                    <a:pt x="8" y="131"/>
                  </a:cubicBezTo>
                  <a:cubicBezTo>
                    <a:pt x="8" y="131"/>
                    <a:pt x="8" y="131"/>
                    <a:pt x="8" y="131"/>
                  </a:cubicBezTo>
                  <a:cubicBezTo>
                    <a:pt x="7" y="132"/>
                    <a:pt x="7" y="132"/>
                    <a:pt x="7" y="132"/>
                  </a:cubicBezTo>
                  <a:cubicBezTo>
                    <a:pt x="8" y="131"/>
                    <a:pt x="8" y="131"/>
                    <a:pt x="8" y="131"/>
                  </a:cubicBezTo>
                  <a:cubicBezTo>
                    <a:pt x="8" y="131"/>
                    <a:pt x="8" y="131"/>
                    <a:pt x="8" y="131"/>
                  </a:cubicBezTo>
                  <a:cubicBezTo>
                    <a:pt x="7" y="132"/>
                    <a:pt x="7" y="132"/>
                    <a:pt x="7" y="132"/>
                  </a:cubicBezTo>
                  <a:cubicBezTo>
                    <a:pt x="8" y="131"/>
                    <a:pt x="8" y="131"/>
                    <a:pt x="8" y="131"/>
                  </a:cubicBezTo>
                  <a:cubicBezTo>
                    <a:pt x="6" y="132"/>
                    <a:pt x="6" y="132"/>
                    <a:pt x="6" y="132"/>
                  </a:cubicBezTo>
                  <a:cubicBezTo>
                    <a:pt x="9" y="132"/>
                    <a:pt x="9" y="132"/>
                    <a:pt x="9" y="132"/>
                  </a:cubicBezTo>
                  <a:cubicBezTo>
                    <a:pt x="9" y="132"/>
                    <a:pt x="8" y="131"/>
                    <a:pt x="8" y="131"/>
                  </a:cubicBezTo>
                  <a:cubicBezTo>
                    <a:pt x="6" y="132"/>
                    <a:pt x="6" y="132"/>
                    <a:pt x="6" y="132"/>
                  </a:cubicBezTo>
                  <a:cubicBezTo>
                    <a:pt x="9" y="132"/>
                    <a:pt x="9" y="132"/>
                    <a:pt x="9" y="132"/>
                  </a:cubicBezTo>
                  <a:cubicBezTo>
                    <a:pt x="5" y="132"/>
                    <a:pt x="5" y="132"/>
                    <a:pt x="5" y="132"/>
                  </a:cubicBezTo>
                  <a:cubicBezTo>
                    <a:pt x="8" y="134"/>
                    <a:pt x="8" y="134"/>
                    <a:pt x="8" y="134"/>
                  </a:cubicBezTo>
                  <a:cubicBezTo>
                    <a:pt x="8" y="133"/>
                    <a:pt x="9" y="133"/>
                    <a:pt x="9" y="132"/>
                  </a:cubicBezTo>
                  <a:cubicBezTo>
                    <a:pt x="5" y="132"/>
                    <a:pt x="5" y="132"/>
                    <a:pt x="5" y="132"/>
                  </a:cubicBezTo>
                  <a:cubicBezTo>
                    <a:pt x="8" y="134"/>
                    <a:pt x="8" y="134"/>
                    <a:pt x="8" y="134"/>
                  </a:cubicBezTo>
                  <a:cubicBezTo>
                    <a:pt x="5" y="132"/>
                    <a:pt x="5" y="132"/>
                    <a:pt x="5" y="132"/>
                  </a:cubicBezTo>
                  <a:cubicBezTo>
                    <a:pt x="3" y="135"/>
                    <a:pt x="3" y="135"/>
                    <a:pt x="3" y="135"/>
                  </a:cubicBezTo>
                  <a:cubicBezTo>
                    <a:pt x="787" y="609"/>
                    <a:pt x="787" y="609"/>
                    <a:pt x="787" y="609"/>
                  </a:cubicBezTo>
                  <a:cubicBezTo>
                    <a:pt x="789" y="606"/>
                    <a:pt x="789" y="606"/>
                    <a:pt x="789" y="606"/>
                  </a:cubicBezTo>
                  <a:cubicBezTo>
                    <a:pt x="791" y="603"/>
                    <a:pt x="791" y="603"/>
                    <a:pt x="791" y="603"/>
                  </a:cubicBezTo>
                  <a:cubicBezTo>
                    <a:pt x="791" y="603"/>
                    <a:pt x="788" y="601"/>
                    <a:pt x="782" y="598"/>
                  </a:cubicBezTo>
                  <a:cubicBezTo>
                    <a:pt x="739" y="573"/>
                    <a:pt x="546" y="460"/>
                    <a:pt x="364" y="350"/>
                  </a:cubicBezTo>
                  <a:cubicBezTo>
                    <a:pt x="273" y="295"/>
                    <a:pt x="184" y="240"/>
                    <a:pt x="119" y="197"/>
                  </a:cubicBezTo>
                  <a:cubicBezTo>
                    <a:pt x="86" y="176"/>
                    <a:pt x="59" y="158"/>
                    <a:pt x="40" y="144"/>
                  </a:cubicBezTo>
                  <a:cubicBezTo>
                    <a:pt x="31" y="137"/>
                    <a:pt x="23" y="131"/>
                    <a:pt x="19" y="126"/>
                  </a:cubicBezTo>
                  <a:cubicBezTo>
                    <a:pt x="16" y="124"/>
                    <a:pt x="14" y="122"/>
                    <a:pt x="13" y="121"/>
                  </a:cubicBezTo>
                  <a:cubicBezTo>
                    <a:pt x="13" y="120"/>
                    <a:pt x="12" y="120"/>
                    <a:pt x="12" y="119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1" y="119"/>
                    <a:pt x="11" y="119"/>
                    <a:pt x="11" y="119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1" y="119"/>
                    <a:pt x="11" y="119"/>
                    <a:pt x="11" y="119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0" y="119"/>
                    <a:pt x="10" y="119"/>
                    <a:pt x="10" y="119"/>
                  </a:cubicBezTo>
                  <a:cubicBezTo>
                    <a:pt x="12" y="120"/>
                    <a:pt x="12" y="120"/>
                    <a:pt x="12" y="120"/>
                  </a:cubicBezTo>
                  <a:cubicBezTo>
                    <a:pt x="12" y="120"/>
                    <a:pt x="12" y="120"/>
                    <a:pt x="12" y="119"/>
                  </a:cubicBezTo>
                  <a:cubicBezTo>
                    <a:pt x="10" y="119"/>
                    <a:pt x="10" y="119"/>
                    <a:pt x="10" y="119"/>
                  </a:cubicBezTo>
                  <a:cubicBezTo>
                    <a:pt x="12" y="120"/>
                    <a:pt x="12" y="120"/>
                    <a:pt x="12" y="120"/>
                  </a:cubicBezTo>
                  <a:cubicBezTo>
                    <a:pt x="10" y="119"/>
                    <a:pt x="10" y="119"/>
                    <a:pt x="10" y="119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1" y="121"/>
                    <a:pt x="11" y="121"/>
                    <a:pt x="12" y="120"/>
                  </a:cubicBezTo>
                  <a:cubicBezTo>
                    <a:pt x="10" y="119"/>
                    <a:pt x="10" y="119"/>
                    <a:pt x="10" y="119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0" y="120"/>
                    <a:pt x="10" y="120"/>
                    <a:pt x="10" y="120"/>
                  </a:cubicBezTo>
                  <a:cubicBezTo>
                    <a:pt x="10" y="121"/>
                    <a:pt x="10" y="121"/>
                    <a:pt x="10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0" y="120"/>
                    <a:pt x="10" y="120"/>
                    <a:pt x="10" y="120"/>
                  </a:cubicBezTo>
                  <a:cubicBezTo>
                    <a:pt x="10" y="121"/>
                    <a:pt x="10" y="121"/>
                    <a:pt x="10" y="121"/>
                  </a:cubicBezTo>
                  <a:cubicBezTo>
                    <a:pt x="10" y="121"/>
                    <a:pt x="10" y="121"/>
                    <a:pt x="10" y="121"/>
                  </a:cubicBezTo>
                  <a:cubicBezTo>
                    <a:pt x="10" y="121"/>
                    <a:pt x="10" y="121"/>
                    <a:pt x="10" y="121"/>
                  </a:cubicBezTo>
                  <a:cubicBezTo>
                    <a:pt x="10" y="121"/>
                    <a:pt x="10" y="121"/>
                    <a:pt x="10" y="121"/>
                  </a:cubicBezTo>
                  <a:cubicBezTo>
                    <a:pt x="10" y="121"/>
                    <a:pt x="10" y="121"/>
                    <a:pt x="10" y="121"/>
                  </a:cubicBezTo>
                  <a:cubicBezTo>
                    <a:pt x="10" y="121"/>
                    <a:pt x="10" y="121"/>
                    <a:pt x="10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1" y="121"/>
                    <a:pt x="13" y="122"/>
                    <a:pt x="16" y="123"/>
                  </a:cubicBezTo>
                  <a:cubicBezTo>
                    <a:pt x="21" y="124"/>
                    <a:pt x="29" y="128"/>
                    <a:pt x="39" y="132"/>
                  </a:cubicBezTo>
                  <a:cubicBezTo>
                    <a:pt x="75" y="150"/>
                    <a:pt x="141" y="188"/>
                    <a:pt x="218" y="235"/>
                  </a:cubicBezTo>
                  <a:cubicBezTo>
                    <a:pt x="335" y="306"/>
                    <a:pt x="478" y="396"/>
                    <a:pt x="592" y="469"/>
                  </a:cubicBezTo>
                  <a:cubicBezTo>
                    <a:pt x="649" y="506"/>
                    <a:pt x="699" y="538"/>
                    <a:pt x="734" y="561"/>
                  </a:cubicBezTo>
                  <a:cubicBezTo>
                    <a:pt x="752" y="572"/>
                    <a:pt x="766" y="581"/>
                    <a:pt x="776" y="588"/>
                  </a:cubicBezTo>
                  <a:cubicBezTo>
                    <a:pt x="786" y="594"/>
                    <a:pt x="791" y="597"/>
                    <a:pt x="791" y="598"/>
                  </a:cubicBezTo>
                  <a:cubicBezTo>
                    <a:pt x="793" y="594"/>
                    <a:pt x="793" y="594"/>
                    <a:pt x="793" y="594"/>
                  </a:cubicBezTo>
                  <a:cubicBezTo>
                    <a:pt x="795" y="591"/>
                    <a:pt x="795" y="591"/>
                    <a:pt x="795" y="591"/>
                  </a:cubicBezTo>
                  <a:cubicBezTo>
                    <a:pt x="795" y="591"/>
                    <a:pt x="792" y="589"/>
                    <a:pt x="786" y="585"/>
                  </a:cubicBezTo>
                  <a:cubicBezTo>
                    <a:pt x="743" y="559"/>
                    <a:pt x="548" y="438"/>
                    <a:pt x="363" y="323"/>
                  </a:cubicBezTo>
                  <a:cubicBezTo>
                    <a:pt x="271" y="265"/>
                    <a:pt x="182" y="210"/>
                    <a:pt x="115" y="168"/>
                  </a:cubicBezTo>
                  <a:cubicBezTo>
                    <a:pt x="82" y="147"/>
                    <a:pt x="55" y="130"/>
                    <a:pt x="36" y="117"/>
                  </a:cubicBezTo>
                  <a:cubicBezTo>
                    <a:pt x="26" y="111"/>
                    <a:pt x="18" y="106"/>
                    <a:pt x="13" y="103"/>
                  </a:cubicBezTo>
                  <a:cubicBezTo>
                    <a:pt x="11" y="101"/>
                    <a:pt x="9" y="100"/>
                    <a:pt x="8" y="99"/>
                  </a:cubicBezTo>
                  <a:cubicBezTo>
                    <a:pt x="7" y="99"/>
                    <a:pt x="7" y="98"/>
                    <a:pt x="6" y="98"/>
                  </a:cubicBezTo>
                  <a:cubicBezTo>
                    <a:pt x="6" y="98"/>
                    <a:pt x="6" y="98"/>
                    <a:pt x="6" y="98"/>
                  </a:cubicBezTo>
                  <a:cubicBezTo>
                    <a:pt x="6" y="98"/>
                    <a:pt x="6" y="98"/>
                    <a:pt x="6" y="98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98"/>
                    <a:pt x="6" y="98"/>
                    <a:pt x="6" y="98"/>
                  </a:cubicBezTo>
                  <a:cubicBezTo>
                    <a:pt x="6" y="98"/>
                    <a:pt x="6" y="98"/>
                    <a:pt x="6" y="98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98"/>
                    <a:pt x="6" y="98"/>
                    <a:pt x="6" y="98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6" y="98"/>
                    <a:pt x="6" y="98"/>
                    <a:pt x="6" y="98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7" y="100"/>
                    <a:pt x="7" y="99"/>
                    <a:pt x="7" y="99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3" y="101"/>
                    <a:pt x="3" y="101"/>
                    <a:pt x="3" y="101"/>
                  </a:cubicBezTo>
                  <a:cubicBezTo>
                    <a:pt x="7" y="103"/>
                    <a:pt x="7" y="103"/>
                    <a:pt x="7" y="103"/>
                  </a:cubicBezTo>
                  <a:cubicBezTo>
                    <a:pt x="7" y="102"/>
                    <a:pt x="7" y="101"/>
                    <a:pt x="7" y="101"/>
                  </a:cubicBezTo>
                  <a:cubicBezTo>
                    <a:pt x="3" y="101"/>
                    <a:pt x="3" y="101"/>
                    <a:pt x="3" y="101"/>
                  </a:cubicBezTo>
                  <a:cubicBezTo>
                    <a:pt x="7" y="103"/>
                    <a:pt x="7" y="103"/>
                    <a:pt x="7" y="103"/>
                  </a:cubicBezTo>
                  <a:cubicBezTo>
                    <a:pt x="7" y="103"/>
                    <a:pt x="7" y="103"/>
                    <a:pt x="7" y="103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5" y="104"/>
                    <a:pt x="5" y="104"/>
                    <a:pt x="5" y="104"/>
                  </a:cubicBezTo>
                  <a:cubicBezTo>
                    <a:pt x="6" y="104"/>
                    <a:pt x="6" y="104"/>
                    <a:pt x="7" y="103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5" y="104"/>
                    <a:pt x="5" y="104"/>
                    <a:pt x="5" y="104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4" y="104"/>
                    <a:pt x="4" y="104"/>
                    <a:pt x="4" y="104"/>
                  </a:cubicBezTo>
                  <a:cubicBezTo>
                    <a:pt x="4" y="104"/>
                    <a:pt x="5" y="104"/>
                    <a:pt x="5" y="104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4" y="104"/>
                    <a:pt x="4" y="104"/>
                    <a:pt x="4" y="104"/>
                  </a:cubicBezTo>
                  <a:cubicBezTo>
                    <a:pt x="4" y="104"/>
                    <a:pt x="4" y="104"/>
                    <a:pt x="4" y="104"/>
                  </a:cubicBezTo>
                  <a:cubicBezTo>
                    <a:pt x="4" y="104"/>
                    <a:pt x="4" y="104"/>
                    <a:pt x="4" y="104"/>
                  </a:cubicBezTo>
                  <a:cubicBezTo>
                    <a:pt x="4" y="104"/>
                    <a:pt x="4" y="104"/>
                    <a:pt x="4" y="104"/>
                  </a:cubicBezTo>
                  <a:cubicBezTo>
                    <a:pt x="4" y="104"/>
                    <a:pt x="4" y="104"/>
                    <a:pt x="4" y="104"/>
                  </a:cubicBezTo>
                  <a:cubicBezTo>
                    <a:pt x="4" y="104"/>
                    <a:pt x="4" y="104"/>
                    <a:pt x="4" y="104"/>
                  </a:cubicBezTo>
                  <a:cubicBezTo>
                    <a:pt x="5" y="104"/>
                    <a:pt x="6" y="105"/>
                    <a:pt x="9" y="106"/>
                  </a:cubicBezTo>
                  <a:cubicBezTo>
                    <a:pt x="18" y="109"/>
                    <a:pt x="37" y="120"/>
                    <a:pt x="64" y="135"/>
                  </a:cubicBezTo>
                  <a:cubicBezTo>
                    <a:pt x="157" y="187"/>
                    <a:pt x="338" y="297"/>
                    <a:pt x="496" y="395"/>
                  </a:cubicBezTo>
                  <a:cubicBezTo>
                    <a:pt x="575" y="443"/>
                    <a:pt x="649" y="489"/>
                    <a:pt x="702" y="522"/>
                  </a:cubicBezTo>
                  <a:cubicBezTo>
                    <a:pt x="729" y="539"/>
                    <a:pt x="751" y="552"/>
                    <a:pt x="766" y="562"/>
                  </a:cubicBezTo>
                  <a:cubicBezTo>
                    <a:pt x="773" y="566"/>
                    <a:pt x="779" y="570"/>
                    <a:pt x="783" y="572"/>
                  </a:cubicBezTo>
                  <a:cubicBezTo>
                    <a:pt x="787" y="575"/>
                    <a:pt x="789" y="576"/>
                    <a:pt x="789" y="576"/>
                  </a:cubicBezTo>
                  <a:cubicBezTo>
                    <a:pt x="791" y="573"/>
                    <a:pt x="791" y="573"/>
                    <a:pt x="791" y="573"/>
                  </a:cubicBezTo>
                  <a:cubicBezTo>
                    <a:pt x="793" y="570"/>
                    <a:pt x="793" y="570"/>
                    <a:pt x="793" y="570"/>
                  </a:cubicBezTo>
                  <a:cubicBezTo>
                    <a:pt x="793" y="570"/>
                    <a:pt x="790" y="568"/>
                    <a:pt x="785" y="564"/>
                  </a:cubicBezTo>
                  <a:cubicBezTo>
                    <a:pt x="741" y="538"/>
                    <a:pt x="547" y="420"/>
                    <a:pt x="364" y="306"/>
                  </a:cubicBezTo>
                  <a:cubicBezTo>
                    <a:pt x="272" y="249"/>
                    <a:pt x="183" y="194"/>
                    <a:pt x="117" y="152"/>
                  </a:cubicBezTo>
                  <a:cubicBezTo>
                    <a:pt x="84" y="131"/>
                    <a:pt x="56" y="113"/>
                    <a:pt x="37" y="101"/>
                  </a:cubicBezTo>
                  <a:cubicBezTo>
                    <a:pt x="28" y="94"/>
                    <a:pt x="20" y="89"/>
                    <a:pt x="15" y="86"/>
                  </a:cubicBezTo>
                  <a:cubicBezTo>
                    <a:pt x="13" y="84"/>
                    <a:pt x="11" y="82"/>
                    <a:pt x="10" y="81"/>
                  </a:cubicBezTo>
                  <a:cubicBezTo>
                    <a:pt x="9" y="81"/>
                    <a:pt x="9" y="80"/>
                    <a:pt x="9" y="80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7" y="81"/>
                    <a:pt x="7" y="81"/>
                    <a:pt x="7" y="81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7" y="81"/>
                    <a:pt x="7" y="81"/>
                    <a:pt x="7" y="81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9" y="82"/>
                    <a:pt x="9" y="82"/>
                    <a:pt x="9" y="82"/>
                  </a:cubicBezTo>
                  <a:cubicBezTo>
                    <a:pt x="9" y="81"/>
                    <a:pt x="9" y="81"/>
                    <a:pt x="9" y="80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9" y="82"/>
                    <a:pt x="9" y="82"/>
                    <a:pt x="9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9" y="84"/>
                    <a:pt x="9" y="84"/>
                    <a:pt x="9" y="84"/>
                  </a:cubicBezTo>
                  <a:cubicBezTo>
                    <a:pt x="9" y="83"/>
                    <a:pt x="9" y="82"/>
                    <a:pt x="9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9" y="84"/>
                    <a:pt x="9" y="84"/>
                    <a:pt x="9" y="84"/>
                  </a:cubicBezTo>
                  <a:cubicBezTo>
                    <a:pt x="9" y="84"/>
                    <a:pt x="9" y="84"/>
                    <a:pt x="9" y="84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7" y="85"/>
                    <a:pt x="7" y="85"/>
                    <a:pt x="7" y="85"/>
                  </a:cubicBezTo>
                  <a:cubicBezTo>
                    <a:pt x="7" y="85"/>
                    <a:pt x="8" y="85"/>
                    <a:pt x="9" y="84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7" y="85"/>
                    <a:pt x="7" y="85"/>
                    <a:pt x="7" y="85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6" y="85"/>
                    <a:pt x="7" y="85"/>
                    <a:pt x="7" y="85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6" y="85"/>
                    <a:pt x="7" y="85"/>
                    <a:pt x="8" y="85"/>
                  </a:cubicBezTo>
                  <a:cubicBezTo>
                    <a:pt x="10" y="86"/>
                    <a:pt x="17" y="89"/>
                    <a:pt x="25" y="93"/>
                  </a:cubicBezTo>
                  <a:cubicBezTo>
                    <a:pt x="56" y="108"/>
                    <a:pt x="119" y="145"/>
                    <a:pt x="197" y="191"/>
                  </a:cubicBezTo>
                  <a:cubicBezTo>
                    <a:pt x="313" y="261"/>
                    <a:pt x="460" y="352"/>
                    <a:pt x="579" y="425"/>
                  </a:cubicBezTo>
                  <a:cubicBezTo>
                    <a:pt x="638" y="462"/>
                    <a:pt x="690" y="495"/>
                    <a:pt x="728" y="518"/>
                  </a:cubicBezTo>
                  <a:cubicBezTo>
                    <a:pt x="746" y="530"/>
                    <a:pt x="761" y="539"/>
                    <a:pt x="771" y="546"/>
                  </a:cubicBezTo>
                  <a:cubicBezTo>
                    <a:pt x="782" y="552"/>
                    <a:pt x="787" y="556"/>
                    <a:pt x="787" y="556"/>
                  </a:cubicBezTo>
                  <a:cubicBezTo>
                    <a:pt x="789" y="552"/>
                    <a:pt x="789" y="552"/>
                    <a:pt x="789" y="552"/>
                  </a:cubicBezTo>
                  <a:cubicBezTo>
                    <a:pt x="791" y="549"/>
                    <a:pt x="791" y="549"/>
                    <a:pt x="791" y="549"/>
                  </a:cubicBezTo>
                  <a:cubicBezTo>
                    <a:pt x="791" y="549"/>
                    <a:pt x="788" y="547"/>
                    <a:pt x="782" y="544"/>
                  </a:cubicBezTo>
                  <a:cubicBezTo>
                    <a:pt x="739" y="518"/>
                    <a:pt x="545" y="403"/>
                    <a:pt x="362" y="292"/>
                  </a:cubicBezTo>
                  <a:cubicBezTo>
                    <a:pt x="270" y="236"/>
                    <a:pt x="181" y="181"/>
                    <a:pt x="115" y="138"/>
                  </a:cubicBezTo>
                  <a:cubicBezTo>
                    <a:pt x="82" y="117"/>
                    <a:pt x="55" y="99"/>
                    <a:pt x="36" y="85"/>
                  </a:cubicBezTo>
                  <a:cubicBezTo>
                    <a:pt x="26" y="78"/>
                    <a:pt x="19" y="72"/>
                    <a:pt x="14" y="68"/>
                  </a:cubicBezTo>
                  <a:cubicBezTo>
                    <a:pt x="12" y="66"/>
                    <a:pt x="10" y="64"/>
                    <a:pt x="9" y="63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8" y="62"/>
                    <a:pt x="7" y="61"/>
                    <a:pt x="7" y="61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3"/>
                    <a:pt x="8" y="62"/>
                    <a:pt x="8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789" y="544"/>
                    <a:pt x="789" y="544"/>
                    <a:pt x="789" y="544"/>
                  </a:cubicBezTo>
                  <a:cubicBezTo>
                    <a:pt x="791" y="545"/>
                    <a:pt x="794" y="544"/>
                    <a:pt x="795" y="543"/>
                  </a:cubicBezTo>
                  <a:cubicBezTo>
                    <a:pt x="795" y="542"/>
                    <a:pt x="796" y="541"/>
                    <a:pt x="796" y="540"/>
                  </a:cubicBezTo>
                  <a:cubicBezTo>
                    <a:pt x="795" y="538"/>
                    <a:pt x="795" y="537"/>
                    <a:pt x="794" y="537"/>
                  </a:cubicBezTo>
                  <a:cubicBezTo>
                    <a:pt x="793" y="535"/>
                    <a:pt x="792" y="533"/>
                    <a:pt x="789" y="531"/>
                  </a:cubicBezTo>
                  <a:cubicBezTo>
                    <a:pt x="785" y="528"/>
                    <a:pt x="778" y="523"/>
                    <a:pt x="769" y="517"/>
                  </a:cubicBezTo>
                  <a:cubicBezTo>
                    <a:pt x="736" y="494"/>
                    <a:pt x="672" y="456"/>
                    <a:pt x="594" y="410"/>
                  </a:cubicBezTo>
                  <a:cubicBezTo>
                    <a:pt x="478" y="341"/>
                    <a:pt x="332" y="257"/>
                    <a:pt x="215" y="186"/>
                  </a:cubicBezTo>
                  <a:cubicBezTo>
                    <a:pt x="157" y="151"/>
                    <a:pt x="105" y="119"/>
                    <a:pt x="69" y="95"/>
                  </a:cubicBezTo>
                  <a:cubicBezTo>
                    <a:pt x="50" y="83"/>
                    <a:pt x="36" y="73"/>
                    <a:pt x="26" y="65"/>
                  </a:cubicBezTo>
                  <a:cubicBezTo>
                    <a:pt x="21" y="61"/>
                    <a:pt x="17" y="58"/>
                    <a:pt x="15" y="55"/>
                  </a:cubicBezTo>
                  <a:cubicBezTo>
                    <a:pt x="14" y="54"/>
                    <a:pt x="13" y="53"/>
                    <a:pt x="12" y="52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2" y="53"/>
                    <a:pt x="12" y="52"/>
                    <a:pt x="12" y="52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1" y="54"/>
                    <a:pt x="11" y="54"/>
                    <a:pt x="11" y="53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1" y="54"/>
                    <a:pt x="13" y="54"/>
                    <a:pt x="16" y="55"/>
                  </a:cubicBezTo>
                  <a:cubicBezTo>
                    <a:pt x="21" y="57"/>
                    <a:pt x="28" y="60"/>
                    <a:pt x="38" y="65"/>
                  </a:cubicBezTo>
                  <a:cubicBezTo>
                    <a:pt x="75" y="83"/>
                    <a:pt x="140" y="120"/>
                    <a:pt x="218" y="167"/>
                  </a:cubicBezTo>
                  <a:cubicBezTo>
                    <a:pt x="334" y="237"/>
                    <a:pt x="478" y="327"/>
                    <a:pt x="592" y="399"/>
                  </a:cubicBezTo>
                  <a:cubicBezTo>
                    <a:pt x="650" y="435"/>
                    <a:pt x="700" y="467"/>
                    <a:pt x="735" y="490"/>
                  </a:cubicBezTo>
                  <a:cubicBezTo>
                    <a:pt x="753" y="501"/>
                    <a:pt x="767" y="511"/>
                    <a:pt x="777" y="517"/>
                  </a:cubicBezTo>
                  <a:cubicBezTo>
                    <a:pt x="787" y="523"/>
                    <a:pt x="792" y="526"/>
                    <a:pt x="792" y="526"/>
                  </a:cubicBezTo>
                  <a:cubicBezTo>
                    <a:pt x="794" y="523"/>
                    <a:pt x="794" y="523"/>
                    <a:pt x="794" y="523"/>
                  </a:cubicBezTo>
                  <a:cubicBezTo>
                    <a:pt x="796" y="520"/>
                    <a:pt x="796" y="520"/>
                    <a:pt x="796" y="520"/>
                  </a:cubicBezTo>
                  <a:cubicBezTo>
                    <a:pt x="796" y="520"/>
                    <a:pt x="793" y="518"/>
                    <a:pt x="787" y="515"/>
                  </a:cubicBezTo>
                  <a:cubicBezTo>
                    <a:pt x="744" y="488"/>
                    <a:pt x="550" y="370"/>
                    <a:pt x="367" y="256"/>
                  </a:cubicBezTo>
                  <a:cubicBezTo>
                    <a:pt x="276" y="200"/>
                    <a:pt x="187" y="144"/>
                    <a:pt x="121" y="102"/>
                  </a:cubicBezTo>
                  <a:cubicBezTo>
                    <a:pt x="88" y="82"/>
                    <a:pt x="61" y="64"/>
                    <a:pt x="42" y="51"/>
                  </a:cubicBezTo>
                  <a:cubicBezTo>
                    <a:pt x="32" y="45"/>
                    <a:pt x="25" y="40"/>
                    <a:pt x="20" y="37"/>
                  </a:cubicBezTo>
                  <a:cubicBezTo>
                    <a:pt x="17" y="35"/>
                    <a:pt x="15" y="33"/>
                    <a:pt x="14" y="32"/>
                  </a:cubicBezTo>
                  <a:cubicBezTo>
                    <a:pt x="14" y="32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2"/>
                    <a:pt x="13" y="32"/>
                    <a:pt x="13" y="32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4" y="34"/>
                    <a:pt x="14" y="34"/>
                    <a:pt x="14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792" y="513"/>
                    <a:pt x="792" y="513"/>
                    <a:pt x="792" y="513"/>
                  </a:cubicBezTo>
                  <a:cubicBezTo>
                    <a:pt x="794" y="514"/>
                    <a:pt x="796" y="514"/>
                    <a:pt x="797" y="512"/>
                  </a:cubicBezTo>
                  <a:cubicBezTo>
                    <a:pt x="798" y="510"/>
                    <a:pt x="798" y="508"/>
                    <a:pt x="796" y="507"/>
                  </a:cubicBezTo>
                  <a:cubicBezTo>
                    <a:pt x="796" y="507"/>
                    <a:pt x="793" y="505"/>
                    <a:pt x="787" y="501"/>
                  </a:cubicBezTo>
                  <a:cubicBezTo>
                    <a:pt x="744" y="475"/>
                    <a:pt x="548" y="355"/>
                    <a:pt x="364" y="241"/>
                  </a:cubicBezTo>
                  <a:cubicBezTo>
                    <a:pt x="271" y="183"/>
                    <a:pt x="182" y="128"/>
                    <a:pt x="115" y="86"/>
                  </a:cubicBezTo>
                  <a:cubicBezTo>
                    <a:pt x="82" y="65"/>
                    <a:pt x="55" y="47"/>
                    <a:pt x="36" y="34"/>
                  </a:cubicBezTo>
                  <a:cubicBezTo>
                    <a:pt x="26" y="28"/>
                    <a:pt x="19" y="23"/>
                    <a:pt x="13" y="19"/>
                  </a:cubicBezTo>
                  <a:cubicBezTo>
                    <a:pt x="11" y="18"/>
                    <a:pt x="9" y="16"/>
                    <a:pt x="8" y="15"/>
                  </a:cubicBezTo>
                  <a:cubicBezTo>
                    <a:pt x="7" y="15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5"/>
                    <a:pt x="7" y="15"/>
                    <a:pt x="7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7"/>
                    <a:pt x="7" y="17"/>
                    <a:pt x="7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19"/>
                    <a:pt x="6" y="19"/>
                    <a:pt x="7" y="18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4" y="20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5" y="20"/>
                    <a:pt x="7" y="21"/>
                  </a:cubicBezTo>
                  <a:cubicBezTo>
                    <a:pt x="15" y="26"/>
                    <a:pt x="33" y="36"/>
                    <a:pt x="57" y="51"/>
                  </a:cubicBezTo>
                  <a:cubicBezTo>
                    <a:pt x="144" y="105"/>
                    <a:pt x="317" y="216"/>
                    <a:pt x="474" y="313"/>
                  </a:cubicBezTo>
                  <a:cubicBezTo>
                    <a:pt x="552" y="362"/>
                    <a:pt x="627" y="407"/>
                    <a:pt x="684" y="440"/>
                  </a:cubicBezTo>
                  <a:cubicBezTo>
                    <a:pt x="712" y="457"/>
                    <a:pt x="736" y="471"/>
                    <a:pt x="755" y="480"/>
                  </a:cubicBezTo>
                  <a:cubicBezTo>
                    <a:pt x="764" y="485"/>
                    <a:pt x="772" y="489"/>
                    <a:pt x="778" y="491"/>
                  </a:cubicBezTo>
                  <a:cubicBezTo>
                    <a:pt x="781" y="492"/>
                    <a:pt x="784" y="493"/>
                    <a:pt x="786" y="494"/>
                  </a:cubicBezTo>
                  <a:cubicBezTo>
                    <a:pt x="788" y="495"/>
                    <a:pt x="790" y="495"/>
                    <a:pt x="792" y="495"/>
                  </a:cubicBezTo>
                  <a:cubicBezTo>
                    <a:pt x="793" y="495"/>
                    <a:pt x="794" y="495"/>
                    <a:pt x="795" y="495"/>
                  </a:cubicBezTo>
                  <a:cubicBezTo>
                    <a:pt x="796" y="494"/>
                    <a:pt x="797" y="494"/>
                    <a:pt x="798" y="493"/>
                  </a:cubicBezTo>
                  <a:cubicBezTo>
                    <a:pt x="798" y="492"/>
                    <a:pt x="798" y="491"/>
                    <a:pt x="798" y="490"/>
                  </a:cubicBezTo>
                  <a:cubicBezTo>
                    <a:pt x="798" y="489"/>
                    <a:pt x="797" y="488"/>
                    <a:pt x="796" y="487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1" y="9"/>
                    <a:pt x="22" y="8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20" y="9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9" y="10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10"/>
                    <a:pt x="19" y="10"/>
                    <a:pt x="21" y="11"/>
                  </a:cubicBezTo>
                  <a:cubicBezTo>
                    <a:pt x="36" y="20"/>
                    <a:pt x="92" y="54"/>
                    <a:pt x="167" y="99"/>
                  </a:cubicBezTo>
                  <a:cubicBezTo>
                    <a:pt x="280" y="167"/>
                    <a:pt x="436" y="262"/>
                    <a:pt x="563" y="339"/>
                  </a:cubicBezTo>
                  <a:cubicBezTo>
                    <a:pt x="627" y="378"/>
                    <a:pt x="684" y="412"/>
                    <a:pt x="725" y="437"/>
                  </a:cubicBezTo>
                  <a:cubicBezTo>
                    <a:pt x="766" y="462"/>
                    <a:pt x="790" y="477"/>
                    <a:pt x="790" y="477"/>
                  </a:cubicBezTo>
                  <a:cubicBezTo>
                    <a:pt x="792" y="478"/>
                    <a:pt x="794" y="478"/>
                    <a:pt x="795" y="476"/>
                  </a:cubicBezTo>
                  <a:cubicBezTo>
                    <a:pt x="797" y="475"/>
                    <a:pt x="797" y="473"/>
                    <a:pt x="795" y="471"/>
                  </a:cubicBezTo>
                  <a:cubicBezTo>
                    <a:pt x="795" y="471"/>
                    <a:pt x="795" y="471"/>
                    <a:pt x="795" y="471"/>
                  </a:cubicBezTo>
                  <a:cubicBezTo>
                    <a:pt x="795" y="471"/>
                    <a:pt x="795" y="471"/>
                    <a:pt x="795" y="471"/>
                  </a:cubicBezTo>
                  <a:cubicBezTo>
                    <a:pt x="794" y="470"/>
                    <a:pt x="793" y="470"/>
                    <a:pt x="792" y="469"/>
                  </a:cubicBezTo>
                  <a:cubicBezTo>
                    <a:pt x="741" y="436"/>
                    <a:pt x="45" y="2"/>
                    <a:pt x="45" y="2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6" y="8"/>
                    <a:pt x="46" y="8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5" y="9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5" y="9"/>
                  </a:cubicBezTo>
                  <a:cubicBezTo>
                    <a:pt x="48" y="10"/>
                    <a:pt x="54" y="12"/>
                    <a:pt x="61" y="16"/>
                  </a:cubicBezTo>
                  <a:cubicBezTo>
                    <a:pt x="91" y="31"/>
                    <a:pt x="152" y="67"/>
                    <a:pt x="226" y="111"/>
                  </a:cubicBezTo>
                  <a:cubicBezTo>
                    <a:pt x="337" y="178"/>
                    <a:pt x="478" y="266"/>
                    <a:pt x="591" y="338"/>
                  </a:cubicBezTo>
                  <a:cubicBezTo>
                    <a:pt x="648" y="373"/>
                    <a:pt x="698" y="405"/>
                    <a:pt x="733" y="427"/>
                  </a:cubicBezTo>
                  <a:cubicBezTo>
                    <a:pt x="751" y="439"/>
                    <a:pt x="765" y="448"/>
                    <a:pt x="775" y="454"/>
                  </a:cubicBezTo>
                  <a:cubicBezTo>
                    <a:pt x="785" y="460"/>
                    <a:pt x="790" y="463"/>
                    <a:pt x="790" y="463"/>
                  </a:cubicBezTo>
                  <a:cubicBezTo>
                    <a:pt x="791" y="464"/>
                    <a:pt x="792" y="464"/>
                    <a:pt x="793" y="464"/>
                  </a:cubicBezTo>
                  <a:cubicBezTo>
                    <a:pt x="794" y="464"/>
                    <a:pt x="795" y="463"/>
                    <a:pt x="796" y="462"/>
                  </a:cubicBezTo>
                  <a:cubicBezTo>
                    <a:pt x="796" y="461"/>
                    <a:pt x="796" y="460"/>
                    <a:pt x="796" y="459"/>
                  </a:cubicBezTo>
                  <a:cubicBezTo>
                    <a:pt x="796" y="458"/>
                    <a:pt x="796" y="457"/>
                    <a:pt x="795" y="456"/>
                  </a:cubicBezTo>
                  <a:cubicBezTo>
                    <a:pt x="794" y="454"/>
                    <a:pt x="793" y="452"/>
                    <a:pt x="791" y="450"/>
                  </a:cubicBezTo>
                  <a:cubicBezTo>
                    <a:pt x="787" y="445"/>
                    <a:pt x="780" y="440"/>
                    <a:pt x="772" y="434"/>
                  </a:cubicBezTo>
                  <a:cubicBezTo>
                    <a:pt x="741" y="410"/>
                    <a:pt x="682" y="371"/>
                    <a:pt x="611" y="326"/>
                  </a:cubicBezTo>
                  <a:cubicBezTo>
                    <a:pt x="396" y="193"/>
                    <a:pt x="71" y="5"/>
                    <a:pt x="71" y="5"/>
                  </a:cubicBezTo>
                  <a:cubicBezTo>
                    <a:pt x="69" y="4"/>
                    <a:pt x="67" y="4"/>
                    <a:pt x="66" y="6"/>
                  </a:cubicBezTo>
                  <a:cubicBezTo>
                    <a:pt x="64" y="8"/>
                    <a:pt x="65" y="10"/>
                    <a:pt x="67" y="11"/>
                  </a:cubicBezTo>
                  <a:cubicBezTo>
                    <a:pt x="67" y="11"/>
                    <a:pt x="240" y="120"/>
                    <a:pt x="417" y="229"/>
                  </a:cubicBezTo>
                  <a:cubicBezTo>
                    <a:pt x="505" y="284"/>
                    <a:pt x="595" y="338"/>
                    <a:pt x="664" y="379"/>
                  </a:cubicBezTo>
                  <a:cubicBezTo>
                    <a:pt x="699" y="399"/>
                    <a:pt x="729" y="417"/>
                    <a:pt x="751" y="428"/>
                  </a:cubicBezTo>
                  <a:cubicBezTo>
                    <a:pt x="762" y="434"/>
                    <a:pt x="771" y="439"/>
                    <a:pt x="778" y="442"/>
                  </a:cubicBezTo>
                  <a:cubicBezTo>
                    <a:pt x="782" y="444"/>
                    <a:pt x="785" y="445"/>
                    <a:pt x="787" y="446"/>
                  </a:cubicBezTo>
                  <a:cubicBezTo>
                    <a:pt x="788" y="447"/>
                    <a:pt x="789" y="447"/>
                    <a:pt x="790" y="447"/>
                  </a:cubicBezTo>
                  <a:cubicBezTo>
                    <a:pt x="791" y="447"/>
                    <a:pt x="792" y="448"/>
                    <a:pt x="793" y="448"/>
                  </a:cubicBezTo>
                  <a:cubicBezTo>
                    <a:pt x="794" y="448"/>
                    <a:pt x="794" y="448"/>
                    <a:pt x="795" y="447"/>
                  </a:cubicBezTo>
                  <a:cubicBezTo>
                    <a:pt x="796" y="447"/>
                    <a:pt x="797" y="446"/>
                    <a:pt x="798" y="445"/>
                  </a:cubicBezTo>
                  <a:cubicBezTo>
                    <a:pt x="798" y="445"/>
                    <a:pt x="798" y="445"/>
                    <a:pt x="798" y="445"/>
                  </a:cubicBezTo>
                  <a:cubicBezTo>
                    <a:pt x="798" y="445"/>
                    <a:pt x="798" y="444"/>
                    <a:pt x="798" y="443"/>
                  </a:cubicBezTo>
                  <a:cubicBezTo>
                    <a:pt x="798" y="442"/>
                    <a:pt x="798" y="441"/>
                    <a:pt x="797" y="441"/>
                  </a:cubicBezTo>
                  <a:cubicBezTo>
                    <a:pt x="797" y="440"/>
                    <a:pt x="796" y="440"/>
                    <a:pt x="796" y="439"/>
                  </a:cubicBezTo>
                  <a:cubicBezTo>
                    <a:pt x="795" y="438"/>
                    <a:pt x="793" y="437"/>
                    <a:pt x="791" y="435"/>
                  </a:cubicBezTo>
                  <a:cubicBezTo>
                    <a:pt x="782" y="429"/>
                    <a:pt x="765" y="417"/>
                    <a:pt x="742" y="402"/>
                  </a:cubicBezTo>
                  <a:cubicBezTo>
                    <a:pt x="577" y="296"/>
                    <a:pt x="98" y="4"/>
                    <a:pt x="98" y="4"/>
                  </a:cubicBezTo>
                  <a:cubicBezTo>
                    <a:pt x="97" y="3"/>
                    <a:pt x="96" y="3"/>
                    <a:pt x="95" y="3"/>
                  </a:cubicBezTo>
                  <a:cubicBezTo>
                    <a:pt x="94" y="4"/>
                    <a:pt x="94" y="4"/>
                    <a:pt x="93" y="5"/>
                  </a:cubicBezTo>
                  <a:cubicBezTo>
                    <a:pt x="92" y="6"/>
                    <a:pt x="92" y="7"/>
                    <a:pt x="93" y="8"/>
                  </a:cubicBezTo>
                  <a:cubicBezTo>
                    <a:pt x="93" y="9"/>
                    <a:pt x="93" y="10"/>
                    <a:pt x="94" y="11"/>
                  </a:cubicBezTo>
                  <a:cubicBezTo>
                    <a:pt x="94" y="11"/>
                    <a:pt x="266" y="114"/>
                    <a:pt x="438" y="218"/>
                  </a:cubicBezTo>
                  <a:cubicBezTo>
                    <a:pt x="525" y="270"/>
                    <a:pt x="611" y="322"/>
                    <a:pt x="676" y="361"/>
                  </a:cubicBezTo>
                  <a:cubicBezTo>
                    <a:pt x="709" y="380"/>
                    <a:pt x="737" y="397"/>
                    <a:pt x="756" y="408"/>
                  </a:cubicBezTo>
                  <a:cubicBezTo>
                    <a:pt x="766" y="414"/>
                    <a:pt x="774" y="418"/>
                    <a:pt x="779" y="421"/>
                  </a:cubicBezTo>
                  <a:cubicBezTo>
                    <a:pt x="782" y="423"/>
                    <a:pt x="784" y="424"/>
                    <a:pt x="786" y="425"/>
                  </a:cubicBezTo>
                  <a:cubicBezTo>
                    <a:pt x="787" y="425"/>
                    <a:pt x="787" y="426"/>
                    <a:pt x="788" y="426"/>
                  </a:cubicBezTo>
                  <a:cubicBezTo>
                    <a:pt x="789" y="426"/>
                    <a:pt x="789" y="426"/>
                    <a:pt x="789" y="426"/>
                  </a:cubicBezTo>
                  <a:cubicBezTo>
                    <a:pt x="789" y="426"/>
                    <a:pt x="789" y="426"/>
                    <a:pt x="789" y="426"/>
                  </a:cubicBezTo>
                  <a:cubicBezTo>
                    <a:pt x="790" y="426"/>
                    <a:pt x="790" y="426"/>
                    <a:pt x="790" y="426"/>
                  </a:cubicBezTo>
                  <a:cubicBezTo>
                    <a:pt x="791" y="426"/>
                    <a:pt x="791" y="426"/>
                    <a:pt x="792" y="426"/>
                  </a:cubicBezTo>
                  <a:cubicBezTo>
                    <a:pt x="792" y="426"/>
                    <a:pt x="793" y="426"/>
                    <a:pt x="794" y="425"/>
                  </a:cubicBezTo>
                  <a:cubicBezTo>
                    <a:pt x="794" y="425"/>
                    <a:pt x="794" y="425"/>
                    <a:pt x="794" y="425"/>
                  </a:cubicBezTo>
                  <a:cubicBezTo>
                    <a:pt x="794" y="424"/>
                    <a:pt x="794" y="423"/>
                    <a:pt x="794" y="422"/>
                  </a:cubicBezTo>
                  <a:cubicBezTo>
                    <a:pt x="794" y="420"/>
                    <a:pt x="794" y="419"/>
                    <a:pt x="794" y="418"/>
                  </a:cubicBezTo>
                  <a:cubicBezTo>
                    <a:pt x="793" y="416"/>
                    <a:pt x="791" y="415"/>
                    <a:pt x="789" y="413"/>
                  </a:cubicBezTo>
                  <a:cubicBezTo>
                    <a:pt x="785" y="409"/>
                    <a:pt x="780" y="404"/>
                    <a:pt x="772" y="398"/>
                  </a:cubicBezTo>
                  <a:cubicBezTo>
                    <a:pt x="744" y="376"/>
                    <a:pt x="689" y="341"/>
                    <a:pt x="623" y="300"/>
                  </a:cubicBezTo>
                  <a:cubicBezTo>
                    <a:pt x="426" y="177"/>
                    <a:pt x="126" y="3"/>
                    <a:pt x="126" y="3"/>
                  </a:cubicBezTo>
                  <a:cubicBezTo>
                    <a:pt x="124" y="2"/>
                    <a:pt x="122" y="2"/>
                    <a:pt x="121" y="4"/>
                  </a:cubicBezTo>
                  <a:cubicBezTo>
                    <a:pt x="120" y="6"/>
                    <a:pt x="120" y="8"/>
                    <a:pt x="122" y="10"/>
                  </a:cubicBezTo>
                  <a:cubicBezTo>
                    <a:pt x="122" y="10"/>
                    <a:pt x="280" y="110"/>
                    <a:pt x="442" y="210"/>
                  </a:cubicBezTo>
                  <a:cubicBezTo>
                    <a:pt x="523" y="260"/>
                    <a:pt x="605" y="310"/>
                    <a:pt x="669" y="348"/>
                  </a:cubicBezTo>
                  <a:cubicBezTo>
                    <a:pt x="701" y="366"/>
                    <a:pt x="729" y="382"/>
                    <a:pt x="749" y="393"/>
                  </a:cubicBezTo>
                  <a:cubicBezTo>
                    <a:pt x="760" y="399"/>
                    <a:pt x="768" y="403"/>
                    <a:pt x="775" y="406"/>
                  </a:cubicBezTo>
                  <a:cubicBezTo>
                    <a:pt x="778" y="407"/>
                    <a:pt x="781" y="409"/>
                    <a:pt x="784" y="409"/>
                  </a:cubicBezTo>
                  <a:cubicBezTo>
                    <a:pt x="786" y="410"/>
                    <a:pt x="788" y="411"/>
                    <a:pt x="790" y="411"/>
                  </a:cubicBezTo>
                  <a:cubicBezTo>
                    <a:pt x="791" y="411"/>
                    <a:pt x="791" y="411"/>
                    <a:pt x="792" y="410"/>
                  </a:cubicBezTo>
                  <a:cubicBezTo>
                    <a:pt x="793" y="410"/>
                    <a:pt x="794" y="409"/>
                    <a:pt x="795" y="408"/>
                  </a:cubicBezTo>
                  <a:cubicBezTo>
                    <a:pt x="795" y="408"/>
                    <a:pt x="795" y="408"/>
                    <a:pt x="795" y="408"/>
                  </a:cubicBezTo>
                  <a:cubicBezTo>
                    <a:pt x="795" y="408"/>
                    <a:pt x="795" y="407"/>
                    <a:pt x="795" y="406"/>
                  </a:cubicBezTo>
                  <a:cubicBezTo>
                    <a:pt x="795" y="405"/>
                    <a:pt x="795" y="404"/>
                    <a:pt x="795" y="404"/>
                  </a:cubicBezTo>
                  <a:cubicBezTo>
                    <a:pt x="794" y="403"/>
                    <a:pt x="794" y="402"/>
                    <a:pt x="793" y="402"/>
                  </a:cubicBezTo>
                  <a:cubicBezTo>
                    <a:pt x="792" y="400"/>
                    <a:pt x="791" y="399"/>
                    <a:pt x="789" y="397"/>
                  </a:cubicBezTo>
                  <a:cubicBezTo>
                    <a:pt x="781" y="391"/>
                    <a:pt x="765" y="380"/>
                    <a:pt x="743" y="366"/>
                  </a:cubicBezTo>
                  <a:cubicBezTo>
                    <a:pt x="592" y="266"/>
                    <a:pt x="152" y="2"/>
                    <a:pt x="152" y="2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54" y="8"/>
                    <a:pt x="154" y="8"/>
                    <a:pt x="154" y="8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52" y="9"/>
                    <a:pt x="152" y="9"/>
                    <a:pt x="152" y="9"/>
                  </a:cubicBezTo>
                  <a:cubicBezTo>
                    <a:pt x="152" y="9"/>
                    <a:pt x="153" y="9"/>
                    <a:pt x="154" y="8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52" y="9"/>
                    <a:pt x="152" y="9"/>
                    <a:pt x="152" y="9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50" y="9"/>
                    <a:pt x="150" y="9"/>
                    <a:pt x="150" y="9"/>
                  </a:cubicBezTo>
                  <a:cubicBezTo>
                    <a:pt x="151" y="9"/>
                    <a:pt x="151" y="9"/>
                    <a:pt x="152" y="9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50" y="9"/>
                    <a:pt x="150" y="9"/>
                    <a:pt x="150" y="9"/>
                  </a:cubicBezTo>
                  <a:cubicBezTo>
                    <a:pt x="150" y="7"/>
                    <a:pt x="150" y="7"/>
                    <a:pt x="150" y="7"/>
                  </a:cubicBezTo>
                  <a:cubicBezTo>
                    <a:pt x="149" y="9"/>
                    <a:pt x="149" y="9"/>
                    <a:pt x="149" y="9"/>
                  </a:cubicBezTo>
                  <a:cubicBezTo>
                    <a:pt x="149" y="9"/>
                    <a:pt x="150" y="9"/>
                    <a:pt x="150" y="9"/>
                  </a:cubicBezTo>
                  <a:cubicBezTo>
                    <a:pt x="150" y="7"/>
                    <a:pt x="150" y="7"/>
                    <a:pt x="150" y="7"/>
                  </a:cubicBezTo>
                  <a:cubicBezTo>
                    <a:pt x="149" y="9"/>
                    <a:pt x="149" y="9"/>
                    <a:pt x="149" y="9"/>
                  </a:cubicBezTo>
                  <a:cubicBezTo>
                    <a:pt x="149" y="9"/>
                    <a:pt x="149" y="9"/>
                    <a:pt x="149" y="9"/>
                  </a:cubicBezTo>
                  <a:cubicBezTo>
                    <a:pt x="150" y="9"/>
                    <a:pt x="151" y="10"/>
                    <a:pt x="153" y="11"/>
                  </a:cubicBezTo>
                  <a:cubicBezTo>
                    <a:pt x="159" y="15"/>
                    <a:pt x="174" y="23"/>
                    <a:pt x="195" y="36"/>
                  </a:cubicBezTo>
                  <a:cubicBezTo>
                    <a:pt x="266" y="79"/>
                    <a:pt x="409" y="168"/>
                    <a:pt x="536" y="246"/>
                  </a:cubicBezTo>
                  <a:cubicBezTo>
                    <a:pt x="600" y="285"/>
                    <a:pt x="660" y="321"/>
                    <a:pt x="705" y="348"/>
                  </a:cubicBezTo>
                  <a:cubicBezTo>
                    <a:pt x="728" y="361"/>
                    <a:pt x="747" y="372"/>
                    <a:pt x="761" y="379"/>
                  </a:cubicBezTo>
                  <a:cubicBezTo>
                    <a:pt x="768" y="383"/>
                    <a:pt x="774" y="386"/>
                    <a:pt x="778" y="388"/>
                  </a:cubicBezTo>
                  <a:cubicBezTo>
                    <a:pt x="781" y="389"/>
                    <a:pt x="782" y="390"/>
                    <a:pt x="784" y="390"/>
                  </a:cubicBezTo>
                  <a:cubicBezTo>
                    <a:pt x="785" y="391"/>
                    <a:pt x="786" y="391"/>
                    <a:pt x="786" y="391"/>
                  </a:cubicBezTo>
                  <a:cubicBezTo>
                    <a:pt x="787" y="391"/>
                    <a:pt x="788" y="391"/>
                    <a:pt x="788" y="391"/>
                  </a:cubicBezTo>
                  <a:cubicBezTo>
                    <a:pt x="789" y="391"/>
                    <a:pt x="789" y="391"/>
                    <a:pt x="790" y="391"/>
                  </a:cubicBezTo>
                  <a:cubicBezTo>
                    <a:pt x="791" y="391"/>
                    <a:pt x="792" y="390"/>
                    <a:pt x="792" y="389"/>
                  </a:cubicBezTo>
                  <a:cubicBezTo>
                    <a:pt x="792" y="389"/>
                    <a:pt x="792" y="389"/>
                    <a:pt x="792" y="389"/>
                  </a:cubicBezTo>
                  <a:cubicBezTo>
                    <a:pt x="793" y="388"/>
                    <a:pt x="793" y="387"/>
                    <a:pt x="793" y="387"/>
                  </a:cubicBezTo>
                  <a:cubicBezTo>
                    <a:pt x="793" y="385"/>
                    <a:pt x="793" y="384"/>
                    <a:pt x="792" y="383"/>
                  </a:cubicBezTo>
                  <a:cubicBezTo>
                    <a:pt x="791" y="382"/>
                    <a:pt x="790" y="380"/>
                    <a:pt x="788" y="379"/>
                  </a:cubicBezTo>
                  <a:cubicBezTo>
                    <a:pt x="785" y="375"/>
                    <a:pt x="779" y="371"/>
                    <a:pt x="772" y="366"/>
                  </a:cubicBezTo>
                  <a:cubicBezTo>
                    <a:pt x="746" y="347"/>
                    <a:pt x="697" y="315"/>
                    <a:pt x="636" y="278"/>
                  </a:cubicBezTo>
                  <a:cubicBezTo>
                    <a:pt x="546" y="222"/>
                    <a:pt x="432" y="154"/>
                    <a:pt x="341" y="100"/>
                  </a:cubicBezTo>
                  <a:cubicBezTo>
                    <a:pt x="295" y="73"/>
                    <a:pt x="255" y="49"/>
                    <a:pt x="227" y="32"/>
                  </a:cubicBezTo>
                  <a:cubicBezTo>
                    <a:pt x="213" y="23"/>
                    <a:pt x="201" y="16"/>
                    <a:pt x="193" y="11"/>
                  </a:cubicBezTo>
                  <a:cubicBezTo>
                    <a:pt x="190" y="9"/>
                    <a:pt x="187" y="7"/>
                    <a:pt x="185" y="5"/>
                  </a:cubicBezTo>
                  <a:cubicBezTo>
                    <a:pt x="184" y="5"/>
                    <a:pt x="183" y="4"/>
                    <a:pt x="182" y="4"/>
                  </a:cubicBezTo>
                  <a:cubicBezTo>
                    <a:pt x="182" y="4"/>
                    <a:pt x="182" y="4"/>
                    <a:pt x="182" y="4"/>
                  </a:cubicBezTo>
                  <a:cubicBezTo>
                    <a:pt x="182" y="4"/>
                    <a:pt x="182" y="4"/>
                    <a:pt x="182" y="4"/>
                  </a:cubicBezTo>
                  <a:cubicBezTo>
                    <a:pt x="181" y="5"/>
                    <a:pt x="181" y="5"/>
                    <a:pt x="181" y="5"/>
                  </a:cubicBezTo>
                  <a:cubicBezTo>
                    <a:pt x="182" y="4"/>
                    <a:pt x="182" y="4"/>
                    <a:pt x="182" y="4"/>
                  </a:cubicBezTo>
                  <a:cubicBezTo>
                    <a:pt x="182" y="4"/>
                    <a:pt x="182" y="4"/>
                    <a:pt x="182" y="4"/>
                  </a:cubicBezTo>
                  <a:cubicBezTo>
                    <a:pt x="181" y="5"/>
                    <a:pt x="181" y="5"/>
                    <a:pt x="181" y="5"/>
                  </a:cubicBezTo>
                  <a:cubicBezTo>
                    <a:pt x="182" y="4"/>
                    <a:pt x="182" y="4"/>
                    <a:pt x="182" y="4"/>
                  </a:cubicBezTo>
                  <a:cubicBezTo>
                    <a:pt x="180" y="6"/>
                    <a:pt x="180" y="6"/>
                    <a:pt x="180" y="6"/>
                  </a:cubicBezTo>
                  <a:cubicBezTo>
                    <a:pt x="183" y="5"/>
                    <a:pt x="183" y="5"/>
                    <a:pt x="183" y="5"/>
                  </a:cubicBezTo>
                  <a:cubicBezTo>
                    <a:pt x="182" y="4"/>
                    <a:pt x="182" y="4"/>
                    <a:pt x="182" y="4"/>
                  </a:cubicBezTo>
                  <a:cubicBezTo>
                    <a:pt x="180" y="6"/>
                    <a:pt x="180" y="6"/>
                    <a:pt x="180" y="6"/>
                  </a:cubicBezTo>
                  <a:cubicBezTo>
                    <a:pt x="183" y="5"/>
                    <a:pt x="183" y="5"/>
                    <a:pt x="183" y="5"/>
                  </a:cubicBezTo>
                  <a:cubicBezTo>
                    <a:pt x="179" y="6"/>
                    <a:pt x="179" y="6"/>
                    <a:pt x="179" y="6"/>
                  </a:cubicBezTo>
                  <a:cubicBezTo>
                    <a:pt x="183" y="6"/>
                    <a:pt x="183" y="6"/>
                    <a:pt x="183" y="6"/>
                  </a:cubicBezTo>
                  <a:cubicBezTo>
                    <a:pt x="183" y="5"/>
                    <a:pt x="183" y="5"/>
                    <a:pt x="183" y="5"/>
                  </a:cubicBezTo>
                  <a:cubicBezTo>
                    <a:pt x="179" y="6"/>
                    <a:pt x="179" y="6"/>
                    <a:pt x="179" y="6"/>
                  </a:cubicBezTo>
                  <a:cubicBezTo>
                    <a:pt x="183" y="6"/>
                    <a:pt x="183" y="6"/>
                    <a:pt x="183" y="6"/>
                  </a:cubicBezTo>
                  <a:cubicBezTo>
                    <a:pt x="179" y="6"/>
                    <a:pt x="179" y="6"/>
                    <a:pt x="179" y="6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83" y="8"/>
                    <a:pt x="183" y="7"/>
                    <a:pt x="183" y="6"/>
                  </a:cubicBezTo>
                  <a:cubicBezTo>
                    <a:pt x="179" y="6"/>
                    <a:pt x="179" y="6"/>
                    <a:pt x="179" y="6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80" y="6"/>
                    <a:pt x="180" y="6"/>
                    <a:pt x="180" y="6"/>
                  </a:cubicBezTo>
                  <a:cubicBezTo>
                    <a:pt x="181" y="10"/>
                    <a:pt x="181" y="10"/>
                    <a:pt x="181" y="10"/>
                  </a:cubicBezTo>
                  <a:cubicBezTo>
                    <a:pt x="181" y="9"/>
                    <a:pt x="182" y="9"/>
                    <a:pt x="183" y="8"/>
                  </a:cubicBezTo>
                  <a:cubicBezTo>
                    <a:pt x="180" y="6"/>
                    <a:pt x="180" y="6"/>
                    <a:pt x="180" y="6"/>
                  </a:cubicBezTo>
                  <a:cubicBezTo>
                    <a:pt x="181" y="10"/>
                    <a:pt x="181" y="10"/>
                    <a:pt x="181" y="10"/>
                  </a:cubicBezTo>
                  <a:cubicBezTo>
                    <a:pt x="180" y="7"/>
                    <a:pt x="180" y="7"/>
                    <a:pt x="180" y="7"/>
                  </a:cubicBezTo>
                  <a:cubicBezTo>
                    <a:pt x="180" y="10"/>
                    <a:pt x="180" y="10"/>
                    <a:pt x="180" y="10"/>
                  </a:cubicBezTo>
                  <a:cubicBezTo>
                    <a:pt x="180" y="10"/>
                    <a:pt x="180" y="10"/>
                    <a:pt x="181" y="10"/>
                  </a:cubicBezTo>
                  <a:cubicBezTo>
                    <a:pt x="180" y="7"/>
                    <a:pt x="180" y="7"/>
                    <a:pt x="180" y="7"/>
                  </a:cubicBezTo>
                  <a:cubicBezTo>
                    <a:pt x="180" y="10"/>
                    <a:pt x="180" y="10"/>
                    <a:pt x="180" y="10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79" y="10"/>
                    <a:pt x="179" y="10"/>
                    <a:pt x="179" y="10"/>
                  </a:cubicBezTo>
                  <a:cubicBezTo>
                    <a:pt x="180" y="10"/>
                    <a:pt x="180" y="10"/>
                    <a:pt x="180" y="10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79" y="10"/>
                    <a:pt x="179" y="10"/>
                    <a:pt x="179" y="10"/>
                  </a:cubicBezTo>
                  <a:cubicBezTo>
                    <a:pt x="179" y="9"/>
                    <a:pt x="179" y="9"/>
                    <a:pt x="179" y="9"/>
                  </a:cubicBezTo>
                  <a:cubicBezTo>
                    <a:pt x="179" y="10"/>
                    <a:pt x="179" y="10"/>
                    <a:pt x="179" y="10"/>
                  </a:cubicBezTo>
                  <a:cubicBezTo>
                    <a:pt x="179" y="10"/>
                    <a:pt x="179" y="10"/>
                    <a:pt x="179" y="10"/>
                  </a:cubicBezTo>
                  <a:cubicBezTo>
                    <a:pt x="179" y="9"/>
                    <a:pt x="179" y="9"/>
                    <a:pt x="179" y="9"/>
                  </a:cubicBezTo>
                  <a:cubicBezTo>
                    <a:pt x="179" y="10"/>
                    <a:pt x="179" y="10"/>
                    <a:pt x="179" y="10"/>
                  </a:cubicBezTo>
                  <a:cubicBezTo>
                    <a:pt x="180" y="10"/>
                    <a:pt x="181" y="10"/>
                    <a:pt x="183" y="11"/>
                  </a:cubicBezTo>
                  <a:cubicBezTo>
                    <a:pt x="189" y="14"/>
                    <a:pt x="204" y="22"/>
                    <a:pt x="224" y="34"/>
                  </a:cubicBezTo>
                  <a:cubicBezTo>
                    <a:pt x="293" y="76"/>
                    <a:pt x="430" y="161"/>
                    <a:pt x="552" y="237"/>
                  </a:cubicBezTo>
                  <a:cubicBezTo>
                    <a:pt x="613" y="274"/>
                    <a:pt x="670" y="309"/>
                    <a:pt x="713" y="335"/>
                  </a:cubicBezTo>
                  <a:cubicBezTo>
                    <a:pt x="735" y="348"/>
                    <a:pt x="753" y="359"/>
                    <a:pt x="766" y="366"/>
                  </a:cubicBezTo>
                  <a:cubicBezTo>
                    <a:pt x="773" y="369"/>
                    <a:pt x="778" y="372"/>
                    <a:pt x="782" y="374"/>
                  </a:cubicBezTo>
                  <a:cubicBezTo>
                    <a:pt x="784" y="375"/>
                    <a:pt x="786" y="376"/>
                    <a:pt x="788" y="377"/>
                  </a:cubicBezTo>
                  <a:cubicBezTo>
                    <a:pt x="788" y="377"/>
                    <a:pt x="789" y="377"/>
                    <a:pt x="790" y="377"/>
                  </a:cubicBezTo>
                  <a:cubicBezTo>
                    <a:pt x="791" y="378"/>
                    <a:pt x="791" y="378"/>
                    <a:pt x="792" y="378"/>
                  </a:cubicBezTo>
                  <a:cubicBezTo>
                    <a:pt x="792" y="378"/>
                    <a:pt x="793" y="378"/>
                    <a:pt x="794" y="377"/>
                  </a:cubicBezTo>
                  <a:cubicBezTo>
                    <a:pt x="794" y="377"/>
                    <a:pt x="795" y="377"/>
                    <a:pt x="796" y="376"/>
                  </a:cubicBezTo>
                  <a:cubicBezTo>
                    <a:pt x="796" y="376"/>
                    <a:pt x="796" y="376"/>
                    <a:pt x="796" y="376"/>
                  </a:cubicBezTo>
                  <a:cubicBezTo>
                    <a:pt x="796" y="375"/>
                    <a:pt x="797" y="374"/>
                    <a:pt x="797" y="373"/>
                  </a:cubicBezTo>
                  <a:cubicBezTo>
                    <a:pt x="797" y="372"/>
                    <a:pt x="796" y="371"/>
                    <a:pt x="796" y="370"/>
                  </a:cubicBezTo>
                  <a:cubicBezTo>
                    <a:pt x="795" y="369"/>
                    <a:pt x="793" y="367"/>
                    <a:pt x="792" y="366"/>
                  </a:cubicBezTo>
                  <a:cubicBezTo>
                    <a:pt x="788" y="363"/>
                    <a:pt x="783" y="359"/>
                    <a:pt x="777" y="354"/>
                  </a:cubicBezTo>
                  <a:cubicBezTo>
                    <a:pt x="752" y="336"/>
                    <a:pt x="704" y="306"/>
                    <a:pt x="646" y="269"/>
                  </a:cubicBezTo>
                  <a:cubicBezTo>
                    <a:pt x="472" y="161"/>
                    <a:pt x="208" y="4"/>
                    <a:pt x="208" y="4"/>
                  </a:cubicBezTo>
                  <a:cubicBezTo>
                    <a:pt x="206" y="3"/>
                    <a:pt x="204" y="3"/>
                    <a:pt x="203" y="5"/>
                  </a:cubicBezTo>
                  <a:cubicBezTo>
                    <a:pt x="202" y="7"/>
                    <a:pt x="202" y="9"/>
                    <a:pt x="204" y="10"/>
                  </a:cubicBezTo>
                  <a:cubicBezTo>
                    <a:pt x="204" y="10"/>
                    <a:pt x="341" y="99"/>
                    <a:pt x="483" y="188"/>
                  </a:cubicBezTo>
                  <a:cubicBezTo>
                    <a:pt x="554" y="232"/>
                    <a:pt x="626" y="277"/>
                    <a:pt x="682" y="310"/>
                  </a:cubicBezTo>
                  <a:cubicBezTo>
                    <a:pt x="710" y="327"/>
                    <a:pt x="735" y="340"/>
                    <a:pt x="753" y="350"/>
                  </a:cubicBezTo>
                  <a:cubicBezTo>
                    <a:pt x="763" y="355"/>
                    <a:pt x="771" y="359"/>
                    <a:pt x="777" y="362"/>
                  </a:cubicBezTo>
                  <a:cubicBezTo>
                    <a:pt x="780" y="363"/>
                    <a:pt x="782" y="364"/>
                    <a:pt x="785" y="365"/>
                  </a:cubicBezTo>
                  <a:cubicBezTo>
                    <a:pt x="787" y="365"/>
                    <a:pt x="789" y="366"/>
                    <a:pt x="791" y="366"/>
                  </a:cubicBezTo>
                  <a:cubicBezTo>
                    <a:pt x="791" y="366"/>
                    <a:pt x="792" y="366"/>
                    <a:pt x="793" y="366"/>
                  </a:cubicBezTo>
                  <a:cubicBezTo>
                    <a:pt x="794" y="365"/>
                    <a:pt x="795" y="365"/>
                    <a:pt x="796" y="363"/>
                  </a:cubicBezTo>
                  <a:cubicBezTo>
                    <a:pt x="796" y="363"/>
                    <a:pt x="796" y="362"/>
                    <a:pt x="796" y="360"/>
                  </a:cubicBezTo>
                  <a:cubicBezTo>
                    <a:pt x="796" y="359"/>
                    <a:pt x="795" y="359"/>
                    <a:pt x="794" y="358"/>
                  </a:cubicBezTo>
                  <a:cubicBezTo>
                    <a:pt x="794" y="358"/>
                    <a:pt x="792" y="357"/>
                    <a:pt x="788" y="354"/>
                  </a:cubicBezTo>
                  <a:cubicBezTo>
                    <a:pt x="757" y="336"/>
                    <a:pt x="617" y="253"/>
                    <a:pt x="484" y="172"/>
                  </a:cubicBezTo>
                  <a:cubicBezTo>
                    <a:pt x="418" y="132"/>
                    <a:pt x="354" y="92"/>
                    <a:pt x="306" y="61"/>
                  </a:cubicBezTo>
                  <a:cubicBezTo>
                    <a:pt x="283" y="46"/>
                    <a:pt x="263" y="33"/>
                    <a:pt x="249" y="23"/>
                  </a:cubicBezTo>
                  <a:cubicBezTo>
                    <a:pt x="242" y="18"/>
                    <a:pt x="237" y="14"/>
                    <a:pt x="234" y="11"/>
                  </a:cubicBezTo>
                  <a:cubicBezTo>
                    <a:pt x="232" y="9"/>
                    <a:pt x="231" y="8"/>
                    <a:pt x="230" y="7"/>
                  </a:cubicBezTo>
                  <a:cubicBezTo>
                    <a:pt x="229" y="7"/>
                    <a:pt x="229" y="7"/>
                    <a:pt x="229" y="7"/>
                  </a:cubicBezTo>
                  <a:cubicBezTo>
                    <a:pt x="229" y="7"/>
                    <a:pt x="229" y="7"/>
                    <a:pt x="229" y="7"/>
                  </a:cubicBezTo>
                  <a:cubicBezTo>
                    <a:pt x="228" y="7"/>
                    <a:pt x="228" y="7"/>
                    <a:pt x="228" y="7"/>
                  </a:cubicBezTo>
                  <a:cubicBezTo>
                    <a:pt x="229" y="7"/>
                    <a:pt x="229" y="7"/>
                    <a:pt x="229" y="7"/>
                  </a:cubicBezTo>
                  <a:cubicBezTo>
                    <a:pt x="229" y="7"/>
                    <a:pt x="229" y="7"/>
                    <a:pt x="229" y="7"/>
                  </a:cubicBezTo>
                  <a:cubicBezTo>
                    <a:pt x="228" y="7"/>
                    <a:pt x="228" y="7"/>
                    <a:pt x="228" y="7"/>
                  </a:cubicBezTo>
                  <a:cubicBezTo>
                    <a:pt x="229" y="7"/>
                    <a:pt x="229" y="7"/>
                    <a:pt x="229" y="7"/>
                  </a:cubicBezTo>
                  <a:cubicBezTo>
                    <a:pt x="227" y="8"/>
                    <a:pt x="227" y="8"/>
                    <a:pt x="227" y="8"/>
                  </a:cubicBezTo>
                  <a:cubicBezTo>
                    <a:pt x="229" y="8"/>
                    <a:pt x="229" y="8"/>
                    <a:pt x="229" y="8"/>
                  </a:cubicBezTo>
                  <a:cubicBezTo>
                    <a:pt x="229" y="7"/>
                    <a:pt x="229" y="7"/>
                    <a:pt x="229" y="7"/>
                  </a:cubicBezTo>
                  <a:cubicBezTo>
                    <a:pt x="227" y="8"/>
                    <a:pt x="227" y="8"/>
                    <a:pt x="227" y="8"/>
                  </a:cubicBezTo>
                  <a:cubicBezTo>
                    <a:pt x="229" y="8"/>
                    <a:pt x="229" y="8"/>
                    <a:pt x="229" y="8"/>
                  </a:cubicBezTo>
                  <a:cubicBezTo>
                    <a:pt x="226" y="8"/>
                    <a:pt x="226" y="8"/>
                    <a:pt x="226" y="8"/>
                  </a:cubicBezTo>
                  <a:cubicBezTo>
                    <a:pt x="229" y="9"/>
                    <a:pt x="229" y="9"/>
                    <a:pt x="229" y="9"/>
                  </a:cubicBezTo>
                  <a:cubicBezTo>
                    <a:pt x="229" y="9"/>
                    <a:pt x="229" y="8"/>
                    <a:pt x="229" y="8"/>
                  </a:cubicBezTo>
                  <a:cubicBezTo>
                    <a:pt x="226" y="8"/>
                    <a:pt x="226" y="8"/>
                    <a:pt x="226" y="8"/>
                  </a:cubicBezTo>
                  <a:cubicBezTo>
                    <a:pt x="229" y="9"/>
                    <a:pt x="229" y="9"/>
                    <a:pt x="229" y="9"/>
                  </a:cubicBezTo>
                  <a:cubicBezTo>
                    <a:pt x="226" y="7"/>
                    <a:pt x="226" y="7"/>
                    <a:pt x="226" y="7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23" y="10"/>
                    <a:pt x="359" y="95"/>
                    <a:pt x="497" y="179"/>
                  </a:cubicBezTo>
                  <a:cubicBezTo>
                    <a:pt x="566" y="221"/>
                    <a:pt x="636" y="263"/>
                    <a:pt x="690" y="295"/>
                  </a:cubicBezTo>
                  <a:cubicBezTo>
                    <a:pt x="717" y="310"/>
                    <a:pt x="740" y="324"/>
                    <a:pt x="756" y="333"/>
                  </a:cubicBezTo>
                  <a:cubicBezTo>
                    <a:pt x="765" y="338"/>
                    <a:pt x="772" y="341"/>
                    <a:pt x="777" y="344"/>
                  </a:cubicBezTo>
                  <a:cubicBezTo>
                    <a:pt x="780" y="345"/>
                    <a:pt x="782" y="346"/>
                    <a:pt x="784" y="347"/>
                  </a:cubicBezTo>
                  <a:cubicBezTo>
                    <a:pt x="785" y="347"/>
                    <a:pt x="785" y="347"/>
                    <a:pt x="786" y="347"/>
                  </a:cubicBezTo>
                  <a:cubicBezTo>
                    <a:pt x="787" y="348"/>
                    <a:pt x="788" y="348"/>
                    <a:pt x="789" y="348"/>
                  </a:cubicBezTo>
                  <a:cubicBezTo>
                    <a:pt x="789" y="348"/>
                    <a:pt x="789" y="348"/>
                    <a:pt x="790" y="348"/>
                  </a:cubicBezTo>
                  <a:cubicBezTo>
                    <a:pt x="791" y="347"/>
                    <a:pt x="792" y="347"/>
                    <a:pt x="792" y="346"/>
                  </a:cubicBezTo>
                  <a:cubicBezTo>
                    <a:pt x="792" y="346"/>
                    <a:pt x="792" y="346"/>
                    <a:pt x="792" y="346"/>
                  </a:cubicBezTo>
                  <a:cubicBezTo>
                    <a:pt x="793" y="345"/>
                    <a:pt x="793" y="344"/>
                    <a:pt x="793" y="344"/>
                  </a:cubicBezTo>
                  <a:cubicBezTo>
                    <a:pt x="793" y="343"/>
                    <a:pt x="793" y="342"/>
                    <a:pt x="793" y="342"/>
                  </a:cubicBezTo>
                  <a:cubicBezTo>
                    <a:pt x="792" y="341"/>
                    <a:pt x="792" y="340"/>
                    <a:pt x="791" y="340"/>
                  </a:cubicBezTo>
                  <a:cubicBezTo>
                    <a:pt x="790" y="339"/>
                    <a:pt x="789" y="337"/>
                    <a:pt x="787" y="336"/>
                  </a:cubicBezTo>
                  <a:cubicBezTo>
                    <a:pt x="780" y="331"/>
                    <a:pt x="767" y="322"/>
                    <a:pt x="749" y="310"/>
                  </a:cubicBezTo>
                  <a:cubicBezTo>
                    <a:pt x="685" y="268"/>
                    <a:pt x="562" y="192"/>
                    <a:pt x="454" y="126"/>
                  </a:cubicBezTo>
                  <a:cubicBezTo>
                    <a:pt x="400" y="93"/>
                    <a:pt x="350" y="63"/>
                    <a:pt x="313" y="41"/>
                  </a:cubicBezTo>
                  <a:cubicBezTo>
                    <a:pt x="295" y="30"/>
                    <a:pt x="280" y="21"/>
                    <a:pt x="269" y="14"/>
                  </a:cubicBezTo>
                  <a:cubicBezTo>
                    <a:pt x="264" y="11"/>
                    <a:pt x="260" y="9"/>
                    <a:pt x="258" y="7"/>
                  </a:cubicBezTo>
                  <a:cubicBezTo>
                    <a:pt x="256" y="6"/>
                    <a:pt x="255" y="6"/>
                    <a:pt x="255" y="5"/>
                  </a:cubicBezTo>
                  <a:cubicBezTo>
                    <a:pt x="254" y="5"/>
                    <a:pt x="254" y="5"/>
                    <a:pt x="254" y="5"/>
                  </a:cubicBezTo>
                  <a:cubicBezTo>
                    <a:pt x="254" y="5"/>
                    <a:pt x="254" y="5"/>
                    <a:pt x="254" y="5"/>
                  </a:cubicBezTo>
                  <a:cubicBezTo>
                    <a:pt x="254" y="5"/>
                    <a:pt x="254" y="5"/>
                    <a:pt x="254" y="5"/>
                  </a:cubicBezTo>
                  <a:cubicBezTo>
                    <a:pt x="253" y="6"/>
                    <a:pt x="253" y="6"/>
                    <a:pt x="253" y="6"/>
                  </a:cubicBezTo>
                  <a:cubicBezTo>
                    <a:pt x="254" y="5"/>
                    <a:pt x="254" y="5"/>
                    <a:pt x="254" y="5"/>
                  </a:cubicBezTo>
                  <a:cubicBezTo>
                    <a:pt x="254" y="5"/>
                    <a:pt x="254" y="5"/>
                    <a:pt x="254" y="5"/>
                  </a:cubicBezTo>
                  <a:cubicBezTo>
                    <a:pt x="253" y="6"/>
                    <a:pt x="253" y="6"/>
                    <a:pt x="253" y="6"/>
                  </a:cubicBezTo>
                  <a:cubicBezTo>
                    <a:pt x="254" y="5"/>
                    <a:pt x="254" y="5"/>
                    <a:pt x="254" y="5"/>
                  </a:cubicBezTo>
                  <a:cubicBezTo>
                    <a:pt x="252" y="8"/>
                    <a:pt x="252" y="8"/>
                    <a:pt x="252" y="8"/>
                  </a:cubicBezTo>
                  <a:cubicBezTo>
                    <a:pt x="254" y="5"/>
                    <a:pt x="254" y="5"/>
                    <a:pt x="254" y="5"/>
                  </a:cubicBezTo>
                  <a:cubicBezTo>
                    <a:pt x="254" y="5"/>
                    <a:pt x="254" y="5"/>
                    <a:pt x="254" y="5"/>
                  </a:cubicBezTo>
                  <a:cubicBezTo>
                    <a:pt x="252" y="8"/>
                    <a:pt x="252" y="8"/>
                    <a:pt x="252" y="8"/>
                  </a:cubicBezTo>
                  <a:cubicBezTo>
                    <a:pt x="254" y="5"/>
                    <a:pt x="254" y="5"/>
                    <a:pt x="254" y="5"/>
                  </a:cubicBezTo>
                  <a:cubicBezTo>
                    <a:pt x="251" y="8"/>
                    <a:pt x="251" y="8"/>
                    <a:pt x="251" y="8"/>
                  </a:cubicBezTo>
                  <a:cubicBezTo>
                    <a:pt x="254" y="5"/>
                    <a:pt x="254" y="5"/>
                    <a:pt x="254" y="5"/>
                  </a:cubicBezTo>
                  <a:cubicBezTo>
                    <a:pt x="254" y="5"/>
                    <a:pt x="254" y="5"/>
                    <a:pt x="254" y="5"/>
                  </a:cubicBezTo>
                  <a:cubicBezTo>
                    <a:pt x="251" y="8"/>
                    <a:pt x="251" y="8"/>
                    <a:pt x="251" y="8"/>
                  </a:cubicBezTo>
                  <a:cubicBezTo>
                    <a:pt x="254" y="5"/>
                    <a:pt x="254" y="5"/>
                    <a:pt x="254" y="5"/>
                  </a:cubicBezTo>
                  <a:cubicBezTo>
                    <a:pt x="251" y="8"/>
                    <a:pt x="251" y="8"/>
                    <a:pt x="251" y="8"/>
                  </a:cubicBezTo>
                  <a:cubicBezTo>
                    <a:pt x="255" y="6"/>
                    <a:pt x="255" y="6"/>
                    <a:pt x="255" y="6"/>
                  </a:cubicBezTo>
                  <a:cubicBezTo>
                    <a:pt x="254" y="5"/>
                    <a:pt x="254" y="5"/>
                    <a:pt x="254" y="5"/>
                  </a:cubicBezTo>
                  <a:cubicBezTo>
                    <a:pt x="251" y="8"/>
                    <a:pt x="251" y="8"/>
                    <a:pt x="251" y="8"/>
                  </a:cubicBezTo>
                  <a:cubicBezTo>
                    <a:pt x="255" y="6"/>
                    <a:pt x="255" y="6"/>
                    <a:pt x="255" y="6"/>
                  </a:cubicBezTo>
                  <a:cubicBezTo>
                    <a:pt x="251" y="8"/>
                    <a:pt x="251" y="8"/>
                    <a:pt x="251" y="8"/>
                  </a:cubicBezTo>
                  <a:cubicBezTo>
                    <a:pt x="255" y="8"/>
                    <a:pt x="255" y="8"/>
                    <a:pt x="255" y="8"/>
                  </a:cubicBezTo>
                  <a:cubicBezTo>
                    <a:pt x="255" y="7"/>
                    <a:pt x="255" y="6"/>
                    <a:pt x="255" y="6"/>
                  </a:cubicBezTo>
                  <a:cubicBezTo>
                    <a:pt x="251" y="8"/>
                    <a:pt x="251" y="8"/>
                    <a:pt x="251" y="8"/>
                  </a:cubicBezTo>
                  <a:cubicBezTo>
                    <a:pt x="255" y="8"/>
                    <a:pt x="255" y="8"/>
                    <a:pt x="255" y="8"/>
                  </a:cubicBezTo>
                  <a:cubicBezTo>
                    <a:pt x="251" y="8"/>
                    <a:pt x="251" y="8"/>
                    <a:pt x="251" y="8"/>
                  </a:cubicBezTo>
                  <a:cubicBezTo>
                    <a:pt x="249" y="11"/>
                    <a:pt x="249" y="11"/>
                    <a:pt x="249" y="11"/>
                  </a:cubicBezTo>
                  <a:cubicBezTo>
                    <a:pt x="249" y="11"/>
                    <a:pt x="375" y="91"/>
                    <a:pt x="506" y="172"/>
                  </a:cubicBezTo>
                  <a:cubicBezTo>
                    <a:pt x="571" y="212"/>
                    <a:pt x="637" y="252"/>
                    <a:pt x="689" y="282"/>
                  </a:cubicBezTo>
                  <a:cubicBezTo>
                    <a:pt x="715" y="297"/>
                    <a:pt x="738" y="310"/>
                    <a:pt x="755" y="319"/>
                  </a:cubicBezTo>
                  <a:cubicBezTo>
                    <a:pt x="764" y="323"/>
                    <a:pt x="771" y="326"/>
                    <a:pt x="777" y="329"/>
                  </a:cubicBezTo>
                  <a:cubicBezTo>
                    <a:pt x="780" y="330"/>
                    <a:pt x="782" y="331"/>
                    <a:pt x="784" y="332"/>
                  </a:cubicBezTo>
                  <a:cubicBezTo>
                    <a:pt x="786" y="332"/>
                    <a:pt x="788" y="333"/>
                    <a:pt x="790" y="333"/>
                  </a:cubicBezTo>
                  <a:cubicBezTo>
                    <a:pt x="791" y="333"/>
                    <a:pt x="791" y="333"/>
                    <a:pt x="792" y="332"/>
                  </a:cubicBezTo>
                  <a:cubicBezTo>
                    <a:pt x="793" y="332"/>
                    <a:pt x="794" y="331"/>
                    <a:pt x="795" y="330"/>
                  </a:cubicBezTo>
                  <a:cubicBezTo>
                    <a:pt x="796" y="329"/>
                    <a:pt x="796" y="328"/>
                    <a:pt x="795" y="327"/>
                  </a:cubicBezTo>
                  <a:cubicBezTo>
                    <a:pt x="795" y="326"/>
                    <a:pt x="795" y="325"/>
                    <a:pt x="794" y="325"/>
                  </a:cubicBezTo>
                  <a:cubicBezTo>
                    <a:pt x="794" y="325"/>
                    <a:pt x="792" y="324"/>
                    <a:pt x="788" y="322"/>
                  </a:cubicBezTo>
                  <a:cubicBezTo>
                    <a:pt x="759" y="305"/>
                    <a:pt x="632" y="231"/>
                    <a:pt x="511" y="158"/>
                  </a:cubicBezTo>
                  <a:cubicBezTo>
                    <a:pt x="450" y="121"/>
                    <a:pt x="392" y="85"/>
                    <a:pt x="348" y="57"/>
                  </a:cubicBezTo>
                  <a:cubicBezTo>
                    <a:pt x="327" y="42"/>
                    <a:pt x="309" y="30"/>
                    <a:pt x="296" y="21"/>
                  </a:cubicBezTo>
                  <a:cubicBezTo>
                    <a:pt x="290" y="16"/>
                    <a:pt x="285" y="13"/>
                    <a:pt x="282" y="10"/>
                  </a:cubicBezTo>
                  <a:cubicBezTo>
                    <a:pt x="280" y="8"/>
                    <a:pt x="279" y="7"/>
                    <a:pt x="279" y="6"/>
                  </a:cubicBezTo>
                  <a:cubicBezTo>
                    <a:pt x="278" y="6"/>
                    <a:pt x="278" y="5"/>
                    <a:pt x="278" y="5"/>
                  </a:cubicBezTo>
                  <a:cubicBezTo>
                    <a:pt x="278" y="5"/>
                    <a:pt x="278" y="5"/>
                    <a:pt x="278" y="5"/>
                  </a:cubicBezTo>
                  <a:cubicBezTo>
                    <a:pt x="277" y="6"/>
                    <a:pt x="277" y="6"/>
                    <a:pt x="277" y="6"/>
                  </a:cubicBezTo>
                  <a:cubicBezTo>
                    <a:pt x="278" y="6"/>
                    <a:pt x="278" y="6"/>
                    <a:pt x="278" y="6"/>
                  </a:cubicBezTo>
                  <a:cubicBezTo>
                    <a:pt x="278" y="5"/>
                    <a:pt x="278" y="5"/>
                    <a:pt x="278" y="5"/>
                  </a:cubicBezTo>
                  <a:cubicBezTo>
                    <a:pt x="277" y="6"/>
                    <a:pt x="277" y="6"/>
                    <a:pt x="277" y="6"/>
                  </a:cubicBezTo>
                  <a:cubicBezTo>
                    <a:pt x="278" y="6"/>
                    <a:pt x="278" y="6"/>
                    <a:pt x="278" y="6"/>
                  </a:cubicBezTo>
                  <a:cubicBezTo>
                    <a:pt x="275" y="6"/>
                    <a:pt x="275" y="6"/>
                    <a:pt x="275" y="6"/>
                  </a:cubicBezTo>
                  <a:cubicBezTo>
                    <a:pt x="278" y="7"/>
                    <a:pt x="278" y="7"/>
                    <a:pt x="278" y="7"/>
                  </a:cubicBezTo>
                  <a:cubicBezTo>
                    <a:pt x="278" y="7"/>
                    <a:pt x="278" y="6"/>
                    <a:pt x="278" y="6"/>
                  </a:cubicBezTo>
                  <a:cubicBezTo>
                    <a:pt x="275" y="6"/>
                    <a:pt x="275" y="6"/>
                    <a:pt x="275" y="6"/>
                  </a:cubicBezTo>
                  <a:cubicBezTo>
                    <a:pt x="278" y="7"/>
                    <a:pt x="278" y="7"/>
                    <a:pt x="278" y="7"/>
                  </a:cubicBezTo>
                  <a:cubicBezTo>
                    <a:pt x="278" y="7"/>
                    <a:pt x="278" y="7"/>
                    <a:pt x="278" y="7"/>
                  </a:cubicBezTo>
                  <a:cubicBezTo>
                    <a:pt x="275" y="6"/>
                    <a:pt x="275" y="6"/>
                    <a:pt x="275" y="6"/>
                  </a:cubicBezTo>
                  <a:cubicBezTo>
                    <a:pt x="276" y="8"/>
                    <a:pt x="276" y="8"/>
                    <a:pt x="276" y="8"/>
                  </a:cubicBezTo>
                  <a:cubicBezTo>
                    <a:pt x="277" y="8"/>
                    <a:pt x="277" y="8"/>
                    <a:pt x="278" y="7"/>
                  </a:cubicBezTo>
                  <a:cubicBezTo>
                    <a:pt x="275" y="6"/>
                    <a:pt x="275" y="6"/>
                    <a:pt x="275" y="6"/>
                  </a:cubicBezTo>
                  <a:cubicBezTo>
                    <a:pt x="276" y="8"/>
                    <a:pt x="276" y="8"/>
                    <a:pt x="276" y="8"/>
                  </a:cubicBezTo>
                  <a:cubicBezTo>
                    <a:pt x="276" y="7"/>
                    <a:pt x="276" y="7"/>
                    <a:pt x="276" y="7"/>
                  </a:cubicBezTo>
                  <a:cubicBezTo>
                    <a:pt x="276" y="8"/>
                    <a:pt x="276" y="8"/>
                    <a:pt x="276" y="8"/>
                  </a:cubicBezTo>
                  <a:cubicBezTo>
                    <a:pt x="276" y="8"/>
                    <a:pt x="276" y="8"/>
                    <a:pt x="276" y="8"/>
                  </a:cubicBezTo>
                  <a:cubicBezTo>
                    <a:pt x="276" y="7"/>
                    <a:pt x="276" y="7"/>
                    <a:pt x="276" y="7"/>
                  </a:cubicBezTo>
                  <a:cubicBezTo>
                    <a:pt x="276" y="8"/>
                    <a:pt x="276" y="8"/>
                    <a:pt x="276" y="8"/>
                  </a:cubicBezTo>
                  <a:cubicBezTo>
                    <a:pt x="276" y="8"/>
                    <a:pt x="276" y="8"/>
                    <a:pt x="276" y="8"/>
                  </a:cubicBezTo>
                  <a:cubicBezTo>
                    <a:pt x="276" y="8"/>
                    <a:pt x="276" y="8"/>
                    <a:pt x="276" y="8"/>
                  </a:cubicBezTo>
                  <a:cubicBezTo>
                    <a:pt x="276" y="8"/>
                    <a:pt x="276" y="8"/>
                    <a:pt x="276" y="8"/>
                  </a:cubicBezTo>
                  <a:cubicBezTo>
                    <a:pt x="276" y="8"/>
                    <a:pt x="276" y="8"/>
                    <a:pt x="276" y="8"/>
                  </a:cubicBezTo>
                  <a:cubicBezTo>
                    <a:pt x="276" y="8"/>
                    <a:pt x="276" y="8"/>
                    <a:pt x="276" y="8"/>
                  </a:cubicBezTo>
                  <a:cubicBezTo>
                    <a:pt x="276" y="8"/>
                    <a:pt x="276" y="8"/>
                    <a:pt x="276" y="8"/>
                  </a:cubicBezTo>
                  <a:cubicBezTo>
                    <a:pt x="276" y="8"/>
                    <a:pt x="278" y="9"/>
                    <a:pt x="279" y="9"/>
                  </a:cubicBezTo>
                  <a:cubicBezTo>
                    <a:pt x="283" y="10"/>
                    <a:pt x="288" y="12"/>
                    <a:pt x="294" y="15"/>
                  </a:cubicBezTo>
                  <a:cubicBezTo>
                    <a:pt x="319" y="27"/>
                    <a:pt x="362" y="52"/>
                    <a:pt x="413" y="83"/>
                  </a:cubicBezTo>
                  <a:cubicBezTo>
                    <a:pt x="490" y="128"/>
                    <a:pt x="585" y="188"/>
                    <a:pt x="660" y="235"/>
                  </a:cubicBezTo>
                  <a:cubicBezTo>
                    <a:pt x="698" y="259"/>
                    <a:pt x="731" y="280"/>
                    <a:pt x="755" y="295"/>
                  </a:cubicBezTo>
                  <a:cubicBezTo>
                    <a:pt x="766" y="302"/>
                    <a:pt x="776" y="308"/>
                    <a:pt x="782" y="312"/>
                  </a:cubicBezTo>
                  <a:cubicBezTo>
                    <a:pt x="789" y="316"/>
                    <a:pt x="792" y="319"/>
                    <a:pt x="792" y="319"/>
                  </a:cubicBezTo>
                  <a:cubicBezTo>
                    <a:pt x="793" y="319"/>
                    <a:pt x="794" y="319"/>
                    <a:pt x="795" y="319"/>
                  </a:cubicBezTo>
                  <a:cubicBezTo>
                    <a:pt x="796" y="319"/>
                    <a:pt x="797" y="318"/>
                    <a:pt x="798" y="317"/>
                  </a:cubicBezTo>
                  <a:cubicBezTo>
                    <a:pt x="798" y="317"/>
                    <a:pt x="798" y="316"/>
                    <a:pt x="798" y="315"/>
                  </a:cubicBezTo>
                  <a:cubicBezTo>
                    <a:pt x="798" y="314"/>
                    <a:pt x="798" y="314"/>
                    <a:pt x="798" y="313"/>
                  </a:cubicBezTo>
                  <a:cubicBezTo>
                    <a:pt x="797" y="312"/>
                    <a:pt x="797" y="312"/>
                    <a:pt x="796" y="311"/>
                  </a:cubicBezTo>
                  <a:cubicBezTo>
                    <a:pt x="795" y="310"/>
                    <a:pt x="794" y="309"/>
                    <a:pt x="793" y="308"/>
                  </a:cubicBezTo>
                  <a:cubicBezTo>
                    <a:pt x="786" y="303"/>
                    <a:pt x="774" y="295"/>
                    <a:pt x="758" y="285"/>
                  </a:cubicBezTo>
                  <a:cubicBezTo>
                    <a:pt x="699" y="248"/>
                    <a:pt x="586" y="180"/>
                    <a:pt x="486" y="120"/>
                  </a:cubicBezTo>
                  <a:cubicBezTo>
                    <a:pt x="437" y="90"/>
                    <a:pt x="391" y="62"/>
                    <a:pt x="358" y="41"/>
                  </a:cubicBezTo>
                  <a:cubicBezTo>
                    <a:pt x="341" y="31"/>
                    <a:pt x="327" y="22"/>
                    <a:pt x="318" y="16"/>
                  </a:cubicBezTo>
                  <a:cubicBezTo>
                    <a:pt x="313" y="13"/>
                    <a:pt x="309" y="10"/>
                    <a:pt x="307" y="8"/>
                  </a:cubicBezTo>
                  <a:cubicBezTo>
                    <a:pt x="306" y="7"/>
                    <a:pt x="305" y="6"/>
                    <a:pt x="305" y="6"/>
                  </a:cubicBezTo>
                  <a:cubicBezTo>
                    <a:pt x="304" y="6"/>
                    <a:pt x="304" y="6"/>
                    <a:pt x="304" y="6"/>
                  </a:cubicBezTo>
                  <a:cubicBezTo>
                    <a:pt x="304" y="6"/>
                    <a:pt x="304" y="6"/>
                    <a:pt x="304" y="6"/>
                  </a:cubicBezTo>
                  <a:cubicBezTo>
                    <a:pt x="303" y="7"/>
                    <a:pt x="303" y="7"/>
                    <a:pt x="303" y="7"/>
                  </a:cubicBezTo>
                  <a:cubicBezTo>
                    <a:pt x="304" y="6"/>
                    <a:pt x="304" y="6"/>
                    <a:pt x="304" y="6"/>
                  </a:cubicBezTo>
                  <a:cubicBezTo>
                    <a:pt x="304" y="6"/>
                    <a:pt x="304" y="6"/>
                    <a:pt x="304" y="6"/>
                  </a:cubicBezTo>
                  <a:cubicBezTo>
                    <a:pt x="303" y="7"/>
                    <a:pt x="303" y="7"/>
                    <a:pt x="303" y="7"/>
                  </a:cubicBezTo>
                  <a:cubicBezTo>
                    <a:pt x="304" y="6"/>
                    <a:pt x="304" y="6"/>
                    <a:pt x="304" y="6"/>
                  </a:cubicBezTo>
                  <a:cubicBezTo>
                    <a:pt x="301" y="7"/>
                    <a:pt x="301" y="7"/>
                    <a:pt x="301" y="7"/>
                  </a:cubicBezTo>
                  <a:cubicBezTo>
                    <a:pt x="305" y="7"/>
                    <a:pt x="305" y="7"/>
                    <a:pt x="305" y="7"/>
                  </a:cubicBezTo>
                  <a:cubicBezTo>
                    <a:pt x="305" y="6"/>
                    <a:pt x="304" y="6"/>
                    <a:pt x="304" y="6"/>
                  </a:cubicBezTo>
                  <a:cubicBezTo>
                    <a:pt x="301" y="7"/>
                    <a:pt x="301" y="7"/>
                    <a:pt x="301" y="7"/>
                  </a:cubicBezTo>
                  <a:cubicBezTo>
                    <a:pt x="305" y="7"/>
                    <a:pt x="305" y="7"/>
                    <a:pt x="305" y="7"/>
                  </a:cubicBezTo>
                  <a:cubicBezTo>
                    <a:pt x="301" y="7"/>
                    <a:pt x="301" y="7"/>
                    <a:pt x="301" y="7"/>
                  </a:cubicBezTo>
                  <a:cubicBezTo>
                    <a:pt x="304" y="9"/>
                    <a:pt x="304" y="9"/>
                    <a:pt x="304" y="9"/>
                  </a:cubicBezTo>
                  <a:cubicBezTo>
                    <a:pt x="305" y="9"/>
                    <a:pt x="305" y="8"/>
                    <a:pt x="305" y="7"/>
                  </a:cubicBezTo>
                  <a:cubicBezTo>
                    <a:pt x="301" y="7"/>
                    <a:pt x="301" y="7"/>
                    <a:pt x="301" y="7"/>
                  </a:cubicBezTo>
                  <a:cubicBezTo>
                    <a:pt x="304" y="9"/>
                    <a:pt x="304" y="9"/>
                    <a:pt x="304" y="9"/>
                  </a:cubicBezTo>
                  <a:cubicBezTo>
                    <a:pt x="301" y="7"/>
                    <a:pt x="301" y="7"/>
                    <a:pt x="301" y="7"/>
                  </a:cubicBezTo>
                  <a:cubicBezTo>
                    <a:pt x="299" y="10"/>
                    <a:pt x="299" y="10"/>
                    <a:pt x="299" y="10"/>
                  </a:cubicBezTo>
                  <a:cubicBezTo>
                    <a:pt x="299" y="10"/>
                    <a:pt x="418" y="83"/>
                    <a:pt x="539" y="156"/>
                  </a:cubicBezTo>
                  <a:cubicBezTo>
                    <a:pt x="599" y="193"/>
                    <a:pt x="660" y="229"/>
                    <a:pt x="707" y="256"/>
                  </a:cubicBezTo>
                  <a:cubicBezTo>
                    <a:pt x="730" y="270"/>
                    <a:pt x="750" y="282"/>
                    <a:pt x="764" y="290"/>
                  </a:cubicBezTo>
                  <a:cubicBezTo>
                    <a:pt x="772" y="294"/>
                    <a:pt x="778" y="297"/>
                    <a:pt x="782" y="299"/>
                  </a:cubicBezTo>
                  <a:cubicBezTo>
                    <a:pt x="784" y="300"/>
                    <a:pt x="786" y="301"/>
                    <a:pt x="787" y="301"/>
                  </a:cubicBezTo>
                  <a:cubicBezTo>
                    <a:pt x="788" y="302"/>
                    <a:pt x="789" y="302"/>
                    <a:pt x="789" y="302"/>
                  </a:cubicBezTo>
                  <a:cubicBezTo>
                    <a:pt x="790" y="302"/>
                    <a:pt x="791" y="303"/>
                    <a:pt x="792" y="303"/>
                  </a:cubicBezTo>
                  <a:cubicBezTo>
                    <a:pt x="792" y="303"/>
                    <a:pt x="792" y="303"/>
                    <a:pt x="793" y="302"/>
                  </a:cubicBezTo>
                  <a:cubicBezTo>
                    <a:pt x="794" y="302"/>
                    <a:pt x="795" y="302"/>
                    <a:pt x="795" y="301"/>
                  </a:cubicBezTo>
                  <a:cubicBezTo>
                    <a:pt x="795" y="301"/>
                    <a:pt x="795" y="301"/>
                    <a:pt x="795" y="301"/>
                  </a:cubicBezTo>
                  <a:cubicBezTo>
                    <a:pt x="796" y="300"/>
                    <a:pt x="796" y="299"/>
                    <a:pt x="796" y="299"/>
                  </a:cubicBezTo>
                  <a:cubicBezTo>
                    <a:pt x="796" y="298"/>
                    <a:pt x="796" y="297"/>
                    <a:pt x="795" y="297"/>
                  </a:cubicBezTo>
                  <a:cubicBezTo>
                    <a:pt x="795" y="296"/>
                    <a:pt x="795" y="296"/>
                    <a:pt x="795" y="296"/>
                  </a:cubicBezTo>
                  <a:cubicBezTo>
                    <a:pt x="794" y="295"/>
                    <a:pt x="794" y="295"/>
                    <a:pt x="794" y="295"/>
                  </a:cubicBezTo>
                  <a:cubicBezTo>
                    <a:pt x="794" y="295"/>
                    <a:pt x="793" y="294"/>
                    <a:pt x="791" y="293"/>
                  </a:cubicBezTo>
                  <a:cubicBezTo>
                    <a:pt x="782" y="287"/>
                    <a:pt x="748" y="265"/>
                    <a:pt x="702" y="237"/>
                  </a:cubicBezTo>
                  <a:cubicBezTo>
                    <a:pt x="565" y="151"/>
                    <a:pt x="324" y="1"/>
                    <a:pt x="324" y="1"/>
                  </a:cubicBezTo>
                  <a:cubicBezTo>
                    <a:pt x="322" y="0"/>
                    <a:pt x="320" y="1"/>
                    <a:pt x="319" y="3"/>
                  </a:cubicBezTo>
                  <a:cubicBezTo>
                    <a:pt x="317" y="5"/>
                    <a:pt x="318" y="7"/>
                    <a:pt x="320" y="8"/>
                  </a:cubicBezTo>
                  <a:cubicBezTo>
                    <a:pt x="320" y="8"/>
                    <a:pt x="429" y="78"/>
                    <a:pt x="542" y="148"/>
                  </a:cubicBezTo>
                  <a:cubicBezTo>
                    <a:pt x="598" y="183"/>
                    <a:pt x="656" y="218"/>
                    <a:pt x="701" y="245"/>
                  </a:cubicBezTo>
                  <a:cubicBezTo>
                    <a:pt x="723" y="258"/>
                    <a:pt x="743" y="269"/>
                    <a:pt x="758" y="276"/>
                  </a:cubicBezTo>
                  <a:cubicBezTo>
                    <a:pt x="765" y="280"/>
                    <a:pt x="771" y="283"/>
                    <a:pt x="776" y="285"/>
                  </a:cubicBezTo>
                  <a:cubicBezTo>
                    <a:pt x="779" y="286"/>
                    <a:pt x="781" y="287"/>
                    <a:pt x="783" y="288"/>
                  </a:cubicBezTo>
                  <a:cubicBezTo>
                    <a:pt x="785" y="288"/>
                    <a:pt x="786" y="289"/>
                    <a:pt x="788" y="289"/>
                  </a:cubicBezTo>
                  <a:cubicBezTo>
                    <a:pt x="789" y="289"/>
                    <a:pt x="789" y="289"/>
                    <a:pt x="790" y="289"/>
                  </a:cubicBezTo>
                  <a:cubicBezTo>
                    <a:pt x="791" y="288"/>
                    <a:pt x="792" y="288"/>
                    <a:pt x="793" y="287"/>
                  </a:cubicBezTo>
                  <a:cubicBezTo>
                    <a:pt x="793" y="286"/>
                    <a:pt x="794" y="285"/>
                    <a:pt x="793" y="284"/>
                  </a:cubicBezTo>
                  <a:cubicBezTo>
                    <a:pt x="793" y="283"/>
                    <a:pt x="792" y="282"/>
                    <a:pt x="792" y="281"/>
                  </a:cubicBezTo>
                  <a:cubicBezTo>
                    <a:pt x="606" y="165"/>
                    <a:pt x="606" y="165"/>
                    <a:pt x="606" y="165"/>
                  </a:cubicBezTo>
                  <a:cubicBezTo>
                    <a:pt x="790" y="274"/>
                    <a:pt x="790" y="274"/>
                    <a:pt x="790" y="274"/>
                  </a:cubicBezTo>
                  <a:cubicBezTo>
                    <a:pt x="792" y="275"/>
                    <a:pt x="794" y="274"/>
                    <a:pt x="795" y="272"/>
                  </a:cubicBezTo>
                  <a:cubicBezTo>
                    <a:pt x="796" y="272"/>
                    <a:pt x="796" y="271"/>
                    <a:pt x="796" y="270"/>
                  </a:cubicBezTo>
                  <a:cubicBezTo>
                    <a:pt x="796" y="269"/>
                    <a:pt x="795" y="268"/>
                    <a:pt x="795" y="267"/>
                  </a:cubicBezTo>
                  <a:cubicBezTo>
                    <a:pt x="794" y="266"/>
                    <a:pt x="793" y="265"/>
                    <a:pt x="792" y="264"/>
                  </a:cubicBezTo>
                  <a:cubicBezTo>
                    <a:pt x="790" y="261"/>
                    <a:pt x="786" y="258"/>
                    <a:pt x="781" y="255"/>
                  </a:cubicBezTo>
                  <a:cubicBezTo>
                    <a:pt x="763" y="242"/>
                    <a:pt x="729" y="220"/>
                    <a:pt x="687" y="194"/>
                  </a:cubicBezTo>
                  <a:cubicBezTo>
                    <a:pt x="625" y="156"/>
                    <a:pt x="546" y="109"/>
                    <a:pt x="483" y="71"/>
                  </a:cubicBezTo>
                  <a:cubicBezTo>
                    <a:pt x="452" y="53"/>
                    <a:pt x="424" y="36"/>
                    <a:pt x="405" y="24"/>
                  </a:cubicBezTo>
                  <a:cubicBezTo>
                    <a:pt x="395" y="18"/>
                    <a:pt x="387" y="14"/>
                    <a:pt x="382" y="10"/>
                  </a:cubicBezTo>
                  <a:cubicBezTo>
                    <a:pt x="379" y="8"/>
                    <a:pt x="377" y="7"/>
                    <a:pt x="376" y="6"/>
                  </a:cubicBezTo>
                  <a:cubicBezTo>
                    <a:pt x="375" y="6"/>
                    <a:pt x="374" y="5"/>
                    <a:pt x="374" y="5"/>
                  </a:cubicBezTo>
                  <a:cubicBezTo>
                    <a:pt x="374" y="5"/>
                    <a:pt x="374" y="5"/>
                    <a:pt x="374" y="5"/>
                  </a:cubicBezTo>
                  <a:cubicBezTo>
                    <a:pt x="373" y="6"/>
                    <a:pt x="373" y="6"/>
                    <a:pt x="373" y="6"/>
                  </a:cubicBezTo>
                  <a:cubicBezTo>
                    <a:pt x="374" y="5"/>
                    <a:pt x="374" y="5"/>
                    <a:pt x="374" y="5"/>
                  </a:cubicBezTo>
                  <a:cubicBezTo>
                    <a:pt x="374" y="5"/>
                    <a:pt x="374" y="5"/>
                    <a:pt x="374" y="5"/>
                  </a:cubicBezTo>
                  <a:cubicBezTo>
                    <a:pt x="373" y="6"/>
                    <a:pt x="373" y="6"/>
                    <a:pt x="373" y="6"/>
                  </a:cubicBezTo>
                  <a:cubicBezTo>
                    <a:pt x="374" y="5"/>
                    <a:pt x="374" y="5"/>
                    <a:pt x="374" y="5"/>
                  </a:cubicBezTo>
                  <a:cubicBezTo>
                    <a:pt x="372" y="7"/>
                    <a:pt x="372" y="7"/>
                    <a:pt x="372" y="7"/>
                  </a:cubicBezTo>
                  <a:cubicBezTo>
                    <a:pt x="375" y="6"/>
                    <a:pt x="375" y="6"/>
                    <a:pt x="375" y="6"/>
                  </a:cubicBezTo>
                  <a:cubicBezTo>
                    <a:pt x="374" y="5"/>
                    <a:pt x="374" y="5"/>
                    <a:pt x="374" y="5"/>
                  </a:cubicBezTo>
                  <a:cubicBezTo>
                    <a:pt x="372" y="7"/>
                    <a:pt x="372" y="7"/>
                    <a:pt x="372" y="7"/>
                  </a:cubicBezTo>
                  <a:cubicBezTo>
                    <a:pt x="375" y="6"/>
                    <a:pt x="375" y="6"/>
                    <a:pt x="375" y="6"/>
                  </a:cubicBezTo>
                  <a:cubicBezTo>
                    <a:pt x="371" y="8"/>
                    <a:pt x="371" y="8"/>
                    <a:pt x="371" y="8"/>
                  </a:cubicBezTo>
                  <a:cubicBezTo>
                    <a:pt x="375" y="8"/>
                    <a:pt x="375" y="8"/>
                    <a:pt x="375" y="8"/>
                  </a:cubicBezTo>
                  <a:cubicBezTo>
                    <a:pt x="375" y="7"/>
                    <a:pt x="375" y="6"/>
                    <a:pt x="375" y="6"/>
                  </a:cubicBezTo>
                  <a:cubicBezTo>
                    <a:pt x="371" y="8"/>
                    <a:pt x="371" y="8"/>
                    <a:pt x="371" y="8"/>
                  </a:cubicBezTo>
                  <a:cubicBezTo>
                    <a:pt x="375" y="8"/>
                    <a:pt x="375" y="8"/>
                    <a:pt x="375" y="8"/>
                  </a:cubicBezTo>
                  <a:cubicBezTo>
                    <a:pt x="371" y="8"/>
                    <a:pt x="371" y="8"/>
                    <a:pt x="371" y="8"/>
                  </a:cubicBezTo>
                  <a:cubicBezTo>
                    <a:pt x="374" y="10"/>
                    <a:pt x="374" y="10"/>
                    <a:pt x="374" y="10"/>
                  </a:cubicBezTo>
                  <a:cubicBezTo>
                    <a:pt x="375" y="9"/>
                    <a:pt x="375" y="8"/>
                    <a:pt x="375" y="8"/>
                  </a:cubicBezTo>
                  <a:cubicBezTo>
                    <a:pt x="371" y="8"/>
                    <a:pt x="371" y="8"/>
                    <a:pt x="371" y="8"/>
                  </a:cubicBezTo>
                  <a:cubicBezTo>
                    <a:pt x="374" y="10"/>
                    <a:pt x="374" y="10"/>
                    <a:pt x="374" y="10"/>
                  </a:cubicBezTo>
                  <a:cubicBezTo>
                    <a:pt x="371" y="8"/>
                    <a:pt x="371" y="8"/>
                    <a:pt x="371" y="8"/>
                  </a:cubicBezTo>
                  <a:cubicBezTo>
                    <a:pt x="369" y="11"/>
                    <a:pt x="369" y="11"/>
                    <a:pt x="369" y="11"/>
                  </a:cubicBezTo>
                  <a:cubicBezTo>
                    <a:pt x="787" y="260"/>
                    <a:pt x="787" y="260"/>
                    <a:pt x="787" y="260"/>
                  </a:cubicBezTo>
                  <a:cubicBezTo>
                    <a:pt x="789" y="261"/>
                    <a:pt x="791" y="260"/>
                    <a:pt x="793" y="259"/>
                  </a:cubicBezTo>
                  <a:cubicBezTo>
                    <a:pt x="794" y="257"/>
                    <a:pt x="793" y="254"/>
                    <a:pt x="791" y="253"/>
                  </a:cubicBezTo>
                  <a:cubicBezTo>
                    <a:pt x="394" y="5"/>
                    <a:pt x="394" y="5"/>
                    <a:pt x="394" y="5"/>
                  </a:cubicBezTo>
                  <a:cubicBezTo>
                    <a:pt x="392" y="8"/>
                    <a:pt x="392" y="8"/>
                    <a:pt x="392" y="8"/>
                  </a:cubicBezTo>
                  <a:cubicBezTo>
                    <a:pt x="395" y="10"/>
                    <a:pt x="395" y="10"/>
                    <a:pt x="395" y="10"/>
                  </a:cubicBezTo>
                  <a:cubicBezTo>
                    <a:pt x="392" y="8"/>
                    <a:pt x="392" y="8"/>
                    <a:pt x="392" y="8"/>
                  </a:cubicBezTo>
                  <a:cubicBezTo>
                    <a:pt x="393" y="12"/>
                    <a:pt x="393" y="12"/>
                    <a:pt x="393" y="12"/>
                  </a:cubicBezTo>
                  <a:cubicBezTo>
                    <a:pt x="394" y="12"/>
                    <a:pt x="394" y="11"/>
                    <a:pt x="395" y="10"/>
                  </a:cubicBezTo>
                  <a:cubicBezTo>
                    <a:pt x="392" y="8"/>
                    <a:pt x="392" y="8"/>
                    <a:pt x="392" y="8"/>
                  </a:cubicBezTo>
                  <a:cubicBezTo>
                    <a:pt x="393" y="12"/>
                    <a:pt x="393" y="12"/>
                    <a:pt x="393" y="12"/>
                  </a:cubicBezTo>
                  <a:cubicBezTo>
                    <a:pt x="392" y="8"/>
                    <a:pt x="392" y="8"/>
                    <a:pt x="392" y="8"/>
                  </a:cubicBezTo>
                  <a:cubicBezTo>
                    <a:pt x="392" y="12"/>
                    <a:pt x="392" y="12"/>
                    <a:pt x="392" y="12"/>
                  </a:cubicBezTo>
                  <a:cubicBezTo>
                    <a:pt x="392" y="12"/>
                    <a:pt x="392" y="12"/>
                    <a:pt x="393" y="12"/>
                  </a:cubicBezTo>
                  <a:cubicBezTo>
                    <a:pt x="392" y="8"/>
                    <a:pt x="392" y="8"/>
                    <a:pt x="392" y="8"/>
                  </a:cubicBezTo>
                  <a:cubicBezTo>
                    <a:pt x="392" y="12"/>
                    <a:pt x="392" y="12"/>
                    <a:pt x="392" y="12"/>
                  </a:cubicBezTo>
                  <a:cubicBezTo>
                    <a:pt x="392" y="9"/>
                    <a:pt x="392" y="9"/>
                    <a:pt x="392" y="9"/>
                  </a:cubicBezTo>
                  <a:cubicBezTo>
                    <a:pt x="391" y="12"/>
                    <a:pt x="391" y="12"/>
                    <a:pt x="391" y="12"/>
                  </a:cubicBezTo>
                  <a:cubicBezTo>
                    <a:pt x="391" y="12"/>
                    <a:pt x="391" y="12"/>
                    <a:pt x="392" y="12"/>
                  </a:cubicBezTo>
                  <a:cubicBezTo>
                    <a:pt x="392" y="9"/>
                    <a:pt x="392" y="9"/>
                    <a:pt x="392" y="9"/>
                  </a:cubicBezTo>
                  <a:cubicBezTo>
                    <a:pt x="391" y="12"/>
                    <a:pt x="391" y="12"/>
                    <a:pt x="391" y="12"/>
                  </a:cubicBezTo>
                  <a:cubicBezTo>
                    <a:pt x="391" y="11"/>
                    <a:pt x="391" y="11"/>
                    <a:pt x="391" y="11"/>
                  </a:cubicBezTo>
                  <a:cubicBezTo>
                    <a:pt x="391" y="12"/>
                    <a:pt x="391" y="12"/>
                    <a:pt x="391" y="12"/>
                  </a:cubicBezTo>
                  <a:cubicBezTo>
                    <a:pt x="391" y="12"/>
                    <a:pt x="391" y="12"/>
                    <a:pt x="391" y="12"/>
                  </a:cubicBezTo>
                  <a:cubicBezTo>
                    <a:pt x="391" y="11"/>
                    <a:pt x="391" y="11"/>
                    <a:pt x="391" y="11"/>
                  </a:cubicBezTo>
                  <a:cubicBezTo>
                    <a:pt x="391" y="12"/>
                    <a:pt x="391" y="12"/>
                    <a:pt x="391" y="12"/>
                  </a:cubicBezTo>
                  <a:cubicBezTo>
                    <a:pt x="391" y="12"/>
                    <a:pt x="392" y="12"/>
                    <a:pt x="393" y="13"/>
                  </a:cubicBezTo>
                  <a:cubicBezTo>
                    <a:pt x="397" y="15"/>
                    <a:pt x="407" y="20"/>
                    <a:pt x="420" y="28"/>
                  </a:cubicBezTo>
                  <a:cubicBezTo>
                    <a:pt x="467" y="54"/>
                    <a:pt x="559" y="108"/>
                    <a:pt x="640" y="155"/>
                  </a:cubicBezTo>
                  <a:cubicBezTo>
                    <a:pt x="681" y="179"/>
                    <a:pt x="718" y="201"/>
                    <a:pt x="746" y="217"/>
                  </a:cubicBezTo>
                  <a:cubicBezTo>
                    <a:pt x="759" y="225"/>
                    <a:pt x="770" y="231"/>
                    <a:pt x="778" y="236"/>
                  </a:cubicBezTo>
                  <a:cubicBezTo>
                    <a:pt x="786" y="240"/>
                    <a:pt x="790" y="243"/>
                    <a:pt x="790" y="243"/>
                  </a:cubicBezTo>
                  <a:cubicBezTo>
                    <a:pt x="792" y="244"/>
                    <a:pt x="794" y="243"/>
                    <a:pt x="796" y="242"/>
                  </a:cubicBezTo>
                  <a:cubicBezTo>
                    <a:pt x="796" y="241"/>
                    <a:pt x="796" y="240"/>
                    <a:pt x="796" y="239"/>
                  </a:cubicBezTo>
                  <a:cubicBezTo>
                    <a:pt x="796" y="238"/>
                    <a:pt x="796" y="237"/>
                    <a:pt x="796" y="236"/>
                  </a:cubicBezTo>
                  <a:cubicBezTo>
                    <a:pt x="795" y="235"/>
                    <a:pt x="794" y="234"/>
                    <a:pt x="793" y="233"/>
                  </a:cubicBezTo>
                  <a:cubicBezTo>
                    <a:pt x="791" y="231"/>
                    <a:pt x="787" y="228"/>
                    <a:pt x="783" y="225"/>
                  </a:cubicBezTo>
                  <a:cubicBezTo>
                    <a:pt x="767" y="213"/>
                    <a:pt x="736" y="193"/>
                    <a:pt x="699" y="170"/>
                  </a:cubicBezTo>
                  <a:cubicBezTo>
                    <a:pt x="644" y="136"/>
                    <a:pt x="574" y="95"/>
                    <a:pt x="518" y="62"/>
                  </a:cubicBezTo>
                  <a:cubicBezTo>
                    <a:pt x="490" y="45"/>
                    <a:pt x="466" y="31"/>
                    <a:pt x="448" y="20"/>
                  </a:cubicBezTo>
                  <a:cubicBezTo>
                    <a:pt x="440" y="15"/>
                    <a:pt x="433" y="11"/>
                    <a:pt x="428" y="8"/>
                  </a:cubicBezTo>
                  <a:cubicBezTo>
                    <a:pt x="425" y="6"/>
                    <a:pt x="424" y="5"/>
                    <a:pt x="422" y="4"/>
                  </a:cubicBezTo>
                  <a:cubicBezTo>
                    <a:pt x="422" y="4"/>
                    <a:pt x="421" y="3"/>
                    <a:pt x="421" y="3"/>
                  </a:cubicBezTo>
                  <a:cubicBezTo>
                    <a:pt x="421" y="3"/>
                    <a:pt x="421" y="3"/>
                    <a:pt x="421" y="3"/>
                  </a:cubicBezTo>
                  <a:cubicBezTo>
                    <a:pt x="419" y="5"/>
                    <a:pt x="419" y="5"/>
                    <a:pt x="419" y="5"/>
                  </a:cubicBezTo>
                  <a:cubicBezTo>
                    <a:pt x="422" y="4"/>
                    <a:pt x="422" y="4"/>
                    <a:pt x="422" y="4"/>
                  </a:cubicBezTo>
                  <a:cubicBezTo>
                    <a:pt x="421" y="3"/>
                    <a:pt x="421" y="3"/>
                    <a:pt x="421" y="3"/>
                  </a:cubicBezTo>
                  <a:cubicBezTo>
                    <a:pt x="419" y="5"/>
                    <a:pt x="419" y="5"/>
                    <a:pt x="419" y="5"/>
                  </a:cubicBezTo>
                  <a:cubicBezTo>
                    <a:pt x="422" y="4"/>
                    <a:pt x="422" y="4"/>
                    <a:pt x="422" y="4"/>
                  </a:cubicBezTo>
                  <a:cubicBezTo>
                    <a:pt x="418" y="6"/>
                    <a:pt x="418" y="6"/>
                    <a:pt x="418" y="6"/>
                  </a:cubicBezTo>
                  <a:cubicBezTo>
                    <a:pt x="422" y="6"/>
                    <a:pt x="422" y="6"/>
                    <a:pt x="422" y="6"/>
                  </a:cubicBezTo>
                  <a:cubicBezTo>
                    <a:pt x="422" y="4"/>
                    <a:pt x="422" y="4"/>
                    <a:pt x="422" y="4"/>
                  </a:cubicBezTo>
                  <a:cubicBezTo>
                    <a:pt x="418" y="6"/>
                    <a:pt x="418" y="6"/>
                    <a:pt x="418" y="6"/>
                  </a:cubicBezTo>
                  <a:cubicBezTo>
                    <a:pt x="422" y="6"/>
                    <a:pt x="422" y="6"/>
                    <a:pt x="422" y="6"/>
                  </a:cubicBezTo>
                  <a:cubicBezTo>
                    <a:pt x="418" y="6"/>
                    <a:pt x="418" y="6"/>
                    <a:pt x="418" y="6"/>
                  </a:cubicBezTo>
                  <a:cubicBezTo>
                    <a:pt x="422" y="8"/>
                    <a:pt x="422" y="8"/>
                    <a:pt x="422" y="8"/>
                  </a:cubicBezTo>
                  <a:cubicBezTo>
                    <a:pt x="422" y="7"/>
                    <a:pt x="422" y="6"/>
                    <a:pt x="422" y="6"/>
                  </a:cubicBezTo>
                  <a:cubicBezTo>
                    <a:pt x="418" y="6"/>
                    <a:pt x="418" y="6"/>
                    <a:pt x="418" y="6"/>
                  </a:cubicBezTo>
                  <a:cubicBezTo>
                    <a:pt x="422" y="8"/>
                    <a:pt x="422" y="8"/>
                    <a:pt x="422" y="8"/>
                  </a:cubicBezTo>
                  <a:cubicBezTo>
                    <a:pt x="422" y="8"/>
                    <a:pt x="422" y="8"/>
                    <a:pt x="422" y="8"/>
                  </a:cubicBezTo>
                  <a:cubicBezTo>
                    <a:pt x="419" y="6"/>
                    <a:pt x="419" y="6"/>
                    <a:pt x="419" y="6"/>
                  </a:cubicBezTo>
                  <a:cubicBezTo>
                    <a:pt x="420" y="9"/>
                    <a:pt x="420" y="9"/>
                    <a:pt x="420" y="9"/>
                  </a:cubicBezTo>
                  <a:cubicBezTo>
                    <a:pt x="420" y="9"/>
                    <a:pt x="421" y="9"/>
                    <a:pt x="422" y="8"/>
                  </a:cubicBezTo>
                  <a:cubicBezTo>
                    <a:pt x="419" y="6"/>
                    <a:pt x="419" y="6"/>
                    <a:pt x="419" y="6"/>
                  </a:cubicBezTo>
                  <a:cubicBezTo>
                    <a:pt x="420" y="9"/>
                    <a:pt x="420" y="9"/>
                    <a:pt x="420" y="9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19" y="9"/>
                    <a:pt x="419" y="9"/>
                    <a:pt x="419" y="9"/>
                  </a:cubicBezTo>
                  <a:cubicBezTo>
                    <a:pt x="419" y="9"/>
                    <a:pt x="420" y="9"/>
                    <a:pt x="420" y="9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19" y="9"/>
                    <a:pt x="419" y="9"/>
                    <a:pt x="419" y="9"/>
                  </a:cubicBezTo>
                  <a:cubicBezTo>
                    <a:pt x="419" y="9"/>
                    <a:pt x="419" y="9"/>
                    <a:pt x="419" y="9"/>
                  </a:cubicBezTo>
                  <a:cubicBezTo>
                    <a:pt x="419" y="9"/>
                    <a:pt x="419" y="9"/>
                    <a:pt x="419" y="9"/>
                  </a:cubicBezTo>
                  <a:cubicBezTo>
                    <a:pt x="419" y="9"/>
                    <a:pt x="419" y="9"/>
                    <a:pt x="419" y="9"/>
                  </a:cubicBezTo>
                  <a:cubicBezTo>
                    <a:pt x="419" y="9"/>
                    <a:pt x="419" y="9"/>
                    <a:pt x="419" y="9"/>
                  </a:cubicBezTo>
                  <a:cubicBezTo>
                    <a:pt x="419" y="9"/>
                    <a:pt x="419" y="9"/>
                    <a:pt x="419" y="9"/>
                  </a:cubicBezTo>
                  <a:cubicBezTo>
                    <a:pt x="419" y="9"/>
                    <a:pt x="420" y="10"/>
                    <a:pt x="421" y="10"/>
                  </a:cubicBezTo>
                  <a:cubicBezTo>
                    <a:pt x="426" y="11"/>
                    <a:pt x="436" y="16"/>
                    <a:pt x="449" y="23"/>
                  </a:cubicBezTo>
                  <a:cubicBezTo>
                    <a:pt x="494" y="47"/>
                    <a:pt x="579" y="97"/>
                    <a:pt x="653" y="141"/>
                  </a:cubicBezTo>
                  <a:cubicBezTo>
                    <a:pt x="690" y="163"/>
                    <a:pt x="724" y="184"/>
                    <a:pt x="749" y="199"/>
                  </a:cubicBezTo>
                  <a:cubicBezTo>
                    <a:pt x="761" y="206"/>
                    <a:pt x="771" y="212"/>
                    <a:pt x="778" y="217"/>
                  </a:cubicBezTo>
                  <a:cubicBezTo>
                    <a:pt x="785" y="221"/>
                    <a:pt x="789" y="223"/>
                    <a:pt x="789" y="223"/>
                  </a:cubicBezTo>
                  <a:cubicBezTo>
                    <a:pt x="791" y="225"/>
                    <a:pt x="794" y="224"/>
                    <a:pt x="795" y="222"/>
                  </a:cubicBezTo>
                  <a:cubicBezTo>
                    <a:pt x="795" y="221"/>
                    <a:pt x="795" y="221"/>
                    <a:pt x="795" y="220"/>
                  </a:cubicBezTo>
                  <a:cubicBezTo>
                    <a:pt x="795" y="218"/>
                    <a:pt x="795" y="218"/>
                    <a:pt x="794" y="217"/>
                  </a:cubicBezTo>
                  <a:cubicBezTo>
                    <a:pt x="794" y="216"/>
                    <a:pt x="793" y="215"/>
                    <a:pt x="792" y="214"/>
                  </a:cubicBezTo>
                  <a:cubicBezTo>
                    <a:pt x="790" y="213"/>
                    <a:pt x="787" y="210"/>
                    <a:pt x="783" y="208"/>
                  </a:cubicBezTo>
                  <a:cubicBezTo>
                    <a:pt x="768" y="197"/>
                    <a:pt x="740" y="179"/>
                    <a:pt x="706" y="158"/>
                  </a:cubicBezTo>
                  <a:cubicBezTo>
                    <a:pt x="604" y="94"/>
                    <a:pt x="450" y="2"/>
                    <a:pt x="450" y="2"/>
                  </a:cubicBezTo>
                  <a:cubicBezTo>
                    <a:pt x="448" y="6"/>
                    <a:pt x="448" y="6"/>
                    <a:pt x="448" y="6"/>
                  </a:cubicBezTo>
                  <a:cubicBezTo>
                    <a:pt x="451" y="8"/>
                    <a:pt x="451" y="8"/>
                    <a:pt x="451" y="8"/>
                  </a:cubicBezTo>
                  <a:cubicBezTo>
                    <a:pt x="449" y="6"/>
                    <a:pt x="449" y="6"/>
                    <a:pt x="449" y="6"/>
                  </a:cubicBezTo>
                  <a:cubicBezTo>
                    <a:pt x="450" y="9"/>
                    <a:pt x="450" y="9"/>
                    <a:pt x="450" y="9"/>
                  </a:cubicBezTo>
                  <a:cubicBezTo>
                    <a:pt x="450" y="9"/>
                    <a:pt x="451" y="8"/>
                    <a:pt x="451" y="8"/>
                  </a:cubicBezTo>
                  <a:cubicBezTo>
                    <a:pt x="449" y="6"/>
                    <a:pt x="449" y="6"/>
                    <a:pt x="449" y="6"/>
                  </a:cubicBezTo>
                  <a:cubicBezTo>
                    <a:pt x="450" y="9"/>
                    <a:pt x="450" y="9"/>
                    <a:pt x="450" y="9"/>
                  </a:cubicBezTo>
                  <a:cubicBezTo>
                    <a:pt x="449" y="7"/>
                    <a:pt x="449" y="7"/>
                    <a:pt x="449" y="7"/>
                  </a:cubicBezTo>
                  <a:cubicBezTo>
                    <a:pt x="449" y="9"/>
                    <a:pt x="449" y="9"/>
                    <a:pt x="449" y="9"/>
                  </a:cubicBezTo>
                  <a:cubicBezTo>
                    <a:pt x="449" y="9"/>
                    <a:pt x="450" y="9"/>
                    <a:pt x="450" y="9"/>
                  </a:cubicBezTo>
                  <a:cubicBezTo>
                    <a:pt x="449" y="7"/>
                    <a:pt x="449" y="7"/>
                    <a:pt x="449" y="7"/>
                  </a:cubicBezTo>
                  <a:cubicBezTo>
                    <a:pt x="449" y="9"/>
                    <a:pt x="449" y="9"/>
                    <a:pt x="449" y="9"/>
                  </a:cubicBezTo>
                  <a:cubicBezTo>
                    <a:pt x="449" y="9"/>
                    <a:pt x="450" y="9"/>
                    <a:pt x="451" y="10"/>
                  </a:cubicBezTo>
                  <a:cubicBezTo>
                    <a:pt x="453" y="10"/>
                    <a:pt x="457" y="12"/>
                    <a:pt x="461" y="13"/>
                  </a:cubicBezTo>
                  <a:cubicBezTo>
                    <a:pt x="477" y="21"/>
                    <a:pt x="505" y="37"/>
                    <a:pt x="538" y="56"/>
                  </a:cubicBezTo>
                  <a:cubicBezTo>
                    <a:pt x="588" y="85"/>
                    <a:pt x="650" y="123"/>
                    <a:pt x="699" y="153"/>
                  </a:cubicBezTo>
                  <a:cubicBezTo>
                    <a:pt x="724" y="169"/>
                    <a:pt x="745" y="182"/>
                    <a:pt x="761" y="191"/>
                  </a:cubicBezTo>
                  <a:cubicBezTo>
                    <a:pt x="768" y="196"/>
                    <a:pt x="775" y="200"/>
                    <a:pt x="779" y="203"/>
                  </a:cubicBezTo>
                  <a:cubicBezTo>
                    <a:pt x="781" y="204"/>
                    <a:pt x="783" y="205"/>
                    <a:pt x="784" y="206"/>
                  </a:cubicBezTo>
                  <a:cubicBezTo>
                    <a:pt x="785" y="206"/>
                    <a:pt x="785" y="206"/>
                    <a:pt x="786" y="207"/>
                  </a:cubicBezTo>
                  <a:cubicBezTo>
                    <a:pt x="786" y="207"/>
                    <a:pt x="786" y="207"/>
                    <a:pt x="786" y="207"/>
                  </a:cubicBezTo>
                  <a:cubicBezTo>
                    <a:pt x="787" y="207"/>
                    <a:pt x="787" y="207"/>
                    <a:pt x="787" y="207"/>
                  </a:cubicBezTo>
                  <a:cubicBezTo>
                    <a:pt x="787" y="207"/>
                    <a:pt x="787" y="207"/>
                    <a:pt x="788" y="207"/>
                  </a:cubicBezTo>
                  <a:cubicBezTo>
                    <a:pt x="789" y="207"/>
                    <a:pt x="789" y="207"/>
                    <a:pt x="789" y="207"/>
                  </a:cubicBezTo>
                  <a:cubicBezTo>
                    <a:pt x="790" y="207"/>
                    <a:pt x="791" y="206"/>
                    <a:pt x="791" y="206"/>
                  </a:cubicBezTo>
                  <a:cubicBezTo>
                    <a:pt x="792" y="205"/>
                    <a:pt x="792" y="205"/>
                    <a:pt x="792" y="205"/>
                  </a:cubicBezTo>
                  <a:cubicBezTo>
                    <a:pt x="792" y="205"/>
                    <a:pt x="792" y="204"/>
                    <a:pt x="792" y="203"/>
                  </a:cubicBezTo>
                  <a:cubicBezTo>
                    <a:pt x="792" y="202"/>
                    <a:pt x="792" y="201"/>
                    <a:pt x="791" y="200"/>
                  </a:cubicBezTo>
                  <a:cubicBezTo>
                    <a:pt x="791" y="199"/>
                    <a:pt x="790" y="199"/>
                    <a:pt x="789" y="198"/>
                  </a:cubicBezTo>
                  <a:cubicBezTo>
                    <a:pt x="787" y="196"/>
                    <a:pt x="784" y="194"/>
                    <a:pt x="781" y="191"/>
                  </a:cubicBezTo>
                  <a:cubicBezTo>
                    <a:pt x="767" y="181"/>
                    <a:pt x="741" y="164"/>
                    <a:pt x="710" y="144"/>
                  </a:cubicBezTo>
                  <a:cubicBezTo>
                    <a:pt x="615" y="85"/>
                    <a:pt x="473" y="1"/>
                    <a:pt x="473" y="1"/>
                  </a:cubicBezTo>
                  <a:cubicBezTo>
                    <a:pt x="472" y="1"/>
                    <a:pt x="471" y="1"/>
                    <a:pt x="470" y="1"/>
                  </a:cubicBezTo>
                  <a:cubicBezTo>
                    <a:pt x="469" y="1"/>
                    <a:pt x="468" y="2"/>
                    <a:pt x="467" y="3"/>
                  </a:cubicBezTo>
                  <a:cubicBezTo>
                    <a:pt x="467" y="4"/>
                    <a:pt x="467" y="5"/>
                    <a:pt x="467" y="6"/>
                  </a:cubicBezTo>
                  <a:cubicBezTo>
                    <a:pt x="467" y="7"/>
                    <a:pt x="468" y="8"/>
                    <a:pt x="469" y="8"/>
                  </a:cubicBezTo>
                  <a:cubicBezTo>
                    <a:pt x="790" y="194"/>
                    <a:pt x="790" y="194"/>
                    <a:pt x="790" y="194"/>
                  </a:cubicBezTo>
                  <a:cubicBezTo>
                    <a:pt x="792" y="195"/>
                    <a:pt x="794" y="195"/>
                    <a:pt x="795" y="193"/>
                  </a:cubicBezTo>
                  <a:cubicBezTo>
                    <a:pt x="796" y="192"/>
                    <a:pt x="796" y="191"/>
                    <a:pt x="796" y="191"/>
                  </a:cubicBezTo>
                  <a:cubicBezTo>
                    <a:pt x="796" y="189"/>
                    <a:pt x="795" y="189"/>
                    <a:pt x="795" y="188"/>
                  </a:cubicBezTo>
                  <a:cubicBezTo>
                    <a:pt x="795" y="187"/>
                    <a:pt x="794" y="186"/>
                    <a:pt x="793" y="185"/>
                  </a:cubicBezTo>
                  <a:cubicBezTo>
                    <a:pt x="791" y="183"/>
                    <a:pt x="788" y="181"/>
                    <a:pt x="785" y="178"/>
                  </a:cubicBezTo>
                  <a:cubicBezTo>
                    <a:pt x="772" y="169"/>
                    <a:pt x="748" y="153"/>
                    <a:pt x="718" y="134"/>
                  </a:cubicBezTo>
                  <a:cubicBezTo>
                    <a:pt x="630" y="79"/>
                    <a:pt x="495" y="1"/>
                    <a:pt x="495" y="1"/>
                  </a:cubicBezTo>
                  <a:cubicBezTo>
                    <a:pt x="494" y="0"/>
                    <a:pt x="491" y="1"/>
                    <a:pt x="490" y="3"/>
                  </a:cubicBezTo>
                  <a:cubicBezTo>
                    <a:pt x="489" y="4"/>
                    <a:pt x="490" y="7"/>
                    <a:pt x="491" y="8"/>
                  </a:cubicBezTo>
                  <a:cubicBezTo>
                    <a:pt x="491" y="8"/>
                    <a:pt x="561" y="51"/>
                    <a:pt x="632" y="93"/>
                  </a:cubicBezTo>
                  <a:cubicBezTo>
                    <a:pt x="668" y="115"/>
                    <a:pt x="704" y="136"/>
                    <a:pt x="732" y="152"/>
                  </a:cubicBezTo>
                  <a:cubicBezTo>
                    <a:pt x="747" y="160"/>
                    <a:pt x="759" y="167"/>
                    <a:pt x="768" y="172"/>
                  </a:cubicBezTo>
                  <a:cubicBezTo>
                    <a:pt x="773" y="174"/>
                    <a:pt x="777" y="176"/>
                    <a:pt x="780" y="177"/>
                  </a:cubicBezTo>
                  <a:cubicBezTo>
                    <a:pt x="782" y="178"/>
                    <a:pt x="783" y="179"/>
                    <a:pt x="784" y="179"/>
                  </a:cubicBezTo>
                  <a:cubicBezTo>
                    <a:pt x="786" y="179"/>
                    <a:pt x="787" y="180"/>
                    <a:pt x="788" y="180"/>
                  </a:cubicBezTo>
                  <a:cubicBezTo>
                    <a:pt x="788" y="180"/>
                    <a:pt x="789" y="180"/>
                    <a:pt x="790" y="179"/>
                  </a:cubicBezTo>
                  <a:cubicBezTo>
                    <a:pt x="790" y="179"/>
                    <a:pt x="791" y="179"/>
                    <a:pt x="792" y="178"/>
                  </a:cubicBezTo>
                  <a:cubicBezTo>
                    <a:pt x="792" y="178"/>
                    <a:pt x="792" y="178"/>
                    <a:pt x="792" y="178"/>
                  </a:cubicBezTo>
                  <a:cubicBezTo>
                    <a:pt x="792" y="177"/>
                    <a:pt x="793" y="176"/>
                    <a:pt x="793" y="175"/>
                  </a:cubicBezTo>
                  <a:cubicBezTo>
                    <a:pt x="793" y="174"/>
                    <a:pt x="792" y="174"/>
                    <a:pt x="792" y="174"/>
                  </a:cubicBezTo>
                  <a:cubicBezTo>
                    <a:pt x="792" y="173"/>
                    <a:pt x="791" y="172"/>
                    <a:pt x="791" y="172"/>
                  </a:cubicBezTo>
                  <a:cubicBezTo>
                    <a:pt x="790" y="171"/>
                    <a:pt x="790" y="171"/>
                    <a:pt x="789" y="170"/>
                  </a:cubicBezTo>
                  <a:cubicBezTo>
                    <a:pt x="785" y="167"/>
                    <a:pt x="779" y="163"/>
                    <a:pt x="770" y="157"/>
                  </a:cubicBezTo>
                  <a:cubicBezTo>
                    <a:pt x="738" y="138"/>
                    <a:pt x="676" y="102"/>
                    <a:pt x="622" y="70"/>
                  </a:cubicBezTo>
                  <a:cubicBezTo>
                    <a:pt x="595" y="54"/>
                    <a:pt x="570" y="39"/>
                    <a:pt x="552" y="27"/>
                  </a:cubicBezTo>
                  <a:cubicBezTo>
                    <a:pt x="543" y="21"/>
                    <a:pt x="536" y="16"/>
                    <a:pt x="531" y="13"/>
                  </a:cubicBezTo>
                  <a:cubicBezTo>
                    <a:pt x="528" y="11"/>
                    <a:pt x="526" y="9"/>
                    <a:pt x="525" y="8"/>
                  </a:cubicBezTo>
                  <a:cubicBezTo>
                    <a:pt x="524" y="8"/>
                    <a:pt x="524" y="7"/>
                    <a:pt x="524" y="7"/>
                  </a:cubicBezTo>
                  <a:cubicBezTo>
                    <a:pt x="524" y="7"/>
                    <a:pt x="524" y="7"/>
                    <a:pt x="524" y="7"/>
                  </a:cubicBezTo>
                  <a:cubicBezTo>
                    <a:pt x="522" y="8"/>
                    <a:pt x="522" y="8"/>
                    <a:pt x="522" y="8"/>
                  </a:cubicBezTo>
                  <a:cubicBezTo>
                    <a:pt x="524" y="8"/>
                    <a:pt x="524" y="8"/>
                    <a:pt x="524" y="8"/>
                  </a:cubicBezTo>
                  <a:cubicBezTo>
                    <a:pt x="524" y="7"/>
                    <a:pt x="524" y="7"/>
                    <a:pt x="524" y="7"/>
                  </a:cubicBezTo>
                  <a:cubicBezTo>
                    <a:pt x="522" y="8"/>
                    <a:pt x="522" y="8"/>
                    <a:pt x="522" y="8"/>
                  </a:cubicBezTo>
                  <a:cubicBezTo>
                    <a:pt x="524" y="8"/>
                    <a:pt x="524" y="8"/>
                    <a:pt x="524" y="8"/>
                  </a:cubicBezTo>
                  <a:cubicBezTo>
                    <a:pt x="521" y="8"/>
                    <a:pt x="521" y="8"/>
                    <a:pt x="521" y="8"/>
                  </a:cubicBezTo>
                  <a:cubicBezTo>
                    <a:pt x="524" y="10"/>
                    <a:pt x="524" y="10"/>
                    <a:pt x="524" y="10"/>
                  </a:cubicBezTo>
                  <a:cubicBezTo>
                    <a:pt x="524" y="9"/>
                    <a:pt x="524" y="9"/>
                    <a:pt x="524" y="8"/>
                  </a:cubicBezTo>
                  <a:cubicBezTo>
                    <a:pt x="521" y="8"/>
                    <a:pt x="521" y="8"/>
                    <a:pt x="521" y="8"/>
                  </a:cubicBezTo>
                  <a:cubicBezTo>
                    <a:pt x="524" y="10"/>
                    <a:pt x="524" y="10"/>
                    <a:pt x="524" y="10"/>
                  </a:cubicBezTo>
                  <a:cubicBezTo>
                    <a:pt x="520" y="8"/>
                    <a:pt x="520" y="8"/>
                    <a:pt x="520" y="8"/>
                  </a:cubicBezTo>
                  <a:cubicBezTo>
                    <a:pt x="518" y="11"/>
                    <a:pt x="518" y="11"/>
                    <a:pt x="518" y="11"/>
                  </a:cubicBezTo>
                  <a:cubicBezTo>
                    <a:pt x="518" y="11"/>
                    <a:pt x="585" y="49"/>
                    <a:pt x="651" y="86"/>
                  </a:cubicBezTo>
                  <a:cubicBezTo>
                    <a:pt x="685" y="105"/>
                    <a:pt x="718" y="124"/>
                    <a:pt x="743" y="138"/>
                  </a:cubicBezTo>
                  <a:cubicBezTo>
                    <a:pt x="756" y="145"/>
                    <a:pt x="767" y="151"/>
                    <a:pt x="774" y="155"/>
                  </a:cubicBezTo>
                  <a:cubicBezTo>
                    <a:pt x="778" y="157"/>
                    <a:pt x="781" y="159"/>
                    <a:pt x="783" y="160"/>
                  </a:cubicBezTo>
                  <a:cubicBezTo>
                    <a:pt x="784" y="160"/>
                    <a:pt x="785" y="161"/>
                    <a:pt x="786" y="161"/>
                  </a:cubicBezTo>
                  <a:cubicBezTo>
                    <a:pt x="787" y="162"/>
                    <a:pt x="787" y="162"/>
                    <a:pt x="787" y="162"/>
                  </a:cubicBezTo>
                  <a:cubicBezTo>
                    <a:pt x="787" y="162"/>
                    <a:pt x="787" y="162"/>
                    <a:pt x="787" y="162"/>
                  </a:cubicBezTo>
                  <a:cubicBezTo>
                    <a:pt x="788" y="162"/>
                    <a:pt x="788" y="162"/>
                    <a:pt x="789" y="162"/>
                  </a:cubicBezTo>
                  <a:cubicBezTo>
                    <a:pt x="789" y="162"/>
                    <a:pt x="789" y="162"/>
                    <a:pt x="790" y="162"/>
                  </a:cubicBezTo>
                  <a:cubicBezTo>
                    <a:pt x="790" y="162"/>
                    <a:pt x="791" y="161"/>
                    <a:pt x="792" y="160"/>
                  </a:cubicBezTo>
                  <a:cubicBezTo>
                    <a:pt x="793" y="159"/>
                    <a:pt x="793" y="158"/>
                    <a:pt x="793" y="157"/>
                  </a:cubicBezTo>
                  <a:cubicBezTo>
                    <a:pt x="792" y="156"/>
                    <a:pt x="792" y="155"/>
                    <a:pt x="791" y="155"/>
                  </a:cubicBezTo>
                  <a:cubicBezTo>
                    <a:pt x="547" y="3"/>
                    <a:pt x="547" y="3"/>
                    <a:pt x="547" y="3"/>
                  </a:cubicBezTo>
                  <a:cubicBezTo>
                    <a:pt x="545" y="6"/>
                    <a:pt x="545" y="6"/>
                    <a:pt x="545" y="6"/>
                  </a:cubicBezTo>
                  <a:cubicBezTo>
                    <a:pt x="549" y="8"/>
                    <a:pt x="549" y="8"/>
                    <a:pt x="549" y="8"/>
                  </a:cubicBezTo>
                  <a:cubicBezTo>
                    <a:pt x="546" y="6"/>
                    <a:pt x="546" y="6"/>
                    <a:pt x="546" y="6"/>
                  </a:cubicBezTo>
                  <a:cubicBezTo>
                    <a:pt x="547" y="9"/>
                    <a:pt x="547" y="9"/>
                    <a:pt x="547" y="9"/>
                  </a:cubicBezTo>
                  <a:cubicBezTo>
                    <a:pt x="547" y="9"/>
                    <a:pt x="548" y="9"/>
                    <a:pt x="549" y="8"/>
                  </a:cubicBezTo>
                  <a:cubicBezTo>
                    <a:pt x="546" y="6"/>
                    <a:pt x="546" y="6"/>
                    <a:pt x="546" y="6"/>
                  </a:cubicBezTo>
                  <a:cubicBezTo>
                    <a:pt x="547" y="9"/>
                    <a:pt x="547" y="9"/>
                    <a:pt x="547" y="9"/>
                  </a:cubicBezTo>
                  <a:cubicBezTo>
                    <a:pt x="546" y="7"/>
                    <a:pt x="546" y="7"/>
                    <a:pt x="546" y="7"/>
                  </a:cubicBezTo>
                  <a:cubicBezTo>
                    <a:pt x="546" y="10"/>
                    <a:pt x="546" y="10"/>
                    <a:pt x="546" y="10"/>
                  </a:cubicBezTo>
                  <a:cubicBezTo>
                    <a:pt x="546" y="10"/>
                    <a:pt x="546" y="10"/>
                    <a:pt x="547" y="9"/>
                  </a:cubicBezTo>
                  <a:cubicBezTo>
                    <a:pt x="546" y="7"/>
                    <a:pt x="546" y="7"/>
                    <a:pt x="546" y="7"/>
                  </a:cubicBezTo>
                  <a:cubicBezTo>
                    <a:pt x="546" y="10"/>
                    <a:pt x="546" y="10"/>
                    <a:pt x="546" y="10"/>
                  </a:cubicBezTo>
                  <a:cubicBezTo>
                    <a:pt x="546" y="9"/>
                    <a:pt x="546" y="9"/>
                    <a:pt x="546" y="9"/>
                  </a:cubicBezTo>
                  <a:cubicBezTo>
                    <a:pt x="546" y="10"/>
                    <a:pt x="546" y="10"/>
                    <a:pt x="546" y="10"/>
                  </a:cubicBezTo>
                  <a:cubicBezTo>
                    <a:pt x="546" y="10"/>
                    <a:pt x="546" y="10"/>
                    <a:pt x="546" y="10"/>
                  </a:cubicBezTo>
                  <a:cubicBezTo>
                    <a:pt x="546" y="9"/>
                    <a:pt x="546" y="9"/>
                    <a:pt x="546" y="9"/>
                  </a:cubicBezTo>
                  <a:cubicBezTo>
                    <a:pt x="546" y="10"/>
                    <a:pt x="546" y="10"/>
                    <a:pt x="546" y="10"/>
                  </a:cubicBezTo>
                  <a:cubicBezTo>
                    <a:pt x="546" y="9"/>
                    <a:pt x="546" y="10"/>
                    <a:pt x="547" y="10"/>
                  </a:cubicBezTo>
                  <a:cubicBezTo>
                    <a:pt x="550" y="11"/>
                    <a:pt x="557" y="14"/>
                    <a:pt x="565" y="18"/>
                  </a:cubicBezTo>
                  <a:cubicBezTo>
                    <a:pt x="595" y="33"/>
                    <a:pt x="651" y="65"/>
                    <a:pt x="700" y="93"/>
                  </a:cubicBezTo>
                  <a:cubicBezTo>
                    <a:pt x="724" y="106"/>
                    <a:pt x="747" y="120"/>
                    <a:pt x="763" y="129"/>
                  </a:cubicBezTo>
                  <a:cubicBezTo>
                    <a:pt x="771" y="134"/>
                    <a:pt x="778" y="138"/>
                    <a:pt x="782" y="140"/>
                  </a:cubicBezTo>
                  <a:cubicBezTo>
                    <a:pt x="787" y="143"/>
                    <a:pt x="789" y="145"/>
                    <a:pt x="789" y="145"/>
                  </a:cubicBezTo>
                  <a:cubicBezTo>
                    <a:pt x="790" y="145"/>
                    <a:pt x="791" y="145"/>
                    <a:pt x="792" y="145"/>
                  </a:cubicBezTo>
                  <a:cubicBezTo>
                    <a:pt x="793" y="145"/>
                    <a:pt x="794" y="144"/>
                    <a:pt x="795" y="143"/>
                  </a:cubicBezTo>
                  <a:cubicBezTo>
                    <a:pt x="795" y="142"/>
                    <a:pt x="795" y="141"/>
                    <a:pt x="795" y="140"/>
                  </a:cubicBezTo>
                  <a:cubicBezTo>
                    <a:pt x="795" y="139"/>
                    <a:pt x="794" y="138"/>
                    <a:pt x="793" y="138"/>
                  </a:cubicBezTo>
                  <a:cubicBezTo>
                    <a:pt x="793" y="138"/>
                    <a:pt x="790" y="136"/>
                    <a:pt x="784" y="133"/>
                  </a:cubicBezTo>
                  <a:cubicBezTo>
                    <a:pt x="764" y="120"/>
                    <a:pt x="712" y="90"/>
                    <a:pt x="666" y="62"/>
                  </a:cubicBezTo>
                  <a:cubicBezTo>
                    <a:pt x="643" y="48"/>
                    <a:pt x="622" y="34"/>
                    <a:pt x="606" y="24"/>
                  </a:cubicBezTo>
                  <a:cubicBezTo>
                    <a:pt x="598" y="19"/>
                    <a:pt x="591" y="14"/>
                    <a:pt x="587" y="11"/>
                  </a:cubicBezTo>
                  <a:cubicBezTo>
                    <a:pt x="584" y="9"/>
                    <a:pt x="583" y="8"/>
                    <a:pt x="582" y="7"/>
                  </a:cubicBezTo>
                  <a:cubicBezTo>
                    <a:pt x="581" y="7"/>
                    <a:pt x="581" y="6"/>
                    <a:pt x="581" y="6"/>
                  </a:cubicBezTo>
                  <a:cubicBezTo>
                    <a:pt x="581" y="6"/>
                    <a:pt x="581" y="6"/>
                    <a:pt x="581" y="6"/>
                  </a:cubicBezTo>
                  <a:cubicBezTo>
                    <a:pt x="580" y="6"/>
                    <a:pt x="580" y="6"/>
                    <a:pt x="580" y="6"/>
                  </a:cubicBezTo>
                  <a:cubicBezTo>
                    <a:pt x="581" y="6"/>
                    <a:pt x="581" y="6"/>
                    <a:pt x="581" y="6"/>
                  </a:cubicBezTo>
                  <a:cubicBezTo>
                    <a:pt x="581" y="6"/>
                    <a:pt x="581" y="6"/>
                    <a:pt x="581" y="6"/>
                  </a:cubicBezTo>
                  <a:cubicBezTo>
                    <a:pt x="580" y="6"/>
                    <a:pt x="580" y="6"/>
                    <a:pt x="580" y="6"/>
                  </a:cubicBezTo>
                  <a:cubicBezTo>
                    <a:pt x="581" y="6"/>
                    <a:pt x="581" y="6"/>
                    <a:pt x="581" y="6"/>
                  </a:cubicBezTo>
                  <a:cubicBezTo>
                    <a:pt x="578" y="8"/>
                    <a:pt x="578" y="8"/>
                    <a:pt x="578" y="8"/>
                  </a:cubicBezTo>
                  <a:cubicBezTo>
                    <a:pt x="581" y="8"/>
                    <a:pt x="581" y="8"/>
                    <a:pt x="581" y="8"/>
                  </a:cubicBezTo>
                  <a:cubicBezTo>
                    <a:pt x="581" y="7"/>
                    <a:pt x="581" y="6"/>
                    <a:pt x="581" y="6"/>
                  </a:cubicBezTo>
                  <a:cubicBezTo>
                    <a:pt x="578" y="8"/>
                    <a:pt x="578" y="8"/>
                    <a:pt x="578" y="8"/>
                  </a:cubicBezTo>
                  <a:cubicBezTo>
                    <a:pt x="581" y="8"/>
                    <a:pt x="581" y="8"/>
                    <a:pt x="581" y="8"/>
                  </a:cubicBezTo>
                  <a:cubicBezTo>
                    <a:pt x="578" y="8"/>
                    <a:pt x="578" y="8"/>
                    <a:pt x="578" y="8"/>
                  </a:cubicBezTo>
                  <a:cubicBezTo>
                    <a:pt x="581" y="10"/>
                    <a:pt x="581" y="10"/>
                    <a:pt x="581" y="10"/>
                  </a:cubicBezTo>
                  <a:cubicBezTo>
                    <a:pt x="581" y="9"/>
                    <a:pt x="581" y="8"/>
                    <a:pt x="581" y="8"/>
                  </a:cubicBezTo>
                  <a:cubicBezTo>
                    <a:pt x="578" y="8"/>
                    <a:pt x="578" y="8"/>
                    <a:pt x="578" y="8"/>
                  </a:cubicBezTo>
                  <a:cubicBezTo>
                    <a:pt x="581" y="10"/>
                    <a:pt x="581" y="10"/>
                    <a:pt x="581" y="10"/>
                  </a:cubicBezTo>
                  <a:cubicBezTo>
                    <a:pt x="577" y="7"/>
                    <a:pt x="577" y="7"/>
                    <a:pt x="577" y="7"/>
                  </a:cubicBezTo>
                  <a:cubicBezTo>
                    <a:pt x="575" y="11"/>
                    <a:pt x="575" y="11"/>
                    <a:pt x="575" y="11"/>
                  </a:cubicBezTo>
                  <a:cubicBezTo>
                    <a:pt x="575" y="11"/>
                    <a:pt x="627" y="39"/>
                    <a:pt x="680" y="67"/>
                  </a:cubicBezTo>
                  <a:cubicBezTo>
                    <a:pt x="706" y="81"/>
                    <a:pt x="732" y="95"/>
                    <a:pt x="753" y="106"/>
                  </a:cubicBezTo>
                  <a:cubicBezTo>
                    <a:pt x="763" y="111"/>
                    <a:pt x="771" y="115"/>
                    <a:pt x="777" y="118"/>
                  </a:cubicBezTo>
                  <a:cubicBezTo>
                    <a:pt x="780" y="120"/>
                    <a:pt x="783" y="121"/>
                    <a:pt x="784" y="122"/>
                  </a:cubicBezTo>
                  <a:cubicBezTo>
                    <a:pt x="785" y="123"/>
                    <a:pt x="786" y="123"/>
                    <a:pt x="787" y="123"/>
                  </a:cubicBezTo>
                  <a:cubicBezTo>
                    <a:pt x="788" y="123"/>
                    <a:pt x="788" y="123"/>
                    <a:pt x="788" y="123"/>
                  </a:cubicBezTo>
                  <a:cubicBezTo>
                    <a:pt x="788" y="124"/>
                    <a:pt x="788" y="124"/>
                    <a:pt x="788" y="124"/>
                  </a:cubicBezTo>
                  <a:cubicBezTo>
                    <a:pt x="788" y="124"/>
                    <a:pt x="789" y="124"/>
                    <a:pt x="789" y="124"/>
                  </a:cubicBezTo>
                  <a:cubicBezTo>
                    <a:pt x="789" y="124"/>
                    <a:pt x="790" y="124"/>
                    <a:pt x="790" y="124"/>
                  </a:cubicBezTo>
                  <a:cubicBezTo>
                    <a:pt x="791" y="123"/>
                    <a:pt x="792" y="123"/>
                    <a:pt x="792" y="122"/>
                  </a:cubicBezTo>
                  <a:cubicBezTo>
                    <a:pt x="793" y="121"/>
                    <a:pt x="793" y="120"/>
                    <a:pt x="793" y="119"/>
                  </a:cubicBezTo>
                  <a:cubicBezTo>
                    <a:pt x="793" y="118"/>
                    <a:pt x="792" y="117"/>
                    <a:pt x="791" y="117"/>
                  </a:cubicBezTo>
                  <a:cubicBezTo>
                    <a:pt x="607" y="1"/>
                    <a:pt x="607" y="1"/>
                    <a:pt x="607" y="1"/>
                  </a:cubicBezTo>
                  <a:cubicBezTo>
                    <a:pt x="605" y="5"/>
                    <a:pt x="605" y="5"/>
                    <a:pt x="605" y="5"/>
                  </a:cubicBezTo>
                  <a:cubicBezTo>
                    <a:pt x="603" y="8"/>
                    <a:pt x="603" y="8"/>
                    <a:pt x="603" y="8"/>
                  </a:cubicBezTo>
                  <a:cubicBezTo>
                    <a:pt x="603" y="8"/>
                    <a:pt x="648" y="34"/>
                    <a:pt x="693" y="59"/>
                  </a:cubicBezTo>
                  <a:cubicBezTo>
                    <a:pt x="716" y="72"/>
                    <a:pt x="739" y="85"/>
                    <a:pt x="757" y="95"/>
                  </a:cubicBezTo>
                  <a:cubicBezTo>
                    <a:pt x="766" y="99"/>
                    <a:pt x="774" y="103"/>
                    <a:pt x="780" y="106"/>
                  </a:cubicBezTo>
                  <a:cubicBezTo>
                    <a:pt x="783" y="108"/>
                    <a:pt x="785" y="109"/>
                    <a:pt x="787" y="110"/>
                  </a:cubicBezTo>
                  <a:cubicBezTo>
                    <a:pt x="788" y="110"/>
                    <a:pt x="789" y="110"/>
                    <a:pt x="790" y="111"/>
                  </a:cubicBezTo>
                  <a:cubicBezTo>
                    <a:pt x="790" y="111"/>
                    <a:pt x="791" y="111"/>
                    <a:pt x="792" y="111"/>
                  </a:cubicBezTo>
                  <a:cubicBezTo>
                    <a:pt x="792" y="111"/>
                    <a:pt x="793" y="111"/>
                    <a:pt x="794" y="111"/>
                  </a:cubicBezTo>
                  <a:cubicBezTo>
                    <a:pt x="794" y="111"/>
                    <a:pt x="795" y="110"/>
                    <a:pt x="796" y="109"/>
                  </a:cubicBezTo>
                  <a:cubicBezTo>
                    <a:pt x="796" y="109"/>
                    <a:pt x="796" y="109"/>
                    <a:pt x="796" y="109"/>
                  </a:cubicBezTo>
                  <a:cubicBezTo>
                    <a:pt x="796" y="108"/>
                    <a:pt x="796" y="108"/>
                    <a:pt x="796" y="107"/>
                  </a:cubicBezTo>
                  <a:cubicBezTo>
                    <a:pt x="796" y="106"/>
                    <a:pt x="796" y="105"/>
                    <a:pt x="796" y="105"/>
                  </a:cubicBezTo>
                  <a:cubicBezTo>
                    <a:pt x="795" y="104"/>
                    <a:pt x="795" y="104"/>
                    <a:pt x="795" y="104"/>
                  </a:cubicBezTo>
                  <a:cubicBezTo>
                    <a:pt x="795" y="103"/>
                    <a:pt x="794" y="103"/>
                    <a:pt x="793" y="103"/>
                  </a:cubicBezTo>
                  <a:cubicBezTo>
                    <a:pt x="791" y="101"/>
                    <a:pt x="787" y="98"/>
                    <a:pt x="782" y="95"/>
                  </a:cubicBezTo>
                  <a:cubicBezTo>
                    <a:pt x="743" y="69"/>
                    <a:pt x="633" y="3"/>
                    <a:pt x="633" y="3"/>
                  </a:cubicBezTo>
                  <a:cubicBezTo>
                    <a:pt x="630" y="6"/>
                    <a:pt x="630" y="6"/>
                    <a:pt x="630" y="6"/>
                  </a:cubicBezTo>
                  <a:cubicBezTo>
                    <a:pt x="629" y="9"/>
                    <a:pt x="629" y="9"/>
                    <a:pt x="629" y="9"/>
                  </a:cubicBezTo>
                  <a:cubicBezTo>
                    <a:pt x="790" y="97"/>
                    <a:pt x="790" y="97"/>
                    <a:pt x="790" y="97"/>
                  </a:cubicBezTo>
                  <a:cubicBezTo>
                    <a:pt x="791" y="98"/>
                    <a:pt x="794" y="98"/>
                    <a:pt x="795" y="96"/>
                  </a:cubicBezTo>
                  <a:cubicBezTo>
                    <a:pt x="796" y="94"/>
                    <a:pt x="795" y="92"/>
                    <a:pt x="793" y="91"/>
                  </a:cubicBezTo>
                  <a:cubicBezTo>
                    <a:pt x="793" y="91"/>
                    <a:pt x="791" y="89"/>
                    <a:pt x="787" y="87"/>
                  </a:cubicBezTo>
                  <a:cubicBezTo>
                    <a:pt x="774" y="79"/>
                    <a:pt x="741" y="59"/>
                    <a:pt x="711" y="40"/>
                  </a:cubicBezTo>
                  <a:cubicBezTo>
                    <a:pt x="696" y="31"/>
                    <a:pt x="681" y="22"/>
                    <a:pt x="671" y="15"/>
                  </a:cubicBezTo>
                  <a:cubicBezTo>
                    <a:pt x="666" y="12"/>
                    <a:pt x="661" y="9"/>
                    <a:pt x="658" y="7"/>
                  </a:cubicBezTo>
                  <a:cubicBezTo>
                    <a:pt x="657" y="6"/>
                    <a:pt x="656" y="5"/>
                    <a:pt x="655" y="5"/>
                  </a:cubicBezTo>
                  <a:cubicBezTo>
                    <a:pt x="655" y="4"/>
                    <a:pt x="655" y="4"/>
                    <a:pt x="655" y="4"/>
                  </a:cubicBezTo>
                  <a:cubicBezTo>
                    <a:pt x="655" y="4"/>
                    <a:pt x="655" y="4"/>
                    <a:pt x="655" y="4"/>
                  </a:cubicBezTo>
                  <a:cubicBezTo>
                    <a:pt x="653" y="6"/>
                    <a:pt x="653" y="6"/>
                    <a:pt x="653" y="6"/>
                  </a:cubicBezTo>
                  <a:cubicBezTo>
                    <a:pt x="655" y="4"/>
                    <a:pt x="655" y="4"/>
                    <a:pt x="655" y="4"/>
                  </a:cubicBezTo>
                  <a:cubicBezTo>
                    <a:pt x="655" y="4"/>
                    <a:pt x="655" y="4"/>
                    <a:pt x="655" y="4"/>
                  </a:cubicBezTo>
                  <a:cubicBezTo>
                    <a:pt x="653" y="6"/>
                    <a:pt x="653" y="6"/>
                    <a:pt x="653" y="6"/>
                  </a:cubicBezTo>
                  <a:cubicBezTo>
                    <a:pt x="655" y="4"/>
                    <a:pt x="655" y="4"/>
                    <a:pt x="655" y="4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655" y="5"/>
                    <a:pt x="655" y="5"/>
                    <a:pt x="655" y="5"/>
                  </a:cubicBezTo>
                  <a:cubicBezTo>
                    <a:pt x="655" y="4"/>
                    <a:pt x="655" y="4"/>
                    <a:pt x="655" y="4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655" y="5"/>
                    <a:pt x="655" y="5"/>
                    <a:pt x="655" y="5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656" y="7"/>
                    <a:pt x="656" y="7"/>
                    <a:pt x="656" y="7"/>
                  </a:cubicBezTo>
                  <a:cubicBezTo>
                    <a:pt x="656" y="6"/>
                    <a:pt x="655" y="5"/>
                    <a:pt x="655" y="5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656" y="7"/>
                    <a:pt x="656" y="7"/>
                    <a:pt x="656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655" y="9"/>
                    <a:pt x="655" y="9"/>
                    <a:pt x="655" y="9"/>
                  </a:cubicBezTo>
                  <a:cubicBezTo>
                    <a:pt x="655" y="8"/>
                    <a:pt x="656" y="7"/>
                    <a:pt x="656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655" y="9"/>
                    <a:pt x="655" y="9"/>
                    <a:pt x="655" y="9"/>
                  </a:cubicBezTo>
                  <a:cubicBezTo>
                    <a:pt x="655" y="9"/>
                    <a:pt x="655" y="9"/>
                    <a:pt x="655" y="9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653" y="10"/>
                    <a:pt x="653" y="10"/>
                    <a:pt x="653" y="10"/>
                  </a:cubicBezTo>
                  <a:cubicBezTo>
                    <a:pt x="653" y="10"/>
                    <a:pt x="654" y="10"/>
                    <a:pt x="655" y="9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653" y="10"/>
                    <a:pt x="653" y="10"/>
                    <a:pt x="653" y="10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652" y="10"/>
                    <a:pt x="652" y="10"/>
                    <a:pt x="652" y="10"/>
                  </a:cubicBezTo>
                  <a:cubicBezTo>
                    <a:pt x="652" y="10"/>
                    <a:pt x="652" y="10"/>
                    <a:pt x="653" y="10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652" y="10"/>
                    <a:pt x="652" y="10"/>
                    <a:pt x="652" y="10"/>
                  </a:cubicBezTo>
                  <a:cubicBezTo>
                    <a:pt x="652" y="9"/>
                    <a:pt x="652" y="9"/>
                    <a:pt x="652" y="9"/>
                  </a:cubicBezTo>
                  <a:cubicBezTo>
                    <a:pt x="652" y="10"/>
                    <a:pt x="652" y="10"/>
                    <a:pt x="652" y="10"/>
                  </a:cubicBezTo>
                  <a:cubicBezTo>
                    <a:pt x="652" y="10"/>
                    <a:pt x="652" y="10"/>
                    <a:pt x="652" y="10"/>
                  </a:cubicBezTo>
                  <a:cubicBezTo>
                    <a:pt x="652" y="9"/>
                    <a:pt x="652" y="9"/>
                    <a:pt x="652" y="9"/>
                  </a:cubicBezTo>
                  <a:cubicBezTo>
                    <a:pt x="652" y="10"/>
                    <a:pt x="652" y="10"/>
                    <a:pt x="652" y="10"/>
                  </a:cubicBezTo>
                  <a:cubicBezTo>
                    <a:pt x="652" y="10"/>
                    <a:pt x="653" y="11"/>
                    <a:pt x="654" y="11"/>
                  </a:cubicBezTo>
                  <a:cubicBezTo>
                    <a:pt x="660" y="14"/>
                    <a:pt x="671" y="19"/>
                    <a:pt x="685" y="26"/>
                  </a:cubicBezTo>
                  <a:cubicBezTo>
                    <a:pt x="706" y="36"/>
                    <a:pt x="732" y="49"/>
                    <a:pt x="753" y="60"/>
                  </a:cubicBezTo>
                  <a:cubicBezTo>
                    <a:pt x="764" y="65"/>
                    <a:pt x="773" y="70"/>
                    <a:pt x="780" y="74"/>
                  </a:cubicBezTo>
                  <a:cubicBezTo>
                    <a:pt x="787" y="77"/>
                    <a:pt x="790" y="79"/>
                    <a:pt x="790" y="79"/>
                  </a:cubicBezTo>
                  <a:cubicBezTo>
                    <a:pt x="792" y="80"/>
                    <a:pt x="795" y="79"/>
                    <a:pt x="796" y="78"/>
                  </a:cubicBezTo>
                  <a:cubicBezTo>
                    <a:pt x="797" y="76"/>
                    <a:pt x="796" y="73"/>
                    <a:pt x="794" y="72"/>
                  </a:cubicBezTo>
                  <a:cubicBezTo>
                    <a:pt x="794" y="72"/>
                    <a:pt x="793" y="71"/>
                    <a:pt x="789" y="69"/>
                  </a:cubicBezTo>
                  <a:cubicBezTo>
                    <a:pt x="779" y="63"/>
                    <a:pt x="752" y="47"/>
                    <a:pt x="728" y="32"/>
                  </a:cubicBezTo>
                  <a:cubicBezTo>
                    <a:pt x="716" y="25"/>
                    <a:pt x="705" y="18"/>
                    <a:pt x="697" y="12"/>
                  </a:cubicBezTo>
                  <a:cubicBezTo>
                    <a:pt x="693" y="10"/>
                    <a:pt x="689" y="8"/>
                    <a:pt x="687" y="6"/>
                  </a:cubicBezTo>
                  <a:cubicBezTo>
                    <a:pt x="686" y="5"/>
                    <a:pt x="685" y="5"/>
                    <a:pt x="684" y="4"/>
                  </a:cubicBezTo>
                  <a:cubicBezTo>
                    <a:pt x="684" y="4"/>
                    <a:pt x="684" y="4"/>
                    <a:pt x="684" y="4"/>
                  </a:cubicBezTo>
                  <a:cubicBezTo>
                    <a:pt x="684" y="4"/>
                    <a:pt x="684" y="4"/>
                    <a:pt x="684" y="4"/>
                  </a:cubicBezTo>
                  <a:cubicBezTo>
                    <a:pt x="683" y="5"/>
                    <a:pt x="683" y="5"/>
                    <a:pt x="683" y="5"/>
                  </a:cubicBezTo>
                  <a:cubicBezTo>
                    <a:pt x="684" y="4"/>
                    <a:pt x="684" y="4"/>
                    <a:pt x="684" y="4"/>
                  </a:cubicBezTo>
                  <a:cubicBezTo>
                    <a:pt x="684" y="4"/>
                    <a:pt x="684" y="4"/>
                    <a:pt x="684" y="4"/>
                  </a:cubicBezTo>
                  <a:cubicBezTo>
                    <a:pt x="683" y="5"/>
                    <a:pt x="683" y="5"/>
                    <a:pt x="683" y="5"/>
                  </a:cubicBezTo>
                  <a:cubicBezTo>
                    <a:pt x="684" y="4"/>
                    <a:pt x="684" y="4"/>
                    <a:pt x="684" y="4"/>
                  </a:cubicBezTo>
                  <a:cubicBezTo>
                    <a:pt x="681" y="6"/>
                    <a:pt x="681" y="6"/>
                    <a:pt x="681" y="6"/>
                  </a:cubicBezTo>
                  <a:cubicBezTo>
                    <a:pt x="684" y="5"/>
                    <a:pt x="684" y="5"/>
                    <a:pt x="684" y="5"/>
                  </a:cubicBezTo>
                  <a:cubicBezTo>
                    <a:pt x="684" y="4"/>
                    <a:pt x="684" y="4"/>
                    <a:pt x="684" y="4"/>
                  </a:cubicBezTo>
                  <a:cubicBezTo>
                    <a:pt x="681" y="6"/>
                    <a:pt x="681" y="6"/>
                    <a:pt x="681" y="6"/>
                  </a:cubicBezTo>
                  <a:cubicBezTo>
                    <a:pt x="684" y="5"/>
                    <a:pt x="684" y="5"/>
                    <a:pt x="684" y="5"/>
                  </a:cubicBezTo>
                  <a:cubicBezTo>
                    <a:pt x="681" y="6"/>
                    <a:pt x="681" y="6"/>
                    <a:pt x="681" y="6"/>
                  </a:cubicBezTo>
                  <a:cubicBezTo>
                    <a:pt x="685" y="6"/>
                    <a:pt x="685" y="6"/>
                    <a:pt x="685" y="6"/>
                  </a:cubicBezTo>
                  <a:cubicBezTo>
                    <a:pt x="685" y="5"/>
                    <a:pt x="685" y="5"/>
                    <a:pt x="684" y="5"/>
                  </a:cubicBezTo>
                  <a:cubicBezTo>
                    <a:pt x="681" y="6"/>
                    <a:pt x="681" y="6"/>
                    <a:pt x="681" y="6"/>
                  </a:cubicBezTo>
                  <a:cubicBezTo>
                    <a:pt x="685" y="6"/>
                    <a:pt x="685" y="6"/>
                    <a:pt x="685" y="6"/>
                  </a:cubicBezTo>
                  <a:cubicBezTo>
                    <a:pt x="681" y="6"/>
                    <a:pt x="681" y="6"/>
                    <a:pt x="681" y="6"/>
                  </a:cubicBezTo>
                  <a:cubicBezTo>
                    <a:pt x="684" y="8"/>
                    <a:pt x="684" y="8"/>
                    <a:pt x="684" y="8"/>
                  </a:cubicBezTo>
                  <a:cubicBezTo>
                    <a:pt x="685" y="7"/>
                    <a:pt x="685" y="7"/>
                    <a:pt x="685" y="6"/>
                  </a:cubicBezTo>
                  <a:cubicBezTo>
                    <a:pt x="681" y="6"/>
                    <a:pt x="681" y="6"/>
                    <a:pt x="681" y="6"/>
                  </a:cubicBezTo>
                  <a:cubicBezTo>
                    <a:pt x="684" y="8"/>
                    <a:pt x="684" y="8"/>
                    <a:pt x="684" y="8"/>
                  </a:cubicBezTo>
                  <a:cubicBezTo>
                    <a:pt x="681" y="6"/>
                    <a:pt x="681" y="6"/>
                    <a:pt x="681" y="6"/>
                  </a:cubicBezTo>
                  <a:cubicBezTo>
                    <a:pt x="679" y="10"/>
                    <a:pt x="679" y="10"/>
                    <a:pt x="679" y="10"/>
                  </a:cubicBezTo>
                  <a:cubicBezTo>
                    <a:pt x="790" y="67"/>
                    <a:pt x="790" y="67"/>
                    <a:pt x="790" y="67"/>
                  </a:cubicBezTo>
                  <a:cubicBezTo>
                    <a:pt x="792" y="67"/>
                    <a:pt x="794" y="67"/>
                    <a:pt x="795" y="65"/>
                  </a:cubicBezTo>
                  <a:cubicBezTo>
                    <a:pt x="796" y="63"/>
                    <a:pt x="795" y="61"/>
                    <a:pt x="794" y="60"/>
                  </a:cubicBezTo>
                  <a:cubicBezTo>
                    <a:pt x="701" y="2"/>
                    <a:pt x="701" y="2"/>
                    <a:pt x="701" y="2"/>
                  </a:cubicBezTo>
                  <a:cubicBezTo>
                    <a:pt x="699" y="5"/>
                    <a:pt x="699" y="5"/>
                    <a:pt x="699" y="5"/>
                  </a:cubicBezTo>
                  <a:cubicBezTo>
                    <a:pt x="698" y="9"/>
                    <a:pt x="698" y="9"/>
                    <a:pt x="698" y="9"/>
                  </a:cubicBezTo>
                  <a:cubicBezTo>
                    <a:pt x="698" y="9"/>
                    <a:pt x="720" y="19"/>
                    <a:pt x="743" y="29"/>
                  </a:cubicBezTo>
                  <a:cubicBezTo>
                    <a:pt x="754" y="33"/>
                    <a:pt x="765" y="38"/>
                    <a:pt x="775" y="42"/>
                  </a:cubicBezTo>
                  <a:cubicBezTo>
                    <a:pt x="779" y="44"/>
                    <a:pt x="783" y="45"/>
                    <a:pt x="786" y="46"/>
                  </a:cubicBezTo>
                  <a:cubicBezTo>
                    <a:pt x="788" y="47"/>
                    <a:pt x="789" y="47"/>
                    <a:pt x="790" y="48"/>
                  </a:cubicBezTo>
                  <a:cubicBezTo>
                    <a:pt x="790" y="48"/>
                    <a:pt x="791" y="48"/>
                    <a:pt x="791" y="48"/>
                  </a:cubicBezTo>
                  <a:cubicBezTo>
                    <a:pt x="792" y="48"/>
                    <a:pt x="792" y="48"/>
                    <a:pt x="793" y="48"/>
                  </a:cubicBezTo>
                  <a:cubicBezTo>
                    <a:pt x="793" y="48"/>
                    <a:pt x="794" y="48"/>
                    <a:pt x="794" y="48"/>
                  </a:cubicBezTo>
                  <a:cubicBezTo>
                    <a:pt x="795" y="48"/>
                    <a:pt x="795" y="48"/>
                    <a:pt x="795" y="48"/>
                  </a:cubicBezTo>
                  <a:cubicBezTo>
                    <a:pt x="796" y="47"/>
                    <a:pt x="796" y="47"/>
                    <a:pt x="797" y="46"/>
                  </a:cubicBezTo>
                  <a:cubicBezTo>
                    <a:pt x="797" y="46"/>
                    <a:pt x="797" y="45"/>
                    <a:pt x="797" y="44"/>
                  </a:cubicBezTo>
                  <a:cubicBezTo>
                    <a:pt x="797" y="43"/>
                    <a:pt x="796" y="42"/>
                    <a:pt x="795" y="41"/>
                  </a:cubicBezTo>
                  <a:cubicBezTo>
                    <a:pt x="731" y="1"/>
                    <a:pt x="731" y="1"/>
                    <a:pt x="731" y="1"/>
                  </a:cubicBezTo>
                  <a:cubicBezTo>
                    <a:pt x="729" y="4"/>
                    <a:pt x="729" y="4"/>
                    <a:pt x="729" y="4"/>
                  </a:cubicBezTo>
                  <a:cubicBezTo>
                    <a:pt x="733" y="6"/>
                    <a:pt x="733" y="6"/>
                    <a:pt x="733" y="6"/>
                  </a:cubicBezTo>
                  <a:cubicBezTo>
                    <a:pt x="729" y="4"/>
                    <a:pt x="729" y="4"/>
                    <a:pt x="729" y="4"/>
                  </a:cubicBezTo>
                  <a:cubicBezTo>
                    <a:pt x="731" y="8"/>
                    <a:pt x="731" y="8"/>
                    <a:pt x="731" y="8"/>
                  </a:cubicBezTo>
                  <a:cubicBezTo>
                    <a:pt x="732" y="7"/>
                    <a:pt x="732" y="7"/>
                    <a:pt x="733" y="6"/>
                  </a:cubicBezTo>
                  <a:cubicBezTo>
                    <a:pt x="729" y="4"/>
                    <a:pt x="729" y="4"/>
                    <a:pt x="729" y="4"/>
                  </a:cubicBezTo>
                  <a:cubicBezTo>
                    <a:pt x="731" y="8"/>
                    <a:pt x="731" y="8"/>
                    <a:pt x="731" y="8"/>
                  </a:cubicBezTo>
                  <a:cubicBezTo>
                    <a:pt x="730" y="5"/>
                    <a:pt x="730" y="5"/>
                    <a:pt x="730" y="5"/>
                  </a:cubicBezTo>
                  <a:cubicBezTo>
                    <a:pt x="730" y="8"/>
                    <a:pt x="730" y="8"/>
                    <a:pt x="730" y="8"/>
                  </a:cubicBezTo>
                  <a:cubicBezTo>
                    <a:pt x="730" y="8"/>
                    <a:pt x="730" y="8"/>
                    <a:pt x="731" y="8"/>
                  </a:cubicBezTo>
                  <a:cubicBezTo>
                    <a:pt x="730" y="5"/>
                    <a:pt x="730" y="5"/>
                    <a:pt x="730" y="5"/>
                  </a:cubicBezTo>
                  <a:cubicBezTo>
                    <a:pt x="730" y="8"/>
                    <a:pt x="730" y="8"/>
                    <a:pt x="730" y="8"/>
                  </a:cubicBezTo>
                  <a:cubicBezTo>
                    <a:pt x="730" y="7"/>
                    <a:pt x="730" y="7"/>
                    <a:pt x="730" y="7"/>
                  </a:cubicBezTo>
                  <a:cubicBezTo>
                    <a:pt x="729" y="8"/>
                    <a:pt x="729" y="8"/>
                    <a:pt x="729" y="8"/>
                  </a:cubicBezTo>
                  <a:cubicBezTo>
                    <a:pt x="730" y="8"/>
                    <a:pt x="730" y="8"/>
                    <a:pt x="730" y="8"/>
                  </a:cubicBezTo>
                  <a:cubicBezTo>
                    <a:pt x="730" y="7"/>
                    <a:pt x="730" y="7"/>
                    <a:pt x="730" y="7"/>
                  </a:cubicBezTo>
                  <a:cubicBezTo>
                    <a:pt x="729" y="8"/>
                    <a:pt x="729" y="8"/>
                    <a:pt x="729" y="8"/>
                  </a:cubicBezTo>
                  <a:cubicBezTo>
                    <a:pt x="729" y="8"/>
                    <a:pt x="730" y="8"/>
                    <a:pt x="731" y="8"/>
                  </a:cubicBezTo>
                  <a:cubicBezTo>
                    <a:pt x="733" y="9"/>
                    <a:pt x="738" y="11"/>
                    <a:pt x="744" y="13"/>
                  </a:cubicBezTo>
                  <a:cubicBezTo>
                    <a:pt x="753" y="16"/>
                    <a:pt x="764" y="20"/>
                    <a:pt x="773" y="23"/>
                  </a:cubicBezTo>
                  <a:cubicBezTo>
                    <a:pt x="778" y="25"/>
                    <a:pt x="782" y="27"/>
                    <a:pt x="786" y="28"/>
                  </a:cubicBezTo>
                  <a:cubicBezTo>
                    <a:pt x="787" y="28"/>
                    <a:pt x="789" y="29"/>
                    <a:pt x="790" y="29"/>
                  </a:cubicBezTo>
                  <a:cubicBezTo>
                    <a:pt x="791" y="29"/>
                    <a:pt x="791" y="29"/>
                    <a:pt x="792" y="29"/>
                  </a:cubicBezTo>
                  <a:cubicBezTo>
                    <a:pt x="792" y="30"/>
                    <a:pt x="793" y="30"/>
                    <a:pt x="793" y="30"/>
                  </a:cubicBezTo>
                  <a:cubicBezTo>
                    <a:pt x="794" y="30"/>
                    <a:pt x="794" y="30"/>
                    <a:pt x="795" y="29"/>
                  </a:cubicBezTo>
                  <a:cubicBezTo>
                    <a:pt x="795" y="29"/>
                    <a:pt x="795" y="29"/>
                    <a:pt x="796" y="29"/>
                  </a:cubicBezTo>
                  <a:cubicBezTo>
                    <a:pt x="796" y="29"/>
                    <a:pt x="797" y="28"/>
                    <a:pt x="797" y="28"/>
                  </a:cubicBezTo>
                  <a:cubicBezTo>
                    <a:pt x="798" y="27"/>
                    <a:pt x="798" y="26"/>
                    <a:pt x="798" y="25"/>
                  </a:cubicBezTo>
                  <a:cubicBezTo>
                    <a:pt x="797" y="24"/>
                    <a:pt x="797" y="23"/>
                    <a:pt x="796" y="22"/>
                  </a:cubicBezTo>
                  <a:cubicBezTo>
                    <a:pt x="766" y="3"/>
                    <a:pt x="766" y="3"/>
                    <a:pt x="766" y="3"/>
                  </a:cubicBezTo>
                  <a:cubicBezTo>
                    <a:pt x="764" y="7"/>
                    <a:pt x="764" y="7"/>
                    <a:pt x="764" y="7"/>
                  </a:cubicBezTo>
                  <a:cubicBezTo>
                    <a:pt x="767" y="9"/>
                    <a:pt x="767" y="9"/>
                    <a:pt x="767" y="9"/>
                  </a:cubicBezTo>
                  <a:cubicBezTo>
                    <a:pt x="764" y="7"/>
                    <a:pt x="764" y="7"/>
                    <a:pt x="764" y="7"/>
                  </a:cubicBezTo>
                  <a:cubicBezTo>
                    <a:pt x="765" y="10"/>
                    <a:pt x="765" y="10"/>
                    <a:pt x="765" y="10"/>
                  </a:cubicBezTo>
                  <a:cubicBezTo>
                    <a:pt x="765" y="10"/>
                    <a:pt x="766" y="10"/>
                    <a:pt x="767" y="9"/>
                  </a:cubicBezTo>
                  <a:cubicBezTo>
                    <a:pt x="764" y="7"/>
                    <a:pt x="764" y="7"/>
                    <a:pt x="764" y="7"/>
                  </a:cubicBezTo>
                  <a:cubicBezTo>
                    <a:pt x="765" y="10"/>
                    <a:pt x="765" y="10"/>
                    <a:pt x="765" y="10"/>
                  </a:cubicBezTo>
                  <a:cubicBezTo>
                    <a:pt x="764" y="7"/>
                    <a:pt x="764" y="7"/>
                    <a:pt x="764" y="7"/>
                  </a:cubicBezTo>
                  <a:cubicBezTo>
                    <a:pt x="764" y="11"/>
                    <a:pt x="764" y="11"/>
                    <a:pt x="764" y="11"/>
                  </a:cubicBezTo>
                  <a:cubicBezTo>
                    <a:pt x="764" y="10"/>
                    <a:pt x="765" y="11"/>
                    <a:pt x="765" y="10"/>
                  </a:cubicBezTo>
                  <a:cubicBezTo>
                    <a:pt x="764" y="7"/>
                    <a:pt x="764" y="7"/>
                    <a:pt x="764" y="7"/>
                  </a:cubicBezTo>
                  <a:cubicBezTo>
                    <a:pt x="764" y="11"/>
                    <a:pt x="764" y="11"/>
                    <a:pt x="764" y="11"/>
                  </a:cubicBezTo>
                  <a:cubicBezTo>
                    <a:pt x="764" y="9"/>
                    <a:pt x="764" y="9"/>
                    <a:pt x="764" y="9"/>
                  </a:cubicBezTo>
                  <a:cubicBezTo>
                    <a:pt x="764" y="11"/>
                    <a:pt x="764" y="11"/>
                    <a:pt x="764" y="11"/>
                  </a:cubicBezTo>
                  <a:cubicBezTo>
                    <a:pt x="764" y="11"/>
                    <a:pt x="764" y="11"/>
                    <a:pt x="764" y="11"/>
                  </a:cubicBezTo>
                  <a:cubicBezTo>
                    <a:pt x="764" y="9"/>
                    <a:pt x="764" y="9"/>
                    <a:pt x="764" y="9"/>
                  </a:cubicBezTo>
                  <a:cubicBezTo>
                    <a:pt x="764" y="11"/>
                    <a:pt x="764" y="11"/>
                    <a:pt x="764" y="11"/>
                  </a:cubicBezTo>
                  <a:cubicBezTo>
                    <a:pt x="765" y="11"/>
                    <a:pt x="765" y="11"/>
                    <a:pt x="765" y="11"/>
                  </a:cubicBezTo>
                  <a:cubicBezTo>
                    <a:pt x="767" y="11"/>
                    <a:pt x="773" y="11"/>
                    <a:pt x="778" y="11"/>
                  </a:cubicBezTo>
                  <a:cubicBezTo>
                    <a:pt x="784" y="11"/>
                    <a:pt x="789" y="12"/>
                    <a:pt x="791" y="12"/>
                  </a:cubicBezTo>
                  <a:cubicBezTo>
                    <a:pt x="792" y="12"/>
                    <a:pt x="792" y="12"/>
                    <a:pt x="792" y="12"/>
                  </a:cubicBezTo>
                  <a:cubicBezTo>
                    <a:pt x="793" y="12"/>
                    <a:pt x="793" y="12"/>
                    <a:pt x="793" y="12"/>
                  </a:cubicBezTo>
                  <a:cubicBezTo>
                    <a:pt x="793" y="12"/>
                    <a:pt x="793" y="12"/>
                    <a:pt x="793" y="11"/>
                  </a:cubicBezTo>
                  <a:cubicBezTo>
                    <a:pt x="794" y="11"/>
                    <a:pt x="794" y="11"/>
                    <a:pt x="795" y="10"/>
                  </a:cubicBezTo>
                  <a:cubicBezTo>
                    <a:pt x="796" y="9"/>
                    <a:pt x="796" y="8"/>
                    <a:pt x="796" y="7"/>
                  </a:cubicBezTo>
                  <a:cubicBezTo>
                    <a:pt x="795" y="6"/>
                    <a:pt x="795" y="5"/>
                    <a:pt x="794" y="5"/>
                  </a:cubicBezTo>
                  <a:cubicBezTo>
                    <a:pt x="792" y="3"/>
                    <a:pt x="792" y="3"/>
                    <a:pt x="792" y="3"/>
                  </a:cubicBezTo>
                  <a:cubicBezTo>
                    <a:pt x="790" y="2"/>
                    <a:pt x="787" y="2"/>
                    <a:pt x="786" y="4"/>
                  </a:cubicBezTo>
                  <a:cubicBezTo>
                    <a:pt x="785" y="6"/>
                    <a:pt x="786" y="8"/>
                    <a:pt x="787" y="10"/>
                  </a:cubicBezTo>
                  <a:cubicBezTo>
                    <a:pt x="790" y="11"/>
                    <a:pt x="790" y="11"/>
                    <a:pt x="790" y="11"/>
                  </a:cubicBezTo>
                  <a:cubicBezTo>
                    <a:pt x="792" y="8"/>
                    <a:pt x="792" y="8"/>
                    <a:pt x="792" y="8"/>
                  </a:cubicBezTo>
                  <a:cubicBezTo>
                    <a:pt x="789" y="6"/>
                    <a:pt x="789" y="6"/>
                    <a:pt x="789" y="6"/>
                  </a:cubicBezTo>
                  <a:cubicBezTo>
                    <a:pt x="792" y="8"/>
                    <a:pt x="792" y="8"/>
                    <a:pt x="792" y="8"/>
                  </a:cubicBezTo>
                  <a:cubicBezTo>
                    <a:pt x="790" y="4"/>
                    <a:pt x="790" y="4"/>
                    <a:pt x="790" y="4"/>
                  </a:cubicBezTo>
                  <a:cubicBezTo>
                    <a:pt x="790" y="4"/>
                    <a:pt x="789" y="5"/>
                    <a:pt x="789" y="6"/>
                  </a:cubicBezTo>
                  <a:cubicBezTo>
                    <a:pt x="792" y="8"/>
                    <a:pt x="792" y="8"/>
                    <a:pt x="792" y="8"/>
                  </a:cubicBezTo>
                  <a:cubicBezTo>
                    <a:pt x="790" y="4"/>
                    <a:pt x="790" y="4"/>
                    <a:pt x="790" y="4"/>
                  </a:cubicBezTo>
                  <a:cubicBezTo>
                    <a:pt x="792" y="8"/>
                    <a:pt x="792" y="8"/>
                    <a:pt x="792" y="8"/>
                  </a:cubicBezTo>
                  <a:cubicBezTo>
                    <a:pt x="791" y="4"/>
                    <a:pt x="791" y="4"/>
                    <a:pt x="791" y="4"/>
                  </a:cubicBezTo>
                  <a:cubicBezTo>
                    <a:pt x="791" y="4"/>
                    <a:pt x="791" y="4"/>
                    <a:pt x="790" y="4"/>
                  </a:cubicBezTo>
                  <a:cubicBezTo>
                    <a:pt x="792" y="8"/>
                    <a:pt x="792" y="8"/>
                    <a:pt x="792" y="8"/>
                  </a:cubicBezTo>
                  <a:cubicBezTo>
                    <a:pt x="791" y="4"/>
                    <a:pt x="791" y="4"/>
                    <a:pt x="791" y="4"/>
                  </a:cubicBezTo>
                  <a:cubicBezTo>
                    <a:pt x="792" y="6"/>
                    <a:pt x="792" y="6"/>
                    <a:pt x="792" y="6"/>
                  </a:cubicBezTo>
                  <a:cubicBezTo>
                    <a:pt x="791" y="4"/>
                    <a:pt x="791" y="4"/>
                    <a:pt x="791" y="4"/>
                  </a:cubicBezTo>
                  <a:cubicBezTo>
                    <a:pt x="791" y="4"/>
                    <a:pt x="791" y="4"/>
                    <a:pt x="791" y="4"/>
                  </a:cubicBezTo>
                  <a:cubicBezTo>
                    <a:pt x="792" y="6"/>
                    <a:pt x="792" y="6"/>
                    <a:pt x="792" y="6"/>
                  </a:cubicBezTo>
                  <a:cubicBezTo>
                    <a:pt x="791" y="4"/>
                    <a:pt x="791" y="4"/>
                    <a:pt x="791" y="4"/>
                  </a:cubicBezTo>
                  <a:cubicBezTo>
                    <a:pt x="791" y="4"/>
                    <a:pt x="791" y="4"/>
                    <a:pt x="791" y="4"/>
                  </a:cubicBezTo>
                  <a:cubicBezTo>
                    <a:pt x="791" y="4"/>
                    <a:pt x="791" y="4"/>
                    <a:pt x="791" y="4"/>
                  </a:cubicBezTo>
                  <a:cubicBezTo>
                    <a:pt x="789" y="4"/>
                    <a:pt x="784" y="4"/>
                    <a:pt x="779" y="3"/>
                  </a:cubicBezTo>
                  <a:cubicBezTo>
                    <a:pt x="773" y="3"/>
                    <a:pt x="768" y="3"/>
                    <a:pt x="765" y="3"/>
                  </a:cubicBezTo>
                  <a:cubicBezTo>
                    <a:pt x="764" y="3"/>
                    <a:pt x="764" y="3"/>
                    <a:pt x="764" y="3"/>
                  </a:cubicBezTo>
                  <a:cubicBezTo>
                    <a:pt x="763" y="3"/>
                    <a:pt x="763" y="3"/>
                    <a:pt x="763" y="3"/>
                  </a:cubicBezTo>
                  <a:cubicBezTo>
                    <a:pt x="763" y="3"/>
                    <a:pt x="762" y="3"/>
                    <a:pt x="762" y="3"/>
                  </a:cubicBezTo>
                  <a:cubicBezTo>
                    <a:pt x="762" y="3"/>
                    <a:pt x="761" y="4"/>
                    <a:pt x="760" y="5"/>
                  </a:cubicBezTo>
                  <a:cubicBezTo>
                    <a:pt x="760" y="6"/>
                    <a:pt x="760" y="7"/>
                    <a:pt x="760" y="8"/>
                  </a:cubicBezTo>
                  <a:cubicBezTo>
                    <a:pt x="760" y="9"/>
                    <a:pt x="761" y="9"/>
                    <a:pt x="761" y="10"/>
                  </a:cubicBezTo>
                  <a:cubicBezTo>
                    <a:pt x="792" y="29"/>
                    <a:pt x="792" y="29"/>
                    <a:pt x="792" y="29"/>
                  </a:cubicBezTo>
                  <a:cubicBezTo>
                    <a:pt x="794" y="26"/>
                    <a:pt x="794" y="26"/>
                    <a:pt x="794" y="26"/>
                  </a:cubicBezTo>
                  <a:cubicBezTo>
                    <a:pt x="791" y="24"/>
                    <a:pt x="791" y="24"/>
                    <a:pt x="791" y="24"/>
                  </a:cubicBezTo>
                  <a:cubicBezTo>
                    <a:pt x="794" y="26"/>
                    <a:pt x="794" y="26"/>
                    <a:pt x="794" y="26"/>
                  </a:cubicBezTo>
                  <a:cubicBezTo>
                    <a:pt x="792" y="22"/>
                    <a:pt x="792" y="22"/>
                    <a:pt x="792" y="22"/>
                  </a:cubicBezTo>
                  <a:cubicBezTo>
                    <a:pt x="791" y="23"/>
                    <a:pt x="791" y="23"/>
                    <a:pt x="791" y="24"/>
                  </a:cubicBezTo>
                  <a:cubicBezTo>
                    <a:pt x="794" y="26"/>
                    <a:pt x="794" y="26"/>
                    <a:pt x="794" y="26"/>
                  </a:cubicBezTo>
                  <a:cubicBezTo>
                    <a:pt x="792" y="22"/>
                    <a:pt x="792" y="22"/>
                    <a:pt x="792" y="22"/>
                  </a:cubicBezTo>
                  <a:cubicBezTo>
                    <a:pt x="793" y="25"/>
                    <a:pt x="793" y="25"/>
                    <a:pt x="793" y="25"/>
                  </a:cubicBezTo>
                  <a:cubicBezTo>
                    <a:pt x="793" y="22"/>
                    <a:pt x="793" y="22"/>
                    <a:pt x="793" y="22"/>
                  </a:cubicBezTo>
                  <a:cubicBezTo>
                    <a:pt x="793" y="22"/>
                    <a:pt x="793" y="22"/>
                    <a:pt x="792" y="22"/>
                  </a:cubicBezTo>
                  <a:cubicBezTo>
                    <a:pt x="793" y="25"/>
                    <a:pt x="793" y="25"/>
                    <a:pt x="793" y="25"/>
                  </a:cubicBezTo>
                  <a:cubicBezTo>
                    <a:pt x="793" y="22"/>
                    <a:pt x="793" y="22"/>
                    <a:pt x="793" y="22"/>
                  </a:cubicBezTo>
                  <a:cubicBezTo>
                    <a:pt x="793" y="23"/>
                    <a:pt x="793" y="23"/>
                    <a:pt x="793" y="23"/>
                  </a:cubicBezTo>
                  <a:cubicBezTo>
                    <a:pt x="794" y="22"/>
                    <a:pt x="794" y="22"/>
                    <a:pt x="794" y="22"/>
                  </a:cubicBezTo>
                  <a:cubicBezTo>
                    <a:pt x="793" y="22"/>
                    <a:pt x="793" y="22"/>
                    <a:pt x="793" y="22"/>
                  </a:cubicBezTo>
                  <a:cubicBezTo>
                    <a:pt x="793" y="23"/>
                    <a:pt x="793" y="23"/>
                    <a:pt x="793" y="23"/>
                  </a:cubicBezTo>
                  <a:cubicBezTo>
                    <a:pt x="794" y="22"/>
                    <a:pt x="794" y="22"/>
                    <a:pt x="794" y="22"/>
                  </a:cubicBezTo>
                  <a:cubicBezTo>
                    <a:pt x="793" y="22"/>
                    <a:pt x="793" y="22"/>
                    <a:pt x="792" y="22"/>
                  </a:cubicBezTo>
                  <a:cubicBezTo>
                    <a:pt x="790" y="21"/>
                    <a:pt x="785" y="19"/>
                    <a:pt x="779" y="17"/>
                  </a:cubicBezTo>
                  <a:cubicBezTo>
                    <a:pt x="770" y="14"/>
                    <a:pt x="759" y="10"/>
                    <a:pt x="749" y="7"/>
                  </a:cubicBezTo>
                  <a:cubicBezTo>
                    <a:pt x="745" y="5"/>
                    <a:pt x="741" y="3"/>
                    <a:pt x="737" y="2"/>
                  </a:cubicBezTo>
                  <a:cubicBezTo>
                    <a:pt x="736" y="2"/>
                    <a:pt x="734" y="1"/>
                    <a:pt x="733" y="1"/>
                  </a:cubicBezTo>
                  <a:cubicBezTo>
                    <a:pt x="732" y="1"/>
                    <a:pt x="732" y="1"/>
                    <a:pt x="731" y="1"/>
                  </a:cubicBezTo>
                  <a:cubicBezTo>
                    <a:pt x="731" y="1"/>
                    <a:pt x="730" y="0"/>
                    <a:pt x="730" y="0"/>
                  </a:cubicBezTo>
                  <a:cubicBezTo>
                    <a:pt x="729" y="0"/>
                    <a:pt x="729" y="0"/>
                    <a:pt x="728" y="1"/>
                  </a:cubicBezTo>
                  <a:cubicBezTo>
                    <a:pt x="728" y="1"/>
                    <a:pt x="728" y="1"/>
                    <a:pt x="727" y="1"/>
                  </a:cubicBezTo>
                  <a:cubicBezTo>
                    <a:pt x="727" y="1"/>
                    <a:pt x="726" y="2"/>
                    <a:pt x="726" y="2"/>
                  </a:cubicBezTo>
                  <a:cubicBezTo>
                    <a:pt x="725" y="4"/>
                    <a:pt x="725" y="7"/>
                    <a:pt x="727" y="8"/>
                  </a:cubicBezTo>
                  <a:cubicBezTo>
                    <a:pt x="791" y="48"/>
                    <a:pt x="791" y="48"/>
                    <a:pt x="791" y="48"/>
                  </a:cubicBezTo>
                  <a:cubicBezTo>
                    <a:pt x="793" y="44"/>
                    <a:pt x="793" y="44"/>
                    <a:pt x="793" y="44"/>
                  </a:cubicBezTo>
                  <a:cubicBezTo>
                    <a:pt x="790" y="42"/>
                    <a:pt x="790" y="42"/>
                    <a:pt x="790" y="42"/>
                  </a:cubicBezTo>
                  <a:cubicBezTo>
                    <a:pt x="793" y="44"/>
                    <a:pt x="793" y="44"/>
                    <a:pt x="793" y="44"/>
                  </a:cubicBezTo>
                  <a:cubicBezTo>
                    <a:pt x="791" y="41"/>
                    <a:pt x="791" y="41"/>
                    <a:pt x="791" y="41"/>
                  </a:cubicBezTo>
                  <a:cubicBezTo>
                    <a:pt x="791" y="41"/>
                    <a:pt x="790" y="42"/>
                    <a:pt x="790" y="42"/>
                  </a:cubicBezTo>
                  <a:cubicBezTo>
                    <a:pt x="793" y="44"/>
                    <a:pt x="793" y="44"/>
                    <a:pt x="793" y="44"/>
                  </a:cubicBezTo>
                  <a:cubicBezTo>
                    <a:pt x="791" y="41"/>
                    <a:pt x="791" y="41"/>
                    <a:pt x="791" y="41"/>
                  </a:cubicBezTo>
                  <a:cubicBezTo>
                    <a:pt x="793" y="44"/>
                    <a:pt x="793" y="44"/>
                    <a:pt x="793" y="44"/>
                  </a:cubicBezTo>
                  <a:cubicBezTo>
                    <a:pt x="793" y="41"/>
                    <a:pt x="793" y="41"/>
                    <a:pt x="793" y="41"/>
                  </a:cubicBezTo>
                  <a:cubicBezTo>
                    <a:pt x="793" y="41"/>
                    <a:pt x="792" y="41"/>
                    <a:pt x="791" y="41"/>
                  </a:cubicBezTo>
                  <a:cubicBezTo>
                    <a:pt x="793" y="44"/>
                    <a:pt x="793" y="44"/>
                    <a:pt x="793" y="44"/>
                  </a:cubicBezTo>
                  <a:cubicBezTo>
                    <a:pt x="793" y="41"/>
                    <a:pt x="793" y="41"/>
                    <a:pt x="793" y="41"/>
                  </a:cubicBezTo>
                  <a:cubicBezTo>
                    <a:pt x="793" y="42"/>
                    <a:pt x="793" y="42"/>
                    <a:pt x="793" y="42"/>
                  </a:cubicBezTo>
                  <a:cubicBezTo>
                    <a:pt x="793" y="41"/>
                    <a:pt x="793" y="41"/>
                    <a:pt x="793" y="41"/>
                  </a:cubicBezTo>
                  <a:cubicBezTo>
                    <a:pt x="793" y="41"/>
                    <a:pt x="793" y="41"/>
                    <a:pt x="793" y="41"/>
                  </a:cubicBezTo>
                  <a:cubicBezTo>
                    <a:pt x="793" y="42"/>
                    <a:pt x="793" y="42"/>
                    <a:pt x="793" y="42"/>
                  </a:cubicBezTo>
                  <a:cubicBezTo>
                    <a:pt x="793" y="41"/>
                    <a:pt x="793" y="41"/>
                    <a:pt x="793" y="41"/>
                  </a:cubicBezTo>
                  <a:cubicBezTo>
                    <a:pt x="793" y="41"/>
                    <a:pt x="792" y="40"/>
                    <a:pt x="791" y="40"/>
                  </a:cubicBezTo>
                  <a:cubicBezTo>
                    <a:pt x="788" y="39"/>
                    <a:pt x="780" y="36"/>
                    <a:pt x="771" y="32"/>
                  </a:cubicBezTo>
                  <a:cubicBezTo>
                    <a:pt x="757" y="26"/>
                    <a:pt x="739" y="19"/>
                    <a:pt x="725" y="13"/>
                  </a:cubicBezTo>
                  <a:cubicBezTo>
                    <a:pt x="718" y="10"/>
                    <a:pt x="712" y="7"/>
                    <a:pt x="708" y="5"/>
                  </a:cubicBezTo>
                  <a:cubicBezTo>
                    <a:pt x="704" y="3"/>
                    <a:pt x="701" y="2"/>
                    <a:pt x="701" y="2"/>
                  </a:cubicBezTo>
                  <a:cubicBezTo>
                    <a:pt x="699" y="1"/>
                    <a:pt x="697" y="2"/>
                    <a:pt x="696" y="4"/>
                  </a:cubicBezTo>
                  <a:cubicBezTo>
                    <a:pt x="695" y="5"/>
                    <a:pt x="696" y="8"/>
                    <a:pt x="697" y="9"/>
                  </a:cubicBezTo>
                  <a:cubicBezTo>
                    <a:pt x="710" y="17"/>
                    <a:pt x="710" y="17"/>
                    <a:pt x="710" y="17"/>
                  </a:cubicBezTo>
                  <a:cubicBezTo>
                    <a:pt x="683" y="3"/>
                    <a:pt x="683" y="3"/>
                    <a:pt x="683" y="3"/>
                  </a:cubicBezTo>
                  <a:cubicBezTo>
                    <a:pt x="681" y="2"/>
                    <a:pt x="679" y="2"/>
                    <a:pt x="678" y="4"/>
                  </a:cubicBezTo>
                  <a:cubicBezTo>
                    <a:pt x="677" y="5"/>
                    <a:pt x="677" y="6"/>
                    <a:pt x="677" y="6"/>
                  </a:cubicBezTo>
                  <a:cubicBezTo>
                    <a:pt x="677" y="7"/>
                    <a:pt x="677" y="7"/>
                    <a:pt x="677" y="8"/>
                  </a:cubicBezTo>
                  <a:cubicBezTo>
                    <a:pt x="678" y="9"/>
                    <a:pt x="678" y="9"/>
                    <a:pt x="678" y="9"/>
                  </a:cubicBezTo>
                  <a:cubicBezTo>
                    <a:pt x="679" y="9"/>
                    <a:pt x="679" y="10"/>
                    <a:pt x="679" y="10"/>
                  </a:cubicBezTo>
                  <a:cubicBezTo>
                    <a:pt x="681" y="11"/>
                    <a:pt x="684" y="13"/>
                    <a:pt x="688" y="16"/>
                  </a:cubicBezTo>
                  <a:cubicBezTo>
                    <a:pt x="701" y="25"/>
                    <a:pt x="726" y="40"/>
                    <a:pt x="749" y="54"/>
                  </a:cubicBezTo>
                  <a:cubicBezTo>
                    <a:pt x="771" y="68"/>
                    <a:pt x="790" y="79"/>
                    <a:pt x="790" y="79"/>
                  </a:cubicBezTo>
                  <a:cubicBezTo>
                    <a:pt x="792" y="76"/>
                    <a:pt x="792" y="76"/>
                    <a:pt x="792" y="76"/>
                  </a:cubicBezTo>
                  <a:cubicBezTo>
                    <a:pt x="794" y="72"/>
                    <a:pt x="794" y="72"/>
                    <a:pt x="794" y="72"/>
                  </a:cubicBezTo>
                  <a:cubicBezTo>
                    <a:pt x="794" y="72"/>
                    <a:pt x="761" y="55"/>
                    <a:pt x="727" y="38"/>
                  </a:cubicBezTo>
                  <a:cubicBezTo>
                    <a:pt x="709" y="29"/>
                    <a:pt x="692" y="20"/>
                    <a:pt x="679" y="14"/>
                  </a:cubicBezTo>
                  <a:cubicBezTo>
                    <a:pt x="672" y="11"/>
                    <a:pt x="666" y="8"/>
                    <a:pt x="662" y="6"/>
                  </a:cubicBezTo>
                  <a:cubicBezTo>
                    <a:pt x="659" y="5"/>
                    <a:pt x="658" y="4"/>
                    <a:pt x="656" y="4"/>
                  </a:cubicBezTo>
                  <a:cubicBezTo>
                    <a:pt x="655" y="3"/>
                    <a:pt x="655" y="3"/>
                    <a:pt x="654" y="3"/>
                  </a:cubicBezTo>
                  <a:cubicBezTo>
                    <a:pt x="653" y="3"/>
                    <a:pt x="653" y="3"/>
                    <a:pt x="652" y="3"/>
                  </a:cubicBezTo>
                  <a:cubicBezTo>
                    <a:pt x="652" y="3"/>
                    <a:pt x="651" y="3"/>
                    <a:pt x="651" y="3"/>
                  </a:cubicBezTo>
                  <a:cubicBezTo>
                    <a:pt x="650" y="3"/>
                    <a:pt x="649" y="4"/>
                    <a:pt x="648" y="5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648" y="4"/>
                    <a:pt x="648" y="4"/>
                    <a:pt x="648" y="4"/>
                  </a:cubicBezTo>
                  <a:cubicBezTo>
                    <a:pt x="648" y="5"/>
                    <a:pt x="648" y="6"/>
                    <a:pt x="648" y="7"/>
                  </a:cubicBezTo>
                  <a:cubicBezTo>
                    <a:pt x="648" y="8"/>
                    <a:pt x="648" y="8"/>
                    <a:pt x="648" y="9"/>
                  </a:cubicBezTo>
                  <a:cubicBezTo>
                    <a:pt x="649" y="9"/>
                    <a:pt x="649" y="10"/>
                    <a:pt x="649" y="10"/>
                  </a:cubicBezTo>
                  <a:cubicBezTo>
                    <a:pt x="650" y="10"/>
                    <a:pt x="650" y="10"/>
                    <a:pt x="650" y="11"/>
                  </a:cubicBezTo>
                  <a:cubicBezTo>
                    <a:pt x="652" y="12"/>
                    <a:pt x="656" y="15"/>
                    <a:pt x="661" y="18"/>
                  </a:cubicBezTo>
                  <a:cubicBezTo>
                    <a:pt x="694" y="39"/>
                    <a:pt x="789" y="97"/>
                    <a:pt x="789" y="97"/>
                  </a:cubicBezTo>
                  <a:cubicBezTo>
                    <a:pt x="791" y="94"/>
                    <a:pt x="791" y="94"/>
                    <a:pt x="791" y="94"/>
                  </a:cubicBezTo>
                  <a:cubicBezTo>
                    <a:pt x="793" y="91"/>
                    <a:pt x="793" y="91"/>
                    <a:pt x="793" y="91"/>
                  </a:cubicBezTo>
                  <a:cubicBezTo>
                    <a:pt x="632" y="2"/>
                    <a:pt x="632" y="2"/>
                    <a:pt x="632" y="2"/>
                  </a:cubicBezTo>
                  <a:cubicBezTo>
                    <a:pt x="631" y="1"/>
                    <a:pt x="628" y="2"/>
                    <a:pt x="627" y="4"/>
                  </a:cubicBezTo>
                  <a:cubicBezTo>
                    <a:pt x="626" y="6"/>
                    <a:pt x="627" y="8"/>
                    <a:pt x="628" y="9"/>
                  </a:cubicBezTo>
                  <a:cubicBezTo>
                    <a:pt x="628" y="9"/>
                    <a:pt x="631" y="11"/>
                    <a:pt x="635" y="13"/>
                  </a:cubicBezTo>
                  <a:cubicBezTo>
                    <a:pt x="651" y="23"/>
                    <a:pt x="690" y="46"/>
                    <a:pt x="725" y="68"/>
                  </a:cubicBezTo>
                  <a:cubicBezTo>
                    <a:pt x="742" y="78"/>
                    <a:pt x="758" y="89"/>
                    <a:pt x="770" y="96"/>
                  </a:cubicBezTo>
                  <a:cubicBezTo>
                    <a:pt x="777" y="100"/>
                    <a:pt x="781" y="104"/>
                    <a:pt x="785" y="106"/>
                  </a:cubicBezTo>
                  <a:cubicBezTo>
                    <a:pt x="787" y="107"/>
                    <a:pt x="788" y="108"/>
                    <a:pt x="789" y="109"/>
                  </a:cubicBezTo>
                  <a:cubicBezTo>
                    <a:pt x="789" y="109"/>
                    <a:pt x="789" y="109"/>
                    <a:pt x="789" y="109"/>
                  </a:cubicBezTo>
                  <a:cubicBezTo>
                    <a:pt x="789" y="109"/>
                    <a:pt x="789" y="109"/>
                    <a:pt x="789" y="109"/>
                  </a:cubicBezTo>
                  <a:cubicBezTo>
                    <a:pt x="791" y="108"/>
                    <a:pt x="791" y="108"/>
                    <a:pt x="791" y="108"/>
                  </a:cubicBezTo>
                  <a:cubicBezTo>
                    <a:pt x="789" y="109"/>
                    <a:pt x="789" y="109"/>
                    <a:pt x="789" y="109"/>
                  </a:cubicBezTo>
                  <a:cubicBezTo>
                    <a:pt x="789" y="109"/>
                    <a:pt x="789" y="109"/>
                    <a:pt x="789" y="109"/>
                  </a:cubicBezTo>
                  <a:cubicBezTo>
                    <a:pt x="791" y="108"/>
                    <a:pt x="791" y="108"/>
                    <a:pt x="791" y="108"/>
                  </a:cubicBezTo>
                  <a:cubicBezTo>
                    <a:pt x="789" y="109"/>
                    <a:pt x="789" y="109"/>
                    <a:pt x="789" y="109"/>
                  </a:cubicBezTo>
                  <a:cubicBezTo>
                    <a:pt x="792" y="107"/>
                    <a:pt x="792" y="107"/>
                    <a:pt x="792" y="107"/>
                  </a:cubicBezTo>
                  <a:cubicBezTo>
                    <a:pt x="789" y="108"/>
                    <a:pt x="789" y="108"/>
                    <a:pt x="789" y="108"/>
                  </a:cubicBezTo>
                  <a:cubicBezTo>
                    <a:pt x="789" y="109"/>
                    <a:pt x="789" y="109"/>
                    <a:pt x="789" y="109"/>
                  </a:cubicBezTo>
                  <a:cubicBezTo>
                    <a:pt x="792" y="107"/>
                    <a:pt x="792" y="107"/>
                    <a:pt x="792" y="107"/>
                  </a:cubicBezTo>
                  <a:cubicBezTo>
                    <a:pt x="789" y="108"/>
                    <a:pt x="789" y="108"/>
                    <a:pt x="789" y="108"/>
                  </a:cubicBezTo>
                  <a:cubicBezTo>
                    <a:pt x="792" y="107"/>
                    <a:pt x="792" y="107"/>
                    <a:pt x="792" y="107"/>
                  </a:cubicBezTo>
                  <a:cubicBezTo>
                    <a:pt x="789" y="107"/>
                    <a:pt x="789" y="107"/>
                    <a:pt x="789" y="107"/>
                  </a:cubicBezTo>
                  <a:cubicBezTo>
                    <a:pt x="789" y="108"/>
                    <a:pt x="789" y="108"/>
                    <a:pt x="789" y="108"/>
                  </a:cubicBezTo>
                  <a:cubicBezTo>
                    <a:pt x="792" y="107"/>
                    <a:pt x="792" y="107"/>
                    <a:pt x="792" y="107"/>
                  </a:cubicBezTo>
                  <a:cubicBezTo>
                    <a:pt x="789" y="107"/>
                    <a:pt x="789" y="107"/>
                    <a:pt x="789" y="107"/>
                  </a:cubicBezTo>
                  <a:cubicBezTo>
                    <a:pt x="792" y="107"/>
                    <a:pt x="792" y="107"/>
                    <a:pt x="792" y="107"/>
                  </a:cubicBezTo>
                  <a:cubicBezTo>
                    <a:pt x="789" y="105"/>
                    <a:pt x="789" y="105"/>
                    <a:pt x="789" y="105"/>
                  </a:cubicBezTo>
                  <a:cubicBezTo>
                    <a:pt x="789" y="106"/>
                    <a:pt x="789" y="106"/>
                    <a:pt x="789" y="107"/>
                  </a:cubicBezTo>
                  <a:cubicBezTo>
                    <a:pt x="792" y="107"/>
                    <a:pt x="792" y="107"/>
                    <a:pt x="792" y="107"/>
                  </a:cubicBezTo>
                  <a:cubicBezTo>
                    <a:pt x="789" y="105"/>
                    <a:pt x="789" y="105"/>
                    <a:pt x="789" y="105"/>
                  </a:cubicBezTo>
                  <a:cubicBezTo>
                    <a:pt x="789" y="105"/>
                    <a:pt x="789" y="105"/>
                    <a:pt x="789" y="105"/>
                  </a:cubicBezTo>
                  <a:cubicBezTo>
                    <a:pt x="792" y="107"/>
                    <a:pt x="792" y="107"/>
                    <a:pt x="792" y="107"/>
                  </a:cubicBezTo>
                  <a:cubicBezTo>
                    <a:pt x="791" y="103"/>
                    <a:pt x="791" y="103"/>
                    <a:pt x="791" y="103"/>
                  </a:cubicBezTo>
                  <a:cubicBezTo>
                    <a:pt x="791" y="104"/>
                    <a:pt x="790" y="104"/>
                    <a:pt x="789" y="105"/>
                  </a:cubicBezTo>
                  <a:cubicBezTo>
                    <a:pt x="792" y="107"/>
                    <a:pt x="792" y="107"/>
                    <a:pt x="792" y="107"/>
                  </a:cubicBezTo>
                  <a:cubicBezTo>
                    <a:pt x="791" y="103"/>
                    <a:pt x="791" y="103"/>
                    <a:pt x="791" y="103"/>
                  </a:cubicBezTo>
                  <a:cubicBezTo>
                    <a:pt x="792" y="106"/>
                    <a:pt x="792" y="106"/>
                    <a:pt x="792" y="106"/>
                  </a:cubicBezTo>
                  <a:cubicBezTo>
                    <a:pt x="792" y="103"/>
                    <a:pt x="792" y="103"/>
                    <a:pt x="792" y="103"/>
                  </a:cubicBezTo>
                  <a:cubicBezTo>
                    <a:pt x="792" y="103"/>
                    <a:pt x="792" y="103"/>
                    <a:pt x="791" y="103"/>
                  </a:cubicBezTo>
                  <a:cubicBezTo>
                    <a:pt x="792" y="106"/>
                    <a:pt x="792" y="106"/>
                    <a:pt x="792" y="106"/>
                  </a:cubicBezTo>
                  <a:cubicBezTo>
                    <a:pt x="792" y="103"/>
                    <a:pt x="792" y="103"/>
                    <a:pt x="792" y="103"/>
                  </a:cubicBezTo>
                  <a:cubicBezTo>
                    <a:pt x="792" y="105"/>
                    <a:pt x="792" y="105"/>
                    <a:pt x="792" y="105"/>
                  </a:cubicBezTo>
                  <a:cubicBezTo>
                    <a:pt x="792" y="103"/>
                    <a:pt x="792" y="103"/>
                    <a:pt x="792" y="103"/>
                  </a:cubicBezTo>
                  <a:cubicBezTo>
                    <a:pt x="792" y="103"/>
                    <a:pt x="792" y="103"/>
                    <a:pt x="792" y="103"/>
                  </a:cubicBezTo>
                  <a:cubicBezTo>
                    <a:pt x="792" y="105"/>
                    <a:pt x="792" y="105"/>
                    <a:pt x="792" y="105"/>
                  </a:cubicBezTo>
                  <a:cubicBezTo>
                    <a:pt x="792" y="103"/>
                    <a:pt x="792" y="103"/>
                    <a:pt x="792" y="103"/>
                  </a:cubicBezTo>
                  <a:cubicBezTo>
                    <a:pt x="792" y="104"/>
                    <a:pt x="792" y="104"/>
                    <a:pt x="792" y="104"/>
                  </a:cubicBezTo>
                  <a:cubicBezTo>
                    <a:pt x="792" y="103"/>
                    <a:pt x="792" y="103"/>
                    <a:pt x="792" y="103"/>
                  </a:cubicBezTo>
                  <a:cubicBezTo>
                    <a:pt x="792" y="103"/>
                    <a:pt x="792" y="103"/>
                    <a:pt x="792" y="103"/>
                  </a:cubicBezTo>
                  <a:cubicBezTo>
                    <a:pt x="792" y="104"/>
                    <a:pt x="792" y="104"/>
                    <a:pt x="792" y="104"/>
                  </a:cubicBezTo>
                  <a:cubicBezTo>
                    <a:pt x="792" y="103"/>
                    <a:pt x="792" y="103"/>
                    <a:pt x="792" y="103"/>
                  </a:cubicBezTo>
                  <a:cubicBezTo>
                    <a:pt x="792" y="103"/>
                    <a:pt x="792" y="103"/>
                    <a:pt x="791" y="103"/>
                  </a:cubicBezTo>
                  <a:cubicBezTo>
                    <a:pt x="789" y="102"/>
                    <a:pt x="784" y="100"/>
                    <a:pt x="778" y="96"/>
                  </a:cubicBezTo>
                  <a:cubicBezTo>
                    <a:pt x="755" y="85"/>
                    <a:pt x="712" y="61"/>
                    <a:pt x="675" y="40"/>
                  </a:cubicBezTo>
                  <a:cubicBezTo>
                    <a:pt x="657" y="30"/>
                    <a:pt x="640" y="20"/>
                    <a:pt x="627" y="13"/>
                  </a:cubicBezTo>
                  <a:cubicBezTo>
                    <a:pt x="621" y="9"/>
                    <a:pt x="616" y="6"/>
                    <a:pt x="612" y="4"/>
                  </a:cubicBezTo>
                  <a:cubicBezTo>
                    <a:pt x="609" y="2"/>
                    <a:pt x="607" y="1"/>
                    <a:pt x="607" y="1"/>
                  </a:cubicBezTo>
                  <a:cubicBezTo>
                    <a:pt x="605" y="0"/>
                    <a:pt x="603" y="1"/>
                    <a:pt x="602" y="3"/>
                  </a:cubicBezTo>
                  <a:cubicBezTo>
                    <a:pt x="601" y="5"/>
                    <a:pt x="601" y="7"/>
                    <a:pt x="603" y="8"/>
                  </a:cubicBezTo>
                  <a:cubicBezTo>
                    <a:pt x="787" y="123"/>
                    <a:pt x="787" y="123"/>
                    <a:pt x="787" y="123"/>
                  </a:cubicBezTo>
                  <a:cubicBezTo>
                    <a:pt x="789" y="120"/>
                    <a:pt x="789" y="120"/>
                    <a:pt x="789" y="120"/>
                  </a:cubicBezTo>
                  <a:cubicBezTo>
                    <a:pt x="786" y="118"/>
                    <a:pt x="786" y="118"/>
                    <a:pt x="786" y="118"/>
                  </a:cubicBezTo>
                  <a:cubicBezTo>
                    <a:pt x="789" y="120"/>
                    <a:pt x="789" y="120"/>
                    <a:pt x="789" y="120"/>
                  </a:cubicBezTo>
                  <a:cubicBezTo>
                    <a:pt x="788" y="116"/>
                    <a:pt x="788" y="116"/>
                    <a:pt x="788" y="116"/>
                  </a:cubicBezTo>
                  <a:cubicBezTo>
                    <a:pt x="787" y="116"/>
                    <a:pt x="787" y="117"/>
                    <a:pt x="786" y="118"/>
                  </a:cubicBezTo>
                  <a:cubicBezTo>
                    <a:pt x="789" y="120"/>
                    <a:pt x="789" y="120"/>
                    <a:pt x="789" y="120"/>
                  </a:cubicBezTo>
                  <a:cubicBezTo>
                    <a:pt x="788" y="116"/>
                    <a:pt x="788" y="116"/>
                    <a:pt x="788" y="116"/>
                  </a:cubicBezTo>
                  <a:cubicBezTo>
                    <a:pt x="789" y="120"/>
                    <a:pt x="789" y="120"/>
                    <a:pt x="789" y="120"/>
                  </a:cubicBezTo>
                  <a:cubicBezTo>
                    <a:pt x="789" y="116"/>
                    <a:pt x="789" y="116"/>
                    <a:pt x="789" y="116"/>
                  </a:cubicBezTo>
                  <a:cubicBezTo>
                    <a:pt x="789" y="116"/>
                    <a:pt x="789" y="116"/>
                    <a:pt x="788" y="116"/>
                  </a:cubicBezTo>
                  <a:cubicBezTo>
                    <a:pt x="789" y="120"/>
                    <a:pt x="789" y="120"/>
                    <a:pt x="789" y="120"/>
                  </a:cubicBezTo>
                  <a:cubicBezTo>
                    <a:pt x="789" y="116"/>
                    <a:pt x="789" y="116"/>
                    <a:pt x="789" y="116"/>
                  </a:cubicBezTo>
                  <a:cubicBezTo>
                    <a:pt x="789" y="119"/>
                    <a:pt x="789" y="119"/>
                    <a:pt x="789" y="119"/>
                  </a:cubicBezTo>
                  <a:cubicBezTo>
                    <a:pt x="790" y="116"/>
                    <a:pt x="790" y="116"/>
                    <a:pt x="790" y="116"/>
                  </a:cubicBezTo>
                  <a:cubicBezTo>
                    <a:pt x="790" y="116"/>
                    <a:pt x="790" y="116"/>
                    <a:pt x="789" y="116"/>
                  </a:cubicBezTo>
                  <a:cubicBezTo>
                    <a:pt x="789" y="119"/>
                    <a:pt x="789" y="119"/>
                    <a:pt x="789" y="119"/>
                  </a:cubicBezTo>
                  <a:cubicBezTo>
                    <a:pt x="790" y="116"/>
                    <a:pt x="790" y="116"/>
                    <a:pt x="790" y="116"/>
                  </a:cubicBezTo>
                  <a:cubicBezTo>
                    <a:pt x="790" y="117"/>
                    <a:pt x="790" y="117"/>
                    <a:pt x="790" y="117"/>
                  </a:cubicBezTo>
                  <a:cubicBezTo>
                    <a:pt x="790" y="116"/>
                    <a:pt x="790" y="116"/>
                    <a:pt x="790" y="116"/>
                  </a:cubicBezTo>
                  <a:cubicBezTo>
                    <a:pt x="790" y="116"/>
                    <a:pt x="790" y="116"/>
                    <a:pt x="790" y="116"/>
                  </a:cubicBezTo>
                  <a:cubicBezTo>
                    <a:pt x="790" y="117"/>
                    <a:pt x="790" y="117"/>
                    <a:pt x="790" y="117"/>
                  </a:cubicBezTo>
                  <a:cubicBezTo>
                    <a:pt x="790" y="116"/>
                    <a:pt x="790" y="116"/>
                    <a:pt x="790" y="116"/>
                  </a:cubicBezTo>
                  <a:cubicBezTo>
                    <a:pt x="790" y="116"/>
                    <a:pt x="790" y="116"/>
                    <a:pt x="789" y="116"/>
                  </a:cubicBezTo>
                  <a:cubicBezTo>
                    <a:pt x="786" y="115"/>
                    <a:pt x="781" y="112"/>
                    <a:pt x="774" y="108"/>
                  </a:cubicBezTo>
                  <a:cubicBezTo>
                    <a:pt x="749" y="95"/>
                    <a:pt x="700" y="69"/>
                    <a:pt x="658" y="46"/>
                  </a:cubicBezTo>
                  <a:cubicBezTo>
                    <a:pt x="637" y="35"/>
                    <a:pt x="617" y="24"/>
                    <a:pt x="602" y="17"/>
                  </a:cubicBezTo>
                  <a:cubicBezTo>
                    <a:pt x="595" y="13"/>
                    <a:pt x="589" y="10"/>
                    <a:pt x="585" y="7"/>
                  </a:cubicBezTo>
                  <a:cubicBezTo>
                    <a:pt x="581" y="5"/>
                    <a:pt x="579" y="4"/>
                    <a:pt x="579" y="4"/>
                  </a:cubicBezTo>
                  <a:cubicBezTo>
                    <a:pt x="577" y="3"/>
                    <a:pt x="575" y="4"/>
                    <a:pt x="574" y="5"/>
                  </a:cubicBezTo>
                  <a:cubicBezTo>
                    <a:pt x="573" y="6"/>
                    <a:pt x="573" y="7"/>
                    <a:pt x="573" y="8"/>
                  </a:cubicBezTo>
                  <a:cubicBezTo>
                    <a:pt x="573" y="9"/>
                    <a:pt x="574" y="10"/>
                    <a:pt x="574" y="10"/>
                  </a:cubicBezTo>
                  <a:cubicBezTo>
                    <a:pt x="575" y="11"/>
                    <a:pt x="575" y="12"/>
                    <a:pt x="576" y="12"/>
                  </a:cubicBezTo>
                  <a:cubicBezTo>
                    <a:pt x="577" y="14"/>
                    <a:pt x="579" y="15"/>
                    <a:pt x="582" y="17"/>
                  </a:cubicBezTo>
                  <a:cubicBezTo>
                    <a:pt x="591" y="24"/>
                    <a:pt x="608" y="35"/>
                    <a:pt x="630" y="48"/>
                  </a:cubicBezTo>
                  <a:cubicBezTo>
                    <a:pt x="693" y="88"/>
                    <a:pt x="789" y="145"/>
                    <a:pt x="789" y="145"/>
                  </a:cubicBezTo>
                  <a:cubicBezTo>
                    <a:pt x="791" y="146"/>
                    <a:pt x="794" y="145"/>
                    <a:pt x="795" y="143"/>
                  </a:cubicBezTo>
                  <a:cubicBezTo>
                    <a:pt x="796" y="141"/>
                    <a:pt x="795" y="139"/>
                    <a:pt x="793" y="138"/>
                  </a:cubicBezTo>
                  <a:cubicBezTo>
                    <a:pt x="793" y="138"/>
                    <a:pt x="736" y="104"/>
                    <a:pt x="676" y="70"/>
                  </a:cubicBezTo>
                  <a:cubicBezTo>
                    <a:pt x="647" y="53"/>
                    <a:pt x="616" y="36"/>
                    <a:pt x="593" y="23"/>
                  </a:cubicBezTo>
                  <a:cubicBezTo>
                    <a:pt x="581" y="17"/>
                    <a:pt x="571" y="12"/>
                    <a:pt x="563" y="8"/>
                  </a:cubicBezTo>
                  <a:cubicBezTo>
                    <a:pt x="559" y="6"/>
                    <a:pt x="555" y="5"/>
                    <a:pt x="553" y="4"/>
                  </a:cubicBezTo>
                  <a:cubicBezTo>
                    <a:pt x="551" y="3"/>
                    <a:pt x="550" y="3"/>
                    <a:pt x="549" y="2"/>
                  </a:cubicBezTo>
                  <a:cubicBezTo>
                    <a:pt x="548" y="2"/>
                    <a:pt x="547" y="2"/>
                    <a:pt x="546" y="2"/>
                  </a:cubicBezTo>
                  <a:cubicBezTo>
                    <a:pt x="545" y="2"/>
                    <a:pt x="545" y="2"/>
                    <a:pt x="544" y="2"/>
                  </a:cubicBezTo>
                  <a:cubicBezTo>
                    <a:pt x="544" y="2"/>
                    <a:pt x="543" y="3"/>
                    <a:pt x="542" y="4"/>
                  </a:cubicBezTo>
                  <a:cubicBezTo>
                    <a:pt x="541" y="6"/>
                    <a:pt x="541" y="8"/>
                    <a:pt x="543" y="9"/>
                  </a:cubicBezTo>
                  <a:cubicBezTo>
                    <a:pt x="787" y="161"/>
                    <a:pt x="787" y="161"/>
                    <a:pt x="787" y="161"/>
                  </a:cubicBezTo>
                  <a:cubicBezTo>
                    <a:pt x="789" y="158"/>
                    <a:pt x="789" y="158"/>
                    <a:pt x="789" y="158"/>
                  </a:cubicBezTo>
                  <a:cubicBezTo>
                    <a:pt x="785" y="156"/>
                    <a:pt x="785" y="156"/>
                    <a:pt x="785" y="156"/>
                  </a:cubicBezTo>
                  <a:cubicBezTo>
                    <a:pt x="789" y="158"/>
                    <a:pt x="789" y="158"/>
                    <a:pt x="789" y="158"/>
                  </a:cubicBezTo>
                  <a:cubicBezTo>
                    <a:pt x="787" y="154"/>
                    <a:pt x="787" y="154"/>
                    <a:pt x="787" y="154"/>
                  </a:cubicBezTo>
                  <a:cubicBezTo>
                    <a:pt x="787" y="155"/>
                    <a:pt x="786" y="155"/>
                    <a:pt x="785" y="156"/>
                  </a:cubicBezTo>
                  <a:cubicBezTo>
                    <a:pt x="789" y="158"/>
                    <a:pt x="789" y="158"/>
                    <a:pt x="789" y="158"/>
                  </a:cubicBezTo>
                  <a:cubicBezTo>
                    <a:pt x="787" y="154"/>
                    <a:pt x="787" y="154"/>
                    <a:pt x="787" y="154"/>
                  </a:cubicBezTo>
                  <a:cubicBezTo>
                    <a:pt x="789" y="158"/>
                    <a:pt x="789" y="158"/>
                    <a:pt x="789" y="158"/>
                  </a:cubicBezTo>
                  <a:cubicBezTo>
                    <a:pt x="789" y="154"/>
                    <a:pt x="789" y="154"/>
                    <a:pt x="789" y="154"/>
                  </a:cubicBezTo>
                  <a:cubicBezTo>
                    <a:pt x="788" y="154"/>
                    <a:pt x="788" y="154"/>
                    <a:pt x="787" y="154"/>
                  </a:cubicBezTo>
                  <a:cubicBezTo>
                    <a:pt x="789" y="158"/>
                    <a:pt x="789" y="158"/>
                    <a:pt x="789" y="158"/>
                  </a:cubicBezTo>
                  <a:cubicBezTo>
                    <a:pt x="789" y="154"/>
                    <a:pt x="789" y="154"/>
                    <a:pt x="789" y="154"/>
                  </a:cubicBezTo>
                  <a:cubicBezTo>
                    <a:pt x="789" y="158"/>
                    <a:pt x="789" y="158"/>
                    <a:pt x="789" y="158"/>
                  </a:cubicBezTo>
                  <a:cubicBezTo>
                    <a:pt x="790" y="154"/>
                    <a:pt x="790" y="154"/>
                    <a:pt x="790" y="154"/>
                  </a:cubicBezTo>
                  <a:cubicBezTo>
                    <a:pt x="790" y="154"/>
                    <a:pt x="789" y="154"/>
                    <a:pt x="789" y="154"/>
                  </a:cubicBezTo>
                  <a:cubicBezTo>
                    <a:pt x="789" y="158"/>
                    <a:pt x="789" y="158"/>
                    <a:pt x="789" y="158"/>
                  </a:cubicBezTo>
                  <a:cubicBezTo>
                    <a:pt x="790" y="154"/>
                    <a:pt x="790" y="154"/>
                    <a:pt x="790" y="154"/>
                  </a:cubicBezTo>
                  <a:cubicBezTo>
                    <a:pt x="789" y="156"/>
                    <a:pt x="789" y="156"/>
                    <a:pt x="789" y="156"/>
                  </a:cubicBezTo>
                  <a:cubicBezTo>
                    <a:pt x="790" y="154"/>
                    <a:pt x="790" y="154"/>
                    <a:pt x="790" y="154"/>
                  </a:cubicBezTo>
                  <a:cubicBezTo>
                    <a:pt x="790" y="154"/>
                    <a:pt x="790" y="154"/>
                    <a:pt x="790" y="154"/>
                  </a:cubicBezTo>
                  <a:cubicBezTo>
                    <a:pt x="789" y="156"/>
                    <a:pt x="789" y="156"/>
                    <a:pt x="789" y="156"/>
                  </a:cubicBezTo>
                  <a:cubicBezTo>
                    <a:pt x="790" y="154"/>
                    <a:pt x="790" y="154"/>
                    <a:pt x="790" y="154"/>
                  </a:cubicBezTo>
                  <a:cubicBezTo>
                    <a:pt x="790" y="154"/>
                    <a:pt x="790" y="154"/>
                    <a:pt x="790" y="154"/>
                  </a:cubicBezTo>
                  <a:cubicBezTo>
                    <a:pt x="789" y="154"/>
                    <a:pt x="787" y="153"/>
                    <a:pt x="785" y="152"/>
                  </a:cubicBezTo>
                  <a:cubicBezTo>
                    <a:pt x="765" y="142"/>
                    <a:pt x="700" y="105"/>
                    <a:pt x="639" y="70"/>
                  </a:cubicBezTo>
                  <a:cubicBezTo>
                    <a:pt x="609" y="53"/>
                    <a:pt x="579" y="37"/>
                    <a:pt x="558" y="25"/>
                  </a:cubicBezTo>
                  <a:cubicBezTo>
                    <a:pt x="547" y="18"/>
                    <a:pt x="538" y="13"/>
                    <a:pt x="532" y="10"/>
                  </a:cubicBezTo>
                  <a:cubicBezTo>
                    <a:pt x="526" y="6"/>
                    <a:pt x="522" y="4"/>
                    <a:pt x="522" y="4"/>
                  </a:cubicBezTo>
                  <a:cubicBezTo>
                    <a:pt x="521" y="3"/>
                    <a:pt x="518" y="4"/>
                    <a:pt x="517" y="6"/>
                  </a:cubicBezTo>
                  <a:cubicBezTo>
                    <a:pt x="517" y="6"/>
                    <a:pt x="516" y="7"/>
                    <a:pt x="516" y="8"/>
                  </a:cubicBezTo>
                  <a:cubicBezTo>
                    <a:pt x="516" y="9"/>
                    <a:pt x="517" y="10"/>
                    <a:pt x="517" y="11"/>
                  </a:cubicBezTo>
                  <a:cubicBezTo>
                    <a:pt x="518" y="12"/>
                    <a:pt x="518" y="12"/>
                    <a:pt x="519" y="13"/>
                  </a:cubicBezTo>
                  <a:cubicBezTo>
                    <a:pt x="521" y="15"/>
                    <a:pt x="523" y="17"/>
                    <a:pt x="526" y="19"/>
                  </a:cubicBezTo>
                  <a:cubicBezTo>
                    <a:pt x="538" y="28"/>
                    <a:pt x="560" y="41"/>
                    <a:pt x="587" y="57"/>
                  </a:cubicBezTo>
                  <a:cubicBezTo>
                    <a:pt x="626" y="82"/>
                    <a:pt x="676" y="111"/>
                    <a:pt x="716" y="134"/>
                  </a:cubicBezTo>
                  <a:cubicBezTo>
                    <a:pt x="737" y="146"/>
                    <a:pt x="754" y="157"/>
                    <a:pt x="767" y="165"/>
                  </a:cubicBezTo>
                  <a:cubicBezTo>
                    <a:pt x="773" y="168"/>
                    <a:pt x="778" y="172"/>
                    <a:pt x="781" y="174"/>
                  </a:cubicBezTo>
                  <a:cubicBezTo>
                    <a:pt x="783" y="175"/>
                    <a:pt x="784" y="176"/>
                    <a:pt x="785" y="177"/>
                  </a:cubicBezTo>
                  <a:cubicBezTo>
                    <a:pt x="785" y="177"/>
                    <a:pt x="785" y="177"/>
                    <a:pt x="785" y="177"/>
                  </a:cubicBezTo>
                  <a:cubicBezTo>
                    <a:pt x="787" y="176"/>
                    <a:pt x="787" y="176"/>
                    <a:pt x="787" y="176"/>
                  </a:cubicBezTo>
                  <a:cubicBezTo>
                    <a:pt x="785" y="177"/>
                    <a:pt x="785" y="177"/>
                    <a:pt x="785" y="177"/>
                  </a:cubicBezTo>
                  <a:cubicBezTo>
                    <a:pt x="785" y="177"/>
                    <a:pt x="785" y="177"/>
                    <a:pt x="785" y="177"/>
                  </a:cubicBezTo>
                  <a:cubicBezTo>
                    <a:pt x="787" y="176"/>
                    <a:pt x="787" y="176"/>
                    <a:pt x="787" y="176"/>
                  </a:cubicBezTo>
                  <a:cubicBezTo>
                    <a:pt x="785" y="177"/>
                    <a:pt x="785" y="177"/>
                    <a:pt x="785" y="177"/>
                  </a:cubicBezTo>
                  <a:cubicBezTo>
                    <a:pt x="788" y="175"/>
                    <a:pt x="788" y="175"/>
                    <a:pt x="788" y="175"/>
                  </a:cubicBezTo>
                  <a:cubicBezTo>
                    <a:pt x="785" y="175"/>
                    <a:pt x="785" y="175"/>
                    <a:pt x="785" y="175"/>
                  </a:cubicBezTo>
                  <a:cubicBezTo>
                    <a:pt x="785" y="176"/>
                    <a:pt x="785" y="177"/>
                    <a:pt x="785" y="177"/>
                  </a:cubicBezTo>
                  <a:cubicBezTo>
                    <a:pt x="788" y="175"/>
                    <a:pt x="788" y="175"/>
                    <a:pt x="788" y="175"/>
                  </a:cubicBezTo>
                  <a:cubicBezTo>
                    <a:pt x="785" y="175"/>
                    <a:pt x="785" y="175"/>
                    <a:pt x="785" y="175"/>
                  </a:cubicBezTo>
                  <a:cubicBezTo>
                    <a:pt x="789" y="175"/>
                    <a:pt x="789" y="175"/>
                    <a:pt x="789" y="175"/>
                  </a:cubicBezTo>
                  <a:cubicBezTo>
                    <a:pt x="785" y="173"/>
                    <a:pt x="785" y="173"/>
                    <a:pt x="785" y="173"/>
                  </a:cubicBezTo>
                  <a:cubicBezTo>
                    <a:pt x="785" y="174"/>
                    <a:pt x="785" y="175"/>
                    <a:pt x="785" y="175"/>
                  </a:cubicBezTo>
                  <a:cubicBezTo>
                    <a:pt x="789" y="175"/>
                    <a:pt x="789" y="175"/>
                    <a:pt x="789" y="175"/>
                  </a:cubicBezTo>
                  <a:cubicBezTo>
                    <a:pt x="785" y="173"/>
                    <a:pt x="785" y="173"/>
                    <a:pt x="785" y="173"/>
                  </a:cubicBezTo>
                  <a:cubicBezTo>
                    <a:pt x="785" y="173"/>
                    <a:pt x="785" y="173"/>
                    <a:pt x="785" y="173"/>
                  </a:cubicBezTo>
                  <a:cubicBezTo>
                    <a:pt x="788" y="175"/>
                    <a:pt x="788" y="175"/>
                    <a:pt x="788" y="175"/>
                  </a:cubicBezTo>
                  <a:cubicBezTo>
                    <a:pt x="787" y="172"/>
                    <a:pt x="787" y="172"/>
                    <a:pt x="787" y="172"/>
                  </a:cubicBezTo>
                  <a:cubicBezTo>
                    <a:pt x="787" y="172"/>
                    <a:pt x="786" y="173"/>
                    <a:pt x="785" y="173"/>
                  </a:cubicBezTo>
                  <a:cubicBezTo>
                    <a:pt x="788" y="175"/>
                    <a:pt x="788" y="175"/>
                    <a:pt x="788" y="175"/>
                  </a:cubicBezTo>
                  <a:cubicBezTo>
                    <a:pt x="787" y="172"/>
                    <a:pt x="787" y="172"/>
                    <a:pt x="787" y="172"/>
                  </a:cubicBezTo>
                  <a:cubicBezTo>
                    <a:pt x="788" y="174"/>
                    <a:pt x="788" y="174"/>
                    <a:pt x="788" y="174"/>
                  </a:cubicBezTo>
                  <a:cubicBezTo>
                    <a:pt x="788" y="172"/>
                    <a:pt x="788" y="172"/>
                    <a:pt x="788" y="172"/>
                  </a:cubicBezTo>
                  <a:cubicBezTo>
                    <a:pt x="788" y="172"/>
                    <a:pt x="788" y="172"/>
                    <a:pt x="787" y="172"/>
                  </a:cubicBezTo>
                  <a:cubicBezTo>
                    <a:pt x="788" y="174"/>
                    <a:pt x="788" y="174"/>
                    <a:pt x="788" y="174"/>
                  </a:cubicBezTo>
                  <a:cubicBezTo>
                    <a:pt x="788" y="172"/>
                    <a:pt x="788" y="172"/>
                    <a:pt x="788" y="172"/>
                  </a:cubicBezTo>
                  <a:cubicBezTo>
                    <a:pt x="788" y="172"/>
                    <a:pt x="788" y="172"/>
                    <a:pt x="788" y="172"/>
                  </a:cubicBezTo>
                  <a:cubicBezTo>
                    <a:pt x="788" y="172"/>
                    <a:pt x="787" y="172"/>
                    <a:pt x="786" y="171"/>
                  </a:cubicBezTo>
                  <a:cubicBezTo>
                    <a:pt x="782" y="170"/>
                    <a:pt x="774" y="166"/>
                    <a:pt x="764" y="161"/>
                  </a:cubicBezTo>
                  <a:cubicBezTo>
                    <a:pt x="727" y="142"/>
                    <a:pt x="660" y="102"/>
                    <a:pt x="602" y="67"/>
                  </a:cubicBezTo>
                  <a:cubicBezTo>
                    <a:pt x="573" y="49"/>
                    <a:pt x="547" y="33"/>
                    <a:pt x="527" y="21"/>
                  </a:cubicBezTo>
                  <a:cubicBezTo>
                    <a:pt x="517" y="15"/>
                    <a:pt x="510" y="10"/>
                    <a:pt x="504" y="6"/>
                  </a:cubicBezTo>
                  <a:cubicBezTo>
                    <a:pt x="499" y="3"/>
                    <a:pt x="496" y="1"/>
                    <a:pt x="496" y="1"/>
                  </a:cubicBezTo>
                  <a:cubicBezTo>
                    <a:pt x="493" y="5"/>
                    <a:pt x="493" y="5"/>
                    <a:pt x="493" y="5"/>
                  </a:cubicBezTo>
                  <a:cubicBezTo>
                    <a:pt x="492" y="8"/>
                    <a:pt x="492" y="8"/>
                    <a:pt x="492" y="8"/>
                  </a:cubicBezTo>
                  <a:cubicBezTo>
                    <a:pt x="492" y="8"/>
                    <a:pt x="496" y="11"/>
                    <a:pt x="504" y="15"/>
                  </a:cubicBezTo>
                  <a:cubicBezTo>
                    <a:pt x="533" y="32"/>
                    <a:pt x="604" y="74"/>
                    <a:pt x="669" y="113"/>
                  </a:cubicBezTo>
                  <a:cubicBezTo>
                    <a:pt x="701" y="132"/>
                    <a:pt x="731" y="151"/>
                    <a:pt x="753" y="166"/>
                  </a:cubicBezTo>
                  <a:cubicBezTo>
                    <a:pt x="764" y="173"/>
                    <a:pt x="773" y="179"/>
                    <a:pt x="780" y="184"/>
                  </a:cubicBezTo>
                  <a:cubicBezTo>
                    <a:pt x="783" y="186"/>
                    <a:pt x="785" y="188"/>
                    <a:pt x="787" y="190"/>
                  </a:cubicBezTo>
                  <a:cubicBezTo>
                    <a:pt x="787" y="191"/>
                    <a:pt x="788" y="191"/>
                    <a:pt x="788" y="191"/>
                  </a:cubicBezTo>
                  <a:cubicBezTo>
                    <a:pt x="788" y="192"/>
                    <a:pt x="788" y="192"/>
                    <a:pt x="788" y="192"/>
                  </a:cubicBezTo>
                  <a:cubicBezTo>
                    <a:pt x="788" y="192"/>
                    <a:pt x="788" y="192"/>
                    <a:pt x="788" y="192"/>
                  </a:cubicBezTo>
                  <a:cubicBezTo>
                    <a:pt x="790" y="191"/>
                    <a:pt x="790" y="191"/>
                    <a:pt x="790" y="191"/>
                  </a:cubicBezTo>
                  <a:cubicBezTo>
                    <a:pt x="788" y="191"/>
                    <a:pt x="788" y="191"/>
                    <a:pt x="788" y="191"/>
                  </a:cubicBezTo>
                  <a:cubicBezTo>
                    <a:pt x="788" y="191"/>
                    <a:pt x="788" y="192"/>
                    <a:pt x="788" y="192"/>
                  </a:cubicBezTo>
                  <a:cubicBezTo>
                    <a:pt x="790" y="191"/>
                    <a:pt x="790" y="191"/>
                    <a:pt x="790" y="191"/>
                  </a:cubicBezTo>
                  <a:cubicBezTo>
                    <a:pt x="788" y="191"/>
                    <a:pt x="788" y="191"/>
                    <a:pt x="788" y="191"/>
                  </a:cubicBezTo>
                  <a:cubicBezTo>
                    <a:pt x="791" y="191"/>
                    <a:pt x="791" y="191"/>
                    <a:pt x="791" y="191"/>
                  </a:cubicBezTo>
                  <a:cubicBezTo>
                    <a:pt x="789" y="189"/>
                    <a:pt x="789" y="189"/>
                    <a:pt x="789" y="189"/>
                  </a:cubicBezTo>
                  <a:cubicBezTo>
                    <a:pt x="788" y="189"/>
                    <a:pt x="788" y="190"/>
                    <a:pt x="788" y="191"/>
                  </a:cubicBezTo>
                  <a:cubicBezTo>
                    <a:pt x="791" y="191"/>
                    <a:pt x="791" y="191"/>
                    <a:pt x="791" y="191"/>
                  </a:cubicBezTo>
                  <a:cubicBezTo>
                    <a:pt x="789" y="189"/>
                    <a:pt x="789" y="189"/>
                    <a:pt x="789" y="189"/>
                  </a:cubicBezTo>
                  <a:cubicBezTo>
                    <a:pt x="792" y="191"/>
                    <a:pt x="792" y="191"/>
                    <a:pt x="792" y="191"/>
                  </a:cubicBezTo>
                  <a:cubicBezTo>
                    <a:pt x="794" y="188"/>
                    <a:pt x="794" y="188"/>
                    <a:pt x="794" y="188"/>
                  </a:cubicBezTo>
                  <a:cubicBezTo>
                    <a:pt x="472" y="1"/>
                    <a:pt x="472" y="1"/>
                    <a:pt x="472" y="1"/>
                  </a:cubicBezTo>
                  <a:cubicBezTo>
                    <a:pt x="471" y="0"/>
                    <a:pt x="468" y="1"/>
                    <a:pt x="467" y="3"/>
                  </a:cubicBezTo>
                  <a:cubicBezTo>
                    <a:pt x="466" y="5"/>
                    <a:pt x="467" y="7"/>
                    <a:pt x="469" y="8"/>
                  </a:cubicBezTo>
                  <a:cubicBezTo>
                    <a:pt x="469" y="8"/>
                    <a:pt x="474" y="11"/>
                    <a:pt x="482" y="16"/>
                  </a:cubicBezTo>
                  <a:cubicBezTo>
                    <a:pt x="513" y="34"/>
                    <a:pt x="589" y="79"/>
                    <a:pt x="657" y="121"/>
                  </a:cubicBezTo>
                  <a:cubicBezTo>
                    <a:pt x="691" y="142"/>
                    <a:pt x="724" y="162"/>
                    <a:pt x="747" y="177"/>
                  </a:cubicBezTo>
                  <a:cubicBezTo>
                    <a:pt x="759" y="185"/>
                    <a:pt x="769" y="192"/>
                    <a:pt x="775" y="197"/>
                  </a:cubicBezTo>
                  <a:cubicBezTo>
                    <a:pt x="779" y="199"/>
                    <a:pt x="781" y="201"/>
                    <a:pt x="783" y="203"/>
                  </a:cubicBezTo>
                  <a:cubicBezTo>
                    <a:pt x="784" y="203"/>
                    <a:pt x="784" y="204"/>
                    <a:pt x="785" y="204"/>
                  </a:cubicBezTo>
                  <a:cubicBezTo>
                    <a:pt x="785" y="204"/>
                    <a:pt x="785" y="204"/>
                    <a:pt x="785" y="204"/>
                  </a:cubicBezTo>
                  <a:cubicBezTo>
                    <a:pt x="785" y="204"/>
                    <a:pt x="785" y="204"/>
                    <a:pt x="785" y="204"/>
                  </a:cubicBezTo>
                  <a:cubicBezTo>
                    <a:pt x="787" y="203"/>
                    <a:pt x="787" y="203"/>
                    <a:pt x="787" y="203"/>
                  </a:cubicBezTo>
                  <a:cubicBezTo>
                    <a:pt x="784" y="203"/>
                    <a:pt x="784" y="203"/>
                    <a:pt x="784" y="203"/>
                  </a:cubicBezTo>
                  <a:cubicBezTo>
                    <a:pt x="784" y="204"/>
                    <a:pt x="785" y="204"/>
                    <a:pt x="785" y="204"/>
                  </a:cubicBezTo>
                  <a:cubicBezTo>
                    <a:pt x="787" y="203"/>
                    <a:pt x="787" y="203"/>
                    <a:pt x="787" y="203"/>
                  </a:cubicBezTo>
                  <a:cubicBezTo>
                    <a:pt x="784" y="203"/>
                    <a:pt x="784" y="203"/>
                    <a:pt x="784" y="203"/>
                  </a:cubicBezTo>
                  <a:cubicBezTo>
                    <a:pt x="788" y="203"/>
                    <a:pt x="788" y="203"/>
                    <a:pt x="788" y="203"/>
                  </a:cubicBezTo>
                  <a:cubicBezTo>
                    <a:pt x="785" y="201"/>
                    <a:pt x="785" y="201"/>
                    <a:pt x="785" y="201"/>
                  </a:cubicBezTo>
                  <a:cubicBezTo>
                    <a:pt x="785" y="202"/>
                    <a:pt x="784" y="203"/>
                    <a:pt x="784" y="203"/>
                  </a:cubicBezTo>
                  <a:cubicBezTo>
                    <a:pt x="788" y="203"/>
                    <a:pt x="788" y="203"/>
                    <a:pt x="788" y="203"/>
                  </a:cubicBezTo>
                  <a:cubicBezTo>
                    <a:pt x="785" y="201"/>
                    <a:pt x="785" y="201"/>
                    <a:pt x="785" y="201"/>
                  </a:cubicBezTo>
                  <a:cubicBezTo>
                    <a:pt x="788" y="203"/>
                    <a:pt x="788" y="203"/>
                    <a:pt x="788" y="203"/>
                  </a:cubicBezTo>
                  <a:cubicBezTo>
                    <a:pt x="785" y="201"/>
                    <a:pt x="785" y="201"/>
                    <a:pt x="785" y="201"/>
                  </a:cubicBezTo>
                  <a:cubicBezTo>
                    <a:pt x="788" y="203"/>
                    <a:pt x="788" y="203"/>
                    <a:pt x="788" y="203"/>
                  </a:cubicBezTo>
                  <a:cubicBezTo>
                    <a:pt x="787" y="200"/>
                    <a:pt x="787" y="200"/>
                    <a:pt x="787" y="200"/>
                  </a:cubicBezTo>
                  <a:cubicBezTo>
                    <a:pt x="786" y="200"/>
                    <a:pt x="786" y="200"/>
                    <a:pt x="785" y="201"/>
                  </a:cubicBezTo>
                  <a:cubicBezTo>
                    <a:pt x="788" y="203"/>
                    <a:pt x="788" y="203"/>
                    <a:pt x="788" y="203"/>
                  </a:cubicBezTo>
                  <a:cubicBezTo>
                    <a:pt x="787" y="200"/>
                    <a:pt x="787" y="200"/>
                    <a:pt x="787" y="200"/>
                  </a:cubicBezTo>
                  <a:cubicBezTo>
                    <a:pt x="788" y="203"/>
                    <a:pt x="788" y="203"/>
                    <a:pt x="788" y="203"/>
                  </a:cubicBezTo>
                  <a:cubicBezTo>
                    <a:pt x="788" y="199"/>
                    <a:pt x="788" y="199"/>
                    <a:pt x="788" y="199"/>
                  </a:cubicBezTo>
                  <a:cubicBezTo>
                    <a:pt x="788" y="199"/>
                    <a:pt x="788" y="199"/>
                    <a:pt x="787" y="200"/>
                  </a:cubicBezTo>
                  <a:cubicBezTo>
                    <a:pt x="788" y="203"/>
                    <a:pt x="788" y="203"/>
                    <a:pt x="788" y="203"/>
                  </a:cubicBezTo>
                  <a:cubicBezTo>
                    <a:pt x="788" y="199"/>
                    <a:pt x="788" y="199"/>
                    <a:pt x="788" y="199"/>
                  </a:cubicBezTo>
                  <a:cubicBezTo>
                    <a:pt x="788" y="203"/>
                    <a:pt x="788" y="203"/>
                    <a:pt x="788" y="203"/>
                  </a:cubicBezTo>
                  <a:cubicBezTo>
                    <a:pt x="789" y="200"/>
                    <a:pt x="789" y="200"/>
                    <a:pt x="789" y="200"/>
                  </a:cubicBezTo>
                  <a:cubicBezTo>
                    <a:pt x="789" y="200"/>
                    <a:pt x="789" y="199"/>
                    <a:pt x="788" y="199"/>
                  </a:cubicBezTo>
                  <a:cubicBezTo>
                    <a:pt x="788" y="203"/>
                    <a:pt x="788" y="203"/>
                    <a:pt x="788" y="203"/>
                  </a:cubicBezTo>
                  <a:cubicBezTo>
                    <a:pt x="789" y="200"/>
                    <a:pt x="789" y="200"/>
                    <a:pt x="789" y="200"/>
                  </a:cubicBezTo>
                  <a:cubicBezTo>
                    <a:pt x="789" y="202"/>
                    <a:pt x="789" y="202"/>
                    <a:pt x="789" y="202"/>
                  </a:cubicBezTo>
                  <a:cubicBezTo>
                    <a:pt x="790" y="200"/>
                    <a:pt x="790" y="200"/>
                    <a:pt x="790" y="200"/>
                  </a:cubicBezTo>
                  <a:cubicBezTo>
                    <a:pt x="789" y="200"/>
                    <a:pt x="789" y="200"/>
                    <a:pt x="789" y="200"/>
                  </a:cubicBezTo>
                  <a:cubicBezTo>
                    <a:pt x="789" y="202"/>
                    <a:pt x="789" y="202"/>
                    <a:pt x="789" y="202"/>
                  </a:cubicBezTo>
                  <a:cubicBezTo>
                    <a:pt x="790" y="200"/>
                    <a:pt x="790" y="200"/>
                    <a:pt x="790" y="200"/>
                  </a:cubicBezTo>
                  <a:cubicBezTo>
                    <a:pt x="790" y="200"/>
                    <a:pt x="789" y="199"/>
                    <a:pt x="788" y="199"/>
                  </a:cubicBezTo>
                  <a:cubicBezTo>
                    <a:pt x="785" y="197"/>
                    <a:pt x="777" y="193"/>
                    <a:pt x="767" y="186"/>
                  </a:cubicBezTo>
                  <a:cubicBezTo>
                    <a:pt x="730" y="164"/>
                    <a:pt x="656" y="117"/>
                    <a:pt x="589" y="77"/>
                  </a:cubicBezTo>
                  <a:cubicBezTo>
                    <a:pt x="555" y="57"/>
                    <a:pt x="523" y="38"/>
                    <a:pt x="498" y="24"/>
                  </a:cubicBezTo>
                  <a:cubicBezTo>
                    <a:pt x="486" y="17"/>
                    <a:pt x="475" y="12"/>
                    <a:pt x="467" y="8"/>
                  </a:cubicBezTo>
                  <a:cubicBezTo>
                    <a:pt x="463" y="6"/>
                    <a:pt x="459" y="4"/>
                    <a:pt x="457" y="3"/>
                  </a:cubicBezTo>
                  <a:cubicBezTo>
                    <a:pt x="455" y="3"/>
                    <a:pt x="454" y="2"/>
                    <a:pt x="453" y="2"/>
                  </a:cubicBezTo>
                  <a:cubicBezTo>
                    <a:pt x="452" y="2"/>
                    <a:pt x="451" y="1"/>
                    <a:pt x="449" y="1"/>
                  </a:cubicBezTo>
                  <a:cubicBezTo>
                    <a:pt x="449" y="1"/>
                    <a:pt x="448" y="1"/>
                    <a:pt x="447" y="2"/>
                  </a:cubicBezTo>
                  <a:cubicBezTo>
                    <a:pt x="447" y="2"/>
                    <a:pt x="446" y="3"/>
                    <a:pt x="445" y="4"/>
                  </a:cubicBezTo>
                  <a:cubicBezTo>
                    <a:pt x="444" y="5"/>
                    <a:pt x="444" y="6"/>
                    <a:pt x="444" y="7"/>
                  </a:cubicBezTo>
                  <a:cubicBezTo>
                    <a:pt x="445" y="8"/>
                    <a:pt x="445" y="8"/>
                    <a:pt x="446" y="9"/>
                  </a:cubicBezTo>
                  <a:cubicBezTo>
                    <a:pt x="446" y="9"/>
                    <a:pt x="452" y="12"/>
                    <a:pt x="461" y="18"/>
                  </a:cubicBezTo>
                  <a:cubicBezTo>
                    <a:pt x="494" y="37"/>
                    <a:pt x="576" y="87"/>
                    <a:pt x="650" y="132"/>
                  </a:cubicBezTo>
                  <a:cubicBezTo>
                    <a:pt x="687" y="155"/>
                    <a:pt x="722" y="176"/>
                    <a:pt x="747" y="193"/>
                  </a:cubicBezTo>
                  <a:cubicBezTo>
                    <a:pt x="760" y="201"/>
                    <a:pt x="770" y="208"/>
                    <a:pt x="778" y="213"/>
                  </a:cubicBezTo>
                  <a:cubicBezTo>
                    <a:pt x="781" y="216"/>
                    <a:pt x="784" y="218"/>
                    <a:pt x="786" y="220"/>
                  </a:cubicBezTo>
                  <a:cubicBezTo>
                    <a:pt x="787" y="220"/>
                    <a:pt x="787" y="221"/>
                    <a:pt x="788" y="221"/>
                  </a:cubicBezTo>
                  <a:cubicBezTo>
                    <a:pt x="788" y="221"/>
                    <a:pt x="788" y="221"/>
                    <a:pt x="788" y="221"/>
                  </a:cubicBezTo>
                  <a:cubicBezTo>
                    <a:pt x="788" y="222"/>
                    <a:pt x="788" y="222"/>
                    <a:pt x="788" y="222"/>
                  </a:cubicBezTo>
                  <a:cubicBezTo>
                    <a:pt x="789" y="221"/>
                    <a:pt x="789" y="221"/>
                    <a:pt x="789" y="221"/>
                  </a:cubicBezTo>
                  <a:cubicBezTo>
                    <a:pt x="788" y="221"/>
                    <a:pt x="788" y="221"/>
                    <a:pt x="788" y="221"/>
                  </a:cubicBezTo>
                  <a:cubicBezTo>
                    <a:pt x="788" y="222"/>
                    <a:pt x="788" y="222"/>
                    <a:pt x="788" y="222"/>
                  </a:cubicBezTo>
                  <a:cubicBezTo>
                    <a:pt x="789" y="221"/>
                    <a:pt x="789" y="221"/>
                    <a:pt x="789" y="221"/>
                  </a:cubicBezTo>
                  <a:cubicBezTo>
                    <a:pt x="788" y="221"/>
                    <a:pt x="788" y="221"/>
                    <a:pt x="788" y="221"/>
                  </a:cubicBezTo>
                  <a:cubicBezTo>
                    <a:pt x="791" y="220"/>
                    <a:pt x="791" y="220"/>
                    <a:pt x="791" y="220"/>
                  </a:cubicBezTo>
                  <a:cubicBezTo>
                    <a:pt x="788" y="220"/>
                    <a:pt x="788" y="220"/>
                    <a:pt x="788" y="220"/>
                  </a:cubicBezTo>
                  <a:cubicBezTo>
                    <a:pt x="788" y="221"/>
                    <a:pt x="788" y="221"/>
                    <a:pt x="788" y="221"/>
                  </a:cubicBezTo>
                  <a:cubicBezTo>
                    <a:pt x="791" y="220"/>
                    <a:pt x="791" y="220"/>
                    <a:pt x="791" y="220"/>
                  </a:cubicBezTo>
                  <a:cubicBezTo>
                    <a:pt x="788" y="220"/>
                    <a:pt x="788" y="220"/>
                    <a:pt x="788" y="220"/>
                  </a:cubicBezTo>
                  <a:cubicBezTo>
                    <a:pt x="791" y="220"/>
                    <a:pt x="791" y="220"/>
                    <a:pt x="791" y="220"/>
                  </a:cubicBezTo>
                  <a:cubicBezTo>
                    <a:pt x="788" y="218"/>
                    <a:pt x="788" y="218"/>
                    <a:pt x="788" y="218"/>
                  </a:cubicBezTo>
                  <a:cubicBezTo>
                    <a:pt x="788" y="219"/>
                    <a:pt x="788" y="219"/>
                    <a:pt x="788" y="220"/>
                  </a:cubicBezTo>
                  <a:cubicBezTo>
                    <a:pt x="791" y="220"/>
                    <a:pt x="791" y="220"/>
                    <a:pt x="791" y="220"/>
                  </a:cubicBezTo>
                  <a:cubicBezTo>
                    <a:pt x="788" y="218"/>
                    <a:pt x="788" y="218"/>
                    <a:pt x="788" y="218"/>
                  </a:cubicBezTo>
                  <a:cubicBezTo>
                    <a:pt x="791" y="220"/>
                    <a:pt x="791" y="220"/>
                    <a:pt x="791" y="220"/>
                  </a:cubicBezTo>
                  <a:cubicBezTo>
                    <a:pt x="793" y="217"/>
                    <a:pt x="793" y="217"/>
                    <a:pt x="793" y="217"/>
                  </a:cubicBezTo>
                  <a:cubicBezTo>
                    <a:pt x="793" y="217"/>
                    <a:pt x="706" y="163"/>
                    <a:pt x="615" y="109"/>
                  </a:cubicBezTo>
                  <a:cubicBezTo>
                    <a:pt x="570" y="83"/>
                    <a:pt x="524" y="56"/>
                    <a:pt x="488" y="36"/>
                  </a:cubicBezTo>
                  <a:cubicBezTo>
                    <a:pt x="470" y="26"/>
                    <a:pt x="455" y="17"/>
                    <a:pt x="443" y="11"/>
                  </a:cubicBezTo>
                  <a:cubicBezTo>
                    <a:pt x="437" y="8"/>
                    <a:pt x="432" y="6"/>
                    <a:pt x="428" y="4"/>
                  </a:cubicBezTo>
                  <a:cubicBezTo>
                    <a:pt x="426" y="3"/>
                    <a:pt x="425" y="3"/>
                    <a:pt x="423" y="2"/>
                  </a:cubicBezTo>
                  <a:cubicBezTo>
                    <a:pt x="422" y="2"/>
                    <a:pt x="421" y="2"/>
                    <a:pt x="419" y="2"/>
                  </a:cubicBezTo>
                  <a:cubicBezTo>
                    <a:pt x="419" y="2"/>
                    <a:pt x="418" y="2"/>
                    <a:pt x="417" y="2"/>
                  </a:cubicBezTo>
                  <a:cubicBezTo>
                    <a:pt x="417" y="2"/>
                    <a:pt x="416" y="3"/>
                    <a:pt x="415" y="4"/>
                  </a:cubicBezTo>
                  <a:cubicBezTo>
                    <a:pt x="418" y="6"/>
                    <a:pt x="418" y="6"/>
                    <a:pt x="418" y="6"/>
                  </a:cubicBezTo>
                  <a:cubicBezTo>
                    <a:pt x="415" y="4"/>
                    <a:pt x="415" y="4"/>
                    <a:pt x="415" y="4"/>
                  </a:cubicBezTo>
                  <a:cubicBezTo>
                    <a:pt x="415" y="4"/>
                    <a:pt x="414" y="5"/>
                    <a:pt x="414" y="6"/>
                  </a:cubicBezTo>
                  <a:cubicBezTo>
                    <a:pt x="414" y="7"/>
                    <a:pt x="415" y="7"/>
                    <a:pt x="415" y="8"/>
                  </a:cubicBezTo>
                  <a:cubicBezTo>
                    <a:pt x="415" y="8"/>
                    <a:pt x="416" y="9"/>
                    <a:pt x="416" y="9"/>
                  </a:cubicBezTo>
                  <a:cubicBezTo>
                    <a:pt x="416" y="9"/>
                    <a:pt x="416" y="9"/>
                    <a:pt x="417" y="10"/>
                  </a:cubicBezTo>
                  <a:cubicBezTo>
                    <a:pt x="418" y="11"/>
                    <a:pt x="421" y="12"/>
                    <a:pt x="424" y="15"/>
                  </a:cubicBezTo>
                  <a:cubicBezTo>
                    <a:pt x="452" y="32"/>
                    <a:pt x="543" y="85"/>
                    <a:pt x="628" y="136"/>
                  </a:cubicBezTo>
                  <a:cubicBezTo>
                    <a:pt x="670" y="161"/>
                    <a:pt x="711" y="186"/>
                    <a:pt x="741" y="206"/>
                  </a:cubicBezTo>
                  <a:cubicBezTo>
                    <a:pt x="756" y="215"/>
                    <a:pt x="768" y="223"/>
                    <a:pt x="777" y="230"/>
                  </a:cubicBezTo>
                  <a:cubicBezTo>
                    <a:pt x="781" y="233"/>
                    <a:pt x="784" y="235"/>
                    <a:pt x="786" y="237"/>
                  </a:cubicBezTo>
                  <a:cubicBezTo>
                    <a:pt x="787" y="238"/>
                    <a:pt x="788" y="239"/>
                    <a:pt x="788" y="240"/>
                  </a:cubicBezTo>
                  <a:cubicBezTo>
                    <a:pt x="789" y="240"/>
                    <a:pt x="789" y="240"/>
                    <a:pt x="789" y="240"/>
                  </a:cubicBezTo>
                  <a:cubicBezTo>
                    <a:pt x="789" y="240"/>
                    <a:pt x="789" y="240"/>
                    <a:pt x="789" y="240"/>
                  </a:cubicBezTo>
                  <a:cubicBezTo>
                    <a:pt x="790" y="240"/>
                    <a:pt x="790" y="240"/>
                    <a:pt x="790" y="240"/>
                  </a:cubicBezTo>
                  <a:cubicBezTo>
                    <a:pt x="789" y="240"/>
                    <a:pt x="789" y="240"/>
                    <a:pt x="789" y="240"/>
                  </a:cubicBezTo>
                  <a:cubicBezTo>
                    <a:pt x="789" y="240"/>
                    <a:pt x="789" y="240"/>
                    <a:pt x="789" y="240"/>
                  </a:cubicBezTo>
                  <a:cubicBezTo>
                    <a:pt x="790" y="240"/>
                    <a:pt x="790" y="240"/>
                    <a:pt x="790" y="240"/>
                  </a:cubicBezTo>
                  <a:cubicBezTo>
                    <a:pt x="789" y="240"/>
                    <a:pt x="789" y="240"/>
                    <a:pt x="789" y="240"/>
                  </a:cubicBezTo>
                  <a:cubicBezTo>
                    <a:pt x="791" y="239"/>
                    <a:pt x="791" y="239"/>
                    <a:pt x="791" y="239"/>
                  </a:cubicBezTo>
                  <a:cubicBezTo>
                    <a:pt x="789" y="239"/>
                    <a:pt x="789" y="239"/>
                    <a:pt x="789" y="239"/>
                  </a:cubicBezTo>
                  <a:cubicBezTo>
                    <a:pt x="789" y="239"/>
                    <a:pt x="789" y="240"/>
                    <a:pt x="789" y="240"/>
                  </a:cubicBezTo>
                  <a:cubicBezTo>
                    <a:pt x="791" y="239"/>
                    <a:pt x="791" y="239"/>
                    <a:pt x="791" y="239"/>
                  </a:cubicBezTo>
                  <a:cubicBezTo>
                    <a:pt x="789" y="239"/>
                    <a:pt x="789" y="239"/>
                    <a:pt x="789" y="239"/>
                  </a:cubicBezTo>
                  <a:cubicBezTo>
                    <a:pt x="792" y="239"/>
                    <a:pt x="792" y="239"/>
                    <a:pt x="792" y="239"/>
                  </a:cubicBezTo>
                  <a:cubicBezTo>
                    <a:pt x="789" y="237"/>
                    <a:pt x="789" y="237"/>
                    <a:pt x="789" y="237"/>
                  </a:cubicBezTo>
                  <a:cubicBezTo>
                    <a:pt x="789" y="238"/>
                    <a:pt x="789" y="239"/>
                    <a:pt x="789" y="239"/>
                  </a:cubicBezTo>
                  <a:cubicBezTo>
                    <a:pt x="792" y="239"/>
                    <a:pt x="792" y="239"/>
                    <a:pt x="792" y="239"/>
                  </a:cubicBezTo>
                  <a:cubicBezTo>
                    <a:pt x="789" y="237"/>
                    <a:pt x="789" y="237"/>
                    <a:pt x="789" y="237"/>
                  </a:cubicBezTo>
                  <a:cubicBezTo>
                    <a:pt x="792" y="239"/>
                    <a:pt x="792" y="239"/>
                    <a:pt x="792" y="239"/>
                  </a:cubicBezTo>
                  <a:cubicBezTo>
                    <a:pt x="794" y="236"/>
                    <a:pt x="794" y="236"/>
                    <a:pt x="794" y="236"/>
                  </a:cubicBezTo>
                  <a:cubicBezTo>
                    <a:pt x="794" y="236"/>
                    <a:pt x="696" y="178"/>
                    <a:pt x="596" y="120"/>
                  </a:cubicBezTo>
                  <a:cubicBezTo>
                    <a:pt x="547" y="92"/>
                    <a:pt x="497" y="63"/>
                    <a:pt x="459" y="41"/>
                  </a:cubicBezTo>
                  <a:cubicBezTo>
                    <a:pt x="440" y="30"/>
                    <a:pt x="424" y="21"/>
                    <a:pt x="413" y="15"/>
                  </a:cubicBezTo>
                  <a:cubicBezTo>
                    <a:pt x="407" y="12"/>
                    <a:pt x="402" y="9"/>
                    <a:pt x="399" y="7"/>
                  </a:cubicBezTo>
                  <a:cubicBezTo>
                    <a:pt x="397" y="6"/>
                    <a:pt x="396" y="6"/>
                    <a:pt x="395" y="5"/>
                  </a:cubicBezTo>
                  <a:cubicBezTo>
                    <a:pt x="395" y="5"/>
                    <a:pt x="394" y="5"/>
                    <a:pt x="394" y="5"/>
                  </a:cubicBezTo>
                  <a:cubicBezTo>
                    <a:pt x="393" y="4"/>
                    <a:pt x="393" y="4"/>
                    <a:pt x="393" y="4"/>
                  </a:cubicBezTo>
                  <a:cubicBezTo>
                    <a:pt x="393" y="4"/>
                    <a:pt x="393" y="4"/>
                    <a:pt x="392" y="4"/>
                  </a:cubicBezTo>
                  <a:cubicBezTo>
                    <a:pt x="392" y="4"/>
                    <a:pt x="391" y="4"/>
                    <a:pt x="391" y="4"/>
                  </a:cubicBezTo>
                  <a:cubicBezTo>
                    <a:pt x="390" y="5"/>
                    <a:pt x="389" y="5"/>
                    <a:pt x="388" y="6"/>
                  </a:cubicBezTo>
                  <a:cubicBezTo>
                    <a:pt x="387" y="8"/>
                    <a:pt x="388" y="10"/>
                    <a:pt x="390" y="11"/>
                  </a:cubicBezTo>
                  <a:cubicBezTo>
                    <a:pt x="479" y="67"/>
                    <a:pt x="479" y="67"/>
                    <a:pt x="479" y="67"/>
                  </a:cubicBezTo>
                  <a:cubicBezTo>
                    <a:pt x="373" y="4"/>
                    <a:pt x="373" y="4"/>
                    <a:pt x="373" y="4"/>
                  </a:cubicBezTo>
                  <a:cubicBezTo>
                    <a:pt x="371" y="3"/>
                    <a:pt x="369" y="4"/>
                    <a:pt x="368" y="5"/>
                  </a:cubicBezTo>
                  <a:cubicBezTo>
                    <a:pt x="367" y="6"/>
                    <a:pt x="367" y="7"/>
                    <a:pt x="367" y="8"/>
                  </a:cubicBezTo>
                  <a:cubicBezTo>
                    <a:pt x="367" y="9"/>
                    <a:pt x="368" y="9"/>
                    <a:pt x="368" y="9"/>
                  </a:cubicBezTo>
                  <a:cubicBezTo>
                    <a:pt x="368" y="10"/>
                    <a:pt x="368" y="10"/>
                    <a:pt x="369" y="11"/>
                  </a:cubicBezTo>
                  <a:cubicBezTo>
                    <a:pt x="369" y="11"/>
                    <a:pt x="369" y="11"/>
                    <a:pt x="370" y="12"/>
                  </a:cubicBezTo>
                  <a:cubicBezTo>
                    <a:pt x="371" y="13"/>
                    <a:pt x="374" y="15"/>
                    <a:pt x="378" y="17"/>
                  </a:cubicBezTo>
                  <a:cubicBezTo>
                    <a:pt x="394" y="27"/>
                    <a:pt x="427" y="47"/>
                    <a:pt x="469" y="72"/>
                  </a:cubicBezTo>
                  <a:cubicBezTo>
                    <a:pt x="531" y="109"/>
                    <a:pt x="611" y="157"/>
                    <a:pt x="676" y="196"/>
                  </a:cubicBezTo>
                  <a:cubicBezTo>
                    <a:pt x="708" y="216"/>
                    <a:pt x="737" y="234"/>
                    <a:pt x="757" y="248"/>
                  </a:cubicBezTo>
                  <a:cubicBezTo>
                    <a:pt x="767" y="254"/>
                    <a:pt x="775" y="260"/>
                    <a:pt x="781" y="264"/>
                  </a:cubicBezTo>
                  <a:cubicBezTo>
                    <a:pt x="784" y="267"/>
                    <a:pt x="786" y="268"/>
                    <a:pt x="787" y="270"/>
                  </a:cubicBezTo>
                  <a:cubicBezTo>
                    <a:pt x="788" y="270"/>
                    <a:pt x="788" y="271"/>
                    <a:pt x="788" y="271"/>
                  </a:cubicBezTo>
                  <a:cubicBezTo>
                    <a:pt x="788" y="271"/>
                    <a:pt x="788" y="271"/>
                    <a:pt x="788" y="271"/>
                  </a:cubicBezTo>
                  <a:cubicBezTo>
                    <a:pt x="789" y="271"/>
                    <a:pt x="789" y="271"/>
                    <a:pt x="789" y="271"/>
                  </a:cubicBezTo>
                  <a:cubicBezTo>
                    <a:pt x="788" y="271"/>
                    <a:pt x="788" y="271"/>
                    <a:pt x="788" y="271"/>
                  </a:cubicBezTo>
                  <a:cubicBezTo>
                    <a:pt x="788" y="271"/>
                    <a:pt x="788" y="271"/>
                    <a:pt x="788" y="271"/>
                  </a:cubicBezTo>
                  <a:cubicBezTo>
                    <a:pt x="789" y="271"/>
                    <a:pt x="789" y="271"/>
                    <a:pt x="789" y="271"/>
                  </a:cubicBezTo>
                  <a:cubicBezTo>
                    <a:pt x="788" y="271"/>
                    <a:pt x="788" y="271"/>
                    <a:pt x="788" y="271"/>
                  </a:cubicBezTo>
                  <a:cubicBezTo>
                    <a:pt x="790" y="270"/>
                    <a:pt x="790" y="270"/>
                    <a:pt x="790" y="270"/>
                  </a:cubicBezTo>
                  <a:cubicBezTo>
                    <a:pt x="788" y="270"/>
                    <a:pt x="788" y="270"/>
                    <a:pt x="788" y="270"/>
                  </a:cubicBezTo>
                  <a:cubicBezTo>
                    <a:pt x="788" y="271"/>
                    <a:pt x="788" y="271"/>
                    <a:pt x="788" y="271"/>
                  </a:cubicBezTo>
                  <a:cubicBezTo>
                    <a:pt x="790" y="270"/>
                    <a:pt x="790" y="270"/>
                    <a:pt x="790" y="270"/>
                  </a:cubicBezTo>
                  <a:cubicBezTo>
                    <a:pt x="788" y="270"/>
                    <a:pt x="788" y="270"/>
                    <a:pt x="788" y="270"/>
                  </a:cubicBezTo>
                  <a:cubicBezTo>
                    <a:pt x="791" y="270"/>
                    <a:pt x="791" y="270"/>
                    <a:pt x="791" y="270"/>
                  </a:cubicBezTo>
                  <a:cubicBezTo>
                    <a:pt x="789" y="268"/>
                    <a:pt x="789" y="268"/>
                    <a:pt x="789" y="268"/>
                  </a:cubicBezTo>
                  <a:cubicBezTo>
                    <a:pt x="788" y="269"/>
                    <a:pt x="788" y="270"/>
                    <a:pt x="788" y="270"/>
                  </a:cubicBezTo>
                  <a:cubicBezTo>
                    <a:pt x="791" y="270"/>
                    <a:pt x="791" y="270"/>
                    <a:pt x="791" y="270"/>
                  </a:cubicBezTo>
                  <a:cubicBezTo>
                    <a:pt x="789" y="268"/>
                    <a:pt x="789" y="268"/>
                    <a:pt x="789" y="268"/>
                  </a:cubicBezTo>
                  <a:cubicBezTo>
                    <a:pt x="792" y="270"/>
                    <a:pt x="792" y="270"/>
                    <a:pt x="792" y="270"/>
                  </a:cubicBezTo>
                  <a:cubicBezTo>
                    <a:pt x="794" y="267"/>
                    <a:pt x="794" y="267"/>
                    <a:pt x="794" y="267"/>
                  </a:cubicBezTo>
                  <a:cubicBezTo>
                    <a:pt x="345" y="2"/>
                    <a:pt x="345" y="2"/>
                    <a:pt x="345" y="2"/>
                  </a:cubicBezTo>
                  <a:cubicBezTo>
                    <a:pt x="343" y="1"/>
                    <a:pt x="340" y="1"/>
                    <a:pt x="339" y="3"/>
                  </a:cubicBezTo>
                  <a:cubicBezTo>
                    <a:pt x="338" y="5"/>
                    <a:pt x="339" y="7"/>
                    <a:pt x="341" y="8"/>
                  </a:cubicBezTo>
                  <a:cubicBezTo>
                    <a:pt x="787" y="288"/>
                    <a:pt x="787" y="288"/>
                    <a:pt x="787" y="288"/>
                  </a:cubicBezTo>
                  <a:cubicBezTo>
                    <a:pt x="790" y="284"/>
                    <a:pt x="790" y="284"/>
                    <a:pt x="790" y="284"/>
                  </a:cubicBezTo>
                  <a:cubicBezTo>
                    <a:pt x="786" y="282"/>
                    <a:pt x="786" y="282"/>
                    <a:pt x="786" y="282"/>
                  </a:cubicBezTo>
                  <a:cubicBezTo>
                    <a:pt x="789" y="284"/>
                    <a:pt x="789" y="284"/>
                    <a:pt x="789" y="284"/>
                  </a:cubicBezTo>
                  <a:cubicBezTo>
                    <a:pt x="788" y="281"/>
                    <a:pt x="788" y="281"/>
                    <a:pt x="788" y="281"/>
                  </a:cubicBezTo>
                  <a:cubicBezTo>
                    <a:pt x="787" y="281"/>
                    <a:pt x="787" y="282"/>
                    <a:pt x="786" y="282"/>
                  </a:cubicBezTo>
                  <a:cubicBezTo>
                    <a:pt x="789" y="284"/>
                    <a:pt x="789" y="284"/>
                    <a:pt x="789" y="284"/>
                  </a:cubicBezTo>
                  <a:cubicBezTo>
                    <a:pt x="788" y="281"/>
                    <a:pt x="788" y="281"/>
                    <a:pt x="788" y="281"/>
                  </a:cubicBezTo>
                  <a:cubicBezTo>
                    <a:pt x="788" y="283"/>
                    <a:pt x="788" y="283"/>
                    <a:pt x="788" y="283"/>
                  </a:cubicBezTo>
                  <a:cubicBezTo>
                    <a:pt x="788" y="281"/>
                    <a:pt x="788" y="281"/>
                    <a:pt x="788" y="281"/>
                  </a:cubicBezTo>
                  <a:cubicBezTo>
                    <a:pt x="788" y="281"/>
                    <a:pt x="788" y="281"/>
                    <a:pt x="788" y="281"/>
                  </a:cubicBezTo>
                  <a:cubicBezTo>
                    <a:pt x="788" y="283"/>
                    <a:pt x="788" y="283"/>
                    <a:pt x="788" y="283"/>
                  </a:cubicBezTo>
                  <a:cubicBezTo>
                    <a:pt x="788" y="281"/>
                    <a:pt x="788" y="281"/>
                    <a:pt x="788" y="281"/>
                  </a:cubicBezTo>
                  <a:cubicBezTo>
                    <a:pt x="788" y="282"/>
                    <a:pt x="788" y="282"/>
                    <a:pt x="788" y="282"/>
                  </a:cubicBezTo>
                  <a:cubicBezTo>
                    <a:pt x="788" y="281"/>
                    <a:pt x="788" y="281"/>
                    <a:pt x="788" y="281"/>
                  </a:cubicBezTo>
                  <a:cubicBezTo>
                    <a:pt x="788" y="281"/>
                    <a:pt x="788" y="281"/>
                    <a:pt x="788" y="281"/>
                  </a:cubicBezTo>
                  <a:cubicBezTo>
                    <a:pt x="788" y="282"/>
                    <a:pt x="788" y="282"/>
                    <a:pt x="788" y="282"/>
                  </a:cubicBezTo>
                  <a:cubicBezTo>
                    <a:pt x="788" y="281"/>
                    <a:pt x="788" y="281"/>
                    <a:pt x="788" y="281"/>
                  </a:cubicBezTo>
                  <a:cubicBezTo>
                    <a:pt x="788" y="281"/>
                    <a:pt x="788" y="281"/>
                    <a:pt x="788" y="281"/>
                  </a:cubicBezTo>
                  <a:cubicBezTo>
                    <a:pt x="788" y="281"/>
                    <a:pt x="787" y="281"/>
                    <a:pt x="785" y="280"/>
                  </a:cubicBezTo>
                  <a:cubicBezTo>
                    <a:pt x="782" y="280"/>
                    <a:pt x="778" y="278"/>
                    <a:pt x="772" y="275"/>
                  </a:cubicBezTo>
                  <a:cubicBezTo>
                    <a:pt x="750" y="264"/>
                    <a:pt x="711" y="242"/>
                    <a:pt x="665" y="214"/>
                  </a:cubicBezTo>
                  <a:cubicBezTo>
                    <a:pt x="596" y="173"/>
                    <a:pt x="510" y="120"/>
                    <a:pt x="443" y="77"/>
                  </a:cubicBezTo>
                  <a:cubicBezTo>
                    <a:pt x="409" y="55"/>
                    <a:pt x="379" y="37"/>
                    <a:pt x="358" y="23"/>
                  </a:cubicBezTo>
                  <a:cubicBezTo>
                    <a:pt x="347" y="16"/>
                    <a:pt x="339" y="11"/>
                    <a:pt x="333" y="7"/>
                  </a:cubicBezTo>
                  <a:cubicBezTo>
                    <a:pt x="327" y="4"/>
                    <a:pt x="324" y="2"/>
                    <a:pt x="324" y="2"/>
                  </a:cubicBezTo>
                  <a:cubicBezTo>
                    <a:pt x="322" y="5"/>
                    <a:pt x="322" y="5"/>
                    <a:pt x="322" y="5"/>
                  </a:cubicBezTo>
                  <a:cubicBezTo>
                    <a:pt x="320" y="8"/>
                    <a:pt x="320" y="8"/>
                    <a:pt x="320" y="8"/>
                  </a:cubicBezTo>
                  <a:cubicBezTo>
                    <a:pt x="320" y="8"/>
                    <a:pt x="322" y="9"/>
                    <a:pt x="325" y="11"/>
                  </a:cubicBezTo>
                  <a:cubicBezTo>
                    <a:pt x="351" y="27"/>
                    <a:pt x="467" y="99"/>
                    <a:pt x="577" y="168"/>
                  </a:cubicBezTo>
                  <a:cubicBezTo>
                    <a:pt x="632" y="202"/>
                    <a:pt x="685" y="235"/>
                    <a:pt x="725" y="260"/>
                  </a:cubicBezTo>
                  <a:cubicBezTo>
                    <a:pt x="744" y="272"/>
                    <a:pt x="761" y="283"/>
                    <a:pt x="772" y="290"/>
                  </a:cubicBezTo>
                  <a:cubicBezTo>
                    <a:pt x="778" y="294"/>
                    <a:pt x="782" y="297"/>
                    <a:pt x="785" y="299"/>
                  </a:cubicBezTo>
                  <a:cubicBezTo>
                    <a:pt x="787" y="299"/>
                    <a:pt x="788" y="300"/>
                    <a:pt x="789" y="301"/>
                  </a:cubicBezTo>
                  <a:cubicBezTo>
                    <a:pt x="789" y="301"/>
                    <a:pt x="789" y="301"/>
                    <a:pt x="789" y="301"/>
                  </a:cubicBezTo>
                  <a:cubicBezTo>
                    <a:pt x="789" y="301"/>
                    <a:pt x="789" y="301"/>
                    <a:pt x="789" y="301"/>
                  </a:cubicBezTo>
                  <a:cubicBezTo>
                    <a:pt x="791" y="299"/>
                    <a:pt x="791" y="299"/>
                    <a:pt x="791" y="299"/>
                  </a:cubicBezTo>
                  <a:cubicBezTo>
                    <a:pt x="789" y="301"/>
                    <a:pt x="789" y="301"/>
                    <a:pt x="789" y="301"/>
                  </a:cubicBezTo>
                  <a:cubicBezTo>
                    <a:pt x="789" y="301"/>
                    <a:pt x="789" y="301"/>
                    <a:pt x="789" y="301"/>
                  </a:cubicBezTo>
                  <a:cubicBezTo>
                    <a:pt x="791" y="299"/>
                    <a:pt x="791" y="299"/>
                    <a:pt x="791" y="299"/>
                  </a:cubicBezTo>
                  <a:cubicBezTo>
                    <a:pt x="789" y="301"/>
                    <a:pt x="789" y="301"/>
                    <a:pt x="789" y="301"/>
                  </a:cubicBezTo>
                  <a:cubicBezTo>
                    <a:pt x="792" y="299"/>
                    <a:pt x="792" y="299"/>
                    <a:pt x="792" y="299"/>
                  </a:cubicBezTo>
                  <a:cubicBezTo>
                    <a:pt x="789" y="301"/>
                    <a:pt x="789" y="301"/>
                    <a:pt x="789" y="301"/>
                  </a:cubicBezTo>
                  <a:cubicBezTo>
                    <a:pt x="789" y="301"/>
                    <a:pt x="789" y="301"/>
                    <a:pt x="789" y="301"/>
                  </a:cubicBezTo>
                  <a:cubicBezTo>
                    <a:pt x="792" y="299"/>
                    <a:pt x="792" y="299"/>
                    <a:pt x="792" y="299"/>
                  </a:cubicBezTo>
                  <a:cubicBezTo>
                    <a:pt x="789" y="301"/>
                    <a:pt x="789" y="301"/>
                    <a:pt x="789" y="301"/>
                  </a:cubicBezTo>
                  <a:cubicBezTo>
                    <a:pt x="792" y="299"/>
                    <a:pt x="792" y="299"/>
                    <a:pt x="792" y="299"/>
                  </a:cubicBezTo>
                  <a:cubicBezTo>
                    <a:pt x="788" y="299"/>
                    <a:pt x="788" y="299"/>
                    <a:pt x="788" y="299"/>
                  </a:cubicBezTo>
                  <a:cubicBezTo>
                    <a:pt x="788" y="300"/>
                    <a:pt x="789" y="300"/>
                    <a:pt x="789" y="301"/>
                  </a:cubicBezTo>
                  <a:cubicBezTo>
                    <a:pt x="792" y="299"/>
                    <a:pt x="792" y="299"/>
                    <a:pt x="792" y="299"/>
                  </a:cubicBezTo>
                  <a:cubicBezTo>
                    <a:pt x="788" y="299"/>
                    <a:pt x="788" y="299"/>
                    <a:pt x="788" y="299"/>
                  </a:cubicBezTo>
                  <a:cubicBezTo>
                    <a:pt x="792" y="299"/>
                    <a:pt x="792" y="299"/>
                    <a:pt x="792" y="299"/>
                  </a:cubicBezTo>
                  <a:cubicBezTo>
                    <a:pt x="789" y="297"/>
                    <a:pt x="789" y="297"/>
                    <a:pt x="789" y="297"/>
                  </a:cubicBezTo>
                  <a:cubicBezTo>
                    <a:pt x="788" y="297"/>
                    <a:pt x="788" y="298"/>
                    <a:pt x="788" y="299"/>
                  </a:cubicBezTo>
                  <a:cubicBezTo>
                    <a:pt x="792" y="299"/>
                    <a:pt x="792" y="299"/>
                    <a:pt x="792" y="299"/>
                  </a:cubicBezTo>
                  <a:cubicBezTo>
                    <a:pt x="789" y="297"/>
                    <a:pt x="789" y="297"/>
                    <a:pt x="789" y="297"/>
                  </a:cubicBezTo>
                  <a:cubicBezTo>
                    <a:pt x="792" y="299"/>
                    <a:pt x="792" y="299"/>
                    <a:pt x="792" y="299"/>
                  </a:cubicBezTo>
                  <a:cubicBezTo>
                    <a:pt x="789" y="296"/>
                    <a:pt x="789" y="296"/>
                    <a:pt x="789" y="296"/>
                  </a:cubicBezTo>
                  <a:cubicBezTo>
                    <a:pt x="792" y="298"/>
                    <a:pt x="792" y="298"/>
                    <a:pt x="792" y="298"/>
                  </a:cubicBezTo>
                  <a:cubicBezTo>
                    <a:pt x="791" y="295"/>
                    <a:pt x="791" y="295"/>
                    <a:pt x="791" y="295"/>
                  </a:cubicBezTo>
                  <a:cubicBezTo>
                    <a:pt x="790" y="295"/>
                    <a:pt x="789" y="296"/>
                    <a:pt x="789" y="296"/>
                  </a:cubicBezTo>
                  <a:cubicBezTo>
                    <a:pt x="792" y="298"/>
                    <a:pt x="792" y="298"/>
                    <a:pt x="792" y="298"/>
                  </a:cubicBezTo>
                  <a:cubicBezTo>
                    <a:pt x="791" y="295"/>
                    <a:pt x="791" y="295"/>
                    <a:pt x="791" y="295"/>
                  </a:cubicBezTo>
                  <a:cubicBezTo>
                    <a:pt x="792" y="298"/>
                    <a:pt x="792" y="298"/>
                    <a:pt x="792" y="298"/>
                  </a:cubicBezTo>
                  <a:cubicBezTo>
                    <a:pt x="792" y="295"/>
                    <a:pt x="792" y="295"/>
                    <a:pt x="792" y="295"/>
                  </a:cubicBezTo>
                  <a:cubicBezTo>
                    <a:pt x="791" y="295"/>
                    <a:pt x="791" y="295"/>
                    <a:pt x="791" y="295"/>
                  </a:cubicBezTo>
                  <a:cubicBezTo>
                    <a:pt x="792" y="298"/>
                    <a:pt x="792" y="298"/>
                    <a:pt x="792" y="298"/>
                  </a:cubicBezTo>
                  <a:cubicBezTo>
                    <a:pt x="792" y="295"/>
                    <a:pt x="792" y="295"/>
                    <a:pt x="792" y="295"/>
                  </a:cubicBezTo>
                  <a:cubicBezTo>
                    <a:pt x="792" y="297"/>
                    <a:pt x="792" y="297"/>
                    <a:pt x="792" y="297"/>
                  </a:cubicBezTo>
                  <a:cubicBezTo>
                    <a:pt x="792" y="295"/>
                    <a:pt x="792" y="295"/>
                    <a:pt x="792" y="295"/>
                  </a:cubicBezTo>
                  <a:cubicBezTo>
                    <a:pt x="792" y="295"/>
                    <a:pt x="792" y="295"/>
                    <a:pt x="792" y="295"/>
                  </a:cubicBezTo>
                  <a:cubicBezTo>
                    <a:pt x="792" y="297"/>
                    <a:pt x="792" y="297"/>
                    <a:pt x="792" y="297"/>
                  </a:cubicBezTo>
                  <a:cubicBezTo>
                    <a:pt x="792" y="295"/>
                    <a:pt x="792" y="295"/>
                    <a:pt x="792" y="295"/>
                  </a:cubicBezTo>
                  <a:cubicBezTo>
                    <a:pt x="792" y="295"/>
                    <a:pt x="791" y="294"/>
                    <a:pt x="789" y="294"/>
                  </a:cubicBezTo>
                  <a:cubicBezTo>
                    <a:pt x="784" y="291"/>
                    <a:pt x="772" y="285"/>
                    <a:pt x="755" y="276"/>
                  </a:cubicBezTo>
                  <a:cubicBezTo>
                    <a:pt x="698" y="243"/>
                    <a:pt x="584" y="175"/>
                    <a:pt x="486" y="115"/>
                  </a:cubicBezTo>
                  <a:cubicBezTo>
                    <a:pt x="436" y="85"/>
                    <a:pt x="391" y="57"/>
                    <a:pt x="357" y="37"/>
                  </a:cubicBezTo>
                  <a:cubicBezTo>
                    <a:pt x="341" y="27"/>
                    <a:pt x="327" y="19"/>
                    <a:pt x="318" y="13"/>
                  </a:cubicBezTo>
                  <a:cubicBezTo>
                    <a:pt x="308" y="7"/>
                    <a:pt x="303" y="4"/>
                    <a:pt x="303" y="4"/>
                  </a:cubicBezTo>
                  <a:cubicBezTo>
                    <a:pt x="301" y="3"/>
                    <a:pt x="299" y="3"/>
                    <a:pt x="298" y="5"/>
                  </a:cubicBezTo>
                  <a:cubicBezTo>
                    <a:pt x="297" y="6"/>
                    <a:pt x="297" y="7"/>
                    <a:pt x="297" y="7"/>
                  </a:cubicBezTo>
                  <a:cubicBezTo>
                    <a:pt x="297" y="8"/>
                    <a:pt x="297" y="9"/>
                    <a:pt x="297" y="9"/>
                  </a:cubicBezTo>
                  <a:cubicBezTo>
                    <a:pt x="298" y="10"/>
                    <a:pt x="298" y="11"/>
                    <a:pt x="299" y="11"/>
                  </a:cubicBezTo>
                  <a:cubicBezTo>
                    <a:pt x="300" y="12"/>
                    <a:pt x="301" y="13"/>
                    <a:pt x="303" y="14"/>
                  </a:cubicBezTo>
                  <a:cubicBezTo>
                    <a:pt x="309" y="19"/>
                    <a:pt x="321" y="27"/>
                    <a:pt x="338" y="38"/>
                  </a:cubicBezTo>
                  <a:cubicBezTo>
                    <a:pt x="396" y="75"/>
                    <a:pt x="510" y="143"/>
                    <a:pt x="609" y="203"/>
                  </a:cubicBezTo>
                  <a:cubicBezTo>
                    <a:pt x="658" y="233"/>
                    <a:pt x="704" y="260"/>
                    <a:pt x="738" y="281"/>
                  </a:cubicBezTo>
                  <a:cubicBezTo>
                    <a:pt x="754" y="292"/>
                    <a:pt x="768" y="301"/>
                    <a:pt x="777" y="307"/>
                  </a:cubicBezTo>
                  <a:cubicBezTo>
                    <a:pt x="782" y="310"/>
                    <a:pt x="786" y="313"/>
                    <a:pt x="788" y="314"/>
                  </a:cubicBezTo>
                  <a:cubicBezTo>
                    <a:pt x="789" y="315"/>
                    <a:pt x="790" y="316"/>
                    <a:pt x="791" y="317"/>
                  </a:cubicBezTo>
                  <a:cubicBezTo>
                    <a:pt x="791" y="317"/>
                    <a:pt x="791" y="317"/>
                    <a:pt x="791" y="317"/>
                  </a:cubicBezTo>
                  <a:cubicBezTo>
                    <a:pt x="791" y="317"/>
                    <a:pt x="791" y="317"/>
                    <a:pt x="791" y="317"/>
                  </a:cubicBezTo>
                  <a:cubicBezTo>
                    <a:pt x="792" y="316"/>
                    <a:pt x="792" y="316"/>
                    <a:pt x="792" y="316"/>
                  </a:cubicBezTo>
                  <a:cubicBezTo>
                    <a:pt x="791" y="317"/>
                    <a:pt x="791" y="317"/>
                    <a:pt x="791" y="317"/>
                  </a:cubicBezTo>
                  <a:cubicBezTo>
                    <a:pt x="791" y="317"/>
                    <a:pt x="791" y="317"/>
                    <a:pt x="791" y="317"/>
                  </a:cubicBezTo>
                  <a:cubicBezTo>
                    <a:pt x="792" y="316"/>
                    <a:pt x="792" y="316"/>
                    <a:pt x="792" y="316"/>
                  </a:cubicBezTo>
                  <a:cubicBezTo>
                    <a:pt x="791" y="317"/>
                    <a:pt x="791" y="317"/>
                    <a:pt x="791" y="317"/>
                  </a:cubicBezTo>
                  <a:cubicBezTo>
                    <a:pt x="794" y="315"/>
                    <a:pt x="794" y="315"/>
                    <a:pt x="794" y="315"/>
                  </a:cubicBezTo>
                  <a:cubicBezTo>
                    <a:pt x="790" y="315"/>
                    <a:pt x="790" y="315"/>
                    <a:pt x="790" y="315"/>
                  </a:cubicBezTo>
                  <a:cubicBezTo>
                    <a:pt x="790" y="316"/>
                    <a:pt x="791" y="316"/>
                    <a:pt x="791" y="317"/>
                  </a:cubicBezTo>
                  <a:cubicBezTo>
                    <a:pt x="794" y="315"/>
                    <a:pt x="794" y="315"/>
                    <a:pt x="794" y="315"/>
                  </a:cubicBezTo>
                  <a:cubicBezTo>
                    <a:pt x="790" y="315"/>
                    <a:pt x="790" y="315"/>
                    <a:pt x="790" y="315"/>
                  </a:cubicBezTo>
                  <a:cubicBezTo>
                    <a:pt x="794" y="315"/>
                    <a:pt x="794" y="315"/>
                    <a:pt x="794" y="315"/>
                  </a:cubicBezTo>
                  <a:cubicBezTo>
                    <a:pt x="791" y="313"/>
                    <a:pt x="791" y="313"/>
                    <a:pt x="791" y="313"/>
                  </a:cubicBezTo>
                  <a:cubicBezTo>
                    <a:pt x="791" y="314"/>
                    <a:pt x="790" y="315"/>
                    <a:pt x="790" y="315"/>
                  </a:cubicBezTo>
                  <a:cubicBezTo>
                    <a:pt x="794" y="315"/>
                    <a:pt x="794" y="315"/>
                    <a:pt x="794" y="315"/>
                  </a:cubicBezTo>
                  <a:cubicBezTo>
                    <a:pt x="791" y="313"/>
                    <a:pt x="791" y="313"/>
                    <a:pt x="791" y="313"/>
                  </a:cubicBezTo>
                  <a:cubicBezTo>
                    <a:pt x="794" y="315"/>
                    <a:pt x="794" y="315"/>
                    <a:pt x="794" y="315"/>
                  </a:cubicBezTo>
                  <a:cubicBezTo>
                    <a:pt x="796" y="312"/>
                    <a:pt x="796" y="312"/>
                    <a:pt x="796" y="312"/>
                  </a:cubicBezTo>
                  <a:cubicBezTo>
                    <a:pt x="796" y="312"/>
                    <a:pt x="675" y="234"/>
                    <a:pt x="550" y="157"/>
                  </a:cubicBezTo>
                  <a:cubicBezTo>
                    <a:pt x="487" y="118"/>
                    <a:pt x="423" y="79"/>
                    <a:pt x="373" y="50"/>
                  </a:cubicBezTo>
                  <a:cubicBezTo>
                    <a:pt x="348" y="35"/>
                    <a:pt x="326" y="23"/>
                    <a:pt x="310" y="14"/>
                  </a:cubicBezTo>
                  <a:cubicBezTo>
                    <a:pt x="301" y="10"/>
                    <a:pt x="294" y="7"/>
                    <a:pt x="289" y="4"/>
                  </a:cubicBezTo>
                  <a:cubicBezTo>
                    <a:pt x="286" y="3"/>
                    <a:pt x="284" y="2"/>
                    <a:pt x="282" y="2"/>
                  </a:cubicBezTo>
                  <a:cubicBezTo>
                    <a:pt x="280" y="1"/>
                    <a:pt x="278" y="1"/>
                    <a:pt x="276" y="1"/>
                  </a:cubicBezTo>
                  <a:cubicBezTo>
                    <a:pt x="275" y="1"/>
                    <a:pt x="275" y="1"/>
                    <a:pt x="274" y="1"/>
                  </a:cubicBezTo>
                  <a:cubicBezTo>
                    <a:pt x="273" y="1"/>
                    <a:pt x="272" y="2"/>
                    <a:pt x="271" y="3"/>
                  </a:cubicBezTo>
                  <a:cubicBezTo>
                    <a:pt x="271" y="3"/>
                    <a:pt x="271" y="3"/>
                    <a:pt x="271" y="3"/>
                  </a:cubicBezTo>
                  <a:cubicBezTo>
                    <a:pt x="271" y="4"/>
                    <a:pt x="270" y="5"/>
                    <a:pt x="270" y="6"/>
                  </a:cubicBezTo>
                  <a:cubicBezTo>
                    <a:pt x="270" y="7"/>
                    <a:pt x="271" y="8"/>
                    <a:pt x="271" y="9"/>
                  </a:cubicBezTo>
                  <a:cubicBezTo>
                    <a:pt x="272" y="10"/>
                    <a:pt x="273" y="12"/>
                    <a:pt x="275" y="13"/>
                  </a:cubicBezTo>
                  <a:cubicBezTo>
                    <a:pt x="278" y="16"/>
                    <a:pt x="282" y="20"/>
                    <a:pt x="288" y="25"/>
                  </a:cubicBezTo>
                  <a:cubicBezTo>
                    <a:pt x="310" y="42"/>
                    <a:pt x="353" y="69"/>
                    <a:pt x="404" y="101"/>
                  </a:cubicBezTo>
                  <a:cubicBezTo>
                    <a:pt x="557" y="197"/>
                    <a:pt x="790" y="332"/>
                    <a:pt x="790" y="332"/>
                  </a:cubicBezTo>
                  <a:cubicBezTo>
                    <a:pt x="792" y="328"/>
                    <a:pt x="792" y="328"/>
                    <a:pt x="792" y="328"/>
                  </a:cubicBezTo>
                  <a:cubicBezTo>
                    <a:pt x="788" y="326"/>
                    <a:pt x="788" y="326"/>
                    <a:pt x="788" y="326"/>
                  </a:cubicBezTo>
                  <a:cubicBezTo>
                    <a:pt x="791" y="328"/>
                    <a:pt x="791" y="328"/>
                    <a:pt x="791" y="328"/>
                  </a:cubicBezTo>
                  <a:cubicBezTo>
                    <a:pt x="790" y="325"/>
                    <a:pt x="790" y="325"/>
                    <a:pt x="790" y="325"/>
                  </a:cubicBezTo>
                  <a:cubicBezTo>
                    <a:pt x="789" y="325"/>
                    <a:pt x="789" y="326"/>
                    <a:pt x="788" y="326"/>
                  </a:cubicBezTo>
                  <a:cubicBezTo>
                    <a:pt x="791" y="328"/>
                    <a:pt x="791" y="328"/>
                    <a:pt x="791" y="328"/>
                  </a:cubicBezTo>
                  <a:cubicBezTo>
                    <a:pt x="790" y="325"/>
                    <a:pt x="790" y="325"/>
                    <a:pt x="790" y="325"/>
                  </a:cubicBezTo>
                  <a:cubicBezTo>
                    <a:pt x="790" y="326"/>
                    <a:pt x="790" y="326"/>
                    <a:pt x="790" y="326"/>
                  </a:cubicBezTo>
                  <a:cubicBezTo>
                    <a:pt x="790" y="325"/>
                    <a:pt x="790" y="325"/>
                    <a:pt x="790" y="325"/>
                  </a:cubicBezTo>
                  <a:cubicBezTo>
                    <a:pt x="790" y="325"/>
                    <a:pt x="790" y="325"/>
                    <a:pt x="790" y="325"/>
                  </a:cubicBezTo>
                  <a:cubicBezTo>
                    <a:pt x="790" y="326"/>
                    <a:pt x="790" y="326"/>
                    <a:pt x="790" y="326"/>
                  </a:cubicBezTo>
                  <a:cubicBezTo>
                    <a:pt x="790" y="325"/>
                    <a:pt x="790" y="325"/>
                    <a:pt x="790" y="325"/>
                  </a:cubicBezTo>
                  <a:cubicBezTo>
                    <a:pt x="790" y="325"/>
                    <a:pt x="790" y="325"/>
                    <a:pt x="790" y="325"/>
                  </a:cubicBezTo>
                  <a:cubicBezTo>
                    <a:pt x="790" y="325"/>
                    <a:pt x="790" y="325"/>
                    <a:pt x="790" y="325"/>
                  </a:cubicBezTo>
                  <a:cubicBezTo>
                    <a:pt x="790" y="325"/>
                    <a:pt x="790" y="325"/>
                    <a:pt x="790" y="325"/>
                  </a:cubicBezTo>
                  <a:cubicBezTo>
                    <a:pt x="790" y="325"/>
                    <a:pt x="790" y="325"/>
                    <a:pt x="790" y="325"/>
                  </a:cubicBezTo>
                  <a:cubicBezTo>
                    <a:pt x="790" y="325"/>
                    <a:pt x="790" y="325"/>
                    <a:pt x="790" y="325"/>
                  </a:cubicBezTo>
                  <a:cubicBezTo>
                    <a:pt x="790" y="325"/>
                    <a:pt x="790" y="325"/>
                    <a:pt x="790" y="325"/>
                  </a:cubicBezTo>
                  <a:cubicBezTo>
                    <a:pt x="790" y="325"/>
                    <a:pt x="788" y="325"/>
                    <a:pt x="786" y="324"/>
                  </a:cubicBezTo>
                  <a:cubicBezTo>
                    <a:pt x="783" y="323"/>
                    <a:pt x="778" y="321"/>
                    <a:pt x="771" y="318"/>
                  </a:cubicBezTo>
                  <a:cubicBezTo>
                    <a:pt x="746" y="306"/>
                    <a:pt x="700" y="280"/>
                    <a:pt x="647" y="248"/>
                  </a:cubicBezTo>
                  <a:cubicBezTo>
                    <a:pt x="567" y="201"/>
                    <a:pt x="469" y="140"/>
                    <a:pt x="390" y="91"/>
                  </a:cubicBezTo>
                  <a:cubicBezTo>
                    <a:pt x="351" y="66"/>
                    <a:pt x="317" y="45"/>
                    <a:pt x="292" y="29"/>
                  </a:cubicBezTo>
                  <a:cubicBezTo>
                    <a:pt x="280" y="22"/>
                    <a:pt x="271" y="15"/>
                    <a:pt x="264" y="11"/>
                  </a:cubicBezTo>
                  <a:cubicBezTo>
                    <a:pt x="257" y="7"/>
                    <a:pt x="253" y="4"/>
                    <a:pt x="253" y="4"/>
                  </a:cubicBezTo>
                  <a:cubicBezTo>
                    <a:pt x="252" y="4"/>
                    <a:pt x="251" y="4"/>
                    <a:pt x="250" y="4"/>
                  </a:cubicBezTo>
                  <a:cubicBezTo>
                    <a:pt x="248" y="5"/>
                    <a:pt x="248" y="6"/>
                    <a:pt x="248" y="8"/>
                  </a:cubicBezTo>
                  <a:cubicBezTo>
                    <a:pt x="248" y="9"/>
                    <a:pt x="248" y="9"/>
                    <a:pt x="248" y="9"/>
                  </a:cubicBezTo>
                  <a:cubicBezTo>
                    <a:pt x="248" y="10"/>
                    <a:pt x="248" y="10"/>
                    <a:pt x="249" y="10"/>
                  </a:cubicBezTo>
                  <a:cubicBezTo>
                    <a:pt x="249" y="11"/>
                    <a:pt x="249" y="11"/>
                    <a:pt x="249" y="11"/>
                  </a:cubicBezTo>
                  <a:cubicBezTo>
                    <a:pt x="249" y="11"/>
                    <a:pt x="249" y="11"/>
                    <a:pt x="249" y="11"/>
                  </a:cubicBezTo>
                  <a:cubicBezTo>
                    <a:pt x="250" y="12"/>
                    <a:pt x="253" y="13"/>
                    <a:pt x="258" y="16"/>
                  </a:cubicBezTo>
                  <a:cubicBezTo>
                    <a:pt x="291" y="37"/>
                    <a:pt x="424" y="117"/>
                    <a:pt x="548" y="193"/>
                  </a:cubicBezTo>
                  <a:cubicBezTo>
                    <a:pt x="610" y="231"/>
                    <a:pt x="669" y="268"/>
                    <a:pt x="714" y="296"/>
                  </a:cubicBezTo>
                  <a:cubicBezTo>
                    <a:pt x="736" y="311"/>
                    <a:pt x="754" y="322"/>
                    <a:pt x="767" y="331"/>
                  </a:cubicBezTo>
                  <a:cubicBezTo>
                    <a:pt x="773" y="336"/>
                    <a:pt x="778" y="339"/>
                    <a:pt x="782" y="342"/>
                  </a:cubicBezTo>
                  <a:cubicBezTo>
                    <a:pt x="783" y="343"/>
                    <a:pt x="784" y="344"/>
                    <a:pt x="785" y="345"/>
                  </a:cubicBezTo>
                  <a:cubicBezTo>
                    <a:pt x="786" y="345"/>
                    <a:pt x="786" y="345"/>
                    <a:pt x="786" y="345"/>
                  </a:cubicBezTo>
                  <a:cubicBezTo>
                    <a:pt x="787" y="344"/>
                    <a:pt x="787" y="344"/>
                    <a:pt x="787" y="344"/>
                  </a:cubicBezTo>
                  <a:cubicBezTo>
                    <a:pt x="786" y="345"/>
                    <a:pt x="786" y="345"/>
                    <a:pt x="786" y="345"/>
                  </a:cubicBezTo>
                  <a:cubicBezTo>
                    <a:pt x="786" y="345"/>
                    <a:pt x="786" y="345"/>
                    <a:pt x="786" y="345"/>
                  </a:cubicBezTo>
                  <a:cubicBezTo>
                    <a:pt x="787" y="344"/>
                    <a:pt x="787" y="344"/>
                    <a:pt x="787" y="344"/>
                  </a:cubicBezTo>
                  <a:cubicBezTo>
                    <a:pt x="786" y="345"/>
                    <a:pt x="786" y="345"/>
                    <a:pt x="786" y="345"/>
                  </a:cubicBezTo>
                  <a:cubicBezTo>
                    <a:pt x="788" y="344"/>
                    <a:pt x="788" y="344"/>
                    <a:pt x="788" y="344"/>
                  </a:cubicBezTo>
                  <a:cubicBezTo>
                    <a:pt x="785" y="344"/>
                    <a:pt x="785" y="344"/>
                    <a:pt x="785" y="344"/>
                  </a:cubicBezTo>
                  <a:cubicBezTo>
                    <a:pt x="785" y="344"/>
                    <a:pt x="785" y="345"/>
                    <a:pt x="786" y="345"/>
                  </a:cubicBezTo>
                  <a:cubicBezTo>
                    <a:pt x="788" y="344"/>
                    <a:pt x="788" y="344"/>
                    <a:pt x="788" y="344"/>
                  </a:cubicBezTo>
                  <a:cubicBezTo>
                    <a:pt x="785" y="344"/>
                    <a:pt x="785" y="344"/>
                    <a:pt x="785" y="344"/>
                  </a:cubicBezTo>
                  <a:cubicBezTo>
                    <a:pt x="789" y="344"/>
                    <a:pt x="789" y="344"/>
                    <a:pt x="789" y="344"/>
                  </a:cubicBezTo>
                  <a:cubicBezTo>
                    <a:pt x="786" y="342"/>
                    <a:pt x="786" y="342"/>
                    <a:pt x="786" y="342"/>
                  </a:cubicBezTo>
                  <a:cubicBezTo>
                    <a:pt x="785" y="342"/>
                    <a:pt x="785" y="343"/>
                    <a:pt x="785" y="344"/>
                  </a:cubicBezTo>
                  <a:cubicBezTo>
                    <a:pt x="789" y="344"/>
                    <a:pt x="789" y="344"/>
                    <a:pt x="789" y="344"/>
                  </a:cubicBezTo>
                  <a:cubicBezTo>
                    <a:pt x="786" y="342"/>
                    <a:pt x="786" y="342"/>
                    <a:pt x="786" y="342"/>
                  </a:cubicBezTo>
                  <a:cubicBezTo>
                    <a:pt x="786" y="342"/>
                    <a:pt x="786" y="342"/>
                    <a:pt x="786" y="342"/>
                  </a:cubicBezTo>
                  <a:cubicBezTo>
                    <a:pt x="789" y="344"/>
                    <a:pt x="789" y="344"/>
                    <a:pt x="789" y="344"/>
                  </a:cubicBezTo>
                  <a:cubicBezTo>
                    <a:pt x="788" y="340"/>
                    <a:pt x="788" y="340"/>
                    <a:pt x="788" y="340"/>
                  </a:cubicBezTo>
                  <a:cubicBezTo>
                    <a:pt x="787" y="340"/>
                    <a:pt x="786" y="341"/>
                    <a:pt x="786" y="342"/>
                  </a:cubicBezTo>
                  <a:cubicBezTo>
                    <a:pt x="789" y="344"/>
                    <a:pt x="789" y="344"/>
                    <a:pt x="789" y="344"/>
                  </a:cubicBezTo>
                  <a:cubicBezTo>
                    <a:pt x="788" y="340"/>
                    <a:pt x="788" y="340"/>
                    <a:pt x="788" y="340"/>
                  </a:cubicBezTo>
                  <a:cubicBezTo>
                    <a:pt x="789" y="343"/>
                    <a:pt x="789" y="343"/>
                    <a:pt x="789" y="343"/>
                  </a:cubicBezTo>
                  <a:cubicBezTo>
                    <a:pt x="789" y="340"/>
                    <a:pt x="789" y="340"/>
                    <a:pt x="789" y="340"/>
                  </a:cubicBezTo>
                  <a:cubicBezTo>
                    <a:pt x="788" y="340"/>
                    <a:pt x="788" y="340"/>
                    <a:pt x="788" y="340"/>
                  </a:cubicBezTo>
                  <a:cubicBezTo>
                    <a:pt x="789" y="343"/>
                    <a:pt x="789" y="343"/>
                    <a:pt x="789" y="343"/>
                  </a:cubicBezTo>
                  <a:cubicBezTo>
                    <a:pt x="789" y="340"/>
                    <a:pt x="789" y="340"/>
                    <a:pt x="789" y="340"/>
                  </a:cubicBezTo>
                  <a:cubicBezTo>
                    <a:pt x="789" y="341"/>
                    <a:pt x="789" y="341"/>
                    <a:pt x="789" y="341"/>
                  </a:cubicBezTo>
                  <a:cubicBezTo>
                    <a:pt x="789" y="340"/>
                    <a:pt x="789" y="340"/>
                    <a:pt x="789" y="340"/>
                  </a:cubicBezTo>
                  <a:cubicBezTo>
                    <a:pt x="789" y="340"/>
                    <a:pt x="789" y="340"/>
                    <a:pt x="789" y="340"/>
                  </a:cubicBezTo>
                  <a:cubicBezTo>
                    <a:pt x="789" y="341"/>
                    <a:pt x="789" y="341"/>
                    <a:pt x="789" y="341"/>
                  </a:cubicBezTo>
                  <a:cubicBezTo>
                    <a:pt x="789" y="340"/>
                    <a:pt x="789" y="340"/>
                    <a:pt x="789" y="340"/>
                  </a:cubicBezTo>
                  <a:cubicBezTo>
                    <a:pt x="788" y="340"/>
                    <a:pt x="788" y="340"/>
                    <a:pt x="788" y="340"/>
                  </a:cubicBezTo>
                  <a:cubicBezTo>
                    <a:pt x="788" y="340"/>
                    <a:pt x="786" y="339"/>
                    <a:pt x="785" y="339"/>
                  </a:cubicBezTo>
                  <a:cubicBezTo>
                    <a:pt x="777" y="335"/>
                    <a:pt x="763" y="328"/>
                    <a:pt x="744" y="317"/>
                  </a:cubicBezTo>
                  <a:cubicBezTo>
                    <a:pt x="676" y="279"/>
                    <a:pt x="547" y="200"/>
                    <a:pt x="435" y="132"/>
                  </a:cubicBezTo>
                  <a:cubicBezTo>
                    <a:pt x="379" y="97"/>
                    <a:pt x="327" y="65"/>
                    <a:pt x="289" y="42"/>
                  </a:cubicBezTo>
                  <a:cubicBezTo>
                    <a:pt x="270" y="30"/>
                    <a:pt x="255" y="21"/>
                    <a:pt x="244" y="14"/>
                  </a:cubicBezTo>
                  <a:cubicBezTo>
                    <a:pt x="234" y="8"/>
                    <a:pt x="228" y="4"/>
                    <a:pt x="228" y="4"/>
                  </a:cubicBezTo>
                  <a:cubicBezTo>
                    <a:pt x="226" y="3"/>
                    <a:pt x="223" y="3"/>
                    <a:pt x="222" y="5"/>
                  </a:cubicBezTo>
                  <a:cubicBezTo>
                    <a:pt x="222" y="6"/>
                    <a:pt x="222" y="7"/>
                    <a:pt x="222" y="8"/>
                  </a:cubicBezTo>
                  <a:cubicBezTo>
                    <a:pt x="222" y="9"/>
                    <a:pt x="222" y="10"/>
                    <a:pt x="223" y="11"/>
                  </a:cubicBezTo>
                  <a:cubicBezTo>
                    <a:pt x="223" y="12"/>
                    <a:pt x="225" y="13"/>
                    <a:pt x="226" y="15"/>
                  </a:cubicBezTo>
                  <a:cubicBezTo>
                    <a:pt x="230" y="18"/>
                    <a:pt x="234" y="22"/>
                    <a:pt x="241" y="26"/>
                  </a:cubicBezTo>
                  <a:cubicBezTo>
                    <a:pt x="265" y="44"/>
                    <a:pt x="311" y="74"/>
                    <a:pt x="367" y="109"/>
                  </a:cubicBezTo>
                  <a:cubicBezTo>
                    <a:pt x="535" y="214"/>
                    <a:pt x="790" y="365"/>
                    <a:pt x="790" y="365"/>
                  </a:cubicBezTo>
                  <a:cubicBezTo>
                    <a:pt x="792" y="361"/>
                    <a:pt x="792" y="361"/>
                    <a:pt x="792" y="361"/>
                  </a:cubicBezTo>
                  <a:cubicBezTo>
                    <a:pt x="789" y="359"/>
                    <a:pt x="789" y="359"/>
                    <a:pt x="789" y="359"/>
                  </a:cubicBezTo>
                  <a:cubicBezTo>
                    <a:pt x="791" y="361"/>
                    <a:pt x="791" y="361"/>
                    <a:pt x="791" y="361"/>
                  </a:cubicBezTo>
                  <a:cubicBezTo>
                    <a:pt x="790" y="358"/>
                    <a:pt x="790" y="358"/>
                    <a:pt x="790" y="358"/>
                  </a:cubicBezTo>
                  <a:cubicBezTo>
                    <a:pt x="790" y="358"/>
                    <a:pt x="789" y="359"/>
                    <a:pt x="789" y="359"/>
                  </a:cubicBezTo>
                  <a:cubicBezTo>
                    <a:pt x="791" y="361"/>
                    <a:pt x="791" y="361"/>
                    <a:pt x="791" y="361"/>
                  </a:cubicBezTo>
                  <a:cubicBezTo>
                    <a:pt x="790" y="358"/>
                    <a:pt x="790" y="358"/>
                    <a:pt x="790" y="358"/>
                  </a:cubicBezTo>
                  <a:cubicBezTo>
                    <a:pt x="791" y="360"/>
                    <a:pt x="791" y="360"/>
                    <a:pt x="791" y="360"/>
                  </a:cubicBezTo>
                  <a:cubicBezTo>
                    <a:pt x="791" y="358"/>
                    <a:pt x="791" y="358"/>
                    <a:pt x="791" y="358"/>
                  </a:cubicBezTo>
                  <a:cubicBezTo>
                    <a:pt x="790" y="358"/>
                    <a:pt x="790" y="358"/>
                    <a:pt x="790" y="358"/>
                  </a:cubicBezTo>
                  <a:cubicBezTo>
                    <a:pt x="791" y="360"/>
                    <a:pt x="791" y="360"/>
                    <a:pt x="791" y="360"/>
                  </a:cubicBezTo>
                  <a:cubicBezTo>
                    <a:pt x="791" y="358"/>
                    <a:pt x="791" y="358"/>
                    <a:pt x="791" y="358"/>
                  </a:cubicBezTo>
                  <a:cubicBezTo>
                    <a:pt x="791" y="358"/>
                    <a:pt x="791" y="358"/>
                    <a:pt x="791" y="358"/>
                  </a:cubicBezTo>
                  <a:cubicBezTo>
                    <a:pt x="791" y="358"/>
                    <a:pt x="791" y="358"/>
                    <a:pt x="791" y="358"/>
                  </a:cubicBezTo>
                  <a:cubicBezTo>
                    <a:pt x="791" y="358"/>
                    <a:pt x="791" y="358"/>
                    <a:pt x="791" y="358"/>
                  </a:cubicBezTo>
                  <a:cubicBezTo>
                    <a:pt x="791" y="358"/>
                    <a:pt x="791" y="358"/>
                    <a:pt x="791" y="358"/>
                  </a:cubicBezTo>
                  <a:cubicBezTo>
                    <a:pt x="791" y="358"/>
                    <a:pt x="791" y="358"/>
                    <a:pt x="791" y="358"/>
                  </a:cubicBezTo>
                  <a:cubicBezTo>
                    <a:pt x="791" y="358"/>
                    <a:pt x="791" y="358"/>
                    <a:pt x="791" y="358"/>
                  </a:cubicBezTo>
                  <a:cubicBezTo>
                    <a:pt x="790" y="358"/>
                    <a:pt x="789" y="358"/>
                    <a:pt x="787" y="357"/>
                  </a:cubicBezTo>
                  <a:cubicBezTo>
                    <a:pt x="783" y="356"/>
                    <a:pt x="778" y="354"/>
                    <a:pt x="770" y="350"/>
                  </a:cubicBezTo>
                  <a:cubicBezTo>
                    <a:pt x="743" y="337"/>
                    <a:pt x="694" y="308"/>
                    <a:pt x="636" y="273"/>
                  </a:cubicBezTo>
                  <a:cubicBezTo>
                    <a:pt x="550" y="221"/>
                    <a:pt x="443" y="154"/>
                    <a:pt x="357" y="99"/>
                  </a:cubicBezTo>
                  <a:cubicBezTo>
                    <a:pt x="315" y="72"/>
                    <a:pt x="277" y="48"/>
                    <a:pt x="251" y="31"/>
                  </a:cubicBezTo>
                  <a:cubicBezTo>
                    <a:pt x="238" y="23"/>
                    <a:pt x="227" y="16"/>
                    <a:pt x="220" y="11"/>
                  </a:cubicBezTo>
                  <a:cubicBezTo>
                    <a:pt x="212" y="6"/>
                    <a:pt x="208" y="4"/>
                    <a:pt x="208" y="4"/>
                  </a:cubicBezTo>
                  <a:cubicBezTo>
                    <a:pt x="206" y="7"/>
                    <a:pt x="206" y="7"/>
                    <a:pt x="206" y="7"/>
                  </a:cubicBezTo>
                  <a:cubicBezTo>
                    <a:pt x="204" y="10"/>
                    <a:pt x="204" y="10"/>
                    <a:pt x="204" y="10"/>
                  </a:cubicBezTo>
                  <a:cubicBezTo>
                    <a:pt x="204" y="10"/>
                    <a:pt x="207" y="12"/>
                    <a:pt x="211" y="14"/>
                  </a:cubicBezTo>
                  <a:cubicBezTo>
                    <a:pt x="243" y="34"/>
                    <a:pt x="388" y="120"/>
                    <a:pt x="525" y="204"/>
                  </a:cubicBezTo>
                  <a:cubicBezTo>
                    <a:pt x="593" y="246"/>
                    <a:pt x="660" y="287"/>
                    <a:pt x="709" y="319"/>
                  </a:cubicBezTo>
                  <a:cubicBezTo>
                    <a:pt x="734" y="334"/>
                    <a:pt x="754" y="348"/>
                    <a:pt x="768" y="358"/>
                  </a:cubicBezTo>
                  <a:cubicBezTo>
                    <a:pt x="775" y="363"/>
                    <a:pt x="781" y="367"/>
                    <a:pt x="784" y="370"/>
                  </a:cubicBezTo>
                  <a:cubicBezTo>
                    <a:pt x="786" y="371"/>
                    <a:pt x="788" y="373"/>
                    <a:pt x="788" y="374"/>
                  </a:cubicBezTo>
                  <a:cubicBezTo>
                    <a:pt x="789" y="374"/>
                    <a:pt x="789" y="374"/>
                    <a:pt x="789" y="374"/>
                  </a:cubicBezTo>
                  <a:cubicBezTo>
                    <a:pt x="789" y="374"/>
                    <a:pt x="789" y="374"/>
                    <a:pt x="789" y="374"/>
                  </a:cubicBezTo>
                  <a:cubicBezTo>
                    <a:pt x="791" y="373"/>
                    <a:pt x="791" y="373"/>
                    <a:pt x="791" y="373"/>
                  </a:cubicBezTo>
                  <a:cubicBezTo>
                    <a:pt x="789" y="373"/>
                    <a:pt x="789" y="373"/>
                    <a:pt x="789" y="373"/>
                  </a:cubicBezTo>
                  <a:cubicBezTo>
                    <a:pt x="789" y="374"/>
                    <a:pt x="789" y="374"/>
                    <a:pt x="789" y="374"/>
                  </a:cubicBezTo>
                  <a:cubicBezTo>
                    <a:pt x="791" y="373"/>
                    <a:pt x="791" y="373"/>
                    <a:pt x="791" y="373"/>
                  </a:cubicBezTo>
                  <a:cubicBezTo>
                    <a:pt x="789" y="373"/>
                    <a:pt x="789" y="373"/>
                    <a:pt x="789" y="373"/>
                  </a:cubicBezTo>
                  <a:cubicBezTo>
                    <a:pt x="792" y="373"/>
                    <a:pt x="792" y="373"/>
                    <a:pt x="792" y="373"/>
                  </a:cubicBezTo>
                  <a:cubicBezTo>
                    <a:pt x="789" y="371"/>
                    <a:pt x="789" y="371"/>
                    <a:pt x="789" y="371"/>
                  </a:cubicBezTo>
                  <a:cubicBezTo>
                    <a:pt x="789" y="372"/>
                    <a:pt x="789" y="373"/>
                    <a:pt x="789" y="373"/>
                  </a:cubicBezTo>
                  <a:cubicBezTo>
                    <a:pt x="792" y="373"/>
                    <a:pt x="792" y="373"/>
                    <a:pt x="792" y="373"/>
                  </a:cubicBezTo>
                  <a:cubicBezTo>
                    <a:pt x="789" y="371"/>
                    <a:pt x="789" y="371"/>
                    <a:pt x="789" y="371"/>
                  </a:cubicBezTo>
                  <a:cubicBezTo>
                    <a:pt x="789" y="371"/>
                    <a:pt x="789" y="371"/>
                    <a:pt x="789" y="371"/>
                  </a:cubicBezTo>
                  <a:cubicBezTo>
                    <a:pt x="792" y="373"/>
                    <a:pt x="792" y="373"/>
                    <a:pt x="792" y="373"/>
                  </a:cubicBezTo>
                  <a:cubicBezTo>
                    <a:pt x="791" y="370"/>
                    <a:pt x="791" y="370"/>
                    <a:pt x="791" y="370"/>
                  </a:cubicBezTo>
                  <a:cubicBezTo>
                    <a:pt x="791" y="370"/>
                    <a:pt x="790" y="371"/>
                    <a:pt x="789" y="371"/>
                  </a:cubicBezTo>
                  <a:cubicBezTo>
                    <a:pt x="792" y="373"/>
                    <a:pt x="792" y="373"/>
                    <a:pt x="792" y="373"/>
                  </a:cubicBezTo>
                  <a:cubicBezTo>
                    <a:pt x="791" y="370"/>
                    <a:pt x="791" y="370"/>
                    <a:pt x="791" y="370"/>
                  </a:cubicBezTo>
                  <a:cubicBezTo>
                    <a:pt x="792" y="373"/>
                    <a:pt x="792" y="373"/>
                    <a:pt x="792" y="373"/>
                  </a:cubicBezTo>
                  <a:cubicBezTo>
                    <a:pt x="792" y="370"/>
                    <a:pt x="792" y="370"/>
                    <a:pt x="792" y="370"/>
                  </a:cubicBezTo>
                  <a:cubicBezTo>
                    <a:pt x="792" y="370"/>
                    <a:pt x="792" y="370"/>
                    <a:pt x="791" y="370"/>
                  </a:cubicBezTo>
                  <a:cubicBezTo>
                    <a:pt x="792" y="373"/>
                    <a:pt x="792" y="373"/>
                    <a:pt x="792" y="373"/>
                  </a:cubicBezTo>
                  <a:cubicBezTo>
                    <a:pt x="792" y="370"/>
                    <a:pt x="792" y="370"/>
                    <a:pt x="792" y="370"/>
                  </a:cubicBezTo>
                  <a:cubicBezTo>
                    <a:pt x="792" y="371"/>
                    <a:pt x="792" y="371"/>
                    <a:pt x="792" y="371"/>
                  </a:cubicBezTo>
                  <a:cubicBezTo>
                    <a:pt x="792" y="370"/>
                    <a:pt x="792" y="370"/>
                    <a:pt x="792" y="370"/>
                  </a:cubicBezTo>
                  <a:cubicBezTo>
                    <a:pt x="792" y="370"/>
                    <a:pt x="792" y="370"/>
                    <a:pt x="792" y="370"/>
                  </a:cubicBezTo>
                  <a:cubicBezTo>
                    <a:pt x="792" y="371"/>
                    <a:pt x="792" y="371"/>
                    <a:pt x="792" y="371"/>
                  </a:cubicBezTo>
                  <a:cubicBezTo>
                    <a:pt x="792" y="370"/>
                    <a:pt x="792" y="370"/>
                    <a:pt x="792" y="370"/>
                  </a:cubicBezTo>
                  <a:cubicBezTo>
                    <a:pt x="792" y="370"/>
                    <a:pt x="791" y="370"/>
                    <a:pt x="789" y="369"/>
                  </a:cubicBezTo>
                  <a:cubicBezTo>
                    <a:pt x="786" y="367"/>
                    <a:pt x="780" y="365"/>
                    <a:pt x="773" y="361"/>
                  </a:cubicBezTo>
                  <a:cubicBezTo>
                    <a:pt x="747" y="347"/>
                    <a:pt x="698" y="317"/>
                    <a:pt x="638" y="281"/>
                  </a:cubicBezTo>
                  <a:cubicBezTo>
                    <a:pt x="550" y="226"/>
                    <a:pt x="438" y="157"/>
                    <a:pt x="348" y="101"/>
                  </a:cubicBezTo>
                  <a:cubicBezTo>
                    <a:pt x="303" y="73"/>
                    <a:pt x="263" y="48"/>
                    <a:pt x="233" y="31"/>
                  </a:cubicBezTo>
                  <a:cubicBezTo>
                    <a:pt x="218" y="22"/>
                    <a:pt x="206" y="15"/>
                    <a:pt x="197" y="10"/>
                  </a:cubicBezTo>
                  <a:cubicBezTo>
                    <a:pt x="193" y="8"/>
                    <a:pt x="189" y="6"/>
                    <a:pt x="187" y="4"/>
                  </a:cubicBezTo>
                  <a:cubicBezTo>
                    <a:pt x="185" y="4"/>
                    <a:pt x="184" y="3"/>
                    <a:pt x="183" y="3"/>
                  </a:cubicBezTo>
                  <a:cubicBezTo>
                    <a:pt x="182" y="3"/>
                    <a:pt x="182" y="2"/>
                    <a:pt x="181" y="2"/>
                  </a:cubicBezTo>
                  <a:cubicBezTo>
                    <a:pt x="181" y="2"/>
                    <a:pt x="180" y="2"/>
                    <a:pt x="180" y="2"/>
                  </a:cubicBezTo>
                  <a:cubicBezTo>
                    <a:pt x="179" y="2"/>
                    <a:pt x="179" y="2"/>
                    <a:pt x="178" y="2"/>
                  </a:cubicBezTo>
                  <a:cubicBezTo>
                    <a:pt x="177" y="3"/>
                    <a:pt x="177" y="3"/>
                    <a:pt x="176" y="4"/>
                  </a:cubicBezTo>
                  <a:cubicBezTo>
                    <a:pt x="179" y="6"/>
                    <a:pt x="179" y="6"/>
                    <a:pt x="179" y="6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5"/>
                    <a:pt x="175" y="5"/>
                    <a:pt x="175" y="6"/>
                  </a:cubicBezTo>
                  <a:cubicBezTo>
                    <a:pt x="175" y="7"/>
                    <a:pt x="176" y="8"/>
                    <a:pt x="176" y="8"/>
                  </a:cubicBezTo>
                  <a:cubicBezTo>
                    <a:pt x="176" y="9"/>
                    <a:pt x="177" y="9"/>
                    <a:pt x="177" y="9"/>
                  </a:cubicBezTo>
                  <a:cubicBezTo>
                    <a:pt x="177" y="10"/>
                    <a:pt x="178" y="10"/>
                    <a:pt x="178" y="10"/>
                  </a:cubicBezTo>
                  <a:cubicBezTo>
                    <a:pt x="180" y="12"/>
                    <a:pt x="185" y="15"/>
                    <a:pt x="191" y="18"/>
                  </a:cubicBezTo>
                  <a:cubicBezTo>
                    <a:pt x="235" y="46"/>
                    <a:pt x="384" y="134"/>
                    <a:pt x="522" y="217"/>
                  </a:cubicBezTo>
                  <a:cubicBezTo>
                    <a:pt x="591" y="259"/>
                    <a:pt x="658" y="299"/>
                    <a:pt x="707" y="331"/>
                  </a:cubicBezTo>
                  <a:cubicBezTo>
                    <a:pt x="731" y="346"/>
                    <a:pt x="751" y="360"/>
                    <a:pt x="765" y="370"/>
                  </a:cubicBezTo>
                  <a:cubicBezTo>
                    <a:pt x="772" y="375"/>
                    <a:pt x="777" y="379"/>
                    <a:pt x="781" y="382"/>
                  </a:cubicBezTo>
                  <a:cubicBezTo>
                    <a:pt x="783" y="384"/>
                    <a:pt x="784" y="385"/>
                    <a:pt x="785" y="386"/>
                  </a:cubicBezTo>
                  <a:cubicBezTo>
                    <a:pt x="785" y="387"/>
                    <a:pt x="785" y="387"/>
                    <a:pt x="785" y="387"/>
                  </a:cubicBezTo>
                  <a:cubicBezTo>
                    <a:pt x="786" y="387"/>
                    <a:pt x="786" y="387"/>
                    <a:pt x="786" y="387"/>
                  </a:cubicBezTo>
                  <a:cubicBezTo>
                    <a:pt x="787" y="387"/>
                    <a:pt x="787" y="387"/>
                    <a:pt x="787" y="387"/>
                  </a:cubicBezTo>
                  <a:cubicBezTo>
                    <a:pt x="785" y="387"/>
                    <a:pt x="785" y="387"/>
                    <a:pt x="785" y="387"/>
                  </a:cubicBezTo>
                  <a:cubicBezTo>
                    <a:pt x="785" y="387"/>
                    <a:pt x="786" y="387"/>
                    <a:pt x="786" y="387"/>
                  </a:cubicBezTo>
                  <a:cubicBezTo>
                    <a:pt x="787" y="387"/>
                    <a:pt x="787" y="387"/>
                    <a:pt x="787" y="387"/>
                  </a:cubicBezTo>
                  <a:cubicBezTo>
                    <a:pt x="785" y="387"/>
                    <a:pt x="785" y="387"/>
                    <a:pt x="785" y="387"/>
                  </a:cubicBezTo>
                  <a:cubicBezTo>
                    <a:pt x="788" y="387"/>
                    <a:pt x="788" y="387"/>
                    <a:pt x="788" y="387"/>
                  </a:cubicBezTo>
                  <a:cubicBezTo>
                    <a:pt x="786" y="385"/>
                    <a:pt x="786" y="385"/>
                    <a:pt x="786" y="385"/>
                  </a:cubicBezTo>
                  <a:cubicBezTo>
                    <a:pt x="786" y="386"/>
                    <a:pt x="785" y="386"/>
                    <a:pt x="785" y="387"/>
                  </a:cubicBezTo>
                  <a:cubicBezTo>
                    <a:pt x="788" y="387"/>
                    <a:pt x="788" y="387"/>
                    <a:pt x="788" y="387"/>
                  </a:cubicBezTo>
                  <a:cubicBezTo>
                    <a:pt x="786" y="385"/>
                    <a:pt x="786" y="385"/>
                    <a:pt x="786" y="385"/>
                  </a:cubicBezTo>
                  <a:cubicBezTo>
                    <a:pt x="786" y="385"/>
                    <a:pt x="786" y="385"/>
                    <a:pt x="786" y="385"/>
                  </a:cubicBezTo>
                  <a:cubicBezTo>
                    <a:pt x="789" y="387"/>
                    <a:pt x="789" y="387"/>
                    <a:pt x="789" y="387"/>
                  </a:cubicBezTo>
                  <a:cubicBezTo>
                    <a:pt x="788" y="384"/>
                    <a:pt x="788" y="384"/>
                    <a:pt x="788" y="384"/>
                  </a:cubicBezTo>
                  <a:cubicBezTo>
                    <a:pt x="787" y="384"/>
                    <a:pt x="786" y="384"/>
                    <a:pt x="786" y="385"/>
                  </a:cubicBezTo>
                  <a:cubicBezTo>
                    <a:pt x="789" y="387"/>
                    <a:pt x="789" y="387"/>
                    <a:pt x="789" y="387"/>
                  </a:cubicBezTo>
                  <a:cubicBezTo>
                    <a:pt x="788" y="384"/>
                    <a:pt x="788" y="384"/>
                    <a:pt x="788" y="384"/>
                  </a:cubicBezTo>
                  <a:cubicBezTo>
                    <a:pt x="788" y="386"/>
                    <a:pt x="788" y="386"/>
                    <a:pt x="788" y="386"/>
                  </a:cubicBezTo>
                  <a:cubicBezTo>
                    <a:pt x="788" y="384"/>
                    <a:pt x="788" y="384"/>
                    <a:pt x="788" y="384"/>
                  </a:cubicBezTo>
                  <a:cubicBezTo>
                    <a:pt x="788" y="384"/>
                    <a:pt x="788" y="384"/>
                    <a:pt x="788" y="384"/>
                  </a:cubicBezTo>
                  <a:cubicBezTo>
                    <a:pt x="788" y="386"/>
                    <a:pt x="788" y="386"/>
                    <a:pt x="788" y="386"/>
                  </a:cubicBezTo>
                  <a:cubicBezTo>
                    <a:pt x="788" y="384"/>
                    <a:pt x="788" y="384"/>
                    <a:pt x="788" y="384"/>
                  </a:cubicBezTo>
                  <a:cubicBezTo>
                    <a:pt x="788" y="384"/>
                    <a:pt x="788" y="384"/>
                    <a:pt x="788" y="384"/>
                  </a:cubicBezTo>
                  <a:cubicBezTo>
                    <a:pt x="789" y="384"/>
                    <a:pt x="789" y="384"/>
                    <a:pt x="789" y="384"/>
                  </a:cubicBezTo>
                  <a:cubicBezTo>
                    <a:pt x="788" y="384"/>
                    <a:pt x="788" y="384"/>
                    <a:pt x="788" y="384"/>
                  </a:cubicBezTo>
                  <a:cubicBezTo>
                    <a:pt x="788" y="384"/>
                    <a:pt x="788" y="384"/>
                    <a:pt x="788" y="384"/>
                  </a:cubicBezTo>
                  <a:cubicBezTo>
                    <a:pt x="789" y="384"/>
                    <a:pt x="789" y="384"/>
                    <a:pt x="789" y="384"/>
                  </a:cubicBezTo>
                  <a:cubicBezTo>
                    <a:pt x="788" y="384"/>
                    <a:pt x="787" y="383"/>
                    <a:pt x="785" y="382"/>
                  </a:cubicBezTo>
                  <a:cubicBezTo>
                    <a:pt x="782" y="381"/>
                    <a:pt x="776" y="378"/>
                    <a:pt x="768" y="374"/>
                  </a:cubicBezTo>
                  <a:cubicBezTo>
                    <a:pt x="740" y="359"/>
                    <a:pt x="688" y="329"/>
                    <a:pt x="626" y="291"/>
                  </a:cubicBezTo>
                  <a:cubicBezTo>
                    <a:pt x="532" y="235"/>
                    <a:pt x="415" y="162"/>
                    <a:pt x="321" y="104"/>
                  </a:cubicBezTo>
                  <a:cubicBezTo>
                    <a:pt x="274" y="75"/>
                    <a:pt x="232" y="50"/>
                    <a:pt x="202" y="31"/>
                  </a:cubicBezTo>
                  <a:cubicBezTo>
                    <a:pt x="187" y="22"/>
                    <a:pt x="175" y="15"/>
                    <a:pt x="167" y="10"/>
                  </a:cubicBezTo>
                  <a:cubicBezTo>
                    <a:pt x="162" y="7"/>
                    <a:pt x="159" y="6"/>
                    <a:pt x="156" y="4"/>
                  </a:cubicBezTo>
                  <a:cubicBezTo>
                    <a:pt x="155" y="3"/>
                    <a:pt x="154" y="3"/>
                    <a:pt x="153" y="3"/>
                  </a:cubicBezTo>
                  <a:cubicBezTo>
                    <a:pt x="153" y="2"/>
                    <a:pt x="153" y="2"/>
                    <a:pt x="152" y="2"/>
                  </a:cubicBezTo>
                  <a:cubicBezTo>
                    <a:pt x="152" y="2"/>
                    <a:pt x="152" y="2"/>
                    <a:pt x="152" y="2"/>
                  </a:cubicBezTo>
                  <a:cubicBezTo>
                    <a:pt x="151" y="2"/>
                    <a:pt x="151" y="2"/>
                    <a:pt x="150" y="2"/>
                  </a:cubicBezTo>
                  <a:cubicBezTo>
                    <a:pt x="150" y="2"/>
                    <a:pt x="150" y="2"/>
                    <a:pt x="149" y="2"/>
                  </a:cubicBezTo>
                  <a:cubicBezTo>
                    <a:pt x="148" y="2"/>
                    <a:pt x="147" y="3"/>
                    <a:pt x="147" y="4"/>
                  </a:cubicBezTo>
                  <a:cubicBezTo>
                    <a:pt x="146" y="4"/>
                    <a:pt x="146" y="6"/>
                    <a:pt x="146" y="7"/>
                  </a:cubicBezTo>
                  <a:cubicBezTo>
                    <a:pt x="147" y="8"/>
                    <a:pt x="147" y="8"/>
                    <a:pt x="148" y="9"/>
                  </a:cubicBezTo>
                  <a:cubicBezTo>
                    <a:pt x="148" y="9"/>
                    <a:pt x="151" y="10"/>
                    <a:pt x="155" y="13"/>
                  </a:cubicBezTo>
                  <a:cubicBezTo>
                    <a:pt x="191" y="34"/>
                    <a:pt x="349" y="130"/>
                    <a:pt x="499" y="222"/>
                  </a:cubicBezTo>
                  <a:cubicBezTo>
                    <a:pt x="574" y="267"/>
                    <a:pt x="646" y="313"/>
                    <a:pt x="700" y="347"/>
                  </a:cubicBezTo>
                  <a:cubicBezTo>
                    <a:pt x="727" y="364"/>
                    <a:pt x="749" y="379"/>
                    <a:pt x="765" y="390"/>
                  </a:cubicBezTo>
                  <a:cubicBezTo>
                    <a:pt x="773" y="395"/>
                    <a:pt x="779" y="399"/>
                    <a:pt x="783" y="403"/>
                  </a:cubicBezTo>
                  <a:cubicBezTo>
                    <a:pt x="785" y="404"/>
                    <a:pt x="786" y="406"/>
                    <a:pt x="787" y="406"/>
                  </a:cubicBezTo>
                  <a:cubicBezTo>
                    <a:pt x="788" y="407"/>
                    <a:pt x="788" y="407"/>
                    <a:pt x="788" y="407"/>
                  </a:cubicBezTo>
                  <a:cubicBezTo>
                    <a:pt x="788" y="407"/>
                    <a:pt x="788" y="407"/>
                    <a:pt x="788" y="407"/>
                  </a:cubicBezTo>
                  <a:cubicBezTo>
                    <a:pt x="789" y="407"/>
                    <a:pt x="789" y="407"/>
                    <a:pt x="789" y="407"/>
                  </a:cubicBezTo>
                  <a:cubicBezTo>
                    <a:pt x="788" y="407"/>
                    <a:pt x="788" y="407"/>
                    <a:pt x="788" y="407"/>
                  </a:cubicBezTo>
                  <a:cubicBezTo>
                    <a:pt x="788" y="407"/>
                    <a:pt x="788" y="407"/>
                    <a:pt x="788" y="407"/>
                  </a:cubicBezTo>
                  <a:cubicBezTo>
                    <a:pt x="789" y="407"/>
                    <a:pt x="789" y="407"/>
                    <a:pt x="789" y="407"/>
                  </a:cubicBezTo>
                  <a:cubicBezTo>
                    <a:pt x="788" y="407"/>
                    <a:pt x="788" y="407"/>
                    <a:pt x="788" y="407"/>
                  </a:cubicBezTo>
                  <a:cubicBezTo>
                    <a:pt x="791" y="406"/>
                    <a:pt x="791" y="406"/>
                    <a:pt x="791" y="406"/>
                  </a:cubicBezTo>
                  <a:cubicBezTo>
                    <a:pt x="788" y="406"/>
                    <a:pt x="788" y="406"/>
                    <a:pt x="788" y="406"/>
                  </a:cubicBezTo>
                  <a:cubicBezTo>
                    <a:pt x="788" y="407"/>
                    <a:pt x="788" y="407"/>
                    <a:pt x="788" y="407"/>
                  </a:cubicBezTo>
                  <a:cubicBezTo>
                    <a:pt x="791" y="406"/>
                    <a:pt x="791" y="406"/>
                    <a:pt x="791" y="406"/>
                  </a:cubicBezTo>
                  <a:cubicBezTo>
                    <a:pt x="788" y="406"/>
                    <a:pt x="788" y="406"/>
                    <a:pt x="788" y="406"/>
                  </a:cubicBezTo>
                  <a:cubicBezTo>
                    <a:pt x="791" y="406"/>
                    <a:pt x="791" y="406"/>
                    <a:pt x="791" y="406"/>
                  </a:cubicBezTo>
                  <a:cubicBezTo>
                    <a:pt x="788" y="404"/>
                    <a:pt x="788" y="404"/>
                    <a:pt x="788" y="404"/>
                  </a:cubicBezTo>
                  <a:cubicBezTo>
                    <a:pt x="788" y="405"/>
                    <a:pt x="788" y="406"/>
                    <a:pt x="788" y="406"/>
                  </a:cubicBezTo>
                  <a:cubicBezTo>
                    <a:pt x="791" y="406"/>
                    <a:pt x="791" y="406"/>
                    <a:pt x="791" y="406"/>
                  </a:cubicBezTo>
                  <a:cubicBezTo>
                    <a:pt x="788" y="404"/>
                    <a:pt x="788" y="404"/>
                    <a:pt x="788" y="404"/>
                  </a:cubicBezTo>
                  <a:cubicBezTo>
                    <a:pt x="788" y="404"/>
                    <a:pt x="788" y="404"/>
                    <a:pt x="788" y="404"/>
                  </a:cubicBezTo>
                  <a:cubicBezTo>
                    <a:pt x="791" y="406"/>
                    <a:pt x="791" y="406"/>
                    <a:pt x="791" y="406"/>
                  </a:cubicBezTo>
                  <a:cubicBezTo>
                    <a:pt x="790" y="403"/>
                    <a:pt x="790" y="403"/>
                    <a:pt x="790" y="403"/>
                  </a:cubicBezTo>
                  <a:cubicBezTo>
                    <a:pt x="789" y="403"/>
                    <a:pt x="789" y="404"/>
                    <a:pt x="788" y="404"/>
                  </a:cubicBezTo>
                  <a:cubicBezTo>
                    <a:pt x="791" y="406"/>
                    <a:pt x="791" y="406"/>
                    <a:pt x="791" y="406"/>
                  </a:cubicBezTo>
                  <a:cubicBezTo>
                    <a:pt x="790" y="403"/>
                    <a:pt x="790" y="403"/>
                    <a:pt x="790" y="403"/>
                  </a:cubicBezTo>
                  <a:cubicBezTo>
                    <a:pt x="790" y="405"/>
                    <a:pt x="790" y="405"/>
                    <a:pt x="790" y="405"/>
                  </a:cubicBezTo>
                  <a:cubicBezTo>
                    <a:pt x="790" y="403"/>
                    <a:pt x="790" y="403"/>
                    <a:pt x="790" y="403"/>
                  </a:cubicBezTo>
                  <a:cubicBezTo>
                    <a:pt x="790" y="403"/>
                    <a:pt x="790" y="403"/>
                    <a:pt x="790" y="403"/>
                  </a:cubicBezTo>
                  <a:cubicBezTo>
                    <a:pt x="790" y="405"/>
                    <a:pt x="790" y="405"/>
                    <a:pt x="790" y="405"/>
                  </a:cubicBezTo>
                  <a:cubicBezTo>
                    <a:pt x="790" y="403"/>
                    <a:pt x="790" y="403"/>
                    <a:pt x="790" y="403"/>
                  </a:cubicBezTo>
                  <a:cubicBezTo>
                    <a:pt x="790" y="404"/>
                    <a:pt x="790" y="404"/>
                    <a:pt x="790" y="404"/>
                  </a:cubicBezTo>
                  <a:cubicBezTo>
                    <a:pt x="790" y="403"/>
                    <a:pt x="790" y="403"/>
                    <a:pt x="790" y="403"/>
                  </a:cubicBezTo>
                  <a:cubicBezTo>
                    <a:pt x="790" y="403"/>
                    <a:pt x="790" y="403"/>
                    <a:pt x="790" y="403"/>
                  </a:cubicBezTo>
                  <a:cubicBezTo>
                    <a:pt x="790" y="404"/>
                    <a:pt x="790" y="404"/>
                    <a:pt x="790" y="404"/>
                  </a:cubicBezTo>
                  <a:cubicBezTo>
                    <a:pt x="790" y="403"/>
                    <a:pt x="790" y="403"/>
                    <a:pt x="790" y="403"/>
                  </a:cubicBezTo>
                  <a:cubicBezTo>
                    <a:pt x="790" y="403"/>
                    <a:pt x="790" y="403"/>
                    <a:pt x="790" y="403"/>
                  </a:cubicBezTo>
                  <a:cubicBezTo>
                    <a:pt x="790" y="403"/>
                    <a:pt x="788" y="403"/>
                    <a:pt x="786" y="402"/>
                  </a:cubicBezTo>
                  <a:cubicBezTo>
                    <a:pt x="782" y="401"/>
                    <a:pt x="776" y="398"/>
                    <a:pt x="768" y="394"/>
                  </a:cubicBezTo>
                  <a:cubicBezTo>
                    <a:pt x="738" y="379"/>
                    <a:pt x="682" y="347"/>
                    <a:pt x="616" y="307"/>
                  </a:cubicBezTo>
                  <a:cubicBezTo>
                    <a:pt x="517" y="248"/>
                    <a:pt x="395" y="172"/>
                    <a:pt x="297" y="111"/>
                  </a:cubicBezTo>
                  <a:cubicBezTo>
                    <a:pt x="248" y="80"/>
                    <a:pt x="206" y="53"/>
                    <a:pt x="175" y="34"/>
                  </a:cubicBezTo>
                  <a:cubicBezTo>
                    <a:pt x="160" y="24"/>
                    <a:pt x="148" y="17"/>
                    <a:pt x="139" y="11"/>
                  </a:cubicBezTo>
                  <a:cubicBezTo>
                    <a:pt x="131" y="6"/>
                    <a:pt x="126" y="3"/>
                    <a:pt x="126" y="3"/>
                  </a:cubicBezTo>
                  <a:cubicBezTo>
                    <a:pt x="124" y="6"/>
                    <a:pt x="124" y="6"/>
                    <a:pt x="124" y="6"/>
                  </a:cubicBezTo>
                  <a:cubicBezTo>
                    <a:pt x="122" y="10"/>
                    <a:pt x="122" y="10"/>
                    <a:pt x="122" y="10"/>
                  </a:cubicBezTo>
                  <a:cubicBezTo>
                    <a:pt x="122" y="10"/>
                    <a:pt x="125" y="11"/>
                    <a:pt x="130" y="14"/>
                  </a:cubicBezTo>
                  <a:cubicBezTo>
                    <a:pt x="166" y="35"/>
                    <a:pt x="331" y="131"/>
                    <a:pt x="487" y="225"/>
                  </a:cubicBezTo>
                  <a:cubicBezTo>
                    <a:pt x="564" y="272"/>
                    <a:pt x="640" y="319"/>
                    <a:pt x="696" y="355"/>
                  </a:cubicBezTo>
                  <a:cubicBezTo>
                    <a:pt x="724" y="373"/>
                    <a:pt x="747" y="389"/>
                    <a:pt x="763" y="401"/>
                  </a:cubicBezTo>
                  <a:cubicBezTo>
                    <a:pt x="771" y="407"/>
                    <a:pt x="777" y="412"/>
                    <a:pt x="781" y="416"/>
                  </a:cubicBezTo>
                  <a:cubicBezTo>
                    <a:pt x="783" y="418"/>
                    <a:pt x="785" y="419"/>
                    <a:pt x="786" y="421"/>
                  </a:cubicBezTo>
                  <a:cubicBezTo>
                    <a:pt x="786" y="421"/>
                    <a:pt x="787" y="422"/>
                    <a:pt x="787" y="422"/>
                  </a:cubicBezTo>
                  <a:cubicBezTo>
                    <a:pt x="787" y="422"/>
                    <a:pt x="787" y="422"/>
                    <a:pt x="787" y="422"/>
                  </a:cubicBezTo>
                  <a:cubicBezTo>
                    <a:pt x="787" y="422"/>
                    <a:pt x="787" y="422"/>
                    <a:pt x="787" y="422"/>
                  </a:cubicBezTo>
                  <a:cubicBezTo>
                    <a:pt x="787" y="422"/>
                    <a:pt x="787" y="422"/>
                    <a:pt x="787" y="422"/>
                  </a:cubicBezTo>
                  <a:cubicBezTo>
                    <a:pt x="787" y="422"/>
                    <a:pt x="787" y="422"/>
                    <a:pt x="787" y="422"/>
                  </a:cubicBezTo>
                  <a:cubicBezTo>
                    <a:pt x="787" y="422"/>
                    <a:pt x="787" y="422"/>
                    <a:pt x="787" y="422"/>
                  </a:cubicBezTo>
                  <a:cubicBezTo>
                    <a:pt x="787" y="422"/>
                    <a:pt x="787" y="422"/>
                    <a:pt x="787" y="422"/>
                  </a:cubicBezTo>
                  <a:cubicBezTo>
                    <a:pt x="788" y="422"/>
                    <a:pt x="788" y="422"/>
                    <a:pt x="788" y="422"/>
                  </a:cubicBezTo>
                  <a:cubicBezTo>
                    <a:pt x="787" y="422"/>
                    <a:pt x="787" y="422"/>
                    <a:pt x="787" y="422"/>
                  </a:cubicBezTo>
                  <a:cubicBezTo>
                    <a:pt x="787" y="422"/>
                    <a:pt x="787" y="422"/>
                    <a:pt x="787" y="422"/>
                  </a:cubicBezTo>
                  <a:cubicBezTo>
                    <a:pt x="788" y="422"/>
                    <a:pt x="788" y="422"/>
                    <a:pt x="788" y="422"/>
                  </a:cubicBezTo>
                  <a:cubicBezTo>
                    <a:pt x="787" y="422"/>
                    <a:pt x="787" y="422"/>
                    <a:pt x="787" y="422"/>
                  </a:cubicBezTo>
                  <a:cubicBezTo>
                    <a:pt x="789" y="422"/>
                    <a:pt x="789" y="422"/>
                    <a:pt x="789" y="422"/>
                  </a:cubicBezTo>
                  <a:cubicBezTo>
                    <a:pt x="787" y="420"/>
                    <a:pt x="787" y="420"/>
                    <a:pt x="787" y="420"/>
                  </a:cubicBezTo>
                  <a:cubicBezTo>
                    <a:pt x="787" y="421"/>
                    <a:pt x="787" y="421"/>
                    <a:pt x="787" y="422"/>
                  </a:cubicBezTo>
                  <a:cubicBezTo>
                    <a:pt x="789" y="422"/>
                    <a:pt x="789" y="422"/>
                    <a:pt x="789" y="422"/>
                  </a:cubicBezTo>
                  <a:cubicBezTo>
                    <a:pt x="787" y="420"/>
                    <a:pt x="787" y="420"/>
                    <a:pt x="787" y="420"/>
                  </a:cubicBezTo>
                  <a:cubicBezTo>
                    <a:pt x="790" y="422"/>
                    <a:pt x="790" y="422"/>
                    <a:pt x="790" y="422"/>
                  </a:cubicBezTo>
                  <a:cubicBezTo>
                    <a:pt x="787" y="420"/>
                    <a:pt x="787" y="420"/>
                    <a:pt x="787" y="420"/>
                  </a:cubicBezTo>
                  <a:cubicBezTo>
                    <a:pt x="790" y="422"/>
                    <a:pt x="790" y="422"/>
                    <a:pt x="790" y="422"/>
                  </a:cubicBezTo>
                  <a:cubicBezTo>
                    <a:pt x="789" y="419"/>
                    <a:pt x="789" y="419"/>
                    <a:pt x="789" y="419"/>
                  </a:cubicBezTo>
                  <a:cubicBezTo>
                    <a:pt x="789" y="419"/>
                    <a:pt x="788" y="419"/>
                    <a:pt x="787" y="420"/>
                  </a:cubicBezTo>
                  <a:cubicBezTo>
                    <a:pt x="790" y="422"/>
                    <a:pt x="790" y="422"/>
                    <a:pt x="790" y="422"/>
                  </a:cubicBezTo>
                  <a:cubicBezTo>
                    <a:pt x="789" y="419"/>
                    <a:pt x="789" y="419"/>
                    <a:pt x="789" y="419"/>
                  </a:cubicBezTo>
                  <a:cubicBezTo>
                    <a:pt x="790" y="422"/>
                    <a:pt x="790" y="422"/>
                    <a:pt x="790" y="422"/>
                  </a:cubicBezTo>
                  <a:cubicBezTo>
                    <a:pt x="790" y="419"/>
                    <a:pt x="790" y="419"/>
                    <a:pt x="790" y="419"/>
                  </a:cubicBezTo>
                  <a:cubicBezTo>
                    <a:pt x="790" y="419"/>
                    <a:pt x="790" y="419"/>
                    <a:pt x="789" y="419"/>
                  </a:cubicBezTo>
                  <a:cubicBezTo>
                    <a:pt x="790" y="422"/>
                    <a:pt x="790" y="422"/>
                    <a:pt x="790" y="422"/>
                  </a:cubicBezTo>
                  <a:cubicBezTo>
                    <a:pt x="790" y="419"/>
                    <a:pt x="790" y="419"/>
                    <a:pt x="790" y="419"/>
                  </a:cubicBezTo>
                  <a:cubicBezTo>
                    <a:pt x="790" y="422"/>
                    <a:pt x="790" y="422"/>
                    <a:pt x="790" y="422"/>
                  </a:cubicBezTo>
                  <a:cubicBezTo>
                    <a:pt x="791" y="419"/>
                    <a:pt x="791" y="419"/>
                    <a:pt x="791" y="419"/>
                  </a:cubicBezTo>
                  <a:cubicBezTo>
                    <a:pt x="791" y="419"/>
                    <a:pt x="791" y="419"/>
                    <a:pt x="790" y="419"/>
                  </a:cubicBezTo>
                  <a:cubicBezTo>
                    <a:pt x="790" y="422"/>
                    <a:pt x="790" y="422"/>
                    <a:pt x="790" y="422"/>
                  </a:cubicBezTo>
                  <a:cubicBezTo>
                    <a:pt x="791" y="419"/>
                    <a:pt x="791" y="419"/>
                    <a:pt x="791" y="419"/>
                  </a:cubicBezTo>
                  <a:cubicBezTo>
                    <a:pt x="791" y="421"/>
                    <a:pt x="791" y="421"/>
                    <a:pt x="791" y="421"/>
                  </a:cubicBezTo>
                  <a:cubicBezTo>
                    <a:pt x="791" y="419"/>
                    <a:pt x="791" y="419"/>
                    <a:pt x="791" y="419"/>
                  </a:cubicBezTo>
                  <a:cubicBezTo>
                    <a:pt x="791" y="419"/>
                    <a:pt x="791" y="419"/>
                    <a:pt x="791" y="419"/>
                  </a:cubicBezTo>
                  <a:cubicBezTo>
                    <a:pt x="791" y="421"/>
                    <a:pt x="791" y="421"/>
                    <a:pt x="791" y="421"/>
                  </a:cubicBezTo>
                  <a:cubicBezTo>
                    <a:pt x="791" y="419"/>
                    <a:pt x="791" y="419"/>
                    <a:pt x="791" y="419"/>
                  </a:cubicBezTo>
                  <a:cubicBezTo>
                    <a:pt x="791" y="419"/>
                    <a:pt x="791" y="419"/>
                    <a:pt x="790" y="418"/>
                  </a:cubicBezTo>
                  <a:cubicBezTo>
                    <a:pt x="788" y="417"/>
                    <a:pt x="783" y="415"/>
                    <a:pt x="777" y="411"/>
                  </a:cubicBezTo>
                  <a:cubicBezTo>
                    <a:pt x="725" y="381"/>
                    <a:pt x="555" y="280"/>
                    <a:pt x="399" y="185"/>
                  </a:cubicBezTo>
                  <a:cubicBezTo>
                    <a:pt x="320" y="138"/>
                    <a:pt x="245" y="93"/>
                    <a:pt x="190" y="59"/>
                  </a:cubicBezTo>
                  <a:cubicBezTo>
                    <a:pt x="162" y="42"/>
                    <a:pt x="139" y="29"/>
                    <a:pt x="123" y="19"/>
                  </a:cubicBezTo>
                  <a:cubicBezTo>
                    <a:pt x="115" y="14"/>
                    <a:pt x="109" y="10"/>
                    <a:pt x="105" y="8"/>
                  </a:cubicBezTo>
                  <a:cubicBezTo>
                    <a:pt x="101" y="5"/>
                    <a:pt x="98" y="4"/>
                    <a:pt x="98" y="4"/>
                  </a:cubicBezTo>
                  <a:cubicBezTo>
                    <a:pt x="97" y="3"/>
                    <a:pt x="94" y="3"/>
                    <a:pt x="93" y="5"/>
                  </a:cubicBezTo>
                  <a:cubicBezTo>
                    <a:pt x="92" y="7"/>
                    <a:pt x="93" y="9"/>
                    <a:pt x="94" y="11"/>
                  </a:cubicBezTo>
                  <a:cubicBezTo>
                    <a:pt x="94" y="11"/>
                    <a:pt x="97" y="12"/>
                    <a:pt x="102" y="15"/>
                  </a:cubicBezTo>
                  <a:cubicBezTo>
                    <a:pt x="141" y="39"/>
                    <a:pt x="313" y="144"/>
                    <a:pt x="476" y="245"/>
                  </a:cubicBezTo>
                  <a:cubicBezTo>
                    <a:pt x="557" y="295"/>
                    <a:pt x="637" y="344"/>
                    <a:pt x="695" y="382"/>
                  </a:cubicBezTo>
                  <a:cubicBezTo>
                    <a:pt x="725" y="400"/>
                    <a:pt x="749" y="416"/>
                    <a:pt x="766" y="427"/>
                  </a:cubicBezTo>
                  <a:cubicBezTo>
                    <a:pt x="774" y="433"/>
                    <a:pt x="781" y="437"/>
                    <a:pt x="785" y="440"/>
                  </a:cubicBezTo>
                  <a:cubicBezTo>
                    <a:pt x="787" y="442"/>
                    <a:pt x="789" y="443"/>
                    <a:pt x="790" y="444"/>
                  </a:cubicBezTo>
                  <a:cubicBezTo>
                    <a:pt x="791" y="445"/>
                    <a:pt x="791" y="445"/>
                    <a:pt x="791" y="445"/>
                  </a:cubicBezTo>
                  <a:cubicBezTo>
                    <a:pt x="791" y="445"/>
                    <a:pt x="791" y="445"/>
                    <a:pt x="791" y="445"/>
                  </a:cubicBezTo>
                  <a:cubicBezTo>
                    <a:pt x="792" y="444"/>
                    <a:pt x="792" y="444"/>
                    <a:pt x="792" y="444"/>
                  </a:cubicBezTo>
                  <a:cubicBezTo>
                    <a:pt x="791" y="445"/>
                    <a:pt x="791" y="445"/>
                    <a:pt x="791" y="445"/>
                  </a:cubicBezTo>
                  <a:cubicBezTo>
                    <a:pt x="791" y="445"/>
                    <a:pt x="791" y="445"/>
                    <a:pt x="791" y="445"/>
                  </a:cubicBezTo>
                  <a:cubicBezTo>
                    <a:pt x="792" y="444"/>
                    <a:pt x="792" y="444"/>
                    <a:pt x="792" y="444"/>
                  </a:cubicBezTo>
                  <a:cubicBezTo>
                    <a:pt x="791" y="445"/>
                    <a:pt x="791" y="445"/>
                    <a:pt x="791" y="445"/>
                  </a:cubicBezTo>
                  <a:cubicBezTo>
                    <a:pt x="794" y="443"/>
                    <a:pt x="794" y="443"/>
                    <a:pt x="794" y="443"/>
                  </a:cubicBezTo>
                  <a:cubicBezTo>
                    <a:pt x="790" y="443"/>
                    <a:pt x="790" y="443"/>
                    <a:pt x="790" y="443"/>
                  </a:cubicBezTo>
                  <a:cubicBezTo>
                    <a:pt x="790" y="444"/>
                    <a:pt x="791" y="445"/>
                    <a:pt x="791" y="445"/>
                  </a:cubicBezTo>
                  <a:cubicBezTo>
                    <a:pt x="794" y="443"/>
                    <a:pt x="794" y="443"/>
                    <a:pt x="794" y="443"/>
                  </a:cubicBezTo>
                  <a:cubicBezTo>
                    <a:pt x="790" y="443"/>
                    <a:pt x="790" y="443"/>
                    <a:pt x="790" y="443"/>
                  </a:cubicBezTo>
                  <a:cubicBezTo>
                    <a:pt x="794" y="443"/>
                    <a:pt x="794" y="443"/>
                    <a:pt x="794" y="443"/>
                  </a:cubicBezTo>
                  <a:cubicBezTo>
                    <a:pt x="791" y="441"/>
                    <a:pt x="791" y="441"/>
                    <a:pt x="791" y="441"/>
                  </a:cubicBezTo>
                  <a:cubicBezTo>
                    <a:pt x="791" y="442"/>
                    <a:pt x="790" y="443"/>
                    <a:pt x="790" y="443"/>
                  </a:cubicBezTo>
                  <a:cubicBezTo>
                    <a:pt x="794" y="443"/>
                    <a:pt x="794" y="443"/>
                    <a:pt x="794" y="443"/>
                  </a:cubicBezTo>
                  <a:cubicBezTo>
                    <a:pt x="791" y="441"/>
                    <a:pt x="791" y="441"/>
                    <a:pt x="791" y="441"/>
                  </a:cubicBezTo>
                  <a:cubicBezTo>
                    <a:pt x="791" y="441"/>
                    <a:pt x="791" y="441"/>
                    <a:pt x="791" y="441"/>
                  </a:cubicBezTo>
                  <a:cubicBezTo>
                    <a:pt x="794" y="443"/>
                    <a:pt x="794" y="443"/>
                    <a:pt x="794" y="443"/>
                  </a:cubicBezTo>
                  <a:cubicBezTo>
                    <a:pt x="793" y="440"/>
                    <a:pt x="793" y="440"/>
                    <a:pt x="793" y="440"/>
                  </a:cubicBezTo>
                  <a:cubicBezTo>
                    <a:pt x="792" y="440"/>
                    <a:pt x="791" y="441"/>
                    <a:pt x="791" y="441"/>
                  </a:cubicBezTo>
                  <a:cubicBezTo>
                    <a:pt x="794" y="443"/>
                    <a:pt x="794" y="443"/>
                    <a:pt x="794" y="443"/>
                  </a:cubicBezTo>
                  <a:cubicBezTo>
                    <a:pt x="793" y="440"/>
                    <a:pt x="793" y="440"/>
                    <a:pt x="793" y="440"/>
                  </a:cubicBezTo>
                  <a:cubicBezTo>
                    <a:pt x="793" y="442"/>
                    <a:pt x="793" y="442"/>
                    <a:pt x="793" y="442"/>
                  </a:cubicBezTo>
                  <a:cubicBezTo>
                    <a:pt x="793" y="440"/>
                    <a:pt x="793" y="440"/>
                    <a:pt x="793" y="440"/>
                  </a:cubicBezTo>
                  <a:cubicBezTo>
                    <a:pt x="793" y="440"/>
                    <a:pt x="793" y="440"/>
                    <a:pt x="793" y="440"/>
                  </a:cubicBezTo>
                  <a:cubicBezTo>
                    <a:pt x="793" y="442"/>
                    <a:pt x="793" y="442"/>
                    <a:pt x="793" y="442"/>
                  </a:cubicBezTo>
                  <a:cubicBezTo>
                    <a:pt x="793" y="440"/>
                    <a:pt x="793" y="440"/>
                    <a:pt x="793" y="440"/>
                  </a:cubicBezTo>
                  <a:cubicBezTo>
                    <a:pt x="793" y="440"/>
                    <a:pt x="793" y="440"/>
                    <a:pt x="793" y="440"/>
                  </a:cubicBezTo>
                  <a:cubicBezTo>
                    <a:pt x="792" y="440"/>
                    <a:pt x="790" y="439"/>
                    <a:pt x="788" y="438"/>
                  </a:cubicBezTo>
                  <a:cubicBezTo>
                    <a:pt x="779" y="434"/>
                    <a:pt x="760" y="425"/>
                    <a:pt x="735" y="411"/>
                  </a:cubicBezTo>
                  <a:cubicBezTo>
                    <a:pt x="648" y="362"/>
                    <a:pt x="482" y="260"/>
                    <a:pt x="337" y="171"/>
                  </a:cubicBezTo>
                  <a:cubicBezTo>
                    <a:pt x="265" y="127"/>
                    <a:pt x="199" y="85"/>
                    <a:pt x="150" y="55"/>
                  </a:cubicBezTo>
                  <a:cubicBezTo>
                    <a:pt x="126" y="39"/>
                    <a:pt x="106" y="27"/>
                    <a:pt x="92" y="18"/>
                  </a:cubicBezTo>
                  <a:cubicBezTo>
                    <a:pt x="85" y="14"/>
                    <a:pt x="80" y="11"/>
                    <a:pt x="76" y="8"/>
                  </a:cubicBezTo>
                  <a:cubicBezTo>
                    <a:pt x="73" y="6"/>
                    <a:pt x="71" y="5"/>
                    <a:pt x="71" y="5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70" y="13"/>
                    <a:pt x="75" y="16"/>
                  </a:cubicBezTo>
                  <a:cubicBezTo>
                    <a:pt x="115" y="39"/>
                    <a:pt x="294" y="143"/>
                    <a:pt x="463" y="245"/>
                  </a:cubicBezTo>
                  <a:cubicBezTo>
                    <a:pt x="547" y="296"/>
                    <a:pt x="629" y="346"/>
                    <a:pt x="690" y="386"/>
                  </a:cubicBezTo>
                  <a:cubicBezTo>
                    <a:pt x="720" y="406"/>
                    <a:pt x="745" y="423"/>
                    <a:pt x="763" y="436"/>
                  </a:cubicBezTo>
                  <a:cubicBezTo>
                    <a:pt x="771" y="443"/>
                    <a:pt x="778" y="448"/>
                    <a:pt x="783" y="452"/>
                  </a:cubicBezTo>
                  <a:cubicBezTo>
                    <a:pt x="785" y="455"/>
                    <a:pt x="787" y="456"/>
                    <a:pt x="788" y="458"/>
                  </a:cubicBezTo>
                  <a:cubicBezTo>
                    <a:pt x="788" y="458"/>
                    <a:pt x="788" y="459"/>
                    <a:pt x="788" y="459"/>
                  </a:cubicBezTo>
                  <a:cubicBezTo>
                    <a:pt x="789" y="459"/>
                    <a:pt x="789" y="459"/>
                    <a:pt x="789" y="459"/>
                  </a:cubicBezTo>
                  <a:cubicBezTo>
                    <a:pt x="789" y="459"/>
                    <a:pt x="789" y="459"/>
                    <a:pt x="789" y="459"/>
                  </a:cubicBezTo>
                  <a:cubicBezTo>
                    <a:pt x="789" y="459"/>
                    <a:pt x="789" y="459"/>
                    <a:pt x="789" y="459"/>
                  </a:cubicBezTo>
                  <a:cubicBezTo>
                    <a:pt x="789" y="459"/>
                    <a:pt x="789" y="459"/>
                    <a:pt x="789" y="459"/>
                  </a:cubicBezTo>
                  <a:cubicBezTo>
                    <a:pt x="789" y="459"/>
                    <a:pt x="789" y="459"/>
                    <a:pt x="789" y="459"/>
                  </a:cubicBezTo>
                  <a:cubicBezTo>
                    <a:pt x="789" y="459"/>
                    <a:pt x="789" y="459"/>
                    <a:pt x="789" y="459"/>
                  </a:cubicBezTo>
                  <a:cubicBezTo>
                    <a:pt x="791" y="459"/>
                    <a:pt x="791" y="459"/>
                    <a:pt x="791" y="459"/>
                  </a:cubicBezTo>
                  <a:cubicBezTo>
                    <a:pt x="789" y="458"/>
                    <a:pt x="789" y="458"/>
                    <a:pt x="789" y="458"/>
                  </a:cubicBezTo>
                  <a:cubicBezTo>
                    <a:pt x="789" y="459"/>
                    <a:pt x="789" y="459"/>
                    <a:pt x="789" y="459"/>
                  </a:cubicBezTo>
                  <a:cubicBezTo>
                    <a:pt x="791" y="459"/>
                    <a:pt x="791" y="459"/>
                    <a:pt x="791" y="459"/>
                  </a:cubicBezTo>
                  <a:cubicBezTo>
                    <a:pt x="789" y="458"/>
                    <a:pt x="789" y="458"/>
                    <a:pt x="789" y="458"/>
                  </a:cubicBezTo>
                  <a:cubicBezTo>
                    <a:pt x="792" y="460"/>
                    <a:pt x="792" y="460"/>
                    <a:pt x="792" y="460"/>
                  </a:cubicBezTo>
                  <a:cubicBezTo>
                    <a:pt x="794" y="457"/>
                    <a:pt x="794" y="457"/>
                    <a:pt x="794" y="457"/>
                  </a:cubicBezTo>
                  <a:cubicBezTo>
                    <a:pt x="794" y="457"/>
                    <a:pt x="616" y="343"/>
                    <a:pt x="433" y="229"/>
                  </a:cubicBezTo>
                  <a:cubicBezTo>
                    <a:pt x="341" y="172"/>
                    <a:pt x="249" y="116"/>
                    <a:pt x="177" y="73"/>
                  </a:cubicBezTo>
                  <a:cubicBezTo>
                    <a:pt x="141" y="51"/>
                    <a:pt x="110" y="34"/>
                    <a:pt x="88" y="21"/>
                  </a:cubicBezTo>
                  <a:cubicBezTo>
                    <a:pt x="76" y="15"/>
                    <a:pt x="67" y="10"/>
                    <a:pt x="59" y="7"/>
                  </a:cubicBezTo>
                  <a:cubicBezTo>
                    <a:pt x="56" y="5"/>
                    <a:pt x="53" y="4"/>
                    <a:pt x="50" y="3"/>
                  </a:cubicBezTo>
                  <a:cubicBezTo>
                    <a:pt x="49" y="2"/>
                    <a:pt x="48" y="2"/>
                    <a:pt x="47" y="2"/>
                  </a:cubicBezTo>
                  <a:cubicBezTo>
                    <a:pt x="46" y="1"/>
                    <a:pt x="45" y="1"/>
                    <a:pt x="44" y="1"/>
                  </a:cubicBezTo>
                  <a:cubicBezTo>
                    <a:pt x="43" y="1"/>
                    <a:pt x="43" y="1"/>
                    <a:pt x="42" y="2"/>
                  </a:cubicBezTo>
                  <a:cubicBezTo>
                    <a:pt x="41" y="2"/>
                    <a:pt x="40" y="2"/>
                    <a:pt x="40" y="3"/>
                  </a:cubicBezTo>
                  <a:cubicBezTo>
                    <a:pt x="39" y="4"/>
                    <a:pt x="39" y="5"/>
                    <a:pt x="39" y="6"/>
                  </a:cubicBezTo>
                  <a:cubicBezTo>
                    <a:pt x="39" y="7"/>
                    <a:pt x="40" y="8"/>
                    <a:pt x="41" y="9"/>
                  </a:cubicBezTo>
                  <a:cubicBezTo>
                    <a:pt x="41" y="9"/>
                    <a:pt x="44" y="11"/>
                    <a:pt x="49" y="14"/>
                  </a:cubicBezTo>
                  <a:cubicBezTo>
                    <a:pt x="90" y="40"/>
                    <a:pt x="276" y="155"/>
                    <a:pt x="451" y="265"/>
                  </a:cubicBezTo>
                  <a:cubicBezTo>
                    <a:pt x="538" y="319"/>
                    <a:pt x="623" y="372"/>
                    <a:pt x="686" y="412"/>
                  </a:cubicBezTo>
                  <a:cubicBezTo>
                    <a:pt x="718" y="432"/>
                    <a:pt x="744" y="448"/>
                    <a:pt x="762" y="459"/>
                  </a:cubicBezTo>
                  <a:cubicBezTo>
                    <a:pt x="771" y="465"/>
                    <a:pt x="778" y="469"/>
                    <a:pt x="783" y="472"/>
                  </a:cubicBezTo>
                  <a:cubicBezTo>
                    <a:pt x="785" y="474"/>
                    <a:pt x="787" y="475"/>
                    <a:pt x="788" y="476"/>
                  </a:cubicBezTo>
                  <a:cubicBezTo>
                    <a:pt x="789" y="476"/>
                    <a:pt x="790" y="477"/>
                    <a:pt x="790" y="477"/>
                  </a:cubicBezTo>
                  <a:cubicBezTo>
                    <a:pt x="790" y="477"/>
                    <a:pt x="790" y="477"/>
                    <a:pt x="790" y="477"/>
                  </a:cubicBezTo>
                  <a:cubicBezTo>
                    <a:pt x="790" y="477"/>
                    <a:pt x="790" y="477"/>
                    <a:pt x="790" y="477"/>
                  </a:cubicBezTo>
                  <a:cubicBezTo>
                    <a:pt x="792" y="475"/>
                    <a:pt x="792" y="475"/>
                    <a:pt x="792" y="475"/>
                  </a:cubicBezTo>
                  <a:cubicBezTo>
                    <a:pt x="790" y="477"/>
                    <a:pt x="790" y="477"/>
                    <a:pt x="790" y="477"/>
                  </a:cubicBezTo>
                  <a:cubicBezTo>
                    <a:pt x="790" y="477"/>
                    <a:pt x="790" y="477"/>
                    <a:pt x="790" y="477"/>
                  </a:cubicBezTo>
                  <a:cubicBezTo>
                    <a:pt x="792" y="475"/>
                    <a:pt x="792" y="475"/>
                    <a:pt x="792" y="475"/>
                  </a:cubicBezTo>
                  <a:cubicBezTo>
                    <a:pt x="790" y="477"/>
                    <a:pt x="790" y="477"/>
                    <a:pt x="790" y="477"/>
                  </a:cubicBezTo>
                  <a:cubicBezTo>
                    <a:pt x="792" y="474"/>
                    <a:pt x="792" y="474"/>
                    <a:pt x="792" y="474"/>
                  </a:cubicBezTo>
                  <a:cubicBezTo>
                    <a:pt x="790" y="477"/>
                    <a:pt x="790" y="477"/>
                    <a:pt x="790" y="477"/>
                  </a:cubicBezTo>
                  <a:cubicBezTo>
                    <a:pt x="790" y="477"/>
                    <a:pt x="790" y="477"/>
                    <a:pt x="790" y="477"/>
                  </a:cubicBezTo>
                  <a:cubicBezTo>
                    <a:pt x="792" y="474"/>
                    <a:pt x="792" y="474"/>
                    <a:pt x="792" y="474"/>
                  </a:cubicBezTo>
                  <a:cubicBezTo>
                    <a:pt x="790" y="477"/>
                    <a:pt x="790" y="477"/>
                    <a:pt x="790" y="477"/>
                  </a:cubicBezTo>
                  <a:cubicBezTo>
                    <a:pt x="792" y="474"/>
                    <a:pt x="792" y="474"/>
                    <a:pt x="792" y="474"/>
                  </a:cubicBezTo>
                  <a:cubicBezTo>
                    <a:pt x="790" y="476"/>
                    <a:pt x="790" y="476"/>
                    <a:pt x="790" y="476"/>
                  </a:cubicBezTo>
                  <a:cubicBezTo>
                    <a:pt x="790" y="477"/>
                    <a:pt x="790" y="477"/>
                    <a:pt x="790" y="477"/>
                  </a:cubicBezTo>
                  <a:cubicBezTo>
                    <a:pt x="792" y="474"/>
                    <a:pt x="792" y="474"/>
                    <a:pt x="792" y="474"/>
                  </a:cubicBezTo>
                  <a:cubicBezTo>
                    <a:pt x="790" y="476"/>
                    <a:pt x="790" y="476"/>
                    <a:pt x="790" y="476"/>
                  </a:cubicBezTo>
                  <a:cubicBezTo>
                    <a:pt x="792" y="474"/>
                    <a:pt x="792" y="474"/>
                    <a:pt x="792" y="474"/>
                  </a:cubicBezTo>
                  <a:cubicBezTo>
                    <a:pt x="792" y="474"/>
                    <a:pt x="792" y="474"/>
                    <a:pt x="792" y="474"/>
                  </a:cubicBezTo>
                  <a:cubicBezTo>
                    <a:pt x="794" y="471"/>
                    <a:pt x="794" y="471"/>
                    <a:pt x="794" y="471"/>
                  </a:cubicBezTo>
                  <a:cubicBezTo>
                    <a:pt x="794" y="471"/>
                    <a:pt x="602" y="354"/>
                    <a:pt x="409" y="236"/>
                  </a:cubicBezTo>
                  <a:cubicBezTo>
                    <a:pt x="313" y="178"/>
                    <a:pt x="216" y="119"/>
                    <a:pt x="143" y="75"/>
                  </a:cubicBezTo>
                  <a:cubicBezTo>
                    <a:pt x="107" y="54"/>
                    <a:pt x="76" y="35"/>
                    <a:pt x="55" y="22"/>
                  </a:cubicBezTo>
                  <a:cubicBezTo>
                    <a:pt x="44" y="16"/>
                    <a:pt x="36" y="11"/>
                    <a:pt x="30" y="8"/>
                  </a:cubicBezTo>
                  <a:cubicBezTo>
                    <a:pt x="27" y="6"/>
                    <a:pt x="25" y="5"/>
                    <a:pt x="23" y="4"/>
                  </a:cubicBezTo>
                  <a:cubicBezTo>
                    <a:pt x="22" y="3"/>
                    <a:pt x="22" y="3"/>
                    <a:pt x="21" y="3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7" y="2"/>
                    <a:pt x="16" y="3"/>
                    <a:pt x="15" y="4"/>
                  </a:cubicBezTo>
                  <a:cubicBezTo>
                    <a:pt x="14" y="5"/>
                    <a:pt x="15" y="8"/>
                    <a:pt x="16" y="9"/>
                  </a:cubicBezTo>
                  <a:cubicBezTo>
                    <a:pt x="792" y="494"/>
                    <a:pt x="792" y="494"/>
                    <a:pt x="792" y="494"/>
                  </a:cubicBezTo>
                  <a:cubicBezTo>
                    <a:pt x="794" y="490"/>
                    <a:pt x="794" y="490"/>
                    <a:pt x="794" y="490"/>
                  </a:cubicBezTo>
                  <a:cubicBezTo>
                    <a:pt x="791" y="488"/>
                    <a:pt x="791" y="488"/>
                    <a:pt x="791" y="488"/>
                  </a:cubicBezTo>
                  <a:cubicBezTo>
                    <a:pt x="793" y="490"/>
                    <a:pt x="793" y="490"/>
                    <a:pt x="793" y="490"/>
                  </a:cubicBezTo>
                  <a:cubicBezTo>
                    <a:pt x="792" y="487"/>
                    <a:pt x="792" y="487"/>
                    <a:pt x="792" y="487"/>
                  </a:cubicBezTo>
                  <a:cubicBezTo>
                    <a:pt x="792" y="488"/>
                    <a:pt x="791" y="488"/>
                    <a:pt x="791" y="488"/>
                  </a:cubicBezTo>
                  <a:cubicBezTo>
                    <a:pt x="793" y="490"/>
                    <a:pt x="793" y="490"/>
                    <a:pt x="793" y="490"/>
                  </a:cubicBezTo>
                  <a:cubicBezTo>
                    <a:pt x="792" y="487"/>
                    <a:pt x="792" y="487"/>
                    <a:pt x="792" y="487"/>
                  </a:cubicBezTo>
                  <a:cubicBezTo>
                    <a:pt x="793" y="488"/>
                    <a:pt x="793" y="488"/>
                    <a:pt x="793" y="488"/>
                  </a:cubicBezTo>
                  <a:cubicBezTo>
                    <a:pt x="792" y="487"/>
                    <a:pt x="792" y="487"/>
                    <a:pt x="792" y="487"/>
                  </a:cubicBezTo>
                  <a:cubicBezTo>
                    <a:pt x="792" y="487"/>
                    <a:pt x="792" y="487"/>
                    <a:pt x="792" y="487"/>
                  </a:cubicBezTo>
                  <a:cubicBezTo>
                    <a:pt x="793" y="488"/>
                    <a:pt x="793" y="488"/>
                    <a:pt x="793" y="488"/>
                  </a:cubicBezTo>
                  <a:cubicBezTo>
                    <a:pt x="792" y="487"/>
                    <a:pt x="792" y="487"/>
                    <a:pt x="792" y="487"/>
                  </a:cubicBezTo>
                  <a:cubicBezTo>
                    <a:pt x="792" y="487"/>
                    <a:pt x="792" y="487"/>
                    <a:pt x="792" y="487"/>
                  </a:cubicBezTo>
                  <a:cubicBezTo>
                    <a:pt x="792" y="487"/>
                    <a:pt x="790" y="487"/>
                    <a:pt x="787" y="486"/>
                  </a:cubicBezTo>
                  <a:cubicBezTo>
                    <a:pt x="782" y="485"/>
                    <a:pt x="775" y="481"/>
                    <a:pt x="765" y="477"/>
                  </a:cubicBezTo>
                  <a:cubicBezTo>
                    <a:pt x="729" y="459"/>
                    <a:pt x="664" y="421"/>
                    <a:pt x="587" y="374"/>
                  </a:cubicBezTo>
                  <a:cubicBezTo>
                    <a:pt x="472" y="304"/>
                    <a:pt x="329" y="213"/>
                    <a:pt x="214" y="141"/>
                  </a:cubicBezTo>
                  <a:cubicBezTo>
                    <a:pt x="156" y="104"/>
                    <a:pt x="106" y="72"/>
                    <a:pt x="69" y="49"/>
                  </a:cubicBezTo>
                  <a:cubicBezTo>
                    <a:pt x="50" y="38"/>
                    <a:pt x="35" y="29"/>
                    <a:pt x="24" y="22"/>
                  </a:cubicBezTo>
                  <a:cubicBezTo>
                    <a:pt x="19" y="19"/>
                    <a:pt x="14" y="17"/>
                    <a:pt x="11" y="15"/>
                  </a:cubicBezTo>
                  <a:cubicBezTo>
                    <a:pt x="10" y="14"/>
                    <a:pt x="8" y="14"/>
                    <a:pt x="7" y="13"/>
                  </a:cubicBezTo>
                  <a:cubicBezTo>
                    <a:pt x="7" y="13"/>
                    <a:pt x="6" y="13"/>
                    <a:pt x="6" y="12"/>
                  </a:cubicBezTo>
                  <a:cubicBezTo>
                    <a:pt x="5" y="12"/>
                    <a:pt x="5" y="12"/>
                    <a:pt x="4" y="12"/>
                  </a:cubicBezTo>
                  <a:cubicBezTo>
                    <a:pt x="3" y="12"/>
                    <a:pt x="3" y="12"/>
                    <a:pt x="2" y="12"/>
                  </a:cubicBezTo>
                  <a:cubicBezTo>
                    <a:pt x="2" y="13"/>
                    <a:pt x="1" y="13"/>
                    <a:pt x="0" y="14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0" y="19"/>
                    <a:pt x="1" y="19"/>
                    <a:pt x="1" y="19"/>
                  </a:cubicBezTo>
                  <a:cubicBezTo>
                    <a:pt x="1" y="20"/>
                    <a:pt x="2" y="20"/>
                    <a:pt x="3" y="21"/>
                  </a:cubicBezTo>
                  <a:cubicBezTo>
                    <a:pt x="5" y="23"/>
                    <a:pt x="11" y="27"/>
                    <a:pt x="18" y="32"/>
                  </a:cubicBezTo>
                  <a:cubicBezTo>
                    <a:pt x="48" y="52"/>
                    <a:pt x="110" y="92"/>
                    <a:pt x="188" y="141"/>
                  </a:cubicBezTo>
                  <a:cubicBezTo>
                    <a:pt x="422" y="287"/>
                    <a:pt x="792" y="513"/>
                    <a:pt x="792" y="513"/>
                  </a:cubicBezTo>
                  <a:cubicBezTo>
                    <a:pt x="793" y="514"/>
                    <a:pt x="794" y="514"/>
                    <a:pt x="795" y="514"/>
                  </a:cubicBezTo>
                  <a:cubicBezTo>
                    <a:pt x="796" y="513"/>
                    <a:pt x="797" y="513"/>
                    <a:pt x="797" y="512"/>
                  </a:cubicBezTo>
                  <a:cubicBezTo>
                    <a:pt x="798" y="511"/>
                    <a:pt x="798" y="510"/>
                    <a:pt x="798" y="509"/>
                  </a:cubicBezTo>
                  <a:cubicBezTo>
                    <a:pt x="797" y="508"/>
                    <a:pt x="797" y="507"/>
                    <a:pt x="796" y="507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0" y="29"/>
                    <a:pt x="8" y="29"/>
                    <a:pt x="7" y="31"/>
                  </a:cubicBezTo>
                  <a:cubicBezTo>
                    <a:pt x="6" y="32"/>
                    <a:pt x="6" y="33"/>
                    <a:pt x="6" y="33"/>
                  </a:cubicBezTo>
                  <a:cubicBezTo>
                    <a:pt x="6" y="35"/>
                    <a:pt x="6" y="35"/>
                    <a:pt x="7" y="36"/>
                  </a:cubicBezTo>
                  <a:cubicBezTo>
                    <a:pt x="7" y="36"/>
                    <a:pt x="8" y="37"/>
                    <a:pt x="8" y="38"/>
                  </a:cubicBezTo>
                  <a:cubicBezTo>
                    <a:pt x="10" y="39"/>
                    <a:pt x="12" y="40"/>
                    <a:pt x="14" y="42"/>
                  </a:cubicBezTo>
                  <a:cubicBezTo>
                    <a:pt x="24" y="49"/>
                    <a:pt x="43" y="62"/>
                    <a:pt x="69" y="79"/>
                  </a:cubicBezTo>
                  <a:cubicBezTo>
                    <a:pt x="255" y="198"/>
                    <a:pt x="792" y="527"/>
                    <a:pt x="792" y="527"/>
                  </a:cubicBezTo>
                  <a:cubicBezTo>
                    <a:pt x="794" y="528"/>
                    <a:pt x="796" y="527"/>
                    <a:pt x="798" y="525"/>
                  </a:cubicBezTo>
                  <a:cubicBezTo>
                    <a:pt x="799" y="523"/>
                    <a:pt x="798" y="521"/>
                    <a:pt x="796" y="520"/>
                  </a:cubicBezTo>
                  <a:cubicBezTo>
                    <a:pt x="796" y="520"/>
                    <a:pt x="612" y="402"/>
                    <a:pt x="422" y="283"/>
                  </a:cubicBezTo>
                  <a:cubicBezTo>
                    <a:pt x="327" y="224"/>
                    <a:pt x="231" y="165"/>
                    <a:pt x="155" y="121"/>
                  </a:cubicBezTo>
                  <a:cubicBezTo>
                    <a:pt x="117" y="99"/>
                    <a:pt x="84" y="80"/>
                    <a:pt x="60" y="67"/>
                  </a:cubicBezTo>
                  <a:cubicBezTo>
                    <a:pt x="47" y="61"/>
                    <a:pt x="37" y="55"/>
                    <a:pt x="29" y="52"/>
                  </a:cubicBezTo>
                  <a:cubicBezTo>
                    <a:pt x="25" y="50"/>
                    <a:pt x="21" y="49"/>
                    <a:pt x="18" y="48"/>
                  </a:cubicBezTo>
                  <a:cubicBezTo>
                    <a:pt x="15" y="47"/>
                    <a:pt x="13" y="46"/>
                    <a:pt x="10" y="46"/>
                  </a:cubicBezTo>
                  <a:cubicBezTo>
                    <a:pt x="10" y="46"/>
                    <a:pt x="9" y="46"/>
                    <a:pt x="8" y="47"/>
                  </a:cubicBezTo>
                  <a:cubicBezTo>
                    <a:pt x="7" y="47"/>
                    <a:pt x="6" y="48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4" y="50"/>
                    <a:pt x="4" y="51"/>
                    <a:pt x="4" y="52"/>
                  </a:cubicBezTo>
                  <a:cubicBezTo>
                    <a:pt x="4" y="53"/>
                    <a:pt x="5" y="55"/>
                    <a:pt x="5" y="56"/>
                  </a:cubicBezTo>
                  <a:cubicBezTo>
                    <a:pt x="6" y="58"/>
                    <a:pt x="8" y="60"/>
                    <a:pt x="10" y="62"/>
                  </a:cubicBezTo>
                  <a:cubicBezTo>
                    <a:pt x="14" y="66"/>
                    <a:pt x="21" y="72"/>
                    <a:pt x="30" y="78"/>
                  </a:cubicBezTo>
                  <a:cubicBezTo>
                    <a:pt x="64" y="103"/>
                    <a:pt x="128" y="143"/>
                    <a:pt x="205" y="189"/>
                  </a:cubicBezTo>
                  <a:cubicBezTo>
                    <a:pt x="321" y="259"/>
                    <a:pt x="467" y="344"/>
                    <a:pt x="584" y="413"/>
                  </a:cubicBezTo>
                  <a:cubicBezTo>
                    <a:pt x="643" y="448"/>
                    <a:pt x="694" y="478"/>
                    <a:pt x="731" y="501"/>
                  </a:cubicBezTo>
                  <a:cubicBezTo>
                    <a:pt x="749" y="513"/>
                    <a:pt x="764" y="522"/>
                    <a:pt x="774" y="529"/>
                  </a:cubicBezTo>
                  <a:cubicBezTo>
                    <a:pt x="779" y="533"/>
                    <a:pt x="783" y="536"/>
                    <a:pt x="785" y="538"/>
                  </a:cubicBezTo>
                  <a:cubicBezTo>
                    <a:pt x="786" y="539"/>
                    <a:pt x="787" y="540"/>
                    <a:pt x="788" y="541"/>
                  </a:cubicBezTo>
                  <a:cubicBezTo>
                    <a:pt x="788" y="541"/>
                    <a:pt x="788" y="541"/>
                    <a:pt x="788" y="541"/>
                  </a:cubicBezTo>
                  <a:cubicBezTo>
                    <a:pt x="790" y="540"/>
                    <a:pt x="790" y="540"/>
                    <a:pt x="790" y="540"/>
                  </a:cubicBezTo>
                  <a:cubicBezTo>
                    <a:pt x="788" y="540"/>
                    <a:pt x="788" y="540"/>
                    <a:pt x="788" y="540"/>
                  </a:cubicBezTo>
                  <a:cubicBezTo>
                    <a:pt x="788" y="541"/>
                    <a:pt x="788" y="541"/>
                    <a:pt x="788" y="541"/>
                  </a:cubicBezTo>
                  <a:cubicBezTo>
                    <a:pt x="790" y="540"/>
                    <a:pt x="790" y="540"/>
                    <a:pt x="790" y="540"/>
                  </a:cubicBezTo>
                  <a:cubicBezTo>
                    <a:pt x="788" y="540"/>
                    <a:pt x="788" y="540"/>
                    <a:pt x="788" y="540"/>
                  </a:cubicBezTo>
                  <a:cubicBezTo>
                    <a:pt x="791" y="540"/>
                    <a:pt x="791" y="540"/>
                    <a:pt x="791" y="540"/>
                  </a:cubicBezTo>
                  <a:cubicBezTo>
                    <a:pt x="788" y="538"/>
                    <a:pt x="788" y="538"/>
                    <a:pt x="788" y="538"/>
                  </a:cubicBezTo>
                  <a:cubicBezTo>
                    <a:pt x="788" y="539"/>
                    <a:pt x="788" y="540"/>
                    <a:pt x="788" y="540"/>
                  </a:cubicBezTo>
                  <a:cubicBezTo>
                    <a:pt x="791" y="540"/>
                    <a:pt x="791" y="540"/>
                    <a:pt x="791" y="540"/>
                  </a:cubicBezTo>
                  <a:cubicBezTo>
                    <a:pt x="788" y="538"/>
                    <a:pt x="788" y="538"/>
                    <a:pt x="788" y="538"/>
                  </a:cubicBezTo>
                  <a:cubicBezTo>
                    <a:pt x="792" y="541"/>
                    <a:pt x="792" y="541"/>
                    <a:pt x="792" y="541"/>
                  </a:cubicBezTo>
                  <a:cubicBezTo>
                    <a:pt x="794" y="537"/>
                    <a:pt x="794" y="537"/>
                    <a:pt x="794" y="537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4" y="57"/>
                    <a:pt x="2" y="58"/>
                    <a:pt x="1" y="59"/>
                  </a:cubicBezTo>
                  <a:cubicBezTo>
                    <a:pt x="0" y="60"/>
                    <a:pt x="0" y="61"/>
                    <a:pt x="0" y="62"/>
                  </a:cubicBezTo>
                  <a:cubicBezTo>
                    <a:pt x="0" y="64"/>
                    <a:pt x="0" y="65"/>
                    <a:pt x="1" y="66"/>
                  </a:cubicBezTo>
                  <a:cubicBezTo>
                    <a:pt x="2" y="67"/>
                    <a:pt x="4" y="69"/>
                    <a:pt x="6" y="71"/>
                  </a:cubicBezTo>
                  <a:cubicBezTo>
                    <a:pt x="10" y="75"/>
                    <a:pt x="17" y="81"/>
                    <a:pt x="26" y="87"/>
                  </a:cubicBezTo>
                  <a:cubicBezTo>
                    <a:pt x="59" y="112"/>
                    <a:pt x="124" y="154"/>
                    <a:pt x="201" y="202"/>
                  </a:cubicBezTo>
                  <a:cubicBezTo>
                    <a:pt x="434" y="347"/>
                    <a:pt x="787" y="556"/>
                    <a:pt x="787" y="556"/>
                  </a:cubicBezTo>
                  <a:cubicBezTo>
                    <a:pt x="789" y="557"/>
                    <a:pt x="791" y="556"/>
                    <a:pt x="793" y="554"/>
                  </a:cubicBezTo>
                  <a:cubicBezTo>
                    <a:pt x="794" y="552"/>
                    <a:pt x="793" y="550"/>
                    <a:pt x="791" y="549"/>
                  </a:cubicBezTo>
                  <a:cubicBezTo>
                    <a:pt x="791" y="549"/>
                    <a:pt x="604" y="431"/>
                    <a:pt x="413" y="313"/>
                  </a:cubicBezTo>
                  <a:cubicBezTo>
                    <a:pt x="317" y="255"/>
                    <a:pt x="220" y="196"/>
                    <a:pt x="145" y="152"/>
                  </a:cubicBezTo>
                  <a:cubicBezTo>
                    <a:pt x="108" y="129"/>
                    <a:pt x="76" y="111"/>
                    <a:pt x="52" y="98"/>
                  </a:cubicBezTo>
                  <a:cubicBezTo>
                    <a:pt x="40" y="92"/>
                    <a:pt x="30" y="87"/>
                    <a:pt x="23" y="83"/>
                  </a:cubicBezTo>
                  <a:cubicBezTo>
                    <a:pt x="19" y="81"/>
                    <a:pt x="16" y="80"/>
                    <a:pt x="13" y="79"/>
                  </a:cubicBezTo>
                  <a:cubicBezTo>
                    <a:pt x="12" y="79"/>
                    <a:pt x="11" y="78"/>
                    <a:pt x="10" y="78"/>
                  </a:cubicBezTo>
                  <a:cubicBezTo>
                    <a:pt x="8" y="78"/>
                    <a:pt x="7" y="77"/>
                    <a:pt x="6" y="77"/>
                  </a:cubicBezTo>
                  <a:cubicBezTo>
                    <a:pt x="6" y="77"/>
                    <a:pt x="5" y="77"/>
                    <a:pt x="4" y="78"/>
                  </a:cubicBezTo>
                  <a:cubicBezTo>
                    <a:pt x="4" y="78"/>
                    <a:pt x="3" y="79"/>
                    <a:pt x="2" y="80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2" y="80"/>
                    <a:pt x="2" y="80"/>
                    <a:pt x="2" y="80"/>
                  </a:cubicBezTo>
                  <a:cubicBezTo>
                    <a:pt x="1" y="80"/>
                    <a:pt x="1" y="81"/>
                    <a:pt x="1" y="82"/>
                  </a:cubicBezTo>
                  <a:cubicBezTo>
                    <a:pt x="1" y="83"/>
                    <a:pt x="2" y="84"/>
                    <a:pt x="2" y="84"/>
                  </a:cubicBezTo>
                  <a:cubicBezTo>
                    <a:pt x="3" y="85"/>
                    <a:pt x="3" y="86"/>
                    <a:pt x="4" y="86"/>
                  </a:cubicBezTo>
                  <a:cubicBezTo>
                    <a:pt x="5" y="88"/>
                    <a:pt x="7" y="89"/>
                    <a:pt x="9" y="91"/>
                  </a:cubicBezTo>
                  <a:cubicBezTo>
                    <a:pt x="19" y="98"/>
                    <a:pt x="38" y="111"/>
                    <a:pt x="65" y="128"/>
                  </a:cubicBezTo>
                  <a:cubicBezTo>
                    <a:pt x="251" y="248"/>
                    <a:pt x="789" y="576"/>
                    <a:pt x="789" y="576"/>
                  </a:cubicBezTo>
                  <a:cubicBezTo>
                    <a:pt x="791" y="577"/>
                    <a:pt x="794" y="577"/>
                    <a:pt x="795" y="575"/>
                  </a:cubicBezTo>
                  <a:cubicBezTo>
                    <a:pt x="796" y="573"/>
                    <a:pt x="795" y="571"/>
                    <a:pt x="794" y="570"/>
                  </a:cubicBezTo>
                  <a:cubicBezTo>
                    <a:pt x="794" y="570"/>
                    <a:pt x="604" y="452"/>
                    <a:pt x="411" y="333"/>
                  </a:cubicBezTo>
                  <a:cubicBezTo>
                    <a:pt x="315" y="274"/>
                    <a:pt x="217" y="215"/>
                    <a:pt x="142" y="171"/>
                  </a:cubicBezTo>
                  <a:cubicBezTo>
                    <a:pt x="105" y="149"/>
                    <a:pt x="72" y="130"/>
                    <a:pt x="49" y="117"/>
                  </a:cubicBezTo>
                  <a:cubicBezTo>
                    <a:pt x="37" y="111"/>
                    <a:pt x="27" y="106"/>
                    <a:pt x="20" y="102"/>
                  </a:cubicBezTo>
                  <a:cubicBezTo>
                    <a:pt x="16" y="100"/>
                    <a:pt x="13" y="99"/>
                    <a:pt x="11" y="98"/>
                  </a:cubicBezTo>
                  <a:cubicBezTo>
                    <a:pt x="9" y="98"/>
                    <a:pt x="8" y="97"/>
                    <a:pt x="7" y="97"/>
                  </a:cubicBezTo>
                  <a:cubicBezTo>
                    <a:pt x="6" y="97"/>
                    <a:pt x="5" y="97"/>
                    <a:pt x="4" y="97"/>
                  </a:cubicBezTo>
                  <a:cubicBezTo>
                    <a:pt x="4" y="97"/>
                    <a:pt x="3" y="97"/>
                    <a:pt x="2" y="97"/>
                  </a:cubicBezTo>
                  <a:cubicBezTo>
                    <a:pt x="2" y="97"/>
                    <a:pt x="1" y="98"/>
                    <a:pt x="0" y="99"/>
                  </a:cubicBezTo>
                  <a:cubicBezTo>
                    <a:pt x="3" y="101"/>
                    <a:pt x="3" y="101"/>
                    <a:pt x="3" y="101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99"/>
                    <a:pt x="0" y="100"/>
                    <a:pt x="0" y="101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3"/>
                    <a:pt x="1" y="103"/>
                    <a:pt x="1" y="103"/>
                  </a:cubicBezTo>
                  <a:cubicBezTo>
                    <a:pt x="1" y="104"/>
                    <a:pt x="1" y="104"/>
                    <a:pt x="1" y="104"/>
                  </a:cubicBezTo>
                  <a:cubicBezTo>
                    <a:pt x="2" y="105"/>
                    <a:pt x="4" y="106"/>
                    <a:pt x="6" y="107"/>
                  </a:cubicBezTo>
                  <a:cubicBezTo>
                    <a:pt x="22" y="118"/>
                    <a:pt x="79" y="154"/>
                    <a:pt x="156" y="202"/>
                  </a:cubicBezTo>
                  <a:cubicBezTo>
                    <a:pt x="386" y="346"/>
                    <a:pt x="791" y="598"/>
                    <a:pt x="791" y="598"/>
                  </a:cubicBezTo>
                  <a:cubicBezTo>
                    <a:pt x="793" y="599"/>
                    <a:pt x="795" y="598"/>
                    <a:pt x="797" y="596"/>
                  </a:cubicBezTo>
                  <a:cubicBezTo>
                    <a:pt x="798" y="595"/>
                    <a:pt x="797" y="592"/>
                    <a:pt x="795" y="591"/>
                  </a:cubicBezTo>
                  <a:cubicBezTo>
                    <a:pt x="795" y="591"/>
                    <a:pt x="612" y="472"/>
                    <a:pt x="422" y="353"/>
                  </a:cubicBezTo>
                  <a:cubicBezTo>
                    <a:pt x="328" y="293"/>
                    <a:pt x="231" y="233"/>
                    <a:pt x="156" y="189"/>
                  </a:cubicBezTo>
                  <a:cubicBezTo>
                    <a:pt x="118" y="166"/>
                    <a:pt x="85" y="148"/>
                    <a:pt x="60" y="135"/>
                  </a:cubicBezTo>
                  <a:cubicBezTo>
                    <a:pt x="48" y="128"/>
                    <a:pt x="37" y="123"/>
                    <a:pt x="29" y="119"/>
                  </a:cubicBezTo>
                  <a:cubicBezTo>
                    <a:pt x="25" y="118"/>
                    <a:pt x="21" y="116"/>
                    <a:pt x="18" y="115"/>
                  </a:cubicBezTo>
                  <a:cubicBezTo>
                    <a:pt x="15" y="114"/>
                    <a:pt x="13" y="114"/>
                    <a:pt x="11" y="114"/>
                  </a:cubicBezTo>
                  <a:cubicBezTo>
                    <a:pt x="10" y="114"/>
                    <a:pt x="9" y="114"/>
                    <a:pt x="8" y="114"/>
                  </a:cubicBezTo>
                  <a:cubicBezTo>
                    <a:pt x="7" y="114"/>
                    <a:pt x="6" y="115"/>
                    <a:pt x="5" y="116"/>
                  </a:cubicBezTo>
                  <a:cubicBezTo>
                    <a:pt x="5" y="117"/>
                    <a:pt x="4" y="118"/>
                    <a:pt x="4" y="119"/>
                  </a:cubicBezTo>
                  <a:cubicBezTo>
                    <a:pt x="4" y="121"/>
                    <a:pt x="5" y="122"/>
                    <a:pt x="5" y="123"/>
                  </a:cubicBezTo>
                  <a:cubicBezTo>
                    <a:pt x="6" y="125"/>
                    <a:pt x="8" y="127"/>
                    <a:pt x="10" y="129"/>
                  </a:cubicBezTo>
                  <a:cubicBezTo>
                    <a:pt x="15" y="134"/>
                    <a:pt x="21" y="139"/>
                    <a:pt x="30" y="146"/>
                  </a:cubicBezTo>
                  <a:cubicBezTo>
                    <a:pt x="64" y="171"/>
                    <a:pt x="127" y="213"/>
                    <a:pt x="205" y="261"/>
                  </a:cubicBezTo>
                  <a:cubicBezTo>
                    <a:pt x="436" y="406"/>
                    <a:pt x="787" y="609"/>
                    <a:pt x="787" y="609"/>
                  </a:cubicBezTo>
                  <a:cubicBezTo>
                    <a:pt x="789" y="611"/>
                    <a:pt x="791" y="610"/>
                    <a:pt x="792" y="608"/>
                  </a:cubicBezTo>
                  <a:cubicBezTo>
                    <a:pt x="793" y="606"/>
                    <a:pt x="793" y="604"/>
                    <a:pt x="791" y="603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5" y="127"/>
                    <a:pt x="3" y="128"/>
                    <a:pt x="1" y="130"/>
                  </a:cubicBezTo>
                  <a:cubicBezTo>
                    <a:pt x="1" y="131"/>
                    <a:pt x="1" y="131"/>
                    <a:pt x="1" y="132"/>
                  </a:cubicBezTo>
                  <a:cubicBezTo>
                    <a:pt x="1" y="134"/>
                    <a:pt x="1" y="135"/>
                    <a:pt x="2" y="136"/>
                  </a:cubicBezTo>
                  <a:cubicBezTo>
                    <a:pt x="3" y="137"/>
                    <a:pt x="5" y="139"/>
                    <a:pt x="7" y="141"/>
                  </a:cubicBezTo>
                  <a:cubicBezTo>
                    <a:pt x="11" y="145"/>
                    <a:pt x="18" y="150"/>
                    <a:pt x="27" y="156"/>
                  </a:cubicBezTo>
                  <a:cubicBezTo>
                    <a:pt x="60" y="180"/>
                    <a:pt x="125" y="221"/>
                    <a:pt x="202" y="270"/>
                  </a:cubicBezTo>
                  <a:cubicBezTo>
                    <a:pt x="435" y="415"/>
                    <a:pt x="789" y="626"/>
                    <a:pt x="789" y="626"/>
                  </a:cubicBezTo>
                  <a:cubicBezTo>
                    <a:pt x="790" y="627"/>
                    <a:pt x="793" y="627"/>
                    <a:pt x="794" y="625"/>
                  </a:cubicBezTo>
                  <a:cubicBezTo>
                    <a:pt x="795" y="623"/>
                    <a:pt x="795" y="621"/>
                    <a:pt x="793" y="620"/>
                  </a:cubicBezTo>
                  <a:cubicBezTo>
                    <a:pt x="793" y="620"/>
                    <a:pt x="609" y="500"/>
                    <a:pt x="419" y="380"/>
                  </a:cubicBezTo>
                  <a:cubicBezTo>
                    <a:pt x="324" y="321"/>
                    <a:pt x="228" y="261"/>
                    <a:pt x="153" y="216"/>
                  </a:cubicBezTo>
                  <a:cubicBezTo>
                    <a:pt x="115" y="194"/>
                    <a:pt x="82" y="175"/>
                    <a:pt x="58" y="162"/>
                  </a:cubicBezTo>
                  <a:cubicBezTo>
                    <a:pt x="45" y="155"/>
                    <a:pt x="35" y="150"/>
                    <a:pt x="27" y="146"/>
                  </a:cubicBezTo>
                  <a:cubicBezTo>
                    <a:pt x="23" y="145"/>
                    <a:pt x="19" y="143"/>
                    <a:pt x="17" y="142"/>
                  </a:cubicBezTo>
                  <a:cubicBezTo>
                    <a:pt x="14" y="141"/>
                    <a:pt x="11" y="141"/>
                    <a:pt x="9" y="141"/>
                  </a:cubicBezTo>
                  <a:cubicBezTo>
                    <a:pt x="8" y="141"/>
                    <a:pt x="7" y="141"/>
                    <a:pt x="6" y="141"/>
                  </a:cubicBezTo>
                  <a:cubicBezTo>
                    <a:pt x="5" y="141"/>
                    <a:pt x="4" y="142"/>
                    <a:pt x="4" y="143"/>
                  </a:cubicBezTo>
                  <a:cubicBezTo>
                    <a:pt x="7" y="145"/>
                    <a:pt x="7" y="145"/>
                    <a:pt x="7" y="145"/>
                  </a:cubicBezTo>
                  <a:cubicBezTo>
                    <a:pt x="4" y="143"/>
                    <a:pt x="4" y="143"/>
                    <a:pt x="4" y="143"/>
                  </a:cubicBezTo>
                  <a:cubicBezTo>
                    <a:pt x="3" y="144"/>
                    <a:pt x="3" y="145"/>
                    <a:pt x="3" y="145"/>
                  </a:cubicBezTo>
                  <a:cubicBezTo>
                    <a:pt x="3" y="146"/>
                    <a:pt x="3" y="147"/>
                    <a:pt x="4" y="147"/>
                  </a:cubicBezTo>
                  <a:cubicBezTo>
                    <a:pt x="4" y="148"/>
                    <a:pt x="4" y="148"/>
                    <a:pt x="4" y="148"/>
                  </a:cubicBezTo>
                  <a:cubicBezTo>
                    <a:pt x="5" y="149"/>
                    <a:pt x="5" y="149"/>
                    <a:pt x="5" y="149"/>
                  </a:cubicBezTo>
                  <a:cubicBezTo>
                    <a:pt x="6" y="149"/>
                    <a:pt x="7" y="150"/>
                    <a:pt x="9" y="152"/>
                  </a:cubicBezTo>
                  <a:cubicBezTo>
                    <a:pt x="25" y="163"/>
                    <a:pt x="82" y="198"/>
                    <a:pt x="158" y="246"/>
                  </a:cubicBezTo>
                  <a:cubicBezTo>
                    <a:pt x="385" y="388"/>
                    <a:pt x="787" y="637"/>
                    <a:pt x="787" y="637"/>
                  </a:cubicBezTo>
                  <a:cubicBezTo>
                    <a:pt x="788" y="638"/>
                    <a:pt x="789" y="638"/>
                    <a:pt x="790" y="638"/>
                  </a:cubicBezTo>
                  <a:cubicBezTo>
                    <a:pt x="791" y="637"/>
                    <a:pt x="792" y="637"/>
                    <a:pt x="792" y="636"/>
                  </a:cubicBezTo>
                  <a:cubicBezTo>
                    <a:pt x="793" y="635"/>
                    <a:pt x="793" y="634"/>
                    <a:pt x="793" y="633"/>
                  </a:cubicBezTo>
                  <a:cubicBezTo>
                    <a:pt x="792" y="632"/>
                    <a:pt x="792" y="631"/>
                    <a:pt x="791" y="631"/>
                  </a:cubicBezTo>
                  <a:cubicBezTo>
                    <a:pt x="791" y="631"/>
                    <a:pt x="598" y="513"/>
                    <a:pt x="403" y="395"/>
                  </a:cubicBezTo>
                  <a:cubicBezTo>
                    <a:pt x="306" y="336"/>
                    <a:pt x="208" y="277"/>
                    <a:pt x="135" y="233"/>
                  </a:cubicBezTo>
                  <a:cubicBezTo>
                    <a:pt x="98" y="211"/>
                    <a:pt x="67" y="192"/>
                    <a:pt x="45" y="179"/>
                  </a:cubicBezTo>
                  <a:cubicBezTo>
                    <a:pt x="34" y="173"/>
                    <a:pt x="25" y="168"/>
                    <a:pt x="19" y="164"/>
                  </a:cubicBezTo>
                  <a:cubicBezTo>
                    <a:pt x="16" y="163"/>
                    <a:pt x="13" y="161"/>
                    <a:pt x="11" y="160"/>
                  </a:cubicBezTo>
                  <a:cubicBezTo>
                    <a:pt x="10" y="160"/>
                    <a:pt x="10" y="160"/>
                    <a:pt x="9" y="159"/>
                  </a:cubicBezTo>
                  <a:cubicBezTo>
                    <a:pt x="8" y="159"/>
                    <a:pt x="8" y="159"/>
                    <a:pt x="8" y="159"/>
                  </a:cubicBezTo>
                  <a:cubicBezTo>
                    <a:pt x="8" y="159"/>
                    <a:pt x="8" y="159"/>
                    <a:pt x="8" y="159"/>
                  </a:cubicBezTo>
                  <a:cubicBezTo>
                    <a:pt x="7" y="159"/>
                    <a:pt x="7" y="159"/>
                    <a:pt x="7" y="159"/>
                  </a:cubicBezTo>
                  <a:cubicBezTo>
                    <a:pt x="6" y="159"/>
                    <a:pt x="6" y="159"/>
                    <a:pt x="5" y="159"/>
                  </a:cubicBezTo>
                  <a:cubicBezTo>
                    <a:pt x="5" y="159"/>
                    <a:pt x="4" y="160"/>
                    <a:pt x="3" y="161"/>
                  </a:cubicBezTo>
                  <a:cubicBezTo>
                    <a:pt x="3" y="161"/>
                    <a:pt x="3" y="161"/>
                    <a:pt x="3" y="161"/>
                  </a:cubicBezTo>
                  <a:cubicBezTo>
                    <a:pt x="3" y="161"/>
                    <a:pt x="2" y="162"/>
                    <a:pt x="2" y="163"/>
                  </a:cubicBezTo>
                  <a:cubicBezTo>
                    <a:pt x="2" y="165"/>
                    <a:pt x="3" y="166"/>
                    <a:pt x="3" y="167"/>
                  </a:cubicBezTo>
                  <a:cubicBezTo>
                    <a:pt x="5" y="169"/>
                    <a:pt x="6" y="171"/>
                    <a:pt x="9" y="173"/>
                  </a:cubicBezTo>
                  <a:cubicBezTo>
                    <a:pt x="13" y="177"/>
                    <a:pt x="20" y="182"/>
                    <a:pt x="29" y="189"/>
                  </a:cubicBezTo>
                  <a:cubicBezTo>
                    <a:pt x="62" y="213"/>
                    <a:pt x="126" y="254"/>
                    <a:pt x="204" y="302"/>
                  </a:cubicBezTo>
                  <a:cubicBezTo>
                    <a:pt x="320" y="373"/>
                    <a:pt x="467" y="460"/>
                    <a:pt x="585" y="530"/>
                  </a:cubicBezTo>
                  <a:cubicBezTo>
                    <a:pt x="643" y="565"/>
                    <a:pt x="695" y="596"/>
                    <a:pt x="731" y="618"/>
                  </a:cubicBezTo>
                  <a:cubicBezTo>
                    <a:pt x="750" y="630"/>
                    <a:pt x="764" y="639"/>
                    <a:pt x="775" y="645"/>
                  </a:cubicBezTo>
                  <a:cubicBezTo>
                    <a:pt x="780" y="649"/>
                    <a:pt x="783" y="651"/>
                    <a:pt x="786" y="653"/>
                  </a:cubicBezTo>
                  <a:cubicBezTo>
                    <a:pt x="787" y="654"/>
                    <a:pt x="788" y="655"/>
                    <a:pt x="789" y="655"/>
                  </a:cubicBezTo>
                  <a:cubicBezTo>
                    <a:pt x="789" y="655"/>
                    <a:pt x="789" y="655"/>
                    <a:pt x="789" y="655"/>
                  </a:cubicBezTo>
                  <a:cubicBezTo>
                    <a:pt x="789" y="656"/>
                    <a:pt x="789" y="656"/>
                    <a:pt x="789" y="656"/>
                  </a:cubicBezTo>
                  <a:cubicBezTo>
                    <a:pt x="790" y="654"/>
                    <a:pt x="790" y="654"/>
                    <a:pt x="790" y="654"/>
                  </a:cubicBezTo>
                  <a:cubicBezTo>
                    <a:pt x="789" y="655"/>
                    <a:pt x="789" y="655"/>
                    <a:pt x="789" y="655"/>
                  </a:cubicBezTo>
                  <a:cubicBezTo>
                    <a:pt x="789" y="656"/>
                    <a:pt x="789" y="656"/>
                    <a:pt x="789" y="656"/>
                  </a:cubicBezTo>
                  <a:cubicBezTo>
                    <a:pt x="790" y="654"/>
                    <a:pt x="790" y="654"/>
                    <a:pt x="790" y="654"/>
                  </a:cubicBezTo>
                  <a:cubicBezTo>
                    <a:pt x="789" y="655"/>
                    <a:pt x="789" y="655"/>
                    <a:pt x="789" y="655"/>
                  </a:cubicBezTo>
                  <a:cubicBezTo>
                    <a:pt x="792" y="654"/>
                    <a:pt x="792" y="654"/>
                    <a:pt x="792" y="654"/>
                  </a:cubicBezTo>
                  <a:cubicBezTo>
                    <a:pt x="788" y="654"/>
                    <a:pt x="788" y="654"/>
                    <a:pt x="788" y="654"/>
                  </a:cubicBezTo>
                  <a:cubicBezTo>
                    <a:pt x="788" y="655"/>
                    <a:pt x="789" y="655"/>
                    <a:pt x="789" y="655"/>
                  </a:cubicBezTo>
                  <a:cubicBezTo>
                    <a:pt x="792" y="654"/>
                    <a:pt x="792" y="654"/>
                    <a:pt x="792" y="654"/>
                  </a:cubicBezTo>
                  <a:cubicBezTo>
                    <a:pt x="788" y="654"/>
                    <a:pt x="788" y="654"/>
                    <a:pt x="788" y="654"/>
                  </a:cubicBezTo>
                  <a:cubicBezTo>
                    <a:pt x="792" y="654"/>
                    <a:pt x="792" y="654"/>
                    <a:pt x="792" y="654"/>
                  </a:cubicBezTo>
                  <a:cubicBezTo>
                    <a:pt x="789" y="652"/>
                    <a:pt x="789" y="652"/>
                    <a:pt x="789" y="652"/>
                  </a:cubicBezTo>
                  <a:cubicBezTo>
                    <a:pt x="789" y="652"/>
                    <a:pt x="788" y="653"/>
                    <a:pt x="788" y="654"/>
                  </a:cubicBezTo>
                  <a:cubicBezTo>
                    <a:pt x="792" y="654"/>
                    <a:pt x="792" y="654"/>
                    <a:pt x="792" y="654"/>
                  </a:cubicBezTo>
                  <a:cubicBezTo>
                    <a:pt x="789" y="652"/>
                    <a:pt x="789" y="652"/>
                    <a:pt x="789" y="652"/>
                  </a:cubicBezTo>
                  <a:cubicBezTo>
                    <a:pt x="792" y="654"/>
                    <a:pt x="792" y="654"/>
                    <a:pt x="792" y="654"/>
                  </a:cubicBezTo>
                  <a:cubicBezTo>
                    <a:pt x="794" y="650"/>
                    <a:pt x="794" y="650"/>
                    <a:pt x="794" y="650"/>
                  </a:cubicBezTo>
                  <a:cubicBezTo>
                    <a:pt x="12" y="173"/>
                    <a:pt x="12" y="173"/>
                    <a:pt x="12" y="173"/>
                  </a:cubicBezTo>
                  <a:cubicBezTo>
                    <a:pt x="10" y="172"/>
                    <a:pt x="7" y="173"/>
                    <a:pt x="6" y="174"/>
                  </a:cubicBezTo>
                  <a:cubicBezTo>
                    <a:pt x="5" y="176"/>
                    <a:pt x="6" y="179"/>
                    <a:pt x="7" y="180"/>
                  </a:cubicBezTo>
                  <a:cubicBezTo>
                    <a:pt x="786" y="666"/>
                    <a:pt x="786" y="666"/>
                    <a:pt x="786" y="666"/>
                  </a:cubicBezTo>
                  <a:cubicBezTo>
                    <a:pt x="787" y="667"/>
                    <a:pt x="788" y="667"/>
                    <a:pt x="789" y="667"/>
                  </a:cubicBezTo>
                  <a:cubicBezTo>
                    <a:pt x="790" y="667"/>
                    <a:pt x="791" y="666"/>
                    <a:pt x="792" y="665"/>
                  </a:cubicBezTo>
                  <a:cubicBezTo>
                    <a:pt x="792" y="664"/>
                    <a:pt x="792" y="663"/>
                    <a:pt x="792" y="662"/>
                  </a:cubicBezTo>
                  <a:cubicBezTo>
                    <a:pt x="792" y="661"/>
                    <a:pt x="791" y="660"/>
                    <a:pt x="790" y="660"/>
                  </a:cubicBezTo>
                  <a:cubicBezTo>
                    <a:pt x="790" y="660"/>
                    <a:pt x="600" y="542"/>
                    <a:pt x="408" y="423"/>
                  </a:cubicBezTo>
                  <a:cubicBezTo>
                    <a:pt x="311" y="364"/>
                    <a:pt x="214" y="305"/>
                    <a:pt x="140" y="261"/>
                  </a:cubicBezTo>
                  <a:cubicBezTo>
                    <a:pt x="103" y="239"/>
                    <a:pt x="72" y="220"/>
                    <a:pt x="49" y="207"/>
                  </a:cubicBezTo>
                  <a:cubicBezTo>
                    <a:pt x="38" y="201"/>
                    <a:pt x="29" y="196"/>
                    <a:pt x="22" y="192"/>
                  </a:cubicBezTo>
                  <a:cubicBezTo>
                    <a:pt x="19" y="190"/>
                    <a:pt x="16" y="189"/>
                    <a:pt x="14" y="188"/>
                  </a:cubicBezTo>
                  <a:cubicBezTo>
                    <a:pt x="13" y="188"/>
                    <a:pt x="12" y="187"/>
                    <a:pt x="11" y="187"/>
                  </a:cubicBezTo>
                  <a:cubicBezTo>
                    <a:pt x="10" y="187"/>
                    <a:pt x="9" y="186"/>
                    <a:pt x="8" y="186"/>
                  </a:cubicBezTo>
                  <a:cubicBezTo>
                    <a:pt x="8" y="186"/>
                    <a:pt x="7" y="186"/>
                    <a:pt x="7" y="187"/>
                  </a:cubicBezTo>
                  <a:cubicBezTo>
                    <a:pt x="6" y="187"/>
                    <a:pt x="5" y="187"/>
                    <a:pt x="5" y="188"/>
                  </a:cubicBezTo>
                  <a:cubicBezTo>
                    <a:pt x="3" y="190"/>
                    <a:pt x="4" y="193"/>
                    <a:pt x="6" y="194"/>
                  </a:cubicBezTo>
                  <a:cubicBezTo>
                    <a:pt x="791" y="685"/>
                    <a:pt x="791" y="685"/>
                    <a:pt x="791" y="685"/>
                  </a:cubicBezTo>
                  <a:cubicBezTo>
                    <a:pt x="793" y="681"/>
                    <a:pt x="793" y="681"/>
                    <a:pt x="793" y="681"/>
                  </a:cubicBezTo>
                  <a:cubicBezTo>
                    <a:pt x="793" y="677"/>
                    <a:pt x="793" y="677"/>
                    <a:pt x="793" y="677"/>
                  </a:cubicBezTo>
                  <a:cubicBezTo>
                    <a:pt x="793" y="681"/>
                    <a:pt x="793" y="681"/>
                    <a:pt x="793" y="681"/>
                  </a:cubicBezTo>
                  <a:cubicBezTo>
                    <a:pt x="794" y="678"/>
                    <a:pt x="794" y="678"/>
                    <a:pt x="794" y="678"/>
                  </a:cubicBezTo>
                  <a:cubicBezTo>
                    <a:pt x="794" y="677"/>
                    <a:pt x="794" y="677"/>
                    <a:pt x="793" y="677"/>
                  </a:cubicBezTo>
                  <a:cubicBezTo>
                    <a:pt x="793" y="681"/>
                    <a:pt x="793" y="681"/>
                    <a:pt x="793" y="681"/>
                  </a:cubicBezTo>
                  <a:cubicBezTo>
                    <a:pt x="794" y="678"/>
                    <a:pt x="794" y="678"/>
                    <a:pt x="794" y="678"/>
                  </a:cubicBezTo>
                  <a:cubicBezTo>
                    <a:pt x="793" y="681"/>
                    <a:pt x="793" y="681"/>
                    <a:pt x="793" y="681"/>
                  </a:cubicBezTo>
                  <a:cubicBezTo>
                    <a:pt x="795" y="678"/>
                    <a:pt x="795" y="678"/>
                    <a:pt x="795" y="678"/>
                  </a:cubicBezTo>
                  <a:cubicBezTo>
                    <a:pt x="795" y="678"/>
                    <a:pt x="795" y="678"/>
                    <a:pt x="794" y="678"/>
                  </a:cubicBezTo>
                  <a:cubicBezTo>
                    <a:pt x="793" y="681"/>
                    <a:pt x="793" y="681"/>
                    <a:pt x="793" y="681"/>
                  </a:cubicBezTo>
                  <a:cubicBezTo>
                    <a:pt x="795" y="678"/>
                    <a:pt x="795" y="678"/>
                    <a:pt x="795" y="678"/>
                  </a:cubicBezTo>
                  <a:cubicBezTo>
                    <a:pt x="795" y="678"/>
                    <a:pt x="795" y="678"/>
                    <a:pt x="795" y="678"/>
                  </a:cubicBezTo>
                  <a:cubicBezTo>
                    <a:pt x="795" y="678"/>
                    <a:pt x="795" y="678"/>
                    <a:pt x="795" y="678"/>
                  </a:cubicBezTo>
                  <a:cubicBezTo>
                    <a:pt x="795" y="678"/>
                    <a:pt x="795" y="678"/>
                    <a:pt x="795" y="678"/>
                  </a:cubicBezTo>
                  <a:cubicBezTo>
                    <a:pt x="795" y="678"/>
                    <a:pt x="795" y="678"/>
                    <a:pt x="795" y="678"/>
                  </a:cubicBezTo>
                  <a:cubicBezTo>
                    <a:pt x="795" y="678"/>
                    <a:pt x="795" y="678"/>
                    <a:pt x="795" y="678"/>
                  </a:cubicBezTo>
                  <a:cubicBezTo>
                    <a:pt x="795" y="678"/>
                    <a:pt x="794" y="677"/>
                    <a:pt x="792" y="676"/>
                  </a:cubicBezTo>
                  <a:cubicBezTo>
                    <a:pt x="763" y="659"/>
                    <a:pt x="567" y="540"/>
                    <a:pt x="378" y="426"/>
                  </a:cubicBezTo>
                  <a:cubicBezTo>
                    <a:pt x="283" y="369"/>
                    <a:pt x="190" y="312"/>
                    <a:pt x="121" y="271"/>
                  </a:cubicBezTo>
                  <a:cubicBezTo>
                    <a:pt x="86" y="250"/>
                    <a:pt x="58" y="232"/>
                    <a:pt x="38" y="220"/>
                  </a:cubicBezTo>
                  <a:cubicBezTo>
                    <a:pt x="28" y="214"/>
                    <a:pt x="20" y="209"/>
                    <a:pt x="14" y="206"/>
                  </a:cubicBezTo>
                  <a:cubicBezTo>
                    <a:pt x="9" y="203"/>
                    <a:pt x="6" y="201"/>
                    <a:pt x="6" y="201"/>
                  </a:cubicBezTo>
                  <a:cubicBezTo>
                    <a:pt x="4" y="200"/>
                    <a:pt x="2" y="200"/>
                    <a:pt x="1" y="202"/>
                  </a:cubicBezTo>
                  <a:cubicBezTo>
                    <a:pt x="0" y="203"/>
                    <a:pt x="0" y="204"/>
                    <a:pt x="0" y="204"/>
                  </a:cubicBezTo>
                  <a:cubicBezTo>
                    <a:pt x="0" y="205"/>
                    <a:pt x="1" y="206"/>
                    <a:pt x="1" y="206"/>
                  </a:cubicBezTo>
                  <a:cubicBezTo>
                    <a:pt x="1" y="207"/>
                    <a:pt x="1" y="207"/>
                    <a:pt x="1" y="207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3" y="209"/>
                    <a:pt x="4" y="210"/>
                    <a:pt x="6" y="211"/>
                  </a:cubicBezTo>
                  <a:cubicBezTo>
                    <a:pt x="23" y="222"/>
                    <a:pt x="79" y="258"/>
                    <a:pt x="156" y="305"/>
                  </a:cubicBezTo>
                  <a:cubicBezTo>
                    <a:pt x="385" y="449"/>
                    <a:pt x="789" y="699"/>
                    <a:pt x="789" y="699"/>
                  </a:cubicBezTo>
                  <a:cubicBezTo>
                    <a:pt x="791" y="696"/>
                    <a:pt x="791" y="696"/>
                    <a:pt x="791" y="696"/>
                  </a:cubicBezTo>
                  <a:cubicBezTo>
                    <a:pt x="787" y="694"/>
                    <a:pt x="787" y="694"/>
                    <a:pt x="787" y="694"/>
                  </a:cubicBezTo>
                  <a:cubicBezTo>
                    <a:pt x="790" y="695"/>
                    <a:pt x="790" y="695"/>
                    <a:pt x="790" y="695"/>
                  </a:cubicBezTo>
                  <a:cubicBezTo>
                    <a:pt x="789" y="693"/>
                    <a:pt x="789" y="693"/>
                    <a:pt x="789" y="693"/>
                  </a:cubicBezTo>
                  <a:cubicBezTo>
                    <a:pt x="788" y="693"/>
                    <a:pt x="788" y="693"/>
                    <a:pt x="787" y="694"/>
                  </a:cubicBezTo>
                  <a:cubicBezTo>
                    <a:pt x="790" y="695"/>
                    <a:pt x="790" y="695"/>
                    <a:pt x="790" y="695"/>
                  </a:cubicBezTo>
                  <a:cubicBezTo>
                    <a:pt x="789" y="693"/>
                    <a:pt x="789" y="693"/>
                    <a:pt x="789" y="693"/>
                  </a:cubicBezTo>
                  <a:cubicBezTo>
                    <a:pt x="789" y="694"/>
                    <a:pt x="789" y="694"/>
                    <a:pt x="789" y="694"/>
                  </a:cubicBezTo>
                  <a:cubicBezTo>
                    <a:pt x="789" y="692"/>
                    <a:pt x="789" y="692"/>
                    <a:pt x="789" y="692"/>
                  </a:cubicBezTo>
                  <a:cubicBezTo>
                    <a:pt x="789" y="693"/>
                    <a:pt x="789" y="693"/>
                    <a:pt x="789" y="693"/>
                  </a:cubicBezTo>
                  <a:cubicBezTo>
                    <a:pt x="789" y="694"/>
                    <a:pt x="789" y="694"/>
                    <a:pt x="789" y="694"/>
                  </a:cubicBezTo>
                  <a:cubicBezTo>
                    <a:pt x="789" y="692"/>
                    <a:pt x="789" y="692"/>
                    <a:pt x="789" y="692"/>
                  </a:cubicBezTo>
                  <a:cubicBezTo>
                    <a:pt x="789" y="693"/>
                    <a:pt x="789" y="693"/>
                    <a:pt x="789" y="693"/>
                  </a:cubicBezTo>
                  <a:cubicBezTo>
                    <a:pt x="789" y="692"/>
                    <a:pt x="789" y="692"/>
                    <a:pt x="789" y="692"/>
                  </a:cubicBezTo>
                  <a:cubicBezTo>
                    <a:pt x="789" y="692"/>
                    <a:pt x="789" y="692"/>
                    <a:pt x="789" y="692"/>
                  </a:cubicBezTo>
                  <a:cubicBezTo>
                    <a:pt x="789" y="693"/>
                    <a:pt x="789" y="693"/>
                    <a:pt x="789" y="693"/>
                  </a:cubicBezTo>
                  <a:cubicBezTo>
                    <a:pt x="789" y="692"/>
                    <a:pt x="789" y="692"/>
                    <a:pt x="789" y="692"/>
                  </a:cubicBezTo>
                  <a:cubicBezTo>
                    <a:pt x="789" y="692"/>
                    <a:pt x="787" y="692"/>
                    <a:pt x="785" y="691"/>
                  </a:cubicBezTo>
                  <a:cubicBezTo>
                    <a:pt x="781" y="690"/>
                    <a:pt x="774" y="686"/>
                    <a:pt x="765" y="682"/>
                  </a:cubicBezTo>
                  <a:cubicBezTo>
                    <a:pt x="731" y="664"/>
                    <a:pt x="669" y="626"/>
                    <a:pt x="594" y="580"/>
                  </a:cubicBezTo>
                  <a:cubicBezTo>
                    <a:pt x="481" y="510"/>
                    <a:pt x="340" y="420"/>
                    <a:pt x="224" y="348"/>
                  </a:cubicBezTo>
                  <a:cubicBezTo>
                    <a:pt x="166" y="311"/>
                    <a:pt x="115" y="280"/>
                    <a:pt x="76" y="257"/>
                  </a:cubicBezTo>
                  <a:cubicBezTo>
                    <a:pt x="57" y="245"/>
                    <a:pt x="41" y="236"/>
                    <a:pt x="29" y="230"/>
                  </a:cubicBezTo>
                  <a:cubicBezTo>
                    <a:pt x="23" y="227"/>
                    <a:pt x="18" y="224"/>
                    <a:pt x="14" y="223"/>
                  </a:cubicBezTo>
                  <a:cubicBezTo>
                    <a:pt x="12" y="222"/>
                    <a:pt x="11" y="221"/>
                    <a:pt x="9" y="221"/>
                  </a:cubicBezTo>
                  <a:cubicBezTo>
                    <a:pt x="8" y="220"/>
                    <a:pt x="7" y="220"/>
                    <a:pt x="5" y="220"/>
                  </a:cubicBezTo>
                  <a:cubicBezTo>
                    <a:pt x="5" y="220"/>
                    <a:pt x="4" y="220"/>
                    <a:pt x="3" y="220"/>
                  </a:cubicBezTo>
                  <a:cubicBezTo>
                    <a:pt x="2" y="220"/>
                    <a:pt x="1" y="221"/>
                    <a:pt x="1" y="222"/>
                  </a:cubicBezTo>
                  <a:cubicBezTo>
                    <a:pt x="4" y="224"/>
                    <a:pt x="4" y="224"/>
                    <a:pt x="4" y="224"/>
                  </a:cubicBezTo>
                  <a:cubicBezTo>
                    <a:pt x="1" y="222"/>
                    <a:pt x="1" y="222"/>
                    <a:pt x="1" y="222"/>
                  </a:cubicBezTo>
                  <a:cubicBezTo>
                    <a:pt x="0" y="223"/>
                    <a:pt x="0" y="224"/>
                    <a:pt x="0" y="224"/>
                  </a:cubicBezTo>
                  <a:cubicBezTo>
                    <a:pt x="0" y="225"/>
                    <a:pt x="1" y="226"/>
                    <a:pt x="1" y="227"/>
                  </a:cubicBezTo>
                  <a:cubicBezTo>
                    <a:pt x="1" y="228"/>
                    <a:pt x="2" y="228"/>
                    <a:pt x="3" y="229"/>
                  </a:cubicBezTo>
                  <a:cubicBezTo>
                    <a:pt x="4" y="230"/>
                    <a:pt x="6" y="232"/>
                    <a:pt x="8" y="233"/>
                  </a:cubicBezTo>
                  <a:cubicBezTo>
                    <a:pt x="18" y="241"/>
                    <a:pt x="37" y="253"/>
                    <a:pt x="64" y="270"/>
                  </a:cubicBezTo>
                  <a:cubicBezTo>
                    <a:pt x="157" y="329"/>
                    <a:pt x="338" y="437"/>
                    <a:pt x="496" y="533"/>
                  </a:cubicBezTo>
                  <a:cubicBezTo>
                    <a:pt x="575" y="581"/>
                    <a:pt x="648" y="625"/>
                    <a:pt x="702" y="659"/>
                  </a:cubicBezTo>
                  <a:cubicBezTo>
                    <a:pt x="728" y="676"/>
                    <a:pt x="750" y="690"/>
                    <a:pt x="765" y="700"/>
                  </a:cubicBezTo>
                  <a:cubicBezTo>
                    <a:pt x="773" y="705"/>
                    <a:pt x="779" y="709"/>
                    <a:pt x="782" y="712"/>
                  </a:cubicBezTo>
                  <a:cubicBezTo>
                    <a:pt x="784" y="714"/>
                    <a:pt x="786" y="715"/>
                    <a:pt x="787" y="716"/>
                  </a:cubicBezTo>
                  <a:cubicBezTo>
                    <a:pt x="787" y="716"/>
                    <a:pt x="787" y="717"/>
                    <a:pt x="787" y="717"/>
                  </a:cubicBezTo>
                  <a:cubicBezTo>
                    <a:pt x="787" y="717"/>
                    <a:pt x="787" y="717"/>
                    <a:pt x="787" y="717"/>
                  </a:cubicBezTo>
                  <a:cubicBezTo>
                    <a:pt x="787" y="717"/>
                    <a:pt x="787" y="717"/>
                    <a:pt x="787" y="717"/>
                  </a:cubicBezTo>
                  <a:cubicBezTo>
                    <a:pt x="787" y="717"/>
                    <a:pt x="787" y="717"/>
                    <a:pt x="787" y="717"/>
                  </a:cubicBezTo>
                  <a:cubicBezTo>
                    <a:pt x="787" y="717"/>
                    <a:pt x="787" y="717"/>
                    <a:pt x="787" y="717"/>
                  </a:cubicBezTo>
                  <a:cubicBezTo>
                    <a:pt x="787" y="717"/>
                    <a:pt x="787" y="717"/>
                    <a:pt x="787" y="717"/>
                  </a:cubicBezTo>
                  <a:cubicBezTo>
                    <a:pt x="790" y="716"/>
                    <a:pt x="790" y="716"/>
                    <a:pt x="790" y="716"/>
                  </a:cubicBezTo>
                  <a:cubicBezTo>
                    <a:pt x="787" y="716"/>
                    <a:pt x="787" y="716"/>
                    <a:pt x="787" y="716"/>
                  </a:cubicBezTo>
                  <a:cubicBezTo>
                    <a:pt x="787" y="716"/>
                    <a:pt x="787" y="717"/>
                    <a:pt x="787" y="717"/>
                  </a:cubicBezTo>
                  <a:cubicBezTo>
                    <a:pt x="790" y="716"/>
                    <a:pt x="790" y="716"/>
                    <a:pt x="790" y="716"/>
                  </a:cubicBezTo>
                  <a:cubicBezTo>
                    <a:pt x="787" y="716"/>
                    <a:pt x="787" y="716"/>
                    <a:pt x="787" y="716"/>
                  </a:cubicBezTo>
                  <a:cubicBezTo>
                    <a:pt x="790" y="716"/>
                    <a:pt x="790" y="716"/>
                    <a:pt x="790" y="716"/>
                  </a:cubicBezTo>
                  <a:cubicBezTo>
                    <a:pt x="788" y="714"/>
                    <a:pt x="788" y="714"/>
                    <a:pt x="788" y="714"/>
                  </a:cubicBezTo>
                  <a:cubicBezTo>
                    <a:pt x="787" y="714"/>
                    <a:pt x="787" y="715"/>
                    <a:pt x="787" y="716"/>
                  </a:cubicBezTo>
                  <a:cubicBezTo>
                    <a:pt x="790" y="716"/>
                    <a:pt x="790" y="716"/>
                    <a:pt x="790" y="716"/>
                  </a:cubicBezTo>
                  <a:cubicBezTo>
                    <a:pt x="788" y="714"/>
                    <a:pt x="788" y="714"/>
                    <a:pt x="788" y="714"/>
                  </a:cubicBezTo>
                  <a:cubicBezTo>
                    <a:pt x="791" y="716"/>
                    <a:pt x="791" y="716"/>
                    <a:pt x="791" y="716"/>
                  </a:cubicBezTo>
                  <a:cubicBezTo>
                    <a:pt x="793" y="712"/>
                    <a:pt x="793" y="712"/>
                    <a:pt x="793" y="712"/>
                  </a:cubicBezTo>
                  <a:cubicBezTo>
                    <a:pt x="8" y="236"/>
                    <a:pt x="8" y="236"/>
                    <a:pt x="8" y="236"/>
                  </a:cubicBezTo>
                  <a:cubicBezTo>
                    <a:pt x="6" y="235"/>
                    <a:pt x="4" y="236"/>
                    <a:pt x="3" y="237"/>
                  </a:cubicBezTo>
                  <a:cubicBezTo>
                    <a:pt x="1" y="239"/>
                    <a:pt x="2" y="242"/>
                    <a:pt x="4" y="243"/>
                  </a:cubicBezTo>
                  <a:cubicBezTo>
                    <a:pt x="788" y="733"/>
                    <a:pt x="788" y="733"/>
                    <a:pt x="788" y="733"/>
                  </a:cubicBezTo>
                  <a:cubicBezTo>
                    <a:pt x="790" y="730"/>
                    <a:pt x="790" y="730"/>
                    <a:pt x="790" y="730"/>
                  </a:cubicBezTo>
                  <a:cubicBezTo>
                    <a:pt x="787" y="727"/>
                    <a:pt x="787" y="727"/>
                    <a:pt x="787" y="727"/>
                  </a:cubicBezTo>
                  <a:cubicBezTo>
                    <a:pt x="789" y="729"/>
                    <a:pt x="789" y="729"/>
                    <a:pt x="789" y="729"/>
                  </a:cubicBezTo>
                  <a:cubicBezTo>
                    <a:pt x="788" y="727"/>
                    <a:pt x="788" y="727"/>
                    <a:pt x="788" y="727"/>
                  </a:cubicBezTo>
                  <a:cubicBezTo>
                    <a:pt x="788" y="727"/>
                    <a:pt x="787" y="727"/>
                    <a:pt x="787" y="727"/>
                  </a:cubicBezTo>
                  <a:cubicBezTo>
                    <a:pt x="789" y="729"/>
                    <a:pt x="789" y="729"/>
                    <a:pt x="789" y="729"/>
                  </a:cubicBezTo>
                  <a:cubicBezTo>
                    <a:pt x="788" y="727"/>
                    <a:pt x="788" y="727"/>
                    <a:pt x="788" y="727"/>
                  </a:cubicBezTo>
                  <a:cubicBezTo>
                    <a:pt x="788" y="727"/>
                    <a:pt x="788" y="727"/>
                    <a:pt x="788" y="727"/>
                  </a:cubicBezTo>
                  <a:cubicBezTo>
                    <a:pt x="788" y="727"/>
                    <a:pt x="788" y="727"/>
                    <a:pt x="788" y="727"/>
                  </a:cubicBezTo>
                  <a:cubicBezTo>
                    <a:pt x="788" y="727"/>
                    <a:pt x="788" y="727"/>
                    <a:pt x="788" y="727"/>
                  </a:cubicBezTo>
                  <a:cubicBezTo>
                    <a:pt x="788" y="727"/>
                    <a:pt x="788" y="727"/>
                    <a:pt x="788" y="727"/>
                  </a:cubicBezTo>
                  <a:cubicBezTo>
                    <a:pt x="788" y="727"/>
                    <a:pt x="788" y="727"/>
                    <a:pt x="788" y="727"/>
                  </a:cubicBezTo>
                  <a:cubicBezTo>
                    <a:pt x="788" y="727"/>
                    <a:pt x="788" y="727"/>
                    <a:pt x="788" y="727"/>
                  </a:cubicBezTo>
                  <a:cubicBezTo>
                    <a:pt x="788" y="727"/>
                    <a:pt x="788" y="727"/>
                    <a:pt x="788" y="727"/>
                  </a:cubicBezTo>
                  <a:cubicBezTo>
                    <a:pt x="787" y="727"/>
                    <a:pt x="785" y="726"/>
                    <a:pt x="782" y="725"/>
                  </a:cubicBezTo>
                  <a:cubicBezTo>
                    <a:pt x="777" y="724"/>
                    <a:pt x="769" y="720"/>
                    <a:pt x="759" y="716"/>
                  </a:cubicBezTo>
                  <a:cubicBezTo>
                    <a:pt x="722" y="698"/>
                    <a:pt x="656" y="660"/>
                    <a:pt x="579" y="613"/>
                  </a:cubicBezTo>
                  <a:cubicBezTo>
                    <a:pt x="462" y="543"/>
                    <a:pt x="319" y="453"/>
                    <a:pt x="205" y="381"/>
                  </a:cubicBezTo>
                  <a:cubicBezTo>
                    <a:pt x="148" y="344"/>
                    <a:pt x="99" y="313"/>
                    <a:pt x="63" y="290"/>
                  </a:cubicBezTo>
                  <a:cubicBezTo>
                    <a:pt x="45" y="278"/>
                    <a:pt x="31" y="269"/>
                    <a:pt x="21" y="263"/>
                  </a:cubicBezTo>
                  <a:cubicBezTo>
                    <a:pt x="12" y="257"/>
                    <a:pt x="6" y="253"/>
                    <a:pt x="6" y="253"/>
                  </a:cubicBezTo>
                  <a:cubicBezTo>
                    <a:pt x="6" y="253"/>
                    <a:pt x="4" y="252"/>
                    <a:pt x="3" y="253"/>
                  </a:cubicBezTo>
                  <a:cubicBezTo>
                    <a:pt x="2" y="253"/>
                    <a:pt x="2" y="254"/>
                    <a:pt x="1" y="254"/>
                  </a:cubicBezTo>
                  <a:cubicBezTo>
                    <a:pt x="0" y="255"/>
                    <a:pt x="0" y="256"/>
                    <a:pt x="0" y="257"/>
                  </a:cubicBezTo>
                  <a:cubicBezTo>
                    <a:pt x="0" y="259"/>
                    <a:pt x="1" y="260"/>
                    <a:pt x="1" y="261"/>
                  </a:cubicBezTo>
                  <a:cubicBezTo>
                    <a:pt x="2" y="263"/>
                    <a:pt x="4" y="265"/>
                    <a:pt x="6" y="267"/>
                  </a:cubicBezTo>
                  <a:cubicBezTo>
                    <a:pt x="11" y="272"/>
                    <a:pt x="17" y="277"/>
                    <a:pt x="26" y="284"/>
                  </a:cubicBezTo>
                  <a:cubicBezTo>
                    <a:pt x="60" y="309"/>
                    <a:pt x="124" y="349"/>
                    <a:pt x="201" y="397"/>
                  </a:cubicBezTo>
                  <a:cubicBezTo>
                    <a:pt x="318" y="468"/>
                    <a:pt x="464" y="554"/>
                    <a:pt x="581" y="623"/>
                  </a:cubicBezTo>
                  <a:cubicBezTo>
                    <a:pt x="640" y="658"/>
                    <a:pt x="691" y="688"/>
                    <a:pt x="728" y="710"/>
                  </a:cubicBezTo>
                  <a:cubicBezTo>
                    <a:pt x="746" y="722"/>
                    <a:pt x="761" y="731"/>
                    <a:pt x="771" y="738"/>
                  </a:cubicBezTo>
                  <a:cubicBezTo>
                    <a:pt x="776" y="741"/>
                    <a:pt x="780" y="744"/>
                    <a:pt x="782" y="746"/>
                  </a:cubicBezTo>
                  <a:cubicBezTo>
                    <a:pt x="784" y="747"/>
                    <a:pt x="785" y="747"/>
                    <a:pt x="785" y="748"/>
                  </a:cubicBezTo>
                  <a:cubicBezTo>
                    <a:pt x="785" y="748"/>
                    <a:pt x="785" y="748"/>
                    <a:pt x="785" y="748"/>
                  </a:cubicBezTo>
                  <a:cubicBezTo>
                    <a:pt x="785" y="748"/>
                    <a:pt x="785" y="748"/>
                    <a:pt x="785" y="748"/>
                  </a:cubicBezTo>
                  <a:cubicBezTo>
                    <a:pt x="787" y="747"/>
                    <a:pt x="787" y="747"/>
                    <a:pt x="787" y="747"/>
                  </a:cubicBezTo>
                  <a:cubicBezTo>
                    <a:pt x="785" y="748"/>
                    <a:pt x="785" y="748"/>
                    <a:pt x="785" y="748"/>
                  </a:cubicBezTo>
                  <a:cubicBezTo>
                    <a:pt x="785" y="748"/>
                    <a:pt x="785" y="748"/>
                    <a:pt x="785" y="748"/>
                  </a:cubicBezTo>
                  <a:cubicBezTo>
                    <a:pt x="787" y="747"/>
                    <a:pt x="787" y="747"/>
                    <a:pt x="787" y="747"/>
                  </a:cubicBezTo>
                  <a:cubicBezTo>
                    <a:pt x="785" y="748"/>
                    <a:pt x="785" y="748"/>
                    <a:pt x="785" y="748"/>
                  </a:cubicBezTo>
                  <a:cubicBezTo>
                    <a:pt x="788" y="746"/>
                    <a:pt x="788" y="746"/>
                    <a:pt x="788" y="746"/>
                  </a:cubicBezTo>
                  <a:cubicBezTo>
                    <a:pt x="785" y="746"/>
                    <a:pt x="785" y="746"/>
                    <a:pt x="785" y="746"/>
                  </a:cubicBezTo>
                  <a:cubicBezTo>
                    <a:pt x="785" y="747"/>
                    <a:pt x="785" y="748"/>
                    <a:pt x="785" y="748"/>
                  </a:cubicBezTo>
                  <a:cubicBezTo>
                    <a:pt x="788" y="746"/>
                    <a:pt x="788" y="746"/>
                    <a:pt x="788" y="746"/>
                  </a:cubicBezTo>
                  <a:cubicBezTo>
                    <a:pt x="785" y="746"/>
                    <a:pt x="785" y="746"/>
                    <a:pt x="785" y="746"/>
                  </a:cubicBezTo>
                  <a:cubicBezTo>
                    <a:pt x="788" y="746"/>
                    <a:pt x="788" y="746"/>
                    <a:pt x="788" y="746"/>
                  </a:cubicBezTo>
                  <a:cubicBezTo>
                    <a:pt x="785" y="745"/>
                    <a:pt x="785" y="745"/>
                    <a:pt x="785" y="745"/>
                  </a:cubicBezTo>
                  <a:cubicBezTo>
                    <a:pt x="785" y="745"/>
                    <a:pt x="785" y="746"/>
                    <a:pt x="785" y="746"/>
                  </a:cubicBezTo>
                  <a:cubicBezTo>
                    <a:pt x="788" y="746"/>
                    <a:pt x="788" y="746"/>
                    <a:pt x="788" y="746"/>
                  </a:cubicBezTo>
                  <a:cubicBezTo>
                    <a:pt x="785" y="745"/>
                    <a:pt x="785" y="745"/>
                    <a:pt x="785" y="745"/>
                  </a:cubicBezTo>
                  <a:cubicBezTo>
                    <a:pt x="789" y="747"/>
                    <a:pt x="789" y="747"/>
                    <a:pt x="789" y="747"/>
                  </a:cubicBezTo>
                  <a:cubicBezTo>
                    <a:pt x="791" y="743"/>
                    <a:pt x="791" y="743"/>
                    <a:pt x="791" y="743"/>
                  </a:cubicBezTo>
                  <a:cubicBezTo>
                    <a:pt x="791" y="743"/>
                    <a:pt x="609" y="625"/>
                    <a:pt x="421" y="507"/>
                  </a:cubicBezTo>
                  <a:cubicBezTo>
                    <a:pt x="327" y="448"/>
                    <a:pt x="231" y="389"/>
                    <a:pt x="156" y="345"/>
                  </a:cubicBezTo>
                  <a:cubicBezTo>
                    <a:pt x="118" y="323"/>
                    <a:pt x="86" y="305"/>
                    <a:pt x="61" y="292"/>
                  </a:cubicBezTo>
                  <a:cubicBezTo>
                    <a:pt x="49" y="285"/>
                    <a:pt x="38" y="280"/>
                    <a:pt x="30" y="277"/>
                  </a:cubicBezTo>
                  <a:cubicBezTo>
                    <a:pt x="26" y="275"/>
                    <a:pt x="22" y="273"/>
                    <a:pt x="19" y="272"/>
                  </a:cubicBezTo>
                  <a:cubicBezTo>
                    <a:pt x="16" y="271"/>
                    <a:pt x="14" y="271"/>
                    <a:pt x="12" y="271"/>
                  </a:cubicBezTo>
                  <a:cubicBezTo>
                    <a:pt x="11" y="271"/>
                    <a:pt x="10" y="271"/>
                    <a:pt x="9" y="271"/>
                  </a:cubicBezTo>
                  <a:cubicBezTo>
                    <a:pt x="8" y="272"/>
                    <a:pt x="7" y="272"/>
                    <a:pt x="6" y="274"/>
                  </a:cubicBezTo>
                  <a:cubicBezTo>
                    <a:pt x="9" y="276"/>
                    <a:pt x="9" y="276"/>
                    <a:pt x="9" y="276"/>
                  </a:cubicBezTo>
                  <a:cubicBezTo>
                    <a:pt x="6" y="274"/>
                    <a:pt x="6" y="274"/>
                    <a:pt x="6" y="274"/>
                  </a:cubicBezTo>
                  <a:cubicBezTo>
                    <a:pt x="6" y="274"/>
                    <a:pt x="5" y="275"/>
                    <a:pt x="5" y="276"/>
                  </a:cubicBezTo>
                  <a:cubicBezTo>
                    <a:pt x="6" y="277"/>
                    <a:pt x="6" y="278"/>
                    <a:pt x="6" y="278"/>
                  </a:cubicBezTo>
                  <a:cubicBezTo>
                    <a:pt x="7" y="279"/>
                    <a:pt x="7" y="280"/>
                    <a:pt x="8" y="280"/>
                  </a:cubicBezTo>
                  <a:cubicBezTo>
                    <a:pt x="9" y="281"/>
                    <a:pt x="11" y="283"/>
                    <a:pt x="14" y="285"/>
                  </a:cubicBezTo>
                  <a:cubicBezTo>
                    <a:pt x="23" y="292"/>
                    <a:pt x="42" y="305"/>
                    <a:pt x="69" y="322"/>
                  </a:cubicBezTo>
                  <a:cubicBezTo>
                    <a:pt x="254" y="441"/>
                    <a:pt x="790" y="768"/>
                    <a:pt x="791" y="768"/>
                  </a:cubicBezTo>
                  <a:cubicBezTo>
                    <a:pt x="793" y="765"/>
                    <a:pt x="793" y="765"/>
                    <a:pt x="793" y="765"/>
                  </a:cubicBezTo>
                  <a:cubicBezTo>
                    <a:pt x="789" y="763"/>
                    <a:pt x="789" y="763"/>
                    <a:pt x="789" y="763"/>
                  </a:cubicBezTo>
                  <a:cubicBezTo>
                    <a:pt x="791" y="764"/>
                    <a:pt x="791" y="764"/>
                    <a:pt x="791" y="764"/>
                  </a:cubicBezTo>
                  <a:cubicBezTo>
                    <a:pt x="790" y="762"/>
                    <a:pt x="790" y="762"/>
                    <a:pt x="790" y="762"/>
                  </a:cubicBezTo>
                  <a:cubicBezTo>
                    <a:pt x="790" y="762"/>
                    <a:pt x="790" y="762"/>
                    <a:pt x="789" y="763"/>
                  </a:cubicBezTo>
                  <a:cubicBezTo>
                    <a:pt x="791" y="764"/>
                    <a:pt x="791" y="764"/>
                    <a:pt x="791" y="764"/>
                  </a:cubicBezTo>
                  <a:cubicBezTo>
                    <a:pt x="790" y="762"/>
                    <a:pt x="790" y="762"/>
                    <a:pt x="790" y="762"/>
                  </a:cubicBezTo>
                  <a:cubicBezTo>
                    <a:pt x="791" y="763"/>
                    <a:pt x="791" y="763"/>
                    <a:pt x="791" y="763"/>
                  </a:cubicBezTo>
                  <a:cubicBezTo>
                    <a:pt x="790" y="762"/>
                    <a:pt x="790" y="762"/>
                    <a:pt x="790" y="762"/>
                  </a:cubicBezTo>
                  <a:cubicBezTo>
                    <a:pt x="790" y="762"/>
                    <a:pt x="790" y="762"/>
                    <a:pt x="790" y="762"/>
                  </a:cubicBezTo>
                  <a:cubicBezTo>
                    <a:pt x="791" y="763"/>
                    <a:pt x="791" y="763"/>
                    <a:pt x="791" y="763"/>
                  </a:cubicBezTo>
                  <a:cubicBezTo>
                    <a:pt x="790" y="762"/>
                    <a:pt x="790" y="762"/>
                    <a:pt x="790" y="762"/>
                  </a:cubicBezTo>
                  <a:cubicBezTo>
                    <a:pt x="790" y="762"/>
                    <a:pt x="790" y="762"/>
                    <a:pt x="790" y="762"/>
                  </a:cubicBezTo>
                  <a:cubicBezTo>
                    <a:pt x="790" y="762"/>
                    <a:pt x="790" y="762"/>
                    <a:pt x="790" y="762"/>
                  </a:cubicBezTo>
                  <a:cubicBezTo>
                    <a:pt x="789" y="762"/>
                    <a:pt x="787" y="762"/>
                    <a:pt x="785" y="761"/>
                  </a:cubicBezTo>
                  <a:cubicBezTo>
                    <a:pt x="779" y="759"/>
                    <a:pt x="772" y="756"/>
                    <a:pt x="762" y="751"/>
                  </a:cubicBezTo>
                  <a:cubicBezTo>
                    <a:pt x="725" y="733"/>
                    <a:pt x="659" y="695"/>
                    <a:pt x="582" y="647"/>
                  </a:cubicBezTo>
                  <a:cubicBezTo>
                    <a:pt x="465" y="577"/>
                    <a:pt x="322" y="486"/>
                    <a:pt x="208" y="412"/>
                  </a:cubicBezTo>
                  <a:cubicBezTo>
                    <a:pt x="151" y="376"/>
                    <a:pt x="101" y="343"/>
                    <a:pt x="66" y="320"/>
                  </a:cubicBezTo>
                  <a:cubicBezTo>
                    <a:pt x="48" y="309"/>
                    <a:pt x="34" y="299"/>
                    <a:pt x="24" y="293"/>
                  </a:cubicBezTo>
                  <a:cubicBezTo>
                    <a:pt x="14" y="287"/>
                    <a:pt x="9" y="283"/>
                    <a:pt x="9" y="283"/>
                  </a:cubicBezTo>
                  <a:cubicBezTo>
                    <a:pt x="7" y="287"/>
                    <a:pt x="7" y="287"/>
                    <a:pt x="7" y="287"/>
                  </a:cubicBezTo>
                  <a:cubicBezTo>
                    <a:pt x="5" y="290"/>
                    <a:pt x="5" y="290"/>
                    <a:pt x="5" y="290"/>
                  </a:cubicBezTo>
                  <a:cubicBezTo>
                    <a:pt x="5" y="290"/>
                    <a:pt x="8" y="292"/>
                    <a:pt x="14" y="295"/>
                  </a:cubicBezTo>
                  <a:cubicBezTo>
                    <a:pt x="57" y="322"/>
                    <a:pt x="252" y="443"/>
                    <a:pt x="436" y="558"/>
                  </a:cubicBezTo>
                  <a:cubicBezTo>
                    <a:pt x="528" y="615"/>
                    <a:pt x="617" y="671"/>
                    <a:pt x="683" y="712"/>
                  </a:cubicBezTo>
                  <a:cubicBezTo>
                    <a:pt x="716" y="733"/>
                    <a:pt x="744" y="750"/>
                    <a:pt x="763" y="762"/>
                  </a:cubicBezTo>
                  <a:cubicBezTo>
                    <a:pt x="772" y="768"/>
                    <a:pt x="780" y="773"/>
                    <a:pt x="785" y="777"/>
                  </a:cubicBezTo>
                  <a:cubicBezTo>
                    <a:pt x="787" y="778"/>
                    <a:pt x="789" y="780"/>
                    <a:pt x="790" y="780"/>
                  </a:cubicBezTo>
                  <a:cubicBezTo>
                    <a:pt x="791" y="781"/>
                    <a:pt x="792" y="781"/>
                    <a:pt x="792" y="781"/>
                  </a:cubicBezTo>
                  <a:cubicBezTo>
                    <a:pt x="792" y="781"/>
                    <a:pt x="792" y="781"/>
                    <a:pt x="792" y="781"/>
                  </a:cubicBezTo>
                  <a:cubicBezTo>
                    <a:pt x="792" y="781"/>
                    <a:pt x="792" y="781"/>
                    <a:pt x="792" y="781"/>
                  </a:cubicBezTo>
                  <a:cubicBezTo>
                    <a:pt x="794" y="780"/>
                    <a:pt x="794" y="780"/>
                    <a:pt x="794" y="780"/>
                  </a:cubicBezTo>
                  <a:cubicBezTo>
                    <a:pt x="792" y="781"/>
                    <a:pt x="792" y="781"/>
                    <a:pt x="792" y="781"/>
                  </a:cubicBezTo>
                  <a:cubicBezTo>
                    <a:pt x="792" y="781"/>
                    <a:pt x="792" y="781"/>
                    <a:pt x="792" y="781"/>
                  </a:cubicBezTo>
                  <a:cubicBezTo>
                    <a:pt x="794" y="780"/>
                    <a:pt x="794" y="780"/>
                    <a:pt x="794" y="780"/>
                  </a:cubicBezTo>
                  <a:cubicBezTo>
                    <a:pt x="792" y="781"/>
                    <a:pt x="792" y="781"/>
                    <a:pt x="792" y="781"/>
                  </a:cubicBezTo>
                  <a:cubicBezTo>
                    <a:pt x="794" y="779"/>
                    <a:pt x="794" y="779"/>
                    <a:pt x="794" y="779"/>
                  </a:cubicBezTo>
                  <a:cubicBezTo>
                    <a:pt x="791" y="781"/>
                    <a:pt x="791" y="781"/>
                    <a:pt x="791" y="781"/>
                  </a:cubicBezTo>
                  <a:cubicBezTo>
                    <a:pt x="792" y="781"/>
                    <a:pt x="792" y="781"/>
                    <a:pt x="792" y="781"/>
                  </a:cubicBezTo>
                  <a:cubicBezTo>
                    <a:pt x="794" y="779"/>
                    <a:pt x="794" y="779"/>
                    <a:pt x="794" y="779"/>
                  </a:cubicBezTo>
                  <a:cubicBezTo>
                    <a:pt x="791" y="781"/>
                    <a:pt x="791" y="781"/>
                    <a:pt x="791" y="781"/>
                  </a:cubicBezTo>
                  <a:cubicBezTo>
                    <a:pt x="795" y="779"/>
                    <a:pt x="795" y="779"/>
                    <a:pt x="795" y="779"/>
                  </a:cubicBezTo>
                  <a:cubicBezTo>
                    <a:pt x="791" y="779"/>
                    <a:pt x="791" y="779"/>
                    <a:pt x="791" y="779"/>
                  </a:cubicBezTo>
                  <a:cubicBezTo>
                    <a:pt x="791" y="780"/>
                    <a:pt x="791" y="780"/>
                    <a:pt x="791" y="781"/>
                  </a:cubicBezTo>
                  <a:cubicBezTo>
                    <a:pt x="795" y="779"/>
                    <a:pt x="795" y="779"/>
                    <a:pt x="795" y="779"/>
                  </a:cubicBezTo>
                  <a:cubicBezTo>
                    <a:pt x="791" y="779"/>
                    <a:pt x="791" y="779"/>
                    <a:pt x="791" y="779"/>
                  </a:cubicBezTo>
                  <a:cubicBezTo>
                    <a:pt x="795" y="779"/>
                    <a:pt x="795" y="779"/>
                    <a:pt x="795" y="779"/>
                  </a:cubicBezTo>
                  <a:cubicBezTo>
                    <a:pt x="791" y="777"/>
                    <a:pt x="791" y="777"/>
                    <a:pt x="791" y="777"/>
                  </a:cubicBezTo>
                  <a:cubicBezTo>
                    <a:pt x="791" y="777"/>
                    <a:pt x="791" y="778"/>
                    <a:pt x="791" y="779"/>
                  </a:cubicBezTo>
                  <a:cubicBezTo>
                    <a:pt x="795" y="779"/>
                    <a:pt x="795" y="779"/>
                    <a:pt x="795" y="779"/>
                  </a:cubicBezTo>
                  <a:cubicBezTo>
                    <a:pt x="791" y="777"/>
                    <a:pt x="791" y="777"/>
                    <a:pt x="791" y="777"/>
                  </a:cubicBezTo>
                  <a:cubicBezTo>
                    <a:pt x="795" y="779"/>
                    <a:pt x="795" y="779"/>
                    <a:pt x="795" y="779"/>
                  </a:cubicBezTo>
                  <a:cubicBezTo>
                    <a:pt x="797" y="776"/>
                    <a:pt x="797" y="776"/>
                    <a:pt x="797" y="776"/>
                  </a:cubicBezTo>
                  <a:cubicBezTo>
                    <a:pt x="797" y="776"/>
                    <a:pt x="612" y="655"/>
                    <a:pt x="421" y="535"/>
                  </a:cubicBezTo>
                  <a:cubicBezTo>
                    <a:pt x="325" y="475"/>
                    <a:pt x="228" y="415"/>
                    <a:pt x="152" y="370"/>
                  </a:cubicBezTo>
                  <a:cubicBezTo>
                    <a:pt x="114" y="348"/>
                    <a:pt x="82" y="329"/>
                    <a:pt x="57" y="316"/>
                  </a:cubicBezTo>
                  <a:cubicBezTo>
                    <a:pt x="45" y="309"/>
                    <a:pt x="34" y="304"/>
                    <a:pt x="26" y="300"/>
                  </a:cubicBezTo>
                  <a:cubicBezTo>
                    <a:pt x="22" y="299"/>
                    <a:pt x="19" y="297"/>
                    <a:pt x="16" y="296"/>
                  </a:cubicBezTo>
                  <a:cubicBezTo>
                    <a:pt x="13" y="295"/>
                    <a:pt x="11" y="295"/>
                    <a:pt x="9" y="295"/>
                  </a:cubicBezTo>
                  <a:cubicBezTo>
                    <a:pt x="8" y="295"/>
                    <a:pt x="7" y="295"/>
                    <a:pt x="6" y="295"/>
                  </a:cubicBezTo>
                  <a:cubicBezTo>
                    <a:pt x="5" y="295"/>
                    <a:pt x="4" y="296"/>
                    <a:pt x="3" y="297"/>
                  </a:cubicBezTo>
                  <a:cubicBezTo>
                    <a:pt x="2" y="299"/>
                    <a:pt x="3" y="301"/>
                    <a:pt x="5" y="303"/>
                  </a:cubicBezTo>
                  <a:cubicBezTo>
                    <a:pt x="413" y="558"/>
                    <a:pt x="413" y="558"/>
                    <a:pt x="413" y="558"/>
                  </a:cubicBezTo>
                  <a:cubicBezTo>
                    <a:pt x="7" y="314"/>
                    <a:pt x="7" y="314"/>
                    <a:pt x="7" y="314"/>
                  </a:cubicBezTo>
                  <a:cubicBezTo>
                    <a:pt x="5" y="313"/>
                    <a:pt x="3" y="313"/>
                    <a:pt x="2" y="315"/>
                  </a:cubicBezTo>
                  <a:cubicBezTo>
                    <a:pt x="1" y="316"/>
                    <a:pt x="1" y="317"/>
                    <a:pt x="1" y="317"/>
                  </a:cubicBezTo>
                  <a:cubicBezTo>
                    <a:pt x="1" y="319"/>
                    <a:pt x="2" y="319"/>
                    <a:pt x="2" y="320"/>
                  </a:cubicBezTo>
                  <a:cubicBezTo>
                    <a:pt x="2" y="321"/>
                    <a:pt x="3" y="321"/>
                    <a:pt x="4" y="322"/>
                  </a:cubicBezTo>
                  <a:cubicBezTo>
                    <a:pt x="5" y="323"/>
                    <a:pt x="7" y="325"/>
                    <a:pt x="9" y="326"/>
                  </a:cubicBezTo>
                  <a:cubicBezTo>
                    <a:pt x="18" y="333"/>
                    <a:pt x="37" y="346"/>
                    <a:pt x="62" y="362"/>
                  </a:cubicBezTo>
                  <a:cubicBezTo>
                    <a:pt x="151" y="419"/>
                    <a:pt x="325" y="524"/>
                    <a:pt x="477" y="616"/>
                  </a:cubicBezTo>
                  <a:cubicBezTo>
                    <a:pt x="553" y="663"/>
                    <a:pt x="623" y="705"/>
                    <a:pt x="674" y="737"/>
                  </a:cubicBezTo>
                  <a:cubicBezTo>
                    <a:pt x="700" y="753"/>
                    <a:pt x="721" y="766"/>
                    <a:pt x="735" y="776"/>
                  </a:cubicBezTo>
                  <a:cubicBezTo>
                    <a:pt x="742" y="780"/>
                    <a:pt x="748" y="784"/>
                    <a:pt x="752" y="787"/>
                  </a:cubicBezTo>
                  <a:cubicBezTo>
                    <a:pt x="753" y="788"/>
                    <a:pt x="755" y="789"/>
                    <a:pt x="756" y="790"/>
                  </a:cubicBezTo>
                  <a:cubicBezTo>
                    <a:pt x="756" y="790"/>
                    <a:pt x="756" y="791"/>
                    <a:pt x="756" y="791"/>
                  </a:cubicBezTo>
                  <a:cubicBezTo>
                    <a:pt x="756" y="791"/>
                    <a:pt x="756" y="791"/>
                    <a:pt x="756" y="791"/>
                  </a:cubicBezTo>
                  <a:cubicBezTo>
                    <a:pt x="758" y="789"/>
                    <a:pt x="758" y="789"/>
                    <a:pt x="758" y="789"/>
                  </a:cubicBezTo>
                  <a:cubicBezTo>
                    <a:pt x="756" y="790"/>
                    <a:pt x="756" y="790"/>
                    <a:pt x="756" y="790"/>
                  </a:cubicBezTo>
                  <a:cubicBezTo>
                    <a:pt x="756" y="791"/>
                    <a:pt x="756" y="791"/>
                    <a:pt x="756" y="791"/>
                  </a:cubicBezTo>
                  <a:cubicBezTo>
                    <a:pt x="758" y="789"/>
                    <a:pt x="758" y="789"/>
                    <a:pt x="758" y="789"/>
                  </a:cubicBezTo>
                  <a:cubicBezTo>
                    <a:pt x="756" y="790"/>
                    <a:pt x="756" y="790"/>
                    <a:pt x="756" y="790"/>
                  </a:cubicBezTo>
                  <a:cubicBezTo>
                    <a:pt x="759" y="789"/>
                    <a:pt x="759" y="789"/>
                    <a:pt x="759" y="789"/>
                  </a:cubicBezTo>
                  <a:cubicBezTo>
                    <a:pt x="756" y="789"/>
                    <a:pt x="756" y="789"/>
                    <a:pt x="756" y="789"/>
                  </a:cubicBezTo>
                  <a:cubicBezTo>
                    <a:pt x="756" y="790"/>
                    <a:pt x="756" y="790"/>
                    <a:pt x="756" y="790"/>
                  </a:cubicBezTo>
                  <a:cubicBezTo>
                    <a:pt x="759" y="789"/>
                    <a:pt x="759" y="789"/>
                    <a:pt x="759" y="789"/>
                  </a:cubicBezTo>
                  <a:cubicBezTo>
                    <a:pt x="756" y="789"/>
                    <a:pt x="756" y="789"/>
                    <a:pt x="756" y="789"/>
                  </a:cubicBezTo>
                  <a:cubicBezTo>
                    <a:pt x="760" y="789"/>
                    <a:pt x="760" y="789"/>
                    <a:pt x="760" y="789"/>
                  </a:cubicBezTo>
                  <a:cubicBezTo>
                    <a:pt x="756" y="787"/>
                    <a:pt x="756" y="787"/>
                    <a:pt x="756" y="787"/>
                  </a:cubicBezTo>
                  <a:cubicBezTo>
                    <a:pt x="756" y="787"/>
                    <a:pt x="756" y="788"/>
                    <a:pt x="756" y="789"/>
                  </a:cubicBezTo>
                  <a:cubicBezTo>
                    <a:pt x="760" y="789"/>
                    <a:pt x="760" y="789"/>
                    <a:pt x="760" y="789"/>
                  </a:cubicBezTo>
                  <a:cubicBezTo>
                    <a:pt x="756" y="787"/>
                    <a:pt x="756" y="787"/>
                    <a:pt x="756" y="787"/>
                  </a:cubicBezTo>
                  <a:cubicBezTo>
                    <a:pt x="760" y="789"/>
                    <a:pt x="760" y="789"/>
                    <a:pt x="760" y="789"/>
                  </a:cubicBezTo>
                  <a:cubicBezTo>
                    <a:pt x="762" y="785"/>
                    <a:pt x="762" y="785"/>
                    <a:pt x="762" y="785"/>
                  </a:cubicBezTo>
                  <a:cubicBezTo>
                    <a:pt x="762" y="785"/>
                    <a:pt x="585" y="672"/>
                    <a:pt x="403" y="558"/>
                  </a:cubicBezTo>
                  <a:cubicBezTo>
                    <a:pt x="312" y="501"/>
                    <a:pt x="219" y="445"/>
                    <a:pt x="146" y="402"/>
                  </a:cubicBezTo>
                  <a:cubicBezTo>
                    <a:pt x="110" y="381"/>
                    <a:pt x="79" y="363"/>
                    <a:pt x="55" y="350"/>
                  </a:cubicBezTo>
                  <a:cubicBezTo>
                    <a:pt x="43" y="344"/>
                    <a:pt x="33" y="339"/>
                    <a:pt x="26" y="336"/>
                  </a:cubicBezTo>
                  <a:cubicBezTo>
                    <a:pt x="22" y="334"/>
                    <a:pt x="18" y="333"/>
                    <a:pt x="16" y="332"/>
                  </a:cubicBezTo>
                  <a:cubicBezTo>
                    <a:pt x="13" y="331"/>
                    <a:pt x="10" y="330"/>
                    <a:pt x="8" y="330"/>
                  </a:cubicBezTo>
                  <a:cubicBezTo>
                    <a:pt x="7" y="330"/>
                    <a:pt x="7" y="330"/>
                    <a:pt x="6" y="331"/>
                  </a:cubicBezTo>
                  <a:cubicBezTo>
                    <a:pt x="5" y="331"/>
                    <a:pt x="4" y="332"/>
                    <a:pt x="3" y="333"/>
                  </a:cubicBezTo>
                  <a:cubicBezTo>
                    <a:pt x="3" y="333"/>
                    <a:pt x="3" y="333"/>
                    <a:pt x="3" y="333"/>
                  </a:cubicBezTo>
                  <a:cubicBezTo>
                    <a:pt x="2" y="334"/>
                    <a:pt x="2" y="335"/>
                    <a:pt x="2" y="335"/>
                  </a:cubicBezTo>
                  <a:cubicBezTo>
                    <a:pt x="2" y="337"/>
                    <a:pt x="3" y="338"/>
                    <a:pt x="3" y="339"/>
                  </a:cubicBezTo>
                  <a:cubicBezTo>
                    <a:pt x="4" y="340"/>
                    <a:pt x="6" y="342"/>
                    <a:pt x="8" y="344"/>
                  </a:cubicBezTo>
                  <a:cubicBezTo>
                    <a:pt x="12" y="348"/>
                    <a:pt x="18" y="352"/>
                    <a:pt x="27" y="358"/>
                  </a:cubicBezTo>
                  <a:cubicBezTo>
                    <a:pt x="57" y="381"/>
                    <a:pt x="117" y="419"/>
                    <a:pt x="188" y="464"/>
                  </a:cubicBezTo>
                  <a:cubicBezTo>
                    <a:pt x="403" y="598"/>
                    <a:pt x="729" y="791"/>
                    <a:pt x="729" y="791"/>
                  </a:cubicBezTo>
                  <a:cubicBezTo>
                    <a:pt x="731" y="792"/>
                    <a:pt x="734" y="792"/>
                    <a:pt x="735" y="790"/>
                  </a:cubicBezTo>
                  <a:cubicBezTo>
                    <a:pt x="736" y="788"/>
                    <a:pt x="735" y="786"/>
                    <a:pt x="733" y="785"/>
                  </a:cubicBezTo>
                  <a:cubicBezTo>
                    <a:pt x="11" y="353"/>
                    <a:pt x="11" y="353"/>
                    <a:pt x="11" y="353"/>
                  </a:cubicBezTo>
                  <a:cubicBezTo>
                    <a:pt x="10" y="352"/>
                    <a:pt x="9" y="352"/>
                    <a:pt x="7" y="353"/>
                  </a:cubicBezTo>
                  <a:cubicBezTo>
                    <a:pt x="6" y="353"/>
                    <a:pt x="5" y="355"/>
                    <a:pt x="5" y="356"/>
                  </a:cubicBezTo>
                  <a:cubicBezTo>
                    <a:pt x="6" y="357"/>
                    <a:pt x="6" y="358"/>
                    <a:pt x="6" y="358"/>
                  </a:cubicBezTo>
                  <a:cubicBezTo>
                    <a:pt x="6" y="359"/>
                    <a:pt x="7" y="359"/>
                    <a:pt x="7" y="359"/>
                  </a:cubicBezTo>
                  <a:cubicBezTo>
                    <a:pt x="7" y="359"/>
                    <a:pt x="7" y="359"/>
                    <a:pt x="7" y="359"/>
                  </a:cubicBezTo>
                  <a:cubicBezTo>
                    <a:pt x="8" y="360"/>
                    <a:pt x="8" y="360"/>
                    <a:pt x="8" y="360"/>
                  </a:cubicBezTo>
                  <a:cubicBezTo>
                    <a:pt x="9" y="360"/>
                    <a:pt x="12" y="362"/>
                    <a:pt x="18" y="366"/>
                  </a:cubicBezTo>
                  <a:cubicBezTo>
                    <a:pt x="62" y="393"/>
                    <a:pt x="233" y="499"/>
                    <a:pt x="394" y="598"/>
                  </a:cubicBezTo>
                  <a:cubicBezTo>
                    <a:pt x="474" y="648"/>
                    <a:pt x="551" y="696"/>
                    <a:pt x="609" y="733"/>
                  </a:cubicBezTo>
                  <a:cubicBezTo>
                    <a:pt x="638" y="751"/>
                    <a:pt x="661" y="766"/>
                    <a:pt x="678" y="777"/>
                  </a:cubicBezTo>
                  <a:cubicBezTo>
                    <a:pt x="686" y="782"/>
                    <a:pt x="693" y="786"/>
                    <a:pt x="697" y="789"/>
                  </a:cubicBezTo>
                  <a:cubicBezTo>
                    <a:pt x="699" y="791"/>
                    <a:pt x="701" y="792"/>
                    <a:pt x="702" y="793"/>
                  </a:cubicBezTo>
                  <a:cubicBezTo>
                    <a:pt x="702" y="793"/>
                    <a:pt x="703" y="793"/>
                    <a:pt x="703" y="794"/>
                  </a:cubicBezTo>
                  <a:cubicBezTo>
                    <a:pt x="703" y="794"/>
                    <a:pt x="703" y="794"/>
                    <a:pt x="703" y="794"/>
                  </a:cubicBezTo>
                  <a:cubicBezTo>
                    <a:pt x="704" y="792"/>
                    <a:pt x="704" y="792"/>
                    <a:pt x="704" y="792"/>
                  </a:cubicBezTo>
                  <a:cubicBezTo>
                    <a:pt x="703" y="793"/>
                    <a:pt x="703" y="793"/>
                    <a:pt x="703" y="793"/>
                  </a:cubicBezTo>
                  <a:cubicBezTo>
                    <a:pt x="703" y="794"/>
                    <a:pt x="703" y="794"/>
                    <a:pt x="703" y="794"/>
                  </a:cubicBezTo>
                  <a:cubicBezTo>
                    <a:pt x="704" y="792"/>
                    <a:pt x="704" y="792"/>
                    <a:pt x="704" y="792"/>
                  </a:cubicBezTo>
                  <a:cubicBezTo>
                    <a:pt x="703" y="793"/>
                    <a:pt x="703" y="793"/>
                    <a:pt x="703" y="793"/>
                  </a:cubicBezTo>
                  <a:cubicBezTo>
                    <a:pt x="706" y="791"/>
                    <a:pt x="706" y="791"/>
                    <a:pt x="706" y="791"/>
                  </a:cubicBezTo>
                  <a:cubicBezTo>
                    <a:pt x="702" y="791"/>
                    <a:pt x="702" y="791"/>
                    <a:pt x="702" y="791"/>
                  </a:cubicBezTo>
                  <a:cubicBezTo>
                    <a:pt x="702" y="793"/>
                    <a:pt x="703" y="793"/>
                    <a:pt x="703" y="793"/>
                  </a:cubicBezTo>
                  <a:cubicBezTo>
                    <a:pt x="706" y="791"/>
                    <a:pt x="706" y="791"/>
                    <a:pt x="706" y="791"/>
                  </a:cubicBezTo>
                  <a:cubicBezTo>
                    <a:pt x="702" y="791"/>
                    <a:pt x="702" y="791"/>
                    <a:pt x="702" y="791"/>
                  </a:cubicBezTo>
                  <a:cubicBezTo>
                    <a:pt x="706" y="791"/>
                    <a:pt x="706" y="791"/>
                    <a:pt x="706" y="791"/>
                  </a:cubicBezTo>
                  <a:cubicBezTo>
                    <a:pt x="703" y="789"/>
                    <a:pt x="703" y="789"/>
                    <a:pt x="703" y="789"/>
                  </a:cubicBezTo>
                  <a:cubicBezTo>
                    <a:pt x="702" y="790"/>
                    <a:pt x="702" y="791"/>
                    <a:pt x="702" y="791"/>
                  </a:cubicBezTo>
                  <a:cubicBezTo>
                    <a:pt x="706" y="791"/>
                    <a:pt x="706" y="791"/>
                    <a:pt x="706" y="791"/>
                  </a:cubicBezTo>
                  <a:cubicBezTo>
                    <a:pt x="703" y="789"/>
                    <a:pt x="703" y="789"/>
                    <a:pt x="703" y="789"/>
                  </a:cubicBezTo>
                  <a:cubicBezTo>
                    <a:pt x="703" y="789"/>
                    <a:pt x="703" y="789"/>
                    <a:pt x="703" y="789"/>
                  </a:cubicBezTo>
                  <a:cubicBezTo>
                    <a:pt x="706" y="791"/>
                    <a:pt x="706" y="791"/>
                    <a:pt x="706" y="791"/>
                  </a:cubicBezTo>
                  <a:cubicBezTo>
                    <a:pt x="704" y="788"/>
                    <a:pt x="704" y="788"/>
                    <a:pt x="704" y="788"/>
                  </a:cubicBezTo>
                  <a:cubicBezTo>
                    <a:pt x="704" y="788"/>
                    <a:pt x="703" y="788"/>
                    <a:pt x="703" y="789"/>
                  </a:cubicBezTo>
                  <a:cubicBezTo>
                    <a:pt x="706" y="791"/>
                    <a:pt x="706" y="791"/>
                    <a:pt x="706" y="791"/>
                  </a:cubicBezTo>
                  <a:cubicBezTo>
                    <a:pt x="704" y="788"/>
                    <a:pt x="704" y="788"/>
                    <a:pt x="704" y="788"/>
                  </a:cubicBezTo>
                  <a:cubicBezTo>
                    <a:pt x="706" y="791"/>
                    <a:pt x="706" y="791"/>
                    <a:pt x="706" y="791"/>
                  </a:cubicBezTo>
                  <a:cubicBezTo>
                    <a:pt x="706" y="788"/>
                    <a:pt x="706" y="788"/>
                    <a:pt x="706" y="788"/>
                  </a:cubicBezTo>
                  <a:cubicBezTo>
                    <a:pt x="705" y="788"/>
                    <a:pt x="705" y="788"/>
                    <a:pt x="704" y="788"/>
                  </a:cubicBezTo>
                  <a:cubicBezTo>
                    <a:pt x="706" y="791"/>
                    <a:pt x="706" y="791"/>
                    <a:pt x="706" y="791"/>
                  </a:cubicBezTo>
                  <a:cubicBezTo>
                    <a:pt x="706" y="788"/>
                    <a:pt x="706" y="788"/>
                    <a:pt x="706" y="788"/>
                  </a:cubicBezTo>
                  <a:cubicBezTo>
                    <a:pt x="706" y="790"/>
                    <a:pt x="706" y="790"/>
                    <a:pt x="706" y="790"/>
                  </a:cubicBezTo>
                  <a:cubicBezTo>
                    <a:pt x="706" y="788"/>
                    <a:pt x="706" y="788"/>
                    <a:pt x="706" y="788"/>
                  </a:cubicBezTo>
                  <a:cubicBezTo>
                    <a:pt x="706" y="788"/>
                    <a:pt x="706" y="788"/>
                    <a:pt x="706" y="788"/>
                  </a:cubicBezTo>
                  <a:cubicBezTo>
                    <a:pt x="706" y="790"/>
                    <a:pt x="706" y="790"/>
                    <a:pt x="706" y="790"/>
                  </a:cubicBezTo>
                  <a:cubicBezTo>
                    <a:pt x="706" y="788"/>
                    <a:pt x="706" y="788"/>
                    <a:pt x="706" y="788"/>
                  </a:cubicBezTo>
                  <a:cubicBezTo>
                    <a:pt x="706" y="788"/>
                    <a:pt x="706" y="788"/>
                    <a:pt x="706" y="788"/>
                  </a:cubicBezTo>
                  <a:cubicBezTo>
                    <a:pt x="706" y="788"/>
                    <a:pt x="706" y="788"/>
                    <a:pt x="706" y="788"/>
                  </a:cubicBezTo>
                  <a:cubicBezTo>
                    <a:pt x="706" y="788"/>
                    <a:pt x="706" y="788"/>
                    <a:pt x="706" y="788"/>
                  </a:cubicBezTo>
                  <a:cubicBezTo>
                    <a:pt x="706" y="788"/>
                    <a:pt x="706" y="788"/>
                    <a:pt x="706" y="788"/>
                  </a:cubicBezTo>
                  <a:cubicBezTo>
                    <a:pt x="706" y="788"/>
                    <a:pt x="706" y="788"/>
                    <a:pt x="706" y="788"/>
                  </a:cubicBezTo>
                  <a:cubicBezTo>
                    <a:pt x="705" y="788"/>
                    <a:pt x="704" y="787"/>
                    <a:pt x="702" y="786"/>
                  </a:cubicBezTo>
                  <a:cubicBezTo>
                    <a:pt x="694" y="782"/>
                    <a:pt x="677" y="773"/>
                    <a:pt x="653" y="759"/>
                  </a:cubicBezTo>
                  <a:cubicBezTo>
                    <a:pt x="571" y="712"/>
                    <a:pt x="410" y="613"/>
                    <a:pt x="269" y="526"/>
                  </a:cubicBezTo>
                  <a:cubicBezTo>
                    <a:pt x="198" y="482"/>
                    <a:pt x="133" y="442"/>
                    <a:pt x="85" y="412"/>
                  </a:cubicBezTo>
                  <a:cubicBezTo>
                    <a:pt x="61" y="397"/>
                    <a:pt x="42" y="385"/>
                    <a:pt x="28" y="377"/>
                  </a:cubicBezTo>
                  <a:cubicBezTo>
                    <a:pt x="22" y="372"/>
                    <a:pt x="16" y="369"/>
                    <a:pt x="13" y="367"/>
                  </a:cubicBezTo>
                  <a:cubicBezTo>
                    <a:pt x="9" y="365"/>
                    <a:pt x="7" y="364"/>
                    <a:pt x="7" y="364"/>
                  </a:cubicBezTo>
                  <a:cubicBezTo>
                    <a:pt x="6" y="362"/>
                    <a:pt x="3" y="363"/>
                    <a:pt x="2" y="365"/>
                  </a:cubicBezTo>
                  <a:cubicBezTo>
                    <a:pt x="1" y="367"/>
                    <a:pt x="1" y="369"/>
                    <a:pt x="3" y="370"/>
                  </a:cubicBezTo>
                  <a:cubicBezTo>
                    <a:pt x="678" y="792"/>
                    <a:pt x="678" y="792"/>
                    <a:pt x="678" y="792"/>
                  </a:cubicBezTo>
                  <a:cubicBezTo>
                    <a:pt x="680" y="788"/>
                    <a:pt x="680" y="788"/>
                    <a:pt x="680" y="788"/>
                  </a:cubicBezTo>
                  <a:cubicBezTo>
                    <a:pt x="677" y="786"/>
                    <a:pt x="677" y="786"/>
                    <a:pt x="677" y="786"/>
                  </a:cubicBezTo>
                  <a:cubicBezTo>
                    <a:pt x="679" y="788"/>
                    <a:pt x="679" y="788"/>
                    <a:pt x="679" y="788"/>
                  </a:cubicBezTo>
                  <a:cubicBezTo>
                    <a:pt x="678" y="785"/>
                    <a:pt x="678" y="785"/>
                    <a:pt x="678" y="785"/>
                  </a:cubicBezTo>
                  <a:cubicBezTo>
                    <a:pt x="678" y="785"/>
                    <a:pt x="677" y="786"/>
                    <a:pt x="677" y="786"/>
                  </a:cubicBezTo>
                  <a:cubicBezTo>
                    <a:pt x="679" y="788"/>
                    <a:pt x="679" y="788"/>
                    <a:pt x="679" y="788"/>
                  </a:cubicBezTo>
                  <a:cubicBezTo>
                    <a:pt x="678" y="785"/>
                    <a:pt x="678" y="785"/>
                    <a:pt x="678" y="785"/>
                  </a:cubicBezTo>
                  <a:cubicBezTo>
                    <a:pt x="678" y="786"/>
                    <a:pt x="678" y="786"/>
                    <a:pt x="678" y="786"/>
                  </a:cubicBezTo>
                  <a:cubicBezTo>
                    <a:pt x="678" y="785"/>
                    <a:pt x="678" y="785"/>
                    <a:pt x="678" y="785"/>
                  </a:cubicBezTo>
                  <a:cubicBezTo>
                    <a:pt x="678" y="785"/>
                    <a:pt x="678" y="785"/>
                    <a:pt x="678" y="785"/>
                  </a:cubicBezTo>
                  <a:cubicBezTo>
                    <a:pt x="678" y="786"/>
                    <a:pt x="678" y="786"/>
                    <a:pt x="678" y="786"/>
                  </a:cubicBezTo>
                  <a:cubicBezTo>
                    <a:pt x="678" y="785"/>
                    <a:pt x="678" y="785"/>
                    <a:pt x="678" y="785"/>
                  </a:cubicBezTo>
                  <a:cubicBezTo>
                    <a:pt x="678" y="785"/>
                    <a:pt x="678" y="785"/>
                    <a:pt x="678" y="785"/>
                  </a:cubicBezTo>
                  <a:cubicBezTo>
                    <a:pt x="678" y="785"/>
                    <a:pt x="678" y="785"/>
                    <a:pt x="678" y="785"/>
                  </a:cubicBezTo>
                  <a:cubicBezTo>
                    <a:pt x="678" y="785"/>
                    <a:pt x="676" y="785"/>
                    <a:pt x="674" y="784"/>
                  </a:cubicBezTo>
                  <a:cubicBezTo>
                    <a:pt x="670" y="783"/>
                    <a:pt x="663" y="780"/>
                    <a:pt x="655" y="776"/>
                  </a:cubicBezTo>
                  <a:cubicBezTo>
                    <a:pt x="625" y="761"/>
                    <a:pt x="570" y="728"/>
                    <a:pt x="506" y="688"/>
                  </a:cubicBezTo>
                  <a:cubicBezTo>
                    <a:pt x="409" y="628"/>
                    <a:pt x="288" y="551"/>
                    <a:pt x="191" y="488"/>
                  </a:cubicBezTo>
                  <a:cubicBezTo>
                    <a:pt x="142" y="457"/>
                    <a:pt x="99" y="430"/>
                    <a:pt x="67" y="410"/>
                  </a:cubicBezTo>
                  <a:cubicBezTo>
                    <a:pt x="51" y="400"/>
                    <a:pt x="38" y="393"/>
                    <a:pt x="29" y="387"/>
                  </a:cubicBezTo>
                  <a:cubicBezTo>
                    <a:pt x="24" y="384"/>
                    <a:pt x="20" y="382"/>
                    <a:pt x="17" y="381"/>
                  </a:cubicBezTo>
                  <a:cubicBezTo>
                    <a:pt x="16" y="380"/>
                    <a:pt x="15" y="380"/>
                    <a:pt x="14" y="379"/>
                  </a:cubicBezTo>
                  <a:cubicBezTo>
                    <a:pt x="13" y="379"/>
                    <a:pt x="13" y="379"/>
                    <a:pt x="12" y="379"/>
                  </a:cubicBezTo>
                  <a:cubicBezTo>
                    <a:pt x="12" y="378"/>
                    <a:pt x="11" y="378"/>
                    <a:pt x="10" y="378"/>
                  </a:cubicBezTo>
                  <a:cubicBezTo>
                    <a:pt x="10" y="378"/>
                    <a:pt x="9" y="378"/>
                    <a:pt x="9" y="379"/>
                  </a:cubicBezTo>
                  <a:cubicBezTo>
                    <a:pt x="8" y="379"/>
                    <a:pt x="7" y="379"/>
                    <a:pt x="7" y="380"/>
                  </a:cubicBezTo>
                  <a:cubicBezTo>
                    <a:pt x="6" y="381"/>
                    <a:pt x="6" y="382"/>
                    <a:pt x="6" y="383"/>
                  </a:cubicBezTo>
                  <a:cubicBezTo>
                    <a:pt x="6" y="384"/>
                    <a:pt x="7" y="385"/>
                    <a:pt x="8" y="386"/>
                  </a:cubicBezTo>
                  <a:cubicBezTo>
                    <a:pt x="8" y="386"/>
                    <a:pt x="10" y="387"/>
                    <a:pt x="15" y="390"/>
                  </a:cubicBezTo>
                  <a:cubicBezTo>
                    <a:pt x="51" y="411"/>
                    <a:pt x="212" y="507"/>
                    <a:pt x="364" y="600"/>
                  </a:cubicBezTo>
                  <a:cubicBezTo>
                    <a:pt x="440" y="647"/>
                    <a:pt x="514" y="693"/>
                    <a:pt x="569" y="728"/>
                  </a:cubicBezTo>
                  <a:cubicBezTo>
                    <a:pt x="597" y="745"/>
                    <a:pt x="619" y="760"/>
                    <a:pt x="635" y="772"/>
                  </a:cubicBezTo>
                  <a:cubicBezTo>
                    <a:pt x="643" y="777"/>
                    <a:pt x="649" y="782"/>
                    <a:pt x="653" y="785"/>
                  </a:cubicBezTo>
                  <a:cubicBezTo>
                    <a:pt x="655" y="787"/>
                    <a:pt x="657" y="788"/>
                    <a:pt x="657" y="789"/>
                  </a:cubicBezTo>
                  <a:cubicBezTo>
                    <a:pt x="658" y="790"/>
                    <a:pt x="658" y="790"/>
                    <a:pt x="658" y="790"/>
                  </a:cubicBezTo>
                  <a:cubicBezTo>
                    <a:pt x="658" y="790"/>
                    <a:pt x="658" y="790"/>
                    <a:pt x="658" y="790"/>
                  </a:cubicBezTo>
                  <a:cubicBezTo>
                    <a:pt x="660" y="789"/>
                    <a:pt x="660" y="789"/>
                    <a:pt x="660" y="789"/>
                  </a:cubicBezTo>
                  <a:cubicBezTo>
                    <a:pt x="658" y="789"/>
                    <a:pt x="658" y="789"/>
                    <a:pt x="658" y="789"/>
                  </a:cubicBezTo>
                  <a:cubicBezTo>
                    <a:pt x="658" y="790"/>
                    <a:pt x="658" y="790"/>
                    <a:pt x="658" y="790"/>
                  </a:cubicBezTo>
                  <a:cubicBezTo>
                    <a:pt x="660" y="789"/>
                    <a:pt x="660" y="789"/>
                    <a:pt x="660" y="789"/>
                  </a:cubicBezTo>
                  <a:cubicBezTo>
                    <a:pt x="658" y="789"/>
                    <a:pt x="658" y="789"/>
                    <a:pt x="658" y="789"/>
                  </a:cubicBezTo>
                  <a:cubicBezTo>
                    <a:pt x="661" y="789"/>
                    <a:pt x="661" y="789"/>
                    <a:pt x="661" y="789"/>
                  </a:cubicBezTo>
                  <a:cubicBezTo>
                    <a:pt x="659" y="788"/>
                    <a:pt x="659" y="788"/>
                    <a:pt x="659" y="788"/>
                  </a:cubicBezTo>
                  <a:cubicBezTo>
                    <a:pt x="658" y="788"/>
                    <a:pt x="658" y="789"/>
                    <a:pt x="658" y="789"/>
                  </a:cubicBezTo>
                  <a:cubicBezTo>
                    <a:pt x="661" y="789"/>
                    <a:pt x="661" y="789"/>
                    <a:pt x="661" y="789"/>
                  </a:cubicBezTo>
                  <a:cubicBezTo>
                    <a:pt x="659" y="788"/>
                    <a:pt x="659" y="788"/>
                    <a:pt x="659" y="788"/>
                  </a:cubicBezTo>
                  <a:cubicBezTo>
                    <a:pt x="662" y="790"/>
                    <a:pt x="662" y="790"/>
                    <a:pt x="662" y="790"/>
                  </a:cubicBezTo>
                  <a:cubicBezTo>
                    <a:pt x="659" y="788"/>
                    <a:pt x="659" y="788"/>
                    <a:pt x="659" y="788"/>
                  </a:cubicBezTo>
                  <a:cubicBezTo>
                    <a:pt x="662" y="790"/>
                    <a:pt x="662" y="790"/>
                    <a:pt x="662" y="790"/>
                  </a:cubicBezTo>
                  <a:cubicBezTo>
                    <a:pt x="660" y="786"/>
                    <a:pt x="660" y="786"/>
                    <a:pt x="660" y="786"/>
                  </a:cubicBezTo>
                  <a:cubicBezTo>
                    <a:pt x="660" y="786"/>
                    <a:pt x="659" y="787"/>
                    <a:pt x="659" y="788"/>
                  </a:cubicBezTo>
                  <a:cubicBezTo>
                    <a:pt x="662" y="790"/>
                    <a:pt x="662" y="790"/>
                    <a:pt x="662" y="790"/>
                  </a:cubicBezTo>
                  <a:cubicBezTo>
                    <a:pt x="660" y="786"/>
                    <a:pt x="660" y="786"/>
                    <a:pt x="660" y="786"/>
                  </a:cubicBezTo>
                  <a:cubicBezTo>
                    <a:pt x="662" y="789"/>
                    <a:pt x="662" y="789"/>
                    <a:pt x="662" y="789"/>
                  </a:cubicBezTo>
                  <a:cubicBezTo>
                    <a:pt x="662" y="786"/>
                    <a:pt x="662" y="786"/>
                    <a:pt x="662" y="786"/>
                  </a:cubicBezTo>
                  <a:cubicBezTo>
                    <a:pt x="661" y="786"/>
                    <a:pt x="661" y="786"/>
                    <a:pt x="660" y="786"/>
                  </a:cubicBezTo>
                  <a:cubicBezTo>
                    <a:pt x="662" y="789"/>
                    <a:pt x="662" y="789"/>
                    <a:pt x="662" y="789"/>
                  </a:cubicBezTo>
                  <a:cubicBezTo>
                    <a:pt x="662" y="786"/>
                    <a:pt x="662" y="786"/>
                    <a:pt x="662" y="786"/>
                  </a:cubicBezTo>
                  <a:cubicBezTo>
                    <a:pt x="662" y="788"/>
                    <a:pt x="662" y="788"/>
                    <a:pt x="662" y="788"/>
                  </a:cubicBezTo>
                  <a:cubicBezTo>
                    <a:pt x="662" y="786"/>
                    <a:pt x="662" y="786"/>
                    <a:pt x="662" y="786"/>
                  </a:cubicBezTo>
                  <a:cubicBezTo>
                    <a:pt x="662" y="786"/>
                    <a:pt x="662" y="786"/>
                    <a:pt x="662" y="786"/>
                  </a:cubicBezTo>
                  <a:cubicBezTo>
                    <a:pt x="662" y="788"/>
                    <a:pt x="662" y="788"/>
                    <a:pt x="662" y="788"/>
                  </a:cubicBezTo>
                  <a:cubicBezTo>
                    <a:pt x="662" y="786"/>
                    <a:pt x="662" y="786"/>
                    <a:pt x="662" y="786"/>
                  </a:cubicBezTo>
                  <a:cubicBezTo>
                    <a:pt x="662" y="786"/>
                    <a:pt x="661" y="785"/>
                    <a:pt x="659" y="785"/>
                  </a:cubicBezTo>
                  <a:cubicBezTo>
                    <a:pt x="652" y="781"/>
                    <a:pt x="637" y="772"/>
                    <a:pt x="615" y="760"/>
                  </a:cubicBezTo>
                  <a:cubicBezTo>
                    <a:pt x="540" y="716"/>
                    <a:pt x="388" y="625"/>
                    <a:pt x="255" y="545"/>
                  </a:cubicBezTo>
                  <a:cubicBezTo>
                    <a:pt x="189" y="505"/>
                    <a:pt x="127" y="468"/>
                    <a:pt x="82" y="441"/>
                  </a:cubicBezTo>
                  <a:cubicBezTo>
                    <a:pt x="59" y="427"/>
                    <a:pt x="41" y="416"/>
                    <a:pt x="28" y="408"/>
                  </a:cubicBezTo>
                  <a:cubicBezTo>
                    <a:pt x="22" y="404"/>
                    <a:pt x="17" y="401"/>
                    <a:pt x="14" y="399"/>
                  </a:cubicBezTo>
                  <a:cubicBezTo>
                    <a:pt x="10" y="397"/>
                    <a:pt x="8" y="396"/>
                    <a:pt x="8" y="396"/>
                  </a:cubicBezTo>
                  <a:cubicBezTo>
                    <a:pt x="7" y="395"/>
                    <a:pt x="6" y="395"/>
                    <a:pt x="4" y="396"/>
                  </a:cubicBezTo>
                  <a:cubicBezTo>
                    <a:pt x="3" y="397"/>
                    <a:pt x="2" y="398"/>
                    <a:pt x="2" y="399"/>
                  </a:cubicBezTo>
                  <a:cubicBezTo>
                    <a:pt x="2" y="400"/>
                    <a:pt x="3" y="401"/>
                    <a:pt x="3" y="401"/>
                  </a:cubicBezTo>
                  <a:cubicBezTo>
                    <a:pt x="3" y="402"/>
                    <a:pt x="3" y="402"/>
                    <a:pt x="3" y="402"/>
                  </a:cubicBezTo>
                  <a:cubicBezTo>
                    <a:pt x="4" y="402"/>
                    <a:pt x="4" y="402"/>
                    <a:pt x="4" y="402"/>
                  </a:cubicBezTo>
                  <a:cubicBezTo>
                    <a:pt x="4" y="403"/>
                    <a:pt x="4" y="403"/>
                    <a:pt x="4" y="403"/>
                  </a:cubicBezTo>
                  <a:cubicBezTo>
                    <a:pt x="5" y="403"/>
                    <a:pt x="6" y="404"/>
                    <a:pt x="8" y="405"/>
                  </a:cubicBezTo>
                  <a:cubicBezTo>
                    <a:pt x="56" y="436"/>
                    <a:pt x="631" y="794"/>
                    <a:pt x="631" y="795"/>
                  </a:cubicBezTo>
                  <a:cubicBezTo>
                    <a:pt x="633" y="791"/>
                    <a:pt x="633" y="791"/>
                    <a:pt x="633" y="791"/>
                  </a:cubicBezTo>
                  <a:cubicBezTo>
                    <a:pt x="635" y="788"/>
                    <a:pt x="635" y="788"/>
                    <a:pt x="635" y="788"/>
                  </a:cubicBezTo>
                  <a:cubicBezTo>
                    <a:pt x="9" y="413"/>
                    <a:pt x="9" y="413"/>
                    <a:pt x="9" y="413"/>
                  </a:cubicBezTo>
                  <a:cubicBezTo>
                    <a:pt x="8" y="413"/>
                    <a:pt x="7" y="413"/>
                    <a:pt x="6" y="413"/>
                  </a:cubicBezTo>
                  <a:cubicBezTo>
                    <a:pt x="5" y="413"/>
                    <a:pt x="4" y="414"/>
                    <a:pt x="4" y="415"/>
                  </a:cubicBezTo>
                  <a:cubicBezTo>
                    <a:pt x="3" y="416"/>
                    <a:pt x="3" y="417"/>
                    <a:pt x="3" y="418"/>
                  </a:cubicBezTo>
                  <a:cubicBezTo>
                    <a:pt x="4" y="419"/>
                    <a:pt x="4" y="419"/>
                    <a:pt x="5" y="420"/>
                  </a:cubicBezTo>
                  <a:cubicBezTo>
                    <a:pt x="5" y="420"/>
                    <a:pt x="7" y="421"/>
                    <a:pt x="12" y="424"/>
                  </a:cubicBezTo>
                  <a:cubicBezTo>
                    <a:pt x="45" y="443"/>
                    <a:pt x="193" y="531"/>
                    <a:pt x="333" y="616"/>
                  </a:cubicBezTo>
                  <a:cubicBezTo>
                    <a:pt x="403" y="659"/>
                    <a:pt x="471" y="701"/>
                    <a:pt x="521" y="734"/>
                  </a:cubicBezTo>
                  <a:cubicBezTo>
                    <a:pt x="546" y="750"/>
                    <a:pt x="567" y="764"/>
                    <a:pt x="582" y="774"/>
                  </a:cubicBezTo>
                  <a:cubicBezTo>
                    <a:pt x="589" y="779"/>
                    <a:pt x="595" y="784"/>
                    <a:pt x="598" y="787"/>
                  </a:cubicBezTo>
                  <a:cubicBezTo>
                    <a:pt x="600" y="788"/>
                    <a:pt x="601" y="790"/>
                    <a:pt x="602" y="791"/>
                  </a:cubicBezTo>
                  <a:cubicBezTo>
                    <a:pt x="603" y="791"/>
                    <a:pt x="603" y="792"/>
                    <a:pt x="603" y="792"/>
                  </a:cubicBezTo>
                  <a:cubicBezTo>
                    <a:pt x="603" y="792"/>
                    <a:pt x="603" y="792"/>
                    <a:pt x="603" y="792"/>
                  </a:cubicBezTo>
                  <a:cubicBezTo>
                    <a:pt x="605" y="791"/>
                    <a:pt x="605" y="791"/>
                    <a:pt x="605" y="791"/>
                  </a:cubicBezTo>
                  <a:cubicBezTo>
                    <a:pt x="603" y="791"/>
                    <a:pt x="603" y="791"/>
                    <a:pt x="603" y="791"/>
                  </a:cubicBezTo>
                  <a:cubicBezTo>
                    <a:pt x="603" y="791"/>
                    <a:pt x="603" y="792"/>
                    <a:pt x="603" y="792"/>
                  </a:cubicBezTo>
                  <a:cubicBezTo>
                    <a:pt x="605" y="791"/>
                    <a:pt x="605" y="791"/>
                    <a:pt x="605" y="791"/>
                  </a:cubicBezTo>
                  <a:cubicBezTo>
                    <a:pt x="603" y="791"/>
                    <a:pt x="603" y="791"/>
                    <a:pt x="603" y="791"/>
                  </a:cubicBezTo>
                  <a:cubicBezTo>
                    <a:pt x="606" y="791"/>
                    <a:pt x="606" y="791"/>
                    <a:pt x="606" y="791"/>
                  </a:cubicBezTo>
                  <a:cubicBezTo>
                    <a:pt x="603" y="789"/>
                    <a:pt x="603" y="789"/>
                    <a:pt x="603" y="789"/>
                  </a:cubicBezTo>
                  <a:cubicBezTo>
                    <a:pt x="603" y="790"/>
                    <a:pt x="603" y="790"/>
                    <a:pt x="603" y="791"/>
                  </a:cubicBezTo>
                  <a:cubicBezTo>
                    <a:pt x="606" y="791"/>
                    <a:pt x="606" y="791"/>
                    <a:pt x="606" y="791"/>
                  </a:cubicBezTo>
                  <a:cubicBezTo>
                    <a:pt x="603" y="789"/>
                    <a:pt x="603" y="789"/>
                    <a:pt x="603" y="789"/>
                  </a:cubicBezTo>
                  <a:cubicBezTo>
                    <a:pt x="607" y="791"/>
                    <a:pt x="607" y="791"/>
                    <a:pt x="607" y="791"/>
                  </a:cubicBezTo>
                  <a:cubicBezTo>
                    <a:pt x="609" y="788"/>
                    <a:pt x="609" y="788"/>
                    <a:pt x="609" y="788"/>
                  </a:cubicBezTo>
                  <a:cubicBezTo>
                    <a:pt x="8" y="429"/>
                    <a:pt x="8" y="429"/>
                    <a:pt x="8" y="429"/>
                  </a:cubicBezTo>
                  <a:cubicBezTo>
                    <a:pt x="6" y="428"/>
                    <a:pt x="4" y="428"/>
                    <a:pt x="3" y="430"/>
                  </a:cubicBezTo>
                  <a:cubicBezTo>
                    <a:pt x="2" y="432"/>
                    <a:pt x="2" y="434"/>
                    <a:pt x="4" y="435"/>
                  </a:cubicBezTo>
                  <a:cubicBezTo>
                    <a:pt x="4" y="435"/>
                    <a:pt x="6" y="437"/>
                    <a:pt x="10" y="439"/>
                  </a:cubicBezTo>
                  <a:cubicBezTo>
                    <a:pt x="42" y="458"/>
                    <a:pt x="184" y="544"/>
                    <a:pt x="318" y="626"/>
                  </a:cubicBezTo>
                  <a:cubicBezTo>
                    <a:pt x="386" y="667"/>
                    <a:pt x="451" y="708"/>
                    <a:pt x="499" y="739"/>
                  </a:cubicBezTo>
                  <a:cubicBezTo>
                    <a:pt x="523" y="754"/>
                    <a:pt x="543" y="767"/>
                    <a:pt x="557" y="777"/>
                  </a:cubicBezTo>
                  <a:cubicBezTo>
                    <a:pt x="564" y="782"/>
                    <a:pt x="569" y="786"/>
                    <a:pt x="573" y="788"/>
                  </a:cubicBezTo>
                  <a:cubicBezTo>
                    <a:pt x="575" y="790"/>
                    <a:pt x="576" y="791"/>
                    <a:pt x="577" y="792"/>
                  </a:cubicBezTo>
                  <a:cubicBezTo>
                    <a:pt x="577" y="792"/>
                    <a:pt x="578" y="793"/>
                    <a:pt x="578" y="793"/>
                  </a:cubicBezTo>
                  <a:cubicBezTo>
                    <a:pt x="578" y="793"/>
                    <a:pt x="578" y="793"/>
                    <a:pt x="578" y="793"/>
                  </a:cubicBezTo>
                  <a:cubicBezTo>
                    <a:pt x="580" y="791"/>
                    <a:pt x="580" y="791"/>
                    <a:pt x="580" y="791"/>
                  </a:cubicBezTo>
                  <a:cubicBezTo>
                    <a:pt x="577" y="791"/>
                    <a:pt x="577" y="791"/>
                    <a:pt x="577" y="791"/>
                  </a:cubicBezTo>
                  <a:cubicBezTo>
                    <a:pt x="577" y="792"/>
                    <a:pt x="578" y="793"/>
                    <a:pt x="578" y="793"/>
                  </a:cubicBezTo>
                  <a:cubicBezTo>
                    <a:pt x="580" y="791"/>
                    <a:pt x="580" y="791"/>
                    <a:pt x="580" y="791"/>
                  </a:cubicBezTo>
                  <a:cubicBezTo>
                    <a:pt x="577" y="791"/>
                    <a:pt x="577" y="791"/>
                    <a:pt x="577" y="791"/>
                  </a:cubicBezTo>
                  <a:cubicBezTo>
                    <a:pt x="581" y="791"/>
                    <a:pt x="581" y="791"/>
                    <a:pt x="581" y="791"/>
                  </a:cubicBezTo>
                  <a:cubicBezTo>
                    <a:pt x="578" y="789"/>
                    <a:pt x="578" y="789"/>
                    <a:pt x="578" y="789"/>
                  </a:cubicBezTo>
                  <a:cubicBezTo>
                    <a:pt x="577" y="790"/>
                    <a:pt x="577" y="791"/>
                    <a:pt x="577" y="791"/>
                  </a:cubicBezTo>
                  <a:cubicBezTo>
                    <a:pt x="581" y="791"/>
                    <a:pt x="581" y="791"/>
                    <a:pt x="581" y="791"/>
                  </a:cubicBezTo>
                  <a:cubicBezTo>
                    <a:pt x="578" y="789"/>
                    <a:pt x="578" y="789"/>
                    <a:pt x="578" y="789"/>
                  </a:cubicBezTo>
                  <a:cubicBezTo>
                    <a:pt x="578" y="789"/>
                    <a:pt x="578" y="789"/>
                    <a:pt x="578" y="789"/>
                  </a:cubicBezTo>
                  <a:cubicBezTo>
                    <a:pt x="580" y="791"/>
                    <a:pt x="580" y="791"/>
                    <a:pt x="580" y="791"/>
                  </a:cubicBezTo>
                  <a:cubicBezTo>
                    <a:pt x="579" y="788"/>
                    <a:pt x="579" y="788"/>
                    <a:pt x="579" y="788"/>
                  </a:cubicBezTo>
                  <a:cubicBezTo>
                    <a:pt x="579" y="788"/>
                    <a:pt x="578" y="789"/>
                    <a:pt x="578" y="789"/>
                  </a:cubicBezTo>
                  <a:cubicBezTo>
                    <a:pt x="580" y="791"/>
                    <a:pt x="580" y="791"/>
                    <a:pt x="580" y="791"/>
                  </a:cubicBezTo>
                  <a:cubicBezTo>
                    <a:pt x="579" y="788"/>
                    <a:pt x="579" y="788"/>
                    <a:pt x="579" y="788"/>
                  </a:cubicBezTo>
                  <a:cubicBezTo>
                    <a:pt x="580" y="790"/>
                    <a:pt x="580" y="790"/>
                    <a:pt x="580" y="790"/>
                  </a:cubicBezTo>
                  <a:cubicBezTo>
                    <a:pt x="580" y="788"/>
                    <a:pt x="580" y="788"/>
                    <a:pt x="580" y="788"/>
                  </a:cubicBezTo>
                  <a:cubicBezTo>
                    <a:pt x="579" y="788"/>
                    <a:pt x="579" y="788"/>
                    <a:pt x="579" y="788"/>
                  </a:cubicBezTo>
                  <a:cubicBezTo>
                    <a:pt x="580" y="790"/>
                    <a:pt x="580" y="790"/>
                    <a:pt x="580" y="790"/>
                  </a:cubicBezTo>
                  <a:cubicBezTo>
                    <a:pt x="580" y="788"/>
                    <a:pt x="580" y="788"/>
                    <a:pt x="580" y="788"/>
                  </a:cubicBezTo>
                  <a:cubicBezTo>
                    <a:pt x="580" y="789"/>
                    <a:pt x="580" y="789"/>
                    <a:pt x="580" y="789"/>
                  </a:cubicBezTo>
                  <a:cubicBezTo>
                    <a:pt x="580" y="788"/>
                    <a:pt x="580" y="788"/>
                    <a:pt x="580" y="788"/>
                  </a:cubicBezTo>
                  <a:cubicBezTo>
                    <a:pt x="580" y="788"/>
                    <a:pt x="580" y="788"/>
                    <a:pt x="580" y="788"/>
                  </a:cubicBezTo>
                  <a:cubicBezTo>
                    <a:pt x="580" y="789"/>
                    <a:pt x="580" y="789"/>
                    <a:pt x="580" y="789"/>
                  </a:cubicBezTo>
                  <a:cubicBezTo>
                    <a:pt x="580" y="788"/>
                    <a:pt x="580" y="788"/>
                    <a:pt x="580" y="788"/>
                  </a:cubicBezTo>
                  <a:cubicBezTo>
                    <a:pt x="580" y="788"/>
                    <a:pt x="580" y="788"/>
                    <a:pt x="580" y="788"/>
                  </a:cubicBezTo>
                  <a:cubicBezTo>
                    <a:pt x="579" y="788"/>
                    <a:pt x="578" y="788"/>
                    <a:pt x="576" y="787"/>
                  </a:cubicBezTo>
                  <a:cubicBezTo>
                    <a:pt x="573" y="786"/>
                    <a:pt x="567" y="784"/>
                    <a:pt x="560" y="780"/>
                  </a:cubicBezTo>
                  <a:cubicBezTo>
                    <a:pt x="534" y="767"/>
                    <a:pt x="486" y="740"/>
                    <a:pt x="429" y="706"/>
                  </a:cubicBezTo>
                  <a:cubicBezTo>
                    <a:pt x="345" y="655"/>
                    <a:pt x="240" y="589"/>
                    <a:pt x="156" y="537"/>
                  </a:cubicBezTo>
                  <a:cubicBezTo>
                    <a:pt x="115" y="510"/>
                    <a:pt x="78" y="487"/>
                    <a:pt x="52" y="471"/>
                  </a:cubicBezTo>
                  <a:cubicBezTo>
                    <a:pt x="39" y="462"/>
                    <a:pt x="29" y="456"/>
                    <a:pt x="22" y="451"/>
                  </a:cubicBezTo>
                  <a:cubicBezTo>
                    <a:pt x="15" y="446"/>
                    <a:pt x="11" y="444"/>
                    <a:pt x="11" y="444"/>
                  </a:cubicBezTo>
                  <a:cubicBezTo>
                    <a:pt x="9" y="447"/>
                    <a:pt x="9" y="447"/>
                    <a:pt x="9" y="447"/>
                  </a:cubicBezTo>
                  <a:cubicBezTo>
                    <a:pt x="7" y="451"/>
                    <a:pt x="7" y="451"/>
                    <a:pt x="7" y="451"/>
                  </a:cubicBezTo>
                  <a:cubicBezTo>
                    <a:pt x="558" y="795"/>
                    <a:pt x="558" y="795"/>
                    <a:pt x="558" y="795"/>
                  </a:cubicBezTo>
                  <a:cubicBezTo>
                    <a:pt x="560" y="792"/>
                    <a:pt x="560" y="792"/>
                    <a:pt x="560" y="792"/>
                  </a:cubicBezTo>
                  <a:cubicBezTo>
                    <a:pt x="557" y="790"/>
                    <a:pt x="557" y="790"/>
                    <a:pt x="557" y="790"/>
                  </a:cubicBezTo>
                  <a:cubicBezTo>
                    <a:pt x="560" y="792"/>
                    <a:pt x="560" y="792"/>
                    <a:pt x="560" y="792"/>
                  </a:cubicBezTo>
                  <a:cubicBezTo>
                    <a:pt x="559" y="788"/>
                    <a:pt x="559" y="788"/>
                    <a:pt x="559" y="788"/>
                  </a:cubicBezTo>
                  <a:cubicBezTo>
                    <a:pt x="558" y="789"/>
                    <a:pt x="558" y="789"/>
                    <a:pt x="557" y="790"/>
                  </a:cubicBezTo>
                  <a:cubicBezTo>
                    <a:pt x="560" y="792"/>
                    <a:pt x="560" y="792"/>
                    <a:pt x="560" y="792"/>
                  </a:cubicBezTo>
                  <a:cubicBezTo>
                    <a:pt x="559" y="788"/>
                    <a:pt x="559" y="788"/>
                    <a:pt x="559" y="788"/>
                  </a:cubicBezTo>
                  <a:cubicBezTo>
                    <a:pt x="560" y="792"/>
                    <a:pt x="560" y="792"/>
                    <a:pt x="560" y="792"/>
                  </a:cubicBezTo>
                  <a:cubicBezTo>
                    <a:pt x="560" y="788"/>
                    <a:pt x="560" y="788"/>
                    <a:pt x="560" y="788"/>
                  </a:cubicBezTo>
                  <a:cubicBezTo>
                    <a:pt x="560" y="788"/>
                    <a:pt x="559" y="788"/>
                    <a:pt x="559" y="788"/>
                  </a:cubicBezTo>
                  <a:cubicBezTo>
                    <a:pt x="560" y="792"/>
                    <a:pt x="560" y="792"/>
                    <a:pt x="560" y="792"/>
                  </a:cubicBezTo>
                  <a:cubicBezTo>
                    <a:pt x="560" y="788"/>
                    <a:pt x="560" y="788"/>
                    <a:pt x="560" y="788"/>
                  </a:cubicBezTo>
                  <a:cubicBezTo>
                    <a:pt x="560" y="790"/>
                    <a:pt x="560" y="790"/>
                    <a:pt x="560" y="790"/>
                  </a:cubicBezTo>
                  <a:cubicBezTo>
                    <a:pt x="560" y="788"/>
                    <a:pt x="560" y="788"/>
                    <a:pt x="560" y="788"/>
                  </a:cubicBezTo>
                  <a:cubicBezTo>
                    <a:pt x="560" y="788"/>
                    <a:pt x="560" y="788"/>
                    <a:pt x="560" y="788"/>
                  </a:cubicBezTo>
                  <a:cubicBezTo>
                    <a:pt x="560" y="790"/>
                    <a:pt x="560" y="790"/>
                    <a:pt x="560" y="790"/>
                  </a:cubicBezTo>
                  <a:cubicBezTo>
                    <a:pt x="560" y="788"/>
                    <a:pt x="560" y="788"/>
                    <a:pt x="560" y="788"/>
                  </a:cubicBezTo>
                  <a:cubicBezTo>
                    <a:pt x="560" y="788"/>
                    <a:pt x="559" y="788"/>
                    <a:pt x="558" y="787"/>
                  </a:cubicBezTo>
                  <a:cubicBezTo>
                    <a:pt x="552" y="784"/>
                    <a:pt x="539" y="777"/>
                    <a:pt x="521" y="767"/>
                  </a:cubicBezTo>
                  <a:cubicBezTo>
                    <a:pt x="459" y="730"/>
                    <a:pt x="336" y="653"/>
                    <a:pt x="227" y="586"/>
                  </a:cubicBezTo>
                  <a:cubicBezTo>
                    <a:pt x="172" y="553"/>
                    <a:pt x="121" y="521"/>
                    <a:pt x="82" y="498"/>
                  </a:cubicBezTo>
                  <a:cubicBezTo>
                    <a:pt x="62" y="487"/>
                    <a:pt x="46" y="478"/>
                    <a:pt x="34" y="471"/>
                  </a:cubicBezTo>
                  <a:cubicBezTo>
                    <a:pt x="27" y="468"/>
                    <a:pt x="22" y="465"/>
                    <a:pt x="18" y="464"/>
                  </a:cubicBezTo>
                  <a:cubicBezTo>
                    <a:pt x="16" y="463"/>
                    <a:pt x="15" y="462"/>
                    <a:pt x="13" y="461"/>
                  </a:cubicBezTo>
                  <a:cubicBezTo>
                    <a:pt x="12" y="461"/>
                    <a:pt x="11" y="461"/>
                    <a:pt x="9" y="461"/>
                  </a:cubicBezTo>
                  <a:cubicBezTo>
                    <a:pt x="9" y="461"/>
                    <a:pt x="8" y="461"/>
                    <a:pt x="7" y="461"/>
                  </a:cubicBezTo>
                  <a:cubicBezTo>
                    <a:pt x="7" y="461"/>
                    <a:pt x="6" y="462"/>
                    <a:pt x="5" y="463"/>
                  </a:cubicBezTo>
                  <a:cubicBezTo>
                    <a:pt x="4" y="464"/>
                    <a:pt x="4" y="465"/>
                    <a:pt x="5" y="466"/>
                  </a:cubicBezTo>
                  <a:cubicBezTo>
                    <a:pt x="5" y="467"/>
                    <a:pt x="5" y="468"/>
                    <a:pt x="6" y="468"/>
                  </a:cubicBezTo>
                  <a:cubicBezTo>
                    <a:pt x="6" y="468"/>
                    <a:pt x="8" y="469"/>
                    <a:pt x="12" y="471"/>
                  </a:cubicBezTo>
                  <a:cubicBezTo>
                    <a:pt x="41" y="488"/>
                    <a:pt x="169" y="562"/>
                    <a:pt x="289" y="635"/>
                  </a:cubicBezTo>
                  <a:cubicBezTo>
                    <a:pt x="350" y="671"/>
                    <a:pt x="408" y="708"/>
                    <a:pt x="452" y="736"/>
                  </a:cubicBezTo>
                  <a:cubicBezTo>
                    <a:pt x="474" y="750"/>
                    <a:pt x="492" y="762"/>
                    <a:pt x="504" y="772"/>
                  </a:cubicBezTo>
                  <a:cubicBezTo>
                    <a:pt x="510" y="776"/>
                    <a:pt x="515" y="780"/>
                    <a:pt x="518" y="783"/>
                  </a:cubicBezTo>
                  <a:cubicBezTo>
                    <a:pt x="520" y="785"/>
                    <a:pt x="521" y="786"/>
                    <a:pt x="522" y="787"/>
                  </a:cubicBezTo>
                  <a:cubicBezTo>
                    <a:pt x="522" y="787"/>
                    <a:pt x="522" y="788"/>
                    <a:pt x="522" y="788"/>
                  </a:cubicBezTo>
                  <a:cubicBezTo>
                    <a:pt x="522" y="788"/>
                    <a:pt x="522" y="788"/>
                    <a:pt x="522" y="788"/>
                  </a:cubicBezTo>
                  <a:cubicBezTo>
                    <a:pt x="523" y="787"/>
                    <a:pt x="523" y="787"/>
                    <a:pt x="523" y="787"/>
                  </a:cubicBezTo>
                  <a:cubicBezTo>
                    <a:pt x="522" y="787"/>
                    <a:pt x="522" y="787"/>
                    <a:pt x="522" y="787"/>
                  </a:cubicBezTo>
                  <a:cubicBezTo>
                    <a:pt x="522" y="788"/>
                    <a:pt x="522" y="788"/>
                    <a:pt x="522" y="788"/>
                  </a:cubicBezTo>
                  <a:cubicBezTo>
                    <a:pt x="523" y="787"/>
                    <a:pt x="523" y="787"/>
                    <a:pt x="523" y="787"/>
                  </a:cubicBezTo>
                  <a:cubicBezTo>
                    <a:pt x="522" y="787"/>
                    <a:pt x="522" y="787"/>
                    <a:pt x="522" y="787"/>
                  </a:cubicBezTo>
                  <a:cubicBezTo>
                    <a:pt x="525" y="787"/>
                    <a:pt x="525" y="787"/>
                    <a:pt x="525" y="787"/>
                  </a:cubicBezTo>
                  <a:cubicBezTo>
                    <a:pt x="523" y="786"/>
                    <a:pt x="523" y="786"/>
                    <a:pt x="523" y="786"/>
                  </a:cubicBezTo>
                  <a:cubicBezTo>
                    <a:pt x="522" y="787"/>
                    <a:pt x="522" y="787"/>
                    <a:pt x="522" y="787"/>
                  </a:cubicBezTo>
                  <a:cubicBezTo>
                    <a:pt x="525" y="787"/>
                    <a:pt x="525" y="787"/>
                    <a:pt x="525" y="787"/>
                  </a:cubicBezTo>
                  <a:cubicBezTo>
                    <a:pt x="523" y="786"/>
                    <a:pt x="523" y="786"/>
                    <a:pt x="523" y="786"/>
                  </a:cubicBezTo>
                  <a:cubicBezTo>
                    <a:pt x="523" y="786"/>
                    <a:pt x="523" y="786"/>
                    <a:pt x="523" y="786"/>
                  </a:cubicBezTo>
                  <a:cubicBezTo>
                    <a:pt x="525" y="788"/>
                    <a:pt x="525" y="788"/>
                    <a:pt x="525" y="788"/>
                  </a:cubicBezTo>
                  <a:cubicBezTo>
                    <a:pt x="524" y="785"/>
                    <a:pt x="524" y="785"/>
                    <a:pt x="524" y="785"/>
                  </a:cubicBezTo>
                  <a:cubicBezTo>
                    <a:pt x="524" y="785"/>
                    <a:pt x="523" y="785"/>
                    <a:pt x="523" y="786"/>
                  </a:cubicBezTo>
                  <a:cubicBezTo>
                    <a:pt x="525" y="788"/>
                    <a:pt x="525" y="788"/>
                    <a:pt x="525" y="788"/>
                  </a:cubicBezTo>
                  <a:cubicBezTo>
                    <a:pt x="524" y="785"/>
                    <a:pt x="524" y="785"/>
                    <a:pt x="524" y="785"/>
                  </a:cubicBezTo>
                  <a:cubicBezTo>
                    <a:pt x="525" y="787"/>
                    <a:pt x="525" y="787"/>
                    <a:pt x="525" y="787"/>
                  </a:cubicBezTo>
                  <a:cubicBezTo>
                    <a:pt x="525" y="785"/>
                    <a:pt x="525" y="785"/>
                    <a:pt x="525" y="785"/>
                  </a:cubicBezTo>
                  <a:cubicBezTo>
                    <a:pt x="525" y="785"/>
                    <a:pt x="525" y="785"/>
                    <a:pt x="524" y="785"/>
                  </a:cubicBezTo>
                  <a:cubicBezTo>
                    <a:pt x="525" y="787"/>
                    <a:pt x="525" y="787"/>
                    <a:pt x="525" y="787"/>
                  </a:cubicBezTo>
                  <a:cubicBezTo>
                    <a:pt x="525" y="785"/>
                    <a:pt x="525" y="785"/>
                    <a:pt x="525" y="785"/>
                  </a:cubicBezTo>
                  <a:cubicBezTo>
                    <a:pt x="525" y="785"/>
                    <a:pt x="525" y="785"/>
                    <a:pt x="525" y="785"/>
                  </a:cubicBezTo>
                  <a:cubicBezTo>
                    <a:pt x="525" y="785"/>
                    <a:pt x="525" y="785"/>
                    <a:pt x="525" y="785"/>
                  </a:cubicBezTo>
                  <a:cubicBezTo>
                    <a:pt x="525" y="785"/>
                    <a:pt x="525" y="785"/>
                    <a:pt x="525" y="785"/>
                  </a:cubicBezTo>
                  <a:cubicBezTo>
                    <a:pt x="525" y="785"/>
                    <a:pt x="525" y="785"/>
                    <a:pt x="525" y="785"/>
                  </a:cubicBezTo>
                  <a:cubicBezTo>
                    <a:pt x="525" y="785"/>
                    <a:pt x="525" y="785"/>
                    <a:pt x="525" y="785"/>
                  </a:cubicBezTo>
                  <a:cubicBezTo>
                    <a:pt x="525" y="785"/>
                    <a:pt x="524" y="784"/>
                    <a:pt x="522" y="784"/>
                  </a:cubicBezTo>
                  <a:cubicBezTo>
                    <a:pt x="519" y="783"/>
                    <a:pt x="514" y="780"/>
                    <a:pt x="508" y="777"/>
                  </a:cubicBezTo>
                  <a:cubicBezTo>
                    <a:pt x="485" y="765"/>
                    <a:pt x="442" y="740"/>
                    <a:pt x="390" y="709"/>
                  </a:cubicBezTo>
                  <a:cubicBezTo>
                    <a:pt x="313" y="663"/>
                    <a:pt x="218" y="604"/>
                    <a:pt x="142" y="556"/>
                  </a:cubicBezTo>
                  <a:cubicBezTo>
                    <a:pt x="104" y="533"/>
                    <a:pt x="70" y="512"/>
                    <a:pt x="46" y="497"/>
                  </a:cubicBezTo>
                  <a:cubicBezTo>
                    <a:pt x="35" y="490"/>
                    <a:pt x="25" y="484"/>
                    <a:pt x="19" y="479"/>
                  </a:cubicBezTo>
                  <a:cubicBezTo>
                    <a:pt x="12" y="475"/>
                    <a:pt x="8" y="473"/>
                    <a:pt x="8" y="473"/>
                  </a:cubicBezTo>
                  <a:cubicBezTo>
                    <a:pt x="6" y="476"/>
                    <a:pt x="6" y="476"/>
                    <a:pt x="6" y="476"/>
                  </a:cubicBezTo>
                  <a:cubicBezTo>
                    <a:pt x="4" y="480"/>
                    <a:pt x="4" y="480"/>
                    <a:pt x="4" y="480"/>
                  </a:cubicBezTo>
                  <a:cubicBezTo>
                    <a:pt x="4" y="480"/>
                    <a:pt x="6" y="481"/>
                    <a:pt x="10" y="483"/>
                  </a:cubicBezTo>
                  <a:cubicBezTo>
                    <a:pt x="37" y="499"/>
                    <a:pt x="161" y="571"/>
                    <a:pt x="278" y="642"/>
                  </a:cubicBezTo>
                  <a:cubicBezTo>
                    <a:pt x="336" y="677"/>
                    <a:pt x="393" y="712"/>
                    <a:pt x="435" y="740"/>
                  </a:cubicBezTo>
                  <a:cubicBezTo>
                    <a:pt x="456" y="753"/>
                    <a:pt x="473" y="765"/>
                    <a:pt x="485" y="774"/>
                  </a:cubicBezTo>
                  <a:cubicBezTo>
                    <a:pt x="491" y="778"/>
                    <a:pt x="496" y="782"/>
                    <a:pt x="499" y="785"/>
                  </a:cubicBezTo>
                  <a:cubicBezTo>
                    <a:pt x="500" y="786"/>
                    <a:pt x="502" y="787"/>
                    <a:pt x="502" y="788"/>
                  </a:cubicBezTo>
                  <a:cubicBezTo>
                    <a:pt x="502" y="789"/>
                    <a:pt x="503" y="789"/>
                    <a:pt x="503" y="789"/>
                  </a:cubicBezTo>
                  <a:cubicBezTo>
                    <a:pt x="503" y="789"/>
                    <a:pt x="503" y="789"/>
                    <a:pt x="503" y="789"/>
                  </a:cubicBezTo>
                  <a:cubicBezTo>
                    <a:pt x="504" y="788"/>
                    <a:pt x="504" y="788"/>
                    <a:pt x="504" y="788"/>
                  </a:cubicBezTo>
                  <a:cubicBezTo>
                    <a:pt x="503" y="788"/>
                    <a:pt x="503" y="788"/>
                    <a:pt x="503" y="788"/>
                  </a:cubicBezTo>
                  <a:cubicBezTo>
                    <a:pt x="503" y="789"/>
                    <a:pt x="503" y="789"/>
                    <a:pt x="503" y="789"/>
                  </a:cubicBezTo>
                  <a:cubicBezTo>
                    <a:pt x="504" y="788"/>
                    <a:pt x="504" y="788"/>
                    <a:pt x="504" y="788"/>
                  </a:cubicBezTo>
                  <a:cubicBezTo>
                    <a:pt x="503" y="788"/>
                    <a:pt x="503" y="788"/>
                    <a:pt x="503" y="788"/>
                  </a:cubicBezTo>
                  <a:cubicBezTo>
                    <a:pt x="505" y="788"/>
                    <a:pt x="505" y="788"/>
                    <a:pt x="505" y="788"/>
                  </a:cubicBezTo>
                  <a:cubicBezTo>
                    <a:pt x="503" y="787"/>
                    <a:pt x="503" y="787"/>
                    <a:pt x="503" y="787"/>
                  </a:cubicBezTo>
                  <a:cubicBezTo>
                    <a:pt x="503" y="787"/>
                    <a:pt x="503" y="788"/>
                    <a:pt x="503" y="788"/>
                  </a:cubicBezTo>
                  <a:cubicBezTo>
                    <a:pt x="505" y="788"/>
                    <a:pt x="505" y="788"/>
                    <a:pt x="505" y="788"/>
                  </a:cubicBezTo>
                  <a:cubicBezTo>
                    <a:pt x="503" y="787"/>
                    <a:pt x="503" y="787"/>
                    <a:pt x="503" y="787"/>
                  </a:cubicBezTo>
                  <a:cubicBezTo>
                    <a:pt x="506" y="789"/>
                    <a:pt x="506" y="789"/>
                    <a:pt x="506" y="789"/>
                  </a:cubicBezTo>
                  <a:cubicBezTo>
                    <a:pt x="508" y="785"/>
                    <a:pt x="508" y="785"/>
                    <a:pt x="508" y="785"/>
                  </a:cubicBezTo>
                  <a:cubicBezTo>
                    <a:pt x="508" y="785"/>
                    <a:pt x="391" y="710"/>
                    <a:pt x="271" y="635"/>
                  </a:cubicBezTo>
                  <a:cubicBezTo>
                    <a:pt x="210" y="598"/>
                    <a:pt x="149" y="560"/>
                    <a:pt x="101" y="532"/>
                  </a:cubicBezTo>
                  <a:cubicBezTo>
                    <a:pt x="77" y="518"/>
                    <a:pt x="56" y="506"/>
                    <a:pt x="40" y="498"/>
                  </a:cubicBezTo>
                  <a:cubicBezTo>
                    <a:pt x="32" y="494"/>
                    <a:pt x="26" y="490"/>
                    <a:pt x="20" y="488"/>
                  </a:cubicBezTo>
                  <a:cubicBezTo>
                    <a:pt x="18" y="487"/>
                    <a:pt x="15" y="486"/>
                    <a:pt x="13" y="485"/>
                  </a:cubicBezTo>
                  <a:cubicBezTo>
                    <a:pt x="11" y="485"/>
                    <a:pt x="10" y="484"/>
                    <a:pt x="8" y="484"/>
                  </a:cubicBezTo>
                  <a:cubicBezTo>
                    <a:pt x="8" y="484"/>
                    <a:pt x="7" y="484"/>
                    <a:pt x="6" y="485"/>
                  </a:cubicBezTo>
                  <a:cubicBezTo>
                    <a:pt x="5" y="485"/>
                    <a:pt x="4" y="486"/>
                    <a:pt x="3" y="487"/>
                  </a:cubicBezTo>
                  <a:cubicBezTo>
                    <a:pt x="2" y="489"/>
                    <a:pt x="3" y="491"/>
                    <a:pt x="5" y="492"/>
                  </a:cubicBezTo>
                  <a:cubicBezTo>
                    <a:pt x="486" y="793"/>
                    <a:pt x="486" y="793"/>
                    <a:pt x="486" y="793"/>
                  </a:cubicBezTo>
                  <a:cubicBezTo>
                    <a:pt x="487" y="793"/>
                    <a:pt x="488" y="794"/>
                    <a:pt x="489" y="793"/>
                  </a:cubicBezTo>
                  <a:cubicBezTo>
                    <a:pt x="490" y="793"/>
                    <a:pt x="491" y="793"/>
                    <a:pt x="492" y="792"/>
                  </a:cubicBezTo>
                  <a:cubicBezTo>
                    <a:pt x="492" y="791"/>
                    <a:pt x="492" y="790"/>
                    <a:pt x="492" y="789"/>
                  </a:cubicBezTo>
                  <a:cubicBezTo>
                    <a:pt x="492" y="788"/>
                    <a:pt x="491" y="787"/>
                    <a:pt x="490" y="786"/>
                  </a:cubicBezTo>
                  <a:cubicBezTo>
                    <a:pt x="490" y="786"/>
                    <a:pt x="376" y="716"/>
                    <a:pt x="258" y="645"/>
                  </a:cubicBezTo>
                  <a:cubicBezTo>
                    <a:pt x="199" y="610"/>
                    <a:pt x="140" y="574"/>
                    <a:pt x="93" y="548"/>
                  </a:cubicBezTo>
                  <a:cubicBezTo>
                    <a:pt x="70" y="535"/>
                    <a:pt x="50" y="524"/>
                    <a:pt x="35" y="516"/>
                  </a:cubicBezTo>
                  <a:cubicBezTo>
                    <a:pt x="28" y="512"/>
                    <a:pt x="21" y="509"/>
                    <a:pt x="17" y="507"/>
                  </a:cubicBezTo>
                  <a:cubicBezTo>
                    <a:pt x="14" y="506"/>
                    <a:pt x="12" y="505"/>
                    <a:pt x="10" y="504"/>
                  </a:cubicBezTo>
                  <a:cubicBezTo>
                    <a:pt x="9" y="504"/>
                    <a:pt x="7" y="503"/>
                    <a:pt x="6" y="503"/>
                  </a:cubicBezTo>
                  <a:cubicBezTo>
                    <a:pt x="5" y="503"/>
                    <a:pt x="5" y="503"/>
                    <a:pt x="4" y="504"/>
                  </a:cubicBezTo>
                  <a:cubicBezTo>
                    <a:pt x="3" y="504"/>
                    <a:pt x="2" y="504"/>
                    <a:pt x="2" y="505"/>
                  </a:cubicBezTo>
                  <a:cubicBezTo>
                    <a:pt x="0" y="507"/>
                    <a:pt x="1" y="510"/>
                    <a:pt x="3" y="511"/>
                  </a:cubicBezTo>
                  <a:cubicBezTo>
                    <a:pt x="457" y="795"/>
                    <a:pt x="457" y="795"/>
                    <a:pt x="457" y="795"/>
                  </a:cubicBezTo>
                  <a:cubicBezTo>
                    <a:pt x="460" y="792"/>
                    <a:pt x="460" y="792"/>
                    <a:pt x="460" y="792"/>
                  </a:cubicBezTo>
                  <a:cubicBezTo>
                    <a:pt x="456" y="790"/>
                    <a:pt x="456" y="790"/>
                    <a:pt x="456" y="790"/>
                  </a:cubicBezTo>
                  <a:cubicBezTo>
                    <a:pt x="459" y="792"/>
                    <a:pt x="459" y="792"/>
                    <a:pt x="459" y="792"/>
                  </a:cubicBezTo>
                  <a:cubicBezTo>
                    <a:pt x="458" y="788"/>
                    <a:pt x="458" y="788"/>
                    <a:pt x="458" y="788"/>
                  </a:cubicBezTo>
                  <a:cubicBezTo>
                    <a:pt x="458" y="788"/>
                    <a:pt x="457" y="789"/>
                    <a:pt x="456" y="790"/>
                  </a:cubicBezTo>
                  <a:cubicBezTo>
                    <a:pt x="459" y="792"/>
                    <a:pt x="459" y="792"/>
                    <a:pt x="459" y="792"/>
                  </a:cubicBezTo>
                  <a:cubicBezTo>
                    <a:pt x="458" y="788"/>
                    <a:pt x="458" y="788"/>
                    <a:pt x="458" y="788"/>
                  </a:cubicBezTo>
                  <a:cubicBezTo>
                    <a:pt x="459" y="791"/>
                    <a:pt x="459" y="791"/>
                    <a:pt x="459" y="791"/>
                  </a:cubicBezTo>
                  <a:cubicBezTo>
                    <a:pt x="459" y="788"/>
                    <a:pt x="459" y="788"/>
                    <a:pt x="459" y="788"/>
                  </a:cubicBezTo>
                  <a:cubicBezTo>
                    <a:pt x="459" y="788"/>
                    <a:pt x="459" y="788"/>
                    <a:pt x="458" y="788"/>
                  </a:cubicBezTo>
                  <a:cubicBezTo>
                    <a:pt x="459" y="791"/>
                    <a:pt x="459" y="791"/>
                    <a:pt x="459" y="791"/>
                  </a:cubicBezTo>
                  <a:cubicBezTo>
                    <a:pt x="459" y="788"/>
                    <a:pt x="459" y="788"/>
                    <a:pt x="459" y="788"/>
                  </a:cubicBezTo>
                  <a:cubicBezTo>
                    <a:pt x="459" y="790"/>
                    <a:pt x="459" y="790"/>
                    <a:pt x="459" y="790"/>
                  </a:cubicBezTo>
                  <a:cubicBezTo>
                    <a:pt x="460" y="788"/>
                    <a:pt x="460" y="788"/>
                    <a:pt x="460" y="788"/>
                  </a:cubicBezTo>
                  <a:cubicBezTo>
                    <a:pt x="459" y="788"/>
                    <a:pt x="459" y="788"/>
                    <a:pt x="459" y="788"/>
                  </a:cubicBezTo>
                  <a:cubicBezTo>
                    <a:pt x="459" y="790"/>
                    <a:pt x="459" y="790"/>
                    <a:pt x="459" y="790"/>
                  </a:cubicBezTo>
                  <a:cubicBezTo>
                    <a:pt x="460" y="788"/>
                    <a:pt x="460" y="788"/>
                    <a:pt x="460" y="788"/>
                  </a:cubicBezTo>
                  <a:cubicBezTo>
                    <a:pt x="460" y="788"/>
                    <a:pt x="460" y="788"/>
                    <a:pt x="460" y="788"/>
                  </a:cubicBezTo>
                  <a:cubicBezTo>
                    <a:pt x="460" y="788"/>
                    <a:pt x="459" y="787"/>
                    <a:pt x="457" y="787"/>
                  </a:cubicBezTo>
                  <a:cubicBezTo>
                    <a:pt x="452" y="784"/>
                    <a:pt x="441" y="778"/>
                    <a:pt x="427" y="769"/>
                  </a:cubicBezTo>
                  <a:cubicBezTo>
                    <a:pt x="376" y="739"/>
                    <a:pt x="276" y="676"/>
                    <a:pt x="187" y="621"/>
                  </a:cubicBezTo>
                  <a:cubicBezTo>
                    <a:pt x="142" y="594"/>
                    <a:pt x="100" y="568"/>
                    <a:pt x="67" y="550"/>
                  </a:cubicBezTo>
                  <a:cubicBezTo>
                    <a:pt x="51" y="540"/>
                    <a:pt x="37" y="533"/>
                    <a:pt x="27" y="527"/>
                  </a:cubicBezTo>
                  <a:cubicBezTo>
                    <a:pt x="22" y="525"/>
                    <a:pt x="17" y="523"/>
                    <a:pt x="14" y="521"/>
                  </a:cubicBezTo>
                  <a:cubicBezTo>
                    <a:pt x="12" y="520"/>
                    <a:pt x="10" y="520"/>
                    <a:pt x="9" y="520"/>
                  </a:cubicBezTo>
                  <a:cubicBezTo>
                    <a:pt x="7" y="519"/>
                    <a:pt x="6" y="519"/>
                    <a:pt x="5" y="519"/>
                  </a:cubicBezTo>
                  <a:cubicBezTo>
                    <a:pt x="4" y="519"/>
                    <a:pt x="4" y="519"/>
                    <a:pt x="3" y="519"/>
                  </a:cubicBezTo>
                  <a:cubicBezTo>
                    <a:pt x="2" y="519"/>
                    <a:pt x="1" y="520"/>
                    <a:pt x="0" y="521"/>
                  </a:cubicBezTo>
                  <a:cubicBezTo>
                    <a:pt x="0" y="522"/>
                    <a:pt x="0" y="523"/>
                    <a:pt x="0" y="524"/>
                  </a:cubicBezTo>
                  <a:cubicBezTo>
                    <a:pt x="0" y="525"/>
                    <a:pt x="1" y="526"/>
                    <a:pt x="2" y="526"/>
                  </a:cubicBezTo>
                  <a:cubicBezTo>
                    <a:pt x="2" y="526"/>
                    <a:pt x="3" y="527"/>
                    <a:pt x="6" y="529"/>
                  </a:cubicBezTo>
                  <a:cubicBezTo>
                    <a:pt x="30" y="544"/>
                    <a:pt x="135" y="608"/>
                    <a:pt x="235" y="670"/>
                  </a:cubicBezTo>
                  <a:cubicBezTo>
                    <a:pt x="285" y="701"/>
                    <a:pt x="333" y="731"/>
                    <a:pt x="369" y="754"/>
                  </a:cubicBezTo>
                  <a:cubicBezTo>
                    <a:pt x="387" y="765"/>
                    <a:pt x="402" y="775"/>
                    <a:pt x="412" y="781"/>
                  </a:cubicBezTo>
                  <a:cubicBezTo>
                    <a:pt x="417" y="785"/>
                    <a:pt x="421" y="788"/>
                    <a:pt x="424" y="789"/>
                  </a:cubicBezTo>
                  <a:cubicBezTo>
                    <a:pt x="425" y="790"/>
                    <a:pt x="426" y="791"/>
                    <a:pt x="427" y="792"/>
                  </a:cubicBezTo>
                  <a:cubicBezTo>
                    <a:pt x="427" y="792"/>
                    <a:pt x="427" y="792"/>
                    <a:pt x="427" y="792"/>
                  </a:cubicBezTo>
                  <a:cubicBezTo>
                    <a:pt x="429" y="791"/>
                    <a:pt x="429" y="791"/>
                    <a:pt x="429" y="791"/>
                  </a:cubicBezTo>
                  <a:cubicBezTo>
                    <a:pt x="427" y="792"/>
                    <a:pt x="427" y="792"/>
                    <a:pt x="427" y="792"/>
                  </a:cubicBezTo>
                  <a:cubicBezTo>
                    <a:pt x="427" y="792"/>
                    <a:pt x="427" y="792"/>
                    <a:pt x="427" y="792"/>
                  </a:cubicBezTo>
                  <a:cubicBezTo>
                    <a:pt x="429" y="791"/>
                    <a:pt x="429" y="791"/>
                    <a:pt x="429" y="791"/>
                  </a:cubicBezTo>
                  <a:cubicBezTo>
                    <a:pt x="427" y="792"/>
                    <a:pt x="427" y="792"/>
                    <a:pt x="427" y="792"/>
                  </a:cubicBezTo>
                  <a:cubicBezTo>
                    <a:pt x="430" y="790"/>
                    <a:pt x="430" y="790"/>
                    <a:pt x="430" y="790"/>
                  </a:cubicBezTo>
                  <a:cubicBezTo>
                    <a:pt x="427" y="791"/>
                    <a:pt x="427" y="791"/>
                    <a:pt x="427" y="791"/>
                  </a:cubicBezTo>
                  <a:cubicBezTo>
                    <a:pt x="427" y="792"/>
                    <a:pt x="427" y="792"/>
                    <a:pt x="427" y="792"/>
                  </a:cubicBezTo>
                  <a:cubicBezTo>
                    <a:pt x="430" y="790"/>
                    <a:pt x="430" y="790"/>
                    <a:pt x="430" y="790"/>
                  </a:cubicBezTo>
                  <a:cubicBezTo>
                    <a:pt x="427" y="791"/>
                    <a:pt x="427" y="791"/>
                    <a:pt x="427" y="791"/>
                  </a:cubicBezTo>
                  <a:cubicBezTo>
                    <a:pt x="430" y="790"/>
                    <a:pt x="430" y="790"/>
                    <a:pt x="430" y="790"/>
                  </a:cubicBezTo>
                  <a:cubicBezTo>
                    <a:pt x="427" y="790"/>
                    <a:pt x="427" y="790"/>
                    <a:pt x="427" y="790"/>
                  </a:cubicBezTo>
                  <a:cubicBezTo>
                    <a:pt x="427" y="791"/>
                    <a:pt x="427" y="791"/>
                    <a:pt x="427" y="791"/>
                  </a:cubicBezTo>
                  <a:cubicBezTo>
                    <a:pt x="430" y="790"/>
                    <a:pt x="430" y="790"/>
                    <a:pt x="430" y="790"/>
                  </a:cubicBezTo>
                  <a:cubicBezTo>
                    <a:pt x="427" y="790"/>
                    <a:pt x="427" y="790"/>
                    <a:pt x="427" y="790"/>
                  </a:cubicBezTo>
                  <a:cubicBezTo>
                    <a:pt x="430" y="790"/>
                    <a:pt x="430" y="790"/>
                    <a:pt x="430" y="790"/>
                  </a:cubicBezTo>
                  <a:cubicBezTo>
                    <a:pt x="427" y="788"/>
                    <a:pt x="427" y="788"/>
                    <a:pt x="427" y="788"/>
                  </a:cubicBezTo>
                  <a:cubicBezTo>
                    <a:pt x="427" y="788"/>
                    <a:pt x="427" y="789"/>
                    <a:pt x="427" y="790"/>
                  </a:cubicBezTo>
                  <a:cubicBezTo>
                    <a:pt x="430" y="790"/>
                    <a:pt x="430" y="790"/>
                    <a:pt x="430" y="790"/>
                  </a:cubicBezTo>
                  <a:cubicBezTo>
                    <a:pt x="427" y="788"/>
                    <a:pt x="427" y="788"/>
                    <a:pt x="427" y="788"/>
                  </a:cubicBezTo>
                  <a:cubicBezTo>
                    <a:pt x="430" y="790"/>
                    <a:pt x="430" y="790"/>
                    <a:pt x="430" y="790"/>
                  </a:cubicBezTo>
                  <a:cubicBezTo>
                    <a:pt x="432" y="787"/>
                    <a:pt x="432" y="787"/>
                    <a:pt x="432" y="787"/>
                  </a:cubicBezTo>
                  <a:cubicBezTo>
                    <a:pt x="7" y="535"/>
                    <a:pt x="7" y="535"/>
                    <a:pt x="7" y="535"/>
                  </a:cubicBezTo>
                  <a:cubicBezTo>
                    <a:pt x="5" y="533"/>
                    <a:pt x="3" y="534"/>
                    <a:pt x="2" y="536"/>
                  </a:cubicBezTo>
                  <a:cubicBezTo>
                    <a:pt x="1" y="536"/>
                    <a:pt x="1" y="537"/>
                    <a:pt x="1" y="538"/>
                  </a:cubicBezTo>
                  <a:cubicBezTo>
                    <a:pt x="1" y="539"/>
                    <a:pt x="1" y="539"/>
                    <a:pt x="1" y="540"/>
                  </a:cubicBezTo>
                  <a:cubicBezTo>
                    <a:pt x="2" y="540"/>
                    <a:pt x="2" y="541"/>
                    <a:pt x="2" y="541"/>
                  </a:cubicBezTo>
                  <a:cubicBezTo>
                    <a:pt x="3" y="541"/>
                    <a:pt x="3" y="542"/>
                    <a:pt x="3" y="542"/>
                  </a:cubicBezTo>
                  <a:cubicBezTo>
                    <a:pt x="5" y="543"/>
                    <a:pt x="8" y="545"/>
                    <a:pt x="12" y="547"/>
                  </a:cubicBezTo>
                  <a:cubicBezTo>
                    <a:pt x="27" y="557"/>
                    <a:pt x="59" y="576"/>
                    <a:pt x="99" y="600"/>
                  </a:cubicBezTo>
                  <a:cubicBezTo>
                    <a:pt x="159" y="636"/>
                    <a:pt x="237" y="682"/>
                    <a:pt x="300" y="720"/>
                  </a:cubicBezTo>
                  <a:cubicBezTo>
                    <a:pt x="331" y="739"/>
                    <a:pt x="358" y="757"/>
                    <a:pt x="378" y="770"/>
                  </a:cubicBezTo>
                  <a:cubicBezTo>
                    <a:pt x="388" y="776"/>
                    <a:pt x="396" y="782"/>
                    <a:pt x="401" y="786"/>
                  </a:cubicBezTo>
                  <a:cubicBezTo>
                    <a:pt x="404" y="788"/>
                    <a:pt x="406" y="790"/>
                    <a:pt x="407" y="791"/>
                  </a:cubicBezTo>
                  <a:cubicBezTo>
                    <a:pt x="407" y="792"/>
                    <a:pt x="408" y="792"/>
                    <a:pt x="408" y="792"/>
                  </a:cubicBezTo>
                  <a:cubicBezTo>
                    <a:pt x="408" y="793"/>
                    <a:pt x="408" y="793"/>
                    <a:pt x="408" y="793"/>
                  </a:cubicBezTo>
                  <a:cubicBezTo>
                    <a:pt x="408" y="792"/>
                    <a:pt x="408" y="792"/>
                    <a:pt x="408" y="792"/>
                  </a:cubicBezTo>
                  <a:cubicBezTo>
                    <a:pt x="408" y="793"/>
                    <a:pt x="408" y="793"/>
                    <a:pt x="408" y="793"/>
                  </a:cubicBezTo>
                  <a:cubicBezTo>
                    <a:pt x="408" y="793"/>
                    <a:pt x="408" y="793"/>
                    <a:pt x="408" y="793"/>
                  </a:cubicBezTo>
                  <a:cubicBezTo>
                    <a:pt x="408" y="792"/>
                    <a:pt x="408" y="792"/>
                    <a:pt x="408" y="792"/>
                  </a:cubicBezTo>
                  <a:cubicBezTo>
                    <a:pt x="408" y="793"/>
                    <a:pt x="408" y="793"/>
                    <a:pt x="408" y="793"/>
                  </a:cubicBezTo>
                  <a:cubicBezTo>
                    <a:pt x="410" y="792"/>
                    <a:pt x="410" y="792"/>
                    <a:pt x="410" y="792"/>
                  </a:cubicBezTo>
                  <a:cubicBezTo>
                    <a:pt x="408" y="792"/>
                    <a:pt x="408" y="792"/>
                    <a:pt x="408" y="792"/>
                  </a:cubicBezTo>
                  <a:cubicBezTo>
                    <a:pt x="408" y="792"/>
                    <a:pt x="408" y="792"/>
                    <a:pt x="408" y="793"/>
                  </a:cubicBezTo>
                  <a:cubicBezTo>
                    <a:pt x="410" y="792"/>
                    <a:pt x="410" y="792"/>
                    <a:pt x="410" y="792"/>
                  </a:cubicBezTo>
                  <a:cubicBezTo>
                    <a:pt x="408" y="792"/>
                    <a:pt x="408" y="792"/>
                    <a:pt x="408" y="792"/>
                  </a:cubicBezTo>
                  <a:cubicBezTo>
                    <a:pt x="411" y="792"/>
                    <a:pt x="411" y="792"/>
                    <a:pt x="411" y="792"/>
                  </a:cubicBezTo>
                  <a:cubicBezTo>
                    <a:pt x="408" y="790"/>
                    <a:pt x="408" y="790"/>
                    <a:pt x="408" y="790"/>
                  </a:cubicBezTo>
                  <a:cubicBezTo>
                    <a:pt x="408" y="791"/>
                    <a:pt x="408" y="791"/>
                    <a:pt x="408" y="792"/>
                  </a:cubicBezTo>
                  <a:cubicBezTo>
                    <a:pt x="411" y="792"/>
                    <a:pt x="411" y="792"/>
                    <a:pt x="411" y="792"/>
                  </a:cubicBezTo>
                  <a:cubicBezTo>
                    <a:pt x="408" y="790"/>
                    <a:pt x="408" y="790"/>
                    <a:pt x="408" y="790"/>
                  </a:cubicBezTo>
                  <a:cubicBezTo>
                    <a:pt x="408" y="790"/>
                    <a:pt x="408" y="790"/>
                    <a:pt x="408" y="790"/>
                  </a:cubicBezTo>
                  <a:cubicBezTo>
                    <a:pt x="411" y="792"/>
                    <a:pt x="411" y="792"/>
                    <a:pt x="411" y="792"/>
                  </a:cubicBezTo>
                  <a:cubicBezTo>
                    <a:pt x="410" y="789"/>
                    <a:pt x="410" y="789"/>
                    <a:pt x="410" y="789"/>
                  </a:cubicBezTo>
                  <a:cubicBezTo>
                    <a:pt x="410" y="789"/>
                    <a:pt x="409" y="789"/>
                    <a:pt x="408" y="790"/>
                  </a:cubicBezTo>
                  <a:cubicBezTo>
                    <a:pt x="411" y="792"/>
                    <a:pt x="411" y="792"/>
                    <a:pt x="411" y="792"/>
                  </a:cubicBezTo>
                  <a:cubicBezTo>
                    <a:pt x="410" y="789"/>
                    <a:pt x="410" y="789"/>
                    <a:pt x="410" y="789"/>
                  </a:cubicBezTo>
                  <a:cubicBezTo>
                    <a:pt x="411" y="791"/>
                    <a:pt x="411" y="791"/>
                    <a:pt x="411" y="791"/>
                  </a:cubicBezTo>
                  <a:cubicBezTo>
                    <a:pt x="410" y="789"/>
                    <a:pt x="410" y="789"/>
                    <a:pt x="410" y="789"/>
                  </a:cubicBezTo>
                  <a:cubicBezTo>
                    <a:pt x="410" y="789"/>
                    <a:pt x="410" y="789"/>
                    <a:pt x="410" y="789"/>
                  </a:cubicBezTo>
                  <a:cubicBezTo>
                    <a:pt x="411" y="791"/>
                    <a:pt x="411" y="791"/>
                    <a:pt x="411" y="791"/>
                  </a:cubicBezTo>
                  <a:cubicBezTo>
                    <a:pt x="410" y="789"/>
                    <a:pt x="410" y="789"/>
                    <a:pt x="410" y="789"/>
                  </a:cubicBezTo>
                  <a:cubicBezTo>
                    <a:pt x="410" y="789"/>
                    <a:pt x="410" y="789"/>
                    <a:pt x="410" y="789"/>
                  </a:cubicBezTo>
                  <a:cubicBezTo>
                    <a:pt x="410" y="789"/>
                    <a:pt x="410" y="789"/>
                    <a:pt x="410" y="789"/>
                  </a:cubicBezTo>
                  <a:cubicBezTo>
                    <a:pt x="410" y="789"/>
                    <a:pt x="410" y="789"/>
                    <a:pt x="410" y="789"/>
                  </a:cubicBezTo>
                  <a:cubicBezTo>
                    <a:pt x="410" y="789"/>
                    <a:pt x="410" y="789"/>
                    <a:pt x="410" y="789"/>
                  </a:cubicBezTo>
                  <a:cubicBezTo>
                    <a:pt x="410" y="789"/>
                    <a:pt x="410" y="789"/>
                    <a:pt x="410" y="789"/>
                  </a:cubicBezTo>
                  <a:cubicBezTo>
                    <a:pt x="410" y="789"/>
                    <a:pt x="409" y="789"/>
                    <a:pt x="408" y="788"/>
                  </a:cubicBezTo>
                  <a:cubicBezTo>
                    <a:pt x="406" y="787"/>
                    <a:pt x="402" y="786"/>
                    <a:pt x="397" y="783"/>
                  </a:cubicBezTo>
                  <a:cubicBezTo>
                    <a:pt x="378" y="775"/>
                    <a:pt x="344" y="756"/>
                    <a:pt x="304" y="732"/>
                  </a:cubicBezTo>
                  <a:cubicBezTo>
                    <a:pt x="244" y="697"/>
                    <a:pt x="170" y="652"/>
                    <a:pt x="111" y="616"/>
                  </a:cubicBezTo>
                  <a:cubicBezTo>
                    <a:pt x="82" y="598"/>
                    <a:pt x="56" y="582"/>
                    <a:pt x="38" y="571"/>
                  </a:cubicBezTo>
                  <a:cubicBezTo>
                    <a:pt x="29" y="565"/>
                    <a:pt x="21" y="561"/>
                    <a:pt x="16" y="558"/>
                  </a:cubicBezTo>
                  <a:cubicBezTo>
                    <a:pt x="11" y="554"/>
                    <a:pt x="8" y="553"/>
                    <a:pt x="8" y="553"/>
                  </a:cubicBezTo>
                  <a:cubicBezTo>
                    <a:pt x="6" y="556"/>
                    <a:pt x="6" y="556"/>
                    <a:pt x="6" y="556"/>
                  </a:cubicBezTo>
                  <a:cubicBezTo>
                    <a:pt x="4" y="559"/>
                    <a:pt x="4" y="559"/>
                    <a:pt x="4" y="559"/>
                  </a:cubicBezTo>
                  <a:cubicBezTo>
                    <a:pt x="4" y="559"/>
                    <a:pt x="10" y="563"/>
                    <a:pt x="20" y="569"/>
                  </a:cubicBezTo>
                  <a:cubicBezTo>
                    <a:pt x="56" y="591"/>
                    <a:pt x="145" y="645"/>
                    <a:pt x="225" y="695"/>
                  </a:cubicBezTo>
                  <a:cubicBezTo>
                    <a:pt x="265" y="719"/>
                    <a:pt x="303" y="743"/>
                    <a:pt x="331" y="761"/>
                  </a:cubicBezTo>
                  <a:cubicBezTo>
                    <a:pt x="345" y="770"/>
                    <a:pt x="356" y="777"/>
                    <a:pt x="364" y="782"/>
                  </a:cubicBezTo>
                  <a:cubicBezTo>
                    <a:pt x="368" y="785"/>
                    <a:pt x="371" y="787"/>
                    <a:pt x="373" y="789"/>
                  </a:cubicBezTo>
                  <a:cubicBezTo>
                    <a:pt x="374" y="789"/>
                    <a:pt x="375" y="790"/>
                    <a:pt x="375" y="790"/>
                  </a:cubicBezTo>
                  <a:cubicBezTo>
                    <a:pt x="375" y="791"/>
                    <a:pt x="375" y="791"/>
                    <a:pt x="375" y="791"/>
                  </a:cubicBezTo>
                  <a:cubicBezTo>
                    <a:pt x="375" y="791"/>
                    <a:pt x="375" y="791"/>
                    <a:pt x="375" y="791"/>
                  </a:cubicBezTo>
                  <a:cubicBezTo>
                    <a:pt x="377" y="789"/>
                    <a:pt x="377" y="789"/>
                    <a:pt x="377" y="789"/>
                  </a:cubicBezTo>
                  <a:cubicBezTo>
                    <a:pt x="375" y="790"/>
                    <a:pt x="375" y="790"/>
                    <a:pt x="375" y="790"/>
                  </a:cubicBezTo>
                  <a:cubicBezTo>
                    <a:pt x="375" y="791"/>
                    <a:pt x="375" y="791"/>
                    <a:pt x="375" y="791"/>
                  </a:cubicBezTo>
                  <a:cubicBezTo>
                    <a:pt x="377" y="789"/>
                    <a:pt x="377" y="789"/>
                    <a:pt x="377" y="789"/>
                  </a:cubicBezTo>
                  <a:cubicBezTo>
                    <a:pt x="375" y="790"/>
                    <a:pt x="375" y="790"/>
                    <a:pt x="375" y="790"/>
                  </a:cubicBezTo>
                  <a:cubicBezTo>
                    <a:pt x="378" y="788"/>
                    <a:pt x="378" y="788"/>
                    <a:pt x="378" y="788"/>
                  </a:cubicBezTo>
                  <a:cubicBezTo>
                    <a:pt x="375" y="788"/>
                    <a:pt x="375" y="788"/>
                    <a:pt x="375" y="788"/>
                  </a:cubicBezTo>
                  <a:cubicBezTo>
                    <a:pt x="375" y="790"/>
                    <a:pt x="375" y="790"/>
                    <a:pt x="375" y="790"/>
                  </a:cubicBezTo>
                  <a:cubicBezTo>
                    <a:pt x="378" y="788"/>
                    <a:pt x="378" y="788"/>
                    <a:pt x="378" y="788"/>
                  </a:cubicBezTo>
                  <a:cubicBezTo>
                    <a:pt x="375" y="788"/>
                    <a:pt x="375" y="788"/>
                    <a:pt x="375" y="788"/>
                  </a:cubicBezTo>
                  <a:cubicBezTo>
                    <a:pt x="378" y="788"/>
                    <a:pt x="378" y="788"/>
                    <a:pt x="378" y="788"/>
                  </a:cubicBezTo>
                  <a:cubicBezTo>
                    <a:pt x="375" y="786"/>
                    <a:pt x="375" y="786"/>
                    <a:pt x="375" y="786"/>
                  </a:cubicBezTo>
                  <a:cubicBezTo>
                    <a:pt x="375" y="787"/>
                    <a:pt x="375" y="788"/>
                    <a:pt x="375" y="788"/>
                  </a:cubicBezTo>
                  <a:cubicBezTo>
                    <a:pt x="378" y="788"/>
                    <a:pt x="378" y="788"/>
                    <a:pt x="378" y="788"/>
                  </a:cubicBezTo>
                  <a:cubicBezTo>
                    <a:pt x="375" y="786"/>
                    <a:pt x="375" y="786"/>
                    <a:pt x="375" y="786"/>
                  </a:cubicBezTo>
                  <a:cubicBezTo>
                    <a:pt x="375" y="786"/>
                    <a:pt x="375" y="786"/>
                    <a:pt x="375" y="786"/>
                  </a:cubicBezTo>
                  <a:cubicBezTo>
                    <a:pt x="378" y="788"/>
                    <a:pt x="378" y="788"/>
                    <a:pt x="378" y="788"/>
                  </a:cubicBezTo>
                  <a:cubicBezTo>
                    <a:pt x="377" y="785"/>
                    <a:pt x="377" y="785"/>
                    <a:pt x="377" y="785"/>
                  </a:cubicBezTo>
                  <a:cubicBezTo>
                    <a:pt x="377" y="785"/>
                    <a:pt x="376" y="786"/>
                    <a:pt x="375" y="786"/>
                  </a:cubicBezTo>
                  <a:cubicBezTo>
                    <a:pt x="378" y="788"/>
                    <a:pt x="378" y="788"/>
                    <a:pt x="378" y="788"/>
                  </a:cubicBezTo>
                  <a:cubicBezTo>
                    <a:pt x="377" y="785"/>
                    <a:pt x="377" y="785"/>
                    <a:pt x="377" y="785"/>
                  </a:cubicBezTo>
                  <a:cubicBezTo>
                    <a:pt x="378" y="788"/>
                    <a:pt x="378" y="788"/>
                    <a:pt x="378" y="788"/>
                  </a:cubicBezTo>
                  <a:cubicBezTo>
                    <a:pt x="378" y="785"/>
                    <a:pt x="378" y="785"/>
                    <a:pt x="378" y="785"/>
                  </a:cubicBezTo>
                  <a:cubicBezTo>
                    <a:pt x="378" y="785"/>
                    <a:pt x="377" y="785"/>
                    <a:pt x="377" y="785"/>
                  </a:cubicBezTo>
                  <a:cubicBezTo>
                    <a:pt x="378" y="788"/>
                    <a:pt x="378" y="788"/>
                    <a:pt x="378" y="788"/>
                  </a:cubicBezTo>
                  <a:cubicBezTo>
                    <a:pt x="378" y="785"/>
                    <a:pt x="378" y="785"/>
                    <a:pt x="378" y="785"/>
                  </a:cubicBezTo>
                  <a:cubicBezTo>
                    <a:pt x="378" y="786"/>
                    <a:pt x="378" y="786"/>
                    <a:pt x="378" y="786"/>
                  </a:cubicBezTo>
                  <a:cubicBezTo>
                    <a:pt x="378" y="785"/>
                    <a:pt x="378" y="785"/>
                    <a:pt x="378" y="785"/>
                  </a:cubicBezTo>
                  <a:cubicBezTo>
                    <a:pt x="378" y="785"/>
                    <a:pt x="378" y="785"/>
                    <a:pt x="378" y="785"/>
                  </a:cubicBezTo>
                  <a:cubicBezTo>
                    <a:pt x="378" y="786"/>
                    <a:pt x="378" y="786"/>
                    <a:pt x="378" y="786"/>
                  </a:cubicBezTo>
                  <a:cubicBezTo>
                    <a:pt x="378" y="785"/>
                    <a:pt x="378" y="785"/>
                    <a:pt x="378" y="785"/>
                  </a:cubicBezTo>
                  <a:cubicBezTo>
                    <a:pt x="378" y="785"/>
                    <a:pt x="378" y="785"/>
                    <a:pt x="378" y="785"/>
                  </a:cubicBezTo>
                  <a:cubicBezTo>
                    <a:pt x="378" y="785"/>
                    <a:pt x="377" y="785"/>
                    <a:pt x="376" y="784"/>
                  </a:cubicBezTo>
                  <a:cubicBezTo>
                    <a:pt x="371" y="782"/>
                    <a:pt x="361" y="778"/>
                    <a:pt x="349" y="770"/>
                  </a:cubicBezTo>
                  <a:cubicBezTo>
                    <a:pt x="304" y="746"/>
                    <a:pt x="219" y="695"/>
                    <a:pt x="145" y="649"/>
                  </a:cubicBezTo>
                  <a:cubicBezTo>
                    <a:pt x="108" y="627"/>
                    <a:pt x="74" y="606"/>
                    <a:pt x="50" y="591"/>
                  </a:cubicBezTo>
                  <a:cubicBezTo>
                    <a:pt x="37" y="583"/>
                    <a:pt x="27" y="577"/>
                    <a:pt x="20" y="572"/>
                  </a:cubicBezTo>
                  <a:cubicBezTo>
                    <a:pt x="13" y="568"/>
                    <a:pt x="9" y="565"/>
                    <a:pt x="9" y="565"/>
                  </a:cubicBezTo>
                  <a:cubicBezTo>
                    <a:pt x="7" y="564"/>
                    <a:pt x="5" y="565"/>
                    <a:pt x="4" y="567"/>
                  </a:cubicBezTo>
                  <a:cubicBezTo>
                    <a:pt x="3" y="568"/>
                    <a:pt x="3" y="571"/>
                    <a:pt x="5" y="572"/>
                  </a:cubicBezTo>
                  <a:cubicBezTo>
                    <a:pt x="356" y="792"/>
                    <a:pt x="356" y="792"/>
                    <a:pt x="356" y="792"/>
                  </a:cubicBezTo>
                  <a:cubicBezTo>
                    <a:pt x="359" y="788"/>
                    <a:pt x="359" y="788"/>
                    <a:pt x="359" y="788"/>
                  </a:cubicBezTo>
                  <a:cubicBezTo>
                    <a:pt x="360" y="785"/>
                    <a:pt x="360" y="785"/>
                    <a:pt x="360" y="785"/>
                  </a:cubicBezTo>
                  <a:cubicBezTo>
                    <a:pt x="360" y="785"/>
                    <a:pt x="273" y="735"/>
                    <a:pt x="185" y="684"/>
                  </a:cubicBezTo>
                  <a:cubicBezTo>
                    <a:pt x="142" y="659"/>
                    <a:pt x="98" y="634"/>
                    <a:pt x="64" y="615"/>
                  </a:cubicBezTo>
                  <a:cubicBezTo>
                    <a:pt x="48" y="605"/>
                    <a:pt x="34" y="597"/>
                    <a:pt x="24" y="592"/>
                  </a:cubicBezTo>
                  <a:cubicBezTo>
                    <a:pt x="19" y="589"/>
                    <a:pt x="15" y="587"/>
                    <a:pt x="13" y="585"/>
                  </a:cubicBezTo>
                  <a:cubicBezTo>
                    <a:pt x="11" y="585"/>
                    <a:pt x="10" y="584"/>
                    <a:pt x="10" y="584"/>
                  </a:cubicBezTo>
                  <a:cubicBezTo>
                    <a:pt x="9" y="583"/>
                    <a:pt x="9" y="583"/>
                    <a:pt x="9" y="583"/>
                  </a:cubicBezTo>
                  <a:cubicBezTo>
                    <a:pt x="8" y="583"/>
                    <a:pt x="8" y="583"/>
                    <a:pt x="8" y="583"/>
                  </a:cubicBezTo>
                  <a:cubicBezTo>
                    <a:pt x="8" y="583"/>
                    <a:pt x="8" y="583"/>
                    <a:pt x="8" y="583"/>
                  </a:cubicBezTo>
                  <a:cubicBezTo>
                    <a:pt x="7" y="583"/>
                    <a:pt x="7" y="583"/>
                    <a:pt x="7" y="583"/>
                  </a:cubicBezTo>
                  <a:cubicBezTo>
                    <a:pt x="6" y="583"/>
                    <a:pt x="6" y="583"/>
                    <a:pt x="5" y="583"/>
                  </a:cubicBezTo>
                  <a:cubicBezTo>
                    <a:pt x="5" y="583"/>
                    <a:pt x="4" y="583"/>
                    <a:pt x="3" y="584"/>
                  </a:cubicBezTo>
                  <a:cubicBezTo>
                    <a:pt x="3" y="585"/>
                    <a:pt x="2" y="586"/>
                    <a:pt x="3" y="587"/>
                  </a:cubicBezTo>
                  <a:cubicBezTo>
                    <a:pt x="3" y="588"/>
                    <a:pt x="4" y="589"/>
                    <a:pt x="5" y="590"/>
                  </a:cubicBezTo>
                  <a:cubicBezTo>
                    <a:pt x="5" y="590"/>
                    <a:pt x="10" y="593"/>
                    <a:pt x="18" y="598"/>
                  </a:cubicBezTo>
                  <a:cubicBezTo>
                    <a:pt x="50" y="617"/>
                    <a:pt x="128" y="663"/>
                    <a:pt x="198" y="707"/>
                  </a:cubicBezTo>
                  <a:cubicBezTo>
                    <a:pt x="233" y="728"/>
                    <a:pt x="266" y="749"/>
                    <a:pt x="290" y="764"/>
                  </a:cubicBezTo>
                  <a:cubicBezTo>
                    <a:pt x="302" y="772"/>
                    <a:pt x="312" y="779"/>
                    <a:pt x="319" y="784"/>
                  </a:cubicBezTo>
                  <a:cubicBezTo>
                    <a:pt x="322" y="786"/>
                    <a:pt x="325" y="788"/>
                    <a:pt x="327" y="790"/>
                  </a:cubicBezTo>
                  <a:cubicBezTo>
                    <a:pt x="328" y="790"/>
                    <a:pt x="328" y="791"/>
                    <a:pt x="328" y="791"/>
                  </a:cubicBezTo>
                  <a:cubicBezTo>
                    <a:pt x="329" y="791"/>
                    <a:pt x="329" y="791"/>
                    <a:pt x="329" y="791"/>
                  </a:cubicBezTo>
                  <a:cubicBezTo>
                    <a:pt x="329" y="791"/>
                    <a:pt x="329" y="791"/>
                    <a:pt x="329" y="791"/>
                  </a:cubicBezTo>
                  <a:cubicBezTo>
                    <a:pt x="329" y="791"/>
                    <a:pt x="329" y="791"/>
                    <a:pt x="329" y="791"/>
                  </a:cubicBezTo>
                  <a:cubicBezTo>
                    <a:pt x="329" y="791"/>
                    <a:pt x="329" y="791"/>
                    <a:pt x="329" y="791"/>
                  </a:cubicBezTo>
                  <a:cubicBezTo>
                    <a:pt x="329" y="791"/>
                    <a:pt x="329" y="791"/>
                    <a:pt x="329" y="791"/>
                  </a:cubicBezTo>
                  <a:cubicBezTo>
                    <a:pt x="329" y="791"/>
                    <a:pt x="329" y="791"/>
                    <a:pt x="329" y="791"/>
                  </a:cubicBezTo>
                  <a:cubicBezTo>
                    <a:pt x="331" y="790"/>
                    <a:pt x="331" y="790"/>
                    <a:pt x="331" y="790"/>
                  </a:cubicBezTo>
                  <a:cubicBezTo>
                    <a:pt x="328" y="790"/>
                    <a:pt x="328" y="790"/>
                    <a:pt x="328" y="790"/>
                  </a:cubicBezTo>
                  <a:cubicBezTo>
                    <a:pt x="328" y="791"/>
                    <a:pt x="329" y="791"/>
                    <a:pt x="329" y="791"/>
                  </a:cubicBezTo>
                  <a:cubicBezTo>
                    <a:pt x="331" y="790"/>
                    <a:pt x="331" y="790"/>
                    <a:pt x="331" y="790"/>
                  </a:cubicBezTo>
                  <a:cubicBezTo>
                    <a:pt x="328" y="790"/>
                    <a:pt x="328" y="790"/>
                    <a:pt x="328" y="790"/>
                  </a:cubicBezTo>
                  <a:cubicBezTo>
                    <a:pt x="332" y="790"/>
                    <a:pt x="332" y="790"/>
                    <a:pt x="332" y="790"/>
                  </a:cubicBezTo>
                  <a:cubicBezTo>
                    <a:pt x="329" y="788"/>
                    <a:pt x="329" y="788"/>
                    <a:pt x="329" y="788"/>
                  </a:cubicBezTo>
                  <a:cubicBezTo>
                    <a:pt x="328" y="788"/>
                    <a:pt x="328" y="789"/>
                    <a:pt x="328" y="790"/>
                  </a:cubicBezTo>
                  <a:cubicBezTo>
                    <a:pt x="332" y="790"/>
                    <a:pt x="332" y="790"/>
                    <a:pt x="332" y="790"/>
                  </a:cubicBezTo>
                  <a:cubicBezTo>
                    <a:pt x="329" y="788"/>
                    <a:pt x="329" y="788"/>
                    <a:pt x="329" y="788"/>
                  </a:cubicBezTo>
                  <a:cubicBezTo>
                    <a:pt x="329" y="788"/>
                    <a:pt x="329" y="788"/>
                    <a:pt x="329" y="788"/>
                  </a:cubicBezTo>
                  <a:cubicBezTo>
                    <a:pt x="332" y="790"/>
                    <a:pt x="332" y="790"/>
                    <a:pt x="332" y="790"/>
                  </a:cubicBezTo>
                  <a:cubicBezTo>
                    <a:pt x="330" y="786"/>
                    <a:pt x="330" y="786"/>
                    <a:pt x="330" y="786"/>
                  </a:cubicBezTo>
                  <a:cubicBezTo>
                    <a:pt x="330" y="786"/>
                    <a:pt x="329" y="787"/>
                    <a:pt x="329" y="788"/>
                  </a:cubicBezTo>
                  <a:cubicBezTo>
                    <a:pt x="332" y="790"/>
                    <a:pt x="332" y="790"/>
                    <a:pt x="332" y="790"/>
                  </a:cubicBezTo>
                  <a:cubicBezTo>
                    <a:pt x="330" y="786"/>
                    <a:pt x="330" y="786"/>
                    <a:pt x="330" y="786"/>
                  </a:cubicBezTo>
                  <a:cubicBezTo>
                    <a:pt x="331" y="789"/>
                    <a:pt x="331" y="789"/>
                    <a:pt x="331" y="789"/>
                  </a:cubicBezTo>
                  <a:cubicBezTo>
                    <a:pt x="331" y="786"/>
                    <a:pt x="331" y="786"/>
                    <a:pt x="331" y="786"/>
                  </a:cubicBezTo>
                  <a:cubicBezTo>
                    <a:pt x="331" y="786"/>
                    <a:pt x="331" y="786"/>
                    <a:pt x="330" y="786"/>
                  </a:cubicBezTo>
                  <a:cubicBezTo>
                    <a:pt x="331" y="789"/>
                    <a:pt x="331" y="789"/>
                    <a:pt x="331" y="789"/>
                  </a:cubicBezTo>
                  <a:cubicBezTo>
                    <a:pt x="331" y="786"/>
                    <a:pt x="331" y="786"/>
                    <a:pt x="331" y="786"/>
                  </a:cubicBezTo>
                  <a:cubicBezTo>
                    <a:pt x="331" y="787"/>
                    <a:pt x="331" y="787"/>
                    <a:pt x="331" y="787"/>
                  </a:cubicBezTo>
                  <a:cubicBezTo>
                    <a:pt x="331" y="786"/>
                    <a:pt x="331" y="786"/>
                    <a:pt x="331" y="786"/>
                  </a:cubicBezTo>
                  <a:cubicBezTo>
                    <a:pt x="331" y="786"/>
                    <a:pt x="331" y="786"/>
                    <a:pt x="331" y="786"/>
                  </a:cubicBezTo>
                  <a:cubicBezTo>
                    <a:pt x="331" y="787"/>
                    <a:pt x="331" y="787"/>
                    <a:pt x="331" y="787"/>
                  </a:cubicBezTo>
                  <a:cubicBezTo>
                    <a:pt x="331" y="786"/>
                    <a:pt x="331" y="786"/>
                    <a:pt x="331" y="786"/>
                  </a:cubicBezTo>
                  <a:cubicBezTo>
                    <a:pt x="331" y="786"/>
                    <a:pt x="331" y="786"/>
                    <a:pt x="331" y="786"/>
                  </a:cubicBezTo>
                  <a:cubicBezTo>
                    <a:pt x="331" y="786"/>
                    <a:pt x="331" y="786"/>
                    <a:pt x="331" y="786"/>
                  </a:cubicBezTo>
                  <a:cubicBezTo>
                    <a:pt x="331" y="786"/>
                    <a:pt x="331" y="786"/>
                    <a:pt x="331" y="786"/>
                  </a:cubicBezTo>
                  <a:cubicBezTo>
                    <a:pt x="331" y="786"/>
                    <a:pt x="331" y="786"/>
                    <a:pt x="331" y="786"/>
                  </a:cubicBezTo>
                  <a:cubicBezTo>
                    <a:pt x="331" y="786"/>
                    <a:pt x="331" y="786"/>
                    <a:pt x="331" y="786"/>
                  </a:cubicBezTo>
                  <a:cubicBezTo>
                    <a:pt x="331" y="786"/>
                    <a:pt x="331" y="786"/>
                    <a:pt x="330" y="786"/>
                  </a:cubicBezTo>
                  <a:cubicBezTo>
                    <a:pt x="325" y="784"/>
                    <a:pt x="317" y="780"/>
                    <a:pt x="306" y="774"/>
                  </a:cubicBezTo>
                  <a:cubicBezTo>
                    <a:pt x="267" y="753"/>
                    <a:pt x="194" y="710"/>
                    <a:pt x="130" y="672"/>
                  </a:cubicBezTo>
                  <a:cubicBezTo>
                    <a:pt x="98" y="653"/>
                    <a:pt x="68" y="635"/>
                    <a:pt x="47" y="622"/>
                  </a:cubicBezTo>
                  <a:cubicBezTo>
                    <a:pt x="36" y="615"/>
                    <a:pt x="27" y="610"/>
                    <a:pt x="21" y="606"/>
                  </a:cubicBezTo>
                  <a:cubicBezTo>
                    <a:pt x="18" y="605"/>
                    <a:pt x="15" y="603"/>
                    <a:pt x="14" y="602"/>
                  </a:cubicBezTo>
                  <a:cubicBezTo>
                    <a:pt x="13" y="602"/>
                    <a:pt x="12" y="601"/>
                    <a:pt x="12" y="601"/>
                  </a:cubicBezTo>
                  <a:cubicBezTo>
                    <a:pt x="11" y="601"/>
                    <a:pt x="11" y="601"/>
                    <a:pt x="11" y="601"/>
                  </a:cubicBezTo>
                  <a:cubicBezTo>
                    <a:pt x="10" y="601"/>
                    <a:pt x="10" y="601"/>
                    <a:pt x="10" y="601"/>
                  </a:cubicBezTo>
                  <a:cubicBezTo>
                    <a:pt x="10" y="600"/>
                    <a:pt x="10" y="600"/>
                    <a:pt x="10" y="600"/>
                  </a:cubicBezTo>
                  <a:cubicBezTo>
                    <a:pt x="10" y="600"/>
                    <a:pt x="10" y="600"/>
                    <a:pt x="9" y="600"/>
                  </a:cubicBezTo>
                  <a:cubicBezTo>
                    <a:pt x="9" y="600"/>
                    <a:pt x="8" y="600"/>
                    <a:pt x="8" y="600"/>
                  </a:cubicBezTo>
                  <a:cubicBezTo>
                    <a:pt x="7" y="601"/>
                    <a:pt x="6" y="601"/>
                    <a:pt x="6" y="602"/>
                  </a:cubicBezTo>
                  <a:cubicBezTo>
                    <a:pt x="5" y="604"/>
                    <a:pt x="5" y="606"/>
                    <a:pt x="7" y="607"/>
                  </a:cubicBezTo>
                  <a:cubicBezTo>
                    <a:pt x="128" y="683"/>
                    <a:pt x="128" y="683"/>
                    <a:pt x="128" y="683"/>
                  </a:cubicBezTo>
                  <a:cubicBezTo>
                    <a:pt x="10" y="615"/>
                    <a:pt x="10" y="615"/>
                    <a:pt x="10" y="615"/>
                  </a:cubicBezTo>
                  <a:cubicBezTo>
                    <a:pt x="8" y="614"/>
                    <a:pt x="6" y="615"/>
                    <a:pt x="5" y="616"/>
                  </a:cubicBezTo>
                  <a:cubicBezTo>
                    <a:pt x="4" y="617"/>
                    <a:pt x="4" y="618"/>
                    <a:pt x="4" y="619"/>
                  </a:cubicBezTo>
                  <a:cubicBezTo>
                    <a:pt x="4" y="620"/>
                    <a:pt x="5" y="621"/>
                    <a:pt x="5" y="621"/>
                  </a:cubicBezTo>
                  <a:cubicBezTo>
                    <a:pt x="6" y="622"/>
                    <a:pt x="6" y="623"/>
                    <a:pt x="7" y="624"/>
                  </a:cubicBezTo>
                  <a:cubicBezTo>
                    <a:pt x="9" y="625"/>
                    <a:pt x="11" y="627"/>
                    <a:pt x="14" y="629"/>
                  </a:cubicBezTo>
                  <a:cubicBezTo>
                    <a:pt x="26" y="638"/>
                    <a:pt x="49" y="652"/>
                    <a:pt x="76" y="670"/>
                  </a:cubicBezTo>
                  <a:cubicBezTo>
                    <a:pt x="159" y="721"/>
                    <a:pt x="284" y="795"/>
                    <a:pt x="284" y="795"/>
                  </a:cubicBezTo>
                  <a:cubicBezTo>
                    <a:pt x="286" y="792"/>
                    <a:pt x="286" y="792"/>
                    <a:pt x="286" y="792"/>
                  </a:cubicBezTo>
                  <a:cubicBezTo>
                    <a:pt x="288" y="789"/>
                    <a:pt x="288" y="789"/>
                    <a:pt x="288" y="789"/>
                  </a:cubicBezTo>
                  <a:cubicBezTo>
                    <a:pt x="11" y="632"/>
                    <a:pt x="11" y="632"/>
                    <a:pt x="11" y="632"/>
                  </a:cubicBezTo>
                  <a:cubicBezTo>
                    <a:pt x="9" y="631"/>
                    <a:pt x="7" y="631"/>
                    <a:pt x="6" y="633"/>
                  </a:cubicBezTo>
                  <a:cubicBezTo>
                    <a:pt x="5" y="635"/>
                    <a:pt x="6" y="637"/>
                    <a:pt x="7" y="638"/>
                  </a:cubicBezTo>
                  <a:cubicBezTo>
                    <a:pt x="7" y="638"/>
                    <a:pt x="11" y="641"/>
                    <a:pt x="18" y="645"/>
                  </a:cubicBezTo>
                  <a:cubicBezTo>
                    <a:pt x="42" y="659"/>
                    <a:pt x="101" y="694"/>
                    <a:pt x="154" y="726"/>
                  </a:cubicBezTo>
                  <a:cubicBezTo>
                    <a:pt x="181" y="742"/>
                    <a:pt x="206" y="758"/>
                    <a:pt x="224" y="770"/>
                  </a:cubicBezTo>
                  <a:cubicBezTo>
                    <a:pt x="233" y="776"/>
                    <a:pt x="241" y="781"/>
                    <a:pt x="246" y="785"/>
                  </a:cubicBezTo>
                  <a:cubicBezTo>
                    <a:pt x="249" y="787"/>
                    <a:pt x="251" y="789"/>
                    <a:pt x="252" y="790"/>
                  </a:cubicBezTo>
                  <a:cubicBezTo>
                    <a:pt x="253" y="790"/>
                    <a:pt x="253" y="791"/>
                    <a:pt x="253" y="791"/>
                  </a:cubicBezTo>
                  <a:cubicBezTo>
                    <a:pt x="253" y="791"/>
                    <a:pt x="253" y="791"/>
                    <a:pt x="253" y="791"/>
                  </a:cubicBezTo>
                  <a:cubicBezTo>
                    <a:pt x="255" y="790"/>
                    <a:pt x="255" y="790"/>
                    <a:pt x="255" y="790"/>
                  </a:cubicBezTo>
                  <a:cubicBezTo>
                    <a:pt x="253" y="791"/>
                    <a:pt x="253" y="791"/>
                    <a:pt x="253" y="791"/>
                  </a:cubicBezTo>
                  <a:cubicBezTo>
                    <a:pt x="253" y="791"/>
                    <a:pt x="253" y="791"/>
                    <a:pt x="253" y="791"/>
                  </a:cubicBezTo>
                  <a:cubicBezTo>
                    <a:pt x="255" y="790"/>
                    <a:pt x="255" y="790"/>
                    <a:pt x="255" y="790"/>
                  </a:cubicBezTo>
                  <a:cubicBezTo>
                    <a:pt x="253" y="791"/>
                    <a:pt x="253" y="791"/>
                    <a:pt x="253" y="791"/>
                  </a:cubicBezTo>
                  <a:cubicBezTo>
                    <a:pt x="256" y="789"/>
                    <a:pt x="256" y="789"/>
                    <a:pt x="256" y="789"/>
                  </a:cubicBezTo>
                  <a:cubicBezTo>
                    <a:pt x="253" y="789"/>
                    <a:pt x="253" y="789"/>
                    <a:pt x="253" y="789"/>
                  </a:cubicBezTo>
                  <a:cubicBezTo>
                    <a:pt x="253" y="790"/>
                    <a:pt x="253" y="790"/>
                    <a:pt x="253" y="791"/>
                  </a:cubicBezTo>
                  <a:cubicBezTo>
                    <a:pt x="256" y="789"/>
                    <a:pt x="256" y="789"/>
                    <a:pt x="256" y="789"/>
                  </a:cubicBezTo>
                  <a:cubicBezTo>
                    <a:pt x="253" y="789"/>
                    <a:pt x="253" y="789"/>
                    <a:pt x="253" y="789"/>
                  </a:cubicBezTo>
                  <a:cubicBezTo>
                    <a:pt x="256" y="789"/>
                    <a:pt x="256" y="789"/>
                    <a:pt x="256" y="789"/>
                  </a:cubicBezTo>
                  <a:cubicBezTo>
                    <a:pt x="253" y="788"/>
                    <a:pt x="253" y="788"/>
                    <a:pt x="253" y="788"/>
                  </a:cubicBezTo>
                  <a:cubicBezTo>
                    <a:pt x="253" y="788"/>
                    <a:pt x="253" y="789"/>
                    <a:pt x="253" y="789"/>
                  </a:cubicBezTo>
                  <a:cubicBezTo>
                    <a:pt x="256" y="789"/>
                    <a:pt x="256" y="789"/>
                    <a:pt x="256" y="789"/>
                  </a:cubicBezTo>
                  <a:cubicBezTo>
                    <a:pt x="253" y="788"/>
                    <a:pt x="253" y="788"/>
                    <a:pt x="253" y="788"/>
                  </a:cubicBezTo>
                  <a:cubicBezTo>
                    <a:pt x="253" y="787"/>
                    <a:pt x="253" y="787"/>
                    <a:pt x="253" y="787"/>
                  </a:cubicBezTo>
                  <a:cubicBezTo>
                    <a:pt x="256" y="789"/>
                    <a:pt x="256" y="789"/>
                    <a:pt x="256" y="789"/>
                  </a:cubicBezTo>
                  <a:cubicBezTo>
                    <a:pt x="255" y="786"/>
                    <a:pt x="255" y="786"/>
                    <a:pt x="255" y="786"/>
                  </a:cubicBezTo>
                  <a:cubicBezTo>
                    <a:pt x="255" y="786"/>
                    <a:pt x="254" y="787"/>
                    <a:pt x="253" y="787"/>
                  </a:cubicBezTo>
                  <a:cubicBezTo>
                    <a:pt x="256" y="789"/>
                    <a:pt x="256" y="789"/>
                    <a:pt x="256" y="789"/>
                  </a:cubicBezTo>
                  <a:cubicBezTo>
                    <a:pt x="255" y="786"/>
                    <a:pt x="255" y="786"/>
                    <a:pt x="255" y="786"/>
                  </a:cubicBezTo>
                  <a:cubicBezTo>
                    <a:pt x="256" y="789"/>
                    <a:pt x="256" y="789"/>
                    <a:pt x="256" y="789"/>
                  </a:cubicBezTo>
                  <a:cubicBezTo>
                    <a:pt x="256" y="786"/>
                    <a:pt x="256" y="786"/>
                    <a:pt x="256" y="786"/>
                  </a:cubicBezTo>
                  <a:cubicBezTo>
                    <a:pt x="256" y="786"/>
                    <a:pt x="256" y="786"/>
                    <a:pt x="255" y="786"/>
                  </a:cubicBezTo>
                  <a:cubicBezTo>
                    <a:pt x="256" y="789"/>
                    <a:pt x="256" y="789"/>
                    <a:pt x="256" y="789"/>
                  </a:cubicBezTo>
                  <a:cubicBezTo>
                    <a:pt x="256" y="786"/>
                    <a:pt x="256" y="786"/>
                    <a:pt x="256" y="786"/>
                  </a:cubicBezTo>
                  <a:cubicBezTo>
                    <a:pt x="256" y="788"/>
                    <a:pt x="256" y="788"/>
                    <a:pt x="256" y="788"/>
                  </a:cubicBezTo>
                  <a:cubicBezTo>
                    <a:pt x="257" y="786"/>
                    <a:pt x="257" y="786"/>
                    <a:pt x="257" y="786"/>
                  </a:cubicBezTo>
                  <a:cubicBezTo>
                    <a:pt x="256" y="786"/>
                    <a:pt x="256" y="786"/>
                    <a:pt x="256" y="786"/>
                  </a:cubicBezTo>
                  <a:cubicBezTo>
                    <a:pt x="256" y="788"/>
                    <a:pt x="256" y="788"/>
                    <a:pt x="256" y="788"/>
                  </a:cubicBezTo>
                  <a:cubicBezTo>
                    <a:pt x="257" y="786"/>
                    <a:pt x="257" y="786"/>
                    <a:pt x="257" y="786"/>
                  </a:cubicBezTo>
                  <a:cubicBezTo>
                    <a:pt x="257" y="786"/>
                    <a:pt x="257" y="786"/>
                    <a:pt x="257" y="786"/>
                  </a:cubicBezTo>
                  <a:cubicBezTo>
                    <a:pt x="257" y="786"/>
                    <a:pt x="257" y="786"/>
                    <a:pt x="257" y="786"/>
                  </a:cubicBezTo>
                  <a:cubicBezTo>
                    <a:pt x="257" y="786"/>
                    <a:pt x="257" y="786"/>
                    <a:pt x="257" y="786"/>
                  </a:cubicBezTo>
                  <a:cubicBezTo>
                    <a:pt x="257" y="786"/>
                    <a:pt x="257" y="786"/>
                    <a:pt x="257" y="786"/>
                  </a:cubicBezTo>
                  <a:cubicBezTo>
                    <a:pt x="257" y="786"/>
                    <a:pt x="257" y="786"/>
                    <a:pt x="257" y="786"/>
                  </a:cubicBezTo>
                  <a:cubicBezTo>
                    <a:pt x="257" y="786"/>
                    <a:pt x="256" y="786"/>
                    <a:pt x="255" y="785"/>
                  </a:cubicBezTo>
                  <a:cubicBezTo>
                    <a:pt x="252" y="784"/>
                    <a:pt x="246" y="781"/>
                    <a:pt x="237" y="776"/>
                  </a:cubicBezTo>
                  <a:cubicBezTo>
                    <a:pt x="208" y="761"/>
                    <a:pt x="152" y="728"/>
                    <a:pt x="103" y="700"/>
                  </a:cubicBezTo>
                  <a:cubicBezTo>
                    <a:pt x="78" y="686"/>
                    <a:pt x="55" y="673"/>
                    <a:pt x="38" y="663"/>
                  </a:cubicBezTo>
                  <a:cubicBezTo>
                    <a:pt x="30" y="658"/>
                    <a:pt x="23" y="654"/>
                    <a:pt x="18" y="651"/>
                  </a:cubicBezTo>
                  <a:cubicBezTo>
                    <a:pt x="15" y="650"/>
                    <a:pt x="13" y="649"/>
                    <a:pt x="12" y="648"/>
                  </a:cubicBezTo>
                  <a:cubicBezTo>
                    <a:pt x="11" y="648"/>
                    <a:pt x="10" y="648"/>
                    <a:pt x="10" y="647"/>
                  </a:cubicBezTo>
                  <a:cubicBezTo>
                    <a:pt x="9" y="647"/>
                    <a:pt x="9" y="647"/>
                    <a:pt x="9" y="647"/>
                  </a:cubicBezTo>
                  <a:cubicBezTo>
                    <a:pt x="9" y="647"/>
                    <a:pt x="8" y="647"/>
                    <a:pt x="8" y="647"/>
                  </a:cubicBezTo>
                  <a:cubicBezTo>
                    <a:pt x="7" y="647"/>
                    <a:pt x="7" y="647"/>
                    <a:pt x="6" y="647"/>
                  </a:cubicBezTo>
                  <a:cubicBezTo>
                    <a:pt x="6" y="647"/>
                    <a:pt x="5" y="648"/>
                    <a:pt x="4" y="649"/>
                  </a:cubicBezTo>
                  <a:cubicBezTo>
                    <a:pt x="4" y="649"/>
                    <a:pt x="3" y="651"/>
                    <a:pt x="4" y="652"/>
                  </a:cubicBezTo>
                  <a:cubicBezTo>
                    <a:pt x="4" y="653"/>
                    <a:pt x="5" y="653"/>
                    <a:pt x="5" y="654"/>
                  </a:cubicBezTo>
                  <a:cubicBezTo>
                    <a:pt x="5" y="654"/>
                    <a:pt x="9" y="656"/>
                    <a:pt x="15" y="660"/>
                  </a:cubicBezTo>
                  <a:cubicBezTo>
                    <a:pt x="37" y="673"/>
                    <a:pt x="91" y="706"/>
                    <a:pt x="139" y="736"/>
                  </a:cubicBezTo>
                  <a:cubicBezTo>
                    <a:pt x="164" y="751"/>
                    <a:pt x="187" y="765"/>
                    <a:pt x="204" y="776"/>
                  </a:cubicBezTo>
                  <a:cubicBezTo>
                    <a:pt x="212" y="781"/>
                    <a:pt x="219" y="786"/>
                    <a:pt x="224" y="789"/>
                  </a:cubicBezTo>
                  <a:cubicBezTo>
                    <a:pt x="226" y="791"/>
                    <a:pt x="228" y="792"/>
                    <a:pt x="229" y="793"/>
                  </a:cubicBezTo>
                  <a:cubicBezTo>
                    <a:pt x="230" y="793"/>
                    <a:pt x="230" y="794"/>
                    <a:pt x="230" y="794"/>
                  </a:cubicBezTo>
                  <a:cubicBezTo>
                    <a:pt x="230" y="794"/>
                    <a:pt x="230" y="794"/>
                    <a:pt x="230" y="794"/>
                  </a:cubicBezTo>
                  <a:cubicBezTo>
                    <a:pt x="232" y="793"/>
                    <a:pt x="232" y="793"/>
                    <a:pt x="232" y="793"/>
                  </a:cubicBezTo>
                  <a:cubicBezTo>
                    <a:pt x="230" y="794"/>
                    <a:pt x="230" y="794"/>
                    <a:pt x="230" y="794"/>
                  </a:cubicBezTo>
                  <a:cubicBezTo>
                    <a:pt x="230" y="794"/>
                    <a:pt x="230" y="794"/>
                    <a:pt x="230" y="794"/>
                  </a:cubicBezTo>
                  <a:cubicBezTo>
                    <a:pt x="232" y="793"/>
                    <a:pt x="232" y="793"/>
                    <a:pt x="232" y="793"/>
                  </a:cubicBezTo>
                  <a:cubicBezTo>
                    <a:pt x="230" y="794"/>
                    <a:pt x="230" y="794"/>
                    <a:pt x="230" y="794"/>
                  </a:cubicBezTo>
                  <a:cubicBezTo>
                    <a:pt x="233" y="792"/>
                    <a:pt x="233" y="792"/>
                    <a:pt x="233" y="792"/>
                  </a:cubicBezTo>
                  <a:cubicBezTo>
                    <a:pt x="230" y="792"/>
                    <a:pt x="230" y="792"/>
                    <a:pt x="230" y="792"/>
                  </a:cubicBezTo>
                  <a:cubicBezTo>
                    <a:pt x="230" y="793"/>
                    <a:pt x="230" y="793"/>
                    <a:pt x="230" y="794"/>
                  </a:cubicBezTo>
                  <a:cubicBezTo>
                    <a:pt x="233" y="792"/>
                    <a:pt x="233" y="792"/>
                    <a:pt x="233" y="792"/>
                  </a:cubicBezTo>
                  <a:cubicBezTo>
                    <a:pt x="230" y="792"/>
                    <a:pt x="230" y="792"/>
                    <a:pt x="230" y="792"/>
                  </a:cubicBezTo>
                  <a:cubicBezTo>
                    <a:pt x="233" y="792"/>
                    <a:pt x="233" y="792"/>
                    <a:pt x="233" y="792"/>
                  </a:cubicBezTo>
                  <a:cubicBezTo>
                    <a:pt x="230" y="790"/>
                    <a:pt x="230" y="790"/>
                    <a:pt x="230" y="790"/>
                  </a:cubicBezTo>
                  <a:cubicBezTo>
                    <a:pt x="230" y="791"/>
                    <a:pt x="230" y="791"/>
                    <a:pt x="230" y="792"/>
                  </a:cubicBezTo>
                  <a:cubicBezTo>
                    <a:pt x="233" y="792"/>
                    <a:pt x="233" y="792"/>
                    <a:pt x="233" y="792"/>
                  </a:cubicBezTo>
                  <a:cubicBezTo>
                    <a:pt x="230" y="790"/>
                    <a:pt x="230" y="790"/>
                    <a:pt x="230" y="790"/>
                  </a:cubicBezTo>
                  <a:cubicBezTo>
                    <a:pt x="233" y="792"/>
                    <a:pt x="233" y="792"/>
                    <a:pt x="233" y="792"/>
                  </a:cubicBezTo>
                  <a:cubicBezTo>
                    <a:pt x="235" y="788"/>
                    <a:pt x="235" y="788"/>
                    <a:pt x="235" y="788"/>
                  </a:cubicBezTo>
                  <a:cubicBezTo>
                    <a:pt x="8" y="663"/>
                    <a:pt x="8" y="663"/>
                    <a:pt x="8" y="663"/>
                  </a:cubicBezTo>
                  <a:cubicBezTo>
                    <a:pt x="6" y="662"/>
                    <a:pt x="4" y="662"/>
                    <a:pt x="3" y="664"/>
                  </a:cubicBezTo>
                  <a:cubicBezTo>
                    <a:pt x="2" y="665"/>
                    <a:pt x="2" y="666"/>
                    <a:pt x="2" y="666"/>
                  </a:cubicBezTo>
                  <a:cubicBezTo>
                    <a:pt x="2" y="667"/>
                    <a:pt x="3" y="668"/>
                    <a:pt x="3" y="668"/>
                  </a:cubicBezTo>
                  <a:cubicBezTo>
                    <a:pt x="3" y="669"/>
                    <a:pt x="3" y="669"/>
                    <a:pt x="4" y="669"/>
                  </a:cubicBezTo>
                  <a:cubicBezTo>
                    <a:pt x="4" y="670"/>
                    <a:pt x="5" y="670"/>
                    <a:pt x="5" y="671"/>
                  </a:cubicBezTo>
                  <a:cubicBezTo>
                    <a:pt x="8" y="673"/>
                    <a:pt x="13" y="676"/>
                    <a:pt x="20" y="681"/>
                  </a:cubicBezTo>
                  <a:cubicBezTo>
                    <a:pt x="68" y="712"/>
                    <a:pt x="206" y="795"/>
                    <a:pt x="206" y="795"/>
                  </a:cubicBezTo>
                  <a:cubicBezTo>
                    <a:pt x="208" y="792"/>
                    <a:pt x="208" y="792"/>
                    <a:pt x="208" y="792"/>
                  </a:cubicBezTo>
                  <a:cubicBezTo>
                    <a:pt x="210" y="789"/>
                    <a:pt x="210" y="789"/>
                    <a:pt x="210" y="789"/>
                  </a:cubicBezTo>
                  <a:cubicBezTo>
                    <a:pt x="8" y="678"/>
                    <a:pt x="8" y="678"/>
                    <a:pt x="8" y="678"/>
                  </a:cubicBezTo>
                  <a:cubicBezTo>
                    <a:pt x="6" y="677"/>
                    <a:pt x="4" y="677"/>
                    <a:pt x="3" y="679"/>
                  </a:cubicBezTo>
                  <a:cubicBezTo>
                    <a:pt x="2" y="681"/>
                    <a:pt x="2" y="683"/>
                    <a:pt x="4" y="684"/>
                  </a:cubicBezTo>
                  <a:cubicBezTo>
                    <a:pt x="4" y="684"/>
                    <a:pt x="7" y="686"/>
                    <a:pt x="11" y="689"/>
                  </a:cubicBezTo>
                  <a:cubicBezTo>
                    <a:pt x="28" y="699"/>
                    <a:pt x="69" y="724"/>
                    <a:pt x="106" y="748"/>
                  </a:cubicBezTo>
                  <a:cubicBezTo>
                    <a:pt x="125" y="759"/>
                    <a:pt x="143" y="770"/>
                    <a:pt x="156" y="778"/>
                  </a:cubicBezTo>
                  <a:cubicBezTo>
                    <a:pt x="162" y="782"/>
                    <a:pt x="167" y="786"/>
                    <a:pt x="171" y="788"/>
                  </a:cubicBezTo>
                  <a:cubicBezTo>
                    <a:pt x="173" y="789"/>
                    <a:pt x="174" y="790"/>
                    <a:pt x="175" y="791"/>
                  </a:cubicBezTo>
                  <a:cubicBezTo>
                    <a:pt x="176" y="791"/>
                    <a:pt x="176" y="792"/>
                    <a:pt x="176" y="792"/>
                  </a:cubicBezTo>
                  <a:cubicBezTo>
                    <a:pt x="176" y="792"/>
                    <a:pt x="176" y="792"/>
                    <a:pt x="176" y="792"/>
                  </a:cubicBezTo>
                  <a:cubicBezTo>
                    <a:pt x="178" y="790"/>
                    <a:pt x="178" y="790"/>
                    <a:pt x="178" y="790"/>
                  </a:cubicBezTo>
                  <a:cubicBezTo>
                    <a:pt x="176" y="791"/>
                    <a:pt x="176" y="791"/>
                    <a:pt x="176" y="791"/>
                  </a:cubicBezTo>
                  <a:cubicBezTo>
                    <a:pt x="176" y="792"/>
                    <a:pt x="176" y="792"/>
                    <a:pt x="176" y="792"/>
                  </a:cubicBezTo>
                  <a:cubicBezTo>
                    <a:pt x="178" y="790"/>
                    <a:pt x="178" y="790"/>
                    <a:pt x="178" y="790"/>
                  </a:cubicBezTo>
                  <a:cubicBezTo>
                    <a:pt x="176" y="791"/>
                    <a:pt x="176" y="791"/>
                    <a:pt x="176" y="791"/>
                  </a:cubicBezTo>
                  <a:cubicBezTo>
                    <a:pt x="178" y="789"/>
                    <a:pt x="178" y="789"/>
                    <a:pt x="178" y="789"/>
                  </a:cubicBezTo>
                  <a:cubicBezTo>
                    <a:pt x="175" y="791"/>
                    <a:pt x="175" y="791"/>
                    <a:pt x="175" y="791"/>
                  </a:cubicBezTo>
                  <a:cubicBezTo>
                    <a:pt x="176" y="791"/>
                    <a:pt x="176" y="791"/>
                    <a:pt x="176" y="791"/>
                  </a:cubicBezTo>
                  <a:cubicBezTo>
                    <a:pt x="178" y="789"/>
                    <a:pt x="178" y="789"/>
                    <a:pt x="178" y="789"/>
                  </a:cubicBezTo>
                  <a:cubicBezTo>
                    <a:pt x="175" y="791"/>
                    <a:pt x="175" y="791"/>
                    <a:pt x="175" y="791"/>
                  </a:cubicBezTo>
                  <a:cubicBezTo>
                    <a:pt x="179" y="789"/>
                    <a:pt x="179" y="789"/>
                    <a:pt x="179" y="789"/>
                  </a:cubicBezTo>
                  <a:cubicBezTo>
                    <a:pt x="175" y="789"/>
                    <a:pt x="175" y="789"/>
                    <a:pt x="175" y="789"/>
                  </a:cubicBezTo>
                  <a:cubicBezTo>
                    <a:pt x="175" y="790"/>
                    <a:pt x="175" y="791"/>
                    <a:pt x="175" y="791"/>
                  </a:cubicBezTo>
                  <a:cubicBezTo>
                    <a:pt x="179" y="789"/>
                    <a:pt x="179" y="789"/>
                    <a:pt x="179" y="789"/>
                  </a:cubicBezTo>
                  <a:cubicBezTo>
                    <a:pt x="175" y="789"/>
                    <a:pt x="175" y="789"/>
                    <a:pt x="175" y="789"/>
                  </a:cubicBezTo>
                  <a:cubicBezTo>
                    <a:pt x="179" y="789"/>
                    <a:pt x="179" y="789"/>
                    <a:pt x="179" y="789"/>
                  </a:cubicBezTo>
                  <a:cubicBezTo>
                    <a:pt x="176" y="787"/>
                    <a:pt x="176" y="787"/>
                    <a:pt x="176" y="787"/>
                  </a:cubicBezTo>
                  <a:cubicBezTo>
                    <a:pt x="175" y="788"/>
                    <a:pt x="175" y="789"/>
                    <a:pt x="175" y="789"/>
                  </a:cubicBezTo>
                  <a:cubicBezTo>
                    <a:pt x="179" y="789"/>
                    <a:pt x="179" y="789"/>
                    <a:pt x="179" y="789"/>
                  </a:cubicBezTo>
                  <a:cubicBezTo>
                    <a:pt x="176" y="787"/>
                    <a:pt x="176" y="787"/>
                    <a:pt x="176" y="787"/>
                  </a:cubicBezTo>
                  <a:cubicBezTo>
                    <a:pt x="176" y="787"/>
                    <a:pt x="176" y="787"/>
                    <a:pt x="176" y="787"/>
                  </a:cubicBezTo>
                  <a:cubicBezTo>
                    <a:pt x="179" y="789"/>
                    <a:pt x="179" y="789"/>
                    <a:pt x="179" y="789"/>
                  </a:cubicBezTo>
                  <a:cubicBezTo>
                    <a:pt x="178" y="785"/>
                    <a:pt x="178" y="785"/>
                    <a:pt x="178" y="785"/>
                  </a:cubicBezTo>
                  <a:cubicBezTo>
                    <a:pt x="177" y="786"/>
                    <a:pt x="176" y="786"/>
                    <a:pt x="176" y="787"/>
                  </a:cubicBezTo>
                  <a:cubicBezTo>
                    <a:pt x="179" y="789"/>
                    <a:pt x="179" y="789"/>
                    <a:pt x="179" y="789"/>
                  </a:cubicBezTo>
                  <a:cubicBezTo>
                    <a:pt x="178" y="785"/>
                    <a:pt x="178" y="785"/>
                    <a:pt x="178" y="785"/>
                  </a:cubicBezTo>
                  <a:cubicBezTo>
                    <a:pt x="179" y="789"/>
                    <a:pt x="179" y="789"/>
                    <a:pt x="179" y="789"/>
                  </a:cubicBezTo>
                  <a:cubicBezTo>
                    <a:pt x="179" y="785"/>
                    <a:pt x="179" y="785"/>
                    <a:pt x="179" y="785"/>
                  </a:cubicBezTo>
                  <a:cubicBezTo>
                    <a:pt x="178" y="785"/>
                    <a:pt x="178" y="785"/>
                    <a:pt x="178" y="785"/>
                  </a:cubicBezTo>
                  <a:cubicBezTo>
                    <a:pt x="179" y="789"/>
                    <a:pt x="179" y="789"/>
                    <a:pt x="179" y="789"/>
                  </a:cubicBezTo>
                  <a:cubicBezTo>
                    <a:pt x="179" y="785"/>
                    <a:pt x="179" y="785"/>
                    <a:pt x="179" y="785"/>
                  </a:cubicBezTo>
                  <a:cubicBezTo>
                    <a:pt x="179" y="788"/>
                    <a:pt x="179" y="788"/>
                    <a:pt x="179" y="788"/>
                  </a:cubicBezTo>
                  <a:cubicBezTo>
                    <a:pt x="179" y="785"/>
                    <a:pt x="179" y="785"/>
                    <a:pt x="179" y="785"/>
                  </a:cubicBezTo>
                  <a:cubicBezTo>
                    <a:pt x="179" y="785"/>
                    <a:pt x="179" y="785"/>
                    <a:pt x="179" y="785"/>
                  </a:cubicBezTo>
                  <a:cubicBezTo>
                    <a:pt x="179" y="788"/>
                    <a:pt x="179" y="788"/>
                    <a:pt x="179" y="788"/>
                  </a:cubicBezTo>
                  <a:cubicBezTo>
                    <a:pt x="179" y="785"/>
                    <a:pt x="179" y="785"/>
                    <a:pt x="179" y="785"/>
                  </a:cubicBezTo>
                  <a:cubicBezTo>
                    <a:pt x="179" y="786"/>
                    <a:pt x="179" y="786"/>
                    <a:pt x="179" y="786"/>
                  </a:cubicBezTo>
                  <a:cubicBezTo>
                    <a:pt x="179" y="785"/>
                    <a:pt x="179" y="785"/>
                    <a:pt x="179" y="785"/>
                  </a:cubicBezTo>
                  <a:cubicBezTo>
                    <a:pt x="179" y="785"/>
                    <a:pt x="179" y="785"/>
                    <a:pt x="179" y="785"/>
                  </a:cubicBezTo>
                  <a:cubicBezTo>
                    <a:pt x="179" y="786"/>
                    <a:pt x="179" y="786"/>
                    <a:pt x="179" y="786"/>
                  </a:cubicBezTo>
                  <a:cubicBezTo>
                    <a:pt x="179" y="785"/>
                    <a:pt x="179" y="785"/>
                    <a:pt x="179" y="785"/>
                  </a:cubicBezTo>
                  <a:cubicBezTo>
                    <a:pt x="179" y="785"/>
                    <a:pt x="177" y="785"/>
                    <a:pt x="176" y="784"/>
                  </a:cubicBezTo>
                  <a:cubicBezTo>
                    <a:pt x="169" y="781"/>
                    <a:pt x="155" y="775"/>
                    <a:pt x="139" y="766"/>
                  </a:cubicBezTo>
                  <a:cubicBezTo>
                    <a:pt x="113" y="753"/>
                    <a:pt x="81" y="736"/>
                    <a:pt x="55" y="722"/>
                  </a:cubicBezTo>
                  <a:cubicBezTo>
                    <a:pt x="43" y="715"/>
                    <a:pt x="31" y="709"/>
                    <a:pt x="23" y="705"/>
                  </a:cubicBezTo>
                  <a:cubicBezTo>
                    <a:pt x="15" y="701"/>
                    <a:pt x="10" y="698"/>
                    <a:pt x="10" y="698"/>
                  </a:cubicBezTo>
                  <a:cubicBezTo>
                    <a:pt x="8" y="697"/>
                    <a:pt x="6" y="698"/>
                    <a:pt x="5" y="699"/>
                  </a:cubicBezTo>
                  <a:cubicBezTo>
                    <a:pt x="5" y="700"/>
                    <a:pt x="4" y="701"/>
                    <a:pt x="4" y="702"/>
                  </a:cubicBezTo>
                  <a:cubicBezTo>
                    <a:pt x="4" y="703"/>
                    <a:pt x="5" y="703"/>
                    <a:pt x="5" y="704"/>
                  </a:cubicBezTo>
                  <a:cubicBezTo>
                    <a:pt x="6" y="705"/>
                    <a:pt x="6" y="705"/>
                    <a:pt x="6" y="706"/>
                  </a:cubicBezTo>
                  <a:cubicBezTo>
                    <a:pt x="7" y="707"/>
                    <a:pt x="9" y="708"/>
                    <a:pt x="10" y="709"/>
                  </a:cubicBezTo>
                  <a:cubicBezTo>
                    <a:pt x="17" y="713"/>
                    <a:pt x="28" y="721"/>
                    <a:pt x="42" y="730"/>
                  </a:cubicBezTo>
                  <a:cubicBezTo>
                    <a:pt x="84" y="756"/>
                    <a:pt x="147" y="793"/>
                    <a:pt x="147" y="793"/>
                  </a:cubicBezTo>
                  <a:cubicBezTo>
                    <a:pt x="149" y="790"/>
                    <a:pt x="149" y="790"/>
                    <a:pt x="149" y="790"/>
                  </a:cubicBezTo>
                  <a:cubicBezTo>
                    <a:pt x="151" y="786"/>
                    <a:pt x="151" y="786"/>
                    <a:pt x="151" y="786"/>
                  </a:cubicBezTo>
                  <a:cubicBezTo>
                    <a:pt x="151" y="786"/>
                    <a:pt x="118" y="767"/>
                    <a:pt x="83" y="748"/>
                  </a:cubicBezTo>
                  <a:cubicBezTo>
                    <a:pt x="66" y="739"/>
                    <a:pt x="48" y="730"/>
                    <a:pt x="35" y="722"/>
                  </a:cubicBezTo>
                  <a:cubicBezTo>
                    <a:pt x="28" y="719"/>
                    <a:pt x="22" y="716"/>
                    <a:pt x="17" y="714"/>
                  </a:cubicBezTo>
                  <a:cubicBezTo>
                    <a:pt x="15" y="713"/>
                    <a:pt x="13" y="712"/>
                    <a:pt x="11" y="711"/>
                  </a:cubicBezTo>
                  <a:cubicBezTo>
                    <a:pt x="11" y="711"/>
                    <a:pt x="10" y="711"/>
                    <a:pt x="9" y="711"/>
                  </a:cubicBezTo>
                  <a:cubicBezTo>
                    <a:pt x="9" y="710"/>
                    <a:pt x="8" y="710"/>
                    <a:pt x="7" y="710"/>
                  </a:cubicBezTo>
                  <a:cubicBezTo>
                    <a:pt x="7" y="710"/>
                    <a:pt x="6" y="710"/>
                    <a:pt x="6" y="710"/>
                  </a:cubicBezTo>
                  <a:cubicBezTo>
                    <a:pt x="5" y="711"/>
                    <a:pt x="4" y="711"/>
                    <a:pt x="3" y="712"/>
                  </a:cubicBezTo>
                  <a:cubicBezTo>
                    <a:pt x="7" y="714"/>
                    <a:pt x="7" y="714"/>
                    <a:pt x="7" y="714"/>
                  </a:cubicBezTo>
                  <a:cubicBezTo>
                    <a:pt x="3" y="712"/>
                    <a:pt x="3" y="712"/>
                    <a:pt x="3" y="712"/>
                  </a:cubicBezTo>
                  <a:cubicBezTo>
                    <a:pt x="3" y="713"/>
                    <a:pt x="3" y="714"/>
                    <a:pt x="3" y="714"/>
                  </a:cubicBezTo>
                  <a:cubicBezTo>
                    <a:pt x="3" y="715"/>
                    <a:pt x="3" y="716"/>
                    <a:pt x="3" y="716"/>
                  </a:cubicBezTo>
                  <a:cubicBezTo>
                    <a:pt x="4" y="717"/>
                    <a:pt x="4" y="717"/>
                    <a:pt x="4" y="717"/>
                  </a:cubicBezTo>
                  <a:cubicBezTo>
                    <a:pt x="5" y="718"/>
                    <a:pt x="5" y="718"/>
                    <a:pt x="5" y="718"/>
                  </a:cubicBezTo>
                  <a:cubicBezTo>
                    <a:pt x="7" y="720"/>
                    <a:pt x="10" y="721"/>
                    <a:pt x="14" y="724"/>
                  </a:cubicBezTo>
                  <a:cubicBezTo>
                    <a:pt x="42" y="742"/>
                    <a:pt x="124" y="792"/>
                    <a:pt x="124" y="792"/>
                  </a:cubicBezTo>
                  <a:cubicBezTo>
                    <a:pt x="126" y="789"/>
                    <a:pt x="126" y="789"/>
                    <a:pt x="126" y="789"/>
                  </a:cubicBezTo>
                  <a:cubicBezTo>
                    <a:pt x="123" y="787"/>
                    <a:pt x="123" y="787"/>
                    <a:pt x="123" y="787"/>
                  </a:cubicBezTo>
                  <a:cubicBezTo>
                    <a:pt x="126" y="789"/>
                    <a:pt x="126" y="789"/>
                    <a:pt x="126" y="789"/>
                  </a:cubicBezTo>
                  <a:cubicBezTo>
                    <a:pt x="125" y="785"/>
                    <a:pt x="125" y="785"/>
                    <a:pt x="125" y="785"/>
                  </a:cubicBezTo>
                  <a:cubicBezTo>
                    <a:pt x="124" y="785"/>
                    <a:pt x="123" y="786"/>
                    <a:pt x="123" y="787"/>
                  </a:cubicBezTo>
                  <a:cubicBezTo>
                    <a:pt x="126" y="789"/>
                    <a:pt x="126" y="789"/>
                    <a:pt x="126" y="789"/>
                  </a:cubicBezTo>
                  <a:cubicBezTo>
                    <a:pt x="125" y="785"/>
                    <a:pt x="125" y="785"/>
                    <a:pt x="125" y="785"/>
                  </a:cubicBezTo>
                  <a:cubicBezTo>
                    <a:pt x="126" y="788"/>
                    <a:pt x="126" y="788"/>
                    <a:pt x="126" y="788"/>
                  </a:cubicBezTo>
                  <a:cubicBezTo>
                    <a:pt x="126" y="785"/>
                    <a:pt x="126" y="785"/>
                    <a:pt x="126" y="785"/>
                  </a:cubicBezTo>
                  <a:cubicBezTo>
                    <a:pt x="125" y="785"/>
                    <a:pt x="125" y="785"/>
                    <a:pt x="125" y="785"/>
                  </a:cubicBezTo>
                  <a:cubicBezTo>
                    <a:pt x="126" y="788"/>
                    <a:pt x="126" y="788"/>
                    <a:pt x="126" y="788"/>
                  </a:cubicBezTo>
                  <a:cubicBezTo>
                    <a:pt x="126" y="785"/>
                    <a:pt x="126" y="785"/>
                    <a:pt x="126" y="785"/>
                  </a:cubicBezTo>
                  <a:cubicBezTo>
                    <a:pt x="126" y="787"/>
                    <a:pt x="126" y="787"/>
                    <a:pt x="126" y="787"/>
                  </a:cubicBezTo>
                  <a:cubicBezTo>
                    <a:pt x="126" y="785"/>
                    <a:pt x="126" y="785"/>
                    <a:pt x="126" y="785"/>
                  </a:cubicBezTo>
                  <a:cubicBezTo>
                    <a:pt x="126" y="785"/>
                    <a:pt x="126" y="785"/>
                    <a:pt x="126" y="785"/>
                  </a:cubicBezTo>
                  <a:cubicBezTo>
                    <a:pt x="126" y="787"/>
                    <a:pt x="126" y="787"/>
                    <a:pt x="126" y="787"/>
                  </a:cubicBezTo>
                  <a:cubicBezTo>
                    <a:pt x="126" y="785"/>
                    <a:pt x="126" y="785"/>
                    <a:pt x="126" y="785"/>
                  </a:cubicBezTo>
                  <a:cubicBezTo>
                    <a:pt x="126" y="785"/>
                    <a:pt x="126" y="785"/>
                    <a:pt x="126" y="785"/>
                  </a:cubicBezTo>
                  <a:cubicBezTo>
                    <a:pt x="126" y="785"/>
                    <a:pt x="126" y="785"/>
                    <a:pt x="126" y="785"/>
                  </a:cubicBezTo>
                  <a:cubicBezTo>
                    <a:pt x="126" y="785"/>
                    <a:pt x="126" y="785"/>
                    <a:pt x="126" y="785"/>
                  </a:cubicBezTo>
                  <a:cubicBezTo>
                    <a:pt x="126" y="785"/>
                    <a:pt x="126" y="785"/>
                    <a:pt x="126" y="785"/>
                  </a:cubicBezTo>
                  <a:cubicBezTo>
                    <a:pt x="126" y="785"/>
                    <a:pt x="126" y="785"/>
                    <a:pt x="126" y="785"/>
                  </a:cubicBezTo>
                  <a:cubicBezTo>
                    <a:pt x="126" y="785"/>
                    <a:pt x="125" y="785"/>
                    <a:pt x="123" y="784"/>
                  </a:cubicBezTo>
                  <a:cubicBezTo>
                    <a:pt x="118" y="782"/>
                    <a:pt x="108" y="777"/>
                    <a:pt x="97" y="771"/>
                  </a:cubicBezTo>
                  <a:cubicBezTo>
                    <a:pt x="79" y="762"/>
                    <a:pt x="57" y="750"/>
                    <a:pt x="39" y="740"/>
                  </a:cubicBezTo>
                  <a:cubicBezTo>
                    <a:pt x="30" y="735"/>
                    <a:pt x="22" y="731"/>
                    <a:pt x="17" y="728"/>
                  </a:cubicBezTo>
                  <a:cubicBezTo>
                    <a:pt x="11" y="724"/>
                    <a:pt x="8" y="723"/>
                    <a:pt x="8" y="723"/>
                  </a:cubicBezTo>
                  <a:cubicBezTo>
                    <a:pt x="6" y="722"/>
                    <a:pt x="4" y="722"/>
                    <a:pt x="3" y="724"/>
                  </a:cubicBezTo>
                  <a:cubicBezTo>
                    <a:pt x="2" y="725"/>
                    <a:pt x="2" y="725"/>
                    <a:pt x="2" y="726"/>
                  </a:cubicBezTo>
                  <a:cubicBezTo>
                    <a:pt x="2" y="727"/>
                    <a:pt x="2" y="728"/>
                    <a:pt x="3" y="728"/>
                  </a:cubicBezTo>
                  <a:cubicBezTo>
                    <a:pt x="3" y="729"/>
                    <a:pt x="3" y="729"/>
                    <a:pt x="4" y="730"/>
                  </a:cubicBezTo>
                  <a:cubicBezTo>
                    <a:pt x="5" y="731"/>
                    <a:pt x="5" y="731"/>
                    <a:pt x="7" y="732"/>
                  </a:cubicBezTo>
                  <a:cubicBezTo>
                    <a:pt x="11" y="735"/>
                    <a:pt x="19" y="741"/>
                    <a:pt x="29" y="747"/>
                  </a:cubicBezTo>
                  <a:cubicBezTo>
                    <a:pt x="44" y="756"/>
                    <a:pt x="63" y="767"/>
                    <a:pt x="78" y="776"/>
                  </a:cubicBezTo>
                  <a:cubicBezTo>
                    <a:pt x="86" y="780"/>
                    <a:pt x="92" y="784"/>
                    <a:pt x="97" y="787"/>
                  </a:cubicBezTo>
                  <a:cubicBezTo>
                    <a:pt x="99" y="788"/>
                    <a:pt x="101" y="790"/>
                    <a:pt x="102" y="790"/>
                  </a:cubicBezTo>
                  <a:cubicBezTo>
                    <a:pt x="103" y="791"/>
                    <a:pt x="103" y="791"/>
                    <a:pt x="103" y="791"/>
                  </a:cubicBezTo>
                  <a:cubicBezTo>
                    <a:pt x="104" y="791"/>
                    <a:pt x="104" y="791"/>
                    <a:pt x="104" y="791"/>
                  </a:cubicBezTo>
                  <a:cubicBezTo>
                    <a:pt x="105" y="790"/>
                    <a:pt x="105" y="790"/>
                    <a:pt x="105" y="790"/>
                  </a:cubicBezTo>
                  <a:cubicBezTo>
                    <a:pt x="103" y="791"/>
                    <a:pt x="103" y="791"/>
                    <a:pt x="103" y="791"/>
                  </a:cubicBezTo>
                  <a:cubicBezTo>
                    <a:pt x="104" y="791"/>
                    <a:pt x="104" y="791"/>
                    <a:pt x="104" y="791"/>
                  </a:cubicBezTo>
                  <a:cubicBezTo>
                    <a:pt x="105" y="790"/>
                    <a:pt x="105" y="790"/>
                    <a:pt x="105" y="790"/>
                  </a:cubicBezTo>
                  <a:cubicBezTo>
                    <a:pt x="103" y="791"/>
                    <a:pt x="103" y="791"/>
                    <a:pt x="103" y="791"/>
                  </a:cubicBezTo>
                  <a:cubicBezTo>
                    <a:pt x="106" y="789"/>
                    <a:pt x="106" y="789"/>
                    <a:pt x="106" y="789"/>
                  </a:cubicBezTo>
                  <a:cubicBezTo>
                    <a:pt x="103" y="791"/>
                    <a:pt x="103" y="791"/>
                    <a:pt x="103" y="791"/>
                  </a:cubicBezTo>
                  <a:cubicBezTo>
                    <a:pt x="103" y="791"/>
                    <a:pt x="103" y="791"/>
                    <a:pt x="103" y="791"/>
                  </a:cubicBezTo>
                  <a:cubicBezTo>
                    <a:pt x="106" y="789"/>
                    <a:pt x="106" y="789"/>
                    <a:pt x="106" y="789"/>
                  </a:cubicBezTo>
                  <a:cubicBezTo>
                    <a:pt x="103" y="791"/>
                    <a:pt x="103" y="791"/>
                    <a:pt x="103" y="791"/>
                  </a:cubicBezTo>
                  <a:cubicBezTo>
                    <a:pt x="106" y="789"/>
                    <a:pt x="106" y="789"/>
                    <a:pt x="106" y="789"/>
                  </a:cubicBezTo>
                  <a:cubicBezTo>
                    <a:pt x="103" y="789"/>
                    <a:pt x="103" y="789"/>
                    <a:pt x="103" y="789"/>
                  </a:cubicBezTo>
                  <a:cubicBezTo>
                    <a:pt x="103" y="790"/>
                    <a:pt x="103" y="790"/>
                    <a:pt x="103" y="791"/>
                  </a:cubicBezTo>
                  <a:cubicBezTo>
                    <a:pt x="106" y="789"/>
                    <a:pt x="106" y="789"/>
                    <a:pt x="106" y="789"/>
                  </a:cubicBezTo>
                  <a:cubicBezTo>
                    <a:pt x="103" y="789"/>
                    <a:pt x="103" y="789"/>
                    <a:pt x="103" y="789"/>
                  </a:cubicBezTo>
                  <a:cubicBezTo>
                    <a:pt x="106" y="789"/>
                    <a:pt x="106" y="789"/>
                    <a:pt x="106" y="789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8"/>
                    <a:pt x="103" y="789"/>
                  </a:cubicBezTo>
                  <a:cubicBezTo>
                    <a:pt x="106" y="789"/>
                    <a:pt x="106" y="789"/>
                    <a:pt x="106" y="789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6" y="789"/>
                    <a:pt x="106" y="789"/>
                    <a:pt x="106" y="789"/>
                  </a:cubicBezTo>
                  <a:cubicBezTo>
                    <a:pt x="108" y="785"/>
                    <a:pt x="108" y="785"/>
                    <a:pt x="108" y="785"/>
                  </a:cubicBezTo>
                  <a:cubicBezTo>
                    <a:pt x="10" y="737"/>
                    <a:pt x="10" y="737"/>
                    <a:pt x="10" y="737"/>
                  </a:cubicBezTo>
                  <a:cubicBezTo>
                    <a:pt x="8" y="736"/>
                    <a:pt x="6" y="736"/>
                    <a:pt x="5" y="738"/>
                  </a:cubicBezTo>
                  <a:cubicBezTo>
                    <a:pt x="5" y="739"/>
                    <a:pt x="5" y="740"/>
                    <a:pt x="5" y="740"/>
                  </a:cubicBezTo>
                  <a:cubicBezTo>
                    <a:pt x="5" y="741"/>
                    <a:pt x="5" y="742"/>
                    <a:pt x="5" y="742"/>
                  </a:cubicBezTo>
                  <a:cubicBezTo>
                    <a:pt x="5" y="743"/>
                    <a:pt x="6" y="743"/>
                    <a:pt x="6" y="743"/>
                  </a:cubicBezTo>
                  <a:cubicBezTo>
                    <a:pt x="6" y="743"/>
                    <a:pt x="6" y="743"/>
                    <a:pt x="6" y="743"/>
                  </a:cubicBezTo>
                  <a:cubicBezTo>
                    <a:pt x="7" y="744"/>
                    <a:pt x="7" y="744"/>
                    <a:pt x="8" y="745"/>
                  </a:cubicBezTo>
                  <a:cubicBezTo>
                    <a:pt x="14" y="749"/>
                    <a:pt x="34" y="761"/>
                    <a:pt x="52" y="772"/>
                  </a:cubicBezTo>
                  <a:cubicBezTo>
                    <a:pt x="70" y="783"/>
                    <a:pt x="86" y="793"/>
                    <a:pt x="86" y="793"/>
                  </a:cubicBezTo>
                  <a:cubicBezTo>
                    <a:pt x="88" y="790"/>
                    <a:pt x="88" y="790"/>
                    <a:pt x="88" y="790"/>
                  </a:cubicBezTo>
                  <a:cubicBezTo>
                    <a:pt x="85" y="788"/>
                    <a:pt x="85" y="788"/>
                    <a:pt x="85" y="788"/>
                  </a:cubicBezTo>
                  <a:cubicBezTo>
                    <a:pt x="88" y="790"/>
                    <a:pt x="88" y="790"/>
                    <a:pt x="88" y="790"/>
                  </a:cubicBezTo>
                  <a:cubicBezTo>
                    <a:pt x="86" y="787"/>
                    <a:pt x="86" y="787"/>
                    <a:pt x="86" y="787"/>
                  </a:cubicBezTo>
                  <a:cubicBezTo>
                    <a:pt x="86" y="787"/>
                    <a:pt x="86" y="788"/>
                    <a:pt x="85" y="788"/>
                  </a:cubicBezTo>
                  <a:cubicBezTo>
                    <a:pt x="88" y="790"/>
                    <a:pt x="88" y="790"/>
                    <a:pt x="88" y="790"/>
                  </a:cubicBezTo>
                  <a:cubicBezTo>
                    <a:pt x="86" y="787"/>
                    <a:pt x="86" y="787"/>
                    <a:pt x="86" y="787"/>
                  </a:cubicBezTo>
                  <a:cubicBezTo>
                    <a:pt x="88" y="790"/>
                    <a:pt x="88" y="790"/>
                    <a:pt x="88" y="790"/>
                  </a:cubicBezTo>
                  <a:cubicBezTo>
                    <a:pt x="88" y="786"/>
                    <a:pt x="88" y="786"/>
                    <a:pt x="88" y="786"/>
                  </a:cubicBezTo>
                  <a:cubicBezTo>
                    <a:pt x="87" y="786"/>
                    <a:pt x="87" y="787"/>
                    <a:pt x="86" y="787"/>
                  </a:cubicBezTo>
                  <a:cubicBezTo>
                    <a:pt x="88" y="790"/>
                    <a:pt x="88" y="790"/>
                    <a:pt x="88" y="790"/>
                  </a:cubicBezTo>
                  <a:cubicBezTo>
                    <a:pt x="88" y="786"/>
                    <a:pt x="88" y="786"/>
                    <a:pt x="88" y="786"/>
                  </a:cubicBezTo>
                  <a:cubicBezTo>
                    <a:pt x="88" y="789"/>
                    <a:pt x="88" y="789"/>
                    <a:pt x="88" y="789"/>
                  </a:cubicBezTo>
                  <a:cubicBezTo>
                    <a:pt x="88" y="786"/>
                    <a:pt x="88" y="786"/>
                    <a:pt x="88" y="786"/>
                  </a:cubicBezTo>
                  <a:cubicBezTo>
                    <a:pt x="88" y="786"/>
                    <a:pt x="88" y="786"/>
                    <a:pt x="88" y="786"/>
                  </a:cubicBezTo>
                  <a:cubicBezTo>
                    <a:pt x="88" y="789"/>
                    <a:pt x="88" y="789"/>
                    <a:pt x="88" y="789"/>
                  </a:cubicBezTo>
                  <a:cubicBezTo>
                    <a:pt x="88" y="786"/>
                    <a:pt x="88" y="786"/>
                    <a:pt x="88" y="786"/>
                  </a:cubicBezTo>
                  <a:cubicBezTo>
                    <a:pt x="88" y="788"/>
                    <a:pt x="88" y="788"/>
                    <a:pt x="88" y="788"/>
                  </a:cubicBezTo>
                  <a:cubicBezTo>
                    <a:pt x="88" y="786"/>
                    <a:pt x="88" y="786"/>
                    <a:pt x="88" y="786"/>
                  </a:cubicBezTo>
                  <a:cubicBezTo>
                    <a:pt x="88" y="786"/>
                    <a:pt x="88" y="786"/>
                    <a:pt x="88" y="786"/>
                  </a:cubicBezTo>
                  <a:cubicBezTo>
                    <a:pt x="88" y="788"/>
                    <a:pt x="88" y="788"/>
                    <a:pt x="88" y="788"/>
                  </a:cubicBezTo>
                  <a:cubicBezTo>
                    <a:pt x="88" y="786"/>
                    <a:pt x="88" y="786"/>
                    <a:pt x="88" y="786"/>
                  </a:cubicBezTo>
                  <a:cubicBezTo>
                    <a:pt x="88" y="786"/>
                    <a:pt x="88" y="786"/>
                    <a:pt x="88" y="786"/>
                  </a:cubicBezTo>
                  <a:cubicBezTo>
                    <a:pt x="87" y="786"/>
                    <a:pt x="85" y="786"/>
                    <a:pt x="83" y="785"/>
                  </a:cubicBezTo>
                  <a:cubicBezTo>
                    <a:pt x="73" y="782"/>
                    <a:pt x="55" y="775"/>
                    <a:pt x="40" y="768"/>
                  </a:cubicBezTo>
                  <a:cubicBezTo>
                    <a:pt x="32" y="765"/>
                    <a:pt x="25" y="762"/>
                    <a:pt x="20" y="760"/>
                  </a:cubicBezTo>
                  <a:cubicBezTo>
                    <a:pt x="15" y="758"/>
                    <a:pt x="11" y="757"/>
                    <a:pt x="11" y="757"/>
                  </a:cubicBezTo>
                  <a:cubicBezTo>
                    <a:pt x="9" y="756"/>
                    <a:pt x="7" y="757"/>
                    <a:pt x="6" y="758"/>
                  </a:cubicBezTo>
                  <a:cubicBezTo>
                    <a:pt x="5" y="760"/>
                    <a:pt x="6" y="762"/>
                    <a:pt x="8" y="763"/>
                  </a:cubicBezTo>
                  <a:cubicBezTo>
                    <a:pt x="28" y="776"/>
                    <a:pt x="28" y="776"/>
                    <a:pt x="28" y="776"/>
                  </a:cubicBezTo>
                  <a:cubicBezTo>
                    <a:pt x="9" y="770"/>
                    <a:pt x="9" y="770"/>
                    <a:pt x="9" y="770"/>
                  </a:cubicBezTo>
                  <a:cubicBezTo>
                    <a:pt x="7" y="770"/>
                    <a:pt x="5" y="770"/>
                    <a:pt x="4" y="772"/>
                  </a:cubicBezTo>
                  <a:cubicBezTo>
                    <a:pt x="3" y="774"/>
                    <a:pt x="4" y="776"/>
                    <a:pt x="6" y="777"/>
                  </a:cubicBezTo>
                  <a:cubicBezTo>
                    <a:pt x="20" y="786"/>
                    <a:pt x="20" y="786"/>
                    <a:pt x="20" y="786"/>
                  </a:cubicBezTo>
                  <a:cubicBezTo>
                    <a:pt x="7" y="785"/>
                    <a:pt x="7" y="785"/>
                    <a:pt x="7" y="785"/>
                  </a:cubicBezTo>
                  <a:cubicBezTo>
                    <a:pt x="5" y="785"/>
                    <a:pt x="4" y="786"/>
                    <a:pt x="3" y="788"/>
                  </a:cubicBezTo>
                  <a:cubicBezTo>
                    <a:pt x="3" y="789"/>
                    <a:pt x="3" y="791"/>
                    <a:pt x="5" y="792"/>
                  </a:cubicBezTo>
                  <a:cubicBezTo>
                    <a:pt x="7" y="793"/>
                    <a:pt x="7" y="793"/>
                    <a:pt x="7" y="793"/>
                  </a:cubicBezTo>
                  <a:cubicBezTo>
                    <a:pt x="9" y="795"/>
                    <a:pt x="11" y="794"/>
                    <a:pt x="12" y="792"/>
                  </a:cubicBezTo>
                  <a:cubicBezTo>
                    <a:pt x="13" y="790"/>
                    <a:pt x="13" y="788"/>
                    <a:pt x="11" y="787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4" name="Freeform 557"/>
            <p:cNvSpPr/>
            <p:nvPr/>
          </p:nvSpPr>
          <p:spPr bwMode="auto">
            <a:xfrm>
              <a:off x="7926388" y="3886200"/>
              <a:ext cx="787400" cy="785813"/>
            </a:xfrm>
            <a:custGeom>
              <a:avLst/>
              <a:gdLst>
                <a:gd name="T0" fmla="*/ 11 w 794"/>
                <a:gd name="T1" fmla="*/ 707 h 793"/>
                <a:gd name="T2" fmla="*/ 10 w 794"/>
                <a:gd name="T3" fmla="*/ 675 h 793"/>
                <a:gd name="T4" fmla="*/ 10 w 794"/>
                <a:gd name="T5" fmla="*/ 648 h 793"/>
                <a:gd name="T6" fmla="*/ 11 w 794"/>
                <a:gd name="T7" fmla="*/ 587 h 793"/>
                <a:gd name="T8" fmla="*/ 14 w 794"/>
                <a:gd name="T9" fmla="*/ 470 h 793"/>
                <a:gd name="T10" fmla="*/ 13 w 794"/>
                <a:gd name="T11" fmla="*/ 439 h 793"/>
                <a:gd name="T12" fmla="*/ 12 w 794"/>
                <a:gd name="T13" fmla="*/ 390 h 793"/>
                <a:gd name="T14" fmla="*/ 10 w 794"/>
                <a:gd name="T15" fmla="*/ 328 h 793"/>
                <a:gd name="T16" fmla="*/ 12 w 794"/>
                <a:gd name="T17" fmla="*/ 280 h 793"/>
                <a:gd name="T18" fmla="*/ 11 w 794"/>
                <a:gd name="T19" fmla="*/ 184 h 793"/>
                <a:gd name="T20" fmla="*/ 11 w 794"/>
                <a:gd name="T21" fmla="*/ 126 h 793"/>
                <a:gd name="T22" fmla="*/ 7 w 794"/>
                <a:gd name="T23" fmla="*/ 120 h 793"/>
                <a:gd name="T24" fmla="*/ 8 w 794"/>
                <a:gd name="T25" fmla="*/ 63 h 793"/>
                <a:gd name="T26" fmla="*/ 60 w 794"/>
                <a:gd name="T27" fmla="*/ 13 h 793"/>
                <a:gd name="T28" fmla="*/ 135 w 794"/>
                <a:gd name="T29" fmla="*/ 9 h 793"/>
                <a:gd name="T30" fmla="*/ 160 w 794"/>
                <a:gd name="T31" fmla="*/ 6 h 793"/>
                <a:gd name="T32" fmla="*/ 183 w 794"/>
                <a:gd name="T33" fmla="*/ 11 h 793"/>
                <a:gd name="T34" fmla="*/ 213 w 794"/>
                <a:gd name="T35" fmla="*/ 10 h 793"/>
                <a:gd name="T36" fmla="*/ 269 w 794"/>
                <a:gd name="T37" fmla="*/ 12 h 793"/>
                <a:gd name="T38" fmla="*/ 293 w 794"/>
                <a:gd name="T39" fmla="*/ 12 h 793"/>
                <a:gd name="T40" fmla="*/ 317 w 794"/>
                <a:gd name="T41" fmla="*/ 9 h 793"/>
                <a:gd name="T42" fmla="*/ 369 w 794"/>
                <a:gd name="T43" fmla="*/ 6 h 793"/>
                <a:gd name="T44" fmla="*/ 440 w 794"/>
                <a:gd name="T45" fmla="*/ 4 h 793"/>
                <a:gd name="T46" fmla="*/ 488 w 794"/>
                <a:gd name="T47" fmla="*/ 8 h 793"/>
                <a:gd name="T48" fmla="*/ 577 w 794"/>
                <a:gd name="T49" fmla="*/ 12 h 793"/>
                <a:gd name="T50" fmla="*/ 596 w 794"/>
                <a:gd name="T51" fmla="*/ 8 h 793"/>
                <a:gd name="T52" fmla="*/ 646 w 794"/>
                <a:gd name="T53" fmla="*/ 6 h 793"/>
                <a:gd name="T54" fmla="*/ 696 w 794"/>
                <a:gd name="T55" fmla="*/ 9 h 793"/>
                <a:gd name="T56" fmla="*/ 745 w 794"/>
                <a:gd name="T57" fmla="*/ 4 h 793"/>
                <a:gd name="T58" fmla="*/ 741 w 794"/>
                <a:gd name="T59" fmla="*/ 11 h 793"/>
                <a:gd name="T60" fmla="*/ 726 w 794"/>
                <a:gd name="T61" fmla="*/ 7 h 793"/>
                <a:gd name="T62" fmla="*/ 648 w 794"/>
                <a:gd name="T63" fmla="*/ 8 h 793"/>
                <a:gd name="T64" fmla="*/ 596 w 794"/>
                <a:gd name="T65" fmla="*/ 4 h 793"/>
                <a:gd name="T66" fmla="*/ 601 w 794"/>
                <a:gd name="T67" fmla="*/ 7 h 793"/>
                <a:gd name="T68" fmla="*/ 575 w 794"/>
                <a:gd name="T69" fmla="*/ 4 h 793"/>
                <a:gd name="T70" fmla="*/ 496 w 794"/>
                <a:gd name="T71" fmla="*/ 10 h 793"/>
                <a:gd name="T72" fmla="*/ 438 w 794"/>
                <a:gd name="T73" fmla="*/ 8 h 793"/>
                <a:gd name="T74" fmla="*/ 418 w 794"/>
                <a:gd name="T75" fmla="*/ 9 h 793"/>
                <a:gd name="T76" fmla="*/ 366 w 794"/>
                <a:gd name="T77" fmla="*/ 6 h 793"/>
                <a:gd name="T78" fmla="*/ 340 w 794"/>
                <a:gd name="T79" fmla="*/ 5 h 793"/>
                <a:gd name="T80" fmla="*/ 297 w 794"/>
                <a:gd name="T81" fmla="*/ 4 h 793"/>
                <a:gd name="T82" fmla="*/ 267 w 794"/>
                <a:gd name="T83" fmla="*/ 5 h 793"/>
                <a:gd name="T84" fmla="*/ 208 w 794"/>
                <a:gd name="T85" fmla="*/ 4 h 793"/>
                <a:gd name="T86" fmla="*/ 198 w 794"/>
                <a:gd name="T87" fmla="*/ 4 h 793"/>
                <a:gd name="T88" fmla="*/ 183 w 794"/>
                <a:gd name="T89" fmla="*/ 4 h 793"/>
                <a:gd name="T90" fmla="*/ 156 w 794"/>
                <a:gd name="T91" fmla="*/ 6 h 793"/>
                <a:gd name="T92" fmla="*/ 77 w 794"/>
                <a:gd name="T93" fmla="*/ 6 h 793"/>
                <a:gd name="T94" fmla="*/ 2 w 794"/>
                <a:gd name="T95" fmla="*/ 26 h 793"/>
                <a:gd name="T96" fmla="*/ 6 w 794"/>
                <a:gd name="T97" fmla="*/ 66 h 793"/>
                <a:gd name="T98" fmla="*/ 4 w 794"/>
                <a:gd name="T99" fmla="*/ 128 h 793"/>
                <a:gd name="T100" fmla="*/ 6 w 794"/>
                <a:gd name="T101" fmla="*/ 154 h 793"/>
                <a:gd name="T102" fmla="*/ 7 w 794"/>
                <a:gd name="T103" fmla="*/ 171 h 793"/>
                <a:gd name="T104" fmla="*/ 3 w 794"/>
                <a:gd name="T105" fmla="*/ 185 h 793"/>
                <a:gd name="T106" fmla="*/ 5 w 794"/>
                <a:gd name="T107" fmla="*/ 281 h 793"/>
                <a:gd name="T108" fmla="*/ 4 w 794"/>
                <a:gd name="T109" fmla="*/ 342 h 793"/>
                <a:gd name="T110" fmla="*/ 2 w 794"/>
                <a:gd name="T111" fmla="*/ 417 h 793"/>
                <a:gd name="T112" fmla="*/ 7 w 794"/>
                <a:gd name="T113" fmla="*/ 442 h 793"/>
                <a:gd name="T114" fmla="*/ 6 w 794"/>
                <a:gd name="T115" fmla="*/ 458 h 793"/>
                <a:gd name="T116" fmla="*/ 8 w 794"/>
                <a:gd name="T117" fmla="*/ 573 h 793"/>
                <a:gd name="T118" fmla="*/ 7 w 794"/>
                <a:gd name="T119" fmla="*/ 634 h 793"/>
                <a:gd name="T120" fmla="*/ 4 w 794"/>
                <a:gd name="T121" fmla="*/ 678 h 793"/>
                <a:gd name="T122" fmla="*/ 7 w 794"/>
                <a:gd name="T123" fmla="*/ 742 h 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94" h="793">
                  <a:moveTo>
                    <a:pt x="13" y="785"/>
                  </a:moveTo>
                  <a:cubicBezTo>
                    <a:pt x="10" y="783"/>
                    <a:pt x="10" y="783"/>
                    <a:pt x="10" y="783"/>
                  </a:cubicBezTo>
                  <a:cubicBezTo>
                    <a:pt x="13" y="772"/>
                    <a:pt x="13" y="772"/>
                    <a:pt x="13" y="772"/>
                  </a:cubicBezTo>
                  <a:cubicBezTo>
                    <a:pt x="14" y="770"/>
                    <a:pt x="13" y="768"/>
                    <a:pt x="12" y="767"/>
                  </a:cubicBezTo>
                  <a:cubicBezTo>
                    <a:pt x="10" y="766"/>
                    <a:pt x="10" y="766"/>
                    <a:pt x="10" y="766"/>
                  </a:cubicBezTo>
                  <a:cubicBezTo>
                    <a:pt x="8" y="769"/>
                    <a:pt x="8" y="769"/>
                    <a:pt x="8" y="769"/>
                  </a:cubicBezTo>
                  <a:cubicBezTo>
                    <a:pt x="12" y="770"/>
                    <a:pt x="12" y="770"/>
                    <a:pt x="12" y="770"/>
                  </a:cubicBezTo>
                  <a:cubicBezTo>
                    <a:pt x="14" y="756"/>
                    <a:pt x="14" y="756"/>
                    <a:pt x="14" y="756"/>
                  </a:cubicBezTo>
                  <a:cubicBezTo>
                    <a:pt x="14" y="754"/>
                    <a:pt x="13" y="753"/>
                    <a:pt x="12" y="752"/>
                  </a:cubicBezTo>
                  <a:cubicBezTo>
                    <a:pt x="10" y="751"/>
                    <a:pt x="10" y="751"/>
                    <a:pt x="10" y="751"/>
                  </a:cubicBezTo>
                  <a:cubicBezTo>
                    <a:pt x="8" y="754"/>
                    <a:pt x="8" y="754"/>
                    <a:pt x="8" y="754"/>
                  </a:cubicBezTo>
                  <a:cubicBezTo>
                    <a:pt x="12" y="755"/>
                    <a:pt x="12" y="755"/>
                    <a:pt x="12" y="755"/>
                  </a:cubicBezTo>
                  <a:cubicBezTo>
                    <a:pt x="14" y="744"/>
                    <a:pt x="14" y="744"/>
                    <a:pt x="14" y="744"/>
                  </a:cubicBezTo>
                  <a:cubicBezTo>
                    <a:pt x="15" y="742"/>
                    <a:pt x="14" y="741"/>
                    <a:pt x="13" y="740"/>
                  </a:cubicBezTo>
                  <a:cubicBezTo>
                    <a:pt x="11" y="739"/>
                    <a:pt x="11" y="739"/>
                    <a:pt x="11" y="739"/>
                  </a:cubicBezTo>
                  <a:cubicBezTo>
                    <a:pt x="9" y="742"/>
                    <a:pt x="9" y="742"/>
                    <a:pt x="9" y="742"/>
                  </a:cubicBezTo>
                  <a:cubicBezTo>
                    <a:pt x="13" y="742"/>
                    <a:pt x="13" y="742"/>
                    <a:pt x="13" y="742"/>
                  </a:cubicBezTo>
                  <a:cubicBezTo>
                    <a:pt x="14" y="724"/>
                    <a:pt x="14" y="724"/>
                    <a:pt x="14" y="724"/>
                  </a:cubicBezTo>
                  <a:cubicBezTo>
                    <a:pt x="14" y="723"/>
                    <a:pt x="13" y="722"/>
                    <a:pt x="12" y="721"/>
                  </a:cubicBezTo>
                  <a:cubicBezTo>
                    <a:pt x="10" y="720"/>
                    <a:pt x="10" y="720"/>
                    <a:pt x="10" y="720"/>
                  </a:cubicBezTo>
                  <a:cubicBezTo>
                    <a:pt x="8" y="723"/>
                    <a:pt x="8" y="723"/>
                    <a:pt x="8" y="723"/>
                  </a:cubicBezTo>
                  <a:cubicBezTo>
                    <a:pt x="12" y="723"/>
                    <a:pt x="12" y="723"/>
                    <a:pt x="12" y="723"/>
                  </a:cubicBezTo>
                  <a:cubicBezTo>
                    <a:pt x="12" y="723"/>
                    <a:pt x="12" y="720"/>
                    <a:pt x="12" y="717"/>
                  </a:cubicBezTo>
                  <a:cubicBezTo>
                    <a:pt x="11" y="714"/>
                    <a:pt x="11" y="710"/>
                    <a:pt x="11" y="708"/>
                  </a:cubicBezTo>
                  <a:cubicBezTo>
                    <a:pt x="11" y="707"/>
                    <a:pt x="11" y="707"/>
                    <a:pt x="11" y="707"/>
                  </a:cubicBezTo>
                  <a:cubicBezTo>
                    <a:pt x="11" y="707"/>
                    <a:pt x="11" y="707"/>
                    <a:pt x="11" y="707"/>
                  </a:cubicBezTo>
                  <a:cubicBezTo>
                    <a:pt x="10" y="707"/>
                    <a:pt x="10" y="707"/>
                    <a:pt x="10" y="707"/>
                  </a:cubicBezTo>
                  <a:cubicBezTo>
                    <a:pt x="11" y="707"/>
                    <a:pt x="11" y="707"/>
                    <a:pt x="11" y="707"/>
                  </a:cubicBezTo>
                  <a:cubicBezTo>
                    <a:pt x="11" y="707"/>
                    <a:pt x="11" y="707"/>
                    <a:pt x="11" y="707"/>
                  </a:cubicBezTo>
                  <a:cubicBezTo>
                    <a:pt x="10" y="707"/>
                    <a:pt x="10" y="707"/>
                    <a:pt x="10" y="707"/>
                  </a:cubicBezTo>
                  <a:cubicBezTo>
                    <a:pt x="11" y="707"/>
                    <a:pt x="11" y="707"/>
                    <a:pt x="11" y="707"/>
                  </a:cubicBezTo>
                  <a:cubicBezTo>
                    <a:pt x="8" y="707"/>
                    <a:pt x="8" y="707"/>
                    <a:pt x="8" y="707"/>
                  </a:cubicBezTo>
                  <a:cubicBezTo>
                    <a:pt x="11" y="707"/>
                    <a:pt x="11" y="707"/>
                    <a:pt x="11" y="707"/>
                  </a:cubicBezTo>
                  <a:cubicBezTo>
                    <a:pt x="11" y="707"/>
                    <a:pt x="11" y="707"/>
                    <a:pt x="11" y="707"/>
                  </a:cubicBezTo>
                  <a:cubicBezTo>
                    <a:pt x="8" y="707"/>
                    <a:pt x="8" y="707"/>
                    <a:pt x="8" y="707"/>
                  </a:cubicBezTo>
                  <a:cubicBezTo>
                    <a:pt x="11" y="707"/>
                    <a:pt x="11" y="707"/>
                    <a:pt x="11" y="707"/>
                  </a:cubicBezTo>
                  <a:cubicBezTo>
                    <a:pt x="8" y="706"/>
                    <a:pt x="8" y="706"/>
                    <a:pt x="8" y="706"/>
                  </a:cubicBezTo>
                  <a:cubicBezTo>
                    <a:pt x="11" y="708"/>
                    <a:pt x="11" y="708"/>
                    <a:pt x="11" y="708"/>
                  </a:cubicBezTo>
                  <a:cubicBezTo>
                    <a:pt x="11" y="708"/>
                    <a:pt x="11" y="708"/>
                    <a:pt x="11" y="707"/>
                  </a:cubicBezTo>
                  <a:cubicBezTo>
                    <a:pt x="8" y="706"/>
                    <a:pt x="8" y="706"/>
                    <a:pt x="8" y="706"/>
                  </a:cubicBezTo>
                  <a:cubicBezTo>
                    <a:pt x="11" y="708"/>
                    <a:pt x="11" y="708"/>
                    <a:pt x="11" y="708"/>
                  </a:cubicBezTo>
                  <a:cubicBezTo>
                    <a:pt x="11" y="708"/>
                    <a:pt x="12" y="706"/>
                    <a:pt x="11" y="705"/>
                  </a:cubicBezTo>
                  <a:cubicBezTo>
                    <a:pt x="11" y="704"/>
                    <a:pt x="10" y="704"/>
                    <a:pt x="10" y="703"/>
                  </a:cubicBezTo>
                  <a:cubicBezTo>
                    <a:pt x="9" y="703"/>
                    <a:pt x="9" y="703"/>
                    <a:pt x="9" y="703"/>
                  </a:cubicBezTo>
                  <a:cubicBezTo>
                    <a:pt x="7" y="706"/>
                    <a:pt x="7" y="706"/>
                    <a:pt x="7" y="706"/>
                  </a:cubicBezTo>
                  <a:cubicBezTo>
                    <a:pt x="11" y="707"/>
                    <a:pt x="11" y="707"/>
                    <a:pt x="11" y="707"/>
                  </a:cubicBezTo>
                  <a:cubicBezTo>
                    <a:pt x="13" y="693"/>
                    <a:pt x="13" y="693"/>
                    <a:pt x="13" y="693"/>
                  </a:cubicBezTo>
                  <a:cubicBezTo>
                    <a:pt x="13" y="691"/>
                    <a:pt x="12" y="690"/>
                    <a:pt x="11" y="689"/>
                  </a:cubicBezTo>
                  <a:cubicBezTo>
                    <a:pt x="9" y="688"/>
                    <a:pt x="9" y="688"/>
                    <a:pt x="9" y="688"/>
                  </a:cubicBezTo>
                  <a:cubicBezTo>
                    <a:pt x="12" y="680"/>
                    <a:pt x="12" y="680"/>
                    <a:pt x="12" y="680"/>
                  </a:cubicBezTo>
                  <a:cubicBezTo>
                    <a:pt x="12" y="678"/>
                    <a:pt x="11" y="676"/>
                    <a:pt x="10" y="676"/>
                  </a:cubicBezTo>
                  <a:cubicBezTo>
                    <a:pt x="10" y="675"/>
                    <a:pt x="10" y="675"/>
                    <a:pt x="10" y="675"/>
                  </a:cubicBezTo>
                  <a:cubicBezTo>
                    <a:pt x="7" y="679"/>
                    <a:pt x="7" y="679"/>
                    <a:pt x="7" y="679"/>
                  </a:cubicBezTo>
                  <a:cubicBezTo>
                    <a:pt x="11" y="679"/>
                    <a:pt x="11" y="679"/>
                    <a:pt x="11" y="679"/>
                  </a:cubicBezTo>
                  <a:cubicBezTo>
                    <a:pt x="14" y="664"/>
                    <a:pt x="14" y="664"/>
                    <a:pt x="14" y="664"/>
                  </a:cubicBezTo>
                  <a:cubicBezTo>
                    <a:pt x="14" y="662"/>
                    <a:pt x="13" y="661"/>
                    <a:pt x="12" y="660"/>
                  </a:cubicBezTo>
                  <a:cubicBezTo>
                    <a:pt x="10" y="659"/>
                    <a:pt x="10" y="659"/>
                    <a:pt x="10" y="659"/>
                  </a:cubicBezTo>
                  <a:cubicBezTo>
                    <a:pt x="8" y="662"/>
                    <a:pt x="8" y="662"/>
                    <a:pt x="8" y="662"/>
                  </a:cubicBezTo>
                  <a:cubicBezTo>
                    <a:pt x="12" y="662"/>
                    <a:pt x="12" y="662"/>
                    <a:pt x="12" y="662"/>
                  </a:cubicBezTo>
                  <a:cubicBezTo>
                    <a:pt x="12" y="662"/>
                    <a:pt x="11" y="659"/>
                    <a:pt x="11" y="656"/>
                  </a:cubicBezTo>
                  <a:cubicBezTo>
                    <a:pt x="11" y="655"/>
                    <a:pt x="11" y="653"/>
                    <a:pt x="11" y="652"/>
                  </a:cubicBezTo>
                  <a:cubicBezTo>
                    <a:pt x="11" y="651"/>
                    <a:pt x="10" y="650"/>
                    <a:pt x="10" y="649"/>
                  </a:cubicBezTo>
                  <a:cubicBezTo>
                    <a:pt x="8" y="649"/>
                    <a:pt x="8" y="649"/>
                    <a:pt x="8" y="649"/>
                  </a:cubicBezTo>
                  <a:cubicBezTo>
                    <a:pt x="10" y="650"/>
                    <a:pt x="10" y="650"/>
                    <a:pt x="10" y="650"/>
                  </a:cubicBezTo>
                  <a:cubicBezTo>
                    <a:pt x="10" y="649"/>
                    <a:pt x="10" y="649"/>
                    <a:pt x="10" y="649"/>
                  </a:cubicBezTo>
                  <a:cubicBezTo>
                    <a:pt x="8" y="649"/>
                    <a:pt x="8" y="649"/>
                    <a:pt x="8" y="649"/>
                  </a:cubicBezTo>
                  <a:cubicBezTo>
                    <a:pt x="10" y="650"/>
                    <a:pt x="10" y="650"/>
                    <a:pt x="10" y="650"/>
                  </a:cubicBezTo>
                  <a:cubicBezTo>
                    <a:pt x="7" y="649"/>
                    <a:pt x="7" y="649"/>
                    <a:pt x="7" y="649"/>
                  </a:cubicBezTo>
                  <a:cubicBezTo>
                    <a:pt x="10" y="650"/>
                    <a:pt x="10" y="650"/>
                    <a:pt x="10" y="650"/>
                  </a:cubicBezTo>
                  <a:cubicBezTo>
                    <a:pt x="10" y="650"/>
                    <a:pt x="10" y="650"/>
                    <a:pt x="10" y="650"/>
                  </a:cubicBezTo>
                  <a:cubicBezTo>
                    <a:pt x="7" y="649"/>
                    <a:pt x="7" y="649"/>
                    <a:pt x="7" y="649"/>
                  </a:cubicBezTo>
                  <a:cubicBezTo>
                    <a:pt x="10" y="650"/>
                    <a:pt x="10" y="650"/>
                    <a:pt x="10" y="650"/>
                  </a:cubicBezTo>
                  <a:cubicBezTo>
                    <a:pt x="7" y="649"/>
                    <a:pt x="7" y="649"/>
                    <a:pt x="7" y="649"/>
                  </a:cubicBezTo>
                  <a:cubicBezTo>
                    <a:pt x="10" y="651"/>
                    <a:pt x="10" y="651"/>
                    <a:pt x="10" y="651"/>
                  </a:cubicBezTo>
                  <a:cubicBezTo>
                    <a:pt x="10" y="651"/>
                    <a:pt x="10" y="650"/>
                    <a:pt x="10" y="650"/>
                  </a:cubicBezTo>
                  <a:cubicBezTo>
                    <a:pt x="7" y="649"/>
                    <a:pt x="7" y="649"/>
                    <a:pt x="7" y="649"/>
                  </a:cubicBezTo>
                  <a:cubicBezTo>
                    <a:pt x="10" y="651"/>
                    <a:pt x="10" y="651"/>
                    <a:pt x="10" y="651"/>
                  </a:cubicBezTo>
                  <a:cubicBezTo>
                    <a:pt x="10" y="650"/>
                    <a:pt x="11" y="649"/>
                    <a:pt x="10" y="648"/>
                  </a:cubicBezTo>
                  <a:cubicBezTo>
                    <a:pt x="10" y="647"/>
                    <a:pt x="10" y="646"/>
                    <a:pt x="9" y="646"/>
                  </a:cubicBezTo>
                  <a:cubicBezTo>
                    <a:pt x="8" y="646"/>
                    <a:pt x="8" y="646"/>
                    <a:pt x="8" y="646"/>
                  </a:cubicBezTo>
                  <a:cubicBezTo>
                    <a:pt x="6" y="649"/>
                    <a:pt x="6" y="649"/>
                    <a:pt x="6" y="649"/>
                  </a:cubicBezTo>
                  <a:cubicBezTo>
                    <a:pt x="10" y="651"/>
                    <a:pt x="10" y="651"/>
                    <a:pt x="10" y="651"/>
                  </a:cubicBezTo>
                  <a:cubicBezTo>
                    <a:pt x="15" y="637"/>
                    <a:pt x="15" y="637"/>
                    <a:pt x="15" y="637"/>
                  </a:cubicBezTo>
                  <a:cubicBezTo>
                    <a:pt x="16" y="636"/>
                    <a:pt x="15" y="634"/>
                    <a:pt x="14" y="633"/>
                  </a:cubicBezTo>
                  <a:cubicBezTo>
                    <a:pt x="13" y="632"/>
                    <a:pt x="13" y="632"/>
                    <a:pt x="13" y="632"/>
                  </a:cubicBezTo>
                  <a:cubicBezTo>
                    <a:pt x="11" y="635"/>
                    <a:pt x="11" y="635"/>
                    <a:pt x="11" y="635"/>
                  </a:cubicBezTo>
                  <a:cubicBezTo>
                    <a:pt x="14" y="637"/>
                    <a:pt x="14" y="637"/>
                    <a:pt x="14" y="637"/>
                  </a:cubicBezTo>
                  <a:cubicBezTo>
                    <a:pt x="14" y="637"/>
                    <a:pt x="14" y="637"/>
                    <a:pt x="15" y="636"/>
                  </a:cubicBezTo>
                  <a:cubicBezTo>
                    <a:pt x="15" y="636"/>
                    <a:pt x="15" y="636"/>
                    <a:pt x="15" y="635"/>
                  </a:cubicBezTo>
                  <a:cubicBezTo>
                    <a:pt x="15" y="635"/>
                    <a:pt x="15" y="635"/>
                    <a:pt x="15" y="635"/>
                  </a:cubicBezTo>
                  <a:cubicBezTo>
                    <a:pt x="15" y="634"/>
                    <a:pt x="15" y="633"/>
                    <a:pt x="15" y="631"/>
                  </a:cubicBezTo>
                  <a:cubicBezTo>
                    <a:pt x="14" y="626"/>
                    <a:pt x="14" y="619"/>
                    <a:pt x="14" y="619"/>
                  </a:cubicBezTo>
                  <a:cubicBezTo>
                    <a:pt x="14" y="618"/>
                    <a:pt x="13" y="617"/>
                    <a:pt x="12" y="616"/>
                  </a:cubicBezTo>
                  <a:cubicBezTo>
                    <a:pt x="10" y="615"/>
                    <a:pt x="10" y="615"/>
                    <a:pt x="10" y="615"/>
                  </a:cubicBezTo>
                  <a:cubicBezTo>
                    <a:pt x="8" y="618"/>
                    <a:pt x="8" y="618"/>
                    <a:pt x="8" y="618"/>
                  </a:cubicBezTo>
                  <a:cubicBezTo>
                    <a:pt x="12" y="619"/>
                    <a:pt x="12" y="619"/>
                    <a:pt x="12" y="619"/>
                  </a:cubicBezTo>
                  <a:cubicBezTo>
                    <a:pt x="16" y="604"/>
                    <a:pt x="16" y="604"/>
                    <a:pt x="16" y="604"/>
                  </a:cubicBezTo>
                  <a:cubicBezTo>
                    <a:pt x="16" y="602"/>
                    <a:pt x="16" y="600"/>
                    <a:pt x="14" y="599"/>
                  </a:cubicBezTo>
                  <a:cubicBezTo>
                    <a:pt x="12" y="598"/>
                    <a:pt x="12" y="598"/>
                    <a:pt x="12" y="598"/>
                  </a:cubicBezTo>
                  <a:cubicBezTo>
                    <a:pt x="13" y="588"/>
                    <a:pt x="13" y="588"/>
                    <a:pt x="13" y="588"/>
                  </a:cubicBezTo>
                  <a:cubicBezTo>
                    <a:pt x="13" y="586"/>
                    <a:pt x="12" y="585"/>
                    <a:pt x="11" y="584"/>
                  </a:cubicBezTo>
                  <a:cubicBezTo>
                    <a:pt x="9" y="583"/>
                    <a:pt x="9" y="583"/>
                    <a:pt x="9" y="583"/>
                  </a:cubicBezTo>
                  <a:cubicBezTo>
                    <a:pt x="7" y="586"/>
                    <a:pt x="7" y="586"/>
                    <a:pt x="7" y="586"/>
                  </a:cubicBezTo>
                  <a:cubicBezTo>
                    <a:pt x="11" y="587"/>
                    <a:pt x="11" y="587"/>
                    <a:pt x="11" y="587"/>
                  </a:cubicBezTo>
                  <a:cubicBezTo>
                    <a:pt x="14" y="570"/>
                    <a:pt x="14" y="570"/>
                    <a:pt x="14" y="570"/>
                  </a:cubicBezTo>
                  <a:cubicBezTo>
                    <a:pt x="14" y="569"/>
                    <a:pt x="13" y="567"/>
                    <a:pt x="12" y="566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8" y="568"/>
                    <a:pt x="8" y="568"/>
                    <a:pt x="8" y="568"/>
                  </a:cubicBezTo>
                  <a:cubicBezTo>
                    <a:pt x="12" y="569"/>
                    <a:pt x="12" y="569"/>
                    <a:pt x="12" y="569"/>
                  </a:cubicBezTo>
                  <a:cubicBezTo>
                    <a:pt x="14" y="554"/>
                    <a:pt x="14" y="554"/>
                    <a:pt x="14" y="554"/>
                  </a:cubicBezTo>
                  <a:cubicBezTo>
                    <a:pt x="14" y="553"/>
                    <a:pt x="13" y="551"/>
                    <a:pt x="12" y="550"/>
                  </a:cubicBezTo>
                  <a:cubicBezTo>
                    <a:pt x="10" y="549"/>
                    <a:pt x="10" y="549"/>
                    <a:pt x="10" y="549"/>
                  </a:cubicBezTo>
                  <a:cubicBezTo>
                    <a:pt x="8" y="552"/>
                    <a:pt x="8" y="552"/>
                    <a:pt x="8" y="552"/>
                  </a:cubicBezTo>
                  <a:cubicBezTo>
                    <a:pt x="11" y="554"/>
                    <a:pt x="11" y="554"/>
                    <a:pt x="11" y="554"/>
                  </a:cubicBezTo>
                  <a:cubicBezTo>
                    <a:pt x="16" y="545"/>
                    <a:pt x="16" y="545"/>
                    <a:pt x="16" y="545"/>
                  </a:cubicBezTo>
                  <a:cubicBezTo>
                    <a:pt x="17" y="543"/>
                    <a:pt x="17" y="541"/>
                    <a:pt x="15" y="540"/>
                  </a:cubicBezTo>
                  <a:cubicBezTo>
                    <a:pt x="12" y="538"/>
                    <a:pt x="12" y="538"/>
                    <a:pt x="12" y="538"/>
                  </a:cubicBezTo>
                  <a:cubicBezTo>
                    <a:pt x="14" y="525"/>
                    <a:pt x="14" y="525"/>
                    <a:pt x="14" y="525"/>
                  </a:cubicBezTo>
                  <a:cubicBezTo>
                    <a:pt x="14" y="523"/>
                    <a:pt x="13" y="522"/>
                    <a:pt x="12" y="521"/>
                  </a:cubicBezTo>
                  <a:cubicBezTo>
                    <a:pt x="10" y="520"/>
                    <a:pt x="10" y="520"/>
                    <a:pt x="10" y="520"/>
                  </a:cubicBezTo>
                  <a:cubicBezTo>
                    <a:pt x="8" y="523"/>
                    <a:pt x="8" y="523"/>
                    <a:pt x="8" y="523"/>
                  </a:cubicBezTo>
                  <a:cubicBezTo>
                    <a:pt x="12" y="524"/>
                    <a:pt x="12" y="524"/>
                    <a:pt x="12" y="524"/>
                  </a:cubicBezTo>
                  <a:cubicBezTo>
                    <a:pt x="14" y="511"/>
                    <a:pt x="14" y="511"/>
                    <a:pt x="14" y="511"/>
                  </a:cubicBezTo>
                  <a:cubicBezTo>
                    <a:pt x="14" y="509"/>
                    <a:pt x="14" y="508"/>
                    <a:pt x="12" y="507"/>
                  </a:cubicBezTo>
                  <a:cubicBezTo>
                    <a:pt x="12" y="506"/>
                    <a:pt x="12" y="506"/>
                    <a:pt x="12" y="506"/>
                  </a:cubicBezTo>
                  <a:cubicBezTo>
                    <a:pt x="16" y="492"/>
                    <a:pt x="16" y="492"/>
                    <a:pt x="16" y="492"/>
                  </a:cubicBezTo>
                  <a:cubicBezTo>
                    <a:pt x="16" y="491"/>
                    <a:pt x="15" y="489"/>
                    <a:pt x="14" y="488"/>
                  </a:cubicBezTo>
                  <a:cubicBezTo>
                    <a:pt x="10" y="486"/>
                    <a:pt x="10" y="486"/>
                    <a:pt x="10" y="486"/>
                  </a:cubicBezTo>
                  <a:cubicBezTo>
                    <a:pt x="16" y="475"/>
                    <a:pt x="16" y="475"/>
                    <a:pt x="16" y="475"/>
                  </a:cubicBezTo>
                  <a:cubicBezTo>
                    <a:pt x="17" y="473"/>
                    <a:pt x="16" y="471"/>
                    <a:pt x="14" y="470"/>
                  </a:cubicBezTo>
                  <a:cubicBezTo>
                    <a:pt x="12" y="468"/>
                    <a:pt x="12" y="468"/>
                    <a:pt x="12" y="468"/>
                  </a:cubicBezTo>
                  <a:cubicBezTo>
                    <a:pt x="15" y="458"/>
                    <a:pt x="15" y="458"/>
                    <a:pt x="15" y="458"/>
                  </a:cubicBezTo>
                  <a:cubicBezTo>
                    <a:pt x="16" y="456"/>
                    <a:pt x="15" y="454"/>
                    <a:pt x="14" y="454"/>
                  </a:cubicBezTo>
                  <a:cubicBezTo>
                    <a:pt x="10" y="451"/>
                    <a:pt x="10" y="451"/>
                    <a:pt x="10" y="451"/>
                  </a:cubicBezTo>
                  <a:cubicBezTo>
                    <a:pt x="8" y="455"/>
                    <a:pt x="8" y="455"/>
                    <a:pt x="8" y="455"/>
                  </a:cubicBezTo>
                  <a:cubicBezTo>
                    <a:pt x="12" y="457"/>
                    <a:pt x="12" y="457"/>
                    <a:pt x="12" y="457"/>
                  </a:cubicBezTo>
                  <a:cubicBezTo>
                    <a:pt x="12" y="456"/>
                    <a:pt x="12" y="456"/>
                    <a:pt x="12" y="456"/>
                  </a:cubicBezTo>
                  <a:cubicBezTo>
                    <a:pt x="12" y="455"/>
                    <a:pt x="12" y="455"/>
                    <a:pt x="12" y="455"/>
                  </a:cubicBezTo>
                  <a:cubicBezTo>
                    <a:pt x="12" y="455"/>
                    <a:pt x="12" y="454"/>
                    <a:pt x="12" y="454"/>
                  </a:cubicBezTo>
                  <a:cubicBezTo>
                    <a:pt x="13" y="452"/>
                    <a:pt x="13" y="448"/>
                    <a:pt x="13" y="445"/>
                  </a:cubicBezTo>
                  <a:cubicBezTo>
                    <a:pt x="13" y="443"/>
                    <a:pt x="13" y="441"/>
                    <a:pt x="13" y="440"/>
                  </a:cubicBezTo>
                  <a:cubicBezTo>
                    <a:pt x="13" y="440"/>
                    <a:pt x="13" y="439"/>
                    <a:pt x="13" y="439"/>
                  </a:cubicBezTo>
                  <a:cubicBezTo>
                    <a:pt x="13" y="439"/>
                    <a:pt x="13" y="439"/>
                    <a:pt x="13" y="439"/>
                  </a:cubicBezTo>
                  <a:cubicBezTo>
                    <a:pt x="12" y="439"/>
                    <a:pt x="12" y="439"/>
                    <a:pt x="12" y="439"/>
                  </a:cubicBezTo>
                  <a:cubicBezTo>
                    <a:pt x="13" y="439"/>
                    <a:pt x="13" y="439"/>
                    <a:pt x="13" y="439"/>
                  </a:cubicBezTo>
                  <a:cubicBezTo>
                    <a:pt x="13" y="439"/>
                    <a:pt x="13" y="439"/>
                    <a:pt x="13" y="439"/>
                  </a:cubicBezTo>
                  <a:cubicBezTo>
                    <a:pt x="12" y="439"/>
                    <a:pt x="12" y="439"/>
                    <a:pt x="12" y="439"/>
                  </a:cubicBezTo>
                  <a:cubicBezTo>
                    <a:pt x="13" y="439"/>
                    <a:pt x="13" y="439"/>
                    <a:pt x="13" y="439"/>
                  </a:cubicBezTo>
                  <a:cubicBezTo>
                    <a:pt x="10" y="438"/>
                    <a:pt x="10" y="438"/>
                    <a:pt x="10" y="438"/>
                  </a:cubicBezTo>
                  <a:cubicBezTo>
                    <a:pt x="13" y="439"/>
                    <a:pt x="13" y="439"/>
                    <a:pt x="13" y="439"/>
                  </a:cubicBezTo>
                  <a:cubicBezTo>
                    <a:pt x="13" y="439"/>
                    <a:pt x="13" y="439"/>
                    <a:pt x="13" y="439"/>
                  </a:cubicBezTo>
                  <a:cubicBezTo>
                    <a:pt x="10" y="438"/>
                    <a:pt x="10" y="438"/>
                    <a:pt x="10" y="438"/>
                  </a:cubicBezTo>
                  <a:cubicBezTo>
                    <a:pt x="13" y="439"/>
                    <a:pt x="13" y="439"/>
                    <a:pt x="13" y="439"/>
                  </a:cubicBezTo>
                  <a:cubicBezTo>
                    <a:pt x="9" y="438"/>
                    <a:pt x="9" y="438"/>
                    <a:pt x="9" y="438"/>
                  </a:cubicBezTo>
                  <a:cubicBezTo>
                    <a:pt x="13" y="439"/>
                    <a:pt x="13" y="439"/>
                    <a:pt x="13" y="439"/>
                  </a:cubicBezTo>
                  <a:cubicBezTo>
                    <a:pt x="13" y="439"/>
                    <a:pt x="13" y="439"/>
                    <a:pt x="13" y="439"/>
                  </a:cubicBezTo>
                  <a:cubicBezTo>
                    <a:pt x="9" y="438"/>
                    <a:pt x="9" y="438"/>
                    <a:pt x="9" y="438"/>
                  </a:cubicBezTo>
                  <a:cubicBezTo>
                    <a:pt x="13" y="439"/>
                    <a:pt x="13" y="439"/>
                    <a:pt x="13" y="439"/>
                  </a:cubicBezTo>
                  <a:cubicBezTo>
                    <a:pt x="9" y="438"/>
                    <a:pt x="9" y="438"/>
                    <a:pt x="9" y="438"/>
                  </a:cubicBezTo>
                  <a:cubicBezTo>
                    <a:pt x="13" y="440"/>
                    <a:pt x="13" y="440"/>
                    <a:pt x="13" y="440"/>
                  </a:cubicBezTo>
                  <a:cubicBezTo>
                    <a:pt x="13" y="440"/>
                    <a:pt x="13" y="440"/>
                    <a:pt x="13" y="439"/>
                  </a:cubicBezTo>
                  <a:cubicBezTo>
                    <a:pt x="9" y="438"/>
                    <a:pt x="9" y="438"/>
                    <a:pt x="9" y="438"/>
                  </a:cubicBezTo>
                  <a:cubicBezTo>
                    <a:pt x="13" y="440"/>
                    <a:pt x="13" y="440"/>
                    <a:pt x="13" y="440"/>
                  </a:cubicBezTo>
                  <a:cubicBezTo>
                    <a:pt x="13" y="439"/>
                    <a:pt x="13" y="438"/>
                    <a:pt x="13" y="437"/>
                  </a:cubicBezTo>
                  <a:cubicBezTo>
                    <a:pt x="13" y="436"/>
                    <a:pt x="12" y="436"/>
                    <a:pt x="11" y="435"/>
                  </a:cubicBezTo>
                  <a:cubicBezTo>
                    <a:pt x="8" y="433"/>
                    <a:pt x="8" y="433"/>
                    <a:pt x="8" y="433"/>
                  </a:cubicBezTo>
                  <a:cubicBezTo>
                    <a:pt x="6" y="436"/>
                    <a:pt x="6" y="436"/>
                    <a:pt x="6" y="436"/>
                  </a:cubicBezTo>
                  <a:cubicBezTo>
                    <a:pt x="9" y="438"/>
                    <a:pt x="9" y="438"/>
                    <a:pt x="9" y="438"/>
                  </a:cubicBezTo>
                  <a:cubicBezTo>
                    <a:pt x="10" y="438"/>
                    <a:pt x="10" y="437"/>
                    <a:pt x="10" y="437"/>
                  </a:cubicBezTo>
                  <a:cubicBezTo>
                    <a:pt x="10" y="437"/>
                    <a:pt x="10" y="437"/>
                    <a:pt x="10" y="437"/>
                  </a:cubicBezTo>
                  <a:cubicBezTo>
                    <a:pt x="10" y="436"/>
                    <a:pt x="10" y="436"/>
                    <a:pt x="10" y="435"/>
                  </a:cubicBezTo>
                  <a:cubicBezTo>
                    <a:pt x="11" y="431"/>
                    <a:pt x="12" y="418"/>
                    <a:pt x="12" y="418"/>
                  </a:cubicBezTo>
                  <a:cubicBezTo>
                    <a:pt x="12" y="417"/>
                    <a:pt x="11" y="416"/>
                    <a:pt x="10" y="415"/>
                  </a:cubicBezTo>
                  <a:cubicBezTo>
                    <a:pt x="8" y="413"/>
                    <a:pt x="8" y="413"/>
                    <a:pt x="8" y="413"/>
                  </a:cubicBezTo>
                  <a:cubicBezTo>
                    <a:pt x="6" y="417"/>
                    <a:pt x="6" y="417"/>
                    <a:pt x="6" y="417"/>
                  </a:cubicBezTo>
                  <a:cubicBezTo>
                    <a:pt x="9" y="419"/>
                    <a:pt x="9" y="419"/>
                    <a:pt x="9" y="419"/>
                  </a:cubicBezTo>
                  <a:cubicBezTo>
                    <a:pt x="15" y="411"/>
                    <a:pt x="15" y="411"/>
                    <a:pt x="15" y="411"/>
                  </a:cubicBezTo>
                  <a:cubicBezTo>
                    <a:pt x="16" y="410"/>
                    <a:pt x="16" y="409"/>
                    <a:pt x="16" y="408"/>
                  </a:cubicBezTo>
                  <a:cubicBezTo>
                    <a:pt x="15" y="406"/>
                    <a:pt x="15" y="406"/>
                    <a:pt x="14" y="405"/>
                  </a:cubicBezTo>
                  <a:cubicBezTo>
                    <a:pt x="10" y="403"/>
                    <a:pt x="10" y="403"/>
                    <a:pt x="10" y="403"/>
                  </a:cubicBezTo>
                  <a:cubicBezTo>
                    <a:pt x="14" y="395"/>
                    <a:pt x="14" y="395"/>
                    <a:pt x="14" y="395"/>
                  </a:cubicBezTo>
                  <a:cubicBezTo>
                    <a:pt x="15" y="393"/>
                    <a:pt x="14" y="391"/>
                    <a:pt x="12" y="390"/>
                  </a:cubicBezTo>
                  <a:cubicBezTo>
                    <a:pt x="12" y="389"/>
                    <a:pt x="12" y="389"/>
                    <a:pt x="12" y="389"/>
                  </a:cubicBezTo>
                  <a:cubicBezTo>
                    <a:pt x="16" y="383"/>
                    <a:pt x="16" y="383"/>
                    <a:pt x="16" y="383"/>
                  </a:cubicBezTo>
                  <a:cubicBezTo>
                    <a:pt x="17" y="381"/>
                    <a:pt x="16" y="379"/>
                    <a:pt x="14" y="378"/>
                  </a:cubicBezTo>
                  <a:cubicBezTo>
                    <a:pt x="12" y="376"/>
                    <a:pt x="12" y="376"/>
                    <a:pt x="12" y="376"/>
                  </a:cubicBezTo>
                  <a:cubicBezTo>
                    <a:pt x="13" y="364"/>
                    <a:pt x="13" y="364"/>
                    <a:pt x="13" y="364"/>
                  </a:cubicBezTo>
                  <a:cubicBezTo>
                    <a:pt x="14" y="363"/>
                    <a:pt x="13" y="361"/>
                    <a:pt x="11" y="360"/>
                  </a:cubicBezTo>
                  <a:cubicBezTo>
                    <a:pt x="10" y="359"/>
                    <a:pt x="10" y="359"/>
                    <a:pt x="10" y="359"/>
                  </a:cubicBezTo>
                  <a:cubicBezTo>
                    <a:pt x="13" y="346"/>
                    <a:pt x="13" y="346"/>
                    <a:pt x="13" y="346"/>
                  </a:cubicBezTo>
                  <a:cubicBezTo>
                    <a:pt x="14" y="344"/>
                    <a:pt x="13" y="342"/>
                    <a:pt x="12" y="341"/>
                  </a:cubicBezTo>
                  <a:cubicBezTo>
                    <a:pt x="10" y="340"/>
                    <a:pt x="10" y="340"/>
                    <a:pt x="10" y="340"/>
                  </a:cubicBezTo>
                  <a:cubicBezTo>
                    <a:pt x="8" y="344"/>
                    <a:pt x="8" y="344"/>
                    <a:pt x="8" y="344"/>
                  </a:cubicBezTo>
                  <a:cubicBezTo>
                    <a:pt x="11" y="346"/>
                    <a:pt x="11" y="346"/>
                    <a:pt x="11" y="346"/>
                  </a:cubicBezTo>
                  <a:cubicBezTo>
                    <a:pt x="11" y="345"/>
                    <a:pt x="11" y="345"/>
                    <a:pt x="11" y="345"/>
                  </a:cubicBezTo>
                  <a:cubicBezTo>
                    <a:pt x="12" y="344"/>
                    <a:pt x="12" y="344"/>
                    <a:pt x="12" y="344"/>
                  </a:cubicBezTo>
                  <a:cubicBezTo>
                    <a:pt x="12" y="344"/>
                    <a:pt x="12" y="343"/>
                    <a:pt x="12" y="343"/>
                  </a:cubicBezTo>
                  <a:cubicBezTo>
                    <a:pt x="12" y="341"/>
                    <a:pt x="13" y="337"/>
                    <a:pt x="13" y="334"/>
                  </a:cubicBezTo>
                  <a:cubicBezTo>
                    <a:pt x="13" y="333"/>
                    <a:pt x="13" y="331"/>
                    <a:pt x="13" y="330"/>
                  </a:cubicBezTo>
                  <a:cubicBezTo>
                    <a:pt x="13" y="330"/>
                    <a:pt x="14" y="329"/>
                    <a:pt x="14" y="329"/>
                  </a:cubicBezTo>
                  <a:cubicBezTo>
                    <a:pt x="14" y="329"/>
                    <a:pt x="14" y="329"/>
                    <a:pt x="14" y="329"/>
                  </a:cubicBezTo>
                  <a:cubicBezTo>
                    <a:pt x="14" y="329"/>
                    <a:pt x="14" y="329"/>
                    <a:pt x="14" y="329"/>
                  </a:cubicBezTo>
                  <a:cubicBezTo>
                    <a:pt x="10" y="328"/>
                    <a:pt x="10" y="328"/>
                    <a:pt x="10" y="328"/>
                  </a:cubicBezTo>
                  <a:cubicBezTo>
                    <a:pt x="14" y="329"/>
                    <a:pt x="14" y="329"/>
                    <a:pt x="14" y="329"/>
                  </a:cubicBezTo>
                  <a:cubicBezTo>
                    <a:pt x="14" y="329"/>
                    <a:pt x="14" y="329"/>
                    <a:pt x="14" y="329"/>
                  </a:cubicBezTo>
                  <a:cubicBezTo>
                    <a:pt x="10" y="328"/>
                    <a:pt x="10" y="328"/>
                    <a:pt x="10" y="328"/>
                  </a:cubicBezTo>
                  <a:cubicBezTo>
                    <a:pt x="14" y="329"/>
                    <a:pt x="14" y="329"/>
                    <a:pt x="14" y="329"/>
                  </a:cubicBezTo>
                  <a:cubicBezTo>
                    <a:pt x="10" y="328"/>
                    <a:pt x="10" y="328"/>
                    <a:pt x="10" y="328"/>
                  </a:cubicBezTo>
                  <a:cubicBezTo>
                    <a:pt x="14" y="329"/>
                    <a:pt x="14" y="329"/>
                    <a:pt x="14" y="329"/>
                  </a:cubicBezTo>
                  <a:cubicBezTo>
                    <a:pt x="14" y="329"/>
                    <a:pt x="14" y="329"/>
                    <a:pt x="14" y="329"/>
                  </a:cubicBezTo>
                  <a:cubicBezTo>
                    <a:pt x="10" y="328"/>
                    <a:pt x="10" y="328"/>
                    <a:pt x="10" y="328"/>
                  </a:cubicBezTo>
                  <a:cubicBezTo>
                    <a:pt x="14" y="329"/>
                    <a:pt x="14" y="329"/>
                    <a:pt x="14" y="329"/>
                  </a:cubicBezTo>
                  <a:cubicBezTo>
                    <a:pt x="10" y="328"/>
                    <a:pt x="10" y="328"/>
                    <a:pt x="10" y="328"/>
                  </a:cubicBezTo>
                  <a:cubicBezTo>
                    <a:pt x="13" y="329"/>
                    <a:pt x="13" y="329"/>
                    <a:pt x="13" y="329"/>
                  </a:cubicBezTo>
                  <a:cubicBezTo>
                    <a:pt x="14" y="329"/>
                    <a:pt x="14" y="329"/>
                    <a:pt x="14" y="329"/>
                  </a:cubicBezTo>
                  <a:cubicBezTo>
                    <a:pt x="10" y="328"/>
                    <a:pt x="10" y="328"/>
                    <a:pt x="10" y="328"/>
                  </a:cubicBezTo>
                  <a:cubicBezTo>
                    <a:pt x="13" y="329"/>
                    <a:pt x="13" y="329"/>
                    <a:pt x="13" y="329"/>
                  </a:cubicBezTo>
                  <a:cubicBezTo>
                    <a:pt x="10" y="328"/>
                    <a:pt x="10" y="328"/>
                    <a:pt x="10" y="328"/>
                  </a:cubicBezTo>
                  <a:cubicBezTo>
                    <a:pt x="13" y="330"/>
                    <a:pt x="13" y="330"/>
                    <a:pt x="13" y="330"/>
                  </a:cubicBezTo>
                  <a:cubicBezTo>
                    <a:pt x="13" y="330"/>
                    <a:pt x="13" y="330"/>
                    <a:pt x="13" y="329"/>
                  </a:cubicBezTo>
                  <a:cubicBezTo>
                    <a:pt x="10" y="328"/>
                    <a:pt x="10" y="328"/>
                    <a:pt x="10" y="328"/>
                  </a:cubicBezTo>
                  <a:cubicBezTo>
                    <a:pt x="13" y="330"/>
                    <a:pt x="13" y="330"/>
                    <a:pt x="13" y="330"/>
                  </a:cubicBezTo>
                  <a:cubicBezTo>
                    <a:pt x="14" y="328"/>
                    <a:pt x="14" y="326"/>
                    <a:pt x="12" y="325"/>
                  </a:cubicBezTo>
                  <a:cubicBezTo>
                    <a:pt x="10" y="324"/>
                    <a:pt x="10" y="324"/>
                    <a:pt x="10" y="324"/>
                  </a:cubicBezTo>
                  <a:cubicBezTo>
                    <a:pt x="8" y="327"/>
                    <a:pt x="8" y="327"/>
                    <a:pt x="8" y="327"/>
                  </a:cubicBezTo>
                  <a:cubicBezTo>
                    <a:pt x="11" y="329"/>
                    <a:pt x="11" y="329"/>
                    <a:pt x="11" y="329"/>
                  </a:cubicBezTo>
                  <a:cubicBezTo>
                    <a:pt x="16" y="318"/>
                    <a:pt x="16" y="318"/>
                    <a:pt x="16" y="318"/>
                  </a:cubicBezTo>
                  <a:cubicBezTo>
                    <a:pt x="17" y="317"/>
                    <a:pt x="16" y="315"/>
                    <a:pt x="15" y="314"/>
                  </a:cubicBezTo>
                  <a:cubicBezTo>
                    <a:pt x="13" y="312"/>
                    <a:pt x="13" y="312"/>
                    <a:pt x="13" y="312"/>
                  </a:cubicBezTo>
                  <a:cubicBezTo>
                    <a:pt x="17" y="302"/>
                    <a:pt x="17" y="302"/>
                    <a:pt x="17" y="302"/>
                  </a:cubicBezTo>
                  <a:cubicBezTo>
                    <a:pt x="17" y="300"/>
                    <a:pt x="17" y="299"/>
                    <a:pt x="15" y="298"/>
                  </a:cubicBezTo>
                  <a:cubicBezTo>
                    <a:pt x="15" y="297"/>
                    <a:pt x="15" y="297"/>
                    <a:pt x="15" y="297"/>
                  </a:cubicBezTo>
                  <a:cubicBezTo>
                    <a:pt x="14" y="283"/>
                    <a:pt x="14" y="283"/>
                    <a:pt x="14" y="283"/>
                  </a:cubicBezTo>
                  <a:cubicBezTo>
                    <a:pt x="14" y="282"/>
                    <a:pt x="14" y="281"/>
                    <a:pt x="12" y="280"/>
                  </a:cubicBezTo>
                  <a:cubicBezTo>
                    <a:pt x="10" y="279"/>
                    <a:pt x="10" y="279"/>
                    <a:pt x="10" y="279"/>
                  </a:cubicBezTo>
                  <a:cubicBezTo>
                    <a:pt x="8" y="282"/>
                    <a:pt x="8" y="282"/>
                    <a:pt x="8" y="282"/>
                  </a:cubicBezTo>
                  <a:cubicBezTo>
                    <a:pt x="12" y="284"/>
                    <a:pt x="12" y="284"/>
                    <a:pt x="12" y="284"/>
                  </a:cubicBezTo>
                  <a:cubicBezTo>
                    <a:pt x="16" y="273"/>
                    <a:pt x="16" y="273"/>
                    <a:pt x="16" y="273"/>
                  </a:cubicBezTo>
                  <a:cubicBezTo>
                    <a:pt x="17" y="272"/>
                    <a:pt x="16" y="270"/>
                    <a:pt x="15" y="269"/>
                  </a:cubicBezTo>
                  <a:cubicBezTo>
                    <a:pt x="13" y="267"/>
                    <a:pt x="13" y="267"/>
                    <a:pt x="13" y="267"/>
                  </a:cubicBezTo>
                  <a:cubicBezTo>
                    <a:pt x="16" y="260"/>
                    <a:pt x="16" y="260"/>
                    <a:pt x="16" y="260"/>
                  </a:cubicBezTo>
                  <a:cubicBezTo>
                    <a:pt x="17" y="258"/>
                    <a:pt x="16" y="256"/>
                    <a:pt x="15" y="255"/>
                  </a:cubicBezTo>
                  <a:cubicBezTo>
                    <a:pt x="13" y="254"/>
                    <a:pt x="13" y="254"/>
                    <a:pt x="13" y="254"/>
                  </a:cubicBezTo>
                  <a:cubicBezTo>
                    <a:pt x="15" y="238"/>
                    <a:pt x="15" y="238"/>
                    <a:pt x="15" y="238"/>
                  </a:cubicBezTo>
                  <a:cubicBezTo>
                    <a:pt x="15" y="236"/>
                    <a:pt x="15" y="235"/>
                    <a:pt x="13" y="234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15" y="220"/>
                    <a:pt x="15" y="220"/>
                    <a:pt x="15" y="220"/>
                  </a:cubicBezTo>
                  <a:cubicBezTo>
                    <a:pt x="16" y="219"/>
                    <a:pt x="15" y="217"/>
                    <a:pt x="13" y="216"/>
                  </a:cubicBezTo>
                  <a:cubicBezTo>
                    <a:pt x="13" y="215"/>
                    <a:pt x="13" y="215"/>
                    <a:pt x="13" y="215"/>
                  </a:cubicBezTo>
                  <a:cubicBezTo>
                    <a:pt x="15" y="203"/>
                    <a:pt x="15" y="203"/>
                    <a:pt x="15" y="203"/>
                  </a:cubicBezTo>
                  <a:cubicBezTo>
                    <a:pt x="15" y="201"/>
                    <a:pt x="15" y="200"/>
                    <a:pt x="13" y="199"/>
                  </a:cubicBezTo>
                  <a:cubicBezTo>
                    <a:pt x="11" y="198"/>
                    <a:pt x="11" y="198"/>
                    <a:pt x="11" y="198"/>
                  </a:cubicBezTo>
                  <a:cubicBezTo>
                    <a:pt x="13" y="189"/>
                    <a:pt x="13" y="189"/>
                    <a:pt x="13" y="189"/>
                  </a:cubicBezTo>
                  <a:cubicBezTo>
                    <a:pt x="14" y="188"/>
                    <a:pt x="13" y="186"/>
                    <a:pt x="12" y="185"/>
                  </a:cubicBezTo>
                  <a:cubicBezTo>
                    <a:pt x="9" y="183"/>
                    <a:pt x="9" y="183"/>
                    <a:pt x="9" y="183"/>
                  </a:cubicBezTo>
                  <a:cubicBezTo>
                    <a:pt x="7" y="186"/>
                    <a:pt x="7" y="186"/>
                    <a:pt x="7" y="186"/>
                  </a:cubicBezTo>
                  <a:cubicBezTo>
                    <a:pt x="10" y="188"/>
                    <a:pt x="10" y="188"/>
                    <a:pt x="10" y="188"/>
                  </a:cubicBezTo>
                  <a:cubicBezTo>
                    <a:pt x="10" y="188"/>
                    <a:pt x="10" y="188"/>
                    <a:pt x="10" y="188"/>
                  </a:cubicBezTo>
                  <a:cubicBezTo>
                    <a:pt x="10" y="187"/>
                    <a:pt x="11" y="187"/>
                    <a:pt x="11" y="187"/>
                  </a:cubicBezTo>
                  <a:cubicBezTo>
                    <a:pt x="11" y="186"/>
                    <a:pt x="11" y="185"/>
                    <a:pt x="11" y="184"/>
                  </a:cubicBezTo>
                  <a:cubicBezTo>
                    <a:pt x="13" y="180"/>
                    <a:pt x="14" y="173"/>
                    <a:pt x="14" y="173"/>
                  </a:cubicBezTo>
                  <a:cubicBezTo>
                    <a:pt x="15" y="171"/>
                    <a:pt x="14" y="170"/>
                    <a:pt x="12" y="169"/>
                  </a:cubicBezTo>
                  <a:cubicBezTo>
                    <a:pt x="11" y="168"/>
                    <a:pt x="11" y="168"/>
                    <a:pt x="11" y="168"/>
                  </a:cubicBezTo>
                  <a:cubicBezTo>
                    <a:pt x="9" y="171"/>
                    <a:pt x="9" y="171"/>
                    <a:pt x="9" y="171"/>
                  </a:cubicBezTo>
                  <a:cubicBezTo>
                    <a:pt x="12" y="173"/>
                    <a:pt x="12" y="173"/>
                    <a:pt x="12" y="173"/>
                  </a:cubicBezTo>
                  <a:cubicBezTo>
                    <a:pt x="12" y="173"/>
                    <a:pt x="12" y="173"/>
                    <a:pt x="12" y="172"/>
                  </a:cubicBezTo>
                  <a:cubicBezTo>
                    <a:pt x="13" y="172"/>
                    <a:pt x="13" y="172"/>
                    <a:pt x="13" y="172"/>
                  </a:cubicBezTo>
                  <a:cubicBezTo>
                    <a:pt x="13" y="171"/>
                    <a:pt x="13" y="171"/>
                    <a:pt x="13" y="170"/>
                  </a:cubicBezTo>
                  <a:cubicBezTo>
                    <a:pt x="13" y="166"/>
                    <a:pt x="14" y="155"/>
                    <a:pt x="14" y="155"/>
                  </a:cubicBezTo>
                  <a:cubicBezTo>
                    <a:pt x="14" y="154"/>
                    <a:pt x="14" y="152"/>
                    <a:pt x="12" y="151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4" y="155"/>
                    <a:pt x="14" y="155"/>
                    <a:pt x="14" y="155"/>
                  </a:cubicBezTo>
                  <a:cubicBezTo>
                    <a:pt x="14" y="154"/>
                    <a:pt x="14" y="154"/>
                    <a:pt x="14" y="154"/>
                  </a:cubicBezTo>
                  <a:cubicBezTo>
                    <a:pt x="14" y="153"/>
                    <a:pt x="14" y="151"/>
                    <a:pt x="14" y="149"/>
                  </a:cubicBezTo>
                  <a:cubicBezTo>
                    <a:pt x="14" y="144"/>
                    <a:pt x="14" y="136"/>
                    <a:pt x="14" y="136"/>
                  </a:cubicBezTo>
                  <a:cubicBezTo>
                    <a:pt x="14" y="135"/>
                    <a:pt x="13" y="134"/>
                    <a:pt x="12" y="133"/>
                  </a:cubicBezTo>
                  <a:cubicBezTo>
                    <a:pt x="10" y="132"/>
                    <a:pt x="10" y="132"/>
                    <a:pt x="10" y="132"/>
                  </a:cubicBezTo>
                  <a:cubicBezTo>
                    <a:pt x="8" y="135"/>
                    <a:pt x="8" y="135"/>
                    <a:pt x="8" y="135"/>
                  </a:cubicBezTo>
                  <a:cubicBezTo>
                    <a:pt x="11" y="137"/>
                    <a:pt x="11" y="137"/>
                    <a:pt x="11" y="137"/>
                  </a:cubicBezTo>
                  <a:cubicBezTo>
                    <a:pt x="11" y="137"/>
                    <a:pt x="11" y="136"/>
                    <a:pt x="11" y="136"/>
                  </a:cubicBezTo>
                  <a:cubicBezTo>
                    <a:pt x="12" y="136"/>
                    <a:pt x="12" y="136"/>
                    <a:pt x="12" y="135"/>
                  </a:cubicBezTo>
                  <a:cubicBezTo>
                    <a:pt x="12" y="135"/>
                    <a:pt x="12" y="135"/>
                    <a:pt x="12" y="135"/>
                  </a:cubicBezTo>
                  <a:cubicBezTo>
                    <a:pt x="12" y="133"/>
                    <a:pt x="11" y="130"/>
                    <a:pt x="11" y="126"/>
                  </a:cubicBezTo>
                  <a:cubicBezTo>
                    <a:pt x="11" y="125"/>
                    <a:pt x="11" y="123"/>
                    <a:pt x="11" y="122"/>
                  </a:cubicBezTo>
                  <a:cubicBezTo>
                    <a:pt x="11" y="122"/>
                    <a:pt x="11" y="121"/>
                    <a:pt x="11" y="121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9" y="120"/>
                    <a:pt x="9" y="120"/>
                    <a:pt x="9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9" y="120"/>
                    <a:pt x="9" y="120"/>
                    <a:pt x="9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10" y="123"/>
                    <a:pt x="10" y="123"/>
                    <a:pt x="10" y="123"/>
                  </a:cubicBezTo>
                  <a:cubicBezTo>
                    <a:pt x="11" y="122"/>
                    <a:pt x="11" y="121"/>
                    <a:pt x="11" y="121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10" y="123"/>
                    <a:pt x="10" y="123"/>
                    <a:pt x="10" y="123"/>
                  </a:cubicBezTo>
                  <a:cubicBezTo>
                    <a:pt x="11" y="122"/>
                    <a:pt x="11" y="121"/>
                    <a:pt x="11" y="119"/>
                  </a:cubicBezTo>
                  <a:cubicBezTo>
                    <a:pt x="11" y="118"/>
                    <a:pt x="10" y="117"/>
                    <a:pt x="9" y="117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5" y="119"/>
                    <a:pt x="5" y="119"/>
                    <a:pt x="5" y="119"/>
                  </a:cubicBezTo>
                  <a:cubicBezTo>
                    <a:pt x="9" y="121"/>
                    <a:pt x="9" y="121"/>
                    <a:pt x="9" y="121"/>
                  </a:cubicBezTo>
                  <a:cubicBezTo>
                    <a:pt x="13" y="111"/>
                    <a:pt x="13" y="111"/>
                    <a:pt x="13" y="111"/>
                  </a:cubicBezTo>
                  <a:cubicBezTo>
                    <a:pt x="14" y="109"/>
                    <a:pt x="13" y="107"/>
                    <a:pt x="12" y="106"/>
                  </a:cubicBezTo>
                  <a:cubicBezTo>
                    <a:pt x="10" y="104"/>
                    <a:pt x="10" y="104"/>
                    <a:pt x="10" y="104"/>
                  </a:cubicBezTo>
                  <a:cubicBezTo>
                    <a:pt x="8" y="108"/>
                    <a:pt x="8" y="108"/>
                    <a:pt x="8" y="108"/>
                  </a:cubicBezTo>
                  <a:cubicBezTo>
                    <a:pt x="12" y="109"/>
                    <a:pt x="12" y="109"/>
                    <a:pt x="12" y="109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4" y="95"/>
                    <a:pt x="13" y="94"/>
                    <a:pt x="12" y="93"/>
                  </a:cubicBezTo>
                  <a:cubicBezTo>
                    <a:pt x="11" y="92"/>
                    <a:pt x="11" y="92"/>
                    <a:pt x="11" y="92"/>
                  </a:cubicBezTo>
                  <a:cubicBezTo>
                    <a:pt x="9" y="95"/>
                    <a:pt x="9" y="95"/>
                    <a:pt x="9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2" y="80"/>
                    <a:pt x="11" y="78"/>
                    <a:pt x="10" y="78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4" y="63"/>
                    <a:pt x="13" y="61"/>
                    <a:pt x="12" y="61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7" y="50"/>
                    <a:pt x="16" y="48"/>
                    <a:pt x="15" y="47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8"/>
                    <a:pt x="13" y="27"/>
                    <a:pt x="12" y="26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7"/>
                    <a:pt x="10" y="26"/>
                  </a:cubicBezTo>
                  <a:cubicBezTo>
                    <a:pt x="11" y="22"/>
                    <a:pt x="12" y="10"/>
                    <a:pt x="12" y="10"/>
                  </a:cubicBezTo>
                  <a:cubicBezTo>
                    <a:pt x="12" y="8"/>
                    <a:pt x="12" y="7"/>
                    <a:pt x="10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8" y="11"/>
                    <a:pt x="40" y="10"/>
                    <a:pt x="40" y="8"/>
                  </a:cubicBezTo>
                  <a:cubicBezTo>
                    <a:pt x="41" y="7"/>
                    <a:pt x="40" y="5"/>
                    <a:pt x="38" y="4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2" y="13"/>
                    <a:pt x="64" y="12"/>
                    <a:pt x="65" y="10"/>
                  </a:cubicBezTo>
                  <a:cubicBezTo>
                    <a:pt x="65" y="8"/>
                    <a:pt x="65" y="7"/>
                    <a:pt x="63" y="6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85" y="15"/>
                    <a:pt x="85" y="15"/>
                    <a:pt x="85" y="15"/>
                  </a:cubicBezTo>
                  <a:cubicBezTo>
                    <a:pt x="87" y="15"/>
                    <a:pt x="89" y="14"/>
                    <a:pt x="89" y="12"/>
                  </a:cubicBezTo>
                  <a:cubicBezTo>
                    <a:pt x="90" y="11"/>
                    <a:pt x="89" y="9"/>
                    <a:pt x="88" y="8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11"/>
                    <a:pt x="80" y="11"/>
                    <a:pt x="80" y="11"/>
                  </a:cubicBezTo>
                  <a:cubicBezTo>
                    <a:pt x="116" y="15"/>
                    <a:pt x="116" y="15"/>
                    <a:pt x="116" y="15"/>
                  </a:cubicBezTo>
                  <a:cubicBezTo>
                    <a:pt x="118" y="15"/>
                    <a:pt x="120" y="14"/>
                    <a:pt x="120" y="12"/>
                  </a:cubicBezTo>
                  <a:cubicBezTo>
                    <a:pt x="121" y="11"/>
                    <a:pt x="120" y="9"/>
                    <a:pt x="119" y="8"/>
                  </a:cubicBezTo>
                  <a:cubicBezTo>
                    <a:pt x="112" y="4"/>
                    <a:pt x="112" y="4"/>
                    <a:pt x="112" y="4"/>
                  </a:cubicBezTo>
                  <a:cubicBezTo>
                    <a:pt x="110" y="7"/>
                    <a:pt x="110" y="7"/>
                    <a:pt x="110" y="7"/>
                  </a:cubicBezTo>
                  <a:cubicBezTo>
                    <a:pt x="109" y="11"/>
                    <a:pt x="109" y="11"/>
                    <a:pt x="109" y="11"/>
                  </a:cubicBezTo>
                  <a:cubicBezTo>
                    <a:pt x="134" y="12"/>
                    <a:pt x="134" y="12"/>
                    <a:pt x="134" y="12"/>
                  </a:cubicBezTo>
                  <a:cubicBezTo>
                    <a:pt x="136" y="12"/>
                    <a:pt x="137" y="11"/>
                    <a:pt x="138" y="9"/>
                  </a:cubicBezTo>
                  <a:cubicBezTo>
                    <a:pt x="138" y="7"/>
                    <a:pt x="138" y="6"/>
                    <a:pt x="136" y="5"/>
                  </a:cubicBezTo>
                  <a:cubicBezTo>
                    <a:pt x="134" y="3"/>
                    <a:pt x="134" y="3"/>
                    <a:pt x="134" y="3"/>
                  </a:cubicBezTo>
                  <a:cubicBezTo>
                    <a:pt x="132" y="7"/>
                    <a:pt x="132" y="7"/>
                    <a:pt x="132" y="7"/>
                  </a:cubicBezTo>
                  <a:cubicBezTo>
                    <a:pt x="135" y="9"/>
                    <a:pt x="135" y="9"/>
                    <a:pt x="135" y="9"/>
                  </a:cubicBezTo>
                  <a:cubicBezTo>
                    <a:pt x="132" y="7"/>
                    <a:pt x="132" y="7"/>
                    <a:pt x="132" y="7"/>
                  </a:cubicBezTo>
                  <a:cubicBezTo>
                    <a:pt x="134" y="10"/>
                    <a:pt x="134" y="10"/>
                    <a:pt x="134" y="10"/>
                  </a:cubicBezTo>
                  <a:cubicBezTo>
                    <a:pt x="134" y="10"/>
                    <a:pt x="135" y="10"/>
                    <a:pt x="135" y="9"/>
                  </a:cubicBezTo>
                  <a:cubicBezTo>
                    <a:pt x="132" y="7"/>
                    <a:pt x="132" y="7"/>
                    <a:pt x="132" y="7"/>
                  </a:cubicBezTo>
                  <a:cubicBezTo>
                    <a:pt x="134" y="10"/>
                    <a:pt x="134" y="10"/>
                    <a:pt x="134" y="10"/>
                  </a:cubicBezTo>
                  <a:cubicBezTo>
                    <a:pt x="132" y="7"/>
                    <a:pt x="132" y="7"/>
                    <a:pt x="132" y="7"/>
                  </a:cubicBezTo>
                  <a:cubicBezTo>
                    <a:pt x="133" y="10"/>
                    <a:pt x="133" y="10"/>
                    <a:pt x="133" y="10"/>
                  </a:cubicBezTo>
                  <a:cubicBezTo>
                    <a:pt x="133" y="10"/>
                    <a:pt x="133" y="10"/>
                    <a:pt x="134" y="10"/>
                  </a:cubicBezTo>
                  <a:cubicBezTo>
                    <a:pt x="132" y="7"/>
                    <a:pt x="132" y="7"/>
                    <a:pt x="132" y="7"/>
                  </a:cubicBezTo>
                  <a:cubicBezTo>
                    <a:pt x="133" y="10"/>
                    <a:pt x="133" y="10"/>
                    <a:pt x="133" y="10"/>
                  </a:cubicBezTo>
                  <a:cubicBezTo>
                    <a:pt x="132" y="7"/>
                    <a:pt x="132" y="7"/>
                    <a:pt x="132" y="7"/>
                  </a:cubicBezTo>
                  <a:cubicBezTo>
                    <a:pt x="133" y="11"/>
                    <a:pt x="133" y="11"/>
                    <a:pt x="133" y="11"/>
                  </a:cubicBezTo>
                  <a:cubicBezTo>
                    <a:pt x="133" y="10"/>
                    <a:pt x="133" y="10"/>
                    <a:pt x="133" y="10"/>
                  </a:cubicBezTo>
                  <a:cubicBezTo>
                    <a:pt x="132" y="7"/>
                    <a:pt x="132" y="7"/>
                    <a:pt x="132" y="7"/>
                  </a:cubicBezTo>
                  <a:cubicBezTo>
                    <a:pt x="133" y="11"/>
                    <a:pt x="133" y="11"/>
                    <a:pt x="133" y="11"/>
                  </a:cubicBezTo>
                  <a:cubicBezTo>
                    <a:pt x="133" y="10"/>
                    <a:pt x="133" y="10"/>
                    <a:pt x="133" y="10"/>
                  </a:cubicBezTo>
                  <a:cubicBezTo>
                    <a:pt x="133" y="11"/>
                    <a:pt x="133" y="11"/>
                    <a:pt x="133" y="11"/>
                  </a:cubicBezTo>
                  <a:cubicBezTo>
                    <a:pt x="133" y="11"/>
                    <a:pt x="133" y="11"/>
                    <a:pt x="133" y="11"/>
                  </a:cubicBezTo>
                  <a:cubicBezTo>
                    <a:pt x="133" y="10"/>
                    <a:pt x="133" y="10"/>
                    <a:pt x="133" y="10"/>
                  </a:cubicBezTo>
                  <a:cubicBezTo>
                    <a:pt x="133" y="11"/>
                    <a:pt x="133" y="11"/>
                    <a:pt x="133" y="11"/>
                  </a:cubicBezTo>
                  <a:cubicBezTo>
                    <a:pt x="133" y="11"/>
                    <a:pt x="133" y="11"/>
                    <a:pt x="133" y="11"/>
                  </a:cubicBezTo>
                  <a:cubicBezTo>
                    <a:pt x="134" y="11"/>
                    <a:pt x="138" y="11"/>
                    <a:pt x="142" y="11"/>
                  </a:cubicBezTo>
                  <a:cubicBezTo>
                    <a:pt x="146" y="11"/>
                    <a:pt x="151" y="11"/>
                    <a:pt x="154" y="11"/>
                  </a:cubicBezTo>
                  <a:cubicBezTo>
                    <a:pt x="155" y="11"/>
                    <a:pt x="155" y="11"/>
                    <a:pt x="156" y="11"/>
                  </a:cubicBezTo>
                  <a:cubicBezTo>
                    <a:pt x="156" y="11"/>
                    <a:pt x="156" y="11"/>
                    <a:pt x="157" y="11"/>
                  </a:cubicBezTo>
                  <a:cubicBezTo>
                    <a:pt x="157" y="11"/>
                    <a:pt x="157" y="11"/>
                    <a:pt x="158" y="11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59" y="10"/>
                    <a:pt x="159" y="10"/>
                    <a:pt x="160" y="9"/>
                  </a:cubicBezTo>
                  <a:cubicBezTo>
                    <a:pt x="160" y="8"/>
                    <a:pt x="160" y="7"/>
                    <a:pt x="160" y="6"/>
                  </a:cubicBezTo>
                  <a:cubicBezTo>
                    <a:pt x="160" y="5"/>
                    <a:pt x="159" y="4"/>
                    <a:pt x="158" y="4"/>
                  </a:cubicBezTo>
                  <a:cubicBezTo>
                    <a:pt x="157" y="3"/>
                    <a:pt x="157" y="3"/>
                    <a:pt x="157" y="3"/>
                  </a:cubicBezTo>
                  <a:cubicBezTo>
                    <a:pt x="155" y="6"/>
                    <a:pt x="155" y="6"/>
                    <a:pt x="155" y="6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54" y="10"/>
                    <a:pt x="160" y="10"/>
                    <a:pt x="166" y="11"/>
                  </a:cubicBezTo>
                  <a:cubicBezTo>
                    <a:pt x="173" y="11"/>
                    <a:pt x="180" y="11"/>
                    <a:pt x="183" y="11"/>
                  </a:cubicBezTo>
                  <a:cubicBezTo>
                    <a:pt x="184" y="11"/>
                    <a:pt x="184" y="11"/>
                    <a:pt x="184" y="11"/>
                  </a:cubicBezTo>
                  <a:cubicBezTo>
                    <a:pt x="184" y="11"/>
                    <a:pt x="184" y="11"/>
                    <a:pt x="184" y="11"/>
                  </a:cubicBezTo>
                  <a:cubicBezTo>
                    <a:pt x="185" y="11"/>
                    <a:pt x="185" y="11"/>
                    <a:pt x="185" y="11"/>
                  </a:cubicBezTo>
                  <a:cubicBezTo>
                    <a:pt x="186" y="11"/>
                    <a:pt x="186" y="11"/>
                    <a:pt x="186" y="11"/>
                  </a:cubicBezTo>
                  <a:cubicBezTo>
                    <a:pt x="186" y="11"/>
                    <a:pt x="186" y="10"/>
                    <a:pt x="187" y="10"/>
                  </a:cubicBezTo>
                  <a:cubicBezTo>
                    <a:pt x="187" y="9"/>
                    <a:pt x="188" y="8"/>
                    <a:pt x="187" y="7"/>
                  </a:cubicBezTo>
                  <a:cubicBezTo>
                    <a:pt x="187" y="6"/>
                    <a:pt x="187" y="5"/>
                    <a:pt x="186" y="4"/>
                  </a:cubicBezTo>
                  <a:cubicBezTo>
                    <a:pt x="185" y="3"/>
                    <a:pt x="185" y="3"/>
                    <a:pt x="185" y="3"/>
                  </a:cubicBezTo>
                  <a:cubicBezTo>
                    <a:pt x="183" y="7"/>
                    <a:pt x="183" y="7"/>
                    <a:pt x="183" y="7"/>
                  </a:cubicBezTo>
                  <a:cubicBezTo>
                    <a:pt x="186" y="9"/>
                    <a:pt x="186" y="9"/>
                    <a:pt x="186" y="9"/>
                  </a:cubicBezTo>
                  <a:cubicBezTo>
                    <a:pt x="183" y="7"/>
                    <a:pt x="183" y="7"/>
                    <a:pt x="183" y="7"/>
                  </a:cubicBezTo>
                  <a:cubicBezTo>
                    <a:pt x="184" y="10"/>
                    <a:pt x="184" y="10"/>
                    <a:pt x="184" y="10"/>
                  </a:cubicBezTo>
                  <a:cubicBezTo>
                    <a:pt x="184" y="10"/>
                    <a:pt x="185" y="10"/>
                    <a:pt x="186" y="9"/>
                  </a:cubicBezTo>
                  <a:cubicBezTo>
                    <a:pt x="183" y="7"/>
                    <a:pt x="183" y="7"/>
                    <a:pt x="183" y="7"/>
                  </a:cubicBezTo>
                  <a:cubicBezTo>
                    <a:pt x="184" y="10"/>
                    <a:pt x="184" y="10"/>
                    <a:pt x="184" y="10"/>
                  </a:cubicBezTo>
                  <a:cubicBezTo>
                    <a:pt x="183" y="7"/>
                    <a:pt x="183" y="7"/>
                    <a:pt x="183" y="7"/>
                  </a:cubicBezTo>
                  <a:cubicBezTo>
                    <a:pt x="183" y="11"/>
                    <a:pt x="183" y="11"/>
                    <a:pt x="183" y="11"/>
                  </a:cubicBezTo>
                  <a:cubicBezTo>
                    <a:pt x="183" y="11"/>
                    <a:pt x="184" y="11"/>
                    <a:pt x="184" y="10"/>
                  </a:cubicBezTo>
                  <a:cubicBezTo>
                    <a:pt x="183" y="7"/>
                    <a:pt x="183" y="7"/>
                    <a:pt x="183" y="7"/>
                  </a:cubicBezTo>
                  <a:cubicBezTo>
                    <a:pt x="183" y="11"/>
                    <a:pt x="183" y="11"/>
                    <a:pt x="183" y="11"/>
                  </a:cubicBezTo>
                  <a:cubicBezTo>
                    <a:pt x="183" y="9"/>
                    <a:pt x="183" y="9"/>
                    <a:pt x="183" y="9"/>
                  </a:cubicBezTo>
                  <a:cubicBezTo>
                    <a:pt x="183" y="11"/>
                    <a:pt x="183" y="11"/>
                    <a:pt x="183" y="11"/>
                  </a:cubicBezTo>
                  <a:cubicBezTo>
                    <a:pt x="183" y="11"/>
                    <a:pt x="183" y="11"/>
                    <a:pt x="183" y="11"/>
                  </a:cubicBezTo>
                  <a:cubicBezTo>
                    <a:pt x="183" y="9"/>
                    <a:pt x="183" y="9"/>
                    <a:pt x="183" y="9"/>
                  </a:cubicBezTo>
                  <a:cubicBezTo>
                    <a:pt x="183" y="11"/>
                    <a:pt x="183" y="11"/>
                    <a:pt x="183" y="11"/>
                  </a:cubicBezTo>
                  <a:cubicBezTo>
                    <a:pt x="183" y="11"/>
                    <a:pt x="183" y="11"/>
                    <a:pt x="183" y="11"/>
                  </a:cubicBezTo>
                  <a:cubicBezTo>
                    <a:pt x="184" y="11"/>
                    <a:pt x="187" y="11"/>
                    <a:pt x="190" y="11"/>
                  </a:cubicBezTo>
                  <a:cubicBezTo>
                    <a:pt x="194" y="11"/>
                    <a:pt x="200" y="12"/>
                    <a:pt x="206" y="12"/>
                  </a:cubicBezTo>
                  <a:cubicBezTo>
                    <a:pt x="208" y="12"/>
                    <a:pt x="210" y="13"/>
                    <a:pt x="212" y="13"/>
                  </a:cubicBezTo>
                  <a:cubicBezTo>
                    <a:pt x="213" y="13"/>
                    <a:pt x="214" y="13"/>
                    <a:pt x="214" y="13"/>
                  </a:cubicBezTo>
                  <a:cubicBezTo>
                    <a:pt x="215" y="13"/>
                    <a:pt x="215" y="13"/>
                    <a:pt x="215" y="13"/>
                  </a:cubicBezTo>
                  <a:cubicBezTo>
                    <a:pt x="215" y="13"/>
                    <a:pt x="215" y="13"/>
                    <a:pt x="215" y="13"/>
                  </a:cubicBezTo>
                  <a:cubicBezTo>
                    <a:pt x="215" y="13"/>
                    <a:pt x="215" y="13"/>
                    <a:pt x="215" y="13"/>
                  </a:cubicBezTo>
                  <a:cubicBezTo>
                    <a:pt x="216" y="13"/>
                    <a:pt x="216" y="13"/>
                    <a:pt x="216" y="13"/>
                  </a:cubicBezTo>
                  <a:cubicBezTo>
                    <a:pt x="216" y="13"/>
                    <a:pt x="216" y="13"/>
                    <a:pt x="216" y="13"/>
                  </a:cubicBezTo>
                  <a:cubicBezTo>
                    <a:pt x="217" y="13"/>
                    <a:pt x="217" y="13"/>
                    <a:pt x="218" y="12"/>
                  </a:cubicBezTo>
                  <a:cubicBezTo>
                    <a:pt x="219" y="11"/>
                    <a:pt x="219" y="10"/>
                    <a:pt x="219" y="9"/>
                  </a:cubicBezTo>
                  <a:cubicBezTo>
                    <a:pt x="219" y="7"/>
                    <a:pt x="218" y="6"/>
                    <a:pt x="217" y="6"/>
                  </a:cubicBezTo>
                  <a:cubicBezTo>
                    <a:pt x="213" y="3"/>
                    <a:pt x="213" y="3"/>
                    <a:pt x="213" y="3"/>
                  </a:cubicBezTo>
                  <a:cubicBezTo>
                    <a:pt x="211" y="6"/>
                    <a:pt x="211" y="6"/>
                    <a:pt x="211" y="6"/>
                  </a:cubicBezTo>
                  <a:cubicBezTo>
                    <a:pt x="214" y="9"/>
                    <a:pt x="214" y="9"/>
                    <a:pt x="214" y="9"/>
                  </a:cubicBezTo>
                  <a:cubicBezTo>
                    <a:pt x="211" y="6"/>
                    <a:pt x="211" y="6"/>
                    <a:pt x="211" y="6"/>
                  </a:cubicBezTo>
                  <a:cubicBezTo>
                    <a:pt x="213" y="10"/>
                    <a:pt x="213" y="10"/>
                    <a:pt x="213" y="10"/>
                  </a:cubicBezTo>
                  <a:cubicBezTo>
                    <a:pt x="213" y="10"/>
                    <a:pt x="214" y="9"/>
                    <a:pt x="214" y="9"/>
                  </a:cubicBezTo>
                  <a:cubicBezTo>
                    <a:pt x="211" y="6"/>
                    <a:pt x="211" y="6"/>
                    <a:pt x="211" y="6"/>
                  </a:cubicBezTo>
                  <a:cubicBezTo>
                    <a:pt x="213" y="10"/>
                    <a:pt x="213" y="10"/>
                    <a:pt x="213" y="10"/>
                  </a:cubicBezTo>
                  <a:cubicBezTo>
                    <a:pt x="211" y="7"/>
                    <a:pt x="211" y="7"/>
                    <a:pt x="211" y="7"/>
                  </a:cubicBezTo>
                  <a:cubicBezTo>
                    <a:pt x="212" y="10"/>
                    <a:pt x="212" y="10"/>
                    <a:pt x="212" y="10"/>
                  </a:cubicBezTo>
                  <a:cubicBezTo>
                    <a:pt x="212" y="10"/>
                    <a:pt x="212" y="10"/>
                    <a:pt x="213" y="10"/>
                  </a:cubicBezTo>
                  <a:cubicBezTo>
                    <a:pt x="211" y="7"/>
                    <a:pt x="211" y="7"/>
                    <a:pt x="211" y="7"/>
                  </a:cubicBezTo>
                  <a:cubicBezTo>
                    <a:pt x="212" y="10"/>
                    <a:pt x="212" y="10"/>
                    <a:pt x="212" y="10"/>
                  </a:cubicBezTo>
                  <a:cubicBezTo>
                    <a:pt x="211" y="7"/>
                    <a:pt x="211" y="7"/>
                    <a:pt x="211" y="7"/>
                  </a:cubicBezTo>
                  <a:cubicBezTo>
                    <a:pt x="211" y="10"/>
                    <a:pt x="211" y="10"/>
                    <a:pt x="211" y="10"/>
                  </a:cubicBezTo>
                  <a:cubicBezTo>
                    <a:pt x="212" y="10"/>
                    <a:pt x="212" y="10"/>
                    <a:pt x="212" y="10"/>
                  </a:cubicBezTo>
                  <a:cubicBezTo>
                    <a:pt x="211" y="7"/>
                    <a:pt x="211" y="7"/>
                    <a:pt x="211" y="7"/>
                  </a:cubicBezTo>
                  <a:cubicBezTo>
                    <a:pt x="211" y="10"/>
                    <a:pt x="211" y="10"/>
                    <a:pt x="211" y="10"/>
                  </a:cubicBezTo>
                  <a:cubicBezTo>
                    <a:pt x="211" y="10"/>
                    <a:pt x="211" y="10"/>
                    <a:pt x="211" y="10"/>
                  </a:cubicBezTo>
                  <a:cubicBezTo>
                    <a:pt x="211" y="10"/>
                    <a:pt x="211" y="10"/>
                    <a:pt x="211" y="10"/>
                  </a:cubicBezTo>
                  <a:cubicBezTo>
                    <a:pt x="211" y="10"/>
                    <a:pt x="211" y="10"/>
                    <a:pt x="211" y="10"/>
                  </a:cubicBezTo>
                  <a:cubicBezTo>
                    <a:pt x="211" y="10"/>
                    <a:pt x="211" y="10"/>
                    <a:pt x="211" y="10"/>
                  </a:cubicBezTo>
                  <a:cubicBezTo>
                    <a:pt x="211" y="10"/>
                    <a:pt x="211" y="10"/>
                    <a:pt x="211" y="10"/>
                  </a:cubicBezTo>
                  <a:cubicBezTo>
                    <a:pt x="211" y="10"/>
                    <a:pt x="212" y="10"/>
                    <a:pt x="214" y="10"/>
                  </a:cubicBezTo>
                  <a:cubicBezTo>
                    <a:pt x="218" y="11"/>
                    <a:pt x="226" y="12"/>
                    <a:pt x="234" y="12"/>
                  </a:cubicBezTo>
                  <a:cubicBezTo>
                    <a:pt x="241" y="13"/>
                    <a:pt x="247" y="14"/>
                    <a:pt x="247" y="14"/>
                  </a:cubicBezTo>
                  <a:cubicBezTo>
                    <a:pt x="249" y="14"/>
                    <a:pt x="251" y="13"/>
                    <a:pt x="251" y="11"/>
                  </a:cubicBezTo>
                  <a:cubicBezTo>
                    <a:pt x="252" y="10"/>
                    <a:pt x="251" y="8"/>
                    <a:pt x="250" y="7"/>
                  </a:cubicBezTo>
                  <a:cubicBezTo>
                    <a:pt x="245" y="4"/>
                    <a:pt x="245" y="4"/>
                    <a:pt x="245" y="4"/>
                  </a:cubicBezTo>
                  <a:cubicBezTo>
                    <a:pt x="243" y="7"/>
                    <a:pt x="243" y="7"/>
                    <a:pt x="243" y="7"/>
                  </a:cubicBezTo>
                  <a:cubicBezTo>
                    <a:pt x="242" y="11"/>
                    <a:pt x="242" y="11"/>
                    <a:pt x="242" y="11"/>
                  </a:cubicBezTo>
                  <a:cubicBezTo>
                    <a:pt x="242" y="11"/>
                    <a:pt x="247" y="11"/>
                    <a:pt x="253" y="12"/>
                  </a:cubicBezTo>
                  <a:cubicBezTo>
                    <a:pt x="258" y="12"/>
                    <a:pt x="264" y="13"/>
                    <a:pt x="267" y="13"/>
                  </a:cubicBezTo>
                  <a:cubicBezTo>
                    <a:pt x="268" y="13"/>
                    <a:pt x="268" y="13"/>
                    <a:pt x="269" y="12"/>
                  </a:cubicBezTo>
                  <a:cubicBezTo>
                    <a:pt x="269" y="12"/>
                    <a:pt x="269" y="12"/>
                    <a:pt x="270" y="12"/>
                  </a:cubicBezTo>
                  <a:cubicBezTo>
                    <a:pt x="270" y="12"/>
                    <a:pt x="270" y="12"/>
                    <a:pt x="271" y="12"/>
                  </a:cubicBezTo>
                  <a:cubicBezTo>
                    <a:pt x="271" y="12"/>
                    <a:pt x="272" y="12"/>
                    <a:pt x="272" y="11"/>
                  </a:cubicBezTo>
                  <a:cubicBezTo>
                    <a:pt x="273" y="10"/>
                    <a:pt x="273" y="9"/>
                    <a:pt x="273" y="8"/>
                  </a:cubicBezTo>
                  <a:cubicBezTo>
                    <a:pt x="273" y="7"/>
                    <a:pt x="272" y="6"/>
                    <a:pt x="271" y="5"/>
                  </a:cubicBezTo>
                  <a:cubicBezTo>
                    <a:pt x="269" y="4"/>
                    <a:pt x="269" y="4"/>
                    <a:pt x="269" y="4"/>
                  </a:cubicBezTo>
                  <a:cubicBezTo>
                    <a:pt x="267" y="7"/>
                    <a:pt x="267" y="7"/>
                    <a:pt x="267" y="7"/>
                  </a:cubicBezTo>
                  <a:cubicBezTo>
                    <a:pt x="270" y="9"/>
                    <a:pt x="270" y="9"/>
                    <a:pt x="270" y="9"/>
                  </a:cubicBezTo>
                  <a:cubicBezTo>
                    <a:pt x="267" y="7"/>
                    <a:pt x="267" y="7"/>
                    <a:pt x="267" y="7"/>
                  </a:cubicBezTo>
                  <a:cubicBezTo>
                    <a:pt x="269" y="11"/>
                    <a:pt x="269" y="11"/>
                    <a:pt x="269" y="11"/>
                  </a:cubicBezTo>
                  <a:cubicBezTo>
                    <a:pt x="269" y="11"/>
                    <a:pt x="270" y="10"/>
                    <a:pt x="270" y="9"/>
                  </a:cubicBezTo>
                  <a:cubicBezTo>
                    <a:pt x="267" y="7"/>
                    <a:pt x="267" y="7"/>
                    <a:pt x="267" y="7"/>
                  </a:cubicBezTo>
                  <a:cubicBezTo>
                    <a:pt x="269" y="11"/>
                    <a:pt x="269" y="11"/>
                    <a:pt x="269" y="11"/>
                  </a:cubicBezTo>
                  <a:cubicBezTo>
                    <a:pt x="267" y="8"/>
                    <a:pt x="267" y="8"/>
                    <a:pt x="267" y="8"/>
                  </a:cubicBezTo>
                  <a:cubicBezTo>
                    <a:pt x="268" y="11"/>
                    <a:pt x="268" y="11"/>
                    <a:pt x="268" y="11"/>
                  </a:cubicBezTo>
                  <a:cubicBezTo>
                    <a:pt x="268" y="11"/>
                    <a:pt x="268" y="11"/>
                    <a:pt x="269" y="11"/>
                  </a:cubicBezTo>
                  <a:cubicBezTo>
                    <a:pt x="267" y="8"/>
                    <a:pt x="267" y="8"/>
                    <a:pt x="267" y="8"/>
                  </a:cubicBezTo>
                  <a:cubicBezTo>
                    <a:pt x="268" y="11"/>
                    <a:pt x="268" y="11"/>
                    <a:pt x="268" y="11"/>
                  </a:cubicBezTo>
                  <a:cubicBezTo>
                    <a:pt x="268" y="9"/>
                    <a:pt x="268" y="9"/>
                    <a:pt x="268" y="9"/>
                  </a:cubicBezTo>
                  <a:cubicBezTo>
                    <a:pt x="268" y="11"/>
                    <a:pt x="268" y="11"/>
                    <a:pt x="268" y="11"/>
                  </a:cubicBezTo>
                  <a:cubicBezTo>
                    <a:pt x="268" y="11"/>
                    <a:pt x="268" y="11"/>
                    <a:pt x="268" y="11"/>
                  </a:cubicBezTo>
                  <a:cubicBezTo>
                    <a:pt x="268" y="9"/>
                    <a:pt x="268" y="9"/>
                    <a:pt x="268" y="9"/>
                  </a:cubicBezTo>
                  <a:cubicBezTo>
                    <a:pt x="268" y="11"/>
                    <a:pt x="268" y="11"/>
                    <a:pt x="268" y="11"/>
                  </a:cubicBezTo>
                  <a:cubicBezTo>
                    <a:pt x="268" y="11"/>
                    <a:pt x="268" y="11"/>
                    <a:pt x="269" y="11"/>
                  </a:cubicBezTo>
                  <a:cubicBezTo>
                    <a:pt x="271" y="11"/>
                    <a:pt x="275" y="11"/>
                    <a:pt x="280" y="11"/>
                  </a:cubicBezTo>
                  <a:cubicBezTo>
                    <a:pt x="285" y="12"/>
                    <a:pt x="290" y="12"/>
                    <a:pt x="293" y="12"/>
                  </a:cubicBezTo>
                  <a:cubicBezTo>
                    <a:pt x="295" y="12"/>
                    <a:pt x="296" y="12"/>
                    <a:pt x="297" y="12"/>
                  </a:cubicBezTo>
                  <a:cubicBezTo>
                    <a:pt x="297" y="12"/>
                    <a:pt x="297" y="12"/>
                    <a:pt x="298" y="12"/>
                  </a:cubicBezTo>
                  <a:cubicBezTo>
                    <a:pt x="298" y="11"/>
                    <a:pt x="298" y="11"/>
                    <a:pt x="299" y="11"/>
                  </a:cubicBezTo>
                  <a:cubicBezTo>
                    <a:pt x="300" y="11"/>
                    <a:pt x="300" y="11"/>
                    <a:pt x="300" y="11"/>
                  </a:cubicBezTo>
                  <a:cubicBezTo>
                    <a:pt x="300" y="11"/>
                    <a:pt x="300" y="10"/>
                    <a:pt x="301" y="10"/>
                  </a:cubicBezTo>
                  <a:cubicBezTo>
                    <a:pt x="302" y="9"/>
                    <a:pt x="302" y="8"/>
                    <a:pt x="302" y="7"/>
                  </a:cubicBezTo>
                  <a:cubicBezTo>
                    <a:pt x="301" y="6"/>
                    <a:pt x="301" y="5"/>
                    <a:pt x="300" y="4"/>
                  </a:cubicBezTo>
                  <a:cubicBezTo>
                    <a:pt x="296" y="2"/>
                    <a:pt x="296" y="2"/>
                    <a:pt x="296" y="2"/>
                  </a:cubicBezTo>
                  <a:cubicBezTo>
                    <a:pt x="294" y="5"/>
                    <a:pt x="294" y="5"/>
                    <a:pt x="294" y="5"/>
                  </a:cubicBezTo>
                  <a:cubicBezTo>
                    <a:pt x="293" y="9"/>
                    <a:pt x="293" y="9"/>
                    <a:pt x="293" y="9"/>
                  </a:cubicBezTo>
                  <a:cubicBezTo>
                    <a:pt x="324" y="14"/>
                    <a:pt x="324" y="14"/>
                    <a:pt x="324" y="14"/>
                  </a:cubicBezTo>
                  <a:cubicBezTo>
                    <a:pt x="326" y="15"/>
                    <a:pt x="327" y="14"/>
                    <a:pt x="328" y="12"/>
                  </a:cubicBezTo>
                  <a:cubicBezTo>
                    <a:pt x="329" y="10"/>
                    <a:pt x="328" y="8"/>
                    <a:pt x="327" y="7"/>
                  </a:cubicBezTo>
                  <a:cubicBezTo>
                    <a:pt x="319" y="2"/>
                    <a:pt x="319" y="2"/>
                    <a:pt x="319" y="2"/>
                  </a:cubicBezTo>
                  <a:cubicBezTo>
                    <a:pt x="317" y="6"/>
                    <a:pt x="317" y="6"/>
                    <a:pt x="317" y="6"/>
                  </a:cubicBezTo>
                  <a:cubicBezTo>
                    <a:pt x="320" y="8"/>
                    <a:pt x="320" y="8"/>
                    <a:pt x="320" y="8"/>
                  </a:cubicBezTo>
                  <a:cubicBezTo>
                    <a:pt x="317" y="6"/>
                    <a:pt x="317" y="6"/>
                    <a:pt x="317" y="6"/>
                  </a:cubicBezTo>
                  <a:cubicBezTo>
                    <a:pt x="318" y="9"/>
                    <a:pt x="318" y="9"/>
                    <a:pt x="318" y="9"/>
                  </a:cubicBezTo>
                  <a:cubicBezTo>
                    <a:pt x="318" y="9"/>
                    <a:pt x="319" y="9"/>
                    <a:pt x="320" y="8"/>
                  </a:cubicBezTo>
                  <a:cubicBezTo>
                    <a:pt x="317" y="6"/>
                    <a:pt x="317" y="6"/>
                    <a:pt x="317" y="6"/>
                  </a:cubicBezTo>
                  <a:cubicBezTo>
                    <a:pt x="318" y="9"/>
                    <a:pt x="318" y="9"/>
                    <a:pt x="318" y="9"/>
                  </a:cubicBezTo>
                  <a:cubicBezTo>
                    <a:pt x="317" y="6"/>
                    <a:pt x="317" y="6"/>
                    <a:pt x="317" y="6"/>
                  </a:cubicBezTo>
                  <a:cubicBezTo>
                    <a:pt x="317" y="9"/>
                    <a:pt x="317" y="9"/>
                    <a:pt x="317" y="9"/>
                  </a:cubicBezTo>
                  <a:cubicBezTo>
                    <a:pt x="317" y="9"/>
                    <a:pt x="317" y="9"/>
                    <a:pt x="318" y="9"/>
                  </a:cubicBezTo>
                  <a:cubicBezTo>
                    <a:pt x="317" y="6"/>
                    <a:pt x="317" y="6"/>
                    <a:pt x="317" y="6"/>
                  </a:cubicBezTo>
                  <a:cubicBezTo>
                    <a:pt x="317" y="9"/>
                    <a:pt x="317" y="9"/>
                    <a:pt x="317" y="9"/>
                  </a:cubicBezTo>
                  <a:cubicBezTo>
                    <a:pt x="317" y="8"/>
                    <a:pt x="317" y="8"/>
                    <a:pt x="317" y="8"/>
                  </a:cubicBezTo>
                  <a:cubicBezTo>
                    <a:pt x="317" y="9"/>
                    <a:pt x="317" y="9"/>
                    <a:pt x="317" y="9"/>
                  </a:cubicBezTo>
                  <a:cubicBezTo>
                    <a:pt x="317" y="9"/>
                    <a:pt x="317" y="9"/>
                    <a:pt x="317" y="9"/>
                  </a:cubicBezTo>
                  <a:cubicBezTo>
                    <a:pt x="317" y="8"/>
                    <a:pt x="317" y="8"/>
                    <a:pt x="317" y="8"/>
                  </a:cubicBezTo>
                  <a:cubicBezTo>
                    <a:pt x="317" y="9"/>
                    <a:pt x="317" y="9"/>
                    <a:pt x="317" y="9"/>
                  </a:cubicBezTo>
                  <a:cubicBezTo>
                    <a:pt x="317" y="9"/>
                    <a:pt x="317" y="9"/>
                    <a:pt x="318" y="9"/>
                  </a:cubicBezTo>
                  <a:cubicBezTo>
                    <a:pt x="321" y="10"/>
                    <a:pt x="325" y="10"/>
                    <a:pt x="329" y="11"/>
                  </a:cubicBezTo>
                  <a:cubicBezTo>
                    <a:pt x="332" y="11"/>
                    <a:pt x="334" y="12"/>
                    <a:pt x="335" y="12"/>
                  </a:cubicBezTo>
                  <a:cubicBezTo>
                    <a:pt x="337" y="12"/>
                    <a:pt x="339" y="12"/>
                    <a:pt x="340" y="12"/>
                  </a:cubicBezTo>
                  <a:cubicBezTo>
                    <a:pt x="340" y="12"/>
                    <a:pt x="340" y="12"/>
                    <a:pt x="341" y="12"/>
                  </a:cubicBezTo>
                  <a:cubicBezTo>
                    <a:pt x="341" y="12"/>
                    <a:pt x="341" y="12"/>
                    <a:pt x="342" y="12"/>
                  </a:cubicBezTo>
                  <a:cubicBezTo>
                    <a:pt x="342" y="12"/>
                    <a:pt x="343" y="12"/>
                    <a:pt x="343" y="10"/>
                  </a:cubicBezTo>
                  <a:cubicBezTo>
                    <a:pt x="344" y="10"/>
                    <a:pt x="344" y="9"/>
                    <a:pt x="344" y="7"/>
                  </a:cubicBezTo>
                  <a:cubicBezTo>
                    <a:pt x="344" y="6"/>
                    <a:pt x="343" y="6"/>
                    <a:pt x="342" y="5"/>
                  </a:cubicBezTo>
                  <a:cubicBezTo>
                    <a:pt x="341" y="4"/>
                    <a:pt x="341" y="4"/>
                    <a:pt x="341" y="4"/>
                  </a:cubicBezTo>
                  <a:cubicBezTo>
                    <a:pt x="339" y="7"/>
                    <a:pt x="339" y="7"/>
                    <a:pt x="339" y="7"/>
                  </a:cubicBezTo>
                  <a:cubicBezTo>
                    <a:pt x="338" y="11"/>
                    <a:pt x="338" y="11"/>
                    <a:pt x="338" y="11"/>
                  </a:cubicBezTo>
                  <a:cubicBezTo>
                    <a:pt x="338" y="11"/>
                    <a:pt x="344" y="12"/>
                    <a:pt x="350" y="12"/>
                  </a:cubicBezTo>
                  <a:cubicBezTo>
                    <a:pt x="353" y="13"/>
                    <a:pt x="357" y="13"/>
                    <a:pt x="360" y="13"/>
                  </a:cubicBezTo>
                  <a:cubicBezTo>
                    <a:pt x="362" y="13"/>
                    <a:pt x="365" y="14"/>
                    <a:pt x="366" y="14"/>
                  </a:cubicBezTo>
                  <a:cubicBezTo>
                    <a:pt x="367" y="13"/>
                    <a:pt x="367" y="13"/>
                    <a:pt x="367" y="13"/>
                  </a:cubicBezTo>
                  <a:cubicBezTo>
                    <a:pt x="367" y="13"/>
                    <a:pt x="367" y="13"/>
                    <a:pt x="367" y="13"/>
                  </a:cubicBezTo>
                  <a:cubicBezTo>
                    <a:pt x="368" y="13"/>
                    <a:pt x="368" y="13"/>
                    <a:pt x="368" y="13"/>
                  </a:cubicBezTo>
                  <a:cubicBezTo>
                    <a:pt x="369" y="13"/>
                    <a:pt x="369" y="13"/>
                    <a:pt x="370" y="12"/>
                  </a:cubicBezTo>
                  <a:cubicBezTo>
                    <a:pt x="370" y="11"/>
                    <a:pt x="370" y="10"/>
                    <a:pt x="370" y="9"/>
                  </a:cubicBezTo>
                  <a:cubicBezTo>
                    <a:pt x="370" y="8"/>
                    <a:pt x="369" y="7"/>
                    <a:pt x="369" y="6"/>
                  </a:cubicBezTo>
                  <a:cubicBezTo>
                    <a:pt x="364" y="3"/>
                    <a:pt x="364" y="3"/>
                    <a:pt x="364" y="3"/>
                  </a:cubicBezTo>
                  <a:cubicBezTo>
                    <a:pt x="362" y="7"/>
                    <a:pt x="362" y="7"/>
                    <a:pt x="362" y="7"/>
                  </a:cubicBezTo>
                  <a:cubicBezTo>
                    <a:pt x="361" y="11"/>
                    <a:pt x="361" y="11"/>
                    <a:pt x="361" y="11"/>
                  </a:cubicBezTo>
                  <a:cubicBezTo>
                    <a:pt x="387" y="14"/>
                    <a:pt x="387" y="14"/>
                    <a:pt x="387" y="14"/>
                  </a:cubicBezTo>
                  <a:cubicBezTo>
                    <a:pt x="389" y="15"/>
                    <a:pt x="391" y="14"/>
                    <a:pt x="391" y="12"/>
                  </a:cubicBezTo>
                  <a:cubicBezTo>
                    <a:pt x="392" y="10"/>
                    <a:pt x="391" y="8"/>
                    <a:pt x="390" y="7"/>
                  </a:cubicBezTo>
                  <a:cubicBezTo>
                    <a:pt x="380" y="1"/>
                    <a:pt x="380" y="1"/>
                    <a:pt x="380" y="1"/>
                  </a:cubicBezTo>
                  <a:cubicBezTo>
                    <a:pt x="378" y="4"/>
                    <a:pt x="378" y="4"/>
                    <a:pt x="378" y="4"/>
                  </a:cubicBezTo>
                  <a:cubicBezTo>
                    <a:pt x="377" y="8"/>
                    <a:pt x="377" y="8"/>
                    <a:pt x="377" y="8"/>
                  </a:cubicBezTo>
                  <a:cubicBezTo>
                    <a:pt x="417" y="13"/>
                    <a:pt x="417" y="13"/>
                    <a:pt x="417" y="13"/>
                  </a:cubicBezTo>
                  <a:cubicBezTo>
                    <a:pt x="419" y="14"/>
                    <a:pt x="421" y="13"/>
                    <a:pt x="421" y="11"/>
                  </a:cubicBezTo>
                  <a:cubicBezTo>
                    <a:pt x="422" y="9"/>
                    <a:pt x="421" y="7"/>
                    <a:pt x="420" y="6"/>
                  </a:cubicBezTo>
                  <a:cubicBezTo>
                    <a:pt x="416" y="4"/>
                    <a:pt x="416" y="4"/>
                    <a:pt x="416" y="4"/>
                  </a:cubicBezTo>
                  <a:cubicBezTo>
                    <a:pt x="414" y="7"/>
                    <a:pt x="414" y="7"/>
                    <a:pt x="414" y="7"/>
                  </a:cubicBezTo>
                  <a:cubicBezTo>
                    <a:pt x="414" y="11"/>
                    <a:pt x="414" y="11"/>
                    <a:pt x="414" y="11"/>
                  </a:cubicBezTo>
                  <a:cubicBezTo>
                    <a:pt x="414" y="11"/>
                    <a:pt x="420" y="12"/>
                    <a:pt x="428" y="12"/>
                  </a:cubicBezTo>
                  <a:cubicBezTo>
                    <a:pt x="432" y="13"/>
                    <a:pt x="436" y="13"/>
                    <a:pt x="440" y="13"/>
                  </a:cubicBezTo>
                  <a:cubicBezTo>
                    <a:pt x="443" y="14"/>
                    <a:pt x="446" y="14"/>
                    <a:pt x="448" y="14"/>
                  </a:cubicBezTo>
                  <a:cubicBezTo>
                    <a:pt x="448" y="14"/>
                    <a:pt x="448" y="14"/>
                    <a:pt x="449" y="14"/>
                  </a:cubicBezTo>
                  <a:cubicBezTo>
                    <a:pt x="449" y="14"/>
                    <a:pt x="449" y="14"/>
                    <a:pt x="450" y="14"/>
                  </a:cubicBezTo>
                  <a:cubicBezTo>
                    <a:pt x="450" y="13"/>
                    <a:pt x="450" y="13"/>
                    <a:pt x="450" y="13"/>
                  </a:cubicBezTo>
                  <a:cubicBezTo>
                    <a:pt x="451" y="13"/>
                    <a:pt x="451" y="13"/>
                    <a:pt x="452" y="12"/>
                  </a:cubicBezTo>
                  <a:cubicBezTo>
                    <a:pt x="453" y="11"/>
                    <a:pt x="453" y="10"/>
                    <a:pt x="453" y="9"/>
                  </a:cubicBezTo>
                  <a:cubicBezTo>
                    <a:pt x="452" y="8"/>
                    <a:pt x="452" y="7"/>
                    <a:pt x="451" y="6"/>
                  </a:cubicBezTo>
                  <a:cubicBezTo>
                    <a:pt x="442" y="1"/>
                    <a:pt x="442" y="1"/>
                    <a:pt x="442" y="1"/>
                  </a:cubicBezTo>
                  <a:cubicBezTo>
                    <a:pt x="440" y="4"/>
                    <a:pt x="440" y="4"/>
                    <a:pt x="440" y="4"/>
                  </a:cubicBezTo>
                  <a:cubicBezTo>
                    <a:pt x="440" y="8"/>
                    <a:pt x="440" y="8"/>
                    <a:pt x="440" y="8"/>
                  </a:cubicBezTo>
                  <a:cubicBezTo>
                    <a:pt x="468" y="12"/>
                    <a:pt x="468" y="12"/>
                    <a:pt x="468" y="12"/>
                  </a:cubicBezTo>
                  <a:cubicBezTo>
                    <a:pt x="470" y="12"/>
                    <a:pt x="472" y="11"/>
                    <a:pt x="472" y="9"/>
                  </a:cubicBezTo>
                  <a:cubicBezTo>
                    <a:pt x="473" y="7"/>
                    <a:pt x="472" y="6"/>
                    <a:pt x="471" y="5"/>
                  </a:cubicBezTo>
                  <a:cubicBezTo>
                    <a:pt x="471" y="4"/>
                    <a:pt x="471" y="4"/>
                    <a:pt x="471" y="4"/>
                  </a:cubicBezTo>
                  <a:cubicBezTo>
                    <a:pt x="468" y="8"/>
                    <a:pt x="468" y="8"/>
                    <a:pt x="468" y="8"/>
                  </a:cubicBezTo>
                  <a:cubicBezTo>
                    <a:pt x="468" y="11"/>
                    <a:pt x="468" y="11"/>
                    <a:pt x="468" y="11"/>
                  </a:cubicBezTo>
                  <a:cubicBezTo>
                    <a:pt x="468" y="11"/>
                    <a:pt x="473" y="12"/>
                    <a:pt x="479" y="13"/>
                  </a:cubicBezTo>
                  <a:cubicBezTo>
                    <a:pt x="482" y="13"/>
                    <a:pt x="485" y="13"/>
                    <a:pt x="488" y="13"/>
                  </a:cubicBezTo>
                  <a:cubicBezTo>
                    <a:pt x="491" y="13"/>
                    <a:pt x="493" y="14"/>
                    <a:pt x="495" y="14"/>
                  </a:cubicBezTo>
                  <a:cubicBezTo>
                    <a:pt x="495" y="14"/>
                    <a:pt x="495" y="14"/>
                    <a:pt x="496" y="14"/>
                  </a:cubicBezTo>
                  <a:cubicBezTo>
                    <a:pt x="496" y="14"/>
                    <a:pt x="496" y="13"/>
                    <a:pt x="497" y="13"/>
                  </a:cubicBezTo>
                  <a:cubicBezTo>
                    <a:pt x="497" y="13"/>
                    <a:pt x="497" y="13"/>
                    <a:pt x="497" y="13"/>
                  </a:cubicBezTo>
                  <a:cubicBezTo>
                    <a:pt x="498" y="13"/>
                    <a:pt x="498" y="13"/>
                    <a:pt x="499" y="12"/>
                  </a:cubicBezTo>
                  <a:cubicBezTo>
                    <a:pt x="500" y="11"/>
                    <a:pt x="500" y="10"/>
                    <a:pt x="500" y="9"/>
                  </a:cubicBezTo>
                  <a:cubicBezTo>
                    <a:pt x="499" y="8"/>
                    <a:pt x="499" y="7"/>
                    <a:pt x="498" y="6"/>
                  </a:cubicBezTo>
                  <a:cubicBezTo>
                    <a:pt x="489" y="1"/>
                    <a:pt x="489" y="1"/>
                    <a:pt x="489" y="1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91" y="6"/>
                    <a:pt x="491" y="6"/>
                    <a:pt x="491" y="6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9" y="8"/>
                    <a:pt x="489" y="8"/>
                    <a:pt x="489" y="8"/>
                  </a:cubicBezTo>
                  <a:cubicBezTo>
                    <a:pt x="489" y="8"/>
                    <a:pt x="490" y="7"/>
                    <a:pt x="491" y="6"/>
                  </a:cubicBezTo>
                  <a:cubicBezTo>
                    <a:pt x="487" y="4"/>
                    <a:pt x="487" y="4"/>
                    <a:pt x="487" y="4"/>
                  </a:cubicBezTo>
                  <a:cubicBezTo>
                    <a:pt x="489" y="8"/>
                    <a:pt x="489" y="8"/>
                    <a:pt x="489" y="8"/>
                  </a:cubicBezTo>
                  <a:cubicBezTo>
                    <a:pt x="488" y="5"/>
                    <a:pt x="488" y="5"/>
                    <a:pt x="488" y="5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9" y="8"/>
                  </a:cubicBezTo>
                  <a:cubicBezTo>
                    <a:pt x="488" y="5"/>
                    <a:pt x="488" y="5"/>
                    <a:pt x="488" y="5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7"/>
                    <a:pt x="488" y="7"/>
                    <a:pt x="488" y="7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7"/>
                    <a:pt x="488" y="7"/>
                    <a:pt x="488" y="7"/>
                  </a:cubicBezTo>
                  <a:cubicBezTo>
                    <a:pt x="488" y="8"/>
                    <a:pt x="488" y="8"/>
                    <a:pt x="488" y="8"/>
                  </a:cubicBezTo>
                  <a:cubicBezTo>
                    <a:pt x="488" y="8"/>
                    <a:pt x="489" y="8"/>
                    <a:pt x="490" y="8"/>
                  </a:cubicBezTo>
                  <a:cubicBezTo>
                    <a:pt x="494" y="9"/>
                    <a:pt x="502" y="10"/>
                    <a:pt x="509" y="12"/>
                  </a:cubicBezTo>
                  <a:cubicBezTo>
                    <a:pt x="516" y="13"/>
                    <a:pt x="522" y="14"/>
                    <a:pt x="522" y="14"/>
                  </a:cubicBezTo>
                  <a:cubicBezTo>
                    <a:pt x="524" y="14"/>
                    <a:pt x="525" y="13"/>
                    <a:pt x="526" y="12"/>
                  </a:cubicBezTo>
                  <a:cubicBezTo>
                    <a:pt x="527" y="10"/>
                    <a:pt x="526" y="8"/>
                    <a:pt x="525" y="7"/>
                  </a:cubicBezTo>
                  <a:cubicBezTo>
                    <a:pt x="519" y="3"/>
                    <a:pt x="519" y="3"/>
                    <a:pt x="519" y="3"/>
                  </a:cubicBezTo>
                  <a:cubicBezTo>
                    <a:pt x="517" y="7"/>
                    <a:pt x="517" y="7"/>
                    <a:pt x="517" y="7"/>
                  </a:cubicBezTo>
                  <a:cubicBezTo>
                    <a:pt x="517" y="11"/>
                    <a:pt x="517" y="11"/>
                    <a:pt x="517" y="11"/>
                  </a:cubicBezTo>
                  <a:cubicBezTo>
                    <a:pt x="550" y="13"/>
                    <a:pt x="550" y="13"/>
                    <a:pt x="550" y="13"/>
                  </a:cubicBezTo>
                  <a:cubicBezTo>
                    <a:pt x="552" y="13"/>
                    <a:pt x="553" y="12"/>
                    <a:pt x="554" y="10"/>
                  </a:cubicBezTo>
                  <a:cubicBezTo>
                    <a:pt x="554" y="8"/>
                    <a:pt x="554" y="6"/>
                    <a:pt x="552" y="5"/>
                  </a:cubicBezTo>
                  <a:cubicBezTo>
                    <a:pt x="551" y="5"/>
                    <a:pt x="551" y="5"/>
                    <a:pt x="551" y="5"/>
                  </a:cubicBezTo>
                  <a:cubicBezTo>
                    <a:pt x="549" y="8"/>
                    <a:pt x="549" y="8"/>
                    <a:pt x="549" y="8"/>
                  </a:cubicBezTo>
                  <a:cubicBezTo>
                    <a:pt x="549" y="12"/>
                    <a:pt x="549" y="12"/>
                    <a:pt x="549" y="12"/>
                  </a:cubicBezTo>
                  <a:cubicBezTo>
                    <a:pt x="549" y="12"/>
                    <a:pt x="556" y="12"/>
                    <a:pt x="563" y="12"/>
                  </a:cubicBezTo>
                  <a:cubicBezTo>
                    <a:pt x="566" y="12"/>
                    <a:pt x="569" y="12"/>
                    <a:pt x="572" y="12"/>
                  </a:cubicBezTo>
                  <a:cubicBezTo>
                    <a:pt x="573" y="12"/>
                    <a:pt x="575" y="12"/>
                    <a:pt x="575" y="12"/>
                  </a:cubicBezTo>
                  <a:cubicBezTo>
                    <a:pt x="576" y="12"/>
                    <a:pt x="576" y="12"/>
                    <a:pt x="577" y="12"/>
                  </a:cubicBezTo>
                  <a:cubicBezTo>
                    <a:pt x="577" y="11"/>
                    <a:pt x="577" y="11"/>
                    <a:pt x="577" y="11"/>
                  </a:cubicBezTo>
                  <a:cubicBezTo>
                    <a:pt x="578" y="11"/>
                    <a:pt x="578" y="11"/>
                    <a:pt x="578" y="11"/>
                  </a:cubicBezTo>
                  <a:cubicBezTo>
                    <a:pt x="579" y="11"/>
                    <a:pt x="579" y="11"/>
                    <a:pt x="579" y="11"/>
                  </a:cubicBezTo>
                  <a:cubicBezTo>
                    <a:pt x="579" y="11"/>
                    <a:pt x="579" y="10"/>
                    <a:pt x="580" y="10"/>
                  </a:cubicBezTo>
                  <a:cubicBezTo>
                    <a:pt x="581" y="8"/>
                    <a:pt x="580" y="5"/>
                    <a:pt x="578" y="4"/>
                  </a:cubicBezTo>
                  <a:cubicBezTo>
                    <a:pt x="575" y="2"/>
                    <a:pt x="575" y="2"/>
                    <a:pt x="575" y="2"/>
                  </a:cubicBezTo>
                  <a:cubicBezTo>
                    <a:pt x="573" y="6"/>
                    <a:pt x="573" y="6"/>
                    <a:pt x="573" y="6"/>
                  </a:cubicBezTo>
                  <a:cubicBezTo>
                    <a:pt x="572" y="9"/>
                    <a:pt x="572" y="9"/>
                    <a:pt x="572" y="9"/>
                  </a:cubicBezTo>
                  <a:cubicBezTo>
                    <a:pt x="572" y="9"/>
                    <a:pt x="578" y="11"/>
                    <a:pt x="585" y="12"/>
                  </a:cubicBezTo>
                  <a:cubicBezTo>
                    <a:pt x="588" y="13"/>
                    <a:pt x="592" y="13"/>
                    <a:pt x="594" y="14"/>
                  </a:cubicBezTo>
                  <a:cubicBezTo>
                    <a:pt x="596" y="14"/>
                    <a:pt x="597" y="14"/>
                    <a:pt x="598" y="14"/>
                  </a:cubicBezTo>
                  <a:cubicBezTo>
                    <a:pt x="599" y="15"/>
                    <a:pt x="600" y="15"/>
                    <a:pt x="601" y="15"/>
                  </a:cubicBezTo>
                  <a:cubicBezTo>
                    <a:pt x="601" y="15"/>
                    <a:pt x="601" y="15"/>
                    <a:pt x="601" y="15"/>
                  </a:cubicBezTo>
                  <a:cubicBezTo>
                    <a:pt x="602" y="15"/>
                    <a:pt x="602" y="15"/>
                    <a:pt x="602" y="14"/>
                  </a:cubicBezTo>
                  <a:cubicBezTo>
                    <a:pt x="603" y="14"/>
                    <a:pt x="603" y="14"/>
                    <a:pt x="604" y="13"/>
                  </a:cubicBezTo>
                  <a:cubicBezTo>
                    <a:pt x="605" y="12"/>
                    <a:pt x="605" y="11"/>
                    <a:pt x="605" y="10"/>
                  </a:cubicBezTo>
                  <a:cubicBezTo>
                    <a:pt x="604" y="9"/>
                    <a:pt x="604" y="8"/>
                    <a:pt x="603" y="7"/>
                  </a:cubicBezTo>
                  <a:cubicBezTo>
                    <a:pt x="598" y="4"/>
                    <a:pt x="598" y="4"/>
                    <a:pt x="598" y="4"/>
                  </a:cubicBezTo>
                  <a:cubicBezTo>
                    <a:pt x="596" y="8"/>
                    <a:pt x="596" y="8"/>
                    <a:pt x="596" y="8"/>
                  </a:cubicBezTo>
                  <a:cubicBezTo>
                    <a:pt x="599" y="10"/>
                    <a:pt x="599" y="10"/>
                    <a:pt x="599" y="10"/>
                  </a:cubicBezTo>
                  <a:cubicBezTo>
                    <a:pt x="596" y="8"/>
                    <a:pt x="596" y="8"/>
                    <a:pt x="596" y="8"/>
                  </a:cubicBezTo>
                  <a:cubicBezTo>
                    <a:pt x="597" y="11"/>
                    <a:pt x="597" y="11"/>
                    <a:pt x="597" y="11"/>
                  </a:cubicBezTo>
                  <a:cubicBezTo>
                    <a:pt x="598" y="11"/>
                    <a:pt x="598" y="11"/>
                    <a:pt x="599" y="10"/>
                  </a:cubicBezTo>
                  <a:cubicBezTo>
                    <a:pt x="596" y="8"/>
                    <a:pt x="596" y="8"/>
                    <a:pt x="596" y="8"/>
                  </a:cubicBezTo>
                  <a:cubicBezTo>
                    <a:pt x="597" y="11"/>
                    <a:pt x="597" y="11"/>
                    <a:pt x="597" y="11"/>
                  </a:cubicBezTo>
                  <a:cubicBezTo>
                    <a:pt x="596" y="8"/>
                    <a:pt x="596" y="8"/>
                    <a:pt x="596" y="8"/>
                  </a:cubicBezTo>
                  <a:cubicBezTo>
                    <a:pt x="597" y="11"/>
                    <a:pt x="597" y="11"/>
                    <a:pt x="597" y="11"/>
                  </a:cubicBezTo>
                  <a:cubicBezTo>
                    <a:pt x="597" y="11"/>
                    <a:pt x="597" y="11"/>
                    <a:pt x="597" y="11"/>
                  </a:cubicBezTo>
                  <a:cubicBezTo>
                    <a:pt x="596" y="8"/>
                    <a:pt x="596" y="8"/>
                    <a:pt x="596" y="8"/>
                  </a:cubicBezTo>
                  <a:cubicBezTo>
                    <a:pt x="597" y="11"/>
                    <a:pt x="597" y="11"/>
                    <a:pt x="597" y="11"/>
                  </a:cubicBezTo>
                  <a:cubicBezTo>
                    <a:pt x="596" y="10"/>
                    <a:pt x="596" y="10"/>
                    <a:pt x="596" y="10"/>
                  </a:cubicBezTo>
                  <a:cubicBezTo>
                    <a:pt x="597" y="11"/>
                    <a:pt x="597" y="11"/>
                    <a:pt x="597" y="11"/>
                  </a:cubicBezTo>
                  <a:cubicBezTo>
                    <a:pt x="597" y="11"/>
                    <a:pt x="597" y="11"/>
                    <a:pt x="597" y="11"/>
                  </a:cubicBezTo>
                  <a:cubicBezTo>
                    <a:pt x="596" y="10"/>
                    <a:pt x="596" y="10"/>
                    <a:pt x="596" y="10"/>
                  </a:cubicBezTo>
                  <a:cubicBezTo>
                    <a:pt x="597" y="11"/>
                    <a:pt x="597" y="11"/>
                    <a:pt x="597" y="11"/>
                  </a:cubicBezTo>
                  <a:cubicBezTo>
                    <a:pt x="597" y="11"/>
                    <a:pt x="597" y="11"/>
                    <a:pt x="598" y="11"/>
                  </a:cubicBezTo>
                  <a:cubicBezTo>
                    <a:pt x="600" y="11"/>
                    <a:pt x="606" y="12"/>
                    <a:pt x="612" y="12"/>
                  </a:cubicBezTo>
                  <a:cubicBezTo>
                    <a:pt x="618" y="12"/>
                    <a:pt x="624" y="13"/>
                    <a:pt x="627" y="13"/>
                  </a:cubicBezTo>
                  <a:cubicBezTo>
                    <a:pt x="628" y="13"/>
                    <a:pt x="628" y="13"/>
                    <a:pt x="629" y="13"/>
                  </a:cubicBezTo>
                  <a:cubicBezTo>
                    <a:pt x="629" y="13"/>
                    <a:pt x="629" y="13"/>
                    <a:pt x="630" y="13"/>
                  </a:cubicBezTo>
                  <a:cubicBezTo>
                    <a:pt x="630" y="12"/>
                    <a:pt x="630" y="12"/>
                    <a:pt x="630" y="12"/>
                  </a:cubicBezTo>
                  <a:cubicBezTo>
                    <a:pt x="631" y="12"/>
                    <a:pt x="631" y="12"/>
                    <a:pt x="632" y="11"/>
                  </a:cubicBezTo>
                  <a:cubicBezTo>
                    <a:pt x="633" y="10"/>
                    <a:pt x="633" y="9"/>
                    <a:pt x="633" y="8"/>
                  </a:cubicBezTo>
                  <a:cubicBezTo>
                    <a:pt x="632" y="7"/>
                    <a:pt x="632" y="6"/>
                    <a:pt x="631" y="5"/>
                  </a:cubicBezTo>
                  <a:cubicBezTo>
                    <a:pt x="624" y="1"/>
                    <a:pt x="624" y="1"/>
                    <a:pt x="624" y="1"/>
                  </a:cubicBezTo>
                  <a:cubicBezTo>
                    <a:pt x="622" y="4"/>
                    <a:pt x="622" y="4"/>
                    <a:pt x="622" y="4"/>
                  </a:cubicBezTo>
                  <a:cubicBezTo>
                    <a:pt x="621" y="8"/>
                    <a:pt x="621" y="8"/>
                    <a:pt x="621" y="8"/>
                  </a:cubicBezTo>
                  <a:cubicBezTo>
                    <a:pt x="647" y="12"/>
                    <a:pt x="647" y="12"/>
                    <a:pt x="647" y="12"/>
                  </a:cubicBezTo>
                  <a:cubicBezTo>
                    <a:pt x="649" y="12"/>
                    <a:pt x="651" y="11"/>
                    <a:pt x="652" y="9"/>
                  </a:cubicBezTo>
                  <a:cubicBezTo>
                    <a:pt x="652" y="7"/>
                    <a:pt x="652" y="5"/>
                    <a:pt x="650" y="4"/>
                  </a:cubicBezTo>
                  <a:cubicBezTo>
                    <a:pt x="648" y="3"/>
                    <a:pt x="648" y="3"/>
                    <a:pt x="648" y="3"/>
                  </a:cubicBezTo>
                  <a:cubicBezTo>
                    <a:pt x="646" y="6"/>
                    <a:pt x="646" y="6"/>
                    <a:pt x="646" y="6"/>
                  </a:cubicBezTo>
                  <a:cubicBezTo>
                    <a:pt x="646" y="10"/>
                    <a:pt x="646" y="10"/>
                    <a:pt x="646" y="10"/>
                  </a:cubicBezTo>
                  <a:cubicBezTo>
                    <a:pt x="667" y="11"/>
                    <a:pt x="667" y="11"/>
                    <a:pt x="667" y="11"/>
                  </a:cubicBezTo>
                  <a:cubicBezTo>
                    <a:pt x="669" y="11"/>
                    <a:pt x="671" y="10"/>
                    <a:pt x="671" y="8"/>
                  </a:cubicBezTo>
                  <a:cubicBezTo>
                    <a:pt x="672" y="7"/>
                    <a:pt x="671" y="5"/>
                    <a:pt x="670" y="4"/>
                  </a:cubicBezTo>
                  <a:cubicBezTo>
                    <a:pt x="668" y="3"/>
                    <a:pt x="668" y="3"/>
                    <a:pt x="668" y="3"/>
                  </a:cubicBezTo>
                  <a:cubicBezTo>
                    <a:pt x="666" y="6"/>
                    <a:pt x="666" y="6"/>
                    <a:pt x="666" y="6"/>
                  </a:cubicBezTo>
                  <a:cubicBezTo>
                    <a:pt x="666" y="10"/>
                    <a:pt x="666" y="10"/>
                    <a:pt x="666" y="10"/>
                  </a:cubicBezTo>
                  <a:cubicBezTo>
                    <a:pt x="699" y="11"/>
                    <a:pt x="699" y="11"/>
                    <a:pt x="699" y="11"/>
                  </a:cubicBezTo>
                  <a:cubicBezTo>
                    <a:pt x="701" y="11"/>
                    <a:pt x="703" y="10"/>
                    <a:pt x="703" y="8"/>
                  </a:cubicBezTo>
                  <a:cubicBezTo>
                    <a:pt x="704" y="7"/>
                    <a:pt x="703" y="5"/>
                    <a:pt x="701" y="4"/>
                  </a:cubicBezTo>
                  <a:cubicBezTo>
                    <a:pt x="698" y="2"/>
                    <a:pt x="698" y="2"/>
                    <a:pt x="698" y="2"/>
                  </a:cubicBezTo>
                  <a:cubicBezTo>
                    <a:pt x="696" y="5"/>
                    <a:pt x="696" y="5"/>
                    <a:pt x="696" y="5"/>
                  </a:cubicBezTo>
                  <a:cubicBezTo>
                    <a:pt x="699" y="7"/>
                    <a:pt x="699" y="7"/>
                    <a:pt x="699" y="7"/>
                  </a:cubicBezTo>
                  <a:cubicBezTo>
                    <a:pt x="696" y="5"/>
                    <a:pt x="696" y="5"/>
                    <a:pt x="696" y="5"/>
                  </a:cubicBezTo>
                  <a:cubicBezTo>
                    <a:pt x="697" y="9"/>
                    <a:pt x="697" y="9"/>
                    <a:pt x="697" y="9"/>
                  </a:cubicBezTo>
                  <a:cubicBezTo>
                    <a:pt x="698" y="8"/>
                    <a:pt x="698" y="8"/>
                    <a:pt x="699" y="7"/>
                  </a:cubicBezTo>
                  <a:cubicBezTo>
                    <a:pt x="696" y="5"/>
                    <a:pt x="696" y="5"/>
                    <a:pt x="696" y="5"/>
                  </a:cubicBezTo>
                  <a:cubicBezTo>
                    <a:pt x="697" y="9"/>
                    <a:pt x="697" y="9"/>
                    <a:pt x="697" y="9"/>
                  </a:cubicBezTo>
                  <a:cubicBezTo>
                    <a:pt x="696" y="5"/>
                    <a:pt x="696" y="5"/>
                    <a:pt x="696" y="5"/>
                  </a:cubicBezTo>
                  <a:cubicBezTo>
                    <a:pt x="696" y="9"/>
                    <a:pt x="696" y="9"/>
                    <a:pt x="696" y="9"/>
                  </a:cubicBezTo>
                  <a:cubicBezTo>
                    <a:pt x="696" y="9"/>
                    <a:pt x="697" y="9"/>
                    <a:pt x="697" y="9"/>
                  </a:cubicBezTo>
                  <a:cubicBezTo>
                    <a:pt x="696" y="5"/>
                    <a:pt x="696" y="5"/>
                    <a:pt x="696" y="5"/>
                  </a:cubicBezTo>
                  <a:cubicBezTo>
                    <a:pt x="696" y="9"/>
                    <a:pt x="696" y="9"/>
                    <a:pt x="696" y="9"/>
                  </a:cubicBezTo>
                  <a:cubicBezTo>
                    <a:pt x="696" y="6"/>
                    <a:pt x="696" y="6"/>
                    <a:pt x="696" y="6"/>
                  </a:cubicBezTo>
                  <a:cubicBezTo>
                    <a:pt x="696" y="9"/>
                    <a:pt x="696" y="9"/>
                    <a:pt x="696" y="9"/>
                  </a:cubicBezTo>
                  <a:cubicBezTo>
                    <a:pt x="696" y="9"/>
                    <a:pt x="696" y="9"/>
                    <a:pt x="696" y="9"/>
                  </a:cubicBezTo>
                  <a:cubicBezTo>
                    <a:pt x="696" y="6"/>
                    <a:pt x="696" y="6"/>
                    <a:pt x="696" y="6"/>
                  </a:cubicBezTo>
                  <a:cubicBezTo>
                    <a:pt x="696" y="9"/>
                    <a:pt x="696" y="9"/>
                    <a:pt x="696" y="9"/>
                  </a:cubicBezTo>
                  <a:cubicBezTo>
                    <a:pt x="696" y="8"/>
                    <a:pt x="696" y="8"/>
                    <a:pt x="696" y="8"/>
                  </a:cubicBezTo>
                  <a:cubicBezTo>
                    <a:pt x="696" y="9"/>
                    <a:pt x="696" y="9"/>
                    <a:pt x="696" y="9"/>
                  </a:cubicBezTo>
                  <a:cubicBezTo>
                    <a:pt x="696" y="9"/>
                    <a:pt x="696" y="9"/>
                    <a:pt x="696" y="9"/>
                  </a:cubicBezTo>
                  <a:cubicBezTo>
                    <a:pt x="696" y="8"/>
                    <a:pt x="696" y="8"/>
                    <a:pt x="696" y="8"/>
                  </a:cubicBezTo>
                  <a:cubicBezTo>
                    <a:pt x="696" y="9"/>
                    <a:pt x="696" y="9"/>
                    <a:pt x="696" y="9"/>
                  </a:cubicBezTo>
                  <a:cubicBezTo>
                    <a:pt x="696" y="9"/>
                    <a:pt x="697" y="9"/>
                    <a:pt x="698" y="9"/>
                  </a:cubicBezTo>
                  <a:cubicBezTo>
                    <a:pt x="701" y="10"/>
                    <a:pt x="708" y="11"/>
                    <a:pt x="714" y="12"/>
                  </a:cubicBezTo>
                  <a:cubicBezTo>
                    <a:pt x="717" y="13"/>
                    <a:pt x="720" y="13"/>
                    <a:pt x="722" y="14"/>
                  </a:cubicBezTo>
                  <a:cubicBezTo>
                    <a:pt x="723" y="14"/>
                    <a:pt x="724" y="14"/>
                    <a:pt x="724" y="14"/>
                  </a:cubicBezTo>
                  <a:cubicBezTo>
                    <a:pt x="725" y="14"/>
                    <a:pt x="725" y="14"/>
                    <a:pt x="725" y="14"/>
                  </a:cubicBezTo>
                  <a:cubicBezTo>
                    <a:pt x="726" y="14"/>
                    <a:pt x="726" y="14"/>
                    <a:pt x="726" y="14"/>
                  </a:cubicBezTo>
                  <a:cubicBezTo>
                    <a:pt x="726" y="14"/>
                    <a:pt x="726" y="14"/>
                    <a:pt x="726" y="14"/>
                  </a:cubicBezTo>
                  <a:cubicBezTo>
                    <a:pt x="727" y="14"/>
                    <a:pt x="727" y="14"/>
                    <a:pt x="727" y="14"/>
                  </a:cubicBezTo>
                  <a:cubicBezTo>
                    <a:pt x="727" y="14"/>
                    <a:pt x="727" y="14"/>
                    <a:pt x="728" y="14"/>
                  </a:cubicBezTo>
                  <a:cubicBezTo>
                    <a:pt x="728" y="14"/>
                    <a:pt x="729" y="14"/>
                    <a:pt x="729" y="13"/>
                  </a:cubicBezTo>
                  <a:cubicBezTo>
                    <a:pt x="730" y="12"/>
                    <a:pt x="730" y="11"/>
                    <a:pt x="730" y="10"/>
                  </a:cubicBezTo>
                  <a:cubicBezTo>
                    <a:pt x="730" y="9"/>
                    <a:pt x="729" y="8"/>
                    <a:pt x="728" y="7"/>
                  </a:cubicBezTo>
                  <a:cubicBezTo>
                    <a:pt x="723" y="4"/>
                    <a:pt x="723" y="4"/>
                    <a:pt x="723" y="4"/>
                  </a:cubicBezTo>
                  <a:cubicBezTo>
                    <a:pt x="721" y="7"/>
                    <a:pt x="721" y="7"/>
                    <a:pt x="721" y="7"/>
                  </a:cubicBezTo>
                  <a:cubicBezTo>
                    <a:pt x="720" y="11"/>
                    <a:pt x="720" y="11"/>
                    <a:pt x="720" y="11"/>
                  </a:cubicBezTo>
                  <a:cubicBezTo>
                    <a:pt x="746" y="13"/>
                    <a:pt x="746" y="13"/>
                    <a:pt x="746" y="13"/>
                  </a:cubicBezTo>
                  <a:cubicBezTo>
                    <a:pt x="747" y="13"/>
                    <a:pt x="749" y="12"/>
                    <a:pt x="750" y="10"/>
                  </a:cubicBezTo>
                  <a:cubicBezTo>
                    <a:pt x="750" y="8"/>
                    <a:pt x="750" y="7"/>
                    <a:pt x="748" y="6"/>
                  </a:cubicBezTo>
                  <a:cubicBezTo>
                    <a:pt x="745" y="4"/>
                    <a:pt x="745" y="4"/>
                    <a:pt x="745" y="4"/>
                  </a:cubicBezTo>
                  <a:cubicBezTo>
                    <a:pt x="743" y="7"/>
                    <a:pt x="743" y="7"/>
                    <a:pt x="743" y="7"/>
                  </a:cubicBezTo>
                  <a:cubicBezTo>
                    <a:pt x="743" y="11"/>
                    <a:pt x="743" y="11"/>
                    <a:pt x="743" y="11"/>
                  </a:cubicBezTo>
                  <a:cubicBezTo>
                    <a:pt x="767" y="13"/>
                    <a:pt x="767" y="13"/>
                    <a:pt x="767" y="13"/>
                  </a:cubicBezTo>
                  <a:cubicBezTo>
                    <a:pt x="769" y="13"/>
                    <a:pt x="770" y="12"/>
                    <a:pt x="771" y="11"/>
                  </a:cubicBezTo>
                  <a:cubicBezTo>
                    <a:pt x="772" y="9"/>
                    <a:pt x="771" y="7"/>
                    <a:pt x="769" y="6"/>
                  </a:cubicBezTo>
                  <a:cubicBezTo>
                    <a:pt x="767" y="5"/>
                    <a:pt x="767" y="5"/>
                    <a:pt x="767" y="5"/>
                  </a:cubicBezTo>
                  <a:cubicBezTo>
                    <a:pt x="765" y="8"/>
                    <a:pt x="765" y="8"/>
                    <a:pt x="765" y="8"/>
                  </a:cubicBezTo>
                  <a:cubicBezTo>
                    <a:pt x="765" y="12"/>
                    <a:pt x="765" y="12"/>
                    <a:pt x="765" y="12"/>
                  </a:cubicBezTo>
                  <a:cubicBezTo>
                    <a:pt x="790" y="13"/>
                    <a:pt x="790" y="13"/>
                    <a:pt x="790" y="13"/>
                  </a:cubicBezTo>
                  <a:cubicBezTo>
                    <a:pt x="791" y="13"/>
                    <a:pt x="793" y="12"/>
                    <a:pt x="793" y="11"/>
                  </a:cubicBezTo>
                  <a:cubicBezTo>
                    <a:pt x="794" y="9"/>
                    <a:pt x="793" y="7"/>
                    <a:pt x="792" y="6"/>
                  </a:cubicBezTo>
                  <a:cubicBezTo>
                    <a:pt x="784" y="1"/>
                    <a:pt x="784" y="1"/>
                    <a:pt x="784" y="1"/>
                  </a:cubicBezTo>
                  <a:cubicBezTo>
                    <a:pt x="783" y="0"/>
                    <a:pt x="780" y="1"/>
                    <a:pt x="779" y="3"/>
                  </a:cubicBezTo>
                  <a:cubicBezTo>
                    <a:pt x="778" y="5"/>
                    <a:pt x="778" y="7"/>
                    <a:pt x="780" y="8"/>
                  </a:cubicBezTo>
                  <a:cubicBezTo>
                    <a:pt x="788" y="13"/>
                    <a:pt x="788" y="13"/>
                    <a:pt x="788" y="13"/>
                  </a:cubicBezTo>
                  <a:cubicBezTo>
                    <a:pt x="790" y="9"/>
                    <a:pt x="790" y="9"/>
                    <a:pt x="790" y="9"/>
                  </a:cubicBezTo>
                  <a:cubicBezTo>
                    <a:pt x="790" y="6"/>
                    <a:pt x="790" y="6"/>
                    <a:pt x="790" y="6"/>
                  </a:cubicBezTo>
                  <a:cubicBezTo>
                    <a:pt x="765" y="4"/>
                    <a:pt x="765" y="4"/>
                    <a:pt x="765" y="4"/>
                  </a:cubicBezTo>
                  <a:cubicBezTo>
                    <a:pt x="763" y="4"/>
                    <a:pt x="762" y="5"/>
                    <a:pt x="761" y="7"/>
                  </a:cubicBezTo>
                  <a:cubicBezTo>
                    <a:pt x="761" y="8"/>
                    <a:pt x="761" y="10"/>
                    <a:pt x="763" y="11"/>
                  </a:cubicBezTo>
                  <a:cubicBezTo>
                    <a:pt x="765" y="13"/>
                    <a:pt x="765" y="13"/>
                    <a:pt x="765" y="13"/>
                  </a:cubicBezTo>
                  <a:cubicBezTo>
                    <a:pt x="767" y="9"/>
                    <a:pt x="767" y="9"/>
                    <a:pt x="767" y="9"/>
                  </a:cubicBezTo>
                  <a:cubicBezTo>
                    <a:pt x="768" y="5"/>
                    <a:pt x="768" y="5"/>
                    <a:pt x="768" y="5"/>
                  </a:cubicBezTo>
                  <a:cubicBezTo>
                    <a:pt x="744" y="3"/>
                    <a:pt x="744" y="3"/>
                    <a:pt x="744" y="3"/>
                  </a:cubicBezTo>
                  <a:cubicBezTo>
                    <a:pt x="742" y="3"/>
                    <a:pt x="740" y="4"/>
                    <a:pt x="740" y="6"/>
                  </a:cubicBezTo>
                  <a:cubicBezTo>
                    <a:pt x="739" y="8"/>
                    <a:pt x="740" y="10"/>
                    <a:pt x="741" y="11"/>
                  </a:cubicBezTo>
                  <a:cubicBezTo>
                    <a:pt x="744" y="12"/>
                    <a:pt x="744" y="12"/>
                    <a:pt x="744" y="12"/>
                  </a:cubicBezTo>
                  <a:cubicBezTo>
                    <a:pt x="746" y="9"/>
                    <a:pt x="746" y="9"/>
                    <a:pt x="746" y="9"/>
                  </a:cubicBezTo>
                  <a:cubicBezTo>
                    <a:pt x="746" y="5"/>
                    <a:pt x="746" y="5"/>
                    <a:pt x="746" y="5"/>
                  </a:cubicBezTo>
                  <a:cubicBezTo>
                    <a:pt x="721" y="3"/>
                    <a:pt x="721" y="3"/>
                    <a:pt x="721" y="3"/>
                  </a:cubicBezTo>
                  <a:cubicBezTo>
                    <a:pt x="719" y="3"/>
                    <a:pt x="718" y="4"/>
                    <a:pt x="717" y="6"/>
                  </a:cubicBezTo>
                  <a:cubicBezTo>
                    <a:pt x="716" y="8"/>
                    <a:pt x="717" y="9"/>
                    <a:pt x="719" y="10"/>
                  </a:cubicBezTo>
                  <a:cubicBezTo>
                    <a:pt x="724" y="14"/>
                    <a:pt x="724" y="14"/>
                    <a:pt x="724" y="14"/>
                  </a:cubicBezTo>
                  <a:cubicBezTo>
                    <a:pt x="726" y="11"/>
                    <a:pt x="726" y="11"/>
                    <a:pt x="726" y="11"/>
                  </a:cubicBezTo>
                  <a:cubicBezTo>
                    <a:pt x="723" y="8"/>
                    <a:pt x="723" y="8"/>
                    <a:pt x="723" y="8"/>
                  </a:cubicBezTo>
                  <a:cubicBezTo>
                    <a:pt x="726" y="11"/>
                    <a:pt x="726" y="11"/>
                    <a:pt x="726" y="11"/>
                  </a:cubicBezTo>
                  <a:cubicBezTo>
                    <a:pt x="725" y="7"/>
                    <a:pt x="725" y="7"/>
                    <a:pt x="725" y="7"/>
                  </a:cubicBezTo>
                  <a:cubicBezTo>
                    <a:pt x="724" y="7"/>
                    <a:pt x="724" y="7"/>
                    <a:pt x="723" y="8"/>
                  </a:cubicBezTo>
                  <a:cubicBezTo>
                    <a:pt x="726" y="11"/>
                    <a:pt x="726" y="11"/>
                    <a:pt x="726" y="11"/>
                  </a:cubicBezTo>
                  <a:cubicBezTo>
                    <a:pt x="725" y="7"/>
                    <a:pt x="725" y="7"/>
                    <a:pt x="725" y="7"/>
                  </a:cubicBezTo>
                  <a:cubicBezTo>
                    <a:pt x="726" y="11"/>
                    <a:pt x="726" y="11"/>
                    <a:pt x="726" y="11"/>
                  </a:cubicBezTo>
                  <a:cubicBezTo>
                    <a:pt x="726" y="7"/>
                    <a:pt x="726" y="7"/>
                    <a:pt x="726" y="7"/>
                  </a:cubicBezTo>
                  <a:cubicBezTo>
                    <a:pt x="726" y="7"/>
                    <a:pt x="725" y="7"/>
                    <a:pt x="725" y="7"/>
                  </a:cubicBezTo>
                  <a:cubicBezTo>
                    <a:pt x="726" y="11"/>
                    <a:pt x="726" y="11"/>
                    <a:pt x="726" y="11"/>
                  </a:cubicBezTo>
                  <a:cubicBezTo>
                    <a:pt x="726" y="7"/>
                    <a:pt x="726" y="7"/>
                    <a:pt x="726" y="7"/>
                  </a:cubicBezTo>
                  <a:cubicBezTo>
                    <a:pt x="726" y="10"/>
                    <a:pt x="726" y="10"/>
                    <a:pt x="726" y="10"/>
                  </a:cubicBezTo>
                  <a:cubicBezTo>
                    <a:pt x="726" y="7"/>
                    <a:pt x="726" y="7"/>
                    <a:pt x="726" y="7"/>
                  </a:cubicBezTo>
                  <a:cubicBezTo>
                    <a:pt x="726" y="7"/>
                    <a:pt x="726" y="7"/>
                    <a:pt x="726" y="7"/>
                  </a:cubicBezTo>
                  <a:cubicBezTo>
                    <a:pt x="726" y="10"/>
                    <a:pt x="726" y="10"/>
                    <a:pt x="726" y="10"/>
                  </a:cubicBezTo>
                  <a:cubicBezTo>
                    <a:pt x="726" y="7"/>
                    <a:pt x="726" y="7"/>
                    <a:pt x="726" y="7"/>
                  </a:cubicBezTo>
                  <a:cubicBezTo>
                    <a:pt x="726" y="9"/>
                    <a:pt x="726" y="9"/>
                    <a:pt x="726" y="9"/>
                  </a:cubicBezTo>
                  <a:cubicBezTo>
                    <a:pt x="726" y="7"/>
                    <a:pt x="726" y="7"/>
                    <a:pt x="726" y="7"/>
                  </a:cubicBezTo>
                  <a:cubicBezTo>
                    <a:pt x="726" y="7"/>
                    <a:pt x="726" y="7"/>
                    <a:pt x="726" y="7"/>
                  </a:cubicBezTo>
                  <a:cubicBezTo>
                    <a:pt x="726" y="9"/>
                    <a:pt x="726" y="9"/>
                    <a:pt x="726" y="9"/>
                  </a:cubicBezTo>
                  <a:cubicBezTo>
                    <a:pt x="726" y="7"/>
                    <a:pt x="726" y="7"/>
                    <a:pt x="726" y="7"/>
                  </a:cubicBezTo>
                  <a:cubicBezTo>
                    <a:pt x="726" y="7"/>
                    <a:pt x="726" y="7"/>
                    <a:pt x="725" y="6"/>
                  </a:cubicBezTo>
                  <a:cubicBezTo>
                    <a:pt x="722" y="6"/>
                    <a:pt x="715" y="4"/>
                    <a:pt x="709" y="3"/>
                  </a:cubicBezTo>
                  <a:cubicBezTo>
                    <a:pt x="706" y="3"/>
                    <a:pt x="703" y="2"/>
                    <a:pt x="701" y="2"/>
                  </a:cubicBezTo>
                  <a:cubicBezTo>
                    <a:pt x="700" y="2"/>
                    <a:pt x="699" y="1"/>
                    <a:pt x="698" y="1"/>
                  </a:cubicBezTo>
                  <a:cubicBezTo>
                    <a:pt x="697" y="1"/>
                    <a:pt x="697" y="1"/>
                    <a:pt x="696" y="1"/>
                  </a:cubicBezTo>
                  <a:cubicBezTo>
                    <a:pt x="696" y="1"/>
                    <a:pt x="695" y="1"/>
                    <a:pt x="695" y="1"/>
                  </a:cubicBezTo>
                  <a:cubicBezTo>
                    <a:pt x="695" y="1"/>
                    <a:pt x="695" y="1"/>
                    <a:pt x="694" y="1"/>
                  </a:cubicBezTo>
                  <a:cubicBezTo>
                    <a:pt x="694" y="2"/>
                    <a:pt x="693" y="2"/>
                    <a:pt x="692" y="3"/>
                  </a:cubicBezTo>
                  <a:cubicBezTo>
                    <a:pt x="691" y="5"/>
                    <a:pt x="692" y="7"/>
                    <a:pt x="694" y="8"/>
                  </a:cubicBezTo>
                  <a:cubicBezTo>
                    <a:pt x="697" y="11"/>
                    <a:pt x="697" y="11"/>
                    <a:pt x="697" y="11"/>
                  </a:cubicBezTo>
                  <a:cubicBezTo>
                    <a:pt x="699" y="7"/>
                    <a:pt x="699" y="7"/>
                    <a:pt x="699" y="7"/>
                  </a:cubicBezTo>
                  <a:cubicBezTo>
                    <a:pt x="699" y="3"/>
                    <a:pt x="699" y="3"/>
                    <a:pt x="699" y="3"/>
                  </a:cubicBezTo>
                  <a:cubicBezTo>
                    <a:pt x="666" y="2"/>
                    <a:pt x="666" y="2"/>
                    <a:pt x="666" y="2"/>
                  </a:cubicBezTo>
                  <a:cubicBezTo>
                    <a:pt x="665" y="2"/>
                    <a:pt x="663" y="4"/>
                    <a:pt x="662" y="5"/>
                  </a:cubicBezTo>
                  <a:cubicBezTo>
                    <a:pt x="662" y="7"/>
                    <a:pt x="663" y="9"/>
                    <a:pt x="664" y="10"/>
                  </a:cubicBezTo>
                  <a:cubicBezTo>
                    <a:pt x="666" y="11"/>
                    <a:pt x="666" y="11"/>
                    <a:pt x="666" y="11"/>
                  </a:cubicBezTo>
                  <a:cubicBezTo>
                    <a:pt x="668" y="7"/>
                    <a:pt x="668" y="7"/>
                    <a:pt x="668" y="7"/>
                  </a:cubicBezTo>
                  <a:cubicBezTo>
                    <a:pt x="668" y="3"/>
                    <a:pt x="668" y="3"/>
                    <a:pt x="668" y="3"/>
                  </a:cubicBezTo>
                  <a:cubicBezTo>
                    <a:pt x="646" y="3"/>
                    <a:pt x="646" y="3"/>
                    <a:pt x="646" y="3"/>
                  </a:cubicBezTo>
                  <a:cubicBezTo>
                    <a:pt x="644" y="3"/>
                    <a:pt x="643" y="4"/>
                    <a:pt x="642" y="5"/>
                  </a:cubicBezTo>
                  <a:cubicBezTo>
                    <a:pt x="642" y="7"/>
                    <a:pt x="642" y="9"/>
                    <a:pt x="644" y="10"/>
                  </a:cubicBezTo>
                  <a:cubicBezTo>
                    <a:pt x="646" y="11"/>
                    <a:pt x="646" y="11"/>
                    <a:pt x="646" y="11"/>
                  </a:cubicBezTo>
                  <a:cubicBezTo>
                    <a:pt x="648" y="8"/>
                    <a:pt x="648" y="8"/>
                    <a:pt x="648" y="8"/>
                  </a:cubicBezTo>
                  <a:cubicBezTo>
                    <a:pt x="648" y="4"/>
                    <a:pt x="648" y="4"/>
                    <a:pt x="648" y="4"/>
                  </a:cubicBezTo>
                  <a:cubicBezTo>
                    <a:pt x="622" y="0"/>
                    <a:pt x="622" y="0"/>
                    <a:pt x="622" y="0"/>
                  </a:cubicBezTo>
                  <a:cubicBezTo>
                    <a:pt x="620" y="0"/>
                    <a:pt x="619" y="1"/>
                    <a:pt x="618" y="3"/>
                  </a:cubicBezTo>
                  <a:cubicBezTo>
                    <a:pt x="618" y="5"/>
                    <a:pt x="618" y="7"/>
                    <a:pt x="620" y="8"/>
                  </a:cubicBezTo>
                  <a:cubicBezTo>
                    <a:pt x="627" y="12"/>
                    <a:pt x="627" y="12"/>
                    <a:pt x="627" y="12"/>
                  </a:cubicBezTo>
                  <a:cubicBezTo>
                    <a:pt x="629" y="9"/>
                    <a:pt x="629" y="9"/>
                    <a:pt x="629" y="9"/>
                  </a:cubicBezTo>
                  <a:cubicBezTo>
                    <a:pt x="625" y="7"/>
                    <a:pt x="625" y="7"/>
                    <a:pt x="625" y="7"/>
                  </a:cubicBezTo>
                  <a:cubicBezTo>
                    <a:pt x="629" y="9"/>
                    <a:pt x="629" y="9"/>
                    <a:pt x="629" y="9"/>
                  </a:cubicBezTo>
                  <a:cubicBezTo>
                    <a:pt x="627" y="5"/>
                    <a:pt x="627" y="5"/>
                    <a:pt x="627" y="5"/>
                  </a:cubicBezTo>
                  <a:cubicBezTo>
                    <a:pt x="627" y="5"/>
                    <a:pt x="626" y="6"/>
                    <a:pt x="625" y="7"/>
                  </a:cubicBezTo>
                  <a:cubicBezTo>
                    <a:pt x="629" y="9"/>
                    <a:pt x="629" y="9"/>
                    <a:pt x="629" y="9"/>
                  </a:cubicBezTo>
                  <a:cubicBezTo>
                    <a:pt x="627" y="5"/>
                    <a:pt x="627" y="5"/>
                    <a:pt x="627" y="5"/>
                  </a:cubicBezTo>
                  <a:cubicBezTo>
                    <a:pt x="628" y="8"/>
                    <a:pt x="628" y="8"/>
                    <a:pt x="628" y="8"/>
                  </a:cubicBezTo>
                  <a:cubicBezTo>
                    <a:pt x="628" y="5"/>
                    <a:pt x="628" y="5"/>
                    <a:pt x="628" y="5"/>
                  </a:cubicBezTo>
                  <a:cubicBezTo>
                    <a:pt x="628" y="5"/>
                    <a:pt x="628" y="5"/>
                    <a:pt x="627" y="5"/>
                  </a:cubicBezTo>
                  <a:cubicBezTo>
                    <a:pt x="628" y="8"/>
                    <a:pt x="628" y="8"/>
                    <a:pt x="628" y="8"/>
                  </a:cubicBezTo>
                  <a:cubicBezTo>
                    <a:pt x="628" y="5"/>
                    <a:pt x="628" y="5"/>
                    <a:pt x="628" y="5"/>
                  </a:cubicBezTo>
                  <a:cubicBezTo>
                    <a:pt x="628" y="6"/>
                    <a:pt x="628" y="6"/>
                    <a:pt x="628" y="6"/>
                  </a:cubicBezTo>
                  <a:cubicBezTo>
                    <a:pt x="628" y="5"/>
                    <a:pt x="628" y="5"/>
                    <a:pt x="628" y="5"/>
                  </a:cubicBezTo>
                  <a:cubicBezTo>
                    <a:pt x="628" y="5"/>
                    <a:pt x="628" y="5"/>
                    <a:pt x="628" y="5"/>
                  </a:cubicBezTo>
                  <a:cubicBezTo>
                    <a:pt x="628" y="6"/>
                    <a:pt x="628" y="6"/>
                    <a:pt x="628" y="6"/>
                  </a:cubicBezTo>
                  <a:cubicBezTo>
                    <a:pt x="628" y="5"/>
                    <a:pt x="628" y="5"/>
                    <a:pt x="628" y="5"/>
                  </a:cubicBezTo>
                  <a:cubicBezTo>
                    <a:pt x="628" y="5"/>
                    <a:pt x="628" y="5"/>
                    <a:pt x="627" y="5"/>
                  </a:cubicBezTo>
                  <a:cubicBezTo>
                    <a:pt x="625" y="5"/>
                    <a:pt x="619" y="5"/>
                    <a:pt x="613" y="4"/>
                  </a:cubicBezTo>
                  <a:cubicBezTo>
                    <a:pt x="607" y="4"/>
                    <a:pt x="601" y="3"/>
                    <a:pt x="598" y="3"/>
                  </a:cubicBezTo>
                  <a:cubicBezTo>
                    <a:pt x="597" y="3"/>
                    <a:pt x="596" y="3"/>
                    <a:pt x="596" y="4"/>
                  </a:cubicBezTo>
                  <a:cubicBezTo>
                    <a:pt x="596" y="4"/>
                    <a:pt x="595" y="4"/>
                    <a:pt x="595" y="4"/>
                  </a:cubicBezTo>
                  <a:cubicBezTo>
                    <a:pt x="595" y="4"/>
                    <a:pt x="595" y="4"/>
                    <a:pt x="594" y="4"/>
                  </a:cubicBezTo>
                  <a:cubicBezTo>
                    <a:pt x="594" y="4"/>
                    <a:pt x="593" y="4"/>
                    <a:pt x="592" y="5"/>
                  </a:cubicBezTo>
                  <a:cubicBezTo>
                    <a:pt x="592" y="6"/>
                    <a:pt x="592" y="7"/>
                    <a:pt x="592" y="8"/>
                  </a:cubicBezTo>
                  <a:cubicBezTo>
                    <a:pt x="592" y="9"/>
                    <a:pt x="593" y="10"/>
                    <a:pt x="594" y="11"/>
                  </a:cubicBezTo>
                  <a:cubicBezTo>
                    <a:pt x="599" y="14"/>
                    <a:pt x="599" y="14"/>
                    <a:pt x="599" y="14"/>
                  </a:cubicBezTo>
                  <a:cubicBezTo>
                    <a:pt x="601" y="11"/>
                    <a:pt x="601" y="11"/>
                    <a:pt x="601" y="11"/>
                  </a:cubicBezTo>
                  <a:cubicBezTo>
                    <a:pt x="598" y="9"/>
                    <a:pt x="598" y="9"/>
                    <a:pt x="598" y="9"/>
                  </a:cubicBezTo>
                  <a:cubicBezTo>
                    <a:pt x="601" y="11"/>
                    <a:pt x="601" y="11"/>
                    <a:pt x="601" y="11"/>
                  </a:cubicBezTo>
                  <a:cubicBezTo>
                    <a:pt x="599" y="7"/>
                    <a:pt x="599" y="7"/>
                    <a:pt x="599" y="7"/>
                  </a:cubicBezTo>
                  <a:cubicBezTo>
                    <a:pt x="599" y="7"/>
                    <a:pt x="598" y="8"/>
                    <a:pt x="598" y="9"/>
                  </a:cubicBezTo>
                  <a:cubicBezTo>
                    <a:pt x="601" y="11"/>
                    <a:pt x="601" y="11"/>
                    <a:pt x="601" y="11"/>
                  </a:cubicBezTo>
                  <a:cubicBezTo>
                    <a:pt x="599" y="7"/>
                    <a:pt x="599" y="7"/>
                    <a:pt x="599" y="7"/>
                  </a:cubicBezTo>
                  <a:cubicBezTo>
                    <a:pt x="601" y="10"/>
                    <a:pt x="601" y="10"/>
                    <a:pt x="601" y="10"/>
                  </a:cubicBezTo>
                  <a:cubicBezTo>
                    <a:pt x="600" y="7"/>
                    <a:pt x="600" y="7"/>
                    <a:pt x="600" y="7"/>
                  </a:cubicBezTo>
                  <a:cubicBezTo>
                    <a:pt x="600" y="7"/>
                    <a:pt x="600" y="7"/>
                    <a:pt x="599" y="7"/>
                  </a:cubicBezTo>
                  <a:cubicBezTo>
                    <a:pt x="601" y="10"/>
                    <a:pt x="601" y="10"/>
                    <a:pt x="601" y="10"/>
                  </a:cubicBezTo>
                  <a:cubicBezTo>
                    <a:pt x="600" y="7"/>
                    <a:pt x="600" y="7"/>
                    <a:pt x="600" y="7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0" y="7"/>
                    <a:pt x="600" y="7"/>
                    <a:pt x="600" y="7"/>
                  </a:cubicBezTo>
                  <a:cubicBezTo>
                    <a:pt x="601" y="9"/>
                    <a:pt x="601" y="9"/>
                    <a:pt x="601" y="9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1" y="7"/>
                    <a:pt x="601" y="7"/>
                    <a:pt x="601" y="7"/>
                  </a:cubicBezTo>
                  <a:cubicBezTo>
                    <a:pt x="600" y="7"/>
                    <a:pt x="600" y="7"/>
                    <a:pt x="599" y="7"/>
                  </a:cubicBezTo>
                  <a:cubicBezTo>
                    <a:pt x="596" y="6"/>
                    <a:pt x="589" y="5"/>
                    <a:pt x="584" y="4"/>
                  </a:cubicBezTo>
                  <a:cubicBezTo>
                    <a:pt x="578" y="3"/>
                    <a:pt x="574" y="2"/>
                    <a:pt x="574" y="2"/>
                  </a:cubicBezTo>
                  <a:cubicBezTo>
                    <a:pt x="572" y="1"/>
                    <a:pt x="570" y="2"/>
                    <a:pt x="570" y="4"/>
                  </a:cubicBezTo>
                  <a:cubicBezTo>
                    <a:pt x="569" y="6"/>
                    <a:pt x="569" y="8"/>
                    <a:pt x="571" y="9"/>
                  </a:cubicBezTo>
                  <a:cubicBezTo>
                    <a:pt x="574" y="11"/>
                    <a:pt x="574" y="11"/>
                    <a:pt x="574" y="11"/>
                  </a:cubicBezTo>
                  <a:cubicBezTo>
                    <a:pt x="576" y="8"/>
                    <a:pt x="576" y="8"/>
                    <a:pt x="576" y="8"/>
                  </a:cubicBezTo>
                  <a:cubicBezTo>
                    <a:pt x="573" y="6"/>
                    <a:pt x="573" y="6"/>
                    <a:pt x="573" y="6"/>
                  </a:cubicBezTo>
                  <a:cubicBezTo>
                    <a:pt x="576" y="8"/>
                    <a:pt x="576" y="8"/>
                    <a:pt x="576" y="8"/>
                  </a:cubicBezTo>
                  <a:cubicBezTo>
                    <a:pt x="574" y="5"/>
                    <a:pt x="574" y="5"/>
                    <a:pt x="574" y="5"/>
                  </a:cubicBezTo>
                  <a:cubicBezTo>
                    <a:pt x="574" y="5"/>
                    <a:pt x="573" y="5"/>
                    <a:pt x="573" y="6"/>
                  </a:cubicBezTo>
                  <a:cubicBezTo>
                    <a:pt x="576" y="8"/>
                    <a:pt x="576" y="8"/>
                    <a:pt x="576" y="8"/>
                  </a:cubicBezTo>
                  <a:cubicBezTo>
                    <a:pt x="574" y="5"/>
                    <a:pt x="574" y="5"/>
                    <a:pt x="574" y="5"/>
                  </a:cubicBezTo>
                  <a:cubicBezTo>
                    <a:pt x="576" y="7"/>
                    <a:pt x="576" y="7"/>
                    <a:pt x="576" y="7"/>
                  </a:cubicBezTo>
                  <a:cubicBezTo>
                    <a:pt x="575" y="4"/>
                    <a:pt x="575" y="4"/>
                    <a:pt x="575" y="4"/>
                  </a:cubicBezTo>
                  <a:cubicBezTo>
                    <a:pt x="575" y="4"/>
                    <a:pt x="575" y="4"/>
                    <a:pt x="574" y="5"/>
                  </a:cubicBezTo>
                  <a:cubicBezTo>
                    <a:pt x="576" y="7"/>
                    <a:pt x="576" y="7"/>
                    <a:pt x="576" y="7"/>
                  </a:cubicBezTo>
                  <a:cubicBezTo>
                    <a:pt x="575" y="4"/>
                    <a:pt x="575" y="4"/>
                    <a:pt x="575" y="4"/>
                  </a:cubicBezTo>
                  <a:cubicBezTo>
                    <a:pt x="576" y="6"/>
                    <a:pt x="576" y="6"/>
                    <a:pt x="576" y="6"/>
                  </a:cubicBezTo>
                  <a:cubicBezTo>
                    <a:pt x="575" y="4"/>
                    <a:pt x="575" y="4"/>
                    <a:pt x="575" y="4"/>
                  </a:cubicBezTo>
                  <a:cubicBezTo>
                    <a:pt x="575" y="4"/>
                    <a:pt x="575" y="4"/>
                    <a:pt x="575" y="4"/>
                  </a:cubicBezTo>
                  <a:cubicBezTo>
                    <a:pt x="576" y="6"/>
                    <a:pt x="576" y="6"/>
                    <a:pt x="576" y="6"/>
                  </a:cubicBezTo>
                  <a:cubicBezTo>
                    <a:pt x="575" y="4"/>
                    <a:pt x="575" y="4"/>
                    <a:pt x="575" y="4"/>
                  </a:cubicBezTo>
                  <a:cubicBezTo>
                    <a:pt x="575" y="4"/>
                    <a:pt x="575" y="4"/>
                    <a:pt x="575" y="4"/>
                  </a:cubicBezTo>
                  <a:cubicBezTo>
                    <a:pt x="575" y="4"/>
                    <a:pt x="572" y="4"/>
                    <a:pt x="570" y="4"/>
                  </a:cubicBezTo>
                  <a:cubicBezTo>
                    <a:pt x="566" y="4"/>
                    <a:pt x="561" y="4"/>
                    <a:pt x="556" y="4"/>
                  </a:cubicBezTo>
                  <a:cubicBezTo>
                    <a:pt x="552" y="4"/>
                    <a:pt x="549" y="4"/>
                    <a:pt x="549" y="4"/>
                  </a:cubicBezTo>
                  <a:cubicBezTo>
                    <a:pt x="547" y="4"/>
                    <a:pt x="546" y="5"/>
                    <a:pt x="545" y="7"/>
                  </a:cubicBezTo>
                  <a:cubicBezTo>
                    <a:pt x="545" y="9"/>
                    <a:pt x="546" y="11"/>
                    <a:pt x="547" y="12"/>
                  </a:cubicBezTo>
                  <a:cubicBezTo>
                    <a:pt x="548" y="12"/>
                    <a:pt x="548" y="12"/>
                    <a:pt x="548" y="12"/>
                  </a:cubicBezTo>
                  <a:cubicBezTo>
                    <a:pt x="550" y="9"/>
                    <a:pt x="550" y="9"/>
                    <a:pt x="550" y="9"/>
                  </a:cubicBezTo>
                  <a:cubicBezTo>
                    <a:pt x="550" y="5"/>
                    <a:pt x="550" y="5"/>
                    <a:pt x="550" y="5"/>
                  </a:cubicBezTo>
                  <a:cubicBezTo>
                    <a:pt x="517" y="3"/>
                    <a:pt x="517" y="3"/>
                    <a:pt x="517" y="3"/>
                  </a:cubicBezTo>
                  <a:cubicBezTo>
                    <a:pt x="515" y="3"/>
                    <a:pt x="514" y="4"/>
                    <a:pt x="513" y="5"/>
                  </a:cubicBezTo>
                  <a:cubicBezTo>
                    <a:pt x="513" y="7"/>
                    <a:pt x="513" y="9"/>
                    <a:pt x="515" y="10"/>
                  </a:cubicBezTo>
                  <a:cubicBezTo>
                    <a:pt x="520" y="13"/>
                    <a:pt x="520" y="13"/>
                    <a:pt x="520" y="13"/>
                  </a:cubicBezTo>
                  <a:cubicBezTo>
                    <a:pt x="522" y="10"/>
                    <a:pt x="522" y="10"/>
                    <a:pt x="522" y="10"/>
                  </a:cubicBezTo>
                  <a:cubicBezTo>
                    <a:pt x="523" y="6"/>
                    <a:pt x="523" y="6"/>
                    <a:pt x="523" y="6"/>
                  </a:cubicBezTo>
                  <a:cubicBezTo>
                    <a:pt x="523" y="6"/>
                    <a:pt x="516" y="5"/>
                    <a:pt x="507" y="3"/>
                  </a:cubicBezTo>
                  <a:cubicBezTo>
                    <a:pt x="503" y="3"/>
                    <a:pt x="499" y="2"/>
                    <a:pt x="495" y="1"/>
                  </a:cubicBezTo>
                  <a:cubicBezTo>
                    <a:pt x="494" y="1"/>
                    <a:pt x="492" y="1"/>
                    <a:pt x="491" y="1"/>
                  </a:cubicBezTo>
                  <a:cubicBezTo>
                    <a:pt x="490" y="1"/>
                    <a:pt x="489" y="0"/>
                    <a:pt x="488" y="0"/>
                  </a:cubicBezTo>
                  <a:cubicBezTo>
                    <a:pt x="488" y="0"/>
                    <a:pt x="487" y="0"/>
                    <a:pt x="487" y="0"/>
                  </a:cubicBezTo>
                  <a:cubicBezTo>
                    <a:pt x="487" y="0"/>
                    <a:pt x="486" y="1"/>
                    <a:pt x="486" y="1"/>
                  </a:cubicBezTo>
                  <a:cubicBezTo>
                    <a:pt x="486" y="1"/>
                    <a:pt x="485" y="1"/>
                    <a:pt x="484" y="2"/>
                  </a:cubicBezTo>
                  <a:cubicBezTo>
                    <a:pt x="483" y="4"/>
                    <a:pt x="483" y="6"/>
                    <a:pt x="485" y="8"/>
                  </a:cubicBezTo>
                  <a:cubicBezTo>
                    <a:pt x="494" y="13"/>
                    <a:pt x="494" y="13"/>
                    <a:pt x="494" y="13"/>
                  </a:cubicBezTo>
                  <a:cubicBezTo>
                    <a:pt x="496" y="10"/>
                    <a:pt x="496" y="10"/>
                    <a:pt x="496" y="10"/>
                  </a:cubicBezTo>
                  <a:cubicBezTo>
                    <a:pt x="492" y="8"/>
                    <a:pt x="492" y="8"/>
                    <a:pt x="492" y="8"/>
                  </a:cubicBezTo>
                  <a:cubicBezTo>
                    <a:pt x="496" y="10"/>
                    <a:pt x="496" y="10"/>
                    <a:pt x="496" y="10"/>
                  </a:cubicBezTo>
                  <a:cubicBezTo>
                    <a:pt x="494" y="6"/>
                    <a:pt x="494" y="6"/>
                    <a:pt x="494" y="6"/>
                  </a:cubicBezTo>
                  <a:cubicBezTo>
                    <a:pt x="494" y="6"/>
                    <a:pt x="493" y="7"/>
                    <a:pt x="492" y="8"/>
                  </a:cubicBezTo>
                  <a:cubicBezTo>
                    <a:pt x="496" y="10"/>
                    <a:pt x="496" y="10"/>
                    <a:pt x="496" y="10"/>
                  </a:cubicBezTo>
                  <a:cubicBezTo>
                    <a:pt x="494" y="6"/>
                    <a:pt x="494" y="6"/>
                    <a:pt x="494" y="6"/>
                  </a:cubicBezTo>
                  <a:cubicBezTo>
                    <a:pt x="495" y="9"/>
                    <a:pt x="495" y="9"/>
                    <a:pt x="495" y="9"/>
                  </a:cubicBezTo>
                  <a:cubicBezTo>
                    <a:pt x="495" y="6"/>
                    <a:pt x="495" y="6"/>
                    <a:pt x="495" y="6"/>
                  </a:cubicBezTo>
                  <a:cubicBezTo>
                    <a:pt x="495" y="6"/>
                    <a:pt x="495" y="6"/>
                    <a:pt x="494" y="6"/>
                  </a:cubicBezTo>
                  <a:cubicBezTo>
                    <a:pt x="495" y="9"/>
                    <a:pt x="495" y="9"/>
                    <a:pt x="495" y="9"/>
                  </a:cubicBezTo>
                  <a:cubicBezTo>
                    <a:pt x="495" y="6"/>
                    <a:pt x="495" y="6"/>
                    <a:pt x="495" y="6"/>
                  </a:cubicBezTo>
                  <a:cubicBezTo>
                    <a:pt x="495" y="8"/>
                    <a:pt x="495" y="8"/>
                    <a:pt x="495" y="8"/>
                  </a:cubicBezTo>
                  <a:cubicBezTo>
                    <a:pt x="495" y="6"/>
                    <a:pt x="495" y="6"/>
                    <a:pt x="495" y="6"/>
                  </a:cubicBezTo>
                  <a:cubicBezTo>
                    <a:pt x="495" y="6"/>
                    <a:pt x="495" y="6"/>
                    <a:pt x="495" y="6"/>
                  </a:cubicBezTo>
                  <a:cubicBezTo>
                    <a:pt x="495" y="8"/>
                    <a:pt x="495" y="8"/>
                    <a:pt x="495" y="8"/>
                  </a:cubicBezTo>
                  <a:cubicBezTo>
                    <a:pt x="495" y="6"/>
                    <a:pt x="495" y="6"/>
                    <a:pt x="495" y="6"/>
                  </a:cubicBezTo>
                  <a:cubicBezTo>
                    <a:pt x="495" y="6"/>
                    <a:pt x="495" y="6"/>
                    <a:pt x="495" y="6"/>
                  </a:cubicBezTo>
                  <a:cubicBezTo>
                    <a:pt x="493" y="6"/>
                    <a:pt x="491" y="6"/>
                    <a:pt x="489" y="6"/>
                  </a:cubicBezTo>
                  <a:cubicBezTo>
                    <a:pt x="485" y="5"/>
                    <a:pt x="480" y="5"/>
                    <a:pt x="476" y="4"/>
                  </a:cubicBezTo>
                  <a:cubicBezTo>
                    <a:pt x="472" y="4"/>
                    <a:pt x="469" y="4"/>
                    <a:pt x="469" y="4"/>
                  </a:cubicBezTo>
                  <a:cubicBezTo>
                    <a:pt x="467" y="4"/>
                    <a:pt x="465" y="5"/>
                    <a:pt x="465" y="6"/>
                  </a:cubicBezTo>
                  <a:cubicBezTo>
                    <a:pt x="464" y="8"/>
                    <a:pt x="465" y="10"/>
                    <a:pt x="466" y="11"/>
                  </a:cubicBezTo>
                  <a:cubicBezTo>
                    <a:pt x="467" y="11"/>
                    <a:pt x="467" y="11"/>
                    <a:pt x="467" y="11"/>
                  </a:cubicBezTo>
                  <a:cubicBezTo>
                    <a:pt x="469" y="8"/>
                    <a:pt x="469" y="8"/>
                    <a:pt x="469" y="8"/>
                  </a:cubicBezTo>
                  <a:cubicBezTo>
                    <a:pt x="469" y="4"/>
                    <a:pt x="469" y="4"/>
                    <a:pt x="469" y="4"/>
                  </a:cubicBezTo>
                  <a:cubicBezTo>
                    <a:pt x="441" y="1"/>
                    <a:pt x="441" y="1"/>
                    <a:pt x="441" y="1"/>
                  </a:cubicBezTo>
                  <a:cubicBezTo>
                    <a:pt x="439" y="0"/>
                    <a:pt x="437" y="1"/>
                    <a:pt x="437" y="3"/>
                  </a:cubicBezTo>
                  <a:cubicBezTo>
                    <a:pt x="436" y="5"/>
                    <a:pt x="437" y="7"/>
                    <a:pt x="438" y="8"/>
                  </a:cubicBezTo>
                  <a:cubicBezTo>
                    <a:pt x="447" y="13"/>
                    <a:pt x="447" y="13"/>
                    <a:pt x="447" y="13"/>
                  </a:cubicBezTo>
                  <a:cubicBezTo>
                    <a:pt x="449" y="10"/>
                    <a:pt x="449" y="10"/>
                    <a:pt x="449" y="10"/>
                  </a:cubicBezTo>
                  <a:cubicBezTo>
                    <a:pt x="446" y="8"/>
                    <a:pt x="446" y="8"/>
                    <a:pt x="446" y="8"/>
                  </a:cubicBezTo>
                  <a:cubicBezTo>
                    <a:pt x="449" y="10"/>
                    <a:pt x="449" y="10"/>
                    <a:pt x="449" y="10"/>
                  </a:cubicBezTo>
                  <a:cubicBezTo>
                    <a:pt x="447" y="6"/>
                    <a:pt x="447" y="6"/>
                    <a:pt x="447" y="6"/>
                  </a:cubicBezTo>
                  <a:cubicBezTo>
                    <a:pt x="447" y="6"/>
                    <a:pt x="446" y="7"/>
                    <a:pt x="446" y="8"/>
                  </a:cubicBezTo>
                  <a:cubicBezTo>
                    <a:pt x="449" y="10"/>
                    <a:pt x="449" y="10"/>
                    <a:pt x="449" y="10"/>
                  </a:cubicBezTo>
                  <a:cubicBezTo>
                    <a:pt x="447" y="6"/>
                    <a:pt x="447" y="6"/>
                    <a:pt x="447" y="6"/>
                  </a:cubicBezTo>
                  <a:cubicBezTo>
                    <a:pt x="449" y="9"/>
                    <a:pt x="449" y="9"/>
                    <a:pt x="449" y="9"/>
                  </a:cubicBezTo>
                  <a:cubicBezTo>
                    <a:pt x="448" y="6"/>
                    <a:pt x="448" y="6"/>
                    <a:pt x="448" y="6"/>
                  </a:cubicBezTo>
                  <a:cubicBezTo>
                    <a:pt x="448" y="6"/>
                    <a:pt x="448" y="6"/>
                    <a:pt x="447" y="6"/>
                  </a:cubicBezTo>
                  <a:cubicBezTo>
                    <a:pt x="449" y="9"/>
                    <a:pt x="449" y="9"/>
                    <a:pt x="449" y="9"/>
                  </a:cubicBezTo>
                  <a:cubicBezTo>
                    <a:pt x="448" y="6"/>
                    <a:pt x="448" y="6"/>
                    <a:pt x="448" y="6"/>
                  </a:cubicBezTo>
                  <a:cubicBezTo>
                    <a:pt x="448" y="8"/>
                    <a:pt x="448" y="8"/>
                    <a:pt x="448" y="8"/>
                  </a:cubicBezTo>
                  <a:cubicBezTo>
                    <a:pt x="448" y="6"/>
                    <a:pt x="448" y="6"/>
                    <a:pt x="448" y="6"/>
                  </a:cubicBezTo>
                  <a:cubicBezTo>
                    <a:pt x="448" y="6"/>
                    <a:pt x="448" y="6"/>
                    <a:pt x="448" y="6"/>
                  </a:cubicBezTo>
                  <a:cubicBezTo>
                    <a:pt x="448" y="8"/>
                    <a:pt x="448" y="8"/>
                    <a:pt x="448" y="8"/>
                  </a:cubicBezTo>
                  <a:cubicBezTo>
                    <a:pt x="448" y="6"/>
                    <a:pt x="448" y="6"/>
                    <a:pt x="448" y="6"/>
                  </a:cubicBezTo>
                  <a:cubicBezTo>
                    <a:pt x="448" y="6"/>
                    <a:pt x="448" y="6"/>
                    <a:pt x="448" y="6"/>
                  </a:cubicBezTo>
                  <a:cubicBezTo>
                    <a:pt x="446" y="6"/>
                    <a:pt x="443" y="6"/>
                    <a:pt x="440" y="6"/>
                  </a:cubicBezTo>
                  <a:cubicBezTo>
                    <a:pt x="435" y="5"/>
                    <a:pt x="429" y="5"/>
                    <a:pt x="423" y="4"/>
                  </a:cubicBezTo>
                  <a:cubicBezTo>
                    <a:pt x="418" y="4"/>
                    <a:pt x="414" y="3"/>
                    <a:pt x="414" y="3"/>
                  </a:cubicBezTo>
                  <a:cubicBezTo>
                    <a:pt x="413" y="3"/>
                    <a:pt x="411" y="4"/>
                    <a:pt x="410" y="6"/>
                  </a:cubicBezTo>
                  <a:cubicBezTo>
                    <a:pt x="410" y="8"/>
                    <a:pt x="410" y="9"/>
                    <a:pt x="412" y="10"/>
                  </a:cubicBezTo>
                  <a:cubicBezTo>
                    <a:pt x="416" y="13"/>
                    <a:pt x="416" y="13"/>
                    <a:pt x="416" y="13"/>
                  </a:cubicBezTo>
                  <a:cubicBezTo>
                    <a:pt x="418" y="9"/>
                    <a:pt x="418" y="9"/>
                    <a:pt x="418" y="9"/>
                  </a:cubicBezTo>
                  <a:cubicBezTo>
                    <a:pt x="418" y="6"/>
                    <a:pt x="418" y="6"/>
                    <a:pt x="418" y="6"/>
                  </a:cubicBezTo>
                  <a:cubicBezTo>
                    <a:pt x="378" y="1"/>
                    <a:pt x="378" y="1"/>
                    <a:pt x="378" y="1"/>
                  </a:cubicBezTo>
                  <a:cubicBezTo>
                    <a:pt x="377" y="0"/>
                    <a:pt x="375" y="1"/>
                    <a:pt x="374" y="3"/>
                  </a:cubicBezTo>
                  <a:cubicBezTo>
                    <a:pt x="374" y="5"/>
                    <a:pt x="374" y="7"/>
                    <a:pt x="376" y="8"/>
                  </a:cubicBezTo>
                  <a:cubicBezTo>
                    <a:pt x="386" y="14"/>
                    <a:pt x="386" y="14"/>
                    <a:pt x="386" y="14"/>
                  </a:cubicBezTo>
                  <a:cubicBezTo>
                    <a:pt x="388" y="11"/>
                    <a:pt x="388" y="11"/>
                    <a:pt x="388" y="11"/>
                  </a:cubicBezTo>
                  <a:cubicBezTo>
                    <a:pt x="388" y="7"/>
                    <a:pt x="388" y="7"/>
                    <a:pt x="388" y="7"/>
                  </a:cubicBezTo>
                  <a:cubicBezTo>
                    <a:pt x="362" y="3"/>
                    <a:pt x="362" y="3"/>
                    <a:pt x="362" y="3"/>
                  </a:cubicBezTo>
                  <a:cubicBezTo>
                    <a:pt x="361" y="3"/>
                    <a:pt x="359" y="4"/>
                    <a:pt x="358" y="5"/>
                  </a:cubicBezTo>
                  <a:cubicBezTo>
                    <a:pt x="358" y="7"/>
                    <a:pt x="358" y="9"/>
                    <a:pt x="360" y="10"/>
                  </a:cubicBezTo>
                  <a:cubicBezTo>
                    <a:pt x="364" y="13"/>
                    <a:pt x="364" y="13"/>
                    <a:pt x="364" y="13"/>
                  </a:cubicBezTo>
                  <a:cubicBezTo>
                    <a:pt x="366" y="10"/>
                    <a:pt x="366" y="10"/>
                    <a:pt x="366" y="10"/>
                  </a:cubicBezTo>
                  <a:cubicBezTo>
                    <a:pt x="363" y="7"/>
                    <a:pt x="363" y="7"/>
                    <a:pt x="363" y="7"/>
                  </a:cubicBezTo>
                  <a:cubicBezTo>
                    <a:pt x="366" y="10"/>
                    <a:pt x="366" y="10"/>
                    <a:pt x="366" y="10"/>
                  </a:cubicBezTo>
                  <a:cubicBezTo>
                    <a:pt x="365" y="6"/>
                    <a:pt x="365" y="6"/>
                    <a:pt x="365" y="6"/>
                  </a:cubicBezTo>
                  <a:cubicBezTo>
                    <a:pt x="364" y="6"/>
                    <a:pt x="364" y="7"/>
                    <a:pt x="363" y="7"/>
                  </a:cubicBezTo>
                  <a:cubicBezTo>
                    <a:pt x="366" y="10"/>
                    <a:pt x="366" y="10"/>
                    <a:pt x="366" y="10"/>
                  </a:cubicBezTo>
                  <a:cubicBezTo>
                    <a:pt x="365" y="6"/>
                    <a:pt x="365" y="6"/>
                    <a:pt x="365" y="6"/>
                  </a:cubicBezTo>
                  <a:cubicBezTo>
                    <a:pt x="366" y="9"/>
                    <a:pt x="366" y="9"/>
                    <a:pt x="366" y="9"/>
                  </a:cubicBezTo>
                  <a:cubicBezTo>
                    <a:pt x="366" y="6"/>
                    <a:pt x="366" y="6"/>
                    <a:pt x="366" y="6"/>
                  </a:cubicBezTo>
                  <a:cubicBezTo>
                    <a:pt x="366" y="6"/>
                    <a:pt x="365" y="6"/>
                    <a:pt x="365" y="6"/>
                  </a:cubicBezTo>
                  <a:cubicBezTo>
                    <a:pt x="366" y="9"/>
                    <a:pt x="366" y="9"/>
                    <a:pt x="366" y="9"/>
                  </a:cubicBezTo>
                  <a:cubicBezTo>
                    <a:pt x="366" y="6"/>
                    <a:pt x="366" y="6"/>
                    <a:pt x="366" y="6"/>
                  </a:cubicBezTo>
                  <a:cubicBezTo>
                    <a:pt x="366" y="8"/>
                    <a:pt x="366" y="8"/>
                    <a:pt x="366" y="8"/>
                  </a:cubicBezTo>
                  <a:cubicBezTo>
                    <a:pt x="366" y="6"/>
                    <a:pt x="366" y="6"/>
                    <a:pt x="366" y="6"/>
                  </a:cubicBezTo>
                  <a:cubicBezTo>
                    <a:pt x="366" y="6"/>
                    <a:pt x="366" y="6"/>
                    <a:pt x="366" y="6"/>
                  </a:cubicBezTo>
                  <a:cubicBezTo>
                    <a:pt x="366" y="8"/>
                    <a:pt x="366" y="8"/>
                    <a:pt x="366" y="8"/>
                  </a:cubicBezTo>
                  <a:cubicBezTo>
                    <a:pt x="366" y="6"/>
                    <a:pt x="366" y="6"/>
                    <a:pt x="366" y="6"/>
                  </a:cubicBezTo>
                  <a:cubicBezTo>
                    <a:pt x="366" y="6"/>
                    <a:pt x="366" y="6"/>
                    <a:pt x="366" y="6"/>
                  </a:cubicBezTo>
                  <a:cubicBezTo>
                    <a:pt x="365" y="6"/>
                    <a:pt x="363" y="6"/>
                    <a:pt x="360" y="5"/>
                  </a:cubicBezTo>
                  <a:cubicBezTo>
                    <a:pt x="356" y="5"/>
                    <a:pt x="351" y="5"/>
                    <a:pt x="346" y="4"/>
                  </a:cubicBezTo>
                  <a:cubicBezTo>
                    <a:pt x="342" y="4"/>
                    <a:pt x="339" y="3"/>
                    <a:pt x="339" y="3"/>
                  </a:cubicBezTo>
                  <a:cubicBezTo>
                    <a:pt x="337" y="3"/>
                    <a:pt x="335" y="4"/>
                    <a:pt x="335" y="6"/>
                  </a:cubicBezTo>
                  <a:cubicBezTo>
                    <a:pt x="334" y="8"/>
                    <a:pt x="335" y="10"/>
                    <a:pt x="336" y="11"/>
                  </a:cubicBezTo>
                  <a:cubicBezTo>
                    <a:pt x="338" y="12"/>
                    <a:pt x="338" y="12"/>
                    <a:pt x="338" y="12"/>
                  </a:cubicBezTo>
                  <a:cubicBezTo>
                    <a:pt x="340" y="8"/>
                    <a:pt x="340" y="8"/>
                    <a:pt x="340" y="8"/>
                  </a:cubicBezTo>
                  <a:cubicBezTo>
                    <a:pt x="337" y="6"/>
                    <a:pt x="337" y="6"/>
                    <a:pt x="337" y="6"/>
                  </a:cubicBezTo>
                  <a:cubicBezTo>
                    <a:pt x="340" y="8"/>
                    <a:pt x="340" y="8"/>
                    <a:pt x="340" y="8"/>
                  </a:cubicBezTo>
                  <a:cubicBezTo>
                    <a:pt x="339" y="5"/>
                    <a:pt x="339" y="5"/>
                    <a:pt x="339" y="5"/>
                  </a:cubicBezTo>
                  <a:cubicBezTo>
                    <a:pt x="338" y="5"/>
                    <a:pt x="338" y="5"/>
                    <a:pt x="337" y="6"/>
                  </a:cubicBezTo>
                  <a:cubicBezTo>
                    <a:pt x="340" y="8"/>
                    <a:pt x="340" y="8"/>
                    <a:pt x="340" y="8"/>
                  </a:cubicBezTo>
                  <a:cubicBezTo>
                    <a:pt x="339" y="5"/>
                    <a:pt x="339" y="5"/>
                    <a:pt x="339" y="5"/>
                  </a:cubicBezTo>
                  <a:cubicBezTo>
                    <a:pt x="340" y="8"/>
                    <a:pt x="340" y="8"/>
                    <a:pt x="340" y="8"/>
                  </a:cubicBezTo>
                  <a:cubicBezTo>
                    <a:pt x="340" y="5"/>
                    <a:pt x="340" y="5"/>
                    <a:pt x="340" y="5"/>
                  </a:cubicBezTo>
                  <a:cubicBezTo>
                    <a:pt x="339" y="5"/>
                    <a:pt x="339" y="5"/>
                    <a:pt x="339" y="5"/>
                  </a:cubicBezTo>
                  <a:cubicBezTo>
                    <a:pt x="340" y="8"/>
                    <a:pt x="340" y="8"/>
                    <a:pt x="340" y="8"/>
                  </a:cubicBezTo>
                  <a:cubicBezTo>
                    <a:pt x="340" y="5"/>
                    <a:pt x="340" y="5"/>
                    <a:pt x="340" y="5"/>
                  </a:cubicBezTo>
                  <a:cubicBezTo>
                    <a:pt x="340" y="6"/>
                    <a:pt x="340" y="6"/>
                    <a:pt x="340" y="6"/>
                  </a:cubicBezTo>
                  <a:cubicBezTo>
                    <a:pt x="340" y="5"/>
                    <a:pt x="340" y="5"/>
                    <a:pt x="340" y="5"/>
                  </a:cubicBezTo>
                  <a:cubicBezTo>
                    <a:pt x="340" y="5"/>
                    <a:pt x="340" y="5"/>
                    <a:pt x="340" y="5"/>
                  </a:cubicBezTo>
                  <a:cubicBezTo>
                    <a:pt x="340" y="6"/>
                    <a:pt x="340" y="6"/>
                    <a:pt x="340" y="6"/>
                  </a:cubicBezTo>
                  <a:cubicBezTo>
                    <a:pt x="340" y="5"/>
                    <a:pt x="340" y="5"/>
                    <a:pt x="340" y="5"/>
                  </a:cubicBezTo>
                  <a:cubicBezTo>
                    <a:pt x="340" y="5"/>
                    <a:pt x="340" y="5"/>
                    <a:pt x="340" y="5"/>
                  </a:cubicBezTo>
                  <a:cubicBezTo>
                    <a:pt x="340" y="5"/>
                    <a:pt x="339" y="5"/>
                    <a:pt x="338" y="4"/>
                  </a:cubicBezTo>
                  <a:cubicBezTo>
                    <a:pt x="336" y="4"/>
                    <a:pt x="331" y="3"/>
                    <a:pt x="327" y="3"/>
                  </a:cubicBezTo>
                  <a:cubicBezTo>
                    <a:pt x="325" y="3"/>
                    <a:pt x="323" y="2"/>
                    <a:pt x="321" y="2"/>
                  </a:cubicBezTo>
                  <a:cubicBezTo>
                    <a:pt x="320" y="2"/>
                    <a:pt x="319" y="2"/>
                    <a:pt x="319" y="2"/>
                  </a:cubicBezTo>
                  <a:cubicBezTo>
                    <a:pt x="318" y="2"/>
                    <a:pt x="318" y="2"/>
                    <a:pt x="317" y="2"/>
                  </a:cubicBezTo>
                  <a:cubicBezTo>
                    <a:pt x="317" y="2"/>
                    <a:pt x="316" y="2"/>
                    <a:pt x="316" y="2"/>
                  </a:cubicBezTo>
                  <a:cubicBezTo>
                    <a:pt x="316" y="2"/>
                    <a:pt x="316" y="2"/>
                    <a:pt x="315" y="2"/>
                  </a:cubicBezTo>
                  <a:cubicBezTo>
                    <a:pt x="315" y="2"/>
                    <a:pt x="314" y="2"/>
                    <a:pt x="313" y="4"/>
                  </a:cubicBezTo>
                  <a:cubicBezTo>
                    <a:pt x="312" y="5"/>
                    <a:pt x="313" y="8"/>
                    <a:pt x="315" y="9"/>
                  </a:cubicBezTo>
                  <a:cubicBezTo>
                    <a:pt x="322" y="14"/>
                    <a:pt x="322" y="14"/>
                    <a:pt x="322" y="14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5" y="7"/>
                    <a:pt x="325" y="7"/>
                    <a:pt x="325" y="7"/>
                  </a:cubicBezTo>
                  <a:cubicBezTo>
                    <a:pt x="294" y="1"/>
                    <a:pt x="294" y="1"/>
                    <a:pt x="294" y="1"/>
                  </a:cubicBezTo>
                  <a:cubicBezTo>
                    <a:pt x="293" y="1"/>
                    <a:pt x="291" y="2"/>
                    <a:pt x="290" y="4"/>
                  </a:cubicBezTo>
                  <a:cubicBezTo>
                    <a:pt x="290" y="5"/>
                    <a:pt x="290" y="7"/>
                    <a:pt x="292" y="8"/>
                  </a:cubicBezTo>
                  <a:cubicBezTo>
                    <a:pt x="296" y="11"/>
                    <a:pt x="296" y="11"/>
                    <a:pt x="296" y="11"/>
                  </a:cubicBezTo>
                  <a:cubicBezTo>
                    <a:pt x="298" y="8"/>
                    <a:pt x="298" y="8"/>
                    <a:pt x="298" y="8"/>
                  </a:cubicBezTo>
                  <a:cubicBezTo>
                    <a:pt x="294" y="5"/>
                    <a:pt x="294" y="5"/>
                    <a:pt x="294" y="5"/>
                  </a:cubicBezTo>
                  <a:cubicBezTo>
                    <a:pt x="298" y="7"/>
                    <a:pt x="298" y="7"/>
                    <a:pt x="298" y="7"/>
                  </a:cubicBezTo>
                  <a:cubicBezTo>
                    <a:pt x="296" y="4"/>
                    <a:pt x="296" y="4"/>
                    <a:pt x="296" y="4"/>
                  </a:cubicBezTo>
                  <a:cubicBezTo>
                    <a:pt x="295" y="4"/>
                    <a:pt x="295" y="5"/>
                    <a:pt x="294" y="5"/>
                  </a:cubicBezTo>
                  <a:cubicBezTo>
                    <a:pt x="298" y="7"/>
                    <a:pt x="298" y="7"/>
                    <a:pt x="298" y="7"/>
                  </a:cubicBezTo>
                  <a:cubicBezTo>
                    <a:pt x="296" y="4"/>
                    <a:pt x="296" y="4"/>
                    <a:pt x="296" y="4"/>
                  </a:cubicBezTo>
                  <a:cubicBezTo>
                    <a:pt x="297" y="7"/>
                    <a:pt x="297" y="7"/>
                    <a:pt x="297" y="7"/>
                  </a:cubicBezTo>
                  <a:cubicBezTo>
                    <a:pt x="297" y="4"/>
                    <a:pt x="297" y="4"/>
                    <a:pt x="297" y="4"/>
                  </a:cubicBezTo>
                  <a:cubicBezTo>
                    <a:pt x="297" y="4"/>
                    <a:pt x="296" y="4"/>
                    <a:pt x="296" y="4"/>
                  </a:cubicBezTo>
                  <a:cubicBezTo>
                    <a:pt x="297" y="7"/>
                    <a:pt x="297" y="7"/>
                    <a:pt x="297" y="7"/>
                  </a:cubicBezTo>
                  <a:cubicBezTo>
                    <a:pt x="297" y="4"/>
                    <a:pt x="297" y="4"/>
                    <a:pt x="297" y="4"/>
                  </a:cubicBezTo>
                  <a:cubicBezTo>
                    <a:pt x="297" y="5"/>
                    <a:pt x="297" y="5"/>
                    <a:pt x="297" y="5"/>
                  </a:cubicBezTo>
                  <a:cubicBezTo>
                    <a:pt x="297" y="4"/>
                    <a:pt x="297" y="4"/>
                    <a:pt x="297" y="4"/>
                  </a:cubicBezTo>
                  <a:cubicBezTo>
                    <a:pt x="297" y="4"/>
                    <a:pt x="297" y="4"/>
                    <a:pt x="297" y="4"/>
                  </a:cubicBezTo>
                  <a:cubicBezTo>
                    <a:pt x="297" y="5"/>
                    <a:pt x="297" y="5"/>
                    <a:pt x="297" y="5"/>
                  </a:cubicBezTo>
                  <a:cubicBezTo>
                    <a:pt x="297" y="4"/>
                    <a:pt x="297" y="4"/>
                    <a:pt x="297" y="4"/>
                  </a:cubicBezTo>
                  <a:cubicBezTo>
                    <a:pt x="297" y="4"/>
                    <a:pt x="296" y="4"/>
                    <a:pt x="296" y="4"/>
                  </a:cubicBezTo>
                  <a:cubicBezTo>
                    <a:pt x="295" y="4"/>
                    <a:pt x="294" y="4"/>
                    <a:pt x="293" y="4"/>
                  </a:cubicBezTo>
                  <a:cubicBezTo>
                    <a:pt x="290" y="4"/>
                    <a:pt x="285" y="4"/>
                    <a:pt x="280" y="4"/>
                  </a:cubicBezTo>
                  <a:cubicBezTo>
                    <a:pt x="275" y="4"/>
                    <a:pt x="271" y="3"/>
                    <a:pt x="269" y="3"/>
                  </a:cubicBezTo>
                  <a:cubicBezTo>
                    <a:pt x="268" y="3"/>
                    <a:pt x="268" y="3"/>
                    <a:pt x="267" y="3"/>
                  </a:cubicBezTo>
                  <a:cubicBezTo>
                    <a:pt x="267" y="3"/>
                    <a:pt x="267" y="3"/>
                    <a:pt x="267" y="3"/>
                  </a:cubicBezTo>
                  <a:cubicBezTo>
                    <a:pt x="266" y="4"/>
                    <a:pt x="266" y="4"/>
                    <a:pt x="266" y="4"/>
                  </a:cubicBezTo>
                  <a:cubicBezTo>
                    <a:pt x="265" y="4"/>
                    <a:pt x="265" y="4"/>
                    <a:pt x="265" y="4"/>
                  </a:cubicBezTo>
                  <a:cubicBezTo>
                    <a:pt x="265" y="4"/>
                    <a:pt x="264" y="4"/>
                    <a:pt x="264" y="5"/>
                  </a:cubicBezTo>
                  <a:cubicBezTo>
                    <a:pt x="263" y="7"/>
                    <a:pt x="263" y="10"/>
                    <a:pt x="265" y="11"/>
                  </a:cubicBezTo>
                  <a:cubicBezTo>
                    <a:pt x="267" y="12"/>
                    <a:pt x="267" y="12"/>
                    <a:pt x="267" y="12"/>
                  </a:cubicBezTo>
                  <a:cubicBezTo>
                    <a:pt x="269" y="8"/>
                    <a:pt x="269" y="8"/>
                    <a:pt x="269" y="8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9" y="8"/>
                    <a:pt x="269" y="8"/>
                    <a:pt x="269" y="8"/>
                  </a:cubicBezTo>
                  <a:cubicBezTo>
                    <a:pt x="267" y="5"/>
                    <a:pt x="267" y="5"/>
                    <a:pt x="267" y="5"/>
                  </a:cubicBezTo>
                  <a:cubicBezTo>
                    <a:pt x="267" y="5"/>
                    <a:pt x="266" y="5"/>
                    <a:pt x="266" y="6"/>
                  </a:cubicBezTo>
                  <a:cubicBezTo>
                    <a:pt x="269" y="8"/>
                    <a:pt x="269" y="8"/>
                    <a:pt x="269" y="8"/>
                  </a:cubicBezTo>
                  <a:cubicBezTo>
                    <a:pt x="267" y="5"/>
                    <a:pt x="267" y="5"/>
                    <a:pt x="267" y="5"/>
                  </a:cubicBezTo>
                  <a:cubicBezTo>
                    <a:pt x="269" y="8"/>
                    <a:pt x="269" y="8"/>
                    <a:pt x="269" y="8"/>
                  </a:cubicBezTo>
                  <a:cubicBezTo>
                    <a:pt x="268" y="5"/>
                    <a:pt x="268" y="5"/>
                    <a:pt x="268" y="5"/>
                  </a:cubicBezTo>
                  <a:cubicBezTo>
                    <a:pt x="268" y="5"/>
                    <a:pt x="268" y="5"/>
                    <a:pt x="267" y="5"/>
                  </a:cubicBezTo>
                  <a:cubicBezTo>
                    <a:pt x="269" y="8"/>
                    <a:pt x="269" y="8"/>
                    <a:pt x="269" y="8"/>
                  </a:cubicBezTo>
                  <a:cubicBezTo>
                    <a:pt x="268" y="5"/>
                    <a:pt x="268" y="5"/>
                    <a:pt x="268" y="5"/>
                  </a:cubicBezTo>
                  <a:cubicBezTo>
                    <a:pt x="268" y="6"/>
                    <a:pt x="268" y="6"/>
                    <a:pt x="268" y="6"/>
                  </a:cubicBezTo>
                  <a:cubicBezTo>
                    <a:pt x="268" y="5"/>
                    <a:pt x="268" y="5"/>
                    <a:pt x="268" y="5"/>
                  </a:cubicBezTo>
                  <a:cubicBezTo>
                    <a:pt x="268" y="5"/>
                    <a:pt x="268" y="5"/>
                    <a:pt x="268" y="5"/>
                  </a:cubicBezTo>
                  <a:cubicBezTo>
                    <a:pt x="268" y="6"/>
                    <a:pt x="268" y="6"/>
                    <a:pt x="268" y="6"/>
                  </a:cubicBezTo>
                  <a:cubicBezTo>
                    <a:pt x="268" y="5"/>
                    <a:pt x="268" y="5"/>
                    <a:pt x="268" y="5"/>
                  </a:cubicBezTo>
                  <a:cubicBezTo>
                    <a:pt x="268" y="5"/>
                    <a:pt x="268" y="5"/>
                    <a:pt x="267" y="5"/>
                  </a:cubicBezTo>
                  <a:cubicBezTo>
                    <a:pt x="265" y="5"/>
                    <a:pt x="259" y="4"/>
                    <a:pt x="253" y="4"/>
                  </a:cubicBezTo>
                  <a:cubicBezTo>
                    <a:pt x="248" y="4"/>
                    <a:pt x="243" y="3"/>
                    <a:pt x="243" y="3"/>
                  </a:cubicBezTo>
                  <a:cubicBezTo>
                    <a:pt x="241" y="3"/>
                    <a:pt x="240" y="4"/>
                    <a:pt x="239" y="6"/>
                  </a:cubicBezTo>
                  <a:cubicBezTo>
                    <a:pt x="238" y="7"/>
                    <a:pt x="239" y="9"/>
                    <a:pt x="241" y="10"/>
                  </a:cubicBezTo>
                  <a:cubicBezTo>
                    <a:pt x="245" y="13"/>
                    <a:pt x="245" y="13"/>
                    <a:pt x="245" y="13"/>
                  </a:cubicBezTo>
                  <a:cubicBezTo>
                    <a:pt x="247" y="10"/>
                    <a:pt x="247" y="10"/>
                    <a:pt x="247" y="10"/>
                  </a:cubicBezTo>
                  <a:cubicBezTo>
                    <a:pt x="248" y="6"/>
                    <a:pt x="248" y="6"/>
                    <a:pt x="248" y="6"/>
                  </a:cubicBezTo>
                  <a:cubicBezTo>
                    <a:pt x="248" y="6"/>
                    <a:pt x="240" y="5"/>
                    <a:pt x="231" y="4"/>
                  </a:cubicBezTo>
                  <a:cubicBezTo>
                    <a:pt x="227" y="4"/>
                    <a:pt x="222" y="3"/>
                    <a:pt x="219" y="3"/>
                  </a:cubicBezTo>
                  <a:cubicBezTo>
                    <a:pt x="217" y="3"/>
                    <a:pt x="215" y="3"/>
                    <a:pt x="214" y="3"/>
                  </a:cubicBezTo>
                  <a:cubicBezTo>
                    <a:pt x="213" y="3"/>
                    <a:pt x="212" y="3"/>
                    <a:pt x="211" y="3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210" y="3"/>
                    <a:pt x="210" y="3"/>
                    <a:pt x="209" y="3"/>
                  </a:cubicBezTo>
                  <a:cubicBezTo>
                    <a:pt x="209" y="3"/>
                    <a:pt x="208" y="3"/>
                    <a:pt x="208" y="4"/>
                  </a:cubicBezTo>
                  <a:cubicBezTo>
                    <a:pt x="207" y="6"/>
                    <a:pt x="207" y="9"/>
                    <a:pt x="209" y="10"/>
                  </a:cubicBezTo>
                  <a:cubicBezTo>
                    <a:pt x="213" y="12"/>
                    <a:pt x="213" y="12"/>
                    <a:pt x="213" y="12"/>
                  </a:cubicBezTo>
                  <a:cubicBezTo>
                    <a:pt x="215" y="9"/>
                    <a:pt x="215" y="9"/>
                    <a:pt x="215" y="9"/>
                  </a:cubicBezTo>
                  <a:cubicBezTo>
                    <a:pt x="213" y="6"/>
                    <a:pt x="213" y="6"/>
                    <a:pt x="213" y="6"/>
                  </a:cubicBezTo>
                  <a:cubicBezTo>
                    <a:pt x="215" y="9"/>
                    <a:pt x="215" y="9"/>
                    <a:pt x="215" y="9"/>
                  </a:cubicBezTo>
                  <a:cubicBezTo>
                    <a:pt x="214" y="5"/>
                    <a:pt x="214" y="5"/>
                    <a:pt x="214" y="5"/>
                  </a:cubicBezTo>
                  <a:cubicBezTo>
                    <a:pt x="214" y="5"/>
                    <a:pt x="213" y="6"/>
                    <a:pt x="213" y="6"/>
                  </a:cubicBezTo>
                  <a:cubicBezTo>
                    <a:pt x="215" y="9"/>
                    <a:pt x="215" y="9"/>
                    <a:pt x="215" y="9"/>
                  </a:cubicBezTo>
                  <a:cubicBezTo>
                    <a:pt x="214" y="5"/>
                    <a:pt x="214" y="5"/>
                    <a:pt x="214" y="5"/>
                  </a:cubicBezTo>
                  <a:cubicBezTo>
                    <a:pt x="215" y="9"/>
                    <a:pt x="215" y="9"/>
                    <a:pt x="215" y="9"/>
                  </a:cubicBezTo>
                  <a:cubicBezTo>
                    <a:pt x="215" y="5"/>
                    <a:pt x="215" y="5"/>
                    <a:pt x="215" y="5"/>
                  </a:cubicBezTo>
                  <a:cubicBezTo>
                    <a:pt x="215" y="5"/>
                    <a:pt x="214" y="5"/>
                    <a:pt x="214" y="5"/>
                  </a:cubicBezTo>
                  <a:cubicBezTo>
                    <a:pt x="215" y="9"/>
                    <a:pt x="215" y="9"/>
                    <a:pt x="215" y="9"/>
                  </a:cubicBezTo>
                  <a:cubicBezTo>
                    <a:pt x="215" y="5"/>
                    <a:pt x="215" y="5"/>
                    <a:pt x="215" y="5"/>
                  </a:cubicBezTo>
                  <a:cubicBezTo>
                    <a:pt x="215" y="9"/>
                    <a:pt x="215" y="9"/>
                    <a:pt x="215" y="9"/>
                  </a:cubicBezTo>
                  <a:cubicBezTo>
                    <a:pt x="215" y="5"/>
                    <a:pt x="215" y="5"/>
                    <a:pt x="215" y="5"/>
                  </a:cubicBezTo>
                  <a:cubicBezTo>
                    <a:pt x="215" y="5"/>
                    <a:pt x="215" y="5"/>
                    <a:pt x="215" y="5"/>
                  </a:cubicBezTo>
                  <a:cubicBezTo>
                    <a:pt x="215" y="9"/>
                    <a:pt x="215" y="9"/>
                    <a:pt x="215" y="9"/>
                  </a:cubicBezTo>
                  <a:cubicBezTo>
                    <a:pt x="215" y="5"/>
                    <a:pt x="215" y="5"/>
                    <a:pt x="215" y="5"/>
                  </a:cubicBezTo>
                  <a:cubicBezTo>
                    <a:pt x="215" y="8"/>
                    <a:pt x="215" y="8"/>
                    <a:pt x="215" y="8"/>
                  </a:cubicBezTo>
                  <a:cubicBezTo>
                    <a:pt x="215" y="5"/>
                    <a:pt x="215" y="5"/>
                    <a:pt x="215" y="5"/>
                  </a:cubicBezTo>
                  <a:cubicBezTo>
                    <a:pt x="215" y="5"/>
                    <a:pt x="215" y="5"/>
                    <a:pt x="215" y="5"/>
                  </a:cubicBezTo>
                  <a:cubicBezTo>
                    <a:pt x="215" y="8"/>
                    <a:pt x="215" y="8"/>
                    <a:pt x="215" y="8"/>
                  </a:cubicBezTo>
                  <a:cubicBezTo>
                    <a:pt x="215" y="5"/>
                    <a:pt x="215" y="5"/>
                    <a:pt x="215" y="5"/>
                  </a:cubicBezTo>
                  <a:cubicBezTo>
                    <a:pt x="215" y="5"/>
                    <a:pt x="215" y="5"/>
                    <a:pt x="214" y="5"/>
                  </a:cubicBezTo>
                  <a:cubicBezTo>
                    <a:pt x="211" y="5"/>
                    <a:pt x="204" y="4"/>
                    <a:pt x="198" y="4"/>
                  </a:cubicBezTo>
                  <a:cubicBezTo>
                    <a:pt x="195" y="4"/>
                    <a:pt x="191" y="3"/>
                    <a:pt x="189" y="3"/>
                  </a:cubicBezTo>
                  <a:cubicBezTo>
                    <a:pt x="186" y="3"/>
                    <a:pt x="184" y="3"/>
                    <a:pt x="183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1" y="3"/>
                    <a:pt x="181" y="3"/>
                    <a:pt x="181" y="3"/>
                  </a:cubicBezTo>
                  <a:cubicBezTo>
                    <a:pt x="181" y="3"/>
                    <a:pt x="180" y="4"/>
                    <a:pt x="179" y="5"/>
                  </a:cubicBezTo>
                  <a:cubicBezTo>
                    <a:pt x="178" y="7"/>
                    <a:pt x="179" y="9"/>
                    <a:pt x="180" y="10"/>
                  </a:cubicBezTo>
                  <a:cubicBezTo>
                    <a:pt x="182" y="11"/>
                    <a:pt x="182" y="11"/>
                    <a:pt x="182" y="11"/>
                  </a:cubicBezTo>
                  <a:cubicBezTo>
                    <a:pt x="184" y="7"/>
                    <a:pt x="184" y="7"/>
                    <a:pt x="184" y="7"/>
                  </a:cubicBezTo>
                  <a:cubicBezTo>
                    <a:pt x="180" y="5"/>
                    <a:pt x="180" y="5"/>
                    <a:pt x="180" y="5"/>
                  </a:cubicBezTo>
                  <a:cubicBezTo>
                    <a:pt x="184" y="7"/>
                    <a:pt x="184" y="7"/>
                    <a:pt x="184" y="7"/>
                  </a:cubicBezTo>
                  <a:cubicBezTo>
                    <a:pt x="182" y="4"/>
                    <a:pt x="182" y="4"/>
                    <a:pt x="182" y="4"/>
                  </a:cubicBezTo>
                  <a:cubicBezTo>
                    <a:pt x="181" y="4"/>
                    <a:pt x="181" y="5"/>
                    <a:pt x="180" y="5"/>
                  </a:cubicBezTo>
                  <a:cubicBezTo>
                    <a:pt x="184" y="7"/>
                    <a:pt x="184" y="7"/>
                    <a:pt x="184" y="7"/>
                  </a:cubicBezTo>
                  <a:cubicBezTo>
                    <a:pt x="182" y="4"/>
                    <a:pt x="182" y="4"/>
                    <a:pt x="182" y="4"/>
                  </a:cubicBezTo>
                  <a:cubicBezTo>
                    <a:pt x="184" y="7"/>
                    <a:pt x="184" y="7"/>
                    <a:pt x="184" y="7"/>
                  </a:cubicBezTo>
                  <a:cubicBezTo>
                    <a:pt x="183" y="4"/>
                    <a:pt x="183" y="4"/>
                    <a:pt x="183" y="4"/>
                  </a:cubicBezTo>
                  <a:cubicBezTo>
                    <a:pt x="182" y="4"/>
                    <a:pt x="182" y="4"/>
                    <a:pt x="182" y="4"/>
                  </a:cubicBezTo>
                  <a:cubicBezTo>
                    <a:pt x="184" y="7"/>
                    <a:pt x="184" y="7"/>
                    <a:pt x="184" y="7"/>
                  </a:cubicBezTo>
                  <a:cubicBezTo>
                    <a:pt x="183" y="4"/>
                    <a:pt x="183" y="4"/>
                    <a:pt x="183" y="4"/>
                  </a:cubicBezTo>
                  <a:cubicBezTo>
                    <a:pt x="183" y="7"/>
                    <a:pt x="183" y="7"/>
                    <a:pt x="183" y="7"/>
                  </a:cubicBezTo>
                  <a:cubicBezTo>
                    <a:pt x="183" y="4"/>
                    <a:pt x="183" y="4"/>
                    <a:pt x="183" y="4"/>
                  </a:cubicBezTo>
                  <a:cubicBezTo>
                    <a:pt x="183" y="4"/>
                    <a:pt x="183" y="4"/>
                    <a:pt x="183" y="4"/>
                  </a:cubicBezTo>
                  <a:cubicBezTo>
                    <a:pt x="183" y="7"/>
                    <a:pt x="183" y="7"/>
                    <a:pt x="183" y="7"/>
                  </a:cubicBezTo>
                  <a:cubicBezTo>
                    <a:pt x="183" y="4"/>
                    <a:pt x="183" y="4"/>
                    <a:pt x="183" y="4"/>
                  </a:cubicBezTo>
                  <a:cubicBezTo>
                    <a:pt x="183" y="4"/>
                    <a:pt x="183" y="4"/>
                    <a:pt x="183" y="4"/>
                  </a:cubicBezTo>
                  <a:cubicBezTo>
                    <a:pt x="183" y="4"/>
                    <a:pt x="183" y="4"/>
                    <a:pt x="183" y="4"/>
                  </a:cubicBezTo>
                  <a:cubicBezTo>
                    <a:pt x="183" y="4"/>
                    <a:pt x="183" y="4"/>
                    <a:pt x="183" y="4"/>
                  </a:cubicBezTo>
                  <a:cubicBezTo>
                    <a:pt x="183" y="4"/>
                    <a:pt x="183" y="4"/>
                    <a:pt x="183" y="4"/>
                  </a:cubicBezTo>
                  <a:cubicBezTo>
                    <a:pt x="183" y="4"/>
                    <a:pt x="183" y="4"/>
                    <a:pt x="183" y="4"/>
                  </a:cubicBezTo>
                  <a:cubicBezTo>
                    <a:pt x="183" y="4"/>
                    <a:pt x="183" y="4"/>
                    <a:pt x="183" y="4"/>
                  </a:cubicBezTo>
                  <a:cubicBezTo>
                    <a:pt x="180" y="4"/>
                    <a:pt x="173" y="3"/>
                    <a:pt x="167" y="3"/>
                  </a:cubicBezTo>
                  <a:cubicBezTo>
                    <a:pt x="161" y="3"/>
                    <a:pt x="155" y="2"/>
                    <a:pt x="155" y="2"/>
                  </a:cubicBezTo>
                  <a:cubicBezTo>
                    <a:pt x="153" y="2"/>
                    <a:pt x="151" y="3"/>
                    <a:pt x="151" y="5"/>
                  </a:cubicBezTo>
                  <a:cubicBezTo>
                    <a:pt x="150" y="7"/>
                    <a:pt x="151" y="8"/>
                    <a:pt x="152" y="9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56" y="7"/>
                    <a:pt x="156" y="7"/>
                    <a:pt x="156" y="7"/>
                  </a:cubicBezTo>
                  <a:cubicBezTo>
                    <a:pt x="153" y="5"/>
                    <a:pt x="153" y="5"/>
                    <a:pt x="153" y="5"/>
                  </a:cubicBezTo>
                  <a:cubicBezTo>
                    <a:pt x="156" y="7"/>
                    <a:pt x="156" y="7"/>
                    <a:pt x="156" y="7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4" y="4"/>
                    <a:pt x="153" y="4"/>
                    <a:pt x="153" y="5"/>
                  </a:cubicBezTo>
                  <a:cubicBezTo>
                    <a:pt x="156" y="7"/>
                    <a:pt x="156" y="7"/>
                    <a:pt x="156" y="7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6" y="7"/>
                    <a:pt x="156" y="7"/>
                    <a:pt x="156" y="7"/>
                  </a:cubicBezTo>
                  <a:cubicBezTo>
                    <a:pt x="155" y="3"/>
                    <a:pt x="155" y="3"/>
                    <a:pt x="155" y="3"/>
                  </a:cubicBezTo>
                  <a:cubicBezTo>
                    <a:pt x="155" y="3"/>
                    <a:pt x="155" y="4"/>
                    <a:pt x="154" y="4"/>
                  </a:cubicBezTo>
                  <a:cubicBezTo>
                    <a:pt x="156" y="7"/>
                    <a:pt x="156" y="7"/>
                    <a:pt x="156" y="7"/>
                  </a:cubicBezTo>
                  <a:cubicBezTo>
                    <a:pt x="155" y="3"/>
                    <a:pt x="155" y="3"/>
                    <a:pt x="155" y="3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5" y="3"/>
                    <a:pt x="155" y="3"/>
                    <a:pt x="155" y="3"/>
                  </a:cubicBezTo>
                  <a:cubicBezTo>
                    <a:pt x="155" y="3"/>
                    <a:pt x="155" y="3"/>
                    <a:pt x="155" y="3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5" y="3"/>
                    <a:pt x="155" y="3"/>
                    <a:pt x="155" y="3"/>
                  </a:cubicBezTo>
                  <a:cubicBezTo>
                    <a:pt x="155" y="4"/>
                    <a:pt x="155" y="4"/>
                    <a:pt x="155" y="4"/>
                  </a:cubicBezTo>
                  <a:cubicBezTo>
                    <a:pt x="155" y="3"/>
                    <a:pt x="155" y="3"/>
                    <a:pt x="155" y="3"/>
                  </a:cubicBezTo>
                  <a:cubicBezTo>
                    <a:pt x="155" y="3"/>
                    <a:pt x="155" y="3"/>
                    <a:pt x="155" y="3"/>
                  </a:cubicBezTo>
                  <a:cubicBezTo>
                    <a:pt x="155" y="4"/>
                    <a:pt x="155" y="4"/>
                    <a:pt x="155" y="4"/>
                  </a:cubicBezTo>
                  <a:cubicBezTo>
                    <a:pt x="155" y="3"/>
                    <a:pt x="155" y="3"/>
                    <a:pt x="155" y="3"/>
                  </a:cubicBezTo>
                  <a:cubicBezTo>
                    <a:pt x="155" y="3"/>
                    <a:pt x="155" y="3"/>
                    <a:pt x="154" y="3"/>
                  </a:cubicBezTo>
                  <a:cubicBezTo>
                    <a:pt x="151" y="3"/>
                    <a:pt x="147" y="3"/>
                    <a:pt x="143" y="3"/>
                  </a:cubicBezTo>
                  <a:cubicBezTo>
                    <a:pt x="138" y="3"/>
                    <a:pt x="135" y="3"/>
                    <a:pt x="133" y="3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31" y="3"/>
                    <a:pt x="131" y="3"/>
                    <a:pt x="131" y="3"/>
                  </a:cubicBezTo>
                  <a:cubicBezTo>
                    <a:pt x="130" y="3"/>
                    <a:pt x="130" y="3"/>
                    <a:pt x="130" y="3"/>
                  </a:cubicBezTo>
                  <a:cubicBezTo>
                    <a:pt x="130" y="4"/>
                    <a:pt x="129" y="4"/>
                    <a:pt x="129" y="5"/>
                  </a:cubicBezTo>
                  <a:cubicBezTo>
                    <a:pt x="128" y="6"/>
                    <a:pt x="128" y="9"/>
                    <a:pt x="130" y="10"/>
                  </a:cubicBezTo>
                  <a:cubicBezTo>
                    <a:pt x="132" y="11"/>
                    <a:pt x="132" y="11"/>
                    <a:pt x="132" y="11"/>
                  </a:cubicBezTo>
                  <a:cubicBezTo>
                    <a:pt x="134" y="8"/>
                    <a:pt x="134" y="8"/>
                    <a:pt x="134" y="8"/>
                  </a:cubicBezTo>
                  <a:cubicBezTo>
                    <a:pt x="134" y="4"/>
                    <a:pt x="134" y="4"/>
                    <a:pt x="134" y="4"/>
                  </a:cubicBezTo>
                  <a:cubicBezTo>
                    <a:pt x="110" y="3"/>
                    <a:pt x="110" y="3"/>
                    <a:pt x="110" y="3"/>
                  </a:cubicBezTo>
                  <a:cubicBezTo>
                    <a:pt x="108" y="3"/>
                    <a:pt x="106" y="4"/>
                    <a:pt x="106" y="6"/>
                  </a:cubicBezTo>
                  <a:cubicBezTo>
                    <a:pt x="105" y="7"/>
                    <a:pt x="106" y="9"/>
                    <a:pt x="108" y="10"/>
                  </a:cubicBezTo>
                  <a:cubicBezTo>
                    <a:pt x="114" y="14"/>
                    <a:pt x="114" y="14"/>
                    <a:pt x="114" y="14"/>
                  </a:cubicBezTo>
                  <a:cubicBezTo>
                    <a:pt x="116" y="11"/>
                    <a:pt x="116" y="11"/>
                    <a:pt x="116" y="11"/>
                  </a:cubicBezTo>
                  <a:cubicBezTo>
                    <a:pt x="117" y="7"/>
                    <a:pt x="117" y="7"/>
                    <a:pt x="117" y="7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79" y="4"/>
                    <a:pt x="77" y="5"/>
                    <a:pt x="77" y="6"/>
                  </a:cubicBezTo>
                  <a:cubicBezTo>
                    <a:pt x="76" y="8"/>
                    <a:pt x="77" y="10"/>
                    <a:pt x="78" y="11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6" y="11"/>
                    <a:pt x="86" y="11"/>
                    <a:pt x="86" y="11"/>
                  </a:cubicBezTo>
                  <a:cubicBezTo>
                    <a:pt x="86" y="7"/>
                    <a:pt x="86" y="7"/>
                    <a:pt x="86" y="7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5" y="2"/>
                    <a:pt x="53" y="3"/>
                    <a:pt x="52" y="4"/>
                  </a:cubicBezTo>
                  <a:cubicBezTo>
                    <a:pt x="52" y="6"/>
                    <a:pt x="52" y="8"/>
                    <a:pt x="54" y="9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1" y="1"/>
                    <a:pt x="29" y="2"/>
                    <a:pt x="29" y="3"/>
                  </a:cubicBezTo>
                  <a:cubicBezTo>
                    <a:pt x="28" y="5"/>
                    <a:pt x="29" y="7"/>
                    <a:pt x="30" y="8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3"/>
                    <a:pt x="1" y="5"/>
                    <a:pt x="1" y="6"/>
                  </a:cubicBezTo>
                  <a:cubicBezTo>
                    <a:pt x="0" y="8"/>
                    <a:pt x="1" y="10"/>
                    <a:pt x="3" y="11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13"/>
                    <a:pt x="3" y="18"/>
                  </a:cubicBezTo>
                  <a:cubicBezTo>
                    <a:pt x="3" y="20"/>
                    <a:pt x="3" y="22"/>
                    <a:pt x="3" y="24"/>
                  </a:cubicBezTo>
                  <a:cubicBezTo>
                    <a:pt x="2" y="25"/>
                    <a:pt x="2" y="25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2" y="26"/>
                    <a:pt x="2" y="27"/>
                    <a:pt x="2" y="28"/>
                  </a:cubicBezTo>
                  <a:cubicBezTo>
                    <a:pt x="2" y="29"/>
                    <a:pt x="3" y="30"/>
                    <a:pt x="4" y="31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1"/>
                    <a:pt x="8" y="52"/>
                    <a:pt x="9" y="53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3" y="63"/>
                    <a:pt x="4" y="65"/>
                    <a:pt x="6" y="66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6" y="63"/>
                    <a:pt x="6" y="63"/>
                    <a:pt x="6" y="63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1" y="79"/>
                    <a:pt x="1" y="81"/>
                    <a:pt x="3" y="82"/>
                  </a:cubicBezTo>
                  <a:cubicBezTo>
                    <a:pt x="4" y="83"/>
                    <a:pt x="4" y="83"/>
                    <a:pt x="4" y="83"/>
                  </a:cubicBezTo>
                  <a:cubicBezTo>
                    <a:pt x="5" y="95"/>
                    <a:pt x="5" y="95"/>
                    <a:pt x="5" y="95"/>
                  </a:cubicBezTo>
                  <a:cubicBezTo>
                    <a:pt x="5" y="97"/>
                    <a:pt x="5" y="98"/>
                    <a:pt x="7" y="99"/>
                  </a:cubicBezTo>
                  <a:cubicBezTo>
                    <a:pt x="8" y="100"/>
                    <a:pt x="8" y="100"/>
                    <a:pt x="8" y="100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6" y="95"/>
                    <a:pt x="6" y="95"/>
                    <a:pt x="6" y="95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4" y="109"/>
                    <a:pt x="4" y="110"/>
                    <a:pt x="6" y="111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10" y="109"/>
                    <a:pt x="10" y="109"/>
                    <a:pt x="10" y="109"/>
                  </a:cubicBezTo>
                  <a:cubicBezTo>
                    <a:pt x="6" y="107"/>
                    <a:pt x="6" y="107"/>
                    <a:pt x="6" y="107"/>
                  </a:cubicBezTo>
                  <a:cubicBezTo>
                    <a:pt x="2" y="117"/>
                    <a:pt x="2" y="117"/>
                    <a:pt x="2" y="117"/>
                  </a:cubicBezTo>
                  <a:cubicBezTo>
                    <a:pt x="1" y="119"/>
                    <a:pt x="2" y="121"/>
                    <a:pt x="3" y="122"/>
                  </a:cubicBezTo>
                  <a:cubicBezTo>
                    <a:pt x="5" y="123"/>
                    <a:pt x="5" y="123"/>
                    <a:pt x="5" y="123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4" y="118"/>
                    <a:pt x="4" y="118"/>
                    <a:pt x="4" y="118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3" y="119"/>
                    <a:pt x="3" y="120"/>
                    <a:pt x="3" y="120"/>
                  </a:cubicBezTo>
                  <a:cubicBezTo>
                    <a:pt x="3" y="120"/>
                    <a:pt x="3" y="120"/>
                    <a:pt x="3" y="120"/>
                  </a:cubicBezTo>
                  <a:cubicBezTo>
                    <a:pt x="3" y="121"/>
                    <a:pt x="3" y="121"/>
                    <a:pt x="3" y="121"/>
                  </a:cubicBezTo>
                  <a:cubicBezTo>
                    <a:pt x="3" y="123"/>
                    <a:pt x="3" y="125"/>
                    <a:pt x="4" y="128"/>
                  </a:cubicBezTo>
                  <a:cubicBezTo>
                    <a:pt x="4" y="131"/>
                    <a:pt x="4" y="134"/>
                    <a:pt x="4" y="13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6" y="135"/>
                    <a:pt x="6" y="135"/>
                    <a:pt x="6" y="13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6" y="135"/>
                    <a:pt x="6" y="135"/>
                    <a:pt x="6" y="13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4" y="134"/>
                    <a:pt x="4" y="134"/>
                    <a:pt x="4" y="134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4" y="134"/>
                    <a:pt x="4" y="134"/>
                    <a:pt x="4" y="134"/>
                  </a:cubicBezTo>
                  <a:cubicBezTo>
                    <a:pt x="8" y="135"/>
                    <a:pt x="8" y="135"/>
                    <a:pt x="8" y="135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4"/>
                    <a:pt x="4" y="134"/>
                    <a:pt x="4" y="134"/>
                  </a:cubicBezTo>
                  <a:cubicBezTo>
                    <a:pt x="8" y="135"/>
                    <a:pt x="8" y="135"/>
                    <a:pt x="8" y="135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3" y="135"/>
                    <a:pt x="4" y="137"/>
                    <a:pt x="6" y="138"/>
                  </a:cubicBezTo>
                  <a:cubicBezTo>
                    <a:pt x="8" y="140"/>
                    <a:pt x="8" y="140"/>
                    <a:pt x="8" y="140"/>
                  </a:cubicBezTo>
                  <a:cubicBezTo>
                    <a:pt x="10" y="136"/>
                    <a:pt x="10" y="136"/>
                    <a:pt x="10" y="136"/>
                  </a:cubicBezTo>
                  <a:cubicBezTo>
                    <a:pt x="6" y="136"/>
                    <a:pt x="6" y="136"/>
                    <a:pt x="6" y="136"/>
                  </a:cubicBezTo>
                  <a:cubicBezTo>
                    <a:pt x="6" y="136"/>
                    <a:pt x="6" y="144"/>
                    <a:pt x="6" y="149"/>
                  </a:cubicBezTo>
                  <a:cubicBezTo>
                    <a:pt x="6" y="150"/>
                    <a:pt x="6" y="152"/>
                    <a:pt x="6" y="153"/>
                  </a:cubicBezTo>
                  <a:cubicBezTo>
                    <a:pt x="6" y="153"/>
                    <a:pt x="6" y="153"/>
                    <a:pt x="6" y="154"/>
                  </a:cubicBezTo>
                  <a:cubicBezTo>
                    <a:pt x="6" y="154"/>
                    <a:pt x="6" y="154"/>
                    <a:pt x="6" y="154"/>
                  </a:cubicBezTo>
                  <a:cubicBezTo>
                    <a:pt x="6" y="154"/>
                    <a:pt x="6" y="154"/>
                    <a:pt x="6" y="154"/>
                  </a:cubicBezTo>
                  <a:cubicBezTo>
                    <a:pt x="8" y="154"/>
                    <a:pt x="8" y="154"/>
                    <a:pt x="8" y="154"/>
                  </a:cubicBezTo>
                  <a:cubicBezTo>
                    <a:pt x="6" y="154"/>
                    <a:pt x="6" y="154"/>
                    <a:pt x="6" y="154"/>
                  </a:cubicBezTo>
                  <a:cubicBezTo>
                    <a:pt x="6" y="154"/>
                    <a:pt x="6" y="154"/>
                    <a:pt x="6" y="154"/>
                  </a:cubicBezTo>
                  <a:cubicBezTo>
                    <a:pt x="8" y="154"/>
                    <a:pt x="8" y="154"/>
                    <a:pt x="8" y="154"/>
                  </a:cubicBezTo>
                  <a:cubicBezTo>
                    <a:pt x="6" y="154"/>
                    <a:pt x="6" y="154"/>
                    <a:pt x="6" y="154"/>
                  </a:cubicBezTo>
                  <a:cubicBezTo>
                    <a:pt x="9" y="154"/>
                    <a:pt x="9" y="154"/>
                    <a:pt x="9" y="154"/>
                  </a:cubicBezTo>
                  <a:cubicBezTo>
                    <a:pt x="6" y="153"/>
                    <a:pt x="6" y="153"/>
                    <a:pt x="6" y="153"/>
                  </a:cubicBezTo>
                  <a:cubicBezTo>
                    <a:pt x="6" y="154"/>
                    <a:pt x="6" y="154"/>
                    <a:pt x="6" y="154"/>
                  </a:cubicBezTo>
                  <a:cubicBezTo>
                    <a:pt x="9" y="154"/>
                    <a:pt x="9" y="154"/>
                    <a:pt x="9" y="154"/>
                  </a:cubicBezTo>
                  <a:cubicBezTo>
                    <a:pt x="6" y="153"/>
                    <a:pt x="6" y="153"/>
                    <a:pt x="6" y="153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6" y="153"/>
                    <a:pt x="6" y="153"/>
                    <a:pt x="6" y="153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5" y="154"/>
                    <a:pt x="6" y="157"/>
                    <a:pt x="8" y="158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6" y="154"/>
                    <a:pt x="6" y="154"/>
                    <a:pt x="6" y="154"/>
                  </a:cubicBezTo>
                  <a:cubicBezTo>
                    <a:pt x="6" y="154"/>
                    <a:pt x="6" y="158"/>
                    <a:pt x="6" y="162"/>
                  </a:cubicBezTo>
                  <a:cubicBezTo>
                    <a:pt x="6" y="164"/>
                    <a:pt x="5" y="166"/>
                    <a:pt x="5" y="168"/>
                  </a:cubicBezTo>
                  <a:cubicBezTo>
                    <a:pt x="5" y="169"/>
                    <a:pt x="5" y="169"/>
                    <a:pt x="5" y="170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8" y="171"/>
                    <a:pt x="8" y="171"/>
                    <a:pt x="8" y="171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8" y="171"/>
                    <a:pt x="8" y="171"/>
                    <a:pt x="8" y="171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9" y="171"/>
                    <a:pt x="9" y="171"/>
                    <a:pt x="9" y="171"/>
                  </a:cubicBezTo>
                  <a:cubicBezTo>
                    <a:pt x="5" y="169"/>
                    <a:pt x="5" y="169"/>
                    <a:pt x="5" y="169"/>
                  </a:cubicBezTo>
                  <a:cubicBezTo>
                    <a:pt x="5" y="169"/>
                    <a:pt x="5" y="170"/>
                    <a:pt x="5" y="170"/>
                  </a:cubicBezTo>
                  <a:cubicBezTo>
                    <a:pt x="9" y="171"/>
                    <a:pt x="9" y="171"/>
                    <a:pt x="9" y="171"/>
                  </a:cubicBezTo>
                  <a:cubicBezTo>
                    <a:pt x="5" y="169"/>
                    <a:pt x="5" y="169"/>
                    <a:pt x="5" y="169"/>
                  </a:cubicBezTo>
                  <a:cubicBezTo>
                    <a:pt x="5" y="170"/>
                    <a:pt x="5" y="171"/>
                    <a:pt x="5" y="172"/>
                  </a:cubicBezTo>
                  <a:cubicBezTo>
                    <a:pt x="5" y="173"/>
                    <a:pt x="6" y="174"/>
                    <a:pt x="7" y="174"/>
                  </a:cubicBezTo>
                  <a:cubicBezTo>
                    <a:pt x="8" y="175"/>
                    <a:pt x="8" y="175"/>
                    <a:pt x="8" y="175"/>
                  </a:cubicBezTo>
                  <a:cubicBezTo>
                    <a:pt x="10" y="172"/>
                    <a:pt x="10" y="172"/>
                    <a:pt x="10" y="172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7" y="171"/>
                    <a:pt x="6" y="175"/>
                    <a:pt x="5" y="178"/>
                  </a:cubicBezTo>
                  <a:cubicBezTo>
                    <a:pt x="4" y="180"/>
                    <a:pt x="4" y="181"/>
                    <a:pt x="4" y="183"/>
                  </a:cubicBezTo>
                  <a:cubicBezTo>
                    <a:pt x="3" y="183"/>
                    <a:pt x="3" y="184"/>
                    <a:pt x="3" y="184"/>
                  </a:cubicBezTo>
                  <a:cubicBezTo>
                    <a:pt x="3" y="185"/>
                    <a:pt x="3" y="185"/>
                    <a:pt x="3" y="185"/>
                  </a:cubicBezTo>
                  <a:cubicBezTo>
                    <a:pt x="3" y="185"/>
                    <a:pt x="3" y="185"/>
                    <a:pt x="3" y="185"/>
                  </a:cubicBezTo>
                  <a:cubicBezTo>
                    <a:pt x="5" y="185"/>
                    <a:pt x="5" y="185"/>
                    <a:pt x="5" y="185"/>
                  </a:cubicBezTo>
                  <a:cubicBezTo>
                    <a:pt x="3" y="185"/>
                    <a:pt x="3" y="185"/>
                    <a:pt x="3" y="185"/>
                  </a:cubicBezTo>
                  <a:cubicBezTo>
                    <a:pt x="3" y="185"/>
                    <a:pt x="3" y="185"/>
                    <a:pt x="3" y="185"/>
                  </a:cubicBezTo>
                  <a:cubicBezTo>
                    <a:pt x="5" y="185"/>
                    <a:pt x="5" y="185"/>
                    <a:pt x="5" y="185"/>
                  </a:cubicBezTo>
                  <a:cubicBezTo>
                    <a:pt x="3" y="185"/>
                    <a:pt x="3" y="185"/>
                    <a:pt x="3" y="185"/>
                  </a:cubicBezTo>
                  <a:cubicBezTo>
                    <a:pt x="6" y="186"/>
                    <a:pt x="6" y="186"/>
                    <a:pt x="6" y="186"/>
                  </a:cubicBezTo>
                  <a:cubicBezTo>
                    <a:pt x="3" y="184"/>
                    <a:pt x="3" y="184"/>
                    <a:pt x="3" y="184"/>
                  </a:cubicBezTo>
                  <a:cubicBezTo>
                    <a:pt x="3" y="185"/>
                    <a:pt x="3" y="185"/>
                    <a:pt x="3" y="185"/>
                  </a:cubicBezTo>
                  <a:cubicBezTo>
                    <a:pt x="6" y="186"/>
                    <a:pt x="6" y="186"/>
                    <a:pt x="6" y="186"/>
                  </a:cubicBezTo>
                  <a:cubicBezTo>
                    <a:pt x="3" y="184"/>
                    <a:pt x="3" y="184"/>
                    <a:pt x="3" y="184"/>
                  </a:cubicBezTo>
                  <a:cubicBezTo>
                    <a:pt x="2" y="186"/>
                    <a:pt x="3" y="188"/>
                    <a:pt x="5" y="189"/>
                  </a:cubicBezTo>
                  <a:cubicBezTo>
                    <a:pt x="5" y="190"/>
                    <a:pt x="5" y="190"/>
                    <a:pt x="5" y="190"/>
                  </a:cubicBezTo>
                  <a:cubicBezTo>
                    <a:pt x="3" y="198"/>
                    <a:pt x="3" y="198"/>
                    <a:pt x="3" y="198"/>
                  </a:cubicBezTo>
                  <a:cubicBezTo>
                    <a:pt x="2" y="200"/>
                    <a:pt x="3" y="202"/>
                    <a:pt x="4" y="203"/>
                  </a:cubicBezTo>
                  <a:cubicBezTo>
                    <a:pt x="7" y="204"/>
                    <a:pt x="7" y="204"/>
                    <a:pt x="7" y="204"/>
                  </a:cubicBezTo>
                  <a:cubicBezTo>
                    <a:pt x="5" y="217"/>
                    <a:pt x="5" y="217"/>
                    <a:pt x="5" y="217"/>
                  </a:cubicBezTo>
                  <a:cubicBezTo>
                    <a:pt x="5" y="218"/>
                    <a:pt x="5" y="220"/>
                    <a:pt x="7" y="221"/>
                  </a:cubicBezTo>
                  <a:cubicBezTo>
                    <a:pt x="7" y="221"/>
                    <a:pt x="7" y="221"/>
                    <a:pt x="7" y="221"/>
                  </a:cubicBezTo>
                  <a:cubicBezTo>
                    <a:pt x="3" y="234"/>
                    <a:pt x="3" y="234"/>
                    <a:pt x="3" y="234"/>
                  </a:cubicBezTo>
                  <a:cubicBezTo>
                    <a:pt x="3" y="235"/>
                    <a:pt x="3" y="237"/>
                    <a:pt x="5" y="238"/>
                  </a:cubicBezTo>
                  <a:cubicBezTo>
                    <a:pt x="7" y="239"/>
                    <a:pt x="7" y="239"/>
                    <a:pt x="7" y="239"/>
                  </a:cubicBezTo>
                  <a:cubicBezTo>
                    <a:pt x="5" y="255"/>
                    <a:pt x="5" y="255"/>
                    <a:pt x="5" y="255"/>
                  </a:cubicBezTo>
                  <a:cubicBezTo>
                    <a:pt x="4" y="257"/>
                    <a:pt x="5" y="258"/>
                    <a:pt x="6" y="259"/>
                  </a:cubicBezTo>
                  <a:cubicBezTo>
                    <a:pt x="8" y="260"/>
                    <a:pt x="8" y="260"/>
                    <a:pt x="8" y="260"/>
                  </a:cubicBezTo>
                  <a:cubicBezTo>
                    <a:pt x="4" y="267"/>
                    <a:pt x="4" y="267"/>
                    <a:pt x="4" y="267"/>
                  </a:cubicBezTo>
                  <a:cubicBezTo>
                    <a:pt x="3" y="269"/>
                    <a:pt x="4" y="271"/>
                    <a:pt x="5" y="272"/>
                  </a:cubicBezTo>
                  <a:cubicBezTo>
                    <a:pt x="8" y="273"/>
                    <a:pt x="8" y="273"/>
                    <a:pt x="8" y="273"/>
                  </a:cubicBezTo>
                  <a:cubicBezTo>
                    <a:pt x="5" y="281"/>
                    <a:pt x="5" y="281"/>
                    <a:pt x="5" y="281"/>
                  </a:cubicBezTo>
                  <a:cubicBezTo>
                    <a:pt x="4" y="282"/>
                    <a:pt x="5" y="284"/>
                    <a:pt x="6" y="285"/>
                  </a:cubicBezTo>
                  <a:cubicBezTo>
                    <a:pt x="6" y="285"/>
                    <a:pt x="6" y="285"/>
                    <a:pt x="6" y="285"/>
                  </a:cubicBezTo>
                  <a:cubicBezTo>
                    <a:pt x="7" y="299"/>
                    <a:pt x="7" y="299"/>
                    <a:pt x="7" y="299"/>
                  </a:cubicBezTo>
                  <a:cubicBezTo>
                    <a:pt x="7" y="301"/>
                    <a:pt x="7" y="302"/>
                    <a:pt x="9" y="303"/>
                  </a:cubicBezTo>
                  <a:cubicBezTo>
                    <a:pt x="11" y="304"/>
                    <a:pt x="11" y="304"/>
                    <a:pt x="11" y="304"/>
                  </a:cubicBezTo>
                  <a:cubicBezTo>
                    <a:pt x="13" y="301"/>
                    <a:pt x="13" y="301"/>
                    <a:pt x="13" y="301"/>
                  </a:cubicBezTo>
                  <a:cubicBezTo>
                    <a:pt x="9" y="299"/>
                    <a:pt x="9" y="299"/>
                    <a:pt x="9" y="299"/>
                  </a:cubicBezTo>
                  <a:cubicBezTo>
                    <a:pt x="4" y="313"/>
                    <a:pt x="4" y="313"/>
                    <a:pt x="4" y="313"/>
                  </a:cubicBezTo>
                  <a:cubicBezTo>
                    <a:pt x="4" y="314"/>
                    <a:pt x="4" y="316"/>
                    <a:pt x="6" y="317"/>
                  </a:cubicBezTo>
                  <a:cubicBezTo>
                    <a:pt x="8" y="318"/>
                    <a:pt x="8" y="318"/>
                    <a:pt x="8" y="318"/>
                  </a:cubicBezTo>
                  <a:cubicBezTo>
                    <a:pt x="4" y="325"/>
                    <a:pt x="4" y="325"/>
                    <a:pt x="4" y="325"/>
                  </a:cubicBezTo>
                  <a:cubicBezTo>
                    <a:pt x="3" y="327"/>
                    <a:pt x="4" y="329"/>
                    <a:pt x="6" y="330"/>
                  </a:cubicBezTo>
                  <a:cubicBezTo>
                    <a:pt x="8" y="331"/>
                    <a:pt x="8" y="331"/>
                    <a:pt x="8" y="331"/>
                  </a:cubicBezTo>
                  <a:cubicBezTo>
                    <a:pt x="10" y="328"/>
                    <a:pt x="10" y="328"/>
                    <a:pt x="10" y="328"/>
                  </a:cubicBezTo>
                  <a:cubicBezTo>
                    <a:pt x="6" y="326"/>
                    <a:pt x="6" y="326"/>
                    <a:pt x="6" y="326"/>
                  </a:cubicBezTo>
                  <a:cubicBezTo>
                    <a:pt x="6" y="327"/>
                    <a:pt x="6" y="327"/>
                    <a:pt x="6" y="327"/>
                  </a:cubicBezTo>
                  <a:cubicBezTo>
                    <a:pt x="6" y="327"/>
                    <a:pt x="6" y="327"/>
                    <a:pt x="6" y="327"/>
                  </a:cubicBezTo>
                  <a:cubicBezTo>
                    <a:pt x="6" y="328"/>
                    <a:pt x="6" y="328"/>
                    <a:pt x="6" y="328"/>
                  </a:cubicBezTo>
                  <a:cubicBezTo>
                    <a:pt x="6" y="328"/>
                    <a:pt x="6" y="329"/>
                    <a:pt x="6" y="331"/>
                  </a:cubicBezTo>
                  <a:cubicBezTo>
                    <a:pt x="5" y="333"/>
                    <a:pt x="5" y="336"/>
                    <a:pt x="5" y="338"/>
                  </a:cubicBezTo>
                  <a:cubicBezTo>
                    <a:pt x="4" y="340"/>
                    <a:pt x="4" y="341"/>
                    <a:pt x="4" y="342"/>
                  </a:cubicBezTo>
                  <a:cubicBezTo>
                    <a:pt x="4" y="342"/>
                    <a:pt x="4" y="342"/>
                    <a:pt x="4" y="342"/>
                  </a:cubicBezTo>
                  <a:cubicBezTo>
                    <a:pt x="4" y="343"/>
                    <a:pt x="4" y="343"/>
                    <a:pt x="4" y="343"/>
                  </a:cubicBezTo>
                  <a:cubicBezTo>
                    <a:pt x="4" y="343"/>
                    <a:pt x="4" y="343"/>
                    <a:pt x="4" y="343"/>
                  </a:cubicBezTo>
                  <a:cubicBezTo>
                    <a:pt x="6" y="343"/>
                    <a:pt x="6" y="343"/>
                    <a:pt x="6" y="343"/>
                  </a:cubicBezTo>
                  <a:cubicBezTo>
                    <a:pt x="4" y="342"/>
                    <a:pt x="4" y="342"/>
                    <a:pt x="4" y="342"/>
                  </a:cubicBezTo>
                  <a:cubicBezTo>
                    <a:pt x="4" y="343"/>
                    <a:pt x="4" y="343"/>
                    <a:pt x="4" y="343"/>
                  </a:cubicBezTo>
                  <a:cubicBezTo>
                    <a:pt x="6" y="343"/>
                    <a:pt x="6" y="343"/>
                    <a:pt x="6" y="343"/>
                  </a:cubicBezTo>
                  <a:cubicBezTo>
                    <a:pt x="4" y="342"/>
                    <a:pt x="4" y="342"/>
                    <a:pt x="4" y="342"/>
                  </a:cubicBezTo>
                  <a:cubicBezTo>
                    <a:pt x="8" y="343"/>
                    <a:pt x="8" y="343"/>
                    <a:pt x="8" y="343"/>
                  </a:cubicBezTo>
                  <a:cubicBezTo>
                    <a:pt x="5" y="341"/>
                    <a:pt x="5" y="341"/>
                    <a:pt x="5" y="341"/>
                  </a:cubicBezTo>
                  <a:cubicBezTo>
                    <a:pt x="4" y="342"/>
                    <a:pt x="4" y="342"/>
                    <a:pt x="4" y="342"/>
                  </a:cubicBezTo>
                  <a:cubicBezTo>
                    <a:pt x="8" y="343"/>
                    <a:pt x="8" y="343"/>
                    <a:pt x="8" y="343"/>
                  </a:cubicBezTo>
                  <a:cubicBezTo>
                    <a:pt x="5" y="341"/>
                    <a:pt x="5" y="341"/>
                    <a:pt x="5" y="341"/>
                  </a:cubicBezTo>
                  <a:cubicBezTo>
                    <a:pt x="3" y="343"/>
                    <a:pt x="4" y="346"/>
                    <a:pt x="6" y="347"/>
                  </a:cubicBezTo>
                  <a:cubicBezTo>
                    <a:pt x="8" y="348"/>
                    <a:pt x="8" y="348"/>
                    <a:pt x="8" y="348"/>
                  </a:cubicBezTo>
                  <a:cubicBezTo>
                    <a:pt x="10" y="345"/>
                    <a:pt x="10" y="345"/>
                    <a:pt x="10" y="345"/>
                  </a:cubicBezTo>
                  <a:cubicBezTo>
                    <a:pt x="6" y="344"/>
                    <a:pt x="6" y="344"/>
                    <a:pt x="6" y="344"/>
                  </a:cubicBezTo>
                  <a:cubicBezTo>
                    <a:pt x="1" y="360"/>
                    <a:pt x="1" y="360"/>
                    <a:pt x="1" y="360"/>
                  </a:cubicBezTo>
                  <a:cubicBezTo>
                    <a:pt x="1" y="361"/>
                    <a:pt x="1" y="363"/>
                    <a:pt x="3" y="364"/>
                  </a:cubicBezTo>
                  <a:cubicBezTo>
                    <a:pt x="5" y="366"/>
                    <a:pt x="5" y="366"/>
                    <a:pt x="5" y="366"/>
                  </a:cubicBezTo>
                  <a:cubicBezTo>
                    <a:pt x="3" y="377"/>
                    <a:pt x="3" y="377"/>
                    <a:pt x="3" y="377"/>
                  </a:cubicBezTo>
                  <a:cubicBezTo>
                    <a:pt x="3" y="379"/>
                    <a:pt x="4" y="380"/>
                    <a:pt x="5" y="381"/>
                  </a:cubicBezTo>
                  <a:cubicBezTo>
                    <a:pt x="7" y="382"/>
                    <a:pt x="7" y="382"/>
                    <a:pt x="7" y="382"/>
                  </a:cubicBezTo>
                  <a:cubicBezTo>
                    <a:pt x="3" y="389"/>
                    <a:pt x="3" y="389"/>
                    <a:pt x="3" y="389"/>
                  </a:cubicBezTo>
                  <a:cubicBezTo>
                    <a:pt x="2" y="390"/>
                    <a:pt x="3" y="393"/>
                    <a:pt x="5" y="394"/>
                  </a:cubicBezTo>
                  <a:cubicBezTo>
                    <a:pt x="5" y="394"/>
                    <a:pt x="5" y="394"/>
                    <a:pt x="5" y="394"/>
                  </a:cubicBezTo>
                  <a:cubicBezTo>
                    <a:pt x="2" y="403"/>
                    <a:pt x="2" y="403"/>
                    <a:pt x="2" y="403"/>
                  </a:cubicBezTo>
                  <a:cubicBezTo>
                    <a:pt x="1" y="404"/>
                    <a:pt x="2" y="407"/>
                    <a:pt x="3" y="408"/>
                  </a:cubicBezTo>
                  <a:cubicBezTo>
                    <a:pt x="6" y="409"/>
                    <a:pt x="6" y="409"/>
                    <a:pt x="6" y="409"/>
                  </a:cubicBezTo>
                  <a:cubicBezTo>
                    <a:pt x="3" y="414"/>
                    <a:pt x="3" y="414"/>
                    <a:pt x="3" y="414"/>
                  </a:cubicBezTo>
                  <a:cubicBezTo>
                    <a:pt x="2" y="415"/>
                    <a:pt x="2" y="416"/>
                    <a:pt x="2" y="417"/>
                  </a:cubicBezTo>
                  <a:cubicBezTo>
                    <a:pt x="2" y="418"/>
                    <a:pt x="3" y="419"/>
                    <a:pt x="4" y="420"/>
                  </a:cubicBezTo>
                  <a:cubicBezTo>
                    <a:pt x="6" y="421"/>
                    <a:pt x="6" y="421"/>
                    <a:pt x="6" y="421"/>
                  </a:cubicBezTo>
                  <a:cubicBezTo>
                    <a:pt x="8" y="418"/>
                    <a:pt x="8" y="418"/>
                    <a:pt x="8" y="418"/>
                  </a:cubicBezTo>
                  <a:cubicBezTo>
                    <a:pt x="4" y="418"/>
                    <a:pt x="4" y="418"/>
                    <a:pt x="4" y="418"/>
                  </a:cubicBezTo>
                  <a:cubicBezTo>
                    <a:pt x="4" y="418"/>
                    <a:pt x="4" y="422"/>
                    <a:pt x="3" y="427"/>
                  </a:cubicBezTo>
                  <a:cubicBezTo>
                    <a:pt x="3" y="429"/>
                    <a:pt x="3" y="431"/>
                    <a:pt x="3" y="433"/>
                  </a:cubicBezTo>
                  <a:cubicBezTo>
                    <a:pt x="2" y="434"/>
                    <a:pt x="2" y="434"/>
                    <a:pt x="2" y="435"/>
                  </a:cubicBezTo>
                  <a:cubicBezTo>
                    <a:pt x="2" y="435"/>
                    <a:pt x="2" y="435"/>
                    <a:pt x="2" y="435"/>
                  </a:cubicBezTo>
                  <a:cubicBezTo>
                    <a:pt x="2" y="435"/>
                    <a:pt x="2" y="435"/>
                    <a:pt x="2" y="435"/>
                  </a:cubicBezTo>
                  <a:cubicBezTo>
                    <a:pt x="4" y="436"/>
                    <a:pt x="4" y="436"/>
                    <a:pt x="4" y="436"/>
                  </a:cubicBezTo>
                  <a:cubicBezTo>
                    <a:pt x="2" y="435"/>
                    <a:pt x="2" y="435"/>
                    <a:pt x="2" y="435"/>
                  </a:cubicBezTo>
                  <a:cubicBezTo>
                    <a:pt x="2" y="435"/>
                    <a:pt x="2" y="435"/>
                    <a:pt x="2" y="435"/>
                  </a:cubicBezTo>
                  <a:cubicBezTo>
                    <a:pt x="4" y="436"/>
                    <a:pt x="4" y="436"/>
                    <a:pt x="4" y="436"/>
                  </a:cubicBezTo>
                  <a:cubicBezTo>
                    <a:pt x="2" y="435"/>
                    <a:pt x="2" y="435"/>
                    <a:pt x="2" y="435"/>
                  </a:cubicBezTo>
                  <a:cubicBezTo>
                    <a:pt x="6" y="436"/>
                    <a:pt x="6" y="436"/>
                    <a:pt x="6" y="436"/>
                  </a:cubicBezTo>
                  <a:cubicBezTo>
                    <a:pt x="2" y="435"/>
                    <a:pt x="2" y="435"/>
                    <a:pt x="2" y="435"/>
                  </a:cubicBezTo>
                  <a:cubicBezTo>
                    <a:pt x="2" y="435"/>
                    <a:pt x="2" y="435"/>
                    <a:pt x="2" y="435"/>
                  </a:cubicBezTo>
                  <a:cubicBezTo>
                    <a:pt x="6" y="436"/>
                    <a:pt x="6" y="436"/>
                    <a:pt x="6" y="436"/>
                  </a:cubicBezTo>
                  <a:cubicBezTo>
                    <a:pt x="2" y="435"/>
                    <a:pt x="2" y="435"/>
                    <a:pt x="2" y="435"/>
                  </a:cubicBezTo>
                  <a:cubicBezTo>
                    <a:pt x="6" y="436"/>
                    <a:pt x="6" y="436"/>
                    <a:pt x="6" y="436"/>
                  </a:cubicBezTo>
                  <a:cubicBezTo>
                    <a:pt x="3" y="434"/>
                    <a:pt x="3" y="434"/>
                    <a:pt x="3" y="434"/>
                  </a:cubicBezTo>
                  <a:cubicBezTo>
                    <a:pt x="2" y="435"/>
                    <a:pt x="2" y="435"/>
                    <a:pt x="2" y="435"/>
                  </a:cubicBezTo>
                  <a:cubicBezTo>
                    <a:pt x="6" y="436"/>
                    <a:pt x="6" y="436"/>
                    <a:pt x="6" y="436"/>
                  </a:cubicBezTo>
                  <a:cubicBezTo>
                    <a:pt x="3" y="434"/>
                    <a:pt x="3" y="434"/>
                    <a:pt x="3" y="434"/>
                  </a:cubicBezTo>
                  <a:cubicBezTo>
                    <a:pt x="2" y="436"/>
                    <a:pt x="2" y="438"/>
                    <a:pt x="4" y="439"/>
                  </a:cubicBezTo>
                  <a:cubicBezTo>
                    <a:pt x="7" y="442"/>
                    <a:pt x="7" y="442"/>
                    <a:pt x="7" y="442"/>
                  </a:cubicBezTo>
                  <a:cubicBezTo>
                    <a:pt x="9" y="438"/>
                    <a:pt x="9" y="438"/>
                    <a:pt x="9" y="438"/>
                  </a:cubicBezTo>
                  <a:cubicBezTo>
                    <a:pt x="6" y="436"/>
                    <a:pt x="6" y="436"/>
                    <a:pt x="6" y="436"/>
                  </a:cubicBezTo>
                  <a:cubicBezTo>
                    <a:pt x="6" y="437"/>
                    <a:pt x="6" y="437"/>
                    <a:pt x="6" y="437"/>
                  </a:cubicBezTo>
                  <a:cubicBezTo>
                    <a:pt x="5" y="438"/>
                    <a:pt x="5" y="438"/>
                    <a:pt x="5" y="438"/>
                  </a:cubicBezTo>
                  <a:cubicBezTo>
                    <a:pt x="5" y="438"/>
                    <a:pt x="5" y="438"/>
                    <a:pt x="5" y="438"/>
                  </a:cubicBezTo>
                  <a:cubicBezTo>
                    <a:pt x="5" y="440"/>
                    <a:pt x="5" y="444"/>
                    <a:pt x="5" y="447"/>
                  </a:cubicBezTo>
                  <a:cubicBezTo>
                    <a:pt x="5" y="449"/>
                    <a:pt x="5" y="451"/>
                    <a:pt x="5" y="452"/>
                  </a:cubicBezTo>
                  <a:cubicBezTo>
                    <a:pt x="5" y="453"/>
                    <a:pt x="5" y="453"/>
                    <a:pt x="5" y="454"/>
                  </a:cubicBezTo>
                  <a:cubicBezTo>
                    <a:pt x="5" y="454"/>
                    <a:pt x="5" y="454"/>
                    <a:pt x="5" y="454"/>
                  </a:cubicBezTo>
                  <a:cubicBezTo>
                    <a:pt x="7" y="454"/>
                    <a:pt x="7" y="454"/>
                    <a:pt x="7" y="454"/>
                  </a:cubicBezTo>
                  <a:cubicBezTo>
                    <a:pt x="5" y="454"/>
                    <a:pt x="5" y="454"/>
                    <a:pt x="5" y="454"/>
                  </a:cubicBezTo>
                  <a:cubicBezTo>
                    <a:pt x="5" y="454"/>
                    <a:pt x="5" y="454"/>
                    <a:pt x="5" y="454"/>
                  </a:cubicBezTo>
                  <a:cubicBezTo>
                    <a:pt x="7" y="454"/>
                    <a:pt x="7" y="454"/>
                    <a:pt x="7" y="454"/>
                  </a:cubicBezTo>
                  <a:cubicBezTo>
                    <a:pt x="5" y="454"/>
                    <a:pt x="5" y="454"/>
                    <a:pt x="5" y="454"/>
                  </a:cubicBezTo>
                  <a:cubicBezTo>
                    <a:pt x="8" y="454"/>
                    <a:pt x="8" y="454"/>
                    <a:pt x="8" y="454"/>
                  </a:cubicBezTo>
                  <a:cubicBezTo>
                    <a:pt x="5" y="453"/>
                    <a:pt x="5" y="453"/>
                    <a:pt x="5" y="453"/>
                  </a:cubicBezTo>
                  <a:cubicBezTo>
                    <a:pt x="5" y="454"/>
                    <a:pt x="5" y="454"/>
                    <a:pt x="5" y="454"/>
                  </a:cubicBezTo>
                  <a:cubicBezTo>
                    <a:pt x="8" y="454"/>
                    <a:pt x="8" y="454"/>
                    <a:pt x="8" y="454"/>
                  </a:cubicBezTo>
                  <a:cubicBezTo>
                    <a:pt x="5" y="453"/>
                    <a:pt x="5" y="453"/>
                    <a:pt x="5" y="453"/>
                  </a:cubicBezTo>
                  <a:cubicBezTo>
                    <a:pt x="8" y="455"/>
                    <a:pt x="8" y="455"/>
                    <a:pt x="8" y="455"/>
                  </a:cubicBezTo>
                  <a:cubicBezTo>
                    <a:pt x="5" y="453"/>
                    <a:pt x="5" y="453"/>
                    <a:pt x="5" y="453"/>
                  </a:cubicBezTo>
                  <a:cubicBezTo>
                    <a:pt x="5" y="453"/>
                    <a:pt x="5" y="453"/>
                    <a:pt x="5" y="453"/>
                  </a:cubicBezTo>
                  <a:cubicBezTo>
                    <a:pt x="8" y="455"/>
                    <a:pt x="8" y="455"/>
                    <a:pt x="8" y="455"/>
                  </a:cubicBezTo>
                  <a:cubicBezTo>
                    <a:pt x="5" y="453"/>
                    <a:pt x="5" y="453"/>
                    <a:pt x="5" y="453"/>
                  </a:cubicBezTo>
                  <a:cubicBezTo>
                    <a:pt x="5" y="453"/>
                    <a:pt x="4" y="455"/>
                    <a:pt x="5" y="456"/>
                  </a:cubicBezTo>
                  <a:cubicBezTo>
                    <a:pt x="5" y="457"/>
                    <a:pt x="5" y="457"/>
                    <a:pt x="6" y="458"/>
                  </a:cubicBezTo>
                  <a:cubicBezTo>
                    <a:pt x="7" y="458"/>
                    <a:pt x="7" y="458"/>
                    <a:pt x="7" y="458"/>
                  </a:cubicBezTo>
                  <a:cubicBezTo>
                    <a:pt x="3" y="469"/>
                    <a:pt x="3" y="469"/>
                    <a:pt x="3" y="469"/>
                  </a:cubicBezTo>
                  <a:cubicBezTo>
                    <a:pt x="3" y="470"/>
                    <a:pt x="3" y="472"/>
                    <a:pt x="5" y="473"/>
                  </a:cubicBezTo>
                  <a:cubicBezTo>
                    <a:pt x="7" y="475"/>
                    <a:pt x="7" y="475"/>
                    <a:pt x="7" y="475"/>
                  </a:cubicBezTo>
                  <a:cubicBezTo>
                    <a:pt x="2" y="486"/>
                    <a:pt x="2" y="486"/>
                    <a:pt x="2" y="486"/>
                  </a:cubicBezTo>
                  <a:cubicBezTo>
                    <a:pt x="1" y="487"/>
                    <a:pt x="2" y="489"/>
                    <a:pt x="3" y="490"/>
                  </a:cubicBezTo>
                  <a:cubicBezTo>
                    <a:pt x="7" y="493"/>
                    <a:pt x="7" y="493"/>
                    <a:pt x="7" y="493"/>
                  </a:cubicBezTo>
                  <a:cubicBezTo>
                    <a:pt x="3" y="507"/>
                    <a:pt x="3" y="507"/>
                    <a:pt x="3" y="507"/>
                  </a:cubicBezTo>
                  <a:cubicBezTo>
                    <a:pt x="3" y="509"/>
                    <a:pt x="4" y="511"/>
                    <a:pt x="5" y="512"/>
                  </a:cubicBezTo>
                  <a:cubicBezTo>
                    <a:pt x="6" y="512"/>
                    <a:pt x="6" y="512"/>
                    <a:pt x="6" y="512"/>
                  </a:cubicBezTo>
                  <a:cubicBezTo>
                    <a:pt x="4" y="522"/>
                    <a:pt x="4" y="522"/>
                    <a:pt x="4" y="522"/>
                  </a:cubicBezTo>
                  <a:cubicBezTo>
                    <a:pt x="4" y="524"/>
                    <a:pt x="4" y="526"/>
                    <a:pt x="6" y="526"/>
                  </a:cubicBezTo>
                  <a:cubicBezTo>
                    <a:pt x="8" y="528"/>
                    <a:pt x="8" y="528"/>
                    <a:pt x="8" y="528"/>
                  </a:cubicBezTo>
                  <a:cubicBezTo>
                    <a:pt x="10" y="524"/>
                    <a:pt x="10" y="524"/>
                    <a:pt x="10" y="524"/>
                  </a:cubicBezTo>
                  <a:cubicBezTo>
                    <a:pt x="6" y="524"/>
                    <a:pt x="6" y="524"/>
                    <a:pt x="6" y="524"/>
                  </a:cubicBezTo>
                  <a:cubicBezTo>
                    <a:pt x="4" y="540"/>
                    <a:pt x="4" y="540"/>
                    <a:pt x="4" y="540"/>
                  </a:cubicBezTo>
                  <a:cubicBezTo>
                    <a:pt x="4" y="541"/>
                    <a:pt x="5" y="542"/>
                    <a:pt x="6" y="543"/>
                  </a:cubicBezTo>
                  <a:cubicBezTo>
                    <a:pt x="8" y="544"/>
                    <a:pt x="8" y="544"/>
                    <a:pt x="8" y="544"/>
                  </a:cubicBezTo>
                  <a:cubicBezTo>
                    <a:pt x="4" y="551"/>
                    <a:pt x="4" y="551"/>
                    <a:pt x="4" y="551"/>
                  </a:cubicBezTo>
                  <a:cubicBezTo>
                    <a:pt x="3" y="552"/>
                    <a:pt x="4" y="555"/>
                    <a:pt x="6" y="556"/>
                  </a:cubicBezTo>
                  <a:cubicBezTo>
                    <a:pt x="8" y="557"/>
                    <a:pt x="8" y="557"/>
                    <a:pt x="8" y="557"/>
                  </a:cubicBezTo>
                  <a:cubicBezTo>
                    <a:pt x="10" y="554"/>
                    <a:pt x="10" y="554"/>
                    <a:pt x="10" y="554"/>
                  </a:cubicBezTo>
                  <a:cubicBezTo>
                    <a:pt x="6" y="553"/>
                    <a:pt x="6" y="553"/>
                    <a:pt x="6" y="553"/>
                  </a:cubicBezTo>
                  <a:cubicBezTo>
                    <a:pt x="4" y="568"/>
                    <a:pt x="4" y="568"/>
                    <a:pt x="4" y="568"/>
                  </a:cubicBezTo>
                  <a:cubicBezTo>
                    <a:pt x="4" y="569"/>
                    <a:pt x="5" y="571"/>
                    <a:pt x="6" y="572"/>
                  </a:cubicBezTo>
                  <a:cubicBezTo>
                    <a:pt x="8" y="573"/>
                    <a:pt x="8" y="573"/>
                    <a:pt x="8" y="573"/>
                  </a:cubicBezTo>
                  <a:cubicBezTo>
                    <a:pt x="10" y="570"/>
                    <a:pt x="10" y="570"/>
                    <a:pt x="10" y="570"/>
                  </a:cubicBezTo>
                  <a:cubicBezTo>
                    <a:pt x="6" y="569"/>
                    <a:pt x="6" y="569"/>
                    <a:pt x="6" y="569"/>
                  </a:cubicBezTo>
                  <a:cubicBezTo>
                    <a:pt x="3" y="585"/>
                    <a:pt x="3" y="585"/>
                    <a:pt x="3" y="585"/>
                  </a:cubicBezTo>
                  <a:cubicBezTo>
                    <a:pt x="3" y="587"/>
                    <a:pt x="4" y="588"/>
                    <a:pt x="5" y="589"/>
                  </a:cubicBezTo>
                  <a:cubicBezTo>
                    <a:pt x="7" y="590"/>
                    <a:pt x="7" y="590"/>
                    <a:pt x="7" y="590"/>
                  </a:cubicBezTo>
                  <a:cubicBezTo>
                    <a:pt x="9" y="587"/>
                    <a:pt x="9" y="587"/>
                    <a:pt x="9" y="587"/>
                  </a:cubicBezTo>
                  <a:cubicBezTo>
                    <a:pt x="5" y="587"/>
                    <a:pt x="5" y="587"/>
                    <a:pt x="5" y="587"/>
                  </a:cubicBezTo>
                  <a:cubicBezTo>
                    <a:pt x="4" y="599"/>
                    <a:pt x="4" y="599"/>
                    <a:pt x="4" y="599"/>
                  </a:cubicBezTo>
                  <a:cubicBezTo>
                    <a:pt x="3" y="601"/>
                    <a:pt x="4" y="602"/>
                    <a:pt x="5" y="603"/>
                  </a:cubicBezTo>
                  <a:cubicBezTo>
                    <a:pt x="8" y="604"/>
                    <a:pt x="8" y="604"/>
                    <a:pt x="8" y="604"/>
                  </a:cubicBezTo>
                  <a:cubicBezTo>
                    <a:pt x="4" y="617"/>
                    <a:pt x="4" y="617"/>
                    <a:pt x="4" y="617"/>
                  </a:cubicBezTo>
                  <a:cubicBezTo>
                    <a:pt x="4" y="619"/>
                    <a:pt x="4" y="621"/>
                    <a:pt x="6" y="622"/>
                  </a:cubicBezTo>
                  <a:cubicBezTo>
                    <a:pt x="8" y="623"/>
                    <a:pt x="8" y="623"/>
                    <a:pt x="8" y="623"/>
                  </a:cubicBezTo>
                  <a:cubicBezTo>
                    <a:pt x="10" y="619"/>
                    <a:pt x="10" y="619"/>
                    <a:pt x="10" y="619"/>
                  </a:cubicBezTo>
                  <a:cubicBezTo>
                    <a:pt x="6" y="620"/>
                    <a:pt x="6" y="620"/>
                    <a:pt x="6" y="620"/>
                  </a:cubicBezTo>
                  <a:cubicBezTo>
                    <a:pt x="6" y="620"/>
                    <a:pt x="6" y="623"/>
                    <a:pt x="6" y="626"/>
                  </a:cubicBezTo>
                  <a:cubicBezTo>
                    <a:pt x="7" y="628"/>
                    <a:pt x="7" y="630"/>
                    <a:pt x="7" y="632"/>
                  </a:cubicBezTo>
                  <a:cubicBezTo>
                    <a:pt x="7" y="633"/>
                    <a:pt x="7" y="634"/>
                    <a:pt x="7" y="635"/>
                  </a:cubicBezTo>
                  <a:cubicBezTo>
                    <a:pt x="7" y="635"/>
                    <a:pt x="7" y="635"/>
                    <a:pt x="7" y="635"/>
                  </a:cubicBezTo>
                  <a:cubicBezTo>
                    <a:pt x="8" y="635"/>
                    <a:pt x="8" y="635"/>
                    <a:pt x="8" y="635"/>
                  </a:cubicBezTo>
                  <a:cubicBezTo>
                    <a:pt x="7" y="635"/>
                    <a:pt x="7" y="635"/>
                    <a:pt x="7" y="635"/>
                  </a:cubicBezTo>
                  <a:cubicBezTo>
                    <a:pt x="7" y="635"/>
                    <a:pt x="7" y="635"/>
                    <a:pt x="7" y="635"/>
                  </a:cubicBezTo>
                  <a:cubicBezTo>
                    <a:pt x="8" y="635"/>
                    <a:pt x="8" y="635"/>
                    <a:pt x="8" y="635"/>
                  </a:cubicBezTo>
                  <a:cubicBezTo>
                    <a:pt x="7" y="635"/>
                    <a:pt x="7" y="635"/>
                    <a:pt x="7" y="635"/>
                  </a:cubicBezTo>
                  <a:cubicBezTo>
                    <a:pt x="10" y="635"/>
                    <a:pt x="10" y="635"/>
                    <a:pt x="10" y="635"/>
                  </a:cubicBezTo>
                  <a:cubicBezTo>
                    <a:pt x="7" y="634"/>
                    <a:pt x="7" y="634"/>
                    <a:pt x="7" y="634"/>
                  </a:cubicBezTo>
                  <a:cubicBezTo>
                    <a:pt x="7" y="635"/>
                    <a:pt x="7" y="635"/>
                    <a:pt x="7" y="635"/>
                  </a:cubicBezTo>
                  <a:cubicBezTo>
                    <a:pt x="10" y="635"/>
                    <a:pt x="10" y="635"/>
                    <a:pt x="10" y="635"/>
                  </a:cubicBezTo>
                  <a:cubicBezTo>
                    <a:pt x="7" y="634"/>
                    <a:pt x="7" y="634"/>
                    <a:pt x="7" y="634"/>
                  </a:cubicBezTo>
                  <a:cubicBezTo>
                    <a:pt x="11" y="635"/>
                    <a:pt x="11" y="635"/>
                    <a:pt x="11" y="635"/>
                  </a:cubicBezTo>
                  <a:cubicBezTo>
                    <a:pt x="8" y="633"/>
                    <a:pt x="8" y="633"/>
                    <a:pt x="8" y="633"/>
                  </a:cubicBezTo>
                  <a:cubicBezTo>
                    <a:pt x="7" y="634"/>
                    <a:pt x="7" y="634"/>
                    <a:pt x="7" y="634"/>
                  </a:cubicBezTo>
                  <a:cubicBezTo>
                    <a:pt x="11" y="635"/>
                    <a:pt x="11" y="635"/>
                    <a:pt x="11" y="635"/>
                  </a:cubicBezTo>
                  <a:cubicBezTo>
                    <a:pt x="8" y="633"/>
                    <a:pt x="8" y="633"/>
                    <a:pt x="8" y="633"/>
                  </a:cubicBezTo>
                  <a:cubicBezTo>
                    <a:pt x="6" y="635"/>
                    <a:pt x="7" y="638"/>
                    <a:pt x="9" y="639"/>
                  </a:cubicBezTo>
                  <a:cubicBezTo>
                    <a:pt x="10" y="639"/>
                    <a:pt x="10" y="639"/>
                    <a:pt x="10" y="639"/>
                  </a:cubicBezTo>
                  <a:cubicBezTo>
                    <a:pt x="12" y="636"/>
                    <a:pt x="12" y="636"/>
                    <a:pt x="12" y="636"/>
                  </a:cubicBezTo>
                  <a:cubicBezTo>
                    <a:pt x="8" y="635"/>
                    <a:pt x="8" y="635"/>
                    <a:pt x="8" y="635"/>
                  </a:cubicBezTo>
                  <a:cubicBezTo>
                    <a:pt x="3" y="648"/>
                    <a:pt x="3" y="648"/>
                    <a:pt x="3" y="648"/>
                  </a:cubicBezTo>
                  <a:cubicBezTo>
                    <a:pt x="2" y="649"/>
                    <a:pt x="3" y="651"/>
                    <a:pt x="4" y="652"/>
                  </a:cubicBezTo>
                  <a:cubicBezTo>
                    <a:pt x="5" y="652"/>
                    <a:pt x="5" y="652"/>
                    <a:pt x="5" y="652"/>
                  </a:cubicBezTo>
                  <a:cubicBezTo>
                    <a:pt x="7" y="649"/>
                    <a:pt x="7" y="649"/>
                    <a:pt x="7" y="649"/>
                  </a:cubicBezTo>
                  <a:cubicBezTo>
                    <a:pt x="3" y="647"/>
                    <a:pt x="3" y="647"/>
                    <a:pt x="3" y="647"/>
                  </a:cubicBezTo>
                  <a:cubicBezTo>
                    <a:pt x="3" y="648"/>
                    <a:pt x="3" y="648"/>
                    <a:pt x="3" y="648"/>
                  </a:cubicBezTo>
                  <a:cubicBezTo>
                    <a:pt x="3" y="649"/>
                    <a:pt x="3" y="649"/>
                    <a:pt x="3" y="649"/>
                  </a:cubicBezTo>
                  <a:cubicBezTo>
                    <a:pt x="3" y="650"/>
                    <a:pt x="3" y="651"/>
                    <a:pt x="3" y="653"/>
                  </a:cubicBezTo>
                  <a:cubicBezTo>
                    <a:pt x="3" y="656"/>
                    <a:pt x="4" y="663"/>
                    <a:pt x="4" y="663"/>
                  </a:cubicBezTo>
                  <a:cubicBezTo>
                    <a:pt x="4" y="664"/>
                    <a:pt x="5" y="665"/>
                    <a:pt x="6" y="665"/>
                  </a:cubicBezTo>
                  <a:cubicBezTo>
                    <a:pt x="8" y="667"/>
                    <a:pt x="8" y="667"/>
                    <a:pt x="8" y="667"/>
                  </a:cubicBezTo>
                  <a:cubicBezTo>
                    <a:pt x="10" y="663"/>
                    <a:pt x="10" y="663"/>
                    <a:pt x="10" y="663"/>
                  </a:cubicBezTo>
                  <a:cubicBezTo>
                    <a:pt x="6" y="663"/>
                    <a:pt x="6" y="663"/>
                    <a:pt x="6" y="663"/>
                  </a:cubicBezTo>
                  <a:cubicBezTo>
                    <a:pt x="4" y="678"/>
                    <a:pt x="4" y="678"/>
                    <a:pt x="4" y="678"/>
                  </a:cubicBezTo>
                  <a:cubicBezTo>
                    <a:pt x="3" y="680"/>
                    <a:pt x="4" y="681"/>
                    <a:pt x="5" y="682"/>
                  </a:cubicBezTo>
                  <a:cubicBezTo>
                    <a:pt x="6" y="682"/>
                    <a:pt x="6" y="682"/>
                    <a:pt x="6" y="682"/>
                  </a:cubicBezTo>
                  <a:cubicBezTo>
                    <a:pt x="8" y="679"/>
                    <a:pt x="8" y="679"/>
                    <a:pt x="8" y="679"/>
                  </a:cubicBezTo>
                  <a:cubicBezTo>
                    <a:pt x="4" y="678"/>
                    <a:pt x="4" y="678"/>
                    <a:pt x="4" y="678"/>
                  </a:cubicBezTo>
                  <a:cubicBezTo>
                    <a:pt x="1" y="688"/>
                    <a:pt x="1" y="688"/>
                    <a:pt x="1" y="688"/>
                  </a:cubicBezTo>
                  <a:cubicBezTo>
                    <a:pt x="1" y="690"/>
                    <a:pt x="1" y="692"/>
                    <a:pt x="3" y="693"/>
                  </a:cubicBezTo>
                  <a:cubicBezTo>
                    <a:pt x="5" y="694"/>
                    <a:pt x="5" y="694"/>
                    <a:pt x="5" y="694"/>
                  </a:cubicBezTo>
                  <a:cubicBezTo>
                    <a:pt x="3" y="706"/>
                    <a:pt x="3" y="706"/>
                    <a:pt x="3" y="706"/>
                  </a:cubicBezTo>
                  <a:cubicBezTo>
                    <a:pt x="3" y="707"/>
                    <a:pt x="4" y="709"/>
                    <a:pt x="5" y="709"/>
                  </a:cubicBezTo>
                  <a:cubicBezTo>
                    <a:pt x="6" y="710"/>
                    <a:pt x="6" y="710"/>
                    <a:pt x="6" y="710"/>
                  </a:cubicBezTo>
                  <a:cubicBezTo>
                    <a:pt x="8" y="706"/>
                    <a:pt x="8" y="706"/>
                    <a:pt x="8" y="706"/>
                  </a:cubicBezTo>
                  <a:cubicBezTo>
                    <a:pt x="4" y="704"/>
                    <a:pt x="4" y="704"/>
                    <a:pt x="4" y="704"/>
                  </a:cubicBezTo>
                  <a:cubicBezTo>
                    <a:pt x="4" y="705"/>
                    <a:pt x="4" y="705"/>
                    <a:pt x="4" y="705"/>
                  </a:cubicBezTo>
                  <a:cubicBezTo>
                    <a:pt x="4" y="706"/>
                    <a:pt x="4" y="706"/>
                    <a:pt x="4" y="706"/>
                  </a:cubicBezTo>
                  <a:cubicBezTo>
                    <a:pt x="4" y="706"/>
                    <a:pt x="4" y="707"/>
                    <a:pt x="4" y="707"/>
                  </a:cubicBezTo>
                  <a:cubicBezTo>
                    <a:pt x="4" y="707"/>
                    <a:pt x="4" y="707"/>
                    <a:pt x="4" y="708"/>
                  </a:cubicBezTo>
                  <a:cubicBezTo>
                    <a:pt x="4" y="712"/>
                    <a:pt x="4" y="723"/>
                    <a:pt x="4" y="723"/>
                  </a:cubicBezTo>
                  <a:cubicBezTo>
                    <a:pt x="4" y="724"/>
                    <a:pt x="5" y="726"/>
                    <a:pt x="6" y="726"/>
                  </a:cubicBezTo>
                  <a:cubicBezTo>
                    <a:pt x="8" y="727"/>
                    <a:pt x="8" y="727"/>
                    <a:pt x="8" y="727"/>
                  </a:cubicBezTo>
                  <a:cubicBezTo>
                    <a:pt x="10" y="724"/>
                    <a:pt x="10" y="724"/>
                    <a:pt x="10" y="724"/>
                  </a:cubicBezTo>
                  <a:cubicBezTo>
                    <a:pt x="6" y="724"/>
                    <a:pt x="6" y="724"/>
                    <a:pt x="6" y="724"/>
                  </a:cubicBezTo>
                  <a:cubicBezTo>
                    <a:pt x="5" y="742"/>
                    <a:pt x="5" y="742"/>
                    <a:pt x="5" y="742"/>
                  </a:cubicBezTo>
                  <a:cubicBezTo>
                    <a:pt x="5" y="743"/>
                    <a:pt x="6" y="745"/>
                    <a:pt x="7" y="745"/>
                  </a:cubicBezTo>
                  <a:cubicBezTo>
                    <a:pt x="8" y="746"/>
                    <a:pt x="8" y="746"/>
                    <a:pt x="8" y="746"/>
                  </a:cubicBezTo>
                  <a:cubicBezTo>
                    <a:pt x="11" y="743"/>
                    <a:pt x="11" y="743"/>
                    <a:pt x="11" y="743"/>
                  </a:cubicBezTo>
                  <a:cubicBezTo>
                    <a:pt x="7" y="742"/>
                    <a:pt x="7" y="742"/>
                    <a:pt x="7" y="742"/>
                  </a:cubicBezTo>
                  <a:cubicBezTo>
                    <a:pt x="4" y="753"/>
                    <a:pt x="4" y="753"/>
                    <a:pt x="4" y="753"/>
                  </a:cubicBezTo>
                  <a:cubicBezTo>
                    <a:pt x="4" y="755"/>
                    <a:pt x="4" y="756"/>
                    <a:pt x="6" y="757"/>
                  </a:cubicBezTo>
                  <a:cubicBezTo>
                    <a:pt x="8" y="758"/>
                    <a:pt x="8" y="758"/>
                    <a:pt x="8" y="758"/>
                  </a:cubicBezTo>
                  <a:cubicBezTo>
                    <a:pt x="10" y="755"/>
                    <a:pt x="10" y="755"/>
                    <a:pt x="10" y="755"/>
                  </a:cubicBezTo>
                  <a:cubicBezTo>
                    <a:pt x="6" y="755"/>
                    <a:pt x="6" y="755"/>
                    <a:pt x="6" y="755"/>
                  </a:cubicBezTo>
                  <a:cubicBezTo>
                    <a:pt x="4" y="769"/>
                    <a:pt x="4" y="769"/>
                    <a:pt x="4" y="769"/>
                  </a:cubicBezTo>
                  <a:cubicBezTo>
                    <a:pt x="4" y="770"/>
                    <a:pt x="5" y="772"/>
                    <a:pt x="6" y="773"/>
                  </a:cubicBezTo>
                  <a:cubicBezTo>
                    <a:pt x="8" y="774"/>
                    <a:pt x="8" y="774"/>
                    <a:pt x="8" y="774"/>
                  </a:cubicBezTo>
                  <a:cubicBezTo>
                    <a:pt x="10" y="771"/>
                    <a:pt x="10" y="771"/>
                    <a:pt x="10" y="771"/>
                  </a:cubicBezTo>
                  <a:cubicBezTo>
                    <a:pt x="6" y="769"/>
                    <a:pt x="6" y="769"/>
                    <a:pt x="6" y="769"/>
                  </a:cubicBezTo>
                  <a:cubicBezTo>
                    <a:pt x="1" y="784"/>
                    <a:pt x="1" y="784"/>
                    <a:pt x="1" y="784"/>
                  </a:cubicBezTo>
                  <a:cubicBezTo>
                    <a:pt x="1" y="785"/>
                    <a:pt x="1" y="787"/>
                    <a:pt x="3" y="788"/>
                  </a:cubicBezTo>
                  <a:cubicBezTo>
                    <a:pt x="9" y="792"/>
                    <a:pt x="9" y="792"/>
                    <a:pt x="9" y="792"/>
                  </a:cubicBezTo>
                  <a:cubicBezTo>
                    <a:pt x="11" y="793"/>
                    <a:pt x="13" y="792"/>
                    <a:pt x="14" y="791"/>
                  </a:cubicBezTo>
                  <a:cubicBezTo>
                    <a:pt x="15" y="789"/>
                    <a:pt x="15" y="786"/>
                    <a:pt x="13" y="785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5" name="Freeform 558"/>
            <p:cNvSpPr/>
            <p:nvPr/>
          </p:nvSpPr>
          <p:spPr bwMode="auto">
            <a:xfrm>
              <a:off x="7931150" y="3894138"/>
              <a:ext cx="792163" cy="784225"/>
            </a:xfrm>
            <a:custGeom>
              <a:avLst/>
              <a:gdLst>
                <a:gd name="T0" fmla="*/ 88 w 800"/>
                <a:gd name="T1" fmla="*/ 783 h 792"/>
                <a:gd name="T2" fmla="*/ 123 w 800"/>
                <a:gd name="T3" fmla="*/ 787 h 792"/>
                <a:gd name="T4" fmla="*/ 172 w 800"/>
                <a:gd name="T5" fmla="*/ 789 h 792"/>
                <a:gd name="T6" fmla="*/ 228 w 800"/>
                <a:gd name="T7" fmla="*/ 786 h 792"/>
                <a:gd name="T8" fmla="*/ 253 w 800"/>
                <a:gd name="T9" fmla="*/ 789 h 792"/>
                <a:gd name="T10" fmla="*/ 305 w 800"/>
                <a:gd name="T11" fmla="*/ 787 h 792"/>
                <a:gd name="T12" fmla="*/ 329 w 800"/>
                <a:gd name="T13" fmla="*/ 790 h 792"/>
                <a:gd name="T14" fmla="*/ 374 w 800"/>
                <a:gd name="T15" fmla="*/ 783 h 792"/>
                <a:gd name="T16" fmla="*/ 421 w 800"/>
                <a:gd name="T17" fmla="*/ 782 h 792"/>
                <a:gd name="T18" fmla="*/ 450 w 800"/>
                <a:gd name="T19" fmla="*/ 786 h 792"/>
                <a:gd name="T20" fmla="*/ 484 w 800"/>
                <a:gd name="T21" fmla="*/ 780 h 792"/>
                <a:gd name="T22" fmla="*/ 501 w 800"/>
                <a:gd name="T23" fmla="*/ 787 h 792"/>
                <a:gd name="T24" fmla="*/ 522 w 800"/>
                <a:gd name="T25" fmla="*/ 787 h 792"/>
                <a:gd name="T26" fmla="*/ 582 w 800"/>
                <a:gd name="T27" fmla="*/ 786 h 792"/>
                <a:gd name="T28" fmla="*/ 662 w 800"/>
                <a:gd name="T29" fmla="*/ 787 h 792"/>
                <a:gd name="T30" fmla="*/ 702 w 800"/>
                <a:gd name="T31" fmla="*/ 791 h 792"/>
                <a:gd name="T32" fmla="*/ 728 w 800"/>
                <a:gd name="T33" fmla="*/ 787 h 792"/>
                <a:gd name="T34" fmla="*/ 797 w 800"/>
                <a:gd name="T35" fmla="*/ 763 h 792"/>
                <a:gd name="T36" fmla="*/ 792 w 800"/>
                <a:gd name="T37" fmla="*/ 724 h 792"/>
                <a:gd name="T38" fmla="*/ 795 w 800"/>
                <a:gd name="T39" fmla="*/ 621 h 792"/>
                <a:gd name="T40" fmla="*/ 796 w 800"/>
                <a:gd name="T41" fmla="*/ 539 h 792"/>
                <a:gd name="T42" fmla="*/ 794 w 800"/>
                <a:gd name="T43" fmla="*/ 483 h 792"/>
                <a:gd name="T44" fmla="*/ 797 w 800"/>
                <a:gd name="T45" fmla="*/ 372 h 792"/>
                <a:gd name="T46" fmla="*/ 793 w 800"/>
                <a:gd name="T47" fmla="*/ 327 h 792"/>
                <a:gd name="T48" fmla="*/ 794 w 800"/>
                <a:gd name="T49" fmla="*/ 253 h 792"/>
                <a:gd name="T50" fmla="*/ 793 w 800"/>
                <a:gd name="T51" fmla="*/ 201 h 792"/>
                <a:gd name="T52" fmla="*/ 792 w 800"/>
                <a:gd name="T53" fmla="*/ 204 h 792"/>
                <a:gd name="T54" fmla="*/ 794 w 800"/>
                <a:gd name="T55" fmla="*/ 118 h 792"/>
                <a:gd name="T56" fmla="*/ 792 w 800"/>
                <a:gd name="T57" fmla="*/ 37 h 792"/>
                <a:gd name="T58" fmla="*/ 790 w 800"/>
                <a:gd name="T59" fmla="*/ 25 h 792"/>
                <a:gd name="T60" fmla="*/ 788 w 800"/>
                <a:gd name="T61" fmla="*/ 106 h 792"/>
                <a:gd name="T62" fmla="*/ 790 w 800"/>
                <a:gd name="T63" fmla="*/ 157 h 792"/>
                <a:gd name="T64" fmla="*/ 785 w 800"/>
                <a:gd name="T65" fmla="*/ 201 h 792"/>
                <a:gd name="T66" fmla="*/ 788 w 800"/>
                <a:gd name="T67" fmla="*/ 218 h 792"/>
                <a:gd name="T68" fmla="*/ 788 w 800"/>
                <a:gd name="T69" fmla="*/ 258 h 792"/>
                <a:gd name="T70" fmla="*/ 788 w 800"/>
                <a:gd name="T71" fmla="*/ 327 h 792"/>
                <a:gd name="T72" fmla="*/ 788 w 800"/>
                <a:gd name="T73" fmla="*/ 423 h 792"/>
                <a:gd name="T74" fmla="*/ 784 w 800"/>
                <a:gd name="T75" fmla="*/ 501 h 792"/>
                <a:gd name="T76" fmla="*/ 792 w 800"/>
                <a:gd name="T77" fmla="*/ 538 h 792"/>
                <a:gd name="T78" fmla="*/ 787 w 800"/>
                <a:gd name="T79" fmla="*/ 623 h 792"/>
                <a:gd name="T80" fmla="*/ 786 w 800"/>
                <a:gd name="T81" fmla="*/ 726 h 792"/>
                <a:gd name="T82" fmla="*/ 789 w 800"/>
                <a:gd name="T83" fmla="*/ 762 h 792"/>
                <a:gd name="T84" fmla="*/ 729 w 800"/>
                <a:gd name="T85" fmla="*/ 779 h 792"/>
                <a:gd name="T86" fmla="*/ 677 w 800"/>
                <a:gd name="T87" fmla="*/ 784 h 792"/>
                <a:gd name="T88" fmla="*/ 659 w 800"/>
                <a:gd name="T89" fmla="*/ 782 h 792"/>
                <a:gd name="T90" fmla="*/ 577 w 800"/>
                <a:gd name="T91" fmla="*/ 783 h 792"/>
                <a:gd name="T92" fmla="*/ 556 w 800"/>
                <a:gd name="T93" fmla="*/ 785 h 792"/>
                <a:gd name="T94" fmla="*/ 523 w 800"/>
                <a:gd name="T95" fmla="*/ 784 h 792"/>
                <a:gd name="T96" fmla="*/ 498 w 800"/>
                <a:gd name="T97" fmla="*/ 782 h 792"/>
                <a:gd name="T98" fmla="*/ 453 w 800"/>
                <a:gd name="T99" fmla="*/ 785 h 792"/>
                <a:gd name="T100" fmla="*/ 424 w 800"/>
                <a:gd name="T101" fmla="*/ 778 h 792"/>
                <a:gd name="T102" fmla="*/ 408 w 800"/>
                <a:gd name="T103" fmla="*/ 787 h 792"/>
                <a:gd name="T104" fmla="*/ 375 w 800"/>
                <a:gd name="T105" fmla="*/ 781 h 792"/>
                <a:gd name="T106" fmla="*/ 327 w 800"/>
                <a:gd name="T107" fmla="*/ 782 h 792"/>
                <a:gd name="T108" fmla="*/ 305 w 800"/>
                <a:gd name="T109" fmla="*/ 791 h 792"/>
                <a:gd name="T110" fmla="*/ 254 w 800"/>
                <a:gd name="T111" fmla="*/ 785 h 792"/>
                <a:gd name="T112" fmla="*/ 198 w 800"/>
                <a:gd name="T113" fmla="*/ 779 h 792"/>
                <a:gd name="T114" fmla="*/ 176 w 800"/>
                <a:gd name="T115" fmla="*/ 784 h 792"/>
                <a:gd name="T116" fmla="*/ 123 w 800"/>
                <a:gd name="T117" fmla="*/ 785 h 792"/>
                <a:gd name="T118" fmla="*/ 101 w 800"/>
                <a:gd name="T119" fmla="*/ 779 h 792"/>
                <a:gd name="T120" fmla="*/ 85 w 800"/>
                <a:gd name="T121" fmla="*/ 784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00" h="792">
                  <a:moveTo>
                    <a:pt x="8" y="783"/>
                  </a:moveTo>
                  <a:cubicBezTo>
                    <a:pt x="6" y="781"/>
                    <a:pt x="6" y="781"/>
                    <a:pt x="6" y="781"/>
                  </a:cubicBezTo>
                  <a:cubicBezTo>
                    <a:pt x="4" y="785"/>
                    <a:pt x="4" y="785"/>
                    <a:pt x="4" y="785"/>
                  </a:cubicBezTo>
                  <a:cubicBezTo>
                    <a:pt x="4" y="789"/>
                    <a:pt x="4" y="789"/>
                    <a:pt x="4" y="789"/>
                  </a:cubicBezTo>
                  <a:cubicBezTo>
                    <a:pt x="32" y="791"/>
                    <a:pt x="32" y="791"/>
                    <a:pt x="32" y="791"/>
                  </a:cubicBezTo>
                  <a:cubicBezTo>
                    <a:pt x="34" y="791"/>
                    <a:pt x="36" y="790"/>
                    <a:pt x="36" y="788"/>
                  </a:cubicBezTo>
                  <a:cubicBezTo>
                    <a:pt x="37" y="787"/>
                    <a:pt x="36" y="785"/>
                    <a:pt x="35" y="784"/>
                  </a:cubicBezTo>
                  <a:cubicBezTo>
                    <a:pt x="30" y="781"/>
                    <a:pt x="30" y="781"/>
                    <a:pt x="30" y="781"/>
                  </a:cubicBezTo>
                  <a:cubicBezTo>
                    <a:pt x="28" y="784"/>
                    <a:pt x="28" y="784"/>
                    <a:pt x="28" y="784"/>
                  </a:cubicBezTo>
                  <a:cubicBezTo>
                    <a:pt x="28" y="788"/>
                    <a:pt x="28" y="788"/>
                    <a:pt x="28" y="788"/>
                  </a:cubicBezTo>
                  <a:cubicBezTo>
                    <a:pt x="55" y="790"/>
                    <a:pt x="55" y="790"/>
                    <a:pt x="55" y="790"/>
                  </a:cubicBezTo>
                  <a:cubicBezTo>
                    <a:pt x="56" y="790"/>
                    <a:pt x="58" y="789"/>
                    <a:pt x="59" y="787"/>
                  </a:cubicBezTo>
                  <a:cubicBezTo>
                    <a:pt x="59" y="785"/>
                    <a:pt x="58" y="784"/>
                    <a:pt x="57" y="783"/>
                  </a:cubicBezTo>
                  <a:cubicBezTo>
                    <a:pt x="53" y="780"/>
                    <a:pt x="53" y="780"/>
                    <a:pt x="53" y="780"/>
                  </a:cubicBezTo>
                  <a:cubicBezTo>
                    <a:pt x="51" y="784"/>
                    <a:pt x="51" y="784"/>
                    <a:pt x="51" y="784"/>
                  </a:cubicBezTo>
                  <a:cubicBezTo>
                    <a:pt x="51" y="787"/>
                    <a:pt x="51" y="787"/>
                    <a:pt x="51" y="787"/>
                  </a:cubicBezTo>
                  <a:cubicBezTo>
                    <a:pt x="51" y="787"/>
                    <a:pt x="57" y="788"/>
                    <a:pt x="65" y="789"/>
                  </a:cubicBezTo>
                  <a:cubicBezTo>
                    <a:pt x="68" y="789"/>
                    <a:pt x="72" y="789"/>
                    <a:pt x="76" y="790"/>
                  </a:cubicBezTo>
                  <a:cubicBezTo>
                    <a:pt x="79" y="790"/>
                    <a:pt x="82" y="790"/>
                    <a:pt x="84" y="790"/>
                  </a:cubicBezTo>
                  <a:cubicBezTo>
                    <a:pt x="85" y="790"/>
                    <a:pt x="85" y="790"/>
                    <a:pt x="86" y="790"/>
                  </a:cubicBezTo>
                  <a:cubicBezTo>
                    <a:pt x="86" y="790"/>
                    <a:pt x="86" y="790"/>
                    <a:pt x="87" y="790"/>
                  </a:cubicBezTo>
                  <a:cubicBezTo>
                    <a:pt x="87" y="790"/>
                    <a:pt x="87" y="790"/>
                    <a:pt x="87" y="789"/>
                  </a:cubicBezTo>
                  <a:cubicBezTo>
                    <a:pt x="88" y="789"/>
                    <a:pt x="88" y="789"/>
                    <a:pt x="89" y="788"/>
                  </a:cubicBezTo>
                  <a:cubicBezTo>
                    <a:pt x="90" y="787"/>
                    <a:pt x="90" y="786"/>
                    <a:pt x="89" y="785"/>
                  </a:cubicBezTo>
                  <a:cubicBezTo>
                    <a:pt x="89" y="784"/>
                    <a:pt x="89" y="783"/>
                    <a:pt x="88" y="783"/>
                  </a:cubicBezTo>
                  <a:cubicBezTo>
                    <a:pt x="85" y="781"/>
                    <a:pt x="85" y="781"/>
                    <a:pt x="85" y="781"/>
                  </a:cubicBezTo>
                  <a:cubicBezTo>
                    <a:pt x="83" y="785"/>
                    <a:pt x="83" y="785"/>
                    <a:pt x="83" y="785"/>
                  </a:cubicBezTo>
                  <a:cubicBezTo>
                    <a:pt x="83" y="788"/>
                    <a:pt x="83" y="788"/>
                    <a:pt x="83" y="788"/>
                  </a:cubicBezTo>
                  <a:cubicBezTo>
                    <a:pt x="104" y="788"/>
                    <a:pt x="104" y="788"/>
                    <a:pt x="104" y="788"/>
                  </a:cubicBezTo>
                  <a:cubicBezTo>
                    <a:pt x="105" y="788"/>
                    <a:pt x="107" y="787"/>
                    <a:pt x="107" y="786"/>
                  </a:cubicBezTo>
                  <a:cubicBezTo>
                    <a:pt x="108" y="784"/>
                    <a:pt x="107" y="782"/>
                    <a:pt x="106" y="781"/>
                  </a:cubicBezTo>
                  <a:cubicBezTo>
                    <a:pt x="103" y="780"/>
                    <a:pt x="103" y="780"/>
                    <a:pt x="103" y="780"/>
                  </a:cubicBezTo>
                  <a:cubicBezTo>
                    <a:pt x="101" y="783"/>
                    <a:pt x="101" y="783"/>
                    <a:pt x="101" y="783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5" y="787"/>
                    <a:pt x="110" y="788"/>
                  </a:cubicBezTo>
                  <a:cubicBezTo>
                    <a:pt x="112" y="788"/>
                    <a:pt x="115" y="788"/>
                    <a:pt x="117" y="788"/>
                  </a:cubicBezTo>
                  <a:cubicBezTo>
                    <a:pt x="119" y="789"/>
                    <a:pt x="121" y="789"/>
                    <a:pt x="122" y="789"/>
                  </a:cubicBezTo>
                  <a:cubicBezTo>
                    <a:pt x="123" y="789"/>
                    <a:pt x="123" y="789"/>
                    <a:pt x="123" y="789"/>
                  </a:cubicBezTo>
                  <a:cubicBezTo>
                    <a:pt x="124" y="789"/>
                    <a:pt x="124" y="789"/>
                    <a:pt x="124" y="788"/>
                  </a:cubicBezTo>
                  <a:cubicBezTo>
                    <a:pt x="124" y="788"/>
                    <a:pt x="125" y="788"/>
                    <a:pt x="125" y="788"/>
                  </a:cubicBezTo>
                  <a:cubicBezTo>
                    <a:pt x="125" y="788"/>
                    <a:pt x="126" y="788"/>
                    <a:pt x="126" y="787"/>
                  </a:cubicBezTo>
                  <a:cubicBezTo>
                    <a:pt x="128" y="785"/>
                    <a:pt x="127" y="782"/>
                    <a:pt x="125" y="781"/>
                  </a:cubicBezTo>
                  <a:cubicBezTo>
                    <a:pt x="123" y="780"/>
                    <a:pt x="123" y="780"/>
                    <a:pt x="123" y="780"/>
                  </a:cubicBezTo>
                  <a:cubicBezTo>
                    <a:pt x="121" y="783"/>
                    <a:pt x="121" y="783"/>
                    <a:pt x="121" y="783"/>
                  </a:cubicBezTo>
                  <a:cubicBezTo>
                    <a:pt x="125" y="786"/>
                    <a:pt x="125" y="786"/>
                    <a:pt x="125" y="786"/>
                  </a:cubicBezTo>
                  <a:cubicBezTo>
                    <a:pt x="121" y="784"/>
                    <a:pt x="121" y="784"/>
                    <a:pt x="121" y="784"/>
                  </a:cubicBezTo>
                  <a:cubicBezTo>
                    <a:pt x="123" y="787"/>
                    <a:pt x="123" y="787"/>
                    <a:pt x="123" y="787"/>
                  </a:cubicBezTo>
                  <a:cubicBezTo>
                    <a:pt x="123" y="787"/>
                    <a:pt x="124" y="786"/>
                    <a:pt x="125" y="786"/>
                  </a:cubicBezTo>
                  <a:cubicBezTo>
                    <a:pt x="121" y="784"/>
                    <a:pt x="121" y="784"/>
                    <a:pt x="121" y="784"/>
                  </a:cubicBezTo>
                  <a:cubicBezTo>
                    <a:pt x="123" y="787"/>
                    <a:pt x="123" y="787"/>
                    <a:pt x="123" y="787"/>
                  </a:cubicBezTo>
                  <a:cubicBezTo>
                    <a:pt x="122" y="784"/>
                    <a:pt x="122" y="784"/>
                    <a:pt x="122" y="784"/>
                  </a:cubicBezTo>
                  <a:cubicBezTo>
                    <a:pt x="122" y="787"/>
                    <a:pt x="122" y="787"/>
                    <a:pt x="122" y="787"/>
                  </a:cubicBezTo>
                  <a:cubicBezTo>
                    <a:pt x="122" y="787"/>
                    <a:pt x="123" y="787"/>
                    <a:pt x="123" y="787"/>
                  </a:cubicBezTo>
                  <a:cubicBezTo>
                    <a:pt x="122" y="784"/>
                    <a:pt x="122" y="784"/>
                    <a:pt x="122" y="784"/>
                  </a:cubicBezTo>
                  <a:cubicBezTo>
                    <a:pt x="122" y="787"/>
                    <a:pt x="122" y="787"/>
                    <a:pt x="122" y="787"/>
                  </a:cubicBezTo>
                  <a:cubicBezTo>
                    <a:pt x="122" y="785"/>
                    <a:pt x="122" y="785"/>
                    <a:pt x="122" y="785"/>
                  </a:cubicBezTo>
                  <a:cubicBezTo>
                    <a:pt x="122" y="787"/>
                    <a:pt x="122" y="787"/>
                    <a:pt x="122" y="787"/>
                  </a:cubicBezTo>
                  <a:cubicBezTo>
                    <a:pt x="122" y="787"/>
                    <a:pt x="122" y="787"/>
                    <a:pt x="122" y="787"/>
                  </a:cubicBezTo>
                  <a:cubicBezTo>
                    <a:pt x="122" y="785"/>
                    <a:pt x="122" y="785"/>
                    <a:pt x="122" y="785"/>
                  </a:cubicBezTo>
                  <a:cubicBezTo>
                    <a:pt x="122" y="787"/>
                    <a:pt x="122" y="787"/>
                    <a:pt x="122" y="787"/>
                  </a:cubicBezTo>
                  <a:cubicBezTo>
                    <a:pt x="122" y="787"/>
                    <a:pt x="122" y="787"/>
                    <a:pt x="122" y="787"/>
                  </a:cubicBezTo>
                  <a:cubicBezTo>
                    <a:pt x="122" y="787"/>
                    <a:pt x="122" y="787"/>
                    <a:pt x="122" y="787"/>
                  </a:cubicBezTo>
                  <a:cubicBezTo>
                    <a:pt x="122" y="787"/>
                    <a:pt x="122" y="787"/>
                    <a:pt x="122" y="787"/>
                  </a:cubicBezTo>
                  <a:cubicBezTo>
                    <a:pt x="122" y="787"/>
                    <a:pt x="122" y="787"/>
                    <a:pt x="122" y="787"/>
                  </a:cubicBezTo>
                  <a:cubicBezTo>
                    <a:pt x="122" y="787"/>
                    <a:pt x="122" y="787"/>
                    <a:pt x="122" y="787"/>
                  </a:cubicBezTo>
                  <a:cubicBezTo>
                    <a:pt x="122" y="787"/>
                    <a:pt x="122" y="787"/>
                    <a:pt x="122" y="787"/>
                  </a:cubicBezTo>
                  <a:cubicBezTo>
                    <a:pt x="123" y="787"/>
                    <a:pt x="125" y="787"/>
                    <a:pt x="128" y="788"/>
                  </a:cubicBezTo>
                  <a:cubicBezTo>
                    <a:pt x="131" y="788"/>
                    <a:pt x="136" y="788"/>
                    <a:pt x="140" y="789"/>
                  </a:cubicBezTo>
                  <a:cubicBezTo>
                    <a:pt x="143" y="789"/>
                    <a:pt x="146" y="789"/>
                    <a:pt x="146" y="789"/>
                  </a:cubicBezTo>
                  <a:cubicBezTo>
                    <a:pt x="148" y="789"/>
                    <a:pt x="149" y="788"/>
                    <a:pt x="150" y="787"/>
                  </a:cubicBezTo>
                  <a:cubicBezTo>
                    <a:pt x="151" y="785"/>
                    <a:pt x="150" y="783"/>
                    <a:pt x="148" y="782"/>
                  </a:cubicBezTo>
                  <a:cubicBezTo>
                    <a:pt x="147" y="781"/>
                    <a:pt x="147" y="781"/>
                    <a:pt x="147" y="781"/>
                  </a:cubicBezTo>
                  <a:cubicBezTo>
                    <a:pt x="145" y="784"/>
                    <a:pt x="145" y="784"/>
                    <a:pt x="145" y="784"/>
                  </a:cubicBezTo>
                  <a:cubicBezTo>
                    <a:pt x="145" y="788"/>
                    <a:pt x="145" y="788"/>
                    <a:pt x="145" y="788"/>
                  </a:cubicBezTo>
                  <a:cubicBezTo>
                    <a:pt x="145" y="788"/>
                    <a:pt x="164" y="789"/>
                    <a:pt x="172" y="789"/>
                  </a:cubicBezTo>
                  <a:cubicBezTo>
                    <a:pt x="173" y="789"/>
                    <a:pt x="174" y="789"/>
                    <a:pt x="175" y="789"/>
                  </a:cubicBezTo>
                  <a:cubicBezTo>
                    <a:pt x="175" y="789"/>
                    <a:pt x="176" y="789"/>
                    <a:pt x="176" y="789"/>
                  </a:cubicBezTo>
                  <a:cubicBezTo>
                    <a:pt x="177" y="789"/>
                    <a:pt x="177" y="789"/>
                    <a:pt x="177" y="789"/>
                  </a:cubicBezTo>
                  <a:cubicBezTo>
                    <a:pt x="178" y="789"/>
                    <a:pt x="178" y="789"/>
                    <a:pt x="178" y="789"/>
                  </a:cubicBezTo>
                  <a:cubicBezTo>
                    <a:pt x="178" y="788"/>
                    <a:pt x="178" y="788"/>
                    <a:pt x="178" y="788"/>
                  </a:cubicBezTo>
                  <a:cubicBezTo>
                    <a:pt x="178" y="788"/>
                    <a:pt x="179" y="788"/>
                    <a:pt x="179" y="787"/>
                  </a:cubicBezTo>
                  <a:cubicBezTo>
                    <a:pt x="180" y="785"/>
                    <a:pt x="180" y="783"/>
                    <a:pt x="178" y="782"/>
                  </a:cubicBezTo>
                  <a:cubicBezTo>
                    <a:pt x="175" y="780"/>
                    <a:pt x="175" y="780"/>
                    <a:pt x="175" y="780"/>
                  </a:cubicBezTo>
                  <a:cubicBezTo>
                    <a:pt x="173" y="783"/>
                    <a:pt x="173" y="783"/>
                    <a:pt x="173" y="783"/>
                  </a:cubicBezTo>
                  <a:cubicBezTo>
                    <a:pt x="172" y="787"/>
                    <a:pt x="172" y="787"/>
                    <a:pt x="172" y="787"/>
                  </a:cubicBezTo>
                  <a:cubicBezTo>
                    <a:pt x="204" y="792"/>
                    <a:pt x="204" y="792"/>
                    <a:pt x="204" y="792"/>
                  </a:cubicBezTo>
                  <a:cubicBezTo>
                    <a:pt x="206" y="792"/>
                    <a:pt x="208" y="791"/>
                    <a:pt x="208" y="789"/>
                  </a:cubicBezTo>
                  <a:cubicBezTo>
                    <a:pt x="209" y="788"/>
                    <a:pt x="208" y="786"/>
                    <a:pt x="207" y="785"/>
                  </a:cubicBezTo>
                  <a:cubicBezTo>
                    <a:pt x="199" y="780"/>
                    <a:pt x="199" y="780"/>
                    <a:pt x="199" y="780"/>
                  </a:cubicBezTo>
                  <a:cubicBezTo>
                    <a:pt x="197" y="783"/>
                    <a:pt x="197" y="783"/>
                    <a:pt x="197" y="783"/>
                  </a:cubicBezTo>
                  <a:cubicBezTo>
                    <a:pt x="197" y="787"/>
                    <a:pt x="197" y="787"/>
                    <a:pt x="197" y="787"/>
                  </a:cubicBezTo>
                  <a:cubicBezTo>
                    <a:pt x="230" y="792"/>
                    <a:pt x="230" y="792"/>
                    <a:pt x="230" y="792"/>
                  </a:cubicBezTo>
                  <a:cubicBezTo>
                    <a:pt x="232" y="792"/>
                    <a:pt x="234" y="791"/>
                    <a:pt x="234" y="789"/>
                  </a:cubicBezTo>
                  <a:cubicBezTo>
                    <a:pt x="235" y="787"/>
                    <a:pt x="234" y="785"/>
                    <a:pt x="233" y="784"/>
                  </a:cubicBezTo>
                  <a:cubicBezTo>
                    <a:pt x="227" y="781"/>
                    <a:pt x="227" y="781"/>
                    <a:pt x="227" y="781"/>
                  </a:cubicBezTo>
                  <a:cubicBezTo>
                    <a:pt x="225" y="784"/>
                    <a:pt x="225" y="784"/>
                    <a:pt x="225" y="784"/>
                  </a:cubicBezTo>
                  <a:cubicBezTo>
                    <a:pt x="228" y="786"/>
                    <a:pt x="228" y="786"/>
                    <a:pt x="228" y="786"/>
                  </a:cubicBezTo>
                  <a:cubicBezTo>
                    <a:pt x="225" y="784"/>
                    <a:pt x="225" y="784"/>
                    <a:pt x="225" y="784"/>
                  </a:cubicBezTo>
                  <a:cubicBezTo>
                    <a:pt x="227" y="787"/>
                    <a:pt x="227" y="787"/>
                    <a:pt x="227" y="787"/>
                  </a:cubicBezTo>
                  <a:cubicBezTo>
                    <a:pt x="227" y="787"/>
                    <a:pt x="227" y="787"/>
                    <a:pt x="228" y="786"/>
                  </a:cubicBezTo>
                  <a:cubicBezTo>
                    <a:pt x="225" y="784"/>
                    <a:pt x="225" y="784"/>
                    <a:pt x="225" y="784"/>
                  </a:cubicBezTo>
                  <a:cubicBezTo>
                    <a:pt x="227" y="787"/>
                    <a:pt x="227" y="787"/>
                    <a:pt x="227" y="787"/>
                  </a:cubicBezTo>
                  <a:cubicBezTo>
                    <a:pt x="225" y="784"/>
                    <a:pt x="225" y="784"/>
                    <a:pt x="225" y="784"/>
                  </a:cubicBezTo>
                  <a:cubicBezTo>
                    <a:pt x="226" y="788"/>
                    <a:pt x="226" y="788"/>
                    <a:pt x="226" y="788"/>
                  </a:cubicBezTo>
                  <a:cubicBezTo>
                    <a:pt x="226" y="788"/>
                    <a:pt x="226" y="788"/>
                    <a:pt x="227" y="787"/>
                  </a:cubicBezTo>
                  <a:cubicBezTo>
                    <a:pt x="225" y="784"/>
                    <a:pt x="225" y="784"/>
                    <a:pt x="225" y="784"/>
                  </a:cubicBezTo>
                  <a:cubicBezTo>
                    <a:pt x="226" y="788"/>
                    <a:pt x="226" y="788"/>
                    <a:pt x="226" y="788"/>
                  </a:cubicBezTo>
                  <a:cubicBezTo>
                    <a:pt x="225" y="784"/>
                    <a:pt x="225" y="784"/>
                    <a:pt x="225" y="784"/>
                  </a:cubicBezTo>
                  <a:cubicBezTo>
                    <a:pt x="225" y="788"/>
                    <a:pt x="225" y="788"/>
                    <a:pt x="225" y="788"/>
                  </a:cubicBezTo>
                  <a:cubicBezTo>
                    <a:pt x="226" y="788"/>
                    <a:pt x="226" y="788"/>
                    <a:pt x="226" y="788"/>
                  </a:cubicBezTo>
                  <a:cubicBezTo>
                    <a:pt x="225" y="784"/>
                    <a:pt x="225" y="784"/>
                    <a:pt x="225" y="784"/>
                  </a:cubicBezTo>
                  <a:cubicBezTo>
                    <a:pt x="225" y="788"/>
                    <a:pt x="225" y="788"/>
                    <a:pt x="225" y="788"/>
                  </a:cubicBezTo>
                  <a:cubicBezTo>
                    <a:pt x="225" y="785"/>
                    <a:pt x="225" y="785"/>
                    <a:pt x="225" y="785"/>
                  </a:cubicBezTo>
                  <a:cubicBezTo>
                    <a:pt x="225" y="788"/>
                    <a:pt x="225" y="788"/>
                    <a:pt x="225" y="788"/>
                  </a:cubicBezTo>
                  <a:cubicBezTo>
                    <a:pt x="225" y="788"/>
                    <a:pt x="225" y="788"/>
                    <a:pt x="225" y="788"/>
                  </a:cubicBezTo>
                  <a:cubicBezTo>
                    <a:pt x="225" y="785"/>
                    <a:pt x="225" y="785"/>
                    <a:pt x="225" y="785"/>
                  </a:cubicBezTo>
                  <a:cubicBezTo>
                    <a:pt x="225" y="788"/>
                    <a:pt x="225" y="788"/>
                    <a:pt x="225" y="788"/>
                  </a:cubicBezTo>
                  <a:cubicBezTo>
                    <a:pt x="225" y="787"/>
                    <a:pt x="225" y="787"/>
                    <a:pt x="225" y="787"/>
                  </a:cubicBezTo>
                  <a:cubicBezTo>
                    <a:pt x="225" y="788"/>
                    <a:pt x="225" y="788"/>
                    <a:pt x="225" y="788"/>
                  </a:cubicBezTo>
                  <a:cubicBezTo>
                    <a:pt x="225" y="788"/>
                    <a:pt x="225" y="788"/>
                    <a:pt x="225" y="788"/>
                  </a:cubicBezTo>
                  <a:cubicBezTo>
                    <a:pt x="225" y="787"/>
                    <a:pt x="225" y="787"/>
                    <a:pt x="225" y="787"/>
                  </a:cubicBezTo>
                  <a:cubicBezTo>
                    <a:pt x="225" y="788"/>
                    <a:pt x="225" y="788"/>
                    <a:pt x="225" y="788"/>
                  </a:cubicBezTo>
                  <a:cubicBezTo>
                    <a:pt x="225" y="788"/>
                    <a:pt x="225" y="788"/>
                    <a:pt x="226" y="788"/>
                  </a:cubicBezTo>
                  <a:cubicBezTo>
                    <a:pt x="229" y="788"/>
                    <a:pt x="235" y="788"/>
                    <a:pt x="240" y="789"/>
                  </a:cubicBezTo>
                  <a:cubicBezTo>
                    <a:pt x="245" y="789"/>
                    <a:pt x="251" y="789"/>
                    <a:pt x="253" y="789"/>
                  </a:cubicBezTo>
                  <a:cubicBezTo>
                    <a:pt x="254" y="789"/>
                    <a:pt x="254" y="789"/>
                    <a:pt x="254" y="789"/>
                  </a:cubicBezTo>
                  <a:cubicBezTo>
                    <a:pt x="255" y="789"/>
                    <a:pt x="255" y="789"/>
                    <a:pt x="255" y="789"/>
                  </a:cubicBezTo>
                  <a:cubicBezTo>
                    <a:pt x="255" y="789"/>
                    <a:pt x="255" y="789"/>
                    <a:pt x="255" y="789"/>
                  </a:cubicBezTo>
                  <a:cubicBezTo>
                    <a:pt x="256" y="789"/>
                    <a:pt x="256" y="789"/>
                    <a:pt x="256" y="789"/>
                  </a:cubicBezTo>
                  <a:cubicBezTo>
                    <a:pt x="256" y="788"/>
                    <a:pt x="257" y="788"/>
                    <a:pt x="257" y="787"/>
                  </a:cubicBezTo>
                  <a:cubicBezTo>
                    <a:pt x="258" y="787"/>
                    <a:pt x="258" y="786"/>
                    <a:pt x="258" y="785"/>
                  </a:cubicBezTo>
                  <a:cubicBezTo>
                    <a:pt x="257" y="784"/>
                    <a:pt x="257" y="783"/>
                    <a:pt x="256" y="782"/>
                  </a:cubicBezTo>
                  <a:cubicBezTo>
                    <a:pt x="255" y="782"/>
                    <a:pt x="255" y="782"/>
                    <a:pt x="255" y="782"/>
                  </a:cubicBezTo>
                  <a:cubicBezTo>
                    <a:pt x="253" y="785"/>
                    <a:pt x="253" y="785"/>
                    <a:pt x="253" y="785"/>
                  </a:cubicBezTo>
                  <a:cubicBezTo>
                    <a:pt x="253" y="789"/>
                    <a:pt x="253" y="789"/>
                    <a:pt x="253" y="789"/>
                  </a:cubicBezTo>
                  <a:cubicBezTo>
                    <a:pt x="282" y="792"/>
                    <a:pt x="282" y="792"/>
                    <a:pt x="282" y="792"/>
                  </a:cubicBezTo>
                  <a:cubicBezTo>
                    <a:pt x="284" y="792"/>
                    <a:pt x="286" y="791"/>
                    <a:pt x="286" y="789"/>
                  </a:cubicBezTo>
                  <a:cubicBezTo>
                    <a:pt x="287" y="787"/>
                    <a:pt x="286" y="785"/>
                    <a:pt x="285" y="785"/>
                  </a:cubicBezTo>
                  <a:cubicBezTo>
                    <a:pt x="279" y="781"/>
                    <a:pt x="279" y="781"/>
                    <a:pt x="279" y="781"/>
                  </a:cubicBezTo>
                  <a:cubicBezTo>
                    <a:pt x="277" y="784"/>
                    <a:pt x="277" y="784"/>
                    <a:pt x="277" y="784"/>
                  </a:cubicBezTo>
                  <a:cubicBezTo>
                    <a:pt x="277" y="788"/>
                    <a:pt x="277" y="788"/>
                    <a:pt x="277" y="788"/>
                  </a:cubicBezTo>
                  <a:cubicBezTo>
                    <a:pt x="306" y="792"/>
                    <a:pt x="306" y="792"/>
                    <a:pt x="306" y="792"/>
                  </a:cubicBezTo>
                  <a:cubicBezTo>
                    <a:pt x="308" y="792"/>
                    <a:pt x="310" y="791"/>
                    <a:pt x="311" y="789"/>
                  </a:cubicBezTo>
                  <a:cubicBezTo>
                    <a:pt x="311" y="787"/>
                    <a:pt x="310" y="786"/>
                    <a:pt x="309" y="785"/>
                  </a:cubicBezTo>
                  <a:cubicBezTo>
                    <a:pt x="304" y="782"/>
                    <a:pt x="304" y="782"/>
                    <a:pt x="304" y="782"/>
                  </a:cubicBezTo>
                  <a:cubicBezTo>
                    <a:pt x="302" y="785"/>
                    <a:pt x="302" y="785"/>
                    <a:pt x="302" y="785"/>
                  </a:cubicBezTo>
                  <a:cubicBezTo>
                    <a:pt x="305" y="787"/>
                    <a:pt x="305" y="787"/>
                    <a:pt x="305" y="787"/>
                  </a:cubicBezTo>
                  <a:cubicBezTo>
                    <a:pt x="302" y="785"/>
                    <a:pt x="302" y="785"/>
                    <a:pt x="302" y="785"/>
                  </a:cubicBezTo>
                  <a:cubicBezTo>
                    <a:pt x="304" y="788"/>
                    <a:pt x="304" y="788"/>
                    <a:pt x="304" y="788"/>
                  </a:cubicBezTo>
                  <a:cubicBezTo>
                    <a:pt x="304" y="788"/>
                    <a:pt x="305" y="788"/>
                    <a:pt x="305" y="787"/>
                  </a:cubicBezTo>
                  <a:cubicBezTo>
                    <a:pt x="302" y="785"/>
                    <a:pt x="302" y="785"/>
                    <a:pt x="302" y="785"/>
                  </a:cubicBezTo>
                  <a:cubicBezTo>
                    <a:pt x="304" y="788"/>
                    <a:pt x="304" y="788"/>
                    <a:pt x="304" y="788"/>
                  </a:cubicBezTo>
                  <a:cubicBezTo>
                    <a:pt x="302" y="785"/>
                    <a:pt x="302" y="785"/>
                    <a:pt x="302" y="785"/>
                  </a:cubicBezTo>
                  <a:cubicBezTo>
                    <a:pt x="303" y="789"/>
                    <a:pt x="303" y="789"/>
                    <a:pt x="303" y="789"/>
                  </a:cubicBezTo>
                  <a:cubicBezTo>
                    <a:pt x="303" y="789"/>
                    <a:pt x="303" y="789"/>
                    <a:pt x="304" y="788"/>
                  </a:cubicBezTo>
                  <a:cubicBezTo>
                    <a:pt x="302" y="785"/>
                    <a:pt x="302" y="785"/>
                    <a:pt x="302" y="785"/>
                  </a:cubicBezTo>
                  <a:cubicBezTo>
                    <a:pt x="303" y="789"/>
                    <a:pt x="303" y="789"/>
                    <a:pt x="303" y="789"/>
                  </a:cubicBezTo>
                  <a:cubicBezTo>
                    <a:pt x="302" y="785"/>
                    <a:pt x="302" y="785"/>
                    <a:pt x="302" y="785"/>
                  </a:cubicBezTo>
                  <a:cubicBezTo>
                    <a:pt x="302" y="789"/>
                    <a:pt x="302" y="789"/>
                    <a:pt x="302" y="789"/>
                  </a:cubicBezTo>
                  <a:cubicBezTo>
                    <a:pt x="303" y="789"/>
                    <a:pt x="303" y="789"/>
                    <a:pt x="303" y="789"/>
                  </a:cubicBezTo>
                  <a:cubicBezTo>
                    <a:pt x="302" y="785"/>
                    <a:pt x="302" y="785"/>
                    <a:pt x="302" y="785"/>
                  </a:cubicBezTo>
                  <a:cubicBezTo>
                    <a:pt x="302" y="789"/>
                    <a:pt x="302" y="789"/>
                    <a:pt x="302" y="789"/>
                  </a:cubicBezTo>
                  <a:cubicBezTo>
                    <a:pt x="302" y="785"/>
                    <a:pt x="302" y="785"/>
                    <a:pt x="302" y="785"/>
                  </a:cubicBezTo>
                  <a:cubicBezTo>
                    <a:pt x="302" y="789"/>
                    <a:pt x="302" y="789"/>
                    <a:pt x="302" y="789"/>
                  </a:cubicBezTo>
                  <a:cubicBezTo>
                    <a:pt x="302" y="789"/>
                    <a:pt x="302" y="789"/>
                    <a:pt x="302" y="789"/>
                  </a:cubicBezTo>
                  <a:cubicBezTo>
                    <a:pt x="302" y="785"/>
                    <a:pt x="302" y="785"/>
                    <a:pt x="302" y="785"/>
                  </a:cubicBezTo>
                  <a:cubicBezTo>
                    <a:pt x="302" y="789"/>
                    <a:pt x="302" y="789"/>
                    <a:pt x="302" y="789"/>
                  </a:cubicBezTo>
                  <a:cubicBezTo>
                    <a:pt x="302" y="788"/>
                    <a:pt x="302" y="788"/>
                    <a:pt x="302" y="788"/>
                  </a:cubicBezTo>
                  <a:cubicBezTo>
                    <a:pt x="302" y="789"/>
                    <a:pt x="302" y="789"/>
                    <a:pt x="302" y="789"/>
                  </a:cubicBezTo>
                  <a:cubicBezTo>
                    <a:pt x="302" y="789"/>
                    <a:pt x="302" y="789"/>
                    <a:pt x="302" y="789"/>
                  </a:cubicBezTo>
                  <a:cubicBezTo>
                    <a:pt x="302" y="788"/>
                    <a:pt x="302" y="788"/>
                    <a:pt x="302" y="788"/>
                  </a:cubicBezTo>
                  <a:cubicBezTo>
                    <a:pt x="302" y="789"/>
                    <a:pt x="302" y="789"/>
                    <a:pt x="302" y="789"/>
                  </a:cubicBezTo>
                  <a:cubicBezTo>
                    <a:pt x="302" y="789"/>
                    <a:pt x="304" y="789"/>
                    <a:pt x="306" y="789"/>
                  </a:cubicBezTo>
                  <a:cubicBezTo>
                    <a:pt x="311" y="789"/>
                    <a:pt x="322" y="790"/>
                    <a:pt x="327" y="790"/>
                  </a:cubicBezTo>
                  <a:cubicBezTo>
                    <a:pt x="328" y="790"/>
                    <a:pt x="328" y="790"/>
                    <a:pt x="329" y="790"/>
                  </a:cubicBezTo>
                  <a:cubicBezTo>
                    <a:pt x="330" y="790"/>
                    <a:pt x="330" y="790"/>
                    <a:pt x="330" y="790"/>
                  </a:cubicBezTo>
                  <a:cubicBezTo>
                    <a:pt x="330" y="789"/>
                    <a:pt x="330" y="789"/>
                    <a:pt x="330" y="789"/>
                  </a:cubicBezTo>
                  <a:cubicBezTo>
                    <a:pt x="331" y="789"/>
                    <a:pt x="331" y="789"/>
                    <a:pt x="331" y="789"/>
                  </a:cubicBezTo>
                  <a:cubicBezTo>
                    <a:pt x="331" y="789"/>
                    <a:pt x="332" y="789"/>
                    <a:pt x="332" y="788"/>
                  </a:cubicBezTo>
                  <a:cubicBezTo>
                    <a:pt x="333" y="787"/>
                    <a:pt x="333" y="786"/>
                    <a:pt x="333" y="785"/>
                  </a:cubicBezTo>
                  <a:cubicBezTo>
                    <a:pt x="333" y="784"/>
                    <a:pt x="332" y="783"/>
                    <a:pt x="331" y="782"/>
                  </a:cubicBezTo>
                  <a:cubicBezTo>
                    <a:pt x="327" y="780"/>
                    <a:pt x="327" y="780"/>
                    <a:pt x="327" y="780"/>
                  </a:cubicBezTo>
                  <a:cubicBezTo>
                    <a:pt x="325" y="783"/>
                    <a:pt x="325" y="783"/>
                    <a:pt x="325" y="783"/>
                  </a:cubicBezTo>
                  <a:cubicBezTo>
                    <a:pt x="325" y="787"/>
                    <a:pt x="325" y="787"/>
                    <a:pt x="325" y="787"/>
                  </a:cubicBezTo>
                  <a:cubicBezTo>
                    <a:pt x="356" y="788"/>
                    <a:pt x="356" y="788"/>
                    <a:pt x="356" y="788"/>
                  </a:cubicBezTo>
                  <a:cubicBezTo>
                    <a:pt x="357" y="788"/>
                    <a:pt x="359" y="787"/>
                    <a:pt x="359" y="785"/>
                  </a:cubicBezTo>
                  <a:cubicBezTo>
                    <a:pt x="360" y="784"/>
                    <a:pt x="359" y="782"/>
                    <a:pt x="358" y="781"/>
                  </a:cubicBezTo>
                  <a:cubicBezTo>
                    <a:pt x="357" y="780"/>
                    <a:pt x="357" y="780"/>
                    <a:pt x="357" y="780"/>
                  </a:cubicBezTo>
                  <a:cubicBezTo>
                    <a:pt x="355" y="784"/>
                    <a:pt x="355" y="784"/>
                    <a:pt x="355" y="784"/>
                  </a:cubicBezTo>
                  <a:cubicBezTo>
                    <a:pt x="355" y="788"/>
                    <a:pt x="355" y="788"/>
                    <a:pt x="355" y="788"/>
                  </a:cubicBezTo>
                  <a:cubicBezTo>
                    <a:pt x="355" y="788"/>
                    <a:pt x="358" y="788"/>
                    <a:pt x="363" y="788"/>
                  </a:cubicBezTo>
                  <a:cubicBezTo>
                    <a:pt x="367" y="788"/>
                    <a:pt x="372" y="788"/>
                    <a:pt x="374" y="788"/>
                  </a:cubicBezTo>
                  <a:cubicBezTo>
                    <a:pt x="375" y="788"/>
                    <a:pt x="375" y="788"/>
                    <a:pt x="376" y="788"/>
                  </a:cubicBezTo>
                  <a:cubicBezTo>
                    <a:pt x="376" y="788"/>
                    <a:pt x="376" y="788"/>
                    <a:pt x="376" y="788"/>
                  </a:cubicBezTo>
                  <a:cubicBezTo>
                    <a:pt x="377" y="788"/>
                    <a:pt x="377" y="788"/>
                    <a:pt x="377" y="788"/>
                  </a:cubicBezTo>
                  <a:cubicBezTo>
                    <a:pt x="378" y="788"/>
                    <a:pt x="378" y="788"/>
                    <a:pt x="378" y="788"/>
                  </a:cubicBezTo>
                  <a:cubicBezTo>
                    <a:pt x="378" y="788"/>
                    <a:pt x="378" y="787"/>
                    <a:pt x="379" y="786"/>
                  </a:cubicBezTo>
                  <a:cubicBezTo>
                    <a:pt x="380" y="785"/>
                    <a:pt x="380" y="782"/>
                    <a:pt x="378" y="781"/>
                  </a:cubicBezTo>
                  <a:cubicBezTo>
                    <a:pt x="376" y="780"/>
                    <a:pt x="376" y="780"/>
                    <a:pt x="376" y="780"/>
                  </a:cubicBezTo>
                  <a:cubicBezTo>
                    <a:pt x="374" y="783"/>
                    <a:pt x="374" y="783"/>
                    <a:pt x="374" y="783"/>
                  </a:cubicBezTo>
                  <a:cubicBezTo>
                    <a:pt x="373" y="787"/>
                    <a:pt x="373" y="787"/>
                    <a:pt x="373" y="787"/>
                  </a:cubicBezTo>
                  <a:cubicBezTo>
                    <a:pt x="373" y="787"/>
                    <a:pt x="381" y="788"/>
                    <a:pt x="389" y="789"/>
                  </a:cubicBezTo>
                  <a:cubicBezTo>
                    <a:pt x="393" y="790"/>
                    <a:pt x="397" y="791"/>
                    <a:pt x="400" y="791"/>
                  </a:cubicBezTo>
                  <a:cubicBezTo>
                    <a:pt x="402" y="791"/>
                    <a:pt x="404" y="792"/>
                    <a:pt x="405" y="792"/>
                  </a:cubicBezTo>
                  <a:cubicBezTo>
                    <a:pt x="406" y="792"/>
                    <a:pt x="407" y="792"/>
                    <a:pt x="408" y="792"/>
                  </a:cubicBezTo>
                  <a:cubicBezTo>
                    <a:pt x="408" y="792"/>
                    <a:pt x="409" y="792"/>
                    <a:pt x="409" y="792"/>
                  </a:cubicBezTo>
                  <a:cubicBezTo>
                    <a:pt x="409" y="792"/>
                    <a:pt x="410" y="792"/>
                    <a:pt x="410" y="792"/>
                  </a:cubicBezTo>
                  <a:cubicBezTo>
                    <a:pt x="411" y="791"/>
                    <a:pt x="411" y="791"/>
                    <a:pt x="411" y="791"/>
                  </a:cubicBezTo>
                  <a:cubicBezTo>
                    <a:pt x="411" y="791"/>
                    <a:pt x="412" y="791"/>
                    <a:pt x="412" y="790"/>
                  </a:cubicBezTo>
                  <a:cubicBezTo>
                    <a:pt x="413" y="788"/>
                    <a:pt x="413" y="786"/>
                    <a:pt x="411" y="785"/>
                  </a:cubicBezTo>
                  <a:cubicBezTo>
                    <a:pt x="402" y="779"/>
                    <a:pt x="402" y="779"/>
                    <a:pt x="402" y="779"/>
                  </a:cubicBezTo>
                  <a:cubicBezTo>
                    <a:pt x="400" y="782"/>
                    <a:pt x="400" y="782"/>
                    <a:pt x="400" y="782"/>
                  </a:cubicBezTo>
                  <a:cubicBezTo>
                    <a:pt x="399" y="786"/>
                    <a:pt x="399" y="786"/>
                    <a:pt x="399" y="786"/>
                  </a:cubicBezTo>
                  <a:cubicBezTo>
                    <a:pt x="427" y="790"/>
                    <a:pt x="427" y="790"/>
                    <a:pt x="427" y="790"/>
                  </a:cubicBezTo>
                  <a:cubicBezTo>
                    <a:pt x="429" y="790"/>
                    <a:pt x="431" y="789"/>
                    <a:pt x="431" y="787"/>
                  </a:cubicBezTo>
                  <a:cubicBezTo>
                    <a:pt x="432" y="785"/>
                    <a:pt x="431" y="783"/>
                    <a:pt x="430" y="782"/>
                  </a:cubicBezTo>
                  <a:cubicBezTo>
                    <a:pt x="423" y="778"/>
                    <a:pt x="423" y="778"/>
                    <a:pt x="423" y="778"/>
                  </a:cubicBezTo>
                  <a:cubicBezTo>
                    <a:pt x="421" y="782"/>
                    <a:pt x="421" y="782"/>
                    <a:pt x="421" y="782"/>
                  </a:cubicBezTo>
                  <a:cubicBezTo>
                    <a:pt x="424" y="784"/>
                    <a:pt x="424" y="784"/>
                    <a:pt x="424" y="784"/>
                  </a:cubicBezTo>
                  <a:cubicBezTo>
                    <a:pt x="421" y="782"/>
                    <a:pt x="421" y="782"/>
                    <a:pt x="421" y="782"/>
                  </a:cubicBezTo>
                  <a:cubicBezTo>
                    <a:pt x="423" y="785"/>
                    <a:pt x="423" y="785"/>
                    <a:pt x="423" y="785"/>
                  </a:cubicBezTo>
                  <a:cubicBezTo>
                    <a:pt x="423" y="785"/>
                    <a:pt x="424" y="785"/>
                    <a:pt x="424" y="784"/>
                  </a:cubicBezTo>
                  <a:cubicBezTo>
                    <a:pt x="421" y="782"/>
                    <a:pt x="421" y="782"/>
                    <a:pt x="421" y="782"/>
                  </a:cubicBezTo>
                  <a:cubicBezTo>
                    <a:pt x="423" y="785"/>
                    <a:pt x="423" y="785"/>
                    <a:pt x="423" y="785"/>
                  </a:cubicBezTo>
                  <a:cubicBezTo>
                    <a:pt x="421" y="782"/>
                    <a:pt x="421" y="782"/>
                    <a:pt x="421" y="782"/>
                  </a:cubicBezTo>
                  <a:cubicBezTo>
                    <a:pt x="422" y="785"/>
                    <a:pt x="422" y="785"/>
                    <a:pt x="422" y="785"/>
                  </a:cubicBezTo>
                  <a:cubicBezTo>
                    <a:pt x="422" y="785"/>
                    <a:pt x="422" y="785"/>
                    <a:pt x="423" y="785"/>
                  </a:cubicBezTo>
                  <a:cubicBezTo>
                    <a:pt x="421" y="782"/>
                    <a:pt x="421" y="782"/>
                    <a:pt x="421" y="782"/>
                  </a:cubicBezTo>
                  <a:cubicBezTo>
                    <a:pt x="422" y="785"/>
                    <a:pt x="422" y="785"/>
                    <a:pt x="422" y="785"/>
                  </a:cubicBezTo>
                  <a:cubicBezTo>
                    <a:pt x="421" y="784"/>
                    <a:pt x="421" y="784"/>
                    <a:pt x="421" y="784"/>
                  </a:cubicBezTo>
                  <a:cubicBezTo>
                    <a:pt x="421" y="785"/>
                    <a:pt x="421" y="785"/>
                    <a:pt x="421" y="785"/>
                  </a:cubicBezTo>
                  <a:cubicBezTo>
                    <a:pt x="422" y="785"/>
                    <a:pt x="422" y="785"/>
                    <a:pt x="422" y="785"/>
                  </a:cubicBezTo>
                  <a:cubicBezTo>
                    <a:pt x="421" y="784"/>
                    <a:pt x="421" y="784"/>
                    <a:pt x="421" y="784"/>
                  </a:cubicBezTo>
                  <a:cubicBezTo>
                    <a:pt x="421" y="785"/>
                    <a:pt x="421" y="785"/>
                    <a:pt x="421" y="785"/>
                  </a:cubicBezTo>
                  <a:cubicBezTo>
                    <a:pt x="421" y="785"/>
                    <a:pt x="422" y="785"/>
                    <a:pt x="423" y="786"/>
                  </a:cubicBezTo>
                  <a:cubicBezTo>
                    <a:pt x="427" y="786"/>
                    <a:pt x="435" y="788"/>
                    <a:pt x="442" y="789"/>
                  </a:cubicBezTo>
                  <a:cubicBezTo>
                    <a:pt x="446" y="789"/>
                    <a:pt x="449" y="790"/>
                    <a:pt x="451" y="791"/>
                  </a:cubicBezTo>
                  <a:cubicBezTo>
                    <a:pt x="453" y="791"/>
                    <a:pt x="454" y="791"/>
                    <a:pt x="454" y="791"/>
                  </a:cubicBezTo>
                  <a:cubicBezTo>
                    <a:pt x="455" y="791"/>
                    <a:pt x="455" y="791"/>
                    <a:pt x="456" y="791"/>
                  </a:cubicBezTo>
                  <a:cubicBezTo>
                    <a:pt x="456" y="791"/>
                    <a:pt x="456" y="791"/>
                    <a:pt x="457" y="791"/>
                  </a:cubicBezTo>
                  <a:cubicBezTo>
                    <a:pt x="457" y="791"/>
                    <a:pt x="457" y="791"/>
                    <a:pt x="457" y="791"/>
                  </a:cubicBezTo>
                  <a:cubicBezTo>
                    <a:pt x="458" y="791"/>
                    <a:pt x="458" y="791"/>
                    <a:pt x="458" y="791"/>
                  </a:cubicBezTo>
                  <a:cubicBezTo>
                    <a:pt x="459" y="791"/>
                    <a:pt x="459" y="791"/>
                    <a:pt x="460" y="790"/>
                  </a:cubicBezTo>
                  <a:cubicBezTo>
                    <a:pt x="461" y="789"/>
                    <a:pt x="461" y="788"/>
                    <a:pt x="460" y="787"/>
                  </a:cubicBezTo>
                  <a:cubicBezTo>
                    <a:pt x="460" y="786"/>
                    <a:pt x="460" y="785"/>
                    <a:pt x="459" y="784"/>
                  </a:cubicBezTo>
                  <a:cubicBezTo>
                    <a:pt x="450" y="779"/>
                    <a:pt x="450" y="779"/>
                    <a:pt x="450" y="779"/>
                  </a:cubicBezTo>
                  <a:cubicBezTo>
                    <a:pt x="448" y="782"/>
                    <a:pt x="448" y="782"/>
                    <a:pt x="448" y="782"/>
                  </a:cubicBezTo>
                  <a:cubicBezTo>
                    <a:pt x="452" y="784"/>
                    <a:pt x="452" y="784"/>
                    <a:pt x="452" y="784"/>
                  </a:cubicBezTo>
                  <a:cubicBezTo>
                    <a:pt x="448" y="782"/>
                    <a:pt x="448" y="782"/>
                    <a:pt x="448" y="782"/>
                  </a:cubicBezTo>
                  <a:cubicBezTo>
                    <a:pt x="450" y="786"/>
                    <a:pt x="450" y="786"/>
                    <a:pt x="450" y="786"/>
                  </a:cubicBezTo>
                  <a:cubicBezTo>
                    <a:pt x="451" y="785"/>
                    <a:pt x="451" y="785"/>
                    <a:pt x="452" y="784"/>
                  </a:cubicBezTo>
                  <a:cubicBezTo>
                    <a:pt x="448" y="782"/>
                    <a:pt x="448" y="782"/>
                    <a:pt x="448" y="782"/>
                  </a:cubicBezTo>
                  <a:cubicBezTo>
                    <a:pt x="450" y="786"/>
                    <a:pt x="450" y="786"/>
                    <a:pt x="450" y="786"/>
                  </a:cubicBezTo>
                  <a:cubicBezTo>
                    <a:pt x="449" y="783"/>
                    <a:pt x="449" y="783"/>
                    <a:pt x="449" y="783"/>
                  </a:cubicBezTo>
                  <a:cubicBezTo>
                    <a:pt x="449" y="786"/>
                    <a:pt x="449" y="786"/>
                    <a:pt x="449" y="786"/>
                  </a:cubicBezTo>
                  <a:cubicBezTo>
                    <a:pt x="449" y="786"/>
                    <a:pt x="450" y="786"/>
                    <a:pt x="450" y="786"/>
                  </a:cubicBezTo>
                  <a:cubicBezTo>
                    <a:pt x="449" y="783"/>
                    <a:pt x="449" y="783"/>
                    <a:pt x="449" y="783"/>
                  </a:cubicBezTo>
                  <a:cubicBezTo>
                    <a:pt x="449" y="786"/>
                    <a:pt x="449" y="786"/>
                    <a:pt x="449" y="786"/>
                  </a:cubicBezTo>
                  <a:cubicBezTo>
                    <a:pt x="449" y="784"/>
                    <a:pt x="449" y="784"/>
                    <a:pt x="449" y="784"/>
                  </a:cubicBezTo>
                  <a:cubicBezTo>
                    <a:pt x="449" y="786"/>
                    <a:pt x="449" y="786"/>
                    <a:pt x="449" y="786"/>
                  </a:cubicBezTo>
                  <a:cubicBezTo>
                    <a:pt x="449" y="786"/>
                    <a:pt x="449" y="786"/>
                    <a:pt x="449" y="786"/>
                  </a:cubicBezTo>
                  <a:cubicBezTo>
                    <a:pt x="449" y="784"/>
                    <a:pt x="449" y="784"/>
                    <a:pt x="449" y="784"/>
                  </a:cubicBezTo>
                  <a:cubicBezTo>
                    <a:pt x="449" y="786"/>
                    <a:pt x="449" y="786"/>
                    <a:pt x="449" y="786"/>
                  </a:cubicBezTo>
                  <a:cubicBezTo>
                    <a:pt x="449" y="785"/>
                    <a:pt x="449" y="785"/>
                    <a:pt x="449" y="785"/>
                  </a:cubicBezTo>
                  <a:cubicBezTo>
                    <a:pt x="449" y="786"/>
                    <a:pt x="449" y="786"/>
                    <a:pt x="449" y="786"/>
                  </a:cubicBezTo>
                  <a:cubicBezTo>
                    <a:pt x="449" y="786"/>
                    <a:pt x="449" y="786"/>
                    <a:pt x="449" y="786"/>
                  </a:cubicBezTo>
                  <a:cubicBezTo>
                    <a:pt x="449" y="785"/>
                    <a:pt x="449" y="785"/>
                    <a:pt x="449" y="785"/>
                  </a:cubicBezTo>
                  <a:cubicBezTo>
                    <a:pt x="449" y="786"/>
                    <a:pt x="449" y="786"/>
                    <a:pt x="449" y="786"/>
                  </a:cubicBezTo>
                  <a:cubicBezTo>
                    <a:pt x="449" y="786"/>
                    <a:pt x="449" y="786"/>
                    <a:pt x="449" y="786"/>
                  </a:cubicBezTo>
                  <a:cubicBezTo>
                    <a:pt x="450" y="786"/>
                    <a:pt x="453" y="786"/>
                    <a:pt x="457" y="787"/>
                  </a:cubicBezTo>
                  <a:cubicBezTo>
                    <a:pt x="462" y="787"/>
                    <a:pt x="469" y="788"/>
                    <a:pt x="475" y="788"/>
                  </a:cubicBezTo>
                  <a:cubicBezTo>
                    <a:pt x="481" y="789"/>
                    <a:pt x="485" y="789"/>
                    <a:pt x="485" y="789"/>
                  </a:cubicBezTo>
                  <a:cubicBezTo>
                    <a:pt x="487" y="790"/>
                    <a:pt x="489" y="788"/>
                    <a:pt x="489" y="787"/>
                  </a:cubicBezTo>
                  <a:cubicBezTo>
                    <a:pt x="490" y="785"/>
                    <a:pt x="489" y="783"/>
                    <a:pt x="488" y="782"/>
                  </a:cubicBezTo>
                  <a:cubicBezTo>
                    <a:pt x="484" y="780"/>
                    <a:pt x="484" y="780"/>
                    <a:pt x="484" y="780"/>
                  </a:cubicBezTo>
                  <a:cubicBezTo>
                    <a:pt x="482" y="783"/>
                    <a:pt x="482" y="783"/>
                    <a:pt x="482" y="783"/>
                  </a:cubicBezTo>
                  <a:cubicBezTo>
                    <a:pt x="486" y="785"/>
                    <a:pt x="486" y="785"/>
                    <a:pt x="486" y="785"/>
                  </a:cubicBezTo>
                  <a:cubicBezTo>
                    <a:pt x="482" y="783"/>
                    <a:pt x="482" y="783"/>
                    <a:pt x="482" y="783"/>
                  </a:cubicBezTo>
                  <a:cubicBezTo>
                    <a:pt x="484" y="787"/>
                    <a:pt x="484" y="787"/>
                    <a:pt x="484" y="787"/>
                  </a:cubicBezTo>
                  <a:cubicBezTo>
                    <a:pt x="484" y="787"/>
                    <a:pt x="485" y="787"/>
                    <a:pt x="486" y="785"/>
                  </a:cubicBezTo>
                  <a:cubicBezTo>
                    <a:pt x="482" y="783"/>
                    <a:pt x="482" y="783"/>
                    <a:pt x="482" y="783"/>
                  </a:cubicBezTo>
                  <a:cubicBezTo>
                    <a:pt x="484" y="787"/>
                    <a:pt x="484" y="787"/>
                    <a:pt x="484" y="787"/>
                  </a:cubicBezTo>
                  <a:cubicBezTo>
                    <a:pt x="483" y="784"/>
                    <a:pt x="483" y="784"/>
                    <a:pt x="483" y="784"/>
                  </a:cubicBezTo>
                  <a:cubicBezTo>
                    <a:pt x="483" y="787"/>
                    <a:pt x="483" y="787"/>
                    <a:pt x="483" y="787"/>
                  </a:cubicBezTo>
                  <a:cubicBezTo>
                    <a:pt x="483" y="787"/>
                    <a:pt x="483" y="787"/>
                    <a:pt x="484" y="787"/>
                  </a:cubicBezTo>
                  <a:cubicBezTo>
                    <a:pt x="483" y="784"/>
                    <a:pt x="483" y="784"/>
                    <a:pt x="483" y="784"/>
                  </a:cubicBezTo>
                  <a:cubicBezTo>
                    <a:pt x="483" y="787"/>
                    <a:pt x="483" y="787"/>
                    <a:pt x="483" y="787"/>
                  </a:cubicBezTo>
                  <a:cubicBezTo>
                    <a:pt x="483" y="786"/>
                    <a:pt x="483" y="786"/>
                    <a:pt x="483" y="786"/>
                  </a:cubicBezTo>
                  <a:cubicBezTo>
                    <a:pt x="483" y="787"/>
                    <a:pt x="483" y="787"/>
                    <a:pt x="483" y="787"/>
                  </a:cubicBezTo>
                  <a:cubicBezTo>
                    <a:pt x="483" y="787"/>
                    <a:pt x="483" y="787"/>
                    <a:pt x="483" y="787"/>
                  </a:cubicBezTo>
                  <a:cubicBezTo>
                    <a:pt x="483" y="786"/>
                    <a:pt x="483" y="786"/>
                    <a:pt x="483" y="786"/>
                  </a:cubicBezTo>
                  <a:cubicBezTo>
                    <a:pt x="483" y="787"/>
                    <a:pt x="483" y="787"/>
                    <a:pt x="483" y="787"/>
                  </a:cubicBezTo>
                  <a:cubicBezTo>
                    <a:pt x="483" y="787"/>
                    <a:pt x="483" y="787"/>
                    <a:pt x="483" y="787"/>
                  </a:cubicBezTo>
                  <a:cubicBezTo>
                    <a:pt x="485" y="787"/>
                    <a:pt x="490" y="788"/>
                    <a:pt x="495" y="788"/>
                  </a:cubicBezTo>
                  <a:cubicBezTo>
                    <a:pt x="499" y="788"/>
                    <a:pt x="503" y="788"/>
                    <a:pt x="503" y="788"/>
                  </a:cubicBezTo>
                  <a:cubicBezTo>
                    <a:pt x="505" y="789"/>
                    <a:pt x="507" y="788"/>
                    <a:pt x="507" y="786"/>
                  </a:cubicBezTo>
                  <a:cubicBezTo>
                    <a:pt x="508" y="784"/>
                    <a:pt x="507" y="782"/>
                    <a:pt x="506" y="781"/>
                  </a:cubicBezTo>
                  <a:cubicBezTo>
                    <a:pt x="503" y="780"/>
                    <a:pt x="503" y="780"/>
                    <a:pt x="503" y="780"/>
                  </a:cubicBezTo>
                  <a:cubicBezTo>
                    <a:pt x="501" y="783"/>
                    <a:pt x="501" y="783"/>
                    <a:pt x="501" y="783"/>
                  </a:cubicBezTo>
                  <a:cubicBezTo>
                    <a:pt x="501" y="787"/>
                    <a:pt x="501" y="787"/>
                    <a:pt x="501" y="787"/>
                  </a:cubicBezTo>
                  <a:cubicBezTo>
                    <a:pt x="501" y="787"/>
                    <a:pt x="506" y="788"/>
                    <a:pt x="512" y="788"/>
                  </a:cubicBezTo>
                  <a:cubicBezTo>
                    <a:pt x="515" y="789"/>
                    <a:pt x="518" y="789"/>
                    <a:pt x="520" y="789"/>
                  </a:cubicBezTo>
                  <a:cubicBezTo>
                    <a:pt x="521" y="790"/>
                    <a:pt x="523" y="790"/>
                    <a:pt x="523" y="790"/>
                  </a:cubicBezTo>
                  <a:cubicBezTo>
                    <a:pt x="524" y="790"/>
                    <a:pt x="525" y="790"/>
                    <a:pt x="526" y="790"/>
                  </a:cubicBezTo>
                  <a:cubicBezTo>
                    <a:pt x="526" y="790"/>
                    <a:pt x="526" y="790"/>
                    <a:pt x="526" y="790"/>
                  </a:cubicBezTo>
                  <a:cubicBezTo>
                    <a:pt x="527" y="790"/>
                    <a:pt x="527" y="790"/>
                    <a:pt x="527" y="790"/>
                  </a:cubicBezTo>
                  <a:cubicBezTo>
                    <a:pt x="528" y="789"/>
                    <a:pt x="528" y="789"/>
                    <a:pt x="528" y="789"/>
                  </a:cubicBezTo>
                  <a:cubicBezTo>
                    <a:pt x="528" y="789"/>
                    <a:pt x="529" y="789"/>
                    <a:pt x="529" y="788"/>
                  </a:cubicBezTo>
                  <a:cubicBezTo>
                    <a:pt x="530" y="787"/>
                    <a:pt x="530" y="786"/>
                    <a:pt x="530" y="785"/>
                  </a:cubicBezTo>
                  <a:cubicBezTo>
                    <a:pt x="530" y="784"/>
                    <a:pt x="529" y="783"/>
                    <a:pt x="528" y="783"/>
                  </a:cubicBezTo>
                  <a:cubicBezTo>
                    <a:pt x="524" y="780"/>
                    <a:pt x="524" y="780"/>
                    <a:pt x="524" y="780"/>
                  </a:cubicBezTo>
                  <a:cubicBezTo>
                    <a:pt x="522" y="783"/>
                    <a:pt x="522" y="783"/>
                    <a:pt x="522" y="783"/>
                  </a:cubicBezTo>
                  <a:cubicBezTo>
                    <a:pt x="525" y="785"/>
                    <a:pt x="525" y="785"/>
                    <a:pt x="525" y="785"/>
                  </a:cubicBezTo>
                  <a:cubicBezTo>
                    <a:pt x="522" y="783"/>
                    <a:pt x="522" y="783"/>
                    <a:pt x="522" y="783"/>
                  </a:cubicBezTo>
                  <a:cubicBezTo>
                    <a:pt x="524" y="787"/>
                    <a:pt x="524" y="787"/>
                    <a:pt x="524" y="787"/>
                  </a:cubicBezTo>
                  <a:cubicBezTo>
                    <a:pt x="524" y="786"/>
                    <a:pt x="525" y="786"/>
                    <a:pt x="525" y="785"/>
                  </a:cubicBezTo>
                  <a:cubicBezTo>
                    <a:pt x="522" y="783"/>
                    <a:pt x="522" y="783"/>
                    <a:pt x="522" y="783"/>
                  </a:cubicBezTo>
                  <a:cubicBezTo>
                    <a:pt x="524" y="787"/>
                    <a:pt x="524" y="787"/>
                    <a:pt x="524" y="787"/>
                  </a:cubicBezTo>
                  <a:cubicBezTo>
                    <a:pt x="522" y="784"/>
                    <a:pt x="522" y="784"/>
                    <a:pt x="522" y="784"/>
                  </a:cubicBezTo>
                  <a:cubicBezTo>
                    <a:pt x="523" y="787"/>
                    <a:pt x="523" y="787"/>
                    <a:pt x="523" y="787"/>
                  </a:cubicBezTo>
                  <a:cubicBezTo>
                    <a:pt x="523" y="787"/>
                    <a:pt x="524" y="787"/>
                    <a:pt x="524" y="787"/>
                  </a:cubicBezTo>
                  <a:cubicBezTo>
                    <a:pt x="522" y="784"/>
                    <a:pt x="522" y="784"/>
                    <a:pt x="522" y="784"/>
                  </a:cubicBezTo>
                  <a:cubicBezTo>
                    <a:pt x="523" y="787"/>
                    <a:pt x="523" y="787"/>
                    <a:pt x="523" y="787"/>
                  </a:cubicBezTo>
                  <a:cubicBezTo>
                    <a:pt x="522" y="785"/>
                    <a:pt x="522" y="785"/>
                    <a:pt x="522" y="785"/>
                  </a:cubicBezTo>
                  <a:cubicBezTo>
                    <a:pt x="522" y="787"/>
                    <a:pt x="522" y="787"/>
                    <a:pt x="522" y="787"/>
                  </a:cubicBezTo>
                  <a:cubicBezTo>
                    <a:pt x="522" y="787"/>
                    <a:pt x="522" y="787"/>
                    <a:pt x="523" y="787"/>
                  </a:cubicBezTo>
                  <a:cubicBezTo>
                    <a:pt x="522" y="785"/>
                    <a:pt x="522" y="785"/>
                    <a:pt x="522" y="785"/>
                  </a:cubicBezTo>
                  <a:cubicBezTo>
                    <a:pt x="522" y="787"/>
                    <a:pt x="522" y="787"/>
                    <a:pt x="522" y="787"/>
                  </a:cubicBezTo>
                  <a:cubicBezTo>
                    <a:pt x="523" y="787"/>
                    <a:pt x="523" y="787"/>
                    <a:pt x="525" y="787"/>
                  </a:cubicBezTo>
                  <a:cubicBezTo>
                    <a:pt x="528" y="788"/>
                    <a:pt x="536" y="789"/>
                    <a:pt x="543" y="790"/>
                  </a:cubicBezTo>
                  <a:cubicBezTo>
                    <a:pt x="546" y="790"/>
                    <a:pt x="550" y="791"/>
                    <a:pt x="552" y="791"/>
                  </a:cubicBezTo>
                  <a:cubicBezTo>
                    <a:pt x="553" y="791"/>
                    <a:pt x="554" y="791"/>
                    <a:pt x="555" y="792"/>
                  </a:cubicBezTo>
                  <a:cubicBezTo>
                    <a:pt x="556" y="792"/>
                    <a:pt x="557" y="792"/>
                    <a:pt x="557" y="792"/>
                  </a:cubicBezTo>
                  <a:cubicBezTo>
                    <a:pt x="558" y="792"/>
                    <a:pt x="558" y="792"/>
                    <a:pt x="558" y="792"/>
                  </a:cubicBezTo>
                  <a:cubicBezTo>
                    <a:pt x="558" y="792"/>
                    <a:pt x="558" y="792"/>
                    <a:pt x="559" y="792"/>
                  </a:cubicBezTo>
                  <a:cubicBezTo>
                    <a:pt x="560" y="791"/>
                    <a:pt x="560" y="791"/>
                    <a:pt x="560" y="791"/>
                  </a:cubicBezTo>
                  <a:cubicBezTo>
                    <a:pt x="560" y="791"/>
                    <a:pt x="560" y="791"/>
                    <a:pt x="561" y="790"/>
                  </a:cubicBezTo>
                  <a:cubicBezTo>
                    <a:pt x="561" y="789"/>
                    <a:pt x="562" y="788"/>
                    <a:pt x="561" y="787"/>
                  </a:cubicBezTo>
                  <a:cubicBezTo>
                    <a:pt x="561" y="786"/>
                    <a:pt x="560" y="785"/>
                    <a:pt x="560" y="785"/>
                  </a:cubicBezTo>
                  <a:cubicBezTo>
                    <a:pt x="554" y="781"/>
                    <a:pt x="554" y="781"/>
                    <a:pt x="554" y="781"/>
                  </a:cubicBezTo>
                  <a:cubicBezTo>
                    <a:pt x="552" y="785"/>
                    <a:pt x="552" y="785"/>
                    <a:pt x="552" y="785"/>
                  </a:cubicBezTo>
                  <a:cubicBezTo>
                    <a:pt x="552" y="788"/>
                    <a:pt x="552" y="788"/>
                    <a:pt x="552" y="788"/>
                  </a:cubicBezTo>
                  <a:cubicBezTo>
                    <a:pt x="552" y="788"/>
                    <a:pt x="557" y="789"/>
                    <a:pt x="563" y="790"/>
                  </a:cubicBezTo>
                  <a:cubicBezTo>
                    <a:pt x="566" y="790"/>
                    <a:pt x="569" y="790"/>
                    <a:pt x="572" y="791"/>
                  </a:cubicBezTo>
                  <a:cubicBezTo>
                    <a:pt x="574" y="791"/>
                    <a:pt x="576" y="791"/>
                    <a:pt x="578" y="791"/>
                  </a:cubicBezTo>
                  <a:cubicBezTo>
                    <a:pt x="578" y="791"/>
                    <a:pt x="578" y="791"/>
                    <a:pt x="579" y="791"/>
                  </a:cubicBezTo>
                  <a:cubicBezTo>
                    <a:pt x="579" y="791"/>
                    <a:pt x="579" y="791"/>
                    <a:pt x="579" y="791"/>
                  </a:cubicBezTo>
                  <a:cubicBezTo>
                    <a:pt x="580" y="791"/>
                    <a:pt x="580" y="791"/>
                    <a:pt x="580" y="791"/>
                  </a:cubicBezTo>
                  <a:cubicBezTo>
                    <a:pt x="581" y="790"/>
                    <a:pt x="581" y="790"/>
                    <a:pt x="582" y="789"/>
                  </a:cubicBezTo>
                  <a:cubicBezTo>
                    <a:pt x="582" y="788"/>
                    <a:pt x="582" y="787"/>
                    <a:pt x="582" y="786"/>
                  </a:cubicBezTo>
                  <a:cubicBezTo>
                    <a:pt x="582" y="785"/>
                    <a:pt x="581" y="784"/>
                    <a:pt x="580" y="784"/>
                  </a:cubicBezTo>
                  <a:cubicBezTo>
                    <a:pt x="574" y="780"/>
                    <a:pt x="574" y="780"/>
                    <a:pt x="574" y="780"/>
                  </a:cubicBezTo>
                  <a:cubicBezTo>
                    <a:pt x="571" y="783"/>
                    <a:pt x="571" y="783"/>
                    <a:pt x="571" y="783"/>
                  </a:cubicBezTo>
                  <a:cubicBezTo>
                    <a:pt x="571" y="787"/>
                    <a:pt x="571" y="787"/>
                    <a:pt x="571" y="787"/>
                  </a:cubicBezTo>
                  <a:cubicBezTo>
                    <a:pt x="603" y="791"/>
                    <a:pt x="603" y="791"/>
                    <a:pt x="603" y="791"/>
                  </a:cubicBezTo>
                  <a:cubicBezTo>
                    <a:pt x="605" y="791"/>
                    <a:pt x="607" y="790"/>
                    <a:pt x="607" y="788"/>
                  </a:cubicBezTo>
                  <a:cubicBezTo>
                    <a:pt x="608" y="787"/>
                    <a:pt x="607" y="785"/>
                    <a:pt x="606" y="784"/>
                  </a:cubicBezTo>
                  <a:cubicBezTo>
                    <a:pt x="600" y="780"/>
                    <a:pt x="600" y="780"/>
                    <a:pt x="600" y="780"/>
                  </a:cubicBezTo>
                  <a:cubicBezTo>
                    <a:pt x="598" y="784"/>
                    <a:pt x="598" y="784"/>
                    <a:pt x="598" y="784"/>
                  </a:cubicBezTo>
                  <a:cubicBezTo>
                    <a:pt x="598" y="787"/>
                    <a:pt x="598" y="787"/>
                    <a:pt x="598" y="787"/>
                  </a:cubicBezTo>
                  <a:cubicBezTo>
                    <a:pt x="630" y="791"/>
                    <a:pt x="630" y="791"/>
                    <a:pt x="630" y="791"/>
                  </a:cubicBezTo>
                  <a:cubicBezTo>
                    <a:pt x="632" y="791"/>
                    <a:pt x="634" y="790"/>
                    <a:pt x="634" y="788"/>
                  </a:cubicBezTo>
                  <a:cubicBezTo>
                    <a:pt x="635" y="787"/>
                    <a:pt x="634" y="785"/>
                    <a:pt x="633" y="784"/>
                  </a:cubicBezTo>
                  <a:cubicBezTo>
                    <a:pt x="626" y="780"/>
                    <a:pt x="626" y="780"/>
                    <a:pt x="626" y="780"/>
                  </a:cubicBezTo>
                  <a:cubicBezTo>
                    <a:pt x="624" y="783"/>
                    <a:pt x="624" y="783"/>
                    <a:pt x="624" y="783"/>
                  </a:cubicBezTo>
                  <a:cubicBezTo>
                    <a:pt x="624" y="787"/>
                    <a:pt x="624" y="787"/>
                    <a:pt x="624" y="787"/>
                  </a:cubicBezTo>
                  <a:cubicBezTo>
                    <a:pt x="659" y="789"/>
                    <a:pt x="659" y="789"/>
                    <a:pt x="659" y="789"/>
                  </a:cubicBezTo>
                  <a:cubicBezTo>
                    <a:pt x="661" y="790"/>
                    <a:pt x="662" y="788"/>
                    <a:pt x="663" y="787"/>
                  </a:cubicBezTo>
                  <a:cubicBezTo>
                    <a:pt x="663" y="785"/>
                    <a:pt x="663" y="783"/>
                    <a:pt x="661" y="782"/>
                  </a:cubicBezTo>
                  <a:cubicBezTo>
                    <a:pt x="661" y="782"/>
                    <a:pt x="661" y="782"/>
                    <a:pt x="661" y="782"/>
                  </a:cubicBezTo>
                  <a:cubicBezTo>
                    <a:pt x="659" y="785"/>
                    <a:pt x="659" y="785"/>
                    <a:pt x="659" y="785"/>
                  </a:cubicBezTo>
                  <a:cubicBezTo>
                    <a:pt x="662" y="787"/>
                    <a:pt x="662" y="787"/>
                    <a:pt x="662" y="787"/>
                  </a:cubicBezTo>
                  <a:cubicBezTo>
                    <a:pt x="659" y="785"/>
                    <a:pt x="659" y="785"/>
                    <a:pt x="659" y="785"/>
                  </a:cubicBezTo>
                  <a:cubicBezTo>
                    <a:pt x="661" y="789"/>
                    <a:pt x="661" y="789"/>
                    <a:pt x="661" y="789"/>
                  </a:cubicBezTo>
                  <a:cubicBezTo>
                    <a:pt x="661" y="789"/>
                    <a:pt x="661" y="788"/>
                    <a:pt x="662" y="787"/>
                  </a:cubicBezTo>
                  <a:cubicBezTo>
                    <a:pt x="659" y="785"/>
                    <a:pt x="659" y="785"/>
                    <a:pt x="659" y="785"/>
                  </a:cubicBezTo>
                  <a:cubicBezTo>
                    <a:pt x="661" y="789"/>
                    <a:pt x="661" y="789"/>
                    <a:pt x="661" y="789"/>
                  </a:cubicBezTo>
                  <a:cubicBezTo>
                    <a:pt x="659" y="785"/>
                    <a:pt x="659" y="785"/>
                    <a:pt x="659" y="785"/>
                  </a:cubicBezTo>
                  <a:cubicBezTo>
                    <a:pt x="660" y="789"/>
                    <a:pt x="660" y="789"/>
                    <a:pt x="660" y="789"/>
                  </a:cubicBezTo>
                  <a:cubicBezTo>
                    <a:pt x="660" y="789"/>
                    <a:pt x="660" y="789"/>
                    <a:pt x="661" y="789"/>
                  </a:cubicBezTo>
                  <a:cubicBezTo>
                    <a:pt x="659" y="785"/>
                    <a:pt x="659" y="785"/>
                    <a:pt x="659" y="785"/>
                  </a:cubicBezTo>
                  <a:cubicBezTo>
                    <a:pt x="660" y="789"/>
                    <a:pt x="660" y="789"/>
                    <a:pt x="660" y="789"/>
                  </a:cubicBezTo>
                  <a:cubicBezTo>
                    <a:pt x="659" y="786"/>
                    <a:pt x="659" y="786"/>
                    <a:pt x="659" y="786"/>
                  </a:cubicBezTo>
                  <a:cubicBezTo>
                    <a:pt x="659" y="789"/>
                    <a:pt x="659" y="789"/>
                    <a:pt x="659" y="789"/>
                  </a:cubicBezTo>
                  <a:cubicBezTo>
                    <a:pt x="660" y="789"/>
                    <a:pt x="660" y="789"/>
                    <a:pt x="660" y="789"/>
                  </a:cubicBezTo>
                  <a:cubicBezTo>
                    <a:pt x="659" y="786"/>
                    <a:pt x="659" y="786"/>
                    <a:pt x="659" y="786"/>
                  </a:cubicBezTo>
                  <a:cubicBezTo>
                    <a:pt x="659" y="789"/>
                    <a:pt x="659" y="789"/>
                    <a:pt x="659" y="789"/>
                  </a:cubicBezTo>
                  <a:cubicBezTo>
                    <a:pt x="659" y="789"/>
                    <a:pt x="660" y="789"/>
                    <a:pt x="660" y="789"/>
                  </a:cubicBezTo>
                  <a:cubicBezTo>
                    <a:pt x="662" y="789"/>
                    <a:pt x="667" y="789"/>
                    <a:pt x="670" y="789"/>
                  </a:cubicBezTo>
                  <a:cubicBezTo>
                    <a:pt x="672" y="789"/>
                    <a:pt x="674" y="788"/>
                    <a:pt x="675" y="788"/>
                  </a:cubicBezTo>
                  <a:cubicBezTo>
                    <a:pt x="676" y="788"/>
                    <a:pt x="676" y="788"/>
                    <a:pt x="677" y="788"/>
                  </a:cubicBezTo>
                  <a:cubicBezTo>
                    <a:pt x="678" y="788"/>
                    <a:pt x="678" y="788"/>
                    <a:pt x="678" y="788"/>
                  </a:cubicBezTo>
                  <a:cubicBezTo>
                    <a:pt x="678" y="788"/>
                    <a:pt x="678" y="788"/>
                    <a:pt x="678" y="788"/>
                  </a:cubicBezTo>
                  <a:cubicBezTo>
                    <a:pt x="679" y="787"/>
                    <a:pt x="679" y="787"/>
                    <a:pt x="679" y="787"/>
                  </a:cubicBezTo>
                  <a:cubicBezTo>
                    <a:pt x="679" y="787"/>
                    <a:pt x="680" y="787"/>
                    <a:pt x="680" y="786"/>
                  </a:cubicBezTo>
                  <a:cubicBezTo>
                    <a:pt x="681" y="784"/>
                    <a:pt x="681" y="782"/>
                    <a:pt x="679" y="781"/>
                  </a:cubicBezTo>
                  <a:cubicBezTo>
                    <a:pt x="676" y="779"/>
                    <a:pt x="676" y="779"/>
                    <a:pt x="676" y="779"/>
                  </a:cubicBezTo>
                  <a:cubicBezTo>
                    <a:pt x="674" y="782"/>
                    <a:pt x="674" y="782"/>
                    <a:pt x="674" y="782"/>
                  </a:cubicBezTo>
                  <a:cubicBezTo>
                    <a:pt x="674" y="786"/>
                    <a:pt x="674" y="786"/>
                    <a:pt x="674" y="786"/>
                  </a:cubicBezTo>
                  <a:cubicBezTo>
                    <a:pt x="702" y="791"/>
                    <a:pt x="702" y="791"/>
                    <a:pt x="702" y="791"/>
                  </a:cubicBezTo>
                  <a:cubicBezTo>
                    <a:pt x="704" y="791"/>
                    <a:pt x="706" y="790"/>
                    <a:pt x="707" y="789"/>
                  </a:cubicBezTo>
                  <a:cubicBezTo>
                    <a:pt x="707" y="787"/>
                    <a:pt x="707" y="785"/>
                    <a:pt x="705" y="784"/>
                  </a:cubicBezTo>
                  <a:cubicBezTo>
                    <a:pt x="702" y="782"/>
                    <a:pt x="702" y="782"/>
                    <a:pt x="702" y="782"/>
                  </a:cubicBezTo>
                  <a:cubicBezTo>
                    <a:pt x="700" y="785"/>
                    <a:pt x="700" y="785"/>
                    <a:pt x="700" y="785"/>
                  </a:cubicBezTo>
                  <a:cubicBezTo>
                    <a:pt x="700" y="789"/>
                    <a:pt x="700" y="789"/>
                    <a:pt x="700" y="789"/>
                  </a:cubicBezTo>
                  <a:cubicBezTo>
                    <a:pt x="729" y="788"/>
                    <a:pt x="729" y="788"/>
                    <a:pt x="729" y="788"/>
                  </a:cubicBezTo>
                  <a:cubicBezTo>
                    <a:pt x="730" y="788"/>
                    <a:pt x="732" y="787"/>
                    <a:pt x="732" y="785"/>
                  </a:cubicBezTo>
                  <a:cubicBezTo>
                    <a:pt x="733" y="783"/>
                    <a:pt x="732" y="781"/>
                    <a:pt x="731" y="781"/>
                  </a:cubicBezTo>
                  <a:cubicBezTo>
                    <a:pt x="729" y="780"/>
                    <a:pt x="729" y="780"/>
                    <a:pt x="729" y="780"/>
                  </a:cubicBezTo>
                  <a:cubicBezTo>
                    <a:pt x="727" y="783"/>
                    <a:pt x="727" y="783"/>
                    <a:pt x="727" y="783"/>
                  </a:cubicBezTo>
                  <a:cubicBezTo>
                    <a:pt x="731" y="785"/>
                    <a:pt x="731" y="785"/>
                    <a:pt x="731" y="785"/>
                  </a:cubicBezTo>
                  <a:cubicBezTo>
                    <a:pt x="727" y="783"/>
                    <a:pt x="727" y="783"/>
                    <a:pt x="727" y="783"/>
                  </a:cubicBezTo>
                  <a:cubicBezTo>
                    <a:pt x="729" y="787"/>
                    <a:pt x="729" y="787"/>
                    <a:pt x="729" y="787"/>
                  </a:cubicBezTo>
                  <a:cubicBezTo>
                    <a:pt x="729" y="786"/>
                    <a:pt x="730" y="786"/>
                    <a:pt x="731" y="785"/>
                  </a:cubicBezTo>
                  <a:cubicBezTo>
                    <a:pt x="727" y="783"/>
                    <a:pt x="727" y="783"/>
                    <a:pt x="727" y="783"/>
                  </a:cubicBezTo>
                  <a:cubicBezTo>
                    <a:pt x="729" y="787"/>
                    <a:pt x="729" y="787"/>
                    <a:pt x="729" y="787"/>
                  </a:cubicBezTo>
                  <a:cubicBezTo>
                    <a:pt x="728" y="784"/>
                    <a:pt x="728" y="784"/>
                    <a:pt x="728" y="784"/>
                  </a:cubicBezTo>
                  <a:cubicBezTo>
                    <a:pt x="728" y="787"/>
                    <a:pt x="728" y="787"/>
                    <a:pt x="728" y="787"/>
                  </a:cubicBezTo>
                  <a:cubicBezTo>
                    <a:pt x="728" y="787"/>
                    <a:pt x="728" y="787"/>
                    <a:pt x="729" y="787"/>
                  </a:cubicBezTo>
                  <a:cubicBezTo>
                    <a:pt x="728" y="784"/>
                    <a:pt x="728" y="784"/>
                    <a:pt x="728" y="784"/>
                  </a:cubicBezTo>
                  <a:cubicBezTo>
                    <a:pt x="728" y="787"/>
                    <a:pt x="728" y="787"/>
                    <a:pt x="728" y="787"/>
                  </a:cubicBezTo>
                  <a:cubicBezTo>
                    <a:pt x="728" y="787"/>
                    <a:pt x="728" y="787"/>
                    <a:pt x="728" y="787"/>
                  </a:cubicBezTo>
                  <a:cubicBezTo>
                    <a:pt x="728" y="787"/>
                    <a:pt x="728" y="787"/>
                    <a:pt x="728" y="787"/>
                  </a:cubicBezTo>
                  <a:cubicBezTo>
                    <a:pt x="728" y="787"/>
                    <a:pt x="728" y="787"/>
                    <a:pt x="728" y="787"/>
                  </a:cubicBezTo>
                  <a:cubicBezTo>
                    <a:pt x="728" y="787"/>
                    <a:pt x="728" y="787"/>
                    <a:pt x="728" y="787"/>
                  </a:cubicBezTo>
                  <a:cubicBezTo>
                    <a:pt x="728" y="787"/>
                    <a:pt x="728" y="787"/>
                    <a:pt x="728" y="787"/>
                  </a:cubicBezTo>
                  <a:cubicBezTo>
                    <a:pt x="728" y="787"/>
                    <a:pt x="729" y="787"/>
                    <a:pt x="729" y="787"/>
                  </a:cubicBezTo>
                  <a:cubicBezTo>
                    <a:pt x="732" y="787"/>
                    <a:pt x="739" y="787"/>
                    <a:pt x="745" y="788"/>
                  </a:cubicBezTo>
                  <a:cubicBezTo>
                    <a:pt x="751" y="788"/>
                    <a:pt x="757" y="788"/>
                    <a:pt x="757" y="788"/>
                  </a:cubicBezTo>
                  <a:cubicBezTo>
                    <a:pt x="758" y="789"/>
                    <a:pt x="760" y="787"/>
                    <a:pt x="761" y="786"/>
                  </a:cubicBezTo>
                  <a:cubicBezTo>
                    <a:pt x="761" y="784"/>
                    <a:pt x="760" y="782"/>
                    <a:pt x="759" y="781"/>
                  </a:cubicBezTo>
                  <a:cubicBezTo>
                    <a:pt x="755" y="779"/>
                    <a:pt x="755" y="779"/>
                    <a:pt x="755" y="779"/>
                  </a:cubicBezTo>
                  <a:cubicBezTo>
                    <a:pt x="753" y="782"/>
                    <a:pt x="753" y="782"/>
                    <a:pt x="753" y="782"/>
                  </a:cubicBezTo>
                  <a:cubicBezTo>
                    <a:pt x="753" y="786"/>
                    <a:pt x="753" y="786"/>
                    <a:pt x="753" y="786"/>
                  </a:cubicBezTo>
                  <a:cubicBezTo>
                    <a:pt x="790" y="790"/>
                    <a:pt x="790" y="790"/>
                    <a:pt x="790" y="790"/>
                  </a:cubicBezTo>
                  <a:cubicBezTo>
                    <a:pt x="791" y="790"/>
                    <a:pt x="793" y="789"/>
                    <a:pt x="794" y="788"/>
                  </a:cubicBezTo>
                  <a:cubicBezTo>
                    <a:pt x="794" y="786"/>
                    <a:pt x="794" y="784"/>
                    <a:pt x="792" y="783"/>
                  </a:cubicBezTo>
                  <a:cubicBezTo>
                    <a:pt x="787" y="780"/>
                    <a:pt x="787" y="780"/>
                    <a:pt x="787" y="780"/>
                  </a:cubicBezTo>
                  <a:cubicBezTo>
                    <a:pt x="785" y="783"/>
                    <a:pt x="785" y="783"/>
                    <a:pt x="785" y="783"/>
                  </a:cubicBezTo>
                  <a:cubicBezTo>
                    <a:pt x="787" y="787"/>
                    <a:pt x="787" y="787"/>
                    <a:pt x="787" y="787"/>
                  </a:cubicBezTo>
                  <a:cubicBezTo>
                    <a:pt x="797" y="780"/>
                    <a:pt x="797" y="780"/>
                    <a:pt x="797" y="780"/>
                  </a:cubicBezTo>
                  <a:cubicBezTo>
                    <a:pt x="799" y="779"/>
                    <a:pt x="799" y="778"/>
                    <a:pt x="799" y="777"/>
                  </a:cubicBezTo>
                  <a:cubicBezTo>
                    <a:pt x="799" y="776"/>
                    <a:pt x="799" y="774"/>
                    <a:pt x="797" y="774"/>
                  </a:cubicBezTo>
                  <a:cubicBezTo>
                    <a:pt x="795" y="772"/>
                    <a:pt x="795" y="772"/>
                    <a:pt x="795" y="772"/>
                  </a:cubicBezTo>
                  <a:cubicBezTo>
                    <a:pt x="797" y="764"/>
                    <a:pt x="797" y="764"/>
                    <a:pt x="797" y="764"/>
                  </a:cubicBezTo>
                  <a:cubicBezTo>
                    <a:pt x="797" y="762"/>
                    <a:pt x="797" y="761"/>
                    <a:pt x="795" y="760"/>
                  </a:cubicBezTo>
                  <a:cubicBezTo>
                    <a:pt x="795" y="760"/>
                    <a:pt x="795" y="760"/>
                    <a:pt x="795" y="760"/>
                  </a:cubicBezTo>
                  <a:cubicBezTo>
                    <a:pt x="793" y="763"/>
                    <a:pt x="793" y="763"/>
                    <a:pt x="793" y="763"/>
                  </a:cubicBezTo>
                  <a:cubicBezTo>
                    <a:pt x="796" y="765"/>
                    <a:pt x="796" y="765"/>
                    <a:pt x="796" y="765"/>
                  </a:cubicBezTo>
                  <a:cubicBezTo>
                    <a:pt x="797" y="764"/>
                    <a:pt x="797" y="764"/>
                    <a:pt x="797" y="763"/>
                  </a:cubicBezTo>
                  <a:cubicBezTo>
                    <a:pt x="797" y="763"/>
                    <a:pt x="797" y="763"/>
                    <a:pt x="797" y="763"/>
                  </a:cubicBezTo>
                  <a:cubicBezTo>
                    <a:pt x="797" y="762"/>
                    <a:pt x="797" y="762"/>
                    <a:pt x="797" y="762"/>
                  </a:cubicBezTo>
                  <a:cubicBezTo>
                    <a:pt x="797" y="761"/>
                    <a:pt x="796" y="759"/>
                    <a:pt x="796" y="757"/>
                  </a:cubicBezTo>
                  <a:cubicBezTo>
                    <a:pt x="795" y="752"/>
                    <a:pt x="793" y="744"/>
                    <a:pt x="793" y="744"/>
                  </a:cubicBezTo>
                  <a:cubicBezTo>
                    <a:pt x="793" y="743"/>
                    <a:pt x="792" y="742"/>
                    <a:pt x="791" y="741"/>
                  </a:cubicBezTo>
                  <a:cubicBezTo>
                    <a:pt x="790" y="740"/>
                    <a:pt x="790" y="740"/>
                    <a:pt x="790" y="740"/>
                  </a:cubicBezTo>
                  <a:cubicBezTo>
                    <a:pt x="788" y="744"/>
                    <a:pt x="788" y="744"/>
                    <a:pt x="788" y="744"/>
                  </a:cubicBezTo>
                  <a:cubicBezTo>
                    <a:pt x="792" y="744"/>
                    <a:pt x="792" y="744"/>
                    <a:pt x="792" y="744"/>
                  </a:cubicBezTo>
                  <a:cubicBezTo>
                    <a:pt x="792" y="744"/>
                    <a:pt x="792" y="740"/>
                    <a:pt x="793" y="736"/>
                  </a:cubicBezTo>
                  <a:cubicBezTo>
                    <a:pt x="793" y="734"/>
                    <a:pt x="794" y="732"/>
                    <a:pt x="794" y="731"/>
                  </a:cubicBezTo>
                  <a:cubicBezTo>
                    <a:pt x="794" y="730"/>
                    <a:pt x="794" y="730"/>
                    <a:pt x="794" y="729"/>
                  </a:cubicBezTo>
                  <a:cubicBezTo>
                    <a:pt x="795" y="729"/>
                    <a:pt x="795" y="729"/>
                    <a:pt x="795" y="729"/>
                  </a:cubicBezTo>
                  <a:cubicBezTo>
                    <a:pt x="795" y="729"/>
                    <a:pt x="795" y="729"/>
                    <a:pt x="795" y="729"/>
                  </a:cubicBezTo>
                  <a:cubicBezTo>
                    <a:pt x="792" y="728"/>
                    <a:pt x="792" y="728"/>
                    <a:pt x="792" y="728"/>
                  </a:cubicBezTo>
                  <a:cubicBezTo>
                    <a:pt x="794" y="729"/>
                    <a:pt x="794" y="729"/>
                    <a:pt x="794" y="729"/>
                  </a:cubicBezTo>
                  <a:cubicBezTo>
                    <a:pt x="795" y="729"/>
                    <a:pt x="795" y="729"/>
                    <a:pt x="795" y="729"/>
                  </a:cubicBezTo>
                  <a:cubicBezTo>
                    <a:pt x="792" y="728"/>
                    <a:pt x="792" y="728"/>
                    <a:pt x="792" y="728"/>
                  </a:cubicBezTo>
                  <a:cubicBezTo>
                    <a:pt x="794" y="729"/>
                    <a:pt x="794" y="729"/>
                    <a:pt x="794" y="729"/>
                  </a:cubicBezTo>
                  <a:cubicBezTo>
                    <a:pt x="791" y="728"/>
                    <a:pt x="791" y="728"/>
                    <a:pt x="791" y="728"/>
                  </a:cubicBezTo>
                  <a:cubicBezTo>
                    <a:pt x="794" y="730"/>
                    <a:pt x="794" y="730"/>
                    <a:pt x="794" y="730"/>
                  </a:cubicBezTo>
                  <a:cubicBezTo>
                    <a:pt x="794" y="729"/>
                    <a:pt x="794" y="729"/>
                    <a:pt x="794" y="729"/>
                  </a:cubicBezTo>
                  <a:cubicBezTo>
                    <a:pt x="791" y="728"/>
                    <a:pt x="791" y="728"/>
                    <a:pt x="791" y="728"/>
                  </a:cubicBezTo>
                  <a:cubicBezTo>
                    <a:pt x="794" y="730"/>
                    <a:pt x="794" y="730"/>
                    <a:pt x="794" y="730"/>
                  </a:cubicBezTo>
                  <a:cubicBezTo>
                    <a:pt x="795" y="728"/>
                    <a:pt x="795" y="725"/>
                    <a:pt x="793" y="724"/>
                  </a:cubicBezTo>
                  <a:cubicBezTo>
                    <a:pt x="792" y="724"/>
                    <a:pt x="792" y="724"/>
                    <a:pt x="792" y="724"/>
                  </a:cubicBezTo>
                  <a:cubicBezTo>
                    <a:pt x="790" y="727"/>
                    <a:pt x="790" y="727"/>
                    <a:pt x="790" y="727"/>
                  </a:cubicBezTo>
                  <a:cubicBezTo>
                    <a:pt x="793" y="727"/>
                    <a:pt x="793" y="727"/>
                    <a:pt x="793" y="727"/>
                  </a:cubicBezTo>
                  <a:cubicBezTo>
                    <a:pt x="795" y="714"/>
                    <a:pt x="795" y="714"/>
                    <a:pt x="795" y="714"/>
                  </a:cubicBezTo>
                  <a:cubicBezTo>
                    <a:pt x="796" y="713"/>
                    <a:pt x="795" y="711"/>
                    <a:pt x="794" y="711"/>
                  </a:cubicBezTo>
                  <a:cubicBezTo>
                    <a:pt x="792" y="710"/>
                    <a:pt x="792" y="710"/>
                    <a:pt x="792" y="710"/>
                  </a:cubicBezTo>
                  <a:cubicBezTo>
                    <a:pt x="795" y="695"/>
                    <a:pt x="795" y="695"/>
                    <a:pt x="795" y="695"/>
                  </a:cubicBezTo>
                  <a:cubicBezTo>
                    <a:pt x="795" y="693"/>
                    <a:pt x="795" y="691"/>
                    <a:pt x="793" y="691"/>
                  </a:cubicBezTo>
                  <a:cubicBezTo>
                    <a:pt x="793" y="690"/>
                    <a:pt x="793" y="690"/>
                    <a:pt x="793" y="690"/>
                  </a:cubicBezTo>
                  <a:cubicBezTo>
                    <a:pt x="797" y="681"/>
                    <a:pt x="797" y="681"/>
                    <a:pt x="797" y="681"/>
                  </a:cubicBezTo>
                  <a:cubicBezTo>
                    <a:pt x="798" y="679"/>
                    <a:pt x="798" y="677"/>
                    <a:pt x="796" y="676"/>
                  </a:cubicBezTo>
                  <a:cubicBezTo>
                    <a:pt x="796" y="676"/>
                    <a:pt x="796" y="676"/>
                    <a:pt x="796" y="676"/>
                  </a:cubicBezTo>
                  <a:cubicBezTo>
                    <a:pt x="796" y="663"/>
                    <a:pt x="796" y="663"/>
                    <a:pt x="796" y="663"/>
                  </a:cubicBezTo>
                  <a:cubicBezTo>
                    <a:pt x="796" y="662"/>
                    <a:pt x="795" y="661"/>
                    <a:pt x="794" y="660"/>
                  </a:cubicBezTo>
                  <a:cubicBezTo>
                    <a:pt x="792" y="659"/>
                    <a:pt x="792" y="659"/>
                    <a:pt x="792" y="659"/>
                  </a:cubicBezTo>
                  <a:cubicBezTo>
                    <a:pt x="790" y="662"/>
                    <a:pt x="790" y="662"/>
                    <a:pt x="790" y="662"/>
                  </a:cubicBezTo>
                  <a:cubicBezTo>
                    <a:pt x="794" y="663"/>
                    <a:pt x="794" y="663"/>
                    <a:pt x="794" y="663"/>
                  </a:cubicBezTo>
                  <a:cubicBezTo>
                    <a:pt x="797" y="653"/>
                    <a:pt x="797" y="653"/>
                    <a:pt x="797" y="653"/>
                  </a:cubicBezTo>
                  <a:cubicBezTo>
                    <a:pt x="797" y="651"/>
                    <a:pt x="797" y="649"/>
                    <a:pt x="795" y="648"/>
                  </a:cubicBezTo>
                  <a:cubicBezTo>
                    <a:pt x="794" y="648"/>
                    <a:pt x="794" y="648"/>
                    <a:pt x="794" y="648"/>
                  </a:cubicBezTo>
                  <a:cubicBezTo>
                    <a:pt x="796" y="634"/>
                    <a:pt x="796" y="634"/>
                    <a:pt x="796" y="634"/>
                  </a:cubicBezTo>
                  <a:cubicBezTo>
                    <a:pt x="796" y="632"/>
                    <a:pt x="795" y="631"/>
                    <a:pt x="794" y="630"/>
                  </a:cubicBezTo>
                  <a:cubicBezTo>
                    <a:pt x="792" y="629"/>
                    <a:pt x="792" y="629"/>
                    <a:pt x="792" y="629"/>
                  </a:cubicBezTo>
                  <a:cubicBezTo>
                    <a:pt x="790" y="632"/>
                    <a:pt x="790" y="632"/>
                    <a:pt x="790" y="632"/>
                  </a:cubicBezTo>
                  <a:cubicBezTo>
                    <a:pt x="794" y="633"/>
                    <a:pt x="794" y="633"/>
                    <a:pt x="794" y="633"/>
                  </a:cubicBezTo>
                  <a:cubicBezTo>
                    <a:pt x="795" y="621"/>
                    <a:pt x="795" y="621"/>
                    <a:pt x="795" y="621"/>
                  </a:cubicBezTo>
                  <a:cubicBezTo>
                    <a:pt x="795" y="620"/>
                    <a:pt x="795" y="618"/>
                    <a:pt x="793" y="618"/>
                  </a:cubicBezTo>
                  <a:cubicBezTo>
                    <a:pt x="793" y="617"/>
                    <a:pt x="793" y="617"/>
                    <a:pt x="793" y="617"/>
                  </a:cubicBezTo>
                  <a:cubicBezTo>
                    <a:pt x="796" y="607"/>
                    <a:pt x="796" y="607"/>
                    <a:pt x="796" y="607"/>
                  </a:cubicBezTo>
                  <a:cubicBezTo>
                    <a:pt x="796" y="605"/>
                    <a:pt x="796" y="603"/>
                    <a:pt x="794" y="602"/>
                  </a:cubicBezTo>
                  <a:cubicBezTo>
                    <a:pt x="792" y="601"/>
                    <a:pt x="792" y="601"/>
                    <a:pt x="792" y="601"/>
                  </a:cubicBezTo>
                  <a:cubicBezTo>
                    <a:pt x="790" y="605"/>
                    <a:pt x="790" y="605"/>
                    <a:pt x="790" y="605"/>
                  </a:cubicBezTo>
                  <a:cubicBezTo>
                    <a:pt x="794" y="606"/>
                    <a:pt x="794" y="606"/>
                    <a:pt x="794" y="606"/>
                  </a:cubicBezTo>
                  <a:cubicBezTo>
                    <a:pt x="798" y="593"/>
                    <a:pt x="798" y="593"/>
                    <a:pt x="798" y="593"/>
                  </a:cubicBezTo>
                  <a:cubicBezTo>
                    <a:pt x="798" y="592"/>
                    <a:pt x="798" y="590"/>
                    <a:pt x="796" y="589"/>
                  </a:cubicBezTo>
                  <a:cubicBezTo>
                    <a:pt x="792" y="586"/>
                    <a:pt x="792" y="586"/>
                    <a:pt x="792" y="586"/>
                  </a:cubicBezTo>
                  <a:cubicBezTo>
                    <a:pt x="796" y="572"/>
                    <a:pt x="796" y="572"/>
                    <a:pt x="796" y="572"/>
                  </a:cubicBezTo>
                  <a:cubicBezTo>
                    <a:pt x="796" y="570"/>
                    <a:pt x="796" y="569"/>
                    <a:pt x="794" y="568"/>
                  </a:cubicBezTo>
                  <a:cubicBezTo>
                    <a:pt x="793" y="567"/>
                    <a:pt x="793" y="567"/>
                    <a:pt x="793" y="567"/>
                  </a:cubicBezTo>
                  <a:cubicBezTo>
                    <a:pt x="794" y="551"/>
                    <a:pt x="794" y="551"/>
                    <a:pt x="794" y="551"/>
                  </a:cubicBezTo>
                  <a:cubicBezTo>
                    <a:pt x="794" y="549"/>
                    <a:pt x="793" y="548"/>
                    <a:pt x="792" y="547"/>
                  </a:cubicBezTo>
                  <a:cubicBezTo>
                    <a:pt x="790" y="545"/>
                    <a:pt x="790" y="545"/>
                    <a:pt x="790" y="545"/>
                  </a:cubicBezTo>
                  <a:cubicBezTo>
                    <a:pt x="787" y="549"/>
                    <a:pt x="787" y="549"/>
                    <a:pt x="787" y="549"/>
                  </a:cubicBezTo>
                  <a:cubicBezTo>
                    <a:pt x="791" y="550"/>
                    <a:pt x="791" y="550"/>
                    <a:pt x="791" y="550"/>
                  </a:cubicBezTo>
                  <a:cubicBezTo>
                    <a:pt x="796" y="540"/>
                    <a:pt x="796" y="540"/>
                    <a:pt x="796" y="540"/>
                  </a:cubicBezTo>
                  <a:cubicBezTo>
                    <a:pt x="797" y="538"/>
                    <a:pt x="796" y="536"/>
                    <a:pt x="794" y="535"/>
                  </a:cubicBezTo>
                  <a:cubicBezTo>
                    <a:pt x="794" y="535"/>
                    <a:pt x="794" y="535"/>
                    <a:pt x="794" y="535"/>
                  </a:cubicBezTo>
                  <a:cubicBezTo>
                    <a:pt x="792" y="538"/>
                    <a:pt x="792" y="538"/>
                    <a:pt x="792" y="538"/>
                  </a:cubicBezTo>
                  <a:cubicBezTo>
                    <a:pt x="795" y="540"/>
                    <a:pt x="795" y="540"/>
                    <a:pt x="795" y="540"/>
                  </a:cubicBezTo>
                  <a:cubicBezTo>
                    <a:pt x="795" y="540"/>
                    <a:pt x="795" y="540"/>
                    <a:pt x="795" y="540"/>
                  </a:cubicBezTo>
                  <a:cubicBezTo>
                    <a:pt x="796" y="539"/>
                    <a:pt x="796" y="539"/>
                    <a:pt x="796" y="539"/>
                  </a:cubicBezTo>
                  <a:cubicBezTo>
                    <a:pt x="796" y="538"/>
                    <a:pt x="796" y="537"/>
                    <a:pt x="796" y="535"/>
                  </a:cubicBezTo>
                  <a:cubicBezTo>
                    <a:pt x="797" y="530"/>
                    <a:pt x="799" y="522"/>
                    <a:pt x="799" y="522"/>
                  </a:cubicBezTo>
                  <a:cubicBezTo>
                    <a:pt x="799" y="520"/>
                    <a:pt x="798" y="519"/>
                    <a:pt x="797" y="518"/>
                  </a:cubicBezTo>
                  <a:cubicBezTo>
                    <a:pt x="796" y="517"/>
                    <a:pt x="796" y="517"/>
                    <a:pt x="796" y="517"/>
                  </a:cubicBezTo>
                  <a:cubicBezTo>
                    <a:pt x="794" y="520"/>
                    <a:pt x="794" y="520"/>
                    <a:pt x="794" y="520"/>
                  </a:cubicBezTo>
                  <a:cubicBezTo>
                    <a:pt x="797" y="521"/>
                    <a:pt x="797" y="521"/>
                    <a:pt x="797" y="521"/>
                  </a:cubicBezTo>
                  <a:cubicBezTo>
                    <a:pt x="798" y="508"/>
                    <a:pt x="798" y="508"/>
                    <a:pt x="798" y="508"/>
                  </a:cubicBezTo>
                  <a:cubicBezTo>
                    <a:pt x="799" y="507"/>
                    <a:pt x="798" y="505"/>
                    <a:pt x="797" y="505"/>
                  </a:cubicBezTo>
                  <a:cubicBezTo>
                    <a:pt x="789" y="500"/>
                    <a:pt x="789" y="500"/>
                    <a:pt x="789" y="500"/>
                  </a:cubicBezTo>
                  <a:cubicBezTo>
                    <a:pt x="787" y="503"/>
                    <a:pt x="787" y="503"/>
                    <a:pt x="787" y="503"/>
                  </a:cubicBezTo>
                  <a:cubicBezTo>
                    <a:pt x="790" y="505"/>
                    <a:pt x="790" y="505"/>
                    <a:pt x="790" y="505"/>
                  </a:cubicBezTo>
                  <a:cubicBezTo>
                    <a:pt x="790" y="505"/>
                    <a:pt x="790" y="505"/>
                    <a:pt x="790" y="505"/>
                  </a:cubicBezTo>
                  <a:cubicBezTo>
                    <a:pt x="791" y="505"/>
                    <a:pt x="793" y="501"/>
                    <a:pt x="795" y="498"/>
                  </a:cubicBezTo>
                  <a:cubicBezTo>
                    <a:pt x="796" y="496"/>
                    <a:pt x="796" y="494"/>
                    <a:pt x="797" y="493"/>
                  </a:cubicBezTo>
                  <a:cubicBezTo>
                    <a:pt x="798" y="492"/>
                    <a:pt x="798" y="492"/>
                    <a:pt x="798" y="491"/>
                  </a:cubicBezTo>
                  <a:cubicBezTo>
                    <a:pt x="798" y="491"/>
                    <a:pt x="798" y="491"/>
                    <a:pt x="798" y="491"/>
                  </a:cubicBezTo>
                  <a:cubicBezTo>
                    <a:pt x="798" y="491"/>
                    <a:pt x="798" y="491"/>
                    <a:pt x="798" y="491"/>
                  </a:cubicBezTo>
                  <a:cubicBezTo>
                    <a:pt x="798" y="491"/>
                    <a:pt x="798" y="491"/>
                    <a:pt x="798" y="491"/>
                  </a:cubicBezTo>
                  <a:cubicBezTo>
                    <a:pt x="796" y="489"/>
                    <a:pt x="796" y="489"/>
                    <a:pt x="796" y="489"/>
                  </a:cubicBezTo>
                  <a:cubicBezTo>
                    <a:pt x="798" y="491"/>
                    <a:pt x="798" y="491"/>
                    <a:pt x="798" y="491"/>
                  </a:cubicBezTo>
                  <a:cubicBezTo>
                    <a:pt x="798" y="491"/>
                    <a:pt x="798" y="491"/>
                    <a:pt x="798" y="491"/>
                  </a:cubicBezTo>
                  <a:cubicBezTo>
                    <a:pt x="796" y="489"/>
                    <a:pt x="796" y="489"/>
                    <a:pt x="796" y="489"/>
                  </a:cubicBezTo>
                  <a:cubicBezTo>
                    <a:pt x="798" y="491"/>
                    <a:pt x="798" y="491"/>
                    <a:pt x="798" y="491"/>
                  </a:cubicBezTo>
                  <a:cubicBezTo>
                    <a:pt x="800" y="489"/>
                    <a:pt x="799" y="486"/>
                    <a:pt x="797" y="485"/>
                  </a:cubicBezTo>
                  <a:cubicBezTo>
                    <a:pt x="794" y="483"/>
                    <a:pt x="794" y="483"/>
                    <a:pt x="794" y="483"/>
                  </a:cubicBezTo>
                  <a:cubicBezTo>
                    <a:pt x="797" y="473"/>
                    <a:pt x="797" y="473"/>
                    <a:pt x="797" y="473"/>
                  </a:cubicBezTo>
                  <a:cubicBezTo>
                    <a:pt x="797" y="471"/>
                    <a:pt x="797" y="470"/>
                    <a:pt x="795" y="469"/>
                  </a:cubicBezTo>
                  <a:cubicBezTo>
                    <a:pt x="793" y="468"/>
                    <a:pt x="793" y="468"/>
                    <a:pt x="793" y="468"/>
                  </a:cubicBezTo>
                  <a:cubicBezTo>
                    <a:pt x="796" y="459"/>
                    <a:pt x="796" y="459"/>
                    <a:pt x="796" y="459"/>
                  </a:cubicBezTo>
                  <a:cubicBezTo>
                    <a:pt x="796" y="457"/>
                    <a:pt x="796" y="455"/>
                    <a:pt x="794" y="454"/>
                  </a:cubicBezTo>
                  <a:cubicBezTo>
                    <a:pt x="792" y="453"/>
                    <a:pt x="792" y="453"/>
                    <a:pt x="792" y="453"/>
                  </a:cubicBezTo>
                  <a:cubicBezTo>
                    <a:pt x="790" y="457"/>
                    <a:pt x="790" y="457"/>
                    <a:pt x="790" y="457"/>
                  </a:cubicBezTo>
                  <a:cubicBezTo>
                    <a:pt x="794" y="458"/>
                    <a:pt x="794" y="458"/>
                    <a:pt x="794" y="458"/>
                  </a:cubicBezTo>
                  <a:cubicBezTo>
                    <a:pt x="799" y="443"/>
                    <a:pt x="799" y="443"/>
                    <a:pt x="799" y="443"/>
                  </a:cubicBezTo>
                  <a:cubicBezTo>
                    <a:pt x="799" y="441"/>
                    <a:pt x="799" y="439"/>
                    <a:pt x="797" y="438"/>
                  </a:cubicBezTo>
                  <a:cubicBezTo>
                    <a:pt x="796" y="437"/>
                    <a:pt x="796" y="437"/>
                    <a:pt x="796" y="437"/>
                  </a:cubicBezTo>
                  <a:cubicBezTo>
                    <a:pt x="795" y="420"/>
                    <a:pt x="795" y="420"/>
                    <a:pt x="795" y="420"/>
                  </a:cubicBezTo>
                  <a:cubicBezTo>
                    <a:pt x="795" y="419"/>
                    <a:pt x="794" y="418"/>
                    <a:pt x="793" y="417"/>
                  </a:cubicBezTo>
                  <a:cubicBezTo>
                    <a:pt x="792" y="417"/>
                    <a:pt x="792" y="417"/>
                    <a:pt x="792" y="417"/>
                  </a:cubicBezTo>
                  <a:cubicBezTo>
                    <a:pt x="790" y="420"/>
                    <a:pt x="790" y="420"/>
                    <a:pt x="790" y="420"/>
                  </a:cubicBezTo>
                  <a:cubicBezTo>
                    <a:pt x="794" y="420"/>
                    <a:pt x="794" y="420"/>
                    <a:pt x="794" y="420"/>
                  </a:cubicBezTo>
                  <a:cubicBezTo>
                    <a:pt x="796" y="405"/>
                    <a:pt x="796" y="405"/>
                    <a:pt x="796" y="405"/>
                  </a:cubicBezTo>
                  <a:cubicBezTo>
                    <a:pt x="796" y="403"/>
                    <a:pt x="796" y="402"/>
                    <a:pt x="794" y="401"/>
                  </a:cubicBezTo>
                  <a:cubicBezTo>
                    <a:pt x="793" y="401"/>
                    <a:pt x="793" y="401"/>
                    <a:pt x="793" y="401"/>
                  </a:cubicBezTo>
                  <a:cubicBezTo>
                    <a:pt x="796" y="387"/>
                    <a:pt x="796" y="387"/>
                    <a:pt x="796" y="387"/>
                  </a:cubicBezTo>
                  <a:cubicBezTo>
                    <a:pt x="796" y="386"/>
                    <a:pt x="796" y="384"/>
                    <a:pt x="794" y="383"/>
                  </a:cubicBezTo>
                  <a:cubicBezTo>
                    <a:pt x="792" y="382"/>
                    <a:pt x="792" y="382"/>
                    <a:pt x="792" y="382"/>
                  </a:cubicBezTo>
                  <a:cubicBezTo>
                    <a:pt x="790" y="385"/>
                    <a:pt x="790" y="385"/>
                    <a:pt x="790" y="385"/>
                  </a:cubicBezTo>
                  <a:cubicBezTo>
                    <a:pt x="794" y="386"/>
                    <a:pt x="794" y="386"/>
                    <a:pt x="794" y="386"/>
                  </a:cubicBezTo>
                  <a:cubicBezTo>
                    <a:pt x="797" y="372"/>
                    <a:pt x="797" y="372"/>
                    <a:pt x="797" y="372"/>
                  </a:cubicBezTo>
                  <a:cubicBezTo>
                    <a:pt x="798" y="371"/>
                    <a:pt x="797" y="369"/>
                    <a:pt x="796" y="368"/>
                  </a:cubicBezTo>
                  <a:cubicBezTo>
                    <a:pt x="794" y="367"/>
                    <a:pt x="794" y="367"/>
                    <a:pt x="794" y="367"/>
                  </a:cubicBezTo>
                  <a:cubicBezTo>
                    <a:pt x="792" y="370"/>
                    <a:pt x="792" y="370"/>
                    <a:pt x="792" y="370"/>
                  </a:cubicBezTo>
                  <a:cubicBezTo>
                    <a:pt x="795" y="371"/>
                    <a:pt x="795" y="371"/>
                    <a:pt x="795" y="371"/>
                  </a:cubicBezTo>
                  <a:cubicBezTo>
                    <a:pt x="797" y="360"/>
                    <a:pt x="797" y="360"/>
                    <a:pt x="797" y="360"/>
                  </a:cubicBezTo>
                  <a:cubicBezTo>
                    <a:pt x="797" y="358"/>
                    <a:pt x="797" y="357"/>
                    <a:pt x="795" y="356"/>
                  </a:cubicBezTo>
                  <a:cubicBezTo>
                    <a:pt x="794" y="355"/>
                    <a:pt x="794" y="355"/>
                    <a:pt x="794" y="355"/>
                  </a:cubicBezTo>
                  <a:cubicBezTo>
                    <a:pt x="792" y="359"/>
                    <a:pt x="792" y="359"/>
                    <a:pt x="792" y="359"/>
                  </a:cubicBezTo>
                  <a:cubicBezTo>
                    <a:pt x="796" y="359"/>
                    <a:pt x="796" y="359"/>
                    <a:pt x="796" y="359"/>
                  </a:cubicBezTo>
                  <a:cubicBezTo>
                    <a:pt x="796" y="343"/>
                    <a:pt x="796" y="343"/>
                    <a:pt x="796" y="343"/>
                  </a:cubicBezTo>
                  <a:cubicBezTo>
                    <a:pt x="796" y="342"/>
                    <a:pt x="795" y="341"/>
                    <a:pt x="794" y="340"/>
                  </a:cubicBezTo>
                  <a:cubicBezTo>
                    <a:pt x="792" y="339"/>
                    <a:pt x="792" y="339"/>
                    <a:pt x="792" y="339"/>
                  </a:cubicBezTo>
                  <a:cubicBezTo>
                    <a:pt x="790" y="342"/>
                    <a:pt x="790" y="342"/>
                    <a:pt x="790" y="342"/>
                  </a:cubicBezTo>
                  <a:cubicBezTo>
                    <a:pt x="794" y="343"/>
                    <a:pt x="794" y="343"/>
                    <a:pt x="794" y="343"/>
                  </a:cubicBezTo>
                  <a:cubicBezTo>
                    <a:pt x="794" y="343"/>
                    <a:pt x="795" y="339"/>
                    <a:pt x="795" y="335"/>
                  </a:cubicBezTo>
                  <a:cubicBezTo>
                    <a:pt x="795" y="333"/>
                    <a:pt x="796" y="331"/>
                    <a:pt x="796" y="330"/>
                  </a:cubicBezTo>
                  <a:cubicBezTo>
                    <a:pt x="796" y="329"/>
                    <a:pt x="796" y="328"/>
                    <a:pt x="796" y="328"/>
                  </a:cubicBezTo>
                  <a:cubicBezTo>
                    <a:pt x="796" y="327"/>
                    <a:pt x="796" y="327"/>
                    <a:pt x="796" y="327"/>
                  </a:cubicBezTo>
                  <a:cubicBezTo>
                    <a:pt x="796" y="327"/>
                    <a:pt x="796" y="327"/>
                    <a:pt x="796" y="327"/>
                  </a:cubicBezTo>
                  <a:cubicBezTo>
                    <a:pt x="794" y="327"/>
                    <a:pt x="794" y="327"/>
                    <a:pt x="794" y="327"/>
                  </a:cubicBezTo>
                  <a:cubicBezTo>
                    <a:pt x="796" y="328"/>
                    <a:pt x="796" y="328"/>
                    <a:pt x="796" y="328"/>
                  </a:cubicBezTo>
                  <a:cubicBezTo>
                    <a:pt x="796" y="327"/>
                    <a:pt x="796" y="327"/>
                    <a:pt x="796" y="327"/>
                  </a:cubicBezTo>
                  <a:cubicBezTo>
                    <a:pt x="794" y="327"/>
                    <a:pt x="794" y="327"/>
                    <a:pt x="794" y="327"/>
                  </a:cubicBezTo>
                  <a:cubicBezTo>
                    <a:pt x="796" y="328"/>
                    <a:pt x="796" y="328"/>
                    <a:pt x="796" y="328"/>
                  </a:cubicBezTo>
                  <a:cubicBezTo>
                    <a:pt x="793" y="327"/>
                    <a:pt x="793" y="327"/>
                    <a:pt x="793" y="327"/>
                  </a:cubicBezTo>
                  <a:cubicBezTo>
                    <a:pt x="796" y="328"/>
                    <a:pt x="796" y="328"/>
                    <a:pt x="796" y="328"/>
                  </a:cubicBezTo>
                  <a:cubicBezTo>
                    <a:pt x="796" y="328"/>
                    <a:pt x="796" y="328"/>
                    <a:pt x="796" y="328"/>
                  </a:cubicBezTo>
                  <a:cubicBezTo>
                    <a:pt x="793" y="327"/>
                    <a:pt x="793" y="327"/>
                    <a:pt x="793" y="327"/>
                  </a:cubicBezTo>
                  <a:cubicBezTo>
                    <a:pt x="796" y="328"/>
                    <a:pt x="796" y="328"/>
                    <a:pt x="796" y="328"/>
                  </a:cubicBezTo>
                  <a:cubicBezTo>
                    <a:pt x="797" y="327"/>
                    <a:pt x="796" y="324"/>
                    <a:pt x="794" y="323"/>
                  </a:cubicBezTo>
                  <a:cubicBezTo>
                    <a:pt x="794" y="323"/>
                    <a:pt x="794" y="323"/>
                    <a:pt x="794" y="323"/>
                  </a:cubicBezTo>
                  <a:cubicBezTo>
                    <a:pt x="798" y="316"/>
                    <a:pt x="798" y="316"/>
                    <a:pt x="798" y="316"/>
                  </a:cubicBezTo>
                  <a:cubicBezTo>
                    <a:pt x="799" y="315"/>
                    <a:pt x="799" y="314"/>
                    <a:pt x="799" y="313"/>
                  </a:cubicBezTo>
                  <a:cubicBezTo>
                    <a:pt x="799" y="312"/>
                    <a:pt x="798" y="311"/>
                    <a:pt x="797" y="310"/>
                  </a:cubicBezTo>
                  <a:cubicBezTo>
                    <a:pt x="796" y="309"/>
                    <a:pt x="796" y="309"/>
                    <a:pt x="796" y="309"/>
                  </a:cubicBezTo>
                  <a:cubicBezTo>
                    <a:pt x="797" y="297"/>
                    <a:pt x="797" y="297"/>
                    <a:pt x="797" y="297"/>
                  </a:cubicBezTo>
                  <a:cubicBezTo>
                    <a:pt x="797" y="295"/>
                    <a:pt x="796" y="294"/>
                    <a:pt x="795" y="293"/>
                  </a:cubicBezTo>
                  <a:cubicBezTo>
                    <a:pt x="792" y="292"/>
                    <a:pt x="792" y="292"/>
                    <a:pt x="792" y="292"/>
                  </a:cubicBezTo>
                  <a:cubicBezTo>
                    <a:pt x="794" y="283"/>
                    <a:pt x="794" y="283"/>
                    <a:pt x="794" y="283"/>
                  </a:cubicBezTo>
                  <a:cubicBezTo>
                    <a:pt x="794" y="282"/>
                    <a:pt x="794" y="280"/>
                    <a:pt x="792" y="279"/>
                  </a:cubicBezTo>
                  <a:cubicBezTo>
                    <a:pt x="791" y="278"/>
                    <a:pt x="791" y="278"/>
                    <a:pt x="791" y="278"/>
                  </a:cubicBezTo>
                  <a:cubicBezTo>
                    <a:pt x="789" y="281"/>
                    <a:pt x="789" y="281"/>
                    <a:pt x="789" y="281"/>
                  </a:cubicBezTo>
                  <a:cubicBezTo>
                    <a:pt x="792" y="283"/>
                    <a:pt x="792" y="283"/>
                    <a:pt x="792" y="283"/>
                  </a:cubicBezTo>
                  <a:cubicBezTo>
                    <a:pt x="796" y="270"/>
                    <a:pt x="796" y="270"/>
                    <a:pt x="796" y="270"/>
                  </a:cubicBezTo>
                  <a:cubicBezTo>
                    <a:pt x="797" y="268"/>
                    <a:pt x="796" y="266"/>
                    <a:pt x="795" y="265"/>
                  </a:cubicBezTo>
                  <a:cubicBezTo>
                    <a:pt x="794" y="265"/>
                    <a:pt x="794" y="265"/>
                    <a:pt x="794" y="265"/>
                  </a:cubicBezTo>
                  <a:cubicBezTo>
                    <a:pt x="792" y="268"/>
                    <a:pt x="792" y="268"/>
                    <a:pt x="792" y="268"/>
                  </a:cubicBezTo>
                  <a:cubicBezTo>
                    <a:pt x="796" y="268"/>
                    <a:pt x="796" y="268"/>
                    <a:pt x="796" y="268"/>
                  </a:cubicBezTo>
                  <a:cubicBezTo>
                    <a:pt x="796" y="256"/>
                    <a:pt x="796" y="256"/>
                    <a:pt x="796" y="256"/>
                  </a:cubicBezTo>
                  <a:cubicBezTo>
                    <a:pt x="796" y="255"/>
                    <a:pt x="795" y="253"/>
                    <a:pt x="794" y="253"/>
                  </a:cubicBezTo>
                  <a:cubicBezTo>
                    <a:pt x="792" y="251"/>
                    <a:pt x="792" y="251"/>
                    <a:pt x="792" y="251"/>
                  </a:cubicBezTo>
                  <a:cubicBezTo>
                    <a:pt x="790" y="255"/>
                    <a:pt x="790" y="255"/>
                    <a:pt x="790" y="255"/>
                  </a:cubicBezTo>
                  <a:cubicBezTo>
                    <a:pt x="794" y="255"/>
                    <a:pt x="794" y="255"/>
                    <a:pt x="794" y="255"/>
                  </a:cubicBezTo>
                  <a:cubicBezTo>
                    <a:pt x="797" y="238"/>
                    <a:pt x="797" y="238"/>
                    <a:pt x="797" y="238"/>
                  </a:cubicBezTo>
                  <a:cubicBezTo>
                    <a:pt x="797" y="237"/>
                    <a:pt x="796" y="235"/>
                    <a:pt x="795" y="234"/>
                  </a:cubicBezTo>
                  <a:cubicBezTo>
                    <a:pt x="792" y="232"/>
                    <a:pt x="792" y="232"/>
                    <a:pt x="792" y="232"/>
                  </a:cubicBezTo>
                  <a:cubicBezTo>
                    <a:pt x="790" y="235"/>
                    <a:pt x="790" y="235"/>
                    <a:pt x="790" y="235"/>
                  </a:cubicBezTo>
                  <a:cubicBezTo>
                    <a:pt x="793" y="237"/>
                    <a:pt x="793" y="237"/>
                    <a:pt x="793" y="237"/>
                  </a:cubicBezTo>
                  <a:cubicBezTo>
                    <a:pt x="793" y="237"/>
                    <a:pt x="793" y="237"/>
                    <a:pt x="793" y="237"/>
                  </a:cubicBezTo>
                  <a:cubicBezTo>
                    <a:pt x="793" y="236"/>
                    <a:pt x="793" y="236"/>
                    <a:pt x="793" y="236"/>
                  </a:cubicBezTo>
                  <a:cubicBezTo>
                    <a:pt x="793" y="236"/>
                    <a:pt x="794" y="235"/>
                    <a:pt x="794" y="235"/>
                  </a:cubicBezTo>
                  <a:cubicBezTo>
                    <a:pt x="794" y="230"/>
                    <a:pt x="796" y="219"/>
                    <a:pt x="796" y="219"/>
                  </a:cubicBezTo>
                  <a:cubicBezTo>
                    <a:pt x="796" y="217"/>
                    <a:pt x="796" y="216"/>
                    <a:pt x="794" y="215"/>
                  </a:cubicBezTo>
                  <a:cubicBezTo>
                    <a:pt x="791" y="213"/>
                    <a:pt x="791" y="213"/>
                    <a:pt x="791" y="213"/>
                  </a:cubicBezTo>
                  <a:cubicBezTo>
                    <a:pt x="789" y="216"/>
                    <a:pt x="789" y="216"/>
                    <a:pt x="789" y="216"/>
                  </a:cubicBezTo>
                  <a:cubicBezTo>
                    <a:pt x="793" y="219"/>
                    <a:pt x="793" y="219"/>
                    <a:pt x="793" y="219"/>
                  </a:cubicBezTo>
                  <a:cubicBezTo>
                    <a:pt x="793" y="218"/>
                    <a:pt x="793" y="217"/>
                    <a:pt x="793" y="217"/>
                  </a:cubicBezTo>
                  <a:cubicBezTo>
                    <a:pt x="793" y="217"/>
                    <a:pt x="793" y="217"/>
                    <a:pt x="793" y="217"/>
                  </a:cubicBezTo>
                  <a:cubicBezTo>
                    <a:pt x="793" y="216"/>
                    <a:pt x="793" y="216"/>
                    <a:pt x="793" y="215"/>
                  </a:cubicBezTo>
                  <a:cubicBezTo>
                    <a:pt x="793" y="213"/>
                    <a:pt x="793" y="210"/>
                    <a:pt x="793" y="207"/>
                  </a:cubicBezTo>
                  <a:cubicBezTo>
                    <a:pt x="793" y="206"/>
                    <a:pt x="793" y="204"/>
                    <a:pt x="793" y="203"/>
                  </a:cubicBezTo>
                  <a:cubicBezTo>
                    <a:pt x="793" y="203"/>
                    <a:pt x="793" y="202"/>
                    <a:pt x="793" y="202"/>
                  </a:cubicBezTo>
                  <a:cubicBezTo>
                    <a:pt x="793" y="202"/>
                    <a:pt x="793" y="202"/>
                    <a:pt x="793" y="202"/>
                  </a:cubicBezTo>
                  <a:cubicBezTo>
                    <a:pt x="793" y="201"/>
                    <a:pt x="793" y="201"/>
                    <a:pt x="793" y="201"/>
                  </a:cubicBezTo>
                  <a:cubicBezTo>
                    <a:pt x="793" y="201"/>
                    <a:pt x="793" y="201"/>
                    <a:pt x="793" y="201"/>
                  </a:cubicBezTo>
                  <a:cubicBezTo>
                    <a:pt x="790" y="201"/>
                    <a:pt x="790" y="201"/>
                    <a:pt x="790" y="201"/>
                  </a:cubicBezTo>
                  <a:cubicBezTo>
                    <a:pt x="793" y="202"/>
                    <a:pt x="793" y="202"/>
                    <a:pt x="793" y="202"/>
                  </a:cubicBezTo>
                  <a:cubicBezTo>
                    <a:pt x="793" y="201"/>
                    <a:pt x="793" y="201"/>
                    <a:pt x="793" y="201"/>
                  </a:cubicBezTo>
                  <a:cubicBezTo>
                    <a:pt x="790" y="201"/>
                    <a:pt x="790" y="201"/>
                    <a:pt x="790" y="201"/>
                  </a:cubicBezTo>
                  <a:cubicBezTo>
                    <a:pt x="793" y="202"/>
                    <a:pt x="793" y="202"/>
                    <a:pt x="793" y="202"/>
                  </a:cubicBezTo>
                  <a:cubicBezTo>
                    <a:pt x="789" y="201"/>
                    <a:pt x="789" y="201"/>
                    <a:pt x="789" y="201"/>
                  </a:cubicBezTo>
                  <a:cubicBezTo>
                    <a:pt x="793" y="202"/>
                    <a:pt x="793" y="202"/>
                    <a:pt x="793" y="202"/>
                  </a:cubicBezTo>
                  <a:cubicBezTo>
                    <a:pt x="793" y="202"/>
                    <a:pt x="793" y="202"/>
                    <a:pt x="793" y="202"/>
                  </a:cubicBezTo>
                  <a:cubicBezTo>
                    <a:pt x="789" y="201"/>
                    <a:pt x="789" y="201"/>
                    <a:pt x="789" y="201"/>
                  </a:cubicBezTo>
                  <a:cubicBezTo>
                    <a:pt x="793" y="202"/>
                    <a:pt x="793" y="202"/>
                    <a:pt x="793" y="202"/>
                  </a:cubicBezTo>
                  <a:cubicBezTo>
                    <a:pt x="789" y="201"/>
                    <a:pt x="789" y="201"/>
                    <a:pt x="789" y="201"/>
                  </a:cubicBezTo>
                  <a:cubicBezTo>
                    <a:pt x="793" y="202"/>
                    <a:pt x="793" y="202"/>
                    <a:pt x="793" y="202"/>
                  </a:cubicBezTo>
                  <a:cubicBezTo>
                    <a:pt x="793" y="202"/>
                    <a:pt x="793" y="202"/>
                    <a:pt x="793" y="202"/>
                  </a:cubicBezTo>
                  <a:cubicBezTo>
                    <a:pt x="789" y="201"/>
                    <a:pt x="789" y="201"/>
                    <a:pt x="789" y="201"/>
                  </a:cubicBezTo>
                  <a:cubicBezTo>
                    <a:pt x="793" y="202"/>
                    <a:pt x="793" y="202"/>
                    <a:pt x="793" y="202"/>
                  </a:cubicBezTo>
                  <a:cubicBezTo>
                    <a:pt x="789" y="201"/>
                    <a:pt x="789" y="201"/>
                    <a:pt x="789" y="201"/>
                  </a:cubicBezTo>
                  <a:cubicBezTo>
                    <a:pt x="793" y="203"/>
                    <a:pt x="793" y="203"/>
                    <a:pt x="793" y="203"/>
                  </a:cubicBezTo>
                  <a:cubicBezTo>
                    <a:pt x="793" y="202"/>
                    <a:pt x="793" y="202"/>
                    <a:pt x="793" y="202"/>
                  </a:cubicBezTo>
                  <a:cubicBezTo>
                    <a:pt x="789" y="201"/>
                    <a:pt x="789" y="201"/>
                    <a:pt x="789" y="201"/>
                  </a:cubicBezTo>
                  <a:cubicBezTo>
                    <a:pt x="793" y="203"/>
                    <a:pt x="793" y="203"/>
                    <a:pt x="793" y="203"/>
                  </a:cubicBezTo>
                  <a:cubicBezTo>
                    <a:pt x="789" y="201"/>
                    <a:pt x="789" y="201"/>
                    <a:pt x="789" y="201"/>
                  </a:cubicBezTo>
                  <a:cubicBezTo>
                    <a:pt x="792" y="204"/>
                    <a:pt x="792" y="204"/>
                    <a:pt x="792" y="204"/>
                  </a:cubicBezTo>
                  <a:cubicBezTo>
                    <a:pt x="792" y="204"/>
                    <a:pt x="793" y="203"/>
                    <a:pt x="793" y="203"/>
                  </a:cubicBezTo>
                  <a:cubicBezTo>
                    <a:pt x="789" y="201"/>
                    <a:pt x="789" y="201"/>
                    <a:pt x="789" y="201"/>
                  </a:cubicBezTo>
                  <a:cubicBezTo>
                    <a:pt x="792" y="204"/>
                    <a:pt x="792" y="204"/>
                    <a:pt x="792" y="204"/>
                  </a:cubicBezTo>
                  <a:cubicBezTo>
                    <a:pt x="793" y="203"/>
                    <a:pt x="793" y="202"/>
                    <a:pt x="793" y="201"/>
                  </a:cubicBezTo>
                  <a:cubicBezTo>
                    <a:pt x="793" y="200"/>
                    <a:pt x="792" y="199"/>
                    <a:pt x="791" y="198"/>
                  </a:cubicBezTo>
                  <a:cubicBezTo>
                    <a:pt x="790" y="197"/>
                    <a:pt x="790" y="197"/>
                    <a:pt x="790" y="197"/>
                  </a:cubicBezTo>
                  <a:cubicBezTo>
                    <a:pt x="788" y="201"/>
                    <a:pt x="788" y="201"/>
                    <a:pt x="788" y="201"/>
                  </a:cubicBezTo>
                  <a:cubicBezTo>
                    <a:pt x="792" y="202"/>
                    <a:pt x="792" y="202"/>
                    <a:pt x="792" y="202"/>
                  </a:cubicBezTo>
                  <a:cubicBezTo>
                    <a:pt x="796" y="190"/>
                    <a:pt x="796" y="190"/>
                    <a:pt x="796" y="190"/>
                  </a:cubicBezTo>
                  <a:cubicBezTo>
                    <a:pt x="797" y="189"/>
                    <a:pt x="796" y="187"/>
                    <a:pt x="795" y="186"/>
                  </a:cubicBezTo>
                  <a:cubicBezTo>
                    <a:pt x="792" y="184"/>
                    <a:pt x="792" y="184"/>
                    <a:pt x="792" y="184"/>
                  </a:cubicBezTo>
                  <a:cubicBezTo>
                    <a:pt x="796" y="177"/>
                    <a:pt x="796" y="177"/>
                    <a:pt x="796" y="177"/>
                  </a:cubicBezTo>
                  <a:cubicBezTo>
                    <a:pt x="796" y="175"/>
                    <a:pt x="796" y="173"/>
                    <a:pt x="794" y="172"/>
                  </a:cubicBezTo>
                  <a:cubicBezTo>
                    <a:pt x="792" y="171"/>
                    <a:pt x="792" y="171"/>
                    <a:pt x="792" y="171"/>
                  </a:cubicBezTo>
                  <a:cubicBezTo>
                    <a:pt x="790" y="174"/>
                    <a:pt x="790" y="174"/>
                    <a:pt x="790" y="174"/>
                  </a:cubicBezTo>
                  <a:cubicBezTo>
                    <a:pt x="794" y="174"/>
                    <a:pt x="794" y="174"/>
                    <a:pt x="794" y="174"/>
                  </a:cubicBezTo>
                  <a:cubicBezTo>
                    <a:pt x="796" y="158"/>
                    <a:pt x="796" y="158"/>
                    <a:pt x="796" y="158"/>
                  </a:cubicBezTo>
                  <a:cubicBezTo>
                    <a:pt x="796" y="157"/>
                    <a:pt x="795" y="155"/>
                    <a:pt x="794" y="154"/>
                  </a:cubicBezTo>
                  <a:cubicBezTo>
                    <a:pt x="792" y="153"/>
                    <a:pt x="792" y="153"/>
                    <a:pt x="792" y="153"/>
                  </a:cubicBezTo>
                  <a:cubicBezTo>
                    <a:pt x="790" y="157"/>
                    <a:pt x="790" y="157"/>
                    <a:pt x="790" y="157"/>
                  </a:cubicBezTo>
                  <a:cubicBezTo>
                    <a:pt x="794" y="159"/>
                    <a:pt x="794" y="159"/>
                    <a:pt x="794" y="159"/>
                  </a:cubicBezTo>
                  <a:cubicBezTo>
                    <a:pt x="794" y="158"/>
                    <a:pt x="794" y="158"/>
                    <a:pt x="794" y="158"/>
                  </a:cubicBezTo>
                  <a:cubicBezTo>
                    <a:pt x="794" y="157"/>
                    <a:pt x="794" y="157"/>
                    <a:pt x="794" y="157"/>
                  </a:cubicBezTo>
                  <a:cubicBezTo>
                    <a:pt x="794" y="157"/>
                    <a:pt x="794" y="156"/>
                    <a:pt x="794" y="156"/>
                  </a:cubicBezTo>
                  <a:cubicBezTo>
                    <a:pt x="795" y="151"/>
                    <a:pt x="796" y="140"/>
                    <a:pt x="796" y="140"/>
                  </a:cubicBezTo>
                  <a:cubicBezTo>
                    <a:pt x="796" y="138"/>
                    <a:pt x="795" y="137"/>
                    <a:pt x="794" y="136"/>
                  </a:cubicBezTo>
                  <a:cubicBezTo>
                    <a:pt x="794" y="136"/>
                    <a:pt x="794" y="136"/>
                    <a:pt x="794" y="136"/>
                  </a:cubicBezTo>
                  <a:cubicBezTo>
                    <a:pt x="794" y="118"/>
                    <a:pt x="794" y="118"/>
                    <a:pt x="794" y="118"/>
                  </a:cubicBezTo>
                  <a:cubicBezTo>
                    <a:pt x="794" y="117"/>
                    <a:pt x="793" y="115"/>
                    <a:pt x="792" y="115"/>
                  </a:cubicBezTo>
                  <a:cubicBezTo>
                    <a:pt x="790" y="113"/>
                    <a:pt x="790" y="113"/>
                    <a:pt x="790" y="113"/>
                  </a:cubicBezTo>
                  <a:cubicBezTo>
                    <a:pt x="788" y="117"/>
                    <a:pt x="788" y="117"/>
                    <a:pt x="788" y="117"/>
                  </a:cubicBezTo>
                  <a:cubicBezTo>
                    <a:pt x="791" y="118"/>
                    <a:pt x="791" y="118"/>
                    <a:pt x="791" y="118"/>
                  </a:cubicBezTo>
                  <a:cubicBezTo>
                    <a:pt x="797" y="107"/>
                    <a:pt x="797" y="107"/>
                    <a:pt x="797" y="107"/>
                  </a:cubicBezTo>
                  <a:cubicBezTo>
                    <a:pt x="798" y="105"/>
                    <a:pt x="797" y="103"/>
                    <a:pt x="795" y="102"/>
                  </a:cubicBezTo>
                  <a:cubicBezTo>
                    <a:pt x="794" y="101"/>
                    <a:pt x="794" y="101"/>
                    <a:pt x="794" y="101"/>
                  </a:cubicBezTo>
                  <a:cubicBezTo>
                    <a:pt x="796" y="93"/>
                    <a:pt x="796" y="93"/>
                    <a:pt x="796" y="93"/>
                  </a:cubicBezTo>
                  <a:cubicBezTo>
                    <a:pt x="796" y="91"/>
                    <a:pt x="796" y="90"/>
                    <a:pt x="794" y="89"/>
                  </a:cubicBezTo>
                  <a:cubicBezTo>
                    <a:pt x="793" y="88"/>
                    <a:pt x="793" y="88"/>
                    <a:pt x="793" y="88"/>
                  </a:cubicBezTo>
                  <a:cubicBezTo>
                    <a:pt x="791" y="91"/>
                    <a:pt x="791" y="91"/>
                    <a:pt x="791" y="91"/>
                  </a:cubicBezTo>
                  <a:cubicBezTo>
                    <a:pt x="795" y="92"/>
                    <a:pt x="795" y="92"/>
                    <a:pt x="795" y="92"/>
                  </a:cubicBezTo>
                  <a:cubicBezTo>
                    <a:pt x="797" y="74"/>
                    <a:pt x="797" y="74"/>
                    <a:pt x="797" y="74"/>
                  </a:cubicBezTo>
                  <a:cubicBezTo>
                    <a:pt x="797" y="73"/>
                    <a:pt x="796" y="71"/>
                    <a:pt x="795" y="70"/>
                  </a:cubicBezTo>
                  <a:cubicBezTo>
                    <a:pt x="794" y="70"/>
                    <a:pt x="794" y="70"/>
                    <a:pt x="794" y="70"/>
                  </a:cubicBezTo>
                  <a:cubicBezTo>
                    <a:pt x="796" y="62"/>
                    <a:pt x="796" y="62"/>
                    <a:pt x="796" y="62"/>
                  </a:cubicBezTo>
                  <a:cubicBezTo>
                    <a:pt x="797" y="60"/>
                    <a:pt x="796" y="59"/>
                    <a:pt x="794" y="58"/>
                  </a:cubicBezTo>
                  <a:cubicBezTo>
                    <a:pt x="794" y="57"/>
                    <a:pt x="794" y="57"/>
                    <a:pt x="794" y="57"/>
                  </a:cubicBezTo>
                  <a:cubicBezTo>
                    <a:pt x="798" y="44"/>
                    <a:pt x="798" y="44"/>
                    <a:pt x="798" y="44"/>
                  </a:cubicBezTo>
                  <a:cubicBezTo>
                    <a:pt x="798" y="42"/>
                    <a:pt x="798" y="40"/>
                    <a:pt x="796" y="39"/>
                  </a:cubicBezTo>
                  <a:cubicBezTo>
                    <a:pt x="789" y="35"/>
                    <a:pt x="789" y="35"/>
                    <a:pt x="789" y="35"/>
                  </a:cubicBezTo>
                  <a:cubicBezTo>
                    <a:pt x="787" y="38"/>
                    <a:pt x="787" y="38"/>
                    <a:pt x="787" y="38"/>
                  </a:cubicBezTo>
                  <a:cubicBezTo>
                    <a:pt x="791" y="40"/>
                    <a:pt x="791" y="40"/>
                    <a:pt x="791" y="40"/>
                  </a:cubicBezTo>
                  <a:cubicBezTo>
                    <a:pt x="791" y="40"/>
                    <a:pt x="791" y="40"/>
                    <a:pt x="791" y="40"/>
                  </a:cubicBezTo>
                  <a:cubicBezTo>
                    <a:pt x="791" y="40"/>
                    <a:pt x="792" y="39"/>
                    <a:pt x="792" y="37"/>
                  </a:cubicBezTo>
                  <a:cubicBezTo>
                    <a:pt x="793" y="35"/>
                    <a:pt x="795" y="32"/>
                    <a:pt x="796" y="30"/>
                  </a:cubicBezTo>
                  <a:cubicBezTo>
                    <a:pt x="796" y="29"/>
                    <a:pt x="797" y="28"/>
                    <a:pt x="797" y="27"/>
                  </a:cubicBezTo>
                  <a:cubicBezTo>
                    <a:pt x="798" y="26"/>
                    <a:pt x="798" y="26"/>
                    <a:pt x="798" y="26"/>
                  </a:cubicBezTo>
                  <a:cubicBezTo>
                    <a:pt x="798" y="26"/>
                    <a:pt x="798" y="26"/>
                    <a:pt x="798" y="26"/>
                  </a:cubicBezTo>
                  <a:cubicBezTo>
                    <a:pt x="798" y="26"/>
                    <a:pt x="798" y="26"/>
                    <a:pt x="798" y="26"/>
                  </a:cubicBezTo>
                  <a:cubicBezTo>
                    <a:pt x="795" y="24"/>
                    <a:pt x="795" y="24"/>
                    <a:pt x="795" y="24"/>
                  </a:cubicBezTo>
                  <a:cubicBezTo>
                    <a:pt x="798" y="26"/>
                    <a:pt x="798" y="26"/>
                    <a:pt x="798" y="26"/>
                  </a:cubicBezTo>
                  <a:cubicBezTo>
                    <a:pt x="798" y="26"/>
                    <a:pt x="798" y="26"/>
                    <a:pt x="798" y="26"/>
                  </a:cubicBezTo>
                  <a:cubicBezTo>
                    <a:pt x="795" y="24"/>
                    <a:pt x="795" y="24"/>
                    <a:pt x="795" y="24"/>
                  </a:cubicBezTo>
                  <a:cubicBezTo>
                    <a:pt x="798" y="26"/>
                    <a:pt x="798" y="26"/>
                    <a:pt x="798" y="26"/>
                  </a:cubicBezTo>
                  <a:cubicBezTo>
                    <a:pt x="799" y="24"/>
                    <a:pt x="798" y="22"/>
                    <a:pt x="797" y="20"/>
                  </a:cubicBezTo>
                  <a:cubicBezTo>
                    <a:pt x="795" y="20"/>
                    <a:pt x="795" y="20"/>
                    <a:pt x="795" y="20"/>
                  </a:cubicBezTo>
                  <a:cubicBezTo>
                    <a:pt x="797" y="6"/>
                    <a:pt x="797" y="6"/>
                    <a:pt x="797" y="6"/>
                  </a:cubicBezTo>
                  <a:cubicBezTo>
                    <a:pt x="797" y="5"/>
                    <a:pt x="796" y="3"/>
                    <a:pt x="795" y="3"/>
                  </a:cubicBezTo>
                  <a:cubicBezTo>
                    <a:pt x="793" y="1"/>
                    <a:pt x="793" y="1"/>
                    <a:pt x="793" y="1"/>
                  </a:cubicBezTo>
                  <a:cubicBezTo>
                    <a:pt x="791" y="0"/>
                    <a:pt x="788" y="0"/>
                    <a:pt x="787" y="2"/>
                  </a:cubicBezTo>
                  <a:cubicBezTo>
                    <a:pt x="786" y="4"/>
                    <a:pt x="787" y="7"/>
                    <a:pt x="788" y="8"/>
                  </a:cubicBezTo>
                  <a:cubicBezTo>
                    <a:pt x="789" y="8"/>
                    <a:pt x="789" y="8"/>
                    <a:pt x="789" y="8"/>
                  </a:cubicBezTo>
                  <a:cubicBezTo>
                    <a:pt x="787" y="21"/>
                    <a:pt x="787" y="21"/>
                    <a:pt x="787" y="21"/>
                  </a:cubicBezTo>
                  <a:cubicBezTo>
                    <a:pt x="787" y="23"/>
                    <a:pt x="788" y="24"/>
                    <a:pt x="789" y="25"/>
                  </a:cubicBezTo>
                  <a:cubicBezTo>
                    <a:pt x="793" y="27"/>
                    <a:pt x="793" y="27"/>
                    <a:pt x="793" y="27"/>
                  </a:cubicBezTo>
                  <a:cubicBezTo>
                    <a:pt x="795" y="24"/>
                    <a:pt x="795" y="24"/>
                    <a:pt x="795" y="24"/>
                  </a:cubicBezTo>
                  <a:cubicBezTo>
                    <a:pt x="791" y="22"/>
                    <a:pt x="791" y="22"/>
                    <a:pt x="791" y="22"/>
                  </a:cubicBezTo>
                  <a:cubicBezTo>
                    <a:pt x="791" y="22"/>
                    <a:pt x="791" y="22"/>
                    <a:pt x="791" y="22"/>
                  </a:cubicBezTo>
                  <a:cubicBezTo>
                    <a:pt x="791" y="22"/>
                    <a:pt x="790" y="23"/>
                    <a:pt x="790" y="25"/>
                  </a:cubicBezTo>
                  <a:cubicBezTo>
                    <a:pt x="789" y="27"/>
                    <a:pt x="787" y="30"/>
                    <a:pt x="786" y="32"/>
                  </a:cubicBezTo>
                  <a:cubicBezTo>
                    <a:pt x="786" y="33"/>
                    <a:pt x="785" y="34"/>
                    <a:pt x="785" y="35"/>
                  </a:cubicBezTo>
                  <a:cubicBezTo>
                    <a:pt x="784" y="36"/>
                    <a:pt x="784" y="36"/>
                    <a:pt x="784" y="36"/>
                  </a:cubicBezTo>
                  <a:cubicBezTo>
                    <a:pt x="784" y="36"/>
                    <a:pt x="784" y="36"/>
                    <a:pt x="784" y="36"/>
                  </a:cubicBezTo>
                  <a:cubicBezTo>
                    <a:pt x="784" y="36"/>
                    <a:pt x="784" y="36"/>
                    <a:pt x="784" y="36"/>
                  </a:cubicBezTo>
                  <a:cubicBezTo>
                    <a:pt x="787" y="38"/>
                    <a:pt x="787" y="38"/>
                    <a:pt x="787" y="38"/>
                  </a:cubicBezTo>
                  <a:cubicBezTo>
                    <a:pt x="784" y="36"/>
                    <a:pt x="784" y="36"/>
                    <a:pt x="784" y="36"/>
                  </a:cubicBezTo>
                  <a:cubicBezTo>
                    <a:pt x="784" y="36"/>
                    <a:pt x="784" y="36"/>
                    <a:pt x="784" y="36"/>
                  </a:cubicBezTo>
                  <a:cubicBezTo>
                    <a:pt x="787" y="38"/>
                    <a:pt x="787" y="38"/>
                    <a:pt x="787" y="38"/>
                  </a:cubicBezTo>
                  <a:cubicBezTo>
                    <a:pt x="784" y="36"/>
                    <a:pt x="784" y="36"/>
                    <a:pt x="784" y="36"/>
                  </a:cubicBezTo>
                  <a:cubicBezTo>
                    <a:pt x="783" y="38"/>
                    <a:pt x="783" y="40"/>
                    <a:pt x="785" y="42"/>
                  </a:cubicBezTo>
                  <a:cubicBezTo>
                    <a:pt x="789" y="44"/>
                    <a:pt x="789" y="44"/>
                    <a:pt x="789" y="44"/>
                  </a:cubicBezTo>
                  <a:cubicBezTo>
                    <a:pt x="785" y="58"/>
                    <a:pt x="785" y="58"/>
                    <a:pt x="785" y="58"/>
                  </a:cubicBezTo>
                  <a:cubicBezTo>
                    <a:pt x="785" y="60"/>
                    <a:pt x="785" y="61"/>
                    <a:pt x="787" y="62"/>
                  </a:cubicBezTo>
                  <a:cubicBezTo>
                    <a:pt x="788" y="63"/>
                    <a:pt x="788" y="63"/>
                    <a:pt x="788" y="63"/>
                  </a:cubicBezTo>
                  <a:cubicBezTo>
                    <a:pt x="786" y="71"/>
                    <a:pt x="786" y="71"/>
                    <a:pt x="786" y="71"/>
                  </a:cubicBezTo>
                  <a:cubicBezTo>
                    <a:pt x="786" y="73"/>
                    <a:pt x="787" y="74"/>
                    <a:pt x="788" y="75"/>
                  </a:cubicBezTo>
                  <a:cubicBezTo>
                    <a:pt x="789" y="76"/>
                    <a:pt x="789" y="76"/>
                    <a:pt x="789" y="76"/>
                  </a:cubicBezTo>
                  <a:cubicBezTo>
                    <a:pt x="787" y="91"/>
                    <a:pt x="787" y="91"/>
                    <a:pt x="787" y="91"/>
                  </a:cubicBezTo>
                  <a:cubicBezTo>
                    <a:pt x="787" y="92"/>
                    <a:pt x="788" y="94"/>
                    <a:pt x="789" y="95"/>
                  </a:cubicBezTo>
                  <a:cubicBezTo>
                    <a:pt x="790" y="95"/>
                    <a:pt x="790" y="95"/>
                    <a:pt x="790" y="95"/>
                  </a:cubicBezTo>
                  <a:cubicBezTo>
                    <a:pt x="792" y="92"/>
                    <a:pt x="792" y="92"/>
                    <a:pt x="792" y="92"/>
                  </a:cubicBezTo>
                  <a:cubicBezTo>
                    <a:pt x="789" y="91"/>
                    <a:pt x="789" y="91"/>
                    <a:pt x="789" y="91"/>
                  </a:cubicBezTo>
                  <a:cubicBezTo>
                    <a:pt x="786" y="102"/>
                    <a:pt x="786" y="102"/>
                    <a:pt x="786" y="102"/>
                  </a:cubicBezTo>
                  <a:cubicBezTo>
                    <a:pt x="785" y="104"/>
                    <a:pt x="786" y="105"/>
                    <a:pt x="788" y="106"/>
                  </a:cubicBezTo>
                  <a:cubicBezTo>
                    <a:pt x="788" y="107"/>
                    <a:pt x="788" y="107"/>
                    <a:pt x="788" y="107"/>
                  </a:cubicBezTo>
                  <a:cubicBezTo>
                    <a:pt x="784" y="115"/>
                    <a:pt x="784" y="115"/>
                    <a:pt x="784" y="115"/>
                  </a:cubicBezTo>
                  <a:cubicBezTo>
                    <a:pt x="783" y="117"/>
                    <a:pt x="784" y="119"/>
                    <a:pt x="786" y="120"/>
                  </a:cubicBezTo>
                  <a:cubicBezTo>
                    <a:pt x="786" y="120"/>
                    <a:pt x="786" y="120"/>
                    <a:pt x="786" y="120"/>
                  </a:cubicBezTo>
                  <a:cubicBezTo>
                    <a:pt x="786" y="138"/>
                    <a:pt x="786" y="138"/>
                    <a:pt x="786" y="138"/>
                  </a:cubicBezTo>
                  <a:cubicBezTo>
                    <a:pt x="786" y="140"/>
                    <a:pt x="787" y="141"/>
                    <a:pt x="788" y="141"/>
                  </a:cubicBezTo>
                  <a:cubicBezTo>
                    <a:pt x="790" y="143"/>
                    <a:pt x="790" y="143"/>
                    <a:pt x="790" y="143"/>
                  </a:cubicBezTo>
                  <a:cubicBezTo>
                    <a:pt x="792" y="139"/>
                    <a:pt x="792" y="139"/>
                    <a:pt x="792" y="139"/>
                  </a:cubicBezTo>
                  <a:cubicBezTo>
                    <a:pt x="788" y="139"/>
                    <a:pt x="788" y="139"/>
                    <a:pt x="788" y="139"/>
                  </a:cubicBezTo>
                  <a:cubicBezTo>
                    <a:pt x="788" y="139"/>
                    <a:pt x="788" y="143"/>
                    <a:pt x="787" y="147"/>
                  </a:cubicBezTo>
                  <a:cubicBezTo>
                    <a:pt x="787" y="150"/>
                    <a:pt x="787" y="152"/>
                    <a:pt x="787" y="153"/>
                  </a:cubicBezTo>
                  <a:cubicBezTo>
                    <a:pt x="787" y="154"/>
                    <a:pt x="787" y="155"/>
                    <a:pt x="787" y="155"/>
                  </a:cubicBezTo>
                  <a:cubicBezTo>
                    <a:pt x="787" y="156"/>
                    <a:pt x="787" y="156"/>
                    <a:pt x="787" y="156"/>
                  </a:cubicBezTo>
                  <a:cubicBezTo>
                    <a:pt x="787" y="156"/>
                    <a:pt x="787" y="156"/>
                    <a:pt x="787" y="156"/>
                  </a:cubicBezTo>
                  <a:cubicBezTo>
                    <a:pt x="789" y="156"/>
                    <a:pt x="789" y="156"/>
                    <a:pt x="789" y="156"/>
                  </a:cubicBezTo>
                  <a:cubicBezTo>
                    <a:pt x="787" y="155"/>
                    <a:pt x="787" y="155"/>
                    <a:pt x="787" y="155"/>
                  </a:cubicBezTo>
                  <a:cubicBezTo>
                    <a:pt x="787" y="156"/>
                    <a:pt x="787" y="156"/>
                    <a:pt x="787" y="156"/>
                  </a:cubicBezTo>
                  <a:cubicBezTo>
                    <a:pt x="789" y="156"/>
                    <a:pt x="789" y="156"/>
                    <a:pt x="789" y="156"/>
                  </a:cubicBezTo>
                  <a:cubicBezTo>
                    <a:pt x="787" y="155"/>
                    <a:pt x="787" y="155"/>
                    <a:pt x="787" y="155"/>
                  </a:cubicBezTo>
                  <a:cubicBezTo>
                    <a:pt x="790" y="156"/>
                    <a:pt x="790" y="156"/>
                    <a:pt x="790" y="156"/>
                  </a:cubicBezTo>
                  <a:cubicBezTo>
                    <a:pt x="787" y="155"/>
                    <a:pt x="787" y="155"/>
                    <a:pt x="787" y="155"/>
                  </a:cubicBezTo>
                  <a:cubicBezTo>
                    <a:pt x="787" y="155"/>
                    <a:pt x="787" y="155"/>
                    <a:pt x="787" y="155"/>
                  </a:cubicBezTo>
                  <a:cubicBezTo>
                    <a:pt x="790" y="156"/>
                    <a:pt x="790" y="156"/>
                    <a:pt x="790" y="156"/>
                  </a:cubicBezTo>
                  <a:cubicBezTo>
                    <a:pt x="787" y="155"/>
                    <a:pt x="787" y="155"/>
                    <a:pt x="787" y="155"/>
                  </a:cubicBezTo>
                  <a:cubicBezTo>
                    <a:pt x="790" y="157"/>
                    <a:pt x="790" y="157"/>
                    <a:pt x="790" y="157"/>
                  </a:cubicBezTo>
                  <a:cubicBezTo>
                    <a:pt x="787" y="155"/>
                    <a:pt x="787" y="155"/>
                    <a:pt x="787" y="155"/>
                  </a:cubicBezTo>
                  <a:cubicBezTo>
                    <a:pt x="787" y="155"/>
                    <a:pt x="787" y="155"/>
                    <a:pt x="787" y="155"/>
                  </a:cubicBezTo>
                  <a:cubicBezTo>
                    <a:pt x="790" y="157"/>
                    <a:pt x="790" y="157"/>
                    <a:pt x="790" y="157"/>
                  </a:cubicBezTo>
                  <a:cubicBezTo>
                    <a:pt x="787" y="155"/>
                    <a:pt x="787" y="155"/>
                    <a:pt x="787" y="155"/>
                  </a:cubicBezTo>
                  <a:cubicBezTo>
                    <a:pt x="786" y="155"/>
                    <a:pt x="786" y="156"/>
                    <a:pt x="786" y="157"/>
                  </a:cubicBezTo>
                  <a:cubicBezTo>
                    <a:pt x="787" y="158"/>
                    <a:pt x="787" y="159"/>
                    <a:pt x="788" y="160"/>
                  </a:cubicBezTo>
                  <a:cubicBezTo>
                    <a:pt x="790" y="161"/>
                    <a:pt x="790" y="161"/>
                    <a:pt x="790" y="161"/>
                  </a:cubicBezTo>
                  <a:cubicBezTo>
                    <a:pt x="792" y="158"/>
                    <a:pt x="792" y="158"/>
                    <a:pt x="792" y="158"/>
                  </a:cubicBezTo>
                  <a:cubicBezTo>
                    <a:pt x="788" y="157"/>
                    <a:pt x="788" y="157"/>
                    <a:pt x="788" y="157"/>
                  </a:cubicBezTo>
                  <a:cubicBezTo>
                    <a:pt x="786" y="174"/>
                    <a:pt x="786" y="174"/>
                    <a:pt x="786" y="174"/>
                  </a:cubicBezTo>
                  <a:cubicBezTo>
                    <a:pt x="786" y="175"/>
                    <a:pt x="787" y="177"/>
                    <a:pt x="788" y="177"/>
                  </a:cubicBezTo>
                  <a:cubicBezTo>
                    <a:pt x="790" y="178"/>
                    <a:pt x="790" y="178"/>
                    <a:pt x="790" y="178"/>
                  </a:cubicBezTo>
                  <a:cubicBezTo>
                    <a:pt x="792" y="175"/>
                    <a:pt x="792" y="175"/>
                    <a:pt x="792" y="175"/>
                  </a:cubicBezTo>
                  <a:cubicBezTo>
                    <a:pt x="789" y="174"/>
                    <a:pt x="789" y="174"/>
                    <a:pt x="789" y="174"/>
                  </a:cubicBezTo>
                  <a:cubicBezTo>
                    <a:pt x="784" y="184"/>
                    <a:pt x="784" y="184"/>
                    <a:pt x="784" y="184"/>
                  </a:cubicBezTo>
                  <a:cubicBezTo>
                    <a:pt x="783" y="186"/>
                    <a:pt x="784" y="188"/>
                    <a:pt x="785" y="189"/>
                  </a:cubicBezTo>
                  <a:cubicBezTo>
                    <a:pt x="788" y="191"/>
                    <a:pt x="788" y="191"/>
                    <a:pt x="788" y="191"/>
                  </a:cubicBezTo>
                  <a:cubicBezTo>
                    <a:pt x="784" y="199"/>
                    <a:pt x="784" y="199"/>
                    <a:pt x="784" y="199"/>
                  </a:cubicBezTo>
                  <a:cubicBezTo>
                    <a:pt x="784" y="201"/>
                    <a:pt x="784" y="203"/>
                    <a:pt x="786" y="204"/>
                  </a:cubicBezTo>
                  <a:cubicBezTo>
                    <a:pt x="787" y="205"/>
                    <a:pt x="787" y="205"/>
                    <a:pt x="787" y="205"/>
                  </a:cubicBezTo>
                  <a:cubicBezTo>
                    <a:pt x="789" y="201"/>
                    <a:pt x="789" y="201"/>
                    <a:pt x="789" y="201"/>
                  </a:cubicBezTo>
                  <a:cubicBezTo>
                    <a:pt x="786" y="199"/>
                    <a:pt x="786" y="199"/>
                    <a:pt x="786" y="199"/>
                  </a:cubicBezTo>
                  <a:cubicBezTo>
                    <a:pt x="786" y="199"/>
                    <a:pt x="786" y="200"/>
                    <a:pt x="785" y="200"/>
                  </a:cubicBezTo>
                  <a:cubicBezTo>
                    <a:pt x="785" y="200"/>
                    <a:pt x="785" y="201"/>
                    <a:pt x="785" y="201"/>
                  </a:cubicBezTo>
                  <a:cubicBezTo>
                    <a:pt x="785" y="201"/>
                    <a:pt x="785" y="201"/>
                    <a:pt x="785" y="201"/>
                  </a:cubicBezTo>
                  <a:cubicBezTo>
                    <a:pt x="785" y="201"/>
                    <a:pt x="785" y="201"/>
                    <a:pt x="785" y="201"/>
                  </a:cubicBezTo>
                  <a:cubicBezTo>
                    <a:pt x="785" y="202"/>
                    <a:pt x="785" y="202"/>
                    <a:pt x="785" y="203"/>
                  </a:cubicBezTo>
                  <a:cubicBezTo>
                    <a:pt x="785" y="206"/>
                    <a:pt x="786" y="212"/>
                    <a:pt x="786" y="215"/>
                  </a:cubicBezTo>
                  <a:cubicBezTo>
                    <a:pt x="786" y="215"/>
                    <a:pt x="786" y="216"/>
                    <a:pt x="786" y="216"/>
                  </a:cubicBezTo>
                  <a:cubicBezTo>
                    <a:pt x="786" y="216"/>
                    <a:pt x="786" y="216"/>
                    <a:pt x="786" y="216"/>
                  </a:cubicBezTo>
                  <a:cubicBezTo>
                    <a:pt x="787" y="216"/>
                    <a:pt x="787" y="216"/>
                    <a:pt x="787" y="216"/>
                  </a:cubicBezTo>
                  <a:cubicBezTo>
                    <a:pt x="786" y="216"/>
                    <a:pt x="786" y="216"/>
                    <a:pt x="786" y="216"/>
                  </a:cubicBezTo>
                  <a:cubicBezTo>
                    <a:pt x="786" y="216"/>
                    <a:pt x="786" y="216"/>
                    <a:pt x="786" y="216"/>
                  </a:cubicBezTo>
                  <a:cubicBezTo>
                    <a:pt x="787" y="216"/>
                    <a:pt x="787" y="216"/>
                    <a:pt x="787" y="216"/>
                  </a:cubicBezTo>
                  <a:cubicBezTo>
                    <a:pt x="786" y="216"/>
                    <a:pt x="786" y="216"/>
                    <a:pt x="786" y="216"/>
                  </a:cubicBezTo>
                  <a:cubicBezTo>
                    <a:pt x="789" y="216"/>
                    <a:pt x="789" y="216"/>
                    <a:pt x="789" y="216"/>
                  </a:cubicBezTo>
                  <a:cubicBezTo>
                    <a:pt x="786" y="215"/>
                    <a:pt x="786" y="215"/>
                    <a:pt x="786" y="215"/>
                  </a:cubicBezTo>
                  <a:cubicBezTo>
                    <a:pt x="786" y="216"/>
                    <a:pt x="786" y="216"/>
                    <a:pt x="786" y="216"/>
                  </a:cubicBezTo>
                  <a:cubicBezTo>
                    <a:pt x="789" y="216"/>
                    <a:pt x="789" y="216"/>
                    <a:pt x="789" y="216"/>
                  </a:cubicBezTo>
                  <a:cubicBezTo>
                    <a:pt x="786" y="215"/>
                    <a:pt x="786" y="215"/>
                    <a:pt x="786" y="215"/>
                  </a:cubicBezTo>
                  <a:cubicBezTo>
                    <a:pt x="789" y="216"/>
                    <a:pt x="789" y="216"/>
                    <a:pt x="789" y="216"/>
                  </a:cubicBezTo>
                  <a:cubicBezTo>
                    <a:pt x="786" y="214"/>
                    <a:pt x="786" y="214"/>
                    <a:pt x="786" y="214"/>
                  </a:cubicBezTo>
                  <a:cubicBezTo>
                    <a:pt x="786" y="215"/>
                    <a:pt x="786" y="215"/>
                    <a:pt x="786" y="215"/>
                  </a:cubicBezTo>
                  <a:cubicBezTo>
                    <a:pt x="789" y="216"/>
                    <a:pt x="789" y="216"/>
                    <a:pt x="789" y="216"/>
                  </a:cubicBezTo>
                  <a:cubicBezTo>
                    <a:pt x="786" y="214"/>
                    <a:pt x="786" y="214"/>
                    <a:pt x="786" y="214"/>
                  </a:cubicBezTo>
                  <a:cubicBezTo>
                    <a:pt x="786" y="215"/>
                    <a:pt x="785" y="216"/>
                    <a:pt x="786" y="217"/>
                  </a:cubicBezTo>
                  <a:cubicBezTo>
                    <a:pt x="786" y="218"/>
                    <a:pt x="786" y="219"/>
                    <a:pt x="787" y="220"/>
                  </a:cubicBezTo>
                  <a:cubicBezTo>
                    <a:pt x="790" y="221"/>
                    <a:pt x="790" y="221"/>
                    <a:pt x="790" y="221"/>
                  </a:cubicBezTo>
                  <a:cubicBezTo>
                    <a:pt x="792" y="218"/>
                    <a:pt x="792" y="218"/>
                    <a:pt x="792" y="218"/>
                  </a:cubicBezTo>
                  <a:cubicBezTo>
                    <a:pt x="788" y="218"/>
                    <a:pt x="788" y="218"/>
                    <a:pt x="788" y="218"/>
                  </a:cubicBezTo>
                  <a:cubicBezTo>
                    <a:pt x="788" y="218"/>
                    <a:pt x="788" y="222"/>
                    <a:pt x="787" y="226"/>
                  </a:cubicBezTo>
                  <a:cubicBezTo>
                    <a:pt x="787" y="228"/>
                    <a:pt x="786" y="230"/>
                    <a:pt x="786" y="232"/>
                  </a:cubicBezTo>
                  <a:cubicBezTo>
                    <a:pt x="786" y="233"/>
                    <a:pt x="786" y="233"/>
                    <a:pt x="786" y="234"/>
                  </a:cubicBezTo>
                  <a:cubicBezTo>
                    <a:pt x="786" y="234"/>
                    <a:pt x="786" y="234"/>
                    <a:pt x="786" y="234"/>
                  </a:cubicBezTo>
                  <a:cubicBezTo>
                    <a:pt x="786" y="234"/>
                    <a:pt x="786" y="234"/>
                    <a:pt x="786" y="234"/>
                  </a:cubicBezTo>
                  <a:cubicBezTo>
                    <a:pt x="788" y="235"/>
                    <a:pt x="788" y="235"/>
                    <a:pt x="788" y="235"/>
                  </a:cubicBezTo>
                  <a:cubicBezTo>
                    <a:pt x="786" y="234"/>
                    <a:pt x="786" y="234"/>
                    <a:pt x="786" y="234"/>
                  </a:cubicBezTo>
                  <a:cubicBezTo>
                    <a:pt x="786" y="234"/>
                    <a:pt x="786" y="234"/>
                    <a:pt x="786" y="234"/>
                  </a:cubicBezTo>
                  <a:cubicBezTo>
                    <a:pt x="788" y="235"/>
                    <a:pt x="788" y="235"/>
                    <a:pt x="788" y="235"/>
                  </a:cubicBezTo>
                  <a:cubicBezTo>
                    <a:pt x="786" y="234"/>
                    <a:pt x="786" y="234"/>
                    <a:pt x="786" y="234"/>
                  </a:cubicBezTo>
                  <a:cubicBezTo>
                    <a:pt x="789" y="235"/>
                    <a:pt x="789" y="235"/>
                    <a:pt x="789" y="235"/>
                  </a:cubicBezTo>
                  <a:cubicBezTo>
                    <a:pt x="786" y="234"/>
                    <a:pt x="786" y="234"/>
                    <a:pt x="786" y="234"/>
                  </a:cubicBezTo>
                  <a:cubicBezTo>
                    <a:pt x="786" y="234"/>
                    <a:pt x="786" y="234"/>
                    <a:pt x="786" y="234"/>
                  </a:cubicBezTo>
                  <a:cubicBezTo>
                    <a:pt x="789" y="235"/>
                    <a:pt x="789" y="235"/>
                    <a:pt x="789" y="235"/>
                  </a:cubicBezTo>
                  <a:cubicBezTo>
                    <a:pt x="786" y="234"/>
                    <a:pt x="786" y="234"/>
                    <a:pt x="786" y="234"/>
                  </a:cubicBezTo>
                  <a:cubicBezTo>
                    <a:pt x="789" y="235"/>
                    <a:pt x="789" y="235"/>
                    <a:pt x="789" y="235"/>
                  </a:cubicBezTo>
                  <a:cubicBezTo>
                    <a:pt x="786" y="233"/>
                    <a:pt x="786" y="233"/>
                    <a:pt x="786" y="233"/>
                  </a:cubicBezTo>
                  <a:cubicBezTo>
                    <a:pt x="786" y="234"/>
                    <a:pt x="786" y="234"/>
                    <a:pt x="786" y="234"/>
                  </a:cubicBezTo>
                  <a:cubicBezTo>
                    <a:pt x="789" y="235"/>
                    <a:pt x="789" y="235"/>
                    <a:pt x="789" y="235"/>
                  </a:cubicBezTo>
                  <a:cubicBezTo>
                    <a:pt x="786" y="233"/>
                    <a:pt x="786" y="233"/>
                    <a:pt x="786" y="233"/>
                  </a:cubicBezTo>
                  <a:cubicBezTo>
                    <a:pt x="785" y="235"/>
                    <a:pt x="786" y="237"/>
                    <a:pt x="787" y="239"/>
                  </a:cubicBezTo>
                  <a:cubicBezTo>
                    <a:pt x="789" y="239"/>
                    <a:pt x="789" y="239"/>
                    <a:pt x="789" y="239"/>
                  </a:cubicBezTo>
                  <a:cubicBezTo>
                    <a:pt x="786" y="254"/>
                    <a:pt x="786" y="254"/>
                    <a:pt x="786" y="254"/>
                  </a:cubicBezTo>
                  <a:cubicBezTo>
                    <a:pt x="786" y="256"/>
                    <a:pt x="787" y="257"/>
                    <a:pt x="788" y="258"/>
                  </a:cubicBezTo>
                  <a:cubicBezTo>
                    <a:pt x="788" y="258"/>
                    <a:pt x="788" y="258"/>
                    <a:pt x="788" y="258"/>
                  </a:cubicBezTo>
                  <a:cubicBezTo>
                    <a:pt x="788" y="268"/>
                    <a:pt x="788" y="268"/>
                    <a:pt x="788" y="268"/>
                  </a:cubicBezTo>
                  <a:cubicBezTo>
                    <a:pt x="788" y="270"/>
                    <a:pt x="789" y="271"/>
                    <a:pt x="790" y="272"/>
                  </a:cubicBezTo>
                  <a:cubicBezTo>
                    <a:pt x="791" y="272"/>
                    <a:pt x="791" y="272"/>
                    <a:pt x="791" y="272"/>
                  </a:cubicBezTo>
                  <a:cubicBezTo>
                    <a:pt x="793" y="268"/>
                    <a:pt x="793" y="268"/>
                    <a:pt x="793" y="268"/>
                  </a:cubicBezTo>
                  <a:cubicBezTo>
                    <a:pt x="789" y="267"/>
                    <a:pt x="789" y="267"/>
                    <a:pt x="789" y="267"/>
                  </a:cubicBezTo>
                  <a:cubicBezTo>
                    <a:pt x="785" y="280"/>
                    <a:pt x="785" y="280"/>
                    <a:pt x="785" y="280"/>
                  </a:cubicBezTo>
                  <a:cubicBezTo>
                    <a:pt x="784" y="282"/>
                    <a:pt x="785" y="284"/>
                    <a:pt x="786" y="285"/>
                  </a:cubicBezTo>
                  <a:cubicBezTo>
                    <a:pt x="788" y="286"/>
                    <a:pt x="788" y="286"/>
                    <a:pt x="788" y="286"/>
                  </a:cubicBezTo>
                  <a:cubicBezTo>
                    <a:pt x="790" y="283"/>
                    <a:pt x="790" y="283"/>
                    <a:pt x="790" y="283"/>
                  </a:cubicBezTo>
                  <a:cubicBezTo>
                    <a:pt x="786" y="282"/>
                    <a:pt x="786" y="282"/>
                    <a:pt x="786" y="282"/>
                  </a:cubicBezTo>
                  <a:cubicBezTo>
                    <a:pt x="784" y="293"/>
                    <a:pt x="784" y="293"/>
                    <a:pt x="784" y="293"/>
                  </a:cubicBezTo>
                  <a:cubicBezTo>
                    <a:pt x="784" y="294"/>
                    <a:pt x="784" y="296"/>
                    <a:pt x="786" y="297"/>
                  </a:cubicBezTo>
                  <a:cubicBezTo>
                    <a:pt x="789" y="299"/>
                    <a:pt x="789" y="299"/>
                    <a:pt x="789" y="299"/>
                  </a:cubicBezTo>
                  <a:cubicBezTo>
                    <a:pt x="788" y="311"/>
                    <a:pt x="788" y="311"/>
                    <a:pt x="788" y="311"/>
                  </a:cubicBezTo>
                  <a:cubicBezTo>
                    <a:pt x="788" y="312"/>
                    <a:pt x="788" y="314"/>
                    <a:pt x="790" y="315"/>
                  </a:cubicBezTo>
                  <a:cubicBezTo>
                    <a:pt x="790" y="315"/>
                    <a:pt x="790" y="315"/>
                    <a:pt x="790" y="315"/>
                  </a:cubicBezTo>
                  <a:cubicBezTo>
                    <a:pt x="785" y="322"/>
                    <a:pt x="785" y="322"/>
                    <a:pt x="785" y="322"/>
                  </a:cubicBezTo>
                  <a:cubicBezTo>
                    <a:pt x="785" y="323"/>
                    <a:pt x="784" y="324"/>
                    <a:pt x="785" y="325"/>
                  </a:cubicBezTo>
                  <a:cubicBezTo>
                    <a:pt x="785" y="326"/>
                    <a:pt x="785" y="327"/>
                    <a:pt x="786" y="327"/>
                  </a:cubicBezTo>
                  <a:cubicBezTo>
                    <a:pt x="790" y="330"/>
                    <a:pt x="790" y="330"/>
                    <a:pt x="790" y="330"/>
                  </a:cubicBezTo>
                  <a:cubicBezTo>
                    <a:pt x="792" y="326"/>
                    <a:pt x="792" y="326"/>
                    <a:pt x="792" y="326"/>
                  </a:cubicBezTo>
                  <a:cubicBezTo>
                    <a:pt x="789" y="324"/>
                    <a:pt x="789" y="324"/>
                    <a:pt x="789" y="324"/>
                  </a:cubicBezTo>
                  <a:cubicBezTo>
                    <a:pt x="789" y="325"/>
                    <a:pt x="789" y="325"/>
                    <a:pt x="789" y="325"/>
                  </a:cubicBezTo>
                  <a:cubicBezTo>
                    <a:pt x="789" y="326"/>
                    <a:pt x="789" y="326"/>
                    <a:pt x="789" y="326"/>
                  </a:cubicBezTo>
                  <a:cubicBezTo>
                    <a:pt x="788" y="326"/>
                    <a:pt x="788" y="327"/>
                    <a:pt x="788" y="327"/>
                  </a:cubicBezTo>
                  <a:cubicBezTo>
                    <a:pt x="788" y="331"/>
                    <a:pt x="786" y="342"/>
                    <a:pt x="786" y="342"/>
                  </a:cubicBezTo>
                  <a:cubicBezTo>
                    <a:pt x="786" y="343"/>
                    <a:pt x="787" y="345"/>
                    <a:pt x="788" y="345"/>
                  </a:cubicBezTo>
                  <a:cubicBezTo>
                    <a:pt x="790" y="347"/>
                    <a:pt x="790" y="347"/>
                    <a:pt x="790" y="347"/>
                  </a:cubicBezTo>
                  <a:cubicBezTo>
                    <a:pt x="792" y="343"/>
                    <a:pt x="792" y="343"/>
                    <a:pt x="792" y="343"/>
                  </a:cubicBezTo>
                  <a:cubicBezTo>
                    <a:pt x="788" y="343"/>
                    <a:pt x="788" y="343"/>
                    <a:pt x="788" y="343"/>
                  </a:cubicBezTo>
                  <a:cubicBezTo>
                    <a:pt x="788" y="358"/>
                    <a:pt x="788" y="358"/>
                    <a:pt x="788" y="358"/>
                  </a:cubicBezTo>
                  <a:cubicBezTo>
                    <a:pt x="788" y="360"/>
                    <a:pt x="789" y="361"/>
                    <a:pt x="790" y="362"/>
                  </a:cubicBezTo>
                  <a:cubicBezTo>
                    <a:pt x="791" y="363"/>
                    <a:pt x="791" y="363"/>
                    <a:pt x="791" y="363"/>
                  </a:cubicBezTo>
                  <a:cubicBezTo>
                    <a:pt x="793" y="359"/>
                    <a:pt x="793" y="359"/>
                    <a:pt x="793" y="359"/>
                  </a:cubicBezTo>
                  <a:cubicBezTo>
                    <a:pt x="789" y="359"/>
                    <a:pt x="789" y="359"/>
                    <a:pt x="789" y="359"/>
                  </a:cubicBezTo>
                  <a:cubicBezTo>
                    <a:pt x="788" y="370"/>
                    <a:pt x="788" y="370"/>
                    <a:pt x="788" y="370"/>
                  </a:cubicBezTo>
                  <a:cubicBezTo>
                    <a:pt x="788" y="371"/>
                    <a:pt x="788" y="373"/>
                    <a:pt x="790" y="374"/>
                  </a:cubicBezTo>
                  <a:cubicBezTo>
                    <a:pt x="791" y="375"/>
                    <a:pt x="791" y="375"/>
                    <a:pt x="791" y="375"/>
                  </a:cubicBezTo>
                  <a:cubicBezTo>
                    <a:pt x="793" y="372"/>
                    <a:pt x="793" y="372"/>
                    <a:pt x="793" y="372"/>
                  </a:cubicBezTo>
                  <a:cubicBezTo>
                    <a:pt x="790" y="371"/>
                    <a:pt x="790" y="371"/>
                    <a:pt x="790" y="371"/>
                  </a:cubicBezTo>
                  <a:cubicBezTo>
                    <a:pt x="787" y="385"/>
                    <a:pt x="787" y="385"/>
                    <a:pt x="787" y="385"/>
                  </a:cubicBezTo>
                  <a:cubicBezTo>
                    <a:pt x="786" y="386"/>
                    <a:pt x="787" y="388"/>
                    <a:pt x="788" y="389"/>
                  </a:cubicBezTo>
                  <a:cubicBezTo>
                    <a:pt x="790" y="390"/>
                    <a:pt x="790" y="390"/>
                    <a:pt x="790" y="390"/>
                  </a:cubicBezTo>
                  <a:cubicBezTo>
                    <a:pt x="792" y="387"/>
                    <a:pt x="792" y="387"/>
                    <a:pt x="792" y="387"/>
                  </a:cubicBezTo>
                  <a:cubicBezTo>
                    <a:pt x="788" y="386"/>
                    <a:pt x="788" y="386"/>
                    <a:pt x="788" y="386"/>
                  </a:cubicBezTo>
                  <a:cubicBezTo>
                    <a:pt x="785" y="402"/>
                    <a:pt x="785" y="402"/>
                    <a:pt x="785" y="402"/>
                  </a:cubicBezTo>
                  <a:cubicBezTo>
                    <a:pt x="785" y="403"/>
                    <a:pt x="786" y="405"/>
                    <a:pt x="787" y="406"/>
                  </a:cubicBezTo>
                  <a:cubicBezTo>
                    <a:pt x="788" y="406"/>
                    <a:pt x="788" y="406"/>
                    <a:pt x="788" y="406"/>
                  </a:cubicBezTo>
                  <a:cubicBezTo>
                    <a:pt x="786" y="419"/>
                    <a:pt x="786" y="419"/>
                    <a:pt x="786" y="419"/>
                  </a:cubicBezTo>
                  <a:cubicBezTo>
                    <a:pt x="786" y="421"/>
                    <a:pt x="787" y="422"/>
                    <a:pt x="788" y="423"/>
                  </a:cubicBezTo>
                  <a:cubicBezTo>
                    <a:pt x="789" y="424"/>
                    <a:pt x="789" y="424"/>
                    <a:pt x="789" y="424"/>
                  </a:cubicBezTo>
                  <a:cubicBezTo>
                    <a:pt x="791" y="421"/>
                    <a:pt x="791" y="421"/>
                    <a:pt x="791" y="421"/>
                  </a:cubicBezTo>
                  <a:cubicBezTo>
                    <a:pt x="787" y="421"/>
                    <a:pt x="787" y="421"/>
                    <a:pt x="787" y="421"/>
                  </a:cubicBezTo>
                  <a:cubicBezTo>
                    <a:pt x="788" y="439"/>
                    <a:pt x="788" y="439"/>
                    <a:pt x="788" y="439"/>
                  </a:cubicBezTo>
                  <a:cubicBezTo>
                    <a:pt x="788" y="441"/>
                    <a:pt x="789" y="442"/>
                    <a:pt x="790" y="443"/>
                  </a:cubicBezTo>
                  <a:cubicBezTo>
                    <a:pt x="790" y="443"/>
                    <a:pt x="790" y="443"/>
                    <a:pt x="790" y="443"/>
                  </a:cubicBezTo>
                  <a:cubicBezTo>
                    <a:pt x="787" y="455"/>
                    <a:pt x="787" y="455"/>
                    <a:pt x="787" y="455"/>
                  </a:cubicBezTo>
                  <a:cubicBezTo>
                    <a:pt x="786" y="457"/>
                    <a:pt x="787" y="459"/>
                    <a:pt x="788" y="460"/>
                  </a:cubicBezTo>
                  <a:cubicBezTo>
                    <a:pt x="790" y="461"/>
                    <a:pt x="790" y="461"/>
                    <a:pt x="790" y="461"/>
                  </a:cubicBezTo>
                  <a:cubicBezTo>
                    <a:pt x="792" y="458"/>
                    <a:pt x="792" y="458"/>
                    <a:pt x="792" y="458"/>
                  </a:cubicBezTo>
                  <a:cubicBezTo>
                    <a:pt x="788" y="457"/>
                    <a:pt x="788" y="457"/>
                    <a:pt x="788" y="457"/>
                  </a:cubicBezTo>
                  <a:cubicBezTo>
                    <a:pt x="785" y="468"/>
                    <a:pt x="785" y="468"/>
                    <a:pt x="785" y="468"/>
                  </a:cubicBezTo>
                  <a:cubicBezTo>
                    <a:pt x="785" y="470"/>
                    <a:pt x="785" y="472"/>
                    <a:pt x="787" y="473"/>
                  </a:cubicBezTo>
                  <a:cubicBezTo>
                    <a:pt x="789" y="474"/>
                    <a:pt x="789" y="474"/>
                    <a:pt x="789" y="474"/>
                  </a:cubicBezTo>
                  <a:cubicBezTo>
                    <a:pt x="786" y="484"/>
                    <a:pt x="786" y="484"/>
                    <a:pt x="786" y="484"/>
                  </a:cubicBezTo>
                  <a:cubicBezTo>
                    <a:pt x="785" y="485"/>
                    <a:pt x="786" y="487"/>
                    <a:pt x="787" y="488"/>
                  </a:cubicBezTo>
                  <a:cubicBezTo>
                    <a:pt x="793" y="492"/>
                    <a:pt x="793" y="492"/>
                    <a:pt x="793" y="492"/>
                  </a:cubicBezTo>
                  <a:cubicBezTo>
                    <a:pt x="795" y="489"/>
                    <a:pt x="795" y="489"/>
                    <a:pt x="795" y="489"/>
                  </a:cubicBezTo>
                  <a:cubicBezTo>
                    <a:pt x="792" y="486"/>
                    <a:pt x="792" y="486"/>
                    <a:pt x="792" y="486"/>
                  </a:cubicBezTo>
                  <a:cubicBezTo>
                    <a:pt x="792" y="487"/>
                    <a:pt x="792" y="487"/>
                    <a:pt x="792" y="487"/>
                  </a:cubicBezTo>
                  <a:cubicBezTo>
                    <a:pt x="792" y="487"/>
                    <a:pt x="791" y="488"/>
                    <a:pt x="790" y="490"/>
                  </a:cubicBezTo>
                  <a:cubicBezTo>
                    <a:pt x="789" y="492"/>
                    <a:pt x="787" y="495"/>
                    <a:pt x="786" y="497"/>
                  </a:cubicBezTo>
                  <a:cubicBezTo>
                    <a:pt x="785" y="498"/>
                    <a:pt x="785" y="499"/>
                    <a:pt x="784" y="500"/>
                  </a:cubicBezTo>
                  <a:cubicBezTo>
                    <a:pt x="784" y="501"/>
                    <a:pt x="784" y="501"/>
                    <a:pt x="784" y="501"/>
                  </a:cubicBezTo>
                  <a:cubicBezTo>
                    <a:pt x="784" y="501"/>
                    <a:pt x="784" y="501"/>
                    <a:pt x="784" y="501"/>
                  </a:cubicBezTo>
                  <a:cubicBezTo>
                    <a:pt x="784" y="501"/>
                    <a:pt x="784" y="501"/>
                    <a:pt x="784" y="501"/>
                  </a:cubicBezTo>
                  <a:cubicBezTo>
                    <a:pt x="784" y="501"/>
                    <a:pt x="784" y="501"/>
                    <a:pt x="784" y="501"/>
                  </a:cubicBezTo>
                  <a:cubicBezTo>
                    <a:pt x="787" y="503"/>
                    <a:pt x="787" y="503"/>
                    <a:pt x="787" y="503"/>
                  </a:cubicBezTo>
                  <a:cubicBezTo>
                    <a:pt x="784" y="501"/>
                    <a:pt x="784" y="501"/>
                    <a:pt x="784" y="501"/>
                  </a:cubicBezTo>
                  <a:cubicBezTo>
                    <a:pt x="784" y="501"/>
                    <a:pt x="784" y="501"/>
                    <a:pt x="784" y="501"/>
                  </a:cubicBezTo>
                  <a:cubicBezTo>
                    <a:pt x="787" y="503"/>
                    <a:pt x="787" y="503"/>
                    <a:pt x="787" y="503"/>
                  </a:cubicBezTo>
                  <a:cubicBezTo>
                    <a:pt x="784" y="501"/>
                    <a:pt x="784" y="501"/>
                    <a:pt x="784" y="501"/>
                  </a:cubicBezTo>
                  <a:cubicBezTo>
                    <a:pt x="783" y="503"/>
                    <a:pt x="783" y="505"/>
                    <a:pt x="785" y="507"/>
                  </a:cubicBezTo>
                  <a:cubicBezTo>
                    <a:pt x="790" y="510"/>
                    <a:pt x="790" y="510"/>
                    <a:pt x="790" y="510"/>
                  </a:cubicBezTo>
                  <a:cubicBezTo>
                    <a:pt x="790" y="520"/>
                    <a:pt x="790" y="520"/>
                    <a:pt x="790" y="520"/>
                  </a:cubicBezTo>
                  <a:cubicBezTo>
                    <a:pt x="790" y="521"/>
                    <a:pt x="790" y="523"/>
                    <a:pt x="791" y="524"/>
                  </a:cubicBezTo>
                  <a:cubicBezTo>
                    <a:pt x="793" y="525"/>
                    <a:pt x="793" y="525"/>
                    <a:pt x="793" y="525"/>
                  </a:cubicBezTo>
                  <a:cubicBezTo>
                    <a:pt x="795" y="521"/>
                    <a:pt x="795" y="521"/>
                    <a:pt x="795" y="521"/>
                  </a:cubicBezTo>
                  <a:cubicBezTo>
                    <a:pt x="791" y="521"/>
                    <a:pt x="791" y="521"/>
                    <a:pt x="791" y="521"/>
                  </a:cubicBezTo>
                  <a:cubicBezTo>
                    <a:pt x="791" y="521"/>
                    <a:pt x="790" y="525"/>
                    <a:pt x="790" y="529"/>
                  </a:cubicBezTo>
                  <a:cubicBezTo>
                    <a:pt x="789" y="531"/>
                    <a:pt x="789" y="533"/>
                    <a:pt x="789" y="535"/>
                  </a:cubicBezTo>
                  <a:cubicBezTo>
                    <a:pt x="788" y="536"/>
                    <a:pt x="788" y="536"/>
                    <a:pt x="788" y="537"/>
                  </a:cubicBezTo>
                  <a:cubicBezTo>
                    <a:pt x="788" y="537"/>
                    <a:pt x="788" y="537"/>
                    <a:pt x="788" y="537"/>
                  </a:cubicBezTo>
                  <a:cubicBezTo>
                    <a:pt x="788" y="537"/>
                    <a:pt x="788" y="537"/>
                    <a:pt x="788" y="537"/>
                  </a:cubicBezTo>
                  <a:cubicBezTo>
                    <a:pt x="790" y="538"/>
                    <a:pt x="790" y="538"/>
                    <a:pt x="790" y="538"/>
                  </a:cubicBezTo>
                  <a:cubicBezTo>
                    <a:pt x="788" y="537"/>
                    <a:pt x="788" y="537"/>
                    <a:pt x="788" y="537"/>
                  </a:cubicBezTo>
                  <a:cubicBezTo>
                    <a:pt x="788" y="537"/>
                    <a:pt x="788" y="537"/>
                    <a:pt x="788" y="537"/>
                  </a:cubicBezTo>
                  <a:cubicBezTo>
                    <a:pt x="790" y="538"/>
                    <a:pt x="790" y="538"/>
                    <a:pt x="790" y="538"/>
                  </a:cubicBezTo>
                  <a:cubicBezTo>
                    <a:pt x="788" y="537"/>
                    <a:pt x="788" y="537"/>
                    <a:pt x="788" y="537"/>
                  </a:cubicBezTo>
                  <a:cubicBezTo>
                    <a:pt x="792" y="538"/>
                    <a:pt x="792" y="538"/>
                    <a:pt x="792" y="538"/>
                  </a:cubicBezTo>
                  <a:cubicBezTo>
                    <a:pt x="789" y="536"/>
                    <a:pt x="789" y="536"/>
                    <a:pt x="789" y="536"/>
                  </a:cubicBezTo>
                  <a:cubicBezTo>
                    <a:pt x="788" y="537"/>
                    <a:pt x="788" y="537"/>
                    <a:pt x="788" y="537"/>
                  </a:cubicBezTo>
                  <a:cubicBezTo>
                    <a:pt x="792" y="538"/>
                    <a:pt x="792" y="538"/>
                    <a:pt x="792" y="538"/>
                  </a:cubicBezTo>
                  <a:cubicBezTo>
                    <a:pt x="789" y="536"/>
                    <a:pt x="789" y="536"/>
                    <a:pt x="789" y="536"/>
                  </a:cubicBezTo>
                  <a:cubicBezTo>
                    <a:pt x="787" y="538"/>
                    <a:pt x="788" y="540"/>
                    <a:pt x="790" y="542"/>
                  </a:cubicBezTo>
                  <a:cubicBezTo>
                    <a:pt x="790" y="542"/>
                    <a:pt x="790" y="542"/>
                    <a:pt x="790" y="542"/>
                  </a:cubicBezTo>
                  <a:cubicBezTo>
                    <a:pt x="792" y="539"/>
                    <a:pt x="792" y="539"/>
                    <a:pt x="792" y="539"/>
                  </a:cubicBezTo>
                  <a:cubicBezTo>
                    <a:pt x="789" y="537"/>
                    <a:pt x="789" y="537"/>
                    <a:pt x="789" y="537"/>
                  </a:cubicBezTo>
                  <a:cubicBezTo>
                    <a:pt x="784" y="547"/>
                    <a:pt x="784" y="547"/>
                    <a:pt x="784" y="547"/>
                  </a:cubicBezTo>
                  <a:cubicBezTo>
                    <a:pt x="783" y="549"/>
                    <a:pt x="784" y="551"/>
                    <a:pt x="785" y="552"/>
                  </a:cubicBezTo>
                  <a:cubicBezTo>
                    <a:pt x="786" y="552"/>
                    <a:pt x="786" y="552"/>
                    <a:pt x="786" y="552"/>
                  </a:cubicBezTo>
                  <a:cubicBezTo>
                    <a:pt x="785" y="569"/>
                    <a:pt x="785" y="569"/>
                    <a:pt x="785" y="569"/>
                  </a:cubicBezTo>
                  <a:cubicBezTo>
                    <a:pt x="785" y="570"/>
                    <a:pt x="786" y="572"/>
                    <a:pt x="787" y="572"/>
                  </a:cubicBezTo>
                  <a:cubicBezTo>
                    <a:pt x="788" y="573"/>
                    <a:pt x="788" y="573"/>
                    <a:pt x="788" y="573"/>
                  </a:cubicBezTo>
                  <a:cubicBezTo>
                    <a:pt x="783" y="587"/>
                    <a:pt x="783" y="587"/>
                    <a:pt x="783" y="587"/>
                  </a:cubicBezTo>
                  <a:cubicBezTo>
                    <a:pt x="783" y="589"/>
                    <a:pt x="784" y="590"/>
                    <a:pt x="785" y="591"/>
                  </a:cubicBezTo>
                  <a:cubicBezTo>
                    <a:pt x="789" y="594"/>
                    <a:pt x="789" y="594"/>
                    <a:pt x="789" y="594"/>
                  </a:cubicBezTo>
                  <a:cubicBezTo>
                    <a:pt x="787" y="604"/>
                    <a:pt x="787" y="604"/>
                    <a:pt x="787" y="604"/>
                  </a:cubicBezTo>
                  <a:cubicBezTo>
                    <a:pt x="786" y="605"/>
                    <a:pt x="787" y="607"/>
                    <a:pt x="788" y="608"/>
                  </a:cubicBezTo>
                  <a:cubicBezTo>
                    <a:pt x="790" y="609"/>
                    <a:pt x="790" y="609"/>
                    <a:pt x="790" y="609"/>
                  </a:cubicBezTo>
                  <a:cubicBezTo>
                    <a:pt x="792" y="606"/>
                    <a:pt x="792" y="606"/>
                    <a:pt x="792" y="606"/>
                  </a:cubicBezTo>
                  <a:cubicBezTo>
                    <a:pt x="788" y="605"/>
                    <a:pt x="788" y="605"/>
                    <a:pt x="788" y="605"/>
                  </a:cubicBezTo>
                  <a:cubicBezTo>
                    <a:pt x="785" y="618"/>
                    <a:pt x="785" y="618"/>
                    <a:pt x="785" y="618"/>
                  </a:cubicBezTo>
                  <a:cubicBezTo>
                    <a:pt x="784" y="620"/>
                    <a:pt x="785" y="621"/>
                    <a:pt x="786" y="622"/>
                  </a:cubicBezTo>
                  <a:cubicBezTo>
                    <a:pt x="787" y="623"/>
                    <a:pt x="787" y="623"/>
                    <a:pt x="787" y="623"/>
                  </a:cubicBezTo>
                  <a:cubicBezTo>
                    <a:pt x="786" y="632"/>
                    <a:pt x="786" y="632"/>
                    <a:pt x="786" y="632"/>
                  </a:cubicBezTo>
                  <a:cubicBezTo>
                    <a:pt x="786" y="633"/>
                    <a:pt x="787" y="635"/>
                    <a:pt x="788" y="636"/>
                  </a:cubicBezTo>
                  <a:cubicBezTo>
                    <a:pt x="790" y="637"/>
                    <a:pt x="790" y="637"/>
                    <a:pt x="790" y="637"/>
                  </a:cubicBezTo>
                  <a:cubicBezTo>
                    <a:pt x="792" y="633"/>
                    <a:pt x="792" y="633"/>
                    <a:pt x="792" y="633"/>
                  </a:cubicBezTo>
                  <a:cubicBezTo>
                    <a:pt x="788" y="633"/>
                    <a:pt x="788" y="633"/>
                    <a:pt x="788" y="633"/>
                  </a:cubicBezTo>
                  <a:cubicBezTo>
                    <a:pt x="786" y="649"/>
                    <a:pt x="786" y="649"/>
                    <a:pt x="786" y="649"/>
                  </a:cubicBezTo>
                  <a:cubicBezTo>
                    <a:pt x="786" y="651"/>
                    <a:pt x="787" y="652"/>
                    <a:pt x="788" y="653"/>
                  </a:cubicBezTo>
                  <a:cubicBezTo>
                    <a:pt x="789" y="653"/>
                    <a:pt x="789" y="653"/>
                    <a:pt x="789" y="653"/>
                  </a:cubicBezTo>
                  <a:cubicBezTo>
                    <a:pt x="787" y="661"/>
                    <a:pt x="787" y="661"/>
                    <a:pt x="787" y="661"/>
                  </a:cubicBezTo>
                  <a:cubicBezTo>
                    <a:pt x="786" y="663"/>
                    <a:pt x="787" y="664"/>
                    <a:pt x="788" y="665"/>
                  </a:cubicBezTo>
                  <a:cubicBezTo>
                    <a:pt x="790" y="666"/>
                    <a:pt x="790" y="666"/>
                    <a:pt x="790" y="666"/>
                  </a:cubicBezTo>
                  <a:cubicBezTo>
                    <a:pt x="792" y="663"/>
                    <a:pt x="792" y="663"/>
                    <a:pt x="792" y="663"/>
                  </a:cubicBezTo>
                  <a:cubicBezTo>
                    <a:pt x="788" y="663"/>
                    <a:pt x="788" y="663"/>
                    <a:pt x="788" y="663"/>
                  </a:cubicBezTo>
                  <a:cubicBezTo>
                    <a:pt x="788" y="678"/>
                    <a:pt x="788" y="678"/>
                    <a:pt x="788" y="678"/>
                  </a:cubicBezTo>
                  <a:cubicBezTo>
                    <a:pt x="788" y="679"/>
                    <a:pt x="788" y="680"/>
                    <a:pt x="789" y="681"/>
                  </a:cubicBezTo>
                  <a:cubicBezTo>
                    <a:pt x="792" y="683"/>
                    <a:pt x="792" y="683"/>
                    <a:pt x="792" y="683"/>
                  </a:cubicBezTo>
                  <a:cubicBezTo>
                    <a:pt x="794" y="679"/>
                    <a:pt x="794" y="679"/>
                    <a:pt x="794" y="679"/>
                  </a:cubicBezTo>
                  <a:cubicBezTo>
                    <a:pt x="791" y="678"/>
                    <a:pt x="791" y="678"/>
                    <a:pt x="791" y="678"/>
                  </a:cubicBezTo>
                  <a:cubicBezTo>
                    <a:pt x="784" y="690"/>
                    <a:pt x="784" y="690"/>
                    <a:pt x="784" y="690"/>
                  </a:cubicBezTo>
                  <a:cubicBezTo>
                    <a:pt x="783" y="692"/>
                    <a:pt x="784" y="694"/>
                    <a:pt x="786" y="695"/>
                  </a:cubicBezTo>
                  <a:cubicBezTo>
                    <a:pt x="787" y="696"/>
                    <a:pt x="787" y="696"/>
                    <a:pt x="787" y="696"/>
                  </a:cubicBezTo>
                  <a:cubicBezTo>
                    <a:pt x="784" y="711"/>
                    <a:pt x="784" y="711"/>
                    <a:pt x="784" y="711"/>
                  </a:cubicBezTo>
                  <a:cubicBezTo>
                    <a:pt x="784" y="712"/>
                    <a:pt x="784" y="714"/>
                    <a:pt x="786" y="715"/>
                  </a:cubicBezTo>
                  <a:cubicBezTo>
                    <a:pt x="787" y="716"/>
                    <a:pt x="787" y="716"/>
                    <a:pt x="787" y="716"/>
                  </a:cubicBezTo>
                  <a:cubicBezTo>
                    <a:pt x="786" y="726"/>
                    <a:pt x="786" y="726"/>
                    <a:pt x="786" y="726"/>
                  </a:cubicBezTo>
                  <a:cubicBezTo>
                    <a:pt x="786" y="728"/>
                    <a:pt x="786" y="729"/>
                    <a:pt x="788" y="730"/>
                  </a:cubicBezTo>
                  <a:cubicBezTo>
                    <a:pt x="789" y="731"/>
                    <a:pt x="789" y="731"/>
                    <a:pt x="789" y="731"/>
                  </a:cubicBezTo>
                  <a:cubicBezTo>
                    <a:pt x="791" y="728"/>
                    <a:pt x="791" y="728"/>
                    <a:pt x="791" y="728"/>
                  </a:cubicBezTo>
                  <a:cubicBezTo>
                    <a:pt x="788" y="726"/>
                    <a:pt x="788" y="726"/>
                    <a:pt x="788" y="726"/>
                  </a:cubicBezTo>
                  <a:cubicBezTo>
                    <a:pt x="787" y="726"/>
                    <a:pt x="787" y="726"/>
                    <a:pt x="787" y="726"/>
                  </a:cubicBezTo>
                  <a:cubicBezTo>
                    <a:pt x="787" y="727"/>
                    <a:pt x="787" y="727"/>
                    <a:pt x="787" y="727"/>
                  </a:cubicBezTo>
                  <a:cubicBezTo>
                    <a:pt x="787" y="728"/>
                    <a:pt x="787" y="729"/>
                    <a:pt x="786" y="731"/>
                  </a:cubicBezTo>
                  <a:cubicBezTo>
                    <a:pt x="785" y="736"/>
                    <a:pt x="784" y="743"/>
                    <a:pt x="784" y="743"/>
                  </a:cubicBezTo>
                  <a:cubicBezTo>
                    <a:pt x="784" y="745"/>
                    <a:pt x="785" y="746"/>
                    <a:pt x="786" y="747"/>
                  </a:cubicBezTo>
                  <a:cubicBezTo>
                    <a:pt x="787" y="748"/>
                    <a:pt x="787" y="748"/>
                    <a:pt x="787" y="748"/>
                  </a:cubicBezTo>
                  <a:cubicBezTo>
                    <a:pt x="789" y="745"/>
                    <a:pt x="789" y="745"/>
                    <a:pt x="789" y="745"/>
                  </a:cubicBezTo>
                  <a:cubicBezTo>
                    <a:pt x="786" y="746"/>
                    <a:pt x="786" y="746"/>
                    <a:pt x="786" y="746"/>
                  </a:cubicBezTo>
                  <a:cubicBezTo>
                    <a:pt x="786" y="746"/>
                    <a:pt x="787" y="750"/>
                    <a:pt x="787" y="754"/>
                  </a:cubicBezTo>
                  <a:cubicBezTo>
                    <a:pt x="788" y="756"/>
                    <a:pt x="788" y="758"/>
                    <a:pt x="789" y="760"/>
                  </a:cubicBezTo>
                  <a:cubicBezTo>
                    <a:pt x="789" y="761"/>
                    <a:pt x="789" y="762"/>
                    <a:pt x="789" y="762"/>
                  </a:cubicBezTo>
                  <a:cubicBezTo>
                    <a:pt x="789" y="763"/>
                    <a:pt x="789" y="763"/>
                    <a:pt x="789" y="763"/>
                  </a:cubicBezTo>
                  <a:cubicBezTo>
                    <a:pt x="789" y="763"/>
                    <a:pt x="789" y="763"/>
                    <a:pt x="789" y="763"/>
                  </a:cubicBezTo>
                  <a:cubicBezTo>
                    <a:pt x="792" y="763"/>
                    <a:pt x="792" y="763"/>
                    <a:pt x="792" y="763"/>
                  </a:cubicBezTo>
                  <a:cubicBezTo>
                    <a:pt x="789" y="762"/>
                    <a:pt x="789" y="762"/>
                    <a:pt x="789" y="762"/>
                  </a:cubicBezTo>
                  <a:cubicBezTo>
                    <a:pt x="789" y="763"/>
                    <a:pt x="789" y="763"/>
                    <a:pt x="789" y="763"/>
                  </a:cubicBezTo>
                  <a:cubicBezTo>
                    <a:pt x="792" y="763"/>
                    <a:pt x="792" y="763"/>
                    <a:pt x="792" y="763"/>
                  </a:cubicBezTo>
                  <a:cubicBezTo>
                    <a:pt x="789" y="762"/>
                    <a:pt x="789" y="762"/>
                    <a:pt x="789" y="762"/>
                  </a:cubicBezTo>
                  <a:cubicBezTo>
                    <a:pt x="793" y="763"/>
                    <a:pt x="793" y="763"/>
                    <a:pt x="793" y="763"/>
                  </a:cubicBezTo>
                  <a:cubicBezTo>
                    <a:pt x="790" y="761"/>
                    <a:pt x="790" y="761"/>
                    <a:pt x="790" y="761"/>
                  </a:cubicBezTo>
                  <a:cubicBezTo>
                    <a:pt x="789" y="762"/>
                    <a:pt x="789" y="762"/>
                    <a:pt x="789" y="762"/>
                  </a:cubicBezTo>
                  <a:cubicBezTo>
                    <a:pt x="793" y="763"/>
                    <a:pt x="793" y="763"/>
                    <a:pt x="793" y="763"/>
                  </a:cubicBezTo>
                  <a:cubicBezTo>
                    <a:pt x="790" y="761"/>
                    <a:pt x="790" y="761"/>
                    <a:pt x="790" y="761"/>
                  </a:cubicBezTo>
                  <a:cubicBezTo>
                    <a:pt x="789" y="763"/>
                    <a:pt x="789" y="765"/>
                    <a:pt x="791" y="766"/>
                  </a:cubicBezTo>
                  <a:cubicBezTo>
                    <a:pt x="791" y="766"/>
                    <a:pt x="791" y="766"/>
                    <a:pt x="791" y="766"/>
                  </a:cubicBezTo>
                  <a:cubicBezTo>
                    <a:pt x="793" y="763"/>
                    <a:pt x="793" y="763"/>
                    <a:pt x="793" y="763"/>
                  </a:cubicBezTo>
                  <a:cubicBezTo>
                    <a:pt x="789" y="762"/>
                    <a:pt x="789" y="762"/>
                    <a:pt x="789" y="762"/>
                  </a:cubicBezTo>
                  <a:cubicBezTo>
                    <a:pt x="787" y="773"/>
                    <a:pt x="787" y="773"/>
                    <a:pt x="787" y="773"/>
                  </a:cubicBezTo>
                  <a:cubicBezTo>
                    <a:pt x="786" y="775"/>
                    <a:pt x="787" y="776"/>
                    <a:pt x="788" y="777"/>
                  </a:cubicBezTo>
                  <a:cubicBezTo>
                    <a:pt x="793" y="780"/>
                    <a:pt x="793" y="780"/>
                    <a:pt x="793" y="780"/>
                  </a:cubicBezTo>
                  <a:cubicBezTo>
                    <a:pt x="795" y="777"/>
                    <a:pt x="795" y="777"/>
                    <a:pt x="795" y="777"/>
                  </a:cubicBezTo>
                  <a:cubicBezTo>
                    <a:pt x="793" y="774"/>
                    <a:pt x="793" y="774"/>
                    <a:pt x="793" y="774"/>
                  </a:cubicBezTo>
                  <a:cubicBezTo>
                    <a:pt x="783" y="780"/>
                    <a:pt x="783" y="780"/>
                    <a:pt x="783" y="780"/>
                  </a:cubicBezTo>
                  <a:cubicBezTo>
                    <a:pt x="782" y="781"/>
                    <a:pt x="781" y="782"/>
                    <a:pt x="781" y="783"/>
                  </a:cubicBezTo>
                  <a:cubicBezTo>
                    <a:pt x="781" y="785"/>
                    <a:pt x="782" y="786"/>
                    <a:pt x="783" y="787"/>
                  </a:cubicBezTo>
                  <a:cubicBezTo>
                    <a:pt x="788" y="790"/>
                    <a:pt x="788" y="790"/>
                    <a:pt x="788" y="790"/>
                  </a:cubicBezTo>
                  <a:cubicBezTo>
                    <a:pt x="790" y="786"/>
                    <a:pt x="790" y="786"/>
                    <a:pt x="790" y="786"/>
                  </a:cubicBezTo>
                  <a:cubicBezTo>
                    <a:pt x="790" y="782"/>
                    <a:pt x="790" y="782"/>
                    <a:pt x="790" y="782"/>
                  </a:cubicBezTo>
                  <a:cubicBezTo>
                    <a:pt x="754" y="778"/>
                    <a:pt x="754" y="778"/>
                    <a:pt x="754" y="778"/>
                  </a:cubicBezTo>
                  <a:cubicBezTo>
                    <a:pt x="752" y="778"/>
                    <a:pt x="750" y="779"/>
                    <a:pt x="750" y="781"/>
                  </a:cubicBezTo>
                  <a:cubicBezTo>
                    <a:pt x="749" y="783"/>
                    <a:pt x="750" y="785"/>
                    <a:pt x="751" y="786"/>
                  </a:cubicBezTo>
                  <a:cubicBezTo>
                    <a:pt x="755" y="788"/>
                    <a:pt x="755" y="788"/>
                    <a:pt x="755" y="788"/>
                  </a:cubicBezTo>
                  <a:cubicBezTo>
                    <a:pt x="757" y="785"/>
                    <a:pt x="757" y="785"/>
                    <a:pt x="757" y="785"/>
                  </a:cubicBezTo>
                  <a:cubicBezTo>
                    <a:pt x="757" y="781"/>
                    <a:pt x="757" y="781"/>
                    <a:pt x="757" y="781"/>
                  </a:cubicBezTo>
                  <a:cubicBezTo>
                    <a:pt x="757" y="781"/>
                    <a:pt x="752" y="780"/>
                    <a:pt x="746" y="780"/>
                  </a:cubicBezTo>
                  <a:cubicBezTo>
                    <a:pt x="739" y="779"/>
                    <a:pt x="732" y="779"/>
                    <a:pt x="729" y="779"/>
                  </a:cubicBezTo>
                  <a:cubicBezTo>
                    <a:pt x="728" y="779"/>
                    <a:pt x="728" y="779"/>
                    <a:pt x="727" y="779"/>
                  </a:cubicBezTo>
                  <a:cubicBezTo>
                    <a:pt x="727" y="779"/>
                    <a:pt x="727" y="779"/>
                    <a:pt x="727" y="779"/>
                  </a:cubicBezTo>
                  <a:cubicBezTo>
                    <a:pt x="726" y="779"/>
                    <a:pt x="726" y="779"/>
                    <a:pt x="726" y="779"/>
                  </a:cubicBezTo>
                  <a:cubicBezTo>
                    <a:pt x="725" y="780"/>
                    <a:pt x="725" y="780"/>
                    <a:pt x="724" y="781"/>
                  </a:cubicBezTo>
                  <a:cubicBezTo>
                    <a:pt x="723" y="782"/>
                    <a:pt x="723" y="783"/>
                    <a:pt x="723" y="784"/>
                  </a:cubicBezTo>
                  <a:cubicBezTo>
                    <a:pt x="724" y="785"/>
                    <a:pt x="724" y="786"/>
                    <a:pt x="725" y="786"/>
                  </a:cubicBezTo>
                  <a:cubicBezTo>
                    <a:pt x="727" y="787"/>
                    <a:pt x="727" y="787"/>
                    <a:pt x="727" y="787"/>
                  </a:cubicBezTo>
                  <a:cubicBezTo>
                    <a:pt x="729" y="784"/>
                    <a:pt x="729" y="784"/>
                    <a:pt x="729" y="784"/>
                  </a:cubicBezTo>
                  <a:cubicBezTo>
                    <a:pt x="728" y="780"/>
                    <a:pt x="728" y="780"/>
                    <a:pt x="728" y="780"/>
                  </a:cubicBezTo>
                  <a:cubicBezTo>
                    <a:pt x="700" y="781"/>
                    <a:pt x="700" y="781"/>
                    <a:pt x="700" y="781"/>
                  </a:cubicBezTo>
                  <a:cubicBezTo>
                    <a:pt x="698" y="781"/>
                    <a:pt x="696" y="782"/>
                    <a:pt x="696" y="784"/>
                  </a:cubicBezTo>
                  <a:cubicBezTo>
                    <a:pt x="695" y="786"/>
                    <a:pt x="696" y="787"/>
                    <a:pt x="698" y="788"/>
                  </a:cubicBezTo>
                  <a:cubicBezTo>
                    <a:pt x="701" y="790"/>
                    <a:pt x="701" y="790"/>
                    <a:pt x="701" y="790"/>
                  </a:cubicBezTo>
                  <a:cubicBezTo>
                    <a:pt x="703" y="787"/>
                    <a:pt x="703" y="787"/>
                    <a:pt x="703" y="787"/>
                  </a:cubicBezTo>
                  <a:cubicBezTo>
                    <a:pt x="704" y="783"/>
                    <a:pt x="704" y="783"/>
                    <a:pt x="704" y="783"/>
                  </a:cubicBezTo>
                  <a:cubicBezTo>
                    <a:pt x="675" y="779"/>
                    <a:pt x="675" y="779"/>
                    <a:pt x="675" y="779"/>
                  </a:cubicBezTo>
                  <a:cubicBezTo>
                    <a:pt x="673" y="778"/>
                    <a:pt x="671" y="779"/>
                    <a:pt x="671" y="781"/>
                  </a:cubicBezTo>
                  <a:cubicBezTo>
                    <a:pt x="670" y="783"/>
                    <a:pt x="671" y="785"/>
                    <a:pt x="672" y="786"/>
                  </a:cubicBezTo>
                  <a:cubicBezTo>
                    <a:pt x="675" y="787"/>
                    <a:pt x="675" y="787"/>
                    <a:pt x="675" y="787"/>
                  </a:cubicBezTo>
                  <a:cubicBezTo>
                    <a:pt x="677" y="784"/>
                    <a:pt x="677" y="784"/>
                    <a:pt x="677" y="784"/>
                  </a:cubicBezTo>
                  <a:cubicBezTo>
                    <a:pt x="674" y="782"/>
                    <a:pt x="674" y="782"/>
                    <a:pt x="674" y="782"/>
                  </a:cubicBezTo>
                  <a:cubicBezTo>
                    <a:pt x="677" y="784"/>
                    <a:pt x="677" y="784"/>
                    <a:pt x="677" y="784"/>
                  </a:cubicBezTo>
                  <a:cubicBezTo>
                    <a:pt x="675" y="781"/>
                    <a:pt x="675" y="781"/>
                    <a:pt x="675" y="781"/>
                  </a:cubicBezTo>
                  <a:cubicBezTo>
                    <a:pt x="675" y="781"/>
                    <a:pt x="674" y="781"/>
                    <a:pt x="674" y="782"/>
                  </a:cubicBezTo>
                  <a:cubicBezTo>
                    <a:pt x="677" y="784"/>
                    <a:pt x="677" y="784"/>
                    <a:pt x="677" y="784"/>
                  </a:cubicBezTo>
                  <a:cubicBezTo>
                    <a:pt x="675" y="781"/>
                    <a:pt x="675" y="781"/>
                    <a:pt x="675" y="781"/>
                  </a:cubicBezTo>
                  <a:cubicBezTo>
                    <a:pt x="677" y="784"/>
                    <a:pt x="677" y="784"/>
                    <a:pt x="677" y="784"/>
                  </a:cubicBezTo>
                  <a:cubicBezTo>
                    <a:pt x="676" y="780"/>
                    <a:pt x="676" y="780"/>
                    <a:pt x="676" y="780"/>
                  </a:cubicBezTo>
                  <a:cubicBezTo>
                    <a:pt x="676" y="781"/>
                    <a:pt x="676" y="781"/>
                    <a:pt x="675" y="781"/>
                  </a:cubicBezTo>
                  <a:cubicBezTo>
                    <a:pt x="677" y="784"/>
                    <a:pt x="677" y="784"/>
                    <a:pt x="677" y="784"/>
                  </a:cubicBezTo>
                  <a:cubicBezTo>
                    <a:pt x="676" y="780"/>
                    <a:pt x="676" y="780"/>
                    <a:pt x="676" y="780"/>
                  </a:cubicBezTo>
                  <a:cubicBezTo>
                    <a:pt x="676" y="782"/>
                    <a:pt x="676" y="782"/>
                    <a:pt x="676" y="782"/>
                  </a:cubicBezTo>
                  <a:cubicBezTo>
                    <a:pt x="676" y="780"/>
                    <a:pt x="676" y="780"/>
                    <a:pt x="676" y="780"/>
                  </a:cubicBezTo>
                  <a:cubicBezTo>
                    <a:pt x="676" y="780"/>
                    <a:pt x="676" y="780"/>
                    <a:pt x="676" y="780"/>
                  </a:cubicBezTo>
                  <a:cubicBezTo>
                    <a:pt x="676" y="782"/>
                    <a:pt x="676" y="782"/>
                    <a:pt x="676" y="782"/>
                  </a:cubicBezTo>
                  <a:cubicBezTo>
                    <a:pt x="676" y="780"/>
                    <a:pt x="676" y="780"/>
                    <a:pt x="676" y="780"/>
                  </a:cubicBezTo>
                  <a:cubicBezTo>
                    <a:pt x="676" y="780"/>
                    <a:pt x="675" y="781"/>
                    <a:pt x="675" y="781"/>
                  </a:cubicBezTo>
                  <a:cubicBezTo>
                    <a:pt x="673" y="781"/>
                    <a:pt x="669" y="781"/>
                    <a:pt x="665" y="781"/>
                  </a:cubicBezTo>
                  <a:cubicBezTo>
                    <a:pt x="663" y="781"/>
                    <a:pt x="662" y="781"/>
                    <a:pt x="660" y="781"/>
                  </a:cubicBezTo>
                  <a:cubicBezTo>
                    <a:pt x="660" y="781"/>
                    <a:pt x="659" y="781"/>
                    <a:pt x="659" y="781"/>
                  </a:cubicBezTo>
                  <a:cubicBezTo>
                    <a:pt x="658" y="781"/>
                    <a:pt x="658" y="781"/>
                    <a:pt x="658" y="781"/>
                  </a:cubicBezTo>
                  <a:cubicBezTo>
                    <a:pt x="658" y="782"/>
                    <a:pt x="658" y="782"/>
                    <a:pt x="658" y="782"/>
                  </a:cubicBezTo>
                  <a:cubicBezTo>
                    <a:pt x="657" y="782"/>
                    <a:pt x="657" y="782"/>
                    <a:pt x="657" y="782"/>
                  </a:cubicBezTo>
                  <a:cubicBezTo>
                    <a:pt x="657" y="782"/>
                    <a:pt x="657" y="782"/>
                    <a:pt x="657" y="782"/>
                  </a:cubicBezTo>
                  <a:cubicBezTo>
                    <a:pt x="656" y="782"/>
                    <a:pt x="656" y="782"/>
                    <a:pt x="655" y="783"/>
                  </a:cubicBezTo>
                  <a:cubicBezTo>
                    <a:pt x="655" y="784"/>
                    <a:pt x="655" y="785"/>
                    <a:pt x="655" y="786"/>
                  </a:cubicBezTo>
                  <a:cubicBezTo>
                    <a:pt x="655" y="787"/>
                    <a:pt x="656" y="788"/>
                    <a:pt x="657" y="789"/>
                  </a:cubicBezTo>
                  <a:cubicBezTo>
                    <a:pt x="657" y="789"/>
                    <a:pt x="657" y="789"/>
                    <a:pt x="657" y="789"/>
                  </a:cubicBezTo>
                  <a:cubicBezTo>
                    <a:pt x="659" y="786"/>
                    <a:pt x="659" y="786"/>
                    <a:pt x="659" y="786"/>
                  </a:cubicBezTo>
                  <a:cubicBezTo>
                    <a:pt x="659" y="782"/>
                    <a:pt x="659" y="782"/>
                    <a:pt x="659" y="782"/>
                  </a:cubicBezTo>
                  <a:cubicBezTo>
                    <a:pt x="625" y="779"/>
                    <a:pt x="625" y="779"/>
                    <a:pt x="625" y="779"/>
                  </a:cubicBezTo>
                  <a:cubicBezTo>
                    <a:pt x="623" y="779"/>
                    <a:pt x="621" y="780"/>
                    <a:pt x="621" y="782"/>
                  </a:cubicBezTo>
                  <a:cubicBezTo>
                    <a:pt x="620" y="784"/>
                    <a:pt x="621" y="785"/>
                    <a:pt x="622" y="786"/>
                  </a:cubicBezTo>
                  <a:cubicBezTo>
                    <a:pt x="629" y="790"/>
                    <a:pt x="629" y="790"/>
                    <a:pt x="629" y="790"/>
                  </a:cubicBezTo>
                  <a:cubicBezTo>
                    <a:pt x="631" y="787"/>
                    <a:pt x="631" y="787"/>
                    <a:pt x="631" y="787"/>
                  </a:cubicBezTo>
                  <a:cubicBezTo>
                    <a:pt x="631" y="783"/>
                    <a:pt x="631" y="783"/>
                    <a:pt x="631" y="783"/>
                  </a:cubicBezTo>
                  <a:cubicBezTo>
                    <a:pt x="599" y="780"/>
                    <a:pt x="599" y="780"/>
                    <a:pt x="599" y="780"/>
                  </a:cubicBezTo>
                  <a:cubicBezTo>
                    <a:pt x="597" y="780"/>
                    <a:pt x="595" y="781"/>
                    <a:pt x="595" y="782"/>
                  </a:cubicBezTo>
                  <a:cubicBezTo>
                    <a:pt x="594" y="784"/>
                    <a:pt x="595" y="786"/>
                    <a:pt x="596" y="787"/>
                  </a:cubicBezTo>
                  <a:cubicBezTo>
                    <a:pt x="602" y="790"/>
                    <a:pt x="602" y="790"/>
                    <a:pt x="602" y="790"/>
                  </a:cubicBezTo>
                  <a:cubicBezTo>
                    <a:pt x="604" y="787"/>
                    <a:pt x="604" y="787"/>
                    <a:pt x="604" y="787"/>
                  </a:cubicBezTo>
                  <a:cubicBezTo>
                    <a:pt x="604" y="783"/>
                    <a:pt x="604" y="783"/>
                    <a:pt x="604" y="783"/>
                  </a:cubicBezTo>
                  <a:cubicBezTo>
                    <a:pt x="572" y="779"/>
                    <a:pt x="572" y="779"/>
                    <a:pt x="572" y="779"/>
                  </a:cubicBezTo>
                  <a:cubicBezTo>
                    <a:pt x="570" y="779"/>
                    <a:pt x="568" y="780"/>
                    <a:pt x="568" y="782"/>
                  </a:cubicBezTo>
                  <a:cubicBezTo>
                    <a:pt x="567" y="783"/>
                    <a:pt x="568" y="785"/>
                    <a:pt x="569" y="786"/>
                  </a:cubicBezTo>
                  <a:cubicBezTo>
                    <a:pt x="576" y="791"/>
                    <a:pt x="576" y="791"/>
                    <a:pt x="576" y="791"/>
                  </a:cubicBezTo>
                  <a:cubicBezTo>
                    <a:pt x="578" y="787"/>
                    <a:pt x="578" y="787"/>
                    <a:pt x="578" y="787"/>
                  </a:cubicBezTo>
                  <a:cubicBezTo>
                    <a:pt x="575" y="785"/>
                    <a:pt x="575" y="785"/>
                    <a:pt x="575" y="785"/>
                  </a:cubicBezTo>
                  <a:cubicBezTo>
                    <a:pt x="578" y="787"/>
                    <a:pt x="578" y="787"/>
                    <a:pt x="578" y="787"/>
                  </a:cubicBezTo>
                  <a:cubicBezTo>
                    <a:pt x="576" y="784"/>
                    <a:pt x="576" y="784"/>
                    <a:pt x="576" y="784"/>
                  </a:cubicBezTo>
                  <a:cubicBezTo>
                    <a:pt x="576" y="784"/>
                    <a:pt x="575" y="784"/>
                    <a:pt x="575" y="785"/>
                  </a:cubicBezTo>
                  <a:cubicBezTo>
                    <a:pt x="578" y="787"/>
                    <a:pt x="578" y="787"/>
                    <a:pt x="578" y="787"/>
                  </a:cubicBezTo>
                  <a:cubicBezTo>
                    <a:pt x="576" y="784"/>
                    <a:pt x="576" y="784"/>
                    <a:pt x="576" y="784"/>
                  </a:cubicBezTo>
                  <a:cubicBezTo>
                    <a:pt x="578" y="787"/>
                    <a:pt x="578" y="787"/>
                    <a:pt x="578" y="787"/>
                  </a:cubicBezTo>
                  <a:cubicBezTo>
                    <a:pt x="577" y="783"/>
                    <a:pt x="577" y="783"/>
                    <a:pt x="577" y="783"/>
                  </a:cubicBezTo>
                  <a:cubicBezTo>
                    <a:pt x="577" y="784"/>
                    <a:pt x="577" y="784"/>
                    <a:pt x="576" y="784"/>
                  </a:cubicBezTo>
                  <a:cubicBezTo>
                    <a:pt x="578" y="787"/>
                    <a:pt x="578" y="787"/>
                    <a:pt x="578" y="787"/>
                  </a:cubicBezTo>
                  <a:cubicBezTo>
                    <a:pt x="577" y="783"/>
                    <a:pt x="577" y="783"/>
                    <a:pt x="577" y="783"/>
                  </a:cubicBezTo>
                  <a:cubicBezTo>
                    <a:pt x="578" y="786"/>
                    <a:pt x="578" y="786"/>
                    <a:pt x="578" y="786"/>
                  </a:cubicBezTo>
                  <a:cubicBezTo>
                    <a:pt x="578" y="783"/>
                    <a:pt x="578" y="783"/>
                    <a:pt x="578" y="783"/>
                  </a:cubicBezTo>
                  <a:cubicBezTo>
                    <a:pt x="577" y="783"/>
                    <a:pt x="577" y="783"/>
                    <a:pt x="577" y="783"/>
                  </a:cubicBezTo>
                  <a:cubicBezTo>
                    <a:pt x="578" y="786"/>
                    <a:pt x="578" y="786"/>
                    <a:pt x="578" y="786"/>
                  </a:cubicBezTo>
                  <a:cubicBezTo>
                    <a:pt x="578" y="783"/>
                    <a:pt x="578" y="783"/>
                    <a:pt x="578" y="783"/>
                  </a:cubicBezTo>
                  <a:cubicBezTo>
                    <a:pt x="578" y="783"/>
                    <a:pt x="578" y="783"/>
                    <a:pt x="578" y="783"/>
                  </a:cubicBezTo>
                  <a:cubicBezTo>
                    <a:pt x="577" y="783"/>
                    <a:pt x="575" y="783"/>
                    <a:pt x="572" y="783"/>
                  </a:cubicBezTo>
                  <a:cubicBezTo>
                    <a:pt x="569" y="783"/>
                    <a:pt x="564" y="782"/>
                    <a:pt x="560" y="782"/>
                  </a:cubicBezTo>
                  <a:cubicBezTo>
                    <a:pt x="556" y="781"/>
                    <a:pt x="553" y="781"/>
                    <a:pt x="553" y="781"/>
                  </a:cubicBezTo>
                  <a:cubicBezTo>
                    <a:pt x="551" y="781"/>
                    <a:pt x="549" y="782"/>
                    <a:pt x="549" y="783"/>
                  </a:cubicBezTo>
                  <a:cubicBezTo>
                    <a:pt x="548" y="785"/>
                    <a:pt x="549" y="787"/>
                    <a:pt x="550" y="788"/>
                  </a:cubicBezTo>
                  <a:cubicBezTo>
                    <a:pt x="555" y="791"/>
                    <a:pt x="555" y="791"/>
                    <a:pt x="555" y="791"/>
                  </a:cubicBezTo>
                  <a:cubicBezTo>
                    <a:pt x="558" y="788"/>
                    <a:pt x="558" y="788"/>
                    <a:pt x="558" y="788"/>
                  </a:cubicBezTo>
                  <a:cubicBezTo>
                    <a:pt x="554" y="786"/>
                    <a:pt x="554" y="786"/>
                    <a:pt x="554" y="786"/>
                  </a:cubicBezTo>
                  <a:cubicBezTo>
                    <a:pt x="558" y="788"/>
                    <a:pt x="558" y="788"/>
                    <a:pt x="558" y="788"/>
                  </a:cubicBezTo>
                  <a:cubicBezTo>
                    <a:pt x="556" y="785"/>
                    <a:pt x="556" y="785"/>
                    <a:pt x="556" y="785"/>
                  </a:cubicBezTo>
                  <a:cubicBezTo>
                    <a:pt x="555" y="785"/>
                    <a:pt x="555" y="785"/>
                    <a:pt x="554" y="786"/>
                  </a:cubicBezTo>
                  <a:cubicBezTo>
                    <a:pt x="558" y="788"/>
                    <a:pt x="558" y="788"/>
                    <a:pt x="558" y="788"/>
                  </a:cubicBezTo>
                  <a:cubicBezTo>
                    <a:pt x="556" y="785"/>
                    <a:pt x="556" y="785"/>
                    <a:pt x="556" y="785"/>
                  </a:cubicBezTo>
                  <a:cubicBezTo>
                    <a:pt x="558" y="788"/>
                    <a:pt x="558" y="788"/>
                    <a:pt x="558" y="788"/>
                  </a:cubicBezTo>
                  <a:cubicBezTo>
                    <a:pt x="557" y="784"/>
                    <a:pt x="557" y="784"/>
                    <a:pt x="557" y="784"/>
                  </a:cubicBezTo>
                  <a:cubicBezTo>
                    <a:pt x="556" y="784"/>
                    <a:pt x="556" y="784"/>
                    <a:pt x="556" y="785"/>
                  </a:cubicBezTo>
                  <a:cubicBezTo>
                    <a:pt x="558" y="788"/>
                    <a:pt x="558" y="788"/>
                    <a:pt x="558" y="788"/>
                  </a:cubicBezTo>
                  <a:cubicBezTo>
                    <a:pt x="557" y="784"/>
                    <a:pt x="557" y="784"/>
                    <a:pt x="557" y="784"/>
                  </a:cubicBezTo>
                  <a:cubicBezTo>
                    <a:pt x="557" y="787"/>
                    <a:pt x="557" y="787"/>
                    <a:pt x="557" y="787"/>
                  </a:cubicBezTo>
                  <a:cubicBezTo>
                    <a:pt x="557" y="784"/>
                    <a:pt x="557" y="784"/>
                    <a:pt x="557" y="784"/>
                  </a:cubicBezTo>
                  <a:cubicBezTo>
                    <a:pt x="557" y="784"/>
                    <a:pt x="557" y="784"/>
                    <a:pt x="557" y="784"/>
                  </a:cubicBezTo>
                  <a:cubicBezTo>
                    <a:pt x="557" y="787"/>
                    <a:pt x="557" y="787"/>
                    <a:pt x="557" y="787"/>
                  </a:cubicBezTo>
                  <a:cubicBezTo>
                    <a:pt x="557" y="784"/>
                    <a:pt x="557" y="784"/>
                    <a:pt x="557" y="784"/>
                  </a:cubicBezTo>
                  <a:cubicBezTo>
                    <a:pt x="557" y="785"/>
                    <a:pt x="557" y="785"/>
                    <a:pt x="557" y="785"/>
                  </a:cubicBezTo>
                  <a:cubicBezTo>
                    <a:pt x="557" y="784"/>
                    <a:pt x="557" y="784"/>
                    <a:pt x="557" y="784"/>
                  </a:cubicBezTo>
                  <a:cubicBezTo>
                    <a:pt x="557" y="784"/>
                    <a:pt x="557" y="784"/>
                    <a:pt x="557" y="784"/>
                  </a:cubicBezTo>
                  <a:cubicBezTo>
                    <a:pt x="557" y="785"/>
                    <a:pt x="557" y="785"/>
                    <a:pt x="557" y="785"/>
                  </a:cubicBezTo>
                  <a:cubicBezTo>
                    <a:pt x="557" y="784"/>
                    <a:pt x="557" y="784"/>
                    <a:pt x="557" y="784"/>
                  </a:cubicBezTo>
                  <a:cubicBezTo>
                    <a:pt x="557" y="784"/>
                    <a:pt x="557" y="784"/>
                    <a:pt x="555" y="784"/>
                  </a:cubicBezTo>
                  <a:cubicBezTo>
                    <a:pt x="552" y="783"/>
                    <a:pt x="544" y="782"/>
                    <a:pt x="538" y="781"/>
                  </a:cubicBezTo>
                  <a:cubicBezTo>
                    <a:pt x="534" y="781"/>
                    <a:pt x="531" y="780"/>
                    <a:pt x="528" y="780"/>
                  </a:cubicBezTo>
                  <a:cubicBezTo>
                    <a:pt x="527" y="780"/>
                    <a:pt x="526" y="780"/>
                    <a:pt x="525" y="780"/>
                  </a:cubicBezTo>
                  <a:cubicBezTo>
                    <a:pt x="524" y="780"/>
                    <a:pt x="523" y="779"/>
                    <a:pt x="522" y="779"/>
                  </a:cubicBezTo>
                  <a:cubicBezTo>
                    <a:pt x="522" y="779"/>
                    <a:pt x="522" y="779"/>
                    <a:pt x="522" y="780"/>
                  </a:cubicBezTo>
                  <a:cubicBezTo>
                    <a:pt x="521" y="780"/>
                    <a:pt x="521" y="780"/>
                    <a:pt x="521" y="780"/>
                  </a:cubicBezTo>
                  <a:cubicBezTo>
                    <a:pt x="520" y="780"/>
                    <a:pt x="520" y="780"/>
                    <a:pt x="520" y="780"/>
                  </a:cubicBezTo>
                  <a:cubicBezTo>
                    <a:pt x="520" y="780"/>
                    <a:pt x="519" y="781"/>
                    <a:pt x="519" y="781"/>
                  </a:cubicBezTo>
                  <a:cubicBezTo>
                    <a:pt x="518" y="783"/>
                    <a:pt x="518" y="786"/>
                    <a:pt x="520" y="787"/>
                  </a:cubicBezTo>
                  <a:cubicBezTo>
                    <a:pt x="524" y="789"/>
                    <a:pt x="524" y="789"/>
                    <a:pt x="524" y="789"/>
                  </a:cubicBezTo>
                  <a:cubicBezTo>
                    <a:pt x="526" y="786"/>
                    <a:pt x="526" y="786"/>
                    <a:pt x="526" y="786"/>
                  </a:cubicBezTo>
                  <a:cubicBezTo>
                    <a:pt x="523" y="784"/>
                    <a:pt x="523" y="784"/>
                    <a:pt x="523" y="784"/>
                  </a:cubicBezTo>
                  <a:cubicBezTo>
                    <a:pt x="526" y="786"/>
                    <a:pt x="526" y="786"/>
                    <a:pt x="526" y="786"/>
                  </a:cubicBezTo>
                  <a:cubicBezTo>
                    <a:pt x="524" y="783"/>
                    <a:pt x="524" y="783"/>
                    <a:pt x="524" y="783"/>
                  </a:cubicBezTo>
                  <a:cubicBezTo>
                    <a:pt x="524" y="783"/>
                    <a:pt x="523" y="783"/>
                    <a:pt x="523" y="784"/>
                  </a:cubicBezTo>
                  <a:cubicBezTo>
                    <a:pt x="526" y="786"/>
                    <a:pt x="526" y="786"/>
                    <a:pt x="526" y="786"/>
                  </a:cubicBezTo>
                  <a:cubicBezTo>
                    <a:pt x="524" y="783"/>
                    <a:pt x="524" y="783"/>
                    <a:pt x="524" y="783"/>
                  </a:cubicBezTo>
                  <a:cubicBezTo>
                    <a:pt x="526" y="786"/>
                    <a:pt x="526" y="786"/>
                    <a:pt x="526" y="786"/>
                  </a:cubicBezTo>
                  <a:cubicBezTo>
                    <a:pt x="525" y="782"/>
                    <a:pt x="525" y="782"/>
                    <a:pt x="525" y="782"/>
                  </a:cubicBezTo>
                  <a:cubicBezTo>
                    <a:pt x="525" y="782"/>
                    <a:pt x="525" y="782"/>
                    <a:pt x="524" y="783"/>
                  </a:cubicBezTo>
                  <a:cubicBezTo>
                    <a:pt x="526" y="786"/>
                    <a:pt x="526" y="786"/>
                    <a:pt x="526" y="786"/>
                  </a:cubicBezTo>
                  <a:cubicBezTo>
                    <a:pt x="525" y="782"/>
                    <a:pt x="525" y="782"/>
                    <a:pt x="525" y="782"/>
                  </a:cubicBezTo>
                  <a:cubicBezTo>
                    <a:pt x="526" y="785"/>
                    <a:pt x="526" y="785"/>
                    <a:pt x="526" y="785"/>
                  </a:cubicBezTo>
                  <a:cubicBezTo>
                    <a:pt x="526" y="782"/>
                    <a:pt x="526" y="782"/>
                    <a:pt x="526" y="782"/>
                  </a:cubicBezTo>
                  <a:cubicBezTo>
                    <a:pt x="525" y="782"/>
                    <a:pt x="525" y="782"/>
                    <a:pt x="525" y="782"/>
                  </a:cubicBezTo>
                  <a:cubicBezTo>
                    <a:pt x="526" y="785"/>
                    <a:pt x="526" y="785"/>
                    <a:pt x="526" y="785"/>
                  </a:cubicBezTo>
                  <a:cubicBezTo>
                    <a:pt x="526" y="782"/>
                    <a:pt x="526" y="782"/>
                    <a:pt x="526" y="782"/>
                  </a:cubicBezTo>
                  <a:cubicBezTo>
                    <a:pt x="526" y="784"/>
                    <a:pt x="526" y="784"/>
                    <a:pt x="526" y="784"/>
                  </a:cubicBezTo>
                  <a:cubicBezTo>
                    <a:pt x="526" y="782"/>
                    <a:pt x="526" y="782"/>
                    <a:pt x="526" y="782"/>
                  </a:cubicBezTo>
                  <a:cubicBezTo>
                    <a:pt x="526" y="782"/>
                    <a:pt x="526" y="782"/>
                    <a:pt x="526" y="782"/>
                  </a:cubicBezTo>
                  <a:cubicBezTo>
                    <a:pt x="526" y="784"/>
                    <a:pt x="526" y="784"/>
                    <a:pt x="526" y="784"/>
                  </a:cubicBezTo>
                  <a:cubicBezTo>
                    <a:pt x="526" y="782"/>
                    <a:pt x="526" y="782"/>
                    <a:pt x="526" y="782"/>
                  </a:cubicBezTo>
                  <a:cubicBezTo>
                    <a:pt x="526" y="782"/>
                    <a:pt x="526" y="782"/>
                    <a:pt x="526" y="782"/>
                  </a:cubicBezTo>
                  <a:cubicBezTo>
                    <a:pt x="526" y="782"/>
                    <a:pt x="525" y="782"/>
                    <a:pt x="524" y="782"/>
                  </a:cubicBezTo>
                  <a:cubicBezTo>
                    <a:pt x="521" y="782"/>
                    <a:pt x="516" y="781"/>
                    <a:pt x="511" y="780"/>
                  </a:cubicBezTo>
                  <a:cubicBezTo>
                    <a:pt x="506" y="780"/>
                    <a:pt x="502" y="779"/>
                    <a:pt x="502" y="779"/>
                  </a:cubicBezTo>
                  <a:cubicBezTo>
                    <a:pt x="500" y="779"/>
                    <a:pt x="498" y="780"/>
                    <a:pt x="498" y="782"/>
                  </a:cubicBezTo>
                  <a:cubicBezTo>
                    <a:pt x="497" y="784"/>
                    <a:pt x="498" y="786"/>
                    <a:pt x="499" y="786"/>
                  </a:cubicBezTo>
                  <a:cubicBezTo>
                    <a:pt x="501" y="788"/>
                    <a:pt x="501" y="788"/>
                    <a:pt x="501" y="788"/>
                  </a:cubicBezTo>
                  <a:cubicBezTo>
                    <a:pt x="503" y="785"/>
                    <a:pt x="503" y="785"/>
                    <a:pt x="503" y="785"/>
                  </a:cubicBezTo>
                  <a:cubicBezTo>
                    <a:pt x="504" y="781"/>
                    <a:pt x="504" y="781"/>
                    <a:pt x="504" y="781"/>
                  </a:cubicBezTo>
                  <a:cubicBezTo>
                    <a:pt x="504" y="781"/>
                    <a:pt x="500" y="780"/>
                    <a:pt x="495" y="780"/>
                  </a:cubicBezTo>
                  <a:cubicBezTo>
                    <a:pt x="491" y="780"/>
                    <a:pt x="486" y="779"/>
                    <a:pt x="483" y="779"/>
                  </a:cubicBezTo>
                  <a:cubicBezTo>
                    <a:pt x="483" y="779"/>
                    <a:pt x="483" y="779"/>
                    <a:pt x="482" y="779"/>
                  </a:cubicBezTo>
                  <a:cubicBezTo>
                    <a:pt x="482" y="780"/>
                    <a:pt x="482" y="780"/>
                    <a:pt x="481" y="780"/>
                  </a:cubicBezTo>
                  <a:cubicBezTo>
                    <a:pt x="481" y="780"/>
                    <a:pt x="481" y="780"/>
                    <a:pt x="481" y="780"/>
                  </a:cubicBezTo>
                  <a:cubicBezTo>
                    <a:pt x="480" y="780"/>
                    <a:pt x="480" y="780"/>
                    <a:pt x="479" y="781"/>
                  </a:cubicBezTo>
                  <a:cubicBezTo>
                    <a:pt x="478" y="783"/>
                    <a:pt x="478" y="786"/>
                    <a:pt x="480" y="787"/>
                  </a:cubicBezTo>
                  <a:cubicBezTo>
                    <a:pt x="483" y="789"/>
                    <a:pt x="483" y="789"/>
                    <a:pt x="483" y="789"/>
                  </a:cubicBezTo>
                  <a:cubicBezTo>
                    <a:pt x="485" y="785"/>
                    <a:pt x="485" y="785"/>
                    <a:pt x="485" y="785"/>
                  </a:cubicBezTo>
                  <a:cubicBezTo>
                    <a:pt x="486" y="782"/>
                    <a:pt x="486" y="782"/>
                    <a:pt x="486" y="782"/>
                  </a:cubicBezTo>
                  <a:cubicBezTo>
                    <a:pt x="486" y="782"/>
                    <a:pt x="478" y="781"/>
                    <a:pt x="470" y="780"/>
                  </a:cubicBezTo>
                  <a:cubicBezTo>
                    <a:pt x="466" y="780"/>
                    <a:pt x="461" y="779"/>
                    <a:pt x="458" y="779"/>
                  </a:cubicBezTo>
                  <a:cubicBezTo>
                    <a:pt x="454" y="778"/>
                    <a:pt x="451" y="778"/>
                    <a:pt x="449" y="778"/>
                  </a:cubicBezTo>
                  <a:cubicBezTo>
                    <a:pt x="449" y="778"/>
                    <a:pt x="449" y="778"/>
                    <a:pt x="448" y="778"/>
                  </a:cubicBezTo>
                  <a:cubicBezTo>
                    <a:pt x="448" y="778"/>
                    <a:pt x="448" y="778"/>
                    <a:pt x="447" y="778"/>
                  </a:cubicBezTo>
                  <a:cubicBezTo>
                    <a:pt x="447" y="779"/>
                    <a:pt x="447" y="779"/>
                    <a:pt x="447" y="779"/>
                  </a:cubicBezTo>
                  <a:cubicBezTo>
                    <a:pt x="446" y="779"/>
                    <a:pt x="446" y="779"/>
                    <a:pt x="445" y="780"/>
                  </a:cubicBezTo>
                  <a:cubicBezTo>
                    <a:pt x="444" y="782"/>
                    <a:pt x="445" y="784"/>
                    <a:pt x="446" y="786"/>
                  </a:cubicBezTo>
                  <a:cubicBezTo>
                    <a:pt x="455" y="791"/>
                    <a:pt x="455" y="791"/>
                    <a:pt x="455" y="791"/>
                  </a:cubicBezTo>
                  <a:cubicBezTo>
                    <a:pt x="457" y="787"/>
                    <a:pt x="457" y="787"/>
                    <a:pt x="457" y="787"/>
                  </a:cubicBezTo>
                  <a:cubicBezTo>
                    <a:pt x="453" y="785"/>
                    <a:pt x="453" y="785"/>
                    <a:pt x="453" y="785"/>
                  </a:cubicBezTo>
                  <a:cubicBezTo>
                    <a:pt x="457" y="787"/>
                    <a:pt x="457" y="787"/>
                    <a:pt x="457" y="787"/>
                  </a:cubicBezTo>
                  <a:cubicBezTo>
                    <a:pt x="455" y="784"/>
                    <a:pt x="455" y="784"/>
                    <a:pt x="455" y="784"/>
                  </a:cubicBezTo>
                  <a:cubicBezTo>
                    <a:pt x="455" y="784"/>
                    <a:pt x="454" y="784"/>
                    <a:pt x="453" y="785"/>
                  </a:cubicBezTo>
                  <a:cubicBezTo>
                    <a:pt x="457" y="787"/>
                    <a:pt x="457" y="787"/>
                    <a:pt x="457" y="787"/>
                  </a:cubicBezTo>
                  <a:cubicBezTo>
                    <a:pt x="455" y="784"/>
                    <a:pt x="455" y="784"/>
                    <a:pt x="455" y="784"/>
                  </a:cubicBezTo>
                  <a:cubicBezTo>
                    <a:pt x="457" y="787"/>
                    <a:pt x="457" y="787"/>
                    <a:pt x="457" y="787"/>
                  </a:cubicBezTo>
                  <a:cubicBezTo>
                    <a:pt x="456" y="784"/>
                    <a:pt x="456" y="784"/>
                    <a:pt x="456" y="784"/>
                  </a:cubicBezTo>
                  <a:cubicBezTo>
                    <a:pt x="456" y="784"/>
                    <a:pt x="456" y="784"/>
                    <a:pt x="455" y="784"/>
                  </a:cubicBezTo>
                  <a:cubicBezTo>
                    <a:pt x="457" y="787"/>
                    <a:pt x="457" y="787"/>
                    <a:pt x="457" y="787"/>
                  </a:cubicBezTo>
                  <a:cubicBezTo>
                    <a:pt x="456" y="784"/>
                    <a:pt x="456" y="784"/>
                    <a:pt x="456" y="784"/>
                  </a:cubicBezTo>
                  <a:cubicBezTo>
                    <a:pt x="457" y="787"/>
                    <a:pt x="457" y="787"/>
                    <a:pt x="457" y="787"/>
                  </a:cubicBezTo>
                  <a:cubicBezTo>
                    <a:pt x="457" y="784"/>
                    <a:pt x="457" y="784"/>
                    <a:pt x="457" y="784"/>
                  </a:cubicBezTo>
                  <a:cubicBezTo>
                    <a:pt x="456" y="784"/>
                    <a:pt x="456" y="784"/>
                    <a:pt x="456" y="784"/>
                  </a:cubicBezTo>
                  <a:cubicBezTo>
                    <a:pt x="457" y="787"/>
                    <a:pt x="457" y="787"/>
                    <a:pt x="457" y="787"/>
                  </a:cubicBezTo>
                  <a:cubicBezTo>
                    <a:pt x="457" y="784"/>
                    <a:pt x="457" y="784"/>
                    <a:pt x="457" y="784"/>
                  </a:cubicBezTo>
                  <a:cubicBezTo>
                    <a:pt x="457" y="786"/>
                    <a:pt x="457" y="786"/>
                    <a:pt x="457" y="786"/>
                  </a:cubicBezTo>
                  <a:cubicBezTo>
                    <a:pt x="457" y="784"/>
                    <a:pt x="457" y="784"/>
                    <a:pt x="457" y="784"/>
                  </a:cubicBezTo>
                  <a:cubicBezTo>
                    <a:pt x="457" y="784"/>
                    <a:pt x="457" y="784"/>
                    <a:pt x="457" y="784"/>
                  </a:cubicBezTo>
                  <a:cubicBezTo>
                    <a:pt x="457" y="786"/>
                    <a:pt x="457" y="786"/>
                    <a:pt x="457" y="786"/>
                  </a:cubicBezTo>
                  <a:cubicBezTo>
                    <a:pt x="457" y="784"/>
                    <a:pt x="457" y="784"/>
                    <a:pt x="457" y="784"/>
                  </a:cubicBezTo>
                  <a:cubicBezTo>
                    <a:pt x="457" y="784"/>
                    <a:pt x="457" y="784"/>
                    <a:pt x="457" y="784"/>
                  </a:cubicBezTo>
                  <a:cubicBezTo>
                    <a:pt x="457" y="784"/>
                    <a:pt x="456" y="783"/>
                    <a:pt x="455" y="783"/>
                  </a:cubicBezTo>
                  <a:cubicBezTo>
                    <a:pt x="451" y="783"/>
                    <a:pt x="444" y="781"/>
                    <a:pt x="437" y="780"/>
                  </a:cubicBezTo>
                  <a:cubicBezTo>
                    <a:pt x="433" y="779"/>
                    <a:pt x="430" y="779"/>
                    <a:pt x="427" y="778"/>
                  </a:cubicBezTo>
                  <a:cubicBezTo>
                    <a:pt x="426" y="778"/>
                    <a:pt x="425" y="778"/>
                    <a:pt x="424" y="778"/>
                  </a:cubicBezTo>
                  <a:cubicBezTo>
                    <a:pt x="423" y="778"/>
                    <a:pt x="422" y="778"/>
                    <a:pt x="421" y="778"/>
                  </a:cubicBezTo>
                  <a:cubicBezTo>
                    <a:pt x="421" y="778"/>
                    <a:pt x="421" y="778"/>
                    <a:pt x="420" y="778"/>
                  </a:cubicBezTo>
                  <a:cubicBezTo>
                    <a:pt x="420" y="778"/>
                    <a:pt x="420" y="778"/>
                    <a:pt x="419" y="778"/>
                  </a:cubicBezTo>
                  <a:cubicBezTo>
                    <a:pt x="419" y="778"/>
                    <a:pt x="418" y="778"/>
                    <a:pt x="418" y="779"/>
                  </a:cubicBezTo>
                  <a:cubicBezTo>
                    <a:pt x="417" y="781"/>
                    <a:pt x="417" y="784"/>
                    <a:pt x="419" y="785"/>
                  </a:cubicBezTo>
                  <a:cubicBezTo>
                    <a:pt x="426" y="789"/>
                    <a:pt x="426" y="789"/>
                    <a:pt x="426" y="789"/>
                  </a:cubicBezTo>
                  <a:cubicBezTo>
                    <a:pt x="428" y="786"/>
                    <a:pt x="428" y="786"/>
                    <a:pt x="428" y="786"/>
                  </a:cubicBezTo>
                  <a:cubicBezTo>
                    <a:pt x="428" y="782"/>
                    <a:pt x="428" y="782"/>
                    <a:pt x="428" y="782"/>
                  </a:cubicBezTo>
                  <a:cubicBezTo>
                    <a:pt x="400" y="778"/>
                    <a:pt x="400" y="778"/>
                    <a:pt x="400" y="778"/>
                  </a:cubicBezTo>
                  <a:cubicBezTo>
                    <a:pt x="399" y="778"/>
                    <a:pt x="397" y="779"/>
                    <a:pt x="396" y="781"/>
                  </a:cubicBezTo>
                  <a:cubicBezTo>
                    <a:pt x="396" y="783"/>
                    <a:pt x="396" y="785"/>
                    <a:pt x="398" y="786"/>
                  </a:cubicBezTo>
                  <a:cubicBezTo>
                    <a:pt x="407" y="791"/>
                    <a:pt x="407" y="791"/>
                    <a:pt x="407" y="791"/>
                  </a:cubicBezTo>
                  <a:cubicBezTo>
                    <a:pt x="409" y="788"/>
                    <a:pt x="409" y="788"/>
                    <a:pt x="409" y="788"/>
                  </a:cubicBezTo>
                  <a:cubicBezTo>
                    <a:pt x="406" y="786"/>
                    <a:pt x="406" y="786"/>
                    <a:pt x="406" y="786"/>
                  </a:cubicBezTo>
                  <a:cubicBezTo>
                    <a:pt x="409" y="788"/>
                    <a:pt x="409" y="788"/>
                    <a:pt x="409" y="788"/>
                  </a:cubicBezTo>
                  <a:cubicBezTo>
                    <a:pt x="407" y="785"/>
                    <a:pt x="407" y="785"/>
                    <a:pt x="407" y="785"/>
                  </a:cubicBezTo>
                  <a:cubicBezTo>
                    <a:pt x="406" y="785"/>
                    <a:pt x="406" y="785"/>
                    <a:pt x="406" y="786"/>
                  </a:cubicBezTo>
                  <a:cubicBezTo>
                    <a:pt x="409" y="788"/>
                    <a:pt x="409" y="788"/>
                    <a:pt x="409" y="788"/>
                  </a:cubicBezTo>
                  <a:cubicBezTo>
                    <a:pt x="407" y="785"/>
                    <a:pt x="407" y="785"/>
                    <a:pt x="407" y="785"/>
                  </a:cubicBezTo>
                  <a:cubicBezTo>
                    <a:pt x="409" y="788"/>
                    <a:pt x="409" y="788"/>
                    <a:pt x="409" y="788"/>
                  </a:cubicBezTo>
                  <a:cubicBezTo>
                    <a:pt x="408" y="784"/>
                    <a:pt x="408" y="784"/>
                    <a:pt x="408" y="784"/>
                  </a:cubicBezTo>
                  <a:cubicBezTo>
                    <a:pt x="408" y="784"/>
                    <a:pt x="407" y="784"/>
                    <a:pt x="407" y="785"/>
                  </a:cubicBezTo>
                  <a:cubicBezTo>
                    <a:pt x="409" y="788"/>
                    <a:pt x="409" y="788"/>
                    <a:pt x="409" y="788"/>
                  </a:cubicBezTo>
                  <a:cubicBezTo>
                    <a:pt x="408" y="784"/>
                    <a:pt x="408" y="784"/>
                    <a:pt x="408" y="784"/>
                  </a:cubicBezTo>
                  <a:cubicBezTo>
                    <a:pt x="408" y="787"/>
                    <a:pt x="408" y="787"/>
                    <a:pt x="408" y="787"/>
                  </a:cubicBezTo>
                  <a:cubicBezTo>
                    <a:pt x="408" y="784"/>
                    <a:pt x="408" y="784"/>
                    <a:pt x="408" y="784"/>
                  </a:cubicBezTo>
                  <a:cubicBezTo>
                    <a:pt x="408" y="784"/>
                    <a:pt x="408" y="784"/>
                    <a:pt x="408" y="784"/>
                  </a:cubicBezTo>
                  <a:cubicBezTo>
                    <a:pt x="408" y="787"/>
                    <a:pt x="408" y="787"/>
                    <a:pt x="408" y="787"/>
                  </a:cubicBezTo>
                  <a:cubicBezTo>
                    <a:pt x="408" y="784"/>
                    <a:pt x="408" y="784"/>
                    <a:pt x="408" y="784"/>
                  </a:cubicBezTo>
                  <a:cubicBezTo>
                    <a:pt x="408" y="784"/>
                    <a:pt x="408" y="784"/>
                    <a:pt x="408" y="784"/>
                  </a:cubicBezTo>
                  <a:cubicBezTo>
                    <a:pt x="408" y="784"/>
                    <a:pt x="408" y="784"/>
                    <a:pt x="408" y="784"/>
                  </a:cubicBezTo>
                  <a:cubicBezTo>
                    <a:pt x="408" y="784"/>
                    <a:pt x="408" y="784"/>
                    <a:pt x="408" y="784"/>
                  </a:cubicBezTo>
                  <a:cubicBezTo>
                    <a:pt x="408" y="784"/>
                    <a:pt x="408" y="784"/>
                    <a:pt x="408" y="784"/>
                  </a:cubicBezTo>
                  <a:cubicBezTo>
                    <a:pt x="408" y="784"/>
                    <a:pt x="408" y="784"/>
                    <a:pt x="408" y="784"/>
                  </a:cubicBezTo>
                  <a:cubicBezTo>
                    <a:pt x="408" y="784"/>
                    <a:pt x="408" y="784"/>
                    <a:pt x="408" y="784"/>
                  </a:cubicBezTo>
                  <a:cubicBezTo>
                    <a:pt x="408" y="784"/>
                    <a:pt x="407" y="784"/>
                    <a:pt x="406" y="784"/>
                  </a:cubicBezTo>
                  <a:cubicBezTo>
                    <a:pt x="401" y="783"/>
                    <a:pt x="393" y="782"/>
                    <a:pt x="387" y="781"/>
                  </a:cubicBezTo>
                  <a:cubicBezTo>
                    <a:pt x="380" y="780"/>
                    <a:pt x="374" y="779"/>
                    <a:pt x="374" y="779"/>
                  </a:cubicBezTo>
                  <a:cubicBezTo>
                    <a:pt x="373" y="779"/>
                    <a:pt x="371" y="780"/>
                    <a:pt x="370" y="782"/>
                  </a:cubicBezTo>
                  <a:cubicBezTo>
                    <a:pt x="370" y="784"/>
                    <a:pt x="370" y="786"/>
                    <a:pt x="372" y="787"/>
                  </a:cubicBezTo>
                  <a:cubicBezTo>
                    <a:pt x="374" y="788"/>
                    <a:pt x="374" y="788"/>
                    <a:pt x="374" y="788"/>
                  </a:cubicBezTo>
                  <a:cubicBezTo>
                    <a:pt x="376" y="784"/>
                    <a:pt x="376" y="784"/>
                    <a:pt x="376" y="784"/>
                  </a:cubicBezTo>
                  <a:cubicBezTo>
                    <a:pt x="372" y="782"/>
                    <a:pt x="372" y="782"/>
                    <a:pt x="372" y="782"/>
                  </a:cubicBezTo>
                  <a:cubicBezTo>
                    <a:pt x="376" y="784"/>
                    <a:pt x="376" y="784"/>
                    <a:pt x="376" y="784"/>
                  </a:cubicBezTo>
                  <a:cubicBezTo>
                    <a:pt x="374" y="781"/>
                    <a:pt x="374" y="781"/>
                    <a:pt x="374" y="781"/>
                  </a:cubicBezTo>
                  <a:cubicBezTo>
                    <a:pt x="373" y="781"/>
                    <a:pt x="373" y="782"/>
                    <a:pt x="372" y="782"/>
                  </a:cubicBezTo>
                  <a:cubicBezTo>
                    <a:pt x="376" y="784"/>
                    <a:pt x="376" y="784"/>
                    <a:pt x="376" y="784"/>
                  </a:cubicBezTo>
                  <a:cubicBezTo>
                    <a:pt x="374" y="781"/>
                    <a:pt x="374" y="781"/>
                    <a:pt x="374" y="781"/>
                  </a:cubicBezTo>
                  <a:cubicBezTo>
                    <a:pt x="376" y="784"/>
                    <a:pt x="376" y="784"/>
                    <a:pt x="376" y="784"/>
                  </a:cubicBezTo>
                  <a:cubicBezTo>
                    <a:pt x="375" y="781"/>
                    <a:pt x="375" y="781"/>
                    <a:pt x="375" y="781"/>
                  </a:cubicBezTo>
                  <a:cubicBezTo>
                    <a:pt x="375" y="781"/>
                    <a:pt x="374" y="781"/>
                    <a:pt x="374" y="781"/>
                  </a:cubicBezTo>
                  <a:cubicBezTo>
                    <a:pt x="376" y="784"/>
                    <a:pt x="376" y="784"/>
                    <a:pt x="376" y="784"/>
                  </a:cubicBezTo>
                  <a:cubicBezTo>
                    <a:pt x="375" y="781"/>
                    <a:pt x="375" y="781"/>
                    <a:pt x="375" y="781"/>
                  </a:cubicBezTo>
                  <a:cubicBezTo>
                    <a:pt x="375" y="783"/>
                    <a:pt x="375" y="783"/>
                    <a:pt x="375" y="783"/>
                  </a:cubicBezTo>
                  <a:cubicBezTo>
                    <a:pt x="375" y="781"/>
                    <a:pt x="375" y="781"/>
                    <a:pt x="375" y="781"/>
                  </a:cubicBezTo>
                  <a:cubicBezTo>
                    <a:pt x="375" y="781"/>
                    <a:pt x="375" y="781"/>
                    <a:pt x="375" y="781"/>
                  </a:cubicBezTo>
                  <a:cubicBezTo>
                    <a:pt x="375" y="783"/>
                    <a:pt x="375" y="783"/>
                    <a:pt x="375" y="783"/>
                  </a:cubicBezTo>
                  <a:cubicBezTo>
                    <a:pt x="375" y="781"/>
                    <a:pt x="375" y="781"/>
                    <a:pt x="375" y="781"/>
                  </a:cubicBezTo>
                  <a:cubicBezTo>
                    <a:pt x="375" y="781"/>
                    <a:pt x="375" y="781"/>
                    <a:pt x="375" y="781"/>
                  </a:cubicBezTo>
                  <a:cubicBezTo>
                    <a:pt x="374" y="781"/>
                    <a:pt x="374" y="781"/>
                    <a:pt x="374" y="781"/>
                  </a:cubicBezTo>
                  <a:cubicBezTo>
                    <a:pt x="372" y="781"/>
                    <a:pt x="367" y="780"/>
                    <a:pt x="363" y="780"/>
                  </a:cubicBezTo>
                  <a:cubicBezTo>
                    <a:pt x="359" y="780"/>
                    <a:pt x="355" y="780"/>
                    <a:pt x="355" y="780"/>
                  </a:cubicBezTo>
                  <a:cubicBezTo>
                    <a:pt x="353" y="780"/>
                    <a:pt x="352" y="781"/>
                    <a:pt x="351" y="782"/>
                  </a:cubicBezTo>
                  <a:cubicBezTo>
                    <a:pt x="351" y="784"/>
                    <a:pt x="351" y="786"/>
                    <a:pt x="353" y="787"/>
                  </a:cubicBezTo>
                  <a:cubicBezTo>
                    <a:pt x="354" y="787"/>
                    <a:pt x="354" y="787"/>
                    <a:pt x="354" y="787"/>
                  </a:cubicBezTo>
                  <a:cubicBezTo>
                    <a:pt x="356" y="784"/>
                    <a:pt x="356" y="784"/>
                    <a:pt x="356" y="784"/>
                  </a:cubicBezTo>
                  <a:cubicBezTo>
                    <a:pt x="356" y="780"/>
                    <a:pt x="356" y="780"/>
                    <a:pt x="356" y="780"/>
                  </a:cubicBezTo>
                  <a:cubicBezTo>
                    <a:pt x="326" y="779"/>
                    <a:pt x="326" y="779"/>
                    <a:pt x="326" y="779"/>
                  </a:cubicBezTo>
                  <a:cubicBezTo>
                    <a:pt x="324" y="779"/>
                    <a:pt x="322" y="781"/>
                    <a:pt x="322" y="782"/>
                  </a:cubicBezTo>
                  <a:cubicBezTo>
                    <a:pt x="321" y="784"/>
                    <a:pt x="322" y="786"/>
                    <a:pt x="323" y="787"/>
                  </a:cubicBezTo>
                  <a:cubicBezTo>
                    <a:pt x="327" y="789"/>
                    <a:pt x="327" y="789"/>
                    <a:pt x="327" y="789"/>
                  </a:cubicBezTo>
                  <a:cubicBezTo>
                    <a:pt x="329" y="786"/>
                    <a:pt x="329" y="786"/>
                    <a:pt x="329" y="786"/>
                  </a:cubicBezTo>
                  <a:cubicBezTo>
                    <a:pt x="326" y="784"/>
                    <a:pt x="326" y="784"/>
                    <a:pt x="326" y="784"/>
                  </a:cubicBezTo>
                  <a:cubicBezTo>
                    <a:pt x="329" y="786"/>
                    <a:pt x="329" y="786"/>
                    <a:pt x="329" y="786"/>
                  </a:cubicBezTo>
                  <a:cubicBezTo>
                    <a:pt x="327" y="782"/>
                    <a:pt x="327" y="782"/>
                    <a:pt x="327" y="782"/>
                  </a:cubicBezTo>
                  <a:cubicBezTo>
                    <a:pt x="327" y="782"/>
                    <a:pt x="326" y="783"/>
                    <a:pt x="326" y="784"/>
                  </a:cubicBezTo>
                  <a:cubicBezTo>
                    <a:pt x="329" y="786"/>
                    <a:pt x="329" y="786"/>
                    <a:pt x="329" y="786"/>
                  </a:cubicBezTo>
                  <a:cubicBezTo>
                    <a:pt x="327" y="782"/>
                    <a:pt x="327" y="782"/>
                    <a:pt x="327" y="782"/>
                  </a:cubicBezTo>
                  <a:cubicBezTo>
                    <a:pt x="329" y="785"/>
                    <a:pt x="329" y="785"/>
                    <a:pt x="329" y="785"/>
                  </a:cubicBezTo>
                  <a:cubicBezTo>
                    <a:pt x="328" y="782"/>
                    <a:pt x="328" y="782"/>
                    <a:pt x="328" y="782"/>
                  </a:cubicBezTo>
                  <a:cubicBezTo>
                    <a:pt x="328" y="782"/>
                    <a:pt x="328" y="782"/>
                    <a:pt x="327" y="782"/>
                  </a:cubicBezTo>
                  <a:cubicBezTo>
                    <a:pt x="329" y="785"/>
                    <a:pt x="329" y="785"/>
                    <a:pt x="329" y="785"/>
                  </a:cubicBezTo>
                  <a:cubicBezTo>
                    <a:pt x="328" y="782"/>
                    <a:pt x="328" y="782"/>
                    <a:pt x="328" y="782"/>
                  </a:cubicBezTo>
                  <a:cubicBezTo>
                    <a:pt x="329" y="784"/>
                    <a:pt x="329" y="784"/>
                    <a:pt x="329" y="784"/>
                  </a:cubicBezTo>
                  <a:cubicBezTo>
                    <a:pt x="328" y="782"/>
                    <a:pt x="328" y="782"/>
                    <a:pt x="328" y="782"/>
                  </a:cubicBezTo>
                  <a:cubicBezTo>
                    <a:pt x="328" y="782"/>
                    <a:pt x="328" y="782"/>
                    <a:pt x="328" y="782"/>
                  </a:cubicBezTo>
                  <a:cubicBezTo>
                    <a:pt x="329" y="784"/>
                    <a:pt x="329" y="784"/>
                    <a:pt x="329" y="784"/>
                  </a:cubicBezTo>
                  <a:cubicBezTo>
                    <a:pt x="328" y="782"/>
                    <a:pt x="328" y="782"/>
                    <a:pt x="328" y="782"/>
                  </a:cubicBezTo>
                  <a:cubicBezTo>
                    <a:pt x="328" y="782"/>
                    <a:pt x="328" y="782"/>
                    <a:pt x="327" y="782"/>
                  </a:cubicBezTo>
                  <a:cubicBezTo>
                    <a:pt x="324" y="782"/>
                    <a:pt x="318" y="782"/>
                    <a:pt x="313" y="781"/>
                  </a:cubicBezTo>
                  <a:cubicBezTo>
                    <a:pt x="310" y="781"/>
                    <a:pt x="308" y="781"/>
                    <a:pt x="306" y="781"/>
                  </a:cubicBezTo>
                  <a:cubicBezTo>
                    <a:pt x="305" y="781"/>
                    <a:pt x="304" y="781"/>
                    <a:pt x="303" y="781"/>
                  </a:cubicBezTo>
                  <a:cubicBezTo>
                    <a:pt x="303" y="781"/>
                    <a:pt x="302" y="781"/>
                    <a:pt x="302" y="781"/>
                  </a:cubicBezTo>
                  <a:cubicBezTo>
                    <a:pt x="302" y="781"/>
                    <a:pt x="302" y="781"/>
                    <a:pt x="302" y="781"/>
                  </a:cubicBezTo>
                  <a:cubicBezTo>
                    <a:pt x="301" y="781"/>
                    <a:pt x="301" y="781"/>
                    <a:pt x="301" y="781"/>
                  </a:cubicBezTo>
                  <a:cubicBezTo>
                    <a:pt x="301" y="781"/>
                    <a:pt x="301" y="781"/>
                    <a:pt x="301" y="781"/>
                  </a:cubicBezTo>
                  <a:cubicBezTo>
                    <a:pt x="300" y="781"/>
                    <a:pt x="300" y="781"/>
                    <a:pt x="300" y="781"/>
                  </a:cubicBezTo>
                  <a:cubicBezTo>
                    <a:pt x="300" y="782"/>
                    <a:pt x="299" y="782"/>
                    <a:pt x="299" y="783"/>
                  </a:cubicBezTo>
                  <a:cubicBezTo>
                    <a:pt x="298" y="785"/>
                    <a:pt x="298" y="787"/>
                    <a:pt x="300" y="788"/>
                  </a:cubicBezTo>
                  <a:cubicBezTo>
                    <a:pt x="305" y="791"/>
                    <a:pt x="305" y="791"/>
                    <a:pt x="305" y="791"/>
                  </a:cubicBezTo>
                  <a:cubicBezTo>
                    <a:pt x="307" y="788"/>
                    <a:pt x="307" y="788"/>
                    <a:pt x="307" y="788"/>
                  </a:cubicBezTo>
                  <a:cubicBezTo>
                    <a:pt x="307" y="784"/>
                    <a:pt x="307" y="784"/>
                    <a:pt x="307" y="784"/>
                  </a:cubicBezTo>
                  <a:cubicBezTo>
                    <a:pt x="278" y="780"/>
                    <a:pt x="278" y="780"/>
                    <a:pt x="278" y="780"/>
                  </a:cubicBezTo>
                  <a:cubicBezTo>
                    <a:pt x="276" y="780"/>
                    <a:pt x="274" y="781"/>
                    <a:pt x="273" y="783"/>
                  </a:cubicBezTo>
                  <a:cubicBezTo>
                    <a:pt x="273" y="785"/>
                    <a:pt x="273" y="787"/>
                    <a:pt x="275" y="788"/>
                  </a:cubicBezTo>
                  <a:cubicBezTo>
                    <a:pt x="281" y="791"/>
                    <a:pt x="281" y="791"/>
                    <a:pt x="281" y="791"/>
                  </a:cubicBezTo>
                  <a:cubicBezTo>
                    <a:pt x="283" y="788"/>
                    <a:pt x="283" y="788"/>
                    <a:pt x="283" y="788"/>
                  </a:cubicBezTo>
                  <a:cubicBezTo>
                    <a:pt x="283" y="784"/>
                    <a:pt x="283" y="784"/>
                    <a:pt x="283" y="784"/>
                  </a:cubicBezTo>
                  <a:cubicBezTo>
                    <a:pt x="254" y="781"/>
                    <a:pt x="254" y="781"/>
                    <a:pt x="254" y="781"/>
                  </a:cubicBezTo>
                  <a:cubicBezTo>
                    <a:pt x="252" y="781"/>
                    <a:pt x="250" y="782"/>
                    <a:pt x="250" y="784"/>
                  </a:cubicBezTo>
                  <a:cubicBezTo>
                    <a:pt x="249" y="786"/>
                    <a:pt x="250" y="787"/>
                    <a:pt x="251" y="788"/>
                  </a:cubicBezTo>
                  <a:cubicBezTo>
                    <a:pt x="252" y="789"/>
                    <a:pt x="252" y="789"/>
                    <a:pt x="252" y="789"/>
                  </a:cubicBezTo>
                  <a:cubicBezTo>
                    <a:pt x="254" y="785"/>
                    <a:pt x="254" y="785"/>
                    <a:pt x="254" y="785"/>
                  </a:cubicBezTo>
                  <a:cubicBezTo>
                    <a:pt x="251" y="783"/>
                    <a:pt x="251" y="783"/>
                    <a:pt x="251" y="783"/>
                  </a:cubicBezTo>
                  <a:cubicBezTo>
                    <a:pt x="254" y="785"/>
                    <a:pt x="254" y="785"/>
                    <a:pt x="254" y="785"/>
                  </a:cubicBezTo>
                  <a:cubicBezTo>
                    <a:pt x="252" y="782"/>
                    <a:pt x="252" y="782"/>
                    <a:pt x="252" y="782"/>
                  </a:cubicBezTo>
                  <a:cubicBezTo>
                    <a:pt x="251" y="782"/>
                    <a:pt x="251" y="783"/>
                    <a:pt x="251" y="783"/>
                  </a:cubicBezTo>
                  <a:cubicBezTo>
                    <a:pt x="254" y="785"/>
                    <a:pt x="254" y="785"/>
                    <a:pt x="254" y="785"/>
                  </a:cubicBezTo>
                  <a:cubicBezTo>
                    <a:pt x="252" y="782"/>
                    <a:pt x="252" y="782"/>
                    <a:pt x="252" y="782"/>
                  </a:cubicBezTo>
                  <a:cubicBezTo>
                    <a:pt x="254" y="785"/>
                    <a:pt x="254" y="785"/>
                    <a:pt x="254" y="785"/>
                  </a:cubicBezTo>
                  <a:cubicBezTo>
                    <a:pt x="253" y="782"/>
                    <a:pt x="253" y="782"/>
                    <a:pt x="253" y="782"/>
                  </a:cubicBezTo>
                  <a:cubicBezTo>
                    <a:pt x="252" y="782"/>
                    <a:pt x="252" y="782"/>
                    <a:pt x="252" y="782"/>
                  </a:cubicBezTo>
                  <a:cubicBezTo>
                    <a:pt x="254" y="785"/>
                    <a:pt x="254" y="785"/>
                    <a:pt x="254" y="785"/>
                  </a:cubicBezTo>
                  <a:cubicBezTo>
                    <a:pt x="253" y="782"/>
                    <a:pt x="253" y="782"/>
                    <a:pt x="253" y="782"/>
                  </a:cubicBezTo>
                  <a:cubicBezTo>
                    <a:pt x="254" y="785"/>
                    <a:pt x="254" y="785"/>
                    <a:pt x="254" y="785"/>
                  </a:cubicBezTo>
                  <a:cubicBezTo>
                    <a:pt x="253" y="782"/>
                    <a:pt x="253" y="782"/>
                    <a:pt x="253" y="782"/>
                  </a:cubicBezTo>
                  <a:cubicBezTo>
                    <a:pt x="253" y="782"/>
                    <a:pt x="253" y="782"/>
                    <a:pt x="253" y="782"/>
                  </a:cubicBezTo>
                  <a:cubicBezTo>
                    <a:pt x="254" y="785"/>
                    <a:pt x="254" y="785"/>
                    <a:pt x="254" y="785"/>
                  </a:cubicBezTo>
                  <a:cubicBezTo>
                    <a:pt x="253" y="782"/>
                    <a:pt x="253" y="782"/>
                    <a:pt x="253" y="782"/>
                  </a:cubicBezTo>
                  <a:cubicBezTo>
                    <a:pt x="253" y="782"/>
                    <a:pt x="253" y="782"/>
                    <a:pt x="253" y="782"/>
                  </a:cubicBezTo>
                  <a:cubicBezTo>
                    <a:pt x="253" y="782"/>
                    <a:pt x="253" y="782"/>
                    <a:pt x="253" y="782"/>
                  </a:cubicBezTo>
                  <a:cubicBezTo>
                    <a:pt x="253" y="782"/>
                    <a:pt x="253" y="782"/>
                    <a:pt x="253" y="782"/>
                  </a:cubicBezTo>
                  <a:cubicBezTo>
                    <a:pt x="253" y="782"/>
                    <a:pt x="253" y="782"/>
                    <a:pt x="253" y="782"/>
                  </a:cubicBezTo>
                  <a:cubicBezTo>
                    <a:pt x="253" y="782"/>
                    <a:pt x="253" y="782"/>
                    <a:pt x="253" y="782"/>
                  </a:cubicBezTo>
                  <a:cubicBezTo>
                    <a:pt x="253" y="782"/>
                    <a:pt x="253" y="782"/>
                    <a:pt x="253" y="782"/>
                  </a:cubicBezTo>
                  <a:cubicBezTo>
                    <a:pt x="252" y="782"/>
                    <a:pt x="250" y="781"/>
                    <a:pt x="247" y="781"/>
                  </a:cubicBezTo>
                  <a:cubicBezTo>
                    <a:pt x="243" y="781"/>
                    <a:pt x="238" y="781"/>
                    <a:pt x="234" y="781"/>
                  </a:cubicBezTo>
                  <a:cubicBezTo>
                    <a:pt x="232" y="780"/>
                    <a:pt x="230" y="780"/>
                    <a:pt x="228" y="780"/>
                  </a:cubicBezTo>
                  <a:cubicBezTo>
                    <a:pt x="226" y="780"/>
                    <a:pt x="225" y="780"/>
                    <a:pt x="225" y="780"/>
                  </a:cubicBezTo>
                  <a:cubicBezTo>
                    <a:pt x="224" y="780"/>
                    <a:pt x="224" y="780"/>
                    <a:pt x="224" y="780"/>
                  </a:cubicBezTo>
                  <a:cubicBezTo>
                    <a:pt x="224" y="780"/>
                    <a:pt x="224" y="780"/>
                    <a:pt x="224" y="780"/>
                  </a:cubicBezTo>
                  <a:cubicBezTo>
                    <a:pt x="223" y="780"/>
                    <a:pt x="223" y="780"/>
                    <a:pt x="223" y="780"/>
                  </a:cubicBezTo>
                  <a:cubicBezTo>
                    <a:pt x="222" y="781"/>
                    <a:pt x="222" y="781"/>
                    <a:pt x="222" y="781"/>
                  </a:cubicBezTo>
                  <a:cubicBezTo>
                    <a:pt x="222" y="781"/>
                    <a:pt x="222" y="781"/>
                    <a:pt x="221" y="782"/>
                  </a:cubicBezTo>
                  <a:cubicBezTo>
                    <a:pt x="221" y="783"/>
                    <a:pt x="221" y="784"/>
                    <a:pt x="221" y="785"/>
                  </a:cubicBezTo>
                  <a:cubicBezTo>
                    <a:pt x="221" y="786"/>
                    <a:pt x="222" y="787"/>
                    <a:pt x="222" y="787"/>
                  </a:cubicBezTo>
                  <a:cubicBezTo>
                    <a:pt x="229" y="791"/>
                    <a:pt x="229" y="791"/>
                    <a:pt x="229" y="791"/>
                  </a:cubicBezTo>
                  <a:cubicBezTo>
                    <a:pt x="231" y="788"/>
                    <a:pt x="231" y="788"/>
                    <a:pt x="231" y="788"/>
                  </a:cubicBezTo>
                  <a:cubicBezTo>
                    <a:pt x="231" y="784"/>
                    <a:pt x="231" y="784"/>
                    <a:pt x="231" y="784"/>
                  </a:cubicBezTo>
                  <a:cubicBezTo>
                    <a:pt x="198" y="779"/>
                    <a:pt x="198" y="779"/>
                    <a:pt x="198" y="779"/>
                  </a:cubicBezTo>
                  <a:cubicBezTo>
                    <a:pt x="196" y="779"/>
                    <a:pt x="194" y="780"/>
                    <a:pt x="193" y="782"/>
                  </a:cubicBezTo>
                  <a:cubicBezTo>
                    <a:pt x="193" y="784"/>
                    <a:pt x="193" y="785"/>
                    <a:pt x="195" y="786"/>
                  </a:cubicBezTo>
                  <a:cubicBezTo>
                    <a:pt x="203" y="791"/>
                    <a:pt x="203" y="791"/>
                    <a:pt x="203" y="791"/>
                  </a:cubicBezTo>
                  <a:cubicBezTo>
                    <a:pt x="205" y="788"/>
                    <a:pt x="205" y="788"/>
                    <a:pt x="205" y="788"/>
                  </a:cubicBezTo>
                  <a:cubicBezTo>
                    <a:pt x="205" y="784"/>
                    <a:pt x="205" y="784"/>
                    <a:pt x="205" y="784"/>
                  </a:cubicBezTo>
                  <a:cubicBezTo>
                    <a:pt x="173" y="779"/>
                    <a:pt x="173" y="779"/>
                    <a:pt x="173" y="779"/>
                  </a:cubicBezTo>
                  <a:cubicBezTo>
                    <a:pt x="172" y="779"/>
                    <a:pt x="170" y="780"/>
                    <a:pt x="169" y="782"/>
                  </a:cubicBezTo>
                  <a:cubicBezTo>
                    <a:pt x="169" y="783"/>
                    <a:pt x="169" y="785"/>
                    <a:pt x="171" y="786"/>
                  </a:cubicBezTo>
                  <a:cubicBezTo>
                    <a:pt x="174" y="788"/>
                    <a:pt x="174" y="788"/>
                    <a:pt x="174" y="788"/>
                  </a:cubicBezTo>
                  <a:cubicBezTo>
                    <a:pt x="176" y="785"/>
                    <a:pt x="176" y="785"/>
                    <a:pt x="176" y="785"/>
                  </a:cubicBezTo>
                  <a:cubicBezTo>
                    <a:pt x="173" y="783"/>
                    <a:pt x="173" y="783"/>
                    <a:pt x="173" y="783"/>
                  </a:cubicBezTo>
                  <a:cubicBezTo>
                    <a:pt x="176" y="785"/>
                    <a:pt x="176" y="785"/>
                    <a:pt x="176" y="785"/>
                  </a:cubicBezTo>
                  <a:cubicBezTo>
                    <a:pt x="174" y="782"/>
                    <a:pt x="174" y="782"/>
                    <a:pt x="174" y="782"/>
                  </a:cubicBezTo>
                  <a:cubicBezTo>
                    <a:pt x="174" y="782"/>
                    <a:pt x="173" y="782"/>
                    <a:pt x="173" y="783"/>
                  </a:cubicBezTo>
                  <a:cubicBezTo>
                    <a:pt x="176" y="785"/>
                    <a:pt x="176" y="785"/>
                    <a:pt x="176" y="785"/>
                  </a:cubicBezTo>
                  <a:cubicBezTo>
                    <a:pt x="174" y="782"/>
                    <a:pt x="174" y="782"/>
                    <a:pt x="174" y="782"/>
                  </a:cubicBezTo>
                  <a:cubicBezTo>
                    <a:pt x="176" y="785"/>
                    <a:pt x="176" y="785"/>
                    <a:pt x="176" y="785"/>
                  </a:cubicBezTo>
                  <a:cubicBezTo>
                    <a:pt x="175" y="781"/>
                    <a:pt x="175" y="781"/>
                    <a:pt x="175" y="781"/>
                  </a:cubicBezTo>
                  <a:cubicBezTo>
                    <a:pt x="175" y="781"/>
                    <a:pt x="174" y="781"/>
                    <a:pt x="174" y="782"/>
                  </a:cubicBezTo>
                  <a:cubicBezTo>
                    <a:pt x="176" y="785"/>
                    <a:pt x="176" y="785"/>
                    <a:pt x="176" y="785"/>
                  </a:cubicBezTo>
                  <a:cubicBezTo>
                    <a:pt x="175" y="781"/>
                    <a:pt x="175" y="781"/>
                    <a:pt x="175" y="781"/>
                  </a:cubicBezTo>
                  <a:cubicBezTo>
                    <a:pt x="176" y="784"/>
                    <a:pt x="176" y="784"/>
                    <a:pt x="176" y="784"/>
                  </a:cubicBezTo>
                  <a:cubicBezTo>
                    <a:pt x="175" y="781"/>
                    <a:pt x="175" y="781"/>
                    <a:pt x="175" y="781"/>
                  </a:cubicBezTo>
                  <a:cubicBezTo>
                    <a:pt x="175" y="781"/>
                    <a:pt x="175" y="781"/>
                    <a:pt x="175" y="781"/>
                  </a:cubicBezTo>
                  <a:cubicBezTo>
                    <a:pt x="176" y="784"/>
                    <a:pt x="176" y="784"/>
                    <a:pt x="176" y="784"/>
                  </a:cubicBezTo>
                  <a:cubicBezTo>
                    <a:pt x="175" y="781"/>
                    <a:pt x="175" y="781"/>
                    <a:pt x="175" y="781"/>
                  </a:cubicBezTo>
                  <a:cubicBezTo>
                    <a:pt x="175" y="782"/>
                    <a:pt x="175" y="782"/>
                    <a:pt x="175" y="782"/>
                  </a:cubicBezTo>
                  <a:cubicBezTo>
                    <a:pt x="175" y="781"/>
                    <a:pt x="175" y="781"/>
                    <a:pt x="175" y="781"/>
                  </a:cubicBezTo>
                  <a:cubicBezTo>
                    <a:pt x="175" y="781"/>
                    <a:pt x="175" y="781"/>
                    <a:pt x="175" y="781"/>
                  </a:cubicBezTo>
                  <a:cubicBezTo>
                    <a:pt x="175" y="782"/>
                    <a:pt x="175" y="782"/>
                    <a:pt x="175" y="782"/>
                  </a:cubicBezTo>
                  <a:cubicBezTo>
                    <a:pt x="175" y="781"/>
                    <a:pt x="175" y="781"/>
                    <a:pt x="175" y="781"/>
                  </a:cubicBezTo>
                  <a:cubicBezTo>
                    <a:pt x="175" y="781"/>
                    <a:pt x="175" y="781"/>
                    <a:pt x="174" y="781"/>
                  </a:cubicBezTo>
                  <a:cubicBezTo>
                    <a:pt x="174" y="781"/>
                    <a:pt x="173" y="781"/>
                    <a:pt x="172" y="781"/>
                  </a:cubicBezTo>
                  <a:cubicBezTo>
                    <a:pt x="168" y="781"/>
                    <a:pt x="161" y="781"/>
                    <a:pt x="156" y="781"/>
                  </a:cubicBezTo>
                  <a:cubicBezTo>
                    <a:pt x="150" y="781"/>
                    <a:pt x="145" y="781"/>
                    <a:pt x="145" y="781"/>
                  </a:cubicBezTo>
                  <a:cubicBezTo>
                    <a:pt x="143" y="781"/>
                    <a:pt x="142" y="782"/>
                    <a:pt x="141" y="783"/>
                  </a:cubicBezTo>
                  <a:cubicBezTo>
                    <a:pt x="141" y="785"/>
                    <a:pt x="141" y="787"/>
                    <a:pt x="143" y="788"/>
                  </a:cubicBezTo>
                  <a:cubicBezTo>
                    <a:pt x="144" y="789"/>
                    <a:pt x="144" y="789"/>
                    <a:pt x="144" y="789"/>
                  </a:cubicBezTo>
                  <a:cubicBezTo>
                    <a:pt x="146" y="785"/>
                    <a:pt x="146" y="785"/>
                    <a:pt x="146" y="785"/>
                  </a:cubicBezTo>
                  <a:cubicBezTo>
                    <a:pt x="147" y="781"/>
                    <a:pt x="147" y="781"/>
                    <a:pt x="147" y="781"/>
                  </a:cubicBezTo>
                  <a:cubicBezTo>
                    <a:pt x="147" y="781"/>
                    <a:pt x="142" y="781"/>
                    <a:pt x="136" y="781"/>
                  </a:cubicBezTo>
                  <a:cubicBezTo>
                    <a:pt x="134" y="780"/>
                    <a:pt x="131" y="780"/>
                    <a:pt x="128" y="780"/>
                  </a:cubicBezTo>
                  <a:cubicBezTo>
                    <a:pt x="126" y="780"/>
                    <a:pt x="124" y="780"/>
                    <a:pt x="122" y="780"/>
                  </a:cubicBezTo>
                  <a:cubicBezTo>
                    <a:pt x="122" y="780"/>
                    <a:pt x="122" y="780"/>
                    <a:pt x="121" y="780"/>
                  </a:cubicBezTo>
                  <a:cubicBezTo>
                    <a:pt x="121" y="780"/>
                    <a:pt x="121" y="780"/>
                    <a:pt x="120" y="780"/>
                  </a:cubicBezTo>
                  <a:cubicBezTo>
                    <a:pt x="120" y="780"/>
                    <a:pt x="120" y="780"/>
                    <a:pt x="120" y="780"/>
                  </a:cubicBezTo>
                  <a:cubicBezTo>
                    <a:pt x="119" y="780"/>
                    <a:pt x="119" y="780"/>
                    <a:pt x="118" y="781"/>
                  </a:cubicBezTo>
                  <a:cubicBezTo>
                    <a:pt x="117" y="783"/>
                    <a:pt x="117" y="786"/>
                    <a:pt x="119" y="787"/>
                  </a:cubicBezTo>
                  <a:cubicBezTo>
                    <a:pt x="121" y="788"/>
                    <a:pt x="121" y="788"/>
                    <a:pt x="121" y="788"/>
                  </a:cubicBezTo>
                  <a:cubicBezTo>
                    <a:pt x="123" y="785"/>
                    <a:pt x="123" y="785"/>
                    <a:pt x="123" y="785"/>
                  </a:cubicBezTo>
                  <a:cubicBezTo>
                    <a:pt x="120" y="783"/>
                    <a:pt x="120" y="783"/>
                    <a:pt x="120" y="783"/>
                  </a:cubicBezTo>
                  <a:cubicBezTo>
                    <a:pt x="123" y="785"/>
                    <a:pt x="123" y="785"/>
                    <a:pt x="123" y="785"/>
                  </a:cubicBezTo>
                  <a:cubicBezTo>
                    <a:pt x="121" y="781"/>
                    <a:pt x="121" y="781"/>
                    <a:pt x="121" y="781"/>
                  </a:cubicBezTo>
                  <a:cubicBezTo>
                    <a:pt x="121" y="781"/>
                    <a:pt x="120" y="782"/>
                    <a:pt x="120" y="783"/>
                  </a:cubicBezTo>
                  <a:cubicBezTo>
                    <a:pt x="123" y="785"/>
                    <a:pt x="123" y="785"/>
                    <a:pt x="123" y="785"/>
                  </a:cubicBezTo>
                  <a:cubicBezTo>
                    <a:pt x="121" y="781"/>
                    <a:pt x="121" y="781"/>
                    <a:pt x="121" y="781"/>
                  </a:cubicBezTo>
                  <a:cubicBezTo>
                    <a:pt x="123" y="784"/>
                    <a:pt x="123" y="784"/>
                    <a:pt x="123" y="784"/>
                  </a:cubicBezTo>
                  <a:cubicBezTo>
                    <a:pt x="122" y="781"/>
                    <a:pt x="122" y="781"/>
                    <a:pt x="122" y="781"/>
                  </a:cubicBezTo>
                  <a:cubicBezTo>
                    <a:pt x="122" y="781"/>
                    <a:pt x="122" y="781"/>
                    <a:pt x="121" y="781"/>
                  </a:cubicBezTo>
                  <a:cubicBezTo>
                    <a:pt x="123" y="784"/>
                    <a:pt x="123" y="784"/>
                    <a:pt x="123" y="784"/>
                  </a:cubicBezTo>
                  <a:cubicBezTo>
                    <a:pt x="122" y="781"/>
                    <a:pt x="122" y="781"/>
                    <a:pt x="122" y="781"/>
                  </a:cubicBezTo>
                  <a:cubicBezTo>
                    <a:pt x="123" y="783"/>
                    <a:pt x="123" y="783"/>
                    <a:pt x="123" y="783"/>
                  </a:cubicBezTo>
                  <a:cubicBezTo>
                    <a:pt x="123" y="781"/>
                    <a:pt x="123" y="781"/>
                    <a:pt x="123" y="781"/>
                  </a:cubicBezTo>
                  <a:cubicBezTo>
                    <a:pt x="122" y="781"/>
                    <a:pt x="122" y="781"/>
                    <a:pt x="122" y="781"/>
                  </a:cubicBezTo>
                  <a:cubicBezTo>
                    <a:pt x="123" y="783"/>
                    <a:pt x="123" y="783"/>
                    <a:pt x="123" y="783"/>
                  </a:cubicBezTo>
                  <a:cubicBezTo>
                    <a:pt x="123" y="781"/>
                    <a:pt x="123" y="781"/>
                    <a:pt x="123" y="781"/>
                  </a:cubicBezTo>
                  <a:cubicBezTo>
                    <a:pt x="123" y="781"/>
                    <a:pt x="123" y="781"/>
                    <a:pt x="123" y="781"/>
                  </a:cubicBezTo>
                  <a:cubicBezTo>
                    <a:pt x="123" y="781"/>
                    <a:pt x="123" y="781"/>
                    <a:pt x="123" y="781"/>
                  </a:cubicBezTo>
                  <a:cubicBezTo>
                    <a:pt x="123" y="781"/>
                    <a:pt x="123" y="781"/>
                    <a:pt x="123" y="781"/>
                  </a:cubicBezTo>
                  <a:cubicBezTo>
                    <a:pt x="123" y="781"/>
                    <a:pt x="123" y="781"/>
                    <a:pt x="123" y="781"/>
                  </a:cubicBezTo>
                  <a:cubicBezTo>
                    <a:pt x="123" y="781"/>
                    <a:pt x="123" y="781"/>
                    <a:pt x="123" y="781"/>
                  </a:cubicBezTo>
                  <a:cubicBezTo>
                    <a:pt x="122" y="781"/>
                    <a:pt x="122" y="781"/>
                    <a:pt x="122" y="781"/>
                  </a:cubicBezTo>
                  <a:cubicBezTo>
                    <a:pt x="121" y="781"/>
                    <a:pt x="119" y="781"/>
                    <a:pt x="117" y="781"/>
                  </a:cubicBezTo>
                  <a:cubicBezTo>
                    <a:pt x="114" y="780"/>
                    <a:pt x="110" y="780"/>
                    <a:pt x="107" y="780"/>
                  </a:cubicBezTo>
                  <a:cubicBezTo>
                    <a:pt x="104" y="779"/>
                    <a:pt x="101" y="779"/>
                    <a:pt x="101" y="779"/>
                  </a:cubicBezTo>
                  <a:cubicBezTo>
                    <a:pt x="100" y="779"/>
                    <a:pt x="98" y="780"/>
                    <a:pt x="97" y="782"/>
                  </a:cubicBezTo>
                  <a:cubicBezTo>
                    <a:pt x="97" y="783"/>
                    <a:pt x="97" y="785"/>
                    <a:pt x="99" y="786"/>
                  </a:cubicBezTo>
                  <a:cubicBezTo>
                    <a:pt x="102" y="788"/>
                    <a:pt x="102" y="788"/>
                    <a:pt x="102" y="788"/>
                  </a:cubicBezTo>
                  <a:cubicBezTo>
                    <a:pt x="104" y="785"/>
                    <a:pt x="104" y="785"/>
                    <a:pt x="104" y="785"/>
                  </a:cubicBezTo>
                  <a:cubicBezTo>
                    <a:pt x="104" y="781"/>
                    <a:pt x="104" y="781"/>
                    <a:pt x="104" y="781"/>
                  </a:cubicBezTo>
                  <a:cubicBezTo>
                    <a:pt x="83" y="781"/>
                    <a:pt x="83" y="781"/>
                    <a:pt x="83" y="781"/>
                  </a:cubicBezTo>
                  <a:cubicBezTo>
                    <a:pt x="82" y="781"/>
                    <a:pt x="80" y="782"/>
                    <a:pt x="80" y="783"/>
                  </a:cubicBezTo>
                  <a:cubicBezTo>
                    <a:pt x="79" y="785"/>
                    <a:pt x="80" y="787"/>
                    <a:pt x="81" y="788"/>
                  </a:cubicBezTo>
                  <a:cubicBezTo>
                    <a:pt x="84" y="789"/>
                    <a:pt x="84" y="789"/>
                    <a:pt x="84" y="789"/>
                  </a:cubicBezTo>
                  <a:cubicBezTo>
                    <a:pt x="86" y="786"/>
                    <a:pt x="86" y="786"/>
                    <a:pt x="86" y="786"/>
                  </a:cubicBezTo>
                  <a:cubicBezTo>
                    <a:pt x="82" y="784"/>
                    <a:pt x="82" y="784"/>
                    <a:pt x="82" y="784"/>
                  </a:cubicBezTo>
                  <a:cubicBezTo>
                    <a:pt x="86" y="786"/>
                    <a:pt x="86" y="786"/>
                    <a:pt x="86" y="786"/>
                  </a:cubicBezTo>
                  <a:cubicBezTo>
                    <a:pt x="84" y="783"/>
                    <a:pt x="84" y="783"/>
                    <a:pt x="84" y="783"/>
                  </a:cubicBezTo>
                  <a:cubicBezTo>
                    <a:pt x="84" y="783"/>
                    <a:pt x="83" y="783"/>
                    <a:pt x="82" y="784"/>
                  </a:cubicBezTo>
                  <a:cubicBezTo>
                    <a:pt x="86" y="786"/>
                    <a:pt x="86" y="786"/>
                    <a:pt x="86" y="786"/>
                  </a:cubicBezTo>
                  <a:cubicBezTo>
                    <a:pt x="84" y="783"/>
                    <a:pt x="84" y="783"/>
                    <a:pt x="84" y="783"/>
                  </a:cubicBezTo>
                  <a:cubicBezTo>
                    <a:pt x="85" y="785"/>
                    <a:pt x="85" y="785"/>
                    <a:pt x="85" y="785"/>
                  </a:cubicBezTo>
                  <a:cubicBezTo>
                    <a:pt x="85" y="782"/>
                    <a:pt x="85" y="782"/>
                    <a:pt x="85" y="782"/>
                  </a:cubicBezTo>
                  <a:cubicBezTo>
                    <a:pt x="85" y="782"/>
                    <a:pt x="84" y="782"/>
                    <a:pt x="84" y="783"/>
                  </a:cubicBezTo>
                  <a:cubicBezTo>
                    <a:pt x="85" y="785"/>
                    <a:pt x="85" y="785"/>
                    <a:pt x="85" y="785"/>
                  </a:cubicBezTo>
                  <a:cubicBezTo>
                    <a:pt x="85" y="782"/>
                    <a:pt x="85" y="782"/>
                    <a:pt x="85" y="782"/>
                  </a:cubicBezTo>
                  <a:cubicBezTo>
                    <a:pt x="85" y="784"/>
                    <a:pt x="85" y="784"/>
                    <a:pt x="85" y="784"/>
                  </a:cubicBezTo>
                  <a:cubicBezTo>
                    <a:pt x="85" y="782"/>
                    <a:pt x="85" y="782"/>
                    <a:pt x="85" y="782"/>
                  </a:cubicBezTo>
                  <a:cubicBezTo>
                    <a:pt x="85" y="782"/>
                    <a:pt x="85" y="782"/>
                    <a:pt x="85" y="782"/>
                  </a:cubicBezTo>
                  <a:cubicBezTo>
                    <a:pt x="85" y="784"/>
                    <a:pt x="85" y="784"/>
                    <a:pt x="85" y="784"/>
                  </a:cubicBezTo>
                  <a:cubicBezTo>
                    <a:pt x="85" y="782"/>
                    <a:pt x="85" y="782"/>
                    <a:pt x="85" y="782"/>
                  </a:cubicBezTo>
                  <a:cubicBezTo>
                    <a:pt x="85" y="782"/>
                    <a:pt x="85" y="782"/>
                    <a:pt x="85" y="782"/>
                  </a:cubicBezTo>
                  <a:cubicBezTo>
                    <a:pt x="85" y="782"/>
                    <a:pt x="84" y="782"/>
                    <a:pt x="84" y="782"/>
                  </a:cubicBezTo>
                  <a:cubicBezTo>
                    <a:pt x="82" y="782"/>
                    <a:pt x="79" y="782"/>
                    <a:pt x="76" y="782"/>
                  </a:cubicBezTo>
                  <a:cubicBezTo>
                    <a:pt x="71" y="782"/>
                    <a:pt x="65" y="781"/>
                    <a:pt x="60" y="781"/>
                  </a:cubicBezTo>
                  <a:cubicBezTo>
                    <a:pt x="55" y="780"/>
                    <a:pt x="51" y="780"/>
                    <a:pt x="51" y="780"/>
                  </a:cubicBezTo>
                  <a:cubicBezTo>
                    <a:pt x="50" y="779"/>
                    <a:pt x="48" y="781"/>
                    <a:pt x="47" y="782"/>
                  </a:cubicBezTo>
                  <a:cubicBezTo>
                    <a:pt x="47" y="784"/>
                    <a:pt x="47" y="786"/>
                    <a:pt x="49" y="787"/>
                  </a:cubicBezTo>
                  <a:cubicBezTo>
                    <a:pt x="53" y="789"/>
                    <a:pt x="53" y="789"/>
                    <a:pt x="53" y="789"/>
                  </a:cubicBezTo>
                  <a:cubicBezTo>
                    <a:pt x="55" y="786"/>
                    <a:pt x="55" y="786"/>
                    <a:pt x="55" y="786"/>
                  </a:cubicBezTo>
                  <a:cubicBezTo>
                    <a:pt x="55" y="782"/>
                    <a:pt x="55" y="782"/>
                    <a:pt x="55" y="782"/>
                  </a:cubicBezTo>
                  <a:cubicBezTo>
                    <a:pt x="28" y="780"/>
                    <a:pt x="28" y="780"/>
                    <a:pt x="28" y="780"/>
                  </a:cubicBezTo>
                  <a:cubicBezTo>
                    <a:pt x="27" y="780"/>
                    <a:pt x="25" y="781"/>
                    <a:pt x="24" y="783"/>
                  </a:cubicBezTo>
                  <a:cubicBezTo>
                    <a:pt x="24" y="785"/>
                    <a:pt x="25" y="787"/>
                    <a:pt x="26" y="787"/>
                  </a:cubicBezTo>
                  <a:cubicBezTo>
                    <a:pt x="31" y="790"/>
                    <a:pt x="31" y="790"/>
                    <a:pt x="31" y="790"/>
                  </a:cubicBezTo>
                  <a:cubicBezTo>
                    <a:pt x="33" y="787"/>
                    <a:pt x="33" y="787"/>
                    <a:pt x="33" y="787"/>
                  </a:cubicBezTo>
                  <a:cubicBezTo>
                    <a:pt x="33" y="783"/>
                    <a:pt x="33" y="783"/>
                    <a:pt x="33" y="783"/>
                  </a:cubicBezTo>
                  <a:cubicBezTo>
                    <a:pt x="4" y="781"/>
                    <a:pt x="4" y="781"/>
                    <a:pt x="4" y="781"/>
                  </a:cubicBezTo>
                  <a:cubicBezTo>
                    <a:pt x="2" y="781"/>
                    <a:pt x="1" y="782"/>
                    <a:pt x="0" y="783"/>
                  </a:cubicBezTo>
                  <a:cubicBezTo>
                    <a:pt x="0" y="785"/>
                    <a:pt x="0" y="787"/>
                    <a:pt x="2" y="788"/>
                  </a:cubicBezTo>
                  <a:cubicBezTo>
                    <a:pt x="4" y="789"/>
                    <a:pt x="4" y="789"/>
                    <a:pt x="4" y="789"/>
                  </a:cubicBezTo>
                  <a:cubicBezTo>
                    <a:pt x="6" y="790"/>
                    <a:pt x="8" y="790"/>
                    <a:pt x="9" y="788"/>
                  </a:cubicBezTo>
                  <a:cubicBezTo>
                    <a:pt x="10" y="786"/>
                    <a:pt x="10" y="784"/>
                    <a:pt x="8" y="783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6" name="Freeform 559"/>
            <p:cNvSpPr/>
            <p:nvPr/>
          </p:nvSpPr>
          <p:spPr bwMode="auto">
            <a:xfrm>
              <a:off x="7929563" y="3067050"/>
              <a:ext cx="792163" cy="788988"/>
            </a:xfrm>
            <a:custGeom>
              <a:avLst/>
              <a:gdLst>
                <a:gd name="T0" fmla="*/ 107 w 800"/>
                <a:gd name="T1" fmla="*/ 789 h 796"/>
                <a:gd name="T2" fmla="*/ 179 w 800"/>
                <a:gd name="T3" fmla="*/ 794 h 796"/>
                <a:gd name="T4" fmla="*/ 267 w 800"/>
                <a:gd name="T5" fmla="*/ 784 h 796"/>
                <a:gd name="T6" fmla="*/ 141 w 800"/>
                <a:gd name="T7" fmla="*/ 675 h 796"/>
                <a:gd name="T8" fmla="*/ 11 w 800"/>
                <a:gd name="T9" fmla="*/ 571 h 796"/>
                <a:gd name="T10" fmla="*/ 10 w 800"/>
                <a:gd name="T11" fmla="*/ 539 h 796"/>
                <a:gd name="T12" fmla="*/ 9 w 800"/>
                <a:gd name="T13" fmla="*/ 508 h 796"/>
                <a:gd name="T14" fmla="*/ 8 w 800"/>
                <a:gd name="T15" fmla="*/ 498 h 796"/>
                <a:gd name="T16" fmla="*/ 10 w 800"/>
                <a:gd name="T17" fmla="*/ 438 h 796"/>
                <a:gd name="T18" fmla="*/ 613 w 800"/>
                <a:gd name="T19" fmla="*/ 792 h 796"/>
                <a:gd name="T20" fmla="*/ 11 w 800"/>
                <a:gd name="T21" fmla="*/ 380 h 796"/>
                <a:gd name="T22" fmla="*/ 10 w 800"/>
                <a:gd name="T23" fmla="*/ 359 h 796"/>
                <a:gd name="T24" fmla="*/ 656 w 800"/>
                <a:gd name="T25" fmla="*/ 741 h 796"/>
                <a:gd name="T26" fmla="*/ 300 w 800"/>
                <a:gd name="T27" fmla="*/ 485 h 796"/>
                <a:gd name="T28" fmla="*/ 9 w 800"/>
                <a:gd name="T29" fmla="*/ 291 h 796"/>
                <a:gd name="T30" fmla="*/ 12 w 800"/>
                <a:gd name="T31" fmla="*/ 242 h 796"/>
                <a:gd name="T32" fmla="*/ 5 w 800"/>
                <a:gd name="T33" fmla="*/ 192 h 796"/>
                <a:gd name="T34" fmla="*/ 120 w 800"/>
                <a:gd name="T35" fmla="*/ 219 h 796"/>
                <a:gd name="T36" fmla="*/ 38 w 800"/>
                <a:gd name="T37" fmla="*/ 130 h 796"/>
                <a:gd name="T38" fmla="*/ 9 w 800"/>
                <a:gd name="T39" fmla="*/ 56 h 796"/>
                <a:gd name="T40" fmla="*/ 16 w 800"/>
                <a:gd name="T41" fmla="*/ 7 h 796"/>
                <a:gd name="T42" fmla="*/ 67 w 800"/>
                <a:gd name="T43" fmla="*/ 4 h 796"/>
                <a:gd name="T44" fmla="*/ 121 w 800"/>
                <a:gd name="T45" fmla="*/ 21 h 796"/>
                <a:gd name="T46" fmla="*/ 210 w 800"/>
                <a:gd name="T47" fmla="*/ 6 h 796"/>
                <a:gd name="T48" fmla="*/ 258 w 800"/>
                <a:gd name="T49" fmla="*/ 8 h 796"/>
                <a:gd name="T50" fmla="*/ 791 w 800"/>
                <a:gd name="T51" fmla="*/ 291 h 796"/>
                <a:gd name="T52" fmla="*/ 798 w 800"/>
                <a:gd name="T53" fmla="*/ 256 h 796"/>
                <a:gd name="T54" fmla="*/ 467 w 800"/>
                <a:gd name="T55" fmla="*/ 5 h 796"/>
                <a:gd name="T56" fmla="*/ 530 w 800"/>
                <a:gd name="T57" fmla="*/ 8 h 796"/>
                <a:gd name="T58" fmla="*/ 793 w 800"/>
                <a:gd name="T59" fmla="*/ 113 h 796"/>
                <a:gd name="T60" fmla="*/ 793 w 800"/>
                <a:gd name="T61" fmla="*/ 79 h 796"/>
                <a:gd name="T62" fmla="*/ 785 w 800"/>
                <a:gd name="T63" fmla="*/ 8 h 796"/>
                <a:gd name="T64" fmla="*/ 669 w 800"/>
                <a:gd name="T65" fmla="*/ 6 h 796"/>
                <a:gd name="T66" fmla="*/ 790 w 800"/>
                <a:gd name="T67" fmla="*/ 147 h 796"/>
                <a:gd name="T68" fmla="*/ 491 w 800"/>
                <a:gd name="T69" fmla="*/ 12 h 796"/>
                <a:gd name="T70" fmla="*/ 788 w 800"/>
                <a:gd name="T71" fmla="*/ 225 h 796"/>
                <a:gd name="T72" fmla="*/ 786 w 800"/>
                <a:gd name="T73" fmla="*/ 269 h 796"/>
                <a:gd name="T74" fmla="*/ 316 w 800"/>
                <a:gd name="T75" fmla="*/ 8 h 796"/>
                <a:gd name="T76" fmla="*/ 790 w 800"/>
                <a:gd name="T77" fmla="*/ 353 h 796"/>
                <a:gd name="T78" fmla="*/ 790 w 800"/>
                <a:gd name="T79" fmla="*/ 389 h 796"/>
                <a:gd name="T80" fmla="*/ 791 w 800"/>
                <a:gd name="T81" fmla="*/ 440 h 796"/>
                <a:gd name="T82" fmla="*/ 790 w 800"/>
                <a:gd name="T83" fmla="*/ 476 h 796"/>
                <a:gd name="T84" fmla="*/ 794 w 800"/>
                <a:gd name="T85" fmla="*/ 545 h 796"/>
                <a:gd name="T86" fmla="*/ 792 w 800"/>
                <a:gd name="T87" fmla="*/ 575 h 796"/>
                <a:gd name="T88" fmla="*/ 789 w 800"/>
                <a:gd name="T89" fmla="*/ 619 h 796"/>
                <a:gd name="T90" fmla="*/ 788 w 800"/>
                <a:gd name="T91" fmla="*/ 667 h 796"/>
                <a:gd name="T92" fmla="*/ 790 w 800"/>
                <a:gd name="T93" fmla="*/ 696 h 796"/>
                <a:gd name="T94" fmla="*/ 6 w 800"/>
                <a:gd name="T95" fmla="*/ 263 h 796"/>
                <a:gd name="T96" fmla="*/ 786 w 800"/>
                <a:gd name="T97" fmla="*/ 791 h 796"/>
                <a:gd name="T98" fmla="*/ 740 w 800"/>
                <a:gd name="T99" fmla="*/ 785 h 796"/>
                <a:gd name="T100" fmla="*/ 692 w 800"/>
                <a:gd name="T101" fmla="*/ 789 h 796"/>
                <a:gd name="T102" fmla="*/ 633 w 800"/>
                <a:gd name="T103" fmla="*/ 784 h 796"/>
                <a:gd name="T104" fmla="*/ 595 w 800"/>
                <a:gd name="T105" fmla="*/ 789 h 796"/>
                <a:gd name="T106" fmla="*/ 532 w 800"/>
                <a:gd name="T107" fmla="*/ 792 h 796"/>
                <a:gd name="T108" fmla="*/ 3 w 800"/>
                <a:gd name="T109" fmla="*/ 496 h 796"/>
                <a:gd name="T110" fmla="*/ 429 w 800"/>
                <a:gd name="T111" fmla="*/ 789 h 796"/>
                <a:gd name="T112" fmla="*/ 392 w 800"/>
                <a:gd name="T113" fmla="*/ 794 h 796"/>
                <a:gd name="T114" fmla="*/ 9 w 800"/>
                <a:gd name="T115" fmla="*/ 574 h 796"/>
                <a:gd name="T116" fmla="*/ 324 w 800"/>
                <a:gd name="T117" fmla="*/ 790 h 796"/>
                <a:gd name="T118" fmla="*/ 11 w 800"/>
                <a:gd name="T119" fmla="*/ 641 h 796"/>
                <a:gd name="T120" fmla="*/ 186 w 800"/>
                <a:gd name="T121" fmla="*/ 790 h 796"/>
                <a:gd name="T122" fmla="*/ 136 w 800"/>
                <a:gd name="T123" fmla="*/ 790 h 796"/>
                <a:gd name="T124" fmla="*/ 84 w 800"/>
                <a:gd name="T125" fmla="*/ 792 h 7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00" h="796">
                  <a:moveTo>
                    <a:pt x="12" y="787"/>
                  </a:moveTo>
                  <a:cubicBezTo>
                    <a:pt x="10" y="786"/>
                    <a:pt x="10" y="786"/>
                    <a:pt x="10" y="786"/>
                  </a:cubicBezTo>
                  <a:cubicBezTo>
                    <a:pt x="8" y="789"/>
                    <a:pt x="8" y="789"/>
                    <a:pt x="8" y="789"/>
                  </a:cubicBezTo>
                  <a:cubicBezTo>
                    <a:pt x="7" y="793"/>
                    <a:pt x="7" y="793"/>
                    <a:pt x="7" y="793"/>
                  </a:cubicBezTo>
                  <a:cubicBezTo>
                    <a:pt x="36" y="795"/>
                    <a:pt x="36" y="795"/>
                    <a:pt x="36" y="795"/>
                  </a:cubicBezTo>
                  <a:cubicBezTo>
                    <a:pt x="38" y="795"/>
                    <a:pt x="40" y="794"/>
                    <a:pt x="40" y="792"/>
                  </a:cubicBezTo>
                  <a:cubicBezTo>
                    <a:pt x="41" y="791"/>
                    <a:pt x="40" y="789"/>
                    <a:pt x="39" y="788"/>
                  </a:cubicBezTo>
                  <a:cubicBezTo>
                    <a:pt x="12" y="771"/>
                    <a:pt x="12" y="771"/>
                    <a:pt x="12" y="771"/>
                  </a:cubicBezTo>
                  <a:cubicBezTo>
                    <a:pt x="10" y="774"/>
                    <a:pt x="10" y="774"/>
                    <a:pt x="10" y="774"/>
                  </a:cubicBezTo>
                  <a:cubicBezTo>
                    <a:pt x="13" y="777"/>
                    <a:pt x="13" y="777"/>
                    <a:pt x="13" y="777"/>
                  </a:cubicBezTo>
                  <a:cubicBezTo>
                    <a:pt x="10" y="775"/>
                    <a:pt x="10" y="775"/>
                    <a:pt x="10" y="775"/>
                  </a:cubicBezTo>
                  <a:cubicBezTo>
                    <a:pt x="12" y="778"/>
                    <a:pt x="12" y="778"/>
                    <a:pt x="12" y="778"/>
                  </a:cubicBezTo>
                  <a:cubicBezTo>
                    <a:pt x="12" y="778"/>
                    <a:pt x="13" y="777"/>
                    <a:pt x="13" y="777"/>
                  </a:cubicBezTo>
                  <a:cubicBezTo>
                    <a:pt x="10" y="775"/>
                    <a:pt x="10" y="775"/>
                    <a:pt x="10" y="775"/>
                  </a:cubicBezTo>
                  <a:cubicBezTo>
                    <a:pt x="12" y="778"/>
                    <a:pt x="12" y="778"/>
                    <a:pt x="12" y="778"/>
                  </a:cubicBezTo>
                  <a:cubicBezTo>
                    <a:pt x="10" y="775"/>
                    <a:pt x="10" y="775"/>
                    <a:pt x="10" y="775"/>
                  </a:cubicBezTo>
                  <a:cubicBezTo>
                    <a:pt x="10" y="778"/>
                    <a:pt x="10" y="778"/>
                    <a:pt x="10" y="778"/>
                  </a:cubicBezTo>
                  <a:cubicBezTo>
                    <a:pt x="10" y="778"/>
                    <a:pt x="11" y="778"/>
                    <a:pt x="12" y="778"/>
                  </a:cubicBezTo>
                  <a:cubicBezTo>
                    <a:pt x="10" y="775"/>
                    <a:pt x="10" y="775"/>
                    <a:pt x="10" y="775"/>
                  </a:cubicBezTo>
                  <a:cubicBezTo>
                    <a:pt x="10" y="778"/>
                    <a:pt x="10" y="778"/>
                    <a:pt x="10" y="778"/>
                  </a:cubicBezTo>
                  <a:cubicBezTo>
                    <a:pt x="10" y="776"/>
                    <a:pt x="10" y="776"/>
                    <a:pt x="10" y="776"/>
                  </a:cubicBezTo>
                  <a:cubicBezTo>
                    <a:pt x="10" y="778"/>
                    <a:pt x="10" y="778"/>
                    <a:pt x="10" y="778"/>
                  </a:cubicBezTo>
                  <a:cubicBezTo>
                    <a:pt x="10" y="778"/>
                    <a:pt x="10" y="778"/>
                    <a:pt x="10" y="778"/>
                  </a:cubicBezTo>
                  <a:cubicBezTo>
                    <a:pt x="10" y="776"/>
                    <a:pt x="10" y="776"/>
                    <a:pt x="10" y="776"/>
                  </a:cubicBezTo>
                  <a:cubicBezTo>
                    <a:pt x="10" y="778"/>
                    <a:pt x="10" y="778"/>
                    <a:pt x="10" y="778"/>
                  </a:cubicBezTo>
                  <a:cubicBezTo>
                    <a:pt x="10" y="778"/>
                    <a:pt x="10" y="778"/>
                    <a:pt x="10" y="778"/>
                  </a:cubicBezTo>
                  <a:cubicBezTo>
                    <a:pt x="10" y="778"/>
                    <a:pt x="10" y="778"/>
                    <a:pt x="10" y="778"/>
                  </a:cubicBezTo>
                  <a:cubicBezTo>
                    <a:pt x="10" y="778"/>
                    <a:pt x="10" y="778"/>
                    <a:pt x="10" y="778"/>
                  </a:cubicBezTo>
                  <a:cubicBezTo>
                    <a:pt x="10" y="778"/>
                    <a:pt x="10" y="778"/>
                    <a:pt x="10" y="778"/>
                  </a:cubicBezTo>
                  <a:cubicBezTo>
                    <a:pt x="10" y="778"/>
                    <a:pt x="10" y="778"/>
                    <a:pt x="10" y="778"/>
                  </a:cubicBezTo>
                  <a:cubicBezTo>
                    <a:pt x="10" y="778"/>
                    <a:pt x="11" y="779"/>
                    <a:pt x="13" y="779"/>
                  </a:cubicBezTo>
                  <a:cubicBezTo>
                    <a:pt x="19" y="781"/>
                    <a:pt x="30" y="785"/>
                    <a:pt x="39" y="789"/>
                  </a:cubicBezTo>
                  <a:cubicBezTo>
                    <a:pt x="44" y="791"/>
                    <a:pt x="48" y="792"/>
                    <a:pt x="51" y="794"/>
                  </a:cubicBezTo>
                  <a:cubicBezTo>
                    <a:pt x="53" y="794"/>
                    <a:pt x="54" y="795"/>
                    <a:pt x="55" y="795"/>
                  </a:cubicBezTo>
                  <a:cubicBezTo>
                    <a:pt x="56" y="795"/>
                    <a:pt x="56" y="795"/>
                    <a:pt x="56" y="795"/>
                  </a:cubicBezTo>
                  <a:cubicBezTo>
                    <a:pt x="57" y="796"/>
                    <a:pt x="57" y="796"/>
                    <a:pt x="57" y="796"/>
                  </a:cubicBezTo>
                  <a:cubicBezTo>
                    <a:pt x="57" y="796"/>
                    <a:pt x="57" y="796"/>
                    <a:pt x="57" y="796"/>
                  </a:cubicBezTo>
                  <a:cubicBezTo>
                    <a:pt x="57" y="796"/>
                    <a:pt x="57" y="796"/>
                    <a:pt x="57" y="796"/>
                  </a:cubicBezTo>
                  <a:cubicBezTo>
                    <a:pt x="57" y="796"/>
                    <a:pt x="57" y="796"/>
                    <a:pt x="57" y="796"/>
                  </a:cubicBezTo>
                  <a:cubicBezTo>
                    <a:pt x="57" y="796"/>
                    <a:pt x="57" y="796"/>
                    <a:pt x="57" y="796"/>
                  </a:cubicBezTo>
                  <a:cubicBezTo>
                    <a:pt x="57" y="796"/>
                    <a:pt x="57" y="796"/>
                    <a:pt x="58" y="796"/>
                  </a:cubicBezTo>
                  <a:cubicBezTo>
                    <a:pt x="60" y="796"/>
                    <a:pt x="61" y="795"/>
                    <a:pt x="62" y="793"/>
                  </a:cubicBezTo>
                  <a:cubicBezTo>
                    <a:pt x="62" y="791"/>
                    <a:pt x="62" y="790"/>
                    <a:pt x="60" y="789"/>
                  </a:cubicBezTo>
                  <a:cubicBezTo>
                    <a:pt x="49" y="782"/>
                    <a:pt x="49" y="782"/>
                    <a:pt x="49" y="782"/>
                  </a:cubicBezTo>
                  <a:cubicBezTo>
                    <a:pt x="83" y="795"/>
                    <a:pt x="83" y="795"/>
                    <a:pt x="83" y="795"/>
                  </a:cubicBezTo>
                  <a:cubicBezTo>
                    <a:pt x="85" y="796"/>
                    <a:pt x="87" y="795"/>
                    <a:pt x="88" y="794"/>
                  </a:cubicBezTo>
                  <a:cubicBezTo>
                    <a:pt x="88" y="793"/>
                    <a:pt x="88" y="792"/>
                    <a:pt x="88" y="791"/>
                  </a:cubicBezTo>
                  <a:cubicBezTo>
                    <a:pt x="88" y="790"/>
                    <a:pt x="88" y="790"/>
                    <a:pt x="88" y="790"/>
                  </a:cubicBezTo>
                  <a:cubicBezTo>
                    <a:pt x="87" y="789"/>
                    <a:pt x="87" y="788"/>
                    <a:pt x="87" y="788"/>
                  </a:cubicBezTo>
                  <a:cubicBezTo>
                    <a:pt x="86" y="787"/>
                    <a:pt x="85" y="787"/>
                    <a:pt x="84" y="786"/>
                  </a:cubicBezTo>
                  <a:cubicBezTo>
                    <a:pt x="81" y="783"/>
                    <a:pt x="75" y="779"/>
                    <a:pt x="67" y="775"/>
                  </a:cubicBezTo>
                  <a:cubicBezTo>
                    <a:pt x="45" y="761"/>
                    <a:pt x="11" y="741"/>
                    <a:pt x="11" y="741"/>
                  </a:cubicBezTo>
                  <a:cubicBezTo>
                    <a:pt x="9" y="745"/>
                    <a:pt x="9" y="745"/>
                    <a:pt x="9" y="745"/>
                  </a:cubicBezTo>
                  <a:cubicBezTo>
                    <a:pt x="13" y="747"/>
                    <a:pt x="13" y="747"/>
                    <a:pt x="13" y="747"/>
                  </a:cubicBezTo>
                  <a:cubicBezTo>
                    <a:pt x="9" y="745"/>
                    <a:pt x="9" y="745"/>
                    <a:pt x="9" y="745"/>
                  </a:cubicBezTo>
                  <a:cubicBezTo>
                    <a:pt x="11" y="748"/>
                    <a:pt x="11" y="748"/>
                    <a:pt x="11" y="748"/>
                  </a:cubicBezTo>
                  <a:cubicBezTo>
                    <a:pt x="11" y="748"/>
                    <a:pt x="12" y="748"/>
                    <a:pt x="13" y="747"/>
                  </a:cubicBezTo>
                  <a:cubicBezTo>
                    <a:pt x="9" y="745"/>
                    <a:pt x="9" y="745"/>
                    <a:pt x="9" y="745"/>
                  </a:cubicBezTo>
                  <a:cubicBezTo>
                    <a:pt x="11" y="748"/>
                    <a:pt x="11" y="748"/>
                    <a:pt x="11" y="748"/>
                  </a:cubicBezTo>
                  <a:cubicBezTo>
                    <a:pt x="10" y="745"/>
                    <a:pt x="10" y="745"/>
                    <a:pt x="10" y="745"/>
                  </a:cubicBezTo>
                  <a:cubicBezTo>
                    <a:pt x="10" y="748"/>
                    <a:pt x="10" y="748"/>
                    <a:pt x="10" y="748"/>
                  </a:cubicBezTo>
                  <a:cubicBezTo>
                    <a:pt x="10" y="748"/>
                    <a:pt x="10" y="748"/>
                    <a:pt x="11" y="748"/>
                  </a:cubicBezTo>
                  <a:cubicBezTo>
                    <a:pt x="10" y="745"/>
                    <a:pt x="10" y="745"/>
                    <a:pt x="10" y="745"/>
                  </a:cubicBezTo>
                  <a:cubicBezTo>
                    <a:pt x="10" y="748"/>
                    <a:pt x="10" y="748"/>
                    <a:pt x="10" y="748"/>
                  </a:cubicBezTo>
                  <a:cubicBezTo>
                    <a:pt x="10" y="747"/>
                    <a:pt x="10" y="747"/>
                    <a:pt x="10" y="747"/>
                  </a:cubicBezTo>
                  <a:cubicBezTo>
                    <a:pt x="9" y="748"/>
                    <a:pt x="9" y="748"/>
                    <a:pt x="9" y="748"/>
                  </a:cubicBezTo>
                  <a:cubicBezTo>
                    <a:pt x="10" y="748"/>
                    <a:pt x="10" y="748"/>
                    <a:pt x="10" y="748"/>
                  </a:cubicBezTo>
                  <a:cubicBezTo>
                    <a:pt x="10" y="747"/>
                    <a:pt x="10" y="747"/>
                    <a:pt x="10" y="747"/>
                  </a:cubicBezTo>
                  <a:cubicBezTo>
                    <a:pt x="9" y="748"/>
                    <a:pt x="9" y="748"/>
                    <a:pt x="9" y="748"/>
                  </a:cubicBezTo>
                  <a:cubicBezTo>
                    <a:pt x="9" y="748"/>
                    <a:pt x="10" y="749"/>
                    <a:pt x="11" y="749"/>
                  </a:cubicBezTo>
                  <a:cubicBezTo>
                    <a:pt x="15" y="750"/>
                    <a:pt x="22" y="754"/>
                    <a:pt x="32" y="758"/>
                  </a:cubicBezTo>
                  <a:cubicBezTo>
                    <a:pt x="45" y="765"/>
                    <a:pt x="63" y="773"/>
                    <a:pt x="76" y="780"/>
                  </a:cubicBezTo>
                  <a:cubicBezTo>
                    <a:pt x="83" y="784"/>
                    <a:pt x="90" y="787"/>
                    <a:pt x="94" y="789"/>
                  </a:cubicBezTo>
                  <a:cubicBezTo>
                    <a:pt x="96" y="790"/>
                    <a:pt x="98" y="791"/>
                    <a:pt x="100" y="792"/>
                  </a:cubicBezTo>
                  <a:cubicBezTo>
                    <a:pt x="100" y="792"/>
                    <a:pt x="101" y="793"/>
                    <a:pt x="101" y="793"/>
                  </a:cubicBezTo>
                  <a:cubicBezTo>
                    <a:pt x="102" y="793"/>
                    <a:pt x="102" y="793"/>
                    <a:pt x="102" y="793"/>
                  </a:cubicBezTo>
                  <a:cubicBezTo>
                    <a:pt x="102" y="793"/>
                    <a:pt x="102" y="793"/>
                    <a:pt x="102" y="793"/>
                  </a:cubicBezTo>
                  <a:cubicBezTo>
                    <a:pt x="102" y="793"/>
                    <a:pt x="103" y="793"/>
                    <a:pt x="103" y="793"/>
                  </a:cubicBezTo>
                  <a:cubicBezTo>
                    <a:pt x="104" y="793"/>
                    <a:pt x="104" y="793"/>
                    <a:pt x="105" y="793"/>
                  </a:cubicBezTo>
                  <a:cubicBezTo>
                    <a:pt x="105" y="793"/>
                    <a:pt x="106" y="793"/>
                    <a:pt x="107" y="792"/>
                  </a:cubicBezTo>
                  <a:cubicBezTo>
                    <a:pt x="107" y="791"/>
                    <a:pt x="107" y="790"/>
                    <a:pt x="107" y="789"/>
                  </a:cubicBezTo>
                  <a:cubicBezTo>
                    <a:pt x="107" y="788"/>
                    <a:pt x="106" y="787"/>
                    <a:pt x="105" y="786"/>
                  </a:cubicBezTo>
                  <a:cubicBezTo>
                    <a:pt x="11" y="727"/>
                    <a:pt x="11" y="727"/>
                    <a:pt x="11" y="727"/>
                  </a:cubicBezTo>
                  <a:cubicBezTo>
                    <a:pt x="9" y="730"/>
                    <a:pt x="9" y="730"/>
                    <a:pt x="9" y="730"/>
                  </a:cubicBezTo>
                  <a:cubicBezTo>
                    <a:pt x="7" y="734"/>
                    <a:pt x="7" y="734"/>
                    <a:pt x="7" y="734"/>
                  </a:cubicBezTo>
                  <a:cubicBezTo>
                    <a:pt x="7" y="734"/>
                    <a:pt x="39" y="749"/>
                    <a:pt x="70" y="764"/>
                  </a:cubicBezTo>
                  <a:cubicBezTo>
                    <a:pt x="86" y="771"/>
                    <a:pt x="102" y="779"/>
                    <a:pt x="114" y="784"/>
                  </a:cubicBezTo>
                  <a:cubicBezTo>
                    <a:pt x="120" y="787"/>
                    <a:pt x="125" y="789"/>
                    <a:pt x="128" y="791"/>
                  </a:cubicBezTo>
                  <a:cubicBezTo>
                    <a:pt x="130" y="792"/>
                    <a:pt x="132" y="792"/>
                    <a:pt x="133" y="793"/>
                  </a:cubicBezTo>
                  <a:cubicBezTo>
                    <a:pt x="133" y="793"/>
                    <a:pt x="133" y="793"/>
                    <a:pt x="134" y="793"/>
                  </a:cubicBezTo>
                  <a:cubicBezTo>
                    <a:pt x="134" y="794"/>
                    <a:pt x="134" y="794"/>
                    <a:pt x="134" y="794"/>
                  </a:cubicBezTo>
                  <a:cubicBezTo>
                    <a:pt x="135" y="794"/>
                    <a:pt x="135" y="794"/>
                    <a:pt x="135" y="794"/>
                  </a:cubicBezTo>
                  <a:cubicBezTo>
                    <a:pt x="135" y="794"/>
                    <a:pt x="135" y="794"/>
                    <a:pt x="135" y="794"/>
                  </a:cubicBezTo>
                  <a:cubicBezTo>
                    <a:pt x="135" y="794"/>
                    <a:pt x="135" y="794"/>
                    <a:pt x="136" y="794"/>
                  </a:cubicBezTo>
                  <a:cubicBezTo>
                    <a:pt x="136" y="794"/>
                    <a:pt x="136" y="794"/>
                    <a:pt x="137" y="794"/>
                  </a:cubicBezTo>
                  <a:cubicBezTo>
                    <a:pt x="137" y="794"/>
                    <a:pt x="138" y="793"/>
                    <a:pt x="139" y="792"/>
                  </a:cubicBezTo>
                  <a:cubicBezTo>
                    <a:pt x="139" y="792"/>
                    <a:pt x="140" y="790"/>
                    <a:pt x="140" y="789"/>
                  </a:cubicBezTo>
                  <a:cubicBezTo>
                    <a:pt x="139" y="788"/>
                    <a:pt x="139" y="787"/>
                    <a:pt x="138" y="787"/>
                  </a:cubicBezTo>
                  <a:cubicBezTo>
                    <a:pt x="7" y="705"/>
                    <a:pt x="7" y="705"/>
                    <a:pt x="7" y="705"/>
                  </a:cubicBezTo>
                  <a:cubicBezTo>
                    <a:pt x="5" y="708"/>
                    <a:pt x="5" y="708"/>
                    <a:pt x="5" y="708"/>
                  </a:cubicBezTo>
                  <a:cubicBezTo>
                    <a:pt x="3" y="712"/>
                    <a:pt x="3" y="712"/>
                    <a:pt x="3" y="712"/>
                  </a:cubicBezTo>
                  <a:cubicBezTo>
                    <a:pt x="3" y="712"/>
                    <a:pt x="40" y="733"/>
                    <a:pt x="78" y="753"/>
                  </a:cubicBezTo>
                  <a:cubicBezTo>
                    <a:pt x="96" y="764"/>
                    <a:pt x="116" y="774"/>
                    <a:pt x="131" y="782"/>
                  </a:cubicBezTo>
                  <a:cubicBezTo>
                    <a:pt x="138" y="786"/>
                    <a:pt x="145" y="789"/>
                    <a:pt x="150" y="791"/>
                  </a:cubicBezTo>
                  <a:cubicBezTo>
                    <a:pt x="152" y="793"/>
                    <a:pt x="154" y="793"/>
                    <a:pt x="156" y="794"/>
                  </a:cubicBezTo>
                  <a:cubicBezTo>
                    <a:pt x="157" y="794"/>
                    <a:pt x="158" y="795"/>
                    <a:pt x="158" y="795"/>
                  </a:cubicBezTo>
                  <a:cubicBezTo>
                    <a:pt x="159" y="795"/>
                    <a:pt x="160" y="795"/>
                    <a:pt x="161" y="795"/>
                  </a:cubicBezTo>
                  <a:cubicBezTo>
                    <a:pt x="161" y="795"/>
                    <a:pt x="161" y="795"/>
                    <a:pt x="162" y="795"/>
                  </a:cubicBezTo>
                  <a:cubicBezTo>
                    <a:pt x="163" y="795"/>
                    <a:pt x="164" y="794"/>
                    <a:pt x="164" y="793"/>
                  </a:cubicBezTo>
                  <a:cubicBezTo>
                    <a:pt x="164" y="793"/>
                    <a:pt x="164" y="793"/>
                    <a:pt x="164" y="793"/>
                  </a:cubicBezTo>
                  <a:cubicBezTo>
                    <a:pt x="165" y="793"/>
                    <a:pt x="165" y="792"/>
                    <a:pt x="165" y="791"/>
                  </a:cubicBezTo>
                  <a:cubicBezTo>
                    <a:pt x="165" y="790"/>
                    <a:pt x="164" y="789"/>
                    <a:pt x="164" y="789"/>
                  </a:cubicBezTo>
                  <a:cubicBezTo>
                    <a:pt x="164" y="788"/>
                    <a:pt x="163" y="788"/>
                    <a:pt x="163" y="787"/>
                  </a:cubicBezTo>
                  <a:cubicBezTo>
                    <a:pt x="162" y="786"/>
                    <a:pt x="160" y="785"/>
                    <a:pt x="159" y="784"/>
                  </a:cubicBezTo>
                  <a:cubicBezTo>
                    <a:pt x="152" y="779"/>
                    <a:pt x="140" y="771"/>
                    <a:pt x="125" y="762"/>
                  </a:cubicBezTo>
                  <a:cubicBezTo>
                    <a:pt x="102" y="748"/>
                    <a:pt x="74" y="731"/>
                    <a:pt x="52" y="718"/>
                  </a:cubicBezTo>
                  <a:cubicBezTo>
                    <a:pt x="40" y="711"/>
                    <a:pt x="31" y="705"/>
                    <a:pt x="23" y="701"/>
                  </a:cubicBezTo>
                  <a:cubicBezTo>
                    <a:pt x="20" y="699"/>
                    <a:pt x="17" y="697"/>
                    <a:pt x="15" y="696"/>
                  </a:cubicBezTo>
                  <a:cubicBezTo>
                    <a:pt x="14" y="695"/>
                    <a:pt x="14" y="695"/>
                    <a:pt x="13" y="694"/>
                  </a:cubicBezTo>
                  <a:cubicBezTo>
                    <a:pt x="13" y="694"/>
                    <a:pt x="13" y="694"/>
                    <a:pt x="13" y="694"/>
                  </a:cubicBezTo>
                  <a:cubicBezTo>
                    <a:pt x="12" y="696"/>
                    <a:pt x="12" y="696"/>
                    <a:pt x="12" y="696"/>
                  </a:cubicBezTo>
                  <a:cubicBezTo>
                    <a:pt x="13" y="694"/>
                    <a:pt x="13" y="694"/>
                    <a:pt x="13" y="694"/>
                  </a:cubicBezTo>
                  <a:cubicBezTo>
                    <a:pt x="13" y="694"/>
                    <a:pt x="13" y="694"/>
                    <a:pt x="13" y="694"/>
                  </a:cubicBezTo>
                  <a:cubicBezTo>
                    <a:pt x="12" y="696"/>
                    <a:pt x="12" y="696"/>
                    <a:pt x="12" y="696"/>
                  </a:cubicBezTo>
                  <a:cubicBezTo>
                    <a:pt x="13" y="694"/>
                    <a:pt x="13" y="694"/>
                    <a:pt x="13" y="694"/>
                  </a:cubicBezTo>
                  <a:cubicBezTo>
                    <a:pt x="10" y="697"/>
                    <a:pt x="10" y="697"/>
                    <a:pt x="10" y="697"/>
                  </a:cubicBezTo>
                  <a:cubicBezTo>
                    <a:pt x="13" y="695"/>
                    <a:pt x="13" y="695"/>
                    <a:pt x="13" y="695"/>
                  </a:cubicBezTo>
                  <a:cubicBezTo>
                    <a:pt x="13" y="694"/>
                    <a:pt x="13" y="694"/>
                    <a:pt x="13" y="694"/>
                  </a:cubicBezTo>
                  <a:cubicBezTo>
                    <a:pt x="10" y="697"/>
                    <a:pt x="10" y="697"/>
                    <a:pt x="10" y="697"/>
                  </a:cubicBezTo>
                  <a:cubicBezTo>
                    <a:pt x="13" y="695"/>
                    <a:pt x="13" y="695"/>
                    <a:pt x="13" y="695"/>
                  </a:cubicBezTo>
                  <a:cubicBezTo>
                    <a:pt x="10" y="697"/>
                    <a:pt x="10" y="697"/>
                    <a:pt x="10" y="697"/>
                  </a:cubicBezTo>
                  <a:cubicBezTo>
                    <a:pt x="14" y="695"/>
                    <a:pt x="14" y="695"/>
                    <a:pt x="14" y="695"/>
                  </a:cubicBezTo>
                  <a:cubicBezTo>
                    <a:pt x="13" y="695"/>
                    <a:pt x="13" y="695"/>
                    <a:pt x="13" y="695"/>
                  </a:cubicBezTo>
                  <a:cubicBezTo>
                    <a:pt x="10" y="697"/>
                    <a:pt x="10" y="697"/>
                    <a:pt x="10" y="697"/>
                  </a:cubicBezTo>
                  <a:cubicBezTo>
                    <a:pt x="14" y="695"/>
                    <a:pt x="14" y="695"/>
                    <a:pt x="14" y="695"/>
                  </a:cubicBezTo>
                  <a:cubicBezTo>
                    <a:pt x="10" y="697"/>
                    <a:pt x="10" y="697"/>
                    <a:pt x="10" y="697"/>
                  </a:cubicBezTo>
                  <a:cubicBezTo>
                    <a:pt x="14" y="697"/>
                    <a:pt x="14" y="697"/>
                    <a:pt x="14" y="697"/>
                  </a:cubicBezTo>
                  <a:cubicBezTo>
                    <a:pt x="14" y="696"/>
                    <a:pt x="14" y="695"/>
                    <a:pt x="14" y="695"/>
                  </a:cubicBezTo>
                  <a:cubicBezTo>
                    <a:pt x="10" y="697"/>
                    <a:pt x="10" y="697"/>
                    <a:pt x="10" y="697"/>
                  </a:cubicBezTo>
                  <a:cubicBezTo>
                    <a:pt x="14" y="697"/>
                    <a:pt x="14" y="697"/>
                    <a:pt x="14" y="697"/>
                  </a:cubicBezTo>
                  <a:cubicBezTo>
                    <a:pt x="10" y="697"/>
                    <a:pt x="10" y="697"/>
                    <a:pt x="10" y="697"/>
                  </a:cubicBezTo>
                  <a:cubicBezTo>
                    <a:pt x="13" y="699"/>
                    <a:pt x="13" y="699"/>
                    <a:pt x="13" y="699"/>
                  </a:cubicBezTo>
                  <a:cubicBezTo>
                    <a:pt x="10" y="697"/>
                    <a:pt x="10" y="697"/>
                    <a:pt x="10" y="697"/>
                  </a:cubicBezTo>
                  <a:cubicBezTo>
                    <a:pt x="12" y="701"/>
                    <a:pt x="12" y="701"/>
                    <a:pt x="12" y="701"/>
                  </a:cubicBezTo>
                  <a:cubicBezTo>
                    <a:pt x="12" y="701"/>
                    <a:pt x="13" y="700"/>
                    <a:pt x="13" y="699"/>
                  </a:cubicBezTo>
                  <a:cubicBezTo>
                    <a:pt x="10" y="697"/>
                    <a:pt x="10" y="697"/>
                    <a:pt x="10" y="697"/>
                  </a:cubicBezTo>
                  <a:cubicBezTo>
                    <a:pt x="12" y="701"/>
                    <a:pt x="12" y="701"/>
                    <a:pt x="12" y="701"/>
                  </a:cubicBezTo>
                  <a:cubicBezTo>
                    <a:pt x="10" y="698"/>
                    <a:pt x="10" y="698"/>
                    <a:pt x="10" y="698"/>
                  </a:cubicBezTo>
                  <a:cubicBezTo>
                    <a:pt x="10" y="701"/>
                    <a:pt x="10" y="701"/>
                    <a:pt x="10" y="701"/>
                  </a:cubicBezTo>
                  <a:cubicBezTo>
                    <a:pt x="11" y="701"/>
                    <a:pt x="11" y="701"/>
                    <a:pt x="12" y="701"/>
                  </a:cubicBezTo>
                  <a:cubicBezTo>
                    <a:pt x="10" y="698"/>
                    <a:pt x="10" y="698"/>
                    <a:pt x="10" y="698"/>
                  </a:cubicBezTo>
                  <a:cubicBezTo>
                    <a:pt x="10" y="701"/>
                    <a:pt x="10" y="701"/>
                    <a:pt x="10" y="701"/>
                  </a:cubicBezTo>
                  <a:cubicBezTo>
                    <a:pt x="10" y="699"/>
                    <a:pt x="10" y="699"/>
                    <a:pt x="10" y="699"/>
                  </a:cubicBezTo>
                  <a:cubicBezTo>
                    <a:pt x="10" y="701"/>
                    <a:pt x="10" y="701"/>
                    <a:pt x="10" y="701"/>
                  </a:cubicBezTo>
                  <a:cubicBezTo>
                    <a:pt x="10" y="701"/>
                    <a:pt x="10" y="701"/>
                    <a:pt x="10" y="701"/>
                  </a:cubicBezTo>
                  <a:cubicBezTo>
                    <a:pt x="10" y="699"/>
                    <a:pt x="10" y="699"/>
                    <a:pt x="10" y="699"/>
                  </a:cubicBezTo>
                  <a:cubicBezTo>
                    <a:pt x="10" y="701"/>
                    <a:pt x="10" y="701"/>
                    <a:pt x="10" y="701"/>
                  </a:cubicBezTo>
                  <a:cubicBezTo>
                    <a:pt x="10" y="701"/>
                    <a:pt x="12" y="701"/>
                    <a:pt x="13" y="702"/>
                  </a:cubicBezTo>
                  <a:cubicBezTo>
                    <a:pt x="20" y="705"/>
                    <a:pt x="33" y="713"/>
                    <a:pt x="50" y="722"/>
                  </a:cubicBezTo>
                  <a:cubicBezTo>
                    <a:pt x="74" y="736"/>
                    <a:pt x="106" y="754"/>
                    <a:pt x="133" y="769"/>
                  </a:cubicBezTo>
                  <a:cubicBezTo>
                    <a:pt x="146" y="777"/>
                    <a:pt x="158" y="783"/>
                    <a:pt x="167" y="788"/>
                  </a:cubicBezTo>
                  <a:cubicBezTo>
                    <a:pt x="172" y="791"/>
                    <a:pt x="176" y="792"/>
                    <a:pt x="179" y="794"/>
                  </a:cubicBezTo>
                  <a:cubicBezTo>
                    <a:pt x="180" y="795"/>
                    <a:pt x="182" y="795"/>
                    <a:pt x="183" y="795"/>
                  </a:cubicBezTo>
                  <a:cubicBezTo>
                    <a:pt x="184" y="796"/>
                    <a:pt x="185" y="796"/>
                    <a:pt x="186" y="796"/>
                  </a:cubicBezTo>
                  <a:cubicBezTo>
                    <a:pt x="187" y="796"/>
                    <a:pt x="187" y="796"/>
                    <a:pt x="188" y="796"/>
                  </a:cubicBezTo>
                  <a:cubicBezTo>
                    <a:pt x="189" y="796"/>
                    <a:pt x="190" y="795"/>
                    <a:pt x="190" y="794"/>
                  </a:cubicBezTo>
                  <a:cubicBezTo>
                    <a:pt x="191" y="793"/>
                    <a:pt x="191" y="792"/>
                    <a:pt x="191" y="791"/>
                  </a:cubicBezTo>
                  <a:cubicBezTo>
                    <a:pt x="190" y="790"/>
                    <a:pt x="190" y="789"/>
                    <a:pt x="189" y="789"/>
                  </a:cubicBezTo>
                  <a:cubicBezTo>
                    <a:pt x="115" y="743"/>
                    <a:pt x="115" y="743"/>
                    <a:pt x="115" y="743"/>
                  </a:cubicBezTo>
                  <a:cubicBezTo>
                    <a:pt x="207" y="792"/>
                    <a:pt x="207" y="792"/>
                    <a:pt x="207" y="792"/>
                  </a:cubicBezTo>
                  <a:cubicBezTo>
                    <a:pt x="209" y="793"/>
                    <a:pt x="211" y="793"/>
                    <a:pt x="212" y="791"/>
                  </a:cubicBezTo>
                  <a:cubicBezTo>
                    <a:pt x="212" y="790"/>
                    <a:pt x="213" y="789"/>
                    <a:pt x="213" y="789"/>
                  </a:cubicBezTo>
                  <a:cubicBezTo>
                    <a:pt x="213" y="788"/>
                    <a:pt x="212" y="787"/>
                    <a:pt x="212" y="786"/>
                  </a:cubicBezTo>
                  <a:cubicBezTo>
                    <a:pt x="211" y="785"/>
                    <a:pt x="211" y="785"/>
                    <a:pt x="210" y="784"/>
                  </a:cubicBezTo>
                  <a:cubicBezTo>
                    <a:pt x="209" y="783"/>
                    <a:pt x="207" y="781"/>
                    <a:pt x="205" y="780"/>
                  </a:cubicBezTo>
                  <a:cubicBezTo>
                    <a:pt x="196" y="773"/>
                    <a:pt x="180" y="763"/>
                    <a:pt x="160" y="751"/>
                  </a:cubicBezTo>
                  <a:cubicBezTo>
                    <a:pt x="130" y="733"/>
                    <a:pt x="93" y="711"/>
                    <a:pt x="63" y="693"/>
                  </a:cubicBezTo>
                  <a:cubicBezTo>
                    <a:pt x="48" y="684"/>
                    <a:pt x="35" y="677"/>
                    <a:pt x="25" y="671"/>
                  </a:cubicBezTo>
                  <a:cubicBezTo>
                    <a:pt x="21" y="668"/>
                    <a:pt x="17" y="666"/>
                    <a:pt x="15" y="664"/>
                  </a:cubicBezTo>
                  <a:cubicBezTo>
                    <a:pt x="13" y="663"/>
                    <a:pt x="12" y="662"/>
                    <a:pt x="12" y="662"/>
                  </a:cubicBezTo>
                  <a:cubicBezTo>
                    <a:pt x="12" y="662"/>
                    <a:pt x="12" y="662"/>
                    <a:pt x="12" y="662"/>
                  </a:cubicBezTo>
                  <a:cubicBezTo>
                    <a:pt x="12" y="662"/>
                    <a:pt x="12" y="662"/>
                    <a:pt x="12" y="662"/>
                  </a:cubicBezTo>
                  <a:cubicBezTo>
                    <a:pt x="10" y="663"/>
                    <a:pt x="10" y="663"/>
                    <a:pt x="10" y="663"/>
                  </a:cubicBezTo>
                  <a:cubicBezTo>
                    <a:pt x="12" y="662"/>
                    <a:pt x="12" y="662"/>
                    <a:pt x="12" y="662"/>
                  </a:cubicBezTo>
                  <a:cubicBezTo>
                    <a:pt x="12" y="662"/>
                    <a:pt x="12" y="662"/>
                    <a:pt x="12" y="662"/>
                  </a:cubicBezTo>
                  <a:cubicBezTo>
                    <a:pt x="10" y="663"/>
                    <a:pt x="10" y="663"/>
                    <a:pt x="10" y="663"/>
                  </a:cubicBezTo>
                  <a:cubicBezTo>
                    <a:pt x="12" y="662"/>
                    <a:pt x="12" y="662"/>
                    <a:pt x="12" y="662"/>
                  </a:cubicBezTo>
                  <a:cubicBezTo>
                    <a:pt x="9" y="664"/>
                    <a:pt x="9" y="664"/>
                    <a:pt x="9" y="664"/>
                  </a:cubicBezTo>
                  <a:cubicBezTo>
                    <a:pt x="12" y="664"/>
                    <a:pt x="12" y="664"/>
                    <a:pt x="12" y="664"/>
                  </a:cubicBezTo>
                  <a:cubicBezTo>
                    <a:pt x="12" y="662"/>
                    <a:pt x="12" y="662"/>
                    <a:pt x="12" y="662"/>
                  </a:cubicBezTo>
                  <a:cubicBezTo>
                    <a:pt x="9" y="664"/>
                    <a:pt x="9" y="664"/>
                    <a:pt x="9" y="664"/>
                  </a:cubicBezTo>
                  <a:cubicBezTo>
                    <a:pt x="12" y="664"/>
                    <a:pt x="12" y="664"/>
                    <a:pt x="12" y="664"/>
                  </a:cubicBezTo>
                  <a:cubicBezTo>
                    <a:pt x="9" y="664"/>
                    <a:pt x="9" y="664"/>
                    <a:pt x="9" y="664"/>
                  </a:cubicBezTo>
                  <a:cubicBezTo>
                    <a:pt x="12" y="666"/>
                    <a:pt x="12" y="666"/>
                    <a:pt x="12" y="666"/>
                  </a:cubicBezTo>
                  <a:cubicBezTo>
                    <a:pt x="12" y="665"/>
                    <a:pt x="12" y="664"/>
                    <a:pt x="12" y="664"/>
                  </a:cubicBezTo>
                  <a:cubicBezTo>
                    <a:pt x="9" y="664"/>
                    <a:pt x="9" y="664"/>
                    <a:pt x="9" y="664"/>
                  </a:cubicBezTo>
                  <a:cubicBezTo>
                    <a:pt x="12" y="666"/>
                    <a:pt x="12" y="666"/>
                    <a:pt x="12" y="666"/>
                  </a:cubicBezTo>
                  <a:cubicBezTo>
                    <a:pt x="8" y="664"/>
                    <a:pt x="8" y="664"/>
                    <a:pt x="8" y="664"/>
                  </a:cubicBezTo>
                  <a:cubicBezTo>
                    <a:pt x="7" y="667"/>
                    <a:pt x="7" y="667"/>
                    <a:pt x="7" y="667"/>
                  </a:cubicBezTo>
                  <a:cubicBezTo>
                    <a:pt x="243" y="795"/>
                    <a:pt x="243" y="795"/>
                    <a:pt x="243" y="795"/>
                  </a:cubicBezTo>
                  <a:cubicBezTo>
                    <a:pt x="245" y="796"/>
                    <a:pt x="247" y="796"/>
                    <a:pt x="248" y="794"/>
                  </a:cubicBezTo>
                  <a:cubicBezTo>
                    <a:pt x="249" y="793"/>
                    <a:pt x="249" y="793"/>
                    <a:pt x="249" y="792"/>
                  </a:cubicBezTo>
                  <a:cubicBezTo>
                    <a:pt x="249" y="791"/>
                    <a:pt x="248" y="790"/>
                    <a:pt x="248" y="790"/>
                  </a:cubicBezTo>
                  <a:cubicBezTo>
                    <a:pt x="248" y="789"/>
                    <a:pt x="247" y="789"/>
                    <a:pt x="247" y="789"/>
                  </a:cubicBezTo>
                  <a:cubicBezTo>
                    <a:pt x="247" y="788"/>
                    <a:pt x="246" y="788"/>
                    <a:pt x="245" y="787"/>
                  </a:cubicBezTo>
                  <a:cubicBezTo>
                    <a:pt x="242" y="785"/>
                    <a:pt x="236" y="781"/>
                    <a:pt x="228" y="776"/>
                  </a:cubicBezTo>
                  <a:cubicBezTo>
                    <a:pt x="172" y="739"/>
                    <a:pt x="11" y="641"/>
                    <a:pt x="11" y="641"/>
                  </a:cubicBezTo>
                  <a:cubicBezTo>
                    <a:pt x="9" y="644"/>
                    <a:pt x="9" y="644"/>
                    <a:pt x="9" y="644"/>
                  </a:cubicBezTo>
                  <a:cubicBezTo>
                    <a:pt x="12" y="646"/>
                    <a:pt x="12" y="646"/>
                    <a:pt x="12" y="646"/>
                  </a:cubicBezTo>
                  <a:cubicBezTo>
                    <a:pt x="9" y="644"/>
                    <a:pt x="9" y="644"/>
                    <a:pt x="9" y="644"/>
                  </a:cubicBezTo>
                  <a:cubicBezTo>
                    <a:pt x="10" y="648"/>
                    <a:pt x="10" y="648"/>
                    <a:pt x="10" y="648"/>
                  </a:cubicBezTo>
                  <a:cubicBezTo>
                    <a:pt x="10" y="648"/>
                    <a:pt x="11" y="647"/>
                    <a:pt x="12" y="646"/>
                  </a:cubicBezTo>
                  <a:cubicBezTo>
                    <a:pt x="9" y="644"/>
                    <a:pt x="9" y="644"/>
                    <a:pt x="9" y="644"/>
                  </a:cubicBezTo>
                  <a:cubicBezTo>
                    <a:pt x="10" y="648"/>
                    <a:pt x="10" y="648"/>
                    <a:pt x="10" y="648"/>
                  </a:cubicBezTo>
                  <a:cubicBezTo>
                    <a:pt x="9" y="645"/>
                    <a:pt x="9" y="645"/>
                    <a:pt x="9" y="645"/>
                  </a:cubicBezTo>
                  <a:cubicBezTo>
                    <a:pt x="9" y="648"/>
                    <a:pt x="9" y="648"/>
                    <a:pt x="9" y="648"/>
                  </a:cubicBezTo>
                  <a:cubicBezTo>
                    <a:pt x="9" y="648"/>
                    <a:pt x="9" y="648"/>
                    <a:pt x="10" y="648"/>
                  </a:cubicBezTo>
                  <a:cubicBezTo>
                    <a:pt x="9" y="645"/>
                    <a:pt x="9" y="645"/>
                    <a:pt x="9" y="645"/>
                  </a:cubicBezTo>
                  <a:cubicBezTo>
                    <a:pt x="9" y="648"/>
                    <a:pt x="9" y="648"/>
                    <a:pt x="9" y="648"/>
                  </a:cubicBezTo>
                  <a:cubicBezTo>
                    <a:pt x="9" y="645"/>
                    <a:pt x="9" y="645"/>
                    <a:pt x="9" y="645"/>
                  </a:cubicBezTo>
                  <a:cubicBezTo>
                    <a:pt x="8" y="648"/>
                    <a:pt x="8" y="648"/>
                    <a:pt x="8" y="648"/>
                  </a:cubicBezTo>
                  <a:cubicBezTo>
                    <a:pt x="8" y="648"/>
                    <a:pt x="8" y="648"/>
                    <a:pt x="9" y="648"/>
                  </a:cubicBezTo>
                  <a:cubicBezTo>
                    <a:pt x="9" y="645"/>
                    <a:pt x="9" y="645"/>
                    <a:pt x="9" y="645"/>
                  </a:cubicBezTo>
                  <a:cubicBezTo>
                    <a:pt x="8" y="648"/>
                    <a:pt x="8" y="648"/>
                    <a:pt x="8" y="648"/>
                  </a:cubicBezTo>
                  <a:cubicBezTo>
                    <a:pt x="8" y="647"/>
                    <a:pt x="8" y="647"/>
                    <a:pt x="8" y="647"/>
                  </a:cubicBezTo>
                  <a:cubicBezTo>
                    <a:pt x="8" y="648"/>
                    <a:pt x="8" y="648"/>
                    <a:pt x="8" y="648"/>
                  </a:cubicBezTo>
                  <a:cubicBezTo>
                    <a:pt x="8" y="648"/>
                    <a:pt x="8" y="648"/>
                    <a:pt x="8" y="648"/>
                  </a:cubicBezTo>
                  <a:cubicBezTo>
                    <a:pt x="8" y="647"/>
                    <a:pt x="8" y="647"/>
                    <a:pt x="8" y="647"/>
                  </a:cubicBezTo>
                  <a:cubicBezTo>
                    <a:pt x="8" y="648"/>
                    <a:pt x="8" y="648"/>
                    <a:pt x="8" y="648"/>
                  </a:cubicBezTo>
                  <a:cubicBezTo>
                    <a:pt x="8" y="648"/>
                    <a:pt x="8" y="648"/>
                    <a:pt x="9" y="649"/>
                  </a:cubicBezTo>
                  <a:cubicBezTo>
                    <a:pt x="12" y="650"/>
                    <a:pt x="18" y="654"/>
                    <a:pt x="26" y="658"/>
                  </a:cubicBezTo>
                  <a:cubicBezTo>
                    <a:pt x="55" y="675"/>
                    <a:pt x="112" y="709"/>
                    <a:pt x="162" y="738"/>
                  </a:cubicBezTo>
                  <a:cubicBezTo>
                    <a:pt x="188" y="753"/>
                    <a:pt x="212" y="767"/>
                    <a:pt x="230" y="777"/>
                  </a:cubicBezTo>
                  <a:cubicBezTo>
                    <a:pt x="239" y="782"/>
                    <a:pt x="247" y="786"/>
                    <a:pt x="253" y="789"/>
                  </a:cubicBezTo>
                  <a:cubicBezTo>
                    <a:pt x="256" y="790"/>
                    <a:pt x="258" y="791"/>
                    <a:pt x="260" y="792"/>
                  </a:cubicBezTo>
                  <a:cubicBezTo>
                    <a:pt x="261" y="792"/>
                    <a:pt x="262" y="793"/>
                    <a:pt x="263" y="793"/>
                  </a:cubicBezTo>
                  <a:cubicBezTo>
                    <a:pt x="263" y="793"/>
                    <a:pt x="264" y="793"/>
                    <a:pt x="265" y="793"/>
                  </a:cubicBezTo>
                  <a:cubicBezTo>
                    <a:pt x="266" y="793"/>
                    <a:pt x="266" y="793"/>
                    <a:pt x="267" y="793"/>
                  </a:cubicBezTo>
                  <a:cubicBezTo>
                    <a:pt x="267" y="793"/>
                    <a:pt x="268" y="792"/>
                    <a:pt x="269" y="791"/>
                  </a:cubicBezTo>
                  <a:cubicBezTo>
                    <a:pt x="269" y="791"/>
                    <a:pt x="269" y="791"/>
                    <a:pt x="269" y="791"/>
                  </a:cubicBezTo>
                  <a:cubicBezTo>
                    <a:pt x="269" y="791"/>
                    <a:pt x="270" y="790"/>
                    <a:pt x="270" y="789"/>
                  </a:cubicBezTo>
                  <a:cubicBezTo>
                    <a:pt x="270" y="788"/>
                    <a:pt x="269" y="787"/>
                    <a:pt x="269" y="787"/>
                  </a:cubicBezTo>
                  <a:cubicBezTo>
                    <a:pt x="268" y="786"/>
                    <a:pt x="267" y="785"/>
                    <a:pt x="267" y="784"/>
                  </a:cubicBezTo>
                  <a:cubicBezTo>
                    <a:pt x="265" y="783"/>
                    <a:pt x="263" y="781"/>
                    <a:pt x="260" y="779"/>
                  </a:cubicBezTo>
                  <a:cubicBezTo>
                    <a:pt x="249" y="772"/>
                    <a:pt x="228" y="759"/>
                    <a:pt x="203" y="744"/>
                  </a:cubicBezTo>
                  <a:cubicBezTo>
                    <a:pt x="165" y="721"/>
                    <a:pt x="117" y="694"/>
                    <a:pt x="79" y="671"/>
                  </a:cubicBezTo>
                  <a:cubicBezTo>
                    <a:pt x="60" y="659"/>
                    <a:pt x="43" y="649"/>
                    <a:pt x="32" y="641"/>
                  </a:cubicBezTo>
                  <a:cubicBezTo>
                    <a:pt x="26" y="638"/>
                    <a:pt x="21" y="634"/>
                    <a:pt x="18" y="632"/>
                  </a:cubicBezTo>
                  <a:cubicBezTo>
                    <a:pt x="16" y="631"/>
                    <a:pt x="15" y="630"/>
                    <a:pt x="14" y="629"/>
                  </a:cubicBezTo>
                  <a:cubicBezTo>
                    <a:pt x="14" y="629"/>
                    <a:pt x="14" y="629"/>
                    <a:pt x="14" y="629"/>
                  </a:cubicBezTo>
                  <a:cubicBezTo>
                    <a:pt x="12" y="630"/>
                    <a:pt x="12" y="630"/>
                    <a:pt x="12" y="630"/>
                  </a:cubicBezTo>
                  <a:cubicBezTo>
                    <a:pt x="14" y="630"/>
                    <a:pt x="14" y="630"/>
                    <a:pt x="14" y="630"/>
                  </a:cubicBezTo>
                  <a:cubicBezTo>
                    <a:pt x="14" y="629"/>
                    <a:pt x="14" y="629"/>
                    <a:pt x="14" y="629"/>
                  </a:cubicBezTo>
                  <a:cubicBezTo>
                    <a:pt x="12" y="630"/>
                    <a:pt x="12" y="630"/>
                    <a:pt x="12" y="630"/>
                  </a:cubicBezTo>
                  <a:cubicBezTo>
                    <a:pt x="14" y="630"/>
                    <a:pt x="14" y="630"/>
                    <a:pt x="14" y="630"/>
                  </a:cubicBezTo>
                  <a:cubicBezTo>
                    <a:pt x="11" y="630"/>
                    <a:pt x="11" y="630"/>
                    <a:pt x="11" y="630"/>
                  </a:cubicBezTo>
                  <a:cubicBezTo>
                    <a:pt x="14" y="632"/>
                    <a:pt x="14" y="632"/>
                    <a:pt x="14" y="632"/>
                  </a:cubicBezTo>
                  <a:cubicBezTo>
                    <a:pt x="14" y="631"/>
                    <a:pt x="14" y="631"/>
                    <a:pt x="14" y="630"/>
                  </a:cubicBezTo>
                  <a:cubicBezTo>
                    <a:pt x="11" y="630"/>
                    <a:pt x="11" y="630"/>
                    <a:pt x="11" y="630"/>
                  </a:cubicBezTo>
                  <a:cubicBezTo>
                    <a:pt x="14" y="632"/>
                    <a:pt x="14" y="632"/>
                    <a:pt x="14" y="632"/>
                  </a:cubicBezTo>
                  <a:cubicBezTo>
                    <a:pt x="10" y="630"/>
                    <a:pt x="10" y="630"/>
                    <a:pt x="10" y="630"/>
                  </a:cubicBezTo>
                  <a:cubicBezTo>
                    <a:pt x="8" y="633"/>
                    <a:pt x="8" y="633"/>
                    <a:pt x="8" y="633"/>
                  </a:cubicBezTo>
                  <a:cubicBezTo>
                    <a:pt x="287" y="792"/>
                    <a:pt x="287" y="792"/>
                    <a:pt x="287" y="792"/>
                  </a:cubicBezTo>
                  <a:cubicBezTo>
                    <a:pt x="289" y="793"/>
                    <a:pt x="292" y="792"/>
                    <a:pt x="293" y="790"/>
                  </a:cubicBezTo>
                  <a:cubicBezTo>
                    <a:pt x="294" y="789"/>
                    <a:pt x="293" y="786"/>
                    <a:pt x="291" y="785"/>
                  </a:cubicBezTo>
                  <a:cubicBezTo>
                    <a:pt x="291" y="785"/>
                    <a:pt x="287" y="783"/>
                    <a:pt x="279" y="778"/>
                  </a:cubicBezTo>
                  <a:cubicBezTo>
                    <a:pt x="252" y="762"/>
                    <a:pt x="184" y="723"/>
                    <a:pt x="123" y="686"/>
                  </a:cubicBezTo>
                  <a:cubicBezTo>
                    <a:pt x="93" y="667"/>
                    <a:pt x="64" y="649"/>
                    <a:pt x="43" y="635"/>
                  </a:cubicBezTo>
                  <a:cubicBezTo>
                    <a:pt x="32" y="628"/>
                    <a:pt x="24" y="622"/>
                    <a:pt x="18" y="618"/>
                  </a:cubicBezTo>
                  <a:cubicBezTo>
                    <a:pt x="15" y="616"/>
                    <a:pt x="13" y="614"/>
                    <a:pt x="11" y="612"/>
                  </a:cubicBezTo>
                  <a:cubicBezTo>
                    <a:pt x="10" y="612"/>
                    <a:pt x="10" y="611"/>
                    <a:pt x="10" y="611"/>
                  </a:cubicBezTo>
                  <a:cubicBezTo>
                    <a:pt x="10" y="611"/>
                    <a:pt x="10" y="611"/>
                    <a:pt x="10" y="611"/>
                  </a:cubicBezTo>
                  <a:cubicBezTo>
                    <a:pt x="10" y="611"/>
                    <a:pt x="10" y="611"/>
                    <a:pt x="10" y="611"/>
                  </a:cubicBezTo>
                  <a:cubicBezTo>
                    <a:pt x="9" y="611"/>
                    <a:pt x="9" y="611"/>
                    <a:pt x="9" y="611"/>
                  </a:cubicBezTo>
                  <a:cubicBezTo>
                    <a:pt x="10" y="611"/>
                    <a:pt x="10" y="611"/>
                    <a:pt x="10" y="611"/>
                  </a:cubicBezTo>
                  <a:cubicBezTo>
                    <a:pt x="10" y="611"/>
                    <a:pt x="10" y="611"/>
                    <a:pt x="10" y="611"/>
                  </a:cubicBezTo>
                  <a:cubicBezTo>
                    <a:pt x="9" y="611"/>
                    <a:pt x="9" y="611"/>
                    <a:pt x="9" y="611"/>
                  </a:cubicBezTo>
                  <a:cubicBezTo>
                    <a:pt x="10" y="611"/>
                    <a:pt x="10" y="611"/>
                    <a:pt x="10" y="611"/>
                  </a:cubicBezTo>
                  <a:cubicBezTo>
                    <a:pt x="7" y="612"/>
                    <a:pt x="7" y="612"/>
                    <a:pt x="7" y="612"/>
                  </a:cubicBezTo>
                  <a:cubicBezTo>
                    <a:pt x="10" y="612"/>
                    <a:pt x="10" y="612"/>
                    <a:pt x="10" y="612"/>
                  </a:cubicBezTo>
                  <a:cubicBezTo>
                    <a:pt x="10" y="611"/>
                    <a:pt x="10" y="611"/>
                    <a:pt x="10" y="611"/>
                  </a:cubicBezTo>
                  <a:cubicBezTo>
                    <a:pt x="7" y="612"/>
                    <a:pt x="7" y="612"/>
                    <a:pt x="7" y="612"/>
                  </a:cubicBezTo>
                  <a:cubicBezTo>
                    <a:pt x="10" y="612"/>
                    <a:pt x="10" y="612"/>
                    <a:pt x="10" y="612"/>
                  </a:cubicBezTo>
                  <a:cubicBezTo>
                    <a:pt x="7" y="612"/>
                    <a:pt x="7" y="612"/>
                    <a:pt x="7" y="612"/>
                  </a:cubicBezTo>
                  <a:cubicBezTo>
                    <a:pt x="9" y="614"/>
                    <a:pt x="9" y="614"/>
                    <a:pt x="9" y="614"/>
                  </a:cubicBezTo>
                  <a:cubicBezTo>
                    <a:pt x="10" y="613"/>
                    <a:pt x="10" y="612"/>
                    <a:pt x="10" y="612"/>
                  </a:cubicBezTo>
                  <a:cubicBezTo>
                    <a:pt x="7" y="612"/>
                    <a:pt x="7" y="612"/>
                    <a:pt x="7" y="612"/>
                  </a:cubicBezTo>
                  <a:cubicBezTo>
                    <a:pt x="9" y="614"/>
                    <a:pt x="9" y="614"/>
                    <a:pt x="9" y="614"/>
                  </a:cubicBezTo>
                  <a:cubicBezTo>
                    <a:pt x="9" y="614"/>
                    <a:pt x="9" y="614"/>
                    <a:pt x="9" y="614"/>
                  </a:cubicBezTo>
                  <a:cubicBezTo>
                    <a:pt x="6" y="612"/>
                    <a:pt x="6" y="612"/>
                    <a:pt x="6" y="612"/>
                  </a:cubicBezTo>
                  <a:cubicBezTo>
                    <a:pt x="7" y="615"/>
                    <a:pt x="7" y="615"/>
                    <a:pt x="7" y="615"/>
                  </a:cubicBezTo>
                  <a:cubicBezTo>
                    <a:pt x="8" y="615"/>
                    <a:pt x="9" y="614"/>
                    <a:pt x="9" y="614"/>
                  </a:cubicBezTo>
                  <a:cubicBezTo>
                    <a:pt x="6" y="612"/>
                    <a:pt x="6" y="612"/>
                    <a:pt x="6" y="612"/>
                  </a:cubicBezTo>
                  <a:cubicBezTo>
                    <a:pt x="7" y="615"/>
                    <a:pt x="7" y="615"/>
                    <a:pt x="7" y="615"/>
                  </a:cubicBezTo>
                  <a:cubicBezTo>
                    <a:pt x="6" y="612"/>
                    <a:pt x="6" y="612"/>
                    <a:pt x="6" y="612"/>
                  </a:cubicBezTo>
                  <a:cubicBezTo>
                    <a:pt x="6" y="615"/>
                    <a:pt x="6" y="615"/>
                    <a:pt x="6" y="615"/>
                  </a:cubicBezTo>
                  <a:cubicBezTo>
                    <a:pt x="7" y="615"/>
                    <a:pt x="7" y="615"/>
                    <a:pt x="7" y="615"/>
                  </a:cubicBezTo>
                  <a:cubicBezTo>
                    <a:pt x="6" y="612"/>
                    <a:pt x="6" y="612"/>
                    <a:pt x="6" y="612"/>
                  </a:cubicBezTo>
                  <a:cubicBezTo>
                    <a:pt x="6" y="615"/>
                    <a:pt x="6" y="615"/>
                    <a:pt x="6" y="615"/>
                  </a:cubicBezTo>
                  <a:cubicBezTo>
                    <a:pt x="6" y="613"/>
                    <a:pt x="6" y="613"/>
                    <a:pt x="6" y="613"/>
                  </a:cubicBezTo>
                  <a:cubicBezTo>
                    <a:pt x="6" y="615"/>
                    <a:pt x="6" y="615"/>
                    <a:pt x="6" y="615"/>
                  </a:cubicBezTo>
                  <a:cubicBezTo>
                    <a:pt x="6" y="615"/>
                    <a:pt x="6" y="615"/>
                    <a:pt x="6" y="615"/>
                  </a:cubicBezTo>
                  <a:cubicBezTo>
                    <a:pt x="6" y="613"/>
                    <a:pt x="6" y="613"/>
                    <a:pt x="6" y="613"/>
                  </a:cubicBezTo>
                  <a:cubicBezTo>
                    <a:pt x="6" y="615"/>
                    <a:pt x="6" y="615"/>
                    <a:pt x="6" y="615"/>
                  </a:cubicBezTo>
                  <a:cubicBezTo>
                    <a:pt x="6" y="614"/>
                    <a:pt x="6" y="614"/>
                    <a:pt x="6" y="614"/>
                  </a:cubicBezTo>
                  <a:cubicBezTo>
                    <a:pt x="6" y="615"/>
                    <a:pt x="6" y="615"/>
                    <a:pt x="6" y="615"/>
                  </a:cubicBezTo>
                  <a:cubicBezTo>
                    <a:pt x="6" y="615"/>
                    <a:pt x="6" y="615"/>
                    <a:pt x="6" y="615"/>
                  </a:cubicBezTo>
                  <a:cubicBezTo>
                    <a:pt x="6" y="614"/>
                    <a:pt x="6" y="614"/>
                    <a:pt x="6" y="614"/>
                  </a:cubicBezTo>
                  <a:cubicBezTo>
                    <a:pt x="6" y="615"/>
                    <a:pt x="6" y="615"/>
                    <a:pt x="6" y="615"/>
                  </a:cubicBezTo>
                  <a:cubicBezTo>
                    <a:pt x="6" y="615"/>
                    <a:pt x="6" y="616"/>
                    <a:pt x="7" y="616"/>
                  </a:cubicBezTo>
                  <a:cubicBezTo>
                    <a:pt x="11" y="618"/>
                    <a:pt x="18" y="622"/>
                    <a:pt x="29" y="628"/>
                  </a:cubicBezTo>
                  <a:cubicBezTo>
                    <a:pt x="65" y="648"/>
                    <a:pt x="137" y="690"/>
                    <a:pt x="200" y="727"/>
                  </a:cubicBezTo>
                  <a:cubicBezTo>
                    <a:pt x="231" y="745"/>
                    <a:pt x="261" y="762"/>
                    <a:pt x="283" y="775"/>
                  </a:cubicBezTo>
                  <a:cubicBezTo>
                    <a:pt x="294" y="781"/>
                    <a:pt x="304" y="786"/>
                    <a:pt x="310" y="790"/>
                  </a:cubicBezTo>
                  <a:cubicBezTo>
                    <a:pt x="314" y="792"/>
                    <a:pt x="317" y="793"/>
                    <a:pt x="319" y="794"/>
                  </a:cubicBezTo>
                  <a:cubicBezTo>
                    <a:pt x="320" y="794"/>
                    <a:pt x="321" y="795"/>
                    <a:pt x="322" y="795"/>
                  </a:cubicBezTo>
                  <a:cubicBezTo>
                    <a:pt x="322" y="795"/>
                    <a:pt x="322" y="795"/>
                    <a:pt x="323" y="795"/>
                  </a:cubicBezTo>
                  <a:cubicBezTo>
                    <a:pt x="323" y="796"/>
                    <a:pt x="324" y="796"/>
                    <a:pt x="324" y="796"/>
                  </a:cubicBezTo>
                  <a:cubicBezTo>
                    <a:pt x="325" y="796"/>
                    <a:pt x="325" y="796"/>
                    <a:pt x="326" y="795"/>
                  </a:cubicBezTo>
                  <a:cubicBezTo>
                    <a:pt x="326" y="795"/>
                    <a:pt x="327" y="795"/>
                    <a:pt x="328" y="794"/>
                  </a:cubicBezTo>
                  <a:cubicBezTo>
                    <a:pt x="328" y="793"/>
                    <a:pt x="329" y="792"/>
                    <a:pt x="328" y="791"/>
                  </a:cubicBezTo>
                  <a:cubicBezTo>
                    <a:pt x="328" y="790"/>
                    <a:pt x="327" y="789"/>
                    <a:pt x="327" y="788"/>
                  </a:cubicBezTo>
                  <a:cubicBezTo>
                    <a:pt x="327" y="788"/>
                    <a:pt x="322" y="785"/>
                    <a:pt x="313" y="780"/>
                  </a:cubicBezTo>
                  <a:cubicBezTo>
                    <a:pt x="283" y="762"/>
                    <a:pt x="208" y="716"/>
                    <a:pt x="141" y="675"/>
                  </a:cubicBezTo>
                  <a:cubicBezTo>
                    <a:pt x="107" y="654"/>
                    <a:pt x="75" y="634"/>
                    <a:pt x="52" y="619"/>
                  </a:cubicBezTo>
                  <a:cubicBezTo>
                    <a:pt x="40" y="611"/>
                    <a:pt x="30" y="605"/>
                    <a:pt x="24" y="601"/>
                  </a:cubicBezTo>
                  <a:cubicBezTo>
                    <a:pt x="20" y="598"/>
                    <a:pt x="18" y="597"/>
                    <a:pt x="16" y="595"/>
                  </a:cubicBezTo>
                  <a:cubicBezTo>
                    <a:pt x="15" y="595"/>
                    <a:pt x="15" y="594"/>
                    <a:pt x="14" y="594"/>
                  </a:cubicBezTo>
                  <a:cubicBezTo>
                    <a:pt x="14" y="594"/>
                    <a:pt x="14" y="594"/>
                    <a:pt x="14" y="594"/>
                  </a:cubicBezTo>
                  <a:cubicBezTo>
                    <a:pt x="14" y="594"/>
                    <a:pt x="14" y="594"/>
                    <a:pt x="14" y="594"/>
                  </a:cubicBezTo>
                  <a:cubicBezTo>
                    <a:pt x="14" y="594"/>
                    <a:pt x="14" y="594"/>
                    <a:pt x="14" y="594"/>
                  </a:cubicBezTo>
                  <a:cubicBezTo>
                    <a:pt x="14" y="594"/>
                    <a:pt x="14" y="594"/>
                    <a:pt x="14" y="594"/>
                  </a:cubicBezTo>
                  <a:cubicBezTo>
                    <a:pt x="14" y="594"/>
                    <a:pt x="14" y="594"/>
                    <a:pt x="14" y="594"/>
                  </a:cubicBezTo>
                  <a:cubicBezTo>
                    <a:pt x="14" y="594"/>
                    <a:pt x="14" y="594"/>
                    <a:pt x="14" y="594"/>
                  </a:cubicBezTo>
                  <a:cubicBezTo>
                    <a:pt x="12" y="595"/>
                    <a:pt x="12" y="595"/>
                    <a:pt x="12" y="595"/>
                  </a:cubicBezTo>
                  <a:cubicBezTo>
                    <a:pt x="14" y="594"/>
                    <a:pt x="14" y="594"/>
                    <a:pt x="14" y="594"/>
                  </a:cubicBezTo>
                  <a:cubicBezTo>
                    <a:pt x="14" y="594"/>
                    <a:pt x="14" y="594"/>
                    <a:pt x="14" y="594"/>
                  </a:cubicBezTo>
                  <a:cubicBezTo>
                    <a:pt x="12" y="595"/>
                    <a:pt x="12" y="595"/>
                    <a:pt x="12" y="595"/>
                  </a:cubicBezTo>
                  <a:cubicBezTo>
                    <a:pt x="14" y="594"/>
                    <a:pt x="14" y="594"/>
                    <a:pt x="14" y="594"/>
                  </a:cubicBezTo>
                  <a:cubicBezTo>
                    <a:pt x="11" y="596"/>
                    <a:pt x="11" y="596"/>
                    <a:pt x="11" y="596"/>
                  </a:cubicBezTo>
                  <a:cubicBezTo>
                    <a:pt x="15" y="596"/>
                    <a:pt x="15" y="596"/>
                    <a:pt x="15" y="596"/>
                  </a:cubicBezTo>
                  <a:cubicBezTo>
                    <a:pt x="15" y="595"/>
                    <a:pt x="15" y="594"/>
                    <a:pt x="14" y="594"/>
                  </a:cubicBezTo>
                  <a:cubicBezTo>
                    <a:pt x="11" y="596"/>
                    <a:pt x="11" y="596"/>
                    <a:pt x="11" y="596"/>
                  </a:cubicBezTo>
                  <a:cubicBezTo>
                    <a:pt x="15" y="596"/>
                    <a:pt x="15" y="596"/>
                    <a:pt x="15" y="596"/>
                  </a:cubicBezTo>
                  <a:cubicBezTo>
                    <a:pt x="11" y="596"/>
                    <a:pt x="11" y="596"/>
                    <a:pt x="11" y="596"/>
                  </a:cubicBezTo>
                  <a:cubicBezTo>
                    <a:pt x="14" y="598"/>
                    <a:pt x="14" y="598"/>
                    <a:pt x="14" y="598"/>
                  </a:cubicBezTo>
                  <a:cubicBezTo>
                    <a:pt x="15" y="597"/>
                    <a:pt x="15" y="596"/>
                    <a:pt x="15" y="596"/>
                  </a:cubicBezTo>
                  <a:cubicBezTo>
                    <a:pt x="11" y="596"/>
                    <a:pt x="11" y="596"/>
                    <a:pt x="11" y="596"/>
                  </a:cubicBezTo>
                  <a:cubicBezTo>
                    <a:pt x="14" y="598"/>
                    <a:pt x="14" y="598"/>
                    <a:pt x="14" y="598"/>
                  </a:cubicBezTo>
                  <a:cubicBezTo>
                    <a:pt x="11" y="596"/>
                    <a:pt x="11" y="596"/>
                    <a:pt x="11" y="596"/>
                  </a:cubicBezTo>
                  <a:cubicBezTo>
                    <a:pt x="9" y="599"/>
                    <a:pt x="9" y="599"/>
                    <a:pt x="9" y="599"/>
                  </a:cubicBezTo>
                  <a:cubicBezTo>
                    <a:pt x="9" y="599"/>
                    <a:pt x="92" y="648"/>
                    <a:pt x="176" y="697"/>
                  </a:cubicBezTo>
                  <a:cubicBezTo>
                    <a:pt x="218" y="721"/>
                    <a:pt x="260" y="745"/>
                    <a:pt x="292" y="763"/>
                  </a:cubicBezTo>
                  <a:cubicBezTo>
                    <a:pt x="308" y="773"/>
                    <a:pt x="321" y="780"/>
                    <a:pt x="331" y="786"/>
                  </a:cubicBezTo>
                  <a:cubicBezTo>
                    <a:pt x="336" y="788"/>
                    <a:pt x="339" y="790"/>
                    <a:pt x="342" y="792"/>
                  </a:cubicBezTo>
                  <a:cubicBezTo>
                    <a:pt x="343" y="793"/>
                    <a:pt x="344" y="793"/>
                    <a:pt x="345" y="793"/>
                  </a:cubicBezTo>
                  <a:cubicBezTo>
                    <a:pt x="346" y="794"/>
                    <a:pt x="346" y="794"/>
                    <a:pt x="346" y="794"/>
                  </a:cubicBezTo>
                  <a:cubicBezTo>
                    <a:pt x="347" y="794"/>
                    <a:pt x="347" y="794"/>
                    <a:pt x="347" y="794"/>
                  </a:cubicBezTo>
                  <a:cubicBezTo>
                    <a:pt x="347" y="794"/>
                    <a:pt x="347" y="794"/>
                    <a:pt x="347" y="794"/>
                  </a:cubicBezTo>
                  <a:cubicBezTo>
                    <a:pt x="348" y="794"/>
                    <a:pt x="348" y="794"/>
                    <a:pt x="348" y="794"/>
                  </a:cubicBezTo>
                  <a:cubicBezTo>
                    <a:pt x="349" y="794"/>
                    <a:pt x="349" y="794"/>
                    <a:pt x="350" y="794"/>
                  </a:cubicBezTo>
                  <a:cubicBezTo>
                    <a:pt x="350" y="794"/>
                    <a:pt x="351" y="794"/>
                    <a:pt x="352" y="793"/>
                  </a:cubicBezTo>
                  <a:cubicBezTo>
                    <a:pt x="352" y="793"/>
                    <a:pt x="352" y="793"/>
                    <a:pt x="352" y="793"/>
                  </a:cubicBezTo>
                  <a:cubicBezTo>
                    <a:pt x="352" y="792"/>
                    <a:pt x="352" y="791"/>
                    <a:pt x="352" y="791"/>
                  </a:cubicBezTo>
                  <a:cubicBezTo>
                    <a:pt x="352" y="789"/>
                    <a:pt x="352" y="789"/>
                    <a:pt x="352" y="788"/>
                  </a:cubicBezTo>
                  <a:cubicBezTo>
                    <a:pt x="351" y="788"/>
                    <a:pt x="351" y="788"/>
                    <a:pt x="351" y="787"/>
                  </a:cubicBezTo>
                  <a:cubicBezTo>
                    <a:pt x="350" y="787"/>
                    <a:pt x="350" y="787"/>
                    <a:pt x="350" y="787"/>
                  </a:cubicBezTo>
                  <a:cubicBezTo>
                    <a:pt x="349" y="786"/>
                    <a:pt x="346" y="784"/>
                    <a:pt x="343" y="782"/>
                  </a:cubicBezTo>
                  <a:cubicBezTo>
                    <a:pt x="318" y="766"/>
                    <a:pt x="234" y="716"/>
                    <a:pt x="157" y="669"/>
                  </a:cubicBezTo>
                  <a:cubicBezTo>
                    <a:pt x="118" y="646"/>
                    <a:pt x="81" y="623"/>
                    <a:pt x="54" y="605"/>
                  </a:cubicBezTo>
                  <a:cubicBezTo>
                    <a:pt x="40" y="597"/>
                    <a:pt x="29" y="589"/>
                    <a:pt x="21" y="584"/>
                  </a:cubicBezTo>
                  <a:cubicBezTo>
                    <a:pt x="17" y="581"/>
                    <a:pt x="14" y="579"/>
                    <a:pt x="12" y="577"/>
                  </a:cubicBezTo>
                  <a:cubicBezTo>
                    <a:pt x="11" y="577"/>
                    <a:pt x="11" y="576"/>
                    <a:pt x="10" y="576"/>
                  </a:cubicBezTo>
                  <a:cubicBezTo>
                    <a:pt x="10" y="576"/>
                    <a:pt x="10" y="576"/>
                    <a:pt x="10" y="576"/>
                  </a:cubicBezTo>
                  <a:cubicBezTo>
                    <a:pt x="10" y="575"/>
                    <a:pt x="10" y="575"/>
                    <a:pt x="10" y="575"/>
                  </a:cubicBezTo>
                  <a:cubicBezTo>
                    <a:pt x="9" y="576"/>
                    <a:pt x="9" y="576"/>
                    <a:pt x="9" y="576"/>
                  </a:cubicBezTo>
                  <a:cubicBezTo>
                    <a:pt x="10" y="576"/>
                    <a:pt x="10" y="576"/>
                    <a:pt x="10" y="576"/>
                  </a:cubicBezTo>
                  <a:cubicBezTo>
                    <a:pt x="10" y="575"/>
                    <a:pt x="10" y="575"/>
                    <a:pt x="10" y="575"/>
                  </a:cubicBezTo>
                  <a:cubicBezTo>
                    <a:pt x="9" y="576"/>
                    <a:pt x="9" y="576"/>
                    <a:pt x="9" y="576"/>
                  </a:cubicBezTo>
                  <a:cubicBezTo>
                    <a:pt x="10" y="576"/>
                    <a:pt x="10" y="576"/>
                    <a:pt x="10" y="576"/>
                  </a:cubicBezTo>
                  <a:cubicBezTo>
                    <a:pt x="7" y="577"/>
                    <a:pt x="7" y="577"/>
                    <a:pt x="7" y="577"/>
                  </a:cubicBezTo>
                  <a:cubicBezTo>
                    <a:pt x="11" y="577"/>
                    <a:pt x="11" y="577"/>
                    <a:pt x="11" y="577"/>
                  </a:cubicBezTo>
                  <a:cubicBezTo>
                    <a:pt x="10" y="576"/>
                    <a:pt x="10" y="576"/>
                    <a:pt x="10" y="576"/>
                  </a:cubicBezTo>
                  <a:cubicBezTo>
                    <a:pt x="7" y="577"/>
                    <a:pt x="7" y="577"/>
                    <a:pt x="7" y="577"/>
                  </a:cubicBezTo>
                  <a:cubicBezTo>
                    <a:pt x="11" y="577"/>
                    <a:pt x="11" y="577"/>
                    <a:pt x="11" y="577"/>
                  </a:cubicBezTo>
                  <a:cubicBezTo>
                    <a:pt x="7" y="577"/>
                    <a:pt x="7" y="577"/>
                    <a:pt x="7" y="577"/>
                  </a:cubicBezTo>
                  <a:cubicBezTo>
                    <a:pt x="10" y="579"/>
                    <a:pt x="10" y="579"/>
                    <a:pt x="10" y="579"/>
                  </a:cubicBezTo>
                  <a:cubicBezTo>
                    <a:pt x="10" y="579"/>
                    <a:pt x="11" y="578"/>
                    <a:pt x="11" y="577"/>
                  </a:cubicBezTo>
                  <a:cubicBezTo>
                    <a:pt x="7" y="577"/>
                    <a:pt x="7" y="577"/>
                    <a:pt x="7" y="577"/>
                  </a:cubicBezTo>
                  <a:cubicBezTo>
                    <a:pt x="10" y="579"/>
                    <a:pt x="10" y="579"/>
                    <a:pt x="10" y="579"/>
                  </a:cubicBezTo>
                  <a:cubicBezTo>
                    <a:pt x="7" y="577"/>
                    <a:pt x="7" y="577"/>
                    <a:pt x="7" y="577"/>
                  </a:cubicBezTo>
                  <a:cubicBezTo>
                    <a:pt x="5" y="580"/>
                    <a:pt x="5" y="580"/>
                    <a:pt x="5" y="580"/>
                  </a:cubicBezTo>
                  <a:cubicBezTo>
                    <a:pt x="365" y="793"/>
                    <a:pt x="365" y="793"/>
                    <a:pt x="365" y="793"/>
                  </a:cubicBezTo>
                  <a:cubicBezTo>
                    <a:pt x="367" y="794"/>
                    <a:pt x="369" y="794"/>
                    <a:pt x="370" y="792"/>
                  </a:cubicBezTo>
                  <a:cubicBezTo>
                    <a:pt x="371" y="791"/>
                    <a:pt x="371" y="790"/>
                    <a:pt x="371" y="789"/>
                  </a:cubicBezTo>
                  <a:cubicBezTo>
                    <a:pt x="371" y="788"/>
                    <a:pt x="370" y="787"/>
                    <a:pt x="370" y="787"/>
                  </a:cubicBezTo>
                  <a:cubicBezTo>
                    <a:pt x="369" y="786"/>
                    <a:pt x="368" y="785"/>
                    <a:pt x="367" y="784"/>
                  </a:cubicBezTo>
                  <a:cubicBezTo>
                    <a:pt x="365" y="782"/>
                    <a:pt x="362" y="780"/>
                    <a:pt x="358" y="777"/>
                  </a:cubicBezTo>
                  <a:cubicBezTo>
                    <a:pt x="343" y="766"/>
                    <a:pt x="314" y="747"/>
                    <a:pt x="279" y="725"/>
                  </a:cubicBezTo>
                  <a:cubicBezTo>
                    <a:pt x="173" y="659"/>
                    <a:pt x="13" y="564"/>
                    <a:pt x="13" y="564"/>
                  </a:cubicBezTo>
                  <a:cubicBezTo>
                    <a:pt x="11" y="567"/>
                    <a:pt x="11" y="567"/>
                    <a:pt x="11" y="567"/>
                  </a:cubicBezTo>
                  <a:cubicBezTo>
                    <a:pt x="11" y="571"/>
                    <a:pt x="11" y="571"/>
                    <a:pt x="11" y="571"/>
                  </a:cubicBezTo>
                  <a:cubicBezTo>
                    <a:pt x="11" y="567"/>
                    <a:pt x="11" y="567"/>
                    <a:pt x="11" y="567"/>
                  </a:cubicBezTo>
                  <a:cubicBezTo>
                    <a:pt x="9" y="571"/>
                    <a:pt x="9" y="571"/>
                    <a:pt x="9" y="571"/>
                  </a:cubicBezTo>
                  <a:cubicBezTo>
                    <a:pt x="10" y="571"/>
                    <a:pt x="10" y="571"/>
                    <a:pt x="11" y="571"/>
                  </a:cubicBezTo>
                  <a:cubicBezTo>
                    <a:pt x="11" y="567"/>
                    <a:pt x="11" y="567"/>
                    <a:pt x="11" y="567"/>
                  </a:cubicBezTo>
                  <a:cubicBezTo>
                    <a:pt x="9" y="571"/>
                    <a:pt x="9" y="571"/>
                    <a:pt x="9" y="571"/>
                  </a:cubicBezTo>
                  <a:cubicBezTo>
                    <a:pt x="11" y="567"/>
                    <a:pt x="11" y="567"/>
                    <a:pt x="11" y="567"/>
                  </a:cubicBezTo>
                  <a:cubicBezTo>
                    <a:pt x="9" y="570"/>
                    <a:pt x="9" y="570"/>
                    <a:pt x="9" y="570"/>
                  </a:cubicBezTo>
                  <a:cubicBezTo>
                    <a:pt x="9" y="571"/>
                    <a:pt x="9" y="571"/>
                    <a:pt x="9" y="571"/>
                  </a:cubicBezTo>
                  <a:cubicBezTo>
                    <a:pt x="11" y="567"/>
                    <a:pt x="11" y="567"/>
                    <a:pt x="11" y="567"/>
                  </a:cubicBezTo>
                  <a:cubicBezTo>
                    <a:pt x="9" y="570"/>
                    <a:pt x="9" y="570"/>
                    <a:pt x="9" y="570"/>
                  </a:cubicBezTo>
                  <a:cubicBezTo>
                    <a:pt x="10" y="568"/>
                    <a:pt x="10" y="568"/>
                    <a:pt x="10" y="568"/>
                  </a:cubicBezTo>
                  <a:cubicBezTo>
                    <a:pt x="9" y="570"/>
                    <a:pt x="9" y="570"/>
                    <a:pt x="9" y="570"/>
                  </a:cubicBezTo>
                  <a:cubicBezTo>
                    <a:pt x="9" y="570"/>
                    <a:pt x="9" y="570"/>
                    <a:pt x="9" y="570"/>
                  </a:cubicBezTo>
                  <a:cubicBezTo>
                    <a:pt x="10" y="568"/>
                    <a:pt x="10" y="568"/>
                    <a:pt x="10" y="568"/>
                  </a:cubicBezTo>
                  <a:cubicBezTo>
                    <a:pt x="9" y="570"/>
                    <a:pt x="9" y="570"/>
                    <a:pt x="9" y="570"/>
                  </a:cubicBezTo>
                  <a:cubicBezTo>
                    <a:pt x="9" y="570"/>
                    <a:pt x="9" y="571"/>
                    <a:pt x="10" y="571"/>
                  </a:cubicBezTo>
                  <a:cubicBezTo>
                    <a:pt x="23" y="579"/>
                    <a:pt x="114" y="635"/>
                    <a:pt x="204" y="689"/>
                  </a:cubicBezTo>
                  <a:cubicBezTo>
                    <a:pt x="249" y="716"/>
                    <a:pt x="294" y="742"/>
                    <a:pt x="329" y="762"/>
                  </a:cubicBezTo>
                  <a:cubicBezTo>
                    <a:pt x="346" y="772"/>
                    <a:pt x="361" y="780"/>
                    <a:pt x="372" y="786"/>
                  </a:cubicBezTo>
                  <a:cubicBezTo>
                    <a:pt x="377" y="789"/>
                    <a:pt x="382" y="791"/>
                    <a:pt x="385" y="792"/>
                  </a:cubicBezTo>
                  <a:cubicBezTo>
                    <a:pt x="387" y="793"/>
                    <a:pt x="389" y="794"/>
                    <a:pt x="390" y="794"/>
                  </a:cubicBezTo>
                  <a:cubicBezTo>
                    <a:pt x="392" y="795"/>
                    <a:pt x="393" y="795"/>
                    <a:pt x="394" y="795"/>
                  </a:cubicBezTo>
                  <a:cubicBezTo>
                    <a:pt x="394" y="795"/>
                    <a:pt x="395" y="795"/>
                    <a:pt x="396" y="795"/>
                  </a:cubicBezTo>
                  <a:cubicBezTo>
                    <a:pt x="396" y="795"/>
                    <a:pt x="397" y="794"/>
                    <a:pt x="398" y="793"/>
                  </a:cubicBezTo>
                  <a:cubicBezTo>
                    <a:pt x="398" y="793"/>
                    <a:pt x="398" y="793"/>
                    <a:pt x="398" y="793"/>
                  </a:cubicBezTo>
                  <a:cubicBezTo>
                    <a:pt x="398" y="792"/>
                    <a:pt x="399" y="792"/>
                    <a:pt x="399" y="791"/>
                  </a:cubicBezTo>
                  <a:cubicBezTo>
                    <a:pt x="399" y="790"/>
                    <a:pt x="398" y="789"/>
                    <a:pt x="398" y="789"/>
                  </a:cubicBezTo>
                  <a:cubicBezTo>
                    <a:pt x="398" y="789"/>
                    <a:pt x="398" y="788"/>
                    <a:pt x="397" y="788"/>
                  </a:cubicBezTo>
                  <a:cubicBezTo>
                    <a:pt x="397" y="788"/>
                    <a:pt x="397" y="788"/>
                    <a:pt x="397" y="788"/>
                  </a:cubicBezTo>
                  <a:cubicBezTo>
                    <a:pt x="396" y="787"/>
                    <a:pt x="396" y="787"/>
                    <a:pt x="395" y="786"/>
                  </a:cubicBezTo>
                  <a:cubicBezTo>
                    <a:pt x="387" y="781"/>
                    <a:pt x="358" y="763"/>
                    <a:pt x="321" y="739"/>
                  </a:cubicBezTo>
                  <a:cubicBezTo>
                    <a:pt x="264" y="704"/>
                    <a:pt x="185" y="655"/>
                    <a:pt x="121" y="615"/>
                  </a:cubicBezTo>
                  <a:cubicBezTo>
                    <a:pt x="89" y="595"/>
                    <a:pt x="60" y="578"/>
                    <a:pt x="40" y="565"/>
                  </a:cubicBezTo>
                  <a:cubicBezTo>
                    <a:pt x="30" y="558"/>
                    <a:pt x="21" y="553"/>
                    <a:pt x="16" y="550"/>
                  </a:cubicBezTo>
                  <a:cubicBezTo>
                    <a:pt x="13" y="548"/>
                    <a:pt x="11" y="547"/>
                    <a:pt x="9" y="546"/>
                  </a:cubicBezTo>
                  <a:cubicBezTo>
                    <a:pt x="8" y="545"/>
                    <a:pt x="8" y="545"/>
                    <a:pt x="7" y="545"/>
                  </a:cubicBezTo>
                  <a:cubicBezTo>
                    <a:pt x="7" y="544"/>
                    <a:pt x="7" y="544"/>
                    <a:pt x="7" y="544"/>
                  </a:cubicBezTo>
                  <a:cubicBezTo>
                    <a:pt x="7" y="544"/>
                    <a:pt x="7" y="544"/>
                    <a:pt x="7" y="544"/>
                  </a:cubicBezTo>
                  <a:cubicBezTo>
                    <a:pt x="5" y="547"/>
                    <a:pt x="5" y="547"/>
                    <a:pt x="5" y="547"/>
                  </a:cubicBezTo>
                  <a:cubicBezTo>
                    <a:pt x="7" y="544"/>
                    <a:pt x="7" y="544"/>
                    <a:pt x="7" y="544"/>
                  </a:cubicBezTo>
                  <a:cubicBezTo>
                    <a:pt x="7" y="544"/>
                    <a:pt x="7" y="544"/>
                    <a:pt x="7" y="544"/>
                  </a:cubicBezTo>
                  <a:cubicBezTo>
                    <a:pt x="5" y="547"/>
                    <a:pt x="5" y="547"/>
                    <a:pt x="5" y="547"/>
                  </a:cubicBezTo>
                  <a:cubicBezTo>
                    <a:pt x="7" y="544"/>
                    <a:pt x="7" y="544"/>
                    <a:pt x="7" y="544"/>
                  </a:cubicBezTo>
                  <a:cubicBezTo>
                    <a:pt x="5" y="547"/>
                    <a:pt x="5" y="547"/>
                    <a:pt x="5" y="547"/>
                  </a:cubicBezTo>
                  <a:cubicBezTo>
                    <a:pt x="8" y="545"/>
                    <a:pt x="8" y="545"/>
                    <a:pt x="8" y="545"/>
                  </a:cubicBezTo>
                  <a:cubicBezTo>
                    <a:pt x="7" y="544"/>
                    <a:pt x="7" y="544"/>
                    <a:pt x="7" y="544"/>
                  </a:cubicBezTo>
                  <a:cubicBezTo>
                    <a:pt x="5" y="547"/>
                    <a:pt x="5" y="547"/>
                    <a:pt x="5" y="547"/>
                  </a:cubicBezTo>
                  <a:cubicBezTo>
                    <a:pt x="8" y="545"/>
                    <a:pt x="8" y="545"/>
                    <a:pt x="8" y="545"/>
                  </a:cubicBezTo>
                  <a:cubicBezTo>
                    <a:pt x="5" y="547"/>
                    <a:pt x="5" y="547"/>
                    <a:pt x="5" y="547"/>
                  </a:cubicBezTo>
                  <a:cubicBezTo>
                    <a:pt x="8" y="545"/>
                    <a:pt x="8" y="545"/>
                    <a:pt x="8" y="545"/>
                  </a:cubicBezTo>
                  <a:cubicBezTo>
                    <a:pt x="8" y="545"/>
                    <a:pt x="8" y="545"/>
                    <a:pt x="8" y="545"/>
                  </a:cubicBezTo>
                  <a:cubicBezTo>
                    <a:pt x="5" y="547"/>
                    <a:pt x="5" y="547"/>
                    <a:pt x="5" y="547"/>
                  </a:cubicBezTo>
                  <a:cubicBezTo>
                    <a:pt x="8" y="545"/>
                    <a:pt x="8" y="545"/>
                    <a:pt x="8" y="545"/>
                  </a:cubicBezTo>
                  <a:cubicBezTo>
                    <a:pt x="5" y="547"/>
                    <a:pt x="5" y="547"/>
                    <a:pt x="5" y="547"/>
                  </a:cubicBezTo>
                  <a:cubicBezTo>
                    <a:pt x="9" y="547"/>
                    <a:pt x="9" y="547"/>
                    <a:pt x="9" y="547"/>
                  </a:cubicBezTo>
                  <a:cubicBezTo>
                    <a:pt x="8" y="546"/>
                    <a:pt x="8" y="546"/>
                    <a:pt x="8" y="545"/>
                  </a:cubicBezTo>
                  <a:cubicBezTo>
                    <a:pt x="5" y="547"/>
                    <a:pt x="5" y="547"/>
                    <a:pt x="5" y="547"/>
                  </a:cubicBezTo>
                  <a:cubicBezTo>
                    <a:pt x="9" y="547"/>
                    <a:pt x="9" y="547"/>
                    <a:pt x="9" y="547"/>
                  </a:cubicBezTo>
                  <a:cubicBezTo>
                    <a:pt x="5" y="547"/>
                    <a:pt x="5" y="547"/>
                    <a:pt x="5" y="547"/>
                  </a:cubicBezTo>
                  <a:cubicBezTo>
                    <a:pt x="3" y="551"/>
                    <a:pt x="3" y="551"/>
                    <a:pt x="3" y="551"/>
                  </a:cubicBezTo>
                  <a:cubicBezTo>
                    <a:pt x="3" y="551"/>
                    <a:pt x="103" y="612"/>
                    <a:pt x="205" y="673"/>
                  </a:cubicBezTo>
                  <a:cubicBezTo>
                    <a:pt x="255" y="703"/>
                    <a:pt x="307" y="734"/>
                    <a:pt x="345" y="757"/>
                  </a:cubicBezTo>
                  <a:cubicBezTo>
                    <a:pt x="365" y="768"/>
                    <a:pt x="381" y="778"/>
                    <a:pt x="393" y="785"/>
                  </a:cubicBezTo>
                  <a:cubicBezTo>
                    <a:pt x="399" y="788"/>
                    <a:pt x="404" y="791"/>
                    <a:pt x="408" y="792"/>
                  </a:cubicBezTo>
                  <a:cubicBezTo>
                    <a:pt x="409" y="793"/>
                    <a:pt x="411" y="794"/>
                    <a:pt x="412" y="795"/>
                  </a:cubicBezTo>
                  <a:cubicBezTo>
                    <a:pt x="412" y="795"/>
                    <a:pt x="413" y="795"/>
                    <a:pt x="413" y="795"/>
                  </a:cubicBezTo>
                  <a:cubicBezTo>
                    <a:pt x="414" y="795"/>
                    <a:pt x="414" y="795"/>
                    <a:pt x="414" y="795"/>
                  </a:cubicBezTo>
                  <a:cubicBezTo>
                    <a:pt x="414" y="796"/>
                    <a:pt x="415" y="796"/>
                    <a:pt x="415" y="796"/>
                  </a:cubicBezTo>
                  <a:cubicBezTo>
                    <a:pt x="416" y="796"/>
                    <a:pt x="416" y="796"/>
                    <a:pt x="417" y="795"/>
                  </a:cubicBezTo>
                  <a:cubicBezTo>
                    <a:pt x="417" y="795"/>
                    <a:pt x="418" y="795"/>
                    <a:pt x="419" y="794"/>
                  </a:cubicBezTo>
                  <a:cubicBezTo>
                    <a:pt x="419" y="793"/>
                    <a:pt x="420" y="792"/>
                    <a:pt x="419" y="791"/>
                  </a:cubicBezTo>
                  <a:cubicBezTo>
                    <a:pt x="419" y="790"/>
                    <a:pt x="418" y="789"/>
                    <a:pt x="418" y="788"/>
                  </a:cubicBezTo>
                  <a:cubicBezTo>
                    <a:pt x="12" y="535"/>
                    <a:pt x="12" y="535"/>
                    <a:pt x="12" y="535"/>
                  </a:cubicBezTo>
                  <a:cubicBezTo>
                    <a:pt x="10" y="538"/>
                    <a:pt x="10" y="538"/>
                    <a:pt x="10" y="538"/>
                  </a:cubicBezTo>
                  <a:cubicBezTo>
                    <a:pt x="13" y="540"/>
                    <a:pt x="13" y="540"/>
                    <a:pt x="13" y="540"/>
                  </a:cubicBezTo>
                  <a:cubicBezTo>
                    <a:pt x="10" y="538"/>
                    <a:pt x="10" y="538"/>
                    <a:pt x="10" y="538"/>
                  </a:cubicBezTo>
                  <a:cubicBezTo>
                    <a:pt x="11" y="542"/>
                    <a:pt x="11" y="542"/>
                    <a:pt x="11" y="542"/>
                  </a:cubicBezTo>
                  <a:cubicBezTo>
                    <a:pt x="12" y="542"/>
                    <a:pt x="13" y="541"/>
                    <a:pt x="13" y="540"/>
                  </a:cubicBezTo>
                  <a:cubicBezTo>
                    <a:pt x="10" y="538"/>
                    <a:pt x="10" y="538"/>
                    <a:pt x="10" y="538"/>
                  </a:cubicBezTo>
                  <a:cubicBezTo>
                    <a:pt x="11" y="542"/>
                    <a:pt x="11" y="542"/>
                    <a:pt x="11" y="542"/>
                  </a:cubicBezTo>
                  <a:cubicBezTo>
                    <a:pt x="10" y="539"/>
                    <a:pt x="10" y="539"/>
                    <a:pt x="10" y="539"/>
                  </a:cubicBezTo>
                  <a:cubicBezTo>
                    <a:pt x="10" y="542"/>
                    <a:pt x="10" y="542"/>
                    <a:pt x="10" y="542"/>
                  </a:cubicBezTo>
                  <a:cubicBezTo>
                    <a:pt x="11" y="542"/>
                    <a:pt x="11" y="542"/>
                    <a:pt x="11" y="542"/>
                  </a:cubicBezTo>
                  <a:cubicBezTo>
                    <a:pt x="10" y="539"/>
                    <a:pt x="10" y="539"/>
                    <a:pt x="10" y="539"/>
                  </a:cubicBezTo>
                  <a:cubicBezTo>
                    <a:pt x="10" y="542"/>
                    <a:pt x="10" y="542"/>
                    <a:pt x="10" y="542"/>
                  </a:cubicBezTo>
                  <a:cubicBezTo>
                    <a:pt x="10" y="541"/>
                    <a:pt x="10" y="541"/>
                    <a:pt x="10" y="541"/>
                  </a:cubicBezTo>
                  <a:cubicBezTo>
                    <a:pt x="10" y="542"/>
                    <a:pt x="10" y="542"/>
                    <a:pt x="10" y="542"/>
                  </a:cubicBezTo>
                  <a:cubicBezTo>
                    <a:pt x="10" y="542"/>
                    <a:pt x="10" y="542"/>
                    <a:pt x="10" y="542"/>
                  </a:cubicBezTo>
                  <a:cubicBezTo>
                    <a:pt x="10" y="541"/>
                    <a:pt x="10" y="541"/>
                    <a:pt x="10" y="541"/>
                  </a:cubicBezTo>
                  <a:cubicBezTo>
                    <a:pt x="10" y="542"/>
                    <a:pt x="10" y="542"/>
                    <a:pt x="10" y="542"/>
                  </a:cubicBezTo>
                  <a:cubicBezTo>
                    <a:pt x="10" y="542"/>
                    <a:pt x="10" y="542"/>
                    <a:pt x="10" y="542"/>
                  </a:cubicBezTo>
                  <a:cubicBezTo>
                    <a:pt x="11" y="542"/>
                    <a:pt x="12" y="542"/>
                    <a:pt x="13" y="543"/>
                  </a:cubicBezTo>
                  <a:cubicBezTo>
                    <a:pt x="19" y="545"/>
                    <a:pt x="30" y="551"/>
                    <a:pt x="45" y="559"/>
                  </a:cubicBezTo>
                  <a:cubicBezTo>
                    <a:pt x="96" y="588"/>
                    <a:pt x="192" y="646"/>
                    <a:pt x="276" y="697"/>
                  </a:cubicBezTo>
                  <a:cubicBezTo>
                    <a:pt x="318" y="723"/>
                    <a:pt x="356" y="746"/>
                    <a:pt x="385" y="764"/>
                  </a:cubicBezTo>
                  <a:cubicBezTo>
                    <a:pt x="399" y="773"/>
                    <a:pt x="410" y="780"/>
                    <a:pt x="418" y="785"/>
                  </a:cubicBezTo>
                  <a:cubicBezTo>
                    <a:pt x="422" y="787"/>
                    <a:pt x="425" y="789"/>
                    <a:pt x="428" y="790"/>
                  </a:cubicBezTo>
                  <a:cubicBezTo>
                    <a:pt x="429" y="791"/>
                    <a:pt x="429" y="791"/>
                    <a:pt x="430" y="792"/>
                  </a:cubicBezTo>
                  <a:cubicBezTo>
                    <a:pt x="431" y="792"/>
                    <a:pt x="431" y="792"/>
                    <a:pt x="431" y="792"/>
                  </a:cubicBezTo>
                  <a:cubicBezTo>
                    <a:pt x="431" y="792"/>
                    <a:pt x="431" y="792"/>
                    <a:pt x="431" y="792"/>
                  </a:cubicBezTo>
                  <a:cubicBezTo>
                    <a:pt x="431" y="793"/>
                    <a:pt x="431" y="793"/>
                    <a:pt x="431" y="793"/>
                  </a:cubicBezTo>
                  <a:cubicBezTo>
                    <a:pt x="432" y="793"/>
                    <a:pt x="432" y="793"/>
                    <a:pt x="432" y="793"/>
                  </a:cubicBezTo>
                  <a:cubicBezTo>
                    <a:pt x="432" y="793"/>
                    <a:pt x="432" y="793"/>
                    <a:pt x="433" y="793"/>
                  </a:cubicBezTo>
                  <a:cubicBezTo>
                    <a:pt x="434" y="793"/>
                    <a:pt x="435" y="792"/>
                    <a:pt x="436" y="791"/>
                  </a:cubicBezTo>
                  <a:cubicBezTo>
                    <a:pt x="437" y="790"/>
                    <a:pt x="437" y="789"/>
                    <a:pt x="437" y="789"/>
                  </a:cubicBezTo>
                  <a:cubicBezTo>
                    <a:pt x="437" y="787"/>
                    <a:pt x="436" y="786"/>
                    <a:pt x="436" y="786"/>
                  </a:cubicBezTo>
                  <a:cubicBezTo>
                    <a:pt x="435" y="784"/>
                    <a:pt x="434" y="783"/>
                    <a:pt x="433" y="782"/>
                  </a:cubicBezTo>
                  <a:cubicBezTo>
                    <a:pt x="431" y="780"/>
                    <a:pt x="427" y="777"/>
                    <a:pt x="422" y="773"/>
                  </a:cubicBezTo>
                  <a:cubicBezTo>
                    <a:pt x="404" y="760"/>
                    <a:pt x="369" y="738"/>
                    <a:pt x="328" y="712"/>
                  </a:cubicBezTo>
                  <a:cubicBezTo>
                    <a:pt x="265" y="673"/>
                    <a:pt x="186" y="626"/>
                    <a:pt x="123" y="589"/>
                  </a:cubicBezTo>
                  <a:cubicBezTo>
                    <a:pt x="92" y="570"/>
                    <a:pt x="64" y="553"/>
                    <a:pt x="44" y="542"/>
                  </a:cubicBezTo>
                  <a:cubicBezTo>
                    <a:pt x="34" y="536"/>
                    <a:pt x="26" y="531"/>
                    <a:pt x="21" y="527"/>
                  </a:cubicBezTo>
                  <a:cubicBezTo>
                    <a:pt x="18" y="526"/>
                    <a:pt x="16" y="524"/>
                    <a:pt x="15" y="523"/>
                  </a:cubicBezTo>
                  <a:cubicBezTo>
                    <a:pt x="14" y="523"/>
                    <a:pt x="14" y="523"/>
                    <a:pt x="13" y="522"/>
                  </a:cubicBezTo>
                  <a:cubicBezTo>
                    <a:pt x="13" y="522"/>
                    <a:pt x="13" y="522"/>
                    <a:pt x="13" y="522"/>
                  </a:cubicBezTo>
                  <a:cubicBezTo>
                    <a:pt x="13" y="522"/>
                    <a:pt x="13" y="522"/>
                    <a:pt x="13" y="522"/>
                  </a:cubicBezTo>
                  <a:cubicBezTo>
                    <a:pt x="13" y="522"/>
                    <a:pt x="13" y="522"/>
                    <a:pt x="13" y="522"/>
                  </a:cubicBezTo>
                  <a:cubicBezTo>
                    <a:pt x="13" y="522"/>
                    <a:pt x="13" y="522"/>
                    <a:pt x="13" y="522"/>
                  </a:cubicBezTo>
                  <a:cubicBezTo>
                    <a:pt x="13" y="522"/>
                    <a:pt x="13" y="522"/>
                    <a:pt x="13" y="522"/>
                  </a:cubicBezTo>
                  <a:cubicBezTo>
                    <a:pt x="13" y="522"/>
                    <a:pt x="13" y="522"/>
                    <a:pt x="13" y="522"/>
                  </a:cubicBezTo>
                  <a:cubicBezTo>
                    <a:pt x="11" y="524"/>
                    <a:pt x="11" y="524"/>
                    <a:pt x="11" y="524"/>
                  </a:cubicBezTo>
                  <a:cubicBezTo>
                    <a:pt x="14" y="523"/>
                    <a:pt x="14" y="523"/>
                    <a:pt x="14" y="523"/>
                  </a:cubicBezTo>
                  <a:cubicBezTo>
                    <a:pt x="13" y="522"/>
                    <a:pt x="13" y="522"/>
                    <a:pt x="13" y="522"/>
                  </a:cubicBezTo>
                  <a:cubicBezTo>
                    <a:pt x="11" y="524"/>
                    <a:pt x="11" y="524"/>
                    <a:pt x="11" y="524"/>
                  </a:cubicBezTo>
                  <a:cubicBezTo>
                    <a:pt x="14" y="523"/>
                    <a:pt x="14" y="523"/>
                    <a:pt x="14" y="523"/>
                  </a:cubicBezTo>
                  <a:cubicBezTo>
                    <a:pt x="11" y="525"/>
                    <a:pt x="11" y="525"/>
                    <a:pt x="11" y="525"/>
                  </a:cubicBezTo>
                  <a:cubicBezTo>
                    <a:pt x="14" y="523"/>
                    <a:pt x="14" y="523"/>
                    <a:pt x="14" y="523"/>
                  </a:cubicBezTo>
                  <a:cubicBezTo>
                    <a:pt x="14" y="523"/>
                    <a:pt x="14" y="523"/>
                    <a:pt x="14" y="523"/>
                  </a:cubicBezTo>
                  <a:cubicBezTo>
                    <a:pt x="11" y="525"/>
                    <a:pt x="11" y="525"/>
                    <a:pt x="11" y="525"/>
                  </a:cubicBezTo>
                  <a:cubicBezTo>
                    <a:pt x="14" y="523"/>
                    <a:pt x="14" y="523"/>
                    <a:pt x="14" y="523"/>
                  </a:cubicBezTo>
                  <a:cubicBezTo>
                    <a:pt x="11" y="525"/>
                    <a:pt x="11" y="525"/>
                    <a:pt x="11" y="525"/>
                  </a:cubicBezTo>
                  <a:cubicBezTo>
                    <a:pt x="14" y="525"/>
                    <a:pt x="14" y="525"/>
                    <a:pt x="14" y="525"/>
                  </a:cubicBezTo>
                  <a:cubicBezTo>
                    <a:pt x="14" y="524"/>
                    <a:pt x="14" y="524"/>
                    <a:pt x="14" y="523"/>
                  </a:cubicBezTo>
                  <a:cubicBezTo>
                    <a:pt x="11" y="525"/>
                    <a:pt x="11" y="525"/>
                    <a:pt x="11" y="525"/>
                  </a:cubicBezTo>
                  <a:cubicBezTo>
                    <a:pt x="14" y="525"/>
                    <a:pt x="14" y="525"/>
                    <a:pt x="14" y="525"/>
                  </a:cubicBezTo>
                  <a:cubicBezTo>
                    <a:pt x="10" y="525"/>
                    <a:pt x="10" y="525"/>
                    <a:pt x="10" y="525"/>
                  </a:cubicBezTo>
                  <a:cubicBezTo>
                    <a:pt x="14" y="527"/>
                    <a:pt x="14" y="527"/>
                    <a:pt x="14" y="527"/>
                  </a:cubicBezTo>
                  <a:cubicBezTo>
                    <a:pt x="14" y="527"/>
                    <a:pt x="14" y="526"/>
                    <a:pt x="14" y="525"/>
                  </a:cubicBezTo>
                  <a:cubicBezTo>
                    <a:pt x="10" y="525"/>
                    <a:pt x="10" y="525"/>
                    <a:pt x="10" y="525"/>
                  </a:cubicBezTo>
                  <a:cubicBezTo>
                    <a:pt x="14" y="527"/>
                    <a:pt x="14" y="527"/>
                    <a:pt x="14" y="527"/>
                  </a:cubicBezTo>
                  <a:cubicBezTo>
                    <a:pt x="10" y="525"/>
                    <a:pt x="10" y="525"/>
                    <a:pt x="10" y="525"/>
                  </a:cubicBezTo>
                  <a:cubicBezTo>
                    <a:pt x="8" y="528"/>
                    <a:pt x="8" y="528"/>
                    <a:pt x="8" y="528"/>
                  </a:cubicBezTo>
                  <a:cubicBezTo>
                    <a:pt x="8" y="528"/>
                    <a:pt x="116" y="594"/>
                    <a:pt x="225" y="661"/>
                  </a:cubicBezTo>
                  <a:cubicBezTo>
                    <a:pt x="279" y="694"/>
                    <a:pt x="334" y="727"/>
                    <a:pt x="376" y="752"/>
                  </a:cubicBezTo>
                  <a:cubicBezTo>
                    <a:pt x="397" y="764"/>
                    <a:pt x="415" y="774"/>
                    <a:pt x="428" y="782"/>
                  </a:cubicBezTo>
                  <a:cubicBezTo>
                    <a:pt x="435" y="785"/>
                    <a:pt x="440" y="788"/>
                    <a:pt x="444" y="790"/>
                  </a:cubicBezTo>
                  <a:cubicBezTo>
                    <a:pt x="446" y="791"/>
                    <a:pt x="448" y="792"/>
                    <a:pt x="449" y="792"/>
                  </a:cubicBezTo>
                  <a:cubicBezTo>
                    <a:pt x="450" y="793"/>
                    <a:pt x="450" y="793"/>
                    <a:pt x="451" y="793"/>
                  </a:cubicBezTo>
                  <a:cubicBezTo>
                    <a:pt x="451" y="793"/>
                    <a:pt x="452" y="793"/>
                    <a:pt x="453" y="793"/>
                  </a:cubicBezTo>
                  <a:cubicBezTo>
                    <a:pt x="453" y="793"/>
                    <a:pt x="454" y="793"/>
                    <a:pt x="454" y="793"/>
                  </a:cubicBezTo>
                  <a:cubicBezTo>
                    <a:pt x="455" y="793"/>
                    <a:pt x="456" y="792"/>
                    <a:pt x="457" y="791"/>
                  </a:cubicBezTo>
                  <a:cubicBezTo>
                    <a:pt x="457" y="791"/>
                    <a:pt x="457" y="790"/>
                    <a:pt x="457" y="789"/>
                  </a:cubicBezTo>
                  <a:cubicBezTo>
                    <a:pt x="457" y="787"/>
                    <a:pt x="456" y="787"/>
                    <a:pt x="455" y="786"/>
                  </a:cubicBezTo>
                  <a:cubicBezTo>
                    <a:pt x="455" y="786"/>
                    <a:pt x="454" y="785"/>
                    <a:pt x="450" y="783"/>
                  </a:cubicBezTo>
                  <a:cubicBezTo>
                    <a:pt x="426" y="768"/>
                    <a:pt x="315" y="700"/>
                    <a:pt x="211" y="635"/>
                  </a:cubicBezTo>
                  <a:cubicBezTo>
                    <a:pt x="159" y="603"/>
                    <a:pt x="108" y="571"/>
                    <a:pt x="70" y="548"/>
                  </a:cubicBezTo>
                  <a:cubicBezTo>
                    <a:pt x="52" y="536"/>
                    <a:pt x="36" y="526"/>
                    <a:pt x="25" y="519"/>
                  </a:cubicBezTo>
                  <a:cubicBezTo>
                    <a:pt x="20" y="515"/>
                    <a:pt x="16" y="512"/>
                    <a:pt x="13" y="510"/>
                  </a:cubicBezTo>
                  <a:cubicBezTo>
                    <a:pt x="11" y="509"/>
                    <a:pt x="10" y="509"/>
                    <a:pt x="10" y="508"/>
                  </a:cubicBezTo>
                  <a:cubicBezTo>
                    <a:pt x="9" y="508"/>
                    <a:pt x="9" y="508"/>
                    <a:pt x="9" y="508"/>
                  </a:cubicBezTo>
                  <a:cubicBezTo>
                    <a:pt x="8" y="509"/>
                    <a:pt x="8" y="509"/>
                    <a:pt x="8" y="509"/>
                  </a:cubicBezTo>
                  <a:cubicBezTo>
                    <a:pt x="9" y="508"/>
                    <a:pt x="9" y="508"/>
                    <a:pt x="9" y="508"/>
                  </a:cubicBezTo>
                  <a:cubicBezTo>
                    <a:pt x="9" y="508"/>
                    <a:pt x="9" y="508"/>
                    <a:pt x="9" y="508"/>
                  </a:cubicBezTo>
                  <a:cubicBezTo>
                    <a:pt x="8" y="509"/>
                    <a:pt x="8" y="509"/>
                    <a:pt x="8" y="509"/>
                  </a:cubicBezTo>
                  <a:cubicBezTo>
                    <a:pt x="9" y="508"/>
                    <a:pt x="9" y="508"/>
                    <a:pt x="9" y="508"/>
                  </a:cubicBezTo>
                  <a:cubicBezTo>
                    <a:pt x="7" y="510"/>
                    <a:pt x="7" y="510"/>
                    <a:pt x="7" y="510"/>
                  </a:cubicBezTo>
                  <a:cubicBezTo>
                    <a:pt x="10" y="508"/>
                    <a:pt x="10" y="508"/>
                    <a:pt x="10" y="508"/>
                  </a:cubicBezTo>
                  <a:cubicBezTo>
                    <a:pt x="9" y="508"/>
                    <a:pt x="9" y="508"/>
                    <a:pt x="9" y="508"/>
                  </a:cubicBezTo>
                  <a:cubicBezTo>
                    <a:pt x="7" y="510"/>
                    <a:pt x="7" y="510"/>
                    <a:pt x="7" y="510"/>
                  </a:cubicBezTo>
                  <a:cubicBezTo>
                    <a:pt x="10" y="508"/>
                    <a:pt x="10" y="508"/>
                    <a:pt x="10" y="508"/>
                  </a:cubicBezTo>
                  <a:cubicBezTo>
                    <a:pt x="6" y="510"/>
                    <a:pt x="6" y="510"/>
                    <a:pt x="6" y="510"/>
                  </a:cubicBezTo>
                  <a:cubicBezTo>
                    <a:pt x="10" y="510"/>
                    <a:pt x="10" y="510"/>
                    <a:pt x="10" y="510"/>
                  </a:cubicBezTo>
                  <a:cubicBezTo>
                    <a:pt x="10" y="509"/>
                    <a:pt x="10" y="509"/>
                    <a:pt x="10" y="508"/>
                  </a:cubicBezTo>
                  <a:cubicBezTo>
                    <a:pt x="6" y="510"/>
                    <a:pt x="6" y="510"/>
                    <a:pt x="6" y="510"/>
                  </a:cubicBezTo>
                  <a:cubicBezTo>
                    <a:pt x="10" y="510"/>
                    <a:pt x="10" y="510"/>
                    <a:pt x="10" y="510"/>
                  </a:cubicBezTo>
                  <a:cubicBezTo>
                    <a:pt x="6" y="510"/>
                    <a:pt x="6" y="510"/>
                    <a:pt x="6" y="510"/>
                  </a:cubicBezTo>
                  <a:cubicBezTo>
                    <a:pt x="9" y="512"/>
                    <a:pt x="9" y="512"/>
                    <a:pt x="9" y="512"/>
                  </a:cubicBezTo>
                  <a:cubicBezTo>
                    <a:pt x="10" y="511"/>
                    <a:pt x="10" y="511"/>
                    <a:pt x="10" y="510"/>
                  </a:cubicBezTo>
                  <a:cubicBezTo>
                    <a:pt x="6" y="510"/>
                    <a:pt x="6" y="510"/>
                    <a:pt x="6" y="510"/>
                  </a:cubicBezTo>
                  <a:cubicBezTo>
                    <a:pt x="9" y="512"/>
                    <a:pt x="9" y="512"/>
                    <a:pt x="9" y="512"/>
                  </a:cubicBezTo>
                  <a:cubicBezTo>
                    <a:pt x="9" y="512"/>
                    <a:pt x="9" y="512"/>
                    <a:pt x="9" y="512"/>
                  </a:cubicBezTo>
                  <a:cubicBezTo>
                    <a:pt x="6" y="510"/>
                    <a:pt x="6" y="510"/>
                    <a:pt x="6" y="510"/>
                  </a:cubicBezTo>
                  <a:cubicBezTo>
                    <a:pt x="7" y="514"/>
                    <a:pt x="7" y="514"/>
                    <a:pt x="7" y="514"/>
                  </a:cubicBezTo>
                  <a:cubicBezTo>
                    <a:pt x="8" y="513"/>
                    <a:pt x="9" y="513"/>
                    <a:pt x="9" y="512"/>
                  </a:cubicBezTo>
                  <a:cubicBezTo>
                    <a:pt x="6" y="510"/>
                    <a:pt x="6" y="510"/>
                    <a:pt x="6" y="510"/>
                  </a:cubicBezTo>
                  <a:cubicBezTo>
                    <a:pt x="7" y="514"/>
                    <a:pt x="7" y="514"/>
                    <a:pt x="7" y="514"/>
                  </a:cubicBezTo>
                  <a:cubicBezTo>
                    <a:pt x="6" y="510"/>
                    <a:pt x="6" y="510"/>
                    <a:pt x="6" y="510"/>
                  </a:cubicBezTo>
                  <a:cubicBezTo>
                    <a:pt x="6" y="514"/>
                    <a:pt x="6" y="514"/>
                    <a:pt x="6" y="514"/>
                  </a:cubicBezTo>
                  <a:cubicBezTo>
                    <a:pt x="6" y="514"/>
                    <a:pt x="7" y="514"/>
                    <a:pt x="7" y="514"/>
                  </a:cubicBezTo>
                  <a:cubicBezTo>
                    <a:pt x="6" y="510"/>
                    <a:pt x="6" y="510"/>
                    <a:pt x="6" y="510"/>
                  </a:cubicBezTo>
                  <a:cubicBezTo>
                    <a:pt x="6" y="514"/>
                    <a:pt x="6" y="514"/>
                    <a:pt x="6" y="514"/>
                  </a:cubicBezTo>
                  <a:cubicBezTo>
                    <a:pt x="6" y="511"/>
                    <a:pt x="6" y="511"/>
                    <a:pt x="6" y="511"/>
                  </a:cubicBezTo>
                  <a:cubicBezTo>
                    <a:pt x="5" y="514"/>
                    <a:pt x="5" y="514"/>
                    <a:pt x="5" y="514"/>
                  </a:cubicBezTo>
                  <a:cubicBezTo>
                    <a:pt x="5" y="514"/>
                    <a:pt x="5" y="514"/>
                    <a:pt x="6" y="514"/>
                  </a:cubicBezTo>
                  <a:cubicBezTo>
                    <a:pt x="6" y="511"/>
                    <a:pt x="6" y="511"/>
                    <a:pt x="6" y="511"/>
                  </a:cubicBezTo>
                  <a:cubicBezTo>
                    <a:pt x="5" y="514"/>
                    <a:pt x="5" y="514"/>
                    <a:pt x="5" y="514"/>
                  </a:cubicBezTo>
                  <a:cubicBezTo>
                    <a:pt x="5" y="513"/>
                    <a:pt x="5" y="513"/>
                    <a:pt x="5" y="513"/>
                  </a:cubicBezTo>
                  <a:cubicBezTo>
                    <a:pt x="5" y="514"/>
                    <a:pt x="5" y="514"/>
                    <a:pt x="5" y="514"/>
                  </a:cubicBezTo>
                  <a:cubicBezTo>
                    <a:pt x="5" y="514"/>
                    <a:pt x="5" y="514"/>
                    <a:pt x="5" y="514"/>
                  </a:cubicBezTo>
                  <a:cubicBezTo>
                    <a:pt x="5" y="513"/>
                    <a:pt x="5" y="513"/>
                    <a:pt x="5" y="513"/>
                  </a:cubicBezTo>
                  <a:cubicBezTo>
                    <a:pt x="5" y="514"/>
                    <a:pt x="5" y="514"/>
                    <a:pt x="5" y="514"/>
                  </a:cubicBezTo>
                  <a:cubicBezTo>
                    <a:pt x="5" y="514"/>
                    <a:pt x="5" y="514"/>
                    <a:pt x="5" y="514"/>
                  </a:cubicBezTo>
                  <a:cubicBezTo>
                    <a:pt x="6" y="514"/>
                    <a:pt x="7" y="514"/>
                    <a:pt x="8" y="515"/>
                  </a:cubicBezTo>
                  <a:cubicBezTo>
                    <a:pt x="13" y="518"/>
                    <a:pt x="24" y="525"/>
                    <a:pt x="39" y="534"/>
                  </a:cubicBezTo>
                  <a:cubicBezTo>
                    <a:pt x="92" y="567"/>
                    <a:pt x="196" y="632"/>
                    <a:pt x="290" y="689"/>
                  </a:cubicBezTo>
                  <a:cubicBezTo>
                    <a:pt x="336" y="717"/>
                    <a:pt x="381" y="744"/>
                    <a:pt x="415" y="763"/>
                  </a:cubicBezTo>
                  <a:cubicBezTo>
                    <a:pt x="432" y="773"/>
                    <a:pt x="446" y="781"/>
                    <a:pt x="457" y="786"/>
                  </a:cubicBezTo>
                  <a:cubicBezTo>
                    <a:pt x="462" y="789"/>
                    <a:pt x="467" y="791"/>
                    <a:pt x="471" y="793"/>
                  </a:cubicBezTo>
                  <a:cubicBezTo>
                    <a:pt x="473" y="793"/>
                    <a:pt x="474" y="794"/>
                    <a:pt x="476" y="795"/>
                  </a:cubicBezTo>
                  <a:cubicBezTo>
                    <a:pt x="477" y="795"/>
                    <a:pt x="478" y="795"/>
                    <a:pt x="480" y="795"/>
                  </a:cubicBezTo>
                  <a:cubicBezTo>
                    <a:pt x="480" y="795"/>
                    <a:pt x="481" y="795"/>
                    <a:pt x="482" y="795"/>
                  </a:cubicBezTo>
                  <a:cubicBezTo>
                    <a:pt x="483" y="795"/>
                    <a:pt x="484" y="794"/>
                    <a:pt x="484" y="793"/>
                  </a:cubicBezTo>
                  <a:cubicBezTo>
                    <a:pt x="485" y="792"/>
                    <a:pt x="485" y="791"/>
                    <a:pt x="485" y="790"/>
                  </a:cubicBezTo>
                  <a:cubicBezTo>
                    <a:pt x="485" y="789"/>
                    <a:pt x="484" y="788"/>
                    <a:pt x="483" y="788"/>
                  </a:cubicBezTo>
                  <a:cubicBezTo>
                    <a:pt x="483" y="788"/>
                    <a:pt x="476" y="783"/>
                    <a:pt x="463" y="775"/>
                  </a:cubicBezTo>
                  <a:cubicBezTo>
                    <a:pt x="417" y="747"/>
                    <a:pt x="304" y="676"/>
                    <a:pt x="202" y="612"/>
                  </a:cubicBezTo>
                  <a:cubicBezTo>
                    <a:pt x="151" y="580"/>
                    <a:pt x="103" y="550"/>
                    <a:pt x="67" y="528"/>
                  </a:cubicBezTo>
                  <a:cubicBezTo>
                    <a:pt x="49" y="517"/>
                    <a:pt x="35" y="508"/>
                    <a:pt x="25" y="501"/>
                  </a:cubicBezTo>
                  <a:cubicBezTo>
                    <a:pt x="20" y="498"/>
                    <a:pt x="16" y="496"/>
                    <a:pt x="13" y="494"/>
                  </a:cubicBezTo>
                  <a:cubicBezTo>
                    <a:pt x="12" y="493"/>
                    <a:pt x="11" y="492"/>
                    <a:pt x="10" y="492"/>
                  </a:cubicBezTo>
                  <a:cubicBezTo>
                    <a:pt x="9" y="492"/>
                    <a:pt x="9" y="492"/>
                    <a:pt x="9" y="492"/>
                  </a:cubicBezTo>
                  <a:cubicBezTo>
                    <a:pt x="9" y="491"/>
                    <a:pt x="9" y="491"/>
                    <a:pt x="9" y="491"/>
                  </a:cubicBezTo>
                  <a:cubicBezTo>
                    <a:pt x="9" y="491"/>
                    <a:pt x="9" y="491"/>
                    <a:pt x="9" y="491"/>
                  </a:cubicBezTo>
                  <a:cubicBezTo>
                    <a:pt x="8" y="494"/>
                    <a:pt x="8" y="494"/>
                    <a:pt x="8" y="494"/>
                  </a:cubicBezTo>
                  <a:cubicBezTo>
                    <a:pt x="9" y="492"/>
                    <a:pt x="9" y="492"/>
                    <a:pt x="9" y="492"/>
                  </a:cubicBezTo>
                  <a:cubicBezTo>
                    <a:pt x="9" y="491"/>
                    <a:pt x="9" y="491"/>
                    <a:pt x="9" y="491"/>
                  </a:cubicBezTo>
                  <a:cubicBezTo>
                    <a:pt x="8" y="494"/>
                    <a:pt x="8" y="494"/>
                    <a:pt x="8" y="494"/>
                  </a:cubicBezTo>
                  <a:cubicBezTo>
                    <a:pt x="9" y="492"/>
                    <a:pt x="9" y="492"/>
                    <a:pt x="9" y="492"/>
                  </a:cubicBezTo>
                  <a:cubicBezTo>
                    <a:pt x="7" y="494"/>
                    <a:pt x="7" y="494"/>
                    <a:pt x="7" y="494"/>
                  </a:cubicBezTo>
                  <a:cubicBezTo>
                    <a:pt x="10" y="492"/>
                    <a:pt x="10" y="492"/>
                    <a:pt x="10" y="492"/>
                  </a:cubicBezTo>
                  <a:cubicBezTo>
                    <a:pt x="9" y="492"/>
                    <a:pt x="9" y="492"/>
                    <a:pt x="9" y="492"/>
                  </a:cubicBezTo>
                  <a:cubicBezTo>
                    <a:pt x="7" y="494"/>
                    <a:pt x="7" y="494"/>
                    <a:pt x="7" y="494"/>
                  </a:cubicBezTo>
                  <a:cubicBezTo>
                    <a:pt x="10" y="492"/>
                    <a:pt x="10" y="492"/>
                    <a:pt x="10" y="492"/>
                  </a:cubicBezTo>
                  <a:cubicBezTo>
                    <a:pt x="7" y="495"/>
                    <a:pt x="7" y="495"/>
                    <a:pt x="7" y="495"/>
                  </a:cubicBezTo>
                  <a:cubicBezTo>
                    <a:pt x="10" y="492"/>
                    <a:pt x="10" y="492"/>
                    <a:pt x="10" y="492"/>
                  </a:cubicBezTo>
                  <a:cubicBezTo>
                    <a:pt x="10" y="492"/>
                    <a:pt x="10" y="492"/>
                    <a:pt x="10" y="492"/>
                  </a:cubicBezTo>
                  <a:cubicBezTo>
                    <a:pt x="7" y="495"/>
                    <a:pt x="7" y="495"/>
                    <a:pt x="7" y="495"/>
                  </a:cubicBezTo>
                  <a:cubicBezTo>
                    <a:pt x="10" y="492"/>
                    <a:pt x="10" y="492"/>
                    <a:pt x="10" y="492"/>
                  </a:cubicBezTo>
                  <a:cubicBezTo>
                    <a:pt x="7" y="495"/>
                    <a:pt x="7" y="495"/>
                    <a:pt x="7" y="495"/>
                  </a:cubicBezTo>
                  <a:cubicBezTo>
                    <a:pt x="7" y="495"/>
                    <a:pt x="7" y="495"/>
                    <a:pt x="7" y="495"/>
                  </a:cubicBezTo>
                  <a:cubicBezTo>
                    <a:pt x="10" y="497"/>
                    <a:pt x="10" y="497"/>
                    <a:pt x="10" y="497"/>
                  </a:cubicBezTo>
                  <a:cubicBezTo>
                    <a:pt x="7" y="495"/>
                    <a:pt x="7" y="495"/>
                    <a:pt x="7" y="495"/>
                  </a:cubicBezTo>
                  <a:cubicBezTo>
                    <a:pt x="8" y="498"/>
                    <a:pt x="8" y="498"/>
                    <a:pt x="8" y="498"/>
                  </a:cubicBezTo>
                  <a:cubicBezTo>
                    <a:pt x="9" y="498"/>
                    <a:pt x="10" y="498"/>
                    <a:pt x="10" y="497"/>
                  </a:cubicBezTo>
                  <a:cubicBezTo>
                    <a:pt x="7" y="495"/>
                    <a:pt x="7" y="495"/>
                    <a:pt x="7" y="495"/>
                  </a:cubicBezTo>
                  <a:cubicBezTo>
                    <a:pt x="8" y="498"/>
                    <a:pt x="8" y="498"/>
                    <a:pt x="8" y="498"/>
                  </a:cubicBezTo>
                  <a:cubicBezTo>
                    <a:pt x="7" y="495"/>
                    <a:pt x="7" y="495"/>
                    <a:pt x="7" y="495"/>
                  </a:cubicBezTo>
                  <a:cubicBezTo>
                    <a:pt x="7" y="498"/>
                    <a:pt x="7" y="498"/>
                    <a:pt x="7" y="498"/>
                  </a:cubicBezTo>
                  <a:cubicBezTo>
                    <a:pt x="7" y="498"/>
                    <a:pt x="8" y="498"/>
                    <a:pt x="8" y="498"/>
                  </a:cubicBezTo>
                  <a:cubicBezTo>
                    <a:pt x="7" y="495"/>
                    <a:pt x="7" y="495"/>
                    <a:pt x="7" y="495"/>
                  </a:cubicBezTo>
                  <a:cubicBezTo>
                    <a:pt x="7" y="498"/>
                    <a:pt x="7" y="498"/>
                    <a:pt x="7" y="498"/>
                  </a:cubicBezTo>
                  <a:cubicBezTo>
                    <a:pt x="7" y="495"/>
                    <a:pt x="7" y="495"/>
                    <a:pt x="7" y="495"/>
                  </a:cubicBezTo>
                  <a:cubicBezTo>
                    <a:pt x="6" y="498"/>
                    <a:pt x="6" y="498"/>
                    <a:pt x="6" y="498"/>
                  </a:cubicBezTo>
                  <a:cubicBezTo>
                    <a:pt x="6" y="498"/>
                    <a:pt x="6" y="498"/>
                    <a:pt x="7" y="498"/>
                  </a:cubicBezTo>
                  <a:cubicBezTo>
                    <a:pt x="7" y="495"/>
                    <a:pt x="7" y="495"/>
                    <a:pt x="7" y="495"/>
                  </a:cubicBezTo>
                  <a:cubicBezTo>
                    <a:pt x="6" y="498"/>
                    <a:pt x="6" y="498"/>
                    <a:pt x="6" y="498"/>
                  </a:cubicBezTo>
                  <a:cubicBezTo>
                    <a:pt x="7" y="496"/>
                    <a:pt x="7" y="496"/>
                    <a:pt x="7" y="496"/>
                  </a:cubicBezTo>
                  <a:cubicBezTo>
                    <a:pt x="6" y="498"/>
                    <a:pt x="6" y="498"/>
                    <a:pt x="6" y="498"/>
                  </a:cubicBezTo>
                  <a:cubicBezTo>
                    <a:pt x="6" y="498"/>
                    <a:pt x="6" y="498"/>
                    <a:pt x="6" y="498"/>
                  </a:cubicBezTo>
                  <a:cubicBezTo>
                    <a:pt x="7" y="496"/>
                    <a:pt x="7" y="496"/>
                    <a:pt x="7" y="496"/>
                  </a:cubicBezTo>
                  <a:cubicBezTo>
                    <a:pt x="6" y="498"/>
                    <a:pt x="6" y="498"/>
                    <a:pt x="6" y="498"/>
                  </a:cubicBezTo>
                  <a:cubicBezTo>
                    <a:pt x="6" y="497"/>
                    <a:pt x="6" y="497"/>
                    <a:pt x="6" y="497"/>
                  </a:cubicBezTo>
                  <a:cubicBezTo>
                    <a:pt x="6" y="498"/>
                    <a:pt x="6" y="498"/>
                    <a:pt x="6" y="498"/>
                  </a:cubicBezTo>
                  <a:cubicBezTo>
                    <a:pt x="6" y="498"/>
                    <a:pt x="6" y="498"/>
                    <a:pt x="6" y="498"/>
                  </a:cubicBezTo>
                  <a:cubicBezTo>
                    <a:pt x="6" y="497"/>
                    <a:pt x="6" y="497"/>
                    <a:pt x="6" y="497"/>
                  </a:cubicBezTo>
                  <a:cubicBezTo>
                    <a:pt x="6" y="498"/>
                    <a:pt x="6" y="498"/>
                    <a:pt x="6" y="498"/>
                  </a:cubicBezTo>
                  <a:cubicBezTo>
                    <a:pt x="6" y="498"/>
                    <a:pt x="7" y="499"/>
                    <a:pt x="8" y="499"/>
                  </a:cubicBezTo>
                  <a:cubicBezTo>
                    <a:pt x="17" y="505"/>
                    <a:pt x="53" y="526"/>
                    <a:pt x="102" y="555"/>
                  </a:cubicBezTo>
                  <a:cubicBezTo>
                    <a:pt x="174" y="598"/>
                    <a:pt x="274" y="658"/>
                    <a:pt x="357" y="707"/>
                  </a:cubicBezTo>
                  <a:cubicBezTo>
                    <a:pt x="398" y="731"/>
                    <a:pt x="435" y="753"/>
                    <a:pt x="461" y="769"/>
                  </a:cubicBezTo>
                  <a:cubicBezTo>
                    <a:pt x="475" y="777"/>
                    <a:pt x="485" y="783"/>
                    <a:pt x="493" y="788"/>
                  </a:cubicBezTo>
                  <a:cubicBezTo>
                    <a:pt x="496" y="790"/>
                    <a:pt x="499" y="791"/>
                    <a:pt x="501" y="793"/>
                  </a:cubicBezTo>
                  <a:cubicBezTo>
                    <a:pt x="502" y="793"/>
                    <a:pt x="503" y="794"/>
                    <a:pt x="503" y="794"/>
                  </a:cubicBezTo>
                  <a:cubicBezTo>
                    <a:pt x="504" y="794"/>
                    <a:pt x="504" y="794"/>
                    <a:pt x="504" y="794"/>
                  </a:cubicBezTo>
                  <a:cubicBezTo>
                    <a:pt x="504" y="794"/>
                    <a:pt x="504" y="794"/>
                    <a:pt x="504" y="794"/>
                  </a:cubicBezTo>
                  <a:cubicBezTo>
                    <a:pt x="505" y="795"/>
                    <a:pt x="505" y="795"/>
                    <a:pt x="505" y="795"/>
                  </a:cubicBezTo>
                  <a:cubicBezTo>
                    <a:pt x="505" y="795"/>
                    <a:pt x="505" y="795"/>
                    <a:pt x="505" y="795"/>
                  </a:cubicBezTo>
                  <a:cubicBezTo>
                    <a:pt x="505" y="795"/>
                    <a:pt x="505" y="795"/>
                    <a:pt x="506" y="795"/>
                  </a:cubicBezTo>
                  <a:cubicBezTo>
                    <a:pt x="508" y="795"/>
                    <a:pt x="509" y="794"/>
                    <a:pt x="509" y="793"/>
                  </a:cubicBezTo>
                  <a:cubicBezTo>
                    <a:pt x="510" y="792"/>
                    <a:pt x="510" y="791"/>
                    <a:pt x="510" y="790"/>
                  </a:cubicBezTo>
                  <a:cubicBezTo>
                    <a:pt x="510" y="789"/>
                    <a:pt x="510" y="788"/>
                    <a:pt x="509" y="787"/>
                  </a:cubicBezTo>
                  <a:cubicBezTo>
                    <a:pt x="509" y="786"/>
                    <a:pt x="508" y="784"/>
                    <a:pt x="506" y="783"/>
                  </a:cubicBezTo>
                  <a:cubicBezTo>
                    <a:pt x="503" y="780"/>
                    <a:pt x="499" y="776"/>
                    <a:pt x="493" y="772"/>
                  </a:cubicBezTo>
                  <a:cubicBezTo>
                    <a:pt x="472" y="755"/>
                    <a:pt x="431" y="728"/>
                    <a:pt x="381" y="697"/>
                  </a:cubicBezTo>
                  <a:cubicBezTo>
                    <a:pt x="232" y="605"/>
                    <a:pt x="7" y="474"/>
                    <a:pt x="7" y="474"/>
                  </a:cubicBezTo>
                  <a:cubicBezTo>
                    <a:pt x="5" y="473"/>
                    <a:pt x="3" y="474"/>
                    <a:pt x="2" y="476"/>
                  </a:cubicBezTo>
                  <a:cubicBezTo>
                    <a:pt x="1" y="478"/>
                    <a:pt x="1" y="480"/>
                    <a:pt x="3" y="481"/>
                  </a:cubicBezTo>
                  <a:cubicBezTo>
                    <a:pt x="533" y="793"/>
                    <a:pt x="533" y="793"/>
                    <a:pt x="533" y="793"/>
                  </a:cubicBezTo>
                  <a:cubicBezTo>
                    <a:pt x="534" y="794"/>
                    <a:pt x="537" y="794"/>
                    <a:pt x="538" y="792"/>
                  </a:cubicBezTo>
                  <a:cubicBezTo>
                    <a:pt x="538" y="791"/>
                    <a:pt x="538" y="790"/>
                    <a:pt x="538" y="790"/>
                  </a:cubicBezTo>
                  <a:cubicBezTo>
                    <a:pt x="538" y="789"/>
                    <a:pt x="538" y="788"/>
                    <a:pt x="538" y="788"/>
                  </a:cubicBezTo>
                  <a:cubicBezTo>
                    <a:pt x="537" y="787"/>
                    <a:pt x="537" y="787"/>
                    <a:pt x="537" y="787"/>
                  </a:cubicBezTo>
                  <a:cubicBezTo>
                    <a:pt x="537" y="786"/>
                    <a:pt x="536" y="786"/>
                    <a:pt x="536" y="786"/>
                  </a:cubicBezTo>
                  <a:cubicBezTo>
                    <a:pt x="534" y="784"/>
                    <a:pt x="530" y="782"/>
                    <a:pt x="525" y="779"/>
                  </a:cubicBezTo>
                  <a:cubicBezTo>
                    <a:pt x="486" y="755"/>
                    <a:pt x="357" y="679"/>
                    <a:pt x="238" y="606"/>
                  </a:cubicBezTo>
                  <a:cubicBezTo>
                    <a:pt x="178" y="570"/>
                    <a:pt x="121" y="535"/>
                    <a:pt x="78" y="508"/>
                  </a:cubicBezTo>
                  <a:cubicBezTo>
                    <a:pt x="57" y="494"/>
                    <a:pt x="40" y="483"/>
                    <a:pt x="28" y="474"/>
                  </a:cubicBezTo>
                  <a:cubicBezTo>
                    <a:pt x="22" y="470"/>
                    <a:pt x="17" y="466"/>
                    <a:pt x="14" y="463"/>
                  </a:cubicBezTo>
                  <a:cubicBezTo>
                    <a:pt x="12" y="462"/>
                    <a:pt x="11" y="461"/>
                    <a:pt x="11" y="460"/>
                  </a:cubicBezTo>
                  <a:cubicBezTo>
                    <a:pt x="10" y="460"/>
                    <a:pt x="10" y="460"/>
                    <a:pt x="10" y="460"/>
                  </a:cubicBezTo>
                  <a:cubicBezTo>
                    <a:pt x="10" y="460"/>
                    <a:pt x="10" y="460"/>
                    <a:pt x="10" y="460"/>
                  </a:cubicBezTo>
                  <a:cubicBezTo>
                    <a:pt x="10" y="460"/>
                    <a:pt x="10" y="460"/>
                    <a:pt x="10" y="460"/>
                  </a:cubicBezTo>
                  <a:cubicBezTo>
                    <a:pt x="10" y="460"/>
                    <a:pt x="10" y="460"/>
                    <a:pt x="10" y="460"/>
                  </a:cubicBezTo>
                  <a:cubicBezTo>
                    <a:pt x="10" y="460"/>
                    <a:pt x="10" y="460"/>
                    <a:pt x="10" y="460"/>
                  </a:cubicBezTo>
                  <a:cubicBezTo>
                    <a:pt x="10" y="460"/>
                    <a:pt x="10" y="460"/>
                    <a:pt x="10" y="460"/>
                  </a:cubicBezTo>
                  <a:cubicBezTo>
                    <a:pt x="8" y="460"/>
                    <a:pt x="8" y="460"/>
                    <a:pt x="8" y="460"/>
                  </a:cubicBezTo>
                  <a:cubicBezTo>
                    <a:pt x="10" y="460"/>
                    <a:pt x="10" y="460"/>
                    <a:pt x="10" y="460"/>
                  </a:cubicBezTo>
                  <a:cubicBezTo>
                    <a:pt x="10" y="460"/>
                    <a:pt x="10" y="460"/>
                    <a:pt x="10" y="460"/>
                  </a:cubicBezTo>
                  <a:cubicBezTo>
                    <a:pt x="8" y="460"/>
                    <a:pt x="8" y="460"/>
                    <a:pt x="8" y="460"/>
                  </a:cubicBezTo>
                  <a:cubicBezTo>
                    <a:pt x="10" y="460"/>
                    <a:pt x="10" y="460"/>
                    <a:pt x="10" y="460"/>
                  </a:cubicBezTo>
                  <a:cubicBezTo>
                    <a:pt x="7" y="460"/>
                    <a:pt x="7" y="460"/>
                    <a:pt x="7" y="460"/>
                  </a:cubicBezTo>
                  <a:cubicBezTo>
                    <a:pt x="10" y="462"/>
                    <a:pt x="10" y="462"/>
                    <a:pt x="10" y="462"/>
                  </a:cubicBezTo>
                  <a:cubicBezTo>
                    <a:pt x="10" y="461"/>
                    <a:pt x="10" y="461"/>
                    <a:pt x="10" y="460"/>
                  </a:cubicBezTo>
                  <a:cubicBezTo>
                    <a:pt x="7" y="460"/>
                    <a:pt x="7" y="460"/>
                    <a:pt x="7" y="460"/>
                  </a:cubicBezTo>
                  <a:cubicBezTo>
                    <a:pt x="10" y="462"/>
                    <a:pt x="10" y="462"/>
                    <a:pt x="10" y="462"/>
                  </a:cubicBezTo>
                  <a:cubicBezTo>
                    <a:pt x="7" y="460"/>
                    <a:pt x="7" y="460"/>
                    <a:pt x="7" y="460"/>
                  </a:cubicBezTo>
                  <a:cubicBezTo>
                    <a:pt x="5" y="463"/>
                    <a:pt x="5" y="463"/>
                    <a:pt x="5" y="463"/>
                  </a:cubicBezTo>
                  <a:cubicBezTo>
                    <a:pt x="564" y="794"/>
                    <a:pt x="564" y="794"/>
                    <a:pt x="564" y="794"/>
                  </a:cubicBezTo>
                  <a:cubicBezTo>
                    <a:pt x="565" y="794"/>
                    <a:pt x="566" y="794"/>
                    <a:pt x="567" y="794"/>
                  </a:cubicBezTo>
                  <a:cubicBezTo>
                    <a:pt x="568" y="794"/>
                    <a:pt x="569" y="793"/>
                    <a:pt x="570" y="792"/>
                  </a:cubicBezTo>
                  <a:cubicBezTo>
                    <a:pt x="570" y="792"/>
                    <a:pt x="570" y="791"/>
                    <a:pt x="570" y="790"/>
                  </a:cubicBezTo>
                  <a:cubicBezTo>
                    <a:pt x="570" y="789"/>
                    <a:pt x="570" y="789"/>
                    <a:pt x="570" y="789"/>
                  </a:cubicBezTo>
                  <a:cubicBezTo>
                    <a:pt x="569" y="788"/>
                    <a:pt x="569" y="788"/>
                    <a:pt x="569" y="788"/>
                  </a:cubicBezTo>
                  <a:cubicBezTo>
                    <a:pt x="568" y="787"/>
                    <a:pt x="568" y="787"/>
                    <a:pt x="568" y="787"/>
                  </a:cubicBezTo>
                  <a:cubicBezTo>
                    <a:pt x="568" y="787"/>
                    <a:pt x="567" y="786"/>
                    <a:pt x="565" y="785"/>
                  </a:cubicBezTo>
                  <a:cubicBezTo>
                    <a:pt x="554" y="777"/>
                    <a:pt x="514" y="752"/>
                    <a:pt x="459" y="718"/>
                  </a:cubicBezTo>
                  <a:cubicBezTo>
                    <a:pt x="297" y="616"/>
                    <a:pt x="10" y="438"/>
                    <a:pt x="10" y="438"/>
                  </a:cubicBezTo>
                  <a:cubicBezTo>
                    <a:pt x="8" y="442"/>
                    <a:pt x="8" y="442"/>
                    <a:pt x="8" y="442"/>
                  </a:cubicBezTo>
                  <a:cubicBezTo>
                    <a:pt x="12" y="444"/>
                    <a:pt x="12" y="444"/>
                    <a:pt x="12" y="444"/>
                  </a:cubicBezTo>
                  <a:cubicBezTo>
                    <a:pt x="9" y="442"/>
                    <a:pt x="9" y="442"/>
                    <a:pt x="9" y="442"/>
                  </a:cubicBezTo>
                  <a:cubicBezTo>
                    <a:pt x="10" y="445"/>
                    <a:pt x="10" y="445"/>
                    <a:pt x="10" y="445"/>
                  </a:cubicBezTo>
                  <a:cubicBezTo>
                    <a:pt x="10" y="445"/>
                    <a:pt x="11" y="444"/>
                    <a:pt x="12" y="444"/>
                  </a:cubicBezTo>
                  <a:cubicBezTo>
                    <a:pt x="9" y="442"/>
                    <a:pt x="9" y="442"/>
                    <a:pt x="9" y="442"/>
                  </a:cubicBezTo>
                  <a:cubicBezTo>
                    <a:pt x="10" y="445"/>
                    <a:pt x="10" y="445"/>
                    <a:pt x="10" y="445"/>
                  </a:cubicBezTo>
                  <a:cubicBezTo>
                    <a:pt x="9" y="443"/>
                    <a:pt x="9" y="443"/>
                    <a:pt x="9" y="443"/>
                  </a:cubicBezTo>
                  <a:cubicBezTo>
                    <a:pt x="10" y="445"/>
                    <a:pt x="10" y="445"/>
                    <a:pt x="10" y="445"/>
                  </a:cubicBezTo>
                  <a:cubicBezTo>
                    <a:pt x="10" y="445"/>
                    <a:pt x="10" y="445"/>
                    <a:pt x="10" y="445"/>
                  </a:cubicBezTo>
                  <a:cubicBezTo>
                    <a:pt x="9" y="443"/>
                    <a:pt x="9" y="443"/>
                    <a:pt x="9" y="443"/>
                  </a:cubicBezTo>
                  <a:cubicBezTo>
                    <a:pt x="10" y="445"/>
                    <a:pt x="10" y="445"/>
                    <a:pt x="10" y="445"/>
                  </a:cubicBezTo>
                  <a:cubicBezTo>
                    <a:pt x="10" y="444"/>
                    <a:pt x="10" y="444"/>
                    <a:pt x="10" y="444"/>
                  </a:cubicBezTo>
                  <a:cubicBezTo>
                    <a:pt x="10" y="445"/>
                    <a:pt x="10" y="445"/>
                    <a:pt x="10" y="445"/>
                  </a:cubicBezTo>
                  <a:cubicBezTo>
                    <a:pt x="10" y="445"/>
                    <a:pt x="10" y="445"/>
                    <a:pt x="10" y="445"/>
                  </a:cubicBezTo>
                  <a:cubicBezTo>
                    <a:pt x="10" y="444"/>
                    <a:pt x="10" y="444"/>
                    <a:pt x="10" y="444"/>
                  </a:cubicBezTo>
                  <a:cubicBezTo>
                    <a:pt x="10" y="445"/>
                    <a:pt x="10" y="445"/>
                    <a:pt x="10" y="445"/>
                  </a:cubicBezTo>
                  <a:cubicBezTo>
                    <a:pt x="10" y="445"/>
                    <a:pt x="10" y="445"/>
                    <a:pt x="10" y="445"/>
                  </a:cubicBezTo>
                  <a:cubicBezTo>
                    <a:pt x="10" y="445"/>
                    <a:pt x="11" y="445"/>
                    <a:pt x="13" y="446"/>
                  </a:cubicBezTo>
                  <a:cubicBezTo>
                    <a:pt x="16" y="447"/>
                    <a:pt x="22" y="449"/>
                    <a:pt x="29" y="453"/>
                  </a:cubicBezTo>
                  <a:cubicBezTo>
                    <a:pt x="54" y="466"/>
                    <a:pt x="102" y="494"/>
                    <a:pt x="158" y="528"/>
                  </a:cubicBezTo>
                  <a:cubicBezTo>
                    <a:pt x="242" y="580"/>
                    <a:pt x="347" y="646"/>
                    <a:pt x="433" y="699"/>
                  </a:cubicBezTo>
                  <a:cubicBezTo>
                    <a:pt x="476" y="726"/>
                    <a:pt x="514" y="750"/>
                    <a:pt x="543" y="766"/>
                  </a:cubicBezTo>
                  <a:cubicBezTo>
                    <a:pt x="557" y="775"/>
                    <a:pt x="569" y="782"/>
                    <a:pt x="577" y="786"/>
                  </a:cubicBezTo>
                  <a:cubicBezTo>
                    <a:pt x="582" y="789"/>
                    <a:pt x="585" y="790"/>
                    <a:pt x="588" y="792"/>
                  </a:cubicBezTo>
                  <a:cubicBezTo>
                    <a:pt x="590" y="792"/>
                    <a:pt x="591" y="793"/>
                    <a:pt x="592" y="793"/>
                  </a:cubicBezTo>
                  <a:cubicBezTo>
                    <a:pt x="593" y="794"/>
                    <a:pt x="594" y="794"/>
                    <a:pt x="596" y="794"/>
                  </a:cubicBezTo>
                  <a:cubicBezTo>
                    <a:pt x="596" y="794"/>
                    <a:pt x="597" y="794"/>
                    <a:pt x="597" y="794"/>
                  </a:cubicBezTo>
                  <a:cubicBezTo>
                    <a:pt x="598" y="793"/>
                    <a:pt x="599" y="793"/>
                    <a:pt x="600" y="792"/>
                  </a:cubicBezTo>
                  <a:cubicBezTo>
                    <a:pt x="600" y="792"/>
                    <a:pt x="600" y="792"/>
                    <a:pt x="600" y="792"/>
                  </a:cubicBezTo>
                  <a:cubicBezTo>
                    <a:pt x="600" y="791"/>
                    <a:pt x="600" y="790"/>
                    <a:pt x="600" y="789"/>
                  </a:cubicBezTo>
                  <a:cubicBezTo>
                    <a:pt x="600" y="788"/>
                    <a:pt x="600" y="787"/>
                    <a:pt x="599" y="786"/>
                  </a:cubicBezTo>
                  <a:cubicBezTo>
                    <a:pt x="599" y="784"/>
                    <a:pt x="597" y="783"/>
                    <a:pt x="596" y="781"/>
                  </a:cubicBezTo>
                  <a:cubicBezTo>
                    <a:pt x="592" y="777"/>
                    <a:pt x="587" y="773"/>
                    <a:pt x="580" y="768"/>
                  </a:cubicBezTo>
                  <a:cubicBezTo>
                    <a:pt x="555" y="749"/>
                    <a:pt x="507" y="717"/>
                    <a:pt x="448" y="681"/>
                  </a:cubicBezTo>
                  <a:cubicBezTo>
                    <a:pt x="361" y="626"/>
                    <a:pt x="250" y="561"/>
                    <a:pt x="162" y="508"/>
                  </a:cubicBezTo>
                  <a:cubicBezTo>
                    <a:pt x="118" y="482"/>
                    <a:pt x="79" y="459"/>
                    <a:pt x="51" y="443"/>
                  </a:cubicBezTo>
                  <a:cubicBezTo>
                    <a:pt x="37" y="435"/>
                    <a:pt x="26" y="428"/>
                    <a:pt x="19" y="424"/>
                  </a:cubicBezTo>
                  <a:cubicBezTo>
                    <a:pt x="15" y="422"/>
                    <a:pt x="12" y="420"/>
                    <a:pt x="10" y="419"/>
                  </a:cubicBezTo>
                  <a:cubicBezTo>
                    <a:pt x="9" y="418"/>
                    <a:pt x="8" y="418"/>
                    <a:pt x="8" y="417"/>
                  </a:cubicBezTo>
                  <a:cubicBezTo>
                    <a:pt x="7" y="417"/>
                    <a:pt x="7" y="417"/>
                    <a:pt x="7" y="417"/>
                  </a:cubicBezTo>
                  <a:cubicBezTo>
                    <a:pt x="7" y="417"/>
                    <a:pt x="7" y="417"/>
                    <a:pt x="7" y="417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8" y="417"/>
                    <a:pt x="8" y="417"/>
                    <a:pt x="8" y="417"/>
                  </a:cubicBezTo>
                  <a:cubicBezTo>
                    <a:pt x="7" y="417"/>
                    <a:pt x="7" y="417"/>
                    <a:pt x="7" y="417"/>
                  </a:cubicBezTo>
                  <a:cubicBezTo>
                    <a:pt x="6" y="419"/>
                    <a:pt x="6" y="419"/>
                    <a:pt x="6" y="419"/>
                  </a:cubicBezTo>
                  <a:cubicBezTo>
                    <a:pt x="8" y="417"/>
                    <a:pt x="8" y="417"/>
                    <a:pt x="8" y="417"/>
                  </a:cubicBezTo>
                  <a:cubicBezTo>
                    <a:pt x="5" y="420"/>
                    <a:pt x="5" y="420"/>
                    <a:pt x="5" y="420"/>
                  </a:cubicBezTo>
                  <a:cubicBezTo>
                    <a:pt x="8" y="418"/>
                    <a:pt x="8" y="418"/>
                    <a:pt x="8" y="418"/>
                  </a:cubicBezTo>
                  <a:cubicBezTo>
                    <a:pt x="8" y="417"/>
                    <a:pt x="8" y="417"/>
                    <a:pt x="8" y="417"/>
                  </a:cubicBezTo>
                  <a:cubicBezTo>
                    <a:pt x="5" y="420"/>
                    <a:pt x="5" y="420"/>
                    <a:pt x="5" y="420"/>
                  </a:cubicBezTo>
                  <a:cubicBezTo>
                    <a:pt x="8" y="418"/>
                    <a:pt x="8" y="418"/>
                    <a:pt x="8" y="418"/>
                  </a:cubicBezTo>
                  <a:cubicBezTo>
                    <a:pt x="5" y="420"/>
                    <a:pt x="5" y="420"/>
                    <a:pt x="5" y="420"/>
                  </a:cubicBezTo>
                  <a:cubicBezTo>
                    <a:pt x="8" y="418"/>
                    <a:pt x="8" y="418"/>
                    <a:pt x="8" y="418"/>
                  </a:cubicBezTo>
                  <a:cubicBezTo>
                    <a:pt x="8" y="418"/>
                    <a:pt x="8" y="418"/>
                    <a:pt x="8" y="418"/>
                  </a:cubicBezTo>
                  <a:cubicBezTo>
                    <a:pt x="5" y="420"/>
                    <a:pt x="5" y="420"/>
                    <a:pt x="5" y="420"/>
                  </a:cubicBezTo>
                  <a:cubicBezTo>
                    <a:pt x="8" y="418"/>
                    <a:pt x="8" y="418"/>
                    <a:pt x="8" y="418"/>
                  </a:cubicBezTo>
                  <a:cubicBezTo>
                    <a:pt x="5" y="420"/>
                    <a:pt x="5" y="420"/>
                    <a:pt x="5" y="420"/>
                  </a:cubicBezTo>
                  <a:cubicBezTo>
                    <a:pt x="9" y="420"/>
                    <a:pt x="9" y="420"/>
                    <a:pt x="9" y="420"/>
                  </a:cubicBezTo>
                  <a:cubicBezTo>
                    <a:pt x="9" y="419"/>
                    <a:pt x="8" y="418"/>
                    <a:pt x="8" y="418"/>
                  </a:cubicBezTo>
                  <a:cubicBezTo>
                    <a:pt x="5" y="420"/>
                    <a:pt x="5" y="420"/>
                    <a:pt x="5" y="420"/>
                  </a:cubicBezTo>
                  <a:cubicBezTo>
                    <a:pt x="9" y="420"/>
                    <a:pt x="9" y="420"/>
                    <a:pt x="9" y="420"/>
                  </a:cubicBezTo>
                  <a:cubicBezTo>
                    <a:pt x="5" y="420"/>
                    <a:pt x="5" y="420"/>
                    <a:pt x="5" y="420"/>
                  </a:cubicBezTo>
                  <a:cubicBezTo>
                    <a:pt x="8" y="422"/>
                    <a:pt x="8" y="422"/>
                    <a:pt x="8" y="422"/>
                  </a:cubicBezTo>
                  <a:cubicBezTo>
                    <a:pt x="6" y="421"/>
                    <a:pt x="6" y="421"/>
                    <a:pt x="6" y="421"/>
                  </a:cubicBezTo>
                  <a:cubicBezTo>
                    <a:pt x="7" y="423"/>
                    <a:pt x="7" y="423"/>
                    <a:pt x="7" y="423"/>
                  </a:cubicBezTo>
                  <a:cubicBezTo>
                    <a:pt x="7" y="423"/>
                    <a:pt x="8" y="423"/>
                    <a:pt x="8" y="422"/>
                  </a:cubicBezTo>
                  <a:cubicBezTo>
                    <a:pt x="6" y="421"/>
                    <a:pt x="6" y="421"/>
                    <a:pt x="6" y="421"/>
                  </a:cubicBezTo>
                  <a:cubicBezTo>
                    <a:pt x="7" y="423"/>
                    <a:pt x="7" y="423"/>
                    <a:pt x="7" y="423"/>
                  </a:cubicBezTo>
                  <a:cubicBezTo>
                    <a:pt x="6" y="422"/>
                    <a:pt x="6" y="422"/>
                    <a:pt x="6" y="422"/>
                  </a:cubicBezTo>
                  <a:cubicBezTo>
                    <a:pt x="6" y="424"/>
                    <a:pt x="6" y="424"/>
                    <a:pt x="6" y="424"/>
                  </a:cubicBezTo>
                  <a:cubicBezTo>
                    <a:pt x="6" y="424"/>
                    <a:pt x="6" y="424"/>
                    <a:pt x="7" y="423"/>
                  </a:cubicBezTo>
                  <a:cubicBezTo>
                    <a:pt x="6" y="422"/>
                    <a:pt x="6" y="422"/>
                    <a:pt x="6" y="422"/>
                  </a:cubicBezTo>
                  <a:cubicBezTo>
                    <a:pt x="6" y="424"/>
                    <a:pt x="6" y="424"/>
                    <a:pt x="6" y="424"/>
                  </a:cubicBezTo>
                  <a:cubicBezTo>
                    <a:pt x="6" y="424"/>
                    <a:pt x="8" y="424"/>
                    <a:pt x="10" y="424"/>
                  </a:cubicBezTo>
                  <a:cubicBezTo>
                    <a:pt x="13" y="426"/>
                    <a:pt x="19" y="428"/>
                    <a:pt x="26" y="432"/>
                  </a:cubicBezTo>
                  <a:cubicBezTo>
                    <a:pt x="53" y="446"/>
                    <a:pt x="102" y="476"/>
                    <a:pt x="161" y="512"/>
                  </a:cubicBezTo>
                  <a:cubicBezTo>
                    <a:pt x="249" y="567"/>
                    <a:pt x="359" y="638"/>
                    <a:pt x="449" y="694"/>
                  </a:cubicBezTo>
                  <a:cubicBezTo>
                    <a:pt x="494" y="723"/>
                    <a:pt x="535" y="748"/>
                    <a:pt x="564" y="766"/>
                  </a:cubicBezTo>
                  <a:cubicBezTo>
                    <a:pt x="579" y="774"/>
                    <a:pt x="592" y="782"/>
                    <a:pt x="601" y="787"/>
                  </a:cubicBezTo>
                  <a:cubicBezTo>
                    <a:pt x="606" y="789"/>
                    <a:pt x="610" y="791"/>
                    <a:pt x="613" y="792"/>
                  </a:cubicBezTo>
                  <a:cubicBezTo>
                    <a:pt x="614" y="793"/>
                    <a:pt x="615" y="794"/>
                    <a:pt x="617" y="794"/>
                  </a:cubicBezTo>
                  <a:cubicBezTo>
                    <a:pt x="618" y="794"/>
                    <a:pt x="619" y="795"/>
                    <a:pt x="620" y="795"/>
                  </a:cubicBezTo>
                  <a:cubicBezTo>
                    <a:pt x="621" y="795"/>
                    <a:pt x="621" y="795"/>
                    <a:pt x="622" y="794"/>
                  </a:cubicBezTo>
                  <a:cubicBezTo>
                    <a:pt x="623" y="794"/>
                    <a:pt x="624" y="794"/>
                    <a:pt x="624" y="793"/>
                  </a:cubicBezTo>
                  <a:cubicBezTo>
                    <a:pt x="624" y="793"/>
                    <a:pt x="624" y="793"/>
                    <a:pt x="624" y="793"/>
                  </a:cubicBezTo>
                  <a:cubicBezTo>
                    <a:pt x="625" y="792"/>
                    <a:pt x="625" y="791"/>
                    <a:pt x="625" y="790"/>
                  </a:cubicBezTo>
                  <a:cubicBezTo>
                    <a:pt x="625" y="789"/>
                    <a:pt x="624" y="788"/>
                    <a:pt x="624" y="787"/>
                  </a:cubicBezTo>
                  <a:cubicBezTo>
                    <a:pt x="623" y="785"/>
                    <a:pt x="622" y="784"/>
                    <a:pt x="620" y="782"/>
                  </a:cubicBezTo>
                  <a:cubicBezTo>
                    <a:pt x="616" y="778"/>
                    <a:pt x="611" y="774"/>
                    <a:pt x="604" y="769"/>
                  </a:cubicBezTo>
                  <a:cubicBezTo>
                    <a:pt x="578" y="749"/>
                    <a:pt x="528" y="717"/>
                    <a:pt x="468" y="679"/>
                  </a:cubicBezTo>
                  <a:cubicBezTo>
                    <a:pt x="287" y="566"/>
                    <a:pt x="12" y="405"/>
                    <a:pt x="12" y="405"/>
                  </a:cubicBezTo>
                  <a:cubicBezTo>
                    <a:pt x="10" y="409"/>
                    <a:pt x="10" y="409"/>
                    <a:pt x="10" y="409"/>
                  </a:cubicBezTo>
                  <a:cubicBezTo>
                    <a:pt x="13" y="411"/>
                    <a:pt x="13" y="411"/>
                    <a:pt x="13" y="411"/>
                  </a:cubicBezTo>
                  <a:cubicBezTo>
                    <a:pt x="10" y="409"/>
                    <a:pt x="10" y="409"/>
                    <a:pt x="10" y="409"/>
                  </a:cubicBezTo>
                  <a:cubicBezTo>
                    <a:pt x="11" y="412"/>
                    <a:pt x="11" y="412"/>
                    <a:pt x="11" y="412"/>
                  </a:cubicBezTo>
                  <a:cubicBezTo>
                    <a:pt x="12" y="412"/>
                    <a:pt x="13" y="412"/>
                    <a:pt x="13" y="411"/>
                  </a:cubicBezTo>
                  <a:cubicBezTo>
                    <a:pt x="10" y="409"/>
                    <a:pt x="10" y="409"/>
                    <a:pt x="10" y="409"/>
                  </a:cubicBezTo>
                  <a:cubicBezTo>
                    <a:pt x="11" y="412"/>
                    <a:pt x="11" y="412"/>
                    <a:pt x="11" y="412"/>
                  </a:cubicBezTo>
                  <a:cubicBezTo>
                    <a:pt x="10" y="409"/>
                    <a:pt x="10" y="409"/>
                    <a:pt x="10" y="409"/>
                  </a:cubicBezTo>
                  <a:cubicBezTo>
                    <a:pt x="10" y="412"/>
                    <a:pt x="10" y="412"/>
                    <a:pt x="10" y="412"/>
                  </a:cubicBezTo>
                  <a:cubicBezTo>
                    <a:pt x="10" y="412"/>
                    <a:pt x="11" y="412"/>
                    <a:pt x="11" y="412"/>
                  </a:cubicBezTo>
                  <a:cubicBezTo>
                    <a:pt x="10" y="409"/>
                    <a:pt x="10" y="409"/>
                    <a:pt x="10" y="409"/>
                  </a:cubicBezTo>
                  <a:cubicBezTo>
                    <a:pt x="10" y="412"/>
                    <a:pt x="10" y="412"/>
                    <a:pt x="10" y="412"/>
                  </a:cubicBezTo>
                  <a:cubicBezTo>
                    <a:pt x="10" y="411"/>
                    <a:pt x="10" y="411"/>
                    <a:pt x="10" y="411"/>
                  </a:cubicBezTo>
                  <a:cubicBezTo>
                    <a:pt x="10" y="412"/>
                    <a:pt x="10" y="412"/>
                    <a:pt x="10" y="412"/>
                  </a:cubicBezTo>
                  <a:cubicBezTo>
                    <a:pt x="10" y="412"/>
                    <a:pt x="10" y="412"/>
                    <a:pt x="10" y="412"/>
                  </a:cubicBezTo>
                  <a:cubicBezTo>
                    <a:pt x="10" y="411"/>
                    <a:pt x="10" y="411"/>
                    <a:pt x="10" y="411"/>
                  </a:cubicBezTo>
                  <a:cubicBezTo>
                    <a:pt x="10" y="412"/>
                    <a:pt x="10" y="412"/>
                    <a:pt x="10" y="412"/>
                  </a:cubicBezTo>
                  <a:cubicBezTo>
                    <a:pt x="10" y="412"/>
                    <a:pt x="10" y="412"/>
                    <a:pt x="10" y="412"/>
                  </a:cubicBezTo>
                  <a:cubicBezTo>
                    <a:pt x="10" y="412"/>
                    <a:pt x="10" y="412"/>
                    <a:pt x="10" y="412"/>
                  </a:cubicBezTo>
                  <a:cubicBezTo>
                    <a:pt x="10" y="412"/>
                    <a:pt x="10" y="412"/>
                    <a:pt x="10" y="412"/>
                  </a:cubicBezTo>
                  <a:cubicBezTo>
                    <a:pt x="10" y="412"/>
                    <a:pt x="10" y="412"/>
                    <a:pt x="10" y="412"/>
                  </a:cubicBezTo>
                  <a:cubicBezTo>
                    <a:pt x="10" y="412"/>
                    <a:pt x="10" y="412"/>
                    <a:pt x="10" y="412"/>
                  </a:cubicBezTo>
                  <a:cubicBezTo>
                    <a:pt x="10" y="412"/>
                    <a:pt x="11" y="413"/>
                    <a:pt x="13" y="414"/>
                  </a:cubicBezTo>
                  <a:cubicBezTo>
                    <a:pt x="20" y="417"/>
                    <a:pt x="34" y="425"/>
                    <a:pt x="54" y="437"/>
                  </a:cubicBezTo>
                  <a:cubicBezTo>
                    <a:pt x="124" y="480"/>
                    <a:pt x="261" y="568"/>
                    <a:pt x="385" y="647"/>
                  </a:cubicBezTo>
                  <a:cubicBezTo>
                    <a:pt x="447" y="686"/>
                    <a:pt x="506" y="722"/>
                    <a:pt x="551" y="749"/>
                  </a:cubicBezTo>
                  <a:cubicBezTo>
                    <a:pt x="573" y="762"/>
                    <a:pt x="592" y="773"/>
                    <a:pt x="607" y="781"/>
                  </a:cubicBezTo>
                  <a:cubicBezTo>
                    <a:pt x="614" y="785"/>
                    <a:pt x="621" y="787"/>
                    <a:pt x="625" y="790"/>
                  </a:cubicBezTo>
                  <a:cubicBezTo>
                    <a:pt x="628" y="791"/>
                    <a:pt x="630" y="791"/>
                    <a:pt x="632" y="792"/>
                  </a:cubicBezTo>
                  <a:cubicBezTo>
                    <a:pt x="634" y="793"/>
                    <a:pt x="635" y="793"/>
                    <a:pt x="637" y="793"/>
                  </a:cubicBezTo>
                  <a:cubicBezTo>
                    <a:pt x="638" y="793"/>
                    <a:pt x="639" y="793"/>
                    <a:pt x="640" y="793"/>
                  </a:cubicBezTo>
                  <a:cubicBezTo>
                    <a:pt x="640" y="792"/>
                    <a:pt x="642" y="792"/>
                    <a:pt x="642" y="790"/>
                  </a:cubicBezTo>
                  <a:cubicBezTo>
                    <a:pt x="643" y="790"/>
                    <a:pt x="643" y="789"/>
                    <a:pt x="643" y="788"/>
                  </a:cubicBezTo>
                  <a:cubicBezTo>
                    <a:pt x="642" y="786"/>
                    <a:pt x="642" y="786"/>
                    <a:pt x="641" y="785"/>
                  </a:cubicBezTo>
                  <a:cubicBezTo>
                    <a:pt x="8" y="389"/>
                    <a:pt x="8" y="389"/>
                    <a:pt x="8" y="389"/>
                  </a:cubicBezTo>
                  <a:cubicBezTo>
                    <a:pt x="5" y="393"/>
                    <a:pt x="5" y="393"/>
                    <a:pt x="5" y="393"/>
                  </a:cubicBezTo>
                  <a:cubicBezTo>
                    <a:pt x="9" y="395"/>
                    <a:pt x="9" y="395"/>
                    <a:pt x="9" y="395"/>
                  </a:cubicBezTo>
                  <a:cubicBezTo>
                    <a:pt x="7" y="393"/>
                    <a:pt x="7" y="393"/>
                    <a:pt x="7" y="393"/>
                  </a:cubicBezTo>
                  <a:cubicBezTo>
                    <a:pt x="8" y="396"/>
                    <a:pt x="8" y="396"/>
                    <a:pt x="8" y="396"/>
                  </a:cubicBezTo>
                  <a:cubicBezTo>
                    <a:pt x="8" y="396"/>
                    <a:pt x="8" y="395"/>
                    <a:pt x="9" y="395"/>
                  </a:cubicBezTo>
                  <a:cubicBezTo>
                    <a:pt x="7" y="393"/>
                    <a:pt x="7" y="393"/>
                    <a:pt x="7" y="393"/>
                  </a:cubicBezTo>
                  <a:cubicBezTo>
                    <a:pt x="8" y="396"/>
                    <a:pt x="8" y="396"/>
                    <a:pt x="8" y="396"/>
                  </a:cubicBezTo>
                  <a:cubicBezTo>
                    <a:pt x="7" y="395"/>
                    <a:pt x="7" y="395"/>
                    <a:pt x="7" y="395"/>
                  </a:cubicBezTo>
                  <a:cubicBezTo>
                    <a:pt x="7" y="396"/>
                    <a:pt x="7" y="396"/>
                    <a:pt x="7" y="396"/>
                  </a:cubicBezTo>
                  <a:cubicBezTo>
                    <a:pt x="8" y="396"/>
                    <a:pt x="8" y="396"/>
                    <a:pt x="8" y="396"/>
                  </a:cubicBezTo>
                  <a:cubicBezTo>
                    <a:pt x="7" y="395"/>
                    <a:pt x="7" y="395"/>
                    <a:pt x="7" y="395"/>
                  </a:cubicBezTo>
                  <a:cubicBezTo>
                    <a:pt x="7" y="396"/>
                    <a:pt x="7" y="396"/>
                    <a:pt x="7" y="396"/>
                  </a:cubicBezTo>
                  <a:cubicBezTo>
                    <a:pt x="8" y="396"/>
                    <a:pt x="8" y="396"/>
                    <a:pt x="8" y="396"/>
                  </a:cubicBezTo>
                  <a:cubicBezTo>
                    <a:pt x="8" y="396"/>
                    <a:pt x="10" y="396"/>
                    <a:pt x="12" y="397"/>
                  </a:cubicBezTo>
                  <a:cubicBezTo>
                    <a:pt x="16" y="398"/>
                    <a:pt x="23" y="401"/>
                    <a:pt x="31" y="405"/>
                  </a:cubicBezTo>
                  <a:cubicBezTo>
                    <a:pt x="61" y="420"/>
                    <a:pt x="115" y="451"/>
                    <a:pt x="178" y="491"/>
                  </a:cubicBezTo>
                  <a:cubicBezTo>
                    <a:pt x="273" y="550"/>
                    <a:pt x="391" y="625"/>
                    <a:pt x="486" y="686"/>
                  </a:cubicBezTo>
                  <a:cubicBezTo>
                    <a:pt x="534" y="717"/>
                    <a:pt x="577" y="744"/>
                    <a:pt x="608" y="763"/>
                  </a:cubicBezTo>
                  <a:cubicBezTo>
                    <a:pt x="624" y="772"/>
                    <a:pt x="636" y="780"/>
                    <a:pt x="646" y="785"/>
                  </a:cubicBezTo>
                  <a:cubicBezTo>
                    <a:pt x="651" y="788"/>
                    <a:pt x="655" y="790"/>
                    <a:pt x="658" y="792"/>
                  </a:cubicBezTo>
                  <a:cubicBezTo>
                    <a:pt x="659" y="792"/>
                    <a:pt x="660" y="793"/>
                    <a:pt x="662" y="793"/>
                  </a:cubicBezTo>
                  <a:cubicBezTo>
                    <a:pt x="663" y="794"/>
                    <a:pt x="664" y="794"/>
                    <a:pt x="665" y="794"/>
                  </a:cubicBezTo>
                  <a:cubicBezTo>
                    <a:pt x="666" y="794"/>
                    <a:pt x="666" y="794"/>
                    <a:pt x="667" y="794"/>
                  </a:cubicBezTo>
                  <a:cubicBezTo>
                    <a:pt x="667" y="793"/>
                    <a:pt x="668" y="793"/>
                    <a:pt x="669" y="792"/>
                  </a:cubicBezTo>
                  <a:cubicBezTo>
                    <a:pt x="669" y="791"/>
                    <a:pt x="670" y="790"/>
                    <a:pt x="669" y="789"/>
                  </a:cubicBezTo>
                  <a:cubicBezTo>
                    <a:pt x="669" y="788"/>
                    <a:pt x="669" y="787"/>
                    <a:pt x="668" y="787"/>
                  </a:cubicBezTo>
                  <a:cubicBezTo>
                    <a:pt x="668" y="787"/>
                    <a:pt x="665" y="785"/>
                    <a:pt x="660" y="782"/>
                  </a:cubicBezTo>
                  <a:cubicBezTo>
                    <a:pt x="624" y="760"/>
                    <a:pt x="462" y="661"/>
                    <a:pt x="309" y="567"/>
                  </a:cubicBezTo>
                  <a:cubicBezTo>
                    <a:pt x="233" y="519"/>
                    <a:pt x="158" y="473"/>
                    <a:pt x="103" y="438"/>
                  </a:cubicBezTo>
                  <a:cubicBezTo>
                    <a:pt x="76" y="421"/>
                    <a:pt x="53" y="406"/>
                    <a:pt x="37" y="395"/>
                  </a:cubicBezTo>
                  <a:cubicBezTo>
                    <a:pt x="29" y="390"/>
                    <a:pt x="23" y="386"/>
                    <a:pt x="19" y="383"/>
                  </a:cubicBezTo>
                  <a:cubicBezTo>
                    <a:pt x="17" y="381"/>
                    <a:pt x="15" y="380"/>
                    <a:pt x="14" y="379"/>
                  </a:cubicBezTo>
                  <a:cubicBezTo>
                    <a:pt x="14" y="379"/>
                    <a:pt x="13" y="379"/>
                    <a:pt x="13" y="378"/>
                  </a:cubicBezTo>
                  <a:cubicBezTo>
                    <a:pt x="13" y="378"/>
                    <a:pt x="13" y="378"/>
                    <a:pt x="13" y="378"/>
                  </a:cubicBezTo>
                  <a:cubicBezTo>
                    <a:pt x="11" y="380"/>
                    <a:pt x="11" y="380"/>
                    <a:pt x="11" y="380"/>
                  </a:cubicBezTo>
                  <a:cubicBezTo>
                    <a:pt x="13" y="379"/>
                    <a:pt x="13" y="379"/>
                    <a:pt x="13" y="379"/>
                  </a:cubicBezTo>
                  <a:cubicBezTo>
                    <a:pt x="13" y="378"/>
                    <a:pt x="13" y="378"/>
                    <a:pt x="13" y="378"/>
                  </a:cubicBezTo>
                  <a:cubicBezTo>
                    <a:pt x="11" y="380"/>
                    <a:pt x="11" y="380"/>
                    <a:pt x="11" y="380"/>
                  </a:cubicBezTo>
                  <a:cubicBezTo>
                    <a:pt x="13" y="379"/>
                    <a:pt x="13" y="379"/>
                    <a:pt x="13" y="379"/>
                  </a:cubicBezTo>
                  <a:cubicBezTo>
                    <a:pt x="10" y="380"/>
                    <a:pt x="10" y="380"/>
                    <a:pt x="10" y="380"/>
                  </a:cubicBezTo>
                  <a:cubicBezTo>
                    <a:pt x="14" y="380"/>
                    <a:pt x="14" y="380"/>
                    <a:pt x="14" y="380"/>
                  </a:cubicBezTo>
                  <a:cubicBezTo>
                    <a:pt x="14" y="379"/>
                    <a:pt x="13" y="379"/>
                    <a:pt x="13" y="379"/>
                  </a:cubicBezTo>
                  <a:cubicBezTo>
                    <a:pt x="10" y="380"/>
                    <a:pt x="10" y="380"/>
                    <a:pt x="10" y="380"/>
                  </a:cubicBezTo>
                  <a:cubicBezTo>
                    <a:pt x="14" y="380"/>
                    <a:pt x="14" y="380"/>
                    <a:pt x="14" y="380"/>
                  </a:cubicBezTo>
                  <a:cubicBezTo>
                    <a:pt x="10" y="380"/>
                    <a:pt x="10" y="380"/>
                    <a:pt x="10" y="380"/>
                  </a:cubicBezTo>
                  <a:cubicBezTo>
                    <a:pt x="13" y="382"/>
                    <a:pt x="13" y="382"/>
                    <a:pt x="13" y="382"/>
                  </a:cubicBezTo>
                  <a:cubicBezTo>
                    <a:pt x="14" y="382"/>
                    <a:pt x="14" y="381"/>
                    <a:pt x="14" y="380"/>
                  </a:cubicBezTo>
                  <a:cubicBezTo>
                    <a:pt x="10" y="380"/>
                    <a:pt x="10" y="380"/>
                    <a:pt x="10" y="380"/>
                  </a:cubicBezTo>
                  <a:cubicBezTo>
                    <a:pt x="13" y="382"/>
                    <a:pt x="13" y="382"/>
                    <a:pt x="13" y="382"/>
                  </a:cubicBezTo>
                  <a:cubicBezTo>
                    <a:pt x="13" y="382"/>
                    <a:pt x="13" y="382"/>
                    <a:pt x="13" y="382"/>
                  </a:cubicBezTo>
                  <a:cubicBezTo>
                    <a:pt x="10" y="380"/>
                    <a:pt x="10" y="380"/>
                    <a:pt x="10" y="380"/>
                  </a:cubicBezTo>
                  <a:cubicBezTo>
                    <a:pt x="11" y="384"/>
                    <a:pt x="11" y="384"/>
                    <a:pt x="11" y="384"/>
                  </a:cubicBezTo>
                  <a:cubicBezTo>
                    <a:pt x="12" y="384"/>
                    <a:pt x="13" y="383"/>
                    <a:pt x="13" y="382"/>
                  </a:cubicBezTo>
                  <a:cubicBezTo>
                    <a:pt x="10" y="380"/>
                    <a:pt x="10" y="380"/>
                    <a:pt x="10" y="380"/>
                  </a:cubicBezTo>
                  <a:cubicBezTo>
                    <a:pt x="11" y="384"/>
                    <a:pt x="11" y="384"/>
                    <a:pt x="11" y="384"/>
                  </a:cubicBezTo>
                  <a:cubicBezTo>
                    <a:pt x="10" y="380"/>
                    <a:pt x="10" y="380"/>
                    <a:pt x="10" y="380"/>
                  </a:cubicBezTo>
                  <a:cubicBezTo>
                    <a:pt x="10" y="384"/>
                    <a:pt x="10" y="384"/>
                    <a:pt x="10" y="384"/>
                  </a:cubicBezTo>
                  <a:cubicBezTo>
                    <a:pt x="10" y="384"/>
                    <a:pt x="11" y="384"/>
                    <a:pt x="11" y="384"/>
                  </a:cubicBezTo>
                  <a:cubicBezTo>
                    <a:pt x="10" y="380"/>
                    <a:pt x="10" y="380"/>
                    <a:pt x="10" y="380"/>
                  </a:cubicBezTo>
                  <a:cubicBezTo>
                    <a:pt x="10" y="384"/>
                    <a:pt x="10" y="384"/>
                    <a:pt x="10" y="384"/>
                  </a:cubicBezTo>
                  <a:cubicBezTo>
                    <a:pt x="10" y="380"/>
                    <a:pt x="10" y="380"/>
                    <a:pt x="10" y="380"/>
                  </a:cubicBezTo>
                  <a:cubicBezTo>
                    <a:pt x="9" y="384"/>
                    <a:pt x="9" y="384"/>
                    <a:pt x="9" y="384"/>
                  </a:cubicBezTo>
                  <a:cubicBezTo>
                    <a:pt x="9" y="384"/>
                    <a:pt x="9" y="384"/>
                    <a:pt x="10" y="384"/>
                  </a:cubicBezTo>
                  <a:cubicBezTo>
                    <a:pt x="10" y="380"/>
                    <a:pt x="10" y="380"/>
                    <a:pt x="10" y="380"/>
                  </a:cubicBezTo>
                  <a:cubicBezTo>
                    <a:pt x="9" y="384"/>
                    <a:pt x="9" y="384"/>
                    <a:pt x="9" y="384"/>
                  </a:cubicBezTo>
                  <a:cubicBezTo>
                    <a:pt x="10" y="381"/>
                    <a:pt x="10" y="381"/>
                    <a:pt x="10" y="381"/>
                  </a:cubicBezTo>
                  <a:cubicBezTo>
                    <a:pt x="9" y="384"/>
                    <a:pt x="9" y="384"/>
                    <a:pt x="9" y="384"/>
                  </a:cubicBezTo>
                  <a:cubicBezTo>
                    <a:pt x="9" y="384"/>
                    <a:pt x="9" y="384"/>
                    <a:pt x="9" y="384"/>
                  </a:cubicBezTo>
                  <a:cubicBezTo>
                    <a:pt x="10" y="381"/>
                    <a:pt x="10" y="381"/>
                    <a:pt x="10" y="381"/>
                  </a:cubicBezTo>
                  <a:cubicBezTo>
                    <a:pt x="9" y="384"/>
                    <a:pt x="9" y="384"/>
                    <a:pt x="9" y="384"/>
                  </a:cubicBezTo>
                  <a:cubicBezTo>
                    <a:pt x="9" y="383"/>
                    <a:pt x="9" y="383"/>
                    <a:pt x="9" y="383"/>
                  </a:cubicBezTo>
                  <a:cubicBezTo>
                    <a:pt x="8" y="384"/>
                    <a:pt x="8" y="384"/>
                    <a:pt x="8" y="384"/>
                  </a:cubicBezTo>
                  <a:cubicBezTo>
                    <a:pt x="9" y="384"/>
                    <a:pt x="9" y="384"/>
                    <a:pt x="9" y="384"/>
                  </a:cubicBezTo>
                  <a:cubicBezTo>
                    <a:pt x="9" y="383"/>
                    <a:pt x="9" y="383"/>
                    <a:pt x="9" y="383"/>
                  </a:cubicBezTo>
                  <a:cubicBezTo>
                    <a:pt x="8" y="384"/>
                    <a:pt x="8" y="384"/>
                    <a:pt x="8" y="384"/>
                  </a:cubicBezTo>
                  <a:cubicBezTo>
                    <a:pt x="8" y="384"/>
                    <a:pt x="9" y="384"/>
                    <a:pt x="9" y="384"/>
                  </a:cubicBezTo>
                  <a:cubicBezTo>
                    <a:pt x="13" y="386"/>
                    <a:pt x="27" y="395"/>
                    <a:pt x="47" y="407"/>
                  </a:cubicBezTo>
                  <a:cubicBezTo>
                    <a:pt x="118" y="450"/>
                    <a:pt x="274" y="547"/>
                    <a:pt x="414" y="633"/>
                  </a:cubicBezTo>
                  <a:cubicBezTo>
                    <a:pt x="485" y="675"/>
                    <a:pt x="551" y="716"/>
                    <a:pt x="601" y="745"/>
                  </a:cubicBezTo>
                  <a:cubicBezTo>
                    <a:pt x="626" y="760"/>
                    <a:pt x="647" y="772"/>
                    <a:pt x="663" y="780"/>
                  </a:cubicBezTo>
                  <a:cubicBezTo>
                    <a:pt x="670" y="784"/>
                    <a:pt x="677" y="788"/>
                    <a:pt x="681" y="790"/>
                  </a:cubicBezTo>
                  <a:cubicBezTo>
                    <a:pt x="684" y="791"/>
                    <a:pt x="686" y="792"/>
                    <a:pt x="687" y="793"/>
                  </a:cubicBezTo>
                  <a:cubicBezTo>
                    <a:pt x="688" y="793"/>
                    <a:pt x="689" y="793"/>
                    <a:pt x="690" y="793"/>
                  </a:cubicBezTo>
                  <a:cubicBezTo>
                    <a:pt x="691" y="793"/>
                    <a:pt x="691" y="794"/>
                    <a:pt x="692" y="794"/>
                  </a:cubicBezTo>
                  <a:cubicBezTo>
                    <a:pt x="693" y="794"/>
                    <a:pt x="693" y="794"/>
                    <a:pt x="694" y="793"/>
                  </a:cubicBezTo>
                  <a:cubicBezTo>
                    <a:pt x="694" y="793"/>
                    <a:pt x="695" y="793"/>
                    <a:pt x="696" y="792"/>
                  </a:cubicBezTo>
                  <a:cubicBezTo>
                    <a:pt x="696" y="792"/>
                    <a:pt x="696" y="792"/>
                    <a:pt x="696" y="792"/>
                  </a:cubicBezTo>
                  <a:cubicBezTo>
                    <a:pt x="696" y="791"/>
                    <a:pt x="697" y="790"/>
                    <a:pt x="697" y="789"/>
                  </a:cubicBezTo>
                  <a:cubicBezTo>
                    <a:pt x="697" y="787"/>
                    <a:pt x="696" y="786"/>
                    <a:pt x="696" y="785"/>
                  </a:cubicBezTo>
                  <a:cubicBezTo>
                    <a:pt x="695" y="784"/>
                    <a:pt x="693" y="782"/>
                    <a:pt x="691" y="780"/>
                  </a:cubicBezTo>
                  <a:cubicBezTo>
                    <a:pt x="687" y="776"/>
                    <a:pt x="682" y="771"/>
                    <a:pt x="674" y="765"/>
                  </a:cubicBezTo>
                  <a:cubicBezTo>
                    <a:pt x="644" y="743"/>
                    <a:pt x="588" y="707"/>
                    <a:pt x="520" y="664"/>
                  </a:cubicBezTo>
                  <a:cubicBezTo>
                    <a:pt x="419" y="601"/>
                    <a:pt x="291" y="525"/>
                    <a:pt x="188" y="464"/>
                  </a:cubicBezTo>
                  <a:cubicBezTo>
                    <a:pt x="137" y="434"/>
                    <a:pt x="92" y="407"/>
                    <a:pt x="60" y="388"/>
                  </a:cubicBezTo>
                  <a:cubicBezTo>
                    <a:pt x="44" y="379"/>
                    <a:pt x="31" y="371"/>
                    <a:pt x="22" y="366"/>
                  </a:cubicBezTo>
                  <a:cubicBezTo>
                    <a:pt x="18" y="363"/>
                    <a:pt x="14" y="361"/>
                    <a:pt x="12" y="360"/>
                  </a:cubicBezTo>
                  <a:cubicBezTo>
                    <a:pt x="11" y="359"/>
                    <a:pt x="10" y="359"/>
                    <a:pt x="10" y="358"/>
                  </a:cubicBezTo>
                  <a:cubicBezTo>
                    <a:pt x="9" y="358"/>
                    <a:pt x="9" y="358"/>
                    <a:pt x="9" y="358"/>
                  </a:cubicBezTo>
                  <a:cubicBezTo>
                    <a:pt x="9" y="358"/>
                    <a:pt x="9" y="358"/>
                    <a:pt x="9" y="358"/>
                  </a:cubicBezTo>
                  <a:cubicBezTo>
                    <a:pt x="9" y="358"/>
                    <a:pt x="9" y="358"/>
                    <a:pt x="9" y="358"/>
                  </a:cubicBezTo>
                  <a:cubicBezTo>
                    <a:pt x="9" y="358"/>
                    <a:pt x="9" y="358"/>
                    <a:pt x="9" y="358"/>
                  </a:cubicBezTo>
                  <a:cubicBezTo>
                    <a:pt x="9" y="358"/>
                    <a:pt x="9" y="358"/>
                    <a:pt x="9" y="358"/>
                  </a:cubicBezTo>
                  <a:cubicBezTo>
                    <a:pt x="9" y="358"/>
                    <a:pt x="9" y="358"/>
                    <a:pt x="9" y="358"/>
                  </a:cubicBezTo>
                  <a:cubicBezTo>
                    <a:pt x="7" y="360"/>
                    <a:pt x="7" y="360"/>
                    <a:pt x="7" y="360"/>
                  </a:cubicBezTo>
                  <a:cubicBezTo>
                    <a:pt x="9" y="358"/>
                    <a:pt x="9" y="358"/>
                    <a:pt x="9" y="358"/>
                  </a:cubicBezTo>
                  <a:cubicBezTo>
                    <a:pt x="9" y="358"/>
                    <a:pt x="9" y="358"/>
                    <a:pt x="9" y="358"/>
                  </a:cubicBezTo>
                  <a:cubicBezTo>
                    <a:pt x="7" y="360"/>
                    <a:pt x="7" y="360"/>
                    <a:pt x="7" y="360"/>
                  </a:cubicBezTo>
                  <a:cubicBezTo>
                    <a:pt x="9" y="358"/>
                    <a:pt x="9" y="358"/>
                    <a:pt x="9" y="358"/>
                  </a:cubicBezTo>
                  <a:cubicBezTo>
                    <a:pt x="7" y="361"/>
                    <a:pt x="7" y="361"/>
                    <a:pt x="7" y="361"/>
                  </a:cubicBezTo>
                  <a:cubicBezTo>
                    <a:pt x="10" y="359"/>
                    <a:pt x="10" y="359"/>
                    <a:pt x="10" y="359"/>
                  </a:cubicBezTo>
                  <a:cubicBezTo>
                    <a:pt x="9" y="358"/>
                    <a:pt x="9" y="358"/>
                    <a:pt x="9" y="358"/>
                  </a:cubicBezTo>
                  <a:cubicBezTo>
                    <a:pt x="7" y="361"/>
                    <a:pt x="7" y="361"/>
                    <a:pt x="7" y="361"/>
                  </a:cubicBezTo>
                  <a:cubicBezTo>
                    <a:pt x="10" y="359"/>
                    <a:pt x="10" y="359"/>
                    <a:pt x="10" y="359"/>
                  </a:cubicBezTo>
                  <a:cubicBezTo>
                    <a:pt x="7" y="361"/>
                    <a:pt x="7" y="361"/>
                    <a:pt x="7" y="361"/>
                  </a:cubicBezTo>
                  <a:cubicBezTo>
                    <a:pt x="10" y="361"/>
                    <a:pt x="10" y="361"/>
                    <a:pt x="10" y="361"/>
                  </a:cubicBezTo>
                  <a:cubicBezTo>
                    <a:pt x="10" y="359"/>
                    <a:pt x="10" y="359"/>
                    <a:pt x="10" y="359"/>
                  </a:cubicBezTo>
                  <a:cubicBezTo>
                    <a:pt x="7" y="361"/>
                    <a:pt x="7" y="361"/>
                    <a:pt x="7" y="361"/>
                  </a:cubicBezTo>
                  <a:cubicBezTo>
                    <a:pt x="10" y="361"/>
                    <a:pt x="10" y="361"/>
                    <a:pt x="10" y="361"/>
                  </a:cubicBezTo>
                  <a:cubicBezTo>
                    <a:pt x="6" y="361"/>
                    <a:pt x="6" y="361"/>
                    <a:pt x="6" y="361"/>
                  </a:cubicBezTo>
                  <a:cubicBezTo>
                    <a:pt x="10" y="362"/>
                    <a:pt x="10" y="362"/>
                    <a:pt x="10" y="362"/>
                  </a:cubicBezTo>
                  <a:cubicBezTo>
                    <a:pt x="10" y="362"/>
                    <a:pt x="10" y="361"/>
                    <a:pt x="10" y="361"/>
                  </a:cubicBezTo>
                  <a:cubicBezTo>
                    <a:pt x="6" y="361"/>
                    <a:pt x="6" y="361"/>
                    <a:pt x="6" y="361"/>
                  </a:cubicBezTo>
                  <a:cubicBezTo>
                    <a:pt x="10" y="362"/>
                    <a:pt x="10" y="362"/>
                    <a:pt x="10" y="362"/>
                  </a:cubicBezTo>
                  <a:cubicBezTo>
                    <a:pt x="6" y="361"/>
                    <a:pt x="6" y="361"/>
                    <a:pt x="6" y="361"/>
                  </a:cubicBezTo>
                  <a:cubicBezTo>
                    <a:pt x="9" y="364"/>
                    <a:pt x="9" y="364"/>
                    <a:pt x="9" y="364"/>
                  </a:cubicBezTo>
                  <a:cubicBezTo>
                    <a:pt x="9" y="363"/>
                    <a:pt x="10" y="363"/>
                    <a:pt x="10" y="362"/>
                  </a:cubicBezTo>
                  <a:cubicBezTo>
                    <a:pt x="6" y="361"/>
                    <a:pt x="6" y="361"/>
                    <a:pt x="6" y="361"/>
                  </a:cubicBezTo>
                  <a:cubicBezTo>
                    <a:pt x="9" y="364"/>
                    <a:pt x="9" y="364"/>
                    <a:pt x="9" y="364"/>
                  </a:cubicBezTo>
                  <a:cubicBezTo>
                    <a:pt x="9" y="364"/>
                    <a:pt x="9" y="363"/>
                    <a:pt x="10" y="363"/>
                  </a:cubicBezTo>
                  <a:cubicBezTo>
                    <a:pt x="8" y="361"/>
                    <a:pt x="8" y="361"/>
                    <a:pt x="8" y="361"/>
                  </a:cubicBezTo>
                  <a:cubicBezTo>
                    <a:pt x="9" y="364"/>
                    <a:pt x="9" y="364"/>
                    <a:pt x="9" y="364"/>
                  </a:cubicBezTo>
                  <a:cubicBezTo>
                    <a:pt x="9" y="364"/>
                    <a:pt x="9" y="363"/>
                    <a:pt x="10" y="363"/>
                  </a:cubicBezTo>
                  <a:cubicBezTo>
                    <a:pt x="8" y="361"/>
                    <a:pt x="8" y="361"/>
                    <a:pt x="8" y="361"/>
                  </a:cubicBezTo>
                  <a:cubicBezTo>
                    <a:pt x="9" y="364"/>
                    <a:pt x="9" y="364"/>
                    <a:pt x="9" y="364"/>
                  </a:cubicBezTo>
                  <a:cubicBezTo>
                    <a:pt x="8" y="362"/>
                    <a:pt x="8" y="362"/>
                    <a:pt x="8" y="362"/>
                  </a:cubicBezTo>
                  <a:cubicBezTo>
                    <a:pt x="8" y="364"/>
                    <a:pt x="8" y="364"/>
                    <a:pt x="8" y="364"/>
                  </a:cubicBezTo>
                  <a:cubicBezTo>
                    <a:pt x="9" y="364"/>
                    <a:pt x="9" y="364"/>
                    <a:pt x="9" y="364"/>
                  </a:cubicBezTo>
                  <a:cubicBezTo>
                    <a:pt x="8" y="362"/>
                    <a:pt x="8" y="362"/>
                    <a:pt x="8" y="362"/>
                  </a:cubicBezTo>
                  <a:cubicBezTo>
                    <a:pt x="8" y="364"/>
                    <a:pt x="8" y="364"/>
                    <a:pt x="8" y="364"/>
                  </a:cubicBezTo>
                  <a:cubicBezTo>
                    <a:pt x="8" y="364"/>
                    <a:pt x="8" y="364"/>
                    <a:pt x="8" y="364"/>
                  </a:cubicBezTo>
                  <a:cubicBezTo>
                    <a:pt x="8" y="364"/>
                    <a:pt x="8" y="364"/>
                    <a:pt x="8" y="364"/>
                  </a:cubicBezTo>
                  <a:cubicBezTo>
                    <a:pt x="8" y="364"/>
                    <a:pt x="8" y="364"/>
                    <a:pt x="8" y="364"/>
                  </a:cubicBezTo>
                  <a:cubicBezTo>
                    <a:pt x="8" y="364"/>
                    <a:pt x="8" y="364"/>
                    <a:pt x="8" y="364"/>
                  </a:cubicBezTo>
                  <a:cubicBezTo>
                    <a:pt x="8" y="364"/>
                    <a:pt x="8" y="364"/>
                    <a:pt x="8" y="364"/>
                  </a:cubicBezTo>
                  <a:cubicBezTo>
                    <a:pt x="8" y="364"/>
                    <a:pt x="8" y="364"/>
                    <a:pt x="8" y="364"/>
                  </a:cubicBezTo>
                  <a:cubicBezTo>
                    <a:pt x="9" y="364"/>
                    <a:pt x="10" y="364"/>
                    <a:pt x="12" y="365"/>
                  </a:cubicBezTo>
                  <a:cubicBezTo>
                    <a:pt x="16" y="366"/>
                    <a:pt x="23" y="369"/>
                    <a:pt x="31" y="374"/>
                  </a:cubicBezTo>
                  <a:cubicBezTo>
                    <a:pt x="62" y="390"/>
                    <a:pt x="117" y="425"/>
                    <a:pt x="183" y="467"/>
                  </a:cubicBezTo>
                  <a:cubicBezTo>
                    <a:pt x="283" y="531"/>
                    <a:pt x="407" y="613"/>
                    <a:pt x="510" y="679"/>
                  </a:cubicBezTo>
                  <a:cubicBezTo>
                    <a:pt x="562" y="712"/>
                    <a:pt x="608" y="741"/>
                    <a:pt x="644" y="762"/>
                  </a:cubicBezTo>
                  <a:cubicBezTo>
                    <a:pt x="662" y="773"/>
                    <a:pt x="677" y="781"/>
                    <a:pt x="688" y="787"/>
                  </a:cubicBezTo>
                  <a:cubicBezTo>
                    <a:pt x="694" y="790"/>
                    <a:pt x="699" y="792"/>
                    <a:pt x="703" y="793"/>
                  </a:cubicBezTo>
                  <a:cubicBezTo>
                    <a:pt x="707" y="795"/>
                    <a:pt x="711" y="796"/>
                    <a:pt x="713" y="796"/>
                  </a:cubicBezTo>
                  <a:cubicBezTo>
                    <a:pt x="714" y="796"/>
                    <a:pt x="715" y="796"/>
                    <a:pt x="716" y="796"/>
                  </a:cubicBezTo>
                  <a:cubicBezTo>
                    <a:pt x="717" y="795"/>
                    <a:pt x="718" y="794"/>
                    <a:pt x="719" y="793"/>
                  </a:cubicBezTo>
                  <a:cubicBezTo>
                    <a:pt x="720" y="792"/>
                    <a:pt x="720" y="791"/>
                    <a:pt x="720" y="790"/>
                  </a:cubicBezTo>
                  <a:cubicBezTo>
                    <a:pt x="719" y="789"/>
                    <a:pt x="719" y="788"/>
                    <a:pt x="718" y="788"/>
                  </a:cubicBezTo>
                  <a:cubicBezTo>
                    <a:pt x="718" y="788"/>
                    <a:pt x="715" y="786"/>
                    <a:pt x="710" y="783"/>
                  </a:cubicBezTo>
                  <a:cubicBezTo>
                    <a:pt x="671" y="761"/>
                    <a:pt x="497" y="658"/>
                    <a:pt x="332" y="559"/>
                  </a:cubicBezTo>
                  <a:cubicBezTo>
                    <a:pt x="249" y="509"/>
                    <a:pt x="169" y="459"/>
                    <a:pt x="110" y="421"/>
                  </a:cubicBezTo>
                  <a:cubicBezTo>
                    <a:pt x="80" y="401"/>
                    <a:pt x="56" y="385"/>
                    <a:pt x="39" y="372"/>
                  </a:cubicBezTo>
                  <a:cubicBezTo>
                    <a:pt x="30" y="366"/>
                    <a:pt x="24" y="361"/>
                    <a:pt x="19" y="357"/>
                  </a:cubicBezTo>
                  <a:cubicBezTo>
                    <a:pt x="17" y="355"/>
                    <a:pt x="16" y="353"/>
                    <a:pt x="15" y="352"/>
                  </a:cubicBezTo>
                  <a:cubicBezTo>
                    <a:pt x="14" y="351"/>
                    <a:pt x="14" y="351"/>
                    <a:pt x="14" y="351"/>
                  </a:cubicBezTo>
                  <a:cubicBezTo>
                    <a:pt x="14" y="350"/>
                    <a:pt x="14" y="350"/>
                    <a:pt x="14" y="350"/>
                  </a:cubicBezTo>
                  <a:cubicBezTo>
                    <a:pt x="14" y="350"/>
                    <a:pt x="14" y="350"/>
                    <a:pt x="14" y="350"/>
                  </a:cubicBezTo>
                  <a:cubicBezTo>
                    <a:pt x="13" y="351"/>
                    <a:pt x="13" y="351"/>
                    <a:pt x="13" y="351"/>
                  </a:cubicBezTo>
                  <a:cubicBezTo>
                    <a:pt x="14" y="351"/>
                    <a:pt x="14" y="351"/>
                    <a:pt x="14" y="351"/>
                  </a:cubicBezTo>
                  <a:cubicBezTo>
                    <a:pt x="14" y="350"/>
                    <a:pt x="14" y="350"/>
                    <a:pt x="14" y="350"/>
                  </a:cubicBezTo>
                  <a:cubicBezTo>
                    <a:pt x="13" y="351"/>
                    <a:pt x="13" y="351"/>
                    <a:pt x="13" y="351"/>
                  </a:cubicBezTo>
                  <a:cubicBezTo>
                    <a:pt x="14" y="351"/>
                    <a:pt x="14" y="351"/>
                    <a:pt x="14" y="351"/>
                  </a:cubicBezTo>
                  <a:cubicBezTo>
                    <a:pt x="12" y="351"/>
                    <a:pt x="12" y="351"/>
                    <a:pt x="12" y="351"/>
                  </a:cubicBezTo>
                  <a:cubicBezTo>
                    <a:pt x="14" y="351"/>
                    <a:pt x="14" y="351"/>
                    <a:pt x="14" y="351"/>
                  </a:cubicBezTo>
                  <a:cubicBezTo>
                    <a:pt x="14" y="351"/>
                    <a:pt x="14" y="351"/>
                    <a:pt x="14" y="351"/>
                  </a:cubicBezTo>
                  <a:cubicBezTo>
                    <a:pt x="12" y="351"/>
                    <a:pt x="12" y="351"/>
                    <a:pt x="12" y="351"/>
                  </a:cubicBezTo>
                  <a:cubicBezTo>
                    <a:pt x="14" y="351"/>
                    <a:pt x="14" y="351"/>
                    <a:pt x="14" y="351"/>
                  </a:cubicBezTo>
                  <a:cubicBezTo>
                    <a:pt x="11" y="351"/>
                    <a:pt x="11" y="351"/>
                    <a:pt x="11" y="351"/>
                  </a:cubicBezTo>
                  <a:cubicBezTo>
                    <a:pt x="13" y="352"/>
                    <a:pt x="13" y="352"/>
                    <a:pt x="13" y="352"/>
                  </a:cubicBezTo>
                  <a:cubicBezTo>
                    <a:pt x="14" y="352"/>
                    <a:pt x="14" y="351"/>
                    <a:pt x="14" y="351"/>
                  </a:cubicBezTo>
                  <a:cubicBezTo>
                    <a:pt x="11" y="351"/>
                    <a:pt x="11" y="351"/>
                    <a:pt x="11" y="351"/>
                  </a:cubicBezTo>
                  <a:cubicBezTo>
                    <a:pt x="13" y="352"/>
                    <a:pt x="13" y="352"/>
                    <a:pt x="13" y="352"/>
                  </a:cubicBezTo>
                  <a:cubicBezTo>
                    <a:pt x="13" y="352"/>
                    <a:pt x="13" y="352"/>
                    <a:pt x="13" y="352"/>
                  </a:cubicBezTo>
                  <a:cubicBezTo>
                    <a:pt x="11" y="351"/>
                    <a:pt x="11" y="351"/>
                    <a:pt x="11" y="351"/>
                  </a:cubicBezTo>
                  <a:cubicBezTo>
                    <a:pt x="12" y="354"/>
                    <a:pt x="12" y="354"/>
                    <a:pt x="12" y="354"/>
                  </a:cubicBezTo>
                  <a:cubicBezTo>
                    <a:pt x="12" y="353"/>
                    <a:pt x="13" y="353"/>
                    <a:pt x="13" y="352"/>
                  </a:cubicBezTo>
                  <a:cubicBezTo>
                    <a:pt x="11" y="351"/>
                    <a:pt x="11" y="351"/>
                    <a:pt x="11" y="351"/>
                  </a:cubicBezTo>
                  <a:cubicBezTo>
                    <a:pt x="12" y="354"/>
                    <a:pt x="12" y="354"/>
                    <a:pt x="12" y="354"/>
                  </a:cubicBezTo>
                  <a:cubicBezTo>
                    <a:pt x="11" y="352"/>
                    <a:pt x="11" y="352"/>
                    <a:pt x="11" y="352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11" y="354"/>
                    <a:pt x="11" y="354"/>
                    <a:pt x="12" y="354"/>
                  </a:cubicBezTo>
                  <a:cubicBezTo>
                    <a:pt x="11" y="352"/>
                    <a:pt x="11" y="352"/>
                    <a:pt x="11" y="352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11" y="354"/>
                    <a:pt x="11" y="354"/>
                    <a:pt x="11" y="354"/>
                  </a:cubicBezTo>
                  <a:cubicBezTo>
                    <a:pt x="11" y="354"/>
                    <a:pt x="13" y="354"/>
                    <a:pt x="15" y="355"/>
                  </a:cubicBezTo>
                  <a:cubicBezTo>
                    <a:pt x="24" y="358"/>
                    <a:pt x="42" y="368"/>
                    <a:pt x="66" y="382"/>
                  </a:cubicBezTo>
                  <a:cubicBezTo>
                    <a:pt x="153" y="430"/>
                    <a:pt x="320" y="533"/>
                    <a:pt x="466" y="623"/>
                  </a:cubicBezTo>
                  <a:cubicBezTo>
                    <a:pt x="539" y="668"/>
                    <a:pt x="606" y="710"/>
                    <a:pt x="656" y="741"/>
                  </a:cubicBezTo>
                  <a:cubicBezTo>
                    <a:pt x="680" y="756"/>
                    <a:pt x="700" y="769"/>
                    <a:pt x="714" y="778"/>
                  </a:cubicBezTo>
                  <a:cubicBezTo>
                    <a:pt x="721" y="782"/>
                    <a:pt x="727" y="786"/>
                    <a:pt x="730" y="788"/>
                  </a:cubicBezTo>
                  <a:cubicBezTo>
                    <a:pt x="734" y="790"/>
                    <a:pt x="736" y="791"/>
                    <a:pt x="736" y="791"/>
                  </a:cubicBezTo>
                  <a:cubicBezTo>
                    <a:pt x="737" y="792"/>
                    <a:pt x="738" y="792"/>
                    <a:pt x="739" y="792"/>
                  </a:cubicBezTo>
                  <a:cubicBezTo>
                    <a:pt x="740" y="792"/>
                    <a:pt x="741" y="791"/>
                    <a:pt x="741" y="790"/>
                  </a:cubicBezTo>
                  <a:cubicBezTo>
                    <a:pt x="742" y="789"/>
                    <a:pt x="742" y="788"/>
                    <a:pt x="742" y="787"/>
                  </a:cubicBezTo>
                  <a:cubicBezTo>
                    <a:pt x="742" y="786"/>
                    <a:pt x="741" y="785"/>
                    <a:pt x="740" y="785"/>
                  </a:cubicBezTo>
                  <a:cubicBezTo>
                    <a:pt x="8" y="327"/>
                    <a:pt x="8" y="327"/>
                    <a:pt x="8" y="327"/>
                  </a:cubicBezTo>
                  <a:cubicBezTo>
                    <a:pt x="6" y="331"/>
                    <a:pt x="6" y="331"/>
                    <a:pt x="6" y="331"/>
                  </a:cubicBezTo>
                  <a:cubicBezTo>
                    <a:pt x="9" y="333"/>
                    <a:pt x="9" y="333"/>
                    <a:pt x="9" y="333"/>
                  </a:cubicBezTo>
                  <a:cubicBezTo>
                    <a:pt x="8" y="332"/>
                    <a:pt x="8" y="332"/>
                    <a:pt x="8" y="332"/>
                  </a:cubicBezTo>
                  <a:cubicBezTo>
                    <a:pt x="9" y="334"/>
                    <a:pt x="9" y="334"/>
                    <a:pt x="9" y="334"/>
                  </a:cubicBezTo>
                  <a:cubicBezTo>
                    <a:pt x="9" y="334"/>
                    <a:pt x="9" y="333"/>
                    <a:pt x="9" y="333"/>
                  </a:cubicBezTo>
                  <a:cubicBezTo>
                    <a:pt x="8" y="332"/>
                    <a:pt x="8" y="332"/>
                    <a:pt x="8" y="332"/>
                  </a:cubicBezTo>
                  <a:cubicBezTo>
                    <a:pt x="9" y="334"/>
                    <a:pt x="9" y="334"/>
                    <a:pt x="9" y="334"/>
                  </a:cubicBezTo>
                  <a:cubicBezTo>
                    <a:pt x="8" y="333"/>
                    <a:pt x="8" y="333"/>
                    <a:pt x="8" y="333"/>
                  </a:cubicBezTo>
                  <a:cubicBezTo>
                    <a:pt x="8" y="334"/>
                    <a:pt x="8" y="334"/>
                    <a:pt x="8" y="334"/>
                  </a:cubicBezTo>
                  <a:cubicBezTo>
                    <a:pt x="9" y="334"/>
                    <a:pt x="9" y="334"/>
                    <a:pt x="9" y="334"/>
                  </a:cubicBezTo>
                  <a:cubicBezTo>
                    <a:pt x="8" y="333"/>
                    <a:pt x="8" y="333"/>
                    <a:pt x="8" y="333"/>
                  </a:cubicBezTo>
                  <a:cubicBezTo>
                    <a:pt x="8" y="334"/>
                    <a:pt x="8" y="334"/>
                    <a:pt x="8" y="334"/>
                  </a:cubicBezTo>
                  <a:cubicBezTo>
                    <a:pt x="9" y="334"/>
                    <a:pt x="9" y="334"/>
                    <a:pt x="9" y="334"/>
                  </a:cubicBezTo>
                  <a:cubicBezTo>
                    <a:pt x="9" y="334"/>
                    <a:pt x="9" y="334"/>
                    <a:pt x="9" y="334"/>
                  </a:cubicBezTo>
                  <a:cubicBezTo>
                    <a:pt x="10" y="334"/>
                    <a:pt x="12" y="334"/>
                    <a:pt x="14" y="335"/>
                  </a:cubicBezTo>
                  <a:cubicBezTo>
                    <a:pt x="19" y="336"/>
                    <a:pt x="27" y="340"/>
                    <a:pt x="36" y="344"/>
                  </a:cubicBezTo>
                  <a:cubicBezTo>
                    <a:pt x="71" y="361"/>
                    <a:pt x="134" y="398"/>
                    <a:pt x="207" y="443"/>
                  </a:cubicBezTo>
                  <a:cubicBezTo>
                    <a:pt x="318" y="511"/>
                    <a:pt x="454" y="598"/>
                    <a:pt x="562" y="668"/>
                  </a:cubicBezTo>
                  <a:cubicBezTo>
                    <a:pt x="617" y="703"/>
                    <a:pt x="665" y="734"/>
                    <a:pt x="699" y="756"/>
                  </a:cubicBezTo>
                  <a:cubicBezTo>
                    <a:pt x="716" y="767"/>
                    <a:pt x="730" y="776"/>
                    <a:pt x="740" y="782"/>
                  </a:cubicBezTo>
                  <a:cubicBezTo>
                    <a:pt x="745" y="785"/>
                    <a:pt x="749" y="788"/>
                    <a:pt x="751" y="789"/>
                  </a:cubicBezTo>
                  <a:cubicBezTo>
                    <a:pt x="753" y="790"/>
                    <a:pt x="754" y="791"/>
                    <a:pt x="755" y="791"/>
                  </a:cubicBezTo>
                  <a:cubicBezTo>
                    <a:pt x="755" y="792"/>
                    <a:pt x="755" y="792"/>
                    <a:pt x="756" y="792"/>
                  </a:cubicBezTo>
                  <a:cubicBezTo>
                    <a:pt x="756" y="792"/>
                    <a:pt x="756" y="792"/>
                    <a:pt x="756" y="792"/>
                  </a:cubicBezTo>
                  <a:cubicBezTo>
                    <a:pt x="757" y="792"/>
                    <a:pt x="757" y="792"/>
                    <a:pt x="758" y="792"/>
                  </a:cubicBezTo>
                  <a:cubicBezTo>
                    <a:pt x="758" y="792"/>
                    <a:pt x="759" y="792"/>
                    <a:pt x="759" y="792"/>
                  </a:cubicBezTo>
                  <a:cubicBezTo>
                    <a:pt x="760" y="792"/>
                    <a:pt x="761" y="791"/>
                    <a:pt x="761" y="791"/>
                  </a:cubicBezTo>
                  <a:cubicBezTo>
                    <a:pt x="761" y="791"/>
                    <a:pt x="761" y="791"/>
                    <a:pt x="761" y="791"/>
                  </a:cubicBezTo>
                  <a:cubicBezTo>
                    <a:pt x="762" y="790"/>
                    <a:pt x="762" y="789"/>
                    <a:pt x="762" y="788"/>
                  </a:cubicBezTo>
                  <a:cubicBezTo>
                    <a:pt x="762" y="786"/>
                    <a:pt x="762" y="785"/>
                    <a:pt x="761" y="784"/>
                  </a:cubicBezTo>
                  <a:cubicBezTo>
                    <a:pt x="760" y="782"/>
                    <a:pt x="758" y="780"/>
                    <a:pt x="756" y="778"/>
                  </a:cubicBezTo>
                  <a:cubicBezTo>
                    <a:pt x="752" y="774"/>
                    <a:pt x="745" y="768"/>
                    <a:pt x="737" y="762"/>
                  </a:cubicBezTo>
                  <a:cubicBezTo>
                    <a:pt x="705" y="738"/>
                    <a:pt x="643" y="699"/>
                    <a:pt x="569" y="653"/>
                  </a:cubicBezTo>
                  <a:cubicBezTo>
                    <a:pt x="457" y="585"/>
                    <a:pt x="317" y="502"/>
                    <a:pt x="205" y="436"/>
                  </a:cubicBezTo>
                  <a:cubicBezTo>
                    <a:pt x="148" y="403"/>
                    <a:pt x="99" y="373"/>
                    <a:pt x="64" y="352"/>
                  </a:cubicBezTo>
                  <a:cubicBezTo>
                    <a:pt x="46" y="341"/>
                    <a:pt x="32" y="333"/>
                    <a:pt x="23" y="326"/>
                  </a:cubicBezTo>
                  <a:cubicBezTo>
                    <a:pt x="18" y="323"/>
                    <a:pt x="14" y="321"/>
                    <a:pt x="12" y="319"/>
                  </a:cubicBezTo>
                  <a:cubicBezTo>
                    <a:pt x="10" y="318"/>
                    <a:pt x="10" y="317"/>
                    <a:pt x="9" y="317"/>
                  </a:cubicBezTo>
                  <a:cubicBezTo>
                    <a:pt x="9" y="317"/>
                    <a:pt x="9" y="317"/>
                    <a:pt x="9" y="317"/>
                  </a:cubicBezTo>
                  <a:cubicBezTo>
                    <a:pt x="9" y="317"/>
                    <a:pt x="9" y="317"/>
                    <a:pt x="9" y="317"/>
                  </a:cubicBezTo>
                  <a:cubicBezTo>
                    <a:pt x="7" y="318"/>
                    <a:pt x="7" y="318"/>
                    <a:pt x="7" y="318"/>
                  </a:cubicBezTo>
                  <a:cubicBezTo>
                    <a:pt x="9" y="317"/>
                    <a:pt x="9" y="317"/>
                    <a:pt x="9" y="317"/>
                  </a:cubicBezTo>
                  <a:cubicBezTo>
                    <a:pt x="9" y="317"/>
                    <a:pt x="9" y="317"/>
                    <a:pt x="9" y="317"/>
                  </a:cubicBezTo>
                  <a:cubicBezTo>
                    <a:pt x="7" y="318"/>
                    <a:pt x="7" y="318"/>
                    <a:pt x="7" y="318"/>
                  </a:cubicBezTo>
                  <a:cubicBezTo>
                    <a:pt x="9" y="317"/>
                    <a:pt x="9" y="317"/>
                    <a:pt x="9" y="317"/>
                  </a:cubicBezTo>
                  <a:cubicBezTo>
                    <a:pt x="6" y="318"/>
                    <a:pt x="6" y="318"/>
                    <a:pt x="6" y="318"/>
                  </a:cubicBezTo>
                  <a:cubicBezTo>
                    <a:pt x="9" y="318"/>
                    <a:pt x="9" y="318"/>
                    <a:pt x="9" y="318"/>
                  </a:cubicBezTo>
                  <a:cubicBezTo>
                    <a:pt x="9" y="318"/>
                    <a:pt x="9" y="317"/>
                    <a:pt x="9" y="317"/>
                  </a:cubicBezTo>
                  <a:cubicBezTo>
                    <a:pt x="6" y="318"/>
                    <a:pt x="6" y="318"/>
                    <a:pt x="6" y="318"/>
                  </a:cubicBezTo>
                  <a:cubicBezTo>
                    <a:pt x="9" y="318"/>
                    <a:pt x="9" y="318"/>
                    <a:pt x="9" y="318"/>
                  </a:cubicBezTo>
                  <a:cubicBezTo>
                    <a:pt x="6" y="318"/>
                    <a:pt x="6" y="318"/>
                    <a:pt x="6" y="318"/>
                  </a:cubicBezTo>
                  <a:cubicBezTo>
                    <a:pt x="9" y="320"/>
                    <a:pt x="9" y="320"/>
                    <a:pt x="9" y="320"/>
                  </a:cubicBezTo>
                  <a:cubicBezTo>
                    <a:pt x="9" y="320"/>
                    <a:pt x="9" y="319"/>
                    <a:pt x="9" y="318"/>
                  </a:cubicBezTo>
                  <a:cubicBezTo>
                    <a:pt x="6" y="318"/>
                    <a:pt x="6" y="318"/>
                    <a:pt x="6" y="318"/>
                  </a:cubicBezTo>
                  <a:cubicBezTo>
                    <a:pt x="9" y="320"/>
                    <a:pt x="9" y="320"/>
                    <a:pt x="9" y="320"/>
                  </a:cubicBezTo>
                  <a:cubicBezTo>
                    <a:pt x="6" y="318"/>
                    <a:pt x="6" y="318"/>
                    <a:pt x="6" y="318"/>
                  </a:cubicBezTo>
                  <a:cubicBezTo>
                    <a:pt x="3" y="322"/>
                    <a:pt x="3" y="322"/>
                    <a:pt x="3" y="322"/>
                  </a:cubicBezTo>
                  <a:cubicBezTo>
                    <a:pt x="3" y="322"/>
                    <a:pt x="192" y="440"/>
                    <a:pt x="384" y="558"/>
                  </a:cubicBezTo>
                  <a:cubicBezTo>
                    <a:pt x="480" y="618"/>
                    <a:pt x="577" y="677"/>
                    <a:pt x="651" y="721"/>
                  </a:cubicBezTo>
                  <a:cubicBezTo>
                    <a:pt x="689" y="743"/>
                    <a:pt x="720" y="762"/>
                    <a:pt x="743" y="775"/>
                  </a:cubicBezTo>
                  <a:cubicBezTo>
                    <a:pt x="755" y="781"/>
                    <a:pt x="764" y="786"/>
                    <a:pt x="771" y="790"/>
                  </a:cubicBezTo>
                  <a:cubicBezTo>
                    <a:pt x="775" y="792"/>
                    <a:pt x="778" y="793"/>
                    <a:pt x="780" y="794"/>
                  </a:cubicBezTo>
                  <a:cubicBezTo>
                    <a:pt x="781" y="795"/>
                    <a:pt x="782" y="795"/>
                    <a:pt x="783" y="795"/>
                  </a:cubicBezTo>
                  <a:cubicBezTo>
                    <a:pt x="784" y="796"/>
                    <a:pt x="785" y="796"/>
                    <a:pt x="786" y="796"/>
                  </a:cubicBezTo>
                  <a:cubicBezTo>
                    <a:pt x="786" y="796"/>
                    <a:pt x="787" y="796"/>
                    <a:pt x="787" y="795"/>
                  </a:cubicBezTo>
                  <a:cubicBezTo>
                    <a:pt x="788" y="795"/>
                    <a:pt x="789" y="795"/>
                    <a:pt x="790" y="794"/>
                  </a:cubicBezTo>
                  <a:cubicBezTo>
                    <a:pt x="790" y="794"/>
                    <a:pt x="790" y="794"/>
                    <a:pt x="790" y="794"/>
                  </a:cubicBezTo>
                  <a:cubicBezTo>
                    <a:pt x="790" y="793"/>
                    <a:pt x="790" y="792"/>
                    <a:pt x="790" y="791"/>
                  </a:cubicBezTo>
                  <a:cubicBezTo>
                    <a:pt x="790" y="790"/>
                    <a:pt x="790" y="790"/>
                    <a:pt x="790" y="789"/>
                  </a:cubicBezTo>
                  <a:cubicBezTo>
                    <a:pt x="789" y="788"/>
                    <a:pt x="789" y="788"/>
                    <a:pt x="788" y="787"/>
                  </a:cubicBezTo>
                  <a:cubicBezTo>
                    <a:pt x="787" y="785"/>
                    <a:pt x="785" y="784"/>
                    <a:pt x="782" y="782"/>
                  </a:cubicBezTo>
                  <a:cubicBezTo>
                    <a:pt x="773" y="774"/>
                    <a:pt x="754" y="762"/>
                    <a:pt x="727" y="745"/>
                  </a:cubicBezTo>
                  <a:cubicBezTo>
                    <a:pt x="636" y="686"/>
                    <a:pt x="457" y="579"/>
                    <a:pt x="300" y="485"/>
                  </a:cubicBezTo>
                  <a:cubicBezTo>
                    <a:pt x="222" y="438"/>
                    <a:pt x="150" y="394"/>
                    <a:pt x="97" y="361"/>
                  </a:cubicBezTo>
                  <a:cubicBezTo>
                    <a:pt x="71" y="345"/>
                    <a:pt x="49" y="331"/>
                    <a:pt x="35" y="321"/>
                  </a:cubicBezTo>
                  <a:cubicBezTo>
                    <a:pt x="27" y="316"/>
                    <a:pt x="21" y="312"/>
                    <a:pt x="18" y="309"/>
                  </a:cubicBezTo>
                  <a:cubicBezTo>
                    <a:pt x="16" y="308"/>
                    <a:pt x="14" y="306"/>
                    <a:pt x="13" y="306"/>
                  </a:cubicBezTo>
                  <a:cubicBezTo>
                    <a:pt x="13" y="305"/>
                    <a:pt x="13" y="305"/>
                    <a:pt x="13" y="305"/>
                  </a:cubicBezTo>
                  <a:cubicBezTo>
                    <a:pt x="13" y="305"/>
                    <a:pt x="13" y="305"/>
                    <a:pt x="13" y="305"/>
                  </a:cubicBezTo>
                  <a:cubicBezTo>
                    <a:pt x="12" y="306"/>
                    <a:pt x="12" y="306"/>
                    <a:pt x="12" y="306"/>
                  </a:cubicBezTo>
                  <a:cubicBezTo>
                    <a:pt x="13" y="305"/>
                    <a:pt x="13" y="305"/>
                    <a:pt x="13" y="305"/>
                  </a:cubicBezTo>
                  <a:cubicBezTo>
                    <a:pt x="13" y="305"/>
                    <a:pt x="13" y="305"/>
                    <a:pt x="13" y="305"/>
                  </a:cubicBezTo>
                  <a:cubicBezTo>
                    <a:pt x="12" y="306"/>
                    <a:pt x="12" y="306"/>
                    <a:pt x="12" y="306"/>
                  </a:cubicBezTo>
                  <a:cubicBezTo>
                    <a:pt x="13" y="305"/>
                    <a:pt x="13" y="305"/>
                    <a:pt x="13" y="305"/>
                  </a:cubicBezTo>
                  <a:cubicBezTo>
                    <a:pt x="10" y="306"/>
                    <a:pt x="10" y="306"/>
                    <a:pt x="10" y="306"/>
                  </a:cubicBezTo>
                  <a:cubicBezTo>
                    <a:pt x="13" y="306"/>
                    <a:pt x="13" y="306"/>
                    <a:pt x="13" y="306"/>
                  </a:cubicBezTo>
                  <a:cubicBezTo>
                    <a:pt x="13" y="306"/>
                    <a:pt x="13" y="305"/>
                    <a:pt x="13" y="305"/>
                  </a:cubicBezTo>
                  <a:cubicBezTo>
                    <a:pt x="10" y="306"/>
                    <a:pt x="10" y="306"/>
                    <a:pt x="10" y="306"/>
                  </a:cubicBezTo>
                  <a:cubicBezTo>
                    <a:pt x="13" y="306"/>
                    <a:pt x="13" y="306"/>
                    <a:pt x="13" y="306"/>
                  </a:cubicBezTo>
                  <a:cubicBezTo>
                    <a:pt x="10" y="306"/>
                    <a:pt x="10" y="306"/>
                    <a:pt x="10" y="306"/>
                  </a:cubicBezTo>
                  <a:cubicBezTo>
                    <a:pt x="13" y="308"/>
                    <a:pt x="13" y="308"/>
                    <a:pt x="13" y="308"/>
                  </a:cubicBezTo>
                  <a:cubicBezTo>
                    <a:pt x="13" y="308"/>
                    <a:pt x="13" y="307"/>
                    <a:pt x="13" y="306"/>
                  </a:cubicBezTo>
                  <a:cubicBezTo>
                    <a:pt x="10" y="306"/>
                    <a:pt x="10" y="306"/>
                    <a:pt x="10" y="306"/>
                  </a:cubicBezTo>
                  <a:cubicBezTo>
                    <a:pt x="13" y="308"/>
                    <a:pt x="13" y="308"/>
                    <a:pt x="13" y="308"/>
                  </a:cubicBezTo>
                  <a:cubicBezTo>
                    <a:pt x="13" y="308"/>
                    <a:pt x="13" y="308"/>
                    <a:pt x="13" y="308"/>
                  </a:cubicBezTo>
                  <a:cubicBezTo>
                    <a:pt x="10" y="307"/>
                    <a:pt x="10" y="307"/>
                    <a:pt x="10" y="307"/>
                  </a:cubicBezTo>
                  <a:cubicBezTo>
                    <a:pt x="11" y="309"/>
                    <a:pt x="11" y="309"/>
                    <a:pt x="11" y="309"/>
                  </a:cubicBezTo>
                  <a:cubicBezTo>
                    <a:pt x="11" y="309"/>
                    <a:pt x="12" y="309"/>
                    <a:pt x="13" y="308"/>
                  </a:cubicBezTo>
                  <a:cubicBezTo>
                    <a:pt x="10" y="307"/>
                    <a:pt x="10" y="307"/>
                    <a:pt x="10" y="307"/>
                  </a:cubicBezTo>
                  <a:cubicBezTo>
                    <a:pt x="11" y="309"/>
                    <a:pt x="11" y="309"/>
                    <a:pt x="11" y="309"/>
                  </a:cubicBezTo>
                  <a:cubicBezTo>
                    <a:pt x="11" y="308"/>
                    <a:pt x="11" y="308"/>
                    <a:pt x="11" y="308"/>
                  </a:cubicBezTo>
                  <a:cubicBezTo>
                    <a:pt x="11" y="309"/>
                    <a:pt x="11" y="309"/>
                    <a:pt x="11" y="309"/>
                  </a:cubicBezTo>
                  <a:cubicBezTo>
                    <a:pt x="11" y="309"/>
                    <a:pt x="11" y="309"/>
                    <a:pt x="11" y="309"/>
                  </a:cubicBezTo>
                  <a:cubicBezTo>
                    <a:pt x="11" y="308"/>
                    <a:pt x="11" y="308"/>
                    <a:pt x="11" y="308"/>
                  </a:cubicBezTo>
                  <a:cubicBezTo>
                    <a:pt x="11" y="309"/>
                    <a:pt x="11" y="309"/>
                    <a:pt x="11" y="309"/>
                  </a:cubicBezTo>
                  <a:cubicBezTo>
                    <a:pt x="11" y="309"/>
                    <a:pt x="11" y="309"/>
                    <a:pt x="11" y="309"/>
                  </a:cubicBezTo>
                  <a:cubicBezTo>
                    <a:pt x="11" y="309"/>
                    <a:pt x="11" y="309"/>
                    <a:pt x="11" y="309"/>
                  </a:cubicBezTo>
                  <a:cubicBezTo>
                    <a:pt x="11" y="309"/>
                    <a:pt x="11" y="309"/>
                    <a:pt x="11" y="309"/>
                  </a:cubicBezTo>
                  <a:cubicBezTo>
                    <a:pt x="11" y="309"/>
                    <a:pt x="11" y="309"/>
                    <a:pt x="11" y="309"/>
                  </a:cubicBezTo>
                  <a:cubicBezTo>
                    <a:pt x="11" y="309"/>
                    <a:pt x="11" y="309"/>
                    <a:pt x="11" y="309"/>
                  </a:cubicBezTo>
                  <a:cubicBezTo>
                    <a:pt x="11" y="309"/>
                    <a:pt x="11" y="309"/>
                    <a:pt x="11" y="309"/>
                  </a:cubicBezTo>
                  <a:cubicBezTo>
                    <a:pt x="11" y="309"/>
                    <a:pt x="13" y="310"/>
                    <a:pt x="15" y="311"/>
                  </a:cubicBezTo>
                  <a:cubicBezTo>
                    <a:pt x="20" y="312"/>
                    <a:pt x="28" y="315"/>
                    <a:pt x="37" y="320"/>
                  </a:cubicBezTo>
                  <a:cubicBezTo>
                    <a:pt x="72" y="338"/>
                    <a:pt x="137" y="376"/>
                    <a:pt x="215" y="423"/>
                  </a:cubicBezTo>
                  <a:cubicBezTo>
                    <a:pt x="330" y="493"/>
                    <a:pt x="474" y="583"/>
                    <a:pt x="589" y="656"/>
                  </a:cubicBezTo>
                  <a:cubicBezTo>
                    <a:pt x="646" y="692"/>
                    <a:pt x="696" y="724"/>
                    <a:pt x="732" y="747"/>
                  </a:cubicBezTo>
                  <a:cubicBezTo>
                    <a:pt x="750" y="758"/>
                    <a:pt x="764" y="767"/>
                    <a:pt x="774" y="773"/>
                  </a:cubicBezTo>
                  <a:cubicBezTo>
                    <a:pt x="784" y="780"/>
                    <a:pt x="789" y="783"/>
                    <a:pt x="789" y="783"/>
                  </a:cubicBezTo>
                  <a:cubicBezTo>
                    <a:pt x="791" y="780"/>
                    <a:pt x="791" y="780"/>
                    <a:pt x="791" y="780"/>
                  </a:cubicBezTo>
                  <a:cubicBezTo>
                    <a:pt x="793" y="776"/>
                    <a:pt x="793" y="776"/>
                    <a:pt x="793" y="776"/>
                  </a:cubicBezTo>
                  <a:cubicBezTo>
                    <a:pt x="793" y="776"/>
                    <a:pt x="790" y="775"/>
                    <a:pt x="784" y="771"/>
                  </a:cubicBezTo>
                  <a:cubicBezTo>
                    <a:pt x="741" y="746"/>
                    <a:pt x="548" y="632"/>
                    <a:pt x="366" y="521"/>
                  </a:cubicBezTo>
                  <a:cubicBezTo>
                    <a:pt x="274" y="465"/>
                    <a:pt x="186" y="410"/>
                    <a:pt x="120" y="368"/>
                  </a:cubicBezTo>
                  <a:cubicBezTo>
                    <a:pt x="87" y="347"/>
                    <a:pt x="60" y="328"/>
                    <a:pt x="41" y="315"/>
                  </a:cubicBezTo>
                  <a:cubicBezTo>
                    <a:pt x="32" y="308"/>
                    <a:pt x="24" y="302"/>
                    <a:pt x="20" y="298"/>
                  </a:cubicBezTo>
                  <a:cubicBezTo>
                    <a:pt x="17" y="296"/>
                    <a:pt x="15" y="294"/>
                    <a:pt x="14" y="293"/>
                  </a:cubicBezTo>
                  <a:cubicBezTo>
                    <a:pt x="14" y="292"/>
                    <a:pt x="13" y="292"/>
                    <a:pt x="13" y="292"/>
                  </a:cubicBezTo>
                  <a:cubicBezTo>
                    <a:pt x="13" y="291"/>
                    <a:pt x="13" y="291"/>
                    <a:pt x="13" y="291"/>
                  </a:cubicBezTo>
                  <a:cubicBezTo>
                    <a:pt x="13" y="291"/>
                    <a:pt x="13" y="291"/>
                    <a:pt x="13" y="291"/>
                  </a:cubicBezTo>
                  <a:cubicBezTo>
                    <a:pt x="12" y="292"/>
                    <a:pt x="12" y="292"/>
                    <a:pt x="12" y="292"/>
                  </a:cubicBezTo>
                  <a:cubicBezTo>
                    <a:pt x="13" y="292"/>
                    <a:pt x="13" y="292"/>
                    <a:pt x="13" y="292"/>
                  </a:cubicBezTo>
                  <a:cubicBezTo>
                    <a:pt x="13" y="292"/>
                    <a:pt x="13" y="291"/>
                    <a:pt x="13" y="291"/>
                  </a:cubicBezTo>
                  <a:cubicBezTo>
                    <a:pt x="12" y="292"/>
                    <a:pt x="12" y="292"/>
                    <a:pt x="12" y="292"/>
                  </a:cubicBezTo>
                  <a:cubicBezTo>
                    <a:pt x="13" y="292"/>
                    <a:pt x="13" y="292"/>
                    <a:pt x="13" y="292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3" y="294"/>
                    <a:pt x="13" y="294"/>
                    <a:pt x="13" y="294"/>
                  </a:cubicBezTo>
                  <a:cubicBezTo>
                    <a:pt x="13" y="293"/>
                    <a:pt x="13" y="292"/>
                    <a:pt x="13" y="292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3" y="294"/>
                    <a:pt x="13" y="294"/>
                    <a:pt x="13" y="294"/>
                  </a:cubicBezTo>
                  <a:cubicBezTo>
                    <a:pt x="13" y="293"/>
                    <a:pt x="13" y="293"/>
                    <a:pt x="13" y="293"/>
                  </a:cubicBezTo>
                  <a:cubicBezTo>
                    <a:pt x="9" y="291"/>
                    <a:pt x="9" y="291"/>
                    <a:pt x="9" y="291"/>
                  </a:cubicBezTo>
                  <a:cubicBezTo>
                    <a:pt x="11" y="295"/>
                    <a:pt x="11" y="295"/>
                    <a:pt x="11" y="295"/>
                  </a:cubicBezTo>
                  <a:cubicBezTo>
                    <a:pt x="12" y="295"/>
                    <a:pt x="12" y="294"/>
                    <a:pt x="13" y="293"/>
                  </a:cubicBezTo>
                  <a:cubicBezTo>
                    <a:pt x="9" y="291"/>
                    <a:pt x="9" y="291"/>
                    <a:pt x="9" y="291"/>
                  </a:cubicBezTo>
                  <a:cubicBezTo>
                    <a:pt x="11" y="295"/>
                    <a:pt x="11" y="295"/>
                    <a:pt x="11" y="295"/>
                  </a:cubicBezTo>
                  <a:cubicBezTo>
                    <a:pt x="9" y="291"/>
                    <a:pt x="9" y="291"/>
                    <a:pt x="9" y="291"/>
                  </a:cubicBezTo>
                  <a:cubicBezTo>
                    <a:pt x="9" y="295"/>
                    <a:pt x="9" y="295"/>
                    <a:pt x="9" y="295"/>
                  </a:cubicBezTo>
                  <a:cubicBezTo>
                    <a:pt x="10" y="295"/>
                    <a:pt x="10" y="295"/>
                    <a:pt x="11" y="295"/>
                  </a:cubicBezTo>
                  <a:cubicBezTo>
                    <a:pt x="9" y="291"/>
                    <a:pt x="9" y="291"/>
                    <a:pt x="9" y="291"/>
                  </a:cubicBezTo>
                  <a:cubicBezTo>
                    <a:pt x="9" y="295"/>
                    <a:pt x="9" y="295"/>
                    <a:pt x="9" y="295"/>
                  </a:cubicBezTo>
                  <a:cubicBezTo>
                    <a:pt x="9" y="291"/>
                    <a:pt x="9" y="291"/>
                    <a:pt x="9" y="291"/>
                  </a:cubicBezTo>
                  <a:cubicBezTo>
                    <a:pt x="9" y="295"/>
                    <a:pt x="9" y="295"/>
                    <a:pt x="9" y="295"/>
                  </a:cubicBezTo>
                  <a:cubicBezTo>
                    <a:pt x="9" y="295"/>
                    <a:pt x="9" y="295"/>
                    <a:pt x="9" y="295"/>
                  </a:cubicBezTo>
                  <a:cubicBezTo>
                    <a:pt x="9" y="291"/>
                    <a:pt x="9" y="291"/>
                    <a:pt x="9" y="291"/>
                  </a:cubicBezTo>
                  <a:cubicBezTo>
                    <a:pt x="9" y="295"/>
                    <a:pt x="9" y="295"/>
                    <a:pt x="9" y="295"/>
                  </a:cubicBezTo>
                  <a:cubicBezTo>
                    <a:pt x="9" y="292"/>
                    <a:pt x="9" y="292"/>
                    <a:pt x="9" y="292"/>
                  </a:cubicBezTo>
                  <a:cubicBezTo>
                    <a:pt x="8" y="295"/>
                    <a:pt x="8" y="295"/>
                    <a:pt x="8" y="295"/>
                  </a:cubicBezTo>
                  <a:cubicBezTo>
                    <a:pt x="8" y="295"/>
                    <a:pt x="8" y="295"/>
                    <a:pt x="9" y="295"/>
                  </a:cubicBezTo>
                  <a:cubicBezTo>
                    <a:pt x="9" y="292"/>
                    <a:pt x="9" y="292"/>
                    <a:pt x="9" y="292"/>
                  </a:cubicBezTo>
                  <a:cubicBezTo>
                    <a:pt x="8" y="295"/>
                    <a:pt x="8" y="295"/>
                    <a:pt x="8" y="295"/>
                  </a:cubicBezTo>
                  <a:cubicBezTo>
                    <a:pt x="8" y="295"/>
                    <a:pt x="8" y="295"/>
                    <a:pt x="8" y="295"/>
                  </a:cubicBezTo>
                  <a:cubicBezTo>
                    <a:pt x="8" y="295"/>
                    <a:pt x="9" y="296"/>
                    <a:pt x="11" y="297"/>
                  </a:cubicBezTo>
                  <a:cubicBezTo>
                    <a:pt x="41" y="314"/>
                    <a:pt x="235" y="431"/>
                    <a:pt x="422" y="543"/>
                  </a:cubicBezTo>
                  <a:cubicBezTo>
                    <a:pt x="609" y="656"/>
                    <a:pt x="788" y="764"/>
                    <a:pt x="788" y="764"/>
                  </a:cubicBezTo>
                  <a:cubicBezTo>
                    <a:pt x="790" y="765"/>
                    <a:pt x="792" y="764"/>
                    <a:pt x="794" y="763"/>
                  </a:cubicBezTo>
                  <a:cubicBezTo>
                    <a:pt x="795" y="761"/>
                    <a:pt x="794" y="758"/>
                    <a:pt x="792" y="757"/>
                  </a:cubicBezTo>
                  <a:cubicBezTo>
                    <a:pt x="12" y="270"/>
                    <a:pt x="12" y="270"/>
                    <a:pt x="12" y="270"/>
                  </a:cubicBezTo>
                  <a:cubicBezTo>
                    <a:pt x="10" y="273"/>
                    <a:pt x="10" y="273"/>
                    <a:pt x="10" y="273"/>
                  </a:cubicBezTo>
                  <a:cubicBezTo>
                    <a:pt x="14" y="275"/>
                    <a:pt x="14" y="275"/>
                    <a:pt x="14" y="275"/>
                  </a:cubicBezTo>
                  <a:cubicBezTo>
                    <a:pt x="11" y="274"/>
                    <a:pt x="11" y="274"/>
                    <a:pt x="11" y="274"/>
                  </a:cubicBezTo>
                  <a:cubicBezTo>
                    <a:pt x="12" y="276"/>
                    <a:pt x="12" y="276"/>
                    <a:pt x="12" y="276"/>
                  </a:cubicBezTo>
                  <a:cubicBezTo>
                    <a:pt x="13" y="276"/>
                    <a:pt x="13" y="276"/>
                    <a:pt x="14" y="275"/>
                  </a:cubicBezTo>
                  <a:cubicBezTo>
                    <a:pt x="11" y="274"/>
                    <a:pt x="11" y="274"/>
                    <a:pt x="11" y="274"/>
                  </a:cubicBezTo>
                  <a:cubicBezTo>
                    <a:pt x="12" y="276"/>
                    <a:pt x="12" y="276"/>
                    <a:pt x="12" y="276"/>
                  </a:cubicBezTo>
                  <a:cubicBezTo>
                    <a:pt x="12" y="275"/>
                    <a:pt x="12" y="275"/>
                    <a:pt x="12" y="275"/>
                  </a:cubicBezTo>
                  <a:cubicBezTo>
                    <a:pt x="12" y="277"/>
                    <a:pt x="12" y="277"/>
                    <a:pt x="12" y="277"/>
                  </a:cubicBezTo>
                  <a:cubicBezTo>
                    <a:pt x="12" y="276"/>
                    <a:pt x="12" y="276"/>
                    <a:pt x="12" y="276"/>
                  </a:cubicBezTo>
                  <a:cubicBezTo>
                    <a:pt x="12" y="275"/>
                    <a:pt x="12" y="275"/>
                    <a:pt x="12" y="275"/>
                  </a:cubicBezTo>
                  <a:cubicBezTo>
                    <a:pt x="12" y="277"/>
                    <a:pt x="12" y="277"/>
                    <a:pt x="12" y="277"/>
                  </a:cubicBezTo>
                  <a:cubicBezTo>
                    <a:pt x="12" y="276"/>
                    <a:pt x="12" y="276"/>
                    <a:pt x="12" y="276"/>
                  </a:cubicBezTo>
                  <a:cubicBezTo>
                    <a:pt x="12" y="277"/>
                    <a:pt x="12" y="277"/>
                    <a:pt x="12" y="277"/>
                  </a:cubicBezTo>
                  <a:cubicBezTo>
                    <a:pt x="12" y="277"/>
                    <a:pt x="12" y="277"/>
                    <a:pt x="12" y="277"/>
                  </a:cubicBezTo>
                  <a:cubicBezTo>
                    <a:pt x="12" y="276"/>
                    <a:pt x="12" y="276"/>
                    <a:pt x="12" y="276"/>
                  </a:cubicBezTo>
                  <a:cubicBezTo>
                    <a:pt x="12" y="277"/>
                    <a:pt x="12" y="277"/>
                    <a:pt x="12" y="277"/>
                  </a:cubicBezTo>
                  <a:cubicBezTo>
                    <a:pt x="12" y="277"/>
                    <a:pt x="12" y="277"/>
                    <a:pt x="12" y="277"/>
                  </a:cubicBezTo>
                  <a:cubicBezTo>
                    <a:pt x="12" y="277"/>
                    <a:pt x="14" y="277"/>
                    <a:pt x="16" y="278"/>
                  </a:cubicBezTo>
                  <a:cubicBezTo>
                    <a:pt x="21" y="279"/>
                    <a:pt x="28" y="283"/>
                    <a:pt x="38" y="287"/>
                  </a:cubicBezTo>
                  <a:cubicBezTo>
                    <a:pt x="73" y="305"/>
                    <a:pt x="138" y="344"/>
                    <a:pt x="215" y="391"/>
                  </a:cubicBezTo>
                  <a:cubicBezTo>
                    <a:pt x="331" y="461"/>
                    <a:pt x="474" y="552"/>
                    <a:pt x="589" y="625"/>
                  </a:cubicBezTo>
                  <a:cubicBezTo>
                    <a:pt x="646" y="661"/>
                    <a:pt x="697" y="693"/>
                    <a:pt x="732" y="716"/>
                  </a:cubicBezTo>
                  <a:cubicBezTo>
                    <a:pt x="750" y="727"/>
                    <a:pt x="765" y="737"/>
                    <a:pt x="775" y="743"/>
                  </a:cubicBezTo>
                  <a:cubicBezTo>
                    <a:pt x="784" y="749"/>
                    <a:pt x="790" y="753"/>
                    <a:pt x="790" y="753"/>
                  </a:cubicBezTo>
                  <a:cubicBezTo>
                    <a:pt x="792" y="750"/>
                    <a:pt x="792" y="750"/>
                    <a:pt x="792" y="750"/>
                  </a:cubicBezTo>
                  <a:cubicBezTo>
                    <a:pt x="794" y="746"/>
                    <a:pt x="794" y="746"/>
                    <a:pt x="794" y="746"/>
                  </a:cubicBezTo>
                  <a:cubicBezTo>
                    <a:pt x="10" y="256"/>
                    <a:pt x="10" y="256"/>
                    <a:pt x="10" y="256"/>
                  </a:cubicBezTo>
                  <a:cubicBezTo>
                    <a:pt x="8" y="260"/>
                    <a:pt x="8" y="260"/>
                    <a:pt x="8" y="260"/>
                  </a:cubicBezTo>
                  <a:cubicBezTo>
                    <a:pt x="11" y="262"/>
                    <a:pt x="11" y="262"/>
                    <a:pt x="11" y="262"/>
                  </a:cubicBezTo>
                  <a:cubicBezTo>
                    <a:pt x="8" y="260"/>
                    <a:pt x="8" y="260"/>
                    <a:pt x="8" y="260"/>
                  </a:cubicBezTo>
                  <a:cubicBezTo>
                    <a:pt x="9" y="263"/>
                    <a:pt x="9" y="263"/>
                    <a:pt x="9" y="263"/>
                  </a:cubicBezTo>
                  <a:cubicBezTo>
                    <a:pt x="10" y="263"/>
                    <a:pt x="11" y="262"/>
                    <a:pt x="11" y="262"/>
                  </a:cubicBezTo>
                  <a:cubicBezTo>
                    <a:pt x="8" y="260"/>
                    <a:pt x="8" y="260"/>
                    <a:pt x="8" y="260"/>
                  </a:cubicBezTo>
                  <a:cubicBezTo>
                    <a:pt x="9" y="263"/>
                    <a:pt x="9" y="263"/>
                    <a:pt x="9" y="263"/>
                  </a:cubicBezTo>
                  <a:cubicBezTo>
                    <a:pt x="9" y="261"/>
                    <a:pt x="9" y="261"/>
                    <a:pt x="9" y="261"/>
                  </a:cubicBezTo>
                  <a:cubicBezTo>
                    <a:pt x="9" y="263"/>
                    <a:pt x="9" y="263"/>
                    <a:pt x="9" y="263"/>
                  </a:cubicBezTo>
                  <a:cubicBezTo>
                    <a:pt x="9" y="263"/>
                    <a:pt x="9" y="263"/>
                    <a:pt x="9" y="263"/>
                  </a:cubicBezTo>
                  <a:cubicBezTo>
                    <a:pt x="9" y="261"/>
                    <a:pt x="9" y="261"/>
                    <a:pt x="9" y="261"/>
                  </a:cubicBezTo>
                  <a:cubicBezTo>
                    <a:pt x="9" y="263"/>
                    <a:pt x="9" y="263"/>
                    <a:pt x="9" y="263"/>
                  </a:cubicBezTo>
                  <a:cubicBezTo>
                    <a:pt x="9" y="263"/>
                    <a:pt x="9" y="263"/>
                    <a:pt x="9" y="263"/>
                  </a:cubicBezTo>
                  <a:cubicBezTo>
                    <a:pt x="9" y="263"/>
                    <a:pt x="9" y="263"/>
                    <a:pt x="9" y="263"/>
                  </a:cubicBezTo>
                  <a:cubicBezTo>
                    <a:pt x="9" y="263"/>
                    <a:pt x="9" y="263"/>
                    <a:pt x="9" y="263"/>
                  </a:cubicBezTo>
                  <a:cubicBezTo>
                    <a:pt x="9" y="263"/>
                    <a:pt x="9" y="263"/>
                    <a:pt x="9" y="263"/>
                  </a:cubicBezTo>
                  <a:cubicBezTo>
                    <a:pt x="9" y="263"/>
                    <a:pt x="9" y="263"/>
                    <a:pt x="9" y="263"/>
                  </a:cubicBezTo>
                  <a:cubicBezTo>
                    <a:pt x="9" y="263"/>
                    <a:pt x="10" y="264"/>
                    <a:pt x="13" y="265"/>
                  </a:cubicBezTo>
                  <a:cubicBezTo>
                    <a:pt x="22" y="268"/>
                    <a:pt x="41" y="279"/>
                    <a:pt x="67" y="293"/>
                  </a:cubicBezTo>
                  <a:cubicBezTo>
                    <a:pt x="160" y="346"/>
                    <a:pt x="341" y="456"/>
                    <a:pt x="499" y="554"/>
                  </a:cubicBezTo>
                  <a:cubicBezTo>
                    <a:pt x="578" y="602"/>
                    <a:pt x="651" y="648"/>
                    <a:pt x="704" y="681"/>
                  </a:cubicBezTo>
                  <a:cubicBezTo>
                    <a:pt x="731" y="698"/>
                    <a:pt x="753" y="711"/>
                    <a:pt x="768" y="721"/>
                  </a:cubicBezTo>
                  <a:cubicBezTo>
                    <a:pt x="776" y="725"/>
                    <a:pt x="781" y="729"/>
                    <a:pt x="785" y="732"/>
                  </a:cubicBezTo>
                  <a:cubicBezTo>
                    <a:pt x="789" y="734"/>
                    <a:pt x="791" y="735"/>
                    <a:pt x="792" y="735"/>
                  </a:cubicBezTo>
                  <a:cubicBezTo>
                    <a:pt x="794" y="732"/>
                    <a:pt x="794" y="732"/>
                    <a:pt x="794" y="732"/>
                  </a:cubicBezTo>
                  <a:cubicBezTo>
                    <a:pt x="796" y="729"/>
                    <a:pt x="796" y="729"/>
                    <a:pt x="796" y="729"/>
                  </a:cubicBezTo>
                  <a:cubicBezTo>
                    <a:pt x="796" y="729"/>
                    <a:pt x="792" y="727"/>
                    <a:pt x="787" y="724"/>
                  </a:cubicBezTo>
                  <a:cubicBezTo>
                    <a:pt x="744" y="698"/>
                    <a:pt x="549" y="583"/>
                    <a:pt x="366" y="471"/>
                  </a:cubicBezTo>
                  <a:cubicBezTo>
                    <a:pt x="274" y="415"/>
                    <a:pt x="185" y="360"/>
                    <a:pt x="119" y="318"/>
                  </a:cubicBezTo>
                  <a:cubicBezTo>
                    <a:pt x="86" y="296"/>
                    <a:pt x="59" y="278"/>
                    <a:pt x="40" y="264"/>
                  </a:cubicBezTo>
                  <a:cubicBezTo>
                    <a:pt x="31" y="258"/>
                    <a:pt x="23" y="252"/>
                    <a:pt x="18" y="248"/>
                  </a:cubicBezTo>
                  <a:cubicBezTo>
                    <a:pt x="16" y="246"/>
                    <a:pt x="14" y="244"/>
                    <a:pt x="13" y="243"/>
                  </a:cubicBezTo>
                  <a:cubicBezTo>
                    <a:pt x="12" y="242"/>
                    <a:pt x="12" y="242"/>
                    <a:pt x="12" y="241"/>
                  </a:cubicBezTo>
                  <a:cubicBezTo>
                    <a:pt x="12" y="241"/>
                    <a:pt x="12" y="241"/>
                    <a:pt x="12" y="241"/>
                  </a:cubicBezTo>
                  <a:cubicBezTo>
                    <a:pt x="12" y="241"/>
                    <a:pt x="12" y="241"/>
                    <a:pt x="12" y="241"/>
                  </a:cubicBezTo>
                  <a:cubicBezTo>
                    <a:pt x="10" y="242"/>
                    <a:pt x="10" y="242"/>
                    <a:pt x="10" y="242"/>
                  </a:cubicBezTo>
                  <a:cubicBezTo>
                    <a:pt x="12" y="242"/>
                    <a:pt x="12" y="242"/>
                    <a:pt x="12" y="242"/>
                  </a:cubicBezTo>
                  <a:cubicBezTo>
                    <a:pt x="12" y="241"/>
                    <a:pt x="12" y="241"/>
                    <a:pt x="12" y="241"/>
                  </a:cubicBezTo>
                  <a:cubicBezTo>
                    <a:pt x="10" y="242"/>
                    <a:pt x="10" y="242"/>
                    <a:pt x="10" y="242"/>
                  </a:cubicBezTo>
                  <a:cubicBezTo>
                    <a:pt x="12" y="242"/>
                    <a:pt x="12" y="242"/>
                    <a:pt x="12" y="242"/>
                  </a:cubicBezTo>
                  <a:cubicBezTo>
                    <a:pt x="9" y="242"/>
                    <a:pt x="9" y="242"/>
                    <a:pt x="9" y="242"/>
                  </a:cubicBezTo>
                  <a:cubicBezTo>
                    <a:pt x="11" y="243"/>
                    <a:pt x="11" y="243"/>
                    <a:pt x="11" y="243"/>
                  </a:cubicBezTo>
                  <a:cubicBezTo>
                    <a:pt x="12" y="243"/>
                    <a:pt x="12" y="242"/>
                    <a:pt x="12" y="242"/>
                  </a:cubicBezTo>
                  <a:cubicBezTo>
                    <a:pt x="9" y="242"/>
                    <a:pt x="9" y="242"/>
                    <a:pt x="9" y="242"/>
                  </a:cubicBezTo>
                  <a:cubicBezTo>
                    <a:pt x="11" y="243"/>
                    <a:pt x="11" y="243"/>
                    <a:pt x="11" y="243"/>
                  </a:cubicBezTo>
                  <a:cubicBezTo>
                    <a:pt x="8" y="241"/>
                    <a:pt x="8" y="241"/>
                    <a:pt x="8" y="241"/>
                  </a:cubicBezTo>
                  <a:cubicBezTo>
                    <a:pt x="6" y="245"/>
                    <a:pt x="6" y="245"/>
                    <a:pt x="6" y="245"/>
                  </a:cubicBezTo>
                  <a:cubicBezTo>
                    <a:pt x="6" y="245"/>
                    <a:pt x="192" y="364"/>
                    <a:pt x="383" y="483"/>
                  </a:cubicBezTo>
                  <a:cubicBezTo>
                    <a:pt x="479" y="542"/>
                    <a:pt x="576" y="602"/>
                    <a:pt x="651" y="647"/>
                  </a:cubicBezTo>
                  <a:cubicBezTo>
                    <a:pt x="689" y="669"/>
                    <a:pt x="722" y="688"/>
                    <a:pt x="746" y="701"/>
                  </a:cubicBezTo>
                  <a:cubicBezTo>
                    <a:pt x="758" y="707"/>
                    <a:pt x="768" y="712"/>
                    <a:pt x="776" y="716"/>
                  </a:cubicBezTo>
                  <a:cubicBezTo>
                    <a:pt x="780" y="718"/>
                    <a:pt x="783" y="719"/>
                    <a:pt x="786" y="720"/>
                  </a:cubicBezTo>
                  <a:cubicBezTo>
                    <a:pt x="789" y="721"/>
                    <a:pt x="791" y="722"/>
                    <a:pt x="793" y="722"/>
                  </a:cubicBezTo>
                  <a:cubicBezTo>
                    <a:pt x="794" y="722"/>
                    <a:pt x="795" y="722"/>
                    <a:pt x="796" y="721"/>
                  </a:cubicBezTo>
                  <a:cubicBezTo>
                    <a:pt x="796" y="721"/>
                    <a:pt x="797" y="720"/>
                    <a:pt x="798" y="719"/>
                  </a:cubicBezTo>
                  <a:cubicBezTo>
                    <a:pt x="799" y="718"/>
                    <a:pt x="799" y="717"/>
                    <a:pt x="799" y="716"/>
                  </a:cubicBezTo>
                  <a:cubicBezTo>
                    <a:pt x="799" y="715"/>
                    <a:pt x="798" y="714"/>
                    <a:pt x="798" y="713"/>
                  </a:cubicBezTo>
                  <a:cubicBezTo>
                    <a:pt x="797" y="711"/>
                    <a:pt x="795" y="709"/>
                    <a:pt x="793" y="707"/>
                  </a:cubicBezTo>
                  <a:cubicBezTo>
                    <a:pt x="788" y="702"/>
                    <a:pt x="782" y="697"/>
                    <a:pt x="773" y="690"/>
                  </a:cubicBezTo>
                  <a:cubicBezTo>
                    <a:pt x="739" y="666"/>
                    <a:pt x="674" y="625"/>
                    <a:pt x="596" y="578"/>
                  </a:cubicBezTo>
                  <a:cubicBezTo>
                    <a:pt x="479" y="508"/>
                    <a:pt x="332" y="422"/>
                    <a:pt x="214" y="352"/>
                  </a:cubicBezTo>
                  <a:cubicBezTo>
                    <a:pt x="154" y="318"/>
                    <a:pt x="103" y="287"/>
                    <a:pt x="66" y="263"/>
                  </a:cubicBezTo>
                  <a:cubicBezTo>
                    <a:pt x="47" y="252"/>
                    <a:pt x="33" y="242"/>
                    <a:pt x="23" y="235"/>
                  </a:cubicBezTo>
                  <a:cubicBezTo>
                    <a:pt x="18" y="231"/>
                    <a:pt x="14" y="228"/>
                    <a:pt x="11" y="226"/>
                  </a:cubicBezTo>
                  <a:cubicBezTo>
                    <a:pt x="10" y="225"/>
                    <a:pt x="9" y="224"/>
                    <a:pt x="9" y="223"/>
                  </a:cubicBezTo>
                  <a:cubicBezTo>
                    <a:pt x="8" y="223"/>
                    <a:pt x="8" y="223"/>
                    <a:pt x="8" y="223"/>
                  </a:cubicBezTo>
                  <a:cubicBezTo>
                    <a:pt x="7" y="224"/>
                    <a:pt x="7" y="224"/>
                    <a:pt x="7" y="224"/>
                  </a:cubicBezTo>
                  <a:cubicBezTo>
                    <a:pt x="8" y="224"/>
                    <a:pt x="8" y="224"/>
                    <a:pt x="8" y="224"/>
                  </a:cubicBezTo>
                  <a:cubicBezTo>
                    <a:pt x="8" y="223"/>
                    <a:pt x="8" y="223"/>
                    <a:pt x="8" y="223"/>
                  </a:cubicBezTo>
                  <a:cubicBezTo>
                    <a:pt x="7" y="224"/>
                    <a:pt x="7" y="224"/>
                    <a:pt x="7" y="224"/>
                  </a:cubicBezTo>
                  <a:cubicBezTo>
                    <a:pt x="8" y="224"/>
                    <a:pt x="8" y="224"/>
                    <a:pt x="8" y="224"/>
                  </a:cubicBezTo>
                  <a:cubicBezTo>
                    <a:pt x="5" y="224"/>
                    <a:pt x="5" y="224"/>
                    <a:pt x="5" y="224"/>
                  </a:cubicBezTo>
                  <a:cubicBezTo>
                    <a:pt x="8" y="226"/>
                    <a:pt x="8" y="226"/>
                    <a:pt x="8" y="226"/>
                  </a:cubicBezTo>
                  <a:cubicBezTo>
                    <a:pt x="8" y="225"/>
                    <a:pt x="8" y="224"/>
                    <a:pt x="8" y="224"/>
                  </a:cubicBezTo>
                  <a:cubicBezTo>
                    <a:pt x="5" y="224"/>
                    <a:pt x="5" y="224"/>
                    <a:pt x="5" y="224"/>
                  </a:cubicBezTo>
                  <a:cubicBezTo>
                    <a:pt x="8" y="226"/>
                    <a:pt x="8" y="226"/>
                    <a:pt x="8" y="226"/>
                  </a:cubicBezTo>
                  <a:cubicBezTo>
                    <a:pt x="5" y="224"/>
                    <a:pt x="5" y="224"/>
                    <a:pt x="5" y="224"/>
                  </a:cubicBezTo>
                  <a:cubicBezTo>
                    <a:pt x="3" y="227"/>
                    <a:pt x="3" y="227"/>
                    <a:pt x="3" y="227"/>
                  </a:cubicBezTo>
                  <a:cubicBezTo>
                    <a:pt x="3" y="227"/>
                    <a:pt x="195" y="346"/>
                    <a:pt x="390" y="465"/>
                  </a:cubicBezTo>
                  <a:cubicBezTo>
                    <a:pt x="487" y="525"/>
                    <a:pt x="585" y="584"/>
                    <a:pt x="659" y="629"/>
                  </a:cubicBezTo>
                  <a:cubicBezTo>
                    <a:pt x="696" y="651"/>
                    <a:pt x="728" y="670"/>
                    <a:pt x="750" y="683"/>
                  </a:cubicBezTo>
                  <a:cubicBezTo>
                    <a:pt x="761" y="689"/>
                    <a:pt x="771" y="694"/>
                    <a:pt x="777" y="698"/>
                  </a:cubicBezTo>
                  <a:cubicBezTo>
                    <a:pt x="780" y="700"/>
                    <a:pt x="783" y="701"/>
                    <a:pt x="785" y="702"/>
                  </a:cubicBezTo>
                  <a:cubicBezTo>
                    <a:pt x="786" y="703"/>
                    <a:pt x="787" y="703"/>
                    <a:pt x="788" y="703"/>
                  </a:cubicBezTo>
                  <a:cubicBezTo>
                    <a:pt x="788" y="703"/>
                    <a:pt x="789" y="703"/>
                    <a:pt x="789" y="704"/>
                  </a:cubicBezTo>
                  <a:cubicBezTo>
                    <a:pt x="789" y="704"/>
                    <a:pt x="790" y="704"/>
                    <a:pt x="790" y="704"/>
                  </a:cubicBezTo>
                  <a:cubicBezTo>
                    <a:pt x="791" y="704"/>
                    <a:pt x="791" y="704"/>
                    <a:pt x="792" y="704"/>
                  </a:cubicBezTo>
                  <a:cubicBezTo>
                    <a:pt x="792" y="703"/>
                    <a:pt x="793" y="703"/>
                    <a:pt x="794" y="702"/>
                  </a:cubicBezTo>
                  <a:cubicBezTo>
                    <a:pt x="794" y="701"/>
                    <a:pt x="795" y="700"/>
                    <a:pt x="794" y="699"/>
                  </a:cubicBezTo>
                  <a:cubicBezTo>
                    <a:pt x="794" y="698"/>
                    <a:pt x="794" y="697"/>
                    <a:pt x="793" y="697"/>
                  </a:cubicBezTo>
                  <a:cubicBezTo>
                    <a:pt x="11" y="208"/>
                    <a:pt x="11" y="208"/>
                    <a:pt x="11" y="208"/>
                  </a:cubicBezTo>
                  <a:cubicBezTo>
                    <a:pt x="9" y="207"/>
                    <a:pt x="7" y="208"/>
                    <a:pt x="6" y="209"/>
                  </a:cubicBezTo>
                  <a:cubicBezTo>
                    <a:pt x="5" y="211"/>
                    <a:pt x="5" y="214"/>
                    <a:pt x="7" y="215"/>
                  </a:cubicBezTo>
                  <a:cubicBezTo>
                    <a:pt x="7" y="215"/>
                    <a:pt x="195" y="332"/>
                    <a:pt x="386" y="450"/>
                  </a:cubicBezTo>
                  <a:cubicBezTo>
                    <a:pt x="482" y="508"/>
                    <a:pt x="579" y="567"/>
                    <a:pt x="653" y="611"/>
                  </a:cubicBezTo>
                  <a:cubicBezTo>
                    <a:pt x="690" y="633"/>
                    <a:pt x="722" y="652"/>
                    <a:pt x="746" y="665"/>
                  </a:cubicBezTo>
                  <a:cubicBezTo>
                    <a:pt x="757" y="671"/>
                    <a:pt x="767" y="676"/>
                    <a:pt x="774" y="680"/>
                  </a:cubicBezTo>
                  <a:cubicBezTo>
                    <a:pt x="778" y="681"/>
                    <a:pt x="781" y="683"/>
                    <a:pt x="783" y="684"/>
                  </a:cubicBezTo>
                  <a:cubicBezTo>
                    <a:pt x="784" y="684"/>
                    <a:pt x="785" y="684"/>
                    <a:pt x="786" y="685"/>
                  </a:cubicBezTo>
                  <a:cubicBezTo>
                    <a:pt x="787" y="685"/>
                    <a:pt x="788" y="685"/>
                    <a:pt x="789" y="685"/>
                  </a:cubicBezTo>
                  <a:cubicBezTo>
                    <a:pt x="790" y="685"/>
                    <a:pt x="790" y="685"/>
                    <a:pt x="791" y="685"/>
                  </a:cubicBezTo>
                  <a:cubicBezTo>
                    <a:pt x="792" y="685"/>
                    <a:pt x="793" y="684"/>
                    <a:pt x="793" y="683"/>
                  </a:cubicBezTo>
                  <a:cubicBezTo>
                    <a:pt x="794" y="682"/>
                    <a:pt x="794" y="681"/>
                    <a:pt x="794" y="680"/>
                  </a:cubicBezTo>
                  <a:cubicBezTo>
                    <a:pt x="794" y="679"/>
                    <a:pt x="793" y="678"/>
                    <a:pt x="792" y="678"/>
                  </a:cubicBezTo>
                  <a:cubicBezTo>
                    <a:pt x="7" y="187"/>
                    <a:pt x="7" y="187"/>
                    <a:pt x="7" y="187"/>
                  </a:cubicBezTo>
                  <a:cubicBezTo>
                    <a:pt x="5" y="191"/>
                    <a:pt x="5" y="191"/>
                    <a:pt x="5" y="191"/>
                  </a:cubicBezTo>
                  <a:cubicBezTo>
                    <a:pt x="9" y="193"/>
                    <a:pt x="9" y="193"/>
                    <a:pt x="9" y="193"/>
                  </a:cubicBezTo>
                  <a:cubicBezTo>
                    <a:pt x="5" y="191"/>
                    <a:pt x="5" y="191"/>
                    <a:pt x="5" y="191"/>
                  </a:cubicBezTo>
                  <a:cubicBezTo>
                    <a:pt x="7" y="194"/>
                    <a:pt x="7" y="194"/>
                    <a:pt x="7" y="194"/>
                  </a:cubicBezTo>
                  <a:cubicBezTo>
                    <a:pt x="7" y="194"/>
                    <a:pt x="8" y="193"/>
                    <a:pt x="9" y="193"/>
                  </a:cubicBezTo>
                  <a:cubicBezTo>
                    <a:pt x="5" y="191"/>
                    <a:pt x="5" y="191"/>
                    <a:pt x="5" y="191"/>
                  </a:cubicBezTo>
                  <a:cubicBezTo>
                    <a:pt x="7" y="194"/>
                    <a:pt x="7" y="194"/>
                    <a:pt x="7" y="194"/>
                  </a:cubicBezTo>
                  <a:cubicBezTo>
                    <a:pt x="5" y="191"/>
                    <a:pt x="5" y="191"/>
                    <a:pt x="5" y="191"/>
                  </a:cubicBezTo>
                  <a:cubicBezTo>
                    <a:pt x="5" y="194"/>
                    <a:pt x="5" y="194"/>
                    <a:pt x="5" y="194"/>
                  </a:cubicBezTo>
                  <a:cubicBezTo>
                    <a:pt x="6" y="194"/>
                    <a:pt x="6" y="194"/>
                    <a:pt x="7" y="194"/>
                  </a:cubicBezTo>
                  <a:cubicBezTo>
                    <a:pt x="5" y="191"/>
                    <a:pt x="5" y="191"/>
                    <a:pt x="5" y="191"/>
                  </a:cubicBezTo>
                  <a:cubicBezTo>
                    <a:pt x="5" y="194"/>
                    <a:pt x="5" y="194"/>
                    <a:pt x="5" y="194"/>
                  </a:cubicBezTo>
                  <a:cubicBezTo>
                    <a:pt x="5" y="192"/>
                    <a:pt x="5" y="192"/>
                    <a:pt x="5" y="192"/>
                  </a:cubicBezTo>
                  <a:cubicBezTo>
                    <a:pt x="5" y="194"/>
                    <a:pt x="5" y="194"/>
                    <a:pt x="5" y="194"/>
                  </a:cubicBezTo>
                  <a:cubicBezTo>
                    <a:pt x="5" y="194"/>
                    <a:pt x="5" y="194"/>
                    <a:pt x="5" y="194"/>
                  </a:cubicBezTo>
                  <a:cubicBezTo>
                    <a:pt x="5" y="192"/>
                    <a:pt x="5" y="192"/>
                    <a:pt x="5" y="192"/>
                  </a:cubicBezTo>
                  <a:cubicBezTo>
                    <a:pt x="5" y="194"/>
                    <a:pt x="5" y="194"/>
                    <a:pt x="5" y="194"/>
                  </a:cubicBezTo>
                  <a:cubicBezTo>
                    <a:pt x="5" y="194"/>
                    <a:pt x="5" y="194"/>
                    <a:pt x="6" y="195"/>
                  </a:cubicBezTo>
                  <a:cubicBezTo>
                    <a:pt x="8" y="196"/>
                    <a:pt x="13" y="199"/>
                    <a:pt x="21" y="203"/>
                  </a:cubicBezTo>
                  <a:cubicBezTo>
                    <a:pt x="77" y="237"/>
                    <a:pt x="260" y="353"/>
                    <a:pt x="433" y="461"/>
                  </a:cubicBezTo>
                  <a:cubicBezTo>
                    <a:pt x="519" y="515"/>
                    <a:pt x="604" y="567"/>
                    <a:pt x="668" y="605"/>
                  </a:cubicBezTo>
                  <a:cubicBezTo>
                    <a:pt x="701" y="625"/>
                    <a:pt x="729" y="641"/>
                    <a:pt x="749" y="652"/>
                  </a:cubicBezTo>
                  <a:cubicBezTo>
                    <a:pt x="760" y="657"/>
                    <a:pt x="768" y="661"/>
                    <a:pt x="775" y="664"/>
                  </a:cubicBezTo>
                  <a:cubicBezTo>
                    <a:pt x="778" y="666"/>
                    <a:pt x="781" y="667"/>
                    <a:pt x="784" y="668"/>
                  </a:cubicBezTo>
                  <a:cubicBezTo>
                    <a:pt x="786" y="669"/>
                    <a:pt x="788" y="669"/>
                    <a:pt x="790" y="669"/>
                  </a:cubicBezTo>
                  <a:cubicBezTo>
                    <a:pt x="791" y="669"/>
                    <a:pt x="791" y="669"/>
                    <a:pt x="792" y="669"/>
                  </a:cubicBezTo>
                  <a:cubicBezTo>
                    <a:pt x="793" y="669"/>
                    <a:pt x="794" y="668"/>
                    <a:pt x="795" y="667"/>
                  </a:cubicBezTo>
                  <a:cubicBezTo>
                    <a:pt x="795" y="667"/>
                    <a:pt x="795" y="667"/>
                    <a:pt x="795" y="667"/>
                  </a:cubicBezTo>
                  <a:cubicBezTo>
                    <a:pt x="795" y="666"/>
                    <a:pt x="795" y="665"/>
                    <a:pt x="795" y="665"/>
                  </a:cubicBezTo>
                  <a:cubicBezTo>
                    <a:pt x="795" y="664"/>
                    <a:pt x="795" y="663"/>
                    <a:pt x="795" y="663"/>
                  </a:cubicBezTo>
                  <a:cubicBezTo>
                    <a:pt x="794" y="662"/>
                    <a:pt x="794" y="662"/>
                    <a:pt x="794" y="662"/>
                  </a:cubicBezTo>
                  <a:cubicBezTo>
                    <a:pt x="793" y="661"/>
                    <a:pt x="793" y="661"/>
                    <a:pt x="792" y="660"/>
                  </a:cubicBezTo>
                  <a:cubicBezTo>
                    <a:pt x="789" y="658"/>
                    <a:pt x="784" y="654"/>
                    <a:pt x="776" y="649"/>
                  </a:cubicBezTo>
                  <a:cubicBezTo>
                    <a:pt x="719" y="611"/>
                    <a:pt x="527" y="492"/>
                    <a:pt x="350" y="382"/>
                  </a:cubicBezTo>
                  <a:cubicBezTo>
                    <a:pt x="172" y="272"/>
                    <a:pt x="9" y="171"/>
                    <a:pt x="9" y="171"/>
                  </a:cubicBezTo>
                  <a:cubicBezTo>
                    <a:pt x="7" y="175"/>
                    <a:pt x="7" y="175"/>
                    <a:pt x="7" y="175"/>
                  </a:cubicBezTo>
                  <a:cubicBezTo>
                    <a:pt x="10" y="177"/>
                    <a:pt x="10" y="177"/>
                    <a:pt x="10" y="177"/>
                  </a:cubicBezTo>
                  <a:cubicBezTo>
                    <a:pt x="8" y="175"/>
                    <a:pt x="8" y="175"/>
                    <a:pt x="8" y="175"/>
                  </a:cubicBezTo>
                  <a:cubicBezTo>
                    <a:pt x="9" y="178"/>
                    <a:pt x="9" y="178"/>
                    <a:pt x="9" y="178"/>
                  </a:cubicBezTo>
                  <a:cubicBezTo>
                    <a:pt x="9" y="178"/>
                    <a:pt x="10" y="177"/>
                    <a:pt x="10" y="177"/>
                  </a:cubicBezTo>
                  <a:cubicBezTo>
                    <a:pt x="8" y="175"/>
                    <a:pt x="8" y="175"/>
                    <a:pt x="8" y="175"/>
                  </a:cubicBezTo>
                  <a:cubicBezTo>
                    <a:pt x="9" y="178"/>
                    <a:pt x="9" y="178"/>
                    <a:pt x="9" y="178"/>
                  </a:cubicBezTo>
                  <a:cubicBezTo>
                    <a:pt x="8" y="176"/>
                    <a:pt x="8" y="176"/>
                    <a:pt x="8" y="176"/>
                  </a:cubicBezTo>
                  <a:cubicBezTo>
                    <a:pt x="8" y="178"/>
                    <a:pt x="8" y="178"/>
                    <a:pt x="8" y="178"/>
                  </a:cubicBezTo>
                  <a:cubicBezTo>
                    <a:pt x="8" y="178"/>
                    <a:pt x="8" y="178"/>
                    <a:pt x="9" y="178"/>
                  </a:cubicBezTo>
                  <a:cubicBezTo>
                    <a:pt x="8" y="176"/>
                    <a:pt x="8" y="176"/>
                    <a:pt x="8" y="176"/>
                  </a:cubicBezTo>
                  <a:cubicBezTo>
                    <a:pt x="8" y="178"/>
                    <a:pt x="8" y="178"/>
                    <a:pt x="8" y="178"/>
                  </a:cubicBezTo>
                  <a:cubicBezTo>
                    <a:pt x="8" y="178"/>
                    <a:pt x="8" y="178"/>
                    <a:pt x="8" y="178"/>
                  </a:cubicBezTo>
                  <a:cubicBezTo>
                    <a:pt x="8" y="178"/>
                    <a:pt x="8" y="178"/>
                    <a:pt x="8" y="178"/>
                  </a:cubicBezTo>
                  <a:cubicBezTo>
                    <a:pt x="8" y="178"/>
                    <a:pt x="8" y="178"/>
                    <a:pt x="8" y="178"/>
                  </a:cubicBezTo>
                  <a:cubicBezTo>
                    <a:pt x="8" y="178"/>
                    <a:pt x="8" y="178"/>
                    <a:pt x="8" y="178"/>
                  </a:cubicBezTo>
                  <a:cubicBezTo>
                    <a:pt x="8" y="178"/>
                    <a:pt x="8" y="178"/>
                    <a:pt x="8" y="178"/>
                  </a:cubicBezTo>
                  <a:cubicBezTo>
                    <a:pt x="8" y="178"/>
                    <a:pt x="10" y="179"/>
                    <a:pt x="12" y="180"/>
                  </a:cubicBezTo>
                  <a:cubicBezTo>
                    <a:pt x="21" y="183"/>
                    <a:pt x="41" y="194"/>
                    <a:pt x="67" y="209"/>
                  </a:cubicBezTo>
                  <a:cubicBezTo>
                    <a:pt x="160" y="262"/>
                    <a:pt x="341" y="373"/>
                    <a:pt x="499" y="472"/>
                  </a:cubicBezTo>
                  <a:cubicBezTo>
                    <a:pt x="578" y="521"/>
                    <a:pt x="651" y="567"/>
                    <a:pt x="705" y="600"/>
                  </a:cubicBezTo>
                  <a:cubicBezTo>
                    <a:pt x="731" y="617"/>
                    <a:pt x="753" y="631"/>
                    <a:pt x="768" y="640"/>
                  </a:cubicBezTo>
                  <a:cubicBezTo>
                    <a:pt x="776" y="645"/>
                    <a:pt x="782" y="649"/>
                    <a:pt x="786" y="651"/>
                  </a:cubicBezTo>
                  <a:cubicBezTo>
                    <a:pt x="790" y="654"/>
                    <a:pt x="792" y="655"/>
                    <a:pt x="792" y="655"/>
                  </a:cubicBezTo>
                  <a:cubicBezTo>
                    <a:pt x="793" y="656"/>
                    <a:pt x="794" y="656"/>
                    <a:pt x="795" y="656"/>
                  </a:cubicBezTo>
                  <a:cubicBezTo>
                    <a:pt x="796" y="656"/>
                    <a:pt x="797" y="655"/>
                    <a:pt x="797" y="654"/>
                  </a:cubicBezTo>
                  <a:cubicBezTo>
                    <a:pt x="798" y="653"/>
                    <a:pt x="798" y="652"/>
                    <a:pt x="798" y="651"/>
                  </a:cubicBezTo>
                  <a:cubicBezTo>
                    <a:pt x="797" y="650"/>
                    <a:pt x="797" y="649"/>
                    <a:pt x="796" y="649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8" y="161"/>
                    <a:pt x="8" y="161"/>
                    <a:pt x="8" y="161"/>
                  </a:cubicBezTo>
                  <a:cubicBezTo>
                    <a:pt x="11" y="163"/>
                    <a:pt x="11" y="163"/>
                    <a:pt x="11" y="163"/>
                  </a:cubicBezTo>
                  <a:cubicBezTo>
                    <a:pt x="8" y="161"/>
                    <a:pt x="8" y="161"/>
                    <a:pt x="8" y="161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10" y="164"/>
                    <a:pt x="10" y="164"/>
                    <a:pt x="11" y="163"/>
                  </a:cubicBezTo>
                  <a:cubicBezTo>
                    <a:pt x="8" y="161"/>
                    <a:pt x="8" y="161"/>
                    <a:pt x="8" y="161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8" y="162"/>
                    <a:pt x="8" y="162"/>
                    <a:pt x="8" y="162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9" y="164"/>
                    <a:pt x="9" y="164"/>
                  </a:cubicBezTo>
                  <a:cubicBezTo>
                    <a:pt x="8" y="162"/>
                    <a:pt x="8" y="162"/>
                    <a:pt x="8" y="162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9" y="164"/>
                    <a:pt x="10" y="165"/>
                    <a:pt x="12" y="166"/>
                  </a:cubicBezTo>
                  <a:cubicBezTo>
                    <a:pt x="21" y="170"/>
                    <a:pt x="40" y="181"/>
                    <a:pt x="65" y="196"/>
                  </a:cubicBezTo>
                  <a:cubicBezTo>
                    <a:pt x="154" y="250"/>
                    <a:pt x="329" y="361"/>
                    <a:pt x="485" y="459"/>
                  </a:cubicBezTo>
                  <a:cubicBezTo>
                    <a:pt x="562" y="508"/>
                    <a:pt x="635" y="554"/>
                    <a:pt x="691" y="587"/>
                  </a:cubicBezTo>
                  <a:cubicBezTo>
                    <a:pt x="718" y="604"/>
                    <a:pt x="742" y="618"/>
                    <a:pt x="759" y="627"/>
                  </a:cubicBezTo>
                  <a:cubicBezTo>
                    <a:pt x="768" y="632"/>
                    <a:pt x="775" y="635"/>
                    <a:pt x="780" y="638"/>
                  </a:cubicBezTo>
                  <a:cubicBezTo>
                    <a:pt x="783" y="639"/>
                    <a:pt x="785" y="640"/>
                    <a:pt x="787" y="641"/>
                  </a:cubicBezTo>
                  <a:cubicBezTo>
                    <a:pt x="789" y="642"/>
                    <a:pt x="791" y="642"/>
                    <a:pt x="792" y="642"/>
                  </a:cubicBezTo>
                  <a:cubicBezTo>
                    <a:pt x="793" y="642"/>
                    <a:pt x="794" y="642"/>
                    <a:pt x="794" y="642"/>
                  </a:cubicBezTo>
                  <a:cubicBezTo>
                    <a:pt x="795" y="642"/>
                    <a:pt x="796" y="641"/>
                    <a:pt x="797" y="640"/>
                  </a:cubicBezTo>
                  <a:cubicBezTo>
                    <a:pt x="797" y="639"/>
                    <a:pt x="797" y="638"/>
                    <a:pt x="797" y="637"/>
                  </a:cubicBezTo>
                  <a:cubicBezTo>
                    <a:pt x="797" y="636"/>
                    <a:pt x="796" y="635"/>
                    <a:pt x="795" y="635"/>
                  </a:cubicBezTo>
                  <a:cubicBezTo>
                    <a:pt x="795" y="635"/>
                    <a:pt x="792" y="633"/>
                    <a:pt x="787" y="629"/>
                  </a:cubicBezTo>
                  <a:cubicBezTo>
                    <a:pt x="743" y="603"/>
                    <a:pt x="549" y="486"/>
                    <a:pt x="366" y="373"/>
                  </a:cubicBezTo>
                  <a:cubicBezTo>
                    <a:pt x="275" y="316"/>
                    <a:pt x="186" y="261"/>
                    <a:pt x="120" y="219"/>
                  </a:cubicBezTo>
                  <a:cubicBezTo>
                    <a:pt x="87" y="198"/>
                    <a:pt x="60" y="180"/>
                    <a:pt x="41" y="167"/>
                  </a:cubicBezTo>
                  <a:cubicBezTo>
                    <a:pt x="31" y="161"/>
                    <a:pt x="24" y="156"/>
                    <a:pt x="19" y="152"/>
                  </a:cubicBezTo>
                  <a:cubicBezTo>
                    <a:pt x="16" y="150"/>
                    <a:pt x="14" y="148"/>
                    <a:pt x="13" y="147"/>
                  </a:cubicBezTo>
                  <a:cubicBezTo>
                    <a:pt x="13" y="147"/>
                    <a:pt x="12" y="146"/>
                    <a:pt x="12" y="146"/>
                  </a:cubicBezTo>
                  <a:cubicBezTo>
                    <a:pt x="12" y="146"/>
                    <a:pt x="12" y="146"/>
                    <a:pt x="12" y="146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2" y="148"/>
                    <a:pt x="12" y="148"/>
                    <a:pt x="12" y="148"/>
                  </a:cubicBezTo>
                  <a:cubicBezTo>
                    <a:pt x="12" y="146"/>
                    <a:pt x="12" y="146"/>
                    <a:pt x="12" y="146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2" y="148"/>
                    <a:pt x="12" y="148"/>
                    <a:pt x="12" y="148"/>
                  </a:cubicBezTo>
                  <a:cubicBezTo>
                    <a:pt x="9" y="148"/>
                    <a:pt x="9" y="148"/>
                    <a:pt x="9" y="148"/>
                  </a:cubicBezTo>
                  <a:cubicBezTo>
                    <a:pt x="12" y="150"/>
                    <a:pt x="12" y="150"/>
                    <a:pt x="12" y="150"/>
                  </a:cubicBezTo>
                  <a:cubicBezTo>
                    <a:pt x="12" y="149"/>
                    <a:pt x="12" y="148"/>
                    <a:pt x="12" y="148"/>
                  </a:cubicBezTo>
                  <a:cubicBezTo>
                    <a:pt x="9" y="148"/>
                    <a:pt x="9" y="148"/>
                    <a:pt x="9" y="148"/>
                  </a:cubicBezTo>
                  <a:cubicBezTo>
                    <a:pt x="12" y="150"/>
                    <a:pt x="12" y="150"/>
                    <a:pt x="12" y="150"/>
                  </a:cubicBezTo>
                  <a:cubicBezTo>
                    <a:pt x="12" y="150"/>
                    <a:pt x="12" y="150"/>
                    <a:pt x="12" y="150"/>
                  </a:cubicBezTo>
                  <a:cubicBezTo>
                    <a:pt x="9" y="148"/>
                    <a:pt x="9" y="148"/>
                    <a:pt x="9" y="148"/>
                  </a:cubicBezTo>
                  <a:cubicBezTo>
                    <a:pt x="10" y="151"/>
                    <a:pt x="10" y="151"/>
                    <a:pt x="10" y="151"/>
                  </a:cubicBezTo>
                  <a:cubicBezTo>
                    <a:pt x="11" y="151"/>
                    <a:pt x="11" y="150"/>
                    <a:pt x="12" y="150"/>
                  </a:cubicBezTo>
                  <a:cubicBezTo>
                    <a:pt x="9" y="148"/>
                    <a:pt x="9" y="148"/>
                    <a:pt x="9" y="148"/>
                  </a:cubicBezTo>
                  <a:cubicBezTo>
                    <a:pt x="10" y="151"/>
                    <a:pt x="10" y="151"/>
                    <a:pt x="10" y="151"/>
                  </a:cubicBezTo>
                  <a:cubicBezTo>
                    <a:pt x="10" y="149"/>
                    <a:pt x="10" y="149"/>
                    <a:pt x="10" y="149"/>
                  </a:cubicBezTo>
                  <a:cubicBezTo>
                    <a:pt x="10" y="151"/>
                    <a:pt x="10" y="151"/>
                    <a:pt x="10" y="151"/>
                  </a:cubicBezTo>
                  <a:cubicBezTo>
                    <a:pt x="10" y="151"/>
                    <a:pt x="10" y="151"/>
                    <a:pt x="10" y="151"/>
                  </a:cubicBezTo>
                  <a:cubicBezTo>
                    <a:pt x="10" y="149"/>
                    <a:pt x="10" y="149"/>
                    <a:pt x="10" y="149"/>
                  </a:cubicBezTo>
                  <a:cubicBezTo>
                    <a:pt x="10" y="151"/>
                    <a:pt x="10" y="151"/>
                    <a:pt x="10" y="151"/>
                  </a:cubicBezTo>
                  <a:cubicBezTo>
                    <a:pt x="10" y="151"/>
                    <a:pt x="10" y="151"/>
                    <a:pt x="10" y="151"/>
                  </a:cubicBezTo>
                  <a:cubicBezTo>
                    <a:pt x="11" y="151"/>
                    <a:pt x="13" y="152"/>
                    <a:pt x="15" y="153"/>
                  </a:cubicBezTo>
                  <a:cubicBezTo>
                    <a:pt x="25" y="157"/>
                    <a:pt x="45" y="168"/>
                    <a:pt x="71" y="183"/>
                  </a:cubicBezTo>
                  <a:cubicBezTo>
                    <a:pt x="163" y="236"/>
                    <a:pt x="338" y="347"/>
                    <a:pt x="492" y="445"/>
                  </a:cubicBezTo>
                  <a:cubicBezTo>
                    <a:pt x="569" y="493"/>
                    <a:pt x="641" y="539"/>
                    <a:pt x="695" y="572"/>
                  </a:cubicBezTo>
                  <a:cubicBezTo>
                    <a:pt x="721" y="588"/>
                    <a:pt x="743" y="602"/>
                    <a:pt x="759" y="611"/>
                  </a:cubicBezTo>
                  <a:cubicBezTo>
                    <a:pt x="767" y="616"/>
                    <a:pt x="774" y="620"/>
                    <a:pt x="779" y="622"/>
                  </a:cubicBezTo>
                  <a:cubicBezTo>
                    <a:pt x="781" y="624"/>
                    <a:pt x="783" y="625"/>
                    <a:pt x="785" y="625"/>
                  </a:cubicBezTo>
                  <a:cubicBezTo>
                    <a:pt x="785" y="626"/>
                    <a:pt x="786" y="626"/>
                    <a:pt x="787" y="626"/>
                  </a:cubicBezTo>
                  <a:cubicBezTo>
                    <a:pt x="787" y="626"/>
                    <a:pt x="788" y="627"/>
                    <a:pt x="789" y="627"/>
                  </a:cubicBezTo>
                  <a:cubicBezTo>
                    <a:pt x="789" y="627"/>
                    <a:pt x="790" y="627"/>
                    <a:pt x="791" y="626"/>
                  </a:cubicBezTo>
                  <a:cubicBezTo>
                    <a:pt x="791" y="626"/>
                    <a:pt x="792" y="626"/>
                    <a:pt x="793" y="625"/>
                  </a:cubicBezTo>
                  <a:cubicBezTo>
                    <a:pt x="793" y="625"/>
                    <a:pt x="793" y="625"/>
                    <a:pt x="793" y="625"/>
                  </a:cubicBezTo>
                  <a:cubicBezTo>
                    <a:pt x="793" y="624"/>
                    <a:pt x="793" y="623"/>
                    <a:pt x="793" y="622"/>
                  </a:cubicBezTo>
                  <a:cubicBezTo>
                    <a:pt x="793" y="621"/>
                    <a:pt x="793" y="621"/>
                    <a:pt x="793" y="620"/>
                  </a:cubicBezTo>
                  <a:cubicBezTo>
                    <a:pt x="792" y="619"/>
                    <a:pt x="792" y="618"/>
                    <a:pt x="791" y="618"/>
                  </a:cubicBezTo>
                  <a:cubicBezTo>
                    <a:pt x="790" y="616"/>
                    <a:pt x="788" y="614"/>
                    <a:pt x="785" y="612"/>
                  </a:cubicBezTo>
                  <a:cubicBezTo>
                    <a:pt x="776" y="604"/>
                    <a:pt x="757" y="591"/>
                    <a:pt x="730" y="573"/>
                  </a:cubicBezTo>
                  <a:cubicBezTo>
                    <a:pt x="545" y="451"/>
                    <a:pt x="9" y="131"/>
                    <a:pt x="9" y="131"/>
                  </a:cubicBezTo>
                  <a:cubicBezTo>
                    <a:pt x="8" y="130"/>
                    <a:pt x="5" y="130"/>
                    <a:pt x="4" y="132"/>
                  </a:cubicBezTo>
                  <a:cubicBezTo>
                    <a:pt x="3" y="134"/>
                    <a:pt x="4" y="136"/>
                    <a:pt x="5" y="137"/>
                  </a:cubicBezTo>
                  <a:cubicBezTo>
                    <a:pt x="791" y="615"/>
                    <a:pt x="791" y="615"/>
                    <a:pt x="791" y="615"/>
                  </a:cubicBezTo>
                  <a:cubicBezTo>
                    <a:pt x="793" y="616"/>
                    <a:pt x="795" y="615"/>
                    <a:pt x="796" y="614"/>
                  </a:cubicBezTo>
                  <a:cubicBezTo>
                    <a:pt x="798" y="612"/>
                    <a:pt x="797" y="609"/>
                    <a:pt x="795" y="608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5" y="119"/>
                    <a:pt x="5" y="119"/>
                    <a:pt x="5" y="119"/>
                  </a:cubicBezTo>
                  <a:cubicBezTo>
                    <a:pt x="8" y="121"/>
                    <a:pt x="8" y="121"/>
                    <a:pt x="8" y="121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7" y="122"/>
                    <a:pt x="8" y="122"/>
                    <a:pt x="8" y="121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7" y="121"/>
                    <a:pt x="7" y="121"/>
                    <a:pt x="7" y="121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7" y="121"/>
                    <a:pt x="7" y="121"/>
                    <a:pt x="7" y="121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8" y="122"/>
                    <a:pt x="10" y="122"/>
                    <a:pt x="12" y="123"/>
                  </a:cubicBezTo>
                  <a:cubicBezTo>
                    <a:pt x="17" y="125"/>
                    <a:pt x="25" y="128"/>
                    <a:pt x="34" y="133"/>
                  </a:cubicBezTo>
                  <a:cubicBezTo>
                    <a:pt x="70" y="151"/>
                    <a:pt x="133" y="189"/>
                    <a:pt x="208" y="237"/>
                  </a:cubicBezTo>
                  <a:cubicBezTo>
                    <a:pt x="321" y="308"/>
                    <a:pt x="461" y="399"/>
                    <a:pt x="576" y="472"/>
                  </a:cubicBezTo>
                  <a:cubicBezTo>
                    <a:pt x="633" y="509"/>
                    <a:pt x="684" y="541"/>
                    <a:pt x="723" y="564"/>
                  </a:cubicBezTo>
                  <a:cubicBezTo>
                    <a:pt x="742" y="576"/>
                    <a:pt x="758" y="585"/>
                    <a:pt x="770" y="592"/>
                  </a:cubicBezTo>
                  <a:cubicBezTo>
                    <a:pt x="775" y="595"/>
                    <a:pt x="780" y="597"/>
                    <a:pt x="784" y="599"/>
                  </a:cubicBezTo>
                  <a:cubicBezTo>
                    <a:pt x="786" y="600"/>
                    <a:pt x="788" y="601"/>
                    <a:pt x="790" y="601"/>
                  </a:cubicBezTo>
                  <a:cubicBezTo>
                    <a:pt x="791" y="601"/>
                    <a:pt x="792" y="602"/>
                    <a:pt x="794" y="602"/>
                  </a:cubicBezTo>
                  <a:cubicBezTo>
                    <a:pt x="794" y="602"/>
                    <a:pt x="795" y="602"/>
                    <a:pt x="796" y="601"/>
                  </a:cubicBezTo>
                  <a:cubicBezTo>
                    <a:pt x="797" y="601"/>
                    <a:pt x="798" y="601"/>
                    <a:pt x="798" y="600"/>
                  </a:cubicBezTo>
                  <a:cubicBezTo>
                    <a:pt x="799" y="599"/>
                    <a:pt x="799" y="598"/>
                    <a:pt x="799" y="597"/>
                  </a:cubicBezTo>
                  <a:cubicBezTo>
                    <a:pt x="799" y="596"/>
                    <a:pt x="798" y="595"/>
                    <a:pt x="797" y="594"/>
                  </a:cubicBezTo>
                  <a:cubicBezTo>
                    <a:pt x="797" y="594"/>
                    <a:pt x="794" y="592"/>
                    <a:pt x="788" y="589"/>
                  </a:cubicBezTo>
                  <a:cubicBezTo>
                    <a:pt x="745" y="564"/>
                    <a:pt x="550" y="449"/>
                    <a:pt x="366" y="338"/>
                  </a:cubicBezTo>
                  <a:cubicBezTo>
                    <a:pt x="274" y="282"/>
                    <a:pt x="184" y="227"/>
                    <a:pt x="118" y="184"/>
                  </a:cubicBezTo>
                  <a:cubicBezTo>
                    <a:pt x="85" y="162"/>
                    <a:pt x="57" y="144"/>
                    <a:pt x="38" y="130"/>
                  </a:cubicBezTo>
                  <a:cubicBezTo>
                    <a:pt x="29" y="123"/>
                    <a:pt x="21" y="117"/>
                    <a:pt x="17" y="112"/>
                  </a:cubicBezTo>
                  <a:cubicBezTo>
                    <a:pt x="14" y="110"/>
                    <a:pt x="12" y="108"/>
                    <a:pt x="11" y="107"/>
                  </a:cubicBezTo>
                  <a:cubicBezTo>
                    <a:pt x="11" y="106"/>
                    <a:pt x="10" y="106"/>
                    <a:pt x="10" y="105"/>
                  </a:cubicBezTo>
                  <a:cubicBezTo>
                    <a:pt x="10" y="105"/>
                    <a:pt x="10" y="105"/>
                    <a:pt x="10" y="105"/>
                  </a:cubicBezTo>
                  <a:cubicBezTo>
                    <a:pt x="9" y="105"/>
                    <a:pt x="9" y="105"/>
                    <a:pt x="9" y="105"/>
                  </a:cubicBezTo>
                  <a:cubicBezTo>
                    <a:pt x="10" y="105"/>
                    <a:pt x="10" y="105"/>
                    <a:pt x="10" y="105"/>
                  </a:cubicBezTo>
                  <a:cubicBezTo>
                    <a:pt x="10" y="105"/>
                    <a:pt x="10" y="105"/>
                    <a:pt x="10" y="105"/>
                  </a:cubicBezTo>
                  <a:cubicBezTo>
                    <a:pt x="9" y="105"/>
                    <a:pt x="9" y="105"/>
                    <a:pt x="9" y="105"/>
                  </a:cubicBezTo>
                  <a:cubicBezTo>
                    <a:pt x="10" y="105"/>
                    <a:pt x="10" y="105"/>
                    <a:pt x="10" y="105"/>
                  </a:cubicBezTo>
                  <a:cubicBezTo>
                    <a:pt x="8" y="105"/>
                    <a:pt x="8" y="105"/>
                    <a:pt x="8" y="105"/>
                  </a:cubicBezTo>
                  <a:cubicBezTo>
                    <a:pt x="10" y="107"/>
                    <a:pt x="10" y="107"/>
                    <a:pt x="10" y="107"/>
                  </a:cubicBezTo>
                  <a:cubicBezTo>
                    <a:pt x="10" y="106"/>
                    <a:pt x="10" y="106"/>
                    <a:pt x="10" y="105"/>
                  </a:cubicBezTo>
                  <a:cubicBezTo>
                    <a:pt x="8" y="105"/>
                    <a:pt x="8" y="105"/>
                    <a:pt x="8" y="105"/>
                  </a:cubicBezTo>
                  <a:cubicBezTo>
                    <a:pt x="10" y="107"/>
                    <a:pt x="10" y="107"/>
                    <a:pt x="10" y="107"/>
                  </a:cubicBezTo>
                  <a:cubicBezTo>
                    <a:pt x="6" y="105"/>
                    <a:pt x="6" y="105"/>
                    <a:pt x="6" y="105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4" y="108"/>
                    <a:pt x="196" y="226"/>
                    <a:pt x="390" y="345"/>
                  </a:cubicBezTo>
                  <a:cubicBezTo>
                    <a:pt x="487" y="404"/>
                    <a:pt x="585" y="463"/>
                    <a:pt x="660" y="507"/>
                  </a:cubicBezTo>
                  <a:cubicBezTo>
                    <a:pt x="697" y="530"/>
                    <a:pt x="728" y="548"/>
                    <a:pt x="751" y="561"/>
                  </a:cubicBezTo>
                  <a:cubicBezTo>
                    <a:pt x="763" y="568"/>
                    <a:pt x="772" y="573"/>
                    <a:pt x="779" y="576"/>
                  </a:cubicBezTo>
                  <a:cubicBezTo>
                    <a:pt x="782" y="578"/>
                    <a:pt x="785" y="579"/>
                    <a:pt x="787" y="580"/>
                  </a:cubicBezTo>
                  <a:cubicBezTo>
                    <a:pt x="788" y="581"/>
                    <a:pt x="789" y="581"/>
                    <a:pt x="790" y="581"/>
                  </a:cubicBezTo>
                  <a:cubicBezTo>
                    <a:pt x="790" y="582"/>
                    <a:pt x="791" y="582"/>
                    <a:pt x="792" y="582"/>
                  </a:cubicBezTo>
                  <a:cubicBezTo>
                    <a:pt x="793" y="582"/>
                    <a:pt x="793" y="582"/>
                    <a:pt x="794" y="582"/>
                  </a:cubicBezTo>
                  <a:cubicBezTo>
                    <a:pt x="794" y="582"/>
                    <a:pt x="795" y="581"/>
                    <a:pt x="796" y="580"/>
                  </a:cubicBezTo>
                  <a:cubicBezTo>
                    <a:pt x="796" y="580"/>
                    <a:pt x="796" y="580"/>
                    <a:pt x="796" y="580"/>
                  </a:cubicBezTo>
                  <a:cubicBezTo>
                    <a:pt x="796" y="579"/>
                    <a:pt x="797" y="578"/>
                    <a:pt x="797" y="578"/>
                  </a:cubicBezTo>
                  <a:cubicBezTo>
                    <a:pt x="797" y="576"/>
                    <a:pt x="796" y="575"/>
                    <a:pt x="795" y="574"/>
                  </a:cubicBezTo>
                  <a:cubicBezTo>
                    <a:pt x="794" y="572"/>
                    <a:pt x="793" y="571"/>
                    <a:pt x="790" y="569"/>
                  </a:cubicBezTo>
                  <a:cubicBezTo>
                    <a:pt x="786" y="565"/>
                    <a:pt x="779" y="560"/>
                    <a:pt x="770" y="554"/>
                  </a:cubicBezTo>
                  <a:cubicBezTo>
                    <a:pt x="737" y="531"/>
                    <a:pt x="673" y="492"/>
                    <a:pt x="595" y="446"/>
                  </a:cubicBezTo>
                  <a:cubicBezTo>
                    <a:pt x="479" y="377"/>
                    <a:pt x="332" y="292"/>
                    <a:pt x="215" y="221"/>
                  </a:cubicBezTo>
                  <a:cubicBezTo>
                    <a:pt x="156" y="186"/>
                    <a:pt x="105" y="154"/>
                    <a:pt x="68" y="130"/>
                  </a:cubicBezTo>
                  <a:cubicBezTo>
                    <a:pt x="50" y="118"/>
                    <a:pt x="35" y="108"/>
                    <a:pt x="25" y="101"/>
                  </a:cubicBezTo>
                  <a:cubicBezTo>
                    <a:pt x="20" y="97"/>
                    <a:pt x="16" y="94"/>
                    <a:pt x="14" y="91"/>
                  </a:cubicBezTo>
                  <a:cubicBezTo>
                    <a:pt x="12" y="90"/>
                    <a:pt x="12" y="89"/>
                    <a:pt x="11" y="88"/>
                  </a:cubicBezTo>
                  <a:cubicBezTo>
                    <a:pt x="11" y="88"/>
                    <a:pt x="11" y="88"/>
                    <a:pt x="11" y="88"/>
                  </a:cubicBezTo>
                  <a:cubicBezTo>
                    <a:pt x="11" y="87"/>
                    <a:pt x="11" y="87"/>
                    <a:pt x="11" y="87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11" y="88"/>
                    <a:pt x="11" y="88"/>
                    <a:pt x="11" y="88"/>
                  </a:cubicBezTo>
                  <a:cubicBezTo>
                    <a:pt x="11" y="87"/>
                    <a:pt x="11" y="87"/>
                    <a:pt x="11" y="87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11" y="88"/>
                    <a:pt x="11" y="88"/>
                    <a:pt x="11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11" y="88"/>
                    <a:pt x="11" y="88"/>
                    <a:pt x="11" y="88"/>
                  </a:cubicBezTo>
                  <a:cubicBezTo>
                    <a:pt x="11" y="88"/>
                    <a:pt x="11" y="88"/>
                    <a:pt x="11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11" y="88"/>
                    <a:pt x="11" y="88"/>
                    <a:pt x="11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10" y="89"/>
                    <a:pt x="10" y="89"/>
                    <a:pt x="10" y="89"/>
                  </a:cubicBezTo>
                  <a:cubicBezTo>
                    <a:pt x="11" y="89"/>
                    <a:pt x="11" y="88"/>
                    <a:pt x="11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10" y="89"/>
                    <a:pt x="10" y="89"/>
                    <a:pt x="10" y="89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793" y="565"/>
                    <a:pt x="793" y="565"/>
                    <a:pt x="793" y="565"/>
                  </a:cubicBezTo>
                  <a:cubicBezTo>
                    <a:pt x="795" y="566"/>
                    <a:pt x="797" y="565"/>
                    <a:pt x="798" y="563"/>
                  </a:cubicBezTo>
                  <a:cubicBezTo>
                    <a:pt x="799" y="563"/>
                    <a:pt x="799" y="562"/>
                    <a:pt x="799" y="561"/>
                  </a:cubicBezTo>
                  <a:cubicBezTo>
                    <a:pt x="799" y="560"/>
                    <a:pt x="798" y="559"/>
                    <a:pt x="798" y="559"/>
                  </a:cubicBezTo>
                  <a:cubicBezTo>
                    <a:pt x="798" y="558"/>
                    <a:pt x="797" y="557"/>
                    <a:pt x="796" y="556"/>
                  </a:cubicBezTo>
                  <a:cubicBezTo>
                    <a:pt x="795" y="555"/>
                    <a:pt x="793" y="553"/>
                    <a:pt x="791" y="551"/>
                  </a:cubicBezTo>
                  <a:cubicBezTo>
                    <a:pt x="781" y="543"/>
                    <a:pt x="762" y="530"/>
                    <a:pt x="735" y="513"/>
                  </a:cubicBezTo>
                  <a:cubicBezTo>
                    <a:pt x="550" y="391"/>
                    <a:pt x="12" y="68"/>
                    <a:pt x="12" y="68"/>
                  </a:cubicBezTo>
                  <a:cubicBezTo>
                    <a:pt x="11" y="67"/>
                    <a:pt x="8" y="67"/>
                    <a:pt x="7" y="69"/>
                  </a:cubicBezTo>
                  <a:cubicBezTo>
                    <a:pt x="6" y="71"/>
                    <a:pt x="7" y="73"/>
                    <a:pt x="8" y="74"/>
                  </a:cubicBezTo>
                  <a:cubicBezTo>
                    <a:pt x="792" y="548"/>
                    <a:pt x="792" y="548"/>
                    <a:pt x="792" y="548"/>
                  </a:cubicBezTo>
                  <a:cubicBezTo>
                    <a:pt x="794" y="549"/>
                    <a:pt x="796" y="549"/>
                    <a:pt x="797" y="547"/>
                  </a:cubicBezTo>
                  <a:cubicBezTo>
                    <a:pt x="798" y="546"/>
                    <a:pt x="798" y="546"/>
                    <a:pt x="798" y="545"/>
                  </a:cubicBezTo>
                  <a:cubicBezTo>
                    <a:pt x="798" y="544"/>
                    <a:pt x="797" y="543"/>
                    <a:pt x="797" y="543"/>
                  </a:cubicBezTo>
                  <a:cubicBezTo>
                    <a:pt x="797" y="542"/>
                    <a:pt x="797" y="542"/>
                    <a:pt x="796" y="542"/>
                  </a:cubicBezTo>
                  <a:cubicBezTo>
                    <a:pt x="796" y="541"/>
                    <a:pt x="795" y="541"/>
                    <a:pt x="795" y="540"/>
                  </a:cubicBezTo>
                  <a:cubicBezTo>
                    <a:pt x="792" y="538"/>
                    <a:pt x="787" y="535"/>
                    <a:pt x="779" y="530"/>
                  </a:cubicBezTo>
                  <a:cubicBezTo>
                    <a:pt x="721" y="492"/>
                    <a:pt x="529" y="372"/>
                    <a:pt x="351" y="261"/>
                  </a:cubicBezTo>
                  <a:cubicBezTo>
                    <a:pt x="172" y="151"/>
                    <a:pt x="9" y="50"/>
                    <a:pt x="9" y="50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9" y="56"/>
                    <a:pt x="9" y="55"/>
                    <a:pt x="10" y="55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10" y="56"/>
                    <a:pt x="12" y="56"/>
                    <a:pt x="15" y="57"/>
                  </a:cubicBezTo>
                  <a:cubicBezTo>
                    <a:pt x="26" y="60"/>
                    <a:pt x="46" y="70"/>
                    <a:pt x="74" y="85"/>
                  </a:cubicBezTo>
                  <a:cubicBezTo>
                    <a:pt x="170" y="137"/>
                    <a:pt x="350" y="248"/>
                    <a:pt x="505" y="347"/>
                  </a:cubicBezTo>
                  <a:cubicBezTo>
                    <a:pt x="661" y="445"/>
                    <a:pt x="793" y="530"/>
                    <a:pt x="793" y="530"/>
                  </a:cubicBezTo>
                  <a:cubicBezTo>
                    <a:pt x="795" y="527"/>
                    <a:pt x="795" y="527"/>
                    <a:pt x="795" y="527"/>
                  </a:cubicBezTo>
                  <a:cubicBezTo>
                    <a:pt x="797" y="524"/>
                    <a:pt x="797" y="524"/>
                    <a:pt x="797" y="524"/>
                  </a:cubicBezTo>
                  <a:cubicBezTo>
                    <a:pt x="797" y="524"/>
                    <a:pt x="794" y="522"/>
                    <a:pt x="788" y="518"/>
                  </a:cubicBezTo>
                  <a:cubicBezTo>
                    <a:pt x="745" y="492"/>
                    <a:pt x="551" y="374"/>
                    <a:pt x="367" y="260"/>
                  </a:cubicBezTo>
                  <a:cubicBezTo>
                    <a:pt x="275" y="204"/>
                    <a:pt x="186" y="148"/>
                    <a:pt x="120" y="106"/>
                  </a:cubicBezTo>
                  <a:cubicBezTo>
                    <a:pt x="87" y="85"/>
                    <a:pt x="60" y="68"/>
                    <a:pt x="41" y="55"/>
                  </a:cubicBezTo>
                  <a:cubicBezTo>
                    <a:pt x="31" y="49"/>
                    <a:pt x="24" y="43"/>
                    <a:pt x="19" y="40"/>
                  </a:cubicBezTo>
                  <a:cubicBezTo>
                    <a:pt x="16" y="38"/>
                    <a:pt x="14" y="36"/>
                    <a:pt x="13" y="35"/>
                  </a:cubicBezTo>
                  <a:cubicBezTo>
                    <a:pt x="13" y="35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5"/>
                    <a:pt x="12" y="35"/>
                    <a:pt x="12" y="34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7"/>
                    <a:pt x="13" y="36"/>
                    <a:pt x="13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88" y="513"/>
                    <a:pt x="788" y="513"/>
                    <a:pt x="788" y="513"/>
                  </a:cubicBezTo>
                  <a:cubicBezTo>
                    <a:pt x="790" y="510"/>
                    <a:pt x="790" y="510"/>
                    <a:pt x="790" y="510"/>
                  </a:cubicBezTo>
                  <a:cubicBezTo>
                    <a:pt x="792" y="507"/>
                    <a:pt x="792" y="507"/>
                    <a:pt x="792" y="507"/>
                  </a:cubicBezTo>
                  <a:cubicBezTo>
                    <a:pt x="792" y="507"/>
                    <a:pt x="789" y="505"/>
                    <a:pt x="783" y="502"/>
                  </a:cubicBezTo>
                  <a:cubicBezTo>
                    <a:pt x="740" y="476"/>
                    <a:pt x="547" y="363"/>
                    <a:pt x="364" y="252"/>
                  </a:cubicBezTo>
                  <a:cubicBezTo>
                    <a:pt x="273" y="196"/>
                    <a:pt x="184" y="142"/>
                    <a:pt x="118" y="99"/>
                  </a:cubicBezTo>
                  <a:cubicBezTo>
                    <a:pt x="85" y="78"/>
                    <a:pt x="58" y="59"/>
                    <a:pt x="39" y="45"/>
                  </a:cubicBezTo>
                  <a:cubicBezTo>
                    <a:pt x="30" y="39"/>
                    <a:pt x="22" y="33"/>
                    <a:pt x="18" y="28"/>
                  </a:cubicBezTo>
                  <a:cubicBezTo>
                    <a:pt x="15" y="26"/>
                    <a:pt x="13" y="24"/>
                    <a:pt x="12" y="23"/>
                  </a:cubicBezTo>
                  <a:cubicBezTo>
                    <a:pt x="12" y="22"/>
                    <a:pt x="11" y="22"/>
                    <a:pt x="11" y="22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2"/>
                    <a:pt x="11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790" y="497"/>
                    <a:pt x="790" y="497"/>
                    <a:pt x="790" y="497"/>
                  </a:cubicBezTo>
                  <a:cubicBezTo>
                    <a:pt x="792" y="494"/>
                    <a:pt x="792" y="494"/>
                    <a:pt x="792" y="494"/>
                  </a:cubicBezTo>
                  <a:cubicBezTo>
                    <a:pt x="794" y="491"/>
                    <a:pt x="794" y="491"/>
                    <a:pt x="794" y="491"/>
                  </a:cubicBezTo>
                  <a:cubicBezTo>
                    <a:pt x="794" y="491"/>
                    <a:pt x="791" y="489"/>
                    <a:pt x="785" y="486"/>
                  </a:cubicBezTo>
                  <a:cubicBezTo>
                    <a:pt x="742" y="461"/>
                    <a:pt x="550" y="347"/>
                    <a:pt x="368" y="237"/>
                  </a:cubicBezTo>
                  <a:cubicBezTo>
                    <a:pt x="277" y="181"/>
                    <a:pt x="188" y="127"/>
                    <a:pt x="123" y="84"/>
                  </a:cubicBezTo>
                  <a:cubicBezTo>
                    <a:pt x="90" y="63"/>
                    <a:pt x="63" y="45"/>
                    <a:pt x="44" y="31"/>
                  </a:cubicBezTo>
                  <a:cubicBezTo>
                    <a:pt x="35" y="24"/>
                    <a:pt x="27" y="19"/>
                    <a:pt x="23" y="14"/>
                  </a:cubicBezTo>
                  <a:cubicBezTo>
                    <a:pt x="20" y="12"/>
                    <a:pt x="18" y="10"/>
                    <a:pt x="17" y="9"/>
                  </a:cubicBezTo>
                  <a:cubicBezTo>
                    <a:pt x="17" y="8"/>
                    <a:pt x="16" y="8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8"/>
                    <a:pt x="16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793" y="480"/>
                    <a:pt x="793" y="480"/>
                    <a:pt x="793" y="480"/>
                  </a:cubicBezTo>
                  <a:cubicBezTo>
                    <a:pt x="795" y="481"/>
                    <a:pt x="797" y="480"/>
                    <a:pt x="798" y="478"/>
                  </a:cubicBezTo>
                  <a:cubicBezTo>
                    <a:pt x="799" y="478"/>
                    <a:pt x="799" y="477"/>
                    <a:pt x="799" y="476"/>
                  </a:cubicBezTo>
                  <a:cubicBezTo>
                    <a:pt x="799" y="475"/>
                    <a:pt x="798" y="474"/>
                    <a:pt x="798" y="474"/>
                  </a:cubicBezTo>
                  <a:cubicBezTo>
                    <a:pt x="798" y="473"/>
                    <a:pt x="797" y="472"/>
                    <a:pt x="797" y="471"/>
                  </a:cubicBezTo>
                  <a:cubicBezTo>
                    <a:pt x="795" y="470"/>
                    <a:pt x="793" y="468"/>
                    <a:pt x="791" y="466"/>
                  </a:cubicBezTo>
                  <a:cubicBezTo>
                    <a:pt x="782" y="459"/>
                    <a:pt x="763" y="446"/>
                    <a:pt x="738" y="429"/>
                  </a:cubicBezTo>
                  <a:cubicBezTo>
                    <a:pt x="649" y="371"/>
                    <a:pt x="476" y="264"/>
                    <a:pt x="324" y="173"/>
                  </a:cubicBezTo>
                  <a:cubicBezTo>
                    <a:pt x="249" y="127"/>
                    <a:pt x="179" y="84"/>
                    <a:pt x="128" y="53"/>
                  </a:cubicBezTo>
                  <a:cubicBezTo>
                    <a:pt x="102" y="38"/>
                    <a:pt x="81" y="25"/>
                    <a:pt x="67" y="17"/>
                  </a:cubicBezTo>
                  <a:cubicBezTo>
                    <a:pt x="59" y="12"/>
                    <a:pt x="54" y="9"/>
                    <a:pt x="50" y="6"/>
                  </a:cubicBezTo>
                  <a:cubicBezTo>
                    <a:pt x="48" y="5"/>
                    <a:pt x="47" y="4"/>
                    <a:pt x="46" y="4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5"/>
                    <a:pt x="46" y="4"/>
                    <a:pt x="46" y="4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0" y="9"/>
                    <a:pt x="219" y="123"/>
                    <a:pt x="402" y="237"/>
                  </a:cubicBezTo>
                  <a:cubicBezTo>
                    <a:pt x="494" y="294"/>
                    <a:pt x="587" y="351"/>
                    <a:pt x="658" y="393"/>
                  </a:cubicBezTo>
                  <a:cubicBezTo>
                    <a:pt x="694" y="415"/>
                    <a:pt x="725" y="432"/>
                    <a:pt x="748" y="445"/>
                  </a:cubicBezTo>
                  <a:cubicBezTo>
                    <a:pt x="759" y="451"/>
                    <a:pt x="768" y="456"/>
                    <a:pt x="775" y="459"/>
                  </a:cubicBezTo>
                  <a:cubicBezTo>
                    <a:pt x="779" y="461"/>
                    <a:pt x="782" y="462"/>
                    <a:pt x="784" y="463"/>
                  </a:cubicBezTo>
                  <a:cubicBezTo>
                    <a:pt x="786" y="464"/>
                    <a:pt x="787" y="464"/>
                    <a:pt x="788" y="464"/>
                  </a:cubicBezTo>
                  <a:cubicBezTo>
                    <a:pt x="789" y="465"/>
                    <a:pt x="790" y="465"/>
                    <a:pt x="791" y="465"/>
                  </a:cubicBezTo>
                  <a:cubicBezTo>
                    <a:pt x="791" y="465"/>
                    <a:pt x="792" y="465"/>
                    <a:pt x="793" y="465"/>
                  </a:cubicBezTo>
                  <a:cubicBezTo>
                    <a:pt x="793" y="464"/>
                    <a:pt x="794" y="464"/>
                    <a:pt x="795" y="463"/>
                  </a:cubicBezTo>
                  <a:cubicBezTo>
                    <a:pt x="795" y="463"/>
                    <a:pt x="795" y="463"/>
                    <a:pt x="795" y="463"/>
                  </a:cubicBezTo>
                  <a:cubicBezTo>
                    <a:pt x="796" y="462"/>
                    <a:pt x="796" y="461"/>
                    <a:pt x="796" y="460"/>
                  </a:cubicBezTo>
                  <a:cubicBezTo>
                    <a:pt x="796" y="459"/>
                    <a:pt x="795" y="458"/>
                    <a:pt x="795" y="457"/>
                  </a:cubicBezTo>
                  <a:cubicBezTo>
                    <a:pt x="794" y="455"/>
                    <a:pt x="792" y="453"/>
                    <a:pt x="790" y="451"/>
                  </a:cubicBezTo>
                  <a:cubicBezTo>
                    <a:pt x="786" y="447"/>
                    <a:pt x="780" y="442"/>
                    <a:pt x="771" y="436"/>
                  </a:cubicBezTo>
                  <a:cubicBezTo>
                    <a:pt x="740" y="414"/>
                    <a:pt x="681" y="376"/>
                    <a:pt x="609" y="332"/>
                  </a:cubicBezTo>
                  <a:cubicBezTo>
                    <a:pt x="501" y="266"/>
                    <a:pt x="365" y="185"/>
                    <a:pt x="256" y="120"/>
                  </a:cubicBezTo>
                  <a:cubicBezTo>
                    <a:pt x="202" y="88"/>
                    <a:pt x="154" y="59"/>
                    <a:pt x="120" y="38"/>
                  </a:cubicBezTo>
                  <a:cubicBezTo>
                    <a:pt x="103" y="28"/>
                    <a:pt x="90" y="19"/>
                    <a:pt x="80" y="13"/>
                  </a:cubicBezTo>
                  <a:cubicBezTo>
                    <a:pt x="76" y="10"/>
                    <a:pt x="72" y="8"/>
                    <a:pt x="70" y="6"/>
                  </a:cubicBezTo>
                  <a:cubicBezTo>
                    <a:pt x="69" y="5"/>
                    <a:pt x="68" y="5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8" y="5"/>
                    <a:pt x="67" y="4"/>
                    <a:pt x="67" y="4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7" y="8"/>
                    <a:pt x="67" y="8"/>
                    <a:pt x="67" y="8"/>
                  </a:cubicBezTo>
                  <a:cubicBezTo>
                    <a:pt x="68" y="7"/>
                    <a:pt x="68" y="6"/>
                    <a:pt x="68" y="6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7" y="8"/>
                    <a:pt x="67" y="8"/>
                    <a:pt x="67" y="8"/>
                  </a:cubicBezTo>
                  <a:cubicBezTo>
                    <a:pt x="67" y="8"/>
                    <a:pt x="67" y="8"/>
                    <a:pt x="67" y="8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6" y="9"/>
                    <a:pt x="67" y="9"/>
                    <a:pt x="67" y="8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5" y="9"/>
                    <a:pt x="66" y="10"/>
                    <a:pt x="68" y="11"/>
                  </a:cubicBezTo>
                  <a:cubicBezTo>
                    <a:pt x="77" y="14"/>
                    <a:pt x="95" y="23"/>
                    <a:pt x="119" y="37"/>
                  </a:cubicBezTo>
                  <a:cubicBezTo>
                    <a:pt x="204" y="85"/>
                    <a:pt x="372" y="187"/>
                    <a:pt x="518" y="276"/>
                  </a:cubicBezTo>
                  <a:cubicBezTo>
                    <a:pt x="591" y="321"/>
                    <a:pt x="658" y="363"/>
                    <a:pt x="708" y="393"/>
                  </a:cubicBezTo>
                  <a:cubicBezTo>
                    <a:pt x="732" y="409"/>
                    <a:pt x="753" y="421"/>
                    <a:pt x="767" y="430"/>
                  </a:cubicBezTo>
                  <a:cubicBezTo>
                    <a:pt x="774" y="434"/>
                    <a:pt x="779" y="437"/>
                    <a:pt x="783" y="440"/>
                  </a:cubicBezTo>
                  <a:cubicBezTo>
                    <a:pt x="785" y="441"/>
                    <a:pt x="786" y="442"/>
                    <a:pt x="787" y="442"/>
                  </a:cubicBezTo>
                  <a:cubicBezTo>
                    <a:pt x="788" y="443"/>
                    <a:pt x="788" y="443"/>
                    <a:pt x="788" y="443"/>
                  </a:cubicBezTo>
                  <a:cubicBezTo>
                    <a:pt x="789" y="443"/>
                    <a:pt x="789" y="443"/>
                    <a:pt x="789" y="443"/>
                  </a:cubicBezTo>
                  <a:cubicBezTo>
                    <a:pt x="789" y="443"/>
                    <a:pt x="789" y="443"/>
                    <a:pt x="789" y="443"/>
                  </a:cubicBezTo>
                  <a:cubicBezTo>
                    <a:pt x="789" y="443"/>
                    <a:pt x="789" y="443"/>
                    <a:pt x="789" y="443"/>
                  </a:cubicBezTo>
                  <a:cubicBezTo>
                    <a:pt x="789" y="444"/>
                    <a:pt x="789" y="444"/>
                    <a:pt x="789" y="444"/>
                  </a:cubicBezTo>
                  <a:cubicBezTo>
                    <a:pt x="791" y="444"/>
                    <a:pt x="793" y="443"/>
                    <a:pt x="794" y="442"/>
                  </a:cubicBezTo>
                  <a:cubicBezTo>
                    <a:pt x="795" y="440"/>
                    <a:pt x="794" y="438"/>
                    <a:pt x="793" y="437"/>
                  </a:cubicBezTo>
                  <a:cubicBezTo>
                    <a:pt x="793" y="437"/>
                    <a:pt x="790" y="435"/>
                    <a:pt x="785" y="432"/>
                  </a:cubicBezTo>
                  <a:cubicBezTo>
                    <a:pt x="747" y="409"/>
                    <a:pt x="576" y="306"/>
                    <a:pt x="415" y="206"/>
                  </a:cubicBezTo>
                  <a:cubicBezTo>
                    <a:pt x="334" y="157"/>
                    <a:pt x="256" y="108"/>
                    <a:pt x="198" y="71"/>
                  </a:cubicBezTo>
                  <a:cubicBezTo>
                    <a:pt x="169" y="52"/>
                    <a:pt x="145" y="37"/>
                    <a:pt x="128" y="25"/>
                  </a:cubicBezTo>
                  <a:cubicBezTo>
                    <a:pt x="119" y="20"/>
                    <a:pt x="113" y="15"/>
                    <a:pt x="109" y="12"/>
                  </a:cubicBezTo>
                  <a:cubicBezTo>
                    <a:pt x="106" y="10"/>
                    <a:pt x="105" y="9"/>
                    <a:pt x="104" y="8"/>
                  </a:cubicBezTo>
                  <a:cubicBezTo>
                    <a:pt x="103" y="7"/>
                    <a:pt x="103" y="7"/>
                    <a:pt x="103" y="7"/>
                  </a:cubicBezTo>
                  <a:cubicBezTo>
                    <a:pt x="103" y="7"/>
                    <a:pt x="103" y="7"/>
                    <a:pt x="103" y="7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3" y="7"/>
                    <a:pt x="103" y="7"/>
                    <a:pt x="103" y="7"/>
                  </a:cubicBezTo>
                  <a:cubicBezTo>
                    <a:pt x="103" y="7"/>
                    <a:pt x="103" y="7"/>
                    <a:pt x="103" y="7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3" y="7"/>
                    <a:pt x="103" y="7"/>
                    <a:pt x="103" y="7"/>
                  </a:cubicBezTo>
                  <a:cubicBezTo>
                    <a:pt x="100" y="8"/>
                    <a:pt x="100" y="8"/>
                    <a:pt x="100" y="8"/>
                  </a:cubicBezTo>
                  <a:cubicBezTo>
                    <a:pt x="103" y="8"/>
                    <a:pt x="103" y="8"/>
                    <a:pt x="103" y="8"/>
                  </a:cubicBezTo>
                  <a:cubicBezTo>
                    <a:pt x="103" y="8"/>
                    <a:pt x="103" y="7"/>
                    <a:pt x="103" y="7"/>
                  </a:cubicBezTo>
                  <a:cubicBezTo>
                    <a:pt x="100" y="8"/>
                    <a:pt x="100" y="8"/>
                    <a:pt x="100" y="8"/>
                  </a:cubicBezTo>
                  <a:cubicBezTo>
                    <a:pt x="103" y="8"/>
                    <a:pt x="103" y="8"/>
                    <a:pt x="103" y="8"/>
                  </a:cubicBezTo>
                  <a:cubicBezTo>
                    <a:pt x="100" y="8"/>
                    <a:pt x="100" y="8"/>
                    <a:pt x="100" y="8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03" y="9"/>
                    <a:pt x="103" y="9"/>
                    <a:pt x="103" y="8"/>
                  </a:cubicBezTo>
                  <a:cubicBezTo>
                    <a:pt x="100" y="8"/>
                    <a:pt x="100" y="8"/>
                    <a:pt x="100" y="8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00" y="8"/>
                    <a:pt x="100" y="8"/>
                    <a:pt x="100" y="8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2" y="11"/>
                    <a:pt x="102" y="11"/>
                    <a:pt x="103" y="10"/>
                  </a:cubicBezTo>
                  <a:cubicBezTo>
                    <a:pt x="100" y="8"/>
                    <a:pt x="100" y="8"/>
                    <a:pt x="100" y="8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100" y="12"/>
                    <a:pt x="100" y="12"/>
                    <a:pt x="100" y="12"/>
                  </a:cubicBezTo>
                  <a:cubicBezTo>
                    <a:pt x="100" y="12"/>
                    <a:pt x="101" y="12"/>
                    <a:pt x="101" y="11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100" y="12"/>
                    <a:pt x="100" y="12"/>
                    <a:pt x="100" y="12"/>
                  </a:cubicBezTo>
                  <a:cubicBezTo>
                    <a:pt x="100" y="11"/>
                    <a:pt x="100" y="11"/>
                    <a:pt x="100" y="11"/>
                  </a:cubicBezTo>
                  <a:cubicBezTo>
                    <a:pt x="100" y="12"/>
                    <a:pt x="100" y="12"/>
                    <a:pt x="100" y="12"/>
                  </a:cubicBezTo>
                  <a:cubicBezTo>
                    <a:pt x="100" y="12"/>
                    <a:pt x="100" y="12"/>
                    <a:pt x="100" y="12"/>
                  </a:cubicBezTo>
                  <a:cubicBezTo>
                    <a:pt x="100" y="11"/>
                    <a:pt x="100" y="11"/>
                    <a:pt x="100" y="11"/>
                  </a:cubicBezTo>
                  <a:cubicBezTo>
                    <a:pt x="100" y="12"/>
                    <a:pt x="100" y="12"/>
                    <a:pt x="100" y="12"/>
                  </a:cubicBezTo>
                  <a:cubicBezTo>
                    <a:pt x="100" y="12"/>
                    <a:pt x="102" y="12"/>
                    <a:pt x="104" y="13"/>
                  </a:cubicBezTo>
                  <a:cubicBezTo>
                    <a:pt x="107" y="14"/>
                    <a:pt x="113" y="17"/>
                    <a:pt x="121" y="21"/>
                  </a:cubicBezTo>
                  <a:cubicBezTo>
                    <a:pt x="150" y="37"/>
                    <a:pt x="204" y="71"/>
                    <a:pt x="269" y="112"/>
                  </a:cubicBezTo>
                  <a:cubicBezTo>
                    <a:pt x="367" y="174"/>
                    <a:pt x="490" y="253"/>
                    <a:pt x="593" y="317"/>
                  </a:cubicBezTo>
                  <a:cubicBezTo>
                    <a:pt x="644" y="349"/>
                    <a:pt x="690" y="377"/>
                    <a:pt x="725" y="397"/>
                  </a:cubicBezTo>
                  <a:cubicBezTo>
                    <a:pt x="742" y="407"/>
                    <a:pt x="757" y="416"/>
                    <a:pt x="768" y="421"/>
                  </a:cubicBezTo>
                  <a:cubicBezTo>
                    <a:pt x="774" y="424"/>
                    <a:pt x="779" y="426"/>
                    <a:pt x="783" y="428"/>
                  </a:cubicBezTo>
                  <a:cubicBezTo>
                    <a:pt x="785" y="428"/>
                    <a:pt x="787" y="429"/>
                    <a:pt x="788" y="429"/>
                  </a:cubicBezTo>
                  <a:cubicBezTo>
                    <a:pt x="790" y="430"/>
                    <a:pt x="791" y="430"/>
                    <a:pt x="793" y="430"/>
                  </a:cubicBezTo>
                  <a:cubicBezTo>
                    <a:pt x="794" y="430"/>
                    <a:pt x="794" y="430"/>
                    <a:pt x="795" y="430"/>
                  </a:cubicBezTo>
                  <a:cubicBezTo>
                    <a:pt x="796" y="429"/>
                    <a:pt x="797" y="429"/>
                    <a:pt x="798" y="427"/>
                  </a:cubicBezTo>
                  <a:cubicBezTo>
                    <a:pt x="799" y="427"/>
                    <a:pt x="799" y="426"/>
                    <a:pt x="799" y="425"/>
                  </a:cubicBezTo>
                  <a:cubicBezTo>
                    <a:pt x="798" y="424"/>
                    <a:pt x="798" y="423"/>
                    <a:pt x="797" y="422"/>
                  </a:cubicBezTo>
                  <a:cubicBezTo>
                    <a:pt x="475" y="221"/>
                    <a:pt x="475" y="221"/>
                    <a:pt x="475" y="221"/>
                  </a:cubicBezTo>
                  <a:cubicBezTo>
                    <a:pt x="793" y="411"/>
                    <a:pt x="793" y="411"/>
                    <a:pt x="793" y="411"/>
                  </a:cubicBezTo>
                  <a:cubicBezTo>
                    <a:pt x="795" y="412"/>
                    <a:pt x="797" y="412"/>
                    <a:pt x="798" y="410"/>
                  </a:cubicBezTo>
                  <a:cubicBezTo>
                    <a:pt x="799" y="408"/>
                    <a:pt x="799" y="406"/>
                    <a:pt x="797" y="405"/>
                  </a:cubicBezTo>
                  <a:cubicBezTo>
                    <a:pt x="797" y="405"/>
                    <a:pt x="794" y="403"/>
                    <a:pt x="789" y="400"/>
                  </a:cubicBezTo>
                  <a:cubicBezTo>
                    <a:pt x="754" y="379"/>
                    <a:pt x="594" y="283"/>
                    <a:pt x="443" y="190"/>
                  </a:cubicBezTo>
                  <a:cubicBezTo>
                    <a:pt x="368" y="144"/>
                    <a:pt x="295" y="98"/>
                    <a:pt x="241" y="64"/>
                  </a:cubicBezTo>
                  <a:cubicBezTo>
                    <a:pt x="213" y="46"/>
                    <a:pt x="191" y="32"/>
                    <a:pt x="175" y="21"/>
                  </a:cubicBezTo>
                  <a:cubicBezTo>
                    <a:pt x="168" y="15"/>
                    <a:pt x="162" y="11"/>
                    <a:pt x="157" y="8"/>
                  </a:cubicBezTo>
                  <a:cubicBezTo>
                    <a:pt x="155" y="6"/>
                    <a:pt x="154" y="5"/>
                    <a:pt x="153" y="4"/>
                  </a:cubicBezTo>
                  <a:cubicBezTo>
                    <a:pt x="153" y="4"/>
                    <a:pt x="152" y="3"/>
                    <a:pt x="152" y="3"/>
                  </a:cubicBezTo>
                  <a:cubicBezTo>
                    <a:pt x="152" y="3"/>
                    <a:pt x="152" y="3"/>
                    <a:pt x="152" y="3"/>
                  </a:cubicBezTo>
                  <a:cubicBezTo>
                    <a:pt x="151" y="4"/>
                    <a:pt x="151" y="4"/>
                    <a:pt x="151" y="4"/>
                  </a:cubicBezTo>
                  <a:cubicBezTo>
                    <a:pt x="152" y="3"/>
                    <a:pt x="152" y="3"/>
                    <a:pt x="152" y="3"/>
                  </a:cubicBezTo>
                  <a:cubicBezTo>
                    <a:pt x="152" y="3"/>
                    <a:pt x="152" y="3"/>
                    <a:pt x="152" y="3"/>
                  </a:cubicBezTo>
                  <a:cubicBezTo>
                    <a:pt x="151" y="4"/>
                    <a:pt x="151" y="4"/>
                    <a:pt x="151" y="4"/>
                  </a:cubicBezTo>
                  <a:cubicBezTo>
                    <a:pt x="152" y="3"/>
                    <a:pt x="152" y="3"/>
                    <a:pt x="152" y="3"/>
                  </a:cubicBezTo>
                  <a:cubicBezTo>
                    <a:pt x="150" y="4"/>
                    <a:pt x="150" y="4"/>
                    <a:pt x="150" y="4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4"/>
                    <a:pt x="152" y="4"/>
                    <a:pt x="152" y="3"/>
                  </a:cubicBezTo>
                  <a:cubicBezTo>
                    <a:pt x="150" y="4"/>
                    <a:pt x="150" y="4"/>
                    <a:pt x="150" y="4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52" y="6"/>
                    <a:pt x="152" y="6"/>
                    <a:pt x="152" y="6"/>
                  </a:cubicBezTo>
                  <a:cubicBezTo>
                    <a:pt x="152" y="6"/>
                    <a:pt x="153" y="5"/>
                    <a:pt x="153" y="4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52" y="6"/>
                    <a:pt x="152" y="6"/>
                    <a:pt x="152" y="6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7" y="8"/>
                    <a:pt x="147" y="8"/>
                    <a:pt x="147" y="8"/>
                  </a:cubicBezTo>
                  <a:cubicBezTo>
                    <a:pt x="147" y="8"/>
                    <a:pt x="301" y="104"/>
                    <a:pt x="459" y="200"/>
                  </a:cubicBezTo>
                  <a:cubicBezTo>
                    <a:pt x="538" y="248"/>
                    <a:pt x="618" y="296"/>
                    <a:pt x="679" y="332"/>
                  </a:cubicBezTo>
                  <a:cubicBezTo>
                    <a:pt x="710" y="350"/>
                    <a:pt x="736" y="365"/>
                    <a:pt x="756" y="376"/>
                  </a:cubicBezTo>
                  <a:cubicBezTo>
                    <a:pt x="765" y="381"/>
                    <a:pt x="773" y="385"/>
                    <a:pt x="779" y="388"/>
                  </a:cubicBezTo>
                  <a:cubicBezTo>
                    <a:pt x="782" y="389"/>
                    <a:pt x="785" y="390"/>
                    <a:pt x="787" y="391"/>
                  </a:cubicBezTo>
                  <a:cubicBezTo>
                    <a:pt x="788" y="392"/>
                    <a:pt x="789" y="392"/>
                    <a:pt x="790" y="392"/>
                  </a:cubicBezTo>
                  <a:cubicBezTo>
                    <a:pt x="791" y="392"/>
                    <a:pt x="791" y="393"/>
                    <a:pt x="792" y="393"/>
                  </a:cubicBezTo>
                  <a:cubicBezTo>
                    <a:pt x="793" y="393"/>
                    <a:pt x="793" y="393"/>
                    <a:pt x="794" y="392"/>
                  </a:cubicBezTo>
                  <a:cubicBezTo>
                    <a:pt x="795" y="392"/>
                    <a:pt x="796" y="391"/>
                    <a:pt x="796" y="390"/>
                  </a:cubicBezTo>
                  <a:cubicBezTo>
                    <a:pt x="796" y="390"/>
                    <a:pt x="796" y="390"/>
                    <a:pt x="796" y="390"/>
                  </a:cubicBezTo>
                  <a:cubicBezTo>
                    <a:pt x="797" y="390"/>
                    <a:pt x="797" y="389"/>
                    <a:pt x="797" y="388"/>
                  </a:cubicBezTo>
                  <a:cubicBezTo>
                    <a:pt x="797" y="386"/>
                    <a:pt x="797" y="386"/>
                    <a:pt x="796" y="385"/>
                  </a:cubicBezTo>
                  <a:cubicBezTo>
                    <a:pt x="795" y="383"/>
                    <a:pt x="794" y="382"/>
                    <a:pt x="792" y="380"/>
                  </a:cubicBezTo>
                  <a:cubicBezTo>
                    <a:pt x="789" y="377"/>
                    <a:pt x="783" y="373"/>
                    <a:pt x="776" y="368"/>
                  </a:cubicBezTo>
                  <a:cubicBezTo>
                    <a:pt x="750" y="349"/>
                    <a:pt x="700" y="317"/>
                    <a:pt x="639" y="279"/>
                  </a:cubicBezTo>
                  <a:cubicBezTo>
                    <a:pt x="458" y="166"/>
                    <a:pt x="182" y="2"/>
                    <a:pt x="182" y="2"/>
                  </a:cubicBezTo>
                  <a:cubicBezTo>
                    <a:pt x="180" y="1"/>
                    <a:pt x="178" y="1"/>
                    <a:pt x="177" y="3"/>
                  </a:cubicBezTo>
                  <a:cubicBezTo>
                    <a:pt x="176" y="5"/>
                    <a:pt x="176" y="7"/>
                    <a:pt x="178" y="9"/>
                  </a:cubicBezTo>
                  <a:cubicBezTo>
                    <a:pt x="178" y="9"/>
                    <a:pt x="321" y="101"/>
                    <a:pt x="469" y="193"/>
                  </a:cubicBezTo>
                  <a:cubicBezTo>
                    <a:pt x="543" y="239"/>
                    <a:pt x="618" y="285"/>
                    <a:pt x="677" y="319"/>
                  </a:cubicBezTo>
                  <a:cubicBezTo>
                    <a:pt x="707" y="337"/>
                    <a:pt x="732" y="351"/>
                    <a:pt x="751" y="361"/>
                  </a:cubicBezTo>
                  <a:cubicBezTo>
                    <a:pt x="761" y="366"/>
                    <a:pt x="769" y="370"/>
                    <a:pt x="775" y="373"/>
                  </a:cubicBezTo>
                  <a:cubicBezTo>
                    <a:pt x="779" y="374"/>
                    <a:pt x="781" y="375"/>
                    <a:pt x="784" y="376"/>
                  </a:cubicBezTo>
                  <a:cubicBezTo>
                    <a:pt x="786" y="377"/>
                    <a:pt x="788" y="377"/>
                    <a:pt x="790" y="377"/>
                  </a:cubicBezTo>
                  <a:cubicBezTo>
                    <a:pt x="791" y="377"/>
                    <a:pt x="791" y="377"/>
                    <a:pt x="792" y="377"/>
                  </a:cubicBezTo>
                  <a:cubicBezTo>
                    <a:pt x="793" y="377"/>
                    <a:pt x="794" y="376"/>
                    <a:pt x="795" y="375"/>
                  </a:cubicBezTo>
                  <a:cubicBezTo>
                    <a:pt x="795" y="374"/>
                    <a:pt x="796" y="373"/>
                    <a:pt x="796" y="373"/>
                  </a:cubicBezTo>
                  <a:cubicBezTo>
                    <a:pt x="796" y="371"/>
                    <a:pt x="795" y="370"/>
                    <a:pt x="795" y="369"/>
                  </a:cubicBezTo>
                  <a:cubicBezTo>
                    <a:pt x="794" y="368"/>
                    <a:pt x="792" y="367"/>
                    <a:pt x="791" y="365"/>
                  </a:cubicBezTo>
                  <a:cubicBezTo>
                    <a:pt x="787" y="363"/>
                    <a:pt x="782" y="359"/>
                    <a:pt x="776" y="354"/>
                  </a:cubicBezTo>
                  <a:cubicBezTo>
                    <a:pt x="751" y="337"/>
                    <a:pt x="703" y="308"/>
                    <a:pt x="645" y="274"/>
                  </a:cubicBezTo>
                  <a:cubicBezTo>
                    <a:pt x="558" y="221"/>
                    <a:pt x="449" y="157"/>
                    <a:pt x="361" y="105"/>
                  </a:cubicBezTo>
                  <a:cubicBezTo>
                    <a:pt x="318" y="78"/>
                    <a:pt x="279" y="55"/>
                    <a:pt x="252" y="37"/>
                  </a:cubicBezTo>
                  <a:cubicBezTo>
                    <a:pt x="238" y="28"/>
                    <a:pt x="228" y="21"/>
                    <a:pt x="220" y="15"/>
                  </a:cubicBezTo>
                  <a:cubicBezTo>
                    <a:pt x="216" y="13"/>
                    <a:pt x="214" y="10"/>
                    <a:pt x="212" y="9"/>
                  </a:cubicBezTo>
                  <a:cubicBezTo>
                    <a:pt x="211" y="8"/>
                    <a:pt x="210" y="7"/>
                    <a:pt x="210" y="7"/>
                  </a:cubicBezTo>
                  <a:cubicBezTo>
                    <a:pt x="210" y="6"/>
                    <a:pt x="210" y="6"/>
                    <a:pt x="210" y="6"/>
                  </a:cubicBezTo>
                  <a:cubicBezTo>
                    <a:pt x="210" y="6"/>
                    <a:pt x="210" y="6"/>
                    <a:pt x="210" y="6"/>
                  </a:cubicBezTo>
                  <a:cubicBezTo>
                    <a:pt x="208" y="7"/>
                    <a:pt x="208" y="7"/>
                    <a:pt x="208" y="7"/>
                  </a:cubicBezTo>
                  <a:cubicBezTo>
                    <a:pt x="210" y="7"/>
                    <a:pt x="210" y="7"/>
                    <a:pt x="210" y="7"/>
                  </a:cubicBezTo>
                  <a:cubicBezTo>
                    <a:pt x="210" y="7"/>
                    <a:pt x="210" y="6"/>
                    <a:pt x="210" y="6"/>
                  </a:cubicBezTo>
                  <a:cubicBezTo>
                    <a:pt x="208" y="7"/>
                    <a:pt x="208" y="7"/>
                    <a:pt x="208" y="7"/>
                  </a:cubicBezTo>
                  <a:cubicBezTo>
                    <a:pt x="210" y="7"/>
                    <a:pt x="210" y="7"/>
                    <a:pt x="210" y="7"/>
                  </a:cubicBezTo>
                  <a:cubicBezTo>
                    <a:pt x="207" y="7"/>
                    <a:pt x="207" y="7"/>
                    <a:pt x="207" y="7"/>
                  </a:cubicBezTo>
                  <a:cubicBezTo>
                    <a:pt x="210" y="9"/>
                    <a:pt x="210" y="9"/>
                    <a:pt x="210" y="9"/>
                  </a:cubicBezTo>
                  <a:cubicBezTo>
                    <a:pt x="210" y="9"/>
                    <a:pt x="210" y="8"/>
                    <a:pt x="210" y="7"/>
                  </a:cubicBezTo>
                  <a:cubicBezTo>
                    <a:pt x="207" y="7"/>
                    <a:pt x="207" y="7"/>
                    <a:pt x="207" y="7"/>
                  </a:cubicBezTo>
                  <a:cubicBezTo>
                    <a:pt x="210" y="9"/>
                    <a:pt x="210" y="9"/>
                    <a:pt x="210" y="9"/>
                  </a:cubicBezTo>
                  <a:cubicBezTo>
                    <a:pt x="210" y="9"/>
                    <a:pt x="210" y="9"/>
                    <a:pt x="210" y="9"/>
                  </a:cubicBezTo>
                  <a:cubicBezTo>
                    <a:pt x="206" y="7"/>
                    <a:pt x="206" y="7"/>
                    <a:pt x="206" y="7"/>
                  </a:cubicBezTo>
                  <a:cubicBezTo>
                    <a:pt x="208" y="11"/>
                    <a:pt x="208" y="11"/>
                    <a:pt x="208" y="11"/>
                  </a:cubicBezTo>
                  <a:cubicBezTo>
                    <a:pt x="208" y="11"/>
                    <a:pt x="209" y="10"/>
                    <a:pt x="210" y="9"/>
                  </a:cubicBezTo>
                  <a:cubicBezTo>
                    <a:pt x="206" y="7"/>
                    <a:pt x="206" y="7"/>
                    <a:pt x="206" y="7"/>
                  </a:cubicBezTo>
                  <a:cubicBezTo>
                    <a:pt x="208" y="11"/>
                    <a:pt x="208" y="11"/>
                    <a:pt x="208" y="11"/>
                  </a:cubicBezTo>
                  <a:cubicBezTo>
                    <a:pt x="206" y="7"/>
                    <a:pt x="206" y="7"/>
                    <a:pt x="206" y="7"/>
                  </a:cubicBezTo>
                  <a:cubicBezTo>
                    <a:pt x="206" y="11"/>
                    <a:pt x="206" y="11"/>
                    <a:pt x="206" y="11"/>
                  </a:cubicBezTo>
                  <a:cubicBezTo>
                    <a:pt x="207" y="11"/>
                    <a:pt x="207" y="11"/>
                    <a:pt x="208" y="11"/>
                  </a:cubicBezTo>
                  <a:cubicBezTo>
                    <a:pt x="206" y="7"/>
                    <a:pt x="206" y="7"/>
                    <a:pt x="206" y="7"/>
                  </a:cubicBezTo>
                  <a:cubicBezTo>
                    <a:pt x="206" y="11"/>
                    <a:pt x="206" y="11"/>
                    <a:pt x="206" y="11"/>
                  </a:cubicBezTo>
                  <a:cubicBezTo>
                    <a:pt x="206" y="8"/>
                    <a:pt x="206" y="8"/>
                    <a:pt x="206" y="8"/>
                  </a:cubicBezTo>
                  <a:cubicBezTo>
                    <a:pt x="206" y="11"/>
                    <a:pt x="206" y="11"/>
                    <a:pt x="206" y="11"/>
                  </a:cubicBezTo>
                  <a:cubicBezTo>
                    <a:pt x="206" y="11"/>
                    <a:pt x="206" y="11"/>
                    <a:pt x="206" y="11"/>
                  </a:cubicBezTo>
                  <a:cubicBezTo>
                    <a:pt x="206" y="8"/>
                    <a:pt x="206" y="8"/>
                    <a:pt x="206" y="8"/>
                  </a:cubicBezTo>
                  <a:cubicBezTo>
                    <a:pt x="206" y="11"/>
                    <a:pt x="206" y="11"/>
                    <a:pt x="206" y="11"/>
                  </a:cubicBezTo>
                  <a:cubicBezTo>
                    <a:pt x="206" y="11"/>
                    <a:pt x="206" y="11"/>
                    <a:pt x="206" y="11"/>
                  </a:cubicBezTo>
                  <a:cubicBezTo>
                    <a:pt x="206" y="11"/>
                    <a:pt x="207" y="11"/>
                    <a:pt x="209" y="12"/>
                  </a:cubicBezTo>
                  <a:cubicBezTo>
                    <a:pt x="215" y="16"/>
                    <a:pt x="229" y="24"/>
                    <a:pt x="248" y="35"/>
                  </a:cubicBezTo>
                  <a:cubicBezTo>
                    <a:pt x="315" y="74"/>
                    <a:pt x="447" y="155"/>
                    <a:pt x="564" y="225"/>
                  </a:cubicBezTo>
                  <a:cubicBezTo>
                    <a:pt x="623" y="260"/>
                    <a:pt x="677" y="293"/>
                    <a:pt x="718" y="317"/>
                  </a:cubicBezTo>
                  <a:cubicBezTo>
                    <a:pt x="738" y="329"/>
                    <a:pt x="755" y="339"/>
                    <a:pt x="767" y="346"/>
                  </a:cubicBezTo>
                  <a:cubicBezTo>
                    <a:pt x="773" y="349"/>
                    <a:pt x="778" y="352"/>
                    <a:pt x="782" y="354"/>
                  </a:cubicBezTo>
                  <a:cubicBezTo>
                    <a:pt x="784" y="355"/>
                    <a:pt x="785" y="356"/>
                    <a:pt x="786" y="356"/>
                  </a:cubicBezTo>
                  <a:cubicBezTo>
                    <a:pt x="787" y="356"/>
                    <a:pt x="787" y="357"/>
                    <a:pt x="788" y="357"/>
                  </a:cubicBezTo>
                  <a:cubicBezTo>
                    <a:pt x="788" y="357"/>
                    <a:pt x="789" y="357"/>
                    <a:pt x="790" y="357"/>
                  </a:cubicBezTo>
                  <a:cubicBezTo>
                    <a:pt x="790" y="357"/>
                    <a:pt x="791" y="357"/>
                    <a:pt x="791" y="357"/>
                  </a:cubicBezTo>
                  <a:cubicBezTo>
                    <a:pt x="792" y="357"/>
                    <a:pt x="793" y="356"/>
                    <a:pt x="793" y="355"/>
                  </a:cubicBezTo>
                  <a:cubicBezTo>
                    <a:pt x="794" y="354"/>
                    <a:pt x="794" y="353"/>
                    <a:pt x="794" y="352"/>
                  </a:cubicBezTo>
                  <a:cubicBezTo>
                    <a:pt x="794" y="351"/>
                    <a:pt x="793" y="350"/>
                    <a:pt x="792" y="350"/>
                  </a:cubicBezTo>
                  <a:cubicBezTo>
                    <a:pt x="601" y="231"/>
                    <a:pt x="601" y="231"/>
                    <a:pt x="601" y="231"/>
                  </a:cubicBezTo>
                  <a:cubicBezTo>
                    <a:pt x="792" y="345"/>
                    <a:pt x="792" y="345"/>
                    <a:pt x="792" y="345"/>
                  </a:cubicBezTo>
                  <a:cubicBezTo>
                    <a:pt x="793" y="346"/>
                    <a:pt x="794" y="346"/>
                    <a:pt x="795" y="346"/>
                  </a:cubicBezTo>
                  <a:cubicBezTo>
                    <a:pt x="796" y="345"/>
                    <a:pt x="797" y="345"/>
                    <a:pt x="798" y="344"/>
                  </a:cubicBezTo>
                  <a:cubicBezTo>
                    <a:pt x="798" y="343"/>
                    <a:pt x="798" y="342"/>
                    <a:pt x="798" y="341"/>
                  </a:cubicBezTo>
                  <a:cubicBezTo>
                    <a:pt x="798" y="340"/>
                    <a:pt x="797" y="339"/>
                    <a:pt x="796" y="339"/>
                  </a:cubicBezTo>
                  <a:cubicBezTo>
                    <a:pt x="796" y="339"/>
                    <a:pt x="794" y="337"/>
                    <a:pt x="790" y="335"/>
                  </a:cubicBezTo>
                  <a:cubicBezTo>
                    <a:pt x="761" y="317"/>
                    <a:pt x="628" y="238"/>
                    <a:pt x="503" y="162"/>
                  </a:cubicBezTo>
                  <a:cubicBezTo>
                    <a:pt x="441" y="123"/>
                    <a:pt x="380" y="86"/>
                    <a:pt x="335" y="57"/>
                  </a:cubicBezTo>
                  <a:cubicBezTo>
                    <a:pt x="312" y="42"/>
                    <a:pt x="294" y="30"/>
                    <a:pt x="281" y="21"/>
                  </a:cubicBezTo>
                  <a:cubicBezTo>
                    <a:pt x="274" y="16"/>
                    <a:pt x="269" y="13"/>
                    <a:pt x="266" y="10"/>
                  </a:cubicBezTo>
                  <a:cubicBezTo>
                    <a:pt x="264" y="8"/>
                    <a:pt x="263" y="7"/>
                    <a:pt x="262" y="7"/>
                  </a:cubicBezTo>
                  <a:cubicBezTo>
                    <a:pt x="262" y="6"/>
                    <a:pt x="262" y="6"/>
                    <a:pt x="262" y="6"/>
                  </a:cubicBezTo>
                  <a:cubicBezTo>
                    <a:pt x="262" y="6"/>
                    <a:pt x="262" y="6"/>
                    <a:pt x="262" y="6"/>
                  </a:cubicBezTo>
                  <a:cubicBezTo>
                    <a:pt x="260" y="7"/>
                    <a:pt x="260" y="7"/>
                    <a:pt x="260" y="7"/>
                  </a:cubicBezTo>
                  <a:cubicBezTo>
                    <a:pt x="262" y="7"/>
                    <a:pt x="262" y="7"/>
                    <a:pt x="262" y="7"/>
                  </a:cubicBezTo>
                  <a:cubicBezTo>
                    <a:pt x="262" y="6"/>
                    <a:pt x="262" y="6"/>
                    <a:pt x="262" y="6"/>
                  </a:cubicBezTo>
                  <a:cubicBezTo>
                    <a:pt x="260" y="7"/>
                    <a:pt x="260" y="7"/>
                    <a:pt x="260" y="7"/>
                  </a:cubicBezTo>
                  <a:cubicBezTo>
                    <a:pt x="262" y="7"/>
                    <a:pt x="262" y="7"/>
                    <a:pt x="262" y="7"/>
                  </a:cubicBezTo>
                  <a:cubicBezTo>
                    <a:pt x="259" y="7"/>
                    <a:pt x="259" y="7"/>
                    <a:pt x="259" y="7"/>
                  </a:cubicBezTo>
                  <a:cubicBezTo>
                    <a:pt x="261" y="9"/>
                    <a:pt x="261" y="9"/>
                    <a:pt x="261" y="9"/>
                  </a:cubicBezTo>
                  <a:cubicBezTo>
                    <a:pt x="262" y="8"/>
                    <a:pt x="262" y="8"/>
                    <a:pt x="262" y="7"/>
                  </a:cubicBezTo>
                  <a:cubicBezTo>
                    <a:pt x="259" y="7"/>
                    <a:pt x="259" y="7"/>
                    <a:pt x="259" y="7"/>
                  </a:cubicBezTo>
                  <a:cubicBezTo>
                    <a:pt x="261" y="9"/>
                    <a:pt x="261" y="9"/>
                    <a:pt x="261" y="9"/>
                  </a:cubicBezTo>
                  <a:cubicBezTo>
                    <a:pt x="261" y="9"/>
                    <a:pt x="261" y="9"/>
                    <a:pt x="261" y="9"/>
                  </a:cubicBezTo>
                  <a:cubicBezTo>
                    <a:pt x="258" y="7"/>
                    <a:pt x="258" y="7"/>
                    <a:pt x="258" y="7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60" y="10"/>
                    <a:pt x="261" y="10"/>
                    <a:pt x="261" y="9"/>
                  </a:cubicBezTo>
                  <a:cubicBezTo>
                    <a:pt x="258" y="7"/>
                    <a:pt x="258" y="7"/>
                    <a:pt x="258" y="7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7"/>
                    <a:pt x="258" y="7"/>
                    <a:pt x="258" y="7"/>
                  </a:cubicBezTo>
                  <a:cubicBezTo>
                    <a:pt x="258" y="11"/>
                    <a:pt x="258" y="11"/>
                    <a:pt x="258" y="11"/>
                  </a:cubicBezTo>
                  <a:cubicBezTo>
                    <a:pt x="258" y="11"/>
                    <a:pt x="259" y="11"/>
                    <a:pt x="259" y="10"/>
                  </a:cubicBezTo>
                  <a:cubicBezTo>
                    <a:pt x="258" y="7"/>
                    <a:pt x="258" y="7"/>
                    <a:pt x="258" y="7"/>
                  </a:cubicBezTo>
                  <a:cubicBezTo>
                    <a:pt x="258" y="11"/>
                    <a:pt x="258" y="11"/>
                    <a:pt x="258" y="11"/>
                  </a:cubicBezTo>
                  <a:cubicBezTo>
                    <a:pt x="258" y="7"/>
                    <a:pt x="258" y="7"/>
                    <a:pt x="258" y="7"/>
                  </a:cubicBezTo>
                  <a:cubicBezTo>
                    <a:pt x="257" y="11"/>
                    <a:pt x="257" y="11"/>
                    <a:pt x="257" y="11"/>
                  </a:cubicBezTo>
                  <a:cubicBezTo>
                    <a:pt x="257" y="11"/>
                    <a:pt x="258" y="11"/>
                    <a:pt x="258" y="11"/>
                  </a:cubicBezTo>
                  <a:cubicBezTo>
                    <a:pt x="258" y="7"/>
                    <a:pt x="258" y="7"/>
                    <a:pt x="258" y="7"/>
                  </a:cubicBezTo>
                  <a:cubicBezTo>
                    <a:pt x="257" y="11"/>
                    <a:pt x="257" y="11"/>
                    <a:pt x="257" y="11"/>
                  </a:cubicBezTo>
                  <a:cubicBezTo>
                    <a:pt x="258" y="8"/>
                    <a:pt x="258" y="8"/>
                    <a:pt x="258" y="8"/>
                  </a:cubicBezTo>
                  <a:cubicBezTo>
                    <a:pt x="257" y="10"/>
                    <a:pt x="257" y="10"/>
                    <a:pt x="257" y="10"/>
                  </a:cubicBezTo>
                  <a:cubicBezTo>
                    <a:pt x="257" y="11"/>
                    <a:pt x="257" y="11"/>
                    <a:pt x="257" y="11"/>
                  </a:cubicBezTo>
                  <a:cubicBezTo>
                    <a:pt x="258" y="8"/>
                    <a:pt x="258" y="8"/>
                    <a:pt x="258" y="8"/>
                  </a:cubicBezTo>
                  <a:cubicBezTo>
                    <a:pt x="257" y="10"/>
                    <a:pt x="257" y="10"/>
                    <a:pt x="257" y="10"/>
                  </a:cubicBezTo>
                  <a:cubicBezTo>
                    <a:pt x="257" y="10"/>
                    <a:pt x="257" y="10"/>
                    <a:pt x="257" y="10"/>
                  </a:cubicBezTo>
                  <a:cubicBezTo>
                    <a:pt x="257" y="10"/>
                    <a:pt x="257" y="10"/>
                    <a:pt x="257" y="10"/>
                  </a:cubicBezTo>
                  <a:cubicBezTo>
                    <a:pt x="257" y="10"/>
                    <a:pt x="257" y="10"/>
                    <a:pt x="257" y="10"/>
                  </a:cubicBezTo>
                  <a:cubicBezTo>
                    <a:pt x="257" y="10"/>
                    <a:pt x="257" y="10"/>
                    <a:pt x="257" y="10"/>
                  </a:cubicBezTo>
                  <a:cubicBezTo>
                    <a:pt x="257" y="10"/>
                    <a:pt x="257" y="10"/>
                    <a:pt x="257" y="10"/>
                  </a:cubicBezTo>
                  <a:cubicBezTo>
                    <a:pt x="257" y="10"/>
                    <a:pt x="258" y="11"/>
                    <a:pt x="259" y="12"/>
                  </a:cubicBezTo>
                  <a:cubicBezTo>
                    <a:pt x="264" y="15"/>
                    <a:pt x="276" y="22"/>
                    <a:pt x="292" y="32"/>
                  </a:cubicBezTo>
                  <a:cubicBezTo>
                    <a:pt x="350" y="67"/>
                    <a:pt x="466" y="140"/>
                    <a:pt x="571" y="204"/>
                  </a:cubicBezTo>
                  <a:cubicBezTo>
                    <a:pt x="624" y="236"/>
                    <a:pt x="674" y="266"/>
                    <a:pt x="713" y="288"/>
                  </a:cubicBezTo>
                  <a:cubicBezTo>
                    <a:pt x="732" y="299"/>
                    <a:pt x="749" y="308"/>
                    <a:pt x="762" y="314"/>
                  </a:cubicBezTo>
                  <a:cubicBezTo>
                    <a:pt x="768" y="317"/>
                    <a:pt x="773" y="319"/>
                    <a:pt x="778" y="321"/>
                  </a:cubicBezTo>
                  <a:cubicBezTo>
                    <a:pt x="780" y="322"/>
                    <a:pt x="782" y="323"/>
                    <a:pt x="783" y="323"/>
                  </a:cubicBezTo>
                  <a:cubicBezTo>
                    <a:pt x="785" y="324"/>
                    <a:pt x="787" y="324"/>
                    <a:pt x="788" y="324"/>
                  </a:cubicBezTo>
                  <a:cubicBezTo>
                    <a:pt x="789" y="324"/>
                    <a:pt x="790" y="324"/>
                    <a:pt x="791" y="323"/>
                  </a:cubicBezTo>
                  <a:cubicBezTo>
                    <a:pt x="791" y="323"/>
                    <a:pt x="792" y="323"/>
                    <a:pt x="793" y="321"/>
                  </a:cubicBezTo>
                  <a:cubicBezTo>
                    <a:pt x="794" y="321"/>
                    <a:pt x="794" y="319"/>
                    <a:pt x="794" y="318"/>
                  </a:cubicBezTo>
                  <a:cubicBezTo>
                    <a:pt x="793" y="317"/>
                    <a:pt x="793" y="317"/>
                    <a:pt x="792" y="316"/>
                  </a:cubicBezTo>
                  <a:cubicBezTo>
                    <a:pt x="792" y="316"/>
                    <a:pt x="790" y="315"/>
                    <a:pt x="786" y="313"/>
                  </a:cubicBezTo>
                  <a:cubicBezTo>
                    <a:pt x="759" y="297"/>
                    <a:pt x="636" y="223"/>
                    <a:pt x="519" y="152"/>
                  </a:cubicBezTo>
                  <a:cubicBezTo>
                    <a:pt x="461" y="117"/>
                    <a:pt x="405" y="82"/>
                    <a:pt x="363" y="55"/>
                  </a:cubicBezTo>
                  <a:cubicBezTo>
                    <a:pt x="342" y="41"/>
                    <a:pt x="324" y="30"/>
                    <a:pt x="312" y="21"/>
                  </a:cubicBezTo>
                  <a:cubicBezTo>
                    <a:pt x="306" y="17"/>
                    <a:pt x="302" y="14"/>
                    <a:pt x="299" y="11"/>
                  </a:cubicBezTo>
                  <a:cubicBezTo>
                    <a:pt x="297" y="10"/>
                    <a:pt x="296" y="9"/>
                    <a:pt x="295" y="8"/>
                  </a:cubicBezTo>
                  <a:cubicBezTo>
                    <a:pt x="295" y="7"/>
                    <a:pt x="295" y="7"/>
                    <a:pt x="295" y="7"/>
                  </a:cubicBezTo>
                  <a:cubicBezTo>
                    <a:pt x="294" y="8"/>
                    <a:pt x="294" y="8"/>
                    <a:pt x="294" y="8"/>
                  </a:cubicBezTo>
                  <a:cubicBezTo>
                    <a:pt x="295" y="7"/>
                    <a:pt x="295" y="7"/>
                    <a:pt x="295" y="7"/>
                  </a:cubicBezTo>
                  <a:cubicBezTo>
                    <a:pt x="295" y="7"/>
                    <a:pt x="295" y="7"/>
                    <a:pt x="295" y="7"/>
                  </a:cubicBezTo>
                  <a:cubicBezTo>
                    <a:pt x="294" y="8"/>
                    <a:pt x="294" y="8"/>
                    <a:pt x="294" y="8"/>
                  </a:cubicBezTo>
                  <a:cubicBezTo>
                    <a:pt x="295" y="7"/>
                    <a:pt x="295" y="7"/>
                    <a:pt x="295" y="7"/>
                  </a:cubicBezTo>
                  <a:cubicBezTo>
                    <a:pt x="293" y="8"/>
                    <a:pt x="293" y="8"/>
                    <a:pt x="293" y="8"/>
                  </a:cubicBezTo>
                  <a:cubicBezTo>
                    <a:pt x="295" y="8"/>
                    <a:pt x="295" y="8"/>
                    <a:pt x="295" y="8"/>
                  </a:cubicBezTo>
                  <a:cubicBezTo>
                    <a:pt x="295" y="8"/>
                    <a:pt x="295" y="7"/>
                    <a:pt x="295" y="7"/>
                  </a:cubicBezTo>
                  <a:cubicBezTo>
                    <a:pt x="293" y="8"/>
                    <a:pt x="293" y="8"/>
                    <a:pt x="293" y="8"/>
                  </a:cubicBezTo>
                  <a:cubicBezTo>
                    <a:pt x="295" y="8"/>
                    <a:pt x="295" y="8"/>
                    <a:pt x="295" y="8"/>
                  </a:cubicBezTo>
                  <a:cubicBezTo>
                    <a:pt x="292" y="8"/>
                    <a:pt x="292" y="8"/>
                    <a:pt x="292" y="8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9"/>
                    <a:pt x="295" y="9"/>
                    <a:pt x="295" y="8"/>
                  </a:cubicBezTo>
                  <a:cubicBezTo>
                    <a:pt x="292" y="8"/>
                    <a:pt x="292" y="8"/>
                    <a:pt x="292" y="8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1" y="8"/>
                    <a:pt x="291" y="8"/>
                    <a:pt x="291" y="8"/>
                  </a:cubicBezTo>
                  <a:cubicBezTo>
                    <a:pt x="289" y="11"/>
                    <a:pt x="289" y="11"/>
                    <a:pt x="289" y="11"/>
                  </a:cubicBezTo>
                  <a:cubicBezTo>
                    <a:pt x="289" y="11"/>
                    <a:pt x="406" y="85"/>
                    <a:pt x="527" y="158"/>
                  </a:cubicBezTo>
                  <a:cubicBezTo>
                    <a:pt x="587" y="195"/>
                    <a:pt x="649" y="232"/>
                    <a:pt x="697" y="259"/>
                  </a:cubicBezTo>
                  <a:cubicBezTo>
                    <a:pt x="721" y="273"/>
                    <a:pt x="742" y="284"/>
                    <a:pt x="758" y="293"/>
                  </a:cubicBezTo>
                  <a:cubicBezTo>
                    <a:pt x="766" y="297"/>
                    <a:pt x="773" y="300"/>
                    <a:pt x="778" y="302"/>
                  </a:cubicBezTo>
                  <a:cubicBezTo>
                    <a:pt x="781" y="303"/>
                    <a:pt x="783" y="304"/>
                    <a:pt x="785" y="305"/>
                  </a:cubicBezTo>
                  <a:cubicBezTo>
                    <a:pt x="787" y="305"/>
                    <a:pt x="789" y="306"/>
                    <a:pt x="790" y="306"/>
                  </a:cubicBezTo>
                  <a:cubicBezTo>
                    <a:pt x="791" y="306"/>
                    <a:pt x="792" y="306"/>
                    <a:pt x="793" y="305"/>
                  </a:cubicBezTo>
                  <a:cubicBezTo>
                    <a:pt x="793" y="305"/>
                    <a:pt x="794" y="304"/>
                    <a:pt x="795" y="303"/>
                  </a:cubicBezTo>
                  <a:cubicBezTo>
                    <a:pt x="796" y="302"/>
                    <a:pt x="796" y="301"/>
                    <a:pt x="796" y="300"/>
                  </a:cubicBezTo>
                  <a:cubicBezTo>
                    <a:pt x="795" y="299"/>
                    <a:pt x="795" y="298"/>
                    <a:pt x="794" y="298"/>
                  </a:cubicBezTo>
                  <a:cubicBezTo>
                    <a:pt x="320" y="2"/>
                    <a:pt x="320" y="2"/>
                    <a:pt x="320" y="2"/>
                  </a:cubicBezTo>
                  <a:cubicBezTo>
                    <a:pt x="318" y="5"/>
                    <a:pt x="318" y="5"/>
                    <a:pt x="318" y="5"/>
                  </a:cubicBezTo>
                  <a:cubicBezTo>
                    <a:pt x="321" y="7"/>
                    <a:pt x="321" y="7"/>
                    <a:pt x="321" y="7"/>
                  </a:cubicBezTo>
                  <a:cubicBezTo>
                    <a:pt x="318" y="5"/>
                    <a:pt x="318" y="5"/>
                    <a:pt x="318" y="5"/>
                  </a:cubicBezTo>
                  <a:cubicBezTo>
                    <a:pt x="319" y="8"/>
                    <a:pt x="319" y="8"/>
                    <a:pt x="319" y="8"/>
                  </a:cubicBezTo>
                  <a:cubicBezTo>
                    <a:pt x="320" y="8"/>
                    <a:pt x="320" y="8"/>
                    <a:pt x="321" y="7"/>
                  </a:cubicBezTo>
                  <a:cubicBezTo>
                    <a:pt x="318" y="5"/>
                    <a:pt x="318" y="5"/>
                    <a:pt x="318" y="5"/>
                  </a:cubicBezTo>
                  <a:cubicBezTo>
                    <a:pt x="319" y="8"/>
                    <a:pt x="319" y="8"/>
                    <a:pt x="319" y="8"/>
                  </a:cubicBezTo>
                  <a:cubicBezTo>
                    <a:pt x="318" y="6"/>
                    <a:pt x="318" y="6"/>
                    <a:pt x="318" y="6"/>
                  </a:cubicBezTo>
                  <a:cubicBezTo>
                    <a:pt x="318" y="8"/>
                    <a:pt x="318" y="8"/>
                    <a:pt x="318" y="8"/>
                  </a:cubicBezTo>
                  <a:cubicBezTo>
                    <a:pt x="318" y="8"/>
                    <a:pt x="319" y="8"/>
                    <a:pt x="319" y="8"/>
                  </a:cubicBezTo>
                  <a:cubicBezTo>
                    <a:pt x="318" y="6"/>
                    <a:pt x="318" y="6"/>
                    <a:pt x="318" y="6"/>
                  </a:cubicBezTo>
                  <a:cubicBezTo>
                    <a:pt x="318" y="8"/>
                    <a:pt x="318" y="8"/>
                    <a:pt x="318" y="8"/>
                  </a:cubicBezTo>
                  <a:cubicBezTo>
                    <a:pt x="318" y="7"/>
                    <a:pt x="318" y="7"/>
                    <a:pt x="318" y="7"/>
                  </a:cubicBezTo>
                  <a:cubicBezTo>
                    <a:pt x="318" y="8"/>
                    <a:pt x="318" y="8"/>
                    <a:pt x="318" y="8"/>
                  </a:cubicBezTo>
                  <a:cubicBezTo>
                    <a:pt x="318" y="8"/>
                    <a:pt x="318" y="8"/>
                    <a:pt x="318" y="8"/>
                  </a:cubicBezTo>
                  <a:cubicBezTo>
                    <a:pt x="318" y="7"/>
                    <a:pt x="318" y="7"/>
                    <a:pt x="318" y="7"/>
                  </a:cubicBezTo>
                  <a:cubicBezTo>
                    <a:pt x="318" y="8"/>
                    <a:pt x="318" y="8"/>
                    <a:pt x="318" y="8"/>
                  </a:cubicBezTo>
                  <a:cubicBezTo>
                    <a:pt x="318" y="8"/>
                    <a:pt x="318" y="8"/>
                    <a:pt x="318" y="8"/>
                  </a:cubicBezTo>
                  <a:cubicBezTo>
                    <a:pt x="318" y="9"/>
                    <a:pt x="319" y="9"/>
                    <a:pt x="321" y="9"/>
                  </a:cubicBezTo>
                  <a:cubicBezTo>
                    <a:pt x="326" y="12"/>
                    <a:pt x="338" y="18"/>
                    <a:pt x="354" y="27"/>
                  </a:cubicBezTo>
                  <a:cubicBezTo>
                    <a:pt x="408" y="59"/>
                    <a:pt x="513" y="125"/>
                    <a:pt x="606" y="183"/>
                  </a:cubicBezTo>
                  <a:cubicBezTo>
                    <a:pt x="652" y="211"/>
                    <a:pt x="696" y="238"/>
                    <a:pt x="729" y="258"/>
                  </a:cubicBezTo>
                  <a:cubicBezTo>
                    <a:pt x="745" y="268"/>
                    <a:pt x="759" y="276"/>
                    <a:pt x="769" y="282"/>
                  </a:cubicBezTo>
                  <a:cubicBezTo>
                    <a:pt x="774" y="285"/>
                    <a:pt x="779" y="287"/>
                    <a:pt x="782" y="288"/>
                  </a:cubicBezTo>
                  <a:cubicBezTo>
                    <a:pt x="783" y="289"/>
                    <a:pt x="785" y="290"/>
                    <a:pt x="786" y="290"/>
                  </a:cubicBezTo>
                  <a:cubicBezTo>
                    <a:pt x="787" y="290"/>
                    <a:pt x="787" y="291"/>
                    <a:pt x="788" y="291"/>
                  </a:cubicBezTo>
                  <a:cubicBezTo>
                    <a:pt x="788" y="291"/>
                    <a:pt x="789" y="291"/>
                    <a:pt x="790" y="291"/>
                  </a:cubicBezTo>
                  <a:cubicBezTo>
                    <a:pt x="790" y="291"/>
                    <a:pt x="791" y="291"/>
                    <a:pt x="791" y="291"/>
                  </a:cubicBezTo>
                  <a:cubicBezTo>
                    <a:pt x="792" y="290"/>
                    <a:pt x="793" y="290"/>
                    <a:pt x="794" y="289"/>
                  </a:cubicBezTo>
                  <a:cubicBezTo>
                    <a:pt x="794" y="289"/>
                    <a:pt x="794" y="289"/>
                    <a:pt x="794" y="289"/>
                  </a:cubicBezTo>
                  <a:cubicBezTo>
                    <a:pt x="794" y="288"/>
                    <a:pt x="794" y="287"/>
                    <a:pt x="794" y="287"/>
                  </a:cubicBezTo>
                  <a:cubicBezTo>
                    <a:pt x="794" y="285"/>
                    <a:pt x="794" y="285"/>
                    <a:pt x="793" y="284"/>
                  </a:cubicBezTo>
                  <a:cubicBezTo>
                    <a:pt x="793" y="284"/>
                    <a:pt x="793" y="283"/>
                    <a:pt x="792" y="283"/>
                  </a:cubicBezTo>
                  <a:cubicBezTo>
                    <a:pt x="791" y="282"/>
                    <a:pt x="790" y="282"/>
                    <a:pt x="789" y="281"/>
                  </a:cubicBezTo>
                  <a:cubicBezTo>
                    <a:pt x="783" y="277"/>
                    <a:pt x="772" y="270"/>
                    <a:pt x="757" y="261"/>
                  </a:cubicBezTo>
                  <a:cubicBezTo>
                    <a:pt x="704" y="229"/>
                    <a:pt x="601" y="168"/>
                    <a:pt x="512" y="114"/>
                  </a:cubicBezTo>
                  <a:cubicBezTo>
                    <a:pt x="467" y="87"/>
                    <a:pt x="425" y="62"/>
                    <a:pt x="395" y="42"/>
                  </a:cubicBezTo>
                  <a:cubicBezTo>
                    <a:pt x="380" y="32"/>
                    <a:pt x="367" y="24"/>
                    <a:pt x="359" y="18"/>
                  </a:cubicBezTo>
                  <a:cubicBezTo>
                    <a:pt x="355" y="14"/>
                    <a:pt x="351" y="12"/>
                    <a:pt x="349" y="10"/>
                  </a:cubicBezTo>
                  <a:cubicBezTo>
                    <a:pt x="348" y="9"/>
                    <a:pt x="348" y="8"/>
                    <a:pt x="347" y="8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6" y="8"/>
                    <a:pt x="346" y="8"/>
                    <a:pt x="346" y="8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6" y="8"/>
                    <a:pt x="346" y="8"/>
                    <a:pt x="346" y="8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5" y="8"/>
                    <a:pt x="345" y="8"/>
                    <a:pt x="345" y="8"/>
                  </a:cubicBezTo>
                  <a:cubicBezTo>
                    <a:pt x="347" y="8"/>
                    <a:pt x="347" y="8"/>
                    <a:pt x="347" y="8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5" y="8"/>
                    <a:pt x="345" y="8"/>
                    <a:pt x="345" y="8"/>
                  </a:cubicBezTo>
                  <a:cubicBezTo>
                    <a:pt x="347" y="8"/>
                    <a:pt x="347" y="8"/>
                    <a:pt x="347" y="8"/>
                  </a:cubicBezTo>
                  <a:cubicBezTo>
                    <a:pt x="344" y="8"/>
                    <a:pt x="344" y="8"/>
                    <a:pt x="344" y="8"/>
                  </a:cubicBezTo>
                  <a:cubicBezTo>
                    <a:pt x="347" y="10"/>
                    <a:pt x="347" y="10"/>
                    <a:pt x="347" y="10"/>
                  </a:cubicBezTo>
                  <a:cubicBezTo>
                    <a:pt x="347" y="9"/>
                    <a:pt x="347" y="8"/>
                    <a:pt x="347" y="8"/>
                  </a:cubicBezTo>
                  <a:cubicBezTo>
                    <a:pt x="344" y="8"/>
                    <a:pt x="344" y="8"/>
                    <a:pt x="344" y="8"/>
                  </a:cubicBezTo>
                  <a:cubicBezTo>
                    <a:pt x="347" y="10"/>
                    <a:pt x="347" y="10"/>
                    <a:pt x="347" y="10"/>
                  </a:cubicBezTo>
                  <a:cubicBezTo>
                    <a:pt x="343" y="8"/>
                    <a:pt x="343" y="8"/>
                    <a:pt x="343" y="8"/>
                  </a:cubicBezTo>
                  <a:cubicBezTo>
                    <a:pt x="341" y="11"/>
                    <a:pt x="341" y="11"/>
                    <a:pt x="341" y="11"/>
                  </a:cubicBezTo>
                  <a:cubicBezTo>
                    <a:pt x="341" y="11"/>
                    <a:pt x="446" y="77"/>
                    <a:pt x="554" y="143"/>
                  </a:cubicBezTo>
                  <a:cubicBezTo>
                    <a:pt x="608" y="176"/>
                    <a:pt x="663" y="209"/>
                    <a:pt x="706" y="234"/>
                  </a:cubicBezTo>
                  <a:cubicBezTo>
                    <a:pt x="727" y="246"/>
                    <a:pt x="746" y="257"/>
                    <a:pt x="760" y="264"/>
                  </a:cubicBezTo>
                  <a:cubicBezTo>
                    <a:pt x="767" y="268"/>
                    <a:pt x="773" y="270"/>
                    <a:pt x="777" y="272"/>
                  </a:cubicBezTo>
                  <a:cubicBezTo>
                    <a:pt x="780" y="273"/>
                    <a:pt x="782" y="274"/>
                    <a:pt x="783" y="275"/>
                  </a:cubicBezTo>
                  <a:cubicBezTo>
                    <a:pt x="785" y="275"/>
                    <a:pt x="786" y="276"/>
                    <a:pt x="788" y="276"/>
                  </a:cubicBezTo>
                  <a:cubicBezTo>
                    <a:pt x="789" y="276"/>
                    <a:pt x="789" y="276"/>
                    <a:pt x="790" y="275"/>
                  </a:cubicBezTo>
                  <a:cubicBezTo>
                    <a:pt x="791" y="275"/>
                    <a:pt x="792" y="274"/>
                    <a:pt x="793" y="273"/>
                  </a:cubicBezTo>
                  <a:cubicBezTo>
                    <a:pt x="793" y="273"/>
                    <a:pt x="793" y="273"/>
                    <a:pt x="793" y="273"/>
                  </a:cubicBezTo>
                  <a:cubicBezTo>
                    <a:pt x="793" y="273"/>
                    <a:pt x="793" y="272"/>
                    <a:pt x="793" y="271"/>
                  </a:cubicBezTo>
                  <a:cubicBezTo>
                    <a:pt x="793" y="270"/>
                    <a:pt x="793" y="270"/>
                    <a:pt x="793" y="269"/>
                  </a:cubicBezTo>
                  <a:cubicBezTo>
                    <a:pt x="792" y="268"/>
                    <a:pt x="792" y="268"/>
                    <a:pt x="791" y="268"/>
                  </a:cubicBezTo>
                  <a:cubicBezTo>
                    <a:pt x="791" y="267"/>
                    <a:pt x="790" y="266"/>
                    <a:pt x="788" y="265"/>
                  </a:cubicBezTo>
                  <a:cubicBezTo>
                    <a:pt x="783" y="260"/>
                    <a:pt x="772" y="253"/>
                    <a:pt x="758" y="244"/>
                  </a:cubicBezTo>
                  <a:cubicBezTo>
                    <a:pt x="658" y="178"/>
                    <a:pt x="368" y="4"/>
                    <a:pt x="368" y="4"/>
                  </a:cubicBezTo>
                  <a:cubicBezTo>
                    <a:pt x="366" y="7"/>
                    <a:pt x="366" y="7"/>
                    <a:pt x="366" y="7"/>
                  </a:cubicBezTo>
                  <a:cubicBezTo>
                    <a:pt x="369" y="9"/>
                    <a:pt x="369" y="9"/>
                    <a:pt x="369" y="9"/>
                  </a:cubicBezTo>
                  <a:cubicBezTo>
                    <a:pt x="366" y="7"/>
                    <a:pt x="366" y="7"/>
                    <a:pt x="366" y="7"/>
                  </a:cubicBezTo>
                  <a:cubicBezTo>
                    <a:pt x="367" y="10"/>
                    <a:pt x="367" y="10"/>
                    <a:pt x="367" y="10"/>
                  </a:cubicBezTo>
                  <a:cubicBezTo>
                    <a:pt x="368" y="10"/>
                    <a:pt x="369" y="10"/>
                    <a:pt x="369" y="9"/>
                  </a:cubicBezTo>
                  <a:cubicBezTo>
                    <a:pt x="366" y="7"/>
                    <a:pt x="366" y="7"/>
                    <a:pt x="366" y="7"/>
                  </a:cubicBezTo>
                  <a:cubicBezTo>
                    <a:pt x="367" y="10"/>
                    <a:pt x="367" y="10"/>
                    <a:pt x="367" y="10"/>
                  </a:cubicBezTo>
                  <a:cubicBezTo>
                    <a:pt x="366" y="7"/>
                    <a:pt x="366" y="7"/>
                    <a:pt x="366" y="7"/>
                  </a:cubicBezTo>
                  <a:cubicBezTo>
                    <a:pt x="366" y="11"/>
                    <a:pt x="366" y="11"/>
                    <a:pt x="366" y="11"/>
                  </a:cubicBezTo>
                  <a:cubicBezTo>
                    <a:pt x="366" y="11"/>
                    <a:pt x="367" y="11"/>
                    <a:pt x="367" y="10"/>
                  </a:cubicBezTo>
                  <a:cubicBezTo>
                    <a:pt x="366" y="7"/>
                    <a:pt x="366" y="7"/>
                    <a:pt x="366" y="7"/>
                  </a:cubicBezTo>
                  <a:cubicBezTo>
                    <a:pt x="366" y="11"/>
                    <a:pt x="366" y="11"/>
                    <a:pt x="366" y="11"/>
                  </a:cubicBezTo>
                  <a:cubicBezTo>
                    <a:pt x="366" y="7"/>
                    <a:pt x="366" y="7"/>
                    <a:pt x="366" y="7"/>
                  </a:cubicBezTo>
                  <a:cubicBezTo>
                    <a:pt x="365" y="11"/>
                    <a:pt x="365" y="11"/>
                    <a:pt x="365" y="11"/>
                  </a:cubicBezTo>
                  <a:cubicBezTo>
                    <a:pt x="365" y="11"/>
                    <a:pt x="365" y="11"/>
                    <a:pt x="366" y="11"/>
                  </a:cubicBezTo>
                  <a:cubicBezTo>
                    <a:pt x="366" y="7"/>
                    <a:pt x="366" y="7"/>
                    <a:pt x="366" y="7"/>
                  </a:cubicBezTo>
                  <a:cubicBezTo>
                    <a:pt x="365" y="11"/>
                    <a:pt x="365" y="11"/>
                    <a:pt x="365" y="11"/>
                  </a:cubicBezTo>
                  <a:cubicBezTo>
                    <a:pt x="366" y="8"/>
                    <a:pt x="366" y="8"/>
                    <a:pt x="366" y="8"/>
                  </a:cubicBezTo>
                  <a:cubicBezTo>
                    <a:pt x="365" y="10"/>
                    <a:pt x="365" y="10"/>
                    <a:pt x="365" y="10"/>
                  </a:cubicBezTo>
                  <a:cubicBezTo>
                    <a:pt x="365" y="11"/>
                    <a:pt x="365" y="11"/>
                    <a:pt x="365" y="11"/>
                  </a:cubicBezTo>
                  <a:cubicBezTo>
                    <a:pt x="366" y="8"/>
                    <a:pt x="366" y="8"/>
                    <a:pt x="366" y="8"/>
                  </a:cubicBezTo>
                  <a:cubicBezTo>
                    <a:pt x="365" y="10"/>
                    <a:pt x="365" y="10"/>
                    <a:pt x="365" y="10"/>
                  </a:cubicBezTo>
                  <a:cubicBezTo>
                    <a:pt x="365" y="10"/>
                    <a:pt x="365" y="10"/>
                    <a:pt x="365" y="10"/>
                  </a:cubicBezTo>
                  <a:cubicBezTo>
                    <a:pt x="365" y="10"/>
                    <a:pt x="365" y="10"/>
                    <a:pt x="365" y="10"/>
                  </a:cubicBezTo>
                  <a:cubicBezTo>
                    <a:pt x="365" y="10"/>
                    <a:pt x="365" y="10"/>
                    <a:pt x="365" y="10"/>
                  </a:cubicBezTo>
                  <a:cubicBezTo>
                    <a:pt x="365" y="10"/>
                    <a:pt x="365" y="10"/>
                    <a:pt x="365" y="10"/>
                  </a:cubicBezTo>
                  <a:cubicBezTo>
                    <a:pt x="365" y="10"/>
                    <a:pt x="365" y="10"/>
                    <a:pt x="365" y="10"/>
                  </a:cubicBezTo>
                  <a:cubicBezTo>
                    <a:pt x="365" y="10"/>
                    <a:pt x="365" y="11"/>
                    <a:pt x="366" y="11"/>
                  </a:cubicBezTo>
                  <a:cubicBezTo>
                    <a:pt x="375" y="16"/>
                    <a:pt x="406" y="34"/>
                    <a:pt x="448" y="59"/>
                  </a:cubicBezTo>
                  <a:cubicBezTo>
                    <a:pt x="510" y="95"/>
                    <a:pt x="597" y="146"/>
                    <a:pt x="668" y="188"/>
                  </a:cubicBezTo>
                  <a:cubicBezTo>
                    <a:pt x="703" y="209"/>
                    <a:pt x="735" y="227"/>
                    <a:pt x="757" y="241"/>
                  </a:cubicBezTo>
                  <a:cubicBezTo>
                    <a:pt x="769" y="247"/>
                    <a:pt x="778" y="253"/>
                    <a:pt x="784" y="256"/>
                  </a:cubicBezTo>
                  <a:cubicBezTo>
                    <a:pt x="790" y="260"/>
                    <a:pt x="794" y="262"/>
                    <a:pt x="794" y="262"/>
                  </a:cubicBezTo>
                  <a:cubicBezTo>
                    <a:pt x="795" y="263"/>
                    <a:pt x="798" y="263"/>
                    <a:pt x="799" y="261"/>
                  </a:cubicBezTo>
                  <a:cubicBezTo>
                    <a:pt x="800" y="259"/>
                    <a:pt x="799" y="257"/>
                    <a:pt x="798" y="256"/>
                  </a:cubicBezTo>
                  <a:cubicBezTo>
                    <a:pt x="393" y="3"/>
                    <a:pt x="393" y="3"/>
                    <a:pt x="393" y="3"/>
                  </a:cubicBezTo>
                  <a:cubicBezTo>
                    <a:pt x="391" y="6"/>
                    <a:pt x="391" y="6"/>
                    <a:pt x="391" y="6"/>
                  </a:cubicBezTo>
                  <a:cubicBezTo>
                    <a:pt x="395" y="8"/>
                    <a:pt x="395" y="8"/>
                    <a:pt x="395" y="8"/>
                  </a:cubicBezTo>
                  <a:cubicBezTo>
                    <a:pt x="392" y="6"/>
                    <a:pt x="392" y="6"/>
                    <a:pt x="392" y="6"/>
                  </a:cubicBezTo>
                  <a:cubicBezTo>
                    <a:pt x="393" y="10"/>
                    <a:pt x="393" y="10"/>
                    <a:pt x="393" y="10"/>
                  </a:cubicBezTo>
                  <a:cubicBezTo>
                    <a:pt x="393" y="10"/>
                    <a:pt x="394" y="9"/>
                    <a:pt x="395" y="8"/>
                  </a:cubicBezTo>
                  <a:cubicBezTo>
                    <a:pt x="392" y="6"/>
                    <a:pt x="392" y="6"/>
                    <a:pt x="392" y="6"/>
                  </a:cubicBezTo>
                  <a:cubicBezTo>
                    <a:pt x="393" y="10"/>
                    <a:pt x="393" y="10"/>
                    <a:pt x="393" y="10"/>
                  </a:cubicBezTo>
                  <a:cubicBezTo>
                    <a:pt x="392" y="7"/>
                    <a:pt x="392" y="7"/>
                    <a:pt x="392" y="7"/>
                  </a:cubicBezTo>
                  <a:cubicBezTo>
                    <a:pt x="392" y="10"/>
                    <a:pt x="392" y="10"/>
                    <a:pt x="392" y="10"/>
                  </a:cubicBezTo>
                  <a:cubicBezTo>
                    <a:pt x="392" y="10"/>
                    <a:pt x="392" y="10"/>
                    <a:pt x="393" y="10"/>
                  </a:cubicBezTo>
                  <a:cubicBezTo>
                    <a:pt x="392" y="7"/>
                    <a:pt x="392" y="7"/>
                    <a:pt x="392" y="7"/>
                  </a:cubicBezTo>
                  <a:cubicBezTo>
                    <a:pt x="392" y="10"/>
                    <a:pt x="392" y="10"/>
                    <a:pt x="392" y="10"/>
                  </a:cubicBezTo>
                  <a:cubicBezTo>
                    <a:pt x="392" y="8"/>
                    <a:pt x="392" y="8"/>
                    <a:pt x="392" y="8"/>
                  </a:cubicBezTo>
                  <a:cubicBezTo>
                    <a:pt x="391" y="10"/>
                    <a:pt x="391" y="10"/>
                    <a:pt x="391" y="10"/>
                  </a:cubicBezTo>
                  <a:cubicBezTo>
                    <a:pt x="392" y="10"/>
                    <a:pt x="392" y="10"/>
                    <a:pt x="392" y="10"/>
                  </a:cubicBezTo>
                  <a:cubicBezTo>
                    <a:pt x="392" y="8"/>
                    <a:pt x="392" y="8"/>
                    <a:pt x="392" y="8"/>
                  </a:cubicBezTo>
                  <a:cubicBezTo>
                    <a:pt x="391" y="10"/>
                    <a:pt x="391" y="10"/>
                    <a:pt x="391" y="10"/>
                  </a:cubicBezTo>
                  <a:cubicBezTo>
                    <a:pt x="391" y="10"/>
                    <a:pt x="391" y="10"/>
                    <a:pt x="391" y="10"/>
                  </a:cubicBezTo>
                  <a:cubicBezTo>
                    <a:pt x="392" y="10"/>
                    <a:pt x="393" y="11"/>
                    <a:pt x="394" y="11"/>
                  </a:cubicBezTo>
                  <a:cubicBezTo>
                    <a:pt x="399" y="14"/>
                    <a:pt x="410" y="19"/>
                    <a:pt x="423" y="27"/>
                  </a:cubicBezTo>
                  <a:cubicBezTo>
                    <a:pt x="472" y="54"/>
                    <a:pt x="563" y="110"/>
                    <a:pt x="643" y="158"/>
                  </a:cubicBezTo>
                  <a:cubicBezTo>
                    <a:pt x="683" y="182"/>
                    <a:pt x="720" y="204"/>
                    <a:pt x="747" y="221"/>
                  </a:cubicBezTo>
                  <a:cubicBezTo>
                    <a:pt x="760" y="229"/>
                    <a:pt x="771" y="236"/>
                    <a:pt x="779" y="240"/>
                  </a:cubicBezTo>
                  <a:cubicBezTo>
                    <a:pt x="783" y="243"/>
                    <a:pt x="786" y="245"/>
                    <a:pt x="788" y="246"/>
                  </a:cubicBezTo>
                  <a:cubicBezTo>
                    <a:pt x="789" y="246"/>
                    <a:pt x="790" y="247"/>
                    <a:pt x="790" y="247"/>
                  </a:cubicBezTo>
                  <a:cubicBezTo>
                    <a:pt x="791" y="248"/>
                    <a:pt x="791" y="248"/>
                    <a:pt x="791" y="248"/>
                  </a:cubicBezTo>
                  <a:cubicBezTo>
                    <a:pt x="791" y="248"/>
                    <a:pt x="791" y="248"/>
                    <a:pt x="791" y="248"/>
                  </a:cubicBezTo>
                  <a:cubicBezTo>
                    <a:pt x="792" y="248"/>
                    <a:pt x="792" y="248"/>
                    <a:pt x="792" y="248"/>
                  </a:cubicBezTo>
                  <a:cubicBezTo>
                    <a:pt x="792" y="248"/>
                    <a:pt x="792" y="248"/>
                    <a:pt x="792" y="248"/>
                  </a:cubicBezTo>
                  <a:cubicBezTo>
                    <a:pt x="792" y="248"/>
                    <a:pt x="793" y="248"/>
                    <a:pt x="793" y="248"/>
                  </a:cubicBezTo>
                  <a:cubicBezTo>
                    <a:pt x="795" y="248"/>
                    <a:pt x="797" y="247"/>
                    <a:pt x="797" y="245"/>
                  </a:cubicBezTo>
                  <a:cubicBezTo>
                    <a:pt x="797" y="244"/>
                    <a:pt x="797" y="242"/>
                    <a:pt x="795" y="241"/>
                  </a:cubicBezTo>
                  <a:cubicBezTo>
                    <a:pt x="795" y="241"/>
                    <a:pt x="794" y="240"/>
                    <a:pt x="791" y="238"/>
                  </a:cubicBezTo>
                  <a:cubicBezTo>
                    <a:pt x="770" y="226"/>
                    <a:pt x="676" y="171"/>
                    <a:pt x="587" y="117"/>
                  </a:cubicBezTo>
                  <a:cubicBezTo>
                    <a:pt x="542" y="90"/>
                    <a:pt x="499" y="63"/>
                    <a:pt x="467" y="42"/>
                  </a:cubicBezTo>
                  <a:cubicBezTo>
                    <a:pt x="451" y="32"/>
                    <a:pt x="437" y="23"/>
                    <a:pt x="428" y="16"/>
                  </a:cubicBezTo>
                  <a:cubicBezTo>
                    <a:pt x="424" y="13"/>
                    <a:pt x="420" y="10"/>
                    <a:pt x="418" y="8"/>
                  </a:cubicBezTo>
                  <a:cubicBezTo>
                    <a:pt x="417" y="7"/>
                    <a:pt x="416" y="6"/>
                    <a:pt x="416" y="6"/>
                  </a:cubicBezTo>
                  <a:cubicBezTo>
                    <a:pt x="415" y="5"/>
                    <a:pt x="415" y="5"/>
                    <a:pt x="415" y="5"/>
                  </a:cubicBezTo>
                  <a:cubicBezTo>
                    <a:pt x="415" y="5"/>
                    <a:pt x="415" y="5"/>
                    <a:pt x="415" y="5"/>
                  </a:cubicBezTo>
                  <a:cubicBezTo>
                    <a:pt x="414" y="6"/>
                    <a:pt x="414" y="6"/>
                    <a:pt x="414" y="6"/>
                  </a:cubicBezTo>
                  <a:cubicBezTo>
                    <a:pt x="415" y="5"/>
                    <a:pt x="415" y="5"/>
                    <a:pt x="415" y="5"/>
                  </a:cubicBezTo>
                  <a:cubicBezTo>
                    <a:pt x="415" y="5"/>
                    <a:pt x="415" y="5"/>
                    <a:pt x="415" y="5"/>
                  </a:cubicBezTo>
                  <a:cubicBezTo>
                    <a:pt x="414" y="6"/>
                    <a:pt x="414" y="6"/>
                    <a:pt x="414" y="6"/>
                  </a:cubicBezTo>
                  <a:cubicBezTo>
                    <a:pt x="415" y="5"/>
                    <a:pt x="415" y="5"/>
                    <a:pt x="415" y="5"/>
                  </a:cubicBezTo>
                  <a:cubicBezTo>
                    <a:pt x="413" y="6"/>
                    <a:pt x="413" y="6"/>
                    <a:pt x="413" y="6"/>
                  </a:cubicBezTo>
                  <a:cubicBezTo>
                    <a:pt x="415" y="6"/>
                    <a:pt x="415" y="6"/>
                    <a:pt x="415" y="6"/>
                  </a:cubicBezTo>
                  <a:cubicBezTo>
                    <a:pt x="415" y="6"/>
                    <a:pt x="415" y="6"/>
                    <a:pt x="415" y="5"/>
                  </a:cubicBezTo>
                  <a:cubicBezTo>
                    <a:pt x="413" y="6"/>
                    <a:pt x="413" y="6"/>
                    <a:pt x="413" y="6"/>
                  </a:cubicBezTo>
                  <a:cubicBezTo>
                    <a:pt x="415" y="6"/>
                    <a:pt x="415" y="6"/>
                    <a:pt x="415" y="6"/>
                  </a:cubicBezTo>
                  <a:cubicBezTo>
                    <a:pt x="412" y="6"/>
                    <a:pt x="412" y="6"/>
                    <a:pt x="412" y="6"/>
                  </a:cubicBezTo>
                  <a:cubicBezTo>
                    <a:pt x="415" y="8"/>
                    <a:pt x="415" y="8"/>
                    <a:pt x="415" y="8"/>
                  </a:cubicBezTo>
                  <a:cubicBezTo>
                    <a:pt x="415" y="7"/>
                    <a:pt x="415" y="7"/>
                    <a:pt x="415" y="6"/>
                  </a:cubicBezTo>
                  <a:cubicBezTo>
                    <a:pt x="412" y="6"/>
                    <a:pt x="412" y="6"/>
                    <a:pt x="412" y="6"/>
                  </a:cubicBezTo>
                  <a:cubicBezTo>
                    <a:pt x="415" y="8"/>
                    <a:pt x="415" y="8"/>
                    <a:pt x="415" y="8"/>
                  </a:cubicBezTo>
                  <a:cubicBezTo>
                    <a:pt x="412" y="6"/>
                    <a:pt x="412" y="6"/>
                    <a:pt x="412" y="6"/>
                  </a:cubicBezTo>
                  <a:cubicBezTo>
                    <a:pt x="410" y="9"/>
                    <a:pt x="410" y="9"/>
                    <a:pt x="410" y="9"/>
                  </a:cubicBezTo>
                  <a:cubicBezTo>
                    <a:pt x="789" y="228"/>
                    <a:pt x="789" y="228"/>
                    <a:pt x="789" y="228"/>
                  </a:cubicBezTo>
                  <a:cubicBezTo>
                    <a:pt x="791" y="229"/>
                    <a:pt x="793" y="228"/>
                    <a:pt x="795" y="226"/>
                  </a:cubicBezTo>
                  <a:cubicBezTo>
                    <a:pt x="795" y="225"/>
                    <a:pt x="795" y="225"/>
                    <a:pt x="795" y="224"/>
                  </a:cubicBezTo>
                  <a:cubicBezTo>
                    <a:pt x="795" y="223"/>
                    <a:pt x="795" y="223"/>
                    <a:pt x="795" y="222"/>
                  </a:cubicBezTo>
                  <a:cubicBezTo>
                    <a:pt x="794" y="221"/>
                    <a:pt x="794" y="221"/>
                    <a:pt x="794" y="220"/>
                  </a:cubicBezTo>
                  <a:cubicBezTo>
                    <a:pt x="793" y="220"/>
                    <a:pt x="792" y="219"/>
                    <a:pt x="791" y="218"/>
                  </a:cubicBezTo>
                  <a:cubicBezTo>
                    <a:pt x="786" y="214"/>
                    <a:pt x="778" y="208"/>
                    <a:pt x="766" y="200"/>
                  </a:cubicBezTo>
                  <a:cubicBezTo>
                    <a:pt x="725" y="173"/>
                    <a:pt x="644" y="123"/>
                    <a:pt x="574" y="81"/>
                  </a:cubicBezTo>
                  <a:cubicBezTo>
                    <a:pt x="503" y="38"/>
                    <a:pt x="443" y="2"/>
                    <a:pt x="443" y="2"/>
                  </a:cubicBezTo>
                  <a:cubicBezTo>
                    <a:pt x="441" y="6"/>
                    <a:pt x="441" y="6"/>
                    <a:pt x="441" y="6"/>
                  </a:cubicBezTo>
                  <a:cubicBezTo>
                    <a:pt x="440" y="9"/>
                    <a:pt x="440" y="9"/>
                    <a:pt x="440" y="9"/>
                  </a:cubicBezTo>
                  <a:cubicBezTo>
                    <a:pt x="793" y="213"/>
                    <a:pt x="793" y="213"/>
                    <a:pt x="793" y="213"/>
                  </a:cubicBezTo>
                  <a:cubicBezTo>
                    <a:pt x="795" y="214"/>
                    <a:pt x="798" y="213"/>
                    <a:pt x="799" y="211"/>
                  </a:cubicBezTo>
                  <a:cubicBezTo>
                    <a:pt x="800" y="210"/>
                    <a:pt x="799" y="207"/>
                    <a:pt x="797" y="206"/>
                  </a:cubicBezTo>
                  <a:cubicBezTo>
                    <a:pt x="469" y="1"/>
                    <a:pt x="469" y="1"/>
                    <a:pt x="469" y="1"/>
                  </a:cubicBezTo>
                  <a:cubicBezTo>
                    <a:pt x="467" y="4"/>
                    <a:pt x="467" y="4"/>
                    <a:pt x="467" y="4"/>
                  </a:cubicBezTo>
                  <a:cubicBezTo>
                    <a:pt x="467" y="8"/>
                    <a:pt x="467" y="8"/>
                    <a:pt x="467" y="8"/>
                  </a:cubicBezTo>
                  <a:cubicBezTo>
                    <a:pt x="467" y="4"/>
                    <a:pt x="467" y="4"/>
                    <a:pt x="467" y="4"/>
                  </a:cubicBezTo>
                  <a:cubicBezTo>
                    <a:pt x="466" y="8"/>
                    <a:pt x="466" y="8"/>
                    <a:pt x="466" y="8"/>
                  </a:cubicBezTo>
                  <a:cubicBezTo>
                    <a:pt x="466" y="8"/>
                    <a:pt x="466" y="8"/>
                    <a:pt x="467" y="8"/>
                  </a:cubicBezTo>
                  <a:cubicBezTo>
                    <a:pt x="467" y="4"/>
                    <a:pt x="467" y="4"/>
                    <a:pt x="467" y="4"/>
                  </a:cubicBezTo>
                  <a:cubicBezTo>
                    <a:pt x="466" y="8"/>
                    <a:pt x="466" y="8"/>
                    <a:pt x="466" y="8"/>
                  </a:cubicBezTo>
                  <a:cubicBezTo>
                    <a:pt x="467" y="5"/>
                    <a:pt x="467" y="5"/>
                    <a:pt x="467" y="5"/>
                  </a:cubicBezTo>
                  <a:cubicBezTo>
                    <a:pt x="465" y="8"/>
                    <a:pt x="465" y="8"/>
                    <a:pt x="465" y="8"/>
                  </a:cubicBezTo>
                  <a:cubicBezTo>
                    <a:pt x="466" y="8"/>
                    <a:pt x="466" y="8"/>
                    <a:pt x="466" y="8"/>
                  </a:cubicBezTo>
                  <a:cubicBezTo>
                    <a:pt x="467" y="5"/>
                    <a:pt x="467" y="5"/>
                    <a:pt x="467" y="5"/>
                  </a:cubicBezTo>
                  <a:cubicBezTo>
                    <a:pt x="465" y="8"/>
                    <a:pt x="465" y="8"/>
                    <a:pt x="465" y="8"/>
                  </a:cubicBezTo>
                  <a:cubicBezTo>
                    <a:pt x="466" y="6"/>
                    <a:pt x="466" y="6"/>
                    <a:pt x="466" y="6"/>
                  </a:cubicBezTo>
                  <a:cubicBezTo>
                    <a:pt x="465" y="8"/>
                    <a:pt x="465" y="8"/>
                    <a:pt x="465" y="8"/>
                  </a:cubicBezTo>
                  <a:cubicBezTo>
                    <a:pt x="465" y="8"/>
                    <a:pt x="465" y="8"/>
                    <a:pt x="465" y="8"/>
                  </a:cubicBezTo>
                  <a:cubicBezTo>
                    <a:pt x="466" y="6"/>
                    <a:pt x="466" y="6"/>
                    <a:pt x="466" y="6"/>
                  </a:cubicBezTo>
                  <a:cubicBezTo>
                    <a:pt x="465" y="8"/>
                    <a:pt x="465" y="8"/>
                    <a:pt x="465" y="8"/>
                  </a:cubicBezTo>
                  <a:cubicBezTo>
                    <a:pt x="465" y="8"/>
                    <a:pt x="466" y="8"/>
                    <a:pt x="467" y="8"/>
                  </a:cubicBezTo>
                  <a:cubicBezTo>
                    <a:pt x="473" y="12"/>
                    <a:pt x="496" y="26"/>
                    <a:pt x="526" y="44"/>
                  </a:cubicBezTo>
                  <a:cubicBezTo>
                    <a:pt x="572" y="72"/>
                    <a:pt x="637" y="110"/>
                    <a:pt x="690" y="142"/>
                  </a:cubicBezTo>
                  <a:cubicBezTo>
                    <a:pt x="717" y="158"/>
                    <a:pt x="742" y="172"/>
                    <a:pt x="760" y="182"/>
                  </a:cubicBezTo>
                  <a:cubicBezTo>
                    <a:pt x="769" y="187"/>
                    <a:pt x="776" y="191"/>
                    <a:pt x="782" y="194"/>
                  </a:cubicBezTo>
                  <a:cubicBezTo>
                    <a:pt x="784" y="196"/>
                    <a:pt x="787" y="197"/>
                    <a:pt x="788" y="197"/>
                  </a:cubicBezTo>
                  <a:cubicBezTo>
                    <a:pt x="789" y="198"/>
                    <a:pt x="790" y="198"/>
                    <a:pt x="791" y="198"/>
                  </a:cubicBezTo>
                  <a:cubicBezTo>
                    <a:pt x="791" y="199"/>
                    <a:pt x="791" y="199"/>
                    <a:pt x="792" y="199"/>
                  </a:cubicBezTo>
                  <a:cubicBezTo>
                    <a:pt x="792" y="199"/>
                    <a:pt x="792" y="199"/>
                    <a:pt x="793" y="199"/>
                  </a:cubicBezTo>
                  <a:cubicBezTo>
                    <a:pt x="793" y="199"/>
                    <a:pt x="794" y="199"/>
                    <a:pt x="794" y="199"/>
                  </a:cubicBezTo>
                  <a:cubicBezTo>
                    <a:pt x="795" y="198"/>
                    <a:pt x="796" y="198"/>
                    <a:pt x="797" y="197"/>
                  </a:cubicBezTo>
                  <a:cubicBezTo>
                    <a:pt x="797" y="197"/>
                    <a:pt x="797" y="197"/>
                    <a:pt x="797" y="197"/>
                  </a:cubicBezTo>
                  <a:cubicBezTo>
                    <a:pt x="797" y="196"/>
                    <a:pt x="797" y="195"/>
                    <a:pt x="797" y="195"/>
                  </a:cubicBezTo>
                  <a:cubicBezTo>
                    <a:pt x="797" y="194"/>
                    <a:pt x="797" y="194"/>
                    <a:pt x="797" y="193"/>
                  </a:cubicBezTo>
                  <a:cubicBezTo>
                    <a:pt x="797" y="193"/>
                    <a:pt x="796" y="192"/>
                    <a:pt x="796" y="192"/>
                  </a:cubicBezTo>
                  <a:cubicBezTo>
                    <a:pt x="796" y="192"/>
                    <a:pt x="795" y="191"/>
                    <a:pt x="795" y="191"/>
                  </a:cubicBezTo>
                  <a:cubicBezTo>
                    <a:pt x="794" y="190"/>
                    <a:pt x="792" y="189"/>
                    <a:pt x="789" y="187"/>
                  </a:cubicBezTo>
                  <a:cubicBezTo>
                    <a:pt x="778" y="179"/>
                    <a:pt x="754" y="165"/>
                    <a:pt x="724" y="147"/>
                  </a:cubicBezTo>
                  <a:cubicBezTo>
                    <a:pt x="679" y="119"/>
                    <a:pt x="621" y="84"/>
                    <a:pt x="575" y="56"/>
                  </a:cubicBezTo>
                  <a:cubicBezTo>
                    <a:pt x="552" y="41"/>
                    <a:pt x="531" y="29"/>
                    <a:pt x="517" y="19"/>
                  </a:cubicBezTo>
                  <a:cubicBezTo>
                    <a:pt x="509" y="15"/>
                    <a:pt x="503" y="11"/>
                    <a:pt x="499" y="8"/>
                  </a:cubicBezTo>
                  <a:cubicBezTo>
                    <a:pt x="497" y="7"/>
                    <a:pt x="496" y="6"/>
                    <a:pt x="495" y="5"/>
                  </a:cubicBezTo>
                  <a:cubicBezTo>
                    <a:pt x="495" y="4"/>
                    <a:pt x="494" y="4"/>
                    <a:pt x="494" y="4"/>
                  </a:cubicBezTo>
                  <a:cubicBezTo>
                    <a:pt x="494" y="4"/>
                    <a:pt x="494" y="4"/>
                    <a:pt x="494" y="4"/>
                  </a:cubicBezTo>
                  <a:cubicBezTo>
                    <a:pt x="492" y="6"/>
                    <a:pt x="492" y="6"/>
                    <a:pt x="492" y="6"/>
                  </a:cubicBezTo>
                  <a:cubicBezTo>
                    <a:pt x="494" y="4"/>
                    <a:pt x="494" y="4"/>
                    <a:pt x="494" y="4"/>
                  </a:cubicBezTo>
                  <a:cubicBezTo>
                    <a:pt x="494" y="4"/>
                    <a:pt x="494" y="4"/>
                    <a:pt x="494" y="4"/>
                  </a:cubicBezTo>
                  <a:cubicBezTo>
                    <a:pt x="492" y="6"/>
                    <a:pt x="492" y="6"/>
                    <a:pt x="492" y="6"/>
                  </a:cubicBezTo>
                  <a:cubicBezTo>
                    <a:pt x="494" y="4"/>
                    <a:pt x="494" y="4"/>
                    <a:pt x="494" y="4"/>
                  </a:cubicBezTo>
                  <a:cubicBezTo>
                    <a:pt x="491" y="6"/>
                    <a:pt x="491" y="6"/>
                    <a:pt x="491" y="6"/>
                  </a:cubicBezTo>
                  <a:cubicBezTo>
                    <a:pt x="495" y="6"/>
                    <a:pt x="495" y="6"/>
                    <a:pt x="495" y="6"/>
                  </a:cubicBezTo>
                  <a:cubicBezTo>
                    <a:pt x="495" y="5"/>
                    <a:pt x="495" y="5"/>
                    <a:pt x="494" y="4"/>
                  </a:cubicBezTo>
                  <a:cubicBezTo>
                    <a:pt x="491" y="6"/>
                    <a:pt x="491" y="6"/>
                    <a:pt x="491" y="6"/>
                  </a:cubicBezTo>
                  <a:cubicBezTo>
                    <a:pt x="495" y="6"/>
                    <a:pt x="495" y="6"/>
                    <a:pt x="495" y="6"/>
                  </a:cubicBezTo>
                  <a:cubicBezTo>
                    <a:pt x="491" y="6"/>
                    <a:pt x="491" y="6"/>
                    <a:pt x="491" y="6"/>
                  </a:cubicBezTo>
                  <a:cubicBezTo>
                    <a:pt x="494" y="8"/>
                    <a:pt x="494" y="8"/>
                    <a:pt x="494" y="8"/>
                  </a:cubicBezTo>
                  <a:cubicBezTo>
                    <a:pt x="495" y="7"/>
                    <a:pt x="495" y="7"/>
                    <a:pt x="495" y="6"/>
                  </a:cubicBezTo>
                  <a:cubicBezTo>
                    <a:pt x="491" y="6"/>
                    <a:pt x="491" y="6"/>
                    <a:pt x="491" y="6"/>
                  </a:cubicBezTo>
                  <a:cubicBezTo>
                    <a:pt x="494" y="8"/>
                    <a:pt x="494" y="8"/>
                    <a:pt x="494" y="8"/>
                  </a:cubicBezTo>
                  <a:cubicBezTo>
                    <a:pt x="494" y="8"/>
                    <a:pt x="494" y="8"/>
                    <a:pt x="494" y="8"/>
                  </a:cubicBezTo>
                  <a:cubicBezTo>
                    <a:pt x="491" y="6"/>
                    <a:pt x="491" y="6"/>
                    <a:pt x="491" y="6"/>
                  </a:cubicBezTo>
                  <a:cubicBezTo>
                    <a:pt x="492" y="10"/>
                    <a:pt x="492" y="10"/>
                    <a:pt x="492" y="10"/>
                  </a:cubicBezTo>
                  <a:cubicBezTo>
                    <a:pt x="493" y="9"/>
                    <a:pt x="494" y="9"/>
                    <a:pt x="494" y="8"/>
                  </a:cubicBezTo>
                  <a:cubicBezTo>
                    <a:pt x="491" y="6"/>
                    <a:pt x="491" y="6"/>
                    <a:pt x="491" y="6"/>
                  </a:cubicBezTo>
                  <a:cubicBezTo>
                    <a:pt x="492" y="10"/>
                    <a:pt x="492" y="10"/>
                    <a:pt x="492" y="10"/>
                  </a:cubicBezTo>
                  <a:cubicBezTo>
                    <a:pt x="491" y="7"/>
                    <a:pt x="491" y="7"/>
                    <a:pt x="491" y="7"/>
                  </a:cubicBezTo>
                  <a:cubicBezTo>
                    <a:pt x="491" y="10"/>
                    <a:pt x="491" y="10"/>
                    <a:pt x="491" y="10"/>
                  </a:cubicBezTo>
                  <a:cubicBezTo>
                    <a:pt x="492" y="10"/>
                    <a:pt x="492" y="10"/>
                    <a:pt x="492" y="10"/>
                  </a:cubicBezTo>
                  <a:cubicBezTo>
                    <a:pt x="491" y="7"/>
                    <a:pt x="491" y="7"/>
                    <a:pt x="491" y="7"/>
                  </a:cubicBezTo>
                  <a:cubicBezTo>
                    <a:pt x="491" y="10"/>
                    <a:pt x="491" y="10"/>
                    <a:pt x="491" y="10"/>
                  </a:cubicBezTo>
                  <a:cubicBezTo>
                    <a:pt x="491" y="8"/>
                    <a:pt x="491" y="8"/>
                    <a:pt x="491" y="8"/>
                  </a:cubicBezTo>
                  <a:cubicBezTo>
                    <a:pt x="491" y="10"/>
                    <a:pt x="491" y="10"/>
                    <a:pt x="491" y="10"/>
                  </a:cubicBezTo>
                  <a:cubicBezTo>
                    <a:pt x="491" y="10"/>
                    <a:pt x="491" y="10"/>
                    <a:pt x="491" y="10"/>
                  </a:cubicBezTo>
                  <a:cubicBezTo>
                    <a:pt x="491" y="8"/>
                    <a:pt x="491" y="8"/>
                    <a:pt x="491" y="8"/>
                  </a:cubicBezTo>
                  <a:cubicBezTo>
                    <a:pt x="491" y="10"/>
                    <a:pt x="491" y="10"/>
                    <a:pt x="491" y="10"/>
                  </a:cubicBezTo>
                  <a:cubicBezTo>
                    <a:pt x="491" y="10"/>
                    <a:pt x="491" y="10"/>
                    <a:pt x="491" y="10"/>
                  </a:cubicBezTo>
                  <a:cubicBezTo>
                    <a:pt x="491" y="10"/>
                    <a:pt x="492" y="10"/>
                    <a:pt x="493" y="10"/>
                  </a:cubicBezTo>
                  <a:cubicBezTo>
                    <a:pt x="497" y="12"/>
                    <a:pt x="504" y="16"/>
                    <a:pt x="515" y="21"/>
                  </a:cubicBezTo>
                  <a:cubicBezTo>
                    <a:pt x="551" y="40"/>
                    <a:pt x="620" y="80"/>
                    <a:pt x="680" y="114"/>
                  </a:cubicBezTo>
                  <a:cubicBezTo>
                    <a:pt x="710" y="132"/>
                    <a:pt x="738" y="148"/>
                    <a:pt x="758" y="159"/>
                  </a:cubicBezTo>
                  <a:cubicBezTo>
                    <a:pt x="769" y="165"/>
                    <a:pt x="777" y="170"/>
                    <a:pt x="783" y="173"/>
                  </a:cubicBezTo>
                  <a:cubicBezTo>
                    <a:pt x="788" y="177"/>
                    <a:pt x="791" y="178"/>
                    <a:pt x="791" y="178"/>
                  </a:cubicBezTo>
                  <a:cubicBezTo>
                    <a:pt x="793" y="179"/>
                    <a:pt x="796" y="179"/>
                    <a:pt x="797" y="177"/>
                  </a:cubicBezTo>
                  <a:cubicBezTo>
                    <a:pt x="797" y="176"/>
                    <a:pt x="797" y="176"/>
                    <a:pt x="797" y="175"/>
                  </a:cubicBezTo>
                  <a:cubicBezTo>
                    <a:pt x="797" y="174"/>
                    <a:pt x="797" y="174"/>
                    <a:pt x="797" y="173"/>
                  </a:cubicBezTo>
                  <a:cubicBezTo>
                    <a:pt x="796" y="172"/>
                    <a:pt x="796" y="172"/>
                    <a:pt x="796" y="172"/>
                  </a:cubicBezTo>
                  <a:cubicBezTo>
                    <a:pt x="795" y="171"/>
                    <a:pt x="794" y="170"/>
                    <a:pt x="794" y="170"/>
                  </a:cubicBezTo>
                  <a:cubicBezTo>
                    <a:pt x="790" y="167"/>
                    <a:pt x="783" y="163"/>
                    <a:pt x="774" y="157"/>
                  </a:cubicBezTo>
                  <a:cubicBezTo>
                    <a:pt x="743" y="137"/>
                    <a:pt x="681" y="102"/>
                    <a:pt x="627" y="70"/>
                  </a:cubicBezTo>
                  <a:cubicBezTo>
                    <a:pt x="600" y="54"/>
                    <a:pt x="575" y="39"/>
                    <a:pt x="557" y="27"/>
                  </a:cubicBezTo>
                  <a:cubicBezTo>
                    <a:pt x="548" y="21"/>
                    <a:pt x="541" y="16"/>
                    <a:pt x="536" y="12"/>
                  </a:cubicBezTo>
                  <a:cubicBezTo>
                    <a:pt x="533" y="11"/>
                    <a:pt x="531" y="9"/>
                    <a:pt x="530" y="8"/>
                  </a:cubicBezTo>
                  <a:cubicBezTo>
                    <a:pt x="529" y="7"/>
                    <a:pt x="529" y="7"/>
                    <a:pt x="529" y="7"/>
                  </a:cubicBezTo>
                  <a:cubicBezTo>
                    <a:pt x="529" y="7"/>
                    <a:pt x="529" y="7"/>
                    <a:pt x="529" y="7"/>
                  </a:cubicBezTo>
                  <a:cubicBezTo>
                    <a:pt x="527" y="8"/>
                    <a:pt x="527" y="8"/>
                    <a:pt x="527" y="8"/>
                  </a:cubicBezTo>
                  <a:cubicBezTo>
                    <a:pt x="529" y="8"/>
                    <a:pt x="529" y="8"/>
                    <a:pt x="529" y="8"/>
                  </a:cubicBezTo>
                  <a:cubicBezTo>
                    <a:pt x="529" y="7"/>
                    <a:pt x="529" y="7"/>
                    <a:pt x="529" y="7"/>
                  </a:cubicBezTo>
                  <a:cubicBezTo>
                    <a:pt x="527" y="8"/>
                    <a:pt x="527" y="8"/>
                    <a:pt x="527" y="8"/>
                  </a:cubicBezTo>
                  <a:cubicBezTo>
                    <a:pt x="529" y="8"/>
                    <a:pt x="529" y="8"/>
                    <a:pt x="529" y="8"/>
                  </a:cubicBezTo>
                  <a:cubicBezTo>
                    <a:pt x="526" y="8"/>
                    <a:pt x="526" y="8"/>
                    <a:pt x="526" y="8"/>
                  </a:cubicBezTo>
                  <a:cubicBezTo>
                    <a:pt x="529" y="10"/>
                    <a:pt x="529" y="10"/>
                    <a:pt x="529" y="10"/>
                  </a:cubicBezTo>
                  <a:cubicBezTo>
                    <a:pt x="529" y="9"/>
                    <a:pt x="529" y="8"/>
                    <a:pt x="529" y="8"/>
                  </a:cubicBezTo>
                  <a:cubicBezTo>
                    <a:pt x="526" y="8"/>
                    <a:pt x="526" y="8"/>
                    <a:pt x="526" y="8"/>
                  </a:cubicBezTo>
                  <a:cubicBezTo>
                    <a:pt x="529" y="10"/>
                    <a:pt x="529" y="10"/>
                    <a:pt x="529" y="10"/>
                  </a:cubicBezTo>
                  <a:cubicBezTo>
                    <a:pt x="525" y="8"/>
                    <a:pt x="525" y="8"/>
                    <a:pt x="525" y="8"/>
                  </a:cubicBezTo>
                  <a:cubicBezTo>
                    <a:pt x="523" y="11"/>
                    <a:pt x="523" y="11"/>
                    <a:pt x="523" y="11"/>
                  </a:cubicBezTo>
                  <a:cubicBezTo>
                    <a:pt x="793" y="167"/>
                    <a:pt x="793" y="167"/>
                    <a:pt x="793" y="167"/>
                  </a:cubicBezTo>
                  <a:cubicBezTo>
                    <a:pt x="795" y="168"/>
                    <a:pt x="797" y="167"/>
                    <a:pt x="798" y="166"/>
                  </a:cubicBezTo>
                  <a:cubicBezTo>
                    <a:pt x="799" y="165"/>
                    <a:pt x="799" y="164"/>
                    <a:pt x="799" y="164"/>
                  </a:cubicBezTo>
                  <a:cubicBezTo>
                    <a:pt x="799" y="163"/>
                    <a:pt x="799" y="162"/>
                    <a:pt x="799" y="162"/>
                  </a:cubicBezTo>
                  <a:cubicBezTo>
                    <a:pt x="798" y="161"/>
                    <a:pt x="798" y="161"/>
                    <a:pt x="798" y="161"/>
                  </a:cubicBezTo>
                  <a:cubicBezTo>
                    <a:pt x="798" y="160"/>
                    <a:pt x="797" y="160"/>
                    <a:pt x="797" y="160"/>
                  </a:cubicBezTo>
                  <a:cubicBezTo>
                    <a:pt x="796" y="159"/>
                    <a:pt x="794" y="158"/>
                    <a:pt x="792" y="156"/>
                  </a:cubicBezTo>
                  <a:cubicBezTo>
                    <a:pt x="782" y="150"/>
                    <a:pt x="762" y="138"/>
                    <a:pt x="737" y="124"/>
                  </a:cubicBezTo>
                  <a:cubicBezTo>
                    <a:pt x="700" y="102"/>
                    <a:pt x="652" y="73"/>
                    <a:pt x="613" y="49"/>
                  </a:cubicBezTo>
                  <a:cubicBezTo>
                    <a:pt x="594" y="37"/>
                    <a:pt x="577" y="27"/>
                    <a:pt x="564" y="19"/>
                  </a:cubicBezTo>
                  <a:cubicBezTo>
                    <a:pt x="558" y="15"/>
                    <a:pt x="553" y="11"/>
                    <a:pt x="550" y="9"/>
                  </a:cubicBezTo>
                  <a:cubicBezTo>
                    <a:pt x="549" y="7"/>
                    <a:pt x="547" y="6"/>
                    <a:pt x="547" y="5"/>
                  </a:cubicBezTo>
                  <a:cubicBezTo>
                    <a:pt x="546" y="5"/>
                    <a:pt x="546" y="5"/>
                    <a:pt x="546" y="5"/>
                  </a:cubicBezTo>
                  <a:cubicBezTo>
                    <a:pt x="545" y="6"/>
                    <a:pt x="545" y="6"/>
                    <a:pt x="545" y="6"/>
                  </a:cubicBezTo>
                  <a:cubicBezTo>
                    <a:pt x="546" y="5"/>
                    <a:pt x="546" y="5"/>
                    <a:pt x="546" y="5"/>
                  </a:cubicBezTo>
                  <a:cubicBezTo>
                    <a:pt x="546" y="5"/>
                    <a:pt x="546" y="5"/>
                    <a:pt x="546" y="5"/>
                  </a:cubicBezTo>
                  <a:cubicBezTo>
                    <a:pt x="545" y="6"/>
                    <a:pt x="545" y="6"/>
                    <a:pt x="545" y="6"/>
                  </a:cubicBezTo>
                  <a:cubicBezTo>
                    <a:pt x="546" y="5"/>
                    <a:pt x="546" y="5"/>
                    <a:pt x="546" y="5"/>
                  </a:cubicBezTo>
                  <a:cubicBezTo>
                    <a:pt x="544" y="6"/>
                    <a:pt x="544" y="6"/>
                    <a:pt x="544" y="6"/>
                  </a:cubicBezTo>
                  <a:cubicBezTo>
                    <a:pt x="547" y="6"/>
                    <a:pt x="547" y="6"/>
                    <a:pt x="547" y="6"/>
                  </a:cubicBezTo>
                  <a:cubicBezTo>
                    <a:pt x="547" y="6"/>
                    <a:pt x="546" y="5"/>
                    <a:pt x="546" y="5"/>
                  </a:cubicBezTo>
                  <a:cubicBezTo>
                    <a:pt x="544" y="6"/>
                    <a:pt x="544" y="6"/>
                    <a:pt x="544" y="6"/>
                  </a:cubicBezTo>
                  <a:cubicBezTo>
                    <a:pt x="547" y="6"/>
                    <a:pt x="547" y="6"/>
                    <a:pt x="547" y="6"/>
                  </a:cubicBezTo>
                  <a:cubicBezTo>
                    <a:pt x="543" y="6"/>
                    <a:pt x="543" y="6"/>
                    <a:pt x="543" y="6"/>
                  </a:cubicBezTo>
                  <a:cubicBezTo>
                    <a:pt x="546" y="8"/>
                    <a:pt x="546" y="8"/>
                    <a:pt x="546" y="8"/>
                  </a:cubicBezTo>
                  <a:cubicBezTo>
                    <a:pt x="546" y="7"/>
                    <a:pt x="547" y="7"/>
                    <a:pt x="547" y="6"/>
                  </a:cubicBezTo>
                  <a:cubicBezTo>
                    <a:pt x="543" y="6"/>
                    <a:pt x="543" y="6"/>
                    <a:pt x="543" y="6"/>
                  </a:cubicBezTo>
                  <a:cubicBezTo>
                    <a:pt x="546" y="8"/>
                    <a:pt x="546" y="8"/>
                    <a:pt x="546" y="8"/>
                  </a:cubicBezTo>
                  <a:cubicBezTo>
                    <a:pt x="543" y="6"/>
                    <a:pt x="543" y="6"/>
                    <a:pt x="543" y="6"/>
                  </a:cubicBezTo>
                  <a:cubicBezTo>
                    <a:pt x="541" y="9"/>
                    <a:pt x="541" y="9"/>
                    <a:pt x="541" y="9"/>
                  </a:cubicBezTo>
                  <a:cubicBezTo>
                    <a:pt x="791" y="153"/>
                    <a:pt x="791" y="153"/>
                    <a:pt x="791" y="153"/>
                  </a:cubicBezTo>
                  <a:cubicBezTo>
                    <a:pt x="793" y="154"/>
                    <a:pt x="795" y="153"/>
                    <a:pt x="796" y="151"/>
                  </a:cubicBezTo>
                  <a:cubicBezTo>
                    <a:pt x="797" y="151"/>
                    <a:pt x="797" y="150"/>
                    <a:pt x="797" y="149"/>
                  </a:cubicBezTo>
                  <a:cubicBezTo>
                    <a:pt x="797" y="148"/>
                    <a:pt x="796" y="148"/>
                    <a:pt x="796" y="147"/>
                  </a:cubicBezTo>
                  <a:cubicBezTo>
                    <a:pt x="796" y="147"/>
                    <a:pt x="796" y="146"/>
                    <a:pt x="795" y="146"/>
                  </a:cubicBezTo>
                  <a:cubicBezTo>
                    <a:pt x="795" y="146"/>
                    <a:pt x="794" y="145"/>
                    <a:pt x="793" y="144"/>
                  </a:cubicBezTo>
                  <a:cubicBezTo>
                    <a:pt x="790" y="142"/>
                    <a:pt x="785" y="139"/>
                    <a:pt x="777" y="134"/>
                  </a:cubicBezTo>
                  <a:cubicBezTo>
                    <a:pt x="750" y="117"/>
                    <a:pt x="697" y="86"/>
                    <a:pt x="650" y="58"/>
                  </a:cubicBezTo>
                  <a:cubicBezTo>
                    <a:pt x="627" y="44"/>
                    <a:pt x="606" y="31"/>
                    <a:pt x="590" y="21"/>
                  </a:cubicBezTo>
                  <a:cubicBezTo>
                    <a:pt x="582" y="16"/>
                    <a:pt x="576" y="12"/>
                    <a:pt x="572" y="9"/>
                  </a:cubicBezTo>
                  <a:cubicBezTo>
                    <a:pt x="570" y="7"/>
                    <a:pt x="568" y="6"/>
                    <a:pt x="567" y="5"/>
                  </a:cubicBezTo>
                  <a:cubicBezTo>
                    <a:pt x="566" y="5"/>
                    <a:pt x="566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5" y="5"/>
                    <a:pt x="565" y="5"/>
                    <a:pt x="565" y="5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5" y="5"/>
                    <a:pt x="565" y="5"/>
                    <a:pt x="565" y="5"/>
                  </a:cubicBezTo>
                  <a:cubicBezTo>
                    <a:pt x="566" y="4"/>
                    <a:pt x="566" y="4"/>
                    <a:pt x="566" y="4"/>
                  </a:cubicBezTo>
                  <a:cubicBezTo>
                    <a:pt x="563" y="6"/>
                    <a:pt x="563" y="6"/>
                    <a:pt x="563" y="6"/>
                  </a:cubicBezTo>
                  <a:cubicBezTo>
                    <a:pt x="566" y="6"/>
                    <a:pt x="566" y="6"/>
                    <a:pt x="566" y="6"/>
                  </a:cubicBezTo>
                  <a:cubicBezTo>
                    <a:pt x="566" y="5"/>
                    <a:pt x="566" y="5"/>
                    <a:pt x="566" y="4"/>
                  </a:cubicBezTo>
                  <a:cubicBezTo>
                    <a:pt x="563" y="6"/>
                    <a:pt x="563" y="6"/>
                    <a:pt x="563" y="6"/>
                  </a:cubicBezTo>
                  <a:cubicBezTo>
                    <a:pt x="566" y="6"/>
                    <a:pt x="566" y="6"/>
                    <a:pt x="566" y="6"/>
                  </a:cubicBezTo>
                  <a:cubicBezTo>
                    <a:pt x="563" y="6"/>
                    <a:pt x="563" y="6"/>
                    <a:pt x="563" y="6"/>
                  </a:cubicBezTo>
                  <a:cubicBezTo>
                    <a:pt x="566" y="8"/>
                    <a:pt x="566" y="8"/>
                    <a:pt x="566" y="8"/>
                  </a:cubicBezTo>
                  <a:cubicBezTo>
                    <a:pt x="566" y="7"/>
                    <a:pt x="566" y="6"/>
                    <a:pt x="566" y="6"/>
                  </a:cubicBezTo>
                  <a:cubicBezTo>
                    <a:pt x="563" y="6"/>
                    <a:pt x="563" y="6"/>
                    <a:pt x="563" y="6"/>
                  </a:cubicBezTo>
                  <a:cubicBezTo>
                    <a:pt x="566" y="8"/>
                    <a:pt x="566" y="8"/>
                    <a:pt x="566" y="8"/>
                  </a:cubicBezTo>
                  <a:cubicBezTo>
                    <a:pt x="563" y="5"/>
                    <a:pt x="563" y="5"/>
                    <a:pt x="563" y="5"/>
                  </a:cubicBezTo>
                  <a:cubicBezTo>
                    <a:pt x="561" y="9"/>
                    <a:pt x="561" y="9"/>
                    <a:pt x="561" y="9"/>
                  </a:cubicBezTo>
                  <a:cubicBezTo>
                    <a:pt x="790" y="138"/>
                    <a:pt x="790" y="138"/>
                    <a:pt x="790" y="138"/>
                  </a:cubicBezTo>
                  <a:cubicBezTo>
                    <a:pt x="792" y="139"/>
                    <a:pt x="794" y="139"/>
                    <a:pt x="795" y="137"/>
                  </a:cubicBezTo>
                  <a:cubicBezTo>
                    <a:pt x="796" y="135"/>
                    <a:pt x="796" y="133"/>
                    <a:pt x="794" y="132"/>
                  </a:cubicBezTo>
                  <a:cubicBezTo>
                    <a:pt x="683" y="62"/>
                    <a:pt x="683" y="62"/>
                    <a:pt x="683" y="62"/>
                  </a:cubicBezTo>
                  <a:cubicBezTo>
                    <a:pt x="789" y="119"/>
                    <a:pt x="789" y="119"/>
                    <a:pt x="789" y="119"/>
                  </a:cubicBezTo>
                  <a:cubicBezTo>
                    <a:pt x="791" y="120"/>
                    <a:pt x="793" y="120"/>
                    <a:pt x="794" y="118"/>
                  </a:cubicBezTo>
                  <a:cubicBezTo>
                    <a:pt x="795" y="116"/>
                    <a:pt x="795" y="114"/>
                    <a:pt x="793" y="113"/>
                  </a:cubicBezTo>
                  <a:cubicBezTo>
                    <a:pt x="619" y="4"/>
                    <a:pt x="619" y="4"/>
                    <a:pt x="619" y="4"/>
                  </a:cubicBezTo>
                  <a:cubicBezTo>
                    <a:pt x="617" y="7"/>
                    <a:pt x="617" y="7"/>
                    <a:pt x="617" y="7"/>
                  </a:cubicBezTo>
                  <a:cubicBezTo>
                    <a:pt x="620" y="9"/>
                    <a:pt x="620" y="9"/>
                    <a:pt x="620" y="9"/>
                  </a:cubicBezTo>
                  <a:cubicBezTo>
                    <a:pt x="617" y="7"/>
                    <a:pt x="617" y="7"/>
                    <a:pt x="617" y="7"/>
                  </a:cubicBezTo>
                  <a:cubicBezTo>
                    <a:pt x="618" y="11"/>
                    <a:pt x="618" y="11"/>
                    <a:pt x="618" y="11"/>
                  </a:cubicBezTo>
                  <a:cubicBezTo>
                    <a:pt x="619" y="10"/>
                    <a:pt x="620" y="10"/>
                    <a:pt x="620" y="9"/>
                  </a:cubicBezTo>
                  <a:cubicBezTo>
                    <a:pt x="617" y="7"/>
                    <a:pt x="617" y="7"/>
                    <a:pt x="617" y="7"/>
                  </a:cubicBezTo>
                  <a:cubicBezTo>
                    <a:pt x="618" y="11"/>
                    <a:pt x="618" y="11"/>
                    <a:pt x="618" y="11"/>
                  </a:cubicBezTo>
                  <a:cubicBezTo>
                    <a:pt x="618" y="8"/>
                    <a:pt x="618" y="8"/>
                    <a:pt x="618" y="8"/>
                  </a:cubicBezTo>
                  <a:cubicBezTo>
                    <a:pt x="618" y="11"/>
                    <a:pt x="618" y="11"/>
                    <a:pt x="618" y="11"/>
                  </a:cubicBezTo>
                  <a:cubicBezTo>
                    <a:pt x="618" y="11"/>
                    <a:pt x="618" y="11"/>
                    <a:pt x="618" y="11"/>
                  </a:cubicBezTo>
                  <a:cubicBezTo>
                    <a:pt x="618" y="8"/>
                    <a:pt x="618" y="8"/>
                    <a:pt x="618" y="8"/>
                  </a:cubicBezTo>
                  <a:cubicBezTo>
                    <a:pt x="618" y="11"/>
                    <a:pt x="618" y="11"/>
                    <a:pt x="618" y="11"/>
                  </a:cubicBezTo>
                  <a:cubicBezTo>
                    <a:pt x="618" y="9"/>
                    <a:pt x="618" y="9"/>
                    <a:pt x="618" y="9"/>
                  </a:cubicBezTo>
                  <a:cubicBezTo>
                    <a:pt x="617" y="11"/>
                    <a:pt x="617" y="11"/>
                    <a:pt x="617" y="11"/>
                  </a:cubicBezTo>
                  <a:cubicBezTo>
                    <a:pt x="618" y="11"/>
                    <a:pt x="618" y="11"/>
                    <a:pt x="618" y="11"/>
                  </a:cubicBezTo>
                  <a:cubicBezTo>
                    <a:pt x="618" y="9"/>
                    <a:pt x="618" y="9"/>
                    <a:pt x="618" y="9"/>
                  </a:cubicBezTo>
                  <a:cubicBezTo>
                    <a:pt x="617" y="11"/>
                    <a:pt x="617" y="11"/>
                    <a:pt x="617" y="11"/>
                  </a:cubicBezTo>
                  <a:cubicBezTo>
                    <a:pt x="617" y="11"/>
                    <a:pt x="617" y="11"/>
                    <a:pt x="617" y="11"/>
                  </a:cubicBezTo>
                  <a:cubicBezTo>
                    <a:pt x="618" y="11"/>
                    <a:pt x="619" y="11"/>
                    <a:pt x="621" y="12"/>
                  </a:cubicBezTo>
                  <a:cubicBezTo>
                    <a:pt x="628" y="15"/>
                    <a:pt x="643" y="23"/>
                    <a:pt x="660" y="32"/>
                  </a:cubicBezTo>
                  <a:cubicBezTo>
                    <a:pt x="686" y="46"/>
                    <a:pt x="718" y="64"/>
                    <a:pt x="744" y="79"/>
                  </a:cubicBezTo>
                  <a:cubicBezTo>
                    <a:pt x="757" y="87"/>
                    <a:pt x="768" y="94"/>
                    <a:pt x="777" y="98"/>
                  </a:cubicBezTo>
                  <a:cubicBezTo>
                    <a:pt x="785" y="103"/>
                    <a:pt x="790" y="106"/>
                    <a:pt x="790" y="106"/>
                  </a:cubicBezTo>
                  <a:cubicBezTo>
                    <a:pt x="791" y="107"/>
                    <a:pt x="794" y="106"/>
                    <a:pt x="795" y="105"/>
                  </a:cubicBezTo>
                  <a:cubicBezTo>
                    <a:pt x="796" y="103"/>
                    <a:pt x="795" y="100"/>
                    <a:pt x="794" y="99"/>
                  </a:cubicBezTo>
                  <a:cubicBezTo>
                    <a:pt x="794" y="99"/>
                    <a:pt x="791" y="98"/>
                    <a:pt x="787" y="95"/>
                  </a:cubicBezTo>
                  <a:cubicBezTo>
                    <a:pt x="773" y="86"/>
                    <a:pt x="736" y="64"/>
                    <a:pt x="704" y="44"/>
                  </a:cubicBezTo>
                  <a:cubicBezTo>
                    <a:pt x="687" y="34"/>
                    <a:pt x="672" y="24"/>
                    <a:pt x="661" y="17"/>
                  </a:cubicBezTo>
                  <a:cubicBezTo>
                    <a:pt x="655" y="14"/>
                    <a:pt x="650" y="11"/>
                    <a:pt x="647" y="8"/>
                  </a:cubicBezTo>
                  <a:cubicBezTo>
                    <a:pt x="646" y="7"/>
                    <a:pt x="644" y="7"/>
                    <a:pt x="644" y="6"/>
                  </a:cubicBezTo>
                  <a:cubicBezTo>
                    <a:pt x="643" y="6"/>
                    <a:pt x="643" y="5"/>
                    <a:pt x="643" y="5"/>
                  </a:cubicBezTo>
                  <a:cubicBezTo>
                    <a:pt x="643" y="5"/>
                    <a:pt x="643" y="5"/>
                    <a:pt x="643" y="5"/>
                  </a:cubicBezTo>
                  <a:cubicBezTo>
                    <a:pt x="641" y="7"/>
                    <a:pt x="641" y="7"/>
                    <a:pt x="641" y="7"/>
                  </a:cubicBezTo>
                  <a:cubicBezTo>
                    <a:pt x="643" y="6"/>
                    <a:pt x="643" y="6"/>
                    <a:pt x="643" y="6"/>
                  </a:cubicBezTo>
                  <a:cubicBezTo>
                    <a:pt x="643" y="5"/>
                    <a:pt x="643" y="5"/>
                    <a:pt x="643" y="5"/>
                  </a:cubicBezTo>
                  <a:cubicBezTo>
                    <a:pt x="641" y="7"/>
                    <a:pt x="641" y="7"/>
                    <a:pt x="641" y="7"/>
                  </a:cubicBezTo>
                  <a:cubicBezTo>
                    <a:pt x="643" y="6"/>
                    <a:pt x="643" y="6"/>
                    <a:pt x="643" y="6"/>
                  </a:cubicBezTo>
                  <a:cubicBezTo>
                    <a:pt x="640" y="8"/>
                    <a:pt x="640" y="8"/>
                    <a:pt x="640" y="8"/>
                  </a:cubicBezTo>
                  <a:cubicBezTo>
                    <a:pt x="643" y="6"/>
                    <a:pt x="643" y="6"/>
                    <a:pt x="643" y="6"/>
                  </a:cubicBezTo>
                  <a:cubicBezTo>
                    <a:pt x="643" y="6"/>
                    <a:pt x="643" y="6"/>
                    <a:pt x="643" y="6"/>
                  </a:cubicBezTo>
                  <a:cubicBezTo>
                    <a:pt x="640" y="8"/>
                    <a:pt x="640" y="8"/>
                    <a:pt x="640" y="8"/>
                  </a:cubicBezTo>
                  <a:cubicBezTo>
                    <a:pt x="643" y="6"/>
                    <a:pt x="643" y="6"/>
                    <a:pt x="643" y="6"/>
                  </a:cubicBezTo>
                  <a:cubicBezTo>
                    <a:pt x="640" y="8"/>
                    <a:pt x="640" y="8"/>
                    <a:pt x="640" y="8"/>
                  </a:cubicBezTo>
                  <a:cubicBezTo>
                    <a:pt x="644" y="8"/>
                    <a:pt x="644" y="8"/>
                    <a:pt x="644" y="8"/>
                  </a:cubicBezTo>
                  <a:cubicBezTo>
                    <a:pt x="644" y="7"/>
                    <a:pt x="644" y="7"/>
                    <a:pt x="643" y="6"/>
                  </a:cubicBezTo>
                  <a:cubicBezTo>
                    <a:pt x="640" y="8"/>
                    <a:pt x="640" y="8"/>
                    <a:pt x="640" y="8"/>
                  </a:cubicBezTo>
                  <a:cubicBezTo>
                    <a:pt x="644" y="8"/>
                    <a:pt x="644" y="8"/>
                    <a:pt x="644" y="8"/>
                  </a:cubicBezTo>
                  <a:cubicBezTo>
                    <a:pt x="640" y="8"/>
                    <a:pt x="640" y="8"/>
                    <a:pt x="640" y="8"/>
                  </a:cubicBezTo>
                  <a:cubicBezTo>
                    <a:pt x="643" y="10"/>
                    <a:pt x="643" y="10"/>
                    <a:pt x="643" y="10"/>
                  </a:cubicBezTo>
                  <a:cubicBezTo>
                    <a:pt x="644" y="9"/>
                    <a:pt x="644" y="8"/>
                    <a:pt x="644" y="8"/>
                  </a:cubicBezTo>
                  <a:cubicBezTo>
                    <a:pt x="640" y="8"/>
                    <a:pt x="640" y="8"/>
                    <a:pt x="640" y="8"/>
                  </a:cubicBezTo>
                  <a:cubicBezTo>
                    <a:pt x="643" y="10"/>
                    <a:pt x="643" y="10"/>
                    <a:pt x="643" y="10"/>
                  </a:cubicBezTo>
                  <a:cubicBezTo>
                    <a:pt x="643" y="10"/>
                    <a:pt x="643" y="10"/>
                    <a:pt x="643" y="10"/>
                  </a:cubicBezTo>
                  <a:cubicBezTo>
                    <a:pt x="640" y="8"/>
                    <a:pt x="640" y="8"/>
                    <a:pt x="640" y="8"/>
                  </a:cubicBezTo>
                  <a:cubicBezTo>
                    <a:pt x="641" y="11"/>
                    <a:pt x="641" y="11"/>
                    <a:pt x="641" y="11"/>
                  </a:cubicBezTo>
                  <a:cubicBezTo>
                    <a:pt x="642" y="11"/>
                    <a:pt x="643" y="11"/>
                    <a:pt x="643" y="10"/>
                  </a:cubicBezTo>
                  <a:cubicBezTo>
                    <a:pt x="640" y="8"/>
                    <a:pt x="640" y="8"/>
                    <a:pt x="640" y="8"/>
                  </a:cubicBezTo>
                  <a:cubicBezTo>
                    <a:pt x="641" y="11"/>
                    <a:pt x="641" y="11"/>
                    <a:pt x="641" y="11"/>
                  </a:cubicBezTo>
                  <a:cubicBezTo>
                    <a:pt x="640" y="8"/>
                    <a:pt x="640" y="8"/>
                    <a:pt x="640" y="8"/>
                  </a:cubicBezTo>
                  <a:cubicBezTo>
                    <a:pt x="640" y="12"/>
                    <a:pt x="640" y="12"/>
                    <a:pt x="640" y="12"/>
                  </a:cubicBezTo>
                  <a:cubicBezTo>
                    <a:pt x="640" y="12"/>
                    <a:pt x="641" y="12"/>
                    <a:pt x="641" y="11"/>
                  </a:cubicBezTo>
                  <a:cubicBezTo>
                    <a:pt x="640" y="8"/>
                    <a:pt x="640" y="8"/>
                    <a:pt x="640" y="8"/>
                  </a:cubicBezTo>
                  <a:cubicBezTo>
                    <a:pt x="640" y="12"/>
                    <a:pt x="640" y="12"/>
                    <a:pt x="640" y="12"/>
                  </a:cubicBezTo>
                  <a:cubicBezTo>
                    <a:pt x="640" y="9"/>
                    <a:pt x="640" y="9"/>
                    <a:pt x="640" y="9"/>
                  </a:cubicBezTo>
                  <a:cubicBezTo>
                    <a:pt x="639" y="12"/>
                    <a:pt x="639" y="12"/>
                    <a:pt x="639" y="12"/>
                  </a:cubicBezTo>
                  <a:cubicBezTo>
                    <a:pt x="639" y="12"/>
                    <a:pt x="639" y="12"/>
                    <a:pt x="640" y="12"/>
                  </a:cubicBezTo>
                  <a:cubicBezTo>
                    <a:pt x="640" y="9"/>
                    <a:pt x="640" y="9"/>
                    <a:pt x="640" y="9"/>
                  </a:cubicBezTo>
                  <a:cubicBezTo>
                    <a:pt x="639" y="12"/>
                    <a:pt x="639" y="12"/>
                    <a:pt x="639" y="12"/>
                  </a:cubicBezTo>
                  <a:cubicBezTo>
                    <a:pt x="639" y="12"/>
                    <a:pt x="639" y="12"/>
                    <a:pt x="639" y="12"/>
                  </a:cubicBezTo>
                  <a:cubicBezTo>
                    <a:pt x="640" y="12"/>
                    <a:pt x="641" y="12"/>
                    <a:pt x="642" y="13"/>
                  </a:cubicBezTo>
                  <a:cubicBezTo>
                    <a:pt x="648" y="15"/>
                    <a:pt x="659" y="21"/>
                    <a:pt x="673" y="28"/>
                  </a:cubicBezTo>
                  <a:cubicBezTo>
                    <a:pt x="695" y="39"/>
                    <a:pt x="722" y="54"/>
                    <a:pt x="744" y="65"/>
                  </a:cubicBezTo>
                  <a:cubicBezTo>
                    <a:pt x="756" y="71"/>
                    <a:pt x="766" y="76"/>
                    <a:pt x="774" y="80"/>
                  </a:cubicBezTo>
                  <a:cubicBezTo>
                    <a:pt x="778" y="82"/>
                    <a:pt x="781" y="83"/>
                    <a:pt x="784" y="84"/>
                  </a:cubicBezTo>
                  <a:cubicBezTo>
                    <a:pt x="785" y="85"/>
                    <a:pt x="786" y="85"/>
                    <a:pt x="787" y="85"/>
                  </a:cubicBezTo>
                  <a:cubicBezTo>
                    <a:pt x="788" y="86"/>
                    <a:pt x="789" y="86"/>
                    <a:pt x="790" y="86"/>
                  </a:cubicBezTo>
                  <a:cubicBezTo>
                    <a:pt x="791" y="86"/>
                    <a:pt x="791" y="86"/>
                    <a:pt x="792" y="86"/>
                  </a:cubicBezTo>
                  <a:cubicBezTo>
                    <a:pt x="792" y="85"/>
                    <a:pt x="793" y="85"/>
                    <a:pt x="794" y="84"/>
                  </a:cubicBezTo>
                  <a:cubicBezTo>
                    <a:pt x="795" y="83"/>
                    <a:pt x="795" y="82"/>
                    <a:pt x="794" y="81"/>
                  </a:cubicBezTo>
                  <a:cubicBezTo>
                    <a:pt x="794" y="80"/>
                    <a:pt x="794" y="79"/>
                    <a:pt x="793" y="79"/>
                  </a:cubicBezTo>
                  <a:cubicBezTo>
                    <a:pt x="674" y="5"/>
                    <a:pt x="674" y="5"/>
                    <a:pt x="674" y="5"/>
                  </a:cubicBezTo>
                  <a:cubicBezTo>
                    <a:pt x="672" y="8"/>
                    <a:pt x="672" y="8"/>
                    <a:pt x="672" y="8"/>
                  </a:cubicBezTo>
                  <a:cubicBezTo>
                    <a:pt x="676" y="10"/>
                    <a:pt x="676" y="10"/>
                    <a:pt x="676" y="10"/>
                  </a:cubicBezTo>
                  <a:cubicBezTo>
                    <a:pt x="672" y="8"/>
                    <a:pt x="672" y="8"/>
                    <a:pt x="672" y="8"/>
                  </a:cubicBezTo>
                  <a:cubicBezTo>
                    <a:pt x="674" y="11"/>
                    <a:pt x="674" y="11"/>
                    <a:pt x="674" y="11"/>
                  </a:cubicBezTo>
                  <a:cubicBezTo>
                    <a:pt x="674" y="11"/>
                    <a:pt x="675" y="11"/>
                    <a:pt x="676" y="10"/>
                  </a:cubicBezTo>
                  <a:cubicBezTo>
                    <a:pt x="672" y="8"/>
                    <a:pt x="672" y="8"/>
                    <a:pt x="672" y="8"/>
                  </a:cubicBezTo>
                  <a:cubicBezTo>
                    <a:pt x="674" y="11"/>
                    <a:pt x="674" y="11"/>
                    <a:pt x="674" y="11"/>
                  </a:cubicBezTo>
                  <a:cubicBezTo>
                    <a:pt x="673" y="8"/>
                    <a:pt x="673" y="8"/>
                    <a:pt x="673" y="8"/>
                  </a:cubicBezTo>
                  <a:cubicBezTo>
                    <a:pt x="673" y="12"/>
                    <a:pt x="673" y="12"/>
                    <a:pt x="673" y="12"/>
                  </a:cubicBezTo>
                  <a:cubicBezTo>
                    <a:pt x="673" y="12"/>
                    <a:pt x="673" y="12"/>
                    <a:pt x="674" y="11"/>
                  </a:cubicBezTo>
                  <a:cubicBezTo>
                    <a:pt x="673" y="8"/>
                    <a:pt x="673" y="8"/>
                    <a:pt x="673" y="8"/>
                  </a:cubicBezTo>
                  <a:cubicBezTo>
                    <a:pt x="673" y="12"/>
                    <a:pt x="673" y="12"/>
                    <a:pt x="673" y="12"/>
                  </a:cubicBezTo>
                  <a:cubicBezTo>
                    <a:pt x="673" y="10"/>
                    <a:pt x="673" y="10"/>
                    <a:pt x="673" y="10"/>
                  </a:cubicBezTo>
                  <a:cubicBezTo>
                    <a:pt x="672" y="12"/>
                    <a:pt x="672" y="12"/>
                    <a:pt x="672" y="12"/>
                  </a:cubicBezTo>
                  <a:cubicBezTo>
                    <a:pt x="673" y="12"/>
                    <a:pt x="673" y="12"/>
                    <a:pt x="673" y="12"/>
                  </a:cubicBezTo>
                  <a:cubicBezTo>
                    <a:pt x="673" y="10"/>
                    <a:pt x="673" y="10"/>
                    <a:pt x="673" y="10"/>
                  </a:cubicBezTo>
                  <a:cubicBezTo>
                    <a:pt x="672" y="12"/>
                    <a:pt x="672" y="12"/>
                    <a:pt x="672" y="12"/>
                  </a:cubicBezTo>
                  <a:cubicBezTo>
                    <a:pt x="672" y="12"/>
                    <a:pt x="673" y="12"/>
                    <a:pt x="674" y="12"/>
                  </a:cubicBezTo>
                  <a:cubicBezTo>
                    <a:pt x="679" y="14"/>
                    <a:pt x="689" y="19"/>
                    <a:pt x="701" y="25"/>
                  </a:cubicBezTo>
                  <a:cubicBezTo>
                    <a:pt x="718" y="34"/>
                    <a:pt x="741" y="46"/>
                    <a:pt x="758" y="55"/>
                  </a:cubicBezTo>
                  <a:cubicBezTo>
                    <a:pt x="767" y="60"/>
                    <a:pt x="775" y="64"/>
                    <a:pt x="781" y="67"/>
                  </a:cubicBezTo>
                  <a:cubicBezTo>
                    <a:pt x="786" y="71"/>
                    <a:pt x="790" y="72"/>
                    <a:pt x="790" y="72"/>
                  </a:cubicBezTo>
                  <a:cubicBezTo>
                    <a:pt x="792" y="73"/>
                    <a:pt x="794" y="73"/>
                    <a:pt x="795" y="71"/>
                  </a:cubicBezTo>
                  <a:cubicBezTo>
                    <a:pt x="796" y="69"/>
                    <a:pt x="795" y="67"/>
                    <a:pt x="794" y="66"/>
                  </a:cubicBezTo>
                  <a:cubicBezTo>
                    <a:pt x="690" y="1"/>
                    <a:pt x="690" y="1"/>
                    <a:pt x="690" y="1"/>
                  </a:cubicBezTo>
                  <a:cubicBezTo>
                    <a:pt x="688" y="4"/>
                    <a:pt x="688" y="4"/>
                    <a:pt x="688" y="4"/>
                  </a:cubicBezTo>
                  <a:cubicBezTo>
                    <a:pt x="691" y="6"/>
                    <a:pt x="691" y="6"/>
                    <a:pt x="691" y="6"/>
                  </a:cubicBezTo>
                  <a:cubicBezTo>
                    <a:pt x="688" y="4"/>
                    <a:pt x="688" y="4"/>
                    <a:pt x="688" y="4"/>
                  </a:cubicBezTo>
                  <a:cubicBezTo>
                    <a:pt x="689" y="8"/>
                    <a:pt x="689" y="8"/>
                    <a:pt x="689" y="8"/>
                  </a:cubicBezTo>
                  <a:cubicBezTo>
                    <a:pt x="690" y="8"/>
                    <a:pt x="691" y="7"/>
                    <a:pt x="691" y="6"/>
                  </a:cubicBezTo>
                  <a:cubicBezTo>
                    <a:pt x="688" y="4"/>
                    <a:pt x="688" y="4"/>
                    <a:pt x="688" y="4"/>
                  </a:cubicBezTo>
                  <a:cubicBezTo>
                    <a:pt x="689" y="8"/>
                    <a:pt x="689" y="8"/>
                    <a:pt x="689" y="8"/>
                  </a:cubicBezTo>
                  <a:cubicBezTo>
                    <a:pt x="688" y="5"/>
                    <a:pt x="688" y="5"/>
                    <a:pt x="688" y="5"/>
                  </a:cubicBezTo>
                  <a:cubicBezTo>
                    <a:pt x="688" y="8"/>
                    <a:pt x="688" y="8"/>
                    <a:pt x="688" y="8"/>
                  </a:cubicBezTo>
                  <a:cubicBezTo>
                    <a:pt x="688" y="8"/>
                    <a:pt x="689" y="8"/>
                    <a:pt x="689" y="8"/>
                  </a:cubicBezTo>
                  <a:cubicBezTo>
                    <a:pt x="688" y="5"/>
                    <a:pt x="688" y="5"/>
                    <a:pt x="688" y="5"/>
                  </a:cubicBezTo>
                  <a:cubicBezTo>
                    <a:pt x="688" y="8"/>
                    <a:pt x="688" y="8"/>
                    <a:pt x="688" y="8"/>
                  </a:cubicBezTo>
                  <a:cubicBezTo>
                    <a:pt x="688" y="6"/>
                    <a:pt x="688" y="6"/>
                    <a:pt x="688" y="6"/>
                  </a:cubicBezTo>
                  <a:cubicBezTo>
                    <a:pt x="688" y="8"/>
                    <a:pt x="688" y="8"/>
                    <a:pt x="688" y="8"/>
                  </a:cubicBezTo>
                  <a:cubicBezTo>
                    <a:pt x="688" y="8"/>
                    <a:pt x="688" y="8"/>
                    <a:pt x="688" y="8"/>
                  </a:cubicBezTo>
                  <a:cubicBezTo>
                    <a:pt x="688" y="6"/>
                    <a:pt x="688" y="6"/>
                    <a:pt x="688" y="6"/>
                  </a:cubicBezTo>
                  <a:cubicBezTo>
                    <a:pt x="688" y="8"/>
                    <a:pt x="688" y="8"/>
                    <a:pt x="688" y="8"/>
                  </a:cubicBezTo>
                  <a:cubicBezTo>
                    <a:pt x="688" y="8"/>
                    <a:pt x="688" y="8"/>
                    <a:pt x="688" y="8"/>
                  </a:cubicBezTo>
                  <a:cubicBezTo>
                    <a:pt x="688" y="8"/>
                    <a:pt x="689" y="8"/>
                    <a:pt x="690" y="9"/>
                  </a:cubicBezTo>
                  <a:cubicBezTo>
                    <a:pt x="694" y="10"/>
                    <a:pt x="702" y="14"/>
                    <a:pt x="712" y="19"/>
                  </a:cubicBezTo>
                  <a:cubicBezTo>
                    <a:pt x="727" y="27"/>
                    <a:pt x="746" y="37"/>
                    <a:pt x="761" y="45"/>
                  </a:cubicBezTo>
                  <a:cubicBezTo>
                    <a:pt x="769" y="48"/>
                    <a:pt x="775" y="52"/>
                    <a:pt x="780" y="54"/>
                  </a:cubicBezTo>
                  <a:cubicBezTo>
                    <a:pt x="785" y="57"/>
                    <a:pt x="787" y="58"/>
                    <a:pt x="787" y="58"/>
                  </a:cubicBezTo>
                  <a:cubicBezTo>
                    <a:pt x="789" y="59"/>
                    <a:pt x="790" y="59"/>
                    <a:pt x="791" y="58"/>
                  </a:cubicBezTo>
                  <a:cubicBezTo>
                    <a:pt x="792" y="58"/>
                    <a:pt x="793" y="56"/>
                    <a:pt x="793" y="55"/>
                  </a:cubicBezTo>
                  <a:cubicBezTo>
                    <a:pt x="793" y="54"/>
                    <a:pt x="793" y="53"/>
                    <a:pt x="793" y="53"/>
                  </a:cubicBezTo>
                  <a:cubicBezTo>
                    <a:pt x="792" y="52"/>
                    <a:pt x="792" y="52"/>
                    <a:pt x="792" y="52"/>
                  </a:cubicBezTo>
                  <a:cubicBezTo>
                    <a:pt x="791" y="52"/>
                    <a:pt x="791" y="52"/>
                    <a:pt x="791" y="52"/>
                  </a:cubicBezTo>
                  <a:cubicBezTo>
                    <a:pt x="791" y="51"/>
                    <a:pt x="790" y="51"/>
                    <a:pt x="790" y="51"/>
                  </a:cubicBezTo>
                  <a:cubicBezTo>
                    <a:pt x="784" y="47"/>
                    <a:pt x="765" y="35"/>
                    <a:pt x="748" y="24"/>
                  </a:cubicBezTo>
                  <a:cubicBezTo>
                    <a:pt x="730" y="14"/>
                    <a:pt x="715" y="4"/>
                    <a:pt x="715" y="4"/>
                  </a:cubicBezTo>
                  <a:cubicBezTo>
                    <a:pt x="712" y="7"/>
                    <a:pt x="712" y="7"/>
                    <a:pt x="712" y="7"/>
                  </a:cubicBezTo>
                  <a:cubicBezTo>
                    <a:pt x="711" y="11"/>
                    <a:pt x="711" y="11"/>
                    <a:pt x="711" y="11"/>
                  </a:cubicBezTo>
                  <a:cubicBezTo>
                    <a:pt x="790" y="44"/>
                    <a:pt x="790" y="44"/>
                    <a:pt x="790" y="44"/>
                  </a:cubicBezTo>
                  <a:cubicBezTo>
                    <a:pt x="792" y="45"/>
                    <a:pt x="794" y="44"/>
                    <a:pt x="795" y="43"/>
                  </a:cubicBezTo>
                  <a:cubicBezTo>
                    <a:pt x="796" y="41"/>
                    <a:pt x="795" y="39"/>
                    <a:pt x="794" y="38"/>
                  </a:cubicBezTo>
                  <a:cubicBezTo>
                    <a:pt x="761" y="17"/>
                    <a:pt x="761" y="17"/>
                    <a:pt x="761" y="17"/>
                  </a:cubicBezTo>
                  <a:cubicBezTo>
                    <a:pt x="793" y="27"/>
                    <a:pt x="793" y="27"/>
                    <a:pt x="793" y="27"/>
                  </a:cubicBezTo>
                  <a:cubicBezTo>
                    <a:pt x="795" y="27"/>
                    <a:pt x="797" y="26"/>
                    <a:pt x="798" y="24"/>
                  </a:cubicBezTo>
                  <a:cubicBezTo>
                    <a:pt x="798" y="23"/>
                    <a:pt x="798" y="21"/>
                    <a:pt x="796" y="20"/>
                  </a:cubicBezTo>
                  <a:cubicBezTo>
                    <a:pt x="767" y="2"/>
                    <a:pt x="767" y="2"/>
                    <a:pt x="767" y="2"/>
                  </a:cubicBezTo>
                  <a:cubicBezTo>
                    <a:pt x="765" y="5"/>
                    <a:pt x="765" y="5"/>
                    <a:pt x="765" y="5"/>
                  </a:cubicBezTo>
                  <a:cubicBezTo>
                    <a:pt x="765" y="9"/>
                    <a:pt x="765" y="9"/>
                    <a:pt x="765" y="9"/>
                  </a:cubicBezTo>
                  <a:cubicBezTo>
                    <a:pt x="765" y="9"/>
                    <a:pt x="770" y="9"/>
                    <a:pt x="776" y="10"/>
                  </a:cubicBezTo>
                  <a:cubicBezTo>
                    <a:pt x="779" y="10"/>
                    <a:pt x="782" y="10"/>
                    <a:pt x="784" y="10"/>
                  </a:cubicBezTo>
                  <a:cubicBezTo>
                    <a:pt x="787" y="11"/>
                    <a:pt x="789" y="11"/>
                    <a:pt x="790" y="11"/>
                  </a:cubicBezTo>
                  <a:cubicBezTo>
                    <a:pt x="791" y="11"/>
                    <a:pt x="791" y="11"/>
                    <a:pt x="791" y="11"/>
                  </a:cubicBezTo>
                  <a:cubicBezTo>
                    <a:pt x="792" y="11"/>
                    <a:pt x="792" y="11"/>
                    <a:pt x="792" y="11"/>
                  </a:cubicBezTo>
                  <a:cubicBezTo>
                    <a:pt x="792" y="11"/>
                    <a:pt x="793" y="10"/>
                    <a:pt x="793" y="10"/>
                  </a:cubicBezTo>
                  <a:cubicBezTo>
                    <a:pt x="793" y="10"/>
                    <a:pt x="794" y="10"/>
                    <a:pt x="795" y="9"/>
                  </a:cubicBezTo>
                  <a:cubicBezTo>
                    <a:pt x="795" y="8"/>
                    <a:pt x="795" y="7"/>
                    <a:pt x="795" y="6"/>
                  </a:cubicBezTo>
                  <a:cubicBezTo>
                    <a:pt x="795" y="5"/>
                    <a:pt x="794" y="4"/>
                    <a:pt x="793" y="3"/>
                  </a:cubicBezTo>
                  <a:cubicBezTo>
                    <a:pt x="790" y="1"/>
                    <a:pt x="790" y="1"/>
                    <a:pt x="790" y="1"/>
                  </a:cubicBezTo>
                  <a:cubicBezTo>
                    <a:pt x="788" y="0"/>
                    <a:pt x="785" y="1"/>
                    <a:pt x="784" y="2"/>
                  </a:cubicBezTo>
                  <a:cubicBezTo>
                    <a:pt x="783" y="4"/>
                    <a:pt x="784" y="7"/>
                    <a:pt x="785" y="8"/>
                  </a:cubicBezTo>
                  <a:cubicBezTo>
                    <a:pt x="789" y="10"/>
                    <a:pt x="789" y="10"/>
                    <a:pt x="789" y="10"/>
                  </a:cubicBezTo>
                  <a:cubicBezTo>
                    <a:pt x="791" y="7"/>
                    <a:pt x="791" y="7"/>
                    <a:pt x="791" y="7"/>
                  </a:cubicBezTo>
                  <a:cubicBezTo>
                    <a:pt x="788" y="5"/>
                    <a:pt x="788" y="5"/>
                    <a:pt x="788" y="5"/>
                  </a:cubicBezTo>
                  <a:cubicBezTo>
                    <a:pt x="791" y="7"/>
                    <a:pt x="791" y="7"/>
                    <a:pt x="791" y="7"/>
                  </a:cubicBezTo>
                  <a:cubicBezTo>
                    <a:pt x="790" y="3"/>
                    <a:pt x="790" y="3"/>
                    <a:pt x="790" y="3"/>
                  </a:cubicBezTo>
                  <a:cubicBezTo>
                    <a:pt x="789" y="3"/>
                    <a:pt x="789" y="4"/>
                    <a:pt x="788" y="5"/>
                  </a:cubicBezTo>
                  <a:cubicBezTo>
                    <a:pt x="791" y="7"/>
                    <a:pt x="791" y="7"/>
                    <a:pt x="791" y="7"/>
                  </a:cubicBezTo>
                  <a:cubicBezTo>
                    <a:pt x="790" y="3"/>
                    <a:pt x="790" y="3"/>
                    <a:pt x="790" y="3"/>
                  </a:cubicBezTo>
                  <a:cubicBezTo>
                    <a:pt x="791" y="7"/>
                    <a:pt x="791" y="7"/>
                    <a:pt x="791" y="7"/>
                  </a:cubicBezTo>
                  <a:cubicBezTo>
                    <a:pt x="790" y="3"/>
                    <a:pt x="790" y="3"/>
                    <a:pt x="790" y="3"/>
                  </a:cubicBezTo>
                  <a:cubicBezTo>
                    <a:pt x="790" y="3"/>
                    <a:pt x="790" y="3"/>
                    <a:pt x="790" y="3"/>
                  </a:cubicBezTo>
                  <a:cubicBezTo>
                    <a:pt x="791" y="7"/>
                    <a:pt x="791" y="7"/>
                    <a:pt x="791" y="7"/>
                  </a:cubicBezTo>
                  <a:cubicBezTo>
                    <a:pt x="790" y="3"/>
                    <a:pt x="790" y="3"/>
                    <a:pt x="790" y="3"/>
                  </a:cubicBezTo>
                  <a:cubicBezTo>
                    <a:pt x="791" y="5"/>
                    <a:pt x="791" y="5"/>
                    <a:pt x="791" y="5"/>
                  </a:cubicBezTo>
                  <a:cubicBezTo>
                    <a:pt x="791" y="3"/>
                    <a:pt x="791" y="3"/>
                    <a:pt x="791" y="3"/>
                  </a:cubicBezTo>
                  <a:cubicBezTo>
                    <a:pt x="790" y="3"/>
                    <a:pt x="790" y="3"/>
                    <a:pt x="790" y="3"/>
                  </a:cubicBezTo>
                  <a:cubicBezTo>
                    <a:pt x="791" y="5"/>
                    <a:pt x="791" y="5"/>
                    <a:pt x="791" y="5"/>
                  </a:cubicBezTo>
                  <a:cubicBezTo>
                    <a:pt x="791" y="3"/>
                    <a:pt x="791" y="3"/>
                    <a:pt x="791" y="3"/>
                  </a:cubicBezTo>
                  <a:cubicBezTo>
                    <a:pt x="790" y="3"/>
                    <a:pt x="790" y="3"/>
                    <a:pt x="790" y="3"/>
                  </a:cubicBezTo>
                  <a:cubicBezTo>
                    <a:pt x="790" y="3"/>
                    <a:pt x="788" y="3"/>
                    <a:pt x="785" y="3"/>
                  </a:cubicBezTo>
                  <a:cubicBezTo>
                    <a:pt x="781" y="2"/>
                    <a:pt x="776" y="2"/>
                    <a:pt x="773" y="2"/>
                  </a:cubicBezTo>
                  <a:cubicBezTo>
                    <a:pt x="769" y="1"/>
                    <a:pt x="766" y="1"/>
                    <a:pt x="766" y="1"/>
                  </a:cubicBezTo>
                  <a:cubicBezTo>
                    <a:pt x="764" y="1"/>
                    <a:pt x="762" y="2"/>
                    <a:pt x="762" y="4"/>
                  </a:cubicBezTo>
                  <a:cubicBezTo>
                    <a:pt x="761" y="5"/>
                    <a:pt x="762" y="7"/>
                    <a:pt x="763" y="8"/>
                  </a:cubicBezTo>
                  <a:cubicBezTo>
                    <a:pt x="768" y="11"/>
                    <a:pt x="768" y="11"/>
                    <a:pt x="768" y="11"/>
                  </a:cubicBezTo>
                  <a:cubicBezTo>
                    <a:pt x="735" y="1"/>
                    <a:pt x="735" y="1"/>
                    <a:pt x="735" y="1"/>
                  </a:cubicBezTo>
                  <a:cubicBezTo>
                    <a:pt x="733" y="1"/>
                    <a:pt x="731" y="2"/>
                    <a:pt x="731" y="3"/>
                  </a:cubicBezTo>
                  <a:cubicBezTo>
                    <a:pt x="730" y="5"/>
                    <a:pt x="730" y="7"/>
                    <a:pt x="732" y="8"/>
                  </a:cubicBezTo>
                  <a:cubicBezTo>
                    <a:pt x="747" y="18"/>
                    <a:pt x="747" y="18"/>
                    <a:pt x="747" y="18"/>
                  </a:cubicBezTo>
                  <a:cubicBezTo>
                    <a:pt x="714" y="3"/>
                    <a:pt x="714" y="3"/>
                    <a:pt x="714" y="3"/>
                  </a:cubicBezTo>
                  <a:cubicBezTo>
                    <a:pt x="712" y="3"/>
                    <a:pt x="710" y="3"/>
                    <a:pt x="709" y="5"/>
                  </a:cubicBezTo>
                  <a:cubicBezTo>
                    <a:pt x="708" y="7"/>
                    <a:pt x="709" y="9"/>
                    <a:pt x="710" y="10"/>
                  </a:cubicBezTo>
                  <a:cubicBezTo>
                    <a:pt x="710" y="10"/>
                    <a:pt x="715" y="13"/>
                    <a:pt x="722" y="18"/>
                  </a:cubicBezTo>
                  <a:cubicBezTo>
                    <a:pt x="733" y="24"/>
                    <a:pt x="749" y="34"/>
                    <a:pt x="763" y="43"/>
                  </a:cubicBezTo>
                  <a:cubicBezTo>
                    <a:pt x="770" y="47"/>
                    <a:pt x="776" y="51"/>
                    <a:pt x="780" y="54"/>
                  </a:cubicBezTo>
                  <a:cubicBezTo>
                    <a:pt x="782" y="55"/>
                    <a:pt x="784" y="56"/>
                    <a:pt x="785" y="57"/>
                  </a:cubicBezTo>
                  <a:cubicBezTo>
                    <a:pt x="786" y="57"/>
                    <a:pt x="786" y="58"/>
                    <a:pt x="786" y="58"/>
                  </a:cubicBezTo>
                  <a:cubicBezTo>
                    <a:pt x="787" y="58"/>
                    <a:pt x="787" y="58"/>
                    <a:pt x="787" y="58"/>
                  </a:cubicBezTo>
                  <a:cubicBezTo>
                    <a:pt x="787" y="58"/>
                    <a:pt x="787" y="58"/>
                    <a:pt x="787" y="58"/>
                  </a:cubicBezTo>
                  <a:cubicBezTo>
                    <a:pt x="788" y="56"/>
                    <a:pt x="788" y="56"/>
                    <a:pt x="788" y="56"/>
                  </a:cubicBezTo>
                  <a:cubicBezTo>
                    <a:pt x="786" y="58"/>
                    <a:pt x="786" y="58"/>
                    <a:pt x="786" y="58"/>
                  </a:cubicBezTo>
                  <a:cubicBezTo>
                    <a:pt x="787" y="58"/>
                    <a:pt x="787" y="58"/>
                    <a:pt x="787" y="58"/>
                  </a:cubicBezTo>
                  <a:cubicBezTo>
                    <a:pt x="788" y="56"/>
                    <a:pt x="788" y="56"/>
                    <a:pt x="788" y="56"/>
                  </a:cubicBezTo>
                  <a:cubicBezTo>
                    <a:pt x="786" y="58"/>
                    <a:pt x="786" y="58"/>
                    <a:pt x="786" y="58"/>
                  </a:cubicBezTo>
                  <a:cubicBezTo>
                    <a:pt x="789" y="55"/>
                    <a:pt x="789" y="55"/>
                    <a:pt x="789" y="55"/>
                  </a:cubicBezTo>
                  <a:cubicBezTo>
                    <a:pt x="786" y="57"/>
                    <a:pt x="786" y="57"/>
                    <a:pt x="786" y="57"/>
                  </a:cubicBezTo>
                  <a:cubicBezTo>
                    <a:pt x="786" y="58"/>
                    <a:pt x="786" y="58"/>
                    <a:pt x="786" y="58"/>
                  </a:cubicBezTo>
                  <a:cubicBezTo>
                    <a:pt x="789" y="55"/>
                    <a:pt x="789" y="55"/>
                    <a:pt x="789" y="55"/>
                  </a:cubicBezTo>
                  <a:cubicBezTo>
                    <a:pt x="786" y="57"/>
                    <a:pt x="786" y="57"/>
                    <a:pt x="786" y="57"/>
                  </a:cubicBezTo>
                  <a:cubicBezTo>
                    <a:pt x="789" y="55"/>
                    <a:pt x="789" y="55"/>
                    <a:pt x="789" y="55"/>
                  </a:cubicBezTo>
                  <a:cubicBezTo>
                    <a:pt x="786" y="57"/>
                    <a:pt x="786" y="57"/>
                    <a:pt x="786" y="57"/>
                  </a:cubicBezTo>
                  <a:cubicBezTo>
                    <a:pt x="786" y="57"/>
                    <a:pt x="786" y="57"/>
                    <a:pt x="786" y="57"/>
                  </a:cubicBezTo>
                  <a:cubicBezTo>
                    <a:pt x="789" y="55"/>
                    <a:pt x="789" y="55"/>
                    <a:pt x="789" y="55"/>
                  </a:cubicBezTo>
                  <a:cubicBezTo>
                    <a:pt x="786" y="57"/>
                    <a:pt x="786" y="57"/>
                    <a:pt x="786" y="57"/>
                  </a:cubicBezTo>
                  <a:cubicBezTo>
                    <a:pt x="789" y="55"/>
                    <a:pt x="789" y="55"/>
                    <a:pt x="789" y="55"/>
                  </a:cubicBezTo>
                  <a:cubicBezTo>
                    <a:pt x="785" y="55"/>
                    <a:pt x="785" y="55"/>
                    <a:pt x="785" y="55"/>
                  </a:cubicBezTo>
                  <a:cubicBezTo>
                    <a:pt x="785" y="56"/>
                    <a:pt x="786" y="56"/>
                    <a:pt x="786" y="57"/>
                  </a:cubicBezTo>
                  <a:cubicBezTo>
                    <a:pt x="789" y="55"/>
                    <a:pt x="789" y="55"/>
                    <a:pt x="789" y="55"/>
                  </a:cubicBezTo>
                  <a:cubicBezTo>
                    <a:pt x="785" y="55"/>
                    <a:pt x="785" y="55"/>
                    <a:pt x="785" y="55"/>
                  </a:cubicBezTo>
                  <a:cubicBezTo>
                    <a:pt x="789" y="55"/>
                    <a:pt x="789" y="55"/>
                    <a:pt x="789" y="55"/>
                  </a:cubicBezTo>
                  <a:cubicBezTo>
                    <a:pt x="791" y="52"/>
                    <a:pt x="791" y="52"/>
                    <a:pt x="791" y="52"/>
                  </a:cubicBezTo>
                  <a:cubicBezTo>
                    <a:pt x="791" y="52"/>
                    <a:pt x="767" y="39"/>
                    <a:pt x="742" y="26"/>
                  </a:cubicBezTo>
                  <a:cubicBezTo>
                    <a:pt x="730" y="20"/>
                    <a:pt x="718" y="13"/>
                    <a:pt x="708" y="9"/>
                  </a:cubicBezTo>
                  <a:cubicBezTo>
                    <a:pt x="703" y="6"/>
                    <a:pt x="699" y="4"/>
                    <a:pt x="696" y="3"/>
                  </a:cubicBezTo>
                  <a:cubicBezTo>
                    <a:pt x="694" y="2"/>
                    <a:pt x="693" y="2"/>
                    <a:pt x="692" y="1"/>
                  </a:cubicBezTo>
                  <a:cubicBezTo>
                    <a:pt x="691" y="1"/>
                    <a:pt x="691" y="1"/>
                    <a:pt x="690" y="1"/>
                  </a:cubicBezTo>
                  <a:cubicBezTo>
                    <a:pt x="690" y="0"/>
                    <a:pt x="689" y="0"/>
                    <a:pt x="688" y="0"/>
                  </a:cubicBezTo>
                  <a:cubicBezTo>
                    <a:pt x="688" y="0"/>
                    <a:pt x="687" y="0"/>
                    <a:pt x="687" y="0"/>
                  </a:cubicBezTo>
                  <a:cubicBezTo>
                    <a:pt x="686" y="1"/>
                    <a:pt x="685" y="1"/>
                    <a:pt x="685" y="2"/>
                  </a:cubicBezTo>
                  <a:cubicBezTo>
                    <a:pt x="684" y="4"/>
                    <a:pt x="684" y="6"/>
                    <a:pt x="686" y="8"/>
                  </a:cubicBezTo>
                  <a:cubicBezTo>
                    <a:pt x="789" y="72"/>
                    <a:pt x="789" y="72"/>
                    <a:pt x="789" y="72"/>
                  </a:cubicBezTo>
                  <a:cubicBezTo>
                    <a:pt x="792" y="69"/>
                    <a:pt x="792" y="69"/>
                    <a:pt x="792" y="69"/>
                  </a:cubicBezTo>
                  <a:cubicBezTo>
                    <a:pt x="793" y="66"/>
                    <a:pt x="793" y="66"/>
                    <a:pt x="793" y="66"/>
                  </a:cubicBezTo>
                  <a:cubicBezTo>
                    <a:pt x="793" y="66"/>
                    <a:pt x="765" y="50"/>
                    <a:pt x="736" y="35"/>
                  </a:cubicBezTo>
                  <a:cubicBezTo>
                    <a:pt x="722" y="27"/>
                    <a:pt x="707" y="20"/>
                    <a:pt x="696" y="14"/>
                  </a:cubicBezTo>
                  <a:cubicBezTo>
                    <a:pt x="690" y="11"/>
                    <a:pt x="685" y="9"/>
                    <a:pt x="681" y="7"/>
                  </a:cubicBezTo>
                  <a:cubicBezTo>
                    <a:pt x="679" y="6"/>
                    <a:pt x="678" y="5"/>
                    <a:pt x="676" y="5"/>
                  </a:cubicBezTo>
                  <a:cubicBezTo>
                    <a:pt x="676" y="5"/>
                    <a:pt x="675" y="4"/>
                    <a:pt x="675" y="4"/>
                  </a:cubicBezTo>
                  <a:cubicBezTo>
                    <a:pt x="674" y="4"/>
                    <a:pt x="673" y="4"/>
                    <a:pt x="673" y="4"/>
                  </a:cubicBezTo>
                  <a:cubicBezTo>
                    <a:pt x="672" y="4"/>
                    <a:pt x="672" y="4"/>
                    <a:pt x="671" y="4"/>
                  </a:cubicBezTo>
                  <a:cubicBezTo>
                    <a:pt x="670" y="4"/>
                    <a:pt x="670" y="5"/>
                    <a:pt x="669" y="6"/>
                  </a:cubicBezTo>
                  <a:cubicBezTo>
                    <a:pt x="668" y="8"/>
                    <a:pt x="668" y="10"/>
                    <a:pt x="670" y="11"/>
                  </a:cubicBezTo>
                  <a:cubicBezTo>
                    <a:pt x="789" y="85"/>
                    <a:pt x="789" y="85"/>
                    <a:pt x="789" y="85"/>
                  </a:cubicBezTo>
                  <a:cubicBezTo>
                    <a:pt x="791" y="82"/>
                    <a:pt x="791" y="82"/>
                    <a:pt x="791" y="82"/>
                  </a:cubicBezTo>
                  <a:cubicBezTo>
                    <a:pt x="787" y="80"/>
                    <a:pt x="787" y="80"/>
                    <a:pt x="787" y="80"/>
                  </a:cubicBezTo>
                  <a:cubicBezTo>
                    <a:pt x="790" y="82"/>
                    <a:pt x="790" y="82"/>
                    <a:pt x="790" y="82"/>
                  </a:cubicBezTo>
                  <a:cubicBezTo>
                    <a:pt x="789" y="78"/>
                    <a:pt x="789" y="78"/>
                    <a:pt x="789" y="78"/>
                  </a:cubicBezTo>
                  <a:cubicBezTo>
                    <a:pt x="789" y="78"/>
                    <a:pt x="788" y="79"/>
                    <a:pt x="787" y="80"/>
                  </a:cubicBezTo>
                  <a:cubicBezTo>
                    <a:pt x="790" y="82"/>
                    <a:pt x="790" y="82"/>
                    <a:pt x="790" y="82"/>
                  </a:cubicBezTo>
                  <a:cubicBezTo>
                    <a:pt x="789" y="78"/>
                    <a:pt x="789" y="78"/>
                    <a:pt x="789" y="78"/>
                  </a:cubicBezTo>
                  <a:cubicBezTo>
                    <a:pt x="790" y="81"/>
                    <a:pt x="790" y="81"/>
                    <a:pt x="790" y="81"/>
                  </a:cubicBezTo>
                  <a:cubicBezTo>
                    <a:pt x="790" y="78"/>
                    <a:pt x="790" y="78"/>
                    <a:pt x="790" y="78"/>
                  </a:cubicBezTo>
                  <a:cubicBezTo>
                    <a:pt x="790" y="78"/>
                    <a:pt x="790" y="78"/>
                    <a:pt x="789" y="78"/>
                  </a:cubicBezTo>
                  <a:cubicBezTo>
                    <a:pt x="790" y="81"/>
                    <a:pt x="790" y="81"/>
                    <a:pt x="790" y="81"/>
                  </a:cubicBezTo>
                  <a:cubicBezTo>
                    <a:pt x="790" y="78"/>
                    <a:pt x="790" y="78"/>
                    <a:pt x="790" y="78"/>
                  </a:cubicBezTo>
                  <a:cubicBezTo>
                    <a:pt x="790" y="80"/>
                    <a:pt x="790" y="80"/>
                    <a:pt x="790" y="80"/>
                  </a:cubicBezTo>
                  <a:cubicBezTo>
                    <a:pt x="790" y="78"/>
                    <a:pt x="790" y="78"/>
                    <a:pt x="790" y="78"/>
                  </a:cubicBezTo>
                  <a:cubicBezTo>
                    <a:pt x="790" y="78"/>
                    <a:pt x="790" y="78"/>
                    <a:pt x="790" y="78"/>
                  </a:cubicBezTo>
                  <a:cubicBezTo>
                    <a:pt x="790" y="80"/>
                    <a:pt x="790" y="80"/>
                    <a:pt x="790" y="80"/>
                  </a:cubicBezTo>
                  <a:cubicBezTo>
                    <a:pt x="790" y="78"/>
                    <a:pt x="790" y="78"/>
                    <a:pt x="790" y="78"/>
                  </a:cubicBezTo>
                  <a:cubicBezTo>
                    <a:pt x="790" y="78"/>
                    <a:pt x="790" y="78"/>
                    <a:pt x="790" y="78"/>
                  </a:cubicBezTo>
                  <a:cubicBezTo>
                    <a:pt x="790" y="78"/>
                    <a:pt x="789" y="78"/>
                    <a:pt x="787" y="77"/>
                  </a:cubicBezTo>
                  <a:cubicBezTo>
                    <a:pt x="781" y="75"/>
                    <a:pt x="769" y="69"/>
                    <a:pt x="755" y="62"/>
                  </a:cubicBezTo>
                  <a:cubicBezTo>
                    <a:pt x="733" y="51"/>
                    <a:pt x="706" y="36"/>
                    <a:pt x="683" y="25"/>
                  </a:cubicBezTo>
                  <a:cubicBezTo>
                    <a:pt x="672" y="19"/>
                    <a:pt x="662" y="14"/>
                    <a:pt x="655" y="10"/>
                  </a:cubicBezTo>
                  <a:cubicBezTo>
                    <a:pt x="651" y="8"/>
                    <a:pt x="648" y="7"/>
                    <a:pt x="646" y="6"/>
                  </a:cubicBezTo>
                  <a:cubicBezTo>
                    <a:pt x="644" y="5"/>
                    <a:pt x="643" y="5"/>
                    <a:pt x="643" y="4"/>
                  </a:cubicBezTo>
                  <a:cubicBezTo>
                    <a:pt x="642" y="4"/>
                    <a:pt x="642" y="4"/>
                    <a:pt x="642" y="4"/>
                  </a:cubicBezTo>
                  <a:cubicBezTo>
                    <a:pt x="641" y="4"/>
                    <a:pt x="641" y="4"/>
                    <a:pt x="640" y="4"/>
                  </a:cubicBezTo>
                  <a:cubicBezTo>
                    <a:pt x="640" y="4"/>
                    <a:pt x="639" y="4"/>
                    <a:pt x="639" y="4"/>
                  </a:cubicBezTo>
                  <a:cubicBezTo>
                    <a:pt x="638" y="4"/>
                    <a:pt x="637" y="5"/>
                    <a:pt x="637" y="6"/>
                  </a:cubicBezTo>
                  <a:cubicBezTo>
                    <a:pt x="640" y="8"/>
                    <a:pt x="640" y="8"/>
                    <a:pt x="640" y="8"/>
                  </a:cubicBezTo>
                  <a:cubicBezTo>
                    <a:pt x="637" y="6"/>
                    <a:pt x="637" y="6"/>
                    <a:pt x="637" y="6"/>
                  </a:cubicBezTo>
                  <a:cubicBezTo>
                    <a:pt x="636" y="6"/>
                    <a:pt x="636" y="7"/>
                    <a:pt x="636" y="8"/>
                  </a:cubicBezTo>
                  <a:cubicBezTo>
                    <a:pt x="636" y="9"/>
                    <a:pt x="636" y="9"/>
                    <a:pt x="636" y="10"/>
                  </a:cubicBezTo>
                  <a:cubicBezTo>
                    <a:pt x="637" y="10"/>
                    <a:pt x="637" y="11"/>
                    <a:pt x="637" y="11"/>
                  </a:cubicBezTo>
                  <a:cubicBezTo>
                    <a:pt x="638" y="11"/>
                    <a:pt x="638" y="12"/>
                    <a:pt x="639" y="12"/>
                  </a:cubicBezTo>
                  <a:cubicBezTo>
                    <a:pt x="641" y="14"/>
                    <a:pt x="645" y="16"/>
                    <a:pt x="650" y="19"/>
                  </a:cubicBezTo>
                  <a:cubicBezTo>
                    <a:pt x="686" y="43"/>
                    <a:pt x="790" y="106"/>
                    <a:pt x="790" y="106"/>
                  </a:cubicBezTo>
                  <a:cubicBezTo>
                    <a:pt x="792" y="103"/>
                    <a:pt x="792" y="103"/>
                    <a:pt x="792" y="103"/>
                  </a:cubicBezTo>
                  <a:cubicBezTo>
                    <a:pt x="794" y="99"/>
                    <a:pt x="794" y="99"/>
                    <a:pt x="794" y="99"/>
                  </a:cubicBezTo>
                  <a:cubicBezTo>
                    <a:pt x="794" y="99"/>
                    <a:pt x="753" y="75"/>
                    <a:pt x="711" y="51"/>
                  </a:cubicBezTo>
                  <a:cubicBezTo>
                    <a:pt x="689" y="39"/>
                    <a:pt x="668" y="27"/>
                    <a:pt x="651" y="18"/>
                  </a:cubicBezTo>
                  <a:cubicBezTo>
                    <a:pt x="643" y="14"/>
                    <a:pt x="635" y="10"/>
                    <a:pt x="630" y="8"/>
                  </a:cubicBezTo>
                  <a:cubicBezTo>
                    <a:pt x="627" y="6"/>
                    <a:pt x="625" y="5"/>
                    <a:pt x="623" y="4"/>
                  </a:cubicBezTo>
                  <a:cubicBezTo>
                    <a:pt x="622" y="4"/>
                    <a:pt x="621" y="4"/>
                    <a:pt x="620" y="3"/>
                  </a:cubicBezTo>
                  <a:cubicBezTo>
                    <a:pt x="619" y="3"/>
                    <a:pt x="619" y="3"/>
                    <a:pt x="618" y="3"/>
                  </a:cubicBezTo>
                  <a:cubicBezTo>
                    <a:pt x="617" y="3"/>
                    <a:pt x="617" y="3"/>
                    <a:pt x="616" y="3"/>
                  </a:cubicBezTo>
                  <a:cubicBezTo>
                    <a:pt x="615" y="3"/>
                    <a:pt x="614" y="4"/>
                    <a:pt x="614" y="5"/>
                  </a:cubicBezTo>
                  <a:cubicBezTo>
                    <a:pt x="613" y="7"/>
                    <a:pt x="613" y="9"/>
                    <a:pt x="615" y="10"/>
                  </a:cubicBezTo>
                  <a:cubicBezTo>
                    <a:pt x="692" y="58"/>
                    <a:pt x="692" y="58"/>
                    <a:pt x="692" y="58"/>
                  </a:cubicBezTo>
                  <a:cubicBezTo>
                    <a:pt x="585" y="1"/>
                    <a:pt x="585" y="1"/>
                    <a:pt x="585" y="1"/>
                  </a:cubicBezTo>
                  <a:cubicBezTo>
                    <a:pt x="583" y="0"/>
                    <a:pt x="581" y="1"/>
                    <a:pt x="580" y="3"/>
                  </a:cubicBezTo>
                  <a:cubicBezTo>
                    <a:pt x="579" y="5"/>
                    <a:pt x="579" y="7"/>
                    <a:pt x="581" y="8"/>
                  </a:cubicBezTo>
                  <a:cubicBezTo>
                    <a:pt x="640" y="45"/>
                    <a:pt x="640" y="45"/>
                    <a:pt x="640" y="45"/>
                  </a:cubicBezTo>
                  <a:cubicBezTo>
                    <a:pt x="564" y="2"/>
                    <a:pt x="564" y="2"/>
                    <a:pt x="564" y="2"/>
                  </a:cubicBezTo>
                  <a:cubicBezTo>
                    <a:pt x="563" y="1"/>
                    <a:pt x="560" y="2"/>
                    <a:pt x="559" y="3"/>
                  </a:cubicBezTo>
                  <a:cubicBezTo>
                    <a:pt x="559" y="4"/>
                    <a:pt x="559" y="5"/>
                    <a:pt x="559" y="6"/>
                  </a:cubicBezTo>
                  <a:cubicBezTo>
                    <a:pt x="559" y="7"/>
                    <a:pt x="559" y="8"/>
                    <a:pt x="559" y="8"/>
                  </a:cubicBezTo>
                  <a:cubicBezTo>
                    <a:pt x="560" y="9"/>
                    <a:pt x="561" y="10"/>
                    <a:pt x="561" y="10"/>
                  </a:cubicBezTo>
                  <a:cubicBezTo>
                    <a:pt x="563" y="12"/>
                    <a:pt x="565" y="13"/>
                    <a:pt x="567" y="15"/>
                  </a:cubicBezTo>
                  <a:cubicBezTo>
                    <a:pt x="577" y="23"/>
                    <a:pt x="596" y="34"/>
                    <a:pt x="619" y="48"/>
                  </a:cubicBezTo>
                  <a:cubicBezTo>
                    <a:pt x="653" y="69"/>
                    <a:pt x="696" y="94"/>
                    <a:pt x="731" y="115"/>
                  </a:cubicBezTo>
                  <a:cubicBezTo>
                    <a:pt x="748" y="125"/>
                    <a:pt x="763" y="134"/>
                    <a:pt x="774" y="141"/>
                  </a:cubicBezTo>
                  <a:cubicBezTo>
                    <a:pt x="779" y="144"/>
                    <a:pt x="783" y="147"/>
                    <a:pt x="786" y="149"/>
                  </a:cubicBezTo>
                  <a:cubicBezTo>
                    <a:pt x="788" y="150"/>
                    <a:pt x="789" y="151"/>
                    <a:pt x="789" y="151"/>
                  </a:cubicBezTo>
                  <a:cubicBezTo>
                    <a:pt x="790" y="152"/>
                    <a:pt x="790" y="152"/>
                    <a:pt x="790" y="152"/>
                  </a:cubicBezTo>
                  <a:cubicBezTo>
                    <a:pt x="791" y="150"/>
                    <a:pt x="791" y="150"/>
                    <a:pt x="791" y="150"/>
                  </a:cubicBezTo>
                  <a:cubicBezTo>
                    <a:pt x="790" y="151"/>
                    <a:pt x="790" y="151"/>
                    <a:pt x="790" y="151"/>
                  </a:cubicBezTo>
                  <a:cubicBezTo>
                    <a:pt x="790" y="152"/>
                    <a:pt x="790" y="152"/>
                    <a:pt x="790" y="152"/>
                  </a:cubicBezTo>
                  <a:cubicBezTo>
                    <a:pt x="791" y="150"/>
                    <a:pt x="791" y="150"/>
                    <a:pt x="791" y="150"/>
                  </a:cubicBezTo>
                  <a:cubicBezTo>
                    <a:pt x="790" y="151"/>
                    <a:pt x="790" y="151"/>
                    <a:pt x="790" y="151"/>
                  </a:cubicBezTo>
                  <a:cubicBezTo>
                    <a:pt x="793" y="149"/>
                    <a:pt x="793" y="149"/>
                    <a:pt x="793" y="149"/>
                  </a:cubicBezTo>
                  <a:cubicBezTo>
                    <a:pt x="789" y="149"/>
                    <a:pt x="789" y="149"/>
                    <a:pt x="789" y="149"/>
                  </a:cubicBezTo>
                  <a:cubicBezTo>
                    <a:pt x="789" y="151"/>
                    <a:pt x="789" y="151"/>
                    <a:pt x="790" y="151"/>
                  </a:cubicBezTo>
                  <a:cubicBezTo>
                    <a:pt x="793" y="149"/>
                    <a:pt x="793" y="149"/>
                    <a:pt x="793" y="149"/>
                  </a:cubicBezTo>
                  <a:cubicBezTo>
                    <a:pt x="789" y="149"/>
                    <a:pt x="789" y="149"/>
                    <a:pt x="789" y="149"/>
                  </a:cubicBezTo>
                  <a:cubicBezTo>
                    <a:pt x="793" y="149"/>
                    <a:pt x="793" y="149"/>
                    <a:pt x="793" y="149"/>
                  </a:cubicBezTo>
                  <a:cubicBezTo>
                    <a:pt x="790" y="147"/>
                    <a:pt x="790" y="147"/>
                    <a:pt x="790" y="147"/>
                  </a:cubicBezTo>
                  <a:cubicBezTo>
                    <a:pt x="789" y="148"/>
                    <a:pt x="789" y="149"/>
                    <a:pt x="789" y="149"/>
                  </a:cubicBezTo>
                  <a:cubicBezTo>
                    <a:pt x="793" y="149"/>
                    <a:pt x="793" y="149"/>
                    <a:pt x="793" y="149"/>
                  </a:cubicBezTo>
                  <a:cubicBezTo>
                    <a:pt x="790" y="147"/>
                    <a:pt x="790" y="147"/>
                    <a:pt x="790" y="147"/>
                  </a:cubicBezTo>
                  <a:cubicBezTo>
                    <a:pt x="793" y="149"/>
                    <a:pt x="793" y="149"/>
                    <a:pt x="793" y="149"/>
                  </a:cubicBezTo>
                  <a:cubicBezTo>
                    <a:pt x="795" y="146"/>
                    <a:pt x="795" y="146"/>
                    <a:pt x="795" y="146"/>
                  </a:cubicBezTo>
                  <a:cubicBezTo>
                    <a:pt x="545" y="3"/>
                    <a:pt x="545" y="3"/>
                    <a:pt x="545" y="3"/>
                  </a:cubicBezTo>
                  <a:cubicBezTo>
                    <a:pt x="543" y="1"/>
                    <a:pt x="541" y="2"/>
                    <a:pt x="539" y="4"/>
                  </a:cubicBezTo>
                  <a:cubicBezTo>
                    <a:pt x="539" y="5"/>
                    <a:pt x="539" y="5"/>
                    <a:pt x="539" y="6"/>
                  </a:cubicBezTo>
                  <a:cubicBezTo>
                    <a:pt x="539" y="7"/>
                    <a:pt x="539" y="8"/>
                    <a:pt x="539" y="9"/>
                  </a:cubicBezTo>
                  <a:cubicBezTo>
                    <a:pt x="540" y="10"/>
                    <a:pt x="541" y="10"/>
                    <a:pt x="541" y="11"/>
                  </a:cubicBezTo>
                  <a:cubicBezTo>
                    <a:pt x="543" y="13"/>
                    <a:pt x="545" y="15"/>
                    <a:pt x="548" y="17"/>
                  </a:cubicBezTo>
                  <a:cubicBezTo>
                    <a:pt x="559" y="25"/>
                    <a:pt x="580" y="38"/>
                    <a:pt x="605" y="53"/>
                  </a:cubicBezTo>
                  <a:cubicBezTo>
                    <a:pt x="642" y="76"/>
                    <a:pt x="689" y="104"/>
                    <a:pt x="727" y="127"/>
                  </a:cubicBezTo>
                  <a:cubicBezTo>
                    <a:pt x="746" y="138"/>
                    <a:pt x="762" y="148"/>
                    <a:pt x="774" y="155"/>
                  </a:cubicBezTo>
                  <a:cubicBezTo>
                    <a:pt x="780" y="158"/>
                    <a:pt x="785" y="161"/>
                    <a:pt x="788" y="163"/>
                  </a:cubicBezTo>
                  <a:cubicBezTo>
                    <a:pt x="790" y="164"/>
                    <a:pt x="791" y="165"/>
                    <a:pt x="792" y="166"/>
                  </a:cubicBezTo>
                  <a:cubicBezTo>
                    <a:pt x="792" y="166"/>
                    <a:pt x="792" y="166"/>
                    <a:pt x="792" y="166"/>
                  </a:cubicBezTo>
                  <a:cubicBezTo>
                    <a:pt x="792" y="166"/>
                    <a:pt x="792" y="166"/>
                    <a:pt x="792" y="166"/>
                  </a:cubicBezTo>
                  <a:cubicBezTo>
                    <a:pt x="794" y="165"/>
                    <a:pt x="794" y="165"/>
                    <a:pt x="794" y="165"/>
                  </a:cubicBezTo>
                  <a:cubicBezTo>
                    <a:pt x="792" y="166"/>
                    <a:pt x="792" y="166"/>
                    <a:pt x="792" y="166"/>
                  </a:cubicBezTo>
                  <a:cubicBezTo>
                    <a:pt x="792" y="166"/>
                    <a:pt x="792" y="166"/>
                    <a:pt x="792" y="166"/>
                  </a:cubicBezTo>
                  <a:cubicBezTo>
                    <a:pt x="794" y="165"/>
                    <a:pt x="794" y="165"/>
                    <a:pt x="794" y="165"/>
                  </a:cubicBezTo>
                  <a:cubicBezTo>
                    <a:pt x="792" y="166"/>
                    <a:pt x="792" y="166"/>
                    <a:pt x="792" y="166"/>
                  </a:cubicBezTo>
                  <a:cubicBezTo>
                    <a:pt x="795" y="164"/>
                    <a:pt x="795" y="164"/>
                    <a:pt x="795" y="164"/>
                  </a:cubicBezTo>
                  <a:cubicBezTo>
                    <a:pt x="792" y="165"/>
                    <a:pt x="792" y="165"/>
                    <a:pt x="792" y="165"/>
                  </a:cubicBezTo>
                  <a:cubicBezTo>
                    <a:pt x="792" y="166"/>
                    <a:pt x="792" y="166"/>
                    <a:pt x="792" y="166"/>
                  </a:cubicBezTo>
                  <a:cubicBezTo>
                    <a:pt x="795" y="164"/>
                    <a:pt x="795" y="164"/>
                    <a:pt x="795" y="164"/>
                  </a:cubicBezTo>
                  <a:cubicBezTo>
                    <a:pt x="792" y="165"/>
                    <a:pt x="792" y="165"/>
                    <a:pt x="792" y="165"/>
                  </a:cubicBezTo>
                  <a:cubicBezTo>
                    <a:pt x="795" y="164"/>
                    <a:pt x="795" y="164"/>
                    <a:pt x="795" y="164"/>
                  </a:cubicBezTo>
                  <a:cubicBezTo>
                    <a:pt x="791" y="164"/>
                    <a:pt x="791" y="164"/>
                    <a:pt x="791" y="164"/>
                  </a:cubicBezTo>
                  <a:cubicBezTo>
                    <a:pt x="791" y="165"/>
                    <a:pt x="791" y="165"/>
                    <a:pt x="792" y="165"/>
                  </a:cubicBezTo>
                  <a:cubicBezTo>
                    <a:pt x="795" y="164"/>
                    <a:pt x="795" y="164"/>
                    <a:pt x="795" y="164"/>
                  </a:cubicBezTo>
                  <a:cubicBezTo>
                    <a:pt x="791" y="164"/>
                    <a:pt x="791" y="164"/>
                    <a:pt x="791" y="164"/>
                  </a:cubicBezTo>
                  <a:cubicBezTo>
                    <a:pt x="795" y="164"/>
                    <a:pt x="795" y="164"/>
                    <a:pt x="795" y="164"/>
                  </a:cubicBezTo>
                  <a:cubicBezTo>
                    <a:pt x="792" y="162"/>
                    <a:pt x="792" y="162"/>
                    <a:pt x="792" y="162"/>
                  </a:cubicBezTo>
                  <a:cubicBezTo>
                    <a:pt x="791" y="162"/>
                    <a:pt x="791" y="163"/>
                    <a:pt x="791" y="164"/>
                  </a:cubicBezTo>
                  <a:cubicBezTo>
                    <a:pt x="795" y="164"/>
                    <a:pt x="795" y="164"/>
                    <a:pt x="795" y="164"/>
                  </a:cubicBezTo>
                  <a:cubicBezTo>
                    <a:pt x="792" y="162"/>
                    <a:pt x="792" y="162"/>
                    <a:pt x="792" y="162"/>
                  </a:cubicBezTo>
                  <a:cubicBezTo>
                    <a:pt x="795" y="164"/>
                    <a:pt x="795" y="164"/>
                    <a:pt x="795" y="164"/>
                  </a:cubicBezTo>
                  <a:cubicBezTo>
                    <a:pt x="797" y="160"/>
                    <a:pt x="797" y="160"/>
                    <a:pt x="797" y="160"/>
                  </a:cubicBezTo>
                  <a:cubicBezTo>
                    <a:pt x="527" y="4"/>
                    <a:pt x="527" y="4"/>
                    <a:pt x="527" y="4"/>
                  </a:cubicBezTo>
                  <a:cubicBezTo>
                    <a:pt x="525" y="3"/>
                    <a:pt x="523" y="4"/>
                    <a:pt x="522" y="6"/>
                  </a:cubicBezTo>
                  <a:cubicBezTo>
                    <a:pt x="522" y="6"/>
                    <a:pt x="521" y="7"/>
                    <a:pt x="521" y="8"/>
                  </a:cubicBezTo>
                  <a:cubicBezTo>
                    <a:pt x="521" y="9"/>
                    <a:pt x="522" y="10"/>
                    <a:pt x="522" y="10"/>
                  </a:cubicBezTo>
                  <a:cubicBezTo>
                    <a:pt x="523" y="11"/>
                    <a:pt x="523" y="12"/>
                    <a:pt x="524" y="13"/>
                  </a:cubicBezTo>
                  <a:cubicBezTo>
                    <a:pt x="526" y="15"/>
                    <a:pt x="528" y="17"/>
                    <a:pt x="531" y="19"/>
                  </a:cubicBezTo>
                  <a:cubicBezTo>
                    <a:pt x="543" y="27"/>
                    <a:pt x="565" y="41"/>
                    <a:pt x="591" y="57"/>
                  </a:cubicBezTo>
                  <a:cubicBezTo>
                    <a:pt x="631" y="81"/>
                    <a:pt x="681" y="111"/>
                    <a:pt x="721" y="134"/>
                  </a:cubicBezTo>
                  <a:cubicBezTo>
                    <a:pt x="741" y="146"/>
                    <a:pt x="759" y="157"/>
                    <a:pt x="771" y="164"/>
                  </a:cubicBezTo>
                  <a:cubicBezTo>
                    <a:pt x="778" y="168"/>
                    <a:pt x="783" y="171"/>
                    <a:pt x="786" y="174"/>
                  </a:cubicBezTo>
                  <a:cubicBezTo>
                    <a:pt x="788" y="175"/>
                    <a:pt x="789" y="176"/>
                    <a:pt x="790" y="176"/>
                  </a:cubicBezTo>
                  <a:cubicBezTo>
                    <a:pt x="790" y="177"/>
                    <a:pt x="790" y="177"/>
                    <a:pt x="790" y="177"/>
                  </a:cubicBezTo>
                  <a:cubicBezTo>
                    <a:pt x="791" y="176"/>
                    <a:pt x="791" y="176"/>
                    <a:pt x="791" y="176"/>
                  </a:cubicBezTo>
                  <a:cubicBezTo>
                    <a:pt x="790" y="177"/>
                    <a:pt x="790" y="177"/>
                    <a:pt x="790" y="177"/>
                  </a:cubicBezTo>
                  <a:cubicBezTo>
                    <a:pt x="790" y="177"/>
                    <a:pt x="790" y="177"/>
                    <a:pt x="790" y="177"/>
                  </a:cubicBezTo>
                  <a:cubicBezTo>
                    <a:pt x="791" y="176"/>
                    <a:pt x="791" y="176"/>
                    <a:pt x="791" y="176"/>
                  </a:cubicBezTo>
                  <a:cubicBezTo>
                    <a:pt x="790" y="177"/>
                    <a:pt x="790" y="177"/>
                    <a:pt x="790" y="177"/>
                  </a:cubicBezTo>
                  <a:cubicBezTo>
                    <a:pt x="793" y="175"/>
                    <a:pt x="793" y="175"/>
                    <a:pt x="793" y="175"/>
                  </a:cubicBezTo>
                  <a:cubicBezTo>
                    <a:pt x="790" y="175"/>
                    <a:pt x="790" y="175"/>
                    <a:pt x="790" y="175"/>
                  </a:cubicBezTo>
                  <a:cubicBezTo>
                    <a:pt x="790" y="176"/>
                    <a:pt x="790" y="176"/>
                    <a:pt x="790" y="177"/>
                  </a:cubicBezTo>
                  <a:cubicBezTo>
                    <a:pt x="793" y="175"/>
                    <a:pt x="793" y="175"/>
                    <a:pt x="793" y="175"/>
                  </a:cubicBezTo>
                  <a:cubicBezTo>
                    <a:pt x="790" y="175"/>
                    <a:pt x="790" y="175"/>
                    <a:pt x="790" y="175"/>
                  </a:cubicBezTo>
                  <a:cubicBezTo>
                    <a:pt x="793" y="175"/>
                    <a:pt x="793" y="175"/>
                    <a:pt x="793" y="175"/>
                  </a:cubicBezTo>
                  <a:cubicBezTo>
                    <a:pt x="790" y="173"/>
                    <a:pt x="790" y="173"/>
                    <a:pt x="790" y="173"/>
                  </a:cubicBezTo>
                  <a:cubicBezTo>
                    <a:pt x="790" y="174"/>
                    <a:pt x="790" y="174"/>
                    <a:pt x="790" y="175"/>
                  </a:cubicBezTo>
                  <a:cubicBezTo>
                    <a:pt x="793" y="175"/>
                    <a:pt x="793" y="175"/>
                    <a:pt x="793" y="175"/>
                  </a:cubicBezTo>
                  <a:cubicBezTo>
                    <a:pt x="790" y="173"/>
                    <a:pt x="790" y="173"/>
                    <a:pt x="790" y="173"/>
                  </a:cubicBezTo>
                  <a:cubicBezTo>
                    <a:pt x="793" y="175"/>
                    <a:pt x="793" y="175"/>
                    <a:pt x="793" y="175"/>
                  </a:cubicBezTo>
                  <a:cubicBezTo>
                    <a:pt x="795" y="172"/>
                    <a:pt x="795" y="172"/>
                    <a:pt x="795" y="172"/>
                  </a:cubicBezTo>
                  <a:cubicBezTo>
                    <a:pt x="795" y="172"/>
                    <a:pt x="723" y="129"/>
                    <a:pt x="649" y="87"/>
                  </a:cubicBezTo>
                  <a:cubicBezTo>
                    <a:pt x="612" y="66"/>
                    <a:pt x="574" y="45"/>
                    <a:pt x="545" y="29"/>
                  </a:cubicBezTo>
                  <a:cubicBezTo>
                    <a:pt x="531" y="21"/>
                    <a:pt x="518" y="14"/>
                    <a:pt x="509" y="10"/>
                  </a:cubicBezTo>
                  <a:cubicBezTo>
                    <a:pt x="505" y="7"/>
                    <a:pt x="501" y="6"/>
                    <a:pt x="498" y="4"/>
                  </a:cubicBezTo>
                  <a:cubicBezTo>
                    <a:pt x="497" y="4"/>
                    <a:pt x="496" y="3"/>
                    <a:pt x="495" y="3"/>
                  </a:cubicBezTo>
                  <a:cubicBezTo>
                    <a:pt x="494" y="3"/>
                    <a:pt x="494" y="2"/>
                    <a:pt x="493" y="2"/>
                  </a:cubicBezTo>
                  <a:cubicBezTo>
                    <a:pt x="493" y="2"/>
                    <a:pt x="492" y="2"/>
                    <a:pt x="491" y="2"/>
                  </a:cubicBezTo>
                  <a:cubicBezTo>
                    <a:pt x="491" y="2"/>
                    <a:pt x="490" y="2"/>
                    <a:pt x="490" y="2"/>
                  </a:cubicBezTo>
                  <a:cubicBezTo>
                    <a:pt x="489" y="2"/>
                    <a:pt x="488" y="3"/>
                    <a:pt x="488" y="4"/>
                  </a:cubicBezTo>
                  <a:cubicBezTo>
                    <a:pt x="491" y="6"/>
                    <a:pt x="491" y="6"/>
                    <a:pt x="491" y="6"/>
                  </a:cubicBezTo>
                  <a:cubicBezTo>
                    <a:pt x="488" y="4"/>
                    <a:pt x="488" y="4"/>
                    <a:pt x="488" y="4"/>
                  </a:cubicBezTo>
                  <a:cubicBezTo>
                    <a:pt x="487" y="5"/>
                    <a:pt x="487" y="5"/>
                    <a:pt x="487" y="6"/>
                  </a:cubicBezTo>
                  <a:cubicBezTo>
                    <a:pt x="487" y="7"/>
                    <a:pt x="487" y="8"/>
                    <a:pt x="488" y="8"/>
                  </a:cubicBezTo>
                  <a:cubicBezTo>
                    <a:pt x="488" y="9"/>
                    <a:pt x="488" y="9"/>
                    <a:pt x="489" y="10"/>
                  </a:cubicBezTo>
                  <a:cubicBezTo>
                    <a:pt x="489" y="10"/>
                    <a:pt x="490" y="11"/>
                    <a:pt x="491" y="12"/>
                  </a:cubicBezTo>
                  <a:cubicBezTo>
                    <a:pt x="495" y="15"/>
                    <a:pt x="502" y="19"/>
                    <a:pt x="513" y="26"/>
                  </a:cubicBezTo>
                  <a:cubicBezTo>
                    <a:pt x="548" y="49"/>
                    <a:pt x="618" y="91"/>
                    <a:pt x="679" y="128"/>
                  </a:cubicBezTo>
                  <a:cubicBezTo>
                    <a:pt x="709" y="147"/>
                    <a:pt x="737" y="164"/>
                    <a:pt x="758" y="176"/>
                  </a:cubicBezTo>
                  <a:cubicBezTo>
                    <a:pt x="768" y="183"/>
                    <a:pt x="776" y="188"/>
                    <a:pt x="782" y="192"/>
                  </a:cubicBezTo>
                  <a:cubicBezTo>
                    <a:pt x="785" y="194"/>
                    <a:pt x="787" y="195"/>
                    <a:pt x="789" y="196"/>
                  </a:cubicBezTo>
                  <a:cubicBezTo>
                    <a:pt x="789" y="197"/>
                    <a:pt x="790" y="197"/>
                    <a:pt x="790" y="197"/>
                  </a:cubicBezTo>
                  <a:cubicBezTo>
                    <a:pt x="790" y="197"/>
                    <a:pt x="790" y="197"/>
                    <a:pt x="790" y="197"/>
                  </a:cubicBezTo>
                  <a:cubicBezTo>
                    <a:pt x="790" y="197"/>
                    <a:pt x="790" y="197"/>
                    <a:pt x="790" y="197"/>
                  </a:cubicBezTo>
                  <a:cubicBezTo>
                    <a:pt x="792" y="196"/>
                    <a:pt x="792" y="196"/>
                    <a:pt x="792" y="196"/>
                  </a:cubicBezTo>
                  <a:cubicBezTo>
                    <a:pt x="790" y="197"/>
                    <a:pt x="790" y="197"/>
                    <a:pt x="790" y="197"/>
                  </a:cubicBezTo>
                  <a:cubicBezTo>
                    <a:pt x="790" y="197"/>
                    <a:pt x="790" y="197"/>
                    <a:pt x="790" y="197"/>
                  </a:cubicBezTo>
                  <a:cubicBezTo>
                    <a:pt x="792" y="196"/>
                    <a:pt x="792" y="196"/>
                    <a:pt x="792" y="196"/>
                  </a:cubicBezTo>
                  <a:cubicBezTo>
                    <a:pt x="790" y="197"/>
                    <a:pt x="790" y="197"/>
                    <a:pt x="790" y="197"/>
                  </a:cubicBezTo>
                  <a:cubicBezTo>
                    <a:pt x="793" y="195"/>
                    <a:pt x="793" y="195"/>
                    <a:pt x="793" y="195"/>
                  </a:cubicBezTo>
                  <a:cubicBezTo>
                    <a:pt x="790" y="197"/>
                    <a:pt x="790" y="197"/>
                    <a:pt x="790" y="197"/>
                  </a:cubicBezTo>
                  <a:cubicBezTo>
                    <a:pt x="790" y="197"/>
                    <a:pt x="790" y="197"/>
                    <a:pt x="790" y="197"/>
                  </a:cubicBezTo>
                  <a:cubicBezTo>
                    <a:pt x="793" y="195"/>
                    <a:pt x="793" y="195"/>
                    <a:pt x="793" y="195"/>
                  </a:cubicBezTo>
                  <a:cubicBezTo>
                    <a:pt x="790" y="197"/>
                    <a:pt x="790" y="197"/>
                    <a:pt x="790" y="197"/>
                  </a:cubicBezTo>
                  <a:cubicBezTo>
                    <a:pt x="793" y="195"/>
                    <a:pt x="793" y="195"/>
                    <a:pt x="793" y="195"/>
                  </a:cubicBezTo>
                  <a:cubicBezTo>
                    <a:pt x="789" y="195"/>
                    <a:pt x="789" y="195"/>
                    <a:pt x="789" y="195"/>
                  </a:cubicBezTo>
                  <a:cubicBezTo>
                    <a:pt x="789" y="196"/>
                    <a:pt x="790" y="196"/>
                    <a:pt x="790" y="197"/>
                  </a:cubicBezTo>
                  <a:cubicBezTo>
                    <a:pt x="793" y="195"/>
                    <a:pt x="793" y="195"/>
                    <a:pt x="793" y="195"/>
                  </a:cubicBezTo>
                  <a:cubicBezTo>
                    <a:pt x="789" y="195"/>
                    <a:pt x="789" y="195"/>
                    <a:pt x="789" y="195"/>
                  </a:cubicBezTo>
                  <a:cubicBezTo>
                    <a:pt x="793" y="195"/>
                    <a:pt x="793" y="195"/>
                    <a:pt x="793" y="195"/>
                  </a:cubicBezTo>
                  <a:cubicBezTo>
                    <a:pt x="790" y="193"/>
                    <a:pt x="790" y="193"/>
                    <a:pt x="790" y="193"/>
                  </a:cubicBezTo>
                  <a:cubicBezTo>
                    <a:pt x="790" y="194"/>
                    <a:pt x="789" y="194"/>
                    <a:pt x="789" y="195"/>
                  </a:cubicBezTo>
                  <a:cubicBezTo>
                    <a:pt x="793" y="195"/>
                    <a:pt x="793" y="195"/>
                    <a:pt x="793" y="195"/>
                  </a:cubicBezTo>
                  <a:cubicBezTo>
                    <a:pt x="790" y="193"/>
                    <a:pt x="790" y="193"/>
                    <a:pt x="790" y="193"/>
                  </a:cubicBezTo>
                  <a:cubicBezTo>
                    <a:pt x="793" y="195"/>
                    <a:pt x="793" y="195"/>
                    <a:pt x="793" y="195"/>
                  </a:cubicBezTo>
                  <a:cubicBezTo>
                    <a:pt x="790" y="193"/>
                    <a:pt x="790" y="193"/>
                    <a:pt x="790" y="193"/>
                  </a:cubicBezTo>
                  <a:cubicBezTo>
                    <a:pt x="793" y="195"/>
                    <a:pt x="793" y="195"/>
                    <a:pt x="793" y="195"/>
                  </a:cubicBezTo>
                  <a:cubicBezTo>
                    <a:pt x="792" y="191"/>
                    <a:pt x="792" y="191"/>
                    <a:pt x="792" y="191"/>
                  </a:cubicBezTo>
                  <a:cubicBezTo>
                    <a:pt x="791" y="192"/>
                    <a:pt x="791" y="192"/>
                    <a:pt x="790" y="193"/>
                  </a:cubicBezTo>
                  <a:cubicBezTo>
                    <a:pt x="793" y="195"/>
                    <a:pt x="793" y="195"/>
                    <a:pt x="793" y="195"/>
                  </a:cubicBezTo>
                  <a:cubicBezTo>
                    <a:pt x="792" y="191"/>
                    <a:pt x="792" y="191"/>
                    <a:pt x="792" y="191"/>
                  </a:cubicBezTo>
                  <a:cubicBezTo>
                    <a:pt x="793" y="195"/>
                    <a:pt x="793" y="195"/>
                    <a:pt x="793" y="195"/>
                  </a:cubicBezTo>
                  <a:cubicBezTo>
                    <a:pt x="793" y="191"/>
                    <a:pt x="793" y="191"/>
                    <a:pt x="793" y="191"/>
                  </a:cubicBezTo>
                  <a:cubicBezTo>
                    <a:pt x="793" y="191"/>
                    <a:pt x="793" y="191"/>
                    <a:pt x="792" y="191"/>
                  </a:cubicBezTo>
                  <a:cubicBezTo>
                    <a:pt x="793" y="195"/>
                    <a:pt x="793" y="195"/>
                    <a:pt x="793" y="195"/>
                  </a:cubicBezTo>
                  <a:cubicBezTo>
                    <a:pt x="793" y="191"/>
                    <a:pt x="793" y="191"/>
                    <a:pt x="793" y="191"/>
                  </a:cubicBezTo>
                  <a:cubicBezTo>
                    <a:pt x="793" y="193"/>
                    <a:pt x="793" y="193"/>
                    <a:pt x="793" y="193"/>
                  </a:cubicBezTo>
                  <a:cubicBezTo>
                    <a:pt x="794" y="191"/>
                    <a:pt x="794" y="191"/>
                    <a:pt x="794" y="191"/>
                  </a:cubicBezTo>
                  <a:cubicBezTo>
                    <a:pt x="793" y="191"/>
                    <a:pt x="793" y="191"/>
                    <a:pt x="793" y="191"/>
                  </a:cubicBezTo>
                  <a:cubicBezTo>
                    <a:pt x="793" y="193"/>
                    <a:pt x="793" y="193"/>
                    <a:pt x="793" y="193"/>
                  </a:cubicBezTo>
                  <a:cubicBezTo>
                    <a:pt x="794" y="191"/>
                    <a:pt x="794" y="191"/>
                    <a:pt x="794" y="191"/>
                  </a:cubicBezTo>
                  <a:cubicBezTo>
                    <a:pt x="793" y="191"/>
                    <a:pt x="793" y="191"/>
                    <a:pt x="793" y="191"/>
                  </a:cubicBezTo>
                  <a:cubicBezTo>
                    <a:pt x="794" y="191"/>
                    <a:pt x="794" y="191"/>
                    <a:pt x="794" y="191"/>
                  </a:cubicBezTo>
                  <a:cubicBezTo>
                    <a:pt x="794" y="191"/>
                    <a:pt x="794" y="191"/>
                    <a:pt x="794" y="191"/>
                  </a:cubicBezTo>
                  <a:cubicBezTo>
                    <a:pt x="793" y="191"/>
                    <a:pt x="793" y="191"/>
                    <a:pt x="793" y="191"/>
                  </a:cubicBezTo>
                  <a:cubicBezTo>
                    <a:pt x="794" y="191"/>
                    <a:pt x="794" y="191"/>
                    <a:pt x="794" y="191"/>
                  </a:cubicBezTo>
                  <a:cubicBezTo>
                    <a:pt x="793" y="191"/>
                    <a:pt x="793" y="191"/>
                    <a:pt x="792" y="190"/>
                  </a:cubicBezTo>
                  <a:cubicBezTo>
                    <a:pt x="788" y="189"/>
                    <a:pt x="780" y="184"/>
                    <a:pt x="768" y="178"/>
                  </a:cubicBezTo>
                  <a:cubicBezTo>
                    <a:pt x="730" y="157"/>
                    <a:pt x="655" y="112"/>
                    <a:pt x="590" y="73"/>
                  </a:cubicBezTo>
                  <a:cubicBezTo>
                    <a:pt x="557" y="54"/>
                    <a:pt x="527" y="36"/>
                    <a:pt x="505" y="22"/>
                  </a:cubicBezTo>
                  <a:cubicBezTo>
                    <a:pt x="494" y="16"/>
                    <a:pt x="485" y="10"/>
                    <a:pt x="479" y="7"/>
                  </a:cubicBezTo>
                  <a:cubicBezTo>
                    <a:pt x="476" y="5"/>
                    <a:pt x="473" y="3"/>
                    <a:pt x="472" y="2"/>
                  </a:cubicBezTo>
                  <a:cubicBezTo>
                    <a:pt x="471" y="2"/>
                    <a:pt x="470" y="1"/>
                    <a:pt x="470" y="1"/>
                  </a:cubicBezTo>
                  <a:cubicBezTo>
                    <a:pt x="469" y="1"/>
                    <a:pt x="469" y="1"/>
                    <a:pt x="469" y="1"/>
                  </a:cubicBezTo>
                  <a:cubicBezTo>
                    <a:pt x="469" y="1"/>
                    <a:pt x="469" y="1"/>
                    <a:pt x="469" y="1"/>
                  </a:cubicBezTo>
                  <a:cubicBezTo>
                    <a:pt x="468" y="1"/>
                    <a:pt x="468" y="1"/>
                    <a:pt x="468" y="1"/>
                  </a:cubicBezTo>
                  <a:cubicBezTo>
                    <a:pt x="468" y="0"/>
                    <a:pt x="468" y="0"/>
                    <a:pt x="468" y="0"/>
                  </a:cubicBezTo>
                  <a:cubicBezTo>
                    <a:pt x="468" y="0"/>
                    <a:pt x="468" y="0"/>
                    <a:pt x="467" y="0"/>
                  </a:cubicBezTo>
                  <a:cubicBezTo>
                    <a:pt x="465" y="0"/>
                    <a:pt x="464" y="1"/>
                    <a:pt x="463" y="3"/>
                  </a:cubicBezTo>
                  <a:cubicBezTo>
                    <a:pt x="463" y="5"/>
                    <a:pt x="463" y="7"/>
                    <a:pt x="465" y="7"/>
                  </a:cubicBezTo>
                  <a:cubicBezTo>
                    <a:pt x="611" y="99"/>
                    <a:pt x="611" y="99"/>
                    <a:pt x="611" y="99"/>
                  </a:cubicBezTo>
                  <a:cubicBezTo>
                    <a:pt x="443" y="2"/>
                    <a:pt x="443" y="2"/>
                    <a:pt x="443" y="2"/>
                  </a:cubicBezTo>
                  <a:cubicBezTo>
                    <a:pt x="442" y="1"/>
                    <a:pt x="439" y="2"/>
                    <a:pt x="438" y="4"/>
                  </a:cubicBezTo>
                  <a:cubicBezTo>
                    <a:pt x="437" y="6"/>
                    <a:pt x="438" y="8"/>
                    <a:pt x="440" y="9"/>
                  </a:cubicBezTo>
                  <a:cubicBezTo>
                    <a:pt x="440" y="9"/>
                    <a:pt x="445" y="12"/>
                    <a:pt x="455" y="18"/>
                  </a:cubicBezTo>
                  <a:cubicBezTo>
                    <a:pt x="488" y="38"/>
                    <a:pt x="572" y="88"/>
                    <a:pt x="647" y="135"/>
                  </a:cubicBezTo>
                  <a:cubicBezTo>
                    <a:pt x="685" y="158"/>
                    <a:pt x="720" y="180"/>
                    <a:pt x="746" y="197"/>
                  </a:cubicBezTo>
                  <a:cubicBezTo>
                    <a:pt x="759" y="205"/>
                    <a:pt x="770" y="212"/>
                    <a:pt x="777" y="218"/>
                  </a:cubicBezTo>
                  <a:cubicBezTo>
                    <a:pt x="781" y="220"/>
                    <a:pt x="784" y="222"/>
                    <a:pt x="786" y="224"/>
                  </a:cubicBezTo>
                  <a:cubicBezTo>
                    <a:pt x="787" y="225"/>
                    <a:pt x="787" y="225"/>
                    <a:pt x="788" y="225"/>
                  </a:cubicBezTo>
                  <a:cubicBezTo>
                    <a:pt x="788" y="226"/>
                    <a:pt x="788" y="226"/>
                    <a:pt x="788" y="226"/>
                  </a:cubicBezTo>
                  <a:cubicBezTo>
                    <a:pt x="788" y="226"/>
                    <a:pt x="788" y="226"/>
                    <a:pt x="788" y="226"/>
                  </a:cubicBezTo>
                  <a:cubicBezTo>
                    <a:pt x="789" y="225"/>
                    <a:pt x="789" y="225"/>
                    <a:pt x="789" y="225"/>
                  </a:cubicBezTo>
                  <a:cubicBezTo>
                    <a:pt x="788" y="225"/>
                    <a:pt x="788" y="225"/>
                    <a:pt x="788" y="225"/>
                  </a:cubicBezTo>
                  <a:cubicBezTo>
                    <a:pt x="788" y="226"/>
                    <a:pt x="788" y="226"/>
                    <a:pt x="788" y="226"/>
                  </a:cubicBezTo>
                  <a:cubicBezTo>
                    <a:pt x="789" y="225"/>
                    <a:pt x="789" y="225"/>
                    <a:pt x="789" y="225"/>
                  </a:cubicBezTo>
                  <a:cubicBezTo>
                    <a:pt x="788" y="225"/>
                    <a:pt x="788" y="225"/>
                    <a:pt x="788" y="225"/>
                  </a:cubicBezTo>
                  <a:cubicBezTo>
                    <a:pt x="791" y="224"/>
                    <a:pt x="791" y="224"/>
                    <a:pt x="791" y="224"/>
                  </a:cubicBezTo>
                  <a:cubicBezTo>
                    <a:pt x="787" y="224"/>
                    <a:pt x="787" y="224"/>
                    <a:pt x="787" y="224"/>
                  </a:cubicBezTo>
                  <a:cubicBezTo>
                    <a:pt x="787" y="225"/>
                    <a:pt x="788" y="225"/>
                    <a:pt x="788" y="225"/>
                  </a:cubicBezTo>
                  <a:cubicBezTo>
                    <a:pt x="791" y="224"/>
                    <a:pt x="791" y="224"/>
                    <a:pt x="791" y="224"/>
                  </a:cubicBezTo>
                  <a:cubicBezTo>
                    <a:pt x="787" y="224"/>
                    <a:pt x="787" y="224"/>
                    <a:pt x="787" y="224"/>
                  </a:cubicBezTo>
                  <a:cubicBezTo>
                    <a:pt x="791" y="224"/>
                    <a:pt x="791" y="224"/>
                    <a:pt x="791" y="224"/>
                  </a:cubicBezTo>
                  <a:cubicBezTo>
                    <a:pt x="788" y="222"/>
                    <a:pt x="788" y="222"/>
                    <a:pt x="788" y="222"/>
                  </a:cubicBezTo>
                  <a:cubicBezTo>
                    <a:pt x="788" y="223"/>
                    <a:pt x="787" y="223"/>
                    <a:pt x="787" y="224"/>
                  </a:cubicBezTo>
                  <a:cubicBezTo>
                    <a:pt x="791" y="224"/>
                    <a:pt x="791" y="224"/>
                    <a:pt x="791" y="224"/>
                  </a:cubicBezTo>
                  <a:cubicBezTo>
                    <a:pt x="788" y="222"/>
                    <a:pt x="788" y="222"/>
                    <a:pt x="788" y="222"/>
                  </a:cubicBezTo>
                  <a:cubicBezTo>
                    <a:pt x="791" y="224"/>
                    <a:pt x="791" y="224"/>
                    <a:pt x="791" y="224"/>
                  </a:cubicBezTo>
                  <a:cubicBezTo>
                    <a:pt x="793" y="221"/>
                    <a:pt x="793" y="221"/>
                    <a:pt x="793" y="221"/>
                  </a:cubicBezTo>
                  <a:cubicBezTo>
                    <a:pt x="414" y="3"/>
                    <a:pt x="414" y="3"/>
                    <a:pt x="414" y="3"/>
                  </a:cubicBezTo>
                  <a:cubicBezTo>
                    <a:pt x="412" y="1"/>
                    <a:pt x="409" y="2"/>
                    <a:pt x="408" y="4"/>
                  </a:cubicBezTo>
                  <a:cubicBezTo>
                    <a:pt x="408" y="5"/>
                    <a:pt x="408" y="6"/>
                    <a:pt x="408" y="6"/>
                  </a:cubicBezTo>
                  <a:cubicBezTo>
                    <a:pt x="408" y="8"/>
                    <a:pt x="408" y="8"/>
                    <a:pt x="408" y="9"/>
                  </a:cubicBezTo>
                  <a:cubicBezTo>
                    <a:pt x="409" y="10"/>
                    <a:pt x="410" y="11"/>
                    <a:pt x="411" y="12"/>
                  </a:cubicBezTo>
                  <a:cubicBezTo>
                    <a:pt x="413" y="15"/>
                    <a:pt x="417" y="17"/>
                    <a:pt x="421" y="21"/>
                  </a:cubicBezTo>
                  <a:cubicBezTo>
                    <a:pt x="438" y="33"/>
                    <a:pt x="469" y="53"/>
                    <a:pt x="507" y="77"/>
                  </a:cubicBezTo>
                  <a:cubicBezTo>
                    <a:pt x="620" y="147"/>
                    <a:pt x="791" y="248"/>
                    <a:pt x="791" y="248"/>
                  </a:cubicBezTo>
                  <a:cubicBezTo>
                    <a:pt x="793" y="244"/>
                    <a:pt x="793" y="244"/>
                    <a:pt x="793" y="244"/>
                  </a:cubicBezTo>
                  <a:cubicBezTo>
                    <a:pt x="793" y="240"/>
                    <a:pt x="793" y="240"/>
                    <a:pt x="793" y="240"/>
                  </a:cubicBezTo>
                  <a:cubicBezTo>
                    <a:pt x="793" y="244"/>
                    <a:pt x="793" y="244"/>
                    <a:pt x="793" y="244"/>
                  </a:cubicBezTo>
                  <a:cubicBezTo>
                    <a:pt x="794" y="241"/>
                    <a:pt x="794" y="241"/>
                    <a:pt x="794" y="241"/>
                  </a:cubicBezTo>
                  <a:cubicBezTo>
                    <a:pt x="794" y="241"/>
                    <a:pt x="794" y="240"/>
                    <a:pt x="793" y="240"/>
                  </a:cubicBezTo>
                  <a:cubicBezTo>
                    <a:pt x="793" y="244"/>
                    <a:pt x="793" y="244"/>
                    <a:pt x="793" y="244"/>
                  </a:cubicBezTo>
                  <a:cubicBezTo>
                    <a:pt x="794" y="241"/>
                    <a:pt x="794" y="241"/>
                    <a:pt x="794" y="241"/>
                  </a:cubicBezTo>
                  <a:cubicBezTo>
                    <a:pt x="793" y="244"/>
                    <a:pt x="793" y="244"/>
                    <a:pt x="793" y="244"/>
                  </a:cubicBezTo>
                  <a:cubicBezTo>
                    <a:pt x="795" y="241"/>
                    <a:pt x="795" y="241"/>
                    <a:pt x="795" y="241"/>
                  </a:cubicBezTo>
                  <a:cubicBezTo>
                    <a:pt x="794" y="241"/>
                    <a:pt x="794" y="241"/>
                    <a:pt x="794" y="241"/>
                  </a:cubicBezTo>
                  <a:cubicBezTo>
                    <a:pt x="793" y="244"/>
                    <a:pt x="793" y="244"/>
                    <a:pt x="793" y="244"/>
                  </a:cubicBezTo>
                  <a:cubicBezTo>
                    <a:pt x="795" y="241"/>
                    <a:pt x="795" y="241"/>
                    <a:pt x="795" y="241"/>
                  </a:cubicBezTo>
                  <a:cubicBezTo>
                    <a:pt x="794" y="242"/>
                    <a:pt x="794" y="242"/>
                    <a:pt x="794" y="242"/>
                  </a:cubicBezTo>
                  <a:cubicBezTo>
                    <a:pt x="795" y="241"/>
                    <a:pt x="795" y="241"/>
                    <a:pt x="795" y="241"/>
                  </a:cubicBezTo>
                  <a:cubicBezTo>
                    <a:pt x="795" y="241"/>
                    <a:pt x="795" y="241"/>
                    <a:pt x="795" y="241"/>
                  </a:cubicBezTo>
                  <a:cubicBezTo>
                    <a:pt x="794" y="242"/>
                    <a:pt x="794" y="242"/>
                    <a:pt x="794" y="242"/>
                  </a:cubicBezTo>
                  <a:cubicBezTo>
                    <a:pt x="795" y="241"/>
                    <a:pt x="795" y="241"/>
                    <a:pt x="795" y="241"/>
                  </a:cubicBezTo>
                  <a:cubicBezTo>
                    <a:pt x="795" y="241"/>
                    <a:pt x="794" y="240"/>
                    <a:pt x="793" y="240"/>
                  </a:cubicBezTo>
                  <a:cubicBezTo>
                    <a:pt x="778" y="231"/>
                    <a:pt x="681" y="172"/>
                    <a:pt x="587" y="115"/>
                  </a:cubicBezTo>
                  <a:cubicBezTo>
                    <a:pt x="539" y="86"/>
                    <a:pt x="493" y="58"/>
                    <a:pt x="457" y="37"/>
                  </a:cubicBezTo>
                  <a:cubicBezTo>
                    <a:pt x="439" y="27"/>
                    <a:pt x="424" y="18"/>
                    <a:pt x="413" y="12"/>
                  </a:cubicBezTo>
                  <a:cubicBezTo>
                    <a:pt x="407" y="9"/>
                    <a:pt x="403" y="7"/>
                    <a:pt x="400" y="5"/>
                  </a:cubicBezTo>
                  <a:cubicBezTo>
                    <a:pt x="398" y="4"/>
                    <a:pt x="396" y="4"/>
                    <a:pt x="395" y="3"/>
                  </a:cubicBezTo>
                  <a:cubicBezTo>
                    <a:pt x="395" y="3"/>
                    <a:pt x="394" y="3"/>
                    <a:pt x="394" y="3"/>
                  </a:cubicBezTo>
                  <a:cubicBezTo>
                    <a:pt x="393" y="3"/>
                    <a:pt x="393" y="2"/>
                    <a:pt x="392" y="2"/>
                  </a:cubicBezTo>
                  <a:cubicBezTo>
                    <a:pt x="391" y="2"/>
                    <a:pt x="391" y="2"/>
                    <a:pt x="390" y="3"/>
                  </a:cubicBezTo>
                  <a:cubicBezTo>
                    <a:pt x="390" y="3"/>
                    <a:pt x="389" y="3"/>
                    <a:pt x="388" y="4"/>
                  </a:cubicBezTo>
                  <a:cubicBezTo>
                    <a:pt x="387" y="6"/>
                    <a:pt x="388" y="8"/>
                    <a:pt x="389" y="10"/>
                  </a:cubicBezTo>
                  <a:cubicBezTo>
                    <a:pt x="794" y="262"/>
                    <a:pt x="794" y="262"/>
                    <a:pt x="794" y="262"/>
                  </a:cubicBezTo>
                  <a:cubicBezTo>
                    <a:pt x="796" y="259"/>
                    <a:pt x="796" y="259"/>
                    <a:pt x="796" y="259"/>
                  </a:cubicBezTo>
                  <a:cubicBezTo>
                    <a:pt x="798" y="256"/>
                    <a:pt x="798" y="256"/>
                    <a:pt x="798" y="256"/>
                  </a:cubicBezTo>
                  <a:cubicBezTo>
                    <a:pt x="798" y="256"/>
                    <a:pt x="691" y="193"/>
                    <a:pt x="584" y="130"/>
                  </a:cubicBezTo>
                  <a:cubicBezTo>
                    <a:pt x="530" y="98"/>
                    <a:pt x="477" y="67"/>
                    <a:pt x="436" y="43"/>
                  </a:cubicBezTo>
                  <a:cubicBezTo>
                    <a:pt x="416" y="31"/>
                    <a:pt x="399" y="21"/>
                    <a:pt x="387" y="14"/>
                  </a:cubicBezTo>
                  <a:cubicBezTo>
                    <a:pt x="381" y="11"/>
                    <a:pt x="376" y="8"/>
                    <a:pt x="373" y="6"/>
                  </a:cubicBezTo>
                  <a:cubicBezTo>
                    <a:pt x="371" y="5"/>
                    <a:pt x="370" y="5"/>
                    <a:pt x="369" y="4"/>
                  </a:cubicBezTo>
                  <a:cubicBezTo>
                    <a:pt x="369" y="4"/>
                    <a:pt x="368" y="4"/>
                    <a:pt x="368" y="4"/>
                  </a:cubicBezTo>
                  <a:cubicBezTo>
                    <a:pt x="367" y="3"/>
                    <a:pt x="367" y="3"/>
                    <a:pt x="367" y="3"/>
                  </a:cubicBezTo>
                  <a:cubicBezTo>
                    <a:pt x="367" y="3"/>
                    <a:pt x="367" y="3"/>
                    <a:pt x="367" y="3"/>
                  </a:cubicBezTo>
                  <a:cubicBezTo>
                    <a:pt x="367" y="3"/>
                    <a:pt x="367" y="3"/>
                    <a:pt x="366" y="3"/>
                  </a:cubicBezTo>
                  <a:cubicBezTo>
                    <a:pt x="366" y="3"/>
                    <a:pt x="365" y="3"/>
                    <a:pt x="365" y="3"/>
                  </a:cubicBezTo>
                  <a:cubicBezTo>
                    <a:pt x="364" y="3"/>
                    <a:pt x="363" y="4"/>
                    <a:pt x="363" y="5"/>
                  </a:cubicBezTo>
                  <a:cubicBezTo>
                    <a:pt x="361" y="7"/>
                    <a:pt x="362" y="9"/>
                    <a:pt x="364" y="10"/>
                  </a:cubicBezTo>
                  <a:cubicBezTo>
                    <a:pt x="364" y="10"/>
                    <a:pt x="470" y="74"/>
                    <a:pt x="576" y="139"/>
                  </a:cubicBezTo>
                  <a:cubicBezTo>
                    <a:pt x="628" y="171"/>
                    <a:pt x="681" y="204"/>
                    <a:pt x="721" y="229"/>
                  </a:cubicBezTo>
                  <a:cubicBezTo>
                    <a:pt x="741" y="242"/>
                    <a:pt x="757" y="252"/>
                    <a:pt x="769" y="260"/>
                  </a:cubicBezTo>
                  <a:cubicBezTo>
                    <a:pt x="775" y="264"/>
                    <a:pt x="779" y="267"/>
                    <a:pt x="782" y="270"/>
                  </a:cubicBezTo>
                  <a:cubicBezTo>
                    <a:pt x="784" y="271"/>
                    <a:pt x="785" y="272"/>
                    <a:pt x="785" y="272"/>
                  </a:cubicBezTo>
                  <a:cubicBezTo>
                    <a:pt x="786" y="273"/>
                    <a:pt x="786" y="273"/>
                    <a:pt x="786" y="273"/>
                  </a:cubicBezTo>
                  <a:cubicBezTo>
                    <a:pt x="787" y="272"/>
                    <a:pt x="787" y="272"/>
                    <a:pt x="787" y="272"/>
                  </a:cubicBezTo>
                  <a:cubicBezTo>
                    <a:pt x="786" y="273"/>
                    <a:pt x="786" y="273"/>
                    <a:pt x="786" y="273"/>
                  </a:cubicBezTo>
                  <a:cubicBezTo>
                    <a:pt x="786" y="273"/>
                    <a:pt x="786" y="273"/>
                    <a:pt x="786" y="273"/>
                  </a:cubicBezTo>
                  <a:cubicBezTo>
                    <a:pt x="787" y="272"/>
                    <a:pt x="787" y="272"/>
                    <a:pt x="787" y="272"/>
                  </a:cubicBezTo>
                  <a:cubicBezTo>
                    <a:pt x="786" y="273"/>
                    <a:pt x="786" y="273"/>
                    <a:pt x="786" y="273"/>
                  </a:cubicBezTo>
                  <a:cubicBezTo>
                    <a:pt x="789" y="271"/>
                    <a:pt x="789" y="271"/>
                    <a:pt x="789" y="271"/>
                  </a:cubicBezTo>
                  <a:cubicBezTo>
                    <a:pt x="785" y="271"/>
                    <a:pt x="785" y="271"/>
                    <a:pt x="785" y="271"/>
                  </a:cubicBezTo>
                  <a:cubicBezTo>
                    <a:pt x="785" y="272"/>
                    <a:pt x="786" y="272"/>
                    <a:pt x="786" y="273"/>
                  </a:cubicBezTo>
                  <a:cubicBezTo>
                    <a:pt x="789" y="271"/>
                    <a:pt x="789" y="271"/>
                    <a:pt x="789" y="271"/>
                  </a:cubicBezTo>
                  <a:cubicBezTo>
                    <a:pt x="785" y="271"/>
                    <a:pt x="785" y="271"/>
                    <a:pt x="785" y="271"/>
                  </a:cubicBezTo>
                  <a:cubicBezTo>
                    <a:pt x="789" y="271"/>
                    <a:pt x="789" y="271"/>
                    <a:pt x="789" y="271"/>
                  </a:cubicBezTo>
                  <a:cubicBezTo>
                    <a:pt x="786" y="269"/>
                    <a:pt x="786" y="269"/>
                    <a:pt x="786" y="269"/>
                  </a:cubicBezTo>
                  <a:cubicBezTo>
                    <a:pt x="786" y="270"/>
                    <a:pt x="785" y="271"/>
                    <a:pt x="785" y="271"/>
                  </a:cubicBezTo>
                  <a:cubicBezTo>
                    <a:pt x="789" y="271"/>
                    <a:pt x="789" y="271"/>
                    <a:pt x="789" y="271"/>
                  </a:cubicBezTo>
                  <a:cubicBezTo>
                    <a:pt x="786" y="269"/>
                    <a:pt x="786" y="269"/>
                    <a:pt x="786" y="269"/>
                  </a:cubicBezTo>
                  <a:cubicBezTo>
                    <a:pt x="786" y="269"/>
                    <a:pt x="786" y="269"/>
                    <a:pt x="786" y="269"/>
                  </a:cubicBezTo>
                  <a:cubicBezTo>
                    <a:pt x="789" y="271"/>
                    <a:pt x="789" y="271"/>
                    <a:pt x="789" y="271"/>
                  </a:cubicBezTo>
                  <a:cubicBezTo>
                    <a:pt x="788" y="268"/>
                    <a:pt x="788" y="268"/>
                    <a:pt x="788" y="268"/>
                  </a:cubicBezTo>
                  <a:cubicBezTo>
                    <a:pt x="787" y="268"/>
                    <a:pt x="786" y="269"/>
                    <a:pt x="786" y="269"/>
                  </a:cubicBezTo>
                  <a:cubicBezTo>
                    <a:pt x="789" y="271"/>
                    <a:pt x="789" y="271"/>
                    <a:pt x="789" y="271"/>
                  </a:cubicBezTo>
                  <a:cubicBezTo>
                    <a:pt x="788" y="268"/>
                    <a:pt x="788" y="268"/>
                    <a:pt x="788" y="268"/>
                  </a:cubicBezTo>
                  <a:cubicBezTo>
                    <a:pt x="788" y="270"/>
                    <a:pt x="788" y="270"/>
                    <a:pt x="788" y="270"/>
                  </a:cubicBezTo>
                  <a:cubicBezTo>
                    <a:pt x="788" y="268"/>
                    <a:pt x="788" y="268"/>
                    <a:pt x="788" y="268"/>
                  </a:cubicBezTo>
                  <a:cubicBezTo>
                    <a:pt x="788" y="268"/>
                    <a:pt x="788" y="268"/>
                    <a:pt x="788" y="268"/>
                  </a:cubicBezTo>
                  <a:cubicBezTo>
                    <a:pt x="788" y="270"/>
                    <a:pt x="788" y="270"/>
                    <a:pt x="788" y="270"/>
                  </a:cubicBezTo>
                  <a:cubicBezTo>
                    <a:pt x="788" y="268"/>
                    <a:pt x="788" y="268"/>
                    <a:pt x="788" y="268"/>
                  </a:cubicBezTo>
                  <a:cubicBezTo>
                    <a:pt x="788" y="268"/>
                    <a:pt x="787" y="268"/>
                    <a:pt x="786" y="267"/>
                  </a:cubicBezTo>
                  <a:cubicBezTo>
                    <a:pt x="783" y="266"/>
                    <a:pt x="779" y="265"/>
                    <a:pt x="773" y="262"/>
                  </a:cubicBezTo>
                  <a:cubicBezTo>
                    <a:pt x="753" y="252"/>
                    <a:pt x="716" y="231"/>
                    <a:pt x="672" y="205"/>
                  </a:cubicBezTo>
                  <a:cubicBezTo>
                    <a:pt x="606" y="166"/>
                    <a:pt x="524" y="116"/>
                    <a:pt x="459" y="75"/>
                  </a:cubicBezTo>
                  <a:cubicBezTo>
                    <a:pt x="427" y="55"/>
                    <a:pt x="398" y="37"/>
                    <a:pt x="378" y="25"/>
                  </a:cubicBezTo>
                  <a:cubicBezTo>
                    <a:pt x="368" y="18"/>
                    <a:pt x="360" y="13"/>
                    <a:pt x="354" y="10"/>
                  </a:cubicBezTo>
                  <a:cubicBezTo>
                    <a:pt x="348" y="6"/>
                    <a:pt x="345" y="4"/>
                    <a:pt x="345" y="4"/>
                  </a:cubicBezTo>
                  <a:cubicBezTo>
                    <a:pt x="345" y="4"/>
                    <a:pt x="344" y="4"/>
                    <a:pt x="343" y="4"/>
                  </a:cubicBezTo>
                  <a:cubicBezTo>
                    <a:pt x="342" y="4"/>
                    <a:pt x="341" y="5"/>
                    <a:pt x="340" y="6"/>
                  </a:cubicBezTo>
                  <a:cubicBezTo>
                    <a:pt x="340" y="6"/>
                    <a:pt x="339" y="7"/>
                    <a:pt x="339" y="8"/>
                  </a:cubicBezTo>
                  <a:cubicBezTo>
                    <a:pt x="339" y="9"/>
                    <a:pt x="340" y="10"/>
                    <a:pt x="340" y="11"/>
                  </a:cubicBezTo>
                  <a:cubicBezTo>
                    <a:pt x="341" y="12"/>
                    <a:pt x="342" y="13"/>
                    <a:pt x="343" y="15"/>
                  </a:cubicBezTo>
                  <a:cubicBezTo>
                    <a:pt x="346" y="17"/>
                    <a:pt x="350" y="20"/>
                    <a:pt x="355" y="24"/>
                  </a:cubicBezTo>
                  <a:cubicBezTo>
                    <a:pt x="374" y="38"/>
                    <a:pt x="411" y="62"/>
                    <a:pt x="455" y="89"/>
                  </a:cubicBezTo>
                  <a:cubicBezTo>
                    <a:pt x="521" y="129"/>
                    <a:pt x="604" y="179"/>
                    <a:pt x="671" y="218"/>
                  </a:cubicBezTo>
                  <a:cubicBezTo>
                    <a:pt x="705" y="238"/>
                    <a:pt x="734" y="256"/>
                    <a:pt x="755" y="268"/>
                  </a:cubicBezTo>
                  <a:cubicBezTo>
                    <a:pt x="765" y="275"/>
                    <a:pt x="774" y="280"/>
                    <a:pt x="779" y="284"/>
                  </a:cubicBezTo>
                  <a:cubicBezTo>
                    <a:pt x="782" y="285"/>
                    <a:pt x="784" y="287"/>
                    <a:pt x="786" y="288"/>
                  </a:cubicBezTo>
                  <a:cubicBezTo>
                    <a:pt x="786" y="288"/>
                    <a:pt x="787" y="289"/>
                    <a:pt x="787" y="289"/>
                  </a:cubicBezTo>
                  <a:cubicBezTo>
                    <a:pt x="787" y="289"/>
                    <a:pt x="787" y="289"/>
                    <a:pt x="787" y="289"/>
                  </a:cubicBezTo>
                  <a:cubicBezTo>
                    <a:pt x="788" y="288"/>
                    <a:pt x="788" y="288"/>
                    <a:pt x="788" y="288"/>
                  </a:cubicBezTo>
                  <a:cubicBezTo>
                    <a:pt x="787" y="289"/>
                    <a:pt x="787" y="289"/>
                    <a:pt x="787" y="289"/>
                  </a:cubicBezTo>
                  <a:cubicBezTo>
                    <a:pt x="787" y="289"/>
                    <a:pt x="787" y="289"/>
                    <a:pt x="787" y="289"/>
                  </a:cubicBezTo>
                  <a:cubicBezTo>
                    <a:pt x="788" y="288"/>
                    <a:pt x="788" y="288"/>
                    <a:pt x="788" y="288"/>
                  </a:cubicBezTo>
                  <a:cubicBezTo>
                    <a:pt x="787" y="289"/>
                    <a:pt x="787" y="289"/>
                    <a:pt x="787" y="289"/>
                  </a:cubicBezTo>
                  <a:cubicBezTo>
                    <a:pt x="790" y="287"/>
                    <a:pt x="790" y="287"/>
                    <a:pt x="790" y="287"/>
                  </a:cubicBezTo>
                  <a:cubicBezTo>
                    <a:pt x="786" y="287"/>
                    <a:pt x="786" y="287"/>
                    <a:pt x="786" y="287"/>
                  </a:cubicBezTo>
                  <a:cubicBezTo>
                    <a:pt x="786" y="288"/>
                    <a:pt x="787" y="289"/>
                    <a:pt x="787" y="289"/>
                  </a:cubicBezTo>
                  <a:cubicBezTo>
                    <a:pt x="790" y="287"/>
                    <a:pt x="790" y="287"/>
                    <a:pt x="790" y="287"/>
                  </a:cubicBezTo>
                  <a:cubicBezTo>
                    <a:pt x="786" y="287"/>
                    <a:pt x="786" y="287"/>
                    <a:pt x="786" y="287"/>
                  </a:cubicBezTo>
                  <a:cubicBezTo>
                    <a:pt x="790" y="287"/>
                    <a:pt x="790" y="287"/>
                    <a:pt x="790" y="287"/>
                  </a:cubicBezTo>
                  <a:cubicBezTo>
                    <a:pt x="787" y="285"/>
                    <a:pt x="787" y="285"/>
                    <a:pt x="787" y="285"/>
                  </a:cubicBezTo>
                  <a:cubicBezTo>
                    <a:pt x="787" y="285"/>
                    <a:pt x="786" y="286"/>
                    <a:pt x="786" y="287"/>
                  </a:cubicBezTo>
                  <a:cubicBezTo>
                    <a:pt x="790" y="287"/>
                    <a:pt x="790" y="287"/>
                    <a:pt x="790" y="287"/>
                  </a:cubicBezTo>
                  <a:cubicBezTo>
                    <a:pt x="787" y="285"/>
                    <a:pt x="787" y="285"/>
                    <a:pt x="787" y="285"/>
                  </a:cubicBezTo>
                  <a:cubicBezTo>
                    <a:pt x="787" y="285"/>
                    <a:pt x="787" y="285"/>
                    <a:pt x="787" y="285"/>
                  </a:cubicBezTo>
                  <a:cubicBezTo>
                    <a:pt x="790" y="287"/>
                    <a:pt x="790" y="287"/>
                    <a:pt x="790" y="287"/>
                  </a:cubicBezTo>
                  <a:cubicBezTo>
                    <a:pt x="789" y="283"/>
                    <a:pt x="789" y="283"/>
                    <a:pt x="789" y="283"/>
                  </a:cubicBezTo>
                  <a:cubicBezTo>
                    <a:pt x="788" y="284"/>
                    <a:pt x="787" y="284"/>
                    <a:pt x="787" y="285"/>
                  </a:cubicBezTo>
                  <a:cubicBezTo>
                    <a:pt x="790" y="287"/>
                    <a:pt x="790" y="287"/>
                    <a:pt x="790" y="287"/>
                  </a:cubicBezTo>
                  <a:cubicBezTo>
                    <a:pt x="789" y="283"/>
                    <a:pt x="789" y="283"/>
                    <a:pt x="789" y="283"/>
                  </a:cubicBezTo>
                  <a:cubicBezTo>
                    <a:pt x="790" y="286"/>
                    <a:pt x="790" y="286"/>
                    <a:pt x="790" y="286"/>
                  </a:cubicBezTo>
                  <a:cubicBezTo>
                    <a:pt x="790" y="283"/>
                    <a:pt x="790" y="283"/>
                    <a:pt x="790" y="283"/>
                  </a:cubicBezTo>
                  <a:cubicBezTo>
                    <a:pt x="790" y="283"/>
                    <a:pt x="789" y="283"/>
                    <a:pt x="789" y="283"/>
                  </a:cubicBezTo>
                  <a:cubicBezTo>
                    <a:pt x="790" y="286"/>
                    <a:pt x="790" y="286"/>
                    <a:pt x="790" y="286"/>
                  </a:cubicBezTo>
                  <a:cubicBezTo>
                    <a:pt x="790" y="283"/>
                    <a:pt x="790" y="283"/>
                    <a:pt x="790" y="283"/>
                  </a:cubicBezTo>
                  <a:cubicBezTo>
                    <a:pt x="790" y="285"/>
                    <a:pt x="790" y="285"/>
                    <a:pt x="790" y="285"/>
                  </a:cubicBezTo>
                  <a:cubicBezTo>
                    <a:pt x="790" y="283"/>
                    <a:pt x="790" y="283"/>
                    <a:pt x="790" y="283"/>
                  </a:cubicBezTo>
                  <a:cubicBezTo>
                    <a:pt x="790" y="283"/>
                    <a:pt x="790" y="283"/>
                    <a:pt x="790" y="283"/>
                  </a:cubicBezTo>
                  <a:cubicBezTo>
                    <a:pt x="790" y="285"/>
                    <a:pt x="790" y="285"/>
                    <a:pt x="790" y="285"/>
                  </a:cubicBezTo>
                  <a:cubicBezTo>
                    <a:pt x="790" y="283"/>
                    <a:pt x="790" y="283"/>
                    <a:pt x="790" y="283"/>
                  </a:cubicBezTo>
                  <a:cubicBezTo>
                    <a:pt x="790" y="283"/>
                    <a:pt x="790" y="283"/>
                    <a:pt x="790" y="283"/>
                  </a:cubicBezTo>
                  <a:cubicBezTo>
                    <a:pt x="790" y="283"/>
                    <a:pt x="790" y="283"/>
                    <a:pt x="790" y="283"/>
                  </a:cubicBezTo>
                  <a:cubicBezTo>
                    <a:pt x="790" y="283"/>
                    <a:pt x="790" y="283"/>
                    <a:pt x="790" y="283"/>
                  </a:cubicBezTo>
                  <a:cubicBezTo>
                    <a:pt x="790" y="283"/>
                    <a:pt x="790" y="283"/>
                    <a:pt x="790" y="283"/>
                  </a:cubicBezTo>
                  <a:cubicBezTo>
                    <a:pt x="790" y="283"/>
                    <a:pt x="790" y="283"/>
                    <a:pt x="790" y="283"/>
                  </a:cubicBezTo>
                  <a:cubicBezTo>
                    <a:pt x="790" y="283"/>
                    <a:pt x="789" y="283"/>
                    <a:pt x="787" y="282"/>
                  </a:cubicBezTo>
                  <a:cubicBezTo>
                    <a:pt x="782" y="280"/>
                    <a:pt x="770" y="274"/>
                    <a:pt x="755" y="265"/>
                  </a:cubicBezTo>
                  <a:cubicBezTo>
                    <a:pt x="700" y="233"/>
                    <a:pt x="596" y="167"/>
                    <a:pt x="503" y="109"/>
                  </a:cubicBezTo>
                  <a:cubicBezTo>
                    <a:pt x="456" y="80"/>
                    <a:pt x="413" y="53"/>
                    <a:pt x="380" y="33"/>
                  </a:cubicBezTo>
                  <a:cubicBezTo>
                    <a:pt x="363" y="24"/>
                    <a:pt x="349" y="16"/>
                    <a:pt x="339" y="10"/>
                  </a:cubicBezTo>
                  <a:cubicBezTo>
                    <a:pt x="334" y="7"/>
                    <a:pt x="330" y="5"/>
                    <a:pt x="326" y="3"/>
                  </a:cubicBezTo>
                  <a:cubicBezTo>
                    <a:pt x="325" y="3"/>
                    <a:pt x="323" y="2"/>
                    <a:pt x="322" y="2"/>
                  </a:cubicBezTo>
                  <a:cubicBezTo>
                    <a:pt x="321" y="1"/>
                    <a:pt x="320" y="1"/>
                    <a:pt x="318" y="1"/>
                  </a:cubicBezTo>
                  <a:cubicBezTo>
                    <a:pt x="318" y="1"/>
                    <a:pt x="317" y="1"/>
                    <a:pt x="317" y="1"/>
                  </a:cubicBezTo>
                  <a:cubicBezTo>
                    <a:pt x="316" y="1"/>
                    <a:pt x="315" y="2"/>
                    <a:pt x="314" y="3"/>
                  </a:cubicBezTo>
                  <a:cubicBezTo>
                    <a:pt x="313" y="5"/>
                    <a:pt x="314" y="7"/>
                    <a:pt x="316" y="8"/>
                  </a:cubicBezTo>
                  <a:cubicBezTo>
                    <a:pt x="790" y="304"/>
                    <a:pt x="790" y="304"/>
                    <a:pt x="790" y="304"/>
                  </a:cubicBezTo>
                  <a:cubicBezTo>
                    <a:pt x="792" y="301"/>
                    <a:pt x="792" y="301"/>
                    <a:pt x="792" y="301"/>
                  </a:cubicBezTo>
                  <a:cubicBezTo>
                    <a:pt x="789" y="299"/>
                    <a:pt x="789" y="299"/>
                    <a:pt x="789" y="299"/>
                  </a:cubicBezTo>
                  <a:cubicBezTo>
                    <a:pt x="791" y="301"/>
                    <a:pt x="791" y="301"/>
                    <a:pt x="791" y="301"/>
                  </a:cubicBezTo>
                  <a:cubicBezTo>
                    <a:pt x="790" y="298"/>
                    <a:pt x="790" y="298"/>
                    <a:pt x="790" y="298"/>
                  </a:cubicBezTo>
                  <a:cubicBezTo>
                    <a:pt x="790" y="298"/>
                    <a:pt x="789" y="298"/>
                    <a:pt x="789" y="299"/>
                  </a:cubicBezTo>
                  <a:cubicBezTo>
                    <a:pt x="791" y="301"/>
                    <a:pt x="791" y="301"/>
                    <a:pt x="791" y="301"/>
                  </a:cubicBezTo>
                  <a:cubicBezTo>
                    <a:pt x="790" y="298"/>
                    <a:pt x="790" y="298"/>
                    <a:pt x="790" y="298"/>
                  </a:cubicBezTo>
                  <a:cubicBezTo>
                    <a:pt x="791" y="299"/>
                    <a:pt x="791" y="299"/>
                    <a:pt x="791" y="299"/>
                  </a:cubicBezTo>
                  <a:cubicBezTo>
                    <a:pt x="790" y="298"/>
                    <a:pt x="790" y="298"/>
                    <a:pt x="790" y="298"/>
                  </a:cubicBezTo>
                  <a:cubicBezTo>
                    <a:pt x="790" y="298"/>
                    <a:pt x="790" y="298"/>
                    <a:pt x="790" y="298"/>
                  </a:cubicBezTo>
                  <a:cubicBezTo>
                    <a:pt x="791" y="299"/>
                    <a:pt x="791" y="299"/>
                    <a:pt x="791" y="299"/>
                  </a:cubicBezTo>
                  <a:cubicBezTo>
                    <a:pt x="790" y="298"/>
                    <a:pt x="790" y="298"/>
                    <a:pt x="790" y="298"/>
                  </a:cubicBezTo>
                  <a:cubicBezTo>
                    <a:pt x="790" y="298"/>
                    <a:pt x="790" y="298"/>
                    <a:pt x="790" y="298"/>
                  </a:cubicBezTo>
                  <a:cubicBezTo>
                    <a:pt x="790" y="298"/>
                    <a:pt x="789" y="298"/>
                    <a:pt x="787" y="297"/>
                  </a:cubicBezTo>
                  <a:cubicBezTo>
                    <a:pt x="784" y="296"/>
                    <a:pt x="779" y="294"/>
                    <a:pt x="773" y="291"/>
                  </a:cubicBezTo>
                  <a:cubicBezTo>
                    <a:pt x="749" y="280"/>
                    <a:pt x="708" y="257"/>
                    <a:pt x="658" y="228"/>
                  </a:cubicBezTo>
                  <a:cubicBezTo>
                    <a:pt x="584" y="184"/>
                    <a:pt x="493" y="129"/>
                    <a:pt x="420" y="84"/>
                  </a:cubicBezTo>
                  <a:cubicBezTo>
                    <a:pt x="384" y="61"/>
                    <a:pt x="352" y="41"/>
                    <a:pt x="330" y="27"/>
                  </a:cubicBezTo>
                  <a:cubicBezTo>
                    <a:pt x="318" y="20"/>
                    <a:pt x="309" y="15"/>
                    <a:pt x="303" y="11"/>
                  </a:cubicBezTo>
                  <a:cubicBezTo>
                    <a:pt x="297" y="7"/>
                    <a:pt x="293" y="5"/>
                    <a:pt x="293" y="5"/>
                  </a:cubicBezTo>
                  <a:cubicBezTo>
                    <a:pt x="293" y="4"/>
                    <a:pt x="292" y="4"/>
                    <a:pt x="291" y="4"/>
                  </a:cubicBezTo>
                  <a:cubicBezTo>
                    <a:pt x="290" y="4"/>
                    <a:pt x="289" y="5"/>
                    <a:pt x="288" y="6"/>
                  </a:cubicBezTo>
                  <a:cubicBezTo>
                    <a:pt x="288" y="7"/>
                    <a:pt x="287" y="8"/>
                    <a:pt x="287" y="8"/>
                  </a:cubicBezTo>
                  <a:cubicBezTo>
                    <a:pt x="287" y="10"/>
                    <a:pt x="288" y="11"/>
                    <a:pt x="288" y="11"/>
                  </a:cubicBezTo>
                  <a:cubicBezTo>
                    <a:pt x="289" y="13"/>
                    <a:pt x="290" y="14"/>
                    <a:pt x="292" y="15"/>
                  </a:cubicBezTo>
                  <a:cubicBezTo>
                    <a:pt x="295" y="18"/>
                    <a:pt x="299" y="21"/>
                    <a:pt x="305" y="25"/>
                  </a:cubicBezTo>
                  <a:cubicBezTo>
                    <a:pt x="326" y="41"/>
                    <a:pt x="367" y="67"/>
                    <a:pt x="416" y="98"/>
                  </a:cubicBezTo>
                  <a:cubicBezTo>
                    <a:pt x="564" y="190"/>
                    <a:pt x="788" y="323"/>
                    <a:pt x="788" y="323"/>
                  </a:cubicBezTo>
                  <a:cubicBezTo>
                    <a:pt x="790" y="319"/>
                    <a:pt x="790" y="319"/>
                    <a:pt x="790" y="319"/>
                  </a:cubicBezTo>
                  <a:cubicBezTo>
                    <a:pt x="787" y="317"/>
                    <a:pt x="787" y="317"/>
                    <a:pt x="787" y="317"/>
                  </a:cubicBezTo>
                  <a:cubicBezTo>
                    <a:pt x="789" y="319"/>
                    <a:pt x="789" y="319"/>
                    <a:pt x="789" y="319"/>
                  </a:cubicBezTo>
                  <a:cubicBezTo>
                    <a:pt x="788" y="316"/>
                    <a:pt x="788" y="316"/>
                    <a:pt x="788" y="316"/>
                  </a:cubicBezTo>
                  <a:cubicBezTo>
                    <a:pt x="788" y="316"/>
                    <a:pt x="787" y="317"/>
                    <a:pt x="787" y="317"/>
                  </a:cubicBezTo>
                  <a:cubicBezTo>
                    <a:pt x="789" y="319"/>
                    <a:pt x="789" y="319"/>
                    <a:pt x="789" y="319"/>
                  </a:cubicBezTo>
                  <a:cubicBezTo>
                    <a:pt x="788" y="316"/>
                    <a:pt x="788" y="316"/>
                    <a:pt x="788" y="316"/>
                  </a:cubicBezTo>
                  <a:cubicBezTo>
                    <a:pt x="788" y="318"/>
                    <a:pt x="788" y="318"/>
                    <a:pt x="788" y="318"/>
                  </a:cubicBezTo>
                  <a:cubicBezTo>
                    <a:pt x="788" y="316"/>
                    <a:pt x="788" y="316"/>
                    <a:pt x="788" y="316"/>
                  </a:cubicBezTo>
                  <a:cubicBezTo>
                    <a:pt x="788" y="316"/>
                    <a:pt x="788" y="316"/>
                    <a:pt x="788" y="316"/>
                  </a:cubicBezTo>
                  <a:cubicBezTo>
                    <a:pt x="788" y="318"/>
                    <a:pt x="788" y="318"/>
                    <a:pt x="788" y="318"/>
                  </a:cubicBezTo>
                  <a:cubicBezTo>
                    <a:pt x="788" y="316"/>
                    <a:pt x="788" y="316"/>
                    <a:pt x="788" y="316"/>
                  </a:cubicBezTo>
                  <a:cubicBezTo>
                    <a:pt x="788" y="316"/>
                    <a:pt x="788" y="316"/>
                    <a:pt x="788" y="316"/>
                  </a:cubicBezTo>
                  <a:cubicBezTo>
                    <a:pt x="788" y="316"/>
                    <a:pt x="788" y="316"/>
                    <a:pt x="788" y="316"/>
                  </a:cubicBezTo>
                  <a:cubicBezTo>
                    <a:pt x="788" y="316"/>
                    <a:pt x="788" y="316"/>
                    <a:pt x="788" y="316"/>
                  </a:cubicBezTo>
                  <a:cubicBezTo>
                    <a:pt x="788" y="316"/>
                    <a:pt x="788" y="316"/>
                    <a:pt x="788" y="316"/>
                  </a:cubicBezTo>
                  <a:cubicBezTo>
                    <a:pt x="788" y="316"/>
                    <a:pt x="788" y="316"/>
                    <a:pt x="788" y="316"/>
                  </a:cubicBezTo>
                  <a:cubicBezTo>
                    <a:pt x="788" y="316"/>
                    <a:pt x="788" y="316"/>
                    <a:pt x="788" y="316"/>
                  </a:cubicBezTo>
                  <a:cubicBezTo>
                    <a:pt x="788" y="316"/>
                    <a:pt x="786" y="316"/>
                    <a:pt x="785" y="315"/>
                  </a:cubicBezTo>
                  <a:cubicBezTo>
                    <a:pt x="781" y="314"/>
                    <a:pt x="776" y="312"/>
                    <a:pt x="770" y="309"/>
                  </a:cubicBezTo>
                  <a:cubicBezTo>
                    <a:pt x="745" y="297"/>
                    <a:pt x="701" y="272"/>
                    <a:pt x="649" y="241"/>
                  </a:cubicBezTo>
                  <a:cubicBezTo>
                    <a:pt x="571" y="195"/>
                    <a:pt x="474" y="136"/>
                    <a:pt x="397" y="88"/>
                  </a:cubicBezTo>
                  <a:cubicBezTo>
                    <a:pt x="359" y="64"/>
                    <a:pt x="325" y="43"/>
                    <a:pt x="300" y="28"/>
                  </a:cubicBezTo>
                  <a:cubicBezTo>
                    <a:pt x="288" y="20"/>
                    <a:pt x="278" y="14"/>
                    <a:pt x="271" y="10"/>
                  </a:cubicBezTo>
                  <a:cubicBezTo>
                    <a:pt x="268" y="8"/>
                    <a:pt x="265" y="6"/>
                    <a:pt x="263" y="5"/>
                  </a:cubicBezTo>
                  <a:cubicBezTo>
                    <a:pt x="262" y="5"/>
                    <a:pt x="261" y="4"/>
                    <a:pt x="261" y="4"/>
                  </a:cubicBezTo>
                  <a:cubicBezTo>
                    <a:pt x="260" y="3"/>
                    <a:pt x="260" y="3"/>
                    <a:pt x="260" y="3"/>
                  </a:cubicBezTo>
                  <a:cubicBezTo>
                    <a:pt x="259" y="3"/>
                    <a:pt x="259" y="3"/>
                    <a:pt x="259" y="3"/>
                  </a:cubicBezTo>
                  <a:cubicBezTo>
                    <a:pt x="259" y="3"/>
                    <a:pt x="259" y="3"/>
                    <a:pt x="258" y="3"/>
                  </a:cubicBezTo>
                  <a:cubicBezTo>
                    <a:pt x="258" y="3"/>
                    <a:pt x="257" y="3"/>
                    <a:pt x="257" y="3"/>
                  </a:cubicBezTo>
                  <a:cubicBezTo>
                    <a:pt x="256" y="3"/>
                    <a:pt x="255" y="4"/>
                    <a:pt x="255" y="5"/>
                  </a:cubicBezTo>
                  <a:cubicBezTo>
                    <a:pt x="255" y="5"/>
                    <a:pt x="255" y="5"/>
                    <a:pt x="255" y="5"/>
                  </a:cubicBezTo>
                  <a:cubicBezTo>
                    <a:pt x="254" y="5"/>
                    <a:pt x="254" y="6"/>
                    <a:pt x="254" y="7"/>
                  </a:cubicBezTo>
                  <a:cubicBezTo>
                    <a:pt x="254" y="9"/>
                    <a:pt x="255" y="9"/>
                    <a:pt x="255" y="10"/>
                  </a:cubicBezTo>
                  <a:cubicBezTo>
                    <a:pt x="256" y="11"/>
                    <a:pt x="257" y="13"/>
                    <a:pt x="259" y="14"/>
                  </a:cubicBezTo>
                  <a:cubicBezTo>
                    <a:pt x="262" y="17"/>
                    <a:pt x="266" y="20"/>
                    <a:pt x="273" y="25"/>
                  </a:cubicBezTo>
                  <a:cubicBezTo>
                    <a:pt x="295" y="41"/>
                    <a:pt x="339" y="69"/>
                    <a:pt x="392" y="102"/>
                  </a:cubicBezTo>
                  <a:cubicBezTo>
                    <a:pt x="551" y="202"/>
                    <a:pt x="792" y="345"/>
                    <a:pt x="792" y="345"/>
                  </a:cubicBezTo>
                  <a:cubicBezTo>
                    <a:pt x="794" y="346"/>
                    <a:pt x="797" y="346"/>
                    <a:pt x="798" y="344"/>
                  </a:cubicBezTo>
                  <a:cubicBezTo>
                    <a:pt x="799" y="342"/>
                    <a:pt x="798" y="340"/>
                    <a:pt x="796" y="339"/>
                  </a:cubicBezTo>
                  <a:cubicBezTo>
                    <a:pt x="240" y="5"/>
                    <a:pt x="240" y="5"/>
                    <a:pt x="240" y="5"/>
                  </a:cubicBezTo>
                  <a:cubicBezTo>
                    <a:pt x="238" y="4"/>
                    <a:pt x="236" y="4"/>
                    <a:pt x="235" y="6"/>
                  </a:cubicBezTo>
                  <a:cubicBezTo>
                    <a:pt x="233" y="8"/>
                    <a:pt x="234" y="10"/>
                    <a:pt x="236" y="11"/>
                  </a:cubicBezTo>
                  <a:cubicBezTo>
                    <a:pt x="788" y="356"/>
                    <a:pt x="788" y="356"/>
                    <a:pt x="788" y="356"/>
                  </a:cubicBezTo>
                  <a:cubicBezTo>
                    <a:pt x="790" y="353"/>
                    <a:pt x="790" y="353"/>
                    <a:pt x="790" y="353"/>
                  </a:cubicBezTo>
                  <a:cubicBezTo>
                    <a:pt x="787" y="351"/>
                    <a:pt x="787" y="351"/>
                    <a:pt x="787" y="351"/>
                  </a:cubicBezTo>
                  <a:cubicBezTo>
                    <a:pt x="790" y="353"/>
                    <a:pt x="790" y="353"/>
                    <a:pt x="790" y="353"/>
                  </a:cubicBezTo>
                  <a:cubicBezTo>
                    <a:pt x="789" y="349"/>
                    <a:pt x="789" y="349"/>
                    <a:pt x="789" y="349"/>
                  </a:cubicBezTo>
                  <a:cubicBezTo>
                    <a:pt x="788" y="350"/>
                    <a:pt x="787" y="350"/>
                    <a:pt x="787" y="351"/>
                  </a:cubicBezTo>
                  <a:cubicBezTo>
                    <a:pt x="790" y="353"/>
                    <a:pt x="790" y="353"/>
                    <a:pt x="790" y="353"/>
                  </a:cubicBezTo>
                  <a:cubicBezTo>
                    <a:pt x="789" y="349"/>
                    <a:pt x="789" y="349"/>
                    <a:pt x="789" y="349"/>
                  </a:cubicBezTo>
                  <a:cubicBezTo>
                    <a:pt x="790" y="353"/>
                    <a:pt x="790" y="353"/>
                    <a:pt x="790" y="353"/>
                  </a:cubicBezTo>
                  <a:cubicBezTo>
                    <a:pt x="790" y="349"/>
                    <a:pt x="790" y="349"/>
                    <a:pt x="790" y="349"/>
                  </a:cubicBezTo>
                  <a:cubicBezTo>
                    <a:pt x="790" y="349"/>
                    <a:pt x="789" y="349"/>
                    <a:pt x="789" y="349"/>
                  </a:cubicBezTo>
                  <a:cubicBezTo>
                    <a:pt x="790" y="353"/>
                    <a:pt x="790" y="353"/>
                    <a:pt x="790" y="353"/>
                  </a:cubicBezTo>
                  <a:cubicBezTo>
                    <a:pt x="790" y="349"/>
                    <a:pt x="790" y="349"/>
                    <a:pt x="790" y="349"/>
                  </a:cubicBezTo>
                  <a:cubicBezTo>
                    <a:pt x="790" y="352"/>
                    <a:pt x="790" y="352"/>
                    <a:pt x="790" y="352"/>
                  </a:cubicBezTo>
                  <a:cubicBezTo>
                    <a:pt x="790" y="349"/>
                    <a:pt x="790" y="349"/>
                    <a:pt x="790" y="349"/>
                  </a:cubicBezTo>
                  <a:cubicBezTo>
                    <a:pt x="790" y="349"/>
                    <a:pt x="790" y="349"/>
                    <a:pt x="790" y="349"/>
                  </a:cubicBezTo>
                  <a:cubicBezTo>
                    <a:pt x="790" y="352"/>
                    <a:pt x="790" y="352"/>
                    <a:pt x="790" y="352"/>
                  </a:cubicBezTo>
                  <a:cubicBezTo>
                    <a:pt x="790" y="349"/>
                    <a:pt x="790" y="349"/>
                    <a:pt x="790" y="349"/>
                  </a:cubicBezTo>
                  <a:cubicBezTo>
                    <a:pt x="790" y="349"/>
                    <a:pt x="789" y="349"/>
                    <a:pt x="788" y="348"/>
                  </a:cubicBezTo>
                  <a:cubicBezTo>
                    <a:pt x="782" y="345"/>
                    <a:pt x="768" y="337"/>
                    <a:pt x="749" y="326"/>
                  </a:cubicBezTo>
                  <a:cubicBezTo>
                    <a:pt x="682" y="287"/>
                    <a:pt x="549" y="207"/>
                    <a:pt x="431" y="136"/>
                  </a:cubicBezTo>
                  <a:cubicBezTo>
                    <a:pt x="373" y="100"/>
                    <a:pt x="318" y="67"/>
                    <a:pt x="277" y="43"/>
                  </a:cubicBezTo>
                  <a:cubicBezTo>
                    <a:pt x="257" y="31"/>
                    <a:pt x="240" y="21"/>
                    <a:pt x="228" y="14"/>
                  </a:cubicBezTo>
                  <a:cubicBezTo>
                    <a:pt x="222" y="11"/>
                    <a:pt x="218" y="8"/>
                    <a:pt x="214" y="6"/>
                  </a:cubicBezTo>
                  <a:cubicBezTo>
                    <a:pt x="212" y="5"/>
                    <a:pt x="211" y="5"/>
                    <a:pt x="210" y="4"/>
                  </a:cubicBezTo>
                  <a:cubicBezTo>
                    <a:pt x="209" y="4"/>
                    <a:pt x="209" y="4"/>
                    <a:pt x="208" y="4"/>
                  </a:cubicBezTo>
                  <a:cubicBezTo>
                    <a:pt x="208" y="3"/>
                    <a:pt x="208" y="3"/>
                    <a:pt x="208" y="3"/>
                  </a:cubicBezTo>
                  <a:cubicBezTo>
                    <a:pt x="207" y="3"/>
                    <a:pt x="207" y="3"/>
                    <a:pt x="206" y="3"/>
                  </a:cubicBezTo>
                  <a:cubicBezTo>
                    <a:pt x="206" y="3"/>
                    <a:pt x="206" y="3"/>
                    <a:pt x="205" y="3"/>
                  </a:cubicBezTo>
                  <a:cubicBezTo>
                    <a:pt x="204" y="4"/>
                    <a:pt x="204" y="4"/>
                    <a:pt x="203" y="5"/>
                  </a:cubicBezTo>
                  <a:cubicBezTo>
                    <a:pt x="203" y="5"/>
                    <a:pt x="203" y="5"/>
                    <a:pt x="203" y="5"/>
                  </a:cubicBezTo>
                  <a:cubicBezTo>
                    <a:pt x="202" y="6"/>
                    <a:pt x="202" y="7"/>
                    <a:pt x="202" y="7"/>
                  </a:cubicBezTo>
                  <a:cubicBezTo>
                    <a:pt x="202" y="9"/>
                    <a:pt x="203" y="10"/>
                    <a:pt x="203" y="11"/>
                  </a:cubicBezTo>
                  <a:cubicBezTo>
                    <a:pt x="204" y="12"/>
                    <a:pt x="206" y="13"/>
                    <a:pt x="207" y="15"/>
                  </a:cubicBezTo>
                  <a:cubicBezTo>
                    <a:pt x="211" y="18"/>
                    <a:pt x="216" y="22"/>
                    <a:pt x="222" y="26"/>
                  </a:cubicBezTo>
                  <a:cubicBezTo>
                    <a:pt x="247" y="44"/>
                    <a:pt x="295" y="74"/>
                    <a:pt x="353" y="108"/>
                  </a:cubicBezTo>
                  <a:cubicBezTo>
                    <a:pt x="440" y="161"/>
                    <a:pt x="549" y="225"/>
                    <a:pt x="636" y="277"/>
                  </a:cubicBezTo>
                  <a:cubicBezTo>
                    <a:pt x="680" y="304"/>
                    <a:pt x="718" y="327"/>
                    <a:pt x="746" y="344"/>
                  </a:cubicBezTo>
                  <a:cubicBezTo>
                    <a:pt x="759" y="353"/>
                    <a:pt x="770" y="360"/>
                    <a:pt x="778" y="366"/>
                  </a:cubicBezTo>
                  <a:cubicBezTo>
                    <a:pt x="782" y="368"/>
                    <a:pt x="784" y="370"/>
                    <a:pt x="786" y="372"/>
                  </a:cubicBezTo>
                  <a:cubicBezTo>
                    <a:pt x="787" y="373"/>
                    <a:pt x="788" y="373"/>
                    <a:pt x="788" y="374"/>
                  </a:cubicBezTo>
                  <a:cubicBezTo>
                    <a:pt x="788" y="374"/>
                    <a:pt x="788" y="374"/>
                    <a:pt x="788" y="374"/>
                  </a:cubicBezTo>
                  <a:cubicBezTo>
                    <a:pt x="788" y="374"/>
                    <a:pt x="788" y="374"/>
                    <a:pt x="788" y="374"/>
                  </a:cubicBezTo>
                  <a:cubicBezTo>
                    <a:pt x="789" y="373"/>
                    <a:pt x="789" y="373"/>
                    <a:pt x="789" y="373"/>
                  </a:cubicBezTo>
                  <a:cubicBezTo>
                    <a:pt x="788" y="374"/>
                    <a:pt x="788" y="374"/>
                    <a:pt x="788" y="374"/>
                  </a:cubicBezTo>
                  <a:cubicBezTo>
                    <a:pt x="788" y="374"/>
                    <a:pt x="788" y="374"/>
                    <a:pt x="788" y="374"/>
                  </a:cubicBezTo>
                  <a:cubicBezTo>
                    <a:pt x="789" y="373"/>
                    <a:pt x="789" y="373"/>
                    <a:pt x="789" y="373"/>
                  </a:cubicBezTo>
                  <a:cubicBezTo>
                    <a:pt x="788" y="374"/>
                    <a:pt x="788" y="374"/>
                    <a:pt x="788" y="374"/>
                  </a:cubicBezTo>
                  <a:cubicBezTo>
                    <a:pt x="791" y="373"/>
                    <a:pt x="791" y="373"/>
                    <a:pt x="791" y="373"/>
                  </a:cubicBezTo>
                  <a:cubicBezTo>
                    <a:pt x="788" y="373"/>
                    <a:pt x="788" y="373"/>
                    <a:pt x="788" y="373"/>
                  </a:cubicBezTo>
                  <a:cubicBezTo>
                    <a:pt x="788" y="373"/>
                    <a:pt x="788" y="374"/>
                    <a:pt x="788" y="374"/>
                  </a:cubicBezTo>
                  <a:cubicBezTo>
                    <a:pt x="791" y="373"/>
                    <a:pt x="791" y="373"/>
                    <a:pt x="791" y="373"/>
                  </a:cubicBezTo>
                  <a:cubicBezTo>
                    <a:pt x="788" y="373"/>
                    <a:pt x="788" y="373"/>
                    <a:pt x="788" y="373"/>
                  </a:cubicBezTo>
                  <a:cubicBezTo>
                    <a:pt x="791" y="373"/>
                    <a:pt x="791" y="373"/>
                    <a:pt x="791" y="373"/>
                  </a:cubicBezTo>
                  <a:cubicBezTo>
                    <a:pt x="788" y="371"/>
                    <a:pt x="788" y="371"/>
                    <a:pt x="788" y="371"/>
                  </a:cubicBezTo>
                  <a:cubicBezTo>
                    <a:pt x="788" y="371"/>
                    <a:pt x="788" y="372"/>
                    <a:pt x="788" y="373"/>
                  </a:cubicBezTo>
                  <a:cubicBezTo>
                    <a:pt x="791" y="373"/>
                    <a:pt x="791" y="373"/>
                    <a:pt x="791" y="373"/>
                  </a:cubicBezTo>
                  <a:cubicBezTo>
                    <a:pt x="788" y="371"/>
                    <a:pt x="788" y="371"/>
                    <a:pt x="788" y="371"/>
                  </a:cubicBezTo>
                  <a:cubicBezTo>
                    <a:pt x="791" y="372"/>
                    <a:pt x="791" y="372"/>
                    <a:pt x="791" y="372"/>
                  </a:cubicBezTo>
                  <a:cubicBezTo>
                    <a:pt x="790" y="370"/>
                    <a:pt x="790" y="370"/>
                    <a:pt x="790" y="370"/>
                  </a:cubicBezTo>
                  <a:cubicBezTo>
                    <a:pt x="789" y="370"/>
                    <a:pt x="789" y="370"/>
                    <a:pt x="788" y="371"/>
                  </a:cubicBezTo>
                  <a:cubicBezTo>
                    <a:pt x="791" y="372"/>
                    <a:pt x="791" y="372"/>
                    <a:pt x="791" y="372"/>
                  </a:cubicBezTo>
                  <a:cubicBezTo>
                    <a:pt x="790" y="370"/>
                    <a:pt x="790" y="370"/>
                    <a:pt x="790" y="370"/>
                  </a:cubicBezTo>
                  <a:cubicBezTo>
                    <a:pt x="790" y="371"/>
                    <a:pt x="790" y="371"/>
                    <a:pt x="790" y="371"/>
                  </a:cubicBezTo>
                  <a:cubicBezTo>
                    <a:pt x="790" y="370"/>
                    <a:pt x="790" y="370"/>
                    <a:pt x="790" y="370"/>
                  </a:cubicBezTo>
                  <a:cubicBezTo>
                    <a:pt x="790" y="370"/>
                    <a:pt x="790" y="370"/>
                    <a:pt x="790" y="370"/>
                  </a:cubicBezTo>
                  <a:cubicBezTo>
                    <a:pt x="790" y="371"/>
                    <a:pt x="790" y="371"/>
                    <a:pt x="790" y="371"/>
                  </a:cubicBezTo>
                  <a:cubicBezTo>
                    <a:pt x="790" y="370"/>
                    <a:pt x="790" y="370"/>
                    <a:pt x="790" y="370"/>
                  </a:cubicBezTo>
                  <a:cubicBezTo>
                    <a:pt x="790" y="370"/>
                    <a:pt x="790" y="370"/>
                    <a:pt x="790" y="370"/>
                  </a:cubicBezTo>
                  <a:cubicBezTo>
                    <a:pt x="790" y="370"/>
                    <a:pt x="790" y="370"/>
                    <a:pt x="790" y="370"/>
                  </a:cubicBezTo>
                  <a:cubicBezTo>
                    <a:pt x="790" y="370"/>
                    <a:pt x="790" y="370"/>
                    <a:pt x="790" y="370"/>
                  </a:cubicBezTo>
                  <a:cubicBezTo>
                    <a:pt x="790" y="370"/>
                    <a:pt x="790" y="370"/>
                    <a:pt x="790" y="370"/>
                  </a:cubicBezTo>
                  <a:cubicBezTo>
                    <a:pt x="790" y="370"/>
                    <a:pt x="790" y="370"/>
                    <a:pt x="790" y="370"/>
                  </a:cubicBezTo>
                  <a:cubicBezTo>
                    <a:pt x="790" y="370"/>
                    <a:pt x="790" y="370"/>
                    <a:pt x="790" y="370"/>
                  </a:cubicBezTo>
                  <a:cubicBezTo>
                    <a:pt x="790" y="370"/>
                    <a:pt x="788" y="369"/>
                    <a:pt x="786" y="369"/>
                  </a:cubicBezTo>
                  <a:cubicBezTo>
                    <a:pt x="782" y="368"/>
                    <a:pt x="776" y="365"/>
                    <a:pt x="769" y="361"/>
                  </a:cubicBezTo>
                  <a:cubicBezTo>
                    <a:pt x="740" y="347"/>
                    <a:pt x="689" y="318"/>
                    <a:pt x="629" y="282"/>
                  </a:cubicBezTo>
                  <a:cubicBezTo>
                    <a:pt x="538" y="227"/>
                    <a:pt x="427" y="157"/>
                    <a:pt x="338" y="101"/>
                  </a:cubicBezTo>
                  <a:cubicBezTo>
                    <a:pt x="293" y="73"/>
                    <a:pt x="254" y="48"/>
                    <a:pt x="226" y="30"/>
                  </a:cubicBezTo>
                  <a:cubicBezTo>
                    <a:pt x="213" y="22"/>
                    <a:pt x="202" y="14"/>
                    <a:pt x="194" y="10"/>
                  </a:cubicBezTo>
                  <a:cubicBezTo>
                    <a:pt x="186" y="5"/>
                    <a:pt x="182" y="2"/>
                    <a:pt x="182" y="2"/>
                  </a:cubicBezTo>
                  <a:cubicBezTo>
                    <a:pt x="180" y="5"/>
                    <a:pt x="180" y="5"/>
                    <a:pt x="180" y="5"/>
                  </a:cubicBezTo>
                  <a:cubicBezTo>
                    <a:pt x="178" y="9"/>
                    <a:pt x="178" y="9"/>
                    <a:pt x="178" y="9"/>
                  </a:cubicBezTo>
                  <a:cubicBezTo>
                    <a:pt x="178" y="9"/>
                    <a:pt x="180" y="10"/>
                    <a:pt x="185" y="13"/>
                  </a:cubicBezTo>
                  <a:cubicBezTo>
                    <a:pt x="219" y="33"/>
                    <a:pt x="370" y="123"/>
                    <a:pt x="513" y="210"/>
                  </a:cubicBezTo>
                  <a:cubicBezTo>
                    <a:pt x="585" y="254"/>
                    <a:pt x="654" y="297"/>
                    <a:pt x="706" y="330"/>
                  </a:cubicBezTo>
                  <a:cubicBezTo>
                    <a:pt x="732" y="347"/>
                    <a:pt x="753" y="361"/>
                    <a:pt x="768" y="372"/>
                  </a:cubicBezTo>
                  <a:cubicBezTo>
                    <a:pt x="775" y="377"/>
                    <a:pt x="781" y="381"/>
                    <a:pt x="785" y="384"/>
                  </a:cubicBezTo>
                  <a:cubicBezTo>
                    <a:pt x="787" y="386"/>
                    <a:pt x="788" y="387"/>
                    <a:pt x="789" y="388"/>
                  </a:cubicBezTo>
                  <a:cubicBezTo>
                    <a:pt x="789" y="389"/>
                    <a:pt x="789" y="389"/>
                    <a:pt x="790" y="389"/>
                  </a:cubicBezTo>
                  <a:cubicBezTo>
                    <a:pt x="790" y="389"/>
                    <a:pt x="790" y="389"/>
                    <a:pt x="790" y="389"/>
                  </a:cubicBezTo>
                  <a:cubicBezTo>
                    <a:pt x="792" y="388"/>
                    <a:pt x="792" y="388"/>
                    <a:pt x="792" y="388"/>
                  </a:cubicBezTo>
                  <a:cubicBezTo>
                    <a:pt x="789" y="388"/>
                    <a:pt x="789" y="388"/>
                    <a:pt x="789" y="388"/>
                  </a:cubicBezTo>
                  <a:cubicBezTo>
                    <a:pt x="789" y="389"/>
                    <a:pt x="790" y="389"/>
                    <a:pt x="790" y="389"/>
                  </a:cubicBezTo>
                  <a:cubicBezTo>
                    <a:pt x="792" y="388"/>
                    <a:pt x="792" y="388"/>
                    <a:pt x="792" y="388"/>
                  </a:cubicBezTo>
                  <a:cubicBezTo>
                    <a:pt x="789" y="388"/>
                    <a:pt x="789" y="388"/>
                    <a:pt x="789" y="388"/>
                  </a:cubicBezTo>
                  <a:cubicBezTo>
                    <a:pt x="793" y="388"/>
                    <a:pt x="793" y="388"/>
                    <a:pt x="793" y="388"/>
                  </a:cubicBezTo>
                  <a:cubicBezTo>
                    <a:pt x="790" y="386"/>
                    <a:pt x="790" y="386"/>
                    <a:pt x="790" y="386"/>
                  </a:cubicBezTo>
                  <a:cubicBezTo>
                    <a:pt x="789" y="387"/>
                    <a:pt x="789" y="388"/>
                    <a:pt x="789" y="388"/>
                  </a:cubicBezTo>
                  <a:cubicBezTo>
                    <a:pt x="793" y="388"/>
                    <a:pt x="793" y="388"/>
                    <a:pt x="793" y="388"/>
                  </a:cubicBezTo>
                  <a:cubicBezTo>
                    <a:pt x="790" y="386"/>
                    <a:pt x="790" y="386"/>
                    <a:pt x="790" y="386"/>
                  </a:cubicBezTo>
                  <a:cubicBezTo>
                    <a:pt x="790" y="386"/>
                    <a:pt x="790" y="386"/>
                    <a:pt x="790" y="386"/>
                  </a:cubicBezTo>
                  <a:cubicBezTo>
                    <a:pt x="793" y="388"/>
                    <a:pt x="793" y="388"/>
                    <a:pt x="793" y="388"/>
                  </a:cubicBezTo>
                  <a:cubicBezTo>
                    <a:pt x="792" y="385"/>
                    <a:pt x="792" y="385"/>
                    <a:pt x="792" y="385"/>
                  </a:cubicBezTo>
                  <a:cubicBezTo>
                    <a:pt x="791" y="385"/>
                    <a:pt x="790" y="386"/>
                    <a:pt x="790" y="386"/>
                  </a:cubicBezTo>
                  <a:cubicBezTo>
                    <a:pt x="793" y="388"/>
                    <a:pt x="793" y="388"/>
                    <a:pt x="793" y="388"/>
                  </a:cubicBezTo>
                  <a:cubicBezTo>
                    <a:pt x="792" y="385"/>
                    <a:pt x="792" y="385"/>
                    <a:pt x="792" y="385"/>
                  </a:cubicBezTo>
                  <a:cubicBezTo>
                    <a:pt x="792" y="387"/>
                    <a:pt x="792" y="387"/>
                    <a:pt x="792" y="387"/>
                  </a:cubicBezTo>
                  <a:cubicBezTo>
                    <a:pt x="792" y="385"/>
                    <a:pt x="792" y="385"/>
                    <a:pt x="792" y="385"/>
                  </a:cubicBezTo>
                  <a:cubicBezTo>
                    <a:pt x="792" y="385"/>
                    <a:pt x="792" y="385"/>
                    <a:pt x="792" y="385"/>
                  </a:cubicBezTo>
                  <a:cubicBezTo>
                    <a:pt x="792" y="387"/>
                    <a:pt x="792" y="387"/>
                    <a:pt x="792" y="387"/>
                  </a:cubicBezTo>
                  <a:cubicBezTo>
                    <a:pt x="792" y="385"/>
                    <a:pt x="792" y="385"/>
                    <a:pt x="792" y="385"/>
                  </a:cubicBezTo>
                  <a:cubicBezTo>
                    <a:pt x="792" y="385"/>
                    <a:pt x="792" y="385"/>
                    <a:pt x="792" y="385"/>
                  </a:cubicBezTo>
                  <a:cubicBezTo>
                    <a:pt x="792" y="385"/>
                    <a:pt x="792" y="385"/>
                    <a:pt x="792" y="385"/>
                  </a:cubicBezTo>
                  <a:cubicBezTo>
                    <a:pt x="792" y="385"/>
                    <a:pt x="792" y="385"/>
                    <a:pt x="792" y="385"/>
                  </a:cubicBezTo>
                  <a:cubicBezTo>
                    <a:pt x="792" y="385"/>
                    <a:pt x="792" y="385"/>
                    <a:pt x="792" y="385"/>
                  </a:cubicBezTo>
                  <a:cubicBezTo>
                    <a:pt x="792" y="385"/>
                    <a:pt x="792" y="385"/>
                    <a:pt x="792" y="385"/>
                  </a:cubicBezTo>
                  <a:cubicBezTo>
                    <a:pt x="792" y="385"/>
                    <a:pt x="791" y="384"/>
                    <a:pt x="789" y="384"/>
                  </a:cubicBezTo>
                  <a:cubicBezTo>
                    <a:pt x="785" y="382"/>
                    <a:pt x="779" y="379"/>
                    <a:pt x="772" y="375"/>
                  </a:cubicBezTo>
                  <a:cubicBezTo>
                    <a:pt x="743" y="361"/>
                    <a:pt x="690" y="330"/>
                    <a:pt x="626" y="292"/>
                  </a:cubicBezTo>
                  <a:cubicBezTo>
                    <a:pt x="531" y="235"/>
                    <a:pt x="412" y="162"/>
                    <a:pt x="317" y="104"/>
                  </a:cubicBezTo>
                  <a:cubicBezTo>
                    <a:pt x="269" y="74"/>
                    <a:pt x="228" y="49"/>
                    <a:pt x="198" y="30"/>
                  </a:cubicBezTo>
                  <a:cubicBezTo>
                    <a:pt x="183" y="21"/>
                    <a:pt x="172" y="14"/>
                    <a:pt x="163" y="9"/>
                  </a:cubicBezTo>
                  <a:cubicBezTo>
                    <a:pt x="155" y="4"/>
                    <a:pt x="151" y="1"/>
                    <a:pt x="151" y="1"/>
                  </a:cubicBezTo>
                  <a:cubicBezTo>
                    <a:pt x="149" y="0"/>
                    <a:pt x="147" y="0"/>
                    <a:pt x="145" y="2"/>
                  </a:cubicBezTo>
                  <a:cubicBezTo>
                    <a:pt x="145" y="3"/>
                    <a:pt x="145" y="4"/>
                    <a:pt x="145" y="4"/>
                  </a:cubicBezTo>
                  <a:cubicBezTo>
                    <a:pt x="145" y="5"/>
                    <a:pt x="145" y="6"/>
                    <a:pt x="145" y="7"/>
                  </a:cubicBezTo>
                  <a:cubicBezTo>
                    <a:pt x="146" y="8"/>
                    <a:pt x="146" y="8"/>
                    <a:pt x="147" y="9"/>
                  </a:cubicBezTo>
                  <a:cubicBezTo>
                    <a:pt x="148" y="10"/>
                    <a:pt x="150" y="11"/>
                    <a:pt x="152" y="13"/>
                  </a:cubicBezTo>
                  <a:cubicBezTo>
                    <a:pt x="160" y="20"/>
                    <a:pt x="176" y="30"/>
                    <a:pt x="197" y="45"/>
                  </a:cubicBezTo>
                  <a:cubicBezTo>
                    <a:pt x="350" y="145"/>
                    <a:pt x="793" y="411"/>
                    <a:pt x="793" y="411"/>
                  </a:cubicBezTo>
                  <a:cubicBezTo>
                    <a:pt x="794" y="412"/>
                    <a:pt x="795" y="412"/>
                    <a:pt x="796" y="412"/>
                  </a:cubicBezTo>
                  <a:cubicBezTo>
                    <a:pt x="797" y="411"/>
                    <a:pt x="797" y="411"/>
                    <a:pt x="798" y="410"/>
                  </a:cubicBezTo>
                  <a:cubicBezTo>
                    <a:pt x="799" y="409"/>
                    <a:pt x="799" y="408"/>
                    <a:pt x="798" y="407"/>
                  </a:cubicBezTo>
                  <a:cubicBezTo>
                    <a:pt x="798" y="406"/>
                    <a:pt x="798" y="405"/>
                    <a:pt x="797" y="405"/>
                  </a:cubicBezTo>
                  <a:cubicBezTo>
                    <a:pt x="124" y="2"/>
                    <a:pt x="124" y="2"/>
                    <a:pt x="124" y="2"/>
                  </a:cubicBezTo>
                  <a:cubicBezTo>
                    <a:pt x="123" y="1"/>
                    <a:pt x="120" y="1"/>
                    <a:pt x="119" y="3"/>
                  </a:cubicBezTo>
                  <a:cubicBezTo>
                    <a:pt x="118" y="5"/>
                    <a:pt x="119" y="7"/>
                    <a:pt x="120" y="9"/>
                  </a:cubicBezTo>
                  <a:cubicBezTo>
                    <a:pt x="793" y="429"/>
                    <a:pt x="793" y="429"/>
                    <a:pt x="793" y="429"/>
                  </a:cubicBezTo>
                  <a:cubicBezTo>
                    <a:pt x="795" y="425"/>
                    <a:pt x="795" y="425"/>
                    <a:pt x="795" y="425"/>
                  </a:cubicBezTo>
                  <a:cubicBezTo>
                    <a:pt x="792" y="423"/>
                    <a:pt x="792" y="423"/>
                    <a:pt x="792" y="423"/>
                  </a:cubicBezTo>
                  <a:cubicBezTo>
                    <a:pt x="794" y="425"/>
                    <a:pt x="794" y="425"/>
                    <a:pt x="794" y="425"/>
                  </a:cubicBezTo>
                  <a:cubicBezTo>
                    <a:pt x="793" y="422"/>
                    <a:pt x="793" y="422"/>
                    <a:pt x="793" y="422"/>
                  </a:cubicBezTo>
                  <a:cubicBezTo>
                    <a:pt x="792" y="422"/>
                    <a:pt x="792" y="423"/>
                    <a:pt x="792" y="423"/>
                  </a:cubicBezTo>
                  <a:cubicBezTo>
                    <a:pt x="794" y="425"/>
                    <a:pt x="794" y="425"/>
                    <a:pt x="794" y="425"/>
                  </a:cubicBezTo>
                  <a:cubicBezTo>
                    <a:pt x="793" y="422"/>
                    <a:pt x="793" y="422"/>
                    <a:pt x="793" y="422"/>
                  </a:cubicBezTo>
                  <a:cubicBezTo>
                    <a:pt x="793" y="423"/>
                    <a:pt x="793" y="423"/>
                    <a:pt x="793" y="423"/>
                  </a:cubicBezTo>
                  <a:cubicBezTo>
                    <a:pt x="793" y="422"/>
                    <a:pt x="793" y="422"/>
                    <a:pt x="793" y="422"/>
                  </a:cubicBezTo>
                  <a:cubicBezTo>
                    <a:pt x="793" y="422"/>
                    <a:pt x="793" y="422"/>
                    <a:pt x="793" y="422"/>
                  </a:cubicBezTo>
                  <a:cubicBezTo>
                    <a:pt x="793" y="423"/>
                    <a:pt x="793" y="423"/>
                    <a:pt x="793" y="423"/>
                  </a:cubicBezTo>
                  <a:cubicBezTo>
                    <a:pt x="793" y="422"/>
                    <a:pt x="793" y="422"/>
                    <a:pt x="793" y="422"/>
                  </a:cubicBezTo>
                  <a:cubicBezTo>
                    <a:pt x="793" y="422"/>
                    <a:pt x="793" y="422"/>
                    <a:pt x="793" y="422"/>
                  </a:cubicBezTo>
                  <a:cubicBezTo>
                    <a:pt x="792" y="422"/>
                    <a:pt x="791" y="422"/>
                    <a:pt x="788" y="421"/>
                  </a:cubicBezTo>
                  <a:cubicBezTo>
                    <a:pt x="784" y="420"/>
                    <a:pt x="777" y="417"/>
                    <a:pt x="769" y="413"/>
                  </a:cubicBezTo>
                  <a:cubicBezTo>
                    <a:pt x="738" y="397"/>
                    <a:pt x="682" y="364"/>
                    <a:pt x="616" y="322"/>
                  </a:cubicBezTo>
                  <a:cubicBezTo>
                    <a:pt x="516" y="260"/>
                    <a:pt x="392" y="181"/>
                    <a:pt x="292" y="117"/>
                  </a:cubicBezTo>
                  <a:cubicBezTo>
                    <a:pt x="241" y="85"/>
                    <a:pt x="196" y="57"/>
                    <a:pt x="163" y="37"/>
                  </a:cubicBezTo>
                  <a:cubicBezTo>
                    <a:pt x="146" y="27"/>
                    <a:pt x="132" y="18"/>
                    <a:pt x="122" y="13"/>
                  </a:cubicBezTo>
                  <a:cubicBezTo>
                    <a:pt x="116" y="10"/>
                    <a:pt x="112" y="8"/>
                    <a:pt x="109" y="6"/>
                  </a:cubicBezTo>
                  <a:cubicBezTo>
                    <a:pt x="107" y="6"/>
                    <a:pt x="105" y="5"/>
                    <a:pt x="104" y="5"/>
                  </a:cubicBezTo>
                  <a:cubicBezTo>
                    <a:pt x="103" y="4"/>
                    <a:pt x="102" y="4"/>
                    <a:pt x="100" y="4"/>
                  </a:cubicBezTo>
                  <a:cubicBezTo>
                    <a:pt x="100" y="4"/>
                    <a:pt x="99" y="4"/>
                    <a:pt x="98" y="4"/>
                  </a:cubicBezTo>
                  <a:cubicBezTo>
                    <a:pt x="98" y="4"/>
                    <a:pt x="97" y="5"/>
                    <a:pt x="96" y="6"/>
                  </a:cubicBezTo>
                  <a:cubicBezTo>
                    <a:pt x="96" y="6"/>
                    <a:pt x="96" y="6"/>
                    <a:pt x="96" y="6"/>
                  </a:cubicBezTo>
                  <a:cubicBezTo>
                    <a:pt x="96" y="7"/>
                    <a:pt x="96" y="8"/>
                    <a:pt x="96" y="8"/>
                  </a:cubicBezTo>
                  <a:cubicBezTo>
                    <a:pt x="96" y="9"/>
                    <a:pt x="96" y="10"/>
                    <a:pt x="96" y="10"/>
                  </a:cubicBezTo>
                  <a:cubicBezTo>
                    <a:pt x="97" y="11"/>
                    <a:pt x="97" y="12"/>
                    <a:pt x="98" y="13"/>
                  </a:cubicBezTo>
                  <a:cubicBezTo>
                    <a:pt x="99" y="14"/>
                    <a:pt x="101" y="15"/>
                    <a:pt x="103" y="17"/>
                  </a:cubicBezTo>
                  <a:cubicBezTo>
                    <a:pt x="111" y="24"/>
                    <a:pt x="128" y="35"/>
                    <a:pt x="152" y="51"/>
                  </a:cubicBezTo>
                  <a:cubicBezTo>
                    <a:pt x="315" y="157"/>
                    <a:pt x="788" y="443"/>
                    <a:pt x="789" y="443"/>
                  </a:cubicBezTo>
                  <a:cubicBezTo>
                    <a:pt x="791" y="440"/>
                    <a:pt x="791" y="440"/>
                    <a:pt x="791" y="440"/>
                  </a:cubicBezTo>
                  <a:cubicBezTo>
                    <a:pt x="791" y="436"/>
                    <a:pt x="791" y="436"/>
                    <a:pt x="791" y="436"/>
                  </a:cubicBezTo>
                  <a:cubicBezTo>
                    <a:pt x="791" y="440"/>
                    <a:pt x="791" y="440"/>
                    <a:pt x="791" y="440"/>
                  </a:cubicBezTo>
                  <a:cubicBezTo>
                    <a:pt x="792" y="436"/>
                    <a:pt x="792" y="436"/>
                    <a:pt x="792" y="436"/>
                  </a:cubicBezTo>
                  <a:cubicBezTo>
                    <a:pt x="791" y="436"/>
                    <a:pt x="791" y="436"/>
                    <a:pt x="791" y="436"/>
                  </a:cubicBezTo>
                  <a:cubicBezTo>
                    <a:pt x="791" y="440"/>
                    <a:pt x="791" y="440"/>
                    <a:pt x="791" y="440"/>
                  </a:cubicBezTo>
                  <a:cubicBezTo>
                    <a:pt x="792" y="436"/>
                    <a:pt x="792" y="436"/>
                    <a:pt x="792" y="436"/>
                  </a:cubicBezTo>
                  <a:cubicBezTo>
                    <a:pt x="791" y="440"/>
                    <a:pt x="791" y="440"/>
                    <a:pt x="791" y="440"/>
                  </a:cubicBezTo>
                  <a:cubicBezTo>
                    <a:pt x="792" y="436"/>
                    <a:pt x="792" y="436"/>
                    <a:pt x="792" y="436"/>
                  </a:cubicBezTo>
                  <a:cubicBezTo>
                    <a:pt x="792" y="436"/>
                    <a:pt x="792" y="436"/>
                    <a:pt x="792" y="436"/>
                  </a:cubicBezTo>
                  <a:cubicBezTo>
                    <a:pt x="791" y="440"/>
                    <a:pt x="791" y="440"/>
                    <a:pt x="791" y="440"/>
                  </a:cubicBezTo>
                  <a:cubicBezTo>
                    <a:pt x="792" y="436"/>
                    <a:pt x="792" y="436"/>
                    <a:pt x="792" y="436"/>
                  </a:cubicBezTo>
                  <a:cubicBezTo>
                    <a:pt x="791" y="438"/>
                    <a:pt x="791" y="438"/>
                    <a:pt x="791" y="438"/>
                  </a:cubicBezTo>
                  <a:cubicBezTo>
                    <a:pt x="792" y="436"/>
                    <a:pt x="792" y="436"/>
                    <a:pt x="792" y="436"/>
                  </a:cubicBezTo>
                  <a:cubicBezTo>
                    <a:pt x="792" y="436"/>
                    <a:pt x="792" y="436"/>
                    <a:pt x="792" y="436"/>
                  </a:cubicBezTo>
                  <a:cubicBezTo>
                    <a:pt x="791" y="438"/>
                    <a:pt x="791" y="438"/>
                    <a:pt x="791" y="438"/>
                  </a:cubicBezTo>
                  <a:cubicBezTo>
                    <a:pt x="792" y="436"/>
                    <a:pt x="792" y="436"/>
                    <a:pt x="792" y="436"/>
                  </a:cubicBezTo>
                  <a:cubicBezTo>
                    <a:pt x="792" y="436"/>
                    <a:pt x="791" y="436"/>
                    <a:pt x="790" y="435"/>
                  </a:cubicBezTo>
                  <a:cubicBezTo>
                    <a:pt x="765" y="420"/>
                    <a:pt x="591" y="312"/>
                    <a:pt x="419" y="207"/>
                  </a:cubicBezTo>
                  <a:cubicBezTo>
                    <a:pt x="334" y="155"/>
                    <a:pt x="249" y="104"/>
                    <a:pt x="184" y="66"/>
                  </a:cubicBezTo>
                  <a:cubicBezTo>
                    <a:pt x="151" y="46"/>
                    <a:pt x="123" y="31"/>
                    <a:pt x="103" y="19"/>
                  </a:cubicBezTo>
                  <a:cubicBezTo>
                    <a:pt x="93" y="14"/>
                    <a:pt x="84" y="10"/>
                    <a:pt x="78" y="7"/>
                  </a:cubicBezTo>
                  <a:cubicBezTo>
                    <a:pt x="75" y="5"/>
                    <a:pt x="72" y="4"/>
                    <a:pt x="70" y="3"/>
                  </a:cubicBezTo>
                  <a:cubicBezTo>
                    <a:pt x="69" y="3"/>
                    <a:pt x="68" y="2"/>
                    <a:pt x="67" y="2"/>
                  </a:cubicBezTo>
                  <a:cubicBezTo>
                    <a:pt x="66" y="2"/>
                    <a:pt x="66" y="2"/>
                    <a:pt x="65" y="2"/>
                  </a:cubicBezTo>
                  <a:cubicBezTo>
                    <a:pt x="64" y="2"/>
                    <a:pt x="64" y="2"/>
                    <a:pt x="63" y="2"/>
                  </a:cubicBezTo>
                  <a:cubicBezTo>
                    <a:pt x="62" y="2"/>
                    <a:pt x="61" y="3"/>
                    <a:pt x="61" y="4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0" y="4"/>
                    <a:pt x="60" y="5"/>
                    <a:pt x="60" y="6"/>
                  </a:cubicBezTo>
                  <a:cubicBezTo>
                    <a:pt x="60" y="7"/>
                    <a:pt x="61" y="8"/>
                    <a:pt x="61" y="8"/>
                  </a:cubicBezTo>
                  <a:cubicBezTo>
                    <a:pt x="61" y="9"/>
                    <a:pt x="62" y="10"/>
                    <a:pt x="62" y="10"/>
                  </a:cubicBezTo>
                  <a:cubicBezTo>
                    <a:pt x="64" y="11"/>
                    <a:pt x="65" y="13"/>
                    <a:pt x="68" y="14"/>
                  </a:cubicBezTo>
                  <a:cubicBezTo>
                    <a:pt x="77" y="20"/>
                    <a:pt x="95" y="32"/>
                    <a:pt x="119" y="47"/>
                  </a:cubicBezTo>
                  <a:cubicBezTo>
                    <a:pt x="205" y="99"/>
                    <a:pt x="373" y="198"/>
                    <a:pt x="519" y="286"/>
                  </a:cubicBezTo>
                  <a:cubicBezTo>
                    <a:pt x="592" y="330"/>
                    <a:pt x="660" y="372"/>
                    <a:pt x="709" y="404"/>
                  </a:cubicBezTo>
                  <a:cubicBezTo>
                    <a:pt x="734" y="420"/>
                    <a:pt x="754" y="433"/>
                    <a:pt x="768" y="443"/>
                  </a:cubicBezTo>
                  <a:cubicBezTo>
                    <a:pt x="775" y="448"/>
                    <a:pt x="780" y="453"/>
                    <a:pt x="784" y="456"/>
                  </a:cubicBezTo>
                  <a:cubicBezTo>
                    <a:pt x="785" y="457"/>
                    <a:pt x="787" y="459"/>
                    <a:pt x="787" y="460"/>
                  </a:cubicBezTo>
                  <a:cubicBezTo>
                    <a:pt x="788" y="460"/>
                    <a:pt x="788" y="460"/>
                    <a:pt x="788" y="461"/>
                  </a:cubicBezTo>
                  <a:cubicBezTo>
                    <a:pt x="788" y="461"/>
                    <a:pt x="788" y="461"/>
                    <a:pt x="788" y="461"/>
                  </a:cubicBezTo>
                  <a:cubicBezTo>
                    <a:pt x="790" y="460"/>
                    <a:pt x="790" y="460"/>
                    <a:pt x="790" y="460"/>
                  </a:cubicBezTo>
                  <a:cubicBezTo>
                    <a:pt x="788" y="460"/>
                    <a:pt x="788" y="460"/>
                    <a:pt x="788" y="460"/>
                  </a:cubicBezTo>
                  <a:cubicBezTo>
                    <a:pt x="788" y="461"/>
                    <a:pt x="788" y="461"/>
                    <a:pt x="788" y="461"/>
                  </a:cubicBezTo>
                  <a:cubicBezTo>
                    <a:pt x="790" y="460"/>
                    <a:pt x="790" y="460"/>
                    <a:pt x="790" y="460"/>
                  </a:cubicBezTo>
                  <a:cubicBezTo>
                    <a:pt x="788" y="460"/>
                    <a:pt x="788" y="460"/>
                    <a:pt x="788" y="460"/>
                  </a:cubicBezTo>
                  <a:cubicBezTo>
                    <a:pt x="791" y="460"/>
                    <a:pt x="791" y="460"/>
                    <a:pt x="791" y="460"/>
                  </a:cubicBezTo>
                  <a:cubicBezTo>
                    <a:pt x="789" y="459"/>
                    <a:pt x="789" y="459"/>
                    <a:pt x="789" y="459"/>
                  </a:cubicBezTo>
                  <a:cubicBezTo>
                    <a:pt x="788" y="459"/>
                    <a:pt x="788" y="460"/>
                    <a:pt x="788" y="460"/>
                  </a:cubicBezTo>
                  <a:cubicBezTo>
                    <a:pt x="791" y="460"/>
                    <a:pt x="791" y="460"/>
                    <a:pt x="791" y="460"/>
                  </a:cubicBezTo>
                  <a:cubicBezTo>
                    <a:pt x="789" y="459"/>
                    <a:pt x="789" y="459"/>
                    <a:pt x="789" y="459"/>
                  </a:cubicBezTo>
                  <a:cubicBezTo>
                    <a:pt x="789" y="459"/>
                    <a:pt x="789" y="459"/>
                    <a:pt x="789" y="459"/>
                  </a:cubicBezTo>
                  <a:cubicBezTo>
                    <a:pt x="791" y="460"/>
                    <a:pt x="791" y="460"/>
                    <a:pt x="791" y="460"/>
                  </a:cubicBezTo>
                  <a:cubicBezTo>
                    <a:pt x="790" y="457"/>
                    <a:pt x="790" y="457"/>
                    <a:pt x="790" y="457"/>
                  </a:cubicBezTo>
                  <a:cubicBezTo>
                    <a:pt x="790" y="457"/>
                    <a:pt x="789" y="458"/>
                    <a:pt x="789" y="459"/>
                  </a:cubicBezTo>
                  <a:cubicBezTo>
                    <a:pt x="791" y="460"/>
                    <a:pt x="791" y="460"/>
                    <a:pt x="791" y="460"/>
                  </a:cubicBezTo>
                  <a:cubicBezTo>
                    <a:pt x="790" y="457"/>
                    <a:pt x="790" y="457"/>
                    <a:pt x="790" y="457"/>
                  </a:cubicBezTo>
                  <a:cubicBezTo>
                    <a:pt x="791" y="459"/>
                    <a:pt x="791" y="459"/>
                    <a:pt x="791" y="459"/>
                  </a:cubicBezTo>
                  <a:cubicBezTo>
                    <a:pt x="791" y="457"/>
                    <a:pt x="791" y="457"/>
                    <a:pt x="791" y="457"/>
                  </a:cubicBezTo>
                  <a:cubicBezTo>
                    <a:pt x="791" y="457"/>
                    <a:pt x="791" y="457"/>
                    <a:pt x="790" y="457"/>
                  </a:cubicBezTo>
                  <a:cubicBezTo>
                    <a:pt x="791" y="459"/>
                    <a:pt x="791" y="459"/>
                    <a:pt x="791" y="459"/>
                  </a:cubicBezTo>
                  <a:cubicBezTo>
                    <a:pt x="791" y="457"/>
                    <a:pt x="791" y="457"/>
                    <a:pt x="791" y="457"/>
                  </a:cubicBezTo>
                  <a:cubicBezTo>
                    <a:pt x="791" y="457"/>
                    <a:pt x="791" y="457"/>
                    <a:pt x="791" y="457"/>
                  </a:cubicBezTo>
                  <a:cubicBezTo>
                    <a:pt x="790" y="457"/>
                    <a:pt x="789" y="457"/>
                    <a:pt x="786" y="456"/>
                  </a:cubicBezTo>
                  <a:cubicBezTo>
                    <a:pt x="782" y="454"/>
                    <a:pt x="775" y="451"/>
                    <a:pt x="766" y="446"/>
                  </a:cubicBezTo>
                  <a:cubicBezTo>
                    <a:pt x="732" y="428"/>
                    <a:pt x="670" y="392"/>
                    <a:pt x="596" y="347"/>
                  </a:cubicBezTo>
                  <a:cubicBezTo>
                    <a:pt x="485" y="280"/>
                    <a:pt x="347" y="193"/>
                    <a:pt x="237" y="124"/>
                  </a:cubicBezTo>
                  <a:cubicBezTo>
                    <a:pt x="182" y="90"/>
                    <a:pt x="134" y="59"/>
                    <a:pt x="99" y="38"/>
                  </a:cubicBezTo>
                  <a:cubicBezTo>
                    <a:pt x="82" y="27"/>
                    <a:pt x="68" y="18"/>
                    <a:pt x="59" y="12"/>
                  </a:cubicBezTo>
                  <a:cubicBezTo>
                    <a:pt x="49" y="6"/>
                    <a:pt x="44" y="3"/>
                    <a:pt x="44" y="3"/>
                  </a:cubicBezTo>
                  <a:cubicBezTo>
                    <a:pt x="43" y="2"/>
                    <a:pt x="42" y="2"/>
                    <a:pt x="40" y="3"/>
                  </a:cubicBezTo>
                  <a:cubicBezTo>
                    <a:pt x="39" y="3"/>
                    <a:pt x="38" y="5"/>
                    <a:pt x="38" y="6"/>
                  </a:cubicBezTo>
                  <a:cubicBezTo>
                    <a:pt x="38" y="7"/>
                    <a:pt x="39" y="8"/>
                    <a:pt x="39" y="8"/>
                  </a:cubicBezTo>
                  <a:cubicBezTo>
                    <a:pt x="39" y="9"/>
                    <a:pt x="39" y="9"/>
                    <a:pt x="40" y="9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0" y="9"/>
                    <a:pt x="41" y="10"/>
                    <a:pt x="41" y="10"/>
                  </a:cubicBezTo>
                  <a:cubicBezTo>
                    <a:pt x="45" y="13"/>
                    <a:pt x="60" y="22"/>
                    <a:pt x="83" y="35"/>
                  </a:cubicBezTo>
                  <a:cubicBezTo>
                    <a:pt x="162" y="84"/>
                    <a:pt x="340" y="190"/>
                    <a:pt x="498" y="287"/>
                  </a:cubicBezTo>
                  <a:cubicBezTo>
                    <a:pt x="576" y="336"/>
                    <a:pt x="650" y="382"/>
                    <a:pt x="704" y="417"/>
                  </a:cubicBezTo>
                  <a:cubicBezTo>
                    <a:pt x="731" y="434"/>
                    <a:pt x="753" y="449"/>
                    <a:pt x="769" y="459"/>
                  </a:cubicBezTo>
                  <a:cubicBezTo>
                    <a:pt x="776" y="465"/>
                    <a:pt x="782" y="469"/>
                    <a:pt x="786" y="472"/>
                  </a:cubicBezTo>
                  <a:cubicBezTo>
                    <a:pt x="788" y="474"/>
                    <a:pt x="790" y="475"/>
                    <a:pt x="790" y="476"/>
                  </a:cubicBezTo>
                  <a:cubicBezTo>
                    <a:pt x="791" y="477"/>
                    <a:pt x="791" y="477"/>
                    <a:pt x="791" y="477"/>
                  </a:cubicBezTo>
                  <a:cubicBezTo>
                    <a:pt x="791" y="477"/>
                    <a:pt x="791" y="477"/>
                    <a:pt x="791" y="477"/>
                  </a:cubicBezTo>
                  <a:cubicBezTo>
                    <a:pt x="792" y="477"/>
                    <a:pt x="792" y="477"/>
                    <a:pt x="792" y="477"/>
                  </a:cubicBezTo>
                  <a:cubicBezTo>
                    <a:pt x="791" y="477"/>
                    <a:pt x="791" y="477"/>
                    <a:pt x="791" y="477"/>
                  </a:cubicBezTo>
                  <a:cubicBezTo>
                    <a:pt x="791" y="477"/>
                    <a:pt x="791" y="477"/>
                    <a:pt x="791" y="477"/>
                  </a:cubicBezTo>
                  <a:cubicBezTo>
                    <a:pt x="792" y="477"/>
                    <a:pt x="792" y="477"/>
                    <a:pt x="792" y="477"/>
                  </a:cubicBezTo>
                  <a:cubicBezTo>
                    <a:pt x="791" y="477"/>
                    <a:pt x="791" y="477"/>
                    <a:pt x="791" y="477"/>
                  </a:cubicBezTo>
                  <a:cubicBezTo>
                    <a:pt x="794" y="476"/>
                    <a:pt x="794" y="476"/>
                    <a:pt x="794" y="476"/>
                  </a:cubicBezTo>
                  <a:cubicBezTo>
                    <a:pt x="791" y="476"/>
                    <a:pt x="791" y="476"/>
                    <a:pt x="791" y="476"/>
                  </a:cubicBezTo>
                  <a:cubicBezTo>
                    <a:pt x="791" y="477"/>
                    <a:pt x="791" y="477"/>
                    <a:pt x="791" y="477"/>
                  </a:cubicBezTo>
                  <a:cubicBezTo>
                    <a:pt x="794" y="476"/>
                    <a:pt x="794" y="476"/>
                    <a:pt x="794" y="476"/>
                  </a:cubicBezTo>
                  <a:cubicBezTo>
                    <a:pt x="791" y="476"/>
                    <a:pt x="791" y="476"/>
                    <a:pt x="791" y="476"/>
                  </a:cubicBezTo>
                  <a:cubicBezTo>
                    <a:pt x="794" y="476"/>
                    <a:pt x="794" y="476"/>
                    <a:pt x="794" y="476"/>
                  </a:cubicBezTo>
                  <a:cubicBezTo>
                    <a:pt x="791" y="474"/>
                    <a:pt x="791" y="474"/>
                    <a:pt x="791" y="474"/>
                  </a:cubicBezTo>
                  <a:cubicBezTo>
                    <a:pt x="791" y="475"/>
                    <a:pt x="791" y="476"/>
                    <a:pt x="791" y="476"/>
                  </a:cubicBezTo>
                  <a:cubicBezTo>
                    <a:pt x="794" y="476"/>
                    <a:pt x="794" y="476"/>
                    <a:pt x="794" y="476"/>
                  </a:cubicBezTo>
                  <a:cubicBezTo>
                    <a:pt x="791" y="474"/>
                    <a:pt x="791" y="474"/>
                    <a:pt x="791" y="474"/>
                  </a:cubicBezTo>
                  <a:cubicBezTo>
                    <a:pt x="795" y="476"/>
                    <a:pt x="795" y="476"/>
                    <a:pt x="795" y="476"/>
                  </a:cubicBezTo>
                  <a:cubicBezTo>
                    <a:pt x="797" y="473"/>
                    <a:pt x="797" y="473"/>
                    <a:pt x="797" y="47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3"/>
                    <a:pt x="10" y="3"/>
                    <a:pt x="9" y="5"/>
                  </a:cubicBezTo>
                  <a:cubicBezTo>
                    <a:pt x="9" y="6"/>
                    <a:pt x="8" y="7"/>
                    <a:pt x="8" y="8"/>
                  </a:cubicBezTo>
                  <a:cubicBezTo>
                    <a:pt x="8" y="9"/>
                    <a:pt x="9" y="10"/>
                    <a:pt x="9" y="11"/>
                  </a:cubicBezTo>
                  <a:cubicBezTo>
                    <a:pt x="11" y="13"/>
                    <a:pt x="12" y="15"/>
                    <a:pt x="14" y="17"/>
                  </a:cubicBezTo>
                  <a:cubicBezTo>
                    <a:pt x="19" y="22"/>
                    <a:pt x="25" y="27"/>
                    <a:pt x="34" y="34"/>
                  </a:cubicBezTo>
                  <a:cubicBezTo>
                    <a:pt x="68" y="58"/>
                    <a:pt x="131" y="100"/>
                    <a:pt x="208" y="148"/>
                  </a:cubicBezTo>
                  <a:cubicBezTo>
                    <a:pt x="440" y="292"/>
                    <a:pt x="790" y="497"/>
                    <a:pt x="790" y="498"/>
                  </a:cubicBezTo>
                  <a:cubicBezTo>
                    <a:pt x="792" y="499"/>
                    <a:pt x="794" y="498"/>
                    <a:pt x="795" y="496"/>
                  </a:cubicBezTo>
                  <a:cubicBezTo>
                    <a:pt x="797" y="494"/>
                    <a:pt x="796" y="492"/>
                    <a:pt x="794" y="491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8" y="17"/>
                    <a:pt x="5" y="17"/>
                    <a:pt x="4" y="19"/>
                  </a:cubicBezTo>
                  <a:cubicBezTo>
                    <a:pt x="4" y="20"/>
                    <a:pt x="3" y="21"/>
                    <a:pt x="3" y="22"/>
                  </a:cubicBezTo>
                  <a:cubicBezTo>
                    <a:pt x="3" y="23"/>
                    <a:pt x="4" y="24"/>
                    <a:pt x="4" y="25"/>
                  </a:cubicBezTo>
                  <a:cubicBezTo>
                    <a:pt x="5" y="27"/>
                    <a:pt x="7" y="29"/>
                    <a:pt x="9" y="31"/>
                  </a:cubicBezTo>
                  <a:cubicBezTo>
                    <a:pt x="14" y="36"/>
                    <a:pt x="20" y="41"/>
                    <a:pt x="29" y="48"/>
                  </a:cubicBezTo>
                  <a:cubicBezTo>
                    <a:pt x="63" y="73"/>
                    <a:pt x="127" y="114"/>
                    <a:pt x="204" y="163"/>
                  </a:cubicBezTo>
                  <a:cubicBezTo>
                    <a:pt x="436" y="307"/>
                    <a:pt x="788" y="513"/>
                    <a:pt x="788" y="514"/>
                  </a:cubicBezTo>
                  <a:cubicBezTo>
                    <a:pt x="790" y="515"/>
                    <a:pt x="792" y="514"/>
                    <a:pt x="793" y="512"/>
                  </a:cubicBezTo>
                  <a:cubicBezTo>
                    <a:pt x="794" y="510"/>
                    <a:pt x="794" y="508"/>
                    <a:pt x="792" y="507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9" y="31"/>
                    <a:pt x="7" y="32"/>
                    <a:pt x="5" y="34"/>
                  </a:cubicBezTo>
                  <a:cubicBezTo>
                    <a:pt x="5" y="34"/>
                    <a:pt x="5" y="35"/>
                    <a:pt x="5" y="36"/>
                  </a:cubicBezTo>
                  <a:cubicBezTo>
                    <a:pt x="5" y="37"/>
                    <a:pt x="5" y="38"/>
                    <a:pt x="6" y="38"/>
                  </a:cubicBezTo>
                  <a:cubicBezTo>
                    <a:pt x="6" y="39"/>
                    <a:pt x="7" y="40"/>
                    <a:pt x="7" y="40"/>
                  </a:cubicBezTo>
                  <a:cubicBezTo>
                    <a:pt x="9" y="42"/>
                    <a:pt x="10" y="43"/>
                    <a:pt x="13" y="45"/>
                  </a:cubicBezTo>
                  <a:cubicBezTo>
                    <a:pt x="23" y="52"/>
                    <a:pt x="42" y="65"/>
                    <a:pt x="68" y="82"/>
                  </a:cubicBezTo>
                  <a:cubicBezTo>
                    <a:pt x="254" y="203"/>
                    <a:pt x="793" y="530"/>
                    <a:pt x="793" y="530"/>
                  </a:cubicBezTo>
                  <a:cubicBezTo>
                    <a:pt x="795" y="532"/>
                    <a:pt x="797" y="531"/>
                    <a:pt x="798" y="529"/>
                  </a:cubicBezTo>
                  <a:cubicBezTo>
                    <a:pt x="800" y="527"/>
                    <a:pt x="799" y="525"/>
                    <a:pt x="797" y="524"/>
                  </a:cubicBezTo>
                  <a:cubicBezTo>
                    <a:pt x="797" y="524"/>
                    <a:pt x="614" y="405"/>
                    <a:pt x="424" y="286"/>
                  </a:cubicBezTo>
                  <a:cubicBezTo>
                    <a:pt x="329" y="227"/>
                    <a:pt x="232" y="167"/>
                    <a:pt x="156" y="123"/>
                  </a:cubicBezTo>
                  <a:cubicBezTo>
                    <a:pt x="118" y="100"/>
                    <a:pt x="85" y="82"/>
                    <a:pt x="60" y="69"/>
                  </a:cubicBezTo>
                  <a:cubicBezTo>
                    <a:pt x="47" y="62"/>
                    <a:pt x="37" y="57"/>
                    <a:pt x="28" y="54"/>
                  </a:cubicBezTo>
                  <a:cubicBezTo>
                    <a:pt x="24" y="52"/>
                    <a:pt x="20" y="50"/>
                    <a:pt x="17" y="50"/>
                  </a:cubicBezTo>
                  <a:cubicBezTo>
                    <a:pt x="14" y="49"/>
                    <a:pt x="12" y="48"/>
                    <a:pt x="9" y="48"/>
                  </a:cubicBezTo>
                  <a:cubicBezTo>
                    <a:pt x="8" y="48"/>
                    <a:pt x="7" y="48"/>
                    <a:pt x="6" y="48"/>
                  </a:cubicBezTo>
                  <a:cubicBezTo>
                    <a:pt x="5" y="49"/>
                    <a:pt x="4" y="50"/>
                    <a:pt x="3" y="51"/>
                  </a:cubicBezTo>
                  <a:cubicBezTo>
                    <a:pt x="3" y="52"/>
                    <a:pt x="2" y="53"/>
                    <a:pt x="3" y="54"/>
                  </a:cubicBezTo>
                  <a:cubicBezTo>
                    <a:pt x="3" y="55"/>
                    <a:pt x="4" y="56"/>
                    <a:pt x="4" y="56"/>
                  </a:cubicBezTo>
                  <a:cubicBezTo>
                    <a:pt x="4" y="56"/>
                    <a:pt x="8" y="58"/>
                    <a:pt x="13" y="62"/>
                  </a:cubicBezTo>
                  <a:cubicBezTo>
                    <a:pt x="57" y="88"/>
                    <a:pt x="251" y="209"/>
                    <a:pt x="435" y="323"/>
                  </a:cubicBezTo>
                  <a:cubicBezTo>
                    <a:pt x="527" y="380"/>
                    <a:pt x="616" y="436"/>
                    <a:pt x="682" y="477"/>
                  </a:cubicBezTo>
                  <a:cubicBezTo>
                    <a:pt x="716" y="498"/>
                    <a:pt x="743" y="516"/>
                    <a:pt x="762" y="528"/>
                  </a:cubicBezTo>
                  <a:cubicBezTo>
                    <a:pt x="772" y="534"/>
                    <a:pt x="779" y="539"/>
                    <a:pt x="784" y="542"/>
                  </a:cubicBezTo>
                  <a:cubicBezTo>
                    <a:pt x="787" y="544"/>
                    <a:pt x="789" y="545"/>
                    <a:pt x="790" y="546"/>
                  </a:cubicBezTo>
                  <a:cubicBezTo>
                    <a:pt x="790" y="547"/>
                    <a:pt x="791" y="547"/>
                    <a:pt x="791" y="547"/>
                  </a:cubicBezTo>
                  <a:cubicBezTo>
                    <a:pt x="791" y="547"/>
                    <a:pt x="791" y="547"/>
                    <a:pt x="791" y="547"/>
                  </a:cubicBezTo>
                  <a:cubicBezTo>
                    <a:pt x="792" y="546"/>
                    <a:pt x="792" y="546"/>
                    <a:pt x="792" y="546"/>
                  </a:cubicBezTo>
                  <a:cubicBezTo>
                    <a:pt x="791" y="547"/>
                    <a:pt x="791" y="547"/>
                    <a:pt x="791" y="547"/>
                  </a:cubicBezTo>
                  <a:cubicBezTo>
                    <a:pt x="791" y="547"/>
                    <a:pt x="791" y="547"/>
                    <a:pt x="791" y="547"/>
                  </a:cubicBezTo>
                  <a:cubicBezTo>
                    <a:pt x="792" y="546"/>
                    <a:pt x="792" y="546"/>
                    <a:pt x="792" y="546"/>
                  </a:cubicBezTo>
                  <a:cubicBezTo>
                    <a:pt x="791" y="547"/>
                    <a:pt x="791" y="547"/>
                    <a:pt x="791" y="547"/>
                  </a:cubicBezTo>
                  <a:cubicBezTo>
                    <a:pt x="794" y="545"/>
                    <a:pt x="794" y="545"/>
                    <a:pt x="794" y="545"/>
                  </a:cubicBezTo>
                  <a:cubicBezTo>
                    <a:pt x="791" y="547"/>
                    <a:pt x="791" y="547"/>
                    <a:pt x="791" y="547"/>
                  </a:cubicBezTo>
                  <a:cubicBezTo>
                    <a:pt x="791" y="547"/>
                    <a:pt x="791" y="547"/>
                    <a:pt x="791" y="547"/>
                  </a:cubicBezTo>
                  <a:cubicBezTo>
                    <a:pt x="794" y="545"/>
                    <a:pt x="794" y="545"/>
                    <a:pt x="794" y="545"/>
                  </a:cubicBezTo>
                  <a:cubicBezTo>
                    <a:pt x="791" y="547"/>
                    <a:pt x="791" y="547"/>
                    <a:pt x="791" y="547"/>
                  </a:cubicBezTo>
                  <a:cubicBezTo>
                    <a:pt x="794" y="545"/>
                    <a:pt x="794" y="545"/>
                    <a:pt x="794" y="545"/>
                  </a:cubicBezTo>
                  <a:cubicBezTo>
                    <a:pt x="790" y="545"/>
                    <a:pt x="790" y="545"/>
                    <a:pt x="790" y="545"/>
                  </a:cubicBezTo>
                  <a:cubicBezTo>
                    <a:pt x="790" y="546"/>
                    <a:pt x="790" y="546"/>
                    <a:pt x="791" y="547"/>
                  </a:cubicBezTo>
                  <a:cubicBezTo>
                    <a:pt x="794" y="545"/>
                    <a:pt x="794" y="545"/>
                    <a:pt x="794" y="545"/>
                  </a:cubicBezTo>
                  <a:cubicBezTo>
                    <a:pt x="790" y="545"/>
                    <a:pt x="790" y="545"/>
                    <a:pt x="790" y="545"/>
                  </a:cubicBezTo>
                  <a:cubicBezTo>
                    <a:pt x="794" y="545"/>
                    <a:pt x="794" y="545"/>
                    <a:pt x="794" y="545"/>
                  </a:cubicBezTo>
                  <a:cubicBezTo>
                    <a:pt x="791" y="543"/>
                    <a:pt x="791" y="543"/>
                    <a:pt x="791" y="543"/>
                  </a:cubicBezTo>
                  <a:cubicBezTo>
                    <a:pt x="790" y="544"/>
                    <a:pt x="790" y="544"/>
                    <a:pt x="790" y="545"/>
                  </a:cubicBezTo>
                  <a:cubicBezTo>
                    <a:pt x="794" y="545"/>
                    <a:pt x="794" y="545"/>
                    <a:pt x="794" y="545"/>
                  </a:cubicBezTo>
                  <a:cubicBezTo>
                    <a:pt x="791" y="543"/>
                    <a:pt x="791" y="543"/>
                    <a:pt x="791" y="543"/>
                  </a:cubicBezTo>
                  <a:cubicBezTo>
                    <a:pt x="794" y="545"/>
                    <a:pt x="794" y="545"/>
                    <a:pt x="794" y="545"/>
                  </a:cubicBezTo>
                  <a:cubicBezTo>
                    <a:pt x="796" y="542"/>
                    <a:pt x="796" y="542"/>
                    <a:pt x="796" y="542"/>
                  </a:cubicBezTo>
                  <a:cubicBezTo>
                    <a:pt x="12" y="68"/>
                    <a:pt x="12" y="68"/>
                    <a:pt x="12" y="68"/>
                  </a:cubicBezTo>
                  <a:cubicBezTo>
                    <a:pt x="11" y="67"/>
                    <a:pt x="10" y="67"/>
                    <a:pt x="9" y="67"/>
                  </a:cubicBezTo>
                  <a:cubicBezTo>
                    <a:pt x="8" y="68"/>
                    <a:pt x="8" y="68"/>
                    <a:pt x="7" y="69"/>
                  </a:cubicBezTo>
                  <a:cubicBezTo>
                    <a:pt x="7" y="70"/>
                    <a:pt x="6" y="71"/>
                    <a:pt x="7" y="72"/>
                  </a:cubicBezTo>
                  <a:cubicBezTo>
                    <a:pt x="7" y="73"/>
                    <a:pt x="7" y="74"/>
                    <a:pt x="8" y="74"/>
                  </a:cubicBezTo>
                  <a:cubicBezTo>
                    <a:pt x="8" y="74"/>
                    <a:pt x="11" y="76"/>
                    <a:pt x="17" y="80"/>
                  </a:cubicBezTo>
                  <a:cubicBezTo>
                    <a:pt x="60" y="106"/>
                    <a:pt x="254" y="223"/>
                    <a:pt x="437" y="335"/>
                  </a:cubicBezTo>
                  <a:cubicBezTo>
                    <a:pt x="529" y="391"/>
                    <a:pt x="618" y="446"/>
                    <a:pt x="684" y="489"/>
                  </a:cubicBezTo>
                  <a:cubicBezTo>
                    <a:pt x="717" y="510"/>
                    <a:pt x="744" y="528"/>
                    <a:pt x="763" y="541"/>
                  </a:cubicBezTo>
                  <a:cubicBezTo>
                    <a:pt x="772" y="547"/>
                    <a:pt x="780" y="552"/>
                    <a:pt x="785" y="556"/>
                  </a:cubicBezTo>
                  <a:cubicBezTo>
                    <a:pt x="787" y="558"/>
                    <a:pt x="789" y="560"/>
                    <a:pt x="790" y="561"/>
                  </a:cubicBezTo>
                  <a:cubicBezTo>
                    <a:pt x="791" y="562"/>
                    <a:pt x="791" y="562"/>
                    <a:pt x="791" y="562"/>
                  </a:cubicBezTo>
                  <a:cubicBezTo>
                    <a:pt x="791" y="562"/>
                    <a:pt x="791" y="562"/>
                    <a:pt x="791" y="562"/>
                  </a:cubicBezTo>
                  <a:cubicBezTo>
                    <a:pt x="793" y="561"/>
                    <a:pt x="793" y="561"/>
                    <a:pt x="793" y="561"/>
                  </a:cubicBezTo>
                  <a:cubicBezTo>
                    <a:pt x="791" y="561"/>
                    <a:pt x="791" y="561"/>
                    <a:pt x="791" y="561"/>
                  </a:cubicBezTo>
                  <a:cubicBezTo>
                    <a:pt x="791" y="562"/>
                    <a:pt x="791" y="562"/>
                    <a:pt x="791" y="562"/>
                  </a:cubicBezTo>
                  <a:cubicBezTo>
                    <a:pt x="793" y="561"/>
                    <a:pt x="793" y="561"/>
                    <a:pt x="793" y="561"/>
                  </a:cubicBezTo>
                  <a:cubicBezTo>
                    <a:pt x="791" y="561"/>
                    <a:pt x="791" y="561"/>
                    <a:pt x="791" y="561"/>
                  </a:cubicBezTo>
                  <a:cubicBezTo>
                    <a:pt x="794" y="561"/>
                    <a:pt x="794" y="561"/>
                    <a:pt x="794" y="561"/>
                  </a:cubicBezTo>
                  <a:cubicBezTo>
                    <a:pt x="791" y="559"/>
                    <a:pt x="791" y="559"/>
                    <a:pt x="791" y="559"/>
                  </a:cubicBezTo>
                  <a:cubicBezTo>
                    <a:pt x="791" y="560"/>
                    <a:pt x="791" y="560"/>
                    <a:pt x="791" y="561"/>
                  </a:cubicBezTo>
                  <a:cubicBezTo>
                    <a:pt x="794" y="561"/>
                    <a:pt x="794" y="561"/>
                    <a:pt x="794" y="561"/>
                  </a:cubicBezTo>
                  <a:cubicBezTo>
                    <a:pt x="791" y="559"/>
                    <a:pt x="791" y="559"/>
                    <a:pt x="791" y="559"/>
                  </a:cubicBezTo>
                  <a:cubicBezTo>
                    <a:pt x="795" y="561"/>
                    <a:pt x="795" y="561"/>
                    <a:pt x="795" y="561"/>
                  </a:cubicBezTo>
                  <a:cubicBezTo>
                    <a:pt x="797" y="558"/>
                    <a:pt x="797" y="558"/>
                    <a:pt x="797" y="558"/>
                  </a:cubicBezTo>
                  <a:cubicBezTo>
                    <a:pt x="9" y="84"/>
                    <a:pt x="9" y="84"/>
                    <a:pt x="9" y="84"/>
                  </a:cubicBezTo>
                  <a:cubicBezTo>
                    <a:pt x="7" y="83"/>
                    <a:pt x="5" y="83"/>
                    <a:pt x="4" y="85"/>
                  </a:cubicBezTo>
                  <a:cubicBezTo>
                    <a:pt x="3" y="86"/>
                    <a:pt x="3" y="87"/>
                    <a:pt x="3" y="88"/>
                  </a:cubicBezTo>
                  <a:cubicBezTo>
                    <a:pt x="3" y="89"/>
                    <a:pt x="4" y="91"/>
                    <a:pt x="4" y="92"/>
                  </a:cubicBezTo>
                  <a:cubicBezTo>
                    <a:pt x="5" y="94"/>
                    <a:pt x="7" y="95"/>
                    <a:pt x="9" y="98"/>
                  </a:cubicBezTo>
                  <a:cubicBezTo>
                    <a:pt x="14" y="102"/>
                    <a:pt x="20" y="107"/>
                    <a:pt x="29" y="114"/>
                  </a:cubicBezTo>
                  <a:cubicBezTo>
                    <a:pt x="63" y="138"/>
                    <a:pt x="127" y="178"/>
                    <a:pt x="205" y="224"/>
                  </a:cubicBezTo>
                  <a:cubicBezTo>
                    <a:pt x="321" y="294"/>
                    <a:pt x="468" y="380"/>
                    <a:pt x="585" y="449"/>
                  </a:cubicBezTo>
                  <a:cubicBezTo>
                    <a:pt x="644" y="484"/>
                    <a:pt x="695" y="515"/>
                    <a:pt x="732" y="538"/>
                  </a:cubicBezTo>
                  <a:cubicBezTo>
                    <a:pt x="750" y="550"/>
                    <a:pt x="765" y="560"/>
                    <a:pt x="775" y="567"/>
                  </a:cubicBezTo>
                  <a:cubicBezTo>
                    <a:pt x="780" y="570"/>
                    <a:pt x="784" y="573"/>
                    <a:pt x="786" y="575"/>
                  </a:cubicBezTo>
                  <a:cubicBezTo>
                    <a:pt x="787" y="577"/>
                    <a:pt x="788" y="577"/>
                    <a:pt x="789" y="578"/>
                  </a:cubicBezTo>
                  <a:cubicBezTo>
                    <a:pt x="789" y="579"/>
                    <a:pt x="789" y="579"/>
                    <a:pt x="789" y="579"/>
                  </a:cubicBezTo>
                  <a:cubicBezTo>
                    <a:pt x="790" y="578"/>
                    <a:pt x="790" y="578"/>
                    <a:pt x="790" y="578"/>
                  </a:cubicBezTo>
                  <a:cubicBezTo>
                    <a:pt x="789" y="578"/>
                    <a:pt x="789" y="578"/>
                    <a:pt x="789" y="578"/>
                  </a:cubicBezTo>
                  <a:cubicBezTo>
                    <a:pt x="789" y="579"/>
                    <a:pt x="789" y="579"/>
                    <a:pt x="789" y="579"/>
                  </a:cubicBezTo>
                  <a:cubicBezTo>
                    <a:pt x="790" y="578"/>
                    <a:pt x="790" y="578"/>
                    <a:pt x="790" y="578"/>
                  </a:cubicBezTo>
                  <a:cubicBezTo>
                    <a:pt x="789" y="578"/>
                    <a:pt x="789" y="578"/>
                    <a:pt x="789" y="578"/>
                  </a:cubicBezTo>
                  <a:cubicBezTo>
                    <a:pt x="791" y="578"/>
                    <a:pt x="791" y="578"/>
                    <a:pt x="791" y="578"/>
                  </a:cubicBezTo>
                  <a:cubicBezTo>
                    <a:pt x="789" y="578"/>
                    <a:pt x="789" y="578"/>
                    <a:pt x="789" y="578"/>
                  </a:cubicBezTo>
                  <a:cubicBezTo>
                    <a:pt x="789" y="578"/>
                    <a:pt x="789" y="578"/>
                    <a:pt x="789" y="578"/>
                  </a:cubicBezTo>
                  <a:cubicBezTo>
                    <a:pt x="791" y="578"/>
                    <a:pt x="791" y="578"/>
                    <a:pt x="791" y="578"/>
                  </a:cubicBezTo>
                  <a:cubicBezTo>
                    <a:pt x="789" y="578"/>
                    <a:pt x="789" y="578"/>
                    <a:pt x="789" y="578"/>
                  </a:cubicBezTo>
                  <a:cubicBezTo>
                    <a:pt x="792" y="578"/>
                    <a:pt x="792" y="578"/>
                    <a:pt x="792" y="578"/>
                  </a:cubicBezTo>
                  <a:cubicBezTo>
                    <a:pt x="789" y="576"/>
                    <a:pt x="789" y="576"/>
                    <a:pt x="789" y="576"/>
                  </a:cubicBezTo>
                  <a:cubicBezTo>
                    <a:pt x="789" y="577"/>
                    <a:pt x="789" y="577"/>
                    <a:pt x="789" y="578"/>
                  </a:cubicBezTo>
                  <a:cubicBezTo>
                    <a:pt x="792" y="578"/>
                    <a:pt x="792" y="578"/>
                    <a:pt x="792" y="578"/>
                  </a:cubicBezTo>
                  <a:cubicBezTo>
                    <a:pt x="789" y="576"/>
                    <a:pt x="789" y="576"/>
                    <a:pt x="789" y="576"/>
                  </a:cubicBezTo>
                  <a:cubicBezTo>
                    <a:pt x="789" y="576"/>
                    <a:pt x="789" y="576"/>
                    <a:pt x="789" y="576"/>
                  </a:cubicBezTo>
                  <a:cubicBezTo>
                    <a:pt x="792" y="578"/>
                    <a:pt x="792" y="578"/>
                    <a:pt x="792" y="578"/>
                  </a:cubicBezTo>
                  <a:cubicBezTo>
                    <a:pt x="791" y="574"/>
                    <a:pt x="791" y="574"/>
                    <a:pt x="791" y="574"/>
                  </a:cubicBezTo>
                  <a:cubicBezTo>
                    <a:pt x="791" y="575"/>
                    <a:pt x="790" y="575"/>
                    <a:pt x="789" y="576"/>
                  </a:cubicBezTo>
                  <a:cubicBezTo>
                    <a:pt x="792" y="578"/>
                    <a:pt x="792" y="578"/>
                    <a:pt x="792" y="578"/>
                  </a:cubicBezTo>
                  <a:cubicBezTo>
                    <a:pt x="791" y="574"/>
                    <a:pt x="791" y="574"/>
                    <a:pt x="791" y="574"/>
                  </a:cubicBezTo>
                  <a:cubicBezTo>
                    <a:pt x="792" y="578"/>
                    <a:pt x="792" y="578"/>
                    <a:pt x="792" y="578"/>
                  </a:cubicBezTo>
                  <a:cubicBezTo>
                    <a:pt x="792" y="574"/>
                    <a:pt x="792" y="574"/>
                    <a:pt x="792" y="574"/>
                  </a:cubicBezTo>
                  <a:cubicBezTo>
                    <a:pt x="792" y="574"/>
                    <a:pt x="792" y="574"/>
                    <a:pt x="791" y="574"/>
                  </a:cubicBezTo>
                  <a:cubicBezTo>
                    <a:pt x="792" y="578"/>
                    <a:pt x="792" y="578"/>
                    <a:pt x="792" y="578"/>
                  </a:cubicBezTo>
                  <a:cubicBezTo>
                    <a:pt x="792" y="574"/>
                    <a:pt x="792" y="574"/>
                    <a:pt x="792" y="574"/>
                  </a:cubicBezTo>
                  <a:cubicBezTo>
                    <a:pt x="792" y="576"/>
                    <a:pt x="792" y="576"/>
                    <a:pt x="792" y="576"/>
                  </a:cubicBezTo>
                  <a:cubicBezTo>
                    <a:pt x="793" y="574"/>
                    <a:pt x="793" y="574"/>
                    <a:pt x="793" y="574"/>
                  </a:cubicBezTo>
                  <a:cubicBezTo>
                    <a:pt x="792" y="574"/>
                    <a:pt x="792" y="574"/>
                    <a:pt x="792" y="574"/>
                  </a:cubicBezTo>
                  <a:cubicBezTo>
                    <a:pt x="792" y="576"/>
                    <a:pt x="792" y="576"/>
                    <a:pt x="792" y="576"/>
                  </a:cubicBezTo>
                  <a:cubicBezTo>
                    <a:pt x="793" y="574"/>
                    <a:pt x="793" y="574"/>
                    <a:pt x="793" y="574"/>
                  </a:cubicBezTo>
                  <a:cubicBezTo>
                    <a:pt x="792" y="575"/>
                    <a:pt x="792" y="575"/>
                    <a:pt x="792" y="575"/>
                  </a:cubicBezTo>
                  <a:cubicBezTo>
                    <a:pt x="793" y="574"/>
                    <a:pt x="793" y="574"/>
                    <a:pt x="793" y="574"/>
                  </a:cubicBezTo>
                  <a:cubicBezTo>
                    <a:pt x="793" y="574"/>
                    <a:pt x="793" y="574"/>
                    <a:pt x="793" y="574"/>
                  </a:cubicBezTo>
                  <a:cubicBezTo>
                    <a:pt x="792" y="575"/>
                    <a:pt x="792" y="575"/>
                    <a:pt x="792" y="575"/>
                  </a:cubicBezTo>
                  <a:cubicBezTo>
                    <a:pt x="793" y="574"/>
                    <a:pt x="793" y="574"/>
                    <a:pt x="793" y="574"/>
                  </a:cubicBezTo>
                  <a:cubicBezTo>
                    <a:pt x="793" y="574"/>
                    <a:pt x="792" y="574"/>
                    <a:pt x="791" y="574"/>
                  </a:cubicBezTo>
                  <a:cubicBezTo>
                    <a:pt x="789" y="573"/>
                    <a:pt x="783" y="570"/>
                    <a:pt x="775" y="566"/>
                  </a:cubicBezTo>
                  <a:cubicBezTo>
                    <a:pt x="745" y="549"/>
                    <a:pt x="682" y="512"/>
                    <a:pt x="604" y="465"/>
                  </a:cubicBezTo>
                  <a:cubicBezTo>
                    <a:pt x="488" y="395"/>
                    <a:pt x="339" y="304"/>
                    <a:pt x="219" y="231"/>
                  </a:cubicBezTo>
                  <a:cubicBezTo>
                    <a:pt x="159" y="194"/>
                    <a:pt x="106" y="162"/>
                    <a:pt x="69" y="139"/>
                  </a:cubicBezTo>
                  <a:cubicBezTo>
                    <a:pt x="50" y="127"/>
                    <a:pt x="35" y="118"/>
                    <a:pt x="24" y="111"/>
                  </a:cubicBezTo>
                  <a:cubicBezTo>
                    <a:pt x="14" y="105"/>
                    <a:pt x="8" y="101"/>
                    <a:pt x="8" y="101"/>
                  </a:cubicBezTo>
                  <a:cubicBezTo>
                    <a:pt x="7" y="100"/>
                    <a:pt x="4" y="101"/>
                    <a:pt x="3" y="103"/>
                  </a:cubicBezTo>
                  <a:cubicBezTo>
                    <a:pt x="2" y="103"/>
                    <a:pt x="2" y="105"/>
                    <a:pt x="2" y="105"/>
                  </a:cubicBezTo>
                  <a:cubicBezTo>
                    <a:pt x="2" y="107"/>
                    <a:pt x="3" y="108"/>
                    <a:pt x="3" y="109"/>
                  </a:cubicBezTo>
                  <a:cubicBezTo>
                    <a:pt x="4" y="111"/>
                    <a:pt x="6" y="113"/>
                    <a:pt x="8" y="115"/>
                  </a:cubicBezTo>
                  <a:cubicBezTo>
                    <a:pt x="13" y="120"/>
                    <a:pt x="20" y="125"/>
                    <a:pt x="29" y="132"/>
                  </a:cubicBezTo>
                  <a:cubicBezTo>
                    <a:pt x="62" y="157"/>
                    <a:pt x="127" y="199"/>
                    <a:pt x="205" y="248"/>
                  </a:cubicBezTo>
                  <a:cubicBezTo>
                    <a:pt x="438" y="394"/>
                    <a:pt x="793" y="601"/>
                    <a:pt x="793" y="601"/>
                  </a:cubicBezTo>
                  <a:cubicBezTo>
                    <a:pt x="795" y="598"/>
                    <a:pt x="795" y="598"/>
                    <a:pt x="795" y="598"/>
                  </a:cubicBezTo>
                  <a:cubicBezTo>
                    <a:pt x="792" y="595"/>
                    <a:pt x="792" y="595"/>
                    <a:pt x="792" y="595"/>
                  </a:cubicBezTo>
                  <a:cubicBezTo>
                    <a:pt x="794" y="597"/>
                    <a:pt x="794" y="597"/>
                    <a:pt x="794" y="597"/>
                  </a:cubicBezTo>
                  <a:cubicBezTo>
                    <a:pt x="793" y="594"/>
                    <a:pt x="793" y="594"/>
                    <a:pt x="793" y="594"/>
                  </a:cubicBezTo>
                  <a:cubicBezTo>
                    <a:pt x="793" y="594"/>
                    <a:pt x="792" y="595"/>
                    <a:pt x="792" y="595"/>
                  </a:cubicBezTo>
                  <a:cubicBezTo>
                    <a:pt x="794" y="597"/>
                    <a:pt x="794" y="597"/>
                    <a:pt x="794" y="597"/>
                  </a:cubicBezTo>
                  <a:cubicBezTo>
                    <a:pt x="793" y="594"/>
                    <a:pt x="793" y="594"/>
                    <a:pt x="793" y="594"/>
                  </a:cubicBezTo>
                  <a:cubicBezTo>
                    <a:pt x="794" y="596"/>
                    <a:pt x="794" y="596"/>
                    <a:pt x="794" y="596"/>
                  </a:cubicBezTo>
                  <a:cubicBezTo>
                    <a:pt x="794" y="594"/>
                    <a:pt x="794" y="594"/>
                    <a:pt x="794" y="594"/>
                  </a:cubicBezTo>
                  <a:cubicBezTo>
                    <a:pt x="794" y="594"/>
                    <a:pt x="794" y="594"/>
                    <a:pt x="793" y="594"/>
                  </a:cubicBezTo>
                  <a:cubicBezTo>
                    <a:pt x="794" y="596"/>
                    <a:pt x="794" y="596"/>
                    <a:pt x="794" y="596"/>
                  </a:cubicBezTo>
                  <a:cubicBezTo>
                    <a:pt x="794" y="594"/>
                    <a:pt x="794" y="594"/>
                    <a:pt x="794" y="594"/>
                  </a:cubicBezTo>
                  <a:cubicBezTo>
                    <a:pt x="794" y="594"/>
                    <a:pt x="793" y="594"/>
                    <a:pt x="793" y="594"/>
                  </a:cubicBezTo>
                  <a:cubicBezTo>
                    <a:pt x="790" y="593"/>
                    <a:pt x="784" y="591"/>
                    <a:pt x="776" y="586"/>
                  </a:cubicBezTo>
                  <a:cubicBezTo>
                    <a:pt x="747" y="571"/>
                    <a:pt x="686" y="533"/>
                    <a:pt x="612" y="486"/>
                  </a:cubicBezTo>
                  <a:cubicBezTo>
                    <a:pt x="501" y="416"/>
                    <a:pt x="359" y="323"/>
                    <a:pt x="240" y="247"/>
                  </a:cubicBezTo>
                  <a:cubicBezTo>
                    <a:pt x="180" y="210"/>
                    <a:pt x="127" y="177"/>
                    <a:pt x="86" y="153"/>
                  </a:cubicBezTo>
                  <a:cubicBezTo>
                    <a:pt x="66" y="141"/>
                    <a:pt x="48" y="131"/>
                    <a:pt x="35" y="125"/>
                  </a:cubicBezTo>
                  <a:cubicBezTo>
                    <a:pt x="29" y="122"/>
                    <a:pt x="23" y="119"/>
                    <a:pt x="18" y="117"/>
                  </a:cubicBezTo>
                  <a:cubicBezTo>
                    <a:pt x="16" y="116"/>
                    <a:pt x="14" y="116"/>
                    <a:pt x="12" y="115"/>
                  </a:cubicBezTo>
                  <a:cubicBezTo>
                    <a:pt x="10" y="115"/>
                    <a:pt x="9" y="114"/>
                    <a:pt x="7" y="114"/>
                  </a:cubicBezTo>
                  <a:cubicBezTo>
                    <a:pt x="6" y="114"/>
                    <a:pt x="5" y="114"/>
                    <a:pt x="4" y="115"/>
                  </a:cubicBezTo>
                  <a:cubicBezTo>
                    <a:pt x="3" y="115"/>
                    <a:pt x="2" y="116"/>
                    <a:pt x="2" y="117"/>
                  </a:cubicBezTo>
                  <a:cubicBezTo>
                    <a:pt x="0" y="119"/>
                    <a:pt x="1" y="121"/>
                    <a:pt x="3" y="122"/>
                  </a:cubicBezTo>
                  <a:cubicBezTo>
                    <a:pt x="259" y="282"/>
                    <a:pt x="259" y="282"/>
                    <a:pt x="259" y="282"/>
                  </a:cubicBezTo>
                  <a:cubicBezTo>
                    <a:pt x="9" y="131"/>
                    <a:pt x="9" y="131"/>
                    <a:pt x="9" y="131"/>
                  </a:cubicBezTo>
                  <a:cubicBezTo>
                    <a:pt x="9" y="130"/>
                    <a:pt x="8" y="130"/>
                    <a:pt x="7" y="130"/>
                  </a:cubicBezTo>
                  <a:cubicBezTo>
                    <a:pt x="5" y="131"/>
                    <a:pt x="5" y="131"/>
                    <a:pt x="4" y="132"/>
                  </a:cubicBezTo>
                  <a:cubicBezTo>
                    <a:pt x="4" y="133"/>
                    <a:pt x="3" y="134"/>
                    <a:pt x="4" y="135"/>
                  </a:cubicBezTo>
                  <a:cubicBezTo>
                    <a:pt x="4" y="136"/>
                    <a:pt x="5" y="137"/>
                    <a:pt x="5" y="137"/>
                  </a:cubicBezTo>
                  <a:cubicBezTo>
                    <a:pt x="5" y="137"/>
                    <a:pt x="8" y="139"/>
                    <a:pt x="14" y="143"/>
                  </a:cubicBezTo>
                  <a:cubicBezTo>
                    <a:pt x="57" y="168"/>
                    <a:pt x="250" y="284"/>
                    <a:pt x="433" y="396"/>
                  </a:cubicBezTo>
                  <a:cubicBezTo>
                    <a:pt x="524" y="452"/>
                    <a:pt x="613" y="507"/>
                    <a:pt x="679" y="549"/>
                  </a:cubicBezTo>
                  <a:cubicBezTo>
                    <a:pt x="712" y="570"/>
                    <a:pt x="739" y="588"/>
                    <a:pt x="758" y="601"/>
                  </a:cubicBezTo>
                  <a:cubicBezTo>
                    <a:pt x="767" y="608"/>
                    <a:pt x="774" y="613"/>
                    <a:pt x="779" y="617"/>
                  </a:cubicBezTo>
                  <a:cubicBezTo>
                    <a:pt x="782" y="619"/>
                    <a:pt x="784" y="621"/>
                    <a:pt x="785" y="622"/>
                  </a:cubicBezTo>
                  <a:cubicBezTo>
                    <a:pt x="785" y="623"/>
                    <a:pt x="786" y="623"/>
                    <a:pt x="786" y="623"/>
                  </a:cubicBezTo>
                  <a:cubicBezTo>
                    <a:pt x="786" y="623"/>
                    <a:pt x="786" y="623"/>
                    <a:pt x="786" y="623"/>
                  </a:cubicBezTo>
                  <a:cubicBezTo>
                    <a:pt x="788" y="622"/>
                    <a:pt x="788" y="622"/>
                    <a:pt x="788" y="622"/>
                  </a:cubicBezTo>
                  <a:cubicBezTo>
                    <a:pt x="786" y="622"/>
                    <a:pt x="786" y="622"/>
                    <a:pt x="786" y="622"/>
                  </a:cubicBezTo>
                  <a:cubicBezTo>
                    <a:pt x="786" y="623"/>
                    <a:pt x="786" y="623"/>
                    <a:pt x="786" y="623"/>
                  </a:cubicBezTo>
                  <a:cubicBezTo>
                    <a:pt x="788" y="622"/>
                    <a:pt x="788" y="622"/>
                    <a:pt x="788" y="622"/>
                  </a:cubicBezTo>
                  <a:cubicBezTo>
                    <a:pt x="786" y="622"/>
                    <a:pt x="786" y="622"/>
                    <a:pt x="786" y="622"/>
                  </a:cubicBezTo>
                  <a:cubicBezTo>
                    <a:pt x="789" y="622"/>
                    <a:pt x="789" y="622"/>
                    <a:pt x="789" y="622"/>
                  </a:cubicBezTo>
                  <a:cubicBezTo>
                    <a:pt x="786" y="621"/>
                    <a:pt x="786" y="621"/>
                    <a:pt x="786" y="621"/>
                  </a:cubicBezTo>
                  <a:cubicBezTo>
                    <a:pt x="786" y="621"/>
                    <a:pt x="786" y="622"/>
                    <a:pt x="786" y="622"/>
                  </a:cubicBezTo>
                  <a:cubicBezTo>
                    <a:pt x="789" y="622"/>
                    <a:pt x="789" y="622"/>
                    <a:pt x="789" y="622"/>
                  </a:cubicBezTo>
                  <a:cubicBezTo>
                    <a:pt x="786" y="621"/>
                    <a:pt x="786" y="621"/>
                    <a:pt x="786" y="621"/>
                  </a:cubicBezTo>
                  <a:cubicBezTo>
                    <a:pt x="786" y="621"/>
                    <a:pt x="786" y="621"/>
                    <a:pt x="786" y="621"/>
                  </a:cubicBezTo>
                  <a:cubicBezTo>
                    <a:pt x="789" y="623"/>
                    <a:pt x="789" y="623"/>
                    <a:pt x="789" y="623"/>
                  </a:cubicBezTo>
                  <a:cubicBezTo>
                    <a:pt x="788" y="619"/>
                    <a:pt x="788" y="619"/>
                    <a:pt x="788" y="619"/>
                  </a:cubicBezTo>
                  <a:cubicBezTo>
                    <a:pt x="787" y="619"/>
                    <a:pt x="787" y="620"/>
                    <a:pt x="786" y="621"/>
                  </a:cubicBezTo>
                  <a:cubicBezTo>
                    <a:pt x="789" y="623"/>
                    <a:pt x="789" y="623"/>
                    <a:pt x="789" y="623"/>
                  </a:cubicBezTo>
                  <a:cubicBezTo>
                    <a:pt x="788" y="619"/>
                    <a:pt x="788" y="619"/>
                    <a:pt x="788" y="619"/>
                  </a:cubicBezTo>
                  <a:cubicBezTo>
                    <a:pt x="789" y="622"/>
                    <a:pt x="789" y="622"/>
                    <a:pt x="789" y="622"/>
                  </a:cubicBezTo>
                  <a:cubicBezTo>
                    <a:pt x="789" y="619"/>
                    <a:pt x="789" y="619"/>
                    <a:pt x="789" y="619"/>
                  </a:cubicBezTo>
                  <a:cubicBezTo>
                    <a:pt x="789" y="619"/>
                    <a:pt x="789" y="619"/>
                    <a:pt x="788" y="619"/>
                  </a:cubicBezTo>
                  <a:cubicBezTo>
                    <a:pt x="789" y="622"/>
                    <a:pt x="789" y="622"/>
                    <a:pt x="789" y="622"/>
                  </a:cubicBezTo>
                  <a:cubicBezTo>
                    <a:pt x="789" y="619"/>
                    <a:pt x="789" y="619"/>
                    <a:pt x="789" y="619"/>
                  </a:cubicBezTo>
                  <a:cubicBezTo>
                    <a:pt x="789" y="621"/>
                    <a:pt x="789" y="621"/>
                    <a:pt x="789" y="621"/>
                  </a:cubicBezTo>
                  <a:cubicBezTo>
                    <a:pt x="789" y="619"/>
                    <a:pt x="789" y="619"/>
                    <a:pt x="789" y="619"/>
                  </a:cubicBezTo>
                  <a:cubicBezTo>
                    <a:pt x="789" y="619"/>
                    <a:pt x="789" y="619"/>
                    <a:pt x="789" y="619"/>
                  </a:cubicBezTo>
                  <a:cubicBezTo>
                    <a:pt x="789" y="621"/>
                    <a:pt x="789" y="621"/>
                    <a:pt x="789" y="621"/>
                  </a:cubicBezTo>
                  <a:cubicBezTo>
                    <a:pt x="789" y="619"/>
                    <a:pt x="789" y="619"/>
                    <a:pt x="789" y="619"/>
                  </a:cubicBezTo>
                  <a:cubicBezTo>
                    <a:pt x="789" y="620"/>
                    <a:pt x="789" y="620"/>
                    <a:pt x="789" y="620"/>
                  </a:cubicBezTo>
                  <a:cubicBezTo>
                    <a:pt x="789" y="619"/>
                    <a:pt x="789" y="619"/>
                    <a:pt x="789" y="619"/>
                  </a:cubicBezTo>
                  <a:cubicBezTo>
                    <a:pt x="789" y="619"/>
                    <a:pt x="789" y="619"/>
                    <a:pt x="789" y="619"/>
                  </a:cubicBezTo>
                  <a:cubicBezTo>
                    <a:pt x="789" y="620"/>
                    <a:pt x="789" y="620"/>
                    <a:pt x="789" y="620"/>
                  </a:cubicBezTo>
                  <a:cubicBezTo>
                    <a:pt x="789" y="619"/>
                    <a:pt x="789" y="619"/>
                    <a:pt x="789" y="619"/>
                  </a:cubicBezTo>
                  <a:cubicBezTo>
                    <a:pt x="789" y="619"/>
                    <a:pt x="789" y="619"/>
                    <a:pt x="789" y="619"/>
                  </a:cubicBezTo>
                  <a:cubicBezTo>
                    <a:pt x="788" y="619"/>
                    <a:pt x="787" y="618"/>
                    <a:pt x="784" y="617"/>
                  </a:cubicBezTo>
                  <a:cubicBezTo>
                    <a:pt x="775" y="612"/>
                    <a:pt x="757" y="601"/>
                    <a:pt x="731" y="585"/>
                  </a:cubicBezTo>
                  <a:cubicBezTo>
                    <a:pt x="642" y="531"/>
                    <a:pt x="469" y="421"/>
                    <a:pt x="315" y="324"/>
                  </a:cubicBezTo>
                  <a:cubicBezTo>
                    <a:pt x="238" y="275"/>
                    <a:pt x="166" y="230"/>
                    <a:pt x="111" y="198"/>
                  </a:cubicBezTo>
                  <a:cubicBezTo>
                    <a:pt x="84" y="181"/>
                    <a:pt x="60" y="168"/>
                    <a:pt x="43" y="158"/>
                  </a:cubicBezTo>
                  <a:cubicBezTo>
                    <a:pt x="35" y="154"/>
                    <a:pt x="28" y="150"/>
                    <a:pt x="22" y="147"/>
                  </a:cubicBezTo>
                  <a:cubicBezTo>
                    <a:pt x="19" y="146"/>
                    <a:pt x="17" y="145"/>
                    <a:pt x="15" y="145"/>
                  </a:cubicBezTo>
                  <a:cubicBezTo>
                    <a:pt x="13" y="144"/>
                    <a:pt x="12" y="143"/>
                    <a:pt x="10" y="143"/>
                  </a:cubicBezTo>
                  <a:cubicBezTo>
                    <a:pt x="9" y="143"/>
                    <a:pt x="8" y="143"/>
                    <a:pt x="8" y="144"/>
                  </a:cubicBezTo>
                  <a:cubicBezTo>
                    <a:pt x="7" y="144"/>
                    <a:pt x="6" y="145"/>
                    <a:pt x="5" y="146"/>
                  </a:cubicBezTo>
                  <a:cubicBezTo>
                    <a:pt x="5" y="146"/>
                    <a:pt x="5" y="146"/>
                    <a:pt x="5" y="146"/>
                  </a:cubicBezTo>
                  <a:cubicBezTo>
                    <a:pt x="5" y="146"/>
                    <a:pt x="5" y="147"/>
                    <a:pt x="5" y="148"/>
                  </a:cubicBezTo>
                  <a:cubicBezTo>
                    <a:pt x="5" y="149"/>
                    <a:pt x="5" y="150"/>
                    <a:pt x="5" y="150"/>
                  </a:cubicBezTo>
                  <a:cubicBezTo>
                    <a:pt x="6" y="151"/>
                    <a:pt x="6" y="152"/>
                    <a:pt x="7" y="152"/>
                  </a:cubicBezTo>
                  <a:cubicBezTo>
                    <a:pt x="8" y="154"/>
                    <a:pt x="10" y="155"/>
                    <a:pt x="13" y="157"/>
                  </a:cubicBezTo>
                  <a:cubicBezTo>
                    <a:pt x="22" y="165"/>
                    <a:pt x="42" y="178"/>
                    <a:pt x="68" y="195"/>
                  </a:cubicBezTo>
                  <a:cubicBezTo>
                    <a:pt x="253" y="316"/>
                    <a:pt x="791" y="641"/>
                    <a:pt x="791" y="641"/>
                  </a:cubicBezTo>
                  <a:cubicBezTo>
                    <a:pt x="793" y="638"/>
                    <a:pt x="793" y="638"/>
                    <a:pt x="793" y="638"/>
                  </a:cubicBezTo>
                  <a:cubicBezTo>
                    <a:pt x="790" y="636"/>
                    <a:pt x="790" y="636"/>
                    <a:pt x="790" y="636"/>
                  </a:cubicBezTo>
                  <a:cubicBezTo>
                    <a:pt x="793" y="638"/>
                    <a:pt x="793" y="638"/>
                    <a:pt x="793" y="638"/>
                  </a:cubicBezTo>
                  <a:cubicBezTo>
                    <a:pt x="792" y="635"/>
                    <a:pt x="792" y="635"/>
                    <a:pt x="792" y="635"/>
                  </a:cubicBezTo>
                  <a:cubicBezTo>
                    <a:pt x="791" y="635"/>
                    <a:pt x="791" y="635"/>
                    <a:pt x="790" y="636"/>
                  </a:cubicBezTo>
                  <a:cubicBezTo>
                    <a:pt x="793" y="638"/>
                    <a:pt x="793" y="638"/>
                    <a:pt x="793" y="638"/>
                  </a:cubicBezTo>
                  <a:cubicBezTo>
                    <a:pt x="792" y="635"/>
                    <a:pt x="792" y="635"/>
                    <a:pt x="792" y="635"/>
                  </a:cubicBezTo>
                  <a:cubicBezTo>
                    <a:pt x="792" y="637"/>
                    <a:pt x="792" y="637"/>
                    <a:pt x="792" y="637"/>
                  </a:cubicBezTo>
                  <a:cubicBezTo>
                    <a:pt x="792" y="634"/>
                    <a:pt x="792" y="634"/>
                    <a:pt x="792" y="634"/>
                  </a:cubicBezTo>
                  <a:cubicBezTo>
                    <a:pt x="792" y="634"/>
                    <a:pt x="792" y="634"/>
                    <a:pt x="792" y="635"/>
                  </a:cubicBezTo>
                  <a:cubicBezTo>
                    <a:pt x="792" y="637"/>
                    <a:pt x="792" y="637"/>
                    <a:pt x="792" y="637"/>
                  </a:cubicBezTo>
                  <a:cubicBezTo>
                    <a:pt x="792" y="634"/>
                    <a:pt x="792" y="634"/>
                    <a:pt x="792" y="634"/>
                  </a:cubicBezTo>
                  <a:cubicBezTo>
                    <a:pt x="792" y="635"/>
                    <a:pt x="792" y="635"/>
                    <a:pt x="792" y="635"/>
                  </a:cubicBezTo>
                  <a:cubicBezTo>
                    <a:pt x="792" y="634"/>
                    <a:pt x="792" y="634"/>
                    <a:pt x="792" y="634"/>
                  </a:cubicBezTo>
                  <a:cubicBezTo>
                    <a:pt x="792" y="634"/>
                    <a:pt x="792" y="634"/>
                    <a:pt x="792" y="634"/>
                  </a:cubicBezTo>
                  <a:cubicBezTo>
                    <a:pt x="792" y="635"/>
                    <a:pt x="792" y="635"/>
                    <a:pt x="792" y="635"/>
                  </a:cubicBezTo>
                  <a:cubicBezTo>
                    <a:pt x="792" y="634"/>
                    <a:pt x="792" y="634"/>
                    <a:pt x="792" y="634"/>
                  </a:cubicBezTo>
                  <a:cubicBezTo>
                    <a:pt x="792" y="634"/>
                    <a:pt x="791" y="634"/>
                    <a:pt x="788" y="633"/>
                  </a:cubicBezTo>
                  <a:cubicBezTo>
                    <a:pt x="784" y="631"/>
                    <a:pt x="777" y="628"/>
                    <a:pt x="768" y="623"/>
                  </a:cubicBezTo>
                  <a:cubicBezTo>
                    <a:pt x="734" y="605"/>
                    <a:pt x="671" y="567"/>
                    <a:pt x="595" y="519"/>
                  </a:cubicBezTo>
                  <a:cubicBezTo>
                    <a:pt x="482" y="449"/>
                    <a:pt x="340" y="358"/>
                    <a:pt x="224" y="285"/>
                  </a:cubicBezTo>
                  <a:cubicBezTo>
                    <a:pt x="166" y="249"/>
                    <a:pt x="114" y="217"/>
                    <a:pt x="76" y="194"/>
                  </a:cubicBezTo>
                  <a:cubicBezTo>
                    <a:pt x="58" y="182"/>
                    <a:pt x="42" y="173"/>
                    <a:pt x="31" y="167"/>
                  </a:cubicBezTo>
                  <a:cubicBezTo>
                    <a:pt x="25" y="164"/>
                    <a:pt x="20" y="161"/>
                    <a:pt x="17" y="160"/>
                  </a:cubicBezTo>
                  <a:cubicBezTo>
                    <a:pt x="15" y="159"/>
                    <a:pt x="13" y="158"/>
                    <a:pt x="12" y="158"/>
                  </a:cubicBezTo>
                  <a:cubicBezTo>
                    <a:pt x="11" y="157"/>
                    <a:pt x="11" y="157"/>
                    <a:pt x="10" y="157"/>
                  </a:cubicBezTo>
                  <a:cubicBezTo>
                    <a:pt x="10" y="157"/>
                    <a:pt x="9" y="157"/>
                    <a:pt x="8" y="157"/>
                  </a:cubicBezTo>
                  <a:cubicBezTo>
                    <a:pt x="8" y="157"/>
                    <a:pt x="7" y="157"/>
                    <a:pt x="7" y="157"/>
                  </a:cubicBezTo>
                  <a:cubicBezTo>
                    <a:pt x="6" y="157"/>
                    <a:pt x="5" y="158"/>
                    <a:pt x="4" y="159"/>
                  </a:cubicBezTo>
                  <a:cubicBezTo>
                    <a:pt x="3" y="160"/>
                    <a:pt x="4" y="163"/>
                    <a:pt x="6" y="164"/>
                  </a:cubicBezTo>
                  <a:cubicBezTo>
                    <a:pt x="792" y="655"/>
                    <a:pt x="792" y="655"/>
                    <a:pt x="792" y="655"/>
                  </a:cubicBezTo>
                  <a:cubicBezTo>
                    <a:pt x="794" y="656"/>
                    <a:pt x="796" y="656"/>
                    <a:pt x="797" y="654"/>
                  </a:cubicBezTo>
                  <a:cubicBezTo>
                    <a:pt x="798" y="652"/>
                    <a:pt x="798" y="650"/>
                    <a:pt x="796" y="649"/>
                  </a:cubicBezTo>
                  <a:cubicBezTo>
                    <a:pt x="796" y="649"/>
                    <a:pt x="607" y="529"/>
                    <a:pt x="414" y="410"/>
                  </a:cubicBezTo>
                  <a:cubicBezTo>
                    <a:pt x="318" y="350"/>
                    <a:pt x="221" y="290"/>
                    <a:pt x="146" y="246"/>
                  </a:cubicBezTo>
                  <a:cubicBezTo>
                    <a:pt x="108" y="223"/>
                    <a:pt x="76" y="205"/>
                    <a:pt x="52" y="191"/>
                  </a:cubicBezTo>
                  <a:cubicBezTo>
                    <a:pt x="41" y="185"/>
                    <a:pt x="31" y="180"/>
                    <a:pt x="23" y="176"/>
                  </a:cubicBezTo>
                  <a:cubicBezTo>
                    <a:pt x="20" y="174"/>
                    <a:pt x="17" y="173"/>
                    <a:pt x="14" y="172"/>
                  </a:cubicBezTo>
                  <a:cubicBezTo>
                    <a:pt x="13" y="172"/>
                    <a:pt x="12" y="171"/>
                    <a:pt x="11" y="171"/>
                  </a:cubicBezTo>
                  <a:cubicBezTo>
                    <a:pt x="10" y="171"/>
                    <a:pt x="9" y="170"/>
                    <a:pt x="8" y="170"/>
                  </a:cubicBezTo>
                  <a:cubicBezTo>
                    <a:pt x="7" y="170"/>
                    <a:pt x="7" y="170"/>
                    <a:pt x="6" y="171"/>
                  </a:cubicBezTo>
                  <a:cubicBezTo>
                    <a:pt x="5" y="171"/>
                    <a:pt x="4" y="172"/>
                    <a:pt x="4" y="173"/>
                  </a:cubicBezTo>
                  <a:cubicBezTo>
                    <a:pt x="3" y="173"/>
                    <a:pt x="3" y="175"/>
                    <a:pt x="3" y="176"/>
                  </a:cubicBezTo>
                  <a:cubicBezTo>
                    <a:pt x="3" y="177"/>
                    <a:pt x="4" y="177"/>
                    <a:pt x="5" y="178"/>
                  </a:cubicBezTo>
                  <a:cubicBezTo>
                    <a:pt x="5" y="178"/>
                    <a:pt x="8" y="180"/>
                    <a:pt x="14" y="183"/>
                  </a:cubicBezTo>
                  <a:cubicBezTo>
                    <a:pt x="57" y="210"/>
                    <a:pt x="251" y="330"/>
                    <a:pt x="434" y="443"/>
                  </a:cubicBezTo>
                  <a:cubicBezTo>
                    <a:pt x="525" y="500"/>
                    <a:pt x="614" y="556"/>
                    <a:pt x="680" y="597"/>
                  </a:cubicBezTo>
                  <a:cubicBezTo>
                    <a:pt x="713" y="618"/>
                    <a:pt x="741" y="635"/>
                    <a:pt x="760" y="648"/>
                  </a:cubicBezTo>
                  <a:cubicBezTo>
                    <a:pt x="769" y="654"/>
                    <a:pt x="776" y="659"/>
                    <a:pt x="782" y="662"/>
                  </a:cubicBezTo>
                  <a:cubicBezTo>
                    <a:pt x="784" y="664"/>
                    <a:pt x="786" y="665"/>
                    <a:pt x="787" y="666"/>
                  </a:cubicBezTo>
                  <a:cubicBezTo>
                    <a:pt x="788" y="667"/>
                    <a:pt x="788" y="667"/>
                    <a:pt x="788" y="667"/>
                  </a:cubicBezTo>
                  <a:cubicBezTo>
                    <a:pt x="788" y="667"/>
                    <a:pt x="788" y="667"/>
                    <a:pt x="788" y="667"/>
                  </a:cubicBezTo>
                  <a:cubicBezTo>
                    <a:pt x="790" y="666"/>
                    <a:pt x="790" y="666"/>
                    <a:pt x="790" y="666"/>
                  </a:cubicBezTo>
                  <a:cubicBezTo>
                    <a:pt x="788" y="667"/>
                    <a:pt x="788" y="667"/>
                    <a:pt x="788" y="667"/>
                  </a:cubicBezTo>
                  <a:cubicBezTo>
                    <a:pt x="788" y="667"/>
                    <a:pt x="788" y="667"/>
                    <a:pt x="788" y="667"/>
                  </a:cubicBezTo>
                  <a:cubicBezTo>
                    <a:pt x="790" y="666"/>
                    <a:pt x="790" y="666"/>
                    <a:pt x="790" y="666"/>
                  </a:cubicBezTo>
                  <a:cubicBezTo>
                    <a:pt x="788" y="667"/>
                    <a:pt x="788" y="667"/>
                    <a:pt x="788" y="667"/>
                  </a:cubicBezTo>
                  <a:cubicBezTo>
                    <a:pt x="791" y="665"/>
                    <a:pt x="791" y="665"/>
                    <a:pt x="791" y="665"/>
                  </a:cubicBezTo>
                  <a:cubicBezTo>
                    <a:pt x="788" y="666"/>
                    <a:pt x="788" y="666"/>
                    <a:pt x="788" y="666"/>
                  </a:cubicBezTo>
                  <a:cubicBezTo>
                    <a:pt x="788" y="667"/>
                    <a:pt x="788" y="667"/>
                    <a:pt x="788" y="667"/>
                  </a:cubicBezTo>
                  <a:cubicBezTo>
                    <a:pt x="791" y="665"/>
                    <a:pt x="791" y="665"/>
                    <a:pt x="791" y="665"/>
                  </a:cubicBezTo>
                  <a:cubicBezTo>
                    <a:pt x="788" y="666"/>
                    <a:pt x="788" y="666"/>
                    <a:pt x="788" y="666"/>
                  </a:cubicBezTo>
                  <a:cubicBezTo>
                    <a:pt x="791" y="665"/>
                    <a:pt x="791" y="665"/>
                    <a:pt x="791" y="665"/>
                  </a:cubicBezTo>
                  <a:cubicBezTo>
                    <a:pt x="788" y="665"/>
                    <a:pt x="788" y="665"/>
                    <a:pt x="788" y="665"/>
                  </a:cubicBezTo>
                  <a:cubicBezTo>
                    <a:pt x="788" y="666"/>
                    <a:pt x="788" y="666"/>
                    <a:pt x="788" y="666"/>
                  </a:cubicBezTo>
                  <a:cubicBezTo>
                    <a:pt x="791" y="665"/>
                    <a:pt x="791" y="665"/>
                    <a:pt x="791" y="665"/>
                  </a:cubicBezTo>
                  <a:cubicBezTo>
                    <a:pt x="788" y="665"/>
                    <a:pt x="788" y="665"/>
                    <a:pt x="788" y="665"/>
                  </a:cubicBezTo>
                  <a:cubicBezTo>
                    <a:pt x="791" y="665"/>
                    <a:pt x="791" y="665"/>
                    <a:pt x="791" y="665"/>
                  </a:cubicBezTo>
                  <a:cubicBezTo>
                    <a:pt x="788" y="663"/>
                    <a:pt x="788" y="663"/>
                    <a:pt x="788" y="663"/>
                  </a:cubicBezTo>
                  <a:cubicBezTo>
                    <a:pt x="788" y="663"/>
                    <a:pt x="788" y="664"/>
                    <a:pt x="788" y="665"/>
                  </a:cubicBezTo>
                  <a:cubicBezTo>
                    <a:pt x="791" y="665"/>
                    <a:pt x="791" y="665"/>
                    <a:pt x="791" y="665"/>
                  </a:cubicBezTo>
                  <a:cubicBezTo>
                    <a:pt x="788" y="663"/>
                    <a:pt x="788" y="663"/>
                    <a:pt x="788" y="663"/>
                  </a:cubicBezTo>
                  <a:cubicBezTo>
                    <a:pt x="788" y="663"/>
                    <a:pt x="788" y="663"/>
                    <a:pt x="788" y="663"/>
                  </a:cubicBezTo>
                  <a:cubicBezTo>
                    <a:pt x="791" y="664"/>
                    <a:pt x="791" y="664"/>
                    <a:pt x="791" y="664"/>
                  </a:cubicBezTo>
                  <a:cubicBezTo>
                    <a:pt x="790" y="662"/>
                    <a:pt x="790" y="662"/>
                    <a:pt x="790" y="662"/>
                  </a:cubicBezTo>
                  <a:cubicBezTo>
                    <a:pt x="789" y="662"/>
                    <a:pt x="789" y="662"/>
                    <a:pt x="788" y="663"/>
                  </a:cubicBezTo>
                  <a:cubicBezTo>
                    <a:pt x="791" y="664"/>
                    <a:pt x="791" y="664"/>
                    <a:pt x="791" y="664"/>
                  </a:cubicBezTo>
                  <a:cubicBezTo>
                    <a:pt x="790" y="662"/>
                    <a:pt x="790" y="662"/>
                    <a:pt x="790" y="662"/>
                  </a:cubicBezTo>
                  <a:cubicBezTo>
                    <a:pt x="790" y="663"/>
                    <a:pt x="790" y="663"/>
                    <a:pt x="790" y="663"/>
                  </a:cubicBezTo>
                  <a:cubicBezTo>
                    <a:pt x="790" y="662"/>
                    <a:pt x="790" y="662"/>
                    <a:pt x="790" y="662"/>
                  </a:cubicBezTo>
                  <a:cubicBezTo>
                    <a:pt x="790" y="662"/>
                    <a:pt x="790" y="662"/>
                    <a:pt x="790" y="662"/>
                  </a:cubicBezTo>
                  <a:cubicBezTo>
                    <a:pt x="790" y="663"/>
                    <a:pt x="790" y="663"/>
                    <a:pt x="790" y="663"/>
                  </a:cubicBezTo>
                  <a:cubicBezTo>
                    <a:pt x="790" y="662"/>
                    <a:pt x="790" y="662"/>
                    <a:pt x="790" y="662"/>
                  </a:cubicBezTo>
                  <a:cubicBezTo>
                    <a:pt x="790" y="662"/>
                    <a:pt x="790" y="662"/>
                    <a:pt x="790" y="662"/>
                  </a:cubicBezTo>
                  <a:cubicBezTo>
                    <a:pt x="790" y="662"/>
                    <a:pt x="790" y="662"/>
                    <a:pt x="790" y="662"/>
                  </a:cubicBezTo>
                  <a:cubicBezTo>
                    <a:pt x="790" y="662"/>
                    <a:pt x="790" y="662"/>
                    <a:pt x="790" y="662"/>
                  </a:cubicBezTo>
                  <a:cubicBezTo>
                    <a:pt x="790" y="662"/>
                    <a:pt x="790" y="662"/>
                    <a:pt x="790" y="662"/>
                  </a:cubicBezTo>
                  <a:cubicBezTo>
                    <a:pt x="790" y="662"/>
                    <a:pt x="790" y="662"/>
                    <a:pt x="790" y="662"/>
                  </a:cubicBezTo>
                  <a:cubicBezTo>
                    <a:pt x="790" y="662"/>
                    <a:pt x="788" y="661"/>
                    <a:pt x="785" y="660"/>
                  </a:cubicBezTo>
                  <a:cubicBezTo>
                    <a:pt x="781" y="659"/>
                    <a:pt x="774" y="655"/>
                    <a:pt x="764" y="651"/>
                  </a:cubicBezTo>
                  <a:cubicBezTo>
                    <a:pt x="729" y="633"/>
                    <a:pt x="665" y="595"/>
                    <a:pt x="588" y="548"/>
                  </a:cubicBezTo>
                  <a:cubicBezTo>
                    <a:pt x="473" y="478"/>
                    <a:pt x="330" y="388"/>
                    <a:pt x="214" y="315"/>
                  </a:cubicBezTo>
                  <a:cubicBezTo>
                    <a:pt x="157" y="279"/>
                    <a:pt x="106" y="247"/>
                    <a:pt x="69" y="224"/>
                  </a:cubicBezTo>
                  <a:cubicBezTo>
                    <a:pt x="51" y="212"/>
                    <a:pt x="36" y="203"/>
                    <a:pt x="25" y="197"/>
                  </a:cubicBezTo>
                  <a:cubicBezTo>
                    <a:pt x="20" y="194"/>
                    <a:pt x="16" y="191"/>
                    <a:pt x="13" y="190"/>
                  </a:cubicBezTo>
                  <a:cubicBezTo>
                    <a:pt x="11" y="189"/>
                    <a:pt x="10" y="188"/>
                    <a:pt x="9" y="188"/>
                  </a:cubicBezTo>
                  <a:cubicBezTo>
                    <a:pt x="8" y="187"/>
                    <a:pt x="8" y="187"/>
                    <a:pt x="7" y="187"/>
                  </a:cubicBezTo>
                  <a:cubicBezTo>
                    <a:pt x="7" y="187"/>
                    <a:pt x="7" y="187"/>
                    <a:pt x="7" y="187"/>
                  </a:cubicBezTo>
                  <a:cubicBezTo>
                    <a:pt x="6" y="187"/>
                    <a:pt x="6" y="187"/>
                    <a:pt x="5" y="187"/>
                  </a:cubicBezTo>
                  <a:cubicBezTo>
                    <a:pt x="5" y="187"/>
                    <a:pt x="5" y="187"/>
                    <a:pt x="4" y="187"/>
                  </a:cubicBezTo>
                  <a:cubicBezTo>
                    <a:pt x="3" y="187"/>
                    <a:pt x="3" y="188"/>
                    <a:pt x="2" y="188"/>
                  </a:cubicBezTo>
                  <a:cubicBezTo>
                    <a:pt x="1" y="190"/>
                    <a:pt x="1" y="193"/>
                    <a:pt x="3" y="194"/>
                  </a:cubicBezTo>
                  <a:cubicBezTo>
                    <a:pt x="788" y="684"/>
                    <a:pt x="788" y="684"/>
                    <a:pt x="788" y="684"/>
                  </a:cubicBezTo>
                  <a:cubicBezTo>
                    <a:pt x="790" y="681"/>
                    <a:pt x="790" y="681"/>
                    <a:pt x="790" y="681"/>
                  </a:cubicBezTo>
                  <a:cubicBezTo>
                    <a:pt x="787" y="679"/>
                    <a:pt x="787" y="679"/>
                    <a:pt x="787" y="679"/>
                  </a:cubicBezTo>
                  <a:cubicBezTo>
                    <a:pt x="790" y="681"/>
                    <a:pt x="790" y="681"/>
                    <a:pt x="790" y="681"/>
                  </a:cubicBezTo>
                  <a:cubicBezTo>
                    <a:pt x="789" y="678"/>
                    <a:pt x="789" y="678"/>
                    <a:pt x="789" y="678"/>
                  </a:cubicBezTo>
                  <a:cubicBezTo>
                    <a:pt x="788" y="678"/>
                    <a:pt x="787" y="678"/>
                    <a:pt x="787" y="679"/>
                  </a:cubicBezTo>
                  <a:cubicBezTo>
                    <a:pt x="790" y="681"/>
                    <a:pt x="790" y="681"/>
                    <a:pt x="790" y="681"/>
                  </a:cubicBezTo>
                  <a:cubicBezTo>
                    <a:pt x="789" y="678"/>
                    <a:pt x="789" y="678"/>
                    <a:pt x="789" y="678"/>
                  </a:cubicBezTo>
                  <a:cubicBezTo>
                    <a:pt x="789" y="680"/>
                    <a:pt x="789" y="680"/>
                    <a:pt x="789" y="680"/>
                  </a:cubicBezTo>
                  <a:cubicBezTo>
                    <a:pt x="789" y="677"/>
                    <a:pt x="789" y="677"/>
                    <a:pt x="789" y="677"/>
                  </a:cubicBezTo>
                  <a:cubicBezTo>
                    <a:pt x="789" y="677"/>
                    <a:pt x="789" y="677"/>
                    <a:pt x="789" y="678"/>
                  </a:cubicBezTo>
                  <a:cubicBezTo>
                    <a:pt x="789" y="680"/>
                    <a:pt x="789" y="680"/>
                    <a:pt x="789" y="680"/>
                  </a:cubicBezTo>
                  <a:cubicBezTo>
                    <a:pt x="789" y="677"/>
                    <a:pt x="789" y="677"/>
                    <a:pt x="789" y="677"/>
                  </a:cubicBezTo>
                  <a:cubicBezTo>
                    <a:pt x="789" y="678"/>
                    <a:pt x="789" y="678"/>
                    <a:pt x="789" y="678"/>
                  </a:cubicBezTo>
                  <a:cubicBezTo>
                    <a:pt x="789" y="677"/>
                    <a:pt x="789" y="677"/>
                    <a:pt x="789" y="677"/>
                  </a:cubicBezTo>
                  <a:cubicBezTo>
                    <a:pt x="789" y="677"/>
                    <a:pt x="789" y="677"/>
                    <a:pt x="789" y="677"/>
                  </a:cubicBezTo>
                  <a:cubicBezTo>
                    <a:pt x="789" y="678"/>
                    <a:pt x="789" y="678"/>
                    <a:pt x="789" y="678"/>
                  </a:cubicBezTo>
                  <a:cubicBezTo>
                    <a:pt x="789" y="677"/>
                    <a:pt x="789" y="677"/>
                    <a:pt x="789" y="677"/>
                  </a:cubicBezTo>
                  <a:cubicBezTo>
                    <a:pt x="789" y="677"/>
                    <a:pt x="789" y="677"/>
                    <a:pt x="788" y="677"/>
                  </a:cubicBezTo>
                  <a:cubicBezTo>
                    <a:pt x="786" y="676"/>
                    <a:pt x="780" y="674"/>
                    <a:pt x="771" y="670"/>
                  </a:cubicBezTo>
                  <a:cubicBezTo>
                    <a:pt x="741" y="654"/>
                    <a:pt x="678" y="617"/>
                    <a:pt x="601" y="571"/>
                  </a:cubicBezTo>
                  <a:cubicBezTo>
                    <a:pt x="485" y="502"/>
                    <a:pt x="338" y="411"/>
                    <a:pt x="219" y="338"/>
                  </a:cubicBezTo>
                  <a:cubicBezTo>
                    <a:pt x="160" y="301"/>
                    <a:pt x="108" y="269"/>
                    <a:pt x="71" y="245"/>
                  </a:cubicBezTo>
                  <a:cubicBezTo>
                    <a:pt x="52" y="234"/>
                    <a:pt x="37" y="225"/>
                    <a:pt x="27" y="218"/>
                  </a:cubicBezTo>
                  <a:cubicBezTo>
                    <a:pt x="17" y="212"/>
                    <a:pt x="11" y="208"/>
                    <a:pt x="11" y="208"/>
                  </a:cubicBezTo>
                  <a:cubicBezTo>
                    <a:pt x="10" y="208"/>
                    <a:pt x="9" y="207"/>
                    <a:pt x="8" y="208"/>
                  </a:cubicBezTo>
                  <a:cubicBezTo>
                    <a:pt x="7" y="208"/>
                    <a:pt x="6" y="209"/>
                    <a:pt x="6" y="209"/>
                  </a:cubicBezTo>
                  <a:cubicBezTo>
                    <a:pt x="5" y="210"/>
                    <a:pt x="5" y="211"/>
                    <a:pt x="5" y="212"/>
                  </a:cubicBezTo>
                  <a:cubicBezTo>
                    <a:pt x="6" y="213"/>
                    <a:pt x="6" y="214"/>
                    <a:pt x="7" y="215"/>
                  </a:cubicBezTo>
                  <a:cubicBezTo>
                    <a:pt x="789" y="703"/>
                    <a:pt x="789" y="703"/>
                    <a:pt x="789" y="703"/>
                  </a:cubicBezTo>
                  <a:cubicBezTo>
                    <a:pt x="791" y="700"/>
                    <a:pt x="791" y="700"/>
                    <a:pt x="791" y="700"/>
                  </a:cubicBezTo>
                  <a:cubicBezTo>
                    <a:pt x="787" y="698"/>
                    <a:pt x="787" y="698"/>
                    <a:pt x="787" y="698"/>
                  </a:cubicBezTo>
                  <a:cubicBezTo>
                    <a:pt x="791" y="700"/>
                    <a:pt x="791" y="700"/>
                    <a:pt x="791" y="700"/>
                  </a:cubicBezTo>
                  <a:cubicBezTo>
                    <a:pt x="789" y="696"/>
                    <a:pt x="789" y="696"/>
                    <a:pt x="789" y="696"/>
                  </a:cubicBezTo>
                  <a:cubicBezTo>
                    <a:pt x="789" y="696"/>
                    <a:pt x="788" y="697"/>
                    <a:pt x="787" y="698"/>
                  </a:cubicBezTo>
                  <a:cubicBezTo>
                    <a:pt x="791" y="700"/>
                    <a:pt x="791" y="700"/>
                    <a:pt x="791" y="700"/>
                  </a:cubicBezTo>
                  <a:cubicBezTo>
                    <a:pt x="789" y="696"/>
                    <a:pt x="789" y="696"/>
                    <a:pt x="789" y="696"/>
                  </a:cubicBezTo>
                  <a:cubicBezTo>
                    <a:pt x="790" y="699"/>
                    <a:pt x="790" y="699"/>
                    <a:pt x="790" y="699"/>
                  </a:cubicBezTo>
                  <a:cubicBezTo>
                    <a:pt x="790" y="696"/>
                    <a:pt x="790" y="696"/>
                    <a:pt x="790" y="696"/>
                  </a:cubicBezTo>
                  <a:cubicBezTo>
                    <a:pt x="790" y="696"/>
                    <a:pt x="790" y="696"/>
                    <a:pt x="789" y="696"/>
                  </a:cubicBezTo>
                  <a:cubicBezTo>
                    <a:pt x="790" y="699"/>
                    <a:pt x="790" y="699"/>
                    <a:pt x="790" y="699"/>
                  </a:cubicBezTo>
                  <a:cubicBezTo>
                    <a:pt x="790" y="696"/>
                    <a:pt x="790" y="696"/>
                    <a:pt x="790" y="696"/>
                  </a:cubicBezTo>
                  <a:cubicBezTo>
                    <a:pt x="790" y="699"/>
                    <a:pt x="790" y="699"/>
                    <a:pt x="790" y="699"/>
                  </a:cubicBezTo>
                  <a:cubicBezTo>
                    <a:pt x="791" y="696"/>
                    <a:pt x="791" y="696"/>
                    <a:pt x="791" y="696"/>
                  </a:cubicBezTo>
                  <a:cubicBezTo>
                    <a:pt x="790" y="696"/>
                    <a:pt x="790" y="696"/>
                    <a:pt x="790" y="696"/>
                  </a:cubicBezTo>
                  <a:cubicBezTo>
                    <a:pt x="790" y="699"/>
                    <a:pt x="790" y="699"/>
                    <a:pt x="790" y="699"/>
                  </a:cubicBezTo>
                  <a:cubicBezTo>
                    <a:pt x="791" y="696"/>
                    <a:pt x="791" y="696"/>
                    <a:pt x="791" y="696"/>
                  </a:cubicBezTo>
                  <a:cubicBezTo>
                    <a:pt x="791" y="697"/>
                    <a:pt x="791" y="697"/>
                    <a:pt x="791" y="697"/>
                  </a:cubicBezTo>
                  <a:cubicBezTo>
                    <a:pt x="791" y="696"/>
                    <a:pt x="791" y="696"/>
                    <a:pt x="791" y="696"/>
                  </a:cubicBezTo>
                  <a:cubicBezTo>
                    <a:pt x="791" y="696"/>
                    <a:pt x="791" y="696"/>
                    <a:pt x="791" y="696"/>
                  </a:cubicBezTo>
                  <a:cubicBezTo>
                    <a:pt x="791" y="697"/>
                    <a:pt x="791" y="697"/>
                    <a:pt x="791" y="697"/>
                  </a:cubicBezTo>
                  <a:cubicBezTo>
                    <a:pt x="791" y="696"/>
                    <a:pt x="791" y="696"/>
                    <a:pt x="791" y="696"/>
                  </a:cubicBezTo>
                  <a:cubicBezTo>
                    <a:pt x="791" y="696"/>
                    <a:pt x="789" y="695"/>
                    <a:pt x="787" y="694"/>
                  </a:cubicBezTo>
                  <a:cubicBezTo>
                    <a:pt x="779" y="690"/>
                    <a:pt x="760" y="680"/>
                    <a:pt x="734" y="664"/>
                  </a:cubicBezTo>
                  <a:cubicBezTo>
                    <a:pt x="643" y="611"/>
                    <a:pt x="461" y="500"/>
                    <a:pt x="302" y="402"/>
                  </a:cubicBezTo>
                  <a:cubicBezTo>
                    <a:pt x="222" y="353"/>
                    <a:pt x="149" y="308"/>
                    <a:pt x="95" y="275"/>
                  </a:cubicBezTo>
                  <a:cubicBezTo>
                    <a:pt x="68" y="258"/>
                    <a:pt x="46" y="244"/>
                    <a:pt x="30" y="235"/>
                  </a:cubicBezTo>
                  <a:cubicBezTo>
                    <a:pt x="23" y="230"/>
                    <a:pt x="17" y="227"/>
                    <a:pt x="13" y="224"/>
                  </a:cubicBezTo>
                  <a:cubicBezTo>
                    <a:pt x="9" y="222"/>
                    <a:pt x="7" y="220"/>
                    <a:pt x="7" y="220"/>
                  </a:cubicBezTo>
                  <a:cubicBezTo>
                    <a:pt x="5" y="219"/>
                    <a:pt x="3" y="220"/>
                    <a:pt x="1" y="221"/>
                  </a:cubicBezTo>
                  <a:cubicBezTo>
                    <a:pt x="1" y="222"/>
                    <a:pt x="1" y="223"/>
                    <a:pt x="1" y="224"/>
                  </a:cubicBezTo>
                  <a:cubicBezTo>
                    <a:pt x="1" y="226"/>
                    <a:pt x="1" y="227"/>
                    <a:pt x="2" y="228"/>
                  </a:cubicBezTo>
                  <a:cubicBezTo>
                    <a:pt x="3" y="229"/>
                    <a:pt x="5" y="231"/>
                    <a:pt x="7" y="233"/>
                  </a:cubicBezTo>
                  <a:cubicBezTo>
                    <a:pt x="11" y="236"/>
                    <a:pt x="18" y="241"/>
                    <a:pt x="27" y="247"/>
                  </a:cubicBezTo>
                  <a:cubicBezTo>
                    <a:pt x="61" y="270"/>
                    <a:pt x="125" y="309"/>
                    <a:pt x="203" y="356"/>
                  </a:cubicBezTo>
                  <a:cubicBezTo>
                    <a:pt x="321" y="425"/>
                    <a:pt x="468" y="510"/>
                    <a:pt x="586" y="581"/>
                  </a:cubicBezTo>
                  <a:cubicBezTo>
                    <a:pt x="645" y="617"/>
                    <a:pt x="697" y="649"/>
                    <a:pt x="734" y="673"/>
                  </a:cubicBezTo>
                  <a:cubicBezTo>
                    <a:pt x="752" y="685"/>
                    <a:pt x="767" y="695"/>
                    <a:pt x="777" y="703"/>
                  </a:cubicBezTo>
                  <a:cubicBezTo>
                    <a:pt x="782" y="707"/>
                    <a:pt x="786" y="710"/>
                    <a:pt x="788" y="713"/>
                  </a:cubicBezTo>
                  <a:cubicBezTo>
                    <a:pt x="789" y="714"/>
                    <a:pt x="790" y="715"/>
                    <a:pt x="791" y="716"/>
                  </a:cubicBezTo>
                  <a:cubicBezTo>
                    <a:pt x="791" y="717"/>
                    <a:pt x="791" y="717"/>
                    <a:pt x="791" y="717"/>
                  </a:cubicBezTo>
                  <a:cubicBezTo>
                    <a:pt x="791" y="717"/>
                    <a:pt x="791" y="717"/>
                    <a:pt x="791" y="717"/>
                  </a:cubicBezTo>
                  <a:cubicBezTo>
                    <a:pt x="792" y="716"/>
                    <a:pt x="792" y="716"/>
                    <a:pt x="792" y="716"/>
                  </a:cubicBezTo>
                  <a:cubicBezTo>
                    <a:pt x="791" y="716"/>
                    <a:pt x="791" y="716"/>
                    <a:pt x="791" y="716"/>
                  </a:cubicBezTo>
                  <a:cubicBezTo>
                    <a:pt x="791" y="717"/>
                    <a:pt x="791" y="717"/>
                    <a:pt x="791" y="717"/>
                  </a:cubicBezTo>
                  <a:cubicBezTo>
                    <a:pt x="792" y="716"/>
                    <a:pt x="792" y="716"/>
                    <a:pt x="792" y="716"/>
                  </a:cubicBezTo>
                  <a:cubicBezTo>
                    <a:pt x="791" y="716"/>
                    <a:pt x="791" y="716"/>
                    <a:pt x="791" y="716"/>
                  </a:cubicBezTo>
                  <a:cubicBezTo>
                    <a:pt x="793" y="716"/>
                    <a:pt x="793" y="716"/>
                    <a:pt x="793" y="716"/>
                  </a:cubicBezTo>
                  <a:cubicBezTo>
                    <a:pt x="792" y="715"/>
                    <a:pt x="792" y="715"/>
                    <a:pt x="792" y="715"/>
                  </a:cubicBezTo>
                  <a:cubicBezTo>
                    <a:pt x="791" y="716"/>
                    <a:pt x="791" y="716"/>
                    <a:pt x="791" y="716"/>
                  </a:cubicBezTo>
                  <a:cubicBezTo>
                    <a:pt x="793" y="716"/>
                    <a:pt x="793" y="716"/>
                    <a:pt x="793" y="716"/>
                  </a:cubicBezTo>
                  <a:cubicBezTo>
                    <a:pt x="792" y="715"/>
                    <a:pt x="792" y="715"/>
                    <a:pt x="792" y="715"/>
                  </a:cubicBezTo>
                  <a:cubicBezTo>
                    <a:pt x="794" y="717"/>
                    <a:pt x="794" y="717"/>
                    <a:pt x="794" y="717"/>
                  </a:cubicBezTo>
                  <a:cubicBezTo>
                    <a:pt x="793" y="714"/>
                    <a:pt x="793" y="714"/>
                    <a:pt x="793" y="714"/>
                  </a:cubicBezTo>
                  <a:cubicBezTo>
                    <a:pt x="793" y="714"/>
                    <a:pt x="792" y="715"/>
                    <a:pt x="792" y="715"/>
                  </a:cubicBezTo>
                  <a:cubicBezTo>
                    <a:pt x="794" y="717"/>
                    <a:pt x="794" y="717"/>
                    <a:pt x="794" y="717"/>
                  </a:cubicBezTo>
                  <a:cubicBezTo>
                    <a:pt x="793" y="714"/>
                    <a:pt x="793" y="714"/>
                    <a:pt x="793" y="714"/>
                  </a:cubicBezTo>
                  <a:cubicBezTo>
                    <a:pt x="793" y="716"/>
                    <a:pt x="793" y="716"/>
                    <a:pt x="793" y="716"/>
                  </a:cubicBezTo>
                  <a:cubicBezTo>
                    <a:pt x="793" y="714"/>
                    <a:pt x="793" y="714"/>
                    <a:pt x="793" y="714"/>
                  </a:cubicBezTo>
                  <a:cubicBezTo>
                    <a:pt x="793" y="714"/>
                    <a:pt x="793" y="714"/>
                    <a:pt x="793" y="714"/>
                  </a:cubicBezTo>
                  <a:cubicBezTo>
                    <a:pt x="793" y="716"/>
                    <a:pt x="793" y="716"/>
                    <a:pt x="793" y="716"/>
                  </a:cubicBezTo>
                  <a:cubicBezTo>
                    <a:pt x="793" y="714"/>
                    <a:pt x="793" y="714"/>
                    <a:pt x="793" y="714"/>
                  </a:cubicBezTo>
                  <a:cubicBezTo>
                    <a:pt x="793" y="714"/>
                    <a:pt x="793" y="714"/>
                    <a:pt x="793" y="714"/>
                  </a:cubicBezTo>
                  <a:cubicBezTo>
                    <a:pt x="793" y="714"/>
                    <a:pt x="791" y="714"/>
                    <a:pt x="789" y="713"/>
                  </a:cubicBezTo>
                  <a:cubicBezTo>
                    <a:pt x="784" y="711"/>
                    <a:pt x="777" y="708"/>
                    <a:pt x="767" y="703"/>
                  </a:cubicBezTo>
                  <a:cubicBezTo>
                    <a:pt x="732" y="685"/>
                    <a:pt x="666" y="647"/>
                    <a:pt x="589" y="600"/>
                  </a:cubicBezTo>
                  <a:cubicBezTo>
                    <a:pt x="472" y="530"/>
                    <a:pt x="327" y="439"/>
                    <a:pt x="212" y="366"/>
                  </a:cubicBezTo>
                  <a:cubicBezTo>
                    <a:pt x="154" y="330"/>
                    <a:pt x="104" y="298"/>
                    <a:pt x="68" y="275"/>
                  </a:cubicBezTo>
                  <a:cubicBezTo>
                    <a:pt x="50" y="263"/>
                    <a:pt x="35" y="254"/>
                    <a:pt x="25" y="248"/>
                  </a:cubicBezTo>
                  <a:cubicBezTo>
                    <a:pt x="16" y="241"/>
                    <a:pt x="10" y="238"/>
                    <a:pt x="10" y="238"/>
                  </a:cubicBezTo>
                  <a:cubicBezTo>
                    <a:pt x="9" y="237"/>
                    <a:pt x="8" y="237"/>
                    <a:pt x="7" y="237"/>
                  </a:cubicBezTo>
                  <a:cubicBezTo>
                    <a:pt x="6" y="238"/>
                    <a:pt x="5" y="238"/>
                    <a:pt x="5" y="239"/>
                  </a:cubicBezTo>
                  <a:cubicBezTo>
                    <a:pt x="4" y="240"/>
                    <a:pt x="4" y="241"/>
                    <a:pt x="4" y="242"/>
                  </a:cubicBezTo>
                  <a:cubicBezTo>
                    <a:pt x="4" y="243"/>
                    <a:pt x="5" y="244"/>
                    <a:pt x="5" y="245"/>
                  </a:cubicBezTo>
                  <a:cubicBezTo>
                    <a:pt x="6" y="247"/>
                    <a:pt x="8" y="249"/>
                    <a:pt x="10" y="251"/>
                  </a:cubicBezTo>
                  <a:cubicBezTo>
                    <a:pt x="15" y="255"/>
                    <a:pt x="21" y="260"/>
                    <a:pt x="30" y="267"/>
                  </a:cubicBezTo>
                  <a:cubicBezTo>
                    <a:pt x="64" y="291"/>
                    <a:pt x="128" y="333"/>
                    <a:pt x="206" y="381"/>
                  </a:cubicBezTo>
                  <a:cubicBezTo>
                    <a:pt x="438" y="527"/>
                    <a:pt x="792" y="735"/>
                    <a:pt x="792" y="735"/>
                  </a:cubicBezTo>
                  <a:cubicBezTo>
                    <a:pt x="793" y="737"/>
                    <a:pt x="796" y="736"/>
                    <a:pt x="797" y="734"/>
                  </a:cubicBezTo>
                  <a:cubicBezTo>
                    <a:pt x="798" y="732"/>
                    <a:pt x="797" y="730"/>
                    <a:pt x="796" y="729"/>
                  </a:cubicBezTo>
                  <a:cubicBezTo>
                    <a:pt x="796" y="729"/>
                    <a:pt x="606" y="611"/>
                    <a:pt x="414" y="492"/>
                  </a:cubicBezTo>
                  <a:cubicBezTo>
                    <a:pt x="317" y="433"/>
                    <a:pt x="220" y="374"/>
                    <a:pt x="145" y="330"/>
                  </a:cubicBezTo>
                  <a:cubicBezTo>
                    <a:pt x="108" y="308"/>
                    <a:pt x="76" y="289"/>
                    <a:pt x="52" y="276"/>
                  </a:cubicBezTo>
                  <a:cubicBezTo>
                    <a:pt x="41" y="270"/>
                    <a:pt x="31" y="265"/>
                    <a:pt x="24" y="261"/>
                  </a:cubicBezTo>
                  <a:cubicBezTo>
                    <a:pt x="20" y="259"/>
                    <a:pt x="17" y="258"/>
                    <a:pt x="15" y="257"/>
                  </a:cubicBezTo>
                  <a:cubicBezTo>
                    <a:pt x="14" y="257"/>
                    <a:pt x="12" y="256"/>
                    <a:pt x="11" y="256"/>
                  </a:cubicBezTo>
                  <a:cubicBezTo>
                    <a:pt x="10" y="256"/>
                    <a:pt x="10" y="255"/>
                    <a:pt x="9" y="255"/>
                  </a:cubicBezTo>
                  <a:cubicBezTo>
                    <a:pt x="8" y="255"/>
                    <a:pt x="8" y="255"/>
                    <a:pt x="7" y="256"/>
                  </a:cubicBezTo>
                  <a:cubicBezTo>
                    <a:pt x="6" y="256"/>
                    <a:pt x="5" y="257"/>
                    <a:pt x="5" y="258"/>
                  </a:cubicBezTo>
                  <a:cubicBezTo>
                    <a:pt x="3" y="259"/>
                    <a:pt x="4" y="262"/>
                    <a:pt x="6" y="263"/>
                  </a:cubicBezTo>
                  <a:cubicBezTo>
                    <a:pt x="790" y="753"/>
                    <a:pt x="790" y="753"/>
                    <a:pt x="790" y="753"/>
                  </a:cubicBezTo>
                  <a:cubicBezTo>
                    <a:pt x="792" y="754"/>
                    <a:pt x="794" y="753"/>
                    <a:pt x="795" y="752"/>
                  </a:cubicBezTo>
                  <a:cubicBezTo>
                    <a:pt x="796" y="750"/>
                    <a:pt x="796" y="747"/>
                    <a:pt x="794" y="746"/>
                  </a:cubicBezTo>
                  <a:cubicBezTo>
                    <a:pt x="794" y="746"/>
                    <a:pt x="609" y="627"/>
                    <a:pt x="419" y="508"/>
                  </a:cubicBezTo>
                  <a:cubicBezTo>
                    <a:pt x="324" y="448"/>
                    <a:pt x="228" y="389"/>
                    <a:pt x="153" y="344"/>
                  </a:cubicBezTo>
                  <a:cubicBezTo>
                    <a:pt x="115" y="321"/>
                    <a:pt x="83" y="303"/>
                    <a:pt x="59" y="290"/>
                  </a:cubicBezTo>
                  <a:cubicBezTo>
                    <a:pt x="47" y="283"/>
                    <a:pt x="37" y="278"/>
                    <a:pt x="29" y="275"/>
                  </a:cubicBezTo>
                  <a:cubicBezTo>
                    <a:pt x="25" y="273"/>
                    <a:pt x="22" y="271"/>
                    <a:pt x="19" y="270"/>
                  </a:cubicBezTo>
                  <a:cubicBezTo>
                    <a:pt x="16" y="269"/>
                    <a:pt x="14" y="269"/>
                    <a:pt x="12" y="269"/>
                  </a:cubicBezTo>
                  <a:cubicBezTo>
                    <a:pt x="11" y="269"/>
                    <a:pt x="11" y="269"/>
                    <a:pt x="10" y="269"/>
                  </a:cubicBezTo>
                  <a:cubicBezTo>
                    <a:pt x="9" y="269"/>
                    <a:pt x="8" y="270"/>
                    <a:pt x="7" y="271"/>
                  </a:cubicBezTo>
                  <a:cubicBezTo>
                    <a:pt x="6" y="273"/>
                    <a:pt x="7" y="275"/>
                    <a:pt x="8" y="277"/>
                  </a:cubicBezTo>
                  <a:cubicBezTo>
                    <a:pt x="788" y="764"/>
                    <a:pt x="788" y="764"/>
                    <a:pt x="788" y="764"/>
                  </a:cubicBezTo>
                  <a:cubicBezTo>
                    <a:pt x="790" y="761"/>
                    <a:pt x="790" y="761"/>
                    <a:pt x="790" y="761"/>
                  </a:cubicBezTo>
                  <a:cubicBezTo>
                    <a:pt x="792" y="757"/>
                    <a:pt x="792" y="757"/>
                    <a:pt x="792" y="757"/>
                  </a:cubicBezTo>
                  <a:cubicBezTo>
                    <a:pt x="792" y="757"/>
                    <a:pt x="598" y="640"/>
                    <a:pt x="403" y="523"/>
                  </a:cubicBezTo>
                  <a:cubicBezTo>
                    <a:pt x="305" y="464"/>
                    <a:pt x="208" y="405"/>
                    <a:pt x="134" y="361"/>
                  </a:cubicBezTo>
                  <a:cubicBezTo>
                    <a:pt x="98" y="339"/>
                    <a:pt x="67" y="321"/>
                    <a:pt x="46" y="308"/>
                  </a:cubicBezTo>
                  <a:cubicBezTo>
                    <a:pt x="35" y="302"/>
                    <a:pt x="26" y="297"/>
                    <a:pt x="21" y="293"/>
                  </a:cubicBezTo>
                  <a:cubicBezTo>
                    <a:pt x="18" y="292"/>
                    <a:pt x="15" y="290"/>
                    <a:pt x="14" y="289"/>
                  </a:cubicBezTo>
                  <a:cubicBezTo>
                    <a:pt x="13" y="289"/>
                    <a:pt x="12" y="289"/>
                    <a:pt x="12" y="288"/>
                  </a:cubicBezTo>
                  <a:cubicBezTo>
                    <a:pt x="11" y="288"/>
                    <a:pt x="11" y="288"/>
                    <a:pt x="11" y="288"/>
                  </a:cubicBezTo>
                  <a:cubicBezTo>
                    <a:pt x="11" y="288"/>
                    <a:pt x="11" y="288"/>
                    <a:pt x="11" y="288"/>
                  </a:cubicBezTo>
                  <a:cubicBezTo>
                    <a:pt x="11" y="288"/>
                    <a:pt x="11" y="288"/>
                    <a:pt x="11" y="288"/>
                  </a:cubicBezTo>
                  <a:cubicBezTo>
                    <a:pt x="10" y="288"/>
                    <a:pt x="10" y="288"/>
                    <a:pt x="10" y="288"/>
                  </a:cubicBezTo>
                  <a:cubicBezTo>
                    <a:pt x="10" y="288"/>
                    <a:pt x="10" y="288"/>
                    <a:pt x="9" y="288"/>
                  </a:cubicBezTo>
                  <a:cubicBezTo>
                    <a:pt x="9" y="288"/>
                    <a:pt x="8" y="288"/>
                    <a:pt x="8" y="288"/>
                  </a:cubicBezTo>
                  <a:cubicBezTo>
                    <a:pt x="7" y="288"/>
                    <a:pt x="7" y="289"/>
                    <a:pt x="6" y="290"/>
                  </a:cubicBezTo>
                  <a:cubicBezTo>
                    <a:pt x="9" y="291"/>
                    <a:pt x="9" y="291"/>
                    <a:pt x="9" y="291"/>
                  </a:cubicBezTo>
                  <a:cubicBezTo>
                    <a:pt x="6" y="289"/>
                    <a:pt x="6" y="289"/>
                    <a:pt x="6" y="289"/>
                  </a:cubicBezTo>
                  <a:cubicBezTo>
                    <a:pt x="6" y="290"/>
                    <a:pt x="5" y="291"/>
                    <a:pt x="5" y="292"/>
                  </a:cubicBezTo>
                  <a:cubicBezTo>
                    <a:pt x="5" y="294"/>
                    <a:pt x="6" y="295"/>
                    <a:pt x="7" y="296"/>
                  </a:cubicBezTo>
                  <a:cubicBezTo>
                    <a:pt x="8" y="297"/>
                    <a:pt x="9" y="299"/>
                    <a:pt x="12" y="301"/>
                  </a:cubicBezTo>
                  <a:cubicBezTo>
                    <a:pt x="16" y="305"/>
                    <a:pt x="23" y="311"/>
                    <a:pt x="31" y="317"/>
                  </a:cubicBezTo>
                  <a:cubicBezTo>
                    <a:pt x="65" y="342"/>
                    <a:pt x="129" y="383"/>
                    <a:pt x="206" y="431"/>
                  </a:cubicBezTo>
                  <a:cubicBezTo>
                    <a:pt x="438" y="576"/>
                    <a:pt x="789" y="783"/>
                    <a:pt x="789" y="783"/>
                  </a:cubicBezTo>
                  <a:cubicBezTo>
                    <a:pt x="791" y="784"/>
                    <a:pt x="793" y="784"/>
                    <a:pt x="794" y="782"/>
                  </a:cubicBezTo>
                  <a:cubicBezTo>
                    <a:pt x="795" y="780"/>
                    <a:pt x="795" y="778"/>
                    <a:pt x="793" y="777"/>
                  </a:cubicBezTo>
                  <a:cubicBezTo>
                    <a:pt x="793" y="777"/>
                    <a:pt x="608" y="658"/>
                    <a:pt x="418" y="539"/>
                  </a:cubicBezTo>
                  <a:cubicBezTo>
                    <a:pt x="323" y="480"/>
                    <a:pt x="227" y="421"/>
                    <a:pt x="152" y="376"/>
                  </a:cubicBezTo>
                  <a:cubicBezTo>
                    <a:pt x="115" y="354"/>
                    <a:pt x="82" y="335"/>
                    <a:pt x="58" y="322"/>
                  </a:cubicBezTo>
                  <a:cubicBezTo>
                    <a:pt x="46" y="316"/>
                    <a:pt x="36" y="311"/>
                    <a:pt x="28" y="307"/>
                  </a:cubicBezTo>
                  <a:cubicBezTo>
                    <a:pt x="24" y="306"/>
                    <a:pt x="21" y="304"/>
                    <a:pt x="18" y="303"/>
                  </a:cubicBezTo>
                  <a:cubicBezTo>
                    <a:pt x="15" y="302"/>
                    <a:pt x="13" y="302"/>
                    <a:pt x="11" y="302"/>
                  </a:cubicBezTo>
                  <a:cubicBezTo>
                    <a:pt x="10" y="302"/>
                    <a:pt x="9" y="302"/>
                    <a:pt x="9" y="302"/>
                  </a:cubicBezTo>
                  <a:cubicBezTo>
                    <a:pt x="8" y="302"/>
                    <a:pt x="7" y="303"/>
                    <a:pt x="6" y="304"/>
                  </a:cubicBezTo>
                  <a:cubicBezTo>
                    <a:pt x="9" y="306"/>
                    <a:pt x="9" y="306"/>
                    <a:pt x="9" y="306"/>
                  </a:cubicBezTo>
                  <a:cubicBezTo>
                    <a:pt x="6" y="304"/>
                    <a:pt x="6" y="304"/>
                    <a:pt x="6" y="304"/>
                  </a:cubicBezTo>
                  <a:cubicBezTo>
                    <a:pt x="5" y="305"/>
                    <a:pt x="5" y="306"/>
                    <a:pt x="5" y="306"/>
                  </a:cubicBezTo>
                  <a:cubicBezTo>
                    <a:pt x="5" y="307"/>
                    <a:pt x="6" y="308"/>
                    <a:pt x="6" y="309"/>
                  </a:cubicBezTo>
                  <a:cubicBezTo>
                    <a:pt x="6" y="310"/>
                    <a:pt x="7" y="310"/>
                    <a:pt x="8" y="311"/>
                  </a:cubicBezTo>
                  <a:cubicBezTo>
                    <a:pt x="9" y="312"/>
                    <a:pt x="11" y="314"/>
                    <a:pt x="13" y="316"/>
                  </a:cubicBezTo>
                  <a:cubicBezTo>
                    <a:pt x="23" y="323"/>
                    <a:pt x="42" y="335"/>
                    <a:pt x="68" y="352"/>
                  </a:cubicBezTo>
                  <a:cubicBezTo>
                    <a:pt x="160" y="410"/>
                    <a:pt x="339" y="517"/>
                    <a:pt x="495" y="611"/>
                  </a:cubicBezTo>
                  <a:cubicBezTo>
                    <a:pt x="573" y="658"/>
                    <a:pt x="645" y="702"/>
                    <a:pt x="698" y="736"/>
                  </a:cubicBezTo>
                  <a:cubicBezTo>
                    <a:pt x="725" y="752"/>
                    <a:pt x="746" y="766"/>
                    <a:pt x="761" y="776"/>
                  </a:cubicBezTo>
                  <a:cubicBezTo>
                    <a:pt x="768" y="781"/>
                    <a:pt x="774" y="785"/>
                    <a:pt x="778" y="788"/>
                  </a:cubicBezTo>
                  <a:cubicBezTo>
                    <a:pt x="780" y="790"/>
                    <a:pt x="781" y="791"/>
                    <a:pt x="782" y="792"/>
                  </a:cubicBezTo>
                  <a:cubicBezTo>
                    <a:pt x="782" y="792"/>
                    <a:pt x="783" y="793"/>
                    <a:pt x="783" y="793"/>
                  </a:cubicBezTo>
                  <a:cubicBezTo>
                    <a:pt x="783" y="793"/>
                    <a:pt x="783" y="793"/>
                    <a:pt x="783" y="793"/>
                  </a:cubicBezTo>
                  <a:cubicBezTo>
                    <a:pt x="783" y="793"/>
                    <a:pt x="783" y="793"/>
                    <a:pt x="783" y="793"/>
                  </a:cubicBezTo>
                  <a:cubicBezTo>
                    <a:pt x="783" y="793"/>
                    <a:pt x="783" y="793"/>
                    <a:pt x="783" y="793"/>
                  </a:cubicBezTo>
                  <a:cubicBezTo>
                    <a:pt x="783" y="793"/>
                    <a:pt x="783" y="793"/>
                    <a:pt x="783" y="793"/>
                  </a:cubicBezTo>
                  <a:cubicBezTo>
                    <a:pt x="783" y="793"/>
                    <a:pt x="783" y="793"/>
                    <a:pt x="783" y="793"/>
                  </a:cubicBezTo>
                  <a:cubicBezTo>
                    <a:pt x="785" y="791"/>
                    <a:pt x="785" y="791"/>
                    <a:pt x="785" y="791"/>
                  </a:cubicBezTo>
                  <a:cubicBezTo>
                    <a:pt x="782" y="791"/>
                    <a:pt x="782" y="791"/>
                    <a:pt x="782" y="791"/>
                  </a:cubicBezTo>
                  <a:cubicBezTo>
                    <a:pt x="783" y="792"/>
                    <a:pt x="783" y="793"/>
                    <a:pt x="783" y="793"/>
                  </a:cubicBezTo>
                  <a:cubicBezTo>
                    <a:pt x="785" y="791"/>
                    <a:pt x="785" y="791"/>
                    <a:pt x="785" y="791"/>
                  </a:cubicBezTo>
                  <a:cubicBezTo>
                    <a:pt x="782" y="791"/>
                    <a:pt x="782" y="791"/>
                    <a:pt x="782" y="791"/>
                  </a:cubicBezTo>
                  <a:cubicBezTo>
                    <a:pt x="786" y="791"/>
                    <a:pt x="786" y="791"/>
                    <a:pt x="786" y="791"/>
                  </a:cubicBezTo>
                  <a:cubicBezTo>
                    <a:pt x="783" y="790"/>
                    <a:pt x="783" y="790"/>
                    <a:pt x="783" y="790"/>
                  </a:cubicBezTo>
                  <a:cubicBezTo>
                    <a:pt x="783" y="790"/>
                    <a:pt x="782" y="791"/>
                    <a:pt x="782" y="791"/>
                  </a:cubicBezTo>
                  <a:cubicBezTo>
                    <a:pt x="786" y="791"/>
                    <a:pt x="786" y="791"/>
                    <a:pt x="786" y="791"/>
                  </a:cubicBezTo>
                  <a:cubicBezTo>
                    <a:pt x="783" y="790"/>
                    <a:pt x="783" y="790"/>
                    <a:pt x="783" y="790"/>
                  </a:cubicBezTo>
                  <a:cubicBezTo>
                    <a:pt x="783" y="790"/>
                    <a:pt x="783" y="790"/>
                    <a:pt x="783" y="790"/>
                  </a:cubicBezTo>
                  <a:cubicBezTo>
                    <a:pt x="786" y="791"/>
                    <a:pt x="786" y="791"/>
                    <a:pt x="786" y="791"/>
                  </a:cubicBezTo>
                  <a:cubicBezTo>
                    <a:pt x="785" y="788"/>
                    <a:pt x="785" y="788"/>
                    <a:pt x="785" y="788"/>
                  </a:cubicBezTo>
                  <a:cubicBezTo>
                    <a:pt x="784" y="788"/>
                    <a:pt x="784" y="789"/>
                    <a:pt x="783" y="790"/>
                  </a:cubicBezTo>
                  <a:cubicBezTo>
                    <a:pt x="786" y="791"/>
                    <a:pt x="786" y="791"/>
                    <a:pt x="786" y="791"/>
                  </a:cubicBezTo>
                  <a:cubicBezTo>
                    <a:pt x="785" y="788"/>
                    <a:pt x="785" y="788"/>
                    <a:pt x="785" y="788"/>
                  </a:cubicBezTo>
                  <a:cubicBezTo>
                    <a:pt x="786" y="791"/>
                    <a:pt x="786" y="791"/>
                    <a:pt x="786" y="791"/>
                  </a:cubicBezTo>
                  <a:cubicBezTo>
                    <a:pt x="786" y="788"/>
                    <a:pt x="786" y="788"/>
                    <a:pt x="786" y="788"/>
                  </a:cubicBezTo>
                  <a:cubicBezTo>
                    <a:pt x="786" y="788"/>
                    <a:pt x="785" y="788"/>
                    <a:pt x="785" y="788"/>
                  </a:cubicBezTo>
                  <a:cubicBezTo>
                    <a:pt x="786" y="791"/>
                    <a:pt x="786" y="791"/>
                    <a:pt x="786" y="791"/>
                  </a:cubicBezTo>
                  <a:cubicBezTo>
                    <a:pt x="786" y="788"/>
                    <a:pt x="786" y="788"/>
                    <a:pt x="786" y="788"/>
                  </a:cubicBezTo>
                  <a:cubicBezTo>
                    <a:pt x="786" y="789"/>
                    <a:pt x="786" y="789"/>
                    <a:pt x="786" y="789"/>
                  </a:cubicBezTo>
                  <a:cubicBezTo>
                    <a:pt x="786" y="788"/>
                    <a:pt x="786" y="788"/>
                    <a:pt x="786" y="788"/>
                  </a:cubicBezTo>
                  <a:cubicBezTo>
                    <a:pt x="786" y="788"/>
                    <a:pt x="786" y="788"/>
                    <a:pt x="786" y="788"/>
                  </a:cubicBezTo>
                  <a:cubicBezTo>
                    <a:pt x="786" y="789"/>
                    <a:pt x="786" y="789"/>
                    <a:pt x="786" y="789"/>
                  </a:cubicBezTo>
                  <a:cubicBezTo>
                    <a:pt x="786" y="788"/>
                    <a:pt x="786" y="788"/>
                    <a:pt x="786" y="788"/>
                  </a:cubicBezTo>
                  <a:cubicBezTo>
                    <a:pt x="786" y="788"/>
                    <a:pt x="785" y="788"/>
                    <a:pt x="785" y="788"/>
                  </a:cubicBezTo>
                  <a:cubicBezTo>
                    <a:pt x="782" y="787"/>
                    <a:pt x="776" y="784"/>
                    <a:pt x="768" y="780"/>
                  </a:cubicBezTo>
                  <a:cubicBezTo>
                    <a:pt x="738" y="764"/>
                    <a:pt x="675" y="726"/>
                    <a:pt x="598" y="680"/>
                  </a:cubicBezTo>
                  <a:cubicBezTo>
                    <a:pt x="482" y="610"/>
                    <a:pt x="335" y="519"/>
                    <a:pt x="216" y="445"/>
                  </a:cubicBezTo>
                  <a:cubicBezTo>
                    <a:pt x="157" y="408"/>
                    <a:pt x="105" y="376"/>
                    <a:pt x="67" y="352"/>
                  </a:cubicBezTo>
                  <a:cubicBezTo>
                    <a:pt x="49" y="341"/>
                    <a:pt x="34" y="331"/>
                    <a:pt x="23" y="325"/>
                  </a:cubicBezTo>
                  <a:cubicBezTo>
                    <a:pt x="13" y="319"/>
                    <a:pt x="8" y="315"/>
                    <a:pt x="8" y="315"/>
                  </a:cubicBezTo>
                  <a:cubicBezTo>
                    <a:pt x="6" y="314"/>
                    <a:pt x="3" y="314"/>
                    <a:pt x="2" y="316"/>
                  </a:cubicBezTo>
                  <a:cubicBezTo>
                    <a:pt x="2" y="317"/>
                    <a:pt x="2" y="318"/>
                    <a:pt x="2" y="318"/>
                  </a:cubicBezTo>
                  <a:cubicBezTo>
                    <a:pt x="2" y="320"/>
                    <a:pt x="2" y="320"/>
                    <a:pt x="2" y="321"/>
                  </a:cubicBezTo>
                  <a:cubicBezTo>
                    <a:pt x="3" y="322"/>
                    <a:pt x="3" y="322"/>
                    <a:pt x="4" y="323"/>
                  </a:cubicBezTo>
                  <a:cubicBezTo>
                    <a:pt x="5" y="324"/>
                    <a:pt x="7" y="325"/>
                    <a:pt x="10" y="327"/>
                  </a:cubicBezTo>
                  <a:cubicBezTo>
                    <a:pt x="19" y="333"/>
                    <a:pt x="37" y="345"/>
                    <a:pt x="63" y="360"/>
                  </a:cubicBezTo>
                  <a:cubicBezTo>
                    <a:pt x="152" y="414"/>
                    <a:pt x="325" y="515"/>
                    <a:pt x="476" y="606"/>
                  </a:cubicBezTo>
                  <a:cubicBezTo>
                    <a:pt x="552" y="652"/>
                    <a:pt x="622" y="694"/>
                    <a:pt x="673" y="728"/>
                  </a:cubicBezTo>
                  <a:cubicBezTo>
                    <a:pt x="698" y="744"/>
                    <a:pt x="719" y="758"/>
                    <a:pt x="733" y="769"/>
                  </a:cubicBezTo>
                  <a:cubicBezTo>
                    <a:pt x="740" y="774"/>
                    <a:pt x="746" y="779"/>
                    <a:pt x="750" y="782"/>
                  </a:cubicBezTo>
                  <a:cubicBezTo>
                    <a:pt x="751" y="784"/>
                    <a:pt x="753" y="786"/>
                    <a:pt x="753" y="787"/>
                  </a:cubicBezTo>
                  <a:cubicBezTo>
                    <a:pt x="754" y="787"/>
                    <a:pt x="754" y="788"/>
                    <a:pt x="754" y="788"/>
                  </a:cubicBezTo>
                  <a:cubicBezTo>
                    <a:pt x="754" y="788"/>
                    <a:pt x="754" y="788"/>
                    <a:pt x="754" y="788"/>
                  </a:cubicBezTo>
                  <a:cubicBezTo>
                    <a:pt x="754" y="788"/>
                    <a:pt x="754" y="788"/>
                    <a:pt x="754" y="788"/>
                  </a:cubicBezTo>
                  <a:cubicBezTo>
                    <a:pt x="754" y="788"/>
                    <a:pt x="754" y="788"/>
                    <a:pt x="754" y="788"/>
                  </a:cubicBezTo>
                  <a:cubicBezTo>
                    <a:pt x="754" y="788"/>
                    <a:pt x="754" y="788"/>
                    <a:pt x="754" y="788"/>
                  </a:cubicBezTo>
                  <a:cubicBezTo>
                    <a:pt x="754" y="788"/>
                    <a:pt x="754" y="788"/>
                    <a:pt x="754" y="788"/>
                  </a:cubicBezTo>
                  <a:cubicBezTo>
                    <a:pt x="754" y="788"/>
                    <a:pt x="754" y="788"/>
                    <a:pt x="754" y="788"/>
                  </a:cubicBezTo>
                  <a:cubicBezTo>
                    <a:pt x="756" y="788"/>
                    <a:pt x="756" y="788"/>
                    <a:pt x="756" y="788"/>
                  </a:cubicBezTo>
                  <a:cubicBezTo>
                    <a:pt x="754" y="788"/>
                    <a:pt x="754" y="788"/>
                    <a:pt x="754" y="788"/>
                  </a:cubicBezTo>
                  <a:cubicBezTo>
                    <a:pt x="754" y="788"/>
                    <a:pt x="754" y="788"/>
                    <a:pt x="754" y="788"/>
                  </a:cubicBezTo>
                  <a:cubicBezTo>
                    <a:pt x="756" y="788"/>
                    <a:pt x="756" y="788"/>
                    <a:pt x="756" y="788"/>
                  </a:cubicBezTo>
                  <a:cubicBezTo>
                    <a:pt x="754" y="788"/>
                    <a:pt x="754" y="788"/>
                    <a:pt x="754" y="788"/>
                  </a:cubicBezTo>
                  <a:cubicBezTo>
                    <a:pt x="757" y="788"/>
                    <a:pt x="757" y="788"/>
                    <a:pt x="757" y="788"/>
                  </a:cubicBezTo>
                  <a:cubicBezTo>
                    <a:pt x="755" y="786"/>
                    <a:pt x="755" y="786"/>
                    <a:pt x="755" y="786"/>
                  </a:cubicBezTo>
                  <a:cubicBezTo>
                    <a:pt x="754" y="787"/>
                    <a:pt x="754" y="787"/>
                    <a:pt x="754" y="788"/>
                  </a:cubicBezTo>
                  <a:cubicBezTo>
                    <a:pt x="757" y="788"/>
                    <a:pt x="757" y="788"/>
                    <a:pt x="757" y="788"/>
                  </a:cubicBezTo>
                  <a:cubicBezTo>
                    <a:pt x="755" y="786"/>
                    <a:pt x="755" y="786"/>
                    <a:pt x="755" y="786"/>
                  </a:cubicBezTo>
                  <a:cubicBezTo>
                    <a:pt x="758" y="789"/>
                    <a:pt x="758" y="789"/>
                    <a:pt x="758" y="789"/>
                  </a:cubicBezTo>
                  <a:cubicBezTo>
                    <a:pt x="755" y="786"/>
                    <a:pt x="755" y="786"/>
                    <a:pt x="755" y="786"/>
                  </a:cubicBezTo>
                  <a:cubicBezTo>
                    <a:pt x="758" y="788"/>
                    <a:pt x="758" y="788"/>
                    <a:pt x="758" y="788"/>
                  </a:cubicBezTo>
                  <a:cubicBezTo>
                    <a:pt x="757" y="785"/>
                    <a:pt x="757" y="785"/>
                    <a:pt x="757" y="785"/>
                  </a:cubicBezTo>
                  <a:cubicBezTo>
                    <a:pt x="756" y="785"/>
                    <a:pt x="755" y="786"/>
                    <a:pt x="755" y="786"/>
                  </a:cubicBezTo>
                  <a:cubicBezTo>
                    <a:pt x="758" y="788"/>
                    <a:pt x="758" y="788"/>
                    <a:pt x="758" y="788"/>
                  </a:cubicBezTo>
                  <a:cubicBezTo>
                    <a:pt x="757" y="785"/>
                    <a:pt x="757" y="785"/>
                    <a:pt x="757" y="785"/>
                  </a:cubicBezTo>
                  <a:cubicBezTo>
                    <a:pt x="758" y="788"/>
                    <a:pt x="758" y="788"/>
                    <a:pt x="758" y="788"/>
                  </a:cubicBezTo>
                  <a:cubicBezTo>
                    <a:pt x="758" y="785"/>
                    <a:pt x="758" y="785"/>
                    <a:pt x="758" y="785"/>
                  </a:cubicBezTo>
                  <a:cubicBezTo>
                    <a:pt x="758" y="785"/>
                    <a:pt x="757" y="785"/>
                    <a:pt x="757" y="785"/>
                  </a:cubicBezTo>
                  <a:cubicBezTo>
                    <a:pt x="758" y="788"/>
                    <a:pt x="758" y="788"/>
                    <a:pt x="758" y="788"/>
                  </a:cubicBezTo>
                  <a:cubicBezTo>
                    <a:pt x="758" y="785"/>
                    <a:pt x="758" y="785"/>
                    <a:pt x="758" y="785"/>
                  </a:cubicBezTo>
                  <a:cubicBezTo>
                    <a:pt x="758" y="788"/>
                    <a:pt x="758" y="788"/>
                    <a:pt x="758" y="788"/>
                  </a:cubicBezTo>
                  <a:cubicBezTo>
                    <a:pt x="759" y="785"/>
                    <a:pt x="759" y="785"/>
                    <a:pt x="759" y="785"/>
                  </a:cubicBezTo>
                  <a:cubicBezTo>
                    <a:pt x="759" y="785"/>
                    <a:pt x="758" y="785"/>
                    <a:pt x="758" y="785"/>
                  </a:cubicBezTo>
                  <a:cubicBezTo>
                    <a:pt x="758" y="788"/>
                    <a:pt x="758" y="788"/>
                    <a:pt x="758" y="788"/>
                  </a:cubicBezTo>
                  <a:cubicBezTo>
                    <a:pt x="759" y="785"/>
                    <a:pt x="759" y="785"/>
                    <a:pt x="759" y="785"/>
                  </a:cubicBezTo>
                  <a:cubicBezTo>
                    <a:pt x="758" y="787"/>
                    <a:pt x="758" y="787"/>
                    <a:pt x="758" y="787"/>
                  </a:cubicBezTo>
                  <a:cubicBezTo>
                    <a:pt x="759" y="785"/>
                    <a:pt x="759" y="785"/>
                    <a:pt x="759" y="785"/>
                  </a:cubicBezTo>
                  <a:cubicBezTo>
                    <a:pt x="759" y="785"/>
                    <a:pt x="759" y="785"/>
                    <a:pt x="759" y="785"/>
                  </a:cubicBezTo>
                  <a:cubicBezTo>
                    <a:pt x="758" y="787"/>
                    <a:pt x="758" y="787"/>
                    <a:pt x="758" y="787"/>
                  </a:cubicBezTo>
                  <a:cubicBezTo>
                    <a:pt x="759" y="785"/>
                    <a:pt x="759" y="785"/>
                    <a:pt x="759" y="785"/>
                  </a:cubicBezTo>
                  <a:cubicBezTo>
                    <a:pt x="759" y="785"/>
                    <a:pt x="759" y="785"/>
                    <a:pt x="759" y="785"/>
                  </a:cubicBezTo>
                  <a:cubicBezTo>
                    <a:pt x="758" y="785"/>
                    <a:pt x="757" y="784"/>
                    <a:pt x="755" y="783"/>
                  </a:cubicBezTo>
                  <a:cubicBezTo>
                    <a:pt x="748" y="778"/>
                    <a:pt x="731" y="768"/>
                    <a:pt x="708" y="753"/>
                  </a:cubicBezTo>
                  <a:cubicBezTo>
                    <a:pt x="627" y="701"/>
                    <a:pt x="463" y="594"/>
                    <a:pt x="314" y="501"/>
                  </a:cubicBezTo>
                  <a:cubicBezTo>
                    <a:pt x="240" y="454"/>
                    <a:pt x="169" y="410"/>
                    <a:pt x="115" y="378"/>
                  </a:cubicBezTo>
                  <a:cubicBezTo>
                    <a:pt x="87" y="362"/>
                    <a:pt x="64" y="349"/>
                    <a:pt x="46" y="340"/>
                  </a:cubicBezTo>
                  <a:cubicBezTo>
                    <a:pt x="37" y="336"/>
                    <a:pt x="29" y="332"/>
                    <a:pt x="23" y="330"/>
                  </a:cubicBezTo>
                  <a:cubicBezTo>
                    <a:pt x="20" y="329"/>
                    <a:pt x="17" y="328"/>
                    <a:pt x="15" y="327"/>
                  </a:cubicBezTo>
                  <a:cubicBezTo>
                    <a:pt x="13" y="326"/>
                    <a:pt x="11" y="326"/>
                    <a:pt x="9" y="326"/>
                  </a:cubicBezTo>
                  <a:cubicBezTo>
                    <a:pt x="8" y="326"/>
                    <a:pt x="7" y="326"/>
                    <a:pt x="6" y="326"/>
                  </a:cubicBezTo>
                  <a:cubicBezTo>
                    <a:pt x="5" y="327"/>
                    <a:pt x="4" y="328"/>
                    <a:pt x="3" y="329"/>
                  </a:cubicBezTo>
                  <a:cubicBezTo>
                    <a:pt x="2" y="330"/>
                    <a:pt x="2" y="333"/>
                    <a:pt x="4" y="334"/>
                  </a:cubicBezTo>
                  <a:cubicBezTo>
                    <a:pt x="736" y="791"/>
                    <a:pt x="736" y="791"/>
                    <a:pt x="736" y="791"/>
                  </a:cubicBezTo>
                  <a:cubicBezTo>
                    <a:pt x="738" y="793"/>
                    <a:pt x="740" y="792"/>
                    <a:pt x="741" y="790"/>
                  </a:cubicBezTo>
                  <a:cubicBezTo>
                    <a:pt x="743" y="788"/>
                    <a:pt x="742" y="786"/>
                    <a:pt x="740" y="785"/>
                  </a:cubicBezTo>
                  <a:cubicBezTo>
                    <a:pt x="740" y="785"/>
                    <a:pt x="566" y="675"/>
                    <a:pt x="388" y="566"/>
                  </a:cubicBezTo>
                  <a:cubicBezTo>
                    <a:pt x="299" y="511"/>
                    <a:pt x="209" y="456"/>
                    <a:pt x="139" y="415"/>
                  </a:cubicBezTo>
                  <a:cubicBezTo>
                    <a:pt x="104" y="394"/>
                    <a:pt x="75" y="377"/>
                    <a:pt x="53" y="365"/>
                  </a:cubicBezTo>
                  <a:cubicBezTo>
                    <a:pt x="42" y="359"/>
                    <a:pt x="33" y="355"/>
                    <a:pt x="26" y="351"/>
                  </a:cubicBezTo>
                  <a:cubicBezTo>
                    <a:pt x="22" y="350"/>
                    <a:pt x="19" y="348"/>
                    <a:pt x="17" y="347"/>
                  </a:cubicBezTo>
                  <a:cubicBezTo>
                    <a:pt x="16" y="347"/>
                    <a:pt x="15" y="347"/>
                    <a:pt x="14" y="346"/>
                  </a:cubicBezTo>
                  <a:cubicBezTo>
                    <a:pt x="13" y="346"/>
                    <a:pt x="12" y="346"/>
                    <a:pt x="11" y="346"/>
                  </a:cubicBezTo>
                  <a:cubicBezTo>
                    <a:pt x="10" y="346"/>
                    <a:pt x="10" y="346"/>
                    <a:pt x="9" y="346"/>
                  </a:cubicBezTo>
                  <a:cubicBezTo>
                    <a:pt x="8" y="347"/>
                    <a:pt x="7" y="347"/>
                    <a:pt x="7" y="348"/>
                  </a:cubicBezTo>
                  <a:cubicBezTo>
                    <a:pt x="7" y="348"/>
                    <a:pt x="7" y="348"/>
                    <a:pt x="7" y="348"/>
                  </a:cubicBezTo>
                  <a:cubicBezTo>
                    <a:pt x="6" y="349"/>
                    <a:pt x="6" y="350"/>
                    <a:pt x="6" y="351"/>
                  </a:cubicBezTo>
                  <a:cubicBezTo>
                    <a:pt x="6" y="352"/>
                    <a:pt x="6" y="353"/>
                    <a:pt x="7" y="354"/>
                  </a:cubicBezTo>
                  <a:cubicBezTo>
                    <a:pt x="8" y="356"/>
                    <a:pt x="9" y="358"/>
                    <a:pt x="11" y="360"/>
                  </a:cubicBezTo>
                  <a:cubicBezTo>
                    <a:pt x="15" y="364"/>
                    <a:pt x="21" y="369"/>
                    <a:pt x="30" y="375"/>
                  </a:cubicBezTo>
                  <a:cubicBezTo>
                    <a:pt x="60" y="398"/>
                    <a:pt x="117" y="435"/>
                    <a:pt x="187" y="479"/>
                  </a:cubicBezTo>
                  <a:cubicBezTo>
                    <a:pt x="396" y="609"/>
                    <a:pt x="714" y="795"/>
                    <a:pt x="714" y="795"/>
                  </a:cubicBezTo>
                  <a:cubicBezTo>
                    <a:pt x="716" y="791"/>
                    <a:pt x="716" y="791"/>
                    <a:pt x="716" y="791"/>
                  </a:cubicBezTo>
                  <a:cubicBezTo>
                    <a:pt x="713" y="789"/>
                    <a:pt x="713" y="789"/>
                    <a:pt x="713" y="789"/>
                  </a:cubicBezTo>
                  <a:cubicBezTo>
                    <a:pt x="714" y="790"/>
                    <a:pt x="714" y="790"/>
                    <a:pt x="714" y="790"/>
                  </a:cubicBezTo>
                  <a:cubicBezTo>
                    <a:pt x="714" y="788"/>
                    <a:pt x="714" y="788"/>
                    <a:pt x="714" y="788"/>
                  </a:cubicBezTo>
                  <a:cubicBezTo>
                    <a:pt x="713" y="788"/>
                    <a:pt x="713" y="789"/>
                    <a:pt x="713" y="789"/>
                  </a:cubicBezTo>
                  <a:cubicBezTo>
                    <a:pt x="714" y="790"/>
                    <a:pt x="714" y="790"/>
                    <a:pt x="714" y="790"/>
                  </a:cubicBezTo>
                  <a:cubicBezTo>
                    <a:pt x="714" y="788"/>
                    <a:pt x="714" y="788"/>
                    <a:pt x="714" y="788"/>
                  </a:cubicBezTo>
                  <a:cubicBezTo>
                    <a:pt x="714" y="789"/>
                    <a:pt x="714" y="789"/>
                    <a:pt x="714" y="789"/>
                  </a:cubicBezTo>
                  <a:cubicBezTo>
                    <a:pt x="714" y="788"/>
                    <a:pt x="714" y="788"/>
                    <a:pt x="714" y="788"/>
                  </a:cubicBezTo>
                  <a:cubicBezTo>
                    <a:pt x="714" y="788"/>
                    <a:pt x="714" y="788"/>
                    <a:pt x="714" y="788"/>
                  </a:cubicBezTo>
                  <a:cubicBezTo>
                    <a:pt x="714" y="789"/>
                    <a:pt x="714" y="789"/>
                    <a:pt x="714" y="789"/>
                  </a:cubicBezTo>
                  <a:cubicBezTo>
                    <a:pt x="714" y="788"/>
                    <a:pt x="714" y="788"/>
                    <a:pt x="714" y="788"/>
                  </a:cubicBezTo>
                  <a:cubicBezTo>
                    <a:pt x="714" y="789"/>
                    <a:pt x="714" y="789"/>
                    <a:pt x="714" y="789"/>
                  </a:cubicBezTo>
                  <a:cubicBezTo>
                    <a:pt x="714" y="788"/>
                    <a:pt x="714" y="788"/>
                    <a:pt x="714" y="788"/>
                  </a:cubicBezTo>
                  <a:cubicBezTo>
                    <a:pt x="714" y="788"/>
                    <a:pt x="714" y="788"/>
                    <a:pt x="714" y="788"/>
                  </a:cubicBezTo>
                  <a:cubicBezTo>
                    <a:pt x="714" y="789"/>
                    <a:pt x="714" y="789"/>
                    <a:pt x="714" y="789"/>
                  </a:cubicBezTo>
                  <a:cubicBezTo>
                    <a:pt x="714" y="788"/>
                    <a:pt x="714" y="788"/>
                    <a:pt x="714" y="788"/>
                  </a:cubicBezTo>
                  <a:cubicBezTo>
                    <a:pt x="713" y="788"/>
                    <a:pt x="713" y="788"/>
                    <a:pt x="713" y="788"/>
                  </a:cubicBezTo>
                  <a:cubicBezTo>
                    <a:pt x="713" y="788"/>
                    <a:pt x="711" y="788"/>
                    <a:pt x="709" y="787"/>
                  </a:cubicBezTo>
                  <a:cubicBezTo>
                    <a:pt x="704" y="786"/>
                    <a:pt x="697" y="783"/>
                    <a:pt x="689" y="778"/>
                  </a:cubicBezTo>
                  <a:cubicBezTo>
                    <a:pt x="657" y="762"/>
                    <a:pt x="601" y="728"/>
                    <a:pt x="534" y="685"/>
                  </a:cubicBezTo>
                  <a:cubicBezTo>
                    <a:pt x="434" y="621"/>
                    <a:pt x="309" y="539"/>
                    <a:pt x="207" y="473"/>
                  </a:cubicBezTo>
                  <a:cubicBezTo>
                    <a:pt x="156" y="440"/>
                    <a:pt x="110" y="411"/>
                    <a:pt x="75" y="390"/>
                  </a:cubicBezTo>
                  <a:cubicBezTo>
                    <a:pt x="58" y="380"/>
                    <a:pt x="43" y="371"/>
                    <a:pt x="32" y="366"/>
                  </a:cubicBezTo>
                  <a:cubicBezTo>
                    <a:pt x="26" y="363"/>
                    <a:pt x="22" y="360"/>
                    <a:pt x="18" y="359"/>
                  </a:cubicBezTo>
                  <a:cubicBezTo>
                    <a:pt x="16" y="358"/>
                    <a:pt x="14" y="357"/>
                    <a:pt x="13" y="357"/>
                  </a:cubicBezTo>
                  <a:cubicBezTo>
                    <a:pt x="11" y="357"/>
                    <a:pt x="10" y="356"/>
                    <a:pt x="8" y="356"/>
                  </a:cubicBezTo>
                  <a:cubicBezTo>
                    <a:pt x="7" y="356"/>
                    <a:pt x="7" y="356"/>
                    <a:pt x="6" y="357"/>
                  </a:cubicBezTo>
                  <a:cubicBezTo>
                    <a:pt x="5" y="357"/>
                    <a:pt x="4" y="358"/>
                    <a:pt x="3" y="359"/>
                  </a:cubicBezTo>
                  <a:cubicBezTo>
                    <a:pt x="6" y="361"/>
                    <a:pt x="6" y="361"/>
                    <a:pt x="6" y="361"/>
                  </a:cubicBezTo>
                  <a:cubicBezTo>
                    <a:pt x="4" y="358"/>
                    <a:pt x="4" y="358"/>
                    <a:pt x="4" y="358"/>
                  </a:cubicBezTo>
                  <a:cubicBezTo>
                    <a:pt x="3" y="358"/>
                    <a:pt x="3" y="359"/>
                    <a:pt x="3" y="359"/>
                  </a:cubicBezTo>
                  <a:cubicBezTo>
                    <a:pt x="3" y="360"/>
                    <a:pt x="3" y="360"/>
                    <a:pt x="3" y="361"/>
                  </a:cubicBezTo>
                  <a:cubicBezTo>
                    <a:pt x="3" y="362"/>
                    <a:pt x="3" y="363"/>
                    <a:pt x="3" y="363"/>
                  </a:cubicBezTo>
                  <a:cubicBezTo>
                    <a:pt x="4" y="364"/>
                    <a:pt x="4" y="364"/>
                    <a:pt x="4" y="364"/>
                  </a:cubicBezTo>
                  <a:cubicBezTo>
                    <a:pt x="5" y="364"/>
                    <a:pt x="5" y="364"/>
                    <a:pt x="5" y="364"/>
                  </a:cubicBezTo>
                  <a:cubicBezTo>
                    <a:pt x="5" y="365"/>
                    <a:pt x="7" y="366"/>
                    <a:pt x="8" y="367"/>
                  </a:cubicBezTo>
                  <a:cubicBezTo>
                    <a:pt x="22" y="375"/>
                    <a:pt x="72" y="404"/>
                    <a:pt x="139" y="444"/>
                  </a:cubicBezTo>
                  <a:cubicBezTo>
                    <a:pt x="238" y="503"/>
                    <a:pt x="377" y="585"/>
                    <a:pt x="490" y="655"/>
                  </a:cubicBezTo>
                  <a:cubicBezTo>
                    <a:pt x="546" y="689"/>
                    <a:pt x="596" y="721"/>
                    <a:pt x="632" y="746"/>
                  </a:cubicBezTo>
                  <a:cubicBezTo>
                    <a:pt x="651" y="758"/>
                    <a:pt x="665" y="768"/>
                    <a:pt x="675" y="776"/>
                  </a:cubicBezTo>
                  <a:cubicBezTo>
                    <a:pt x="680" y="780"/>
                    <a:pt x="684" y="783"/>
                    <a:pt x="686" y="786"/>
                  </a:cubicBezTo>
                  <a:cubicBezTo>
                    <a:pt x="687" y="787"/>
                    <a:pt x="688" y="788"/>
                    <a:pt x="689" y="788"/>
                  </a:cubicBezTo>
                  <a:cubicBezTo>
                    <a:pt x="689" y="789"/>
                    <a:pt x="689" y="789"/>
                    <a:pt x="689" y="789"/>
                  </a:cubicBezTo>
                  <a:cubicBezTo>
                    <a:pt x="689" y="789"/>
                    <a:pt x="689" y="789"/>
                    <a:pt x="689" y="789"/>
                  </a:cubicBezTo>
                  <a:cubicBezTo>
                    <a:pt x="690" y="789"/>
                    <a:pt x="690" y="789"/>
                    <a:pt x="690" y="789"/>
                  </a:cubicBezTo>
                  <a:cubicBezTo>
                    <a:pt x="689" y="789"/>
                    <a:pt x="689" y="789"/>
                    <a:pt x="689" y="789"/>
                  </a:cubicBezTo>
                  <a:cubicBezTo>
                    <a:pt x="689" y="789"/>
                    <a:pt x="689" y="789"/>
                    <a:pt x="689" y="789"/>
                  </a:cubicBezTo>
                  <a:cubicBezTo>
                    <a:pt x="690" y="789"/>
                    <a:pt x="690" y="789"/>
                    <a:pt x="690" y="789"/>
                  </a:cubicBezTo>
                  <a:cubicBezTo>
                    <a:pt x="689" y="789"/>
                    <a:pt x="689" y="789"/>
                    <a:pt x="689" y="789"/>
                  </a:cubicBezTo>
                  <a:cubicBezTo>
                    <a:pt x="691" y="789"/>
                    <a:pt x="691" y="789"/>
                    <a:pt x="691" y="789"/>
                  </a:cubicBezTo>
                  <a:cubicBezTo>
                    <a:pt x="689" y="787"/>
                    <a:pt x="689" y="787"/>
                    <a:pt x="689" y="787"/>
                  </a:cubicBezTo>
                  <a:cubicBezTo>
                    <a:pt x="689" y="788"/>
                    <a:pt x="689" y="788"/>
                    <a:pt x="689" y="789"/>
                  </a:cubicBezTo>
                  <a:cubicBezTo>
                    <a:pt x="691" y="789"/>
                    <a:pt x="691" y="789"/>
                    <a:pt x="691" y="789"/>
                  </a:cubicBezTo>
                  <a:cubicBezTo>
                    <a:pt x="689" y="787"/>
                    <a:pt x="689" y="787"/>
                    <a:pt x="689" y="787"/>
                  </a:cubicBezTo>
                  <a:cubicBezTo>
                    <a:pt x="689" y="787"/>
                    <a:pt x="689" y="787"/>
                    <a:pt x="689" y="787"/>
                  </a:cubicBezTo>
                  <a:cubicBezTo>
                    <a:pt x="692" y="789"/>
                    <a:pt x="692" y="789"/>
                    <a:pt x="692" y="789"/>
                  </a:cubicBezTo>
                  <a:cubicBezTo>
                    <a:pt x="691" y="786"/>
                    <a:pt x="691" y="786"/>
                    <a:pt x="691" y="786"/>
                  </a:cubicBezTo>
                  <a:cubicBezTo>
                    <a:pt x="691" y="786"/>
                    <a:pt x="690" y="787"/>
                    <a:pt x="689" y="787"/>
                  </a:cubicBezTo>
                  <a:cubicBezTo>
                    <a:pt x="692" y="789"/>
                    <a:pt x="692" y="789"/>
                    <a:pt x="692" y="789"/>
                  </a:cubicBezTo>
                  <a:cubicBezTo>
                    <a:pt x="691" y="786"/>
                    <a:pt x="691" y="786"/>
                    <a:pt x="691" y="786"/>
                  </a:cubicBezTo>
                  <a:cubicBezTo>
                    <a:pt x="692" y="789"/>
                    <a:pt x="692" y="789"/>
                    <a:pt x="692" y="789"/>
                  </a:cubicBezTo>
                  <a:cubicBezTo>
                    <a:pt x="692" y="786"/>
                    <a:pt x="692" y="786"/>
                    <a:pt x="692" y="786"/>
                  </a:cubicBezTo>
                  <a:cubicBezTo>
                    <a:pt x="692" y="786"/>
                    <a:pt x="692" y="786"/>
                    <a:pt x="691" y="786"/>
                  </a:cubicBezTo>
                  <a:cubicBezTo>
                    <a:pt x="692" y="789"/>
                    <a:pt x="692" y="789"/>
                    <a:pt x="692" y="789"/>
                  </a:cubicBezTo>
                  <a:cubicBezTo>
                    <a:pt x="692" y="786"/>
                    <a:pt x="692" y="786"/>
                    <a:pt x="692" y="786"/>
                  </a:cubicBezTo>
                  <a:cubicBezTo>
                    <a:pt x="692" y="787"/>
                    <a:pt x="692" y="787"/>
                    <a:pt x="692" y="787"/>
                  </a:cubicBezTo>
                  <a:cubicBezTo>
                    <a:pt x="692" y="786"/>
                    <a:pt x="692" y="786"/>
                    <a:pt x="692" y="786"/>
                  </a:cubicBezTo>
                  <a:cubicBezTo>
                    <a:pt x="692" y="786"/>
                    <a:pt x="692" y="786"/>
                    <a:pt x="692" y="786"/>
                  </a:cubicBezTo>
                  <a:cubicBezTo>
                    <a:pt x="692" y="787"/>
                    <a:pt x="692" y="787"/>
                    <a:pt x="692" y="787"/>
                  </a:cubicBezTo>
                  <a:cubicBezTo>
                    <a:pt x="692" y="786"/>
                    <a:pt x="692" y="786"/>
                    <a:pt x="692" y="786"/>
                  </a:cubicBezTo>
                  <a:cubicBezTo>
                    <a:pt x="692" y="786"/>
                    <a:pt x="692" y="786"/>
                    <a:pt x="691" y="786"/>
                  </a:cubicBezTo>
                  <a:cubicBezTo>
                    <a:pt x="689" y="785"/>
                    <a:pt x="684" y="782"/>
                    <a:pt x="677" y="779"/>
                  </a:cubicBezTo>
                  <a:cubicBezTo>
                    <a:pt x="650" y="765"/>
                    <a:pt x="595" y="733"/>
                    <a:pt x="528" y="692"/>
                  </a:cubicBezTo>
                  <a:cubicBezTo>
                    <a:pt x="427" y="632"/>
                    <a:pt x="299" y="553"/>
                    <a:pt x="196" y="489"/>
                  </a:cubicBezTo>
                  <a:cubicBezTo>
                    <a:pt x="144" y="457"/>
                    <a:pt x="98" y="429"/>
                    <a:pt x="65" y="409"/>
                  </a:cubicBezTo>
                  <a:cubicBezTo>
                    <a:pt x="49" y="399"/>
                    <a:pt x="36" y="391"/>
                    <a:pt x="27" y="385"/>
                  </a:cubicBezTo>
                  <a:cubicBezTo>
                    <a:pt x="22" y="383"/>
                    <a:pt x="18" y="381"/>
                    <a:pt x="16" y="379"/>
                  </a:cubicBezTo>
                  <a:cubicBezTo>
                    <a:pt x="15" y="378"/>
                    <a:pt x="14" y="378"/>
                    <a:pt x="13" y="377"/>
                  </a:cubicBezTo>
                  <a:cubicBezTo>
                    <a:pt x="13" y="377"/>
                    <a:pt x="12" y="377"/>
                    <a:pt x="12" y="377"/>
                  </a:cubicBezTo>
                  <a:cubicBezTo>
                    <a:pt x="11" y="377"/>
                    <a:pt x="11" y="377"/>
                    <a:pt x="11" y="377"/>
                  </a:cubicBezTo>
                  <a:cubicBezTo>
                    <a:pt x="11" y="376"/>
                    <a:pt x="11" y="376"/>
                    <a:pt x="11" y="376"/>
                  </a:cubicBezTo>
                  <a:cubicBezTo>
                    <a:pt x="11" y="376"/>
                    <a:pt x="11" y="376"/>
                    <a:pt x="10" y="376"/>
                  </a:cubicBezTo>
                  <a:cubicBezTo>
                    <a:pt x="10" y="376"/>
                    <a:pt x="9" y="376"/>
                    <a:pt x="8" y="377"/>
                  </a:cubicBezTo>
                  <a:cubicBezTo>
                    <a:pt x="8" y="377"/>
                    <a:pt x="7" y="377"/>
                    <a:pt x="7" y="378"/>
                  </a:cubicBezTo>
                  <a:cubicBezTo>
                    <a:pt x="10" y="380"/>
                    <a:pt x="10" y="380"/>
                    <a:pt x="10" y="380"/>
                  </a:cubicBezTo>
                  <a:cubicBezTo>
                    <a:pt x="7" y="378"/>
                    <a:pt x="7" y="378"/>
                    <a:pt x="7" y="378"/>
                  </a:cubicBezTo>
                  <a:cubicBezTo>
                    <a:pt x="6" y="379"/>
                    <a:pt x="6" y="380"/>
                    <a:pt x="6" y="380"/>
                  </a:cubicBezTo>
                  <a:cubicBezTo>
                    <a:pt x="6" y="382"/>
                    <a:pt x="6" y="382"/>
                    <a:pt x="7" y="383"/>
                  </a:cubicBezTo>
                  <a:cubicBezTo>
                    <a:pt x="7" y="383"/>
                    <a:pt x="8" y="384"/>
                    <a:pt x="8" y="384"/>
                  </a:cubicBezTo>
                  <a:cubicBezTo>
                    <a:pt x="9" y="386"/>
                    <a:pt x="11" y="387"/>
                    <a:pt x="13" y="388"/>
                  </a:cubicBezTo>
                  <a:cubicBezTo>
                    <a:pt x="21" y="394"/>
                    <a:pt x="37" y="405"/>
                    <a:pt x="59" y="419"/>
                  </a:cubicBezTo>
                  <a:cubicBezTo>
                    <a:pt x="214" y="520"/>
                    <a:pt x="664" y="793"/>
                    <a:pt x="664" y="793"/>
                  </a:cubicBezTo>
                  <a:cubicBezTo>
                    <a:pt x="666" y="790"/>
                    <a:pt x="666" y="790"/>
                    <a:pt x="666" y="790"/>
                  </a:cubicBezTo>
                  <a:cubicBezTo>
                    <a:pt x="662" y="788"/>
                    <a:pt x="662" y="788"/>
                    <a:pt x="662" y="788"/>
                  </a:cubicBezTo>
                  <a:cubicBezTo>
                    <a:pt x="665" y="790"/>
                    <a:pt x="665" y="790"/>
                    <a:pt x="665" y="790"/>
                  </a:cubicBezTo>
                  <a:cubicBezTo>
                    <a:pt x="664" y="786"/>
                    <a:pt x="664" y="786"/>
                    <a:pt x="664" y="786"/>
                  </a:cubicBezTo>
                  <a:cubicBezTo>
                    <a:pt x="664" y="787"/>
                    <a:pt x="663" y="787"/>
                    <a:pt x="662" y="788"/>
                  </a:cubicBezTo>
                  <a:cubicBezTo>
                    <a:pt x="665" y="790"/>
                    <a:pt x="665" y="790"/>
                    <a:pt x="665" y="790"/>
                  </a:cubicBezTo>
                  <a:cubicBezTo>
                    <a:pt x="664" y="786"/>
                    <a:pt x="664" y="786"/>
                    <a:pt x="664" y="786"/>
                  </a:cubicBezTo>
                  <a:cubicBezTo>
                    <a:pt x="665" y="789"/>
                    <a:pt x="665" y="789"/>
                    <a:pt x="665" y="789"/>
                  </a:cubicBezTo>
                  <a:cubicBezTo>
                    <a:pt x="665" y="786"/>
                    <a:pt x="665" y="786"/>
                    <a:pt x="665" y="786"/>
                  </a:cubicBezTo>
                  <a:cubicBezTo>
                    <a:pt x="665" y="786"/>
                    <a:pt x="665" y="786"/>
                    <a:pt x="664" y="786"/>
                  </a:cubicBezTo>
                  <a:cubicBezTo>
                    <a:pt x="665" y="789"/>
                    <a:pt x="665" y="789"/>
                    <a:pt x="665" y="789"/>
                  </a:cubicBezTo>
                  <a:cubicBezTo>
                    <a:pt x="665" y="786"/>
                    <a:pt x="665" y="786"/>
                    <a:pt x="665" y="786"/>
                  </a:cubicBezTo>
                  <a:cubicBezTo>
                    <a:pt x="665" y="788"/>
                    <a:pt x="665" y="788"/>
                    <a:pt x="665" y="788"/>
                  </a:cubicBezTo>
                  <a:cubicBezTo>
                    <a:pt x="665" y="786"/>
                    <a:pt x="665" y="786"/>
                    <a:pt x="665" y="786"/>
                  </a:cubicBezTo>
                  <a:cubicBezTo>
                    <a:pt x="665" y="786"/>
                    <a:pt x="665" y="786"/>
                    <a:pt x="665" y="786"/>
                  </a:cubicBezTo>
                  <a:cubicBezTo>
                    <a:pt x="665" y="788"/>
                    <a:pt x="665" y="788"/>
                    <a:pt x="665" y="788"/>
                  </a:cubicBezTo>
                  <a:cubicBezTo>
                    <a:pt x="665" y="786"/>
                    <a:pt x="665" y="786"/>
                    <a:pt x="665" y="786"/>
                  </a:cubicBezTo>
                  <a:cubicBezTo>
                    <a:pt x="665" y="787"/>
                    <a:pt x="665" y="787"/>
                    <a:pt x="665" y="787"/>
                  </a:cubicBezTo>
                  <a:cubicBezTo>
                    <a:pt x="665" y="786"/>
                    <a:pt x="665" y="786"/>
                    <a:pt x="665" y="786"/>
                  </a:cubicBezTo>
                  <a:cubicBezTo>
                    <a:pt x="665" y="786"/>
                    <a:pt x="665" y="786"/>
                    <a:pt x="665" y="786"/>
                  </a:cubicBezTo>
                  <a:cubicBezTo>
                    <a:pt x="665" y="787"/>
                    <a:pt x="665" y="787"/>
                    <a:pt x="665" y="787"/>
                  </a:cubicBezTo>
                  <a:cubicBezTo>
                    <a:pt x="665" y="786"/>
                    <a:pt x="665" y="786"/>
                    <a:pt x="665" y="786"/>
                  </a:cubicBezTo>
                  <a:cubicBezTo>
                    <a:pt x="665" y="786"/>
                    <a:pt x="664" y="786"/>
                    <a:pt x="662" y="785"/>
                  </a:cubicBezTo>
                  <a:cubicBezTo>
                    <a:pt x="655" y="782"/>
                    <a:pt x="640" y="773"/>
                    <a:pt x="619" y="760"/>
                  </a:cubicBezTo>
                  <a:cubicBezTo>
                    <a:pt x="546" y="716"/>
                    <a:pt x="403" y="623"/>
                    <a:pt x="273" y="541"/>
                  </a:cubicBezTo>
                  <a:cubicBezTo>
                    <a:pt x="208" y="500"/>
                    <a:pt x="147" y="462"/>
                    <a:pt x="99" y="434"/>
                  </a:cubicBezTo>
                  <a:cubicBezTo>
                    <a:pt x="76" y="420"/>
                    <a:pt x="55" y="409"/>
                    <a:pt x="40" y="401"/>
                  </a:cubicBezTo>
                  <a:cubicBezTo>
                    <a:pt x="32" y="397"/>
                    <a:pt x="26" y="394"/>
                    <a:pt x="20" y="391"/>
                  </a:cubicBezTo>
                  <a:cubicBezTo>
                    <a:pt x="18" y="390"/>
                    <a:pt x="15" y="389"/>
                    <a:pt x="13" y="389"/>
                  </a:cubicBezTo>
                  <a:cubicBezTo>
                    <a:pt x="11" y="388"/>
                    <a:pt x="9" y="388"/>
                    <a:pt x="8" y="388"/>
                  </a:cubicBezTo>
                  <a:cubicBezTo>
                    <a:pt x="7" y="388"/>
                    <a:pt x="6" y="388"/>
                    <a:pt x="5" y="388"/>
                  </a:cubicBezTo>
                  <a:cubicBezTo>
                    <a:pt x="4" y="389"/>
                    <a:pt x="3" y="389"/>
                    <a:pt x="2" y="391"/>
                  </a:cubicBezTo>
                  <a:cubicBezTo>
                    <a:pt x="1" y="392"/>
                    <a:pt x="2" y="395"/>
                    <a:pt x="3" y="396"/>
                  </a:cubicBezTo>
                  <a:cubicBezTo>
                    <a:pt x="637" y="792"/>
                    <a:pt x="637" y="792"/>
                    <a:pt x="637" y="792"/>
                  </a:cubicBezTo>
                  <a:cubicBezTo>
                    <a:pt x="639" y="788"/>
                    <a:pt x="639" y="788"/>
                    <a:pt x="639" y="788"/>
                  </a:cubicBezTo>
                  <a:cubicBezTo>
                    <a:pt x="636" y="786"/>
                    <a:pt x="636" y="786"/>
                    <a:pt x="636" y="786"/>
                  </a:cubicBezTo>
                  <a:cubicBezTo>
                    <a:pt x="638" y="788"/>
                    <a:pt x="638" y="788"/>
                    <a:pt x="638" y="788"/>
                  </a:cubicBezTo>
                  <a:cubicBezTo>
                    <a:pt x="637" y="785"/>
                    <a:pt x="637" y="785"/>
                    <a:pt x="637" y="785"/>
                  </a:cubicBezTo>
                  <a:cubicBezTo>
                    <a:pt x="637" y="785"/>
                    <a:pt x="636" y="786"/>
                    <a:pt x="636" y="786"/>
                  </a:cubicBezTo>
                  <a:cubicBezTo>
                    <a:pt x="638" y="788"/>
                    <a:pt x="638" y="788"/>
                    <a:pt x="638" y="788"/>
                  </a:cubicBezTo>
                  <a:cubicBezTo>
                    <a:pt x="637" y="785"/>
                    <a:pt x="637" y="785"/>
                    <a:pt x="637" y="785"/>
                  </a:cubicBezTo>
                  <a:cubicBezTo>
                    <a:pt x="637" y="787"/>
                    <a:pt x="637" y="787"/>
                    <a:pt x="637" y="787"/>
                  </a:cubicBezTo>
                  <a:cubicBezTo>
                    <a:pt x="637" y="785"/>
                    <a:pt x="637" y="785"/>
                    <a:pt x="637" y="785"/>
                  </a:cubicBezTo>
                  <a:cubicBezTo>
                    <a:pt x="637" y="785"/>
                    <a:pt x="637" y="785"/>
                    <a:pt x="637" y="785"/>
                  </a:cubicBezTo>
                  <a:cubicBezTo>
                    <a:pt x="637" y="787"/>
                    <a:pt x="637" y="787"/>
                    <a:pt x="637" y="787"/>
                  </a:cubicBezTo>
                  <a:cubicBezTo>
                    <a:pt x="637" y="785"/>
                    <a:pt x="637" y="785"/>
                    <a:pt x="637" y="785"/>
                  </a:cubicBezTo>
                  <a:cubicBezTo>
                    <a:pt x="637" y="785"/>
                    <a:pt x="637" y="785"/>
                    <a:pt x="637" y="785"/>
                  </a:cubicBezTo>
                  <a:cubicBezTo>
                    <a:pt x="637" y="785"/>
                    <a:pt x="637" y="785"/>
                    <a:pt x="637" y="785"/>
                  </a:cubicBezTo>
                  <a:cubicBezTo>
                    <a:pt x="637" y="785"/>
                    <a:pt x="637" y="785"/>
                    <a:pt x="637" y="785"/>
                  </a:cubicBezTo>
                  <a:cubicBezTo>
                    <a:pt x="637" y="785"/>
                    <a:pt x="637" y="785"/>
                    <a:pt x="637" y="785"/>
                  </a:cubicBezTo>
                  <a:cubicBezTo>
                    <a:pt x="637" y="785"/>
                    <a:pt x="637" y="785"/>
                    <a:pt x="637" y="785"/>
                  </a:cubicBezTo>
                  <a:cubicBezTo>
                    <a:pt x="637" y="785"/>
                    <a:pt x="637" y="785"/>
                    <a:pt x="637" y="785"/>
                  </a:cubicBezTo>
                  <a:cubicBezTo>
                    <a:pt x="637" y="785"/>
                    <a:pt x="635" y="785"/>
                    <a:pt x="633" y="784"/>
                  </a:cubicBezTo>
                  <a:cubicBezTo>
                    <a:pt x="629" y="783"/>
                    <a:pt x="623" y="780"/>
                    <a:pt x="616" y="777"/>
                  </a:cubicBezTo>
                  <a:cubicBezTo>
                    <a:pt x="588" y="762"/>
                    <a:pt x="537" y="732"/>
                    <a:pt x="476" y="694"/>
                  </a:cubicBezTo>
                  <a:cubicBezTo>
                    <a:pt x="385" y="638"/>
                    <a:pt x="273" y="566"/>
                    <a:pt x="181" y="508"/>
                  </a:cubicBezTo>
                  <a:cubicBezTo>
                    <a:pt x="135" y="478"/>
                    <a:pt x="95" y="453"/>
                    <a:pt x="65" y="435"/>
                  </a:cubicBezTo>
                  <a:cubicBezTo>
                    <a:pt x="50" y="425"/>
                    <a:pt x="38" y="418"/>
                    <a:pt x="28" y="413"/>
                  </a:cubicBezTo>
                  <a:cubicBezTo>
                    <a:pt x="24" y="410"/>
                    <a:pt x="20" y="408"/>
                    <a:pt x="17" y="407"/>
                  </a:cubicBezTo>
                  <a:cubicBezTo>
                    <a:pt x="16" y="406"/>
                    <a:pt x="15" y="406"/>
                    <a:pt x="14" y="405"/>
                  </a:cubicBezTo>
                  <a:cubicBezTo>
                    <a:pt x="13" y="405"/>
                    <a:pt x="13" y="405"/>
                    <a:pt x="12" y="405"/>
                  </a:cubicBezTo>
                  <a:cubicBezTo>
                    <a:pt x="12" y="405"/>
                    <a:pt x="11" y="405"/>
                    <a:pt x="10" y="405"/>
                  </a:cubicBezTo>
                  <a:cubicBezTo>
                    <a:pt x="10" y="405"/>
                    <a:pt x="9" y="405"/>
                    <a:pt x="9" y="405"/>
                  </a:cubicBezTo>
                  <a:cubicBezTo>
                    <a:pt x="8" y="405"/>
                    <a:pt x="7" y="406"/>
                    <a:pt x="7" y="407"/>
                  </a:cubicBezTo>
                  <a:cubicBezTo>
                    <a:pt x="6" y="408"/>
                    <a:pt x="6" y="409"/>
                    <a:pt x="6" y="410"/>
                  </a:cubicBezTo>
                  <a:cubicBezTo>
                    <a:pt x="6" y="411"/>
                    <a:pt x="7" y="411"/>
                    <a:pt x="8" y="412"/>
                  </a:cubicBezTo>
                  <a:cubicBezTo>
                    <a:pt x="8" y="412"/>
                    <a:pt x="10" y="413"/>
                    <a:pt x="15" y="416"/>
                  </a:cubicBezTo>
                  <a:cubicBezTo>
                    <a:pt x="48" y="436"/>
                    <a:pt x="199" y="524"/>
                    <a:pt x="342" y="611"/>
                  </a:cubicBezTo>
                  <a:cubicBezTo>
                    <a:pt x="413" y="654"/>
                    <a:pt x="483" y="697"/>
                    <a:pt x="534" y="730"/>
                  </a:cubicBezTo>
                  <a:cubicBezTo>
                    <a:pt x="560" y="747"/>
                    <a:pt x="581" y="761"/>
                    <a:pt x="596" y="772"/>
                  </a:cubicBezTo>
                  <a:cubicBezTo>
                    <a:pt x="603" y="777"/>
                    <a:pt x="609" y="782"/>
                    <a:pt x="612" y="785"/>
                  </a:cubicBezTo>
                  <a:cubicBezTo>
                    <a:pt x="614" y="787"/>
                    <a:pt x="616" y="788"/>
                    <a:pt x="616" y="789"/>
                  </a:cubicBezTo>
                  <a:cubicBezTo>
                    <a:pt x="617" y="790"/>
                    <a:pt x="617" y="790"/>
                    <a:pt x="617" y="790"/>
                  </a:cubicBezTo>
                  <a:cubicBezTo>
                    <a:pt x="617" y="791"/>
                    <a:pt x="617" y="791"/>
                    <a:pt x="617" y="791"/>
                  </a:cubicBezTo>
                  <a:cubicBezTo>
                    <a:pt x="618" y="790"/>
                    <a:pt x="618" y="790"/>
                    <a:pt x="618" y="790"/>
                  </a:cubicBezTo>
                  <a:cubicBezTo>
                    <a:pt x="617" y="790"/>
                    <a:pt x="617" y="790"/>
                    <a:pt x="617" y="790"/>
                  </a:cubicBezTo>
                  <a:cubicBezTo>
                    <a:pt x="617" y="791"/>
                    <a:pt x="617" y="791"/>
                    <a:pt x="617" y="791"/>
                  </a:cubicBezTo>
                  <a:cubicBezTo>
                    <a:pt x="618" y="790"/>
                    <a:pt x="618" y="790"/>
                    <a:pt x="618" y="790"/>
                  </a:cubicBezTo>
                  <a:cubicBezTo>
                    <a:pt x="617" y="790"/>
                    <a:pt x="617" y="790"/>
                    <a:pt x="617" y="790"/>
                  </a:cubicBezTo>
                  <a:cubicBezTo>
                    <a:pt x="619" y="790"/>
                    <a:pt x="619" y="790"/>
                    <a:pt x="619" y="790"/>
                  </a:cubicBezTo>
                  <a:cubicBezTo>
                    <a:pt x="617" y="790"/>
                    <a:pt x="617" y="790"/>
                    <a:pt x="617" y="790"/>
                  </a:cubicBezTo>
                  <a:cubicBezTo>
                    <a:pt x="617" y="790"/>
                    <a:pt x="617" y="790"/>
                    <a:pt x="617" y="790"/>
                  </a:cubicBezTo>
                  <a:cubicBezTo>
                    <a:pt x="619" y="790"/>
                    <a:pt x="619" y="790"/>
                    <a:pt x="619" y="790"/>
                  </a:cubicBezTo>
                  <a:cubicBezTo>
                    <a:pt x="617" y="790"/>
                    <a:pt x="617" y="790"/>
                    <a:pt x="617" y="790"/>
                  </a:cubicBezTo>
                  <a:cubicBezTo>
                    <a:pt x="620" y="790"/>
                    <a:pt x="620" y="790"/>
                    <a:pt x="620" y="790"/>
                  </a:cubicBezTo>
                  <a:cubicBezTo>
                    <a:pt x="618" y="788"/>
                    <a:pt x="618" y="788"/>
                    <a:pt x="618" y="788"/>
                  </a:cubicBezTo>
                  <a:cubicBezTo>
                    <a:pt x="617" y="789"/>
                    <a:pt x="617" y="790"/>
                    <a:pt x="617" y="790"/>
                  </a:cubicBezTo>
                  <a:cubicBezTo>
                    <a:pt x="620" y="790"/>
                    <a:pt x="620" y="790"/>
                    <a:pt x="620" y="790"/>
                  </a:cubicBezTo>
                  <a:cubicBezTo>
                    <a:pt x="618" y="788"/>
                    <a:pt x="618" y="788"/>
                    <a:pt x="618" y="788"/>
                  </a:cubicBezTo>
                  <a:cubicBezTo>
                    <a:pt x="618" y="788"/>
                    <a:pt x="618" y="788"/>
                    <a:pt x="618" y="788"/>
                  </a:cubicBezTo>
                  <a:cubicBezTo>
                    <a:pt x="620" y="790"/>
                    <a:pt x="620" y="790"/>
                    <a:pt x="620" y="790"/>
                  </a:cubicBezTo>
                  <a:cubicBezTo>
                    <a:pt x="619" y="787"/>
                    <a:pt x="619" y="787"/>
                    <a:pt x="619" y="787"/>
                  </a:cubicBezTo>
                  <a:cubicBezTo>
                    <a:pt x="619" y="787"/>
                    <a:pt x="618" y="788"/>
                    <a:pt x="618" y="788"/>
                  </a:cubicBezTo>
                  <a:cubicBezTo>
                    <a:pt x="620" y="790"/>
                    <a:pt x="620" y="790"/>
                    <a:pt x="620" y="790"/>
                  </a:cubicBezTo>
                  <a:cubicBezTo>
                    <a:pt x="619" y="787"/>
                    <a:pt x="619" y="787"/>
                    <a:pt x="619" y="787"/>
                  </a:cubicBezTo>
                  <a:cubicBezTo>
                    <a:pt x="620" y="789"/>
                    <a:pt x="620" y="789"/>
                    <a:pt x="620" y="789"/>
                  </a:cubicBezTo>
                  <a:cubicBezTo>
                    <a:pt x="620" y="787"/>
                    <a:pt x="620" y="787"/>
                    <a:pt x="620" y="787"/>
                  </a:cubicBezTo>
                  <a:cubicBezTo>
                    <a:pt x="620" y="787"/>
                    <a:pt x="620" y="787"/>
                    <a:pt x="619" y="787"/>
                  </a:cubicBezTo>
                  <a:cubicBezTo>
                    <a:pt x="620" y="789"/>
                    <a:pt x="620" y="789"/>
                    <a:pt x="620" y="789"/>
                  </a:cubicBezTo>
                  <a:cubicBezTo>
                    <a:pt x="620" y="787"/>
                    <a:pt x="620" y="787"/>
                    <a:pt x="620" y="787"/>
                  </a:cubicBezTo>
                  <a:cubicBezTo>
                    <a:pt x="620" y="787"/>
                    <a:pt x="620" y="787"/>
                    <a:pt x="620" y="787"/>
                  </a:cubicBezTo>
                  <a:cubicBezTo>
                    <a:pt x="620" y="787"/>
                    <a:pt x="618" y="786"/>
                    <a:pt x="616" y="786"/>
                  </a:cubicBezTo>
                  <a:cubicBezTo>
                    <a:pt x="609" y="782"/>
                    <a:pt x="594" y="774"/>
                    <a:pt x="574" y="762"/>
                  </a:cubicBezTo>
                  <a:cubicBezTo>
                    <a:pt x="504" y="721"/>
                    <a:pt x="369" y="634"/>
                    <a:pt x="249" y="558"/>
                  </a:cubicBezTo>
                  <a:cubicBezTo>
                    <a:pt x="188" y="520"/>
                    <a:pt x="132" y="485"/>
                    <a:pt x="88" y="459"/>
                  </a:cubicBezTo>
                  <a:cubicBezTo>
                    <a:pt x="67" y="446"/>
                    <a:pt x="48" y="435"/>
                    <a:pt x="34" y="428"/>
                  </a:cubicBezTo>
                  <a:cubicBezTo>
                    <a:pt x="27" y="424"/>
                    <a:pt x="22" y="421"/>
                    <a:pt x="17" y="419"/>
                  </a:cubicBezTo>
                  <a:cubicBezTo>
                    <a:pt x="15" y="418"/>
                    <a:pt x="13" y="417"/>
                    <a:pt x="11" y="417"/>
                  </a:cubicBezTo>
                  <a:cubicBezTo>
                    <a:pt x="9" y="416"/>
                    <a:pt x="8" y="416"/>
                    <a:pt x="6" y="416"/>
                  </a:cubicBezTo>
                  <a:cubicBezTo>
                    <a:pt x="6" y="416"/>
                    <a:pt x="5" y="416"/>
                    <a:pt x="4" y="416"/>
                  </a:cubicBezTo>
                  <a:cubicBezTo>
                    <a:pt x="3" y="416"/>
                    <a:pt x="2" y="417"/>
                    <a:pt x="2" y="418"/>
                  </a:cubicBezTo>
                  <a:cubicBezTo>
                    <a:pt x="1" y="419"/>
                    <a:pt x="1" y="419"/>
                    <a:pt x="1" y="420"/>
                  </a:cubicBezTo>
                  <a:cubicBezTo>
                    <a:pt x="1" y="422"/>
                    <a:pt x="2" y="422"/>
                    <a:pt x="2" y="422"/>
                  </a:cubicBezTo>
                  <a:cubicBezTo>
                    <a:pt x="2" y="423"/>
                    <a:pt x="2" y="423"/>
                    <a:pt x="2" y="423"/>
                  </a:cubicBezTo>
                  <a:cubicBezTo>
                    <a:pt x="3" y="423"/>
                    <a:pt x="3" y="423"/>
                    <a:pt x="3" y="423"/>
                  </a:cubicBezTo>
                  <a:cubicBezTo>
                    <a:pt x="3" y="424"/>
                    <a:pt x="3" y="424"/>
                    <a:pt x="4" y="424"/>
                  </a:cubicBezTo>
                  <a:cubicBezTo>
                    <a:pt x="7" y="426"/>
                    <a:pt x="19" y="433"/>
                    <a:pt x="37" y="443"/>
                  </a:cubicBezTo>
                  <a:cubicBezTo>
                    <a:pt x="99" y="480"/>
                    <a:pt x="239" y="562"/>
                    <a:pt x="362" y="637"/>
                  </a:cubicBezTo>
                  <a:cubicBezTo>
                    <a:pt x="424" y="675"/>
                    <a:pt x="482" y="711"/>
                    <a:pt x="525" y="739"/>
                  </a:cubicBezTo>
                  <a:cubicBezTo>
                    <a:pt x="546" y="753"/>
                    <a:pt x="563" y="765"/>
                    <a:pt x="575" y="774"/>
                  </a:cubicBezTo>
                  <a:cubicBezTo>
                    <a:pt x="581" y="778"/>
                    <a:pt x="586" y="782"/>
                    <a:pt x="589" y="785"/>
                  </a:cubicBezTo>
                  <a:cubicBezTo>
                    <a:pt x="590" y="787"/>
                    <a:pt x="591" y="788"/>
                    <a:pt x="592" y="789"/>
                  </a:cubicBezTo>
                  <a:cubicBezTo>
                    <a:pt x="592" y="789"/>
                    <a:pt x="593" y="789"/>
                    <a:pt x="593" y="789"/>
                  </a:cubicBezTo>
                  <a:cubicBezTo>
                    <a:pt x="593" y="789"/>
                    <a:pt x="593" y="789"/>
                    <a:pt x="593" y="789"/>
                  </a:cubicBezTo>
                  <a:cubicBezTo>
                    <a:pt x="593" y="789"/>
                    <a:pt x="593" y="789"/>
                    <a:pt x="593" y="789"/>
                  </a:cubicBezTo>
                  <a:cubicBezTo>
                    <a:pt x="593" y="789"/>
                    <a:pt x="593" y="789"/>
                    <a:pt x="593" y="789"/>
                  </a:cubicBezTo>
                  <a:cubicBezTo>
                    <a:pt x="593" y="789"/>
                    <a:pt x="593" y="789"/>
                    <a:pt x="593" y="789"/>
                  </a:cubicBezTo>
                  <a:cubicBezTo>
                    <a:pt x="593" y="789"/>
                    <a:pt x="593" y="789"/>
                    <a:pt x="593" y="789"/>
                  </a:cubicBezTo>
                  <a:cubicBezTo>
                    <a:pt x="594" y="789"/>
                    <a:pt x="594" y="789"/>
                    <a:pt x="594" y="789"/>
                  </a:cubicBezTo>
                  <a:cubicBezTo>
                    <a:pt x="593" y="789"/>
                    <a:pt x="593" y="789"/>
                    <a:pt x="593" y="789"/>
                  </a:cubicBezTo>
                  <a:cubicBezTo>
                    <a:pt x="593" y="789"/>
                    <a:pt x="593" y="789"/>
                    <a:pt x="593" y="789"/>
                  </a:cubicBezTo>
                  <a:cubicBezTo>
                    <a:pt x="594" y="789"/>
                    <a:pt x="594" y="789"/>
                    <a:pt x="594" y="789"/>
                  </a:cubicBezTo>
                  <a:cubicBezTo>
                    <a:pt x="593" y="789"/>
                    <a:pt x="593" y="789"/>
                    <a:pt x="593" y="789"/>
                  </a:cubicBezTo>
                  <a:cubicBezTo>
                    <a:pt x="595" y="789"/>
                    <a:pt x="595" y="789"/>
                    <a:pt x="595" y="789"/>
                  </a:cubicBezTo>
                  <a:cubicBezTo>
                    <a:pt x="593" y="788"/>
                    <a:pt x="593" y="788"/>
                    <a:pt x="593" y="788"/>
                  </a:cubicBezTo>
                  <a:cubicBezTo>
                    <a:pt x="593" y="788"/>
                    <a:pt x="593" y="789"/>
                    <a:pt x="593" y="789"/>
                  </a:cubicBezTo>
                  <a:cubicBezTo>
                    <a:pt x="595" y="789"/>
                    <a:pt x="595" y="789"/>
                    <a:pt x="595" y="789"/>
                  </a:cubicBezTo>
                  <a:cubicBezTo>
                    <a:pt x="593" y="788"/>
                    <a:pt x="593" y="788"/>
                    <a:pt x="593" y="788"/>
                  </a:cubicBezTo>
                  <a:cubicBezTo>
                    <a:pt x="593" y="788"/>
                    <a:pt x="593" y="788"/>
                    <a:pt x="593" y="788"/>
                  </a:cubicBezTo>
                  <a:cubicBezTo>
                    <a:pt x="596" y="789"/>
                    <a:pt x="596" y="789"/>
                    <a:pt x="596" y="789"/>
                  </a:cubicBezTo>
                  <a:cubicBezTo>
                    <a:pt x="595" y="786"/>
                    <a:pt x="595" y="786"/>
                    <a:pt x="595" y="786"/>
                  </a:cubicBezTo>
                  <a:cubicBezTo>
                    <a:pt x="594" y="786"/>
                    <a:pt x="593" y="787"/>
                    <a:pt x="593" y="788"/>
                  </a:cubicBezTo>
                  <a:cubicBezTo>
                    <a:pt x="596" y="789"/>
                    <a:pt x="596" y="789"/>
                    <a:pt x="596" y="789"/>
                  </a:cubicBezTo>
                  <a:cubicBezTo>
                    <a:pt x="595" y="786"/>
                    <a:pt x="595" y="786"/>
                    <a:pt x="595" y="786"/>
                  </a:cubicBezTo>
                  <a:cubicBezTo>
                    <a:pt x="596" y="789"/>
                    <a:pt x="596" y="789"/>
                    <a:pt x="596" y="789"/>
                  </a:cubicBezTo>
                  <a:cubicBezTo>
                    <a:pt x="596" y="786"/>
                    <a:pt x="596" y="786"/>
                    <a:pt x="596" y="786"/>
                  </a:cubicBezTo>
                  <a:cubicBezTo>
                    <a:pt x="595" y="786"/>
                    <a:pt x="595" y="786"/>
                    <a:pt x="595" y="786"/>
                  </a:cubicBezTo>
                  <a:cubicBezTo>
                    <a:pt x="596" y="789"/>
                    <a:pt x="596" y="789"/>
                    <a:pt x="596" y="789"/>
                  </a:cubicBezTo>
                  <a:cubicBezTo>
                    <a:pt x="596" y="786"/>
                    <a:pt x="596" y="786"/>
                    <a:pt x="596" y="786"/>
                  </a:cubicBezTo>
                  <a:cubicBezTo>
                    <a:pt x="596" y="787"/>
                    <a:pt x="596" y="787"/>
                    <a:pt x="596" y="787"/>
                  </a:cubicBezTo>
                  <a:cubicBezTo>
                    <a:pt x="596" y="786"/>
                    <a:pt x="596" y="786"/>
                    <a:pt x="596" y="786"/>
                  </a:cubicBezTo>
                  <a:cubicBezTo>
                    <a:pt x="596" y="786"/>
                    <a:pt x="596" y="786"/>
                    <a:pt x="596" y="786"/>
                  </a:cubicBezTo>
                  <a:cubicBezTo>
                    <a:pt x="596" y="787"/>
                    <a:pt x="596" y="787"/>
                    <a:pt x="596" y="787"/>
                  </a:cubicBezTo>
                  <a:cubicBezTo>
                    <a:pt x="596" y="786"/>
                    <a:pt x="596" y="786"/>
                    <a:pt x="596" y="786"/>
                  </a:cubicBezTo>
                  <a:cubicBezTo>
                    <a:pt x="596" y="786"/>
                    <a:pt x="594" y="786"/>
                    <a:pt x="593" y="785"/>
                  </a:cubicBezTo>
                  <a:cubicBezTo>
                    <a:pt x="590" y="784"/>
                    <a:pt x="584" y="781"/>
                    <a:pt x="578" y="778"/>
                  </a:cubicBezTo>
                  <a:cubicBezTo>
                    <a:pt x="553" y="764"/>
                    <a:pt x="507" y="736"/>
                    <a:pt x="451" y="702"/>
                  </a:cubicBezTo>
                  <a:cubicBezTo>
                    <a:pt x="368" y="650"/>
                    <a:pt x="264" y="584"/>
                    <a:pt x="177" y="531"/>
                  </a:cubicBezTo>
                  <a:cubicBezTo>
                    <a:pt x="134" y="505"/>
                    <a:pt x="95" y="481"/>
                    <a:pt x="66" y="465"/>
                  </a:cubicBezTo>
                  <a:cubicBezTo>
                    <a:pt x="51" y="456"/>
                    <a:pt x="39" y="449"/>
                    <a:pt x="30" y="445"/>
                  </a:cubicBezTo>
                  <a:cubicBezTo>
                    <a:pt x="25" y="442"/>
                    <a:pt x="21" y="441"/>
                    <a:pt x="18" y="439"/>
                  </a:cubicBezTo>
                  <a:cubicBezTo>
                    <a:pt x="16" y="439"/>
                    <a:pt x="15" y="438"/>
                    <a:pt x="13" y="438"/>
                  </a:cubicBezTo>
                  <a:cubicBezTo>
                    <a:pt x="12" y="438"/>
                    <a:pt x="11" y="437"/>
                    <a:pt x="10" y="437"/>
                  </a:cubicBezTo>
                  <a:cubicBezTo>
                    <a:pt x="9" y="437"/>
                    <a:pt x="8" y="437"/>
                    <a:pt x="7" y="438"/>
                  </a:cubicBezTo>
                  <a:cubicBezTo>
                    <a:pt x="7" y="438"/>
                    <a:pt x="6" y="439"/>
                    <a:pt x="5" y="440"/>
                  </a:cubicBezTo>
                  <a:cubicBezTo>
                    <a:pt x="4" y="441"/>
                    <a:pt x="4" y="442"/>
                    <a:pt x="4" y="443"/>
                  </a:cubicBezTo>
                  <a:cubicBezTo>
                    <a:pt x="5" y="444"/>
                    <a:pt x="5" y="444"/>
                    <a:pt x="6" y="445"/>
                  </a:cubicBezTo>
                  <a:cubicBezTo>
                    <a:pt x="6" y="445"/>
                    <a:pt x="8" y="446"/>
                    <a:pt x="12" y="449"/>
                  </a:cubicBezTo>
                  <a:cubicBezTo>
                    <a:pt x="43" y="468"/>
                    <a:pt x="181" y="553"/>
                    <a:pt x="311" y="635"/>
                  </a:cubicBezTo>
                  <a:cubicBezTo>
                    <a:pt x="377" y="675"/>
                    <a:pt x="440" y="715"/>
                    <a:pt x="487" y="744"/>
                  </a:cubicBezTo>
                  <a:cubicBezTo>
                    <a:pt x="510" y="759"/>
                    <a:pt x="530" y="771"/>
                    <a:pt x="543" y="780"/>
                  </a:cubicBezTo>
                  <a:cubicBezTo>
                    <a:pt x="550" y="784"/>
                    <a:pt x="555" y="787"/>
                    <a:pt x="559" y="790"/>
                  </a:cubicBezTo>
                  <a:cubicBezTo>
                    <a:pt x="561" y="791"/>
                    <a:pt x="562" y="792"/>
                    <a:pt x="563" y="793"/>
                  </a:cubicBezTo>
                  <a:cubicBezTo>
                    <a:pt x="563" y="793"/>
                    <a:pt x="563" y="793"/>
                    <a:pt x="564" y="793"/>
                  </a:cubicBezTo>
                  <a:cubicBezTo>
                    <a:pt x="564" y="793"/>
                    <a:pt x="564" y="793"/>
                    <a:pt x="564" y="793"/>
                  </a:cubicBezTo>
                  <a:cubicBezTo>
                    <a:pt x="565" y="792"/>
                    <a:pt x="565" y="792"/>
                    <a:pt x="565" y="792"/>
                  </a:cubicBezTo>
                  <a:cubicBezTo>
                    <a:pt x="564" y="793"/>
                    <a:pt x="564" y="793"/>
                    <a:pt x="564" y="793"/>
                  </a:cubicBezTo>
                  <a:cubicBezTo>
                    <a:pt x="564" y="793"/>
                    <a:pt x="564" y="793"/>
                    <a:pt x="564" y="793"/>
                  </a:cubicBezTo>
                  <a:cubicBezTo>
                    <a:pt x="565" y="792"/>
                    <a:pt x="565" y="792"/>
                    <a:pt x="565" y="792"/>
                  </a:cubicBezTo>
                  <a:cubicBezTo>
                    <a:pt x="564" y="793"/>
                    <a:pt x="564" y="793"/>
                    <a:pt x="564" y="793"/>
                  </a:cubicBezTo>
                  <a:cubicBezTo>
                    <a:pt x="566" y="791"/>
                    <a:pt x="566" y="791"/>
                    <a:pt x="566" y="791"/>
                  </a:cubicBezTo>
                  <a:cubicBezTo>
                    <a:pt x="563" y="793"/>
                    <a:pt x="563" y="793"/>
                    <a:pt x="563" y="793"/>
                  </a:cubicBezTo>
                  <a:cubicBezTo>
                    <a:pt x="564" y="793"/>
                    <a:pt x="564" y="793"/>
                    <a:pt x="564" y="793"/>
                  </a:cubicBezTo>
                  <a:cubicBezTo>
                    <a:pt x="566" y="791"/>
                    <a:pt x="566" y="791"/>
                    <a:pt x="566" y="791"/>
                  </a:cubicBezTo>
                  <a:cubicBezTo>
                    <a:pt x="563" y="793"/>
                    <a:pt x="563" y="793"/>
                    <a:pt x="563" y="793"/>
                  </a:cubicBezTo>
                  <a:cubicBezTo>
                    <a:pt x="566" y="790"/>
                    <a:pt x="566" y="790"/>
                    <a:pt x="566" y="790"/>
                  </a:cubicBezTo>
                  <a:cubicBezTo>
                    <a:pt x="563" y="792"/>
                    <a:pt x="563" y="792"/>
                    <a:pt x="563" y="792"/>
                  </a:cubicBezTo>
                  <a:cubicBezTo>
                    <a:pt x="563" y="793"/>
                    <a:pt x="563" y="793"/>
                    <a:pt x="563" y="793"/>
                  </a:cubicBezTo>
                  <a:cubicBezTo>
                    <a:pt x="566" y="790"/>
                    <a:pt x="566" y="790"/>
                    <a:pt x="566" y="790"/>
                  </a:cubicBezTo>
                  <a:cubicBezTo>
                    <a:pt x="563" y="792"/>
                    <a:pt x="563" y="792"/>
                    <a:pt x="563" y="792"/>
                  </a:cubicBezTo>
                  <a:cubicBezTo>
                    <a:pt x="566" y="790"/>
                    <a:pt x="566" y="790"/>
                    <a:pt x="566" y="790"/>
                  </a:cubicBezTo>
                  <a:cubicBezTo>
                    <a:pt x="562" y="790"/>
                    <a:pt x="562" y="790"/>
                    <a:pt x="562" y="790"/>
                  </a:cubicBezTo>
                  <a:cubicBezTo>
                    <a:pt x="563" y="791"/>
                    <a:pt x="563" y="792"/>
                    <a:pt x="563" y="792"/>
                  </a:cubicBezTo>
                  <a:cubicBezTo>
                    <a:pt x="566" y="790"/>
                    <a:pt x="566" y="790"/>
                    <a:pt x="566" y="790"/>
                  </a:cubicBezTo>
                  <a:cubicBezTo>
                    <a:pt x="562" y="790"/>
                    <a:pt x="562" y="790"/>
                    <a:pt x="562" y="790"/>
                  </a:cubicBezTo>
                  <a:cubicBezTo>
                    <a:pt x="566" y="790"/>
                    <a:pt x="566" y="790"/>
                    <a:pt x="566" y="790"/>
                  </a:cubicBezTo>
                  <a:cubicBezTo>
                    <a:pt x="563" y="788"/>
                    <a:pt x="563" y="788"/>
                    <a:pt x="563" y="788"/>
                  </a:cubicBezTo>
                  <a:cubicBezTo>
                    <a:pt x="563" y="789"/>
                    <a:pt x="562" y="790"/>
                    <a:pt x="562" y="790"/>
                  </a:cubicBezTo>
                  <a:cubicBezTo>
                    <a:pt x="566" y="790"/>
                    <a:pt x="566" y="790"/>
                    <a:pt x="566" y="790"/>
                  </a:cubicBezTo>
                  <a:cubicBezTo>
                    <a:pt x="563" y="788"/>
                    <a:pt x="563" y="788"/>
                    <a:pt x="563" y="788"/>
                  </a:cubicBezTo>
                  <a:cubicBezTo>
                    <a:pt x="566" y="790"/>
                    <a:pt x="566" y="790"/>
                    <a:pt x="566" y="790"/>
                  </a:cubicBezTo>
                  <a:cubicBezTo>
                    <a:pt x="568" y="787"/>
                    <a:pt x="568" y="787"/>
                    <a:pt x="568" y="787"/>
                  </a:cubicBezTo>
                  <a:cubicBezTo>
                    <a:pt x="9" y="457"/>
                    <a:pt x="9" y="457"/>
                    <a:pt x="9" y="457"/>
                  </a:cubicBezTo>
                  <a:cubicBezTo>
                    <a:pt x="7" y="456"/>
                    <a:pt x="4" y="456"/>
                    <a:pt x="3" y="458"/>
                  </a:cubicBezTo>
                  <a:cubicBezTo>
                    <a:pt x="3" y="459"/>
                    <a:pt x="3" y="460"/>
                    <a:pt x="3" y="460"/>
                  </a:cubicBezTo>
                  <a:cubicBezTo>
                    <a:pt x="3" y="462"/>
                    <a:pt x="3" y="463"/>
                    <a:pt x="4" y="463"/>
                  </a:cubicBezTo>
                  <a:cubicBezTo>
                    <a:pt x="4" y="465"/>
                    <a:pt x="6" y="466"/>
                    <a:pt x="7" y="468"/>
                  </a:cubicBezTo>
                  <a:cubicBezTo>
                    <a:pt x="10" y="471"/>
                    <a:pt x="15" y="474"/>
                    <a:pt x="21" y="479"/>
                  </a:cubicBezTo>
                  <a:cubicBezTo>
                    <a:pt x="43" y="495"/>
                    <a:pt x="86" y="523"/>
                    <a:pt x="139" y="555"/>
                  </a:cubicBezTo>
                  <a:cubicBezTo>
                    <a:pt x="217" y="603"/>
                    <a:pt x="315" y="662"/>
                    <a:pt x="394" y="709"/>
                  </a:cubicBezTo>
                  <a:cubicBezTo>
                    <a:pt x="434" y="733"/>
                    <a:pt x="468" y="753"/>
                    <a:pt x="493" y="768"/>
                  </a:cubicBezTo>
                  <a:cubicBezTo>
                    <a:pt x="505" y="776"/>
                    <a:pt x="515" y="782"/>
                    <a:pt x="522" y="786"/>
                  </a:cubicBezTo>
                  <a:cubicBezTo>
                    <a:pt x="525" y="788"/>
                    <a:pt x="528" y="790"/>
                    <a:pt x="530" y="791"/>
                  </a:cubicBezTo>
                  <a:cubicBezTo>
                    <a:pt x="531" y="792"/>
                    <a:pt x="531" y="792"/>
                    <a:pt x="531" y="792"/>
                  </a:cubicBezTo>
                  <a:cubicBezTo>
                    <a:pt x="532" y="792"/>
                    <a:pt x="532" y="792"/>
                    <a:pt x="532" y="792"/>
                  </a:cubicBezTo>
                  <a:cubicBezTo>
                    <a:pt x="532" y="792"/>
                    <a:pt x="532" y="792"/>
                    <a:pt x="532" y="792"/>
                  </a:cubicBezTo>
                  <a:cubicBezTo>
                    <a:pt x="533" y="791"/>
                    <a:pt x="533" y="791"/>
                    <a:pt x="533" y="791"/>
                  </a:cubicBezTo>
                  <a:cubicBezTo>
                    <a:pt x="531" y="792"/>
                    <a:pt x="531" y="792"/>
                    <a:pt x="531" y="792"/>
                  </a:cubicBezTo>
                  <a:cubicBezTo>
                    <a:pt x="532" y="792"/>
                    <a:pt x="532" y="792"/>
                    <a:pt x="532" y="792"/>
                  </a:cubicBezTo>
                  <a:cubicBezTo>
                    <a:pt x="533" y="791"/>
                    <a:pt x="533" y="791"/>
                    <a:pt x="533" y="791"/>
                  </a:cubicBezTo>
                  <a:cubicBezTo>
                    <a:pt x="531" y="792"/>
                    <a:pt x="531" y="792"/>
                    <a:pt x="531" y="792"/>
                  </a:cubicBezTo>
                  <a:cubicBezTo>
                    <a:pt x="534" y="790"/>
                    <a:pt x="534" y="790"/>
                    <a:pt x="534" y="790"/>
                  </a:cubicBezTo>
                  <a:cubicBezTo>
                    <a:pt x="531" y="791"/>
                    <a:pt x="531" y="791"/>
                    <a:pt x="531" y="791"/>
                  </a:cubicBezTo>
                  <a:cubicBezTo>
                    <a:pt x="531" y="792"/>
                    <a:pt x="531" y="792"/>
                    <a:pt x="531" y="792"/>
                  </a:cubicBezTo>
                  <a:cubicBezTo>
                    <a:pt x="534" y="790"/>
                    <a:pt x="534" y="790"/>
                    <a:pt x="534" y="790"/>
                  </a:cubicBezTo>
                  <a:cubicBezTo>
                    <a:pt x="531" y="791"/>
                    <a:pt x="531" y="791"/>
                    <a:pt x="531" y="791"/>
                  </a:cubicBezTo>
                  <a:cubicBezTo>
                    <a:pt x="534" y="790"/>
                    <a:pt x="534" y="790"/>
                    <a:pt x="534" y="790"/>
                  </a:cubicBezTo>
                  <a:cubicBezTo>
                    <a:pt x="531" y="790"/>
                    <a:pt x="531" y="790"/>
                    <a:pt x="531" y="790"/>
                  </a:cubicBezTo>
                  <a:cubicBezTo>
                    <a:pt x="531" y="791"/>
                    <a:pt x="531" y="791"/>
                    <a:pt x="531" y="791"/>
                  </a:cubicBezTo>
                  <a:cubicBezTo>
                    <a:pt x="534" y="790"/>
                    <a:pt x="534" y="790"/>
                    <a:pt x="534" y="790"/>
                  </a:cubicBezTo>
                  <a:cubicBezTo>
                    <a:pt x="531" y="790"/>
                    <a:pt x="531" y="790"/>
                    <a:pt x="531" y="790"/>
                  </a:cubicBezTo>
                  <a:cubicBezTo>
                    <a:pt x="535" y="790"/>
                    <a:pt x="535" y="790"/>
                    <a:pt x="535" y="790"/>
                  </a:cubicBezTo>
                  <a:cubicBezTo>
                    <a:pt x="531" y="788"/>
                    <a:pt x="531" y="788"/>
                    <a:pt x="531" y="788"/>
                  </a:cubicBezTo>
                  <a:cubicBezTo>
                    <a:pt x="531" y="788"/>
                    <a:pt x="531" y="789"/>
                    <a:pt x="531" y="790"/>
                  </a:cubicBezTo>
                  <a:cubicBezTo>
                    <a:pt x="535" y="790"/>
                    <a:pt x="535" y="790"/>
                    <a:pt x="535" y="790"/>
                  </a:cubicBezTo>
                  <a:cubicBezTo>
                    <a:pt x="531" y="788"/>
                    <a:pt x="531" y="788"/>
                    <a:pt x="531" y="788"/>
                  </a:cubicBezTo>
                  <a:cubicBezTo>
                    <a:pt x="535" y="790"/>
                    <a:pt x="535" y="790"/>
                    <a:pt x="535" y="790"/>
                  </a:cubicBezTo>
                  <a:cubicBezTo>
                    <a:pt x="537" y="787"/>
                    <a:pt x="537" y="787"/>
                    <a:pt x="537" y="787"/>
                  </a:cubicBezTo>
                  <a:cubicBezTo>
                    <a:pt x="7" y="474"/>
                    <a:pt x="7" y="474"/>
                    <a:pt x="7" y="474"/>
                  </a:cubicBezTo>
                  <a:cubicBezTo>
                    <a:pt x="6" y="474"/>
                    <a:pt x="5" y="474"/>
                    <a:pt x="4" y="474"/>
                  </a:cubicBezTo>
                  <a:cubicBezTo>
                    <a:pt x="3" y="474"/>
                    <a:pt x="2" y="475"/>
                    <a:pt x="2" y="476"/>
                  </a:cubicBezTo>
                  <a:cubicBezTo>
                    <a:pt x="1" y="477"/>
                    <a:pt x="1" y="478"/>
                    <a:pt x="1" y="479"/>
                  </a:cubicBezTo>
                  <a:cubicBezTo>
                    <a:pt x="1" y="480"/>
                    <a:pt x="2" y="481"/>
                    <a:pt x="3" y="481"/>
                  </a:cubicBezTo>
                  <a:cubicBezTo>
                    <a:pt x="3" y="481"/>
                    <a:pt x="5" y="482"/>
                    <a:pt x="9" y="484"/>
                  </a:cubicBezTo>
                  <a:cubicBezTo>
                    <a:pt x="36" y="500"/>
                    <a:pt x="160" y="572"/>
                    <a:pt x="277" y="643"/>
                  </a:cubicBezTo>
                  <a:cubicBezTo>
                    <a:pt x="336" y="678"/>
                    <a:pt x="392" y="713"/>
                    <a:pt x="435" y="741"/>
                  </a:cubicBezTo>
                  <a:cubicBezTo>
                    <a:pt x="456" y="754"/>
                    <a:pt x="473" y="766"/>
                    <a:pt x="485" y="775"/>
                  </a:cubicBezTo>
                  <a:cubicBezTo>
                    <a:pt x="491" y="780"/>
                    <a:pt x="496" y="784"/>
                    <a:pt x="499" y="786"/>
                  </a:cubicBezTo>
                  <a:cubicBezTo>
                    <a:pt x="500" y="788"/>
                    <a:pt x="501" y="789"/>
                    <a:pt x="502" y="790"/>
                  </a:cubicBezTo>
                  <a:cubicBezTo>
                    <a:pt x="502" y="790"/>
                    <a:pt x="502" y="791"/>
                    <a:pt x="503" y="791"/>
                  </a:cubicBezTo>
                  <a:cubicBezTo>
                    <a:pt x="503" y="791"/>
                    <a:pt x="503" y="791"/>
                    <a:pt x="503" y="791"/>
                  </a:cubicBezTo>
                  <a:cubicBezTo>
                    <a:pt x="503" y="791"/>
                    <a:pt x="503" y="791"/>
                    <a:pt x="503" y="791"/>
                  </a:cubicBezTo>
                  <a:cubicBezTo>
                    <a:pt x="503" y="791"/>
                    <a:pt x="503" y="791"/>
                    <a:pt x="503" y="791"/>
                  </a:cubicBezTo>
                  <a:cubicBezTo>
                    <a:pt x="503" y="791"/>
                    <a:pt x="503" y="791"/>
                    <a:pt x="503" y="791"/>
                  </a:cubicBezTo>
                  <a:cubicBezTo>
                    <a:pt x="503" y="791"/>
                    <a:pt x="503" y="791"/>
                    <a:pt x="503" y="791"/>
                  </a:cubicBezTo>
                  <a:cubicBezTo>
                    <a:pt x="504" y="790"/>
                    <a:pt x="504" y="790"/>
                    <a:pt x="504" y="790"/>
                  </a:cubicBezTo>
                  <a:cubicBezTo>
                    <a:pt x="502" y="790"/>
                    <a:pt x="502" y="790"/>
                    <a:pt x="502" y="790"/>
                  </a:cubicBezTo>
                  <a:cubicBezTo>
                    <a:pt x="503" y="791"/>
                    <a:pt x="503" y="791"/>
                    <a:pt x="503" y="791"/>
                  </a:cubicBezTo>
                  <a:cubicBezTo>
                    <a:pt x="504" y="790"/>
                    <a:pt x="504" y="790"/>
                    <a:pt x="504" y="790"/>
                  </a:cubicBezTo>
                  <a:cubicBezTo>
                    <a:pt x="502" y="790"/>
                    <a:pt x="502" y="790"/>
                    <a:pt x="502" y="790"/>
                  </a:cubicBezTo>
                  <a:cubicBezTo>
                    <a:pt x="505" y="790"/>
                    <a:pt x="505" y="790"/>
                    <a:pt x="505" y="790"/>
                  </a:cubicBezTo>
                  <a:cubicBezTo>
                    <a:pt x="503" y="789"/>
                    <a:pt x="503" y="789"/>
                    <a:pt x="503" y="789"/>
                  </a:cubicBezTo>
                  <a:cubicBezTo>
                    <a:pt x="503" y="789"/>
                    <a:pt x="502" y="790"/>
                    <a:pt x="502" y="790"/>
                  </a:cubicBezTo>
                  <a:cubicBezTo>
                    <a:pt x="505" y="790"/>
                    <a:pt x="505" y="790"/>
                    <a:pt x="505" y="790"/>
                  </a:cubicBezTo>
                  <a:cubicBezTo>
                    <a:pt x="503" y="789"/>
                    <a:pt x="503" y="789"/>
                    <a:pt x="503" y="789"/>
                  </a:cubicBezTo>
                  <a:cubicBezTo>
                    <a:pt x="506" y="791"/>
                    <a:pt x="506" y="791"/>
                    <a:pt x="506" y="791"/>
                  </a:cubicBezTo>
                  <a:cubicBezTo>
                    <a:pt x="506" y="787"/>
                    <a:pt x="506" y="787"/>
                    <a:pt x="506" y="787"/>
                  </a:cubicBezTo>
                  <a:cubicBezTo>
                    <a:pt x="506" y="791"/>
                    <a:pt x="506" y="791"/>
                    <a:pt x="506" y="791"/>
                  </a:cubicBezTo>
                  <a:cubicBezTo>
                    <a:pt x="507" y="787"/>
                    <a:pt x="507" y="787"/>
                    <a:pt x="507" y="787"/>
                  </a:cubicBezTo>
                  <a:cubicBezTo>
                    <a:pt x="507" y="787"/>
                    <a:pt x="507" y="787"/>
                    <a:pt x="506" y="787"/>
                  </a:cubicBezTo>
                  <a:cubicBezTo>
                    <a:pt x="506" y="791"/>
                    <a:pt x="506" y="791"/>
                    <a:pt x="506" y="791"/>
                  </a:cubicBezTo>
                  <a:cubicBezTo>
                    <a:pt x="507" y="787"/>
                    <a:pt x="507" y="787"/>
                    <a:pt x="507" y="787"/>
                  </a:cubicBezTo>
                  <a:cubicBezTo>
                    <a:pt x="506" y="791"/>
                    <a:pt x="506" y="791"/>
                    <a:pt x="506" y="791"/>
                  </a:cubicBezTo>
                  <a:cubicBezTo>
                    <a:pt x="508" y="787"/>
                    <a:pt x="508" y="787"/>
                    <a:pt x="508" y="787"/>
                  </a:cubicBezTo>
                  <a:cubicBezTo>
                    <a:pt x="508" y="787"/>
                    <a:pt x="508" y="787"/>
                    <a:pt x="507" y="787"/>
                  </a:cubicBezTo>
                  <a:cubicBezTo>
                    <a:pt x="506" y="791"/>
                    <a:pt x="506" y="791"/>
                    <a:pt x="506" y="791"/>
                  </a:cubicBezTo>
                  <a:cubicBezTo>
                    <a:pt x="508" y="787"/>
                    <a:pt x="508" y="787"/>
                    <a:pt x="508" y="787"/>
                  </a:cubicBezTo>
                  <a:cubicBezTo>
                    <a:pt x="507" y="789"/>
                    <a:pt x="507" y="789"/>
                    <a:pt x="507" y="789"/>
                  </a:cubicBezTo>
                  <a:cubicBezTo>
                    <a:pt x="508" y="787"/>
                    <a:pt x="508" y="787"/>
                    <a:pt x="508" y="787"/>
                  </a:cubicBezTo>
                  <a:cubicBezTo>
                    <a:pt x="508" y="787"/>
                    <a:pt x="508" y="787"/>
                    <a:pt x="508" y="787"/>
                  </a:cubicBezTo>
                  <a:cubicBezTo>
                    <a:pt x="507" y="789"/>
                    <a:pt x="507" y="789"/>
                    <a:pt x="507" y="789"/>
                  </a:cubicBezTo>
                  <a:cubicBezTo>
                    <a:pt x="508" y="787"/>
                    <a:pt x="508" y="787"/>
                    <a:pt x="508" y="787"/>
                  </a:cubicBezTo>
                  <a:cubicBezTo>
                    <a:pt x="508" y="787"/>
                    <a:pt x="507" y="787"/>
                    <a:pt x="506" y="786"/>
                  </a:cubicBezTo>
                  <a:cubicBezTo>
                    <a:pt x="488" y="776"/>
                    <a:pt x="365" y="702"/>
                    <a:pt x="245" y="631"/>
                  </a:cubicBezTo>
                  <a:cubicBezTo>
                    <a:pt x="186" y="595"/>
                    <a:pt x="127" y="560"/>
                    <a:pt x="83" y="534"/>
                  </a:cubicBezTo>
                  <a:cubicBezTo>
                    <a:pt x="61" y="521"/>
                    <a:pt x="43" y="511"/>
                    <a:pt x="30" y="503"/>
                  </a:cubicBezTo>
                  <a:cubicBezTo>
                    <a:pt x="23" y="499"/>
                    <a:pt x="18" y="496"/>
                    <a:pt x="15" y="494"/>
                  </a:cubicBezTo>
                  <a:cubicBezTo>
                    <a:pt x="13" y="493"/>
                    <a:pt x="11" y="492"/>
                    <a:pt x="10" y="492"/>
                  </a:cubicBezTo>
                  <a:cubicBezTo>
                    <a:pt x="10" y="492"/>
                    <a:pt x="10" y="491"/>
                    <a:pt x="9" y="491"/>
                  </a:cubicBezTo>
                  <a:cubicBezTo>
                    <a:pt x="9" y="491"/>
                    <a:pt x="9" y="491"/>
                    <a:pt x="9" y="491"/>
                  </a:cubicBezTo>
                  <a:cubicBezTo>
                    <a:pt x="8" y="491"/>
                    <a:pt x="8" y="491"/>
                    <a:pt x="8" y="491"/>
                  </a:cubicBezTo>
                  <a:cubicBezTo>
                    <a:pt x="8" y="491"/>
                    <a:pt x="8" y="491"/>
                    <a:pt x="7" y="491"/>
                  </a:cubicBezTo>
                  <a:cubicBezTo>
                    <a:pt x="7" y="491"/>
                    <a:pt x="6" y="491"/>
                    <a:pt x="6" y="491"/>
                  </a:cubicBezTo>
                  <a:cubicBezTo>
                    <a:pt x="5" y="491"/>
                    <a:pt x="4" y="492"/>
                    <a:pt x="4" y="493"/>
                  </a:cubicBezTo>
                  <a:cubicBezTo>
                    <a:pt x="3" y="493"/>
                    <a:pt x="3" y="494"/>
                    <a:pt x="3" y="495"/>
                  </a:cubicBezTo>
                  <a:cubicBezTo>
                    <a:pt x="3" y="496"/>
                    <a:pt x="3" y="496"/>
                    <a:pt x="3" y="496"/>
                  </a:cubicBezTo>
                  <a:cubicBezTo>
                    <a:pt x="4" y="497"/>
                    <a:pt x="4" y="497"/>
                    <a:pt x="4" y="497"/>
                  </a:cubicBezTo>
                  <a:cubicBezTo>
                    <a:pt x="5" y="498"/>
                    <a:pt x="5" y="498"/>
                    <a:pt x="5" y="498"/>
                  </a:cubicBezTo>
                  <a:cubicBezTo>
                    <a:pt x="5" y="498"/>
                    <a:pt x="5" y="498"/>
                    <a:pt x="5" y="498"/>
                  </a:cubicBezTo>
                  <a:cubicBezTo>
                    <a:pt x="6" y="498"/>
                    <a:pt x="8" y="500"/>
                    <a:pt x="12" y="502"/>
                  </a:cubicBezTo>
                  <a:cubicBezTo>
                    <a:pt x="72" y="540"/>
                    <a:pt x="479" y="794"/>
                    <a:pt x="479" y="794"/>
                  </a:cubicBezTo>
                  <a:cubicBezTo>
                    <a:pt x="481" y="791"/>
                    <a:pt x="481" y="791"/>
                    <a:pt x="481" y="791"/>
                  </a:cubicBezTo>
                  <a:cubicBezTo>
                    <a:pt x="478" y="789"/>
                    <a:pt x="478" y="789"/>
                    <a:pt x="478" y="789"/>
                  </a:cubicBezTo>
                  <a:cubicBezTo>
                    <a:pt x="480" y="790"/>
                    <a:pt x="480" y="790"/>
                    <a:pt x="480" y="790"/>
                  </a:cubicBezTo>
                  <a:cubicBezTo>
                    <a:pt x="479" y="788"/>
                    <a:pt x="479" y="788"/>
                    <a:pt x="479" y="788"/>
                  </a:cubicBezTo>
                  <a:cubicBezTo>
                    <a:pt x="479" y="788"/>
                    <a:pt x="478" y="788"/>
                    <a:pt x="478" y="789"/>
                  </a:cubicBezTo>
                  <a:cubicBezTo>
                    <a:pt x="480" y="790"/>
                    <a:pt x="480" y="790"/>
                    <a:pt x="480" y="790"/>
                  </a:cubicBezTo>
                  <a:cubicBezTo>
                    <a:pt x="479" y="788"/>
                    <a:pt x="479" y="788"/>
                    <a:pt x="479" y="788"/>
                  </a:cubicBezTo>
                  <a:cubicBezTo>
                    <a:pt x="480" y="790"/>
                    <a:pt x="480" y="790"/>
                    <a:pt x="480" y="790"/>
                  </a:cubicBezTo>
                  <a:cubicBezTo>
                    <a:pt x="480" y="787"/>
                    <a:pt x="480" y="787"/>
                    <a:pt x="480" y="787"/>
                  </a:cubicBezTo>
                  <a:cubicBezTo>
                    <a:pt x="479" y="788"/>
                    <a:pt x="479" y="788"/>
                    <a:pt x="479" y="788"/>
                  </a:cubicBezTo>
                  <a:cubicBezTo>
                    <a:pt x="480" y="790"/>
                    <a:pt x="480" y="790"/>
                    <a:pt x="480" y="790"/>
                  </a:cubicBezTo>
                  <a:cubicBezTo>
                    <a:pt x="480" y="787"/>
                    <a:pt x="480" y="787"/>
                    <a:pt x="480" y="787"/>
                  </a:cubicBezTo>
                  <a:cubicBezTo>
                    <a:pt x="480" y="788"/>
                    <a:pt x="480" y="788"/>
                    <a:pt x="480" y="788"/>
                  </a:cubicBezTo>
                  <a:cubicBezTo>
                    <a:pt x="480" y="787"/>
                    <a:pt x="480" y="787"/>
                    <a:pt x="480" y="787"/>
                  </a:cubicBezTo>
                  <a:cubicBezTo>
                    <a:pt x="480" y="787"/>
                    <a:pt x="480" y="787"/>
                    <a:pt x="480" y="787"/>
                  </a:cubicBezTo>
                  <a:cubicBezTo>
                    <a:pt x="480" y="788"/>
                    <a:pt x="480" y="788"/>
                    <a:pt x="480" y="788"/>
                  </a:cubicBezTo>
                  <a:cubicBezTo>
                    <a:pt x="480" y="787"/>
                    <a:pt x="480" y="787"/>
                    <a:pt x="480" y="787"/>
                  </a:cubicBezTo>
                  <a:cubicBezTo>
                    <a:pt x="480" y="787"/>
                    <a:pt x="479" y="787"/>
                    <a:pt x="477" y="787"/>
                  </a:cubicBezTo>
                  <a:cubicBezTo>
                    <a:pt x="474" y="786"/>
                    <a:pt x="470" y="784"/>
                    <a:pt x="464" y="781"/>
                  </a:cubicBezTo>
                  <a:cubicBezTo>
                    <a:pt x="442" y="771"/>
                    <a:pt x="403" y="748"/>
                    <a:pt x="357" y="720"/>
                  </a:cubicBezTo>
                  <a:cubicBezTo>
                    <a:pt x="287" y="679"/>
                    <a:pt x="201" y="625"/>
                    <a:pt x="132" y="582"/>
                  </a:cubicBezTo>
                  <a:cubicBezTo>
                    <a:pt x="97" y="561"/>
                    <a:pt x="67" y="542"/>
                    <a:pt x="45" y="528"/>
                  </a:cubicBezTo>
                  <a:cubicBezTo>
                    <a:pt x="34" y="522"/>
                    <a:pt x="25" y="516"/>
                    <a:pt x="19" y="512"/>
                  </a:cubicBezTo>
                  <a:cubicBezTo>
                    <a:pt x="15" y="511"/>
                    <a:pt x="13" y="509"/>
                    <a:pt x="11" y="508"/>
                  </a:cubicBezTo>
                  <a:cubicBezTo>
                    <a:pt x="10" y="508"/>
                    <a:pt x="9" y="507"/>
                    <a:pt x="9" y="507"/>
                  </a:cubicBezTo>
                  <a:cubicBezTo>
                    <a:pt x="8" y="506"/>
                    <a:pt x="8" y="506"/>
                    <a:pt x="8" y="506"/>
                  </a:cubicBezTo>
                  <a:cubicBezTo>
                    <a:pt x="7" y="506"/>
                    <a:pt x="7" y="506"/>
                    <a:pt x="7" y="506"/>
                  </a:cubicBezTo>
                  <a:cubicBezTo>
                    <a:pt x="7" y="506"/>
                    <a:pt x="7" y="506"/>
                    <a:pt x="6" y="506"/>
                  </a:cubicBezTo>
                  <a:cubicBezTo>
                    <a:pt x="6" y="506"/>
                    <a:pt x="5" y="506"/>
                    <a:pt x="5" y="506"/>
                  </a:cubicBezTo>
                  <a:cubicBezTo>
                    <a:pt x="4" y="507"/>
                    <a:pt x="3" y="507"/>
                    <a:pt x="3" y="508"/>
                  </a:cubicBezTo>
                  <a:cubicBezTo>
                    <a:pt x="6" y="510"/>
                    <a:pt x="6" y="510"/>
                    <a:pt x="6" y="510"/>
                  </a:cubicBezTo>
                  <a:cubicBezTo>
                    <a:pt x="3" y="508"/>
                    <a:pt x="3" y="508"/>
                    <a:pt x="3" y="508"/>
                  </a:cubicBezTo>
                  <a:cubicBezTo>
                    <a:pt x="2" y="509"/>
                    <a:pt x="2" y="509"/>
                    <a:pt x="2" y="510"/>
                  </a:cubicBezTo>
                  <a:cubicBezTo>
                    <a:pt x="2" y="511"/>
                    <a:pt x="2" y="511"/>
                    <a:pt x="3" y="512"/>
                  </a:cubicBezTo>
                  <a:cubicBezTo>
                    <a:pt x="3" y="513"/>
                    <a:pt x="3" y="513"/>
                    <a:pt x="3" y="513"/>
                  </a:cubicBezTo>
                  <a:cubicBezTo>
                    <a:pt x="4" y="513"/>
                    <a:pt x="4" y="514"/>
                    <a:pt x="5" y="514"/>
                  </a:cubicBezTo>
                  <a:cubicBezTo>
                    <a:pt x="6" y="515"/>
                    <a:pt x="9" y="517"/>
                    <a:pt x="14" y="520"/>
                  </a:cubicBezTo>
                  <a:cubicBezTo>
                    <a:pt x="47" y="542"/>
                    <a:pt x="156" y="610"/>
                    <a:pt x="257" y="673"/>
                  </a:cubicBezTo>
                  <a:cubicBezTo>
                    <a:pt x="358" y="736"/>
                    <a:pt x="451" y="793"/>
                    <a:pt x="451" y="793"/>
                  </a:cubicBezTo>
                  <a:cubicBezTo>
                    <a:pt x="453" y="789"/>
                    <a:pt x="453" y="789"/>
                    <a:pt x="453" y="789"/>
                  </a:cubicBezTo>
                  <a:cubicBezTo>
                    <a:pt x="450" y="787"/>
                    <a:pt x="450" y="787"/>
                    <a:pt x="450" y="787"/>
                  </a:cubicBezTo>
                  <a:cubicBezTo>
                    <a:pt x="453" y="789"/>
                    <a:pt x="453" y="789"/>
                    <a:pt x="453" y="789"/>
                  </a:cubicBezTo>
                  <a:cubicBezTo>
                    <a:pt x="452" y="786"/>
                    <a:pt x="452" y="786"/>
                    <a:pt x="452" y="786"/>
                  </a:cubicBezTo>
                  <a:cubicBezTo>
                    <a:pt x="451" y="786"/>
                    <a:pt x="450" y="786"/>
                    <a:pt x="450" y="787"/>
                  </a:cubicBezTo>
                  <a:cubicBezTo>
                    <a:pt x="453" y="789"/>
                    <a:pt x="453" y="789"/>
                    <a:pt x="453" y="789"/>
                  </a:cubicBezTo>
                  <a:cubicBezTo>
                    <a:pt x="452" y="786"/>
                    <a:pt x="452" y="786"/>
                    <a:pt x="452" y="786"/>
                  </a:cubicBezTo>
                  <a:cubicBezTo>
                    <a:pt x="453" y="789"/>
                    <a:pt x="453" y="789"/>
                    <a:pt x="453" y="789"/>
                  </a:cubicBezTo>
                  <a:cubicBezTo>
                    <a:pt x="453" y="786"/>
                    <a:pt x="453" y="786"/>
                    <a:pt x="453" y="786"/>
                  </a:cubicBezTo>
                  <a:cubicBezTo>
                    <a:pt x="453" y="786"/>
                    <a:pt x="452" y="786"/>
                    <a:pt x="452" y="786"/>
                  </a:cubicBezTo>
                  <a:cubicBezTo>
                    <a:pt x="453" y="789"/>
                    <a:pt x="453" y="789"/>
                    <a:pt x="453" y="789"/>
                  </a:cubicBezTo>
                  <a:cubicBezTo>
                    <a:pt x="453" y="786"/>
                    <a:pt x="453" y="786"/>
                    <a:pt x="453" y="786"/>
                  </a:cubicBezTo>
                  <a:cubicBezTo>
                    <a:pt x="453" y="788"/>
                    <a:pt x="453" y="788"/>
                    <a:pt x="453" y="788"/>
                  </a:cubicBezTo>
                  <a:cubicBezTo>
                    <a:pt x="453" y="786"/>
                    <a:pt x="453" y="786"/>
                    <a:pt x="453" y="786"/>
                  </a:cubicBezTo>
                  <a:cubicBezTo>
                    <a:pt x="453" y="786"/>
                    <a:pt x="453" y="786"/>
                    <a:pt x="453" y="786"/>
                  </a:cubicBezTo>
                  <a:cubicBezTo>
                    <a:pt x="453" y="788"/>
                    <a:pt x="453" y="788"/>
                    <a:pt x="453" y="788"/>
                  </a:cubicBezTo>
                  <a:cubicBezTo>
                    <a:pt x="453" y="786"/>
                    <a:pt x="453" y="786"/>
                    <a:pt x="453" y="786"/>
                  </a:cubicBezTo>
                  <a:cubicBezTo>
                    <a:pt x="453" y="786"/>
                    <a:pt x="452" y="785"/>
                    <a:pt x="451" y="785"/>
                  </a:cubicBezTo>
                  <a:cubicBezTo>
                    <a:pt x="446" y="783"/>
                    <a:pt x="435" y="777"/>
                    <a:pt x="420" y="768"/>
                  </a:cubicBezTo>
                  <a:cubicBezTo>
                    <a:pt x="368" y="739"/>
                    <a:pt x="266" y="677"/>
                    <a:pt x="177" y="623"/>
                  </a:cubicBezTo>
                  <a:cubicBezTo>
                    <a:pt x="133" y="596"/>
                    <a:pt x="92" y="570"/>
                    <a:pt x="62" y="552"/>
                  </a:cubicBezTo>
                  <a:cubicBezTo>
                    <a:pt x="47" y="543"/>
                    <a:pt x="34" y="535"/>
                    <a:pt x="26" y="530"/>
                  </a:cubicBezTo>
                  <a:cubicBezTo>
                    <a:pt x="17" y="525"/>
                    <a:pt x="13" y="522"/>
                    <a:pt x="13" y="522"/>
                  </a:cubicBezTo>
                  <a:cubicBezTo>
                    <a:pt x="11" y="521"/>
                    <a:pt x="8" y="521"/>
                    <a:pt x="7" y="523"/>
                  </a:cubicBezTo>
                  <a:cubicBezTo>
                    <a:pt x="7" y="524"/>
                    <a:pt x="7" y="524"/>
                    <a:pt x="7" y="525"/>
                  </a:cubicBezTo>
                  <a:cubicBezTo>
                    <a:pt x="7" y="526"/>
                    <a:pt x="7" y="527"/>
                    <a:pt x="7" y="527"/>
                  </a:cubicBezTo>
                  <a:cubicBezTo>
                    <a:pt x="8" y="528"/>
                    <a:pt x="8" y="528"/>
                    <a:pt x="8" y="528"/>
                  </a:cubicBezTo>
                  <a:cubicBezTo>
                    <a:pt x="8" y="528"/>
                    <a:pt x="9" y="529"/>
                    <a:pt x="9" y="529"/>
                  </a:cubicBezTo>
                  <a:cubicBezTo>
                    <a:pt x="11" y="530"/>
                    <a:pt x="13" y="532"/>
                    <a:pt x="18" y="534"/>
                  </a:cubicBezTo>
                  <a:cubicBezTo>
                    <a:pt x="49" y="554"/>
                    <a:pt x="152" y="615"/>
                    <a:pt x="248" y="672"/>
                  </a:cubicBezTo>
                  <a:cubicBezTo>
                    <a:pt x="295" y="701"/>
                    <a:pt x="341" y="729"/>
                    <a:pt x="375" y="751"/>
                  </a:cubicBezTo>
                  <a:cubicBezTo>
                    <a:pt x="392" y="762"/>
                    <a:pt x="406" y="771"/>
                    <a:pt x="415" y="778"/>
                  </a:cubicBezTo>
                  <a:cubicBezTo>
                    <a:pt x="420" y="782"/>
                    <a:pt x="424" y="785"/>
                    <a:pt x="426" y="787"/>
                  </a:cubicBezTo>
                  <a:cubicBezTo>
                    <a:pt x="428" y="788"/>
                    <a:pt x="429" y="789"/>
                    <a:pt x="429" y="789"/>
                  </a:cubicBezTo>
                  <a:cubicBezTo>
                    <a:pt x="429" y="790"/>
                    <a:pt x="429" y="790"/>
                    <a:pt x="429" y="790"/>
                  </a:cubicBezTo>
                  <a:cubicBezTo>
                    <a:pt x="431" y="789"/>
                    <a:pt x="431" y="789"/>
                    <a:pt x="431" y="789"/>
                  </a:cubicBezTo>
                  <a:cubicBezTo>
                    <a:pt x="429" y="789"/>
                    <a:pt x="429" y="789"/>
                    <a:pt x="429" y="789"/>
                  </a:cubicBezTo>
                  <a:cubicBezTo>
                    <a:pt x="429" y="789"/>
                    <a:pt x="429" y="790"/>
                    <a:pt x="429" y="790"/>
                  </a:cubicBezTo>
                  <a:cubicBezTo>
                    <a:pt x="431" y="789"/>
                    <a:pt x="431" y="789"/>
                    <a:pt x="431" y="789"/>
                  </a:cubicBezTo>
                  <a:cubicBezTo>
                    <a:pt x="429" y="789"/>
                    <a:pt x="429" y="789"/>
                    <a:pt x="429" y="789"/>
                  </a:cubicBezTo>
                  <a:cubicBezTo>
                    <a:pt x="432" y="789"/>
                    <a:pt x="432" y="789"/>
                    <a:pt x="432" y="789"/>
                  </a:cubicBezTo>
                  <a:cubicBezTo>
                    <a:pt x="430" y="787"/>
                    <a:pt x="430" y="787"/>
                    <a:pt x="430" y="787"/>
                  </a:cubicBezTo>
                  <a:cubicBezTo>
                    <a:pt x="429" y="787"/>
                    <a:pt x="429" y="788"/>
                    <a:pt x="429" y="789"/>
                  </a:cubicBezTo>
                  <a:cubicBezTo>
                    <a:pt x="432" y="789"/>
                    <a:pt x="432" y="789"/>
                    <a:pt x="432" y="789"/>
                  </a:cubicBezTo>
                  <a:cubicBezTo>
                    <a:pt x="430" y="787"/>
                    <a:pt x="430" y="787"/>
                    <a:pt x="430" y="787"/>
                  </a:cubicBezTo>
                  <a:cubicBezTo>
                    <a:pt x="433" y="789"/>
                    <a:pt x="433" y="789"/>
                    <a:pt x="433" y="789"/>
                  </a:cubicBezTo>
                  <a:cubicBezTo>
                    <a:pt x="433" y="785"/>
                    <a:pt x="433" y="785"/>
                    <a:pt x="433" y="785"/>
                  </a:cubicBezTo>
                  <a:cubicBezTo>
                    <a:pt x="433" y="789"/>
                    <a:pt x="433" y="789"/>
                    <a:pt x="433" y="789"/>
                  </a:cubicBezTo>
                  <a:cubicBezTo>
                    <a:pt x="434" y="785"/>
                    <a:pt x="434" y="785"/>
                    <a:pt x="434" y="785"/>
                  </a:cubicBezTo>
                  <a:cubicBezTo>
                    <a:pt x="434" y="785"/>
                    <a:pt x="433" y="785"/>
                    <a:pt x="433" y="785"/>
                  </a:cubicBezTo>
                  <a:cubicBezTo>
                    <a:pt x="433" y="789"/>
                    <a:pt x="433" y="789"/>
                    <a:pt x="433" y="789"/>
                  </a:cubicBezTo>
                  <a:cubicBezTo>
                    <a:pt x="434" y="785"/>
                    <a:pt x="434" y="785"/>
                    <a:pt x="434" y="785"/>
                  </a:cubicBezTo>
                  <a:cubicBezTo>
                    <a:pt x="433" y="789"/>
                    <a:pt x="433" y="789"/>
                    <a:pt x="433" y="789"/>
                  </a:cubicBezTo>
                  <a:cubicBezTo>
                    <a:pt x="435" y="785"/>
                    <a:pt x="435" y="785"/>
                    <a:pt x="435" y="785"/>
                  </a:cubicBezTo>
                  <a:cubicBezTo>
                    <a:pt x="434" y="785"/>
                    <a:pt x="434" y="785"/>
                    <a:pt x="434" y="785"/>
                  </a:cubicBezTo>
                  <a:cubicBezTo>
                    <a:pt x="433" y="789"/>
                    <a:pt x="433" y="789"/>
                    <a:pt x="433" y="789"/>
                  </a:cubicBezTo>
                  <a:cubicBezTo>
                    <a:pt x="435" y="785"/>
                    <a:pt x="435" y="785"/>
                    <a:pt x="435" y="785"/>
                  </a:cubicBezTo>
                  <a:cubicBezTo>
                    <a:pt x="434" y="787"/>
                    <a:pt x="434" y="787"/>
                    <a:pt x="434" y="787"/>
                  </a:cubicBezTo>
                  <a:cubicBezTo>
                    <a:pt x="435" y="785"/>
                    <a:pt x="435" y="785"/>
                    <a:pt x="435" y="785"/>
                  </a:cubicBezTo>
                  <a:cubicBezTo>
                    <a:pt x="435" y="785"/>
                    <a:pt x="435" y="785"/>
                    <a:pt x="435" y="785"/>
                  </a:cubicBezTo>
                  <a:cubicBezTo>
                    <a:pt x="434" y="787"/>
                    <a:pt x="434" y="787"/>
                    <a:pt x="434" y="787"/>
                  </a:cubicBezTo>
                  <a:cubicBezTo>
                    <a:pt x="435" y="785"/>
                    <a:pt x="435" y="785"/>
                    <a:pt x="435" y="785"/>
                  </a:cubicBezTo>
                  <a:cubicBezTo>
                    <a:pt x="435" y="785"/>
                    <a:pt x="434" y="785"/>
                    <a:pt x="433" y="784"/>
                  </a:cubicBezTo>
                  <a:cubicBezTo>
                    <a:pt x="418" y="775"/>
                    <a:pt x="317" y="713"/>
                    <a:pt x="218" y="653"/>
                  </a:cubicBezTo>
                  <a:cubicBezTo>
                    <a:pt x="168" y="623"/>
                    <a:pt x="119" y="593"/>
                    <a:pt x="81" y="571"/>
                  </a:cubicBezTo>
                  <a:cubicBezTo>
                    <a:pt x="62" y="560"/>
                    <a:pt x="46" y="551"/>
                    <a:pt x="34" y="545"/>
                  </a:cubicBezTo>
                  <a:cubicBezTo>
                    <a:pt x="28" y="541"/>
                    <a:pt x="23" y="539"/>
                    <a:pt x="19" y="537"/>
                  </a:cubicBezTo>
                  <a:cubicBezTo>
                    <a:pt x="17" y="536"/>
                    <a:pt x="16" y="535"/>
                    <a:pt x="14" y="535"/>
                  </a:cubicBezTo>
                  <a:cubicBezTo>
                    <a:pt x="14" y="535"/>
                    <a:pt x="13" y="535"/>
                    <a:pt x="12" y="534"/>
                  </a:cubicBezTo>
                  <a:cubicBezTo>
                    <a:pt x="12" y="534"/>
                    <a:pt x="11" y="534"/>
                    <a:pt x="10" y="534"/>
                  </a:cubicBezTo>
                  <a:cubicBezTo>
                    <a:pt x="10" y="534"/>
                    <a:pt x="9" y="534"/>
                    <a:pt x="9" y="534"/>
                  </a:cubicBezTo>
                  <a:cubicBezTo>
                    <a:pt x="8" y="535"/>
                    <a:pt x="7" y="535"/>
                    <a:pt x="7" y="536"/>
                  </a:cubicBezTo>
                  <a:cubicBezTo>
                    <a:pt x="5" y="538"/>
                    <a:pt x="6" y="540"/>
                    <a:pt x="8" y="541"/>
                  </a:cubicBezTo>
                  <a:cubicBezTo>
                    <a:pt x="413" y="795"/>
                    <a:pt x="413" y="795"/>
                    <a:pt x="413" y="795"/>
                  </a:cubicBezTo>
                  <a:cubicBezTo>
                    <a:pt x="416" y="792"/>
                    <a:pt x="416" y="792"/>
                    <a:pt x="416" y="792"/>
                  </a:cubicBezTo>
                  <a:cubicBezTo>
                    <a:pt x="412" y="790"/>
                    <a:pt x="412" y="790"/>
                    <a:pt x="412" y="790"/>
                  </a:cubicBezTo>
                  <a:cubicBezTo>
                    <a:pt x="415" y="792"/>
                    <a:pt x="415" y="792"/>
                    <a:pt x="415" y="792"/>
                  </a:cubicBezTo>
                  <a:cubicBezTo>
                    <a:pt x="414" y="788"/>
                    <a:pt x="414" y="788"/>
                    <a:pt x="414" y="788"/>
                  </a:cubicBezTo>
                  <a:cubicBezTo>
                    <a:pt x="414" y="788"/>
                    <a:pt x="413" y="789"/>
                    <a:pt x="412" y="790"/>
                  </a:cubicBezTo>
                  <a:cubicBezTo>
                    <a:pt x="415" y="792"/>
                    <a:pt x="415" y="792"/>
                    <a:pt x="415" y="792"/>
                  </a:cubicBezTo>
                  <a:cubicBezTo>
                    <a:pt x="414" y="788"/>
                    <a:pt x="414" y="788"/>
                    <a:pt x="414" y="788"/>
                  </a:cubicBezTo>
                  <a:cubicBezTo>
                    <a:pt x="415" y="791"/>
                    <a:pt x="415" y="791"/>
                    <a:pt x="415" y="791"/>
                  </a:cubicBezTo>
                  <a:cubicBezTo>
                    <a:pt x="415" y="788"/>
                    <a:pt x="415" y="788"/>
                    <a:pt x="415" y="788"/>
                  </a:cubicBezTo>
                  <a:cubicBezTo>
                    <a:pt x="415" y="788"/>
                    <a:pt x="415" y="788"/>
                    <a:pt x="414" y="788"/>
                  </a:cubicBezTo>
                  <a:cubicBezTo>
                    <a:pt x="415" y="791"/>
                    <a:pt x="415" y="791"/>
                    <a:pt x="415" y="791"/>
                  </a:cubicBezTo>
                  <a:cubicBezTo>
                    <a:pt x="415" y="788"/>
                    <a:pt x="415" y="788"/>
                    <a:pt x="415" y="788"/>
                  </a:cubicBezTo>
                  <a:cubicBezTo>
                    <a:pt x="415" y="791"/>
                    <a:pt x="415" y="791"/>
                    <a:pt x="415" y="791"/>
                  </a:cubicBezTo>
                  <a:cubicBezTo>
                    <a:pt x="416" y="788"/>
                    <a:pt x="416" y="788"/>
                    <a:pt x="416" y="788"/>
                  </a:cubicBezTo>
                  <a:cubicBezTo>
                    <a:pt x="416" y="788"/>
                    <a:pt x="416" y="788"/>
                    <a:pt x="415" y="788"/>
                  </a:cubicBezTo>
                  <a:cubicBezTo>
                    <a:pt x="415" y="791"/>
                    <a:pt x="415" y="791"/>
                    <a:pt x="415" y="791"/>
                  </a:cubicBezTo>
                  <a:cubicBezTo>
                    <a:pt x="416" y="788"/>
                    <a:pt x="416" y="788"/>
                    <a:pt x="416" y="788"/>
                  </a:cubicBezTo>
                  <a:cubicBezTo>
                    <a:pt x="416" y="788"/>
                    <a:pt x="416" y="788"/>
                    <a:pt x="416" y="788"/>
                  </a:cubicBezTo>
                  <a:cubicBezTo>
                    <a:pt x="416" y="788"/>
                    <a:pt x="416" y="788"/>
                    <a:pt x="416" y="788"/>
                  </a:cubicBezTo>
                  <a:cubicBezTo>
                    <a:pt x="416" y="788"/>
                    <a:pt x="416" y="788"/>
                    <a:pt x="416" y="788"/>
                  </a:cubicBezTo>
                  <a:cubicBezTo>
                    <a:pt x="416" y="788"/>
                    <a:pt x="416" y="788"/>
                    <a:pt x="416" y="788"/>
                  </a:cubicBezTo>
                  <a:cubicBezTo>
                    <a:pt x="416" y="788"/>
                    <a:pt x="416" y="788"/>
                    <a:pt x="416" y="788"/>
                  </a:cubicBezTo>
                  <a:cubicBezTo>
                    <a:pt x="416" y="788"/>
                    <a:pt x="415" y="788"/>
                    <a:pt x="414" y="787"/>
                  </a:cubicBezTo>
                  <a:cubicBezTo>
                    <a:pt x="409" y="785"/>
                    <a:pt x="399" y="779"/>
                    <a:pt x="385" y="771"/>
                  </a:cubicBezTo>
                  <a:cubicBezTo>
                    <a:pt x="337" y="743"/>
                    <a:pt x="242" y="687"/>
                    <a:pt x="160" y="637"/>
                  </a:cubicBezTo>
                  <a:cubicBezTo>
                    <a:pt x="118" y="612"/>
                    <a:pt x="80" y="589"/>
                    <a:pt x="52" y="572"/>
                  </a:cubicBezTo>
                  <a:cubicBezTo>
                    <a:pt x="38" y="563"/>
                    <a:pt x="27" y="556"/>
                    <a:pt x="19" y="552"/>
                  </a:cubicBezTo>
                  <a:cubicBezTo>
                    <a:pt x="11" y="547"/>
                    <a:pt x="7" y="544"/>
                    <a:pt x="7" y="544"/>
                  </a:cubicBezTo>
                  <a:cubicBezTo>
                    <a:pt x="6" y="543"/>
                    <a:pt x="4" y="543"/>
                    <a:pt x="3" y="544"/>
                  </a:cubicBezTo>
                  <a:cubicBezTo>
                    <a:pt x="2" y="545"/>
                    <a:pt x="1" y="546"/>
                    <a:pt x="1" y="547"/>
                  </a:cubicBezTo>
                  <a:cubicBezTo>
                    <a:pt x="1" y="549"/>
                    <a:pt x="1" y="549"/>
                    <a:pt x="1" y="549"/>
                  </a:cubicBezTo>
                  <a:cubicBezTo>
                    <a:pt x="2" y="550"/>
                    <a:pt x="2" y="550"/>
                    <a:pt x="2" y="550"/>
                  </a:cubicBezTo>
                  <a:cubicBezTo>
                    <a:pt x="2" y="550"/>
                    <a:pt x="2" y="550"/>
                    <a:pt x="2" y="550"/>
                  </a:cubicBezTo>
                  <a:cubicBezTo>
                    <a:pt x="3" y="551"/>
                    <a:pt x="3" y="551"/>
                    <a:pt x="3" y="551"/>
                  </a:cubicBezTo>
                  <a:cubicBezTo>
                    <a:pt x="5" y="552"/>
                    <a:pt x="13" y="557"/>
                    <a:pt x="25" y="565"/>
                  </a:cubicBezTo>
                  <a:cubicBezTo>
                    <a:pt x="66" y="590"/>
                    <a:pt x="158" y="647"/>
                    <a:pt x="240" y="698"/>
                  </a:cubicBezTo>
                  <a:cubicBezTo>
                    <a:pt x="280" y="724"/>
                    <a:pt x="319" y="747"/>
                    <a:pt x="347" y="765"/>
                  </a:cubicBezTo>
                  <a:cubicBezTo>
                    <a:pt x="361" y="774"/>
                    <a:pt x="372" y="781"/>
                    <a:pt x="380" y="786"/>
                  </a:cubicBezTo>
                  <a:cubicBezTo>
                    <a:pt x="384" y="789"/>
                    <a:pt x="387" y="791"/>
                    <a:pt x="389" y="792"/>
                  </a:cubicBezTo>
                  <a:cubicBezTo>
                    <a:pt x="390" y="793"/>
                    <a:pt x="391" y="793"/>
                    <a:pt x="392" y="794"/>
                  </a:cubicBezTo>
                  <a:cubicBezTo>
                    <a:pt x="392" y="794"/>
                    <a:pt x="392" y="794"/>
                    <a:pt x="392" y="794"/>
                  </a:cubicBezTo>
                  <a:cubicBezTo>
                    <a:pt x="393" y="792"/>
                    <a:pt x="393" y="792"/>
                    <a:pt x="393" y="792"/>
                  </a:cubicBezTo>
                  <a:cubicBezTo>
                    <a:pt x="392" y="794"/>
                    <a:pt x="392" y="794"/>
                    <a:pt x="392" y="794"/>
                  </a:cubicBezTo>
                  <a:cubicBezTo>
                    <a:pt x="392" y="794"/>
                    <a:pt x="392" y="794"/>
                    <a:pt x="392" y="794"/>
                  </a:cubicBezTo>
                  <a:cubicBezTo>
                    <a:pt x="393" y="792"/>
                    <a:pt x="393" y="792"/>
                    <a:pt x="393" y="792"/>
                  </a:cubicBezTo>
                  <a:cubicBezTo>
                    <a:pt x="392" y="794"/>
                    <a:pt x="392" y="794"/>
                    <a:pt x="392" y="794"/>
                  </a:cubicBezTo>
                  <a:cubicBezTo>
                    <a:pt x="394" y="791"/>
                    <a:pt x="394" y="791"/>
                    <a:pt x="394" y="791"/>
                  </a:cubicBezTo>
                  <a:cubicBezTo>
                    <a:pt x="392" y="793"/>
                    <a:pt x="392" y="793"/>
                    <a:pt x="392" y="793"/>
                  </a:cubicBezTo>
                  <a:cubicBezTo>
                    <a:pt x="392" y="794"/>
                    <a:pt x="392" y="794"/>
                    <a:pt x="392" y="794"/>
                  </a:cubicBezTo>
                  <a:cubicBezTo>
                    <a:pt x="394" y="791"/>
                    <a:pt x="394" y="791"/>
                    <a:pt x="394" y="791"/>
                  </a:cubicBezTo>
                  <a:cubicBezTo>
                    <a:pt x="392" y="793"/>
                    <a:pt x="392" y="793"/>
                    <a:pt x="392" y="793"/>
                  </a:cubicBezTo>
                  <a:cubicBezTo>
                    <a:pt x="395" y="791"/>
                    <a:pt x="395" y="791"/>
                    <a:pt x="395" y="791"/>
                  </a:cubicBezTo>
                  <a:cubicBezTo>
                    <a:pt x="391" y="793"/>
                    <a:pt x="391" y="793"/>
                    <a:pt x="391" y="793"/>
                  </a:cubicBezTo>
                  <a:cubicBezTo>
                    <a:pt x="392" y="793"/>
                    <a:pt x="392" y="793"/>
                    <a:pt x="392" y="793"/>
                  </a:cubicBezTo>
                  <a:cubicBezTo>
                    <a:pt x="395" y="791"/>
                    <a:pt x="395" y="791"/>
                    <a:pt x="395" y="791"/>
                  </a:cubicBezTo>
                  <a:cubicBezTo>
                    <a:pt x="391" y="793"/>
                    <a:pt x="391" y="793"/>
                    <a:pt x="391" y="793"/>
                  </a:cubicBezTo>
                  <a:cubicBezTo>
                    <a:pt x="395" y="791"/>
                    <a:pt x="395" y="791"/>
                    <a:pt x="395" y="791"/>
                  </a:cubicBezTo>
                  <a:cubicBezTo>
                    <a:pt x="391" y="791"/>
                    <a:pt x="391" y="791"/>
                    <a:pt x="391" y="791"/>
                  </a:cubicBezTo>
                  <a:cubicBezTo>
                    <a:pt x="391" y="792"/>
                    <a:pt x="391" y="792"/>
                    <a:pt x="391" y="793"/>
                  </a:cubicBezTo>
                  <a:cubicBezTo>
                    <a:pt x="395" y="791"/>
                    <a:pt x="395" y="791"/>
                    <a:pt x="395" y="791"/>
                  </a:cubicBezTo>
                  <a:cubicBezTo>
                    <a:pt x="391" y="791"/>
                    <a:pt x="391" y="791"/>
                    <a:pt x="391" y="791"/>
                  </a:cubicBezTo>
                  <a:cubicBezTo>
                    <a:pt x="395" y="791"/>
                    <a:pt x="395" y="791"/>
                    <a:pt x="395" y="791"/>
                  </a:cubicBezTo>
                  <a:cubicBezTo>
                    <a:pt x="391" y="789"/>
                    <a:pt x="391" y="789"/>
                    <a:pt x="391" y="789"/>
                  </a:cubicBezTo>
                  <a:cubicBezTo>
                    <a:pt x="391" y="790"/>
                    <a:pt x="391" y="791"/>
                    <a:pt x="391" y="791"/>
                  </a:cubicBezTo>
                  <a:cubicBezTo>
                    <a:pt x="395" y="791"/>
                    <a:pt x="395" y="791"/>
                    <a:pt x="395" y="791"/>
                  </a:cubicBezTo>
                  <a:cubicBezTo>
                    <a:pt x="391" y="789"/>
                    <a:pt x="391" y="789"/>
                    <a:pt x="391" y="789"/>
                  </a:cubicBezTo>
                  <a:cubicBezTo>
                    <a:pt x="395" y="791"/>
                    <a:pt x="395" y="791"/>
                    <a:pt x="395" y="791"/>
                  </a:cubicBezTo>
                  <a:cubicBezTo>
                    <a:pt x="391" y="789"/>
                    <a:pt x="391" y="789"/>
                    <a:pt x="391" y="789"/>
                  </a:cubicBezTo>
                  <a:cubicBezTo>
                    <a:pt x="394" y="791"/>
                    <a:pt x="394" y="791"/>
                    <a:pt x="394" y="791"/>
                  </a:cubicBezTo>
                  <a:cubicBezTo>
                    <a:pt x="393" y="788"/>
                    <a:pt x="393" y="788"/>
                    <a:pt x="393" y="788"/>
                  </a:cubicBezTo>
                  <a:cubicBezTo>
                    <a:pt x="393" y="788"/>
                    <a:pt x="392" y="788"/>
                    <a:pt x="391" y="789"/>
                  </a:cubicBezTo>
                  <a:cubicBezTo>
                    <a:pt x="394" y="791"/>
                    <a:pt x="394" y="791"/>
                    <a:pt x="394" y="791"/>
                  </a:cubicBezTo>
                  <a:cubicBezTo>
                    <a:pt x="393" y="788"/>
                    <a:pt x="393" y="788"/>
                    <a:pt x="393" y="788"/>
                  </a:cubicBezTo>
                  <a:cubicBezTo>
                    <a:pt x="394" y="790"/>
                    <a:pt x="394" y="790"/>
                    <a:pt x="394" y="790"/>
                  </a:cubicBezTo>
                  <a:cubicBezTo>
                    <a:pt x="394" y="787"/>
                    <a:pt x="394" y="787"/>
                    <a:pt x="394" y="787"/>
                  </a:cubicBezTo>
                  <a:cubicBezTo>
                    <a:pt x="394" y="787"/>
                    <a:pt x="394" y="787"/>
                    <a:pt x="393" y="788"/>
                  </a:cubicBezTo>
                  <a:cubicBezTo>
                    <a:pt x="394" y="790"/>
                    <a:pt x="394" y="790"/>
                    <a:pt x="394" y="790"/>
                  </a:cubicBezTo>
                  <a:cubicBezTo>
                    <a:pt x="394" y="787"/>
                    <a:pt x="394" y="787"/>
                    <a:pt x="394" y="787"/>
                  </a:cubicBezTo>
                  <a:cubicBezTo>
                    <a:pt x="394" y="788"/>
                    <a:pt x="394" y="788"/>
                    <a:pt x="394" y="788"/>
                  </a:cubicBezTo>
                  <a:cubicBezTo>
                    <a:pt x="394" y="787"/>
                    <a:pt x="394" y="787"/>
                    <a:pt x="394" y="787"/>
                  </a:cubicBezTo>
                  <a:cubicBezTo>
                    <a:pt x="394" y="787"/>
                    <a:pt x="394" y="787"/>
                    <a:pt x="394" y="787"/>
                  </a:cubicBezTo>
                  <a:cubicBezTo>
                    <a:pt x="394" y="788"/>
                    <a:pt x="394" y="788"/>
                    <a:pt x="394" y="788"/>
                  </a:cubicBezTo>
                  <a:cubicBezTo>
                    <a:pt x="394" y="787"/>
                    <a:pt x="394" y="787"/>
                    <a:pt x="394" y="787"/>
                  </a:cubicBezTo>
                  <a:cubicBezTo>
                    <a:pt x="394" y="787"/>
                    <a:pt x="394" y="787"/>
                    <a:pt x="394" y="787"/>
                  </a:cubicBezTo>
                  <a:cubicBezTo>
                    <a:pt x="394" y="787"/>
                    <a:pt x="393" y="787"/>
                    <a:pt x="391" y="786"/>
                  </a:cubicBezTo>
                  <a:cubicBezTo>
                    <a:pt x="386" y="784"/>
                    <a:pt x="376" y="779"/>
                    <a:pt x="363" y="772"/>
                  </a:cubicBezTo>
                  <a:cubicBezTo>
                    <a:pt x="316" y="747"/>
                    <a:pt x="228" y="694"/>
                    <a:pt x="153" y="649"/>
                  </a:cubicBezTo>
                  <a:cubicBezTo>
                    <a:pt x="115" y="626"/>
                    <a:pt x="80" y="605"/>
                    <a:pt x="54" y="589"/>
                  </a:cubicBezTo>
                  <a:cubicBezTo>
                    <a:pt x="42" y="581"/>
                    <a:pt x="31" y="575"/>
                    <a:pt x="24" y="571"/>
                  </a:cubicBezTo>
                  <a:cubicBezTo>
                    <a:pt x="20" y="568"/>
                    <a:pt x="18" y="567"/>
                    <a:pt x="16" y="565"/>
                  </a:cubicBezTo>
                  <a:cubicBezTo>
                    <a:pt x="15" y="565"/>
                    <a:pt x="14" y="564"/>
                    <a:pt x="13" y="564"/>
                  </a:cubicBezTo>
                  <a:cubicBezTo>
                    <a:pt x="13" y="564"/>
                    <a:pt x="13" y="564"/>
                    <a:pt x="13" y="564"/>
                  </a:cubicBezTo>
                  <a:cubicBezTo>
                    <a:pt x="12" y="564"/>
                    <a:pt x="12" y="564"/>
                    <a:pt x="12" y="564"/>
                  </a:cubicBezTo>
                  <a:cubicBezTo>
                    <a:pt x="12" y="563"/>
                    <a:pt x="12" y="563"/>
                    <a:pt x="12" y="563"/>
                  </a:cubicBezTo>
                  <a:cubicBezTo>
                    <a:pt x="12" y="563"/>
                    <a:pt x="12" y="563"/>
                    <a:pt x="12" y="563"/>
                  </a:cubicBezTo>
                  <a:cubicBezTo>
                    <a:pt x="12" y="563"/>
                    <a:pt x="12" y="563"/>
                    <a:pt x="12" y="563"/>
                  </a:cubicBezTo>
                  <a:cubicBezTo>
                    <a:pt x="11" y="563"/>
                    <a:pt x="11" y="563"/>
                    <a:pt x="11" y="563"/>
                  </a:cubicBezTo>
                  <a:cubicBezTo>
                    <a:pt x="9" y="563"/>
                    <a:pt x="7" y="564"/>
                    <a:pt x="7" y="566"/>
                  </a:cubicBezTo>
                  <a:cubicBezTo>
                    <a:pt x="6" y="568"/>
                    <a:pt x="7" y="569"/>
                    <a:pt x="9" y="570"/>
                  </a:cubicBezTo>
                  <a:cubicBezTo>
                    <a:pt x="9" y="570"/>
                    <a:pt x="14" y="574"/>
                    <a:pt x="24" y="579"/>
                  </a:cubicBezTo>
                  <a:cubicBezTo>
                    <a:pt x="58" y="600"/>
                    <a:pt x="143" y="651"/>
                    <a:pt x="220" y="698"/>
                  </a:cubicBezTo>
                  <a:cubicBezTo>
                    <a:pt x="258" y="721"/>
                    <a:pt x="295" y="744"/>
                    <a:pt x="321" y="761"/>
                  </a:cubicBezTo>
                  <a:cubicBezTo>
                    <a:pt x="335" y="770"/>
                    <a:pt x="345" y="777"/>
                    <a:pt x="353" y="783"/>
                  </a:cubicBezTo>
                  <a:cubicBezTo>
                    <a:pt x="357" y="785"/>
                    <a:pt x="360" y="787"/>
                    <a:pt x="361" y="789"/>
                  </a:cubicBezTo>
                  <a:cubicBezTo>
                    <a:pt x="362" y="790"/>
                    <a:pt x="363" y="790"/>
                    <a:pt x="363" y="791"/>
                  </a:cubicBezTo>
                  <a:cubicBezTo>
                    <a:pt x="364" y="791"/>
                    <a:pt x="364" y="791"/>
                    <a:pt x="364" y="791"/>
                  </a:cubicBezTo>
                  <a:cubicBezTo>
                    <a:pt x="364" y="791"/>
                    <a:pt x="364" y="791"/>
                    <a:pt x="364" y="791"/>
                  </a:cubicBezTo>
                  <a:cubicBezTo>
                    <a:pt x="365" y="790"/>
                    <a:pt x="365" y="790"/>
                    <a:pt x="365" y="790"/>
                  </a:cubicBezTo>
                  <a:cubicBezTo>
                    <a:pt x="363" y="791"/>
                    <a:pt x="363" y="791"/>
                    <a:pt x="363" y="791"/>
                  </a:cubicBezTo>
                  <a:cubicBezTo>
                    <a:pt x="364" y="791"/>
                    <a:pt x="364" y="791"/>
                    <a:pt x="364" y="791"/>
                  </a:cubicBezTo>
                  <a:cubicBezTo>
                    <a:pt x="365" y="790"/>
                    <a:pt x="365" y="790"/>
                    <a:pt x="365" y="790"/>
                  </a:cubicBezTo>
                  <a:cubicBezTo>
                    <a:pt x="363" y="791"/>
                    <a:pt x="363" y="791"/>
                    <a:pt x="363" y="791"/>
                  </a:cubicBezTo>
                  <a:cubicBezTo>
                    <a:pt x="366" y="789"/>
                    <a:pt x="366" y="789"/>
                    <a:pt x="366" y="789"/>
                  </a:cubicBezTo>
                  <a:cubicBezTo>
                    <a:pt x="363" y="789"/>
                    <a:pt x="363" y="789"/>
                    <a:pt x="363" y="789"/>
                  </a:cubicBezTo>
                  <a:cubicBezTo>
                    <a:pt x="363" y="790"/>
                    <a:pt x="363" y="791"/>
                    <a:pt x="363" y="791"/>
                  </a:cubicBezTo>
                  <a:cubicBezTo>
                    <a:pt x="366" y="789"/>
                    <a:pt x="366" y="789"/>
                    <a:pt x="366" y="789"/>
                  </a:cubicBezTo>
                  <a:cubicBezTo>
                    <a:pt x="363" y="789"/>
                    <a:pt x="363" y="789"/>
                    <a:pt x="363" y="789"/>
                  </a:cubicBezTo>
                  <a:cubicBezTo>
                    <a:pt x="367" y="789"/>
                    <a:pt x="367" y="789"/>
                    <a:pt x="367" y="789"/>
                  </a:cubicBezTo>
                  <a:cubicBezTo>
                    <a:pt x="364" y="788"/>
                    <a:pt x="364" y="788"/>
                    <a:pt x="364" y="788"/>
                  </a:cubicBezTo>
                  <a:cubicBezTo>
                    <a:pt x="363" y="788"/>
                    <a:pt x="363" y="789"/>
                    <a:pt x="363" y="789"/>
                  </a:cubicBezTo>
                  <a:cubicBezTo>
                    <a:pt x="367" y="789"/>
                    <a:pt x="367" y="789"/>
                    <a:pt x="367" y="789"/>
                  </a:cubicBezTo>
                  <a:cubicBezTo>
                    <a:pt x="364" y="788"/>
                    <a:pt x="364" y="788"/>
                    <a:pt x="364" y="788"/>
                  </a:cubicBezTo>
                  <a:cubicBezTo>
                    <a:pt x="367" y="790"/>
                    <a:pt x="367" y="790"/>
                    <a:pt x="367" y="790"/>
                  </a:cubicBezTo>
                  <a:cubicBezTo>
                    <a:pt x="369" y="786"/>
                    <a:pt x="369" y="786"/>
                    <a:pt x="369" y="786"/>
                  </a:cubicBezTo>
                  <a:cubicBezTo>
                    <a:pt x="9" y="574"/>
                    <a:pt x="9" y="574"/>
                    <a:pt x="9" y="574"/>
                  </a:cubicBezTo>
                  <a:cubicBezTo>
                    <a:pt x="7" y="573"/>
                    <a:pt x="5" y="573"/>
                    <a:pt x="3" y="575"/>
                  </a:cubicBezTo>
                  <a:cubicBezTo>
                    <a:pt x="3" y="576"/>
                    <a:pt x="3" y="577"/>
                    <a:pt x="3" y="577"/>
                  </a:cubicBezTo>
                  <a:cubicBezTo>
                    <a:pt x="3" y="578"/>
                    <a:pt x="3" y="579"/>
                    <a:pt x="3" y="579"/>
                  </a:cubicBezTo>
                  <a:cubicBezTo>
                    <a:pt x="4" y="580"/>
                    <a:pt x="4" y="580"/>
                    <a:pt x="4" y="581"/>
                  </a:cubicBezTo>
                  <a:cubicBezTo>
                    <a:pt x="5" y="582"/>
                    <a:pt x="6" y="582"/>
                    <a:pt x="7" y="583"/>
                  </a:cubicBezTo>
                  <a:cubicBezTo>
                    <a:pt x="11" y="587"/>
                    <a:pt x="20" y="593"/>
                    <a:pt x="31" y="600"/>
                  </a:cubicBezTo>
                  <a:cubicBezTo>
                    <a:pt x="72" y="627"/>
                    <a:pt x="150" y="674"/>
                    <a:pt x="219" y="716"/>
                  </a:cubicBezTo>
                  <a:cubicBezTo>
                    <a:pt x="253" y="737"/>
                    <a:pt x="285" y="756"/>
                    <a:pt x="308" y="770"/>
                  </a:cubicBezTo>
                  <a:cubicBezTo>
                    <a:pt x="320" y="777"/>
                    <a:pt x="329" y="783"/>
                    <a:pt x="336" y="787"/>
                  </a:cubicBezTo>
                  <a:cubicBezTo>
                    <a:pt x="339" y="789"/>
                    <a:pt x="342" y="791"/>
                    <a:pt x="344" y="792"/>
                  </a:cubicBezTo>
                  <a:cubicBezTo>
                    <a:pt x="344" y="792"/>
                    <a:pt x="345" y="793"/>
                    <a:pt x="345" y="793"/>
                  </a:cubicBezTo>
                  <a:cubicBezTo>
                    <a:pt x="346" y="793"/>
                    <a:pt x="346" y="793"/>
                    <a:pt x="346" y="793"/>
                  </a:cubicBezTo>
                  <a:cubicBezTo>
                    <a:pt x="346" y="793"/>
                    <a:pt x="346" y="793"/>
                    <a:pt x="346" y="793"/>
                  </a:cubicBezTo>
                  <a:cubicBezTo>
                    <a:pt x="347" y="792"/>
                    <a:pt x="347" y="792"/>
                    <a:pt x="347" y="792"/>
                  </a:cubicBezTo>
                  <a:cubicBezTo>
                    <a:pt x="345" y="793"/>
                    <a:pt x="345" y="793"/>
                    <a:pt x="345" y="793"/>
                  </a:cubicBezTo>
                  <a:cubicBezTo>
                    <a:pt x="346" y="793"/>
                    <a:pt x="346" y="793"/>
                    <a:pt x="346" y="793"/>
                  </a:cubicBezTo>
                  <a:cubicBezTo>
                    <a:pt x="347" y="792"/>
                    <a:pt x="347" y="792"/>
                    <a:pt x="347" y="792"/>
                  </a:cubicBezTo>
                  <a:cubicBezTo>
                    <a:pt x="345" y="793"/>
                    <a:pt x="345" y="793"/>
                    <a:pt x="345" y="793"/>
                  </a:cubicBezTo>
                  <a:cubicBezTo>
                    <a:pt x="348" y="791"/>
                    <a:pt x="348" y="791"/>
                    <a:pt x="348" y="791"/>
                  </a:cubicBezTo>
                  <a:cubicBezTo>
                    <a:pt x="345" y="793"/>
                    <a:pt x="345" y="793"/>
                    <a:pt x="345" y="793"/>
                  </a:cubicBezTo>
                  <a:cubicBezTo>
                    <a:pt x="345" y="793"/>
                    <a:pt x="345" y="793"/>
                    <a:pt x="345" y="793"/>
                  </a:cubicBezTo>
                  <a:cubicBezTo>
                    <a:pt x="348" y="791"/>
                    <a:pt x="348" y="791"/>
                    <a:pt x="348" y="791"/>
                  </a:cubicBezTo>
                  <a:cubicBezTo>
                    <a:pt x="345" y="793"/>
                    <a:pt x="345" y="793"/>
                    <a:pt x="345" y="793"/>
                  </a:cubicBezTo>
                  <a:cubicBezTo>
                    <a:pt x="348" y="791"/>
                    <a:pt x="348" y="791"/>
                    <a:pt x="348" y="791"/>
                  </a:cubicBezTo>
                  <a:cubicBezTo>
                    <a:pt x="344" y="791"/>
                    <a:pt x="344" y="791"/>
                    <a:pt x="344" y="791"/>
                  </a:cubicBezTo>
                  <a:cubicBezTo>
                    <a:pt x="344" y="792"/>
                    <a:pt x="345" y="792"/>
                    <a:pt x="345" y="793"/>
                  </a:cubicBezTo>
                  <a:cubicBezTo>
                    <a:pt x="348" y="791"/>
                    <a:pt x="348" y="791"/>
                    <a:pt x="348" y="791"/>
                  </a:cubicBezTo>
                  <a:cubicBezTo>
                    <a:pt x="344" y="791"/>
                    <a:pt x="344" y="791"/>
                    <a:pt x="344" y="791"/>
                  </a:cubicBezTo>
                  <a:cubicBezTo>
                    <a:pt x="348" y="791"/>
                    <a:pt x="348" y="791"/>
                    <a:pt x="348" y="791"/>
                  </a:cubicBezTo>
                  <a:cubicBezTo>
                    <a:pt x="345" y="789"/>
                    <a:pt x="345" y="789"/>
                    <a:pt x="345" y="789"/>
                  </a:cubicBezTo>
                  <a:cubicBezTo>
                    <a:pt x="345" y="789"/>
                    <a:pt x="344" y="790"/>
                    <a:pt x="344" y="791"/>
                  </a:cubicBezTo>
                  <a:cubicBezTo>
                    <a:pt x="348" y="791"/>
                    <a:pt x="348" y="791"/>
                    <a:pt x="348" y="791"/>
                  </a:cubicBezTo>
                  <a:cubicBezTo>
                    <a:pt x="345" y="789"/>
                    <a:pt x="345" y="789"/>
                    <a:pt x="345" y="789"/>
                  </a:cubicBezTo>
                  <a:cubicBezTo>
                    <a:pt x="348" y="791"/>
                    <a:pt x="348" y="791"/>
                    <a:pt x="348" y="791"/>
                  </a:cubicBezTo>
                  <a:cubicBezTo>
                    <a:pt x="345" y="788"/>
                    <a:pt x="345" y="788"/>
                    <a:pt x="345" y="788"/>
                  </a:cubicBezTo>
                  <a:cubicBezTo>
                    <a:pt x="348" y="791"/>
                    <a:pt x="348" y="791"/>
                    <a:pt x="348" y="791"/>
                  </a:cubicBezTo>
                  <a:cubicBezTo>
                    <a:pt x="347" y="787"/>
                    <a:pt x="347" y="787"/>
                    <a:pt x="347" y="787"/>
                  </a:cubicBezTo>
                  <a:cubicBezTo>
                    <a:pt x="346" y="787"/>
                    <a:pt x="346" y="788"/>
                    <a:pt x="345" y="788"/>
                  </a:cubicBezTo>
                  <a:cubicBezTo>
                    <a:pt x="348" y="791"/>
                    <a:pt x="348" y="791"/>
                    <a:pt x="348" y="791"/>
                  </a:cubicBezTo>
                  <a:cubicBezTo>
                    <a:pt x="347" y="787"/>
                    <a:pt x="347" y="787"/>
                    <a:pt x="347" y="787"/>
                  </a:cubicBezTo>
                  <a:cubicBezTo>
                    <a:pt x="348" y="790"/>
                    <a:pt x="348" y="790"/>
                    <a:pt x="348" y="790"/>
                  </a:cubicBezTo>
                  <a:cubicBezTo>
                    <a:pt x="348" y="787"/>
                    <a:pt x="348" y="787"/>
                    <a:pt x="348" y="787"/>
                  </a:cubicBezTo>
                  <a:cubicBezTo>
                    <a:pt x="348" y="787"/>
                    <a:pt x="348" y="787"/>
                    <a:pt x="347" y="787"/>
                  </a:cubicBezTo>
                  <a:cubicBezTo>
                    <a:pt x="348" y="790"/>
                    <a:pt x="348" y="790"/>
                    <a:pt x="348" y="790"/>
                  </a:cubicBezTo>
                  <a:cubicBezTo>
                    <a:pt x="348" y="787"/>
                    <a:pt x="348" y="787"/>
                    <a:pt x="348" y="787"/>
                  </a:cubicBezTo>
                  <a:cubicBezTo>
                    <a:pt x="348" y="790"/>
                    <a:pt x="348" y="790"/>
                    <a:pt x="348" y="790"/>
                  </a:cubicBezTo>
                  <a:cubicBezTo>
                    <a:pt x="349" y="787"/>
                    <a:pt x="349" y="787"/>
                    <a:pt x="349" y="787"/>
                  </a:cubicBezTo>
                  <a:cubicBezTo>
                    <a:pt x="349" y="787"/>
                    <a:pt x="349" y="787"/>
                    <a:pt x="348" y="787"/>
                  </a:cubicBezTo>
                  <a:cubicBezTo>
                    <a:pt x="348" y="790"/>
                    <a:pt x="348" y="790"/>
                    <a:pt x="348" y="790"/>
                  </a:cubicBezTo>
                  <a:cubicBezTo>
                    <a:pt x="349" y="787"/>
                    <a:pt x="349" y="787"/>
                    <a:pt x="349" y="787"/>
                  </a:cubicBezTo>
                  <a:cubicBezTo>
                    <a:pt x="349" y="789"/>
                    <a:pt x="349" y="789"/>
                    <a:pt x="349" y="789"/>
                  </a:cubicBezTo>
                  <a:cubicBezTo>
                    <a:pt x="349" y="787"/>
                    <a:pt x="349" y="787"/>
                    <a:pt x="349" y="787"/>
                  </a:cubicBezTo>
                  <a:cubicBezTo>
                    <a:pt x="349" y="787"/>
                    <a:pt x="349" y="787"/>
                    <a:pt x="349" y="787"/>
                  </a:cubicBezTo>
                  <a:cubicBezTo>
                    <a:pt x="349" y="789"/>
                    <a:pt x="349" y="789"/>
                    <a:pt x="349" y="789"/>
                  </a:cubicBezTo>
                  <a:cubicBezTo>
                    <a:pt x="349" y="787"/>
                    <a:pt x="349" y="787"/>
                    <a:pt x="349" y="787"/>
                  </a:cubicBezTo>
                  <a:cubicBezTo>
                    <a:pt x="349" y="787"/>
                    <a:pt x="349" y="787"/>
                    <a:pt x="348" y="786"/>
                  </a:cubicBezTo>
                  <a:cubicBezTo>
                    <a:pt x="344" y="784"/>
                    <a:pt x="336" y="780"/>
                    <a:pt x="325" y="773"/>
                  </a:cubicBezTo>
                  <a:cubicBezTo>
                    <a:pt x="286" y="751"/>
                    <a:pt x="208" y="706"/>
                    <a:pt x="140" y="666"/>
                  </a:cubicBezTo>
                  <a:cubicBezTo>
                    <a:pt x="106" y="646"/>
                    <a:pt x="74" y="628"/>
                    <a:pt x="51" y="614"/>
                  </a:cubicBezTo>
                  <a:cubicBezTo>
                    <a:pt x="39" y="608"/>
                    <a:pt x="30" y="602"/>
                    <a:pt x="23" y="598"/>
                  </a:cubicBezTo>
                  <a:cubicBezTo>
                    <a:pt x="17" y="595"/>
                    <a:pt x="13" y="592"/>
                    <a:pt x="13" y="592"/>
                  </a:cubicBezTo>
                  <a:cubicBezTo>
                    <a:pt x="11" y="591"/>
                    <a:pt x="9" y="592"/>
                    <a:pt x="8" y="594"/>
                  </a:cubicBezTo>
                  <a:cubicBezTo>
                    <a:pt x="7" y="594"/>
                    <a:pt x="7" y="595"/>
                    <a:pt x="7" y="596"/>
                  </a:cubicBezTo>
                  <a:cubicBezTo>
                    <a:pt x="7" y="597"/>
                    <a:pt x="7" y="598"/>
                    <a:pt x="8" y="598"/>
                  </a:cubicBezTo>
                  <a:cubicBezTo>
                    <a:pt x="8" y="599"/>
                    <a:pt x="8" y="599"/>
                    <a:pt x="9" y="599"/>
                  </a:cubicBezTo>
                  <a:cubicBezTo>
                    <a:pt x="9" y="600"/>
                    <a:pt x="10" y="601"/>
                    <a:pt x="11" y="601"/>
                  </a:cubicBezTo>
                  <a:cubicBezTo>
                    <a:pt x="15" y="604"/>
                    <a:pt x="23" y="610"/>
                    <a:pt x="34" y="617"/>
                  </a:cubicBezTo>
                  <a:cubicBezTo>
                    <a:pt x="108" y="665"/>
                    <a:pt x="323" y="795"/>
                    <a:pt x="323" y="795"/>
                  </a:cubicBezTo>
                  <a:cubicBezTo>
                    <a:pt x="325" y="792"/>
                    <a:pt x="325" y="792"/>
                    <a:pt x="325" y="792"/>
                  </a:cubicBezTo>
                  <a:cubicBezTo>
                    <a:pt x="321" y="790"/>
                    <a:pt x="321" y="790"/>
                    <a:pt x="321" y="790"/>
                  </a:cubicBezTo>
                  <a:cubicBezTo>
                    <a:pt x="324" y="792"/>
                    <a:pt x="324" y="792"/>
                    <a:pt x="324" y="792"/>
                  </a:cubicBezTo>
                  <a:cubicBezTo>
                    <a:pt x="323" y="788"/>
                    <a:pt x="323" y="788"/>
                    <a:pt x="323" y="788"/>
                  </a:cubicBezTo>
                  <a:cubicBezTo>
                    <a:pt x="323" y="788"/>
                    <a:pt x="322" y="789"/>
                    <a:pt x="321" y="790"/>
                  </a:cubicBezTo>
                  <a:cubicBezTo>
                    <a:pt x="324" y="792"/>
                    <a:pt x="324" y="792"/>
                    <a:pt x="324" y="792"/>
                  </a:cubicBezTo>
                  <a:cubicBezTo>
                    <a:pt x="323" y="788"/>
                    <a:pt x="323" y="788"/>
                    <a:pt x="323" y="788"/>
                  </a:cubicBezTo>
                  <a:cubicBezTo>
                    <a:pt x="324" y="791"/>
                    <a:pt x="324" y="791"/>
                    <a:pt x="324" y="791"/>
                  </a:cubicBezTo>
                  <a:cubicBezTo>
                    <a:pt x="324" y="788"/>
                    <a:pt x="324" y="788"/>
                    <a:pt x="324" y="788"/>
                  </a:cubicBezTo>
                  <a:cubicBezTo>
                    <a:pt x="324" y="788"/>
                    <a:pt x="324" y="788"/>
                    <a:pt x="323" y="788"/>
                  </a:cubicBezTo>
                  <a:cubicBezTo>
                    <a:pt x="324" y="791"/>
                    <a:pt x="324" y="791"/>
                    <a:pt x="324" y="791"/>
                  </a:cubicBezTo>
                  <a:cubicBezTo>
                    <a:pt x="324" y="788"/>
                    <a:pt x="324" y="788"/>
                    <a:pt x="324" y="788"/>
                  </a:cubicBezTo>
                  <a:cubicBezTo>
                    <a:pt x="324" y="790"/>
                    <a:pt x="324" y="790"/>
                    <a:pt x="324" y="790"/>
                  </a:cubicBezTo>
                  <a:cubicBezTo>
                    <a:pt x="325" y="788"/>
                    <a:pt x="325" y="788"/>
                    <a:pt x="325" y="788"/>
                  </a:cubicBezTo>
                  <a:cubicBezTo>
                    <a:pt x="324" y="788"/>
                    <a:pt x="324" y="788"/>
                    <a:pt x="324" y="788"/>
                  </a:cubicBezTo>
                  <a:cubicBezTo>
                    <a:pt x="324" y="790"/>
                    <a:pt x="324" y="790"/>
                    <a:pt x="324" y="790"/>
                  </a:cubicBezTo>
                  <a:cubicBezTo>
                    <a:pt x="325" y="788"/>
                    <a:pt x="325" y="788"/>
                    <a:pt x="325" y="788"/>
                  </a:cubicBezTo>
                  <a:cubicBezTo>
                    <a:pt x="325" y="789"/>
                    <a:pt x="325" y="789"/>
                    <a:pt x="325" y="789"/>
                  </a:cubicBezTo>
                  <a:cubicBezTo>
                    <a:pt x="325" y="788"/>
                    <a:pt x="325" y="788"/>
                    <a:pt x="325" y="788"/>
                  </a:cubicBezTo>
                  <a:cubicBezTo>
                    <a:pt x="325" y="788"/>
                    <a:pt x="325" y="788"/>
                    <a:pt x="325" y="788"/>
                  </a:cubicBezTo>
                  <a:cubicBezTo>
                    <a:pt x="325" y="789"/>
                    <a:pt x="325" y="789"/>
                    <a:pt x="325" y="789"/>
                  </a:cubicBezTo>
                  <a:cubicBezTo>
                    <a:pt x="325" y="788"/>
                    <a:pt x="325" y="788"/>
                    <a:pt x="325" y="788"/>
                  </a:cubicBezTo>
                  <a:cubicBezTo>
                    <a:pt x="325" y="788"/>
                    <a:pt x="324" y="788"/>
                    <a:pt x="323" y="787"/>
                  </a:cubicBezTo>
                  <a:cubicBezTo>
                    <a:pt x="320" y="786"/>
                    <a:pt x="312" y="782"/>
                    <a:pt x="301" y="776"/>
                  </a:cubicBezTo>
                  <a:cubicBezTo>
                    <a:pt x="264" y="756"/>
                    <a:pt x="193" y="714"/>
                    <a:pt x="130" y="677"/>
                  </a:cubicBezTo>
                  <a:cubicBezTo>
                    <a:pt x="98" y="658"/>
                    <a:pt x="68" y="641"/>
                    <a:pt x="46" y="629"/>
                  </a:cubicBezTo>
                  <a:cubicBezTo>
                    <a:pt x="35" y="622"/>
                    <a:pt x="26" y="617"/>
                    <a:pt x="20" y="614"/>
                  </a:cubicBezTo>
                  <a:cubicBezTo>
                    <a:pt x="16" y="612"/>
                    <a:pt x="14" y="610"/>
                    <a:pt x="12" y="609"/>
                  </a:cubicBezTo>
                  <a:cubicBezTo>
                    <a:pt x="11" y="609"/>
                    <a:pt x="10" y="609"/>
                    <a:pt x="9" y="608"/>
                  </a:cubicBezTo>
                  <a:cubicBezTo>
                    <a:pt x="9" y="608"/>
                    <a:pt x="8" y="608"/>
                    <a:pt x="8" y="608"/>
                  </a:cubicBezTo>
                  <a:cubicBezTo>
                    <a:pt x="7" y="608"/>
                    <a:pt x="7" y="608"/>
                    <a:pt x="6" y="608"/>
                  </a:cubicBezTo>
                  <a:cubicBezTo>
                    <a:pt x="6" y="608"/>
                    <a:pt x="6" y="608"/>
                    <a:pt x="5" y="608"/>
                  </a:cubicBezTo>
                  <a:cubicBezTo>
                    <a:pt x="4" y="608"/>
                    <a:pt x="3" y="609"/>
                    <a:pt x="3" y="609"/>
                  </a:cubicBezTo>
                  <a:cubicBezTo>
                    <a:pt x="3" y="609"/>
                    <a:pt x="3" y="609"/>
                    <a:pt x="3" y="609"/>
                  </a:cubicBezTo>
                  <a:cubicBezTo>
                    <a:pt x="2" y="610"/>
                    <a:pt x="2" y="611"/>
                    <a:pt x="2" y="612"/>
                  </a:cubicBezTo>
                  <a:cubicBezTo>
                    <a:pt x="2" y="613"/>
                    <a:pt x="2" y="614"/>
                    <a:pt x="3" y="614"/>
                  </a:cubicBezTo>
                  <a:cubicBezTo>
                    <a:pt x="3" y="615"/>
                    <a:pt x="4" y="616"/>
                    <a:pt x="5" y="617"/>
                  </a:cubicBezTo>
                  <a:cubicBezTo>
                    <a:pt x="7" y="619"/>
                    <a:pt x="9" y="621"/>
                    <a:pt x="13" y="624"/>
                  </a:cubicBezTo>
                  <a:cubicBezTo>
                    <a:pt x="25" y="633"/>
                    <a:pt x="48" y="648"/>
                    <a:pt x="76" y="666"/>
                  </a:cubicBezTo>
                  <a:cubicBezTo>
                    <a:pt x="160" y="718"/>
                    <a:pt x="287" y="792"/>
                    <a:pt x="287" y="792"/>
                  </a:cubicBezTo>
                  <a:cubicBezTo>
                    <a:pt x="288" y="792"/>
                    <a:pt x="289" y="793"/>
                    <a:pt x="290" y="792"/>
                  </a:cubicBezTo>
                  <a:cubicBezTo>
                    <a:pt x="291" y="792"/>
                    <a:pt x="292" y="791"/>
                    <a:pt x="293" y="790"/>
                  </a:cubicBezTo>
                  <a:cubicBezTo>
                    <a:pt x="293" y="790"/>
                    <a:pt x="293" y="788"/>
                    <a:pt x="293" y="787"/>
                  </a:cubicBezTo>
                  <a:cubicBezTo>
                    <a:pt x="293" y="786"/>
                    <a:pt x="292" y="786"/>
                    <a:pt x="291" y="785"/>
                  </a:cubicBezTo>
                  <a:cubicBezTo>
                    <a:pt x="12" y="626"/>
                    <a:pt x="12" y="626"/>
                    <a:pt x="12" y="626"/>
                  </a:cubicBezTo>
                  <a:cubicBezTo>
                    <a:pt x="10" y="625"/>
                    <a:pt x="8" y="626"/>
                    <a:pt x="7" y="628"/>
                  </a:cubicBezTo>
                  <a:cubicBezTo>
                    <a:pt x="7" y="628"/>
                    <a:pt x="6" y="629"/>
                    <a:pt x="6" y="630"/>
                  </a:cubicBezTo>
                  <a:cubicBezTo>
                    <a:pt x="6" y="631"/>
                    <a:pt x="7" y="632"/>
                    <a:pt x="7" y="633"/>
                  </a:cubicBezTo>
                  <a:cubicBezTo>
                    <a:pt x="8" y="634"/>
                    <a:pt x="8" y="634"/>
                    <a:pt x="9" y="635"/>
                  </a:cubicBezTo>
                  <a:cubicBezTo>
                    <a:pt x="11" y="636"/>
                    <a:pt x="13" y="638"/>
                    <a:pt x="16" y="640"/>
                  </a:cubicBezTo>
                  <a:cubicBezTo>
                    <a:pt x="27" y="648"/>
                    <a:pt x="48" y="661"/>
                    <a:pt x="73" y="676"/>
                  </a:cubicBezTo>
                  <a:cubicBezTo>
                    <a:pt x="111" y="699"/>
                    <a:pt x="159" y="727"/>
                    <a:pt x="197" y="749"/>
                  </a:cubicBezTo>
                  <a:cubicBezTo>
                    <a:pt x="216" y="761"/>
                    <a:pt x="233" y="771"/>
                    <a:pt x="244" y="778"/>
                  </a:cubicBezTo>
                  <a:cubicBezTo>
                    <a:pt x="250" y="782"/>
                    <a:pt x="255" y="785"/>
                    <a:pt x="258" y="788"/>
                  </a:cubicBezTo>
                  <a:cubicBezTo>
                    <a:pt x="260" y="789"/>
                    <a:pt x="261" y="790"/>
                    <a:pt x="262" y="790"/>
                  </a:cubicBezTo>
                  <a:cubicBezTo>
                    <a:pt x="262" y="791"/>
                    <a:pt x="262" y="791"/>
                    <a:pt x="262" y="791"/>
                  </a:cubicBezTo>
                  <a:cubicBezTo>
                    <a:pt x="264" y="790"/>
                    <a:pt x="264" y="790"/>
                    <a:pt x="264" y="790"/>
                  </a:cubicBezTo>
                  <a:cubicBezTo>
                    <a:pt x="262" y="791"/>
                    <a:pt x="262" y="791"/>
                    <a:pt x="262" y="791"/>
                  </a:cubicBezTo>
                  <a:cubicBezTo>
                    <a:pt x="262" y="791"/>
                    <a:pt x="262" y="791"/>
                    <a:pt x="262" y="791"/>
                  </a:cubicBezTo>
                  <a:cubicBezTo>
                    <a:pt x="264" y="790"/>
                    <a:pt x="264" y="790"/>
                    <a:pt x="264" y="790"/>
                  </a:cubicBezTo>
                  <a:cubicBezTo>
                    <a:pt x="262" y="791"/>
                    <a:pt x="262" y="791"/>
                    <a:pt x="262" y="791"/>
                  </a:cubicBezTo>
                  <a:cubicBezTo>
                    <a:pt x="265" y="789"/>
                    <a:pt x="265" y="789"/>
                    <a:pt x="265" y="789"/>
                  </a:cubicBezTo>
                  <a:cubicBezTo>
                    <a:pt x="262" y="789"/>
                    <a:pt x="262" y="789"/>
                    <a:pt x="262" y="789"/>
                  </a:cubicBezTo>
                  <a:cubicBezTo>
                    <a:pt x="262" y="790"/>
                    <a:pt x="262" y="790"/>
                    <a:pt x="262" y="791"/>
                  </a:cubicBezTo>
                  <a:cubicBezTo>
                    <a:pt x="265" y="789"/>
                    <a:pt x="265" y="789"/>
                    <a:pt x="265" y="789"/>
                  </a:cubicBezTo>
                  <a:cubicBezTo>
                    <a:pt x="262" y="789"/>
                    <a:pt x="262" y="789"/>
                    <a:pt x="262" y="789"/>
                  </a:cubicBezTo>
                  <a:cubicBezTo>
                    <a:pt x="265" y="789"/>
                    <a:pt x="265" y="789"/>
                    <a:pt x="265" y="789"/>
                  </a:cubicBezTo>
                  <a:cubicBezTo>
                    <a:pt x="262" y="787"/>
                    <a:pt x="262" y="787"/>
                    <a:pt x="262" y="787"/>
                  </a:cubicBezTo>
                  <a:cubicBezTo>
                    <a:pt x="262" y="788"/>
                    <a:pt x="262" y="789"/>
                    <a:pt x="262" y="789"/>
                  </a:cubicBezTo>
                  <a:cubicBezTo>
                    <a:pt x="265" y="789"/>
                    <a:pt x="265" y="789"/>
                    <a:pt x="265" y="789"/>
                  </a:cubicBezTo>
                  <a:cubicBezTo>
                    <a:pt x="262" y="787"/>
                    <a:pt x="262" y="787"/>
                    <a:pt x="262" y="787"/>
                  </a:cubicBezTo>
                  <a:cubicBezTo>
                    <a:pt x="262" y="787"/>
                    <a:pt x="262" y="787"/>
                    <a:pt x="262" y="787"/>
                  </a:cubicBezTo>
                  <a:cubicBezTo>
                    <a:pt x="265" y="789"/>
                    <a:pt x="265" y="789"/>
                    <a:pt x="265" y="789"/>
                  </a:cubicBezTo>
                  <a:cubicBezTo>
                    <a:pt x="264" y="786"/>
                    <a:pt x="264" y="786"/>
                    <a:pt x="264" y="786"/>
                  </a:cubicBezTo>
                  <a:cubicBezTo>
                    <a:pt x="264" y="786"/>
                    <a:pt x="263" y="786"/>
                    <a:pt x="262" y="787"/>
                  </a:cubicBezTo>
                  <a:cubicBezTo>
                    <a:pt x="265" y="789"/>
                    <a:pt x="265" y="789"/>
                    <a:pt x="265" y="789"/>
                  </a:cubicBezTo>
                  <a:cubicBezTo>
                    <a:pt x="264" y="786"/>
                    <a:pt x="264" y="786"/>
                    <a:pt x="264" y="786"/>
                  </a:cubicBezTo>
                  <a:cubicBezTo>
                    <a:pt x="265" y="789"/>
                    <a:pt x="265" y="789"/>
                    <a:pt x="265" y="789"/>
                  </a:cubicBezTo>
                  <a:cubicBezTo>
                    <a:pt x="265" y="786"/>
                    <a:pt x="265" y="786"/>
                    <a:pt x="265" y="786"/>
                  </a:cubicBezTo>
                  <a:cubicBezTo>
                    <a:pt x="265" y="786"/>
                    <a:pt x="265" y="786"/>
                    <a:pt x="264" y="786"/>
                  </a:cubicBezTo>
                  <a:cubicBezTo>
                    <a:pt x="265" y="789"/>
                    <a:pt x="265" y="789"/>
                    <a:pt x="265" y="789"/>
                  </a:cubicBezTo>
                  <a:cubicBezTo>
                    <a:pt x="265" y="786"/>
                    <a:pt x="265" y="786"/>
                    <a:pt x="265" y="786"/>
                  </a:cubicBezTo>
                  <a:cubicBezTo>
                    <a:pt x="265" y="787"/>
                    <a:pt x="265" y="787"/>
                    <a:pt x="265" y="787"/>
                  </a:cubicBezTo>
                  <a:cubicBezTo>
                    <a:pt x="265" y="786"/>
                    <a:pt x="265" y="786"/>
                    <a:pt x="265" y="786"/>
                  </a:cubicBezTo>
                  <a:cubicBezTo>
                    <a:pt x="265" y="786"/>
                    <a:pt x="265" y="786"/>
                    <a:pt x="265" y="786"/>
                  </a:cubicBezTo>
                  <a:cubicBezTo>
                    <a:pt x="265" y="787"/>
                    <a:pt x="265" y="787"/>
                    <a:pt x="265" y="787"/>
                  </a:cubicBezTo>
                  <a:cubicBezTo>
                    <a:pt x="265" y="786"/>
                    <a:pt x="265" y="786"/>
                    <a:pt x="265" y="786"/>
                  </a:cubicBezTo>
                  <a:cubicBezTo>
                    <a:pt x="265" y="786"/>
                    <a:pt x="265" y="785"/>
                    <a:pt x="264" y="785"/>
                  </a:cubicBezTo>
                  <a:cubicBezTo>
                    <a:pt x="261" y="784"/>
                    <a:pt x="254" y="781"/>
                    <a:pt x="246" y="776"/>
                  </a:cubicBezTo>
                  <a:cubicBezTo>
                    <a:pt x="215" y="760"/>
                    <a:pt x="157" y="726"/>
                    <a:pt x="106" y="696"/>
                  </a:cubicBezTo>
                  <a:cubicBezTo>
                    <a:pt x="81" y="682"/>
                    <a:pt x="58" y="668"/>
                    <a:pt x="40" y="658"/>
                  </a:cubicBezTo>
                  <a:cubicBezTo>
                    <a:pt x="31" y="653"/>
                    <a:pt x="24" y="648"/>
                    <a:pt x="19" y="645"/>
                  </a:cubicBezTo>
                  <a:cubicBezTo>
                    <a:pt x="17" y="644"/>
                    <a:pt x="15" y="643"/>
                    <a:pt x="13" y="642"/>
                  </a:cubicBezTo>
                  <a:cubicBezTo>
                    <a:pt x="12" y="642"/>
                    <a:pt x="12" y="641"/>
                    <a:pt x="11" y="641"/>
                  </a:cubicBezTo>
                  <a:cubicBezTo>
                    <a:pt x="10" y="641"/>
                    <a:pt x="10" y="641"/>
                    <a:pt x="10" y="641"/>
                  </a:cubicBezTo>
                  <a:cubicBezTo>
                    <a:pt x="10" y="641"/>
                    <a:pt x="10" y="641"/>
                    <a:pt x="10" y="641"/>
                  </a:cubicBezTo>
                  <a:cubicBezTo>
                    <a:pt x="10" y="641"/>
                    <a:pt x="9" y="641"/>
                    <a:pt x="9" y="641"/>
                  </a:cubicBezTo>
                  <a:cubicBezTo>
                    <a:pt x="8" y="641"/>
                    <a:pt x="8" y="641"/>
                    <a:pt x="7" y="641"/>
                  </a:cubicBezTo>
                  <a:cubicBezTo>
                    <a:pt x="7" y="641"/>
                    <a:pt x="6" y="641"/>
                    <a:pt x="5" y="642"/>
                  </a:cubicBezTo>
                  <a:cubicBezTo>
                    <a:pt x="5" y="643"/>
                    <a:pt x="5" y="644"/>
                    <a:pt x="5" y="645"/>
                  </a:cubicBezTo>
                  <a:cubicBezTo>
                    <a:pt x="5" y="646"/>
                    <a:pt x="6" y="647"/>
                    <a:pt x="7" y="648"/>
                  </a:cubicBezTo>
                  <a:cubicBezTo>
                    <a:pt x="7" y="648"/>
                    <a:pt x="10" y="650"/>
                    <a:pt x="17" y="654"/>
                  </a:cubicBezTo>
                  <a:cubicBezTo>
                    <a:pt x="39" y="668"/>
                    <a:pt x="96" y="702"/>
                    <a:pt x="147" y="734"/>
                  </a:cubicBezTo>
                  <a:cubicBezTo>
                    <a:pt x="172" y="749"/>
                    <a:pt x="196" y="764"/>
                    <a:pt x="214" y="775"/>
                  </a:cubicBezTo>
                  <a:cubicBezTo>
                    <a:pt x="223" y="781"/>
                    <a:pt x="230" y="786"/>
                    <a:pt x="235" y="789"/>
                  </a:cubicBezTo>
                  <a:cubicBezTo>
                    <a:pt x="237" y="791"/>
                    <a:pt x="239" y="792"/>
                    <a:pt x="240" y="793"/>
                  </a:cubicBezTo>
                  <a:cubicBezTo>
                    <a:pt x="241" y="794"/>
                    <a:pt x="241" y="794"/>
                    <a:pt x="242" y="794"/>
                  </a:cubicBezTo>
                  <a:cubicBezTo>
                    <a:pt x="242" y="794"/>
                    <a:pt x="242" y="794"/>
                    <a:pt x="242" y="794"/>
                  </a:cubicBezTo>
                  <a:cubicBezTo>
                    <a:pt x="243" y="793"/>
                    <a:pt x="243" y="793"/>
                    <a:pt x="243" y="793"/>
                  </a:cubicBezTo>
                  <a:cubicBezTo>
                    <a:pt x="242" y="794"/>
                    <a:pt x="242" y="794"/>
                    <a:pt x="242" y="794"/>
                  </a:cubicBezTo>
                  <a:cubicBezTo>
                    <a:pt x="242" y="794"/>
                    <a:pt x="242" y="794"/>
                    <a:pt x="242" y="794"/>
                  </a:cubicBezTo>
                  <a:cubicBezTo>
                    <a:pt x="243" y="793"/>
                    <a:pt x="243" y="793"/>
                    <a:pt x="243" y="793"/>
                  </a:cubicBezTo>
                  <a:cubicBezTo>
                    <a:pt x="242" y="794"/>
                    <a:pt x="242" y="794"/>
                    <a:pt x="242" y="794"/>
                  </a:cubicBezTo>
                  <a:cubicBezTo>
                    <a:pt x="244" y="792"/>
                    <a:pt x="244" y="792"/>
                    <a:pt x="244" y="792"/>
                  </a:cubicBezTo>
                  <a:cubicBezTo>
                    <a:pt x="241" y="793"/>
                    <a:pt x="241" y="793"/>
                    <a:pt x="241" y="793"/>
                  </a:cubicBezTo>
                  <a:cubicBezTo>
                    <a:pt x="242" y="794"/>
                    <a:pt x="242" y="794"/>
                    <a:pt x="242" y="794"/>
                  </a:cubicBezTo>
                  <a:cubicBezTo>
                    <a:pt x="244" y="792"/>
                    <a:pt x="244" y="792"/>
                    <a:pt x="244" y="792"/>
                  </a:cubicBezTo>
                  <a:cubicBezTo>
                    <a:pt x="241" y="793"/>
                    <a:pt x="241" y="793"/>
                    <a:pt x="241" y="793"/>
                  </a:cubicBezTo>
                  <a:cubicBezTo>
                    <a:pt x="245" y="792"/>
                    <a:pt x="245" y="792"/>
                    <a:pt x="245" y="792"/>
                  </a:cubicBezTo>
                  <a:cubicBezTo>
                    <a:pt x="241" y="792"/>
                    <a:pt x="241" y="792"/>
                    <a:pt x="241" y="792"/>
                  </a:cubicBezTo>
                  <a:cubicBezTo>
                    <a:pt x="241" y="793"/>
                    <a:pt x="241" y="793"/>
                    <a:pt x="241" y="793"/>
                  </a:cubicBezTo>
                  <a:cubicBezTo>
                    <a:pt x="245" y="792"/>
                    <a:pt x="245" y="792"/>
                    <a:pt x="245" y="792"/>
                  </a:cubicBezTo>
                  <a:cubicBezTo>
                    <a:pt x="241" y="792"/>
                    <a:pt x="241" y="792"/>
                    <a:pt x="241" y="792"/>
                  </a:cubicBezTo>
                  <a:cubicBezTo>
                    <a:pt x="245" y="792"/>
                    <a:pt x="245" y="792"/>
                    <a:pt x="245" y="792"/>
                  </a:cubicBezTo>
                  <a:cubicBezTo>
                    <a:pt x="241" y="790"/>
                    <a:pt x="241" y="790"/>
                    <a:pt x="241" y="790"/>
                  </a:cubicBezTo>
                  <a:cubicBezTo>
                    <a:pt x="241" y="791"/>
                    <a:pt x="241" y="791"/>
                    <a:pt x="241" y="792"/>
                  </a:cubicBezTo>
                  <a:cubicBezTo>
                    <a:pt x="245" y="792"/>
                    <a:pt x="245" y="792"/>
                    <a:pt x="245" y="792"/>
                  </a:cubicBezTo>
                  <a:cubicBezTo>
                    <a:pt x="241" y="790"/>
                    <a:pt x="241" y="790"/>
                    <a:pt x="241" y="790"/>
                  </a:cubicBezTo>
                  <a:cubicBezTo>
                    <a:pt x="245" y="792"/>
                    <a:pt x="245" y="792"/>
                    <a:pt x="245" y="792"/>
                  </a:cubicBezTo>
                  <a:cubicBezTo>
                    <a:pt x="247" y="789"/>
                    <a:pt x="247" y="789"/>
                    <a:pt x="247" y="789"/>
                  </a:cubicBezTo>
                  <a:cubicBezTo>
                    <a:pt x="10" y="660"/>
                    <a:pt x="10" y="660"/>
                    <a:pt x="10" y="660"/>
                  </a:cubicBezTo>
                  <a:cubicBezTo>
                    <a:pt x="9" y="659"/>
                    <a:pt x="6" y="660"/>
                    <a:pt x="5" y="662"/>
                  </a:cubicBezTo>
                  <a:cubicBezTo>
                    <a:pt x="5" y="662"/>
                    <a:pt x="5" y="663"/>
                    <a:pt x="5" y="664"/>
                  </a:cubicBezTo>
                  <a:cubicBezTo>
                    <a:pt x="5" y="665"/>
                    <a:pt x="5" y="665"/>
                    <a:pt x="5" y="666"/>
                  </a:cubicBezTo>
                  <a:cubicBezTo>
                    <a:pt x="5" y="667"/>
                    <a:pt x="6" y="667"/>
                    <a:pt x="6" y="667"/>
                  </a:cubicBezTo>
                  <a:cubicBezTo>
                    <a:pt x="7" y="668"/>
                    <a:pt x="7" y="668"/>
                    <a:pt x="8" y="669"/>
                  </a:cubicBezTo>
                  <a:cubicBezTo>
                    <a:pt x="10" y="671"/>
                    <a:pt x="15" y="674"/>
                    <a:pt x="22" y="678"/>
                  </a:cubicBezTo>
                  <a:cubicBezTo>
                    <a:pt x="46" y="693"/>
                    <a:pt x="92" y="719"/>
                    <a:pt x="132" y="743"/>
                  </a:cubicBezTo>
                  <a:cubicBezTo>
                    <a:pt x="152" y="755"/>
                    <a:pt x="171" y="767"/>
                    <a:pt x="184" y="775"/>
                  </a:cubicBezTo>
                  <a:cubicBezTo>
                    <a:pt x="191" y="780"/>
                    <a:pt x="197" y="783"/>
                    <a:pt x="200" y="786"/>
                  </a:cubicBezTo>
                  <a:cubicBezTo>
                    <a:pt x="202" y="788"/>
                    <a:pt x="204" y="789"/>
                    <a:pt x="205" y="789"/>
                  </a:cubicBezTo>
                  <a:cubicBezTo>
                    <a:pt x="205" y="790"/>
                    <a:pt x="205" y="790"/>
                    <a:pt x="205" y="790"/>
                  </a:cubicBezTo>
                  <a:cubicBezTo>
                    <a:pt x="205" y="790"/>
                    <a:pt x="205" y="790"/>
                    <a:pt x="205" y="790"/>
                  </a:cubicBezTo>
                  <a:cubicBezTo>
                    <a:pt x="207" y="789"/>
                    <a:pt x="207" y="789"/>
                    <a:pt x="207" y="789"/>
                  </a:cubicBezTo>
                  <a:cubicBezTo>
                    <a:pt x="205" y="789"/>
                    <a:pt x="205" y="789"/>
                    <a:pt x="205" y="789"/>
                  </a:cubicBezTo>
                  <a:cubicBezTo>
                    <a:pt x="205" y="790"/>
                    <a:pt x="205" y="790"/>
                    <a:pt x="205" y="790"/>
                  </a:cubicBezTo>
                  <a:cubicBezTo>
                    <a:pt x="207" y="789"/>
                    <a:pt x="207" y="789"/>
                    <a:pt x="207" y="789"/>
                  </a:cubicBezTo>
                  <a:cubicBezTo>
                    <a:pt x="205" y="789"/>
                    <a:pt x="205" y="789"/>
                    <a:pt x="205" y="789"/>
                  </a:cubicBezTo>
                  <a:cubicBezTo>
                    <a:pt x="208" y="789"/>
                    <a:pt x="208" y="789"/>
                    <a:pt x="208" y="789"/>
                  </a:cubicBezTo>
                  <a:cubicBezTo>
                    <a:pt x="205" y="787"/>
                    <a:pt x="205" y="787"/>
                    <a:pt x="205" y="787"/>
                  </a:cubicBezTo>
                  <a:cubicBezTo>
                    <a:pt x="205" y="787"/>
                    <a:pt x="205" y="788"/>
                    <a:pt x="205" y="789"/>
                  </a:cubicBezTo>
                  <a:cubicBezTo>
                    <a:pt x="208" y="789"/>
                    <a:pt x="208" y="789"/>
                    <a:pt x="208" y="789"/>
                  </a:cubicBezTo>
                  <a:cubicBezTo>
                    <a:pt x="205" y="787"/>
                    <a:pt x="205" y="787"/>
                    <a:pt x="205" y="787"/>
                  </a:cubicBezTo>
                  <a:cubicBezTo>
                    <a:pt x="209" y="789"/>
                    <a:pt x="209" y="789"/>
                    <a:pt x="209" y="789"/>
                  </a:cubicBezTo>
                  <a:cubicBezTo>
                    <a:pt x="211" y="786"/>
                    <a:pt x="211" y="786"/>
                    <a:pt x="211" y="786"/>
                  </a:cubicBezTo>
                  <a:cubicBezTo>
                    <a:pt x="8" y="676"/>
                    <a:pt x="8" y="676"/>
                    <a:pt x="8" y="676"/>
                  </a:cubicBezTo>
                  <a:cubicBezTo>
                    <a:pt x="6" y="675"/>
                    <a:pt x="4" y="675"/>
                    <a:pt x="3" y="677"/>
                  </a:cubicBezTo>
                  <a:cubicBezTo>
                    <a:pt x="2" y="679"/>
                    <a:pt x="2" y="681"/>
                    <a:pt x="4" y="682"/>
                  </a:cubicBezTo>
                  <a:cubicBezTo>
                    <a:pt x="185" y="795"/>
                    <a:pt x="185" y="795"/>
                    <a:pt x="185" y="795"/>
                  </a:cubicBezTo>
                  <a:cubicBezTo>
                    <a:pt x="187" y="792"/>
                    <a:pt x="187" y="792"/>
                    <a:pt x="187" y="792"/>
                  </a:cubicBezTo>
                  <a:cubicBezTo>
                    <a:pt x="184" y="790"/>
                    <a:pt x="184" y="790"/>
                    <a:pt x="184" y="790"/>
                  </a:cubicBezTo>
                  <a:cubicBezTo>
                    <a:pt x="187" y="792"/>
                    <a:pt x="187" y="792"/>
                    <a:pt x="187" y="792"/>
                  </a:cubicBezTo>
                  <a:cubicBezTo>
                    <a:pt x="185" y="789"/>
                    <a:pt x="185" y="789"/>
                    <a:pt x="185" y="789"/>
                  </a:cubicBezTo>
                  <a:cubicBezTo>
                    <a:pt x="185" y="789"/>
                    <a:pt x="184" y="789"/>
                    <a:pt x="184" y="790"/>
                  </a:cubicBezTo>
                  <a:cubicBezTo>
                    <a:pt x="187" y="792"/>
                    <a:pt x="187" y="792"/>
                    <a:pt x="187" y="792"/>
                  </a:cubicBezTo>
                  <a:cubicBezTo>
                    <a:pt x="185" y="789"/>
                    <a:pt x="185" y="789"/>
                    <a:pt x="185" y="789"/>
                  </a:cubicBezTo>
                  <a:cubicBezTo>
                    <a:pt x="186" y="791"/>
                    <a:pt x="186" y="791"/>
                    <a:pt x="186" y="791"/>
                  </a:cubicBezTo>
                  <a:cubicBezTo>
                    <a:pt x="186" y="788"/>
                    <a:pt x="186" y="788"/>
                    <a:pt x="186" y="788"/>
                  </a:cubicBezTo>
                  <a:cubicBezTo>
                    <a:pt x="186" y="788"/>
                    <a:pt x="186" y="788"/>
                    <a:pt x="185" y="789"/>
                  </a:cubicBezTo>
                  <a:cubicBezTo>
                    <a:pt x="186" y="791"/>
                    <a:pt x="186" y="791"/>
                    <a:pt x="186" y="791"/>
                  </a:cubicBezTo>
                  <a:cubicBezTo>
                    <a:pt x="186" y="788"/>
                    <a:pt x="186" y="788"/>
                    <a:pt x="186" y="788"/>
                  </a:cubicBezTo>
                  <a:cubicBezTo>
                    <a:pt x="186" y="790"/>
                    <a:pt x="186" y="790"/>
                    <a:pt x="186" y="790"/>
                  </a:cubicBezTo>
                  <a:cubicBezTo>
                    <a:pt x="186" y="788"/>
                    <a:pt x="186" y="788"/>
                    <a:pt x="186" y="788"/>
                  </a:cubicBezTo>
                  <a:cubicBezTo>
                    <a:pt x="186" y="788"/>
                    <a:pt x="186" y="788"/>
                    <a:pt x="186" y="788"/>
                  </a:cubicBezTo>
                  <a:cubicBezTo>
                    <a:pt x="186" y="790"/>
                    <a:pt x="186" y="790"/>
                    <a:pt x="186" y="790"/>
                  </a:cubicBezTo>
                  <a:cubicBezTo>
                    <a:pt x="186" y="788"/>
                    <a:pt x="186" y="788"/>
                    <a:pt x="186" y="788"/>
                  </a:cubicBezTo>
                  <a:cubicBezTo>
                    <a:pt x="186" y="788"/>
                    <a:pt x="186" y="788"/>
                    <a:pt x="186" y="788"/>
                  </a:cubicBezTo>
                  <a:cubicBezTo>
                    <a:pt x="186" y="788"/>
                    <a:pt x="184" y="788"/>
                    <a:pt x="182" y="787"/>
                  </a:cubicBezTo>
                  <a:cubicBezTo>
                    <a:pt x="175" y="784"/>
                    <a:pt x="161" y="776"/>
                    <a:pt x="144" y="767"/>
                  </a:cubicBezTo>
                  <a:cubicBezTo>
                    <a:pt x="119" y="753"/>
                    <a:pt x="87" y="734"/>
                    <a:pt x="61" y="720"/>
                  </a:cubicBezTo>
                  <a:cubicBezTo>
                    <a:pt x="48" y="712"/>
                    <a:pt x="37" y="706"/>
                    <a:pt x="28" y="701"/>
                  </a:cubicBezTo>
                  <a:cubicBezTo>
                    <a:pt x="24" y="699"/>
                    <a:pt x="20" y="697"/>
                    <a:pt x="17" y="695"/>
                  </a:cubicBezTo>
                  <a:cubicBezTo>
                    <a:pt x="16" y="695"/>
                    <a:pt x="15" y="694"/>
                    <a:pt x="14" y="694"/>
                  </a:cubicBezTo>
                  <a:cubicBezTo>
                    <a:pt x="13" y="694"/>
                    <a:pt x="13" y="694"/>
                    <a:pt x="12" y="693"/>
                  </a:cubicBezTo>
                  <a:cubicBezTo>
                    <a:pt x="12" y="693"/>
                    <a:pt x="11" y="693"/>
                    <a:pt x="10" y="693"/>
                  </a:cubicBezTo>
                  <a:cubicBezTo>
                    <a:pt x="10" y="693"/>
                    <a:pt x="10" y="693"/>
                    <a:pt x="9" y="693"/>
                  </a:cubicBezTo>
                  <a:cubicBezTo>
                    <a:pt x="8" y="694"/>
                    <a:pt x="7" y="694"/>
                    <a:pt x="7" y="695"/>
                  </a:cubicBezTo>
                  <a:cubicBezTo>
                    <a:pt x="7" y="696"/>
                    <a:pt x="6" y="696"/>
                    <a:pt x="6" y="697"/>
                  </a:cubicBezTo>
                  <a:cubicBezTo>
                    <a:pt x="6" y="698"/>
                    <a:pt x="7" y="698"/>
                    <a:pt x="7" y="699"/>
                  </a:cubicBezTo>
                  <a:cubicBezTo>
                    <a:pt x="7" y="699"/>
                    <a:pt x="7" y="700"/>
                    <a:pt x="7" y="700"/>
                  </a:cubicBezTo>
                  <a:cubicBezTo>
                    <a:pt x="8" y="700"/>
                    <a:pt x="8" y="700"/>
                    <a:pt x="8" y="700"/>
                  </a:cubicBezTo>
                  <a:cubicBezTo>
                    <a:pt x="8" y="701"/>
                    <a:pt x="9" y="701"/>
                    <a:pt x="9" y="701"/>
                  </a:cubicBezTo>
                  <a:cubicBezTo>
                    <a:pt x="11" y="702"/>
                    <a:pt x="14" y="704"/>
                    <a:pt x="19" y="707"/>
                  </a:cubicBezTo>
                  <a:cubicBezTo>
                    <a:pt x="36" y="717"/>
                    <a:pt x="71" y="738"/>
                    <a:pt x="102" y="757"/>
                  </a:cubicBezTo>
                  <a:cubicBezTo>
                    <a:pt x="117" y="766"/>
                    <a:pt x="131" y="775"/>
                    <a:pt x="142" y="782"/>
                  </a:cubicBezTo>
                  <a:cubicBezTo>
                    <a:pt x="147" y="785"/>
                    <a:pt x="151" y="788"/>
                    <a:pt x="154" y="790"/>
                  </a:cubicBezTo>
                  <a:cubicBezTo>
                    <a:pt x="155" y="791"/>
                    <a:pt x="157" y="792"/>
                    <a:pt x="157" y="793"/>
                  </a:cubicBezTo>
                  <a:cubicBezTo>
                    <a:pt x="157" y="793"/>
                    <a:pt x="157" y="793"/>
                    <a:pt x="157" y="793"/>
                  </a:cubicBezTo>
                  <a:cubicBezTo>
                    <a:pt x="158" y="793"/>
                    <a:pt x="158" y="793"/>
                    <a:pt x="158" y="793"/>
                  </a:cubicBezTo>
                  <a:cubicBezTo>
                    <a:pt x="158" y="793"/>
                    <a:pt x="158" y="793"/>
                    <a:pt x="158" y="793"/>
                  </a:cubicBezTo>
                  <a:cubicBezTo>
                    <a:pt x="158" y="793"/>
                    <a:pt x="158" y="793"/>
                    <a:pt x="158" y="793"/>
                  </a:cubicBezTo>
                  <a:cubicBezTo>
                    <a:pt x="158" y="793"/>
                    <a:pt x="158" y="793"/>
                    <a:pt x="158" y="793"/>
                  </a:cubicBezTo>
                  <a:cubicBezTo>
                    <a:pt x="158" y="793"/>
                    <a:pt x="158" y="793"/>
                    <a:pt x="158" y="793"/>
                  </a:cubicBezTo>
                  <a:cubicBezTo>
                    <a:pt x="158" y="793"/>
                    <a:pt x="158" y="793"/>
                    <a:pt x="158" y="793"/>
                  </a:cubicBezTo>
                  <a:cubicBezTo>
                    <a:pt x="159" y="792"/>
                    <a:pt x="159" y="792"/>
                    <a:pt x="159" y="792"/>
                  </a:cubicBezTo>
                  <a:cubicBezTo>
                    <a:pt x="157" y="793"/>
                    <a:pt x="157" y="793"/>
                    <a:pt x="157" y="793"/>
                  </a:cubicBezTo>
                  <a:cubicBezTo>
                    <a:pt x="158" y="793"/>
                    <a:pt x="158" y="793"/>
                    <a:pt x="158" y="793"/>
                  </a:cubicBezTo>
                  <a:cubicBezTo>
                    <a:pt x="159" y="792"/>
                    <a:pt x="159" y="792"/>
                    <a:pt x="159" y="792"/>
                  </a:cubicBezTo>
                  <a:cubicBezTo>
                    <a:pt x="157" y="793"/>
                    <a:pt x="157" y="793"/>
                    <a:pt x="157" y="793"/>
                  </a:cubicBezTo>
                  <a:cubicBezTo>
                    <a:pt x="160" y="791"/>
                    <a:pt x="160" y="791"/>
                    <a:pt x="160" y="791"/>
                  </a:cubicBezTo>
                  <a:cubicBezTo>
                    <a:pt x="157" y="791"/>
                    <a:pt x="157" y="791"/>
                    <a:pt x="157" y="791"/>
                  </a:cubicBezTo>
                  <a:cubicBezTo>
                    <a:pt x="157" y="792"/>
                    <a:pt x="157" y="792"/>
                    <a:pt x="157" y="793"/>
                  </a:cubicBezTo>
                  <a:cubicBezTo>
                    <a:pt x="160" y="791"/>
                    <a:pt x="160" y="791"/>
                    <a:pt x="160" y="791"/>
                  </a:cubicBezTo>
                  <a:cubicBezTo>
                    <a:pt x="157" y="791"/>
                    <a:pt x="157" y="791"/>
                    <a:pt x="157" y="791"/>
                  </a:cubicBezTo>
                  <a:cubicBezTo>
                    <a:pt x="161" y="791"/>
                    <a:pt x="161" y="791"/>
                    <a:pt x="161" y="791"/>
                  </a:cubicBezTo>
                  <a:cubicBezTo>
                    <a:pt x="158" y="789"/>
                    <a:pt x="158" y="789"/>
                    <a:pt x="158" y="789"/>
                  </a:cubicBezTo>
                  <a:cubicBezTo>
                    <a:pt x="157" y="790"/>
                    <a:pt x="157" y="791"/>
                    <a:pt x="157" y="791"/>
                  </a:cubicBezTo>
                  <a:cubicBezTo>
                    <a:pt x="161" y="791"/>
                    <a:pt x="161" y="791"/>
                    <a:pt x="161" y="791"/>
                  </a:cubicBezTo>
                  <a:cubicBezTo>
                    <a:pt x="158" y="789"/>
                    <a:pt x="158" y="789"/>
                    <a:pt x="158" y="789"/>
                  </a:cubicBezTo>
                  <a:cubicBezTo>
                    <a:pt x="158" y="789"/>
                    <a:pt x="158" y="789"/>
                    <a:pt x="158" y="789"/>
                  </a:cubicBezTo>
                  <a:cubicBezTo>
                    <a:pt x="161" y="791"/>
                    <a:pt x="161" y="791"/>
                    <a:pt x="161" y="791"/>
                  </a:cubicBezTo>
                  <a:cubicBezTo>
                    <a:pt x="160" y="788"/>
                    <a:pt x="160" y="788"/>
                    <a:pt x="160" y="788"/>
                  </a:cubicBezTo>
                  <a:cubicBezTo>
                    <a:pt x="159" y="788"/>
                    <a:pt x="158" y="788"/>
                    <a:pt x="158" y="789"/>
                  </a:cubicBezTo>
                  <a:cubicBezTo>
                    <a:pt x="161" y="791"/>
                    <a:pt x="161" y="791"/>
                    <a:pt x="161" y="791"/>
                  </a:cubicBezTo>
                  <a:cubicBezTo>
                    <a:pt x="160" y="788"/>
                    <a:pt x="160" y="788"/>
                    <a:pt x="160" y="788"/>
                  </a:cubicBezTo>
                  <a:cubicBezTo>
                    <a:pt x="161" y="791"/>
                    <a:pt x="161" y="791"/>
                    <a:pt x="161" y="791"/>
                  </a:cubicBezTo>
                  <a:cubicBezTo>
                    <a:pt x="161" y="788"/>
                    <a:pt x="161" y="788"/>
                    <a:pt x="161" y="788"/>
                  </a:cubicBezTo>
                  <a:cubicBezTo>
                    <a:pt x="160" y="788"/>
                    <a:pt x="160" y="788"/>
                    <a:pt x="160" y="788"/>
                  </a:cubicBezTo>
                  <a:cubicBezTo>
                    <a:pt x="161" y="791"/>
                    <a:pt x="161" y="791"/>
                    <a:pt x="161" y="791"/>
                  </a:cubicBezTo>
                  <a:cubicBezTo>
                    <a:pt x="161" y="788"/>
                    <a:pt x="161" y="788"/>
                    <a:pt x="161" y="788"/>
                  </a:cubicBezTo>
                  <a:cubicBezTo>
                    <a:pt x="161" y="789"/>
                    <a:pt x="161" y="789"/>
                    <a:pt x="161" y="789"/>
                  </a:cubicBezTo>
                  <a:cubicBezTo>
                    <a:pt x="161" y="788"/>
                    <a:pt x="161" y="788"/>
                    <a:pt x="161" y="788"/>
                  </a:cubicBezTo>
                  <a:cubicBezTo>
                    <a:pt x="161" y="788"/>
                    <a:pt x="161" y="788"/>
                    <a:pt x="161" y="788"/>
                  </a:cubicBezTo>
                  <a:cubicBezTo>
                    <a:pt x="161" y="789"/>
                    <a:pt x="161" y="789"/>
                    <a:pt x="161" y="789"/>
                  </a:cubicBezTo>
                  <a:cubicBezTo>
                    <a:pt x="161" y="788"/>
                    <a:pt x="161" y="788"/>
                    <a:pt x="161" y="788"/>
                  </a:cubicBezTo>
                  <a:cubicBezTo>
                    <a:pt x="161" y="788"/>
                    <a:pt x="161" y="788"/>
                    <a:pt x="161" y="788"/>
                  </a:cubicBezTo>
                  <a:cubicBezTo>
                    <a:pt x="161" y="788"/>
                    <a:pt x="161" y="788"/>
                    <a:pt x="161" y="788"/>
                  </a:cubicBezTo>
                  <a:cubicBezTo>
                    <a:pt x="161" y="788"/>
                    <a:pt x="161" y="788"/>
                    <a:pt x="161" y="788"/>
                  </a:cubicBezTo>
                  <a:cubicBezTo>
                    <a:pt x="161" y="788"/>
                    <a:pt x="161" y="788"/>
                    <a:pt x="161" y="788"/>
                  </a:cubicBezTo>
                  <a:cubicBezTo>
                    <a:pt x="161" y="788"/>
                    <a:pt x="161" y="788"/>
                    <a:pt x="161" y="788"/>
                  </a:cubicBezTo>
                  <a:cubicBezTo>
                    <a:pt x="161" y="788"/>
                    <a:pt x="159" y="787"/>
                    <a:pt x="158" y="786"/>
                  </a:cubicBezTo>
                  <a:cubicBezTo>
                    <a:pt x="151" y="784"/>
                    <a:pt x="139" y="777"/>
                    <a:pt x="123" y="769"/>
                  </a:cubicBezTo>
                  <a:cubicBezTo>
                    <a:pt x="100" y="757"/>
                    <a:pt x="71" y="741"/>
                    <a:pt x="48" y="728"/>
                  </a:cubicBezTo>
                  <a:cubicBezTo>
                    <a:pt x="36" y="721"/>
                    <a:pt x="26" y="716"/>
                    <a:pt x="19" y="712"/>
                  </a:cubicBezTo>
                  <a:cubicBezTo>
                    <a:pt x="11" y="707"/>
                    <a:pt x="7" y="705"/>
                    <a:pt x="7" y="705"/>
                  </a:cubicBezTo>
                  <a:cubicBezTo>
                    <a:pt x="5" y="704"/>
                    <a:pt x="3" y="705"/>
                    <a:pt x="2" y="706"/>
                  </a:cubicBezTo>
                  <a:cubicBezTo>
                    <a:pt x="1" y="708"/>
                    <a:pt x="1" y="711"/>
                    <a:pt x="3" y="712"/>
                  </a:cubicBezTo>
                  <a:cubicBezTo>
                    <a:pt x="134" y="793"/>
                    <a:pt x="134" y="793"/>
                    <a:pt x="134" y="793"/>
                  </a:cubicBezTo>
                  <a:cubicBezTo>
                    <a:pt x="136" y="790"/>
                    <a:pt x="136" y="790"/>
                    <a:pt x="136" y="790"/>
                  </a:cubicBezTo>
                  <a:cubicBezTo>
                    <a:pt x="133" y="788"/>
                    <a:pt x="133" y="788"/>
                    <a:pt x="133" y="788"/>
                  </a:cubicBezTo>
                  <a:cubicBezTo>
                    <a:pt x="136" y="790"/>
                    <a:pt x="136" y="790"/>
                    <a:pt x="136" y="790"/>
                  </a:cubicBezTo>
                  <a:cubicBezTo>
                    <a:pt x="135" y="786"/>
                    <a:pt x="135" y="786"/>
                    <a:pt x="135" y="786"/>
                  </a:cubicBezTo>
                  <a:cubicBezTo>
                    <a:pt x="134" y="786"/>
                    <a:pt x="133" y="787"/>
                    <a:pt x="133" y="788"/>
                  </a:cubicBezTo>
                  <a:cubicBezTo>
                    <a:pt x="136" y="790"/>
                    <a:pt x="136" y="790"/>
                    <a:pt x="136" y="790"/>
                  </a:cubicBezTo>
                  <a:cubicBezTo>
                    <a:pt x="135" y="786"/>
                    <a:pt x="135" y="786"/>
                    <a:pt x="135" y="786"/>
                  </a:cubicBezTo>
                  <a:cubicBezTo>
                    <a:pt x="136" y="790"/>
                    <a:pt x="136" y="790"/>
                    <a:pt x="136" y="790"/>
                  </a:cubicBezTo>
                  <a:cubicBezTo>
                    <a:pt x="136" y="786"/>
                    <a:pt x="136" y="786"/>
                    <a:pt x="136" y="786"/>
                  </a:cubicBezTo>
                  <a:cubicBezTo>
                    <a:pt x="135" y="786"/>
                    <a:pt x="135" y="786"/>
                    <a:pt x="135" y="786"/>
                  </a:cubicBezTo>
                  <a:cubicBezTo>
                    <a:pt x="136" y="790"/>
                    <a:pt x="136" y="790"/>
                    <a:pt x="136" y="790"/>
                  </a:cubicBezTo>
                  <a:cubicBezTo>
                    <a:pt x="136" y="786"/>
                    <a:pt x="136" y="786"/>
                    <a:pt x="136" y="786"/>
                  </a:cubicBezTo>
                  <a:cubicBezTo>
                    <a:pt x="136" y="790"/>
                    <a:pt x="136" y="790"/>
                    <a:pt x="136" y="790"/>
                  </a:cubicBezTo>
                  <a:cubicBezTo>
                    <a:pt x="136" y="786"/>
                    <a:pt x="136" y="786"/>
                    <a:pt x="136" y="786"/>
                  </a:cubicBezTo>
                  <a:cubicBezTo>
                    <a:pt x="136" y="786"/>
                    <a:pt x="136" y="786"/>
                    <a:pt x="136" y="786"/>
                  </a:cubicBezTo>
                  <a:cubicBezTo>
                    <a:pt x="136" y="790"/>
                    <a:pt x="136" y="790"/>
                    <a:pt x="136" y="790"/>
                  </a:cubicBezTo>
                  <a:cubicBezTo>
                    <a:pt x="136" y="786"/>
                    <a:pt x="136" y="786"/>
                    <a:pt x="136" y="786"/>
                  </a:cubicBezTo>
                  <a:cubicBezTo>
                    <a:pt x="136" y="789"/>
                    <a:pt x="136" y="789"/>
                    <a:pt x="136" y="789"/>
                  </a:cubicBezTo>
                  <a:cubicBezTo>
                    <a:pt x="137" y="786"/>
                    <a:pt x="137" y="786"/>
                    <a:pt x="137" y="786"/>
                  </a:cubicBezTo>
                  <a:cubicBezTo>
                    <a:pt x="136" y="786"/>
                    <a:pt x="136" y="786"/>
                    <a:pt x="136" y="786"/>
                  </a:cubicBezTo>
                  <a:cubicBezTo>
                    <a:pt x="136" y="789"/>
                    <a:pt x="136" y="789"/>
                    <a:pt x="136" y="789"/>
                  </a:cubicBezTo>
                  <a:cubicBezTo>
                    <a:pt x="137" y="786"/>
                    <a:pt x="137" y="786"/>
                    <a:pt x="137" y="786"/>
                  </a:cubicBezTo>
                  <a:cubicBezTo>
                    <a:pt x="137" y="787"/>
                    <a:pt x="137" y="787"/>
                    <a:pt x="137" y="787"/>
                  </a:cubicBezTo>
                  <a:cubicBezTo>
                    <a:pt x="137" y="786"/>
                    <a:pt x="137" y="786"/>
                    <a:pt x="137" y="786"/>
                  </a:cubicBezTo>
                  <a:cubicBezTo>
                    <a:pt x="137" y="786"/>
                    <a:pt x="137" y="786"/>
                    <a:pt x="137" y="786"/>
                  </a:cubicBezTo>
                  <a:cubicBezTo>
                    <a:pt x="137" y="787"/>
                    <a:pt x="137" y="787"/>
                    <a:pt x="137" y="787"/>
                  </a:cubicBezTo>
                  <a:cubicBezTo>
                    <a:pt x="137" y="786"/>
                    <a:pt x="137" y="786"/>
                    <a:pt x="137" y="786"/>
                  </a:cubicBezTo>
                  <a:cubicBezTo>
                    <a:pt x="137" y="786"/>
                    <a:pt x="136" y="786"/>
                    <a:pt x="135" y="785"/>
                  </a:cubicBezTo>
                  <a:cubicBezTo>
                    <a:pt x="126" y="781"/>
                    <a:pt x="95" y="767"/>
                    <a:pt x="66" y="753"/>
                  </a:cubicBezTo>
                  <a:cubicBezTo>
                    <a:pt x="51" y="746"/>
                    <a:pt x="38" y="740"/>
                    <a:pt x="27" y="735"/>
                  </a:cubicBezTo>
                  <a:cubicBezTo>
                    <a:pt x="17" y="730"/>
                    <a:pt x="10" y="727"/>
                    <a:pt x="10" y="727"/>
                  </a:cubicBezTo>
                  <a:cubicBezTo>
                    <a:pt x="9" y="726"/>
                    <a:pt x="6" y="727"/>
                    <a:pt x="5" y="728"/>
                  </a:cubicBezTo>
                  <a:cubicBezTo>
                    <a:pt x="4" y="730"/>
                    <a:pt x="5" y="733"/>
                    <a:pt x="7" y="734"/>
                  </a:cubicBezTo>
                  <a:cubicBezTo>
                    <a:pt x="101" y="793"/>
                    <a:pt x="101" y="793"/>
                    <a:pt x="101" y="793"/>
                  </a:cubicBezTo>
                  <a:cubicBezTo>
                    <a:pt x="103" y="789"/>
                    <a:pt x="103" y="789"/>
                    <a:pt x="103" y="789"/>
                  </a:cubicBezTo>
                  <a:cubicBezTo>
                    <a:pt x="100" y="787"/>
                    <a:pt x="100" y="787"/>
                    <a:pt x="100" y="787"/>
                  </a:cubicBezTo>
                  <a:cubicBezTo>
                    <a:pt x="103" y="789"/>
                    <a:pt x="103" y="789"/>
                    <a:pt x="103" y="789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6"/>
                    <a:pt x="101" y="786"/>
                    <a:pt x="100" y="787"/>
                  </a:cubicBezTo>
                  <a:cubicBezTo>
                    <a:pt x="103" y="789"/>
                    <a:pt x="103" y="789"/>
                    <a:pt x="103" y="789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3" y="789"/>
                    <a:pt x="103" y="789"/>
                    <a:pt x="103" y="789"/>
                  </a:cubicBezTo>
                  <a:cubicBezTo>
                    <a:pt x="103" y="786"/>
                    <a:pt x="103" y="786"/>
                    <a:pt x="103" y="786"/>
                  </a:cubicBezTo>
                  <a:cubicBezTo>
                    <a:pt x="103" y="786"/>
                    <a:pt x="103" y="786"/>
                    <a:pt x="102" y="786"/>
                  </a:cubicBezTo>
                  <a:cubicBezTo>
                    <a:pt x="103" y="789"/>
                    <a:pt x="103" y="789"/>
                    <a:pt x="103" y="789"/>
                  </a:cubicBezTo>
                  <a:cubicBezTo>
                    <a:pt x="103" y="786"/>
                    <a:pt x="103" y="786"/>
                    <a:pt x="103" y="786"/>
                  </a:cubicBezTo>
                  <a:cubicBezTo>
                    <a:pt x="103" y="789"/>
                    <a:pt x="103" y="789"/>
                    <a:pt x="103" y="789"/>
                  </a:cubicBezTo>
                  <a:cubicBezTo>
                    <a:pt x="104" y="786"/>
                    <a:pt x="104" y="786"/>
                    <a:pt x="104" y="786"/>
                  </a:cubicBezTo>
                  <a:cubicBezTo>
                    <a:pt x="104" y="786"/>
                    <a:pt x="104" y="786"/>
                    <a:pt x="103" y="786"/>
                  </a:cubicBezTo>
                  <a:cubicBezTo>
                    <a:pt x="103" y="789"/>
                    <a:pt x="103" y="789"/>
                    <a:pt x="103" y="789"/>
                  </a:cubicBezTo>
                  <a:cubicBezTo>
                    <a:pt x="104" y="786"/>
                    <a:pt x="104" y="786"/>
                    <a:pt x="104" y="786"/>
                  </a:cubicBezTo>
                  <a:cubicBezTo>
                    <a:pt x="104" y="788"/>
                    <a:pt x="104" y="788"/>
                    <a:pt x="104" y="788"/>
                  </a:cubicBezTo>
                  <a:cubicBezTo>
                    <a:pt x="105" y="786"/>
                    <a:pt x="105" y="786"/>
                    <a:pt x="105" y="786"/>
                  </a:cubicBezTo>
                  <a:cubicBezTo>
                    <a:pt x="104" y="786"/>
                    <a:pt x="104" y="786"/>
                    <a:pt x="104" y="786"/>
                  </a:cubicBezTo>
                  <a:cubicBezTo>
                    <a:pt x="104" y="788"/>
                    <a:pt x="104" y="788"/>
                    <a:pt x="104" y="788"/>
                  </a:cubicBezTo>
                  <a:cubicBezTo>
                    <a:pt x="105" y="786"/>
                    <a:pt x="105" y="786"/>
                    <a:pt x="105" y="786"/>
                  </a:cubicBezTo>
                  <a:cubicBezTo>
                    <a:pt x="104" y="786"/>
                    <a:pt x="104" y="785"/>
                    <a:pt x="103" y="785"/>
                  </a:cubicBezTo>
                  <a:cubicBezTo>
                    <a:pt x="96" y="782"/>
                    <a:pt x="75" y="771"/>
                    <a:pt x="54" y="761"/>
                  </a:cubicBezTo>
                  <a:cubicBezTo>
                    <a:pt x="44" y="756"/>
                    <a:pt x="34" y="751"/>
                    <a:pt x="26" y="747"/>
                  </a:cubicBezTo>
                  <a:cubicBezTo>
                    <a:pt x="22" y="745"/>
                    <a:pt x="19" y="744"/>
                    <a:pt x="16" y="743"/>
                  </a:cubicBezTo>
                  <a:cubicBezTo>
                    <a:pt x="15" y="742"/>
                    <a:pt x="14" y="742"/>
                    <a:pt x="13" y="741"/>
                  </a:cubicBezTo>
                  <a:cubicBezTo>
                    <a:pt x="12" y="741"/>
                    <a:pt x="12" y="741"/>
                    <a:pt x="11" y="741"/>
                  </a:cubicBezTo>
                  <a:cubicBezTo>
                    <a:pt x="11" y="741"/>
                    <a:pt x="10" y="741"/>
                    <a:pt x="10" y="741"/>
                  </a:cubicBezTo>
                  <a:cubicBezTo>
                    <a:pt x="9" y="741"/>
                    <a:pt x="9" y="741"/>
                    <a:pt x="8" y="741"/>
                  </a:cubicBezTo>
                  <a:cubicBezTo>
                    <a:pt x="8" y="741"/>
                    <a:pt x="7" y="742"/>
                    <a:pt x="6" y="743"/>
                  </a:cubicBezTo>
                  <a:cubicBezTo>
                    <a:pt x="5" y="743"/>
                    <a:pt x="5" y="745"/>
                    <a:pt x="5" y="746"/>
                  </a:cubicBezTo>
                  <a:cubicBezTo>
                    <a:pt x="6" y="747"/>
                    <a:pt x="6" y="747"/>
                    <a:pt x="7" y="748"/>
                  </a:cubicBezTo>
                  <a:cubicBezTo>
                    <a:pt x="7" y="748"/>
                    <a:pt x="8" y="749"/>
                    <a:pt x="11" y="750"/>
                  </a:cubicBezTo>
                  <a:cubicBezTo>
                    <a:pt x="18" y="754"/>
                    <a:pt x="36" y="764"/>
                    <a:pt x="52" y="774"/>
                  </a:cubicBezTo>
                  <a:cubicBezTo>
                    <a:pt x="60" y="779"/>
                    <a:pt x="67" y="784"/>
                    <a:pt x="73" y="788"/>
                  </a:cubicBezTo>
                  <a:cubicBezTo>
                    <a:pt x="76" y="789"/>
                    <a:pt x="78" y="791"/>
                    <a:pt x="79" y="792"/>
                  </a:cubicBezTo>
                  <a:cubicBezTo>
                    <a:pt x="80" y="793"/>
                    <a:pt x="81" y="793"/>
                    <a:pt x="81" y="793"/>
                  </a:cubicBezTo>
                  <a:cubicBezTo>
                    <a:pt x="81" y="793"/>
                    <a:pt x="81" y="793"/>
                    <a:pt x="81" y="793"/>
                  </a:cubicBezTo>
                  <a:cubicBezTo>
                    <a:pt x="82" y="792"/>
                    <a:pt x="82" y="792"/>
                    <a:pt x="82" y="792"/>
                  </a:cubicBezTo>
                  <a:cubicBezTo>
                    <a:pt x="81" y="793"/>
                    <a:pt x="81" y="793"/>
                    <a:pt x="81" y="793"/>
                  </a:cubicBezTo>
                  <a:cubicBezTo>
                    <a:pt x="81" y="793"/>
                    <a:pt x="81" y="793"/>
                    <a:pt x="81" y="793"/>
                  </a:cubicBezTo>
                  <a:cubicBezTo>
                    <a:pt x="82" y="792"/>
                    <a:pt x="82" y="792"/>
                    <a:pt x="82" y="792"/>
                  </a:cubicBezTo>
                  <a:cubicBezTo>
                    <a:pt x="81" y="793"/>
                    <a:pt x="81" y="793"/>
                    <a:pt x="81" y="793"/>
                  </a:cubicBezTo>
                  <a:cubicBezTo>
                    <a:pt x="84" y="791"/>
                    <a:pt x="84" y="791"/>
                    <a:pt x="84" y="791"/>
                  </a:cubicBezTo>
                  <a:cubicBezTo>
                    <a:pt x="80" y="791"/>
                    <a:pt x="80" y="791"/>
                    <a:pt x="80" y="791"/>
                  </a:cubicBezTo>
                  <a:cubicBezTo>
                    <a:pt x="80" y="792"/>
                    <a:pt x="81" y="793"/>
                    <a:pt x="81" y="793"/>
                  </a:cubicBezTo>
                  <a:cubicBezTo>
                    <a:pt x="84" y="791"/>
                    <a:pt x="84" y="791"/>
                    <a:pt x="84" y="791"/>
                  </a:cubicBezTo>
                  <a:cubicBezTo>
                    <a:pt x="80" y="791"/>
                    <a:pt x="80" y="791"/>
                    <a:pt x="80" y="791"/>
                  </a:cubicBezTo>
                  <a:cubicBezTo>
                    <a:pt x="84" y="791"/>
                    <a:pt x="84" y="791"/>
                    <a:pt x="84" y="791"/>
                  </a:cubicBezTo>
                  <a:cubicBezTo>
                    <a:pt x="81" y="789"/>
                    <a:pt x="81" y="789"/>
                    <a:pt x="81" y="789"/>
                  </a:cubicBezTo>
                  <a:cubicBezTo>
                    <a:pt x="81" y="790"/>
                    <a:pt x="80" y="791"/>
                    <a:pt x="80" y="791"/>
                  </a:cubicBezTo>
                  <a:cubicBezTo>
                    <a:pt x="84" y="791"/>
                    <a:pt x="84" y="791"/>
                    <a:pt x="84" y="791"/>
                  </a:cubicBezTo>
                  <a:cubicBezTo>
                    <a:pt x="81" y="789"/>
                    <a:pt x="81" y="789"/>
                    <a:pt x="81" y="789"/>
                  </a:cubicBezTo>
                  <a:cubicBezTo>
                    <a:pt x="84" y="792"/>
                    <a:pt x="84" y="792"/>
                    <a:pt x="84" y="792"/>
                  </a:cubicBezTo>
                  <a:cubicBezTo>
                    <a:pt x="86" y="788"/>
                    <a:pt x="86" y="788"/>
                    <a:pt x="86" y="788"/>
                  </a:cubicBezTo>
                  <a:cubicBezTo>
                    <a:pt x="12" y="758"/>
                    <a:pt x="12" y="758"/>
                    <a:pt x="12" y="758"/>
                  </a:cubicBezTo>
                  <a:cubicBezTo>
                    <a:pt x="10" y="758"/>
                    <a:pt x="8" y="759"/>
                    <a:pt x="7" y="760"/>
                  </a:cubicBezTo>
                  <a:cubicBezTo>
                    <a:pt x="6" y="762"/>
                    <a:pt x="6" y="764"/>
                    <a:pt x="8" y="765"/>
                  </a:cubicBezTo>
                  <a:cubicBezTo>
                    <a:pt x="56" y="795"/>
                    <a:pt x="56" y="795"/>
                    <a:pt x="56" y="795"/>
                  </a:cubicBezTo>
                  <a:cubicBezTo>
                    <a:pt x="58" y="792"/>
                    <a:pt x="58" y="792"/>
                    <a:pt x="58" y="792"/>
                  </a:cubicBezTo>
                  <a:cubicBezTo>
                    <a:pt x="58" y="788"/>
                    <a:pt x="58" y="788"/>
                    <a:pt x="58" y="788"/>
                  </a:cubicBezTo>
                  <a:cubicBezTo>
                    <a:pt x="58" y="792"/>
                    <a:pt x="58" y="792"/>
                    <a:pt x="58" y="792"/>
                  </a:cubicBezTo>
                  <a:cubicBezTo>
                    <a:pt x="59" y="788"/>
                    <a:pt x="59" y="788"/>
                    <a:pt x="59" y="788"/>
                  </a:cubicBezTo>
                  <a:cubicBezTo>
                    <a:pt x="59" y="788"/>
                    <a:pt x="58" y="788"/>
                    <a:pt x="58" y="788"/>
                  </a:cubicBezTo>
                  <a:cubicBezTo>
                    <a:pt x="58" y="792"/>
                    <a:pt x="58" y="792"/>
                    <a:pt x="58" y="792"/>
                  </a:cubicBezTo>
                  <a:cubicBezTo>
                    <a:pt x="59" y="788"/>
                    <a:pt x="59" y="788"/>
                    <a:pt x="59" y="788"/>
                  </a:cubicBezTo>
                  <a:cubicBezTo>
                    <a:pt x="58" y="792"/>
                    <a:pt x="58" y="792"/>
                    <a:pt x="58" y="792"/>
                  </a:cubicBezTo>
                  <a:cubicBezTo>
                    <a:pt x="59" y="788"/>
                    <a:pt x="59" y="788"/>
                    <a:pt x="59" y="788"/>
                  </a:cubicBezTo>
                  <a:cubicBezTo>
                    <a:pt x="59" y="788"/>
                    <a:pt x="59" y="788"/>
                    <a:pt x="59" y="788"/>
                  </a:cubicBezTo>
                  <a:cubicBezTo>
                    <a:pt x="58" y="792"/>
                    <a:pt x="58" y="792"/>
                    <a:pt x="58" y="792"/>
                  </a:cubicBezTo>
                  <a:cubicBezTo>
                    <a:pt x="59" y="788"/>
                    <a:pt x="59" y="788"/>
                    <a:pt x="59" y="788"/>
                  </a:cubicBezTo>
                  <a:cubicBezTo>
                    <a:pt x="58" y="791"/>
                    <a:pt x="58" y="791"/>
                    <a:pt x="58" y="791"/>
                  </a:cubicBezTo>
                  <a:cubicBezTo>
                    <a:pt x="59" y="788"/>
                    <a:pt x="59" y="788"/>
                    <a:pt x="59" y="788"/>
                  </a:cubicBezTo>
                  <a:cubicBezTo>
                    <a:pt x="59" y="788"/>
                    <a:pt x="59" y="788"/>
                    <a:pt x="59" y="788"/>
                  </a:cubicBezTo>
                  <a:cubicBezTo>
                    <a:pt x="58" y="791"/>
                    <a:pt x="58" y="791"/>
                    <a:pt x="58" y="791"/>
                  </a:cubicBezTo>
                  <a:cubicBezTo>
                    <a:pt x="59" y="788"/>
                    <a:pt x="59" y="788"/>
                    <a:pt x="59" y="788"/>
                  </a:cubicBezTo>
                  <a:cubicBezTo>
                    <a:pt x="59" y="789"/>
                    <a:pt x="59" y="789"/>
                    <a:pt x="59" y="789"/>
                  </a:cubicBezTo>
                  <a:cubicBezTo>
                    <a:pt x="59" y="788"/>
                    <a:pt x="59" y="788"/>
                    <a:pt x="59" y="788"/>
                  </a:cubicBezTo>
                  <a:cubicBezTo>
                    <a:pt x="59" y="788"/>
                    <a:pt x="59" y="788"/>
                    <a:pt x="59" y="788"/>
                  </a:cubicBezTo>
                  <a:cubicBezTo>
                    <a:pt x="59" y="789"/>
                    <a:pt x="59" y="789"/>
                    <a:pt x="59" y="789"/>
                  </a:cubicBezTo>
                  <a:cubicBezTo>
                    <a:pt x="59" y="788"/>
                    <a:pt x="59" y="788"/>
                    <a:pt x="59" y="788"/>
                  </a:cubicBezTo>
                  <a:cubicBezTo>
                    <a:pt x="59" y="788"/>
                    <a:pt x="56" y="787"/>
                    <a:pt x="52" y="785"/>
                  </a:cubicBezTo>
                  <a:cubicBezTo>
                    <a:pt x="45" y="783"/>
                    <a:pt x="36" y="779"/>
                    <a:pt x="28" y="776"/>
                  </a:cubicBezTo>
                  <a:cubicBezTo>
                    <a:pt x="24" y="775"/>
                    <a:pt x="20" y="773"/>
                    <a:pt x="17" y="772"/>
                  </a:cubicBezTo>
                  <a:cubicBezTo>
                    <a:pt x="16" y="772"/>
                    <a:pt x="14" y="771"/>
                    <a:pt x="13" y="771"/>
                  </a:cubicBezTo>
                  <a:cubicBezTo>
                    <a:pt x="13" y="771"/>
                    <a:pt x="12" y="771"/>
                    <a:pt x="12" y="771"/>
                  </a:cubicBezTo>
                  <a:cubicBezTo>
                    <a:pt x="11" y="771"/>
                    <a:pt x="11" y="771"/>
                    <a:pt x="10" y="771"/>
                  </a:cubicBezTo>
                  <a:cubicBezTo>
                    <a:pt x="10" y="771"/>
                    <a:pt x="10" y="771"/>
                    <a:pt x="9" y="771"/>
                  </a:cubicBezTo>
                  <a:cubicBezTo>
                    <a:pt x="9" y="771"/>
                    <a:pt x="8" y="771"/>
                    <a:pt x="8" y="771"/>
                  </a:cubicBezTo>
                  <a:cubicBezTo>
                    <a:pt x="8" y="771"/>
                    <a:pt x="7" y="772"/>
                    <a:pt x="7" y="772"/>
                  </a:cubicBezTo>
                  <a:cubicBezTo>
                    <a:pt x="5" y="774"/>
                    <a:pt x="6" y="777"/>
                    <a:pt x="8" y="778"/>
                  </a:cubicBezTo>
                  <a:cubicBezTo>
                    <a:pt x="21" y="786"/>
                    <a:pt x="21" y="786"/>
                    <a:pt x="21" y="786"/>
                  </a:cubicBezTo>
                  <a:cubicBezTo>
                    <a:pt x="8" y="785"/>
                    <a:pt x="8" y="785"/>
                    <a:pt x="8" y="785"/>
                  </a:cubicBezTo>
                  <a:cubicBezTo>
                    <a:pt x="6" y="785"/>
                    <a:pt x="5" y="786"/>
                    <a:pt x="4" y="788"/>
                  </a:cubicBezTo>
                  <a:cubicBezTo>
                    <a:pt x="4" y="789"/>
                    <a:pt x="4" y="791"/>
                    <a:pt x="6" y="792"/>
                  </a:cubicBezTo>
                  <a:cubicBezTo>
                    <a:pt x="8" y="793"/>
                    <a:pt x="8" y="793"/>
                    <a:pt x="8" y="793"/>
                  </a:cubicBezTo>
                  <a:cubicBezTo>
                    <a:pt x="10" y="795"/>
                    <a:pt x="12" y="794"/>
                    <a:pt x="13" y="792"/>
                  </a:cubicBezTo>
                  <a:cubicBezTo>
                    <a:pt x="14" y="790"/>
                    <a:pt x="14" y="788"/>
                    <a:pt x="12" y="787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7" name="Freeform 560"/>
            <p:cNvSpPr/>
            <p:nvPr/>
          </p:nvSpPr>
          <p:spPr bwMode="auto">
            <a:xfrm>
              <a:off x="7926388" y="3065463"/>
              <a:ext cx="785813" cy="785813"/>
            </a:xfrm>
            <a:custGeom>
              <a:avLst/>
              <a:gdLst>
                <a:gd name="T0" fmla="*/ 13 w 793"/>
                <a:gd name="T1" fmla="*/ 772 h 792"/>
                <a:gd name="T2" fmla="*/ 16 w 793"/>
                <a:gd name="T3" fmla="*/ 741 h 792"/>
                <a:gd name="T4" fmla="*/ 16 w 793"/>
                <a:gd name="T5" fmla="*/ 673 h 792"/>
                <a:gd name="T6" fmla="*/ 15 w 793"/>
                <a:gd name="T7" fmla="*/ 594 h 792"/>
                <a:gd name="T8" fmla="*/ 12 w 793"/>
                <a:gd name="T9" fmla="*/ 491 h 792"/>
                <a:gd name="T10" fmla="*/ 14 w 793"/>
                <a:gd name="T11" fmla="*/ 397 h 792"/>
                <a:gd name="T12" fmla="*/ 11 w 793"/>
                <a:gd name="T13" fmla="*/ 296 h 792"/>
                <a:gd name="T14" fmla="*/ 10 w 793"/>
                <a:gd name="T15" fmla="*/ 237 h 792"/>
                <a:gd name="T16" fmla="*/ 16 w 793"/>
                <a:gd name="T17" fmla="*/ 159 h 792"/>
                <a:gd name="T18" fmla="*/ 11 w 793"/>
                <a:gd name="T19" fmla="*/ 85 h 792"/>
                <a:gd name="T20" fmla="*/ 10 w 793"/>
                <a:gd name="T21" fmla="*/ 12 h 792"/>
                <a:gd name="T22" fmla="*/ 37 w 793"/>
                <a:gd name="T23" fmla="*/ 4 h 792"/>
                <a:gd name="T24" fmla="*/ 64 w 793"/>
                <a:gd name="T25" fmla="*/ 9 h 792"/>
                <a:gd name="T26" fmla="*/ 120 w 793"/>
                <a:gd name="T27" fmla="*/ 5 h 792"/>
                <a:gd name="T28" fmla="*/ 167 w 793"/>
                <a:gd name="T29" fmla="*/ 4 h 792"/>
                <a:gd name="T30" fmla="*/ 207 w 793"/>
                <a:gd name="T31" fmla="*/ 7 h 792"/>
                <a:gd name="T32" fmla="*/ 261 w 793"/>
                <a:gd name="T33" fmla="*/ 12 h 792"/>
                <a:gd name="T34" fmla="*/ 265 w 793"/>
                <a:gd name="T35" fmla="*/ 10 h 792"/>
                <a:gd name="T36" fmla="*/ 312 w 793"/>
                <a:gd name="T37" fmla="*/ 5 h 792"/>
                <a:gd name="T38" fmla="*/ 343 w 793"/>
                <a:gd name="T39" fmla="*/ 8 h 792"/>
                <a:gd name="T40" fmla="*/ 417 w 793"/>
                <a:gd name="T41" fmla="*/ 11 h 792"/>
                <a:gd name="T42" fmla="*/ 443 w 793"/>
                <a:gd name="T43" fmla="*/ 6 h 792"/>
                <a:gd name="T44" fmla="*/ 495 w 793"/>
                <a:gd name="T45" fmla="*/ 11 h 792"/>
                <a:gd name="T46" fmla="*/ 554 w 793"/>
                <a:gd name="T47" fmla="*/ 8 h 792"/>
                <a:gd name="T48" fmla="*/ 604 w 793"/>
                <a:gd name="T49" fmla="*/ 8 h 792"/>
                <a:gd name="T50" fmla="*/ 637 w 793"/>
                <a:gd name="T51" fmla="*/ 13 h 792"/>
                <a:gd name="T52" fmla="*/ 659 w 793"/>
                <a:gd name="T53" fmla="*/ 6 h 792"/>
                <a:gd name="T54" fmla="*/ 716 w 793"/>
                <a:gd name="T55" fmla="*/ 13 h 792"/>
                <a:gd name="T56" fmla="*/ 756 w 793"/>
                <a:gd name="T57" fmla="*/ 6 h 792"/>
                <a:gd name="T58" fmla="*/ 781 w 793"/>
                <a:gd name="T59" fmla="*/ 3 h 792"/>
                <a:gd name="T60" fmla="*/ 738 w 793"/>
                <a:gd name="T61" fmla="*/ 6 h 792"/>
                <a:gd name="T62" fmla="*/ 694 w 793"/>
                <a:gd name="T63" fmla="*/ 3 h 792"/>
                <a:gd name="T64" fmla="*/ 675 w 793"/>
                <a:gd name="T65" fmla="*/ 3 h 792"/>
                <a:gd name="T66" fmla="*/ 636 w 793"/>
                <a:gd name="T67" fmla="*/ 9 h 792"/>
                <a:gd name="T68" fmla="*/ 599 w 793"/>
                <a:gd name="T69" fmla="*/ 2 h 792"/>
                <a:gd name="T70" fmla="*/ 586 w 793"/>
                <a:gd name="T71" fmla="*/ 3 h 792"/>
                <a:gd name="T72" fmla="*/ 519 w 793"/>
                <a:gd name="T73" fmla="*/ 5 h 792"/>
                <a:gd name="T74" fmla="*/ 445 w 793"/>
                <a:gd name="T75" fmla="*/ 7 h 792"/>
                <a:gd name="T76" fmla="*/ 422 w 793"/>
                <a:gd name="T77" fmla="*/ 11 h 792"/>
                <a:gd name="T78" fmla="*/ 390 w 793"/>
                <a:gd name="T79" fmla="*/ 8 h 792"/>
                <a:gd name="T80" fmla="*/ 366 w 793"/>
                <a:gd name="T81" fmla="*/ 5 h 792"/>
                <a:gd name="T82" fmla="*/ 339 w 793"/>
                <a:gd name="T83" fmla="*/ 5 h 792"/>
                <a:gd name="T84" fmla="*/ 265 w 793"/>
                <a:gd name="T85" fmla="*/ 2 h 792"/>
                <a:gd name="T86" fmla="*/ 268 w 793"/>
                <a:gd name="T87" fmla="*/ 5 h 792"/>
                <a:gd name="T88" fmla="*/ 240 w 793"/>
                <a:gd name="T89" fmla="*/ 4 h 792"/>
                <a:gd name="T90" fmla="*/ 189 w 793"/>
                <a:gd name="T91" fmla="*/ 5 h 792"/>
                <a:gd name="T92" fmla="*/ 126 w 793"/>
                <a:gd name="T93" fmla="*/ 9 h 792"/>
                <a:gd name="T94" fmla="*/ 96 w 793"/>
                <a:gd name="T95" fmla="*/ 4 h 792"/>
                <a:gd name="T96" fmla="*/ 36 w 793"/>
                <a:gd name="T97" fmla="*/ 8 h 792"/>
                <a:gd name="T98" fmla="*/ 10 w 793"/>
                <a:gd name="T99" fmla="*/ 10 h 792"/>
                <a:gd name="T100" fmla="*/ 8 w 793"/>
                <a:gd name="T101" fmla="*/ 108 h 792"/>
                <a:gd name="T102" fmla="*/ 9 w 793"/>
                <a:gd name="T103" fmla="*/ 156 h 792"/>
                <a:gd name="T104" fmla="*/ 10 w 793"/>
                <a:gd name="T105" fmla="*/ 192 h 792"/>
                <a:gd name="T106" fmla="*/ 3 w 793"/>
                <a:gd name="T107" fmla="*/ 274 h 792"/>
                <a:gd name="T108" fmla="*/ 3 w 793"/>
                <a:gd name="T109" fmla="*/ 314 h 792"/>
                <a:gd name="T110" fmla="*/ 9 w 793"/>
                <a:gd name="T111" fmla="*/ 415 h 792"/>
                <a:gd name="T112" fmla="*/ 10 w 793"/>
                <a:gd name="T113" fmla="*/ 513 h 792"/>
                <a:gd name="T114" fmla="*/ 9 w 793"/>
                <a:gd name="T115" fmla="*/ 624 h 792"/>
                <a:gd name="T116" fmla="*/ 1 w 793"/>
                <a:gd name="T117" fmla="*/ 647 h 792"/>
                <a:gd name="T118" fmla="*/ 9 w 793"/>
                <a:gd name="T119" fmla="*/ 739 h 792"/>
                <a:gd name="T120" fmla="*/ 5 w 793"/>
                <a:gd name="T121" fmla="*/ 754 h 792"/>
                <a:gd name="T122" fmla="*/ 6 w 793"/>
                <a:gd name="T123" fmla="*/ 768 h 792"/>
                <a:gd name="T124" fmla="*/ 6 w 793"/>
                <a:gd name="T125" fmla="*/ 789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93" h="792">
                  <a:moveTo>
                    <a:pt x="13" y="784"/>
                  </a:moveTo>
                  <a:cubicBezTo>
                    <a:pt x="10" y="782"/>
                    <a:pt x="10" y="782"/>
                    <a:pt x="10" y="782"/>
                  </a:cubicBezTo>
                  <a:cubicBezTo>
                    <a:pt x="8" y="786"/>
                    <a:pt x="8" y="786"/>
                    <a:pt x="8" y="786"/>
                  </a:cubicBezTo>
                  <a:cubicBezTo>
                    <a:pt x="11" y="788"/>
                    <a:pt x="11" y="788"/>
                    <a:pt x="11" y="788"/>
                  </a:cubicBezTo>
                  <a:cubicBezTo>
                    <a:pt x="11" y="787"/>
                    <a:pt x="11" y="787"/>
                    <a:pt x="11" y="787"/>
                  </a:cubicBezTo>
                  <a:cubicBezTo>
                    <a:pt x="12" y="786"/>
                    <a:pt x="12" y="786"/>
                    <a:pt x="12" y="786"/>
                  </a:cubicBezTo>
                  <a:cubicBezTo>
                    <a:pt x="12" y="786"/>
                    <a:pt x="12" y="785"/>
                    <a:pt x="12" y="785"/>
                  </a:cubicBezTo>
                  <a:cubicBezTo>
                    <a:pt x="12" y="783"/>
                    <a:pt x="12" y="779"/>
                    <a:pt x="13" y="776"/>
                  </a:cubicBezTo>
                  <a:cubicBezTo>
                    <a:pt x="13" y="775"/>
                    <a:pt x="13" y="773"/>
                    <a:pt x="13" y="772"/>
                  </a:cubicBezTo>
                  <a:cubicBezTo>
                    <a:pt x="13" y="771"/>
                    <a:pt x="13" y="771"/>
                    <a:pt x="14" y="771"/>
                  </a:cubicBezTo>
                  <a:cubicBezTo>
                    <a:pt x="14" y="770"/>
                    <a:pt x="14" y="770"/>
                    <a:pt x="14" y="770"/>
                  </a:cubicBezTo>
                  <a:cubicBezTo>
                    <a:pt x="12" y="770"/>
                    <a:pt x="12" y="770"/>
                    <a:pt x="12" y="770"/>
                  </a:cubicBezTo>
                  <a:cubicBezTo>
                    <a:pt x="14" y="771"/>
                    <a:pt x="14" y="771"/>
                    <a:pt x="14" y="771"/>
                  </a:cubicBezTo>
                  <a:cubicBezTo>
                    <a:pt x="14" y="770"/>
                    <a:pt x="14" y="770"/>
                    <a:pt x="14" y="770"/>
                  </a:cubicBezTo>
                  <a:cubicBezTo>
                    <a:pt x="12" y="770"/>
                    <a:pt x="12" y="770"/>
                    <a:pt x="12" y="770"/>
                  </a:cubicBezTo>
                  <a:cubicBezTo>
                    <a:pt x="14" y="771"/>
                    <a:pt x="14" y="771"/>
                    <a:pt x="14" y="771"/>
                  </a:cubicBezTo>
                  <a:cubicBezTo>
                    <a:pt x="10" y="770"/>
                    <a:pt x="10" y="770"/>
                    <a:pt x="10" y="770"/>
                  </a:cubicBezTo>
                  <a:cubicBezTo>
                    <a:pt x="13" y="771"/>
                    <a:pt x="13" y="771"/>
                    <a:pt x="13" y="771"/>
                  </a:cubicBezTo>
                  <a:cubicBezTo>
                    <a:pt x="14" y="771"/>
                    <a:pt x="14" y="771"/>
                    <a:pt x="14" y="771"/>
                  </a:cubicBezTo>
                  <a:cubicBezTo>
                    <a:pt x="10" y="770"/>
                    <a:pt x="10" y="770"/>
                    <a:pt x="10" y="770"/>
                  </a:cubicBezTo>
                  <a:cubicBezTo>
                    <a:pt x="13" y="771"/>
                    <a:pt x="13" y="771"/>
                    <a:pt x="13" y="771"/>
                  </a:cubicBezTo>
                  <a:cubicBezTo>
                    <a:pt x="10" y="770"/>
                    <a:pt x="10" y="770"/>
                    <a:pt x="10" y="770"/>
                  </a:cubicBezTo>
                  <a:cubicBezTo>
                    <a:pt x="13" y="772"/>
                    <a:pt x="13" y="772"/>
                    <a:pt x="13" y="772"/>
                  </a:cubicBezTo>
                  <a:cubicBezTo>
                    <a:pt x="13" y="771"/>
                    <a:pt x="13" y="771"/>
                    <a:pt x="13" y="771"/>
                  </a:cubicBezTo>
                  <a:cubicBezTo>
                    <a:pt x="10" y="770"/>
                    <a:pt x="10" y="770"/>
                    <a:pt x="10" y="770"/>
                  </a:cubicBezTo>
                  <a:cubicBezTo>
                    <a:pt x="13" y="772"/>
                    <a:pt x="13" y="772"/>
                    <a:pt x="13" y="772"/>
                  </a:cubicBezTo>
                  <a:cubicBezTo>
                    <a:pt x="14" y="771"/>
                    <a:pt x="14" y="770"/>
                    <a:pt x="14" y="769"/>
                  </a:cubicBezTo>
                  <a:cubicBezTo>
                    <a:pt x="13" y="768"/>
                    <a:pt x="13" y="767"/>
                    <a:pt x="12" y="766"/>
                  </a:cubicBezTo>
                  <a:cubicBezTo>
                    <a:pt x="10" y="765"/>
                    <a:pt x="10" y="765"/>
                    <a:pt x="10" y="765"/>
                  </a:cubicBezTo>
                  <a:cubicBezTo>
                    <a:pt x="8" y="768"/>
                    <a:pt x="8" y="768"/>
                    <a:pt x="8" y="768"/>
                  </a:cubicBezTo>
                  <a:cubicBezTo>
                    <a:pt x="12" y="769"/>
                    <a:pt x="12" y="769"/>
                    <a:pt x="12" y="769"/>
                  </a:cubicBezTo>
                  <a:cubicBezTo>
                    <a:pt x="14" y="758"/>
                    <a:pt x="14" y="758"/>
                    <a:pt x="14" y="758"/>
                  </a:cubicBezTo>
                  <a:cubicBezTo>
                    <a:pt x="15" y="756"/>
                    <a:pt x="14" y="754"/>
                    <a:pt x="13" y="754"/>
                  </a:cubicBezTo>
                  <a:cubicBezTo>
                    <a:pt x="11" y="752"/>
                    <a:pt x="11" y="752"/>
                    <a:pt x="11" y="752"/>
                  </a:cubicBezTo>
                  <a:cubicBezTo>
                    <a:pt x="9" y="756"/>
                    <a:pt x="9" y="756"/>
                    <a:pt x="9" y="756"/>
                  </a:cubicBezTo>
                  <a:cubicBezTo>
                    <a:pt x="12" y="757"/>
                    <a:pt x="12" y="757"/>
                    <a:pt x="12" y="757"/>
                  </a:cubicBezTo>
                  <a:cubicBezTo>
                    <a:pt x="12" y="757"/>
                    <a:pt x="12" y="757"/>
                    <a:pt x="12" y="757"/>
                  </a:cubicBezTo>
                  <a:cubicBezTo>
                    <a:pt x="12" y="757"/>
                    <a:pt x="12" y="757"/>
                    <a:pt x="12" y="757"/>
                  </a:cubicBezTo>
                  <a:cubicBezTo>
                    <a:pt x="12" y="756"/>
                    <a:pt x="12" y="756"/>
                    <a:pt x="12" y="756"/>
                  </a:cubicBezTo>
                  <a:cubicBezTo>
                    <a:pt x="13" y="756"/>
                    <a:pt x="14" y="752"/>
                    <a:pt x="14" y="748"/>
                  </a:cubicBezTo>
                  <a:cubicBezTo>
                    <a:pt x="15" y="746"/>
                    <a:pt x="15" y="745"/>
                    <a:pt x="16" y="743"/>
                  </a:cubicBezTo>
                  <a:cubicBezTo>
                    <a:pt x="16" y="742"/>
                    <a:pt x="16" y="742"/>
                    <a:pt x="16" y="741"/>
                  </a:cubicBezTo>
                  <a:cubicBezTo>
                    <a:pt x="16" y="741"/>
                    <a:pt x="16" y="741"/>
                    <a:pt x="16" y="741"/>
                  </a:cubicBezTo>
                  <a:cubicBezTo>
                    <a:pt x="16" y="741"/>
                    <a:pt x="16" y="741"/>
                    <a:pt x="16" y="741"/>
                  </a:cubicBezTo>
                  <a:cubicBezTo>
                    <a:pt x="15" y="740"/>
                    <a:pt x="15" y="740"/>
                    <a:pt x="15" y="740"/>
                  </a:cubicBezTo>
                  <a:cubicBezTo>
                    <a:pt x="16" y="741"/>
                    <a:pt x="16" y="741"/>
                    <a:pt x="16" y="741"/>
                  </a:cubicBezTo>
                  <a:cubicBezTo>
                    <a:pt x="16" y="741"/>
                    <a:pt x="16" y="741"/>
                    <a:pt x="16" y="741"/>
                  </a:cubicBezTo>
                  <a:cubicBezTo>
                    <a:pt x="15" y="740"/>
                    <a:pt x="15" y="740"/>
                    <a:pt x="15" y="740"/>
                  </a:cubicBezTo>
                  <a:cubicBezTo>
                    <a:pt x="16" y="741"/>
                    <a:pt x="16" y="741"/>
                    <a:pt x="16" y="741"/>
                  </a:cubicBezTo>
                  <a:cubicBezTo>
                    <a:pt x="13" y="740"/>
                    <a:pt x="13" y="740"/>
                    <a:pt x="13" y="740"/>
                  </a:cubicBezTo>
                  <a:cubicBezTo>
                    <a:pt x="16" y="742"/>
                    <a:pt x="16" y="742"/>
                    <a:pt x="16" y="742"/>
                  </a:cubicBezTo>
                  <a:cubicBezTo>
                    <a:pt x="16" y="741"/>
                    <a:pt x="16" y="741"/>
                    <a:pt x="16" y="741"/>
                  </a:cubicBezTo>
                  <a:cubicBezTo>
                    <a:pt x="13" y="740"/>
                    <a:pt x="13" y="740"/>
                    <a:pt x="13" y="740"/>
                  </a:cubicBezTo>
                  <a:cubicBezTo>
                    <a:pt x="16" y="742"/>
                    <a:pt x="16" y="742"/>
                    <a:pt x="16" y="742"/>
                  </a:cubicBezTo>
                  <a:cubicBezTo>
                    <a:pt x="17" y="741"/>
                    <a:pt x="17" y="740"/>
                    <a:pt x="16" y="739"/>
                  </a:cubicBezTo>
                  <a:cubicBezTo>
                    <a:pt x="16" y="738"/>
                    <a:pt x="16" y="737"/>
                    <a:pt x="15" y="736"/>
                  </a:cubicBezTo>
                  <a:cubicBezTo>
                    <a:pt x="13" y="735"/>
                    <a:pt x="13" y="735"/>
                    <a:pt x="13" y="735"/>
                  </a:cubicBezTo>
                  <a:cubicBezTo>
                    <a:pt x="14" y="718"/>
                    <a:pt x="14" y="718"/>
                    <a:pt x="14" y="718"/>
                  </a:cubicBezTo>
                  <a:cubicBezTo>
                    <a:pt x="14" y="717"/>
                    <a:pt x="13" y="715"/>
                    <a:pt x="12" y="715"/>
                  </a:cubicBezTo>
                  <a:cubicBezTo>
                    <a:pt x="11" y="714"/>
                    <a:pt x="11" y="714"/>
                    <a:pt x="11" y="714"/>
                  </a:cubicBezTo>
                  <a:cubicBezTo>
                    <a:pt x="14" y="703"/>
                    <a:pt x="14" y="703"/>
                    <a:pt x="14" y="703"/>
                  </a:cubicBezTo>
                  <a:cubicBezTo>
                    <a:pt x="14" y="702"/>
                    <a:pt x="13" y="700"/>
                    <a:pt x="12" y="699"/>
                  </a:cubicBezTo>
                  <a:cubicBezTo>
                    <a:pt x="10" y="698"/>
                    <a:pt x="10" y="698"/>
                    <a:pt x="10" y="698"/>
                  </a:cubicBezTo>
                  <a:cubicBezTo>
                    <a:pt x="8" y="701"/>
                    <a:pt x="8" y="701"/>
                    <a:pt x="8" y="701"/>
                  </a:cubicBezTo>
                  <a:cubicBezTo>
                    <a:pt x="12" y="702"/>
                    <a:pt x="12" y="702"/>
                    <a:pt x="12" y="702"/>
                  </a:cubicBezTo>
                  <a:cubicBezTo>
                    <a:pt x="15" y="689"/>
                    <a:pt x="15" y="689"/>
                    <a:pt x="15" y="689"/>
                  </a:cubicBezTo>
                  <a:cubicBezTo>
                    <a:pt x="16" y="687"/>
                    <a:pt x="15" y="686"/>
                    <a:pt x="14" y="685"/>
                  </a:cubicBezTo>
                  <a:cubicBezTo>
                    <a:pt x="11" y="683"/>
                    <a:pt x="11" y="683"/>
                    <a:pt x="11" y="683"/>
                  </a:cubicBezTo>
                  <a:cubicBezTo>
                    <a:pt x="16" y="673"/>
                    <a:pt x="16" y="673"/>
                    <a:pt x="16" y="673"/>
                  </a:cubicBezTo>
                  <a:cubicBezTo>
                    <a:pt x="17" y="671"/>
                    <a:pt x="16" y="669"/>
                    <a:pt x="15" y="668"/>
                  </a:cubicBezTo>
                  <a:cubicBezTo>
                    <a:pt x="11" y="665"/>
                    <a:pt x="11" y="665"/>
                    <a:pt x="11" y="665"/>
                  </a:cubicBezTo>
                  <a:cubicBezTo>
                    <a:pt x="12" y="650"/>
                    <a:pt x="12" y="650"/>
                    <a:pt x="12" y="650"/>
                  </a:cubicBezTo>
                  <a:cubicBezTo>
                    <a:pt x="12" y="649"/>
                    <a:pt x="12" y="647"/>
                    <a:pt x="10" y="647"/>
                  </a:cubicBezTo>
                  <a:cubicBezTo>
                    <a:pt x="9" y="646"/>
                    <a:pt x="9" y="646"/>
                    <a:pt x="9" y="646"/>
                  </a:cubicBezTo>
                  <a:cubicBezTo>
                    <a:pt x="11" y="634"/>
                    <a:pt x="11" y="634"/>
                    <a:pt x="11" y="634"/>
                  </a:cubicBezTo>
                  <a:cubicBezTo>
                    <a:pt x="11" y="633"/>
                    <a:pt x="10" y="631"/>
                    <a:pt x="9" y="630"/>
                  </a:cubicBezTo>
                  <a:cubicBezTo>
                    <a:pt x="9" y="630"/>
                    <a:pt x="9" y="630"/>
                    <a:pt x="9" y="630"/>
                  </a:cubicBezTo>
                  <a:cubicBezTo>
                    <a:pt x="7" y="634"/>
                    <a:pt x="7" y="634"/>
                    <a:pt x="7" y="634"/>
                  </a:cubicBezTo>
                  <a:cubicBezTo>
                    <a:pt x="10" y="636"/>
                    <a:pt x="10" y="636"/>
                    <a:pt x="10" y="636"/>
                  </a:cubicBezTo>
                  <a:cubicBezTo>
                    <a:pt x="10" y="635"/>
                    <a:pt x="10" y="635"/>
                    <a:pt x="10" y="635"/>
                  </a:cubicBezTo>
                  <a:cubicBezTo>
                    <a:pt x="10" y="635"/>
                    <a:pt x="10" y="635"/>
                    <a:pt x="11" y="634"/>
                  </a:cubicBezTo>
                  <a:cubicBezTo>
                    <a:pt x="12" y="631"/>
                    <a:pt x="15" y="623"/>
                    <a:pt x="15" y="623"/>
                  </a:cubicBezTo>
                  <a:cubicBezTo>
                    <a:pt x="16" y="621"/>
                    <a:pt x="15" y="619"/>
                    <a:pt x="14" y="618"/>
                  </a:cubicBezTo>
                  <a:cubicBezTo>
                    <a:pt x="13" y="618"/>
                    <a:pt x="13" y="618"/>
                    <a:pt x="13" y="618"/>
                  </a:cubicBezTo>
                  <a:cubicBezTo>
                    <a:pt x="11" y="621"/>
                    <a:pt x="11" y="621"/>
                    <a:pt x="11" y="621"/>
                  </a:cubicBezTo>
                  <a:cubicBezTo>
                    <a:pt x="15" y="621"/>
                    <a:pt x="15" y="621"/>
                    <a:pt x="15" y="621"/>
                  </a:cubicBezTo>
                  <a:cubicBezTo>
                    <a:pt x="13" y="604"/>
                    <a:pt x="13" y="604"/>
                    <a:pt x="13" y="604"/>
                  </a:cubicBezTo>
                  <a:cubicBezTo>
                    <a:pt x="13" y="603"/>
                    <a:pt x="12" y="602"/>
                    <a:pt x="11" y="601"/>
                  </a:cubicBezTo>
                  <a:cubicBezTo>
                    <a:pt x="9" y="600"/>
                    <a:pt x="9" y="600"/>
                    <a:pt x="9" y="600"/>
                  </a:cubicBezTo>
                  <a:cubicBezTo>
                    <a:pt x="7" y="603"/>
                    <a:pt x="7" y="603"/>
                    <a:pt x="7" y="603"/>
                  </a:cubicBezTo>
                  <a:cubicBezTo>
                    <a:pt x="11" y="605"/>
                    <a:pt x="11" y="605"/>
                    <a:pt x="11" y="605"/>
                  </a:cubicBezTo>
                  <a:cubicBezTo>
                    <a:pt x="15" y="594"/>
                    <a:pt x="15" y="594"/>
                    <a:pt x="15" y="594"/>
                  </a:cubicBezTo>
                  <a:cubicBezTo>
                    <a:pt x="16" y="592"/>
                    <a:pt x="15" y="590"/>
                    <a:pt x="14" y="589"/>
                  </a:cubicBezTo>
                  <a:cubicBezTo>
                    <a:pt x="13" y="588"/>
                    <a:pt x="13" y="588"/>
                    <a:pt x="13" y="588"/>
                  </a:cubicBezTo>
                  <a:cubicBezTo>
                    <a:pt x="14" y="579"/>
                    <a:pt x="14" y="579"/>
                    <a:pt x="14" y="579"/>
                  </a:cubicBezTo>
                  <a:cubicBezTo>
                    <a:pt x="14" y="577"/>
                    <a:pt x="13" y="576"/>
                    <a:pt x="12" y="575"/>
                  </a:cubicBezTo>
                  <a:cubicBezTo>
                    <a:pt x="11" y="574"/>
                    <a:pt x="11" y="574"/>
                    <a:pt x="11" y="574"/>
                  </a:cubicBezTo>
                  <a:cubicBezTo>
                    <a:pt x="14" y="567"/>
                    <a:pt x="14" y="567"/>
                    <a:pt x="14" y="567"/>
                  </a:cubicBezTo>
                  <a:cubicBezTo>
                    <a:pt x="15" y="565"/>
                    <a:pt x="14" y="563"/>
                    <a:pt x="12" y="562"/>
                  </a:cubicBezTo>
                  <a:cubicBezTo>
                    <a:pt x="11" y="561"/>
                    <a:pt x="11" y="561"/>
                    <a:pt x="11" y="561"/>
                  </a:cubicBezTo>
                  <a:cubicBezTo>
                    <a:pt x="14" y="546"/>
                    <a:pt x="14" y="546"/>
                    <a:pt x="14" y="546"/>
                  </a:cubicBezTo>
                  <a:cubicBezTo>
                    <a:pt x="14" y="545"/>
                    <a:pt x="13" y="543"/>
                    <a:pt x="12" y="542"/>
                  </a:cubicBezTo>
                  <a:cubicBezTo>
                    <a:pt x="10" y="541"/>
                    <a:pt x="10" y="541"/>
                    <a:pt x="10" y="541"/>
                  </a:cubicBezTo>
                  <a:cubicBezTo>
                    <a:pt x="8" y="544"/>
                    <a:pt x="8" y="544"/>
                    <a:pt x="8" y="544"/>
                  </a:cubicBezTo>
                  <a:cubicBezTo>
                    <a:pt x="12" y="546"/>
                    <a:pt x="12" y="546"/>
                    <a:pt x="12" y="546"/>
                  </a:cubicBezTo>
                  <a:cubicBezTo>
                    <a:pt x="16" y="533"/>
                    <a:pt x="16" y="533"/>
                    <a:pt x="16" y="533"/>
                  </a:cubicBezTo>
                  <a:cubicBezTo>
                    <a:pt x="17" y="531"/>
                    <a:pt x="16" y="529"/>
                    <a:pt x="14" y="528"/>
                  </a:cubicBezTo>
                  <a:cubicBezTo>
                    <a:pt x="10" y="525"/>
                    <a:pt x="10" y="525"/>
                    <a:pt x="10" y="525"/>
                  </a:cubicBezTo>
                  <a:cubicBezTo>
                    <a:pt x="13" y="514"/>
                    <a:pt x="13" y="514"/>
                    <a:pt x="13" y="514"/>
                  </a:cubicBezTo>
                  <a:cubicBezTo>
                    <a:pt x="14" y="513"/>
                    <a:pt x="13" y="511"/>
                    <a:pt x="12" y="510"/>
                  </a:cubicBezTo>
                  <a:cubicBezTo>
                    <a:pt x="10" y="509"/>
                    <a:pt x="10" y="509"/>
                    <a:pt x="10" y="509"/>
                  </a:cubicBezTo>
                  <a:cubicBezTo>
                    <a:pt x="8" y="512"/>
                    <a:pt x="8" y="512"/>
                    <a:pt x="8" y="512"/>
                  </a:cubicBezTo>
                  <a:cubicBezTo>
                    <a:pt x="12" y="513"/>
                    <a:pt x="12" y="513"/>
                    <a:pt x="12" y="513"/>
                  </a:cubicBezTo>
                  <a:cubicBezTo>
                    <a:pt x="14" y="495"/>
                    <a:pt x="14" y="495"/>
                    <a:pt x="14" y="495"/>
                  </a:cubicBezTo>
                  <a:cubicBezTo>
                    <a:pt x="14" y="494"/>
                    <a:pt x="13" y="492"/>
                    <a:pt x="12" y="491"/>
                  </a:cubicBezTo>
                  <a:cubicBezTo>
                    <a:pt x="12" y="491"/>
                    <a:pt x="12" y="491"/>
                    <a:pt x="12" y="491"/>
                  </a:cubicBezTo>
                  <a:cubicBezTo>
                    <a:pt x="11" y="477"/>
                    <a:pt x="11" y="477"/>
                    <a:pt x="11" y="477"/>
                  </a:cubicBezTo>
                  <a:cubicBezTo>
                    <a:pt x="11" y="476"/>
                    <a:pt x="10" y="475"/>
                    <a:pt x="9" y="474"/>
                  </a:cubicBezTo>
                  <a:cubicBezTo>
                    <a:pt x="7" y="472"/>
                    <a:pt x="7" y="472"/>
                    <a:pt x="7" y="472"/>
                  </a:cubicBezTo>
                  <a:cubicBezTo>
                    <a:pt x="5" y="476"/>
                    <a:pt x="5" y="476"/>
                    <a:pt x="5" y="476"/>
                  </a:cubicBezTo>
                  <a:cubicBezTo>
                    <a:pt x="8" y="477"/>
                    <a:pt x="8" y="477"/>
                    <a:pt x="8" y="477"/>
                  </a:cubicBezTo>
                  <a:cubicBezTo>
                    <a:pt x="13" y="466"/>
                    <a:pt x="13" y="466"/>
                    <a:pt x="13" y="466"/>
                  </a:cubicBezTo>
                  <a:cubicBezTo>
                    <a:pt x="13" y="465"/>
                    <a:pt x="13" y="463"/>
                    <a:pt x="11" y="462"/>
                  </a:cubicBezTo>
                  <a:cubicBezTo>
                    <a:pt x="9" y="460"/>
                    <a:pt x="9" y="460"/>
                    <a:pt x="9" y="460"/>
                  </a:cubicBezTo>
                  <a:cubicBezTo>
                    <a:pt x="12" y="451"/>
                    <a:pt x="12" y="451"/>
                    <a:pt x="12" y="451"/>
                  </a:cubicBezTo>
                  <a:cubicBezTo>
                    <a:pt x="12" y="450"/>
                    <a:pt x="11" y="448"/>
                    <a:pt x="10" y="447"/>
                  </a:cubicBezTo>
                  <a:cubicBezTo>
                    <a:pt x="10" y="447"/>
                    <a:pt x="10" y="447"/>
                    <a:pt x="10" y="447"/>
                  </a:cubicBezTo>
                  <a:cubicBezTo>
                    <a:pt x="11" y="431"/>
                    <a:pt x="11" y="431"/>
                    <a:pt x="11" y="431"/>
                  </a:cubicBezTo>
                  <a:cubicBezTo>
                    <a:pt x="11" y="430"/>
                    <a:pt x="10" y="429"/>
                    <a:pt x="9" y="428"/>
                  </a:cubicBezTo>
                  <a:cubicBezTo>
                    <a:pt x="7" y="426"/>
                    <a:pt x="7" y="426"/>
                    <a:pt x="7" y="426"/>
                  </a:cubicBezTo>
                  <a:cubicBezTo>
                    <a:pt x="5" y="430"/>
                    <a:pt x="5" y="430"/>
                    <a:pt x="5" y="430"/>
                  </a:cubicBezTo>
                  <a:cubicBezTo>
                    <a:pt x="8" y="432"/>
                    <a:pt x="8" y="432"/>
                    <a:pt x="8" y="432"/>
                  </a:cubicBezTo>
                  <a:cubicBezTo>
                    <a:pt x="15" y="419"/>
                    <a:pt x="15" y="419"/>
                    <a:pt x="15" y="419"/>
                  </a:cubicBezTo>
                  <a:cubicBezTo>
                    <a:pt x="16" y="417"/>
                    <a:pt x="16" y="415"/>
                    <a:pt x="14" y="414"/>
                  </a:cubicBezTo>
                  <a:cubicBezTo>
                    <a:pt x="12" y="413"/>
                    <a:pt x="12" y="413"/>
                    <a:pt x="12" y="413"/>
                  </a:cubicBezTo>
                  <a:cubicBezTo>
                    <a:pt x="10" y="416"/>
                    <a:pt x="10" y="416"/>
                    <a:pt x="10" y="416"/>
                  </a:cubicBezTo>
                  <a:cubicBezTo>
                    <a:pt x="14" y="416"/>
                    <a:pt x="14" y="416"/>
                    <a:pt x="14" y="416"/>
                  </a:cubicBezTo>
                  <a:cubicBezTo>
                    <a:pt x="14" y="397"/>
                    <a:pt x="14" y="397"/>
                    <a:pt x="14" y="397"/>
                  </a:cubicBezTo>
                  <a:cubicBezTo>
                    <a:pt x="15" y="396"/>
                    <a:pt x="14" y="395"/>
                    <a:pt x="13" y="394"/>
                  </a:cubicBezTo>
                  <a:cubicBezTo>
                    <a:pt x="12" y="394"/>
                    <a:pt x="12" y="394"/>
                    <a:pt x="12" y="394"/>
                  </a:cubicBezTo>
                  <a:cubicBezTo>
                    <a:pt x="16" y="381"/>
                    <a:pt x="16" y="381"/>
                    <a:pt x="16" y="381"/>
                  </a:cubicBezTo>
                  <a:cubicBezTo>
                    <a:pt x="17" y="379"/>
                    <a:pt x="16" y="377"/>
                    <a:pt x="15" y="376"/>
                  </a:cubicBezTo>
                  <a:cubicBezTo>
                    <a:pt x="10" y="373"/>
                    <a:pt x="10" y="373"/>
                    <a:pt x="10" y="373"/>
                  </a:cubicBezTo>
                  <a:cubicBezTo>
                    <a:pt x="16" y="365"/>
                    <a:pt x="16" y="365"/>
                    <a:pt x="16" y="365"/>
                  </a:cubicBezTo>
                  <a:cubicBezTo>
                    <a:pt x="17" y="364"/>
                    <a:pt x="17" y="363"/>
                    <a:pt x="17" y="362"/>
                  </a:cubicBezTo>
                  <a:cubicBezTo>
                    <a:pt x="16" y="361"/>
                    <a:pt x="16" y="360"/>
                    <a:pt x="15" y="359"/>
                  </a:cubicBezTo>
                  <a:cubicBezTo>
                    <a:pt x="12" y="357"/>
                    <a:pt x="12" y="357"/>
                    <a:pt x="12" y="357"/>
                  </a:cubicBezTo>
                  <a:cubicBezTo>
                    <a:pt x="15" y="351"/>
                    <a:pt x="15" y="351"/>
                    <a:pt x="15" y="351"/>
                  </a:cubicBezTo>
                  <a:cubicBezTo>
                    <a:pt x="16" y="349"/>
                    <a:pt x="15" y="347"/>
                    <a:pt x="13" y="346"/>
                  </a:cubicBezTo>
                  <a:cubicBezTo>
                    <a:pt x="10" y="344"/>
                    <a:pt x="10" y="344"/>
                    <a:pt x="10" y="344"/>
                  </a:cubicBezTo>
                  <a:cubicBezTo>
                    <a:pt x="13" y="331"/>
                    <a:pt x="13" y="331"/>
                    <a:pt x="13" y="331"/>
                  </a:cubicBezTo>
                  <a:cubicBezTo>
                    <a:pt x="14" y="329"/>
                    <a:pt x="13" y="327"/>
                    <a:pt x="12" y="327"/>
                  </a:cubicBezTo>
                  <a:cubicBezTo>
                    <a:pt x="12" y="326"/>
                    <a:pt x="12" y="326"/>
                    <a:pt x="12" y="326"/>
                  </a:cubicBezTo>
                  <a:cubicBezTo>
                    <a:pt x="11" y="313"/>
                    <a:pt x="11" y="313"/>
                    <a:pt x="11" y="313"/>
                  </a:cubicBezTo>
                  <a:cubicBezTo>
                    <a:pt x="11" y="312"/>
                    <a:pt x="10" y="311"/>
                    <a:pt x="9" y="310"/>
                  </a:cubicBezTo>
                  <a:cubicBezTo>
                    <a:pt x="9" y="310"/>
                    <a:pt x="9" y="310"/>
                    <a:pt x="9" y="310"/>
                  </a:cubicBezTo>
                  <a:cubicBezTo>
                    <a:pt x="7" y="313"/>
                    <a:pt x="7" y="313"/>
                    <a:pt x="7" y="313"/>
                  </a:cubicBezTo>
                  <a:cubicBezTo>
                    <a:pt x="10" y="315"/>
                    <a:pt x="10" y="315"/>
                    <a:pt x="10" y="315"/>
                  </a:cubicBezTo>
                  <a:cubicBezTo>
                    <a:pt x="16" y="302"/>
                    <a:pt x="16" y="302"/>
                    <a:pt x="16" y="302"/>
                  </a:cubicBezTo>
                  <a:cubicBezTo>
                    <a:pt x="17" y="300"/>
                    <a:pt x="16" y="298"/>
                    <a:pt x="14" y="297"/>
                  </a:cubicBezTo>
                  <a:cubicBezTo>
                    <a:pt x="11" y="296"/>
                    <a:pt x="11" y="296"/>
                    <a:pt x="11" y="296"/>
                  </a:cubicBezTo>
                  <a:cubicBezTo>
                    <a:pt x="12" y="278"/>
                    <a:pt x="12" y="278"/>
                    <a:pt x="12" y="278"/>
                  </a:cubicBezTo>
                  <a:cubicBezTo>
                    <a:pt x="12" y="277"/>
                    <a:pt x="12" y="275"/>
                    <a:pt x="10" y="275"/>
                  </a:cubicBezTo>
                  <a:cubicBezTo>
                    <a:pt x="8" y="273"/>
                    <a:pt x="8" y="273"/>
                    <a:pt x="8" y="273"/>
                  </a:cubicBezTo>
                  <a:cubicBezTo>
                    <a:pt x="6" y="276"/>
                    <a:pt x="6" y="276"/>
                    <a:pt x="6" y="276"/>
                  </a:cubicBezTo>
                  <a:cubicBezTo>
                    <a:pt x="9" y="278"/>
                    <a:pt x="9" y="278"/>
                    <a:pt x="9" y="278"/>
                  </a:cubicBezTo>
                  <a:cubicBezTo>
                    <a:pt x="9" y="278"/>
                    <a:pt x="9" y="278"/>
                    <a:pt x="9" y="278"/>
                  </a:cubicBezTo>
                  <a:cubicBezTo>
                    <a:pt x="9" y="278"/>
                    <a:pt x="9" y="278"/>
                    <a:pt x="9" y="278"/>
                  </a:cubicBezTo>
                  <a:cubicBezTo>
                    <a:pt x="10" y="277"/>
                    <a:pt x="11" y="274"/>
                    <a:pt x="13" y="271"/>
                  </a:cubicBezTo>
                  <a:cubicBezTo>
                    <a:pt x="14" y="269"/>
                    <a:pt x="14" y="268"/>
                    <a:pt x="15" y="266"/>
                  </a:cubicBezTo>
                  <a:cubicBezTo>
                    <a:pt x="15" y="266"/>
                    <a:pt x="15" y="265"/>
                    <a:pt x="15" y="265"/>
                  </a:cubicBezTo>
                  <a:cubicBezTo>
                    <a:pt x="16" y="265"/>
                    <a:pt x="16" y="265"/>
                    <a:pt x="16" y="265"/>
                  </a:cubicBezTo>
                  <a:cubicBezTo>
                    <a:pt x="16" y="265"/>
                    <a:pt x="16" y="265"/>
                    <a:pt x="16" y="265"/>
                  </a:cubicBezTo>
                  <a:cubicBezTo>
                    <a:pt x="13" y="263"/>
                    <a:pt x="13" y="263"/>
                    <a:pt x="13" y="263"/>
                  </a:cubicBezTo>
                  <a:cubicBezTo>
                    <a:pt x="16" y="265"/>
                    <a:pt x="16" y="265"/>
                    <a:pt x="16" y="265"/>
                  </a:cubicBezTo>
                  <a:cubicBezTo>
                    <a:pt x="16" y="265"/>
                    <a:pt x="16" y="265"/>
                    <a:pt x="16" y="265"/>
                  </a:cubicBezTo>
                  <a:cubicBezTo>
                    <a:pt x="13" y="263"/>
                    <a:pt x="13" y="263"/>
                    <a:pt x="13" y="263"/>
                  </a:cubicBezTo>
                  <a:cubicBezTo>
                    <a:pt x="16" y="265"/>
                    <a:pt x="16" y="265"/>
                    <a:pt x="16" y="265"/>
                  </a:cubicBezTo>
                  <a:cubicBezTo>
                    <a:pt x="16" y="264"/>
                    <a:pt x="16" y="263"/>
                    <a:pt x="16" y="262"/>
                  </a:cubicBezTo>
                  <a:cubicBezTo>
                    <a:pt x="16" y="261"/>
                    <a:pt x="15" y="260"/>
                    <a:pt x="14" y="259"/>
                  </a:cubicBezTo>
                  <a:cubicBezTo>
                    <a:pt x="14" y="259"/>
                    <a:pt x="14" y="259"/>
                    <a:pt x="14" y="259"/>
                  </a:cubicBezTo>
                  <a:cubicBezTo>
                    <a:pt x="13" y="242"/>
                    <a:pt x="13" y="242"/>
                    <a:pt x="13" y="242"/>
                  </a:cubicBezTo>
                  <a:cubicBezTo>
                    <a:pt x="13" y="240"/>
                    <a:pt x="12" y="239"/>
                    <a:pt x="11" y="238"/>
                  </a:cubicBezTo>
                  <a:cubicBezTo>
                    <a:pt x="10" y="237"/>
                    <a:pt x="10" y="237"/>
                    <a:pt x="10" y="237"/>
                  </a:cubicBezTo>
                  <a:cubicBezTo>
                    <a:pt x="8" y="240"/>
                    <a:pt x="8" y="240"/>
                    <a:pt x="8" y="240"/>
                  </a:cubicBezTo>
                  <a:cubicBezTo>
                    <a:pt x="11" y="241"/>
                    <a:pt x="11" y="241"/>
                    <a:pt x="11" y="241"/>
                  </a:cubicBezTo>
                  <a:cubicBezTo>
                    <a:pt x="14" y="225"/>
                    <a:pt x="14" y="225"/>
                    <a:pt x="14" y="225"/>
                  </a:cubicBezTo>
                  <a:cubicBezTo>
                    <a:pt x="14" y="223"/>
                    <a:pt x="13" y="222"/>
                    <a:pt x="12" y="221"/>
                  </a:cubicBezTo>
                  <a:cubicBezTo>
                    <a:pt x="10" y="220"/>
                    <a:pt x="10" y="220"/>
                    <a:pt x="10" y="220"/>
                  </a:cubicBezTo>
                  <a:cubicBezTo>
                    <a:pt x="8" y="223"/>
                    <a:pt x="8" y="223"/>
                    <a:pt x="8" y="223"/>
                  </a:cubicBezTo>
                  <a:cubicBezTo>
                    <a:pt x="12" y="224"/>
                    <a:pt x="12" y="224"/>
                    <a:pt x="12" y="224"/>
                  </a:cubicBezTo>
                  <a:cubicBezTo>
                    <a:pt x="14" y="212"/>
                    <a:pt x="14" y="212"/>
                    <a:pt x="14" y="212"/>
                  </a:cubicBezTo>
                  <a:cubicBezTo>
                    <a:pt x="14" y="211"/>
                    <a:pt x="13" y="209"/>
                    <a:pt x="12" y="209"/>
                  </a:cubicBezTo>
                  <a:cubicBezTo>
                    <a:pt x="10" y="207"/>
                    <a:pt x="10" y="207"/>
                    <a:pt x="10" y="207"/>
                  </a:cubicBezTo>
                  <a:cubicBezTo>
                    <a:pt x="8" y="211"/>
                    <a:pt x="8" y="211"/>
                    <a:pt x="8" y="211"/>
                  </a:cubicBezTo>
                  <a:cubicBezTo>
                    <a:pt x="12" y="211"/>
                    <a:pt x="12" y="211"/>
                    <a:pt x="12" y="211"/>
                  </a:cubicBezTo>
                  <a:cubicBezTo>
                    <a:pt x="14" y="192"/>
                    <a:pt x="14" y="192"/>
                    <a:pt x="14" y="192"/>
                  </a:cubicBezTo>
                  <a:cubicBezTo>
                    <a:pt x="14" y="191"/>
                    <a:pt x="13" y="189"/>
                    <a:pt x="12" y="189"/>
                  </a:cubicBezTo>
                  <a:cubicBezTo>
                    <a:pt x="10" y="187"/>
                    <a:pt x="10" y="187"/>
                    <a:pt x="10" y="187"/>
                  </a:cubicBezTo>
                  <a:cubicBezTo>
                    <a:pt x="8" y="191"/>
                    <a:pt x="8" y="191"/>
                    <a:pt x="8" y="191"/>
                  </a:cubicBezTo>
                  <a:cubicBezTo>
                    <a:pt x="12" y="191"/>
                    <a:pt x="12" y="191"/>
                    <a:pt x="12" y="191"/>
                  </a:cubicBezTo>
                  <a:cubicBezTo>
                    <a:pt x="14" y="172"/>
                    <a:pt x="14" y="172"/>
                    <a:pt x="14" y="172"/>
                  </a:cubicBezTo>
                  <a:cubicBezTo>
                    <a:pt x="14" y="171"/>
                    <a:pt x="13" y="170"/>
                    <a:pt x="12" y="169"/>
                  </a:cubicBezTo>
                  <a:cubicBezTo>
                    <a:pt x="10" y="167"/>
                    <a:pt x="10" y="167"/>
                    <a:pt x="10" y="167"/>
                  </a:cubicBezTo>
                  <a:cubicBezTo>
                    <a:pt x="8" y="171"/>
                    <a:pt x="8" y="171"/>
                    <a:pt x="8" y="171"/>
                  </a:cubicBezTo>
                  <a:cubicBezTo>
                    <a:pt x="11" y="172"/>
                    <a:pt x="11" y="172"/>
                    <a:pt x="11" y="172"/>
                  </a:cubicBezTo>
                  <a:cubicBezTo>
                    <a:pt x="16" y="159"/>
                    <a:pt x="16" y="159"/>
                    <a:pt x="16" y="159"/>
                  </a:cubicBezTo>
                  <a:cubicBezTo>
                    <a:pt x="17" y="158"/>
                    <a:pt x="16" y="156"/>
                    <a:pt x="14" y="155"/>
                  </a:cubicBezTo>
                  <a:cubicBezTo>
                    <a:pt x="12" y="153"/>
                    <a:pt x="12" y="153"/>
                    <a:pt x="12" y="153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3" y="158"/>
                    <a:pt x="13" y="158"/>
                    <a:pt x="13" y="158"/>
                  </a:cubicBezTo>
                  <a:cubicBezTo>
                    <a:pt x="13" y="158"/>
                    <a:pt x="13" y="158"/>
                    <a:pt x="13" y="158"/>
                  </a:cubicBezTo>
                  <a:cubicBezTo>
                    <a:pt x="14" y="157"/>
                    <a:pt x="14" y="157"/>
                    <a:pt x="14" y="157"/>
                  </a:cubicBezTo>
                  <a:cubicBezTo>
                    <a:pt x="14" y="156"/>
                    <a:pt x="14" y="155"/>
                    <a:pt x="14" y="153"/>
                  </a:cubicBezTo>
                  <a:cubicBezTo>
                    <a:pt x="15" y="148"/>
                    <a:pt x="16" y="141"/>
                    <a:pt x="16" y="141"/>
                  </a:cubicBezTo>
                  <a:cubicBezTo>
                    <a:pt x="17" y="139"/>
                    <a:pt x="16" y="137"/>
                    <a:pt x="15" y="137"/>
                  </a:cubicBezTo>
                  <a:cubicBezTo>
                    <a:pt x="10" y="134"/>
                    <a:pt x="10" y="134"/>
                    <a:pt x="10" y="134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5" y="119"/>
                    <a:pt x="15" y="117"/>
                    <a:pt x="13" y="116"/>
                  </a:cubicBezTo>
                  <a:cubicBezTo>
                    <a:pt x="12" y="115"/>
                    <a:pt x="12" y="115"/>
                    <a:pt x="12" y="115"/>
                  </a:cubicBezTo>
                  <a:cubicBezTo>
                    <a:pt x="10" y="118"/>
                    <a:pt x="10" y="118"/>
                    <a:pt x="10" y="118"/>
                  </a:cubicBezTo>
                  <a:cubicBezTo>
                    <a:pt x="14" y="118"/>
                    <a:pt x="14" y="118"/>
                    <a:pt x="14" y="118"/>
                  </a:cubicBezTo>
                  <a:cubicBezTo>
                    <a:pt x="14" y="104"/>
                    <a:pt x="14" y="104"/>
                    <a:pt x="14" y="104"/>
                  </a:cubicBezTo>
                  <a:cubicBezTo>
                    <a:pt x="14" y="103"/>
                    <a:pt x="13" y="102"/>
                    <a:pt x="12" y="101"/>
                  </a:cubicBezTo>
                  <a:cubicBezTo>
                    <a:pt x="11" y="100"/>
                    <a:pt x="11" y="100"/>
                    <a:pt x="11" y="100"/>
                  </a:cubicBezTo>
                  <a:cubicBezTo>
                    <a:pt x="9" y="104"/>
                    <a:pt x="9" y="104"/>
                    <a:pt x="9" y="104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15" y="91"/>
                    <a:pt x="15" y="91"/>
                    <a:pt x="15" y="91"/>
                  </a:cubicBezTo>
                  <a:cubicBezTo>
                    <a:pt x="16" y="89"/>
                    <a:pt x="15" y="88"/>
                    <a:pt x="13" y="87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15" y="72"/>
                    <a:pt x="15" y="72"/>
                    <a:pt x="15" y="72"/>
                  </a:cubicBezTo>
                  <a:cubicBezTo>
                    <a:pt x="15" y="70"/>
                    <a:pt x="14" y="68"/>
                    <a:pt x="13" y="68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15" y="57"/>
                    <a:pt x="15" y="55"/>
                    <a:pt x="13" y="54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2"/>
                    <a:pt x="11" y="41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5"/>
                    <a:pt x="11" y="24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9"/>
                    <a:pt x="13" y="8"/>
                    <a:pt x="12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1" y="12"/>
                    <a:pt x="11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10" y="12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10" y="13"/>
                  </a:cubicBezTo>
                  <a:cubicBezTo>
                    <a:pt x="13" y="13"/>
                    <a:pt x="20" y="12"/>
                    <a:pt x="26" y="12"/>
                  </a:cubicBezTo>
                  <a:cubicBezTo>
                    <a:pt x="28" y="12"/>
                    <a:pt x="31" y="12"/>
                    <a:pt x="33" y="12"/>
                  </a:cubicBezTo>
                  <a:cubicBezTo>
                    <a:pt x="34" y="12"/>
                    <a:pt x="35" y="12"/>
                    <a:pt x="36" y="12"/>
                  </a:cubicBezTo>
                  <a:cubicBezTo>
                    <a:pt x="36" y="12"/>
                    <a:pt x="36" y="12"/>
                    <a:pt x="37" y="12"/>
                  </a:cubicBezTo>
                  <a:cubicBezTo>
                    <a:pt x="37" y="12"/>
                    <a:pt x="37" y="12"/>
                    <a:pt x="38" y="12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9" y="11"/>
                    <a:pt x="39" y="11"/>
                    <a:pt x="39" y="10"/>
                  </a:cubicBezTo>
                  <a:cubicBezTo>
                    <a:pt x="41" y="8"/>
                    <a:pt x="40" y="6"/>
                    <a:pt x="38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70" y="12"/>
                    <a:pt x="72" y="11"/>
                    <a:pt x="72" y="9"/>
                  </a:cubicBezTo>
                  <a:cubicBezTo>
                    <a:pt x="73" y="8"/>
                    <a:pt x="72" y="6"/>
                    <a:pt x="71" y="5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7" y="7"/>
                    <a:pt x="67" y="7"/>
                    <a:pt x="67" y="7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6" y="9"/>
                    <a:pt x="67" y="8"/>
                    <a:pt x="67" y="7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5" y="9"/>
                    <a:pt x="65" y="9"/>
                    <a:pt x="66" y="9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4" y="9"/>
                    <a:pt x="64" y="9"/>
                    <a:pt x="65" y="9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4" y="9"/>
                    <a:pt x="65" y="9"/>
                    <a:pt x="66" y="9"/>
                  </a:cubicBezTo>
                  <a:cubicBezTo>
                    <a:pt x="69" y="10"/>
                    <a:pt x="76" y="10"/>
                    <a:pt x="82" y="11"/>
                  </a:cubicBezTo>
                  <a:cubicBezTo>
                    <a:pt x="85" y="11"/>
                    <a:pt x="88" y="12"/>
                    <a:pt x="90" y="12"/>
                  </a:cubicBezTo>
                  <a:cubicBezTo>
                    <a:pt x="92" y="12"/>
                    <a:pt x="94" y="12"/>
                    <a:pt x="96" y="12"/>
                  </a:cubicBezTo>
                  <a:cubicBezTo>
                    <a:pt x="96" y="12"/>
                    <a:pt x="96" y="12"/>
                    <a:pt x="97" y="12"/>
                  </a:cubicBezTo>
                  <a:cubicBezTo>
                    <a:pt x="97" y="12"/>
                    <a:pt x="97" y="12"/>
                    <a:pt x="97" y="12"/>
                  </a:cubicBezTo>
                  <a:cubicBezTo>
                    <a:pt x="98" y="12"/>
                    <a:pt x="98" y="12"/>
                    <a:pt x="98" y="12"/>
                  </a:cubicBezTo>
                  <a:cubicBezTo>
                    <a:pt x="99" y="11"/>
                    <a:pt x="99" y="11"/>
                    <a:pt x="100" y="10"/>
                  </a:cubicBezTo>
                  <a:cubicBezTo>
                    <a:pt x="100" y="9"/>
                    <a:pt x="100" y="8"/>
                    <a:pt x="100" y="7"/>
                  </a:cubicBezTo>
                  <a:cubicBezTo>
                    <a:pt x="100" y="6"/>
                    <a:pt x="99" y="6"/>
                    <a:pt x="98" y="5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91" y="9"/>
                    <a:pt x="91" y="9"/>
                    <a:pt x="91" y="9"/>
                  </a:cubicBezTo>
                  <a:cubicBezTo>
                    <a:pt x="125" y="13"/>
                    <a:pt x="125" y="13"/>
                    <a:pt x="125" y="13"/>
                  </a:cubicBezTo>
                  <a:cubicBezTo>
                    <a:pt x="127" y="13"/>
                    <a:pt x="129" y="12"/>
                    <a:pt x="129" y="10"/>
                  </a:cubicBezTo>
                  <a:cubicBezTo>
                    <a:pt x="130" y="8"/>
                    <a:pt x="129" y="6"/>
                    <a:pt x="128" y="5"/>
                  </a:cubicBezTo>
                  <a:cubicBezTo>
                    <a:pt x="122" y="2"/>
                    <a:pt x="122" y="2"/>
                    <a:pt x="122" y="2"/>
                  </a:cubicBezTo>
                  <a:cubicBezTo>
                    <a:pt x="120" y="5"/>
                    <a:pt x="120" y="5"/>
                    <a:pt x="120" y="5"/>
                  </a:cubicBezTo>
                  <a:cubicBezTo>
                    <a:pt x="124" y="7"/>
                    <a:pt x="124" y="7"/>
                    <a:pt x="124" y="7"/>
                  </a:cubicBezTo>
                  <a:cubicBezTo>
                    <a:pt x="120" y="5"/>
                    <a:pt x="120" y="5"/>
                    <a:pt x="120" y="5"/>
                  </a:cubicBezTo>
                  <a:cubicBezTo>
                    <a:pt x="123" y="9"/>
                    <a:pt x="123" y="9"/>
                    <a:pt x="123" y="9"/>
                  </a:cubicBezTo>
                  <a:cubicBezTo>
                    <a:pt x="123" y="8"/>
                    <a:pt x="123" y="8"/>
                    <a:pt x="124" y="7"/>
                  </a:cubicBezTo>
                  <a:cubicBezTo>
                    <a:pt x="120" y="5"/>
                    <a:pt x="120" y="5"/>
                    <a:pt x="120" y="5"/>
                  </a:cubicBezTo>
                  <a:cubicBezTo>
                    <a:pt x="123" y="9"/>
                    <a:pt x="123" y="9"/>
                    <a:pt x="123" y="9"/>
                  </a:cubicBezTo>
                  <a:cubicBezTo>
                    <a:pt x="121" y="6"/>
                    <a:pt x="121" y="6"/>
                    <a:pt x="121" y="6"/>
                  </a:cubicBezTo>
                  <a:cubicBezTo>
                    <a:pt x="121" y="9"/>
                    <a:pt x="121" y="9"/>
                    <a:pt x="121" y="9"/>
                  </a:cubicBezTo>
                  <a:cubicBezTo>
                    <a:pt x="122" y="9"/>
                    <a:pt x="122" y="9"/>
                    <a:pt x="123" y="9"/>
                  </a:cubicBezTo>
                  <a:cubicBezTo>
                    <a:pt x="121" y="6"/>
                    <a:pt x="121" y="6"/>
                    <a:pt x="121" y="6"/>
                  </a:cubicBezTo>
                  <a:cubicBezTo>
                    <a:pt x="121" y="9"/>
                    <a:pt x="121" y="9"/>
                    <a:pt x="121" y="9"/>
                  </a:cubicBezTo>
                  <a:cubicBezTo>
                    <a:pt x="121" y="6"/>
                    <a:pt x="121" y="6"/>
                    <a:pt x="121" y="6"/>
                  </a:cubicBezTo>
                  <a:cubicBezTo>
                    <a:pt x="121" y="9"/>
                    <a:pt x="121" y="9"/>
                    <a:pt x="121" y="9"/>
                  </a:cubicBezTo>
                  <a:cubicBezTo>
                    <a:pt x="121" y="9"/>
                    <a:pt x="121" y="9"/>
                    <a:pt x="121" y="9"/>
                  </a:cubicBezTo>
                  <a:cubicBezTo>
                    <a:pt x="121" y="6"/>
                    <a:pt x="121" y="6"/>
                    <a:pt x="121" y="6"/>
                  </a:cubicBezTo>
                  <a:cubicBezTo>
                    <a:pt x="121" y="9"/>
                    <a:pt x="121" y="9"/>
                    <a:pt x="121" y="9"/>
                  </a:cubicBezTo>
                  <a:cubicBezTo>
                    <a:pt x="121" y="9"/>
                    <a:pt x="121" y="9"/>
                    <a:pt x="121" y="9"/>
                  </a:cubicBezTo>
                  <a:cubicBezTo>
                    <a:pt x="121" y="9"/>
                    <a:pt x="122" y="9"/>
                    <a:pt x="123" y="9"/>
                  </a:cubicBezTo>
                  <a:cubicBezTo>
                    <a:pt x="126" y="10"/>
                    <a:pt x="132" y="11"/>
                    <a:pt x="138" y="11"/>
                  </a:cubicBezTo>
                  <a:cubicBezTo>
                    <a:pt x="143" y="12"/>
                    <a:pt x="147" y="13"/>
                    <a:pt x="147" y="13"/>
                  </a:cubicBezTo>
                  <a:cubicBezTo>
                    <a:pt x="149" y="13"/>
                    <a:pt x="151" y="12"/>
                    <a:pt x="152" y="10"/>
                  </a:cubicBezTo>
                  <a:cubicBezTo>
                    <a:pt x="152" y="9"/>
                    <a:pt x="152" y="7"/>
                    <a:pt x="150" y="6"/>
                  </a:cubicBezTo>
                  <a:cubicBezTo>
                    <a:pt x="142" y="1"/>
                    <a:pt x="142" y="1"/>
                    <a:pt x="142" y="1"/>
                  </a:cubicBezTo>
                  <a:cubicBezTo>
                    <a:pt x="140" y="4"/>
                    <a:pt x="140" y="4"/>
                    <a:pt x="140" y="4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65" y="11"/>
                    <a:pt x="165" y="11"/>
                    <a:pt x="165" y="11"/>
                  </a:cubicBezTo>
                  <a:cubicBezTo>
                    <a:pt x="167" y="11"/>
                    <a:pt x="168" y="10"/>
                    <a:pt x="169" y="8"/>
                  </a:cubicBezTo>
                  <a:cubicBezTo>
                    <a:pt x="170" y="7"/>
                    <a:pt x="169" y="5"/>
                    <a:pt x="167" y="4"/>
                  </a:cubicBezTo>
                  <a:cubicBezTo>
                    <a:pt x="167" y="3"/>
                    <a:pt x="167" y="3"/>
                    <a:pt x="167" y="3"/>
                  </a:cubicBezTo>
                  <a:cubicBezTo>
                    <a:pt x="164" y="7"/>
                    <a:pt x="164" y="7"/>
                    <a:pt x="164" y="7"/>
                  </a:cubicBezTo>
                  <a:cubicBezTo>
                    <a:pt x="164" y="10"/>
                    <a:pt x="164" y="10"/>
                    <a:pt x="164" y="10"/>
                  </a:cubicBezTo>
                  <a:cubicBezTo>
                    <a:pt x="189" y="13"/>
                    <a:pt x="189" y="13"/>
                    <a:pt x="189" y="13"/>
                  </a:cubicBezTo>
                  <a:cubicBezTo>
                    <a:pt x="190" y="13"/>
                    <a:pt x="192" y="12"/>
                    <a:pt x="193" y="10"/>
                  </a:cubicBezTo>
                  <a:cubicBezTo>
                    <a:pt x="193" y="9"/>
                    <a:pt x="193" y="7"/>
                    <a:pt x="191" y="6"/>
                  </a:cubicBezTo>
                  <a:cubicBezTo>
                    <a:pt x="184" y="1"/>
                    <a:pt x="184" y="1"/>
                    <a:pt x="184" y="1"/>
                  </a:cubicBezTo>
                  <a:cubicBezTo>
                    <a:pt x="182" y="5"/>
                    <a:pt x="182" y="5"/>
                    <a:pt x="182" y="5"/>
                  </a:cubicBezTo>
                  <a:cubicBezTo>
                    <a:pt x="182" y="9"/>
                    <a:pt x="182" y="9"/>
                    <a:pt x="182" y="9"/>
                  </a:cubicBezTo>
                  <a:cubicBezTo>
                    <a:pt x="211" y="11"/>
                    <a:pt x="211" y="11"/>
                    <a:pt x="211" y="11"/>
                  </a:cubicBezTo>
                  <a:cubicBezTo>
                    <a:pt x="212" y="12"/>
                    <a:pt x="214" y="10"/>
                    <a:pt x="215" y="9"/>
                  </a:cubicBezTo>
                  <a:cubicBezTo>
                    <a:pt x="215" y="7"/>
                    <a:pt x="215" y="5"/>
                    <a:pt x="213" y="4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05" y="4"/>
                    <a:pt x="205" y="4"/>
                    <a:pt x="205" y="4"/>
                  </a:cubicBezTo>
                  <a:cubicBezTo>
                    <a:pt x="208" y="6"/>
                    <a:pt x="208" y="6"/>
                    <a:pt x="208" y="6"/>
                  </a:cubicBezTo>
                  <a:cubicBezTo>
                    <a:pt x="205" y="4"/>
                    <a:pt x="205" y="4"/>
                    <a:pt x="205" y="4"/>
                  </a:cubicBezTo>
                  <a:cubicBezTo>
                    <a:pt x="207" y="7"/>
                    <a:pt x="207" y="7"/>
                    <a:pt x="207" y="7"/>
                  </a:cubicBezTo>
                  <a:cubicBezTo>
                    <a:pt x="207" y="7"/>
                    <a:pt x="208" y="6"/>
                    <a:pt x="208" y="6"/>
                  </a:cubicBezTo>
                  <a:cubicBezTo>
                    <a:pt x="205" y="4"/>
                    <a:pt x="205" y="4"/>
                    <a:pt x="205" y="4"/>
                  </a:cubicBezTo>
                  <a:cubicBezTo>
                    <a:pt x="207" y="7"/>
                    <a:pt x="207" y="7"/>
                    <a:pt x="207" y="7"/>
                  </a:cubicBezTo>
                  <a:cubicBezTo>
                    <a:pt x="205" y="4"/>
                    <a:pt x="205" y="4"/>
                    <a:pt x="205" y="4"/>
                  </a:cubicBezTo>
                  <a:cubicBezTo>
                    <a:pt x="206" y="7"/>
                    <a:pt x="206" y="7"/>
                    <a:pt x="206" y="7"/>
                  </a:cubicBezTo>
                  <a:cubicBezTo>
                    <a:pt x="206" y="7"/>
                    <a:pt x="206" y="7"/>
                    <a:pt x="207" y="7"/>
                  </a:cubicBezTo>
                  <a:cubicBezTo>
                    <a:pt x="205" y="4"/>
                    <a:pt x="205" y="4"/>
                    <a:pt x="205" y="4"/>
                  </a:cubicBezTo>
                  <a:cubicBezTo>
                    <a:pt x="206" y="7"/>
                    <a:pt x="206" y="7"/>
                    <a:pt x="206" y="7"/>
                  </a:cubicBezTo>
                  <a:cubicBezTo>
                    <a:pt x="205" y="5"/>
                    <a:pt x="205" y="5"/>
                    <a:pt x="205" y="5"/>
                  </a:cubicBezTo>
                  <a:cubicBezTo>
                    <a:pt x="205" y="8"/>
                    <a:pt x="205" y="8"/>
                    <a:pt x="205" y="8"/>
                  </a:cubicBezTo>
                  <a:cubicBezTo>
                    <a:pt x="205" y="8"/>
                    <a:pt x="205" y="8"/>
                    <a:pt x="206" y="7"/>
                  </a:cubicBezTo>
                  <a:cubicBezTo>
                    <a:pt x="205" y="5"/>
                    <a:pt x="205" y="5"/>
                    <a:pt x="205" y="5"/>
                  </a:cubicBezTo>
                  <a:cubicBezTo>
                    <a:pt x="205" y="8"/>
                    <a:pt x="205" y="8"/>
                    <a:pt x="205" y="8"/>
                  </a:cubicBezTo>
                  <a:cubicBezTo>
                    <a:pt x="205" y="8"/>
                    <a:pt x="206" y="8"/>
                    <a:pt x="207" y="8"/>
                  </a:cubicBezTo>
                  <a:cubicBezTo>
                    <a:pt x="211" y="8"/>
                    <a:pt x="218" y="9"/>
                    <a:pt x="225" y="10"/>
                  </a:cubicBezTo>
                  <a:cubicBezTo>
                    <a:pt x="229" y="11"/>
                    <a:pt x="232" y="11"/>
                    <a:pt x="234" y="12"/>
                  </a:cubicBezTo>
                  <a:cubicBezTo>
                    <a:pt x="236" y="12"/>
                    <a:pt x="237" y="12"/>
                    <a:pt x="238" y="12"/>
                  </a:cubicBezTo>
                  <a:cubicBezTo>
                    <a:pt x="239" y="12"/>
                    <a:pt x="239" y="12"/>
                    <a:pt x="240" y="12"/>
                  </a:cubicBezTo>
                  <a:cubicBezTo>
                    <a:pt x="241" y="12"/>
                    <a:pt x="241" y="12"/>
                    <a:pt x="241" y="12"/>
                  </a:cubicBezTo>
                  <a:cubicBezTo>
                    <a:pt x="241" y="12"/>
                    <a:pt x="241" y="12"/>
                    <a:pt x="242" y="12"/>
                  </a:cubicBezTo>
                  <a:cubicBezTo>
                    <a:pt x="242" y="12"/>
                    <a:pt x="242" y="12"/>
                    <a:pt x="242" y="12"/>
                  </a:cubicBezTo>
                  <a:cubicBezTo>
                    <a:pt x="243" y="11"/>
                    <a:pt x="243" y="11"/>
                    <a:pt x="244" y="10"/>
                  </a:cubicBezTo>
                  <a:cubicBezTo>
                    <a:pt x="244" y="9"/>
                    <a:pt x="244" y="8"/>
                    <a:pt x="244" y="7"/>
                  </a:cubicBezTo>
                  <a:cubicBezTo>
                    <a:pt x="244" y="6"/>
                    <a:pt x="243" y="6"/>
                    <a:pt x="242" y="5"/>
                  </a:cubicBezTo>
                  <a:cubicBezTo>
                    <a:pt x="237" y="2"/>
                    <a:pt x="237" y="2"/>
                    <a:pt x="237" y="2"/>
                  </a:cubicBezTo>
                  <a:cubicBezTo>
                    <a:pt x="235" y="5"/>
                    <a:pt x="235" y="5"/>
                    <a:pt x="235" y="5"/>
                  </a:cubicBezTo>
                  <a:cubicBezTo>
                    <a:pt x="234" y="9"/>
                    <a:pt x="234" y="9"/>
                    <a:pt x="234" y="9"/>
                  </a:cubicBezTo>
                  <a:cubicBezTo>
                    <a:pt x="234" y="9"/>
                    <a:pt x="242" y="10"/>
                    <a:pt x="250" y="11"/>
                  </a:cubicBezTo>
                  <a:cubicBezTo>
                    <a:pt x="254" y="11"/>
                    <a:pt x="258" y="12"/>
                    <a:pt x="261" y="12"/>
                  </a:cubicBezTo>
                  <a:cubicBezTo>
                    <a:pt x="263" y="12"/>
                    <a:pt x="265" y="13"/>
                    <a:pt x="266" y="13"/>
                  </a:cubicBezTo>
                  <a:cubicBezTo>
                    <a:pt x="267" y="13"/>
                    <a:pt x="268" y="13"/>
                    <a:pt x="268" y="13"/>
                  </a:cubicBezTo>
                  <a:cubicBezTo>
                    <a:pt x="269" y="13"/>
                    <a:pt x="269" y="13"/>
                    <a:pt x="269" y="13"/>
                  </a:cubicBezTo>
                  <a:cubicBezTo>
                    <a:pt x="269" y="13"/>
                    <a:pt x="269" y="13"/>
                    <a:pt x="270" y="13"/>
                  </a:cubicBezTo>
                  <a:cubicBezTo>
                    <a:pt x="270" y="12"/>
                    <a:pt x="270" y="12"/>
                    <a:pt x="270" y="12"/>
                  </a:cubicBezTo>
                  <a:cubicBezTo>
                    <a:pt x="271" y="12"/>
                    <a:pt x="271" y="12"/>
                    <a:pt x="272" y="11"/>
                  </a:cubicBezTo>
                  <a:cubicBezTo>
                    <a:pt x="272" y="10"/>
                    <a:pt x="273" y="9"/>
                    <a:pt x="272" y="8"/>
                  </a:cubicBezTo>
                  <a:cubicBezTo>
                    <a:pt x="272" y="7"/>
                    <a:pt x="272" y="6"/>
                    <a:pt x="271" y="6"/>
                  </a:cubicBezTo>
                  <a:cubicBezTo>
                    <a:pt x="266" y="3"/>
                    <a:pt x="266" y="3"/>
                    <a:pt x="266" y="3"/>
                  </a:cubicBezTo>
                  <a:cubicBezTo>
                    <a:pt x="264" y="6"/>
                    <a:pt x="264" y="6"/>
                    <a:pt x="264" y="6"/>
                  </a:cubicBezTo>
                  <a:cubicBezTo>
                    <a:pt x="267" y="8"/>
                    <a:pt x="267" y="8"/>
                    <a:pt x="267" y="8"/>
                  </a:cubicBezTo>
                  <a:cubicBezTo>
                    <a:pt x="264" y="6"/>
                    <a:pt x="264" y="6"/>
                    <a:pt x="264" y="6"/>
                  </a:cubicBezTo>
                  <a:cubicBezTo>
                    <a:pt x="266" y="9"/>
                    <a:pt x="266" y="9"/>
                    <a:pt x="266" y="9"/>
                  </a:cubicBezTo>
                  <a:cubicBezTo>
                    <a:pt x="267" y="9"/>
                    <a:pt x="267" y="9"/>
                    <a:pt x="267" y="8"/>
                  </a:cubicBezTo>
                  <a:cubicBezTo>
                    <a:pt x="264" y="6"/>
                    <a:pt x="264" y="6"/>
                    <a:pt x="264" y="6"/>
                  </a:cubicBezTo>
                  <a:cubicBezTo>
                    <a:pt x="266" y="9"/>
                    <a:pt x="266" y="9"/>
                    <a:pt x="266" y="9"/>
                  </a:cubicBezTo>
                  <a:cubicBezTo>
                    <a:pt x="264" y="6"/>
                    <a:pt x="264" y="6"/>
                    <a:pt x="264" y="6"/>
                  </a:cubicBezTo>
                  <a:cubicBezTo>
                    <a:pt x="265" y="10"/>
                    <a:pt x="265" y="10"/>
                    <a:pt x="265" y="10"/>
                  </a:cubicBezTo>
                  <a:cubicBezTo>
                    <a:pt x="266" y="10"/>
                    <a:pt x="266" y="10"/>
                    <a:pt x="266" y="9"/>
                  </a:cubicBezTo>
                  <a:cubicBezTo>
                    <a:pt x="264" y="6"/>
                    <a:pt x="264" y="6"/>
                    <a:pt x="264" y="6"/>
                  </a:cubicBezTo>
                  <a:cubicBezTo>
                    <a:pt x="265" y="10"/>
                    <a:pt x="265" y="10"/>
                    <a:pt x="265" y="10"/>
                  </a:cubicBezTo>
                  <a:cubicBezTo>
                    <a:pt x="264" y="7"/>
                    <a:pt x="264" y="7"/>
                    <a:pt x="264" y="7"/>
                  </a:cubicBezTo>
                  <a:cubicBezTo>
                    <a:pt x="265" y="10"/>
                    <a:pt x="265" y="10"/>
                    <a:pt x="265" y="10"/>
                  </a:cubicBezTo>
                  <a:cubicBezTo>
                    <a:pt x="265" y="10"/>
                    <a:pt x="265" y="10"/>
                    <a:pt x="265" y="10"/>
                  </a:cubicBezTo>
                  <a:cubicBezTo>
                    <a:pt x="264" y="7"/>
                    <a:pt x="264" y="7"/>
                    <a:pt x="264" y="7"/>
                  </a:cubicBezTo>
                  <a:cubicBezTo>
                    <a:pt x="265" y="10"/>
                    <a:pt x="265" y="10"/>
                    <a:pt x="265" y="10"/>
                  </a:cubicBezTo>
                  <a:cubicBezTo>
                    <a:pt x="265" y="9"/>
                    <a:pt x="265" y="9"/>
                    <a:pt x="265" y="9"/>
                  </a:cubicBezTo>
                  <a:cubicBezTo>
                    <a:pt x="265" y="10"/>
                    <a:pt x="265" y="10"/>
                    <a:pt x="265" y="10"/>
                  </a:cubicBezTo>
                  <a:cubicBezTo>
                    <a:pt x="265" y="10"/>
                    <a:pt x="265" y="10"/>
                    <a:pt x="265" y="10"/>
                  </a:cubicBezTo>
                  <a:cubicBezTo>
                    <a:pt x="265" y="9"/>
                    <a:pt x="265" y="9"/>
                    <a:pt x="265" y="9"/>
                  </a:cubicBezTo>
                  <a:cubicBezTo>
                    <a:pt x="265" y="10"/>
                    <a:pt x="265" y="10"/>
                    <a:pt x="265" y="10"/>
                  </a:cubicBezTo>
                  <a:cubicBezTo>
                    <a:pt x="265" y="10"/>
                    <a:pt x="265" y="10"/>
                    <a:pt x="265" y="10"/>
                  </a:cubicBezTo>
                  <a:cubicBezTo>
                    <a:pt x="268" y="10"/>
                    <a:pt x="276" y="11"/>
                    <a:pt x="282" y="11"/>
                  </a:cubicBezTo>
                  <a:cubicBezTo>
                    <a:pt x="289" y="11"/>
                    <a:pt x="295" y="12"/>
                    <a:pt x="295" y="12"/>
                  </a:cubicBezTo>
                  <a:cubicBezTo>
                    <a:pt x="297" y="12"/>
                    <a:pt x="299" y="11"/>
                    <a:pt x="299" y="9"/>
                  </a:cubicBezTo>
                  <a:cubicBezTo>
                    <a:pt x="300" y="8"/>
                    <a:pt x="299" y="6"/>
                    <a:pt x="298" y="5"/>
                  </a:cubicBezTo>
                  <a:cubicBezTo>
                    <a:pt x="293" y="2"/>
                    <a:pt x="293" y="2"/>
                    <a:pt x="293" y="2"/>
                  </a:cubicBezTo>
                  <a:cubicBezTo>
                    <a:pt x="291" y="5"/>
                    <a:pt x="291" y="5"/>
                    <a:pt x="291" y="5"/>
                  </a:cubicBezTo>
                  <a:cubicBezTo>
                    <a:pt x="291" y="9"/>
                    <a:pt x="291" y="9"/>
                    <a:pt x="291" y="9"/>
                  </a:cubicBezTo>
                  <a:cubicBezTo>
                    <a:pt x="313" y="10"/>
                    <a:pt x="313" y="10"/>
                    <a:pt x="313" y="10"/>
                  </a:cubicBezTo>
                  <a:cubicBezTo>
                    <a:pt x="315" y="10"/>
                    <a:pt x="317" y="9"/>
                    <a:pt x="317" y="7"/>
                  </a:cubicBezTo>
                  <a:cubicBezTo>
                    <a:pt x="318" y="5"/>
                    <a:pt x="317" y="4"/>
                    <a:pt x="316" y="3"/>
                  </a:cubicBezTo>
                  <a:cubicBezTo>
                    <a:pt x="314" y="2"/>
                    <a:pt x="314" y="2"/>
                    <a:pt x="314" y="2"/>
                  </a:cubicBezTo>
                  <a:cubicBezTo>
                    <a:pt x="312" y="5"/>
                    <a:pt x="312" y="5"/>
                    <a:pt x="312" y="5"/>
                  </a:cubicBezTo>
                  <a:cubicBezTo>
                    <a:pt x="316" y="7"/>
                    <a:pt x="316" y="7"/>
                    <a:pt x="316" y="7"/>
                  </a:cubicBezTo>
                  <a:cubicBezTo>
                    <a:pt x="312" y="5"/>
                    <a:pt x="312" y="5"/>
                    <a:pt x="312" y="5"/>
                  </a:cubicBezTo>
                  <a:cubicBezTo>
                    <a:pt x="314" y="9"/>
                    <a:pt x="314" y="9"/>
                    <a:pt x="314" y="9"/>
                  </a:cubicBezTo>
                  <a:cubicBezTo>
                    <a:pt x="314" y="9"/>
                    <a:pt x="315" y="9"/>
                    <a:pt x="316" y="7"/>
                  </a:cubicBezTo>
                  <a:cubicBezTo>
                    <a:pt x="312" y="5"/>
                    <a:pt x="312" y="5"/>
                    <a:pt x="312" y="5"/>
                  </a:cubicBezTo>
                  <a:cubicBezTo>
                    <a:pt x="314" y="9"/>
                    <a:pt x="314" y="9"/>
                    <a:pt x="314" y="9"/>
                  </a:cubicBezTo>
                  <a:cubicBezTo>
                    <a:pt x="313" y="6"/>
                    <a:pt x="313" y="6"/>
                    <a:pt x="313" y="6"/>
                  </a:cubicBezTo>
                  <a:cubicBezTo>
                    <a:pt x="313" y="9"/>
                    <a:pt x="313" y="9"/>
                    <a:pt x="313" y="9"/>
                  </a:cubicBezTo>
                  <a:cubicBezTo>
                    <a:pt x="313" y="9"/>
                    <a:pt x="313" y="9"/>
                    <a:pt x="314" y="9"/>
                  </a:cubicBezTo>
                  <a:cubicBezTo>
                    <a:pt x="313" y="6"/>
                    <a:pt x="313" y="6"/>
                    <a:pt x="313" y="6"/>
                  </a:cubicBezTo>
                  <a:cubicBezTo>
                    <a:pt x="313" y="9"/>
                    <a:pt x="313" y="9"/>
                    <a:pt x="313" y="9"/>
                  </a:cubicBezTo>
                  <a:cubicBezTo>
                    <a:pt x="313" y="7"/>
                    <a:pt x="313" y="7"/>
                    <a:pt x="313" y="7"/>
                  </a:cubicBezTo>
                  <a:cubicBezTo>
                    <a:pt x="313" y="9"/>
                    <a:pt x="313" y="9"/>
                    <a:pt x="313" y="9"/>
                  </a:cubicBezTo>
                  <a:cubicBezTo>
                    <a:pt x="313" y="9"/>
                    <a:pt x="313" y="9"/>
                    <a:pt x="313" y="9"/>
                  </a:cubicBezTo>
                  <a:cubicBezTo>
                    <a:pt x="313" y="7"/>
                    <a:pt x="313" y="7"/>
                    <a:pt x="313" y="7"/>
                  </a:cubicBezTo>
                  <a:cubicBezTo>
                    <a:pt x="313" y="9"/>
                    <a:pt x="313" y="9"/>
                    <a:pt x="313" y="9"/>
                  </a:cubicBezTo>
                  <a:cubicBezTo>
                    <a:pt x="313" y="9"/>
                    <a:pt x="313" y="9"/>
                    <a:pt x="314" y="9"/>
                  </a:cubicBezTo>
                  <a:cubicBezTo>
                    <a:pt x="317" y="10"/>
                    <a:pt x="322" y="11"/>
                    <a:pt x="327" y="11"/>
                  </a:cubicBezTo>
                  <a:cubicBezTo>
                    <a:pt x="330" y="12"/>
                    <a:pt x="332" y="12"/>
                    <a:pt x="334" y="12"/>
                  </a:cubicBezTo>
                  <a:cubicBezTo>
                    <a:pt x="335" y="13"/>
                    <a:pt x="336" y="13"/>
                    <a:pt x="337" y="13"/>
                  </a:cubicBezTo>
                  <a:cubicBezTo>
                    <a:pt x="338" y="13"/>
                    <a:pt x="338" y="13"/>
                    <a:pt x="339" y="13"/>
                  </a:cubicBezTo>
                  <a:cubicBezTo>
                    <a:pt x="339" y="13"/>
                    <a:pt x="339" y="13"/>
                    <a:pt x="340" y="13"/>
                  </a:cubicBezTo>
                  <a:cubicBezTo>
                    <a:pt x="340" y="13"/>
                    <a:pt x="340" y="13"/>
                    <a:pt x="341" y="13"/>
                  </a:cubicBezTo>
                  <a:cubicBezTo>
                    <a:pt x="341" y="12"/>
                    <a:pt x="342" y="12"/>
                    <a:pt x="343" y="11"/>
                  </a:cubicBezTo>
                  <a:cubicBezTo>
                    <a:pt x="343" y="10"/>
                    <a:pt x="343" y="9"/>
                    <a:pt x="343" y="8"/>
                  </a:cubicBezTo>
                  <a:cubicBezTo>
                    <a:pt x="343" y="7"/>
                    <a:pt x="342" y="6"/>
                    <a:pt x="341" y="6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36" y="7"/>
                    <a:pt x="336" y="7"/>
                    <a:pt x="336" y="7"/>
                  </a:cubicBezTo>
                  <a:cubicBezTo>
                    <a:pt x="336" y="11"/>
                    <a:pt x="336" y="11"/>
                    <a:pt x="336" y="11"/>
                  </a:cubicBezTo>
                  <a:cubicBezTo>
                    <a:pt x="336" y="11"/>
                    <a:pt x="354" y="11"/>
                    <a:pt x="363" y="11"/>
                  </a:cubicBezTo>
                  <a:cubicBezTo>
                    <a:pt x="364" y="11"/>
                    <a:pt x="365" y="11"/>
                    <a:pt x="366" y="11"/>
                  </a:cubicBezTo>
                  <a:cubicBezTo>
                    <a:pt x="366" y="11"/>
                    <a:pt x="367" y="11"/>
                    <a:pt x="367" y="11"/>
                  </a:cubicBezTo>
                  <a:cubicBezTo>
                    <a:pt x="367" y="11"/>
                    <a:pt x="367" y="11"/>
                    <a:pt x="368" y="11"/>
                  </a:cubicBezTo>
                  <a:cubicBezTo>
                    <a:pt x="369" y="11"/>
                    <a:pt x="369" y="11"/>
                    <a:pt x="369" y="11"/>
                  </a:cubicBezTo>
                  <a:cubicBezTo>
                    <a:pt x="369" y="11"/>
                    <a:pt x="369" y="10"/>
                    <a:pt x="370" y="9"/>
                  </a:cubicBezTo>
                  <a:cubicBezTo>
                    <a:pt x="371" y="9"/>
                    <a:pt x="371" y="7"/>
                    <a:pt x="371" y="6"/>
                  </a:cubicBezTo>
                  <a:cubicBezTo>
                    <a:pt x="370" y="5"/>
                    <a:pt x="370" y="5"/>
                    <a:pt x="369" y="4"/>
                  </a:cubicBezTo>
                  <a:cubicBezTo>
                    <a:pt x="367" y="3"/>
                    <a:pt x="367" y="3"/>
                    <a:pt x="367" y="3"/>
                  </a:cubicBezTo>
                  <a:cubicBezTo>
                    <a:pt x="365" y="6"/>
                    <a:pt x="365" y="6"/>
                    <a:pt x="365" y="6"/>
                  </a:cubicBezTo>
                  <a:cubicBezTo>
                    <a:pt x="365" y="10"/>
                    <a:pt x="365" y="10"/>
                    <a:pt x="365" y="10"/>
                  </a:cubicBezTo>
                  <a:cubicBezTo>
                    <a:pt x="399" y="14"/>
                    <a:pt x="399" y="14"/>
                    <a:pt x="399" y="14"/>
                  </a:cubicBezTo>
                  <a:cubicBezTo>
                    <a:pt x="401" y="14"/>
                    <a:pt x="403" y="13"/>
                    <a:pt x="403" y="11"/>
                  </a:cubicBezTo>
                  <a:cubicBezTo>
                    <a:pt x="404" y="9"/>
                    <a:pt x="403" y="7"/>
                    <a:pt x="402" y="6"/>
                  </a:cubicBezTo>
                  <a:cubicBezTo>
                    <a:pt x="394" y="2"/>
                    <a:pt x="394" y="2"/>
                    <a:pt x="394" y="2"/>
                  </a:cubicBezTo>
                  <a:cubicBezTo>
                    <a:pt x="392" y="5"/>
                    <a:pt x="392" y="5"/>
                    <a:pt x="392" y="5"/>
                  </a:cubicBezTo>
                  <a:cubicBezTo>
                    <a:pt x="392" y="9"/>
                    <a:pt x="392" y="9"/>
                    <a:pt x="392" y="9"/>
                  </a:cubicBezTo>
                  <a:cubicBezTo>
                    <a:pt x="392" y="9"/>
                    <a:pt x="399" y="10"/>
                    <a:pt x="406" y="10"/>
                  </a:cubicBezTo>
                  <a:cubicBezTo>
                    <a:pt x="410" y="11"/>
                    <a:pt x="414" y="11"/>
                    <a:pt x="417" y="11"/>
                  </a:cubicBezTo>
                  <a:cubicBezTo>
                    <a:pt x="420" y="12"/>
                    <a:pt x="423" y="12"/>
                    <a:pt x="424" y="12"/>
                  </a:cubicBezTo>
                  <a:cubicBezTo>
                    <a:pt x="425" y="12"/>
                    <a:pt x="425" y="12"/>
                    <a:pt x="425" y="12"/>
                  </a:cubicBezTo>
                  <a:cubicBezTo>
                    <a:pt x="425" y="12"/>
                    <a:pt x="425" y="12"/>
                    <a:pt x="425" y="12"/>
                  </a:cubicBezTo>
                  <a:cubicBezTo>
                    <a:pt x="426" y="11"/>
                    <a:pt x="426" y="11"/>
                    <a:pt x="426" y="11"/>
                  </a:cubicBezTo>
                  <a:cubicBezTo>
                    <a:pt x="426" y="11"/>
                    <a:pt x="427" y="11"/>
                    <a:pt x="428" y="10"/>
                  </a:cubicBezTo>
                  <a:cubicBezTo>
                    <a:pt x="428" y="9"/>
                    <a:pt x="428" y="8"/>
                    <a:pt x="428" y="7"/>
                  </a:cubicBezTo>
                  <a:cubicBezTo>
                    <a:pt x="428" y="6"/>
                    <a:pt x="427" y="5"/>
                    <a:pt x="426" y="4"/>
                  </a:cubicBezTo>
                  <a:cubicBezTo>
                    <a:pt x="426" y="4"/>
                    <a:pt x="426" y="4"/>
                    <a:pt x="426" y="4"/>
                  </a:cubicBezTo>
                  <a:cubicBezTo>
                    <a:pt x="424" y="7"/>
                    <a:pt x="424" y="7"/>
                    <a:pt x="424" y="7"/>
                  </a:cubicBezTo>
                  <a:cubicBezTo>
                    <a:pt x="424" y="11"/>
                    <a:pt x="424" y="11"/>
                    <a:pt x="424" y="11"/>
                  </a:cubicBezTo>
                  <a:cubicBezTo>
                    <a:pt x="424" y="11"/>
                    <a:pt x="432" y="11"/>
                    <a:pt x="439" y="11"/>
                  </a:cubicBezTo>
                  <a:cubicBezTo>
                    <a:pt x="440" y="11"/>
                    <a:pt x="442" y="11"/>
                    <a:pt x="443" y="11"/>
                  </a:cubicBezTo>
                  <a:cubicBezTo>
                    <a:pt x="444" y="11"/>
                    <a:pt x="444" y="11"/>
                    <a:pt x="445" y="11"/>
                  </a:cubicBezTo>
                  <a:cubicBezTo>
                    <a:pt x="445" y="11"/>
                    <a:pt x="445" y="11"/>
                    <a:pt x="445" y="11"/>
                  </a:cubicBezTo>
                  <a:cubicBezTo>
                    <a:pt x="446" y="11"/>
                    <a:pt x="446" y="11"/>
                    <a:pt x="446" y="11"/>
                  </a:cubicBezTo>
                  <a:cubicBezTo>
                    <a:pt x="447" y="10"/>
                    <a:pt x="447" y="10"/>
                    <a:pt x="447" y="10"/>
                  </a:cubicBezTo>
                  <a:cubicBezTo>
                    <a:pt x="447" y="10"/>
                    <a:pt x="448" y="10"/>
                    <a:pt x="448" y="9"/>
                  </a:cubicBezTo>
                  <a:cubicBezTo>
                    <a:pt x="449" y="8"/>
                    <a:pt x="449" y="7"/>
                    <a:pt x="449" y="6"/>
                  </a:cubicBezTo>
                  <a:cubicBezTo>
                    <a:pt x="448" y="5"/>
                    <a:pt x="448" y="4"/>
                    <a:pt x="447" y="4"/>
                  </a:cubicBezTo>
                  <a:cubicBezTo>
                    <a:pt x="445" y="3"/>
                    <a:pt x="445" y="3"/>
                    <a:pt x="445" y="3"/>
                  </a:cubicBezTo>
                  <a:cubicBezTo>
                    <a:pt x="443" y="6"/>
                    <a:pt x="443" y="6"/>
                    <a:pt x="443" y="6"/>
                  </a:cubicBezTo>
                  <a:cubicBezTo>
                    <a:pt x="447" y="8"/>
                    <a:pt x="447" y="8"/>
                    <a:pt x="447" y="8"/>
                  </a:cubicBezTo>
                  <a:cubicBezTo>
                    <a:pt x="443" y="6"/>
                    <a:pt x="443" y="6"/>
                    <a:pt x="443" y="6"/>
                  </a:cubicBezTo>
                  <a:cubicBezTo>
                    <a:pt x="445" y="10"/>
                    <a:pt x="445" y="10"/>
                    <a:pt x="445" y="10"/>
                  </a:cubicBezTo>
                  <a:cubicBezTo>
                    <a:pt x="445" y="10"/>
                    <a:pt x="446" y="9"/>
                    <a:pt x="447" y="8"/>
                  </a:cubicBezTo>
                  <a:cubicBezTo>
                    <a:pt x="443" y="6"/>
                    <a:pt x="443" y="6"/>
                    <a:pt x="443" y="6"/>
                  </a:cubicBezTo>
                  <a:cubicBezTo>
                    <a:pt x="445" y="10"/>
                    <a:pt x="445" y="10"/>
                    <a:pt x="445" y="10"/>
                  </a:cubicBezTo>
                  <a:cubicBezTo>
                    <a:pt x="443" y="7"/>
                    <a:pt x="443" y="7"/>
                    <a:pt x="443" y="7"/>
                  </a:cubicBezTo>
                  <a:cubicBezTo>
                    <a:pt x="444" y="10"/>
                    <a:pt x="444" y="10"/>
                    <a:pt x="444" y="10"/>
                  </a:cubicBezTo>
                  <a:cubicBezTo>
                    <a:pt x="444" y="10"/>
                    <a:pt x="444" y="10"/>
                    <a:pt x="445" y="10"/>
                  </a:cubicBezTo>
                  <a:cubicBezTo>
                    <a:pt x="443" y="7"/>
                    <a:pt x="443" y="7"/>
                    <a:pt x="443" y="7"/>
                  </a:cubicBezTo>
                  <a:cubicBezTo>
                    <a:pt x="444" y="10"/>
                    <a:pt x="444" y="10"/>
                    <a:pt x="444" y="10"/>
                  </a:cubicBezTo>
                  <a:cubicBezTo>
                    <a:pt x="444" y="8"/>
                    <a:pt x="444" y="8"/>
                    <a:pt x="444" y="8"/>
                  </a:cubicBezTo>
                  <a:cubicBezTo>
                    <a:pt x="444" y="10"/>
                    <a:pt x="444" y="10"/>
                    <a:pt x="444" y="10"/>
                  </a:cubicBezTo>
                  <a:cubicBezTo>
                    <a:pt x="444" y="10"/>
                    <a:pt x="444" y="10"/>
                    <a:pt x="444" y="10"/>
                  </a:cubicBezTo>
                  <a:cubicBezTo>
                    <a:pt x="444" y="8"/>
                    <a:pt x="444" y="8"/>
                    <a:pt x="444" y="8"/>
                  </a:cubicBezTo>
                  <a:cubicBezTo>
                    <a:pt x="444" y="10"/>
                    <a:pt x="444" y="10"/>
                    <a:pt x="444" y="10"/>
                  </a:cubicBezTo>
                  <a:cubicBezTo>
                    <a:pt x="444" y="10"/>
                    <a:pt x="444" y="10"/>
                    <a:pt x="445" y="10"/>
                  </a:cubicBezTo>
                  <a:cubicBezTo>
                    <a:pt x="446" y="10"/>
                    <a:pt x="448" y="10"/>
                    <a:pt x="451" y="10"/>
                  </a:cubicBezTo>
                  <a:cubicBezTo>
                    <a:pt x="457" y="10"/>
                    <a:pt x="463" y="10"/>
                    <a:pt x="463" y="10"/>
                  </a:cubicBezTo>
                  <a:cubicBezTo>
                    <a:pt x="465" y="10"/>
                    <a:pt x="466" y="9"/>
                    <a:pt x="467" y="7"/>
                  </a:cubicBezTo>
                  <a:cubicBezTo>
                    <a:pt x="467" y="6"/>
                    <a:pt x="467" y="4"/>
                    <a:pt x="465" y="3"/>
                  </a:cubicBezTo>
                  <a:cubicBezTo>
                    <a:pt x="461" y="0"/>
                    <a:pt x="461" y="0"/>
                    <a:pt x="461" y="0"/>
                  </a:cubicBezTo>
                  <a:cubicBezTo>
                    <a:pt x="459" y="4"/>
                    <a:pt x="459" y="4"/>
                    <a:pt x="459" y="4"/>
                  </a:cubicBezTo>
                  <a:cubicBezTo>
                    <a:pt x="459" y="8"/>
                    <a:pt x="459" y="8"/>
                    <a:pt x="459" y="8"/>
                  </a:cubicBezTo>
                  <a:cubicBezTo>
                    <a:pt x="495" y="11"/>
                    <a:pt x="495" y="11"/>
                    <a:pt x="495" y="11"/>
                  </a:cubicBezTo>
                  <a:cubicBezTo>
                    <a:pt x="497" y="11"/>
                    <a:pt x="499" y="10"/>
                    <a:pt x="499" y="9"/>
                  </a:cubicBezTo>
                  <a:cubicBezTo>
                    <a:pt x="500" y="7"/>
                    <a:pt x="499" y="5"/>
                    <a:pt x="498" y="4"/>
                  </a:cubicBezTo>
                  <a:cubicBezTo>
                    <a:pt x="497" y="4"/>
                    <a:pt x="497" y="4"/>
                    <a:pt x="497" y="4"/>
                  </a:cubicBezTo>
                  <a:cubicBezTo>
                    <a:pt x="495" y="7"/>
                    <a:pt x="495" y="7"/>
                    <a:pt x="495" y="7"/>
                  </a:cubicBezTo>
                  <a:cubicBezTo>
                    <a:pt x="495" y="11"/>
                    <a:pt x="495" y="11"/>
                    <a:pt x="495" y="11"/>
                  </a:cubicBezTo>
                  <a:cubicBezTo>
                    <a:pt x="518" y="13"/>
                    <a:pt x="518" y="13"/>
                    <a:pt x="518" y="13"/>
                  </a:cubicBezTo>
                  <a:cubicBezTo>
                    <a:pt x="520" y="13"/>
                    <a:pt x="522" y="12"/>
                    <a:pt x="522" y="10"/>
                  </a:cubicBezTo>
                  <a:cubicBezTo>
                    <a:pt x="523" y="8"/>
                    <a:pt x="522" y="6"/>
                    <a:pt x="520" y="5"/>
                  </a:cubicBezTo>
                  <a:cubicBezTo>
                    <a:pt x="515" y="2"/>
                    <a:pt x="515" y="2"/>
                    <a:pt x="515" y="2"/>
                  </a:cubicBezTo>
                  <a:cubicBezTo>
                    <a:pt x="513" y="5"/>
                    <a:pt x="513" y="5"/>
                    <a:pt x="513" y="5"/>
                  </a:cubicBezTo>
                  <a:cubicBezTo>
                    <a:pt x="512" y="9"/>
                    <a:pt x="512" y="9"/>
                    <a:pt x="512" y="9"/>
                  </a:cubicBezTo>
                  <a:cubicBezTo>
                    <a:pt x="537" y="11"/>
                    <a:pt x="537" y="11"/>
                    <a:pt x="537" y="11"/>
                  </a:cubicBezTo>
                  <a:cubicBezTo>
                    <a:pt x="539" y="11"/>
                    <a:pt x="540" y="10"/>
                    <a:pt x="541" y="8"/>
                  </a:cubicBezTo>
                  <a:cubicBezTo>
                    <a:pt x="541" y="6"/>
                    <a:pt x="541" y="5"/>
                    <a:pt x="539" y="4"/>
                  </a:cubicBezTo>
                  <a:cubicBezTo>
                    <a:pt x="535" y="1"/>
                    <a:pt x="535" y="1"/>
                    <a:pt x="535" y="1"/>
                  </a:cubicBezTo>
                  <a:cubicBezTo>
                    <a:pt x="533" y="5"/>
                    <a:pt x="533" y="5"/>
                    <a:pt x="533" y="5"/>
                  </a:cubicBezTo>
                  <a:cubicBezTo>
                    <a:pt x="533" y="8"/>
                    <a:pt x="533" y="8"/>
                    <a:pt x="533" y="8"/>
                  </a:cubicBezTo>
                  <a:cubicBezTo>
                    <a:pt x="562" y="13"/>
                    <a:pt x="562" y="13"/>
                    <a:pt x="562" y="13"/>
                  </a:cubicBezTo>
                  <a:cubicBezTo>
                    <a:pt x="563" y="14"/>
                    <a:pt x="565" y="13"/>
                    <a:pt x="566" y="11"/>
                  </a:cubicBezTo>
                  <a:cubicBezTo>
                    <a:pt x="566" y="9"/>
                    <a:pt x="566" y="7"/>
                    <a:pt x="564" y="6"/>
                  </a:cubicBezTo>
                  <a:cubicBezTo>
                    <a:pt x="557" y="1"/>
                    <a:pt x="557" y="1"/>
                    <a:pt x="557" y="1"/>
                  </a:cubicBezTo>
                  <a:cubicBezTo>
                    <a:pt x="554" y="5"/>
                    <a:pt x="554" y="5"/>
                    <a:pt x="554" y="5"/>
                  </a:cubicBezTo>
                  <a:cubicBezTo>
                    <a:pt x="554" y="8"/>
                    <a:pt x="554" y="8"/>
                    <a:pt x="554" y="8"/>
                  </a:cubicBezTo>
                  <a:cubicBezTo>
                    <a:pt x="554" y="8"/>
                    <a:pt x="561" y="9"/>
                    <a:pt x="568" y="10"/>
                  </a:cubicBezTo>
                  <a:cubicBezTo>
                    <a:pt x="572" y="10"/>
                    <a:pt x="576" y="10"/>
                    <a:pt x="579" y="11"/>
                  </a:cubicBezTo>
                  <a:cubicBezTo>
                    <a:pt x="582" y="11"/>
                    <a:pt x="584" y="11"/>
                    <a:pt x="586" y="11"/>
                  </a:cubicBezTo>
                  <a:cubicBezTo>
                    <a:pt x="587" y="11"/>
                    <a:pt x="587" y="11"/>
                    <a:pt x="587" y="11"/>
                  </a:cubicBezTo>
                  <a:cubicBezTo>
                    <a:pt x="587" y="11"/>
                    <a:pt x="587" y="11"/>
                    <a:pt x="587" y="11"/>
                  </a:cubicBezTo>
                  <a:cubicBezTo>
                    <a:pt x="587" y="11"/>
                    <a:pt x="588" y="11"/>
                    <a:pt x="588" y="11"/>
                  </a:cubicBezTo>
                  <a:cubicBezTo>
                    <a:pt x="588" y="10"/>
                    <a:pt x="589" y="10"/>
                    <a:pt x="590" y="9"/>
                  </a:cubicBezTo>
                  <a:cubicBezTo>
                    <a:pt x="590" y="8"/>
                    <a:pt x="590" y="7"/>
                    <a:pt x="590" y="6"/>
                  </a:cubicBezTo>
                  <a:cubicBezTo>
                    <a:pt x="590" y="5"/>
                    <a:pt x="589" y="4"/>
                    <a:pt x="588" y="4"/>
                  </a:cubicBezTo>
                  <a:cubicBezTo>
                    <a:pt x="586" y="2"/>
                    <a:pt x="586" y="2"/>
                    <a:pt x="586" y="2"/>
                  </a:cubicBezTo>
                  <a:cubicBezTo>
                    <a:pt x="584" y="5"/>
                    <a:pt x="584" y="5"/>
                    <a:pt x="584" y="5"/>
                  </a:cubicBezTo>
                  <a:cubicBezTo>
                    <a:pt x="583" y="9"/>
                    <a:pt x="583" y="9"/>
                    <a:pt x="583" y="9"/>
                  </a:cubicBezTo>
                  <a:cubicBezTo>
                    <a:pt x="609" y="12"/>
                    <a:pt x="609" y="12"/>
                    <a:pt x="609" y="12"/>
                  </a:cubicBezTo>
                  <a:cubicBezTo>
                    <a:pt x="611" y="13"/>
                    <a:pt x="613" y="12"/>
                    <a:pt x="613" y="10"/>
                  </a:cubicBezTo>
                  <a:cubicBezTo>
                    <a:pt x="614" y="8"/>
                    <a:pt x="613" y="6"/>
                    <a:pt x="612" y="5"/>
                  </a:cubicBezTo>
                  <a:cubicBezTo>
                    <a:pt x="605" y="1"/>
                    <a:pt x="605" y="1"/>
                    <a:pt x="605" y="1"/>
                  </a:cubicBezTo>
                  <a:cubicBezTo>
                    <a:pt x="603" y="4"/>
                    <a:pt x="603" y="4"/>
                    <a:pt x="603" y="4"/>
                  </a:cubicBezTo>
                  <a:cubicBezTo>
                    <a:pt x="606" y="6"/>
                    <a:pt x="606" y="6"/>
                    <a:pt x="606" y="6"/>
                  </a:cubicBezTo>
                  <a:cubicBezTo>
                    <a:pt x="603" y="4"/>
                    <a:pt x="603" y="4"/>
                    <a:pt x="603" y="4"/>
                  </a:cubicBezTo>
                  <a:cubicBezTo>
                    <a:pt x="604" y="8"/>
                    <a:pt x="604" y="8"/>
                    <a:pt x="604" y="8"/>
                  </a:cubicBezTo>
                  <a:cubicBezTo>
                    <a:pt x="604" y="8"/>
                    <a:pt x="605" y="7"/>
                    <a:pt x="606" y="6"/>
                  </a:cubicBezTo>
                  <a:cubicBezTo>
                    <a:pt x="603" y="4"/>
                    <a:pt x="603" y="4"/>
                    <a:pt x="603" y="4"/>
                  </a:cubicBezTo>
                  <a:cubicBezTo>
                    <a:pt x="604" y="8"/>
                    <a:pt x="604" y="8"/>
                    <a:pt x="604" y="8"/>
                  </a:cubicBezTo>
                  <a:cubicBezTo>
                    <a:pt x="603" y="4"/>
                    <a:pt x="603" y="4"/>
                    <a:pt x="603" y="4"/>
                  </a:cubicBezTo>
                  <a:cubicBezTo>
                    <a:pt x="603" y="8"/>
                    <a:pt x="603" y="8"/>
                    <a:pt x="603" y="8"/>
                  </a:cubicBezTo>
                  <a:cubicBezTo>
                    <a:pt x="603" y="8"/>
                    <a:pt x="603" y="8"/>
                    <a:pt x="604" y="8"/>
                  </a:cubicBezTo>
                  <a:cubicBezTo>
                    <a:pt x="603" y="4"/>
                    <a:pt x="603" y="4"/>
                    <a:pt x="603" y="4"/>
                  </a:cubicBezTo>
                  <a:cubicBezTo>
                    <a:pt x="603" y="8"/>
                    <a:pt x="603" y="8"/>
                    <a:pt x="603" y="8"/>
                  </a:cubicBezTo>
                  <a:cubicBezTo>
                    <a:pt x="603" y="5"/>
                    <a:pt x="603" y="5"/>
                    <a:pt x="603" y="5"/>
                  </a:cubicBezTo>
                  <a:cubicBezTo>
                    <a:pt x="603" y="8"/>
                    <a:pt x="603" y="8"/>
                    <a:pt x="603" y="8"/>
                  </a:cubicBezTo>
                  <a:cubicBezTo>
                    <a:pt x="603" y="8"/>
                    <a:pt x="603" y="8"/>
                    <a:pt x="603" y="8"/>
                  </a:cubicBezTo>
                  <a:cubicBezTo>
                    <a:pt x="603" y="5"/>
                    <a:pt x="603" y="5"/>
                    <a:pt x="603" y="5"/>
                  </a:cubicBezTo>
                  <a:cubicBezTo>
                    <a:pt x="603" y="8"/>
                    <a:pt x="603" y="8"/>
                    <a:pt x="603" y="8"/>
                  </a:cubicBezTo>
                  <a:cubicBezTo>
                    <a:pt x="603" y="6"/>
                    <a:pt x="603" y="6"/>
                    <a:pt x="603" y="6"/>
                  </a:cubicBezTo>
                  <a:cubicBezTo>
                    <a:pt x="603" y="8"/>
                    <a:pt x="603" y="8"/>
                    <a:pt x="603" y="8"/>
                  </a:cubicBezTo>
                  <a:cubicBezTo>
                    <a:pt x="603" y="8"/>
                    <a:pt x="603" y="8"/>
                    <a:pt x="603" y="8"/>
                  </a:cubicBezTo>
                  <a:cubicBezTo>
                    <a:pt x="603" y="6"/>
                    <a:pt x="603" y="6"/>
                    <a:pt x="603" y="6"/>
                  </a:cubicBezTo>
                  <a:cubicBezTo>
                    <a:pt x="603" y="8"/>
                    <a:pt x="603" y="8"/>
                    <a:pt x="603" y="8"/>
                  </a:cubicBezTo>
                  <a:cubicBezTo>
                    <a:pt x="603" y="8"/>
                    <a:pt x="603" y="8"/>
                    <a:pt x="603" y="8"/>
                  </a:cubicBezTo>
                  <a:cubicBezTo>
                    <a:pt x="604" y="8"/>
                    <a:pt x="606" y="9"/>
                    <a:pt x="609" y="9"/>
                  </a:cubicBezTo>
                  <a:cubicBezTo>
                    <a:pt x="614" y="10"/>
                    <a:pt x="620" y="11"/>
                    <a:pt x="625" y="12"/>
                  </a:cubicBezTo>
                  <a:cubicBezTo>
                    <a:pt x="627" y="12"/>
                    <a:pt x="630" y="13"/>
                    <a:pt x="632" y="13"/>
                  </a:cubicBezTo>
                  <a:cubicBezTo>
                    <a:pt x="633" y="13"/>
                    <a:pt x="633" y="13"/>
                    <a:pt x="634" y="13"/>
                  </a:cubicBezTo>
                  <a:cubicBezTo>
                    <a:pt x="635" y="13"/>
                    <a:pt x="635" y="13"/>
                    <a:pt x="636" y="13"/>
                  </a:cubicBezTo>
                  <a:cubicBezTo>
                    <a:pt x="636" y="13"/>
                    <a:pt x="636" y="13"/>
                    <a:pt x="637" y="13"/>
                  </a:cubicBezTo>
                  <a:cubicBezTo>
                    <a:pt x="637" y="13"/>
                    <a:pt x="637" y="13"/>
                    <a:pt x="637" y="13"/>
                  </a:cubicBezTo>
                  <a:cubicBezTo>
                    <a:pt x="638" y="13"/>
                    <a:pt x="638" y="13"/>
                    <a:pt x="639" y="12"/>
                  </a:cubicBezTo>
                  <a:cubicBezTo>
                    <a:pt x="640" y="11"/>
                    <a:pt x="640" y="10"/>
                    <a:pt x="640" y="9"/>
                  </a:cubicBezTo>
                  <a:cubicBezTo>
                    <a:pt x="640" y="8"/>
                    <a:pt x="639" y="7"/>
                    <a:pt x="638" y="6"/>
                  </a:cubicBezTo>
                  <a:cubicBezTo>
                    <a:pt x="629" y="1"/>
                    <a:pt x="629" y="1"/>
                    <a:pt x="629" y="1"/>
                  </a:cubicBezTo>
                  <a:cubicBezTo>
                    <a:pt x="627" y="4"/>
                    <a:pt x="627" y="4"/>
                    <a:pt x="627" y="4"/>
                  </a:cubicBezTo>
                  <a:cubicBezTo>
                    <a:pt x="627" y="8"/>
                    <a:pt x="627" y="8"/>
                    <a:pt x="627" y="8"/>
                  </a:cubicBezTo>
                  <a:cubicBezTo>
                    <a:pt x="663" y="12"/>
                    <a:pt x="663" y="12"/>
                    <a:pt x="663" y="12"/>
                  </a:cubicBezTo>
                  <a:cubicBezTo>
                    <a:pt x="665" y="12"/>
                    <a:pt x="666" y="11"/>
                    <a:pt x="667" y="10"/>
                  </a:cubicBezTo>
                  <a:cubicBezTo>
                    <a:pt x="668" y="8"/>
                    <a:pt x="667" y="6"/>
                    <a:pt x="665" y="5"/>
                  </a:cubicBezTo>
                  <a:cubicBezTo>
                    <a:pt x="661" y="2"/>
                    <a:pt x="661" y="2"/>
                    <a:pt x="661" y="2"/>
                  </a:cubicBezTo>
                  <a:cubicBezTo>
                    <a:pt x="659" y="6"/>
                    <a:pt x="659" y="6"/>
                    <a:pt x="659" y="6"/>
                  </a:cubicBezTo>
                  <a:cubicBezTo>
                    <a:pt x="663" y="8"/>
                    <a:pt x="663" y="8"/>
                    <a:pt x="663" y="8"/>
                  </a:cubicBezTo>
                  <a:cubicBezTo>
                    <a:pt x="659" y="6"/>
                    <a:pt x="659" y="6"/>
                    <a:pt x="659" y="6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62" y="9"/>
                    <a:pt x="662" y="9"/>
                    <a:pt x="663" y="8"/>
                  </a:cubicBezTo>
                  <a:cubicBezTo>
                    <a:pt x="659" y="6"/>
                    <a:pt x="659" y="6"/>
                    <a:pt x="659" y="6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59" y="6"/>
                    <a:pt x="659" y="6"/>
                    <a:pt x="659" y="6"/>
                  </a:cubicBezTo>
                  <a:cubicBezTo>
                    <a:pt x="660" y="9"/>
                    <a:pt x="660" y="9"/>
                    <a:pt x="660" y="9"/>
                  </a:cubicBezTo>
                  <a:cubicBezTo>
                    <a:pt x="660" y="9"/>
                    <a:pt x="661" y="9"/>
                    <a:pt x="661" y="9"/>
                  </a:cubicBezTo>
                  <a:cubicBezTo>
                    <a:pt x="659" y="6"/>
                    <a:pt x="659" y="6"/>
                    <a:pt x="659" y="6"/>
                  </a:cubicBezTo>
                  <a:cubicBezTo>
                    <a:pt x="660" y="9"/>
                    <a:pt x="660" y="9"/>
                    <a:pt x="660" y="9"/>
                  </a:cubicBezTo>
                  <a:cubicBezTo>
                    <a:pt x="659" y="6"/>
                    <a:pt x="659" y="6"/>
                    <a:pt x="659" y="6"/>
                  </a:cubicBezTo>
                  <a:cubicBezTo>
                    <a:pt x="659" y="10"/>
                    <a:pt x="659" y="10"/>
                    <a:pt x="659" y="10"/>
                  </a:cubicBezTo>
                  <a:cubicBezTo>
                    <a:pt x="660" y="10"/>
                    <a:pt x="660" y="10"/>
                    <a:pt x="660" y="9"/>
                  </a:cubicBezTo>
                  <a:cubicBezTo>
                    <a:pt x="659" y="6"/>
                    <a:pt x="659" y="6"/>
                    <a:pt x="659" y="6"/>
                  </a:cubicBezTo>
                  <a:cubicBezTo>
                    <a:pt x="659" y="10"/>
                    <a:pt x="659" y="10"/>
                    <a:pt x="659" y="10"/>
                  </a:cubicBezTo>
                  <a:cubicBezTo>
                    <a:pt x="659" y="9"/>
                    <a:pt x="659" y="9"/>
                    <a:pt x="659" y="9"/>
                  </a:cubicBezTo>
                  <a:cubicBezTo>
                    <a:pt x="659" y="10"/>
                    <a:pt x="659" y="10"/>
                    <a:pt x="659" y="10"/>
                  </a:cubicBezTo>
                  <a:cubicBezTo>
                    <a:pt x="659" y="10"/>
                    <a:pt x="659" y="10"/>
                    <a:pt x="659" y="10"/>
                  </a:cubicBezTo>
                  <a:cubicBezTo>
                    <a:pt x="659" y="9"/>
                    <a:pt x="659" y="9"/>
                    <a:pt x="659" y="9"/>
                  </a:cubicBezTo>
                  <a:cubicBezTo>
                    <a:pt x="659" y="10"/>
                    <a:pt x="659" y="10"/>
                    <a:pt x="659" y="10"/>
                  </a:cubicBezTo>
                  <a:cubicBezTo>
                    <a:pt x="660" y="10"/>
                    <a:pt x="660" y="10"/>
                    <a:pt x="661" y="10"/>
                  </a:cubicBezTo>
                  <a:cubicBezTo>
                    <a:pt x="665" y="10"/>
                    <a:pt x="673" y="11"/>
                    <a:pt x="680" y="12"/>
                  </a:cubicBezTo>
                  <a:cubicBezTo>
                    <a:pt x="684" y="12"/>
                    <a:pt x="687" y="13"/>
                    <a:pt x="690" y="13"/>
                  </a:cubicBezTo>
                  <a:cubicBezTo>
                    <a:pt x="693" y="13"/>
                    <a:pt x="695" y="14"/>
                    <a:pt x="697" y="14"/>
                  </a:cubicBezTo>
                  <a:cubicBezTo>
                    <a:pt x="697" y="14"/>
                    <a:pt x="697" y="14"/>
                    <a:pt x="698" y="14"/>
                  </a:cubicBezTo>
                  <a:cubicBezTo>
                    <a:pt x="698" y="13"/>
                    <a:pt x="698" y="13"/>
                    <a:pt x="699" y="13"/>
                  </a:cubicBezTo>
                  <a:cubicBezTo>
                    <a:pt x="700" y="13"/>
                    <a:pt x="700" y="13"/>
                    <a:pt x="700" y="13"/>
                  </a:cubicBezTo>
                  <a:cubicBezTo>
                    <a:pt x="700" y="13"/>
                    <a:pt x="700" y="12"/>
                    <a:pt x="701" y="12"/>
                  </a:cubicBezTo>
                  <a:cubicBezTo>
                    <a:pt x="701" y="11"/>
                    <a:pt x="702" y="10"/>
                    <a:pt x="701" y="9"/>
                  </a:cubicBezTo>
                  <a:cubicBezTo>
                    <a:pt x="701" y="8"/>
                    <a:pt x="701" y="7"/>
                    <a:pt x="700" y="6"/>
                  </a:cubicBezTo>
                  <a:cubicBezTo>
                    <a:pt x="696" y="4"/>
                    <a:pt x="696" y="4"/>
                    <a:pt x="696" y="4"/>
                  </a:cubicBezTo>
                  <a:cubicBezTo>
                    <a:pt x="694" y="7"/>
                    <a:pt x="694" y="7"/>
                    <a:pt x="694" y="7"/>
                  </a:cubicBezTo>
                  <a:cubicBezTo>
                    <a:pt x="694" y="11"/>
                    <a:pt x="694" y="11"/>
                    <a:pt x="694" y="11"/>
                  </a:cubicBezTo>
                  <a:cubicBezTo>
                    <a:pt x="716" y="13"/>
                    <a:pt x="716" y="13"/>
                    <a:pt x="716" y="13"/>
                  </a:cubicBezTo>
                  <a:cubicBezTo>
                    <a:pt x="718" y="13"/>
                    <a:pt x="720" y="12"/>
                    <a:pt x="720" y="10"/>
                  </a:cubicBezTo>
                  <a:cubicBezTo>
                    <a:pt x="721" y="9"/>
                    <a:pt x="720" y="7"/>
                    <a:pt x="719" y="6"/>
                  </a:cubicBezTo>
                  <a:cubicBezTo>
                    <a:pt x="714" y="3"/>
                    <a:pt x="714" y="3"/>
                    <a:pt x="714" y="3"/>
                  </a:cubicBezTo>
                  <a:cubicBezTo>
                    <a:pt x="712" y="6"/>
                    <a:pt x="712" y="6"/>
                    <a:pt x="712" y="6"/>
                  </a:cubicBezTo>
                  <a:cubicBezTo>
                    <a:pt x="712" y="10"/>
                    <a:pt x="712" y="10"/>
                    <a:pt x="712" y="10"/>
                  </a:cubicBezTo>
                  <a:cubicBezTo>
                    <a:pt x="712" y="10"/>
                    <a:pt x="717" y="11"/>
                    <a:pt x="723" y="12"/>
                  </a:cubicBezTo>
                  <a:cubicBezTo>
                    <a:pt x="726" y="12"/>
                    <a:pt x="729" y="13"/>
                    <a:pt x="732" y="13"/>
                  </a:cubicBezTo>
                  <a:cubicBezTo>
                    <a:pt x="735" y="13"/>
                    <a:pt x="737" y="13"/>
                    <a:pt x="739" y="13"/>
                  </a:cubicBezTo>
                  <a:cubicBezTo>
                    <a:pt x="739" y="13"/>
                    <a:pt x="739" y="13"/>
                    <a:pt x="740" y="13"/>
                  </a:cubicBezTo>
                  <a:cubicBezTo>
                    <a:pt x="740" y="13"/>
                    <a:pt x="740" y="13"/>
                    <a:pt x="741" y="13"/>
                  </a:cubicBezTo>
                  <a:cubicBezTo>
                    <a:pt x="741" y="13"/>
                    <a:pt x="741" y="13"/>
                    <a:pt x="742" y="13"/>
                  </a:cubicBezTo>
                  <a:cubicBezTo>
                    <a:pt x="742" y="12"/>
                    <a:pt x="742" y="12"/>
                    <a:pt x="743" y="11"/>
                  </a:cubicBezTo>
                  <a:cubicBezTo>
                    <a:pt x="743" y="11"/>
                    <a:pt x="744" y="9"/>
                    <a:pt x="743" y="8"/>
                  </a:cubicBezTo>
                  <a:cubicBezTo>
                    <a:pt x="743" y="7"/>
                    <a:pt x="743" y="7"/>
                    <a:pt x="742" y="6"/>
                  </a:cubicBezTo>
                  <a:cubicBezTo>
                    <a:pt x="737" y="3"/>
                    <a:pt x="737" y="3"/>
                    <a:pt x="737" y="3"/>
                  </a:cubicBezTo>
                  <a:cubicBezTo>
                    <a:pt x="735" y="6"/>
                    <a:pt x="735" y="6"/>
                    <a:pt x="735" y="6"/>
                  </a:cubicBezTo>
                  <a:cubicBezTo>
                    <a:pt x="734" y="10"/>
                    <a:pt x="734" y="10"/>
                    <a:pt x="734" y="10"/>
                  </a:cubicBezTo>
                  <a:cubicBezTo>
                    <a:pt x="758" y="11"/>
                    <a:pt x="758" y="11"/>
                    <a:pt x="758" y="11"/>
                  </a:cubicBezTo>
                  <a:cubicBezTo>
                    <a:pt x="760" y="11"/>
                    <a:pt x="762" y="10"/>
                    <a:pt x="762" y="9"/>
                  </a:cubicBezTo>
                  <a:cubicBezTo>
                    <a:pt x="763" y="7"/>
                    <a:pt x="762" y="5"/>
                    <a:pt x="761" y="4"/>
                  </a:cubicBezTo>
                  <a:cubicBezTo>
                    <a:pt x="755" y="0"/>
                    <a:pt x="755" y="0"/>
                    <a:pt x="755" y="0"/>
                  </a:cubicBezTo>
                  <a:cubicBezTo>
                    <a:pt x="753" y="4"/>
                    <a:pt x="753" y="4"/>
                    <a:pt x="753" y="4"/>
                  </a:cubicBezTo>
                  <a:cubicBezTo>
                    <a:pt x="756" y="6"/>
                    <a:pt x="756" y="6"/>
                    <a:pt x="756" y="6"/>
                  </a:cubicBezTo>
                  <a:cubicBezTo>
                    <a:pt x="753" y="4"/>
                    <a:pt x="753" y="4"/>
                    <a:pt x="753" y="4"/>
                  </a:cubicBezTo>
                  <a:cubicBezTo>
                    <a:pt x="755" y="7"/>
                    <a:pt x="755" y="7"/>
                    <a:pt x="755" y="7"/>
                  </a:cubicBezTo>
                  <a:cubicBezTo>
                    <a:pt x="755" y="7"/>
                    <a:pt x="755" y="6"/>
                    <a:pt x="756" y="6"/>
                  </a:cubicBezTo>
                  <a:cubicBezTo>
                    <a:pt x="753" y="4"/>
                    <a:pt x="753" y="4"/>
                    <a:pt x="753" y="4"/>
                  </a:cubicBezTo>
                  <a:cubicBezTo>
                    <a:pt x="755" y="7"/>
                    <a:pt x="755" y="7"/>
                    <a:pt x="755" y="7"/>
                  </a:cubicBezTo>
                  <a:cubicBezTo>
                    <a:pt x="753" y="4"/>
                    <a:pt x="753" y="4"/>
                    <a:pt x="753" y="4"/>
                  </a:cubicBezTo>
                  <a:cubicBezTo>
                    <a:pt x="754" y="7"/>
                    <a:pt x="754" y="7"/>
                    <a:pt x="754" y="7"/>
                  </a:cubicBezTo>
                  <a:cubicBezTo>
                    <a:pt x="754" y="7"/>
                    <a:pt x="754" y="7"/>
                    <a:pt x="755" y="7"/>
                  </a:cubicBezTo>
                  <a:cubicBezTo>
                    <a:pt x="753" y="4"/>
                    <a:pt x="753" y="4"/>
                    <a:pt x="753" y="4"/>
                  </a:cubicBezTo>
                  <a:cubicBezTo>
                    <a:pt x="754" y="7"/>
                    <a:pt x="754" y="7"/>
                    <a:pt x="754" y="7"/>
                  </a:cubicBezTo>
                  <a:cubicBezTo>
                    <a:pt x="753" y="5"/>
                    <a:pt x="753" y="5"/>
                    <a:pt x="753" y="5"/>
                  </a:cubicBezTo>
                  <a:cubicBezTo>
                    <a:pt x="753" y="7"/>
                    <a:pt x="753" y="7"/>
                    <a:pt x="753" y="7"/>
                  </a:cubicBezTo>
                  <a:cubicBezTo>
                    <a:pt x="754" y="7"/>
                    <a:pt x="754" y="7"/>
                    <a:pt x="754" y="7"/>
                  </a:cubicBezTo>
                  <a:cubicBezTo>
                    <a:pt x="753" y="5"/>
                    <a:pt x="753" y="5"/>
                    <a:pt x="753" y="5"/>
                  </a:cubicBezTo>
                  <a:cubicBezTo>
                    <a:pt x="753" y="7"/>
                    <a:pt x="753" y="7"/>
                    <a:pt x="753" y="7"/>
                  </a:cubicBezTo>
                  <a:cubicBezTo>
                    <a:pt x="753" y="7"/>
                    <a:pt x="753" y="7"/>
                    <a:pt x="753" y="7"/>
                  </a:cubicBezTo>
                  <a:cubicBezTo>
                    <a:pt x="754" y="7"/>
                    <a:pt x="757" y="8"/>
                    <a:pt x="761" y="8"/>
                  </a:cubicBezTo>
                  <a:cubicBezTo>
                    <a:pt x="766" y="9"/>
                    <a:pt x="773" y="10"/>
                    <a:pt x="778" y="10"/>
                  </a:cubicBezTo>
                  <a:cubicBezTo>
                    <a:pt x="784" y="11"/>
                    <a:pt x="788" y="12"/>
                    <a:pt x="788" y="12"/>
                  </a:cubicBezTo>
                  <a:cubicBezTo>
                    <a:pt x="790" y="12"/>
                    <a:pt x="792" y="11"/>
                    <a:pt x="792" y="9"/>
                  </a:cubicBezTo>
                  <a:cubicBezTo>
                    <a:pt x="793" y="7"/>
                    <a:pt x="792" y="6"/>
                    <a:pt x="791" y="5"/>
                  </a:cubicBezTo>
                  <a:cubicBezTo>
                    <a:pt x="786" y="2"/>
                    <a:pt x="786" y="2"/>
                    <a:pt x="786" y="2"/>
                  </a:cubicBezTo>
                  <a:cubicBezTo>
                    <a:pt x="785" y="1"/>
                    <a:pt x="782" y="1"/>
                    <a:pt x="781" y="3"/>
                  </a:cubicBezTo>
                  <a:cubicBezTo>
                    <a:pt x="780" y="5"/>
                    <a:pt x="781" y="7"/>
                    <a:pt x="782" y="9"/>
                  </a:cubicBezTo>
                  <a:cubicBezTo>
                    <a:pt x="787" y="11"/>
                    <a:pt x="787" y="11"/>
                    <a:pt x="787" y="11"/>
                  </a:cubicBezTo>
                  <a:cubicBezTo>
                    <a:pt x="789" y="8"/>
                    <a:pt x="789" y="8"/>
                    <a:pt x="789" y="8"/>
                  </a:cubicBezTo>
                  <a:cubicBezTo>
                    <a:pt x="789" y="4"/>
                    <a:pt x="789" y="4"/>
                    <a:pt x="789" y="4"/>
                  </a:cubicBezTo>
                  <a:cubicBezTo>
                    <a:pt x="789" y="4"/>
                    <a:pt x="782" y="3"/>
                    <a:pt x="774" y="2"/>
                  </a:cubicBezTo>
                  <a:cubicBezTo>
                    <a:pt x="769" y="1"/>
                    <a:pt x="765" y="1"/>
                    <a:pt x="762" y="0"/>
                  </a:cubicBezTo>
                  <a:cubicBezTo>
                    <a:pt x="758" y="0"/>
                    <a:pt x="755" y="0"/>
                    <a:pt x="753" y="0"/>
                  </a:cubicBezTo>
                  <a:cubicBezTo>
                    <a:pt x="753" y="0"/>
                    <a:pt x="753" y="0"/>
                    <a:pt x="752" y="0"/>
                  </a:cubicBezTo>
                  <a:cubicBezTo>
                    <a:pt x="752" y="0"/>
                    <a:pt x="752" y="0"/>
                    <a:pt x="751" y="0"/>
                  </a:cubicBezTo>
                  <a:cubicBezTo>
                    <a:pt x="750" y="0"/>
                    <a:pt x="750" y="0"/>
                    <a:pt x="750" y="0"/>
                  </a:cubicBezTo>
                  <a:cubicBezTo>
                    <a:pt x="750" y="0"/>
                    <a:pt x="750" y="1"/>
                    <a:pt x="749" y="2"/>
                  </a:cubicBezTo>
                  <a:cubicBezTo>
                    <a:pt x="748" y="3"/>
                    <a:pt x="749" y="6"/>
                    <a:pt x="750" y="7"/>
                  </a:cubicBezTo>
                  <a:cubicBezTo>
                    <a:pt x="757" y="11"/>
                    <a:pt x="757" y="11"/>
                    <a:pt x="757" y="11"/>
                  </a:cubicBezTo>
                  <a:cubicBezTo>
                    <a:pt x="759" y="7"/>
                    <a:pt x="759" y="7"/>
                    <a:pt x="759" y="7"/>
                  </a:cubicBezTo>
                  <a:cubicBezTo>
                    <a:pt x="759" y="4"/>
                    <a:pt x="759" y="4"/>
                    <a:pt x="759" y="4"/>
                  </a:cubicBezTo>
                  <a:cubicBezTo>
                    <a:pt x="735" y="2"/>
                    <a:pt x="735" y="2"/>
                    <a:pt x="735" y="2"/>
                  </a:cubicBezTo>
                  <a:cubicBezTo>
                    <a:pt x="733" y="2"/>
                    <a:pt x="731" y="3"/>
                    <a:pt x="731" y="5"/>
                  </a:cubicBezTo>
                  <a:cubicBezTo>
                    <a:pt x="730" y="7"/>
                    <a:pt x="731" y="9"/>
                    <a:pt x="733" y="9"/>
                  </a:cubicBezTo>
                  <a:cubicBezTo>
                    <a:pt x="738" y="13"/>
                    <a:pt x="738" y="13"/>
                    <a:pt x="738" y="13"/>
                  </a:cubicBezTo>
                  <a:cubicBezTo>
                    <a:pt x="740" y="9"/>
                    <a:pt x="740" y="9"/>
                    <a:pt x="740" y="9"/>
                  </a:cubicBezTo>
                  <a:cubicBezTo>
                    <a:pt x="736" y="7"/>
                    <a:pt x="736" y="7"/>
                    <a:pt x="736" y="7"/>
                  </a:cubicBezTo>
                  <a:cubicBezTo>
                    <a:pt x="740" y="9"/>
                    <a:pt x="740" y="9"/>
                    <a:pt x="740" y="9"/>
                  </a:cubicBezTo>
                  <a:cubicBezTo>
                    <a:pt x="738" y="6"/>
                    <a:pt x="738" y="6"/>
                    <a:pt x="738" y="6"/>
                  </a:cubicBezTo>
                  <a:cubicBezTo>
                    <a:pt x="737" y="6"/>
                    <a:pt x="737" y="7"/>
                    <a:pt x="736" y="7"/>
                  </a:cubicBezTo>
                  <a:cubicBezTo>
                    <a:pt x="740" y="9"/>
                    <a:pt x="740" y="9"/>
                    <a:pt x="740" y="9"/>
                  </a:cubicBezTo>
                  <a:cubicBezTo>
                    <a:pt x="738" y="6"/>
                    <a:pt x="738" y="6"/>
                    <a:pt x="738" y="6"/>
                  </a:cubicBezTo>
                  <a:cubicBezTo>
                    <a:pt x="739" y="9"/>
                    <a:pt x="739" y="9"/>
                    <a:pt x="739" y="9"/>
                  </a:cubicBezTo>
                  <a:cubicBezTo>
                    <a:pt x="739" y="6"/>
                    <a:pt x="739" y="6"/>
                    <a:pt x="739" y="6"/>
                  </a:cubicBezTo>
                  <a:cubicBezTo>
                    <a:pt x="738" y="6"/>
                    <a:pt x="738" y="6"/>
                    <a:pt x="738" y="6"/>
                  </a:cubicBezTo>
                  <a:cubicBezTo>
                    <a:pt x="739" y="9"/>
                    <a:pt x="739" y="9"/>
                    <a:pt x="739" y="9"/>
                  </a:cubicBezTo>
                  <a:cubicBezTo>
                    <a:pt x="739" y="6"/>
                    <a:pt x="739" y="6"/>
                    <a:pt x="739" y="6"/>
                  </a:cubicBezTo>
                  <a:cubicBezTo>
                    <a:pt x="739" y="8"/>
                    <a:pt x="739" y="8"/>
                    <a:pt x="739" y="8"/>
                  </a:cubicBezTo>
                  <a:cubicBezTo>
                    <a:pt x="739" y="6"/>
                    <a:pt x="739" y="6"/>
                    <a:pt x="739" y="6"/>
                  </a:cubicBezTo>
                  <a:cubicBezTo>
                    <a:pt x="739" y="6"/>
                    <a:pt x="739" y="6"/>
                    <a:pt x="739" y="6"/>
                  </a:cubicBezTo>
                  <a:cubicBezTo>
                    <a:pt x="739" y="8"/>
                    <a:pt x="739" y="8"/>
                    <a:pt x="739" y="8"/>
                  </a:cubicBezTo>
                  <a:cubicBezTo>
                    <a:pt x="739" y="6"/>
                    <a:pt x="739" y="6"/>
                    <a:pt x="739" y="6"/>
                  </a:cubicBezTo>
                  <a:cubicBezTo>
                    <a:pt x="739" y="6"/>
                    <a:pt x="739" y="6"/>
                    <a:pt x="739" y="6"/>
                  </a:cubicBezTo>
                  <a:cubicBezTo>
                    <a:pt x="738" y="6"/>
                    <a:pt x="736" y="5"/>
                    <a:pt x="733" y="5"/>
                  </a:cubicBezTo>
                  <a:cubicBezTo>
                    <a:pt x="729" y="5"/>
                    <a:pt x="724" y="4"/>
                    <a:pt x="720" y="4"/>
                  </a:cubicBezTo>
                  <a:cubicBezTo>
                    <a:pt x="716" y="3"/>
                    <a:pt x="713" y="3"/>
                    <a:pt x="713" y="3"/>
                  </a:cubicBezTo>
                  <a:cubicBezTo>
                    <a:pt x="711" y="2"/>
                    <a:pt x="709" y="3"/>
                    <a:pt x="708" y="5"/>
                  </a:cubicBezTo>
                  <a:cubicBezTo>
                    <a:pt x="708" y="7"/>
                    <a:pt x="708" y="9"/>
                    <a:pt x="710" y="10"/>
                  </a:cubicBezTo>
                  <a:cubicBezTo>
                    <a:pt x="714" y="13"/>
                    <a:pt x="714" y="13"/>
                    <a:pt x="714" y="13"/>
                  </a:cubicBezTo>
                  <a:cubicBezTo>
                    <a:pt x="716" y="9"/>
                    <a:pt x="716" y="9"/>
                    <a:pt x="716" y="9"/>
                  </a:cubicBezTo>
                  <a:cubicBezTo>
                    <a:pt x="717" y="5"/>
                    <a:pt x="717" y="5"/>
                    <a:pt x="717" y="5"/>
                  </a:cubicBezTo>
                  <a:cubicBezTo>
                    <a:pt x="694" y="3"/>
                    <a:pt x="694" y="3"/>
                    <a:pt x="694" y="3"/>
                  </a:cubicBezTo>
                  <a:cubicBezTo>
                    <a:pt x="693" y="3"/>
                    <a:pt x="691" y="4"/>
                    <a:pt x="690" y="6"/>
                  </a:cubicBezTo>
                  <a:cubicBezTo>
                    <a:pt x="690" y="8"/>
                    <a:pt x="690" y="10"/>
                    <a:pt x="692" y="11"/>
                  </a:cubicBezTo>
                  <a:cubicBezTo>
                    <a:pt x="696" y="13"/>
                    <a:pt x="696" y="13"/>
                    <a:pt x="696" y="13"/>
                  </a:cubicBezTo>
                  <a:cubicBezTo>
                    <a:pt x="698" y="10"/>
                    <a:pt x="698" y="10"/>
                    <a:pt x="698" y="10"/>
                  </a:cubicBezTo>
                  <a:cubicBezTo>
                    <a:pt x="694" y="8"/>
                    <a:pt x="694" y="8"/>
                    <a:pt x="694" y="8"/>
                  </a:cubicBezTo>
                  <a:cubicBezTo>
                    <a:pt x="698" y="10"/>
                    <a:pt x="698" y="10"/>
                    <a:pt x="698" y="10"/>
                  </a:cubicBezTo>
                  <a:cubicBezTo>
                    <a:pt x="696" y="6"/>
                    <a:pt x="696" y="6"/>
                    <a:pt x="696" y="6"/>
                  </a:cubicBezTo>
                  <a:cubicBezTo>
                    <a:pt x="695" y="6"/>
                    <a:pt x="695" y="7"/>
                    <a:pt x="694" y="8"/>
                  </a:cubicBezTo>
                  <a:cubicBezTo>
                    <a:pt x="698" y="10"/>
                    <a:pt x="698" y="10"/>
                    <a:pt x="698" y="10"/>
                  </a:cubicBezTo>
                  <a:cubicBezTo>
                    <a:pt x="696" y="6"/>
                    <a:pt x="696" y="6"/>
                    <a:pt x="696" y="6"/>
                  </a:cubicBezTo>
                  <a:cubicBezTo>
                    <a:pt x="697" y="9"/>
                    <a:pt x="697" y="9"/>
                    <a:pt x="697" y="9"/>
                  </a:cubicBezTo>
                  <a:cubicBezTo>
                    <a:pt x="697" y="6"/>
                    <a:pt x="697" y="6"/>
                    <a:pt x="697" y="6"/>
                  </a:cubicBezTo>
                  <a:cubicBezTo>
                    <a:pt x="696" y="6"/>
                    <a:pt x="696" y="6"/>
                    <a:pt x="696" y="6"/>
                  </a:cubicBezTo>
                  <a:cubicBezTo>
                    <a:pt x="697" y="9"/>
                    <a:pt x="697" y="9"/>
                    <a:pt x="697" y="9"/>
                  </a:cubicBezTo>
                  <a:cubicBezTo>
                    <a:pt x="697" y="6"/>
                    <a:pt x="697" y="6"/>
                    <a:pt x="697" y="6"/>
                  </a:cubicBezTo>
                  <a:cubicBezTo>
                    <a:pt x="697" y="8"/>
                    <a:pt x="697" y="8"/>
                    <a:pt x="697" y="8"/>
                  </a:cubicBezTo>
                  <a:cubicBezTo>
                    <a:pt x="697" y="6"/>
                    <a:pt x="697" y="6"/>
                    <a:pt x="697" y="6"/>
                  </a:cubicBezTo>
                  <a:cubicBezTo>
                    <a:pt x="697" y="6"/>
                    <a:pt x="697" y="6"/>
                    <a:pt x="697" y="6"/>
                  </a:cubicBezTo>
                  <a:cubicBezTo>
                    <a:pt x="697" y="8"/>
                    <a:pt x="697" y="8"/>
                    <a:pt x="697" y="8"/>
                  </a:cubicBezTo>
                  <a:cubicBezTo>
                    <a:pt x="697" y="6"/>
                    <a:pt x="697" y="6"/>
                    <a:pt x="697" y="6"/>
                  </a:cubicBezTo>
                  <a:cubicBezTo>
                    <a:pt x="697" y="6"/>
                    <a:pt x="697" y="6"/>
                    <a:pt x="697" y="6"/>
                  </a:cubicBezTo>
                  <a:cubicBezTo>
                    <a:pt x="697" y="6"/>
                    <a:pt x="696" y="6"/>
                    <a:pt x="694" y="6"/>
                  </a:cubicBezTo>
                  <a:cubicBezTo>
                    <a:pt x="690" y="5"/>
                    <a:pt x="682" y="4"/>
                    <a:pt x="675" y="3"/>
                  </a:cubicBezTo>
                  <a:cubicBezTo>
                    <a:pt x="671" y="3"/>
                    <a:pt x="668" y="3"/>
                    <a:pt x="665" y="2"/>
                  </a:cubicBezTo>
                  <a:cubicBezTo>
                    <a:pt x="664" y="2"/>
                    <a:pt x="662" y="2"/>
                    <a:pt x="662" y="2"/>
                  </a:cubicBezTo>
                  <a:cubicBezTo>
                    <a:pt x="661" y="2"/>
                    <a:pt x="660" y="2"/>
                    <a:pt x="659" y="2"/>
                  </a:cubicBezTo>
                  <a:cubicBezTo>
                    <a:pt x="659" y="2"/>
                    <a:pt x="659" y="2"/>
                    <a:pt x="659" y="2"/>
                  </a:cubicBezTo>
                  <a:cubicBezTo>
                    <a:pt x="659" y="2"/>
                    <a:pt x="659" y="2"/>
                    <a:pt x="658" y="2"/>
                  </a:cubicBezTo>
                  <a:cubicBezTo>
                    <a:pt x="657" y="2"/>
                    <a:pt x="657" y="2"/>
                    <a:pt x="657" y="2"/>
                  </a:cubicBezTo>
                  <a:cubicBezTo>
                    <a:pt x="657" y="3"/>
                    <a:pt x="656" y="3"/>
                    <a:pt x="656" y="4"/>
                  </a:cubicBezTo>
                  <a:cubicBezTo>
                    <a:pt x="655" y="5"/>
                    <a:pt x="655" y="8"/>
                    <a:pt x="657" y="9"/>
                  </a:cubicBezTo>
                  <a:cubicBezTo>
                    <a:pt x="661" y="12"/>
                    <a:pt x="661" y="12"/>
                    <a:pt x="661" y="12"/>
                  </a:cubicBezTo>
                  <a:cubicBezTo>
                    <a:pt x="663" y="8"/>
                    <a:pt x="663" y="8"/>
                    <a:pt x="663" y="8"/>
                  </a:cubicBezTo>
                  <a:cubicBezTo>
                    <a:pt x="664" y="4"/>
                    <a:pt x="664" y="4"/>
                    <a:pt x="664" y="4"/>
                  </a:cubicBezTo>
                  <a:cubicBezTo>
                    <a:pt x="628" y="0"/>
                    <a:pt x="628" y="0"/>
                    <a:pt x="628" y="0"/>
                  </a:cubicBezTo>
                  <a:cubicBezTo>
                    <a:pt x="626" y="0"/>
                    <a:pt x="624" y="1"/>
                    <a:pt x="624" y="3"/>
                  </a:cubicBezTo>
                  <a:cubicBezTo>
                    <a:pt x="623" y="4"/>
                    <a:pt x="624" y="6"/>
                    <a:pt x="625" y="7"/>
                  </a:cubicBezTo>
                  <a:cubicBezTo>
                    <a:pt x="634" y="13"/>
                    <a:pt x="634" y="13"/>
                    <a:pt x="634" y="13"/>
                  </a:cubicBezTo>
                  <a:cubicBezTo>
                    <a:pt x="636" y="9"/>
                    <a:pt x="636" y="9"/>
                    <a:pt x="636" y="9"/>
                  </a:cubicBezTo>
                  <a:cubicBezTo>
                    <a:pt x="633" y="7"/>
                    <a:pt x="633" y="7"/>
                    <a:pt x="633" y="7"/>
                  </a:cubicBezTo>
                  <a:cubicBezTo>
                    <a:pt x="636" y="9"/>
                    <a:pt x="636" y="9"/>
                    <a:pt x="636" y="9"/>
                  </a:cubicBezTo>
                  <a:cubicBezTo>
                    <a:pt x="635" y="6"/>
                    <a:pt x="635" y="6"/>
                    <a:pt x="635" y="6"/>
                  </a:cubicBezTo>
                  <a:cubicBezTo>
                    <a:pt x="634" y="6"/>
                    <a:pt x="634" y="6"/>
                    <a:pt x="633" y="7"/>
                  </a:cubicBezTo>
                  <a:cubicBezTo>
                    <a:pt x="636" y="9"/>
                    <a:pt x="636" y="9"/>
                    <a:pt x="636" y="9"/>
                  </a:cubicBezTo>
                  <a:cubicBezTo>
                    <a:pt x="635" y="6"/>
                    <a:pt x="635" y="6"/>
                    <a:pt x="635" y="6"/>
                  </a:cubicBezTo>
                  <a:cubicBezTo>
                    <a:pt x="636" y="9"/>
                    <a:pt x="636" y="9"/>
                    <a:pt x="636" y="9"/>
                  </a:cubicBezTo>
                  <a:cubicBezTo>
                    <a:pt x="636" y="6"/>
                    <a:pt x="636" y="6"/>
                    <a:pt x="636" y="6"/>
                  </a:cubicBezTo>
                  <a:cubicBezTo>
                    <a:pt x="635" y="6"/>
                    <a:pt x="635" y="6"/>
                    <a:pt x="635" y="6"/>
                  </a:cubicBezTo>
                  <a:cubicBezTo>
                    <a:pt x="636" y="9"/>
                    <a:pt x="636" y="9"/>
                    <a:pt x="636" y="9"/>
                  </a:cubicBezTo>
                  <a:cubicBezTo>
                    <a:pt x="636" y="6"/>
                    <a:pt x="636" y="6"/>
                    <a:pt x="636" y="6"/>
                  </a:cubicBezTo>
                  <a:cubicBezTo>
                    <a:pt x="636" y="8"/>
                    <a:pt x="636" y="8"/>
                    <a:pt x="636" y="8"/>
                  </a:cubicBezTo>
                  <a:cubicBezTo>
                    <a:pt x="636" y="6"/>
                    <a:pt x="636" y="6"/>
                    <a:pt x="636" y="6"/>
                  </a:cubicBezTo>
                  <a:cubicBezTo>
                    <a:pt x="636" y="6"/>
                    <a:pt x="636" y="6"/>
                    <a:pt x="636" y="6"/>
                  </a:cubicBezTo>
                  <a:cubicBezTo>
                    <a:pt x="636" y="8"/>
                    <a:pt x="636" y="8"/>
                    <a:pt x="636" y="8"/>
                  </a:cubicBezTo>
                  <a:cubicBezTo>
                    <a:pt x="636" y="6"/>
                    <a:pt x="636" y="6"/>
                    <a:pt x="636" y="6"/>
                  </a:cubicBezTo>
                  <a:cubicBezTo>
                    <a:pt x="636" y="6"/>
                    <a:pt x="636" y="6"/>
                    <a:pt x="636" y="6"/>
                  </a:cubicBezTo>
                  <a:cubicBezTo>
                    <a:pt x="636" y="6"/>
                    <a:pt x="636" y="6"/>
                    <a:pt x="636" y="6"/>
                  </a:cubicBezTo>
                  <a:cubicBezTo>
                    <a:pt x="636" y="6"/>
                    <a:pt x="636" y="6"/>
                    <a:pt x="636" y="6"/>
                  </a:cubicBezTo>
                  <a:cubicBezTo>
                    <a:pt x="636" y="6"/>
                    <a:pt x="636" y="6"/>
                    <a:pt x="636" y="6"/>
                  </a:cubicBezTo>
                  <a:cubicBezTo>
                    <a:pt x="636" y="6"/>
                    <a:pt x="636" y="6"/>
                    <a:pt x="636" y="6"/>
                  </a:cubicBezTo>
                  <a:cubicBezTo>
                    <a:pt x="636" y="6"/>
                    <a:pt x="635" y="5"/>
                    <a:pt x="634" y="5"/>
                  </a:cubicBezTo>
                  <a:cubicBezTo>
                    <a:pt x="630" y="5"/>
                    <a:pt x="623" y="4"/>
                    <a:pt x="616" y="2"/>
                  </a:cubicBezTo>
                  <a:cubicBezTo>
                    <a:pt x="613" y="2"/>
                    <a:pt x="610" y="1"/>
                    <a:pt x="608" y="1"/>
                  </a:cubicBezTo>
                  <a:cubicBezTo>
                    <a:pt x="607" y="1"/>
                    <a:pt x="606" y="1"/>
                    <a:pt x="605" y="1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3" y="0"/>
                    <a:pt x="603" y="0"/>
                    <a:pt x="603" y="0"/>
                  </a:cubicBezTo>
                  <a:cubicBezTo>
                    <a:pt x="602" y="0"/>
                    <a:pt x="602" y="0"/>
                    <a:pt x="602" y="0"/>
                  </a:cubicBezTo>
                  <a:cubicBezTo>
                    <a:pt x="602" y="0"/>
                    <a:pt x="602" y="0"/>
                    <a:pt x="601" y="1"/>
                  </a:cubicBezTo>
                  <a:cubicBezTo>
                    <a:pt x="601" y="1"/>
                    <a:pt x="600" y="1"/>
                    <a:pt x="599" y="2"/>
                  </a:cubicBezTo>
                  <a:cubicBezTo>
                    <a:pt x="598" y="4"/>
                    <a:pt x="599" y="6"/>
                    <a:pt x="601" y="8"/>
                  </a:cubicBezTo>
                  <a:cubicBezTo>
                    <a:pt x="608" y="12"/>
                    <a:pt x="608" y="12"/>
                    <a:pt x="608" y="12"/>
                  </a:cubicBezTo>
                  <a:cubicBezTo>
                    <a:pt x="610" y="9"/>
                    <a:pt x="610" y="9"/>
                    <a:pt x="610" y="9"/>
                  </a:cubicBezTo>
                  <a:cubicBezTo>
                    <a:pt x="610" y="5"/>
                    <a:pt x="610" y="5"/>
                    <a:pt x="610" y="5"/>
                  </a:cubicBezTo>
                  <a:cubicBezTo>
                    <a:pt x="584" y="1"/>
                    <a:pt x="584" y="1"/>
                    <a:pt x="584" y="1"/>
                  </a:cubicBezTo>
                  <a:cubicBezTo>
                    <a:pt x="582" y="1"/>
                    <a:pt x="581" y="2"/>
                    <a:pt x="580" y="4"/>
                  </a:cubicBezTo>
                  <a:cubicBezTo>
                    <a:pt x="579" y="6"/>
                    <a:pt x="580" y="8"/>
                    <a:pt x="582" y="9"/>
                  </a:cubicBezTo>
                  <a:cubicBezTo>
                    <a:pt x="584" y="10"/>
                    <a:pt x="584" y="10"/>
                    <a:pt x="584" y="10"/>
                  </a:cubicBezTo>
                  <a:cubicBezTo>
                    <a:pt x="586" y="7"/>
                    <a:pt x="586" y="7"/>
                    <a:pt x="586" y="7"/>
                  </a:cubicBezTo>
                  <a:cubicBezTo>
                    <a:pt x="583" y="5"/>
                    <a:pt x="583" y="5"/>
                    <a:pt x="583" y="5"/>
                  </a:cubicBezTo>
                  <a:cubicBezTo>
                    <a:pt x="586" y="7"/>
                    <a:pt x="586" y="7"/>
                    <a:pt x="586" y="7"/>
                  </a:cubicBezTo>
                  <a:cubicBezTo>
                    <a:pt x="585" y="3"/>
                    <a:pt x="585" y="3"/>
                    <a:pt x="585" y="3"/>
                  </a:cubicBezTo>
                  <a:cubicBezTo>
                    <a:pt x="584" y="4"/>
                    <a:pt x="584" y="4"/>
                    <a:pt x="583" y="5"/>
                  </a:cubicBezTo>
                  <a:cubicBezTo>
                    <a:pt x="586" y="7"/>
                    <a:pt x="586" y="7"/>
                    <a:pt x="586" y="7"/>
                  </a:cubicBezTo>
                  <a:cubicBezTo>
                    <a:pt x="585" y="3"/>
                    <a:pt x="585" y="3"/>
                    <a:pt x="585" y="3"/>
                  </a:cubicBezTo>
                  <a:cubicBezTo>
                    <a:pt x="586" y="7"/>
                    <a:pt x="586" y="7"/>
                    <a:pt x="586" y="7"/>
                  </a:cubicBezTo>
                  <a:cubicBezTo>
                    <a:pt x="586" y="3"/>
                    <a:pt x="586" y="3"/>
                    <a:pt x="586" y="3"/>
                  </a:cubicBezTo>
                  <a:cubicBezTo>
                    <a:pt x="586" y="3"/>
                    <a:pt x="585" y="3"/>
                    <a:pt x="585" y="3"/>
                  </a:cubicBezTo>
                  <a:cubicBezTo>
                    <a:pt x="586" y="7"/>
                    <a:pt x="586" y="7"/>
                    <a:pt x="586" y="7"/>
                  </a:cubicBezTo>
                  <a:cubicBezTo>
                    <a:pt x="586" y="3"/>
                    <a:pt x="586" y="3"/>
                    <a:pt x="586" y="3"/>
                  </a:cubicBezTo>
                  <a:cubicBezTo>
                    <a:pt x="586" y="5"/>
                    <a:pt x="586" y="5"/>
                    <a:pt x="586" y="5"/>
                  </a:cubicBezTo>
                  <a:cubicBezTo>
                    <a:pt x="586" y="3"/>
                    <a:pt x="586" y="3"/>
                    <a:pt x="586" y="3"/>
                  </a:cubicBezTo>
                  <a:cubicBezTo>
                    <a:pt x="586" y="3"/>
                    <a:pt x="586" y="3"/>
                    <a:pt x="586" y="3"/>
                  </a:cubicBezTo>
                  <a:cubicBezTo>
                    <a:pt x="586" y="5"/>
                    <a:pt x="586" y="5"/>
                    <a:pt x="586" y="5"/>
                  </a:cubicBezTo>
                  <a:cubicBezTo>
                    <a:pt x="586" y="3"/>
                    <a:pt x="586" y="3"/>
                    <a:pt x="586" y="3"/>
                  </a:cubicBezTo>
                  <a:cubicBezTo>
                    <a:pt x="586" y="3"/>
                    <a:pt x="586" y="3"/>
                    <a:pt x="586" y="3"/>
                  </a:cubicBezTo>
                  <a:cubicBezTo>
                    <a:pt x="585" y="3"/>
                    <a:pt x="583" y="3"/>
                    <a:pt x="579" y="3"/>
                  </a:cubicBezTo>
                  <a:cubicBezTo>
                    <a:pt x="575" y="2"/>
                    <a:pt x="569" y="2"/>
                    <a:pt x="564" y="2"/>
                  </a:cubicBezTo>
                  <a:cubicBezTo>
                    <a:pt x="559" y="1"/>
                    <a:pt x="555" y="1"/>
                    <a:pt x="555" y="1"/>
                  </a:cubicBezTo>
                  <a:cubicBezTo>
                    <a:pt x="553" y="1"/>
                    <a:pt x="551" y="2"/>
                    <a:pt x="551" y="3"/>
                  </a:cubicBezTo>
                  <a:cubicBezTo>
                    <a:pt x="550" y="5"/>
                    <a:pt x="551" y="7"/>
                    <a:pt x="552" y="8"/>
                  </a:cubicBezTo>
                  <a:cubicBezTo>
                    <a:pt x="560" y="13"/>
                    <a:pt x="560" y="13"/>
                    <a:pt x="560" y="13"/>
                  </a:cubicBezTo>
                  <a:cubicBezTo>
                    <a:pt x="562" y="9"/>
                    <a:pt x="562" y="9"/>
                    <a:pt x="562" y="9"/>
                  </a:cubicBezTo>
                  <a:cubicBezTo>
                    <a:pt x="563" y="6"/>
                    <a:pt x="563" y="6"/>
                    <a:pt x="563" y="6"/>
                  </a:cubicBezTo>
                  <a:cubicBezTo>
                    <a:pt x="534" y="1"/>
                    <a:pt x="534" y="1"/>
                    <a:pt x="534" y="1"/>
                  </a:cubicBezTo>
                  <a:cubicBezTo>
                    <a:pt x="532" y="0"/>
                    <a:pt x="530" y="1"/>
                    <a:pt x="530" y="3"/>
                  </a:cubicBezTo>
                  <a:cubicBezTo>
                    <a:pt x="529" y="5"/>
                    <a:pt x="530" y="7"/>
                    <a:pt x="531" y="8"/>
                  </a:cubicBezTo>
                  <a:cubicBezTo>
                    <a:pt x="535" y="10"/>
                    <a:pt x="535" y="10"/>
                    <a:pt x="535" y="10"/>
                  </a:cubicBezTo>
                  <a:cubicBezTo>
                    <a:pt x="537" y="7"/>
                    <a:pt x="537" y="7"/>
                    <a:pt x="537" y="7"/>
                  </a:cubicBezTo>
                  <a:cubicBezTo>
                    <a:pt x="537" y="3"/>
                    <a:pt x="537" y="3"/>
                    <a:pt x="537" y="3"/>
                  </a:cubicBezTo>
                  <a:cubicBezTo>
                    <a:pt x="513" y="1"/>
                    <a:pt x="513" y="1"/>
                    <a:pt x="513" y="1"/>
                  </a:cubicBezTo>
                  <a:cubicBezTo>
                    <a:pt x="511" y="1"/>
                    <a:pt x="509" y="2"/>
                    <a:pt x="509" y="4"/>
                  </a:cubicBezTo>
                  <a:cubicBezTo>
                    <a:pt x="508" y="6"/>
                    <a:pt x="509" y="7"/>
                    <a:pt x="511" y="8"/>
                  </a:cubicBezTo>
                  <a:cubicBezTo>
                    <a:pt x="516" y="12"/>
                    <a:pt x="516" y="12"/>
                    <a:pt x="516" y="12"/>
                  </a:cubicBezTo>
                  <a:cubicBezTo>
                    <a:pt x="518" y="9"/>
                    <a:pt x="518" y="9"/>
                    <a:pt x="518" y="9"/>
                  </a:cubicBezTo>
                  <a:cubicBezTo>
                    <a:pt x="519" y="5"/>
                    <a:pt x="519" y="5"/>
                    <a:pt x="519" y="5"/>
                  </a:cubicBezTo>
                  <a:cubicBezTo>
                    <a:pt x="496" y="4"/>
                    <a:pt x="496" y="4"/>
                    <a:pt x="496" y="4"/>
                  </a:cubicBezTo>
                  <a:cubicBezTo>
                    <a:pt x="494" y="3"/>
                    <a:pt x="492" y="5"/>
                    <a:pt x="492" y="6"/>
                  </a:cubicBezTo>
                  <a:cubicBezTo>
                    <a:pt x="491" y="8"/>
                    <a:pt x="492" y="10"/>
                    <a:pt x="493" y="11"/>
                  </a:cubicBezTo>
                  <a:cubicBezTo>
                    <a:pt x="493" y="11"/>
                    <a:pt x="493" y="11"/>
                    <a:pt x="493" y="11"/>
                  </a:cubicBezTo>
                  <a:cubicBezTo>
                    <a:pt x="495" y="7"/>
                    <a:pt x="495" y="7"/>
                    <a:pt x="495" y="7"/>
                  </a:cubicBezTo>
                  <a:cubicBezTo>
                    <a:pt x="496" y="4"/>
                    <a:pt x="496" y="4"/>
                    <a:pt x="496" y="4"/>
                  </a:cubicBezTo>
                  <a:cubicBezTo>
                    <a:pt x="460" y="0"/>
                    <a:pt x="460" y="0"/>
                    <a:pt x="460" y="0"/>
                  </a:cubicBezTo>
                  <a:cubicBezTo>
                    <a:pt x="458" y="0"/>
                    <a:pt x="456" y="1"/>
                    <a:pt x="455" y="3"/>
                  </a:cubicBezTo>
                  <a:cubicBezTo>
                    <a:pt x="455" y="4"/>
                    <a:pt x="456" y="6"/>
                    <a:pt x="457" y="7"/>
                  </a:cubicBezTo>
                  <a:cubicBezTo>
                    <a:pt x="461" y="10"/>
                    <a:pt x="461" y="10"/>
                    <a:pt x="461" y="10"/>
                  </a:cubicBezTo>
                  <a:cubicBezTo>
                    <a:pt x="463" y="6"/>
                    <a:pt x="463" y="6"/>
                    <a:pt x="463" y="6"/>
                  </a:cubicBezTo>
                  <a:cubicBezTo>
                    <a:pt x="463" y="2"/>
                    <a:pt x="463" y="2"/>
                    <a:pt x="463" y="2"/>
                  </a:cubicBezTo>
                  <a:cubicBezTo>
                    <a:pt x="463" y="2"/>
                    <a:pt x="457" y="2"/>
                    <a:pt x="451" y="2"/>
                  </a:cubicBezTo>
                  <a:cubicBezTo>
                    <a:pt x="449" y="2"/>
                    <a:pt x="447" y="2"/>
                    <a:pt x="446" y="2"/>
                  </a:cubicBezTo>
                  <a:cubicBezTo>
                    <a:pt x="445" y="2"/>
                    <a:pt x="444" y="2"/>
                    <a:pt x="444" y="2"/>
                  </a:cubicBezTo>
                  <a:cubicBezTo>
                    <a:pt x="443" y="2"/>
                    <a:pt x="443" y="2"/>
                    <a:pt x="443" y="2"/>
                  </a:cubicBezTo>
                  <a:cubicBezTo>
                    <a:pt x="442" y="3"/>
                    <a:pt x="442" y="3"/>
                    <a:pt x="442" y="3"/>
                  </a:cubicBezTo>
                  <a:cubicBezTo>
                    <a:pt x="442" y="3"/>
                    <a:pt x="442" y="3"/>
                    <a:pt x="442" y="3"/>
                  </a:cubicBezTo>
                  <a:cubicBezTo>
                    <a:pt x="441" y="3"/>
                    <a:pt x="441" y="3"/>
                    <a:pt x="440" y="4"/>
                  </a:cubicBezTo>
                  <a:cubicBezTo>
                    <a:pt x="439" y="5"/>
                    <a:pt x="439" y="6"/>
                    <a:pt x="440" y="7"/>
                  </a:cubicBezTo>
                  <a:cubicBezTo>
                    <a:pt x="440" y="8"/>
                    <a:pt x="440" y="9"/>
                    <a:pt x="441" y="10"/>
                  </a:cubicBezTo>
                  <a:cubicBezTo>
                    <a:pt x="443" y="11"/>
                    <a:pt x="443" y="11"/>
                    <a:pt x="443" y="11"/>
                  </a:cubicBezTo>
                  <a:cubicBezTo>
                    <a:pt x="445" y="7"/>
                    <a:pt x="445" y="7"/>
                    <a:pt x="445" y="7"/>
                  </a:cubicBezTo>
                  <a:cubicBezTo>
                    <a:pt x="441" y="5"/>
                    <a:pt x="441" y="5"/>
                    <a:pt x="441" y="5"/>
                  </a:cubicBezTo>
                  <a:cubicBezTo>
                    <a:pt x="445" y="7"/>
                    <a:pt x="445" y="7"/>
                    <a:pt x="445" y="7"/>
                  </a:cubicBezTo>
                  <a:cubicBezTo>
                    <a:pt x="442" y="4"/>
                    <a:pt x="442" y="4"/>
                    <a:pt x="442" y="4"/>
                  </a:cubicBezTo>
                  <a:cubicBezTo>
                    <a:pt x="442" y="4"/>
                    <a:pt x="442" y="5"/>
                    <a:pt x="441" y="5"/>
                  </a:cubicBezTo>
                  <a:cubicBezTo>
                    <a:pt x="445" y="7"/>
                    <a:pt x="445" y="7"/>
                    <a:pt x="445" y="7"/>
                  </a:cubicBezTo>
                  <a:cubicBezTo>
                    <a:pt x="442" y="4"/>
                    <a:pt x="442" y="4"/>
                    <a:pt x="442" y="4"/>
                  </a:cubicBezTo>
                  <a:cubicBezTo>
                    <a:pt x="445" y="7"/>
                    <a:pt x="445" y="7"/>
                    <a:pt x="445" y="7"/>
                  </a:cubicBezTo>
                  <a:cubicBezTo>
                    <a:pt x="443" y="4"/>
                    <a:pt x="443" y="4"/>
                    <a:pt x="443" y="4"/>
                  </a:cubicBezTo>
                  <a:cubicBezTo>
                    <a:pt x="443" y="4"/>
                    <a:pt x="443" y="4"/>
                    <a:pt x="442" y="4"/>
                  </a:cubicBezTo>
                  <a:cubicBezTo>
                    <a:pt x="445" y="7"/>
                    <a:pt x="445" y="7"/>
                    <a:pt x="445" y="7"/>
                  </a:cubicBezTo>
                  <a:cubicBezTo>
                    <a:pt x="443" y="4"/>
                    <a:pt x="443" y="4"/>
                    <a:pt x="443" y="4"/>
                  </a:cubicBezTo>
                  <a:cubicBezTo>
                    <a:pt x="444" y="6"/>
                    <a:pt x="444" y="6"/>
                    <a:pt x="444" y="6"/>
                  </a:cubicBezTo>
                  <a:cubicBezTo>
                    <a:pt x="444" y="4"/>
                    <a:pt x="444" y="4"/>
                    <a:pt x="444" y="4"/>
                  </a:cubicBezTo>
                  <a:cubicBezTo>
                    <a:pt x="443" y="4"/>
                    <a:pt x="443" y="4"/>
                    <a:pt x="443" y="4"/>
                  </a:cubicBezTo>
                  <a:cubicBezTo>
                    <a:pt x="444" y="6"/>
                    <a:pt x="444" y="6"/>
                    <a:pt x="444" y="6"/>
                  </a:cubicBezTo>
                  <a:cubicBezTo>
                    <a:pt x="444" y="4"/>
                    <a:pt x="444" y="4"/>
                    <a:pt x="444" y="4"/>
                  </a:cubicBezTo>
                  <a:cubicBezTo>
                    <a:pt x="444" y="4"/>
                    <a:pt x="443" y="4"/>
                    <a:pt x="442" y="4"/>
                  </a:cubicBezTo>
                  <a:cubicBezTo>
                    <a:pt x="441" y="4"/>
                    <a:pt x="440" y="4"/>
                    <a:pt x="439" y="4"/>
                  </a:cubicBezTo>
                  <a:cubicBezTo>
                    <a:pt x="435" y="4"/>
                    <a:pt x="432" y="4"/>
                    <a:pt x="429" y="4"/>
                  </a:cubicBezTo>
                  <a:cubicBezTo>
                    <a:pt x="426" y="3"/>
                    <a:pt x="424" y="3"/>
                    <a:pt x="424" y="3"/>
                  </a:cubicBezTo>
                  <a:cubicBezTo>
                    <a:pt x="422" y="3"/>
                    <a:pt x="420" y="4"/>
                    <a:pt x="420" y="6"/>
                  </a:cubicBezTo>
                  <a:cubicBezTo>
                    <a:pt x="419" y="8"/>
                    <a:pt x="420" y="10"/>
                    <a:pt x="422" y="11"/>
                  </a:cubicBezTo>
                  <a:cubicBezTo>
                    <a:pt x="422" y="11"/>
                    <a:pt x="422" y="11"/>
                    <a:pt x="422" y="11"/>
                  </a:cubicBezTo>
                  <a:cubicBezTo>
                    <a:pt x="424" y="8"/>
                    <a:pt x="424" y="8"/>
                    <a:pt x="424" y="8"/>
                  </a:cubicBezTo>
                  <a:cubicBezTo>
                    <a:pt x="421" y="6"/>
                    <a:pt x="421" y="6"/>
                    <a:pt x="421" y="6"/>
                  </a:cubicBezTo>
                  <a:cubicBezTo>
                    <a:pt x="424" y="8"/>
                    <a:pt x="424" y="8"/>
                    <a:pt x="424" y="8"/>
                  </a:cubicBezTo>
                  <a:cubicBezTo>
                    <a:pt x="423" y="4"/>
                    <a:pt x="423" y="4"/>
                    <a:pt x="423" y="4"/>
                  </a:cubicBezTo>
                  <a:cubicBezTo>
                    <a:pt x="422" y="4"/>
                    <a:pt x="422" y="5"/>
                    <a:pt x="421" y="6"/>
                  </a:cubicBezTo>
                  <a:cubicBezTo>
                    <a:pt x="424" y="8"/>
                    <a:pt x="424" y="8"/>
                    <a:pt x="424" y="8"/>
                  </a:cubicBezTo>
                  <a:cubicBezTo>
                    <a:pt x="423" y="4"/>
                    <a:pt x="423" y="4"/>
                    <a:pt x="423" y="4"/>
                  </a:cubicBezTo>
                  <a:cubicBezTo>
                    <a:pt x="424" y="8"/>
                    <a:pt x="424" y="8"/>
                    <a:pt x="424" y="8"/>
                  </a:cubicBezTo>
                  <a:cubicBezTo>
                    <a:pt x="424" y="4"/>
                    <a:pt x="424" y="4"/>
                    <a:pt x="424" y="4"/>
                  </a:cubicBezTo>
                  <a:cubicBezTo>
                    <a:pt x="423" y="4"/>
                    <a:pt x="423" y="4"/>
                    <a:pt x="423" y="4"/>
                  </a:cubicBezTo>
                  <a:cubicBezTo>
                    <a:pt x="424" y="8"/>
                    <a:pt x="424" y="8"/>
                    <a:pt x="424" y="8"/>
                  </a:cubicBezTo>
                  <a:cubicBezTo>
                    <a:pt x="424" y="4"/>
                    <a:pt x="424" y="4"/>
                    <a:pt x="424" y="4"/>
                  </a:cubicBezTo>
                  <a:cubicBezTo>
                    <a:pt x="424" y="6"/>
                    <a:pt x="424" y="6"/>
                    <a:pt x="424" y="6"/>
                  </a:cubicBezTo>
                  <a:cubicBezTo>
                    <a:pt x="424" y="4"/>
                    <a:pt x="424" y="4"/>
                    <a:pt x="424" y="4"/>
                  </a:cubicBezTo>
                  <a:cubicBezTo>
                    <a:pt x="424" y="4"/>
                    <a:pt x="424" y="4"/>
                    <a:pt x="424" y="4"/>
                  </a:cubicBezTo>
                  <a:cubicBezTo>
                    <a:pt x="424" y="6"/>
                    <a:pt x="424" y="6"/>
                    <a:pt x="424" y="6"/>
                  </a:cubicBezTo>
                  <a:cubicBezTo>
                    <a:pt x="424" y="4"/>
                    <a:pt x="424" y="4"/>
                    <a:pt x="424" y="4"/>
                  </a:cubicBezTo>
                  <a:cubicBezTo>
                    <a:pt x="424" y="4"/>
                    <a:pt x="424" y="4"/>
                    <a:pt x="424" y="4"/>
                  </a:cubicBezTo>
                  <a:cubicBezTo>
                    <a:pt x="423" y="4"/>
                    <a:pt x="421" y="4"/>
                    <a:pt x="417" y="4"/>
                  </a:cubicBezTo>
                  <a:cubicBezTo>
                    <a:pt x="413" y="3"/>
                    <a:pt x="406" y="3"/>
                    <a:pt x="401" y="2"/>
                  </a:cubicBezTo>
                  <a:cubicBezTo>
                    <a:pt x="396" y="2"/>
                    <a:pt x="392" y="1"/>
                    <a:pt x="392" y="1"/>
                  </a:cubicBezTo>
                  <a:cubicBezTo>
                    <a:pt x="391" y="1"/>
                    <a:pt x="389" y="2"/>
                    <a:pt x="388" y="4"/>
                  </a:cubicBezTo>
                  <a:cubicBezTo>
                    <a:pt x="388" y="5"/>
                    <a:pt x="388" y="7"/>
                    <a:pt x="390" y="8"/>
                  </a:cubicBezTo>
                  <a:cubicBezTo>
                    <a:pt x="398" y="13"/>
                    <a:pt x="398" y="13"/>
                    <a:pt x="398" y="13"/>
                  </a:cubicBezTo>
                  <a:cubicBezTo>
                    <a:pt x="400" y="10"/>
                    <a:pt x="400" y="10"/>
                    <a:pt x="400" y="10"/>
                  </a:cubicBezTo>
                  <a:cubicBezTo>
                    <a:pt x="400" y="6"/>
                    <a:pt x="400" y="6"/>
                    <a:pt x="400" y="6"/>
                  </a:cubicBezTo>
                  <a:cubicBezTo>
                    <a:pt x="366" y="3"/>
                    <a:pt x="366" y="3"/>
                    <a:pt x="366" y="3"/>
                  </a:cubicBezTo>
                  <a:cubicBezTo>
                    <a:pt x="364" y="2"/>
                    <a:pt x="362" y="3"/>
                    <a:pt x="362" y="5"/>
                  </a:cubicBezTo>
                  <a:cubicBezTo>
                    <a:pt x="361" y="7"/>
                    <a:pt x="362" y="9"/>
                    <a:pt x="363" y="10"/>
                  </a:cubicBezTo>
                  <a:cubicBezTo>
                    <a:pt x="365" y="11"/>
                    <a:pt x="365" y="11"/>
                    <a:pt x="365" y="11"/>
                  </a:cubicBezTo>
                  <a:cubicBezTo>
                    <a:pt x="367" y="7"/>
                    <a:pt x="367" y="7"/>
                    <a:pt x="367" y="7"/>
                  </a:cubicBezTo>
                  <a:cubicBezTo>
                    <a:pt x="364" y="5"/>
                    <a:pt x="364" y="5"/>
                    <a:pt x="364" y="5"/>
                  </a:cubicBezTo>
                  <a:cubicBezTo>
                    <a:pt x="367" y="7"/>
                    <a:pt x="367" y="7"/>
                    <a:pt x="367" y="7"/>
                  </a:cubicBezTo>
                  <a:cubicBezTo>
                    <a:pt x="365" y="4"/>
                    <a:pt x="365" y="4"/>
                    <a:pt x="365" y="4"/>
                  </a:cubicBezTo>
                  <a:cubicBezTo>
                    <a:pt x="365" y="4"/>
                    <a:pt x="364" y="4"/>
                    <a:pt x="364" y="5"/>
                  </a:cubicBezTo>
                  <a:cubicBezTo>
                    <a:pt x="367" y="7"/>
                    <a:pt x="367" y="7"/>
                    <a:pt x="367" y="7"/>
                  </a:cubicBezTo>
                  <a:cubicBezTo>
                    <a:pt x="365" y="4"/>
                    <a:pt x="365" y="4"/>
                    <a:pt x="365" y="4"/>
                  </a:cubicBezTo>
                  <a:cubicBezTo>
                    <a:pt x="367" y="7"/>
                    <a:pt x="367" y="7"/>
                    <a:pt x="367" y="7"/>
                  </a:cubicBezTo>
                  <a:cubicBezTo>
                    <a:pt x="366" y="4"/>
                    <a:pt x="366" y="4"/>
                    <a:pt x="366" y="4"/>
                  </a:cubicBezTo>
                  <a:cubicBezTo>
                    <a:pt x="366" y="4"/>
                    <a:pt x="366" y="4"/>
                    <a:pt x="365" y="4"/>
                  </a:cubicBezTo>
                  <a:cubicBezTo>
                    <a:pt x="367" y="7"/>
                    <a:pt x="367" y="7"/>
                    <a:pt x="367" y="7"/>
                  </a:cubicBezTo>
                  <a:cubicBezTo>
                    <a:pt x="366" y="4"/>
                    <a:pt x="366" y="4"/>
                    <a:pt x="366" y="4"/>
                  </a:cubicBezTo>
                  <a:cubicBezTo>
                    <a:pt x="366" y="5"/>
                    <a:pt x="366" y="5"/>
                    <a:pt x="366" y="5"/>
                  </a:cubicBezTo>
                  <a:cubicBezTo>
                    <a:pt x="366" y="4"/>
                    <a:pt x="366" y="4"/>
                    <a:pt x="366" y="4"/>
                  </a:cubicBezTo>
                  <a:cubicBezTo>
                    <a:pt x="366" y="4"/>
                    <a:pt x="366" y="4"/>
                    <a:pt x="366" y="4"/>
                  </a:cubicBezTo>
                  <a:cubicBezTo>
                    <a:pt x="366" y="5"/>
                    <a:pt x="366" y="5"/>
                    <a:pt x="366" y="5"/>
                  </a:cubicBezTo>
                  <a:cubicBezTo>
                    <a:pt x="366" y="4"/>
                    <a:pt x="366" y="4"/>
                    <a:pt x="366" y="4"/>
                  </a:cubicBezTo>
                  <a:cubicBezTo>
                    <a:pt x="366" y="4"/>
                    <a:pt x="366" y="4"/>
                    <a:pt x="366" y="4"/>
                  </a:cubicBezTo>
                  <a:cubicBezTo>
                    <a:pt x="365" y="4"/>
                    <a:pt x="364" y="4"/>
                    <a:pt x="363" y="4"/>
                  </a:cubicBezTo>
                  <a:cubicBezTo>
                    <a:pt x="358" y="4"/>
                    <a:pt x="352" y="4"/>
                    <a:pt x="346" y="3"/>
                  </a:cubicBezTo>
                  <a:cubicBezTo>
                    <a:pt x="341" y="3"/>
                    <a:pt x="336" y="3"/>
                    <a:pt x="336" y="3"/>
                  </a:cubicBezTo>
                  <a:cubicBezTo>
                    <a:pt x="335" y="3"/>
                    <a:pt x="333" y="4"/>
                    <a:pt x="332" y="6"/>
                  </a:cubicBezTo>
                  <a:cubicBezTo>
                    <a:pt x="332" y="7"/>
                    <a:pt x="333" y="9"/>
                    <a:pt x="334" y="10"/>
                  </a:cubicBezTo>
                  <a:cubicBezTo>
                    <a:pt x="337" y="12"/>
                    <a:pt x="337" y="12"/>
                    <a:pt x="337" y="12"/>
                  </a:cubicBezTo>
                  <a:cubicBezTo>
                    <a:pt x="339" y="9"/>
                    <a:pt x="339" y="9"/>
                    <a:pt x="339" y="9"/>
                  </a:cubicBezTo>
                  <a:cubicBezTo>
                    <a:pt x="336" y="7"/>
                    <a:pt x="336" y="7"/>
                    <a:pt x="336" y="7"/>
                  </a:cubicBezTo>
                  <a:cubicBezTo>
                    <a:pt x="339" y="9"/>
                    <a:pt x="339" y="9"/>
                    <a:pt x="339" y="9"/>
                  </a:cubicBezTo>
                  <a:cubicBezTo>
                    <a:pt x="338" y="5"/>
                    <a:pt x="338" y="5"/>
                    <a:pt x="338" y="5"/>
                  </a:cubicBezTo>
                  <a:cubicBezTo>
                    <a:pt x="338" y="6"/>
                    <a:pt x="337" y="6"/>
                    <a:pt x="336" y="7"/>
                  </a:cubicBezTo>
                  <a:cubicBezTo>
                    <a:pt x="339" y="9"/>
                    <a:pt x="339" y="9"/>
                    <a:pt x="339" y="9"/>
                  </a:cubicBezTo>
                  <a:cubicBezTo>
                    <a:pt x="338" y="5"/>
                    <a:pt x="338" y="5"/>
                    <a:pt x="338" y="5"/>
                  </a:cubicBezTo>
                  <a:cubicBezTo>
                    <a:pt x="339" y="8"/>
                    <a:pt x="339" y="8"/>
                    <a:pt x="339" y="8"/>
                  </a:cubicBezTo>
                  <a:cubicBezTo>
                    <a:pt x="339" y="5"/>
                    <a:pt x="339" y="5"/>
                    <a:pt x="339" y="5"/>
                  </a:cubicBezTo>
                  <a:cubicBezTo>
                    <a:pt x="339" y="5"/>
                    <a:pt x="338" y="5"/>
                    <a:pt x="338" y="5"/>
                  </a:cubicBezTo>
                  <a:cubicBezTo>
                    <a:pt x="339" y="8"/>
                    <a:pt x="339" y="8"/>
                    <a:pt x="339" y="8"/>
                  </a:cubicBezTo>
                  <a:cubicBezTo>
                    <a:pt x="339" y="5"/>
                    <a:pt x="339" y="5"/>
                    <a:pt x="339" y="5"/>
                  </a:cubicBezTo>
                  <a:cubicBezTo>
                    <a:pt x="339" y="6"/>
                    <a:pt x="339" y="6"/>
                    <a:pt x="339" y="6"/>
                  </a:cubicBezTo>
                  <a:cubicBezTo>
                    <a:pt x="339" y="5"/>
                    <a:pt x="339" y="5"/>
                    <a:pt x="339" y="5"/>
                  </a:cubicBezTo>
                  <a:cubicBezTo>
                    <a:pt x="339" y="5"/>
                    <a:pt x="339" y="5"/>
                    <a:pt x="339" y="5"/>
                  </a:cubicBezTo>
                  <a:cubicBezTo>
                    <a:pt x="339" y="6"/>
                    <a:pt x="339" y="6"/>
                    <a:pt x="339" y="6"/>
                  </a:cubicBezTo>
                  <a:cubicBezTo>
                    <a:pt x="339" y="5"/>
                    <a:pt x="339" y="5"/>
                    <a:pt x="339" y="5"/>
                  </a:cubicBezTo>
                  <a:cubicBezTo>
                    <a:pt x="339" y="5"/>
                    <a:pt x="338" y="5"/>
                    <a:pt x="337" y="5"/>
                  </a:cubicBezTo>
                  <a:cubicBezTo>
                    <a:pt x="335" y="5"/>
                    <a:pt x="329" y="4"/>
                    <a:pt x="324" y="3"/>
                  </a:cubicBezTo>
                  <a:cubicBezTo>
                    <a:pt x="322" y="3"/>
                    <a:pt x="319" y="2"/>
                    <a:pt x="317" y="2"/>
                  </a:cubicBezTo>
                  <a:cubicBezTo>
                    <a:pt x="316" y="2"/>
                    <a:pt x="316" y="2"/>
                    <a:pt x="315" y="2"/>
                  </a:cubicBezTo>
                  <a:cubicBezTo>
                    <a:pt x="314" y="1"/>
                    <a:pt x="313" y="1"/>
                    <a:pt x="313" y="1"/>
                  </a:cubicBezTo>
                  <a:cubicBezTo>
                    <a:pt x="313" y="1"/>
                    <a:pt x="312" y="1"/>
                    <a:pt x="312" y="1"/>
                  </a:cubicBezTo>
                  <a:cubicBezTo>
                    <a:pt x="312" y="2"/>
                    <a:pt x="311" y="2"/>
                    <a:pt x="311" y="2"/>
                  </a:cubicBezTo>
                  <a:cubicBezTo>
                    <a:pt x="311" y="2"/>
                    <a:pt x="310" y="2"/>
                    <a:pt x="309" y="3"/>
                  </a:cubicBezTo>
                  <a:cubicBezTo>
                    <a:pt x="309" y="4"/>
                    <a:pt x="308" y="5"/>
                    <a:pt x="309" y="6"/>
                  </a:cubicBezTo>
                  <a:cubicBezTo>
                    <a:pt x="309" y="7"/>
                    <a:pt x="309" y="8"/>
                    <a:pt x="310" y="9"/>
                  </a:cubicBezTo>
                  <a:cubicBezTo>
                    <a:pt x="311" y="9"/>
                    <a:pt x="311" y="9"/>
                    <a:pt x="311" y="9"/>
                  </a:cubicBezTo>
                  <a:cubicBezTo>
                    <a:pt x="313" y="6"/>
                    <a:pt x="313" y="6"/>
                    <a:pt x="313" y="6"/>
                  </a:cubicBezTo>
                  <a:cubicBezTo>
                    <a:pt x="314" y="2"/>
                    <a:pt x="314" y="2"/>
                    <a:pt x="314" y="2"/>
                  </a:cubicBezTo>
                  <a:cubicBezTo>
                    <a:pt x="291" y="2"/>
                    <a:pt x="291" y="2"/>
                    <a:pt x="291" y="2"/>
                  </a:cubicBezTo>
                  <a:cubicBezTo>
                    <a:pt x="290" y="1"/>
                    <a:pt x="288" y="3"/>
                    <a:pt x="288" y="4"/>
                  </a:cubicBezTo>
                  <a:cubicBezTo>
                    <a:pt x="287" y="6"/>
                    <a:pt x="288" y="8"/>
                    <a:pt x="289" y="9"/>
                  </a:cubicBezTo>
                  <a:cubicBezTo>
                    <a:pt x="293" y="11"/>
                    <a:pt x="293" y="11"/>
                    <a:pt x="293" y="11"/>
                  </a:cubicBezTo>
                  <a:cubicBezTo>
                    <a:pt x="295" y="8"/>
                    <a:pt x="295" y="8"/>
                    <a:pt x="295" y="8"/>
                  </a:cubicBezTo>
                  <a:cubicBezTo>
                    <a:pt x="296" y="4"/>
                    <a:pt x="296" y="4"/>
                    <a:pt x="296" y="4"/>
                  </a:cubicBezTo>
                  <a:cubicBezTo>
                    <a:pt x="296" y="4"/>
                    <a:pt x="290" y="4"/>
                    <a:pt x="283" y="3"/>
                  </a:cubicBezTo>
                  <a:cubicBezTo>
                    <a:pt x="276" y="3"/>
                    <a:pt x="268" y="2"/>
                    <a:pt x="265" y="2"/>
                  </a:cubicBezTo>
                  <a:cubicBezTo>
                    <a:pt x="265" y="2"/>
                    <a:pt x="265" y="2"/>
                    <a:pt x="264" y="2"/>
                  </a:cubicBezTo>
                  <a:cubicBezTo>
                    <a:pt x="263" y="2"/>
                    <a:pt x="263" y="2"/>
                    <a:pt x="263" y="2"/>
                  </a:cubicBezTo>
                  <a:cubicBezTo>
                    <a:pt x="263" y="2"/>
                    <a:pt x="263" y="3"/>
                    <a:pt x="263" y="3"/>
                  </a:cubicBezTo>
                  <a:cubicBezTo>
                    <a:pt x="262" y="3"/>
                    <a:pt x="262" y="3"/>
                    <a:pt x="262" y="3"/>
                  </a:cubicBezTo>
                  <a:cubicBezTo>
                    <a:pt x="262" y="3"/>
                    <a:pt x="261" y="4"/>
                    <a:pt x="261" y="4"/>
                  </a:cubicBezTo>
                  <a:cubicBezTo>
                    <a:pt x="260" y="5"/>
                    <a:pt x="260" y="6"/>
                    <a:pt x="260" y="7"/>
                  </a:cubicBezTo>
                  <a:cubicBezTo>
                    <a:pt x="261" y="8"/>
                    <a:pt x="261" y="9"/>
                    <a:pt x="262" y="10"/>
                  </a:cubicBezTo>
                  <a:cubicBezTo>
                    <a:pt x="267" y="12"/>
                    <a:pt x="267" y="12"/>
                    <a:pt x="267" y="12"/>
                  </a:cubicBezTo>
                  <a:cubicBezTo>
                    <a:pt x="269" y="9"/>
                    <a:pt x="269" y="9"/>
                    <a:pt x="269" y="9"/>
                  </a:cubicBezTo>
                  <a:cubicBezTo>
                    <a:pt x="265" y="7"/>
                    <a:pt x="265" y="7"/>
                    <a:pt x="265" y="7"/>
                  </a:cubicBezTo>
                  <a:cubicBezTo>
                    <a:pt x="269" y="9"/>
                    <a:pt x="269" y="9"/>
                    <a:pt x="269" y="9"/>
                  </a:cubicBezTo>
                  <a:cubicBezTo>
                    <a:pt x="267" y="6"/>
                    <a:pt x="267" y="6"/>
                    <a:pt x="267" y="6"/>
                  </a:cubicBezTo>
                  <a:cubicBezTo>
                    <a:pt x="266" y="6"/>
                    <a:pt x="266" y="6"/>
                    <a:pt x="265" y="7"/>
                  </a:cubicBezTo>
                  <a:cubicBezTo>
                    <a:pt x="269" y="9"/>
                    <a:pt x="269" y="9"/>
                    <a:pt x="269" y="9"/>
                  </a:cubicBezTo>
                  <a:cubicBezTo>
                    <a:pt x="267" y="6"/>
                    <a:pt x="267" y="6"/>
                    <a:pt x="267" y="6"/>
                  </a:cubicBezTo>
                  <a:cubicBezTo>
                    <a:pt x="269" y="9"/>
                    <a:pt x="269" y="9"/>
                    <a:pt x="269" y="9"/>
                  </a:cubicBezTo>
                  <a:cubicBezTo>
                    <a:pt x="268" y="5"/>
                    <a:pt x="268" y="5"/>
                    <a:pt x="268" y="5"/>
                  </a:cubicBezTo>
                  <a:cubicBezTo>
                    <a:pt x="268" y="5"/>
                    <a:pt x="267" y="5"/>
                    <a:pt x="267" y="6"/>
                  </a:cubicBezTo>
                  <a:cubicBezTo>
                    <a:pt x="269" y="9"/>
                    <a:pt x="269" y="9"/>
                    <a:pt x="269" y="9"/>
                  </a:cubicBezTo>
                  <a:cubicBezTo>
                    <a:pt x="268" y="5"/>
                    <a:pt x="268" y="5"/>
                    <a:pt x="268" y="5"/>
                  </a:cubicBezTo>
                  <a:cubicBezTo>
                    <a:pt x="268" y="8"/>
                    <a:pt x="268" y="8"/>
                    <a:pt x="268" y="8"/>
                  </a:cubicBezTo>
                  <a:cubicBezTo>
                    <a:pt x="268" y="5"/>
                    <a:pt x="268" y="5"/>
                    <a:pt x="268" y="5"/>
                  </a:cubicBezTo>
                  <a:cubicBezTo>
                    <a:pt x="268" y="5"/>
                    <a:pt x="268" y="5"/>
                    <a:pt x="268" y="5"/>
                  </a:cubicBezTo>
                  <a:cubicBezTo>
                    <a:pt x="268" y="8"/>
                    <a:pt x="268" y="8"/>
                    <a:pt x="268" y="8"/>
                  </a:cubicBezTo>
                  <a:cubicBezTo>
                    <a:pt x="268" y="5"/>
                    <a:pt x="268" y="5"/>
                    <a:pt x="268" y="5"/>
                  </a:cubicBezTo>
                  <a:cubicBezTo>
                    <a:pt x="268" y="5"/>
                    <a:pt x="268" y="5"/>
                    <a:pt x="268" y="5"/>
                  </a:cubicBezTo>
                  <a:cubicBezTo>
                    <a:pt x="267" y="5"/>
                    <a:pt x="265" y="5"/>
                    <a:pt x="261" y="4"/>
                  </a:cubicBezTo>
                  <a:cubicBezTo>
                    <a:pt x="257" y="4"/>
                    <a:pt x="250" y="3"/>
                    <a:pt x="245" y="2"/>
                  </a:cubicBezTo>
                  <a:cubicBezTo>
                    <a:pt x="240" y="2"/>
                    <a:pt x="236" y="1"/>
                    <a:pt x="236" y="1"/>
                  </a:cubicBezTo>
                  <a:cubicBezTo>
                    <a:pt x="234" y="1"/>
                    <a:pt x="232" y="2"/>
                    <a:pt x="231" y="4"/>
                  </a:cubicBezTo>
                  <a:cubicBezTo>
                    <a:pt x="231" y="5"/>
                    <a:pt x="231" y="7"/>
                    <a:pt x="233" y="8"/>
                  </a:cubicBezTo>
                  <a:cubicBezTo>
                    <a:pt x="238" y="12"/>
                    <a:pt x="238" y="12"/>
                    <a:pt x="238" y="12"/>
                  </a:cubicBezTo>
                  <a:cubicBezTo>
                    <a:pt x="240" y="8"/>
                    <a:pt x="240" y="8"/>
                    <a:pt x="240" y="8"/>
                  </a:cubicBezTo>
                  <a:cubicBezTo>
                    <a:pt x="237" y="6"/>
                    <a:pt x="237" y="6"/>
                    <a:pt x="237" y="6"/>
                  </a:cubicBezTo>
                  <a:cubicBezTo>
                    <a:pt x="240" y="8"/>
                    <a:pt x="240" y="8"/>
                    <a:pt x="240" y="8"/>
                  </a:cubicBezTo>
                  <a:cubicBezTo>
                    <a:pt x="238" y="5"/>
                    <a:pt x="238" y="5"/>
                    <a:pt x="238" y="5"/>
                  </a:cubicBezTo>
                  <a:cubicBezTo>
                    <a:pt x="238" y="5"/>
                    <a:pt x="237" y="6"/>
                    <a:pt x="237" y="6"/>
                  </a:cubicBezTo>
                  <a:cubicBezTo>
                    <a:pt x="240" y="8"/>
                    <a:pt x="240" y="8"/>
                    <a:pt x="240" y="8"/>
                  </a:cubicBezTo>
                  <a:cubicBezTo>
                    <a:pt x="238" y="5"/>
                    <a:pt x="238" y="5"/>
                    <a:pt x="238" y="5"/>
                  </a:cubicBezTo>
                  <a:cubicBezTo>
                    <a:pt x="240" y="8"/>
                    <a:pt x="240" y="8"/>
                    <a:pt x="240" y="8"/>
                  </a:cubicBezTo>
                  <a:cubicBezTo>
                    <a:pt x="239" y="5"/>
                    <a:pt x="239" y="5"/>
                    <a:pt x="239" y="5"/>
                  </a:cubicBezTo>
                  <a:cubicBezTo>
                    <a:pt x="239" y="5"/>
                    <a:pt x="239" y="5"/>
                    <a:pt x="238" y="5"/>
                  </a:cubicBezTo>
                  <a:cubicBezTo>
                    <a:pt x="240" y="8"/>
                    <a:pt x="240" y="8"/>
                    <a:pt x="240" y="8"/>
                  </a:cubicBezTo>
                  <a:cubicBezTo>
                    <a:pt x="239" y="5"/>
                    <a:pt x="239" y="5"/>
                    <a:pt x="239" y="5"/>
                  </a:cubicBezTo>
                  <a:cubicBezTo>
                    <a:pt x="240" y="7"/>
                    <a:pt x="240" y="7"/>
                    <a:pt x="240" y="7"/>
                  </a:cubicBezTo>
                  <a:cubicBezTo>
                    <a:pt x="240" y="4"/>
                    <a:pt x="240" y="4"/>
                    <a:pt x="240" y="4"/>
                  </a:cubicBezTo>
                  <a:cubicBezTo>
                    <a:pt x="240" y="4"/>
                    <a:pt x="240" y="4"/>
                    <a:pt x="239" y="5"/>
                  </a:cubicBezTo>
                  <a:cubicBezTo>
                    <a:pt x="240" y="7"/>
                    <a:pt x="240" y="7"/>
                    <a:pt x="240" y="7"/>
                  </a:cubicBezTo>
                  <a:cubicBezTo>
                    <a:pt x="240" y="4"/>
                    <a:pt x="240" y="4"/>
                    <a:pt x="240" y="4"/>
                  </a:cubicBezTo>
                  <a:cubicBezTo>
                    <a:pt x="240" y="4"/>
                    <a:pt x="240" y="4"/>
                    <a:pt x="240" y="4"/>
                  </a:cubicBezTo>
                  <a:cubicBezTo>
                    <a:pt x="240" y="4"/>
                    <a:pt x="239" y="4"/>
                    <a:pt x="238" y="4"/>
                  </a:cubicBezTo>
                  <a:cubicBezTo>
                    <a:pt x="234" y="4"/>
                    <a:pt x="227" y="3"/>
                    <a:pt x="220" y="2"/>
                  </a:cubicBezTo>
                  <a:cubicBezTo>
                    <a:pt x="217" y="1"/>
                    <a:pt x="213" y="1"/>
                    <a:pt x="211" y="0"/>
                  </a:cubicBezTo>
                  <a:cubicBezTo>
                    <a:pt x="210" y="0"/>
                    <a:pt x="208" y="0"/>
                    <a:pt x="207" y="0"/>
                  </a:cubicBezTo>
                  <a:cubicBezTo>
                    <a:pt x="206" y="0"/>
                    <a:pt x="206" y="0"/>
                    <a:pt x="205" y="0"/>
                  </a:cubicBezTo>
                  <a:cubicBezTo>
                    <a:pt x="205" y="0"/>
                    <a:pt x="205" y="0"/>
                    <a:pt x="204" y="0"/>
                  </a:cubicBezTo>
                  <a:cubicBezTo>
                    <a:pt x="204" y="0"/>
                    <a:pt x="204" y="0"/>
                    <a:pt x="203" y="0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202" y="1"/>
                    <a:pt x="202" y="1"/>
                    <a:pt x="201" y="2"/>
                  </a:cubicBezTo>
                  <a:cubicBezTo>
                    <a:pt x="200" y="3"/>
                    <a:pt x="201" y="6"/>
                    <a:pt x="203" y="7"/>
                  </a:cubicBezTo>
                  <a:cubicBezTo>
                    <a:pt x="209" y="11"/>
                    <a:pt x="209" y="11"/>
                    <a:pt x="209" y="11"/>
                  </a:cubicBezTo>
                  <a:cubicBezTo>
                    <a:pt x="211" y="8"/>
                    <a:pt x="211" y="8"/>
                    <a:pt x="211" y="8"/>
                  </a:cubicBezTo>
                  <a:cubicBezTo>
                    <a:pt x="211" y="4"/>
                    <a:pt x="211" y="4"/>
                    <a:pt x="211" y="4"/>
                  </a:cubicBezTo>
                  <a:cubicBezTo>
                    <a:pt x="182" y="1"/>
                    <a:pt x="182" y="1"/>
                    <a:pt x="182" y="1"/>
                  </a:cubicBezTo>
                  <a:cubicBezTo>
                    <a:pt x="181" y="1"/>
                    <a:pt x="179" y="2"/>
                    <a:pt x="178" y="3"/>
                  </a:cubicBezTo>
                  <a:cubicBezTo>
                    <a:pt x="178" y="5"/>
                    <a:pt x="178" y="7"/>
                    <a:pt x="180" y="8"/>
                  </a:cubicBezTo>
                  <a:cubicBezTo>
                    <a:pt x="187" y="12"/>
                    <a:pt x="187" y="12"/>
                    <a:pt x="187" y="12"/>
                  </a:cubicBezTo>
                  <a:cubicBezTo>
                    <a:pt x="189" y="9"/>
                    <a:pt x="189" y="9"/>
                    <a:pt x="189" y="9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65" y="3"/>
                    <a:pt x="165" y="3"/>
                    <a:pt x="165" y="3"/>
                  </a:cubicBezTo>
                  <a:cubicBezTo>
                    <a:pt x="163" y="3"/>
                    <a:pt x="161" y="4"/>
                    <a:pt x="161" y="5"/>
                  </a:cubicBezTo>
                  <a:cubicBezTo>
                    <a:pt x="160" y="7"/>
                    <a:pt x="161" y="9"/>
                    <a:pt x="162" y="10"/>
                  </a:cubicBezTo>
                  <a:cubicBezTo>
                    <a:pt x="163" y="10"/>
                    <a:pt x="163" y="10"/>
                    <a:pt x="163" y="10"/>
                  </a:cubicBezTo>
                  <a:cubicBezTo>
                    <a:pt x="165" y="7"/>
                    <a:pt x="165" y="7"/>
                    <a:pt x="165" y="7"/>
                  </a:cubicBezTo>
                  <a:cubicBezTo>
                    <a:pt x="166" y="3"/>
                    <a:pt x="166" y="3"/>
                    <a:pt x="166" y="3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39" y="0"/>
                    <a:pt x="137" y="1"/>
                    <a:pt x="137" y="3"/>
                  </a:cubicBezTo>
                  <a:cubicBezTo>
                    <a:pt x="136" y="5"/>
                    <a:pt x="137" y="7"/>
                    <a:pt x="138" y="8"/>
                  </a:cubicBezTo>
                  <a:cubicBezTo>
                    <a:pt x="146" y="12"/>
                    <a:pt x="146" y="12"/>
                    <a:pt x="146" y="12"/>
                  </a:cubicBezTo>
                  <a:cubicBezTo>
                    <a:pt x="148" y="9"/>
                    <a:pt x="148" y="9"/>
                    <a:pt x="148" y="9"/>
                  </a:cubicBezTo>
                  <a:cubicBezTo>
                    <a:pt x="149" y="5"/>
                    <a:pt x="149" y="5"/>
                    <a:pt x="149" y="5"/>
                  </a:cubicBezTo>
                  <a:cubicBezTo>
                    <a:pt x="149" y="5"/>
                    <a:pt x="143" y="4"/>
                    <a:pt x="137" y="3"/>
                  </a:cubicBezTo>
                  <a:cubicBezTo>
                    <a:pt x="133" y="3"/>
                    <a:pt x="130" y="2"/>
                    <a:pt x="127" y="2"/>
                  </a:cubicBezTo>
                  <a:cubicBezTo>
                    <a:pt x="126" y="2"/>
                    <a:pt x="125" y="2"/>
                    <a:pt x="124" y="2"/>
                  </a:cubicBezTo>
                  <a:cubicBezTo>
                    <a:pt x="123" y="1"/>
                    <a:pt x="122" y="1"/>
                    <a:pt x="121" y="1"/>
                  </a:cubicBezTo>
                  <a:cubicBezTo>
                    <a:pt x="121" y="1"/>
                    <a:pt x="120" y="1"/>
                    <a:pt x="120" y="1"/>
                  </a:cubicBezTo>
                  <a:cubicBezTo>
                    <a:pt x="120" y="1"/>
                    <a:pt x="120" y="2"/>
                    <a:pt x="119" y="2"/>
                  </a:cubicBezTo>
                  <a:cubicBezTo>
                    <a:pt x="118" y="2"/>
                    <a:pt x="118" y="2"/>
                    <a:pt x="118" y="2"/>
                  </a:cubicBezTo>
                  <a:cubicBezTo>
                    <a:pt x="118" y="2"/>
                    <a:pt x="117" y="3"/>
                    <a:pt x="117" y="3"/>
                  </a:cubicBezTo>
                  <a:cubicBezTo>
                    <a:pt x="116" y="5"/>
                    <a:pt x="117" y="8"/>
                    <a:pt x="118" y="9"/>
                  </a:cubicBezTo>
                  <a:cubicBezTo>
                    <a:pt x="124" y="12"/>
                    <a:pt x="124" y="12"/>
                    <a:pt x="124" y="12"/>
                  </a:cubicBezTo>
                  <a:cubicBezTo>
                    <a:pt x="126" y="9"/>
                    <a:pt x="126" y="9"/>
                    <a:pt x="126" y="9"/>
                  </a:cubicBezTo>
                  <a:cubicBezTo>
                    <a:pt x="126" y="5"/>
                    <a:pt x="126" y="5"/>
                    <a:pt x="126" y="5"/>
                  </a:cubicBezTo>
                  <a:cubicBezTo>
                    <a:pt x="92" y="1"/>
                    <a:pt x="92" y="1"/>
                    <a:pt x="92" y="1"/>
                  </a:cubicBezTo>
                  <a:cubicBezTo>
                    <a:pt x="90" y="1"/>
                    <a:pt x="88" y="2"/>
                    <a:pt x="88" y="4"/>
                  </a:cubicBezTo>
                  <a:cubicBezTo>
                    <a:pt x="87" y="6"/>
                    <a:pt x="88" y="7"/>
                    <a:pt x="89" y="8"/>
                  </a:cubicBezTo>
                  <a:cubicBezTo>
                    <a:pt x="94" y="12"/>
                    <a:pt x="94" y="12"/>
                    <a:pt x="94" y="12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94" y="5"/>
                    <a:pt x="94" y="5"/>
                    <a:pt x="94" y="5"/>
                  </a:cubicBezTo>
                  <a:cubicBezTo>
                    <a:pt x="94" y="5"/>
                    <a:pt x="94" y="5"/>
                    <a:pt x="93" y="6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94" y="5"/>
                    <a:pt x="94" y="5"/>
                    <a:pt x="94" y="5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5" y="5"/>
                    <a:pt x="95" y="5"/>
                    <a:pt x="94" y="5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5" y="4"/>
                    <a:pt x="92" y="4"/>
                    <a:pt x="90" y="4"/>
                  </a:cubicBezTo>
                  <a:cubicBezTo>
                    <a:pt x="85" y="4"/>
                    <a:pt x="80" y="3"/>
                    <a:pt x="75" y="2"/>
                  </a:cubicBezTo>
                  <a:cubicBezTo>
                    <a:pt x="72" y="2"/>
                    <a:pt x="70" y="2"/>
                    <a:pt x="68" y="2"/>
                  </a:cubicBezTo>
                  <a:cubicBezTo>
                    <a:pt x="67" y="2"/>
                    <a:pt x="67" y="2"/>
                    <a:pt x="66" y="2"/>
                  </a:cubicBezTo>
                  <a:cubicBezTo>
                    <a:pt x="65" y="2"/>
                    <a:pt x="65" y="2"/>
                    <a:pt x="64" y="2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2"/>
                    <a:pt x="63" y="2"/>
                    <a:pt x="63" y="2"/>
                  </a:cubicBezTo>
                  <a:cubicBezTo>
                    <a:pt x="63" y="2"/>
                    <a:pt x="63" y="2"/>
                    <a:pt x="62" y="2"/>
                  </a:cubicBezTo>
                  <a:cubicBezTo>
                    <a:pt x="62" y="2"/>
                    <a:pt x="61" y="3"/>
                    <a:pt x="61" y="3"/>
                  </a:cubicBezTo>
                  <a:cubicBezTo>
                    <a:pt x="60" y="5"/>
                    <a:pt x="60" y="8"/>
                    <a:pt x="62" y="9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3" y="3"/>
                    <a:pt x="32" y="4"/>
                    <a:pt x="31" y="6"/>
                  </a:cubicBezTo>
                  <a:cubicBezTo>
                    <a:pt x="31" y="8"/>
                    <a:pt x="31" y="10"/>
                    <a:pt x="33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3" y="5"/>
                    <a:pt x="33" y="6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4" y="5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4" y="4"/>
                    <a:pt x="33" y="4"/>
                  </a:cubicBezTo>
                  <a:cubicBezTo>
                    <a:pt x="30" y="5"/>
                    <a:pt x="24" y="5"/>
                    <a:pt x="18" y="5"/>
                  </a:cubicBezTo>
                  <a:cubicBezTo>
                    <a:pt x="15" y="5"/>
                    <a:pt x="13" y="5"/>
                    <a:pt x="11" y="5"/>
                  </a:cubicBezTo>
                  <a:cubicBezTo>
                    <a:pt x="10" y="5"/>
                    <a:pt x="9" y="5"/>
                    <a:pt x="8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5" y="6"/>
                    <a:pt x="4" y="7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4" y="11"/>
                    <a:pt x="5" y="12"/>
                    <a:pt x="6" y="12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7"/>
                    <a:pt x="3" y="28"/>
                    <a:pt x="5" y="29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3"/>
                    <a:pt x="2" y="44"/>
                    <a:pt x="4" y="45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7" y="59"/>
                    <a:pt x="7" y="60"/>
                    <a:pt x="8" y="60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8"/>
                    <a:pt x="2" y="70"/>
                    <a:pt x="4" y="71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3" y="88"/>
                    <a:pt x="3" y="90"/>
                    <a:pt x="5" y="91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5" y="103"/>
                    <a:pt x="5" y="103"/>
                    <a:pt x="5" y="103"/>
                  </a:cubicBezTo>
                  <a:cubicBezTo>
                    <a:pt x="4" y="104"/>
                    <a:pt x="5" y="106"/>
                    <a:pt x="6" y="107"/>
                  </a:cubicBezTo>
                  <a:cubicBezTo>
                    <a:pt x="8" y="108"/>
                    <a:pt x="8" y="108"/>
                    <a:pt x="8" y="108"/>
                  </a:cubicBezTo>
                  <a:cubicBezTo>
                    <a:pt x="10" y="104"/>
                    <a:pt x="10" y="104"/>
                    <a:pt x="10" y="104"/>
                  </a:cubicBezTo>
                  <a:cubicBezTo>
                    <a:pt x="6" y="104"/>
                    <a:pt x="6" y="104"/>
                    <a:pt x="6" y="104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6" y="120"/>
                    <a:pt x="7" y="121"/>
                    <a:pt x="8" y="122"/>
                  </a:cubicBezTo>
                  <a:cubicBezTo>
                    <a:pt x="9" y="122"/>
                    <a:pt x="9" y="122"/>
                    <a:pt x="9" y="122"/>
                  </a:cubicBezTo>
                  <a:cubicBezTo>
                    <a:pt x="11" y="119"/>
                    <a:pt x="11" y="119"/>
                    <a:pt x="11" y="119"/>
                  </a:cubicBezTo>
                  <a:cubicBezTo>
                    <a:pt x="7" y="118"/>
                    <a:pt x="7" y="118"/>
                    <a:pt x="7" y="118"/>
                  </a:cubicBezTo>
                  <a:cubicBezTo>
                    <a:pt x="2" y="134"/>
                    <a:pt x="2" y="134"/>
                    <a:pt x="2" y="134"/>
                  </a:cubicBezTo>
                  <a:cubicBezTo>
                    <a:pt x="1" y="136"/>
                    <a:pt x="2" y="138"/>
                    <a:pt x="3" y="139"/>
                  </a:cubicBezTo>
                  <a:cubicBezTo>
                    <a:pt x="11" y="143"/>
                    <a:pt x="11" y="143"/>
                    <a:pt x="11" y="143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9" y="139"/>
                    <a:pt x="9" y="139"/>
                    <a:pt x="9" y="139"/>
                  </a:cubicBezTo>
                  <a:cubicBezTo>
                    <a:pt x="9" y="139"/>
                    <a:pt x="8" y="143"/>
                    <a:pt x="7" y="147"/>
                  </a:cubicBezTo>
                  <a:cubicBezTo>
                    <a:pt x="7" y="149"/>
                    <a:pt x="7" y="151"/>
                    <a:pt x="6" y="153"/>
                  </a:cubicBezTo>
                  <a:cubicBezTo>
                    <a:pt x="6" y="154"/>
                    <a:pt x="6" y="154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cubicBezTo>
                    <a:pt x="8" y="156"/>
                    <a:pt x="8" y="156"/>
                    <a:pt x="8" y="156"/>
                  </a:cubicBezTo>
                  <a:cubicBezTo>
                    <a:pt x="6" y="155"/>
                    <a:pt x="6" y="155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cubicBezTo>
                    <a:pt x="8" y="156"/>
                    <a:pt x="8" y="156"/>
                    <a:pt x="8" y="156"/>
                  </a:cubicBezTo>
                  <a:cubicBezTo>
                    <a:pt x="6" y="155"/>
                    <a:pt x="6" y="155"/>
                    <a:pt x="6" y="155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6" y="155"/>
                    <a:pt x="6" y="155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6" y="155"/>
                    <a:pt x="6" y="155"/>
                    <a:pt x="6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6" y="154"/>
                    <a:pt x="6" y="154"/>
                    <a:pt x="6" y="154"/>
                  </a:cubicBezTo>
                  <a:cubicBezTo>
                    <a:pt x="6" y="155"/>
                    <a:pt x="6" y="155"/>
                    <a:pt x="6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6" y="154"/>
                    <a:pt x="6" y="154"/>
                    <a:pt x="6" y="154"/>
                  </a:cubicBezTo>
                  <a:cubicBezTo>
                    <a:pt x="6" y="155"/>
                    <a:pt x="6" y="156"/>
                    <a:pt x="6" y="157"/>
                  </a:cubicBezTo>
                  <a:cubicBezTo>
                    <a:pt x="6" y="158"/>
                    <a:pt x="7" y="159"/>
                    <a:pt x="8" y="160"/>
                  </a:cubicBezTo>
                  <a:cubicBezTo>
                    <a:pt x="10" y="161"/>
                    <a:pt x="10" y="161"/>
                    <a:pt x="10" y="161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3" y="171"/>
                    <a:pt x="4" y="173"/>
                    <a:pt x="6" y="174"/>
                  </a:cubicBezTo>
                  <a:cubicBezTo>
                    <a:pt x="8" y="175"/>
                    <a:pt x="8" y="175"/>
                    <a:pt x="8" y="175"/>
                  </a:cubicBezTo>
                  <a:cubicBezTo>
                    <a:pt x="10" y="172"/>
                    <a:pt x="10" y="172"/>
                    <a:pt x="10" y="172"/>
                  </a:cubicBezTo>
                  <a:cubicBezTo>
                    <a:pt x="6" y="172"/>
                    <a:pt x="6" y="172"/>
                    <a:pt x="6" y="172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4" y="192"/>
                    <a:pt x="4" y="193"/>
                    <a:pt x="6" y="194"/>
                  </a:cubicBezTo>
                  <a:cubicBezTo>
                    <a:pt x="8" y="195"/>
                    <a:pt x="8" y="195"/>
                    <a:pt x="8" y="195"/>
                  </a:cubicBezTo>
                  <a:cubicBezTo>
                    <a:pt x="10" y="192"/>
                    <a:pt x="10" y="192"/>
                    <a:pt x="10" y="192"/>
                  </a:cubicBezTo>
                  <a:cubicBezTo>
                    <a:pt x="6" y="192"/>
                    <a:pt x="6" y="192"/>
                    <a:pt x="6" y="192"/>
                  </a:cubicBezTo>
                  <a:cubicBezTo>
                    <a:pt x="4" y="210"/>
                    <a:pt x="4" y="210"/>
                    <a:pt x="4" y="210"/>
                  </a:cubicBezTo>
                  <a:cubicBezTo>
                    <a:pt x="4" y="212"/>
                    <a:pt x="4" y="213"/>
                    <a:pt x="6" y="214"/>
                  </a:cubicBezTo>
                  <a:cubicBezTo>
                    <a:pt x="8" y="215"/>
                    <a:pt x="8" y="215"/>
                    <a:pt x="8" y="215"/>
                  </a:cubicBezTo>
                  <a:cubicBezTo>
                    <a:pt x="10" y="212"/>
                    <a:pt x="10" y="212"/>
                    <a:pt x="10" y="212"/>
                  </a:cubicBezTo>
                  <a:cubicBezTo>
                    <a:pt x="6" y="211"/>
                    <a:pt x="6" y="211"/>
                    <a:pt x="6" y="211"/>
                  </a:cubicBezTo>
                  <a:cubicBezTo>
                    <a:pt x="4" y="222"/>
                    <a:pt x="4" y="222"/>
                    <a:pt x="4" y="222"/>
                  </a:cubicBezTo>
                  <a:cubicBezTo>
                    <a:pt x="4" y="224"/>
                    <a:pt x="4" y="225"/>
                    <a:pt x="6" y="226"/>
                  </a:cubicBezTo>
                  <a:cubicBezTo>
                    <a:pt x="8" y="227"/>
                    <a:pt x="8" y="227"/>
                    <a:pt x="8" y="227"/>
                  </a:cubicBezTo>
                  <a:cubicBezTo>
                    <a:pt x="10" y="224"/>
                    <a:pt x="10" y="224"/>
                    <a:pt x="10" y="224"/>
                  </a:cubicBezTo>
                  <a:cubicBezTo>
                    <a:pt x="6" y="224"/>
                    <a:pt x="6" y="224"/>
                    <a:pt x="6" y="224"/>
                  </a:cubicBezTo>
                  <a:cubicBezTo>
                    <a:pt x="4" y="240"/>
                    <a:pt x="4" y="240"/>
                    <a:pt x="4" y="240"/>
                  </a:cubicBezTo>
                  <a:cubicBezTo>
                    <a:pt x="3" y="241"/>
                    <a:pt x="4" y="243"/>
                    <a:pt x="5" y="244"/>
                  </a:cubicBezTo>
                  <a:cubicBezTo>
                    <a:pt x="6" y="244"/>
                    <a:pt x="6" y="244"/>
                    <a:pt x="6" y="244"/>
                  </a:cubicBezTo>
                  <a:cubicBezTo>
                    <a:pt x="6" y="261"/>
                    <a:pt x="6" y="261"/>
                    <a:pt x="6" y="261"/>
                  </a:cubicBezTo>
                  <a:cubicBezTo>
                    <a:pt x="6" y="263"/>
                    <a:pt x="7" y="264"/>
                    <a:pt x="8" y="264"/>
                  </a:cubicBezTo>
                  <a:cubicBezTo>
                    <a:pt x="10" y="266"/>
                    <a:pt x="10" y="266"/>
                    <a:pt x="10" y="266"/>
                  </a:cubicBezTo>
                  <a:cubicBezTo>
                    <a:pt x="12" y="263"/>
                    <a:pt x="12" y="263"/>
                    <a:pt x="12" y="263"/>
                  </a:cubicBezTo>
                  <a:cubicBezTo>
                    <a:pt x="9" y="261"/>
                    <a:pt x="9" y="261"/>
                    <a:pt x="9" y="261"/>
                  </a:cubicBezTo>
                  <a:cubicBezTo>
                    <a:pt x="9" y="261"/>
                    <a:pt x="9" y="261"/>
                    <a:pt x="9" y="261"/>
                  </a:cubicBezTo>
                  <a:cubicBezTo>
                    <a:pt x="9" y="261"/>
                    <a:pt x="8" y="262"/>
                    <a:pt x="7" y="264"/>
                  </a:cubicBezTo>
                  <a:cubicBezTo>
                    <a:pt x="7" y="266"/>
                    <a:pt x="5" y="268"/>
                    <a:pt x="4" y="271"/>
                  </a:cubicBezTo>
                  <a:cubicBezTo>
                    <a:pt x="4" y="272"/>
                    <a:pt x="3" y="273"/>
                    <a:pt x="3" y="274"/>
                  </a:cubicBezTo>
                  <a:cubicBezTo>
                    <a:pt x="3" y="274"/>
                    <a:pt x="2" y="274"/>
                    <a:pt x="2" y="274"/>
                  </a:cubicBezTo>
                  <a:cubicBezTo>
                    <a:pt x="2" y="275"/>
                    <a:pt x="2" y="275"/>
                    <a:pt x="2" y="275"/>
                  </a:cubicBezTo>
                  <a:cubicBezTo>
                    <a:pt x="2" y="275"/>
                    <a:pt x="2" y="275"/>
                    <a:pt x="2" y="275"/>
                  </a:cubicBezTo>
                  <a:cubicBezTo>
                    <a:pt x="4" y="276"/>
                    <a:pt x="4" y="276"/>
                    <a:pt x="4" y="276"/>
                  </a:cubicBezTo>
                  <a:cubicBezTo>
                    <a:pt x="2" y="275"/>
                    <a:pt x="2" y="275"/>
                    <a:pt x="2" y="275"/>
                  </a:cubicBezTo>
                  <a:cubicBezTo>
                    <a:pt x="2" y="275"/>
                    <a:pt x="2" y="275"/>
                    <a:pt x="2" y="275"/>
                  </a:cubicBezTo>
                  <a:cubicBezTo>
                    <a:pt x="4" y="276"/>
                    <a:pt x="4" y="276"/>
                    <a:pt x="4" y="276"/>
                  </a:cubicBezTo>
                  <a:cubicBezTo>
                    <a:pt x="2" y="275"/>
                    <a:pt x="2" y="275"/>
                    <a:pt x="2" y="275"/>
                  </a:cubicBezTo>
                  <a:cubicBezTo>
                    <a:pt x="6" y="276"/>
                    <a:pt x="6" y="276"/>
                    <a:pt x="6" y="276"/>
                  </a:cubicBezTo>
                  <a:cubicBezTo>
                    <a:pt x="2" y="274"/>
                    <a:pt x="2" y="274"/>
                    <a:pt x="2" y="274"/>
                  </a:cubicBezTo>
                  <a:cubicBezTo>
                    <a:pt x="2" y="275"/>
                    <a:pt x="2" y="275"/>
                    <a:pt x="2" y="275"/>
                  </a:cubicBezTo>
                  <a:cubicBezTo>
                    <a:pt x="6" y="276"/>
                    <a:pt x="6" y="276"/>
                    <a:pt x="6" y="276"/>
                  </a:cubicBezTo>
                  <a:cubicBezTo>
                    <a:pt x="2" y="274"/>
                    <a:pt x="2" y="274"/>
                    <a:pt x="2" y="274"/>
                  </a:cubicBezTo>
                  <a:cubicBezTo>
                    <a:pt x="1" y="276"/>
                    <a:pt x="2" y="279"/>
                    <a:pt x="4" y="280"/>
                  </a:cubicBezTo>
                  <a:cubicBezTo>
                    <a:pt x="4" y="280"/>
                    <a:pt x="4" y="280"/>
                    <a:pt x="4" y="280"/>
                  </a:cubicBezTo>
                  <a:cubicBezTo>
                    <a:pt x="4" y="297"/>
                    <a:pt x="4" y="297"/>
                    <a:pt x="4" y="297"/>
                  </a:cubicBezTo>
                  <a:cubicBezTo>
                    <a:pt x="4" y="299"/>
                    <a:pt x="4" y="300"/>
                    <a:pt x="5" y="301"/>
                  </a:cubicBezTo>
                  <a:cubicBezTo>
                    <a:pt x="7" y="302"/>
                    <a:pt x="7" y="302"/>
                    <a:pt x="7" y="302"/>
                  </a:cubicBezTo>
                  <a:cubicBezTo>
                    <a:pt x="3" y="312"/>
                    <a:pt x="3" y="312"/>
                    <a:pt x="3" y="312"/>
                  </a:cubicBezTo>
                  <a:cubicBezTo>
                    <a:pt x="2" y="314"/>
                    <a:pt x="3" y="316"/>
                    <a:pt x="5" y="317"/>
                  </a:cubicBezTo>
                  <a:cubicBezTo>
                    <a:pt x="5" y="317"/>
                    <a:pt x="5" y="317"/>
                    <a:pt x="5" y="317"/>
                  </a:cubicBezTo>
                  <a:cubicBezTo>
                    <a:pt x="7" y="314"/>
                    <a:pt x="7" y="314"/>
                    <a:pt x="7" y="314"/>
                  </a:cubicBezTo>
                  <a:cubicBezTo>
                    <a:pt x="3" y="314"/>
                    <a:pt x="3" y="314"/>
                    <a:pt x="3" y="314"/>
                  </a:cubicBezTo>
                  <a:cubicBezTo>
                    <a:pt x="4" y="329"/>
                    <a:pt x="4" y="329"/>
                    <a:pt x="4" y="329"/>
                  </a:cubicBezTo>
                  <a:cubicBezTo>
                    <a:pt x="4" y="330"/>
                    <a:pt x="5" y="331"/>
                    <a:pt x="6" y="332"/>
                  </a:cubicBezTo>
                  <a:cubicBezTo>
                    <a:pt x="8" y="333"/>
                    <a:pt x="8" y="333"/>
                    <a:pt x="8" y="333"/>
                  </a:cubicBezTo>
                  <a:cubicBezTo>
                    <a:pt x="10" y="330"/>
                    <a:pt x="10" y="330"/>
                    <a:pt x="10" y="330"/>
                  </a:cubicBezTo>
                  <a:cubicBezTo>
                    <a:pt x="6" y="329"/>
                    <a:pt x="6" y="329"/>
                    <a:pt x="6" y="329"/>
                  </a:cubicBezTo>
                  <a:cubicBezTo>
                    <a:pt x="1" y="344"/>
                    <a:pt x="1" y="344"/>
                    <a:pt x="1" y="344"/>
                  </a:cubicBezTo>
                  <a:cubicBezTo>
                    <a:pt x="1" y="346"/>
                    <a:pt x="2" y="348"/>
                    <a:pt x="3" y="349"/>
                  </a:cubicBezTo>
                  <a:cubicBezTo>
                    <a:pt x="6" y="351"/>
                    <a:pt x="6" y="351"/>
                    <a:pt x="6" y="351"/>
                  </a:cubicBezTo>
                  <a:cubicBezTo>
                    <a:pt x="3" y="356"/>
                    <a:pt x="3" y="356"/>
                    <a:pt x="3" y="356"/>
                  </a:cubicBezTo>
                  <a:cubicBezTo>
                    <a:pt x="2" y="358"/>
                    <a:pt x="2" y="361"/>
                    <a:pt x="4" y="362"/>
                  </a:cubicBezTo>
                  <a:cubicBezTo>
                    <a:pt x="7" y="364"/>
                    <a:pt x="7" y="364"/>
                    <a:pt x="7" y="364"/>
                  </a:cubicBezTo>
                  <a:cubicBezTo>
                    <a:pt x="1" y="372"/>
                    <a:pt x="1" y="372"/>
                    <a:pt x="1" y="372"/>
                  </a:cubicBezTo>
                  <a:cubicBezTo>
                    <a:pt x="1" y="373"/>
                    <a:pt x="1" y="374"/>
                    <a:pt x="1" y="375"/>
                  </a:cubicBezTo>
                  <a:cubicBezTo>
                    <a:pt x="1" y="376"/>
                    <a:pt x="2" y="377"/>
                    <a:pt x="3" y="378"/>
                  </a:cubicBezTo>
                  <a:cubicBezTo>
                    <a:pt x="8" y="381"/>
                    <a:pt x="8" y="381"/>
                    <a:pt x="8" y="381"/>
                  </a:cubicBezTo>
                  <a:cubicBezTo>
                    <a:pt x="3" y="394"/>
                    <a:pt x="3" y="394"/>
                    <a:pt x="3" y="394"/>
                  </a:cubicBezTo>
                  <a:cubicBezTo>
                    <a:pt x="3" y="396"/>
                    <a:pt x="4" y="398"/>
                    <a:pt x="5" y="399"/>
                  </a:cubicBezTo>
                  <a:cubicBezTo>
                    <a:pt x="7" y="400"/>
                    <a:pt x="7" y="400"/>
                    <a:pt x="7" y="400"/>
                  </a:cubicBezTo>
                  <a:cubicBezTo>
                    <a:pt x="6" y="416"/>
                    <a:pt x="6" y="416"/>
                    <a:pt x="6" y="416"/>
                  </a:cubicBezTo>
                  <a:cubicBezTo>
                    <a:pt x="6" y="417"/>
                    <a:pt x="7" y="419"/>
                    <a:pt x="8" y="419"/>
                  </a:cubicBezTo>
                  <a:cubicBezTo>
                    <a:pt x="10" y="420"/>
                    <a:pt x="10" y="420"/>
                    <a:pt x="10" y="420"/>
                  </a:cubicBezTo>
                  <a:cubicBezTo>
                    <a:pt x="12" y="417"/>
                    <a:pt x="12" y="417"/>
                    <a:pt x="12" y="417"/>
                  </a:cubicBezTo>
                  <a:cubicBezTo>
                    <a:pt x="9" y="415"/>
                    <a:pt x="9" y="415"/>
                    <a:pt x="9" y="415"/>
                  </a:cubicBezTo>
                  <a:cubicBezTo>
                    <a:pt x="1" y="428"/>
                    <a:pt x="1" y="428"/>
                    <a:pt x="1" y="428"/>
                  </a:cubicBezTo>
                  <a:cubicBezTo>
                    <a:pt x="0" y="429"/>
                    <a:pt x="1" y="432"/>
                    <a:pt x="2" y="433"/>
                  </a:cubicBezTo>
                  <a:cubicBezTo>
                    <a:pt x="3" y="433"/>
                    <a:pt x="3" y="433"/>
                    <a:pt x="3" y="433"/>
                  </a:cubicBezTo>
                  <a:cubicBezTo>
                    <a:pt x="2" y="449"/>
                    <a:pt x="2" y="449"/>
                    <a:pt x="2" y="449"/>
                  </a:cubicBezTo>
                  <a:cubicBezTo>
                    <a:pt x="2" y="450"/>
                    <a:pt x="2" y="451"/>
                    <a:pt x="4" y="452"/>
                  </a:cubicBezTo>
                  <a:cubicBezTo>
                    <a:pt x="6" y="454"/>
                    <a:pt x="6" y="454"/>
                    <a:pt x="6" y="454"/>
                  </a:cubicBezTo>
                  <a:cubicBezTo>
                    <a:pt x="8" y="450"/>
                    <a:pt x="8" y="450"/>
                    <a:pt x="8" y="450"/>
                  </a:cubicBezTo>
                  <a:cubicBezTo>
                    <a:pt x="4" y="449"/>
                    <a:pt x="4" y="449"/>
                    <a:pt x="4" y="449"/>
                  </a:cubicBezTo>
                  <a:cubicBezTo>
                    <a:pt x="1" y="461"/>
                    <a:pt x="1" y="461"/>
                    <a:pt x="1" y="461"/>
                  </a:cubicBezTo>
                  <a:cubicBezTo>
                    <a:pt x="0" y="463"/>
                    <a:pt x="1" y="464"/>
                    <a:pt x="3" y="465"/>
                  </a:cubicBezTo>
                  <a:cubicBezTo>
                    <a:pt x="4" y="466"/>
                    <a:pt x="4" y="466"/>
                    <a:pt x="4" y="466"/>
                  </a:cubicBezTo>
                  <a:cubicBezTo>
                    <a:pt x="1" y="474"/>
                    <a:pt x="1" y="474"/>
                    <a:pt x="1" y="474"/>
                  </a:cubicBezTo>
                  <a:cubicBezTo>
                    <a:pt x="0" y="476"/>
                    <a:pt x="1" y="478"/>
                    <a:pt x="3" y="479"/>
                  </a:cubicBezTo>
                  <a:cubicBezTo>
                    <a:pt x="3" y="479"/>
                    <a:pt x="3" y="479"/>
                    <a:pt x="3" y="479"/>
                  </a:cubicBezTo>
                  <a:cubicBezTo>
                    <a:pt x="4" y="494"/>
                    <a:pt x="4" y="494"/>
                    <a:pt x="4" y="494"/>
                  </a:cubicBezTo>
                  <a:cubicBezTo>
                    <a:pt x="4" y="495"/>
                    <a:pt x="5" y="496"/>
                    <a:pt x="6" y="497"/>
                  </a:cubicBezTo>
                  <a:cubicBezTo>
                    <a:pt x="8" y="498"/>
                    <a:pt x="8" y="498"/>
                    <a:pt x="8" y="498"/>
                  </a:cubicBezTo>
                  <a:cubicBezTo>
                    <a:pt x="10" y="495"/>
                    <a:pt x="10" y="495"/>
                    <a:pt x="10" y="495"/>
                  </a:cubicBezTo>
                  <a:cubicBezTo>
                    <a:pt x="6" y="494"/>
                    <a:pt x="6" y="494"/>
                    <a:pt x="6" y="494"/>
                  </a:cubicBezTo>
                  <a:cubicBezTo>
                    <a:pt x="4" y="512"/>
                    <a:pt x="4" y="512"/>
                    <a:pt x="4" y="512"/>
                  </a:cubicBezTo>
                  <a:cubicBezTo>
                    <a:pt x="4" y="513"/>
                    <a:pt x="5" y="515"/>
                    <a:pt x="6" y="515"/>
                  </a:cubicBezTo>
                  <a:cubicBezTo>
                    <a:pt x="8" y="517"/>
                    <a:pt x="8" y="517"/>
                    <a:pt x="8" y="517"/>
                  </a:cubicBezTo>
                  <a:cubicBezTo>
                    <a:pt x="10" y="513"/>
                    <a:pt x="10" y="513"/>
                    <a:pt x="10" y="513"/>
                  </a:cubicBezTo>
                  <a:cubicBezTo>
                    <a:pt x="6" y="512"/>
                    <a:pt x="6" y="512"/>
                    <a:pt x="6" y="512"/>
                  </a:cubicBezTo>
                  <a:cubicBezTo>
                    <a:pt x="2" y="526"/>
                    <a:pt x="2" y="526"/>
                    <a:pt x="2" y="526"/>
                  </a:cubicBezTo>
                  <a:cubicBezTo>
                    <a:pt x="1" y="527"/>
                    <a:pt x="2" y="529"/>
                    <a:pt x="3" y="530"/>
                  </a:cubicBezTo>
                  <a:cubicBezTo>
                    <a:pt x="8" y="533"/>
                    <a:pt x="8" y="533"/>
                    <a:pt x="8" y="533"/>
                  </a:cubicBezTo>
                  <a:cubicBezTo>
                    <a:pt x="4" y="543"/>
                    <a:pt x="4" y="543"/>
                    <a:pt x="4" y="543"/>
                  </a:cubicBezTo>
                  <a:cubicBezTo>
                    <a:pt x="4" y="545"/>
                    <a:pt x="4" y="547"/>
                    <a:pt x="6" y="548"/>
                  </a:cubicBezTo>
                  <a:cubicBezTo>
                    <a:pt x="8" y="549"/>
                    <a:pt x="8" y="549"/>
                    <a:pt x="8" y="549"/>
                  </a:cubicBezTo>
                  <a:cubicBezTo>
                    <a:pt x="10" y="546"/>
                    <a:pt x="10" y="546"/>
                    <a:pt x="10" y="546"/>
                  </a:cubicBezTo>
                  <a:cubicBezTo>
                    <a:pt x="6" y="545"/>
                    <a:pt x="6" y="545"/>
                    <a:pt x="6" y="545"/>
                  </a:cubicBezTo>
                  <a:cubicBezTo>
                    <a:pt x="2" y="562"/>
                    <a:pt x="2" y="562"/>
                    <a:pt x="2" y="562"/>
                  </a:cubicBezTo>
                  <a:cubicBezTo>
                    <a:pt x="2" y="564"/>
                    <a:pt x="3" y="565"/>
                    <a:pt x="4" y="566"/>
                  </a:cubicBezTo>
                  <a:cubicBezTo>
                    <a:pt x="5" y="567"/>
                    <a:pt x="5" y="567"/>
                    <a:pt x="5" y="567"/>
                  </a:cubicBezTo>
                  <a:cubicBezTo>
                    <a:pt x="3" y="574"/>
                    <a:pt x="3" y="574"/>
                    <a:pt x="3" y="574"/>
                  </a:cubicBezTo>
                  <a:cubicBezTo>
                    <a:pt x="2" y="576"/>
                    <a:pt x="2" y="578"/>
                    <a:pt x="4" y="579"/>
                  </a:cubicBezTo>
                  <a:cubicBezTo>
                    <a:pt x="6" y="580"/>
                    <a:pt x="6" y="580"/>
                    <a:pt x="6" y="580"/>
                  </a:cubicBezTo>
                  <a:cubicBezTo>
                    <a:pt x="5" y="590"/>
                    <a:pt x="5" y="590"/>
                    <a:pt x="5" y="590"/>
                  </a:cubicBezTo>
                  <a:cubicBezTo>
                    <a:pt x="4" y="591"/>
                    <a:pt x="5" y="593"/>
                    <a:pt x="6" y="594"/>
                  </a:cubicBezTo>
                  <a:cubicBezTo>
                    <a:pt x="7" y="594"/>
                    <a:pt x="7" y="594"/>
                    <a:pt x="7" y="594"/>
                  </a:cubicBezTo>
                  <a:cubicBezTo>
                    <a:pt x="4" y="602"/>
                    <a:pt x="4" y="602"/>
                    <a:pt x="4" y="602"/>
                  </a:cubicBezTo>
                  <a:cubicBezTo>
                    <a:pt x="3" y="604"/>
                    <a:pt x="4" y="606"/>
                    <a:pt x="5" y="607"/>
                  </a:cubicBezTo>
                  <a:cubicBezTo>
                    <a:pt x="6" y="607"/>
                    <a:pt x="6" y="607"/>
                    <a:pt x="6" y="607"/>
                  </a:cubicBezTo>
                  <a:cubicBezTo>
                    <a:pt x="7" y="621"/>
                    <a:pt x="7" y="621"/>
                    <a:pt x="7" y="621"/>
                  </a:cubicBezTo>
                  <a:cubicBezTo>
                    <a:pt x="7" y="622"/>
                    <a:pt x="8" y="624"/>
                    <a:pt x="9" y="624"/>
                  </a:cubicBezTo>
                  <a:cubicBezTo>
                    <a:pt x="9" y="625"/>
                    <a:pt x="9" y="625"/>
                    <a:pt x="9" y="625"/>
                  </a:cubicBezTo>
                  <a:cubicBezTo>
                    <a:pt x="11" y="621"/>
                    <a:pt x="11" y="621"/>
                    <a:pt x="11" y="621"/>
                  </a:cubicBezTo>
                  <a:cubicBezTo>
                    <a:pt x="8" y="620"/>
                    <a:pt x="8" y="620"/>
                    <a:pt x="8" y="620"/>
                  </a:cubicBezTo>
                  <a:cubicBezTo>
                    <a:pt x="8" y="620"/>
                    <a:pt x="7" y="623"/>
                    <a:pt x="5" y="626"/>
                  </a:cubicBezTo>
                  <a:cubicBezTo>
                    <a:pt x="5" y="627"/>
                    <a:pt x="4" y="629"/>
                    <a:pt x="4" y="630"/>
                  </a:cubicBezTo>
                  <a:cubicBezTo>
                    <a:pt x="4" y="631"/>
                    <a:pt x="3" y="631"/>
                    <a:pt x="3" y="631"/>
                  </a:cubicBezTo>
                  <a:cubicBezTo>
                    <a:pt x="3" y="632"/>
                    <a:pt x="3" y="632"/>
                    <a:pt x="3" y="632"/>
                  </a:cubicBezTo>
                  <a:cubicBezTo>
                    <a:pt x="3" y="632"/>
                    <a:pt x="3" y="632"/>
                    <a:pt x="3" y="632"/>
                  </a:cubicBezTo>
                  <a:cubicBezTo>
                    <a:pt x="4" y="632"/>
                    <a:pt x="4" y="632"/>
                    <a:pt x="4" y="632"/>
                  </a:cubicBezTo>
                  <a:cubicBezTo>
                    <a:pt x="3" y="632"/>
                    <a:pt x="3" y="632"/>
                    <a:pt x="3" y="632"/>
                  </a:cubicBezTo>
                  <a:cubicBezTo>
                    <a:pt x="3" y="632"/>
                    <a:pt x="3" y="632"/>
                    <a:pt x="3" y="632"/>
                  </a:cubicBezTo>
                  <a:cubicBezTo>
                    <a:pt x="4" y="632"/>
                    <a:pt x="4" y="632"/>
                    <a:pt x="4" y="632"/>
                  </a:cubicBezTo>
                  <a:cubicBezTo>
                    <a:pt x="3" y="632"/>
                    <a:pt x="3" y="632"/>
                    <a:pt x="3" y="632"/>
                  </a:cubicBezTo>
                  <a:cubicBezTo>
                    <a:pt x="6" y="633"/>
                    <a:pt x="6" y="633"/>
                    <a:pt x="6" y="633"/>
                  </a:cubicBezTo>
                  <a:cubicBezTo>
                    <a:pt x="3" y="632"/>
                    <a:pt x="3" y="632"/>
                    <a:pt x="3" y="632"/>
                  </a:cubicBezTo>
                  <a:cubicBezTo>
                    <a:pt x="3" y="632"/>
                    <a:pt x="3" y="632"/>
                    <a:pt x="3" y="632"/>
                  </a:cubicBezTo>
                  <a:cubicBezTo>
                    <a:pt x="6" y="633"/>
                    <a:pt x="6" y="633"/>
                    <a:pt x="6" y="633"/>
                  </a:cubicBezTo>
                  <a:cubicBezTo>
                    <a:pt x="3" y="632"/>
                    <a:pt x="3" y="632"/>
                    <a:pt x="3" y="632"/>
                  </a:cubicBezTo>
                  <a:cubicBezTo>
                    <a:pt x="2" y="633"/>
                    <a:pt x="3" y="636"/>
                    <a:pt x="5" y="637"/>
                  </a:cubicBezTo>
                  <a:cubicBezTo>
                    <a:pt x="5" y="637"/>
                    <a:pt x="5" y="637"/>
                    <a:pt x="5" y="637"/>
                  </a:cubicBezTo>
                  <a:cubicBezTo>
                    <a:pt x="7" y="634"/>
                    <a:pt x="7" y="634"/>
                    <a:pt x="7" y="634"/>
                  </a:cubicBezTo>
                  <a:cubicBezTo>
                    <a:pt x="3" y="633"/>
                    <a:pt x="3" y="633"/>
                    <a:pt x="3" y="633"/>
                  </a:cubicBezTo>
                  <a:cubicBezTo>
                    <a:pt x="1" y="647"/>
                    <a:pt x="1" y="647"/>
                    <a:pt x="1" y="647"/>
                  </a:cubicBezTo>
                  <a:cubicBezTo>
                    <a:pt x="1" y="649"/>
                    <a:pt x="1" y="650"/>
                    <a:pt x="3" y="651"/>
                  </a:cubicBezTo>
                  <a:cubicBezTo>
                    <a:pt x="4" y="652"/>
                    <a:pt x="4" y="652"/>
                    <a:pt x="4" y="652"/>
                  </a:cubicBezTo>
                  <a:cubicBezTo>
                    <a:pt x="3" y="667"/>
                    <a:pt x="3" y="667"/>
                    <a:pt x="3" y="667"/>
                  </a:cubicBezTo>
                  <a:cubicBezTo>
                    <a:pt x="3" y="669"/>
                    <a:pt x="3" y="670"/>
                    <a:pt x="5" y="671"/>
                  </a:cubicBezTo>
                  <a:cubicBezTo>
                    <a:pt x="7" y="673"/>
                    <a:pt x="7" y="673"/>
                    <a:pt x="7" y="673"/>
                  </a:cubicBezTo>
                  <a:cubicBezTo>
                    <a:pt x="2" y="682"/>
                    <a:pt x="2" y="682"/>
                    <a:pt x="2" y="682"/>
                  </a:cubicBezTo>
                  <a:cubicBezTo>
                    <a:pt x="1" y="684"/>
                    <a:pt x="2" y="686"/>
                    <a:pt x="4" y="687"/>
                  </a:cubicBezTo>
                  <a:cubicBezTo>
                    <a:pt x="7" y="690"/>
                    <a:pt x="7" y="690"/>
                    <a:pt x="7" y="690"/>
                  </a:cubicBezTo>
                  <a:cubicBezTo>
                    <a:pt x="4" y="700"/>
                    <a:pt x="4" y="700"/>
                    <a:pt x="4" y="700"/>
                  </a:cubicBezTo>
                  <a:cubicBezTo>
                    <a:pt x="4" y="702"/>
                    <a:pt x="4" y="704"/>
                    <a:pt x="6" y="705"/>
                  </a:cubicBezTo>
                  <a:cubicBezTo>
                    <a:pt x="8" y="706"/>
                    <a:pt x="8" y="706"/>
                    <a:pt x="8" y="706"/>
                  </a:cubicBezTo>
                  <a:cubicBezTo>
                    <a:pt x="10" y="702"/>
                    <a:pt x="10" y="702"/>
                    <a:pt x="10" y="702"/>
                  </a:cubicBezTo>
                  <a:cubicBezTo>
                    <a:pt x="6" y="701"/>
                    <a:pt x="6" y="701"/>
                    <a:pt x="6" y="701"/>
                  </a:cubicBezTo>
                  <a:cubicBezTo>
                    <a:pt x="3" y="715"/>
                    <a:pt x="3" y="715"/>
                    <a:pt x="3" y="715"/>
                  </a:cubicBezTo>
                  <a:cubicBezTo>
                    <a:pt x="2" y="717"/>
                    <a:pt x="3" y="718"/>
                    <a:pt x="4" y="719"/>
                  </a:cubicBezTo>
                  <a:cubicBezTo>
                    <a:pt x="6" y="720"/>
                    <a:pt x="6" y="720"/>
                    <a:pt x="6" y="720"/>
                  </a:cubicBezTo>
                  <a:cubicBezTo>
                    <a:pt x="5" y="737"/>
                    <a:pt x="5" y="737"/>
                    <a:pt x="5" y="737"/>
                  </a:cubicBezTo>
                  <a:cubicBezTo>
                    <a:pt x="5" y="739"/>
                    <a:pt x="6" y="740"/>
                    <a:pt x="7" y="741"/>
                  </a:cubicBezTo>
                  <a:cubicBezTo>
                    <a:pt x="11" y="743"/>
                    <a:pt x="11" y="743"/>
                    <a:pt x="11" y="743"/>
                  </a:cubicBezTo>
                  <a:cubicBezTo>
                    <a:pt x="13" y="740"/>
                    <a:pt x="13" y="740"/>
                    <a:pt x="13" y="740"/>
                  </a:cubicBezTo>
                  <a:cubicBezTo>
                    <a:pt x="9" y="738"/>
                    <a:pt x="9" y="738"/>
                    <a:pt x="9" y="738"/>
                  </a:cubicBezTo>
                  <a:cubicBezTo>
                    <a:pt x="9" y="738"/>
                    <a:pt x="9" y="738"/>
                    <a:pt x="9" y="738"/>
                  </a:cubicBezTo>
                  <a:cubicBezTo>
                    <a:pt x="9" y="739"/>
                    <a:pt x="9" y="739"/>
                    <a:pt x="9" y="739"/>
                  </a:cubicBezTo>
                  <a:cubicBezTo>
                    <a:pt x="9" y="740"/>
                    <a:pt x="8" y="741"/>
                    <a:pt x="8" y="742"/>
                  </a:cubicBezTo>
                  <a:cubicBezTo>
                    <a:pt x="7" y="745"/>
                    <a:pt x="7" y="748"/>
                    <a:pt x="6" y="750"/>
                  </a:cubicBezTo>
                  <a:cubicBezTo>
                    <a:pt x="6" y="752"/>
                    <a:pt x="5" y="753"/>
                    <a:pt x="5" y="753"/>
                  </a:cubicBezTo>
                  <a:cubicBezTo>
                    <a:pt x="5" y="754"/>
                    <a:pt x="5" y="754"/>
                    <a:pt x="5" y="754"/>
                  </a:cubicBezTo>
                  <a:cubicBezTo>
                    <a:pt x="5" y="755"/>
                    <a:pt x="5" y="755"/>
                    <a:pt x="5" y="755"/>
                  </a:cubicBezTo>
                  <a:cubicBezTo>
                    <a:pt x="5" y="755"/>
                    <a:pt x="5" y="755"/>
                    <a:pt x="5" y="755"/>
                  </a:cubicBezTo>
                  <a:cubicBezTo>
                    <a:pt x="6" y="755"/>
                    <a:pt x="6" y="755"/>
                    <a:pt x="6" y="755"/>
                  </a:cubicBezTo>
                  <a:cubicBezTo>
                    <a:pt x="5" y="755"/>
                    <a:pt x="5" y="755"/>
                    <a:pt x="5" y="755"/>
                  </a:cubicBezTo>
                  <a:cubicBezTo>
                    <a:pt x="5" y="755"/>
                    <a:pt x="5" y="755"/>
                    <a:pt x="5" y="755"/>
                  </a:cubicBezTo>
                  <a:cubicBezTo>
                    <a:pt x="6" y="755"/>
                    <a:pt x="6" y="755"/>
                    <a:pt x="6" y="755"/>
                  </a:cubicBezTo>
                  <a:cubicBezTo>
                    <a:pt x="5" y="755"/>
                    <a:pt x="5" y="755"/>
                    <a:pt x="5" y="755"/>
                  </a:cubicBezTo>
                  <a:cubicBezTo>
                    <a:pt x="8" y="756"/>
                    <a:pt x="8" y="756"/>
                    <a:pt x="8" y="756"/>
                  </a:cubicBezTo>
                  <a:cubicBezTo>
                    <a:pt x="5" y="755"/>
                    <a:pt x="5" y="755"/>
                    <a:pt x="5" y="755"/>
                  </a:cubicBezTo>
                  <a:cubicBezTo>
                    <a:pt x="5" y="755"/>
                    <a:pt x="5" y="755"/>
                    <a:pt x="5" y="755"/>
                  </a:cubicBezTo>
                  <a:cubicBezTo>
                    <a:pt x="8" y="756"/>
                    <a:pt x="8" y="756"/>
                    <a:pt x="8" y="756"/>
                  </a:cubicBezTo>
                  <a:cubicBezTo>
                    <a:pt x="5" y="755"/>
                    <a:pt x="5" y="755"/>
                    <a:pt x="5" y="755"/>
                  </a:cubicBezTo>
                  <a:cubicBezTo>
                    <a:pt x="9" y="756"/>
                    <a:pt x="9" y="756"/>
                    <a:pt x="9" y="756"/>
                  </a:cubicBezTo>
                  <a:cubicBezTo>
                    <a:pt x="5" y="755"/>
                    <a:pt x="5" y="755"/>
                    <a:pt x="5" y="755"/>
                  </a:cubicBezTo>
                  <a:cubicBezTo>
                    <a:pt x="5" y="755"/>
                    <a:pt x="5" y="755"/>
                    <a:pt x="5" y="755"/>
                  </a:cubicBezTo>
                  <a:cubicBezTo>
                    <a:pt x="9" y="756"/>
                    <a:pt x="9" y="756"/>
                    <a:pt x="9" y="756"/>
                  </a:cubicBezTo>
                  <a:cubicBezTo>
                    <a:pt x="5" y="755"/>
                    <a:pt x="5" y="755"/>
                    <a:pt x="5" y="755"/>
                  </a:cubicBezTo>
                  <a:cubicBezTo>
                    <a:pt x="9" y="756"/>
                    <a:pt x="9" y="756"/>
                    <a:pt x="9" y="756"/>
                  </a:cubicBezTo>
                  <a:cubicBezTo>
                    <a:pt x="5" y="754"/>
                    <a:pt x="5" y="754"/>
                    <a:pt x="5" y="754"/>
                  </a:cubicBezTo>
                  <a:cubicBezTo>
                    <a:pt x="5" y="755"/>
                    <a:pt x="5" y="755"/>
                    <a:pt x="5" y="755"/>
                  </a:cubicBezTo>
                  <a:cubicBezTo>
                    <a:pt x="9" y="756"/>
                    <a:pt x="9" y="756"/>
                    <a:pt x="9" y="756"/>
                  </a:cubicBezTo>
                  <a:cubicBezTo>
                    <a:pt x="5" y="754"/>
                    <a:pt x="5" y="754"/>
                    <a:pt x="5" y="754"/>
                  </a:cubicBezTo>
                  <a:cubicBezTo>
                    <a:pt x="9" y="756"/>
                    <a:pt x="9" y="756"/>
                    <a:pt x="9" y="756"/>
                  </a:cubicBezTo>
                  <a:cubicBezTo>
                    <a:pt x="5" y="754"/>
                    <a:pt x="5" y="754"/>
                    <a:pt x="5" y="754"/>
                  </a:cubicBezTo>
                  <a:cubicBezTo>
                    <a:pt x="5" y="754"/>
                    <a:pt x="5" y="754"/>
                    <a:pt x="5" y="754"/>
                  </a:cubicBezTo>
                  <a:cubicBezTo>
                    <a:pt x="9" y="756"/>
                    <a:pt x="9" y="756"/>
                    <a:pt x="9" y="756"/>
                  </a:cubicBezTo>
                  <a:cubicBezTo>
                    <a:pt x="5" y="754"/>
                    <a:pt x="5" y="754"/>
                    <a:pt x="5" y="754"/>
                  </a:cubicBezTo>
                  <a:cubicBezTo>
                    <a:pt x="9" y="756"/>
                    <a:pt x="9" y="756"/>
                    <a:pt x="9" y="756"/>
                  </a:cubicBezTo>
                  <a:cubicBezTo>
                    <a:pt x="5" y="754"/>
                    <a:pt x="5" y="754"/>
                    <a:pt x="5" y="754"/>
                  </a:cubicBezTo>
                  <a:cubicBezTo>
                    <a:pt x="5" y="754"/>
                    <a:pt x="5" y="754"/>
                    <a:pt x="5" y="754"/>
                  </a:cubicBezTo>
                  <a:cubicBezTo>
                    <a:pt x="9" y="756"/>
                    <a:pt x="9" y="756"/>
                    <a:pt x="9" y="756"/>
                  </a:cubicBezTo>
                  <a:cubicBezTo>
                    <a:pt x="5" y="754"/>
                    <a:pt x="5" y="754"/>
                    <a:pt x="5" y="754"/>
                  </a:cubicBezTo>
                  <a:cubicBezTo>
                    <a:pt x="4" y="756"/>
                    <a:pt x="5" y="758"/>
                    <a:pt x="7" y="759"/>
                  </a:cubicBezTo>
                  <a:cubicBezTo>
                    <a:pt x="9" y="760"/>
                    <a:pt x="9" y="760"/>
                    <a:pt x="9" y="760"/>
                  </a:cubicBezTo>
                  <a:cubicBezTo>
                    <a:pt x="11" y="757"/>
                    <a:pt x="11" y="757"/>
                    <a:pt x="11" y="757"/>
                  </a:cubicBezTo>
                  <a:cubicBezTo>
                    <a:pt x="7" y="756"/>
                    <a:pt x="7" y="756"/>
                    <a:pt x="7" y="756"/>
                  </a:cubicBezTo>
                  <a:cubicBezTo>
                    <a:pt x="4" y="767"/>
                    <a:pt x="4" y="767"/>
                    <a:pt x="4" y="767"/>
                  </a:cubicBezTo>
                  <a:cubicBezTo>
                    <a:pt x="4" y="769"/>
                    <a:pt x="4" y="771"/>
                    <a:pt x="6" y="772"/>
                  </a:cubicBezTo>
                  <a:cubicBezTo>
                    <a:pt x="8" y="773"/>
                    <a:pt x="8" y="773"/>
                    <a:pt x="8" y="773"/>
                  </a:cubicBezTo>
                  <a:cubicBezTo>
                    <a:pt x="10" y="770"/>
                    <a:pt x="10" y="770"/>
                    <a:pt x="10" y="770"/>
                  </a:cubicBezTo>
                  <a:cubicBezTo>
                    <a:pt x="7" y="767"/>
                    <a:pt x="7" y="767"/>
                    <a:pt x="7" y="767"/>
                  </a:cubicBezTo>
                  <a:cubicBezTo>
                    <a:pt x="6" y="768"/>
                    <a:pt x="6" y="768"/>
                    <a:pt x="6" y="768"/>
                  </a:cubicBezTo>
                  <a:cubicBezTo>
                    <a:pt x="6" y="769"/>
                    <a:pt x="6" y="769"/>
                    <a:pt x="6" y="769"/>
                  </a:cubicBezTo>
                  <a:cubicBezTo>
                    <a:pt x="6" y="769"/>
                    <a:pt x="6" y="770"/>
                    <a:pt x="6" y="770"/>
                  </a:cubicBezTo>
                  <a:cubicBezTo>
                    <a:pt x="5" y="772"/>
                    <a:pt x="5" y="776"/>
                    <a:pt x="5" y="779"/>
                  </a:cubicBezTo>
                  <a:cubicBezTo>
                    <a:pt x="5" y="781"/>
                    <a:pt x="4" y="782"/>
                    <a:pt x="4" y="783"/>
                  </a:cubicBezTo>
                  <a:cubicBezTo>
                    <a:pt x="4" y="784"/>
                    <a:pt x="4" y="784"/>
                    <a:pt x="4" y="785"/>
                  </a:cubicBezTo>
                  <a:cubicBezTo>
                    <a:pt x="4" y="785"/>
                    <a:pt x="4" y="785"/>
                    <a:pt x="4" y="785"/>
                  </a:cubicBezTo>
                  <a:cubicBezTo>
                    <a:pt x="6" y="785"/>
                    <a:pt x="6" y="785"/>
                    <a:pt x="6" y="785"/>
                  </a:cubicBezTo>
                  <a:cubicBezTo>
                    <a:pt x="4" y="785"/>
                    <a:pt x="4" y="785"/>
                    <a:pt x="4" y="785"/>
                  </a:cubicBezTo>
                  <a:cubicBezTo>
                    <a:pt x="4" y="785"/>
                    <a:pt x="4" y="785"/>
                    <a:pt x="4" y="785"/>
                  </a:cubicBezTo>
                  <a:cubicBezTo>
                    <a:pt x="6" y="785"/>
                    <a:pt x="6" y="785"/>
                    <a:pt x="6" y="785"/>
                  </a:cubicBezTo>
                  <a:cubicBezTo>
                    <a:pt x="4" y="785"/>
                    <a:pt x="4" y="785"/>
                    <a:pt x="4" y="785"/>
                  </a:cubicBezTo>
                  <a:cubicBezTo>
                    <a:pt x="7" y="785"/>
                    <a:pt x="7" y="785"/>
                    <a:pt x="7" y="785"/>
                  </a:cubicBezTo>
                  <a:cubicBezTo>
                    <a:pt x="4" y="784"/>
                    <a:pt x="4" y="784"/>
                    <a:pt x="4" y="784"/>
                  </a:cubicBezTo>
                  <a:cubicBezTo>
                    <a:pt x="4" y="785"/>
                    <a:pt x="4" y="785"/>
                    <a:pt x="4" y="785"/>
                  </a:cubicBezTo>
                  <a:cubicBezTo>
                    <a:pt x="7" y="785"/>
                    <a:pt x="7" y="785"/>
                    <a:pt x="7" y="785"/>
                  </a:cubicBezTo>
                  <a:cubicBezTo>
                    <a:pt x="4" y="784"/>
                    <a:pt x="4" y="784"/>
                    <a:pt x="4" y="784"/>
                  </a:cubicBezTo>
                  <a:cubicBezTo>
                    <a:pt x="8" y="786"/>
                    <a:pt x="8" y="786"/>
                    <a:pt x="8" y="786"/>
                  </a:cubicBezTo>
                  <a:cubicBezTo>
                    <a:pt x="4" y="784"/>
                    <a:pt x="4" y="784"/>
                    <a:pt x="4" y="784"/>
                  </a:cubicBezTo>
                  <a:cubicBezTo>
                    <a:pt x="4" y="784"/>
                    <a:pt x="4" y="784"/>
                    <a:pt x="4" y="784"/>
                  </a:cubicBezTo>
                  <a:cubicBezTo>
                    <a:pt x="8" y="786"/>
                    <a:pt x="8" y="786"/>
                    <a:pt x="8" y="786"/>
                  </a:cubicBezTo>
                  <a:cubicBezTo>
                    <a:pt x="4" y="784"/>
                    <a:pt x="4" y="784"/>
                    <a:pt x="4" y="784"/>
                  </a:cubicBezTo>
                  <a:cubicBezTo>
                    <a:pt x="4" y="784"/>
                    <a:pt x="4" y="786"/>
                    <a:pt x="4" y="787"/>
                  </a:cubicBezTo>
                  <a:cubicBezTo>
                    <a:pt x="4" y="788"/>
                    <a:pt x="5" y="788"/>
                    <a:pt x="6" y="789"/>
                  </a:cubicBezTo>
                  <a:cubicBezTo>
                    <a:pt x="9" y="791"/>
                    <a:pt x="9" y="791"/>
                    <a:pt x="9" y="791"/>
                  </a:cubicBezTo>
                  <a:cubicBezTo>
                    <a:pt x="11" y="792"/>
                    <a:pt x="13" y="792"/>
                    <a:pt x="14" y="790"/>
                  </a:cubicBezTo>
                  <a:cubicBezTo>
                    <a:pt x="15" y="788"/>
                    <a:pt x="15" y="786"/>
                    <a:pt x="13" y="784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8" name="Freeform 561"/>
            <p:cNvSpPr/>
            <p:nvPr/>
          </p:nvSpPr>
          <p:spPr bwMode="auto">
            <a:xfrm>
              <a:off x="7931150" y="3065463"/>
              <a:ext cx="792163" cy="792163"/>
            </a:xfrm>
            <a:custGeom>
              <a:avLst/>
              <a:gdLst>
                <a:gd name="T0" fmla="*/ 30 w 800"/>
                <a:gd name="T1" fmla="*/ 797 h 800"/>
                <a:gd name="T2" fmla="*/ 78 w 800"/>
                <a:gd name="T3" fmla="*/ 796 h 800"/>
                <a:gd name="T4" fmla="*/ 128 w 800"/>
                <a:gd name="T5" fmla="*/ 787 h 800"/>
                <a:gd name="T6" fmla="*/ 154 w 800"/>
                <a:gd name="T7" fmla="*/ 794 h 800"/>
                <a:gd name="T8" fmla="*/ 243 w 800"/>
                <a:gd name="T9" fmla="*/ 793 h 800"/>
                <a:gd name="T10" fmla="*/ 262 w 800"/>
                <a:gd name="T11" fmla="*/ 797 h 800"/>
                <a:gd name="T12" fmla="*/ 283 w 800"/>
                <a:gd name="T13" fmla="*/ 791 h 800"/>
                <a:gd name="T14" fmla="*/ 367 w 800"/>
                <a:gd name="T15" fmla="*/ 795 h 800"/>
                <a:gd name="T16" fmla="*/ 407 w 800"/>
                <a:gd name="T17" fmla="*/ 793 h 800"/>
                <a:gd name="T18" fmla="*/ 431 w 800"/>
                <a:gd name="T19" fmla="*/ 794 h 800"/>
                <a:gd name="T20" fmla="*/ 448 w 800"/>
                <a:gd name="T21" fmla="*/ 792 h 800"/>
                <a:gd name="T22" fmla="*/ 478 w 800"/>
                <a:gd name="T23" fmla="*/ 799 h 800"/>
                <a:gd name="T24" fmla="*/ 560 w 800"/>
                <a:gd name="T25" fmla="*/ 795 h 800"/>
                <a:gd name="T26" fmla="*/ 588 w 800"/>
                <a:gd name="T27" fmla="*/ 793 h 800"/>
                <a:gd name="T28" fmla="*/ 614 w 800"/>
                <a:gd name="T29" fmla="*/ 793 h 800"/>
                <a:gd name="T30" fmla="*/ 633 w 800"/>
                <a:gd name="T31" fmla="*/ 794 h 800"/>
                <a:gd name="T32" fmla="*/ 660 w 800"/>
                <a:gd name="T33" fmla="*/ 793 h 800"/>
                <a:gd name="T34" fmla="*/ 689 w 800"/>
                <a:gd name="T35" fmla="*/ 797 h 800"/>
                <a:gd name="T36" fmla="*/ 685 w 800"/>
                <a:gd name="T37" fmla="*/ 794 h 800"/>
                <a:gd name="T38" fmla="*/ 709 w 800"/>
                <a:gd name="T39" fmla="*/ 797 h 800"/>
                <a:gd name="T40" fmla="*/ 753 w 800"/>
                <a:gd name="T41" fmla="*/ 796 h 800"/>
                <a:gd name="T42" fmla="*/ 792 w 800"/>
                <a:gd name="T43" fmla="*/ 782 h 800"/>
                <a:gd name="T44" fmla="*/ 792 w 800"/>
                <a:gd name="T45" fmla="*/ 687 h 800"/>
                <a:gd name="T46" fmla="*/ 794 w 800"/>
                <a:gd name="T47" fmla="*/ 581 h 800"/>
                <a:gd name="T48" fmla="*/ 794 w 800"/>
                <a:gd name="T49" fmla="*/ 477 h 800"/>
                <a:gd name="T50" fmla="*/ 798 w 800"/>
                <a:gd name="T51" fmla="*/ 431 h 800"/>
                <a:gd name="T52" fmla="*/ 795 w 800"/>
                <a:gd name="T53" fmla="*/ 335 h 800"/>
                <a:gd name="T54" fmla="*/ 795 w 800"/>
                <a:gd name="T55" fmla="*/ 308 h 800"/>
                <a:gd name="T56" fmla="*/ 794 w 800"/>
                <a:gd name="T57" fmla="*/ 280 h 800"/>
                <a:gd name="T58" fmla="*/ 795 w 800"/>
                <a:gd name="T59" fmla="*/ 152 h 800"/>
                <a:gd name="T60" fmla="*/ 796 w 800"/>
                <a:gd name="T61" fmla="*/ 90 h 800"/>
                <a:gd name="T62" fmla="*/ 793 w 800"/>
                <a:gd name="T63" fmla="*/ 7 h 800"/>
                <a:gd name="T64" fmla="*/ 787 w 800"/>
                <a:gd name="T65" fmla="*/ 105 h 800"/>
                <a:gd name="T66" fmla="*/ 784 w 800"/>
                <a:gd name="T67" fmla="*/ 138 h 800"/>
                <a:gd name="T68" fmla="*/ 786 w 800"/>
                <a:gd name="T69" fmla="*/ 248 h 800"/>
                <a:gd name="T70" fmla="*/ 789 w 800"/>
                <a:gd name="T71" fmla="*/ 325 h 800"/>
                <a:gd name="T72" fmla="*/ 788 w 800"/>
                <a:gd name="T73" fmla="*/ 344 h 800"/>
                <a:gd name="T74" fmla="*/ 788 w 800"/>
                <a:gd name="T75" fmla="*/ 441 h 800"/>
                <a:gd name="T76" fmla="*/ 788 w 800"/>
                <a:gd name="T77" fmla="*/ 466 h 800"/>
                <a:gd name="T78" fmla="*/ 786 w 800"/>
                <a:gd name="T79" fmla="*/ 546 h 800"/>
                <a:gd name="T80" fmla="*/ 789 w 800"/>
                <a:gd name="T81" fmla="*/ 643 h 800"/>
                <a:gd name="T82" fmla="*/ 786 w 800"/>
                <a:gd name="T83" fmla="*/ 766 h 800"/>
                <a:gd name="T84" fmla="*/ 782 w 800"/>
                <a:gd name="T85" fmla="*/ 792 h 800"/>
                <a:gd name="T86" fmla="*/ 753 w 800"/>
                <a:gd name="T87" fmla="*/ 789 h 800"/>
                <a:gd name="T88" fmla="*/ 706 w 800"/>
                <a:gd name="T89" fmla="*/ 796 h 800"/>
                <a:gd name="T90" fmla="*/ 681 w 800"/>
                <a:gd name="T91" fmla="*/ 791 h 800"/>
                <a:gd name="T92" fmla="*/ 662 w 800"/>
                <a:gd name="T93" fmla="*/ 789 h 800"/>
                <a:gd name="T94" fmla="*/ 656 w 800"/>
                <a:gd name="T95" fmla="*/ 789 h 800"/>
                <a:gd name="T96" fmla="*/ 634 w 800"/>
                <a:gd name="T97" fmla="*/ 788 h 800"/>
                <a:gd name="T98" fmla="*/ 617 w 800"/>
                <a:gd name="T99" fmla="*/ 791 h 800"/>
                <a:gd name="T100" fmla="*/ 592 w 800"/>
                <a:gd name="T101" fmla="*/ 793 h 800"/>
                <a:gd name="T102" fmla="*/ 500 w 800"/>
                <a:gd name="T103" fmla="*/ 798 h 800"/>
                <a:gd name="T104" fmla="*/ 477 w 800"/>
                <a:gd name="T105" fmla="*/ 791 h 800"/>
                <a:gd name="T106" fmla="*/ 431 w 800"/>
                <a:gd name="T107" fmla="*/ 793 h 800"/>
                <a:gd name="T108" fmla="*/ 391 w 800"/>
                <a:gd name="T109" fmla="*/ 794 h 800"/>
                <a:gd name="T110" fmla="*/ 314 w 800"/>
                <a:gd name="T111" fmla="*/ 792 h 800"/>
                <a:gd name="T112" fmla="*/ 281 w 800"/>
                <a:gd name="T113" fmla="*/ 787 h 800"/>
                <a:gd name="T114" fmla="*/ 261 w 800"/>
                <a:gd name="T115" fmla="*/ 789 h 800"/>
                <a:gd name="T116" fmla="*/ 181 w 800"/>
                <a:gd name="T117" fmla="*/ 799 h 800"/>
                <a:gd name="T118" fmla="*/ 152 w 800"/>
                <a:gd name="T119" fmla="*/ 796 h 800"/>
                <a:gd name="T120" fmla="*/ 94 w 800"/>
                <a:gd name="T121" fmla="*/ 791 h 800"/>
                <a:gd name="T122" fmla="*/ 75 w 800"/>
                <a:gd name="T123" fmla="*/ 789 h 800"/>
                <a:gd name="T124" fmla="*/ 29 w 800"/>
                <a:gd name="T125" fmla="*/ 789 h 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00" h="800">
                  <a:moveTo>
                    <a:pt x="8" y="791"/>
                  </a:moveTo>
                  <a:cubicBezTo>
                    <a:pt x="6" y="789"/>
                    <a:pt x="6" y="789"/>
                    <a:pt x="6" y="789"/>
                  </a:cubicBezTo>
                  <a:cubicBezTo>
                    <a:pt x="4" y="793"/>
                    <a:pt x="4" y="793"/>
                    <a:pt x="4" y="793"/>
                  </a:cubicBezTo>
                  <a:cubicBezTo>
                    <a:pt x="4" y="797"/>
                    <a:pt x="4" y="797"/>
                    <a:pt x="4" y="797"/>
                  </a:cubicBezTo>
                  <a:cubicBezTo>
                    <a:pt x="32" y="799"/>
                    <a:pt x="32" y="799"/>
                    <a:pt x="32" y="799"/>
                  </a:cubicBezTo>
                  <a:cubicBezTo>
                    <a:pt x="34" y="799"/>
                    <a:pt x="36" y="798"/>
                    <a:pt x="36" y="796"/>
                  </a:cubicBezTo>
                  <a:cubicBezTo>
                    <a:pt x="37" y="794"/>
                    <a:pt x="36" y="793"/>
                    <a:pt x="35" y="792"/>
                  </a:cubicBezTo>
                  <a:cubicBezTo>
                    <a:pt x="31" y="790"/>
                    <a:pt x="31" y="790"/>
                    <a:pt x="31" y="790"/>
                  </a:cubicBezTo>
                  <a:cubicBezTo>
                    <a:pt x="29" y="793"/>
                    <a:pt x="29" y="793"/>
                    <a:pt x="29" y="793"/>
                  </a:cubicBezTo>
                  <a:cubicBezTo>
                    <a:pt x="33" y="795"/>
                    <a:pt x="33" y="795"/>
                    <a:pt x="33" y="795"/>
                  </a:cubicBezTo>
                  <a:cubicBezTo>
                    <a:pt x="29" y="793"/>
                    <a:pt x="29" y="793"/>
                    <a:pt x="29" y="793"/>
                  </a:cubicBezTo>
                  <a:cubicBezTo>
                    <a:pt x="32" y="796"/>
                    <a:pt x="32" y="796"/>
                    <a:pt x="32" y="796"/>
                  </a:cubicBezTo>
                  <a:cubicBezTo>
                    <a:pt x="32" y="796"/>
                    <a:pt x="32" y="796"/>
                    <a:pt x="33" y="795"/>
                  </a:cubicBezTo>
                  <a:cubicBezTo>
                    <a:pt x="29" y="793"/>
                    <a:pt x="29" y="793"/>
                    <a:pt x="29" y="793"/>
                  </a:cubicBezTo>
                  <a:cubicBezTo>
                    <a:pt x="32" y="796"/>
                    <a:pt x="32" y="796"/>
                    <a:pt x="32" y="796"/>
                  </a:cubicBezTo>
                  <a:cubicBezTo>
                    <a:pt x="30" y="793"/>
                    <a:pt x="30" y="793"/>
                    <a:pt x="30" y="793"/>
                  </a:cubicBezTo>
                  <a:cubicBezTo>
                    <a:pt x="30" y="797"/>
                    <a:pt x="30" y="797"/>
                    <a:pt x="30" y="797"/>
                  </a:cubicBezTo>
                  <a:cubicBezTo>
                    <a:pt x="31" y="797"/>
                    <a:pt x="31" y="797"/>
                    <a:pt x="32" y="796"/>
                  </a:cubicBezTo>
                  <a:cubicBezTo>
                    <a:pt x="30" y="793"/>
                    <a:pt x="30" y="793"/>
                    <a:pt x="30" y="793"/>
                  </a:cubicBezTo>
                  <a:cubicBezTo>
                    <a:pt x="30" y="797"/>
                    <a:pt x="30" y="797"/>
                    <a:pt x="30" y="797"/>
                  </a:cubicBezTo>
                  <a:cubicBezTo>
                    <a:pt x="30" y="794"/>
                    <a:pt x="30" y="794"/>
                    <a:pt x="30" y="794"/>
                  </a:cubicBezTo>
                  <a:cubicBezTo>
                    <a:pt x="30" y="797"/>
                    <a:pt x="30" y="797"/>
                    <a:pt x="30" y="797"/>
                  </a:cubicBezTo>
                  <a:cubicBezTo>
                    <a:pt x="30" y="797"/>
                    <a:pt x="30" y="797"/>
                    <a:pt x="30" y="797"/>
                  </a:cubicBezTo>
                  <a:cubicBezTo>
                    <a:pt x="30" y="794"/>
                    <a:pt x="30" y="794"/>
                    <a:pt x="30" y="794"/>
                  </a:cubicBezTo>
                  <a:cubicBezTo>
                    <a:pt x="30" y="797"/>
                    <a:pt x="30" y="797"/>
                    <a:pt x="30" y="797"/>
                  </a:cubicBezTo>
                  <a:cubicBezTo>
                    <a:pt x="30" y="796"/>
                    <a:pt x="30" y="796"/>
                    <a:pt x="30" y="796"/>
                  </a:cubicBezTo>
                  <a:cubicBezTo>
                    <a:pt x="30" y="797"/>
                    <a:pt x="30" y="797"/>
                    <a:pt x="30" y="797"/>
                  </a:cubicBezTo>
                  <a:cubicBezTo>
                    <a:pt x="30" y="797"/>
                    <a:pt x="30" y="797"/>
                    <a:pt x="30" y="797"/>
                  </a:cubicBezTo>
                  <a:cubicBezTo>
                    <a:pt x="30" y="796"/>
                    <a:pt x="30" y="796"/>
                    <a:pt x="30" y="796"/>
                  </a:cubicBezTo>
                  <a:cubicBezTo>
                    <a:pt x="30" y="797"/>
                    <a:pt x="30" y="797"/>
                    <a:pt x="30" y="797"/>
                  </a:cubicBezTo>
                  <a:cubicBezTo>
                    <a:pt x="30" y="797"/>
                    <a:pt x="30" y="797"/>
                    <a:pt x="30" y="797"/>
                  </a:cubicBezTo>
                  <a:cubicBezTo>
                    <a:pt x="30" y="797"/>
                    <a:pt x="33" y="797"/>
                    <a:pt x="35" y="797"/>
                  </a:cubicBezTo>
                  <a:cubicBezTo>
                    <a:pt x="38" y="798"/>
                    <a:pt x="43" y="798"/>
                    <a:pt x="47" y="799"/>
                  </a:cubicBezTo>
                  <a:cubicBezTo>
                    <a:pt x="49" y="799"/>
                    <a:pt x="51" y="799"/>
                    <a:pt x="52" y="799"/>
                  </a:cubicBezTo>
                  <a:cubicBezTo>
                    <a:pt x="52" y="799"/>
                    <a:pt x="53" y="800"/>
                    <a:pt x="53" y="800"/>
                  </a:cubicBezTo>
                  <a:cubicBezTo>
                    <a:pt x="54" y="800"/>
                    <a:pt x="54" y="800"/>
                    <a:pt x="54" y="800"/>
                  </a:cubicBezTo>
                  <a:cubicBezTo>
                    <a:pt x="54" y="800"/>
                    <a:pt x="54" y="800"/>
                    <a:pt x="54" y="800"/>
                  </a:cubicBezTo>
                  <a:cubicBezTo>
                    <a:pt x="54" y="800"/>
                    <a:pt x="54" y="800"/>
                    <a:pt x="54" y="800"/>
                  </a:cubicBezTo>
                  <a:cubicBezTo>
                    <a:pt x="54" y="800"/>
                    <a:pt x="54" y="800"/>
                    <a:pt x="54" y="800"/>
                  </a:cubicBezTo>
                  <a:cubicBezTo>
                    <a:pt x="54" y="800"/>
                    <a:pt x="54" y="800"/>
                    <a:pt x="54" y="800"/>
                  </a:cubicBezTo>
                  <a:cubicBezTo>
                    <a:pt x="56" y="800"/>
                    <a:pt x="57" y="799"/>
                    <a:pt x="58" y="797"/>
                  </a:cubicBezTo>
                  <a:cubicBezTo>
                    <a:pt x="58" y="795"/>
                    <a:pt x="58" y="793"/>
                    <a:pt x="56" y="793"/>
                  </a:cubicBezTo>
                  <a:cubicBezTo>
                    <a:pt x="52" y="790"/>
                    <a:pt x="52" y="790"/>
                    <a:pt x="52" y="790"/>
                  </a:cubicBezTo>
                  <a:cubicBezTo>
                    <a:pt x="50" y="793"/>
                    <a:pt x="50" y="793"/>
                    <a:pt x="50" y="793"/>
                  </a:cubicBezTo>
                  <a:cubicBezTo>
                    <a:pt x="50" y="797"/>
                    <a:pt x="50" y="797"/>
                    <a:pt x="50" y="797"/>
                  </a:cubicBezTo>
                  <a:cubicBezTo>
                    <a:pt x="80" y="799"/>
                    <a:pt x="80" y="799"/>
                    <a:pt x="80" y="799"/>
                  </a:cubicBezTo>
                  <a:cubicBezTo>
                    <a:pt x="82" y="799"/>
                    <a:pt x="84" y="798"/>
                    <a:pt x="84" y="797"/>
                  </a:cubicBezTo>
                  <a:cubicBezTo>
                    <a:pt x="85" y="795"/>
                    <a:pt x="84" y="793"/>
                    <a:pt x="83" y="792"/>
                  </a:cubicBezTo>
                  <a:cubicBezTo>
                    <a:pt x="78" y="789"/>
                    <a:pt x="78" y="789"/>
                    <a:pt x="78" y="789"/>
                  </a:cubicBezTo>
                  <a:cubicBezTo>
                    <a:pt x="76" y="792"/>
                    <a:pt x="76" y="792"/>
                    <a:pt x="76" y="792"/>
                  </a:cubicBezTo>
                  <a:cubicBezTo>
                    <a:pt x="79" y="795"/>
                    <a:pt x="79" y="795"/>
                    <a:pt x="79" y="795"/>
                  </a:cubicBezTo>
                  <a:cubicBezTo>
                    <a:pt x="76" y="792"/>
                    <a:pt x="76" y="792"/>
                    <a:pt x="76" y="792"/>
                  </a:cubicBezTo>
                  <a:cubicBezTo>
                    <a:pt x="78" y="796"/>
                    <a:pt x="78" y="796"/>
                    <a:pt x="78" y="796"/>
                  </a:cubicBezTo>
                  <a:cubicBezTo>
                    <a:pt x="78" y="795"/>
                    <a:pt x="79" y="795"/>
                    <a:pt x="79" y="795"/>
                  </a:cubicBezTo>
                  <a:cubicBezTo>
                    <a:pt x="76" y="792"/>
                    <a:pt x="76" y="792"/>
                    <a:pt x="76" y="792"/>
                  </a:cubicBezTo>
                  <a:cubicBezTo>
                    <a:pt x="78" y="796"/>
                    <a:pt x="78" y="796"/>
                    <a:pt x="78" y="796"/>
                  </a:cubicBezTo>
                  <a:cubicBezTo>
                    <a:pt x="76" y="793"/>
                    <a:pt x="76" y="793"/>
                    <a:pt x="76" y="793"/>
                  </a:cubicBezTo>
                  <a:cubicBezTo>
                    <a:pt x="77" y="796"/>
                    <a:pt x="77" y="796"/>
                    <a:pt x="77" y="796"/>
                  </a:cubicBezTo>
                  <a:cubicBezTo>
                    <a:pt x="77" y="796"/>
                    <a:pt x="78" y="796"/>
                    <a:pt x="78" y="796"/>
                  </a:cubicBezTo>
                  <a:cubicBezTo>
                    <a:pt x="76" y="793"/>
                    <a:pt x="76" y="793"/>
                    <a:pt x="76" y="793"/>
                  </a:cubicBezTo>
                  <a:cubicBezTo>
                    <a:pt x="77" y="796"/>
                    <a:pt x="77" y="796"/>
                    <a:pt x="77" y="796"/>
                  </a:cubicBezTo>
                  <a:cubicBezTo>
                    <a:pt x="76" y="794"/>
                    <a:pt x="76" y="794"/>
                    <a:pt x="76" y="794"/>
                  </a:cubicBezTo>
                  <a:cubicBezTo>
                    <a:pt x="77" y="796"/>
                    <a:pt x="77" y="796"/>
                    <a:pt x="77" y="796"/>
                  </a:cubicBezTo>
                  <a:cubicBezTo>
                    <a:pt x="77" y="796"/>
                    <a:pt x="77" y="796"/>
                    <a:pt x="77" y="796"/>
                  </a:cubicBezTo>
                  <a:cubicBezTo>
                    <a:pt x="76" y="794"/>
                    <a:pt x="76" y="794"/>
                    <a:pt x="76" y="794"/>
                  </a:cubicBezTo>
                  <a:cubicBezTo>
                    <a:pt x="77" y="796"/>
                    <a:pt x="77" y="796"/>
                    <a:pt x="77" y="796"/>
                  </a:cubicBezTo>
                  <a:cubicBezTo>
                    <a:pt x="77" y="796"/>
                    <a:pt x="77" y="796"/>
                    <a:pt x="78" y="796"/>
                  </a:cubicBezTo>
                  <a:cubicBezTo>
                    <a:pt x="80" y="796"/>
                    <a:pt x="85" y="796"/>
                    <a:pt x="90" y="797"/>
                  </a:cubicBezTo>
                  <a:cubicBezTo>
                    <a:pt x="92" y="797"/>
                    <a:pt x="94" y="797"/>
                    <a:pt x="96" y="797"/>
                  </a:cubicBezTo>
                  <a:cubicBezTo>
                    <a:pt x="98" y="797"/>
                    <a:pt x="99" y="797"/>
                    <a:pt x="99" y="797"/>
                  </a:cubicBezTo>
                  <a:cubicBezTo>
                    <a:pt x="100" y="797"/>
                    <a:pt x="100" y="797"/>
                    <a:pt x="100" y="797"/>
                  </a:cubicBezTo>
                  <a:cubicBezTo>
                    <a:pt x="100" y="797"/>
                    <a:pt x="100" y="797"/>
                    <a:pt x="100" y="797"/>
                  </a:cubicBezTo>
                  <a:cubicBezTo>
                    <a:pt x="101" y="797"/>
                    <a:pt x="101" y="797"/>
                    <a:pt x="101" y="797"/>
                  </a:cubicBezTo>
                  <a:cubicBezTo>
                    <a:pt x="102" y="797"/>
                    <a:pt x="102" y="797"/>
                    <a:pt x="102" y="797"/>
                  </a:cubicBezTo>
                  <a:cubicBezTo>
                    <a:pt x="102" y="796"/>
                    <a:pt x="102" y="796"/>
                    <a:pt x="103" y="795"/>
                  </a:cubicBezTo>
                  <a:cubicBezTo>
                    <a:pt x="103" y="795"/>
                    <a:pt x="104" y="793"/>
                    <a:pt x="103" y="792"/>
                  </a:cubicBezTo>
                  <a:cubicBezTo>
                    <a:pt x="103" y="791"/>
                    <a:pt x="103" y="791"/>
                    <a:pt x="102" y="790"/>
                  </a:cubicBezTo>
                  <a:cubicBezTo>
                    <a:pt x="100" y="789"/>
                    <a:pt x="100" y="789"/>
                    <a:pt x="100" y="789"/>
                  </a:cubicBezTo>
                  <a:cubicBezTo>
                    <a:pt x="98" y="792"/>
                    <a:pt x="98" y="792"/>
                    <a:pt x="98" y="792"/>
                  </a:cubicBezTo>
                  <a:cubicBezTo>
                    <a:pt x="98" y="796"/>
                    <a:pt x="98" y="796"/>
                    <a:pt x="98" y="796"/>
                  </a:cubicBezTo>
                  <a:cubicBezTo>
                    <a:pt x="132" y="798"/>
                    <a:pt x="132" y="798"/>
                    <a:pt x="132" y="798"/>
                  </a:cubicBezTo>
                  <a:cubicBezTo>
                    <a:pt x="134" y="798"/>
                    <a:pt x="135" y="797"/>
                    <a:pt x="136" y="795"/>
                  </a:cubicBezTo>
                  <a:cubicBezTo>
                    <a:pt x="136" y="793"/>
                    <a:pt x="135" y="791"/>
                    <a:pt x="134" y="790"/>
                  </a:cubicBezTo>
                  <a:cubicBezTo>
                    <a:pt x="128" y="787"/>
                    <a:pt x="128" y="787"/>
                    <a:pt x="128" y="787"/>
                  </a:cubicBezTo>
                  <a:cubicBezTo>
                    <a:pt x="126" y="790"/>
                    <a:pt x="126" y="790"/>
                    <a:pt x="126" y="790"/>
                  </a:cubicBezTo>
                  <a:cubicBezTo>
                    <a:pt x="125" y="794"/>
                    <a:pt x="125" y="794"/>
                    <a:pt x="125" y="794"/>
                  </a:cubicBezTo>
                  <a:cubicBezTo>
                    <a:pt x="125" y="794"/>
                    <a:pt x="132" y="795"/>
                    <a:pt x="139" y="796"/>
                  </a:cubicBezTo>
                  <a:cubicBezTo>
                    <a:pt x="143" y="797"/>
                    <a:pt x="147" y="798"/>
                    <a:pt x="150" y="798"/>
                  </a:cubicBezTo>
                  <a:cubicBezTo>
                    <a:pt x="151" y="798"/>
                    <a:pt x="153" y="799"/>
                    <a:pt x="154" y="799"/>
                  </a:cubicBezTo>
                  <a:cubicBezTo>
                    <a:pt x="155" y="799"/>
                    <a:pt x="156" y="799"/>
                    <a:pt x="157" y="799"/>
                  </a:cubicBezTo>
                  <a:cubicBezTo>
                    <a:pt x="157" y="799"/>
                    <a:pt x="157" y="799"/>
                    <a:pt x="158" y="799"/>
                  </a:cubicBezTo>
                  <a:cubicBezTo>
                    <a:pt x="158" y="799"/>
                    <a:pt x="158" y="799"/>
                    <a:pt x="159" y="799"/>
                  </a:cubicBezTo>
                  <a:cubicBezTo>
                    <a:pt x="159" y="799"/>
                    <a:pt x="160" y="798"/>
                    <a:pt x="160" y="797"/>
                  </a:cubicBezTo>
                  <a:cubicBezTo>
                    <a:pt x="161" y="796"/>
                    <a:pt x="161" y="795"/>
                    <a:pt x="161" y="794"/>
                  </a:cubicBezTo>
                  <a:cubicBezTo>
                    <a:pt x="161" y="793"/>
                    <a:pt x="160" y="792"/>
                    <a:pt x="159" y="792"/>
                  </a:cubicBezTo>
                  <a:cubicBezTo>
                    <a:pt x="156" y="790"/>
                    <a:pt x="156" y="790"/>
                    <a:pt x="156" y="790"/>
                  </a:cubicBezTo>
                  <a:cubicBezTo>
                    <a:pt x="154" y="793"/>
                    <a:pt x="154" y="793"/>
                    <a:pt x="154" y="793"/>
                  </a:cubicBezTo>
                  <a:cubicBezTo>
                    <a:pt x="157" y="795"/>
                    <a:pt x="157" y="795"/>
                    <a:pt x="157" y="795"/>
                  </a:cubicBezTo>
                  <a:cubicBezTo>
                    <a:pt x="154" y="793"/>
                    <a:pt x="154" y="793"/>
                    <a:pt x="154" y="793"/>
                  </a:cubicBezTo>
                  <a:cubicBezTo>
                    <a:pt x="156" y="796"/>
                    <a:pt x="156" y="796"/>
                    <a:pt x="156" y="796"/>
                  </a:cubicBezTo>
                  <a:cubicBezTo>
                    <a:pt x="156" y="796"/>
                    <a:pt x="157" y="796"/>
                    <a:pt x="157" y="795"/>
                  </a:cubicBezTo>
                  <a:cubicBezTo>
                    <a:pt x="154" y="793"/>
                    <a:pt x="154" y="793"/>
                    <a:pt x="154" y="793"/>
                  </a:cubicBezTo>
                  <a:cubicBezTo>
                    <a:pt x="156" y="796"/>
                    <a:pt x="156" y="796"/>
                    <a:pt x="156" y="796"/>
                  </a:cubicBezTo>
                  <a:cubicBezTo>
                    <a:pt x="154" y="793"/>
                    <a:pt x="154" y="793"/>
                    <a:pt x="154" y="793"/>
                  </a:cubicBezTo>
                  <a:cubicBezTo>
                    <a:pt x="155" y="797"/>
                    <a:pt x="155" y="797"/>
                    <a:pt x="155" y="797"/>
                  </a:cubicBezTo>
                  <a:cubicBezTo>
                    <a:pt x="155" y="797"/>
                    <a:pt x="155" y="797"/>
                    <a:pt x="156" y="796"/>
                  </a:cubicBezTo>
                  <a:cubicBezTo>
                    <a:pt x="154" y="793"/>
                    <a:pt x="154" y="793"/>
                    <a:pt x="154" y="793"/>
                  </a:cubicBezTo>
                  <a:cubicBezTo>
                    <a:pt x="155" y="797"/>
                    <a:pt x="155" y="797"/>
                    <a:pt x="155" y="797"/>
                  </a:cubicBezTo>
                  <a:cubicBezTo>
                    <a:pt x="154" y="794"/>
                    <a:pt x="154" y="794"/>
                    <a:pt x="154" y="794"/>
                  </a:cubicBezTo>
                  <a:cubicBezTo>
                    <a:pt x="154" y="797"/>
                    <a:pt x="154" y="797"/>
                    <a:pt x="154" y="797"/>
                  </a:cubicBezTo>
                  <a:cubicBezTo>
                    <a:pt x="155" y="797"/>
                    <a:pt x="155" y="797"/>
                    <a:pt x="155" y="797"/>
                  </a:cubicBezTo>
                  <a:cubicBezTo>
                    <a:pt x="154" y="794"/>
                    <a:pt x="154" y="794"/>
                    <a:pt x="154" y="794"/>
                  </a:cubicBezTo>
                  <a:cubicBezTo>
                    <a:pt x="154" y="797"/>
                    <a:pt x="154" y="797"/>
                    <a:pt x="154" y="797"/>
                  </a:cubicBezTo>
                  <a:cubicBezTo>
                    <a:pt x="154" y="796"/>
                    <a:pt x="154" y="796"/>
                    <a:pt x="154" y="796"/>
                  </a:cubicBezTo>
                  <a:cubicBezTo>
                    <a:pt x="154" y="797"/>
                    <a:pt x="154" y="797"/>
                    <a:pt x="154" y="797"/>
                  </a:cubicBezTo>
                  <a:cubicBezTo>
                    <a:pt x="154" y="797"/>
                    <a:pt x="154" y="797"/>
                    <a:pt x="154" y="797"/>
                  </a:cubicBezTo>
                  <a:cubicBezTo>
                    <a:pt x="154" y="796"/>
                    <a:pt x="154" y="796"/>
                    <a:pt x="154" y="796"/>
                  </a:cubicBezTo>
                  <a:cubicBezTo>
                    <a:pt x="154" y="797"/>
                    <a:pt x="154" y="797"/>
                    <a:pt x="154" y="797"/>
                  </a:cubicBezTo>
                  <a:cubicBezTo>
                    <a:pt x="154" y="797"/>
                    <a:pt x="155" y="797"/>
                    <a:pt x="156" y="797"/>
                  </a:cubicBezTo>
                  <a:cubicBezTo>
                    <a:pt x="159" y="797"/>
                    <a:pt x="164" y="798"/>
                    <a:pt x="170" y="799"/>
                  </a:cubicBezTo>
                  <a:cubicBezTo>
                    <a:pt x="172" y="799"/>
                    <a:pt x="175" y="799"/>
                    <a:pt x="177" y="799"/>
                  </a:cubicBezTo>
                  <a:cubicBezTo>
                    <a:pt x="179" y="800"/>
                    <a:pt x="181" y="800"/>
                    <a:pt x="182" y="800"/>
                  </a:cubicBezTo>
                  <a:cubicBezTo>
                    <a:pt x="183" y="800"/>
                    <a:pt x="183" y="800"/>
                    <a:pt x="183" y="800"/>
                  </a:cubicBezTo>
                  <a:cubicBezTo>
                    <a:pt x="184" y="800"/>
                    <a:pt x="184" y="800"/>
                    <a:pt x="184" y="800"/>
                  </a:cubicBezTo>
                  <a:cubicBezTo>
                    <a:pt x="185" y="799"/>
                    <a:pt x="185" y="799"/>
                    <a:pt x="185" y="799"/>
                  </a:cubicBezTo>
                  <a:cubicBezTo>
                    <a:pt x="185" y="799"/>
                    <a:pt x="186" y="799"/>
                    <a:pt x="186" y="798"/>
                  </a:cubicBezTo>
                  <a:cubicBezTo>
                    <a:pt x="187" y="797"/>
                    <a:pt x="187" y="796"/>
                    <a:pt x="187" y="795"/>
                  </a:cubicBezTo>
                  <a:cubicBezTo>
                    <a:pt x="187" y="794"/>
                    <a:pt x="186" y="793"/>
                    <a:pt x="185" y="793"/>
                  </a:cubicBezTo>
                  <a:cubicBezTo>
                    <a:pt x="177" y="787"/>
                    <a:pt x="177" y="787"/>
                    <a:pt x="177" y="787"/>
                  </a:cubicBezTo>
                  <a:cubicBezTo>
                    <a:pt x="175" y="791"/>
                    <a:pt x="175" y="791"/>
                    <a:pt x="175" y="791"/>
                  </a:cubicBezTo>
                  <a:cubicBezTo>
                    <a:pt x="174" y="794"/>
                    <a:pt x="174" y="794"/>
                    <a:pt x="174" y="794"/>
                  </a:cubicBezTo>
                  <a:cubicBezTo>
                    <a:pt x="205" y="797"/>
                    <a:pt x="205" y="797"/>
                    <a:pt x="205" y="797"/>
                  </a:cubicBezTo>
                  <a:cubicBezTo>
                    <a:pt x="206" y="797"/>
                    <a:pt x="208" y="796"/>
                    <a:pt x="209" y="794"/>
                  </a:cubicBezTo>
                  <a:cubicBezTo>
                    <a:pt x="209" y="792"/>
                    <a:pt x="208" y="790"/>
                    <a:pt x="207" y="789"/>
                  </a:cubicBezTo>
                  <a:cubicBezTo>
                    <a:pt x="206" y="789"/>
                    <a:pt x="206" y="789"/>
                    <a:pt x="206" y="789"/>
                  </a:cubicBezTo>
                  <a:cubicBezTo>
                    <a:pt x="204" y="792"/>
                    <a:pt x="204" y="792"/>
                    <a:pt x="204" y="792"/>
                  </a:cubicBezTo>
                  <a:cubicBezTo>
                    <a:pt x="203" y="796"/>
                    <a:pt x="203" y="796"/>
                    <a:pt x="203" y="796"/>
                  </a:cubicBezTo>
                  <a:cubicBezTo>
                    <a:pt x="241" y="800"/>
                    <a:pt x="241" y="800"/>
                    <a:pt x="241" y="800"/>
                  </a:cubicBezTo>
                  <a:cubicBezTo>
                    <a:pt x="242" y="800"/>
                    <a:pt x="244" y="799"/>
                    <a:pt x="245" y="797"/>
                  </a:cubicBezTo>
                  <a:cubicBezTo>
                    <a:pt x="245" y="795"/>
                    <a:pt x="245" y="793"/>
                    <a:pt x="243" y="793"/>
                  </a:cubicBezTo>
                  <a:cubicBezTo>
                    <a:pt x="237" y="789"/>
                    <a:pt x="237" y="789"/>
                    <a:pt x="237" y="789"/>
                  </a:cubicBezTo>
                  <a:cubicBezTo>
                    <a:pt x="235" y="792"/>
                    <a:pt x="235" y="792"/>
                    <a:pt x="235" y="792"/>
                  </a:cubicBezTo>
                  <a:cubicBezTo>
                    <a:pt x="238" y="794"/>
                    <a:pt x="238" y="794"/>
                    <a:pt x="238" y="794"/>
                  </a:cubicBezTo>
                  <a:cubicBezTo>
                    <a:pt x="235" y="792"/>
                    <a:pt x="235" y="792"/>
                    <a:pt x="235" y="792"/>
                  </a:cubicBezTo>
                  <a:cubicBezTo>
                    <a:pt x="237" y="795"/>
                    <a:pt x="237" y="795"/>
                    <a:pt x="237" y="795"/>
                  </a:cubicBezTo>
                  <a:cubicBezTo>
                    <a:pt x="237" y="795"/>
                    <a:pt x="238" y="795"/>
                    <a:pt x="238" y="794"/>
                  </a:cubicBezTo>
                  <a:cubicBezTo>
                    <a:pt x="235" y="792"/>
                    <a:pt x="235" y="792"/>
                    <a:pt x="235" y="792"/>
                  </a:cubicBezTo>
                  <a:cubicBezTo>
                    <a:pt x="237" y="795"/>
                    <a:pt x="237" y="795"/>
                    <a:pt x="237" y="795"/>
                  </a:cubicBezTo>
                  <a:cubicBezTo>
                    <a:pt x="235" y="792"/>
                    <a:pt x="235" y="792"/>
                    <a:pt x="235" y="792"/>
                  </a:cubicBezTo>
                  <a:cubicBezTo>
                    <a:pt x="236" y="796"/>
                    <a:pt x="236" y="796"/>
                    <a:pt x="236" y="796"/>
                  </a:cubicBezTo>
                  <a:cubicBezTo>
                    <a:pt x="236" y="796"/>
                    <a:pt x="236" y="796"/>
                    <a:pt x="237" y="795"/>
                  </a:cubicBezTo>
                  <a:cubicBezTo>
                    <a:pt x="235" y="792"/>
                    <a:pt x="235" y="792"/>
                    <a:pt x="235" y="792"/>
                  </a:cubicBezTo>
                  <a:cubicBezTo>
                    <a:pt x="236" y="796"/>
                    <a:pt x="236" y="796"/>
                    <a:pt x="236" y="796"/>
                  </a:cubicBezTo>
                  <a:cubicBezTo>
                    <a:pt x="235" y="792"/>
                    <a:pt x="235" y="792"/>
                    <a:pt x="235" y="792"/>
                  </a:cubicBezTo>
                  <a:cubicBezTo>
                    <a:pt x="235" y="796"/>
                    <a:pt x="235" y="796"/>
                    <a:pt x="235" y="796"/>
                  </a:cubicBezTo>
                  <a:cubicBezTo>
                    <a:pt x="236" y="796"/>
                    <a:pt x="236" y="796"/>
                    <a:pt x="236" y="796"/>
                  </a:cubicBezTo>
                  <a:cubicBezTo>
                    <a:pt x="235" y="792"/>
                    <a:pt x="235" y="792"/>
                    <a:pt x="235" y="792"/>
                  </a:cubicBezTo>
                  <a:cubicBezTo>
                    <a:pt x="235" y="796"/>
                    <a:pt x="235" y="796"/>
                    <a:pt x="235" y="796"/>
                  </a:cubicBezTo>
                  <a:cubicBezTo>
                    <a:pt x="235" y="793"/>
                    <a:pt x="235" y="793"/>
                    <a:pt x="235" y="793"/>
                  </a:cubicBezTo>
                  <a:cubicBezTo>
                    <a:pt x="235" y="796"/>
                    <a:pt x="235" y="796"/>
                    <a:pt x="235" y="796"/>
                  </a:cubicBezTo>
                  <a:cubicBezTo>
                    <a:pt x="235" y="796"/>
                    <a:pt x="235" y="796"/>
                    <a:pt x="235" y="796"/>
                  </a:cubicBezTo>
                  <a:cubicBezTo>
                    <a:pt x="235" y="793"/>
                    <a:pt x="235" y="793"/>
                    <a:pt x="235" y="793"/>
                  </a:cubicBezTo>
                  <a:cubicBezTo>
                    <a:pt x="235" y="796"/>
                    <a:pt x="235" y="796"/>
                    <a:pt x="235" y="796"/>
                  </a:cubicBezTo>
                  <a:cubicBezTo>
                    <a:pt x="235" y="796"/>
                    <a:pt x="236" y="796"/>
                    <a:pt x="236" y="796"/>
                  </a:cubicBezTo>
                  <a:cubicBezTo>
                    <a:pt x="239" y="796"/>
                    <a:pt x="244" y="796"/>
                    <a:pt x="248" y="797"/>
                  </a:cubicBezTo>
                  <a:cubicBezTo>
                    <a:pt x="253" y="797"/>
                    <a:pt x="258" y="797"/>
                    <a:pt x="261" y="797"/>
                  </a:cubicBezTo>
                  <a:cubicBezTo>
                    <a:pt x="261" y="797"/>
                    <a:pt x="261" y="797"/>
                    <a:pt x="262" y="797"/>
                  </a:cubicBezTo>
                  <a:cubicBezTo>
                    <a:pt x="262" y="797"/>
                    <a:pt x="262" y="797"/>
                    <a:pt x="262" y="797"/>
                  </a:cubicBezTo>
                  <a:cubicBezTo>
                    <a:pt x="263" y="797"/>
                    <a:pt x="263" y="797"/>
                    <a:pt x="263" y="797"/>
                  </a:cubicBezTo>
                  <a:cubicBezTo>
                    <a:pt x="264" y="796"/>
                    <a:pt x="264" y="796"/>
                    <a:pt x="264" y="796"/>
                  </a:cubicBezTo>
                  <a:cubicBezTo>
                    <a:pt x="264" y="796"/>
                    <a:pt x="265" y="796"/>
                    <a:pt x="265" y="795"/>
                  </a:cubicBezTo>
                  <a:cubicBezTo>
                    <a:pt x="266" y="794"/>
                    <a:pt x="266" y="793"/>
                    <a:pt x="266" y="792"/>
                  </a:cubicBezTo>
                  <a:cubicBezTo>
                    <a:pt x="265" y="791"/>
                    <a:pt x="265" y="790"/>
                    <a:pt x="264" y="790"/>
                  </a:cubicBezTo>
                  <a:cubicBezTo>
                    <a:pt x="264" y="790"/>
                    <a:pt x="264" y="790"/>
                    <a:pt x="264" y="790"/>
                  </a:cubicBezTo>
                  <a:cubicBezTo>
                    <a:pt x="262" y="793"/>
                    <a:pt x="262" y="793"/>
                    <a:pt x="262" y="793"/>
                  </a:cubicBezTo>
                  <a:cubicBezTo>
                    <a:pt x="262" y="797"/>
                    <a:pt x="262" y="797"/>
                    <a:pt x="262" y="797"/>
                  </a:cubicBezTo>
                  <a:cubicBezTo>
                    <a:pt x="286" y="796"/>
                    <a:pt x="286" y="796"/>
                    <a:pt x="286" y="796"/>
                  </a:cubicBezTo>
                  <a:cubicBezTo>
                    <a:pt x="287" y="796"/>
                    <a:pt x="289" y="795"/>
                    <a:pt x="289" y="793"/>
                  </a:cubicBezTo>
                  <a:cubicBezTo>
                    <a:pt x="290" y="792"/>
                    <a:pt x="289" y="790"/>
                    <a:pt x="288" y="789"/>
                  </a:cubicBezTo>
                  <a:cubicBezTo>
                    <a:pt x="285" y="787"/>
                    <a:pt x="285" y="787"/>
                    <a:pt x="285" y="787"/>
                  </a:cubicBezTo>
                  <a:cubicBezTo>
                    <a:pt x="283" y="790"/>
                    <a:pt x="283" y="790"/>
                    <a:pt x="283" y="790"/>
                  </a:cubicBezTo>
                  <a:cubicBezTo>
                    <a:pt x="286" y="793"/>
                    <a:pt x="286" y="793"/>
                    <a:pt x="286" y="793"/>
                  </a:cubicBezTo>
                  <a:cubicBezTo>
                    <a:pt x="283" y="790"/>
                    <a:pt x="283" y="790"/>
                    <a:pt x="283" y="790"/>
                  </a:cubicBezTo>
                  <a:cubicBezTo>
                    <a:pt x="285" y="794"/>
                    <a:pt x="285" y="794"/>
                    <a:pt x="285" y="794"/>
                  </a:cubicBezTo>
                  <a:cubicBezTo>
                    <a:pt x="285" y="794"/>
                    <a:pt x="285" y="793"/>
                    <a:pt x="286" y="793"/>
                  </a:cubicBezTo>
                  <a:cubicBezTo>
                    <a:pt x="283" y="790"/>
                    <a:pt x="283" y="790"/>
                    <a:pt x="283" y="790"/>
                  </a:cubicBezTo>
                  <a:cubicBezTo>
                    <a:pt x="285" y="794"/>
                    <a:pt x="285" y="794"/>
                    <a:pt x="285" y="794"/>
                  </a:cubicBezTo>
                  <a:cubicBezTo>
                    <a:pt x="283" y="790"/>
                    <a:pt x="283" y="790"/>
                    <a:pt x="283" y="790"/>
                  </a:cubicBezTo>
                  <a:cubicBezTo>
                    <a:pt x="284" y="794"/>
                    <a:pt x="284" y="794"/>
                    <a:pt x="284" y="794"/>
                  </a:cubicBezTo>
                  <a:cubicBezTo>
                    <a:pt x="284" y="794"/>
                    <a:pt x="284" y="794"/>
                    <a:pt x="285" y="794"/>
                  </a:cubicBezTo>
                  <a:cubicBezTo>
                    <a:pt x="283" y="790"/>
                    <a:pt x="283" y="790"/>
                    <a:pt x="283" y="790"/>
                  </a:cubicBezTo>
                  <a:cubicBezTo>
                    <a:pt x="284" y="794"/>
                    <a:pt x="284" y="794"/>
                    <a:pt x="284" y="794"/>
                  </a:cubicBezTo>
                  <a:cubicBezTo>
                    <a:pt x="283" y="791"/>
                    <a:pt x="283" y="791"/>
                    <a:pt x="283" y="791"/>
                  </a:cubicBezTo>
                  <a:cubicBezTo>
                    <a:pt x="283" y="794"/>
                    <a:pt x="283" y="794"/>
                    <a:pt x="283" y="794"/>
                  </a:cubicBezTo>
                  <a:cubicBezTo>
                    <a:pt x="283" y="794"/>
                    <a:pt x="283" y="794"/>
                    <a:pt x="284" y="794"/>
                  </a:cubicBezTo>
                  <a:cubicBezTo>
                    <a:pt x="283" y="791"/>
                    <a:pt x="283" y="791"/>
                    <a:pt x="283" y="791"/>
                  </a:cubicBezTo>
                  <a:cubicBezTo>
                    <a:pt x="283" y="794"/>
                    <a:pt x="283" y="794"/>
                    <a:pt x="283" y="794"/>
                  </a:cubicBezTo>
                  <a:cubicBezTo>
                    <a:pt x="283" y="793"/>
                    <a:pt x="283" y="793"/>
                    <a:pt x="283" y="793"/>
                  </a:cubicBezTo>
                  <a:cubicBezTo>
                    <a:pt x="283" y="794"/>
                    <a:pt x="283" y="794"/>
                    <a:pt x="283" y="794"/>
                  </a:cubicBezTo>
                  <a:cubicBezTo>
                    <a:pt x="283" y="794"/>
                    <a:pt x="283" y="794"/>
                    <a:pt x="283" y="794"/>
                  </a:cubicBezTo>
                  <a:cubicBezTo>
                    <a:pt x="283" y="793"/>
                    <a:pt x="283" y="793"/>
                    <a:pt x="283" y="793"/>
                  </a:cubicBezTo>
                  <a:cubicBezTo>
                    <a:pt x="283" y="794"/>
                    <a:pt x="283" y="794"/>
                    <a:pt x="283" y="794"/>
                  </a:cubicBezTo>
                  <a:cubicBezTo>
                    <a:pt x="283" y="794"/>
                    <a:pt x="284" y="794"/>
                    <a:pt x="285" y="795"/>
                  </a:cubicBezTo>
                  <a:cubicBezTo>
                    <a:pt x="289" y="795"/>
                    <a:pt x="297" y="796"/>
                    <a:pt x="304" y="797"/>
                  </a:cubicBezTo>
                  <a:cubicBezTo>
                    <a:pt x="308" y="798"/>
                    <a:pt x="312" y="798"/>
                    <a:pt x="315" y="799"/>
                  </a:cubicBezTo>
                  <a:cubicBezTo>
                    <a:pt x="316" y="799"/>
                    <a:pt x="317" y="799"/>
                    <a:pt x="318" y="799"/>
                  </a:cubicBezTo>
                  <a:cubicBezTo>
                    <a:pt x="319" y="799"/>
                    <a:pt x="320" y="799"/>
                    <a:pt x="321" y="799"/>
                  </a:cubicBezTo>
                  <a:cubicBezTo>
                    <a:pt x="321" y="799"/>
                    <a:pt x="321" y="799"/>
                    <a:pt x="321" y="799"/>
                  </a:cubicBezTo>
                  <a:cubicBezTo>
                    <a:pt x="321" y="799"/>
                    <a:pt x="322" y="799"/>
                    <a:pt x="322" y="799"/>
                  </a:cubicBezTo>
                  <a:cubicBezTo>
                    <a:pt x="323" y="799"/>
                    <a:pt x="323" y="799"/>
                    <a:pt x="323" y="799"/>
                  </a:cubicBezTo>
                  <a:cubicBezTo>
                    <a:pt x="323" y="799"/>
                    <a:pt x="324" y="798"/>
                    <a:pt x="324" y="798"/>
                  </a:cubicBezTo>
                  <a:cubicBezTo>
                    <a:pt x="325" y="797"/>
                    <a:pt x="325" y="796"/>
                    <a:pt x="325" y="795"/>
                  </a:cubicBezTo>
                  <a:cubicBezTo>
                    <a:pt x="324" y="794"/>
                    <a:pt x="324" y="793"/>
                    <a:pt x="323" y="792"/>
                  </a:cubicBezTo>
                  <a:cubicBezTo>
                    <a:pt x="320" y="790"/>
                    <a:pt x="320" y="790"/>
                    <a:pt x="320" y="790"/>
                  </a:cubicBezTo>
                  <a:cubicBezTo>
                    <a:pt x="317" y="793"/>
                    <a:pt x="317" y="793"/>
                    <a:pt x="317" y="793"/>
                  </a:cubicBezTo>
                  <a:cubicBezTo>
                    <a:pt x="317" y="797"/>
                    <a:pt x="317" y="797"/>
                    <a:pt x="317" y="797"/>
                  </a:cubicBezTo>
                  <a:cubicBezTo>
                    <a:pt x="344" y="798"/>
                    <a:pt x="344" y="798"/>
                    <a:pt x="344" y="798"/>
                  </a:cubicBezTo>
                  <a:cubicBezTo>
                    <a:pt x="346" y="798"/>
                    <a:pt x="348" y="797"/>
                    <a:pt x="348" y="796"/>
                  </a:cubicBezTo>
                  <a:cubicBezTo>
                    <a:pt x="349" y="794"/>
                    <a:pt x="348" y="792"/>
                    <a:pt x="347" y="791"/>
                  </a:cubicBezTo>
                  <a:cubicBezTo>
                    <a:pt x="341" y="787"/>
                    <a:pt x="341" y="787"/>
                    <a:pt x="341" y="787"/>
                  </a:cubicBezTo>
                  <a:cubicBezTo>
                    <a:pt x="339" y="791"/>
                    <a:pt x="339" y="791"/>
                    <a:pt x="339" y="791"/>
                  </a:cubicBezTo>
                  <a:cubicBezTo>
                    <a:pt x="338" y="795"/>
                    <a:pt x="338" y="795"/>
                    <a:pt x="338" y="795"/>
                  </a:cubicBezTo>
                  <a:cubicBezTo>
                    <a:pt x="363" y="797"/>
                    <a:pt x="363" y="797"/>
                    <a:pt x="363" y="797"/>
                  </a:cubicBezTo>
                  <a:cubicBezTo>
                    <a:pt x="365" y="798"/>
                    <a:pt x="366" y="796"/>
                    <a:pt x="367" y="795"/>
                  </a:cubicBezTo>
                  <a:cubicBezTo>
                    <a:pt x="367" y="793"/>
                    <a:pt x="367" y="791"/>
                    <a:pt x="365" y="790"/>
                  </a:cubicBezTo>
                  <a:cubicBezTo>
                    <a:pt x="365" y="790"/>
                    <a:pt x="365" y="790"/>
                    <a:pt x="365" y="790"/>
                  </a:cubicBezTo>
                  <a:cubicBezTo>
                    <a:pt x="363" y="793"/>
                    <a:pt x="363" y="793"/>
                    <a:pt x="363" y="793"/>
                  </a:cubicBezTo>
                  <a:cubicBezTo>
                    <a:pt x="363" y="797"/>
                    <a:pt x="363" y="797"/>
                    <a:pt x="363" y="797"/>
                  </a:cubicBezTo>
                  <a:cubicBezTo>
                    <a:pt x="363" y="794"/>
                    <a:pt x="363" y="794"/>
                    <a:pt x="363" y="794"/>
                  </a:cubicBezTo>
                  <a:cubicBezTo>
                    <a:pt x="363" y="797"/>
                    <a:pt x="363" y="797"/>
                    <a:pt x="363" y="797"/>
                  </a:cubicBezTo>
                  <a:cubicBezTo>
                    <a:pt x="363" y="797"/>
                    <a:pt x="363" y="797"/>
                    <a:pt x="363" y="797"/>
                  </a:cubicBezTo>
                  <a:cubicBezTo>
                    <a:pt x="363" y="794"/>
                    <a:pt x="363" y="794"/>
                    <a:pt x="363" y="794"/>
                  </a:cubicBezTo>
                  <a:cubicBezTo>
                    <a:pt x="363" y="797"/>
                    <a:pt x="363" y="797"/>
                    <a:pt x="363" y="797"/>
                  </a:cubicBezTo>
                  <a:cubicBezTo>
                    <a:pt x="363" y="797"/>
                    <a:pt x="364" y="797"/>
                    <a:pt x="366" y="797"/>
                  </a:cubicBezTo>
                  <a:cubicBezTo>
                    <a:pt x="370" y="798"/>
                    <a:pt x="374" y="798"/>
                    <a:pt x="379" y="798"/>
                  </a:cubicBezTo>
                  <a:cubicBezTo>
                    <a:pt x="384" y="799"/>
                    <a:pt x="388" y="799"/>
                    <a:pt x="390" y="799"/>
                  </a:cubicBezTo>
                  <a:cubicBezTo>
                    <a:pt x="390" y="799"/>
                    <a:pt x="391" y="799"/>
                    <a:pt x="391" y="799"/>
                  </a:cubicBezTo>
                  <a:cubicBezTo>
                    <a:pt x="392" y="799"/>
                    <a:pt x="392" y="799"/>
                    <a:pt x="392" y="799"/>
                  </a:cubicBezTo>
                  <a:cubicBezTo>
                    <a:pt x="392" y="799"/>
                    <a:pt x="392" y="799"/>
                    <a:pt x="392" y="798"/>
                  </a:cubicBezTo>
                  <a:cubicBezTo>
                    <a:pt x="393" y="798"/>
                    <a:pt x="393" y="798"/>
                    <a:pt x="394" y="797"/>
                  </a:cubicBezTo>
                  <a:cubicBezTo>
                    <a:pt x="395" y="796"/>
                    <a:pt x="395" y="795"/>
                    <a:pt x="395" y="794"/>
                  </a:cubicBezTo>
                  <a:cubicBezTo>
                    <a:pt x="394" y="793"/>
                    <a:pt x="394" y="792"/>
                    <a:pt x="393" y="792"/>
                  </a:cubicBezTo>
                  <a:cubicBezTo>
                    <a:pt x="384" y="786"/>
                    <a:pt x="384" y="786"/>
                    <a:pt x="384" y="786"/>
                  </a:cubicBezTo>
                  <a:cubicBezTo>
                    <a:pt x="382" y="790"/>
                    <a:pt x="382" y="790"/>
                    <a:pt x="382" y="790"/>
                  </a:cubicBezTo>
                  <a:cubicBezTo>
                    <a:pt x="382" y="793"/>
                    <a:pt x="382" y="793"/>
                    <a:pt x="382" y="793"/>
                  </a:cubicBezTo>
                  <a:cubicBezTo>
                    <a:pt x="411" y="799"/>
                    <a:pt x="411" y="799"/>
                    <a:pt x="411" y="799"/>
                  </a:cubicBezTo>
                  <a:cubicBezTo>
                    <a:pt x="413" y="800"/>
                    <a:pt x="415" y="799"/>
                    <a:pt x="415" y="797"/>
                  </a:cubicBezTo>
                  <a:cubicBezTo>
                    <a:pt x="416" y="795"/>
                    <a:pt x="415" y="793"/>
                    <a:pt x="414" y="792"/>
                  </a:cubicBezTo>
                  <a:cubicBezTo>
                    <a:pt x="409" y="789"/>
                    <a:pt x="409" y="789"/>
                    <a:pt x="409" y="789"/>
                  </a:cubicBezTo>
                  <a:cubicBezTo>
                    <a:pt x="407" y="793"/>
                    <a:pt x="407" y="793"/>
                    <a:pt x="407" y="793"/>
                  </a:cubicBezTo>
                  <a:cubicBezTo>
                    <a:pt x="411" y="795"/>
                    <a:pt x="411" y="795"/>
                    <a:pt x="411" y="795"/>
                  </a:cubicBezTo>
                  <a:cubicBezTo>
                    <a:pt x="407" y="793"/>
                    <a:pt x="407" y="793"/>
                    <a:pt x="407" y="793"/>
                  </a:cubicBezTo>
                  <a:cubicBezTo>
                    <a:pt x="409" y="796"/>
                    <a:pt x="409" y="796"/>
                    <a:pt x="409" y="796"/>
                  </a:cubicBezTo>
                  <a:cubicBezTo>
                    <a:pt x="410" y="796"/>
                    <a:pt x="410" y="795"/>
                    <a:pt x="411" y="795"/>
                  </a:cubicBezTo>
                  <a:cubicBezTo>
                    <a:pt x="407" y="793"/>
                    <a:pt x="407" y="793"/>
                    <a:pt x="407" y="793"/>
                  </a:cubicBezTo>
                  <a:cubicBezTo>
                    <a:pt x="409" y="796"/>
                    <a:pt x="409" y="796"/>
                    <a:pt x="409" y="796"/>
                  </a:cubicBezTo>
                  <a:cubicBezTo>
                    <a:pt x="407" y="793"/>
                    <a:pt x="407" y="793"/>
                    <a:pt x="407" y="793"/>
                  </a:cubicBezTo>
                  <a:cubicBezTo>
                    <a:pt x="408" y="796"/>
                    <a:pt x="408" y="796"/>
                    <a:pt x="408" y="796"/>
                  </a:cubicBezTo>
                  <a:cubicBezTo>
                    <a:pt x="409" y="796"/>
                    <a:pt x="409" y="796"/>
                    <a:pt x="409" y="796"/>
                  </a:cubicBezTo>
                  <a:cubicBezTo>
                    <a:pt x="407" y="793"/>
                    <a:pt x="407" y="793"/>
                    <a:pt x="407" y="793"/>
                  </a:cubicBezTo>
                  <a:cubicBezTo>
                    <a:pt x="408" y="796"/>
                    <a:pt x="408" y="796"/>
                    <a:pt x="408" y="796"/>
                  </a:cubicBezTo>
                  <a:cubicBezTo>
                    <a:pt x="407" y="793"/>
                    <a:pt x="407" y="793"/>
                    <a:pt x="407" y="793"/>
                  </a:cubicBezTo>
                  <a:cubicBezTo>
                    <a:pt x="408" y="797"/>
                    <a:pt x="408" y="797"/>
                    <a:pt x="408" y="797"/>
                  </a:cubicBezTo>
                  <a:cubicBezTo>
                    <a:pt x="408" y="796"/>
                    <a:pt x="408" y="796"/>
                    <a:pt x="408" y="796"/>
                  </a:cubicBezTo>
                  <a:cubicBezTo>
                    <a:pt x="407" y="793"/>
                    <a:pt x="407" y="793"/>
                    <a:pt x="407" y="793"/>
                  </a:cubicBezTo>
                  <a:cubicBezTo>
                    <a:pt x="408" y="797"/>
                    <a:pt x="408" y="797"/>
                    <a:pt x="408" y="797"/>
                  </a:cubicBezTo>
                  <a:cubicBezTo>
                    <a:pt x="408" y="797"/>
                    <a:pt x="408" y="797"/>
                    <a:pt x="408" y="797"/>
                  </a:cubicBezTo>
                  <a:cubicBezTo>
                    <a:pt x="408" y="797"/>
                    <a:pt x="408" y="797"/>
                    <a:pt x="408" y="797"/>
                  </a:cubicBezTo>
                  <a:cubicBezTo>
                    <a:pt x="410" y="797"/>
                    <a:pt x="416" y="797"/>
                    <a:pt x="421" y="797"/>
                  </a:cubicBezTo>
                  <a:cubicBezTo>
                    <a:pt x="423" y="797"/>
                    <a:pt x="426" y="797"/>
                    <a:pt x="428" y="798"/>
                  </a:cubicBezTo>
                  <a:cubicBezTo>
                    <a:pt x="428" y="798"/>
                    <a:pt x="429" y="798"/>
                    <a:pt x="430" y="798"/>
                  </a:cubicBezTo>
                  <a:cubicBezTo>
                    <a:pt x="430" y="798"/>
                    <a:pt x="430" y="798"/>
                    <a:pt x="430" y="798"/>
                  </a:cubicBezTo>
                  <a:cubicBezTo>
                    <a:pt x="431" y="798"/>
                    <a:pt x="431" y="798"/>
                    <a:pt x="431" y="798"/>
                  </a:cubicBezTo>
                  <a:cubicBezTo>
                    <a:pt x="431" y="798"/>
                    <a:pt x="431" y="798"/>
                    <a:pt x="431" y="798"/>
                  </a:cubicBezTo>
                  <a:cubicBezTo>
                    <a:pt x="431" y="794"/>
                    <a:pt x="431" y="794"/>
                    <a:pt x="431" y="794"/>
                  </a:cubicBezTo>
                  <a:cubicBezTo>
                    <a:pt x="431" y="798"/>
                    <a:pt x="431" y="798"/>
                    <a:pt x="431" y="798"/>
                  </a:cubicBezTo>
                  <a:cubicBezTo>
                    <a:pt x="431" y="798"/>
                    <a:pt x="431" y="798"/>
                    <a:pt x="431" y="798"/>
                  </a:cubicBezTo>
                  <a:cubicBezTo>
                    <a:pt x="431" y="794"/>
                    <a:pt x="431" y="794"/>
                    <a:pt x="431" y="794"/>
                  </a:cubicBezTo>
                  <a:cubicBezTo>
                    <a:pt x="431" y="798"/>
                    <a:pt x="431" y="798"/>
                    <a:pt x="431" y="798"/>
                  </a:cubicBezTo>
                  <a:cubicBezTo>
                    <a:pt x="431" y="794"/>
                    <a:pt x="431" y="794"/>
                    <a:pt x="431" y="794"/>
                  </a:cubicBezTo>
                  <a:cubicBezTo>
                    <a:pt x="431" y="798"/>
                    <a:pt x="431" y="798"/>
                    <a:pt x="431" y="798"/>
                  </a:cubicBezTo>
                  <a:cubicBezTo>
                    <a:pt x="431" y="798"/>
                    <a:pt x="431" y="798"/>
                    <a:pt x="431" y="798"/>
                  </a:cubicBezTo>
                  <a:cubicBezTo>
                    <a:pt x="431" y="794"/>
                    <a:pt x="431" y="794"/>
                    <a:pt x="431" y="794"/>
                  </a:cubicBezTo>
                  <a:cubicBezTo>
                    <a:pt x="431" y="798"/>
                    <a:pt x="431" y="798"/>
                    <a:pt x="431" y="798"/>
                  </a:cubicBezTo>
                  <a:cubicBezTo>
                    <a:pt x="431" y="794"/>
                    <a:pt x="431" y="794"/>
                    <a:pt x="431" y="794"/>
                  </a:cubicBezTo>
                  <a:cubicBezTo>
                    <a:pt x="430" y="798"/>
                    <a:pt x="430" y="798"/>
                    <a:pt x="430" y="798"/>
                  </a:cubicBezTo>
                  <a:cubicBezTo>
                    <a:pt x="431" y="798"/>
                    <a:pt x="431" y="798"/>
                    <a:pt x="431" y="798"/>
                  </a:cubicBezTo>
                  <a:cubicBezTo>
                    <a:pt x="431" y="794"/>
                    <a:pt x="431" y="794"/>
                    <a:pt x="431" y="794"/>
                  </a:cubicBezTo>
                  <a:cubicBezTo>
                    <a:pt x="430" y="798"/>
                    <a:pt x="430" y="798"/>
                    <a:pt x="430" y="798"/>
                  </a:cubicBezTo>
                  <a:cubicBezTo>
                    <a:pt x="431" y="794"/>
                    <a:pt x="431" y="794"/>
                    <a:pt x="431" y="794"/>
                  </a:cubicBezTo>
                  <a:cubicBezTo>
                    <a:pt x="429" y="798"/>
                    <a:pt x="429" y="798"/>
                    <a:pt x="429" y="798"/>
                  </a:cubicBezTo>
                  <a:cubicBezTo>
                    <a:pt x="430" y="798"/>
                    <a:pt x="430" y="798"/>
                    <a:pt x="430" y="798"/>
                  </a:cubicBezTo>
                  <a:cubicBezTo>
                    <a:pt x="431" y="794"/>
                    <a:pt x="431" y="794"/>
                    <a:pt x="431" y="794"/>
                  </a:cubicBezTo>
                  <a:cubicBezTo>
                    <a:pt x="429" y="798"/>
                    <a:pt x="429" y="798"/>
                    <a:pt x="429" y="798"/>
                  </a:cubicBezTo>
                  <a:cubicBezTo>
                    <a:pt x="431" y="798"/>
                    <a:pt x="433" y="797"/>
                    <a:pt x="434" y="796"/>
                  </a:cubicBezTo>
                  <a:cubicBezTo>
                    <a:pt x="435" y="794"/>
                    <a:pt x="435" y="792"/>
                    <a:pt x="433" y="791"/>
                  </a:cubicBezTo>
                  <a:cubicBezTo>
                    <a:pt x="429" y="788"/>
                    <a:pt x="429" y="788"/>
                    <a:pt x="429" y="788"/>
                  </a:cubicBezTo>
                  <a:cubicBezTo>
                    <a:pt x="427" y="791"/>
                    <a:pt x="427" y="791"/>
                    <a:pt x="427" y="791"/>
                  </a:cubicBezTo>
                  <a:cubicBezTo>
                    <a:pt x="427" y="795"/>
                    <a:pt x="427" y="795"/>
                    <a:pt x="427" y="795"/>
                  </a:cubicBezTo>
                  <a:cubicBezTo>
                    <a:pt x="449" y="797"/>
                    <a:pt x="449" y="797"/>
                    <a:pt x="449" y="797"/>
                  </a:cubicBezTo>
                  <a:cubicBezTo>
                    <a:pt x="451" y="797"/>
                    <a:pt x="453" y="796"/>
                    <a:pt x="453" y="794"/>
                  </a:cubicBezTo>
                  <a:cubicBezTo>
                    <a:pt x="454" y="793"/>
                    <a:pt x="453" y="791"/>
                    <a:pt x="451" y="790"/>
                  </a:cubicBezTo>
                  <a:cubicBezTo>
                    <a:pt x="447" y="787"/>
                    <a:pt x="447" y="787"/>
                    <a:pt x="447" y="787"/>
                  </a:cubicBezTo>
                  <a:cubicBezTo>
                    <a:pt x="445" y="790"/>
                    <a:pt x="445" y="790"/>
                    <a:pt x="445" y="790"/>
                  </a:cubicBezTo>
                  <a:cubicBezTo>
                    <a:pt x="448" y="792"/>
                    <a:pt x="448" y="792"/>
                    <a:pt x="448" y="792"/>
                  </a:cubicBezTo>
                  <a:cubicBezTo>
                    <a:pt x="445" y="790"/>
                    <a:pt x="445" y="790"/>
                    <a:pt x="445" y="790"/>
                  </a:cubicBezTo>
                  <a:cubicBezTo>
                    <a:pt x="447" y="794"/>
                    <a:pt x="447" y="794"/>
                    <a:pt x="447" y="794"/>
                  </a:cubicBezTo>
                  <a:cubicBezTo>
                    <a:pt x="447" y="793"/>
                    <a:pt x="448" y="793"/>
                    <a:pt x="448" y="792"/>
                  </a:cubicBezTo>
                  <a:cubicBezTo>
                    <a:pt x="445" y="790"/>
                    <a:pt x="445" y="790"/>
                    <a:pt x="445" y="790"/>
                  </a:cubicBezTo>
                  <a:cubicBezTo>
                    <a:pt x="447" y="794"/>
                    <a:pt x="447" y="794"/>
                    <a:pt x="447" y="794"/>
                  </a:cubicBezTo>
                  <a:cubicBezTo>
                    <a:pt x="445" y="790"/>
                    <a:pt x="445" y="790"/>
                    <a:pt x="445" y="790"/>
                  </a:cubicBezTo>
                  <a:cubicBezTo>
                    <a:pt x="446" y="794"/>
                    <a:pt x="446" y="794"/>
                    <a:pt x="446" y="794"/>
                  </a:cubicBezTo>
                  <a:cubicBezTo>
                    <a:pt x="446" y="794"/>
                    <a:pt x="447" y="794"/>
                    <a:pt x="447" y="794"/>
                  </a:cubicBezTo>
                  <a:cubicBezTo>
                    <a:pt x="445" y="790"/>
                    <a:pt x="445" y="790"/>
                    <a:pt x="445" y="790"/>
                  </a:cubicBezTo>
                  <a:cubicBezTo>
                    <a:pt x="446" y="794"/>
                    <a:pt x="446" y="794"/>
                    <a:pt x="446" y="794"/>
                  </a:cubicBezTo>
                  <a:cubicBezTo>
                    <a:pt x="445" y="790"/>
                    <a:pt x="445" y="790"/>
                    <a:pt x="445" y="790"/>
                  </a:cubicBezTo>
                  <a:cubicBezTo>
                    <a:pt x="445" y="794"/>
                    <a:pt x="445" y="794"/>
                    <a:pt x="445" y="794"/>
                  </a:cubicBezTo>
                  <a:cubicBezTo>
                    <a:pt x="445" y="794"/>
                    <a:pt x="445" y="794"/>
                    <a:pt x="446" y="794"/>
                  </a:cubicBezTo>
                  <a:cubicBezTo>
                    <a:pt x="445" y="790"/>
                    <a:pt x="445" y="790"/>
                    <a:pt x="445" y="790"/>
                  </a:cubicBezTo>
                  <a:cubicBezTo>
                    <a:pt x="445" y="794"/>
                    <a:pt x="445" y="794"/>
                    <a:pt x="445" y="794"/>
                  </a:cubicBezTo>
                  <a:cubicBezTo>
                    <a:pt x="445" y="791"/>
                    <a:pt x="445" y="791"/>
                    <a:pt x="445" y="791"/>
                  </a:cubicBezTo>
                  <a:cubicBezTo>
                    <a:pt x="445" y="794"/>
                    <a:pt x="445" y="794"/>
                    <a:pt x="445" y="794"/>
                  </a:cubicBezTo>
                  <a:cubicBezTo>
                    <a:pt x="445" y="794"/>
                    <a:pt x="445" y="794"/>
                    <a:pt x="445" y="794"/>
                  </a:cubicBezTo>
                  <a:cubicBezTo>
                    <a:pt x="445" y="791"/>
                    <a:pt x="445" y="791"/>
                    <a:pt x="445" y="791"/>
                  </a:cubicBezTo>
                  <a:cubicBezTo>
                    <a:pt x="445" y="794"/>
                    <a:pt x="445" y="794"/>
                    <a:pt x="445" y="794"/>
                  </a:cubicBezTo>
                  <a:cubicBezTo>
                    <a:pt x="445" y="794"/>
                    <a:pt x="445" y="794"/>
                    <a:pt x="445" y="794"/>
                  </a:cubicBezTo>
                  <a:cubicBezTo>
                    <a:pt x="445" y="794"/>
                    <a:pt x="445" y="794"/>
                    <a:pt x="445" y="794"/>
                  </a:cubicBezTo>
                  <a:cubicBezTo>
                    <a:pt x="445" y="794"/>
                    <a:pt x="445" y="794"/>
                    <a:pt x="445" y="794"/>
                  </a:cubicBezTo>
                  <a:cubicBezTo>
                    <a:pt x="445" y="794"/>
                    <a:pt x="445" y="794"/>
                    <a:pt x="445" y="794"/>
                  </a:cubicBezTo>
                  <a:cubicBezTo>
                    <a:pt x="445" y="794"/>
                    <a:pt x="445" y="794"/>
                    <a:pt x="445" y="794"/>
                  </a:cubicBezTo>
                  <a:cubicBezTo>
                    <a:pt x="445" y="794"/>
                    <a:pt x="446" y="794"/>
                    <a:pt x="446" y="795"/>
                  </a:cubicBezTo>
                  <a:cubicBezTo>
                    <a:pt x="450" y="795"/>
                    <a:pt x="456" y="796"/>
                    <a:pt x="462" y="797"/>
                  </a:cubicBezTo>
                  <a:cubicBezTo>
                    <a:pt x="465" y="797"/>
                    <a:pt x="469" y="798"/>
                    <a:pt x="471" y="798"/>
                  </a:cubicBezTo>
                  <a:cubicBezTo>
                    <a:pt x="472" y="798"/>
                    <a:pt x="473" y="798"/>
                    <a:pt x="474" y="799"/>
                  </a:cubicBezTo>
                  <a:cubicBezTo>
                    <a:pt x="475" y="799"/>
                    <a:pt x="476" y="799"/>
                    <a:pt x="477" y="799"/>
                  </a:cubicBezTo>
                  <a:cubicBezTo>
                    <a:pt x="477" y="799"/>
                    <a:pt x="477" y="799"/>
                    <a:pt x="478" y="799"/>
                  </a:cubicBezTo>
                  <a:cubicBezTo>
                    <a:pt x="478" y="799"/>
                    <a:pt x="478" y="799"/>
                    <a:pt x="479" y="798"/>
                  </a:cubicBezTo>
                  <a:cubicBezTo>
                    <a:pt x="479" y="798"/>
                    <a:pt x="479" y="798"/>
                    <a:pt x="479" y="798"/>
                  </a:cubicBezTo>
                  <a:cubicBezTo>
                    <a:pt x="480" y="798"/>
                    <a:pt x="480" y="797"/>
                    <a:pt x="481" y="797"/>
                  </a:cubicBezTo>
                  <a:cubicBezTo>
                    <a:pt x="481" y="796"/>
                    <a:pt x="481" y="795"/>
                    <a:pt x="481" y="794"/>
                  </a:cubicBezTo>
                  <a:cubicBezTo>
                    <a:pt x="481" y="793"/>
                    <a:pt x="480" y="792"/>
                    <a:pt x="479" y="791"/>
                  </a:cubicBezTo>
                  <a:cubicBezTo>
                    <a:pt x="473" y="788"/>
                    <a:pt x="473" y="788"/>
                    <a:pt x="473" y="788"/>
                  </a:cubicBezTo>
                  <a:cubicBezTo>
                    <a:pt x="471" y="791"/>
                    <a:pt x="471" y="791"/>
                    <a:pt x="471" y="791"/>
                  </a:cubicBezTo>
                  <a:cubicBezTo>
                    <a:pt x="471" y="795"/>
                    <a:pt x="471" y="795"/>
                    <a:pt x="471" y="795"/>
                  </a:cubicBezTo>
                  <a:cubicBezTo>
                    <a:pt x="502" y="799"/>
                    <a:pt x="502" y="799"/>
                    <a:pt x="502" y="799"/>
                  </a:cubicBezTo>
                  <a:cubicBezTo>
                    <a:pt x="504" y="799"/>
                    <a:pt x="505" y="798"/>
                    <a:pt x="506" y="796"/>
                  </a:cubicBezTo>
                  <a:cubicBezTo>
                    <a:pt x="507" y="794"/>
                    <a:pt x="506" y="792"/>
                    <a:pt x="504" y="792"/>
                  </a:cubicBezTo>
                  <a:cubicBezTo>
                    <a:pt x="496" y="786"/>
                    <a:pt x="496" y="786"/>
                    <a:pt x="496" y="786"/>
                  </a:cubicBezTo>
                  <a:cubicBezTo>
                    <a:pt x="494" y="790"/>
                    <a:pt x="494" y="790"/>
                    <a:pt x="494" y="790"/>
                  </a:cubicBezTo>
                  <a:cubicBezTo>
                    <a:pt x="494" y="794"/>
                    <a:pt x="494" y="794"/>
                    <a:pt x="494" y="794"/>
                  </a:cubicBezTo>
                  <a:cubicBezTo>
                    <a:pt x="530" y="798"/>
                    <a:pt x="530" y="798"/>
                    <a:pt x="530" y="798"/>
                  </a:cubicBezTo>
                  <a:cubicBezTo>
                    <a:pt x="532" y="798"/>
                    <a:pt x="534" y="797"/>
                    <a:pt x="534" y="795"/>
                  </a:cubicBezTo>
                  <a:cubicBezTo>
                    <a:pt x="535" y="793"/>
                    <a:pt x="534" y="791"/>
                    <a:pt x="533" y="790"/>
                  </a:cubicBezTo>
                  <a:cubicBezTo>
                    <a:pt x="528" y="787"/>
                    <a:pt x="528" y="787"/>
                    <a:pt x="528" y="787"/>
                  </a:cubicBezTo>
                  <a:cubicBezTo>
                    <a:pt x="526" y="791"/>
                    <a:pt x="526" y="791"/>
                    <a:pt x="526" y="791"/>
                  </a:cubicBezTo>
                  <a:cubicBezTo>
                    <a:pt x="526" y="795"/>
                    <a:pt x="526" y="795"/>
                    <a:pt x="526" y="795"/>
                  </a:cubicBezTo>
                  <a:cubicBezTo>
                    <a:pt x="562" y="798"/>
                    <a:pt x="562" y="798"/>
                    <a:pt x="562" y="798"/>
                  </a:cubicBezTo>
                  <a:cubicBezTo>
                    <a:pt x="564" y="798"/>
                    <a:pt x="566" y="797"/>
                    <a:pt x="566" y="796"/>
                  </a:cubicBezTo>
                  <a:cubicBezTo>
                    <a:pt x="567" y="794"/>
                    <a:pt x="566" y="792"/>
                    <a:pt x="565" y="791"/>
                  </a:cubicBezTo>
                  <a:cubicBezTo>
                    <a:pt x="560" y="788"/>
                    <a:pt x="560" y="788"/>
                    <a:pt x="560" y="788"/>
                  </a:cubicBezTo>
                  <a:cubicBezTo>
                    <a:pt x="558" y="792"/>
                    <a:pt x="558" y="792"/>
                    <a:pt x="558" y="792"/>
                  </a:cubicBezTo>
                  <a:cubicBezTo>
                    <a:pt x="562" y="794"/>
                    <a:pt x="562" y="794"/>
                    <a:pt x="562" y="794"/>
                  </a:cubicBezTo>
                  <a:cubicBezTo>
                    <a:pt x="559" y="792"/>
                    <a:pt x="559" y="792"/>
                    <a:pt x="559" y="792"/>
                  </a:cubicBezTo>
                  <a:cubicBezTo>
                    <a:pt x="560" y="795"/>
                    <a:pt x="560" y="795"/>
                    <a:pt x="560" y="795"/>
                  </a:cubicBezTo>
                  <a:cubicBezTo>
                    <a:pt x="561" y="795"/>
                    <a:pt x="561" y="795"/>
                    <a:pt x="562" y="794"/>
                  </a:cubicBezTo>
                  <a:cubicBezTo>
                    <a:pt x="559" y="792"/>
                    <a:pt x="559" y="792"/>
                    <a:pt x="559" y="792"/>
                  </a:cubicBezTo>
                  <a:cubicBezTo>
                    <a:pt x="560" y="795"/>
                    <a:pt x="560" y="795"/>
                    <a:pt x="560" y="795"/>
                  </a:cubicBezTo>
                  <a:cubicBezTo>
                    <a:pt x="559" y="792"/>
                    <a:pt x="559" y="792"/>
                    <a:pt x="559" y="792"/>
                  </a:cubicBezTo>
                  <a:cubicBezTo>
                    <a:pt x="559" y="795"/>
                    <a:pt x="559" y="795"/>
                    <a:pt x="559" y="795"/>
                  </a:cubicBezTo>
                  <a:cubicBezTo>
                    <a:pt x="559" y="795"/>
                    <a:pt x="560" y="795"/>
                    <a:pt x="560" y="795"/>
                  </a:cubicBezTo>
                  <a:cubicBezTo>
                    <a:pt x="559" y="792"/>
                    <a:pt x="559" y="792"/>
                    <a:pt x="559" y="792"/>
                  </a:cubicBezTo>
                  <a:cubicBezTo>
                    <a:pt x="559" y="795"/>
                    <a:pt x="559" y="795"/>
                    <a:pt x="559" y="795"/>
                  </a:cubicBezTo>
                  <a:cubicBezTo>
                    <a:pt x="559" y="794"/>
                    <a:pt x="559" y="794"/>
                    <a:pt x="559" y="794"/>
                  </a:cubicBezTo>
                  <a:cubicBezTo>
                    <a:pt x="559" y="795"/>
                    <a:pt x="559" y="795"/>
                    <a:pt x="559" y="795"/>
                  </a:cubicBezTo>
                  <a:cubicBezTo>
                    <a:pt x="559" y="795"/>
                    <a:pt x="559" y="795"/>
                    <a:pt x="559" y="795"/>
                  </a:cubicBezTo>
                  <a:cubicBezTo>
                    <a:pt x="559" y="794"/>
                    <a:pt x="559" y="794"/>
                    <a:pt x="559" y="794"/>
                  </a:cubicBezTo>
                  <a:cubicBezTo>
                    <a:pt x="559" y="795"/>
                    <a:pt x="559" y="795"/>
                    <a:pt x="559" y="795"/>
                  </a:cubicBezTo>
                  <a:cubicBezTo>
                    <a:pt x="560" y="795"/>
                    <a:pt x="560" y="795"/>
                    <a:pt x="560" y="795"/>
                  </a:cubicBezTo>
                  <a:cubicBezTo>
                    <a:pt x="561" y="795"/>
                    <a:pt x="563" y="796"/>
                    <a:pt x="566" y="796"/>
                  </a:cubicBezTo>
                  <a:cubicBezTo>
                    <a:pt x="571" y="796"/>
                    <a:pt x="576" y="796"/>
                    <a:pt x="581" y="797"/>
                  </a:cubicBezTo>
                  <a:cubicBezTo>
                    <a:pt x="586" y="797"/>
                    <a:pt x="590" y="797"/>
                    <a:pt x="592" y="797"/>
                  </a:cubicBezTo>
                  <a:cubicBezTo>
                    <a:pt x="593" y="797"/>
                    <a:pt x="593" y="797"/>
                    <a:pt x="593" y="797"/>
                  </a:cubicBezTo>
                  <a:cubicBezTo>
                    <a:pt x="593" y="797"/>
                    <a:pt x="593" y="797"/>
                    <a:pt x="593" y="797"/>
                  </a:cubicBezTo>
                  <a:cubicBezTo>
                    <a:pt x="594" y="797"/>
                    <a:pt x="594" y="797"/>
                    <a:pt x="594" y="797"/>
                  </a:cubicBezTo>
                  <a:cubicBezTo>
                    <a:pt x="594" y="797"/>
                    <a:pt x="595" y="797"/>
                    <a:pt x="596" y="796"/>
                  </a:cubicBezTo>
                  <a:cubicBezTo>
                    <a:pt x="596" y="795"/>
                    <a:pt x="597" y="794"/>
                    <a:pt x="596" y="793"/>
                  </a:cubicBezTo>
                  <a:cubicBezTo>
                    <a:pt x="596" y="792"/>
                    <a:pt x="595" y="791"/>
                    <a:pt x="595" y="790"/>
                  </a:cubicBezTo>
                  <a:cubicBezTo>
                    <a:pt x="588" y="786"/>
                    <a:pt x="588" y="786"/>
                    <a:pt x="588" y="786"/>
                  </a:cubicBezTo>
                  <a:cubicBezTo>
                    <a:pt x="586" y="790"/>
                    <a:pt x="586" y="790"/>
                    <a:pt x="586" y="790"/>
                  </a:cubicBezTo>
                  <a:cubicBezTo>
                    <a:pt x="590" y="792"/>
                    <a:pt x="590" y="792"/>
                    <a:pt x="590" y="792"/>
                  </a:cubicBezTo>
                  <a:cubicBezTo>
                    <a:pt x="587" y="790"/>
                    <a:pt x="587" y="790"/>
                    <a:pt x="587" y="790"/>
                  </a:cubicBezTo>
                  <a:cubicBezTo>
                    <a:pt x="588" y="793"/>
                    <a:pt x="588" y="793"/>
                    <a:pt x="588" y="793"/>
                  </a:cubicBezTo>
                  <a:cubicBezTo>
                    <a:pt x="588" y="793"/>
                    <a:pt x="589" y="793"/>
                    <a:pt x="590" y="792"/>
                  </a:cubicBezTo>
                  <a:cubicBezTo>
                    <a:pt x="587" y="790"/>
                    <a:pt x="587" y="790"/>
                    <a:pt x="587" y="790"/>
                  </a:cubicBezTo>
                  <a:cubicBezTo>
                    <a:pt x="588" y="793"/>
                    <a:pt x="588" y="793"/>
                    <a:pt x="588" y="793"/>
                  </a:cubicBezTo>
                  <a:cubicBezTo>
                    <a:pt x="587" y="790"/>
                    <a:pt x="587" y="790"/>
                    <a:pt x="587" y="790"/>
                  </a:cubicBezTo>
                  <a:cubicBezTo>
                    <a:pt x="587" y="794"/>
                    <a:pt x="587" y="794"/>
                    <a:pt x="587" y="794"/>
                  </a:cubicBezTo>
                  <a:cubicBezTo>
                    <a:pt x="587" y="793"/>
                    <a:pt x="587" y="794"/>
                    <a:pt x="588" y="793"/>
                  </a:cubicBezTo>
                  <a:cubicBezTo>
                    <a:pt x="587" y="790"/>
                    <a:pt x="587" y="790"/>
                    <a:pt x="587" y="790"/>
                  </a:cubicBezTo>
                  <a:cubicBezTo>
                    <a:pt x="587" y="794"/>
                    <a:pt x="587" y="794"/>
                    <a:pt x="587" y="794"/>
                  </a:cubicBezTo>
                  <a:cubicBezTo>
                    <a:pt x="587" y="791"/>
                    <a:pt x="587" y="791"/>
                    <a:pt x="587" y="791"/>
                  </a:cubicBezTo>
                  <a:cubicBezTo>
                    <a:pt x="587" y="794"/>
                    <a:pt x="587" y="794"/>
                    <a:pt x="587" y="794"/>
                  </a:cubicBezTo>
                  <a:cubicBezTo>
                    <a:pt x="587" y="794"/>
                    <a:pt x="587" y="794"/>
                    <a:pt x="587" y="794"/>
                  </a:cubicBezTo>
                  <a:cubicBezTo>
                    <a:pt x="587" y="791"/>
                    <a:pt x="587" y="791"/>
                    <a:pt x="587" y="791"/>
                  </a:cubicBezTo>
                  <a:cubicBezTo>
                    <a:pt x="587" y="794"/>
                    <a:pt x="587" y="794"/>
                    <a:pt x="587" y="794"/>
                  </a:cubicBezTo>
                  <a:cubicBezTo>
                    <a:pt x="587" y="794"/>
                    <a:pt x="587" y="794"/>
                    <a:pt x="587" y="794"/>
                  </a:cubicBezTo>
                  <a:cubicBezTo>
                    <a:pt x="588" y="794"/>
                    <a:pt x="590" y="794"/>
                    <a:pt x="593" y="794"/>
                  </a:cubicBezTo>
                  <a:cubicBezTo>
                    <a:pt x="597" y="795"/>
                    <a:pt x="602" y="796"/>
                    <a:pt x="607" y="797"/>
                  </a:cubicBezTo>
                  <a:cubicBezTo>
                    <a:pt x="609" y="797"/>
                    <a:pt x="611" y="798"/>
                    <a:pt x="613" y="798"/>
                  </a:cubicBezTo>
                  <a:cubicBezTo>
                    <a:pt x="614" y="798"/>
                    <a:pt x="615" y="798"/>
                    <a:pt x="615" y="798"/>
                  </a:cubicBezTo>
                  <a:cubicBezTo>
                    <a:pt x="616" y="798"/>
                    <a:pt x="616" y="798"/>
                    <a:pt x="617" y="798"/>
                  </a:cubicBezTo>
                  <a:cubicBezTo>
                    <a:pt x="617" y="798"/>
                    <a:pt x="617" y="798"/>
                    <a:pt x="618" y="798"/>
                  </a:cubicBezTo>
                  <a:cubicBezTo>
                    <a:pt x="618" y="798"/>
                    <a:pt x="618" y="798"/>
                    <a:pt x="619" y="798"/>
                  </a:cubicBezTo>
                  <a:cubicBezTo>
                    <a:pt x="619" y="798"/>
                    <a:pt x="620" y="798"/>
                    <a:pt x="620" y="796"/>
                  </a:cubicBezTo>
                  <a:cubicBezTo>
                    <a:pt x="621" y="796"/>
                    <a:pt x="621" y="795"/>
                    <a:pt x="621" y="794"/>
                  </a:cubicBezTo>
                  <a:cubicBezTo>
                    <a:pt x="621" y="792"/>
                    <a:pt x="620" y="792"/>
                    <a:pt x="619" y="791"/>
                  </a:cubicBezTo>
                  <a:cubicBezTo>
                    <a:pt x="616" y="789"/>
                    <a:pt x="616" y="789"/>
                    <a:pt x="616" y="789"/>
                  </a:cubicBezTo>
                  <a:cubicBezTo>
                    <a:pt x="614" y="793"/>
                    <a:pt x="614" y="793"/>
                    <a:pt x="614" y="793"/>
                  </a:cubicBezTo>
                  <a:cubicBezTo>
                    <a:pt x="618" y="795"/>
                    <a:pt x="618" y="795"/>
                    <a:pt x="618" y="795"/>
                  </a:cubicBezTo>
                  <a:cubicBezTo>
                    <a:pt x="614" y="793"/>
                    <a:pt x="614" y="793"/>
                    <a:pt x="614" y="793"/>
                  </a:cubicBezTo>
                  <a:cubicBezTo>
                    <a:pt x="616" y="796"/>
                    <a:pt x="616" y="796"/>
                    <a:pt x="616" y="796"/>
                  </a:cubicBezTo>
                  <a:cubicBezTo>
                    <a:pt x="617" y="796"/>
                    <a:pt x="617" y="796"/>
                    <a:pt x="618" y="795"/>
                  </a:cubicBezTo>
                  <a:cubicBezTo>
                    <a:pt x="614" y="793"/>
                    <a:pt x="614" y="793"/>
                    <a:pt x="614" y="793"/>
                  </a:cubicBezTo>
                  <a:cubicBezTo>
                    <a:pt x="616" y="796"/>
                    <a:pt x="616" y="796"/>
                    <a:pt x="616" y="796"/>
                  </a:cubicBezTo>
                  <a:cubicBezTo>
                    <a:pt x="614" y="793"/>
                    <a:pt x="614" y="793"/>
                    <a:pt x="614" y="793"/>
                  </a:cubicBezTo>
                  <a:cubicBezTo>
                    <a:pt x="615" y="796"/>
                    <a:pt x="615" y="796"/>
                    <a:pt x="615" y="796"/>
                  </a:cubicBezTo>
                  <a:cubicBezTo>
                    <a:pt x="615" y="796"/>
                    <a:pt x="616" y="796"/>
                    <a:pt x="616" y="796"/>
                  </a:cubicBezTo>
                  <a:cubicBezTo>
                    <a:pt x="614" y="793"/>
                    <a:pt x="614" y="793"/>
                    <a:pt x="614" y="793"/>
                  </a:cubicBezTo>
                  <a:cubicBezTo>
                    <a:pt x="615" y="796"/>
                    <a:pt x="615" y="796"/>
                    <a:pt x="615" y="796"/>
                  </a:cubicBezTo>
                  <a:cubicBezTo>
                    <a:pt x="615" y="794"/>
                    <a:pt x="615" y="794"/>
                    <a:pt x="615" y="794"/>
                  </a:cubicBezTo>
                  <a:cubicBezTo>
                    <a:pt x="615" y="797"/>
                    <a:pt x="615" y="797"/>
                    <a:pt x="615" y="797"/>
                  </a:cubicBezTo>
                  <a:cubicBezTo>
                    <a:pt x="615" y="796"/>
                    <a:pt x="615" y="796"/>
                    <a:pt x="615" y="796"/>
                  </a:cubicBezTo>
                  <a:cubicBezTo>
                    <a:pt x="615" y="794"/>
                    <a:pt x="615" y="794"/>
                    <a:pt x="615" y="794"/>
                  </a:cubicBezTo>
                  <a:cubicBezTo>
                    <a:pt x="615" y="797"/>
                    <a:pt x="615" y="797"/>
                    <a:pt x="615" y="797"/>
                  </a:cubicBezTo>
                  <a:cubicBezTo>
                    <a:pt x="615" y="797"/>
                    <a:pt x="615" y="796"/>
                    <a:pt x="616" y="796"/>
                  </a:cubicBezTo>
                  <a:cubicBezTo>
                    <a:pt x="618" y="796"/>
                    <a:pt x="623" y="796"/>
                    <a:pt x="627" y="796"/>
                  </a:cubicBezTo>
                  <a:cubicBezTo>
                    <a:pt x="629" y="796"/>
                    <a:pt x="631" y="796"/>
                    <a:pt x="633" y="796"/>
                  </a:cubicBezTo>
                  <a:cubicBezTo>
                    <a:pt x="634" y="796"/>
                    <a:pt x="634" y="796"/>
                    <a:pt x="635" y="796"/>
                  </a:cubicBezTo>
                  <a:cubicBezTo>
                    <a:pt x="636" y="796"/>
                    <a:pt x="636" y="796"/>
                    <a:pt x="636" y="796"/>
                  </a:cubicBezTo>
                  <a:cubicBezTo>
                    <a:pt x="636" y="796"/>
                    <a:pt x="636" y="796"/>
                    <a:pt x="636" y="796"/>
                  </a:cubicBezTo>
                  <a:cubicBezTo>
                    <a:pt x="637" y="796"/>
                    <a:pt x="637" y="796"/>
                    <a:pt x="637" y="796"/>
                  </a:cubicBezTo>
                  <a:cubicBezTo>
                    <a:pt x="637" y="795"/>
                    <a:pt x="638" y="795"/>
                    <a:pt x="638" y="794"/>
                  </a:cubicBezTo>
                  <a:cubicBezTo>
                    <a:pt x="640" y="792"/>
                    <a:pt x="639" y="790"/>
                    <a:pt x="637" y="789"/>
                  </a:cubicBezTo>
                  <a:cubicBezTo>
                    <a:pt x="634" y="787"/>
                    <a:pt x="634" y="787"/>
                    <a:pt x="634" y="787"/>
                  </a:cubicBezTo>
                  <a:cubicBezTo>
                    <a:pt x="631" y="790"/>
                    <a:pt x="631" y="790"/>
                    <a:pt x="631" y="790"/>
                  </a:cubicBezTo>
                  <a:cubicBezTo>
                    <a:pt x="635" y="792"/>
                    <a:pt x="635" y="792"/>
                    <a:pt x="635" y="792"/>
                  </a:cubicBezTo>
                  <a:cubicBezTo>
                    <a:pt x="632" y="790"/>
                    <a:pt x="632" y="790"/>
                    <a:pt x="632" y="790"/>
                  </a:cubicBezTo>
                  <a:cubicBezTo>
                    <a:pt x="633" y="794"/>
                    <a:pt x="633" y="794"/>
                    <a:pt x="633" y="794"/>
                  </a:cubicBezTo>
                  <a:cubicBezTo>
                    <a:pt x="633" y="793"/>
                    <a:pt x="634" y="793"/>
                    <a:pt x="635" y="792"/>
                  </a:cubicBezTo>
                  <a:cubicBezTo>
                    <a:pt x="632" y="790"/>
                    <a:pt x="632" y="790"/>
                    <a:pt x="632" y="790"/>
                  </a:cubicBezTo>
                  <a:cubicBezTo>
                    <a:pt x="633" y="794"/>
                    <a:pt x="633" y="794"/>
                    <a:pt x="633" y="794"/>
                  </a:cubicBezTo>
                  <a:cubicBezTo>
                    <a:pt x="632" y="791"/>
                    <a:pt x="632" y="791"/>
                    <a:pt x="632" y="791"/>
                  </a:cubicBezTo>
                  <a:cubicBezTo>
                    <a:pt x="632" y="794"/>
                    <a:pt x="632" y="794"/>
                    <a:pt x="632" y="794"/>
                  </a:cubicBezTo>
                  <a:cubicBezTo>
                    <a:pt x="632" y="794"/>
                    <a:pt x="632" y="794"/>
                    <a:pt x="633" y="794"/>
                  </a:cubicBezTo>
                  <a:cubicBezTo>
                    <a:pt x="632" y="791"/>
                    <a:pt x="632" y="791"/>
                    <a:pt x="632" y="791"/>
                  </a:cubicBezTo>
                  <a:cubicBezTo>
                    <a:pt x="632" y="794"/>
                    <a:pt x="632" y="794"/>
                    <a:pt x="632" y="794"/>
                  </a:cubicBezTo>
                  <a:cubicBezTo>
                    <a:pt x="632" y="793"/>
                    <a:pt x="632" y="793"/>
                    <a:pt x="632" y="793"/>
                  </a:cubicBezTo>
                  <a:cubicBezTo>
                    <a:pt x="632" y="794"/>
                    <a:pt x="632" y="794"/>
                    <a:pt x="632" y="794"/>
                  </a:cubicBezTo>
                  <a:cubicBezTo>
                    <a:pt x="632" y="794"/>
                    <a:pt x="632" y="794"/>
                    <a:pt x="632" y="794"/>
                  </a:cubicBezTo>
                  <a:cubicBezTo>
                    <a:pt x="632" y="793"/>
                    <a:pt x="632" y="793"/>
                    <a:pt x="632" y="793"/>
                  </a:cubicBezTo>
                  <a:cubicBezTo>
                    <a:pt x="632" y="794"/>
                    <a:pt x="632" y="794"/>
                    <a:pt x="632" y="794"/>
                  </a:cubicBezTo>
                  <a:cubicBezTo>
                    <a:pt x="632" y="794"/>
                    <a:pt x="632" y="794"/>
                    <a:pt x="632" y="794"/>
                  </a:cubicBezTo>
                  <a:cubicBezTo>
                    <a:pt x="632" y="794"/>
                    <a:pt x="633" y="794"/>
                    <a:pt x="634" y="794"/>
                  </a:cubicBezTo>
                  <a:cubicBezTo>
                    <a:pt x="638" y="794"/>
                    <a:pt x="644" y="795"/>
                    <a:pt x="649" y="796"/>
                  </a:cubicBezTo>
                  <a:cubicBezTo>
                    <a:pt x="652" y="796"/>
                    <a:pt x="655" y="797"/>
                    <a:pt x="657" y="797"/>
                  </a:cubicBezTo>
                  <a:cubicBezTo>
                    <a:pt x="658" y="797"/>
                    <a:pt x="659" y="797"/>
                    <a:pt x="660" y="798"/>
                  </a:cubicBezTo>
                  <a:cubicBezTo>
                    <a:pt x="661" y="798"/>
                    <a:pt x="661" y="798"/>
                    <a:pt x="662" y="798"/>
                  </a:cubicBezTo>
                  <a:cubicBezTo>
                    <a:pt x="662" y="798"/>
                    <a:pt x="662" y="798"/>
                    <a:pt x="662" y="798"/>
                  </a:cubicBezTo>
                  <a:cubicBezTo>
                    <a:pt x="662" y="798"/>
                    <a:pt x="663" y="798"/>
                    <a:pt x="663" y="797"/>
                  </a:cubicBezTo>
                  <a:cubicBezTo>
                    <a:pt x="663" y="797"/>
                    <a:pt x="664" y="797"/>
                    <a:pt x="665" y="796"/>
                  </a:cubicBezTo>
                  <a:cubicBezTo>
                    <a:pt x="666" y="795"/>
                    <a:pt x="666" y="794"/>
                    <a:pt x="666" y="793"/>
                  </a:cubicBezTo>
                  <a:cubicBezTo>
                    <a:pt x="665" y="792"/>
                    <a:pt x="665" y="791"/>
                    <a:pt x="664" y="790"/>
                  </a:cubicBezTo>
                  <a:cubicBezTo>
                    <a:pt x="662" y="789"/>
                    <a:pt x="662" y="789"/>
                    <a:pt x="662" y="789"/>
                  </a:cubicBezTo>
                  <a:cubicBezTo>
                    <a:pt x="660" y="793"/>
                    <a:pt x="660" y="793"/>
                    <a:pt x="660" y="793"/>
                  </a:cubicBezTo>
                  <a:cubicBezTo>
                    <a:pt x="663" y="795"/>
                    <a:pt x="663" y="795"/>
                    <a:pt x="663" y="795"/>
                  </a:cubicBezTo>
                  <a:cubicBezTo>
                    <a:pt x="660" y="793"/>
                    <a:pt x="660" y="793"/>
                    <a:pt x="660" y="793"/>
                  </a:cubicBezTo>
                  <a:cubicBezTo>
                    <a:pt x="662" y="796"/>
                    <a:pt x="662" y="796"/>
                    <a:pt x="662" y="796"/>
                  </a:cubicBezTo>
                  <a:cubicBezTo>
                    <a:pt x="663" y="796"/>
                    <a:pt x="663" y="795"/>
                    <a:pt x="663" y="795"/>
                  </a:cubicBezTo>
                  <a:cubicBezTo>
                    <a:pt x="660" y="793"/>
                    <a:pt x="660" y="793"/>
                    <a:pt x="660" y="793"/>
                  </a:cubicBezTo>
                  <a:cubicBezTo>
                    <a:pt x="662" y="796"/>
                    <a:pt x="662" y="796"/>
                    <a:pt x="662" y="796"/>
                  </a:cubicBezTo>
                  <a:cubicBezTo>
                    <a:pt x="660" y="793"/>
                    <a:pt x="660" y="793"/>
                    <a:pt x="660" y="793"/>
                  </a:cubicBezTo>
                  <a:cubicBezTo>
                    <a:pt x="661" y="796"/>
                    <a:pt x="661" y="796"/>
                    <a:pt x="661" y="796"/>
                  </a:cubicBezTo>
                  <a:cubicBezTo>
                    <a:pt x="662" y="796"/>
                    <a:pt x="662" y="796"/>
                    <a:pt x="662" y="796"/>
                  </a:cubicBezTo>
                  <a:cubicBezTo>
                    <a:pt x="660" y="793"/>
                    <a:pt x="660" y="793"/>
                    <a:pt x="660" y="793"/>
                  </a:cubicBezTo>
                  <a:cubicBezTo>
                    <a:pt x="661" y="796"/>
                    <a:pt x="661" y="796"/>
                    <a:pt x="661" y="796"/>
                  </a:cubicBezTo>
                  <a:cubicBezTo>
                    <a:pt x="660" y="793"/>
                    <a:pt x="660" y="793"/>
                    <a:pt x="660" y="793"/>
                  </a:cubicBezTo>
                  <a:cubicBezTo>
                    <a:pt x="661" y="797"/>
                    <a:pt x="661" y="797"/>
                    <a:pt x="661" y="797"/>
                  </a:cubicBezTo>
                  <a:cubicBezTo>
                    <a:pt x="661" y="797"/>
                    <a:pt x="661" y="797"/>
                    <a:pt x="661" y="796"/>
                  </a:cubicBezTo>
                  <a:cubicBezTo>
                    <a:pt x="660" y="793"/>
                    <a:pt x="660" y="793"/>
                    <a:pt x="660" y="793"/>
                  </a:cubicBezTo>
                  <a:cubicBezTo>
                    <a:pt x="661" y="797"/>
                    <a:pt x="661" y="797"/>
                    <a:pt x="661" y="797"/>
                  </a:cubicBezTo>
                  <a:cubicBezTo>
                    <a:pt x="660" y="793"/>
                    <a:pt x="660" y="793"/>
                    <a:pt x="660" y="793"/>
                  </a:cubicBezTo>
                  <a:cubicBezTo>
                    <a:pt x="660" y="797"/>
                    <a:pt x="660" y="797"/>
                    <a:pt x="660" y="797"/>
                  </a:cubicBezTo>
                  <a:cubicBezTo>
                    <a:pt x="661" y="797"/>
                    <a:pt x="661" y="797"/>
                    <a:pt x="661" y="797"/>
                  </a:cubicBezTo>
                  <a:cubicBezTo>
                    <a:pt x="660" y="793"/>
                    <a:pt x="660" y="793"/>
                    <a:pt x="660" y="793"/>
                  </a:cubicBezTo>
                  <a:cubicBezTo>
                    <a:pt x="660" y="797"/>
                    <a:pt x="660" y="797"/>
                    <a:pt x="660" y="797"/>
                  </a:cubicBezTo>
                  <a:cubicBezTo>
                    <a:pt x="660" y="794"/>
                    <a:pt x="660" y="794"/>
                    <a:pt x="660" y="794"/>
                  </a:cubicBezTo>
                  <a:cubicBezTo>
                    <a:pt x="660" y="797"/>
                    <a:pt x="660" y="797"/>
                    <a:pt x="660" y="797"/>
                  </a:cubicBezTo>
                  <a:cubicBezTo>
                    <a:pt x="660" y="797"/>
                    <a:pt x="660" y="797"/>
                    <a:pt x="660" y="797"/>
                  </a:cubicBezTo>
                  <a:cubicBezTo>
                    <a:pt x="660" y="794"/>
                    <a:pt x="660" y="794"/>
                    <a:pt x="660" y="794"/>
                  </a:cubicBezTo>
                  <a:cubicBezTo>
                    <a:pt x="660" y="797"/>
                    <a:pt x="660" y="797"/>
                    <a:pt x="660" y="797"/>
                  </a:cubicBezTo>
                  <a:cubicBezTo>
                    <a:pt x="660" y="797"/>
                    <a:pt x="661" y="797"/>
                    <a:pt x="661" y="797"/>
                  </a:cubicBezTo>
                  <a:cubicBezTo>
                    <a:pt x="666" y="797"/>
                    <a:pt x="682" y="797"/>
                    <a:pt x="687" y="797"/>
                  </a:cubicBezTo>
                  <a:cubicBezTo>
                    <a:pt x="688" y="797"/>
                    <a:pt x="688" y="797"/>
                    <a:pt x="689" y="797"/>
                  </a:cubicBezTo>
                  <a:cubicBezTo>
                    <a:pt x="689" y="797"/>
                    <a:pt x="689" y="797"/>
                    <a:pt x="689" y="797"/>
                  </a:cubicBezTo>
                  <a:cubicBezTo>
                    <a:pt x="690" y="797"/>
                    <a:pt x="690" y="797"/>
                    <a:pt x="690" y="797"/>
                  </a:cubicBezTo>
                  <a:cubicBezTo>
                    <a:pt x="690" y="797"/>
                    <a:pt x="690" y="797"/>
                    <a:pt x="690" y="797"/>
                  </a:cubicBezTo>
                  <a:cubicBezTo>
                    <a:pt x="691" y="797"/>
                    <a:pt x="691" y="797"/>
                    <a:pt x="692" y="795"/>
                  </a:cubicBezTo>
                  <a:cubicBezTo>
                    <a:pt x="693" y="795"/>
                    <a:pt x="693" y="794"/>
                    <a:pt x="693" y="793"/>
                  </a:cubicBezTo>
                  <a:cubicBezTo>
                    <a:pt x="692" y="792"/>
                    <a:pt x="692" y="791"/>
                    <a:pt x="691" y="790"/>
                  </a:cubicBezTo>
                  <a:cubicBezTo>
                    <a:pt x="686" y="787"/>
                    <a:pt x="686" y="787"/>
                    <a:pt x="686" y="787"/>
                  </a:cubicBezTo>
                  <a:cubicBezTo>
                    <a:pt x="684" y="791"/>
                    <a:pt x="684" y="791"/>
                    <a:pt x="684" y="791"/>
                  </a:cubicBezTo>
                  <a:cubicBezTo>
                    <a:pt x="688" y="793"/>
                    <a:pt x="688" y="793"/>
                    <a:pt x="688" y="793"/>
                  </a:cubicBezTo>
                  <a:cubicBezTo>
                    <a:pt x="684" y="791"/>
                    <a:pt x="684" y="791"/>
                    <a:pt x="684" y="791"/>
                  </a:cubicBezTo>
                  <a:cubicBezTo>
                    <a:pt x="686" y="794"/>
                    <a:pt x="686" y="794"/>
                    <a:pt x="686" y="794"/>
                  </a:cubicBezTo>
                  <a:cubicBezTo>
                    <a:pt x="686" y="794"/>
                    <a:pt x="687" y="794"/>
                    <a:pt x="688" y="793"/>
                  </a:cubicBezTo>
                  <a:cubicBezTo>
                    <a:pt x="684" y="791"/>
                    <a:pt x="684" y="791"/>
                    <a:pt x="684" y="791"/>
                  </a:cubicBezTo>
                  <a:cubicBezTo>
                    <a:pt x="686" y="794"/>
                    <a:pt x="686" y="794"/>
                    <a:pt x="686" y="794"/>
                  </a:cubicBezTo>
                  <a:cubicBezTo>
                    <a:pt x="685" y="791"/>
                    <a:pt x="685" y="791"/>
                    <a:pt x="685" y="791"/>
                  </a:cubicBezTo>
                  <a:cubicBezTo>
                    <a:pt x="685" y="794"/>
                    <a:pt x="685" y="794"/>
                    <a:pt x="685" y="794"/>
                  </a:cubicBezTo>
                  <a:cubicBezTo>
                    <a:pt x="685" y="794"/>
                    <a:pt x="685" y="794"/>
                    <a:pt x="686" y="794"/>
                  </a:cubicBezTo>
                  <a:cubicBezTo>
                    <a:pt x="685" y="791"/>
                    <a:pt x="685" y="791"/>
                    <a:pt x="685" y="791"/>
                  </a:cubicBezTo>
                  <a:cubicBezTo>
                    <a:pt x="685" y="794"/>
                    <a:pt x="685" y="794"/>
                    <a:pt x="685" y="794"/>
                  </a:cubicBezTo>
                  <a:cubicBezTo>
                    <a:pt x="685" y="792"/>
                    <a:pt x="685" y="792"/>
                    <a:pt x="685" y="792"/>
                  </a:cubicBezTo>
                  <a:cubicBezTo>
                    <a:pt x="685" y="794"/>
                    <a:pt x="685" y="794"/>
                    <a:pt x="685" y="794"/>
                  </a:cubicBezTo>
                  <a:cubicBezTo>
                    <a:pt x="685" y="794"/>
                    <a:pt x="685" y="794"/>
                    <a:pt x="685" y="794"/>
                  </a:cubicBezTo>
                  <a:cubicBezTo>
                    <a:pt x="685" y="792"/>
                    <a:pt x="685" y="792"/>
                    <a:pt x="685" y="792"/>
                  </a:cubicBezTo>
                  <a:cubicBezTo>
                    <a:pt x="685" y="794"/>
                    <a:pt x="685" y="794"/>
                    <a:pt x="685" y="794"/>
                  </a:cubicBezTo>
                  <a:cubicBezTo>
                    <a:pt x="685" y="794"/>
                    <a:pt x="685" y="794"/>
                    <a:pt x="685" y="794"/>
                  </a:cubicBezTo>
                  <a:cubicBezTo>
                    <a:pt x="685" y="794"/>
                    <a:pt x="685" y="794"/>
                    <a:pt x="685" y="794"/>
                  </a:cubicBezTo>
                  <a:cubicBezTo>
                    <a:pt x="685" y="794"/>
                    <a:pt x="685" y="794"/>
                    <a:pt x="685" y="794"/>
                  </a:cubicBezTo>
                  <a:cubicBezTo>
                    <a:pt x="685" y="794"/>
                    <a:pt x="685" y="794"/>
                    <a:pt x="685" y="794"/>
                  </a:cubicBezTo>
                  <a:cubicBezTo>
                    <a:pt x="685" y="794"/>
                    <a:pt x="685" y="794"/>
                    <a:pt x="685" y="794"/>
                  </a:cubicBezTo>
                  <a:cubicBezTo>
                    <a:pt x="685" y="794"/>
                    <a:pt x="685" y="794"/>
                    <a:pt x="686" y="795"/>
                  </a:cubicBezTo>
                  <a:cubicBezTo>
                    <a:pt x="689" y="795"/>
                    <a:pt x="695" y="796"/>
                    <a:pt x="700" y="797"/>
                  </a:cubicBezTo>
                  <a:cubicBezTo>
                    <a:pt x="702" y="798"/>
                    <a:pt x="705" y="798"/>
                    <a:pt x="707" y="798"/>
                  </a:cubicBezTo>
                  <a:cubicBezTo>
                    <a:pt x="708" y="799"/>
                    <a:pt x="709" y="799"/>
                    <a:pt x="709" y="799"/>
                  </a:cubicBezTo>
                  <a:cubicBezTo>
                    <a:pt x="710" y="799"/>
                    <a:pt x="711" y="799"/>
                    <a:pt x="712" y="799"/>
                  </a:cubicBezTo>
                  <a:cubicBezTo>
                    <a:pt x="712" y="799"/>
                    <a:pt x="712" y="799"/>
                    <a:pt x="713" y="799"/>
                  </a:cubicBezTo>
                  <a:cubicBezTo>
                    <a:pt x="713" y="799"/>
                    <a:pt x="713" y="799"/>
                    <a:pt x="714" y="799"/>
                  </a:cubicBezTo>
                  <a:cubicBezTo>
                    <a:pt x="714" y="798"/>
                    <a:pt x="715" y="798"/>
                    <a:pt x="715" y="797"/>
                  </a:cubicBezTo>
                  <a:cubicBezTo>
                    <a:pt x="716" y="796"/>
                    <a:pt x="716" y="795"/>
                    <a:pt x="716" y="794"/>
                  </a:cubicBezTo>
                  <a:cubicBezTo>
                    <a:pt x="716" y="793"/>
                    <a:pt x="715" y="792"/>
                    <a:pt x="714" y="792"/>
                  </a:cubicBezTo>
                  <a:cubicBezTo>
                    <a:pt x="710" y="789"/>
                    <a:pt x="710" y="789"/>
                    <a:pt x="710" y="789"/>
                  </a:cubicBezTo>
                  <a:cubicBezTo>
                    <a:pt x="708" y="793"/>
                    <a:pt x="708" y="793"/>
                    <a:pt x="708" y="793"/>
                  </a:cubicBezTo>
                  <a:cubicBezTo>
                    <a:pt x="712" y="795"/>
                    <a:pt x="712" y="795"/>
                    <a:pt x="712" y="795"/>
                  </a:cubicBezTo>
                  <a:cubicBezTo>
                    <a:pt x="708" y="793"/>
                    <a:pt x="708" y="793"/>
                    <a:pt x="708" y="793"/>
                  </a:cubicBezTo>
                  <a:cubicBezTo>
                    <a:pt x="710" y="796"/>
                    <a:pt x="710" y="796"/>
                    <a:pt x="710" y="796"/>
                  </a:cubicBezTo>
                  <a:cubicBezTo>
                    <a:pt x="711" y="796"/>
                    <a:pt x="711" y="796"/>
                    <a:pt x="712" y="795"/>
                  </a:cubicBezTo>
                  <a:cubicBezTo>
                    <a:pt x="708" y="793"/>
                    <a:pt x="708" y="793"/>
                    <a:pt x="708" y="793"/>
                  </a:cubicBezTo>
                  <a:cubicBezTo>
                    <a:pt x="710" y="796"/>
                    <a:pt x="710" y="796"/>
                    <a:pt x="710" y="796"/>
                  </a:cubicBezTo>
                  <a:cubicBezTo>
                    <a:pt x="708" y="793"/>
                    <a:pt x="708" y="793"/>
                    <a:pt x="708" y="793"/>
                  </a:cubicBezTo>
                  <a:cubicBezTo>
                    <a:pt x="709" y="796"/>
                    <a:pt x="709" y="796"/>
                    <a:pt x="709" y="796"/>
                  </a:cubicBezTo>
                  <a:cubicBezTo>
                    <a:pt x="710" y="796"/>
                    <a:pt x="710" y="796"/>
                    <a:pt x="710" y="796"/>
                  </a:cubicBezTo>
                  <a:cubicBezTo>
                    <a:pt x="708" y="793"/>
                    <a:pt x="708" y="793"/>
                    <a:pt x="708" y="793"/>
                  </a:cubicBezTo>
                  <a:cubicBezTo>
                    <a:pt x="709" y="796"/>
                    <a:pt x="709" y="796"/>
                    <a:pt x="709" y="796"/>
                  </a:cubicBezTo>
                  <a:cubicBezTo>
                    <a:pt x="709" y="794"/>
                    <a:pt x="709" y="794"/>
                    <a:pt x="709" y="794"/>
                  </a:cubicBezTo>
                  <a:cubicBezTo>
                    <a:pt x="709" y="797"/>
                    <a:pt x="709" y="797"/>
                    <a:pt x="709" y="797"/>
                  </a:cubicBezTo>
                  <a:cubicBezTo>
                    <a:pt x="709" y="796"/>
                    <a:pt x="709" y="796"/>
                    <a:pt x="709" y="796"/>
                  </a:cubicBezTo>
                  <a:cubicBezTo>
                    <a:pt x="709" y="794"/>
                    <a:pt x="709" y="794"/>
                    <a:pt x="709" y="794"/>
                  </a:cubicBezTo>
                  <a:cubicBezTo>
                    <a:pt x="709" y="797"/>
                    <a:pt x="709" y="797"/>
                    <a:pt x="709" y="797"/>
                  </a:cubicBezTo>
                  <a:cubicBezTo>
                    <a:pt x="709" y="797"/>
                    <a:pt x="710" y="796"/>
                    <a:pt x="711" y="796"/>
                  </a:cubicBezTo>
                  <a:cubicBezTo>
                    <a:pt x="714" y="796"/>
                    <a:pt x="720" y="796"/>
                    <a:pt x="725" y="796"/>
                  </a:cubicBezTo>
                  <a:cubicBezTo>
                    <a:pt x="730" y="796"/>
                    <a:pt x="734" y="796"/>
                    <a:pt x="734" y="796"/>
                  </a:cubicBezTo>
                  <a:cubicBezTo>
                    <a:pt x="736" y="796"/>
                    <a:pt x="738" y="795"/>
                    <a:pt x="738" y="793"/>
                  </a:cubicBezTo>
                  <a:cubicBezTo>
                    <a:pt x="739" y="791"/>
                    <a:pt x="738" y="790"/>
                    <a:pt x="736" y="789"/>
                  </a:cubicBezTo>
                  <a:cubicBezTo>
                    <a:pt x="734" y="787"/>
                    <a:pt x="734" y="787"/>
                    <a:pt x="734" y="787"/>
                  </a:cubicBezTo>
                  <a:cubicBezTo>
                    <a:pt x="732" y="790"/>
                    <a:pt x="732" y="790"/>
                    <a:pt x="732" y="790"/>
                  </a:cubicBezTo>
                  <a:cubicBezTo>
                    <a:pt x="735" y="792"/>
                    <a:pt x="735" y="792"/>
                    <a:pt x="735" y="792"/>
                  </a:cubicBezTo>
                  <a:cubicBezTo>
                    <a:pt x="732" y="790"/>
                    <a:pt x="732" y="790"/>
                    <a:pt x="732" y="790"/>
                  </a:cubicBezTo>
                  <a:cubicBezTo>
                    <a:pt x="734" y="794"/>
                    <a:pt x="734" y="794"/>
                    <a:pt x="734" y="794"/>
                  </a:cubicBezTo>
                  <a:cubicBezTo>
                    <a:pt x="734" y="794"/>
                    <a:pt x="735" y="793"/>
                    <a:pt x="735" y="792"/>
                  </a:cubicBezTo>
                  <a:cubicBezTo>
                    <a:pt x="732" y="790"/>
                    <a:pt x="732" y="790"/>
                    <a:pt x="732" y="790"/>
                  </a:cubicBezTo>
                  <a:cubicBezTo>
                    <a:pt x="734" y="794"/>
                    <a:pt x="734" y="794"/>
                    <a:pt x="734" y="794"/>
                  </a:cubicBezTo>
                  <a:cubicBezTo>
                    <a:pt x="732" y="791"/>
                    <a:pt x="732" y="791"/>
                    <a:pt x="732" y="791"/>
                  </a:cubicBezTo>
                  <a:cubicBezTo>
                    <a:pt x="733" y="794"/>
                    <a:pt x="733" y="794"/>
                    <a:pt x="733" y="794"/>
                  </a:cubicBezTo>
                  <a:cubicBezTo>
                    <a:pt x="733" y="794"/>
                    <a:pt x="733" y="794"/>
                    <a:pt x="734" y="794"/>
                  </a:cubicBezTo>
                  <a:cubicBezTo>
                    <a:pt x="732" y="791"/>
                    <a:pt x="732" y="791"/>
                    <a:pt x="732" y="791"/>
                  </a:cubicBezTo>
                  <a:cubicBezTo>
                    <a:pt x="733" y="794"/>
                    <a:pt x="733" y="794"/>
                    <a:pt x="733" y="794"/>
                  </a:cubicBezTo>
                  <a:cubicBezTo>
                    <a:pt x="732" y="792"/>
                    <a:pt x="732" y="792"/>
                    <a:pt x="732" y="792"/>
                  </a:cubicBezTo>
                  <a:cubicBezTo>
                    <a:pt x="733" y="794"/>
                    <a:pt x="733" y="794"/>
                    <a:pt x="733" y="794"/>
                  </a:cubicBezTo>
                  <a:cubicBezTo>
                    <a:pt x="733" y="794"/>
                    <a:pt x="733" y="794"/>
                    <a:pt x="733" y="794"/>
                  </a:cubicBezTo>
                  <a:cubicBezTo>
                    <a:pt x="732" y="792"/>
                    <a:pt x="732" y="792"/>
                    <a:pt x="732" y="792"/>
                  </a:cubicBezTo>
                  <a:cubicBezTo>
                    <a:pt x="733" y="794"/>
                    <a:pt x="733" y="794"/>
                    <a:pt x="733" y="794"/>
                  </a:cubicBezTo>
                  <a:cubicBezTo>
                    <a:pt x="733" y="794"/>
                    <a:pt x="733" y="794"/>
                    <a:pt x="733" y="794"/>
                  </a:cubicBezTo>
                  <a:cubicBezTo>
                    <a:pt x="733" y="794"/>
                    <a:pt x="735" y="794"/>
                    <a:pt x="737" y="794"/>
                  </a:cubicBezTo>
                  <a:cubicBezTo>
                    <a:pt x="740" y="795"/>
                    <a:pt x="744" y="795"/>
                    <a:pt x="748" y="796"/>
                  </a:cubicBezTo>
                  <a:cubicBezTo>
                    <a:pt x="749" y="796"/>
                    <a:pt x="751" y="796"/>
                    <a:pt x="752" y="796"/>
                  </a:cubicBezTo>
                  <a:cubicBezTo>
                    <a:pt x="752" y="796"/>
                    <a:pt x="753" y="796"/>
                    <a:pt x="753" y="796"/>
                  </a:cubicBezTo>
                  <a:cubicBezTo>
                    <a:pt x="754" y="796"/>
                    <a:pt x="754" y="796"/>
                    <a:pt x="754" y="796"/>
                  </a:cubicBezTo>
                  <a:cubicBezTo>
                    <a:pt x="754" y="796"/>
                    <a:pt x="754" y="796"/>
                    <a:pt x="754" y="796"/>
                  </a:cubicBezTo>
                  <a:cubicBezTo>
                    <a:pt x="754" y="796"/>
                    <a:pt x="754" y="796"/>
                    <a:pt x="754" y="796"/>
                  </a:cubicBezTo>
                  <a:cubicBezTo>
                    <a:pt x="755" y="796"/>
                    <a:pt x="755" y="796"/>
                    <a:pt x="755" y="796"/>
                  </a:cubicBezTo>
                  <a:cubicBezTo>
                    <a:pt x="755" y="796"/>
                    <a:pt x="755" y="796"/>
                    <a:pt x="755" y="796"/>
                  </a:cubicBezTo>
                  <a:cubicBezTo>
                    <a:pt x="756" y="796"/>
                    <a:pt x="756" y="796"/>
                    <a:pt x="757" y="795"/>
                  </a:cubicBezTo>
                  <a:cubicBezTo>
                    <a:pt x="758" y="794"/>
                    <a:pt x="758" y="793"/>
                    <a:pt x="758" y="792"/>
                  </a:cubicBezTo>
                  <a:cubicBezTo>
                    <a:pt x="758" y="791"/>
                    <a:pt x="757" y="790"/>
                    <a:pt x="756" y="789"/>
                  </a:cubicBezTo>
                  <a:cubicBezTo>
                    <a:pt x="752" y="787"/>
                    <a:pt x="752" y="787"/>
                    <a:pt x="752" y="787"/>
                  </a:cubicBezTo>
                  <a:cubicBezTo>
                    <a:pt x="750" y="790"/>
                    <a:pt x="750" y="790"/>
                    <a:pt x="750" y="790"/>
                  </a:cubicBezTo>
                  <a:cubicBezTo>
                    <a:pt x="750" y="794"/>
                    <a:pt x="750" y="794"/>
                    <a:pt x="750" y="794"/>
                  </a:cubicBezTo>
                  <a:cubicBezTo>
                    <a:pt x="750" y="794"/>
                    <a:pt x="757" y="795"/>
                    <a:pt x="765" y="797"/>
                  </a:cubicBezTo>
                  <a:cubicBezTo>
                    <a:pt x="769" y="797"/>
                    <a:pt x="773" y="798"/>
                    <a:pt x="776" y="798"/>
                  </a:cubicBezTo>
                  <a:cubicBezTo>
                    <a:pt x="777" y="799"/>
                    <a:pt x="779" y="799"/>
                    <a:pt x="780" y="799"/>
                  </a:cubicBezTo>
                  <a:cubicBezTo>
                    <a:pt x="780" y="799"/>
                    <a:pt x="781" y="799"/>
                    <a:pt x="781" y="799"/>
                  </a:cubicBezTo>
                  <a:cubicBezTo>
                    <a:pt x="782" y="799"/>
                    <a:pt x="782" y="799"/>
                    <a:pt x="782" y="799"/>
                  </a:cubicBezTo>
                  <a:cubicBezTo>
                    <a:pt x="783" y="799"/>
                    <a:pt x="783" y="799"/>
                    <a:pt x="783" y="799"/>
                  </a:cubicBezTo>
                  <a:cubicBezTo>
                    <a:pt x="783" y="799"/>
                    <a:pt x="783" y="799"/>
                    <a:pt x="784" y="799"/>
                  </a:cubicBezTo>
                  <a:cubicBezTo>
                    <a:pt x="784" y="799"/>
                    <a:pt x="785" y="799"/>
                    <a:pt x="786" y="798"/>
                  </a:cubicBezTo>
                  <a:cubicBezTo>
                    <a:pt x="786" y="797"/>
                    <a:pt x="787" y="796"/>
                    <a:pt x="786" y="795"/>
                  </a:cubicBezTo>
                  <a:cubicBezTo>
                    <a:pt x="786" y="794"/>
                    <a:pt x="785" y="793"/>
                    <a:pt x="785" y="792"/>
                  </a:cubicBezTo>
                  <a:cubicBezTo>
                    <a:pt x="779" y="789"/>
                    <a:pt x="779" y="789"/>
                    <a:pt x="779" y="789"/>
                  </a:cubicBezTo>
                  <a:cubicBezTo>
                    <a:pt x="777" y="792"/>
                    <a:pt x="777" y="792"/>
                    <a:pt x="777" y="792"/>
                  </a:cubicBezTo>
                  <a:cubicBezTo>
                    <a:pt x="779" y="796"/>
                    <a:pt x="779" y="796"/>
                    <a:pt x="779" y="796"/>
                  </a:cubicBezTo>
                  <a:cubicBezTo>
                    <a:pt x="793" y="790"/>
                    <a:pt x="793" y="790"/>
                    <a:pt x="793" y="790"/>
                  </a:cubicBezTo>
                  <a:cubicBezTo>
                    <a:pt x="795" y="790"/>
                    <a:pt x="796" y="789"/>
                    <a:pt x="796" y="787"/>
                  </a:cubicBezTo>
                  <a:cubicBezTo>
                    <a:pt x="796" y="786"/>
                    <a:pt x="795" y="784"/>
                    <a:pt x="794" y="783"/>
                  </a:cubicBezTo>
                  <a:cubicBezTo>
                    <a:pt x="792" y="782"/>
                    <a:pt x="792" y="782"/>
                    <a:pt x="792" y="782"/>
                  </a:cubicBezTo>
                  <a:cubicBezTo>
                    <a:pt x="790" y="786"/>
                    <a:pt x="790" y="786"/>
                    <a:pt x="790" y="786"/>
                  </a:cubicBezTo>
                  <a:cubicBezTo>
                    <a:pt x="794" y="786"/>
                    <a:pt x="794" y="786"/>
                    <a:pt x="794" y="786"/>
                  </a:cubicBezTo>
                  <a:cubicBezTo>
                    <a:pt x="796" y="768"/>
                    <a:pt x="796" y="768"/>
                    <a:pt x="796" y="768"/>
                  </a:cubicBezTo>
                  <a:cubicBezTo>
                    <a:pt x="796" y="767"/>
                    <a:pt x="795" y="765"/>
                    <a:pt x="794" y="765"/>
                  </a:cubicBezTo>
                  <a:cubicBezTo>
                    <a:pt x="792" y="764"/>
                    <a:pt x="792" y="764"/>
                    <a:pt x="792" y="764"/>
                  </a:cubicBezTo>
                  <a:cubicBezTo>
                    <a:pt x="790" y="767"/>
                    <a:pt x="790" y="767"/>
                    <a:pt x="790" y="767"/>
                  </a:cubicBezTo>
                  <a:cubicBezTo>
                    <a:pt x="794" y="767"/>
                    <a:pt x="794" y="767"/>
                    <a:pt x="794" y="767"/>
                  </a:cubicBezTo>
                  <a:cubicBezTo>
                    <a:pt x="795" y="756"/>
                    <a:pt x="795" y="756"/>
                    <a:pt x="795" y="756"/>
                  </a:cubicBezTo>
                  <a:cubicBezTo>
                    <a:pt x="796" y="754"/>
                    <a:pt x="795" y="753"/>
                    <a:pt x="794" y="752"/>
                  </a:cubicBezTo>
                  <a:cubicBezTo>
                    <a:pt x="793" y="752"/>
                    <a:pt x="793" y="752"/>
                    <a:pt x="793" y="752"/>
                  </a:cubicBezTo>
                  <a:cubicBezTo>
                    <a:pt x="790" y="755"/>
                    <a:pt x="790" y="755"/>
                    <a:pt x="790" y="755"/>
                  </a:cubicBezTo>
                  <a:cubicBezTo>
                    <a:pt x="794" y="755"/>
                    <a:pt x="794" y="755"/>
                    <a:pt x="794" y="755"/>
                  </a:cubicBezTo>
                  <a:cubicBezTo>
                    <a:pt x="797" y="739"/>
                    <a:pt x="797" y="739"/>
                    <a:pt x="797" y="739"/>
                  </a:cubicBezTo>
                  <a:cubicBezTo>
                    <a:pt x="797" y="737"/>
                    <a:pt x="797" y="736"/>
                    <a:pt x="795" y="735"/>
                  </a:cubicBezTo>
                  <a:cubicBezTo>
                    <a:pt x="795" y="735"/>
                    <a:pt x="795" y="735"/>
                    <a:pt x="795" y="735"/>
                  </a:cubicBezTo>
                  <a:cubicBezTo>
                    <a:pt x="798" y="724"/>
                    <a:pt x="798" y="724"/>
                    <a:pt x="798" y="724"/>
                  </a:cubicBezTo>
                  <a:cubicBezTo>
                    <a:pt x="799" y="723"/>
                    <a:pt x="798" y="721"/>
                    <a:pt x="797" y="720"/>
                  </a:cubicBezTo>
                  <a:cubicBezTo>
                    <a:pt x="792" y="717"/>
                    <a:pt x="792" y="717"/>
                    <a:pt x="792" y="717"/>
                  </a:cubicBezTo>
                  <a:cubicBezTo>
                    <a:pt x="796" y="708"/>
                    <a:pt x="796" y="708"/>
                    <a:pt x="796" y="708"/>
                  </a:cubicBezTo>
                  <a:cubicBezTo>
                    <a:pt x="796" y="707"/>
                    <a:pt x="796" y="705"/>
                    <a:pt x="794" y="704"/>
                  </a:cubicBezTo>
                  <a:cubicBezTo>
                    <a:pt x="792" y="703"/>
                    <a:pt x="792" y="703"/>
                    <a:pt x="792" y="703"/>
                  </a:cubicBezTo>
                  <a:cubicBezTo>
                    <a:pt x="790" y="706"/>
                    <a:pt x="790" y="706"/>
                    <a:pt x="790" y="706"/>
                  </a:cubicBezTo>
                  <a:cubicBezTo>
                    <a:pt x="794" y="706"/>
                    <a:pt x="794" y="706"/>
                    <a:pt x="794" y="706"/>
                  </a:cubicBezTo>
                  <a:cubicBezTo>
                    <a:pt x="794" y="687"/>
                    <a:pt x="794" y="687"/>
                    <a:pt x="794" y="687"/>
                  </a:cubicBezTo>
                  <a:cubicBezTo>
                    <a:pt x="794" y="686"/>
                    <a:pt x="793" y="684"/>
                    <a:pt x="792" y="684"/>
                  </a:cubicBezTo>
                  <a:cubicBezTo>
                    <a:pt x="790" y="683"/>
                    <a:pt x="790" y="683"/>
                    <a:pt x="790" y="683"/>
                  </a:cubicBezTo>
                  <a:cubicBezTo>
                    <a:pt x="788" y="686"/>
                    <a:pt x="788" y="686"/>
                    <a:pt x="788" y="686"/>
                  </a:cubicBezTo>
                  <a:cubicBezTo>
                    <a:pt x="792" y="687"/>
                    <a:pt x="792" y="687"/>
                    <a:pt x="792" y="687"/>
                  </a:cubicBezTo>
                  <a:cubicBezTo>
                    <a:pt x="795" y="672"/>
                    <a:pt x="795" y="672"/>
                    <a:pt x="795" y="672"/>
                  </a:cubicBezTo>
                  <a:cubicBezTo>
                    <a:pt x="795" y="670"/>
                    <a:pt x="795" y="668"/>
                    <a:pt x="793" y="668"/>
                  </a:cubicBezTo>
                  <a:cubicBezTo>
                    <a:pt x="792" y="667"/>
                    <a:pt x="792" y="667"/>
                    <a:pt x="792" y="667"/>
                  </a:cubicBezTo>
                  <a:cubicBezTo>
                    <a:pt x="790" y="670"/>
                    <a:pt x="790" y="670"/>
                    <a:pt x="790" y="670"/>
                  </a:cubicBezTo>
                  <a:cubicBezTo>
                    <a:pt x="793" y="671"/>
                    <a:pt x="793" y="671"/>
                    <a:pt x="793" y="671"/>
                  </a:cubicBezTo>
                  <a:cubicBezTo>
                    <a:pt x="797" y="659"/>
                    <a:pt x="797" y="659"/>
                    <a:pt x="797" y="659"/>
                  </a:cubicBezTo>
                  <a:cubicBezTo>
                    <a:pt x="798" y="658"/>
                    <a:pt x="797" y="656"/>
                    <a:pt x="796" y="655"/>
                  </a:cubicBezTo>
                  <a:cubicBezTo>
                    <a:pt x="795" y="654"/>
                    <a:pt x="795" y="654"/>
                    <a:pt x="795" y="654"/>
                  </a:cubicBezTo>
                  <a:cubicBezTo>
                    <a:pt x="797" y="645"/>
                    <a:pt x="797" y="645"/>
                    <a:pt x="797" y="645"/>
                  </a:cubicBezTo>
                  <a:cubicBezTo>
                    <a:pt x="797" y="643"/>
                    <a:pt x="797" y="642"/>
                    <a:pt x="795" y="641"/>
                  </a:cubicBezTo>
                  <a:cubicBezTo>
                    <a:pt x="793" y="640"/>
                    <a:pt x="793" y="640"/>
                    <a:pt x="793" y="640"/>
                  </a:cubicBezTo>
                  <a:cubicBezTo>
                    <a:pt x="791" y="643"/>
                    <a:pt x="791" y="643"/>
                    <a:pt x="791" y="643"/>
                  </a:cubicBezTo>
                  <a:cubicBezTo>
                    <a:pt x="795" y="643"/>
                    <a:pt x="795" y="643"/>
                    <a:pt x="795" y="643"/>
                  </a:cubicBezTo>
                  <a:cubicBezTo>
                    <a:pt x="796" y="631"/>
                    <a:pt x="796" y="631"/>
                    <a:pt x="796" y="631"/>
                  </a:cubicBezTo>
                  <a:cubicBezTo>
                    <a:pt x="796" y="629"/>
                    <a:pt x="795" y="628"/>
                    <a:pt x="794" y="627"/>
                  </a:cubicBezTo>
                  <a:cubicBezTo>
                    <a:pt x="792" y="626"/>
                    <a:pt x="792" y="626"/>
                    <a:pt x="792" y="626"/>
                  </a:cubicBezTo>
                  <a:cubicBezTo>
                    <a:pt x="790" y="629"/>
                    <a:pt x="790" y="629"/>
                    <a:pt x="790" y="629"/>
                  </a:cubicBezTo>
                  <a:cubicBezTo>
                    <a:pt x="794" y="630"/>
                    <a:pt x="794" y="630"/>
                    <a:pt x="794" y="630"/>
                  </a:cubicBezTo>
                  <a:cubicBezTo>
                    <a:pt x="797" y="618"/>
                    <a:pt x="797" y="618"/>
                    <a:pt x="797" y="618"/>
                  </a:cubicBezTo>
                  <a:cubicBezTo>
                    <a:pt x="797" y="617"/>
                    <a:pt x="796" y="615"/>
                    <a:pt x="795" y="614"/>
                  </a:cubicBezTo>
                  <a:cubicBezTo>
                    <a:pt x="793" y="613"/>
                    <a:pt x="793" y="613"/>
                    <a:pt x="793" y="613"/>
                  </a:cubicBezTo>
                  <a:cubicBezTo>
                    <a:pt x="798" y="606"/>
                    <a:pt x="798" y="606"/>
                    <a:pt x="798" y="606"/>
                  </a:cubicBezTo>
                  <a:cubicBezTo>
                    <a:pt x="799" y="605"/>
                    <a:pt x="799" y="604"/>
                    <a:pt x="799" y="603"/>
                  </a:cubicBezTo>
                  <a:cubicBezTo>
                    <a:pt x="798" y="602"/>
                    <a:pt x="798" y="601"/>
                    <a:pt x="797" y="600"/>
                  </a:cubicBezTo>
                  <a:cubicBezTo>
                    <a:pt x="793" y="598"/>
                    <a:pt x="793" y="598"/>
                    <a:pt x="793" y="598"/>
                  </a:cubicBezTo>
                  <a:cubicBezTo>
                    <a:pt x="796" y="585"/>
                    <a:pt x="796" y="585"/>
                    <a:pt x="796" y="585"/>
                  </a:cubicBezTo>
                  <a:cubicBezTo>
                    <a:pt x="796" y="583"/>
                    <a:pt x="796" y="582"/>
                    <a:pt x="794" y="581"/>
                  </a:cubicBezTo>
                  <a:cubicBezTo>
                    <a:pt x="794" y="581"/>
                    <a:pt x="794" y="581"/>
                    <a:pt x="794" y="581"/>
                  </a:cubicBezTo>
                  <a:cubicBezTo>
                    <a:pt x="798" y="568"/>
                    <a:pt x="798" y="568"/>
                    <a:pt x="798" y="568"/>
                  </a:cubicBezTo>
                  <a:cubicBezTo>
                    <a:pt x="799" y="567"/>
                    <a:pt x="798" y="565"/>
                    <a:pt x="797" y="564"/>
                  </a:cubicBezTo>
                  <a:cubicBezTo>
                    <a:pt x="795" y="563"/>
                    <a:pt x="795" y="563"/>
                    <a:pt x="795" y="563"/>
                  </a:cubicBezTo>
                  <a:cubicBezTo>
                    <a:pt x="793" y="566"/>
                    <a:pt x="793" y="566"/>
                    <a:pt x="793" y="566"/>
                  </a:cubicBezTo>
                  <a:cubicBezTo>
                    <a:pt x="797" y="567"/>
                    <a:pt x="797" y="567"/>
                    <a:pt x="797" y="567"/>
                  </a:cubicBezTo>
                  <a:cubicBezTo>
                    <a:pt x="798" y="551"/>
                    <a:pt x="798" y="551"/>
                    <a:pt x="798" y="551"/>
                  </a:cubicBezTo>
                  <a:cubicBezTo>
                    <a:pt x="798" y="550"/>
                    <a:pt x="797" y="549"/>
                    <a:pt x="796" y="548"/>
                  </a:cubicBezTo>
                  <a:cubicBezTo>
                    <a:pt x="791" y="545"/>
                    <a:pt x="791" y="545"/>
                    <a:pt x="791" y="545"/>
                  </a:cubicBezTo>
                  <a:cubicBezTo>
                    <a:pt x="789" y="548"/>
                    <a:pt x="789" y="548"/>
                    <a:pt x="789" y="548"/>
                  </a:cubicBezTo>
                  <a:cubicBezTo>
                    <a:pt x="792" y="550"/>
                    <a:pt x="792" y="550"/>
                    <a:pt x="792" y="550"/>
                  </a:cubicBezTo>
                  <a:cubicBezTo>
                    <a:pt x="793" y="550"/>
                    <a:pt x="793" y="550"/>
                    <a:pt x="793" y="550"/>
                  </a:cubicBezTo>
                  <a:cubicBezTo>
                    <a:pt x="793" y="549"/>
                    <a:pt x="793" y="549"/>
                    <a:pt x="793" y="549"/>
                  </a:cubicBezTo>
                  <a:cubicBezTo>
                    <a:pt x="795" y="545"/>
                    <a:pt x="799" y="535"/>
                    <a:pt x="799" y="535"/>
                  </a:cubicBezTo>
                  <a:cubicBezTo>
                    <a:pt x="799" y="533"/>
                    <a:pt x="799" y="531"/>
                    <a:pt x="797" y="530"/>
                  </a:cubicBezTo>
                  <a:cubicBezTo>
                    <a:pt x="795" y="529"/>
                    <a:pt x="795" y="529"/>
                    <a:pt x="795" y="529"/>
                  </a:cubicBezTo>
                  <a:cubicBezTo>
                    <a:pt x="796" y="518"/>
                    <a:pt x="796" y="518"/>
                    <a:pt x="796" y="518"/>
                  </a:cubicBezTo>
                  <a:cubicBezTo>
                    <a:pt x="796" y="517"/>
                    <a:pt x="795" y="515"/>
                    <a:pt x="794" y="514"/>
                  </a:cubicBezTo>
                  <a:cubicBezTo>
                    <a:pt x="792" y="513"/>
                    <a:pt x="792" y="513"/>
                    <a:pt x="792" y="513"/>
                  </a:cubicBezTo>
                  <a:cubicBezTo>
                    <a:pt x="790" y="517"/>
                    <a:pt x="790" y="517"/>
                    <a:pt x="790" y="517"/>
                  </a:cubicBezTo>
                  <a:cubicBezTo>
                    <a:pt x="794" y="517"/>
                    <a:pt x="794" y="517"/>
                    <a:pt x="794" y="517"/>
                  </a:cubicBezTo>
                  <a:cubicBezTo>
                    <a:pt x="796" y="501"/>
                    <a:pt x="796" y="501"/>
                    <a:pt x="796" y="501"/>
                  </a:cubicBezTo>
                  <a:cubicBezTo>
                    <a:pt x="796" y="499"/>
                    <a:pt x="795" y="498"/>
                    <a:pt x="794" y="497"/>
                  </a:cubicBezTo>
                  <a:cubicBezTo>
                    <a:pt x="793" y="497"/>
                    <a:pt x="793" y="497"/>
                    <a:pt x="793" y="497"/>
                  </a:cubicBezTo>
                  <a:cubicBezTo>
                    <a:pt x="791" y="500"/>
                    <a:pt x="791" y="500"/>
                    <a:pt x="791" y="500"/>
                  </a:cubicBezTo>
                  <a:cubicBezTo>
                    <a:pt x="795" y="501"/>
                    <a:pt x="795" y="501"/>
                    <a:pt x="795" y="501"/>
                  </a:cubicBezTo>
                  <a:cubicBezTo>
                    <a:pt x="798" y="483"/>
                    <a:pt x="798" y="483"/>
                    <a:pt x="798" y="483"/>
                  </a:cubicBezTo>
                  <a:cubicBezTo>
                    <a:pt x="799" y="481"/>
                    <a:pt x="798" y="480"/>
                    <a:pt x="797" y="479"/>
                  </a:cubicBezTo>
                  <a:cubicBezTo>
                    <a:pt x="794" y="477"/>
                    <a:pt x="794" y="477"/>
                    <a:pt x="794" y="477"/>
                  </a:cubicBezTo>
                  <a:cubicBezTo>
                    <a:pt x="795" y="467"/>
                    <a:pt x="795" y="467"/>
                    <a:pt x="795" y="467"/>
                  </a:cubicBezTo>
                  <a:cubicBezTo>
                    <a:pt x="796" y="466"/>
                    <a:pt x="795" y="464"/>
                    <a:pt x="794" y="463"/>
                  </a:cubicBezTo>
                  <a:cubicBezTo>
                    <a:pt x="792" y="462"/>
                    <a:pt x="792" y="462"/>
                    <a:pt x="792" y="462"/>
                  </a:cubicBezTo>
                  <a:cubicBezTo>
                    <a:pt x="789" y="465"/>
                    <a:pt x="789" y="465"/>
                    <a:pt x="789" y="465"/>
                  </a:cubicBezTo>
                  <a:cubicBezTo>
                    <a:pt x="793" y="466"/>
                    <a:pt x="793" y="466"/>
                    <a:pt x="793" y="466"/>
                  </a:cubicBezTo>
                  <a:cubicBezTo>
                    <a:pt x="796" y="448"/>
                    <a:pt x="796" y="448"/>
                    <a:pt x="796" y="448"/>
                  </a:cubicBezTo>
                  <a:cubicBezTo>
                    <a:pt x="796" y="446"/>
                    <a:pt x="795" y="445"/>
                    <a:pt x="794" y="444"/>
                  </a:cubicBezTo>
                  <a:cubicBezTo>
                    <a:pt x="792" y="443"/>
                    <a:pt x="792" y="443"/>
                    <a:pt x="792" y="443"/>
                  </a:cubicBezTo>
                  <a:cubicBezTo>
                    <a:pt x="790" y="446"/>
                    <a:pt x="790" y="446"/>
                    <a:pt x="790" y="446"/>
                  </a:cubicBezTo>
                  <a:cubicBezTo>
                    <a:pt x="794" y="448"/>
                    <a:pt x="794" y="448"/>
                    <a:pt x="794" y="448"/>
                  </a:cubicBezTo>
                  <a:cubicBezTo>
                    <a:pt x="794" y="448"/>
                    <a:pt x="794" y="448"/>
                    <a:pt x="794" y="447"/>
                  </a:cubicBezTo>
                  <a:cubicBezTo>
                    <a:pt x="794" y="447"/>
                    <a:pt x="794" y="447"/>
                    <a:pt x="794" y="447"/>
                  </a:cubicBezTo>
                  <a:cubicBezTo>
                    <a:pt x="794" y="446"/>
                    <a:pt x="795" y="442"/>
                    <a:pt x="796" y="439"/>
                  </a:cubicBezTo>
                  <a:cubicBezTo>
                    <a:pt x="797" y="437"/>
                    <a:pt x="797" y="436"/>
                    <a:pt x="798" y="435"/>
                  </a:cubicBezTo>
                  <a:cubicBezTo>
                    <a:pt x="798" y="434"/>
                    <a:pt x="798" y="434"/>
                    <a:pt x="798" y="433"/>
                  </a:cubicBezTo>
                  <a:cubicBezTo>
                    <a:pt x="798" y="433"/>
                    <a:pt x="798" y="433"/>
                    <a:pt x="798" y="433"/>
                  </a:cubicBezTo>
                  <a:cubicBezTo>
                    <a:pt x="798" y="433"/>
                    <a:pt x="798" y="433"/>
                    <a:pt x="798" y="433"/>
                  </a:cubicBezTo>
                  <a:cubicBezTo>
                    <a:pt x="796" y="432"/>
                    <a:pt x="796" y="432"/>
                    <a:pt x="796" y="432"/>
                  </a:cubicBezTo>
                  <a:cubicBezTo>
                    <a:pt x="798" y="433"/>
                    <a:pt x="798" y="433"/>
                    <a:pt x="798" y="433"/>
                  </a:cubicBezTo>
                  <a:cubicBezTo>
                    <a:pt x="798" y="433"/>
                    <a:pt x="798" y="433"/>
                    <a:pt x="798" y="433"/>
                  </a:cubicBezTo>
                  <a:cubicBezTo>
                    <a:pt x="796" y="432"/>
                    <a:pt x="796" y="432"/>
                    <a:pt x="796" y="432"/>
                  </a:cubicBezTo>
                  <a:cubicBezTo>
                    <a:pt x="798" y="433"/>
                    <a:pt x="798" y="433"/>
                    <a:pt x="798" y="433"/>
                  </a:cubicBezTo>
                  <a:cubicBezTo>
                    <a:pt x="795" y="432"/>
                    <a:pt x="795" y="432"/>
                    <a:pt x="795" y="432"/>
                  </a:cubicBezTo>
                  <a:cubicBezTo>
                    <a:pt x="798" y="434"/>
                    <a:pt x="798" y="434"/>
                    <a:pt x="798" y="434"/>
                  </a:cubicBezTo>
                  <a:cubicBezTo>
                    <a:pt x="798" y="433"/>
                    <a:pt x="798" y="433"/>
                    <a:pt x="798" y="433"/>
                  </a:cubicBezTo>
                  <a:cubicBezTo>
                    <a:pt x="795" y="432"/>
                    <a:pt x="795" y="432"/>
                    <a:pt x="795" y="432"/>
                  </a:cubicBezTo>
                  <a:cubicBezTo>
                    <a:pt x="798" y="434"/>
                    <a:pt x="798" y="434"/>
                    <a:pt x="798" y="434"/>
                  </a:cubicBezTo>
                  <a:cubicBezTo>
                    <a:pt x="798" y="433"/>
                    <a:pt x="799" y="432"/>
                    <a:pt x="798" y="431"/>
                  </a:cubicBezTo>
                  <a:cubicBezTo>
                    <a:pt x="798" y="430"/>
                    <a:pt x="798" y="429"/>
                    <a:pt x="797" y="428"/>
                  </a:cubicBezTo>
                  <a:cubicBezTo>
                    <a:pt x="793" y="426"/>
                    <a:pt x="793" y="426"/>
                    <a:pt x="793" y="426"/>
                  </a:cubicBezTo>
                  <a:cubicBezTo>
                    <a:pt x="798" y="416"/>
                    <a:pt x="798" y="416"/>
                    <a:pt x="798" y="416"/>
                  </a:cubicBezTo>
                  <a:cubicBezTo>
                    <a:pt x="799" y="414"/>
                    <a:pt x="798" y="412"/>
                    <a:pt x="797" y="411"/>
                  </a:cubicBezTo>
                  <a:cubicBezTo>
                    <a:pt x="792" y="408"/>
                    <a:pt x="792" y="408"/>
                    <a:pt x="792" y="408"/>
                  </a:cubicBezTo>
                  <a:cubicBezTo>
                    <a:pt x="797" y="396"/>
                    <a:pt x="797" y="396"/>
                    <a:pt x="797" y="396"/>
                  </a:cubicBezTo>
                  <a:cubicBezTo>
                    <a:pt x="797" y="394"/>
                    <a:pt x="797" y="392"/>
                    <a:pt x="795" y="391"/>
                  </a:cubicBezTo>
                  <a:cubicBezTo>
                    <a:pt x="793" y="390"/>
                    <a:pt x="793" y="390"/>
                    <a:pt x="793" y="390"/>
                  </a:cubicBezTo>
                  <a:cubicBezTo>
                    <a:pt x="796" y="380"/>
                    <a:pt x="796" y="380"/>
                    <a:pt x="796" y="380"/>
                  </a:cubicBezTo>
                  <a:cubicBezTo>
                    <a:pt x="796" y="379"/>
                    <a:pt x="796" y="377"/>
                    <a:pt x="794" y="376"/>
                  </a:cubicBezTo>
                  <a:cubicBezTo>
                    <a:pt x="792" y="375"/>
                    <a:pt x="792" y="375"/>
                    <a:pt x="792" y="375"/>
                  </a:cubicBezTo>
                  <a:cubicBezTo>
                    <a:pt x="790" y="378"/>
                    <a:pt x="790" y="378"/>
                    <a:pt x="790" y="378"/>
                  </a:cubicBezTo>
                  <a:cubicBezTo>
                    <a:pt x="794" y="379"/>
                    <a:pt x="794" y="379"/>
                    <a:pt x="794" y="379"/>
                  </a:cubicBezTo>
                  <a:cubicBezTo>
                    <a:pt x="796" y="361"/>
                    <a:pt x="796" y="361"/>
                    <a:pt x="796" y="361"/>
                  </a:cubicBezTo>
                  <a:cubicBezTo>
                    <a:pt x="796" y="360"/>
                    <a:pt x="795" y="358"/>
                    <a:pt x="794" y="357"/>
                  </a:cubicBezTo>
                  <a:cubicBezTo>
                    <a:pt x="792" y="356"/>
                    <a:pt x="792" y="356"/>
                    <a:pt x="792" y="356"/>
                  </a:cubicBezTo>
                  <a:cubicBezTo>
                    <a:pt x="790" y="360"/>
                    <a:pt x="790" y="360"/>
                    <a:pt x="790" y="360"/>
                  </a:cubicBezTo>
                  <a:cubicBezTo>
                    <a:pt x="794" y="361"/>
                    <a:pt x="794" y="361"/>
                    <a:pt x="794" y="361"/>
                  </a:cubicBezTo>
                  <a:cubicBezTo>
                    <a:pt x="798" y="349"/>
                    <a:pt x="798" y="349"/>
                    <a:pt x="798" y="349"/>
                  </a:cubicBezTo>
                  <a:cubicBezTo>
                    <a:pt x="798" y="347"/>
                    <a:pt x="798" y="346"/>
                    <a:pt x="796" y="345"/>
                  </a:cubicBezTo>
                  <a:cubicBezTo>
                    <a:pt x="793" y="343"/>
                    <a:pt x="793" y="343"/>
                    <a:pt x="793" y="343"/>
                  </a:cubicBezTo>
                  <a:cubicBezTo>
                    <a:pt x="791" y="346"/>
                    <a:pt x="791" y="346"/>
                    <a:pt x="791" y="346"/>
                  </a:cubicBezTo>
                  <a:cubicBezTo>
                    <a:pt x="794" y="348"/>
                    <a:pt x="794" y="348"/>
                    <a:pt x="794" y="348"/>
                  </a:cubicBezTo>
                  <a:cubicBezTo>
                    <a:pt x="795" y="348"/>
                    <a:pt x="795" y="347"/>
                    <a:pt x="795" y="347"/>
                  </a:cubicBezTo>
                  <a:cubicBezTo>
                    <a:pt x="795" y="347"/>
                    <a:pt x="795" y="347"/>
                    <a:pt x="795" y="347"/>
                  </a:cubicBezTo>
                  <a:cubicBezTo>
                    <a:pt x="795" y="346"/>
                    <a:pt x="795" y="346"/>
                    <a:pt x="795" y="346"/>
                  </a:cubicBezTo>
                  <a:cubicBezTo>
                    <a:pt x="795" y="346"/>
                    <a:pt x="795" y="346"/>
                    <a:pt x="795" y="345"/>
                  </a:cubicBezTo>
                  <a:cubicBezTo>
                    <a:pt x="795" y="343"/>
                    <a:pt x="795" y="339"/>
                    <a:pt x="795" y="335"/>
                  </a:cubicBezTo>
                  <a:cubicBezTo>
                    <a:pt x="796" y="333"/>
                    <a:pt x="796" y="331"/>
                    <a:pt x="796" y="330"/>
                  </a:cubicBezTo>
                  <a:cubicBezTo>
                    <a:pt x="796" y="329"/>
                    <a:pt x="796" y="328"/>
                    <a:pt x="796" y="328"/>
                  </a:cubicBezTo>
                  <a:cubicBezTo>
                    <a:pt x="796" y="328"/>
                    <a:pt x="796" y="328"/>
                    <a:pt x="796" y="328"/>
                  </a:cubicBezTo>
                  <a:cubicBezTo>
                    <a:pt x="794" y="328"/>
                    <a:pt x="794" y="328"/>
                    <a:pt x="794" y="328"/>
                  </a:cubicBezTo>
                  <a:cubicBezTo>
                    <a:pt x="796" y="328"/>
                    <a:pt x="796" y="328"/>
                    <a:pt x="796" y="328"/>
                  </a:cubicBezTo>
                  <a:cubicBezTo>
                    <a:pt x="796" y="328"/>
                    <a:pt x="796" y="328"/>
                    <a:pt x="796" y="328"/>
                  </a:cubicBezTo>
                  <a:cubicBezTo>
                    <a:pt x="794" y="328"/>
                    <a:pt x="794" y="328"/>
                    <a:pt x="794" y="328"/>
                  </a:cubicBezTo>
                  <a:cubicBezTo>
                    <a:pt x="796" y="328"/>
                    <a:pt x="796" y="328"/>
                    <a:pt x="796" y="328"/>
                  </a:cubicBezTo>
                  <a:cubicBezTo>
                    <a:pt x="793" y="327"/>
                    <a:pt x="793" y="327"/>
                    <a:pt x="793" y="327"/>
                  </a:cubicBezTo>
                  <a:cubicBezTo>
                    <a:pt x="796" y="328"/>
                    <a:pt x="796" y="328"/>
                    <a:pt x="796" y="328"/>
                  </a:cubicBezTo>
                  <a:cubicBezTo>
                    <a:pt x="796" y="328"/>
                    <a:pt x="796" y="328"/>
                    <a:pt x="796" y="328"/>
                  </a:cubicBezTo>
                  <a:cubicBezTo>
                    <a:pt x="793" y="327"/>
                    <a:pt x="793" y="327"/>
                    <a:pt x="793" y="327"/>
                  </a:cubicBezTo>
                  <a:cubicBezTo>
                    <a:pt x="796" y="328"/>
                    <a:pt x="796" y="328"/>
                    <a:pt x="796" y="328"/>
                  </a:cubicBezTo>
                  <a:cubicBezTo>
                    <a:pt x="792" y="327"/>
                    <a:pt x="792" y="327"/>
                    <a:pt x="792" y="327"/>
                  </a:cubicBezTo>
                  <a:cubicBezTo>
                    <a:pt x="795" y="329"/>
                    <a:pt x="795" y="329"/>
                    <a:pt x="795" y="329"/>
                  </a:cubicBezTo>
                  <a:cubicBezTo>
                    <a:pt x="796" y="329"/>
                    <a:pt x="796" y="328"/>
                    <a:pt x="796" y="328"/>
                  </a:cubicBezTo>
                  <a:cubicBezTo>
                    <a:pt x="792" y="327"/>
                    <a:pt x="792" y="327"/>
                    <a:pt x="792" y="327"/>
                  </a:cubicBezTo>
                  <a:cubicBezTo>
                    <a:pt x="795" y="329"/>
                    <a:pt x="795" y="329"/>
                    <a:pt x="795" y="329"/>
                  </a:cubicBezTo>
                  <a:cubicBezTo>
                    <a:pt x="796" y="328"/>
                    <a:pt x="796" y="327"/>
                    <a:pt x="796" y="326"/>
                  </a:cubicBezTo>
                  <a:cubicBezTo>
                    <a:pt x="796" y="325"/>
                    <a:pt x="795" y="324"/>
                    <a:pt x="794" y="324"/>
                  </a:cubicBezTo>
                  <a:cubicBezTo>
                    <a:pt x="792" y="323"/>
                    <a:pt x="792" y="323"/>
                    <a:pt x="792" y="323"/>
                  </a:cubicBezTo>
                  <a:cubicBezTo>
                    <a:pt x="790" y="326"/>
                    <a:pt x="790" y="326"/>
                    <a:pt x="790" y="326"/>
                  </a:cubicBezTo>
                  <a:cubicBezTo>
                    <a:pt x="794" y="326"/>
                    <a:pt x="794" y="326"/>
                    <a:pt x="794" y="326"/>
                  </a:cubicBezTo>
                  <a:cubicBezTo>
                    <a:pt x="794" y="326"/>
                    <a:pt x="794" y="322"/>
                    <a:pt x="795" y="317"/>
                  </a:cubicBezTo>
                  <a:cubicBezTo>
                    <a:pt x="795" y="315"/>
                    <a:pt x="795" y="312"/>
                    <a:pt x="795" y="311"/>
                  </a:cubicBezTo>
                  <a:cubicBezTo>
                    <a:pt x="795" y="310"/>
                    <a:pt x="795" y="309"/>
                    <a:pt x="795" y="309"/>
                  </a:cubicBezTo>
                  <a:cubicBezTo>
                    <a:pt x="795" y="308"/>
                    <a:pt x="795" y="308"/>
                    <a:pt x="795" y="308"/>
                  </a:cubicBezTo>
                  <a:cubicBezTo>
                    <a:pt x="795" y="308"/>
                    <a:pt x="795" y="308"/>
                    <a:pt x="795" y="308"/>
                  </a:cubicBezTo>
                  <a:cubicBezTo>
                    <a:pt x="793" y="308"/>
                    <a:pt x="793" y="308"/>
                    <a:pt x="793" y="308"/>
                  </a:cubicBezTo>
                  <a:cubicBezTo>
                    <a:pt x="795" y="308"/>
                    <a:pt x="795" y="308"/>
                    <a:pt x="795" y="308"/>
                  </a:cubicBezTo>
                  <a:cubicBezTo>
                    <a:pt x="795" y="308"/>
                    <a:pt x="795" y="308"/>
                    <a:pt x="795" y="308"/>
                  </a:cubicBezTo>
                  <a:cubicBezTo>
                    <a:pt x="793" y="308"/>
                    <a:pt x="793" y="308"/>
                    <a:pt x="793" y="308"/>
                  </a:cubicBezTo>
                  <a:cubicBezTo>
                    <a:pt x="795" y="308"/>
                    <a:pt x="795" y="308"/>
                    <a:pt x="795" y="308"/>
                  </a:cubicBezTo>
                  <a:cubicBezTo>
                    <a:pt x="792" y="307"/>
                    <a:pt x="792" y="307"/>
                    <a:pt x="792" y="307"/>
                  </a:cubicBezTo>
                  <a:cubicBezTo>
                    <a:pt x="795" y="309"/>
                    <a:pt x="795" y="309"/>
                    <a:pt x="795" y="309"/>
                  </a:cubicBezTo>
                  <a:cubicBezTo>
                    <a:pt x="795" y="308"/>
                    <a:pt x="795" y="308"/>
                    <a:pt x="795" y="308"/>
                  </a:cubicBezTo>
                  <a:cubicBezTo>
                    <a:pt x="792" y="307"/>
                    <a:pt x="792" y="307"/>
                    <a:pt x="792" y="307"/>
                  </a:cubicBezTo>
                  <a:cubicBezTo>
                    <a:pt x="795" y="309"/>
                    <a:pt x="795" y="309"/>
                    <a:pt x="795" y="309"/>
                  </a:cubicBezTo>
                  <a:cubicBezTo>
                    <a:pt x="792" y="307"/>
                    <a:pt x="792" y="307"/>
                    <a:pt x="792" y="307"/>
                  </a:cubicBezTo>
                  <a:cubicBezTo>
                    <a:pt x="795" y="309"/>
                    <a:pt x="795" y="309"/>
                    <a:pt x="795" y="309"/>
                  </a:cubicBezTo>
                  <a:cubicBezTo>
                    <a:pt x="795" y="309"/>
                    <a:pt x="795" y="309"/>
                    <a:pt x="795" y="309"/>
                  </a:cubicBezTo>
                  <a:cubicBezTo>
                    <a:pt x="792" y="307"/>
                    <a:pt x="792" y="307"/>
                    <a:pt x="792" y="307"/>
                  </a:cubicBezTo>
                  <a:cubicBezTo>
                    <a:pt x="795" y="309"/>
                    <a:pt x="795" y="309"/>
                    <a:pt x="795" y="309"/>
                  </a:cubicBezTo>
                  <a:cubicBezTo>
                    <a:pt x="795" y="308"/>
                    <a:pt x="796" y="307"/>
                    <a:pt x="795" y="306"/>
                  </a:cubicBezTo>
                  <a:cubicBezTo>
                    <a:pt x="795" y="305"/>
                    <a:pt x="795" y="304"/>
                    <a:pt x="794" y="304"/>
                  </a:cubicBezTo>
                  <a:cubicBezTo>
                    <a:pt x="793" y="303"/>
                    <a:pt x="793" y="303"/>
                    <a:pt x="793" y="303"/>
                  </a:cubicBezTo>
                  <a:cubicBezTo>
                    <a:pt x="796" y="296"/>
                    <a:pt x="796" y="296"/>
                    <a:pt x="796" y="296"/>
                  </a:cubicBezTo>
                  <a:cubicBezTo>
                    <a:pt x="796" y="294"/>
                    <a:pt x="796" y="292"/>
                    <a:pt x="794" y="291"/>
                  </a:cubicBezTo>
                  <a:cubicBezTo>
                    <a:pt x="792" y="290"/>
                    <a:pt x="792" y="290"/>
                    <a:pt x="792" y="290"/>
                  </a:cubicBezTo>
                  <a:cubicBezTo>
                    <a:pt x="790" y="293"/>
                    <a:pt x="790" y="293"/>
                    <a:pt x="790" y="293"/>
                  </a:cubicBezTo>
                  <a:cubicBezTo>
                    <a:pt x="794" y="294"/>
                    <a:pt x="794" y="294"/>
                    <a:pt x="794" y="294"/>
                  </a:cubicBezTo>
                  <a:cubicBezTo>
                    <a:pt x="796" y="280"/>
                    <a:pt x="796" y="280"/>
                    <a:pt x="796" y="280"/>
                  </a:cubicBezTo>
                  <a:cubicBezTo>
                    <a:pt x="796" y="278"/>
                    <a:pt x="795" y="277"/>
                    <a:pt x="794" y="276"/>
                  </a:cubicBezTo>
                  <a:cubicBezTo>
                    <a:pt x="792" y="275"/>
                    <a:pt x="792" y="275"/>
                    <a:pt x="792" y="275"/>
                  </a:cubicBezTo>
                  <a:cubicBezTo>
                    <a:pt x="790" y="278"/>
                    <a:pt x="790" y="278"/>
                    <a:pt x="790" y="278"/>
                  </a:cubicBezTo>
                  <a:cubicBezTo>
                    <a:pt x="794" y="280"/>
                    <a:pt x="794" y="280"/>
                    <a:pt x="794" y="280"/>
                  </a:cubicBezTo>
                  <a:cubicBezTo>
                    <a:pt x="799" y="266"/>
                    <a:pt x="799" y="266"/>
                    <a:pt x="799" y="266"/>
                  </a:cubicBezTo>
                  <a:cubicBezTo>
                    <a:pt x="800" y="265"/>
                    <a:pt x="799" y="263"/>
                    <a:pt x="797" y="262"/>
                  </a:cubicBezTo>
                  <a:cubicBezTo>
                    <a:pt x="795" y="260"/>
                    <a:pt x="795" y="260"/>
                    <a:pt x="795" y="260"/>
                  </a:cubicBezTo>
                  <a:cubicBezTo>
                    <a:pt x="797" y="251"/>
                    <a:pt x="797" y="251"/>
                    <a:pt x="797" y="251"/>
                  </a:cubicBezTo>
                  <a:cubicBezTo>
                    <a:pt x="797" y="250"/>
                    <a:pt x="797" y="248"/>
                    <a:pt x="795" y="247"/>
                  </a:cubicBezTo>
                  <a:cubicBezTo>
                    <a:pt x="794" y="246"/>
                    <a:pt x="794" y="246"/>
                    <a:pt x="794" y="246"/>
                  </a:cubicBezTo>
                  <a:cubicBezTo>
                    <a:pt x="795" y="231"/>
                    <a:pt x="795" y="231"/>
                    <a:pt x="795" y="231"/>
                  </a:cubicBezTo>
                  <a:cubicBezTo>
                    <a:pt x="795" y="229"/>
                    <a:pt x="794" y="228"/>
                    <a:pt x="793" y="227"/>
                  </a:cubicBezTo>
                  <a:cubicBezTo>
                    <a:pt x="791" y="226"/>
                    <a:pt x="791" y="226"/>
                    <a:pt x="791" y="226"/>
                  </a:cubicBezTo>
                  <a:cubicBezTo>
                    <a:pt x="789" y="229"/>
                    <a:pt x="789" y="229"/>
                    <a:pt x="789" y="229"/>
                  </a:cubicBezTo>
                  <a:cubicBezTo>
                    <a:pt x="793" y="231"/>
                    <a:pt x="793" y="231"/>
                    <a:pt x="793" y="231"/>
                  </a:cubicBezTo>
                  <a:cubicBezTo>
                    <a:pt x="799" y="217"/>
                    <a:pt x="799" y="217"/>
                    <a:pt x="799" y="217"/>
                  </a:cubicBezTo>
                  <a:cubicBezTo>
                    <a:pt x="800" y="215"/>
                    <a:pt x="799" y="213"/>
                    <a:pt x="797" y="212"/>
                  </a:cubicBezTo>
                  <a:cubicBezTo>
                    <a:pt x="792" y="209"/>
                    <a:pt x="792" y="209"/>
                    <a:pt x="792" y="209"/>
                  </a:cubicBezTo>
                  <a:cubicBezTo>
                    <a:pt x="796" y="203"/>
                    <a:pt x="796" y="203"/>
                    <a:pt x="796" y="203"/>
                  </a:cubicBezTo>
                  <a:cubicBezTo>
                    <a:pt x="797" y="202"/>
                    <a:pt x="797" y="201"/>
                    <a:pt x="797" y="200"/>
                  </a:cubicBezTo>
                  <a:cubicBezTo>
                    <a:pt x="797" y="199"/>
                    <a:pt x="796" y="198"/>
                    <a:pt x="795" y="198"/>
                  </a:cubicBezTo>
                  <a:cubicBezTo>
                    <a:pt x="794" y="197"/>
                    <a:pt x="794" y="197"/>
                    <a:pt x="794" y="197"/>
                  </a:cubicBezTo>
                  <a:cubicBezTo>
                    <a:pt x="797" y="182"/>
                    <a:pt x="797" y="182"/>
                    <a:pt x="797" y="182"/>
                  </a:cubicBezTo>
                  <a:cubicBezTo>
                    <a:pt x="797" y="180"/>
                    <a:pt x="797" y="179"/>
                    <a:pt x="795" y="178"/>
                  </a:cubicBezTo>
                  <a:cubicBezTo>
                    <a:pt x="794" y="177"/>
                    <a:pt x="794" y="177"/>
                    <a:pt x="794" y="177"/>
                  </a:cubicBezTo>
                  <a:cubicBezTo>
                    <a:pt x="792" y="181"/>
                    <a:pt x="792" y="181"/>
                    <a:pt x="792" y="181"/>
                  </a:cubicBezTo>
                  <a:cubicBezTo>
                    <a:pt x="796" y="182"/>
                    <a:pt x="796" y="182"/>
                    <a:pt x="796" y="182"/>
                  </a:cubicBezTo>
                  <a:cubicBezTo>
                    <a:pt x="799" y="171"/>
                    <a:pt x="799" y="171"/>
                    <a:pt x="799" y="171"/>
                  </a:cubicBezTo>
                  <a:cubicBezTo>
                    <a:pt x="799" y="169"/>
                    <a:pt x="798" y="167"/>
                    <a:pt x="797" y="166"/>
                  </a:cubicBezTo>
                  <a:cubicBezTo>
                    <a:pt x="794" y="165"/>
                    <a:pt x="794" y="165"/>
                    <a:pt x="794" y="165"/>
                  </a:cubicBezTo>
                  <a:cubicBezTo>
                    <a:pt x="796" y="157"/>
                    <a:pt x="796" y="157"/>
                    <a:pt x="796" y="157"/>
                  </a:cubicBezTo>
                  <a:cubicBezTo>
                    <a:pt x="797" y="155"/>
                    <a:pt x="796" y="153"/>
                    <a:pt x="795" y="152"/>
                  </a:cubicBezTo>
                  <a:cubicBezTo>
                    <a:pt x="793" y="151"/>
                    <a:pt x="793" y="151"/>
                    <a:pt x="793" y="151"/>
                  </a:cubicBezTo>
                  <a:cubicBezTo>
                    <a:pt x="795" y="142"/>
                    <a:pt x="795" y="142"/>
                    <a:pt x="795" y="142"/>
                  </a:cubicBezTo>
                  <a:cubicBezTo>
                    <a:pt x="796" y="140"/>
                    <a:pt x="795" y="139"/>
                    <a:pt x="794" y="138"/>
                  </a:cubicBezTo>
                  <a:cubicBezTo>
                    <a:pt x="792" y="137"/>
                    <a:pt x="792" y="137"/>
                    <a:pt x="792" y="137"/>
                  </a:cubicBezTo>
                  <a:cubicBezTo>
                    <a:pt x="796" y="124"/>
                    <a:pt x="796" y="124"/>
                    <a:pt x="796" y="124"/>
                  </a:cubicBezTo>
                  <a:cubicBezTo>
                    <a:pt x="796" y="122"/>
                    <a:pt x="796" y="120"/>
                    <a:pt x="794" y="119"/>
                  </a:cubicBezTo>
                  <a:cubicBezTo>
                    <a:pt x="792" y="118"/>
                    <a:pt x="792" y="118"/>
                    <a:pt x="792" y="118"/>
                  </a:cubicBezTo>
                  <a:cubicBezTo>
                    <a:pt x="790" y="122"/>
                    <a:pt x="790" y="122"/>
                    <a:pt x="790" y="122"/>
                  </a:cubicBezTo>
                  <a:cubicBezTo>
                    <a:pt x="794" y="122"/>
                    <a:pt x="794" y="122"/>
                    <a:pt x="794" y="122"/>
                  </a:cubicBezTo>
                  <a:cubicBezTo>
                    <a:pt x="796" y="110"/>
                    <a:pt x="796" y="110"/>
                    <a:pt x="796" y="110"/>
                  </a:cubicBezTo>
                  <a:cubicBezTo>
                    <a:pt x="796" y="108"/>
                    <a:pt x="795" y="107"/>
                    <a:pt x="794" y="106"/>
                  </a:cubicBezTo>
                  <a:cubicBezTo>
                    <a:pt x="792" y="105"/>
                    <a:pt x="792" y="105"/>
                    <a:pt x="792" y="105"/>
                  </a:cubicBezTo>
                  <a:cubicBezTo>
                    <a:pt x="790" y="108"/>
                    <a:pt x="790" y="108"/>
                    <a:pt x="790" y="108"/>
                  </a:cubicBezTo>
                  <a:cubicBezTo>
                    <a:pt x="794" y="110"/>
                    <a:pt x="794" y="110"/>
                    <a:pt x="794" y="110"/>
                  </a:cubicBezTo>
                  <a:cubicBezTo>
                    <a:pt x="794" y="109"/>
                    <a:pt x="794" y="109"/>
                    <a:pt x="794" y="109"/>
                  </a:cubicBezTo>
                  <a:cubicBezTo>
                    <a:pt x="794" y="109"/>
                    <a:pt x="794" y="109"/>
                    <a:pt x="794" y="109"/>
                  </a:cubicBezTo>
                  <a:cubicBezTo>
                    <a:pt x="794" y="108"/>
                    <a:pt x="794" y="108"/>
                    <a:pt x="794" y="108"/>
                  </a:cubicBezTo>
                  <a:cubicBezTo>
                    <a:pt x="794" y="106"/>
                    <a:pt x="795" y="102"/>
                    <a:pt x="795" y="98"/>
                  </a:cubicBezTo>
                  <a:cubicBezTo>
                    <a:pt x="795" y="96"/>
                    <a:pt x="795" y="94"/>
                    <a:pt x="796" y="92"/>
                  </a:cubicBezTo>
                  <a:cubicBezTo>
                    <a:pt x="796" y="91"/>
                    <a:pt x="796" y="91"/>
                    <a:pt x="796" y="90"/>
                  </a:cubicBezTo>
                  <a:cubicBezTo>
                    <a:pt x="796" y="90"/>
                    <a:pt x="796" y="90"/>
                    <a:pt x="796" y="90"/>
                  </a:cubicBezTo>
                  <a:cubicBezTo>
                    <a:pt x="795" y="90"/>
                    <a:pt x="795" y="90"/>
                    <a:pt x="795" y="90"/>
                  </a:cubicBezTo>
                  <a:cubicBezTo>
                    <a:pt x="796" y="90"/>
                    <a:pt x="796" y="90"/>
                    <a:pt x="796" y="90"/>
                  </a:cubicBezTo>
                  <a:cubicBezTo>
                    <a:pt x="796" y="90"/>
                    <a:pt x="796" y="90"/>
                    <a:pt x="796" y="90"/>
                  </a:cubicBezTo>
                  <a:cubicBezTo>
                    <a:pt x="795" y="90"/>
                    <a:pt x="795" y="90"/>
                    <a:pt x="795" y="90"/>
                  </a:cubicBezTo>
                  <a:cubicBezTo>
                    <a:pt x="796" y="90"/>
                    <a:pt x="796" y="90"/>
                    <a:pt x="796" y="90"/>
                  </a:cubicBezTo>
                  <a:cubicBezTo>
                    <a:pt x="793" y="89"/>
                    <a:pt x="793" y="89"/>
                    <a:pt x="793" y="89"/>
                  </a:cubicBezTo>
                  <a:cubicBezTo>
                    <a:pt x="796" y="90"/>
                    <a:pt x="796" y="90"/>
                    <a:pt x="796" y="90"/>
                  </a:cubicBezTo>
                  <a:cubicBezTo>
                    <a:pt x="796" y="90"/>
                    <a:pt x="796" y="90"/>
                    <a:pt x="796" y="90"/>
                  </a:cubicBezTo>
                  <a:cubicBezTo>
                    <a:pt x="793" y="89"/>
                    <a:pt x="793" y="89"/>
                    <a:pt x="793" y="89"/>
                  </a:cubicBezTo>
                  <a:cubicBezTo>
                    <a:pt x="796" y="90"/>
                    <a:pt x="796" y="90"/>
                    <a:pt x="796" y="90"/>
                  </a:cubicBezTo>
                  <a:cubicBezTo>
                    <a:pt x="792" y="89"/>
                    <a:pt x="792" y="89"/>
                    <a:pt x="792" y="89"/>
                  </a:cubicBezTo>
                  <a:cubicBezTo>
                    <a:pt x="795" y="91"/>
                    <a:pt x="795" y="91"/>
                    <a:pt x="795" y="91"/>
                  </a:cubicBezTo>
                  <a:cubicBezTo>
                    <a:pt x="796" y="91"/>
                    <a:pt x="796" y="90"/>
                    <a:pt x="796" y="90"/>
                  </a:cubicBezTo>
                  <a:cubicBezTo>
                    <a:pt x="792" y="89"/>
                    <a:pt x="792" y="89"/>
                    <a:pt x="792" y="89"/>
                  </a:cubicBezTo>
                  <a:cubicBezTo>
                    <a:pt x="795" y="91"/>
                    <a:pt x="795" y="91"/>
                    <a:pt x="795" y="91"/>
                  </a:cubicBezTo>
                  <a:cubicBezTo>
                    <a:pt x="797" y="89"/>
                    <a:pt x="796" y="87"/>
                    <a:pt x="794" y="86"/>
                  </a:cubicBezTo>
                  <a:cubicBezTo>
                    <a:pt x="792" y="85"/>
                    <a:pt x="792" y="85"/>
                    <a:pt x="792" y="85"/>
                  </a:cubicBezTo>
                  <a:cubicBezTo>
                    <a:pt x="790" y="88"/>
                    <a:pt x="790" y="88"/>
                    <a:pt x="790" y="88"/>
                  </a:cubicBezTo>
                  <a:cubicBezTo>
                    <a:pt x="794" y="88"/>
                    <a:pt x="794" y="88"/>
                    <a:pt x="794" y="88"/>
                  </a:cubicBezTo>
                  <a:cubicBezTo>
                    <a:pt x="795" y="75"/>
                    <a:pt x="795" y="75"/>
                    <a:pt x="795" y="75"/>
                  </a:cubicBezTo>
                  <a:cubicBezTo>
                    <a:pt x="795" y="74"/>
                    <a:pt x="795" y="72"/>
                    <a:pt x="793" y="72"/>
                  </a:cubicBezTo>
                  <a:cubicBezTo>
                    <a:pt x="792" y="71"/>
                    <a:pt x="792" y="71"/>
                    <a:pt x="792" y="71"/>
                  </a:cubicBezTo>
                  <a:cubicBezTo>
                    <a:pt x="796" y="65"/>
                    <a:pt x="796" y="65"/>
                    <a:pt x="796" y="65"/>
                  </a:cubicBezTo>
                  <a:cubicBezTo>
                    <a:pt x="797" y="63"/>
                    <a:pt x="796" y="61"/>
                    <a:pt x="794" y="60"/>
                  </a:cubicBezTo>
                  <a:cubicBezTo>
                    <a:pt x="792" y="59"/>
                    <a:pt x="792" y="59"/>
                    <a:pt x="792" y="59"/>
                  </a:cubicBezTo>
                  <a:cubicBezTo>
                    <a:pt x="790" y="62"/>
                    <a:pt x="790" y="62"/>
                    <a:pt x="790" y="62"/>
                  </a:cubicBezTo>
                  <a:cubicBezTo>
                    <a:pt x="794" y="62"/>
                    <a:pt x="794" y="62"/>
                    <a:pt x="794" y="62"/>
                  </a:cubicBezTo>
                  <a:cubicBezTo>
                    <a:pt x="795" y="47"/>
                    <a:pt x="795" y="47"/>
                    <a:pt x="795" y="47"/>
                  </a:cubicBezTo>
                  <a:cubicBezTo>
                    <a:pt x="795" y="46"/>
                    <a:pt x="795" y="44"/>
                    <a:pt x="794" y="44"/>
                  </a:cubicBezTo>
                  <a:cubicBezTo>
                    <a:pt x="793" y="43"/>
                    <a:pt x="793" y="43"/>
                    <a:pt x="793" y="43"/>
                  </a:cubicBezTo>
                  <a:cubicBezTo>
                    <a:pt x="798" y="30"/>
                    <a:pt x="798" y="30"/>
                    <a:pt x="798" y="30"/>
                  </a:cubicBezTo>
                  <a:cubicBezTo>
                    <a:pt x="798" y="29"/>
                    <a:pt x="798" y="27"/>
                    <a:pt x="796" y="26"/>
                  </a:cubicBezTo>
                  <a:cubicBezTo>
                    <a:pt x="792" y="23"/>
                    <a:pt x="792" y="23"/>
                    <a:pt x="792" y="23"/>
                  </a:cubicBezTo>
                  <a:cubicBezTo>
                    <a:pt x="795" y="11"/>
                    <a:pt x="795" y="11"/>
                    <a:pt x="795" y="11"/>
                  </a:cubicBezTo>
                  <a:cubicBezTo>
                    <a:pt x="795" y="9"/>
                    <a:pt x="794" y="8"/>
                    <a:pt x="793" y="7"/>
                  </a:cubicBezTo>
                  <a:cubicBezTo>
                    <a:pt x="784" y="1"/>
                    <a:pt x="784" y="1"/>
                    <a:pt x="784" y="1"/>
                  </a:cubicBezTo>
                  <a:cubicBezTo>
                    <a:pt x="782" y="0"/>
                    <a:pt x="780" y="1"/>
                    <a:pt x="779" y="2"/>
                  </a:cubicBezTo>
                  <a:cubicBezTo>
                    <a:pt x="778" y="4"/>
                    <a:pt x="778" y="7"/>
                    <a:pt x="780" y="8"/>
                  </a:cubicBezTo>
                  <a:cubicBezTo>
                    <a:pt x="787" y="12"/>
                    <a:pt x="787" y="12"/>
                    <a:pt x="787" y="12"/>
                  </a:cubicBezTo>
                  <a:cubicBezTo>
                    <a:pt x="784" y="25"/>
                    <a:pt x="784" y="25"/>
                    <a:pt x="784" y="25"/>
                  </a:cubicBezTo>
                  <a:cubicBezTo>
                    <a:pt x="784" y="26"/>
                    <a:pt x="785" y="28"/>
                    <a:pt x="786" y="29"/>
                  </a:cubicBezTo>
                  <a:cubicBezTo>
                    <a:pt x="789" y="31"/>
                    <a:pt x="789" y="31"/>
                    <a:pt x="789" y="31"/>
                  </a:cubicBezTo>
                  <a:cubicBezTo>
                    <a:pt x="785" y="44"/>
                    <a:pt x="785" y="44"/>
                    <a:pt x="785" y="44"/>
                  </a:cubicBezTo>
                  <a:cubicBezTo>
                    <a:pt x="784" y="45"/>
                    <a:pt x="785" y="47"/>
                    <a:pt x="786" y="48"/>
                  </a:cubicBezTo>
                  <a:cubicBezTo>
                    <a:pt x="787" y="49"/>
                    <a:pt x="787" y="49"/>
                    <a:pt x="787" y="49"/>
                  </a:cubicBezTo>
                  <a:cubicBezTo>
                    <a:pt x="786" y="62"/>
                    <a:pt x="786" y="62"/>
                    <a:pt x="786" y="62"/>
                  </a:cubicBezTo>
                  <a:cubicBezTo>
                    <a:pt x="786" y="63"/>
                    <a:pt x="787" y="64"/>
                    <a:pt x="788" y="65"/>
                  </a:cubicBezTo>
                  <a:cubicBezTo>
                    <a:pt x="790" y="66"/>
                    <a:pt x="790" y="66"/>
                    <a:pt x="790" y="66"/>
                  </a:cubicBezTo>
                  <a:cubicBezTo>
                    <a:pt x="792" y="63"/>
                    <a:pt x="792" y="63"/>
                    <a:pt x="792" y="63"/>
                  </a:cubicBezTo>
                  <a:cubicBezTo>
                    <a:pt x="789" y="61"/>
                    <a:pt x="789" y="61"/>
                    <a:pt x="789" y="61"/>
                  </a:cubicBezTo>
                  <a:cubicBezTo>
                    <a:pt x="784" y="70"/>
                    <a:pt x="784" y="70"/>
                    <a:pt x="784" y="70"/>
                  </a:cubicBezTo>
                  <a:cubicBezTo>
                    <a:pt x="783" y="72"/>
                    <a:pt x="783" y="75"/>
                    <a:pt x="785" y="76"/>
                  </a:cubicBezTo>
                  <a:cubicBezTo>
                    <a:pt x="787" y="77"/>
                    <a:pt x="787" y="77"/>
                    <a:pt x="787" y="77"/>
                  </a:cubicBezTo>
                  <a:cubicBezTo>
                    <a:pt x="786" y="87"/>
                    <a:pt x="786" y="87"/>
                    <a:pt x="786" y="87"/>
                  </a:cubicBezTo>
                  <a:cubicBezTo>
                    <a:pt x="786" y="89"/>
                    <a:pt x="787" y="90"/>
                    <a:pt x="788" y="91"/>
                  </a:cubicBezTo>
                  <a:cubicBezTo>
                    <a:pt x="790" y="92"/>
                    <a:pt x="790" y="92"/>
                    <a:pt x="790" y="92"/>
                  </a:cubicBezTo>
                  <a:cubicBezTo>
                    <a:pt x="792" y="89"/>
                    <a:pt x="792" y="89"/>
                    <a:pt x="792" y="89"/>
                  </a:cubicBezTo>
                  <a:cubicBezTo>
                    <a:pt x="789" y="87"/>
                    <a:pt x="789" y="87"/>
                    <a:pt x="789" y="87"/>
                  </a:cubicBezTo>
                  <a:cubicBezTo>
                    <a:pt x="789" y="87"/>
                    <a:pt x="788" y="88"/>
                    <a:pt x="788" y="88"/>
                  </a:cubicBezTo>
                  <a:cubicBezTo>
                    <a:pt x="788" y="88"/>
                    <a:pt x="788" y="88"/>
                    <a:pt x="788" y="88"/>
                  </a:cubicBezTo>
                  <a:cubicBezTo>
                    <a:pt x="788" y="89"/>
                    <a:pt x="788" y="89"/>
                    <a:pt x="788" y="90"/>
                  </a:cubicBezTo>
                  <a:cubicBezTo>
                    <a:pt x="788" y="92"/>
                    <a:pt x="787" y="97"/>
                    <a:pt x="787" y="100"/>
                  </a:cubicBezTo>
                  <a:cubicBezTo>
                    <a:pt x="787" y="102"/>
                    <a:pt x="787" y="104"/>
                    <a:pt x="787" y="105"/>
                  </a:cubicBezTo>
                  <a:cubicBezTo>
                    <a:pt x="787" y="106"/>
                    <a:pt x="787" y="107"/>
                    <a:pt x="786" y="107"/>
                  </a:cubicBezTo>
                  <a:cubicBezTo>
                    <a:pt x="786" y="107"/>
                    <a:pt x="786" y="107"/>
                    <a:pt x="786" y="107"/>
                  </a:cubicBezTo>
                  <a:cubicBezTo>
                    <a:pt x="786" y="107"/>
                    <a:pt x="786" y="107"/>
                    <a:pt x="786" y="107"/>
                  </a:cubicBezTo>
                  <a:cubicBezTo>
                    <a:pt x="789" y="108"/>
                    <a:pt x="789" y="108"/>
                    <a:pt x="789" y="108"/>
                  </a:cubicBezTo>
                  <a:cubicBezTo>
                    <a:pt x="786" y="107"/>
                    <a:pt x="786" y="107"/>
                    <a:pt x="786" y="107"/>
                  </a:cubicBezTo>
                  <a:cubicBezTo>
                    <a:pt x="786" y="107"/>
                    <a:pt x="786" y="107"/>
                    <a:pt x="786" y="107"/>
                  </a:cubicBezTo>
                  <a:cubicBezTo>
                    <a:pt x="789" y="108"/>
                    <a:pt x="789" y="108"/>
                    <a:pt x="789" y="108"/>
                  </a:cubicBezTo>
                  <a:cubicBezTo>
                    <a:pt x="786" y="107"/>
                    <a:pt x="786" y="107"/>
                    <a:pt x="786" y="107"/>
                  </a:cubicBezTo>
                  <a:cubicBezTo>
                    <a:pt x="790" y="108"/>
                    <a:pt x="790" y="108"/>
                    <a:pt x="790" y="108"/>
                  </a:cubicBezTo>
                  <a:cubicBezTo>
                    <a:pt x="787" y="107"/>
                    <a:pt x="787" y="107"/>
                    <a:pt x="787" y="107"/>
                  </a:cubicBezTo>
                  <a:cubicBezTo>
                    <a:pt x="786" y="107"/>
                    <a:pt x="786" y="107"/>
                    <a:pt x="786" y="107"/>
                  </a:cubicBezTo>
                  <a:cubicBezTo>
                    <a:pt x="790" y="108"/>
                    <a:pt x="790" y="108"/>
                    <a:pt x="790" y="108"/>
                  </a:cubicBezTo>
                  <a:cubicBezTo>
                    <a:pt x="787" y="107"/>
                    <a:pt x="787" y="107"/>
                    <a:pt x="787" y="107"/>
                  </a:cubicBezTo>
                  <a:cubicBezTo>
                    <a:pt x="790" y="108"/>
                    <a:pt x="790" y="108"/>
                    <a:pt x="790" y="108"/>
                  </a:cubicBezTo>
                  <a:cubicBezTo>
                    <a:pt x="787" y="106"/>
                    <a:pt x="787" y="106"/>
                    <a:pt x="787" y="106"/>
                  </a:cubicBezTo>
                  <a:cubicBezTo>
                    <a:pt x="787" y="107"/>
                    <a:pt x="787" y="107"/>
                    <a:pt x="787" y="107"/>
                  </a:cubicBezTo>
                  <a:cubicBezTo>
                    <a:pt x="790" y="108"/>
                    <a:pt x="790" y="108"/>
                    <a:pt x="790" y="108"/>
                  </a:cubicBezTo>
                  <a:cubicBezTo>
                    <a:pt x="787" y="106"/>
                    <a:pt x="787" y="106"/>
                    <a:pt x="787" y="106"/>
                  </a:cubicBezTo>
                  <a:cubicBezTo>
                    <a:pt x="786" y="108"/>
                    <a:pt x="786" y="110"/>
                    <a:pt x="788" y="111"/>
                  </a:cubicBezTo>
                  <a:cubicBezTo>
                    <a:pt x="790" y="112"/>
                    <a:pt x="790" y="112"/>
                    <a:pt x="790" y="112"/>
                  </a:cubicBezTo>
                  <a:cubicBezTo>
                    <a:pt x="792" y="109"/>
                    <a:pt x="792" y="109"/>
                    <a:pt x="792" y="109"/>
                  </a:cubicBezTo>
                  <a:cubicBezTo>
                    <a:pt x="788" y="109"/>
                    <a:pt x="788" y="109"/>
                    <a:pt x="788" y="109"/>
                  </a:cubicBezTo>
                  <a:cubicBezTo>
                    <a:pt x="786" y="121"/>
                    <a:pt x="786" y="121"/>
                    <a:pt x="786" y="121"/>
                  </a:cubicBezTo>
                  <a:cubicBezTo>
                    <a:pt x="786" y="122"/>
                    <a:pt x="787" y="124"/>
                    <a:pt x="788" y="125"/>
                  </a:cubicBezTo>
                  <a:cubicBezTo>
                    <a:pt x="790" y="126"/>
                    <a:pt x="790" y="126"/>
                    <a:pt x="790" y="126"/>
                  </a:cubicBezTo>
                  <a:cubicBezTo>
                    <a:pt x="792" y="123"/>
                    <a:pt x="792" y="123"/>
                    <a:pt x="792" y="123"/>
                  </a:cubicBezTo>
                  <a:cubicBezTo>
                    <a:pt x="788" y="122"/>
                    <a:pt x="788" y="122"/>
                    <a:pt x="788" y="122"/>
                  </a:cubicBezTo>
                  <a:cubicBezTo>
                    <a:pt x="784" y="138"/>
                    <a:pt x="784" y="138"/>
                    <a:pt x="784" y="138"/>
                  </a:cubicBezTo>
                  <a:cubicBezTo>
                    <a:pt x="784" y="140"/>
                    <a:pt x="785" y="141"/>
                    <a:pt x="786" y="142"/>
                  </a:cubicBezTo>
                  <a:cubicBezTo>
                    <a:pt x="787" y="143"/>
                    <a:pt x="787" y="143"/>
                    <a:pt x="787" y="143"/>
                  </a:cubicBezTo>
                  <a:cubicBezTo>
                    <a:pt x="785" y="152"/>
                    <a:pt x="785" y="152"/>
                    <a:pt x="785" y="152"/>
                  </a:cubicBezTo>
                  <a:cubicBezTo>
                    <a:pt x="785" y="154"/>
                    <a:pt x="786" y="156"/>
                    <a:pt x="787" y="156"/>
                  </a:cubicBezTo>
                  <a:cubicBezTo>
                    <a:pt x="788" y="157"/>
                    <a:pt x="788" y="157"/>
                    <a:pt x="788" y="157"/>
                  </a:cubicBezTo>
                  <a:cubicBezTo>
                    <a:pt x="786" y="165"/>
                    <a:pt x="786" y="165"/>
                    <a:pt x="786" y="165"/>
                  </a:cubicBezTo>
                  <a:cubicBezTo>
                    <a:pt x="785" y="167"/>
                    <a:pt x="786" y="169"/>
                    <a:pt x="788" y="170"/>
                  </a:cubicBezTo>
                  <a:cubicBezTo>
                    <a:pt x="791" y="172"/>
                    <a:pt x="791" y="172"/>
                    <a:pt x="791" y="172"/>
                  </a:cubicBezTo>
                  <a:cubicBezTo>
                    <a:pt x="789" y="180"/>
                    <a:pt x="789" y="180"/>
                    <a:pt x="789" y="180"/>
                  </a:cubicBezTo>
                  <a:cubicBezTo>
                    <a:pt x="788" y="181"/>
                    <a:pt x="789" y="183"/>
                    <a:pt x="790" y="184"/>
                  </a:cubicBezTo>
                  <a:cubicBezTo>
                    <a:pt x="791" y="184"/>
                    <a:pt x="791" y="184"/>
                    <a:pt x="791" y="184"/>
                  </a:cubicBezTo>
                  <a:cubicBezTo>
                    <a:pt x="793" y="181"/>
                    <a:pt x="793" y="181"/>
                    <a:pt x="793" y="181"/>
                  </a:cubicBezTo>
                  <a:cubicBezTo>
                    <a:pt x="789" y="180"/>
                    <a:pt x="789" y="180"/>
                    <a:pt x="789" y="180"/>
                  </a:cubicBezTo>
                  <a:cubicBezTo>
                    <a:pt x="786" y="198"/>
                    <a:pt x="786" y="198"/>
                    <a:pt x="786" y="198"/>
                  </a:cubicBezTo>
                  <a:cubicBezTo>
                    <a:pt x="786" y="200"/>
                    <a:pt x="786" y="201"/>
                    <a:pt x="788" y="202"/>
                  </a:cubicBezTo>
                  <a:cubicBezTo>
                    <a:pt x="791" y="204"/>
                    <a:pt x="791" y="204"/>
                    <a:pt x="791" y="204"/>
                  </a:cubicBezTo>
                  <a:cubicBezTo>
                    <a:pt x="793" y="201"/>
                    <a:pt x="793" y="201"/>
                    <a:pt x="793" y="201"/>
                  </a:cubicBezTo>
                  <a:cubicBezTo>
                    <a:pt x="790" y="199"/>
                    <a:pt x="790" y="199"/>
                    <a:pt x="790" y="199"/>
                  </a:cubicBezTo>
                  <a:cubicBezTo>
                    <a:pt x="784" y="208"/>
                    <a:pt x="784" y="208"/>
                    <a:pt x="784" y="208"/>
                  </a:cubicBezTo>
                  <a:cubicBezTo>
                    <a:pt x="783" y="209"/>
                    <a:pt x="783" y="210"/>
                    <a:pt x="783" y="211"/>
                  </a:cubicBezTo>
                  <a:cubicBezTo>
                    <a:pt x="783" y="212"/>
                    <a:pt x="784" y="213"/>
                    <a:pt x="785" y="214"/>
                  </a:cubicBezTo>
                  <a:cubicBezTo>
                    <a:pt x="790" y="217"/>
                    <a:pt x="790" y="217"/>
                    <a:pt x="790" y="217"/>
                  </a:cubicBezTo>
                  <a:cubicBezTo>
                    <a:pt x="786" y="228"/>
                    <a:pt x="786" y="228"/>
                    <a:pt x="786" y="228"/>
                  </a:cubicBezTo>
                  <a:cubicBezTo>
                    <a:pt x="785" y="229"/>
                    <a:pt x="786" y="231"/>
                    <a:pt x="787" y="232"/>
                  </a:cubicBezTo>
                  <a:cubicBezTo>
                    <a:pt x="789" y="234"/>
                    <a:pt x="789" y="234"/>
                    <a:pt x="789" y="234"/>
                  </a:cubicBezTo>
                  <a:cubicBezTo>
                    <a:pt x="791" y="230"/>
                    <a:pt x="791" y="230"/>
                    <a:pt x="791" y="230"/>
                  </a:cubicBezTo>
                  <a:cubicBezTo>
                    <a:pt x="787" y="230"/>
                    <a:pt x="787" y="230"/>
                    <a:pt x="787" y="230"/>
                  </a:cubicBezTo>
                  <a:cubicBezTo>
                    <a:pt x="786" y="248"/>
                    <a:pt x="786" y="248"/>
                    <a:pt x="786" y="248"/>
                  </a:cubicBezTo>
                  <a:cubicBezTo>
                    <a:pt x="786" y="249"/>
                    <a:pt x="786" y="251"/>
                    <a:pt x="788" y="252"/>
                  </a:cubicBezTo>
                  <a:cubicBezTo>
                    <a:pt x="789" y="252"/>
                    <a:pt x="789" y="252"/>
                    <a:pt x="789" y="252"/>
                  </a:cubicBezTo>
                  <a:cubicBezTo>
                    <a:pt x="787" y="261"/>
                    <a:pt x="787" y="261"/>
                    <a:pt x="787" y="261"/>
                  </a:cubicBezTo>
                  <a:cubicBezTo>
                    <a:pt x="786" y="263"/>
                    <a:pt x="787" y="264"/>
                    <a:pt x="788" y="265"/>
                  </a:cubicBezTo>
                  <a:cubicBezTo>
                    <a:pt x="791" y="267"/>
                    <a:pt x="791" y="267"/>
                    <a:pt x="791" y="267"/>
                  </a:cubicBezTo>
                  <a:cubicBezTo>
                    <a:pt x="787" y="277"/>
                    <a:pt x="787" y="277"/>
                    <a:pt x="787" y="277"/>
                  </a:cubicBezTo>
                  <a:cubicBezTo>
                    <a:pt x="786" y="279"/>
                    <a:pt x="787" y="281"/>
                    <a:pt x="788" y="282"/>
                  </a:cubicBezTo>
                  <a:cubicBezTo>
                    <a:pt x="790" y="283"/>
                    <a:pt x="790" y="283"/>
                    <a:pt x="790" y="283"/>
                  </a:cubicBezTo>
                  <a:cubicBezTo>
                    <a:pt x="792" y="279"/>
                    <a:pt x="792" y="279"/>
                    <a:pt x="792" y="279"/>
                  </a:cubicBezTo>
                  <a:cubicBezTo>
                    <a:pt x="788" y="279"/>
                    <a:pt x="788" y="279"/>
                    <a:pt x="788" y="279"/>
                  </a:cubicBezTo>
                  <a:cubicBezTo>
                    <a:pt x="786" y="293"/>
                    <a:pt x="786" y="293"/>
                    <a:pt x="786" y="293"/>
                  </a:cubicBezTo>
                  <a:cubicBezTo>
                    <a:pt x="786" y="294"/>
                    <a:pt x="787" y="296"/>
                    <a:pt x="788" y="296"/>
                  </a:cubicBezTo>
                  <a:cubicBezTo>
                    <a:pt x="790" y="298"/>
                    <a:pt x="790" y="298"/>
                    <a:pt x="790" y="298"/>
                  </a:cubicBezTo>
                  <a:cubicBezTo>
                    <a:pt x="792" y="294"/>
                    <a:pt x="792" y="294"/>
                    <a:pt x="792" y="294"/>
                  </a:cubicBezTo>
                  <a:cubicBezTo>
                    <a:pt x="788" y="293"/>
                    <a:pt x="788" y="293"/>
                    <a:pt x="788" y="293"/>
                  </a:cubicBezTo>
                  <a:cubicBezTo>
                    <a:pt x="784" y="304"/>
                    <a:pt x="784" y="304"/>
                    <a:pt x="784" y="304"/>
                  </a:cubicBezTo>
                  <a:cubicBezTo>
                    <a:pt x="784" y="305"/>
                    <a:pt x="784" y="307"/>
                    <a:pt x="786" y="308"/>
                  </a:cubicBezTo>
                  <a:cubicBezTo>
                    <a:pt x="790" y="311"/>
                    <a:pt x="790" y="311"/>
                    <a:pt x="790" y="311"/>
                  </a:cubicBezTo>
                  <a:cubicBezTo>
                    <a:pt x="792" y="307"/>
                    <a:pt x="792" y="307"/>
                    <a:pt x="792" y="307"/>
                  </a:cubicBezTo>
                  <a:cubicBezTo>
                    <a:pt x="788" y="305"/>
                    <a:pt x="788" y="305"/>
                    <a:pt x="788" y="305"/>
                  </a:cubicBezTo>
                  <a:cubicBezTo>
                    <a:pt x="788" y="306"/>
                    <a:pt x="788" y="306"/>
                    <a:pt x="788" y="306"/>
                  </a:cubicBezTo>
                  <a:cubicBezTo>
                    <a:pt x="788" y="307"/>
                    <a:pt x="788" y="307"/>
                    <a:pt x="788" y="307"/>
                  </a:cubicBezTo>
                  <a:cubicBezTo>
                    <a:pt x="788" y="307"/>
                    <a:pt x="788" y="308"/>
                    <a:pt x="788" y="308"/>
                  </a:cubicBezTo>
                  <a:cubicBezTo>
                    <a:pt x="787" y="313"/>
                    <a:pt x="786" y="326"/>
                    <a:pt x="786" y="326"/>
                  </a:cubicBezTo>
                  <a:cubicBezTo>
                    <a:pt x="786" y="327"/>
                    <a:pt x="787" y="328"/>
                    <a:pt x="788" y="329"/>
                  </a:cubicBezTo>
                  <a:cubicBezTo>
                    <a:pt x="790" y="330"/>
                    <a:pt x="790" y="330"/>
                    <a:pt x="790" y="330"/>
                  </a:cubicBezTo>
                  <a:cubicBezTo>
                    <a:pt x="792" y="327"/>
                    <a:pt x="792" y="327"/>
                    <a:pt x="792" y="327"/>
                  </a:cubicBezTo>
                  <a:cubicBezTo>
                    <a:pt x="789" y="325"/>
                    <a:pt x="789" y="325"/>
                    <a:pt x="789" y="325"/>
                  </a:cubicBezTo>
                  <a:cubicBezTo>
                    <a:pt x="789" y="325"/>
                    <a:pt x="788" y="326"/>
                    <a:pt x="788" y="326"/>
                  </a:cubicBezTo>
                  <a:cubicBezTo>
                    <a:pt x="788" y="327"/>
                    <a:pt x="788" y="327"/>
                    <a:pt x="788" y="327"/>
                  </a:cubicBezTo>
                  <a:cubicBezTo>
                    <a:pt x="788" y="327"/>
                    <a:pt x="788" y="328"/>
                    <a:pt x="788" y="328"/>
                  </a:cubicBezTo>
                  <a:cubicBezTo>
                    <a:pt x="788" y="331"/>
                    <a:pt x="788" y="335"/>
                    <a:pt x="788" y="339"/>
                  </a:cubicBezTo>
                  <a:cubicBezTo>
                    <a:pt x="787" y="341"/>
                    <a:pt x="787" y="343"/>
                    <a:pt x="787" y="344"/>
                  </a:cubicBezTo>
                  <a:cubicBezTo>
                    <a:pt x="787" y="344"/>
                    <a:pt x="787" y="345"/>
                    <a:pt x="787" y="345"/>
                  </a:cubicBezTo>
                  <a:cubicBezTo>
                    <a:pt x="787" y="346"/>
                    <a:pt x="787" y="346"/>
                    <a:pt x="787" y="346"/>
                  </a:cubicBezTo>
                  <a:cubicBezTo>
                    <a:pt x="787" y="346"/>
                    <a:pt x="787" y="346"/>
                    <a:pt x="787" y="346"/>
                  </a:cubicBezTo>
                  <a:cubicBezTo>
                    <a:pt x="790" y="346"/>
                    <a:pt x="790" y="346"/>
                    <a:pt x="790" y="346"/>
                  </a:cubicBezTo>
                  <a:cubicBezTo>
                    <a:pt x="787" y="346"/>
                    <a:pt x="787" y="346"/>
                    <a:pt x="787" y="346"/>
                  </a:cubicBezTo>
                  <a:cubicBezTo>
                    <a:pt x="787" y="346"/>
                    <a:pt x="787" y="346"/>
                    <a:pt x="787" y="346"/>
                  </a:cubicBezTo>
                  <a:cubicBezTo>
                    <a:pt x="790" y="346"/>
                    <a:pt x="790" y="346"/>
                    <a:pt x="790" y="346"/>
                  </a:cubicBezTo>
                  <a:cubicBezTo>
                    <a:pt x="787" y="346"/>
                    <a:pt x="787" y="346"/>
                    <a:pt x="787" y="346"/>
                  </a:cubicBezTo>
                  <a:cubicBezTo>
                    <a:pt x="791" y="346"/>
                    <a:pt x="791" y="346"/>
                    <a:pt x="791" y="346"/>
                  </a:cubicBezTo>
                  <a:cubicBezTo>
                    <a:pt x="787" y="345"/>
                    <a:pt x="787" y="345"/>
                    <a:pt x="787" y="345"/>
                  </a:cubicBezTo>
                  <a:cubicBezTo>
                    <a:pt x="787" y="346"/>
                    <a:pt x="787" y="346"/>
                    <a:pt x="787" y="346"/>
                  </a:cubicBezTo>
                  <a:cubicBezTo>
                    <a:pt x="791" y="346"/>
                    <a:pt x="791" y="346"/>
                    <a:pt x="791" y="346"/>
                  </a:cubicBezTo>
                  <a:cubicBezTo>
                    <a:pt x="787" y="345"/>
                    <a:pt x="787" y="345"/>
                    <a:pt x="787" y="345"/>
                  </a:cubicBezTo>
                  <a:cubicBezTo>
                    <a:pt x="791" y="346"/>
                    <a:pt x="791" y="346"/>
                    <a:pt x="791" y="346"/>
                  </a:cubicBezTo>
                  <a:cubicBezTo>
                    <a:pt x="787" y="345"/>
                    <a:pt x="787" y="345"/>
                    <a:pt x="787" y="345"/>
                  </a:cubicBezTo>
                  <a:cubicBezTo>
                    <a:pt x="787" y="345"/>
                    <a:pt x="787" y="345"/>
                    <a:pt x="787" y="345"/>
                  </a:cubicBezTo>
                  <a:cubicBezTo>
                    <a:pt x="791" y="346"/>
                    <a:pt x="791" y="346"/>
                    <a:pt x="791" y="346"/>
                  </a:cubicBezTo>
                  <a:cubicBezTo>
                    <a:pt x="787" y="345"/>
                    <a:pt x="787" y="345"/>
                    <a:pt x="787" y="345"/>
                  </a:cubicBezTo>
                  <a:cubicBezTo>
                    <a:pt x="791" y="346"/>
                    <a:pt x="791" y="346"/>
                    <a:pt x="791" y="346"/>
                  </a:cubicBezTo>
                  <a:cubicBezTo>
                    <a:pt x="788" y="344"/>
                    <a:pt x="788" y="344"/>
                    <a:pt x="788" y="344"/>
                  </a:cubicBezTo>
                  <a:cubicBezTo>
                    <a:pt x="787" y="345"/>
                    <a:pt x="787" y="345"/>
                    <a:pt x="787" y="345"/>
                  </a:cubicBezTo>
                  <a:cubicBezTo>
                    <a:pt x="791" y="346"/>
                    <a:pt x="791" y="346"/>
                    <a:pt x="791" y="346"/>
                  </a:cubicBezTo>
                  <a:cubicBezTo>
                    <a:pt x="788" y="344"/>
                    <a:pt x="788" y="344"/>
                    <a:pt x="788" y="344"/>
                  </a:cubicBezTo>
                  <a:cubicBezTo>
                    <a:pt x="787" y="345"/>
                    <a:pt x="787" y="346"/>
                    <a:pt x="787" y="347"/>
                  </a:cubicBezTo>
                  <a:cubicBezTo>
                    <a:pt x="788" y="348"/>
                    <a:pt x="788" y="349"/>
                    <a:pt x="789" y="349"/>
                  </a:cubicBezTo>
                  <a:cubicBezTo>
                    <a:pt x="789" y="350"/>
                    <a:pt x="789" y="350"/>
                    <a:pt x="789" y="350"/>
                  </a:cubicBezTo>
                  <a:cubicBezTo>
                    <a:pt x="787" y="358"/>
                    <a:pt x="787" y="358"/>
                    <a:pt x="787" y="358"/>
                  </a:cubicBezTo>
                  <a:cubicBezTo>
                    <a:pt x="786" y="360"/>
                    <a:pt x="787" y="362"/>
                    <a:pt x="788" y="363"/>
                  </a:cubicBezTo>
                  <a:cubicBezTo>
                    <a:pt x="790" y="364"/>
                    <a:pt x="790" y="364"/>
                    <a:pt x="790" y="364"/>
                  </a:cubicBezTo>
                  <a:cubicBezTo>
                    <a:pt x="792" y="361"/>
                    <a:pt x="792" y="361"/>
                    <a:pt x="792" y="361"/>
                  </a:cubicBezTo>
                  <a:cubicBezTo>
                    <a:pt x="788" y="360"/>
                    <a:pt x="788" y="360"/>
                    <a:pt x="788" y="360"/>
                  </a:cubicBezTo>
                  <a:cubicBezTo>
                    <a:pt x="786" y="378"/>
                    <a:pt x="786" y="378"/>
                    <a:pt x="786" y="378"/>
                  </a:cubicBezTo>
                  <a:cubicBezTo>
                    <a:pt x="786" y="379"/>
                    <a:pt x="787" y="381"/>
                    <a:pt x="788" y="382"/>
                  </a:cubicBezTo>
                  <a:cubicBezTo>
                    <a:pt x="790" y="383"/>
                    <a:pt x="790" y="383"/>
                    <a:pt x="790" y="383"/>
                  </a:cubicBezTo>
                  <a:cubicBezTo>
                    <a:pt x="792" y="379"/>
                    <a:pt x="792" y="379"/>
                    <a:pt x="792" y="379"/>
                  </a:cubicBezTo>
                  <a:cubicBezTo>
                    <a:pt x="788" y="378"/>
                    <a:pt x="788" y="378"/>
                    <a:pt x="788" y="378"/>
                  </a:cubicBezTo>
                  <a:cubicBezTo>
                    <a:pt x="785" y="391"/>
                    <a:pt x="785" y="391"/>
                    <a:pt x="785" y="391"/>
                  </a:cubicBezTo>
                  <a:cubicBezTo>
                    <a:pt x="785" y="393"/>
                    <a:pt x="785" y="394"/>
                    <a:pt x="787" y="395"/>
                  </a:cubicBezTo>
                  <a:cubicBezTo>
                    <a:pt x="788" y="396"/>
                    <a:pt x="788" y="396"/>
                    <a:pt x="788" y="396"/>
                  </a:cubicBezTo>
                  <a:cubicBezTo>
                    <a:pt x="783" y="408"/>
                    <a:pt x="783" y="408"/>
                    <a:pt x="783" y="408"/>
                  </a:cubicBezTo>
                  <a:cubicBezTo>
                    <a:pt x="783" y="410"/>
                    <a:pt x="783" y="412"/>
                    <a:pt x="785" y="413"/>
                  </a:cubicBezTo>
                  <a:cubicBezTo>
                    <a:pt x="790" y="416"/>
                    <a:pt x="790" y="416"/>
                    <a:pt x="790" y="416"/>
                  </a:cubicBezTo>
                  <a:cubicBezTo>
                    <a:pt x="785" y="426"/>
                    <a:pt x="785" y="426"/>
                    <a:pt x="785" y="426"/>
                  </a:cubicBezTo>
                  <a:cubicBezTo>
                    <a:pt x="784" y="428"/>
                    <a:pt x="785" y="430"/>
                    <a:pt x="787" y="431"/>
                  </a:cubicBezTo>
                  <a:cubicBezTo>
                    <a:pt x="793" y="435"/>
                    <a:pt x="793" y="435"/>
                    <a:pt x="793" y="435"/>
                  </a:cubicBezTo>
                  <a:cubicBezTo>
                    <a:pt x="795" y="431"/>
                    <a:pt x="795" y="431"/>
                    <a:pt x="795" y="431"/>
                  </a:cubicBezTo>
                  <a:cubicBezTo>
                    <a:pt x="791" y="429"/>
                    <a:pt x="791" y="429"/>
                    <a:pt x="791" y="429"/>
                  </a:cubicBezTo>
                  <a:cubicBezTo>
                    <a:pt x="791" y="430"/>
                    <a:pt x="791" y="430"/>
                    <a:pt x="791" y="430"/>
                  </a:cubicBezTo>
                  <a:cubicBezTo>
                    <a:pt x="791" y="431"/>
                    <a:pt x="791" y="431"/>
                    <a:pt x="791" y="431"/>
                  </a:cubicBezTo>
                  <a:cubicBezTo>
                    <a:pt x="791" y="431"/>
                    <a:pt x="790" y="432"/>
                    <a:pt x="790" y="434"/>
                  </a:cubicBezTo>
                  <a:cubicBezTo>
                    <a:pt x="789" y="436"/>
                    <a:pt x="788" y="439"/>
                    <a:pt x="788" y="441"/>
                  </a:cubicBezTo>
                  <a:cubicBezTo>
                    <a:pt x="787" y="442"/>
                    <a:pt x="787" y="443"/>
                    <a:pt x="787" y="444"/>
                  </a:cubicBezTo>
                  <a:cubicBezTo>
                    <a:pt x="787" y="444"/>
                    <a:pt x="787" y="444"/>
                    <a:pt x="787" y="444"/>
                  </a:cubicBezTo>
                  <a:cubicBezTo>
                    <a:pt x="787" y="445"/>
                    <a:pt x="787" y="445"/>
                    <a:pt x="787" y="445"/>
                  </a:cubicBezTo>
                  <a:cubicBezTo>
                    <a:pt x="789" y="445"/>
                    <a:pt x="789" y="445"/>
                    <a:pt x="789" y="445"/>
                  </a:cubicBezTo>
                  <a:cubicBezTo>
                    <a:pt x="787" y="444"/>
                    <a:pt x="787" y="444"/>
                    <a:pt x="787" y="444"/>
                  </a:cubicBezTo>
                  <a:cubicBezTo>
                    <a:pt x="787" y="445"/>
                    <a:pt x="787" y="445"/>
                    <a:pt x="787" y="445"/>
                  </a:cubicBezTo>
                  <a:cubicBezTo>
                    <a:pt x="789" y="445"/>
                    <a:pt x="789" y="445"/>
                    <a:pt x="789" y="445"/>
                  </a:cubicBezTo>
                  <a:cubicBezTo>
                    <a:pt x="787" y="444"/>
                    <a:pt x="787" y="444"/>
                    <a:pt x="787" y="444"/>
                  </a:cubicBezTo>
                  <a:cubicBezTo>
                    <a:pt x="790" y="446"/>
                    <a:pt x="790" y="446"/>
                    <a:pt x="790" y="446"/>
                  </a:cubicBezTo>
                  <a:cubicBezTo>
                    <a:pt x="787" y="444"/>
                    <a:pt x="787" y="444"/>
                    <a:pt x="787" y="444"/>
                  </a:cubicBezTo>
                  <a:cubicBezTo>
                    <a:pt x="787" y="444"/>
                    <a:pt x="787" y="444"/>
                    <a:pt x="787" y="444"/>
                  </a:cubicBezTo>
                  <a:cubicBezTo>
                    <a:pt x="790" y="446"/>
                    <a:pt x="790" y="446"/>
                    <a:pt x="790" y="446"/>
                  </a:cubicBezTo>
                  <a:cubicBezTo>
                    <a:pt x="787" y="444"/>
                    <a:pt x="787" y="444"/>
                    <a:pt x="787" y="444"/>
                  </a:cubicBezTo>
                  <a:cubicBezTo>
                    <a:pt x="790" y="446"/>
                    <a:pt x="790" y="446"/>
                    <a:pt x="790" y="446"/>
                  </a:cubicBezTo>
                  <a:cubicBezTo>
                    <a:pt x="787" y="444"/>
                    <a:pt x="787" y="444"/>
                    <a:pt x="787" y="444"/>
                  </a:cubicBezTo>
                  <a:cubicBezTo>
                    <a:pt x="787" y="444"/>
                    <a:pt x="787" y="444"/>
                    <a:pt x="787" y="444"/>
                  </a:cubicBezTo>
                  <a:cubicBezTo>
                    <a:pt x="790" y="446"/>
                    <a:pt x="790" y="446"/>
                    <a:pt x="790" y="446"/>
                  </a:cubicBezTo>
                  <a:cubicBezTo>
                    <a:pt x="787" y="444"/>
                    <a:pt x="787" y="444"/>
                    <a:pt x="787" y="444"/>
                  </a:cubicBezTo>
                  <a:cubicBezTo>
                    <a:pt x="786" y="445"/>
                    <a:pt x="786" y="446"/>
                    <a:pt x="787" y="447"/>
                  </a:cubicBezTo>
                  <a:cubicBezTo>
                    <a:pt x="787" y="448"/>
                    <a:pt x="787" y="449"/>
                    <a:pt x="788" y="449"/>
                  </a:cubicBezTo>
                  <a:cubicBezTo>
                    <a:pt x="790" y="450"/>
                    <a:pt x="790" y="450"/>
                    <a:pt x="790" y="450"/>
                  </a:cubicBezTo>
                  <a:cubicBezTo>
                    <a:pt x="792" y="447"/>
                    <a:pt x="792" y="447"/>
                    <a:pt x="792" y="447"/>
                  </a:cubicBezTo>
                  <a:cubicBezTo>
                    <a:pt x="788" y="446"/>
                    <a:pt x="788" y="446"/>
                    <a:pt x="788" y="446"/>
                  </a:cubicBezTo>
                  <a:cubicBezTo>
                    <a:pt x="786" y="465"/>
                    <a:pt x="786" y="465"/>
                    <a:pt x="786" y="465"/>
                  </a:cubicBezTo>
                  <a:cubicBezTo>
                    <a:pt x="785" y="466"/>
                    <a:pt x="786" y="468"/>
                    <a:pt x="787" y="469"/>
                  </a:cubicBezTo>
                  <a:cubicBezTo>
                    <a:pt x="790" y="470"/>
                    <a:pt x="790" y="470"/>
                    <a:pt x="790" y="470"/>
                  </a:cubicBezTo>
                  <a:cubicBezTo>
                    <a:pt x="792" y="467"/>
                    <a:pt x="792" y="467"/>
                    <a:pt x="792" y="467"/>
                  </a:cubicBezTo>
                  <a:cubicBezTo>
                    <a:pt x="788" y="466"/>
                    <a:pt x="788" y="466"/>
                    <a:pt x="788" y="466"/>
                  </a:cubicBezTo>
                  <a:cubicBezTo>
                    <a:pt x="786" y="479"/>
                    <a:pt x="786" y="479"/>
                    <a:pt x="786" y="479"/>
                  </a:cubicBezTo>
                  <a:cubicBezTo>
                    <a:pt x="786" y="480"/>
                    <a:pt x="786" y="482"/>
                    <a:pt x="788" y="483"/>
                  </a:cubicBezTo>
                  <a:cubicBezTo>
                    <a:pt x="790" y="484"/>
                    <a:pt x="790" y="484"/>
                    <a:pt x="790" y="484"/>
                  </a:cubicBezTo>
                  <a:cubicBezTo>
                    <a:pt x="788" y="499"/>
                    <a:pt x="788" y="499"/>
                    <a:pt x="788" y="499"/>
                  </a:cubicBezTo>
                  <a:cubicBezTo>
                    <a:pt x="787" y="501"/>
                    <a:pt x="788" y="502"/>
                    <a:pt x="789" y="503"/>
                  </a:cubicBezTo>
                  <a:cubicBezTo>
                    <a:pt x="790" y="503"/>
                    <a:pt x="790" y="503"/>
                    <a:pt x="790" y="503"/>
                  </a:cubicBezTo>
                  <a:cubicBezTo>
                    <a:pt x="792" y="500"/>
                    <a:pt x="792" y="500"/>
                    <a:pt x="792" y="500"/>
                  </a:cubicBezTo>
                  <a:cubicBezTo>
                    <a:pt x="788" y="500"/>
                    <a:pt x="788" y="500"/>
                    <a:pt x="788" y="500"/>
                  </a:cubicBezTo>
                  <a:cubicBezTo>
                    <a:pt x="786" y="516"/>
                    <a:pt x="786" y="516"/>
                    <a:pt x="786" y="516"/>
                  </a:cubicBezTo>
                  <a:cubicBezTo>
                    <a:pt x="786" y="518"/>
                    <a:pt x="787" y="519"/>
                    <a:pt x="788" y="520"/>
                  </a:cubicBezTo>
                  <a:cubicBezTo>
                    <a:pt x="790" y="521"/>
                    <a:pt x="790" y="521"/>
                    <a:pt x="790" y="521"/>
                  </a:cubicBezTo>
                  <a:cubicBezTo>
                    <a:pt x="792" y="518"/>
                    <a:pt x="792" y="518"/>
                    <a:pt x="792" y="518"/>
                  </a:cubicBezTo>
                  <a:cubicBezTo>
                    <a:pt x="788" y="518"/>
                    <a:pt x="788" y="518"/>
                    <a:pt x="788" y="518"/>
                  </a:cubicBezTo>
                  <a:cubicBezTo>
                    <a:pt x="788" y="531"/>
                    <a:pt x="788" y="531"/>
                    <a:pt x="788" y="531"/>
                  </a:cubicBezTo>
                  <a:cubicBezTo>
                    <a:pt x="787" y="532"/>
                    <a:pt x="788" y="534"/>
                    <a:pt x="789" y="534"/>
                  </a:cubicBezTo>
                  <a:cubicBezTo>
                    <a:pt x="793" y="536"/>
                    <a:pt x="793" y="536"/>
                    <a:pt x="793" y="536"/>
                  </a:cubicBezTo>
                  <a:cubicBezTo>
                    <a:pt x="795" y="533"/>
                    <a:pt x="795" y="533"/>
                    <a:pt x="795" y="533"/>
                  </a:cubicBezTo>
                  <a:cubicBezTo>
                    <a:pt x="791" y="532"/>
                    <a:pt x="791" y="532"/>
                    <a:pt x="791" y="532"/>
                  </a:cubicBezTo>
                  <a:cubicBezTo>
                    <a:pt x="791" y="532"/>
                    <a:pt x="790" y="535"/>
                    <a:pt x="788" y="539"/>
                  </a:cubicBezTo>
                  <a:cubicBezTo>
                    <a:pt x="788" y="541"/>
                    <a:pt x="787" y="543"/>
                    <a:pt x="787" y="544"/>
                  </a:cubicBezTo>
                  <a:cubicBezTo>
                    <a:pt x="786" y="545"/>
                    <a:pt x="786" y="546"/>
                    <a:pt x="786" y="546"/>
                  </a:cubicBezTo>
                  <a:cubicBezTo>
                    <a:pt x="786" y="546"/>
                    <a:pt x="786" y="546"/>
                    <a:pt x="786" y="546"/>
                  </a:cubicBezTo>
                  <a:cubicBezTo>
                    <a:pt x="786" y="546"/>
                    <a:pt x="786" y="546"/>
                    <a:pt x="786" y="546"/>
                  </a:cubicBezTo>
                  <a:cubicBezTo>
                    <a:pt x="789" y="548"/>
                    <a:pt x="789" y="548"/>
                    <a:pt x="789" y="548"/>
                  </a:cubicBezTo>
                  <a:cubicBezTo>
                    <a:pt x="786" y="546"/>
                    <a:pt x="786" y="546"/>
                    <a:pt x="786" y="546"/>
                  </a:cubicBezTo>
                  <a:cubicBezTo>
                    <a:pt x="786" y="546"/>
                    <a:pt x="786" y="546"/>
                    <a:pt x="786" y="546"/>
                  </a:cubicBezTo>
                  <a:cubicBezTo>
                    <a:pt x="789" y="548"/>
                    <a:pt x="789" y="548"/>
                    <a:pt x="789" y="548"/>
                  </a:cubicBezTo>
                  <a:cubicBezTo>
                    <a:pt x="786" y="546"/>
                    <a:pt x="786" y="546"/>
                    <a:pt x="786" y="546"/>
                  </a:cubicBezTo>
                  <a:cubicBezTo>
                    <a:pt x="785" y="547"/>
                    <a:pt x="785" y="548"/>
                    <a:pt x="785" y="549"/>
                  </a:cubicBezTo>
                  <a:cubicBezTo>
                    <a:pt x="786" y="550"/>
                    <a:pt x="786" y="551"/>
                    <a:pt x="787" y="551"/>
                  </a:cubicBezTo>
                  <a:cubicBezTo>
                    <a:pt x="790" y="553"/>
                    <a:pt x="790" y="553"/>
                    <a:pt x="790" y="553"/>
                  </a:cubicBezTo>
                  <a:cubicBezTo>
                    <a:pt x="789" y="566"/>
                    <a:pt x="789" y="566"/>
                    <a:pt x="789" y="566"/>
                  </a:cubicBezTo>
                  <a:cubicBezTo>
                    <a:pt x="789" y="568"/>
                    <a:pt x="790" y="569"/>
                    <a:pt x="791" y="570"/>
                  </a:cubicBezTo>
                  <a:cubicBezTo>
                    <a:pt x="792" y="571"/>
                    <a:pt x="792" y="571"/>
                    <a:pt x="792" y="571"/>
                  </a:cubicBezTo>
                  <a:cubicBezTo>
                    <a:pt x="795" y="567"/>
                    <a:pt x="795" y="567"/>
                    <a:pt x="795" y="567"/>
                  </a:cubicBezTo>
                  <a:cubicBezTo>
                    <a:pt x="791" y="566"/>
                    <a:pt x="791" y="566"/>
                    <a:pt x="791" y="566"/>
                  </a:cubicBezTo>
                  <a:cubicBezTo>
                    <a:pt x="786" y="581"/>
                    <a:pt x="786" y="581"/>
                    <a:pt x="786" y="581"/>
                  </a:cubicBezTo>
                  <a:cubicBezTo>
                    <a:pt x="786" y="583"/>
                    <a:pt x="786" y="585"/>
                    <a:pt x="788" y="586"/>
                  </a:cubicBezTo>
                  <a:cubicBezTo>
                    <a:pt x="788" y="586"/>
                    <a:pt x="788" y="586"/>
                    <a:pt x="788" y="586"/>
                  </a:cubicBezTo>
                  <a:cubicBezTo>
                    <a:pt x="785" y="599"/>
                    <a:pt x="785" y="599"/>
                    <a:pt x="785" y="599"/>
                  </a:cubicBezTo>
                  <a:cubicBezTo>
                    <a:pt x="785" y="601"/>
                    <a:pt x="786" y="602"/>
                    <a:pt x="787" y="603"/>
                  </a:cubicBezTo>
                  <a:cubicBezTo>
                    <a:pt x="789" y="605"/>
                    <a:pt x="789" y="605"/>
                    <a:pt x="789" y="605"/>
                  </a:cubicBezTo>
                  <a:cubicBezTo>
                    <a:pt x="784" y="612"/>
                    <a:pt x="784" y="612"/>
                    <a:pt x="784" y="612"/>
                  </a:cubicBezTo>
                  <a:cubicBezTo>
                    <a:pt x="784" y="613"/>
                    <a:pt x="784" y="614"/>
                    <a:pt x="784" y="615"/>
                  </a:cubicBezTo>
                  <a:cubicBezTo>
                    <a:pt x="784" y="616"/>
                    <a:pt x="785" y="617"/>
                    <a:pt x="786" y="618"/>
                  </a:cubicBezTo>
                  <a:cubicBezTo>
                    <a:pt x="788" y="619"/>
                    <a:pt x="788" y="619"/>
                    <a:pt x="788" y="619"/>
                  </a:cubicBezTo>
                  <a:cubicBezTo>
                    <a:pt x="787" y="629"/>
                    <a:pt x="787" y="629"/>
                    <a:pt x="787" y="629"/>
                  </a:cubicBezTo>
                  <a:cubicBezTo>
                    <a:pt x="786" y="630"/>
                    <a:pt x="787" y="632"/>
                    <a:pt x="788" y="633"/>
                  </a:cubicBezTo>
                  <a:cubicBezTo>
                    <a:pt x="790" y="634"/>
                    <a:pt x="790" y="634"/>
                    <a:pt x="790" y="634"/>
                  </a:cubicBezTo>
                  <a:cubicBezTo>
                    <a:pt x="792" y="631"/>
                    <a:pt x="792" y="631"/>
                    <a:pt x="792" y="631"/>
                  </a:cubicBezTo>
                  <a:cubicBezTo>
                    <a:pt x="788" y="630"/>
                    <a:pt x="788" y="630"/>
                    <a:pt x="788" y="630"/>
                  </a:cubicBezTo>
                  <a:cubicBezTo>
                    <a:pt x="787" y="643"/>
                    <a:pt x="787" y="643"/>
                    <a:pt x="787" y="643"/>
                  </a:cubicBezTo>
                  <a:cubicBezTo>
                    <a:pt x="787" y="644"/>
                    <a:pt x="788" y="645"/>
                    <a:pt x="789" y="646"/>
                  </a:cubicBezTo>
                  <a:cubicBezTo>
                    <a:pt x="791" y="647"/>
                    <a:pt x="791" y="647"/>
                    <a:pt x="791" y="647"/>
                  </a:cubicBezTo>
                  <a:cubicBezTo>
                    <a:pt x="793" y="644"/>
                    <a:pt x="793" y="644"/>
                    <a:pt x="793" y="644"/>
                  </a:cubicBezTo>
                  <a:cubicBezTo>
                    <a:pt x="789" y="643"/>
                    <a:pt x="789" y="643"/>
                    <a:pt x="789" y="643"/>
                  </a:cubicBezTo>
                  <a:cubicBezTo>
                    <a:pt x="787" y="655"/>
                    <a:pt x="787" y="655"/>
                    <a:pt x="787" y="655"/>
                  </a:cubicBezTo>
                  <a:cubicBezTo>
                    <a:pt x="786" y="657"/>
                    <a:pt x="787" y="658"/>
                    <a:pt x="788" y="659"/>
                  </a:cubicBezTo>
                  <a:cubicBezTo>
                    <a:pt x="789" y="660"/>
                    <a:pt x="789" y="660"/>
                    <a:pt x="789" y="660"/>
                  </a:cubicBezTo>
                  <a:cubicBezTo>
                    <a:pt x="786" y="669"/>
                    <a:pt x="786" y="669"/>
                    <a:pt x="786" y="669"/>
                  </a:cubicBezTo>
                  <a:cubicBezTo>
                    <a:pt x="785" y="670"/>
                    <a:pt x="786" y="672"/>
                    <a:pt x="788" y="673"/>
                  </a:cubicBezTo>
                  <a:cubicBezTo>
                    <a:pt x="789" y="674"/>
                    <a:pt x="789" y="674"/>
                    <a:pt x="789" y="674"/>
                  </a:cubicBezTo>
                  <a:cubicBezTo>
                    <a:pt x="791" y="671"/>
                    <a:pt x="791" y="671"/>
                    <a:pt x="791" y="671"/>
                  </a:cubicBezTo>
                  <a:cubicBezTo>
                    <a:pt x="787" y="670"/>
                    <a:pt x="787" y="670"/>
                    <a:pt x="787" y="670"/>
                  </a:cubicBezTo>
                  <a:cubicBezTo>
                    <a:pt x="784" y="685"/>
                    <a:pt x="784" y="685"/>
                    <a:pt x="784" y="685"/>
                  </a:cubicBezTo>
                  <a:cubicBezTo>
                    <a:pt x="784" y="687"/>
                    <a:pt x="784" y="688"/>
                    <a:pt x="786" y="689"/>
                  </a:cubicBezTo>
                  <a:cubicBezTo>
                    <a:pt x="786" y="689"/>
                    <a:pt x="786" y="689"/>
                    <a:pt x="786" y="689"/>
                  </a:cubicBezTo>
                  <a:cubicBezTo>
                    <a:pt x="786" y="706"/>
                    <a:pt x="786" y="706"/>
                    <a:pt x="786" y="706"/>
                  </a:cubicBezTo>
                  <a:cubicBezTo>
                    <a:pt x="786" y="707"/>
                    <a:pt x="787" y="708"/>
                    <a:pt x="788" y="709"/>
                  </a:cubicBezTo>
                  <a:cubicBezTo>
                    <a:pt x="790" y="710"/>
                    <a:pt x="790" y="710"/>
                    <a:pt x="790" y="710"/>
                  </a:cubicBezTo>
                  <a:cubicBezTo>
                    <a:pt x="792" y="707"/>
                    <a:pt x="792" y="707"/>
                    <a:pt x="792" y="707"/>
                  </a:cubicBezTo>
                  <a:cubicBezTo>
                    <a:pt x="789" y="706"/>
                    <a:pt x="789" y="706"/>
                    <a:pt x="789" y="706"/>
                  </a:cubicBezTo>
                  <a:cubicBezTo>
                    <a:pt x="784" y="717"/>
                    <a:pt x="784" y="717"/>
                    <a:pt x="784" y="717"/>
                  </a:cubicBezTo>
                  <a:cubicBezTo>
                    <a:pt x="783" y="719"/>
                    <a:pt x="784" y="721"/>
                    <a:pt x="785" y="722"/>
                  </a:cubicBezTo>
                  <a:cubicBezTo>
                    <a:pt x="790" y="725"/>
                    <a:pt x="790" y="725"/>
                    <a:pt x="790" y="725"/>
                  </a:cubicBezTo>
                  <a:cubicBezTo>
                    <a:pt x="787" y="735"/>
                    <a:pt x="787" y="735"/>
                    <a:pt x="787" y="735"/>
                  </a:cubicBezTo>
                  <a:cubicBezTo>
                    <a:pt x="786" y="737"/>
                    <a:pt x="787" y="739"/>
                    <a:pt x="789" y="740"/>
                  </a:cubicBezTo>
                  <a:cubicBezTo>
                    <a:pt x="789" y="740"/>
                    <a:pt x="789" y="740"/>
                    <a:pt x="789" y="740"/>
                  </a:cubicBezTo>
                  <a:cubicBezTo>
                    <a:pt x="787" y="754"/>
                    <a:pt x="787" y="754"/>
                    <a:pt x="787" y="754"/>
                  </a:cubicBezTo>
                  <a:cubicBezTo>
                    <a:pt x="786" y="756"/>
                    <a:pt x="787" y="757"/>
                    <a:pt x="788" y="758"/>
                  </a:cubicBezTo>
                  <a:cubicBezTo>
                    <a:pt x="789" y="759"/>
                    <a:pt x="789" y="759"/>
                    <a:pt x="789" y="759"/>
                  </a:cubicBezTo>
                  <a:cubicBezTo>
                    <a:pt x="792" y="756"/>
                    <a:pt x="792" y="756"/>
                    <a:pt x="792" y="756"/>
                  </a:cubicBezTo>
                  <a:cubicBezTo>
                    <a:pt x="788" y="755"/>
                    <a:pt x="788" y="755"/>
                    <a:pt x="788" y="755"/>
                  </a:cubicBezTo>
                  <a:cubicBezTo>
                    <a:pt x="786" y="766"/>
                    <a:pt x="786" y="766"/>
                    <a:pt x="786" y="766"/>
                  </a:cubicBezTo>
                  <a:cubicBezTo>
                    <a:pt x="786" y="768"/>
                    <a:pt x="787" y="769"/>
                    <a:pt x="788" y="770"/>
                  </a:cubicBezTo>
                  <a:cubicBezTo>
                    <a:pt x="790" y="771"/>
                    <a:pt x="790" y="771"/>
                    <a:pt x="790" y="771"/>
                  </a:cubicBezTo>
                  <a:cubicBezTo>
                    <a:pt x="792" y="768"/>
                    <a:pt x="792" y="768"/>
                    <a:pt x="792" y="768"/>
                  </a:cubicBezTo>
                  <a:cubicBezTo>
                    <a:pt x="788" y="768"/>
                    <a:pt x="788" y="768"/>
                    <a:pt x="788" y="768"/>
                  </a:cubicBezTo>
                  <a:cubicBezTo>
                    <a:pt x="786" y="785"/>
                    <a:pt x="786" y="785"/>
                    <a:pt x="786" y="785"/>
                  </a:cubicBezTo>
                  <a:cubicBezTo>
                    <a:pt x="786" y="787"/>
                    <a:pt x="787" y="788"/>
                    <a:pt x="788" y="789"/>
                  </a:cubicBezTo>
                  <a:cubicBezTo>
                    <a:pt x="790" y="790"/>
                    <a:pt x="790" y="790"/>
                    <a:pt x="790" y="790"/>
                  </a:cubicBezTo>
                  <a:cubicBezTo>
                    <a:pt x="792" y="787"/>
                    <a:pt x="792" y="787"/>
                    <a:pt x="792" y="787"/>
                  </a:cubicBezTo>
                  <a:cubicBezTo>
                    <a:pt x="791" y="783"/>
                    <a:pt x="791" y="783"/>
                    <a:pt x="791" y="783"/>
                  </a:cubicBezTo>
                  <a:cubicBezTo>
                    <a:pt x="776" y="789"/>
                    <a:pt x="776" y="789"/>
                    <a:pt x="776" y="789"/>
                  </a:cubicBezTo>
                  <a:cubicBezTo>
                    <a:pt x="775" y="789"/>
                    <a:pt x="774" y="790"/>
                    <a:pt x="774" y="792"/>
                  </a:cubicBezTo>
                  <a:cubicBezTo>
                    <a:pt x="773" y="793"/>
                    <a:pt x="774" y="795"/>
                    <a:pt x="775" y="796"/>
                  </a:cubicBezTo>
                  <a:cubicBezTo>
                    <a:pt x="780" y="799"/>
                    <a:pt x="780" y="799"/>
                    <a:pt x="780" y="799"/>
                  </a:cubicBezTo>
                  <a:cubicBezTo>
                    <a:pt x="782" y="795"/>
                    <a:pt x="782" y="795"/>
                    <a:pt x="782" y="795"/>
                  </a:cubicBezTo>
                  <a:cubicBezTo>
                    <a:pt x="779" y="793"/>
                    <a:pt x="779" y="793"/>
                    <a:pt x="779" y="793"/>
                  </a:cubicBezTo>
                  <a:cubicBezTo>
                    <a:pt x="782" y="795"/>
                    <a:pt x="782" y="795"/>
                    <a:pt x="782" y="795"/>
                  </a:cubicBezTo>
                  <a:cubicBezTo>
                    <a:pt x="781" y="792"/>
                    <a:pt x="781" y="792"/>
                    <a:pt x="781" y="792"/>
                  </a:cubicBezTo>
                  <a:cubicBezTo>
                    <a:pt x="781" y="792"/>
                    <a:pt x="780" y="792"/>
                    <a:pt x="779" y="793"/>
                  </a:cubicBezTo>
                  <a:cubicBezTo>
                    <a:pt x="782" y="795"/>
                    <a:pt x="782" y="795"/>
                    <a:pt x="782" y="795"/>
                  </a:cubicBezTo>
                  <a:cubicBezTo>
                    <a:pt x="781" y="792"/>
                    <a:pt x="781" y="792"/>
                    <a:pt x="781" y="792"/>
                  </a:cubicBezTo>
                  <a:cubicBezTo>
                    <a:pt x="782" y="795"/>
                    <a:pt x="782" y="795"/>
                    <a:pt x="782" y="795"/>
                  </a:cubicBezTo>
                  <a:cubicBezTo>
                    <a:pt x="782" y="792"/>
                    <a:pt x="782" y="792"/>
                    <a:pt x="782" y="792"/>
                  </a:cubicBezTo>
                  <a:cubicBezTo>
                    <a:pt x="782" y="792"/>
                    <a:pt x="782" y="792"/>
                    <a:pt x="781" y="792"/>
                  </a:cubicBezTo>
                  <a:cubicBezTo>
                    <a:pt x="782" y="795"/>
                    <a:pt x="782" y="795"/>
                    <a:pt x="782" y="795"/>
                  </a:cubicBezTo>
                  <a:cubicBezTo>
                    <a:pt x="782" y="792"/>
                    <a:pt x="782" y="792"/>
                    <a:pt x="782" y="792"/>
                  </a:cubicBezTo>
                  <a:cubicBezTo>
                    <a:pt x="782" y="795"/>
                    <a:pt x="782" y="795"/>
                    <a:pt x="782" y="795"/>
                  </a:cubicBezTo>
                  <a:cubicBezTo>
                    <a:pt x="782" y="792"/>
                    <a:pt x="782" y="792"/>
                    <a:pt x="782" y="792"/>
                  </a:cubicBezTo>
                  <a:cubicBezTo>
                    <a:pt x="782" y="792"/>
                    <a:pt x="782" y="792"/>
                    <a:pt x="782" y="792"/>
                  </a:cubicBezTo>
                  <a:cubicBezTo>
                    <a:pt x="782" y="795"/>
                    <a:pt x="782" y="795"/>
                    <a:pt x="782" y="795"/>
                  </a:cubicBezTo>
                  <a:cubicBezTo>
                    <a:pt x="782" y="792"/>
                    <a:pt x="782" y="792"/>
                    <a:pt x="782" y="792"/>
                  </a:cubicBezTo>
                  <a:cubicBezTo>
                    <a:pt x="782" y="793"/>
                    <a:pt x="782" y="793"/>
                    <a:pt x="782" y="793"/>
                  </a:cubicBezTo>
                  <a:cubicBezTo>
                    <a:pt x="782" y="792"/>
                    <a:pt x="782" y="792"/>
                    <a:pt x="782" y="792"/>
                  </a:cubicBezTo>
                  <a:cubicBezTo>
                    <a:pt x="782" y="792"/>
                    <a:pt x="782" y="792"/>
                    <a:pt x="782" y="792"/>
                  </a:cubicBezTo>
                  <a:cubicBezTo>
                    <a:pt x="782" y="793"/>
                    <a:pt x="782" y="793"/>
                    <a:pt x="782" y="793"/>
                  </a:cubicBezTo>
                  <a:cubicBezTo>
                    <a:pt x="782" y="792"/>
                    <a:pt x="782" y="792"/>
                    <a:pt x="782" y="792"/>
                  </a:cubicBezTo>
                  <a:cubicBezTo>
                    <a:pt x="782" y="792"/>
                    <a:pt x="782" y="792"/>
                    <a:pt x="781" y="791"/>
                  </a:cubicBezTo>
                  <a:cubicBezTo>
                    <a:pt x="777" y="791"/>
                    <a:pt x="769" y="790"/>
                    <a:pt x="763" y="788"/>
                  </a:cubicBezTo>
                  <a:cubicBezTo>
                    <a:pt x="756" y="787"/>
                    <a:pt x="751" y="786"/>
                    <a:pt x="751" y="786"/>
                  </a:cubicBezTo>
                  <a:cubicBezTo>
                    <a:pt x="749" y="786"/>
                    <a:pt x="747" y="787"/>
                    <a:pt x="747" y="789"/>
                  </a:cubicBezTo>
                  <a:cubicBezTo>
                    <a:pt x="746" y="790"/>
                    <a:pt x="747" y="792"/>
                    <a:pt x="748" y="793"/>
                  </a:cubicBezTo>
                  <a:cubicBezTo>
                    <a:pt x="752" y="796"/>
                    <a:pt x="752" y="796"/>
                    <a:pt x="752" y="796"/>
                  </a:cubicBezTo>
                  <a:cubicBezTo>
                    <a:pt x="754" y="792"/>
                    <a:pt x="754" y="792"/>
                    <a:pt x="754" y="792"/>
                  </a:cubicBezTo>
                  <a:cubicBezTo>
                    <a:pt x="751" y="789"/>
                    <a:pt x="751" y="789"/>
                    <a:pt x="751" y="789"/>
                  </a:cubicBezTo>
                  <a:cubicBezTo>
                    <a:pt x="754" y="792"/>
                    <a:pt x="754" y="792"/>
                    <a:pt x="754" y="792"/>
                  </a:cubicBezTo>
                  <a:cubicBezTo>
                    <a:pt x="753" y="789"/>
                    <a:pt x="753" y="789"/>
                    <a:pt x="753" y="789"/>
                  </a:cubicBezTo>
                  <a:cubicBezTo>
                    <a:pt x="752" y="789"/>
                    <a:pt x="752" y="789"/>
                    <a:pt x="751" y="789"/>
                  </a:cubicBezTo>
                  <a:cubicBezTo>
                    <a:pt x="754" y="792"/>
                    <a:pt x="754" y="792"/>
                    <a:pt x="754" y="792"/>
                  </a:cubicBezTo>
                  <a:cubicBezTo>
                    <a:pt x="753" y="789"/>
                    <a:pt x="753" y="789"/>
                    <a:pt x="753" y="789"/>
                  </a:cubicBezTo>
                  <a:cubicBezTo>
                    <a:pt x="754" y="792"/>
                    <a:pt x="754" y="792"/>
                    <a:pt x="754" y="792"/>
                  </a:cubicBezTo>
                  <a:cubicBezTo>
                    <a:pt x="753" y="789"/>
                    <a:pt x="753" y="789"/>
                    <a:pt x="753" y="789"/>
                  </a:cubicBezTo>
                  <a:cubicBezTo>
                    <a:pt x="753" y="789"/>
                    <a:pt x="753" y="789"/>
                    <a:pt x="753" y="789"/>
                  </a:cubicBezTo>
                  <a:cubicBezTo>
                    <a:pt x="754" y="792"/>
                    <a:pt x="754" y="792"/>
                    <a:pt x="754" y="792"/>
                  </a:cubicBezTo>
                  <a:cubicBezTo>
                    <a:pt x="753" y="789"/>
                    <a:pt x="753" y="789"/>
                    <a:pt x="753" y="789"/>
                  </a:cubicBezTo>
                  <a:cubicBezTo>
                    <a:pt x="754" y="792"/>
                    <a:pt x="754" y="792"/>
                    <a:pt x="754" y="792"/>
                  </a:cubicBezTo>
                  <a:cubicBezTo>
                    <a:pt x="754" y="788"/>
                    <a:pt x="754" y="788"/>
                    <a:pt x="754" y="788"/>
                  </a:cubicBezTo>
                  <a:cubicBezTo>
                    <a:pt x="754" y="788"/>
                    <a:pt x="754" y="788"/>
                    <a:pt x="753" y="789"/>
                  </a:cubicBezTo>
                  <a:cubicBezTo>
                    <a:pt x="754" y="792"/>
                    <a:pt x="754" y="792"/>
                    <a:pt x="754" y="792"/>
                  </a:cubicBezTo>
                  <a:cubicBezTo>
                    <a:pt x="754" y="788"/>
                    <a:pt x="754" y="788"/>
                    <a:pt x="754" y="788"/>
                  </a:cubicBezTo>
                  <a:cubicBezTo>
                    <a:pt x="754" y="791"/>
                    <a:pt x="754" y="791"/>
                    <a:pt x="754" y="791"/>
                  </a:cubicBezTo>
                  <a:cubicBezTo>
                    <a:pt x="754" y="788"/>
                    <a:pt x="754" y="788"/>
                    <a:pt x="754" y="788"/>
                  </a:cubicBezTo>
                  <a:cubicBezTo>
                    <a:pt x="754" y="788"/>
                    <a:pt x="754" y="788"/>
                    <a:pt x="754" y="788"/>
                  </a:cubicBezTo>
                  <a:cubicBezTo>
                    <a:pt x="754" y="791"/>
                    <a:pt x="754" y="791"/>
                    <a:pt x="754" y="791"/>
                  </a:cubicBezTo>
                  <a:cubicBezTo>
                    <a:pt x="754" y="788"/>
                    <a:pt x="754" y="788"/>
                    <a:pt x="754" y="788"/>
                  </a:cubicBezTo>
                  <a:cubicBezTo>
                    <a:pt x="754" y="788"/>
                    <a:pt x="753" y="788"/>
                    <a:pt x="751" y="788"/>
                  </a:cubicBezTo>
                  <a:cubicBezTo>
                    <a:pt x="748" y="788"/>
                    <a:pt x="745" y="787"/>
                    <a:pt x="741" y="787"/>
                  </a:cubicBezTo>
                  <a:cubicBezTo>
                    <a:pt x="738" y="787"/>
                    <a:pt x="735" y="786"/>
                    <a:pt x="733" y="786"/>
                  </a:cubicBezTo>
                  <a:cubicBezTo>
                    <a:pt x="732" y="786"/>
                    <a:pt x="732" y="786"/>
                    <a:pt x="732" y="786"/>
                  </a:cubicBezTo>
                  <a:cubicBezTo>
                    <a:pt x="731" y="786"/>
                    <a:pt x="731" y="787"/>
                    <a:pt x="731" y="787"/>
                  </a:cubicBezTo>
                  <a:cubicBezTo>
                    <a:pt x="731" y="787"/>
                    <a:pt x="730" y="787"/>
                    <a:pt x="730" y="787"/>
                  </a:cubicBezTo>
                  <a:cubicBezTo>
                    <a:pt x="730" y="787"/>
                    <a:pt x="729" y="788"/>
                    <a:pt x="729" y="788"/>
                  </a:cubicBezTo>
                  <a:cubicBezTo>
                    <a:pt x="728" y="789"/>
                    <a:pt x="728" y="790"/>
                    <a:pt x="728" y="791"/>
                  </a:cubicBezTo>
                  <a:cubicBezTo>
                    <a:pt x="728" y="792"/>
                    <a:pt x="729" y="793"/>
                    <a:pt x="730" y="794"/>
                  </a:cubicBezTo>
                  <a:cubicBezTo>
                    <a:pt x="732" y="795"/>
                    <a:pt x="732" y="795"/>
                    <a:pt x="732" y="795"/>
                  </a:cubicBezTo>
                  <a:cubicBezTo>
                    <a:pt x="734" y="792"/>
                    <a:pt x="734" y="792"/>
                    <a:pt x="734" y="792"/>
                  </a:cubicBezTo>
                  <a:cubicBezTo>
                    <a:pt x="734" y="788"/>
                    <a:pt x="734" y="788"/>
                    <a:pt x="734" y="788"/>
                  </a:cubicBezTo>
                  <a:cubicBezTo>
                    <a:pt x="734" y="788"/>
                    <a:pt x="728" y="788"/>
                    <a:pt x="721" y="788"/>
                  </a:cubicBezTo>
                  <a:cubicBezTo>
                    <a:pt x="718" y="788"/>
                    <a:pt x="715" y="788"/>
                    <a:pt x="712" y="789"/>
                  </a:cubicBezTo>
                  <a:cubicBezTo>
                    <a:pt x="711" y="789"/>
                    <a:pt x="710" y="789"/>
                    <a:pt x="709" y="789"/>
                  </a:cubicBezTo>
                  <a:cubicBezTo>
                    <a:pt x="709" y="789"/>
                    <a:pt x="708" y="789"/>
                    <a:pt x="708" y="789"/>
                  </a:cubicBezTo>
                  <a:cubicBezTo>
                    <a:pt x="707" y="789"/>
                    <a:pt x="707" y="789"/>
                    <a:pt x="707" y="789"/>
                  </a:cubicBezTo>
                  <a:cubicBezTo>
                    <a:pt x="707" y="789"/>
                    <a:pt x="707" y="789"/>
                    <a:pt x="707" y="789"/>
                  </a:cubicBezTo>
                  <a:cubicBezTo>
                    <a:pt x="706" y="789"/>
                    <a:pt x="706" y="789"/>
                    <a:pt x="706" y="789"/>
                  </a:cubicBezTo>
                  <a:cubicBezTo>
                    <a:pt x="706" y="790"/>
                    <a:pt x="705" y="790"/>
                    <a:pt x="705" y="791"/>
                  </a:cubicBezTo>
                  <a:cubicBezTo>
                    <a:pt x="704" y="793"/>
                    <a:pt x="704" y="795"/>
                    <a:pt x="706" y="796"/>
                  </a:cubicBezTo>
                  <a:cubicBezTo>
                    <a:pt x="710" y="798"/>
                    <a:pt x="710" y="798"/>
                    <a:pt x="710" y="798"/>
                  </a:cubicBezTo>
                  <a:cubicBezTo>
                    <a:pt x="712" y="795"/>
                    <a:pt x="712" y="795"/>
                    <a:pt x="712" y="795"/>
                  </a:cubicBezTo>
                  <a:cubicBezTo>
                    <a:pt x="709" y="793"/>
                    <a:pt x="709" y="793"/>
                    <a:pt x="709" y="793"/>
                  </a:cubicBezTo>
                  <a:cubicBezTo>
                    <a:pt x="712" y="795"/>
                    <a:pt x="712" y="795"/>
                    <a:pt x="712" y="795"/>
                  </a:cubicBezTo>
                  <a:cubicBezTo>
                    <a:pt x="710" y="792"/>
                    <a:pt x="710" y="792"/>
                    <a:pt x="710" y="792"/>
                  </a:cubicBezTo>
                  <a:cubicBezTo>
                    <a:pt x="710" y="792"/>
                    <a:pt x="709" y="792"/>
                    <a:pt x="709" y="793"/>
                  </a:cubicBezTo>
                  <a:cubicBezTo>
                    <a:pt x="712" y="795"/>
                    <a:pt x="712" y="795"/>
                    <a:pt x="712" y="795"/>
                  </a:cubicBezTo>
                  <a:cubicBezTo>
                    <a:pt x="710" y="792"/>
                    <a:pt x="710" y="792"/>
                    <a:pt x="710" y="792"/>
                  </a:cubicBezTo>
                  <a:cubicBezTo>
                    <a:pt x="712" y="795"/>
                    <a:pt x="712" y="795"/>
                    <a:pt x="712" y="795"/>
                  </a:cubicBezTo>
                  <a:cubicBezTo>
                    <a:pt x="711" y="791"/>
                    <a:pt x="711" y="791"/>
                    <a:pt x="711" y="791"/>
                  </a:cubicBezTo>
                  <a:cubicBezTo>
                    <a:pt x="711" y="791"/>
                    <a:pt x="711" y="791"/>
                    <a:pt x="710" y="792"/>
                  </a:cubicBezTo>
                  <a:cubicBezTo>
                    <a:pt x="712" y="795"/>
                    <a:pt x="712" y="795"/>
                    <a:pt x="712" y="795"/>
                  </a:cubicBezTo>
                  <a:cubicBezTo>
                    <a:pt x="711" y="791"/>
                    <a:pt x="711" y="791"/>
                    <a:pt x="711" y="791"/>
                  </a:cubicBezTo>
                  <a:cubicBezTo>
                    <a:pt x="712" y="793"/>
                    <a:pt x="712" y="793"/>
                    <a:pt x="712" y="793"/>
                  </a:cubicBezTo>
                  <a:cubicBezTo>
                    <a:pt x="712" y="791"/>
                    <a:pt x="712" y="791"/>
                    <a:pt x="712" y="791"/>
                  </a:cubicBezTo>
                  <a:cubicBezTo>
                    <a:pt x="711" y="791"/>
                    <a:pt x="711" y="791"/>
                    <a:pt x="711" y="791"/>
                  </a:cubicBezTo>
                  <a:cubicBezTo>
                    <a:pt x="712" y="793"/>
                    <a:pt x="712" y="793"/>
                    <a:pt x="712" y="793"/>
                  </a:cubicBezTo>
                  <a:cubicBezTo>
                    <a:pt x="712" y="791"/>
                    <a:pt x="712" y="791"/>
                    <a:pt x="712" y="791"/>
                  </a:cubicBezTo>
                  <a:cubicBezTo>
                    <a:pt x="711" y="791"/>
                    <a:pt x="711" y="791"/>
                    <a:pt x="711" y="791"/>
                  </a:cubicBezTo>
                  <a:cubicBezTo>
                    <a:pt x="711" y="791"/>
                    <a:pt x="709" y="791"/>
                    <a:pt x="706" y="790"/>
                  </a:cubicBezTo>
                  <a:cubicBezTo>
                    <a:pt x="703" y="790"/>
                    <a:pt x="698" y="789"/>
                    <a:pt x="694" y="788"/>
                  </a:cubicBezTo>
                  <a:cubicBezTo>
                    <a:pt x="692" y="788"/>
                    <a:pt x="690" y="787"/>
                    <a:pt x="688" y="787"/>
                  </a:cubicBezTo>
                  <a:cubicBezTo>
                    <a:pt x="688" y="787"/>
                    <a:pt x="687" y="787"/>
                    <a:pt x="686" y="787"/>
                  </a:cubicBezTo>
                  <a:cubicBezTo>
                    <a:pt x="686" y="787"/>
                    <a:pt x="685" y="787"/>
                    <a:pt x="685" y="787"/>
                  </a:cubicBezTo>
                  <a:cubicBezTo>
                    <a:pt x="684" y="787"/>
                    <a:pt x="684" y="787"/>
                    <a:pt x="684" y="787"/>
                  </a:cubicBezTo>
                  <a:cubicBezTo>
                    <a:pt x="684" y="787"/>
                    <a:pt x="683" y="787"/>
                    <a:pt x="683" y="787"/>
                  </a:cubicBezTo>
                  <a:cubicBezTo>
                    <a:pt x="682" y="787"/>
                    <a:pt x="682" y="788"/>
                    <a:pt x="681" y="789"/>
                  </a:cubicBezTo>
                  <a:cubicBezTo>
                    <a:pt x="681" y="789"/>
                    <a:pt x="680" y="790"/>
                    <a:pt x="681" y="791"/>
                  </a:cubicBezTo>
                  <a:cubicBezTo>
                    <a:pt x="681" y="792"/>
                    <a:pt x="681" y="793"/>
                    <a:pt x="682" y="794"/>
                  </a:cubicBezTo>
                  <a:cubicBezTo>
                    <a:pt x="687" y="797"/>
                    <a:pt x="687" y="797"/>
                    <a:pt x="687" y="797"/>
                  </a:cubicBezTo>
                  <a:cubicBezTo>
                    <a:pt x="689" y="793"/>
                    <a:pt x="689" y="793"/>
                    <a:pt x="689" y="793"/>
                  </a:cubicBezTo>
                  <a:cubicBezTo>
                    <a:pt x="686" y="791"/>
                    <a:pt x="686" y="791"/>
                    <a:pt x="686" y="791"/>
                  </a:cubicBezTo>
                  <a:cubicBezTo>
                    <a:pt x="689" y="793"/>
                    <a:pt x="689" y="793"/>
                    <a:pt x="689" y="793"/>
                  </a:cubicBezTo>
                  <a:cubicBezTo>
                    <a:pt x="687" y="790"/>
                    <a:pt x="687" y="790"/>
                    <a:pt x="687" y="790"/>
                  </a:cubicBezTo>
                  <a:cubicBezTo>
                    <a:pt x="687" y="790"/>
                    <a:pt x="686" y="790"/>
                    <a:pt x="686" y="791"/>
                  </a:cubicBezTo>
                  <a:cubicBezTo>
                    <a:pt x="689" y="793"/>
                    <a:pt x="689" y="793"/>
                    <a:pt x="689" y="793"/>
                  </a:cubicBezTo>
                  <a:cubicBezTo>
                    <a:pt x="687" y="790"/>
                    <a:pt x="687" y="790"/>
                    <a:pt x="687" y="790"/>
                  </a:cubicBezTo>
                  <a:cubicBezTo>
                    <a:pt x="689" y="793"/>
                    <a:pt x="689" y="793"/>
                    <a:pt x="689" y="793"/>
                  </a:cubicBezTo>
                  <a:cubicBezTo>
                    <a:pt x="688" y="790"/>
                    <a:pt x="688" y="790"/>
                    <a:pt x="688" y="790"/>
                  </a:cubicBezTo>
                  <a:cubicBezTo>
                    <a:pt x="688" y="790"/>
                    <a:pt x="688" y="790"/>
                    <a:pt x="687" y="790"/>
                  </a:cubicBezTo>
                  <a:cubicBezTo>
                    <a:pt x="689" y="793"/>
                    <a:pt x="689" y="793"/>
                    <a:pt x="689" y="793"/>
                  </a:cubicBezTo>
                  <a:cubicBezTo>
                    <a:pt x="688" y="790"/>
                    <a:pt x="688" y="790"/>
                    <a:pt x="688" y="790"/>
                  </a:cubicBezTo>
                  <a:cubicBezTo>
                    <a:pt x="689" y="792"/>
                    <a:pt x="689" y="792"/>
                    <a:pt x="689" y="792"/>
                  </a:cubicBezTo>
                  <a:cubicBezTo>
                    <a:pt x="688" y="790"/>
                    <a:pt x="688" y="790"/>
                    <a:pt x="688" y="790"/>
                  </a:cubicBezTo>
                  <a:cubicBezTo>
                    <a:pt x="688" y="790"/>
                    <a:pt x="688" y="790"/>
                    <a:pt x="688" y="790"/>
                  </a:cubicBezTo>
                  <a:cubicBezTo>
                    <a:pt x="689" y="792"/>
                    <a:pt x="689" y="792"/>
                    <a:pt x="689" y="792"/>
                  </a:cubicBezTo>
                  <a:cubicBezTo>
                    <a:pt x="688" y="790"/>
                    <a:pt x="688" y="790"/>
                    <a:pt x="688" y="790"/>
                  </a:cubicBezTo>
                  <a:cubicBezTo>
                    <a:pt x="688" y="790"/>
                    <a:pt x="688" y="790"/>
                    <a:pt x="688" y="790"/>
                  </a:cubicBezTo>
                  <a:cubicBezTo>
                    <a:pt x="688" y="790"/>
                    <a:pt x="688" y="790"/>
                    <a:pt x="688" y="790"/>
                  </a:cubicBezTo>
                  <a:cubicBezTo>
                    <a:pt x="688" y="790"/>
                    <a:pt x="688" y="790"/>
                    <a:pt x="688" y="790"/>
                  </a:cubicBezTo>
                  <a:cubicBezTo>
                    <a:pt x="688" y="790"/>
                    <a:pt x="688" y="790"/>
                    <a:pt x="688" y="790"/>
                  </a:cubicBezTo>
                  <a:cubicBezTo>
                    <a:pt x="688" y="790"/>
                    <a:pt x="688" y="790"/>
                    <a:pt x="688" y="790"/>
                  </a:cubicBezTo>
                  <a:cubicBezTo>
                    <a:pt x="688" y="790"/>
                    <a:pt x="688" y="790"/>
                    <a:pt x="687" y="790"/>
                  </a:cubicBezTo>
                  <a:cubicBezTo>
                    <a:pt x="684" y="790"/>
                    <a:pt x="678" y="789"/>
                    <a:pt x="672" y="789"/>
                  </a:cubicBezTo>
                  <a:cubicBezTo>
                    <a:pt x="669" y="789"/>
                    <a:pt x="666" y="789"/>
                    <a:pt x="664" y="789"/>
                  </a:cubicBezTo>
                  <a:cubicBezTo>
                    <a:pt x="663" y="789"/>
                    <a:pt x="662" y="789"/>
                    <a:pt x="662" y="789"/>
                  </a:cubicBezTo>
                  <a:cubicBezTo>
                    <a:pt x="661" y="789"/>
                    <a:pt x="660" y="789"/>
                    <a:pt x="660" y="789"/>
                  </a:cubicBezTo>
                  <a:cubicBezTo>
                    <a:pt x="660" y="789"/>
                    <a:pt x="660" y="789"/>
                    <a:pt x="660" y="789"/>
                  </a:cubicBezTo>
                  <a:cubicBezTo>
                    <a:pt x="660" y="789"/>
                    <a:pt x="660" y="789"/>
                    <a:pt x="660" y="789"/>
                  </a:cubicBezTo>
                  <a:cubicBezTo>
                    <a:pt x="659" y="789"/>
                    <a:pt x="659" y="789"/>
                    <a:pt x="659" y="789"/>
                  </a:cubicBezTo>
                  <a:cubicBezTo>
                    <a:pt x="658" y="789"/>
                    <a:pt x="658" y="789"/>
                    <a:pt x="658" y="789"/>
                  </a:cubicBezTo>
                  <a:cubicBezTo>
                    <a:pt x="658" y="790"/>
                    <a:pt x="658" y="790"/>
                    <a:pt x="658" y="790"/>
                  </a:cubicBezTo>
                  <a:cubicBezTo>
                    <a:pt x="657" y="790"/>
                    <a:pt x="657" y="790"/>
                    <a:pt x="657" y="791"/>
                  </a:cubicBezTo>
                  <a:cubicBezTo>
                    <a:pt x="656" y="793"/>
                    <a:pt x="656" y="795"/>
                    <a:pt x="658" y="796"/>
                  </a:cubicBezTo>
                  <a:cubicBezTo>
                    <a:pt x="660" y="797"/>
                    <a:pt x="660" y="797"/>
                    <a:pt x="660" y="797"/>
                  </a:cubicBezTo>
                  <a:cubicBezTo>
                    <a:pt x="662" y="794"/>
                    <a:pt x="662" y="794"/>
                    <a:pt x="662" y="794"/>
                  </a:cubicBezTo>
                  <a:cubicBezTo>
                    <a:pt x="659" y="792"/>
                    <a:pt x="659" y="792"/>
                    <a:pt x="659" y="792"/>
                  </a:cubicBezTo>
                  <a:cubicBezTo>
                    <a:pt x="662" y="794"/>
                    <a:pt x="662" y="794"/>
                    <a:pt x="662" y="794"/>
                  </a:cubicBezTo>
                  <a:cubicBezTo>
                    <a:pt x="660" y="790"/>
                    <a:pt x="660" y="790"/>
                    <a:pt x="660" y="790"/>
                  </a:cubicBezTo>
                  <a:cubicBezTo>
                    <a:pt x="660" y="790"/>
                    <a:pt x="659" y="790"/>
                    <a:pt x="659" y="792"/>
                  </a:cubicBezTo>
                  <a:cubicBezTo>
                    <a:pt x="662" y="794"/>
                    <a:pt x="662" y="794"/>
                    <a:pt x="662" y="794"/>
                  </a:cubicBezTo>
                  <a:cubicBezTo>
                    <a:pt x="660" y="790"/>
                    <a:pt x="660" y="790"/>
                    <a:pt x="660" y="790"/>
                  </a:cubicBezTo>
                  <a:cubicBezTo>
                    <a:pt x="662" y="794"/>
                    <a:pt x="662" y="794"/>
                    <a:pt x="662" y="794"/>
                  </a:cubicBezTo>
                  <a:cubicBezTo>
                    <a:pt x="661" y="790"/>
                    <a:pt x="661" y="790"/>
                    <a:pt x="661" y="790"/>
                  </a:cubicBezTo>
                  <a:cubicBezTo>
                    <a:pt x="661" y="790"/>
                    <a:pt x="661" y="790"/>
                    <a:pt x="660" y="790"/>
                  </a:cubicBezTo>
                  <a:cubicBezTo>
                    <a:pt x="662" y="794"/>
                    <a:pt x="662" y="794"/>
                    <a:pt x="662" y="794"/>
                  </a:cubicBezTo>
                  <a:cubicBezTo>
                    <a:pt x="661" y="790"/>
                    <a:pt x="661" y="790"/>
                    <a:pt x="661" y="790"/>
                  </a:cubicBezTo>
                  <a:cubicBezTo>
                    <a:pt x="662" y="793"/>
                    <a:pt x="662" y="793"/>
                    <a:pt x="662" y="793"/>
                  </a:cubicBezTo>
                  <a:cubicBezTo>
                    <a:pt x="662" y="790"/>
                    <a:pt x="662" y="790"/>
                    <a:pt x="662" y="790"/>
                  </a:cubicBezTo>
                  <a:cubicBezTo>
                    <a:pt x="661" y="790"/>
                    <a:pt x="661" y="790"/>
                    <a:pt x="661" y="790"/>
                  </a:cubicBezTo>
                  <a:cubicBezTo>
                    <a:pt x="662" y="793"/>
                    <a:pt x="662" y="793"/>
                    <a:pt x="662" y="793"/>
                  </a:cubicBezTo>
                  <a:cubicBezTo>
                    <a:pt x="662" y="790"/>
                    <a:pt x="662" y="790"/>
                    <a:pt x="662" y="790"/>
                  </a:cubicBezTo>
                  <a:cubicBezTo>
                    <a:pt x="662" y="790"/>
                    <a:pt x="662" y="790"/>
                    <a:pt x="662" y="790"/>
                  </a:cubicBezTo>
                  <a:cubicBezTo>
                    <a:pt x="661" y="790"/>
                    <a:pt x="659" y="790"/>
                    <a:pt x="656" y="789"/>
                  </a:cubicBezTo>
                  <a:cubicBezTo>
                    <a:pt x="653" y="789"/>
                    <a:pt x="647" y="788"/>
                    <a:pt x="643" y="787"/>
                  </a:cubicBezTo>
                  <a:cubicBezTo>
                    <a:pt x="641" y="787"/>
                    <a:pt x="638" y="787"/>
                    <a:pt x="637" y="786"/>
                  </a:cubicBezTo>
                  <a:cubicBezTo>
                    <a:pt x="635" y="786"/>
                    <a:pt x="633" y="786"/>
                    <a:pt x="632" y="786"/>
                  </a:cubicBezTo>
                  <a:cubicBezTo>
                    <a:pt x="632" y="786"/>
                    <a:pt x="632" y="786"/>
                    <a:pt x="631" y="786"/>
                  </a:cubicBezTo>
                  <a:cubicBezTo>
                    <a:pt x="631" y="786"/>
                    <a:pt x="631" y="786"/>
                    <a:pt x="630" y="786"/>
                  </a:cubicBezTo>
                  <a:cubicBezTo>
                    <a:pt x="630" y="786"/>
                    <a:pt x="629" y="787"/>
                    <a:pt x="628" y="788"/>
                  </a:cubicBezTo>
                  <a:cubicBezTo>
                    <a:pt x="627" y="790"/>
                    <a:pt x="628" y="792"/>
                    <a:pt x="629" y="793"/>
                  </a:cubicBezTo>
                  <a:cubicBezTo>
                    <a:pt x="633" y="796"/>
                    <a:pt x="633" y="796"/>
                    <a:pt x="633" y="796"/>
                  </a:cubicBezTo>
                  <a:cubicBezTo>
                    <a:pt x="635" y="792"/>
                    <a:pt x="635" y="792"/>
                    <a:pt x="635" y="792"/>
                  </a:cubicBezTo>
                  <a:cubicBezTo>
                    <a:pt x="632" y="790"/>
                    <a:pt x="632" y="790"/>
                    <a:pt x="632" y="790"/>
                  </a:cubicBezTo>
                  <a:cubicBezTo>
                    <a:pt x="635" y="792"/>
                    <a:pt x="635" y="792"/>
                    <a:pt x="635" y="792"/>
                  </a:cubicBezTo>
                  <a:cubicBezTo>
                    <a:pt x="633" y="789"/>
                    <a:pt x="633" y="789"/>
                    <a:pt x="633" y="789"/>
                  </a:cubicBezTo>
                  <a:cubicBezTo>
                    <a:pt x="633" y="789"/>
                    <a:pt x="632" y="789"/>
                    <a:pt x="632" y="790"/>
                  </a:cubicBezTo>
                  <a:cubicBezTo>
                    <a:pt x="635" y="792"/>
                    <a:pt x="635" y="792"/>
                    <a:pt x="635" y="792"/>
                  </a:cubicBezTo>
                  <a:cubicBezTo>
                    <a:pt x="633" y="789"/>
                    <a:pt x="633" y="789"/>
                    <a:pt x="633" y="789"/>
                  </a:cubicBezTo>
                  <a:cubicBezTo>
                    <a:pt x="635" y="792"/>
                    <a:pt x="635" y="792"/>
                    <a:pt x="635" y="792"/>
                  </a:cubicBezTo>
                  <a:cubicBezTo>
                    <a:pt x="634" y="788"/>
                    <a:pt x="634" y="788"/>
                    <a:pt x="634" y="788"/>
                  </a:cubicBezTo>
                  <a:cubicBezTo>
                    <a:pt x="634" y="789"/>
                    <a:pt x="634" y="789"/>
                    <a:pt x="633" y="789"/>
                  </a:cubicBezTo>
                  <a:cubicBezTo>
                    <a:pt x="635" y="792"/>
                    <a:pt x="635" y="792"/>
                    <a:pt x="635" y="792"/>
                  </a:cubicBezTo>
                  <a:cubicBezTo>
                    <a:pt x="634" y="788"/>
                    <a:pt x="634" y="788"/>
                    <a:pt x="634" y="788"/>
                  </a:cubicBezTo>
                  <a:cubicBezTo>
                    <a:pt x="634" y="790"/>
                    <a:pt x="634" y="790"/>
                    <a:pt x="634" y="790"/>
                  </a:cubicBezTo>
                  <a:cubicBezTo>
                    <a:pt x="634" y="788"/>
                    <a:pt x="634" y="788"/>
                    <a:pt x="634" y="788"/>
                  </a:cubicBezTo>
                  <a:cubicBezTo>
                    <a:pt x="634" y="788"/>
                    <a:pt x="634" y="788"/>
                    <a:pt x="634" y="788"/>
                  </a:cubicBezTo>
                  <a:cubicBezTo>
                    <a:pt x="634" y="790"/>
                    <a:pt x="634" y="790"/>
                    <a:pt x="634" y="790"/>
                  </a:cubicBezTo>
                  <a:cubicBezTo>
                    <a:pt x="634" y="788"/>
                    <a:pt x="634" y="788"/>
                    <a:pt x="634" y="788"/>
                  </a:cubicBezTo>
                  <a:cubicBezTo>
                    <a:pt x="634" y="789"/>
                    <a:pt x="634" y="789"/>
                    <a:pt x="634" y="789"/>
                  </a:cubicBezTo>
                  <a:cubicBezTo>
                    <a:pt x="634" y="788"/>
                    <a:pt x="634" y="788"/>
                    <a:pt x="634" y="788"/>
                  </a:cubicBezTo>
                  <a:cubicBezTo>
                    <a:pt x="634" y="788"/>
                    <a:pt x="634" y="788"/>
                    <a:pt x="634" y="788"/>
                  </a:cubicBezTo>
                  <a:cubicBezTo>
                    <a:pt x="634" y="789"/>
                    <a:pt x="634" y="789"/>
                    <a:pt x="634" y="789"/>
                  </a:cubicBezTo>
                  <a:cubicBezTo>
                    <a:pt x="634" y="788"/>
                    <a:pt x="634" y="788"/>
                    <a:pt x="634" y="788"/>
                  </a:cubicBezTo>
                  <a:cubicBezTo>
                    <a:pt x="634" y="788"/>
                    <a:pt x="634" y="789"/>
                    <a:pt x="633" y="789"/>
                  </a:cubicBezTo>
                  <a:cubicBezTo>
                    <a:pt x="630" y="789"/>
                    <a:pt x="626" y="789"/>
                    <a:pt x="622" y="789"/>
                  </a:cubicBezTo>
                  <a:cubicBezTo>
                    <a:pt x="620" y="789"/>
                    <a:pt x="618" y="789"/>
                    <a:pt x="617" y="789"/>
                  </a:cubicBezTo>
                  <a:cubicBezTo>
                    <a:pt x="616" y="789"/>
                    <a:pt x="615" y="789"/>
                    <a:pt x="615" y="789"/>
                  </a:cubicBezTo>
                  <a:cubicBezTo>
                    <a:pt x="614" y="789"/>
                    <a:pt x="614" y="789"/>
                    <a:pt x="614" y="789"/>
                  </a:cubicBezTo>
                  <a:cubicBezTo>
                    <a:pt x="614" y="789"/>
                    <a:pt x="614" y="789"/>
                    <a:pt x="614" y="789"/>
                  </a:cubicBezTo>
                  <a:cubicBezTo>
                    <a:pt x="613" y="789"/>
                    <a:pt x="613" y="789"/>
                    <a:pt x="613" y="789"/>
                  </a:cubicBezTo>
                  <a:cubicBezTo>
                    <a:pt x="612" y="789"/>
                    <a:pt x="612" y="789"/>
                    <a:pt x="612" y="789"/>
                  </a:cubicBezTo>
                  <a:cubicBezTo>
                    <a:pt x="612" y="790"/>
                    <a:pt x="612" y="790"/>
                    <a:pt x="611" y="791"/>
                  </a:cubicBezTo>
                  <a:cubicBezTo>
                    <a:pt x="610" y="792"/>
                    <a:pt x="611" y="795"/>
                    <a:pt x="612" y="796"/>
                  </a:cubicBezTo>
                  <a:cubicBezTo>
                    <a:pt x="615" y="798"/>
                    <a:pt x="615" y="798"/>
                    <a:pt x="615" y="798"/>
                  </a:cubicBezTo>
                  <a:cubicBezTo>
                    <a:pt x="617" y="794"/>
                    <a:pt x="617" y="794"/>
                    <a:pt x="617" y="794"/>
                  </a:cubicBezTo>
                  <a:cubicBezTo>
                    <a:pt x="614" y="792"/>
                    <a:pt x="614" y="792"/>
                    <a:pt x="614" y="792"/>
                  </a:cubicBezTo>
                  <a:cubicBezTo>
                    <a:pt x="617" y="794"/>
                    <a:pt x="617" y="794"/>
                    <a:pt x="617" y="794"/>
                  </a:cubicBezTo>
                  <a:cubicBezTo>
                    <a:pt x="616" y="791"/>
                    <a:pt x="616" y="791"/>
                    <a:pt x="616" y="791"/>
                  </a:cubicBezTo>
                  <a:cubicBezTo>
                    <a:pt x="615" y="791"/>
                    <a:pt x="615" y="791"/>
                    <a:pt x="614" y="792"/>
                  </a:cubicBezTo>
                  <a:cubicBezTo>
                    <a:pt x="617" y="794"/>
                    <a:pt x="617" y="794"/>
                    <a:pt x="617" y="794"/>
                  </a:cubicBezTo>
                  <a:cubicBezTo>
                    <a:pt x="616" y="791"/>
                    <a:pt x="616" y="791"/>
                    <a:pt x="616" y="791"/>
                  </a:cubicBezTo>
                  <a:cubicBezTo>
                    <a:pt x="617" y="794"/>
                    <a:pt x="617" y="794"/>
                    <a:pt x="617" y="794"/>
                  </a:cubicBezTo>
                  <a:cubicBezTo>
                    <a:pt x="617" y="791"/>
                    <a:pt x="617" y="791"/>
                    <a:pt x="617" y="791"/>
                  </a:cubicBezTo>
                  <a:cubicBezTo>
                    <a:pt x="616" y="791"/>
                    <a:pt x="616" y="791"/>
                    <a:pt x="616" y="791"/>
                  </a:cubicBezTo>
                  <a:cubicBezTo>
                    <a:pt x="617" y="794"/>
                    <a:pt x="617" y="794"/>
                    <a:pt x="617" y="794"/>
                  </a:cubicBezTo>
                  <a:cubicBezTo>
                    <a:pt x="617" y="791"/>
                    <a:pt x="617" y="791"/>
                    <a:pt x="617" y="791"/>
                  </a:cubicBezTo>
                  <a:cubicBezTo>
                    <a:pt x="617" y="793"/>
                    <a:pt x="617" y="793"/>
                    <a:pt x="617" y="793"/>
                  </a:cubicBezTo>
                  <a:cubicBezTo>
                    <a:pt x="617" y="790"/>
                    <a:pt x="617" y="790"/>
                    <a:pt x="617" y="790"/>
                  </a:cubicBezTo>
                  <a:cubicBezTo>
                    <a:pt x="617" y="791"/>
                    <a:pt x="617" y="791"/>
                    <a:pt x="617" y="791"/>
                  </a:cubicBezTo>
                  <a:cubicBezTo>
                    <a:pt x="617" y="793"/>
                    <a:pt x="617" y="793"/>
                    <a:pt x="617" y="793"/>
                  </a:cubicBezTo>
                  <a:cubicBezTo>
                    <a:pt x="617" y="790"/>
                    <a:pt x="617" y="790"/>
                    <a:pt x="617" y="790"/>
                  </a:cubicBezTo>
                  <a:cubicBezTo>
                    <a:pt x="617" y="791"/>
                    <a:pt x="617" y="791"/>
                    <a:pt x="617" y="791"/>
                  </a:cubicBezTo>
                  <a:cubicBezTo>
                    <a:pt x="617" y="790"/>
                    <a:pt x="617" y="790"/>
                    <a:pt x="617" y="790"/>
                  </a:cubicBezTo>
                  <a:cubicBezTo>
                    <a:pt x="617" y="790"/>
                    <a:pt x="617" y="790"/>
                    <a:pt x="617" y="790"/>
                  </a:cubicBezTo>
                  <a:cubicBezTo>
                    <a:pt x="617" y="791"/>
                    <a:pt x="617" y="791"/>
                    <a:pt x="617" y="791"/>
                  </a:cubicBezTo>
                  <a:cubicBezTo>
                    <a:pt x="617" y="790"/>
                    <a:pt x="617" y="790"/>
                    <a:pt x="617" y="790"/>
                  </a:cubicBezTo>
                  <a:cubicBezTo>
                    <a:pt x="617" y="791"/>
                    <a:pt x="616" y="790"/>
                    <a:pt x="615" y="790"/>
                  </a:cubicBezTo>
                  <a:cubicBezTo>
                    <a:pt x="612" y="790"/>
                    <a:pt x="606" y="789"/>
                    <a:pt x="600" y="788"/>
                  </a:cubicBezTo>
                  <a:cubicBezTo>
                    <a:pt x="597" y="787"/>
                    <a:pt x="594" y="787"/>
                    <a:pt x="592" y="786"/>
                  </a:cubicBezTo>
                  <a:cubicBezTo>
                    <a:pt x="591" y="786"/>
                    <a:pt x="590" y="786"/>
                    <a:pt x="589" y="786"/>
                  </a:cubicBezTo>
                  <a:cubicBezTo>
                    <a:pt x="588" y="786"/>
                    <a:pt x="587" y="786"/>
                    <a:pt x="587" y="786"/>
                  </a:cubicBezTo>
                  <a:cubicBezTo>
                    <a:pt x="587" y="786"/>
                    <a:pt x="586" y="786"/>
                    <a:pt x="586" y="786"/>
                  </a:cubicBezTo>
                  <a:cubicBezTo>
                    <a:pt x="586" y="786"/>
                    <a:pt x="585" y="786"/>
                    <a:pt x="585" y="786"/>
                  </a:cubicBezTo>
                  <a:cubicBezTo>
                    <a:pt x="585" y="786"/>
                    <a:pt x="584" y="787"/>
                    <a:pt x="583" y="788"/>
                  </a:cubicBezTo>
                  <a:cubicBezTo>
                    <a:pt x="582" y="789"/>
                    <a:pt x="583" y="792"/>
                    <a:pt x="584" y="793"/>
                  </a:cubicBezTo>
                  <a:cubicBezTo>
                    <a:pt x="590" y="797"/>
                    <a:pt x="590" y="797"/>
                    <a:pt x="590" y="797"/>
                  </a:cubicBezTo>
                  <a:cubicBezTo>
                    <a:pt x="592" y="793"/>
                    <a:pt x="592" y="793"/>
                    <a:pt x="592" y="793"/>
                  </a:cubicBezTo>
                  <a:cubicBezTo>
                    <a:pt x="589" y="791"/>
                    <a:pt x="589" y="791"/>
                    <a:pt x="589" y="791"/>
                  </a:cubicBezTo>
                  <a:cubicBezTo>
                    <a:pt x="592" y="793"/>
                    <a:pt x="592" y="793"/>
                    <a:pt x="592" y="793"/>
                  </a:cubicBezTo>
                  <a:cubicBezTo>
                    <a:pt x="591" y="790"/>
                    <a:pt x="591" y="790"/>
                    <a:pt x="591" y="790"/>
                  </a:cubicBezTo>
                  <a:cubicBezTo>
                    <a:pt x="590" y="790"/>
                    <a:pt x="590" y="790"/>
                    <a:pt x="589" y="791"/>
                  </a:cubicBezTo>
                  <a:cubicBezTo>
                    <a:pt x="592" y="793"/>
                    <a:pt x="592" y="793"/>
                    <a:pt x="592" y="793"/>
                  </a:cubicBezTo>
                  <a:cubicBezTo>
                    <a:pt x="591" y="790"/>
                    <a:pt x="591" y="790"/>
                    <a:pt x="591" y="790"/>
                  </a:cubicBezTo>
                  <a:cubicBezTo>
                    <a:pt x="592" y="793"/>
                    <a:pt x="592" y="793"/>
                    <a:pt x="592" y="793"/>
                  </a:cubicBezTo>
                  <a:cubicBezTo>
                    <a:pt x="592" y="790"/>
                    <a:pt x="592" y="790"/>
                    <a:pt x="592" y="790"/>
                  </a:cubicBezTo>
                  <a:cubicBezTo>
                    <a:pt x="592" y="790"/>
                    <a:pt x="591" y="790"/>
                    <a:pt x="591" y="790"/>
                  </a:cubicBezTo>
                  <a:cubicBezTo>
                    <a:pt x="592" y="793"/>
                    <a:pt x="592" y="793"/>
                    <a:pt x="592" y="793"/>
                  </a:cubicBezTo>
                  <a:cubicBezTo>
                    <a:pt x="592" y="790"/>
                    <a:pt x="592" y="790"/>
                    <a:pt x="592" y="790"/>
                  </a:cubicBezTo>
                  <a:cubicBezTo>
                    <a:pt x="592" y="791"/>
                    <a:pt x="592" y="791"/>
                    <a:pt x="592" y="791"/>
                  </a:cubicBezTo>
                  <a:cubicBezTo>
                    <a:pt x="592" y="790"/>
                    <a:pt x="592" y="790"/>
                    <a:pt x="592" y="790"/>
                  </a:cubicBezTo>
                  <a:cubicBezTo>
                    <a:pt x="592" y="790"/>
                    <a:pt x="592" y="790"/>
                    <a:pt x="592" y="790"/>
                  </a:cubicBezTo>
                  <a:cubicBezTo>
                    <a:pt x="592" y="791"/>
                    <a:pt x="592" y="791"/>
                    <a:pt x="592" y="791"/>
                  </a:cubicBezTo>
                  <a:cubicBezTo>
                    <a:pt x="592" y="790"/>
                    <a:pt x="592" y="790"/>
                    <a:pt x="592" y="790"/>
                  </a:cubicBezTo>
                  <a:cubicBezTo>
                    <a:pt x="592" y="790"/>
                    <a:pt x="592" y="790"/>
                    <a:pt x="592" y="790"/>
                  </a:cubicBezTo>
                  <a:cubicBezTo>
                    <a:pt x="591" y="790"/>
                    <a:pt x="589" y="790"/>
                    <a:pt x="586" y="789"/>
                  </a:cubicBezTo>
                  <a:cubicBezTo>
                    <a:pt x="582" y="789"/>
                    <a:pt x="576" y="789"/>
                    <a:pt x="572" y="788"/>
                  </a:cubicBezTo>
                  <a:cubicBezTo>
                    <a:pt x="567" y="788"/>
                    <a:pt x="562" y="788"/>
                    <a:pt x="560" y="788"/>
                  </a:cubicBezTo>
                  <a:cubicBezTo>
                    <a:pt x="559" y="788"/>
                    <a:pt x="559" y="788"/>
                    <a:pt x="558" y="788"/>
                  </a:cubicBezTo>
                  <a:cubicBezTo>
                    <a:pt x="558" y="788"/>
                    <a:pt x="558" y="788"/>
                    <a:pt x="558" y="788"/>
                  </a:cubicBezTo>
                  <a:cubicBezTo>
                    <a:pt x="557" y="788"/>
                    <a:pt x="557" y="788"/>
                    <a:pt x="557" y="788"/>
                  </a:cubicBezTo>
                  <a:cubicBezTo>
                    <a:pt x="556" y="788"/>
                    <a:pt x="556" y="789"/>
                    <a:pt x="555" y="790"/>
                  </a:cubicBezTo>
                  <a:cubicBezTo>
                    <a:pt x="554" y="791"/>
                    <a:pt x="555" y="794"/>
                    <a:pt x="556" y="795"/>
                  </a:cubicBezTo>
                  <a:cubicBezTo>
                    <a:pt x="561" y="798"/>
                    <a:pt x="561" y="798"/>
                    <a:pt x="561" y="798"/>
                  </a:cubicBezTo>
                  <a:cubicBezTo>
                    <a:pt x="563" y="794"/>
                    <a:pt x="563" y="794"/>
                    <a:pt x="563" y="794"/>
                  </a:cubicBezTo>
                  <a:cubicBezTo>
                    <a:pt x="563" y="790"/>
                    <a:pt x="563" y="790"/>
                    <a:pt x="563" y="790"/>
                  </a:cubicBezTo>
                  <a:cubicBezTo>
                    <a:pt x="526" y="787"/>
                    <a:pt x="526" y="787"/>
                    <a:pt x="526" y="787"/>
                  </a:cubicBezTo>
                  <a:cubicBezTo>
                    <a:pt x="525" y="787"/>
                    <a:pt x="523" y="788"/>
                    <a:pt x="522" y="789"/>
                  </a:cubicBezTo>
                  <a:cubicBezTo>
                    <a:pt x="522" y="791"/>
                    <a:pt x="522" y="793"/>
                    <a:pt x="524" y="794"/>
                  </a:cubicBezTo>
                  <a:cubicBezTo>
                    <a:pt x="529" y="797"/>
                    <a:pt x="529" y="797"/>
                    <a:pt x="529" y="797"/>
                  </a:cubicBezTo>
                  <a:cubicBezTo>
                    <a:pt x="531" y="794"/>
                    <a:pt x="531" y="794"/>
                    <a:pt x="531" y="794"/>
                  </a:cubicBezTo>
                  <a:cubicBezTo>
                    <a:pt x="531" y="790"/>
                    <a:pt x="531" y="790"/>
                    <a:pt x="531" y="790"/>
                  </a:cubicBezTo>
                  <a:cubicBezTo>
                    <a:pt x="495" y="786"/>
                    <a:pt x="495" y="786"/>
                    <a:pt x="495" y="786"/>
                  </a:cubicBezTo>
                  <a:cubicBezTo>
                    <a:pt x="493" y="786"/>
                    <a:pt x="491" y="787"/>
                    <a:pt x="490" y="788"/>
                  </a:cubicBezTo>
                  <a:cubicBezTo>
                    <a:pt x="490" y="790"/>
                    <a:pt x="491" y="792"/>
                    <a:pt x="492" y="793"/>
                  </a:cubicBezTo>
                  <a:cubicBezTo>
                    <a:pt x="500" y="798"/>
                    <a:pt x="500" y="798"/>
                    <a:pt x="500" y="798"/>
                  </a:cubicBezTo>
                  <a:cubicBezTo>
                    <a:pt x="502" y="795"/>
                    <a:pt x="502" y="795"/>
                    <a:pt x="502" y="795"/>
                  </a:cubicBezTo>
                  <a:cubicBezTo>
                    <a:pt x="503" y="791"/>
                    <a:pt x="503" y="791"/>
                    <a:pt x="503" y="791"/>
                  </a:cubicBezTo>
                  <a:cubicBezTo>
                    <a:pt x="472" y="787"/>
                    <a:pt x="472" y="787"/>
                    <a:pt x="472" y="787"/>
                  </a:cubicBezTo>
                  <a:cubicBezTo>
                    <a:pt x="470" y="787"/>
                    <a:pt x="468" y="788"/>
                    <a:pt x="468" y="790"/>
                  </a:cubicBezTo>
                  <a:cubicBezTo>
                    <a:pt x="467" y="791"/>
                    <a:pt x="468" y="793"/>
                    <a:pt x="469" y="794"/>
                  </a:cubicBezTo>
                  <a:cubicBezTo>
                    <a:pt x="475" y="798"/>
                    <a:pt x="475" y="798"/>
                    <a:pt x="475" y="798"/>
                  </a:cubicBezTo>
                  <a:cubicBezTo>
                    <a:pt x="477" y="795"/>
                    <a:pt x="477" y="795"/>
                    <a:pt x="477" y="795"/>
                  </a:cubicBezTo>
                  <a:cubicBezTo>
                    <a:pt x="474" y="793"/>
                    <a:pt x="474" y="793"/>
                    <a:pt x="474" y="793"/>
                  </a:cubicBezTo>
                  <a:cubicBezTo>
                    <a:pt x="477" y="795"/>
                    <a:pt x="477" y="795"/>
                    <a:pt x="477" y="795"/>
                  </a:cubicBezTo>
                  <a:cubicBezTo>
                    <a:pt x="475" y="791"/>
                    <a:pt x="475" y="791"/>
                    <a:pt x="475" y="791"/>
                  </a:cubicBezTo>
                  <a:cubicBezTo>
                    <a:pt x="475" y="792"/>
                    <a:pt x="474" y="792"/>
                    <a:pt x="474" y="793"/>
                  </a:cubicBezTo>
                  <a:cubicBezTo>
                    <a:pt x="477" y="795"/>
                    <a:pt x="477" y="795"/>
                    <a:pt x="477" y="795"/>
                  </a:cubicBezTo>
                  <a:cubicBezTo>
                    <a:pt x="475" y="791"/>
                    <a:pt x="475" y="791"/>
                    <a:pt x="475" y="791"/>
                  </a:cubicBezTo>
                  <a:cubicBezTo>
                    <a:pt x="477" y="795"/>
                    <a:pt x="477" y="795"/>
                    <a:pt x="477" y="795"/>
                  </a:cubicBezTo>
                  <a:cubicBezTo>
                    <a:pt x="476" y="791"/>
                    <a:pt x="476" y="791"/>
                    <a:pt x="476" y="791"/>
                  </a:cubicBezTo>
                  <a:cubicBezTo>
                    <a:pt x="476" y="791"/>
                    <a:pt x="476" y="791"/>
                    <a:pt x="475" y="791"/>
                  </a:cubicBezTo>
                  <a:cubicBezTo>
                    <a:pt x="477" y="795"/>
                    <a:pt x="477" y="795"/>
                    <a:pt x="477" y="795"/>
                  </a:cubicBezTo>
                  <a:cubicBezTo>
                    <a:pt x="476" y="791"/>
                    <a:pt x="476" y="791"/>
                    <a:pt x="476" y="791"/>
                  </a:cubicBezTo>
                  <a:cubicBezTo>
                    <a:pt x="477" y="794"/>
                    <a:pt x="477" y="794"/>
                    <a:pt x="477" y="794"/>
                  </a:cubicBezTo>
                  <a:cubicBezTo>
                    <a:pt x="477" y="791"/>
                    <a:pt x="477" y="791"/>
                    <a:pt x="477" y="791"/>
                  </a:cubicBezTo>
                  <a:cubicBezTo>
                    <a:pt x="476" y="791"/>
                    <a:pt x="476" y="791"/>
                    <a:pt x="476" y="791"/>
                  </a:cubicBezTo>
                  <a:cubicBezTo>
                    <a:pt x="477" y="794"/>
                    <a:pt x="477" y="794"/>
                    <a:pt x="477" y="794"/>
                  </a:cubicBezTo>
                  <a:cubicBezTo>
                    <a:pt x="477" y="791"/>
                    <a:pt x="477" y="791"/>
                    <a:pt x="477" y="791"/>
                  </a:cubicBezTo>
                  <a:cubicBezTo>
                    <a:pt x="477" y="791"/>
                    <a:pt x="477" y="791"/>
                    <a:pt x="477" y="791"/>
                  </a:cubicBezTo>
                  <a:cubicBezTo>
                    <a:pt x="477" y="791"/>
                    <a:pt x="477" y="791"/>
                    <a:pt x="477" y="791"/>
                  </a:cubicBezTo>
                  <a:cubicBezTo>
                    <a:pt x="477" y="791"/>
                    <a:pt x="477" y="791"/>
                    <a:pt x="477" y="791"/>
                  </a:cubicBezTo>
                  <a:cubicBezTo>
                    <a:pt x="477" y="791"/>
                    <a:pt x="477" y="791"/>
                    <a:pt x="477" y="791"/>
                  </a:cubicBezTo>
                  <a:cubicBezTo>
                    <a:pt x="477" y="791"/>
                    <a:pt x="477" y="791"/>
                    <a:pt x="477" y="791"/>
                  </a:cubicBezTo>
                  <a:cubicBezTo>
                    <a:pt x="477" y="791"/>
                    <a:pt x="476" y="791"/>
                    <a:pt x="475" y="791"/>
                  </a:cubicBezTo>
                  <a:cubicBezTo>
                    <a:pt x="471" y="790"/>
                    <a:pt x="464" y="789"/>
                    <a:pt x="457" y="788"/>
                  </a:cubicBezTo>
                  <a:cubicBezTo>
                    <a:pt x="454" y="788"/>
                    <a:pt x="452" y="787"/>
                    <a:pt x="449" y="787"/>
                  </a:cubicBezTo>
                  <a:cubicBezTo>
                    <a:pt x="448" y="787"/>
                    <a:pt x="447" y="787"/>
                    <a:pt x="447" y="787"/>
                  </a:cubicBezTo>
                  <a:cubicBezTo>
                    <a:pt x="446" y="787"/>
                    <a:pt x="446" y="787"/>
                    <a:pt x="446" y="787"/>
                  </a:cubicBezTo>
                  <a:cubicBezTo>
                    <a:pt x="445" y="787"/>
                    <a:pt x="445" y="787"/>
                    <a:pt x="445" y="787"/>
                  </a:cubicBezTo>
                  <a:cubicBezTo>
                    <a:pt x="445" y="787"/>
                    <a:pt x="445" y="787"/>
                    <a:pt x="445" y="787"/>
                  </a:cubicBezTo>
                  <a:cubicBezTo>
                    <a:pt x="444" y="787"/>
                    <a:pt x="444" y="787"/>
                    <a:pt x="444" y="787"/>
                  </a:cubicBezTo>
                  <a:cubicBezTo>
                    <a:pt x="444" y="787"/>
                    <a:pt x="444" y="787"/>
                    <a:pt x="444" y="787"/>
                  </a:cubicBezTo>
                  <a:cubicBezTo>
                    <a:pt x="443" y="787"/>
                    <a:pt x="443" y="787"/>
                    <a:pt x="443" y="787"/>
                  </a:cubicBezTo>
                  <a:cubicBezTo>
                    <a:pt x="442" y="787"/>
                    <a:pt x="442" y="788"/>
                    <a:pt x="442" y="788"/>
                  </a:cubicBezTo>
                  <a:cubicBezTo>
                    <a:pt x="441" y="790"/>
                    <a:pt x="441" y="793"/>
                    <a:pt x="443" y="794"/>
                  </a:cubicBezTo>
                  <a:cubicBezTo>
                    <a:pt x="447" y="797"/>
                    <a:pt x="447" y="797"/>
                    <a:pt x="447" y="797"/>
                  </a:cubicBezTo>
                  <a:cubicBezTo>
                    <a:pt x="449" y="793"/>
                    <a:pt x="449" y="793"/>
                    <a:pt x="449" y="793"/>
                  </a:cubicBezTo>
                  <a:cubicBezTo>
                    <a:pt x="450" y="789"/>
                    <a:pt x="450" y="789"/>
                    <a:pt x="450" y="789"/>
                  </a:cubicBezTo>
                  <a:cubicBezTo>
                    <a:pt x="427" y="788"/>
                    <a:pt x="427" y="788"/>
                    <a:pt x="427" y="788"/>
                  </a:cubicBezTo>
                  <a:cubicBezTo>
                    <a:pt x="425" y="787"/>
                    <a:pt x="424" y="789"/>
                    <a:pt x="423" y="790"/>
                  </a:cubicBezTo>
                  <a:cubicBezTo>
                    <a:pt x="423" y="792"/>
                    <a:pt x="423" y="794"/>
                    <a:pt x="425" y="795"/>
                  </a:cubicBezTo>
                  <a:cubicBezTo>
                    <a:pt x="429" y="797"/>
                    <a:pt x="429" y="797"/>
                    <a:pt x="429" y="797"/>
                  </a:cubicBezTo>
                  <a:cubicBezTo>
                    <a:pt x="431" y="794"/>
                    <a:pt x="431" y="794"/>
                    <a:pt x="431" y="794"/>
                  </a:cubicBezTo>
                  <a:cubicBezTo>
                    <a:pt x="432" y="790"/>
                    <a:pt x="432" y="790"/>
                    <a:pt x="432" y="790"/>
                  </a:cubicBezTo>
                  <a:cubicBezTo>
                    <a:pt x="432" y="790"/>
                    <a:pt x="432" y="790"/>
                    <a:pt x="431" y="790"/>
                  </a:cubicBezTo>
                  <a:cubicBezTo>
                    <a:pt x="431" y="790"/>
                    <a:pt x="431" y="790"/>
                    <a:pt x="431" y="790"/>
                  </a:cubicBezTo>
                  <a:cubicBezTo>
                    <a:pt x="431" y="790"/>
                    <a:pt x="431" y="790"/>
                    <a:pt x="431" y="790"/>
                  </a:cubicBezTo>
                  <a:cubicBezTo>
                    <a:pt x="431" y="793"/>
                    <a:pt x="431" y="793"/>
                    <a:pt x="431" y="793"/>
                  </a:cubicBezTo>
                  <a:cubicBezTo>
                    <a:pt x="431" y="790"/>
                    <a:pt x="431" y="790"/>
                    <a:pt x="431" y="790"/>
                  </a:cubicBezTo>
                  <a:cubicBezTo>
                    <a:pt x="431" y="790"/>
                    <a:pt x="431" y="790"/>
                    <a:pt x="431" y="790"/>
                  </a:cubicBezTo>
                  <a:cubicBezTo>
                    <a:pt x="431" y="793"/>
                    <a:pt x="431" y="793"/>
                    <a:pt x="431" y="793"/>
                  </a:cubicBezTo>
                  <a:cubicBezTo>
                    <a:pt x="431" y="790"/>
                    <a:pt x="431" y="790"/>
                    <a:pt x="431" y="790"/>
                  </a:cubicBezTo>
                  <a:cubicBezTo>
                    <a:pt x="431" y="790"/>
                    <a:pt x="430" y="790"/>
                    <a:pt x="428" y="790"/>
                  </a:cubicBezTo>
                  <a:cubicBezTo>
                    <a:pt x="425" y="790"/>
                    <a:pt x="421" y="789"/>
                    <a:pt x="417" y="789"/>
                  </a:cubicBezTo>
                  <a:cubicBezTo>
                    <a:pt x="413" y="789"/>
                    <a:pt x="410" y="789"/>
                    <a:pt x="408" y="789"/>
                  </a:cubicBezTo>
                  <a:cubicBezTo>
                    <a:pt x="407" y="789"/>
                    <a:pt x="407" y="789"/>
                    <a:pt x="407" y="789"/>
                  </a:cubicBezTo>
                  <a:cubicBezTo>
                    <a:pt x="407" y="789"/>
                    <a:pt x="407" y="789"/>
                    <a:pt x="407" y="789"/>
                  </a:cubicBezTo>
                  <a:cubicBezTo>
                    <a:pt x="406" y="789"/>
                    <a:pt x="406" y="789"/>
                    <a:pt x="406" y="789"/>
                  </a:cubicBezTo>
                  <a:cubicBezTo>
                    <a:pt x="405" y="789"/>
                    <a:pt x="405" y="789"/>
                    <a:pt x="405" y="789"/>
                  </a:cubicBezTo>
                  <a:cubicBezTo>
                    <a:pt x="405" y="790"/>
                    <a:pt x="404" y="790"/>
                    <a:pt x="404" y="791"/>
                  </a:cubicBezTo>
                  <a:cubicBezTo>
                    <a:pt x="403" y="793"/>
                    <a:pt x="403" y="795"/>
                    <a:pt x="405" y="796"/>
                  </a:cubicBezTo>
                  <a:cubicBezTo>
                    <a:pt x="410" y="799"/>
                    <a:pt x="410" y="799"/>
                    <a:pt x="410" y="799"/>
                  </a:cubicBezTo>
                  <a:cubicBezTo>
                    <a:pt x="412" y="796"/>
                    <a:pt x="412" y="796"/>
                    <a:pt x="412" y="796"/>
                  </a:cubicBezTo>
                  <a:cubicBezTo>
                    <a:pt x="413" y="792"/>
                    <a:pt x="413" y="792"/>
                    <a:pt x="413" y="792"/>
                  </a:cubicBezTo>
                  <a:cubicBezTo>
                    <a:pt x="383" y="786"/>
                    <a:pt x="383" y="786"/>
                    <a:pt x="383" y="786"/>
                  </a:cubicBezTo>
                  <a:cubicBezTo>
                    <a:pt x="381" y="785"/>
                    <a:pt x="379" y="786"/>
                    <a:pt x="379" y="788"/>
                  </a:cubicBezTo>
                  <a:cubicBezTo>
                    <a:pt x="378" y="790"/>
                    <a:pt x="379" y="792"/>
                    <a:pt x="380" y="793"/>
                  </a:cubicBezTo>
                  <a:cubicBezTo>
                    <a:pt x="389" y="798"/>
                    <a:pt x="389" y="798"/>
                    <a:pt x="389" y="798"/>
                  </a:cubicBezTo>
                  <a:cubicBezTo>
                    <a:pt x="391" y="795"/>
                    <a:pt x="391" y="795"/>
                    <a:pt x="391" y="795"/>
                  </a:cubicBezTo>
                  <a:cubicBezTo>
                    <a:pt x="388" y="793"/>
                    <a:pt x="388" y="793"/>
                    <a:pt x="388" y="793"/>
                  </a:cubicBezTo>
                  <a:cubicBezTo>
                    <a:pt x="391" y="795"/>
                    <a:pt x="391" y="795"/>
                    <a:pt x="391" y="795"/>
                  </a:cubicBezTo>
                  <a:cubicBezTo>
                    <a:pt x="389" y="791"/>
                    <a:pt x="389" y="791"/>
                    <a:pt x="389" y="791"/>
                  </a:cubicBezTo>
                  <a:cubicBezTo>
                    <a:pt x="389" y="791"/>
                    <a:pt x="388" y="792"/>
                    <a:pt x="388" y="793"/>
                  </a:cubicBezTo>
                  <a:cubicBezTo>
                    <a:pt x="391" y="795"/>
                    <a:pt x="391" y="795"/>
                    <a:pt x="391" y="795"/>
                  </a:cubicBezTo>
                  <a:cubicBezTo>
                    <a:pt x="389" y="791"/>
                    <a:pt x="389" y="791"/>
                    <a:pt x="389" y="791"/>
                  </a:cubicBezTo>
                  <a:cubicBezTo>
                    <a:pt x="391" y="794"/>
                    <a:pt x="391" y="794"/>
                    <a:pt x="391" y="794"/>
                  </a:cubicBezTo>
                  <a:cubicBezTo>
                    <a:pt x="390" y="791"/>
                    <a:pt x="390" y="791"/>
                    <a:pt x="390" y="791"/>
                  </a:cubicBezTo>
                  <a:cubicBezTo>
                    <a:pt x="390" y="791"/>
                    <a:pt x="390" y="791"/>
                    <a:pt x="389" y="791"/>
                  </a:cubicBezTo>
                  <a:cubicBezTo>
                    <a:pt x="391" y="794"/>
                    <a:pt x="391" y="794"/>
                    <a:pt x="391" y="794"/>
                  </a:cubicBezTo>
                  <a:cubicBezTo>
                    <a:pt x="390" y="791"/>
                    <a:pt x="390" y="791"/>
                    <a:pt x="390" y="791"/>
                  </a:cubicBezTo>
                  <a:cubicBezTo>
                    <a:pt x="390" y="793"/>
                    <a:pt x="390" y="793"/>
                    <a:pt x="390" y="793"/>
                  </a:cubicBezTo>
                  <a:cubicBezTo>
                    <a:pt x="390" y="791"/>
                    <a:pt x="390" y="791"/>
                    <a:pt x="390" y="791"/>
                  </a:cubicBezTo>
                  <a:cubicBezTo>
                    <a:pt x="390" y="791"/>
                    <a:pt x="390" y="791"/>
                    <a:pt x="390" y="791"/>
                  </a:cubicBezTo>
                  <a:cubicBezTo>
                    <a:pt x="390" y="793"/>
                    <a:pt x="390" y="793"/>
                    <a:pt x="390" y="793"/>
                  </a:cubicBezTo>
                  <a:cubicBezTo>
                    <a:pt x="390" y="791"/>
                    <a:pt x="390" y="791"/>
                    <a:pt x="390" y="791"/>
                  </a:cubicBezTo>
                  <a:cubicBezTo>
                    <a:pt x="390" y="791"/>
                    <a:pt x="390" y="791"/>
                    <a:pt x="390" y="791"/>
                  </a:cubicBezTo>
                  <a:cubicBezTo>
                    <a:pt x="389" y="791"/>
                    <a:pt x="386" y="791"/>
                    <a:pt x="384" y="791"/>
                  </a:cubicBezTo>
                  <a:cubicBezTo>
                    <a:pt x="380" y="791"/>
                    <a:pt x="374" y="790"/>
                    <a:pt x="370" y="790"/>
                  </a:cubicBezTo>
                  <a:cubicBezTo>
                    <a:pt x="368" y="790"/>
                    <a:pt x="366" y="790"/>
                    <a:pt x="365" y="790"/>
                  </a:cubicBezTo>
                  <a:cubicBezTo>
                    <a:pt x="365" y="789"/>
                    <a:pt x="364" y="789"/>
                    <a:pt x="364" y="789"/>
                  </a:cubicBezTo>
                  <a:cubicBezTo>
                    <a:pt x="363" y="789"/>
                    <a:pt x="363" y="789"/>
                    <a:pt x="363" y="789"/>
                  </a:cubicBezTo>
                  <a:cubicBezTo>
                    <a:pt x="363" y="789"/>
                    <a:pt x="363" y="789"/>
                    <a:pt x="363" y="789"/>
                  </a:cubicBezTo>
                  <a:cubicBezTo>
                    <a:pt x="363" y="789"/>
                    <a:pt x="363" y="789"/>
                    <a:pt x="363" y="789"/>
                  </a:cubicBezTo>
                  <a:cubicBezTo>
                    <a:pt x="363" y="789"/>
                    <a:pt x="363" y="789"/>
                    <a:pt x="363" y="789"/>
                  </a:cubicBezTo>
                  <a:cubicBezTo>
                    <a:pt x="361" y="789"/>
                    <a:pt x="359" y="790"/>
                    <a:pt x="359" y="792"/>
                  </a:cubicBezTo>
                  <a:cubicBezTo>
                    <a:pt x="359" y="794"/>
                    <a:pt x="359" y="796"/>
                    <a:pt x="361" y="797"/>
                  </a:cubicBezTo>
                  <a:cubicBezTo>
                    <a:pt x="361" y="797"/>
                    <a:pt x="361" y="797"/>
                    <a:pt x="361" y="797"/>
                  </a:cubicBezTo>
                  <a:cubicBezTo>
                    <a:pt x="363" y="794"/>
                    <a:pt x="363" y="794"/>
                    <a:pt x="363" y="794"/>
                  </a:cubicBezTo>
                  <a:cubicBezTo>
                    <a:pt x="364" y="790"/>
                    <a:pt x="364" y="790"/>
                    <a:pt x="364" y="790"/>
                  </a:cubicBezTo>
                  <a:cubicBezTo>
                    <a:pt x="339" y="787"/>
                    <a:pt x="339" y="787"/>
                    <a:pt x="339" y="787"/>
                  </a:cubicBezTo>
                  <a:cubicBezTo>
                    <a:pt x="337" y="787"/>
                    <a:pt x="336" y="788"/>
                    <a:pt x="335" y="790"/>
                  </a:cubicBezTo>
                  <a:cubicBezTo>
                    <a:pt x="334" y="791"/>
                    <a:pt x="335" y="793"/>
                    <a:pt x="337" y="794"/>
                  </a:cubicBezTo>
                  <a:cubicBezTo>
                    <a:pt x="342" y="798"/>
                    <a:pt x="342" y="798"/>
                    <a:pt x="342" y="798"/>
                  </a:cubicBezTo>
                  <a:cubicBezTo>
                    <a:pt x="344" y="794"/>
                    <a:pt x="344" y="794"/>
                    <a:pt x="344" y="794"/>
                  </a:cubicBezTo>
                  <a:cubicBezTo>
                    <a:pt x="345" y="790"/>
                    <a:pt x="345" y="790"/>
                    <a:pt x="345" y="790"/>
                  </a:cubicBezTo>
                  <a:cubicBezTo>
                    <a:pt x="318" y="790"/>
                    <a:pt x="318" y="790"/>
                    <a:pt x="318" y="790"/>
                  </a:cubicBezTo>
                  <a:cubicBezTo>
                    <a:pt x="316" y="790"/>
                    <a:pt x="314" y="791"/>
                    <a:pt x="314" y="792"/>
                  </a:cubicBezTo>
                  <a:cubicBezTo>
                    <a:pt x="313" y="794"/>
                    <a:pt x="314" y="796"/>
                    <a:pt x="315" y="797"/>
                  </a:cubicBezTo>
                  <a:cubicBezTo>
                    <a:pt x="319" y="799"/>
                    <a:pt x="319" y="799"/>
                    <a:pt x="319" y="799"/>
                  </a:cubicBezTo>
                  <a:cubicBezTo>
                    <a:pt x="321" y="796"/>
                    <a:pt x="321" y="796"/>
                    <a:pt x="321" y="796"/>
                  </a:cubicBezTo>
                  <a:cubicBezTo>
                    <a:pt x="317" y="793"/>
                    <a:pt x="317" y="793"/>
                    <a:pt x="317" y="793"/>
                  </a:cubicBezTo>
                  <a:cubicBezTo>
                    <a:pt x="321" y="796"/>
                    <a:pt x="321" y="796"/>
                    <a:pt x="321" y="796"/>
                  </a:cubicBezTo>
                  <a:cubicBezTo>
                    <a:pt x="319" y="792"/>
                    <a:pt x="319" y="792"/>
                    <a:pt x="319" y="792"/>
                  </a:cubicBezTo>
                  <a:cubicBezTo>
                    <a:pt x="318" y="792"/>
                    <a:pt x="318" y="793"/>
                    <a:pt x="317" y="793"/>
                  </a:cubicBezTo>
                  <a:cubicBezTo>
                    <a:pt x="321" y="796"/>
                    <a:pt x="321" y="796"/>
                    <a:pt x="321" y="796"/>
                  </a:cubicBezTo>
                  <a:cubicBezTo>
                    <a:pt x="319" y="792"/>
                    <a:pt x="319" y="792"/>
                    <a:pt x="319" y="792"/>
                  </a:cubicBezTo>
                  <a:cubicBezTo>
                    <a:pt x="321" y="795"/>
                    <a:pt x="321" y="795"/>
                    <a:pt x="321" y="795"/>
                  </a:cubicBezTo>
                  <a:cubicBezTo>
                    <a:pt x="320" y="792"/>
                    <a:pt x="320" y="792"/>
                    <a:pt x="320" y="792"/>
                  </a:cubicBezTo>
                  <a:cubicBezTo>
                    <a:pt x="320" y="792"/>
                    <a:pt x="319" y="792"/>
                    <a:pt x="319" y="792"/>
                  </a:cubicBezTo>
                  <a:cubicBezTo>
                    <a:pt x="321" y="795"/>
                    <a:pt x="321" y="795"/>
                    <a:pt x="321" y="795"/>
                  </a:cubicBezTo>
                  <a:cubicBezTo>
                    <a:pt x="320" y="792"/>
                    <a:pt x="320" y="792"/>
                    <a:pt x="320" y="792"/>
                  </a:cubicBezTo>
                  <a:cubicBezTo>
                    <a:pt x="321" y="795"/>
                    <a:pt x="321" y="795"/>
                    <a:pt x="321" y="795"/>
                  </a:cubicBezTo>
                  <a:cubicBezTo>
                    <a:pt x="321" y="792"/>
                    <a:pt x="321" y="792"/>
                    <a:pt x="321" y="792"/>
                  </a:cubicBezTo>
                  <a:cubicBezTo>
                    <a:pt x="320" y="792"/>
                    <a:pt x="320" y="792"/>
                    <a:pt x="320" y="792"/>
                  </a:cubicBezTo>
                  <a:cubicBezTo>
                    <a:pt x="321" y="795"/>
                    <a:pt x="321" y="795"/>
                    <a:pt x="321" y="795"/>
                  </a:cubicBezTo>
                  <a:cubicBezTo>
                    <a:pt x="321" y="792"/>
                    <a:pt x="321" y="792"/>
                    <a:pt x="321" y="792"/>
                  </a:cubicBezTo>
                  <a:cubicBezTo>
                    <a:pt x="321" y="792"/>
                    <a:pt x="321" y="792"/>
                    <a:pt x="321" y="792"/>
                  </a:cubicBezTo>
                  <a:cubicBezTo>
                    <a:pt x="320" y="792"/>
                    <a:pt x="319" y="792"/>
                    <a:pt x="318" y="791"/>
                  </a:cubicBezTo>
                  <a:cubicBezTo>
                    <a:pt x="314" y="791"/>
                    <a:pt x="306" y="790"/>
                    <a:pt x="298" y="789"/>
                  </a:cubicBezTo>
                  <a:cubicBezTo>
                    <a:pt x="295" y="788"/>
                    <a:pt x="291" y="788"/>
                    <a:pt x="288" y="787"/>
                  </a:cubicBezTo>
                  <a:cubicBezTo>
                    <a:pt x="287" y="787"/>
                    <a:pt x="286" y="787"/>
                    <a:pt x="285" y="787"/>
                  </a:cubicBezTo>
                  <a:cubicBezTo>
                    <a:pt x="284" y="787"/>
                    <a:pt x="284" y="787"/>
                    <a:pt x="284" y="787"/>
                  </a:cubicBezTo>
                  <a:cubicBezTo>
                    <a:pt x="283" y="787"/>
                    <a:pt x="283" y="787"/>
                    <a:pt x="283" y="787"/>
                  </a:cubicBezTo>
                  <a:cubicBezTo>
                    <a:pt x="282" y="787"/>
                    <a:pt x="282" y="787"/>
                    <a:pt x="282" y="787"/>
                  </a:cubicBezTo>
                  <a:cubicBezTo>
                    <a:pt x="282" y="787"/>
                    <a:pt x="282" y="787"/>
                    <a:pt x="281" y="787"/>
                  </a:cubicBezTo>
                  <a:cubicBezTo>
                    <a:pt x="280" y="787"/>
                    <a:pt x="280" y="787"/>
                    <a:pt x="280" y="787"/>
                  </a:cubicBezTo>
                  <a:cubicBezTo>
                    <a:pt x="280" y="787"/>
                    <a:pt x="280" y="788"/>
                    <a:pt x="279" y="788"/>
                  </a:cubicBezTo>
                  <a:cubicBezTo>
                    <a:pt x="278" y="790"/>
                    <a:pt x="279" y="793"/>
                    <a:pt x="281" y="794"/>
                  </a:cubicBezTo>
                  <a:cubicBezTo>
                    <a:pt x="283" y="796"/>
                    <a:pt x="283" y="796"/>
                    <a:pt x="283" y="796"/>
                  </a:cubicBezTo>
                  <a:cubicBezTo>
                    <a:pt x="286" y="792"/>
                    <a:pt x="286" y="792"/>
                    <a:pt x="286" y="792"/>
                  </a:cubicBezTo>
                  <a:cubicBezTo>
                    <a:pt x="285" y="788"/>
                    <a:pt x="285" y="788"/>
                    <a:pt x="285" y="788"/>
                  </a:cubicBezTo>
                  <a:cubicBezTo>
                    <a:pt x="262" y="789"/>
                    <a:pt x="262" y="789"/>
                    <a:pt x="262" y="789"/>
                  </a:cubicBezTo>
                  <a:cubicBezTo>
                    <a:pt x="260" y="789"/>
                    <a:pt x="258" y="790"/>
                    <a:pt x="258" y="792"/>
                  </a:cubicBezTo>
                  <a:cubicBezTo>
                    <a:pt x="258" y="794"/>
                    <a:pt x="258" y="796"/>
                    <a:pt x="260" y="796"/>
                  </a:cubicBezTo>
                  <a:cubicBezTo>
                    <a:pt x="260" y="796"/>
                    <a:pt x="260" y="796"/>
                    <a:pt x="260" y="796"/>
                  </a:cubicBezTo>
                  <a:cubicBezTo>
                    <a:pt x="262" y="793"/>
                    <a:pt x="262" y="793"/>
                    <a:pt x="262" y="793"/>
                  </a:cubicBezTo>
                  <a:cubicBezTo>
                    <a:pt x="259" y="791"/>
                    <a:pt x="259" y="791"/>
                    <a:pt x="259" y="791"/>
                  </a:cubicBezTo>
                  <a:cubicBezTo>
                    <a:pt x="262" y="793"/>
                    <a:pt x="262" y="793"/>
                    <a:pt x="262" y="793"/>
                  </a:cubicBezTo>
                  <a:cubicBezTo>
                    <a:pt x="260" y="790"/>
                    <a:pt x="260" y="790"/>
                    <a:pt x="260" y="790"/>
                  </a:cubicBezTo>
                  <a:cubicBezTo>
                    <a:pt x="259" y="790"/>
                    <a:pt x="259" y="790"/>
                    <a:pt x="259" y="791"/>
                  </a:cubicBezTo>
                  <a:cubicBezTo>
                    <a:pt x="262" y="793"/>
                    <a:pt x="262" y="793"/>
                    <a:pt x="262" y="793"/>
                  </a:cubicBezTo>
                  <a:cubicBezTo>
                    <a:pt x="260" y="790"/>
                    <a:pt x="260" y="790"/>
                    <a:pt x="260" y="790"/>
                  </a:cubicBezTo>
                  <a:cubicBezTo>
                    <a:pt x="262" y="793"/>
                    <a:pt x="262" y="793"/>
                    <a:pt x="262" y="793"/>
                  </a:cubicBezTo>
                  <a:cubicBezTo>
                    <a:pt x="261" y="789"/>
                    <a:pt x="261" y="789"/>
                    <a:pt x="261" y="789"/>
                  </a:cubicBezTo>
                  <a:cubicBezTo>
                    <a:pt x="261" y="790"/>
                    <a:pt x="260" y="790"/>
                    <a:pt x="260" y="790"/>
                  </a:cubicBezTo>
                  <a:cubicBezTo>
                    <a:pt x="262" y="793"/>
                    <a:pt x="262" y="793"/>
                    <a:pt x="262" y="793"/>
                  </a:cubicBezTo>
                  <a:cubicBezTo>
                    <a:pt x="261" y="789"/>
                    <a:pt x="261" y="789"/>
                    <a:pt x="261" y="789"/>
                  </a:cubicBezTo>
                  <a:cubicBezTo>
                    <a:pt x="261" y="792"/>
                    <a:pt x="261" y="792"/>
                    <a:pt x="261" y="792"/>
                  </a:cubicBezTo>
                  <a:cubicBezTo>
                    <a:pt x="261" y="789"/>
                    <a:pt x="261" y="789"/>
                    <a:pt x="261" y="789"/>
                  </a:cubicBezTo>
                  <a:cubicBezTo>
                    <a:pt x="261" y="789"/>
                    <a:pt x="261" y="789"/>
                    <a:pt x="261" y="789"/>
                  </a:cubicBezTo>
                  <a:cubicBezTo>
                    <a:pt x="261" y="792"/>
                    <a:pt x="261" y="792"/>
                    <a:pt x="261" y="792"/>
                  </a:cubicBezTo>
                  <a:cubicBezTo>
                    <a:pt x="261" y="789"/>
                    <a:pt x="261" y="789"/>
                    <a:pt x="261" y="789"/>
                  </a:cubicBezTo>
                  <a:cubicBezTo>
                    <a:pt x="261" y="789"/>
                    <a:pt x="261" y="789"/>
                    <a:pt x="261" y="789"/>
                  </a:cubicBezTo>
                  <a:cubicBezTo>
                    <a:pt x="261" y="789"/>
                    <a:pt x="261" y="789"/>
                    <a:pt x="261" y="789"/>
                  </a:cubicBezTo>
                  <a:cubicBezTo>
                    <a:pt x="261" y="789"/>
                    <a:pt x="261" y="789"/>
                    <a:pt x="261" y="789"/>
                  </a:cubicBezTo>
                  <a:cubicBezTo>
                    <a:pt x="261" y="789"/>
                    <a:pt x="261" y="789"/>
                    <a:pt x="261" y="789"/>
                  </a:cubicBezTo>
                  <a:cubicBezTo>
                    <a:pt x="261" y="789"/>
                    <a:pt x="261" y="789"/>
                    <a:pt x="261" y="789"/>
                  </a:cubicBezTo>
                  <a:cubicBezTo>
                    <a:pt x="261" y="789"/>
                    <a:pt x="261" y="789"/>
                    <a:pt x="261" y="789"/>
                  </a:cubicBezTo>
                  <a:cubicBezTo>
                    <a:pt x="258" y="789"/>
                    <a:pt x="252" y="789"/>
                    <a:pt x="247" y="789"/>
                  </a:cubicBezTo>
                  <a:cubicBezTo>
                    <a:pt x="244" y="789"/>
                    <a:pt x="241" y="788"/>
                    <a:pt x="239" y="788"/>
                  </a:cubicBezTo>
                  <a:cubicBezTo>
                    <a:pt x="238" y="788"/>
                    <a:pt x="237" y="788"/>
                    <a:pt x="237" y="788"/>
                  </a:cubicBezTo>
                  <a:cubicBezTo>
                    <a:pt x="236" y="788"/>
                    <a:pt x="235" y="788"/>
                    <a:pt x="235" y="788"/>
                  </a:cubicBezTo>
                  <a:cubicBezTo>
                    <a:pt x="235" y="788"/>
                    <a:pt x="235" y="788"/>
                    <a:pt x="235" y="788"/>
                  </a:cubicBezTo>
                  <a:cubicBezTo>
                    <a:pt x="234" y="788"/>
                    <a:pt x="234" y="788"/>
                    <a:pt x="234" y="788"/>
                  </a:cubicBezTo>
                  <a:cubicBezTo>
                    <a:pt x="234" y="788"/>
                    <a:pt x="234" y="788"/>
                    <a:pt x="234" y="788"/>
                  </a:cubicBezTo>
                  <a:cubicBezTo>
                    <a:pt x="233" y="789"/>
                    <a:pt x="233" y="789"/>
                    <a:pt x="233" y="789"/>
                  </a:cubicBezTo>
                  <a:cubicBezTo>
                    <a:pt x="232" y="789"/>
                    <a:pt x="232" y="789"/>
                    <a:pt x="232" y="790"/>
                  </a:cubicBezTo>
                  <a:cubicBezTo>
                    <a:pt x="230" y="792"/>
                    <a:pt x="231" y="794"/>
                    <a:pt x="233" y="795"/>
                  </a:cubicBezTo>
                  <a:cubicBezTo>
                    <a:pt x="239" y="799"/>
                    <a:pt x="239" y="799"/>
                    <a:pt x="239" y="799"/>
                  </a:cubicBezTo>
                  <a:cubicBezTo>
                    <a:pt x="241" y="796"/>
                    <a:pt x="241" y="796"/>
                    <a:pt x="241" y="796"/>
                  </a:cubicBezTo>
                  <a:cubicBezTo>
                    <a:pt x="241" y="792"/>
                    <a:pt x="241" y="792"/>
                    <a:pt x="241" y="792"/>
                  </a:cubicBezTo>
                  <a:cubicBezTo>
                    <a:pt x="204" y="788"/>
                    <a:pt x="204" y="788"/>
                    <a:pt x="204" y="788"/>
                  </a:cubicBezTo>
                  <a:cubicBezTo>
                    <a:pt x="202" y="788"/>
                    <a:pt x="200" y="789"/>
                    <a:pt x="200" y="791"/>
                  </a:cubicBezTo>
                  <a:cubicBezTo>
                    <a:pt x="199" y="792"/>
                    <a:pt x="200" y="794"/>
                    <a:pt x="202" y="795"/>
                  </a:cubicBezTo>
                  <a:cubicBezTo>
                    <a:pt x="203" y="796"/>
                    <a:pt x="203" y="796"/>
                    <a:pt x="203" y="796"/>
                  </a:cubicBezTo>
                  <a:cubicBezTo>
                    <a:pt x="205" y="793"/>
                    <a:pt x="205" y="793"/>
                    <a:pt x="205" y="793"/>
                  </a:cubicBezTo>
                  <a:cubicBezTo>
                    <a:pt x="205" y="789"/>
                    <a:pt x="205" y="789"/>
                    <a:pt x="205" y="789"/>
                  </a:cubicBezTo>
                  <a:cubicBezTo>
                    <a:pt x="175" y="787"/>
                    <a:pt x="175" y="787"/>
                    <a:pt x="175" y="787"/>
                  </a:cubicBezTo>
                  <a:cubicBezTo>
                    <a:pt x="173" y="787"/>
                    <a:pt x="171" y="788"/>
                    <a:pt x="171" y="789"/>
                  </a:cubicBezTo>
                  <a:cubicBezTo>
                    <a:pt x="170" y="791"/>
                    <a:pt x="171" y="793"/>
                    <a:pt x="172" y="794"/>
                  </a:cubicBezTo>
                  <a:cubicBezTo>
                    <a:pt x="181" y="799"/>
                    <a:pt x="181" y="799"/>
                    <a:pt x="181" y="799"/>
                  </a:cubicBezTo>
                  <a:cubicBezTo>
                    <a:pt x="183" y="796"/>
                    <a:pt x="183" y="796"/>
                    <a:pt x="183" y="796"/>
                  </a:cubicBezTo>
                  <a:cubicBezTo>
                    <a:pt x="180" y="794"/>
                    <a:pt x="180" y="794"/>
                    <a:pt x="180" y="794"/>
                  </a:cubicBezTo>
                  <a:cubicBezTo>
                    <a:pt x="183" y="796"/>
                    <a:pt x="183" y="796"/>
                    <a:pt x="183" y="796"/>
                  </a:cubicBezTo>
                  <a:cubicBezTo>
                    <a:pt x="181" y="793"/>
                    <a:pt x="181" y="793"/>
                    <a:pt x="181" y="793"/>
                  </a:cubicBezTo>
                  <a:cubicBezTo>
                    <a:pt x="181" y="793"/>
                    <a:pt x="180" y="793"/>
                    <a:pt x="180" y="794"/>
                  </a:cubicBezTo>
                  <a:cubicBezTo>
                    <a:pt x="183" y="796"/>
                    <a:pt x="183" y="796"/>
                    <a:pt x="183" y="796"/>
                  </a:cubicBezTo>
                  <a:cubicBezTo>
                    <a:pt x="181" y="793"/>
                    <a:pt x="181" y="793"/>
                    <a:pt x="181" y="793"/>
                  </a:cubicBezTo>
                  <a:cubicBezTo>
                    <a:pt x="183" y="796"/>
                    <a:pt x="183" y="796"/>
                    <a:pt x="183" y="796"/>
                  </a:cubicBezTo>
                  <a:cubicBezTo>
                    <a:pt x="182" y="792"/>
                    <a:pt x="182" y="792"/>
                    <a:pt x="182" y="792"/>
                  </a:cubicBezTo>
                  <a:cubicBezTo>
                    <a:pt x="182" y="792"/>
                    <a:pt x="182" y="792"/>
                    <a:pt x="181" y="793"/>
                  </a:cubicBezTo>
                  <a:cubicBezTo>
                    <a:pt x="183" y="796"/>
                    <a:pt x="183" y="796"/>
                    <a:pt x="183" y="796"/>
                  </a:cubicBezTo>
                  <a:cubicBezTo>
                    <a:pt x="182" y="792"/>
                    <a:pt x="182" y="792"/>
                    <a:pt x="182" y="792"/>
                  </a:cubicBezTo>
                  <a:cubicBezTo>
                    <a:pt x="183" y="795"/>
                    <a:pt x="183" y="795"/>
                    <a:pt x="183" y="795"/>
                  </a:cubicBezTo>
                  <a:cubicBezTo>
                    <a:pt x="182" y="792"/>
                    <a:pt x="182" y="792"/>
                    <a:pt x="182" y="792"/>
                  </a:cubicBezTo>
                  <a:cubicBezTo>
                    <a:pt x="182" y="792"/>
                    <a:pt x="182" y="792"/>
                    <a:pt x="182" y="792"/>
                  </a:cubicBezTo>
                  <a:cubicBezTo>
                    <a:pt x="183" y="795"/>
                    <a:pt x="183" y="795"/>
                    <a:pt x="183" y="795"/>
                  </a:cubicBezTo>
                  <a:cubicBezTo>
                    <a:pt x="182" y="792"/>
                    <a:pt x="182" y="792"/>
                    <a:pt x="182" y="792"/>
                  </a:cubicBezTo>
                  <a:cubicBezTo>
                    <a:pt x="182" y="792"/>
                    <a:pt x="182" y="792"/>
                    <a:pt x="182" y="792"/>
                  </a:cubicBezTo>
                  <a:cubicBezTo>
                    <a:pt x="182" y="792"/>
                    <a:pt x="182" y="792"/>
                    <a:pt x="182" y="792"/>
                  </a:cubicBezTo>
                  <a:cubicBezTo>
                    <a:pt x="182" y="792"/>
                    <a:pt x="180" y="792"/>
                    <a:pt x="177" y="792"/>
                  </a:cubicBezTo>
                  <a:cubicBezTo>
                    <a:pt x="173" y="791"/>
                    <a:pt x="168" y="791"/>
                    <a:pt x="164" y="790"/>
                  </a:cubicBezTo>
                  <a:cubicBezTo>
                    <a:pt x="162" y="790"/>
                    <a:pt x="160" y="790"/>
                    <a:pt x="158" y="789"/>
                  </a:cubicBezTo>
                  <a:cubicBezTo>
                    <a:pt x="156" y="789"/>
                    <a:pt x="155" y="789"/>
                    <a:pt x="154" y="789"/>
                  </a:cubicBezTo>
                  <a:cubicBezTo>
                    <a:pt x="154" y="789"/>
                    <a:pt x="154" y="789"/>
                    <a:pt x="153" y="789"/>
                  </a:cubicBezTo>
                  <a:cubicBezTo>
                    <a:pt x="153" y="789"/>
                    <a:pt x="153" y="789"/>
                    <a:pt x="153" y="789"/>
                  </a:cubicBezTo>
                  <a:cubicBezTo>
                    <a:pt x="152" y="790"/>
                    <a:pt x="152" y="790"/>
                    <a:pt x="152" y="790"/>
                  </a:cubicBezTo>
                  <a:cubicBezTo>
                    <a:pt x="151" y="790"/>
                    <a:pt x="151" y="790"/>
                    <a:pt x="150" y="791"/>
                  </a:cubicBezTo>
                  <a:cubicBezTo>
                    <a:pt x="149" y="793"/>
                    <a:pt x="150" y="795"/>
                    <a:pt x="152" y="796"/>
                  </a:cubicBezTo>
                  <a:cubicBezTo>
                    <a:pt x="155" y="798"/>
                    <a:pt x="155" y="798"/>
                    <a:pt x="155" y="798"/>
                  </a:cubicBezTo>
                  <a:cubicBezTo>
                    <a:pt x="157" y="795"/>
                    <a:pt x="157" y="795"/>
                    <a:pt x="157" y="795"/>
                  </a:cubicBezTo>
                  <a:cubicBezTo>
                    <a:pt x="154" y="793"/>
                    <a:pt x="154" y="793"/>
                    <a:pt x="154" y="793"/>
                  </a:cubicBezTo>
                  <a:cubicBezTo>
                    <a:pt x="157" y="795"/>
                    <a:pt x="157" y="795"/>
                    <a:pt x="157" y="795"/>
                  </a:cubicBezTo>
                  <a:cubicBezTo>
                    <a:pt x="156" y="792"/>
                    <a:pt x="156" y="792"/>
                    <a:pt x="156" y="792"/>
                  </a:cubicBezTo>
                  <a:cubicBezTo>
                    <a:pt x="155" y="792"/>
                    <a:pt x="155" y="792"/>
                    <a:pt x="154" y="793"/>
                  </a:cubicBezTo>
                  <a:cubicBezTo>
                    <a:pt x="157" y="795"/>
                    <a:pt x="157" y="795"/>
                    <a:pt x="157" y="795"/>
                  </a:cubicBezTo>
                  <a:cubicBezTo>
                    <a:pt x="156" y="792"/>
                    <a:pt x="156" y="792"/>
                    <a:pt x="156" y="792"/>
                  </a:cubicBezTo>
                  <a:cubicBezTo>
                    <a:pt x="157" y="795"/>
                    <a:pt x="157" y="795"/>
                    <a:pt x="157" y="795"/>
                  </a:cubicBezTo>
                  <a:cubicBezTo>
                    <a:pt x="157" y="791"/>
                    <a:pt x="157" y="791"/>
                    <a:pt x="157" y="791"/>
                  </a:cubicBezTo>
                  <a:cubicBezTo>
                    <a:pt x="156" y="791"/>
                    <a:pt x="156" y="791"/>
                    <a:pt x="156" y="792"/>
                  </a:cubicBezTo>
                  <a:cubicBezTo>
                    <a:pt x="157" y="795"/>
                    <a:pt x="157" y="795"/>
                    <a:pt x="157" y="795"/>
                  </a:cubicBezTo>
                  <a:cubicBezTo>
                    <a:pt x="157" y="791"/>
                    <a:pt x="157" y="791"/>
                    <a:pt x="157" y="791"/>
                  </a:cubicBezTo>
                  <a:cubicBezTo>
                    <a:pt x="157" y="793"/>
                    <a:pt x="157" y="793"/>
                    <a:pt x="157" y="793"/>
                  </a:cubicBezTo>
                  <a:cubicBezTo>
                    <a:pt x="157" y="791"/>
                    <a:pt x="157" y="791"/>
                    <a:pt x="157" y="791"/>
                  </a:cubicBezTo>
                  <a:cubicBezTo>
                    <a:pt x="157" y="791"/>
                    <a:pt x="157" y="791"/>
                    <a:pt x="157" y="791"/>
                  </a:cubicBezTo>
                  <a:cubicBezTo>
                    <a:pt x="157" y="793"/>
                    <a:pt x="157" y="793"/>
                    <a:pt x="157" y="793"/>
                  </a:cubicBezTo>
                  <a:cubicBezTo>
                    <a:pt x="157" y="791"/>
                    <a:pt x="157" y="791"/>
                    <a:pt x="157" y="791"/>
                  </a:cubicBezTo>
                  <a:cubicBezTo>
                    <a:pt x="157" y="791"/>
                    <a:pt x="156" y="791"/>
                    <a:pt x="155" y="791"/>
                  </a:cubicBezTo>
                  <a:cubicBezTo>
                    <a:pt x="151" y="791"/>
                    <a:pt x="144" y="789"/>
                    <a:pt x="138" y="788"/>
                  </a:cubicBezTo>
                  <a:cubicBezTo>
                    <a:pt x="132" y="787"/>
                    <a:pt x="126" y="786"/>
                    <a:pt x="126" y="786"/>
                  </a:cubicBezTo>
                  <a:cubicBezTo>
                    <a:pt x="125" y="786"/>
                    <a:pt x="123" y="787"/>
                    <a:pt x="122" y="788"/>
                  </a:cubicBezTo>
                  <a:cubicBezTo>
                    <a:pt x="121" y="790"/>
                    <a:pt x="122" y="792"/>
                    <a:pt x="124" y="793"/>
                  </a:cubicBezTo>
                  <a:cubicBezTo>
                    <a:pt x="130" y="797"/>
                    <a:pt x="130" y="797"/>
                    <a:pt x="130" y="797"/>
                  </a:cubicBezTo>
                  <a:cubicBezTo>
                    <a:pt x="132" y="794"/>
                    <a:pt x="132" y="794"/>
                    <a:pt x="132" y="794"/>
                  </a:cubicBezTo>
                  <a:cubicBezTo>
                    <a:pt x="132" y="790"/>
                    <a:pt x="132" y="790"/>
                    <a:pt x="132" y="790"/>
                  </a:cubicBezTo>
                  <a:cubicBezTo>
                    <a:pt x="98" y="788"/>
                    <a:pt x="98" y="788"/>
                    <a:pt x="98" y="788"/>
                  </a:cubicBezTo>
                  <a:cubicBezTo>
                    <a:pt x="96" y="788"/>
                    <a:pt x="95" y="789"/>
                    <a:pt x="94" y="791"/>
                  </a:cubicBezTo>
                  <a:cubicBezTo>
                    <a:pt x="94" y="793"/>
                    <a:pt x="94" y="795"/>
                    <a:pt x="96" y="795"/>
                  </a:cubicBezTo>
                  <a:cubicBezTo>
                    <a:pt x="98" y="797"/>
                    <a:pt x="98" y="797"/>
                    <a:pt x="98" y="797"/>
                  </a:cubicBezTo>
                  <a:cubicBezTo>
                    <a:pt x="100" y="793"/>
                    <a:pt x="100" y="793"/>
                    <a:pt x="100" y="793"/>
                  </a:cubicBezTo>
                  <a:cubicBezTo>
                    <a:pt x="96" y="791"/>
                    <a:pt x="96" y="791"/>
                    <a:pt x="96" y="791"/>
                  </a:cubicBezTo>
                  <a:cubicBezTo>
                    <a:pt x="100" y="793"/>
                    <a:pt x="100" y="793"/>
                    <a:pt x="100" y="793"/>
                  </a:cubicBezTo>
                  <a:cubicBezTo>
                    <a:pt x="98" y="790"/>
                    <a:pt x="98" y="790"/>
                    <a:pt x="98" y="790"/>
                  </a:cubicBezTo>
                  <a:cubicBezTo>
                    <a:pt x="97" y="790"/>
                    <a:pt x="97" y="790"/>
                    <a:pt x="96" y="791"/>
                  </a:cubicBezTo>
                  <a:cubicBezTo>
                    <a:pt x="100" y="793"/>
                    <a:pt x="100" y="793"/>
                    <a:pt x="100" y="793"/>
                  </a:cubicBezTo>
                  <a:cubicBezTo>
                    <a:pt x="98" y="790"/>
                    <a:pt x="98" y="790"/>
                    <a:pt x="98" y="790"/>
                  </a:cubicBezTo>
                  <a:cubicBezTo>
                    <a:pt x="100" y="793"/>
                    <a:pt x="100" y="793"/>
                    <a:pt x="100" y="793"/>
                  </a:cubicBezTo>
                  <a:cubicBezTo>
                    <a:pt x="99" y="789"/>
                    <a:pt x="99" y="789"/>
                    <a:pt x="99" y="789"/>
                  </a:cubicBezTo>
                  <a:cubicBezTo>
                    <a:pt x="98" y="790"/>
                    <a:pt x="98" y="790"/>
                    <a:pt x="98" y="790"/>
                  </a:cubicBezTo>
                  <a:cubicBezTo>
                    <a:pt x="100" y="793"/>
                    <a:pt x="100" y="793"/>
                    <a:pt x="100" y="793"/>
                  </a:cubicBezTo>
                  <a:cubicBezTo>
                    <a:pt x="99" y="789"/>
                    <a:pt x="99" y="789"/>
                    <a:pt x="99" y="789"/>
                  </a:cubicBezTo>
                  <a:cubicBezTo>
                    <a:pt x="100" y="793"/>
                    <a:pt x="100" y="793"/>
                    <a:pt x="100" y="793"/>
                  </a:cubicBezTo>
                  <a:cubicBezTo>
                    <a:pt x="99" y="789"/>
                    <a:pt x="99" y="789"/>
                    <a:pt x="99" y="789"/>
                  </a:cubicBezTo>
                  <a:cubicBezTo>
                    <a:pt x="99" y="789"/>
                    <a:pt x="99" y="789"/>
                    <a:pt x="99" y="789"/>
                  </a:cubicBezTo>
                  <a:cubicBezTo>
                    <a:pt x="100" y="793"/>
                    <a:pt x="100" y="793"/>
                    <a:pt x="100" y="793"/>
                  </a:cubicBezTo>
                  <a:cubicBezTo>
                    <a:pt x="99" y="789"/>
                    <a:pt x="99" y="789"/>
                    <a:pt x="99" y="789"/>
                  </a:cubicBezTo>
                  <a:cubicBezTo>
                    <a:pt x="99" y="792"/>
                    <a:pt x="99" y="792"/>
                    <a:pt x="99" y="792"/>
                  </a:cubicBezTo>
                  <a:cubicBezTo>
                    <a:pt x="99" y="789"/>
                    <a:pt x="99" y="789"/>
                    <a:pt x="99" y="789"/>
                  </a:cubicBezTo>
                  <a:cubicBezTo>
                    <a:pt x="99" y="789"/>
                    <a:pt x="99" y="789"/>
                    <a:pt x="99" y="789"/>
                  </a:cubicBezTo>
                  <a:cubicBezTo>
                    <a:pt x="99" y="792"/>
                    <a:pt x="99" y="792"/>
                    <a:pt x="99" y="792"/>
                  </a:cubicBezTo>
                  <a:cubicBezTo>
                    <a:pt x="99" y="789"/>
                    <a:pt x="99" y="789"/>
                    <a:pt x="99" y="789"/>
                  </a:cubicBezTo>
                  <a:cubicBezTo>
                    <a:pt x="99" y="789"/>
                    <a:pt x="98" y="789"/>
                    <a:pt x="96" y="789"/>
                  </a:cubicBezTo>
                  <a:cubicBezTo>
                    <a:pt x="91" y="789"/>
                    <a:pt x="82" y="788"/>
                    <a:pt x="78" y="788"/>
                  </a:cubicBezTo>
                  <a:cubicBezTo>
                    <a:pt x="77" y="788"/>
                    <a:pt x="77" y="788"/>
                    <a:pt x="76" y="788"/>
                  </a:cubicBezTo>
                  <a:cubicBezTo>
                    <a:pt x="76" y="788"/>
                    <a:pt x="76" y="789"/>
                    <a:pt x="75" y="789"/>
                  </a:cubicBezTo>
                  <a:cubicBezTo>
                    <a:pt x="75" y="789"/>
                    <a:pt x="75" y="789"/>
                    <a:pt x="74" y="789"/>
                  </a:cubicBezTo>
                  <a:cubicBezTo>
                    <a:pt x="74" y="789"/>
                    <a:pt x="74" y="789"/>
                    <a:pt x="74" y="789"/>
                  </a:cubicBezTo>
                  <a:cubicBezTo>
                    <a:pt x="73" y="789"/>
                    <a:pt x="73" y="790"/>
                    <a:pt x="73" y="790"/>
                  </a:cubicBezTo>
                  <a:cubicBezTo>
                    <a:pt x="71" y="792"/>
                    <a:pt x="72" y="795"/>
                    <a:pt x="74" y="796"/>
                  </a:cubicBezTo>
                  <a:cubicBezTo>
                    <a:pt x="78" y="799"/>
                    <a:pt x="78" y="799"/>
                    <a:pt x="78" y="799"/>
                  </a:cubicBezTo>
                  <a:cubicBezTo>
                    <a:pt x="80" y="795"/>
                    <a:pt x="80" y="795"/>
                    <a:pt x="80" y="795"/>
                  </a:cubicBezTo>
                  <a:cubicBezTo>
                    <a:pt x="81" y="791"/>
                    <a:pt x="81" y="791"/>
                    <a:pt x="81" y="791"/>
                  </a:cubicBezTo>
                  <a:cubicBezTo>
                    <a:pt x="50" y="789"/>
                    <a:pt x="50" y="789"/>
                    <a:pt x="50" y="789"/>
                  </a:cubicBezTo>
                  <a:cubicBezTo>
                    <a:pt x="48" y="789"/>
                    <a:pt x="47" y="790"/>
                    <a:pt x="46" y="792"/>
                  </a:cubicBezTo>
                  <a:cubicBezTo>
                    <a:pt x="46" y="794"/>
                    <a:pt x="46" y="795"/>
                    <a:pt x="48" y="796"/>
                  </a:cubicBezTo>
                  <a:cubicBezTo>
                    <a:pt x="52" y="799"/>
                    <a:pt x="52" y="799"/>
                    <a:pt x="52" y="799"/>
                  </a:cubicBezTo>
                  <a:cubicBezTo>
                    <a:pt x="54" y="796"/>
                    <a:pt x="54" y="796"/>
                    <a:pt x="54" y="796"/>
                  </a:cubicBezTo>
                  <a:cubicBezTo>
                    <a:pt x="54" y="792"/>
                    <a:pt x="54" y="792"/>
                    <a:pt x="54" y="792"/>
                  </a:cubicBezTo>
                  <a:cubicBezTo>
                    <a:pt x="54" y="796"/>
                    <a:pt x="54" y="796"/>
                    <a:pt x="54" y="796"/>
                  </a:cubicBezTo>
                  <a:cubicBezTo>
                    <a:pt x="55" y="792"/>
                    <a:pt x="55" y="792"/>
                    <a:pt x="55" y="792"/>
                  </a:cubicBezTo>
                  <a:cubicBezTo>
                    <a:pt x="54" y="792"/>
                    <a:pt x="54" y="792"/>
                    <a:pt x="54" y="792"/>
                  </a:cubicBezTo>
                  <a:cubicBezTo>
                    <a:pt x="54" y="796"/>
                    <a:pt x="54" y="796"/>
                    <a:pt x="54" y="796"/>
                  </a:cubicBezTo>
                  <a:cubicBezTo>
                    <a:pt x="55" y="792"/>
                    <a:pt x="55" y="792"/>
                    <a:pt x="55" y="792"/>
                  </a:cubicBezTo>
                  <a:cubicBezTo>
                    <a:pt x="54" y="795"/>
                    <a:pt x="54" y="795"/>
                    <a:pt x="54" y="795"/>
                  </a:cubicBezTo>
                  <a:cubicBezTo>
                    <a:pt x="55" y="792"/>
                    <a:pt x="55" y="792"/>
                    <a:pt x="55" y="792"/>
                  </a:cubicBezTo>
                  <a:cubicBezTo>
                    <a:pt x="55" y="792"/>
                    <a:pt x="55" y="792"/>
                    <a:pt x="55" y="792"/>
                  </a:cubicBezTo>
                  <a:cubicBezTo>
                    <a:pt x="54" y="795"/>
                    <a:pt x="54" y="795"/>
                    <a:pt x="54" y="795"/>
                  </a:cubicBezTo>
                  <a:cubicBezTo>
                    <a:pt x="55" y="792"/>
                    <a:pt x="55" y="792"/>
                    <a:pt x="55" y="792"/>
                  </a:cubicBezTo>
                  <a:cubicBezTo>
                    <a:pt x="55" y="792"/>
                    <a:pt x="53" y="792"/>
                    <a:pt x="51" y="791"/>
                  </a:cubicBezTo>
                  <a:cubicBezTo>
                    <a:pt x="48" y="791"/>
                    <a:pt x="44" y="790"/>
                    <a:pt x="40" y="790"/>
                  </a:cubicBezTo>
                  <a:cubicBezTo>
                    <a:pt x="37" y="790"/>
                    <a:pt x="36" y="789"/>
                    <a:pt x="34" y="789"/>
                  </a:cubicBezTo>
                  <a:cubicBezTo>
                    <a:pt x="32" y="789"/>
                    <a:pt x="31" y="789"/>
                    <a:pt x="30" y="789"/>
                  </a:cubicBezTo>
                  <a:cubicBezTo>
                    <a:pt x="30" y="789"/>
                    <a:pt x="29" y="789"/>
                    <a:pt x="29" y="789"/>
                  </a:cubicBezTo>
                  <a:cubicBezTo>
                    <a:pt x="29" y="789"/>
                    <a:pt x="29" y="789"/>
                    <a:pt x="28" y="789"/>
                  </a:cubicBezTo>
                  <a:cubicBezTo>
                    <a:pt x="27" y="790"/>
                    <a:pt x="27" y="790"/>
                    <a:pt x="27" y="790"/>
                  </a:cubicBezTo>
                  <a:cubicBezTo>
                    <a:pt x="27" y="790"/>
                    <a:pt x="27" y="790"/>
                    <a:pt x="26" y="791"/>
                  </a:cubicBezTo>
                  <a:cubicBezTo>
                    <a:pt x="25" y="793"/>
                    <a:pt x="26" y="795"/>
                    <a:pt x="27" y="796"/>
                  </a:cubicBezTo>
                  <a:cubicBezTo>
                    <a:pt x="31" y="798"/>
                    <a:pt x="31" y="798"/>
                    <a:pt x="31" y="798"/>
                  </a:cubicBezTo>
                  <a:cubicBezTo>
                    <a:pt x="33" y="795"/>
                    <a:pt x="33" y="795"/>
                    <a:pt x="33" y="795"/>
                  </a:cubicBezTo>
                  <a:cubicBezTo>
                    <a:pt x="33" y="791"/>
                    <a:pt x="33" y="791"/>
                    <a:pt x="33" y="791"/>
                  </a:cubicBezTo>
                  <a:cubicBezTo>
                    <a:pt x="4" y="789"/>
                    <a:pt x="4" y="789"/>
                    <a:pt x="4" y="789"/>
                  </a:cubicBezTo>
                  <a:cubicBezTo>
                    <a:pt x="2" y="789"/>
                    <a:pt x="1" y="790"/>
                    <a:pt x="0" y="791"/>
                  </a:cubicBezTo>
                  <a:cubicBezTo>
                    <a:pt x="0" y="793"/>
                    <a:pt x="0" y="795"/>
                    <a:pt x="2" y="796"/>
                  </a:cubicBezTo>
                  <a:cubicBezTo>
                    <a:pt x="4" y="797"/>
                    <a:pt x="4" y="797"/>
                    <a:pt x="4" y="797"/>
                  </a:cubicBezTo>
                  <a:cubicBezTo>
                    <a:pt x="6" y="798"/>
                    <a:pt x="8" y="798"/>
                    <a:pt x="9" y="796"/>
                  </a:cubicBezTo>
                  <a:cubicBezTo>
                    <a:pt x="10" y="794"/>
                    <a:pt x="10" y="792"/>
                    <a:pt x="8" y="791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9" name="Freeform 562"/>
            <p:cNvSpPr/>
            <p:nvPr/>
          </p:nvSpPr>
          <p:spPr bwMode="auto">
            <a:xfrm>
              <a:off x="7807325" y="2463800"/>
              <a:ext cx="201613" cy="95250"/>
            </a:xfrm>
            <a:custGeom>
              <a:avLst/>
              <a:gdLst>
                <a:gd name="T0" fmla="*/ 42 w 203"/>
                <a:gd name="T1" fmla="*/ 80 h 96"/>
                <a:gd name="T2" fmla="*/ 14 w 203"/>
                <a:gd name="T3" fmla="*/ 63 h 96"/>
                <a:gd name="T4" fmla="*/ 77 w 203"/>
                <a:gd name="T5" fmla="*/ 75 h 96"/>
                <a:gd name="T6" fmla="*/ 28 w 203"/>
                <a:gd name="T7" fmla="*/ 45 h 96"/>
                <a:gd name="T8" fmla="*/ 29 w 203"/>
                <a:gd name="T9" fmla="*/ 47 h 96"/>
                <a:gd name="T10" fmla="*/ 28 w 203"/>
                <a:gd name="T11" fmla="*/ 49 h 96"/>
                <a:gd name="T12" fmla="*/ 25 w 203"/>
                <a:gd name="T13" fmla="*/ 51 h 96"/>
                <a:gd name="T14" fmla="*/ 25 w 203"/>
                <a:gd name="T15" fmla="*/ 51 h 96"/>
                <a:gd name="T16" fmla="*/ 84 w 203"/>
                <a:gd name="T17" fmla="*/ 78 h 96"/>
                <a:gd name="T18" fmla="*/ 113 w 203"/>
                <a:gd name="T19" fmla="*/ 81 h 96"/>
                <a:gd name="T20" fmla="*/ 35 w 203"/>
                <a:gd name="T21" fmla="*/ 40 h 96"/>
                <a:gd name="T22" fmla="*/ 34 w 203"/>
                <a:gd name="T23" fmla="*/ 40 h 96"/>
                <a:gd name="T24" fmla="*/ 35 w 203"/>
                <a:gd name="T25" fmla="*/ 41 h 96"/>
                <a:gd name="T26" fmla="*/ 138 w 203"/>
                <a:gd name="T27" fmla="*/ 89 h 96"/>
                <a:gd name="T28" fmla="*/ 82 w 203"/>
                <a:gd name="T29" fmla="*/ 47 h 96"/>
                <a:gd name="T30" fmla="*/ 48 w 203"/>
                <a:gd name="T31" fmla="*/ 25 h 96"/>
                <a:gd name="T32" fmla="*/ 45 w 203"/>
                <a:gd name="T33" fmla="*/ 28 h 96"/>
                <a:gd name="T34" fmla="*/ 45 w 203"/>
                <a:gd name="T35" fmla="*/ 28 h 96"/>
                <a:gd name="T36" fmla="*/ 163 w 203"/>
                <a:gd name="T37" fmla="*/ 83 h 96"/>
                <a:gd name="T38" fmla="*/ 52 w 203"/>
                <a:gd name="T39" fmla="*/ 17 h 96"/>
                <a:gd name="T40" fmla="*/ 51 w 203"/>
                <a:gd name="T41" fmla="*/ 18 h 96"/>
                <a:gd name="T42" fmla="*/ 48 w 203"/>
                <a:gd name="T43" fmla="*/ 21 h 96"/>
                <a:gd name="T44" fmla="*/ 202 w 203"/>
                <a:gd name="T45" fmla="*/ 94 h 96"/>
                <a:gd name="T46" fmla="*/ 63 w 203"/>
                <a:gd name="T47" fmla="*/ 2 h 96"/>
                <a:gd name="T48" fmla="*/ 63 w 203"/>
                <a:gd name="T49" fmla="*/ 2 h 96"/>
                <a:gd name="T50" fmla="*/ 60 w 203"/>
                <a:gd name="T51" fmla="*/ 5 h 96"/>
                <a:gd name="T52" fmla="*/ 60 w 203"/>
                <a:gd name="T53" fmla="*/ 5 h 96"/>
                <a:gd name="T54" fmla="*/ 57 w 203"/>
                <a:gd name="T55" fmla="*/ 2 h 96"/>
                <a:gd name="T56" fmla="*/ 197 w 203"/>
                <a:gd name="T57" fmla="*/ 95 h 96"/>
                <a:gd name="T58" fmla="*/ 198 w 203"/>
                <a:gd name="T59" fmla="*/ 90 h 96"/>
                <a:gd name="T60" fmla="*/ 198 w 203"/>
                <a:gd name="T61" fmla="*/ 89 h 96"/>
                <a:gd name="T62" fmla="*/ 46 w 203"/>
                <a:gd name="T63" fmla="*/ 18 h 96"/>
                <a:gd name="T64" fmla="*/ 158 w 203"/>
                <a:gd name="T65" fmla="*/ 90 h 96"/>
                <a:gd name="T66" fmla="*/ 157 w 203"/>
                <a:gd name="T67" fmla="*/ 87 h 96"/>
                <a:gd name="T68" fmla="*/ 158 w 203"/>
                <a:gd name="T69" fmla="*/ 85 h 96"/>
                <a:gd name="T70" fmla="*/ 43 w 203"/>
                <a:gd name="T71" fmla="*/ 32 h 96"/>
                <a:gd name="T72" fmla="*/ 134 w 203"/>
                <a:gd name="T73" fmla="*/ 88 h 96"/>
                <a:gd name="T74" fmla="*/ 134 w 203"/>
                <a:gd name="T75" fmla="*/ 88 h 96"/>
                <a:gd name="T76" fmla="*/ 133 w 203"/>
                <a:gd name="T77" fmla="*/ 88 h 96"/>
                <a:gd name="T78" fmla="*/ 137 w 203"/>
                <a:gd name="T79" fmla="*/ 85 h 96"/>
                <a:gd name="T80" fmla="*/ 136 w 203"/>
                <a:gd name="T81" fmla="*/ 81 h 96"/>
                <a:gd name="T82" fmla="*/ 137 w 203"/>
                <a:gd name="T83" fmla="*/ 81 h 96"/>
                <a:gd name="T84" fmla="*/ 64 w 203"/>
                <a:gd name="T85" fmla="*/ 46 h 96"/>
                <a:gd name="T86" fmla="*/ 30 w 203"/>
                <a:gd name="T87" fmla="*/ 34 h 96"/>
                <a:gd name="T88" fmla="*/ 111 w 203"/>
                <a:gd name="T89" fmla="*/ 85 h 96"/>
                <a:gd name="T90" fmla="*/ 111 w 203"/>
                <a:gd name="T91" fmla="*/ 81 h 96"/>
                <a:gd name="T92" fmla="*/ 30 w 203"/>
                <a:gd name="T93" fmla="*/ 44 h 96"/>
                <a:gd name="T94" fmla="*/ 21 w 203"/>
                <a:gd name="T95" fmla="*/ 47 h 96"/>
                <a:gd name="T96" fmla="*/ 76 w 203"/>
                <a:gd name="T97" fmla="*/ 84 h 96"/>
                <a:gd name="T98" fmla="*/ 78 w 203"/>
                <a:gd name="T99" fmla="*/ 81 h 96"/>
                <a:gd name="T100" fmla="*/ 78 w 203"/>
                <a:gd name="T101" fmla="*/ 81 h 96"/>
                <a:gd name="T102" fmla="*/ 74 w 203"/>
                <a:gd name="T103" fmla="*/ 81 h 96"/>
                <a:gd name="T104" fmla="*/ 13 w 203"/>
                <a:gd name="T105" fmla="*/ 63 h 96"/>
                <a:gd name="T106" fmla="*/ 40 w 203"/>
                <a:gd name="T107" fmla="*/ 73 h 96"/>
                <a:gd name="T108" fmla="*/ 41 w 203"/>
                <a:gd name="T109" fmla="*/ 72 h 96"/>
                <a:gd name="T110" fmla="*/ 2 w 203"/>
                <a:gd name="T111" fmla="*/ 7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3" h="96">
                  <a:moveTo>
                    <a:pt x="7" y="70"/>
                  </a:moveTo>
                  <a:cubicBezTo>
                    <a:pt x="6" y="70"/>
                    <a:pt x="6" y="70"/>
                    <a:pt x="6" y="70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4" y="77"/>
                    <a:pt x="11" y="78"/>
                    <a:pt x="19" y="79"/>
                  </a:cubicBezTo>
                  <a:cubicBezTo>
                    <a:pt x="23" y="79"/>
                    <a:pt x="27" y="79"/>
                    <a:pt x="31" y="80"/>
                  </a:cubicBezTo>
                  <a:cubicBezTo>
                    <a:pt x="35" y="80"/>
                    <a:pt x="38" y="80"/>
                    <a:pt x="40" y="80"/>
                  </a:cubicBezTo>
                  <a:cubicBezTo>
                    <a:pt x="41" y="80"/>
                    <a:pt x="41" y="80"/>
                    <a:pt x="42" y="80"/>
                  </a:cubicBezTo>
                  <a:cubicBezTo>
                    <a:pt x="42" y="80"/>
                    <a:pt x="42" y="80"/>
                    <a:pt x="43" y="80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4" y="79"/>
                    <a:pt x="44" y="79"/>
                    <a:pt x="45" y="78"/>
                  </a:cubicBezTo>
                  <a:cubicBezTo>
                    <a:pt x="45" y="77"/>
                    <a:pt x="46" y="76"/>
                    <a:pt x="45" y="75"/>
                  </a:cubicBezTo>
                  <a:cubicBezTo>
                    <a:pt x="45" y="74"/>
                    <a:pt x="45" y="73"/>
                    <a:pt x="44" y="73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77" y="84"/>
                    <a:pt x="77" y="84"/>
                    <a:pt x="77" y="84"/>
                  </a:cubicBezTo>
                  <a:cubicBezTo>
                    <a:pt x="78" y="85"/>
                    <a:pt x="80" y="85"/>
                    <a:pt x="81" y="84"/>
                  </a:cubicBezTo>
                  <a:cubicBezTo>
                    <a:pt x="82" y="83"/>
                    <a:pt x="82" y="82"/>
                    <a:pt x="82" y="81"/>
                  </a:cubicBezTo>
                  <a:cubicBezTo>
                    <a:pt x="82" y="79"/>
                    <a:pt x="82" y="79"/>
                    <a:pt x="82" y="79"/>
                  </a:cubicBezTo>
                  <a:cubicBezTo>
                    <a:pt x="82" y="78"/>
                    <a:pt x="81" y="78"/>
                    <a:pt x="81" y="78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80" y="77"/>
                    <a:pt x="78" y="76"/>
                    <a:pt x="77" y="75"/>
                  </a:cubicBezTo>
                  <a:cubicBezTo>
                    <a:pt x="71" y="71"/>
                    <a:pt x="58" y="64"/>
                    <a:pt x="47" y="57"/>
                  </a:cubicBezTo>
                  <a:cubicBezTo>
                    <a:pt x="42" y="54"/>
                    <a:pt x="37" y="51"/>
                    <a:pt x="33" y="48"/>
                  </a:cubicBezTo>
                  <a:cubicBezTo>
                    <a:pt x="31" y="47"/>
                    <a:pt x="30" y="46"/>
                    <a:pt x="29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6"/>
                    <a:pt x="28" y="45"/>
                    <a:pt x="28" y="45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9" y="48"/>
                    <a:pt x="29" y="48"/>
                    <a:pt x="29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7" y="51"/>
                    <a:pt x="28" y="50"/>
                    <a:pt x="28" y="49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5" y="51"/>
                    <a:pt x="26" y="51"/>
                    <a:pt x="26" y="51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5" y="51"/>
                    <a:pt x="25" y="51"/>
                    <a:pt x="26" y="51"/>
                  </a:cubicBezTo>
                  <a:cubicBezTo>
                    <a:pt x="30" y="53"/>
                    <a:pt x="36" y="56"/>
                    <a:pt x="44" y="59"/>
                  </a:cubicBezTo>
                  <a:cubicBezTo>
                    <a:pt x="56" y="65"/>
                    <a:pt x="72" y="72"/>
                    <a:pt x="84" y="78"/>
                  </a:cubicBezTo>
                  <a:cubicBezTo>
                    <a:pt x="91" y="81"/>
                    <a:pt x="96" y="84"/>
                    <a:pt x="101" y="85"/>
                  </a:cubicBezTo>
                  <a:cubicBezTo>
                    <a:pt x="103" y="86"/>
                    <a:pt x="105" y="87"/>
                    <a:pt x="107" y="88"/>
                  </a:cubicBezTo>
                  <a:cubicBezTo>
                    <a:pt x="107" y="88"/>
                    <a:pt x="108" y="88"/>
                    <a:pt x="109" y="88"/>
                  </a:cubicBezTo>
                  <a:cubicBezTo>
                    <a:pt x="109" y="89"/>
                    <a:pt x="110" y="89"/>
                    <a:pt x="111" y="89"/>
                  </a:cubicBezTo>
                  <a:cubicBezTo>
                    <a:pt x="111" y="89"/>
                    <a:pt x="112" y="89"/>
                    <a:pt x="112" y="89"/>
                  </a:cubicBezTo>
                  <a:cubicBezTo>
                    <a:pt x="113" y="88"/>
                    <a:pt x="114" y="88"/>
                    <a:pt x="114" y="87"/>
                  </a:cubicBezTo>
                  <a:cubicBezTo>
                    <a:pt x="115" y="86"/>
                    <a:pt x="115" y="85"/>
                    <a:pt x="115" y="84"/>
                  </a:cubicBezTo>
                  <a:cubicBezTo>
                    <a:pt x="115" y="83"/>
                    <a:pt x="114" y="82"/>
                    <a:pt x="113" y="81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6" y="39"/>
                    <a:pt x="37" y="38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5" y="40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4" y="40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4" y="40"/>
                    <a:pt x="35" y="41"/>
                  </a:cubicBezTo>
                  <a:cubicBezTo>
                    <a:pt x="38" y="42"/>
                    <a:pt x="46" y="46"/>
                    <a:pt x="56" y="51"/>
                  </a:cubicBezTo>
                  <a:cubicBezTo>
                    <a:pt x="71" y="58"/>
                    <a:pt x="90" y="68"/>
                    <a:pt x="106" y="75"/>
                  </a:cubicBezTo>
                  <a:cubicBezTo>
                    <a:pt x="113" y="79"/>
                    <a:pt x="120" y="82"/>
                    <a:pt x="126" y="85"/>
                  </a:cubicBezTo>
                  <a:cubicBezTo>
                    <a:pt x="128" y="86"/>
                    <a:pt x="130" y="87"/>
                    <a:pt x="132" y="88"/>
                  </a:cubicBezTo>
                  <a:cubicBezTo>
                    <a:pt x="133" y="88"/>
                    <a:pt x="133" y="88"/>
                    <a:pt x="134" y="89"/>
                  </a:cubicBezTo>
                  <a:cubicBezTo>
                    <a:pt x="135" y="89"/>
                    <a:pt x="135" y="89"/>
                    <a:pt x="135" y="89"/>
                  </a:cubicBezTo>
                  <a:cubicBezTo>
                    <a:pt x="135" y="89"/>
                    <a:pt x="136" y="89"/>
                    <a:pt x="136" y="89"/>
                  </a:cubicBezTo>
                  <a:cubicBezTo>
                    <a:pt x="137" y="89"/>
                    <a:pt x="137" y="89"/>
                    <a:pt x="138" y="89"/>
                  </a:cubicBezTo>
                  <a:cubicBezTo>
                    <a:pt x="138" y="89"/>
                    <a:pt x="139" y="88"/>
                    <a:pt x="140" y="87"/>
                  </a:cubicBezTo>
                  <a:cubicBezTo>
                    <a:pt x="140" y="87"/>
                    <a:pt x="141" y="86"/>
                    <a:pt x="141" y="85"/>
                  </a:cubicBezTo>
                  <a:cubicBezTo>
                    <a:pt x="141" y="84"/>
                    <a:pt x="140" y="84"/>
                    <a:pt x="140" y="83"/>
                  </a:cubicBezTo>
                  <a:cubicBezTo>
                    <a:pt x="140" y="83"/>
                    <a:pt x="140" y="83"/>
                    <a:pt x="140" y="82"/>
                  </a:cubicBezTo>
                  <a:cubicBezTo>
                    <a:pt x="139" y="82"/>
                    <a:pt x="139" y="82"/>
                    <a:pt x="139" y="82"/>
                  </a:cubicBezTo>
                  <a:cubicBezTo>
                    <a:pt x="138" y="81"/>
                    <a:pt x="138" y="81"/>
                    <a:pt x="138" y="81"/>
                  </a:cubicBezTo>
                  <a:cubicBezTo>
                    <a:pt x="137" y="81"/>
                    <a:pt x="135" y="79"/>
                    <a:pt x="132" y="78"/>
                  </a:cubicBezTo>
                  <a:cubicBezTo>
                    <a:pt x="122" y="71"/>
                    <a:pt x="100" y="58"/>
                    <a:pt x="82" y="47"/>
                  </a:cubicBezTo>
                  <a:cubicBezTo>
                    <a:pt x="72" y="41"/>
                    <a:pt x="64" y="36"/>
                    <a:pt x="57" y="32"/>
                  </a:cubicBezTo>
                  <a:cubicBezTo>
                    <a:pt x="54" y="30"/>
                    <a:pt x="52" y="28"/>
                    <a:pt x="50" y="27"/>
                  </a:cubicBezTo>
                  <a:cubicBezTo>
                    <a:pt x="49" y="26"/>
                    <a:pt x="49" y="26"/>
                    <a:pt x="48" y="26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7"/>
                    <a:pt x="49" y="27"/>
                    <a:pt x="49" y="26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9" y="29"/>
                    <a:pt x="49" y="29"/>
                    <a:pt x="49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160" y="91"/>
                    <a:pt x="160" y="91"/>
                    <a:pt x="160" y="91"/>
                  </a:cubicBezTo>
                  <a:cubicBezTo>
                    <a:pt x="161" y="92"/>
                    <a:pt x="164" y="91"/>
                    <a:pt x="165" y="89"/>
                  </a:cubicBezTo>
                  <a:cubicBezTo>
                    <a:pt x="165" y="89"/>
                    <a:pt x="165" y="88"/>
                    <a:pt x="165" y="87"/>
                  </a:cubicBezTo>
                  <a:cubicBezTo>
                    <a:pt x="165" y="86"/>
                    <a:pt x="165" y="85"/>
                    <a:pt x="165" y="85"/>
                  </a:cubicBezTo>
                  <a:cubicBezTo>
                    <a:pt x="164" y="84"/>
                    <a:pt x="164" y="84"/>
                    <a:pt x="163" y="83"/>
                  </a:cubicBezTo>
                  <a:cubicBezTo>
                    <a:pt x="162" y="83"/>
                    <a:pt x="161" y="82"/>
                    <a:pt x="160" y="81"/>
                  </a:cubicBezTo>
                  <a:cubicBezTo>
                    <a:pt x="155" y="78"/>
                    <a:pt x="146" y="72"/>
                    <a:pt x="135" y="66"/>
                  </a:cubicBezTo>
                  <a:cubicBezTo>
                    <a:pt x="119" y="56"/>
                    <a:pt x="98" y="43"/>
                    <a:pt x="81" y="33"/>
                  </a:cubicBezTo>
                  <a:cubicBezTo>
                    <a:pt x="73" y="28"/>
                    <a:pt x="66" y="24"/>
                    <a:pt x="61" y="21"/>
                  </a:cubicBezTo>
                  <a:cubicBezTo>
                    <a:pt x="58" y="19"/>
                    <a:pt x="56" y="18"/>
                    <a:pt x="55" y="17"/>
                  </a:cubicBezTo>
                  <a:cubicBezTo>
                    <a:pt x="54" y="16"/>
                    <a:pt x="54" y="16"/>
                    <a:pt x="53" y="16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7"/>
                    <a:pt x="54" y="16"/>
                    <a:pt x="54" y="16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4" y="19"/>
                    <a:pt x="54" y="19"/>
                    <a:pt x="54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83" y="40"/>
                    <a:pt x="118" y="58"/>
                  </a:cubicBezTo>
                  <a:cubicBezTo>
                    <a:pt x="136" y="68"/>
                    <a:pt x="154" y="77"/>
                    <a:pt x="169" y="84"/>
                  </a:cubicBezTo>
                  <a:cubicBezTo>
                    <a:pt x="176" y="87"/>
                    <a:pt x="182" y="90"/>
                    <a:pt x="187" y="92"/>
                  </a:cubicBezTo>
                  <a:cubicBezTo>
                    <a:pt x="190" y="93"/>
                    <a:pt x="192" y="94"/>
                    <a:pt x="194" y="95"/>
                  </a:cubicBezTo>
                  <a:cubicBezTo>
                    <a:pt x="194" y="95"/>
                    <a:pt x="195" y="95"/>
                    <a:pt x="196" y="95"/>
                  </a:cubicBezTo>
                  <a:cubicBezTo>
                    <a:pt x="197" y="95"/>
                    <a:pt x="197" y="96"/>
                    <a:pt x="198" y="96"/>
                  </a:cubicBezTo>
                  <a:cubicBezTo>
                    <a:pt x="199" y="96"/>
                    <a:pt x="199" y="96"/>
                    <a:pt x="200" y="95"/>
                  </a:cubicBezTo>
                  <a:cubicBezTo>
                    <a:pt x="201" y="95"/>
                    <a:pt x="202" y="95"/>
                    <a:pt x="202" y="94"/>
                  </a:cubicBezTo>
                  <a:cubicBezTo>
                    <a:pt x="203" y="92"/>
                    <a:pt x="203" y="89"/>
                    <a:pt x="201" y="88"/>
                  </a:cubicBezTo>
                  <a:cubicBezTo>
                    <a:pt x="201" y="88"/>
                    <a:pt x="201" y="88"/>
                    <a:pt x="201" y="88"/>
                  </a:cubicBezTo>
                  <a:cubicBezTo>
                    <a:pt x="201" y="88"/>
                    <a:pt x="200" y="88"/>
                    <a:pt x="199" y="87"/>
                  </a:cubicBezTo>
                  <a:cubicBezTo>
                    <a:pt x="191" y="82"/>
                    <a:pt x="157" y="61"/>
                    <a:pt x="125" y="41"/>
                  </a:cubicBezTo>
                  <a:cubicBezTo>
                    <a:pt x="109" y="31"/>
                    <a:pt x="93" y="21"/>
                    <a:pt x="81" y="14"/>
                  </a:cubicBezTo>
                  <a:cubicBezTo>
                    <a:pt x="75" y="10"/>
                    <a:pt x="71" y="7"/>
                    <a:pt x="67" y="5"/>
                  </a:cubicBezTo>
                  <a:cubicBezTo>
                    <a:pt x="66" y="4"/>
                    <a:pt x="64" y="3"/>
                    <a:pt x="64" y="2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3" y="3"/>
                    <a:pt x="63" y="3"/>
                    <a:pt x="63" y="3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3" y="3"/>
                    <a:pt x="63" y="3"/>
                    <a:pt x="63" y="3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3" y="7"/>
                    <a:pt x="64" y="6"/>
                    <a:pt x="64" y="6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4" y="6"/>
                    <a:pt x="64" y="4"/>
                    <a:pt x="63" y="2"/>
                  </a:cubicBezTo>
                  <a:cubicBezTo>
                    <a:pt x="61" y="0"/>
                    <a:pt x="59" y="0"/>
                    <a:pt x="57" y="2"/>
                  </a:cubicBezTo>
                  <a:cubicBezTo>
                    <a:pt x="57" y="2"/>
                    <a:pt x="56" y="3"/>
                    <a:pt x="56" y="3"/>
                  </a:cubicBezTo>
                  <a:cubicBezTo>
                    <a:pt x="56" y="4"/>
                    <a:pt x="56" y="4"/>
                    <a:pt x="56" y="5"/>
                  </a:cubicBezTo>
                  <a:cubicBezTo>
                    <a:pt x="56" y="6"/>
                    <a:pt x="56" y="6"/>
                    <a:pt x="56" y="7"/>
                  </a:cubicBezTo>
                  <a:cubicBezTo>
                    <a:pt x="57" y="7"/>
                    <a:pt x="57" y="7"/>
                    <a:pt x="57" y="8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8" y="9"/>
                    <a:pt x="59" y="9"/>
                    <a:pt x="61" y="10"/>
                  </a:cubicBezTo>
                  <a:cubicBezTo>
                    <a:pt x="71" y="17"/>
                    <a:pt x="105" y="38"/>
                    <a:pt x="136" y="58"/>
                  </a:cubicBezTo>
                  <a:cubicBezTo>
                    <a:pt x="168" y="77"/>
                    <a:pt x="197" y="95"/>
                    <a:pt x="197" y="95"/>
                  </a:cubicBezTo>
                  <a:cubicBezTo>
                    <a:pt x="199" y="91"/>
                    <a:pt x="199" y="91"/>
                    <a:pt x="199" y="91"/>
                  </a:cubicBezTo>
                  <a:cubicBezTo>
                    <a:pt x="195" y="89"/>
                    <a:pt x="195" y="89"/>
                    <a:pt x="195" y="89"/>
                  </a:cubicBezTo>
                  <a:cubicBezTo>
                    <a:pt x="198" y="91"/>
                    <a:pt x="198" y="91"/>
                    <a:pt x="198" y="91"/>
                  </a:cubicBezTo>
                  <a:cubicBezTo>
                    <a:pt x="197" y="88"/>
                    <a:pt x="197" y="88"/>
                    <a:pt x="197" y="88"/>
                  </a:cubicBezTo>
                  <a:cubicBezTo>
                    <a:pt x="197" y="88"/>
                    <a:pt x="196" y="88"/>
                    <a:pt x="195" y="89"/>
                  </a:cubicBezTo>
                  <a:cubicBezTo>
                    <a:pt x="198" y="91"/>
                    <a:pt x="198" y="91"/>
                    <a:pt x="198" y="91"/>
                  </a:cubicBezTo>
                  <a:cubicBezTo>
                    <a:pt x="197" y="88"/>
                    <a:pt x="197" y="88"/>
                    <a:pt x="197" y="88"/>
                  </a:cubicBezTo>
                  <a:cubicBezTo>
                    <a:pt x="198" y="90"/>
                    <a:pt x="198" y="90"/>
                    <a:pt x="198" y="90"/>
                  </a:cubicBezTo>
                  <a:cubicBezTo>
                    <a:pt x="198" y="88"/>
                    <a:pt x="198" y="88"/>
                    <a:pt x="198" y="88"/>
                  </a:cubicBezTo>
                  <a:cubicBezTo>
                    <a:pt x="198" y="88"/>
                    <a:pt x="198" y="88"/>
                    <a:pt x="197" y="88"/>
                  </a:cubicBezTo>
                  <a:cubicBezTo>
                    <a:pt x="198" y="90"/>
                    <a:pt x="198" y="90"/>
                    <a:pt x="198" y="90"/>
                  </a:cubicBezTo>
                  <a:cubicBezTo>
                    <a:pt x="198" y="88"/>
                    <a:pt x="198" y="88"/>
                    <a:pt x="198" y="88"/>
                  </a:cubicBezTo>
                  <a:cubicBezTo>
                    <a:pt x="198" y="89"/>
                    <a:pt x="198" y="89"/>
                    <a:pt x="198" y="89"/>
                  </a:cubicBezTo>
                  <a:cubicBezTo>
                    <a:pt x="198" y="88"/>
                    <a:pt x="198" y="88"/>
                    <a:pt x="198" y="88"/>
                  </a:cubicBezTo>
                  <a:cubicBezTo>
                    <a:pt x="198" y="88"/>
                    <a:pt x="198" y="88"/>
                    <a:pt x="198" y="88"/>
                  </a:cubicBezTo>
                  <a:cubicBezTo>
                    <a:pt x="198" y="89"/>
                    <a:pt x="198" y="89"/>
                    <a:pt x="198" y="89"/>
                  </a:cubicBezTo>
                  <a:cubicBezTo>
                    <a:pt x="198" y="88"/>
                    <a:pt x="198" y="88"/>
                    <a:pt x="198" y="88"/>
                  </a:cubicBezTo>
                  <a:cubicBezTo>
                    <a:pt x="198" y="88"/>
                    <a:pt x="197" y="87"/>
                    <a:pt x="196" y="87"/>
                  </a:cubicBezTo>
                  <a:cubicBezTo>
                    <a:pt x="190" y="85"/>
                    <a:pt x="178" y="79"/>
                    <a:pt x="163" y="72"/>
                  </a:cubicBezTo>
                  <a:cubicBezTo>
                    <a:pt x="141" y="61"/>
                    <a:pt x="113" y="47"/>
                    <a:pt x="91" y="35"/>
                  </a:cubicBezTo>
                  <a:cubicBezTo>
                    <a:pt x="80" y="29"/>
                    <a:pt x="70" y="24"/>
                    <a:pt x="63" y="20"/>
                  </a:cubicBezTo>
                  <a:cubicBezTo>
                    <a:pt x="56" y="17"/>
                    <a:pt x="52" y="14"/>
                    <a:pt x="52" y="14"/>
                  </a:cubicBezTo>
                  <a:cubicBezTo>
                    <a:pt x="50" y="13"/>
                    <a:pt x="48" y="14"/>
                    <a:pt x="47" y="16"/>
                  </a:cubicBezTo>
                  <a:cubicBezTo>
                    <a:pt x="46" y="16"/>
                    <a:pt x="46" y="17"/>
                    <a:pt x="46" y="18"/>
                  </a:cubicBezTo>
                  <a:cubicBezTo>
                    <a:pt x="46" y="20"/>
                    <a:pt x="47" y="20"/>
                    <a:pt x="47" y="20"/>
                  </a:cubicBezTo>
                  <a:cubicBezTo>
                    <a:pt x="48" y="21"/>
                    <a:pt x="48" y="21"/>
                    <a:pt x="48" y="22"/>
                  </a:cubicBezTo>
                  <a:cubicBezTo>
                    <a:pt x="49" y="22"/>
                    <a:pt x="50" y="23"/>
                    <a:pt x="51" y="24"/>
                  </a:cubicBezTo>
                  <a:cubicBezTo>
                    <a:pt x="56" y="27"/>
                    <a:pt x="65" y="33"/>
                    <a:pt x="76" y="40"/>
                  </a:cubicBezTo>
                  <a:cubicBezTo>
                    <a:pt x="93" y="50"/>
                    <a:pt x="114" y="62"/>
                    <a:pt x="130" y="72"/>
                  </a:cubicBezTo>
                  <a:cubicBezTo>
                    <a:pt x="138" y="77"/>
                    <a:pt x="146" y="81"/>
                    <a:pt x="151" y="85"/>
                  </a:cubicBezTo>
                  <a:cubicBezTo>
                    <a:pt x="153" y="86"/>
                    <a:pt x="155" y="88"/>
                    <a:pt x="157" y="89"/>
                  </a:cubicBezTo>
                  <a:cubicBezTo>
                    <a:pt x="157" y="89"/>
                    <a:pt x="158" y="89"/>
                    <a:pt x="158" y="90"/>
                  </a:cubicBezTo>
                  <a:cubicBezTo>
                    <a:pt x="158" y="90"/>
                    <a:pt x="158" y="90"/>
                    <a:pt x="158" y="90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90"/>
                    <a:pt x="158" y="90"/>
                    <a:pt x="158" y="90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61" y="87"/>
                    <a:pt x="161" y="87"/>
                    <a:pt x="161" y="87"/>
                  </a:cubicBezTo>
                  <a:cubicBezTo>
                    <a:pt x="157" y="87"/>
                    <a:pt x="157" y="87"/>
                    <a:pt x="157" y="87"/>
                  </a:cubicBezTo>
                  <a:cubicBezTo>
                    <a:pt x="157" y="89"/>
                    <a:pt x="158" y="89"/>
                    <a:pt x="158" y="89"/>
                  </a:cubicBezTo>
                  <a:cubicBezTo>
                    <a:pt x="161" y="87"/>
                    <a:pt x="161" y="87"/>
                    <a:pt x="161" y="87"/>
                  </a:cubicBezTo>
                  <a:cubicBezTo>
                    <a:pt x="157" y="87"/>
                    <a:pt x="157" y="87"/>
                    <a:pt x="157" y="87"/>
                  </a:cubicBezTo>
                  <a:cubicBezTo>
                    <a:pt x="161" y="87"/>
                    <a:pt x="161" y="87"/>
                    <a:pt x="161" y="87"/>
                  </a:cubicBezTo>
                  <a:cubicBezTo>
                    <a:pt x="158" y="85"/>
                    <a:pt x="158" y="85"/>
                    <a:pt x="158" y="85"/>
                  </a:cubicBezTo>
                  <a:cubicBezTo>
                    <a:pt x="157" y="86"/>
                    <a:pt x="157" y="87"/>
                    <a:pt x="157" y="87"/>
                  </a:cubicBezTo>
                  <a:cubicBezTo>
                    <a:pt x="161" y="87"/>
                    <a:pt x="161" y="87"/>
                    <a:pt x="161" y="87"/>
                  </a:cubicBezTo>
                  <a:cubicBezTo>
                    <a:pt x="158" y="85"/>
                    <a:pt x="158" y="85"/>
                    <a:pt x="158" y="85"/>
                  </a:cubicBezTo>
                  <a:cubicBezTo>
                    <a:pt x="161" y="87"/>
                    <a:pt x="161" y="87"/>
                    <a:pt x="161" y="87"/>
                  </a:cubicBezTo>
                  <a:cubicBezTo>
                    <a:pt x="163" y="84"/>
                    <a:pt x="163" y="84"/>
                    <a:pt x="163" y="84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45" y="23"/>
                    <a:pt x="43" y="24"/>
                    <a:pt x="42" y="26"/>
                  </a:cubicBezTo>
                  <a:cubicBezTo>
                    <a:pt x="41" y="26"/>
                    <a:pt x="41" y="27"/>
                    <a:pt x="41" y="28"/>
                  </a:cubicBezTo>
                  <a:cubicBezTo>
                    <a:pt x="41" y="29"/>
                    <a:pt x="41" y="29"/>
                    <a:pt x="41" y="30"/>
                  </a:cubicBezTo>
                  <a:cubicBezTo>
                    <a:pt x="42" y="30"/>
                    <a:pt x="42" y="31"/>
                    <a:pt x="42" y="31"/>
                  </a:cubicBezTo>
                  <a:cubicBezTo>
                    <a:pt x="43" y="31"/>
                    <a:pt x="43" y="32"/>
                    <a:pt x="43" y="32"/>
                  </a:cubicBezTo>
                  <a:cubicBezTo>
                    <a:pt x="45" y="33"/>
                    <a:pt x="47" y="34"/>
                    <a:pt x="50" y="37"/>
                  </a:cubicBezTo>
                  <a:cubicBezTo>
                    <a:pt x="61" y="44"/>
                    <a:pt x="82" y="56"/>
                    <a:pt x="100" y="68"/>
                  </a:cubicBezTo>
                  <a:cubicBezTo>
                    <a:pt x="110" y="73"/>
                    <a:pt x="118" y="78"/>
                    <a:pt x="124" y="82"/>
                  </a:cubicBezTo>
                  <a:cubicBezTo>
                    <a:pt x="127" y="84"/>
                    <a:pt x="130" y="86"/>
                    <a:pt x="132" y="87"/>
                  </a:cubicBezTo>
                  <a:cubicBezTo>
                    <a:pt x="133" y="87"/>
                    <a:pt x="133" y="88"/>
                    <a:pt x="134" y="88"/>
                  </a:cubicBezTo>
                  <a:cubicBezTo>
                    <a:pt x="134" y="88"/>
                    <a:pt x="134" y="88"/>
                    <a:pt x="134" y="88"/>
                  </a:cubicBezTo>
                  <a:cubicBezTo>
                    <a:pt x="134" y="88"/>
                    <a:pt x="134" y="88"/>
                    <a:pt x="134" y="88"/>
                  </a:cubicBezTo>
                  <a:cubicBezTo>
                    <a:pt x="134" y="88"/>
                    <a:pt x="134" y="88"/>
                    <a:pt x="134" y="88"/>
                  </a:cubicBezTo>
                  <a:cubicBezTo>
                    <a:pt x="134" y="88"/>
                    <a:pt x="134" y="88"/>
                    <a:pt x="134" y="88"/>
                  </a:cubicBezTo>
                  <a:cubicBezTo>
                    <a:pt x="134" y="88"/>
                    <a:pt x="134" y="88"/>
                    <a:pt x="134" y="88"/>
                  </a:cubicBezTo>
                  <a:cubicBezTo>
                    <a:pt x="134" y="88"/>
                    <a:pt x="134" y="88"/>
                    <a:pt x="134" y="88"/>
                  </a:cubicBezTo>
                  <a:cubicBezTo>
                    <a:pt x="136" y="86"/>
                    <a:pt x="136" y="86"/>
                    <a:pt x="136" y="86"/>
                  </a:cubicBezTo>
                  <a:cubicBezTo>
                    <a:pt x="134" y="88"/>
                    <a:pt x="134" y="88"/>
                    <a:pt x="134" y="88"/>
                  </a:cubicBezTo>
                  <a:cubicBezTo>
                    <a:pt x="134" y="88"/>
                    <a:pt x="134" y="88"/>
                    <a:pt x="134" y="88"/>
                  </a:cubicBezTo>
                  <a:cubicBezTo>
                    <a:pt x="136" y="86"/>
                    <a:pt x="136" y="86"/>
                    <a:pt x="136" y="86"/>
                  </a:cubicBezTo>
                  <a:cubicBezTo>
                    <a:pt x="134" y="88"/>
                    <a:pt x="134" y="88"/>
                    <a:pt x="134" y="88"/>
                  </a:cubicBezTo>
                  <a:cubicBezTo>
                    <a:pt x="136" y="85"/>
                    <a:pt x="136" y="85"/>
                    <a:pt x="136" y="85"/>
                  </a:cubicBezTo>
                  <a:cubicBezTo>
                    <a:pt x="133" y="88"/>
                    <a:pt x="133" y="88"/>
                    <a:pt x="133" y="88"/>
                  </a:cubicBezTo>
                  <a:cubicBezTo>
                    <a:pt x="134" y="88"/>
                    <a:pt x="134" y="88"/>
                    <a:pt x="134" y="88"/>
                  </a:cubicBezTo>
                  <a:cubicBezTo>
                    <a:pt x="136" y="85"/>
                    <a:pt x="136" y="85"/>
                    <a:pt x="136" y="85"/>
                  </a:cubicBezTo>
                  <a:cubicBezTo>
                    <a:pt x="133" y="88"/>
                    <a:pt x="133" y="88"/>
                    <a:pt x="133" y="88"/>
                  </a:cubicBezTo>
                  <a:cubicBezTo>
                    <a:pt x="136" y="85"/>
                    <a:pt x="136" y="85"/>
                    <a:pt x="136" y="85"/>
                  </a:cubicBezTo>
                  <a:cubicBezTo>
                    <a:pt x="133" y="87"/>
                    <a:pt x="133" y="87"/>
                    <a:pt x="133" y="87"/>
                  </a:cubicBezTo>
                  <a:cubicBezTo>
                    <a:pt x="133" y="88"/>
                    <a:pt x="133" y="88"/>
                    <a:pt x="133" y="88"/>
                  </a:cubicBezTo>
                  <a:cubicBezTo>
                    <a:pt x="136" y="85"/>
                    <a:pt x="136" y="85"/>
                    <a:pt x="136" y="85"/>
                  </a:cubicBezTo>
                  <a:cubicBezTo>
                    <a:pt x="133" y="87"/>
                    <a:pt x="133" y="87"/>
                    <a:pt x="133" y="87"/>
                  </a:cubicBezTo>
                  <a:cubicBezTo>
                    <a:pt x="137" y="85"/>
                    <a:pt x="137" y="85"/>
                    <a:pt x="137" y="85"/>
                  </a:cubicBezTo>
                  <a:cubicBezTo>
                    <a:pt x="133" y="85"/>
                    <a:pt x="133" y="85"/>
                    <a:pt x="133" y="85"/>
                  </a:cubicBezTo>
                  <a:cubicBezTo>
                    <a:pt x="133" y="86"/>
                    <a:pt x="133" y="87"/>
                    <a:pt x="133" y="87"/>
                  </a:cubicBezTo>
                  <a:cubicBezTo>
                    <a:pt x="137" y="85"/>
                    <a:pt x="137" y="85"/>
                    <a:pt x="137" y="85"/>
                  </a:cubicBezTo>
                  <a:cubicBezTo>
                    <a:pt x="133" y="85"/>
                    <a:pt x="133" y="85"/>
                    <a:pt x="133" y="85"/>
                  </a:cubicBezTo>
                  <a:cubicBezTo>
                    <a:pt x="137" y="85"/>
                    <a:pt x="137" y="85"/>
                    <a:pt x="137" y="85"/>
                  </a:cubicBezTo>
                  <a:cubicBezTo>
                    <a:pt x="133" y="83"/>
                    <a:pt x="133" y="83"/>
                    <a:pt x="133" y="83"/>
                  </a:cubicBezTo>
                  <a:cubicBezTo>
                    <a:pt x="136" y="85"/>
                    <a:pt x="136" y="85"/>
                    <a:pt x="136" y="85"/>
                  </a:cubicBezTo>
                  <a:cubicBezTo>
                    <a:pt x="135" y="81"/>
                    <a:pt x="135" y="81"/>
                    <a:pt x="135" y="81"/>
                  </a:cubicBezTo>
                  <a:cubicBezTo>
                    <a:pt x="135" y="81"/>
                    <a:pt x="134" y="82"/>
                    <a:pt x="133" y="83"/>
                  </a:cubicBezTo>
                  <a:cubicBezTo>
                    <a:pt x="136" y="85"/>
                    <a:pt x="136" y="85"/>
                    <a:pt x="136" y="85"/>
                  </a:cubicBezTo>
                  <a:cubicBezTo>
                    <a:pt x="135" y="81"/>
                    <a:pt x="135" y="81"/>
                    <a:pt x="135" y="81"/>
                  </a:cubicBezTo>
                  <a:cubicBezTo>
                    <a:pt x="136" y="85"/>
                    <a:pt x="136" y="85"/>
                    <a:pt x="136" y="85"/>
                  </a:cubicBezTo>
                  <a:cubicBezTo>
                    <a:pt x="136" y="81"/>
                    <a:pt x="136" y="81"/>
                    <a:pt x="136" y="81"/>
                  </a:cubicBezTo>
                  <a:cubicBezTo>
                    <a:pt x="136" y="81"/>
                    <a:pt x="136" y="81"/>
                    <a:pt x="135" y="81"/>
                  </a:cubicBezTo>
                  <a:cubicBezTo>
                    <a:pt x="136" y="85"/>
                    <a:pt x="136" y="85"/>
                    <a:pt x="136" y="85"/>
                  </a:cubicBezTo>
                  <a:cubicBezTo>
                    <a:pt x="136" y="81"/>
                    <a:pt x="136" y="81"/>
                    <a:pt x="136" y="81"/>
                  </a:cubicBezTo>
                  <a:cubicBezTo>
                    <a:pt x="136" y="84"/>
                    <a:pt x="136" y="84"/>
                    <a:pt x="136" y="84"/>
                  </a:cubicBezTo>
                  <a:cubicBezTo>
                    <a:pt x="137" y="81"/>
                    <a:pt x="137" y="81"/>
                    <a:pt x="137" y="81"/>
                  </a:cubicBezTo>
                  <a:cubicBezTo>
                    <a:pt x="137" y="81"/>
                    <a:pt x="137" y="81"/>
                    <a:pt x="136" y="81"/>
                  </a:cubicBezTo>
                  <a:cubicBezTo>
                    <a:pt x="136" y="84"/>
                    <a:pt x="136" y="84"/>
                    <a:pt x="136" y="84"/>
                  </a:cubicBezTo>
                  <a:cubicBezTo>
                    <a:pt x="137" y="81"/>
                    <a:pt x="137" y="81"/>
                    <a:pt x="137" y="81"/>
                  </a:cubicBezTo>
                  <a:cubicBezTo>
                    <a:pt x="137" y="82"/>
                    <a:pt x="137" y="82"/>
                    <a:pt x="137" y="82"/>
                  </a:cubicBezTo>
                  <a:cubicBezTo>
                    <a:pt x="137" y="81"/>
                    <a:pt x="137" y="81"/>
                    <a:pt x="137" y="81"/>
                  </a:cubicBezTo>
                  <a:cubicBezTo>
                    <a:pt x="137" y="81"/>
                    <a:pt x="137" y="81"/>
                    <a:pt x="137" y="81"/>
                  </a:cubicBezTo>
                  <a:cubicBezTo>
                    <a:pt x="137" y="82"/>
                    <a:pt x="137" y="82"/>
                    <a:pt x="137" y="82"/>
                  </a:cubicBezTo>
                  <a:cubicBezTo>
                    <a:pt x="137" y="81"/>
                    <a:pt x="137" y="81"/>
                    <a:pt x="137" y="81"/>
                  </a:cubicBezTo>
                  <a:cubicBezTo>
                    <a:pt x="137" y="81"/>
                    <a:pt x="136" y="81"/>
                    <a:pt x="135" y="80"/>
                  </a:cubicBezTo>
                  <a:cubicBezTo>
                    <a:pt x="131" y="79"/>
                    <a:pt x="123" y="75"/>
                    <a:pt x="113" y="70"/>
                  </a:cubicBezTo>
                  <a:cubicBezTo>
                    <a:pt x="98" y="63"/>
                    <a:pt x="79" y="54"/>
                    <a:pt x="64" y="46"/>
                  </a:cubicBezTo>
                  <a:cubicBezTo>
                    <a:pt x="56" y="42"/>
                    <a:pt x="49" y="39"/>
                    <a:pt x="44" y="36"/>
                  </a:cubicBezTo>
                  <a:cubicBezTo>
                    <a:pt x="42" y="35"/>
                    <a:pt x="39" y="34"/>
                    <a:pt x="38" y="34"/>
                  </a:cubicBezTo>
                  <a:cubicBezTo>
                    <a:pt x="37" y="33"/>
                    <a:pt x="36" y="33"/>
                    <a:pt x="36" y="33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3" y="32"/>
                    <a:pt x="33" y="32"/>
                    <a:pt x="32" y="32"/>
                  </a:cubicBezTo>
                  <a:cubicBezTo>
                    <a:pt x="32" y="33"/>
                    <a:pt x="31" y="33"/>
                    <a:pt x="30" y="34"/>
                  </a:cubicBezTo>
                  <a:cubicBezTo>
                    <a:pt x="29" y="36"/>
                    <a:pt x="30" y="38"/>
                    <a:pt x="31" y="40"/>
                  </a:cubicBezTo>
                  <a:cubicBezTo>
                    <a:pt x="109" y="88"/>
                    <a:pt x="109" y="88"/>
                    <a:pt x="109" y="88"/>
                  </a:cubicBezTo>
                  <a:cubicBezTo>
                    <a:pt x="111" y="85"/>
                    <a:pt x="111" y="85"/>
                    <a:pt x="111" y="85"/>
                  </a:cubicBezTo>
                  <a:cubicBezTo>
                    <a:pt x="108" y="83"/>
                    <a:pt x="108" y="83"/>
                    <a:pt x="108" y="83"/>
                  </a:cubicBezTo>
                  <a:cubicBezTo>
                    <a:pt x="111" y="85"/>
                    <a:pt x="111" y="85"/>
                    <a:pt x="111" y="85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09" y="81"/>
                    <a:pt x="108" y="81"/>
                    <a:pt x="108" y="83"/>
                  </a:cubicBezTo>
                  <a:cubicBezTo>
                    <a:pt x="111" y="85"/>
                    <a:pt x="111" y="85"/>
                    <a:pt x="111" y="85"/>
                  </a:cubicBezTo>
                  <a:cubicBezTo>
                    <a:pt x="110" y="81"/>
                    <a:pt x="110" y="81"/>
                    <a:pt x="110" y="81"/>
                  </a:cubicBezTo>
                  <a:cubicBezTo>
                    <a:pt x="111" y="84"/>
                    <a:pt x="111" y="84"/>
                    <a:pt x="111" y="84"/>
                  </a:cubicBezTo>
                  <a:cubicBezTo>
                    <a:pt x="111" y="81"/>
                    <a:pt x="111" y="81"/>
                    <a:pt x="111" y="81"/>
                  </a:cubicBezTo>
                  <a:cubicBezTo>
                    <a:pt x="111" y="81"/>
                    <a:pt x="110" y="81"/>
                    <a:pt x="110" y="81"/>
                  </a:cubicBezTo>
                  <a:cubicBezTo>
                    <a:pt x="111" y="84"/>
                    <a:pt x="111" y="84"/>
                    <a:pt x="111" y="84"/>
                  </a:cubicBezTo>
                  <a:cubicBezTo>
                    <a:pt x="111" y="81"/>
                    <a:pt x="111" y="81"/>
                    <a:pt x="111" y="81"/>
                  </a:cubicBezTo>
                  <a:cubicBezTo>
                    <a:pt x="111" y="83"/>
                    <a:pt x="111" y="83"/>
                    <a:pt x="111" y="83"/>
                  </a:cubicBezTo>
                  <a:cubicBezTo>
                    <a:pt x="111" y="81"/>
                    <a:pt x="111" y="81"/>
                    <a:pt x="111" y="81"/>
                  </a:cubicBezTo>
                  <a:cubicBezTo>
                    <a:pt x="111" y="81"/>
                    <a:pt x="111" y="81"/>
                    <a:pt x="111" y="81"/>
                  </a:cubicBezTo>
                  <a:cubicBezTo>
                    <a:pt x="111" y="83"/>
                    <a:pt x="111" y="83"/>
                    <a:pt x="111" y="83"/>
                  </a:cubicBezTo>
                  <a:cubicBezTo>
                    <a:pt x="111" y="81"/>
                    <a:pt x="111" y="81"/>
                    <a:pt x="111" y="81"/>
                  </a:cubicBezTo>
                  <a:cubicBezTo>
                    <a:pt x="111" y="81"/>
                    <a:pt x="111" y="81"/>
                    <a:pt x="111" y="81"/>
                  </a:cubicBezTo>
                  <a:cubicBezTo>
                    <a:pt x="110" y="81"/>
                    <a:pt x="108" y="80"/>
                    <a:pt x="105" y="79"/>
                  </a:cubicBezTo>
                  <a:cubicBezTo>
                    <a:pt x="96" y="75"/>
                    <a:pt x="77" y="66"/>
                    <a:pt x="60" y="58"/>
                  </a:cubicBezTo>
                  <a:cubicBezTo>
                    <a:pt x="52" y="54"/>
                    <a:pt x="44" y="50"/>
                    <a:pt x="38" y="48"/>
                  </a:cubicBezTo>
                  <a:cubicBezTo>
                    <a:pt x="35" y="46"/>
                    <a:pt x="32" y="45"/>
                    <a:pt x="30" y="44"/>
                  </a:cubicBezTo>
                  <a:cubicBezTo>
                    <a:pt x="29" y="44"/>
                    <a:pt x="28" y="44"/>
                    <a:pt x="28" y="43"/>
                  </a:cubicBezTo>
                  <a:cubicBezTo>
                    <a:pt x="27" y="43"/>
                    <a:pt x="27" y="43"/>
                    <a:pt x="26" y="43"/>
                  </a:cubicBezTo>
                  <a:cubicBezTo>
                    <a:pt x="26" y="43"/>
                    <a:pt x="26" y="43"/>
                    <a:pt x="25" y="43"/>
                  </a:cubicBezTo>
                  <a:cubicBezTo>
                    <a:pt x="25" y="43"/>
                    <a:pt x="24" y="43"/>
                    <a:pt x="24" y="43"/>
                  </a:cubicBezTo>
                  <a:cubicBezTo>
                    <a:pt x="23" y="43"/>
                    <a:pt x="22" y="44"/>
                    <a:pt x="21" y="45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1" y="46"/>
                    <a:pt x="21" y="46"/>
                    <a:pt x="21" y="47"/>
                  </a:cubicBezTo>
                  <a:cubicBezTo>
                    <a:pt x="21" y="48"/>
                    <a:pt x="21" y="49"/>
                    <a:pt x="21" y="49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3" y="51"/>
                    <a:pt x="23" y="51"/>
                    <a:pt x="24" y="52"/>
                  </a:cubicBezTo>
                  <a:cubicBezTo>
                    <a:pt x="27" y="54"/>
                    <a:pt x="31" y="57"/>
                    <a:pt x="36" y="60"/>
                  </a:cubicBezTo>
                  <a:cubicBezTo>
                    <a:pt x="44" y="65"/>
                    <a:pt x="54" y="71"/>
                    <a:pt x="62" y="76"/>
                  </a:cubicBezTo>
                  <a:cubicBezTo>
                    <a:pt x="66" y="78"/>
                    <a:pt x="70" y="80"/>
                    <a:pt x="72" y="82"/>
                  </a:cubicBezTo>
                  <a:cubicBezTo>
                    <a:pt x="74" y="82"/>
                    <a:pt x="75" y="83"/>
                    <a:pt x="75" y="83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75" y="83"/>
                    <a:pt x="75" y="83"/>
                    <a:pt x="75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75" y="83"/>
                    <a:pt x="75" y="83"/>
                    <a:pt x="75" y="83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75" y="82"/>
                    <a:pt x="75" y="82"/>
                    <a:pt x="75" y="82"/>
                  </a:cubicBezTo>
                  <a:cubicBezTo>
                    <a:pt x="75" y="83"/>
                    <a:pt x="75" y="83"/>
                    <a:pt x="75" y="83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75" y="82"/>
                    <a:pt x="75" y="82"/>
                    <a:pt x="75" y="82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4" y="81"/>
                    <a:pt x="75" y="82"/>
                    <a:pt x="75" y="82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4" y="55"/>
                    <a:pt x="12" y="56"/>
                    <a:pt x="12" y="58"/>
                  </a:cubicBezTo>
                  <a:cubicBezTo>
                    <a:pt x="11" y="60"/>
                    <a:pt x="11" y="62"/>
                    <a:pt x="13" y="63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42" y="76"/>
                    <a:pt x="42" y="76"/>
                    <a:pt x="42" y="76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41" y="76"/>
                    <a:pt x="41" y="76"/>
                    <a:pt x="41" y="76"/>
                  </a:cubicBezTo>
                  <a:cubicBezTo>
                    <a:pt x="40" y="73"/>
                    <a:pt x="40" y="73"/>
                    <a:pt x="40" y="73"/>
                  </a:cubicBezTo>
                  <a:cubicBezTo>
                    <a:pt x="39" y="73"/>
                    <a:pt x="39" y="73"/>
                    <a:pt x="38" y="74"/>
                  </a:cubicBezTo>
                  <a:cubicBezTo>
                    <a:pt x="41" y="76"/>
                    <a:pt x="41" y="76"/>
                    <a:pt x="41" y="76"/>
                  </a:cubicBezTo>
                  <a:cubicBezTo>
                    <a:pt x="40" y="73"/>
                    <a:pt x="40" y="73"/>
                    <a:pt x="40" y="73"/>
                  </a:cubicBezTo>
                  <a:cubicBezTo>
                    <a:pt x="41" y="76"/>
                    <a:pt x="41" y="76"/>
                    <a:pt x="41" y="76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40" y="72"/>
                    <a:pt x="40" y="72"/>
                    <a:pt x="40" y="73"/>
                  </a:cubicBezTo>
                  <a:cubicBezTo>
                    <a:pt x="41" y="76"/>
                    <a:pt x="41" y="76"/>
                    <a:pt x="41" y="76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41" y="74"/>
                    <a:pt x="41" y="74"/>
                    <a:pt x="41" y="74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41" y="74"/>
                    <a:pt x="41" y="74"/>
                    <a:pt x="41" y="74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39" y="72"/>
                    <a:pt x="35" y="72"/>
                    <a:pt x="32" y="72"/>
                  </a:cubicBezTo>
                  <a:cubicBezTo>
                    <a:pt x="26" y="71"/>
                    <a:pt x="19" y="71"/>
                    <a:pt x="14" y="70"/>
                  </a:cubicBezTo>
                  <a:cubicBezTo>
                    <a:pt x="9" y="69"/>
                    <a:pt x="4" y="69"/>
                    <a:pt x="4" y="69"/>
                  </a:cubicBezTo>
                  <a:cubicBezTo>
                    <a:pt x="3" y="69"/>
                    <a:pt x="1" y="70"/>
                    <a:pt x="0" y="72"/>
                  </a:cubicBezTo>
                  <a:cubicBezTo>
                    <a:pt x="0" y="73"/>
                    <a:pt x="0" y="75"/>
                    <a:pt x="2" y="76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4" y="78"/>
                    <a:pt x="7" y="77"/>
                    <a:pt x="8" y="75"/>
                  </a:cubicBezTo>
                  <a:cubicBezTo>
                    <a:pt x="9" y="74"/>
                    <a:pt x="9" y="71"/>
                    <a:pt x="7" y="70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0" name="Freeform 563"/>
            <p:cNvSpPr/>
            <p:nvPr/>
          </p:nvSpPr>
          <p:spPr bwMode="auto">
            <a:xfrm>
              <a:off x="7874000" y="1728788"/>
              <a:ext cx="1136650" cy="1301750"/>
            </a:xfrm>
            <a:custGeom>
              <a:avLst/>
              <a:gdLst>
                <a:gd name="T0" fmla="*/ 102 w 1146"/>
                <a:gd name="T1" fmla="*/ 1205 h 1313"/>
                <a:gd name="T2" fmla="*/ 110 w 1146"/>
                <a:gd name="T3" fmla="*/ 1179 h 1313"/>
                <a:gd name="T4" fmla="*/ 334 w 1146"/>
                <a:gd name="T5" fmla="*/ 1256 h 1313"/>
                <a:gd name="T6" fmla="*/ 123 w 1146"/>
                <a:gd name="T7" fmla="*/ 1070 h 1313"/>
                <a:gd name="T8" fmla="*/ 128 w 1146"/>
                <a:gd name="T9" fmla="*/ 1012 h 1313"/>
                <a:gd name="T10" fmla="*/ 137 w 1146"/>
                <a:gd name="T11" fmla="*/ 961 h 1313"/>
                <a:gd name="T12" fmla="*/ 144 w 1146"/>
                <a:gd name="T13" fmla="*/ 900 h 1313"/>
                <a:gd name="T14" fmla="*/ 691 w 1146"/>
                <a:gd name="T15" fmla="*/ 1179 h 1313"/>
                <a:gd name="T16" fmla="*/ 51 w 1146"/>
                <a:gd name="T17" fmla="*/ 754 h 1313"/>
                <a:gd name="T18" fmla="*/ 63 w 1146"/>
                <a:gd name="T19" fmla="*/ 716 h 1313"/>
                <a:gd name="T20" fmla="*/ 61 w 1146"/>
                <a:gd name="T21" fmla="*/ 683 h 1313"/>
                <a:gd name="T22" fmla="*/ 81 w 1146"/>
                <a:gd name="T23" fmla="*/ 660 h 1313"/>
                <a:gd name="T24" fmla="*/ 96 w 1146"/>
                <a:gd name="T25" fmla="*/ 636 h 1313"/>
                <a:gd name="T26" fmla="*/ 912 w 1146"/>
                <a:gd name="T27" fmla="*/ 1097 h 1313"/>
                <a:gd name="T28" fmla="*/ 144 w 1146"/>
                <a:gd name="T29" fmla="*/ 577 h 1313"/>
                <a:gd name="T30" fmla="*/ 916 w 1146"/>
                <a:gd name="T31" fmla="*/ 991 h 1313"/>
                <a:gd name="T32" fmla="*/ 205 w 1146"/>
                <a:gd name="T33" fmla="*/ 516 h 1313"/>
                <a:gd name="T34" fmla="*/ 939 w 1146"/>
                <a:gd name="T35" fmla="*/ 904 h 1313"/>
                <a:gd name="T36" fmla="*/ 268 w 1146"/>
                <a:gd name="T37" fmla="*/ 440 h 1313"/>
                <a:gd name="T38" fmla="*/ 296 w 1146"/>
                <a:gd name="T39" fmla="*/ 408 h 1313"/>
                <a:gd name="T40" fmla="*/ 371 w 1146"/>
                <a:gd name="T41" fmla="*/ 372 h 1313"/>
                <a:gd name="T42" fmla="*/ 373 w 1146"/>
                <a:gd name="T43" fmla="*/ 331 h 1313"/>
                <a:gd name="T44" fmla="*/ 1026 w 1146"/>
                <a:gd name="T45" fmla="*/ 711 h 1313"/>
                <a:gd name="T46" fmla="*/ 422 w 1146"/>
                <a:gd name="T47" fmla="*/ 270 h 1313"/>
                <a:gd name="T48" fmla="*/ 435 w 1146"/>
                <a:gd name="T49" fmla="*/ 249 h 1313"/>
                <a:gd name="T50" fmla="*/ 475 w 1146"/>
                <a:gd name="T51" fmla="*/ 205 h 1313"/>
                <a:gd name="T52" fmla="*/ 849 w 1146"/>
                <a:gd name="T53" fmla="*/ 369 h 1313"/>
                <a:gd name="T54" fmla="*/ 545 w 1146"/>
                <a:gd name="T55" fmla="*/ 134 h 1313"/>
                <a:gd name="T56" fmla="*/ 572 w 1146"/>
                <a:gd name="T57" fmla="*/ 94 h 1313"/>
                <a:gd name="T58" fmla="*/ 614 w 1146"/>
                <a:gd name="T59" fmla="*/ 66 h 1313"/>
                <a:gd name="T60" fmla="*/ 610 w 1146"/>
                <a:gd name="T61" fmla="*/ 54 h 1313"/>
                <a:gd name="T62" fmla="*/ 676 w 1146"/>
                <a:gd name="T63" fmla="*/ 52 h 1313"/>
                <a:gd name="T64" fmla="*/ 600 w 1146"/>
                <a:gd name="T65" fmla="*/ 60 h 1313"/>
                <a:gd name="T66" fmla="*/ 750 w 1146"/>
                <a:gd name="T67" fmla="*/ 185 h 1313"/>
                <a:gd name="T68" fmla="*/ 555 w 1146"/>
                <a:gd name="T69" fmla="*/ 115 h 1313"/>
                <a:gd name="T70" fmla="*/ 806 w 1146"/>
                <a:gd name="T71" fmla="*/ 294 h 1313"/>
                <a:gd name="T72" fmla="*/ 705 w 1146"/>
                <a:gd name="T73" fmla="*/ 318 h 1313"/>
                <a:gd name="T74" fmla="*/ 912 w 1146"/>
                <a:gd name="T75" fmla="*/ 500 h 1313"/>
                <a:gd name="T76" fmla="*/ 437 w 1146"/>
                <a:gd name="T77" fmla="*/ 241 h 1313"/>
                <a:gd name="T78" fmla="*/ 390 w 1146"/>
                <a:gd name="T79" fmla="*/ 297 h 1313"/>
                <a:gd name="T80" fmla="*/ 1042 w 1146"/>
                <a:gd name="T81" fmla="*/ 732 h 1313"/>
                <a:gd name="T82" fmla="*/ 1071 w 1146"/>
                <a:gd name="T83" fmla="*/ 785 h 1313"/>
                <a:gd name="T84" fmla="*/ 1078 w 1146"/>
                <a:gd name="T85" fmla="*/ 836 h 1313"/>
                <a:gd name="T86" fmla="*/ 1108 w 1146"/>
                <a:gd name="T87" fmla="*/ 916 h 1313"/>
                <a:gd name="T88" fmla="*/ 258 w 1146"/>
                <a:gd name="T89" fmla="*/ 447 h 1313"/>
                <a:gd name="T90" fmla="*/ 926 w 1146"/>
                <a:gd name="T91" fmla="*/ 916 h 1313"/>
                <a:gd name="T92" fmla="*/ 218 w 1146"/>
                <a:gd name="T93" fmla="*/ 545 h 1313"/>
                <a:gd name="T94" fmla="*/ 906 w 1146"/>
                <a:gd name="T95" fmla="*/ 1018 h 1313"/>
                <a:gd name="T96" fmla="*/ 908 w 1146"/>
                <a:gd name="T97" fmla="*/ 1060 h 1313"/>
                <a:gd name="T98" fmla="*/ 904 w 1146"/>
                <a:gd name="T99" fmla="*/ 1100 h 1313"/>
                <a:gd name="T100" fmla="*/ 92 w 1146"/>
                <a:gd name="T101" fmla="*/ 636 h 1313"/>
                <a:gd name="T102" fmla="*/ 283 w 1146"/>
                <a:gd name="T103" fmla="*/ 803 h 1313"/>
                <a:gd name="T104" fmla="*/ 892 w 1146"/>
                <a:gd name="T105" fmla="*/ 1178 h 1313"/>
                <a:gd name="T106" fmla="*/ 884 w 1146"/>
                <a:gd name="T107" fmla="*/ 1223 h 1313"/>
                <a:gd name="T108" fmla="*/ 884 w 1146"/>
                <a:gd name="T109" fmla="*/ 1231 h 1313"/>
                <a:gd name="T110" fmla="*/ 844 w 1146"/>
                <a:gd name="T111" fmla="*/ 1288 h 1313"/>
                <a:gd name="T112" fmla="*/ 141 w 1146"/>
                <a:gd name="T113" fmla="*/ 900 h 1313"/>
                <a:gd name="T114" fmla="*/ 693 w 1146"/>
                <a:gd name="T115" fmla="*/ 1292 h 1313"/>
                <a:gd name="T116" fmla="*/ 605 w 1146"/>
                <a:gd name="T117" fmla="*/ 1282 h 1313"/>
                <a:gd name="T118" fmla="*/ 450 w 1146"/>
                <a:gd name="T119" fmla="*/ 1272 h 1313"/>
                <a:gd name="T120" fmla="*/ 328 w 1146"/>
                <a:gd name="T121" fmla="*/ 1263 h 1313"/>
                <a:gd name="T122" fmla="*/ 227 w 1146"/>
                <a:gd name="T123" fmla="*/ 1249 h 1313"/>
                <a:gd name="T124" fmla="*/ 169 w 1146"/>
                <a:gd name="T125" fmla="*/ 1245 h 1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46" h="1313">
                  <a:moveTo>
                    <a:pt x="105" y="1239"/>
                  </a:moveTo>
                  <a:cubicBezTo>
                    <a:pt x="103" y="1237"/>
                    <a:pt x="103" y="1237"/>
                    <a:pt x="103" y="1237"/>
                  </a:cubicBezTo>
                  <a:cubicBezTo>
                    <a:pt x="101" y="1241"/>
                    <a:pt x="101" y="1241"/>
                    <a:pt x="101" y="1241"/>
                  </a:cubicBezTo>
                  <a:cubicBezTo>
                    <a:pt x="100" y="1245"/>
                    <a:pt x="100" y="1245"/>
                    <a:pt x="100" y="1245"/>
                  </a:cubicBezTo>
                  <a:cubicBezTo>
                    <a:pt x="137" y="1249"/>
                    <a:pt x="137" y="1249"/>
                    <a:pt x="137" y="1249"/>
                  </a:cubicBezTo>
                  <a:cubicBezTo>
                    <a:pt x="138" y="1249"/>
                    <a:pt x="139" y="1249"/>
                    <a:pt x="140" y="1248"/>
                  </a:cubicBezTo>
                  <a:cubicBezTo>
                    <a:pt x="141" y="1247"/>
                    <a:pt x="141" y="1246"/>
                    <a:pt x="141" y="1245"/>
                  </a:cubicBezTo>
                  <a:cubicBezTo>
                    <a:pt x="141" y="1244"/>
                    <a:pt x="141" y="1243"/>
                    <a:pt x="141" y="1243"/>
                  </a:cubicBezTo>
                  <a:cubicBezTo>
                    <a:pt x="140" y="1242"/>
                    <a:pt x="140" y="1242"/>
                    <a:pt x="140" y="1242"/>
                  </a:cubicBezTo>
                  <a:cubicBezTo>
                    <a:pt x="139" y="1242"/>
                    <a:pt x="139" y="1242"/>
                    <a:pt x="139" y="1242"/>
                  </a:cubicBezTo>
                  <a:cubicBezTo>
                    <a:pt x="139" y="1241"/>
                    <a:pt x="139" y="1241"/>
                    <a:pt x="138" y="1241"/>
                  </a:cubicBezTo>
                  <a:cubicBezTo>
                    <a:pt x="137" y="1240"/>
                    <a:pt x="134" y="1238"/>
                    <a:pt x="130" y="1236"/>
                  </a:cubicBezTo>
                  <a:cubicBezTo>
                    <a:pt x="124" y="1232"/>
                    <a:pt x="117" y="1228"/>
                    <a:pt x="111" y="1224"/>
                  </a:cubicBezTo>
                  <a:cubicBezTo>
                    <a:pt x="108" y="1223"/>
                    <a:pt x="105" y="1221"/>
                    <a:pt x="104" y="1220"/>
                  </a:cubicBezTo>
                  <a:cubicBezTo>
                    <a:pt x="103" y="1219"/>
                    <a:pt x="102" y="1219"/>
                    <a:pt x="102" y="1218"/>
                  </a:cubicBezTo>
                  <a:cubicBezTo>
                    <a:pt x="101" y="1218"/>
                    <a:pt x="101" y="1218"/>
                    <a:pt x="101" y="1218"/>
                  </a:cubicBezTo>
                  <a:cubicBezTo>
                    <a:pt x="101" y="1218"/>
                    <a:pt x="101" y="1218"/>
                    <a:pt x="101" y="1218"/>
                  </a:cubicBezTo>
                  <a:cubicBezTo>
                    <a:pt x="100" y="1220"/>
                    <a:pt x="100" y="1220"/>
                    <a:pt x="100" y="1220"/>
                  </a:cubicBezTo>
                  <a:cubicBezTo>
                    <a:pt x="102" y="1218"/>
                    <a:pt x="102" y="1218"/>
                    <a:pt x="102" y="1218"/>
                  </a:cubicBezTo>
                  <a:cubicBezTo>
                    <a:pt x="101" y="1218"/>
                    <a:pt x="101" y="1218"/>
                    <a:pt x="101" y="1218"/>
                  </a:cubicBezTo>
                  <a:cubicBezTo>
                    <a:pt x="100" y="1220"/>
                    <a:pt x="100" y="1220"/>
                    <a:pt x="100" y="1220"/>
                  </a:cubicBezTo>
                  <a:cubicBezTo>
                    <a:pt x="102" y="1218"/>
                    <a:pt x="102" y="1218"/>
                    <a:pt x="102" y="1218"/>
                  </a:cubicBezTo>
                  <a:cubicBezTo>
                    <a:pt x="99" y="1221"/>
                    <a:pt x="99" y="1221"/>
                    <a:pt x="99" y="1221"/>
                  </a:cubicBezTo>
                  <a:cubicBezTo>
                    <a:pt x="102" y="1219"/>
                    <a:pt x="102" y="1219"/>
                    <a:pt x="102" y="1219"/>
                  </a:cubicBezTo>
                  <a:cubicBezTo>
                    <a:pt x="102" y="1218"/>
                    <a:pt x="102" y="1218"/>
                    <a:pt x="102" y="1218"/>
                  </a:cubicBezTo>
                  <a:cubicBezTo>
                    <a:pt x="99" y="1221"/>
                    <a:pt x="99" y="1221"/>
                    <a:pt x="99" y="1221"/>
                  </a:cubicBezTo>
                  <a:cubicBezTo>
                    <a:pt x="102" y="1219"/>
                    <a:pt x="102" y="1219"/>
                    <a:pt x="102" y="1219"/>
                  </a:cubicBezTo>
                  <a:cubicBezTo>
                    <a:pt x="99" y="1221"/>
                    <a:pt x="99" y="1221"/>
                    <a:pt x="99" y="1221"/>
                  </a:cubicBezTo>
                  <a:cubicBezTo>
                    <a:pt x="102" y="1221"/>
                    <a:pt x="102" y="1221"/>
                    <a:pt x="102" y="1221"/>
                  </a:cubicBezTo>
                  <a:cubicBezTo>
                    <a:pt x="102" y="1220"/>
                    <a:pt x="102" y="1219"/>
                    <a:pt x="102" y="1219"/>
                  </a:cubicBezTo>
                  <a:cubicBezTo>
                    <a:pt x="99" y="1221"/>
                    <a:pt x="99" y="1221"/>
                    <a:pt x="99" y="1221"/>
                  </a:cubicBezTo>
                  <a:cubicBezTo>
                    <a:pt x="102" y="1221"/>
                    <a:pt x="102" y="1221"/>
                    <a:pt x="102" y="1221"/>
                  </a:cubicBezTo>
                  <a:cubicBezTo>
                    <a:pt x="98" y="1221"/>
                    <a:pt x="98" y="1221"/>
                    <a:pt x="98" y="1221"/>
                  </a:cubicBezTo>
                  <a:cubicBezTo>
                    <a:pt x="102" y="1223"/>
                    <a:pt x="102" y="1223"/>
                    <a:pt x="102" y="1223"/>
                  </a:cubicBezTo>
                  <a:cubicBezTo>
                    <a:pt x="102" y="1222"/>
                    <a:pt x="102" y="1221"/>
                    <a:pt x="102" y="1221"/>
                  </a:cubicBezTo>
                  <a:cubicBezTo>
                    <a:pt x="98" y="1221"/>
                    <a:pt x="98" y="1221"/>
                    <a:pt x="98" y="1221"/>
                  </a:cubicBezTo>
                  <a:cubicBezTo>
                    <a:pt x="102" y="1223"/>
                    <a:pt x="102" y="1223"/>
                    <a:pt x="102" y="1223"/>
                  </a:cubicBezTo>
                  <a:cubicBezTo>
                    <a:pt x="98" y="1221"/>
                    <a:pt x="98" y="1221"/>
                    <a:pt x="98" y="1221"/>
                  </a:cubicBezTo>
                  <a:cubicBezTo>
                    <a:pt x="97" y="1225"/>
                    <a:pt x="97" y="1225"/>
                    <a:pt x="97" y="1225"/>
                  </a:cubicBezTo>
                  <a:cubicBezTo>
                    <a:pt x="97" y="1225"/>
                    <a:pt x="114" y="1231"/>
                    <a:pt x="132" y="1238"/>
                  </a:cubicBezTo>
                  <a:cubicBezTo>
                    <a:pt x="141" y="1242"/>
                    <a:pt x="150" y="1245"/>
                    <a:pt x="157" y="1248"/>
                  </a:cubicBezTo>
                  <a:cubicBezTo>
                    <a:pt x="160" y="1249"/>
                    <a:pt x="163" y="1250"/>
                    <a:pt x="165" y="1251"/>
                  </a:cubicBezTo>
                  <a:cubicBezTo>
                    <a:pt x="167" y="1251"/>
                    <a:pt x="168" y="1251"/>
                    <a:pt x="168" y="1252"/>
                  </a:cubicBezTo>
                  <a:cubicBezTo>
                    <a:pt x="169" y="1252"/>
                    <a:pt x="169" y="1252"/>
                    <a:pt x="169" y="1252"/>
                  </a:cubicBezTo>
                  <a:cubicBezTo>
                    <a:pt x="170" y="1252"/>
                    <a:pt x="170" y="1252"/>
                    <a:pt x="171" y="1252"/>
                  </a:cubicBezTo>
                  <a:cubicBezTo>
                    <a:pt x="171" y="1252"/>
                    <a:pt x="171" y="1252"/>
                    <a:pt x="172" y="1252"/>
                  </a:cubicBezTo>
                  <a:cubicBezTo>
                    <a:pt x="172" y="1252"/>
                    <a:pt x="173" y="1252"/>
                    <a:pt x="173" y="1252"/>
                  </a:cubicBezTo>
                  <a:cubicBezTo>
                    <a:pt x="173" y="1251"/>
                    <a:pt x="174" y="1251"/>
                    <a:pt x="174" y="1250"/>
                  </a:cubicBezTo>
                  <a:cubicBezTo>
                    <a:pt x="174" y="1250"/>
                    <a:pt x="174" y="1250"/>
                    <a:pt x="174" y="1250"/>
                  </a:cubicBezTo>
                  <a:cubicBezTo>
                    <a:pt x="175" y="1249"/>
                    <a:pt x="175" y="1249"/>
                    <a:pt x="175" y="1248"/>
                  </a:cubicBezTo>
                  <a:cubicBezTo>
                    <a:pt x="175" y="1247"/>
                    <a:pt x="175" y="1246"/>
                    <a:pt x="174" y="1246"/>
                  </a:cubicBezTo>
                  <a:cubicBezTo>
                    <a:pt x="174" y="1245"/>
                    <a:pt x="174" y="1245"/>
                    <a:pt x="174" y="1245"/>
                  </a:cubicBezTo>
                  <a:cubicBezTo>
                    <a:pt x="173" y="1244"/>
                    <a:pt x="173" y="1244"/>
                    <a:pt x="173" y="1244"/>
                  </a:cubicBezTo>
                  <a:cubicBezTo>
                    <a:pt x="172" y="1244"/>
                    <a:pt x="170" y="1242"/>
                    <a:pt x="168" y="1241"/>
                  </a:cubicBezTo>
                  <a:cubicBezTo>
                    <a:pt x="159" y="1236"/>
                    <a:pt x="144" y="1226"/>
                    <a:pt x="130" y="1218"/>
                  </a:cubicBezTo>
                  <a:cubicBezTo>
                    <a:pt x="123" y="1214"/>
                    <a:pt x="117" y="1210"/>
                    <a:pt x="112" y="1207"/>
                  </a:cubicBezTo>
                  <a:cubicBezTo>
                    <a:pt x="110" y="1205"/>
                    <a:pt x="108" y="1204"/>
                    <a:pt x="107" y="1203"/>
                  </a:cubicBezTo>
                  <a:cubicBezTo>
                    <a:pt x="106" y="1203"/>
                    <a:pt x="105" y="1203"/>
                    <a:pt x="105" y="1202"/>
                  </a:cubicBezTo>
                  <a:cubicBezTo>
                    <a:pt x="105" y="1202"/>
                    <a:pt x="105" y="1202"/>
                    <a:pt x="105" y="1202"/>
                  </a:cubicBezTo>
                  <a:cubicBezTo>
                    <a:pt x="105" y="1202"/>
                    <a:pt x="105" y="1202"/>
                    <a:pt x="105" y="1202"/>
                  </a:cubicBezTo>
                  <a:cubicBezTo>
                    <a:pt x="104" y="1204"/>
                    <a:pt x="104" y="1204"/>
                    <a:pt x="104" y="1204"/>
                  </a:cubicBezTo>
                  <a:cubicBezTo>
                    <a:pt x="105" y="1202"/>
                    <a:pt x="105" y="1202"/>
                    <a:pt x="105" y="1202"/>
                  </a:cubicBezTo>
                  <a:cubicBezTo>
                    <a:pt x="105" y="1202"/>
                    <a:pt x="105" y="1202"/>
                    <a:pt x="105" y="1202"/>
                  </a:cubicBezTo>
                  <a:cubicBezTo>
                    <a:pt x="104" y="1204"/>
                    <a:pt x="104" y="1204"/>
                    <a:pt x="104" y="1204"/>
                  </a:cubicBezTo>
                  <a:cubicBezTo>
                    <a:pt x="105" y="1202"/>
                    <a:pt x="105" y="1202"/>
                    <a:pt x="105" y="1202"/>
                  </a:cubicBezTo>
                  <a:cubicBezTo>
                    <a:pt x="103" y="1205"/>
                    <a:pt x="103" y="1205"/>
                    <a:pt x="103" y="1205"/>
                  </a:cubicBezTo>
                  <a:cubicBezTo>
                    <a:pt x="106" y="1203"/>
                    <a:pt x="106" y="1203"/>
                    <a:pt x="106" y="1203"/>
                  </a:cubicBezTo>
                  <a:cubicBezTo>
                    <a:pt x="105" y="1202"/>
                    <a:pt x="105" y="1202"/>
                    <a:pt x="105" y="1202"/>
                  </a:cubicBezTo>
                  <a:cubicBezTo>
                    <a:pt x="103" y="1205"/>
                    <a:pt x="103" y="1205"/>
                    <a:pt x="103" y="1205"/>
                  </a:cubicBezTo>
                  <a:cubicBezTo>
                    <a:pt x="106" y="1203"/>
                    <a:pt x="106" y="1203"/>
                    <a:pt x="106" y="1203"/>
                  </a:cubicBezTo>
                  <a:cubicBezTo>
                    <a:pt x="102" y="1205"/>
                    <a:pt x="102" y="1205"/>
                    <a:pt x="102" y="1205"/>
                  </a:cubicBezTo>
                  <a:cubicBezTo>
                    <a:pt x="106" y="1204"/>
                    <a:pt x="106" y="1204"/>
                    <a:pt x="106" y="1204"/>
                  </a:cubicBezTo>
                  <a:cubicBezTo>
                    <a:pt x="106" y="1203"/>
                    <a:pt x="106" y="1203"/>
                    <a:pt x="106" y="1203"/>
                  </a:cubicBezTo>
                  <a:cubicBezTo>
                    <a:pt x="102" y="1205"/>
                    <a:pt x="102" y="1205"/>
                    <a:pt x="102" y="1205"/>
                  </a:cubicBezTo>
                  <a:cubicBezTo>
                    <a:pt x="106" y="1204"/>
                    <a:pt x="106" y="1204"/>
                    <a:pt x="106" y="1204"/>
                  </a:cubicBezTo>
                  <a:cubicBezTo>
                    <a:pt x="102" y="1205"/>
                    <a:pt x="102" y="1205"/>
                    <a:pt x="102" y="1205"/>
                  </a:cubicBezTo>
                  <a:cubicBezTo>
                    <a:pt x="106" y="1205"/>
                    <a:pt x="106" y="1205"/>
                    <a:pt x="106" y="1205"/>
                  </a:cubicBezTo>
                  <a:cubicBezTo>
                    <a:pt x="106" y="1204"/>
                    <a:pt x="106" y="1204"/>
                    <a:pt x="106" y="1204"/>
                  </a:cubicBezTo>
                  <a:cubicBezTo>
                    <a:pt x="102" y="1205"/>
                    <a:pt x="102" y="1205"/>
                    <a:pt x="102" y="1205"/>
                  </a:cubicBezTo>
                  <a:cubicBezTo>
                    <a:pt x="106" y="1205"/>
                    <a:pt x="106" y="1205"/>
                    <a:pt x="106" y="1205"/>
                  </a:cubicBezTo>
                  <a:cubicBezTo>
                    <a:pt x="102" y="1205"/>
                    <a:pt x="102" y="1205"/>
                    <a:pt x="102" y="1205"/>
                  </a:cubicBezTo>
                  <a:cubicBezTo>
                    <a:pt x="105" y="1208"/>
                    <a:pt x="105" y="1208"/>
                    <a:pt x="105" y="1208"/>
                  </a:cubicBezTo>
                  <a:cubicBezTo>
                    <a:pt x="106" y="1207"/>
                    <a:pt x="106" y="1206"/>
                    <a:pt x="106" y="1205"/>
                  </a:cubicBezTo>
                  <a:cubicBezTo>
                    <a:pt x="102" y="1205"/>
                    <a:pt x="102" y="1205"/>
                    <a:pt x="102" y="1205"/>
                  </a:cubicBezTo>
                  <a:cubicBezTo>
                    <a:pt x="105" y="1208"/>
                    <a:pt x="105" y="1208"/>
                    <a:pt x="105" y="1208"/>
                  </a:cubicBezTo>
                  <a:cubicBezTo>
                    <a:pt x="106" y="1207"/>
                    <a:pt x="106" y="1207"/>
                    <a:pt x="106" y="1207"/>
                  </a:cubicBezTo>
                  <a:cubicBezTo>
                    <a:pt x="102" y="1205"/>
                    <a:pt x="102" y="1205"/>
                    <a:pt x="102" y="1205"/>
                  </a:cubicBezTo>
                  <a:cubicBezTo>
                    <a:pt x="104" y="1209"/>
                    <a:pt x="104" y="1209"/>
                    <a:pt x="104" y="1209"/>
                  </a:cubicBezTo>
                  <a:cubicBezTo>
                    <a:pt x="104" y="1209"/>
                    <a:pt x="105" y="1208"/>
                    <a:pt x="106" y="1207"/>
                  </a:cubicBezTo>
                  <a:cubicBezTo>
                    <a:pt x="102" y="1205"/>
                    <a:pt x="102" y="1205"/>
                    <a:pt x="102" y="1205"/>
                  </a:cubicBezTo>
                  <a:cubicBezTo>
                    <a:pt x="104" y="1209"/>
                    <a:pt x="104" y="1209"/>
                    <a:pt x="104" y="1209"/>
                  </a:cubicBezTo>
                  <a:cubicBezTo>
                    <a:pt x="102" y="1205"/>
                    <a:pt x="102" y="1205"/>
                    <a:pt x="102" y="1205"/>
                  </a:cubicBezTo>
                  <a:cubicBezTo>
                    <a:pt x="102" y="1209"/>
                    <a:pt x="102" y="1209"/>
                    <a:pt x="102" y="1209"/>
                  </a:cubicBezTo>
                  <a:cubicBezTo>
                    <a:pt x="103" y="1209"/>
                    <a:pt x="103" y="1209"/>
                    <a:pt x="104" y="1209"/>
                  </a:cubicBezTo>
                  <a:cubicBezTo>
                    <a:pt x="102" y="1205"/>
                    <a:pt x="102" y="1205"/>
                    <a:pt x="102" y="1205"/>
                  </a:cubicBezTo>
                  <a:cubicBezTo>
                    <a:pt x="102" y="1209"/>
                    <a:pt x="102" y="1209"/>
                    <a:pt x="102" y="1209"/>
                  </a:cubicBezTo>
                  <a:cubicBezTo>
                    <a:pt x="102" y="1205"/>
                    <a:pt x="102" y="1205"/>
                    <a:pt x="102" y="1205"/>
                  </a:cubicBezTo>
                  <a:cubicBezTo>
                    <a:pt x="102" y="1209"/>
                    <a:pt x="102" y="1209"/>
                    <a:pt x="102" y="1209"/>
                  </a:cubicBezTo>
                  <a:cubicBezTo>
                    <a:pt x="102" y="1209"/>
                    <a:pt x="102" y="1209"/>
                    <a:pt x="102" y="1209"/>
                  </a:cubicBezTo>
                  <a:cubicBezTo>
                    <a:pt x="102" y="1205"/>
                    <a:pt x="102" y="1205"/>
                    <a:pt x="102" y="1205"/>
                  </a:cubicBezTo>
                  <a:cubicBezTo>
                    <a:pt x="102" y="1209"/>
                    <a:pt x="102" y="1209"/>
                    <a:pt x="102" y="1209"/>
                  </a:cubicBezTo>
                  <a:cubicBezTo>
                    <a:pt x="102" y="1207"/>
                    <a:pt x="102" y="1207"/>
                    <a:pt x="102" y="1207"/>
                  </a:cubicBezTo>
                  <a:cubicBezTo>
                    <a:pt x="101" y="1209"/>
                    <a:pt x="101" y="1209"/>
                    <a:pt x="101" y="1209"/>
                  </a:cubicBezTo>
                  <a:cubicBezTo>
                    <a:pt x="102" y="1209"/>
                    <a:pt x="102" y="1209"/>
                    <a:pt x="102" y="1209"/>
                  </a:cubicBezTo>
                  <a:cubicBezTo>
                    <a:pt x="102" y="1207"/>
                    <a:pt x="102" y="1207"/>
                    <a:pt x="102" y="1207"/>
                  </a:cubicBezTo>
                  <a:cubicBezTo>
                    <a:pt x="101" y="1209"/>
                    <a:pt x="101" y="1209"/>
                    <a:pt x="101" y="1209"/>
                  </a:cubicBezTo>
                  <a:cubicBezTo>
                    <a:pt x="101" y="1209"/>
                    <a:pt x="102" y="1209"/>
                    <a:pt x="103" y="1210"/>
                  </a:cubicBezTo>
                  <a:cubicBezTo>
                    <a:pt x="110" y="1213"/>
                    <a:pt x="133" y="1224"/>
                    <a:pt x="155" y="1234"/>
                  </a:cubicBezTo>
                  <a:cubicBezTo>
                    <a:pt x="165" y="1239"/>
                    <a:pt x="176" y="1244"/>
                    <a:pt x="183" y="1248"/>
                  </a:cubicBezTo>
                  <a:cubicBezTo>
                    <a:pt x="191" y="1251"/>
                    <a:pt x="196" y="1254"/>
                    <a:pt x="196" y="1254"/>
                  </a:cubicBezTo>
                  <a:cubicBezTo>
                    <a:pt x="198" y="1255"/>
                    <a:pt x="200" y="1254"/>
                    <a:pt x="201" y="1252"/>
                  </a:cubicBezTo>
                  <a:cubicBezTo>
                    <a:pt x="201" y="1252"/>
                    <a:pt x="201" y="1251"/>
                    <a:pt x="201" y="1250"/>
                  </a:cubicBezTo>
                  <a:cubicBezTo>
                    <a:pt x="201" y="1249"/>
                    <a:pt x="201" y="1249"/>
                    <a:pt x="201" y="1248"/>
                  </a:cubicBezTo>
                  <a:cubicBezTo>
                    <a:pt x="201" y="1248"/>
                    <a:pt x="200" y="1247"/>
                    <a:pt x="200" y="1247"/>
                  </a:cubicBezTo>
                  <a:cubicBezTo>
                    <a:pt x="200" y="1247"/>
                    <a:pt x="200" y="1246"/>
                    <a:pt x="199" y="1246"/>
                  </a:cubicBezTo>
                  <a:cubicBezTo>
                    <a:pt x="198" y="1245"/>
                    <a:pt x="195" y="1243"/>
                    <a:pt x="192" y="1241"/>
                  </a:cubicBezTo>
                  <a:cubicBezTo>
                    <a:pt x="181" y="1234"/>
                    <a:pt x="159" y="1220"/>
                    <a:pt x="140" y="1209"/>
                  </a:cubicBezTo>
                  <a:cubicBezTo>
                    <a:pt x="121" y="1197"/>
                    <a:pt x="104" y="1187"/>
                    <a:pt x="104" y="1187"/>
                  </a:cubicBezTo>
                  <a:cubicBezTo>
                    <a:pt x="102" y="1191"/>
                    <a:pt x="102" y="1191"/>
                    <a:pt x="102" y="1191"/>
                  </a:cubicBezTo>
                  <a:cubicBezTo>
                    <a:pt x="106" y="1193"/>
                    <a:pt x="106" y="1193"/>
                    <a:pt x="106" y="1193"/>
                  </a:cubicBezTo>
                  <a:cubicBezTo>
                    <a:pt x="102" y="1191"/>
                    <a:pt x="102" y="1191"/>
                    <a:pt x="102" y="1191"/>
                  </a:cubicBezTo>
                  <a:cubicBezTo>
                    <a:pt x="104" y="1194"/>
                    <a:pt x="104" y="1194"/>
                    <a:pt x="104" y="1194"/>
                  </a:cubicBezTo>
                  <a:cubicBezTo>
                    <a:pt x="104" y="1194"/>
                    <a:pt x="105" y="1194"/>
                    <a:pt x="106" y="1193"/>
                  </a:cubicBezTo>
                  <a:cubicBezTo>
                    <a:pt x="102" y="1191"/>
                    <a:pt x="102" y="1191"/>
                    <a:pt x="102" y="1191"/>
                  </a:cubicBezTo>
                  <a:cubicBezTo>
                    <a:pt x="104" y="1194"/>
                    <a:pt x="104" y="1194"/>
                    <a:pt x="104" y="1194"/>
                  </a:cubicBezTo>
                  <a:cubicBezTo>
                    <a:pt x="102" y="1191"/>
                    <a:pt x="102" y="1191"/>
                    <a:pt x="102" y="1191"/>
                  </a:cubicBezTo>
                  <a:cubicBezTo>
                    <a:pt x="102" y="1195"/>
                    <a:pt x="102" y="1195"/>
                    <a:pt x="102" y="1195"/>
                  </a:cubicBezTo>
                  <a:cubicBezTo>
                    <a:pt x="103" y="1195"/>
                    <a:pt x="103" y="1195"/>
                    <a:pt x="104" y="1194"/>
                  </a:cubicBezTo>
                  <a:cubicBezTo>
                    <a:pt x="102" y="1191"/>
                    <a:pt x="102" y="1191"/>
                    <a:pt x="102" y="1191"/>
                  </a:cubicBezTo>
                  <a:cubicBezTo>
                    <a:pt x="102" y="1195"/>
                    <a:pt x="102" y="1195"/>
                    <a:pt x="102" y="1195"/>
                  </a:cubicBezTo>
                  <a:cubicBezTo>
                    <a:pt x="102" y="1191"/>
                    <a:pt x="102" y="1191"/>
                    <a:pt x="102" y="1191"/>
                  </a:cubicBezTo>
                  <a:cubicBezTo>
                    <a:pt x="101" y="1195"/>
                    <a:pt x="101" y="1195"/>
                    <a:pt x="101" y="1195"/>
                  </a:cubicBezTo>
                  <a:cubicBezTo>
                    <a:pt x="102" y="1195"/>
                    <a:pt x="102" y="1195"/>
                    <a:pt x="102" y="1195"/>
                  </a:cubicBezTo>
                  <a:cubicBezTo>
                    <a:pt x="102" y="1191"/>
                    <a:pt x="102" y="1191"/>
                    <a:pt x="102" y="1191"/>
                  </a:cubicBezTo>
                  <a:cubicBezTo>
                    <a:pt x="101" y="1195"/>
                    <a:pt x="101" y="1195"/>
                    <a:pt x="101" y="1195"/>
                  </a:cubicBezTo>
                  <a:cubicBezTo>
                    <a:pt x="102" y="1192"/>
                    <a:pt x="102" y="1192"/>
                    <a:pt x="102" y="1192"/>
                  </a:cubicBezTo>
                  <a:cubicBezTo>
                    <a:pt x="101" y="1194"/>
                    <a:pt x="101" y="1194"/>
                    <a:pt x="101" y="1194"/>
                  </a:cubicBezTo>
                  <a:cubicBezTo>
                    <a:pt x="101" y="1195"/>
                    <a:pt x="101" y="1195"/>
                    <a:pt x="101" y="1195"/>
                  </a:cubicBezTo>
                  <a:cubicBezTo>
                    <a:pt x="102" y="1192"/>
                    <a:pt x="102" y="1192"/>
                    <a:pt x="102" y="1192"/>
                  </a:cubicBezTo>
                  <a:cubicBezTo>
                    <a:pt x="101" y="1194"/>
                    <a:pt x="101" y="1194"/>
                    <a:pt x="101" y="1194"/>
                  </a:cubicBezTo>
                  <a:cubicBezTo>
                    <a:pt x="101" y="1194"/>
                    <a:pt x="101" y="1194"/>
                    <a:pt x="101" y="1194"/>
                  </a:cubicBezTo>
                  <a:cubicBezTo>
                    <a:pt x="101" y="1194"/>
                    <a:pt x="101" y="1194"/>
                    <a:pt x="101" y="1194"/>
                  </a:cubicBezTo>
                  <a:cubicBezTo>
                    <a:pt x="101" y="1194"/>
                    <a:pt x="101" y="1194"/>
                    <a:pt x="101" y="1194"/>
                  </a:cubicBezTo>
                  <a:cubicBezTo>
                    <a:pt x="101" y="1194"/>
                    <a:pt x="101" y="1194"/>
                    <a:pt x="101" y="1194"/>
                  </a:cubicBezTo>
                  <a:cubicBezTo>
                    <a:pt x="101" y="1194"/>
                    <a:pt x="101" y="1194"/>
                    <a:pt x="101" y="1194"/>
                  </a:cubicBezTo>
                  <a:cubicBezTo>
                    <a:pt x="101" y="1195"/>
                    <a:pt x="102" y="1195"/>
                    <a:pt x="103" y="1195"/>
                  </a:cubicBezTo>
                  <a:cubicBezTo>
                    <a:pt x="112" y="1200"/>
                    <a:pt x="141" y="1214"/>
                    <a:pt x="169" y="1228"/>
                  </a:cubicBezTo>
                  <a:cubicBezTo>
                    <a:pt x="183" y="1235"/>
                    <a:pt x="196" y="1242"/>
                    <a:pt x="207" y="1246"/>
                  </a:cubicBezTo>
                  <a:cubicBezTo>
                    <a:pt x="212" y="1249"/>
                    <a:pt x="216" y="1251"/>
                    <a:pt x="220" y="1252"/>
                  </a:cubicBezTo>
                  <a:cubicBezTo>
                    <a:pt x="221" y="1253"/>
                    <a:pt x="223" y="1254"/>
                    <a:pt x="224" y="1254"/>
                  </a:cubicBezTo>
                  <a:cubicBezTo>
                    <a:pt x="224" y="1254"/>
                    <a:pt x="225" y="1254"/>
                    <a:pt x="225" y="1255"/>
                  </a:cubicBezTo>
                  <a:cubicBezTo>
                    <a:pt x="226" y="1255"/>
                    <a:pt x="226" y="1255"/>
                    <a:pt x="227" y="1255"/>
                  </a:cubicBezTo>
                  <a:cubicBezTo>
                    <a:pt x="228" y="1255"/>
                    <a:pt x="228" y="1255"/>
                    <a:pt x="229" y="1255"/>
                  </a:cubicBezTo>
                  <a:cubicBezTo>
                    <a:pt x="229" y="1255"/>
                    <a:pt x="230" y="1254"/>
                    <a:pt x="231" y="1253"/>
                  </a:cubicBezTo>
                  <a:cubicBezTo>
                    <a:pt x="231" y="1252"/>
                    <a:pt x="232" y="1251"/>
                    <a:pt x="231" y="1250"/>
                  </a:cubicBezTo>
                  <a:cubicBezTo>
                    <a:pt x="231" y="1249"/>
                    <a:pt x="230" y="1248"/>
                    <a:pt x="230" y="1247"/>
                  </a:cubicBezTo>
                  <a:cubicBezTo>
                    <a:pt x="229" y="1247"/>
                    <a:pt x="228" y="1246"/>
                    <a:pt x="224" y="1244"/>
                  </a:cubicBezTo>
                  <a:cubicBezTo>
                    <a:pt x="213" y="1238"/>
                    <a:pt x="185" y="1221"/>
                    <a:pt x="159" y="1206"/>
                  </a:cubicBezTo>
                  <a:cubicBezTo>
                    <a:pt x="147" y="1198"/>
                    <a:pt x="135" y="1190"/>
                    <a:pt x="126" y="1185"/>
                  </a:cubicBezTo>
                  <a:cubicBezTo>
                    <a:pt x="121" y="1182"/>
                    <a:pt x="118" y="1179"/>
                    <a:pt x="115" y="1178"/>
                  </a:cubicBezTo>
                  <a:cubicBezTo>
                    <a:pt x="114" y="1177"/>
                    <a:pt x="113" y="1176"/>
                    <a:pt x="113" y="1175"/>
                  </a:cubicBezTo>
                  <a:cubicBezTo>
                    <a:pt x="113" y="1175"/>
                    <a:pt x="113" y="1175"/>
                    <a:pt x="113" y="1175"/>
                  </a:cubicBezTo>
                  <a:cubicBezTo>
                    <a:pt x="113" y="1175"/>
                    <a:pt x="113" y="1175"/>
                    <a:pt x="113" y="1175"/>
                  </a:cubicBezTo>
                  <a:cubicBezTo>
                    <a:pt x="111" y="1176"/>
                    <a:pt x="111" y="1176"/>
                    <a:pt x="111" y="1176"/>
                  </a:cubicBezTo>
                  <a:cubicBezTo>
                    <a:pt x="113" y="1175"/>
                    <a:pt x="113" y="1175"/>
                    <a:pt x="113" y="1175"/>
                  </a:cubicBezTo>
                  <a:cubicBezTo>
                    <a:pt x="113" y="1175"/>
                    <a:pt x="113" y="1175"/>
                    <a:pt x="113" y="1175"/>
                  </a:cubicBezTo>
                  <a:cubicBezTo>
                    <a:pt x="111" y="1176"/>
                    <a:pt x="111" y="1176"/>
                    <a:pt x="111" y="1176"/>
                  </a:cubicBezTo>
                  <a:cubicBezTo>
                    <a:pt x="113" y="1175"/>
                    <a:pt x="113" y="1175"/>
                    <a:pt x="113" y="1175"/>
                  </a:cubicBezTo>
                  <a:cubicBezTo>
                    <a:pt x="110" y="1177"/>
                    <a:pt x="110" y="1177"/>
                    <a:pt x="110" y="1177"/>
                  </a:cubicBezTo>
                  <a:cubicBezTo>
                    <a:pt x="113" y="1177"/>
                    <a:pt x="113" y="1177"/>
                    <a:pt x="113" y="1177"/>
                  </a:cubicBezTo>
                  <a:cubicBezTo>
                    <a:pt x="113" y="1176"/>
                    <a:pt x="113" y="1176"/>
                    <a:pt x="113" y="1175"/>
                  </a:cubicBezTo>
                  <a:cubicBezTo>
                    <a:pt x="110" y="1177"/>
                    <a:pt x="110" y="1177"/>
                    <a:pt x="110" y="1177"/>
                  </a:cubicBezTo>
                  <a:cubicBezTo>
                    <a:pt x="113" y="1177"/>
                    <a:pt x="113" y="1177"/>
                    <a:pt x="113" y="1177"/>
                  </a:cubicBezTo>
                  <a:cubicBezTo>
                    <a:pt x="109" y="1177"/>
                    <a:pt x="109" y="1177"/>
                    <a:pt x="109" y="1177"/>
                  </a:cubicBezTo>
                  <a:cubicBezTo>
                    <a:pt x="113" y="1179"/>
                    <a:pt x="113" y="1179"/>
                    <a:pt x="113" y="1179"/>
                  </a:cubicBezTo>
                  <a:cubicBezTo>
                    <a:pt x="113" y="1178"/>
                    <a:pt x="113" y="1178"/>
                    <a:pt x="113" y="1177"/>
                  </a:cubicBezTo>
                  <a:cubicBezTo>
                    <a:pt x="109" y="1177"/>
                    <a:pt x="109" y="1177"/>
                    <a:pt x="109" y="1177"/>
                  </a:cubicBezTo>
                  <a:cubicBezTo>
                    <a:pt x="113" y="1179"/>
                    <a:pt x="113" y="1179"/>
                    <a:pt x="113" y="1179"/>
                  </a:cubicBezTo>
                  <a:cubicBezTo>
                    <a:pt x="113" y="1179"/>
                    <a:pt x="113" y="1179"/>
                    <a:pt x="113" y="1179"/>
                  </a:cubicBezTo>
                  <a:cubicBezTo>
                    <a:pt x="109" y="1177"/>
                    <a:pt x="109" y="1177"/>
                    <a:pt x="109" y="1177"/>
                  </a:cubicBezTo>
                  <a:cubicBezTo>
                    <a:pt x="111" y="1181"/>
                    <a:pt x="111" y="1181"/>
                    <a:pt x="111" y="1181"/>
                  </a:cubicBezTo>
                  <a:cubicBezTo>
                    <a:pt x="111" y="1180"/>
                    <a:pt x="112" y="1180"/>
                    <a:pt x="113" y="1179"/>
                  </a:cubicBezTo>
                  <a:cubicBezTo>
                    <a:pt x="109" y="1177"/>
                    <a:pt x="109" y="1177"/>
                    <a:pt x="109" y="1177"/>
                  </a:cubicBezTo>
                  <a:cubicBezTo>
                    <a:pt x="111" y="1181"/>
                    <a:pt x="111" y="1181"/>
                    <a:pt x="111" y="1181"/>
                  </a:cubicBezTo>
                  <a:cubicBezTo>
                    <a:pt x="110" y="1178"/>
                    <a:pt x="110" y="1178"/>
                    <a:pt x="110" y="1178"/>
                  </a:cubicBezTo>
                  <a:cubicBezTo>
                    <a:pt x="110" y="1181"/>
                    <a:pt x="110" y="1181"/>
                    <a:pt x="110" y="1181"/>
                  </a:cubicBezTo>
                  <a:cubicBezTo>
                    <a:pt x="110" y="1181"/>
                    <a:pt x="110" y="1181"/>
                    <a:pt x="111" y="1181"/>
                  </a:cubicBezTo>
                  <a:cubicBezTo>
                    <a:pt x="110" y="1178"/>
                    <a:pt x="110" y="1178"/>
                    <a:pt x="110" y="1178"/>
                  </a:cubicBezTo>
                  <a:cubicBezTo>
                    <a:pt x="110" y="1181"/>
                    <a:pt x="110" y="1181"/>
                    <a:pt x="110" y="1181"/>
                  </a:cubicBezTo>
                  <a:cubicBezTo>
                    <a:pt x="110" y="1179"/>
                    <a:pt x="110" y="1179"/>
                    <a:pt x="110" y="1179"/>
                  </a:cubicBezTo>
                  <a:cubicBezTo>
                    <a:pt x="109" y="1181"/>
                    <a:pt x="109" y="1181"/>
                    <a:pt x="109" y="1181"/>
                  </a:cubicBezTo>
                  <a:cubicBezTo>
                    <a:pt x="110" y="1181"/>
                    <a:pt x="110" y="1181"/>
                    <a:pt x="110" y="1181"/>
                  </a:cubicBezTo>
                  <a:cubicBezTo>
                    <a:pt x="110" y="1179"/>
                    <a:pt x="110" y="1179"/>
                    <a:pt x="110" y="1179"/>
                  </a:cubicBezTo>
                  <a:cubicBezTo>
                    <a:pt x="109" y="1181"/>
                    <a:pt x="109" y="1181"/>
                    <a:pt x="109" y="1181"/>
                  </a:cubicBezTo>
                  <a:cubicBezTo>
                    <a:pt x="110" y="1181"/>
                    <a:pt x="110" y="1181"/>
                    <a:pt x="110" y="1181"/>
                  </a:cubicBezTo>
                  <a:cubicBezTo>
                    <a:pt x="110" y="1181"/>
                    <a:pt x="111" y="1181"/>
                    <a:pt x="113" y="1182"/>
                  </a:cubicBezTo>
                  <a:cubicBezTo>
                    <a:pt x="119" y="1184"/>
                    <a:pt x="131" y="1190"/>
                    <a:pt x="146" y="1198"/>
                  </a:cubicBezTo>
                  <a:cubicBezTo>
                    <a:pt x="169" y="1209"/>
                    <a:pt x="197" y="1224"/>
                    <a:pt x="220" y="1236"/>
                  </a:cubicBezTo>
                  <a:cubicBezTo>
                    <a:pt x="231" y="1243"/>
                    <a:pt x="241" y="1248"/>
                    <a:pt x="248" y="1252"/>
                  </a:cubicBezTo>
                  <a:cubicBezTo>
                    <a:pt x="255" y="1256"/>
                    <a:pt x="259" y="1258"/>
                    <a:pt x="259" y="1258"/>
                  </a:cubicBezTo>
                  <a:cubicBezTo>
                    <a:pt x="261" y="1259"/>
                    <a:pt x="263" y="1258"/>
                    <a:pt x="264" y="1257"/>
                  </a:cubicBezTo>
                  <a:cubicBezTo>
                    <a:pt x="265" y="1256"/>
                    <a:pt x="265" y="1255"/>
                    <a:pt x="265" y="1254"/>
                  </a:cubicBezTo>
                  <a:cubicBezTo>
                    <a:pt x="265" y="1254"/>
                    <a:pt x="265" y="1253"/>
                    <a:pt x="265" y="1253"/>
                  </a:cubicBezTo>
                  <a:cubicBezTo>
                    <a:pt x="264" y="1252"/>
                    <a:pt x="264" y="1252"/>
                    <a:pt x="264" y="1251"/>
                  </a:cubicBezTo>
                  <a:cubicBezTo>
                    <a:pt x="263" y="1251"/>
                    <a:pt x="263" y="1250"/>
                    <a:pt x="262" y="1250"/>
                  </a:cubicBezTo>
                  <a:cubicBezTo>
                    <a:pt x="260" y="1248"/>
                    <a:pt x="256" y="1246"/>
                    <a:pt x="251" y="1242"/>
                  </a:cubicBezTo>
                  <a:cubicBezTo>
                    <a:pt x="233" y="1230"/>
                    <a:pt x="197" y="1209"/>
                    <a:pt x="166" y="1190"/>
                  </a:cubicBezTo>
                  <a:cubicBezTo>
                    <a:pt x="151" y="1181"/>
                    <a:pt x="137" y="1172"/>
                    <a:pt x="126" y="1166"/>
                  </a:cubicBezTo>
                  <a:cubicBezTo>
                    <a:pt x="121" y="1163"/>
                    <a:pt x="117" y="1160"/>
                    <a:pt x="114" y="1158"/>
                  </a:cubicBezTo>
                  <a:cubicBezTo>
                    <a:pt x="112" y="1157"/>
                    <a:pt x="111" y="1156"/>
                    <a:pt x="111" y="1156"/>
                  </a:cubicBezTo>
                  <a:cubicBezTo>
                    <a:pt x="110" y="1155"/>
                    <a:pt x="110" y="1155"/>
                    <a:pt x="110" y="1155"/>
                  </a:cubicBezTo>
                  <a:cubicBezTo>
                    <a:pt x="110" y="1155"/>
                    <a:pt x="110" y="1155"/>
                    <a:pt x="110" y="1155"/>
                  </a:cubicBezTo>
                  <a:cubicBezTo>
                    <a:pt x="110" y="1155"/>
                    <a:pt x="110" y="1155"/>
                    <a:pt x="110" y="1155"/>
                  </a:cubicBezTo>
                  <a:cubicBezTo>
                    <a:pt x="110" y="1155"/>
                    <a:pt x="110" y="1155"/>
                    <a:pt x="110" y="1155"/>
                  </a:cubicBezTo>
                  <a:cubicBezTo>
                    <a:pt x="110" y="1155"/>
                    <a:pt x="110" y="1155"/>
                    <a:pt x="110" y="1155"/>
                  </a:cubicBezTo>
                  <a:cubicBezTo>
                    <a:pt x="110" y="1155"/>
                    <a:pt x="110" y="1155"/>
                    <a:pt x="110" y="1155"/>
                  </a:cubicBezTo>
                  <a:cubicBezTo>
                    <a:pt x="108" y="1158"/>
                    <a:pt x="108" y="1158"/>
                    <a:pt x="108" y="1158"/>
                  </a:cubicBezTo>
                  <a:cubicBezTo>
                    <a:pt x="110" y="1156"/>
                    <a:pt x="110" y="1156"/>
                    <a:pt x="110" y="1156"/>
                  </a:cubicBezTo>
                  <a:cubicBezTo>
                    <a:pt x="110" y="1155"/>
                    <a:pt x="110" y="1155"/>
                    <a:pt x="110" y="1155"/>
                  </a:cubicBezTo>
                  <a:cubicBezTo>
                    <a:pt x="108" y="1158"/>
                    <a:pt x="108" y="1158"/>
                    <a:pt x="108" y="1158"/>
                  </a:cubicBezTo>
                  <a:cubicBezTo>
                    <a:pt x="110" y="1156"/>
                    <a:pt x="110" y="1156"/>
                    <a:pt x="110" y="1156"/>
                  </a:cubicBezTo>
                  <a:cubicBezTo>
                    <a:pt x="107" y="1158"/>
                    <a:pt x="107" y="1158"/>
                    <a:pt x="107" y="1158"/>
                  </a:cubicBezTo>
                  <a:cubicBezTo>
                    <a:pt x="111" y="1156"/>
                    <a:pt x="111" y="1156"/>
                    <a:pt x="111" y="1156"/>
                  </a:cubicBezTo>
                  <a:cubicBezTo>
                    <a:pt x="110" y="1156"/>
                    <a:pt x="110" y="1156"/>
                    <a:pt x="110" y="1156"/>
                  </a:cubicBezTo>
                  <a:cubicBezTo>
                    <a:pt x="107" y="1158"/>
                    <a:pt x="107" y="1158"/>
                    <a:pt x="107" y="1158"/>
                  </a:cubicBezTo>
                  <a:cubicBezTo>
                    <a:pt x="111" y="1156"/>
                    <a:pt x="111" y="1156"/>
                    <a:pt x="111" y="1156"/>
                  </a:cubicBezTo>
                  <a:cubicBezTo>
                    <a:pt x="107" y="1158"/>
                    <a:pt x="107" y="1158"/>
                    <a:pt x="107" y="1158"/>
                  </a:cubicBezTo>
                  <a:cubicBezTo>
                    <a:pt x="111" y="1158"/>
                    <a:pt x="111" y="1158"/>
                    <a:pt x="111" y="1158"/>
                  </a:cubicBezTo>
                  <a:cubicBezTo>
                    <a:pt x="111" y="1157"/>
                    <a:pt x="111" y="1157"/>
                    <a:pt x="111" y="1156"/>
                  </a:cubicBezTo>
                  <a:cubicBezTo>
                    <a:pt x="107" y="1158"/>
                    <a:pt x="107" y="1158"/>
                    <a:pt x="107" y="1158"/>
                  </a:cubicBezTo>
                  <a:cubicBezTo>
                    <a:pt x="111" y="1158"/>
                    <a:pt x="111" y="1158"/>
                    <a:pt x="111" y="1158"/>
                  </a:cubicBezTo>
                  <a:cubicBezTo>
                    <a:pt x="107" y="1158"/>
                    <a:pt x="107" y="1158"/>
                    <a:pt x="107" y="1158"/>
                  </a:cubicBezTo>
                  <a:cubicBezTo>
                    <a:pt x="110" y="1161"/>
                    <a:pt x="110" y="1161"/>
                    <a:pt x="110" y="1161"/>
                  </a:cubicBezTo>
                  <a:cubicBezTo>
                    <a:pt x="111" y="1160"/>
                    <a:pt x="111" y="1159"/>
                    <a:pt x="111" y="1158"/>
                  </a:cubicBezTo>
                  <a:cubicBezTo>
                    <a:pt x="107" y="1158"/>
                    <a:pt x="107" y="1158"/>
                    <a:pt x="107" y="1158"/>
                  </a:cubicBezTo>
                  <a:cubicBezTo>
                    <a:pt x="110" y="1161"/>
                    <a:pt x="110" y="1161"/>
                    <a:pt x="110" y="1161"/>
                  </a:cubicBezTo>
                  <a:cubicBezTo>
                    <a:pt x="107" y="1158"/>
                    <a:pt x="107" y="1158"/>
                    <a:pt x="107" y="1158"/>
                  </a:cubicBezTo>
                  <a:cubicBezTo>
                    <a:pt x="105" y="1162"/>
                    <a:pt x="105" y="1162"/>
                    <a:pt x="105" y="1162"/>
                  </a:cubicBezTo>
                  <a:cubicBezTo>
                    <a:pt x="294" y="1262"/>
                    <a:pt x="294" y="1262"/>
                    <a:pt x="294" y="1262"/>
                  </a:cubicBezTo>
                  <a:cubicBezTo>
                    <a:pt x="296" y="1263"/>
                    <a:pt x="298" y="1262"/>
                    <a:pt x="299" y="1260"/>
                  </a:cubicBezTo>
                  <a:cubicBezTo>
                    <a:pt x="300" y="1258"/>
                    <a:pt x="300" y="1256"/>
                    <a:pt x="298" y="1255"/>
                  </a:cubicBezTo>
                  <a:cubicBezTo>
                    <a:pt x="298" y="1255"/>
                    <a:pt x="295" y="1253"/>
                    <a:pt x="290" y="1250"/>
                  </a:cubicBezTo>
                  <a:cubicBezTo>
                    <a:pt x="272" y="1240"/>
                    <a:pt x="228" y="1214"/>
                    <a:pt x="189" y="1190"/>
                  </a:cubicBezTo>
                  <a:cubicBezTo>
                    <a:pt x="169" y="1178"/>
                    <a:pt x="150" y="1166"/>
                    <a:pt x="137" y="1157"/>
                  </a:cubicBezTo>
                  <a:cubicBezTo>
                    <a:pt x="130" y="1153"/>
                    <a:pt x="124" y="1149"/>
                    <a:pt x="120" y="1146"/>
                  </a:cubicBezTo>
                  <a:cubicBezTo>
                    <a:pt x="118" y="1145"/>
                    <a:pt x="117" y="1144"/>
                    <a:pt x="116" y="1143"/>
                  </a:cubicBezTo>
                  <a:cubicBezTo>
                    <a:pt x="116" y="1142"/>
                    <a:pt x="116" y="1142"/>
                    <a:pt x="115" y="1142"/>
                  </a:cubicBezTo>
                  <a:cubicBezTo>
                    <a:pt x="115" y="1142"/>
                    <a:pt x="115" y="1142"/>
                    <a:pt x="115" y="1142"/>
                  </a:cubicBezTo>
                  <a:cubicBezTo>
                    <a:pt x="113" y="1143"/>
                    <a:pt x="113" y="1143"/>
                    <a:pt x="113" y="1143"/>
                  </a:cubicBezTo>
                  <a:cubicBezTo>
                    <a:pt x="116" y="1143"/>
                    <a:pt x="116" y="1143"/>
                    <a:pt x="116" y="1143"/>
                  </a:cubicBezTo>
                  <a:cubicBezTo>
                    <a:pt x="116" y="1142"/>
                    <a:pt x="115" y="1142"/>
                    <a:pt x="115" y="1142"/>
                  </a:cubicBezTo>
                  <a:cubicBezTo>
                    <a:pt x="113" y="1143"/>
                    <a:pt x="113" y="1143"/>
                    <a:pt x="113" y="1143"/>
                  </a:cubicBezTo>
                  <a:cubicBezTo>
                    <a:pt x="116" y="1143"/>
                    <a:pt x="116" y="1143"/>
                    <a:pt x="116" y="1143"/>
                  </a:cubicBezTo>
                  <a:cubicBezTo>
                    <a:pt x="112" y="1143"/>
                    <a:pt x="112" y="1143"/>
                    <a:pt x="112" y="1143"/>
                  </a:cubicBezTo>
                  <a:cubicBezTo>
                    <a:pt x="115" y="1145"/>
                    <a:pt x="115" y="1145"/>
                    <a:pt x="115" y="1145"/>
                  </a:cubicBezTo>
                  <a:cubicBezTo>
                    <a:pt x="116" y="1145"/>
                    <a:pt x="116" y="1144"/>
                    <a:pt x="116" y="1143"/>
                  </a:cubicBezTo>
                  <a:cubicBezTo>
                    <a:pt x="112" y="1143"/>
                    <a:pt x="112" y="1143"/>
                    <a:pt x="112" y="1143"/>
                  </a:cubicBezTo>
                  <a:cubicBezTo>
                    <a:pt x="115" y="1145"/>
                    <a:pt x="115" y="1145"/>
                    <a:pt x="115" y="1145"/>
                  </a:cubicBezTo>
                  <a:cubicBezTo>
                    <a:pt x="115" y="1145"/>
                    <a:pt x="115" y="1145"/>
                    <a:pt x="115" y="1145"/>
                  </a:cubicBezTo>
                  <a:cubicBezTo>
                    <a:pt x="112" y="1143"/>
                    <a:pt x="112" y="1143"/>
                    <a:pt x="112" y="1143"/>
                  </a:cubicBezTo>
                  <a:cubicBezTo>
                    <a:pt x="113" y="1147"/>
                    <a:pt x="113" y="1147"/>
                    <a:pt x="113" y="1147"/>
                  </a:cubicBezTo>
                  <a:cubicBezTo>
                    <a:pt x="114" y="1147"/>
                    <a:pt x="115" y="1146"/>
                    <a:pt x="115" y="1145"/>
                  </a:cubicBezTo>
                  <a:cubicBezTo>
                    <a:pt x="112" y="1143"/>
                    <a:pt x="112" y="1143"/>
                    <a:pt x="112" y="1143"/>
                  </a:cubicBezTo>
                  <a:cubicBezTo>
                    <a:pt x="113" y="1147"/>
                    <a:pt x="113" y="1147"/>
                    <a:pt x="113" y="1147"/>
                  </a:cubicBezTo>
                  <a:cubicBezTo>
                    <a:pt x="112" y="1144"/>
                    <a:pt x="112" y="1144"/>
                    <a:pt x="112" y="1144"/>
                  </a:cubicBezTo>
                  <a:cubicBezTo>
                    <a:pt x="112" y="1147"/>
                    <a:pt x="112" y="1147"/>
                    <a:pt x="112" y="1147"/>
                  </a:cubicBezTo>
                  <a:cubicBezTo>
                    <a:pt x="113" y="1147"/>
                    <a:pt x="113" y="1147"/>
                    <a:pt x="113" y="1147"/>
                  </a:cubicBezTo>
                  <a:cubicBezTo>
                    <a:pt x="112" y="1144"/>
                    <a:pt x="112" y="1144"/>
                    <a:pt x="112" y="1144"/>
                  </a:cubicBezTo>
                  <a:cubicBezTo>
                    <a:pt x="112" y="1147"/>
                    <a:pt x="112" y="1147"/>
                    <a:pt x="112" y="1147"/>
                  </a:cubicBezTo>
                  <a:cubicBezTo>
                    <a:pt x="112" y="1146"/>
                    <a:pt x="112" y="1146"/>
                    <a:pt x="112" y="1146"/>
                  </a:cubicBezTo>
                  <a:cubicBezTo>
                    <a:pt x="112" y="1147"/>
                    <a:pt x="112" y="1147"/>
                    <a:pt x="112" y="1147"/>
                  </a:cubicBezTo>
                  <a:cubicBezTo>
                    <a:pt x="112" y="1147"/>
                    <a:pt x="112" y="1147"/>
                    <a:pt x="112" y="1147"/>
                  </a:cubicBezTo>
                  <a:cubicBezTo>
                    <a:pt x="112" y="1146"/>
                    <a:pt x="112" y="1146"/>
                    <a:pt x="112" y="1146"/>
                  </a:cubicBezTo>
                  <a:cubicBezTo>
                    <a:pt x="112" y="1147"/>
                    <a:pt x="112" y="1147"/>
                    <a:pt x="112" y="1147"/>
                  </a:cubicBezTo>
                  <a:cubicBezTo>
                    <a:pt x="112" y="1147"/>
                    <a:pt x="113" y="1147"/>
                    <a:pt x="113" y="1147"/>
                  </a:cubicBezTo>
                  <a:cubicBezTo>
                    <a:pt x="116" y="1148"/>
                    <a:pt x="122" y="1151"/>
                    <a:pt x="130" y="1155"/>
                  </a:cubicBezTo>
                  <a:cubicBezTo>
                    <a:pt x="157" y="1168"/>
                    <a:pt x="207" y="1196"/>
                    <a:pt x="251" y="1220"/>
                  </a:cubicBezTo>
                  <a:cubicBezTo>
                    <a:pt x="272" y="1232"/>
                    <a:pt x="292" y="1243"/>
                    <a:pt x="307" y="1252"/>
                  </a:cubicBezTo>
                  <a:cubicBezTo>
                    <a:pt x="314" y="1256"/>
                    <a:pt x="320" y="1259"/>
                    <a:pt x="324" y="1261"/>
                  </a:cubicBezTo>
                  <a:cubicBezTo>
                    <a:pt x="329" y="1264"/>
                    <a:pt x="331" y="1265"/>
                    <a:pt x="331" y="1265"/>
                  </a:cubicBezTo>
                  <a:cubicBezTo>
                    <a:pt x="333" y="1266"/>
                    <a:pt x="335" y="1266"/>
                    <a:pt x="336" y="1264"/>
                  </a:cubicBezTo>
                  <a:cubicBezTo>
                    <a:pt x="337" y="1263"/>
                    <a:pt x="337" y="1262"/>
                    <a:pt x="337" y="1262"/>
                  </a:cubicBezTo>
                  <a:cubicBezTo>
                    <a:pt x="337" y="1261"/>
                    <a:pt x="337" y="1260"/>
                    <a:pt x="336" y="1260"/>
                  </a:cubicBezTo>
                  <a:cubicBezTo>
                    <a:pt x="336" y="1259"/>
                    <a:pt x="336" y="1259"/>
                    <a:pt x="336" y="1258"/>
                  </a:cubicBezTo>
                  <a:cubicBezTo>
                    <a:pt x="335" y="1258"/>
                    <a:pt x="334" y="1257"/>
                    <a:pt x="334" y="1256"/>
                  </a:cubicBezTo>
                  <a:cubicBezTo>
                    <a:pt x="331" y="1254"/>
                    <a:pt x="325" y="1250"/>
                    <a:pt x="318" y="1245"/>
                  </a:cubicBezTo>
                  <a:cubicBezTo>
                    <a:pt x="291" y="1228"/>
                    <a:pt x="241" y="1197"/>
                    <a:pt x="196" y="1170"/>
                  </a:cubicBezTo>
                  <a:cubicBezTo>
                    <a:pt x="152" y="1143"/>
                    <a:pt x="114" y="1120"/>
                    <a:pt x="114" y="1120"/>
                  </a:cubicBezTo>
                  <a:cubicBezTo>
                    <a:pt x="112" y="1124"/>
                    <a:pt x="112" y="1124"/>
                    <a:pt x="112" y="1124"/>
                  </a:cubicBezTo>
                  <a:cubicBezTo>
                    <a:pt x="110" y="1127"/>
                    <a:pt x="110" y="1127"/>
                    <a:pt x="110" y="1127"/>
                  </a:cubicBezTo>
                  <a:cubicBezTo>
                    <a:pt x="351" y="1265"/>
                    <a:pt x="351" y="1265"/>
                    <a:pt x="351" y="1265"/>
                  </a:cubicBezTo>
                  <a:cubicBezTo>
                    <a:pt x="353" y="1266"/>
                    <a:pt x="355" y="1266"/>
                    <a:pt x="356" y="1264"/>
                  </a:cubicBezTo>
                  <a:cubicBezTo>
                    <a:pt x="357" y="1263"/>
                    <a:pt x="357" y="1262"/>
                    <a:pt x="357" y="1262"/>
                  </a:cubicBezTo>
                  <a:cubicBezTo>
                    <a:pt x="357" y="1260"/>
                    <a:pt x="357" y="1260"/>
                    <a:pt x="356" y="1259"/>
                  </a:cubicBezTo>
                  <a:cubicBezTo>
                    <a:pt x="356" y="1258"/>
                    <a:pt x="355" y="1257"/>
                    <a:pt x="354" y="1257"/>
                  </a:cubicBezTo>
                  <a:cubicBezTo>
                    <a:pt x="353" y="1255"/>
                    <a:pt x="351" y="1253"/>
                    <a:pt x="348" y="1251"/>
                  </a:cubicBezTo>
                  <a:cubicBezTo>
                    <a:pt x="338" y="1244"/>
                    <a:pt x="318" y="1231"/>
                    <a:pt x="294" y="1216"/>
                  </a:cubicBezTo>
                  <a:cubicBezTo>
                    <a:pt x="223" y="1171"/>
                    <a:pt x="115" y="1108"/>
                    <a:pt x="115" y="1108"/>
                  </a:cubicBezTo>
                  <a:cubicBezTo>
                    <a:pt x="113" y="1112"/>
                    <a:pt x="113" y="1112"/>
                    <a:pt x="113" y="1112"/>
                  </a:cubicBezTo>
                  <a:cubicBezTo>
                    <a:pt x="116" y="1114"/>
                    <a:pt x="116" y="1114"/>
                    <a:pt x="116" y="1114"/>
                  </a:cubicBezTo>
                  <a:cubicBezTo>
                    <a:pt x="113" y="1112"/>
                    <a:pt x="113" y="1112"/>
                    <a:pt x="113" y="1112"/>
                  </a:cubicBezTo>
                  <a:cubicBezTo>
                    <a:pt x="115" y="1115"/>
                    <a:pt x="115" y="1115"/>
                    <a:pt x="115" y="1115"/>
                  </a:cubicBezTo>
                  <a:cubicBezTo>
                    <a:pt x="115" y="1115"/>
                    <a:pt x="116" y="1115"/>
                    <a:pt x="116" y="1114"/>
                  </a:cubicBezTo>
                  <a:cubicBezTo>
                    <a:pt x="113" y="1112"/>
                    <a:pt x="113" y="1112"/>
                    <a:pt x="113" y="1112"/>
                  </a:cubicBezTo>
                  <a:cubicBezTo>
                    <a:pt x="115" y="1115"/>
                    <a:pt x="115" y="1115"/>
                    <a:pt x="115" y="1115"/>
                  </a:cubicBezTo>
                  <a:cubicBezTo>
                    <a:pt x="114" y="1113"/>
                    <a:pt x="114" y="1113"/>
                    <a:pt x="114" y="1113"/>
                  </a:cubicBezTo>
                  <a:cubicBezTo>
                    <a:pt x="114" y="1115"/>
                    <a:pt x="114" y="1115"/>
                    <a:pt x="114" y="1115"/>
                  </a:cubicBezTo>
                  <a:cubicBezTo>
                    <a:pt x="114" y="1115"/>
                    <a:pt x="114" y="1115"/>
                    <a:pt x="115" y="1115"/>
                  </a:cubicBezTo>
                  <a:cubicBezTo>
                    <a:pt x="114" y="1113"/>
                    <a:pt x="114" y="1113"/>
                    <a:pt x="114" y="1113"/>
                  </a:cubicBezTo>
                  <a:cubicBezTo>
                    <a:pt x="114" y="1115"/>
                    <a:pt x="114" y="1115"/>
                    <a:pt x="114" y="1115"/>
                  </a:cubicBezTo>
                  <a:cubicBezTo>
                    <a:pt x="114" y="1115"/>
                    <a:pt x="114" y="1115"/>
                    <a:pt x="114" y="1115"/>
                  </a:cubicBezTo>
                  <a:cubicBezTo>
                    <a:pt x="114" y="1115"/>
                    <a:pt x="115" y="1115"/>
                    <a:pt x="116" y="1116"/>
                  </a:cubicBezTo>
                  <a:cubicBezTo>
                    <a:pt x="120" y="1117"/>
                    <a:pt x="127" y="1120"/>
                    <a:pt x="137" y="1125"/>
                  </a:cubicBezTo>
                  <a:cubicBezTo>
                    <a:pt x="170" y="1142"/>
                    <a:pt x="231" y="1178"/>
                    <a:pt x="284" y="1209"/>
                  </a:cubicBezTo>
                  <a:cubicBezTo>
                    <a:pt x="311" y="1225"/>
                    <a:pt x="335" y="1239"/>
                    <a:pt x="353" y="1250"/>
                  </a:cubicBezTo>
                  <a:cubicBezTo>
                    <a:pt x="361" y="1255"/>
                    <a:pt x="369" y="1260"/>
                    <a:pt x="374" y="1263"/>
                  </a:cubicBezTo>
                  <a:cubicBezTo>
                    <a:pt x="379" y="1266"/>
                    <a:pt x="381" y="1267"/>
                    <a:pt x="381" y="1267"/>
                  </a:cubicBezTo>
                  <a:cubicBezTo>
                    <a:pt x="383" y="1268"/>
                    <a:pt x="384" y="1268"/>
                    <a:pt x="385" y="1268"/>
                  </a:cubicBezTo>
                  <a:cubicBezTo>
                    <a:pt x="387" y="1267"/>
                    <a:pt x="387" y="1266"/>
                    <a:pt x="387" y="1264"/>
                  </a:cubicBezTo>
                  <a:cubicBezTo>
                    <a:pt x="387" y="1263"/>
                    <a:pt x="387" y="1262"/>
                    <a:pt x="387" y="1262"/>
                  </a:cubicBezTo>
                  <a:cubicBezTo>
                    <a:pt x="387" y="1262"/>
                    <a:pt x="386" y="1261"/>
                    <a:pt x="386" y="1261"/>
                  </a:cubicBezTo>
                  <a:cubicBezTo>
                    <a:pt x="386" y="1261"/>
                    <a:pt x="386" y="1261"/>
                    <a:pt x="386" y="1261"/>
                  </a:cubicBezTo>
                  <a:cubicBezTo>
                    <a:pt x="385" y="1260"/>
                    <a:pt x="385" y="1260"/>
                    <a:pt x="384" y="1260"/>
                  </a:cubicBezTo>
                  <a:cubicBezTo>
                    <a:pt x="379" y="1256"/>
                    <a:pt x="359" y="1244"/>
                    <a:pt x="333" y="1227"/>
                  </a:cubicBezTo>
                  <a:cubicBezTo>
                    <a:pt x="255" y="1179"/>
                    <a:pt x="118" y="1093"/>
                    <a:pt x="118" y="1093"/>
                  </a:cubicBezTo>
                  <a:cubicBezTo>
                    <a:pt x="116" y="1097"/>
                    <a:pt x="116" y="1097"/>
                    <a:pt x="116" y="1097"/>
                  </a:cubicBezTo>
                  <a:cubicBezTo>
                    <a:pt x="119" y="1099"/>
                    <a:pt x="119" y="1099"/>
                    <a:pt x="119" y="1099"/>
                  </a:cubicBezTo>
                  <a:cubicBezTo>
                    <a:pt x="116" y="1097"/>
                    <a:pt x="116" y="1097"/>
                    <a:pt x="116" y="1097"/>
                  </a:cubicBezTo>
                  <a:cubicBezTo>
                    <a:pt x="117" y="1101"/>
                    <a:pt x="117" y="1101"/>
                    <a:pt x="117" y="1101"/>
                  </a:cubicBezTo>
                  <a:cubicBezTo>
                    <a:pt x="118" y="1100"/>
                    <a:pt x="119" y="1100"/>
                    <a:pt x="119" y="1099"/>
                  </a:cubicBezTo>
                  <a:cubicBezTo>
                    <a:pt x="116" y="1097"/>
                    <a:pt x="116" y="1097"/>
                    <a:pt x="116" y="1097"/>
                  </a:cubicBezTo>
                  <a:cubicBezTo>
                    <a:pt x="117" y="1101"/>
                    <a:pt x="117" y="1101"/>
                    <a:pt x="117" y="1101"/>
                  </a:cubicBezTo>
                  <a:cubicBezTo>
                    <a:pt x="116" y="1097"/>
                    <a:pt x="116" y="1097"/>
                    <a:pt x="116" y="1097"/>
                  </a:cubicBezTo>
                  <a:cubicBezTo>
                    <a:pt x="116" y="1101"/>
                    <a:pt x="116" y="1101"/>
                    <a:pt x="116" y="1101"/>
                  </a:cubicBezTo>
                  <a:cubicBezTo>
                    <a:pt x="116" y="1101"/>
                    <a:pt x="117" y="1101"/>
                    <a:pt x="117" y="1101"/>
                  </a:cubicBezTo>
                  <a:cubicBezTo>
                    <a:pt x="116" y="1097"/>
                    <a:pt x="116" y="1097"/>
                    <a:pt x="116" y="1097"/>
                  </a:cubicBezTo>
                  <a:cubicBezTo>
                    <a:pt x="116" y="1101"/>
                    <a:pt x="116" y="1101"/>
                    <a:pt x="116" y="1101"/>
                  </a:cubicBezTo>
                  <a:cubicBezTo>
                    <a:pt x="116" y="1098"/>
                    <a:pt x="116" y="1098"/>
                    <a:pt x="116" y="1098"/>
                  </a:cubicBezTo>
                  <a:cubicBezTo>
                    <a:pt x="115" y="1101"/>
                    <a:pt x="115" y="1101"/>
                    <a:pt x="115" y="1101"/>
                  </a:cubicBezTo>
                  <a:cubicBezTo>
                    <a:pt x="115" y="1101"/>
                    <a:pt x="115" y="1101"/>
                    <a:pt x="116" y="1101"/>
                  </a:cubicBezTo>
                  <a:cubicBezTo>
                    <a:pt x="116" y="1098"/>
                    <a:pt x="116" y="1098"/>
                    <a:pt x="116" y="1098"/>
                  </a:cubicBezTo>
                  <a:cubicBezTo>
                    <a:pt x="115" y="1101"/>
                    <a:pt x="115" y="1101"/>
                    <a:pt x="115" y="1101"/>
                  </a:cubicBezTo>
                  <a:cubicBezTo>
                    <a:pt x="115" y="1099"/>
                    <a:pt x="115" y="1099"/>
                    <a:pt x="115" y="1099"/>
                  </a:cubicBezTo>
                  <a:cubicBezTo>
                    <a:pt x="115" y="1101"/>
                    <a:pt x="115" y="1101"/>
                    <a:pt x="115" y="1101"/>
                  </a:cubicBezTo>
                  <a:cubicBezTo>
                    <a:pt x="115" y="1101"/>
                    <a:pt x="115" y="1101"/>
                    <a:pt x="115" y="1101"/>
                  </a:cubicBezTo>
                  <a:cubicBezTo>
                    <a:pt x="115" y="1099"/>
                    <a:pt x="115" y="1099"/>
                    <a:pt x="115" y="1099"/>
                  </a:cubicBezTo>
                  <a:cubicBezTo>
                    <a:pt x="115" y="1101"/>
                    <a:pt x="115" y="1101"/>
                    <a:pt x="115" y="1101"/>
                  </a:cubicBezTo>
                  <a:cubicBezTo>
                    <a:pt x="115" y="1101"/>
                    <a:pt x="116" y="1101"/>
                    <a:pt x="117" y="1101"/>
                  </a:cubicBezTo>
                  <a:cubicBezTo>
                    <a:pt x="120" y="1103"/>
                    <a:pt x="127" y="1107"/>
                    <a:pt x="137" y="1112"/>
                  </a:cubicBezTo>
                  <a:cubicBezTo>
                    <a:pt x="173" y="1132"/>
                    <a:pt x="241" y="1171"/>
                    <a:pt x="301" y="1206"/>
                  </a:cubicBezTo>
                  <a:cubicBezTo>
                    <a:pt x="331" y="1223"/>
                    <a:pt x="359" y="1239"/>
                    <a:pt x="379" y="1251"/>
                  </a:cubicBezTo>
                  <a:cubicBezTo>
                    <a:pt x="389" y="1257"/>
                    <a:pt x="397" y="1262"/>
                    <a:pt x="403" y="1265"/>
                  </a:cubicBezTo>
                  <a:cubicBezTo>
                    <a:pt x="409" y="1269"/>
                    <a:pt x="412" y="1270"/>
                    <a:pt x="412" y="1270"/>
                  </a:cubicBezTo>
                  <a:cubicBezTo>
                    <a:pt x="414" y="1272"/>
                    <a:pt x="416" y="1271"/>
                    <a:pt x="417" y="1269"/>
                  </a:cubicBezTo>
                  <a:cubicBezTo>
                    <a:pt x="419" y="1267"/>
                    <a:pt x="418" y="1265"/>
                    <a:pt x="416" y="1264"/>
                  </a:cubicBezTo>
                  <a:cubicBezTo>
                    <a:pt x="297" y="1189"/>
                    <a:pt x="297" y="1189"/>
                    <a:pt x="297" y="1189"/>
                  </a:cubicBezTo>
                  <a:cubicBezTo>
                    <a:pt x="448" y="1276"/>
                    <a:pt x="448" y="1276"/>
                    <a:pt x="448" y="1276"/>
                  </a:cubicBezTo>
                  <a:cubicBezTo>
                    <a:pt x="450" y="1277"/>
                    <a:pt x="452" y="1276"/>
                    <a:pt x="454" y="1274"/>
                  </a:cubicBezTo>
                  <a:cubicBezTo>
                    <a:pt x="454" y="1274"/>
                    <a:pt x="454" y="1273"/>
                    <a:pt x="454" y="1272"/>
                  </a:cubicBezTo>
                  <a:cubicBezTo>
                    <a:pt x="454" y="1271"/>
                    <a:pt x="454" y="1271"/>
                    <a:pt x="454" y="1270"/>
                  </a:cubicBezTo>
                  <a:cubicBezTo>
                    <a:pt x="453" y="1269"/>
                    <a:pt x="453" y="1269"/>
                    <a:pt x="453" y="1269"/>
                  </a:cubicBezTo>
                  <a:cubicBezTo>
                    <a:pt x="452" y="1268"/>
                    <a:pt x="451" y="1267"/>
                    <a:pt x="450" y="1266"/>
                  </a:cubicBezTo>
                  <a:cubicBezTo>
                    <a:pt x="446" y="1263"/>
                    <a:pt x="438" y="1258"/>
                    <a:pt x="427" y="1250"/>
                  </a:cubicBezTo>
                  <a:cubicBezTo>
                    <a:pt x="349" y="1200"/>
                    <a:pt x="125" y="1064"/>
                    <a:pt x="125" y="1064"/>
                  </a:cubicBezTo>
                  <a:cubicBezTo>
                    <a:pt x="123" y="1068"/>
                    <a:pt x="123" y="1068"/>
                    <a:pt x="123" y="1068"/>
                  </a:cubicBezTo>
                  <a:cubicBezTo>
                    <a:pt x="126" y="1070"/>
                    <a:pt x="126" y="1070"/>
                    <a:pt x="126" y="1070"/>
                  </a:cubicBezTo>
                  <a:cubicBezTo>
                    <a:pt x="123" y="1068"/>
                    <a:pt x="123" y="1068"/>
                    <a:pt x="123" y="1068"/>
                  </a:cubicBezTo>
                  <a:cubicBezTo>
                    <a:pt x="124" y="1071"/>
                    <a:pt x="124" y="1071"/>
                    <a:pt x="124" y="1071"/>
                  </a:cubicBezTo>
                  <a:cubicBezTo>
                    <a:pt x="125" y="1071"/>
                    <a:pt x="126" y="1071"/>
                    <a:pt x="126" y="1070"/>
                  </a:cubicBezTo>
                  <a:cubicBezTo>
                    <a:pt x="123" y="1068"/>
                    <a:pt x="123" y="1068"/>
                    <a:pt x="123" y="1068"/>
                  </a:cubicBezTo>
                  <a:cubicBezTo>
                    <a:pt x="124" y="1071"/>
                    <a:pt x="124" y="1071"/>
                    <a:pt x="124" y="1071"/>
                  </a:cubicBezTo>
                  <a:cubicBezTo>
                    <a:pt x="123" y="1068"/>
                    <a:pt x="123" y="1068"/>
                    <a:pt x="123" y="1068"/>
                  </a:cubicBezTo>
                  <a:cubicBezTo>
                    <a:pt x="123" y="1072"/>
                    <a:pt x="123" y="1072"/>
                    <a:pt x="123" y="1072"/>
                  </a:cubicBezTo>
                  <a:cubicBezTo>
                    <a:pt x="123" y="1072"/>
                    <a:pt x="124" y="1072"/>
                    <a:pt x="124" y="1071"/>
                  </a:cubicBezTo>
                  <a:cubicBezTo>
                    <a:pt x="123" y="1068"/>
                    <a:pt x="123" y="1068"/>
                    <a:pt x="123" y="1068"/>
                  </a:cubicBezTo>
                  <a:cubicBezTo>
                    <a:pt x="123" y="1072"/>
                    <a:pt x="123" y="1072"/>
                    <a:pt x="123" y="1072"/>
                  </a:cubicBezTo>
                  <a:cubicBezTo>
                    <a:pt x="123" y="1070"/>
                    <a:pt x="123" y="1070"/>
                    <a:pt x="123" y="1070"/>
                  </a:cubicBezTo>
                  <a:cubicBezTo>
                    <a:pt x="123" y="1072"/>
                    <a:pt x="123" y="1072"/>
                    <a:pt x="123" y="1072"/>
                  </a:cubicBezTo>
                  <a:cubicBezTo>
                    <a:pt x="123" y="1072"/>
                    <a:pt x="123" y="1072"/>
                    <a:pt x="123" y="1072"/>
                  </a:cubicBezTo>
                  <a:cubicBezTo>
                    <a:pt x="123" y="1070"/>
                    <a:pt x="123" y="1070"/>
                    <a:pt x="123" y="1070"/>
                  </a:cubicBezTo>
                  <a:cubicBezTo>
                    <a:pt x="123" y="1072"/>
                    <a:pt x="123" y="1072"/>
                    <a:pt x="123" y="1072"/>
                  </a:cubicBezTo>
                  <a:cubicBezTo>
                    <a:pt x="123" y="1072"/>
                    <a:pt x="123" y="1072"/>
                    <a:pt x="123" y="1072"/>
                  </a:cubicBezTo>
                  <a:cubicBezTo>
                    <a:pt x="123" y="1072"/>
                    <a:pt x="124" y="1072"/>
                    <a:pt x="125" y="1072"/>
                  </a:cubicBezTo>
                  <a:cubicBezTo>
                    <a:pt x="129" y="1074"/>
                    <a:pt x="138" y="1079"/>
                    <a:pt x="149" y="1085"/>
                  </a:cubicBezTo>
                  <a:cubicBezTo>
                    <a:pt x="190" y="1109"/>
                    <a:pt x="267" y="1157"/>
                    <a:pt x="335" y="1199"/>
                  </a:cubicBezTo>
                  <a:cubicBezTo>
                    <a:pt x="370" y="1220"/>
                    <a:pt x="402" y="1239"/>
                    <a:pt x="426" y="1253"/>
                  </a:cubicBezTo>
                  <a:cubicBezTo>
                    <a:pt x="438" y="1261"/>
                    <a:pt x="448" y="1266"/>
                    <a:pt x="456" y="1270"/>
                  </a:cubicBezTo>
                  <a:cubicBezTo>
                    <a:pt x="460" y="1273"/>
                    <a:pt x="463" y="1274"/>
                    <a:pt x="465" y="1275"/>
                  </a:cubicBezTo>
                  <a:cubicBezTo>
                    <a:pt x="466" y="1276"/>
                    <a:pt x="467" y="1276"/>
                    <a:pt x="468" y="1277"/>
                  </a:cubicBezTo>
                  <a:cubicBezTo>
                    <a:pt x="469" y="1277"/>
                    <a:pt x="469" y="1277"/>
                    <a:pt x="470" y="1277"/>
                  </a:cubicBezTo>
                  <a:cubicBezTo>
                    <a:pt x="470" y="1277"/>
                    <a:pt x="471" y="1277"/>
                    <a:pt x="471" y="1277"/>
                  </a:cubicBezTo>
                  <a:cubicBezTo>
                    <a:pt x="472" y="1277"/>
                    <a:pt x="472" y="1277"/>
                    <a:pt x="473" y="1277"/>
                  </a:cubicBezTo>
                  <a:cubicBezTo>
                    <a:pt x="474" y="1277"/>
                    <a:pt x="474" y="1276"/>
                    <a:pt x="475" y="1275"/>
                  </a:cubicBezTo>
                  <a:cubicBezTo>
                    <a:pt x="476" y="1274"/>
                    <a:pt x="476" y="1273"/>
                    <a:pt x="476" y="1272"/>
                  </a:cubicBezTo>
                  <a:cubicBezTo>
                    <a:pt x="475" y="1271"/>
                    <a:pt x="475" y="1270"/>
                    <a:pt x="474" y="1270"/>
                  </a:cubicBezTo>
                  <a:cubicBezTo>
                    <a:pt x="474" y="1270"/>
                    <a:pt x="468" y="1266"/>
                    <a:pt x="459" y="1261"/>
                  </a:cubicBezTo>
                  <a:cubicBezTo>
                    <a:pt x="425" y="1240"/>
                    <a:pt x="342" y="1189"/>
                    <a:pt x="267" y="1143"/>
                  </a:cubicBezTo>
                  <a:cubicBezTo>
                    <a:pt x="229" y="1120"/>
                    <a:pt x="193" y="1097"/>
                    <a:pt x="167" y="1081"/>
                  </a:cubicBezTo>
                  <a:cubicBezTo>
                    <a:pt x="154" y="1072"/>
                    <a:pt x="144" y="1065"/>
                    <a:pt x="136" y="1060"/>
                  </a:cubicBezTo>
                  <a:cubicBezTo>
                    <a:pt x="133" y="1058"/>
                    <a:pt x="130" y="1056"/>
                    <a:pt x="128" y="1055"/>
                  </a:cubicBezTo>
                  <a:cubicBezTo>
                    <a:pt x="127" y="1054"/>
                    <a:pt x="126" y="1053"/>
                    <a:pt x="126" y="1053"/>
                  </a:cubicBezTo>
                  <a:cubicBezTo>
                    <a:pt x="126" y="1053"/>
                    <a:pt x="126" y="1053"/>
                    <a:pt x="126" y="1053"/>
                  </a:cubicBezTo>
                  <a:cubicBezTo>
                    <a:pt x="126" y="1053"/>
                    <a:pt x="126" y="1053"/>
                    <a:pt x="126" y="1053"/>
                  </a:cubicBezTo>
                  <a:cubicBezTo>
                    <a:pt x="124" y="1054"/>
                    <a:pt x="124" y="1054"/>
                    <a:pt x="124" y="1054"/>
                  </a:cubicBezTo>
                  <a:cubicBezTo>
                    <a:pt x="126" y="1053"/>
                    <a:pt x="126" y="1053"/>
                    <a:pt x="126" y="1053"/>
                  </a:cubicBezTo>
                  <a:cubicBezTo>
                    <a:pt x="126" y="1053"/>
                    <a:pt x="126" y="1053"/>
                    <a:pt x="126" y="1053"/>
                  </a:cubicBezTo>
                  <a:cubicBezTo>
                    <a:pt x="124" y="1054"/>
                    <a:pt x="124" y="1054"/>
                    <a:pt x="124" y="1054"/>
                  </a:cubicBezTo>
                  <a:cubicBezTo>
                    <a:pt x="126" y="1053"/>
                    <a:pt x="126" y="1053"/>
                    <a:pt x="126" y="1053"/>
                  </a:cubicBezTo>
                  <a:cubicBezTo>
                    <a:pt x="123" y="1055"/>
                    <a:pt x="123" y="1055"/>
                    <a:pt x="123" y="1055"/>
                  </a:cubicBezTo>
                  <a:cubicBezTo>
                    <a:pt x="126" y="1055"/>
                    <a:pt x="126" y="1055"/>
                    <a:pt x="126" y="1055"/>
                  </a:cubicBezTo>
                  <a:cubicBezTo>
                    <a:pt x="126" y="1054"/>
                    <a:pt x="126" y="1053"/>
                    <a:pt x="126" y="1053"/>
                  </a:cubicBezTo>
                  <a:cubicBezTo>
                    <a:pt x="123" y="1055"/>
                    <a:pt x="123" y="1055"/>
                    <a:pt x="123" y="1055"/>
                  </a:cubicBezTo>
                  <a:cubicBezTo>
                    <a:pt x="126" y="1055"/>
                    <a:pt x="126" y="1055"/>
                    <a:pt x="126" y="1055"/>
                  </a:cubicBezTo>
                  <a:cubicBezTo>
                    <a:pt x="122" y="1055"/>
                    <a:pt x="122" y="1055"/>
                    <a:pt x="122" y="1055"/>
                  </a:cubicBezTo>
                  <a:cubicBezTo>
                    <a:pt x="126" y="1057"/>
                    <a:pt x="126" y="1057"/>
                    <a:pt x="126" y="1057"/>
                  </a:cubicBezTo>
                  <a:cubicBezTo>
                    <a:pt x="126" y="1056"/>
                    <a:pt x="126" y="1055"/>
                    <a:pt x="126" y="1055"/>
                  </a:cubicBezTo>
                  <a:cubicBezTo>
                    <a:pt x="122" y="1055"/>
                    <a:pt x="122" y="1055"/>
                    <a:pt x="122" y="1055"/>
                  </a:cubicBezTo>
                  <a:cubicBezTo>
                    <a:pt x="126" y="1057"/>
                    <a:pt x="126" y="1057"/>
                    <a:pt x="126" y="1057"/>
                  </a:cubicBezTo>
                  <a:cubicBezTo>
                    <a:pt x="122" y="1055"/>
                    <a:pt x="122" y="1055"/>
                    <a:pt x="122" y="1055"/>
                  </a:cubicBezTo>
                  <a:cubicBezTo>
                    <a:pt x="120" y="1058"/>
                    <a:pt x="120" y="1058"/>
                    <a:pt x="120" y="1058"/>
                  </a:cubicBezTo>
                  <a:cubicBezTo>
                    <a:pt x="501" y="1280"/>
                    <a:pt x="501" y="1280"/>
                    <a:pt x="501" y="1280"/>
                  </a:cubicBezTo>
                  <a:cubicBezTo>
                    <a:pt x="503" y="1281"/>
                    <a:pt x="506" y="1281"/>
                    <a:pt x="507" y="1279"/>
                  </a:cubicBezTo>
                  <a:cubicBezTo>
                    <a:pt x="508" y="1277"/>
                    <a:pt x="507" y="1275"/>
                    <a:pt x="506" y="1273"/>
                  </a:cubicBezTo>
                  <a:cubicBezTo>
                    <a:pt x="395" y="1204"/>
                    <a:pt x="395" y="1204"/>
                    <a:pt x="395" y="1204"/>
                  </a:cubicBezTo>
                  <a:cubicBezTo>
                    <a:pt x="527" y="1282"/>
                    <a:pt x="527" y="1282"/>
                    <a:pt x="527" y="1282"/>
                  </a:cubicBezTo>
                  <a:cubicBezTo>
                    <a:pt x="529" y="1284"/>
                    <a:pt x="532" y="1283"/>
                    <a:pt x="533" y="1281"/>
                  </a:cubicBezTo>
                  <a:cubicBezTo>
                    <a:pt x="534" y="1279"/>
                    <a:pt x="533" y="1277"/>
                    <a:pt x="532" y="1276"/>
                  </a:cubicBezTo>
                  <a:cubicBezTo>
                    <a:pt x="330" y="1150"/>
                    <a:pt x="330" y="1150"/>
                    <a:pt x="330" y="1150"/>
                  </a:cubicBezTo>
                  <a:cubicBezTo>
                    <a:pt x="560" y="1283"/>
                    <a:pt x="560" y="1283"/>
                    <a:pt x="560" y="1283"/>
                  </a:cubicBezTo>
                  <a:cubicBezTo>
                    <a:pt x="562" y="1284"/>
                    <a:pt x="565" y="1283"/>
                    <a:pt x="566" y="1282"/>
                  </a:cubicBezTo>
                  <a:cubicBezTo>
                    <a:pt x="567" y="1280"/>
                    <a:pt x="566" y="1277"/>
                    <a:pt x="564" y="1276"/>
                  </a:cubicBezTo>
                  <a:cubicBezTo>
                    <a:pt x="564" y="1276"/>
                    <a:pt x="563" y="1275"/>
                    <a:pt x="560" y="1273"/>
                  </a:cubicBezTo>
                  <a:cubicBezTo>
                    <a:pt x="536" y="1258"/>
                    <a:pt x="428" y="1192"/>
                    <a:pt x="326" y="1129"/>
                  </a:cubicBezTo>
                  <a:cubicBezTo>
                    <a:pt x="275" y="1097"/>
                    <a:pt x="225" y="1067"/>
                    <a:pt x="189" y="1043"/>
                  </a:cubicBezTo>
                  <a:cubicBezTo>
                    <a:pt x="170" y="1032"/>
                    <a:pt x="155" y="1022"/>
                    <a:pt x="145" y="1015"/>
                  </a:cubicBezTo>
                  <a:cubicBezTo>
                    <a:pt x="139" y="1012"/>
                    <a:pt x="135" y="1009"/>
                    <a:pt x="133" y="1007"/>
                  </a:cubicBezTo>
                  <a:cubicBezTo>
                    <a:pt x="131" y="1006"/>
                    <a:pt x="130" y="1005"/>
                    <a:pt x="130" y="1005"/>
                  </a:cubicBezTo>
                  <a:cubicBezTo>
                    <a:pt x="129" y="1004"/>
                    <a:pt x="129" y="1004"/>
                    <a:pt x="129" y="1004"/>
                  </a:cubicBezTo>
                  <a:cubicBezTo>
                    <a:pt x="128" y="1006"/>
                    <a:pt x="128" y="1006"/>
                    <a:pt x="128" y="1006"/>
                  </a:cubicBezTo>
                  <a:cubicBezTo>
                    <a:pt x="129" y="1005"/>
                    <a:pt x="129" y="1005"/>
                    <a:pt x="129" y="1005"/>
                  </a:cubicBezTo>
                  <a:cubicBezTo>
                    <a:pt x="129" y="1004"/>
                    <a:pt x="129" y="1004"/>
                    <a:pt x="129" y="1004"/>
                  </a:cubicBezTo>
                  <a:cubicBezTo>
                    <a:pt x="128" y="1006"/>
                    <a:pt x="128" y="1006"/>
                    <a:pt x="128" y="1006"/>
                  </a:cubicBezTo>
                  <a:cubicBezTo>
                    <a:pt x="129" y="1005"/>
                    <a:pt x="129" y="1005"/>
                    <a:pt x="129" y="1005"/>
                  </a:cubicBezTo>
                  <a:cubicBezTo>
                    <a:pt x="126" y="1007"/>
                    <a:pt x="126" y="1007"/>
                    <a:pt x="126" y="1007"/>
                  </a:cubicBezTo>
                  <a:cubicBezTo>
                    <a:pt x="130" y="1005"/>
                    <a:pt x="130" y="1005"/>
                    <a:pt x="130" y="1005"/>
                  </a:cubicBezTo>
                  <a:cubicBezTo>
                    <a:pt x="129" y="1005"/>
                    <a:pt x="129" y="1005"/>
                    <a:pt x="129" y="1005"/>
                  </a:cubicBezTo>
                  <a:cubicBezTo>
                    <a:pt x="126" y="1007"/>
                    <a:pt x="126" y="1007"/>
                    <a:pt x="126" y="1007"/>
                  </a:cubicBezTo>
                  <a:cubicBezTo>
                    <a:pt x="130" y="1005"/>
                    <a:pt x="130" y="1005"/>
                    <a:pt x="130" y="1005"/>
                  </a:cubicBezTo>
                  <a:cubicBezTo>
                    <a:pt x="126" y="1007"/>
                    <a:pt x="126" y="1007"/>
                    <a:pt x="126" y="1007"/>
                  </a:cubicBezTo>
                  <a:cubicBezTo>
                    <a:pt x="130" y="1007"/>
                    <a:pt x="130" y="1007"/>
                    <a:pt x="130" y="1007"/>
                  </a:cubicBezTo>
                  <a:cubicBezTo>
                    <a:pt x="130" y="1006"/>
                    <a:pt x="130" y="1006"/>
                    <a:pt x="130" y="1005"/>
                  </a:cubicBezTo>
                  <a:cubicBezTo>
                    <a:pt x="126" y="1007"/>
                    <a:pt x="126" y="1007"/>
                    <a:pt x="126" y="1007"/>
                  </a:cubicBezTo>
                  <a:cubicBezTo>
                    <a:pt x="130" y="1007"/>
                    <a:pt x="130" y="1007"/>
                    <a:pt x="130" y="1007"/>
                  </a:cubicBezTo>
                  <a:cubicBezTo>
                    <a:pt x="126" y="1007"/>
                    <a:pt x="126" y="1007"/>
                    <a:pt x="126" y="1007"/>
                  </a:cubicBezTo>
                  <a:cubicBezTo>
                    <a:pt x="129" y="1009"/>
                    <a:pt x="129" y="1009"/>
                    <a:pt x="129" y="1009"/>
                  </a:cubicBezTo>
                  <a:cubicBezTo>
                    <a:pt x="130" y="1008"/>
                    <a:pt x="130" y="1007"/>
                    <a:pt x="130" y="1007"/>
                  </a:cubicBezTo>
                  <a:cubicBezTo>
                    <a:pt x="126" y="1007"/>
                    <a:pt x="126" y="1007"/>
                    <a:pt x="126" y="1007"/>
                  </a:cubicBezTo>
                  <a:cubicBezTo>
                    <a:pt x="129" y="1009"/>
                    <a:pt x="129" y="1009"/>
                    <a:pt x="129" y="1009"/>
                  </a:cubicBezTo>
                  <a:cubicBezTo>
                    <a:pt x="129" y="1009"/>
                    <a:pt x="129" y="1009"/>
                    <a:pt x="129" y="1009"/>
                  </a:cubicBezTo>
                  <a:cubicBezTo>
                    <a:pt x="126" y="1007"/>
                    <a:pt x="126" y="1007"/>
                    <a:pt x="126" y="1007"/>
                  </a:cubicBezTo>
                  <a:cubicBezTo>
                    <a:pt x="127" y="1011"/>
                    <a:pt x="127" y="1011"/>
                    <a:pt x="127" y="1011"/>
                  </a:cubicBezTo>
                  <a:cubicBezTo>
                    <a:pt x="128" y="1010"/>
                    <a:pt x="129" y="1010"/>
                    <a:pt x="129" y="1009"/>
                  </a:cubicBezTo>
                  <a:cubicBezTo>
                    <a:pt x="126" y="1007"/>
                    <a:pt x="126" y="1007"/>
                    <a:pt x="126" y="1007"/>
                  </a:cubicBezTo>
                  <a:cubicBezTo>
                    <a:pt x="127" y="1011"/>
                    <a:pt x="127" y="1011"/>
                    <a:pt x="127" y="1011"/>
                  </a:cubicBezTo>
                  <a:cubicBezTo>
                    <a:pt x="126" y="1007"/>
                    <a:pt x="126" y="1007"/>
                    <a:pt x="126" y="1007"/>
                  </a:cubicBezTo>
                  <a:cubicBezTo>
                    <a:pt x="126" y="1011"/>
                    <a:pt x="126" y="1011"/>
                    <a:pt x="126" y="1011"/>
                  </a:cubicBezTo>
                  <a:cubicBezTo>
                    <a:pt x="127" y="1011"/>
                    <a:pt x="127" y="1011"/>
                    <a:pt x="127" y="1011"/>
                  </a:cubicBezTo>
                  <a:cubicBezTo>
                    <a:pt x="126" y="1007"/>
                    <a:pt x="126" y="1007"/>
                    <a:pt x="126" y="1007"/>
                  </a:cubicBezTo>
                  <a:cubicBezTo>
                    <a:pt x="126" y="1011"/>
                    <a:pt x="126" y="1011"/>
                    <a:pt x="126" y="1011"/>
                  </a:cubicBezTo>
                  <a:cubicBezTo>
                    <a:pt x="126" y="1009"/>
                    <a:pt x="126" y="1009"/>
                    <a:pt x="126" y="1009"/>
                  </a:cubicBezTo>
                  <a:cubicBezTo>
                    <a:pt x="126" y="1011"/>
                    <a:pt x="126" y="1011"/>
                    <a:pt x="126" y="1011"/>
                  </a:cubicBezTo>
                  <a:cubicBezTo>
                    <a:pt x="126" y="1011"/>
                    <a:pt x="126" y="1011"/>
                    <a:pt x="126" y="1011"/>
                  </a:cubicBezTo>
                  <a:cubicBezTo>
                    <a:pt x="126" y="1009"/>
                    <a:pt x="126" y="1009"/>
                    <a:pt x="126" y="1009"/>
                  </a:cubicBezTo>
                  <a:cubicBezTo>
                    <a:pt x="126" y="1011"/>
                    <a:pt x="126" y="1011"/>
                    <a:pt x="126" y="1011"/>
                  </a:cubicBezTo>
                  <a:cubicBezTo>
                    <a:pt x="126" y="1011"/>
                    <a:pt x="127" y="1011"/>
                    <a:pt x="128" y="1012"/>
                  </a:cubicBezTo>
                  <a:cubicBezTo>
                    <a:pt x="134" y="1014"/>
                    <a:pt x="145" y="1020"/>
                    <a:pt x="161" y="1029"/>
                  </a:cubicBezTo>
                  <a:cubicBezTo>
                    <a:pt x="216" y="1060"/>
                    <a:pt x="324" y="1125"/>
                    <a:pt x="419" y="1183"/>
                  </a:cubicBezTo>
                  <a:cubicBezTo>
                    <a:pt x="467" y="1211"/>
                    <a:pt x="511" y="1238"/>
                    <a:pt x="545" y="1257"/>
                  </a:cubicBezTo>
                  <a:cubicBezTo>
                    <a:pt x="561" y="1267"/>
                    <a:pt x="575" y="1275"/>
                    <a:pt x="585" y="1281"/>
                  </a:cubicBezTo>
                  <a:cubicBezTo>
                    <a:pt x="590" y="1283"/>
                    <a:pt x="594" y="1286"/>
                    <a:pt x="598" y="1287"/>
                  </a:cubicBezTo>
                  <a:cubicBezTo>
                    <a:pt x="599" y="1288"/>
                    <a:pt x="600" y="1288"/>
                    <a:pt x="602" y="1289"/>
                  </a:cubicBezTo>
                  <a:cubicBezTo>
                    <a:pt x="602" y="1289"/>
                    <a:pt x="603" y="1289"/>
                    <a:pt x="603" y="1289"/>
                  </a:cubicBezTo>
                  <a:cubicBezTo>
                    <a:pt x="604" y="1290"/>
                    <a:pt x="604" y="1290"/>
                    <a:pt x="605" y="1290"/>
                  </a:cubicBezTo>
                  <a:cubicBezTo>
                    <a:pt x="605" y="1290"/>
                    <a:pt x="606" y="1290"/>
                    <a:pt x="606" y="1289"/>
                  </a:cubicBezTo>
                  <a:cubicBezTo>
                    <a:pt x="607" y="1289"/>
                    <a:pt x="608" y="1289"/>
                    <a:pt x="609" y="1288"/>
                  </a:cubicBezTo>
                  <a:cubicBezTo>
                    <a:pt x="609" y="1287"/>
                    <a:pt x="609" y="1286"/>
                    <a:pt x="609" y="1285"/>
                  </a:cubicBezTo>
                  <a:cubicBezTo>
                    <a:pt x="609" y="1284"/>
                    <a:pt x="608" y="1283"/>
                    <a:pt x="607" y="1282"/>
                  </a:cubicBezTo>
                  <a:cubicBezTo>
                    <a:pt x="607" y="1282"/>
                    <a:pt x="605" y="1281"/>
                    <a:pt x="602" y="1279"/>
                  </a:cubicBezTo>
                  <a:cubicBezTo>
                    <a:pt x="576" y="1264"/>
                    <a:pt x="459" y="1196"/>
                    <a:pt x="348" y="1129"/>
                  </a:cubicBezTo>
                  <a:cubicBezTo>
                    <a:pt x="292" y="1095"/>
                    <a:pt x="239" y="1062"/>
                    <a:pt x="199" y="1036"/>
                  </a:cubicBezTo>
                  <a:cubicBezTo>
                    <a:pt x="179" y="1023"/>
                    <a:pt x="162" y="1012"/>
                    <a:pt x="151" y="1003"/>
                  </a:cubicBezTo>
                  <a:cubicBezTo>
                    <a:pt x="145" y="999"/>
                    <a:pt x="141" y="996"/>
                    <a:pt x="138" y="993"/>
                  </a:cubicBezTo>
                  <a:cubicBezTo>
                    <a:pt x="137" y="992"/>
                    <a:pt x="136" y="990"/>
                    <a:pt x="135" y="990"/>
                  </a:cubicBezTo>
                  <a:cubicBezTo>
                    <a:pt x="135" y="989"/>
                    <a:pt x="135" y="989"/>
                    <a:pt x="135" y="989"/>
                  </a:cubicBezTo>
                  <a:cubicBezTo>
                    <a:pt x="135" y="989"/>
                    <a:pt x="135" y="989"/>
                    <a:pt x="135" y="989"/>
                  </a:cubicBezTo>
                  <a:cubicBezTo>
                    <a:pt x="133" y="990"/>
                    <a:pt x="133" y="990"/>
                    <a:pt x="133" y="990"/>
                  </a:cubicBezTo>
                  <a:cubicBezTo>
                    <a:pt x="135" y="990"/>
                    <a:pt x="135" y="990"/>
                    <a:pt x="135" y="990"/>
                  </a:cubicBezTo>
                  <a:cubicBezTo>
                    <a:pt x="135" y="989"/>
                    <a:pt x="135" y="989"/>
                    <a:pt x="135" y="989"/>
                  </a:cubicBezTo>
                  <a:cubicBezTo>
                    <a:pt x="133" y="990"/>
                    <a:pt x="133" y="990"/>
                    <a:pt x="133" y="990"/>
                  </a:cubicBezTo>
                  <a:cubicBezTo>
                    <a:pt x="135" y="990"/>
                    <a:pt x="135" y="990"/>
                    <a:pt x="135" y="990"/>
                  </a:cubicBezTo>
                  <a:cubicBezTo>
                    <a:pt x="132" y="990"/>
                    <a:pt x="132" y="990"/>
                    <a:pt x="132" y="990"/>
                  </a:cubicBezTo>
                  <a:cubicBezTo>
                    <a:pt x="134" y="991"/>
                    <a:pt x="134" y="991"/>
                    <a:pt x="134" y="991"/>
                  </a:cubicBezTo>
                  <a:cubicBezTo>
                    <a:pt x="135" y="991"/>
                    <a:pt x="135" y="990"/>
                    <a:pt x="135" y="990"/>
                  </a:cubicBezTo>
                  <a:cubicBezTo>
                    <a:pt x="132" y="990"/>
                    <a:pt x="132" y="990"/>
                    <a:pt x="132" y="990"/>
                  </a:cubicBezTo>
                  <a:cubicBezTo>
                    <a:pt x="134" y="991"/>
                    <a:pt x="134" y="991"/>
                    <a:pt x="134" y="991"/>
                  </a:cubicBezTo>
                  <a:cubicBezTo>
                    <a:pt x="131" y="989"/>
                    <a:pt x="131" y="989"/>
                    <a:pt x="131" y="989"/>
                  </a:cubicBezTo>
                  <a:cubicBezTo>
                    <a:pt x="131" y="993"/>
                    <a:pt x="131" y="993"/>
                    <a:pt x="131" y="993"/>
                  </a:cubicBezTo>
                  <a:cubicBezTo>
                    <a:pt x="131" y="989"/>
                    <a:pt x="131" y="989"/>
                    <a:pt x="131" y="989"/>
                  </a:cubicBezTo>
                  <a:cubicBezTo>
                    <a:pt x="130" y="993"/>
                    <a:pt x="130" y="993"/>
                    <a:pt x="130" y="993"/>
                  </a:cubicBezTo>
                  <a:cubicBezTo>
                    <a:pt x="130" y="993"/>
                    <a:pt x="130" y="993"/>
                    <a:pt x="131" y="993"/>
                  </a:cubicBezTo>
                  <a:cubicBezTo>
                    <a:pt x="131" y="989"/>
                    <a:pt x="131" y="989"/>
                    <a:pt x="131" y="989"/>
                  </a:cubicBezTo>
                  <a:cubicBezTo>
                    <a:pt x="130" y="993"/>
                    <a:pt x="130" y="993"/>
                    <a:pt x="130" y="993"/>
                  </a:cubicBezTo>
                  <a:cubicBezTo>
                    <a:pt x="131" y="989"/>
                    <a:pt x="131" y="989"/>
                    <a:pt x="131" y="989"/>
                  </a:cubicBezTo>
                  <a:cubicBezTo>
                    <a:pt x="129" y="993"/>
                    <a:pt x="129" y="993"/>
                    <a:pt x="129" y="993"/>
                  </a:cubicBezTo>
                  <a:cubicBezTo>
                    <a:pt x="130" y="993"/>
                    <a:pt x="130" y="993"/>
                    <a:pt x="130" y="993"/>
                  </a:cubicBezTo>
                  <a:cubicBezTo>
                    <a:pt x="131" y="989"/>
                    <a:pt x="131" y="989"/>
                    <a:pt x="131" y="989"/>
                  </a:cubicBezTo>
                  <a:cubicBezTo>
                    <a:pt x="129" y="993"/>
                    <a:pt x="129" y="993"/>
                    <a:pt x="129" y="993"/>
                  </a:cubicBezTo>
                  <a:cubicBezTo>
                    <a:pt x="131" y="990"/>
                    <a:pt x="131" y="990"/>
                    <a:pt x="131" y="990"/>
                  </a:cubicBezTo>
                  <a:cubicBezTo>
                    <a:pt x="129" y="993"/>
                    <a:pt x="129" y="993"/>
                    <a:pt x="129" y="993"/>
                  </a:cubicBezTo>
                  <a:cubicBezTo>
                    <a:pt x="129" y="993"/>
                    <a:pt x="129" y="993"/>
                    <a:pt x="129" y="993"/>
                  </a:cubicBezTo>
                  <a:cubicBezTo>
                    <a:pt x="131" y="990"/>
                    <a:pt x="131" y="990"/>
                    <a:pt x="131" y="990"/>
                  </a:cubicBezTo>
                  <a:cubicBezTo>
                    <a:pt x="129" y="993"/>
                    <a:pt x="129" y="993"/>
                    <a:pt x="129" y="993"/>
                  </a:cubicBezTo>
                  <a:cubicBezTo>
                    <a:pt x="129" y="993"/>
                    <a:pt x="130" y="993"/>
                    <a:pt x="131" y="994"/>
                  </a:cubicBezTo>
                  <a:cubicBezTo>
                    <a:pt x="148" y="1004"/>
                    <a:pt x="271" y="1078"/>
                    <a:pt x="391" y="1150"/>
                  </a:cubicBezTo>
                  <a:cubicBezTo>
                    <a:pt x="451" y="1186"/>
                    <a:pt x="510" y="1221"/>
                    <a:pt x="554" y="1248"/>
                  </a:cubicBezTo>
                  <a:cubicBezTo>
                    <a:pt x="576" y="1261"/>
                    <a:pt x="595" y="1272"/>
                    <a:pt x="608" y="1279"/>
                  </a:cubicBezTo>
                  <a:cubicBezTo>
                    <a:pt x="614" y="1283"/>
                    <a:pt x="619" y="1286"/>
                    <a:pt x="623" y="1288"/>
                  </a:cubicBezTo>
                  <a:cubicBezTo>
                    <a:pt x="625" y="1289"/>
                    <a:pt x="626" y="1290"/>
                    <a:pt x="627" y="1291"/>
                  </a:cubicBezTo>
                  <a:cubicBezTo>
                    <a:pt x="628" y="1291"/>
                    <a:pt x="628" y="1291"/>
                    <a:pt x="628" y="1291"/>
                  </a:cubicBezTo>
                  <a:cubicBezTo>
                    <a:pt x="629" y="1291"/>
                    <a:pt x="629" y="1291"/>
                    <a:pt x="629" y="1291"/>
                  </a:cubicBezTo>
                  <a:cubicBezTo>
                    <a:pt x="630" y="1292"/>
                    <a:pt x="630" y="1292"/>
                    <a:pt x="630" y="1292"/>
                  </a:cubicBezTo>
                  <a:cubicBezTo>
                    <a:pt x="630" y="1292"/>
                    <a:pt x="630" y="1292"/>
                    <a:pt x="631" y="1292"/>
                  </a:cubicBezTo>
                  <a:cubicBezTo>
                    <a:pt x="631" y="1292"/>
                    <a:pt x="631" y="1292"/>
                    <a:pt x="632" y="1292"/>
                  </a:cubicBezTo>
                  <a:cubicBezTo>
                    <a:pt x="632" y="1291"/>
                    <a:pt x="633" y="1291"/>
                    <a:pt x="634" y="1290"/>
                  </a:cubicBezTo>
                  <a:cubicBezTo>
                    <a:pt x="635" y="1289"/>
                    <a:pt x="635" y="1288"/>
                    <a:pt x="635" y="1287"/>
                  </a:cubicBezTo>
                  <a:cubicBezTo>
                    <a:pt x="634" y="1286"/>
                    <a:pt x="634" y="1285"/>
                    <a:pt x="633" y="1284"/>
                  </a:cubicBezTo>
                  <a:cubicBezTo>
                    <a:pt x="400" y="1139"/>
                    <a:pt x="400" y="1139"/>
                    <a:pt x="400" y="1139"/>
                  </a:cubicBezTo>
                  <a:cubicBezTo>
                    <a:pt x="658" y="1291"/>
                    <a:pt x="658" y="1291"/>
                    <a:pt x="658" y="1291"/>
                  </a:cubicBezTo>
                  <a:cubicBezTo>
                    <a:pt x="660" y="1292"/>
                    <a:pt x="662" y="1291"/>
                    <a:pt x="663" y="1290"/>
                  </a:cubicBezTo>
                  <a:cubicBezTo>
                    <a:pt x="664" y="1288"/>
                    <a:pt x="664" y="1285"/>
                    <a:pt x="662" y="1284"/>
                  </a:cubicBezTo>
                  <a:cubicBezTo>
                    <a:pt x="662" y="1284"/>
                    <a:pt x="660" y="1283"/>
                    <a:pt x="656" y="1280"/>
                  </a:cubicBezTo>
                  <a:cubicBezTo>
                    <a:pt x="627" y="1263"/>
                    <a:pt x="498" y="1183"/>
                    <a:pt x="376" y="1107"/>
                  </a:cubicBezTo>
                  <a:cubicBezTo>
                    <a:pt x="315" y="1070"/>
                    <a:pt x="255" y="1033"/>
                    <a:pt x="211" y="1005"/>
                  </a:cubicBezTo>
                  <a:cubicBezTo>
                    <a:pt x="189" y="991"/>
                    <a:pt x="171" y="979"/>
                    <a:pt x="159" y="971"/>
                  </a:cubicBezTo>
                  <a:cubicBezTo>
                    <a:pt x="152" y="967"/>
                    <a:pt x="147" y="964"/>
                    <a:pt x="144" y="961"/>
                  </a:cubicBezTo>
                  <a:cubicBezTo>
                    <a:pt x="142" y="960"/>
                    <a:pt x="141" y="959"/>
                    <a:pt x="140" y="959"/>
                  </a:cubicBezTo>
                  <a:cubicBezTo>
                    <a:pt x="140" y="958"/>
                    <a:pt x="140" y="958"/>
                    <a:pt x="140" y="958"/>
                  </a:cubicBezTo>
                  <a:cubicBezTo>
                    <a:pt x="140" y="958"/>
                    <a:pt x="140" y="958"/>
                    <a:pt x="140" y="958"/>
                  </a:cubicBezTo>
                  <a:cubicBezTo>
                    <a:pt x="138" y="960"/>
                    <a:pt x="138" y="960"/>
                    <a:pt x="138" y="960"/>
                  </a:cubicBezTo>
                  <a:cubicBezTo>
                    <a:pt x="140" y="958"/>
                    <a:pt x="140" y="958"/>
                    <a:pt x="140" y="958"/>
                  </a:cubicBezTo>
                  <a:cubicBezTo>
                    <a:pt x="140" y="958"/>
                    <a:pt x="140" y="958"/>
                    <a:pt x="140" y="958"/>
                  </a:cubicBezTo>
                  <a:cubicBezTo>
                    <a:pt x="138" y="960"/>
                    <a:pt x="138" y="960"/>
                    <a:pt x="138" y="960"/>
                  </a:cubicBezTo>
                  <a:cubicBezTo>
                    <a:pt x="140" y="958"/>
                    <a:pt x="140" y="958"/>
                    <a:pt x="140" y="958"/>
                  </a:cubicBezTo>
                  <a:cubicBezTo>
                    <a:pt x="137" y="960"/>
                    <a:pt x="137" y="960"/>
                    <a:pt x="137" y="960"/>
                  </a:cubicBezTo>
                  <a:cubicBezTo>
                    <a:pt x="140" y="959"/>
                    <a:pt x="140" y="959"/>
                    <a:pt x="140" y="959"/>
                  </a:cubicBezTo>
                  <a:cubicBezTo>
                    <a:pt x="140" y="958"/>
                    <a:pt x="140" y="958"/>
                    <a:pt x="140" y="958"/>
                  </a:cubicBezTo>
                  <a:cubicBezTo>
                    <a:pt x="137" y="960"/>
                    <a:pt x="137" y="960"/>
                    <a:pt x="137" y="960"/>
                  </a:cubicBezTo>
                  <a:cubicBezTo>
                    <a:pt x="140" y="959"/>
                    <a:pt x="140" y="959"/>
                    <a:pt x="140" y="959"/>
                  </a:cubicBezTo>
                  <a:cubicBezTo>
                    <a:pt x="137" y="961"/>
                    <a:pt x="137" y="961"/>
                    <a:pt x="137" y="961"/>
                  </a:cubicBezTo>
                  <a:cubicBezTo>
                    <a:pt x="141" y="961"/>
                    <a:pt x="141" y="961"/>
                    <a:pt x="141" y="961"/>
                  </a:cubicBezTo>
                  <a:cubicBezTo>
                    <a:pt x="141" y="960"/>
                    <a:pt x="140" y="959"/>
                    <a:pt x="140" y="959"/>
                  </a:cubicBezTo>
                  <a:cubicBezTo>
                    <a:pt x="137" y="961"/>
                    <a:pt x="137" y="961"/>
                    <a:pt x="137" y="961"/>
                  </a:cubicBezTo>
                  <a:cubicBezTo>
                    <a:pt x="141" y="961"/>
                    <a:pt x="141" y="961"/>
                    <a:pt x="141" y="961"/>
                  </a:cubicBezTo>
                  <a:cubicBezTo>
                    <a:pt x="137" y="961"/>
                    <a:pt x="137" y="961"/>
                    <a:pt x="137" y="961"/>
                  </a:cubicBezTo>
                  <a:cubicBezTo>
                    <a:pt x="140" y="963"/>
                    <a:pt x="140" y="963"/>
                    <a:pt x="140" y="963"/>
                  </a:cubicBezTo>
                  <a:cubicBezTo>
                    <a:pt x="140" y="962"/>
                    <a:pt x="141" y="961"/>
                    <a:pt x="141" y="961"/>
                  </a:cubicBezTo>
                  <a:cubicBezTo>
                    <a:pt x="137" y="961"/>
                    <a:pt x="137" y="961"/>
                    <a:pt x="137" y="961"/>
                  </a:cubicBezTo>
                  <a:cubicBezTo>
                    <a:pt x="140" y="963"/>
                    <a:pt x="140" y="963"/>
                    <a:pt x="140" y="963"/>
                  </a:cubicBezTo>
                  <a:cubicBezTo>
                    <a:pt x="140" y="963"/>
                    <a:pt x="140" y="963"/>
                    <a:pt x="140" y="963"/>
                  </a:cubicBezTo>
                  <a:cubicBezTo>
                    <a:pt x="137" y="961"/>
                    <a:pt x="137" y="961"/>
                    <a:pt x="137" y="961"/>
                  </a:cubicBezTo>
                  <a:cubicBezTo>
                    <a:pt x="138" y="964"/>
                    <a:pt x="138" y="964"/>
                    <a:pt x="138" y="964"/>
                  </a:cubicBezTo>
                  <a:cubicBezTo>
                    <a:pt x="139" y="964"/>
                    <a:pt x="139" y="964"/>
                    <a:pt x="140" y="963"/>
                  </a:cubicBezTo>
                  <a:cubicBezTo>
                    <a:pt x="137" y="961"/>
                    <a:pt x="137" y="961"/>
                    <a:pt x="137" y="961"/>
                  </a:cubicBezTo>
                  <a:cubicBezTo>
                    <a:pt x="138" y="964"/>
                    <a:pt x="138" y="964"/>
                    <a:pt x="138" y="964"/>
                  </a:cubicBezTo>
                  <a:cubicBezTo>
                    <a:pt x="137" y="961"/>
                    <a:pt x="137" y="961"/>
                    <a:pt x="137" y="961"/>
                  </a:cubicBezTo>
                  <a:cubicBezTo>
                    <a:pt x="137" y="965"/>
                    <a:pt x="137" y="965"/>
                    <a:pt x="137" y="965"/>
                  </a:cubicBezTo>
                  <a:cubicBezTo>
                    <a:pt x="137" y="965"/>
                    <a:pt x="137" y="965"/>
                    <a:pt x="138" y="964"/>
                  </a:cubicBezTo>
                  <a:cubicBezTo>
                    <a:pt x="137" y="961"/>
                    <a:pt x="137" y="961"/>
                    <a:pt x="137" y="961"/>
                  </a:cubicBezTo>
                  <a:cubicBezTo>
                    <a:pt x="137" y="965"/>
                    <a:pt x="137" y="965"/>
                    <a:pt x="137" y="965"/>
                  </a:cubicBezTo>
                  <a:cubicBezTo>
                    <a:pt x="137" y="962"/>
                    <a:pt x="137" y="962"/>
                    <a:pt x="137" y="962"/>
                  </a:cubicBezTo>
                  <a:cubicBezTo>
                    <a:pt x="136" y="964"/>
                    <a:pt x="136" y="964"/>
                    <a:pt x="136" y="964"/>
                  </a:cubicBezTo>
                  <a:cubicBezTo>
                    <a:pt x="136" y="964"/>
                    <a:pt x="136" y="965"/>
                    <a:pt x="137" y="965"/>
                  </a:cubicBezTo>
                  <a:cubicBezTo>
                    <a:pt x="137" y="962"/>
                    <a:pt x="137" y="962"/>
                    <a:pt x="137" y="962"/>
                  </a:cubicBezTo>
                  <a:cubicBezTo>
                    <a:pt x="136" y="964"/>
                    <a:pt x="136" y="964"/>
                    <a:pt x="136" y="964"/>
                  </a:cubicBezTo>
                  <a:cubicBezTo>
                    <a:pt x="136" y="964"/>
                    <a:pt x="136" y="964"/>
                    <a:pt x="136" y="964"/>
                  </a:cubicBezTo>
                  <a:cubicBezTo>
                    <a:pt x="136" y="964"/>
                    <a:pt x="137" y="965"/>
                    <a:pt x="139" y="966"/>
                  </a:cubicBezTo>
                  <a:cubicBezTo>
                    <a:pt x="145" y="969"/>
                    <a:pt x="158" y="977"/>
                    <a:pt x="176" y="987"/>
                  </a:cubicBezTo>
                  <a:cubicBezTo>
                    <a:pt x="239" y="1025"/>
                    <a:pt x="364" y="1102"/>
                    <a:pt x="475" y="1170"/>
                  </a:cubicBezTo>
                  <a:cubicBezTo>
                    <a:pt x="531" y="1204"/>
                    <a:pt x="583" y="1235"/>
                    <a:pt x="622" y="1258"/>
                  </a:cubicBezTo>
                  <a:cubicBezTo>
                    <a:pt x="642" y="1270"/>
                    <a:pt x="658" y="1279"/>
                    <a:pt x="670" y="1286"/>
                  </a:cubicBezTo>
                  <a:cubicBezTo>
                    <a:pt x="676" y="1289"/>
                    <a:pt x="681" y="1291"/>
                    <a:pt x="684" y="1293"/>
                  </a:cubicBezTo>
                  <a:cubicBezTo>
                    <a:pt x="686" y="1294"/>
                    <a:pt x="687" y="1295"/>
                    <a:pt x="689" y="1295"/>
                  </a:cubicBezTo>
                  <a:cubicBezTo>
                    <a:pt x="689" y="1296"/>
                    <a:pt x="690" y="1296"/>
                    <a:pt x="690" y="1296"/>
                  </a:cubicBezTo>
                  <a:cubicBezTo>
                    <a:pt x="691" y="1296"/>
                    <a:pt x="692" y="1296"/>
                    <a:pt x="693" y="1296"/>
                  </a:cubicBezTo>
                  <a:cubicBezTo>
                    <a:pt x="693" y="1296"/>
                    <a:pt x="693" y="1296"/>
                    <a:pt x="694" y="1296"/>
                  </a:cubicBezTo>
                  <a:cubicBezTo>
                    <a:pt x="695" y="1296"/>
                    <a:pt x="696" y="1295"/>
                    <a:pt x="696" y="1294"/>
                  </a:cubicBezTo>
                  <a:cubicBezTo>
                    <a:pt x="696" y="1294"/>
                    <a:pt x="696" y="1294"/>
                    <a:pt x="696" y="1294"/>
                  </a:cubicBezTo>
                  <a:cubicBezTo>
                    <a:pt x="697" y="1294"/>
                    <a:pt x="697" y="1293"/>
                    <a:pt x="697" y="1292"/>
                  </a:cubicBezTo>
                  <a:cubicBezTo>
                    <a:pt x="697" y="1291"/>
                    <a:pt x="697" y="1290"/>
                    <a:pt x="696" y="1290"/>
                  </a:cubicBezTo>
                  <a:cubicBezTo>
                    <a:pt x="696" y="1289"/>
                    <a:pt x="695" y="1289"/>
                    <a:pt x="695" y="1288"/>
                  </a:cubicBezTo>
                  <a:cubicBezTo>
                    <a:pt x="694" y="1287"/>
                    <a:pt x="692" y="1286"/>
                    <a:pt x="691" y="1284"/>
                  </a:cubicBezTo>
                  <a:cubicBezTo>
                    <a:pt x="684" y="1279"/>
                    <a:pt x="670" y="1270"/>
                    <a:pt x="651" y="1257"/>
                  </a:cubicBezTo>
                  <a:cubicBezTo>
                    <a:pt x="520" y="1172"/>
                    <a:pt x="139" y="942"/>
                    <a:pt x="139" y="942"/>
                  </a:cubicBezTo>
                  <a:cubicBezTo>
                    <a:pt x="137" y="945"/>
                    <a:pt x="137" y="945"/>
                    <a:pt x="137" y="945"/>
                  </a:cubicBezTo>
                  <a:cubicBezTo>
                    <a:pt x="141" y="947"/>
                    <a:pt x="141" y="947"/>
                    <a:pt x="141" y="947"/>
                  </a:cubicBezTo>
                  <a:cubicBezTo>
                    <a:pt x="138" y="946"/>
                    <a:pt x="138" y="946"/>
                    <a:pt x="138" y="946"/>
                  </a:cubicBezTo>
                  <a:cubicBezTo>
                    <a:pt x="139" y="948"/>
                    <a:pt x="139" y="948"/>
                    <a:pt x="139" y="948"/>
                  </a:cubicBezTo>
                  <a:cubicBezTo>
                    <a:pt x="140" y="948"/>
                    <a:pt x="140" y="948"/>
                    <a:pt x="141" y="947"/>
                  </a:cubicBezTo>
                  <a:cubicBezTo>
                    <a:pt x="138" y="946"/>
                    <a:pt x="138" y="946"/>
                    <a:pt x="138" y="946"/>
                  </a:cubicBezTo>
                  <a:cubicBezTo>
                    <a:pt x="139" y="948"/>
                    <a:pt x="139" y="948"/>
                    <a:pt x="139" y="948"/>
                  </a:cubicBezTo>
                  <a:cubicBezTo>
                    <a:pt x="139" y="947"/>
                    <a:pt x="139" y="947"/>
                    <a:pt x="139" y="947"/>
                  </a:cubicBezTo>
                  <a:cubicBezTo>
                    <a:pt x="139" y="948"/>
                    <a:pt x="139" y="948"/>
                    <a:pt x="139" y="948"/>
                  </a:cubicBezTo>
                  <a:cubicBezTo>
                    <a:pt x="139" y="948"/>
                    <a:pt x="139" y="948"/>
                    <a:pt x="139" y="948"/>
                  </a:cubicBezTo>
                  <a:cubicBezTo>
                    <a:pt x="139" y="947"/>
                    <a:pt x="139" y="947"/>
                    <a:pt x="139" y="947"/>
                  </a:cubicBezTo>
                  <a:cubicBezTo>
                    <a:pt x="139" y="948"/>
                    <a:pt x="139" y="948"/>
                    <a:pt x="139" y="948"/>
                  </a:cubicBezTo>
                  <a:cubicBezTo>
                    <a:pt x="139" y="948"/>
                    <a:pt x="139" y="948"/>
                    <a:pt x="139" y="948"/>
                  </a:cubicBezTo>
                  <a:cubicBezTo>
                    <a:pt x="139" y="948"/>
                    <a:pt x="139" y="948"/>
                    <a:pt x="139" y="948"/>
                  </a:cubicBezTo>
                  <a:cubicBezTo>
                    <a:pt x="139" y="948"/>
                    <a:pt x="139" y="948"/>
                    <a:pt x="139" y="948"/>
                  </a:cubicBezTo>
                  <a:cubicBezTo>
                    <a:pt x="139" y="948"/>
                    <a:pt x="139" y="948"/>
                    <a:pt x="139" y="948"/>
                  </a:cubicBezTo>
                  <a:cubicBezTo>
                    <a:pt x="139" y="948"/>
                    <a:pt x="139" y="948"/>
                    <a:pt x="139" y="948"/>
                  </a:cubicBezTo>
                  <a:cubicBezTo>
                    <a:pt x="139" y="948"/>
                    <a:pt x="139" y="948"/>
                    <a:pt x="139" y="948"/>
                  </a:cubicBezTo>
                  <a:cubicBezTo>
                    <a:pt x="139" y="948"/>
                    <a:pt x="140" y="949"/>
                    <a:pt x="142" y="949"/>
                  </a:cubicBezTo>
                  <a:cubicBezTo>
                    <a:pt x="146" y="950"/>
                    <a:pt x="152" y="953"/>
                    <a:pt x="159" y="956"/>
                  </a:cubicBezTo>
                  <a:cubicBezTo>
                    <a:pt x="186" y="970"/>
                    <a:pt x="234" y="998"/>
                    <a:pt x="291" y="1032"/>
                  </a:cubicBezTo>
                  <a:cubicBezTo>
                    <a:pt x="378" y="1084"/>
                    <a:pt x="484" y="1151"/>
                    <a:pt x="569" y="1205"/>
                  </a:cubicBezTo>
                  <a:cubicBezTo>
                    <a:pt x="611" y="1232"/>
                    <a:pt x="648" y="1255"/>
                    <a:pt x="675" y="1272"/>
                  </a:cubicBezTo>
                  <a:cubicBezTo>
                    <a:pt x="688" y="1281"/>
                    <a:pt x="699" y="1287"/>
                    <a:pt x="706" y="1292"/>
                  </a:cubicBezTo>
                  <a:cubicBezTo>
                    <a:pt x="713" y="1297"/>
                    <a:pt x="717" y="1299"/>
                    <a:pt x="717" y="1299"/>
                  </a:cubicBezTo>
                  <a:cubicBezTo>
                    <a:pt x="719" y="1300"/>
                    <a:pt x="721" y="1300"/>
                    <a:pt x="722" y="1298"/>
                  </a:cubicBezTo>
                  <a:cubicBezTo>
                    <a:pt x="724" y="1297"/>
                    <a:pt x="724" y="1295"/>
                    <a:pt x="722" y="1293"/>
                  </a:cubicBezTo>
                  <a:cubicBezTo>
                    <a:pt x="722" y="1293"/>
                    <a:pt x="722" y="1293"/>
                    <a:pt x="722" y="1293"/>
                  </a:cubicBezTo>
                  <a:cubicBezTo>
                    <a:pt x="721" y="1292"/>
                    <a:pt x="721" y="1292"/>
                    <a:pt x="721" y="1292"/>
                  </a:cubicBezTo>
                  <a:cubicBezTo>
                    <a:pt x="721" y="1292"/>
                    <a:pt x="721" y="1292"/>
                    <a:pt x="721" y="1292"/>
                  </a:cubicBezTo>
                  <a:cubicBezTo>
                    <a:pt x="715" y="1288"/>
                    <a:pt x="675" y="1265"/>
                    <a:pt x="620" y="1231"/>
                  </a:cubicBezTo>
                  <a:cubicBezTo>
                    <a:pt x="536" y="1181"/>
                    <a:pt x="416" y="1108"/>
                    <a:pt x="317" y="1047"/>
                  </a:cubicBezTo>
                  <a:cubicBezTo>
                    <a:pt x="267" y="1016"/>
                    <a:pt x="223" y="988"/>
                    <a:pt x="191" y="967"/>
                  </a:cubicBezTo>
                  <a:cubicBezTo>
                    <a:pt x="175" y="957"/>
                    <a:pt x="162" y="948"/>
                    <a:pt x="153" y="941"/>
                  </a:cubicBezTo>
                  <a:cubicBezTo>
                    <a:pt x="149" y="938"/>
                    <a:pt x="145" y="935"/>
                    <a:pt x="143" y="934"/>
                  </a:cubicBezTo>
                  <a:cubicBezTo>
                    <a:pt x="142" y="933"/>
                    <a:pt x="141" y="932"/>
                    <a:pt x="141" y="931"/>
                  </a:cubicBezTo>
                  <a:cubicBezTo>
                    <a:pt x="141" y="931"/>
                    <a:pt x="141" y="931"/>
                    <a:pt x="141" y="931"/>
                  </a:cubicBezTo>
                  <a:cubicBezTo>
                    <a:pt x="141" y="931"/>
                    <a:pt x="141" y="931"/>
                    <a:pt x="141" y="931"/>
                  </a:cubicBezTo>
                  <a:cubicBezTo>
                    <a:pt x="139" y="932"/>
                    <a:pt x="139" y="932"/>
                    <a:pt x="139" y="932"/>
                  </a:cubicBezTo>
                  <a:cubicBezTo>
                    <a:pt x="141" y="932"/>
                    <a:pt x="141" y="932"/>
                    <a:pt x="141" y="932"/>
                  </a:cubicBezTo>
                  <a:cubicBezTo>
                    <a:pt x="141" y="931"/>
                    <a:pt x="141" y="931"/>
                    <a:pt x="141" y="931"/>
                  </a:cubicBezTo>
                  <a:cubicBezTo>
                    <a:pt x="139" y="932"/>
                    <a:pt x="139" y="932"/>
                    <a:pt x="139" y="932"/>
                  </a:cubicBezTo>
                  <a:cubicBezTo>
                    <a:pt x="141" y="932"/>
                    <a:pt x="141" y="932"/>
                    <a:pt x="141" y="932"/>
                  </a:cubicBezTo>
                  <a:cubicBezTo>
                    <a:pt x="138" y="932"/>
                    <a:pt x="138" y="932"/>
                    <a:pt x="138" y="932"/>
                  </a:cubicBezTo>
                  <a:cubicBezTo>
                    <a:pt x="140" y="934"/>
                    <a:pt x="140" y="934"/>
                    <a:pt x="140" y="934"/>
                  </a:cubicBezTo>
                  <a:cubicBezTo>
                    <a:pt x="141" y="934"/>
                    <a:pt x="141" y="933"/>
                    <a:pt x="141" y="932"/>
                  </a:cubicBezTo>
                  <a:cubicBezTo>
                    <a:pt x="138" y="932"/>
                    <a:pt x="138" y="932"/>
                    <a:pt x="138" y="932"/>
                  </a:cubicBezTo>
                  <a:cubicBezTo>
                    <a:pt x="140" y="934"/>
                    <a:pt x="140" y="934"/>
                    <a:pt x="140" y="934"/>
                  </a:cubicBezTo>
                  <a:cubicBezTo>
                    <a:pt x="137" y="932"/>
                    <a:pt x="137" y="932"/>
                    <a:pt x="137" y="932"/>
                  </a:cubicBezTo>
                  <a:cubicBezTo>
                    <a:pt x="135" y="936"/>
                    <a:pt x="135" y="936"/>
                    <a:pt x="135" y="936"/>
                  </a:cubicBezTo>
                  <a:cubicBezTo>
                    <a:pt x="747" y="1300"/>
                    <a:pt x="747" y="1300"/>
                    <a:pt x="747" y="1300"/>
                  </a:cubicBezTo>
                  <a:cubicBezTo>
                    <a:pt x="749" y="1301"/>
                    <a:pt x="751" y="1300"/>
                    <a:pt x="753" y="1299"/>
                  </a:cubicBezTo>
                  <a:cubicBezTo>
                    <a:pt x="754" y="1297"/>
                    <a:pt x="753" y="1294"/>
                    <a:pt x="751" y="1293"/>
                  </a:cubicBezTo>
                  <a:cubicBezTo>
                    <a:pt x="587" y="1190"/>
                    <a:pt x="587" y="1190"/>
                    <a:pt x="587" y="1190"/>
                  </a:cubicBezTo>
                  <a:cubicBezTo>
                    <a:pt x="771" y="1302"/>
                    <a:pt x="771" y="1302"/>
                    <a:pt x="771" y="1302"/>
                  </a:cubicBezTo>
                  <a:cubicBezTo>
                    <a:pt x="773" y="1303"/>
                    <a:pt x="775" y="1302"/>
                    <a:pt x="777" y="1300"/>
                  </a:cubicBezTo>
                  <a:cubicBezTo>
                    <a:pt x="777" y="1299"/>
                    <a:pt x="777" y="1298"/>
                    <a:pt x="777" y="1297"/>
                  </a:cubicBezTo>
                  <a:cubicBezTo>
                    <a:pt x="777" y="1296"/>
                    <a:pt x="777" y="1295"/>
                    <a:pt x="777" y="1294"/>
                  </a:cubicBezTo>
                  <a:cubicBezTo>
                    <a:pt x="776" y="1292"/>
                    <a:pt x="774" y="1290"/>
                    <a:pt x="772" y="1288"/>
                  </a:cubicBezTo>
                  <a:cubicBezTo>
                    <a:pt x="769" y="1285"/>
                    <a:pt x="763" y="1280"/>
                    <a:pt x="756" y="1274"/>
                  </a:cubicBezTo>
                  <a:cubicBezTo>
                    <a:pt x="729" y="1254"/>
                    <a:pt x="677" y="1220"/>
                    <a:pt x="615" y="1181"/>
                  </a:cubicBezTo>
                  <a:cubicBezTo>
                    <a:pt x="428" y="1064"/>
                    <a:pt x="144" y="900"/>
                    <a:pt x="144" y="900"/>
                  </a:cubicBezTo>
                  <a:cubicBezTo>
                    <a:pt x="142" y="904"/>
                    <a:pt x="142" y="904"/>
                    <a:pt x="142" y="904"/>
                  </a:cubicBezTo>
                  <a:cubicBezTo>
                    <a:pt x="145" y="906"/>
                    <a:pt x="145" y="906"/>
                    <a:pt x="145" y="906"/>
                  </a:cubicBezTo>
                  <a:cubicBezTo>
                    <a:pt x="142" y="904"/>
                    <a:pt x="142" y="904"/>
                    <a:pt x="142" y="904"/>
                  </a:cubicBezTo>
                  <a:cubicBezTo>
                    <a:pt x="144" y="907"/>
                    <a:pt x="144" y="907"/>
                    <a:pt x="144" y="907"/>
                  </a:cubicBezTo>
                  <a:cubicBezTo>
                    <a:pt x="144" y="907"/>
                    <a:pt x="145" y="907"/>
                    <a:pt x="145" y="906"/>
                  </a:cubicBezTo>
                  <a:cubicBezTo>
                    <a:pt x="142" y="904"/>
                    <a:pt x="142" y="904"/>
                    <a:pt x="142" y="904"/>
                  </a:cubicBezTo>
                  <a:cubicBezTo>
                    <a:pt x="144" y="907"/>
                    <a:pt x="144" y="907"/>
                    <a:pt x="144" y="907"/>
                  </a:cubicBezTo>
                  <a:cubicBezTo>
                    <a:pt x="143" y="905"/>
                    <a:pt x="143" y="905"/>
                    <a:pt x="143" y="905"/>
                  </a:cubicBezTo>
                  <a:cubicBezTo>
                    <a:pt x="143" y="907"/>
                    <a:pt x="143" y="907"/>
                    <a:pt x="143" y="907"/>
                  </a:cubicBezTo>
                  <a:cubicBezTo>
                    <a:pt x="143" y="907"/>
                    <a:pt x="143" y="907"/>
                    <a:pt x="144" y="907"/>
                  </a:cubicBezTo>
                  <a:cubicBezTo>
                    <a:pt x="143" y="905"/>
                    <a:pt x="143" y="905"/>
                    <a:pt x="143" y="905"/>
                  </a:cubicBezTo>
                  <a:cubicBezTo>
                    <a:pt x="143" y="907"/>
                    <a:pt x="143" y="907"/>
                    <a:pt x="143" y="907"/>
                  </a:cubicBezTo>
                  <a:cubicBezTo>
                    <a:pt x="143" y="907"/>
                    <a:pt x="143" y="907"/>
                    <a:pt x="143" y="907"/>
                  </a:cubicBezTo>
                  <a:cubicBezTo>
                    <a:pt x="143" y="907"/>
                    <a:pt x="143" y="907"/>
                    <a:pt x="143" y="907"/>
                  </a:cubicBezTo>
                  <a:cubicBezTo>
                    <a:pt x="143" y="907"/>
                    <a:pt x="143" y="907"/>
                    <a:pt x="143" y="907"/>
                  </a:cubicBezTo>
                  <a:cubicBezTo>
                    <a:pt x="143" y="907"/>
                    <a:pt x="143" y="907"/>
                    <a:pt x="143" y="907"/>
                  </a:cubicBezTo>
                  <a:cubicBezTo>
                    <a:pt x="143" y="907"/>
                    <a:pt x="143" y="907"/>
                    <a:pt x="143" y="907"/>
                  </a:cubicBezTo>
                  <a:cubicBezTo>
                    <a:pt x="143" y="907"/>
                    <a:pt x="144" y="908"/>
                    <a:pt x="146" y="909"/>
                  </a:cubicBezTo>
                  <a:cubicBezTo>
                    <a:pt x="150" y="910"/>
                    <a:pt x="156" y="913"/>
                    <a:pt x="164" y="917"/>
                  </a:cubicBezTo>
                  <a:cubicBezTo>
                    <a:pt x="194" y="933"/>
                    <a:pt x="249" y="965"/>
                    <a:pt x="315" y="1004"/>
                  </a:cubicBezTo>
                  <a:cubicBezTo>
                    <a:pt x="414" y="1063"/>
                    <a:pt x="537" y="1138"/>
                    <a:pt x="636" y="1199"/>
                  </a:cubicBezTo>
                  <a:cubicBezTo>
                    <a:pt x="685" y="1229"/>
                    <a:pt x="728" y="1256"/>
                    <a:pt x="759" y="1275"/>
                  </a:cubicBezTo>
                  <a:cubicBezTo>
                    <a:pt x="774" y="1284"/>
                    <a:pt x="787" y="1292"/>
                    <a:pt x="795" y="1297"/>
                  </a:cubicBezTo>
                  <a:cubicBezTo>
                    <a:pt x="800" y="1300"/>
                    <a:pt x="803" y="1302"/>
                    <a:pt x="805" y="1303"/>
                  </a:cubicBezTo>
                  <a:cubicBezTo>
                    <a:pt x="807" y="1304"/>
                    <a:pt x="807" y="1304"/>
                    <a:pt x="808" y="1305"/>
                  </a:cubicBezTo>
                  <a:cubicBezTo>
                    <a:pt x="809" y="1305"/>
                    <a:pt x="809" y="1305"/>
                    <a:pt x="809" y="1305"/>
                  </a:cubicBezTo>
                  <a:cubicBezTo>
                    <a:pt x="809" y="1305"/>
                    <a:pt x="809" y="1305"/>
                    <a:pt x="809" y="1305"/>
                  </a:cubicBezTo>
                  <a:cubicBezTo>
                    <a:pt x="810" y="1306"/>
                    <a:pt x="810" y="1306"/>
                    <a:pt x="810" y="1306"/>
                  </a:cubicBezTo>
                  <a:cubicBezTo>
                    <a:pt x="810" y="1306"/>
                    <a:pt x="810" y="1306"/>
                    <a:pt x="810" y="1306"/>
                  </a:cubicBezTo>
                  <a:cubicBezTo>
                    <a:pt x="810" y="1306"/>
                    <a:pt x="811" y="1306"/>
                    <a:pt x="811" y="1306"/>
                  </a:cubicBezTo>
                  <a:cubicBezTo>
                    <a:pt x="811" y="1306"/>
                    <a:pt x="812" y="1306"/>
                    <a:pt x="812" y="1306"/>
                  </a:cubicBezTo>
                  <a:cubicBezTo>
                    <a:pt x="813" y="1306"/>
                    <a:pt x="813" y="1305"/>
                    <a:pt x="814" y="1305"/>
                  </a:cubicBezTo>
                  <a:cubicBezTo>
                    <a:pt x="815" y="1304"/>
                    <a:pt x="815" y="1303"/>
                    <a:pt x="815" y="1302"/>
                  </a:cubicBezTo>
                  <a:cubicBezTo>
                    <a:pt x="815" y="1300"/>
                    <a:pt x="814" y="1299"/>
                    <a:pt x="813" y="1298"/>
                  </a:cubicBezTo>
                  <a:cubicBezTo>
                    <a:pt x="147" y="882"/>
                    <a:pt x="147" y="882"/>
                    <a:pt x="147" y="882"/>
                  </a:cubicBezTo>
                  <a:cubicBezTo>
                    <a:pt x="145" y="885"/>
                    <a:pt x="145" y="885"/>
                    <a:pt x="145" y="885"/>
                  </a:cubicBezTo>
                  <a:cubicBezTo>
                    <a:pt x="145" y="889"/>
                    <a:pt x="145" y="889"/>
                    <a:pt x="145" y="889"/>
                  </a:cubicBezTo>
                  <a:cubicBezTo>
                    <a:pt x="145" y="885"/>
                    <a:pt x="145" y="885"/>
                    <a:pt x="145" y="885"/>
                  </a:cubicBezTo>
                  <a:cubicBezTo>
                    <a:pt x="143" y="889"/>
                    <a:pt x="143" y="889"/>
                    <a:pt x="143" y="889"/>
                  </a:cubicBezTo>
                  <a:cubicBezTo>
                    <a:pt x="144" y="889"/>
                    <a:pt x="144" y="889"/>
                    <a:pt x="145" y="889"/>
                  </a:cubicBezTo>
                  <a:cubicBezTo>
                    <a:pt x="145" y="885"/>
                    <a:pt x="145" y="885"/>
                    <a:pt x="145" y="885"/>
                  </a:cubicBezTo>
                  <a:cubicBezTo>
                    <a:pt x="143" y="889"/>
                    <a:pt x="143" y="889"/>
                    <a:pt x="143" y="889"/>
                  </a:cubicBezTo>
                  <a:cubicBezTo>
                    <a:pt x="144" y="886"/>
                    <a:pt x="144" y="886"/>
                    <a:pt x="144" y="886"/>
                  </a:cubicBezTo>
                  <a:cubicBezTo>
                    <a:pt x="143" y="889"/>
                    <a:pt x="143" y="889"/>
                    <a:pt x="143" y="889"/>
                  </a:cubicBezTo>
                  <a:cubicBezTo>
                    <a:pt x="143" y="889"/>
                    <a:pt x="143" y="889"/>
                    <a:pt x="143" y="889"/>
                  </a:cubicBezTo>
                  <a:cubicBezTo>
                    <a:pt x="144" y="886"/>
                    <a:pt x="144" y="886"/>
                    <a:pt x="144" y="886"/>
                  </a:cubicBezTo>
                  <a:cubicBezTo>
                    <a:pt x="143" y="889"/>
                    <a:pt x="143" y="889"/>
                    <a:pt x="143" y="889"/>
                  </a:cubicBezTo>
                  <a:cubicBezTo>
                    <a:pt x="144" y="887"/>
                    <a:pt x="144" y="887"/>
                    <a:pt x="144" y="887"/>
                  </a:cubicBezTo>
                  <a:cubicBezTo>
                    <a:pt x="143" y="889"/>
                    <a:pt x="143" y="889"/>
                    <a:pt x="143" y="889"/>
                  </a:cubicBezTo>
                  <a:cubicBezTo>
                    <a:pt x="143" y="889"/>
                    <a:pt x="143" y="889"/>
                    <a:pt x="143" y="889"/>
                  </a:cubicBezTo>
                  <a:cubicBezTo>
                    <a:pt x="144" y="887"/>
                    <a:pt x="144" y="887"/>
                    <a:pt x="144" y="887"/>
                  </a:cubicBezTo>
                  <a:cubicBezTo>
                    <a:pt x="143" y="889"/>
                    <a:pt x="143" y="889"/>
                    <a:pt x="143" y="889"/>
                  </a:cubicBezTo>
                  <a:cubicBezTo>
                    <a:pt x="143" y="889"/>
                    <a:pt x="144" y="890"/>
                    <a:pt x="145" y="891"/>
                  </a:cubicBezTo>
                  <a:cubicBezTo>
                    <a:pt x="169" y="905"/>
                    <a:pt x="332" y="1009"/>
                    <a:pt x="494" y="1110"/>
                  </a:cubicBezTo>
                  <a:cubicBezTo>
                    <a:pt x="575" y="1160"/>
                    <a:pt x="656" y="1209"/>
                    <a:pt x="718" y="1246"/>
                  </a:cubicBezTo>
                  <a:cubicBezTo>
                    <a:pt x="750" y="1265"/>
                    <a:pt x="776" y="1280"/>
                    <a:pt x="796" y="1291"/>
                  </a:cubicBezTo>
                  <a:cubicBezTo>
                    <a:pt x="807" y="1296"/>
                    <a:pt x="815" y="1300"/>
                    <a:pt x="821" y="1303"/>
                  </a:cubicBezTo>
                  <a:cubicBezTo>
                    <a:pt x="825" y="1305"/>
                    <a:pt x="828" y="1306"/>
                    <a:pt x="830" y="1306"/>
                  </a:cubicBezTo>
                  <a:cubicBezTo>
                    <a:pt x="832" y="1307"/>
                    <a:pt x="834" y="1308"/>
                    <a:pt x="836" y="1308"/>
                  </a:cubicBezTo>
                  <a:cubicBezTo>
                    <a:pt x="837" y="1308"/>
                    <a:pt x="837" y="1308"/>
                    <a:pt x="838" y="1307"/>
                  </a:cubicBezTo>
                  <a:cubicBezTo>
                    <a:pt x="839" y="1307"/>
                    <a:pt x="840" y="1306"/>
                    <a:pt x="841" y="1305"/>
                  </a:cubicBezTo>
                  <a:cubicBezTo>
                    <a:pt x="842" y="1304"/>
                    <a:pt x="842" y="1303"/>
                    <a:pt x="841" y="1302"/>
                  </a:cubicBezTo>
                  <a:cubicBezTo>
                    <a:pt x="841" y="1301"/>
                    <a:pt x="840" y="1300"/>
                    <a:pt x="840" y="1300"/>
                  </a:cubicBezTo>
                  <a:cubicBezTo>
                    <a:pt x="840" y="1300"/>
                    <a:pt x="837" y="1298"/>
                    <a:pt x="832" y="1295"/>
                  </a:cubicBezTo>
                  <a:cubicBezTo>
                    <a:pt x="794" y="1273"/>
                    <a:pt x="622" y="1172"/>
                    <a:pt x="460" y="1074"/>
                  </a:cubicBezTo>
                  <a:cubicBezTo>
                    <a:pt x="379" y="1025"/>
                    <a:pt x="301" y="976"/>
                    <a:pt x="242" y="938"/>
                  </a:cubicBezTo>
                  <a:cubicBezTo>
                    <a:pt x="213" y="919"/>
                    <a:pt x="189" y="903"/>
                    <a:pt x="173" y="891"/>
                  </a:cubicBezTo>
                  <a:cubicBezTo>
                    <a:pt x="164" y="885"/>
                    <a:pt x="158" y="880"/>
                    <a:pt x="153" y="876"/>
                  </a:cubicBezTo>
                  <a:cubicBezTo>
                    <a:pt x="151" y="874"/>
                    <a:pt x="150" y="872"/>
                    <a:pt x="149" y="871"/>
                  </a:cubicBezTo>
                  <a:cubicBezTo>
                    <a:pt x="148" y="871"/>
                    <a:pt x="148" y="870"/>
                    <a:pt x="148" y="870"/>
                  </a:cubicBezTo>
                  <a:cubicBezTo>
                    <a:pt x="148" y="870"/>
                    <a:pt x="148" y="870"/>
                    <a:pt x="148" y="870"/>
                  </a:cubicBezTo>
                  <a:cubicBezTo>
                    <a:pt x="148" y="870"/>
                    <a:pt x="148" y="870"/>
                    <a:pt x="148" y="870"/>
                  </a:cubicBezTo>
                  <a:cubicBezTo>
                    <a:pt x="148" y="870"/>
                    <a:pt x="148" y="870"/>
                    <a:pt x="148" y="870"/>
                  </a:cubicBezTo>
                  <a:cubicBezTo>
                    <a:pt x="148" y="870"/>
                    <a:pt x="148" y="870"/>
                    <a:pt x="148" y="870"/>
                  </a:cubicBezTo>
                  <a:cubicBezTo>
                    <a:pt x="148" y="870"/>
                    <a:pt x="148" y="870"/>
                    <a:pt x="148" y="870"/>
                  </a:cubicBezTo>
                  <a:cubicBezTo>
                    <a:pt x="148" y="870"/>
                    <a:pt x="148" y="870"/>
                    <a:pt x="148" y="870"/>
                  </a:cubicBezTo>
                  <a:cubicBezTo>
                    <a:pt x="146" y="870"/>
                    <a:pt x="146" y="870"/>
                    <a:pt x="146" y="870"/>
                  </a:cubicBezTo>
                  <a:cubicBezTo>
                    <a:pt x="148" y="870"/>
                    <a:pt x="148" y="870"/>
                    <a:pt x="148" y="870"/>
                  </a:cubicBezTo>
                  <a:cubicBezTo>
                    <a:pt x="148" y="870"/>
                    <a:pt x="148" y="870"/>
                    <a:pt x="148" y="870"/>
                  </a:cubicBezTo>
                  <a:cubicBezTo>
                    <a:pt x="146" y="870"/>
                    <a:pt x="146" y="870"/>
                    <a:pt x="146" y="870"/>
                  </a:cubicBezTo>
                  <a:cubicBezTo>
                    <a:pt x="148" y="870"/>
                    <a:pt x="148" y="870"/>
                    <a:pt x="148" y="870"/>
                  </a:cubicBezTo>
                  <a:cubicBezTo>
                    <a:pt x="145" y="870"/>
                    <a:pt x="145" y="870"/>
                    <a:pt x="145" y="870"/>
                  </a:cubicBezTo>
                  <a:cubicBezTo>
                    <a:pt x="147" y="872"/>
                    <a:pt x="147" y="872"/>
                    <a:pt x="147" y="872"/>
                  </a:cubicBezTo>
                  <a:cubicBezTo>
                    <a:pt x="148" y="871"/>
                    <a:pt x="148" y="871"/>
                    <a:pt x="148" y="870"/>
                  </a:cubicBezTo>
                  <a:cubicBezTo>
                    <a:pt x="145" y="870"/>
                    <a:pt x="145" y="870"/>
                    <a:pt x="145" y="870"/>
                  </a:cubicBezTo>
                  <a:cubicBezTo>
                    <a:pt x="147" y="872"/>
                    <a:pt x="147" y="872"/>
                    <a:pt x="147" y="872"/>
                  </a:cubicBezTo>
                  <a:cubicBezTo>
                    <a:pt x="144" y="870"/>
                    <a:pt x="144" y="870"/>
                    <a:pt x="144" y="870"/>
                  </a:cubicBezTo>
                  <a:cubicBezTo>
                    <a:pt x="142" y="873"/>
                    <a:pt x="142" y="873"/>
                    <a:pt x="142" y="873"/>
                  </a:cubicBezTo>
                  <a:cubicBezTo>
                    <a:pt x="872" y="1312"/>
                    <a:pt x="872" y="1312"/>
                    <a:pt x="872" y="1312"/>
                  </a:cubicBezTo>
                  <a:cubicBezTo>
                    <a:pt x="873" y="1313"/>
                    <a:pt x="876" y="1313"/>
                    <a:pt x="877" y="1311"/>
                  </a:cubicBezTo>
                  <a:cubicBezTo>
                    <a:pt x="878" y="1310"/>
                    <a:pt x="878" y="1309"/>
                    <a:pt x="878" y="1308"/>
                  </a:cubicBezTo>
                  <a:cubicBezTo>
                    <a:pt x="878" y="1306"/>
                    <a:pt x="877" y="1306"/>
                    <a:pt x="877" y="1305"/>
                  </a:cubicBezTo>
                  <a:cubicBezTo>
                    <a:pt x="876" y="1303"/>
                    <a:pt x="874" y="1301"/>
                    <a:pt x="872" y="1300"/>
                  </a:cubicBezTo>
                  <a:cubicBezTo>
                    <a:pt x="868" y="1296"/>
                    <a:pt x="862" y="1291"/>
                    <a:pt x="853" y="1285"/>
                  </a:cubicBezTo>
                  <a:cubicBezTo>
                    <a:pt x="822" y="1262"/>
                    <a:pt x="763" y="1224"/>
                    <a:pt x="691" y="1179"/>
                  </a:cubicBezTo>
                  <a:cubicBezTo>
                    <a:pt x="475" y="1044"/>
                    <a:pt x="147" y="850"/>
                    <a:pt x="147" y="850"/>
                  </a:cubicBezTo>
                  <a:cubicBezTo>
                    <a:pt x="145" y="849"/>
                    <a:pt x="143" y="849"/>
                    <a:pt x="141" y="851"/>
                  </a:cubicBezTo>
                  <a:cubicBezTo>
                    <a:pt x="140" y="853"/>
                    <a:pt x="141" y="855"/>
                    <a:pt x="143" y="857"/>
                  </a:cubicBezTo>
                  <a:cubicBezTo>
                    <a:pt x="143" y="857"/>
                    <a:pt x="318" y="968"/>
                    <a:pt x="497" y="1080"/>
                  </a:cubicBezTo>
                  <a:cubicBezTo>
                    <a:pt x="587" y="1136"/>
                    <a:pt x="678" y="1191"/>
                    <a:pt x="748" y="1233"/>
                  </a:cubicBezTo>
                  <a:cubicBezTo>
                    <a:pt x="784" y="1254"/>
                    <a:pt x="814" y="1272"/>
                    <a:pt x="836" y="1284"/>
                  </a:cubicBezTo>
                  <a:cubicBezTo>
                    <a:pt x="848" y="1290"/>
                    <a:pt x="857" y="1295"/>
                    <a:pt x="864" y="1298"/>
                  </a:cubicBezTo>
                  <a:cubicBezTo>
                    <a:pt x="868" y="1300"/>
                    <a:pt x="871" y="1301"/>
                    <a:pt x="873" y="1302"/>
                  </a:cubicBezTo>
                  <a:cubicBezTo>
                    <a:pt x="876" y="1303"/>
                    <a:pt x="878" y="1303"/>
                    <a:pt x="880" y="1304"/>
                  </a:cubicBezTo>
                  <a:cubicBezTo>
                    <a:pt x="881" y="1304"/>
                    <a:pt x="881" y="1303"/>
                    <a:pt x="882" y="1303"/>
                  </a:cubicBezTo>
                  <a:cubicBezTo>
                    <a:pt x="883" y="1303"/>
                    <a:pt x="884" y="1302"/>
                    <a:pt x="885" y="1301"/>
                  </a:cubicBezTo>
                  <a:cubicBezTo>
                    <a:pt x="885" y="1300"/>
                    <a:pt x="885" y="1299"/>
                    <a:pt x="885" y="1298"/>
                  </a:cubicBezTo>
                  <a:cubicBezTo>
                    <a:pt x="885" y="1297"/>
                    <a:pt x="884" y="1296"/>
                    <a:pt x="883" y="1296"/>
                  </a:cubicBezTo>
                  <a:cubicBezTo>
                    <a:pt x="883" y="1296"/>
                    <a:pt x="880" y="1294"/>
                    <a:pt x="875" y="1291"/>
                  </a:cubicBezTo>
                  <a:cubicBezTo>
                    <a:pt x="835" y="1267"/>
                    <a:pt x="653" y="1159"/>
                    <a:pt x="482" y="1054"/>
                  </a:cubicBezTo>
                  <a:cubicBezTo>
                    <a:pt x="396" y="1002"/>
                    <a:pt x="313" y="950"/>
                    <a:pt x="251" y="911"/>
                  </a:cubicBezTo>
                  <a:cubicBezTo>
                    <a:pt x="221" y="891"/>
                    <a:pt x="195" y="874"/>
                    <a:pt x="177" y="861"/>
                  </a:cubicBezTo>
                  <a:cubicBezTo>
                    <a:pt x="169" y="855"/>
                    <a:pt x="162" y="850"/>
                    <a:pt x="157" y="846"/>
                  </a:cubicBezTo>
                  <a:cubicBezTo>
                    <a:pt x="155" y="844"/>
                    <a:pt x="153" y="842"/>
                    <a:pt x="152" y="841"/>
                  </a:cubicBezTo>
                  <a:cubicBezTo>
                    <a:pt x="151" y="841"/>
                    <a:pt x="151" y="840"/>
                    <a:pt x="151" y="840"/>
                  </a:cubicBezTo>
                  <a:cubicBezTo>
                    <a:pt x="151" y="840"/>
                    <a:pt x="151" y="840"/>
                    <a:pt x="151" y="840"/>
                  </a:cubicBezTo>
                  <a:cubicBezTo>
                    <a:pt x="149" y="841"/>
                    <a:pt x="149" y="841"/>
                    <a:pt x="149" y="841"/>
                  </a:cubicBezTo>
                  <a:cubicBezTo>
                    <a:pt x="151" y="841"/>
                    <a:pt x="151" y="841"/>
                    <a:pt x="151" y="841"/>
                  </a:cubicBezTo>
                  <a:cubicBezTo>
                    <a:pt x="151" y="840"/>
                    <a:pt x="151" y="840"/>
                    <a:pt x="151" y="840"/>
                  </a:cubicBezTo>
                  <a:cubicBezTo>
                    <a:pt x="149" y="841"/>
                    <a:pt x="149" y="841"/>
                    <a:pt x="149" y="841"/>
                  </a:cubicBezTo>
                  <a:cubicBezTo>
                    <a:pt x="151" y="841"/>
                    <a:pt x="151" y="841"/>
                    <a:pt x="151" y="841"/>
                  </a:cubicBezTo>
                  <a:cubicBezTo>
                    <a:pt x="148" y="841"/>
                    <a:pt x="148" y="841"/>
                    <a:pt x="148" y="841"/>
                  </a:cubicBezTo>
                  <a:cubicBezTo>
                    <a:pt x="151" y="843"/>
                    <a:pt x="151" y="843"/>
                    <a:pt x="151" y="843"/>
                  </a:cubicBezTo>
                  <a:cubicBezTo>
                    <a:pt x="151" y="842"/>
                    <a:pt x="151" y="841"/>
                    <a:pt x="151" y="841"/>
                  </a:cubicBezTo>
                  <a:cubicBezTo>
                    <a:pt x="148" y="841"/>
                    <a:pt x="148" y="841"/>
                    <a:pt x="148" y="841"/>
                  </a:cubicBezTo>
                  <a:cubicBezTo>
                    <a:pt x="151" y="843"/>
                    <a:pt x="151" y="843"/>
                    <a:pt x="151" y="843"/>
                  </a:cubicBezTo>
                  <a:cubicBezTo>
                    <a:pt x="147" y="840"/>
                    <a:pt x="147" y="840"/>
                    <a:pt x="147" y="840"/>
                  </a:cubicBezTo>
                  <a:cubicBezTo>
                    <a:pt x="145" y="844"/>
                    <a:pt x="145" y="844"/>
                    <a:pt x="145" y="844"/>
                  </a:cubicBezTo>
                  <a:cubicBezTo>
                    <a:pt x="880" y="1288"/>
                    <a:pt x="880" y="1288"/>
                    <a:pt x="880" y="1288"/>
                  </a:cubicBezTo>
                  <a:cubicBezTo>
                    <a:pt x="882" y="1289"/>
                    <a:pt x="884" y="1289"/>
                    <a:pt x="885" y="1287"/>
                  </a:cubicBezTo>
                  <a:cubicBezTo>
                    <a:pt x="887" y="1285"/>
                    <a:pt x="886" y="1282"/>
                    <a:pt x="884" y="1281"/>
                  </a:cubicBezTo>
                  <a:cubicBezTo>
                    <a:pt x="884" y="1281"/>
                    <a:pt x="881" y="1279"/>
                    <a:pt x="874" y="1275"/>
                  </a:cubicBezTo>
                  <a:cubicBezTo>
                    <a:pt x="826" y="1245"/>
                    <a:pt x="609" y="1110"/>
                    <a:pt x="404" y="983"/>
                  </a:cubicBezTo>
                  <a:cubicBezTo>
                    <a:pt x="302" y="919"/>
                    <a:pt x="202" y="857"/>
                    <a:pt x="128" y="810"/>
                  </a:cubicBezTo>
                  <a:cubicBezTo>
                    <a:pt x="91" y="787"/>
                    <a:pt x="61" y="768"/>
                    <a:pt x="40" y="754"/>
                  </a:cubicBezTo>
                  <a:cubicBezTo>
                    <a:pt x="29" y="748"/>
                    <a:pt x="21" y="742"/>
                    <a:pt x="15" y="739"/>
                  </a:cubicBezTo>
                  <a:cubicBezTo>
                    <a:pt x="12" y="737"/>
                    <a:pt x="10" y="735"/>
                    <a:pt x="9" y="734"/>
                  </a:cubicBezTo>
                  <a:cubicBezTo>
                    <a:pt x="8" y="734"/>
                    <a:pt x="7" y="734"/>
                    <a:pt x="7" y="733"/>
                  </a:cubicBezTo>
                  <a:cubicBezTo>
                    <a:pt x="7" y="733"/>
                    <a:pt x="7" y="733"/>
                    <a:pt x="7" y="733"/>
                  </a:cubicBezTo>
                  <a:cubicBezTo>
                    <a:pt x="7" y="733"/>
                    <a:pt x="7" y="733"/>
                    <a:pt x="7" y="733"/>
                  </a:cubicBezTo>
                  <a:cubicBezTo>
                    <a:pt x="6" y="735"/>
                    <a:pt x="6" y="735"/>
                    <a:pt x="6" y="735"/>
                  </a:cubicBezTo>
                  <a:cubicBezTo>
                    <a:pt x="7" y="733"/>
                    <a:pt x="7" y="733"/>
                    <a:pt x="7" y="733"/>
                  </a:cubicBezTo>
                  <a:cubicBezTo>
                    <a:pt x="7" y="733"/>
                    <a:pt x="7" y="733"/>
                    <a:pt x="7" y="733"/>
                  </a:cubicBezTo>
                  <a:cubicBezTo>
                    <a:pt x="6" y="735"/>
                    <a:pt x="6" y="735"/>
                    <a:pt x="6" y="735"/>
                  </a:cubicBezTo>
                  <a:cubicBezTo>
                    <a:pt x="7" y="733"/>
                    <a:pt x="7" y="733"/>
                    <a:pt x="7" y="733"/>
                  </a:cubicBezTo>
                  <a:cubicBezTo>
                    <a:pt x="4" y="736"/>
                    <a:pt x="4" y="736"/>
                    <a:pt x="4" y="736"/>
                  </a:cubicBezTo>
                  <a:cubicBezTo>
                    <a:pt x="7" y="734"/>
                    <a:pt x="7" y="734"/>
                    <a:pt x="7" y="734"/>
                  </a:cubicBezTo>
                  <a:cubicBezTo>
                    <a:pt x="7" y="733"/>
                    <a:pt x="7" y="733"/>
                    <a:pt x="7" y="733"/>
                  </a:cubicBezTo>
                  <a:cubicBezTo>
                    <a:pt x="4" y="736"/>
                    <a:pt x="4" y="736"/>
                    <a:pt x="4" y="736"/>
                  </a:cubicBezTo>
                  <a:cubicBezTo>
                    <a:pt x="7" y="734"/>
                    <a:pt x="7" y="734"/>
                    <a:pt x="7" y="734"/>
                  </a:cubicBezTo>
                  <a:cubicBezTo>
                    <a:pt x="4" y="736"/>
                    <a:pt x="4" y="736"/>
                    <a:pt x="4" y="736"/>
                  </a:cubicBezTo>
                  <a:cubicBezTo>
                    <a:pt x="8" y="734"/>
                    <a:pt x="8" y="734"/>
                    <a:pt x="8" y="734"/>
                  </a:cubicBezTo>
                  <a:cubicBezTo>
                    <a:pt x="7" y="734"/>
                    <a:pt x="7" y="734"/>
                    <a:pt x="7" y="734"/>
                  </a:cubicBezTo>
                  <a:cubicBezTo>
                    <a:pt x="4" y="736"/>
                    <a:pt x="4" y="736"/>
                    <a:pt x="4" y="736"/>
                  </a:cubicBezTo>
                  <a:cubicBezTo>
                    <a:pt x="8" y="734"/>
                    <a:pt x="8" y="734"/>
                    <a:pt x="8" y="734"/>
                  </a:cubicBezTo>
                  <a:cubicBezTo>
                    <a:pt x="4" y="736"/>
                    <a:pt x="4" y="736"/>
                    <a:pt x="4" y="736"/>
                  </a:cubicBezTo>
                  <a:cubicBezTo>
                    <a:pt x="8" y="736"/>
                    <a:pt x="8" y="736"/>
                    <a:pt x="8" y="736"/>
                  </a:cubicBezTo>
                  <a:cubicBezTo>
                    <a:pt x="8" y="735"/>
                    <a:pt x="8" y="735"/>
                    <a:pt x="8" y="734"/>
                  </a:cubicBezTo>
                  <a:cubicBezTo>
                    <a:pt x="4" y="736"/>
                    <a:pt x="4" y="736"/>
                    <a:pt x="4" y="736"/>
                  </a:cubicBezTo>
                  <a:cubicBezTo>
                    <a:pt x="8" y="736"/>
                    <a:pt x="8" y="736"/>
                    <a:pt x="8" y="736"/>
                  </a:cubicBezTo>
                  <a:cubicBezTo>
                    <a:pt x="4" y="736"/>
                    <a:pt x="4" y="736"/>
                    <a:pt x="4" y="736"/>
                  </a:cubicBezTo>
                  <a:cubicBezTo>
                    <a:pt x="7" y="739"/>
                    <a:pt x="7" y="739"/>
                    <a:pt x="7" y="739"/>
                  </a:cubicBezTo>
                  <a:cubicBezTo>
                    <a:pt x="8" y="737"/>
                    <a:pt x="8" y="737"/>
                    <a:pt x="8" y="736"/>
                  </a:cubicBezTo>
                  <a:cubicBezTo>
                    <a:pt x="4" y="736"/>
                    <a:pt x="4" y="736"/>
                    <a:pt x="4" y="736"/>
                  </a:cubicBezTo>
                  <a:cubicBezTo>
                    <a:pt x="7" y="739"/>
                    <a:pt x="7" y="739"/>
                    <a:pt x="7" y="739"/>
                  </a:cubicBezTo>
                  <a:cubicBezTo>
                    <a:pt x="7" y="738"/>
                    <a:pt x="7" y="738"/>
                    <a:pt x="7" y="738"/>
                  </a:cubicBezTo>
                  <a:cubicBezTo>
                    <a:pt x="5" y="737"/>
                    <a:pt x="5" y="737"/>
                    <a:pt x="5" y="737"/>
                  </a:cubicBezTo>
                  <a:cubicBezTo>
                    <a:pt x="6" y="739"/>
                    <a:pt x="6" y="739"/>
                    <a:pt x="6" y="739"/>
                  </a:cubicBezTo>
                  <a:cubicBezTo>
                    <a:pt x="6" y="739"/>
                    <a:pt x="7" y="739"/>
                    <a:pt x="7" y="738"/>
                  </a:cubicBezTo>
                  <a:cubicBezTo>
                    <a:pt x="5" y="737"/>
                    <a:pt x="5" y="737"/>
                    <a:pt x="5" y="737"/>
                  </a:cubicBezTo>
                  <a:cubicBezTo>
                    <a:pt x="6" y="739"/>
                    <a:pt x="6" y="739"/>
                    <a:pt x="6" y="739"/>
                  </a:cubicBezTo>
                  <a:cubicBezTo>
                    <a:pt x="6" y="738"/>
                    <a:pt x="6" y="738"/>
                    <a:pt x="6" y="738"/>
                  </a:cubicBezTo>
                  <a:cubicBezTo>
                    <a:pt x="6" y="739"/>
                    <a:pt x="6" y="739"/>
                    <a:pt x="6" y="739"/>
                  </a:cubicBezTo>
                  <a:cubicBezTo>
                    <a:pt x="6" y="739"/>
                    <a:pt x="6" y="739"/>
                    <a:pt x="6" y="739"/>
                  </a:cubicBezTo>
                  <a:cubicBezTo>
                    <a:pt x="6" y="738"/>
                    <a:pt x="6" y="738"/>
                    <a:pt x="6" y="738"/>
                  </a:cubicBezTo>
                  <a:cubicBezTo>
                    <a:pt x="6" y="739"/>
                    <a:pt x="6" y="739"/>
                    <a:pt x="6" y="739"/>
                  </a:cubicBezTo>
                  <a:cubicBezTo>
                    <a:pt x="6" y="739"/>
                    <a:pt x="6" y="739"/>
                    <a:pt x="6" y="739"/>
                  </a:cubicBezTo>
                  <a:cubicBezTo>
                    <a:pt x="7" y="739"/>
                    <a:pt x="9" y="740"/>
                    <a:pt x="11" y="741"/>
                  </a:cubicBezTo>
                  <a:cubicBezTo>
                    <a:pt x="17" y="742"/>
                    <a:pt x="25" y="746"/>
                    <a:pt x="36" y="751"/>
                  </a:cubicBezTo>
                  <a:cubicBezTo>
                    <a:pt x="75" y="771"/>
                    <a:pt x="148" y="814"/>
                    <a:pt x="235" y="866"/>
                  </a:cubicBezTo>
                  <a:cubicBezTo>
                    <a:pt x="364" y="944"/>
                    <a:pt x="525" y="1045"/>
                    <a:pt x="654" y="1126"/>
                  </a:cubicBezTo>
                  <a:cubicBezTo>
                    <a:pt x="718" y="1166"/>
                    <a:pt x="774" y="1202"/>
                    <a:pt x="814" y="1227"/>
                  </a:cubicBezTo>
                  <a:cubicBezTo>
                    <a:pt x="834" y="1240"/>
                    <a:pt x="850" y="1250"/>
                    <a:pt x="861" y="1257"/>
                  </a:cubicBezTo>
                  <a:cubicBezTo>
                    <a:pt x="872" y="1264"/>
                    <a:pt x="878" y="1268"/>
                    <a:pt x="878" y="1268"/>
                  </a:cubicBezTo>
                  <a:cubicBezTo>
                    <a:pt x="880" y="1265"/>
                    <a:pt x="880" y="1265"/>
                    <a:pt x="880" y="1265"/>
                  </a:cubicBezTo>
                  <a:cubicBezTo>
                    <a:pt x="882" y="1261"/>
                    <a:pt x="882" y="1261"/>
                    <a:pt x="882" y="1261"/>
                  </a:cubicBezTo>
                  <a:cubicBezTo>
                    <a:pt x="882" y="1261"/>
                    <a:pt x="879" y="1259"/>
                    <a:pt x="872" y="1256"/>
                  </a:cubicBezTo>
                  <a:cubicBezTo>
                    <a:pt x="825" y="1228"/>
                    <a:pt x="611" y="1104"/>
                    <a:pt x="409" y="982"/>
                  </a:cubicBezTo>
                  <a:cubicBezTo>
                    <a:pt x="309" y="921"/>
                    <a:pt x="211" y="861"/>
                    <a:pt x="138" y="813"/>
                  </a:cubicBezTo>
                  <a:cubicBezTo>
                    <a:pt x="102" y="790"/>
                    <a:pt x="72" y="769"/>
                    <a:pt x="51" y="754"/>
                  </a:cubicBezTo>
                  <a:cubicBezTo>
                    <a:pt x="40" y="746"/>
                    <a:pt x="32" y="739"/>
                    <a:pt x="27" y="734"/>
                  </a:cubicBezTo>
                  <a:cubicBezTo>
                    <a:pt x="24" y="732"/>
                    <a:pt x="22" y="730"/>
                    <a:pt x="21" y="728"/>
                  </a:cubicBezTo>
                  <a:cubicBezTo>
                    <a:pt x="20" y="727"/>
                    <a:pt x="20" y="726"/>
                    <a:pt x="20" y="726"/>
                  </a:cubicBezTo>
                  <a:cubicBezTo>
                    <a:pt x="20" y="726"/>
                    <a:pt x="20" y="726"/>
                    <a:pt x="20" y="726"/>
                  </a:cubicBezTo>
                  <a:cubicBezTo>
                    <a:pt x="20" y="726"/>
                    <a:pt x="20" y="726"/>
                    <a:pt x="20" y="726"/>
                  </a:cubicBezTo>
                  <a:cubicBezTo>
                    <a:pt x="19" y="726"/>
                    <a:pt x="19" y="726"/>
                    <a:pt x="19" y="726"/>
                  </a:cubicBezTo>
                  <a:cubicBezTo>
                    <a:pt x="20" y="726"/>
                    <a:pt x="20" y="726"/>
                    <a:pt x="20" y="726"/>
                  </a:cubicBezTo>
                  <a:cubicBezTo>
                    <a:pt x="20" y="726"/>
                    <a:pt x="20" y="726"/>
                    <a:pt x="20" y="726"/>
                  </a:cubicBezTo>
                  <a:cubicBezTo>
                    <a:pt x="19" y="726"/>
                    <a:pt x="19" y="726"/>
                    <a:pt x="19" y="726"/>
                  </a:cubicBezTo>
                  <a:cubicBezTo>
                    <a:pt x="20" y="726"/>
                    <a:pt x="20" y="726"/>
                    <a:pt x="20" y="726"/>
                  </a:cubicBezTo>
                  <a:cubicBezTo>
                    <a:pt x="18" y="726"/>
                    <a:pt x="18" y="726"/>
                    <a:pt x="18" y="726"/>
                  </a:cubicBezTo>
                  <a:cubicBezTo>
                    <a:pt x="19" y="727"/>
                    <a:pt x="19" y="727"/>
                    <a:pt x="19" y="727"/>
                  </a:cubicBezTo>
                  <a:cubicBezTo>
                    <a:pt x="20" y="727"/>
                    <a:pt x="20" y="726"/>
                    <a:pt x="20" y="726"/>
                  </a:cubicBezTo>
                  <a:cubicBezTo>
                    <a:pt x="18" y="726"/>
                    <a:pt x="18" y="726"/>
                    <a:pt x="18" y="726"/>
                  </a:cubicBezTo>
                  <a:cubicBezTo>
                    <a:pt x="19" y="727"/>
                    <a:pt x="19" y="727"/>
                    <a:pt x="19" y="727"/>
                  </a:cubicBezTo>
                  <a:cubicBezTo>
                    <a:pt x="16" y="725"/>
                    <a:pt x="16" y="725"/>
                    <a:pt x="16" y="725"/>
                  </a:cubicBezTo>
                  <a:cubicBezTo>
                    <a:pt x="14" y="728"/>
                    <a:pt x="14" y="728"/>
                    <a:pt x="14" y="728"/>
                  </a:cubicBezTo>
                  <a:cubicBezTo>
                    <a:pt x="880" y="1255"/>
                    <a:pt x="880" y="1255"/>
                    <a:pt x="880" y="1255"/>
                  </a:cubicBezTo>
                  <a:cubicBezTo>
                    <a:pt x="882" y="1256"/>
                    <a:pt x="884" y="1255"/>
                    <a:pt x="885" y="1253"/>
                  </a:cubicBezTo>
                  <a:cubicBezTo>
                    <a:pt x="886" y="1253"/>
                    <a:pt x="886" y="1252"/>
                    <a:pt x="886" y="1251"/>
                  </a:cubicBezTo>
                  <a:cubicBezTo>
                    <a:pt x="886" y="1250"/>
                    <a:pt x="886" y="1249"/>
                    <a:pt x="886" y="1249"/>
                  </a:cubicBezTo>
                  <a:cubicBezTo>
                    <a:pt x="885" y="1248"/>
                    <a:pt x="884" y="1247"/>
                    <a:pt x="884" y="1246"/>
                  </a:cubicBezTo>
                  <a:cubicBezTo>
                    <a:pt x="882" y="1245"/>
                    <a:pt x="880" y="1243"/>
                    <a:pt x="877" y="1241"/>
                  </a:cubicBezTo>
                  <a:cubicBezTo>
                    <a:pt x="867" y="1232"/>
                    <a:pt x="846" y="1218"/>
                    <a:pt x="817" y="1199"/>
                  </a:cubicBezTo>
                  <a:cubicBezTo>
                    <a:pt x="613" y="1065"/>
                    <a:pt x="23" y="710"/>
                    <a:pt x="23" y="710"/>
                  </a:cubicBezTo>
                  <a:cubicBezTo>
                    <a:pt x="21" y="713"/>
                    <a:pt x="21" y="713"/>
                    <a:pt x="21" y="713"/>
                  </a:cubicBezTo>
                  <a:cubicBezTo>
                    <a:pt x="25" y="715"/>
                    <a:pt x="25" y="715"/>
                    <a:pt x="25" y="715"/>
                  </a:cubicBezTo>
                  <a:cubicBezTo>
                    <a:pt x="22" y="713"/>
                    <a:pt x="22" y="713"/>
                    <a:pt x="22" y="713"/>
                  </a:cubicBezTo>
                  <a:cubicBezTo>
                    <a:pt x="23" y="717"/>
                    <a:pt x="23" y="717"/>
                    <a:pt x="23" y="717"/>
                  </a:cubicBezTo>
                  <a:cubicBezTo>
                    <a:pt x="23" y="717"/>
                    <a:pt x="24" y="716"/>
                    <a:pt x="25" y="715"/>
                  </a:cubicBezTo>
                  <a:cubicBezTo>
                    <a:pt x="22" y="713"/>
                    <a:pt x="22" y="713"/>
                    <a:pt x="22" y="713"/>
                  </a:cubicBezTo>
                  <a:cubicBezTo>
                    <a:pt x="23" y="717"/>
                    <a:pt x="23" y="717"/>
                    <a:pt x="23" y="717"/>
                  </a:cubicBezTo>
                  <a:cubicBezTo>
                    <a:pt x="22" y="714"/>
                    <a:pt x="22" y="714"/>
                    <a:pt x="22" y="714"/>
                  </a:cubicBezTo>
                  <a:cubicBezTo>
                    <a:pt x="22" y="717"/>
                    <a:pt x="22" y="717"/>
                    <a:pt x="22" y="717"/>
                  </a:cubicBezTo>
                  <a:cubicBezTo>
                    <a:pt x="22" y="717"/>
                    <a:pt x="22" y="717"/>
                    <a:pt x="23" y="717"/>
                  </a:cubicBezTo>
                  <a:cubicBezTo>
                    <a:pt x="22" y="714"/>
                    <a:pt x="22" y="714"/>
                    <a:pt x="22" y="714"/>
                  </a:cubicBezTo>
                  <a:cubicBezTo>
                    <a:pt x="22" y="717"/>
                    <a:pt x="22" y="717"/>
                    <a:pt x="22" y="717"/>
                  </a:cubicBezTo>
                  <a:cubicBezTo>
                    <a:pt x="22" y="716"/>
                    <a:pt x="22" y="716"/>
                    <a:pt x="22" y="716"/>
                  </a:cubicBezTo>
                  <a:cubicBezTo>
                    <a:pt x="22" y="717"/>
                    <a:pt x="22" y="717"/>
                    <a:pt x="22" y="717"/>
                  </a:cubicBezTo>
                  <a:cubicBezTo>
                    <a:pt x="22" y="717"/>
                    <a:pt x="22" y="717"/>
                    <a:pt x="22" y="717"/>
                  </a:cubicBezTo>
                  <a:cubicBezTo>
                    <a:pt x="22" y="716"/>
                    <a:pt x="22" y="716"/>
                    <a:pt x="22" y="716"/>
                  </a:cubicBezTo>
                  <a:cubicBezTo>
                    <a:pt x="22" y="717"/>
                    <a:pt x="22" y="717"/>
                    <a:pt x="22" y="717"/>
                  </a:cubicBezTo>
                  <a:cubicBezTo>
                    <a:pt x="22" y="717"/>
                    <a:pt x="22" y="717"/>
                    <a:pt x="23" y="717"/>
                  </a:cubicBezTo>
                  <a:cubicBezTo>
                    <a:pt x="26" y="718"/>
                    <a:pt x="33" y="721"/>
                    <a:pt x="41" y="726"/>
                  </a:cubicBezTo>
                  <a:cubicBezTo>
                    <a:pt x="74" y="744"/>
                    <a:pt x="142" y="785"/>
                    <a:pt x="224" y="836"/>
                  </a:cubicBezTo>
                  <a:cubicBezTo>
                    <a:pt x="348" y="913"/>
                    <a:pt x="507" y="1014"/>
                    <a:pt x="638" y="1095"/>
                  </a:cubicBezTo>
                  <a:cubicBezTo>
                    <a:pt x="703" y="1136"/>
                    <a:pt x="762" y="1172"/>
                    <a:pt x="805" y="1198"/>
                  </a:cubicBezTo>
                  <a:cubicBezTo>
                    <a:pt x="827" y="1210"/>
                    <a:pt x="845" y="1221"/>
                    <a:pt x="858" y="1228"/>
                  </a:cubicBezTo>
                  <a:cubicBezTo>
                    <a:pt x="865" y="1232"/>
                    <a:pt x="870" y="1234"/>
                    <a:pt x="874" y="1236"/>
                  </a:cubicBezTo>
                  <a:cubicBezTo>
                    <a:pt x="876" y="1237"/>
                    <a:pt x="878" y="1238"/>
                    <a:pt x="880" y="1238"/>
                  </a:cubicBezTo>
                  <a:cubicBezTo>
                    <a:pt x="881" y="1239"/>
                    <a:pt x="883" y="1239"/>
                    <a:pt x="884" y="1239"/>
                  </a:cubicBezTo>
                  <a:cubicBezTo>
                    <a:pt x="885" y="1239"/>
                    <a:pt x="885" y="1239"/>
                    <a:pt x="886" y="1239"/>
                  </a:cubicBezTo>
                  <a:cubicBezTo>
                    <a:pt x="887" y="1239"/>
                    <a:pt x="888" y="1238"/>
                    <a:pt x="888" y="1237"/>
                  </a:cubicBezTo>
                  <a:cubicBezTo>
                    <a:pt x="888" y="1237"/>
                    <a:pt x="888" y="1237"/>
                    <a:pt x="888" y="1237"/>
                  </a:cubicBezTo>
                  <a:cubicBezTo>
                    <a:pt x="889" y="1236"/>
                    <a:pt x="889" y="1236"/>
                    <a:pt x="889" y="1235"/>
                  </a:cubicBezTo>
                  <a:cubicBezTo>
                    <a:pt x="889" y="1234"/>
                    <a:pt x="889" y="1234"/>
                    <a:pt x="889" y="1233"/>
                  </a:cubicBezTo>
                  <a:cubicBezTo>
                    <a:pt x="888" y="1233"/>
                    <a:pt x="888" y="1232"/>
                    <a:pt x="888" y="1232"/>
                  </a:cubicBezTo>
                  <a:cubicBezTo>
                    <a:pt x="887" y="1231"/>
                    <a:pt x="887" y="1231"/>
                    <a:pt x="887" y="1231"/>
                  </a:cubicBezTo>
                  <a:cubicBezTo>
                    <a:pt x="886" y="1231"/>
                    <a:pt x="885" y="1230"/>
                    <a:pt x="882" y="1228"/>
                  </a:cubicBezTo>
                  <a:cubicBezTo>
                    <a:pt x="865" y="1217"/>
                    <a:pt x="803" y="1179"/>
                    <a:pt x="720" y="1128"/>
                  </a:cubicBezTo>
                  <a:cubicBezTo>
                    <a:pt x="596" y="1053"/>
                    <a:pt x="424" y="948"/>
                    <a:pt x="283" y="861"/>
                  </a:cubicBezTo>
                  <a:cubicBezTo>
                    <a:pt x="213" y="818"/>
                    <a:pt x="151" y="779"/>
                    <a:pt x="106" y="750"/>
                  </a:cubicBezTo>
                  <a:cubicBezTo>
                    <a:pt x="83" y="735"/>
                    <a:pt x="65" y="723"/>
                    <a:pt x="53" y="714"/>
                  </a:cubicBezTo>
                  <a:cubicBezTo>
                    <a:pt x="46" y="710"/>
                    <a:pt x="42" y="706"/>
                    <a:pt x="38" y="704"/>
                  </a:cubicBezTo>
                  <a:cubicBezTo>
                    <a:pt x="37" y="702"/>
                    <a:pt x="36" y="701"/>
                    <a:pt x="35" y="701"/>
                  </a:cubicBezTo>
                  <a:cubicBezTo>
                    <a:pt x="35" y="700"/>
                    <a:pt x="35" y="700"/>
                    <a:pt x="35" y="700"/>
                  </a:cubicBezTo>
                  <a:cubicBezTo>
                    <a:pt x="32" y="702"/>
                    <a:pt x="32" y="702"/>
                    <a:pt x="32" y="702"/>
                  </a:cubicBezTo>
                  <a:cubicBezTo>
                    <a:pt x="35" y="702"/>
                    <a:pt x="35" y="702"/>
                    <a:pt x="35" y="702"/>
                  </a:cubicBezTo>
                  <a:cubicBezTo>
                    <a:pt x="35" y="700"/>
                    <a:pt x="35" y="700"/>
                    <a:pt x="35" y="700"/>
                  </a:cubicBezTo>
                  <a:cubicBezTo>
                    <a:pt x="32" y="702"/>
                    <a:pt x="32" y="702"/>
                    <a:pt x="32" y="702"/>
                  </a:cubicBezTo>
                  <a:cubicBezTo>
                    <a:pt x="35" y="702"/>
                    <a:pt x="35" y="702"/>
                    <a:pt x="35" y="702"/>
                  </a:cubicBezTo>
                  <a:cubicBezTo>
                    <a:pt x="31" y="702"/>
                    <a:pt x="31" y="702"/>
                    <a:pt x="31" y="702"/>
                  </a:cubicBezTo>
                  <a:cubicBezTo>
                    <a:pt x="34" y="704"/>
                    <a:pt x="34" y="704"/>
                    <a:pt x="34" y="704"/>
                  </a:cubicBezTo>
                  <a:cubicBezTo>
                    <a:pt x="35" y="703"/>
                    <a:pt x="35" y="702"/>
                    <a:pt x="35" y="702"/>
                  </a:cubicBezTo>
                  <a:cubicBezTo>
                    <a:pt x="31" y="702"/>
                    <a:pt x="31" y="702"/>
                    <a:pt x="31" y="702"/>
                  </a:cubicBezTo>
                  <a:cubicBezTo>
                    <a:pt x="34" y="704"/>
                    <a:pt x="34" y="704"/>
                    <a:pt x="34" y="704"/>
                  </a:cubicBezTo>
                  <a:cubicBezTo>
                    <a:pt x="34" y="704"/>
                    <a:pt x="34" y="704"/>
                    <a:pt x="34" y="704"/>
                  </a:cubicBezTo>
                  <a:cubicBezTo>
                    <a:pt x="32" y="702"/>
                    <a:pt x="32" y="702"/>
                    <a:pt x="32" y="702"/>
                  </a:cubicBezTo>
                  <a:cubicBezTo>
                    <a:pt x="33" y="704"/>
                    <a:pt x="33" y="704"/>
                    <a:pt x="33" y="704"/>
                  </a:cubicBezTo>
                  <a:cubicBezTo>
                    <a:pt x="33" y="704"/>
                    <a:pt x="34" y="704"/>
                    <a:pt x="34" y="704"/>
                  </a:cubicBezTo>
                  <a:cubicBezTo>
                    <a:pt x="32" y="702"/>
                    <a:pt x="32" y="702"/>
                    <a:pt x="32" y="702"/>
                  </a:cubicBezTo>
                  <a:cubicBezTo>
                    <a:pt x="33" y="704"/>
                    <a:pt x="33" y="704"/>
                    <a:pt x="33" y="704"/>
                  </a:cubicBezTo>
                  <a:cubicBezTo>
                    <a:pt x="33" y="703"/>
                    <a:pt x="33" y="703"/>
                    <a:pt x="33" y="703"/>
                  </a:cubicBezTo>
                  <a:cubicBezTo>
                    <a:pt x="33" y="705"/>
                    <a:pt x="33" y="705"/>
                    <a:pt x="33" y="705"/>
                  </a:cubicBezTo>
                  <a:cubicBezTo>
                    <a:pt x="33" y="704"/>
                    <a:pt x="33" y="704"/>
                    <a:pt x="33" y="704"/>
                  </a:cubicBezTo>
                  <a:cubicBezTo>
                    <a:pt x="33" y="703"/>
                    <a:pt x="33" y="703"/>
                    <a:pt x="33" y="703"/>
                  </a:cubicBezTo>
                  <a:cubicBezTo>
                    <a:pt x="33" y="705"/>
                    <a:pt x="33" y="705"/>
                    <a:pt x="33" y="705"/>
                  </a:cubicBezTo>
                  <a:cubicBezTo>
                    <a:pt x="33" y="704"/>
                    <a:pt x="33" y="704"/>
                    <a:pt x="33" y="704"/>
                  </a:cubicBezTo>
                  <a:cubicBezTo>
                    <a:pt x="33" y="705"/>
                    <a:pt x="33" y="705"/>
                    <a:pt x="33" y="705"/>
                  </a:cubicBezTo>
                  <a:cubicBezTo>
                    <a:pt x="33" y="705"/>
                    <a:pt x="33" y="705"/>
                    <a:pt x="33" y="705"/>
                  </a:cubicBezTo>
                  <a:cubicBezTo>
                    <a:pt x="33" y="704"/>
                    <a:pt x="33" y="704"/>
                    <a:pt x="33" y="704"/>
                  </a:cubicBezTo>
                  <a:cubicBezTo>
                    <a:pt x="33" y="705"/>
                    <a:pt x="33" y="705"/>
                    <a:pt x="33" y="705"/>
                  </a:cubicBezTo>
                  <a:cubicBezTo>
                    <a:pt x="33" y="705"/>
                    <a:pt x="33" y="705"/>
                    <a:pt x="33" y="705"/>
                  </a:cubicBezTo>
                  <a:cubicBezTo>
                    <a:pt x="34" y="704"/>
                    <a:pt x="36" y="705"/>
                    <a:pt x="39" y="706"/>
                  </a:cubicBezTo>
                  <a:cubicBezTo>
                    <a:pt x="45" y="708"/>
                    <a:pt x="53" y="711"/>
                    <a:pt x="63" y="716"/>
                  </a:cubicBezTo>
                  <a:cubicBezTo>
                    <a:pt x="103" y="736"/>
                    <a:pt x="173" y="778"/>
                    <a:pt x="257" y="829"/>
                  </a:cubicBezTo>
                  <a:cubicBezTo>
                    <a:pt x="382" y="907"/>
                    <a:pt x="538" y="1006"/>
                    <a:pt x="662" y="1086"/>
                  </a:cubicBezTo>
                  <a:cubicBezTo>
                    <a:pt x="725" y="1126"/>
                    <a:pt x="779" y="1161"/>
                    <a:pt x="819" y="1186"/>
                  </a:cubicBezTo>
                  <a:cubicBezTo>
                    <a:pt x="839" y="1198"/>
                    <a:pt x="855" y="1208"/>
                    <a:pt x="866" y="1215"/>
                  </a:cubicBezTo>
                  <a:cubicBezTo>
                    <a:pt x="871" y="1219"/>
                    <a:pt x="876" y="1222"/>
                    <a:pt x="879" y="1223"/>
                  </a:cubicBezTo>
                  <a:cubicBezTo>
                    <a:pt x="881" y="1224"/>
                    <a:pt x="882" y="1225"/>
                    <a:pt x="883" y="1226"/>
                  </a:cubicBezTo>
                  <a:cubicBezTo>
                    <a:pt x="883" y="1226"/>
                    <a:pt x="884" y="1226"/>
                    <a:pt x="884" y="1226"/>
                  </a:cubicBezTo>
                  <a:cubicBezTo>
                    <a:pt x="885" y="1226"/>
                    <a:pt x="885" y="1226"/>
                    <a:pt x="885" y="1226"/>
                  </a:cubicBezTo>
                  <a:cubicBezTo>
                    <a:pt x="885" y="1227"/>
                    <a:pt x="886" y="1227"/>
                    <a:pt x="886" y="1227"/>
                  </a:cubicBezTo>
                  <a:cubicBezTo>
                    <a:pt x="887" y="1227"/>
                    <a:pt x="887" y="1227"/>
                    <a:pt x="888" y="1226"/>
                  </a:cubicBezTo>
                  <a:cubicBezTo>
                    <a:pt x="888" y="1226"/>
                    <a:pt x="889" y="1226"/>
                    <a:pt x="890" y="1225"/>
                  </a:cubicBezTo>
                  <a:cubicBezTo>
                    <a:pt x="890" y="1225"/>
                    <a:pt x="890" y="1225"/>
                    <a:pt x="890" y="1225"/>
                  </a:cubicBezTo>
                  <a:cubicBezTo>
                    <a:pt x="890" y="1224"/>
                    <a:pt x="891" y="1223"/>
                    <a:pt x="891" y="1222"/>
                  </a:cubicBezTo>
                  <a:cubicBezTo>
                    <a:pt x="891" y="1221"/>
                    <a:pt x="890" y="1221"/>
                    <a:pt x="890" y="1220"/>
                  </a:cubicBezTo>
                  <a:cubicBezTo>
                    <a:pt x="890" y="1219"/>
                    <a:pt x="889" y="1218"/>
                    <a:pt x="888" y="1217"/>
                  </a:cubicBezTo>
                  <a:cubicBezTo>
                    <a:pt x="887" y="1216"/>
                    <a:pt x="885" y="1214"/>
                    <a:pt x="882" y="1212"/>
                  </a:cubicBezTo>
                  <a:cubicBezTo>
                    <a:pt x="872" y="1204"/>
                    <a:pt x="851" y="1190"/>
                    <a:pt x="822" y="1172"/>
                  </a:cubicBezTo>
                  <a:cubicBezTo>
                    <a:pt x="723" y="1109"/>
                    <a:pt x="529" y="993"/>
                    <a:pt x="359" y="892"/>
                  </a:cubicBezTo>
                  <a:cubicBezTo>
                    <a:pt x="275" y="841"/>
                    <a:pt x="196" y="793"/>
                    <a:pt x="139" y="758"/>
                  </a:cubicBezTo>
                  <a:cubicBezTo>
                    <a:pt x="111" y="740"/>
                    <a:pt x="87" y="725"/>
                    <a:pt x="71" y="714"/>
                  </a:cubicBezTo>
                  <a:cubicBezTo>
                    <a:pt x="63" y="708"/>
                    <a:pt x="57" y="703"/>
                    <a:pt x="53" y="700"/>
                  </a:cubicBezTo>
                  <a:cubicBezTo>
                    <a:pt x="51" y="698"/>
                    <a:pt x="49" y="697"/>
                    <a:pt x="48" y="696"/>
                  </a:cubicBezTo>
                  <a:cubicBezTo>
                    <a:pt x="48" y="696"/>
                    <a:pt x="47" y="695"/>
                    <a:pt x="47" y="695"/>
                  </a:cubicBezTo>
                  <a:cubicBezTo>
                    <a:pt x="47" y="695"/>
                    <a:pt x="47" y="695"/>
                    <a:pt x="47" y="695"/>
                  </a:cubicBezTo>
                  <a:cubicBezTo>
                    <a:pt x="46" y="696"/>
                    <a:pt x="46" y="696"/>
                    <a:pt x="46" y="696"/>
                  </a:cubicBezTo>
                  <a:cubicBezTo>
                    <a:pt x="47" y="695"/>
                    <a:pt x="47" y="695"/>
                    <a:pt x="47" y="695"/>
                  </a:cubicBezTo>
                  <a:cubicBezTo>
                    <a:pt x="47" y="695"/>
                    <a:pt x="47" y="695"/>
                    <a:pt x="47" y="695"/>
                  </a:cubicBezTo>
                  <a:cubicBezTo>
                    <a:pt x="46" y="696"/>
                    <a:pt x="46" y="696"/>
                    <a:pt x="46" y="696"/>
                  </a:cubicBezTo>
                  <a:cubicBezTo>
                    <a:pt x="47" y="695"/>
                    <a:pt x="47" y="695"/>
                    <a:pt x="47" y="695"/>
                  </a:cubicBezTo>
                  <a:cubicBezTo>
                    <a:pt x="45" y="696"/>
                    <a:pt x="45" y="696"/>
                    <a:pt x="45" y="696"/>
                  </a:cubicBezTo>
                  <a:cubicBezTo>
                    <a:pt x="48" y="696"/>
                    <a:pt x="48" y="696"/>
                    <a:pt x="48" y="696"/>
                  </a:cubicBezTo>
                  <a:cubicBezTo>
                    <a:pt x="48" y="696"/>
                    <a:pt x="48" y="696"/>
                    <a:pt x="47" y="695"/>
                  </a:cubicBezTo>
                  <a:cubicBezTo>
                    <a:pt x="45" y="696"/>
                    <a:pt x="45" y="696"/>
                    <a:pt x="45" y="696"/>
                  </a:cubicBezTo>
                  <a:cubicBezTo>
                    <a:pt x="48" y="696"/>
                    <a:pt x="48" y="696"/>
                    <a:pt x="48" y="696"/>
                  </a:cubicBezTo>
                  <a:cubicBezTo>
                    <a:pt x="44" y="696"/>
                    <a:pt x="44" y="696"/>
                    <a:pt x="44" y="696"/>
                  </a:cubicBezTo>
                  <a:cubicBezTo>
                    <a:pt x="47" y="698"/>
                    <a:pt x="47" y="698"/>
                    <a:pt x="47" y="698"/>
                  </a:cubicBezTo>
                  <a:cubicBezTo>
                    <a:pt x="47" y="698"/>
                    <a:pt x="48" y="697"/>
                    <a:pt x="48" y="696"/>
                  </a:cubicBezTo>
                  <a:cubicBezTo>
                    <a:pt x="44" y="696"/>
                    <a:pt x="44" y="696"/>
                    <a:pt x="44" y="696"/>
                  </a:cubicBezTo>
                  <a:cubicBezTo>
                    <a:pt x="47" y="698"/>
                    <a:pt x="47" y="698"/>
                    <a:pt x="47" y="698"/>
                  </a:cubicBezTo>
                  <a:cubicBezTo>
                    <a:pt x="47" y="698"/>
                    <a:pt x="47" y="698"/>
                    <a:pt x="47" y="698"/>
                  </a:cubicBezTo>
                  <a:cubicBezTo>
                    <a:pt x="44" y="696"/>
                    <a:pt x="44" y="696"/>
                    <a:pt x="44" y="696"/>
                  </a:cubicBezTo>
                  <a:cubicBezTo>
                    <a:pt x="45" y="700"/>
                    <a:pt x="45" y="700"/>
                    <a:pt x="45" y="700"/>
                  </a:cubicBezTo>
                  <a:cubicBezTo>
                    <a:pt x="46" y="699"/>
                    <a:pt x="47" y="699"/>
                    <a:pt x="47" y="698"/>
                  </a:cubicBezTo>
                  <a:cubicBezTo>
                    <a:pt x="44" y="696"/>
                    <a:pt x="44" y="696"/>
                    <a:pt x="44" y="696"/>
                  </a:cubicBezTo>
                  <a:cubicBezTo>
                    <a:pt x="45" y="700"/>
                    <a:pt x="45" y="700"/>
                    <a:pt x="45" y="700"/>
                  </a:cubicBezTo>
                  <a:cubicBezTo>
                    <a:pt x="44" y="696"/>
                    <a:pt x="44" y="696"/>
                    <a:pt x="44" y="696"/>
                  </a:cubicBezTo>
                  <a:cubicBezTo>
                    <a:pt x="44" y="700"/>
                    <a:pt x="44" y="700"/>
                    <a:pt x="44" y="700"/>
                  </a:cubicBezTo>
                  <a:cubicBezTo>
                    <a:pt x="44" y="700"/>
                    <a:pt x="45" y="700"/>
                    <a:pt x="45" y="700"/>
                  </a:cubicBezTo>
                  <a:cubicBezTo>
                    <a:pt x="44" y="696"/>
                    <a:pt x="44" y="696"/>
                    <a:pt x="44" y="696"/>
                  </a:cubicBezTo>
                  <a:cubicBezTo>
                    <a:pt x="44" y="700"/>
                    <a:pt x="44" y="700"/>
                    <a:pt x="44" y="700"/>
                  </a:cubicBezTo>
                  <a:cubicBezTo>
                    <a:pt x="44" y="696"/>
                    <a:pt x="44" y="696"/>
                    <a:pt x="44" y="696"/>
                  </a:cubicBezTo>
                  <a:cubicBezTo>
                    <a:pt x="43" y="700"/>
                    <a:pt x="43" y="700"/>
                    <a:pt x="43" y="700"/>
                  </a:cubicBezTo>
                  <a:cubicBezTo>
                    <a:pt x="43" y="700"/>
                    <a:pt x="43" y="700"/>
                    <a:pt x="44" y="700"/>
                  </a:cubicBezTo>
                  <a:cubicBezTo>
                    <a:pt x="44" y="696"/>
                    <a:pt x="44" y="696"/>
                    <a:pt x="44" y="696"/>
                  </a:cubicBezTo>
                  <a:cubicBezTo>
                    <a:pt x="43" y="700"/>
                    <a:pt x="43" y="700"/>
                    <a:pt x="43" y="700"/>
                  </a:cubicBezTo>
                  <a:cubicBezTo>
                    <a:pt x="43" y="697"/>
                    <a:pt x="43" y="697"/>
                    <a:pt x="43" y="697"/>
                  </a:cubicBezTo>
                  <a:cubicBezTo>
                    <a:pt x="42" y="700"/>
                    <a:pt x="42" y="700"/>
                    <a:pt x="42" y="700"/>
                  </a:cubicBezTo>
                  <a:cubicBezTo>
                    <a:pt x="43" y="700"/>
                    <a:pt x="43" y="700"/>
                    <a:pt x="43" y="700"/>
                  </a:cubicBezTo>
                  <a:cubicBezTo>
                    <a:pt x="43" y="697"/>
                    <a:pt x="43" y="697"/>
                    <a:pt x="43" y="697"/>
                  </a:cubicBezTo>
                  <a:cubicBezTo>
                    <a:pt x="42" y="700"/>
                    <a:pt x="42" y="700"/>
                    <a:pt x="42" y="700"/>
                  </a:cubicBezTo>
                  <a:cubicBezTo>
                    <a:pt x="42" y="700"/>
                    <a:pt x="42" y="700"/>
                    <a:pt x="42" y="700"/>
                  </a:cubicBezTo>
                  <a:cubicBezTo>
                    <a:pt x="42" y="700"/>
                    <a:pt x="42" y="700"/>
                    <a:pt x="42" y="700"/>
                  </a:cubicBezTo>
                  <a:cubicBezTo>
                    <a:pt x="42" y="700"/>
                    <a:pt x="42" y="700"/>
                    <a:pt x="42" y="700"/>
                  </a:cubicBezTo>
                  <a:cubicBezTo>
                    <a:pt x="42" y="700"/>
                    <a:pt x="42" y="700"/>
                    <a:pt x="42" y="700"/>
                  </a:cubicBezTo>
                  <a:cubicBezTo>
                    <a:pt x="42" y="700"/>
                    <a:pt x="42" y="700"/>
                    <a:pt x="42" y="700"/>
                  </a:cubicBezTo>
                  <a:cubicBezTo>
                    <a:pt x="42" y="700"/>
                    <a:pt x="44" y="701"/>
                    <a:pt x="46" y="702"/>
                  </a:cubicBezTo>
                  <a:cubicBezTo>
                    <a:pt x="62" y="711"/>
                    <a:pt x="122" y="748"/>
                    <a:pt x="204" y="798"/>
                  </a:cubicBezTo>
                  <a:cubicBezTo>
                    <a:pt x="327" y="873"/>
                    <a:pt x="499" y="977"/>
                    <a:pt x="639" y="1063"/>
                  </a:cubicBezTo>
                  <a:cubicBezTo>
                    <a:pt x="709" y="1106"/>
                    <a:pt x="772" y="1144"/>
                    <a:pt x="817" y="1172"/>
                  </a:cubicBezTo>
                  <a:cubicBezTo>
                    <a:pt x="862" y="1199"/>
                    <a:pt x="889" y="1216"/>
                    <a:pt x="889" y="1216"/>
                  </a:cubicBezTo>
                  <a:cubicBezTo>
                    <a:pt x="891" y="1217"/>
                    <a:pt x="894" y="1217"/>
                    <a:pt x="895" y="1215"/>
                  </a:cubicBezTo>
                  <a:cubicBezTo>
                    <a:pt x="896" y="1213"/>
                    <a:pt x="895" y="1210"/>
                    <a:pt x="893" y="1209"/>
                  </a:cubicBezTo>
                  <a:cubicBezTo>
                    <a:pt x="50" y="682"/>
                    <a:pt x="50" y="682"/>
                    <a:pt x="50" y="682"/>
                  </a:cubicBezTo>
                  <a:cubicBezTo>
                    <a:pt x="48" y="681"/>
                    <a:pt x="45" y="681"/>
                    <a:pt x="44" y="683"/>
                  </a:cubicBezTo>
                  <a:cubicBezTo>
                    <a:pt x="43" y="685"/>
                    <a:pt x="43" y="687"/>
                    <a:pt x="45" y="689"/>
                  </a:cubicBezTo>
                  <a:cubicBezTo>
                    <a:pt x="45" y="689"/>
                    <a:pt x="251" y="817"/>
                    <a:pt x="460" y="946"/>
                  </a:cubicBezTo>
                  <a:cubicBezTo>
                    <a:pt x="564" y="1011"/>
                    <a:pt x="669" y="1075"/>
                    <a:pt x="749" y="1124"/>
                  </a:cubicBezTo>
                  <a:cubicBezTo>
                    <a:pt x="790" y="1148"/>
                    <a:pt x="824" y="1168"/>
                    <a:pt x="848" y="1182"/>
                  </a:cubicBezTo>
                  <a:cubicBezTo>
                    <a:pt x="861" y="1189"/>
                    <a:pt x="871" y="1195"/>
                    <a:pt x="878" y="1198"/>
                  </a:cubicBezTo>
                  <a:cubicBezTo>
                    <a:pt x="882" y="1200"/>
                    <a:pt x="885" y="1202"/>
                    <a:pt x="887" y="1203"/>
                  </a:cubicBezTo>
                  <a:cubicBezTo>
                    <a:pt x="888" y="1203"/>
                    <a:pt x="889" y="1204"/>
                    <a:pt x="890" y="1204"/>
                  </a:cubicBezTo>
                  <a:cubicBezTo>
                    <a:pt x="891" y="1204"/>
                    <a:pt x="892" y="1205"/>
                    <a:pt x="893" y="1205"/>
                  </a:cubicBezTo>
                  <a:cubicBezTo>
                    <a:pt x="893" y="1205"/>
                    <a:pt x="894" y="1205"/>
                    <a:pt x="894" y="1204"/>
                  </a:cubicBezTo>
                  <a:cubicBezTo>
                    <a:pt x="895" y="1204"/>
                    <a:pt x="896" y="1204"/>
                    <a:pt x="897" y="1203"/>
                  </a:cubicBezTo>
                  <a:cubicBezTo>
                    <a:pt x="897" y="1203"/>
                    <a:pt x="897" y="1203"/>
                    <a:pt x="897" y="1203"/>
                  </a:cubicBezTo>
                  <a:cubicBezTo>
                    <a:pt x="897" y="1202"/>
                    <a:pt x="898" y="1201"/>
                    <a:pt x="898" y="1200"/>
                  </a:cubicBezTo>
                  <a:cubicBezTo>
                    <a:pt x="897" y="1198"/>
                    <a:pt x="897" y="1197"/>
                    <a:pt x="896" y="1196"/>
                  </a:cubicBezTo>
                  <a:cubicBezTo>
                    <a:pt x="895" y="1194"/>
                    <a:pt x="894" y="1191"/>
                    <a:pt x="891" y="1189"/>
                  </a:cubicBezTo>
                  <a:cubicBezTo>
                    <a:pt x="887" y="1184"/>
                    <a:pt x="879" y="1178"/>
                    <a:pt x="870" y="1171"/>
                  </a:cubicBezTo>
                  <a:cubicBezTo>
                    <a:pt x="834" y="1144"/>
                    <a:pt x="766" y="1099"/>
                    <a:pt x="684" y="1048"/>
                  </a:cubicBezTo>
                  <a:cubicBezTo>
                    <a:pt x="436" y="893"/>
                    <a:pt x="61" y="676"/>
                    <a:pt x="61" y="676"/>
                  </a:cubicBezTo>
                  <a:cubicBezTo>
                    <a:pt x="59" y="679"/>
                    <a:pt x="59" y="679"/>
                    <a:pt x="59" y="679"/>
                  </a:cubicBezTo>
                  <a:cubicBezTo>
                    <a:pt x="62" y="681"/>
                    <a:pt x="62" y="681"/>
                    <a:pt x="62" y="681"/>
                  </a:cubicBezTo>
                  <a:cubicBezTo>
                    <a:pt x="60" y="680"/>
                    <a:pt x="60" y="680"/>
                    <a:pt x="60" y="680"/>
                  </a:cubicBezTo>
                  <a:cubicBezTo>
                    <a:pt x="61" y="683"/>
                    <a:pt x="61" y="683"/>
                    <a:pt x="61" y="683"/>
                  </a:cubicBezTo>
                  <a:cubicBezTo>
                    <a:pt x="61" y="682"/>
                    <a:pt x="62" y="682"/>
                    <a:pt x="62" y="681"/>
                  </a:cubicBezTo>
                  <a:cubicBezTo>
                    <a:pt x="60" y="680"/>
                    <a:pt x="60" y="680"/>
                    <a:pt x="60" y="680"/>
                  </a:cubicBezTo>
                  <a:cubicBezTo>
                    <a:pt x="61" y="683"/>
                    <a:pt x="61" y="683"/>
                    <a:pt x="61" y="683"/>
                  </a:cubicBezTo>
                  <a:cubicBezTo>
                    <a:pt x="60" y="681"/>
                    <a:pt x="60" y="681"/>
                    <a:pt x="60" y="681"/>
                  </a:cubicBezTo>
                  <a:cubicBezTo>
                    <a:pt x="61" y="683"/>
                    <a:pt x="61" y="683"/>
                    <a:pt x="61" y="683"/>
                  </a:cubicBezTo>
                  <a:cubicBezTo>
                    <a:pt x="61" y="683"/>
                    <a:pt x="61" y="683"/>
                    <a:pt x="61" y="683"/>
                  </a:cubicBezTo>
                  <a:cubicBezTo>
                    <a:pt x="60" y="681"/>
                    <a:pt x="60" y="681"/>
                    <a:pt x="60" y="681"/>
                  </a:cubicBezTo>
                  <a:cubicBezTo>
                    <a:pt x="61" y="683"/>
                    <a:pt x="61" y="683"/>
                    <a:pt x="61" y="683"/>
                  </a:cubicBezTo>
                  <a:cubicBezTo>
                    <a:pt x="61" y="682"/>
                    <a:pt x="61" y="682"/>
                    <a:pt x="61" y="682"/>
                  </a:cubicBezTo>
                  <a:cubicBezTo>
                    <a:pt x="61" y="683"/>
                    <a:pt x="61" y="683"/>
                    <a:pt x="61" y="683"/>
                  </a:cubicBezTo>
                  <a:cubicBezTo>
                    <a:pt x="61" y="683"/>
                    <a:pt x="61" y="683"/>
                    <a:pt x="61" y="683"/>
                  </a:cubicBezTo>
                  <a:cubicBezTo>
                    <a:pt x="61" y="682"/>
                    <a:pt x="61" y="682"/>
                    <a:pt x="61" y="682"/>
                  </a:cubicBezTo>
                  <a:cubicBezTo>
                    <a:pt x="61" y="683"/>
                    <a:pt x="61" y="683"/>
                    <a:pt x="61" y="683"/>
                  </a:cubicBezTo>
                  <a:cubicBezTo>
                    <a:pt x="61" y="683"/>
                    <a:pt x="61" y="683"/>
                    <a:pt x="61" y="683"/>
                  </a:cubicBezTo>
                  <a:cubicBezTo>
                    <a:pt x="61" y="683"/>
                    <a:pt x="63" y="683"/>
                    <a:pt x="66" y="684"/>
                  </a:cubicBezTo>
                  <a:cubicBezTo>
                    <a:pt x="71" y="686"/>
                    <a:pt x="78" y="689"/>
                    <a:pt x="88" y="694"/>
                  </a:cubicBezTo>
                  <a:cubicBezTo>
                    <a:pt x="126" y="713"/>
                    <a:pt x="194" y="753"/>
                    <a:pt x="275" y="803"/>
                  </a:cubicBezTo>
                  <a:cubicBezTo>
                    <a:pt x="397" y="877"/>
                    <a:pt x="549" y="973"/>
                    <a:pt x="671" y="1050"/>
                  </a:cubicBezTo>
                  <a:cubicBezTo>
                    <a:pt x="732" y="1089"/>
                    <a:pt x="785" y="1123"/>
                    <a:pt x="824" y="1147"/>
                  </a:cubicBezTo>
                  <a:cubicBezTo>
                    <a:pt x="844" y="1159"/>
                    <a:pt x="859" y="1169"/>
                    <a:pt x="870" y="1175"/>
                  </a:cubicBezTo>
                  <a:cubicBezTo>
                    <a:pt x="876" y="1179"/>
                    <a:pt x="880" y="1181"/>
                    <a:pt x="884" y="1183"/>
                  </a:cubicBezTo>
                  <a:cubicBezTo>
                    <a:pt x="885" y="1184"/>
                    <a:pt x="887" y="1185"/>
                    <a:pt x="888" y="1185"/>
                  </a:cubicBezTo>
                  <a:cubicBezTo>
                    <a:pt x="888" y="1185"/>
                    <a:pt x="889" y="1186"/>
                    <a:pt x="889" y="1186"/>
                  </a:cubicBezTo>
                  <a:cubicBezTo>
                    <a:pt x="890" y="1186"/>
                    <a:pt x="890" y="1186"/>
                    <a:pt x="890" y="1186"/>
                  </a:cubicBezTo>
                  <a:cubicBezTo>
                    <a:pt x="890" y="1186"/>
                    <a:pt x="890" y="1186"/>
                    <a:pt x="891" y="1186"/>
                  </a:cubicBezTo>
                  <a:cubicBezTo>
                    <a:pt x="891" y="1186"/>
                    <a:pt x="892" y="1186"/>
                    <a:pt x="893" y="1186"/>
                  </a:cubicBezTo>
                  <a:cubicBezTo>
                    <a:pt x="893" y="1186"/>
                    <a:pt x="894" y="1185"/>
                    <a:pt x="895" y="1184"/>
                  </a:cubicBezTo>
                  <a:cubicBezTo>
                    <a:pt x="895" y="1184"/>
                    <a:pt x="895" y="1184"/>
                    <a:pt x="895" y="1184"/>
                  </a:cubicBezTo>
                  <a:cubicBezTo>
                    <a:pt x="895" y="1183"/>
                    <a:pt x="895" y="1182"/>
                    <a:pt x="895" y="1182"/>
                  </a:cubicBezTo>
                  <a:cubicBezTo>
                    <a:pt x="895" y="1180"/>
                    <a:pt x="895" y="1179"/>
                    <a:pt x="894" y="1178"/>
                  </a:cubicBezTo>
                  <a:cubicBezTo>
                    <a:pt x="893" y="1176"/>
                    <a:pt x="891" y="1174"/>
                    <a:pt x="889" y="1172"/>
                  </a:cubicBezTo>
                  <a:cubicBezTo>
                    <a:pt x="884" y="1168"/>
                    <a:pt x="877" y="1163"/>
                    <a:pt x="868" y="1156"/>
                  </a:cubicBezTo>
                  <a:cubicBezTo>
                    <a:pt x="832" y="1131"/>
                    <a:pt x="765" y="1090"/>
                    <a:pt x="683" y="1041"/>
                  </a:cubicBezTo>
                  <a:cubicBezTo>
                    <a:pt x="560" y="968"/>
                    <a:pt x="406" y="878"/>
                    <a:pt x="282" y="805"/>
                  </a:cubicBezTo>
                  <a:cubicBezTo>
                    <a:pt x="220" y="768"/>
                    <a:pt x="166" y="735"/>
                    <a:pt x="127" y="710"/>
                  </a:cubicBezTo>
                  <a:cubicBezTo>
                    <a:pt x="108" y="697"/>
                    <a:pt x="93" y="687"/>
                    <a:pt x="82" y="679"/>
                  </a:cubicBezTo>
                  <a:cubicBezTo>
                    <a:pt x="77" y="675"/>
                    <a:pt x="73" y="671"/>
                    <a:pt x="70" y="669"/>
                  </a:cubicBezTo>
                  <a:cubicBezTo>
                    <a:pt x="69" y="668"/>
                    <a:pt x="68" y="666"/>
                    <a:pt x="68" y="666"/>
                  </a:cubicBezTo>
                  <a:cubicBezTo>
                    <a:pt x="67" y="665"/>
                    <a:pt x="67" y="665"/>
                    <a:pt x="67" y="665"/>
                  </a:cubicBezTo>
                  <a:cubicBezTo>
                    <a:pt x="67" y="665"/>
                    <a:pt x="67" y="665"/>
                    <a:pt x="67" y="665"/>
                  </a:cubicBezTo>
                  <a:cubicBezTo>
                    <a:pt x="66" y="666"/>
                    <a:pt x="66" y="666"/>
                    <a:pt x="66" y="666"/>
                  </a:cubicBezTo>
                  <a:cubicBezTo>
                    <a:pt x="67" y="666"/>
                    <a:pt x="67" y="666"/>
                    <a:pt x="67" y="666"/>
                  </a:cubicBezTo>
                  <a:cubicBezTo>
                    <a:pt x="67" y="665"/>
                    <a:pt x="67" y="665"/>
                    <a:pt x="67" y="665"/>
                  </a:cubicBezTo>
                  <a:cubicBezTo>
                    <a:pt x="66" y="666"/>
                    <a:pt x="66" y="666"/>
                    <a:pt x="66" y="666"/>
                  </a:cubicBezTo>
                  <a:cubicBezTo>
                    <a:pt x="67" y="666"/>
                    <a:pt x="67" y="666"/>
                    <a:pt x="67" y="666"/>
                  </a:cubicBezTo>
                  <a:cubicBezTo>
                    <a:pt x="65" y="666"/>
                    <a:pt x="65" y="666"/>
                    <a:pt x="65" y="666"/>
                  </a:cubicBezTo>
                  <a:cubicBezTo>
                    <a:pt x="67" y="667"/>
                    <a:pt x="67" y="667"/>
                    <a:pt x="67" y="667"/>
                  </a:cubicBezTo>
                  <a:cubicBezTo>
                    <a:pt x="67" y="667"/>
                    <a:pt x="67" y="666"/>
                    <a:pt x="67" y="666"/>
                  </a:cubicBezTo>
                  <a:cubicBezTo>
                    <a:pt x="65" y="666"/>
                    <a:pt x="65" y="666"/>
                    <a:pt x="65" y="666"/>
                  </a:cubicBezTo>
                  <a:cubicBezTo>
                    <a:pt x="67" y="667"/>
                    <a:pt x="67" y="667"/>
                    <a:pt x="67" y="667"/>
                  </a:cubicBezTo>
                  <a:cubicBezTo>
                    <a:pt x="67" y="667"/>
                    <a:pt x="67" y="667"/>
                    <a:pt x="67" y="667"/>
                  </a:cubicBezTo>
                  <a:cubicBezTo>
                    <a:pt x="64" y="665"/>
                    <a:pt x="64" y="665"/>
                    <a:pt x="64" y="665"/>
                  </a:cubicBezTo>
                  <a:cubicBezTo>
                    <a:pt x="65" y="669"/>
                    <a:pt x="65" y="669"/>
                    <a:pt x="65" y="669"/>
                  </a:cubicBezTo>
                  <a:cubicBezTo>
                    <a:pt x="65" y="668"/>
                    <a:pt x="66" y="668"/>
                    <a:pt x="67" y="667"/>
                  </a:cubicBezTo>
                  <a:cubicBezTo>
                    <a:pt x="64" y="665"/>
                    <a:pt x="64" y="665"/>
                    <a:pt x="64" y="665"/>
                  </a:cubicBezTo>
                  <a:cubicBezTo>
                    <a:pt x="65" y="669"/>
                    <a:pt x="65" y="669"/>
                    <a:pt x="65" y="669"/>
                  </a:cubicBezTo>
                  <a:cubicBezTo>
                    <a:pt x="64" y="665"/>
                    <a:pt x="64" y="665"/>
                    <a:pt x="64" y="665"/>
                  </a:cubicBezTo>
                  <a:cubicBezTo>
                    <a:pt x="64" y="669"/>
                    <a:pt x="64" y="669"/>
                    <a:pt x="64" y="669"/>
                  </a:cubicBezTo>
                  <a:cubicBezTo>
                    <a:pt x="64" y="669"/>
                    <a:pt x="64" y="669"/>
                    <a:pt x="65" y="669"/>
                  </a:cubicBezTo>
                  <a:cubicBezTo>
                    <a:pt x="64" y="665"/>
                    <a:pt x="64" y="665"/>
                    <a:pt x="64" y="665"/>
                  </a:cubicBezTo>
                  <a:cubicBezTo>
                    <a:pt x="64" y="669"/>
                    <a:pt x="64" y="669"/>
                    <a:pt x="64" y="669"/>
                  </a:cubicBezTo>
                  <a:cubicBezTo>
                    <a:pt x="64" y="666"/>
                    <a:pt x="64" y="666"/>
                    <a:pt x="64" y="666"/>
                  </a:cubicBezTo>
                  <a:cubicBezTo>
                    <a:pt x="63" y="669"/>
                    <a:pt x="63" y="669"/>
                    <a:pt x="63" y="669"/>
                  </a:cubicBezTo>
                  <a:cubicBezTo>
                    <a:pt x="64" y="669"/>
                    <a:pt x="64" y="669"/>
                    <a:pt x="64" y="669"/>
                  </a:cubicBezTo>
                  <a:cubicBezTo>
                    <a:pt x="64" y="666"/>
                    <a:pt x="64" y="666"/>
                    <a:pt x="64" y="666"/>
                  </a:cubicBezTo>
                  <a:cubicBezTo>
                    <a:pt x="63" y="669"/>
                    <a:pt x="63" y="669"/>
                    <a:pt x="63" y="669"/>
                  </a:cubicBezTo>
                  <a:cubicBezTo>
                    <a:pt x="63" y="668"/>
                    <a:pt x="63" y="668"/>
                    <a:pt x="63" y="668"/>
                  </a:cubicBezTo>
                  <a:cubicBezTo>
                    <a:pt x="63" y="669"/>
                    <a:pt x="63" y="669"/>
                    <a:pt x="63" y="669"/>
                  </a:cubicBezTo>
                  <a:cubicBezTo>
                    <a:pt x="63" y="669"/>
                    <a:pt x="63" y="669"/>
                    <a:pt x="63" y="669"/>
                  </a:cubicBezTo>
                  <a:cubicBezTo>
                    <a:pt x="63" y="668"/>
                    <a:pt x="63" y="668"/>
                    <a:pt x="63" y="668"/>
                  </a:cubicBezTo>
                  <a:cubicBezTo>
                    <a:pt x="63" y="669"/>
                    <a:pt x="63" y="669"/>
                    <a:pt x="63" y="669"/>
                  </a:cubicBezTo>
                  <a:cubicBezTo>
                    <a:pt x="63" y="669"/>
                    <a:pt x="65" y="670"/>
                    <a:pt x="67" y="671"/>
                  </a:cubicBezTo>
                  <a:cubicBezTo>
                    <a:pt x="76" y="675"/>
                    <a:pt x="96" y="686"/>
                    <a:pt x="123" y="703"/>
                  </a:cubicBezTo>
                  <a:cubicBezTo>
                    <a:pt x="218" y="760"/>
                    <a:pt x="409" y="878"/>
                    <a:pt x="576" y="982"/>
                  </a:cubicBezTo>
                  <a:cubicBezTo>
                    <a:pt x="660" y="1034"/>
                    <a:pt x="738" y="1082"/>
                    <a:pt x="796" y="1118"/>
                  </a:cubicBezTo>
                  <a:cubicBezTo>
                    <a:pt x="825" y="1136"/>
                    <a:pt x="849" y="1150"/>
                    <a:pt x="866" y="1160"/>
                  </a:cubicBezTo>
                  <a:cubicBezTo>
                    <a:pt x="875" y="1165"/>
                    <a:pt x="882" y="1169"/>
                    <a:pt x="887" y="1172"/>
                  </a:cubicBezTo>
                  <a:cubicBezTo>
                    <a:pt x="889" y="1173"/>
                    <a:pt x="891" y="1174"/>
                    <a:pt x="892" y="1175"/>
                  </a:cubicBezTo>
                  <a:cubicBezTo>
                    <a:pt x="893" y="1175"/>
                    <a:pt x="894" y="1175"/>
                    <a:pt x="894" y="1176"/>
                  </a:cubicBezTo>
                  <a:cubicBezTo>
                    <a:pt x="895" y="1176"/>
                    <a:pt x="895" y="1176"/>
                    <a:pt x="895" y="1176"/>
                  </a:cubicBezTo>
                  <a:cubicBezTo>
                    <a:pt x="896" y="1176"/>
                    <a:pt x="896" y="1176"/>
                    <a:pt x="897" y="1176"/>
                  </a:cubicBezTo>
                  <a:cubicBezTo>
                    <a:pt x="897" y="1176"/>
                    <a:pt x="898" y="1176"/>
                    <a:pt x="898" y="1176"/>
                  </a:cubicBezTo>
                  <a:cubicBezTo>
                    <a:pt x="899" y="1176"/>
                    <a:pt x="900" y="1175"/>
                    <a:pt x="900" y="1174"/>
                  </a:cubicBezTo>
                  <a:cubicBezTo>
                    <a:pt x="900" y="1174"/>
                    <a:pt x="900" y="1174"/>
                    <a:pt x="900" y="1174"/>
                  </a:cubicBezTo>
                  <a:cubicBezTo>
                    <a:pt x="901" y="1174"/>
                    <a:pt x="901" y="1173"/>
                    <a:pt x="901" y="1172"/>
                  </a:cubicBezTo>
                  <a:cubicBezTo>
                    <a:pt x="901" y="1171"/>
                    <a:pt x="901" y="1170"/>
                    <a:pt x="900" y="1170"/>
                  </a:cubicBezTo>
                  <a:cubicBezTo>
                    <a:pt x="900" y="1169"/>
                    <a:pt x="899" y="1168"/>
                    <a:pt x="899" y="1167"/>
                  </a:cubicBezTo>
                  <a:cubicBezTo>
                    <a:pt x="897" y="1166"/>
                    <a:pt x="895" y="1164"/>
                    <a:pt x="893" y="1162"/>
                  </a:cubicBezTo>
                  <a:cubicBezTo>
                    <a:pt x="882" y="1155"/>
                    <a:pt x="862" y="1141"/>
                    <a:pt x="835" y="1124"/>
                  </a:cubicBezTo>
                  <a:cubicBezTo>
                    <a:pt x="738" y="1064"/>
                    <a:pt x="549" y="954"/>
                    <a:pt x="384" y="855"/>
                  </a:cubicBezTo>
                  <a:cubicBezTo>
                    <a:pt x="302" y="806"/>
                    <a:pt x="226" y="759"/>
                    <a:pt x="170" y="724"/>
                  </a:cubicBezTo>
                  <a:cubicBezTo>
                    <a:pt x="142" y="706"/>
                    <a:pt x="119" y="691"/>
                    <a:pt x="104" y="680"/>
                  </a:cubicBezTo>
                  <a:cubicBezTo>
                    <a:pt x="96" y="674"/>
                    <a:pt x="90" y="669"/>
                    <a:pt x="86" y="666"/>
                  </a:cubicBezTo>
                  <a:cubicBezTo>
                    <a:pt x="84" y="664"/>
                    <a:pt x="83" y="662"/>
                    <a:pt x="82" y="661"/>
                  </a:cubicBezTo>
                  <a:cubicBezTo>
                    <a:pt x="81" y="661"/>
                    <a:pt x="81" y="660"/>
                    <a:pt x="81" y="660"/>
                  </a:cubicBezTo>
                  <a:cubicBezTo>
                    <a:pt x="81" y="660"/>
                    <a:pt x="81" y="660"/>
                    <a:pt x="81" y="660"/>
                  </a:cubicBezTo>
                  <a:cubicBezTo>
                    <a:pt x="80" y="660"/>
                    <a:pt x="80" y="660"/>
                    <a:pt x="80" y="660"/>
                  </a:cubicBezTo>
                  <a:cubicBezTo>
                    <a:pt x="81" y="660"/>
                    <a:pt x="81" y="660"/>
                    <a:pt x="81" y="660"/>
                  </a:cubicBezTo>
                  <a:cubicBezTo>
                    <a:pt x="81" y="660"/>
                    <a:pt x="81" y="660"/>
                    <a:pt x="81" y="660"/>
                  </a:cubicBezTo>
                  <a:cubicBezTo>
                    <a:pt x="80" y="660"/>
                    <a:pt x="80" y="660"/>
                    <a:pt x="80" y="660"/>
                  </a:cubicBezTo>
                  <a:cubicBezTo>
                    <a:pt x="81" y="660"/>
                    <a:pt x="81" y="660"/>
                    <a:pt x="81" y="660"/>
                  </a:cubicBezTo>
                  <a:cubicBezTo>
                    <a:pt x="79" y="661"/>
                    <a:pt x="79" y="661"/>
                    <a:pt x="79" y="661"/>
                  </a:cubicBezTo>
                  <a:cubicBezTo>
                    <a:pt x="81" y="661"/>
                    <a:pt x="81" y="661"/>
                    <a:pt x="81" y="661"/>
                  </a:cubicBezTo>
                  <a:cubicBezTo>
                    <a:pt x="81" y="660"/>
                    <a:pt x="81" y="660"/>
                    <a:pt x="81" y="660"/>
                  </a:cubicBezTo>
                  <a:cubicBezTo>
                    <a:pt x="79" y="661"/>
                    <a:pt x="79" y="661"/>
                    <a:pt x="79" y="661"/>
                  </a:cubicBezTo>
                  <a:cubicBezTo>
                    <a:pt x="81" y="661"/>
                    <a:pt x="81" y="661"/>
                    <a:pt x="81" y="661"/>
                  </a:cubicBezTo>
                  <a:cubicBezTo>
                    <a:pt x="78" y="661"/>
                    <a:pt x="78" y="661"/>
                    <a:pt x="78" y="661"/>
                  </a:cubicBezTo>
                  <a:cubicBezTo>
                    <a:pt x="81" y="662"/>
                    <a:pt x="81" y="662"/>
                    <a:pt x="81" y="662"/>
                  </a:cubicBezTo>
                  <a:cubicBezTo>
                    <a:pt x="81" y="662"/>
                    <a:pt x="81" y="661"/>
                    <a:pt x="81" y="661"/>
                  </a:cubicBezTo>
                  <a:cubicBezTo>
                    <a:pt x="78" y="661"/>
                    <a:pt x="78" y="661"/>
                    <a:pt x="78" y="661"/>
                  </a:cubicBezTo>
                  <a:cubicBezTo>
                    <a:pt x="81" y="662"/>
                    <a:pt x="81" y="662"/>
                    <a:pt x="81" y="662"/>
                  </a:cubicBezTo>
                  <a:cubicBezTo>
                    <a:pt x="77" y="660"/>
                    <a:pt x="77" y="660"/>
                    <a:pt x="77" y="660"/>
                  </a:cubicBezTo>
                  <a:cubicBezTo>
                    <a:pt x="75" y="663"/>
                    <a:pt x="75" y="663"/>
                    <a:pt x="75" y="663"/>
                  </a:cubicBezTo>
                  <a:cubicBezTo>
                    <a:pt x="75" y="663"/>
                    <a:pt x="279" y="788"/>
                    <a:pt x="483" y="912"/>
                  </a:cubicBezTo>
                  <a:cubicBezTo>
                    <a:pt x="585" y="974"/>
                    <a:pt x="688" y="1036"/>
                    <a:pt x="765" y="1083"/>
                  </a:cubicBezTo>
                  <a:cubicBezTo>
                    <a:pt x="804" y="1106"/>
                    <a:pt x="836" y="1125"/>
                    <a:pt x="859" y="1139"/>
                  </a:cubicBezTo>
                  <a:cubicBezTo>
                    <a:pt x="870" y="1146"/>
                    <a:pt x="879" y="1151"/>
                    <a:pt x="886" y="1155"/>
                  </a:cubicBezTo>
                  <a:cubicBezTo>
                    <a:pt x="889" y="1157"/>
                    <a:pt x="892" y="1158"/>
                    <a:pt x="893" y="1159"/>
                  </a:cubicBezTo>
                  <a:cubicBezTo>
                    <a:pt x="894" y="1160"/>
                    <a:pt x="895" y="1160"/>
                    <a:pt x="896" y="1160"/>
                  </a:cubicBezTo>
                  <a:cubicBezTo>
                    <a:pt x="896" y="1161"/>
                    <a:pt x="896" y="1161"/>
                    <a:pt x="896" y="1161"/>
                  </a:cubicBezTo>
                  <a:cubicBezTo>
                    <a:pt x="897" y="1161"/>
                    <a:pt x="897" y="1161"/>
                    <a:pt x="897" y="1161"/>
                  </a:cubicBezTo>
                  <a:cubicBezTo>
                    <a:pt x="897" y="1161"/>
                    <a:pt x="897" y="1161"/>
                    <a:pt x="898" y="1161"/>
                  </a:cubicBezTo>
                  <a:cubicBezTo>
                    <a:pt x="898" y="1161"/>
                    <a:pt x="899" y="1161"/>
                    <a:pt x="900" y="1161"/>
                  </a:cubicBezTo>
                  <a:cubicBezTo>
                    <a:pt x="900" y="1161"/>
                    <a:pt x="901" y="1160"/>
                    <a:pt x="901" y="1159"/>
                  </a:cubicBezTo>
                  <a:cubicBezTo>
                    <a:pt x="902" y="1159"/>
                    <a:pt x="902" y="1159"/>
                    <a:pt x="902" y="1159"/>
                  </a:cubicBezTo>
                  <a:cubicBezTo>
                    <a:pt x="902" y="1158"/>
                    <a:pt x="902" y="1157"/>
                    <a:pt x="902" y="1156"/>
                  </a:cubicBezTo>
                  <a:cubicBezTo>
                    <a:pt x="902" y="1155"/>
                    <a:pt x="902" y="1154"/>
                    <a:pt x="901" y="1153"/>
                  </a:cubicBezTo>
                  <a:cubicBezTo>
                    <a:pt x="900" y="1151"/>
                    <a:pt x="898" y="1149"/>
                    <a:pt x="896" y="1146"/>
                  </a:cubicBezTo>
                  <a:cubicBezTo>
                    <a:pt x="892" y="1142"/>
                    <a:pt x="885" y="1137"/>
                    <a:pt x="875" y="1130"/>
                  </a:cubicBezTo>
                  <a:cubicBezTo>
                    <a:pt x="841" y="1104"/>
                    <a:pt x="774" y="1061"/>
                    <a:pt x="694" y="1011"/>
                  </a:cubicBezTo>
                  <a:cubicBezTo>
                    <a:pt x="573" y="936"/>
                    <a:pt x="421" y="845"/>
                    <a:pt x="300" y="773"/>
                  </a:cubicBezTo>
                  <a:cubicBezTo>
                    <a:pt x="239" y="736"/>
                    <a:pt x="185" y="705"/>
                    <a:pt x="147" y="682"/>
                  </a:cubicBezTo>
                  <a:cubicBezTo>
                    <a:pt x="128" y="671"/>
                    <a:pt x="113" y="662"/>
                    <a:pt x="103" y="655"/>
                  </a:cubicBezTo>
                  <a:cubicBezTo>
                    <a:pt x="97" y="652"/>
                    <a:pt x="93" y="650"/>
                    <a:pt x="91" y="648"/>
                  </a:cubicBezTo>
                  <a:cubicBezTo>
                    <a:pt x="89" y="647"/>
                    <a:pt x="88" y="646"/>
                    <a:pt x="88" y="646"/>
                  </a:cubicBezTo>
                  <a:cubicBezTo>
                    <a:pt x="87" y="645"/>
                    <a:pt x="87" y="645"/>
                    <a:pt x="87" y="645"/>
                  </a:cubicBezTo>
                  <a:cubicBezTo>
                    <a:pt x="87" y="645"/>
                    <a:pt x="87" y="645"/>
                    <a:pt x="87" y="645"/>
                  </a:cubicBezTo>
                  <a:cubicBezTo>
                    <a:pt x="85" y="648"/>
                    <a:pt x="85" y="648"/>
                    <a:pt x="85" y="648"/>
                  </a:cubicBezTo>
                  <a:cubicBezTo>
                    <a:pt x="87" y="646"/>
                    <a:pt x="87" y="646"/>
                    <a:pt x="87" y="646"/>
                  </a:cubicBezTo>
                  <a:cubicBezTo>
                    <a:pt x="87" y="645"/>
                    <a:pt x="87" y="645"/>
                    <a:pt x="87" y="645"/>
                  </a:cubicBezTo>
                  <a:cubicBezTo>
                    <a:pt x="85" y="648"/>
                    <a:pt x="85" y="648"/>
                    <a:pt x="85" y="648"/>
                  </a:cubicBezTo>
                  <a:cubicBezTo>
                    <a:pt x="87" y="646"/>
                    <a:pt x="87" y="646"/>
                    <a:pt x="87" y="646"/>
                  </a:cubicBezTo>
                  <a:cubicBezTo>
                    <a:pt x="85" y="648"/>
                    <a:pt x="85" y="648"/>
                    <a:pt x="85" y="648"/>
                  </a:cubicBezTo>
                  <a:cubicBezTo>
                    <a:pt x="88" y="646"/>
                    <a:pt x="88" y="646"/>
                    <a:pt x="88" y="646"/>
                  </a:cubicBezTo>
                  <a:cubicBezTo>
                    <a:pt x="87" y="646"/>
                    <a:pt x="87" y="646"/>
                    <a:pt x="87" y="646"/>
                  </a:cubicBezTo>
                  <a:cubicBezTo>
                    <a:pt x="85" y="648"/>
                    <a:pt x="85" y="648"/>
                    <a:pt x="85" y="648"/>
                  </a:cubicBezTo>
                  <a:cubicBezTo>
                    <a:pt x="88" y="646"/>
                    <a:pt x="88" y="646"/>
                    <a:pt x="88" y="646"/>
                  </a:cubicBezTo>
                  <a:cubicBezTo>
                    <a:pt x="84" y="648"/>
                    <a:pt x="84" y="648"/>
                    <a:pt x="84" y="648"/>
                  </a:cubicBezTo>
                  <a:cubicBezTo>
                    <a:pt x="88" y="648"/>
                    <a:pt x="88" y="648"/>
                    <a:pt x="88" y="648"/>
                  </a:cubicBezTo>
                  <a:cubicBezTo>
                    <a:pt x="88" y="647"/>
                    <a:pt x="88" y="647"/>
                    <a:pt x="88" y="646"/>
                  </a:cubicBezTo>
                  <a:cubicBezTo>
                    <a:pt x="84" y="648"/>
                    <a:pt x="84" y="648"/>
                    <a:pt x="84" y="648"/>
                  </a:cubicBezTo>
                  <a:cubicBezTo>
                    <a:pt x="88" y="648"/>
                    <a:pt x="88" y="648"/>
                    <a:pt x="88" y="648"/>
                  </a:cubicBezTo>
                  <a:cubicBezTo>
                    <a:pt x="84" y="648"/>
                    <a:pt x="84" y="648"/>
                    <a:pt x="84" y="648"/>
                  </a:cubicBezTo>
                  <a:cubicBezTo>
                    <a:pt x="88" y="650"/>
                    <a:pt x="88" y="650"/>
                    <a:pt x="88" y="650"/>
                  </a:cubicBezTo>
                  <a:cubicBezTo>
                    <a:pt x="88" y="649"/>
                    <a:pt x="88" y="649"/>
                    <a:pt x="88" y="648"/>
                  </a:cubicBezTo>
                  <a:cubicBezTo>
                    <a:pt x="84" y="648"/>
                    <a:pt x="84" y="648"/>
                    <a:pt x="84" y="648"/>
                  </a:cubicBezTo>
                  <a:cubicBezTo>
                    <a:pt x="88" y="650"/>
                    <a:pt x="88" y="650"/>
                    <a:pt x="88" y="650"/>
                  </a:cubicBezTo>
                  <a:cubicBezTo>
                    <a:pt x="84" y="648"/>
                    <a:pt x="84" y="648"/>
                    <a:pt x="84" y="648"/>
                  </a:cubicBezTo>
                  <a:cubicBezTo>
                    <a:pt x="87" y="651"/>
                    <a:pt x="87" y="651"/>
                    <a:pt x="87" y="651"/>
                  </a:cubicBezTo>
                  <a:cubicBezTo>
                    <a:pt x="88" y="651"/>
                    <a:pt x="88" y="650"/>
                    <a:pt x="88" y="650"/>
                  </a:cubicBezTo>
                  <a:cubicBezTo>
                    <a:pt x="84" y="648"/>
                    <a:pt x="84" y="648"/>
                    <a:pt x="84" y="648"/>
                  </a:cubicBezTo>
                  <a:cubicBezTo>
                    <a:pt x="87" y="651"/>
                    <a:pt x="87" y="651"/>
                    <a:pt x="87" y="651"/>
                  </a:cubicBezTo>
                  <a:cubicBezTo>
                    <a:pt x="84" y="648"/>
                    <a:pt x="84" y="648"/>
                    <a:pt x="84" y="648"/>
                  </a:cubicBezTo>
                  <a:cubicBezTo>
                    <a:pt x="82" y="652"/>
                    <a:pt x="82" y="652"/>
                    <a:pt x="82" y="652"/>
                  </a:cubicBezTo>
                  <a:cubicBezTo>
                    <a:pt x="82" y="652"/>
                    <a:pt x="281" y="774"/>
                    <a:pt x="482" y="896"/>
                  </a:cubicBezTo>
                  <a:cubicBezTo>
                    <a:pt x="582" y="957"/>
                    <a:pt x="683" y="1018"/>
                    <a:pt x="760" y="1064"/>
                  </a:cubicBezTo>
                  <a:cubicBezTo>
                    <a:pt x="798" y="1087"/>
                    <a:pt x="831" y="1106"/>
                    <a:pt x="854" y="1119"/>
                  </a:cubicBezTo>
                  <a:cubicBezTo>
                    <a:pt x="866" y="1126"/>
                    <a:pt x="875" y="1131"/>
                    <a:pt x="882" y="1134"/>
                  </a:cubicBezTo>
                  <a:cubicBezTo>
                    <a:pt x="886" y="1136"/>
                    <a:pt x="888" y="1138"/>
                    <a:pt x="890" y="1139"/>
                  </a:cubicBezTo>
                  <a:cubicBezTo>
                    <a:pt x="892" y="1139"/>
                    <a:pt x="892" y="1140"/>
                    <a:pt x="893" y="1140"/>
                  </a:cubicBezTo>
                  <a:cubicBezTo>
                    <a:pt x="894" y="1140"/>
                    <a:pt x="894" y="1140"/>
                    <a:pt x="894" y="1140"/>
                  </a:cubicBezTo>
                  <a:cubicBezTo>
                    <a:pt x="895" y="1140"/>
                    <a:pt x="895" y="1140"/>
                    <a:pt x="896" y="1140"/>
                  </a:cubicBezTo>
                  <a:cubicBezTo>
                    <a:pt x="896" y="1140"/>
                    <a:pt x="897" y="1140"/>
                    <a:pt x="898" y="1140"/>
                  </a:cubicBezTo>
                  <a:cubicBezTo>
                    <a:pt x="898" y="1140"/>
                    <a:pt x="899" y="1139"/>
                    <a:pt x="900" y="1138"/>
                  </a:cubicBezTo>
                  <a:cubicBezTo>
                    <a:pt x="900" y="1138"/>
                    <a:pt x="900" y="1136"/>
                    <a:pt x="900" y="1135"/>
                  </a:cubicBezTo>
                  <a:cubicBezTo>
                    <a:pt x="900" y="1134"/>
                    <a:pt x="899" y="1133"/>
                    <a:pt x="898" y="1133"/>
                  </a:cubicBezTo>
                  <a:cubicBezTo>
                    <a:pt x="898" y="1133"/>
                    <a:pt x="895" y="1131"/>
                    <a:pt x="889" y="1128"/>
                  </a:cubicBezTo>
                  <a:cubicBezTo>
                    <a:pt x="845" y="1101"/>
                    <a:pt x="647" y="982"/>
                    <a:pt x="461" y="867"/>
                  </a:cubicBezTo>
                  <a:cubicBezTo>
                    <a:pt x="367" y="810"/>
                    <a:pt x="276" y="753"/>
                    <a:pt x="209" y="710"/>
                  </a:cubicBezTo>
                  <a:cubicBezTo>
                    <a:pt x="176" y="689"/>
                    <a:pt x="148" y="671"/>
                    <a:pt x="128" y="657"/>
                  </a:cubicBezTo>
                  <a:cubicBezTo>
                    <a:pt x="119" y="651"/>
                    <a:pt x="111" y="645"/>
                    <a:pt x="106" y="641"/>
                  </a:cubicBezTo>
                  <a:cubicBezTo>
                    <a:pt x="104" y="639"/>
                    <a:pt x="102" y="637"/>
                    <a:pt x="101" y="636"/>
                  </a:cubicBezTo>
                  <a:cubicBezTo>
                    <a:pt x="100" y="636"/>
                    <a:pt x="100" y="635"/>
                    <a:pt x="99" y="635"/>
                  </a:cubicBezTo>
                  <a:cubicBezTo>
                    <a:pt x="99" y="635"/>
                    <a:pt x="99" y="635"/>
                    <a:pt x="99" y="635"/>
                  </a:cubicBezTo>
                  <a:cubicBezTo>
                    <a:pt x="97" y="636"/>
                    <a:pt x="97" y="636"/>
                    <a:pt x="97" y="636"/>
                  </a:cubicBezTo>
                  <a:cubicBezTo>
                    <a:pt x="100" y="636"/>
                    <a:pt x="100" y="636"/>
                    <a:pt x="100" y="636"/>
                  </a:cubicBezTo>
                  <a:cubicBezTo>
                    <a:pt x="100" y="635"/>
                    <a:pt x="99" y="635"/>
                    <a:pt x="99" y="635"/>
                  </a:cubicBezTo>
                  <a:cubicBezTo>
                    <a:pt x="97" y="636"/>
                    <a:pt x="97" y="636"/>
                    <a:pt x="97" y="636"/>
                  </a:cubicBezTo>
                  <a:cubicBezTo>
                    <a:pt x="100" y="636"/>
                    <a:pt x="100" y="636"/>
                    <a:pt x="100" y="636"/>
                  </a:cubicBezTo>
                  <a:cubicBezTo>
                    <a:pt x="96" y="636"/>
                    <a:pt x="96" y="636"/>
                    <a:pt x="96" y="636"/>
                  </a:cubicBezTo>
                  <a:cubicBezTo>
                    <a:pt x="99" y="638"/>
                    <a:pt x="99" y="638"/>
                    <a:pt x="99" y="638"/>
                  </a:cubicBezTo>
                  <a:cubicBezTo>
                    <a:pt x="100" y="638"/>
                    <a:pt x="100" y="637"/>
                    <a:pt x="100" y="636"/>
                  </a:cubicBezTo>
                  <a:cubicBezTo>
                    <a:pt x="96" y="636"/>
                    <a:pt x="96" y="636"/>
                    <a:pt x="96" y="636"/>
                  </a:cubicBezTo>
                  <a:cubicBezTo>
                    <a:pt x="99" y="638"/>
                    <a:pt x="99" y="638"/>
                    <a:pt x="99" y="638"/>
                  </a:cubicBezTo>
                  <a:cubicBezTo>
                    <a:pt x="99" y="638"/>
                    <a:pt x="99" y="638"/>
                    <a:pt x="99" y="638"/>
                  </a:cubicBezTo>
                  <a:cubicBezTo>
                    <a:pt x="97" y="637"/>
                    <a:pt x="97" y="637"/>
                    <a:pt x="97" y="637"/>
                  </a:cubicBezTo>
                  <a:cubicBezTo>
                    <a:pt x="98" y="639"/>
                    <a:pt x="98" y="639"/>
                    <a:pt x="98" y="639"/>
                  </a:cubicBezTo>
                  <a:cubicBezTo>
                    <a:pt x="98" y="639"/>
                    <a:pt x="99" y="639"/>
                    <a:pt x="99" y="638"/>
                  </a:cubicBezTo>
                  <a:cubicBezTo>
                    <a:pt x="97" y="637"/>
                    <a:pt x="97" y="637"/>
                    <a:pt x="97" y="637"/>
                  </a:cubicBezTo>
                  <a:cubicBezTo>
                    <a:pt x="98" y="639"/>
                    <a:pt x="98" y="639"/>
                    <a:pt x="98" y="639"/>
                  </a:cubicBezTo>
                  <a:cubicBezTo>
                    <a:pt x="97" y="638"/>
                    <a:pt x="97" y="638"/>
                    <a:pt x="97" y="638"/>
                  </a:cubicBezTo>
                  <a:cubicBezTo>
                    <a:pt x="97" y="640"/>
                    <a:pt x="97" y="640"/>
                    <a:pt x="97" y="640"/>
                  </a:cubicBezTo>
                  <a:cubicBezTo>
                    <a:pt x="98" y="639"/>
                    <a:pt x="98" y="639"/>
                    <a:pt x="98" y="639"/>
                  </a:cubicBezTo>
                  <a:cubicBezTo>
                    <a:pt x="97" y="638"/>
                    <a:pt x="97" y="638"/>
                    <a:pt x="97" y="638"/>
                  </a:cubicBezTo>
                  <a:cubicBezTo>
                    <a:pt x="97" y="640"/>
                    <a:pt x="97" y="640"/>
                    <a:pt x="97" y="640"/>
                  </a:cubicBezTo>
                  <a:cubicBezTo>
                    <a:pt x="97" y="639"/>
                    <a:pt x="97" y="639"/>
                    <a:pt x="97" y="639"/>
                  </a:cubicBezTo>
                  <a:cubicBezTo>
                    <a:pt x="97" y="640"/>
                    <a:pt x="97" y="640"/>
                    <a:pt x="97" y="640"/>
                  </a:cubicBezTo>
                  <a:cubicBezTo>
                    <a:pt x="97" y="640"/>
                    <a:pt x="97" y="640"/>
                    <a:pt x="97" y="640"/>
                  </a:cubicBezTo>
                  <a:cubicBezTo>
                    <a:pt x="97" y="639"/>
                    <a:pt x="97" y="639"/>
                    <a:pt x="97" y="639"/>
                  </a:cubicBezTo>
                  <a:cubicBezTo>
                    <a:pt x="97" y="640"/>
                    <a:pt x="97" y="640"/>
                    <a:pt x="97" y="640"/>
                  </a:cubicBezTo>
                  <a:cubicBezTo>
                    <a:pt x="97" y="640"/>
                    <a:pt x="99" y="640"/>
                    <a:pt x="101" y="641"/>
                  </a:cubicBezTo>
                  <a:cubicBezTo>
                    <a:pt x="106" y="642"/>
                    <a:pt x="113" y="646"/>
                    <a:pt x="122" y="651"/>
                  </a:cubicBezTo>
                  <a:cubicBezTo>
                    <a:pt x="156" y="669"/>
                    <a:pt x="219" y="709"/>
                    <a:pt x="295" y="757"/>
                  </a:cubicBezTo>
                  <a:cubicBezTo>
                    <a:pt x="409" y="830"/>
                    <a:pt x="552" y="924"/>
                    <a:pt x="670" y="1000"/>
                  </a:cubicBezTo>
                  <a:cubicBezTo>
                    <a:pt x="729" y="1037"/>
                    <a:pt x="782" y="1071"/>
                    <a:pt x="823" y="1094"/>
                  </a:cubicBezTo>
                  <a:cubicBezTo>
                    <a:pt x="843" y="1106"/>
                    <a:pt x="860" y="1116"/>
                    <a:pt x="873" y="1122"/>
                  </a:cubicBezTo>
                  <a:cubicBezTo>
                    <a:pt x="879" y="1126"/>
                    <a:pt x="885" y="1128"/>
                    <a:pt x="890" y="1130"/>
                  </a:cubicBezTo>
                  <a:cubicBezTo>
                    <a:pt x="892" y="1131"/>
                    <a:pt x="894" y="1132"/>
                    <a:pt x="896" y="1132"/>
                  </a:cubicBezTo>
                  <a:cubicBezTo>
                    <a:pt x="897" y="1133"/>
                    <a:pt x="899" y="1133"/>
                    <a:pt x="901" y="1133"/>
                  </a:cubicBezTo>
                  <a:cubicBezTo>
                    <a:pt x="901" y="1133"/>
                    <a:pt x="902" y="1133"/>
                    <a:pt x="903" y="1132"/>
                  </a:cubicBezTo>
                  <a:cubicBezTo>
                    <a:pt x="904" y="1132"/>
                    <a:pt x="906" y="1131"/>
                    <a:pt x="906" y="1130"/>
                  </a:cubicBezTo>
                  <a:cubicBezTo>
                    <a:pt x="907" y="1129"/>
                    <a:pt x="907" y="1128"/>
                    <a:pt x="907" y="1127"/>
                  </a:cubicBezTo>
                  <a:cubicBezTo>
                    <a:pt x="906" y="1126"/>
                    <a:pt x="906" y="1125"/>
                    <a:pt x="905" y="1125"/>
                  </a:cubicBezTo>
                  <a:cubicBezTo>
                    <a:pt x="104" y="624"/>
                    <a:pt x="104" y="624"/>
                    <a:pt x="104" y="624"/>
                  </a:cubicBezTo>
                  <a:cubicBezTo>
                    <a:pt x="102" y="628"/>
                    <a:pt x="102" y="628"/>
                    <a:pt x="102" y="628"/>
                  </a:cubicBezTo>
                  <a:cubicBezTo>
                    <a:pt x="106" y="630"/>
                    <a:pt x="106" y="630"/>
                    <a:pt x="106" y="630"/>
                  </a:cubicBezTo>
                  <a:cubicBezTo>
                    <a:pt x="103" y="628"/>
                    <a:pt x="103" y="628"/>
                    <a:pt x="103" y="628"/>
                  </a:cubicBezTo>
                  <a:cubicBezTo>
                    <a:pt x="104" y="631"/>
                    <a:pt x="104" y="631"/>
                    <a:pt x="104" y="631"/>
                  </a:cubicBezTo>
                  <a:cubicBezTo>
                    <a:pt x="104" y="631"/>
                    <a:pt x="105" y="631"/>
                    <a:pt x="106" y="630"/>
                  </a:cubicBezTo>
                  <a:cubicBezTo>
                    <a:pt x="103" y="628"/>
                    <a:pt x="103" y="628"/>
                    <a:pt x="103" y="628"/>
                  </a:cubicBezTo>
                  <a:cubicBezTo>
                    <a:pt x="104" y="631"/>
                    <a:pt x="104" y="631"/>
                    <a:pt x="104" y="631"/>
                  </a:cubicBezTo>
                  <a:cubicBezTo>
                    <a:pt x="103" y="629"/>
                    <a:pt x="103" y="629"/>
                    <a:pt x="103" y="629"/>
                  </a:cubicBezTo>
                  <a:cubicBezTo>
                    <a:pt x="103" y="631"/>
                    <a:pt x="103" y="631"/>
                    <a:pt x="103" y="631"/>
                  </a:cubicBezTo>
                  <a:cubicBezTo>
                    <a:pt x="103" y="631"/>
                    <a:pt x="103" y="631"/>
                    <a:pt x="104" y="631"/>
                  </a:cubicBezTo>
                  <a:cubicBezTo>
                    <a:pt x="103" y="629"/>
                    <a:pt x="103" y="629"/>
                    <a:pt x="103" y="629"/>
                  </a:cubicBezTo>
                  <a:cubicBezTo>
                    <a:pt x="103" y="631"/>
                    <a:pt x="103" y="631"/>
                    <a:pt x="103" y="631"/>
                  </a:cubicBezTo>
                  <a:cubicBezTo>
                    <a:pt x="103" y="631"/>
                    <a:pt x="103" y="631"/>
                    <a:pt x="103" y="631"/>
                  </a:cubicBezTo>
                  <a:cubicBezTo>
                    <a:pt x="103" y="631"/>
                    <a:pt x="103" y="631"/>
                    <a:pt x="103" y="631"/>
                  </a:cubicBezTo>
                  <a:cubicBezTo>
                    <a:pt x="103" y="631"/>
                    <a:pt x="103" y="631"/>
                    <a:pt x="103" y="631"/>
                  </a:cubicBezTo>
                  <a:cubicBezTo>
                    <a:pt x="103" y="631"/>
                    <a:pt x="103" y="631"/>
                    <a:pt x="103" y="631"/>
                  </a:cubicBezTo>
                  <a:cubicBezTo>
                    <a:pt x="103" y="631"/>
                    <a:pt x="103" y="631"/>
                    <a:pt x="103" y="631"/>
                  </a:cubicBezTo>
                  <a:cubicBezTo>
                    <a:pt x="103" y="631"/>
                    <a:pt x="105" y="632"/>
                    <a:pt x="107" y="633"/>
                  </a:cubicBezTo>
                  <a:cubicBezTo>
                    <a:pt x="111" y="635"/>
                    <a:pt x="119" y="638"/>
                    <a:pt x="128" y="643"/>
                  </a:cubicBezTo>
                  <a:cubicBezTo>
                    <a:pt x="162" y="662"/>
                    <a:pt x="226" y="700"/>
                    <a:pt x="302" y="748"/>
                  </a:cubicBezTo>
                  <a:cubicBezTo>
                    <a:pt x="418" y="819"/>
                    <a:pt x="562" y="910"/>
                    <a:pt x="680" y="983"/>
                  </a:cubicBezTo>
                  <a:cubicBezTo>
                    <a:pt x="739" y="1019"/>
                    <a:pt x="791" y="1051"/>
                    <a:pt x="830" y="1074"/>
                  </a:cubicBezTo>
                  <a:cubicBezTo>
                    <a:pt x="849" y="1086"/>
                    <a:pt x="865" y="1095"/>
                    <a:pt x="877" y="1102"/>
                  </a:cubicBezTo>
                  <a:cubicBezTo>
                    <a:pt x="883" y="1105"/>
                    <a:pt x="887" y="1107"/>
                    <a:pt x="891" y="1109"/>
                  </a:cubicBezTo>
                  <a:cubicBezTo>
                    <a:pt x="893" y="1110"/>
                    <a:pt x="895" y="1110"/>
                    <a:pt x="896" y="1111"/>
                  </a:cubicBezTo>
                  <a:cubicBezTo>
                    <a:pt x="897" y="1111"/>
                    <a:pt x="899" y="1112"/>
                    <a:pt x="900" y="1112"/>
                  </a:cubicBezTo>
                  <a:cubicBezTo>
                    <a:pt x="901" y="1112"/>
                    <a:pt x="901" y="1112"/>
                    <a:pt x="902" y="1111"/>
                  </a:cubicBezTo>
                  <a:cubicBezTo>
                    <a:pt x="903" y="1111"/>
                    <a:pt x="904" y="1111"/>
                    <a:pt x="904" y="1110"/>
                  </a:cubicBezTo>
                  <a:cubicBezTo>
                    <a:pt x="905" y="1109"/>
                    <a:pt x="905" y="1108"/>
                    <a:pt x="905" y="1107"/>
                  </a:cubicBezTo>
                  <a:cubicBezTo>
                    <a:pt x="904" y="1106"/>
                    <a:pt x="904" y="1105"/>
                    <a:pt x="903" y="1104"/>
                  </a:cubicBezTo>
                  <a:cubicBezTo>
                    <a:pt x="903" y="1104"/>
                    <a:pt x="900" y="1102"/>
                    <a:pt x="894" y="1099"/>
                  </a:cubicBezTo>
                  <a:cubicBezTo>
                    <a:pt x="851" y="1073"/>
                    <a:pt x="657" y="956"/>
                    <a:pt x="473" y="844"/>
                  </a:cubicBezTo>
                  <a:cubicBezTo>
                    <a:pt x="382" y="788"/>
                    <a:pt x="293" y="733"/>
                    <a:pt x="227" y="690"/>
                  </a:cubicBezTo>
                  <a:cubicBezTo>
                    <a:pt x="194" y="669"/>
                    <a:pt x="166" y="651"/>
                    <a:pt x="148" y="638"/>
                  </a:cubicBezTo>
                  <a:cubicBezTo>
                    <a:pt x="138" y="631"/>
                    <a:pt x="131" y="626"/>
                    <a:pt x="126" y="622"/>
                  </a:cubicBezTo>
                  <a:cubicBezTo>
                    <a:pt x="123" y="620"/>
                    <a:pt x="121" y="618"/>
                    <a:pt x="120" y="617"/>
                  </a:cubicBezTo>
                  <a:cubicBezTo>
                    <a:pt x="120" y="617"/>
                    <a:pt x="119" y="616"/>
                    <a:pt x="119" y="616"/>
                  </a:cubicBezTo>
                  <a:cubicBezTo>
                    <a:pt x="119" y="616"/>
                    <a:pt x="119" y="616"/>
                    <a:pt x="119" y="616"/>
                  </a:cubicBezTo>
                  <a:cubicBezTo>
                    <a:pt x="117" y="617"/>
                    <a:pt x="117" y="617"/>
                    <a:pt x="117" y="617"/>
                  </a:cubicBezTo>
                  <a:cubicBezTo>
                    <a:pt x="119" y="617"/>
                    <a:pt x="119" y="617"/>
                    <a:pt x="119" y="617"/>
                  </a:cubicBezTo>
                  <a:cubicBezTo>
                    <a:pt x="119" y="616"/>
                    <a:pt x="119" y="616"/>
                    <a:pt x="119" y="616"/>
                  </a:cubicBezTo>
                  <a:cubicBezTo>
                    <a:pt x="117" y="617"/>
                    <a:pt x="117" y="617"/>
                    <a:pt x="117" y="617"/>
                  </a:cubicBezTo>
                  <a:cubicBezTo>
                    <a:pt x="119" y="617"/>
                    <a:pt x="119" y="617"/>
                    <a:pt x="119" y="617"/>
                  </a:cubicBezTo>
                  <a:cubicBezTo>
                    <a:pt x="116" y="617"/>
                    <a:pt x="116" y="617"/>
                    <a:pt x="116" y="617"/>
                  </a:cubicBezTo>
                  <a:cubicBezTo>
                    <a:pt x="119" y="619"/>
                    <a:pt x="119" y="619"/>
                    <a:pt x="119" y="619"/>
                  </a:cubicBezTo>
                  <a:cubicBezTo>
                    <a:pt x="119" y="618"/>
                    <a:pt x="119" y="618"/>
                    <a:pt x="119" y="617"/>
                  </a:cubicBezTo>
                  <a:cubicBezTo>
                    <a:pt x="116" y="617"/>
                    <a:pt x="116" y="617"/>
                    <a:pt x="116" y="617"/>
                  </a:cubicBezTo>
                  <a:cubicBezTo>
                    <a:pt x="119" y="619"/>
                    <a:pt x="119" y="619"/>
                    <a:pt x="119" y="619"/>
                  </a:cubicBezTo>
                  <a:cubicBezTo>
                    <a:pt x="115" y="617"/>
                    <a:pt x="115" y="617"/>
                    <a:pt x="115" y="617"/>
                  </a:cubicBezTo>
                  <a:cubicBezTo>
                    <a:pt x="113" y="620"/>
                    <a:pt x="113" y="620"/>
                    <a:pt x="113" y="620"/>
                  </a:cubicBezTo>
                  <a:cubicBezTo>
                    <a:pt x="113" y="620"/>
                    <a:pt x="301" y="741"/>
                    <a:pt x="493" y="861"/>
                  </a:cubicBezTo>
                  <a:cubicBezTo>
                    <a:pt x="590" y="922"/>
                    <a:pt x="687" y="982"/>
                    <a:pt x="763" y="1027"/>
                  </a:cubicBezTo>
                  <a:cubicBezTo>
                    <a:pt x="801" y="1050"/>
                    <a:pt x="834" y="1069"/>
                    <a:pt x="859" y="1082"/>
                  </a:cubicBezTo>
                  <a:cubicBezTo>
                    <a:pt x="871" y="1089"/>
                    <a:pt x="881" y="1094"/>
                    <a:pt x="889" y="1097"/>
                  </a:cubicBezTo>
                  <a:cubicBezTo>
                    <a:pt x="893" y="1099"/>
                    <a:pt x="896" y="1101"/>
                    <a:pt x="899" y="1102"/>
                  </a:cubicBezTo>
                  <a:cubicBezTo>
                    <a:pt x="902" y="1103"/>
                    <a:pt x="904" y="1103"/>
                    <a:pt x="906" y="1103"/>
                  </a:cubicBezTo>
                  <a:cubicBezTo>
                    <a:pt x="907" y="1103"/>
                    <a:pt x="908" y="1103"/>
                    <a:pt x="909" y="1103"/>
                  </a:cubicBezTo>
                  <a:cubicBezTo>
                    <a:pt x="910" y="1103"/>
                    <a:pt x="911" y="1102"/>
                    <a:pt x="911" y="1101"/>
                  </a:cubicBezTo>
                  <a:cubicBezTo>
                    <a:pt x="911" y="1101"/>
                    <a:pt x="911" y="1101"/>
                    <a:pt x="911" y="1101"/>
                  </a:cubicBezTo>
                  <a:cubicBezTo>
                    <a:pt x="912" y="1100"/>
                    <a:pt x="912" y="1099"/>
                    <a:pt x="912" y="1099"/>
                  </a:cubicBezTo>
                  <a:cubicBezTo>
                    <a:pt x="912" y="1098"/>
                    <a:pt x="912" y="1097"/>
                    <a:pt x="912" y="1097"/>
                  </a:cubicBezTo>
                  <a:cubicBezTo>
                    <a:pt x="911" y="1096"/>
                    <a:pt x="911" y="1096"/>
                    <a:pt x="911" y="1096"/>
                  </a:cubicBezTo>
                  <a:cubicBezTo>
                    <a:pt x="910" y="1095"/>
                    <a:pt x="910" y="1095"/>
                    <a:pt x="910" y="1095"/>
                  </a:cubicBezTo>
                  <a:cubicBezTo>
                    <a:pt x="909" y="1094"/>
                    <a:pt x="908" y="1093"/>
                    <a:pt x="906" y="1092"/>
                  </a:cubicBezTo>
                  <a:cubicBezTo>
                    <a:pt x="889" y="1081"/>
                    <a:pt x="832" y="1045"/>
                    <a:pt x="756" y="997"/>
                  </a:cubicBezTo>
                  <a:cubicBezTo>
                    <a:pt x="525" y="853"/>
                    <a:pt x="119" y="601"/>
                    <a:pt x="119" y="601"/>
                  </a:cubicBezTo>
                  <a:cubicBezTo>
                    <a:pt x="117" y="604"/>
                    <a:pt x="117" y="604"/>
                    <a:pt x="117" y="604"/>
                  </a:cubicBezTo>
                  <a:cubicBezTo>
                    <a:pt x="120" y="606"/>
                    <a:pt x="120" y="606"/>
                    <a:pt x="120" y="606"/>
                  </a:cubicBezTo>
                  <a:cubicBezTo>
                    <a:pt x="118" y="605"/>
                    <a:pt x="118" y="605"/>
                    <a:pt x="118" y="605"/>
                  </a:cubicBezTo>
                  <a:cubicBezTo>
                    <a:pt x="119" y="607"/>
                    <a:pt x="119" y="607"/>
                    <a:pt x="119" y="607"/>
                  </a:cubicBezTo>
                  <a:cubicBezTo>
                    <a:pt x="119" y="607"/>
                    <a:pt x="120" y="607"/>
                    <a:pt x="120" y="606"/>
                  </a:cubicBezTo>
                  <a:cubicBezTo>
                    <a:pt x="118" y="605"/>
                    <a:pt x="118" y="605"/>
                    <a:pt x="118" y="605"/>
                  </a:cubicBezTo>
                  <a:cubicBezTo>
                    <a:pt x="119" y="607"/>
                    <a:pt x="119" y="607"/>
                    <a:pt x="119" y="607"/>
                  </a:cubicBezTo>
                  <a:cubicBezTo>
                    <a:pt x="118" y="606"/>
                    <a:pt x="118" y="606"/>
                    <a:pt x="118" y="606"/>
                  </a:cubicBezTo>
                  <a:cubicBezTo>
                    <a:pt x="119" y="607"/>
                    <a:pt x="119" y="607"/>
                    <a:pt x="119" y="607"/>
                  </a:cubicBezTo>
                  <a:cubicBezTo>
                    <a:pt x="119" y="607"/>
                    <a:pt x="119" y="607"/>
                    <a:pt x="119" y="607"/>
                  </a:cubicBezTo>
                  <a:cubicBezTo>
                    <a:pt x="118" y="606"/>
                    <a:pt x="118" y="606"/>
                    <a:pt x="118" y="606"/>
                  </a:cubicBezTo>
                  <a:cubicBezTo>
                    <a:pt x="119" y="607"/>
                    <a:pt x="119" y="607"/>
                    <a:pt x="119" y="607"/>
                  </a:cubicBezTo>
                  <a:cubicBezTo>
                    <a:pt x="119" y="607"/>
                    <a:pt x="119" y="607"/>
                    <a:pt x="119" y="607"/>
                  </a:cubicBezTo>
                  <a:cubicBezTo>
                    <a:pt x="119" y="607"/>
                    <a:pt x="121" y="608"/>
                    <a:pt x="123" y="609"/>
                  </a:cubicBezTo>
                  <a:cubicBezTo>
                    <a:pt x="128" y="610"/>
                    <a:pt x="135" y="614"/>
                    <a:pt x="145" y="618"/>
                  </a:cubicBezTo>
                  <a:cubicBezTo>
                    <a:pt x="179" y="636"/>
                    <a:pt x="241" y="675"/>
                    <a:pt x="315" y="722"/>
                  </a:cubicBezTo>
                  <a:cubicBezTo>
                    <a:pt x="426" y="794"/>
                    <a:pt x="564" y="885"/>
                    <a:pt x="679" y="959"/>
                  </a:cubicBezTo>
                  <a:cubicBezTo>
                    <a:pt x="737" y="996"/>
                    <a:pt x="788" y="1028"/>
                    <a:pt x="828" y="1051"/>
                  </a:cubicBezTo>
                  <a:cubicBezTo>
                    <a:pt x="847" y="1063"/>
                    <a:pt x="864" y="1072"/>
                    <a:pt x="877" y="1079"/>
                  </a:cubicBezTo>
                  <a:cubicBezTo>
                    <a:pt x="884" y="1082"/>
                    <a:pt x="889" y="1084"/>
                    <a:pt x="894" y="1086"/>
                  </a:cubicBezTo>
                  <a:cubicBezTo>
                    <a:pt x="898" y="1088"/>
                    <a:pt x="902" y="1089"/>
                    <a:pt x="905" y="1089"/>
                  </a:cubicBezTo>
                  <a:cubicBezTo>
                    <a:pt x="906" y="1089"/>
                    <a:pt x="907" y="1089"/>
                    <a:pt x="908" y="1088"/>
                  </a:cubicBezTo>
                  <a:cubicBezTo>
                    <a:pt x="909" y="1088"/>
                    <a:pt x="910" y="1087"/>
                    <a:pt x="911" y="1086"/>
                  </a:cubicBezTo>
                  <a:cubicBezTo>
                    <a:pt x="912" y="1085"/>
                    <a:pt x="912" y="1084"/>
                    <a:pt x="912" y="1083"/>
                  </a:cubicBezTo>
                  <a:cubicBezTo>
                    <a:pt x="911" y="1082"/>
                    <a:pt x="911" y="1081"/>
                    <a:pt x="910" y="1080"/>
                  </a:cubicBezTo>
                  <a:cubicBezTo>
                    <a:pt x="910" y="1080"/>
                    <a:pt x="907" y="1079"/>
                    <a:pt x="901" y="1075"/>
                  </a:cubicBezTo>
                  <a:cubicBezTo>
                    <a:pt x="858" y="1049"/>
                    <a:pt x="665" y="932"/>
                    <a:pt x="482" y="820"/>
                  </a:cubicBezTo>
                  <a:cubicBezTo>
                    <a:pt x="391" y="764"/>
                    <a:pt x="302" y="709"/>
                    <a:pt x="236" y="667"/>
                  </a:cubicBezTo>
                  <a:cubicBezTo>
                    <a:pt x="203" y="646"/>
                    <a:pt x="176" y="628"/>
                    <a:pt x="157" y="615"/>
                  </a:cubicBezTo>
                  <a:cubicBezTo>
                    <a:pt x="148" y="609"/>
                    <a:pt x="140" y="603"/>
                    <a:pt x="135" y="600"/>
                  </a:cubicBezTo>
                  <a:cubicBezTo>
                    <a:pt x="133" y="598"/>
                    <a:pt x="131" y="596"/>
                    <a:pt x="130" y="595"/>
                  </a:cubicBezTo>
                  <a:cubicBezTo>
                    <a:pt x="129" y="594"/>
                    <a:pt x="129" y="594"/>
                    <a:pt x="129" y="594"/>
                  </a:cubicBezTo>
                  <a:cubicBezTo>
                    <a:pt x="129" y="594"/>
                    <a:pt x="129" y="594"/>
                    <a:pt x="129" y="594"/>
                  </a:cubicBezTo>
                  <a:cubicBezTo>
                    <a:pt x="127" y="595"/>
                    <a:pt x="127" y="595"/>
                    <a:pt x="127" y="595"/>
                  </a:cubicBezTo>
                  <a:cubicBezTo>
                    <a:pt x="129" y="595"/>
                    <a:pt x="129" y="595"/>
                    <a:pt x="129" y="595"/>
                  </a:cubicBezTo>
                  <a:cubicBezTo>
                    <a:pt x="129" y="594"/>
                    <a:pt x="129" y="594"/>
                    <a:pt x="129" y="594"/>
                  </a:cubicBezTo>
                  <a:cubicBezTo>
                    <a:pt x="127" y="595"/>
                    <a:pt x="127" y="595"/>
                    <a:pt x="127" y="595"/>
                  </a:cubicBezTo>
                  <a:cubicBezTo>
                    <a:pt x="129" y="595"/>
                    <a:pt x="129" y="595"/>
                    <a:pt x="129" y="595"/>
                  </a:cubicBezTo>
                  <a:cubicBezTo>
                    <a:pt x="126" y="595"/>
                    <a:pt x="126" y="595"/>
                    <a:pt x="126" y="595"/>
                  </a:cubicBezTo>
                  <a:cubicBezTo>
                    <a:pt x="129" y="597"/>
                    <a:pt x="129" y="597"/>
                    <a:pt x="129" y="597"/>
                  </a:cubicBezTo>
                  <a:cubicBezTo>
                    <a:pt x="129" y="596"/>
                    <a:pt x="129" y="596"/>
                    <a:pt x="129" y="595"/>
                  </a:cubicBezTo>
                  <a:cubicBezTo>
                    <a:pt x="126" y="595"/>
                    <a:pt x="126" y="595"/>
                    <a:pt x="126" y="595"/>
                  </a:cubicBezTo>
                  <a:cubicBezTo>
                    <a:pt x="129" y="597"/>
                    <a:pt x="129" y="597"/>
                    <a:pt x="129" y="597"/>
                  </a:cubicBezTo>
                  <a:cubicBezTo>
                    <a:pt x="125" y="595"/>
                    <a:pt x="125" y="595"/>
                    <a:pt x="125" y="595"/>
                  </a:cubicBezTo>
                  <a:cubicBezTo>
                    <a:pt x="123" y="598"/>
                    <a:pt x="123" y="598"/>
                    <a:pt x="123" y="598"/>
                  </a:cubicBezTo>
                  <a:cubicBezTo>
                    <a:pt x="907" y="1074"/>
                    <a:pt x="907" y="1074"/>
                    <a:pt x="907" y="1074"/>
                  </a:cubicBezTo>
                  <a:cubicBezTo>
                    <a:pt x="908" y="1075"/>
                    <a:pt x="911" y="1074"/>
                    <a:pt x="912" y="1072"/>
                  </a:cubicBezTo>
                  <a:cubicBezTo>
                    <a:pt x="913" y="1070"/>
                    <a:pt x="913" y="1068"/>
                    <a:pt x="911" y="1067"/>
                  </a:cubicBezTo>
                  <a:cubicBezTo>
                    <a:pt x="139" y="585"/>
                    <a:pt x="139" y="585"/>
                    <a:pt x="139" y="585"/>
                  </a:cubicBezTo>
                  <a:cubicBezTo>
                    <a:pt x="137" y="588"/>
                    <a:pt x="137" y="588"/>
                    <a:pt x="137" y="588"/>
                  </a:cubicBezTo>
                  <a:cubicBezTo>
                    <a:pt x="141" y="590"/>
                    <a:pt x="141" y="590"/>
                    <a:pt x="141" y="590"/>
                  </a:cubicBezTo>
                  <a:cubicBezTo>
                    <a:pt x="138" y="589"/>
                    <a:pt x="138" y="589"/>
                    <a:pt x="138" y="589"/>
                  </a:cubicBezTo>
                  <a:cubicBezTo>
                    <a:pt x="139" y="591"/>
                    <a:pt x="139" y="591"/>
                    <a:pt x="139" y="591"/>
                  </a:cubicBezTo>
                  <a:cubicBezTo>
                    <a:pt x="140" y="591"/>
                    <a:pt x="140" y="591"/>
                    <a:pt x="141" y="590"/>
                  </a:cubicBezTo>
                  <a:cubicBezTo>
                    <a:pt x="138" y="589"/>
                    <a:pt x="138" y="589"/>
                    <a:pt x="138" y="589"/>
                  </a:cubicBezTo>
                  <a:cubicBezTo>
                    <a:pt x="139" y="591"/>
                    <a:pt x="139" y="591"/>
                    <a:pt x="139" y="591"/>
                  </a:cubicBezTo>
                  <a:cubicBezTo>
                    <a:pt x="139" y="590"/>
                    <a:pt x="139" y="590"/>
                    <a:pt x="139" y="590"/>
                  </a:cubicBezTo>
                  <a:cubicBezTo>
                    <a:pt x="139" y="592"/>
                    <a:pt x="139" y="592"/>
                    <a:pt x="139" y="592"/>
                  </a:cubicBezTo>
                  <a:cubicBezTo>
                    <a:pt x="139" y="591"/>
                    <a:pt x="139" y="591"/>
                    <a:pt x="139" y="591"/>
                  </a:cubicBezTo>
                  <a:cubicBezTo>
                    <a:pt x="139" y="590"/>
                    <a:pt x="139" y="590"/>
                    <a:pt x="139" y="590"/>
                  </a:cubicBezTo>
                  <a:cubicBezTo>
                    <a:pt x="139" y="592"/>
                    <a:pt x="139" y="592"/>
                    <a:pt x="139" y="592"/>
                  </a:cubicBezTo>
                  <a:cubicBezTo>
                    <a:pt x="139" y="591"/>
                    <a:pt x="139" y="591"/>
                    <a:pt x="139" y="591"/>
                  </a:cubicBezTo>
                  <a:cubicBezTo>
                    <a:pt x="139" y="592"/>
                    <a:pt x="139" y="592"/>
                    <a:pt x="139" y="592"/>
                  </a:cubicBezTo>
                  <a:cubicBezTo>
                    <a:pt x="139" y="592"/>
                    <a:pt x="139" y="592"/>
                    <a:pt x="139" y="592"/>
                  </a:cubicBezTo>
                  <a:cubicBezTo>
                    <a:pt x="139" y="591"/>
                    <a:pt x="139" y="591"/>
                    <a:pt x="139" y="591"/>
                  </a:cubicBezTo>
                  <a:cubicBezTo>
                    <a:pt x="139" y="592"/>
                    <a:pt x="139" y="592"/>
                    <a:pt x="139" y="592"/>
                  </a:cubicBezTo>
                  <a:cubicBezTo>
                    <a:pt x="139" y="592"/>
                    <a:pt x="139" y="592"/>
                    <a:pt x="139" y="592"/>
                  </a:cubicBezTo>
                  <a:cubicBezTo>
                    <a:pt x="139" y="591"/>
                    <a:pt x="141" y="592"/>
                    <a:pt x="143" y="593"/>
                  </a:cubicBezTo>
                  <a:cubicBezTo>
                    <a:pt x="148" y="594"/>
                    <a:pt x="155" y="598"/>
                    <a:pt x="164" y="602"/>
                  </a:cubicBezTo>
                  <a:cubicBezTo>
                    <a:pt x="199" y="620"/>
                    <a:pt x="261" y="657"/>
                    <a:pt x="336" y="704"/>
                  </a:cubicBezTo>
                  <a:cubicBezTo>
                    <a:pt x="448" y="773"/>
                    <a:pt x="587" y="862"/>
                    <a:pt x="701" y="934"/>
                  </a:cubicBezTo>
                  <a:cubicBezTo>
                    <a:pt x="757" y="969"/>
                    <a:pt x="807" y="1001"/>
                    <a:pt x="844" y="1024"/>
                  </a:cubicBezTo>
                  <a:cubicBezTo>
                    <a:pt x="862" y="1035"/>
                    <a:pt x="877" y="1044"/>
                    <a:pt x="888" y="1050"/>
                  </a:cubicBezTo>
                  <a:cubicBezTo>
                    <a:pt x="894" y="1053"/>
                    <a:pt x="898" y="1056"/>
                    <a:pt x="902" y="1057"/>
                  </a:cubicBezTo>
                  <a:cubicBezTo>
                    <a:pt x="903" y="1058"/>
                    <a:pt x="905" y="1059"/>
                    <a:pt x="906" y="1059"/>
                  </a:cubicBezTo>
                  <a:cubicBezTo>
                    <a:pt x="906" y="1060"/>
                    <a:pt x="907" y="1060"/>
                    <a:pt x="908" y="1060"/>
                  </a:cubicBezTo>
                  <a:cubicBezTo>
                    <a:pt x="908" y="1060"/>
                    <a:pt x="909" y="1060"/>
                    <a:pt x="910" y="1060"/>
                  </a:cubicBezTo>
                  <a:cubicBezTo>
                    <a:pt x="910" y="1060"/>
                    <a:pt x="910" y="1060"/>
                    <a:pt x="911" y="1060"/>
                  </a:cubicBezTo>
                  <a:cubicBezTo>
                    <a:pt x="912" y="1060"/>
                    <a:pt x="913" y="1059"/>
                    <a:pt x="913" y="1058"/>
                  </a:cubicBezTo>
                  <a:cubicBezTo>
                    <a:pt x="914" y="1057"/>
                    <a:pt x="914" y="1056"/>
                    <a:pt x="914" y="1055"/>
                  </a:cubicBezTo>
                  <a:cubicBezTo>
                    <a:pt x="914" y="1054"/>
                    <a:pt x="913" y="1053"/>
                    <a:pt x="912" y="1053"/>
                  </a:cubicBezTo>
                  <a:cubicBezTo>
                    <a:pt x="146" y="574"/>
                    <a:pt x="146" y="574"/>
                    <a:pt x="146" y="574"/>
                  </a:cubicBezTo>
                  <a:cubicBezTo>
                    <a:pt x="144" y="577"/>
                    <a:pt x="144" y="577"/>
                    <a:pt x="144" y="577"/>
                  </a:cubicBezTo>
                  <a:cubicBezTo>
                    <a:pt x="147" y="579"/>
                    <a:pt x="147" y="579"/>
                    <a:pt x="147" y="579"/>
                  </a:cubicBezTo>
                  <a:cubicBezTo>
                    <a:pt x="144" y="577"/>
                    <a:pt x="144" y="577"/>
                    <a:pt x="144" y="577"/>
                  </a:cubicBezTo>
                  <a:cubicBezTo>
                    <a:pt x="145" y="581"/>
                    <a:pt x="145" y="581"/>
                    <a:pt x="145" y="581"/>
                  </a:cubicBezTo>
                  <a:cubicBezTo>
                    <a:pt x="146" y="581"/>
                    <a:pt x="147" y="580"/>
                    <a:pt x="147" y="579"/>
                  </a:cubicBezTo>
                  <a:cubicBezTo>
                    <a:pt x="144" y="577"/>
                    <a:pt x="144" y="577"/>
                    <a:pt x="144" y="577"/>
                  </a:cubicBezTo>
                  <a:cubicBezTo>
                    <a:pt x="145" y="581"/>
                    <a:pt x="145" y="581"/>
                    <a:pt x="145" y="581"/>
                  </a:cubicBezTo>
                  <a:cubicBezTo>
                    <a:pt x="144" y="577"/>
                    <a:pt x="144" y="577"/>
                    <a:pt x="144" y="577"/>
                  </a:cubicBezTo>
                  <a:cubicBezTo>
                    <a:pt x="144" y="581"/>
                    <a:pt x="144" y="581"/>
                    <a:pt x="144" y="581"/>
                  </a:cubicBezTo>
                  <a:cubicBezTo>
                    <a:pt x="144" y="581"/>
                    <a:pt x="145" y="581"/>
                    <a:pt x="145" y="581"/>
                  </a:cubicBezTo>
                  <a:cubicBezTo>
                    <a:pt x="144" y="577"/>
                    <a:pt x="144" y="577"/>
                    <a:pt x="144" y="577"/>
                  </a:cubicBezTo>
                  <a:cubicBezTo>
                    <a:pt x="144" y="581"/>
                    <a:pt x="144" y="581"/>
                    <a:pt x="144" y="581"/>
                  </a:cubicBezTo>
                  <a:cubicBezTo>
                    <a:pt x="144" y="577"/>
                    <a:pt x="144" y="577"/>
                    <a:pt x="144" y="577"/>
                  </a:cubicBezTo>
                  <a:cubicBezTo>
                    <a:pt x="143" y="581"/>
                    <a:pt x="143" y="581"/>
                    <a:pt x="143" y="581"/>
                  </a:cubicBezTo>
                  <a:cubicBezTo>
                    <a:pt x="143" y="581"/>
                    <a:pt x="143" y="581"/>
                    <a:pt x="144" y="581"/>
                  </a:cubicBezTo>
                  <a:cubicBezTo>
                    <a:pt x="144" y="577"/>
                    <a:pt x="144" y="577"/>
                    <a:pt x="144" y="577"/>
                  </a:cubicBezTo>
                  <a:cubicBezTo>
                    <a:pt x="143" y="581"/>
                    <a:pt x="143" y="581"/>
                    <a:pt x="143" y="581"/>
                  </a:cubicBezTo>
                  <a:cubicBezTo>
                    <a:pt x="144" y="578"/>
                    <a:pt x="144" y="578"/>
                    <a:pt x="144" y="578"/>
                  </a:cubicBezTo>
                  <a:cubicBezTo>
                    <a:pt x="142" y="581"/>
                    <a:pt x="142" y="581"/>
                    <a:pt x="142" y="581"/>
                  </a:cubicBezTo>
                  <a:cubicBezTo>
                    <a:pt x="143" y="581"/>
                    <a:pt x="143" y="581"/>
                    <a:pt x="143" y="581"/>
                  </a:cubicBezTo>
                  <a:cubicBezTo>
                    <a:pt x="144" y="578"/>
                    <a:pt x="144" y="578"/>
                    <a:pt x="144" y="578"/>
                  </a:cubicBezTo>
                  <a:cubicBezTo>
                    <a:pt x="142" y="581"/>
                    <a:pt x="142" y="581"/>
                    <a:pt x="142" y="581"/>
                  </a:cubicBezTo>
                  <a:cubicBezTo>
                    <a:pt x="143" y="580"/>
                    <a:pt x="143" y="580"/>
                    <a:pt x="143" y="580"/>
                  </a:cubicBezTo>
                  <a:cubicBezTo>
                    <a:pt x="142" y="581"/>
                    <a:pt x="142" y="581"/>
                    <a:pt x="142" y="581"/>
                  </a:cubicBezTo>
                  <a:cubicBezTo>
                    <a:pt x="142" y="581"/>
                    <a:pt x="142" y="581"/>
                    <a:pt x="142" y="581"/>
                  </a:cubicBezTo>
                  <a:cubicBezTo>
                    <a:pt x="143" y="580"/>
                    <a:pt x="143" y="580"/>
                    <a:pt x="143" y="580"/>
                  </a:cubicBezTo>
                  <a:cubicBezTo>
                    <a:pt x="142" y="581"/>
                    <a:pt x="142" y="581"/>
                    <a:pt x="142" y="581"/>
                  </a:cubicBezTo>
                  <a:cubicBezTo>
                    <a:pt x="142" y="581"/>
                    <a:pt x="142" y="581"/>
                    <a:pt x="142" y="581"/>
                  </a:cubicBezTo>
                  <a:cubicBezTo>
                    <a:pt x="144" y="582"/>
                    <a:pt x="148" y="584"/>
                    <a:pt x="155" y="588"/>
                  </a:cubicBezTo>
                  <a:cubicBezTo>
                    <a:pt x="206" y="618"/>
                    <a:pt x="394" y="731"/>
                    <a:pt x="570" y="836"/>
                  </a:cubicBezTo>
                  <a:cubicBezTo>
                    <a:pt x="657" y="889"/>
                    <a:pt x="742" y="940"/>
                    <a:pt x="805" y="977"/>
                  </a:cubicBezTo>
                  <a:cubicBezTo>
                    <a:pt x="836" y="996"/>
                    <a:pt x="862" y="1012"/>
                    <a:pt x="880" y="1023"/>
                  </a:cubicBezTo>
                  <a:cubicBezTo>
                    <a:pt x="898" y="1033"/>
                    <a:pt x="908" y="1040"/>
                    <a:pt x="908" y="1040"/>
                  </a:cubicBezTo>
                  <a:cubicBezTo>
                    <a:pt x="909" y="1040"/>
                    <a:pt x="911" y="1040"/>
                    <a:pt x="912" y="1040"/>
                  </a:cubicBezTo>
                  <a:cubicBezTo>
                    <a:pt x="913" y="1039"/>
                    <a:pt x="914" y="1038"/>
                    <a:pt x="914" y="1036"/>
                  </a:cubicBezTo>
                  <a:cubicBezTo>
                    <a:pt x="914" y="1035"/>
                    <a:pt x="914" y="1034"/>
                    <a:pt x="913" y="1034"/>
                  </a:cubicBezTo>
                  <a:cubicBezTo>
                    <a:pt x="913" y="1033"/>
                    <a:pt x="913" y="1033"/>
                    <a:pt x="913" y="1033"/>
                  </a:cubicBezTo>
                  <a:cubicBezTo>
                    <a:pt x="912" y="1033"/>
                    <a:pt x="912" y="1033"/>
                    <a:pt x="912" y="1033"/>
                  </a:cubicBezTo>
                  <a:cubicBezTo>
                    <a:pt x="911" y="1032"/>
                    <a:pt x="910" y="1031"/>
                    <a:pt x="908" y="1030"/>
                  </a:cubicBezTo>
                  <a:cubicBezTo>
                    <a:pt x="892" y="1020"/>
                    <a:pt x="838" y="985"/>
                    <a:pt x="765" y="940"/>
                  </a:cubicBezTo>
                  <a:cubicBezTo>
                    <a:pt x="547" y="803"/>
                    <a:pt x="161" y="563"/>
                    <a:pt x="161" y="563"/>
                  </a:cubicBezTo>
                  <a:cubicBezTo>
                    <a:pt x="159" y="567"/>
                    <a:pt x="159" y="567"/>
                    <a:pt x="159" y="567"/>
                  </a:cubicBezTo>
                  <a:cubicBezTo>
                    <a:pt x="162" y="569"/>
                    <a:pt x="162" y="569"/>
                    <a:pt x="162" y="569"/>
                  </a:cubicBezTo>
                  <a:cubicBezTo>
                    <a:pt x="159" y="567"/>
                    <a:pt x="159" y="567"/>
                    <a:pt x="159" y="567"/>
                  </a:cubicBezTo>
                  <a:cubicBezTo>
                    <a:pt x="161" y="571"/>
                    <a:pt x="161" y="571"/>
                    <a:pt x="161" y="571"/>
                  </a:cubicBezTo>
                  <a:cubicBezTo>
                    <a:pt x="161" y="570"/>
                    <a:pt x="162" y="570"/>
                    <a:pt x="162" y="569"/>
                  </a:cubicBezTo>
                  <a:cubicBezTo>
                    <a:pt x="159" y="567"/>
                    <a:pt x="159" y="567"/>
                    <a:pt x="159" y="567"/>
                  </a:cubicBezTo>
                  <a:cubicBezTo>
                    <a:pt x="161" y="571"/>
                    <a:pt x="161" y="571"/>
                    <a:pt x="161" y="571"/>
                  </a:cubicBezTo>
                  <a:cubicBezTo>
                    <a:pt x="159" y="567"/>
                    <a:pt x="159" y="567"/>
                    <a:pt x="159" y="567"/>
                  </a:cubicBezTo>
                  <a:cubicBezTo>
                    <a:pt x="159" y="571"/>
                    <a:pt x="159" y="571"/>
                    <a:pt x="159" y="571"/>
                  </a:cubicBezTo>
                  <a:cubicBezTo>
                    <a:pt x="160" y="571"/>
                    <a:pt x="160" y="571"/>
                    <a:pt x="161" y="571"/>
                  </a:cubicBezTo>
                  <a:cubicBezTo>
                    <a:pt x="159" y="567"/>
                    <a:pt x="159" y="567"/>
                    <a:pt x="159" y="567"/>
                  </a:cubicBezTo>
                  <a:cubicBezTo>
                    <a:pt x="159" y="571"/>
                    <a:pt x="159" y="571"/>
                    <a:pt x="159" y="571"/>
                  </a:cubicBezTo>
                  <a:cubicBezTo>
                    <a:pt x="159" y="569"/>
                    <a:pt x="159" y="569"/>
                    <a:pt x="159" y="569"/>
                  </a:cubicBezTo>
                  <a:cubicBezTo>
                    <a:pt x="159" y="571"/>
                    <a:pt x="159" y="571"/>
                    <a:pt x="159" y="571"/>
                  </a:cubicBezTo>
                  <a:cubicBezTo>
                    <a:pt x="159" y="571"/>
                    <a:pt x="159" y="571"/>
                    <a:pt x="159" y="571"/>
                  </a:cubicBezTo>
                  <a:cubicBezTo>
                    <a:pt x="159" y="569"/>
                    <a:pt x="159" y="569"/>
                    <a:pt x="159" y="569"/>
                  </a:cubicBezTo>
                  <a:cubicBezTo>
                    <a:pt x="159" y="571"/>
                    <a:pt x="159" y="571"/>
                    <a:pt x="159" y="571"/>
                  </a:cubicBezTo>
                  <a:cubicBezTo>
                    <a:pt x="159" y="571"/>
                    <a:pt x="161" y="571"/>
                    <a:pt x="162" y="572"/>
                  </a:cubicBezTo>
                  <a:cubicBezTo>
                    <a:pt x="170" y="576"/>
                    <a:pt x="187" y="586"/>
                    <a:pt x="211" y="601"/>
                  </a:cubicBezTo>
                  <a:cubicBezTo>
                    <a:pt x="294" y="652"/>
                    <a:pt x="460" y="758"/>
                    <a:pt x="609" y="851"/>
                  </a:cubicBezTo>
                  <a:cubicBezTo>
                    <a:pt x="684" y="897"/>
                    <a:pt x="755" y="941"/>
                    <a:pt x="809" y="973"/>
                  </a:cubicBezTo>
                  <a:cubicBezTo>
                    <a:pt x="837" y="988"/>
                    <a:pt x="860" y="1001"/>
                    <a:pt x="877" y="1010"/>
                  </a:cubicBezTo>
                  <a:cubicBezTo>
                    <a:pt x="886" y="1015"/>
                    <a:pt x="894" y="1019"/>
                    <a:pt x="900" y="1021"/>
                  </a:cubicBezTo>
                  <a:cubicBezTo>
                    <a:pt x="903" y="1022"/>
                    <a:pt x="905" y="1023"/>
                    <a:pt x="908" y="1024"/>
                  </a:cubicBezTo>
                  <a:cubicBezTo>
                    <a:pt x="910" y="1024"/>
                    <a:pt x="912" y="1025"/>
                    <a:pt x="914" y="1025"/>
                  </a:cubicBezTo>
                  <a:cubicBezTo>
                    <a:pt x="915" y="1025"/>
                    <a:pt x="915" y="1025"/>
                    <a:pt x="916" y="1024"/>
                  </a:cubicBezTo>
                  <a:cubicBezTo>
                    <a:pt x="917" y="1024"/>
                    <a:pt x="919" y="1023"/>
                    <a:pt x="919" y="1022"/>
                  </a:cubicBezTo>
                  <a:cubicBezTo>
                    <a:pt x="919" y="1022"/>
                    <a:pt x="919" y="1022"/>
                    <a:pt x="919" y="1022"/>
                  </a:cubicBezTo>
                  <a:cubicBezTo>
                    <a:pt x="920" y="1021"/>
                    <a:pt x="920" y="1021"/>
                    <a:pt x="920" y="1020"/>
                  </a:cubicBezTo>
                  <a:cubicBezTo>
                    <a:pt x="920" y="1019"/>
                    <a:pt x="920" y="1018"/>
                    <a:pt x="919" y="1018"/>
                  </a:cubicBezTo>
                  <a:cubicBezTo>
                    <a:pt x="919" y="1017"/>
                    <a:pt x="919" y="1017"/>
                    <a:pt x="918" y="1017"/>
                  </a:cubicBezTo>
                  <a:cubicBezTo>
                    <a:pt x="918" y="1016"/>
                    <a:pt x="917" y="1016"/>
                    <a:pt x="917" y="1015"/>
                  </a:cubicBezTo>
                  <a:cubicBezTo>
                    <a:pt x="914" y="1013"/>
                    <a:pt x="909" y="1010"/>
                    <a:pt x="902" y="1005"/>
                  </a:cubicBezTo>
                  <a:cubicBezTo>
                    <a:pt x="847" y="969"/>
                    <a:pt x="664" y="855"/>
                    <a:pt x="495" y="750"/>
                  </a:cubicBezTo>
                  <a:cubicBezTo>
                    <a:pt x="326" y="645"/>
                    <a:pt x="171" y="550"/>
                    <a:pt x="171" y="550"/>
                  </a:cubicBezTo>
                  <a:cubicBezTo>
                    <a:pt x="169" y="549"/>
                    <a:pt x="166" y="549"/>
                    <a:pt x="165" y="551"/>
                  </a:cubicBezTo>
                  <a:cubicBezTo>
                    <a:pt x="164" y="553"/>
                    <a:pt x="165" y="555"/>
                    <a:pt x="167" y="557"/>
                  </a:cubicBezTo>
                  <a:cubicBezTo>
                    <a:pt x="167" y="557"/>
                    <a:pt x="348" y="669"/>
                    <a:pt x="533" y="782"/>
                  </a:cubicBezTo>
                  <a:cubicBezTo>
                    <a:pt x="625" y="838"/>
                    <a:pt x="718" y="894"/>
                    <a:pt x="789" y="936"/>
                  </a:cubicBezTo>
                  <a:cubicBezTo>
                    <a:pt x="824" y="957"/>
                    <a:pt x="854" y="975"/>
                    <a:pt x="876" y="987"/>
                  </a:cubicBezTo>
                  <a:cubicBezTo>
                    <a:pt x="887" y="993"/>
                    <a:pt x="896" y="998"/>
                    <a:pt x="903" y="1002"/>
                  </a:cubicBezTo>
                  <a:cubicBezTo>
                    <a:pt x="906" y="1003"/>
                    <a:pt x="909" y="1005"/>
                    <a:pt x="911" y="1005"/>
                  </a:cubicBezTo>
                  <a:cubicBezTo>
                    <a:pt x="912" y="1006"/>
                    <a:pt x="913" y="1006"/>
                    <a:pt x="914" y="1007"/>
                  </a:cubicBezTo>
                  <a:cubicBezTo>
                    <a:pt x="914" y="1007"/>
                    <a:pt x="915" y="1007"/>
                    <a:pt x="916" y="1007"/>
                  </a:cubicBezTo>
                  <a:cubicBezTo>
                    <a:pt x="917" y="1007"/>
                    <a:pt x="917" y="1007"/>
                    <a:pt x="918" y="1007"/>
                  </a:cubicBezTo>
                  <a:cubicBezTo>
                    <a:pt x="919" y="1007"/>
                    <a:pt x="920" y="1006"/>
                    <a:pt x="920" y="1005"/>
                  </a:cubicBezTo>
                  <a:cubicBezTo>
                    <a:pt x="920" y="1005"/>
                    <a:pt x="920" y="1005"/>
                    <a:pt x="920" y="1005"/>
                  </a:cubicBezTo>
                  <a:cubicBezTo>
                    <a:pt x="921" y="1004"/>
                    <a:pt x="921" y="1003"/>
                    <a:pt x="921" y="1002"/>
                  </a:cubicBezTo>
                  <a:cubicBezTo>
                    <a:pt x="921" y="1001"/>
                    <a:pt x="920" y="1000"/>
                    <a:pt x="920" y="999"/>
                  </a:cubicBezTo>
                  <a:cubicBezTo>
                    <a:pt x="919" y="997"/>
                    <a:pt x="917" y="995"/>
                    <a:pt x="915" y="993"/>
                  </a:cubicBezTo>
                  <a:cubicBezTo>
                    <a:pt x="911" y="989"/>
                    <a:pt x="904" y="984"/>
                    <a:pt x="896" y="978"/>
                  </a:cubicBezTo>
                  <a:cubicBezTo>
                    <a:pt x="864" y="955"/>
                    <a:pt x="804" y="915"/>
                    <a:pt x="731" y="870"/>
                  </a:cubicBezTo>
                  <a:cubicBezTo>
                    <a:pt x="511" y="732"/>
                    <a:pt x="178" y="536"/>
                    <a:pt x="178" y="536"/>
                  </a:cubicBezTo>
                  <a:cubicBezTo>
                    <a:pt x="176" y="535"/>
                    <a:pt x="173" y="536"/>
                    <a:pt x="172" y="538"/>
                  </a:cubicBezTo>
                  <a:cubicBezTo>
                    <a:pt x="171" y="540"/>
                    <a:pt x="172" y="542"/>
                    <a:pt x="174" y="543"/>
                  </a:cubicBezTo>
                  <a:cubicBezTo>
                    <a:pt x="174" y="543"/>
                    <a:pt x="359" y="655"/>
                    <a:pt x="544" y="767"/>
                  </a:cubicBezTo>
                  <a:cubicBezTo>
                    <a:pt x="637" y="823"/>
                    <a:pt x="729" y="879"/>
                    <a:pt x="799" y="921"/>
                  </a:cubicBezTo>
                  <a:cubicBezTo>
                    <a:pt x="834" y="942"/>
                    <a:pt x="863" y="960"/>
                    <a:pt x="883" y="972"/>
                  </a:cubicBezTo>
                  <a:cubicBezTo>
                    <a:pt x="893" y="978"/>
                    <a:pt x="902" y="983"/>
                    <a:pt x="907" y="986"/>
                  </a:cubicBezTo>
                  <a:cubicBezTo>
                    <a:pt x="910" y="988"/>
                    <a:pt x="912" y="989"/>
                    <a:pt x="913" y="990"/>
                  </a:cubicBezTo>
                  <a:cubicBezTo>
                    <a:pt x="914" y="990"/>
                    <a:pt x="915" y="991"/>
                    <a:pt x="915" y="991"/>
                  </a:cubicBezTo>
                  <a:cubicBezTo>
                    <a:pt x="916" y="991"/>
                    <a:pt x="916" y="991"/>
                    <a:pt x="916" y="991"/>
                  </a:cubicBezTo>
                  <a:cubicBezTo>
                    <a:pt x="916" y="991"/>
                    <a:pt x="916" y="991"/>
                    <a:pt x="916" y="991"/>
                  </a:cubicBezTo>
                  <a:cubicBezTo>
                    <a:pt x="916" y="991"/>
                    <a:pt x="916" y="991"/>
                    <a:pt x="916" y="991"/>
                  </a:cubicBezTo>
                  <a:cubicBezTo>
                    <a:pt x="916" y="992"/>
                    <a:pt x="916" y="992"/>
                    <a:pt x="916" y="992"/>
                  </a:cubicBezTo>
                  <a:cubicBezTo>
                    <a:pt x="917" y="992"/>
                    <a:pt x="917" y="992"/>
                    <a:pt x="918" y="992"/>
                  </a:cubicBezTo>
                  <a:cubicBezTo>
                    <a:pt x="919" y="992"/>
                    <a:pt x="921" y="991"/>
                    <a:pt x="921" y="989"/>
                  </a:cubicBezTo>
                  <a:cubicBezTo>
                    <a:pt x="922" y="987"/>
                    <a:pt x="921" y="985"/>
                    <a:pt x="920" y="984"/>
                  </a:cubicBezTo>
                  <a:cubicBezTo>
                    <a:pt x="920" y="984"/>
                    <a:pt x="917" y="983"/>
                    <a:pt x="912" y="979"/>
                  </a:cubicBezTo>
                  <a:cubicBezTo>
                    <a:pt x="872" y="955"/>
                    <a:pt x="691" y="845"/>
                    <a:pt x="521" y="740"/>
                  </a:cubicBezTo>
                  <a:cubicBezTo>
                    <a:pt x="436" y="687"/>
                    <a:pt x="354" y="636"/>
                    <a:pt x="292" y="597"/>
                  </a:cubicBezTo>
                  <a:cubicBezTo>
                    <a:pt x="262" y="577"/>
                    <a:pt x="236" y="561"/>
                    <a:pt x="219" y="549"/>
                  </a:cubicBezTo>
                  <a:cubicBezTo>
                    <a:pt x="210" y="544"/>
                    <a:pt x="203" y="539"/>
                    <a:pt x="199" y="535"/>
                  </a:cubicBezTo>
                  <a:cubicBezTo>
                    <a:pt x="196" y="534"/>
                    <a:pt x="194" y="532"/>
                    <a:pt x="193" y="531"/>
                  </a:cubicBezTo>
                  <a:cubicBezTo>
                    <a:pt x="193" y="531"/>
                    <a:pt x="192" y="531"/>
                    <a:pt x="192" y="531"/>
                  </a:cubicBezTo>
                  <a:cubicBezTo>
                    <a:pt x="192" y="531"/>
                    <a:pt x="192" y="531"/>
                    <a:pt x="192" y="531"/>
                  </a:cubicBezTo>
                  <a:cubicBezTo>
                    <a:pt x="191" y="532"/>
                    <a:pt x="191" y="532"/>
                    <a:pt x="191" y="532"/>
                  </a:cubicBezTo>
                  <a:cubicBezTo>
                    <a:pt x="193" y="531"/>
                    <a:pt x="193" y="531"/>
                    <a:pt x="193" y="531"/>
                  </a:cubicBezTo>
                  <a:cubicBezTo>
                    <a:pt x="192" y="531"/>
                    <a:pt x="192" y="531"/>
                    <a:pt x="192" y="531"/>
                  </a:cubicBezTo>
                  <a:cubicBezTo>
                    <a:pt x="191" y="532"/>
                    <a:pt x="191" y="532"/>
                    <a:pt x="191" y="532"/>
                  </a:cubicBezTo>
                  <a:cubicBezTo>
                    <a:pt x="193" y="531"/>
                    <a:pt x="193" y="531"/>
                    <a:pt x="193" y="531"/>
                  </a:cubicBezTo>
                  <a:cubicBezTo>
                    <a:pt x="189" y="533"/>
                    <a:pt x="189" y="533"/>
                    <a:pt x="189" y="533"/>
                  </a:cubicBezTo>
                  <a:cubicBezTo>
                    <a:pt x="193" y="533"/>
                    <a:pt x="193" y="533"/>
                    <a:pt x="193" y="533"/>
                  </a:cubicBezTo>
                  <a:cubicBezTo>
                    <a:pt x="193" y="532"/>
                    <a:pt x="193" y="531"/>
                    <a:pt x="193" y="531"/>
                  </a:cubicBezTo>
                  <a:cubicBezTo>
                    <a:pt x="189" y="533"/>
                    <a:pt x="189" y="533"/>
                    <a:pt x="189" y="533"/>
                  </a:cubicBezTo>
                  <a:cubicBezTo>
                    <a:pt x="193" y="533"/>
                    <a:pt x="193" y="533"/>
                    <a:pt x="193" y="533"/>
                  </a:cubicBezTo>
                  <a:cubicBezTo>
                    <a:pt x="189" y="533"/>
                    <a:pt x="189" y="533"/>
                    <a:pt x="189" y="533"/>
                  </a:cubicBezTo>
                  <a:cubicBezTo>
                    <a:pt x="192" y="535"/>
                    <a:pt x="192" y="535"/>
                    <a:pt x="192" y="535"/>
                  </a:cubicBezTo>
                  <a:cubicBezTo>
                    <a:pt x="193" y="534"/>
                    <a:pt x="193" y="533"/>
                    <a:pt x="193" y="533"/>
                  </a:cubicBezTo>
                  <a:cubicBezTo>
                    <a:pt x="189" y="533"/>
                    <a:pt x="189" y="533"/>
                    <a:pt x="189" y="533"/>
                  </a:cubicBezTo>
                  <a:cubicBezTo>
                    <a:pt x="192" y="535"/>
                    <a:pt x="192" y="535"/>
                    <a:pt x="192" y="535"/>
                  </a:cubicBezTo>
                  <a:cubicBezTo>
                    <a:pt x="192" y="534"/>
                    <a:pt x="192" y="534"/>
                    <a:pt x="192" y="534"/>
                  </a:cubicBezTo>
                  <a:cubicBezTo>
                    <a:pt x="189" y="532"/>
                    <a:pt x="189" y="532"/>
                    <a:pt x="189" y="532"/>
                  </a:cubicBezTo>
                  <a:cubicBezTo>
                    <a:pt x="191" y="536"/>
                    <a:pt x="191" y="536"/>
                    <a:pt x="191" y="536"/>
                  </a:cubicBezTo>
                  <a:cubicBezTo>
                    <a:pt x="192" y="536"/>
                    <a:pt x="192" y="535"/>
                    <a:pt x="192" y="534"/>
                  </a:cubicBezTo>
                  <a:cubicBezTo>
                    <a:pt x="189" y="532"/>
                    <a:pt x="189" y="532"/>
                    <a:pt x="189" y="532"/>
                  </a:cubicBezTo>
                  <a:cubicBezTo>
                    <a:pt x="191" y="536"/>
                    <a:pt x="191" y="536"/>
                    <a:pt x="191" y="536"/>
                  </a:cubicBezTo>
                  <a:cubicBezTo>
                    <a:pt x="189" y="532"/>
                    <a:pt x="189" y="532"/>
                    <a:pt x="189" y="532"/>
                  </a:cubicBezTo>
                  <a:cubicBezTo>
                    <a:pt x="189" y="536"/>
                    <a:pt x="189" y="536"/>
                    <a:pt x="189" y="536"/>
                  </a:cubicBezTo>
                  <a:cubicBezTo>
                    <a:pt x="190" y="536"/>
                    <a:pt x="190" y="536"/>
                    <a:pt x="191" y="536"/>
                  </a:cubicBezTo>
                  <a:cubicBezTo>
                    <a:pt x="189" y="532"/>
                    <a:pt x="189" y="532"/>
                    <a:pt x="189" y="532"/>
                  </a:cubicBezTo>
                  <a:cubicBezTo>
                    <a:pt x="189" y="536"/>
                    <a:pt x="189" y="536"/>
                    <a:pt x="189" y="536"/>
                  </a:cubicBezTo>
                  <a:cubicBezTo>
                    <a:pt x="189" y="532"/>
                    <a:pt x="189" y="532"/>
                    <a:pt x="189" y="532"/>
                  </a:cubicBezTo>
                  <a:cubicBezTo>
                    <a:pt x="188" y="536"/>
                    <a:pt x="188" y="536"/>
                    <a:pt x="188" y="536"/>
                  </a:cubicBezTo>
                  <a:cubicBezTo>
                    <a:pt x="188" y="536"/>
                    <a:pt x="188" y="536"/>
                    <a:pt x="189" y="536"/>
                  </a:cubicBezTo>
                  <a:cubicBezTo>
                    <a:pt x="189" y="532"/>
                    <a:pt x="189" y="532"/>
                    <a:pt x="189" y="532"/>
                  </a:cubicBezTo>
                  <a:cubicBezTo>
                    <a:pt x="188" y="536"/>
                    <a:pt x="188" y="536"/>
                    <a:pt x="188" y="536"/>
                  </a:cubicBezTo>
                  <a:cubicBezTo>
                    <a:pt x="189" y="533"/>
                    <a:pt x="189" y="533"/>
                    <a:pt x="189" y="533"/>
                  </a:cubicBezTo>
                  <a:cubicBezTo>
                    <a:pt x="187" y="536"/>
                    <a:pt x="187" y="536"/>
                    <a:pt x="187" y="536"/>
                  </a:cubicBezTo>
                  <a:cubicBezTo>
                    <a:pt x="187" y="536"/>
                    <a:pt x="187" y="536"/>
                    <a:pt x="188" y="536"/>
                  </a:cubicBezTo>
                  <a:cubicBezTo>
                    <a:pt x="189" y="533"/>
                    <a:pt x="189" y="533"/>
                    <a:pt x="189" y="533"/>
                  </a:cubicBezTo>
                  <a:cubicBezTo>
                    <a:pt x="187" y="536"/>
                    <a:pt x="187" y="536"/>
                    <a:pt x="187" y="536"/>
                  </a:cubicBezTo>
                  <a:cubicBezTo>
                    <a:pt x="187" y="536"/>
                    <a:pt x="187" y="536"/>
                    <a:pt x="187" y="536"/>
                  </a:cubicBezTo>
                  <a:cubicBezTo>
                    <a:pt x="187" y="536"/>
                    <a:pt x="187" y="536"/>
                    <a:pt x="187" y="536"/>
                  </a:cubicBezTo>
                  <a:cubicBezTo>
                    <a:pt x="187" y="536"/>
                    <a:pt x="187" y="536"/>
                    <a:pt x="187" y="536"/>
                  </a:cubicBezTo>
                  <a:cubicBezTo>
                    <a:pt x="187" y="536"/>
                    <a:pt x="187" y="536"/>
                    <a:pt x="187" y="536"/>
                  </a:cubicBezTo>
                  <a:cubicBezTo>
                    <a:pt x="187" y="536"/>
                    <a:pt x="187" y="536"/>
                    <a:pt x="187" y="536"/>
                  </a:cubicBezTo>
                  <a:cubicBezTo>
                    <a:pt x="188" y="536"/>
                    <a:pt x="189" y="537"/>
                    <a:pt x="190" y="538"/>
                  </a:cubicBezTo>
                  <a:cubicBezTo>
                    <a:pt x="217" y="554"/>
                    <a:pt x="396" y="664"/>
                    <a:pt x="570" y="770"/>
                  </a:cubicBezTo>
                  <a:cubicBezTo>
                    <a:pt x="657" y="823"/>
                    <a:pt x="742" y="875"/>
                    <a:pt x="806" y="914"/>
                  </a:cubicBezTo>
                  <a:cubicBezTo>
                    <a:pt x="838" y="933"/>
                    <a:pt x="865" y="949"/>
                    <a:pt x="884" y="961"/>
                  </a:cubicBezTo>
                  <a:cubicBezTo>
                    <a:pt x="894" y="966"/>
                    <a:pt x="902" y="971"/>
                    <a:pt x="907" y="974"/>
                  </a:cubicBezTo>
                  <a:cubicBezTo>
                    <a:pt x="910" y="975"/>
                    <a:pt x="912" y="976"/>
                    <a:pt x="914" y="977"/>
                  </a:cubicBezTo>
                  <a:cubicBezTo>
                    <a:pt x="914" y="978"/>
                    <a:pt x="915" y="978"/>
                    <a:pt x="916" y="978"/>
                  </a:cubicBezTo>
                  <a:cubicBezTo>
                    <a:pt x="917" y="978"/>
                    <a:pt x="917" y="978"/>
                    <a:pt x="917" y="978"/>
                  </a:cubicBezTo>
                  <a:cubicBezTo>
                    <a:pt x="917" y="979"/>
                    <a:pt x="917" y="979"/>
                    <a:pt x="918" y="979"/>
                  </a:cubicBezTo>
                  <a:cubicBezTo>
                    <a:pt x="918" y="979"/>
                    <a:pt x="919" y="979"/>
                    <a:pt x="920" y="978"/>
                  </a:cubicBezTo>
                  <a:cubicBezTo>
                    <a:pt x="920" y="978"/>
                    <a:pt x="921" y="978"/>
                    <a:pt x="922" y="977"/>
                  </a:cubicBezTo>
                  <a:cubicBezTo>
                    <a:pt x="922" y="976"/>
                    <a:pt x="922" y="975"/>
                    <a:pt x="922" y="974"/>
                  </a:cubicBezTo>
                  <a:cubicBezTo>
                    <a:pt x="922" y="973"/>
                    <a:pt x="921" y="972"/>
                    <a:pt x="920" y="971"/>
                  </a:cubicBezTo>
                  <a:cubicBezTo>
                    <a:pt x="729" y="851"/>
                    <a:pt x="729" y="851"/>
                    <a:pt x="729" y="851"/>
                  </a:cubicBezTo>
                  <a:cubicBezTo>
                    <a:pt x="923" y="969"/>
                    <a:pt x="923" y="969"/>
                    <a:pt x="923" y="969"/>
                  </a:cubicBezTo>
                  <a:cubicBezTo>
                    <a:pt x="925" y="966"/>
                    <a:pt x="925" y="966"/>
                    <a:pt x="925" y="966"/>
                  </a:cubicBezTo>
                  <a:cubicBezTo>
                    <a:pt x="927" y="962"/>
                    <a:pt x="927" y="962"/>
                    <a:pt x="927" y="962"/>
                  </a:cubicBezTo>
                  <a:cubicBezTo>
                    <a:pt x="927" y="962"/>
                    <a:pt x="924" y="961"/>
                    <a:pt x="919" y="958"/>
                  </a:cubicBezTo>
                  <a:cubicBezTo>
                    <a:pt x="879" y="934"/>
                    <a:pt x="700" y="828"/>
                    <a:pt x="531" y="725"/>
                  </a:cubicBezTo>
                  <a:cubicBezTo>
                    <a:pt x="447" y="674"/>
                    <a:pt x="365" y="623"/>
                    <a:pt x="304" y="584"/>
                  </a:cubicBezTo>
                  <a:cubicBezTo>
                    <a:pt x="274" y="564"/>
                    <a:pt x="248" y="547"/>
                    <a:pt x="231" y="535"/>
                  </a:cubicBezTo>
                  <a:cubicBezTo>
                    <a:pt x="222" y="529"/>
                    <a:pt x="215" y="523"/>
                    <a:pt x="211" y="520"/>
                  </a:cubicBezTo>
                  <a:cubicBezTo>
                    <a:pt x="209" y="518"/>
                    <a:pt x="207" y="516"/>
                    <a:pt x="206" y="515"/>
                  </a:cubicBezTo>
                  <a:cubicBezTo>
                    <a:pt x="205" y="514"/>
                    <a:pt x="205" y="514"/>
                    <a:pt x="205" y="514"/>
                  </a:cubicBezTo>
                  <a:cubicBezTo>
                    <a:pt x="205" y="514"/>
                    <a:pt x="205" y="514"/>
                    <a:pt x="205" y="514"/>
                  </a:cubicBezTo>
                  <a:cubicBezTo>
                    <a:pt x="204" y="514"/>
                    <a:pt x="204" y="514"/>
                    <a:pt x="204" y="514"/>
                  </a:cubicBezTo>
                  <a:cubicBezTo>
                    <a:pt x="205" y="514"/>
                    <a:pt x="205" y="514"/>
                    <a:pt x="205" y="514"/>
                  </a:cubicBezTo>
                  <a:cubicBezTo>
                    <a:pt x="205" y="514"/>
                    <a:pt x="205" y="514"/>
                    <a:pt x="205" y="514"/>
                  </a:cubicBezTo>
                  <a:cubicBezTo>
                    <a:pt x="204" y="514"/>
                    <a:pt x="204" y="514"/>
                    <a:pt x="204" y="514"/>
                  </a:cubicBezTo>
                  <a:cubicBezTo>
                    <a:pt x="205" y="514"/>
                    <a:pt x="205" y="514"/>
                    <a:pt x="205" y="514"/>
                  </a:cubicBezTo>
                  <a:cubicBezTo>
                    <a:pt x="203" y="514"/>
                    <a:pt x="203" y="514"/>
                    <a:pt x="203" y="514"/>
                  </a:cubicBezTo>
                  <a:cubicBezTo>
                    <a:pt x="205" y="514"/>
                    <a:pt x="205" y="514"/>
                    <a:pt x="205" y="514"/>
                  </a:cubicBezTo>
                  <a:cubicBezTo>
                    <a:pt x="205" y="514"/>
                    <a:pt x="205" y="514"/>
                    <a:pt x="205" y="514"/>
                  </a:cubicBezTo>
                  <a:cubicBezTo>
                    <a:pt x="203" y="514"/>
                    <a:pt x="203" y="514"/>
                    <a:pt x="203" y="514"/>
                  </a:cubicBezTo>
                  <a:cubicBezTo>
                    <a:pt x="205" y="514"/>
                    <a:pt x="205" y="514"/>
                    <a:pt x="205" y="514"/>
                  </a:cubicBezTo>
                  <a:cubicBezTo>
                    <a:pt x="202" y="514"/>
                    <a:pt x="202" y="514"/>
                    <a:pt x="202" y="514"/>
                  </a:cubicBezTo>
                  <a:cubicBezTo>
                    <a:pt x="205" y="516"/>
                    <a:pt x="205" y="516"/>
                    <a:pt x="205" y="516"/>
                  </a:cubicBezTo>
                  <a:cubicBezTo>
                    <a:pt x="205" y="515"/>
                    <a:pt x="205" y="515"/>
                    <a:pt x="205" y="514"/>
                  </a:cubicBezTo>
                  <a:cubicBezTo>
                    <a:pt x="202" y="514"/>
                    <a:pt x="202" y="514"/>
                    <a:pt x="202" y="514"/>
                  </a:cubicBezTo>
                  <a:cubicBezTo>
                    <a:pt x="205" y="516"/>
                    <a:pt x="205" y="516"/>
                    <a:pt x="205" y="516"/>
                  </a:cubicBezTo>
                  <a:cubicBezTo>
                    <a:pt x="201" y="514"/>
                    <a:pt x="201" y="514"/>
                    <a:pt x="201" y="514"/>
                  </a:cubicBezTo>
                  <a:cubicBezTo>
                    <a:pt x="199" y="517"/>
                    <a:pt x="199" y="517"/>
                    <a:pt x="199" y="517"/>
                  </a:cubicBezTo>
                  <a:cubicBezTo>
                    <a:pt x="921" y="952"/>
                    <a:pt x="921" y="952"/>
                    <a:pt x="921" y="952"/>
                  </a:cubicBezTo>
                  <a:cubicBezTo>
                    <a:pt x="923" y="953"/>
                    <a:pt x="926" y="952"/>
                    <a:pt x="927" y="950"/>
                  </a:cubicBezTo>
                  <a:cubicBezTo>
                    <a:pt x="928" y="949"/>
                    <a:pt x="927" y="946"/>
                    <a:pt x="926" y="945"/>
                  </a:cubicBezTo>
                  <a:cubicBezTo>
                    <a:pt x="211" y="498"/>
                    <a:pt x="211" y="498"/>
                    <a:pt x="211" y="498"/>
                  </a:cubicBezTo>
                  <a:cubicBezTo>
                    <a:pt x="209" y="502"/>
                    <a:pt x="209" y="502"/>
                    <a:pt x="209" y="502"/>
                  </a:cubicBezTo>
                  <a:cubicBezTo>
                    <a:pt x="207" y="505"/>
                    <a:pt x="207" y="505"/>
                    <a:pt x="207" y="505"/>
                  </a:cubicBezTo>
                  <a:cubicBezTo>
                    <a:pt x="207" y="505"/>
                    <a:pt x="382" y="612"/>
                    <a:pt x="560" y="719"/>
                  </a:cubicBezTo>
                  <a:cubicBezTo>
                    <a:pt x="648" y="773"/>
                    <a:pt x="737" y="827"/>
                    <a:pt x="805" y="867"/>
                  </a:cubicBezTo>
                  <a:cubicBezTo>
                    <a:pt x="839" y="887"/>
                    <a:pt x="868" y="904"/>
                    <a:pt x="888" y="915"/>
                  </a:cubicBezTo>
                  <a:cubicBezTo>
                    <a:pt x="898" y="921"/>
                    <a:pt x="907" y="926"/>
                    <a:pt x="913" y="929"/>
                  </a:cubicBezTo>
                  <a:cubicBezTo>
                    <a:pt x="916" y="931"/>
                    <a:pt x="918" y="932"/>
                    <a:pt x="920" y="933"/>
                  </a:cubicBezTo>
                  <a:cubicBezTo>
                    <a:pt x="921" y="933"/>
                    <a:pt x="922" y="934"/>
                    <a:pt x="922" y="934"/>
                  </a:cubicBezTo>
                  <a:cubicBezTo>
                    <a:pt x="923" y="934"/>
                    <a:pt x="923" y="934"/>
                    <a:pt x="923" y="934"/>
                  </a:cubicBezTo>
                  <a:cubicBezTo>
                    <a:pt x="924" y="934"/>
                    <a:pt x="924" y="934"/>
                    <a:pt x="925" y="934"/>
                  </a:cubicBezTo>
                  <a:cubicBezTo>
                    <a:pt x="925" y="934"/>
                    <a:pt x="926" y="934"/>
                    <a:pt x="926" y="934"/>
                  </a:cubicBezTo>
                  <a:cubicBezTo>
                    <a:pt x="927" y="934"/>
                    <a:pt x="928" y="933"/>
                    <a:pt x="928" y="932"/>
                  </a:cubicBezTo>
                  <a:cubicBezTo>
                    <a:pt x="929" y="932"/>
                    <a:pt x="929" y="930"/>
                    <a:pt x="929" y="929"/>
                  </a:cubicBezTo>
                  <a:cubicBezTo>
                    <a:pt x="929" y="928"/>
                    <a:pt x="928" y="927"/>
                    <a:pt x="927" y="927"/>
                  </a:cubicBezTo>
                  <a:cubicBezTo>
                    <a:pt x="927" y="927"/>
                    <a:pt x="924" y="925"/>
                    <a:pt x="919" y="922"/>
                  </a:cubicBezTo>
                  <a:cubicBezTo>
                    <a:pt x="881" y="899"/>
                    <a:pt x="707" y="793"/>
                    <a:pt x="543" y="692"/>
                  </a:cubicBezTo>
                  <a:cubicBezTo>
                    <a:pt x="461" y="641"/>
                    <a:pt x="381" y="592"/>
                    <a:pt x="322" y="554"/>
                  </a:cubicBezTo>
                  <a:cubicBezTo>
                    <a:pt x="293" y="535"/>
                    <a:pt x="268" y="520"/>
                    <a:pt x="251" y="508"/>
                  </a:cubicBezTo>
                  <a:cubicBezTo>
                    <a:pt x="243" y="502"/>
                    <a:pt x="236" y="498"/>
                    <a:pt x="232" y="494"/>
                  </a:cubicBezTo>
                  <a:cubicBezTo>
                    <a:pt x="230" y="493"/>
                    <a:pt x="228" y="491"/>
                    <a:pt x="227" y="491"/>
                  </a:cubicBezTo>
                  <a:cubicBezTo>
                    <a:pt x="226" y="490"/>
                    <a:pt x="226" y="490"/>
                    <a:pt x="226" y="490"/>
                  </a:cubicBezTo>
                  <a:cubicBezTo>
                    <a:pt x="226" y="490"/>
                    <a:pt x="226" y="490"/>
                    <a:pt x="226" y="490"/>
                  </a:cubicBezTo>
                  <a:cubicBezTo>
                    <a:pt x="225" y="491"/>
                    <a:pt x="225" y="491"/>
                    <a:pt x="225" y="491"/>
                  </a:cubicBezTo>
                  <a:cubicBezTo>
                    <a:pt x="226" y="490"/>
                    <a:pt x="226" y="490"/>
                    <a:pt x="226" y="490"/>
                  </a:cubicBezTo>
                  <a:cubicBezTo>
                    <a:pt x="226" y="490"/>
                    <a:pt x="226" y="490"/>
                    <a:pt x="226" y="490"/>
                  </a:cubicBezTo>
                  <a:cubicBezTo>
                    <a:pt x="225" y="491"/>
                    <a:pt x="225" y="491"/>
                    <a:pt x="225" y="491"/>
                  </a:cubicBezTo>
                  <a:cubicBezTo>
                    <a:pt x="226" y="490"/>
                    <a:pt x="226" y="490"/>
                    <a:pt x="226" y="490"/>
                  </a:cubicBezTo>
                  <a:cubicBezTo>
                    <a:pt x="223" y="491"/>
                    <a:pt x="223" y="491"/>
                    <a:pt x="223" y="491"/>
                  </a:cubicBezTo>
                  <a:cubicBezTo>
                    <a:pt x="226" y="491"/>
                    <a:pt x="226" y="491"/>
                    <a:pt x="226" y="491"/>
                  </a:cubicBezTo>
                  <a:cubicBezTo>
                    <a:pt x="226" y="490"/>
                    <a:pt x="226" y="490"/>
                    <a:pt x="226" y="490"/>
                  </a:cubicBezTo>
                  <a:cubicBezTo>
                    <a:pt x="223" y="491"/>
                    <a:pt x="223" y="491"/>
                    <a:pt x="223" y="491"/>
                  </a:cubicBezTo>
                  <a:cubicBezTo>
                    <a:pt x="226" y="491"/>
                    <a:pt x="226" y="491"/>
                    <a:pt x="226" y="491"/>
                  </a:cubicBezTo>
                  <a:cubicBezTo>
                    <a:pt x="223" y="491"/>
                    <a:pt x="223" y="491"/>
                    <a:pt x="223" y="491"/>
                  </a:cubicBezTo>
                  <a:cubicBezTo>
                    <a:pt x="226" y="493"/>
                    <a:pt x="226" y="493"/>
                    <a:pt x="226" y="493"/>
                  </a:cubicBezTo>
                  <a:cubicBezTo>
                    <a:pt x="226" y="493"/>
                    <a:pt x="226" y="492"/>
                    <a:pt x="226" y="491"/>
                  </a:cubicBezTo>
                  <a:cubicBezTo>
                    <a:pt x="223" y="491"/>
                    <a:pt x="223" y="491"/>
                    <a:pt x="223" y="491"/>
                  </a:cubicBezTo>
                  <a:cubicBezTo>
                    <a:pt x="226" y="493"/>
                    <a:pt x="226" y="493"/>
                    <a:pt x="226" y="493"/>
                  </a:cubicBezTo>
                  <a:cubicBezTo>
                    <a:pt x="226" y="493"/>
                    <a:pt x="226" y="493"/>
                    <a:pt x="226" y="493"/>
                  </a:cubicBezTo>
                  <a:cubicBezTo>
                    <a:pt x="224" y="492"/>
                    <a:pt x="224" y="492"/>
                    <a:pt x="224" y="492"/>
                  </a:cubicBezTo>
                  <a:cubicBezTo>
                    <a:pt x="225" y="494"/>
                    <a:pt x="225" y="494"/>
                    <a:pt x="225" y="494"/>
                  </a:cubicBezTo>
                  <a:cubicBezTo>
                    <a:pt x="225" y="494"/>
                    <a:pt x="225" y="494"/>
                    <a:pt x="226" y="493"/>
                  </a:cubicBezTo>
                  <a:cubicBezTo>
                    <a:pt x="224" y="492"/>
                    <a:pt x="224" y="492"/>
                    <a:pt x="224" y="492"/>
                  </a:cubicBezTo>
                  <a:cubicBezTo>
                    <a:pt x="225" y="494"/>
                    <a:pt x="225" y="494"/>
                    <a:pt x="225" y="494"/>
                  </a:cubicBezTo>
                  <a:cubicBezTo>
                    <a:pt x="224" y="493"/>
                    <a:pt x="224" y="493"/>
                    <a:pt x="224" y="493"/>
                  </a:cubicBezTo>
                  <a:cubicBezTo>
                    <a:pt x="225" y="494"/>
                    <a:pt x="225" y="494"/>
                    <a:pt x="225" y="494"/>
                  </a:cubicBezTo>
                  <a:cubicBezTo>
                    <a:pt x="225" y="494"/>
                    <a:pt x="225" y="494"/>
                    <a:pt x="225" y="494"/>
                  </a:cubicBezTo>
                  <a:cubicBezTo>
                    <a:pt x="224" y="493"/>
                    <a:pt x="224" y="493"/>
                    <a:pt x="224" y="493"/>
                  </a:cubicBezTo>
                  <a:cubicBezTo>
                    <a:pt x="225" y="494"/>
                    <a:pt x="225" y="494"/>
                    <a:pt x="225" y="494"/>
                  </a:cubicBezTo>
                  <a:cubicBezTo>
                    <a:pt x="225" y="494"/>
                    <a:pt x="225" y="494"/>
                    <a:pt x="225" y="494"/>
                  </a:cubicBezTo>
                  <a:cubicBezTo>
                    <a:pt x="225" y="494"/>
                    <a:pt x="225" y="494"/>
                    <a:pt x="225" y="494"/>
                  </a:cubicBezTo>
                  <a:cubicBezTo>
                    <a:pt x="225" y="494"/>
                    <a:pt x="225" y="494"/>
                    <a:pt x="225" y="494"/>
                  </a:cubicBezTo>
                  <a:cubicBezTo>
                    <a:pt x="225" y="494"/>
                    <a:pt x="225" y="494"/>
                    <a:pt x="225" y="494"/>
                  </a:cubicBezTo>
                  <a:cubicBezTo>
                    <a:pt x="225" y="494"/>
                    <a:pt x="225" y="494"/>
                    <a:pt x="225" y="494"/>
                  </a:cubicBezTo>
                  <a:cubicBezTo>
                    <a:pt x="225" y="494"/>
                    <a:pt x="225" y="494"/>
                    <a:pt x="225" y="494"/>
                  </a:cubicBezTo>
                  <a:cubicBezTo>
                    <a:pt x="226" y="494"/>
                    <a:pt x="227" y="495"/>
                    <a:pt x="230" y="495"/>
                  </a:cubicBezTo>
                  <a:cubicBezTo>
                    <a:pt x="235" y="497"/>
                    <a:pt x="242" y="500"/>
                    <a:pt x="251" y="504"/>
                  </a:cubicBezTo>
                  <a:cubicBezTo>
                    <a:pt x="284" y="520"/>
                    <a:pt x="343" y="554"/>
                    <a:pt x="413" y="596"/>
                  </a:cubicBezTo>
                  <a:cubicBezTo>
                    <a:pt x="517" y="659"/>
                    <a:pt x="645" y="739"/>
                    <a:pt x="747" y="805"/>
                  </a:cubicBezTo>
                  <a:cubicBezTo>
                    <a:pt x="798" y="837"/>
                    <a:pt x="843" y="866"/>
                    <a:pt x="875" y="886"/>
                  </a:cubicBezTo>
                  <a:cubicBezTo>
                    <a:pt x="890" y="896"/>
                    <a:pt x="903" y="905"/>
                    <a:pt x="912" y="910"/>
                  </a:cubicBezTo>
                  <a:cubicBezTo>
                    <a:pt x="921" y="916"/>
                    <a:pt x="925" y="919"/>
                    <a:pt x="925" y="919"/>
                  </a:cubicBezTo>
                  <a:cubicBezTo>
                    <a:pt x="926" y="919"/>
                    <a:pt x="927" y="920"/>
                    <a:pt x="928" y="919"/>
                  </a:cubicBezTo>
                  <a:cubicBezTo>
                    <a:pt x="929" y="919"/>
                    <a:pt x="930" y="919"/>
                    <a:pt x="931" y="918"/>
                  </a:cubicBezTo>
                  <a:cubicBezTo>
                    <a:pt x="931" y="917"/>
                    <a:pt x="932" y="916"/>
                    <a:pt x="932" y="915"/>
                  </a:cubicBezTo>
                  <a:cubicBezTo>
                    <a:pt x="931" y="914"/>
                    <a:pt x="931" y="913"/>
                    <a:pt x="931" y="913"/>
                  </a:cubicBezTo>
                  <a:cubicBezTo>
                    <a:pt x="930" y="912"/>
                    <a:pt x="930" y="912"/>
                    <a:pt x="929" y="911"/>
                  </a:cubicBezTo>
                  <a:cubicBezTo>
                    <a:pt x="928" y="910"/>
                    <a:pt x="926" y="909"/>
                    <a:pt x="924" y="907"/>
                  </a:cubicBezTo>
                  <a:cubicBezTo>
                    <a:pt x="915" y="901"/>
                    <a:pt x="898" y="890"/>
                    <a:pt x="875" y="876"/>
                  </a:cubicBezTo>
                  <a:cubicBezTo>
                    <a:pt x="793" y="825"/>
                    <a:pt x="633" y="731"/>
                    <a:pt x="493" y="646"/>
                  </a:cubicBezTo>
                  <a:cubicBezTo>
                    <a:pt x="424" y="604"/>
                    <a:pt x="359" y="565"/>
                    <a:pt x="312" y="534"/>
                  </a:cubicBezTo>
                  <a:cubicBezTo>
                    <a:pt x="288" y="519"/>
                    <a:pt x="269" y="506"/>
                    <a:pt x="256" y="497"/>
                  </a:cubicBezTo>
                  <a:cubicBezTo>
                    <a:pt x="249" y="492"/>
                    <a:pt x="244" y="488"/>
                    <a:pt x="241" y="485"/>
                  </a:cubicBezTo>
                  <a:cubicBezTo>
                    <a:pt x="239" y="484"/>
                    <a:pt x="238" y="483"/>
                    <a:pt x="237" y="482"/>
                  </a:cubicBezTo>
                  <a:cubicBezTo>
                    <a:pt x="237" y="481"/>
                    <a:pt x="237" y="481"/>
                    <a:pt x="237" y="481"/>
                  </a:cubicBezTo>
                  <a:cubicBezTo>
                    <a:pt x="237" y="481"/>
                    <a:pt x="237" y="481"/>
                    <a:pt x="237" y="481"/>
                  </a:cubicBezTo>
                  <a:cubicBezTo>
                    <a:pt x="235" y="482"/>
                    <a:pt x="235" y="482"/>
                    <a:pt x="235" y="482"/>
                  </a:cubicBezTo>
                  <a:cubicBezTo>
                    <a:pt x="237" y="482"/>
                    <a:pt x="237" y="482"/>
                    <a:pt x="237" y="482"/>
                  </a:cubicBezTo>
                  <a:cubicBezTo>
                    <a:pt x="237" y="481"/>
                    <a:pt x="237" y="481"/>
                    <a:pt x="237" y="481"/>
                  </a:cubicBezTo>
                  <a:cubicBezTo>
                    <a:pt x="235" y="482"/>
                    <a:pt x="235" y="482"/>
                    <a:pt x="235" y="482"/>
                  </a:cubicBezTo>
                  <a:cubicBezTo>
                    <a:pt x="237" y="482"/>
                    <a:pt x="237" y="482"/>
                    <a:pt x="237" y="482"/>
                  </a:cubicBezTo>
                  <a:cubicBezTo>
                    <a:pt x="234" y="482"/>
                    <a:pt x="234" y="482"/>
                    <a:pt x="234" y="482"/>
                  </a:cubicBezTo>
                  <a:cubicBezTo>
                    <a:pt x="236" y="484"/>
                    <a:pt x="236" y="484"/>
                    <a:pt x="236" y="484"/>
                  </a:cubicBezTo>
                  <a:cubicBezTo>
                    <a:pt x="237" y="483"/>
                    <a:pt x="237" y="482"/>
                    <a:pt x="237" y="482"/>
                  </a:cubicBezTo>
                  <a:cubicBezTo>
                    <a:pt x="234" y="482"/>
                    <a:pt x="234" y="482"/>
                    <a:pt x="234" y="482"/>
                  </a:cubicBezTo>
                  <a:cubicBezTo>
                    <a:pt x="236" y="484"/>
                    <a:pt x="236" y="484"/>
                    <a:pt x="236" y="484"/>
                  </a:cubicBezTo>
                  <a:cubicBezTo>
                    <a:pt x="233" y="482"/>
                    <a:pt x="233" y="482"/>
                    <a:pt x="233" y="482"/>
                  </a:cubicBezTo>
                  <a:cubicBezTo>
                    <a:pt x="231" y="485"/>
                    <a:pt x="231" y="485"/>
                    <a:pt x="231" y="485"/>
                  </a:cubicBezTo>
                  <a:cubicBezTo>
                    <a:pt x="934" y="905"/>
                    <a:pt x="934" y="905"/>
                    <a:pt x="934" y="905"/>
                  </a:cubicBezTo>
                  <a:cubicBezTo>
                    <a:pt x="936" y="906"/>
                    <a:pt x="938" y="906"/>
                    <a:pt x="939" y="904"/>
                  </a:cubicBezTo>
                  <a:cubicBezTo>
                    <a:pt x="940" y="903"/>
                    <a:pt x="940" y="902"/>
                    <a:pt x="940" y="901"/>
                  </a:cubicBezTo>
                  <a:cubicBezTo>
                    <a:pt x="940" y="900"/>
                    <a:pt x="940" y="900"/>
                    <a:pt x="940" y="899"/>
                  </a:cubicBezTo>
                  <a:cubicBezTo>
                    <a:pt x="939" y="898"/>
                    <a:pt x="939" y="898"/>
                    <a:pt x="938" y="897"/>
                  </a:cubicBezTo>
                  <a:cubicBezTo>
                    <a:pt x="937" y="895"/>
                    <a:pt x="935" y="894"/>
                    <a:pt x="933" y="892"/>
                  </a:cubicBezTo>
                  <a:cubicBezTo>
                    <a:pt x="924" y="885"/>
                    <a:pt x="907" y="873"/>
                    <a:pt x="884" y="857"/>
                  </a:cubicBezTo>
                  <a:cubicBezTo>
                    <a:pt x="802" y="803"/>
                    <a:pt x="642" y="705"/>
                    <a:pt x="503" y="620"/>
                  </a:cubicBezTo>
                  <a:cubicBezTo>
                    <a:pt x="363" y="536"/>
                    <a:pt x="244" y="465"/>
                    <a:pt x="244" y="465"/>
                  </a:cubicBezTo>
                  <a:cubicBezTo>
                    <a:pt x="242" y="468"/>
                    <a:pt x="242" y="468"/>
                    <a:pt x="242" y="468"/>
                  </a:cubicBezTo>
                  <a:cubicBezTo>
                    <a:pt x="246" y="470"/>
                    <a:pt x="246" y="470"/>
                    <a:pt x="246" y="470"/>
                  </a:cubicBezTo>
                  <a:cubicBezTo>
                    <a:pt x="243" y="468"/>
                    <a:pt x="243" y="468"/>
                    <a:pt x="243" y="468"/>
                  </a:cubicBezTo>
                  <a:cubicBezTo>
                    <a:pt x="244" y="472"/>
                    <a:pt x="244" y="472"/>
                    <a:pt x="244" y="472"/>
                  </a:cubicBezTo>
                  <a:cubicBezTo>
                    <a:pt x="244" y="472"/>
                    <a:pt x="245" y="471"/>
                    <a:pt x="246" y="470"/>
                  </a:cubicBezTo>
                  <a:cubicBezTo>
                    <a:pt x="243" y="468"/>
                    <a:pt x="243" y="468"/>
                    <a:pt x="243" y="468"/>
                  </a:cubicBezTo>
                  <a:cubicBezTo>
                    <a:pt x="244" y="472"/>
                    <a:pt x="244" y="472"/>
                    <a:pt x="244" y="472"/>
                  </a:cubicBezTo>
                  <a:cubicBezTo>
                    <a:pt x="243" y="469"/>
                    <a:pt x="243" y="469"/>
                    <a:pt x="243" y="469"/>
                  </a:cubicBezTo>
                  <a:cubicBezTo>
                    <a:pt x="243" y="472"/>
                    <a:pt x="243" y="472"/>
                    <a:pt x="243" y="472"/>
                  </a:cubicBezTo>
                  <a:cubicBezTo>
                    <a:pt x="243" y="472"/>
                    <a:pt x="243" y="472"/>
                    <a:pt x="244" y="472"/>
                  </a:cubicBezTo>
                  <a:cubicBezTo>
                    <a:pt x="243" y="469"/>
                    <a:pt x="243" y="469"/>
                    <a:pt x="243" y="469"/>
                  </a:cubicBezTo>
                  <a:cubicBezTo>
                    <a:pt x="243" y="472"/>
                    <a:pt x="243" y="472"/>
                    <a:pt x="243" y="472"/>
                  </a:cubicBezTo>
                  <a:cubicBezTo>
                    <a:pt x="243" y="470"/>
                    <a:pt x="243" y="470"/>
                    <a:pt x="243" y="470"/>
                  </a:cubicBezTo>
                  <a:cubicBezTo>
                    <a:pt x="242" y="472"/>
                    <a:pt x="242" y="472"/>
                    <a:pt x="242" y="472"/>
                  </a:cubicBezTo>
                  <a:cubicBezTo>
                    <a:pt x="243" y="472"/>
                    <a:pt x="243" y="472"/>
                    <a:pt x="243" y="472"/>
                  </a:cubicBezTo>
                  <a:cubicBezTo>
                    <a:pt x="243" y="470"/>
                    <a:pt x="243" y="470"/>
                    <a:pt x="243" y="470"/>
                  </a:cubicBezTo>
                  <a:cubicBezTo>
                    <a:pt x="242" y="472"/>
                    <a:pt x="242" y="472"/>
                    <a:pt x="242" y="472"/>
                  </a:cubicBezTo>
                  <a:cubicBezTo>
                    <a:pt x="243" y="471"/>
                    <a:pt x="243" y="471"/>
                    <a:pt x="243" y="471"/>
                  </a:cubicBezTo>
                  <a:cubicBezTo>
                    <a:pt x="242" y="472"/>
                    <a:pt x="242" y="472"/>
                    <a:pt x="242" y="472"/>
                  </a:cubicBezTo>
                  <a:cubicBezTo>
                    <a:pt x="242" y="472"/>
                    <a:pt x="242" y="472"/>
                    <a:pt x="242" y="472"/>
                  </a:cubicBezTo>
                  <a:cubicBezTo>
                    <a:pt x="243" y="471"/>
                    <a:pt x="243" y="471"/>
                    <a:pt x="243" y="471"/>
                  </a:cubicBezTo>
                  <a:cubicBezTo>
                    <a:pt x="242" y="472"/>
                    <a:pt x="242" y="472"/>
                    <a:pt x="242" y="472"/>
                  </a:cubicBezTo>
                  <a:cubicBezTo>
                    <a:pt x="242" y="472"/>
                    <a:pt x="244" y="473"/>
                    <a:pt x="246" y="473"/>
                  </a:cubicBezTo>
                  <a:cubicBezTo>
                    <a:pt x="254" y="477"/>
                    <a:pt x="271" y="487"/>
                    <a:pt x="295" y="501"/>
                  </a:cubicBezTo>
                  <a:cubicBezTo>
                    <a:pt x="380" y="549"/>
                    <a:pt x="548" y="651"/>
                    <a:pt x="695" y="741"/>
                  </a:cubicBezTo>
                  <a:cubicBezTo>
                    <a:pt x="769" y="786"/>
                    <a:pt x="837" y="827"/>
                    <a:pt x="887" y="858"/>
                  </a:cubicBezTo>
                  <a:cubicBezTo>
                    <a:pt x="912" y="873"/>
                    <a:pt x="932" y="886"/>
                    <a:pt x="946" y="894"/>
                  </a:cubicBezTo>
                  <a:cubicBezTo>
                    <a:pt x="953" y="899"/>
                    <a:pt x="959" y="902"/>
                    <a:pt x="963" y="904"/>
                  </a:cubicBezTo>
                  <a:cubicBezTo>
                    <a:pt x="966" y="907"/>
                    <a:pt x="968" y="908"/>
                    <a:pt x="968" y="908"/>
                  </a:cubicBezTo>
                  <a:cubicBezTo>
                    <a:pt x="970" y="909"/>
                    <a:pt x="973" y="908"/>
                    <a:pt x="974" y="907"/>
                  </a:cubicBezTo>
                  <a:cubicBezTo>
                    <a:pt x="974" y="906"/>
                    <a:pt x="975" y="904"/>
                    <a:pt x="975" y="903"/>
                  </a:cubicBezTo>
                  <a:cubicBezTo>
                    <a:pt x="975" y="902"/>
                    <a:pt x="974" y="901"/>
                    <a:pt x="974" y="900"/>
                  </a:cubicBezTo>
                  <a:cubicBezTo>
                    <a:pt x="973" y="898"/>
                    <a:pt x="971" y="896"/>
                    <a:pt x="969" y="894"/>
                  </a:cubicBezTo>
                  <a:cubicBezTo>
                    <a:pt x="965" y="890"/>
                    <a:pt x="959" y="884"/>
                    <a:pt x="951" y="878"/>
                  </a:cubicBezTo>
                  <a:cubicBezTo>
                    <a:pt x="920" y="855"/>
                    <a:pt x="862" y="816"/>
                    <a:pt x="791" y="772"/>
                  </a:cubicBezTo>
                  <a:cubicBezTo>
                    <a:pt x="579" y="640"/>
                    <a:pt x="258" y="454"/>
                    <a:pt x="258" y="454"/>
                  </a:cubicBezTo>
                  <a:cubicBezTo>
                    <a:pt x="256" y="458"/>
                    <a:pt x="256" y="458"/>
                    <a:pt x="256" y="458"/>
                  </a:cubicBezTo>
                  <a:cubicBezTo>
                    <a:pt x="259" y="460"/>
                    <a:pt x="259" y="460"/>
                    <a:pt x="259" y="460"/>
                  </a:cubicBezTo>
                  <a:cubicBezTo>
                    <a:pt x="256" y="458"/>
                    <a:pt x="256" y="458"/>
                    <a:pt x="256" y="458"/>
                  </a:cubicBezTo>
                  <a:cubicBezTo>
                    <a:pt x="257" y="461"/>
                    <a:pt x="257" y="461"/>
                    <a:pt x="257" y="461"/>
                  </a:cubicBezTo>
                  <a:cubicBezTo>
                    <a:pt x="258" y="461"/>
                    <a:pt x="258" y="461"/>
                    <a:pt x="259" y="460"/>
                  </a:cubicBezTo>
                  <a:cubicBezTo>
                    <a:pt x="256" y="458"/>
                    <a:pt x="256" y="458"/>
                    <a:pt x="256" y="458"/>
                  </a:cubicBezTo>
                  <a:cubicBezTo>
                    <a:pt x="257" y="461"/>
                    <a:pt x="257" y="461"/>
                    <a:pt x="257" y="461"/>
                  </a:cubicBezTo>
                  <a:cubicBezTo>
                    <a:pt x="256" y="458"/>
                    <a:pt x="256" y="458"/>
                    <a:pt x="256" y="458"/>
                  </a:cubicBezTo>
                  <a:cubicBezTo>
                    <a:pt x="256" y="462"/>
                    <a:pt x="256" y="462"/>
                    <a:pt x="256" y="462"/>
                  </a:cubicBezTo>
                  <a:cubicBezTo>
                    <a:pt x="256" y="462"/>
                    <a:pt x="257" y="462"/>
                    <a:pt x="257" y="461"/>
                  </a:cubicBezTo>
                  <a:cubicBezTo>
                    <a:pt x="256" y="458"/>
                    <a:pt x="256" y="458"/>
                    <a:pt x="256" y="458"/>
                  </a:cubicBezTo>
                  <a:cubicBezTo>
                    <a:pt x="256" y="462"/>
                    <a:pt x="256" y="462"/>
                    <a:pt x="256" y="462"/>
                  </a:cubicBezTo>
                  <a:cubicBezTo>
                    <a:pt x="256" y="460"/>
                    <a:pt x="256" y="460"/>
                    <a:pt x="256" y="460"/>
                  </a:cubicBezTo>
                  <a:cubicBezTo>
                    <a:pt x="255" y="462"/>
                    <a:pt x="255" y="462"/>
                    <a:pt x="255" y="462"/>
                  </a:cubicBezTo>
                  <a:cubicBezTo>
                    <a:pt x="255" y="462"/>
                    <a:pt x="255" y="462"/>
                    <a:pt x="256" y="462"/>
                  </a:cubicBezTo>
                  <a:cubicBezTo>
                    <a:pt x="256" y="460"/>
                    <a:pt x="256" y="460"/>
                    <a:pt x="256" y="460"/>
                  </a:cubicBezTo>
                  <a:cubicBezTo>
                    <a:pt x="255" y="462"/>
                    <a:pt x="255" y="462"/>
                    <a:pt x="255" y="462"/>
                  </a:cubicBezTo>
                  <a:cubicBezTo>
                    <a:pt x="256" y="462"/>
                    <a:pt x="257" y="462"/>
                    <a:pt x="259" y="463"/>
                  </a:cubicBezTo>
                  <a:cubicBezTo>
                    <a:pt x="267" y="467"/>
                    <a:pt x="283" y="477"/>
                    <a:pt x="307" y="492"/>
                  </a:cubicBezTo>
                  <a:cubicBezTo>
                    <a:pt x="388" y="542"/>
                    <a:pt x="550" y="648"/>
                    <a:pt x="696" y="740"/>
                  </a:cubicBezTo>
                  <a:cubicBezTo>
                    <a:pt x="769" y="786"/>
                    <a:pt x="838" y="829"/>
                    <a:pt x="891" y="861"/>
                  </a:cubicBezTo>
                  <a:cubicBezTo>
                    <a:pt x="918" y="877"/>
                    <a:pt x="941" y="890"/>
                    <a:pt x="958" y="898"/>
                  </a:cubicBezTo>
                  <a:cubicBezTo>
                    <a:pt x="967" y="903"/>
                    <a:pt x="974" y="906"/>
                    <a:pt x="980" y="909"/>
                  </a:cubicBezTo>
                  <a:cubicBezTo>
                    <a:pt x="983" y="910"/>
                    <a:pt x="986" y="911"/>
                    <a:pt x="988" y="912"/>
                  </a:cubicBezTo>
                  <a:cubicBezTo>
                    <a:pt x="990" y="912"/>
                    <a:pt x="992" y="913"/>
                    <a:pt x="994" y="913"/>
                  </a:cubicBezTo>
                  <a:cubicBezTo>
                    <a:pt x="995" y="913"/>
                    <a:pt x="996" y="913"/>
                    <a:pt x="997" y="912"/>
                  </a:cubicBezTo>
                  <a:cubicBezTo>
                    <a:pt x="998" y="912"/>
                    <a:pt x="999" y="911"/>
                    <a:pt x="1000" y="910"/>
                  </a:cubicBezTo>
                  <a:cubicBezTo>
                    <a:pt x="1000" y="909"/>
                    <a:pt x="1000" y="908"/>
                    <a:pt x="1000" y="907"/>
                  </a:cubicBezTo>
                  <a:cubicBezTo>
                    <a:pt x="1000" y="906"/>
                    <a:pt x="999" y="905"/>
                    <a:pt x="998" y="905"/>
                  </a:cubicBezTo>
                  <a:cubicBezTo>
                    <a:pt x="261" y="444"/>
                    <a:pt x="261" y="444"/>
                    <a:pt x="261" y="444"/>
                  </a:cubicBezTo>
                  <a:cubicBezTo>
                    <a:pt x="259" y="442"/>
                    <a:pt x="256" y="443"/>
                    <a:pt x="255" y="445"/>
                  </a:cubicBezTo>
                  <a:cubicBezTo>
                    <a:pt x="254" y="447"/>
                    <a:pt x="254" y="449"/>
                    <a:pt x="256" y="450"/>
                  </a:cubicBezTo>
                  <a:cubicBezTo>
                    <a:pt x="256" y="450"/>
                    <a:pt x="435" y="566"/>
                    <a:pt x="620" y="683"/>
                  </a:cubicBezTo>
                  <a:cubicBezTo>
                    <a:pt x="713" y="741"/>
                    <a:pt x="807" y="799"/>
                    <a:pt x="881" y="842"/>
                  </a:cubicBezTo>
                  <a:cubicBezTo>
                    <a:pt x="918" y="864"/>
                    <a:pt x="951" y="882"/>
                    <a:pt x="975" y="895"/>
                  </a:cubicBezTo>
                  <a:cubicBezTo>
                    <a:pt x="988" y="901"/>
                    <a:pt x="998" y="906"/>
                    <a:pt x="1006" y="910"/>
                  </a:cubicBezTo>
                  <a:cubicBezTo>
                    <a:pt x="1010" y="912"/>
                    <a:pt x="1014" y="913"/>
                    <a:pt x="1017" y="914"/>
                  </a:cubicBezTo>
                  <a:cubicBezTo>
                    <a:pt x="1020" y="915"/>
                    <a:pt x="1023" y="915"/>
                    <a:pt x="1025" y="915"/>
                  </a:cubicBezTo>
                  <a:cubicBezTo>
                    <a:pt x="1026" y="915"/>
                    <a:pt x="1027" y="915"/>
                    <a:pt x="1028" y="915"/>
                  </a:cubicBezTo>
                  <a:cubicBezTo>
                    <a:pt x="1029" y="915"/>
                    <a:pt x="1030" y="914"/>
                    <a:pt x="1031" y="913"/>
                  </a:cubicBezTo>
                  <a:cubicBezTo>
                    <a:pt x="1032" y="912"/>
                    <a:pt x="1032" y="911"/>
                    <a:pt x="1032" y="910"/>
                  </a:cubicBezTo>
                  <a:cubicBezTo>
                    <a:pt x="1031" y="909"/>
                    <a:pt x="1031" y="908"/>
                    <a:pt x="1030" y="907"/>
                  </a:cubicBezTo>
                  <a:cubicBezTo>
                    <a:pt x="270" y="432"/>
                    <a:pt x="270" y="432"/>
                    <a:pt x="270" y="432"/>
                  </a:cubicBezTo>
                  <a:cubicBezTo>
                    <a:pt x="268" y="436"/>
                    <a:pt x="268" y="436"/>
                    <a:pt x="268" y="436"/>
                  </a:cubicBezTo>
                  <a:cubicBezTo>
                    <a:pt x="271" y="438"/>
                    <a:pt x="271" y="438"/>
                    <a:pt x="271" y="438"/>
                  </a:cubicBezTo>
                  <a:cubicBezTo>
                    <a:pt x="268" y="436"/>
                    <a:pt x="268" y="436"/>
                    <a:pt x="268" y="436"/>
                  </a:cubicBezTo>
                  <a:cubicBezTo>
                    <a:pt x="269" y="439"/>
                    <a:pt x="269" y="439"/>
                    <a:pt x="269" y="439"/>
                  </a:cubicBezTo>
                  <a:cubicBezTo>
                    <a:pt x="270" y="439"/>
                    <a:pt x="271" y="439"/>
                    <a:pt x="271" y="438"/>
                  </a:cubicBezTo>
                  <a:cubicBezTo>
                    <a:pt x="268" y="436"/>
                    <a:pt x="268" y="436"/>
                    <a:pt x="268" y="436"/>
                  </a:cubicBezTo>
                  <a:cubicBezTo>
                    <a:pt x="269" y="439"/>
                    <a:pt x="269" y="439"/>
                    <a:pt x="269" y="439"/>
                  </a:cubicBezTo>
                  <a:cubicBezTo>
                    <a:pt x="268" y="436"/>
                    <a:pt x="268" y="436"/>
                    <a:pt x="268" y="436"/>
                  </a:cubicBezTo>
                  <a:cubicBezTo>
                    <a:pt x="268" y="440"/>
                    <a:pt x="268" y="440"/>
                    <a:pt x="268" y="440"/>
                  </a:cubicBezTo>
                  <a:cubicBezTo>
                    <a:pt x="268" y="440"/>
                    <a:pt x="269" y="440"/>
                    <a:pt x="269" y="439"/>
                  </a:cubicBezTo>
                  <a:cubicBezTo>
                    <a:pt x="268" y="436"/>
                    <a:pt x="268" y="436"/>
                    <a:pt x="268" y="436"/>
                  </a:cubicBezTo>
                  <a:cubicBezTo>
                    <a:pt x="268" y="440"/>
                    <a:pt x="268" y="440"/>
                    <a:pt x="268" y="440"/>
                  </a:cubicBezTo>
                  <a:cubicBezTo>
                    <a:pt x="268" y="436"/>
                    <a:pt x="268" y="436"/>
                    <a:pt x="268" y="436"/>
                  </a:cubicBezTo>
                  <a:cubicBezTo>
                    <a:pt x="267" y="440"/>
                    <a:pt x="267" y="440"/>
                    <a:pt x="267" y="440"/>
                  </a:cubicBezTo>
                  <a:cubicBezTo>
                    <a:pt x="267" y="440"/>
                    <a:pt x="267" y="440"/>
                    <a:pt x="268" y="440"/>
                  </a:cubicBezTo>
                  <a:cubicBezTo>
                    <a:pt x="268" y="436"/>
                    <a:pt x="268" y="436"/>
                    <a:pt x="268" y="436"/>
                  </a:cubicBezTo>
                  <a:cubicBezTo>
                    <a:pt x="267" y="440"/>
                    <a:pt x="267" y="440"/>
                    <a:pt x="267" y="440"/>
                  </a:cubicBezTo>
                  <a:cubicBezTo>
                    <a:pt x="268" y="438"/>
                    <a:pt x="268" y="438"/>
                    <a:pt x="268" y="438"/>
                  </a:cubicBezTo>
                  <a:cubicBezTo>
                    <a:pt x="267" y="440"/>
                    <a:pt x="267" y="440"/>
                    <a:pt x="267" y="440"/>
                  </a:cubicBezTo>
                  <a:cubicBezTo>
                    <a:pt x="267" y="440"/>
                    <a:pt x="267" y="440"/>
                    <a:pt x="267" y="440"/>
                  </a:cubicBezTo>
                  <a:cubicBezTo>
                    <a:pt x="268" y="438"/>
                    <a:pt x="268" y="438"/>
                    <a:pt x="268" y="438"/>
                  </a:cubicBezTo>
                  <a:cubicBezTo>
                    <a:pt x="267" y="440"/>
                    <a:pt x="267" y="440"/>
                    <a:pt x="267" y="440"/>
                  </a:cubicBezTo>
                  <a:cubicBezTo>
                    <a:pt x="267" y="440"/>
                    <a:pt x="267" y="440"/>
                    <a:pt x="268" y="440"/>
                  </a:cubicBezTo>
                  <a:cubicBezTo>
                    <a:pt x="271" y="441"/>
                    <a:pt x="276" y="444"/>
                    <a:pt x="284" y="449"/>
                  </a:cubicBezTo>
                  <a:cubicBezTo>
                    <a:pt x="342" y="482"/>
                    <a:pt x="533" y="598"/>
                    <a:pt x="710" y="706"/>
                  </a:cubicBezTo>
                  <a:cubicBezTo>
                    <a:pt x="799" y="760"/>
                    <a:pt x="883" y="812"/>
                    <a:pt x="946" y="850"/>
                  </a:cubicBezTo>
                  <a:cubicBezTo>
                    <a:pt x="977" y="869"/>
                    <a:pt x="1003" y="885"/>
                    <a:pt x="1021" y="896"/>
                  </a:cubicBezTo>
                  <a:cubicBezTo>
                    <a:pt x="1030" y="901"/>
                    <a:pt x="1037" y="906"/>
                    <a:pt x="1042" y="909"/>
                  </a:cubicBezTo>
                  <a:cubicBezTo>
                    <a:pt x="1047" y="912"/>
                    <a:pt x="1049" y="913"/>
                    <a:pt x="1049" y="913"/>
                  </a:cubicBezTo>
                  <a:cubicBezTo>
                    <a:pt x="1051" y="914"/>
                    <a:pt x="1054" y="914"/>
                    <a:pt x="1055" y="912"/>
                  </a:cubicBezTo>
                  <a:cubicBezTo>
                    <a:pt x="1056" y="910"/>
                    <a:pt x="1055" y="907"/>
                    <a:pt x="1053" y="906"/>
                  </a:cubicBezTo>
                  <a:cubicBezTo>
                    <a:pt x="1053" y="906"/>
                    <a:pt x="1050" y="904"/>
                    <a:pt x="1045" y="901"/>
                  </a:cubicBezTo>
                  <a:cubicBezTo>
                    <a:pt x="1002" y="875"/>
                    <a:pt x="812" y="758"/>
                    <a:pt x="632" y="646"/>
                  </a:cubicBezTo>
                  <a:cubicBezTo>
                    <a:pt x="542" y="591"/>
                    <a:pt x="455" y="536"/>
                    <a:pt x="390" y="495"/>
                  </a:cubicBezTo>
                  <a:cubicBezTo>
                    <a:pt x="358" y="475"/>
                    <a:pt x="331" y="458"/>
                    <a:pt x="312" y="445"/>
                  </a:cubicBezTo>
                  <a:cubicBezTo>
                    <a:pt x="303" y="439"/>
                    <a:pt x="296" y="434"/>
                    <a:pt x="291" y="431"/>
                  </a:cubicBezTo>
                  <a:cubicBezTo>
                    <a:pt x="288" y="429"/>
                    <a:pt x="286" y="428"/>
                    <a:pt x="285" y="427"/>
                  </a:cubicBezTo>
                  <a:cubicBezTo>
                    <a:pt x="285" y="427"/>
                    <a:pt x="284" y="426"/>
                    <a:pt x="284" y="426"/>
                  </a:cubicBezTo>
                  <a:cubicBezTo>
                    <a:pt x="284" y="426"/>
                    <a:pt x="284" y="426"/>
                    <a:pt x="284" y="426"/>
                  </a:cubicBezTo>
                  <a:cubicBezTo>
                    <a:pt x="282" y="427"/>
                    <a:pt x="282" y="427"/>
                    <a:pt x="282" y="427"/>
                  </a:cubicBezTo>
                  <a:cubicBezTo>
                    <a:pt x="284" y="426"/>
                    <a:pt x="284" y="426"/>
                    <a:pt x="284" y="426"/>
                  </a:cubicBezTo>
                  <a:cubicBezTo>
                    <a:pt x="284" y="426"/>
                    <a:pt x="284" y="426"/>
                    <a:pt x="284" y="426"/>
                  </a:cubicBezTo>
                  <a:cubicBezTo>
                    <a:pt x="282" y="427"/>
                    <a:pt x="282" y="427"/>
                    <a:pt x="282" y="427"/>
                  </a:cubicBezTo>
                  <a:cubicBezTo>
                    <a:pt x="284" y="426"/>
                    <a:pt x="284" y="426"/>
                    <a:pt x="284" y="426"/>
                  </a:cubicBezTo>
                  <a:cubicBezTo>
                    <a:pt x="281" y="428"/>
                    <a:pt x="281" y="428"/>
                    <a:pt x="281" y="428"/>
                  </a:cubicBezTo>
                  <a:cubicBezTo>
                    <a:pt x="285" y="428"/>
                    <a:pt x="285" y="428"/>
                    <a:pt x="285" y="428"/>
                  </a:cubicBezTo>
                  <a:cubicBezTo>
                    <a:pt x="285" y="427"/>
                    <a:pt x="284" y="427"/>
                    <a:pt x="284" y="426"/>
                  </a:cubicBezTo>
                  <a:cubicBezTo>
                    <a:pt x="281" y="428"/>
                    <a:pt x="281" y="428"/>
                    <a:pt x="281" y="428"/>
                  </a:cubicBezTo>
                  <a:cubicBezTo>
                    <a:pt x="285" y="428"/>
                    <a:pt x="285" y="428"/>
                    <a:pt x="285" y="428"/>
                  </a:cubicBezTo>
                  <a:cubicBezTo>
                    <a:pt x="281" y="428"/>
                    <a:pt x="281" y="428"/>
                    <a:pt x="281" y="428"/>
                  </a:cubicBezTo>
                  <a:cubicBezTo>
                    <a:pt x="284" y="430"/>
                    <a:pt x="284" y="430"/>
                    <a:pt x="284" y="430"/>
                  </a:cubicBezTo>
                  <a:cubicBezTo>
                    <a:pt x="285" y="430"/>
                    <a:pt x="285" y="429"/>
                    <a:pt x="285" y="428"/>
                  </a:cubicBezTo>
                  <a:cubicBezTo>
                    <a:pt x="281" y="428"/>
                    <a:pt x="281" y="428"/>
                    <a:pt x="281" y="428"/>
                  </a:cubicBezTo>
                  <a:cubicBezTo>
                    <a:pt x="284" y="430"/>
                    <a:pt x="284" y="430"/>
                    <a:pt x="284" y="430"/>
                  </a:cubicBezTo>
                  <a:cubicBezTo>
                    <a:pt x="281" y="428"/>
                    <a:pt x="281" y="428"/>
                    <a:pt x="281" y="428"/>
                  </a:cubicBezTo>
                  <a:cubicBezTo>
                    <a:pt x="279" y="432"/>
                    <a:pt x="279" y="432"/>
                    <a:pt x="279" y="432"/>
                  </a:cubicBezTo>
                  <a:cubicBezTo>
                    <a:pt x="1076" y="915"/>
                    <a:pt x="1076" y="915"/>
                    <a:pt x="1076" y="915"/>
                  </a:cubicBezTo>
                  <a:cubicBezTo>
                    <a:pt x="1077" y="917"/>
                    <a:pt x="1080" y="916"/>
                    <a:pt x="1081" y="914"/>
                  </a:cubicBezTo>
                  <a:cubicBezTo>
                    <a:pt x="1082" y="913"/>
                    <a:pt x="1082" y="912"/>
                    <a:pt x="1082" y="911"/>
                  </a:cubicBezTo>
                  <a:cubicBezTo>
                    <a:pt x="1082" y="910"/>
                    <a:pt x="1081" y="909"/>
                    <a:pt x="1081" y="908"/>
                  </a:cubicBezTo>
                  <a:cubicBezTo>
                    <a:pt x="1080" y="906"/>
                    <a:pt x="1078" y="904"/>
                    <a:pt x="1076" y="902"/>
                  </a:cubicBezTo>
                  <a:cubicBezTo>
                    <a:pt x="1071" y="898"/>
                    <a:pt x="1064" y="893"/>
                    <a:pt x="1055" y="886"/>
                  </a:cubicBezTo>
                  <a:cubicBezTo>
                    <a:pt x="1022" y="862"/>
                    <a:pt x="957" y="820"/>
                    <a:pt x="879" y="772"/>
                  </a:cubicBezTo>
                  <a:cubicBezTo>
                    <a:pt x="761" y="700"/>
                    <a:pt x="614" y="611"/>
                    <a:pt x="495" y="541"/>
                  </a:cubicBezTo>
                  <a:cubicBezTo>
                    <a:pt x="436" y="505"/>
                    <a:pt x="384" y="474"/>
                    <a:pt x="347" y="452"/>
                  </a:cubicBezTo>
                  <a:cubicBezTo>
                    <a:pt x="329" y="440"/>
                    <a:pt x="314" y="431"/>
                    <a:pt x="304" y="425"/>
                  </a:cubicBezTo>
                  <a:cubicBezTo>
                    <a:pt x="299" y="422"/>
                    <a:pt x="295" y="419"/>
                    <a:pt x="292" y="417"/>
                  </a:cubicBezTo>
                  <a:cubicBezTo>
                    <a:pt x="291" y="416"/>
                    <a:pt x="290" y="416"/>
                    <a:pt x="289" y="415"/>
                  </a:cubicBezTo>
                  <a:cubicBezTo>
                    <a:pt x="289" y="415"/>
                    <a:pt x="289" y="415"/>
                    <a:pt x="289" y="415"/>
                  </a:cubicBezTo>
                  <a:cubicBezTo>
                    <a:pt x="289" y="415"/>
                    <a:pt x="289" y="415"/>
                    <a:pt x="289" y="415"/>
                  </a:cubicBezTo>
                  <a:cubicBezTo>
                    <a:pt x="288" y="416"/>
                    <a:pt x="288" y="416"/>
                    <a:pt x="288" y="416"/>
                  </a:cubicBezTo>
                  <a:cubicBezTo>
                    <a:pt x="289" y="415"/>
                    <a:pt x="289" y="415"/>
                    <a:pt x="289" y="415"/>
                  </a:cubicBezTo>
                  <a:cubicBezTo>
                    <a:pt x="289" y="415"/>
                    <a:pt x="289" y="415"/>
                    <a:pt x="289" y="415"/>
                  </a:cubicBezTo>
                  <a:cubicBezTo>
                    <a:pt x="288" y="416"/>
                    <a:pt x="288" y="416"/>
                    <a:pt x="288" y="416"/>
                  </a:cubicBezTo>
                  <a:cubicBezTo>
                    <a:pt x="289" y="415"/>
                    <a:pt x="289" y="415"/>
                    <a:pt x="289" y="415"/>
                  </a:cubicBezTo>
                  <a:cubicBezTo>
                    <a:pt x="286" y="417"/>
                    <a:pt x="286" y="417"/>
                    <a:pt x="286" y="417"/>
                  </a:cubicBezTo>
                  <a:cubicBezTo>
                    <a:pt x="290" y="416"/>
                    <a:pt x="290" y="416"/>
                    <a:pt x="290" y="416"/>
                  </a:cubicBezTo>
                  <a:cubicBezTo>
                    <a:pt x="289" y="415"/>
                    <a:pt x="289" y="415"/>
                    <a:pt x="289" y="415"/>
                  </a:cubicBezTo>
                  <a:cubicBezTo>
                    <a:pt x="286" y="417"/>
                    <a:pt x="286" y="417"/>
                    <a:pt x="286" y="417"/>
                  </a:cubicBezTo>
                  <a:cubicBezTo>
                    <a:pt x="290" y="416"/>
                    <a:pt x="290" y="416"/>
                    <a:pt x="290" y="416"/>
                  </a:cubicBezTo>
                  <a:cubicBezTo>
                    <a:pt x="286" y="417"/>
                    <a:pt x="286" y="417"/>
                    <a:pt x="286" y="417"/>
                  </a:cubicBezTo>
                  <a:cubicBezTo>
                    <a:pt x="290" y="417"/>
                    <a:pt x="290" y="417"/>
                    <a:pt x="290" y="417"/>
                  </a:cubicBezTo>
                  <a:cubicBezTo>
                    <a:pt x="290" y="416"/>
                    <a:pt x="290" y="416"/>
                    <a:pt x="290" y="416"/>
                  </a:cubicBezTo>
                  <a:cubicBezTo>
                    <a:pt x="286" y="417"/>
                    <a:pt x="286" y="417"/>
                    <a:pt x="286" y="417"/>
                  </a:cubicBezTo>
                  <a:cubicBezTo>
                    <a:pt x="290" y="417"/>
                    <a:pt x="290" y="417"/>
                    <a:pt x="290" y="417"/>
                  </a:cubicBezTo>
                  <a:cubicBezTo>
                    <a:pt x="286" y="417"/>
                    <a:pt x="286" y="417"/>
                    <a:pt x="286" y="417"/>
                  </a:cubicBezTo>
                  <a:cubicBezTo>
                    <a:pt x="289" y="420"/>
                    <a:pt x="289" y="420"/>
                    <a:pt x="289" y="420"/>
                  </a:cubicBezTo>
                  <a:cubicBezTo>
                    <a:pt x="290" y="419"/>
                    <a:pt x="290" y="418"/>
                    <a:pt x="290" y="417"/>
                  </a:cubicBezTo>
                  <a:cubicBezTo>
                    <a:pt x="286" y="417"/>
                    <a:pt x="286" y="417"/>
                    <a:pt x="286" y="417"/>
                  </a:cubicBezTo>
                  <a:cubicBezTo>
                    <a:pt x="289" y="420"/>
                    <a:pt x="289" y="420"/>
                    <a:pt x="289" y="420"/>
                  </a:cubicBezTo>
                  <a:cubicBezTo>
                    <a:pt x="286" y="417"/>
                    <a:pt x="286" y="417"/>
                    <a:pt x="286" y="417"/>
                  </a:cubicBezTo>
                  <a:cubicBezTo>
                    <a:pt x="284" y="421"/>
                    <a:pt x="284" y="421"/>
                    <a:pt x="284" y="421"/>
                  </a:cubicBezTo>
                  <a:cubicBezTo>
                    <a:pt x="284" y="421"/>
                    <a:pt x="478" y="546"/>
                    <a:pt x="679" y="671"/>
                  </a:cubicBezTo>
                  <a:cubicBezTo>
                    <a:pt x="779" y="734"/>
                    <a:pt x="880" y="797"/>
                    <a:pt x="960" y="844"/>
                  </a:cubicBezTo>
                  <a:cubicBezTo>
                    <a:pt x="999" y="867"/>
                    <a:pt x="1034" y="887"/>
                    <a:pt x="1059" y="901"/>
                  </a:cubicBezTo>
                  <a:cubicBezTo>
                    <a:pt x="1072" y="908"/>
                    <a:pt x="1083" y="913"/>
                    <a:pt x="1091" y="917"/>
                  </a:cubicBezTo>
                  <a:cubicBezTo>
                    <a:pt x="1096" y="919"/>
                    <a:pt x="1099" y="920"/>
                    <a:pt x="1102" y="921"/>
                  </a:cubicBezTo>
                  <a:cubicBezTo>
                    <a:pt x="1105" y="922"/>
                    <a:pt x="1107" y="923"/>
                    <a:pt x="1110" y="923"/>
                  </a:cubicBezTo>
                  <a:cubicBezTo>
                    <a:pt x="1111" y="923"/>
                    <a:pt x="1111" y="923"/>
                    <a:pt x="1112" y="922"/>
                  </a:cubicBezTo>
                  <a:cubicBezTo>
                    <a:pt x="1113" y="922"/>
                    <a:pt x="1114" y="921"/>
                    <a:pt x="1115" y="920"/>
                  </a:cubicBezTo>
                  <a:cubicBezTo>
                    <a:pt x="1116" y="919"/>
                    <a:pt x="1116" y="918"/>
                    <a:pt x="1116" y="917"/>
                  </a:cubicBezTo>
                  <a:cubicBezTo>
                    <a:pt x="1115" y="916"/>
                    <a:pt x="1115" y="915"/>
                    <a:pt x="1114" y="915"/>
                  </a:cubicBezTo>
                  <a:cubicBezTo>
                    <a:pt x="298" y="405"/>
                    <a:pt x="298" y="405"/>
                    <a:pt x="298" y="405"/>
                  </a:cubicBezTo>
                  <a:cubicBezTo>
                    <a:pt x="296" y="408"/>
                    <a:pt x="296" y="408"/>
                    <a:pt x="296" y="408"/>
                  </a:cubicBezTo>
                  <a:cubicBezTo>
                    <a:pt x="299" y="410"/>
                    <a:pt x="299" y="410"/>
                    <a:pt x="299" y="410"/>
                  </a:cubicBezTo>
                  <a:cubicBezTo>
                    <a:pt x="296" y="408"/>
                    <a:pt x="296" y="408"/>
                    <a:pt x="296" y="408"/>
                  </a:cubicBezTo>
                  <a:cubicBezTo>
                    <a:pt x="297" y="412"/>
                    <a:pt x="297" y="412"/>
                    <a:pt x="297" y="412"/>
                  </a:cubicBezTo>
                  <a:cubicBezTo>
                    <a:pt x="298" y="412"/>
                    <a:pt x="299" y="411"/>
                    <a:pt x="299" y="410"/>
                  </a:cubicBezTo>
                  <a:cubicBezTo>
                    <a:pt x="296" y="408"/>
                    <a:pt x="296" y="408"/>
                    <a:pt x="296" y="408"/>
                  </a:cubicBezTo>
                  <a:cubicBezTo>
                    <a:pt x="297" y="412"/>
                    <a:pt x="297" y="412"/>
                    <a:pt x="297" y="412"/>
                  </a:cubicBezTo>
                  <a:cubicBezTo>
                    <a:pt x="296" y="408"/>
                    <a:pt x="296" y="408"/>
                    <a:pt x="296" y="408"/>
                  </a:cubicBezTo>
                  <a:cubicBezTo>
                    <a:pt x="296" y="412"/>
                    <a:pt x="296" y="412"/>
                    <a:pt x="296" y="412"/>
                  </a:cubicBezTo>
                  <a:cubicBezTo>
                    <a:pt x="296" y="412"/>
                    <a:pt x="297" y="412"/>
                    <a:pt x="297" y="412"/>
                  </a:cubicBezTo>
                  <a:cubicBezTo>
                    <a:pt x="296" y="408"/>
                    <a:pt x="296" y="408"/>
                    <a:pt x="296" y="408"/>
                  </a:cubicBezTo>
                  <a:cubicBezTo>
                    <a:pt x="296" y="412"/>
                    <a:pt x="296" y="412"/>
                    <a:pt x="296" y="412"/>
                  </a:cubicBezTo>
                  <a:cubicBezTo>
                    <a:pt x="296" y="410"/>
                    <a:pt x="296" y="410"/>
                    <a:pt x="296" y="410"/>
                  </a:cubicBezTo>
                  <a:cubicBezTo>
                    <a:pt x="295" y="412"/>
                    <a:pt x="295" y="412"/>
                    <a:pt x="295" y="412"/>
                  </a:cubicBezTo>
                  <a:cubicBezTo>
                    <a:pt x="295" y="412"/>
                    <a:pt x="295" y="412"/>
                    <a:pt x="296" y="412"/>
                  </a:cubicBezTo>
                  <a:cubicBezTo>
                    <a:pt x="296" y="410"/>
                    <a:pt x="296" y="410"/>
                    <a:pt x="296" y="410"/>
                  </a:cubicBezTo>
                  <a:cubicBezTo>
                    <a:pt x="295" y="412"/>
                    <a:pt x="295" y="412"/>
                    <a:pt x="295" y="412"/>
                  </a:cubicBezTo>
                  <a:cubicBezTo>
                    <a:pt x="295" y="412"/>
                    <a:pt x="296" y="412"/>
                    <a:pt x="296" y="413"/>
                  </a:cubicBezTo>
                  <a:cubicBezTo>
                    <a:pt x="299" y="414"/>
                    <a:pt x="305" y="417"/>
                    <a:pt x="314" y="422"/>
                  </a:cubicBezTo>
                  <a:cubicBezTo>
                    <a:pt x="377" y="458"/>
                    <a:pt x="584" y="583"/>
                    <a:pt x="775" y="700"/>
                  </a:cubicBezTo>
                  <a:cubicBezTo>
                    <a:pt x="870" y="758"/>
                    <a:pt x="961" y="814"/>
                    <a:pt x="1029" y="855"/>
                  </a:cubicBezTo>
                  <a:cubicBezTo>
                    <a:pt x="1063" y="876"/>
                    <a:pt x="1091" y="893"/>
                    <a:pt x="1110" y="904"/>
                  </a:cubicBezTo>
                  <a:cubicBezTo>
                    <a:pt x="1120" y="910"/>
                    <a:pt x="1127" y="915"/>
                    <a:pt x="1132" y="918"/>
                  </a:cubicBezTo>
                  <a:cubicBezTo>
                    <a:pt x="1138" y="921"/>
                    <a:pt x="1140" y="923"/>
                    <a:pt x="1140" y="923"/>
                  </a:cubicBezTo>
                  <a:cubicBezTo>
                    <a:pt x="1142" y="924"/>
                    <a:pt x="1145" y="924"/>
                    <a:pt x="1146" y="922"/>
                  </a:cubicBezTo>
                  <a:cubicBezTo>
                    <a:pt x="1146" y="921"/>
                    <a:pt x="1146" y="920"/>
                    <a:pt x="1146" y="919"/>
                  </a:cubicBezTo>
                  <a:cubicBezTo>
                    <a:pt x="1146" y="917"/>
                    <a:pt x="1146" y="916"/>
                    <a:pt x="1145" y="915"/>
                  </a:cubicBezTo>
                  <a:cubicBezTo>
                    <a:pt x="1144" y="914"/>
                    <a:pt x="1142" y="912"/>
                    <a:pt x="1140" y="910"/>
                  </a:cubicBezTo>
                  <a:cubicBezTo>
                    <a:pt x="1135" y="905"/>
                    <a:pt x="1128" y="900"/>
                    <a:pt x="1119" y="893"/>
                  </a:cubicBezTo>
                  <a:cubicBezTo>
                    <a:pt x="1083" y="867"/>
                    <a:pt x="1014" y="823"/>
                    <a:pt x="931" y="771"/>
                  </a:cubicBezTo>
                  <a:cubicBezTo>
                    <a:pt x="682" y="615"/>
                    <a:pt x="304" y="391"/>
                    <a:pt x="304" y="391"/>
                  </a:cubicBezTo>
                  <a:cubicBezTo>
                    <a:pt x="302" y="390"/>
                    <a:pt x="300" y="390"/>
                    <a:pt x="298" y="392"/>
                  </a:cubicBezTo>
                  <a:cubicBezTo>
                    <a:pt x="297" y="394"/>
                    <a:pt x="298" y="397"/>
                    <a:pt x="300" y="398"/>
                  </a:cubicBezTo>
                  <a:cubicBezTo>
                    <a:pt x="300" y="398"/>
                    <a:pt x="494" y="524"/>
                    <a:pt x="695" y="650"/>
                  </a:cubicBezTo>
                  <a:cubicBezTo>
                    <a:pt x="795" y="713"/>
                    <a:pt x="897" y="776"/>
                    <a:pt x="977" y="823"/>
                  </a:cubicBezTo>
                  <a:cubicBezTo>
                    <a:pt x="1017" y="847"/>
                    <a:pt x="1051" y="867"/>
                    <a:pt x="1077" y="881"/>
                  </a:cubicBezTo>
                  <a:cubicBezTo>
                    <a:pt x="1090" y="888"/>
                    <a:pt x="1101" y="893"/>
                    <a:pt x="1110" y="897"/>
                  </a:cubicBezTo>
                  <a:cubicBezTo>
                    <a:pt x="1114" y="899"/>
                    <a:pt x="1118" y="900"/>
                    <a:pt x="1121" y="901"/>
                  </a:cubicBezTo>
                  <a:cubicBezTo>
                    <a:pt x="1124" y="902"/>
                    <a:pt x="1126" y="903"/>
                    <a:pt x="1129" y="903"/>
                  </a:cubicBezTo>
                  <a:cubicBezTo>
                    <a:pt x="1130" y="903"/>
                    <a:pt x="1130" y="903"/>
                    <a:pt x="1131" y="902"/>
                  </a:cubicBezTo>
                  <a:cubicBezTo>
                    <a:pt x="1132" y="902"/>
                    <a:pt x="1133" y="901"/>
                    <a:pt x="1134" y="900"/>
                  </a:cubicBezTo>
                  <a:cubicBezTo>
                    <a:pt x="1135" y="899"/>
                    <a:pt x="1135" y="898"/>
                    <a:pt x="1135" y="897"/>
                  </a:cubicBezTo>
                  <a:cubicBezTo>
                    <a:pt x="1134" y="896"/>
                    <a:pt x="1134" y="895"/>
                    <a:pt x="1133" y="895"/>
                  </a:cubicBezTo>
                  <a:cubicBezTo>
                    <a:pt x="316" y="384"/>
                    <a:pt x="316" y="384"/>
                    <a:pt x="316" y="384"/>
                  </a:cubicBezTo>
                  <a:cubicBezTo>
                    <a:pt x="314" y="383"/>
                    <a:pt x="311" y="383"/>
                    <a:pt x="310" y="385"/>
                  </a:cubicBezTo>
                  <a:cubicBezTo>
                    <a:pt x="309" y="387"/>
                    <a:pt x="309" y="389"/>
                    <a:pt x="311" y="391"/>
                  </a:cubicBezTo>
                  <a:cubicBezTo>
                    <a:pt x="311" y="391"/>
                    <a:pt x="499" y="513"/>
                    <a:pt x="693" y="636"/>
                  </a:cubicBezTo>
                  <a:cubicBezTo>
                    <a:pt x="790" y="697"/>
                    <a:pt x="889" y="759"/>
                    <a:pt x="968" y="805"/>
                  </a:cubicBezTo>
                  <a:cubicBezTo>
                    <a:pt x="1007" y="828"/>
                    <a:pt x="1041" y="847"/>
                    <a:pt x="1066" y="861"/>
                  </a:cubicBezTo>
                  <a:cubicBezTo>
                    <a:pt x="1079" y="867"/>
                    <a:pt x="1090" y="873"/>
                    <a:pt x="1099" y="876"/>
                  </a:cubicBezTo>
                  <a:cubicBezTo>
                    <a:pt x="1103" y="878"/>
                    <a:pt x="1107" y="880"/>
                    <a:pt x="1110" y="881"/>
                  </a:cubicBezTo>
                  <a:cubicBezTo>
                    <a:pt x="1114" y="882"/>
                    <a:pt x="1116" y="882"/>
                    <a:pt x="1119" y="882"/>
                  </a:cubicBezTo>
                  <a:cubicBezTo>
                    <a:pt x="1120" y="882"/>
                    <a:pt x="1121" y="882"/>
                    <a:pt x="1122" y="882"/>
                  </a:cubicBezTo>
                  <a:cubicBezTo>
                    <a:pt x="1123" y="881"/>
                    <a:pt x="1124" y="880"/>
                    <a:pt x="1125" y="879"/>
                  </a:cubicBezTo>
                  <a:cubicBezTo>
                    <a:pt x="1126" y="878"/>
                    <a:pt x="1126" y="877"/>
                    <a:pt x="1126" y="876"/>
                  </a:cubicBezTo>
                  <a:cubicBezTo>
                    <a:pt x="1125" y="875"/>
                    <a:pt x="1125" y="874"/>
                    <a:pt x="1124" y="874"/>
                  </a:cubicBezTo>
                  <a:cubicBezTo>
                    <a:pt x="323" y="373"/>
                    <a:pt x="323" y="373"/>
                    <a:pt x="323" y="373"/>
                  </a:cubicBezTo>
                  <a:cubicBezTo>
                    <a:pt x="321" y="376"/>
                    <a:pt x="321" y="376"/>
                    <a:pt x="321" y="376"/>
                  </a:cubicBezTo>
                  <a:cubicBezTo>
                    <a:pt x="324" y="379"/>
                    <a:pt x="324" y="379"/>
                    <a:pt x="324" y="379"/>
                  </a:cubicBezTo>
                  <a:cubicBezTo>
                    <a:pt x="322" y="377"/>
                    <a:pt x="322" y="377"/>
                    <a:pt x="322" y="377"/>
                  </a:cubicBezTo>
                  <a:cubicBezTo>
                    <a:pt x="323" y="380"/>
                    <a:pt x="323" y="380"/>
                    <a:pt x="323" y="380"/>
                  </a:cubicBezTo>
                  <a:cubicBezTo>
                    <a:pt x="323" y="380"/>
                    <a:pt x="324" y="379"/>
                    <a:pt x="324" y="379"/>
                  </a:cubicBezTo>
                  <a:cubicBezTo>
                    <a:pt x="322" y="377"/>
                    <a:pt x="322" y="377"/>
                    <a:pt x="322" y="377"/>
                  </a:cubicBezTo>
                  <a:cubicBezTo>
                    <a:pt x="323" y="380"/>
                    <a:pt x="323" y="380"/>
                    <a:pt x="323" y="380"/>
                  </a:cubicBezTo>
                  <a:cubicBezTo>
                    <a:pt x="322" y="379"/>
                    <a:pt x="322" y="379"/>
                    <a:pt x="322" y="379"/>
                  </a:cubicBezTo>
                  <a:cubicBezTo>
                    <a:pt x="323" y="380"/>
                    <a:pt x="323" y="380"/>
                    <a:pt x="323" y="380"/>
                  </a:cubicBezTo>
                  <a:cubicBezTo>
                    <a:pt x="323" y="380"/>
                    <a:pt x="323" y="380"/>
                    <a:pt x="323" y="380"/>
                  </a:cubicBezTo>
                  <a:cubicBezTo>
                    <a:pt x="322" y="379"/>
                    <a:pt x="322" y="379"/>
                    <a:pt x="322" y="379"/>
                  </a:cubicBezTo>
                  <a:cubicBezTo>
                    <a:pt x="323" y="380"/>
                    <a:pt x="323" y="380"/>
                    <a:pt x="323" y="380"/>
                  </a:cubicBezTo>
                  <a:cubicBezTo>
                    <a:pt x="323" y="380"/>
                    <a:pt x="323" y="380"/>
                    <a:pt x="323" y="380"/>
                  </a:cubicBezTo>
                  <a:cubicBezTo>
                    <a:pt x="323" y="380"/>
                    <a:pt x="325" y="380"/>
                    <a:pt x="328" y="381"/>
                  </a:cubicBezTo>
                  <a:cubicBezTo>
                    <a:pt x="332" y="382"/>
                    <a:pt x="340" y="386"/>
                    <a:pt x="349" y="390"/>
                  </a:cubicBezTo>
                  <a:cubicBezTo>
                    <a:pt x="383" y="408"/>
                    <a:pt x="445" y="446"/>
                    <a:pt x="519" y="493"/>
                  </a:cubicBezTo>
                  <a:cubicBezTo>
                    <a:pt x="630" y="563"/>
                    <a:pt x="768" y="653"/>
                    <a:pt x="882" y="726"/>
                  </a:cubicBezTo>
                  <a:cubicBezTo>
                    <a:pt x="939" y="762"/>
                    <a:pt x="990" y="794"/>
                    <a:pt x="1029" y="817"/>
                  </a:cubicBezTo>
                  <a:cubicBezTo>
                    <a:pt x="1048" y="829"/>
                    <a:pt x="1065" y="838"/>
                    <a:pt x="1077" y="844"/>
                  </a:cubicBezTo>
                  <a:cubicBezTo>
                    <a:pt x="1083" y="847"/>
                    <a:pt x="1089" y="850"/>
                    <a:pt x="1093" y="852"/>
                  </a:cubicBezTo>
                  <a:cubicBezTo>
                    <a:pt x="1095" y="852"/>
                    <a:pt x="1097" y="853"/>
                    <a:pt x="1099" y="854"/>
                  </a:cubicBezTo>
                  <a:cubicBezTo>
                    <a:pt x="1100" y="854"/>
                    <a:pt x="1102" y="854"/>
                    <a:pt x="1103" y="854"/>
                  </a:cubicBezTo>
                  <a:cubicBezTo>
                    <a:pt x="1104" y="854"/>
                    <a:pt x="1105" y="854"/>
                    <a:pt x="1106" y="854"/>
                  </a:cubicBezTo>
                  <a:cubicBezTo>
                    <a:pt x="1107" y="854"/>
                    <a:pt x="1108" y="853"/>
                    <a:pt x="1109" y="852"/>
                  </a:cubicBezTo>
                  <a:cubicBezTo>
                    <a:pt x="1109" y="851"/>
                    <a:pt x="1109" y="850"/>
                    <a:pt x="1109" y="849"/>
                  </a:cubicBezTo>
                  <a:cubicBezTo>
                    <a:pt x="1109" y="847"/>
                    <a:pt x="1109" y="846"/>
                    <a:pt x="1108" y="845"/>
                  </a:cubicBezTo>
                  <a:cubicBezTo>
                    <a:pt x="1107" y="844"/>
                    <a:pt x="1106" y="842"/>
                    <a:pt x="1103" y="840"/>
                  </a:cubicBezTo>
                  <a:cubicBezTo>
                    <a:pt x="1099" y="836"/>
                    <a:pt x="1092" y="830"/>
                    <a:pt x="1084" y="824"/>
                  </a:cubicBezTo>
                  <a:cubicBezTo>
                    <a:pt x="1051" y="800"/>
                    <a:pt x="988" y="759"/>
                    <a:pt x="911" y="711"/>
                  </a:cubicBezTo>
                  <a:cubicBezTo>
                    <a:pt x="683" y="568"/>
                    <a:pt x="335" y="364"/>
                    <a:pt x="335" y="364"/>
                  </a:cubicBezTo>
                  <a:cubicBezTo>
                    <a:pt x="334" y="363"/>
                    <a:pt x="331" y="363"/>
                    <a:pt x="330" y="365"/>
                  </a:cubicBezTo>
                  <a:cubicBezTo>
                    <a:pt x="329" y="367"/>
                    <a:pt x="329" y="370"/>
                    <a:pt x="331" y="371"/>
                  </a:cubicBezTo>
                  <a:cubicBezTo>
                    <a:pt x="1093" y="831"/>
                    <a:pt x="1093" y="831"/>
                    <a:pt x="1093" y="831"/>
                  </a:cubicBezTo>
                  <a:cubicBezTo>
                    <a:pt x="1095" y="832"/>
                    <a:pt x="1098" y="831"/>
                    <a:pt x="1099" y="829"/>
                  </a:cubicBezTo>
                  <a:cubicBezTo>
                    <a:pt x="1100" y="828"/>
                    <a:pt x="1099" y="825"/>
                    <a:pt x="1097" y="824"/>
                  </a:cubicBezTo>
                  <a:cubicBezTo>
                    <a:pt x="1097" y="824"/>
                    <a:pt x="1095" y="822"/>
                    <a:pt x="1089" y="819"/>
                  </a:cubicBezTo>
                  <a:cubicBezTo>
                    <a:pt x="1048" y="793"/>
                    <a:pt x="861" y="678"/>
                    <a:pt x="684" y="569"/>
                  </a:cubicBezTo>
                  <a:cubicBezTo>
                    <a:pt x="596" y="514"/>
                    <a:pt x="511" y="461"/>
                    <a:pt x="447" y="421"/>
                  </a:cubicBezTo>
                  <a:cubicBezTo>
                    <a:pt x="415" y="401"/>
                    <a:pt x="389" y="384"/>
                    <a:pt x="371" y="372"/>
                  </a:cubicBezTo>
                  <a:cubicBezTo>
                    <a:pt x="362" y="366"/>
                    <a:pt x="355" y="361"/>
                    <a:pt x="350" y="358"/>
                  </a:cubicBezTo>
                  <a:cubicBezTo>
                    <a:pt x="347" y="356"/>
                    <a:pt x="346" y="355"/>
                    <a:pt x="344" y="354"/>
                  </a:cubicBezTo>
                  <a:cubicBezTo>
                    <a:pt x="344" y="354"/>
                    <a:pt x="343" y="353"/>
                    <a:pt x="343" y="353"/>
                  </a:cubicBezTo>
                  <a:cubicBezTo>
                    <a:pt x="343" y="353"/>
                    <a:pt x="343" y="353"/>
                    <a:pt x="343" y="353"/>
                  </a:cubicBezTo>
                  <a:cubicBezTo>
                    <a:pt x="342" y="355"/>
                    <a:pt x="342" y="355"/>
                    <a:pt x="342" y="355"/>
                  </a:cubicBezTo>
                  <a:cubicBezTo>
                    <a:pt x="344" y="353"/>
                    <a:pt x="344" y="353"/>
                    <a:pt x="344" y="353"/>
                  </a:cubicBezTo>
                  <a:cubicBezTo>
                    <a:pt x="343" y="353"/>
                    <a:pt x="343" y="353"/>
                    <a:pt x="343" y="353"/>
                  </a:cubicBezTo>
                  <a:cubicBezTo>
                    <a:pt x="342" y="355"/>
                    <a:pt x="342" y="355"/>
                    <a:pt x="342" y="355"/>
                  </a:cubicBezTo>
                  <a:cubicBezTo>
                    <a:pt x="344" y="353"/>
                    <a:pt x="344" y="353"/>
                    <a:pt x="344" y="353"/>
                  </a:cubicBezTo>
                  <a:cubicBezTo>
                    <a:pt x="340" y="355"/>
                    <a:pt x="340" y="355"/>
                    <a:pt x="340" y="355"/>
                  </a:cubicBezTo>
                  <a:cubicBezTo>
                    <a:pt x="344" y="355"/>
                    <a:pt x="344" y="355"/>
                    <a:pt x="344" y="355"/>
                  </a:cubicBezTo>
                  <a:cubicBezTo>
                    <a:pt x="344" y="354"/>
                    <a:pt x="344" y="354"/>
                    <a:pt x="344" y="353"/>
                  </a:cubicBezTo>
                  <a:cubicBezTo>
                    <a:pt x="340" y="355"/>
                    <a:pt x="340" y="355"/>
                    <a:pt x="340" y="355"/>
                  </a:cubicBezTo>
                  <a:cubicBezTo>
                    <a:pt x="344" y="355"/>
                    <a:pt x="344" y="355"/>
                    <a:pt x="344" y="355"/>
                  </a:cubicBezTo>
                  <a:cubicBezTo>
                    <a:pt x="340" y="355"/>
                    <a:pt x="340" y="355"/>
                    <a:pt x="340" y="355"/>
                  </a:cubicBezTo>
                  <a:cubicBezTo>
                    <a:pt x="343" y="358"/>
                    <a:pt x="343" y="358"/>
                    <a:pt x="343" y="358"/>
                  </a:cubicBezTo>
                  <a:cubicBezTo>
                    <a:pt x="344" y="357"/>
                    <a:pt x="344" y="356"/>
                    <a:pt x="344" y="355"/>
                  </a:cubicBezTo>
                  <a:cubicBezTo>
                    <a:pt x="340" y="355"/>
                    <a:pt x="340" y="355"/>
                    <a:pt x="340" y="355"/>
                  </a:cubicBezTo>
                  <a:cubicBezTo>
                    <a:pt x="343" y="358"/>
                    <a:pt x="343" y="358"/>
                    <a:pt x="343" y="358"/>
                  </a:cubicBezTo>
                  <a:cubicBezTo>
                    <a:pt x="340" y="355"/>
                    <a:pt x="340" y="355"/>
                    <a:pt x="340" y="355"/>
                  </a:cubicBezTo>
                  <a:cubicBezTo>
                    <a:pt x="338" y="359"/>
                    <a:pt x="338" y="359"/>
                    <a:pt x="338" y="359"/>
                  </a:cubicBezTo>
                  <a:cubicBezTo>
                    <a:pt x="1083" y="812"/>
                    <a:pt x="1083" y="812"/>
                    <a:pt x="1083" y="812"/>
                  </a:cubicBezTo>
                  <a:cubicBezTo>
                    <a:pt x="1084" y="813"/>
                    <a:pt x="1087" y="812"/>
                    <a:pt x="1088" y="810"/>
                  </a:cubicBezTo>
                  <a:cubicBezTo>
                    <a:pt x="1089" y="810"/>
                    <a:pt x="1089" y="809"/>
                    <a:pt x="1089" y="808"/>
                  </a:cubicBezTo>
                  <a:cubicBezTo>
                    <a:pt x="1089" y="807"/>
                    <a:pt x="1088" y="806"/>
                    <a:pt x="1088" y="806"/>
                  </a:cubicBezTo>
                  <a:cubicBezTo>
                    <a:pt x="1087" y="805"/>
                    <a:pt x="1087" y="804"/>
                    <a:pt x="1086" y="804"/>
                  </a:cubicBezTo>
                  <a:cubicBezTo>
                    <a:pt x="1085" y="803"/>
                    <a:pt x="1083" y="801"/>
                    <a:pt x="1081" y="800"/>
                  </a:cubicBezTo>
                  <a:cubicBezTo>
                    <a:pt x="1072" y="793"/>
                    <a:pt x="1054" y="782"/>
                    <a:pt x="1029" y="767"/>
                  </a:cubicBezTo>
                  <a:cubicBezTo>
                    <a:pt x="942" y="713"/>
                    <a:pt x="771" y="612"/>
                    <a:pt x="623" y="523"/>
                  </a:cubicBezTo>
                  <a:cubicBezTo>
                    <a:pt x="549" y="478"/>
                    <a:pt x="480" y="436"/>
                    <a:pt x="430" y="404"/>
                  </a:cubicBezTo>
                  <a:cubicBezTo>
                    <a:pt x="405" y="387"/>
                    <a:pt x="385" y="374"/>
                    <a:pt x="371" y="364"/>
                  </a:cubicBezTo>
                  <a:cubicBezTo>
                    <a:pt x="364" y="359"/>
                    <a:pt x="358" y="354"/>
                    <a:pt x="355" y="351"/>
                  </a:cubicBezTo>
                  <a:cubicBezTo>
                    <a:pt x="353" y="350"/>
                    <a:pt x="351" y="348"/>
                    <a:pt x="351" y="348"/>
                  </a:cubicBezTo>
                  <a:cubicBezTo>
                    <a:pt x="350" y="347"/>
                    <a:pt x="350" y="347"/>
                    <a:pt x="350" y="347"/>
                  </a:cubicBezTo>
                  <a:cubicBezTo>
                    <a:pt x="350" y="347"/>
                    <a:pt x="350" y="347"/>
                    <a:pt x="350" y="347"/>
                  </a:cubicBezTo>
                  <a:cubicBezTo>
                    <a:pt x="348" y="347"/>
                    <a:pt x="348" y="347"/>
                    <a:pt x="348" y="347"/>
                  </a:cubicBezTo>
                  <a:cubicBezTo>
                    <a:pt x="350" y="347"/>
                    <a:pt x="350" y="347"/>
                    <a:pt x="350" y="347"/>
                  </a:cubicBezTo>
                  <a:cubicBezTo>
                    <a:pt x="350" y="347"/>
                    <a:pt x="350" y="347"/>
                    <a:pt x="350" y="347"/>
                  </a:cubicBezTo>
                  <a:cubicBezTo>
                    <a:pt x="348" y="347"/>
                    <a:pt x="348" y="347"/>
                    <a:pt x="348" y="347"/>
                  </a:cubicBezTo>
                  <a:cubicBezTo>
                    <a:pt x="350" y="347"/>
                    <a:pt x="350" y="347"/>
                    <a:pt x="350" y="347"/>
                  </a:cubicBezTo>
                  <a:cubicBezTo>
                    <a:pt x="347" y="347"/>
                    <a:pt x="347" y="347"/>
                    <a:pt x="347" y="347"/>
                  </a:cubicBezTo>
                  <a:cubicBezTo>
                    <a:pt x="350" y="349"/>
                    <a:pt x="350" y="349"/>
                    <a:pt x="350" y="349"/>
                  </a:cubicBezTo>
                  <a:cubicBezTo>
                    <a:pt x="350" y="348"/>
                    <a:pt x="350" y="348"/>
                    <a:pt x="350" y="347"/>
                  </a:cubicBezTo>
                  <a:cubicBezTo>
                    <a:pt x="347" y="347"/>
                    <a:pt x="347" y="347"/>
                    <a:pt x="347" y="347"/>
                  </a:cubicBezTo>
                  <a:cubicBezTo>
                    <a:pt x="350" y="349"/>
                    <a:pt x="350" y="349"/>
                    <a:pt x="350" y="349"/>
                  </a:cubicBezTo>
                  <a:cubicBezTo>
                    <a:pt x="346" y="347"/>
                    <a:pt x="346" y="347"/>
                    <a:pt x="346" y="347"/>
                  </a:cubicBezTo>
                  <a:cubicBezTo>
                    <a:pt x="344" y="350"/>
                    <a:pt x="344" y="350"/>
                    <a:pt x="344" y="350"/>
                  </a:cubicBezTo>
                  <a:cubicBezTo>
                    <a:pt x="344" y="350"/>
                    <a:pt x="515" y="460"/>
                    <a:pt x="690" y="570"/>
                  </a:cubicBezTo>
                  <a:cubicBezTo>
                    <a:pt x="778" y="625"/>
                    <a:pt x="867" y="680"/>
                    <a:pt x="937" y="721"/>
                  </a:cubicBezTo>
                  <a:cubicBezTo>
                    <a:pt x="972" y="741"/>
                    <a:pt x="1002" y="759"/>
                    <a:pt x="1025" y="771"/>
                  </a:cubicBezTo>
                  <a:cubicBezTo>
                    <a:pt x="1036" y="777"/>
                    <a:pt x="1046" y="782"/>
                    <a:pt x="1053" y="785"/>
                  </a:cubicBezTo>
                  <a:cubicBezTo>
                    <a:pt x="1057" y="786"/>
                    <a:pt x="1060" y="788"/>
                    <a:pt x="1063" y="789"/>
                  </a:cubicBezTo>
                  <a:cubicBezTo>
                    <a:pt x="1066" y="789"/>
                    <a:pt x="1068" y="790"/>
                    <a:pt x="1070" y="790"/>
                  </a:cubicBezTo>
                  <a:cubicBezTo>
                    <a:pt x="1071" y="790"/>
                    <a:pt x="1072" y="790"/>
                    <a:pt x="1073" y="790"/>
                  </a:cubicBezTo>
                  <a:cubicBezTo>
                    <a:pt x="1074" y="789"/>
                    <a:pt x="1075" y="789"/>
                    <a:pt x="1075" y="788"/>
                  </a:cubicBezTo>
                  <a:cubicBezTo>
                    <a:pt x="1075" y="787"/>
                    <a:pt x="1075" y="787"/>
                    <a:pt x="1075" y="787"/>
                  </a:cubicBezTo>
                  <a:cubicBezTo>
                    <a:pt x="1076" y="787"/>
                    <a:pt x="1076" y="786"/>
                    <a:pt x="1076" y="785"/>
                  </a:cubicBezTo>
                  <a:cubicBezTo>
                    <a:pt x="1076" y="784"/>
                    <a:pt x="1076" y="784"/>
                    <a:pt x="1076" y="784"/>
                  </a:cubicBezTo>
                  <a:cubicBezTo>
                    <a:pt x="1075" y="783"/>
                    <a:pt x="1075" y="783"/>
                    <a:pt x="1075" y="783"/>
                  </a:cubicBezTo>
                  <a:cubicBezTo>
                    <a:pt x="1074" y="782"/>
                    <a:pt x="1074" y="782"/>
                    <a:pt x="1074" y="782"/>
                  </a:cubicBezTo>
                  <a:cubicBezTo>
                    <a:pt x="1073" y="781"/>
                    <a:pt x="1072" y="780"/>
                    <a:pt x="1070" y="779"/>
                  </a:cubicBezTo>
                  <a:cubicBezTo>
                    <a:pt x="1055" y="769"/>
                    <a:pt x="1003" y="736"/>
                    <a:pt x="934" y="692"/>
                  </a:cubicBezTo>
                  <a:cubicBezTo>
                    <a:pt x="725" y="561"/>
                    <a:pt x="355" y="333"/>
                    <a:pt x="355" y="333"/>
                  </a:cubicBezTo>
                  <a:cubicBezTo>
                    <a:pt x="353" y="336"/>
                    <a:pt x="353" y="336"/>
                    <a:pt x="353" y="336"/>
                  </a:cubicBezTo>
                  <a:cubicBezTo>
                    <a:pt x="357" y="338"/>
                    <a:pt x="357" y="338"/>
                    <a:pt x="357" y="338"/>
                  </a:cubicBezTo>
                  <a:cubicBezTo>
                    <a:pt x="354" y="337"/>
                    <a:pt x="354" y="337"/>
                    <a:pt x="354" y="337"/>
                  </a:cubicBezTo>
                  <a:cubicBezTo>
                    <a:pt x="355" y="340"/>
                    <a:pt x="355" y="340"/>
                    <a:pt x="355" y="340"/>
                  </a:cubicBezTo>
                  <a:cubicBezTo>
                    <a:pt x="356" y="340"/>
                    <a:pt x="356" y="339"/>
                    <a:pt x="357" y="338"/>
                  </a:cubicBezTo>
                  <a:cubicBezTo>
                    <a:pt x="354" y="337"/>
                    <a:pt x="354" y="337"/>
                    <a:pt x="354" y="337"/>
                  </a:cubicBezTo>
                  <a:cubicBezTo>
                    <a:pt x="355" y="340"/>
                    <a:pt x="355" y="340"/>
                    <a:pt x="355" y="340"/>
                  </a:cubicBezTo>
                  <a:cubicBezTo>
                    <a:pt x="355" y="338"/>
                    <a:pt x="355" y="338"/>
                    <a:pt x="355" y="338"/>
                  </a:cubicBezTo>
                  <a:cubicBezTo>
                    <a:pt x="355" y="340"/>
                    <a:pt x="355" y="340"/>
                    <a:pt x="355" y="340"/>
                  </a:cubicBezTo>
                  <a:cubicBezTo>
                    <a:pt x="355" y="340"/>
                    <a:pt x="355" y="340"/>
                    <a:pt x="355" y="340"/>
                  </a:cubicBezTo>
                  <a:cubicBezTo>
                    <a:pt x="355" y="338"/>
                    <a:pt x="355" y="338"/>
                    <a:pt x="355" y="338"/>
                  </a:cubicBezTo>
                  <a:cubicBezTo>
                    <a:pt x="355" y="340"/>
                    <a:pt x="355" y="340"/>
                    <a:pt x="355" y="340"/>
                  </a:cubicBezTo>
                  <a:cubicBezTo>
                    <a:pt x="355" y="340"/>
                    <a:pt x="355" y="340"/>
                    <a:pt x="355" y="340"/>
                  </a:cubicBezTo>
                  <a:cubicBezTo>
                    <a:pt x="355" y="340"/>
                    <a:pt x="357" y="340"/>
                    <a:pt x="359" y="341"/>
                  </a:cubicBezTo>
                  <a:cubicBezTo>
                    <a:pt x="363" y="342"/>
                    <a:pt x="370" y="345"/>
                    <a:pt x="378" y="349"/>
                  </a:cubicBezTo>
                  <a:cubicBezTo>
                    <a:pt x="410" y="366"/>
                    <a:pt x="468" y="400"/>
                    <a:pt x="536" y="442"/>
                  </a:cubicBezTo>
                  <a:cubicBezTo>
                    <a:pt x="639" y="506"/>
                    <a:pt x="767" y="587"/>
                    <a:pt x="871" y="653"/>
                  </a:cubicBezTo>
                  <a:cubicBezTo>
                    <a:pt x="923" y="686"/>
                    <a:pt x="968" y="715"/>
                    <a:pt x="1002" y="735"/>
                  </a:cubicBezTo>
                  <a:cubicBezTo>
                    <a:pt x="1019" y="746"/>
                    <a:pt x="1032" y="754"/>
                    <a:pt x="1042" y="760"/>
                  </a:cubicBezTo>
                  <a:cubicBezTo>
                    <a:pt x="1047" y="762"/>
                    <a:pt x="1051" y="765"/>
                    <a:pt x="1054" y="766"/>
                  </a:cubicBezTo>
                  <a:cubicBezTo>
                    <a:pt x="1056" y="767"/>
                    <a:pt x="1057" y="768"/>
                    <a:pt x="1058" y="768"/>
                  </a:cubicBezTo>
                  <a:cubicBezTo>
                    <a:pt x="1059" y="768"/>
                    <a:pt x="1059" y="768"/>
                    <a:pt x="1060" y="769"/>
                  </a:cubicBezTo>
                  <a:cubicBezTo>
                    <a:pt x="1060" y="769"/>
                    <a:pt x="1061" y="769"/>
                    <a:pt x="1062" y="769"/>
                  </a:cubicBezTo>
                  <a:cubicBezTo>
                    <a:pt x="1062" y="769"/>
                    <a:pt x="1063" y="769"/>
                    <a:pt x="1063" y="769"/>
                  </a:cubicBezTo>
                  <a:cubicBezTo>
                    <a:pt x="1064" y="768"/>
                    <a:pt x="1065" y="768"/>
                    <a:pt x="1065" y="767"/>
                  </a:cubicBezTo>
                  <a:cubicBezTo>
                    <a:pt x="1066" y="766"/>
                    <a:pt x="1066" y="765"/>
                    <a:pt x="1066" y="764"/>
                  </a:cubicBezTo>
                  <a:cubicBezTo>
                    <a:pt x="1066" y="763"/>
                    <a:pt x="1065" y="762"/>
                    <a:pt x="1064" y="761"/>
                  </a:cubicBezTo>
                  <a:cubicBezTo>
                    <a:pt x="1064" y="761"/>
                    <a:pt x="1061" y="760"/>
                    <a:pt x="1056" y="757"/>
                  </a:cubicBezTo>
                  <a:cubicBezTo>
                    <a:pt x="1018" y="733"/>
                    <a:pt x="845" y="627"/>
                    <a:pt x="682" y="526"/>
                  </a:cubicBezTo>
                  <a:cubicBezTo>
                    <a:pt x="601" y="475"/>
                    <a:pt x="522" y="426"/>
                    <a:pt x="463" y="389"/>
                  </a:cubicBezTo>
                  <a:cubicBezTo>
                    <a:pt x="434" y="371"/>
                    <a:pt x="410" y="355"/>
                    <a:pt x="393" y="344"/>
                  </a:cubicBezTo>
                  <a:cubicBezTo>
                    <a:pt x="384" y="338"/>
                    <a:pt x="378" y="334"/>
                    <a:pt x="373" y="331"/>
                  </a:cubicBezTo>
                  <a:cubicBezTo>
                    <a:pt x="371" y="329"/>
                    <a:pt x="369" y="328"/>
                    <a:pt x="368" y="327"/>
                  </a:cubicBezTo>
                  <a:cubicBezTo>
                    <a:pt x="368" y="327"/>
                    <a:pt x="367" y="327"/>
                    <a:pt x="367" y="326"/>
                  </a:cubicBezTo>
                  <a:cubicBezTo>
                    <a:pt x="367" y="326"/>
                    <a:pt x="367" y="326"/>
                    <a:pt x="367" y="326"/>
                  </a:cubicBezTo>
                  <a:cubicBezTo>
                    <a:pt x="367" y="326"/>
                    <a:pt x="367" y="326"/>
                    <a:pt x="367" y="326"/>
                  </a:cubicBezTo>
                  <a:cubicBezTo>
                    <a:pt x="366" y="328"/>
                    <a:pt x="366" y="328"/>
                    <a:pt x="366" y="328"/>
                  </a:cubicBezTo>
                  <a:cubicBezTo>
                    <a:pt x="367" y="327"/>
                    <a:pt x="367" y="327"/>
                    <a:pt x="367" y="327"/>
                  </a:cubicBezTo>
                  <a:cubicBezTo>
                    <a:pt x="367" y="326"/>
                    <a:pt x="367" y="326"/>
                    <a:pt x="367" y="326"/>
                  </a:cubicBezTo>
                  <a:cubicBezTo>
                    <a:pt x="366" y="328"/>
                    <a:pt x="366" y="328"/>
                    <a:pt x="366" y="328"/>
                  </a:cubicBezTo>
                  <a:cubicBezTo>
                    <a:pt x="367" y="327"/>
                    <a:pt x="367" y="327"/>
                    <a:pt x="367" y="327"/>
                  </a:cubicBezTo>
                  <a:cubicBezTo>
                    <a:pt x="364" y="329"/>
                    <a:pt x="364" y="329"/>
                    <a:pt x="364" y="329"/>
                  </a:cubicBezTo>
                  <a:cubicBezTo>
                    <a:pt x="368" y="329"/>
                    <a:pt x="368" y="329"/>
                    <a:pt x="368" y="329"/>
                  </a:cubicBezTo>
                  <a:cubicBezTo>
                    <a:pt x="368" y="327"/>
                    <a:pt x="368" y="327"/>
                    <a:pt x="367" y="327"/>
                  </a:cubicBezTo>
                  <a:cubicBezTo>
                    <a:pt x="364" y="329"/>
                    <a:pt x="364" y="329"/>
                    <a:pt x="364" y="329"/>
                  </a:cubicBezTo>
                  <a:cubicBezTo>
                    <a:pt x="368" y="329"/>
                    <a:pt x="368" y="329"/>
                    <a:pt x="368" y="329"/>
                  </a:cubicBezTo>
                  <a:cubicBezTo>
                    <a:pt x="364" y="329"/>
                    <a:pt x="364" y="329"/>
                    <a:pt x="364" y="329"/>
                  </a:cubicBezTo>
                  <a:cubicBezTo>
                    <a:pt x="367" y="331"/>
                    <a:pt x="367" y="331"/>
                    <a:pt x="367" y="331"/>
                  </a:cubicBezTo>
                  <a:cubicBezTo>
                    <a:pt x="368" y="330"/>
                    <a:pt x="368" y="329"/>
                    <a:pt x="368" y="329"/>
                  </a:cubicBezTo>
                  <a:cubicBezTo>
                    <a:pt x="364" y="329"/>
                    <a:pt x="364" y="329"/>
                    <a:pt x="364" y="329"/>
                  </a:cubicBezTo>
                  <a:cubicBezTo>
                    <a:pt x="367" y="331"/>
                    <a:pt x="367" y="331"/>
                    <a:pt x="367" y="331"/>
                  </a:cubicBezTo>
                  <a:cubicBezTo>
                    <a:pt x="367" y="331"/>
                    <a:pt x="367" y="331"/>
                    <a:pt x="367" y="331"/>
                  </a:cubicBezTo>
                  <a:cubicBezTo>
                    <a:pt x="365" y="329"/>
                    <a:pt x="365" y="329"/>
                    <a:pt x="365" y="329"/>
                  </a:cubicBezTo>
                  <a:cubicBezTo>
                    <a:pt x="366" y="332"/>
                    <a:pt x="366" y="332"/>
                    <a:pt x="366" y="332"/>
                  </a:cubicBezTo>
                  <a:cubicBezTo>
                    <a:pt x="366" y="332"/>
                    <a:pt x="367" y="331"/>
                    <a:pt x="367" y="331"/>
                  </a:cubicBezTo>
                  <a:cubicBezTo>
                    <a:pt x="365" y="329"/>
                    <a:pt x="365" y="329"/>
                    <a:pt x="365" y="329"/>
                  </a:cubicBezTo>
                  <a:cubicBezTo>
                    <a:pt x="366" y="332"/>
                    <a:pt x="366" y="332"/>
                    <a:pt x="366" y="332"/>
                  </a:cubicBezTo>
                  <a:cubicBezTo>
                    <a:pt x="365" y="330"/>
                    <a:pt x="365" y="330"/>
                    <a:pt x="365" y="330"/>
                  </a:cubicBezTo>
                  <a:cubicBezTo>
                    <a:pt x="365" y="332"/>
                    <a:pt x="365" y="332"/>
                    <a:pt x="365" y="332"/>
                  </a:cubicBezTo>
                  <a:cubicBezTo>
                    <a:pt x="366" y="332"/>
                    <a:pt x="366" y="332"/>
                    <a:pt x="366" y="332"/>
                  </a:cubicBezTo>
                  <a:cubicBezTo>
                    <a:pt x="365" y="330"/>
                    <a:pt x="365" y="330"/>
                    <a:pt x="365" y="330"/>
                  </a:cubicBezTo>
                  <a:cubicBezTo>
                    <a:pt x="365" y="332"/>
                    <a:pt x="365" y="332"/>
                    <a:pt x="365" y="332"/>
                  </a:cubicBezTo>
                  <a:cubicBezTo>
                    <a:pt x="365" y="331"/>
                    <a:pt x="365" y="331"/>
                    <a:pt x="365" y="331"/>
                  </a:cubicBezTo>
                  <a:cubicBezTo>
                    <a:pt x="365" y="332"/>
                    <a:pt x="365" y="332"/>
                    <a:pt x="365" y="332"/>
                  </a:cubicBezTo>
                  <a:cubicBezTo>
                    <a:pt x="365" y="332"/>
                    <a:pt x="365" y="332"/>
                    <a:pt x="365" y="332"/>
                  </a:cubicBezTo>
                  <a:cubicBezTo>
                    <a:pt x="365" y="331"/>
                    <a:pt x="365" y="331"/>
                    <a:pt x="365" y="331"/>
                  </a:cubicBezTo>
                  <a:cubicBezTo>
                    <a:pt x="365" y="332"/>
                    <a:pt x="365" y="332"/>
                    <a:pt x="365" y="332"/>
                  </a:cubicBezTo>
                  <a:cubicBezTo>
                    <a:pt x="365" y="332"/>
                    <a:pt x="365" y="332"/>
                    <a:pt x="365" y="332"/>
                  </a:cubicBezTo>
                  <a:cubicBezTo>
                    <a:pt x="366" y="332"/>
                    <a:pt x="367" y="332"/>
                    <a:pt x="369" y="333"/>
                  </a:cubicBezTo>
                  <a:cubicBezTo>
                    <a:pt x="373" y="334"/>
                    <a:pt x="379" y="337"/>
                    <a:pt x="388" y="341"/>
                  </a:cubicBezTo>
                  <a:cubicBezTo>
                    <a:pt x="418" y="357"/>
                    <a:pt x="474" y="389"/>
                    <a:pt x="540" y="429"/>
                  </a:cubicBezTo>
                  <a:cubicBezTo>
                    <a:pt x="639" y="489"/>
                    <a:pt x="763" y="566"/>
                    <a:pt x="863" y="628"/>
                  </a:cubicBezTo>
                  <a:cubicBezTo>
                    <a:pt x="913" y="659"/>
                    <a:pt x="957" y="687"/>
                    <a:pt x="989" y="706"/>
                  </a:cubicBezTo>
                  <a:cubicBezTo>
                    <a:pt x="1005" y="716"/>
                    <a:pt x="1018" y="724"/>
                    <a:pt x="1028" y="729"/>
                  </a:cubicBezTo>
                  <a:cubicBezTo>
                    <a:pt x="1032" y="732"/>
                    <a:pt x="1036" y="734"/>
                    <a:pt x="1039" y="736"/>
                  </a:cubicBezTo>
                  <a:cubicBezTo>
                    <a:pt x="1040" y="736"/>
                    <a:pt x="1041" y="737"/>
                    <a:pt x="1042" y="737"/>
                  </a:cubicBezTo>
                  <a:cubicBezTo>
                    <a:pt x="1043" y="737"/>
                    <a:pt x="1043" y="738"/>
                    <a:pt x="1044" y="738"/>
                  </a:cubicBezTo>
                  <a:cubicBezTo>
                    <a:pt x="1044" y="738"/>
                    <a:pt x="1045" y="738"/>
                    <a:pt x="1046" y="738"/>
                  </a:cubicBezTo>
                  <a:cubicBezTo>
                    <a:pt x="1046" y="738"/>
                    <a:pt x="1046" y="738"/>
                    <a:pt x="1047" y="738"/>
                  </a:cubicBezTo>
                  <a:cubicBezTo>
                    <a:pt x="1048" y="738"/>
                    <a:pt x="1049" y="737"/>
                    <a:pt x="1049" y="736"/>
                  </a:cubicBezTo>
                  <a:cubicBezTo>
                    <a:pt x="1050" y="735"/>
                    <a:pt x="1050" y="734"/>
                    <a:pt x="1050" y="733"/>
                  </a:cubicBezTo>
                  <a:cubicBezTo>
                    <a:pt x="1049" y="732"/>
                    <a:pt x="1049" y="731"/>
                    <a:pt x="1048" y="731"/>
                  </a:cubicBezTo>
                  <a:cubicBezTo>
                    <a:pt x="1048" y="731"/>
                    <a:pt x="1045" y="729"/>
                    <a:pt x="1040" y="726"/>
                  </a:cubicBezTo>
                  <a:cubicBezTo>
                    <a:pt x="1004" y="705"/>
                    <a:pt x="838" y="608"/>
                    <a:pt x="682" y="513"/>
                  </a:cubicBezTo>
                  <a:cubicBezTo>
                    <a:pt x="604" y="466"/>
                    <a:pt x="528" y="419"/>
                    <a:pt x="472" y="382"/>
                  </a:cubicBezTo>
                  <a:cubicBezTo>
                    <a:pt x="444" y="364"/>
                    <a:pt x="421" y="348"/>
                    <a:pt x="405" y="337"/>
                  </a:cubicBezTo>
                  <a:cubicBezTo>
                    <a:pt x="397" y="331"/>
                    <a:pt x="390" y="326"/>
                    <a:pt x="386" y="322"/>
                  </a:cubicBezTo>
                  <a:cubicBezTo>
                    <a:pt x="384" y="320"/>
                    <a:pt x="383" y="319"/>
                    <a:pt x="382" y="318"/>
                  </a:cubicBezTo>
                  <a:cubicBezTo>
                    <a:pt x="381" y="317"/>
                    <a:pt x="381" y="317"/>
                    <a:pt x="381" y="316"/>
                  </a:cubicBezTo>
                  <a:cubicBezTo>
                    <a:pt x="381" y="316"/>
                    <a:pt x="381" y="316"/>
                    <a:pt x="381" y="316"/>
                  </a:cubicBezTo>
                  <a:cubicBezTo>
                    <a:pt x="380" y="317"/>
                    <a:pt x="380" y="317"/>
                    <a:pt x="380" y="317"/>
                  </a:cubicBezTo>
                  <a:cubicBezTo>
                    <a:pt x="381" y="316"/>
                    <a:pt x="381" y="316"/>
                    <a:pt x="381" y="316"/>
                  </a:cubicBezTo>
                  <a:cubicBezTo>
                    <a:pt x="381" y="316"/>
                    <a:pt x="381" y="316"/>
                    <a:pt x="381" y="316"/>
                  </a:cubicBezTo>
                  <a:cubicBezTo>
                    <a:pt x="380" y="317"/>
                    <a:pt x="380" y="317"/>
                    <a:pt x="380" y="317"/>
                  </a:cubicBezTo>
                  <a:cubicBezTo>
                    <a:pt x="381" y="316"/>
                    <a:pt x="381" y="316"/>
                    <a:pt x="381" y="316"/>
                  </a:cubicBezTo>
                  <a:cubicBezTo>
                    <a:pt x="379" y="317"/>
                    <a:pt x="379" y="317"/>
                    <a:pt x="379" y="317"/>
                  </a:cubicBezTo>
                  <a:cubicBezTo>
                    <a:pt x="381" y="317"/>
                    <a:pt x="381" y="317"/>
                    <a:pt x="381" y="317"/>
                  </a:cubicBezTo>
                  <a:cubicBezTo>
                    <a:pt x="381" y="316"/>
                    <a:pt x="381" y="316"/>
                    <a:pt x="381" y="316"/>
                  </a:cubicBezTo>
                  <a:cubicBezTo>
                    <a:pt x="379" y="317"/>
                    <a:pt x="379" y="317"/>
                    <a:pt x="379" y="317"/>
                  </a:cubicBezTo>
                  <a:cubicBezTo>
                    <a:pt x="381" y="317"/>
                    <a:pt x="381" y="317"/>
                    <a:pt x="381" y="317"/>
                  </a:cubicBezTo>
                  <a:cubicBezTo>
                    <a:pt x="378" y="317"/>
                    <a:pt x="378" y="317"/>
                    <a:pt x="378" y="317"/>
                  </a:cubicBezTo>
                  <a:cubicBezTo>
                    <a:pt x="380" y="318"/>
                    <a:pt x="380" y="318"/>
                    <a:pt x="380" y="318"/>
                  </a:cubicBezTo>
                  <a:cubicBezTo>
                    <a:pt x="381" y="318"/>
                    <a:pt x="381" y="317"/>
                    <a:pt x="381" y="317"/>
                  </a:cubicBezTo>
                  <a:cubicBezTo>
                    <a:pt x="378" y="317"/>
                    <a:pt x="378" y="317"/>
                    <a:pt x="378" y="317"/>
                  </a:cubicBezTo>
                  <a:cubicBezTo>
                    <a:pt x="380" y="318"/>
                    <a:pt x="380" y="318"/>
                    <a:pt x="380" y="318"/>
                  </a:cubicBezTo>
                  <a:cubicBezTo>
                    <a:pt x="380" y="318"/>
                    <a:pt x="380" y="318"/>
                    <a:pt x="380" y="318"/>
                  </a:cubicBezTo>
                  <a:cubicBezTo>
                    <a:pt x="379" y="317"/>
                    <a:pt x="379" y="317"/>
                    <a:pt x="379" y="317"/>
                  </a:cubicBezTo>
                  <a:cubicBezTo>
                    <a:pt x="379" y="319"/>
                    <a:pt x="379" y="319"/>
                    <a:pt x="379" y="319"/>
                  </a:cubicBezTo>
                  <a:cubicBezTo>
                    <a:pt x="380" y="319"/>
                    <a:pt x="380" y="319"/>
                    <a:pt x="380" y="318"/>
                  </a:cubicBezTo>
                  <a:cubicBezTo>
                    <a:pt x="379" y="317"/>
                    <a:pt x="379" y="317"/>
                    <a:pt x="379" y="317"/>
                  </a:cubicBezTo>
                  <a:cubicBezTo>
                    <a:pt x="379" y="319"/>
                    <a:pt x="379" y="319"/>
                    <a:pt x="379" y="319"/>
                  </a:cubicBezTo>
                  <a:cubicBezTo>
                    <a:pt x="379" y="318"/>
                    <a:pt x="379" y="318"/>
                    <a:pt x="379" y="318"/>
                  </a:cubicBezTo>
                  <a:cubicBezTo>
                    <a:pt x="379" y="319"/>
                    <a:pt x="379" y="319"/>
                    <a:pt x="379" y="319"/>
                  </a:cubicBezTo>
                  <a:cubicBezTo>
                    <a:pt x="379" y="319"/>
                    <a:pt x="379" y="319"/>
                    <a:pt x="379" y="319"/>
                  </a:cubicBezTo>
                  <a:cubicBezTo>
                    <a:pt x="379" y="318"/>
                    <a:pt x="379" y="318"/>
                    <a:pt x="379" y="318"/>
                  </a:cubicBezTo>
                  <a:cubicBezTo>
                    <a:pt x="379" y="319"/>
                    <a:pt x="379" y="319"/>
                    <a:pt x="379" y="319"/>
                  </a:cubicBezTo>
                  <a:cubicBezTo>
                    <a:pt x="379" y="319"/>
                    <a:pt x="379" y="319"/>
                    <a:pt x="379" y="319"/>
                  </a:cubicBezTo>
                  <a:cubicBezTo>
                    <a:pt x="379" y="319"/>
                    <a:pt x="379" y="319"/>
                    <a:pt x="379" y="319"/>
                  </a:cubicBezTo>
                  <a:cubicBezTo>
                    <a:pt x="380" y="319"/>
                    <a:pt x="382" y="320"/>
                    <a:pt x="384" y="320"/>
                  </a:cubicBezTo>
                  <a:cubicBezTo>
                    <a:pt x="388" y="322"/>
                    <a:pt x="395" y="324"/>
                    <a:pt x="403" y="328"/>
                  </a:cubicBezTo>
                  <a:cubicBezTo>
                    <a:pt x="434" y="343"/>
                    <a:pt x="488" y="374"/>
                    <a:pt x="551" y="413"/>
                  </a:cubicBezTo>
                  <a:cubicBezTo>
                    <a:pt x="647" y="471"/>
                    <a:pt x="764" y="545"/>
                    <a:pt x="858" y="605"/>
                  </a:cubicBezTo>
                  <a:cubicBezTo>
                    <a:pt x="905" y="636"/>
                    <a:pt x="947" y="662"/>
                    <a:pt x="977" y="681"/>
                  </a:cubicBezTo>
                  <a:cubicBezTo>
                    <a:pt x="991" y="690"/>
                    <a:pt x="1004" y="698"/>
                    <a:pt x="1012" y="703"/>
                  </a:cubicBezTo>
                  <a:cubicBezTo>
                    <a:pt x="1016" y="706"/>
                    <a:pt x="1020" y="708"/>
                    <a:pt x="1022" y="709"/>
                  </a:cubicBezTo>
                  <a:cubicBezTo>
                    <a:pt x="1024" y="710"/>
                    <a:pt x="1025" y="710"/>
                    <a:pt x="1025" y="711"/>
                  </a:cubicBezTo>
                  <a:cubicBezTo>
                    <a:pt x="1026" y="711"/>
                    <a:pt x="1026" y="711"/>
                    <a:pt x="1026" y="711"/>
                  </a:cubicBezTo>
                  <a:cubicBezTo>
                    <a:pt x="1027" y="711"/>
                    <a:pt x="1027" y="711"/>
                    <a:pt x="1027" y="711"/>
                  </a:cubicBezTo>
                  <a:cubicBezTo>
                    <a:pt x="1027" y="712"/>
                    <a:pt x="1028" y="712"/>
                    <a:pt x="1028" y="712"/>
                  </a:cubicBezTo>
                  <a:cubicBezTo>
                    <a:pt x="1029" y="712"/>
                    <a:pt x="1029" y="712"/>
                    <a:pt x="1030" y="711"/>
                  </a:cubicBezTo>
                  <a:cubicBezTo>
                    <a:pt x="1030" y="711"/>
                    <a:pt x="1031" y="711"/>
                    <a:pt x="1032" y="710"/>
                  </a:cubicBezTo>
                  <a:cubicBezTo>
                    <a:pt x="1032" y="709"/>
                    <a:pt x="1033" y="708"/>
                    <a:pt x="1032" y="707"/>
                  </a:cubicBezTo>
                  <a:cubicBezTo>
                    <a:pt x="1032" y="706"/>
                    <a:pt x="1032" y="705"/>
                    <a:pt x="1031" y="704"/>
                  </a:cubicBezTo>
                  <a:cubicBezTo>
                    <a:pt x="388" y="303"/>
                    <a:pt x="388" y="303"/>
                    <a:pt x="388" y="303"/>
                  </a:cubicBezTo>
                  <a:cubicBezTo>
                    <a:pt x="387" y="302"/>
                    <a:pt x="384" y="302"/>
                    <a:pt x="383" y="304"/>
                  </a:cubicBezTo>
                  <a:cubicBezTo>
                    <a:pt x="382" y="306"/>
                    <a:pt x="382" y="309"/>
                    <a:pt x="384" y="310"/>
                  </a:cubicBezTo>
                  <a:cubicBezTo>
                    <a:pt x="384" y="310"/>
                    <a:pt x="535" y="404"/>
                    <a:pt x="689" y="499"/>
                  </a:cubicBezTo>
                  <a:cubicBezTo>
                    <a:pt x="766" y="546"/>
                    <a:pt x="843" y="593"/>
                    <a:pt x="904" y="629"/>
                  </a:cubicBezTo>
                  <a:cubicBezTo>
                    <a:pt x="934" y="646"/>
                    <a:pt x="959" y="661"/>
                    <a:pt x="978" y="671"/>
                  </a:cubicBezTo>
                  <a:cubicBezTo>
                    <a:pt x="988" y="677"/>
                    <a:pt x="996" y="681"/>
                    <a:pt x="1002" y="683"/>
                  </a:cubicBezTo>
                  <a:cubicBezTo>
                    <a:pt x="1005" y="685"/>
                    <a:pt x="1007" y="686"/>
                    <a:pt x="1009" y="687"/>
                  </a:cubicBezTo>
                  <a:cubicBezTo>
                    <a:pt x="1010" y="687"/>
                    <a:pt x="1011" y="687"/>
                    <a:pt x="1012" y="688"/>
                  </a:cubicBezTo>
                  <a:cubicBezTo>
                    <a:pt x="1013" y="688"/>
                    <a:pt x="1014" y="688"/>
                    <a:pt x="1015" y="688"/>
                  </a:cubicBezTo>
                  <a:cubicBezTo>
                    <a:pt x="1015" y="688"/>
                    <a:pt x="1016" y="688"/>
                    <a:pt x="1017" y="688"/>
                  </a:cubicBezTo>
                  <a:cubicBezTo>
                    <a:pt x="1018" y="688"/>
                    <a:pt x="1019" y="687"/>
                    <a:pt x="1019" y="686"/>
                  </a:cubicBezTo>
                  <a:cubicBezTo>
                    <a:pt x="1019" y="686"/>
                    <a:pt x="1019" y="686"/>
                    <a:pt x="1019" y="686"/>
                  </a:cubicBezTo>
                  <a:cubicBezTo>
                    <a:pt x="1020" y="685"/>
                    <a:pt x="1020" y="684"/>
                    <a:pt x="1020" y="684"/>
                  </a:cubicBezTo>
                  <a:cubicBezTo>
                    <a:pt x="1020" y="683"/>
                    <a:pt x="1019" y="682"/>
                    <a:pt x="1019" y="681"/>
                  </a:cubicBezTo>
                  <a:cubicBezTo>
                    <a:pt x="1019" y="681"/>
                    <a:pt x="1018" y="680"/>
                    <a:pt x="1018" y="679"/>
                  </a:cubicBezTo>
                  <a:cubicBezTo>
                    <a:pt x="1017" y="678"/>
                    <a:pt x="1015" y="677"/>
                    <a:pt x="1013" y="675"/>
                  </a:cubicBezTo>
                  <a:cubicBezTo>
                    <a:pt x="1005" y="669"/>
                    <a:pt x="990" y="659"/>
                    <a:pt x="969" y="645"/>
                  </a:cubicBezTo>
                  <a:cubicBezTo>
                    <a:pt x="822" y="549"/>
                    <a:pt x="394" y="291"/>
                    <a:pt x="394" y="291"/>
                  </a:cubicBezTo>
                  <a:cubicBezTo>
                    <a:pt x="392" y="294"/>
                    <a:pt x="392" y="294"/>
                    <a:pt x="392" y="294"/>
                  </a:cubicBezTo>
                  <a:cubicBezTo>
                    <a:pt x="392" y="298"/>
                    <a:pt x="392" y="298"/>
                    <a:pt x="392" y="298"/>
                  </a:cubicBezTo>
                  <a:cubicBezTo>
                    <a:pt x="392" y="294"/>
                    <a:pt x="392" y="294"/>
                    <a:pt x="392" y="294"/>
                  </a:cubicBezTo>
                  <a:cubicBezTo>
                    <a:pt x="391" y="298"/>
                    <a:pt x="391" y="298"/>
                    <a:pt x="391" y="298"/>
                  </a:cubicBezTo>
                  <a:cubicBezTo>
                    <a:pt x="391" y="298"/>
                    <a:pt x="391" y="298"/>
                    <a:pt x="392" y="298"/>
                  </a:cubicBezTo>
                  <a:cubicBezTo>
                    <a:pt x="392" y="294"/>
                    <a:pt x="392" y="294"/>
                    <a:pt x="392" y="294"/>
                  </a:cubicBezTo>
                  <a:cubicBezTo>
                    <a:pt x="391" y="298"/>
                    <a:pt x="391" y="298"/>
                    <a:pt x="391" y="298"/>
                  </a:cubicBezTo>
                  <a:cubicBezTo>
                    <a:pt x="392" y="294"/>
                    <a:pt x="392" y="294"/>
                    <a:pt x="392" y="294"/>
                  </a:cubicBezTo>
                  <a:cubicBezTo>
                    <a:pt x="390" y="298"/>
                    <a:pt x="390" y="298"/>
                    <a:pt x="390" y="298"/>
                  </a:cubicBezTo>
                  <a:cubicBezTo>
                    <a:pt x="390" y="298"/>
                    <a:pt x="390" y="298"/>
                    <a:pt x="391" y="298"/>
                  </a:cubicBezTo>
                  <a:cubicBezTo>
                    <a:pt x="392" y="294"/>
                    <a:pt x="392" y="294"/>
                    <a:pt x="392" y="294"/>
                  </a:cubicBezTo>
                  <a:cubicBezTo>
                    <a:pt x="390" y="298"/>
                    <a:pt x="390" y="298"/>
                    <a:pt x="390" y="298"/>
                  </a:cubicBezTo>
                  <a:cubicBezTo>
                    <a:pt x="391" y="296"/>
                    <a:pt x="391" y="296"/>
                    <a:pt x="391" y="296"/>
                  </a:cubicBezTo>
                  <a:cubicBezTo>
                    <a:pt x="390" y="298"/>
                    <a:pt x="390" y="298"/>
                    <a:pt x="390" y="298"/>
                  </a:cubicBezTo>
                  <a:cubicBezTo>
                    <a:pt x="390" y="298"/>
                    <a:pt x="390" y="298"/>
                    <a:pt x="390" y="298"/>
                  </a:cubicBezTo>
                  <a:cubicBezTo>
                    <a:pt x="391" y="296"/>
                    <a:pt x="391" y="296"/>
                    <a:pt x="391" y="296"/>
                  </a:cubicBezTo>
                  <a:cubicBezTo>
                    <a:pt x="390" y="298"/>
                    <a:pt x="390" y="298"/>
                    <a:pt x="390" y="298"/>
                  </a:cubicBezTo>
                  <a:cubicBezTo>
                    <a:pt x="390" y="298"/>
                    <a:pt x="390" y="298"/>
                    <a:pt x="391" y="298"/>
                  </a:cubicBezTo>
                  <a:cubicBezTo>
                    <a:pt x="394" y="300"/>
                    <a:pt x="406" y="307"/>
                    <a:pt x="425" y="318"/>
                  </a:cubicBezTo>
                  <a:cubicBezTo>
                    <a:pt x="490" y="356"/>
                    <a:pt x="633" y="441"/>
                    <a:pt x="761" y="517"/>
                  </a:cubicBezTo>
                  <a:cubicBezTo>
                    <a:pt x="888" y="592"/>
                    <a:pt x="1000" y="658"/>
                    <a:pt x="1000" y="658"/>
                  </a:cubicBezTo>
                  <a:cubicBezTo>
                    <a:pt x="1000" y="659"/>
                    <a:pt x="1002" y="659"/>
                    <a:pt x="1003" y="659"/>
                  </a:cubicBezTo>
                  <a:cubicBezTo>
                    <a:pt x="1004" y="658"/>
                    <a:pt x="1004" y="658"/>
                    <a:pt x="1005" y="657"/>
                  </a:cubicBezTo>
                  <a:cubicBezTo>
                    <a:pt x="1006" y="656"/>
                    <a:pt x="1006" y="655"/>
                    <a:pt x="1005" y="654"/>
                  </a:cubicBezTo>
                  <a:cubicBezTo>
                    <a:pt x="1005" y="653"/>
                    <a:pt x="1005" y="652"/>
                    <a:pt x="1004" y="651"/>
                  </a:cubicBezTo>
                  <a:cubicBezTo>
                    <a:pt x="1004" y="651"/>
                    <a:pt x="1001" y="650"/>
                    <a:pt x="997" y="647"/>
                  </a:cubicBezTo>
                  <a:cubicBezTo>
                    <a:pt x="964" y="628"/>
                    <a:pt x="816" y="542"/>
                    <a:pt x="677" y="458"/>
                  </a:cubicBezTo>
                  <a:cubicBezTo>
                    <a:pt x="607" y="415"/>
                    <a:pt x="540" y="374"/>
                    <a:pt x="489" y="341"/>
                  </a:cubicBezTo>
                  <a:cubicBezTo>
                    <a:pt x="464" y="325"/>
                    <a:pt x="444" y="311"/>
                    <a:pt x="429" y="300"/>
                  </a:cubicBezTo>
                  <a:cubicBezTo>
                    <a:pt x="422" y="295"/>
                    <a:pt x="416" y="290"/>
                    <a:pt x="413" y="287"/>
                  </a:cubicBezTo>
                  <a:cubicBezTo>
                    <a:pt x="411" y="285"/>
                    <a:pt x="410" y="284"/>
                    <a:pt x="409" y="283"/>
                  </a:cubicBezTo>
                  <a:cubicBezTo>
                    <a:pt x="408" y="282"/>
                    <a:pt x="408" y="282"/>
                    <a:pt x="408" y="282"/>
                  </a:cubicBezTo>
                  <a:cubicBezTo>
                    <a:pt x="408" y="282"/>
                    <a:pt x="408" y="282"/>
                    <a:pt x="408" y="282"/>
                  </a:cubicBezTo>
                  <a:cubicBezTo>
                    <a:pt x="407" y="282"/>
                    <a:pt x="407" y="282"/>
                    <a:pt x="407" y="282"/>
                  </a:cubicBezTo>
                  <a:cubicBezTo>
                    <a:pt x="408" y="282"/>
                    <a:pt x="408" y="282"/>
                    <a:pt x="408" y="282"/>
                  </a:cubicBezTo>
                  <a:cubicBezTo>
                    <a:pt x="408" y="282"/>
                    <a:pt x="408" y="282"/>
                    <a:pt x="408" y="282"/>
                  </a:cubicBezTo>
                  <a:cubicBezTo>
                    <a:pt x="407" y="282"/>
                    <a:pt x="407" y="282"/>
                    <a:pt x="407" y="282"/>
                  </a:cubicBezTo>
                  <a:cubicBezTo>
                    <a:pt x="408" y="282"/>
                    <a:pt x="408" y="282"/>
                    <a:pt x="408" y="282"/>
                  </a:cubicBezTo>
                  <a:cubicBezTo>
                    <a:pt x="406" y="282"/>
                    <a:pt x="406" y="282"/>
                    <a:pt x="406" y="282"/>
                  </a:cubicBezTo>
                  <a:cubicBezTo>
                    <a:pt x="408" y="282"/>
                    <a:pt x="408" y="282"/>
                    <a:pt x="408" y="282"/>
                  </a:cubicBezTo>
                  <a:cubicBezTo>
                    <a:pt x="408" y="282"/>
                    <a:pt x="408" y="282"/>
                    <a:pt x="408" y="282"/>
                  </a:cubicBezTo>
                  <a:cubicBezTo>
                    <a:pt x="406" y="282"/>
                    <a:pt x="406" y="282"/>
                    <a:pt x="406" y="282"/>
                  </a:cubicBezTo>
                  <a:cubicBezTo>
                    <a:pt x="408" y="282"/>
                    <a:pt x="408" y="282"/>
                    <a:pt x="408" y="282"/>
                  </a:cubicBezTo>
                  <a:cubicBezTo>
                    <a:pt x="405" y="282"/>
                    <a:pt x="405" y="282"/>
                    <a:pt x="405" y="282"/>
                  </a:cubicBezTo>
                  <a:cubicBezTo>
                    <a:pt x="408" y="284"/>
                    <a:pt x="408" y="284"/>
                    <a:pt x="408" y="284"/>
                  </a:cubicBezTo>
                  <a:cubicBezTo>
                    <a:pt x="408" y="283"/>
                    <a:pt x="408" y="283"/>
                    <a:pt x="408" y="282"/>
                  </a:cubicBezTo>
                  <a:cubicBezTo>
                    <a:pt x="405" y="282"/>
                    <a:pt x="405" y="282"/>
                    <a:pt x="405" y="282"/>
                  </a:cubicBezTo>
                  <a:cubicBezTo>
                    <a:pt x="408" y="284"/>
                    <a:pt x="408" y="284"/>
                    <a:pt x="408" y="284"/>
                  </a:cubicBezTo>
                  <a:cubicBezTo>
                    <a:pt x="404" y="282"/>
                    <a:pt x="404" y="282"/>
                    <a:pt x="404" y="282"/>
                  </a:cubicBezTo>
                  <a:cubicBezTo>
                    <a:pt x="402" y="285"/>
                    <a:pt x="402" y="285"/>
                    <a:pt x="402" y="285"/>
                  </a:cubicBezTo>
                  <a:cubicBezTo>
                    <a:pt x="984" y="628"/>
                    <a:pt x="984" y="628"/>
                    <a:pt x="984" y="628"/>
                  </a:cubicBezTo>
                  <a:cubicBezTo>
                    <a:pt x="986" y="629"/>
                    <a:pt x="988" y="629"/>
                    <a:pt x="989" y="627"/>
                  </a:cubicBezTo>
                  <a:cubicBezTo>
                    <a:pt x="991" y="625"/>
                    <a:pt x="990" y="622"/>
                    <a:pt x="988" y="621"/>
                  </a:cubicBezTo>
                  <a:cubicBezTo>
                    <a:pt x="988" y="621"/>
                    <a:pt x="986" y="620"/>
                    <a:pt x="982" y="617"/>
                  </a:cubicBezTo>
                  <a:cubicBezTo>
                    <a:pt x="951" y="599"/>
                    <a:pt x="810" y="514"/>
                    <a:pt x="678" y="433"/>
                  </a:cubicBezTo>
                  <a:cubicBezTo>
                    <a:pt x="611" y="392"/>
                    <a:pt x="547" y="352"/>
                    <a:pt x="499" y="322"/>
                  </a:cubicBezTo>
                  <a:cubicBezTo>
                    <a:pt x="475" y="306"/>
                    <a:pt x="456" y="293"/>
                    <a:pt x="442" y="284"/>
                  </a:cubicBezTo>
                  <a:cubicBezTo>
                    <a:pt x="435" y="279"/>
                    <a:pt x="430" y="275"/>
                    <a:pt x="426" y="273"/>
                  </a:cubicBezTo>
                  <a:cubicBezTo>
                    <a:pt x="424" y="271"/>
                    <a:pt x="423" y="270"/>
                    <a:pt x="422" y="269"/>
                  </a:cubicBezTo>
                  <a:cubicBezTo>
                    <a:pt x="422" y="269"/>
                    <a:pt x="422" y="269"/>
                    <a:pt x="422" y="268"/>
                  </a:cubicBezTo>
                  <a:cubicBezTo>
                    <a:pt x="421" y="269"/>
                    <a:pt x="421" y="269"/>
                    <a:pt x="421" y="269"/>
                  </a:cubicBezTo>
                  <a:cubicBezTo>
                    <a:pt x="422" y="268"/>
                    <a:pt x="422" y="268"/>
                    <a:pt x="422" y="268"/>
                  </a:cubicBezTo>
                  <a:cubicBezTo>
                    <a:pt x="422" y="268"/>
                    <a:pt x="422" y="268"/>
                    <a:pt x="422" y="268"/>
                  </a:cubicBezTo>
                  <a:cubicBezTo>
                    <a:pt x="421" y="269"/>
                    <a:pt x="421" y="269"/>
                    <a:pt x="421" y="269"/>
                  </a:cubicBezTo>
                  <a:cubicBezTo>
                    <a:pt x="422" y="268"/>
                    <a:pt x="422" y="268"/>
                    <a:pt x="422" y="268"/>
                  </a:cubicBezTo>
                  <a:cubicBezTo>
                    <a:pt x="419" y="270"/>
                    <a:pt x="419" y="270"/>
                    <a:pt x="419" y="270"/>
                  </a:cubicBezTo>
                  <a:cubicBezTo>
                    <a:pt x="422" y="270"/>
                    <a:pt x="422" y="270"/>
                    <a:pt x="422" y="270"/>
                  </a:cubicBezTo>
                  <a:cubicBezTo>
                    <a:pt x="422" y="269"/>
                    <a:pt x="422" y="269"/>
                    <a:pt x="422" y="268"/>
                  </a:cubicBezTo>
                  <a:cubicBezTo>
                    <a:pt x="419" y="270"/>
                    <a:pt x="419" y="270"/>
                    <a:pt x="419" y="270"/>
                  </a:cubicBezTo>
                  <a:cubicBezTo>
                    <a:pt x="422" y="270"/>
                    <a:pt x="422" y="270"/>
                    <a:pt x="422" y="270"/>
                  </a:cubicBezTo>
                  <a:cubicBezTo>
                    <a:pt x="418" y="270"/>
                    <a:pt x="418" y="270"/>
                    <a:pt x="418" y="270"/>
                  </a:cubicBezTo>
                  <a:cubicBezTo>
                    <a:pt x="422" y="272"/>
                    <a:pt x="422" y="272"/>
                    <a:pt x="422" y="272"/>
                  </a:cubicBezTo>
                  <a:cubicBezTo>
                    <a:pt x="422" y="271"/>
                    <a:pt x="422" y="270"/>
                    <a:pt x="422" y="270"/>
                  </a:cubicBezTo>
                  <a:cubicBezTo>
                    <a:pt x="418" y="270"/>
                    <a:pt x="418" y="270"/>
                    <a:pt x="418" y="270"/>
                  </a:cubicBezTo>
                  <a:cubicBezTo>
                    <a:pt x="422" y="272"/>
                    <a:pt x="422" y="272"/>
                    <a:pt x="422" y="272"/>
                  </a:cubicBezTo>
                  <a:cubicBezTo>
                    <a:pt x="418" y="270"/>
                    <a:pt x="418" y="270"/>
                    <a:pt x="418" y="270"/>
                  </a:cubicBezTo>
                  <a:cubicBezTo>
                    <a:pt x="416" y="273"/>
                    <a:pt x="416" y="273"/>
                    <a:pt x="416" y="273"/>
                  </a:cubicBezTo>
                  <a:cubicBezTo>
                    <a:pt x="416" y="273"/>
                    <a:pt x="551" y="354"/>
                    <a:pt x="687" y="434"/>
                  </a:cubicBezTo>
                  <a:cubicBezTo>
                    <a:pt x="754" y="474"/>
                    <a:pt x="822" y="514"/>
                    <a:pt x="874" y="545"/>
                  </a:cubicBezTo>
                  <a:cubicBezTo>
                    <a:pt x="900" y="560"/>
                    <a:pt x="922" y="572"/>
                    <a:pt x="937" y="581"/>
                  </a:cubicBezTo>
                  <a:cubicBezTo>
                    <a:pt x="945" y="585"/>
                    <a:pt x="951" y="589"/>
                    <a:pt x="955" y="591"/>
                  </a:cubicBezTo>
                  <a:cubicBezTo>
                    <a:pt x="958" y="592"/>
                    <a:pt x="959" y="593"/>
                    <a:pt x="961" y="594"/>
                  </a:cubicBezTo>
                  <a:cubicBezTo>
                    <a:pt x="961" y="594"/>
                    <a:pt x="962" y="595"/>
                    <a:pt x="962" y="595"/>
                  </a:cubicBezTo>
                  <a:cubicBezTo>
                    <a:pt x="963" y="595"/>
                    <a:pt x="963" y="595"/>
                    <a:pt x="963" y="595"/>
                  </a:cubicBezTo>
                  <a:cubicBezTo>
                    <a:pt x="964" y="595"/>
                    <a:pt x="964" y="595"/>
                    <a:pt x="965" y="595"/>
                  </a:cubicBezTo>
                  <a:cubicBezTo>
                    <a:pt x="965" y="595"/>
                    <a:pt x="965" y="595"/>
                    <a:pt x="966" y="595"/>
                  </a:cubicBezTo>
                  <a:cubicBezTo>
                    <a:pt x="967" y="595"/>
                    <a:pt x="967" y="594"/>
                    <a:pt x="968" y="594"/>
                  </a:cubicBezTo>
                  <a:cubicBezTo>
                    <a:pt x="969" y="593"/>
                    <a:pt x="969" y="592"/>
                    <a:pt x="969" y="590"/>
                  </a:cubicBezTo>
                  <a:cubicBezTo>
                    <a:pt x="968" y="589"/>
                    <a:pt x="968" y="588"/>
                    <a:pt x="967" y="588"/>
                  </a:cubicBezTo>
                  <a:cubicBezTo>
                    <a:pt x="967" y="588"/>
                    <a:pt x="965" y="587"/>
                    <a:pt x="961" y="584"/>
                  </a:cubicBezTo>
                  <a:cubicBezTo>
                    <a:pt x="931" y="567"/>
                    <a:pt x="799" y="491"/>
                    <a:pt x="674" y="415"/>
                  </a:cubicBezTo>
                  <a:cubicBezTo>
                    <a:pt x="612" y="378"/>
                    <a:pt x="551" y="340"/>
                    <a:pt x="507" y="311"/>
                  </a:cubicBezTo>
                  <a:cubicBezTo>
                    <a:pt x="484" y="296"/>
                    <a:pt x="466" y="284"/>
                    <a:pt x="453" y="274"/>
                  </a:cubicBezTo>
                  <a:cubicBezTo>
                    <a:pt x="446" y="269"/>
                    <a:pt x="441" y="265"/>
                    <a:pt x="438" y="262"/>
                  </a:cubicBezTo>
                  <a:cubicBezTo>
                    <a:pt x="436" y="261"/>
                    <a:pt x="435" y="259"/>
                    <a:pt x="435" y="258"/>
                  </a:cubicBezTo>
                  <a:cubicBezTo>
                    <a:pt x="434" y="258"/>
                    <a:pt x="434" y="258"/>
                    <a:pt x="434" y="258"/>
                  </a:cubicBezTo>
                  <a:cubicBezTo>
                    <a:pt x="434" y="258"/>
                    <a:pt x="434" y="258"/>
                    <a:pt x="434" y="258"/>
                  </a:cubicBezTo>
                  <a:cubicBezTo>
                    <a:pt x="433" y="258"/>
                    <a:pt x="433" y="258"/>
                    <a:pt x="433" y="258"/>
                  </a:cubicBezTo>
                  <a:cubicBezTo>
                    <a:pt x="434" y="258"/>
                    <a:pt x="434" y="258"/>
                    <a:pt x="434" y="258"/>
                  </a:cubicBezTo>
                  <a:cubicBezTo>
                    <a:pt x="434" y="258"/>
                    <a:pt x="434" y="258"/>
                    <a:pt x="434" y="258"/>
                  </a:cubicBezTo>
                  <a:cubicBezTo>
                    <a:pt x="433" y="258"/>
                    <a:pt x="433" y="258"/>
                    <a:pt x="433" y="258"/>
                  </a:cubicBezTo>
                  <a:cubicBezTo>
                    <a:pt x="434" y="258"/>
                    <a:pt x="434" y="258"/>
                    <a:pt x="434" y="258"/>
                  </a:cubicBezTo>
                  <a:cubicBezTo>
                    <a:pt x="431" y="258"/>
                    <a:pt x="431" y="258"/>
                    <a:pt x="431" y="258"/>
                  </a:cubicBezTo>
                  <a:cubicBezTo>
                    <a:pt x="434" y="259"/>
                    <a:pt x="434" y="259"/>
                    <a:pt x="434" y="259"/>
                  </a:cubicBezTo>
                  <a:cubicBezTo>
                    <a:pt x="434" y="259"/>
                    <a:pt x="434" y="258"/>
                    <a:pt x="434" y="258"/>
                  </a:cubicBezTo>
                  <a:cubicBezTo>
                    <a:pt x="431" y="258"/>
                    <a:pt x="431" y="258"/>
                    <a:pt x="431" y="258"/>
                  </a:cubicBezTo>
                  <a:cubicBezTo>
                    <a:pt x="434" y="259"/>
                    <a:pt x="434" y="259"/>
                    <a:pt x="434" y="259"/>
                  </a:cubicBezTo>
                  <a:cubicBezTo>
                    <a:pt x="430" y="257"/>
                    <a:pt x="430" y="257"/>
                    <a:pt x="430" y="257"/>
                  </a:cubicBezTo>
                  <a:cubicBezTo>
                    <a:pt x="428" y="261"/>
                    <a:pt x="428" y="261"/>
                    <a:pt x="428" y="261"/>
                  </a:cubicBezTo>
                  <a:cubicBezTo>
                    <a:pt x="955" y="574"/>
                    <a:pt x="955" y="574"/>
                    <a:pt x="955" y="574"/>
                  </a:cubicBezTo>
                  <a:cubicBezTo>
                    <a:pt x="956" y="575"/>
                    <a:pt x="959" y="574"/>
                    <a:pt x="960" y="573"/>
                  </a:cubicBezTo>
                  <a:cubicBezTo>
                    <a:pt x="961" y="572"/>
                    <a:pt x="961" y="571"/>
                    <a:pt x="961" y="570"/>
                  </a:cubicBezTo>
                  <a:cubicBezTo>
                    <a:pt x="961" y="569"/>
                    <a:pt x="960" y="568"/>
                    <a:pt x="960" y="567"/>
                  </a:cubicBezTo>
                  <a:cubicBezTo>
                    <a:pt x="959" y="565"/>
                    <a:pt x="958" y="564"/>
                    <a:pt x="956" y="562"/>
                  </a:cubicBezTo>
                  <a:cubicBezTo>
                    <a:pt x="953" y="559"/>
                    <a:pt x="949" y="556"/>
                    <a:pt x="943" y="551"/>
                  </a:cubicBezTo>
                  <a:cubicBezTo>
                    <a:pt x="921" y="534"/>
                    <a:pt x="878" y="507"/>
                    <a:pt x="827" y="475"/>
                  </a:cubicBezTo>
                  <a:cubicBezTo>
                    <a:pt x="750" y="427"/>
                    <a:pt x="652" y="370"/>
                    <a:pt x="575" y="324"/>
                  </a:cubicBezTo>
                  <a:cubicBezTo>
                    <a:pt x="536" y="301"/>
                    <a:pt x="502" y="281"/>
                    <a:pt x="477" y="266"/>
                  </a:cubicBezTo>
                  <a:cubicBezTo>
                    <a:pt x="465" y="259"/>
                    <a:pt x="456" y="253"/>
                    <a:pt x="449" y="249"/>
                  </a:cubicBezTo>
                  <a:cubicBezTo>
                    <a:pt x="446" y="247"/>
                    <a:pt x="443" y="245"/>
                    <a:pt x="441" y="244"/>
                  </a:cubicBezTo>
                  <a:cubicBezTo>
                    <a:pt x="441" y="244"/>
                    <a:pt x="440" y="243"/>
                    <a:pt x="440" y="243"/>
                  </a:cubicBezTo>
                  <a:cubicBezTo>
                    <a:pt x="439" y="243"/>
                    <a:pt x="439" y="243"/>
                    <a:pt x="439" y="243"/>
                  </a:cubicBezTo>
                  <a:cubicBezTo>
                    <a:pt x="439" y="243"/>
                    <a:pt x="439" y="243"/>
                    <a:pt x="439" y="243"/>
                  </a:cubicBezTo>
                  <a:cubicBezTo>
                    <a:pt x="438" y="244"/>
                    <a:pt x="438" y="244"/>
                    <a:pt x="438" y="244"/>
                  </a:cubicBezTo>
                  <a:cubicBezTo>
                    <a:pt x="440" y="243"/>
                    <a:pt x="440" y="243"/>
                    <a:pt x="440" y="243"/>
                  </a:cubicBezTo>
                  <a:cubicBezTo>
                    <a:pt x="439" y="243"/>
                    <a:pt x="439" y="243"/>
                    <a:pt x="439" y="243"/>
                  </a:cubicBezTo>
                  <a:cubicBezTo>
                    <a:pt x="438" y="244"/>
                    <a:pt x="438" y="244"/>
                    <a:pt x="438" y="244"/>
                  </a:cubicBezTo>
                  <a:cubicBezTo>
                    <a:pt x="440" y="243"/>
                    <a:pt x="440" y="243"/>
                    <a:pt x="440" y="243"/>
                  </a:cubicBezTo>
                  <a:cubicBezTo>
                    <a:pt x="437" y="245"/>
                    <a:pt x="437" y="245"/>
                    <a:pt x="437" y="245"/>
                  </a:cubicBezTo>
                  <a:cubicBezTo>
                    <a:pt x="440" y="244"/>
                    <a:pt x="440" y="244"/>
                    <a:pt x="440" y="244"/>
                  </a:cubicBezTo>
                  <a:cubicBezTo>
                    <a:pt x="440" y="243"/>
                    <a:pt x="440" y="243"/>
                    <a:pt x="440" y="243"/>
                  </a:cubicBezTo>
                  <a:cubicBezTo>
                    <a:pt x="437" y="245"/>
                    <a:pt x="437" y="245"/>
                    <a:pt x="437" y="245"/>
                  </a:cubicBezTo>
                  <a:cubicBezTo>
                    <a:pt x="440" y="244"/>
                    <a:pt x="440" y="244"/>
                    <a:pt x="440" y="244"/>
                  </a:cubicBezTo>
                  <a:cubicBezTo>
                    <a:pt x="437" y="246"/>
                    <a:pt x="437" y="246"/>
                    <a:pt x="437" y="246"/>
                  </a:cubicBezTo>
                  <a:cubicBezTo>
                    <a:pt x="440" y="246"/>
                    <a:pt x="440" y="246"/>
                    <a:pt x="440" y="246"/>
                  </a:cubicBezTo>
                  <a:cubicBezTo>
                    <a:pt x="440" y="244"/>
                    <a:pt x="440" y="244"/>
                    <a:pt x="440" y="244"/>
                  </a:cubicBezTo>
                  <a:cubicBezTo>
                    <a:pt x="437" y="246"/>
                    <a:pt x="437" y="246"/>
                    <a:pt x="437" y="246"/>
                  </a:cubicBezTo>
                  <a:cubicBezTo>
                    <a:pt x="440" y="246"/>
                    <a:pt x="440" y="246"/>
                    <a:pt x="440" y="246"/>
                  </a:cubicBezTo>
                  <a:cubicBezTo>
                    <a:pt x="437" y="246"/>
                    <a:pt x="437" y="246"/>
                    <a:pt x="437" y="246"/>
                  </a:cubicBezTo>
                  <a:cubicBezTo>
                    <a:pt x="440" y="248"/>
                    <a:pt x="440" y="248"/>
                    <a:pt x="440" y="248"/>
                  </a:cubicBezTo>
                  <a:cubicBezTo>
                    <a:pt x="440" y="247"/>
                    <a:pt x="440" y="246"/>
                    <a:pt x="440" y="246"/>
                  </a:cubicBezTo>
                  <a:cubicBezTo>
                    <a:pt x="437" y="246"/>
                    <a:pt x="437" y="246"/>
                    <a:pt x="437" y="246"/>
                  </a:cubicBezTo>
                  <a:cubicBezTo>
                    <a:pt x="440" y="248"/>
                    <a:pt x="440" y="248"/>
                    <a:pt x="440" y="248"/>
                  </a:cubicBezTo>
                  <a:cubicBezTo>
                    <a:pt x="440" y="248"/>
                    <a:pt x="440" y="248"/>
                    <a:pt x="440" y="248"/>
                  </a:cubicBezTo>
                  <a:cubicBezTo>
                    <a:pt x="436" y="246"/>
                    <a:pt x="436" y="246"/>
                    <a:pt x="436" y="246"/>
                  </a:cubicBezTo>
                  <a:cubicBezTo>
                    <a:pt x="438" y="249"/>
                    <a:pt x="438" y="249"/>
                    <a:pt x="438" y="249"/>
                  </a:cubicBezTo>
                  <a:cubicBezTo>
                    <a:pt x="438" y="249"/>
                    <a:pt x="439" y="248"/>
                    <a:pt x="440" y="248"/>
                  </a:cubicBezTo>
                  <a:cubicBezTo>
                    <a:pt x="436" y="246"/>
                    <a:pt x="436" y="246"/>
                    <a:pt x="436" y="246"/>
                  </a:cubicBezTo>
                  <a:cubicBezTo>
                    <a:pt x="438" y="249"/>
                    <a:pt x="438" y="249"/>
                    <a:pt x="438" y="249"/>
                  </a:cubicBezTo>
                  <a:cubicBezTo>
                    <a:pt x="437" y="246"/>
                    <a:pt x="437" y="246"/>
                    <a:pt x="437" y="246"/>
                  </a:cubicBezTo>
                  <a:cubicBezTo>
                    <a:pt x="437" y="249"/>
                    <a:pt x="437" y="249"/>
                    <a:pt x="437" y="249"/>
                  </a:cubicBezTo>
                  <a:cubicBezTo>
                    <a:pt x="437" y="249"/>
                    <a:pt x="437" y="249"/>
                    <a:pt x="438" y="249"/>
                  </a:cubicBezTo>
                  <a:cubicBezTo>
                    <a:pt x="437" y="246"/>
                    <a:pt x="437" y="246"/>
                    <a:pt x="437" y="246"/>
                  </a:cubicBezTo>
                  <a:cubicBezTo>
                    <a:pt x="437" y="249"/>
                    <a:pt x="437" y="249"/>
                    <a:pt x="437" y="249"/>
                  </a:cubicBezTo>
                  <a:cubicBezTo>
                    <a:pt x="437" y="246"/>
                    <a:pt x="437" y="246"/>
                    <a:pt x="437" y="246"/>
                  </a:cubicBezTo>
                  <a:cubicBezTo>
                    <a:pt x="436" y="249"/>
                    <a:pt x="436" y="249"/>
                    <a:pt x="436" y="249"/>
                  </a:cubicBezTo>
                  <a:cubicBezTo>
                    <a:pt x="436" y="249"/>
                    <a:pt x="436" y="249"/>
                    <a:pt x="437" y="249"/>
                  </a:cubicBezTo>
                  <a:cubicBezTo>
                    <a:pt x="437" y="246"/>
                    <a:pt x="437" y="246"/>
                    <a:pt x="437" y="246"/>
                  </a:cubicBezTo>
                  <a:cubicBezTo>
                    <a:pt x="436" y="249"/>
                    <a:pt x="436" y="249"/>
                    <a:pt x="436" y="249"/>
                  </a:cubicBezTo>
                  <a:cubicBezTo>
                    <a:pt x="436" y="247"/>
                    <a:pt x="436" y="247"/>
                    <a:pt x="436" y="247"/>
                  </a:cubicBezTo>
                  <a:cubicBezTo>
                    <a:pt x="435" y="249"/>
                    <a:pt x="435" y="249"/>
                    <a:pt x="435" y="249"/>
                  </a:cubicBezTo>
                  <a:cubicBezTo>
                    <a:pt x="436" y="249"/>
                    <a:pt x="436" y="249"/>
                    <a:pt x="436" y="249"/>
                  </a:cubicBezTo>
                  <a:cubicBezTo>
                    <a:pt x="436" y="247"/>
                    <a:pt x="436" y="247"/>
                    <a:pt x="436" y="247"/>
                  </a:cubicBezTo>
                  <a:cubicBezTo>
                    <a:pt x="435" y="249"/>
                    <a:pt x="435" y="249"/>
                    <a:pt x="435" y="249"/>
                  </a:cubicBezTo>
                  <a:cubicBezTo>
                    <a:pt x="435" y="249"/>
                    <a:pt x="435" y="249"/>
                    <a:pt x="435" y="249"/>
                  </a:cubicBezTo>
                  <a:cubicBezTo>
                    <a:pt x="435" y="249"/>
                    <a:pt x="435" y="249"/>
                    <a:pt x="435" y="249"/>
                  </a:cubicBezTo>
                  <a:cubicBezTo>
                    <a:pt x="435" y="249"/>
                    <a:pt x="435" y="249"/>
                    <a:pt x="435" y="249"/>
                  </a:cubicBezTo>
                  <a:cubicBezTo>
                    <a:pt x="435" y="249"/>
                    <a:pt x="435" y="249"/>
                    <a:pt x="435" y="249"/>
                  </a:cubicBezTo>
                  <a:cubicBezTo>
                    <a:pt x="435" y="249"/>
                    <a:pt x="435" y="249"/>
                    <a:pt x="435" y="249"/>
                  </a:cubicBezTo>
                  <a:cubicBezTo>
                    <a:pt x="435" y="249"/>
                    <a:pt x="436" y="250"/>
                    <a:pt x="438" y="251"/>
                  </a:cubicBezTo>
                  <a:cubicBezTo>
                    <a:pt x="443" y="253"/>
                    <a:pt x="454" y="260"/>
                    <a:pt x="470" y="270"/>
                  </a:cubicBezTo>
                  <a:cubicBezTo>
                    <a:pt x="526" y="305"/>
                    <a:pt x="638" y="376"/>
                    <a:pt x="738" y="438"/>
                  </a:cubicBezTo>
                  <a:cubicBezTo>
                    <a:pt x="789" y="469"/>
                    <a:pt x="837" y="498"/>
                    <a:pt x="873" y="519"/>
                  </a:cubicBezTo>
                  <a:cubicBezTo>
                    <a:pt x="892" y="530"/>
                    <a:pt x="907" y="538"/>
                    <a:pt x="919" y="545"/>
                  </a:cubicBezTo>
                  <a:cubicBezTo>
                    <a:pt x="925" y="548"/>
                    <a:pt x="930" y="550"/>
                    <a:pt x="934" y="552"/>
                  </a:cubicBezTo>
                  <a:cubicBezTo>
                    <a:pt x="936" y="552"/>
                    <a:pt x="937" y="553"/>
                    <a:pt x="939" y="553"/>
                  </a:cubicBezTo>
                  <a:cubicBezTo>
                    <a:pt x="940" y="554"/>
                    <a:pt x="942" y="554"/>
                    <a:pt x="943" y="554"/>
                  </a:cubicBezTo>
                  <a:cubicBezTo>
                    <a:pt x="944" y="554"/>
                    <a:pt x="944" y="554"/>
                    <a:pt x="945" y="554"/>
                  </a:cubicBezTo>
                  <a:cubicBezTo>
                    <a:pt x="946" y="554"/>
                    <a:pt x="947" y="553"/>
                    <a:pt x="948" y="552"/>
                  </a:cubicBezTo>
                  <a:cubicBezTo>
                    <a:pt x="948" y="551"/>
                    <a:pt x="948" y="550"/>
                    <a:pt x="948" y="549"/>
                  </a:cubicBezTo>
                  <a:cubicBezTo>
                    <a:pt x="948" y="548"/>
                    <a:pt x="947" y="547"/>
                    <a:pt x="946" y="546"/>
                  </a:cubicBezTo>
                  <a:cubicBezTo>
                    <a:pt x="448" y="235"/>
                    <a:pt x="448" y="235"/>
                    <a:pt x="448" y="235"/>
                  </a:cubicBezTo>
                  <a:cubicBezTo>
                    <a:pt x="447" y="234"/>
                    <a:pt x="446" y="234"/>
                    <a:pt x="445" y="234"/>
                  </a:cubicBezTo>
                  <a:cubicBezTo>
                    <a:pt x="444" y="235"/>
                    <a:pt x="443" y="235"/>
                    <a:pt x="442" y="236"/>
                  </a:cubicBezTo>
                  <a:cubicBezTo>
                    <a:pt x="442" y="237"/>
                    <a:pt x="442" y="238"/>
                    <a:pt x="442" y="239"/>
                  </a:cubicBezTo>
                  <a:cubicBezTo>
                    <a:pt x="442" y="240"/>
                    <a:pt x="443" y="241"/>
                    <a:pt x="444" y="242"/>
                  </a:cubicBezTo>
                  <a:cubicBezTo>
                    <a:pt x="444" y="242"/>
                    <a:pt x="560" y="313"/>
                    <a:pt x="679" y="385"/>
                  </a:cubicBezTo>
                  <a:cubicBezTo>
                    <a:pt x="738" y="421"/>
                    <a:pt x="799" y="457"/>
                    <a:pt x="845" y="484"/>
                  </a:cubicBezTo>
                  <a:cubicBezTo>
                    <a:pt x="869" y="497"/>
                    <a:pt x="889" y="509"/>
                    <a:pt x="904" y="516"/>
                  </a:cubicBezTo>
                  <a:cubicBezTo>
                    <a:pt x="911" y="520"/>
                    <a:pt x="917" y="524"/>
                    <a:pt x="922" y="526"/>
                  </a:cubicBezTo>
                  <a:cubicBezTo>
                    <a:pt x="924" y="527"/>
                    <a:pt x="926" y="528"/>
                    <a:pt x="928" y="528"/>
                  </a:cubicBezTo>
                  <a:cubicBezTo>
                    <a:pt x="929" y="529"/>
                    <a:pt x="929" y="529"/>
                    <a:pt x="930" y="529"/>
                  </a:cubicBezTo>
                  <a:cubicBezTo>
                    <a:pt x="931" y="529"/>
                    <a:pt x="932" y="529"/>
                    <a:pt x="933" y="529"/>
                  </a:cubicBezTo>
                  <a:cubicBezTo>
                    <a:pt x="933" y="529"/>
                    <a:pt x="934" y="529"/>
                    <a:pt x="934" y="529"/>
                  </a:cubicBezTo>
                  <a:cubicBezTo>
                    <a:pt x="935" y="529"/>
                    <a:pt x="936" y="528"/>
                    <a:pt x="937" y="527"/>
                  </a:cubicBezTo>
                  <a:cubicBezTo>
                    <a:pt x="937" y="526"/>
                    <a:pt x="937" y="525"/>
                    <a:pt x="937" y="524"/>
                  </a:cubicBezTo>
                  <a:cubicBezTo>
                    <a:pt x="937" y="523"/>
                    <a:pt x="936" y="522"/>
                    <a:pt x="935" y="522"/>
                  </a:cubicBezTo>
                  <a:cubicBezTo>
                    <a:pt x="457" y="223"/>
                    <a:pt x="457" y="223"/>
                    <a:pt x="457" y="223"/>
                  </a:cubicBezTo>
                  <a:cubicBezTo>
                    <a:pt x="456" y="222"/>
                    <a:pt x="453" y="222"/>
                    <a:pt x="452" y="224"/>
                  </a:cubicBezTo>
                  <a:cubicBezTo>
                    <a:pt x="451" y="226"/>
                    <a:pt x="451" y="229"/>
                    <a:pt x="453" y="230"/>
                  </a:cubicBezTo>
                  <a:cubicBezTo>
                    <a:pt x="453" y="230"/>
                    <a:pt x="562" y="298"/>
                    <a:pt x="674" y="366"/>
                  </a:cubicBezTo>
                  <a:cubicBezTo>
                    <a:pt x="730" y="401"/>
                    <a:pt x="787" y="435"/>
                    <a:pt x="831" y="460"/>
                  </a:cubicBezTo>
                  <a:cubicBezTo>
                    <a:pt x="853" y="473"/>
                    <a:pt x="872" y="484"/>
                    <a:pt x="886" y="491"/>
                  </a:cubicBezTo>
                  <a:cubicBezTo>
                    <a:pt x="894" y="495"/>
                    <a:pt x="900" y="498"/>
                    <a:pt x="904" y="500"/>
                  </a:cubicBezTo>
                  <a:cubicBezTo>
                    <a:pt x="907" y="501"/>
                    <a:pt x="909" y="502"/>
                    <a:pt x="910" y="503"/>
                  </a:cubicBezTo>
                  <a:cubicBezTo>
                    <a:pt x="912" y="503"/>
                    <a:pt x="913" y="504"/>
                    <a:pt x="915" y="504"/>
                  </a:cubicBezTo>
                  <a:cubicBezTo>
                    <a:pt x="915" y="504"/>
                    <a:pt x="916" y="503"/>
                    <a:pt x="917" y="503"/>
                  </a:cubicBezTo>
                  <a:cubicBezTo>
                    <a:pt x="918" y="503"/>
                    <a:pt x="919" y="502"/>
                    <a:pt x="919" y="501"/>
                  </a:cubicBezTo>
                  <a:cubicBezTo>
                    <a:pt x="919" y="501"/>
                    <a:pt x="919" y="501"/>
                    <a:pt x="919" y="501"/>
                  </a:cubicBezTo>
                  <a:cubicBezTo>
                    <a:pt x="920" y="501"/>
                    <a:pt x="920" y="500"/>
                    <a:pt x="920" y="499"/>
                  </a:cubicBezTo>
                  <a:cubicBezTo>
                    <a:pt x="920" y="498"/>
                    <a:pt x="920" y="498"/>
                    <a:pt x="919" y="497"/>
                  </a:cubicBezTo>
                  <a:cubicBezTo>
                    <a:pt x="919" y="496"/>
                    <a:pt x="919" y="496"/>
                    <a:pt x="918" y="495"/>
                  </a:cubicBezTo>
                  <a:cubicBezTo>
                    <a:pt x="917" y="494"/>
                    <a:pt x="916" y="493"/>
                    <a:pt x="915" y="492"/>
                  </a:cubicBezTo>
                  <a:cubicBezTo>
                    <a:pt x="909" y="487"/>
                    <a:pt x="898" y="480"/>
                    <a:pt x="883" y="470"/>
                  </a:cubicBezTo>
                  <a:cubicBezTo>
                    <a:pt x="830" y="434"/>
                    <a:pt x="726" y="371"/>
                    <a:pt x="636" y="316"/>
                  </a:cubicBezTo>
                  <a:cubicBezTo>
                    <a:pt x="545" y="261"/>
                    <a:pt x="468" y="215"/>
                    <a:pt x="468" y="215"/>
                  </a:cubicBezTo>
                  <a:cubicBezTo>
                    <a:pt x="466" y="214"/>
                    <a:pt x="464" y="214"/>
                    <a:pt x="463" y="216"/>
                  </a:cubicBezTo>
                  <a:cubicBezTo>
                    <a:pt x="462" y="218"/>
                    <a:pt x="462" y="220"/>
                    <a:pt x="464" y="222"/>
                  </a:cubicBezTo>
                  <a:cubicBezTo>
                    <a:pt x="464" y="222"/>
                    <a:pt x="566" y="286"/>
                    <a:pt x="671" y="349"/>
                  </a:cubicBezTo>
                  <a:cubicBezTo>
                    <a:pt x="724" y="381"/>
                    <a:pt x="778" y="413"/>
                    <a:pt x="820" y="437"/>
                  </a:cubicBezTo>
                  <a:cubicBezTo>
                    <a:pt x="841" y="449"/>
                    <a:pt x="860" y="459"/>
                    <a:pt x="874" y="466"/>
                  </a:cubicBezTo>
                  <a:cubicBezTo>
                    <a:pt x="881" y="470"/>
                    <a:pt x="887" y="473"/>
                    <a:pt x="892" y="475"/>
                  </a:cubicBezTo>
                  <a:cubicBezTo>
                    <a:pt x="894" y="476"/>
                    <a:pt x="896" y="476"/>
                    <a:pt x="898" y="477"/>
                  </a:cubicBezTo>
                  <a:cubicBezTo>
                    <a:pt x="900" y="478"/>
                    <a:pt x="901" y="478"/>
                    <a:pt x="903" y="478"/>
                  </a:cubicBezTo>
                  <a:cubicBezTo>
                    <a:pt x="904" y="478"/>
                    <a:pt x="904" y="478"/>
                    <a:pt x="905" y="477"/>
                  </a:cubicBezTo>
                  <a:cubicBezTo>
                    <a:pt x="906" y="477"/>
                    <a:pt x="907" y="477"/>
                    <a:pt x="908" y="475"/>
                  </a:cubicBezTo>
                  <a:cubicBezTo>
                    <a:pt x="908" y="475"/>
                    <a:pt x="908" y="475"/>
                    <a:pt x="908" y="475"/>
                  </a:cubicBezTo>
                  <a:cubicBezTo>
                    <a:pt x="908" y="475"/>
                    <a:pt x="909" y="474"/>
                    <a:pt x="908" y="473"/>
                  </a:cubicBezTo>
                  <a:cubicBezTo>
                    <a:pt x="908" y="472"/>
                    <a:pt x="908" y="472"/>
                    <a:pt x="908" y="472"/>
                  </a:cubicBezTo>
                  <a:cubicBezTo>
                    <a:pt x="908" y="471"/>
                    <a:pt x="908" y="471"/>
                    <a:pt x="907" y="470"/>
                  </a:cubicBezTo>
                  <a:cubicBezTo>
                    <a:pt x="907" y="470"/>
                    <a:pt x="907" y="470"/>
                    <a:pt x="906" y="469"/>
                  </a:cubicBezTo>
                  <a:cubicBezTo>
                    <a:pt x="904" y="468"/>
                    <a:pt x="902" y="466"/>
                    <a:pt x="897" y="463"/>
                  </a:cubicBezTo>
                  <a:cubicBezTo>
                    <a:pt x="882" y="452"/>
                    <a:pt x="847" y="431"/>
                    <a:pt x="805" y="405"/>
                  </a:cubicBezTo>
                  <a:cubicBezTo>
                    <a:pt x="742" y="366"/>
                    <a:pt x="660" y="316"/>
                    <a:pt x="594" y="275"/>
                  </a:cubicBezTo>
                  <a:cubicBezTo>
                    <a:pt x="561" y="255"/>
                    <a:pt x="532" y="237"/>
                    <a:pt x="511" y="224"/>
                  </a:cubicBezTo>
                  <a:cubicBezTo>
                    <a:pt x="500" y="217"/>
                    <a:pt x="492" y="212"/>
                    <a:pt x="486" y="208"/>
                  </a:cubicBezTo>
                  <a:cubicBezTo>
                    <a:pt x="484" y="206"/>
                    <a:pt x="481" y="205"/>
                    <a:pt x="480" y="204"/>
                  </a:cubicBezTo>
                  <a:cubicBezTo>
                    <a:pt x="479" y="203"/>
                    <a:pt x="479" y="203"/>
                    <a:pt x="478" y="203"/>
                  </a:cubicBezTo>
                  <a:cubicBezTo>
                    <a:pt x="478" y="203"/>
                    <a:pt x="478" y="203"/>
                    <a:pt x="478" y="203"/>
                  </a:cubicBezTo>
                  <a:cubicBezTo>
                    <a:pt x="477" y="204"/>
                    <a:pt x="477" y="204"/>
                    <a:pt x="477" y="204"/>
                  </a:cubicBezTo>
                  <a:cubicBezTo>
                    <a:pt x="479" y="203"/>
                    <a:pt x="479" y="203"/>
                    <a:pt x="479" y="203"/>
                  </a:cubicBezTo>
                  <a:cubicBezTo>
                    <a:pt x="478" y="203"/>
                    <a:pt x="478" y="203"/>
                    <a:pt x="478" y="203"/>
                  </a:cubicBezTo>
                  <a:cubicBezTo>
                    <a:pt x="477" y="204"/>
                    <a:pt x="477" y="204"/>
                    <a:pt x="477" y="204"/>
                  </a:cubicBezTo>
                  <a:cubicBezTo>
                    <a:pt x="479" y="203"/>
                    <a:pt x="479" y="203"/>
                    <a:pt x="479" y="203"/>
                  </a:cubicBezTo>
                  <a:cubicBezTo>
                    <a:pt x="476" y="205"/>
                    <a:pt x="476" y="205"/>
                    <a:pt x="476" y="205"/>
                  </a:cubicBezTo>
                  <a:cubicBezTo>
                    <a:pt x="479" y="203"/>
                    <a:pt x="479" y="203"/>
                    <a:pt x="479" y="203"/>
                  </a:cubicBezTo>
                  <a:cubicBezTo>
                    <a:pt x="479" y="203"/>
                    <a:pt x="479" y="203"/>
                    <a:pt x="479" y="203"/>
                  </a:cubicBezTo>
                  <a:cubicBezTo>
                    <a:pt x="476" y="205"/>
                    <a:pt x="476" y="205"/>
                    <a:pt x="476" y="205"/>
                  </a:cubicBezTo>
                  <a:cubicBezTo>
                    <a:pt x="479" y="203"/>
                    <a:pt x="479" y="203"/>
                    <a:pt x="479" y="203"/>
                  </a:cubicBezTo>
                  <a:cubicBezTo>
                    <a:pt x="475" y="205"/>
                    <a:pt x="475" y="205"/>
                    <a:pt x="475" y="205"/>
                  </a:cubicBezTo>
                  <a:cubicBezTo>
                    <a:pt x="479" y="205"/>
                    <a:pt x="479" y="205"/>
                    <a:pt x="479" y="205"/>
                  </a:cubicBezTo>
                  <a:cubicBezTo>
                    <a:pt x="479" y="204"/>
                    <a:pt x="479" y="204"/>
                    <a:pt x="479" y="203"/>
                  </a:cubicBezTo>
                  <a:cubicBezTo>
                    <a:pt x="475" y="205"/>
                    <a:pt x="475" y="205"/>
                    <a:pt x="475" y="205"/>
                  </a:cubicBezTo>
                  <a:cubicBezTo>
                    <a:pt x="479" y="205"/>
                    <a:pt x="479" y="205"/>
                    <a:pt x="479" y="205"/>
                  </a:cubicBezTo>
                  <a:cubicBezTo>
                    <a:pt x="475" y="205"/>
                    <a:pt x="475" y="205"/>
                    <a:pt x="475" y="205"/>
                  </a:cubicBezTo>
                  <a:cubicBezTo>
                    <a:pt x="479" y="207"/>
                    <a:pt x="479" y="207"/>
                    <a:pt x="479" y="207"/>
                  </a:cubicBezTo>
                  <a:cubicBezTo>
                    <a:pt x="479" y="207"/>
                    <a:pt x="479" y="206"/>
                    <a:pt x="479" y="205"/>
                  </a:cubicBezTo>
                  <a:cubicBezTo>
                    <a:pt x="475" y="205"/>
                    <a:pt x="475" y="205"/>
                    <a:pt x="475" y="205"/>
                  </a:cubicBezTo>
                  <a:cubicBezTo>
                    <a:pt x="479" y="207"/>
                    <a:pt x="479" y="207"/>
                    <a:pt x="479" y="207"/>
                  </a:cubicBezTo>
                  <a:cubicBezTo>
                    <a:pt x="475" y="205"/>
                    <a:pt x="475" y="205"/>
                    <a:pt x="475" y="205"/>
                  </a:cubicBezTo>
                  <a:cubicBezTo>
                    <a:pt x="473" y="209"/>
                    <a:pt x="473" y="209"/>
                    <a:pt x="473" y="209"/>
                  </a:cubicBezTo>
                  <a:cubicBezTo>
                    <a:pt x="884" y="447"/>
                    <a:pt x="884" y="447"/>
                    <a:pt x="884" y="447"/>
                  </a:cubicBezTo>
                  <a:cubicBezTo>
                    <a:pt x="886" y="448"/>
                    <a:pt x="888" y="447"/>
                    <a:pt x="889" y="445"/>
                  </a:cubicBezTo>
                  <a:cubicBezTo>
                    <a:pt x="890" y="443"/>
                    <a:pt x="890" y="441"/>
                    <a:pt x="888" y="440"/>
                  </a:cubicBezTo>
                  <a:cubicBezTo>
                    <a:pt x="888" y="440"/>
                    <a:pt x="886" y="439"/>
                    <a:pt x="883" y="437"/>
                  </a:cubicBezTo>
                  <a:cubicBezTo>
                    <a:pt x="861" y="424"/>
                    <a:pt x="763" y="363"/>
                    <a:pt x="670" y="306"/>
                  </a:cubicBezTo>
                  <a:cubicBezTo>
                    <a:pt x="623" y="277"/>
                    <a:pt x="578" y="249"/>
                    <a:pt x="544" y="228"/>
                  </a:cubicBezTo>
                  <a:cubicBezTo>
                    <a:pt x="528" y="217"/>
                    <a:pt x="514" y="208"/>
                    <a:pt x="504" y="202"/>
                  </a:cubicBezTo>
                  <a:cubicBezTo>
                    <a:pt x="499" y="198"/>
                    <a:pt x="496" y="196"/>
                    <a:pt x="493" y="194"/>
                  </a:cubicBezTo>
                  <a:cubicBezTo>
                    <a:pt x="492" y="193"/>
                    <a:pt x="491" y="192"/>
                    <a:pt x="490" y="192"/>
                  </a:cubicBezTo>
                  <a:cubicBezTo>
                    <a:pt x="490" y="192"/>
                    <a:pt x="490" y="192"/>
                    <a:pt x="490" y="192"/>
                  </a:cubicBezTo>
                  <a:cubicBezTo>
                    <a:pt x="490" y="192"/>
                    <a:pt x="490" y="192"/>
                    <a:pt x="490" y="192"/>
                  </a:cubicBezTo>
                  <a:cubicBezTo>
                    <a:pt x="489" y="193"/>
                    <a:pt x="489" y="193"/>
                    <a:pt x="489" y="193"/>
                  </a:cubicBezTo>
                  <a:cubicBezTo>
                    <a:pt x="490" y="192"/>
                    <a:pt x="490" y="192"/>
                    <a:pt x="490" y="192"/>
                  </a:cubicBezTo>
                  <a:cubicBezTo>
                    <a:pt x="490" y="192"/>
                    <a:pt x="490" y="192"/>
                    <a:pt x="490" y="192"/>
                  </a:cubicBezTo>
                  <a:cubicBezTo>
                    <a:pt x="489" y="193"/>
                    <a:pt x="489" y="193"/>
                    <a:pt x="489" y="193"/>
                  </a:cubicBezTo>
                  <a:cubicBezTo>
                    <a:pt x="490" y="192"/>
                    <a:pt x="490" y="192"/>
                    <a:pt x="490" y="192"/>
                  </a:cubicBezTo>
                  <a:cubicBezTo>
                    <a:pt x="487" y="194"/>
                    <a:pt x="487" y="194"/>
                    <a:pt x="487" y="194"/>
                  </a:cubicBezTo>
                  <a:cubicBezTo>
                    <a:pt x="491" y="192"/>
                    <a:pt x="491" y="192"/>
                    <a:pt x="491" y="192"/>
                  </a:cubicBezTo>
                  <a:cubicBezTo>
                    <a:pt x="490" y="192"/>
                    <a:pt x="490" y="192"/>
                    <a:pt x="490" y="192"/>
                  </a:cubicBezTo>
                  <a:cubicBezTo>
                    <a:pt x="487" y="194"/>
                    <a:pt x="487" y="194"/>
                    <a:pt x="487" y="194"/>
                  </a:cubicBezTo>
                  <a:cubicBezTo>
                    <a:pt x="491" y="192"/>
                    <a:pt x="491" y="192"/>
                    <a:pt x="491" y="192"/>
                  </a:cubicBezTo>
                  <a:cubicBezTo>
                    <a:pt x="487" y="194"/>
                    <a:pt x="487" y="194"/>
                    <a:pt x="487" y="194"/>
                  </a:cubicBezTo>
                  <a:cubicBezTo>
                    <a:pt x="491" y="194"/>
                    <a:pt x="491" y="194"/>
                    <a:pt x="491" y="194"/>
                  </a:cubicBezTo>
                  <a:cubicBezTo>
                    <a:pt x="491" y="193"/>
                    <a:pt x="491" y="193"/>
                    <a:pt x="491" y="192"/>
                  </a:cubicBezTo>
                  <a:cubicBezTo>
                    <a:pt x="487" y="194"/>
                    <a:pt x="487" y="194"/>
                    <a:pt x="487" y="194"/>
                  </a:cubicBezTo>
                  <a:cubicBezTo>
                    <a:pt x="491" y="194"/>
                    <a:pt x="491" y="194"/>
                    <a:pt x="491" y="194"/>
                  </a:cubicBezTo>
                  <a:cubicBezTo>
                    <a:pt x="487" y="194"/>
                    <a:pt x="487" y="194"/>
                    <a:pt x="487" y="194"/>
                  </a:cubicBezTo>
                  <a:cubicBezTo>
                    <a:pt x="490" y="196"/>
                    <a:pt x="490" y="196"/>
                    <a:pt x="490" y="196"/>
                  </a:cubicBezTo>
                  <a:cubicBezTo>
                    <a:pt x="491" y="195"/>
                    <a:pt x="491" y="195"/>
                    <a:pt x="491" y="194"/>
                  </a:cubicBezTo>
                  <a:cubicBezTo>
                    <a:pt x="487" y="194"/>
                    <a:pt x="487" y="194"/>
                    <a:pt x="487" y="194"/>
                  </a:cubicBezTo>
                  <a:cubicBezTo>
                    <a:pt x="490" y="196"/>
                    <a:pt x="490" y="196"/>
                    <a:pt x="490" y="196"/>
                  </a:cubicBezTo>
                  <a:cubicBezTo>
                    <a:pt x="487" y="194"/>
                    <a:pt x="487" y="194"/>
                    <a:pt x="487" y="194"/>
                  </a:cubicBezTo>
                  <a:cubicBezTo>
                    <a:pt x="485" y="197"/>
                    <a:pt x="485" y="197"/>
                    <a:pt x="485" y="197"/>
                  </a:cubicBezTo>
                  <a:cubicBezTo>
                    <a:pt x="871" y="426"/>
                    <a:pt x="871" y="426"/>
                    <a:pt x="871" y="426"/>
                  </a:cubicBezTo>
                  <a:cubicBezTo>
                    <a:pt x="873" y="427"/>
                    <a:pt x="876" y="427"/>
                    <a:pt x="877" y="425"/>
                  </a:cubicBezTo>
                  <a:cubicBezTo>
                    <a:pt x="877" y="424"/>
                    <a:pt x="878" y="423"/>
                    <a:pt x="878" y="422"/>
                  </a:cubicBezTo>
                  <a:cubicBezTo>
                    <a:pt x="878" y="421"/>
                    <a:pt x="877" y="420"/>
                    <a:pt x="877" y="419"/>
                  </a:cubicBezTo>
                  <a:cubicBezTo>
                    <a:pt x="876" y="418"/>
                    <a:pt x="875" y="417"/>
                    <a:pt x="874" y="416"/>
                  </a:cubicBezTo>
                  <a:cubicBezTo>
                    <a:pt x="872" y="414"/>
                    <a:pt x="868" y="412"/>
                    <a:pt x="864" y="408"/>
                  </a:cubicBezTo>
                  <a:cubicBezTo>
                    <a:pt x="847" y="397"/>
                    <a:pt x="816" y="377"/>
                    <a:pt x="778" y="353"/>
                  </a:cubicBezTo>
                  <a:cubicBezTo>
                    <a:pt x="721" y="318"/>
                    <a:pt x="650" y="275"/>
                    <a:pt x="592" y="241"/>
                  </a:cubicBezTo>
                  <a:cubicBezTo>
                    <a:pt x="563" y="223"/>
                    <a:pt x="538" y="208"/>
                    <a:pt x="520" y="198"/>
                  </a:cubicBezTo>
                  <a:cubicBezTo>
                    <a:pt x="511" y="192"/>
                    <a:pt x="504" y="188"/>
                    <a:pt x="499" y="185"/>
                  </a:cubicBezTo>
                  <a:cubicBezTo>
                    <a:pt x="497" y="183"/>
                    <a:pt x="495" y="182"/>
                    <a:pt x="494" y="181"/>
                  </a:cubicBezTo>
                  <a:cubicBezTo>
                    <a:pt x="493" y="181"/>
                    <a:pt x="493" y="180"/>
                    <a:pt x="493" y="180"/>
                  </a:cubicBezTo>
                  <a:cubicBezTo>
                    <a:pt x="492" y="180"/>
                    <a:pt x="492" y="180"/>
                    <a:pt x="492" y="180"/>
                  </a:cubicBezTo>
                  <a:cubicBezTo>
                    <a:pt x="491" y="181"/>
                    <a:pt x="491" y="181"/>
                    <a:pt x="491" y="181"/>
                  </a:cubicBezTo>
                  <a:cubicBezTo>
                    <a:pt x="493" y="180"/>
                    <a:pt x="493" y="180"/>
                    <a:pt x="493" y="180"/>
                  </a:cubicBezTo>
                  <a:cubicBezTo>
                    <a:pt x="492" y="180"/>
                    <a:pt x="492" y="180"/>
                    <a:pt x="492" y="180"/>
                  </a:cubicBezTo>
                  <a:cubicBezTo>
                    <a:pt x="491" y="181"/>
                    <a:pt x="491" y="181"/>
                    <a:pt x="491" y="181"/>
                  </a:cubicBezTo>
                  <a:cubicBezTo>
                    <a:pt x="493" y="180"/>
                    <a:pt x="493" y="180"/>
                    <a:pt x="493" y="180"/>
                  </a:cubicBezTo>
                  <a:cubicBezTo>
                    <a:pt x="490" y="183"/>
                    <a:pt x="490" y="183"/>
                    <a:pt x="490" y="183"/>
                  </a:cubicBezTo>
                  <a:cubicBezTo>
                    <a:pt x="493" y="181"/>
                    <a:pt x="493" y="181"/>
                    <a:pt x="493" y="181"/>
                  </a:cubicBezTo>
                  <a:cubicBezTo>
                    <a:pt x="493" y="180"/>
                    <a:pt x="493" y="180"/>
                    <a:pt x="493" y="180"/>
                  </a:cubicBezTo>
                  <a:cubicBezTo>
                    <a:pt x="490" y="183"/>
                    <a:pt x="490" y="183"/>
                    <a:pt x="490" y="183"/>
                  </a:cubicBezTo>
                  <a:cubicBezTo>
                    <a:pt x="493" y="181"/>
                    <a:pt x="493" y="181"/>
                    <a:pt x="493" y="181"/>
                  </a:cubicBezTo>
                  <a:cubicBezTo>
                    <a:pt x="490" y="183"/>
                    <a:pt x="490" y="183"/>
                    <a:pt x="490" y="183"/>
                  </a:cubicBezTo>
                  <a:cubicBezTo>
                    <a:pt x="494" y="183"/>
                    <a:pt x="494" y="183"/>
                    <a:pt x="494" y="183"/>
                  </a:cubicBezTo>
                  <a:cubicBezTo>
                    <a:pt x="494" y="182"/>
                    <a:pt x="493" y="181"/>
                    <a:pt x="493" y="181"/>
                  </a:cubicBezTo>
                  <a:cubicBezTo>
                    <a:pt x="490" y="183"/>
                    <a:pt x="490" y="183"/>
                    <a:pt x="490" y="183"/>
                  </a:cubicBezTo>
                  <a:cubicBezTo>
                    <a:pt x="494" y="183"/>
                    <a:pt x="494" y="183"/>
                    <a:pt x="494" y="183"/>
                  </a:cubicBezTo>
                  <a:cubicBezTo>
                    <a:pt x="490" y="183"/>
                    <a:pt x="490" y="183"/>
                    <a:pt x="490" y="183"/>
                  </a:cubicBezTo>
                  <a:cubicBezTo>
                    <a:pt x="493" y="185"/>
                    <a:pt x="493" y="185"/>
                    <a:pt x="493" y="185"/>
                  </a:cubicBezTo>
                  <a:cubicBezTo>
                    <a:pt x="493" y="184"/>
                    <a:pt x="494" y="183"/>
                    <a:pt x="494" y="183"/>
                  </a:cubicBezTo>
                  <a:cubicBezTo>
                    <a:pt x="490" y="183"/>
                    <a:pt x="490" y="183"/>
                    <a:pt x="490" y="183"/>
                  </a:cubicBezTo>
                  <a:cubicBezTo>
                    <a:pt x="493" y="185"/>
                    <a:pt x="493" y="185"/>
                    <a:pt x="493" y="185"/>
                  </a:cubicBezTo>
                  <a:cubicBezTo>
                    <a:pt x="493" y="185"/>
                    <a:pt x="493" y="185"/>
                    <a:pt x="493" y="185"/>
                  </a:cubicBezTo>
                  <a:cubicBezTo>
                    <a:pt x="490" y="183"/>
                    <a:pt x="490" y="183"/>
                    <a:pt x="490" y="183"/>
                  </a:cubicBezTo>
                  <a:cubicBezTo>
                    <a:pt x="491" y="186"/>
                    <a:pt x="491" y="186"/>
                    <a:pt x="491" y="186"/>
                  </a:cubicBezTo>
                  <a:cubicBezTo>
                    <a:pt x="492" y="186"/>
                    <a:pt x="492" y="186"/>
                    <a:pt x="493" y="185"/>
                  </a:cubicBezTo>
                  <a:cubicBezTo>
                    <a:pt x="490" y="183"/>
                    <a:pt x="490" y="183"/>
                    <a:pt x="490" y="183"/>
                  </a:cubicBezTo>
                  <a:cubicBezTo>
                    <a:pt x="491" y="186"/>
                    <a:pt x="491" y="186"/>
                    <a:pt x="491" y="186"/>
                  </a:cubicBezTo>
                  <a:cubicBezTo>
                    <a:pt x="490" y="184"/>
                    <a:pt x="490" y="184"/>
                    <a:pt x="490" y="184"/>
                  </a:cubicBezTo>
                  <a:cubicBezTo>
                    <a:pt x="490" y="186"/>
                    <a:pt x="490" y="186"/>
                    <a:pt x="490" y="186"/>
                  </a:cubicBezTo>
                  <a:cubicBezTo>
                    <a:pt x="490" y="186"/>
                    <a:pt x="491" y="186"/>
                    <a:pt x="491" y="186"/>
                  </a:cubicBezTo>
                  <a:cubicBezTo>
                    <a:pt x="490" y="184"/>
                    <a:pt x="490" y="184"/>
                    <a:pt x="490" y="184"/>
                  </a:cubicBezTo>
                  <a:cubicBezTo>
                    <a:pt x="490" y="186"/>
                    <a:pt x="490" y="186"/>
                    <a:pt x="490" y="186"/>
                  </a:cubicBezTo>
                  <a:cubicBezTo>
                    <a:pt x="490" y="186"/>
                    <a:pt x="490" y="186"/>
                    <a:pt x="490" y="186"/>
                  </a:cubicBezTo>
                  <a:cubicBezTo>
                    <a:pt x="490" y="186"/>
                    <a:pt x="490" y="186"/>
                    <a:pt x="490" y="186"/>
                  </a:cubicBezTo>
                  <a:cubicBezTo>
                    <a:pt x="490" y="186"/>
                    <a:pt x="490" y="186"/>
                    <a:pt x="490" y="186"/>
                  </a:cubicBezTo>
                  <a:cubicBezTo>
                    <a:pt x="490" y="186"/>
                    <a:pt x="490" y="186"/>
                    <a:pt x="490" y="186"/>
                  </a:cubicBezTo>
                  <a:cubicBezTo>
                    <a:pt x="490" y="186"/>
                    <a:pt x="490" y="186"/>
                    <a:pt x="490" y="186"/>
                  </a:cubicBezTo>
                  <a:cubicBezTo>
                    <a:pt x="490" y="186"/>
                    <a:pt x="491" y="187"/>
                    <a:pt x="492" y="187"/>
                  </a:cubicBezTo>
                  <a:cubicBezTo>
                    <a:pt x="497" y="189"/>
                    <a:pt x="506" y="194"/>
                    <a:pt x="519" y="200"/>
                  </a:cubicBezTo>
                  <a:cubicBezTo>
                    <a:pt x="563" y="224"/>
                    <a:pt x="648" y="273"/>
                    <a:pt x="721" y="317"/>
                  </a:cubicBezTo>
                  <a:cubicBezTo>
                    <a:pt x="758" y="338"/>
                    <a:pt x="792" y="358"/>
                    <a:pt x="817" y="373"/>
                  </a:cubicBezTo>
                  <a:cubicBezTo>
                    <a:pt x="829" y="381"/>
                    <a:pt x="839" y="387"/>
                    <a:pt x="846" y="391"/>
                  </a:cubicBezTo>
                  <a:cubicBezTo>
                    <a:pt x="853" y="395"/>
                    <a:pt x="857" y="397"/>
                    <a:pt x="857" y="397"/>
                  </a:cubicBezTo>
                  <a:cubicBezTo>
                    <a:pt x="859" y="398"/>
                    <a:pt x="861" y="398"/>
                    <a:pt x="862" y="396"/>
                  </a:cubicBezTo>
                  <a:cubicBezTo>
                    <a:pt x="864" y="394"/>
                    <a:pt x="863" y="392"/>
                    <a:pt x="861" y="391"/>
                  </a:cubicBezTo>
                  <a:cubicBezTo>
                    <a:pt x="735" y="312"/>
                    <a:pt x="735" y="312"/>
                    <a:pt x="735" y="312"/>
                  </a:cubicBezTo>
                  <a:cubicBezTo>
                    <a:pt x="845" y="376"/>
                    <a:pt x="845" y="376"/>
                    <a:pt x="845" y="376"/>
                  </a:cubicBezTo>
                  <a:cubicBezTo>
                    <a:pt x="847" y="377"/>
                    <a:pt x="849" y="377"/>
                    <a:pt x="850" y="375"/>
                  </a:cubicBezTo>
                  <a:cubicBezTo>
                    <a:pt x="852" y="373"/>
                    <a:pt x="851" y="370"/>
                    <a:pt x="849" y="369"/>
                  </a:cubicBezTo>
                  <a:cubicBezTo>
                    <a:pt x="510" y="158"/>
                    <a:pt x="510" y="158"/>
                    <a:pt x="510" y="158"/>
                  </a:cubicBezTo>
                  <a:cubicBezTo>
                    <a:pt x="508" y="161"/>
                    <a:pt x="508" y="161"/>
                    <a:pt x="508" y="161"/>
                  </a:cubicBezTo>
                  <a:cubicBezTo>
                    <a:pt x="512" y="163"/>
                    <a:pt x="512" y="163"/>
                    <a:pt x="512" y="163"/>
                  </a:cubicBezTo>
                  <a:cubicBezTo>
                    <a:pt x="508" y="161"/>
                    <a:pt x="508" y="161"/>
                    <a:pt x="508" y="161"/>
                  </a:cubicBezTo>
                  <a:cubicBezTo>
                    <a:pt x="510" y="165"/>
                    <a:pt x="510" y="165"/>
                    <a:pt x="510" y="165"/>
                  </a:cubicBezTo>
                  <a:cubicBezTo>
                    <a:pt x="510" y="165"/>
                    <a:pt x="511" y="164"/>
                    <a:pt x="512" y="163"/>
                  </a:cubicBezTo>
                  <a:cubicBezTo>
                    <a:pt x="508" y="161"/>
                    <a:pt x="508" y="161"/>
                    <a:pt x="508" y="161"/>
                  </a:cubicBezTo>
                  <a:cubicBezTo>
                    <a:pt x="510" y="165"/>
                    <a:pt x="510" y="165"/>
                    <a:pt x="510" y="165"/>
                  </a:cubicBezTo>
                  <a:cubicBezTo>
                    <a:pt x="509" y="161"/>
                    <a:pt x="509" y="161"/>
                    <a:pt x="509" y="161"/>
                  </a:cubicBezTo>
                  <a:cubicBezTo>
                    <a:pt x="509" y="165"/>
                    <a:pt x="509" y="165"/>
                    <a:pt x="509" y="165"/>
                  </a:cubicBezTo>
                  <a:cubicBezTo>
                    <a:pt x="509" y="165"/>
                    <a:pt x="509" y="165"/>
                    <a:pt x="510" y="165"/>
                  </a:cubicBezTo>
                  <a:cubicBezTo>
                    <a:pt x="509" y="161"/>
                    <a:pt x="509" y="161"/>
                    <a:pt x="509" y="161"/>
                  </a:cubicBezTo>
                  <a:cubicBezTo>
                    <a:pt x="509" y="165"/>
                    <a:pt x="509" y="165"/>
                    <a:pt x="509" y="165"/>
                  </a:cubicBezTo>
                  <a:cubicBezTo>
                    <a:pt x="509" y="162"/>
                    <a:pt x="509" y="162"/>
                    <a:pt x="509" y="162"/>
                  </a:cubicBezTo>
                  <a:cubicBezTo>
                    <a:pt x="508" y="165"/>
                    <a:pt x="508" y="165"/>
                    <a:pt x="508" y="165"/>
                  </a:cubicBezTo>
                  <a:cubicBezTo>
                    <a:pt x="509" y="165"/>
                    <a:pt x="509" y="165"/>
                    <a:pt x="509" y="165"/>
                  </a:cubicBezTo>
                  <a:cubicBezTo>
                    <a:pt x="509" y="162"/>
                    <a:pt x="509" y="162"/>
                    <a:pt x="509" y="162"/>
                  </a:cubicBezTo>
                  <a:cubicBezTo>
                    <a:pt x="508" y="165"/>
                    <a:pt x="508" y="165"/>
                    <a:pt x="508" y="165"/>
                  </a:cubicBezTo>
                  <a:cubicBezTo>
                    <a:pt x="508" y="164"/>
                    <a:pt x="508" y="164"/>
                    <a:pt x="508" y="164"/>
                  </a:cubicBezTo>
                  <a:cubicBezTo>
                    <a:pt x="508" y="165"/>
                    <a:pt x="508" y="165"/>
                    <a:pt x="508" y="165"/>
                  </a:cubicBezTo>
                  <a:cubicBezTo>
                    <a:pt x="508" y="165"/>
                    <a:pt x="508" y="165"/>
                    <a:pt x="508" y="165"/>
                  </a:cubicBezTo>
                  <a:cubicBezTo>
                    <a:pt x="508" y="164"/>
                    <a:pt x="508" y="164"/>
                    <a:pt x="508" y="164"/>
                  </a:cubicBezTo>
                  <a:cubicBezTo>
                    <a:pt x="508" y="165"/>
                    <a:pt x="508" y="165"/>
                    <a:pt x="508" y="165"/>
                  </a:cubicBezTo>
                  <a:cubicBezTo>
                    <a:pt x="508" y="165"/>
                    <a:pt x="509" y="165"/>
                    <a:pt x="510" y="166"/>
                  </a:cubicBezTo>
                  <a:cubicBezTo>
                    <a:pt x="514" y="167"/>
                    <a:pt x="522" y="172"/>
                    <a:pt x="533" y="178"/>
                  </a:cubicBezTo>
                  <a:cubicBezTo>
                    <a:pt x="571" y="199"/>
                    <a:pt x="647" y="242"/>
                    <a:pt x="712" y="281"/>
                  </a:cubicBezTo>
                  <a:cubicBezTo>
                    <a:pt x="745" y="300"/>
                    <a:pt x="775" y="318"/>
                    <a:pt x="797" y="331"/>
                  </a:cubicBezTo>
                  <a:cubicBezTo>
                    <a:pt x="808" y="337"/>
                    <a:pt x="817" y="342"/>
                    <a:pt x="823" y="346"/>
                  </a:cubicBezTo>
                  <a:cubicBezTo>
                    <a:pt x="830" y="350"/>
                    <a:pt x="833" y="352"/>
                    <a:pt x="833" y="352"/>
                  </a:cubicBezTo>
                  <a:cubicBezTo>
                    <a:pt x="835" y="353"/>
                    <a:pt x="837" y="352"/>
                    <a:pt x="838" y="350"/>
                  </a:cubicBezTo>
                  <a:cubicBezTo>
                    <a:pt x="840" y="349"/>
                    <a:pt x="839" y="346"/>
                    <a:pt x="837" y="345"/>
                  </a:cubicBezTo>
                  <a:cubicBezTo>
                    <a:pt x="522" y="148"/>
                    <a:pt x="522" y="148"/>
                    <a:pt x="522" y="148"/>
                  </a:cubicBezTo>
                  <a:cubicBezTo>
                    <a:pt x="520" y="151"/>
                    <a:pt x="520" y="151"/>
                    <a:pt x="520" y="151"/>
                  </a:cubicBezTo>
                  <a:cubicBezTo>
                    <a:pt x="523" y="154"/>
                    <a:pt x="523" y="154"/>
                    <a:pt x="523" y="154"/>
                  </a:cubicBezTo>
                  <a:cubicBezTo>
                    <a:pt x="521" y="152"/>
                    <a:pt x="521" y="152"/>
                    <a:pt x="521" y="152"/>
                  </a:cubicBezTo>
                  <a:cubicBezTo>
                    <a:pt x="522" y="155"/>
                    <a:pt x="522" y="155"/>
                    <a:pt x="522" y="155"/>
                  </a:cubicBezTo>
                  <a:cubicBezTo>
                    <a:pt x="522" y="155"/>
                    <a:pt x="523" y="154"/>
                    <a:pt x="523" y="154"/>
                  </a:cubicBezTo>
                  <a:cubicBezTo>
                    <a:pt x="521" y="152"/>
                    <a:pt x="521" y="152"/>
                    <a:pt x="521" y="152"/>
                  </a:cubicBezTo>
                  <a:cubicBezTo>
                    <a:pt x="522" y="155"/>
                    <a:pt x="522" y="155"/>
                    <a:pt x="522" y="155"/>
                  </a:cubicBezTo>
                  <a:cubicBezTo>
                    <a:pt x="521" y="153"/>
                    <a:pt x="521" y="153"/>
                    <a:pt x="521" y="153"/>
                  </a:cubicBezTo>
                  <a:cubicBezTo>
                    <a:pt x="521" y="155"/>
                    <a:pt x="521" y="155"/>
                    <a:pt x="521" y="155"/>
                  </a:cubicBezTo>
                  <a:cubicBezTo>
                    <a:pt x="521" y="155"/>
                    <a:pt x="521" y="155"/>
                    <a:pt x="522" y="155"/>
                  </a:cubicBezTo>
                  <a:cubicBezTo>
                    <a:pt x="521" y="153"/>
                    <a:pt x="521" y="153"/>
                    <a:pt x="521" y="153"/>
                  </a:cubicBezTo>
                  <a:cubicBezTo>
                    <a:pt x="521" y="155"/>
                    <a:pt x="521" y="155"/>
                    <a:pt x="521" y="155"/>
                  </a:cubicBezTo>
                  <a:cubicBezTo>
                    <a:pt x="521" y="155"/>
                    <a:pt x="521" y="155"/>
                    <a:pt x="521" y="155"/>
                  </a:cubicBezTo>
                  <a:cubicBezTo>
                    <a:pt x="521" y="155"/>
                    <a:pt x="522" y="155"/>
                    <a:pt x="523" y="156"/>
                  </a:cubicBezTo>
                  <a:cubicBezTo>
                    <a:pt x="527" y="157"/>
                    <a:pt x="535" y="161"/>
                    <a:pt x="545" y="166"/>
                  </a:cubicBezTo>
                  <a:cubicBezTo>
                    <a:pt x="581" y="184"/>
                    <a:pt x="647" y="223"/>
                    <a:pt x="705" y="257"/>
                  </a:cubicBezTo>
                  <a:cubicBezTo>
                    <a:pt x="733" y="274"/>
                    <a:pt x="760" y="290"/>
                    <a:pt x="780" y="301"/>
                  </a:cubicBezTo>
                  <a:cubicBezTo>
                    <a:pt x="790" y="307"/>
                    <a:pt x="798" y="312"/>
                    <a:pt x="804" y="315"/>
                  </a:cubicBezTo>
                  <a:cubicBezTo>
                    <a:pt x="807" y="317"/>
                    <a:pt x="810" y="318"/>
                    <a:pt x="812" y="319"/>
                  </a:cubicBezTo>
                  <a:cubicBezTo>
                    <a:pt x="813" y="319"/>
                    <a:pt x="813" y="320"/>
                    <a:pt x="814" y="320"/>
                  </a:cubicBezTo>
                  <a:cubicBezTo>
                    <a:pt x="814" y="320"/>
                    <a:pt x="815" y="320"/>
                    <a:pt x="815" y="320"/>
                  </a:cubicBezTo>
                  <a:cubicBezTo>
                    <a:pt x="815" y="320"/>
                    <a:pt x="816" y="320"/>
                    <a:pt x="817" y="320"/>
                  </a:cubicBezTo>
                  <a:cubicBezTo>
                    <a:pt x="817" y="320"/>
                    <a:pt x="817" y="320"/>
                    <a:pt x="818" y="320"/>
                  </a:cubicBezTo>
                  <a:cubicBezTo>
                    <a:pt x="819" y="320"/>
                    <a:pt x="819" y="320"/>
                    <a:pt x="820" y="319"/>
                  </a:cubicBezTo>
                  <a:cubicBezTo>
                    <a:pt x="821" y="318"/>
                    <a:pt x="821" y="317"/>
                    <a:pt x="821" y="316"/>
                  </a:cubicBezTo>
                  <a:cubicBezTo>
                    <a:pt x="820" y="315"/>
                    <a:pt x="820" y="314"/>
                    <a:pt x="819" y="313"/>
                  </a:cubicBezTo>
                  <a:cubicBezTo>
                    <a:pt x="533" y="134"/>
                    <a:pt x="533" y="134"/>
                    <a:pt x="533" y="134"/>
                  </a:cubicBezTo>
                  <a:cubicBezTo>
                    <a:pt x="531" y="138"/>
                    <a:pt x="531" y="138"/>
                    <a:pt x="531" y="138"/>
                  </a:cubicBezTo>
                  <a:cubicBezTo>
                    <a:pt x="529" y="141"/>
                    <a:pt x="529" y="141"/>
                    <a:pt x="529" y="141"/>
                  </a:cubicBezTo>
                  <a:cubicBezTo>
                    <a:pt x="529" y="141"/>
                    <a:pt x="597" y="181"/>
                    <a:pt x="665" y="221"/>
                  </a:cubicBezTo>
                  <a:cubicBezTo>
                    <a:pt x="699" y="241"/>
                    <a:pt x="734" y="261"/>
                    <a:pt x="760" y="277"/>
                  </a:cubicBezTo>
                  <a:cubicBezTo>
                    <a:pt x="773" y="284"/>
                    <a:pt x="784" y="290"/>
                    <a:pt x="792" y="295"/>
                  </a:cubicBezTo>
                  <a:cubicBezTo>
                    <a:pt x="796" y="297"/>
                    <a:pt x="799" y="299"/>
                    <a:pt x="802" y="300"/>
                  </a:cubicBezTo>
                  <a:cubicBezTo>
                    <a:pt x="803" y="300"/>
                    <a:pt x="804" y="301"/>
                    <a:pt x="804" y="301"/>
                  </a:cubicBezTo>
                  <a:cubicBezTo>
                    <a:pt x="805" y="301"/>
                    <a:pt x="805" y="302"/>
                    <a:pt x="805" y="302"/>
                  </a:cubicBezTo>
                  <a:cubicBezTo>
                    <a:pt x="806" y="302"/>
                    <a:pt x="806" y="302"/>
                    <a:pt x="806" y="302"/>
                  </a:cubicBezTo>
                  <a:cubicBezTo>
                    <a:pt x="806" y="302"/>
                    <a:pt x="807" y="302"/>
                    <a:pt x="807" y="302"/>
                  </a:cubicBezTo>
                  <a:cubicBezTo>
                    <a:pt x="808" y="302"/>
                    <a:pt x="808" y="302"/>
                    <a:pt x="809" y="302"/>
                  </a:cubicBezTo>
                  <a:cubicBezTo>
                    <a:pt x="809" y="302"/>
                    <a:pt x="810" y="301"/>
                    <a:pt x="811" y="300"/>
                  </a:cubicBezTo>
                  <a:cubicBezTo>
                    <a:pt x="811" y="300"/>
                    <a:pt x="811" y="300"/>
                    <a:pt x="811" y="300"/>
                  </a:cubicBezTo>
                  <a:cubicBezTo>
                    <a:pt x="811" y="299"/>
                    <a:pt x="811" y="299"/>
                    <a:pt x="811" y="298"/>
                  </a:cubicBezTo>
                  <a:cubicBezTo>
                    <a:pt x="811" y="297"/>
                    <a:pt x="811" y="297"/>
                    <a:pt x="811" y="296"/>
                  </a:cubicBezTo>
                  <a:cubicBezTo>
                    <a:pt x="811" y="296"/>
                    <a:pt x="810" y="295"/>
                    <a:pt x="810" y="295"/>
                  </a:cubicBezTo>
                  <a:cubicBezTo>
                    <a:pt x="810" y="295"/>
                    <a:pt x="810" y="295"/>
                    <a:pt x="809" y="294"/>
                  </a:cubicBezTo>
                  <a:cubicBezTo>
                    <a:pt x="808" y="293"/>
                    <a:pt x="806" y="292"/>
                    <a:pt x="804" y="291"/>
                  </a:cubicBezTo>
                  <a:cubicBezTo>
                    <a:pt x="794" y="284"/>
                    <a:pt x="773" y="272"/>
                    <a:pt x="747" y="256"/>
                  </a:cubicBezTo>
                  <a:cubicBezTo>
                    <a:pt x="707" y="233"/>
                    <a:pt x="657" y="204"/>
                    <a:pt x="616" y="179"/>
                  </a:cubicBezTo>
                  <a:cubicBezTo>
                    <a:pt x="595" y="166"/>
                    <a:pt x="577" y="155"/>
                    <a:pt x="565" y="146"/>
                  </a:cubicBezTo>
                  <a:cubicBezTo>
                    <a:pt x="558" y="142"/>
                    <a:pt x="553" y="138"/>
                    <a:pt x="550" y="135"/>
                  </a:cubicBezTo>
                  <a:cubicBezTo>
                    <a:pt x="548" y="134"/>
                    <a:pt x="547" y="133"/>
                    <a:pt x="546" y="132"/>
                  </a:cubicBezTo>
                  <a:cubicBezTo>
                    <a:pt x="546" y="132"/>
                    <a:pt x="546" y="131"/>
                    <a:pt x="546" y="131"/>
                  </a:cubicBezTo>
                  <a:cubicBezTo>
                    <a:pt x="545" y="132"/>
                    <a:pt x="545" y="132"/>
                    <a:pt x="545" y="132"/>
                  </a:cubicBezTo>
                  <a:cubicBezTo>
                    <a:pt x="546" y="131"/>
                    <a:pt x="546" y="131"/>
                    <a:pt x="546" y="131"/>
                  </a:cubicBezTo>
                  <a:cubicBezTo>
                    <a:pt x="546" y="131"/>
                    <a:pt x="546" y="131"/>
                    <a:pt x="546" y="131"/>
                  </a:cubicBezTo>
                  <a:cubicBezTo>
                    <a:pt x="545" y="132"/>
                    <a:pt x="545" y="132"/>
                    <a:pt x="545" y="132"/>
                  </a:cubicBezTo>
                  <a:cubicBezTo>
                    <a:pt x="546" y="131"/>
                    <a:pt x="546" y="131"/>
                    <a:pt x="546" y="131"/>
                  </a:cubicBezTo>
                  <a:cubicBezTo>
                    <a:pt x="543" y="133"/>
                    <a:pt x="543" y="133"/>
                    <a:pt x="543" y="133"/>
                  </a:cubicBezTo>
                  <a:cubicBezTo>
                    <a:pt x="546" y="133"/>
                    <a:pt x="546" y="133"/>
                    <a:pt x="546" y="133"/>
                  </a:cubicBezTo>
                  <a:cubicBezTo>
                    <a:pt x="546" y="132"/>
                    <a:pt x="546" y="131"/>
                    <a:pt x="546" y="131"/>
                  </a:cubicBezTo>
                  <a:cubicBezTo>
                    <a:pt x="543" y="133"/>
                    <a:pt x="543" y="133"/>
                    <a:pt x="543" y="133"/>
                  </a:cubicBezTo>
                  <a:cubicBezTo>
                    <a:pt x="546" y="133"/>
                    <a:pt x="546" y="133"/>
                    <a:pt x="546" y="133"/>
                  </a:cubicBezTo>
                  <a:cubicBezTo>
                    <a:pt x="542" y="133"/>
                    <a:pt x="542" y="133"/>
                    <a:pt x="542" y="133"/>
                  </a:cubicBezTo>
                  <a:cubicBezTo>
                    <a:pt x="545" y="134"/>
                    <a:pt x="545" y="134"/>
                    <a:pt x="545" y="134"/>
                  </a:cubicBezTo>
                  <a:cubicBezTo>
                    <a:pt x="546" y="134"/>
                    <a:pt x="546" y="133"/>
                    <a:pt x="546" y="133"/>
                  </a:cubicBezTo>
                  <a:cubicBezTo>
                    <a:pt x="542" y="133"/>
                    <a:pt x="542" y="133"/>
                    <a:pt x="542" y="133"/>
                  </a:cubicBezTo>
                  <a:cubicBezTo>
                    <a:pt x="545" y="134"/>
                    <a:pt x="545" y="134"/>
                    <a:pt x="545" y="134"/>
                  </a:cubicBezTo>
                  <a:cubicBezTo>
                    <a:pt x="542" y="132"/>
                    <a:pt x="542" y="132"/>
                    <a:pt x="542" y="132"/>
                  </a:cubicBezTo>
                  <a:cubicBezTo>
                    <a:pt x="540" y="136"/>
                    <a:pt x="540" y="136"/>
                    <a:pt x="540" y="136"/>
                  </a:cubicBezTo>
                  <a:cubicBezTo>
                    <a:pt x="540" y="136"/>
                    <a:pt x="598" y="170"/>
                    <a:pt x="659" y="204"/>
                  </a:cubicBezTo>
                  <a:cubicBezTo>
                    <a:pt x="689" y="221"/>
                    <a:pt x="720" y="238"/>
                    <a:pt x="744" y="251"/>
                  </a:cubicBezTo>
                  <a:cubicBezTo>
                    <a:pt x="756" y="258"/>
                    <a:pt x="767" y="263"/>
                    <a:pt x="775" y="267"/>
                  </a:cubicBezTo>
                  <a:cubicBezTo>
                    <a:pt x="779" y="269"/>
                    <a:pt x="782" y="270"/>
                    <a:pt x="785" y="271"/>
                  </a:cubicBezTo>
                  <a:cubicBezTo>
                    <a:pt x="786" y="272"/>
                    <a:pt x="788" y="272"/>
                    <a:pt x="789" y="272"/>
                  </a:cubicBezTo>
                  <a:cubicBezTo>
                    <a:pt x="790" y="273"/>
                    <a:pt x="791" y="273"/>
                    <a:pt x="792" y="273"/>
                  </a:cubicBezTo>
                  <a:cubicBezTo>
                    <a:pt x="792" y="273"/>
                    <a:pt x="793" y="273"/>
                    <a:pt x="794" y="273"/>
                  </a:cubicBezTo>
                  <a:cubicBezTo>
                    <a:pt x="794" y="273"/>
                    <a:pt x="795" y="272"/>
                    <a:pt x="796" y="271"/>
                  </a:cubicBezTo>
                  <a:cubicBezTo>
                    <a:pt x="796" y="271"/>
                    <a:pt x="796" y="271"/>
                    <a:pt x="796" y="271"/>
                  </a:cubicBezTo>
                  <a:cubicBezTo>
                    <a:pt x="797" y="270"/>
                    <a:pt x="797" y="269"/>
                    <a:pt x="797" y="269"/>
                  </a:cubicBezTo>
                  <a:cubicBezTo>
                    <a:pt x="797" y="268"/>
                    <a:pt x="796" y="267"/>
                    <a:pt x="796" y="267"/>
                  </a:cubicBezTo>
                  <a:cubicBezTo>
                    <a:pt x="796" y="266"/>
                    <a:pt x="796" y="266"/>
                    <a:pt x="796" y="266"/>
                  </a:cubicBezTo>
                  <a:cubicBezTo>
                    <a:pt x="795" y="265"/>
                    <a:pt x="795" y="265"/>
                    <a:pt x="795" y="265"/>
                  </a:cubicBezTo>
                  <a:cubicBezTo>
                    <a:pt x="794" y="264"/>
                    <a:pt x="792" y="263"/>
                    <a:pt x="790" y="262"/>
                  </a:cubicBezTo>
                  <a:cubicBezTo>
                    <a:pt x="781" y="256"/>
                    <a:pt x="762" y="245"/>
                    <a:pt x="738" y="231"/>
                  </a:cubicBezTo>
                  <a:cubicBezTo>
                    <a:pt x="703" y="210"/>
                    <a:pt x="657" y="183"/>
                    <a:pt x="620" y="161"/>
                  </a:cubicBezTo>
                  <a:cubicBezTo>
                    <a:pt x="602" y="149"/>
                    <a:pt x="585" y="139"/>
                    <a:pt x="574" y="131"/>
                  </a:cubicBezTo>
                  <a:cubicBezTo>
                    <a:pt x="568" y="127"/>
                    <a:pt x="563" y="124"/>
                    <a:pt x="560" y="122"/>
                  </a:cubicBezTo>
                  <a:cubicBezTo>
                    <a:pt x="559" y="120"/>
                    <a:pt x="558" y="119"/>
                    <a:pt x="557" y="119"/>
                  </a:cubicBezTo>
                  <a:cubicBezTo>
                    <a:pt x="557" y="118"/>
                    <a:pt x="557" y="118"/>
                    <a:pt x="557" y="118"/>
                  </a:cubicBezTo>
                  <a:cubicBezTo>
                    <a:pt x="556" y="119"/>
                    <a:pt x="556" y="119"/>
                    <a:pt x="556" y="119"/>
                  </a:cubicBezTo>
                  <a:cubicBezTo>
                    <a:pt x="557" y="118"/>
                    <a:pt x="557" y="118"/>
                    <a:pt x="557" y="118"/>
                  </a:cubicBezTo>
                  <a:cubicBezTo>
                    <a:pt x="557" y="118"/>
                    <a:pt x="557" y="118"/>
                    <a:pt x="557" y="118"/>
                  </a:cubicBezTo>
                  <a:cubicBezTo>
                    <a:pt x="556" y="119"/>
                    <a:pt x="556" y="119"/>
                    <a:pt x="556" y="119"/>
                  </a:cubicBezTo>
                  <a:cubicBezTo>
                    <a:pt x="557" y="118"/>
                    <a:pt x="557" y="118"/>
                    <a:pt x="557" y="118"/>
                  </a:cubicBezTo>
                  <a:cubicBezTo>
                    <a:pt x="554" y="119"/>
                    <a:pt x="554" y="119"/>
                    <a:pt x="554" y="119"/>
                  </a:cubicBezTo>
                  <a:cubicBezTo>
                    <a:pt x="557" y="119"/>
                    <a:pt x="557" y="119"/>
                    <a:pt x="557" y="119"/>
                  </a:cubicBezTo>
                  <a:cubicBezTo>
                    <a:pt x="557" y="119"/>
                    <a:pt x="557" y="118"/>
                    <a:pt x="557" y="118"/>
                  </a:cubicBezTo>
                  <a:cubicBezTo>
                    <a:pt x="554" y="119"/>
                    <a:pt x="554" y="119"/>
                    <a:pt x="554" y="119"/>
                  </a:cubicBezTo>
                  <a:cubicBezTo>
                    <a:pt x="557" y="119"/>
                    <a:pt x="557" y="119"/>
                    <a:pt x="557" y="119"/>
                  </a:cubicBezTo>
                  <a:cubicBezTo>
                    <a:pt x="553" y="119"/>
                    <a:pt x="553" y="119"/>
                    <a:pt x="553" y="119"/>
                  </a:cubicBezTo>
                  <a:cubicBezTo>
                    <a:pt x="556" y="121"/>
                    <a:pt x="556" y="121"/>
                    <a:pt x="556" y="121"/>
                  </a:cubicBezTo>
                  <a:cubicBezTo>
                    <a:pt x="557" y="120"/>
                    <a:pt x="557" y="120"/>
                    <a:pt x="557" y="119"/>
                  </a:cubicBezTo>
                  <a:cubicBezTo>
                    <a:pt x="553" y="119"/>
                    <a:pt x="553" y="119"/>
                    <a:pt x="553" y="119"/>
                  </a:cubicBezTo>
                  <a:cubicBezTo>
                    <a:pt x="556" y="121"/>
                    <a:pt x="556" y="121"/>
                    <a:pt x="556" y="121"/>
                  </a:cubicBezTo>
                  <a:cubicBezTo>
                    <a:pt x="556" y="121"/>
                    <a:pt x="556" y="121"/>
                    <a:pt x="556" y="121"/>
                  </a:cubicBezTo>
                  <a:cubicBezTo>
                    <a:pt x="553" y="119"/>
                    <a:pt x="553" y="119"/>
                    <a:pt x="553" y="119"/>
                  </a:cubicBezTo>
                  <a:cubicBezTo>
                    <a:pt x="554" y="123"/>
                    <a:pt x="554" y="123"/>
                    <a:pt x="554" y="123"/>
                  </a:cubicBezTo>
                  <a:cubicBezTo>
                    <a:pt x="555" y="123"/>
                    <a:pt x="556" y="122"/>
                    <a:pt x="556" y="121"/>
                  </a:cubicBezTo>
                  <a:cubicBezTo>
                    <a:pt x="553" y="119"/>
                    <a:pt x="553" y="119"/>
                    <a:pt x="553" y="119"/>
                  </a:cubicBezTo>
                  <a:cubicBezTo>
                    <a:pt x="554" y="123"/>
                    <a:pt x="554" y="123"/>
                    <a:pt x="554" y="123"/>
                  </a:cubicBezTo>
                  <a:cubicBezTo>
                    <a:pt x="553" y="119"/>
                    <a:pt x="553" y="119"/>
                    <a:pt x="553" y="119"/>
                  </a:cubicBezTo>
                  <a:cubicBezTo>
                    <a:pt x="553" y="123"/>
                    <a:pt x="553" y="123"/>
                    <a:pt x="553" y="123"/>
                  </a:cubicBezTo>
                  <a:cubicBezTo>
                    <a:pt x="553" y="123"/>
                    <a:pt x="554" y="123"/>
                    <a:pt x="554" y="123"/>
                  </a:cubicBezTo>
                  <a:cubicBezTo>
                    <a:pt x="553" y="119"/>
                    <a:pt x="553" y="119"/>
                    <a:pt x="553" y="119"/>
                  </a:cubicBezTo>
                  <a:cubicBezTo>
                    <a:pt x="553" y="123"/>
                    <a:pt x="553" y="123"/>
                    <a:pt x="553" y="123"/>
                  </a:cubicBezTo>
                  <a:cubicBezTo>
                    <a:pt x="553" y="121"/>
                    <a:pt x="553" y="121"/>
                    <a:pt x="553" y="121"/>
                  </a:cubicBezTo>
                  <a:cubicBezTo>
                    <a:pt x="552" y="123"/>
                    <a:pt x="552" y="123"/>
                    <a:pt x="552" y="123"/>
                  </a:cubicBezTo>
                  <a:cubicBezTo>
                    <a:pt x="552" y="123"/>
                    <a:pt x="552" y="123"/>
                    <a:pt x="553" y="123"/>
                  </a:cubicBezTo>
                  <a:cubicBezTo>
                    <a:pt x="553" y="121"/>
                    <a:pt x="553" y="121"/>
                    <a:pt x="553" y="121"/>
                  </a:cubicBezTo>
                  <a:cubicBezTo>
                    <a:pt x="552" y="123"/>
                    <a:pt x="552" y="123"/>
                    <a:pt x="552" y="123"/>
                  </a:cubicBezTo>
                  <a:cubicBezTo>
                    <a:pt x="553" y="123"/>
                    <a:pt x="553" y="123"/>
                    <a:pt x="554" y="123"/>
                  </a:cubicBezTo>
                  <a:cubicBezTo>
                    <a:pt x="557" y="125"/>
                    <a:pt x="562" y="127"/>
                    <a:pt x="570" y="132"/>
                  </a:cubicBezTo>
                  <a:cubicBezTo>
                    <a:pt x="597" y="146"/>
                    <a:pt x="648" y="175"/>
                    <a:pt x="692" y="200"/>
                  </a:cubicBezTo>
                  <a:cubicBezTo>
                    <a:pt x="715" y="212"/>
                    <a:pt x="735" y="224"/>
                    <a:pt x="750" y="233"/>
                  </a:cubicBezTo>
                  <a:cubicBezTo>
                    <a:pt x="758" y="237"/>
                    <a:pt x="764" y="240"/>
                    <a:pt x="768" y="243"/>
                  </a:cubicBezTo>
                  <a:cubicBezTo>
                    <a:pt x="772" y="245"/>
                    <a:pt x="775" y="246"/>
                    <a:pt x="775" y="246"/>
                  </a:cubicBezTo>
                  <a:cubicBezTo>
                    <a:pt x="776" y="248"/>
                    <a:pt x="779" y="247"/>
                    <a:pt x="780" y="245"/>
                  </a:cubicBezTo>
                  <a:cubicBezTo>
                    <a:pt x="780" y="244"/>
                    <a:pt x="781" y="243"/>
                    <a:pt x="781" y="243"/>
                  </a:cubicBezTo>
                  <a:cubicBezTo>
                    <a:pt x="781" y="242"/>
                    <a:pt x="780" y="241"/>
                    <a:pt x="780" y="240"/>
                  </a:cubicBezTo>
                  <a:cubicBezTo>
                    <a:pt x="779" y="239"/>
                    <a:pt x="779" y="239"/>
                    <a:pt x="778" y="238"/>
                  </a:cubicBezTo>
                  <a:cubicBezTo>
                    <a:pt x="777" y="237"/>
                    <a:pt x="775" y="235"/>
                    <a:pt x="772" y="233"/>
                  </a:cubicBezTo>
                  <a:cubicBezTo>
                    <a:pt x="763" y="226"/>
                    <a:pt x="745" y="215"/>
                    <a:pt x="724" y="202"/>
                  </a:cubicBezTo>
                  <a:cubicBezTo>
                    <a:pt x="660" y="162"/>
                    <a:pt x="562" y="104"/>
                    <a:pt x="562" y="104"/>
                  </a:cubicBezTo>
                  <a:cubicBezTo>
                    <a:pt x="560" y="108"/>
                    <a:pt x="560" y="108"/>
                    <a:pt x="560" y="108"/>
                  </a:cubicBezTo>
                  <a:cubicBezTo>
                    <a:pt x="558" y="111"/>
                    <a:pt x="558" y="111"/>
                    <a:pt x="558" y="111"/>
                  </a:cubicBezTo>
                  <a:cubicBezTo>
                    <a:pt x="558" y="111"/>
                    <a:pt x="607" y="138"/>
                    <a:pt x="657" y="164"/>
                  </a:cubicBezTo>
                  <a:cubicBezTo>
                    <a:pt x="682" y="178"/>
                    <a:pt x="707" y="191"/>
                    <a:pt x="726" y="201"/>
                  </a:cubicBezTo>
                  <a:cubicBezTo>
                    <a:pt x="736" y="206"/>
                    <a:pt x="744" y="210"/>
                    <a:pt x="750" y="213"/>
                  </a:cubicBezTo>
                  <a:cubicBezTo>
                    <a:pt x="753" y="214"/>
                    <a:pt x="755" y="216"/>
                    <a:pt x="757" y="216"/>
                  </a:cubicBezTo>
                  <a:cubicBezTo>
                    <a:pt x="758" y="217"/>
                    <a:pt x="759" y="217"/>
                    <a:pt x="759" y="217"/>
                  </a:cubicBezTo>
                  <a:cubicBezTo>
                    <a:pt x="760" y="218"/>
                    <a:pt x="760" y="218"/>
                    <a:pt x="760" y="218"/>
                  </a:cubicBezTo>
                  <a:cubicBezTo>
                    <a:pt x="760" y="218"/>
                    <a:pt x="761" y="218"/>
                    <a:pt x="762" y="218"/>
                  </a:cubicBezTo>
                  <a:cubicBezTo>
                    <a:pt x="762" y="218"/>
                    <a:pt x="762" y="218"/>
                    <a:pt x="763" y="218"/>
                  </a:cubicBezTo>
                  <a:cubicBezTo>
                    <a:pt x="764" y="218"/>
                    <a:pt x="764" y="217"/>
                    <a:pt x="765" y="216"/>
                  </a:cubicBezTo>
                  <a:cubicBezTo>
                    <a:pt x="765" y="216"/>
                    <a:pt x="765" y="216"/>
                    <a:pt x="765" y="216"/>
                  </a:cubicBezTo>
                  <a:cubicBezTo>
                    <a:pt x="766" y="215"/>
                    <a:pt x="766" y="214"/>
                    <a:pt x="766" y="214"/>
                  </a:cubicBezTo>
                  <a:cubicBezTo>
                    <a:pt x="766" y="213"/>
                    <a:pt x="766" y="212"/>
                    <a:pt x="765" y="212"/>
                  </a:cubicBezTo>
                  <a:cubicBezTo>
                    <a:pt x="765" y="211"/>
                    <a:pt x="765" y="211"/>
                    <a:pt x="764" y="211"/>
                  </a:cubicBezTo>
                  <a:cubicBezTo>
                    <a:pt x="764" y="210"/>
                    <a:pt x="763" y="210"/>
                    <a:pt x="763" y="209"/>
                  </a:cubicBezTo>
                  <a:cubicBezTo>
                    <a:pt x="760" y="207"/>
                    <a:pt x="755" y="204"/>
                    <a:pt x="749" y="200"/>
                  </a:cubicBezTo>
                  <a:cubicBezTo>
                    <a:pt x="726" y="186"/>
                    <a:pt x="682" y="160"/>
                    <a:pt x="644" y="137"/>
                  </a:cubicBezTo>
                  <a:cubicBezTo>
                    <a:pt x="624" y="125"/>
                    <a:pt x="607" y="115"/>
                    <a:pt x="594" y="106"/>
                  </a:cubicBezTo>
                  <a:cubicBezTo>
                    <a:pt x="587" y="102"/>
                    <a:pt x="582" y="99"/>
                    <a:pt x="578" y="96"/>
                  </a:cubicBezTo>
                  <a:cubicBezTo>
                    <a:pt x="576" y="95"/>
                    <a:pt x="575" y="94"/>
                    <a:pt x="574" y="93"/>
                  </a:cubicBezTo>
                  <a:cubicBezTo>
                    <a:pt x="574" y="93"/>
                    <a:pt x="574" y="93"/>
                    <a:pt x="574" y="93"/>
                  </a:cubicBezTo>
                  <a:cubicBezTo>
                    <a:pt x="572" y="94"/>
                    <a:pt x="572" y="94"/>
                    <a:pt x="572" y="94"/>
                  </a:cubicBezTo>
                  <a:cubicBezTo>
                    <a:pt x="574" y="93"/>
                    <a:pt x="574" y="93"/>
                    <a:pt x="574" y="93"/>
                  </a:cubicBezTo>
                  <a:cubicBezTo>
                    <a:pt x="574" y="93"/>
                    <a:pt x="574" y="93"/>
                    <a:pt x="574" y="93"/>
                  </a:cubicBezTo>
                  <a:cubicBezTo>
                    <a:pt x="572" y="94"/>
                    <a:pt x="572" y="94"/>
                    <a:pt x="572" y="94"/>
                  </a:cubicBezTo>
                  <a:cubicBezTo>
                    <a:pt x="574" y="93"/>
                    <a:pt x="574" y="93"/>
                    <a:pt x="574" y="93"/>
                  </a:cubicBezTo>
                  <a:cubicBezTo>
                    <a:pt x="571" y="94"/>
                    <a:pt x="571" y="94"/>
                    <a:pt x="571" y="94"/>
                  </a:cubicBezTo>
                  <a:cubicBezTo>
                    <a:pt x="574" y="94"/>
                    <a:pt x="574" y="94"/>
                    <a:pt x="574" y="94"/>
                  </a:cubicBezTo>
                  <a:cubicBezTo>
                    <a:pt x="574" y="93"/>
                    <a:pt x="574" y="93"/>
                    <a:pt x="574" y="93"/>
                  </a:cubicBezTo>
                  <a:cubicBezTo>
                    <a:pt x="571" y="94"/>
                    <a:pt x="571" y="94"/>
                    <a:pt x="571" y="94"/>
                  </a:cubicBezTo>
                  <a:cubicBezTo>
                    <a:pt x="574" y="94"/>
                    <a:pt x="574" y="94"/>
                    <a:pt x="574" y="94"/>
                  </a:cubicBezTo>
                  <a:cubicBezTo>
                    <a:pt x="570" y="94"/>
                    <a:pt x="570" y="94"/>
                    <a:pt x="570" y="94"/>
                  </a:cubicBezTo>
                  <a:cubicBezTo>
                    <a:pt x="574" y="96"/>
                    <a:pt x="574" y="96"/>
                    <a:pt x="574" y="96"/>
                  </a:cubicBezTo>
                  <a:cubicBezTo>
                    <a:pt x="574" y="96"/>
                    <a:pt x="574" y="95"/>
                    <a:pt x="574" y="94"/>
                  </a:cubicBezTo>
                  <a:cubicBezTo>
                    <a:pt x="570" y="94"/>
                    <a:pt x="570" y="94"/>
                    <a:pt x="570" y="94"/>
                  </a:cubicBezTo>
                  <a:cubicBezTo>
                    <a:pt x="574" y="96"/>
                    <a:pt x="574" y="96"/>
                    <a:pt x="574" y="96"/>
                  </a:cubicBezTo>
                  <a:cubicBezTo>
                    <a:pt x="574" y="96"/>
                    <a:pt x="574" y="96"/>
                    <a:pt x="574" y="96"/>
                  </a:cubicBezTo>
                  <a:cubicBezTo>
                    <a:pt x="570" y="94"/>
                    <a:pt x="570" y="94"/>
                    <a:pt x="570" y="94"/>
                  </a:cubicBezTo>
                  <a:cubicBezTo>
                    <a:pt x="572" y="98"/>
                    <a:pt x="572" y="98"/>
                    <a:pt x="572" y="98"/>
                  </a:cubicBezTo>
                  <a:cubicBezTo>
                    <a:pt x="572" y="98"/>
                    <a:pt x="573" y="97"/>
                    <a:pt x="574" y="96"/>
                  </a:cubicBezTo>
                  <a:cubicBezTo>
                    <a:pt x="570" y="94"/>
                    <a:pt x="570" y="94"/>
                    <a:pt x="570" y="94"/>
                  </a:cubicBezTo>
                  <a:cubicBezTo>
                    <a:pt x="572" y="98"/>
                    <a:pt x="572" y="98"/>
                    <a:pt x="572" y="98"/>
                  </a:cubicBezTo>
                  <a:cubicBezTo>
                    <a:pt x="570" y="94"/>
                    <a:pt x="570" y="94"/>
                    <a:pt x="570" y="94"/>
                  </a:cubicBezTo>
                  <a:cubicBezTo>
                    <a:pt x="570" y="98"/>
                    <a:pt x="570" y="98"/>
                    <a:pt x="570" y="98"/>
                  </a:cubicBezTo>
                  <a:cubicBezTo>
                    <a:pt x="571" y="98"/>
                    <a:pt x="571" y="98"/>
                    <a:pt x="572" y="98"/>
                  </a:cubicBezTo>
                  <a:cubicBezTo>
                    <a:pt x="570" y="94"/>
                    <a:pt x="570" y="94"/>
                    <a:pt x="570" y="94"/>
                  </a:cubicBezTo>
                  <a:cubicBezTo>
                    <a:pt x="570" y="98"/>
                    <a:pt x="570" y="98"/>
                    <a:pt x="570" y="98"/>
                  </a:cubicBezTo>
                  <a:cubicBezTo>
                    <a:pt x="570" y="95"/>
                    <a:pt x="570" y="95"/>
                    <a:pt x="570" y="95"/>
                  </a:cubicBezTo>
                  <a:cubicBezTo>
                    <a:pt x="569" y="98"/>
                    <a:pt x="569" y="98"/>
                    <a:pt x="569" y="98"/>
                  </a:cubicBezTo>
                  <a:cubicBezTo>
                    <a:pt x="569" y="98"/>
                    <a:pt x="570" y="98"/>
                    <a:pt x="570" y="98"/>
                  </a:cubicBezTo>
                  <a:cubicBezTo>
                    <a:pt x="570" y="95"/>
                    <a:pt x="570" y="95"/>
                    <a:pt x="570" y="95"/>
                  </a:cubicBezTo>
                  <a:cubicBezTo>
                    <a:pt x="569" y="98"/>
                    <a:pt x="569" y="98"/>
                    <a:pt x="569" y="98"/>
                  </a:cubicBezTo>
                  <a:cubicBezTo>
                    <a:pt x="570" y="96"/>
                    <a:pt x="570" y="96"/>
                    <a:pt x="570" y="96"/>
                  </a:cubicBezTo>
                  <a:cubicBezTo>
                    <a:pt x="569" y="98"/>
                    <a:pt x="569" y="98"/>
                    <a:pt x="569" y="98"/>
                  </a:cubicBezTo>
                  <a:cubicBezTo>
                    <a:pt x="569" y="98"/>
                    <a:pt x="569" y="98"/>
                    <a:pt x="569" y="98"/>
                  </a:cubicBezTo>
                  <a:cubicBezTo>
                    <a:pt x="570" y="96"/>
                    <a:pt x="570" y="96"/>
                    <a:pt x="570" y="96"/>
                  </a:cubicBezTo>
                  <a:cubicBezTo>
                    <a:pt x="569" y="98"/>
                    <a:pt x="569" y="98"/>
                    <a:pt x="569" y="98"/>
                  </a:cubicBezTo>
                  <a:cubicBezTo>
                    <a:pt x="569" y="98"/>
                    <a:pt x="569" y="98"/>
                    <a:pt x="569" y="98"/>
                  </a:cubicBezTo>
                  <a:cubicBezTo>
                    <a:pt x="570" y="98"/>
                    <a:pt x="571" y="99"/>
                    <a:pt x="572" y="100"/>
                  </a:cubicBezTo>
                  <a:cubicBezTo>
                    <a:pt x="579" y="103"/>
                    <a:pt x="592" y="110"/>
                    <a:pt x="609" y="120"/>
                  </a:cubicBezTo>
                  <a:cubicBezTo>
                    <a:pt x="634" y="134"/>
                    <a:pt x="667" y="152"/>
                    <a:pt x="695" y="167"/>
                  </a:cubicBezTo>
                  <a:cubicBezTo>
                    <a:pt x="708" y="174"/>
                    <a:pt x="721" y="181"/>
                    <a:pt x="730" y="185"/>
                  </a:cubicBezTo>
                  <a:cubicBezTo>
                    <a:pt x="735" y="188"/>
                    <a:pt x="739" y="190"/>
                    <a:pt x="742" y="191"/>
                  </a:cubicBezTo>
                  <a:cubicBezTo>
                    <a:pt x="744" y="192"/>
                    <a:pt x="745" y="192"/>
                    <a:pt x="746" y="193"/>
                  </a:cubicBezTo>
                  <a:cubicBezTo>
                    <a:pt x="747" y="193"/>
                    <a:pt x="747" y="193"/>
                    <a:pt x="748" y="193"/>
                  </a:cubicBezTo>
                  <a:cubicBezTo>
                    <a:pt x="748" y="193"/>
                    <a:pt x="749" y="193"/>
                    <a:pt x="750" y="193"/>
                  </a:cubicBezTo>
                  <a:cubicBezTo>
                    <a:pt x="750" y="193"/>
                    <a:pt x="751" y="193"/>
                    <a:pt x="751" y="193"/>
                  </a:cubicBezTo>
                  <a:cubicBezTo>
                    <a:pt x="752" y="193"/>
                    <a:pt x="753" y="192"/>
                    <a:pt x="753" y="191"/>
                  </a:cubicBezTo>
                  <a:cubicBezTo>
                    <a:pt x="754" y="190"/>
                    <a:pt x="754" y="189"/>
                    <a:pt x="754" y="188"/>
                  </a:cubicBezTo>
                  <a:cubicBezTo>
                    <a:pt x="754" y="187"/>
                    <a:pt x="753" y="186"/>
                    <a:pt x="752" y="186"/>
                  </a:cubicBezTo>
                  <a:cubicBezTo>
                    <a:pt x="585" y="81"/>
                    <a:pt x="585" y="81"/>
                    <a:pt x="585" y="81"/>
                  </a:cubicBezTo>
                  <a:cubicBezTo>
                    <a:pt x="583" y="85"/>
                    <a:pt x="583" y="85"/>
                    <a:pt x="583" y="85"/>
                  </a:cubicBezTo>
                  <a:cubicBezTo>
                    <a:pt x="581" y="88"/>
                    <a:pt x="581" y="88"/>
                    <a:pt x="581" y="88"/>
                  </a:cubicBezTo>
                  <a:cubicBezTo>
                    <a:pt x="581" y="88"/>
                    <a:pt x="617" y="108"/>
                    <a:pt x="653" y="128"/>
                  </a:cubicBezTo>
                  <a:cubicBezTo>
                    <a:pt x="672" y="137"/>
                    <a:pt x="691" y="147"/>
                    <a:pt x="706" y="155"/>
                  </a:cubicBezTo>
                  <a:cubicBezTo>
                    <a:pt x="713" y="158"/>
                    <a:pt x="719" y="161"/>
                    <a:pt x="724" y="164"/>
                  </a:cubicBezTo>
                  <a:cubicBezTo>
                    <a:pt x="727" y="165"/>
                    <a:pt x="729" y="166"/>
                    <a:pt x="731" y="166"/>
                  </a:cubicBezTo>
                  <a:cubicBezTo>
                    <a:pt x="732" y="167"/>
                    <a:pt x="733" y="167"/>
                    <a:pt x="733" y="167"/>
                  </a:cubicBezTo>
                  <a:cubicBezTo>
                    <a:pt x="734" y="167"/>
                    <a:pt x="735" y="167"/>
                    <a:pt x="736" y="167"/>
                  </a:cubicBezTo>
                  <a:cubicBezTo>
                    <a:pt x="736" y="167"/>
                    <a:pt x="737" y="167"/>
                    <a:pt x="737" y="167"/>
                  </a:cubicBezTo>
                  <a:cubicBezTo>
                    <a:pt x="738" y="167"/>
                    <a:pt x="739" y="166"/>
                    <a:pt x="740" y="165"/>
                  </a:cubicBezTo>
                  <a:cubicBezTo>
                    <a:pt x="740" y="164"/>
                    <a:pt x="740" y="163"/>
                    <a:pt x="740" y="162"/>
                  </a:cubicBezTo>
                  <a:cubicBezTo>
                    <a:pt x="740" y="161"/>
                    <a:pt x="739" y="160"/>
                    <a:pt x="738" y="160"/>
                  </a:cubicBezTo>
                  <a:cubicBezTo>
                    <a:pt x="591" y="68"/>
                    <a:pt x="591" y="68"/>
                    <a:pt x="591" y="68"/>
                  </a:cubicBezTo>
                  <a:cubicBezTo>
                    <a:pt x="589" y="71"/>
                    <a:pt x="589" y="71"/>
                    <a:pt x="589" y="71"/>
                  </a:cubicBezTo>
                  <a:cubicBezTo>
                    <a:pt x="592" y="73"/>
                    <a:pt x="592" y="73"/>
                    <a:pt x="592" y="73"/>
                  </a:cubicBezTo>
                  <a:cubicBezTo>
                    <a:pt x="589" y="71"/>
                    <a:pt x="589" y="71"/>
                    <a:pt x="589" y="71"/>
                  </a:cubicBezTo>
                  <a:cubicBezTo>
                    <a:pt x="590" y="75"/>
                    <a:pt x="590" y="75"/>
                    <a:pt x="590" y="75"/>
                  </a:cubicBezTo>
                  <a:cubicBezTo>
                    <a:pt x="591" y="75"/>
                    <a:pt x="592" y="74"/>
                    <a:pt x="592" y="73"/>
                  </a:cubicBezTo>
                  <a:cubicBezTo>
                    <a:pt x="589" y="71"/>
                    <a:pt x="589" y="71"/>
                    <a:pt x="589" y="71"/>
                  </a:cubicBezTo>
                  <a:cubicBezTo>
                    <a:pt x="590" y="75"/>
                    <a:pt x="590" y="75"/>
                    <a:pt x="590" y="75"/>
                  </a:cubicBezTo>
                  <a:cubicBezTo>
                    <a:pt x="589" y="72"/>
                    <a:pt x="589" y="72"/>
                    <a:pt x="589" y="72"/>
                  </a:cubicBezTo>
                  <a:cubicBezTo>
                    <a:pt x="589" y="75"/>
                    <a:pt x="589" y="75"/>
                    <a:pt x="589" y="75"/>
                  </a:cubicBezTo>
                  <a:cubicBezTo>
                    <a:pt x="589" y="75"/>
                    <a:pt x="590" y="75"/>
                    <a:pt x="590" y="75"/>
                  </a:cubicBezTo>
                  <a:cubicBezTo>
                    <a:pt x="589" y="72"/>
                    <a:pt x="589" y="72"/>
                    <a:pt x="589" y="72"/>
                  </a:cubicBezTo>
                  <a:cubicBezTo>
                    <a:pt x="589" y="75"/>
                    <a:pt x="589" y="75"/>
                    <a:pt x="589" y="75"/>
                  </a:cubicBezTo>
                  <a:cubicBezTo>
                    <a:pt x="589" y="73"/>
                    <a:pt x="589" y="73"/>
                    <a:pt x="589" y="73"/>
                  </a:cubicBezTo>
                  <a:cubicBezTo>
                    <a:pt x="589" y="75"/>
                    <a:pt x="589" y="75"/>
                    <a:pt x="589" y="75"/>
                  </a:cubicBezTo>
                  <a:cubicBezTo>
                    <a:pt x="589" y="75"/>
                    <a:pt x="589" y="75"/>
                    <a:pt x="589" y="75"/>
                  </a:cubicBezTo>
                  <a:cubicBezTo>
                    <a:pt x="589" y="73"/>
                    <a:pt x="589" y="73"/>
                    <a:pt x="589" y="73"/>
                  </a:cubicBezTo>
                  <a:cubicBezTo>
                    <a:pt x="589" y="75"/>
                    <a:pt x="589" y="75"/>
                    <a:pt x="589" y="75"/>
                  </a:cubicBezTo>
                  <a:cubicBezTo>
                    <a:pt x="589" y="75"/>
                    <a:pt x="590" y="75"/>
                    <a:pt x="591" y="76"/>
                  </a:cubicBezTo>
                  <a:cubicBezTo>
                    <a:pt x="597" y="78"/>
                    <a:pt x="607" y="83"/>
                    <a:pt x="620" y="89"/>
                  </a:cubicBezTo>
                  <a:cubicBezTo>
                    <a:pt x="640" y="99"/>
                    <a:pt x="665" y="112"/>
                    <a:pt x="685" y="122"/>
                  </a:cubicBezTo>
                  <a:cubicBezTo>
                    <a:pt x="695" y="127"/>
                    <a:pt x="704" y="132"/>
                    <a:pt x="710" y="135"/>
                  </a:cubicBezTo>
                  <a:cubicBezTo>
                    <a:pt x="713" y="137"/>
                    <a:pt x="716" y="138"/>
                    <a:pt x="718" y="139"/>
                  </a:cubicBezTo>
                  <a:cubicBezTo>
                    <a:pt x="719" y="140"/>
                    <a:pt x="719" y="140"/>
                    <a:pt x="720" y="140"/>
                  </a:cubicBezTo>
                  <a:cubicBezTo>
                    <a:pt x="721" y="141"/>
                    <a:pt x="721" y="141"/>
                    <a:pt x="721" y="141"/>
                  </a:cubicBezTo>
                  <a:cubicBezTo>
                    <a:pt x="721" y="141"/>
                    <a:pt x="721" y="141"/>
                    <a:pt x="721" y="141"/>
                  </a:cubicBezTo>
                  <a:cubicBezTo>
                    <a:pt x="721" y="141"/>
                    <a:pt x="721" y="141"/>
                    <a:pt x="721" y="141"/>
                  </a:cubicBezTo>
                  <a:cubicBezTo>
                    <a:pt x="722" y="141"/>
                    <a:pt x="722" y="141"/>
                    <a:pt x="722" y="141"/>
                  </a:cubicBezTo>
                  <a:cubicBezTo>
                    <a:pt x="723" y="141"/>
                    <a:pt x="724" y="141"/>
                    <a:pt x="725" y="140"/>
                  </a:cubicBezTo>
                  <a:cubicBezTo>
                    <a:pt x="726" y="139"/>
                    <a:pt x="726" y="139"/>
                    <a:pt x="726" y="139"/>
                  </a:cubicBezTo>
                  <a:cubicBezTo>
                    <a:pt x="726" y="138"/>
                    <a:pt x="727" y="137"/>
                    <a:pt x="727" y="137"/>
                  </a:cubicBezTo>
                  <a:cubicBezTo>
                    <a:pt x="726" y="136"/>
                    <a:pt x="726" y="135"/>
                    <a:pt x="726" y="135"/>
                  </a:cubicBezTo>
                  <a:cubicBezTo>
                    <a:pt x="725" y="134"/>
                    <a:pt x="725" y="133"/>
                    <a:pt x="725" y="133"/>
                  </a:cubicBezTo>
                  <a:cubicBezTo>
                    <a:pt x="724" y="132"/>
                    <a:pt x="723" y="131"/>
                    <a:pt x="721" y="130"/>
                  </a:cubicBezTo>
                  <a:cubicBezTo>
                    <a:pt x="716" y="126"/>
                    <a:pt x="706" y="120"/>
                    <a:pt x="694" y="113"/>
                  </a:cubicBezTo>
                  <a:cubicBezTo>
                    <a:pt x="677" y="103"/>
                    <a:pt x="654" y="90"/>
                    <a:pt x="636" y="79"/>
                  </a:cubicBezTo>
                  <a:cubicBezTo>
                    <a:pt x="628" y="74"/>
                    <a:pt x="620" y="69"/>
                    <a:pt x="614" y="66"/>
                  </a:cubicBezTo>
                  <a:cubicBezTo>
                    <a:pt x="612" y="64"/>
                    <a:pt x="609" y="63"/>
                    <a:pt x="608" y="62"/>
                  </a:cubicBezTo>
                  <a:cubicBezTo>
                    <a:pt x="607" y="61"/>
                    <a:pt x="607" y="61"/>
                    <a:pt x="607" y="61"/>
                  </a:cubicBezTo>
                  <a:cubicBezTo>
                    <a:pt x="607" y="60"/>
                    <a:pt x="607" y="60"/>
                    <a:pt x="607" y="60"/>
                  </a:cubicBezTo>
                  <a:cubicBezTo>
                    <a:pt x="605" y="62"/>
                    <a:pt x="605" y="62"/>
                    <a:pt x="605" y="62"/>
                  </a:cubicBezTo>
                  <a:cubicBezTo>
                    <a:pt x="607" y="61"/>
                    <a:pt x="607" y="61"/>
                    <a:pt x="607" y="61"/>
                  </a:cubicBezTo>
                  <a:cubicBezTo>
                    <a:pt x="607" y="60"/>
                    <a:pt x="607" y="60"/>
                    <a:pt x="607" y="60"/>
                  </a:cubicBezTo>
                  <a:cubicBezTo>
                    <a:pt x="605" y="62"/>
                    <a:pt x="605" y="62"/>
                    <a:pt x="605" y="62"/>
                  </a:cubicBezTo>
                  <a:cubicBezTo>
                    <a:pt x="607" y="61"/>
                    <a:pt x="607" y="61"/>
                    <a:pt x="607" y="61"/>
                  </a:cubicBezTo>
                  <a:cubicBezTo>
                    <a:pt x="604" y="62"/>
                    <a:pt x="604" y="62"/>
                    <a:pt x="604" y="62"/>
                  </a:cubicBezTo>
                  <a:cubicBezTo>
                    <a:pt x="607" y="62"/>
                    <a:pt x="607" y="62"/>
                    <a:pt x="607" y="62"/>
                  </a:cubicBezTo>
                  <a:cubicBezTo>
                    <a:pt x="607" y="61"/>
                    <a:pt x="607" y="61"/>
                    <a:pt x="607" y="61"/>
                  </a:cubicBezTo>
                  <a:cubicBezTo>
                    <a:pt x="604" y="62"/>
                    <a:pt x="604" y="62"/>
                    <a:pt x="604" y="62"/>
                  </a:cubicBezTo>
                  <a:cubicBezTo>
                    <a:pt x="607" y="62"/>
                    <a:pt x="607" y="62"/>
                    <a:pt x="607" y="62"/>
                  </a:cubicBezTo>
                  <a:cubicBezTo>
                    <a:pt x="603" y="62"/>
                    <a:pt x="603" y="62"/>
                    <a:pt x="603" y="62"/>
                  </a:cubicBezTo>
                  <a:cubicBezTo>
                    <a:pt x="607" y="65"/>
                    <a:pt x="607" y="65"/>
                    <a:pt x="607" y="65"/>
                  </a:cubicBezTo>
                  <a:cubicBezTo>
                    <a:pt x="607" y="64"/>
                    <a:pt x="607" y="63"/>
                    <a:pt x="607" y="62"/>
                  </a:cubicBezTo>
                  <a:cubicBezTo>
                    <a:pt x="603" y="62"/>
                    <a:pt x="603" y="62"/>
                    <a:pt x="603" y="62"/>
                  </a:cubicBezTo>
                  <a:cubicBezTo>
                    <a:pt x="607" y="65"/>
                    <a:pt x="607" y="65"/>
                    <a:pt x="607" y="65"/>
                  </a:cubicBezTo>
                  <a:cubicBezTo>
                    <a:pt x="607" y="64"/>
                    <a:pt x="607" y="64"/>
                    <a:pt x="607" y="64"/>
                  </a:cubicBezTo>
                  <a:cubicBezTo>
                    <a:pt x="603" y="62"/>
                    <a:pt x="603" y="62"/>
                    <a:pt x="603" y="62"/>
                  </a:cubicBezTo>
                  <a:cubicBezTo>
                    <a:pt x="604" y="66"/>
                    <a:pt x="604" y="66"/>
                    <a:pt x="604" y="66"/>
                  </a:cubicBezTo>
                  <a:cubicBezTo>
                    <a:pt x="605" y="66"/>
                    <a:pt x="606" y="66"/>
                    <a:pt x="607" y="64"/>
                  </a:cubicBezTo>
                  <a:cubicBezTo>
                    <a:pt x="603" y="62"/>
                    <a:pt x="603" y="62"/>
                    <a:pt x="603" y="62"/>
                  </a:cubicBezTo>
                  <a:cubicBezTo>
                    <a:pt x="604" y="66"/>
                    <a:pt x="604" y="66"/>
                    <a:pt x="604" y="66"/>
                  </a:cubicBezTo>
                  <a:cubicBezTo>
                    <a:pt x="603" y="63"/>
                    <a:pt x="603" y="63"/>
                    <a:pt x="603" y="63"/>
                  </a:cubicBezTo>
                  <a:cubicBezTo>
                    <a:pt x="603" y="66"/>
                    <a:pt x="603" y="66"/>
                    <a:pt x="603" y="66"/>
                  </a:cubicBezTo>
                  <a:cubicBezTo>
                    <a:pt x="604" y="66"/>
                    <a:pt x="604" y="66"/>
                    <a:pt x="604" y="66"/>
                  </a:cubicBezTo>
                  <a:cubicBezTo>
                    <a:pt x="603" y="63"/>
                    <a:pt x="603" y="63"/>
                    <a:pt x="603" y="63"/>
                  </a:cubicBezTo>
                  <a:cubicBezTo>
                    <a:pt x="603" y="66"/>
                    <a:pt x="603" y="66"/>
                    <a:pt x="603" y="66"/>
                  </a:cubicBezTo>
                  <a:cubicBezTo>
                    <a:pt x="603" y="64"/>
                    <a:pt x="603" y="64"/>
                    <a:pt x="603" y="64"/>
                  </a:cubicBezTo>
                  <a:cubicBezTo>
                    <a:pt x="603" y="66"/>
                    <a:pt x="603" y="66"/>
                    <a:pt x="603" y="66"/>
                  </a:cubicBezTo>
                  <a:cubicBezTo>
                    <a:pt x="603" y="66"/>
                    <a:pt x="603" y="66"/>
                    <a:pt x="603" y="66"/>
                  </a:cubicBezTo>
                  <a:cubicBezTo>
                    <a:pt x="603" y="64"/>
                    <a:pt x="603" y="64"/>
                    <a:pt x="603" y="64"/>
                  </a:cubicBezTo>
                  <a:cubicBezTo>
                    <a:pt x="603" y="66"/>
                    <a:pt x="603" y="66"/>
                    <a:pt x="603" y="66"/>
                  </a:cubicBezTo>
                  <a:cubicBezTo>
                    <a:pt x="603" y="66"/>
                    <a:pt x="604" y="66"/>
                    <a:pt x="605" y="67"/>
                  </a:cubicBezTo>
                  <a:cubicBezTo>
                    <a:pt x="609" y="68"/>
                    <a:pt x="617" y="72"/>
                    <a:pt x="627" y="77"/>
                  </a:cubicBezTo>
                  <a:cubicBezTo>
                    <a:pt x="643" y="84"/>
                    <a:pt x="662" y="93"/>
                    <a:pt x="677" y="100"/>
                  </a:cubicBezTo>
                  <a:cubicBezTo>
                    <a:pt x="685" y="104"/>
                    <a:pt x="692" y="107"/>
                    <a:pt x="697" y="109"/>
                  </a:cubicBezTo>
                  <a:cubicBezTo>
                    <a:pt x="701" y="112"/>
                    <a:pt x="704" y="113"/>
                    <a:pt x="704" y="113"/>
                  </a:cubicBezTo>
                  <a:cubicBezTo>
                    <a:pt x="706" y="114"/>
                    <a:pt x="707" y="114"/>
                    <a:pt x="708" y="113"/>
                  </a:cubicBezTo>
                  <a:cubicBezTo>
                    <a:pt x="709" y="112"/>
                    <a:pt x="710" y="111"/>
                    <a:pt x="710" y="110"/>
                  </a:cubicBezTo>
                  <a:cubicBezTo>
                    <a:pt x="710" y="109"/>
                    <a:pt x="710" y="108"/>
                    <a:pt x="710" y="108"/>
                  </a:cubicBezTo>
                  <a:cubicBezTo>
                    <a:pt x="709" y="107"/>
                    <a:pt x="709" y="107"/>
                    <a:pt x="709" y="107"/>
                  </a:cubicBezTo>
                  <a:cubicBezTo>
                    <a:pt x="709" y="106"/>
                    <a:pt x="709" y="106"/>
                    <a:pt x="709" y="106"/>
                  </a:cubicBezTo>
                  <a:cubicBezTo>
                    <a:pt x="708" y="106"/>
                    <a:pt x="708" y="106"/>
                    <a:pt x="708" y="106"/>
                  </a:cubicBezTo>
                  <a:cubicBezTo>
                    <a:pt x="708" y="106"/>
                    <a:pt x="708" y="106"/>
                    <a:pt x="708" y="106"/>
                  </a:cubicBezTo>
                  <a:cubicBezTo>
                    <a:pt x="704" y="104"/>
                    <a:pt x="680" y="89"/>
                    <a:pt x="658" y="75"/>
                  </a:cubicBezTo>
                  <a:cubicBezTo>
                    <a:pt x="646" y="69"/>
                    <a:pt x="635" y="62"/>
                    <a:pt x="627" y="56"/>
                  </a:cubicBezTo>
                  <a:cubicBezTo>
                    <a:pt x="623" y="54"/>
                    <a:pt x="619" y="52"/>
                    <a:pt x="617" y="50"/>
                  </a:cubicBezTo>
                  <a:cubicBezTo>
                    <a:pt x="616" y="49"/>
                    <a:pt x="615" y="48"/>
                    <a:pt x="614" y="48"/>
                  </a:cubicBezTo>
                  <a:cubicBezTo>
                    <a:pt x="614" y="48"/>
                    <a:pt x="614" y="48"/>
                    <a:pt x="614" y="48"/>
                  </a:cubicBezTo>
                  <a:cubicBezTo>
                    <a:pt x="614" y="48"/>
                    <a:pt x="614" y="48"/>
                    <a:pt x="614" y="48"/>
                  </a:cubicBezTo>
                  <a:cubicBezTo>
                    <a:pt x="613" y="49"/>
                    <a:pt x="613" y="49"/>
                    <a:pt x="613" y="49"/>
                  </a:cubicBezTo>
                  <a:cubicBezTo>
                    <a:pt x="614" y="48"/>
                    <a:pt x="614" y="48"/>
                    <a:pt x="614" y="48"/>
                  </a:cubicBezTo>
                  <a:cubicBezTo>
                    <a:pt x="614" y="48"/>
                    <a:pt x="614" y="48"/>
                    <a:pt x="614" y="48"/>
                  </a:cubicBezTo>
                  <a:cubicBezTo>
                    <a:pt x="613" y="49"/>
                    <a:pt x="613" y="49"/>
                    <a:pt x="613" y="49"/>
                  </a:cubicBezTo>
                  <a:cubicBezTo>
                    <a:pt x="614" y="48"/>
                    <a:pt x="614" y="48"/>
                    <a:pt x="614" y="48"/>
                  </a:cubicBezTo>
                  <a:cubicBezTo>
                    <a:pt x="611" y="50"/>
                    <a:pt x="611" y="50"/>
                    <a:pt x="611" y="50"/>
                  </a:cubicBezTo>
                  <a:cubicBezTo>
                    <a:pt x="615" y="49"/>
                    <a:pt x="615" y="49"/>
                    <a:pt x="615" y="49"/>
                  </a:cubicBezTo>
                  <a:cubicBezTo>
                    <a:pt x="614" y="48"/>
                    <a:pt x="614" y="48"/>
                    <a:pt x="614" y="48"/>
                  </a:cubicBezTo>
                  <a:cubicBezTo>
                    <a:pt x="611" y="50"/>
                    <a:pt x="611" y="50"/>
                    <a:pt x="611" y="50"/>
                  </a:cubicBezTo>
                  <a:cubicBezTo>
                    <a:pt x="615" y="49"/>
                    <a:pt x="615" y="49"/>
                    <a:pt x="615" y="49"/>
                  </a:cubicBezTo>
                  <a:cubicBezTo>
                    <a:pt x="611" y="50"/>
                    <a:pt x="611" y="50"/>
                    <a:pt x="611" y="50"/>
                  </a:cubicBezTo>
                  <a:cubicBezTo>
                    <a:pt x="615" y="50"/>
                    <a:pt x="615" y="50"/>
                    <a:pt x="615" y="50"/>
                  </a:cubicBezTo>
                  <a:cubicBezTo>
                    <a:pt x="615" y="49"/>
                    <a:pt x="615" y="49"/>
                    <a:pt x="615" y="49"/>
                  </a:cubicBezTo>
                  <a:cubicBezTo>
                    <a:pt x="611" y="50"/>
                    <a:pt x="611" y="50"/>
                    <a:pt x="611" y="50"/>
                  </a:cubicBezTo>
                  <a:cubicBezTo>
                    <a:pt x="615" y="50"/>
                    <a:pt x="615" y="50"/>
                    <a:pt x="615" y="50"/>
                  </a:cubicBezTo>
                  <a:cubicBezTo>
                    <a:pt x="611" y="50"/>
                    <a:pt x="611" y="50"/>
                    <a:pt x="611" y="50"/>
                  </a:cubicBezTo>
                  <a:cubicBezTo>
                    <a:pt x="614" y="52"/>
                    <a:pt x="614" y="52"/>
                    <a:pt x="614" y="52"/>
                  </a:cubicBezTo>
                  <a:cubicBezTo>
                    <a:pt x="615" y="52"/>
                    <a:pt x="615" y="51"/>
                    <a:pt x="615" y="50"/>
                  </a:cubicBezTo>
                  <a:cubicBezTo>
                    <a:pt x="611" y="50"/>
                    <a:pt x="611" y="50"/>
                    <a:pt x="611" y="50"/>
                  </a:cubicBezTo>
                  <a:cubicBezTo>
                    <a:pt x="614" y="52"/>
                    <a:pt x="614" y="52"/>
                    <a:pt x="614" y="52"/>
                  </a:cubicBezTo>
                  <a:cubicBezTo>
                    <a:pt x="614" y="52"/>
                    <a:pt x="614" y="52"/>
                    <a:pt x="614" y="52"/>
                  </a:cubicBezTo>
                  <a:cubicBezTo>
                    <a:pt x="611" y="50"/>
                    <a:pt x="611" y="50"/>
                    <a:pt x="611" y="50"/>
                  </a:cubicBezTo>
                  <a:cubicBezTo>
                    <a:pt x="613" y="53"/>
                    <a:pt x="613" y="53"/>
                    <a:pt x="613" y="53"/>
                  </a:cubicBezTo>
                  <a:cubicBezTo>
                    <a:pt x="614" y="53"/>
                    <a:pt x="614" y="53"/>
                    <a:pt x="614" y="52"/>
                  </a:cubicBezTo>
                  <a:cubicBezTo>
                    <a:pt x="611" y="50"/>
                    <a:pt x="611" y="50"/>
                    <a:pt x="611" y="50"/>
                  </a:cubicBezTo>
                  <a:cubicBezTo>
                    <a:pt x="613" y="53"/>
                    <a:pt x="613" y="53"/>
                    <a:pt x="613" y="53"/>
                  </a:cubicBezTo>
                  <a:cubicBezTo>
                    <a:pt x="611" y="50"/>
                    <a:pt x="611" y="50"/>
                    <a:pt x="611" y="50"/>
                  </a:cubicBezTo>
                  <a:cubicBezTo>
                    <a:pt x="612" y="54"/>
                    <a:pt x="612" y="54"/>
                    <a:pt x="612" y="54"/>
                  </a:cubicBezTo>
                  <a:cubicBezTo>
                    <a:pt x="612" y="54"/>
                    <a:pt x="613" y="54"/>
                    <a:pt x="613" y="53"/>
                  </a:cubicBezTo>
                  <a:cubicBezTo>
                    <a:pt x="611" y="50"/>
                    <a:pt x="611" y="50"/>
                    <a:pt x="611" y="50"/>
                  </a:cubicBezTo>
                  <a:cubicBezTo>
                    <a:pt x="612" y="54"/>
                    <a:pt x="612" y="54"/>
                    <a:pt x="612" y="54"/>
                  </a:cubicBezTo>
                  <a:cubicBezTo>
                    <a:pt x="611" y="50"/>
                    <a:pt x="611" y="50"/>
                    <a:pt x="611" y="50"/>
                  </a:cubicBezTo>
                  <a:cubicBezTo>
                    <a:pt x="611" y="54"/>
                    <a:pt x="611" y="54"/>
                    <a:pt x="611" y="54"/>
                  </a:cubicBezTo>
                  <a:cubicBezTo>
                    <a:pt x="612" y="54"/>
                    <a:pt x="612" y="54"/>
                    <a:pt x="612" y="54"/>
                  </a:cubicBezTo>
                  <a:cubicBezTo>
                    <a:pt x="611" y="50"/>
                    <a:pt x="611" y="50"/>
                    <a:pt x="611" y="50"/>
                  </a:cubicBezTo>
                  <a:cubicBezTo>
                    <a:pt x="611" y="54"/>
                    <a:pt x="611" y="54"/>
                    <a:pt x="611" y="54"/>
                  </a:cubicBezTo>
                  <a:cubicBezTo>
                    <a:pt x="611" y="51"/>
                    <a:pt x="611" y="51"/>
                    <a:pt x="611" y="51"/>
                  </a:cubicBezTo>
                  <a:cubicBezTo>
                    <a:pt x="610" y="54"/>
                    <a:pt x="610" y="54"/>
                    <a:pt x="610" y="54"/>
                  </a:cubicBezTo>
                  <a:cubicBezTo>
                    <a:pt x="610" y="54"/>
                    <a:pt x="610" y="54"/>
                    <a:pt x="611" y="54"/>
                  </a:cubicBezTo>
                  <a:cubicBezTo>
                    <a:pt x="611" y="51"/>
                    <a:pt x="611" y="51"/>
                    <a:pt x="611" y="51"/>
                  </a:cubicBezTo>
                  <a:cubicBezTo>
                    <a:pt x="610" y="54"/>
                    <a:pt x="610" y="54"/>
                    <a:pt x="610" y="54"/>
                  </a:cubicBezTo>
                  <a:cubicBezTo>
                    <a:pt x="610" y="54"/>
                    <a:pt x="610" y="54"/>
                    <a:pt x="610" y="54"/>
                  </a:cubicBezTo>
                  <a:cubicBezTo>
                    <a:pt x="610" y="54"/>
                    <a:pt x="610" y="54"/>
                    <a:pt x="610" y="54"/>
                  </a:cubicBezTo>
                  <a:cubicBezTo>
                    <a:pt x="610" y="54"/>
                    <a:pt x="610" y="54"/>
                    <a:pt x="610" y="54"/>
                  </a:cubicBezTo>
                  <a:cubicBezTo>
                    <a:pt x="610" y="54"/>
                    <a:pt x="610" y="54"/>
                    <a:pt x="610" y="54"/>
                  </a:cubicBezTo>
                  <a:cubicBezTo>
                    <a:pt x="610" y="54"/>
                    <a:pt x="610" y="54"/>
                    <a:pt x="610" y="54"/>
                  </a:cubicBezTo>
                  <a:cubicBezTo>
                    <a:pt x="611" y="54"/>
                    <a:pt x="612" y="55"/>
                    <a:pt x="615" y="56"/>
                  </a:cubicBezTo>
                  <a:cubicBezTo>
                    <a:pt x="624" y="60"/>
                    <a:pt x="642" y="67"/>
                    <a:pt x="658" y="74"/>
                  </a:cubicBezTo>
                  <a:cubicBezTo>
                    <a:pt x="666" y="78"/>
                    <a:pt x="674" y="81"/>
                    <a:pt x="680" y="84"/>
                  </a:cubicBezTo>
                  <a:cubicBezTo>
                    <a:pt x="683" y="85"/>
                    <a:pt x="685" y="86"/>
                    <a:pt x="686" y="86"/>
                  </a:cubicBezTo>
                  <a:cubicBezTo>
                    <a:pt x="687" y="87"/>
                    <a:pt x="688" y="87"/>
                    <a:pt x="688" y="87"/>
                  </a:cubicBezTo>
                  <a:cubicBezTo>
                    <a:pt x="689" y="87"/>
                    <a:pt x="689" y="87"/>
                    <a:pt x="689" y="87"/>
                  </a:cubicBezTo>
                  <a:cubicBezTo>
                    <a:pt x="690" y="88"/>
                    <a:pt x="690" y="88"/>
                    <a:pt x="690" y="88"/>
                  </a:cubicBezTo>
                  <a:cubicBezTo>
                    <a:pt x="690" y="88"/>
                    <a:pt x="690" y="88"/>
                    <a:pt x="690" y="88"/>
                  </a:cubicBezTo>
                  <a:cubicBezTo>
                    <a:pt x="690" y="88"/>
                    <a:pt x="690" y="88"/>
                    <a:pt x="691" y="88"/>
                  </a:cubicBezTo>
                  <a:cubicBezTo>
                    <a:pt x="691" y="88"/>
                    <a:pt x="691" y="88"/>
                    <a:pt x="692" y="88"/>
                  </a:cubicBezTo>
                  <a:cubicBezTo>
                    <a:pt x="692" y="88"/>
                    <a:pt x="692" y="87"/>
                    <a:pt x="693" y="87"/>
                  </a:cubicBezTo>
                  <a:cubicBezTo>
                    <a:pt x="694" y="86"/>
                    <a:pt x="695" y="85"/>
                    <a:pt x="695" y="84"/>
                  </a:cubicBezTo>
                  <a:cubicBezTo>
                    <a:pt x="695" y="82"/>
                    <a:pt x="694" y="81"/>
                    <a:pt x="693" y="80"/>
                  </a:cubicBezTo>
                  <a:cubicBezTo>
                    <a:pt x="624" y="37"/>
                    <a:pt x="624" y="37"/>
                    <a:pt x="624" y="37"/>
                  </a:cubicBezTo>
                  <a:cubicBezTo>
                    <a:pt x="622" y="41"/>
                    <a:pt x="622" y="41"/>
                    <a:pt x="622" y="41"/>
                  </a:cubicBezTo>
                  <a:cubicBezTo>
                    <a:pt x="621" y="45"/>
                    <a:pt x="621" y="45"/>
                    <a:pt x="621" y="45"/>
                  </a:cubicBezTo>
                  <a:cubicBezTo>
                    <a:pt x="621" y="45"/>
                    <a:pt x="633" y="48"/>
                    <a:pt x="646" y="52"/>
                  </a:cubicBezTo>
                  <a:cubicBezTo>
                    <a:pt x="652" y="54"/>
                    <a:pt x="659" y="56"/>
                    <a:pt x="665" y="58"/>
                  </a:cubicBezTo>
                  <a:cubicBezTo>
                    <a:pt x="667" y="58"/>
                    <a:pt x="670" y="59"/>
                    <a:pt x="672" y="60"/>
                  </a:cubicBezTo>
                  <a:cubicBezTo>
                    <a:pt x="673" y="60"/>
                    <a:pt x="673" y="60"/>
                    <a:pt x="674" y="60"/>
                  </a:cubicBezTo>
                  <a:cubicBezTo>
                    <a:pt x="675" y="60"/>
                    <a:pt x="676" y="60"/>
                    <a:pt x="676" y="60"/>
                  </a:cubicBezTo>
                  <a:cubicBezTo>
                    <a:pt x="677" y="60"/>
                    <a:pt x="677" y="60"/>
                    <a:pt x="678" y="60"/>
                  </a:cubicBezTo>
                  <a:cubicBezTo>
                    <a:pt x="678" y="60"/>
                    <a:pt x="678" y="60"/>
                    <a:pt x="679" y="60"/>
                  </a:cubicBezTo>
                  <a:cubicBezTo>
                    <a:pt x="679" y="60"/>
                    <a:pt x="680" y="59"/>
                    <a:pt x="680" y="58"/>
                  </a:cubicBezTo>
                  <a:cubicBezTo>
                    <a:pt x="680" y="58"/>
                    <a:pt x="680" y="58"/>
                    <a:pt x="680" y="58"/>
                  </a:cubicBezTo>
                  <a:cubicBezTo>
                    <a:pt x="681" y="58"/>
                    <a:pt x="681" y="57"/>
                    <a:pt x="681" y="56"/>
                  </a:cubicBezTo>
                  <a:cubicBezTo>
                    <a:pt x="681" y="55"/>
                    <a:pt x="680" y="54"/>
                    <a:pt x="680" y="54"/>
                  </a:cubicBezTo>
                  <a:cubicBezTo>
                    <a:pt x="680" y="53"/>
                    <a:pt x="679" y="53"/>
                    <a:pt x="679" y="53"/>
                  </a:cubicBezTo>
                  <a:cubicBezTo>
                    <a:pt x="679" y="52"/>
                    <a:pt x="678" y="52"/>
                    <a:pt x="678" y="52"/>
                  </a:cubicBezTo>
                  <a:cubicBezTo>
                    <a:pt x="675" y="50"/>
                    <a:pt x="671" y="48"/>
                    <a:pt x="667" y="45"/>
                  </a:cubicBezTo>
                  <a:cubicBezTo>
                    <a:pt x="653" y="36"/>
                    <a:pt x="631" y="23"/>
                    <a:pt x="631" y="23"/>
                  </a:cubicBezTo>
                  <a:cubicBezTo>
                    <a:pt x="629" y="26"/>
                    <a:pt x="629" y="26"/>
                    <a:pt x="629" y="26"/>
                  </a:cubicBezTo>
                  <a:cubicBezTo>
                    <a:pt x="629" y="30"/>
                    <a:pt x="629" y="30"/>
                    <a:pt x="629" y="30"/>
                  </a:cubicBezTo>
                  <a:cubicBezTo>
                    <a:pt x="662" y="33"/>
                    <a:pt x="662" y="33"/>
                    <a:pt x="662" y="33"/>
                  </a:cubicBezTo>
                  <a:cubicBezTo>
                    <a:pt x="664" y="33"/>
                    <a:pt x="665" y="32"/>
                    <a:pt x="666" y="30"/>
                  </a:cubicBezTo>
                  <a:cubicBezTo>
                    <a:pt x="667" y="28"/>
                    <a:pt x="666" y="26"/>
                    <a:pt x="664" y="25"/>
                  </a:cubicBezTo>
                  <a:cubicBezTo>
                    <a:pt x="647" y="15"/>
                    <a:pt x="647" y="15"/>
                    <a:pt x="647" y="15"/>
                  </a:cubicBezTo>
                  <a:cubicBezTo>
                    <a:pt x="655" y="11"/>
                    <a:pt x="655" y="11"/>
                    <a:pt x="655" y="11"/>
                  </a:cubicBezTo>
                  <a:cubicBezTo>
                    <a:pt x="656" y="10"/>
                    <a:pt x="656" y="9"/>
                    <a:pt x="657" y="7"/>
                  </a:cubicBezTo>
                  <a:cubicBezTo>
                    <a:pt x="657" y="6"/>
                    <a:pt x="656" y="4"/>
                    <a:pt x="655" y="4"/>
                  </a:cubicBezTo>
                  <a:cubicBezTo>
                    <a:pt x="650" y="1"/>
                    <a:pt x="650" y="1"/>
                    <a:pt x="650" y="1"/>
                  </a:cubicBezTo>
                  <a:cubicBezTo>
                    <a:pt x="648" y="0"/>
                    <a:pt x="646" y="0"/>
                    <a:pt x="644" y="2"/>
                  </a:cubicBezTo>
                  <a:cubicBezTo>
                    <a:pt x="643" y="4"/>
                    <a:pt x="644" y="6"/>
                    <a:pt x="646" y="8"/>
                  </a:cubicBezTo>
                  <a:cubicBezTo>
                    <a:pt x="650" y="11"/>
                    <a:pt x="650" y="11"/>
                    <a:pt x="650" y="11"/>
                  </a:cubicBezTo>
                  <a:cubicBezTo>
                    <a:pt x="653" y="7"/>
                    <a:pt x="653" y="7"/>
                    <a:pt x="653" y="7"/>
                  </a:cubicBezTo>
                  <a:cubicBezTo>
                    <a:pt x="651" y="4"/>
                    <a:pt x="651" y="4"/>
                    <a:pt x="651" y="4"/>
                  </a:cubicBezTo>
                  <a:cubicBezTo>
                    <a:pt x="638" y="11"/>
                    <a:pt x="638" y="11"/>
                    <a:pt x="638" y="11"/>
                  </a:cubicBezTo>
                  <a:cubicBezTo>
                    <a:pt x="636" y="12"/>
                    <a:pt x="636" y="13"/>
                    <a:pt x="636" y="14"/>
                  </a:cubicBezTo>
                  <a:cubicBezTo>
                    <a:pt x="636" y="16"/>
                    <a:pt x="636" y="17"/>
                    <a:pt x="637" y="18"/>
                  </a:cubicBezTo>
                  <a:cubicBezTo>
                    <a:pt x="647" y="24"/>
                    <a:pt x="647" y="24"/>
                    <a:pt x="647" y="24"/>
                  </a:cubicBezTo>
                  <a:cubicBezTo>
                    <a:pt x="629" y="22"/>
                    <a:pt x="629" y="22"/>
                    <a:pt x="629" y="22"/>
                  </a:cubicBezTo>
                  <a:cubicBezTo>
                    <a:pt x="627" y="22"/>
                    <a:pt x="626" y="23"/>
                    <a:pt x="625" y="25"/>
                  </a:cubicBezTo>
                  <a:cubicBezTo>
                    <a:pt x="625" y="27"/>
                    <a:pt x="625" y="29"/>
                    <a:pt x="627" y="30"/>
                  </a:cubicBezTo>
                  <a:cubicBezTo>
                    <a:pt x="627" y="30"/>
                    <a:pt x="630" y="32"/>
                    <a:pt x="634" y="34"/>
                  </a:cubicBezTo>
                  <a:cubicBezTo>
                    <a:pt x="641" y="38"/>
                    <a:pt x="651" y="44"/>
                    <a:pt x="660" y="50"/>
                  </a:cubicBezTo>
                  <a:cubicBezTo>
                    <a:pt x="664" y="52"/>
                    <a:pt x="667" y="55"/>
                    <a:pt x="670" y="56"/>
                  </a:cubicBezTo>
                  <a:cubicBezTo>
                    <a:pt x="671" y="57"/>
                    <a:pt x="673" y="58"/>
                    <a:pt x="673" y="58"/>
                  </a:cubicBezTo>
                  <a:cubicBezTo>
                    <a:pt x="674" y="59"/>
                    <a:pt x="674" y="59"/>
                    <a:pt x="674" y="59"/>
                  </a:cubicBezTo>
                  <a:cubicBezTo>
                    <a:pt x="675" y="57"/>
                    <a:pt x="675" y="57"/>
                    <a:pt x="675" y="57"/>
                  </a:cubicBezTo>
                  <a:cubicBezTo>
                    <a:pt x="674" y="59"/>
                    <a:pt x="674" y="59"/>
                    <a:pt x="674" y="59"/>
                  </a:cubicBezTo>
                  <a:cubicBezTo>
                    <a:pt x="674" y="59"/>
                    <a:pt x="674" y="59"/>
                    <a:pt x="674" y="59"/>
                  </a:cubicBezTo>
                  <a:cubicBezTo>
                    <a:pt x="675" y="57"/>
                    <a:pt x="675" y="57"/>
                    <a:pt x="675" y="57"/>
                  </a:cubicBezTo>
                  <a:cubicBezTo>
                    <a:pt x="674" y="59"/>
                    <a:pt x="674" y="59"/>
                    <a:pt x="674" y="59"/>
                  </a:cubicBezTo>
                  <a:cubicBezTo>
                    <a:pt x="676" y="56"/>
                    <a:pt x="676" y="56"/>
                    <a:pt x="676" y="56"/>
                  </a:cubicBezTo>
                  <a:cubicBezTo>
                    <a:pt x="673" y="58"/>
                    <a:pt x="673" y="58"/>
                    <a:pt x="673" y="58"/>
                  </a:cubicBezTo>
                  <a:cubicBezTo>
                    <a:pt x="674" y="59"/>
                    <a:pt x="674" y="59"/>
                    <a:pt x="674" y="59"/>
                  </a:cubicBezTo>
                  <a:cubicBezTo>
                    <a:pt x="676" y="56"/>
                    <a:pt x="676" y="56"/>
                    <a:pt x="676" y="56"/>
                  </a:cubicBezTo>
                  <a:cubicBezTo>
                    <a:pt x="673" y="58"/>
                    <a:pt x="673" y="58"/>
                    <a:pt x="673" y="58"/>
                  </a:cubicBezTo>
                  <a:cubicBezTo>
                    <a:pt x="677" y="56"/>
                    <a:pt x="677" y="56"/>
                    <a:pt x="677" y="56"/>
                  </a:cubicBezTo>
                  <a:cubicBezTo>
                    <a:pt x="673" y="56"/>
                    <a:pt x="673" y="56"/>
                    <a:pt x="673" y="56"/>
                  </a:cubicBezTo>
                  <a:cubicBezTo>
                    <a:pt x="673" y="57"/>
                    <a:pt x="673" y="58"/>
                    <a:pt x="673" y="58"/>
                  </a:cubicBezTo>
                  <a:cubicBezTo>
                    <a:pt x="677" y="56"/>
                    <a:pt x="677" y="56"/>
                    <a:pt x="677" y="56"/>
                  </a:cubicBezTo>
                  <a:cubicBezTo>
                    <a:pt x="673" y="56"/>
                    <a:pt x="673" y="56"/>
                    <a:pt x="673" y="56"/>
                  </a:cubicBezTo>
                  <a:cubicBezTo>
                    <a:pt x="677" y="56"/>
                    <a:pt x="677" y="56"/>
                    <a:pt x="677" y="56"/>
                  </a:cubicBezTo>
                  <a:cubicBezTo>
                    <a:pt x="673" y="54"/>
                    <a:pt x="673" y="54"/>
                    <a:pt x="673" y="54"/>
                  </a:cubicBezTo>
                  <a:cubicBezTo>
                    <a:pt x="673" y="55"/>
                    <a:pt x="673" y="56"/>
                    <a:pt x="673" y="56"/>
                  </a:cubicBezTo>
                  <a:cubicBezTo>
                    <a:pt x="677" y="56"/>
                    <a:pt x="677" y="56"/>
                    <a:pt x="677" y="56"/>
                  </a:cubicBezTo>
                  <a:cubicBezTo>
                    <a:pt x="673" y="54"/>
                    <a:pt x="673" y="54"/>
                    <a:pt x="673" y="54"/>
                  </a:cubicBezTo>
                  <a:cubicBezTo>
                    <a:pt x="677" y="56"/>
                    <a:pt x="677" y="56"/>
                    <a:pt x="677" y="56"/>
                  </a:cubicBezTo>
                  <a:cubicBezTo>
                    <a:pt x="673" y="54"/>
                    <a:pt x="673" y="54"/>
                    <a:pt x="673" y="54"/>
                  </a:cubicBezTo>
                  <a:cubicBezTo>
                    <a:pt x="677" y="56"/>
                    <a:pt x="677" y="56"/>
                    <a:pt x="677" y="56"/>
                  </a:cubicBezTo>
                  <a:cubicBezTo>
                    <a:pt x="675" y="53"/>
                    <a:pt x="675" y="53"/>
                    <a:pt x="675" y="53"/>
                  </a:cubicBezTo>
                  <a:cubicBezTo>
                    <a:pt x="674" y="53"/>
                    <a:pt x="674" y="53"/>
                    <a:pt x="673" y="54"/>
                  </a:cubicBezTo>
                  <a:cubicBezTo>
                    <a:pt x="677" y="56"/>
                    <a:pt x="677" y="56"/>
                    <a:pt x="677" y="56"/>
                  </a:cubicBezTo>
                  <a:cubicBezTo>
                    <a:pt x="675" y="53"/>
                    <a:pt x="675" y="53"/>
                    <a:pt x="675" y="53"/>
                  </a:cubicBezTo>
                  <a:cubicBezTo>
                    <a:pt x="676" y="56"/>
                    <a:pt x="676" y="56"/>
                    <a:pt x="676" y="56"/>
                  </a:cubicBezTo>
                  <a:cubicBezTo>
                    <a:pt x="676" y="52"/>
                    <a:pt x="676" y="52"/>
                    <a:pt x="676" y="52"/>
                  </a:cubicBezTo>
                  <a:cubicBezTo>
                    <a:pt x="676" y="52"/>
                    <a:pt x="675" y="52"/>
                    <a:pt x="675" y="53"/>
                  </a:cubicBezTo>
                  <a:cubicBezTo>
                    <a:pt x="676" y="56"/>
                    <a:pt x="676" y="56"/>
                    <a:pt x="676" y="56"/>
                  </a:cubicBezTo>
                  <a:cubicBezTo>
                    <a:pt x="676" y="52"/>
                    <a:pt x="676" y="52"/>
                    <a:pt x="676" y="52"/>
                  </a:cubicBezTo>
                  <a:cubicBezTo>
                    <a:pt x="676" y="55"/>
                    <a:pt x="676" y="55"/>
                    <a:pt x="676" y="55"/>
                  </a:cubicBezTo>
                  <a:cubicBezTo>
                    <a:pt x="676" y="52"/>
                    <a:pt x="676" y="52"/>
                    <a:pt x="676" y="52"/>
                  </a:cubicBezTo>
                  <a:cubicBezTo>
                    <a:pt x="676" y="52"/>
                    <a:pt x="676" y="52"/>
                    <a:pt x="676" y="52"/>
                  </a:cubicBezTo>
                  <a:cubicBezTo>
                    <a:pt x="676" y="55"/>
                    <a:pt x="676" y="55"/>
                    <a:pt x="676" y="55"/>
                  </a:cubicBezTo>
                  <a:cubicBezTo>
                    <a:pt x="676" y="52"/>
                    <a:pt x="676" y="52"/>
                    <a:pt x="676" y="52"/>
                  </a:cubicBezTo>
                  <a:cubicBezTo>
                    <a:pt x="676" y="53"/>
                    <a:pt x="676" y="53"/>
                    <a:pt x="676" y="53"/>
                  </a:cubicBezTo>
                  <a:cubicBezTo>
                    <a:pt x="676" y="52"/>
                    <a:pt x="676" y="52"/>
                    <a:pt x="676" y="52"/>
                  </a:cubicBezTo>
                  <a:cubicBezTo>
                    <a:pt x="676" y="52"/>
                    <a:pt x="676" y="52"/>
                    <a:pt x="676" y="52"/>
                  </a:cubicBezTo>
                  <a:cubicBezTo>
                    <a:pt x="676" y="53"/>
                    <a:pt x="676" y="53"/>
                    <a:pt x="676" y="53"/>
                  </a:cubicBezTo>
                  <a:cubicBezTo>
                    <a:pt x="676" y="52"/>
                    <a:pt x="676" y="52"/>
                    <a:pt x="676" y="52"/>
                  </a:cubicBezTo>
                  <a:cubicBezTo>
                    <a:pt x="676" y="52"/>
                    <a:pt x="676" y="52"/>
                    <a:pt x="675" y="52"/>
                  </a:cubicBezTo>
                  <a:cubicBezTo>
                    <a:pt x="673" y="52"/>
                    <a:pt x="669" y="51"/>
                    <a:pt x="663" y="49"/>
                  </a:cubicBezTo>
                  <a:cubicBezTo>
                    <a:pt x="655" y="47"/>
                    <a:pt x="645" y="44"/>
                    <a:pt x="637" y="41"/>
                  </a:cubicBezTo>
                  <a:cubicBezTo>
                    <a:pt x="633" y="40"/>
                    <a:pt x="629" y="39"/>
                    <a:pt x="627" y="38"/>
                  </a:cubicBezTo>
                  <a:cubicBezTo>
                    <a:pt x="625" y="37"/>
                    <a:pt x="623" y="37"/>
                    <a:pt x="623" y="37"/>
                  </a:cubicBezTo>
                  <a:cubicBezTo>
                    <a:pt x="621" y="36"/>
                    <a:pt x="619" y="37"/>
                    <a:pt x="618" y="39"/>
                  </a:cubicBezTo>
                  <a:cubicBezTo>
                    <a:pt x="617" y="41"/>
                    <a:pt x="618" y="43"/>
                    <a:pt x="620" y="44"/>
                  </a:cubicBezTo>
                  <a:cubicBezTo>
                    <a:pt x="689" y="87"/>
                    <a:pt x="689" y="87"/>
                    <a:pt x="689" y="87"/>
                  </a:cubicBezTo>
                  <a:cubicBezTo>
                    <a:pt x="691" y="84"/>
                    <a:pt x="691" y="84"/>
                    <a:pt x="691" y="84"/>
                  </a:cubicBezTo>
                  <a:cubicBezTo>
                    <a:pt x="688" y="81"/>
                    <a:pt x="688" y="81"/>
                    <a:pt x="688" y="81"/>
                  </a:cubicBezTo>
                  <a:cubicBezTo>
                    <a:pt x="691" y="84"/>
                    <a:pt x="691" y="84"/>
                    <a:pt x="691" y="84"/>
                  </a:cubicBezTo>
                  <a:cubicBezTo>
                    <a:pt x="690" y="80"/>
                    <a:pt x="690" y="80"/>
                    <a:pt x="690" y="80"/>
                  </a:cubicBezTo>
                  <a:cubicBezTo>
                    <a:pt x="689" y="80"/>
                    <a:pt x="689" y="80"/>
                    <a:pt x="688" y="81"/>
                  </a:cubicBezTo>
                  <a:cubicBezTo>
                    <a:pt x="691" y="84"/>
                    <a:pt x="691" y="84"/>
                    <a:pt x="691" y="84"/>
                  </a:cubicBezTo>
                  <a:cubicBezTo>
                    <a:pt x="690" y="80"/>
                    <a:pt x="690" y="80"/>
                    <a:pt x="690" y="80"/>
                  </a:cubicBezTo>
                  <a:cubicBezTo>
                    <a:pt x="691" y="84"/>
                    <a:pt x="691" y="84"/>
                    <a:pt x="691" y="84"/>
                  </a:cubicBezTo>
                  <a:cubicBezTo>
                    <a:pt x="691" y="80"/>
                    <a:pt x="691" y="80"/>
                    <a:pt x="691" y="80"/>
                  </a:cubicBezTo>
                  <a:cubicBezTo>
                    <a:pt x="691" y="80"/>
                    <a:pt x="690" y="80"/>
                    <a:pt x="690" y="80"/>
                  </a:cubicBezTo>
                  <a:cubicBezTo>
                    <a:pt x="691" y="84"/>
                    <a:pt x="691" y="84"/>
                    <a:pt x="691" y="84"/>
                  </a:cubicBezTo>
                  <a:cubicBezTo>
                    <a:pt x="691" y="80"/>
                    <a:pt x="691" y="80"/>
                    <a:pt x="691" y="80"/>
                  </a:cubicBezTo>
                  <a:cubicBezTo>
                    <a:pt x="691" y="84"/>
                    <a:pt x="691" y="84"/>
                    <a:pt x="691" y="84"/>
                  </a:cubicBezTo>
                  <a:cubicBezTo>
                    <a:pt x="692" y="80"/>
                    <a:pt x="692" y="80"/>
                    <a:pt x="692" y="80"/>
                  </a:cubicBezTo>
                  <a:cubicBezTo>
                    <a:pt x="691" y="80"/>
                    <a:pt x="691" y="80"/>
                    <a:pt x="691" y="80"/>
                  </a:cubicBezTo>
                  <a:cubicBezTo>
                    <a:pt x="691" y="84"/>
                    <a:pt x="691" y="84"/>
                    <a:pt x="691" y="84"/>
                  </a:cubicBezTo>
                  <a:cubicBezTo>
                    <a:pt x="692" y="80"/>
                    <a:pt x="692" y="80"/>
                    <a:pt x="692" y="80"/>
                  </a:cubicBezTo>
                  <a:cubicBezTo>
                    <a:pt x="691" y="82"/>
                    <a:pt x="691" y="82"/>
                    <a:pt x="691" y="82"/>
                  </a:cubicBezTo>
                  <a:cubicBezTo>
                    <a:pt x="692" y="80"/>
                    <a:pt x="692" y="80"/>
                    <a:pt x="692" y="80"/>
                  </a:cubicBezTo>
                  <a:cubicBezTo>
                    <a:pt x="692" y="80"/>
                    <a:pt x="692" y="80"/>
                    <a:pt x="692" y="80"/>
                  </a:cubicBezTo>
                  <a:cubicBezTo>
                    <a:pt x="691" y="82"/>
                    <a:pt x="691" y="82"/>
                    <a:pt x="691" y="82"/>
                  </a:cubicBezTo>
                  <a:cubicBezTo>
                    <a:pt x="692" y="80"/>
                    <a:pt x="692" y="80"/>
                    <a:pt x="692" y="80"/>
                  </a:cubicBezTo>
                  <a:cubicBezTo>
                    <a:pt x="692" y="80"/>
                    <a:pt x="691" y="80"/>
                    <a:pt x="690" y="79"/>
                  </a:cubicBezTo>
                  <a:cubicBezTo>
                    <a:pt x="685" y="77"/>
                    <a:pt x="666" y="69"/>
                    <a:pt x="648" y="61"/>
                  </a:cubicBezTo>
                  <a:cubicBezTo>
                    <a:pt x="639" y="57"/>
                    <a:pt x="630" y="54"/>
                    <a:pt x="624" y="51"/>
                  </a:cubicBezTo>
                  <a:cubicBezTo>
                    <a:pt x="620" y="50"/>
                    <a:pt x="618" y="48"/>
                    <a:pt x="616" y="48"/>
                  </a:cubicBezTo>
                  <a:cubicBezTo>
                    <a:pt x="615" y="47"/>
                    <a:pt x="614" y="47"/>
                    <a:pt x="613" y="47"/>
                  </a:cubicBezTo>
                  <a:cubicBezTo>
                    <a:pt x="613" y="46"/>
                    <a:pt x="613" y="46"/>
                    <a:pt x="613" y="46"/>
                  </a:cubicBezTo>
                  <a:cubicBezTo>
                    <a:pt x="612" y="46"/>
                    <a:pt x="612" y="46"/>
                    <a:pt x="612" y="46"/>
                  </a:cubicBezTo>
                  <a:cubicBezTo>
                    <a:pt x="612" y="46"/>
                    <a:pt x="612" y="46"/>
                    <a:pt x="611" y="46"/>
                  </a:cubicBezTo>
                  <a:cubicBezTo>
                    <a:pt x="611" y="46"/>
                    <a:pt x="610" y="46"/>
                    <a:pt x="610" y="46"/>
                  </a:cubicBezTo>
                  <a:cubicBezTo>
                    <a:pt x="609" y="46"/>
                    <a:pt x="609" y="47"/>
                    <a:pt x="609" y="47"/>
                  </a:cubicBezTo>
                  <a:cubicBezTo>
                    <a:pt x="608" y="47"/>
                    <a:pt x="608" y="48"/>
                    <a:pt x="608" y="48"/>
                  </a:cubicBezTo>
                  <a:cubicBezTo>
                    <a:pt x="611" y="50"/>
                    <a:pt x="611" y="50"/>
                    <a:pt x="611" y="50"/>
                  </a:cubicBezTo>
                  <a:cubicBezTo>
                    <a:pt x="608" y="48"/>
                    <a:pt x="608" y="48"/>
                    <a:pt x="608" y="48"/>
                  </a:cubicBezTo>
                  <a:cubicBezTo>
                    <a:pt x="607" y="49"/>
                    <a:pt x="607" y="50"/>
                    <a:pt x="607" y="50"/>
                  </a:cubicBezTo>
                  <a:cubicBezTo>
                    <a:pt x="607" y="51"/>
                    <a:pt x="607" y="52"/>
                    <a:pt x="607" y="52"/>
                  </a:cubicBezTo>
                  <a:cubicBezTo>
                    <a:pt x="608" y="53"/>
                    <a:pt x="608" y="53"/>
                    <a:pt x="608" y="53"/>
                  </a:cubicBezTo>
                  <a:cubicBezTo>
                    <a:pt x="608" y="54"/>
                    <a:pt x="609" y="54"/>
                    <a:pt x="609" y="54"/>
                  </a:cubicBezTo>
                  <a:cubicBezTo>
                    <a:pt x="611" y="55"/>
                    <a:pt x="613" y="57"/>
                    <a:pt x="616" y="59"/>
                  </a:cubicBezTo>
                  <a:cubicBezTo>
                    <a:pt x="628" y="66"/>
                    <a:pt x="649" y="80"/>
                    <a:pt x="669" y="92"/>
                  </a:cubicBezTo>
                  <a:cubicBezTo>
                    <a:pt x="678" y="97"/>
                    <a:pt x="687" y="103"/>
                    <a:pt x="693" y="107"/>
                  </a:cubicBezTo>
                  <a:cubicBezTo>
                    <a:pt x="697" y="109"/>
                    <a:pt x="699" y="110"/>
                    <a:pt x="701" y="111"/>
                  </a:cubicBezTo>
                  <a:cubicBezTo>
                    <a:pt x="702" y="112"/>
                    <a:pt x="703" y="112"/>
                    <a:pt x="703" y="113"/>
                  </a:cubicBezTo>
                  <a:cubicBezTo>
                    <a:pt x="704" y="113"/>
                    <a:pt x="704" y="113"/>
                    <a:pt x="704" y="113"/>
                  </a:cubicBezTo>
                  <a:cubicBezTo>
                    <a:pt x="704" y="113"/>
                    <a:pt x="704" y="113"/>
                    <a:pt x="704" y="113"/>
                  </a:cubicBezTo>
                  <a:cubicBezTo>
                    <a:pt x="705" y="111"/>
                    <a:pt x="705" y="111"/>
                    <a:pt x="705" y="111"/>
                  </a:cubicBezTo>
                  <a:cubicBezTo>
                    <a:pt x="704" y="113"/>
                    <a:pt x="704" y="113"/>
                    <a:pt x="704" y="113"/>
                  </a:cubicBezTo>
                  <a:cubicBezTo>
                    <a:pt x="704" y="113"/>
                    <a:pt x="704" y="113"/>
                    <a:pt x="704" y="113"/>
                  </a:cubicBezTo>
                  <a:cubicBezTo>
                    <a:pt x="705" y="111"/>
                    <a:pt x="705" y="111"/>
                    <a:pt x="705" y="111"/>
                  </a:cubicBezTo>
                  <a:cubicBezTo>
                    <a:pt x="704" y="113"/>
                    <a:pt x="704" y="113"/>
                    <a:pt x="704" y="113"/>
                  </a:cubicBezTo>
                  <a:cubicBezTo>
                    <a:pt x="706" y="110"/>
                    <a:pt x="706" y="110"/>
                    <a:pt x="706" y="110"/>
                  </a:cubicBezTo>
                  <a:cubicBezTo>
                    <a:pt x="704" y="113"/>
                    <a:pt x="704" y="113"/>
                    <a:pt x="704" y="113"/>
                  </a:cubicBezTo>
                  <a:cubicBezTo>
                    <a:pt x="704" y="113"/>
                    <a:pt x="704" y="113"/>
                    <a:pt x="704" y="113"/>
                  </a:cubicBezTo>
                  <a:cubicBezTo>
                    <a:pt x="706" y="110"/>
                    <a:pt x="706" y="110"/>
                    <a:pt x="706" y="110"/>
                  </a:cubicBezTo>
                  <a:cubicBezTo>
                    <a:pt x="704" y="113"/>
                    <a:pt x="704" y="113"/>
                    <a:pt x="704" y="113"/>
                  </a:cubicBezTo>
                  <a:cubicBezTo>
                    <a:pt x="706" y="110"/>
                    <a:pt x="706" y="110"/>
                    <a:pt x="706" y="110"/>
                  </a:cubicBezTo>
                  <a:cubicBezTo>
                    <a:pt x="703" y="112"/>
                    <a:pt x="703" y="112"/>
                    <a:pt x="703" y="112"/>
                  </a:cubicBezTo>
                  <a:cubicBezTo>
                    <a:pt x="704" y="113"/>
                    <a:pt x="704" y="113"/>
                    <a:pt x="704" y="113"/>
                  </a:cubicBezTo>
                  <a:cubicBezTo>
                    <a:pt x="706" y="110"/>
                    <a:pt x="706" y="110"/>
                    <a:pt x="706" y="110"/>
                  </a:cubicBezTo>
                  <a:cubicBezTo>
                    <a:pt x="703" y="112"/>
                    <a:pt x="703" y="112"/>
                    <a:pt x="703" y="112"/>
                  </a:cubicBezTo>
                  <a:cubicBezTo>
                    <a:pt x="706" y="110"/>
                    <a:pt x="706" y="110"/>
                    <a:pt x="706" y="110"/>
                  </a:cubicBezTo>
                  <a:cubicBezTo>
                    <a:pt x="703" y="112"/>
                    <a:pt x="703" y="112"/>
                    <a:pt x="703" y="112"/>
                  </a:cubicBezTo>
                  <a:cubicBezTo>
                    <a:pt x="703" y="112"/>
                    <a:pt x="703" y="112"/>
                    <a:pt x="703" y="112"/>
                  </a:cubicBezTo>
                  <a:cubicBezTo>
                    <a:pt x="706" y="110"/>
                    <a:pt x="706" y="110"/>
                    <a:pt x="706" y="110"/>
                  </a:cubicBezTo>
                  <a:cubicBezTo>
                    <a:pt x="703" y="112"/>
                    <a:pt x="703" y="112"/>
                    <a:pt x="703" y="112"/>
                  </a:cubicBezTo>
                  <a:cubicBezTo>
                    <a:pt x="706" y="110"/>
                    <a:pt x="706" y="110"/>
                    <a:pt x="706" y="110"/>
                  </a:cubicBezTo>
                  <a:cubicBezTo>
                    <a:pt x="706" y="110"/>
                    <a:pt x="706" y="110"/>
                    <a:pt x="706" y="110"/>
                  </a:cubicBezTo>
                  <a:cubicBezTo>
                    <a:pt x="708" y="106"/>
                    <a:pt x="708" y="106"/>
                    <a:pt x="708" y="106"/>
                  </a:cubicBezTo>
                  <a:cubicBezTo>
                    <a:pt x="708" y="106"/>
                    <a:pt x="684" y="94"/>
                    <a:pt x="659" y="82"/>
                  </a:cubicBezTo>
                  <a:cubicBezTo>
                    <a:pt x="646" y="76"/>
                    <a:pt x="633" y="71"/>
                    <a:pt x="623" y="66"/>
                  </a:cubicBezTo>
                  <a:cubicBezTo>
                    <a:pt x="619" y="64"/>
                    <a:pt x="614" y="62"/>
                    <a:pt x="611" y="61"/>
                  </a:cubicBezTo>
                  <a:cubicBezTo>
                    <a:pt x="609" y="60"/>
                    <a:pt x="608" y="59"/>
                    <a:pt x="607" y="59"/>
                  </a:cubicBezTo>
                  <a:cubicBezTo>
                    <a:pt x="606" y="59"/>
                    <a:pt x="606" y="59"/>
                    <a:pt x="605" y="59"/>
                  </a:cubicBezTo>
                  <a:cubicBezTo>
                    <a:pt x="605" y="58"/>
                    <a:pt x="604" y="58"/>
                    <a:pt x="603" y="58"/>
                  </a:cubicBezTo>
                  <a:cubicBezTo>
                    <a:pt x="603" y="58"/>
                    <a:pt x="603" y="58"/>
                    <a:pt x="602" y="59"/>
                  </a:cubicBezTo>
                  <a:cubicBezTo>
                    <a:pt x="602" y="59"/>
                    <a:pt x="601" y="59"/>
                    <a:pt x="600" y="60"/>
                  </a:cubicBezTo>
                  <a:cubicBezTo>
                    <a:pt x="603" y="62"/>
                    <a:pt x="603" y="62"/>
                    <a:pt x="603" y="62"/>
                  </a:cubicBezTo>
                  <a:cubicBezTo>
                    <a:pt x="600" y="60"/>
                    <a:pt x="600" y="60"/>
                    <a:pt x="600" y="60"/>
                  </a:cubicBezTo>
                  <a:cubicBezTo>
                    <a:pt x="599" y="61"/>
                    <a:pt x="599" y="62"/>
                    <a:pt x="599" y="62"/>
                  </a:cubicBezTo>
                  <a:cubicBezTo>
                    <a:pt x="599" y="64"/>
                    <a:pt x="600" y="64"/>
                    <a:pt x="600" y="65"/>
                  </a:cubicBezTo>
                  <a:cubicBezTo>
                    <a:pt x="600" y="66"/>
                    <a:pt x="601" y="66"/>
                    <a:pt x="601" y="66"/>
                  </a:cubicBezTo>
                  <a:cubicBezTo>
                    <a:pt x="602" y="67"/>
                    <a:pt x="603" y="68"/>
                    <a:pt x="605" y="69"/>
                  </a:cubicBezTo>
                  <a:cubicBezTo>
                    <a:pt x="610" y="73"/>
                    <a:pt x="620" y="79"/>
                    <a:pt x="631" y="86"/>
                  </a:cubicBezTo>
                  <a:cubicBezTo>
                    <a:pt x="649" y="96"/>
                    <a:pt x="671" y="109"/>
                    <a:pt x="689" y="120"/>
                  </a:cubicBezTo>
                  <a:cubicBezTo>
                    <a:pt x="698" y="125"/>
                    <a:pt x="706" y="130"/>
                    <a:pt x="711" y="133"/>
                  </a:cubicBezTo>
                  <a:cubicBezTo>
                    <a:pt x="714" y="135"/>
                    <a:pt x="716" y="137"/>
                    <a:pt x="718" y="138"/>
                  </a:cubicBezTo>
                  <a:cubicBezTo>
                    <a:pt x="718" y="138"/>
                    <a:pt x="719" y="139"/>
                    <a:pt x="719" y="139"/>
                  </a:cubicBezTo>
                  <a:cubicBezTo>
                    <a:pt x="719" y="139"/>
                    <a:pt x="719" y="139"/>
                    <a:pt x="719" y="139"/>
                  </a:cubicBezTo>
                  <a:cubicBezTo>
                    <a:pt x="721" y="138"/>
                    <a:pt x="721" y="138"/>
                    <a:pt x="721" y="138"/>
                  </a:cubicBezTo>
                  <a:cubicBezTo>
                    <a:pt x="719" y="139"/>
                    <a:pt x="719" y="139"/>
                    <a:pt x="719" y="139"/>
                  </a:cubicBezTo>
                  <a:cubicBezTo>
                    <a:pt x="719" y="139"/>
                    <a:pt x="719" y="139"/>
                    <a:pt x="719" y="139"/>
                  </a:cubicBezTo>
                  <a:cubicBezTo>
                    <a:pt x="721" y="138"/>
                    <a:pt x="721" y="138"/>
                    <a:pt x="721" y="138"/>
                  </a:cubicBezTo>
                  <a:cubicBezTo>
                    <a:pt x="719" y="139"/>
                    <a:pt x="719" y="139"/>
                    <a:pt x="719" y="139"/>
                  </a:cubicBezTo>
                  <a:cubicBezTo>
                    <a:pt x="722" y="137"/>
                    <a:pt x="722" y="137"/>
                    <a:pt x="722" y="137"/>
                  </a:cubicBezTo>
                  <a:cubicBezTo>
                    <a:pt x="719" y="137"/>
                    <a:pt x="719" y="137"/>
                    <a:pt x="719" y="137"/>
                  </a:cubicBezTo>
                  <a:cubicBezTo>
                    <a:pt x="719" y="138"/>
                    <a:pt x="719" y="138"/>
                    <a:pt x="719" y="139"/>
                  </a:cubicBezTo>
                  <a:cubicBezTo>
                    <a:pt x="722" y="137"/>
                    <a:pt x="722" y="137"/>
                    <a:pt x="722" y="137"/>
                  </a:cubicBezTo>
                  <a:cubicBezTo>
                    <a:pt x="719" y="137"/>
                    <a:pt x="719" y="137"/>
                    <a:pt x="719" y="137"/>
                  </a:cubicBezTo>
                  <a:cubicBezTo>
                    <a:pt x="722" y="137"/>
                    <a:pt x="722" y="137"/>
                    <a:pt x="722" y="137"/>
                  </a:cubicBezTo>
                  <a:cubicBezTo>
                    <a:pt x="719" y="135"/>
                    <a:pt x="719" y="135"/>
                    <a:pt x="719" y="135"/>
                  </a:cubicBezTo>
                  <a:cubicBezTo>
                    <a:pt x="719" y="135"/>
                    <a:pt x="719" y="136"/>
                    <a:pt x="719" y="137"/>
                  </a:cubicBezTo>
                  <a:cubicBezTo>
                    <a:pt x="722" y="137"/>
                    <a:pt x="722" y="137"/>
                    <a:pt x="722" y="137"/>
                  </a:cubicBezTo>
                  <a:cubicBezTo>
                    <a:pt x="719" y="135"/>
                    <a:pt x="719" y="135"/>
                    <a:pt x="719" y="135"/>
                  </a:cubicBezTo>
                  <a:cubicBezTo>
                    <a:pt x="722" y="137"/>
                    <a:pt x="722" y="137"/>
                    <a:pt x="722" y="137"/>
                  </a:cubicBezTo>
                  <a:cubicBezTo>
                    <a:pt x="720" y="134"/>
                    <a:pt x="720" y="134"/>
                    <a:pt x="720" y="134"/>
                  </a:cubicBezTo>
                  <a:cubicBezTo>
                    <a:pt x="722" y="137"/>
                    <a:pt x="722" y="137"/>
                    <a:pt x="722" y="137"/>
                  </a:cubicBezTo>
                  <a:cubicBezTo>
                    <a:pt x="722" y="133"/>
                    <a:pt x="722" y="133"/>
                    <a:pt x="722" y="133"/>
                  </a:cubicBezTo>
                  <a:cubicBezTo>
                    <a:pt x="722" y="133"/>
                    <a:pt x="721" y="133"/>
                    <a:pt x="720" y="134"/>
                  </a:cubicBezTo>
                  <a:cubicBezTo>
                    <a:pt x="722" y="137"/>
                    <a:pt x="722" y="137"/>
                    <a:pt x="722" y="137"/>
                  </a:cubicBezTo>
                  <a:cubicBezTo>
                    <a:pt x="722" y="133"/>
                    <a:pt x="722" y="133"/>
                    <a:pt x="722" y="133"/>
                  </a:cubicBezTo>
                  <a:cubicBezTo>
                    <a:pt x="722" y="137"/>
                    <a:pt x="722" y="137"/>
                    <a:pt x="722" y="137"/>
                  </a:cubicBezTo>
                  <a:cubicBezTo>
                    <a:pt x="723" y="133"/>
                    <a:pt x="723" y="133"/>
                    <a:pt x="723" y="133"/>
                  </a:cubicBezTo>
                  <a:cubicBezTo>
                    <a:pt x="723" y="133"/>
                    <a:pt x="723" y="133"/>
                    <a:pt x="722" y="133"/>
                  </a:cubicBezTo>
                  <a:cubicBezTo>
                    <a:pt x="722" y="137"/>
                    <a:pt x="722" y="137"/>
                    <a:pt x="722" y="137"/>
                  </a:cubicBezTo>
                  <a:cubicBezTo>
                    <a:pt x="723" y="133"/>
                    <a:pt x="723" y="133"/>
                    <a:pt x="723" y="133"/>
                  </a:cubicBezTo>
                  <a:cubicBezTo>
                    <a:pt x="723" y="136"/>
                    <a:pt x="723" y="136"/>
                    <a:pt x="723" y="136"/>
                  </a:cubicBezTo>
                  <a:cubicBezTo>
                    <a:pt x="724" y="133"/>
                    <a:pt x="724" y="133"/>
                    <a:pt x="724" y="133"/>
                  </a:cubicBezTo>
                  <a:cubicBezTo>
                    <a:pt x="724" y="133"/>
                    <a:pt x="724" y="133"/>
                    <a:pt x="723" y="133"/>
                  </a:cubicBezTo>
                  <a:cubicBezTo>
                    <a:pt x="723" y="136"/>
                    <a:pt x="723" y="136"/>
                    <a:pt x="723" y="136"/>
                  </a:cubicBezTo>
                  <a:cubicBezTo>
                    <a:pt x="724" y="133"/>
                    <a:pt x="724" y="133"/>
                    <a:pt x="724" y="133"/>
                  </a:cubicBezTo>
                  <a:cubicBezTo>
                    <a:pt x="724" y="133"/>
                    <a:pt x="723" y="133"/>
                    <a:pt x="722" y="132"/>
                  </a:cubicBezTo>
                  <a:cubicBezTo>
                    <a:pt x="713" y="128"/>
                    <a:pt x="682" y="111"/>
                    <a:pt x="652" y="96"/>
                  </a:cubicBezTo>
                  <a:cubicBezTo>
                    <a:pt x="637" y="89"/>
                    <a:pt x="623" y="82"/>
                    <a:pt x="612" y="76"/>
                  </a:cubicBezTo>
                  <a:cubicBezTo>
                    <a:pt x="606" y="74"/>
                    <a:pt x="601" y="71"/>
                    <a:pt x="598" y="70"/>
                  </a:cubicBezTo>
                  <a:cubicBezTo>
                    <a:pt x="596" y="69"/>
                    <a:pt x="594" y="68"/>
                    <a:pt x="593" y="68"/>
                  </a:cubicBezTo>
                  <a:cubicBezTo>
                    <a:pt x="592" y="68"/>
                    <a:pt x="592" y="67"/>
                    <a:pt x="591" y="67"/>
                  </a:cubicBezTo>
                  <a:cubicBezTo>
                    <a:pt x="591" y="67"/>
                    <a:pt x="590" y="67"/>
                    <a:pt x="589" y="67"/>
                  </a:cubicBezTo>
                  <a:cubicBezTo>
                    <a:pt x="589" y="67"/>
                    <a:pt x="589" y="67"/>
                    <a:pt x="588" y="67"/>
                  </a:cubicBezTo>
                  <a:cubicBezTo>
                    <a:pt x="587" y="67"/>
                    <a:pt x="586" y="68"/>
                    <a:pt x="586" y="69"/>
                  </a:cubicBezTo>
                  <a:cubicBezTo>
                    <a:pt x="584" y="71"/>
                    <a:pt x="585" y="73"/>
                    <a:pt x="587" y="74"/>
                  </a:cubicBezTo>
                  <a:cubicBezTo>
                    <a:pt x="734" y="167"/>
                    <a:pt x="734" y="167"/>
                    <a:pt x="734" y="167"/>
                  </a:cubicBezTo>
                  <a:cubicBezTo>
                    <a:pt x="736" y="163"/>
                    <a:pt x="736" y="163"/>
                    <a:pt x="736" y="163"/>
                  </a:cubicBezTo>
                  <a:cubicBezTo>
                    <a:pt x="733" y="161"/>
                    <a:pt x="733" y="161"/>
                    <a:pt x="733" y="161"/>
                  </a:cubicBezTo>
                  <a:cubicBezTo>
                    <a:pt x="736" y="163"/>
                    <a:pt x="736" y="163"/>
                    <a:pt x="736" y="163"/>
                  </a:cubicBezTo>
                  <a:cubicBezTo>
                    <a:pt x="735" y="159"/>
                    <a:pt x="735" y="159"/>
                    <a:pt x="735" y="159"/>
                  </a:cubicBezTo>
                  <a:cubicBezTo>
                    <a:pt x="734" y="160"/>
                    <a:pt x="733" y="160"/>
                    <a:pt x="733" y="161"/>
                  </a:cubicBezTo>
                  <a:cubicBezTo>
                    <a:pt x="736" y="163"/>
                    <a:pt x="736" y="163"/>
                    <a:pt x="736" y="163"/>
                  </a:cubicBezTo>
                  <a:cubicBezTo>
                    <a:pt x="735" y="159"/>
                    <a:pt x="735" y="159"/>
                    <a:pt x="735" y="159"/>
                  </a:cubicBezTo>
                  <a:cubicBezTo>
                    <a:pt x="736" y="162"/>
                    <a:pt x="736" y="162"/>
                    <a:pt x="736" y="162"/>
                  </a:cubicBezTo>
                  <a:cubicBezTo>
                    <a:pt x="736" y="159"/>
                    <a:pt x="736" y="159"/>
                    <a:pt x="736" y="159"/>
                  </a:cubicBezTo>
                  <a:cubicBezTo>
                    <a:pt x="736" y="159"/>
                    <a:pt x="735" y="159"/>
                    <a:pt x="735" y="159"/>
                  </a:cubicBezTo>
                  <a:cubicBezTo>
                    <a:pt x="736" y="162"/>
                    <a:pt x="736" y="162"/>
                    <a:pt x="736" y="162"/>
                  </a:cubicBezTo>
                  <a:cubicBezTo>
                    <a:pt x="736" y="159"/>
                    <a:pt x="736" y="159"/>
                    <a:pt x="736" y="159"/>
                  </a:cubicBezTo>
                  <a:cubicBezTo>
                    <a:pt x="736" y="160"/>
                    <a:pt x="736" y="160"/>
                    <a:pt x="736" y="160"/>
                  </a:cubicBezTo>
                  <a:cubicBezTo>
                    <a:pt x="736" y="159"/>
                    <a:pt x="736" y="159"/>
                    <a:pt x="736" y="159"/>
                  </a:cubicBezTo>
                  <a:cubicBezTo>
                    <a:pt x="736" y="159"/>
                    <a:pt x="736" y="159"/>
                    <a:pt x="736" y="159"/>
                  </a:cubicBezTo>
                  <a:cubicBezTo>
                    <a:pt x="736" y="160"/>
                    <a:pt x="736" y="160"/>
                    <a:pt x="736" y="160"/>
                  </a:cubicBezTo>
                  <a:cubicBezTo>
                    <a:pt x="736" y="159"/>
                    <a:pt x="736" y="159"/>
                    <a:pt x="736" y="159"/>
                  </a:cubicBezTo>
                  <a:cubicBezTo>
                    <a:pt x="736" y="159"/>
                    <a:pt x="735" y="159"/>
                    <a:pt x="733" y="158"/>
                  </a:cubicBezTo>
                  <a:cubicBezTo>
                    <a:pt x="727" y="156"/>
                    <a:pt x="714" y="150"/>
                    <a:pt x="699" y="143"/>
                  </a:cubicBezTo>
                  <a:cubicBezTo>
                    <a:pt x="677" y="131"/>
                    <a:pt x="648" y="116"/>
                    <a:pt x="625" y="103"/>
                  </a:cubicBezTo>
                  <a:cubicBezTo>
                    <a:pt x="614" y="97"/>
                    <a:pt x="604" y="91"/>
                    <a:pt x="596" y="87"/>
                  </a:cubicBezTo>
                  <a:cubicBezTo>
                    <a:pt x="589" y="84"/>
                    <a:pt x="585" y="81"/>
                    <a:pt x="585" y="81"/>
                  </a:cubicBezTo>
                  <a:cubicBezTo>
                    <a:pt x="583" y="80"/>
                    <a:pt x="581" y="81"/>
                    <a:pt x="580" y="83"/>
                  </a:cubicBezTo>
                  <a:cubicBezTo>
                    <a:pt x="578" y="85"/>
                    <a:pt x="579" y="87"/>
                    <a:pt x="581" y="88"/>
                  </a:cubicBezTo>
                  <a:cubicBezTo>
                    <a:pt x="748" y="192"/>
                    <a:pt x="748" y="192"/>
                    <a:pt x="748" y="192"/>
                  </a:cubicBezTo>
                  <a:cubicBezTo>
                    <a:pt x="750" y="189"/>
                    <a:pt x="750" y="189"/>
                    <a:pt x="750" y="189"/>
                  </a:cubicBezTo>
                  <a:cubicBezTo>
                    <a:pt x="747" y="187"/>
                    <a:pt x="747" y="187"/>
                    <a:pt x="747" y="187"/>
                  </a:cubicBezTo>
                  <a:cubicBezTo>
                    <a:pt x="750" y="189"/>
                    <a:pt x="750" y="189"/>
                    <a:pt x="750" y="189"/>
                  </a:cubicBezTo>
                  <a:cubicBezTo>
                    <a:pt x="749" y="185"/>
                    <a:pt x="749" y="185"/>
                    <a:pt x="749" y="185"/>
                  </a:cubicBezTo>
                  <a:cubicBezTo>
                    <a:pt x="748" y="186"/>
                    <a:pt x="747" y="186"/>
                    <a:pt x="747" y="187"/>
                  </a:cubicBezTo>
                  <a:cubicBezTo>
                    <a:pt x="750" y="189"/>
                    <a:pt x="750" y="189"/>
                    <a:pt x="750" y="189"/>
                  </a:cubicBezTo>
                  <a:cubicBezTo>
                    <a:pt x="749" y="185"/>
                    <a:pt x="749" y="185"/>
                    <a:pt x="749" y="185"/>
                  </a:cubicBezTo>
                  <a:cubicBezTo>
                    <a:pt x="750" y="188"/>
                    <a:pt x="750" y="188"/>
                    <a:pt x="750" y="188"/>
                  </a:cubicBezTo>
                  <a:cubicBezTo>
                    <a:pt x="750" y="185"/>
                    <a:pt x="750" y="185"/>
                    <a:pt x="750" y="185"/>
                  </a:cubicBezTo>
                  <a:cubicBezTo>
                    <a:pt x="749" y="185"/>
                    <a:pt x="749" y="185"/>
                    <a:pt x="749" y="185"/>
                  </a:cubicBezTo>
                  <a:cubicBezTo>
                    <a:pt x="750" y="188"/>
                    <a:pt x="750" y="188"/>
                    <a:pt x="750" y="188"/>
                  </a:cubicBezTo>
                  <a:cubicBezTo>
                    <a:pt x="750" y="185"/>
                    <a:pt x="750" y="185"/>
                    <a:pt x="750" y="185"/>
                  </a:cubicBezTo>
                  <a:cubicBezTo>
                    <a:pt x="750" y="187"/>
                    <a:pt x="750" y="187"/>
                    <a:pt x="750" y="187"/>
                  </a:cubicBezTo>
                  <a:cubicBezTo>
                    <a:pt x="750" y="185"/>
                    <a:pt x="750" y="185"/>
                    <a:pt x="750" y="185"/>
                  </a:cubicBezTo>
                  <a:cubicBezTo>
                    <a:pt x="750" y="185"/>
                    <a:pt x="750" y="185"/>
                    <a:pt x="750" y="185"/>
                  </a:cubicBezTo>
                  <a:cubicBezTo>
                    <a:pt x="750" y="187"/>
                    <a:pt x="750" y="187"/>
                    <a:pt x="750" y="187"/>
                  </a:cubicBezTo>
                  <a:cubicBezTo>
                    <a:pt x="750" y="185"/>
                    <a:pt x="750" y="185"/>
                    <a:pt x="750" y="185"/>
                  </a:cubicBezTo>
                  <a:cubicBezTo>
                    <a:pt x="749" y="185"/>
                    <a:pt x="749" y="185"/>
                    <a:pt x="749" y="185"/>
                  </a:cubicBezTo>
                  <a:cubicBezTo>
                    <a:pt x="749" y="185"/>
                    <a:pt x="747" y="185"/>
                    <a:pt x="745" y="184"/>
                  </a:cubicBezTo>
                  <a:cubicBezTo>
                    <a:pt x="738" y="180"/>
                    <a:pt x="723" y="173"/>
                    <a:pt x="705" y="164"/>
                  </a:cubicBezTo>
                  <a:cubicBezTo>
                    <a:pt x="679" y="150"/>
                    <a:pt x="646" y="131"/>
                    <a:pt x="620" y="117"/>
                  </a:cubicBezTo>
                  <a:cubicBezTo>
                    <a:pt x="607" y="109"/>
                    <a:pt x="595" y="103"/>
                    <a:pt x="586" y="98"/>
                  </a:cubicBezTo>
                  <a:cubicBezTo>
                    <a:pt x="582" y="96"/>
                    <a:pt x="579" y="94"/>
                    <a:pt x="576" y="93"/>
                  </a:cubicBezTo>
                  <a:cubicBezTo>
                    <a:pt x="575" y="92"/>
                    <a:pt x="574" y="91"/>
                    <a:pt x="573" y="91"/>
                  </a:cubicBezTo>
                  <a:cubicBezTo>
                    <a:pt x="573" y="91"/>
                    <a:pt x="573" y="91"/>
                    <a:pt x="572" y="91"/>
                  </a:cubicBezTo>
                  <a:cubicBezTo>
                    <a:pt x="572" y="90"/>
                    <a:pt x="572" y="90"/>
                    <a:pt x="572" y="90"/>
                  </a:cubicBezTo>
                  <a:cubicBezTo>
                    <a:pt x="571" y="90"/>
                    <a:pt x="571" y="90"/>
                    <a:pt x="570" y="90"/>
                  </a:cubicBezTo>
                  <a:cubicBezTo>
                    <a:pt x="570" y="90"/>
                    <a:pt x="570" y="90"/>
                    <a:pt x="569" y="90"/>
                  </a:cubicBezTo>
                  <a:cubicBezTo>
                    <a:pt x="568" y="91"/>
                    <a:pt x="567" y="91"/>
                    <a:pt x="567" y="92"/>
                  </a:cubicBezTo>
                  <a:cubicBezTo>
                    <a:pt x="570" y="94"/>
                    <a:pt x="570" y="94"/>
                    <a:pt x="570" y="94"/>
                  </a:cubicBezTo>
                  <a:cubicBezTo>
                    <a:pt x="567" y="92"/>
                    <a:pt x="567" y="92"/>
                    <a:pt x="567" y="92"/>
                  </a:cubicBezTo>
                  <a:cubicBezTo>
                    <a:pt x="566" y="93"/>
                    <a:pt x="566" y="94"/>
                    <a:pt x="566" y="94"/>
                  </a:cubicBezTo>
                  <a:cubicBezTo>
                    <a:pt x="566" y="96"/>
                    <a:pt x="567" y="96"/>
                    <a:pt x="567" y="97"/>
                  </a:cubicBezTo>
                  <a:cubicBezTo>
                    <a:pt x="567" y="98"/>
                    <a:pt x="568" y="98"/>
                    <a:pt x="569" y="99"/>
                  </a:cubicBezTo>
                  <a:cubicBezTo>
                    <a:pt x="570" y="100"/>
                    <a:pt x="572" y="101"/>
                    <a:pt x="574" y="103"/>
                  </a:cubicBezTo>
                  <a:cubicBezTo>
                    <a:pt x="582" y="109"/>
                    <a:pt x="598" y="119"/>
                    <a:pt x="617" y="130"/>
                  </a:cubicBezTo>
                  <a:cubicBezTo>
                    <a:pt x="645" y="147"/>
                    <a:pt x="681" y="168"/>
                    <a:pt x="710" y="186"/>
                  </a:cubicBezTo>
                  <a:cubicBezTo>
                    <a:pt x="724" y="194"/>
                    <a:pt x="736" y="202"/>
                    <a:pt x="745" y="207"/>
                  </a:cubicBezTo>
                  <a:cubicBezTo>
                    <a:pt x="750" y="210"/>
                    <a:pt x="753" y="212"/>
                    <a:pt x="756" y="214"/>
                  </a:cubicBezTo>
                  <a:cubicBezTo>
                    <a:pt x="757" y="215"/>
                    <a:pt x="758" y="215"/>
                    <a:pt x="758" y="216"/>
                  </a:cubicBezTo>
                  <a:cubicBezTo>
                    <a:pt x="758" y="216"/>
                    <a:pt x="758" y="216"/>
                    <a:pt x="758" y="216"/>
                  </a:cubicBezTo>
                  <a:cubicBezTo>
                    <a:pt x="759" y="216"/>
                    <a:pt x="759" y="216"/>
                    <a:pt x="759" y="216"/>
                  </a:cubicBezTo>
                  <a:cubicBezTo>
                    <a:pt x="760" y="215"/>
                    <a:pt x="760" y="215"/>
                    <a:pt x="760" y="215"/>
                  </a:cubicBezTo>
                  <a:cubicBezTo>
                    <a:pt x="758" y="216"/>
                    <a:pt x="758" y="216"/>
                    <a:pt x="758" y="216"/>
                  </a:cubicBezTo>
                  <a:cubicBezTo>
                    <a:pt x="759" y="216"/>
                    <a:pt x="759" y="216"/>
                    <a:pt x="759" y="216"/>
                  </a:cubicBezTo>
                  <a:cubicBezTo>
                    <a:pt x="760" y="215"/>
                    <a:pt x="760" y="215"/>
                    <a:pt x="760" y="215"/>
                  </a:cubicBezTo>
                  <a:cubicBezTo>
                    <a:pt x="758" y="216"/>
                    <a:pt x="758" y="216"/>
                    <a:pt x="758" y="216"/>
                  </a:cubicBezTo>
                  <a:cubicBezTo>
                    <a:pt x="761" y="214"/>
                    <a:pt x="761" y="214"/>
                    <a:pt x="761" y="214"/>
                  </a:cubicBezTo>
                  <a:cubicBezTo>
                    <a:pt x="758" y="214"/>
                    <a:pt x="758" y="214"/>
                    <a:pt x="758" y="214"/>
                  </a:cubicBezTo>
                  <a:cubicBezTo>
                    <a:pt x="758" y="215"/>
                    <a:pt x="758" y="216"/>
                    <a:pt x="758" y="216"/>
                  </a:cubicBezTo>
                  <a:cubicBezTo>
                    <a:pt x="761" y="214"/>
                    <a:pt x="761" y="214"/>
                    <a:pt x="761" y="214"/>
                  </a:cubicBezTo>
                  <a:cubicBezTo>
                    <a:pt x="758" y="214"/>
                    <a:pt x="758" y="214"/>
                    <a:pt x="758" y="214"/>
                  </a:cubicBezTo>
                  <a:cubicBezTo>
                    <a:pt x="762" y="214"/>
                    <a:pt x="762" y="214"/>
                    <a:pt x="762" y="214"/>
                  </a:cubicBezTo>
                  <a:cubicBezTo>
                    <a:pt x="758" y="212"/>
                    <a:pt x="758" y="212"/>
                    <a:pt x="758" y="212"/>
                  </a:cubicBezTo>
                  <a:cubicBezTo>
                    <a:pt x="758" y="212"/>
                    <a:pt x="758" y="213"/>
                    <a:pt x="758" y="214"/>
                  </a:cubicBezTo>
                  <a:cubicBezTo>
                    <a:pt x="762" y="214"/>
                    <a:pt x="762" y="214"/>
                    <a:pt x="762" y="214"/>
                  </a:cubicBezTo>
                  <a:cubicBezTo>
                    <a:pt x="758" y="212"/>
                    <a:pt x="758" y="212"/>
                    <a:pt x="758" y="212"/>
                  </a:cubicBezTo>
                  <a:cubicBezTo>
                    <a:pt x="762" y="214"/>
                    <a:pt x="762" y="214"/>
                    <a:pt x="762" y="214"/>
                  </a:cubicBezTo>
                  <a:cubicBezTo>
                    <a:pt x="758" y="212"/>
                    <a:pt x="758" y="212"/>
                    <a:pt x="758" y="212"/>
                  </a:cubicBezTo>
                  <a:cubicBezTo>
                    <a:pt x="762" y="214"/>
                    <a:pt x="762" y="214"/>
                    <a:pt x="762" y="214"/>
                  </a:cubicBezTo>
                  <a:cubicBezTo>
                    <a:pt x="760" y="210"/>
                    <a:pt x="760" y="210"/>
                    <a:pt x="760" y="210"/>
                  </a:cubicBezTo>
                  <a:cubicBezTo>
                    <a:pt x="760" y="210"/>
                    <a:pt x="759" y="211"/>
                    <a:pt x="758" y="212"/>
                  </a:cubicBezTo>
                  <a:cubicBezTo>
                    <a:pt x="762" y="214"/>
                    <a:pt x="762" y="214"/>
                    <a:pt x="762" y="214"/>
                  </a:cubicBezTo>
                  <a:cubicBezTo>
                    <a:pt x="760" y="210"/>
                    <a:pt x="760" y="210"/>
                    <a:pt x="760" y="210"/>
                  </a:cubicBezTo>
                  <a:cubicBezTo>
                    <a:pt x="762" y="214"/>
                    <a:pt x="762" y="214"/>
                    <a:pt x="762" y="214"/>
                  </a:cubicBezTo>
                  <a:cubicBezTo>
                    <a:pt x="762" y="210"/>
                    <a:pt x="762" y="210"/>
                    <a:pt x="762" y="210"/>
                  </a:cubicBezTo>
                  <a:cubicBezTo>
                    <a:pt x="761" y="210"/>
                    <a:pt x="761" y="210"/>
                    <a:pt x="760" y="210"/>
                  </a:cubicBezTo>
                  <a:cubicBezTo>
                    <a:pt x="762" y="214"/>
                    <a:pt x="762" y="214"/>
                    <a:pt x="762" y="214"/>
                  </a:cubicBezTo>
                  <a:cubicBezTo>
                    <a:pt x="762" y="210"/>
                    <a:pt x="762" y="210"/>
                    <a:pt x="762" y="210"/>
                  </a:cubicBezTo>
                  <a:cubicBezTo>
                    <a:pt x="762" y="213"/>
                    <a:pt x="762" y="213"/>
                    <a:pt x="762" y="213"/>
                  </a:cubicBezTo>
                  <a:cubicBezTo>
                    <a:pt x="762" y="210"/>
                    <a:pt x="762" y="210"/>
                    <a:pt x="762" y="210"/>
                  </a:cubicBezTo>
                  <a:cubicBezTo>
                    <a:pt x="762" y="210"/>
                    <a:pt x="762" y="210"/>
                    <a:pt x="762" y="210"/>
                  </a:cubicBezTo>
                  <a:cubicBezTo>
                    <a:pt x="762" y="213"/>
                    <a:pt x="762" y="213"/>
                    <a:pt x="762" y="213"/>
                  </a:cubicBezTo>
                  <a:cubicBezTo>
                    <a:pt x="762" y="210"/>
                    <a:pt x="762" y="210"/>
                    <a:pt x="762" y="210"/>
                  </a:cubicBezTo>
                  <a:cubicBezTo>
                    <a:pt x="762" y="210"/>
                    <a:pt x="762" y="210"/>
                    <a:pt x="761" y="210"/>
                  </a:cubicBezTo>
                  <a:cubicBezTo>
                    <a:pt x="759" y="209"/>
                    <a:pt x="754" y="206"/>
                    <a:pt x="747" y="203"/>
                  </a:cubicBezTo>
                  <a:cubicBezTo>
                    <a:pt x="723" y="190"/>
                    <a:pt x="677" y="166"/>
                    <a:pt x="637" y="144"/>
                  </a:cubicBezTo>
                  <a:cubicBezTo>
                    <a:pt x="616" y="134"/>
                    <a:pt x="598" y="124"/>
                    <a:pt x="584" y="116"/>
                  </a:cubicBezTo>
                  <a:cubicBezTo>
                    <a:pt x="578" y="113"/>
                    <a:pt x="572" y="110"/>
                    <a:pt x="568" y="108"/>
                  </a:cubicBezTo>
                  <a:cubicBezTo>
                    <a:pt x="564" y="105"/>
                    <a:pt x="562" y="104"/>
                    <a:pt x="562" y="104"/>
                  </a:cubicBezTo>
                  <a:cubicBezTo>
                    <a:pt x="560" y="103"/>
                    <a:pt x="558" y="104"/>
                    <a:pt x="557" y="106"/>
                  </a:cubicBezTo>
                  <a:cubicBezTo>
                    <a:pt x="556" y="108"/>
                    <a:pt x="556" y="110"/>
                    <a:pt x="558" y="111"/>
                  </a:cubicBezTo>
                  <a:cubicBezTo>
                    <a:pt x="558" y="111"/>
                    <a:pt x="562" y="113"/>
                    <a:pt x="568" y="117"/>
                  </a:cubicBezTo>
                  <a:cubicBezTo>
                    <a:pt x="588" y="129"/>
                    <a:pt x="640" y="160"/>
                    <a:pt x="687" y="188"/>
                  </a:cubicBezTo>
                  <a:cubicBezTo>
                    <a:pt x="710" y="202"/>
                    <a:pt x="732" y="216"/>
                    <a:pt x="748" y="226"/>
                  </a:cubicBezTo>
                  <a:cubicBezTo>
                    <a:pt x="756" y="232"/>
                    <a:pt x="763" y="236"/>
                    <a:pt x="767" y="239"/>
                  </a:cubicBezTo>
                  <a:cubicBezTo>
                    <a:pt x="769" y="241"/>
                    <a:pt x="771" y="243"/>
                    <a:pt x="772" y="243"/>
                  </a:cubicBezTo>
                  <a:cubicBezTo>
                    <a:pt x="773" y="244"/>
                    <a:pt x="773" y="244"/>
                    <a:pt x="773" y="244"/>
                  </a:cubicBezTo>
                  <a:cubicBezTo>
                    <a:pt x="773" y="244"/>
                    <a:pt x="773" y="244"/>
                    <a:pt x="773" y="244"/>
                  </a:cubicBezTo>
                  <a:cubicBezTo>
                    <a:pt x="774" y="244"/>
                    <a:pt x="774" y="244"/>
                    <a:pt x="774" y="244"/>
                  </a:cubicBezTo>
                  <a:cubicBezTo>
                    <a:pt x="773" y="244"/>
                    <a:pt x="773" y="244"/>
                    <a:pt x="773" y="244"/>
                  </a:cubicBezTo>
                  <a:cubicBezTo>
                    <a:pt x="773" y="244"/>
                    <a:pt x="773" y="244"/>
                    <a:pt x="773" y="244"/>
                  </a:cubicBezTo>
                  <a:cubicBezTo>
                    <a:pt x="774" y="244"/>
                    <a:pt x="774" y="244"/>
                    <a:pt x="774" y="244"/>
                  </a:cubicBezTo>
                  <a:cubicBezTo>
                    <a:pt x="773" y="244"/>
                    <a:pt x="773" y="244"/>
                    <a:pt x="773" y="244"/>
                  </a:cubicBezTo>
                  <a:cubicBezTo>
                    <a:pt x="776" y="243"/>
                    <a:pt x="776" y="243"/>
                    <a:pt x="776" y="243"/>
                  </a:cubicBezTo>
                  <a:cubicBezTo>
                    <a:pt x="773" y="243"/>
                    <a:pt x="773" y="243"/>
                    <a:pt x="773" y="243"/>
                  </a:cubicBezTo>
                  <a:cubicBezTo>
                    <a:pt x="773" y="244"/>
                    <a:pt x="773" y="244"/>
                    <a:pt x="773" y="244"/>
                  </a:cubicBezTo>
                  <a:cubicBezTo>
                    <a:pt x="776" y="243"/>
                    <a:pt x="776" y="243"/>
                    <a:pt x="776" y="243"/>
                  </a:cubicBezTo>
                  <a:cubicBezTo>
                    <a:pt x="773" y="243"/>
                    <a:pt x="773" y="243"/>
                    <a:pt x="773" y="243"/>
                  </a:cubicBezTo>
                  <a:cubicBezTo>
                    <a:pt x="776" y="243"/>
                    <a:pt x="776" y="243"/>
                    <a:pt x="776" y="243"/>
                  </a:cubicBezTo>
                  <a:cubicBezTo>
                    <a:pt x="773" y="241"/>
                    <a:pt x="773" y="241"/>
                    <a:pt x="773" y="241"/>
                  </a:cubicBezTo>
                  <a:cubicBezTo>
                    <a:pt x="773" y="242"/>
                    <a:pt x="773" y="242"/>
                    <a:pt x="773" y="243"/>
                  </a:cubicBezTo>
                  <a:cubicBezTo>
                    <a:pt x="776" y="243"/>
                    <a:pt x="776" y="243"/>
                    <a:pt x="776" y="243"/>
                  </a:cubicBezTo>
                  <a:cubicBezTo>
                    <a:pt x="773" y="241"/>
                    <a:pt x="773" y="241"/>
                    <a:pt x="773" y="241"/>
                  </a:cubicBezTo>
                  <a:cubicBezTo>
                    <a:pt x="777" y="243"/>
                    <a:pt x="777" y="243"/>
                    <a:pt x="777" y="243"/>
                  </a:cubicBezTo>
                  <a:cubicBezTo>
                    <a:pt x="779" y="240"/>
                    <a:pt x="779" y="240"/>
                    <a:pt x="779" y="240"/>
                  </a:cubicBezTo>
                  <a:cubicBezTo>
                    <a:pt x="779" y="240"/>
                    <a:pt x="724" y="208"/>
                    <a:pt x="669" y="177"/>
                  </a:cubicBezTo>
                  <a:cubicBezTo>
                    <a:pt x="642" y="162"/>
                    <a:pt x="614" y="146"/>
                    <a:pt x="593" y="135"/>
                  </a:cubicBezTo>
                  <a:cubicBezTo>
                    <a:pt x="582" y="129"/>
                    <a:pt x="573" y="124"/>
                    <a:pt x="566" y="121"/>
                  </a:cubicBezTo>
                  <a:cubicBezTo>
                    <a:pt x="563" y="119"/>
                    <a:pt x="560" y="118"/>
                    <a:pt x="558" y="117"/>
                  </a:cubicBezTo>
                  <a:cubicBezTo>
                    <a:pt x="557" y="116"/>
                    <a:pt x="557" y="116"/>
                    <a:pt x="556" y="116"/>
                  </a:cubicBezTo>
                  <a:cubicBezTo>
                    <a:pt x="555" y="115"/>
                    <a:pt x="555" y="115"/>
                    <a:pt x="555" y="115"/>
                  </a:cubicBezTo>
                  <a:cubicBezTo>
                    <a:pt x="554" y="115"/>
                    <a:pt x="554" y="115"/>
                    <a:pt x="553" y="115"/>
                  </a:cubicBezTo>
                  <a:cubicBezTo>
                    <a:pt x="553" y="115"/>
                    <a:pt x="552" y="115"/>
                    <a:pt x="552" y="115"/>
                  </a:cubicBezTo>
                  <a:cubicBezTo>
                    <a:pt x="551" y="115"/>
                    <a:pt x="550" y="116"/>
                    <a:pt x="550" y="117"/>
                  </a:cubicBezTo>
                  <a:cubicBezTo>
                    <a:pt x="550" y="117"/>
                    <a:pt x="550" y="117"/>
                    <a:pt x="550" y="117"/>
                  </a:cubicBezTo>
                  <a:cubicBezTo>
                    <a:pt x="549" y="118"/>
                    <a:pt x="549" y="119"/>
                    <a:pt x="549" y="119"/>
                  </a:cubicBezTo>
                  <a:cubicBezTo>
                    <a:pt x="549" y="120"/>
                    <a:pt x="549" y="121"/>
                    <a:pt x="550" y="122"/>
                  </a:cubicBezTo>
                  <a:cubicBezTo>
                    <a:pt x="550" y="123"/>
                    <a:pt x="551" y="124"/>
                    <a:pt x="552" y="124"/>
                  </a:cubicBezTo>
                  <a:cubicBezTo>
                    <a:pt x="553" y="126"/>
                    <a:pt x="555" y="128"/>
                    <a:pt x="558" y="130"/>
                  </a:cubicBezTo>
                  <a:cubicBezTo>
                    <a:pt x="568" y="138"/>
                    <a:pt x="588" y="150"/>
                    <a:pt x="612" y="165"/>
                  </a:cubicBezTo>
                  <a:cubicBezTo>
                    <a:pt x="647" y="187"/>
                    <a:pt x="692" y="213"/>
                    <a:pt x="728" y="234"/>
                  </a:cubicBezTo>
                  <a:cubicBezTo>
                    <a:pt x="746" y="245"/>
                    <a:pt x="762" y="254"/>
                    <a:pt x="773" y="261"/>
                  </a:cubicBezTo>
                  <a:cubicBezTo>
                    <a:pt x="778" y="264"/>
                    <a:pt x="783" y="267"/>
                    <a:pt x="786" y="269"/>
                  </a:cubicBezTo>
                  <a:cubicBezTo>
                    <a:pt x="787" y="270"/>
                    <a:pt x="788" y="270"/>
                    <a:pt x="789" y="271"/>
                  </a:cubicBezTo>
                  <a:cubicBezTo>
                    <a:pt x="790" y="271"/>
                    <a:pt x="790" y="271"/>
                    <a:pt x="790" y="271"/>
                  </a:cubicBezTo>
                  <a:cubicBezTo>
                    <a:pt x="791" y="270"/>
                    <a:pt x="791" y="270"/>
                    <a:pt x="791" y="270"/>
                  </a:cubicBezTo>
                  <a:cubicBezTo>
                    <a:pt x="790" y="271"/>
                    <a:pt x="790" y="271"/>
                    <a:pt x="790" y="271"/>
                  </a:cubicBezTo>
                  <a:cubicBezTo>
                    <a:pt x="790" y="271"/>
                    <a:pt x="790" y="271"/>
                    <a:pt x="790" y="271"/>
                  </a:cubicBezTo>
                  <a:cubicBezTo>
                    <a:pt x="791" y="270"/>
                    <a:pt x="791" y="270"/>
                    <a:pt x="791" y="270"/>
                  </a:cubicBezTo>
                  <a:cubicBezTo>
                    <a:pt x="790" y="271"/>
                    <a:pt x="790" y="271"/>
                    <a:pt x="790" y="271"/>
                  </a:cubicBezTo>
                  <a:cubicBezTo>
                    <a:pt x="792" y="269"/>
                    <a:pt x="792" y="269"/>
                    <a:pt x="792" y="269"/>
                  </a:cubicBezTo>
                  <a:cubicBezTo>
                    <a:pt x="789" y="271"/>
                    <a:pt x="789" y="271"/>
                    <a:pt x="789" y="271"/>
                  </a:cubicBezTo>
                  <a:cubicBezTo>
                    <a:pt x="790" y="271"/>
                    <a:pt x="790" y="271"/>
                    <a:pt x="790" y="271"/>
                  </a:cubicBezTo>
                  <a:cubicBezTo>
                    <a:pt x="792" y="269"/>
                    <a:pt x="792" y="269"/>
                    <a:pt x="792" y="269"/>
                  </a:cubicBezTo>
                  <a:cubicBezTo>
                    <a:pt x="789" y="271"/>
                    <a:pt x="789" y="271"/>
                    <a:pt x="789" y="271"/>
                  </a:cubicBezTo>
                  <a:cubicBezTo>
                    <a:pt x="793" y="269"/>
                    <a:pt x="793" y="269"/>
                    <a:pt x="793" y="269"/>
                  </a:cubicBezTo>
                  <a:cubicBezTo>
                    <a:pt x="789" y="269"/>
                    <a:pt x="789" y="269"/>
                    <a:pt x="789" y="269"/>
                  </a:cubicBezTo>
                  <a:cubicBezTo>
                    <a:pt x="789" y="270"/>
                    <a:pt x="789" y="270"/>
                    <a:pt x="789" y="271"/>
                  </a:cubicBezTo>
                  <a:cubicBezTo>
                    <a:pt x="793" y="269"/>
                    <a:pt x="793" y="269"/>
                    <a:pt x="793" y="269"/>
                  </a:cubicBezTo>
                  <a:cubicBezTo>
                    <a:pt x="789" y="269"/>
                    <a:pt x="789" y="269"/>
                    <a:pt x="789" y="269"/>
                  </a:cubicBezTo>
                  <a:cubicBezTo>
                    <a:pt x="793" y="269"/>
                    <a:pt x="793" y="269"/>
                    <a:pt x="793" y="269"/>
                  </a:cubicBezTo>
                  <a:cubicBezTo>
                    <a:pt x="789" y="267"/>
                    <a:pt x="789" y="267"/>
                    <a:pt x="789" y="267"/>
                  </a:cubicBezTo>
                  <a:cubicBezTo>
                    <a:pt x="789" y="267"/>
                    <a:pt x="789" y="268"/>
                    <a:pt x="789" y="269"/>
                  </a:cubicBezTo>
                  <a:cubicBezTo>
                    <a:pt x="793" y="269"/>
                    <a:pt x="793" y="269"/>
                    <a:pt x="793" y="269"/>
                  </a:cubicBezTo>
                  <a:cubicBezTo>
                    <a:pt x="789" y="267"/>
                    <a:pt x="789" y="267"/>
                    <a:pt x="789" y="267"/>
                  </a:cubicBezTo>
                  <a:cubicBezTo>
                    <a:pt x="789" y="267"/>
                    <a:pt x="789" y="267"/>
                    <a:pt x="789" y="267"/>
                  </a:cubicBezTo>
                  <a:cubicBezTo>
                    <a:pt x="792" y="268"/>
                    <a:pt x="792" y="268"/>
                    <a:pt x="792" y="268"/>
                  </a:cubicBezTo>
                  <a:cubicBezTo>
                    <a:pt x="791" y="265"/>
                    <a:pt x="791" y="265"/>
                    <a:pt x="791" y="265"/>
                  </a:cubicBezTo>
                  <a:cubicBezTo>
                    <a:pt x="791" y="265"/>
                    <a:pt x="790" y="266"/>
                    <a:pt x="789" y="267"/>
                  </a:cubicBezTo>
                  <a:cubicBezTo>
                    <a:pt x="792" y="268"/>
                    <a:pt x="792" y="268"/>
                    <a:pt x="792" y="268"/>
                  </a:cubicBezTo>
                  <a:cubicBezTo>
                    <a:pt x="791" y="265"/>
                    <a:pt x="791" y="265"/>
                    <a:pt x="791" y="265"/>
                  </a:cubicBezTo>
                  <a:cubicBezTo>
                    <a:pt x="792" y="267"/>
                    <a:pt x="792" y="267"/>
                    <a:pt x="792" y="267"/>
                  </a:cubicBezTo>
                  <a:cubicBezTo>
                    <a:pt x="792" y="265"/>
                    <a:pt x="792" y="265"/>
                    <a:pt x="792" y="265"/>
                  </a:cubicBezTo>
                  <a:cubicBezTo>
                    <a:pt x="792" y="265"/>
                    <a:pt x="792" y="265"/>
                    <a:pt x="791" y="265"/>
                  </a:cubicBezTo>
                  <a:cubicBezTo>
                    <a:pt x="792" y="267"/>
                    <a:pt x="792" y="267"/>
                    <a:pt x="792" y="267"/>
                  </a:cubicBezTo>
                  <a:cubicBezTo>
                    <a:pt x="792" y="265"/>
                    <a:pt x="792" y="265"/>
                    <a:pt x="792" y="265"/>
                  </a:cubicBezTo>
                  <a:cubicBezTo>
                    <a:pt x="792" y="266"/>
                    <a:pt x="792" y="266"/>
                    <a:pt x="792" y="266"/>
                  </a:cubicBezTo>
                  <a:cubicBezTo>
                    <a:pt x="792" y="265"/>
                    <a:pt x="792" y="265"/>
                    <a:pt x="792" y="265"/>
                  </a:cubicBezTo>
                  <a:cubicBezTo>
                    <a:pt x="792" y="265"/>
                    <a:pt x="792" y="265"/>
                    <a:pt x="792" y="265"/>
                  </a:cubicBezTo>
                  <a:cubicBezTo>
                    <a:pt x="792" y="266"/>
                    <a:pt x="792" y="266"/>
                    <a:pt x="792" y="266"/>
                  </a:cubicBezTo>
                  <a:cubicBezTo>
                    <a:pt x="792" y="265"/>
                    <a:pt x="792" y="265"/>
                    <a:pt x="792" y="265"/>
                  </a:cubicBezTo>
                  <a:cubicBezTo>
                    <a:pt x="792" y="265"/>
                    <a:pt x="791" y="265"/>
                    <a:pt x="791" y="265"/>
                  </a:cubicBezTo>
                  <a:cubicBezTo>
                    <a:pt x="787" y="264"/>
                    <a:pt x="781" y="261"/>
                    <a:pt x="772" y="257"/>
                  </a:cubicBezTo>
                  <a:cubicBezTo>
                    <a:pt x="741" y="241"/>
                    <a:pt x="684" y="209"/>
                    <a:pt x="635" y="181"/>
                  </a:cubicBezTo>
                  <a:cubicBezTo>
                    <a:pt x="610" y="167"/>
                    <a:pt x="587" y="154"/>
                    <a:pt x="571" y="144"/>
                  </a:cubicBezTo>
                  <a:cubicBezTo>
                    <a:pt x="563" y="140"/>
                    <a:pt x="556" y="136"/>
                    <a:pt x="551" y="133"/>
                  </a:cubicBezTo>
                  <a:cubicBezTo>
                    <a:pt x="546" y="130"/>
                    <a:pt x="544" y="129"/>
                    <a:pt x="544" y="129"/>
                  </a:cubicBezTo>
                  <a:cubicBezTo>
                    <a:pt x="542" y="128"/>
                    <a:pt x="540" y="128"/>
                    <a:pt x="538" y="130"/>
                  </a:cubicBezTo>
                  <a:cubicBezTo>
                    <a:pt x="538" y="131"/>
                    <a:pt x="538" y="132"/>
                    <a:pt x="538" y="133"/>
                  </a:cubicBezTo>
                  <a:cubicBezTo>
                    <a:pt x="538" y="134"/>
                    <a:pt x="538" y="134"/>
                    <a:pt x="538" y="135"/>
                  </a:cubicBezTo>
                  <a:cubicBezTo>
                    <a:pt x="539" y="136"/>
                    <a:pt x="540" y="137"/>
                    <a:pt x="541" y="138"/>
                  </a:cubicBezTo>
                  <a:cubicBezTo>
                    <a:pt x="542" y="140"/>
                    <a:pt x="545" y="142"/>
                    <a:pt x="548" y="144"/>
                  </a:cubicBezTo>
                  <a:cubicBezTo>
                    <a:pt x="559" y="153"/>
                    <a:pt x="581" y="167"/>
                    <a:pt x="607" y="183"/>
                  </a:cubicBezTo>
                  <a:cubicBezTo>
                    <a:pt x="647" y="207"/>
                    <a:pt x="696" y="236"/>
                    <a:pt x="736" y="259"/>
                  </a:cubicBezTo>
                  <a:cubicBezTo>
                    <a:pt x="756" y="271"/>
                    <a:pt x="773" y="281"/>
                    <a:pt x="785" y="289"/>
                  </a:cubicBezTo>
                  <a:cubicBezTo>
                    <a:pt x="792" y="292"/>
                    <a:pt x="797" y="295"/>
                    <a:pt x="800" y="298"/>
                  </a:cubicBezTo>
                  <a:cubicBezTo>
                    <a:pt x="802" y="299"/>
                    <a:pt x="803" y="300"/>
                    <a:pt x="804" y="300"/>
                  </a:cubicBezTo>
                  <a:cubicBezTo>
                    <a:pt x="804" y="300"/>
                    <a:pt x="804" y="301"/>
                    <a:pt x="804" y="301"/>
                  </a:cubicBezTo>
                  <a:cubicBezTo>
                    <a:pt x="804" y="301"/>
                    <a:pt x="804" y="301"/>
                    <a:pt x="804" y="301"/>
                  </a:cubicBezTo>
                  <a:cubicBezTo>
                    <a:pt x="806" y="299"/>
                    <a:pt x="806" y="299"/>
                    <a:pt x="806" y="299"/>
                  </a:cubicBezTo>
                  <a:cubicBezTo>
                    <a:pt x="804" y="300"/>
                    <a:pt x="804" y="300"/>
                    <a:pt x="804" y="300"/>
                  </a:cubicBezTo>
                  <a:cubicBezTo>
                    <a:pt x="804" y="301"/>
                    <a:pt x="804" y="301"/>
                    <a:pt x="804" y="301"/>
                  </a:cubicBezTo>
                  <a:cubicBezTo>
                    <a:pt x="806" y="299"/>
                    <a:pt x="806" y="299"/>
                    <a:pt x="806" y="299"/>
                  </a:cubicBezTo>
                  <a:cubicBezTo>
                    <a:pt x="804" y="300"/>
                    <a:pt x="804" y="300"/>
                    <a:pt x="804" y="300"/>
                  </a:cubicBezTo>
                  <a:cubicBezTo>
                    <a:pt x="807" y="298"/>
                    <a:pt x="807" y="298"/>
                    <a:pt x="807" y="298"/>
                  </a:cubicBezTo>
                  <a:cubicBezTo>
                    <a:pt x="804" y="300"/>
                    <a:pt x="804" y="300"/>
                    <a:pt x="804" y="300"/>
                  </a:cubicBezTo>
                  <a:cubicBezTo>
                    <a:pt x="804" y="300"/>
                    <a:pt x="804" y="300"/>
                    <a:pt x="804" y="300"/>
                  </a:cubicBezTo>
                  <a:cubicBezTo>
                    <a:pt x="807" y="298"/>
                    <a:pt x="807" y="298"/>
                    <a:pt x="807" y="298"/>
                  </a:cubicBezTo>
                  <a:cubicBezTo>
                    <a:pt x="804" y="300"/>
                    <a:pt x="804" y="300"/>
                    <a:pt x="804" y="300"/>
                  </a:cubicBezTo>
                  <a:cubicBezTo>
                    <a:pt x="807" y="298"/>
                    <a:pt x="807" y="298"/>
                    <a:pt x="807" y="298"/>
                  </a:cubicBezTo>
                  <a:cubicBezTo>
                    <a:pt x="803" y="298"/>
                    <a:pt x="803" y="298"/>
                    <a:pt x="803" y="298"/>
                  </a:cubicBezTo>
                  <a:cubicBezTo>
                    <a:pt x="803" y="299"/>
                    <a:pt x="804" y="299"/>
                    <a:pt x="804" y="300"/>
                  </a:cubicBezTo>
                  <a:cubicBezTo>
                    <a:pt x="807" y="298"/>
                    <a:pt x="807" y="298"/>
                    <a:pt x="807" y="298"/>
                  </a:cubicBezTo>
                  <a:cubicBezTo>
                    <a:pt x="803" y="298"/>
                    <a:pt x="803" y="298"/>
                    <a:pt x="803" y="298"/>
                  </a:cubicBezTo>
                  <a:cubicBezTo>
                    <a:pt x="807" y="298"/>
                    <a:pt x="807" y="298"/>
                    <a:pt x="807" y="298"/>
                  </a:cubicBezTo>
                  <a:cubicBezTo>
                    <a:pt x="804" y="296"/>
                    <a:pt x="804" y="296"/>
                    <a:pt x="804" y="296"/>
                  </a:cubicBezTo>
                  <a:cubicBezTo>
                    <a:pt x="804" y="297"/>
                    <a:pt x="803" y="297"/>
                    <a:pt x="803" y="298"/>
                  </a:cubicBezTo>
                  <a:cubicBezTo>
                    <a:pt x="807" y="298"/>
                    <a:pt x="807" y="298"/>
                    <a:pt x="807" y="298"/>
                  </a:cubicBezTo>
                  <a:cubicBezTo>
                    <a:pt x="804" y="296"/>
                    <a:pt x="804" y="296"/>
                    <a:pt x="804" y="296"/>
                  </a:cubicBezTo>
                  <a:cubicBezTo>
                    <a:pt x="807" y="298"/>
                    <a:pt x="807" y="298"/>
                    <a:pt x="807" y="298"/>
                  </a:cubicBezTo>
                  <a:cubicBezTo>
                    <a:pt x="804" y="296"/>
                    <a:pt x="804" y="296"/>
                    <a:pt x="804" y="296"/>
                  </a:cubicBezTo>
                  <a:cubicBezTo>
                    <a:pt x="807" y="298"/>
                    <a:pt x="807" y="298"/>
                    <a:pt x="807" y="298"/>
                  </a:cubicBezTo>
                  <a:cubicBezTo>
                    <a:pt x="806" y="294"/>
                    <a:pt x="806" y="294"/>
                    <a:pt x="806" y="294"/>
                  </a:cubicBezTo>
                  <a:cubicBezTo>
                    <a:pt x="806" y="294"/>
                    <a:pt x="805" y="295"/>
                    <a:pt x="804" y="296"/>
                  </a:cubicBezTo>
                  <a:cubicBezTo>
                    <a:pt x="807" y="298"/>
                    <a:pt x="807" y="298"/>
                    <a:pt x="807" y="298"/>
                  </a:cubicBezTo>
                  <a:cubicBezTo>
                    <a:pt x="806" y="294"/>
                    <a:pt x="806" y="294"/>
                    <a:pt x="806" y="294"/>
                  </a:cubicBezTo>
                  <a:cubicBezTo>
                    <a:pt x="807" y="298"/>
                    <a:pt x="807" y="298"/>
                    <a:pt x="807" y="298"/>
                  </a:cubicBezTo>
                  <a:cubicBezTo>
                    <a:pt x="807" y="294"/>
                    <a:pt x="807" y="294"/>
                    <a:pt x="807" y="294"/>
                  </a:cubicBezTo>
                  <a:cubicBezTo>
                    <a:pt x="807" y="294"/>
                    <a:pt x="807" y="294"/>
                    <a:pt x="806" y="294"/>
                  </a:cubicBezTo>
                  <a:cubicBezTo>
                    <a:pt x="807" y="298"/>
                    <a:pt x="807" y="298"/>
                    <a:pt x="807" y="298"/>
                  </a:cubicBezTo>
                  <a:cubicBezTo>
                    <a:pt x="807" y="294"/>
                    <a:pt x="807" y="294"/>
                    <a:pt x="807" y="294"/>
                  </a:cubicBezTo>
                  <a:cubicBezTo>
                    <a:pt x="807" y="297"/>
                    <a:pt x="807" y="297"/>
                    <a:pt x="807" y="297"/>
                  </a:cubicBezTo>
                  <a:cubicBezTo>
                    <a:pt x="808" y="294"/>
                    <a:pt x="808" y="294"/>
                    <a:pt x="808" y="294"/>
                  </a:cubicBezTo>
                  <a:cubicBezTo>
                    <a:pt x="808" y="294"/>
                    <a:pt x="808" y="294"/>
                    <a:pt x="807" y="294"/>
                  </a:cubicBezTo>
                  <a:cubicBezTo>
                    <a:pt x="807" y="297"/>
                    <a:pt x="807" y="297"/>
                    <a:pt x="807" y="297"/>
                  </a:cubicBezTo>
                  <a:cubicBezTo>
                    <a:pt x="808" y="294"/>
                    <a:pt x="808" y="294"/>
                    <a:pt x="808" y="294"/>
                  </a:cubicBezTo>
                  <a:cubicBezTo>
                    <a:pt x="808" y="296"/>
                    <a:pt x="808" y="296"/>
                    <a:pt x="808" y="296"/>
                  </a:cubicBezTo>
                  <a:cubicBezTo>
                    <a:pt x="808" y="294"/>
                    <a:pt x="808" y="294"/>
                    <a:pt x="808" y="294"/>
                  </a:cubicBezTo>
                  <a:cubicBezTo>
                    <a:pt x="808" y="294"/>
                    <a:pt x="808" y="294"/>
                    <a:pt x="808" y="294"/>
                  </a:cubicBezTo>
                  <a:cubicBezTo>
                    <a:pt x="808" y="296"/>
                    <a:pt x="808" y="296"/>
                    <a:pt x="808" y="296"/>
                  </a:cubicBezTo>
                  <a:cubicBezTo>
                    <a:pt x="808" y="294"/>
                    <a:pt x="808" y="294"/>
                    <a:pt x="808" y="294"/>
                  </a:cubicBezTo>
                  <a:cubicBezTo>
                    <a:pt x="808" y="294"/>
                    <a:pt x="808" y="294"/>
                    <a:pt x="808" y="294"/>
                  </a:cubicBezTo>
                  <a:cubicBezTo>
                    <a:pt x="808" y="294"/>
                    <a:pt x="808" y="294"/>
                    <a:pt x="807" y="294"/>
                  </a:cubicBezTo>
                  <a:cubicBezTo>
                    <a:pt x="804" y="292"/>
                    <a:pt x="797" y="288"/>
                    <a:pt x="787" y="283"/>
                  </a:cubicBezTo>
                  <a:cubicBezTo>
                    <a:pt x="755" y="264"/>
                    <a:pt x="691" y="227"/>
                    <a:pt x="636" y="195"/>
                  </a:cubicBezTo>
                  <a:cubicBezTo>
                    <a:pt x="608" y="179"/>
                    <a:pt x="582" y="163"/>
                    <a:pt x="563" y="152"/>
                  </a:cubicBezTo>
                  <a:cubicBezTo>
                    <a:pt x="554" y="147"/>
                    <a:pt x="546" y="142"/>
                    <a:pt x="541" y="139"/>
                  </a:cubicBezTo>
                  <a:cubicBezTo>
                    <a:pt x="536" y="136"/>
                    <a:pt x="533" y="134"/>
                    <a:pt x="533" y="134"/>
                  </a:cubicBezTo>
                  <a:cubicBezTo>
                    <a:pt x="531" y="133"/>
                    <a:pt x="529" y="134"/>
                    <a:pt x="527" y="136"/>
                  </a:cubicBezTo>
                  <a:cubicBezTo>
                    <a:pt x="526" y="138"/>
                    <a:pt x="527" y="140"/>
                    <a:pt x="529" y="141"/>
                  </a:cubicBezTo>
                  <a:cubicBezTo>
                    <a:pt x="815" y="320"/>
                    <a:pt x="815" y="320"/>
                    <a:pt x="815" y="320"/>
                  </a:cubicBezTo>
                  <a:cubicBezTo>
                    <a:pt x="817" y="316"/>
                    <a:pt x="817" y="316"/>
                    <a:pt x="817" y="316"/>
                  </a:cubicBezTo>
                  <a:cubicBezTo>
                    <a:pt x="813" y="314"/>
                    <a:pt x="813" y="314"/>
                    <a:pt x="813" y="314"/>
                  </a:cubicBezTo>
                  <a:cubicBezTo>
                    <a:pt x="817" y="316"/>
                    <a:pt x="817" y="316"/>
                    <a:pt x="817" y="316"/>
                  </a:cubicBezTo>
                  <a:cubicBezTo>
                    <a:pt x="815" y="313"/>
                    <a:pt x="815" y="313"/>
                    <a:pt x="815" y="313"/>
                  </a:cubicBezTo>
                  <a:cubicBezTo>
                    <a:pt x="815" y="313"/>
                    <a:pt x="814" y="313"/>
                    <a:pt x="813" y="314"/>
                  </a:cubicBezTo>
                  <a:cubicBezTo>
                    <a:pt x="817" y="316"/>
                    <a:pt x="817" y="316"/>
                    <a:pt x="817" y="316"/>
                  </a:cubicBezTo>
                  <a:cubicBezTo>
                    <a:pt x="815" y="313"/>
                    <a:pt x="815" y="313"/>
                    <a:pt x="815" y="313"/>
                  </a:cubicBezTo>
                  <a:cubicBezTo>
                    <a:pt x="817" y="316"/>
                    <a:pt x="817" y="316"/>
                    <a:pt x="817" y="316"/>
                  </a:cubicBezTo>
                  <a:cubicBezTo>
                    <a:pt x="817" y="312"/>
                    <a:pt x="817" y="312"/>
                    <a:pt x="817" y="312"/>
                  </a:cubicBezTo>
                  <a:cubicBezTo>
                    <a:pt x="816" y="312"/>
                    <a:pt x="816" y="313"/>
                    <a:pt x="815" y="313"/>
                  </a:cubicBezTo>
                  <a:cubicBezTo>
                    <a:pt x="817" y="316"/>
                    <a:pt x="817" y="316"/>
                    <a:pt x="817" y="316"/>
                  </a:cubicBezTo>
                  <a:cubicBezTo>
                    <a:pt x="817" y="312"/>
                    <a:pt x="817" y="312"/>
                    <a:pt x="817" y="312"/>
                  </a:cubicBezTo>
                  <a:cubicBezTo>
                    <a:pt x="817" y="316"/>
                    <a:pt x="817" y="316"/>
                    <a:pt x="817" y="316"/>
                  </a:cubicBezTo>
                  <a:cubicBezTo>
                    <a:pt x="817" y="313"/>
                    <a:pt x="817" y="313"/>
                    <a:pt x="817" y="313"/>
                  </a:cubicBezTo>
                  <a:cubicBezTo>
                    <a:pt x="817" y="313"/>
                    <a:pt x="817" y="312"/>
                    <a:pt x="817" y="312"/>
                  </a:cubicBezTo>
                  <a:cubicBezTo>
                    <a:pt x="817" y="316"/>
                    <a:pt x="817" y="316"/>
                    <a:pt x="817" y="316"/>
                  </a:cubicBezTo>
                  <a:cubicBezTo>
                    <a:pt x="817" y="313"/>
                    <a:pt x="817" y="313"/>
                    <a:pt x="817" y="313"/>
                  </a:cubicBezTo>
                  <a:cubicBezTo>
                    <a:pt x="817" y="314"/>
                    <a:pt x="817" y="314"/>
                    <a:pt x="817" y="314"/>
                  </a:cubicBezTo>
                  <a:cubicBezTo>
                    <a:pt x="817" y="313"/>
                    <a:pt x="817" y="313"/>
                    <a:pt x="817" y="313"/>
                  </a:cubicBezTo>
                  <a:cubicBezTo>
                    <a:pt x="817" y="313"/>
                    <a:pt x="817" y="313"/>
                    <a:pt x="817" y="313"/>
                  </a:cubicBezTo>
                  <a:cubicBezTo>
                    <a:pt x="817" y="314"/>
                    <a:pt x="817" y="314"/>
                    <a:pt x="817" y="314"/>
                  </a:cubicBezTo>
                  <a:cubicBezTo>
                    <a:pt x="817" y="313"/>
                    <a:pt x="817" y="313"/>
                    <a:pt x="817" y="313"/>
                  </a:cubicBezTo>
                  <a:cubicBezTo>
                    <a:pt x="817" y="313"/>
                    <a:pt x="817" y="313"/>
                    <a:pt x="817" y="313"/>
                  </a:cubicBezTo>
                  <a:cubicBezTo>
                    <a:pt x="817" y="312"/>
                    <a:pt x="815" y="311"/>
                    <a:pt x="812" y="310"/>
                  </a:cubicBezTo>
                  <a:cubicBezTo>
                    <a:pt x="801" y="304"/>
                    <a:pt x="779" y="291"/>
                    <a:pt x="752" y="275"/>
                  </a:cubicBezTo>
                  <a:cubicBezTo>
                    <a:pt x="710" y="251"/>
                    <a:pt x="656" y="219"/>
                    <a:pt x="611" y="193"/>
                  </a:cubicBezTo>
                  <a:cubicBezTo>
                    <a:pt x="589" y="180"/>
                    <a:pt x="568" y="169"/>
                    <a:pt x="552" y="161"/>
                  </a:cubicBezTo>
                  <a:cubicBezTo>
                    <a:pt x="545" y="157"/>
                    <a:pt x="538" y="153"/>
                    <a:pt x="533" y="151"/>
                  </a:cubicBezTo>
                  <a:cubicBezTo>
                    <a:pt x="530" y="150"/>
                    <a:pt x="528" y="149"/>
                    <a:pt x="526" y="148"/>
                  </a:cubicBezTo>
                  <a:cubicBezTo>
                    <a:pt x="524" y="148"/>
                    <a:pt x="523" y="147"/>
                    <a:pt x="521" y="147"/>
                  </a:cubicBezTo>
                  <a:cubicBezTo>
                    <a:pt x="520" y="147"/>
                    <a:pt x="520" y="147"/>
                    <a:pt x="519" y="147"/>
                  </a:cubicBezTo>
                  <a:cubicBezTo>
                    <a:pt x="518" y="148"/>
                    <a:pt x="517" y="148"/>
                    <a:pt x="517" y="149"/>
                  </a:cubicBezTo>
                  <a:cubicBezTo>
                    <a:pt x="515" y="151"/>
                    <a:pt x="516" y="154"/>
                    <a:pt x="518" y="155"/>
                  </a:cubicBezTo>
                  <a:cubicBezTo>
                    <a:pt x="833" y="352"/>
                    <a:pt x="833" y="352"/>
                    <a:pt x="833" y="352"/>
                  </a:cubicBezTo>
                  <a:cubicBezTo>
                    <a:pt x="835" y="348"/>
                    <a:pt x="835" y="348"/>
                    <a:pt x="835" y="348"/>
                  </a:cubicBezTo>
                  <a:cubicBezTo>
                    <a:pt x="837" y="345"/>
                    <a:pt x="837" y="345"/>
                    <a:pt x="837" y="345"/>
                  </a:cubicBezTo>
                  <a:cubicBezTo>
                    <a:pt x="837" y="345"/>
                    <a:pt x="758" y="298"/>
                    <a:pt x="677" y="251"/>
                  </a:cubicBezTo>
                  <a:cubicBezTo>
                    <a:pt x="637" y="228"/>
                    <a:pt x="596" y="204"/>
                    <a:pt x="565" y="187"/>
                  </a:cubicBezTo>
                  <a:cubicBezTo>
                    <a:pt x="550" y="178"/>
                    <a:pt x="537" y="171"/>
                    <a:pt x="527" y="165"/>
                  </a:cubicBezTo>
                  <a:cubicBezTo>
                    <a:pt x="522" y="163"/>
                    <a:pt x="518" y="161"/>
                    <a:pt x="515" y="159"/>
                  </a:cubicBezTo>
                  <a:cubicBezTo>
                    <a:pt x="514" y="159"/>
                    <a:pt x="513" y="158"/>
                    <a:pt x="512" y="158"/>
                  </a:cubicBezTo>
                  <a:cubicBezTo>
                    <a:pt x="511" y="158"/>
                    <a:pt x="511" y="157"/>
                    <a:pt x="510" y="157"/>
                  </a:cubicBezTo>
                  <a:cubicBezTo>
                    <a:pt x="510" y="157"/>
                    <a:pt x="510" y="157"/>
                    <a:pt x="509" y="157"/>
                  </a:cubicBezTo>
                  <a:cubicBezTo>
                    <a:pt x="508" y="157"/>
                    <a:pt x="508" y="157"/>
                    <a:pt x="507" y="157"/>
                  </a:cubicBezTo>
                  <a:cubicBezTo>
                    <a:pt x="507" y="157"/>
                    <a:pt x="506" y="158"/>
                    <a:pt x="505" y="159"/>
                  </a:cubicBezTo>
                  <a:cubicBezTo>
                    <a:pt x="504" y="161"/>
                    <a:pt x="504" y="163"/>
                    <a:pt x="506" y="164"/>
                  </a:cubicBezTo>
                  <a:cubicBezTo>
                    <a:pt x="613" y="231"/>
                    <a:pt x="613" y="231"/>
                    <a:pt x="613" y="231"/>
                  </a:cubicBezTo>
                  <a:cubicBezTo>
                    <a:pt x="503" y="167"/>
                    <a:pt x="503" y="167"/>
                    <a:pt x="503" y="167"/>
                  </a:cubicBezTo>
                  <a:cubicBezTo>
                    <a:pt x="501" y="166"/>
                    <a:pt x="499" y="166"/>
                    <a:pt x="498" y="168"/>
                  </a:cubicBezTo>
                  <a:cubicBezTo>
                    <a:pt x="497" y="170"/>
                    <a:pt x="497" y="173"/>
                    <a:pt x="499" y="174"/>
                  </a:cubicBezTo>
                  <a:cubicBezTo>
                    <a:pt x="857" y="397"/>
                    <a:pt x="857" y="397"/>
                    <a:pt x="857" y="397"/>
                  </a:cubicBezTo>
                  <a:cubicBezTo>
                    <a:pt x="859" y="394"/>
                    <a:pt x="859" y="394"/>
                    <a:pt x="859" y="394"/>
                  </a:cubicBezTo>
                  <a:cubicBezTo>
                    <a:pt x="861" y="391"/>
                    <a:pt x="861" y="391"/>
                    <a:pt x="861" y="391"/>
                  </a:cubicBezTo>
                  <a:cubicBezTo>
                    <a:pt x="861" y="391"/>
                    <a:pt x="773" y="338"/>
                    <a:pt x="683" y="285"/>
                  </a:cubicBezTo>
                  <a:cubicBezTo>
                    <a:pt x="638" y="258"/>
                    <a:pt x="592" y="232"/>
                    <a:pt x="557" y="212"/>
                  </a:cubicBezTo>
                  <a:cubicBezTo>
                    <a:pt x="539" y="202"/>
                    <a:pt x="524" y="194"/>
                    <a:pt x="513" y="188"/>
                  </a:cubicBezTo>
                  <a:cubicBezTo>
                    <a:pt x="507" y="185"/>
                    <a:pt x="502" y="183"/>
                    <a:pt x="499" y="181"/>
                  </a:cubicBezTo>
                  <a:cubicBezTo>
                    <a:pt x="497" y="180"/>
                    <a:pt x="495" y="180"/>
                    <a:pt x="494" y="179"/>
                  </a:cubicBezTo>
                  <a:cubicBezTo>
                    <a:pt x="493" y="179"/>
                    <a:pt x="493" y="179"/>
                    <a:pt x="492" y="179"/>
                  </a:cubicBezTo>
                  <a:cubicBezTo>
                    <a:pt x="491" y="179"/>
                    <a:pt x="491" y="178"/>
                    <a:pt x="490" y="178"/>
                  </a:cubicBezTo>
                  <a:cubicBezTo>
                    <a:pt x="490" y="178"/>
                    <a:pt x="489" y="179"/>
                    <a:pt x="488" y="179"/>
                  </a:cubicBezTo>
                  <a:cubicBezTo>
                    <a:pt x="488" y="179"/>
                    <a:pt x="487" y="180"/>
                    <a:pt x="486" y="181"/>
                  </a:cubicBezTo>
                  <a:cubicBezTo>
                    <a:pt x="490" y="183"/>
                    <a:pt x="490" y="183"/>
                    <a:pt x="490" y="183"/>
                  </a:cubicBezTo>
                  <a:cubicBezTo>
                    <a:pt x="486" y="180"/>
                    <a:pt x="486" y="180"/>
                    <a:pt x="486" y="180"/>
                  </a:cubicBezTo>
                  <a:cubicBezTo>
                    <a:pt x="486" y="181"/>
                    <a:pt x="486" y="182"/>
                    <a:pt x="486" y="183"/>
                  </a:cubicBezTo>
                  <a:cubicBezTo>
                    <a:pt x="486" y="184"/>
                    <a:pt x="486" y="184"/>
                    <a:pt x="486" y="185"/>
                  </a:cubicBezTo>
                  <a:cubicBezTo>
                    <a:pt x="487" y="185"/>
                    <a:pt x="487" y="186"/>
                    <a:pt x="487" y="186"/>
                  </a:cubicBezTo>
                  <a:cubicBezTo>
                    <a:pt x="487" y="186"/>
                    <a:pt x="488" y="186"/>
                    <a:pt x="488" y="187"/>
                  </a:cubicBezTo>
                  <a:cubicBezTo>
                    <a:pt x="489" y="188"/>
                    <a:pt x="492" y="189"/>
                    <a:pt x="496" y="192"/>
                  </a:cubicBezTo>
                  <a:cubicBezTo>
                    <a:pt x="524" y="210"/>
                    <a:pt x="618" y="265"/>
                    <a:pt x="705" y="318"/>
                  </a:cubicBezTo>
                  <a:cubicBezTo>
                    <a:pt x="748" y="344"/>
                    <a:pt x="790" y="370"/>
                    <a:pt x="821" y="389"/>
                  </a:cubicBezTo>
                  <a:cubicBezTo>
                    <a:pt x="836" y="399"/>
                    <a:pt x="849" y="407"/>
                    <a:pt x="857" y="414"/>
                  </a:cubicBezTo>
                  <a:cubicBezTo>
                    <a:pt x="862" y="417"/>
                    <a:pt x="865" y="419"/>
                    <a:pt x="867" y="421"/>
                  </a:cubicBezTo>
                  <a:cubicBezTo>
                    <a:pt x="868" y="422"/>
                    <a:pt x="869" y="423"/>
                    <a:pt x="870" y="423"/>
                  </a:cubicBezTo>
                  <a:cubicBezTo>
                    <a:pt x="870" y="424"/>
                    <a:pt x="870" y="424"/>
                    <a:pt x="870" y="424"/>
                  </a:cubicBezTo>
                  <a:cubicBezTo>
                    <a:pt x="870" y="424"/>
                    <a:pt x="870" y="424"/>
                    <a:pt x="870" y="424"/>
                  </a:cubicBezTo>
                  <a:cubicBezTo>
                    <a:pt x="872" y="422"/>
                    <a:pt x="872" y="422"/>
                    <a:pt x="872" y="422"/>
                  </a:cubicBezTo>
                  <a:cubicBezTo>
                    <a:pt x="870" y="422"/>
                    <a:pt x="870" y="422"/>
                    <a:pt x="870" y="422"/>
                  </a:cubicBezTo>
                  <a:cubicBezTo>
                    <a:pt x="870" y="423"/>
                    <a:pt x="870" y="424"/>
                    <a:pt x="870" y="424"/>
                  </a:cubicBezTo>
                  <a:cubicBezTo>
                    <a:pt x="872" y="422"/>
                    <a:pt x="872" y="422"/>
                    <a:pt x="872" y="422"/>
                  </a:cubicBezTo>
                  <a:cubicBezTo>
                    <a:pt x="870" y="422"/>
                    <a:pt x="870" y="422"/>
                    <a:pt x="870" y="422"/>
                  </a:cubicBezTo>
                  <a:cubicBezTo>
                    <a:pt x="873" y="422"/>
                    <a:pt x="873" y="422"/>
                    <a:pt x="873" y="422"/>
                  </a:cubicBezTo>
                  <a:cubicBezTo>
                    <a:pt x="870" y="420"/>
                    <a:pt x="870" y="420"/>
                    <a:pt x="870" y="420"/>
                  </a:cubicBezTo>
                  <a:cubicBezTo>
                    <a:pt x="870" y="421"/>
                    <a:pt x="870" y="422"/>
                    <a:pt x="870" y="422"/>
                  </a:cubicBezTo>
                  <a:cubicBezTo>
                    <a:pt x="873" y="422"/>
                    <a:pt x="873" y="422"/>
                    <a:pt x="873" y="422"/>
                  </a:cubicBezTo>
                  <a:cubicBezTo>
                    <a:pt x="870" y="420"/>
                    <a:pt x="870" y="420"/>
                    <a:pt x="870" y="420"/>
                  </a:cubicBezTo>
                  <a:cubicBezTo>
                    <a:pt x="874" y="423"/>
                    <a:pt x="874" y="423"/>
                    <a:pt x="874" y="423"/>
                  </a:cubicBezTo>
                  <a:cubicBezTo>
                    <a:pt x="876" y="419"/>
                    <a:pt x="876" y="419"/>
                    <a:pt x="876" y="419"/>
                  </a:cubicBezTo>
                  <a:cubicBezTo>
                    <a:pt x="489" y="191"/>
                    <a:pt x="489" y="191"/>
                    <a:pt x="489" y="191"/>
                  </a:cubicBezTo>
                  <a:cubicBezTo>
                    <a:pt x="487" y="189"/>
                    <a:pt x="485" y="190"/>
                    <a:pt x="484" y="192"/>
                  </a:cubicBezTo>
                  <a:cubicBezTo>
                    <a:pt x="483" y="193"/>
                    <a:pt x="483" y="193"/>
                    <a:pt x="483" y="194"/>
                  </a:cubicBezTo>
                  <a:cubicBezTo>
                    <a:pt x="483" y="195"/>
                    <a:pt x="483" y="195"/>
                    <a:pt x="483" y="196"/>
                  </a:cubicBezTo>
                  <a:cubicBezTo>
                    <a:pt x="484" y="196"/>
                    <a:pt x="484" y="197"/>
                    <a:pt x="484" y="197"/>
                  </a:cubicBezTo>
                  <a:cubicBezTo>
                    <a:pt x="484" y="197"/>
                    <a:pt x="485" y="198"/>
                    <a:pt x="485" y="198"/>
                  </a:cubicBezTo>
                  <a:cubicBezTo>
                    <a:pt x="487" y="199"/>
                    <a:pt x="489" y="201"/>
                    <a:pt x="493" y="204"/>
                  </a:cubicBezTo>
                  <a:cubicBezTo>
                    <a:pt x="508" y="214"/>
                    <a:pt x="540" y="234"/>
                    <a:pt x="579" y="259"/>
                  </a:cubicBezTo>
                  <a:cubicBezTo>
                    <a:pt x="697" y="333"/>
                    <a:pt x="884" y="447"/>
                    <a:pt x="884" y="447"/>
                  </a:cubicBezTo>
                  <a:cubicBezTo>
                    <a:pt x="886" y="443"/>
                    <a:pt x="886" y="443"/>
                    <a:pt x="886" y="443"/>
                  </a:cubicBezTo>
                  <a:cubicBezTo>
                    <a:pt x="888" y="440"/>
                    <a:pt x="888" y="440"/>
                    <a:pt x="888" y="440"/>
                  </a:cubicBezTo>
                  <a:cubicBezTo>
                    <a:pt x="477" y="202"/>
                    <a:pt x="477" y="202"/>
                    <a:pt x="477" y="202"/>
                  </a:cubicBezTo>
                  <a:cubicBezTo>
                    <a:pt x="475" y="201"/>
                    <a:pt x="473" y="201"/>
                    <a:pt x="472" y="203"/>
                  </a:cubicBezTo>
                  <a:cubicBezTo>
                    <a:pt x="471" y="204"/>
                    <a:pt x="471" y="204"/>
                    <a:pt x="471" y="205"/>
                  </a:cubicBezTo>
                  <a:cubicBezTo>
                    <a:pt x="471" y="206"/>
                    <a:pt x="472" y="207"/>
                    <a:pt x="472" y="207"/>
                  </a:cubicBezTo>
                  <a:cubicBezTo>
                    <a:pt x="472" y="208"/>
                    <a:pt x="472" y="208"/>
                    <a:pt x="472" y="208"/>
                  </a:cubicBezTo>
                  <a:cubicBezTo>
                    <a:pt x="473" y="209"/>
                    <a:pt x="473" y="209"/>
                    <a:pt x="474" y="209"/>
                  </a:cubicBezTo>
                  <a:cubicBezTo>
                    <a:pt x="475" y="211"/>
                    <a:pt x="478" y="213"/>
                    <a:pt x="482" y="215"/>
                  </a:cubicBezTo>
                  <a:cubicBezTo>
                    <a:pt x="498" y="226"/>
                    <a:pt x="532" y="247"/>
                    <a:pt x="575" y="273"/>
                  </a:cubicBezTo>
                  <a:cubicBezTo>
                    <a:pt x="638" y="312"/>
                    <a:pt x="720" y="362"/>
                    <a:pt x="786" y="403"/>
                  </a:cubicBezTo>
                  <a:cubicBezTo>
                    <a:pt x="819" y="423"/>
                    <a:pt x="848" y="441"/>
                    <a:pt x="869" y="454"/>
                  </a:cubicBezTo>
                  <a:cubicBezTo>
                    <a:pt x="879" y="461"/>
                    <a:pt x="888" y="466"/>
                    <a:pt x="893" y="470"/>
                  </a:cubicBezTo>
                  <a:cubicBezTo>
                    <a:pt x="896" y="472"/>
                    <a:pt x="898" y="473"/>
                    <a:pt x="900" y="474"/>
                  </a:cubicBezTo>
                  <a:cubicBezTo>
                    <a:pt x="901" y="475"/>
                    <a:pt x="901" y="475"/>
                    <a:pt x="901" y="476"/>
                  </a:cubicBezTo>
                  <a:cubicBezTo>
                    <a:pt x="901" y="476"/>
                    <a:pt x="901" y="476"/>
                    <a:pt x="901" y="476"/>
                  </a:cubicBezTo>
                  <a:cubicBezTo>
                    <a:pt x="903" y="474"/>
                    <a:pt x="903" y="474"/>
                    <a:pt x="903" y="474"/>
                  </a:cubicBezTo>
                  <a:cubicBezTo>
                    <a:pt x="901" y="475"/>
                    <a:pt x="901" y="475"/>
                    <a:pt x="901" y="475"/>
                  </a:cubicBezTo>
                  <a:cubicBezTo>
                    <a:pt x="901" y="476"/>
                    <a:pt x="901" y="476"/>
                    <a:pt x="901" y="476"/>
                  </a:cubicBezTo>
                  <a:cubicBezTo>
                    <a:pt x="903" y="474"/>
                    <a:pt x="903" y="474"/>
                    <a:pt x="903" y="474"/>
                  </a:cubicBezTo>
                  <a:cubicBezTo>
                    <a:pt x="901" y="475"/>
                    <a:pt x="901" y="475"/>
                    <a:pt x="901" y="475"/>
                  </a:cubicBezTo>
                  <a:cubicBezTo>
                    <a:pt x="904" y="473"/>
                    <a:pt x="904" y="473"/>
                    <a:pt x="904" y="473"/>
                  </a:cubicBezTo>
                  <a:cubicBezTo>
                    <a:pt x="901" y="475"/>
                    <a:pt x="901" y="475"/>
                    <a:pt x="901" y="475"/>
                  </a:cubicBezTo>
                  <a:cubicBezTo>
                    <a:pt x="901" y="475"/>
                    <a:pt x="901" y="475"/>
                    <a:pt x="901" y="475"/>
                  </a:cubicBezTo>
                  <a:cubicBezTo>
                    <a:pt x="904" y="473"/>
                    <a:pt x="904" y="473"/>
                    <a:pt x="904" y="473"/>
                  </a:cubicBezTo>
                  <a:cubicBezTo>
                    <a:pt x="901" y="475"/>
                    <a:pt x="901" y="475"/>
                    <a:pt x="901" y="475"/>
                  </a:cubicBezTo>
                  <a:cubicBezTo>
                    <a:pt x="904" y="473"/>
                    <a:pt x="904" y="473"/>
                    <a:pt x="904" y="473"/>
                  </a:cubicBezTo>
                  <a:cubicBezTo>
                    <a:pt x="900" y="473"/>
                    <a:pt x="900" y="473"/>
                    <a:pt x="900" y="473"/>
                  </a:cubicBezTo>
                  <a:cubicBezTo>
                    <a:pt x="901" y="474"/>
                    <a:pt x="901" y="475"/>
                    <a:pt x="901" y="475"/>
                  </a:cubicBezTo>
                  <a:cubicBezTo>
                    <a:pt x="904" y="473"/>
                    <a:pt x="904" y="473"/>
                    <a:pt x="904" y="473"/>
                  </a:cubicBezTo>
                  <a:cubicBezTo>
                    <a:pt x="900" y="473"/>
                    <a:pt x="900" y="473"/>
                    <a:pt x="900" y="473"/>
                  </a:cubicBezTo>
                  <a:cubicBezTo>
                    <a:pt x="904" y="473"/>
                    <a:pt x="904" y="473"/>
                    <a:pt x="904" y="473"/>
                  </a:cubicBezTo>
                  <a:cubicBezTo>
                    <a:pt x="901" y="471"/>
                    <a:pt x="901" y="471"/>
                    <a:pt x="901" y="471"/>
                  </a:cubicBezTo>
                  <a:cubicBezTo>
                    <a:pt x="901" y="472"/>
                    <a:pt x="900" y="473"/>
                    <a:pt x="900" y="473"/>
                  </a:cubicBezTo>
                  <a:cubicBezTo>
                    <a:pt x="904" y="473"/>
                    <a:pt x="904" y="473"/>
                    <a:pt x="904" y="473"/>
                  </a:cubicBezTo>
                  <a:cubicBezTo>
                    <a:pt x="901" y="471"/>
                    <a:pt x="901" y="471"/>
                    <a:pt x="901" y="471"/>
                  </a:cubicBezTo>
                  <a:cubicBezTo>
                    <a:pt x="904" y="473"/>
                    <a:pt x="904" y="473"/>
                    <a:pt x="904" y="473"/>
                  </a:cubicBezTo>
                  <a:cubicBezTo>
                    <a:pt x="901" y="471"/>
                    <a:pt x="901" y="471"/>
                    <a:pt x="901" y="471"/>
                  </a:cubicBezTo>
                  <a:cubicBezTo>
                    <a:pt x="904" y="473"/>
                    <a:pt x="904" y="473"/>
                    <a:pt x="904" y="473"/>
                  </a:cubicBezTo>
                  <a:cubicBezTo>
                    <a:pt x="903" y="470"/>
                    <a:pt x="903" y="470"/>
                    <a:pt x="903" y="470"/>
                  </a:cubicBezTo>
                  <a:cubicBezTo>
                    <a:pt x="902" y="470"/>
                    <a:pt x="902" y="470"/>
                    <a:pt x="901" y="471"/>
                  </a:cubicBezTo>
                  <a:cubicBezTo>
                    <a:pt x="904" y="473"/>
                    <a:pt x="904" y="473"/>
                    <a:pt x="904" y="473"/>
                  </a:cubicBezTo>
                  <a:cubicBezTo>
                    <a:pt x="903" y="470"/>
                    <a:pt x="903" y="470"/>
                    <a:pt x="903" y="470"/>
                  </a:cubicBezTo>
                  <a:cubicBezTo>
                    <a:pt x="903" y="472"/>
                    <a:pt x="903" y="472"/>
                    <a:pt x="903" y="472"/>
                  </a:cubicBezTo>
                  <a:cubicBezTo>
                    <a:pt x="903" y="470"/>
                    <a:pt x="903" y="470"/>
                    <a:pt x="903" y="470"/>
                  </a:cubicBezTo>
                  <a:cubicBezTo>
                    <a:pt x="903" y="470"/>
                    <a:pt x="903" y="470"/>
                    <a:pt x="903" y="470"/>
                  </a:cubicBezTo>
                  <a:cubicBezTo>
                    <a:pt x="903" y="472"/>
                    <a:pt x="903" y="472"/>
                    <a:pt x="903" y="472"/>
                  </a:cubicBezTo>
                  <a:cubicBezTo>
                    <a:pt x="903" y="470"/>
                    <a:pt x="903" y="470"/>
                    <a:pt x="903" y="470"/>
                  </a:cubicBezTo>
                  <a:cubicBezTo>
                    <a:pt x="903" y="470"/>
                    <a:pt x="903" y="470"/>
                    <a:pt x="903" y="470"/>
                  </a:cubicBezTo>
                  <a:cubicBezTo>
                    <a:pt x="903" y="470"/>
                    <a:pt x="903" y="470"/>
                    <a:pt x="903" y="470"/>
                  </a:cubicBezTo>
                  <a:cubicBezTo>
                    <a:pt x="903" y="470"/>
                    <a:pt x="903" y="470"/>
                    <a:pt x="903" y="470"/>
                  </a:cubicBezTo>
                  <a:cubicBezTo>
                    <a:pt x="903" y="470"/>
                    <a:pt x="903" y="470"/>
                    <a:pt x="903" y="470"/>
                  </a:cubicBezTo>
                  <a:cubicBezTo>
                    <a:pt x="903" y="470"/>
                    <a:pt x="903" y="470"/>
                    <a:pt x="903" y="470"/>
                  </a:cubicBezTo>
                  <a:cubicBezTo>
                    <a:pt x="903" y="470"/>
                    <a:pt x="902" y="470"/>
                    <a:pt x="900" y="469"/>
                  </a:cubicBezTo>
                  <a:cubicBezTo>
                    <a:pt x="897" y="468"/>
                    <a:pt x="893" y="467"/>
                    <a:pt x="887" y="464"/>
                  </a:cubicBezTo>
                  <a:cubicBezTo>
                    <a:pt x="867" y="455"/>
                    <a:pt x="830" y="434"/>
                    <a:pt x="787" y="409"/>
                  </a:cubicBezTo>
                  <a:cubicBezTo>
                    <a:pt x="722" y="371"/>
                    <a:pt x="642" y="323"/>
                    <a:pt x="579" y="284"/>
                  </a:cubicBezTo>
                  <a:cubicBezTo>
                    <a:pt x="547" y="264"/>
                    <a:pt x="519" y="247"/>
                    <a:pt x="500" y="235"/>
                  </a:cubicBezTo>
                  <a:cubicBezTo>
                    <a:pt x="490" y="228"/>
                    <a:pt x="482" y="223"/>
                    <a:pt x="477" y="220"/>
                  </a:cubicBezTo>
                  <a:cubicBezTo>
                    <a:pt x="471" y="217"/>
                    <a:pt x="468" y="215"/>
                    <a:pt x="468" y="215"/>
                  </a:cubicBezTo>
                  <a:cubicBezTo>
                    <a:pt x="466" y="218"/>
                    <a:pt x="466" y="218"/>
                    <a:pt x="466" y="218"/>
                  </a:cubicBezTo>
                  <a:cubicBezTo>
                    <a:pt x="464" y="222"/>
                    <a:pt x="464" y="222"/>
                    <a:pt x="464" y="222"/>
                  </a:cubicBezTo>
                  <a:cubicBezTo>
                    <a:pt x="464" y="222"/>
                    <a:pt x="466" y="223"/>
                    <a:pt x="469" y="225"/>
                  </a:cubicBezTo>
                  <a:cubicBezTo>
                    <a:pt x="494" y="239"/>
                    <a:pt x="605" y="306"/>
                    <a:pt x="710" y="371"/>
                  </a:cubicBezTo>
                  <a:cubicBezTo>
                    <a:pt x="762" y="403"/>
                    <a:pt x="813" y="434"/>
                    <a:pt x="851" y="459"/>
                  </a:cubicBezTo>
                  <a:cubicBezTo>
                    <a:pt x="870" y="471"/>
                    <a:pt x="886" y="481"/>
                    <a:pt x="896" y="489"/>
                  </a:cubicBezTo>
                  <a:cubicBezTo>
                    <a:pt x="902" y="492"/>
                    <a:pt x="906" y="495"/>
                    <a:pt x="909" y="498"/>
                  </a:cubicBezTo>
                  <a:cubicBezTo>
                    <a:pt x="910" y="499"/>
                    <a:pt x="911" y="500"/>
                    <a:pt x="912" y="500"/>
                  </a:cubicBezTo>
                  <a:cubicBezTo>
                    <a:pt x="912" y="501"/>
                    <a:pt x="912" y="501"/>
                    <a:pt x="912" y="501"/>
                  </a:cubicBezTo>
                  <a:cubicBezTo>
                    <a:pt x="912" y="501"/>
                    <a:pt x="912" y="501"/>
                    <a:pt x="912" y="501"/>
                  </a:cubicBezTo>
                  <a:cubicBezTo>
                    <a:pt x="913" y="500"/>
                    <a:pt x="913" y="500"/>
                    <a:pt x="913" y="500"/>
                  </a:cubicBezTo>
                  <a:cubicBezTo>
                    <a:pt x="912" y="501"/>
                    <a:pt x="912" y="501"/>
                    <a:pt x="912" y="501"/>
                  </a:cubicBezTo>
                  <a:cubicBezTo>
                    <a:pt x="912" y="501"/>
                    <a:pt x="912" y="501"/>
                    <a:pt x="912" y="501"/>
                  </a:cubicBezTo>
                  <a:cubicBezTo>
                    <a:pt x="913" y="500"/>
                    <a:pt x="913" y="500"/>
                    <a:pt x="913" y="500"/>
                  </a:cubicBezTo>
                  <a:cubicBezTo>
                    <a:pt x="912" y="501"/>
                    <a:pt x="912" y="501"/>
                    <a:pt x="912" y="501"/>
                  </a:cubicBezTo>
                  <a:cubicBezTo>
                    <a:pt x="915" y="499"/>
                    <a:pt x="915" y="499"/>
                    <a:pt x="915" y="499"/>
                  </a:cubicBezTo>
                  <a:cubicBezTo>
                    <a:pt x="912" y="499"/>
                    <a:pt x="912" y="499"/>
                    <a:pt x="912" y="499"/>
                  </a:cubicBezTo>
                  <a:cubicBezTo>
                    <a:pt x="912" y="500"/>
                    <a:pt x="912" y="500"/>
                    <a:pt x="912" y="501"/>
                  </a:cubicBezTo>
                  <a:cubicBezTo>
                    <a:pt x="915" y="499"/>
                    <a:pt x="915" y="499"/>
                    <a:pt x="915" y="499"/>
                  </a:cubicBezTo>
                  <a:cubicBezTo>
                    <a:pt x="912" y="499"/>
                    <a:pt x="912" y="499"/>
                    <a:pt x="912" y="499"/>
                  </a:cubicBezTo>
                  <a:cubicBezTo>
                    <a:pt x="916" y="499"/>
                    <a:pt x="916" y="499"/>
                    <a:pt x="916" y="499"/>
                  </a:cubicBezTo>
                  <a:cubicBezTo>
                    <a:pt x="912" y="497"/>
                    <a:pt x="912" y="497"/>
                    <a:pt x="912" y="497"/>
                  </a:cubicBezTo>
                  <a:cubicBezTo>
                    <a:pt x="912" y="498"/>
                    <a:pt x="912" y="499"/>
                    <a:pt x="912" y="499"/>
                  </a:cubicBezTo>
                  <a:cubicBezTo>
                    <a:pt x="916" y="499"/>
                    <a:pt x="916" y="499"/>
                    <a:pt x="916" y="499"/>
                  </a:cubicBezTo>
                  <a:cubicBezTo>
                    <a:pt x="912" y="497"/>
                    <a:pt x="912" y="497"/>
                    <a:pt x="912" y="497"/>
                  </a:cubicBezTo>
                  <a:cubicBezTo>
                    <a:pt x="912" y="497"/>
                    <a:pt x="912" y="497"/>
                    <a:pt x="912" y="497"/>
                  </a:cubicBezTo>
                  <a:cubicBezTo>
                    <a:pt x="915" y="499"/>
                    <a:pt x="915" y="499"/>
                    <a:pt x="915" y="499"/>
                  </a:cubicBezTo>
                  <a:cubicBezTo>
                    <a:pt x="914" y="496"/>
                    <a:pt x="914" y="496"/>
                    <a:pt x="914" y="496"/>
                  </a:cubicBezTo>
                  <a:cubicBezTo>
                    <a:pt x="914" y="496"/>
                    <a:pt x="913" y="496"/>
                    <a:pt x="912" y="497"/>
                  </a:cubicBezTo>
                  <a:cubicBezTo>
                    <a:pt x="915" y="499"/>
                    <a:pt x="915" y="499"/>
                    <a:pt x="915" y="499"/>
                  </a:cubicBezTo>
                  <a:cubicBezTo>
                    <a:pt x="914" y="496"/>
                    <a:pt x="914" y="496"/>
                    <a:pt x="914" y="496"/>
                  </a:cubicBezTo>
                  <a:cubicBezTo>
                    <a:pt x="915" y="498"/>
                    <a:pt x="915" y="498"/>
                    <a:pt x="915" y="498"/>
                  </a:cubicBezTo>
                  <a:cubicBezTo>
                    <a:pt x="915" y="496"/>
                    <a:pt x="915" y="496"/>
                    <a:pt x="915" y="496"/>
                  </a:cubicBezTo>
                  <a:cubicBezTo>
                    <a:pt x="915" y="496"/>
                    <a:pt x="915" y="496"/>
                    <a:pt x="914" y="496"/>
                  </a:cubicBezTo>
                  <a:cubicBezTo>
                    <a:pt x="915" y="498"/>
                    <a:pt x="915" y="498"/>
                    <a:pt x="915" y="498"/>
                  </a:cubicBezTo>
                  <a:cubicBezTo>
                    <a:pt x="915" y="496"/>
                    <a:pt x="915" y="496"/>
                    <a:pt x="915" y="496"/>
                  </a:cubicBezTo>
                  <a:cubicBezTo>
                    <a:pt x="915" y="496"/>
                    <a:pt x="915" y="496"/>
                    <a:pt x="915" y="496"/>
                  </a:cubicBezTo>
                  <a:cubicBezTo>
                    <a:pt x="915" y="496"/>
                    <a:pt x="915" y="496"/>
                    <a:pt x="915" y="496"/>
                  </a:cubicBezTo>
                  <a:cubicBezTo>
                    <a:pt x="915" y="496"/>
                    <a:pt x="915" y="496"/>
                    <a:pt x="915" y="496"/>
                  </a:cubicBezTo>
                  <a:cubicBezTo>
                    <a:pt x="915" y="496"/>
                    <a:pt x="915" y="496"/>
                    <a:pt x="915" y="496"/>
                  </a:cubicBezTo>
                  <a:cubicBezTo>
                    <a:pt x="915" y="496"/>
                    <a:pt x="915" y="496"/>
                    <a:pt x="915" y="496"/>
                  </a:cubicBezTo>
                  <a:cubicBezTo>
                    <a:pt x="915" y="496"/>
                    <a:pt x="914" y="495"/>
                    <a:pt x="912" y="495"/>
                  </a:cubicBezTo>
                  <a:cubicBezTo>
                    <a:pt x="909" y="494"/>
                    <a:pt x="905" y="492"/>
                    <a:pt x="899" y="489"/>
                  </a:cubicBezTo>
                  <a:cubicBezTo>
                    <a:pt x="878" y="478"/>
                    <a:pt x="840" y="456"/>
                    <a:pt x="794" y="430"/>
                  </a:cubicBezTo>
                  <a:cubicBezTo>
                    <a:pt x="726" y="389"/>
                    <a:pt x="642" y="337"/>
                    <a:pt x="575" y="296"/>
                  </a:cubicBezTo>
                  <a:cubicBezTo>
                    <a:pt x="541" y="275"/>
                    <a:pt x="512" y="257"/>
                    <a:pt x="491" y="244"/>
                  </a:cubicBezTo>
                  <a:cubicBezTo>
                    <a:pt x="480" y="237"/>
                    <a:pt x="472" y="232"/>
                    <a:pt x="466" y="229"/>
                  </a:cubicBezTo>
                  <a:cubicBezTo>
                    <a:pt x="461" y="225"/>
                    <a:pt x="457" y="223"/>
                    <a:pt x="457" y="223"/>
                  </a:cubicBezTo>
                  <a:cubicBezTo>
                    <a:pt x="457" y="222"/>
                    <a:pt x="456" y="222"/>
                    <a:pt x="454" y="222"/>
                  </a:cubicBezTo>
                  <a:cubicBezTo>
                    <a:pt x="453" y="223"/>
                    <a:pt x="453" y="223"/>
                    <a:pt x="452" y="224"/>
                  </a:cubicBezTo>
                  <a:cubicBezTo>
                    <a:pt x="451" y="225"/>
                    <a:pt x="451" y="226"/>
                    <a:pt x="451" y="227"/>
                  </a:cubicBezTo>
                  <a:cubicBezTo>
                    <a:pt x="452" y="228"/>
                    <a:pt x="452" y="229"/>
                    <a:pt x="453" y="230"/>
                  </a:cubicBezTo>
                  <a:cubicBezTo>
                    <a:pt x="931" y="528"/>
                    <a:pt x="931" y="528"/>
                    <a:pt x="931" y="528"/>
                  </a:cubicBezTo>
                  <a:cubicBezTo>
                    <a:pt x="933" y="525"/>
                    <a:pt x="933" y="525"/>
                    <a:pt x="933" y="525"/>
                  </a:cubicBezTo>
                  <a:cubicBezTo>
                    <a:pt x="930" y="523"/>
                    <a:pt x="930" y="523"/>
                    <a:pt x="930" y="523"/>
                  </a:cubicBezTo>
                  <a:cubicBezTo>
                    <a:pt x="933" y="525"/>
                    <a:pt x="933" y="525"/>
                    <a:pt x="933" y="525"/>
                  </a:cubicBezTo>
                  <a:cubicBezTo>
                    <a:pt x="932" y="521"/>
                    <a:pt x="932" y="521"/>
                    <a:pt x="932" y="521"/>
                  </a:cubicBezTo>
                  <a:cubicBezTo>
                    <a:pt x="931" y="522"/>
                    <a:pt x="930" y="522"/>
                    <a:pt x="930" y="523"/>
                  </a:cubicBezTo>
                  <a:cubicBezTo>
                    <a:pt x="933" y="525"/>
                    <a:pt x="933" y="525"/>
                    <a:pt x="933" y="525"/>
                  </a:cubicBezTo>
                  <a:cubicBezTo>
                    <a:pt x="932" y="521"/>
                    <a:pt x="932" y="521"/>
                    <a:pt x="932" y="521"/>
                  </a:cubicBezTo>
                  <a:cubicBezTo>
                    <a:pt x="933" y="524"/>
                    <a:pt x="933" y="524"/>
                    <a:pt x="933" y="524"/>
                  </a:cubicBezTo>
                  <a:cubicBezTo>
                    <a:pt x="933" y="521"/>
                    <a:pt x="933" y="521"/>
                    <a:pt x="933" y="521"/>
                  </a:cubicBezTo>
                  <a:cubicBezTo>
                    <a:pt x="932" y="521"/>
                    <a:pt x="932" y="521"/>
                    <a:pt x="932" y="521"/>
                  </a:cubicBezTo>
                  <a:cubicBezTo>
                    <a:pt x="933" y="524"/>
                    <a:pt x="933" y="524"/>
                    <a:pt x="933" y="524"/>
                  </a:cubicBezTo>
                  <a:cubicBezTo>
                    <a:pt x="933" y="521"/>
                    <a:pt x="933" y="521"/>
                    <a:pt x="933" y="521"/>
                  </a:cubicBezTo>
                  <a:cubicBezTo>
                    <a:pt x="933" y="522"/>
                    <a:pt x="933" y="522"/>
                    <a:pt x="933" y="522"/>
                  </a:cubicBezTo>
                  <a:cubicBezTo>
                    <a:pt x="933" y="521"/>
                    <a:pt x="933" y="521"/>
                    <a:pt x="933" y="521"/>
                  </a:cubicBezTo>
                  <a:cubicBezTo>
                    <a:pt x="933" y="521"/>
                    <a:pt x="933" y="521"/>
                    <a:pt x="933" y="521"/>
                  </a:cubicBezTo>
                  <a:cubicBezTo>
                    <a:pt x="933" y="522"/>
                    <a:pt x="933" y="522"/>
                    <a:pt x="933" y="522"/>
                  </a:cubicBezTo>
                  <a:cubicBezTo>
                    <a:pt x="933" y="521"/>
                    <a:pt x="933" y="521"/>
                    <a:pt x="933" y="521"/>
                  </a:cubicBezTo>
                  <a:cubicBezTo>
                    <a:pt x="933" y="521"/>
                    <a:pt x="932" y="521"/>
                    <a:pt x="930" y="520"/>
                  </a:cubicBezTo>
                  <a:cubicBezTo>
                    <a:pt x="927" y="519"/>
                    <a:pt x="923" y="517"/>
                    <a:pt x="917" y="514"/>
                  </a:cubicBezTo>
                  <a:cubicBezTo>
                    <a:pt x="895" y="503"/>
                    <a:pt x="854" y="480"/>
                    <a:pt x="806" y="452"/>
                  </a:cubicBezTo>
                  <a:cubicBezTo>
                    <a:pt x="734" y="409"/>
                    <a:pt x="644" y="355"/>
                    <a:pt x="573" y="312"/>
                  </a:cubicBezTo>
                  <a:cubicBezTo>
                    <a:pt x="537" y="290"/>
                    <a:pt x="506" y="271"/>
                    <a:pt x="483" y="257"/>
                  </a:cubicBezTo>
                  <a:cubicBezTo>
                    <a:pt x="472" y="250"/>
                    <a:pt x="463" y="244"/>
                    <a:pt x="457" y="241"/>
                  </a:cubicBezTo>
                  <a:cubicBezTo>
                    <a:pt x="451" y="237"/>
                    <a:pt x="448" y="235"/>
                    <a:pt x="448" y="235"/>
                  </a:cubicBezTo>
                  <a:cubicBezTo>
                    <a:pt x="446" y="234"/>
                    <a:pt x="443" y="234"/>
                    <a:pt x="442" y="236"/>
                  </a:cubicBezTo>
                  <a:cubicBezTo>
                    <a:pt x="441" y="238"/>
                    <a:pt x="442" y="240"/>
                    <a:pt x="444" y="242"/>
                  </a:cubicBezTo>
                  <a:cubicBezTo>
                    <a:pt x="942" y="553"/>
                    <a:pt x="942" y="553"/>
                    <a:pt x="942" y="553"/>
                  </a:cubicBezTo>
                  <a:cubicBezTo>
                    <a:pt x="944" y="550"/>
                    <a:pt x="944" y="550"/>
                    <a:pt x="944" y="550"/>
                  </a:cubicBezTo>
                  <a:cubicBezTo>
                    <a:pt x="941" y="548"/>
                    <a:pt x="941" y="548"/>
                    <a:pt x="941" y="548"/>
                  </a:cubicBezTo>
                  <a:cubicBezTo>
                    <a:pt x="944" y="549"/>
                    <a:pt x="944" y="549"/>
                    <a:pt x="944" y="549"/>
                  </a:cubicBezTo>
                  <a:cubicBezTo>
                    <a:pt x="943" y="546"/>
                    <a:pt x="943" y="546"/>
                    <a:pt x="943" y="546"/>
                  </a:cubicBezTo>
                  <a:cubicBezTo>
                    <a:pt x="942" y="547"/>
                    <a:pt x="941" y="547"/>
                    <a:pt x="941" y="548"/>
                  </a:cubicBezTo>
                  <a:cubicBezTo>
                    <a:pt x="944" y="549"/>
                    <a:pt x="944" y="549"/>
                    <a:pt x="944" y="549"/>
                  </a:cubicBezTo>
                  <a:cubicBezTo>
                    <a:pt x="943" y="546"/>
                    <a:pt x="943" y="546"/>
                    <a:pt x="943" y="546"/>
                  </a:cubicBezTo>
                  <a:cubicBezTo>
                    <a:pt x="943" y="548"/>
                    <a:pt x="943" y="548"/>
                    <a:pt x="943" y="548"/>
                  </a:cubicBezTo>
                  <a:cubicBezTo>
                    <a:pt x="943" y="546"/>
                    <a:pt x="943" y="546"/>
                    <a:pt x="943" y="546"/>
                  </a:cubicBezTo>
                  <a:cubicBezTo>
                    <a:pt x="943" y="546"/>
                    <a:pt x="943" y="546"/>
                    <a:pt x="943" y="546"/>
                  </a:cubicBezTo>
                  <a:cubicBezTo>
                    <a:pt x="943" y="548"/>
                    <a:pt x="943" y="548"/>
                    <a:pt x="943" y="548"/>
                  </a:cubicBezTo>
                  <a:cubicBezTo>
                    <a:pt x="943" y="546"/>
                    <a:pt x="943" y="546"/>
                    <a:pt x="943" y="546"/>
                  </a:cubicBezTo>
                  <a:cubicBezTo>
                    <a:pt x="943" y="546"/>
                    <a:pt x="942" y="546"/>
                    <a:pt x="940" y="546"/>
                  </a:cubicBezTo>
                  <a:cubicBezTo>
                    <a:pt x="937" y="545"/>
                    <a:pt x="933" y="542"/>
                    <a:pt x="927" y="539"/>
                  </a:cubicBezTo>
                  <a:cubicBezTo>
                    <a:pt x="904" y="528"/>
                    <a:pt x="862" y="504"/>
                    <a:pt x="812" y="474"/>
                  </a:cubicBezTo>
                  <a:cubicBezTo>
                    <a:pt x="738" y="429"/>
                    <a:pt x="645" y="371"/>
                    <a:pt x="571" y="324"/>
                  </a:cubicBezTo>
                  <a:cubicBezTo>
                    <a:pt x="534" y="301"/>
                    <a:pt x="501" y="280"/>
                    <a:pt x="478" y="266"/>
                  </a:cubicBezTo>
                  <a:cubicBezTo>
                    <a:pt x="466" y="258"/>
                    <a:pt x="456" y="252"/>
                    <a:pt x="450" y="248"/>
                  </a:cubicBezTo>
                  <a:cubicBezTo>
                    <a:pt x="446" y="246"/>
                    <a:pt x="444" y="245"/>
                    <a:pt x="442" y="244"/>
                  </a:cubicBezTo>
                  <a:cubicBezTo>
                    <a:pt x="441" y="243"/>
                    <a:pt x="440" y="243"/>
                    <a:pt x="439" y="242"/>
                  </a:cubicBezTo>
                  <a:cubicBezTo>
                    <a:pt x="438" y="242"/>
                    <a:pt x="438" y="242"/>
                    <a:pt x="438" y="242"/>
                  </a:cubicBezTo>
                  <a:cubicBezTo>
                    <a:pt x="438" y="242"/>
                    <a:pt x="438" y="242"/>
                    <a:pt x="438" y="242"/>
                  </a:cubicBezTo>
                  <a:cubicBezTo>
                    <a:pt x="438" y="242"/>
                    <a:pt x="437" y="242"/>
                    <a:pt x="437" y="241"/>
                  </a:cubicBezTo>
                  <a:cubicBezTo>
                    <a:pt x="436" y="242"/>
                    <a:pt x="436" y="242"/>
                    <a:pt x="435" y="242"/>
                  </a:cubicBezTo>
                  <a:cubicBezTo>
                    <a:pt x="434" y="242"/>
                    <a:pt x="434" y="243"/>
                    <a:pt x="433" y="243"/>
                  </a:cubicBezTo>
                  <a:cubicBezTo>
                    <a:pt x="436" y="246"/>
                    <a:pt x="436" y="246"/>
                    <a:pt x="436" y="246"/>
                  </a:cubicBezTo>
                  <a:cubicBezTo>
                    <a:pt x="433" y="243"/>
                    <a:pt x="433" y="243"/>
                    <a:pt x="433" y="243"/>
                  </a:cubicBezTo>
                  <a:cubicBezTo>
                    <a:pt x="433" y="244"/>
                    <a:pt x="432" y="245"/>
                    <a:pt x="432" y="246"/>
                  </a:cubicBezTo>
                  <a:cubicBezTo>
                    <a:pt x="433" y="247"/>
                    <a:pt x="433" y="247"/>
                    <a:pt x="433" y="248"/>
                  </a:cubicBezTo>
                  <a:cubicBezTo>
                    <a:pt x="434" y="248"/>
                    <a:pt x="434" y="249"/>
                    <a:pt x="434" y="249"/>
                  </a:cubicBezTo>
                  <a:cubicBezTo>
                    <a:pt x="434" y="249"/>
                    <a:pt x="435" y="249"/>
                    <a:pt x="435" y="250"/>
                  </a:cubicBezTo>
                  <a:cubicBezTo>
                    <a:pt x="437" y="251"/>
                    <a:pt x="441" y="253"/>
                    <a:pt x="446" y="257"/>
                  </a:cubicBezTo>
                  <a:cubicBezTo>
                    <a:pt x="484" y="280"/>
                    <a:pt x="611" y="354"/>
                    <a:pt x="729" y="425"/>
                  </a:cubicBezTo>
                  <a:cubicBezTo>
                    <a:pt x="788" y="460"/>
                    <a:pt x="844" y="495"/>
                    <a:pt x="886" y="522"/>
                  </a:cubicBezTo>
                  <a:cubicBezTo>
                    <a:pt x="907" y="535"/>
                    <a:pt x="924" y="547"/>
                    <a:pt x="936" y="556"/>
                  </a:cubicBezTo>
                  <a:cubicBezTo>
                    <a:pt x="942" y="560"/>
                    <a:pt x="946" y="564"/>
                    <a:pt x="949" y="566"/>
                  </a:cubicBezTo>
                  <a:cubicBezTo>
                    <a:pt x="951" y="568"/>
                    <a:pt x="952" y="569"/>
                    <a:pt x="952" y="570"/>
                  </a:cubicBezTo>
                  <a:cubicBezTo>
                    <a:pt x="953" y="570"/>
                    <a:pt x="953" y="570"/>
                    <a:pt x="953" y="571"/>
                  </a:cubicBezTo>
                  <a:cubicBezTo>
                    <a:pt x="953" y="571"/>
                    <a:pt x="953" y="571"/>
                    <a:pt x="953" y="571"/>
                  </a:cubicBezTo>
                  <a:cubicBezTo>
                    <a:pt x="955" y="570"/>
                    <a:pt x="955" y="570"/>
                    <a:pt x="955" y="570"/>
                  </a:cubicBezTo>
                  <a:cubicBezTo>
                    <a:pt x="953" y="570"/>
                    <a:pt x="953" y="570"/>
                    <a:pt x="953" y="570"/>
                  </a:cubicBezTo>
                  <a:cubicBezTo>
                    <a:pt x="953" y="570"/>
                    <a:pt x="953" y="571"/>
                    <a:pt x="953" y="571"/>
                  </a:cubicBezTo>
                  <a:cubicBezTo>
                    <a:pt x="955" y="570"/>
                    <a:pt x="955" y="570"/>
                    <a:pt x="955" y="570"/>
                  </a:cubicBezTo>
                  <a:cubicBezTo>
                    <a:pt x="953" y="570"/>
                    <a:pt x="953" y="570"/>
                    <a:pt x="953" y="570"/>
                  </a:cubicBezTo>
                  <a:cubicBezTo>
                    <a:pt x="956" y="570"/>
                    <a:pt x="956" y="570"/>
                    <a:pt x="956" y="570"/>
                  </a:cubicBezTo>
                  <a:cubicBezTo>
                    <a:pt x="953" y="568"/>
                    <a:pt x="953" y="568"/>
                    <a:pt x="953" y="568"/>
                  </a:cubicBezTo>
                  <a:cubicBezTo>
                    <a:pt x="953" y="569"/>
                    <a:pt x="953" y="570"/>
                    <a:pt x="953" y="570"/>
                  </a:cubicBezTo>
                  <a:cubicBezTo>
                    <a:pt x="956" y="570"/>
                    <a:pt x="956" y="570"/>
                    <a:pt x="956" y="570"/>
                  </a:cubicBezTo>
                  <a:cubicBezTo>
                    <a:pt x="953" y="568"/>
                    <a:pt x="953" y="568"/>
                    <a:pt x="953" y="568"/>
                  </a:cubicBezTo>
                  <a:cubicBezTo>
                    <a:pt x="957" y="571"/>
                    <a:pt x="957" y="571"/>
                    <a:pt x="957" y="571"/>
                  </a:cubicBezTo>
                  <a:cubicBezTo>
                    <a:pt x="959" y="567"/>
                    <a:pt x="959" y="567"/>
                    <a:pt x="959" y="567"/>
                  </a:cubicBezTo>
                  <a:cubicBezTo>
                    <a:pt x="432" y="254"/>
                    <a:pt x="432" y="254"/>
                    <a:pt x="432" y="254"/>
                  </a:cubicBezTo>
                  <a:cubicBezTo>
                    <a:pt x="430" y="253"/>
                    <a:pt x="428" y="253"/>
                    <a:pt x="427" y="255"/>
                  </a:cubicBezTo>
                  <a:cubicBezTo>
                    <a:pt x="426" y="256"/>
                    <a:pt x="426" y="257"/>
                    <a:pt x="426" y="258"/>
                  </a:cubicBezTo>
                  <a:cubicBezTo>
                    <a:pt x="426" y="259"/>
                    <a:pt x="426" y="260"/>
                    <a:pt x="427" y="261"/>
                  </a:cubicBezTo>
                  <a:cubicBezTo>
                    <a:pt x="428" y="263"/>
                    <a:pt x="429" y="264"/>
                    <a:pt x="430" y="266"/>
                  </a:cubicBezTo>
                  <a:cubicBezTo>
                    <a:pt x="434" y="269"/>
                    <a:pt x="438" y="273"/>
                    <a:pt x="444" y="278"/>
                  </a:cubicBezTo>
                  <a:cubicBezTo>
                    <a:pt x="467" y="296"/>
                    <a:pt x="511" y="324"/>
                    <a:pt x="564" y="357"/>
                  </a:cubicBezTo>
                  <a:cubicBezTo>
                    <a:pt x="722" y="456"/>
                    <a:pt x="963" y="595"/>
                    <a:pt x="963" y="595"/>
                  </a:cubicBezTo>
                  <a:cubicBezTo>
                    <a:pt x="965" y="591"/>
                    <a:pt x="965" y="591"/>
                    <a:pt x="965" y="591"/>
                  </a:cubicBezTo>
                  <a:cubicBezTo>
                    <a:pt x="961" y="589"/>
                    <a:pt x="961" y="589"/>
                    <a:pt x="961" y="589"/>
                  </a:cubicBezTo>
                  <a:cubicBezTo>
                    <a:pt x="965" y="591"/>
                    <a:pt x="965" y="591"/>
                    <a:pt x="965" y="591"/>
                  </a:cubicBezTo>
                  <a:cubicBezTo>
                    <a:pt x="963" y="588"/>
                    <a:pt x="963" y="588"/>
                    <a:pt x="963" y="588"/>
                  </a:cubicBezTo>
                  <a:cubicBezTo>
                    <a:pt x="963" y="588"/>
                    <a:pt x="962" y="588"/>
                    <a:pt x="961" y="589"/>
                  </a:cubicBezTo>
                  <a:cubicBezTo>
                    <a:pt x="965" y="591"/>
                    <a:pt x="965" y="591"/>
                    <a:pt x="965" y="591"/>
                  </a:cubicBezTo>
                  <a:cubicBezTo>
                    <a:pt x="963" y="588"/>
                    <a:pt x="963" y="588"/>
                    <a:pt x="963" y="588"/>
                  </a:cubicBezTo>
                  <a:cubicBezTo>
                    <a:pt x="965" y="591"/>
                    <a:pt x="965" y="591"/>
                    <a:pt x="965" y="591"/>
                  </a:cubicBezTo>
                  <a:cubicBezTo>
                    <a:pt x="965" y="587"/>
                    <a:pt x="965" y="587"/>
                    <a:pt x="965" y="587"/>
                  </a:cubicBezTo>
                  <a:cubicBezTo>
                    <a:pt x="964" y="587"/>
                    <a:pt x="964" y="587"/>
                    <a:pt x="963" y="588"/>
                  </a:cubicBezTo>
                  <a:cubicBezTo>
                    <a:pt x="965" y="591"/>
                    <a:pt x="965" y="591"/>
                    <a:pt x="965" y="591"/>
                  </a:cubicBezTo>
                  <a:cubicBezTo>
                    <a:pt x="965" y="587"/>
                    <a:pt x="965" y="587"/>
                    <a:pt x="965" y="587"/>
                  </a:cubicBezTo>
                  <a:cubicBezTo>
                    <a:pt x="965" y="590"/>
                    <a:pt x="965" y="590"/>
                    <a:pt x="965" y="590"/>
                  </a:cubicBezTo>
                  <a:cubicBezTo>
                    <a:pt x="966" y="587"/>
                    <a:pt x="966" y="587"/>
                    <a:pt x="966" y="587"/>
                  </a:cubicBezTo>
                  <a:cubicBezTo>
                    <a:pt x="966" y="587"/>
                    <a:pt x="965" y="587"/>
                    <a:pt x="965" y="587"/>
                  </a:cubicBezTo>
                  <a:cubicBezTo>
                    <a:pt x="965" y="590"/>
                    <a:pt x="965" y="590"/>
                    <a:pt x="965" y="590"/>
                  </a:cubicBezTo>
                  <a:cubicBezTo>
                    <a:pt x="966" y="587"/>
                    <a:pt x="966" y="587"/>
                    <a:pt x="966" y="587"/>
                  </a:cubicBezTo>
                  <a:cubicBezTo>
                    <a:pt x="966" y="587"/>
                    <a:pt x="966" y="587"/>
                    <a:pt x="966" y="587"/>
                  </a:cubicBezTo>
                  <a:cubicBezTo>
                    <a:pt x="965" y="587"/>
                    <a:pt x="964" y="587"/>
                    <a:pt x="963" y="586"/>
                  </a:cubicBezTo>
                  <a:cubicBezTo>
                    <a:pt x="957" y="583"/>
                    <a:pt x="944" y="576"/>
                    <a:pt x="926" y="565"/>
                  </a:cubicBezTo>
                  <a:cubicBezTo>
                    <a:pt x="862" y="529"/>
                    <a:pt x="736" y="454"/>
                    <a:pt x="625" y="388"/>
                  </a:cubicBezTo>
                  <a:cubicBezTo>
                    <a:pt x="570" y="356"/>
                    <a:pt x="519" y="325"/>
                    <a:pt x="481" y="303"/>
                  </a:cubicBezTo>
                  <a:cubicBezTo>
                    <a:pt x="463" y="292"/>
                    <a:pt x="447" y="282"/>
                    <a:pt x="437" y="276"/>
                  </a:cubicBezTo>
                  <a:cubicBezTo>
                    <a:pt x="426" y="270"/>
                    <a:pt x="420" y="266"/>
                    <a:pt x="420" y="266"/>
                  </a:cubicBezTo>
                  <a:cubicBezTo>
                    <a:pt x="418" y="265"/>
                    <a:pt x="416" y="266"/>
                    <a:pt x="415" y="268"/>
                  </a:cubicBezTo>
                  <a:cubicBezTo>
                    <a:pt x="414" y="268"/>
                    <a:pt x="414" y="269"/>
                    <a:pt x="414" y="270"/>
                  </a:cubicBezTo>
                  <a:cubicBezTo>
                    <a:pt x="414" y="271"/>
                    <a:pt x="414" y="271"/>
                    <a:pt x="415" y="272"/>
                  </a:cubicBezTo>
                  <a:cubicBezTo>
                    <a:pt x="415" y="273"/>
                    <a:pt x="415" y="273"/>
                    <a:pt x="416" y="274"/>
                  </a:cubicBezTo>
                  <a:cubicBezTo>
                    <a:pt x="417" y="275"/>
                    <a:pt x="418" y="277"/>
                    <a:pt x="420" y="278"/>
                  </a:cubicBezTo>
                  <a:cubicBezTo>
                    <a:pt x="427" y="284"/>
                    <a:pt x="441" y="294"/>
                    <a:pt x="461" y="306"/>
                  </a:cubicBezTo>
                  <a:cubicBezTo>
                    <a:pt x="528" y="350"/>
                    <a:pt x="658" y="431"/>
                    <a:pt x="773" y="500"/>
                  </a:cubicBezTo>
                  <a:cubicBezTo>
                    <a:pt x="887" y="570"/>
                    <a:pt x="984" y="628"/>
                    <a:pt x="984" y="628"/>
                  </a:cubicBezTo>
                  <a:cubicBezTo>
                    <a:pt x="985" y="629"/>
                    <a:pt x="986" y="629"/>
                    <a:pt x="987" y="628"/>
                  </a:cubicBezTo>
                  <a:cubicBezTo>
                    <a:pt x="988" y="628"/>
                    <a:pt x="989" y="628"/>
                    <a:pt x="989" y="627"/>
                  </a:cubicBezTo>
                  <a:cubicBezTo>
                    <a:pt x="990" y="626"/>
                    <a:pt x="990" y="625"/>
                    <a:pt x="990" y="624"/>
                  </a:cubicBezTo>
                  <a:cubicBezTo>
                    <a:pt x="990" y="623"/>
                    <a:pt x="989" y="622"/>
                    <a:pt x="988" y="621"/>
                  </a:cubicBezTo>
                  <a:cubicBezTo>
                    <a:pt x="406" y="278"/>
                    <a:pt x="406" y="278"/>
                    <a:pt x="406" y="278"/>
                  </a:cubicBezTo>
                  <a:cubicBezTo>
                    <a:pt x="404" y="277"/>
                    <a:pt x="402" y="278"/>
                    <a:pt x="401" y="279"/>
                  </a:cubicBezTo>
                  <a:cubicBezTo>
                    <a:pt x="400" y="280"/>
                    <a:pt x="400" y="281"/>
                    <a:pt x="400" y="282"/>
                  </a:cubicBezTo>
                  <a:cubicBezTo>
                    <a:pt x="400" y="284"/>
                    <a:pt x="401" y="285"/>
                    <a:pt x="401" y="285"/>
                  </a:cubicBezTo>
                  <a:cubicBezTo>
                    <a:pt x="402" y="287"/>
                    <a:pt x="403" y="289"/>
                    <a:pt x="405" y="291"/>
                  </a:cubicBezTo>
                  <a:cubicBezTo>
                    <a:pt x="408" y="294"/>
                    <a:pt x="414" y="298"/>
                    <a:pt x="420" y="303"/>
                  </a:cubicBezTo>
                  <a:cubicBezTo>
                    <a:pt x="446" y="323"/>
                    <a:pt x="495" y="355"/>
                    <a:pt x="554" y="391"/>
                  </a:cubicBezTo>
                  <a:cubicBezTo>
                    <a:pt x="731" y="502"/>
                    <a:pt x="1000" y="658"/>
                    <a:pt x="1000" y="658"/>
                  </a:cubicBezTo>
                  <a:cubicBezTo>
                    <a:pt x="1001" y="659"/>
                    <a:pt x="1004" y="659"/>
                    <a:pt x="1005" y="657"/>
                  </a:cubicBezTo>
                  <a:cubicBezTo>
                    <a:pt x="1006" y="655"/>
                    <a:pt x="1006" y="652"/>
                    <a:pt x="1004" y="651"/>
                  </a:cubicBezTo>
                  <a:cubicBezTo>
                    <a:pt x="1004" y="651"/>
                    <a:pt x="852" y="561"/>
                    <a:pt x="699" y="471"/>
                  </a:cubicBezTo>
                  <a:cubicBezTo>
                    <a:pt x="623" y="426"/>
                    <a:pt x="547" y="381"/>
                    <a:pt x="490" y="347"/>
                  </a:cubicBezTo>
                  <a:cubicBezTo>
                    <a:pt x="461" y="330"/>
                    <a:pt x="437" y="316"/>
                    <a:pt x="421" y="306"/>
                  </a:cubicBezTo>
                  <a:cubicBezTo>
                    <a:pt x="412" y="301"/>
                    <a:pt x="406" y="297"/>
                    <a:pt x="401" y="295"/>
                  </a:cubicBezTo>
                  <a:cubicBezTo>
                    <a:pt x="399" y="293"/>
                    <a:pt x="397" y="292"/>
                    <a:pt x="396" y="292"/>
                  </a:cubicBezTo>
                  <a:cubicBezTo>
                    <a:pt x="395" y="291"/>
                    <a:pt x="395" y="291"/>
                    <a:pt x="394" y="291"/>
                  </a:cubicBezTo>
                  <a:cubicBezTo>
                    <a:pt x="394" y="290"/>
                    <a:pt x="394" y="290"/>
                    <a:pt x="394" y="290"/>
                  </a:cubicBezTo>
                  <a:cubicBezTo>
                    <a:pt x="394" y="290"/>
                    <a:pt x="394" y="290"/>
                    <a:pt x="394" y="290"/>
                  </a:cubicBezTo>
                  <a:cubicBezTo>
                    <a:pt x="393" y="290"/>
                    <a:pt x="393" y="290"/>
                    <a:pt x="393" y="290"/>
                  </a:cubicBezTo>
                  <a:cubicBezTo>
                    <a:pt x="393" y="290"/>
                    <a:pt x="393" y="290"/>
                    <a:pt x="393" y="290"/>
                  </a:cubicBezTo>
                  <a:cubicBezTo>
                    <a:pt x="393" y="290"/>
                    <a:pt x="392" y="290"/>
                    <a:pt x="392" y="290"/>
                  </a:cubicBezTo>
                  <a:cubicBezTo>
                    <a:pt x="390" y="290"/>
                    <a:pt x="388" y="291"/>
                    <a:pt x="388" y="293"/>
                  </a:cubicBezTo>
                  <a:cubicBezTo>
                    <a:pt x="388" y="295"/>
                    <a:pt x="388" y="296"/>
                    <a:pt x="390" y="297"/>
                  </a:cubicBezTo>
                  <a:cubicBezTo>
                    <a:pt x="390" y="297"/>
                    <a:pt x="392" y="299"/>
                    <a:pt x="397" y="302"/>
                  </a:cubicBezTo>
                  <a:cubicBezTo>
                    <a:pt x="431" y="322"/>
                    <a:pt x="585" y="416"/>
                    <a:pt x="731" y="505"/>
                  </a:cubicBezTo>
                  <a:cubicBezTo>
                    <a:pt x="804" y="550"/>
                    <a:pt x="874" y="594"/>
                    <a:pt x="927" y="628"/>
                  </a:cubicBezTo>
                  <a:cubicBezTo>
                    <a:pt x="953" y="644"/>
                    <a:pt x="975" y="658"/>
                    <a:pt x="990" y="669"/>
                  </a:cubicBezTo>
                  <a:cubicBezTo>
                    <a:pt x="997" y="674"/>
                    <a:pt x="1003" y="678"/>
                    <a:pt x="1007" y="681"/>
                  </a:cubicBezTo>
                  <a:cubicBezTo>
                    <a:pt x="1009" y="682"/>
                    <a:pt x="1011" y="684"/>
                    <a:pt x="1011" y="685"/>
                  </a:cubicBezTo>
                  <a:cubicBezTo>
                    <a:pt x="1012" y="685"/>
                    <a:pt x="1012" y="685"/>
                    <a:pt x="1012" y="685"/>
                  </a:cubicBezTo>
                  <a:cubicBezTo>
                    <a:pt x="1012" y="685"/>
                    <a:pt x="1012" y="685"/>
                    <a:pt x="1012" y="685"/>
                  </a:cubicBezTo>
                  <a:cubicBezTo>
                    <a:pt x="1014" y="684"/>
                    <a:pt x="1014" y="684"/>
                    <a:pt x="1014" y="684"/>
                  </a:cubicBezTo>
                  <a:cubicBezTo>
                    <a:pt x="1012" y="685"/>
                    <a:pt x="1012" y="685"/>
                    <a:pt x="1012" y="685"/>
                  </a:cubicBezTo>
                  <a:cubicBezTo>
                    <a:pt x="1012" y="685"/>
                    <a:pt x="1012" y="685"/>
                    <a:pt x="1012" y="685"/>
                  </a:cubicBezTo>
                  <a:cubicBezTo>
                    <a:pt x="1014" y="684"/>
                    <a:pt x="1014" y="684"/>
                    <a:pt x="1014" y="684"/>
                  </a:cubicBezTo>
                  <a:cubicBezTo>
                    <a:pt x="1012" y="685"/>
                    <a:pt x="1012" y="685"/>
                    <a:pt x="1012" y="685"/>
                  </a:cubicBezTo>
                  <a:cubicBezTo>
                    <a:pt x="1015" y="684"/>
                    <a:pt x="1015" y="684"/>
                    <a:pt x="1015" y="684"/>
                  </a:cubicBezTo>
                  <a:cubicBezTo>
                    <a:pt x="1012" y="684"/>
                    <a:pt x="1012" y="684"/>
                    <a:pt x="1012" y="684"/>
                  </a:cubicBezTo>
                  <a:cubicBezTo>
                    <a:pt x="1012" y="684"/>
                    <a:pt x="1012" y="685"/>
                    <a:pt x="1012" y="685"/>
                  </a:cubicBezTo>
                  <a:cubicBezTo>
                    <a:pt x="1015" y="684"/>
                    <a:pt x="1015" y="684"/>
                    <a:pt x="1015" y="684"/>
                  </a:cubicBezTo>
                  <a:cubicBezTo>
                    <a:pt x="1012" y="684"/>
                    <a:pt x="1012" y="684"/>
                    <a:pt x="1012" y="684"/>
                  </a:cubicBezTo>
                  <a:cubicBezTo>
                    <a:pt x="1015" y="684"/>
                    <a:pt x="1015" y="684"/>
                    <a:pt x="1015" y="684"/>
                  </a:cubicBezTo>
                  <a:cubicBezTo>
                    <a:pt x="1012" y="682"/>
                    <a:pt x="1012" y="682"/>
                    <a:pt x="1012" y="682"/>
                  </a:cubicBezTo>
                  <a:cubicBezTo>
                    <a:pt x="1012" y="682"/>
                    <a:pt x="1012" y="683"/>
                    <a:pt x="1012" y="684"/>
                  </a:cubicBezTo>
                  <a:cubicBezTo>
                    <a:pt x="1015" y="684"/>
                    <a:pt x="1015" y="684"/>
                    <a:pt x="1015" y="684"/>
                  </a:cubicBezTo>
                  <a:cubicBezTo>
                    <a:pt x="1012" y="682"/>
                    <a:pt x="1012" y="682"/>
                    <a:pt x="1012" y="682"/>
                  </a:cubicBezTo>
                  <a:cubicBezTo>
                    <a:pt x="1012" y="682"/>
                    <a:pt x="1012" y="682"/>
                    <a:pt x="1012" y="682"/>
                  </a:cubicBezTo>
                  <a:cubicBezTo>
                    <a:pt x="1015" y="684"/>
                    <a:pt x="1015" y="684"/>
                    <a:pt x="1015" y="684"/>
                  </a:cubicBezTo>
                  <a:cubicBezTo>
                    <a:pt x="1014" y="680"/>
                    <a:pt x="1014" y="680"/>
                    <a:pt x="1014" y="680"/>
                  </a:cubicBezTo>
                  <a:cubicBezTo>
                    <a:pt x="1014" y="680"/>
                    <a:pt x="1013" y="681"/>
                    <a:pt x="1012" y="682"/>
                  </a:cubicBezTo>
                  <a:cubicBezTo>
                    <a:pt x="1015" y="684"/>
                    <a:pt x="1015" y="684"/>
                    <a:pt x="1015" y="684"/>
                  </a:cubicBezTo>
                  <a:cubicBezTo>
                    <a:pt x="1014" y="680"/>
                    <a:pt x="1014" y="680"/>
                    <a:pt x="1014" y="680"/>
                  </a:cubicBezTo>
                  <a:cubicBezTo>
                    <a:pt x="1015" y="683"/>
                    <a:pt x="1015" y="683"/>
                    <a:pt x="1015" y="683"/>
                  </a:cubicBezTo>
                  <a:cubicBezTo>
                    <a:pt x="1015" y="680"/>
                    <a:pt x="1015" y="680"/>
                    <a:pt x="1015" y="680"/>
                  </a:cubicBezTo>
                  <a:cubicBezTo>
                    <a:pt x="1015" y="680"/>
                    <a:pt x="1015" y="680"/>
                    <a:pt x="1014" y="680"/>
                  </a:cubicBezTo>
                  <a:cubicBezTo>
                    <a:pt x="1015" y="683"/>
                    <a:pt x="1015" y="683"/>
                    <a:pt x="1015" y="683"/>
                  </a:cubicBezTo>
                  <a:cubicBezTo>
                    <a:pt x="1015" y="680"/>
                    <a:pt x="1015" y="680"/>
                    <a:pt x="1015" y="680"/>
                  </a:cubicBezTo>
                  <a:cubicBezTo>
                    <a:pt x="1015" y="681"/>
                    <a:pt x="1015" y="681"/>
                    <a:pt x="1015" y="681"/>
                  </a:cubicBezTo>
                  <a:cubicBezTo>
                    <a:pt x="1015" y="680"/>
                    <a:pt x="1015" y="680"/>
                    <a:pt x="1015" y="680"/>
                  </a:cubicBezTo>
                  <a:cubicBezTo>
                    <a:pt x="1015" y="680"/>
                    <a:pt x="1015" y="680"/>
                    <a:pt x="1015" y="680"/>
                  </a:cubicBezTo>
                  <a:cubicBezTo>
                    <a:pt x="1015" y="681"/>
                    <a:pt x="1015" y="681"/>
                    <a:pt x="1015" y="681"/>
                  </a:cubicBezTo>
                  <a:cubicBezTo>
                    <a:pt x="1015" y="680"/>
                    <a:pt x="1015" y="680"/>
                    <a:pt x="1015" y="680"/>
                  </a:cubicBezTo>
                  <a:cubicBezTo>
                    <a:pt x="1015" y="680"/>
                    <a:pt x="1013" y="680"/>
                    <a:pt x="1012" y="679"/>
                  </a:cubicBezTo>
                  <a:cubicBezTo>
                    <a:pt x="1008" y="678"/>
                    <a:pt x="1002" y="675"/>
                    <a:pt x="995" y="671"/>
                  </a:cubicBezTo>
                  <a:cubicBezTo>
                    <a:pt x="966" y="656"/>
                    <a:pt x="914" y="626"/>
                    <a:pt x="852" y="589"/>
                  </a:cubicBezTo>
                  <a:cubicBezTo>
                    <a:pt x="759" y="533"/>
                    <a:pt x="643" y="461"/>
                    <a:pt x="550" y="404"/>
                  </a:cubicBezTo>
                  <a:cubicBezTo>
                    <a:pt x="504" y="375"/>
                    <a:pt x="464" y="350"/>
                    <a:pt x="435" y="332"/>
                  </a:cubicBezTo>
                  <a:cubicBezTo>
                    <a:pt x="420" y="323"/>
                    <a:pt x="409" y="316"/>
                    <a:pt x="401" y="311"/>
                  </a:cubicBezTo>
                  <a:cubicBezTo>
                    <a:pt x="393" y="306"/>
                    <a:pt x="388" y="303"/>
                    <a:pt x="388" y="303"/>
                  </a:cubicBezTo>
                  <a:cubicBezTo>
                    <a:pt x="388" y="302"/>
                    <a:pt x="386" y="302"/>
                    <a:pt x="385" y="302"/>
                  </a:cubicBezTo>
                  <a:cubicBezTo>
                    <a:pt x="384" y="303"/>
                    <a:pt x="383" y="303"/>
                    <a:pt x="383" y="304"/>
                  </a:cubicBezTo>
                  <a:cubicBezTo>
                    <a:pt x="382" y="305"/>
                    <a:pt x="382" y="306"/>
                    <a:pt x="382" y="307"/>
                  </a:cubicBezTo>
                  <a:cubicBezTo>
                    <a:pt x="383" y="308"/>
                    <a:pt x="383" y="309"/>
                    <a:pt x="384" y="310"/>
                  </a:cubicBezTo>
                  <a:cubicBezTo>
                    <a:pt x="1026" y="711"/>
                    <a:pt x="1026" y="711"/>
                    <a:pt x="1026" y="711"/>
                  </a:cubicBezTo>
                  <a:cubicBezTo>
                    <a:pt x="1029" y="708"/>
                    <a:pt x="1029" y="708"/>
                    <a:pt x="1029" y="708"/>
                  </a:cubicBezTo>
                  <a:cubicBezTo>
                    <a:pt x="1025" y="705"/>
                    <a:pt x="1025" y="705"/>
                    <a:pt x="1025" y="705"/>
                  </a:cubicBezTo>
                  <a:cubicBezTo>
                    <a:pt x="1028" y="708"/>
                    <a:pt x="1028" y="708"/>
                    <a:pt x="1028" y="708"/>
                  </a:cubicBezTo>
                  <a:cubicBezTo>
                    <a:pt x="1027" y="704"/>
                    <a:pt x="1027" y="704"/>
                    <a:pt x="1027" y="704"/>
                  </a:cubicBezTo>
                  <a:cubicBezTo>
                    <a:pt x="1027" y="704"/>
                    <a:pt x="1026" y="705"/>
                    <a:pt x="1025" y="705"/>
                  </a:cubicBezTo>
                  <a:cubicBezTo>
                    <a:pt x="1028" y="708"/>
                    <a:pt x="1028" y="708"/>
                    <a:pt x="1028" y="708"/>
                  </a:cubicBezTo>
                  <a:cubicBezTo>
                    <a:pt x="1027" y="704"/>
                    <a:pt x="1027" y="704"/>
                    <a:pt x="1027" y="704"/>
                  </a:cubicBezTo>
                  <a:cubicBezTo>
                    <a:pt x="1028" y="707"/>
                    <a:pt x="1028" y="707"/>
                    <a:pt x="1028" y="707"/>
                  </a:cubicBezTo>
                  <a:cubicBezTo>
                    <a:pt x="1028" y="704"/>
                    <a:pt x="1028" y="704"/>
                    <a:pt x="1028" y="704"/>
                  </a:cubicBezTo>
                  <a:cubicBezTo>
                    <a:pt x="1028" y="704"/>
                    <a:pt x="1028" y="704"/>
                    <a:pt x="1027" y="704"/>
                  </a:cubicBezTo>
                  <a:cubicBezTo>
                    <a:pt x="1028" y="707"/>
                    <a:pt x="1028" y="707"/>
                    <a:pt x="1028" y="707"/>
                  </a:cubicBezTo>
                  <a:cubicBezTo>
                    <a:pt x="1028" y="704"/>
                    <a:pt x="1028" y="704"/>
                    <a:pt x="1028" y="704"/>
                  </a:cubicBezTo>
                  <a:cubicBezTo>
                    <a:pt x="1028" y="707"/>
                    <a:pt x="1028" y="707"/>
                    <a:pt x="1028" y="707"/>
                  </a:cubicBezTo>
                  <a:cubicBezTo>
                    <a:pt x="1029" y="704"/>
                    <a:pt x="1029" y="704"/>
                    <a:pt x="1029" y="704"/>
                  </a:cubicBezTo>
                  <a:cubicBezTo>
                    <a:pt x="1029" y="704"/>
                    <a:pt x="1029" y="704"/>
                    <a:pt x="1028" y="704"/>
                  </a:cubicBezTo>
                  <a:cubicBezTo>
                    <a:pt x="1028" y="707"/>
                    <a:pt x="1028" y="707"/>
                    <a:pt x="1028" y="707"/>
                  </a:cubicBezTo>
                  <a:cubicBezTo>
                    <a:pt x="1029" y="704"/>
                    <a:pt x="1029" y="704"/>
                    <a:pt x="1029" y="704"/>
                  </a:cubicBezTo>
                  <a:cubicBezTo>
                    <a:pt x="1029" y="704"/>
                    <a:pt x="1029" y="704"/>
                    <a:pt x="1029" y="704"/>
                  </a:cubicBezTo>
                  <a:cubicBezTo>
                    <a:pt x="1029" y="704"/>
                    <a:pt x="1029" y="704"/>
                    <a:pt x="1029" y="704"/>
                  </a:cubicBezTo>
                  <a:cubicBezTo>
                    <a:pt x="1029" y="704"/>
                    <a:pt x="1029" y="704"/>
                    <a:pt x="1029" y="704"/>
                  </a:cubicBezTo>
                  <a:cubicBezTo>
                    <a:pt x="1029" y="704"/>
                    <a:pt x="1029" y="704"/>
                    <a:pt x="1029" y="704"/>
                  </a:cubicBezTo>
                  <a:cubicBezTo>
                    <a:pt x="1029" y="704"/>
                    <a:pt x="1029" y="704"/>
                    <a:pt x="1029" y="704"/>
                  </a:cubicBezTo>
                  <a:cubicBezTo>
                    <a:pt x="1029" y="704"/>
                    <a:pt x="1028" y="703"/>
                    <a:pt x="1027" y="702"/>
                  </a:cubicBezTo>
                  <a:cubicBezTo>
                    <a:pt x="1020" y="699"/>
                    <a:pt x="1006" y="690"/>
                    <a:pt x="986" y="677"/>
                  </a:cubicBezTo>
                  <a:cubicBezTo>
                    <a:pt x="915" y="633"/>
                    <a:pt x="774" y="541"/>
                    <a:pt x="645" y="461"/>
                  </a:cubicBezTo>
                  <a:cubicBezTo>
                    <a:pt x="580" y="421"/>
                    <a:pt x="519" y="384"/>
                    <a:pt x="472" y="356"/>
                  </a:cubicBezTo>
                  <a:cubicBezTo>
                    <a:pt x="448" y="343"/>
                    <a:pt x="428" y="332"/>
                    <a:pt x="412" y="324"/>
                  </a:cubicBezTo>
                  <a:cubicBezTo>
                    <a:pt x="404" y="320"/>
                    <a:pt x="398" y="317"/>
                    <a:pt x="392" y="315"/>
                  </a:cubicBezTo>
                  <a:cubicBezTo>
                    <a:pt x="390" y="314"/>
                    <a:pt x="387" y="313"/>
                    <a:pt x="385" y="312"/>
                  </a:cubicBezTo>
                  <a:cubicBezTo>
                    <a:pt x="383" y="312"/>
                    <a:pt x="381" y="311"/>
                    <a:pt x="379" y="311"/>
                  </a:cubicBezTo>
                  <a:cubicBezTo>
                    <a:pt x="379" y="311"/>
                    <a:pt x="378" y="311"/>
                    <a:pt x="377" y="312"/>
                  </a:cubicBezTo>
                  <a:cubicBezTo>
                    <a:pt x="376" y="312"/>
                    <a:pt x="374" y="313"/>
                    <a:pt x="374" y="314"/>
                  </a:cubicBezTo>
                  <a:cubicBezTo>
                    <a:pt x="374" y="314"/>
                    <a:pt x="374" y="314"/>
                    <a:pt x="374" y="314"/>
                  </a:cubicBezTo>
                  <a:cubicBezTo>
                    <a:pt x="373" y="315"/>
                    <a:pt x="373" y="316"/>
                    <a:pt x="373" y="317"/>
                  </a:cubicBezTo>
                  <a:cubicBezTo>
                    <a:pt x="373" y="318"/>
                    <a:pt x="373" y="319"/>
                    <a:pt x="374" y="320"/>
                  </a:cubicBezTo>
                  <a:cubicBezTo>
                    <a:pt x="375" y="322"/>
                    <a:pt x="376" y="324"/>
                    <a:pt x="378" y="326"/>
                  </a:cubicBezTo>
                  <a:cubicBezTo>
                    <a:pt x="382" y="329"/>
                    <a:pt x="388" y="334"/>
                    <a:pt x="395" y="340"/>
                  </a:cubicBezTo>
                  <a:cubicBezTo>
                    <a:pt x="424" y="361"/>
                    <a:pt x="479" y="397"/>
                    <a:pt x="545" y="438"/>
                  </a:cubicBezTo>
                  <a:cubicBezTo>
                    <a:pt x="743" y="562"/>
                    <a:pt x="1044" y="738"/>
                    <a:pt x="1044" y="738"/>
                  </a:cubicBezTo>
                  <a:cubicBezTo>
                    <a:pt x="1046" y="734"/>
                    <a:pt x="1046" y="734"/>
                    <a:pt x="1046" y="734"/>
                  </a:cubicBezTo>
                  <a:cubicBezTo>
                    <a:pt x="1042" y="732"/>
                    <a:pt x="1042" y="732"/>
                    <a:pt x="1042" y="732"/>
                  </a:cubicBezTo>
                  <a:cubicBezTo>
                    <a:pt x="1046" y="734"/>
                    <a:pt x="1046" y="734"/>
                    <a:pt x="1046" y="734"/>
                  </a:cubicBezTo>
                  <a:cubicBezTo>
                    <a:pt x="1044" y="730"/>
                    <a:pt x="1044" y="730"/>
                    <a:pt x="1044" y="730"/>
                  </a:cubicBezTo>
                  <a:cubicBezTo>
                    <a:pt x="1044" y="731"/>
                    <a:pt x="1043" y="731"/>
                    <a:pt x="1042" y="732"/>
                  </a:cubicBezTo>
                  <a:cubicBezTo>
                    <a:pt x="1046" y="734"/>
                    <a:pt x="1046" y="734"/>
                    <a:pt x="1046" y="734"/>
                  </a:cubicBezTo>
                  <a:cubicBezTo>
                    <a:pt x="1044" y="730"/>
                    <a:pt x="1044" y="730"/>
                    <a:pt x="1044" y="730"/>
                  </a:cubicBezTo>
                  <a:cubicBezTo>
                    <a:pt x="1046" y="734"/>
                    <a:pt x="1046" y="734"/>
                    <a:pt x="1046" y="734"/>
                  </a:cubicBezTo>
                  <a:cubicBezTo>
                    <a:pt x="1046" y="730"/>
                    <a:pt x="1046" y="730"/>
                    <a:pt x="1046" y="730"/>
                  </a:cubicBezTo>
                  <a:cubicBezTo>
                    <a:pt x="1045" y="730"/>
                    <a:pt x="1045" y="730"/>
                    <a:pt x="1044" y="730"/>
                  </a:cubicBezTo>
                  <a:cubicBezTo>
                    <a:pt x="1046" y="734"/>
                    <a:pt x="1046" y="734"/>
                    <a:pt x="1046" y="734"/>
                  </a:cubicBezTo>
                  <a:cubicBezTo>
                    <a:pt x="1046" y="730"/>
                    <a:pt x="1046" y="730"/>
                    <a:pt x="1046" y="730"/>
                  </a:cubicBezTo>
                  <a:cubicBezTo>
                    <a:pt x="1046" y="733"/>
                    <a:pt x="1046" y="733"/>
                    <a:pt x="1046" y="733"/>
                  </a:cubicBezTo>
                  <a:cubicBezTo>
                    <a:pt x="1046" y="730"/>
                    <a:pt x="1046" y="730"/>
                    <a:pt x="1046" y="730"/>
                  </a:cubicBezTo>
                  <a:cubicBezTo>
                    <a:pt x="1046" y="730"/>
                    <a:pt x="1046" y="730"/>
                    <a:pt x="1046" y="730"/>
                  </a:cubicBezTo>
                  <a:cubicBezTo>
                    <a:pt x="1046" y="733"/>
                    <a:pt x="1046" y="733"/>
                    <a:pt x="1046" y="733"/>
                  </a:cubicBezTo>
                  <a:cubicBezTo>
                    <a:pt x="1046" y="730"/>
                    <a:pt x="1046" y="730"/>
                    <a:pt x="1046" y="730"/>
                  </a:cubicBezTo>
                  <a:cubicBezTo>
                    <a:pt x="1046" y="730"/>
                    <a:pt x="1046" y="730"/>
                    <a:pt x="1045" y="730"/>
                  </a:cubicBezTo>
                  <a:cubicBezTo>
                    <a:pt x="1043" y="729"/>
                    <a:pt x="1039" y="726"/>
                    <a:pt x="1032" y="723"/>
                  </a:cubicBezTo>
                  <a:cubicBezTo>
                    <a:pt x="1007" y="708"/>
                    <a:pt x="955" y="676"/>
                    <a:pt x="891" y="636"/>
                  </a:cubicBezTo>
                  <a:cubicBezTo>
                    <a:pt x="794" y="576"/>
                    <a:pt x="670" y="498"/>
                    <a:pt x="566" y="435"/>
                  </a:cubicBezTo>
                  <a:cubicBezTo>
                    <a:pt x="514" y="404"/>
                    <a:pt x="468" y="376"/>
                    <a:pt x="432" y="356"/>
                  </a:cubicBezTo>
                  <a:cubicBezTo>
                    <a:pt x="415" y="346"/>
                    <a:pt x="400" y="339"/>
                    <a:pt x="389" y="333"/>
                  </a:cubicBezTo>
                  <a:cubicBezTo>
                    <a:pt x="383" y="330"/>
                    <a:pt x="378" y="328"/>
                    <a:pt x="375" y="327"/>
                  </a:cubicBezTo>
                  <a:cubicBezTo>
                    <a:pt x="373" y="326"/>
                    <a:pt x="371" y="325"/>
                    <a:pt x="370" y="325"/>
                  </a:cubicBezTo>
                  <a:cubicBezTo>
                    <a:pt x="368" y="324"/>
                    <a:pt x="367" y="324"/>
                    <a:pt x="365" y="324"/>
                  </a:cubicBezTo>
                  <a:cubicBezTo>
                    <a:pt x="365" y="324"/>
                    <a:pt x="364" y="324"/>
                    <a:pt x="363" y="324"/>
                  </a:cubicBezTo>
                  <a:cubicBezTo>
                    <a:pt x="362" y="325"/>
                    <a:pt x="361" y="325"/>
                    <a:pt x="361" y="327"/>
                  </a:cubicBezTo>
                  <a:cubicBezTo>
                    <a:pt x="364" y="329"/>
                    <a:pt x="364" y="329"/>
                    <a:pt x="364" y="329"/>
                  </a:cubicBezTo>
                  <a:cubicBezTo>
                    <a:pt x="361" y="326"/>
                    <a:pt x="361" y="326"/>
                    <a:pt x="361" y="326"/>
                  </a:cubicBezTo>
                  <a:cubicBezTo>
                    <a:pt x="360" y="327"/>
                    <a:pt x="360" y="328"/>
                    <a:pt x="360" y="329"/>
                  </a:cubicBezTo>
                  <a:cubicBezTo>
                    <a:pt x="360" y="330"/>
                    <a:pt x="360" y="330"/>
                    <a:pt x="360" y="331"/>
                  </a:cubicBezTo>
                  <a:cubicBezTo>
                    <a:pt x="361" y="331"/>
                    <a:pt x="361" y="332"/>
                    <a:pt x="361" y="332"/>
                  </a:cubicBezTo>
                  <a:cubicBezTo>
                    <a:pt x="362" y="332"/>
                    <a:pt x="362" y="333"/>
                    <a:pt x="363" y="333"/>
                  </a:cubicBezTo>
                  <a:cubicBezTo>
                    <a:pt x="365" y="335"/>
                    <a:pt x="370" y="339"/>
                    <a:pt x="377" y="343"/>
                  </a:cubicBezTo>
                  <a:cubicBezTo>
                    <a:pt x="428" y="378"/>
                    <a:pt x="599" y="484"/>
                    <a:pt x="757" y="581"/>
                  </a:cubicBezTo>
                  <a:cubicBezTo>
                    <a:pt x="915" y="679"/>
                    <a:pt x="1060" y="768"/>
                    <a:pt x="1060" y="768"/>
                  </a:cubicBezTo>
                  <a:cubicBezTo>
                    <a:pt x="1062" y="765"/>
                    <a:pt x="1062" y="765"/>
                    <a:pt x="1062" y="765"/>
                  </a:cubicBezTo>
                  <a:cubicBezTo>
                    <a:pt x="1059" y="763"/>
                    <a:pt x="1059" y="763"/>
                    <a:pt x="1059" y="763"/>
                  </a:cubicBezTo>
                  <a:cubicBezTo>
                    <a:pt x="1062" y="765"/>
                    <a:pt x="1062" y="765"/>
                    <a:pt x="1062" y="765"/>
                  </a:cubicBezTo>
                  <a:cubicBezTo>
                    <a:pt x="1060" y="761"/>
                    <a:pt x="1060" y="761"/>
                    <a:pt x="1060" y="761"/>
                  </a:cubicBezTo>
                  <a:cubicBezTo>
                    <a:pt x="1060" y="761"/>
                    <a:pt x="1059" y="762"/>
                    <a:pt x="1059" y="763"/>
                  </a:cubicBezTo>
                  <a:cubicBezTo>
                    <a:pt x="1062" y="765"/>
                    <a:pt x="1062" y="765"/>
                    <a:pt x="1062" y="765"/>
                  </a:cubicBezTo>
                  <a:cubicBezTo>
                    <a:pt x="1060" y="761"/>
                    <a:pt x="1060" y="761"/>
                    <a:pt x="1060" y="761"/>
                  </a:cubicBezTo>
                  <a:cubicBezTo>
                    <a:pt x="1062" y="764"/>
                    <a:pt x="1062" y="764"/>
                    <a:pt x="1062" y="764"/>
                  </a:cubicBezTo>
                  <a:cubicBezTo>
                    <a:pt x="1062" y="761"/>
                    <a:pt x="1062" y="761"/>
                    <a:pt x="1062" y="761"/>
                  </a:cubicBezTo>
                  <a:cubicBezTo>
                    <a:pt x="1061" y="761"/>
                    <a:pt x="1061" y="761"/>
                    <a:pt x="1060" y="761"/>
                  </a:cubicBezTo>
                  <a:cubicBezTo>
                    <a:pt x="1062" y="764"/>
                    <a:pt x="1062" y="764"/>
                    <a:pt x="1062" y="764"/>
                  </a:cubicBezTo>
                  <a:cubicBezTo>
                    <a:pt x="1062" y="761"/>
                    <a:pt x="1062" y="761"/>
                    <a:pt x="1062" y="761"/>
                  </a:cubicBezTo>
                  <a:cubicBezTo>
                    <a:pt x="1062" y="763"/>
                    <a:pt x="1062" y="763"/>
                    <a:pt x="1062" y="763"/>
                  </a:cubicBezTo>
                  <a:cubicBezTo>
                    <a:pt x="1062" y="761"/>
                    <a:pt x="1062" y="761"/>
                    <a:pt x="1062" y="761"/>
                  </a:cubicBezTo>
                  <a:cubicBezTo>
                    <a:pt x="1062" y="761"/>
                    <a:pt x="1062" y="761"/>
                    <a:pt x="1062" y="761"/>
                  </a:cubicBezTo>
                  <a:cubicBezTo>
                    <a:pt x="1062" y="763"/>
                    <a:pt x="1062" y="763"/>
                    <a:pt x="1062" y="763"/>
                  </a:cubicBezTo>
                  <a:cubicBezTo>
                    <a:pt x="1062" y="761"/>
                    <a:pt x="1062" y="761"/>
                    <a:pt x="1062" y="761"/>
                  </a:cubicBezTo>
                  <a:cubicBezTo>
                    <a:pt x="1062" y="761"/>
                    <a:pt x="1061" y="760"/>
                    <a:pt x="1059" y="759"/>
                  </a:cubicBezTo>
                  <a:cubicBezTo>
                    <a:pt x="1051" y="756"/>
                    <a:pt x="1035" y="746"/>
                    <a:pt x="1013" y="732"/>
                  </a:cubicBezTo>
                  <a:cubicBezTo>
                    <a:pt x="934" y="684"/>
                    <a:pt x="778" y="584"/>
                    <a:pt x="638" y="496"/>
                  </a:cubicBezTo>
                  <a:cubicBezTo>
                    <a:pt x="568" y="452"/>
                    <a:pt x="502" y="411"/>
                    <a:pt x="451" y="381"/>
                  </a:cubicBezTo>
                  <a:cubicBezTo>
                    <a:pt x="426" y="366"/>
                    <a:pt x="404" y="354"/>
                    <a:pt x="388" y="345"/>
                  </a:cubicBezTo>
                  <a:cubicBezTo>
                    <a:pt x="380" y="341"/>
                    <a:pt x="373" y="338"/>
                    <a:pt x="368" y="335"/>
                  </a:cubicBezTo>
                  <a:cubicBezTo>
                    <a:pt x="365" y="334"/>
                    <a:pt x="363" y="333"/>
                    <a:pt x="360" y="333"/>
                  </a:cubicBezTo>
                  <a:cubicBezTo>
                    <a:pt x="358" y="332"/>
                    <a:pt x="357" y="332"/>
                    <a:pt x="355" y="332"/>
                  </a:cubicBezTo>
                  <a:cubicBezTo>
                    <a:pt x="354" y="332"/>
                    <a:pt x="353" y="332"/>
                    <a:pt x="353" y="332"/>
                  </a:cubicBezTo>
                  <a:cubicBezTo>
                    <a:pt x="352" y="332"/>
                    <a:pt x="351" y="333"/>
                    <a:pt x="350" y="334"/>
                  </a:cubicBezTo>
                  <a:cubicBezTo>
                    <a:pt x="349" y="335"/>
                    <a:pt x="349" y="336"/>
                    <a:pt x="349" y="337"/>
                  </a:cubicBezTo>
                  <a:cubicBezTo>
                    <a:pt x="350" y="338"/>
                    <a:pt x="350" y="339"/>
                    <a:pt x="351" y="340"/>
                  </a:cubicBezTo>
                  <a:cubicBezTo>
                    <a:pt x="351" y="340"/>
                    <a:pt x="354" y="341"/>
                    <a:pt x="359" y="345"/>
                  </a:cubicBezTo>
                  <a:cubicBezTo>
                    <a:pt x="399" y="369"/>
                    <a:pt x="576" y="479"/>
                    <a:pt x="744" y="584"/>
                  </a:cubicBezTo>
                  <a:cubicBezTo>
                    <a:pt x="828" y="636"/>
                    <a:pt x="909" y="687"/>
                    <a:pt x="970" y="725"/>
                  </a:cubicBezTo>
                  <a:cubicBezTo>
                    <a:pt x="1000" y="744"/>
                    <a:pt x="1025" y="759"/>
                    <a:pt x="1043" y="771"/>
                  </a:cubicBezTo>
                  <a:cubicBezTo>
                    <a:pt x="1051" y="776"/>
                    <a:pt x="1058" y="781"/>
                    <a:pt x="1063" y="784"/>
                  </a:cubicBezTo>
                  <a:cubicBezTo>
                    <a:pt x="1065" y="785"/>
                    <a:pt x="1067" y="786"/>
                    <a:pt x="1068" y="787"/>
                  </a:cubicBezTo>
                  <a:cubicBezTo>
                    <a:pt x="1068" y="788"/>
                    <a:pt x="1069" y="788"/>
                    <a:pt x="1069" y="788"/>
                  </a:cubicBezTo>
                  <a:cubicBezTo>
                    <a:pt x="1069" y="788"/>
                    <a:pt x="1069" y="788"/>
                    <a:pt x="1069" y="788"/>
                  </a:cubicBezTo>
                  <a:cubicBezTo>
                    <a:pt x="1070" y="787"/>
                    <a:pt x="1070" y="787"/>
                    <a:pt x="1070" y="787"/>
                  </a:cubicBezTo>
                  <a:cubicBezTo>
                    <a:pt x="1069" y="788"/>
                    <a:pt x="1069" y="788"/>
                    <a:pt x="1069" y="788"/>
                  </a:cubicBezTo>
                  <a:cubicBezTo>
                    <a:pt x="1069" y="788"/>
                    <a:pt x="1069" y="788"/>
                    <a:pt x="1069" y="788"/>
                  </a:cubicBezTo>
                  <a:cubicBezTo>
                    <a:pt x="1070" y="787"/>
                    <a:pt x="1070" y="787"/>
                    <a:pt x="1070" y="787"/>
                  </a:cubicBezTo>
                  <a:cubicBezTo>
                    <a:pt x="1069" y="788"/>
                    <a:pt x="1069" y="788"/>
                    <a:pt x="1069" y="788"/>
                  </a:cubicBezTo>
                  <a:cubicBezTo>
                    <a:pt x="1072" y="786"/>
                    <a:pt x="1072" y="786"/>
                    <a:pt x="1072" y="786"/>
                  </a:cubicBezTo>
                  <a:cubicBezTo>
                    <a:pt x="1069" y="787"/>
                    <a:pt x="1069" y="787"/>
                    <a:pt x="1069" y="787"/>
                  </a:cubicBezTo>
                  <a:cubicBezTo>
                    <a:pt x="1069" y="788"/>
                    <a:pt x="1069" y="788"/>
                    <a:pt x="1069" y="788"/>
                  </a:cubicBezTo>
                  <a:cubicBezTo>
                    <a:pt x="1072" y="786"/>
                    <a:pt x="1072" y="786"/>
                    <a:pt x="1072" y="786"/>
                  </a:cubicBezTo>
                  <a:cubicBezTo>
                    <a:pt x="1069" y="787"/>
                    <a:pt x="1069" y="787"/>
                    <a:pt x="1069" y="787"/>
                  </a:cubicBezTo>
                  <a:cubicBezTo>
                    <a:pt x="1072" y="785"/>
                    <a:pt x="1072" y="785"/>
                    <a:pt x="1072" y="785"/>
                  </a:cubicBezTo>
                  <a:cubicBezTo>
                    <a:pt x="1068" y="785"/>
                    <a:pt x="1068" y="785"/>
                    <a:pt x="1068" y="785"/>
                  </a:cubicBezTo>
                  <a:cubicBezTo>
                    <a:pt x="1068" y="787"/>
                    <a:pt x="1068" y="787"/>
                    <a:pt x="1069" y="787"/>
                  </a:cubicBezTo>
                  <a:cubicBezTo>
                    <a:pt x="1072" y="785"/>
                    <a:pt x="1072" y="785"/>
                    <a:pt x="1072" y="785"/>
                  </a:cubicBezTo>
                  <a:cubicBezTo>
                    <a:pt x="1068" y="785"/>
                    <a:pt x="1068" y="785"/>
                    <a:pt x="1068" y="785"/>
                  </a:cubicBezTo>
                  <a:cubicBezTo>
                    <a:pt x="1072" y="785"/>
                    <a:pt x="1072" y="785"/>
                    <a:pt x="1072" y="785"/>
                  </a:cubicBezTo>
                  <a:cubicBezTo>
                    <a:pt x="1069" y="783"/>
                    <a:pt x="1069" y="783"/>
                    <a:pt x="1069" y="783"/>
                  </a:cubicBezTo>
                  <a:cubicBezTo>
                    <a:pt x="1068" y="784"/>
                    <a:pt x="1068" y="785"/>
                    <a:pt x="1068" y="785"/>
                  </a:cubicBezTo>
                  <a:cubicBezTo>
                    <a:pt x="1072" y="785"/>
                    <a:pt x="1072" y="785"/>
                    <a:pt x="1072" y="785"/>
                  </a:cubicBezTo>
                  <a:cubicBezTo>
                    <a:pt x="1069" y="783"/>
                    <a:pt x="1069" y="783"/>
                    <a:pt x="1069" y="783"/>
                  </a:cubicBezTo>
                  <a:cubicBezTo>
                    <a:pt x="1072" y="785"/>
                    <a:pt x="1072" y="785"/>
                    <a:pt x="1072" y="785"/>
                  </a:cubicBezTo>
                  <a:cubicBezTo>
                    <a:pt x="1069" y="783"/>
                    <a:pt x="1069" y="783"/>
                    <a:pt x="1069" y="783"/>
                  </a:cubicBezTo>
                  <a:cubicBezTo>
                    <a:pt x="1071" y="785"/>
                    <a:pt x="1071" y="785"/>
                    <a:pt x="1071" y="785"/>
                  </a:cubicBezTo>
                  <a:cubicBezTo>
                    <a:pt x="1070" y="782"/>
                    <a:pt x="1070" y="782"/>
                    <a:pt x="1070" y="782"/>
                  </a:cubicBezTo>
                  <a:cubicBezTo>
                    <a:pt x="1070" y="782"/>
                    <a:pt x="1069" y="783"/>
                    <a:pt x="1069" y="783"/>
                  </a:cubicBezTo>
                  <a:cubicBezTo>
                    <a:pt x="1071" y="785"/>
                    <a:pt x="1071" y="785"/>
                    <a:pt x="1071" y="785"/>
                  </a:cubicBezTo>
                  <a:cubicBezTo>
                    <a:pt x="1070" y="782"/>
                    <a:pt x="1070" y="782"/>
                    <a:pt x="1070" y="782"/>
                  </a:cubicBezTo>
                  <a:cubicBezTo>
                    <a:pt x="1070" y="783"/>
                    <a:pt x="1070" y="783"/>
                    <a:pt x="1070" y="783"/>
                  </a:cubicBezTo>
                  <a:cubicBezTo>
                    <a:pt x="1070" y="782"/>
                    <a:pt x="1070" y="782"/>
                    <a:pt x="1070" y="782"/>
                  </a:cubicBezTo>
                  <a:cubicBezTo>
                    <a:pt x="1070" y="782"/>
                    <a:pt x="1070" y="782"/>
                    <a:pt x="1070" y="782"/>
                  </a:cubicBezTo>
                  <a:cubicBezTo>
                    <a:pt x="1070" y="783"/>
                    <a:pt x="1070" y="783"/>
                    <a:pt x="1070" y="783"/>
                  </a:cubicBezTo>
                  <a:cubicBezTo>
                    <a:pt x="1070" y="782"/>
                    <a:pt x="1070" y="782"/>
                    <a:pt x="1070" y="782"/>
                  </a:cubicBezTo>
                  <a:cubicBezTo>
                    <a:pt x="1070" y="782"/>
                    <a:pt x="1070" y="782"/>
                    <a:pt x="1070" y="782"/>
                  </a:cubicBezTo>
                  <a:cubicBezTo>
                    <a:pt x="1070" y="782"/>
                    <a:pt x="1070" y="782"/>
                    <a:pt x="1070" y="782"/>
                  </a:cubicBezTo>
                  <a:cubicBezTo>
                    <a:pt x="1070" y="782"/>
                    <a:pt x="1068" y="782"/>
                    <a:pt x="1066" y="781"/>
                  </a:cubicBezTo>
                  <a:cubicBezTo>
                    <a:pt x="1061" y="780"/>
                    <a:pt x="1054" y="776"/>
                    <a:pt x="1045" y="772"/>
                  </a:cubicBezTo>
                  <a:cubicBezTo>
                    <a:pt x="1012" y="756"/>
                    <a:pt x="951" y="720"/>
                    <a:pt x="880" y="677"/>
                  </a:cubicBezTo>
                  <a:cubicBezTo>
                    <a:pt x="772" y="612"/>
                    <a:pt x="639" y="529"/>
                    <a:pt x="533" y="462"/>
                  </a:cubicBezTo>
                  <a:cubicBezTo>
                    <a:pt x="480" y="428"/>
                    <a:pt x="434" y="398"/>
                    <a:pt x="401" y="377"/>
                  </a:cubicBezTo>
                  <a:cubicBezTo>
                    <a:pt x="385" y="367"/>
                    <a:pt x="372" y="358"/>
                    <a:pt x="362" y="352"/>
                  </a:cubicBezTo>
                  <a:cubicBezTo>
                    <a:pt x="353" y="347"/>
                    <a:pt x="348" y="344"/>
                    <a:pt x="348" y="343"/>
                  </a:cubicBezTo>
                  <a:cubicBezTo>
                    <a:pt x="348" y="343"/>
                    <a:pt x="346" y="343"/>
                    <a:pt x="345" y="343"/>
                  </a:cubicBezTo>
                  <a:cubicBezTo>
                    <a:pt x="344" y="343"/>
                    <a:pt x="343" y="344"/>
                    <a:pt x="343" y="345"/>
                  </a:cubicBezTo>
                  <a:cubicBezTo>
                    <a:pt x="342" y="346"/>
                    <a:pt x="342" y="347"/>
                    <a:pt x="342" y="347"/>
                  </a:cubicBezTo>
                  <a:cubicBezTo>
                    <a:pt x="342" y="349"/>
                    <a:pt x="343" y="350"/>
                    <a:pt x="343" y="351"/>
                  </a:cubicBezTo>
                  <a:cubicBezTo>
                    <a:pt x="344" y="353"/>
                    <a:pt x="346" y="354"/>
                    <a:pt x="348" y="356"/>
                  </a:cubicBezTo>
                  <a:cubicBezTo>
                    <a:pt x="352" y="360"/>
                    <a:pt x="359" y="365"/>
                    <a:pt x="367" y="371"/>
                  </a:cubicBezTo>
                  <a:cubicBezTo>
                    <a:pt x="398" y="394"/>
                    <a:pt x="459" y="432"/>
                    <a:pt x="532" y="476"/>
                  </a:cubicBezTo>
                  <a:cubicBezTo>
                    <a:pt x="641" y="544"/>
                    <a:pt x="779" y="626"/>
                    <a:pt x="889" y="692"/>
                  </a:cubicBezTo>
                  <a:cubicBezTo>
                    <a:pt x="944" y="725"/>
                    <a:pt x="993" y="754"/>
                    <a:pt x="1027" y="775"/>
                  </a:cubicBezTo>
                  <a:cubicBezTo>
                    <a:pt x="1045" y="786"/>
                    <a:pt x="1058" y="794"/>
                    <a:pt x="1068" y="801"/>
                  </a:cubicBezTo>
                  <a:cubicBezTo>
                    <a:pt x="1073" y="804"/>
                    <a:pt x="1076" y="806"/>
                    <a:pt x="1079" y="808"/>
                  </a:cubicBezTo>
                  <a:cubicBezTo>
                    <a:pt x="1080" y="809"/>
                    <a:pt x="1081" y="809"/>
                    <a:pt x="1081" y="810"/>
                  </a:cubicBezTo>
                  <a:cubicBezTo>
                    <a:pt x="1081" y="810"/>
                    <a:pt x="1081" y="810"/>
                    <a:pt x="1081" y="810"/>
                  </a:cubicBezTo>
                  <a:cubicBezTo>
                    <a:pt x="1081" y="810"/>
                    <a:pt x="1081" y="810"/>
                    <a:pt x="1081" y="810"/>
                  </a:cubicBezTo>
                  <a:cubicBezTo>
                    <a:pt x="1083" y="809"/>
                    <a:pt x="1083" y="809"/>
                    <a:pt x="1083" y="809"/>
                  </a:cubicBezTo>
                  <a:cubicBezTo>
                    <a:pt x="1081" y="810"/>
                    <a:pt x="1081" y="810"/>
                    <a:pt x="1081" y="810"/>
                  </a:cubicBezTo>
                  <a:cubicBezTo>
                    <a:pt x="1081" y="810"/>
                    <a:pt x="1081" y="810"/>
                    <a:pt x="1081" y="810"/>
                  </a:cubicBezTo>
                  <a:cubicBezTo>
                    <a:pt x="1083" y="809"/>
                    <a:pt x="1083" y="809"/>
                    <a:pt x="1083" y="809"/>
                  </a:cubicBezTo>
                  <a:cubicBezTo>
                    <a:pt x="1081" y="810"/>
                    <a:pt x="1081" y="810"/>
                    <a:pt x="1081" y="810"/>
                  </a:cubicBezTo>
                  <a:cubicBezTo>
                    <a:pt x="1084" y="808"/>
                    <a:pt x="1084" y="808"/>
                    <a:pt x="1084" y="808"/>
                  </a:cubicBezTo>
                  <a:cubicBezTo>
                    <a:pt x="1081" y="808"/>
                    <a:pt x="1081" y="808"/>
                    <a:pt x="1081" y="808"/>
                  </a:cubicBezTo>
                  <a:cubicBezTo>
                    <a:pt x="1081" y="809"/>
                    <a:pt x="1081" y="810"/>
                    <a:pt x="1081" y="810"/>
                  </a:cubicBezTo>
                  <a:cubicBezTo>
                    <a:pt x="1084" y="808"/>
                    <a:pt x="1084" y="808"/>
                    <a:pt x="1084" y="808"/>
                  </a:cubicBezTo>
                  <a:cubicBezTo>
                    <a:pt x="1081" y="808"/>
                    <a:pt x="1081" y="808"/>
                    <a:pt x="1081" y="808"/>
                  </a:cubicBezTo>
                  <a:cubicBezTo>
                    <a:pt x="1085" y="808"/>
                    <a:pt x="1085" y="808"/>
                    <a:pt x="1085" y="808"/>
                  </a:cubicBezTo>
                  <a:cubicBezTo>
                    <a:pt x="1081" y="806"/>
                    <a:pt x="1081" y="806"/>
                    <a:pt x="1081" y="806"/>
                  </a:cubicBezTo>
                  <a:cubicBezTo>
                    <a:pt x="1081" y="807"/>
                    <a:pt x="1081" y="808"/>
                    <a:pt x="1081" y="808"/>
                  </a:cubicBezTo>
                  <a:cubicBezTo>
                    <a:pt x="1085" y="808"/>
                    <a:pt x="1085" y="808"/>
                    <a:pt x="1085" y="808"/>
                  </a:cubicBezTo>
                  <a:cubicBezTo>
                    <a:pt x="1081" y="806"/>
                    <a:pt x="1081" y="806"/>
                    <a:pt x="1081" y="806"/>
                  </a:cubicBezTo>
                  <a:cubicBezTo>
                    <a:pt x="1085" y="808"/>
                    <a:pt x="1085" y="808"/>
                    <a:pt x="1085" y="808"/>
                  </a:cubicBezTo>
                  <a:cubicBezTo>
                    <a:pt x="1087" y="805"/>
                    <a:pt x="1087" y="805"/>
                    <a:pt x="1087" y="805"/>
                  </a:cubicBezTo>
                  <a:cubicBezTo>
                    <a:pt x="342" y="352"/>
                    <a:pt x="342" y="352"/>
                    <a:pt x="342" y="352"/>
                  </a:cubicBezTo>
                  <a:cubicBezTo>
                    <a:pt x="340" y="351"/>
                    <a:pt x="338" y="351"/>
                    <a:pt x="337" y="353"/>
                  </a:cubicBezTo>
                  <a:cubicBezTo>
                    <a:pt x="336" y="354"/>
                    <a:pt x="336" y="355"/>
                    <a:pt x="336" y="355"/>
                  </a:cubicBezTo>
                  <a:cubicBezTo>
                    <a:pt x="336" y="356"/>
                    <a:pt x="336" y="357"/>
                    <a:pt x="337" y="357"/>
                  </a:cubicBezTo>
                  <a:cubicBezTo>
                    <a:pt x="337" y="358"/>
                    <a:pt x="337" y="358"/>
                    <a:pt x="338" y="359"/>
                  </a:cubicBezTo>
                  <a:cubicBezTo>
                    <a:pt x="338" y="359"/>
                    <a:pt x="339" y="360"/>
                    <a:pt x="339" y="360"/>
                  </a:cubicBezTo>
                  <a:cubicBezTo>
                    <a:pt x="342" y="362"/>
                    <a:pt x="347" y="366"/>
                    <a:pt x="354" y="371"/>
                  </a:cubicBezTo>
                  <a:cubicBezTo>
                    <a:pt x="410" y="408"/>
                    <a:pt x="594" y="523"/>
                    <a:pt x="765" y="628"/>
                  </a:cubicBezTo>
                  <a:cubicBezTo>
                    <a:pt x="936" y="734"/>
                    <a:pt x="1093" y="831"/>
                    <a:pt x="1093" y="831"/>
                  </a:cubicBezTo>
                  <a:cubicBezTo>
                    <a:pt x="1094" y="831"/>
                    <a:pt x="1095" y="831"/>
                    <a:pt x="1096" y="831"/>
                  </a:cubicBezTo>
                  <a:cubicBezTo>
                    <a:pt x="1097" y="831"/>
                    <a:pt x="1098" y="830"/>
                    <a:pt x="1099" y="829"/>
                  </a:cubicBezTo>
                  <a:cubicBezTo>
                    <a:pt x="1099" y="828"/>
                    <a:pt x="1100" y="827"/>
                    <a:pt x="1099" y="826"/>
                  </a:cubicBezTo>
                  <a:cubicBezTo>
                    <a:pt x="1099" y="825"/>
                    <a:pt x="1098" y="824"/>
                    <a:pt x="1097" y="824"/>
                  </a:cubicBezTo>
                  <a:cubicBezTo>
                    <a:pt x="336" y="364"/>
                    <a:pt x="336" y="364"/>
                    <a:pt x="336" y="364"/>
                  </a:cubicBezTo>
                  <a:cubicBezTo>
                    <a:pt x="333" y="367"/>
                    <a:pt x="333" y="367"/>
                    <a:pt x="333" y="367"/>
                  </a:cubicBezTo>
                  <a:cubicBezTo>
                    <a:pt x="331" y="371"/>
                    <a:pt x="331" y="371"/>
                    <a:pt x="331" y="371"/>
                  </a:cubicBezTo>
                  <a:cubicBezTo>
                    <a:pt x="331" y="371"/>
                    <a:pt x="334" y="373"/>
                    <a:pt x="340" y="376"/>
                  </a:cubicBezTo>
                  <a:cubicBezTo>
                    <a:pt x="382" y="401"/>
                    <a:pt x="573" y="514"/>
                    <a:pt x="754" y="624"/>
                  </a:cubicBezTo>
                  <a:cubicBezTo>
                    <a:pt x="844" y="678"/>
                    <a:pt x="931" y="733"/>
                    <a:pt x="996" y="774"/>
                  </a:cubicBezTo>
                  <a:cubicBezTo>
                    <a:pt x="1028" y="795"/>
                    <a:pt x="1055" y="813"/>
                    <a:pt x="1074" y="827"/>
                  </a:cubicBezTo>
                  <a:cubicBezTo>
                    <a:pt x="1083" y="833"/>
                    <a:pt x="1090" y="839"/>
                    <a:pt x="1095" y="843"/>
                  </a:cubicBezTo>
                  <a:cubicBezTo>
                    <a:pt x="1098" y="845"/>
                    <a:pt x="1099" y="847"/>
                    <a:pt x="1101" y="848"/>
                  </a:cubicBezTo>
                  <a:cubicBezTo>
                    <a:pt x="1101" y="849"/>
                    <a:pt x="1101" y="849"/>
                    <a:pt x="1102" y="850"/>
                  </a:cubicBezTo>
                  <a:cubicBezTo>
                    <a:pt x="1102" y="850"/>
                    <a:pt x="1102" y="850"/>
                    <a:pt x="1102" y="850"/>
                  </a:cubicBezTo>
                  <a:cubicBezTo>
                    <a:pt x="1102" y="850"/>
                    <a:pt x="1102" y="850"/>
                    <a:pt x="1102" y="850"/>
                  </a:cubicBezTo>
                  <a:cubicBezTo>
                    <a:pt x="1103" y="849"/>
                    <a:pt x="1103" y="849"/>
                    <a:pt x="1103" y="849"/>
                  </a:cubicBezTo>
                  <a:cubicBezTo>
                    <a:pt x="1101" y="849"/>
                    <a:pt x="1101" y="849"/>
                    <a:pt x="1101" y="849"/>
                  </a:cubicBezTo>
                  <a:cubicBezTo>
                    <a:pt x="1101" y="849"/>
                    <a:pt x="1102" y="850"/>
                    <a:pt x="1102" y="850"/>
                  </a:cubicBezTo>
                  <a:cubicBezTo>
                    <a:pt x="1103" y="849"/>
                    <a:pt x="1103" y="849"/>
                    <a:pt x="1103" y="849"/>
                  </a:cubicBezTo>
                  <a:cubicBezTo>
                    <a:pt x="1101" y="849"/>
                    <a:pt x="1101" y="849"/>
                    <a:pt x="1101" y="849"/>
                  </a:cubicBezTo>
                  <a:cubicBezTo>
                    <a:pt x="1104" y="849"/>
                    <a:pt x="1104" y="849"/>
                    <a:pt x="1104" y="849"/>
                  </a:cubicBezTo>
                  <a:cubicBezTo>
                    <a:pt x="1102" y="848"/>
                    <a:pt x="1102" y="848"/>
                    <a:pt x="1102" y="848"/>
                  </a:cubicBezTo>
                  <a:cubicBezTo>
                    <a:pt x="1102" y="848"/>
                    <a:pt x="1101" y="849"/>
                    <a:pt x="1101" y="849"/>
                  </a:cubicBezTo>
                  <a:cubicBezTo>
                    <a:pt x="1104" y="849"/>
                    <a:pt x="1104" y="849"/>
                    <a:pt x="1104" y="849"/>
                  </a:cubicBezTo>
                  <a:cubicBezTo>
                    <a:pt x="1102" y="848"/>
                    <a:pt x="1102" y="848"/>
                    <a:pt x="1102" y="848"/>
                  </a:cubicBezTo>
                  <a:cubicBezTo>
                    <a:pt x="1104" y="849"/>
                    <a:pt x="1104" y="849"/>
                    <a:pt x="1104" y="849"/>
                  </a:cubicBezTo>
                  <a:cubicBezTo>
                    <a:pt x="1103" y="846"/>
                    <a:pt x="1103" y="846"/>
                    <a:pt x="1103" y="846"/>
                  </a:cubicBezTo>
                  <a:cubicBezTo>
                    <a:pt x="1103" y="847"/>
                    <a:pt x="1102" y="847"/>
                    <a:pt x="1102" y="848"/>
                  </a:cubicBezTo>
                  <a:cubicBezTo>
                    <a:pt x="1104" y="849"/>
                    <a:pt x="1104" y="849"/>
                    <a:pt x="1104" y="849"/>
                  </a:cubicBezTo>
                  <a:cubicBezTo>
                    <a:pt x="1103" y="846"/>
                    <a:pt x="1103" y="846"/>
                    <a:pt x="1103" y="846"/>
                  </a:cubicBezTo>
                  <a:cubicBezTo>
                    <a:pt x="1104" y="848"/>
                    <a:pt x="1104" y="848"/>
                    <a:pt x="1104" y="848"/>
                  </a:cubicBezTo>
                  <a:cubicBezTo>
                    <a:pt x="1103" y="846"/>
                    <a:pt x="1103" y="846"/>
                    <a:pt x="1103" y="846"/>
                  </a:cubicBezTo>
                  <a:cubicBezTo>
                    <a:pt x="1103" y="846"/>
                    <a:pt x="1103" y="846"/>
                    <a:pt x="1103" y="846"/>
                  </a:cubicBezTo>
                  <a:cubicBezTo>
                    <a:pt x="1104" y="848"/>
                    <a:pt x="1104" y="848"/>
                    <a:pt x="1104" y="848"/>
                  </a:cubicBezTo>
                  <a:cubicBezTo>
                    <a:pt x="1103" y="846"/>
                    <a:pt x="1103" y="846"/>
                    <a:pt x="1103" y="846"/>
                  </a:cubicBezTo>
                  <a:cubicBezTo>
                    <a:pt x="1103" y="846"/>
                    <a:pt x="1103" y="846"/>
                    <a:pt x="1103" y="846"/>
                  </a:cubicBezTo>
                  <a:cubicBezTo>
                    <a:pt x="1103" y="846"/>
                    <a:pt x="1103" y="846"/>
                    <a:pt x="1103" y="846"/>
                  </a:cubicBezTo>
                  <a:cubicBezTo>
                    <a:pt x="1103" y="846"/>
                    <a:pt x="1101" y="846"/>
                    <a:pt x="1099" y="845"/>
                  </a:cubicBezTo>
                  <a:cubicBezTo>
                    <a:pt x="1094" y="844"/>
                    <a:pt x="1087" y="840"/>
                    <a:pt x="1078" y="836"/>
                  </a:cubicBezTo>
                  <a:cubicBezTo>
                    <a:pt x="1044" y="818"/>
                    <a:pt x="982" y="780"/>
                    <a:pt x="908" y="733"/>
                  </a:cubicBezTo>
                  <a:cubicBezTo>
                    <a:pt x="797" y="663"/>
                    <a:pt x="659" y="573"/>
                    <a:pt x="545" y="500"/>
                  </a:cubicBezTo>
                  <a:cubicBezTo>
                    <a:pt x="488" y="464"/>
                    <a:pt x="437" y="432"/>
                    <a:pt x="398" y="409"/>
                  </a:cubicBezTo>
                  <a:cubicBezTo>
                    <a:pt x="378" y="397"/>
                    <a:pt x="362" y="388"/>
                    <a:pt x="349" y="382"/>
                  </a:cubicBezTo>
                  <a:cubicBezTo>
                    <a:pt x="343" y="379"/>
                    <a:pt x="338" y="376"/>
                    <a:pt x="333" y="374"/>
                  </a:cubicBezTo>
                  <a:cubicBezTo>
                    <a:pt x="331" y="374"/>
                    <a:pt x="329" y="373"/>
                    <a:pt x="328" y="372"/>
                  </a:cubicBezTo>
                  <a:cubicBezTo>
                    <a:pt x="326" y="372"/>
                    <a:pt x="324" y="372"/>
                    <a:pt x="323" y="372"/>
                  </a:cubicBezTo>
                  <a:cubicBezTo>
                    <a:pt x="322" y="372"/>
                    <a:pt x="321" y="372"/>
                    <a:pt x="320" y="372"/>
                  </a:cubicBezTo>
                  <a:cubicBezTo>
                    <a:pt x="319" y="372"/>
                    <a:pt x="318" y="373"/>
                    <a:pt x="317" y="374"/>
                  </a:cubicBezTo>
                  <a:cubicBezTo>
                    <a:pt x="316" y="376"/>
                    <a:pt x="317" y="379"/>
                    <a:pt x="318" y="380"/>
                  </a:cubicBezTo>
                  <a:cubicBezTo>
                    <a:pt x="1120" y="880"/>
                    <a:pt x="1120" y="880"/>
                    <a:pt x="1120" y="880"/>
                  </a:cubicBezTo>
                  <a:cubicBezTo>
                    <a:pt x="1122" y="877"/>
                    <a:pt x="1122" y="877"/>
                    <a:pt x="1122" y="877"/>
                  </a:cubicBezTo>
                  <a:cubicBezTo>
                    <a:pt x="1118" y="875"/>
                    <a:pt x="1118" y="875"/>
                    <a:pt x="1118" y="875"/>
                  </a:cubicBezTo>
                  <a:cubicBezTo>
                    <a:pt x="1120" y="876"/>
                    <a:pt x="1120" y="876"/>
                    <a:pt x="1120" y="876"/>
                  </a:cubicBezTo>
                  <a:cubicBezTo>
                    <a:pt x="1119" y="874"/>
                    <a:pt x="1119" y="874"/>
                    <a:pt x="1119" y="874"/>
                  </a:cubicBezTo>
                  <a:cubicBezTo>
                    <a:pt x="1119" y="874"/>
                    <a:pt x="1119" y="874"/>
                    <a:pt x="1118" y="875"/>
                  </a:cubicBezTo>
                  <a:cubicBezTo>
                    <a:pt x="1120" y="876"/>
                    <a:pt x="1120" y="876"/>
                    <a:pt x="1120" y="876"/>
                  </a:cubicBezTo>
                  <a:cubicBezTo>
                    <a:pt x="1119" y="874"/>
                    <a:pt x="1119" y="874"/>
                    <a:pt x="1119" y="874"/>
                  </a:cubicBezTo>
                  <a:cubicBezTo>
                    <a:pt x="1119" y="875"/>
                    <a:pt x="1119" y="875"/>
                    <a:pt x="1119" y="875"/>
                  </a:cubicBezTo>
                  <a:cubicBezTo>
                    <a:pt x="1119" y="874"/>
                    <a:pt x="1119" y="874"/>
                    <a:pt x="1119" y="874"/>
                  </a:cubicBezTo>
                  <a:cubicBezTo>
                    <a:pt x="1119" y="874"/>
                    <a:pt x="1119" y="874"/>
                    <a:pt x="1119" y="874"/>
                  </a:cubicBezTo>
                  <a:cubicBezTo>
                    <a:pt x="1119" y="875"/>
                    <a:pt x="1119" y="875"/>
                    <a:pt x="1119" y="875"/>
                  </a:cubicBezTo>
                  <a:cubicBezTo>
                    <a:pt x="1119" y="874"/>
                    <a:pt x="1119" y="874"/>
                    <a:pt x="1119" y="874"/>
                  </a:cubicBezTo>
                  <a:cubicBezTo>
                    <a:pt x="1119" y="874"/>
                    <a:pt x="1119" y="874"/>
                    <a:pt x="1119" y="874"/>
                  </a:cubicBezTo>
                  <a:cubicBezTo>
                    <a:pt x="1118" y="874"/>
                    <a:pt x="1116" y="874"/>
                    <a:pt x="1113" y="873"/>
                  </a:cubicBezTo>
                  <a:cubicBezTo>
                    <a:pt x="1107" y="871"/>
                    <a:pt x="1099" y="868"/>
                    <a:pt x="1089" y="863"/>
                  </a:cubicBezTo>
                  <a:cubicBezTo>
                    <a:pt x="1050" y="844"/>
                    <a:pt x="983" y="805"/>
                    <a:pt x="903" y="757"/>
                  </a:cubicBezTo>
                  <a:cubicBezTo>
                    <a:pt x="783" y="684"/>
                    <a:pt x="636" y="591"/>
                    <a:pt x="519" y="516"/>
                  </a:cubicBezTo>
                  <a:cubicBezTo>
                    <a:pt x="461" y="478"/>
                    <a:pt x="410" y="445"/>
                    <a:pt x="374" y="422"/>
                  </a:cubicBezTo>
                  <a:cubicBezTo>
                    <a:pt x="356" y="410"/>
                    <a:pt x="341" y="400"/>
                    <a:pt x="331" y="394"/>
                  </a:cubicBezTo>
                  <a:cubicBezTo>
                    <a:pt x="321" y="387"/>
                    <a:pt x="316" y="384"/>
                    <a:pt x="316" y="384"/>
                  </a:cubicBezTo>
                  <a:cubicBezTo>
                    <a:pt x="313" y="387"/>
                    <a:pt x="313" y="387"/>
                    <a:pt x="313" y="387"/>
                  </a:cubicBezTo>
                  <a:cubicBezTo>
                    <a:pt x="311" y="391"/>
                    <a:pt x="311" y="391"/>
                    <a:pt x="311" y="391"/>
                  </a:cubicBezTo>
                  <a:cubicBezTo>
                    <a:pt x="1129" y="901"/>
                    <a:pt x="1129" y="901"/>
                    <a:pt x="1129" y="901"/>
                  </a:cubicBezTo>
                  <a:cubicBezTo>
                    <a:pt x="1131" y="898"/>
                    <a:pt x="1131" y="898"/>
                    <a:pt x="1131" y="898"/>
                  </a:cubicBezTo>
                  <a:cubicBezTo>
                    <a:pt x="1127" y="896"/>
                    <a:pt x="1127" y="896"/>
                    <a:pt x="1127" y="896"/>
                  </a:cubicBezTo>
                  <a:cubicBezTo>
                    <a:pt x="1129" y="897"/>
                    <a:pt x="1129" y="897"/>
                    <a:pt x="1129" y="897"/>
                  </a:cubicBezTo>
                  <a:cubicBezTo>
                    <a:pt x="1129" y="895"/>
                    <a:pt x="1129" y="895"/>
                    <a:pt x="1129" y="895"/>
                  </a:cubicBezTo>
                  <a:cubicBezTo>
                    <a:pt x="1128" y="895"/>
                    <a:pt x="1128" y="895"/>
                    <a:pt x="1127" y="896"/>
                  </a:cubicBezTo>
                  <a:cubicBezTo>
                    <a:pt x="1129" y="897"/>
                    <a:pt x="1129" y="897"/>
                    <a:pt x="1129" y="897"/>
                  </a:cubicBezTo>
                  <a:cubicBezTo>
                    <a:pt x="1129" y="895"/>
                    <a:pt x="1129" y="895"/>
                    <a:pt x="1129" y="895"/>
                  </a:cubicBezTo>
                  <a:cubicBezTo>
                    <a:pt x="1129" y="896"/>
                    <a:pt x="1129" y="896"/>
                    <a:pt x="1129" y="896"/>
                  </a:cubicBezTo>
                  <a:cubicBezTo>
                    <a:pt x="1129" y="895"/>
                    <a:pt x="1129" y="895"/>
                    <a:pt x="1129" y="895"/>
                  </a:cubicBezTo>
                  <a:cubicBezTo>
                    <a:pt x="1129" y="895"/>
                    <a:pt x="1129" y="895"/>
                    <a:pt x="1129" y="895"/>
                  </a:cubicBezTo>
                  <a:cubicBezTo>
                    <a:pt x="1129" y="896"/>
                    <a:pt x="1129" y="896"/>
                    <a:pt x="1129" y="896"/>
                  </a:cubicBezTo>
                  <a:cubicBezTo>
                    <a:pt x="1129" y="895"/>
                    <a:pt x="1129" y="895"/>
                    <a:pt x="1129" y="895"/>
                  </a:cubicBezTo>
                  <a:cubicBezTo>
                    <a:pt x="1129" y="895"/>
                    <a:pt x="1129" y="895"/>
                    <a:pt x="1129" y="895"/>
                  </a:cubicBezTo>
                  <a:cubicBezTo>
                    <a:pt x="1128" y="895"/>
                    <a:pt x="1126" y="894"/>
                    <a:pt x="1123" y="894"/>
                  </a:cubicBezTo>
                  <a:cubicBezTo>
                    <a:pt x="1118" y="892"/>
                    <a:pt x="1110" y="888"/>
                    <a:pt x="1100" y="883"/>
                  </a:cubicBezTo>
                  <a:cubicBezTo>
                    <a:pt x="1061" y="864"/>
                    <a:pt x="992" y="824"/>
                    <a:pt x="911" y="774"/>
                  </a:cubicBezTo>
                  <a:cubicBezTo>
                    <a:pt x="788" y="700"/>
                    <a:pt x="636" y="604"/>
                    <a:pt x="515" y="527"/>
                  </a:cubicBezTo>
                  <a:cubicBezTo>
                    <a:pt x="455" y="488"/>
                    <a:pt x="402" y="454"/>
                    <a:pt x="364" y="430"/>
                  </a:cubicBezTo>
                  <a:cubicBezTo>
                    <a:pt x="345" y="418"/>
                    <a:pt x="330" y="408"/>
                    <a:pt x="320" y="401"/>
                  </a:cubicBezTo>
                  <a:cubicBezTo>
                    <a:pt x="310" y="395"/>
                    <a:pt x="304" y="391"/>
                    <a:pt x="304" y="391"/>
                  </a:cubicBezTo>
                  <a:cubicBezTo>
                    <a:pt x="302" y="394"/>
                    <a:pt x="302" y="394"/>
                    <a:pt x="302" y="394"/>
                  </a:cubicBezTo>
                  <a:cubicBezTo>
                    <a:pt x="300" y="398"/>
                    <a:pt x="300" y="398"/>
                    <a:pt x="300" y="398"/>
                  </a:cubicBezTo>
                  <a:cubicBezTo>
                    <a:pt x="300" y="398"/>
                    <a:pt x="303" y="400"/>
                    <a:pt x="309" y="403"/>
                  </a:cubicBezTo>
                  <a:cubicBezTo>
                    <a:pt x="355" y="431"/>
                    <a:pt x="563" y="555"/>
                    <a:pt x="759" y="675"/>
                  </a:cubicBezTo>
                  <a:cubicBezTo>
                    <a:pt x="858" y="735"/>
                    <a:pt x="953" y="794"/>
                    <a:pt x="1023" y="839"/>
                  </a:cubicBezTo>
                  <a:cubicBezTo>
                    <a:pt x="1059" y="862"/>
                    <a:pt x="1088" y="881"/>
                    <a:pt x="1108" y="895"/>
                  </a:cubicBezTo>
                  <a:cubicBezTo>
                    <a:pt x="1118" y="903"/>
                    <a:pt x="1126" y="909"/>
                    <a:pt x="1132" y="913"/>
                  </a:cubicBezTo>
                  <a:cubicBezTo>
                    <a:pt x="1134" y="915"/>
                    <a:pt x="1136" y="917"/>
                    <a:pt x="1137" y="918"/>
                  </a:cubicBezTo>
                  <a:cubicBezTo>
                    <a:pt x="1138" y="919"/>
                    <a:pt x="1138" y="920"/>
                    <a:pt x="1139" y="920"/>
                  </a:cubicBezTo>
                  <a:cubicBezTo>
                    <a:pt x="1139" y="920"/>
                    <a:pt x="1139" y="920"/>
                    <a:pt x="1139" y="920"/>
                  </a:cubicBezTo>
                  <a:cubicBezTo>
                    <a:pt x="1139" y="920"/>
                    <a:pt x="1139" y="920"/>
                    <a:pt x="1139" y="920"/>
                  </a:cubicBezTo>
                  <a:cubicBezTo>
                    <a:pt x="1139" y="920"/>
                    <a:pt x="1139" y="920"/>
                    <a:pt x="1139" y="920"/>
                  </a:cubicBezTo>
                  <a:cubicBezTo>
                    <a:pt x="1139" y="920"/>
                    <a:pt x="1139" y="920"/>
                    <a:pt x="1139" y="920"/>
                  </a:cubicBezTo>
                  <a:cubicBezTo>
                    <a:pt x="1139" y="920"/>
                    <a:pt x="1139" y="920"/>
                    <a:pt x="1139" y="920"/>
                  </a:cubicBezTo>
                  <a:cubicBezTo>
                    <a:pt x="1139" y="920"/>
                    <a:pt x="1139" y="920"/>
                    <a:pt x="1139" y="920"/>
                  </a:cubicBezTo>
                  <a:cubicBezTo>
                    <a:pt x="1141" y="919"/>
                    <a:pt x="1141" y="919"/>
                    <a:pt x="1141" y="919"/>
                  </a:cubicBezTo>
                  <a:cubicBezTo>
                    <a:pt x="1138" y="919"/>
                    <a:pt x="1138" y="919"/>
                    <a:pt x="1138" y="919"/>
                  </a:cubicBezTo>
                  <a:cubicBezTo>
                    <a:pt x="1138" y="920"/>
                    <a:pt x="1139" y="920"/>
                    <a:pt x="1139" y="920"/>
                  </a:cubicBezTo>
                  <a:cubicBezTo>
                    <a:pt x="1141" y="919"/>
                    <a:pt x="1141" y="919"/>
                    <a:pt x="1141" y="919"/>
                  </a:cubicBezTo>
                  <a:cubicBezTo>
                    <a:pt x="1138" y="919"/>
                    <a:pt x="1138" y="919"/>
                    <a:pt x="1138" y="919"/>
                  </a:cubicBezTo>
                  <a:cubicBezTo>
                    <a:pt x="1142" y="919"/>
                    <a:pt x="1142" y="919"/>
                    <a:pt x="1142" y="919"/>
                  </a:cubicBezTo>
                  <a:cubicBezTo>
                    <a:pt x="1139" y="917"/>
                    <a:pt x="1139" y="917"/>
                    <a:pt x="1139" y="917"/>
                  </a:cubicBezTo>
                  <a:cubicBezTo>
                    <a:pt x="1139" y="918"/>
                    <a:pt x="1138" y="919"/>
                    <a:pt x="1138" y="919"/>
                  </a:cubicBezTo>
                  <a:cubicBezTo>
                    <a:pt x="1142" y="919"/>
                    <a:pt x="1142" y="919"/>
                    <a:pt x="1142" y="919"/>
                  </a:cubicBezTo>
                  <a:cubicBezTo>
                    <a:pt x="1139" y="917"/>
                    <a:pt x="1139" y="917"/>
                    <a:pt x="1139" y="917"/>
                  </a:cubicBezTo>
                  <a:cubicBezTo>
                    <a:pt x="1142" y="920"/>
                    <a:pt x="1142" y="920"/>
                    <a:pt x="1142" y="920"/>
                  </a:cubicBezTo>
                  <a:cubicBezTo>
                    <a:pt x="1144" y="916"/>
                    <a:pt x="1144" y="916"/>
                    <a:pt x="1144" y="916"/>
                  </a:cubicBezTo>
                  <a:cubicBezTo>
                    <a:pt x="1144" y="916"/>
                    <a:pt x="936" y="788"/>
                    <a:pt x="726" y="660"/>
                  </a:cubicBezTo>
                  <a:cubicBezTo>
                    <a:pt x="621" y="597"/>
                    <a:pt x="515" y="533"/>
                    <a:pt x="435" y="485"/>
                  </a:cubicBezTo>
                  <a:cubicBezTo>
                    <a:pt x="395" y="461"/>
                    <a:pt x="362" y="441"/>
                    <a:pt x="338" y="427"/>
                  </a:cubicBezTo>
                  <a:cubicBezTo>
                    <a:pt x="326" y="420"/>
                    <a:pt x="316" y="414"/>
                    <a:pt x="309" y="411"/>
                  </a:cubicBezTo>
                  <a:cubicBezTo>
                    <a:pt x="306" y="409"/>
                    <a:pt x="303" y="407"/>
                    <a:pt x="301" y="406"/>
                  </a:cubicBezTo>
                  <a:cubicBezTo>
                    <a:pt x="300" y="406"/>
                    <a:pt x="299" y="405"/>
                    <a:pt x="299" y="405"/>
                  </a:cubicBezTo>
                  <a:cubicBezTo>
                    <a:pt x="298" y="405"/>
                    <a:pt x="298" y="405"/>
                    <a:pt x="298" y="405"/>
                  </a:cubicBezTo>
                  <a:cubicBezTo>
                    <a:pt x="297" y="404"/>
                    <a:pt x="297" y="404"/>
                    <a:pt x="296" y="404"/>
                  </a:cubicBezTo>
                  <a:cubicBezTo>
                    <a:pt x="296" y="404"/>
                    <a:pt x="295" y="404"/>
                    <a:pt x="295" y="405"/>
                  </a:cubicBezTo>
                  <a:cubicBezTo>
                    <a:pt x="294" y="405"/>
                    <a:pt x="293" y="405"/>
                    <a:pt x="293" y="406"/>
                  </a:cubicBezTo>
                  <a:cubicBezTo>
                    <a:pt x="291" y="408"/>
                    <a:pt x="292" y="411"/>
                    <a:pt x="294" y="412"/>
                  </a:cubicBezTo>
                  <a:cubicBezTo>
                    <a:pt x="1110" y="921"/>
                    <a:pt x="1110" y="921"/>
                    <a:pt x="1110" y="921"/>
                  </a:cubicBezTo>
                  <a:cubicBezTo>
                    <a:pt x="1112" y="918"/>
                    <a:pt x="1112" y="918"/>
                    <a:pt x="1112" y="918"/>
                  </a:cubicBezTo>
                  <a:cubicBezTo>
                    <a:pt x="1108" y="916"/>
                    <a:pt x="1108" y="916"/>
                    <a:pt x="1108" y="916"/>
                  </a:cubicBezTo>
                  <a:cubicBezTo>
                    <a:pt x="1111" y="917"/>
                    <a:pt x="1111" y="917"/>
                    <a:pt x="1111" y="917"/>
                  </a:cubicBezTo>
                  <a:cubicBezTo>
                    <a:pt x="1110" y="915"/>
                    <a:pt x="1110" y="915"/>
                    <a:pt x="1110" y="915"/>
                  </a:cubicBezTo>
                  <a:cubicBezTo>
                    <a:pt x="1109" y="915"/>
                    <a:pt x="1109" y="915"/>
                    <a:pt x="1108" y="916"/>
                  </a:cubicBezTo>
                  <a:cubicBezTo>
                    <a:pt x="1111" y="917"/>
                    <a:pt x="1111" y="917"/>
                    <a:pt x="1111" y="917"/>
                  </a:cubicBezTo>
                  <a:cubicBezTo>
                    <a:pt x="1110" y="915"/>
                    <a:pt x="1110" y="915"/>
                    <a:pt x="1110" y="915"/>
                  </a:cubicBezTo>
                  <a:cubicBezTo>
                    <a:pt x="1110" y="916"/>
                    <a:pt x="1110" y="916"/>
                    <a:pt x="1110" y="916"/>
                  </a:cubicBezTo>
                  <a:cubicBezTo>
                    <a:pt x="1110" y="915"/>
                    <a:pt x="1110" y="915"/>
                    <a:pt x="1110" y="915"/>
                  </a:cubicBezTo>
                  <a:cubicBezTo>
                    <a:pt x="1110" y="915"/>
                    <a:pt x="1110" y="915"/>
                    <a:pt x="1110" y="915"/>
                  </a:cubicBezTo>
                  <a:cubicBezTo>
                    <a:pt x="1110" y="916"/>
                    <a:pt x="1110" y="916"/>
                    <a:pt x="1110" y="916"/>
                  </a:cubicBezTo>
                  <a:cubicBezTo>
                    <a:pt x="1110" y="915"/>
                    <a:pt x="1110" y="915"/>
                    <a:pt x="1110" y="915"/>
                  </a:cubicBezTo>
                  <a:cubicBezTo>
                    <a:pt x="1110" y="915"/>
                    <a:pt x="1110" y="915"/>
                    <a:pt x="1110" y="915"/>
                  </a:cubicBezTo>
                  <a:cubicBezTo>
                    <a:pt x="1109" y="915"/>
                    <a:pt x="1107" y="914"/>
                    <a:pt x="1105" y="914"/>
                  </a:cubicBezTo>
                  <a:cubicBezTo>
                    <a:pt x="1100" y="912"/>
                    <a:pt x="1092" y="908"/>
                    <a:pt x="1082" y="903"/>
                  </a:cubicBezTo>
                  <a:cubicBezTo>
                    <a:pt x="1044" y="884"/>
                    <a:pt x="975" y="844"/>
                    <a:pt x="894" y="795"/>
                  </a:cubicBezTo>
                  <a:cubicBezTo>
                    <a:pt x="771" y="721"/>
                    <a:pt x="620" y="625"/>
                    <a:pt x="499" y="549"/>
                  </a:cubicBezTo>
                  <a:cubicBezTo>
                    <a:pt x="439" y="510"/>
                    <a:pt x="386" y="477"/>
                    <a:pt x="348" y="453"/>
                  </a:cubicBezTo>
                  <a:cubicBezTo>
                    <a:pt x="329" y="440"/>
                    <a:pt x="314" y="431"/>
                    <a:pt x="304" y="424"/>
                  </a:cubicBezTo>
                  <a:cubicBezTo>
                    <a:pt x="294" y="417"/>
                    <a:pt x="288" y="414"/>
                    <a:pt x="288" y="414"/>
                  </a:cubicBezTo>
                  <a:cubicBezTo>
                    <a:pt x="286" y="413"/>
                    <a:pt x="284" y="413"/>
                    <a:pt x="283" y="415"/>
                  </a:cubicBezTo>
                  <a:cubicBezTo>
                    <a:pt x="282" y="416"/>
                    <a:pt x="282" y="417"/>
                    <a:pt x="282" y="417"/>
                  </a:cubicBezTo>
                  <a:cubicBezTo>
                    <a:pt x="282" y="418"/>
                    <a:pt x="282" y="419"/>
                    <a:pt x="282" y="419"/>
                  </a:cubicBezTo>
                  <a:cubicBezTo>
                    <a:pt x="283" y="420"/>
                    <a:pt x="283" y="420"/>
                    <a:pt x="283" y="421"/>
                  </a:cubicBezTo>
                  <a:cubicBezTo>
                    <a:pt x="284" y="421"/>
                    <a:pt x="284" y="421"/>
                    <a:pt x="285" y="422"/>
                  </a:cubicBezTo>
                  <a:cubicBezTo>
                    <a:pt x="288" y="424"/>
                    <a:pt x="293" y="428"/>
                    <a:pt x="301" y="433"/>
                  </a:cubicBezTo>
                  <a:cubicBezTo>
                    <a:pt x="359" y="469"/>
                    <a:pt x="553" y="584"/>
                    <a:pt x="732" y="692"/>
                  </a:cubicBezTo>
                  <a:cubicBezTo>
                    <a:pt x="821" y="746"/>
                    <a:pt x="907" y="799"/>
                    <a:pt x="971" y="839"/>
                  </a:cubicBezTo>
                  <a:cubicBezTo>
                    <a:pt x="1003" y="860"/>
                    <a:pt x="1029" y="877"/>
                    <a:pt x="1047" y="890"/>
                  </a:cubicBezTo>
                  <a:cubicBezTo>
                    <a:pt x="1056" y="896"/>
                    <a:pt x="1063" y="902"/>
                    <a:pt x="1068" y="906"/>
                  </a:cubicBezTo>
                  <a:cubicBezTo>
                    <a:pt x="1070" y="908"/>
                    <a:pt x="1072" y="909"/>
                    <a:pt x="1073" y="911"/>
                  </a:cubicBezTo>
                  <a:cubicBezTo>
                    <a:pt x="1073" y="911"/>
                    <a:pt x="1074" y="912"/>
                    <a:pt x="1074" y="912"/>
                  </a:cubicBezTo>
                  <a:cubicBezTo>
                    <a:pt x="1074" y="912"/>
                    <a:pt x="1074" y="912"/>
                    <a:pt x="1074" y="912"/>
                  </a:cubicBezTo>
                  <a:cubicBezTo>
                    <a:pt x="1074" y="912"/>
                    <a:pt x="1074" y="912"/>
                    <a:pt x="1074" y="912"/>
                  </a:cubicBezTo>
                  <a:cubicBezTo>
                    <a:pt x="1074" y="912"/>
                    <a:pt x="1074" y="912"/>
                    <a:pt x="1074" y="912"/>
                  </a:cubicBezTo>
                  <a:cubicBezTo>
                    <a:pt x="1074" y="912"/>
                    <a:pt x="1074" y="912"/>
                    <a:pt x="1074" y="912"/>
                  </a:cubicBezTo>
                  <a:cubicBezTo>
                    <a:pt x="1074" y="912"/>
                    <a:pt x="1074" y="912"/>
                    <a:pt x="1074" y="912"/>
                  </a:cubicBezTo>
                  <a:cubicBezTo>
                    <a:pt x="1074" y="912"/>
                    <a:pt x="1074" y="912"/>
                    <a:pt x="1074" y="912"/>
                  </a:cubicBezTo>
                  <a:cubicBezTo>
                    <a:pt x="1076" y="911"/>
                    <a:pt x="1076" y="911"/>
                    <a:pt x="1076" y="911"/>
                  </a:cubicBezTo>
                  <a:cubicBezTo>
                    <a:pt x="1074" y="911"/>
                    <a:pt x="1074" y="911"/>
                    <a:pt x="1074" y="911"/>
                  </a:cubicBezTo>
                  <a:cubicBezTo>
                    <a:pt x="1074" y="912"/>
                    <a:pt x="1074" y="912"/>
                    <a:pt x="1074" y="912"/>
                  </a:cubicBezTo>
                  <a:cubicBezTo>
                    <a:pt x="1076" y="911"/>
                    <a:pt x="1076" y="911"/>
                    <a:pt x="1076" y="911"/>
                  </a:cubicBezTo>
                  <a:cubicBezTo>
                    <a:pt x="1074" y="911"/>
                    <a:pt x="1074" y="911"/>
                    <a:pt x="1074" y="911"/>
                  </a:cubicBezTo>
                  <a:cubicBezTo>
                    <a:pt x="1077" y="911"/>
                    <a:pt x="1077" y="911"/>
                    <a:pt x="1077" y="911"/>
                  </a:cubicBezTo>
                  <a:cubicBezTo>
                    <a:pt x="1074" y="910"/>
                    <a:pt x="1074" y="910"/>
                    <a:pt x="1074" y="910"/>
                  </a:cubicBezTo>
                  <a:cubicBezTo>
                    <a:pt x="1074" y="910"/>
                    <a:pt x="1074" y="911"/>
                    <a:pt x="1074" y="911"/>
                  </a:cubicBezTo>
                  <a:cubicBezTo>
                    <a:pt x="1077" y="911"/>
                    <a:pt x="1077" y="911"/>
                    <a:pt x="1077" y="911"/>
                  </a:cubicBezTo>
                  <a:cubicBezTo>
                    <a:pt x="1074" y="910"/>
                    <a:pt x="1074" y="910"/>
                    <a:pt x="1074" y="910"/>
                  </a:cubicBezTo>
                  <a:cubicBezTo>
                    <a:pt x="1078" y="912"/>
                    <a:pt x="1078" y="912"/>
                    <a:pt x="1078" y="912"/>
                  </a:cubicBezTo>
                  <a:cubicBezTo>
                    <a:pt x="1080" y="909"/>
                    <a:pt x="1080" y="909"/>
                    <a:pt x="1080" y="909"/>
                  </a:cubicBezTo>
                  <a:cubicBezTo>
                    <a:pt x="283" y="425"/>
                    <a:pt x="283" y="425"/>
                    <a:pt x="283" y="425"/>
                  </a:cubicBezTo>
                  <a:cubicBezTo>
                    <a:pt x="281" y="424"/>
                    <a:pt x="279" y="424"/>
                    <a:pt x="277" y="426"/>
                  </a:cubicBezTo>
                  <a:cubicBezTo>
                    <a:pt x="277" y="427"/>
                    <a:pt x="277" y="428"/>
                    <a:pt x="277" y="428"/>
                  </a:cubicBezTo>
                  <a:cubicBezTo>
                    <a:pt x="277" y="429"/>
                    <a:pt x="277" y="430"/>
                    <a:pt x="277" y="430"/>
                  </a:cubicBezTo>
                  <a:cubicBezTo>
                    <a:pt x="278" y="431"/>
                    <a:pt x="278" y="431"/>
                    <a:pt x="278" y="431"/>
                  </a:cubicBezTo>
                  <a:cubicBezTo>
                    <a:pt x="279" y="432"/>
                    <a:pt x="279" y="432"/>
                    <a:pt x="280" y="433"/>
                  </a:cubicBezTo>
                  <a:cubicBezTo>
                    <a:pt x="283" y="435"/>
                    <a:pt x="288" y="439"/>
                    <a:pt x="295" y="444"/>
                  </a:cubicBezTo>
                  <a:cubicBezTo>
                    <a:pt x="352" y="482"/>
                    <a:pt x="540" y="599"/>
                    <a:pt x="715" y="707"/>
                  </a:cubicBezTo>
                  <a:cubicBezTo>
                    <a:pt x="889" y="815"/>
                    <a:pt x="1049" y="913"/>
                    <a:pt x="1049" y="913"/>
                  </a:cubicBezTo>
                  <a:cubicBezTo>
                    <a:pt x="1050" y="914"/>
                    <a:pt x="1051" y="914"/>
                    <a:pt x="1052" y="914"/>
                  </a:cubicBezTo>
                  <a:cubicBezTo>
                    <a:pt x="1053" y="913"/>
                    <a:pt x="1054" y="913"/>
                    <a:pt x="1055" y="912"/>
                  </a:cubicBezTo>
                  <a:cubicBezTo>
                    <a:pt x="1055" y="911"/>
                    <a:pt x="1055" y="910"/>
                    <a:pt x="1055" y="909"/>
                  </a:cubicBezTo>
                  <a:cubicBezTo>
                    <a:pt x="1055" y="908"/>
                    <a:pt x="1054" y="907"/>
                    <a:pt x="1053" y="906"/>
                  </a:cubicBezTo>
                  <a:cubicBezTo>
                    <a:pt x="1053" y="906"/>
                    <a:pt x="860" y="788"/>
                    <a:pt x="665" y="669"/>
                  </a:cubicBezTo>
                  <a:cubicBezTo>
                    <a:pt x="568" y="610"/>
                    <a:pt x="470" y="551"/>
                    <a:pt x="396" y="506"/>
                  </a:cubicBezTo>
                  <a:cubicBezTo>
                    <a:pt x="359" y="484"/>
                    <a:pt x="328" y="466"/>
                    <a:pt x="306" y="453"/>
                  </a:cubicBezTo>
                  <a:cubicBezTo>
                    <a:pt x="295" y="446"/>
                    <a:pt x="286" y="441"/>
                    <a:pt x="280" y="437"/>
                  </a:cubicBezTo>
                  <a:cubicBezTo>
                    <a:pt x="277" y="436"/>
                    <a:pt x="275" y="434"/>
                    <a:pt x="273" y="433"/>
                  </a:cubicBezTo>
                  <a:cubicBezTo>
                    <a:pt x="272" y="433"/>
                    <a:pt x="271" y="433"/>
                    <a:pt x="271" y="432"/>
                  </a:cubicBezTo>
                  <a:cubicBezTo>
                    <a:pt x="270" y="432"/>
                    <a:pt x="270" y="432"/>
                    <a:pt x="270" y="432"/>
                  </a:cubicBezTo>
                  <a:cubicBezTo>
                    <a:pt x="269" y="432"/>
                    <a:pt x="269" y="432"/>
                    <a:pt x="269" y="432"/>
                  </a:cubicBezTo>
                  <a:cubicBezTo>
                    <a:pt x="269" y="432"/>
                    <a:pt x="268" y="432"/>
                    <a:pt x="268" y="432"/>
                  </a:cubicBezTo>
                  <a:cubicBezTo>
                    <a:pt x="268" y="432"/>
                    <a:pt x="267" y="432"/>
                    <a:pt x="267" y="432"/>
                  </a:cubicBezTo>
                  <a:cubicBezTo>
                    <a:pt x="266" y="432"/>
                    <a:pt x="265" y="433"/>
                    <a:pt x="264" y="434"/>
                  </a:cubicBezTo>
                  <a:cubicBezTo>
                    <a:pt x="263" y="435"/>
                    <a:pt x="264" y="438"/>
                    <a:pt x="266" y="439"/>
                  </a:cubicBezTo>
                  <a:cubicBezTo>
                    <a:pt x="1026" y="914"/>
                    <a:pt x="1026" y="914"/>
                    <a:pt x="1026" y="914"/>
                  </a:cubicBezTo>
                  <a:cubicBezTo>
                    <a:pt x="1028" y="910"/>
                    <a:pt x="1028" y="910"/>
                    <a:pt x="1028" y="910"/>
                  </a:cubicBezTo>
                  <a:cubicBezTo>
                    <a:pt x="1024" y="908"/>
                    <a:pt x="1024" y="908"/>
                    <a:pt x="1024" y="908"/>
                  </a:cubicBezTo>
                  <a:cubicBezTo>
                    <a:pt x="1026" y="909"/>
                    <a:pt x="1026" y="909"/>
                    <a:pt x="1026" y="909"/>
                  </a:cubicBezTo>
                  <a:cubicBezTo>
                    <a:pt x="1025" y="907"/>
                    <a:pt x="1025" y="907"/>
                    <a:pt x="1025" y="907"/>
                  </a:cubicBezTo>
                  <a:cubicBezTo>
                    <a:pt x="1025" y="907"/>
                    <a:pt x="1025" y="908"/>
                    <a:pt x="1024" y="908"/>
                  </a:cubicBezTo>
                  <a:cubicBezTo>
                    <a:pt x="1026" y="909"/>
                    <a:pt x="1026" y="909"/>
                    <a:pt x="1026" y="909"/>
                  </a:cubicBezTo>
                  <a:cubicBezTo>
                    <a:pt x="1025" y="907"/>
                    <a:pt x="1025" y="907"/>
                    <a:pt x="1025" y="907"/>
                  </a:cubicBezTo>
                  <a:cubicBezTo>
                    <a:pt x="1026" y="908"/>
                    <a:pt x="1026" y="908"/>
                    <a:pt x="1026" y="908"/>
                  </a:cubicBezTo>
                  <a:cubicBezTo>
                    <a:pt x="1025" y="907"/>
                    <a:pt x="1025" y="907"/>
                    <a:pt x="1025" y="907"/>
                  </a:cubicBezTo>
                  <a:cubicBezTo>
                    <a:pt x="1025" y="907"/>
                    <a:pt x="1025" y="907"/>
                    <a:pt x="1025" y="907"/>
                  </a:cubicBezTo>
                  <a:cubicBezTo>
                    <a:pt x="1026" y="908"/>
                    <a:pt x="1026" y="908"/>
                    <a:pt x="1026" y="908"/>
                  </a:cubicBezTo>
                  <a:cubicBezTo>
                    <a:pt x="1025" y="907"/>
                    <a:pt x="1025" y="907"/>
                    <a:pt x="1025" y="907"/>
                  </a:cubicBezTo>
                  <a:cubicBezTo>
                    <a:pt x="1025" y="907"/>
                    <a:pt x="1025" y="907"/>
                    <a:pt x="1025" y="907"/>
                  </a:cubicBezTo>
                  <a:cubicBezTo>
                    <a:pt x="1024" y="907"/>
                    <a:pt x="1022" y="907"/>
                    <a:pt x="1019" y="906"/>
                  </a:cubicBezTo>
                  <a:cubicBezTo>
                    <a:pt x="1014" y="905"/>
                    <a:pt x="1006" y="901"/>
                    <a:pt x="997" y="897"/>
                  </a:cubicBezTo>
                  <a:cubicBezTo>
                    <a:pt x="960" y="879"/>
                    <a:pt x="896" y="842"/>
                    <a:pt x="820" y="796"/>
                  </a:cubicBezTo>
                  <a:cubicBezTo>
                    <a:pt x="706" y="728"/>
                    <a:pt x="566" y="640"/>
                    <a:pt x="455" y="569"/>
                  </a:cubicBezTo>
                  <a:cubicBezTo>
                    <a:pt x="399" y="533"/>
                    <a:pt x="351" y="502"/>
                    <a:pt x="316" y="479"/>
                  </a:cubicBezTo>
                  <a:cubicBezTo>
                    <a:pt x="299" y="468"/>
                    <a:pt x="285" y="459"/>
                    <a:pt x="275" y="453"/>
                  </a:cubicBezTo>
                  <a:cubicBezTo>
                    <a:pt x="266" y="447"/>
                    <a:pt x="261" y="444"/>
                    <a:pt x="261" y="444"/>
                  </a:cubicBezTo>
                  <a:cubicBezTo>
                    <a:pt x="258" y="447"/>
                    <a:pt x="258" y="447"/>
                    <a:pt x="258" y="447"/>
                  </a:cubicBezTo>
                  <a:cubicBezTo>
                    <a:pt x="256" y="450"/>
                    <a:pt x="256" y="450"/>
                    <a:pt x="256" y="450"/>
                  </a:cubicBezTo>
                  <a:cubicBezTo>
                    <a:pt x="994" y="911"/>
                    <a:pt x="994" y="911"/>
                    <a:pt x="994" y="911"/>
                  </a:cubicBezTo>
                  <a:cubicBezTo>
                    <a:pt x="996" y="908"/>
                    <a:pt x="996" y="908"/>
                    <a:pt x="996" y="908"/>
                  </a:cubicBezTo>
                  <a:cubicBezTo>
                    <a:pt x="993" y="906"/>
                    <a:pt x="993" y="906"/>
                    <a:pt x="993" y="906"/>
                  </a:cubicBezTo>
                  <a:cubicBezTo>
                    <a:pt x="995" y="907"/>
                    <a:pt x="995" y="907"/>
                    <a:pt x="995" y="907"/>
                  </a:cubicBezTo>
                  <a:cubicBezTo>
                    <a:pt x="994" y="905"/>
                    <a:pt x="994" y="905"/>
                    <a:pt x="994" y="905"/>
                  </a:cubicBezTo>
                  <a:cubicBezTo>
                    <a:pt x="994" y="905"/>
                    <a:pt x="993" y="905"/>
                    <a:pt x="993" y="906"/>
                  </a:cubicBezTo>
                  <a:cubicBezTo>
                    <a:pt x="995" y="907"/>
                    <a:pt x="995" y="907"/>
                    <a:pt x="995" y="907"/>
                  </a:cubicBezTo>
                  <a:cubicBezTo>
                    <a:pt x="994" y="905"/>
                    <a:pt x="994" y="905"/>
                    <a:pt x="994" y="905"/>
                  </a:cubicBezTo>
                  <a:cubicBezTo>
                    <a:pt x="994" y="906"/>
                    <a:pt x="994" y="906"/>
                    <a:pt x="994" y="906"/>
                  </a:cubicBezTo>
                  <a:cubicBezTo>
                    <a:pt x="994" y="905"/>
                    <a:pt x="994" y="905"/>
                    <a:pt x="994" y="905"/>
                  </a:cubicBezTo>
                  <a:cubicBezTo>
                    <a:pt x="994" y="905"/>
                    <a:pt x="994" y="905"/>
                    <a:pt x="994" y="905"/>
                  </a:cubicBezTo>
                  <a:cubicBezTo>
                    <a:pt x="994" y="906"/>
                    <a:pt x="994" y="906"/>
                    <a:pt x="994" y="906"/>
                  </a:cubicBezTo>
                  <a:cubicBezTo>
                    <a:pt x="994" y="905"/>
                    <a:pt x="994" y="905"/>
                    <a:pt x="994" y="905"/>
                  </a:cubicBezTo>
                  <a:cubicBezTo>
                    <a:pt x="994" y="905"/>
                    <a:pt x="994" y="905"/>
                    <a:pt x="994" y="905"/>
                  </a:cubicBezTo>
                  <a:cubicBezTo>
                    <a:pt x="993" y="905"/>
                    <a:pt x="992" y="905"/>
                    <a:pt x="989" y="904"/>
                  </a:cubicBezTo>
                  <a:cubicBezTo>
                    <a:pt x="984" y="902"/>
                    <a:pt x="977" y="899"/>
                    <a:pt x="968" y="895"/>
                  </a:cubicBezTo>
                  <a:cubicBezTo>
                    <a:pt x="934" y="878"/>
                    <a:pt x="874" y="842"/>
                    <a:pt x="802" y="797"/>
                  </a:cubicBezTo>
                  <a:cubicBezTo>
                    <a:pt x="694" y="730"/>
                    <a:pt x="561" y="645"/>
                    <a:pt x="453" y="576"/>
                  </a:cubicBezTo>
                  <a:cubicBezTo>
                    <a:pt x="400" y="541"/>
                    <a:pt x="352" y="511"/>
                    <a:pt x="318" y="489"/>
                  </a:cubicBezTo>
                  <a:cubicBezTo>
                    <a:pt x="300" y="478"/>
                    <a:pt x="286" y="470"/>
                    <a:pt x="276" y="463"/>
                  </a:cubicBezTo>
                  <a:cubicBezTo>
                    <a:pt x="271" y="460"/>
                    <a:pt x="266" y="458"/>
                    <a:pt x="263" y="457"/>
                  </a:cubicBezTo>
                  <a:cubicBezTo>
                    <a:pt x="262" y="456"/>
                    <a:pt x="261" y="455"/>
                    <a:pt x="259" y="455"/>
                  </a:cubicBezTo>
                  <a:cubicBezTo>
                    <a:pt x="259" y="454"/>
                    <a:pt x="258" y="454"/>
                    <a:pt x="258" y="454"/>
                  </a:cubicBezTo>
                  <a:cubicBezTo>
                    <a:pt x="257" y="454"/>
                    <a:pt x="257" y="454"/>
                    <a:pt x="256" y="454"/>
                  </a:cubicBezTo>
                  <a:cubicBezTo>
                    <a:pt x="255" y="454"/>
                    <a:pt x="255" y="454"/>
                    <a:pt x="254" y="454"/>
                  </a:cubicBezTo>
                  <a:cubicBezTo>
                    <a:pt x="254" y="454"/>
                    <a:pt x="253" y="455"/>
                    <a:pt x="252" y="456"/>
                  </a:cubicBezTo>
                  <a:cubicBezTo>
                    <a:pt x="252" y="457"/>
                    <a:pt x="251" y="458"/>
                    <a:pt x="252" y="459"/>
                  </a:cubicBezTo>
                  <a:cubicBezTo>
                    <a:pt x="252" y="460"/>
                    <a:pt x="253" y="461"/>
                    <a:pt x="254" y="461"/>
                  </a:cubicBezTo>
                  <a:cubicBezTo>
                    <a:pt x="254" y="461"/>
                    <a:pt x="256" y="463"/>
                    <a:pt x="262" y="466"/>
                  </a:cubicBezTo>
                  <a:cubicBezTo>
                    <a:pt x="301" y="489"/>
                    <a:pt x="478" y="591"/>
                    <a:pt x="644" y="692"/>
                  </a:cubicBezTo>
                  <a:cubicBezTo>
                    <a:pt x="728" y="742"/>
                    <a:pt x="809" y="792"/>
                    <a:pt x="869" y="831"/>
                  </a:cubicBezTo>
                  <a:cubicBezTo>
                    <a:pt x="899" y="851"/>
                    <a:pt x="924" y="868"/>
                    <a:pt x="941" y="881"/>
                  </a:cubicBezTo>
                  <a:cubicBezTo>
                    <a:pt x="950" y="887"/>
                    <a:pt x="956" y="893"/>
                    <a:pt x="961" y="897"/>
                  </a:cubicBezTo>
                  <a:cubicBezTo>
                    <a:pt x="963" y="899"/>
                    <a:pt x="965" y="901"/>
                    <a:pt x="966" y="902"/>
                  </a:cubicBezTo>
                  <a:cubicBezTo>
                    <a:pt x="966" y="903"/>
                    <a:pt x="966" y="903"/>
                    <a:pt x="966" y="904"/>
                  </a:cubicBezTo>
                  <a:cubicBezTo>
                    <a:pt x="967" y="904"/>
                    <a:pt x="967" y="904"/>
                    <a:pt x="967" y="904"/>
                  </a:cubicBezTo>
                  <a:cubicBezTo>
                    <a:pt x="968" y="903"/>
                    <a:pt x="968" y="903"/>
                    <a:pt x="968" y="903"/>
                  </a:cubicBezTo>
                  <a:cubicBezTo>
                    <a:pt x="967" y="903"/>
                    <a:pt x="967" y="903"/>
                    <a:pt x="967" y="903"/>
                  </a:cubicBezTo>
                  <a:cubicBezTo>
                    <a:pt x="967" y="904"/>
                    <a:pt x="967" y="904"/>
                    <a:pt x="967" y="904"/>
                  </a:cubicBezTo>
                  <a:cubicBezTo>
                    <a:pt x="968" y="903"/>
                    <a:pt x="968" y="903"/>
                    <a:pt x="968" y="903"/>
                  </a:cubicBezTo>
                  <a:cubicBezTo>
                    <a:pt x="967" y="903"/>
                    <a:pt x="967" y="903"/>
                    <a:pt x="967" y="903"/>
                  </a:cubicBezTo>
                  <a:cubicBezTo>
                    <a:pt x="969" y="903"/>
                    <a:pt x="969" y="903"/>
                    <a:pt x="969" y="903"/>
                  </a:cubicBezTo>
                  <a:cubicBezTo>
                    <a:pt x="967" y="902"/>
                    <a:pt x="967" y="902"/>
                    <a:pt x="967" y="902"/>
                  </a:cubicBezTo>
                  <a:cubicBezTo>
                    <a:pt x="967" y="903"/>
                    <a:pt x="967" y="903"/>
                    <a:pt x="967" y="903"/>
                  </a:cubicBezTo>
                  <a:cubicBezTo>
                    <a:pt x="969" y="903"/>
                    <a:pt x="969" y="903"/>
                    <a:pt x="969" y="903"/>
                  </a:cubicBezTo>
                  <a:cubicBezTo>
                    <a:pt x="967" y="902"/>
                    <a:pt x="967" y="902"/>
                    <a:pt x="967" y="902"/>
                  </a:cubicBezTo>
                  <a:cubicBezTo>
                    <a:pt x="970" y="904"/>
                    <a:pt x="970" y="904"/>
                    <a:pt x="970" y="904"/>
                  </a:cubicBezTo>
                  <a:cubicBezTo>
                    <a:pt x="972" y="901"/>
                    <a:pt x="972" y="901"/>
                    <a:pt x="972" y="901"/>
                  </a:cubicBezTo>
                  <a:cubicBezTo>
                    <a:pt x="972" y="901"/>
                    <a:pt x="795" y="792"/>
                    <a:pt x="615" y="683"/>
                  </a:cubicBezTo>
                  <a:cubicBezTo>
                    <a:pt x="526" y="628"/>
                    <a:pt x="435" y="574"/>
                    <a:pt x="366" y="533"/>
                  </a:cubicBezTo>
                  <a:cubicBezTo>
                    <a:pt x="332" y="512"/>
                    <a:pt x="302" y="495"/>
                    <a:pt x="281" y="483"/>
                  </a:cubicBezTo>
                  <a:cubicBezTo>
                    <a:pt x="271" y="477"/>
                    <a:pt x="262" y="473"/>
                    <a:pt x="256" y="469"/>
                  </a:cubicBezTo>
                  <a:cubicBezTo>
                    <a:pt x="253" y="468"/>
                    <a:pt x="250" y="467"/>
                    <a:pt x="248" y="466"/>
                  </a:cubicBezTo>
                  <a:cubicBezTo>
                    <a:pt x="247" y="465"/>
                    <a:pt x="246" y="465"/>
                    <a:pt x="245" y="465"/>
                  </a:cubicBezTo>
                  <a:cubicBezTo>
                    <a:pt x="245" y="464"/>
                    <a:pt x="244" y="464"/>
                    <a:pt x="243" y="464"/>
                  </a:cubicBezTo>
                  <a:cubicBezTo>
                    <a:pt x="242" y="464"/>
                    <a:pt x="242" y="464"/>
                    <a:pt x="241" y="464"/>
                  </a:cubicBezTo>
                  <a:cubicBezTo>
                    <a:pt x="241" y="465"/>
                    <a:pt x="240" y="465"/>
                    <a:pt x="239" y="466"/>
                  </a:cubicBezTo>
                  <a:cubicBezTo>
                    <a:pt x="238" y="467"/>
                    <a:pt x="238" y="468"/>
                    <a:pt x="239" y="469"/>
                  </a:cubicBezTo>
                  <a:cubicBezTo>
                    <a:pt x="239" y="470"/>
                    <a:pt x="239" y="471"/>
                    <a:pt x="240" y="472"/>
                  </a:cubicBezTo>
                  <a:cubicBezTo>
                    <a:pt x="240" y="472"/>
                    <a:pt x="243" y="473"/>
                    <a:pt x="248" y="476"/>
                  </a:cubicBezTo>
                  <a:cubicBezTo>
                    <a:pt x="286" y="499"/>
                    <a:pt x="458" y="602"/>
                    <a:pt x="620" y="701"/>
                  </a:cubicBezTo>
                  <a:cubicBezTo>
                    <a:pt x="701" y="751"/>
                    <a:pt x="779" y="800"/>
                    <a:pt x="838" y="837"/>
                  </a:cubicBezTo>
                  <a:cubicBezTo>
                    <a:pt x="867" y="856"/>
                    <a:pt x="891" y="872"/>
                    <a:pt x="908" y="883"/>
                  </a:cubicBezTo>
                  <a:cubicBezTo>
                    <a:pt x="916" y="889"/>
                    <a:pt x="922" y="894"/>
                    <a:pt x="927" y="897"/>
                  </a:cubicBezTo>
                  <a:cubicBezTo>
                    <a:pt x="929" y="899"/>
                    <a:pt x="931" y="901"/>
                    <a:pt x="932" y="902"/>
                  </a:cubicBezTo>
                  <a:cubicBezTo>
                    <a:pt x="932" y="902"/>
                    <a:pt x="932" y="902"/>
                    <a:pt x="932" y="903"/>
                  </a:cubicBezTo>
                  <a:cubicBezTo>
                    <a:pt x="932" y="903"/>
                    <a:pt x="932" y="903"/>
                    <a:pt x="932" y="903"/>
                  </a:cubicBezTo>
                  <a:cubicBezTo>
                    <a:pt x="935" y="901"/>
                    <a:pt x="935" y="901"/>
                    <a:pt x="935" y="901"/>
                  </a:cubicBezTo>
                  <a:cubicBezTo>
                    <a:pt x="932" y="901"/>
                    <a:pt x="932" y="901"/>
                    <a:pt x="932" y="901"/>
                  </a:cubicBezTo>
                  <a:cubicBezTo>
                    <a:pt x="932" y="902"/>
                    <a:pt x="932" y="903"/>
                    <a:pt x="932" y="903"/>
                  </a:cubicBezTo>
                  <a:cubicBezTo>
                    <a:pt x="935" y="901"/>
                    <a:pt x="935" y="901"/>
                    <a:pt x="935" y="901"/>
                  </a:cubicBezTo>
                  <a:cubicBezTo>
                    <a:pt x="932" y="901"/>
                    <a:pt x="932" y="901"/>
                    <a:pt x="932" y="901"/>
                  </a:cubicBezTo>
                  <a:cubicBezTo>
                    <a:pt x="936" y="901"/>
                    <a:pt x="936" y="901"/>
                    <a:pt x="936" y="901"/>
                  </a:cubicBezTo>
                  <a:cubicBezTo>
                    <a:pt x="933" y="899"/>
                    <a:pt x="933" y="899"/>
                    <a:pt x="933" y="899"/>
                  </a:cubicBezTo>
                  <a:cubicBezTo>
                    <a:pt x="932" y="900"/>
                    <a:pt x="932" y="901"/>
                    <a:pt x="932" y="901"/>
                  </a:cubicBezTo>
                  <a:cubicBezTo>
                    <a:pt x="936" y="901"/>
                    <a:pt x="936" y="901"/>
                    <a:pt x="936" y="901"/>
                  </a:cubicBezTo>
                  <a:cubicBezTo>
                    <a:pt x="933" y="899"/>
                    <a:pt x="933" y="899"/>
                    <a:pt x="933" y="899"/>
                  </a:cubicBezTo>
                  <a:cubicBezTo>
                    <a:pt x="936" y="902"/>
                    <a:pt x="936" y="902"/>
                    <a:pt x="936" y="902"/>
                  </a:cubicBezTo>
                  <a:cubicBezTo>
                    <a:pt x="938" y="898"/>
                    <a:pt x="938" y="898"/>
                    <a:pt x="938" y="898"/>
                  </a:cubicBezTo>
                  <a:cubicBezTo>
                    <a:pt x="235" y="478"/>
                    <a:pt x="235" y="478"/>
                    <a:pt x="235" y="478"/>
                  </a:cubicBezTo>
                  <a:cubicBezTo>
                    <a:pt x="233" y="477"/>
                    <a:pt x="231" y="478"/>
                    <a:pt x="230" y="479"/>
                  </a:cubicBezTo>
                  <a:cubicBezTo>
                    <a:pt x="229" y="480"/>
                    <a:pt x="229" y="481"/>
                    <a:pt x="229" y="482"/>
                  </a:cubicBezTo>
                  <a:cubicBezTo>
                    <a:pt x="229" y="484"/>
                    <a:pt x="229" y="485"/>
                    <a:pt x="230" y="485"/>
                  </a:cubicBezTo>
                  <a:cubicBezTo>
                    <a:pt x="231" y="487"/>
                    <a:pt x="232" y="489"/>
                    <a:pt x="234" y="490"/>
                  </a:cubicBezTo>
                  <a:cubicBezTo>
                    <a:pt x="238" y="494"/>
                    <a:pt x="244" y="499"/>
                    <a:pt x="252" y="504"/>
                  </a:cubicBezTo>
                  <a:cubicBezTo>
                    <a:pt x="282" y="525"/>
                    <a:pt x="339" y="561"/>
                    <a:pt x="407" y="603"/>
                  </a:cubicBezTo>
                  <a:cubicBezTo>
                    <a:pt x="510" y="666"/>
                    <a:pt x="640" y="744"/>
                    <a:pt x="744" y="806"/>
                  </a:cubicBezTo>
                  <a:cubicBezTo>
                    <a:pt x="795" y="837"/>
                    <a:pt x="841" y="864"/>
                    <a:pt x="873" y="884"/>
                  </a:cubicBezTo>
                  <a:cubicBezTo>
                    <a:pt x="890" y="894"/>
                    <a:pt x="903" y="903"/>
                    <a:pt x="912" y="908"/>
                  </a:cubicBezTo>
                  <a:cubicBezTo>
                    <a:pt x="916" y="911"/>
                    <a:pt x="919" y="914"/>
                    <a:pt x="922" y="915"/>
                  </a:cubicBezTo>
                  <a:cubicBezTo>
                    <a:pt x="923" y="916"/>
                    <a:pt x="924" y="917"/>
                    <a:pt x="924" y="917"/>
                  </a:cubicBezTo>
                  <a:cubicBezTo>
                    <a:pt x="924" y="917"/>
                    <a:pt x="924" y="917"/>
                    <a:pt x="924" y="917"/>
                  </a:cubicBezTo>
                  <a:cubicBezTo>
                    <a:pt x="924" y="917"/>
                    <a:pt x="924" y="917"/>
                    <a:pt x="924" y="917"/>
                  </a:cubicBezTo>
                  <a:cubicBezTo>
                    <a:pt x="926" y="916"/>
                    <a:pt x="926" y="916"/>
                    <a:pt x="926" y="916"/>
                  </a:cubicBezTo>
                  <a:cubicBezTo>
                    <a:pt x="924" y="917"/>
                    <a:pt x="924" y="917"/>
                    <a:pt x="924" y="917"/>
                  </a:cubicBezTo>
                  <a:cubicBezTo>
                    <a:pt x="924" y="917"/>
                    <a:pt x="924" y="917"/>
                    <a:pt x="924" y="917"/>
                  </a:cubicBezTo>
                  <a:cubicBezTo>
                    <a:pt x="926" y="916"/>
                    <a:pt x="926" y="916"/>
                    <a:pt x="926" y="916"/>
                  </a:cubicBezTo>
                  <a:cubicBezTo>
                    <a:pt x="924" y="917"/>
                    <a:pt x="924" y="917"/>
                    <a:pt x="924" y="917"/>
                  </a:cubicBezTo>
                  <a:cubicBezTo>
                    <a:pt x="927" y="915"/>
                    <a:pt x="927" y="915"/>
                    <a:pt x="927" y="915"/>
                  </a:cubicBezTo>
                  <a:cubicBezTo>
                    <a:pt x="924" y="915"/>
                    <a:pt x="924" y="915"/>
                    <a:pt x="924" y="915"/>
                  </a:cubicBezTo>
                  <a:cubicBezTo>
                    <a:pt x="924" y="916"/>
                    <a:pt x="924" y="917"/>
                    <a:pt x="924" y="917"/>
                  </a:cubicBezTo>
                  <a:cubicBezTo>
                    <a:pt x="927" y="915"/>
                    <a:pt x="927" y="915"/>
                    <a:pt x="927" y="915"/>
                  </a:cubicBezTo>
                  <a:cubicBezTo>
                    <a:pt x="924" y="915"/>
                    <a:pt x="924" y="915"/>
                    <a:pt x="924" y="915"/>
                  </a:cubicBezTo>
                  <a:cubicBezTo>
                    <a:pt x="927" y="915"/>
                    <a:pt x="927" y="915"/>
                    <a:pt x="927" y="915"/>
                  </a:cubicBezTo>
                  <a:cubicBezTo>
                    <a:pt x="924" y="913"/>
                    <a:pt x="924" y="913"/>
                    <a:pt x="924" y="913"/>
                  </a:cubicBezTo>
                  <a:cubicBezTo>
                    <a:pt x="924" y="914"/>
                    <a:pt x="924" y="915"/>
                    <a:pt x="924" y="915"/>
                  </a:cubicBezTo>
                  <a:cubicBezTo>
                    <a:pt x="927" y="915"/>
                    <a:pt x="927" y="915"/>
                    <a:pt x="927" y="915"/>
                  </a:cubicBezTo>
                  <a:cubicBezTo>
                    <a:pt x="924" y="913"/>
                    <a:pt x="924" y="913"/>
                    <a:pt x="924" y="913"/>
                  </a:cubicBezTo>
                  <a:cubicBezTo>
                    <a:pt x="928" y="916"/>
                    <a:pt x="928" y="916"/>
                    <a:pt x="928" y="916"/>
                  </a:cubicBezTo>
                  <a:cubicBezTo>
                    <a:pt x="930" y="912"/>
                    <a:pt x="930" y="912"/>
                    <a:pt x="930" y="912"/>
                  </a:cubicBezTo>
                  <a:cubicBezTo>
                    <a:pt x="930" y="912"/>
                    <a:pt x="766" y="806"/>
                    <a:pt x="596" y="700"/>
                  </a:cubicBezTo>
                  <a:cubicBezTo>
                    <a:pt x="511" y="646"/>
                    <a:pt x="425" y="593"/>
                    <a:pt x="357" y="553"/>
                  </a:cubicBezTo>
                  <a:cubicBezTo>
                    <a:pt x="323" y="533"/>
                    <a:pt x="293" y="517"/>
                    <a:pt x="271" y="505"/>
                  </a:cubicBezTo>
                  <a:cubicBezTo>
                    <a:pt x="259" y="499"/>
                    <a:pt x="250" y="495"/>
                    <a:pt x="242" y="491"/>
                  </a:cubicBezTo>
                  <a:cubicBezTo>
                    <a:pt x="238" y="490"/>
                    <a:pt x="235" y="489"/>
                    <a:pt x="232" y="488"/>
                  </a:cubicBezTo>
                  <a:cubicBezTo>
                    <a:pt x="229" y="487"/>
                    <a:pt x="227" y="486"/>
                    <a:pt x="225" y="486"/>
                  </a:cubicBezTo>
                  <a:cubicBezTo>
                    <a:pt x="224" y="486"/>
                    <a:pt x="223" y="486"/>
                    <a:pt x="222" y="487"/>
                  </a:cubicBezTo>
                  <a:cubicBezTo>
                    <a:pt x="221" y="487"/>
                    <a:pt x="220" y="488"/>
                    <a:pt x="219" y="489"/>
                  </a:cubicBezTo>
                  <a:cubicBezTo>
                    <a:pt x="222" y="491"/>
                    <a:pt x="222" y="491"/>
                    <a:pt x="222" y="491"/>
                  </a:cubicBezTo>
                  <a:cubicBezTo>
                    <a:pt x="219" y="489"/>
                    <a:pt x="219" y="489"/>
                    <a:pt x="219" y="489"/>
                  </a:cubicBezTo>
                  <a:cubicBezTo>
                    <a:pt x="219" y="490"/>
                    <a:pt x="218" y="491"/>
                    <a:pt x="218" y="491"/>
                  </a:cubicBezTo>
                  <a:cubicBezTo>
                    <a:pt x="218" y="493"/>
                    <a:pt x="219" y="493"/>
                    <a:pt x="219" y="494"/>
                  </a:cubicBezTo>
                  <a:cubicBezTo>
                    <a:pt x="220" y="495"/>
                    <a:pt x="220" y="495"/>
                    <a:pt x="221" y="496"/>
                  </a:cubicBezTo>
                  <a:cubicBezTo>
                    <a:pt x="222" y="497"/>
                    <a:pt x="224" y="498"/>
                    <a:pt x="226" y="500"/>
                  </a:cubicBezTo>
                  <a:cubicBezTo>
                    <a:pt x="235" y="507"/>
                    <a:pt x="252" y="518"/>
                    <a:pt x="276" y="534"/>
                  </a:cubicBezTo>
                  <a:cubicBezTo>
                    <a:pt x="441" y="641"/>
                    <a:pt x="923" y="934"/>
                    <a:pt x="923" y="934"/>
                  </a:cubicBezTo>
                  <a:cubicBezTo>
                    <a:pt x="925" y="930"/>
                    <a:pt x="925" y="930"/>
                    <a:pt x="925" y="930"/>
                  </a:cubicBezTo>
                  <a:cubicBezTo>
                    <a:pt x="922" y="928"/>
                    <a:pt x="922" y="928"/>
                    <a:pt x="922" y="928"/>
                  </a:cubicBezTo>
                  <a:cubicBezTo>
                    <a:pt x="925" y="930"/>
                    <a:pt x="925" y="930"/>
                    <a:pt x="925" y="930"/>
                  </a:cubicBezTo>
                  <a:cubicBezTo>
                    <a:pt x="924" y="927"/>
                    <a:pt x="924" y="927"/>
                    <a:pt x="924" y="927"/>
                  </a:cubicBezTo>
                  <a:cubicBezTo>
                    <a:pt x="923" y="927"/>
                    <a:pt x="922" y="927"/>
                    <a:pt x="922" y="928"/>
                  </a:cubicBezTo>
                  <a:cubicBezTo>
                    <a:pt x="925" y="930"/>
                    <a:pt x="925" y="930"/>
                    <a:pt x="925" y="930"/>
                  </a:cubicBezTo>
                  <a:cubicBezTo>
                    <a:pt x="924" y="927"/>
                    <a:pt x="924" y="927"/>
                    <a:pt x="924" y="927"/>
                  </a:cubicBezTo>
                  <a:cubicBezTo>
                    <a:pt x="925" y="930"/>
                    <a:pt x="925" y="930"/>
                    <a:pt x="925" y="930"/>
                  </a:cubicBezTo>
                  <a:cubicBezTo>
                    <a:pt x="925" y="926"/>
                    <a:pt x="925" y="926"/>
                    <a:pt x="925" y="926"/>
                  </a:cubicBezTo>
                  <a:cubicBezTo>
                    <a:pt x="925" y="926"/>
                    <a:pt x="924" y="926"/>
                    <a:pt x="924" y="927"/>
                  </a:cubicBezTo>
                  <a:cubicBezTo>
                    <a:pt x="925" y="930"/>
                    <a:pt x="925" y="930"/>
                    <a:pt x="925" y="930"/>
                  </a:cubicBezTo>
                  <a:cubicBezTo>
                    <a:pt x="925" y="926"/>
                    <a:pt x="925" y="926"/>
                    <a:pt x="925" y="926"/>
                  </a:cubicBezTo>
                  <a:cubicBezTo>
                    <a:pt x="925" y="929"/>
                    <a:pt x="925" y="929"/>
                    <a:pt x="925" y="929"/>
                  </a:cubicBezTo>
                  <a:cubicBezTo>
                    <a:pt x="925" y="926"/>
                    <a:pt x="925" y="926"/>
                    <a:pt x="925" y="926"/>
                  </a:cubicBezTo>
                  <a:cubicBezTo>
                    <a:pt x="925" y="926"/>
                    <a:pt x="925" y="926"/>
                    <a:pt x="925" y="926"/>
                  </a:cubicBezTo>
                  <a:cubicBezTo>
                    <a:pt x="925" y="929"/>
                    <a:pt x="925" y="929"/>
                    <a:pt x="925" y="929"/>
                  </a:cubicBezTo>
                  <a:cubicBezTo>
                    <a:pt x="925" y="926"/>
                    <a:pt x="925" y="926"/>
                    <a:pt x="925" y="926"/>
                  </a:cubicBezTo>
                  <a:cubicBezTo>
                    <a:pt x="925" y="926"/>
                    <a:pt x="924" y="926"/>
                    <a:pt x="922" y="925"/>
                  </a:cubicBezTo>
                  <a:cubicBezTo>
                    <a:pt x="914" y="921"/>
                    <a:pt x="897" y="912"/>
                    <a:pt x="874" y="898"/>
                  </a:cubicBezTo>
                  <a:cubicBezTo>
                    <a:pt x="791" y="850"/>
                    <a:pt x="625" y="750"/>
                    <a:pt x="480" y="662"/>
                  </a:cubicBezTo>
                  <a:cubicBezTo>
                    <a:pt x="407" y="618"/>
                    <a:pt x="340" y="577"/>
                    <a:pt x="291" y="547"/>
                  </a:cubicBezTo>
                  <a:cubicBezTo>
                    <a:pt x="266" y="532"/>
                    <a:pt x="246" y="520"/>
                    <a:pt x="232" y="511"/>
                  </a:cubicBezTo>
                  <a:cubicBezTo>
                    <a:pt x="225" y="507"/>
                    <a:pt x="220" y="504"/>
                    <a:pt x="216" y="502"/>
                  </a:cubicBezTo>
                  <a:cubicBezTo>
                    <a:pt x="213" y="499"/>
                    <a:pt x="211" y="498"/>
                    <a:pt x="211" y="498"/>
                  </a:cubicBezTo>
                  <a:cubicBezTo>
                    <a:pt x="209" y="497"/>
                    <a:pt x="206" y="498"/>
                    <a:pt x="205" y="500"/>
                  </a:cubicBezTo>
                  <a:cubicBezTo>
                    <a:pt x="204" y="501"/>
                    <a:pt x="205" y="504"/>
                    <a:pt x="206" y="505"/>
                  </a:cubicBezTo>
                  <a:cubicBezTo>
                    <a:pt x="519" y="700"/>
                    <a:pt x="519" y="700"/>
                    <a:pt x="519" y="700"/>
                  </a:cubicBezTo>
                  <a:cubicBezTo>
                    <a:pt x="203" y="510"/>
                    <a:pt x="203" y="510"/>
                    <a:pt x="203" y="510"/>
                  </a:cubicBezTo>
                  <a:cubicBezTo>
                    <a:pt x="201" y="509"/>
                    <a:pt x="199" y="510"/>
                    <a:pt x="198" y="512"/>
                  </a:cubicBezTo>
                  <a:cubicBezTo>
                    <a:pt x="197" y="513"/>
                    <a:pt x="197" y="514"/>
                    <a:pt x="197" y="514"/>
                  </a:cubicBezTo>
                  <a:cubicBezTo>
                    <a:pt x="197" y="516"/>
                    <a:pt x="198" y="517"/>
                    <a:pt x="198" y="518"/>
                  </a:cubicBezTo>
                  <a:cubicBezTo>
                    <a:pt x="199" y="520"/>
                    <a:pt x="201" y="521"/>
                    <a:pt x="203" y="523"/>
                  </a:cubicBezTo>
                  <a:cubicBezTo>
                    <a:pt x="207" y="527"/>
                    <a:pt x="213" y="532"/>
                    <a:pt x="221" y="538"/>
                  </a:cubicBezTo>
                  <a:cubicBezTo>
                    <a:pt x="252" y="561"/>
                    <a:pt x="311" y="599"/>
                    <a:pt x="383" y="643"/>
                  </a:cubicBezTo>
                  <a:cubicBezTo>
                    <a:pt x="597" y="777"/>
                    <a:pt x="923" y="969"/>
                    <a:pt x="923" y="969"/>
                  </a:cubicBezTo>
                  <a:cubicBezTo>
                    <a:pt x="925" y="970"/>
                    <a:pt x="927" y="970"/>
                    <a:pt x="928" y="968"/>
                  </a:cubicBezTo>
                  <a:cubicBezTo>
                    <a:pt x="929" y="966"/>
                    <a:pt x="929" y="964"/>
                    <a:pt x="927" y="962"/>
                  </a:cubicBezTo>
                  <a:cubicBezTo>
                    <a:pt x="195" y="518"/>
                    <a:pt x="195" y="518"/>
                    <a:pt x="195" y="518"/>
                  </a:cubicBezTo>
                  <a:cubicBezTo>
                    <a:pt x="193" y="517"/>
                    <a:pt x="191" y="518"/>
                    <a:pt x="190" y="520"/>
                  </a:cubicBezTo>
                  <a:cubicBezTo>
                    <a:pt x="189" y="521"/>
                    <a:pt x="189" y="524"/>
                    <a:pt x="191" y="525"/>
                  </a:cubicBezTo>
                  <a:cubicBezTo>
                    <a:pt x="916" y="978"/>
                    <a:pt x="916" y="978"/>
                    <a:pt x="916" y="978"/>
                  </a:cubicBezTo>
                  <a:cubicBezTo>
                    <a:pt x="918" y="975"/>
                    <a:pt x="918" y="975"/>
                    <a:pt x="918" y="975"/>
                  </a:cubicBezTo>
                  <a:cubicBezTo>
                    <a:pt x="915" y="972"/>
                    <a:pt x="915" y="972"/>
                    <a:pt x="915" y="972"/>
                  </a:cubicBezTo>
                  <a:cubicBezTo>
                    <a:pt x="918" y="975"/>
                    <a:pt x="918" y="975"/>
                    <a:pt x="918" y="975"/>
                  </a:cubicBezTo>
                  <a:cubicBezTo>
                    <a:pt x="917" y="971"/>
                    <a:pt x="917" y="971"/>
                    <a:pt x="917" y="971"/>
                  </a:cubicBezTo>
                  <a:cubicBezTo>
                    <a:pt x="916" y="971"/>
                    <a:pt x="915" y="972"/>
                    <a:pt x="915" y="972"/>
                  </a:cubicBezTo>
                  <a:cubicBezTo>
                    <a:pt x="918" y="975"/>
                    <a:pt x="918" y="975"/>
                    <a:pt x="918" y="975"/>
                  </a:cubicBezTo>
                  <a:cubicBezTo>
                    <a:pt x="917" y="971"/>
                    <a:pt x="917" y="971"/>
                    <a:pt x="917" y="971"/>
                  </a:cubicBezTo>
                  <a:cubicBezTo>
                    <a:pt x="918" y="975"/>
                    <a:pt x="918" y="975"/>
                    <a:pt x="918" y="975"/>
                  </a:cubicBezTo>
                  <a:cubicBezTo>
                    <a:pt x="918" y="971"/>
                    <a:pt x="918" y="971"/>
                    <a:pt x="918" y="971"/>
                  </a:cubicBezTo>
                  <a:cubicBezTo>
                    <a:pt x="918" y="971"/>
                    <a:pt x="918" y="971"/>
                    <a:pt x="917" y="971"/>
                  </a:cubicBezTo>
                  <a:cubicBezTo>
                    <a:pt x="918" y="975"/>
                    <a:pt x="918" y="975"/>
                    <a:pt x="918" y="975"/>
                  </a:cubicBezTo>
                  <a:cubicBezTo>
                    <a:pt x="918" y="971"/>
                    <a:pt x="918" y="971"/>
                    <a:pt x="918" y="971"/>
                  </a:cubicBezTo>
                  <a:cubicBezTo>
                    <a:pt x="918" y="974"/>
                    <a:pt x="918" y="974"/>
                    <a:pt x="918" y="974"/>
                  </a:cubicBezTo>
                  <a:cubicBezTo>
                    <a:pt x="919" y="971"/>
                    <a:pt x="919" y="971"/>
                    <a:pt x="919" y="971"/>
                  </a:cubicBezTo>
                  <a:cubicBezTo>
                    <a:pt x="919" y="971"/>
                    <a:pt x="919" y="971"/>
                    <a:pt x="918" y="971"/>
                  </a:cubicBezTo>
                  <a:cubicBezTo>
                    <a:pt x="918" y="974"/>
                    <a:pt x="918" y="974"/>
                    <a:pt x="918" y="974"/>
                  </a:cubicBezTo>
                  <a:cubicBezTo>
                    <a:pt x="919" y="971"/>
                    <a:pt x="919" y="971"/>
                    <a:pt x="919" y="971"/>
                  </a:cubicBezTo>
                  <a:cubicBezTo>
                    <a:pt x="919" y="971"/>
                    <a:pt x="919" y="971"/>
                    <a:pt x="918" y="970"/>
                  </a:cubicBezTo>
                  <a:cubicBezTo>
                    <a:pt x="916" y="969"/>
                    <a:pt x="911" y="966"/>
                    <a:pt x="903" y="962"/>
                  </a:cubicBezTo>
                  <a:cubicBezTo>
                    <a:pt x="849" y="931"/>
                    <a:pt x="671" y="823"/>
                    <a:pt x="507" y="722"/>
                  </a:cubicBezTo>
                  <a:cubicBezTo>
                    <a:pt x="425" y="672"/>
                    <a:pt x="346" y="624"/>
                    <a:pt x="288" y="588"/>
                  </a:cubicBezTo>
                  <a:cubicBezTo>
                    <a:pt x="259" y="570"/>
                    <a:pt x="234" y="555"/>
                    <a:pt x="218" y="545"/>
                  </a:cubicBezTo>
                  <a:cubicBezTo>
                    <a:pt x="209" y="540"/>
                    <a:pt x="203" y="536"/>
                    <a:pt x="198" y="533"/>
                  </a:cubicBezTo>
                  <a:cubicBezTo>
                    <a:pt x="196" y="532"/>
                    <a:pt x="194" y="531"/>
                    <a:pt x="193" y="530"/>
                  </a:cubicBezTo>
                  <a:cubicBezTo>
                    <a:pt x="192" y="530"/>
                    <a:pt x="192" y="529"/>
                    <a:pt x="191" y="529"/>
                  </a:cubicBezTo>
                  <a:cubicBezTo>
                    <a:pt x="191" y="529"/>
                    <a:pt x="191" y="529"/>
                    <a:pt x="191" y="529"/>
                  </a:cubicBezTo>
                  <a:cubicBezTo>
                    <a:pt x="191" y="529"/>
                    <a:pt x="191" y="529"/>
                    <a:pt x="191" y="529"/>
                  </a:cubicBezTo>
                  <a:cubicBezTo>
                    <a:pt x="190" y="529"/>
                    <a:pt x="190" y="529"/>
                    <a:pt x="190" y="529"/>
                  </a:cubicBezTo>
                  <a:cubicBezTo>
                    <a:pt x="190" y="529"/>
                    <a:pt x="190" y="529"/>
                    <a:pt x="190" y="529"/>
                  </a:cubicBezTo>
                  <a:cubicBezTo>
                    <a:pt x="190" y="529"/>
                    <a:pt x="190" y="528"/>
                    <a:pt x="189" y="528"/>
                  </a:cubicBezTo>
                  <a:cubicBezTo>
                    <a:pt x="188" y="528"/>
                    <a:pt x="188" y="529"/>
                    <a:pt x="187" y="529"/>
                  </a:cubicBezTo>
                  <a:cubicBezTo>
                    <a:pt x="186" y="529"/>
                    <a:pt x="186" y="530"/>
                    <a:pt x="186" y="530"/>
                  </a:cubicBezTo>
                  <a:cubicBezTo>
                    <a:pt x="189" y="532"/>
                    <a:pt x="189" y="532"/>
                    <a:pt x="189" y="532"/>
                  </a:cubicBezTo>
                  <a:cubicBezTo>
                    <a:pt x="186" y="530"/>
                    <a:pt x="186" y="530"/>
                    <a:pt x="186" y="530"/>
                  </a:cubicBezTo>
                  <a:cubicBezTo>
                    <a:pt x="185" y="531"/>
                    <a:pt x="185" y="532"/>
                    <a:pt x="185" y="533"/>
                  </a:cubicBezTo>
                  <a:cubicBezTo>
                    <a:pt x="185" y="534"/>
                    <a:pt x="186" y="535"/>
                    <a:pt x="186" y="535"/>
                  </a:cubicBezTo>
                  <a:cubicBezTo>
                    <a:pt x="186" y="536"/>
                    <a:pt x="187" y="536"/>
                    <a:pt x="187" y="537"/>
                  </a:cubicBezTo>
                  <a:cubicBezTo>
                    <a:pt x="189" y="538"/>
                    <a:pt x="190" y="539"/>
                    <a:pt x="193" y="541"/>
                  </a:cubicBezTo>
                  <a:cubicBezTo>
                    <a:pt x="202" y="548"/>
                    <a:pt x="220" y="560"/>
                    <a:pt x="244" y="575"/>
                  </a:cubicBezTo>
                  <a:cubicBezTo>
                    <a:pt x="416" y="686"/>
                    <a:pt x="916" y="991"/>
                    <a:pt x="916" y="991"/>
                  </a:cubicBezTo>
                  <a:cubicBezTo>
                    <a:pt x="918" y="988"/>
                    <a:pt x="918" y="988"/>
                    <a:pt x="918" y="988"/>
                  </a:cubicBezTo>
                  <a:cubicBezTo>
                    <a:pt x="918" y="984"/>
                    <a:pt x="918" y="984"/>
                    <a:pt x="918" y="984"/>
                  </a:cubicBezTo>
                  <a:cubicBezTo>
                    <a:pt x="918" y="988"/>
                    <a:pt x="918" y="988"/>
                    <a:pt x="918" y="988"/>
                  </a:cubicBezTo>
                  <a:cubicBezTo>
                    <a:pt x="919" y="984"/>
                    <a:pt x="919" y="984"/>
                    <a:pt x="919" y="984"/>
                  </a:cubicBezTo>
                  <a:cubicBezTo>
                    <a:pt x="919" y="984"/>
                    <a:pt x="918" y="984"/>
                    <a:pt x="918" y="984"/>
                  </a:cubicBezTo>
                  <a:cubicBezTo>
                    <a:pt x="918" y="988"/>
                    <a:pt x="918" y="988"/>
                    <a:pt x="918" y="988"/>
                  </a:cubicBezTo>
                  <a:cubicBezTo>
                    <a:pt x="919" y="984"/>
                    <a:pt x="919" y="984"/>
                    <a:pt x="919" y="984"/>
                  </a:cubicBezTo>
                  <a:cubicBezTo>
                    <a:pt x="918" y="988"/>
                    <a:pt x="918" y="988"/>
                    <a:pt x="918" y="988"/>
                  </a:cubicBezTo>
                  <a:cubicBezTo>
                    <a:pt x="919" y="984"/>
                    <a:pt x="919" y="984"/>
                    <a:pt x="919" y="984"/>
                  </a:cubicBezTo>
                  <a:cubicBezTo>
                    <a:pt x="919" y="984"/>
                    <a:pt x="919" y="984"/>
                    <a:pt x="919" y="984"/>
                  </a:cubicBezTo>
                  <a:cubicBezTo>
                    <a:pt x="918" y="988"/>
                    <a:pt x="918" y="988"/>
                    <a:pt x="918" y="988"/>
                  </a:cubicBezTo>
                  <a:cubicBezTo>
                    <a:pt x="919" y="984"/>
                    <a:pt x="919" y="984"/>
                    <a:pt x="919" y="984"/>
                  </a:cubicBezTo>
                  <a:cubicBezTo>
                    <a:pt x="919" y="984"/>
                    <a:pt x="919" y="984"/>
                    <a:pt x="919" y="984"/>
                  </a:cubicBezTo>
                  <a:cubicBezTo>
                    <a:pt x="918" y="984"/>
                    <a:pt x="914" y="981"/>
                    <a:pt x="908" y="978"/>
                  </a:cubicBezTo>
                  <a:cubicBezTo>
                    <a:pt x="862" y="950"/>
                    <a:pt x="679" y="839"/>
                    <a:pt x="508" y="736"/>
                  </a:cubicBezTo>
                  <a:cubicBezTo>
                    <a:pt x="422" y="684"/>
                    <a:pt x="340" y="634"/>
                    <a:pt x="279" y="597"/>
                  </a:cubicBezTo>
                  <a:cubicBezTo>
                    <a:pt x="248" y="579"/>
                    <a:pt x="223" y="564"/>
                    <a:pt x="205" y="553"/>
                  </a:cubicBezTo>
                  <a:cubicBezTo>
                    <a:pt x="196" y="548"/>
                    <a:pt x="190" y="544"/>
                    <a:pt x="185" y="541"/>
                  </a:cubicBezTo>
                  <a:cubicBezTo>
                    <a:pt x="180" y="538"/>
                    <a:pt x="178" y="536"/>
                    <a:pt x="178" y="536"/>
                  </a:cubicBezTo>
                  <a:cubicBezTo>
                    <a:pt x="176" y="540"/>
                    <a:pt x="176" y="540"/>
                    <a:pt x="176" y="540"/>
                  </a:cubicBezTo>
                  <a:cubicBezTo>
                    <a:pt x="174" y="543"/>
                    <a:pt x="174" y="543"/>
                    <a:pt x="174" y="543"/>
                  </a:cubicBezTo>
                  <a:cubicBezTo>
                    <a:pt x="174" y="543"/>
                    <a:pt x="176" y="545"/>
                    <a:pt x="182" y="548"/>
                  </a:cubicBezTo>
                  <a:cubicBezTo>
                    <a:pt x="223" y="572"/>
                    <a:pt x="406" y="680"/>
                    <a:pt x="579" y="786"/>
                  </a:cubicBezTo>
                  <a:cubicBezTo>
                    <a:pt x="665" y="838"/>
                    <a:pt x="749" y="890"/>
                    <a:pt x="812" y="930"/>
                  </a:cubicBezTo>
                  <a:cubicBezTo>
                    <a:pt x="843" y="951"/>
                    <a:pt x="869" y="968"/>
                    <a:pt x="886" y="981"/>
                  </a:cubicBezTo>
                  <a:cubicBezTo>
                    <a:pt x="895" y="987"/>
                    <a:pt x="902" y="993"/>
                    <a:pt x="907" y="997"/>
                  </a:cubicBezTo>
                  <a:cubicBezTo>
                    <a:pt x="909" y="999"/>
                    <a:pt x="911" y="1000"/>
                    <a:pt x="912" y="1002"/>
                  </a:cubicBezTo>
                  <a:cubicBezTo>
                    <a:pt x="912" y="1002"/>
                    <a:pt x="913" y="1003"/>
                    <a:pt x="913" y="1003"/>
                  </a:cubicBezTo>
                  <a:cubicBezTo>
                    <a:pt x="913" y="1003"/>
                    <a:pt x="913" y="1003"/>
                    <a:pt x="913" y="1003"/>
                  </a:cubicBezTo>
                  <a:cubicBezTo>
                    <a:pt x="913" y="1003"/>
                    <a:pt x="913" y="1003"/>
                    <a:pt x="913" y="1003"/>
                  </a:cubicBezTo>
                  <a:cubicBezTo>
                    <a:pt x="913" y="1003"/>
                    <a:pt x="913" y="1003"/>
                    <a:pt x="913" y="1003"/>
                  </a:cubicBezTo>
                  <a:cubicBezTo>
                    <a:pt x="913" y="1003"/>
                    <a:pt x="913" y="1003"/>
                    <a:pt x="913" y="1003"/>
                  </a:cubicBezTo>
                  <a:cubicBezTo>
                    <a:pt x="913" y="1003"/>
                    <a:pt x="913" y="1003"/>
                    <a:pt x="913" y="1003"/>
                  </a:cubicBezTo>
                  <a:cubicBezTo>
                    <a:pt x="913" y="1003"/>
                    <a:pt x="913" y="1003"/>
                    <a:pt x="913" y="1003"/>
                  </a:cubicBezTo>
                  <a:cubicBezTo>
                    <a:pt x="915" y="1002"/>
                    <a:pt x="915" y="1002"/>
                    <a:pt x="915" y="1002"/>
                  </a:cubicBezTo>
                  <a:cubicBezTo>
                    <a:pt x="913" y="1002"/>
                    <a:pt x="913" y="1002"/>
                    <a:pt x="913" y="1002"/>
                  </a:cubicBezTo>
                  <a:cubicBezTo>
                    <a:pt x="913" y="1003"/>
                    <a:pt x="913" y="1003"/>
                    <a:pt x="913" y="1003"/>
                  </a:cubicBezTo>
                  <a:cubicBezTo>
                    <a:pt x="915" y="1002"/>
                    <a:pt x="915" y="1002"/>
                    <a:pt x="915" y="1002"/>
                  </a:cubicBezTo>
                  <a:cubicBezTo>
                    <a:pt x="913" y="1002"/>
                    <a:pt x="913" y="1002"/>
                    <a:pt x="913" y="1002"/>
                  </a:cubicBezTo>
                  <a:cubicBezTo>
                    <a:pt x="916" y="1002"/>
                    <a:pt x="916" y="1002"/>
                    <a:pt x="916" y="1002"/>
                  </a:cubicBezTo>
                  <a:cubicBezTo>
                    <a:pt x="913" y="1001"/>
                    <a:pt x="913" y="1001"/>
                    <a:pt x="913" y="1001"/>
                  </a:cubicBezTo>
                  <a:cubicBezTo>
                    <a:pt x="913" y="1001"/>
                    <a:pt x="913" y="1002"/>
                    <a:pt x="913" y="1002"/>
                  </a:cubicBezTo>
                  <a:cubicBezTo>
                    <a:pt x="916" y="1002"/>
                    <a:pt x="916" y="1002"/>
                    <a:pt x="916" y="1002"/>
                  </a:cubicBezTo>
                  <a:cubicBezTo>
                    <a:pt x="913" y="1001"/>
                    <a:pt x="913" y="1001"/>
                    <a:pt x="913" y="1001"/>
                  </a:cubicBezTo>
                  <a:cubicBezTo>
                    <a:pt x="913" y="1001"/>
                    <a:pt x="913" y="1001"/>
                    <a:pt x="913" y="1001"/>
                  </a:cubicBezTo>
                  <a:cubicBezTo>
                    <a:pt x="916" y="1003"/>
                    <a:pt x="916" y="1003"/>
                    <a:pt x="916" y="1003"/>
                  </a:cubicBezTo>
                  <a:cubicBezTo>
                    <a:pt x="915" y="999"/>
                    <a:pt x="915" y="999"/>
                    <a:pt x="915" y="999"/>
                  </a:cubicBezTo>
                  <a:cubicBezTo>
                    <a:pt x="915" y="999"/>
                    <a:pt x="914" y="1000"/>
                    <a:pt x="913" y="1001"/>
                  </a:cubicBezTo>
                  <a:cubicBezTo>
                    <a:pt x="916" y="1003"/>
                    <a:pt x="916" y="1003"/>
                    <a:pt x="916" y="1003"/>
                  </a:cubicBezTo>
                  <a:cubicBezTo>
                    <a:pt x="915" y="999"/>
                    <a:pt x="915" y="999"/>
                    <a:pt x="915" y="999"/>
                  </a:cubicBezTo>
                  <a:cubicBezTo>
                    <a:pt x="916" y="1002"/>
                    <a:pt x="916" y="1002"/>
                    <a:pt x="916" y="1002"/>
                  </a:cubicBezTo>
                  <a:cubicBezTo>
                    <a:pt x="916" y="999"/>
                    <a:pt x="916" y="999"/>
                    <a:pt x="916" y="999"/>
                  </a:cubicBezTo>
                  <a:cubicBezTo>
                    <a:pt x="916" y="999"/>
                    <a:pt x="916" y="999"/>
                    <a:pt x="915" y="999"/>
                  </a:cubicBezTo>
                  <a:cubicBezTo>
                    <a:pt x="916" y="1002"/>
                    <a:pt x="916" y="1002"/>
                    <a:pt x="916" y="1002"/>
                  </a:cubicBezTo>
                  <a:cubicBezTo>
                    <a:pt x="916" y="999"/>
                    <a:pt x="916" y="999"/>
                    <a:pt x="916" y="999"/>
                  </a:cubicBezTo>
                  <a:cubicBezTo>
                    <a:pt x="916" y="1001"/>
                    <a:pt x="916" y="1001"/>
                    <a:pt x="916" y="1001"/>
                  </a:cubicBezTo>
                  <a:cubicBezTo>
                    <a:pt x="917" y="999"/>
                    <a:pt x="917" y="999"/>
                    <a:pt x="917" y="999"/>
                  </a:cubicBezTo>
                  <a:cubicBezTo>
                    <a:pt x="916" y="999"/>
                    <a:pt x="916" y="999"/>
                    <a:pt x="916" y="999"/>
                  </a:cubicBezTo>
                  <a:cubicBezTo>
                    <a:pt x="916" y="1001"/>
                    <a:pt x="916" y="1001"/>
                    <a:pt x="916" y="1001"/>
                  </a:cubicBezTo>
                  <a:cubicBezTo>
                    <a:pt x="917" y="999"/>
                    <a:pt x="917" y="999"/>
                    <a:pt x="917" y="999"/>
                  </a:cubicBezTo>
                  <a:cubicBezTo>
                    <a:pt x="917" y="999"/>
                    <a:pt x="917" y="999"/>
                    <a:pt x="917" y="999"/>
                  </a:cubicBezTo>
                  <a:cubicBezTo>
                    <a:pt x="916" y="999"/>
                    <a:pt x="915" y="998"/>
                    <a:pt x="912" y="997"/>
                  </a:cubicBezTo>
                  <a:cubicBezTo>
                    <a:pt x="904" y="994"/>
                    <a:pt x="886" y="984"/>
                    <a:pt x="861" y="969"/>
                  </a:cubicBezTo>
                  <a:cubicBezTo>
                    <a:pt x="773" y="919"/>
                    <a:pt x="600" y="814"/>
                    <a:pt x="450" y="722"/>
                  </a:cubicBezTo>
                  <a:cubicBezTo>
                    <a:pt x="375" y="675"/>
                    <a:pt x="305" y="632"/>
                    <a:pt x="254" y="601"/>
                  </a:cubicBezTo>
                  <a:cubicBezTo>
                    <a:pt x="228" y="585"/>
                    <a:pt x="208" y="573"/>
                    <a:pt x="193" y="564"/>
                  </a:cubicBezTo>
                  <a:cubicBezTo>
                    <a:pt x="186" y="559"/>
                    <a:pt x="180" y="556"/>
                    <a:pt x="177" y="553"/>
                  </a:cubicBezTo>
                  <a:cubicBezTo>
                    <a:pt x="173" y="551"/>
                    <a:pt x="171" y="550"/>
                    <a:pt x="171" y="550"/>
                  </a:cubicBezTo>
                  <a:cubicBezTo>
                    <a:pt x="170" y="549"/>
                    <a:pt x="169" y="549"/>
                    <a:pt x="168" y="549"/>
                  </a:cubicBezTo>
                  <a:cubicBezTo>
                    <a:pt x="167" y="550"/>
                    <a:pt x="166" y="550"/>
                    <a:pt x="165" y="551"/>
                  </a:cubicBezTo>
                  <a:cubicBezTo>
                    <a:pt x="165" y="552"/>
                    <a:pt x="164" y="553"/>
                    <a:pt x="165" y="554"/>
                  </a:cubicBezTo>
                  <a:cubicBezTo>
                    <a:pt x="165" y="555"/>
                    <a:pt x="166" y="556"/>
                    <a:pt x="167" y="557"/>
                  </a:cubicBezTo>
                  <a:cubicBezTo>
                    <a:pt x="167" y="557"/>
                    <a:pt x="169" y="558"/>
                    <a:pt x="175" y="562"/>
                  </a:cubicBezTo>
                  <a:cubicBezTo>
                    <a:pt x="216" y="587"/>
                    <a:pt x="401" y="701"/>
                    <a:pt x="575" y="809"/>
                  </a:cubicBezTo>
                  <a:cubicBezTo>
                    <a:pt x="662" y="863"/>
                    <a:pt x="747" y="916"/>
                    <a:pt x="810" y="956"/>
                  </a:cubicBezTo>
                  <a:cubicBezTo>
                    <a:pt x="841" y="975"/>
                    <a:pt x="867" y="992"/>
                    <a:pt x="885" y="1004"/>
                  </a:cubicBezTo>
                  <a:cubicBezTo>
                    <a:pt x="894" y="1010"/>
                    <a:pt x="901" y="1014"/>
                    <a:pt x="906" y="1018"/>
                  </a:cubicBezTo>
                  <a:cubicBezTo>
                    <a:pt x="909" y="1019"/>
                    <a:pt x="910" y="1021"/>
                    <a:pt x="912" y="1021"/>
                  </a:cubicBezTo>
                  <a:cubicBezTo>
                    <a:pt x="912" y="1022"/>
                    <a:pt x="913" y="1022"/>
                    <a:pt x="913" y="1022"/>
                  </a:cubicBezTo>
                  <a:cubicBezTo>
                    <a:pt x="913" y="1022"/>
                    <a:pt x="913" y="1022"/>
                    <a:pt x="913" y="1022"/>
                  </a:cubicBezTo>
                  <a:cubicBezTo>
                    <a:pt x="914" y="1021"/>
                    <a:pt x="914" y="1021"/>
                    <a:pt x="914" y="1021"/>
                  </a:cubicBezTo>
                  <a:cubicBezTo>
                    <a:pt x="913" y="1022"/>
                    <a:pt x="913" y="1022"/>
                    <a:pt x="913" y="1022"/>
                  </a:cubicBezTo>
                  <a:cubicBezTo>
                    <a:pt x="913" y="1022"/>
                    <a:pt x="913" y="1022"/>
                    <a:pt x="913" y="1022"/>
                  </a:cubicBezTo>
                  <a:cubicBezTo>
                    <a:pt x="914" y="1021"/>
                    <a:pt x="914" y="1021"/>
                    <a:pt x="914" y="1021"/>
                  </a:cubicBezTo>
                  <a:cubicBezTo>
                    <a:pt x="913" y="1022"/>
                    <a:pt x="913" y="1022"/>
                    <a:pt x="913" y="1022"/>
                  </a:cubicBezTo>
                  <a:cubicBezTo>
                    <a:pt x="915" y="1020"/>
                    <a:pt x="915" y="1020"/>
                    <a:pt x="915" y="1020"/>
                  </a:cubicBezTo>
                  <a:cubicBezTo>
                    <a:pt x="912" y="1022"/>
                    <a:pt x="912" y="1022"/>
                    <a:pt x="912" y="1022"/>
                  </a:cubicBezTo>
                  <a:cubicBezTo>
                    <a:pt x="913" y="1022"/>
                    <a:pt x="913" y="1022"/>
                    <a:pt x="913" y="1022"/>
                  </a:cubicBezTo>
                  <a:cubicBezTo>
                    <a:pt x="915" y="1020"/>
                    <a:pt x="915" y="1020"/>
                    <a:pt x="915" y="1020"/>
                  </a:cubicBezTo>
                  <a:cubicBezTo>
                    <a:pt x="912" y="1022"/>
                    <a:pt x="912" y="1022"/>
                    <a:pt x="912" y="1022"/>
                  </a:cubicBezTo>
                  <a:cubicBezTo>
                    <a:pt x="916" y="1020"/>
                    <a:pt x="916" y="1020"/>
                    <a:pt x="916" y="1020"/>
                  </a:cubicBezTo>
                  <a:cubicBezTo>
                    <a:pt x="912" y="1020"/>
                    <a:pt x="912" y="1020"/>
                    <a:pt x="912" y="1020"/>
                  </a:cubicBezTo>
                  <a:cubicBezTo>
                    <a:pt x="912" y="1021"/>
                    <a:pt x="912" y="1021"/>
                    <a:pt x="912" y="1022"/>
                  </a:cubicBezTo>
                  <a:cubicBezTo>
                    <a:pt x="916" y="1020"/>
                    <a:pt x="916" y="1020"/>
                    <a:pt x="916" y="1020"/>
                  </a:cubicBezTo>
                  <a:cubicBezTo>
                    <a:pt x="912" y="1020"/>
                    <a:pt x="912" y="1020"/>
                    <a:pt x="912" y="1020"/>
                  </a:cubicBezTo>
                  <a:cubicBezTo>
                    <a:pt x="916" y="1020"/>
                    <a:pt x="916" y="1020"/>
                    <a:pt x="916" y="1020"/>
                  </a:cubicBezTo>
                  <a:cubicBezTo>
                    <a:pt x="912" y="1018"/>
                    <a:pt x="912" y="1018"/>
                    <a:pt x="912" y="1018"/>
                  </a:cubicBezTo>
                  <a:cubicBezTo>
                    <a:pt x="912" y="1019"/>
                    <a:pt x="912" y="1020"/>
                    <a:pt x="912" y="1020"/>
                  </a:cubicBezTo>
                  <a:cubicBezTo>
                    <a:pt x="916" y="1020"/>
                    <a:pt x="916" y="1020"/>
                    <a:pt x="916" y="1020"/>
                  </a:cubicBezTo>
                  <a:cubicBezTo>
                    <a:pt x="912" y="1018"/>
                    <a:pt x="912" y="1018"/>
                    <a:pt x="912" y="1018"/>
                  </a:cubicBezTo>
                  <a:cubicBezTo>
                    <a:pt x="916" y="1020"/>
                    <a:pt x="916" y="1020"/>
                    <a:pt x="916" y="1020"/>
                  </a:cubicBezTo>
                  <a:cubicBezTo>
                    <a:pt x="912" y="1018"/>
                    <a:pt x="912" y="1018"/>
                    <a:pt x="912" y="1018"/>
                  </a:cubicBezTo>
                  <a:cubicBezTo>
                    <a:pt x="915" y="1019"/>
                    <a:pt x="915" y="1019"/>
                    <a:pt x="915" y="1019"/>
                  </a:cubicBezTo>
                  <a:cubicBezTo>
                    <a:pt x="914" y="1017"/>
                    <a:pt x="914" y="1017"/>
                    <a:pt x="914" y="1017"/>
                  </a:cubicBezTo>
                  <a:cubicBezTo>
                    <a:pt x="913" y="1017"/>
                    <a:pt x="913" y="1017"/>
                    <a:pt x="912" y="1018"/>
                  </a:cubicBezTo>
                  <a:cubicBezTo>
                    <a:pt x="915" y="1019"/>
                    <a:pt x="915" y="1019"/>
                    <a:pt x="915" y="1019"/>
                  </a:cubicBezTo>
                  <a:cubicBezTo>
                    <a:pt x="914" y="1017"/>
                    <a:pt x="914" y="1017"/>
                    <a:pt x="914" y="1017"/>
                  </a:cubicBezTo>
                  <a:cubicBezTo>
                    <a:pt x="914" y="1018"/>
                    <a:pt x="914" y="1018"/>
                    <a:pt x="914" y="1018"/>
                  </a:cubicBezTo>
                  <a:cubicBezTo>
                    <a:pt x="914" y="1017"/>
                    <a:pt x="914" y="1017"/>
                    <a:pt x="914" y="1017"/>
                  </a:cubicBezTo>
                  <a:cubicBezTo>
                    <a:pt x="914" y="1017"/>
                    <a:pt x="914" y="1017"/>
                    <a:pt x="914" y="1017"/>
                  </a:cubicBezTo>
                  <a:cubicBezTo>
                    <a:pt x="914" y="1018"/>
                    <a:pt x="914" y="1018"/>
                    <a:pt x="914" y="1018"/>
                  </a:cubicBezTo>
                  <a:cubicBezTo>
                    <a:pt x="914" y="1017"/>
                    <a:pt x="914" y="1017"/>
                    <a:pt x="914" y="1017"/>
                  </a:cubicBezTo>
                  <a:cubicBezTo>
                    <a:pt x="914" y="1017"/>
                    <a:pt x="914" y="1017"/>
                    <a:pt x="914" y="1017"/>
                  </a:cubicBezTo>
                  <a:cubicBezTo>
                    <a:pt x="913" y="1017"/>
                    <a:pt x="911" y="1017"/>
                    <a:pt x="909" y="1016"/>
                  </a:cubicBezTo>
                  <a:cubicBezTo>
                    <a:pt x="904" y="1014"/>
                    <a:pt x="897" y="1011"/>
                    <a:pt x="887" y="1007"/>
                  </a:cubicBezTo>
                  <a:cubicBezTo>
                    <a:pt x="853" y="990"/>
                    <a:pt x="791" y="953"/>
                    <a:pt x="718" y="908"/>
                  </a:cubicBezTo>
                  <a:cubicBezTo>
                    <a:pt x="608" y="841"/>
                    <a:pt x="471" y="755"/>
                    <a:pt x="361" y="686"/>
                  </a:cubicBezTo>
                  <a:cubicBezTo>
                    <a:pt x="306" y="651"/>
                    <a:pt x="258" y="620"/>
                    <a:pt x="222" y="598"/>
                  </a:cubicBezTo>
                  <a:cubicBezTo>
                    <a:pt x="204" y="587"/>
                    <a:pt x="190" y="579"/>
                    <a:pt x="179" y="573"/>
                  </a:cubicBezTo>
                  <a:cubicBezTo>
                    <a:pt x="174" y="570"/>
                    <a:pt x="170" y="567"/>
                    <a:pt x="167" y="566"/>
                  </a:cubicBezTo>
                  <a:cubicBezTo>
                    <a:pt x="165" y="565"/>
                    <a:pt x="164" y="564"/>
                    <a:pt x="163" y="564"/>
                  </a:cubicBezTo>
                  <a:cubicBezTo>
                    <a:pt x="162" y="563"/>
                    <a:pt x="162" y="563"/>
                    <a:pt x="161" y="563"/>
                  </a:cubicBezTo>
                  <a:cubicBezTo>
                    <a:pt x="161" y="563"/>
                    <a:pt x="160" y="563"/>
                    <a:pt x="159" y="563"/>
                  </a:cubicBezTo>
                  <a:cubicBezTo>
                    <a:pt x="159" y="563"/>
                    <a:pt x="158" y="563"/>
                    <a:pt x="158" y="563"/>
                  </a:cubicBezTo>
                  <a:cubicBezTo>
                    <a:pt x="157" y="563"/>
                    <a:pt x="156" y="564"/>
                    <a:pt x="156" y="565"/>
                  </a:cubicBezTo>
                  <a:cubicBezTo>
                    <a:pt x="155" y="566"/>
                    <a:pt x="155" y="567"/>
                    <a:pt x="155" y="568"/>
                  </a:cubicBezTo>
                  <a:cubicBezTo>
                    <a:pt x="155" y="569"/>
                    <a:pt x="156" y="570"/>
                    <a:pt x="157" y="570"/>
                  </a:cubicBezTo>
                  <a:cubicBezTo>
                    <a:pt x="157" y="570"/>
                    <a:pt x="160" y="572"/>
                    <a:pt x="165" y="576"/>
                  </a:cubicBezTo>
                  <a:cubicBezTo>
                    <a:pt x="207" y="601"/>
                    <a:pt x="392" y="716"/>
                    <a:pt x="568" y="826"/>
                  </a:cubicBezTo>
                  <a:cubicBezTo>
                    <a:pt x="655" y="880"/>
                    <a:pt x="740" y="933"/>
                    <a:pt x="803" y="973"/>
                  </a:cubicBezTo>
                  <a:cubicBezTo>
                    <a:pt x="835" y="993"/>
                    <a:pt x="861" y="1009"/>
                    <a:pt x="879" y="1021"/>
                  </a:cubicBezTo>
                  <a:cubicBezTo>
                    <a:pt x="888" y="1027"/>
                    <a:pt x="895" y="1031"/>
                    <a:pt x="900" y="1034"/>
                  </a:cubicBezTo>
                  <a:cubicBezTo>
                    <a:pt x="903" y="1036"/>
                    <a:pt x="905" y="1037"/>
                    <a:pt x="906" y="1038"/>
                  </a:cubicBezTo>
                  <a:cubicBezTo>
                    <a:pt x="906" y="1038"/>
                    <a:pt x="907" y="1039"/>
                    <a:pt x="907" y="1039"/>
                  </a:cubicBezTo>
                  <a:cubicBezTo>
                    <a:pt x="907" y="1039"/>
                    <a:pt x="907" y="1039"/>
                    <a:pt x="907" y="1039"/>
                  </a:cubicBezTo>
                  <a:cubicBezTo>
                    <a:pt x="907" y="1039"/>
                    <a:pt x="907" y="1039"/>
                    <a:pt x="907" y="1039"/>
                  </a:cubicBezTo>
                  <a:cubicBezTo>
                    <a:pt x="909" y="1037"/>
                    <a:pt x="909" y="1037"/>
                    <a:pt x="909" y="1037"/>
                  </a:cubicBezTo>
                  <a:cubicBezTo>
                    <a:pt x="907" y="1039"/>
                    <a:pt x="907" y="1039"/>
                    <a:pt x="907" y="1039"/>
                  </a:cubicBezTo>
                  <a:cubicBezTo>
                    <a:pt x="907" y="1039"/>
                    <a:pt x="907" y="1039"/>
                    <a:pt x="907" y="1039"/>
                  </a:cubicBezTo>
                  <a:cubicBezTo>
                    <a:pt x="909" y="1037"/>
                    <a:pt x="909" y="1037"/>
                    <a:pt x="909" y="1037"/>
                  </a:cubicBezTo>
                  <a:cubicBezTo>
                    <a:pt x="907" y="1039"/>
                    <a:pt x="907" y="1039"/>
                    <a:pt x="907" y="1039"/>
                  </a:cubicBezTo>
                  <a:cubicBezTo>
                    <a:pt x="910" y="1036"/>
                    <a:pt x="910" y="1036"/>
                    <a:pt x="910" y="1036"/>
                  </a:cubicBezTo>
                  <a:cubicBezTo>
                    <a:pt x="907" y="1038"/>
                    <a:pt x="907" y="1038"/>
                    <a:pt x="907" y="1038"/>
                  </a:cubicBezTo>
                  <a:cubicBezTo>
                    <a:pt x="907" y="1039"/>
                    <a:pt x="907" y="1039"/>
                    <a:pt x="907" y="1039"/>
                  </a:cubicBezTo>
                  <a:cubicBezTo>
                    <a:pt x="910" y="1036"/>
                    <a:pt x="910" y="1036"/>
                    <a:pt x="910" y="1036"/>
                  </a:cubicBezTo>
                  <a:cubicBezTo>
                    <a:pt x="907" y="1038"/>
                    <a:pt x="907" y="1038"/>
                    <a:pt x="907" y="1038"/>
                  </a:cubicBezTo>
                  <a:cubicBezTo>
                    <a:pt x="910" y="1036"/>
                    <a:pt x="910" y="1036"/>
                    <a:pt x="910" y="1036"/>
                  </a:cubicBezTo>
                  <a:cubicBezTo>
                    <a:pt x="906" y="1038"/>
                    <a:pt x="906" y="1038"/>
                    <a:pt x="906" y="1038"/>
                  </a:cubicBezTo>
                  <a:cubicBezTo>
                    <a:pt x="907" y="1038"/>
                    <a:pt x="907" y="1038"/>
                    <a:pt x="907" y="1038"/>
                  </a:cubicBezTo>
                  <a:cubicBezTo>
                    <a:pt x="910" y="1036"/>
                    <a:pt x="910" y="1036"/>
                    <a:pt x="910" y="1036"/>
                  </a:cubicBezTo>
                  <a:cubicBezTo>
                    <a:pt x="906" y="1038"/>
                    <a:pt x="906" y="1038"/>
                    <a:pt x="906" y="1038"/>
                  </a:cubicBezTo>
                  <a:cubicBezTo>
                    <a:pt x="910" y="1036"/>
                    <a:pt x="910" y="1036"/>
                    <a:pt x="910" y="1036"/>
                  </a:cubicBezTo>
                  <a:cubicBezTo>
                    <a:pt x="906" y="1036"/>
                    <a:pt x="906" y="1036"/>
                    <a:pt x="906" y="1036"/>
                  </a:cubicBezTo>
                  <a:cubicBezTo>
                    <a:pt x="906" y="1037"/>
                    <a:pt x="906" y="1037"/>
                    <a:pt x="906" y="1038"/>
                  </a:cubicBezTo>
                  <a:cubicBezTo>
                    <a:pt x="910" y="1036"/>
                    <a:pt x="910" y="1036"/>
                    <a:pt x="910" y="1036"/>
                  </a:cubicBezTo>
                  <a:cubicBezTo>
                    <a:pt x="906" y="1036"/>
                    <a:pt x="906" y="1036"/>
                    <a:pt x="906" y="1036"/>
                  </a:cubicBezTo>
                  <a:cubicBezTo>
                    <a:pt x="910" y="1036"/>
                    <a:pt x="910" y="1036"/>
                    <a:pt x="910" y="1036"/>
                  </a:cubicBezTo>
                  <a:cubicBezTo>
                    <a:pt x="912" y="1033"/>
                    <a:pt x="912" y="1033"/>
                    <a:pt x="912" y="1033"/>
                  </a:cubicBezTo>
                  <a:cubicBezTo>
                    <a:pt x="912" y="1033"/>
                    <a:pt x="721" y="918"/>
                    <a:pt x="530" y="803"/>
                  </a:cubicBezTo>
                  <a:cubicBezTo>
                    <a:pt x="435" y="746"/>
                    <a:pt x="339" y="689"/>
                    <a:pt x="267" y="646"/>
                  </a:cubicBezTo>
                  <a:cubicBezTo>
                    <a:pt x="231" y="624"/>
                    <a:pt x="201" y="606"/>
                    <a:pt x="180" y="594"/>
                  </a:cubicBezTo>
                  <a:cubicBezTo>
                    <a:pt x="169" y="587"/>
                    <a:pt x="161" y="582"/>
                    <a:pt x="155" y="579"/>
                  </a:cubicBezTo>
                  <a:cubicBezTo>
                    <a:pt x="152" y="577"/>
                    <a:pt x="150" y="576"/>
                    <a:pt x="148" y="575"/>
                  </a:cubicBezTo>
                  <a:cubicBezTo>
                    <a:pt x="147" y="575"/>
                    <a:pt x="147" y="574"/>
                    <a:pt x="146" y="574"/>
                  </a:cubicBezTo>
                  <a:cubicBezTo>
                    <a:pt x="146" y="574"/>
                    <a:pt x="146" y="574"/>
                    <a:pt x="146" y="574"/>
                  </a:cubicBezTo>
                  <a:cubicBezTo>
                    <a:pt x="145" y="574"/>
                    <a:pt x="145" y="574"/>
                    <a:pt x="145" y="574"/>
                  </a:cubicBezTo>
                  <a:cubicBezTo>
                    <a:pt x="145" y="574"/>
                    <a:pt x="145" y="574"/>
                    <a:pt x="145" y="574"/>
                  </a:cubicBezTo>
                  <a:cubicBezTo>
                    <a:pt x="145" y="573"/>
                    <a:pt x="144" y="573"/>
                    <a:pt x="144" y="573"/>
                  </a:cubicBezTo>
                  <a:cubicBezTo>
                    <a:pt x="143" y="573"/>
                    <a:pt x="143" y="573"/>
                    <a:pt x="142" y="574"/>
                  </a:cubicBezTo>
                  <a:cubicBezTo>
                    <a:pt x="142" y="574"/>
                    <a:pt x="141" y="574"/>
                    <a:pt x="140" y="575"/>
                  </a:cubicBezTo>
                  <a:cubicBezTo>
                    <a:pt x="139" y="577"/>
                    <a:pt x="140" y="580"/>
                    <a:pt x="142" y="581"/>
                  </a:cubicBezTo>
                  <a:cubicBezTo>
                    <a:pt x="908" y="1060"/>
                    <a:pt x="908" y="1060"/>
                    <a:pt x="908" y="1060"/>
                  </a:cubicBezTo>
                  <a:cubicBezTo>
                    <a:pt x="910" y="1056"/>
                    <a:pt x="910" y="1056"/>
                    <a:pt x="910" y="1056"/>
                  </a:cubicBezTo>
                  <a:cubicBezTo>
                    <a:pt x="907" y="1054"/>
                    <a:pt x="907" y="1054"/>
                    <a:pt x="907" y="1054"/>
                  </a:cubicBezTo>
                  <a:cubicBezTo>
                    <a:pt x="910" y="1056"/>
                    <a:pt x="910" y="1056"/>
                    <a:pt x="910" y="1056"/>
                  </a:cubicBezTo>
                  <a:cubicBezTo>
                    <a:pt x="908" y="1053"/>
                    <a:pt x="908" y="1053"/>
                    <a:pt x="908" y="1053"/>
                  </a:cubicBezTo>
                  <a:cubicBezTo>
                    <a:pt x="908" y="1053"/>
                    <a:pt x="907" y="1053"/>
                    <a:pt x="907" y="1054"/>
                  </a:cubicBezTo>
                  <a:cubicBezTo>
                    <a:pt x="910" y="1056"/>
                    <a:pt x="910" y="1056"/>
                    <a:pt x="910" y="1056"/>
                  </a:cubicBezTo>
                  <a:cubicBezTo>
                    <a:pt x="908" y="1053"/>
                    <a:pt x="908" y="1053"/>
                    <a:pt x="908" y="1053"/>
                  </a:cubicBezTo>
                  <a:cubicBezTo>
                    <a:pt x="910" y="1056"/>
                    <a:pt x="910" y="1056"/>
                    <a:pt x="910" y="1056"/>
                  </a:cubicBezTo>
                  <a:cubicBezTo>
                    <a:pt x="910" y="1052"/>
                    <a:pt x="910" y="1052"/>
                    <a:pt x="910" y="1052"/>
                  </a:cubicBezTo>
                  <a:cubicBezTo>
                    <a:pt x="909" y="1052"/>
                    <a:pt x="909" y="1052"/>
                    <a:pt x="908" y="1053"/>
                  </a:cubicBezTo>
                  <a:cubicBezTo>
                    <a:pt x="910" y="1056"/>
                    <a:pt x="910" y="1056"/>
                    <a:pt x="910" y="1056"/>
                  </a:cubicBezTo>
                  <a:cubicBezTo>
                    <a:pt x="910" y="1052"/>
                    <a:pt x="910" y="1052"/>
                    <a:pt x="910" y="1052"/>
                  </a:cubicBezTo>
                  <a:cubicBezTo>
                    <a:pt x="910" y="1054"/>
                    <a:pt x="910" y="1054"/>
                    <a:pt x="910" y="1054"/>
                  </a:cubicBezTo>
                  <a:cubicBezTo>
                    <a:pt x="910" y="1052"/>
                    <a:pt x="910" y="1052"/>
                    <a:pt x="910" y="1052"/>
                  </a:cubicBezTo>
                  <a:cubicBezTo>
                    <a:pt x="910" y="1052"/>
                    <a:pt x="910" y="1052"/>
                    <a:pt x="910" y="1052"/>
                  </a:cubicBezTo>
                  <a:cubicBezTo>
                    <a:pt x="910" y="1054"/>
                    <a:pt x="910" y="1054"/>
                    <a:pt x="910" y="1054"/>
                  </a:cubicBezTo>
                  <a:cubicBezTo>
                    <a:pt x="910" y="1052"/>
                    <a:pt x="910" y="1052"/>
                    <a:pt x="910" y="1052"/>
                  </a:cubicBezTo>
                  <a:cubicBezTo>
                    <a:pt x="910" y="1053"/>
                    <a:pt x="910" y="1053"/>
                    <a:pt x="910" y="1053"/>
                  </a:cubicBezTo>
                  <a:cubicBezTo>
                    <a:pt x="910" y="1052"/>
                    <a:pt x="910" y="1052"/>
                    <a:pt x="910" y="1052"/>
                  </a:cubicBezTo>
                  <a:cubicBezTo>
                    <a:pt x="910" y="1052"/>
                    <a:pt x="910" y="1052"/>
                    <a:pt x="910" y="1052"/>
                  </a:cubicBezTo>
                  <a:cubicBezTo>
                    <a:pt x="910" y="1053"/>
                    <a:pt x="910" y="1053"/>
                    <a:pt x="910" y="1053"/>
                  </a:cubicBezTo>
                  <a:cubicBezTo>
                    <a:pt x="910" y="1052"/>
                    <a:pt x="910" y="1052"/>
                    <a:pt x="910" y="1052"/>
                  </a:cubicBezTo>
                  <a:cubicBezTo>
                    <a:pt x="910" y="1052"/>
                    <a:pt x="908" y="1052"/>
                    <a:pt x="906" y="1051"/>
                  </a:cubicBezTo>
                  <a:cubicBezTo>
                    <a:pt x="898" y="1047"/>
                    <a:pt x="881" y="1037"/>
                    <a:pt x="856" y="1022"/>
                  </a:cubicBezTo>
                  <a:cubicBezTo>
                    <a:pt x="771" y="969"/>
                    <a:pt x="600" y="860"/>
                    <a:pt x="447" y="764"/>
                  </a:cubicBezTo>
                  <a:cubicBezTo>
                    <a:pt x="371" y="716"/>
                    <a:pt x="299" y="671"/>
                    <a:pt x="243" y="638"/>
                  </a:cubicBezTo>
                  <a:cubicBezTo>
                    <a:pt x="216" y="621"/>
                    <a:pt x="192" y="608"/>
                    <a:pt x="175" y="599"/>
                  </a:cubicBezTo>
                  <a:cubicBezTo>
                    <a:pt x="166" y="594"/>
                    <a:pt x="158" y="590"/>
                    <a:pt x="152" y="588"/>
                  </a:cubicBezTo>
                  <a:cubicBezTo>
                    <a:pt x="150" y="586"/>
                    <a:pt x="147" y="585"/>
                    <a:pt x="145" y="585"/>
                  </a:cubicBezTo>
                  <a:cubicBezTo>
                    <a:pt x="143" y="584"/>
                    <a:pt x="141" y="584"/>
                    <a:pt x="139" y="584"/>
                  </a:cubicBezTo>
                  <a:cubicBezTo>
                    <a:pt x="138" y="584"/>
                    <a:pt x="138" y="584"/>
                    <a:pt x="137" y="584"/>
                  </a:cubicBezTo>
                  <a:cubicBezTo>
                    <a:pt x="136" y="584"/>
                    <a:pt x="135" y="585"/>
                    <a:pt x="134" y="586"/>
                  </a:cubicBezTo>
                  <a:cubicBezTo>
                    <a:pt x="133" y="588"/>
                    <a:pt x="133" y="590"/>
                    <a:pt x="135" y="592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127" y="591"/>
                    <a:pt x="127" y="591"/>
                    <a:pt x="127" y="591"/>
                  </a:cubicBezTo>
                  <a:cubicBezTo>
                    <a:pt x="125" y="590"/>
                    <a:pt x="123" y="591"/>
                    <a:pt x="122" y="593"/>
                  </a:cubicBezTo>
                  <a:cubicBezTo>
                    <a:pt x="121" y="594"/>
                    <a:pt x="121" y="594"/>
                    <a:pt x="121" y="595"/>
                  </a:cubicBezTo>
                  <a:cubicBezTo>
                    <a:pt x="121" y="596"/>
                    <a:pt x="121" y="597"/>
                    <a:pt x="122" y="597"/>
                  </a:cubicBezTo>
                  <a:cubicBezTo>
                    <a:pt x="122" y="598"/>
                    <a:pt x="123" y="599"/>
                    <a:pt x="123" y="600"/>
                  </a:cubicBezTo>
                  <a:cubicBezTo>
                    <a:pt x="125" y="601"/>
                    <a:pt x="127" y="603"/>
                    <a:pt x="129" y="605"/>
                  </a:cubicBezTo>
                  <a:cubicBezTo>
                    <a:pt x="139" y="613"/>
                    <a:pt x="158" y="626"/>
                    <a:pt x="185" y="643"/>
                  </a:cubicBezTo>
                  <a:cubicBezTo>
                    <a:pt x="369" y="764"/>
                    <a:pt x="906" y="1087"/>
                    <a:pt x="906" y="1087"/>
                  </a:cubicBezTo>
                  <a:cubicBezTo>
                    <a:pt x="908" y="1084"/>
                    <a:pt x="908" y="1084"/>
                    <a:pt x="908" y="1084"/>
                  </a:cubicBezTo>
                  <a:cubicBezTo>
                    <a:pt x="904" y="1082"/>
                    <a:pt x="904" y="1082"/>
                    <a:pt x="904" y="1082"/>
                  </a:cubicBezTo>
                  <a:cubicBezTo>
                    <a:pt x="906" y="1083"/>
                    <a:pt x="906" y="1083"/>
                    <a:pt x="906" y="1083"/>
                  </a:cubicBezTo>
                  <a:cubicBezTo>
                    <a:pt x="905" y="1081"/>
                    <a:pt x="905" y="1081"/>
                    <a:pt x="905" y="1081"/>
                  </a:cubicBezTo>
                  <a:cubicBezTo>
                    <a:pt x="905" y="1081"/>
                    <a:pt x="905" y="1081"/>
                    <a:pt x="904" y="1082"/>
                  </a:cubicBezTo>
                  <a:cubicBezTo>
                    <a:pt x="906" y="1083"/>
                    <a:pt x="906" y="1083"/>
                    <a:pt x="906" y="1083"/>
                  </a:cubicBezTo>
                  <a:cubicBezTo>
                    <a:pt x="905" y="1081"/>
                    <a:pt x="905" y="1081"/>
                    <a:pt x="905" y="1081"/>
                  </a:cubicBezTo>
                  <a:cubicBezTo>
                    <a:pt x="906" y="1082"/>
                    <a:pt x="906" y="1082"/>
                    <a:pt x="906" y="1082"/>
                  </a:cubicBezTo>
                  <a:cubicBezTo>
                    <a:pt x="905" y="1081"/>
                    <a:pt x="905" y="1081"/>
                    <a:pt x="905" y="1081"/>
                  </a:cubicBezTo>
                  <a:cubicBezTo>
                    <a:pt x="905" y="1081"/>
                    <a:pt x="905" y="1081"/>
                    <a:pt x="905" y="1081"/>
                  </a:cubicBezTo>
                  <a:cubicBezTo>
                    <a:pt x="906" y="1082"/>
                    <a:pt x="906" y="1082"/>
                    <a:pt x="906" y="1082"/>
                  </a:cubicBezTo>
                  <a:cubicBezTo>
                    <a:pt x="905" y="1081"/>
                    <a:pt x="905" y="1081"/>
                    <a:pt x="905" y="1081"/>
                  </a:cubicBezTo>
                  <a:cubicBezTo>
                    <a:pt x="905" y="1081"/>
                    <a:pt x="905" y="1081"/>
                    <a:pt x="905" y="1081"/>
                  </a:cubicBezTo>
                  <a:cubicBezTo>
                    <a:pt x="905" y="1081"/>
                    <a:pt x="905" y="1081"/>
                    <a:pt x="905" y="1081"/>
                  </a:cubicBezTo>
                  <a:cubicBezTo>
                    <a:pt x="904" y="1081"/>
                    <a:pt x="902" y="1081"/>
                    <a:pt x="900" y="1080"/>
                  </a:cubicBezTo>
                  <a:cubicBezTo>
                    <a:pt x="895" y="1078"/>
                    <a:pt x="887" y="1075"/>
                    <a:pt x="878" y="1070"/>
                  </a:cubicBezTo>
                  <a:cubicBezTo>
                    <a:pt x="842" y="1052"/>
                    <a:pt x="779" y="1013"/>
                    <a:pt x="705" y="966"/>
                  </a:cubicBezTo>
                  <a:cubicBezTo>
                    <a:pt x="593" y="895"/>
                    <a:pt x="455" y="803"/>
                    <a:pt x="341" y="730"/>
                  </a:cubicBezTo>
                  <a:cubicBezTo>
                    <a:pt x="283" y="693"/>
                    <a:pt x="232" y="660"/>
                    <a:pt x="194" y="637"/>
                  </a:cubicBezTo>
                  <a:cubicBezTo>
                    <a:pt x="174" y="625"/>
                    <a:pt x="158" y="616"/>
                    <a:pt x="145" y="610"/>
                  </a:cubicBezTo>
                  <a:cubicBezTo>
                    <a:pt x="139" y="606"/>
                    <a:pt x="134" y="604"/>
                    <a:pt x="129" y="602"/>
                  </a:cubicBezTo>
                  <a:cubicBezTo>
                    <a:pt x="127" y="601"/>
                    <a:pt x="125" y="601"/>
                    <a:pt x="124" y="600"/>
                  </a:cubicBezTo>
                  <a:cubicBezTo>
                    <a:pt x="122" y="600"/>
                    <a:pt x="120" y="599"/>
                    <a:pt x="119" y="599"/>
                  </a:cubicBezTo>
                  <a:cubicBezTo>
                    <a:pt x="118" y="599"/>
                    <a:pt x="117" y="599"/>
                    <a:pt x="116" y="600"/>
                  </a:cubicBezTo>
                  <a:cubicBezTo>
                    <a:pt x="115" y="600"/>
                    <a:pt x="114" y="601"/>
                    <a:pt x="113" y="602"/>
                  </a:cubicBezTo>
                  <a:cubicBezTo>
                    <a:pt x="113" y="603"/>
                    <a:pt x="113" y="604"/>
                    <a:pt x="113" y="605"/>
                  </a:cubicBezTo>
                  <a:cubicBezTo>
                    <a:pt x="113" y="606"/>
                    <a:pt x="114" y="607"/>
                    <a:pt x="115" y="608"/>
                  </a:cubicBezTo>
                  <a:cubicBezTo>
                    <a:pt x="115" y="608"/>
                    <a:pt x="118" y="609"/>
                    <a:pt x="123" y="613"/>
                  </a:cubicBezTo>
                  <a:cubicBezTo>
                    <a:pt x="167" y="640"/>
                    <a:pt x="363" y="761"/>
                    <a:pt x="547" y="876"/>
                  </a:cubicBezTo>
                  <a:cubicBezTo>
                    <a:pt x="640" y="934"/>
                    <a:pt x="729" y="990"/>
                    <a:pt x="796" y="1032"/>
                  </a:cubicBezTo>
                  <a:cubicBezTo>
                    <a:pt x="829" y="1052"/>
                    <a:pt x="857" y="1070"/>
                    <a:pt x="876" y="1082"/>
                  </a:cubicBezTo>
                  <a:cubicBezTo>
                    <a:pt x="885" y="1088"/>
                    <a:pt x="893" y="1093"/>
                    <a:pt x="898" y="1096"/>
                  </a:cubicBezTo>
                  <a:cubicBezTo>
                    <a:pt x="901" y="1098"/>
                    <a:pt x="902" y="1099"/>
                    <a:pt x="904" y="1100"/>
                  </a:cubicBezTo>
                  <a:cubicBezTo>
                    <a:pt x="904" y="1101"/>
                    <a:pt x="905" y="1101"/>
                    <a:pt x="905" y="1101"/>
                  </a:cubicBezTo>
                  <a:cubicBezTo>
                    <a:pt x="905" y="1101"/>
                    <a:pt x="905" y="1101"/>
                    <a:pt x="905" y="1101"/>
                  </a:cubicBezTo>
                  <a:cubicBezTo>
                    <a:pt x="905" y="1101"/>
                    <a:pt x="905" y="1101"/>
                    <a:pt x="905" y="1101"/>
                  </a:cubicBezTo>
                  <a:cubicBezTo>
                    <a:pt x="905" y="1101"/>
                    <a:pt x="905" y="1101"/>
                    <a:pt x="905" y="1101"/>
                  </a:cubicBezTo>
                  <a:cubicBezTo>
                    <a:pt x="905" y="1101"/>
                    <a:pt x="905" y="1101"/>
                    <a:pt x="905" y="1101"/>
                  </a:cubicBezTo>
                  <a:cubicBezTo>
                    <a:pt x="905" y="1101"/>
                    <a:pt x="905" y="1101"/>
                    <a:pt x="905" y="1101"/>
                  </a:cubicBezTo>
                  <a:cubicBezTo>
                    <a:pt x="905" y="1101"/>
                    <a:pt x="905" y="1101"/>
                    <a:pt x="905" y="1101"/>
                  </a:cubicBezTo>
                  <a:cubicBezTo>
                    <a:pt x="907" y="1099"/>
                    <a:pt x="907" y="1099"/>
                    <a:pt x="907" y="1099"/>
                  </a:cubicBezTo>
                  <a:cubicBezTo>
                    <a:pt x="905" y="1101"/>
                    <a:pt x="905" y="1101"/>
                    <a:pt x="905" y="1101"/>
                  </a:cubicBezTo>
                  <a:cubicBezTo>
                    <a:pt x="905" y="1101"/>
                    <a:pt x="905" y="1101"/>
                    <a:pt x="905" y="1101"/>
                  </a:cubicBezTo>
                  <a:cubicBezTo>
                    <a:pt x="907" y="1099"/>
                    <a:pt x="907" y="1099"/>
                    <a:pt x="907" y="1099"/>
                  </a:cubicBezTo>
                  <a:cubicBezTo>
                    <a:pt x="905" y="1101"/>
                    <a:pt x="905" y="1101"/>
                    <a:pt x="905" y="1101"/>
                  </a:cubicBezTo>
                  <a:cubicBezTo>
                    <a:pt x="908" y="1099"/>
                    <a:pt x="908" y="1099"/>
                    <a:pt x="908" y="1099"/>
                  </a:cubicBezTo>
                  <a:cubicBezTo>
                    <a:pt x="904" y="1100"/>
                    <a:pt x="904" y="1100"/>
                    <a:pt x="904" y="1100"/>
                  </a:cubicBezTo>
                  <a:cubicBezTo>
                    <a:pt x="905" y="1101"/>
                    <a:pt x="905" y="1101"/>
                    <a:pt x="905" y="1101"/>
                  </a:cubicBezTo>
                  <a:cubicBezTo>
                    <a:pt x="908" y="1099"/>
                    <a:pt x="908" y="1099"/>
                    <a:pt x="908" y="1099"/>
                  </a:cubicBezTo>
                  <a:cubicBezTo>
                    <a:pt x="904" y="1100"/>
                    <a:pt x="904" y="1100"/>
                    <a:pt x="904" y="1100"/>
                  </a:cubicBezTo>
                  <a:cubicBezTo>
                    <a:pt x="908" y="1099"/>
                    <a:pt x="908" y="1099"/>
                    <a:pt x="908" y="1099"/>
                  </a:cubicBezTo>
                  <a:cubicBezTo>
                    <a:pt x="904" y="1099"/>
                    <a:pt x="904" y="1099"/>
                    <a:pt x="904" y="1099"/>
                  </a:cubicBezTo>
                  <a:cubicBezTo>
                    <a:pt x="904" y="1100"/>
                    <a:pt x="904" y="1100"/>
                    <a:pt x="904" y="1100"/>
                  </a:cubicBezTo>
                  <a:cubicBezTo>
                    <a:pt x="908" y="1099"/>
                    <a:pt x="908" y="1099"/>
                    <a:pt x="908" y="1099"/>
                  </a:cubicBezTo>
                  <a:cubicBezTo>
                    <a:pt x="904" y="1099"/>
                    <a:pt x="904" y="1099"/>
                    <a:pt x="904" y="1099"/>
                  </a:cubicBezTo>
                  <a:cubicBezTo>
                    <a:pt x="908" y="1099"/>
                    <a:pt x="908" y="1099"/>
                    <a:pt x="908" y="1099"/>
                  </a:cubicBezTo>
                  <a:cubicBezTo>
                    <a:pt x="905" y="1097"/>
                    <a:pt x="905" y="1097"/>
                    <a:pt x="905" y="1097"/>
                  </a:cubicBezTo>
                  <a:cubicBezTo>
                    <a:pt x="904" y="1097"/>
                    <a:pt x="904" y="1098"/>
                    <a:pt x="904" y="1099"/>
                  </a:cubicBezTo>
                  <a:cubicBezTo>
                    <a:pt x="908" y="1099"/>
                    <a:pt x="908" y="1099"/>
                    <a:pt x="908" y="1099"/>
                  </a:cubicBezTo>
                  <a:cubicBezTo>
                    <a:pt x="905" y="1097"/>
                    <a:pt x="905" y="1097"/>
                    <a:pt x="905" y="1097"/>
                  </a:cubicBezTo>
                  <a:cubicBezTo>
                    <a:pt x="908" y="1099"/>
                    <a:pt x="908" y="1099"/>
                    <a:pt x="908" y="1099"/>
                  </a:cubicBezTo>
                  <a:cubicBezTo>
                    <a:pt x="905" y="1097"/>
                    <a:pt x="905" y="1097"/>
                    <a:pt x="905" y="1097"/>
                  </a:cubicBezTo>
                  <a:cubicBezTo>
                    <a:pt x="907" y="1098"/>
                    <a:pt x="907" y="1098"/>
                    <a:pt x="907" y="1098"/>
                  </a:cubicBezTo>
                  <a:cubicBezTo>
                    <a:pt x="906" y="1095"/>
                    <a:pt x="906" y="1095"/>
                    <a:pt x="906" y="1095"/>
                  </a:cubicBezTo>
                  <a:cubicBezTo>
                    <a:pt x="906" y="1095"/>
                    <a:pt x="905" y="1096"/>
                    <a:pt x="905" y="1097"/>
                  </a:cubicBezTo>
                  <a:cubicBezTo>
                    <a:pt x="907" y="1098"/>
                    <a:pt x="907" y="1098"/>
                    <a:pt x="907" y="1098"/>
                  </a:cubicBezTo>
                  <a:cubicBezTo>
                    <a:pt x="906" y="1095"/>
                    <a:pt x="906" y="1095"/>
                    <a:pt x="906" y="1095"/>
                  </a:cubicBezTo>
                  <a:cubicBezTo>
                    <a:pt x="907" y="1097"/>
                    <a:pt x="907" y="1097"/>
                    <a:pt x="907" y="1097"/>
                  </a:cubicBezTo>
                  <a:cubicBezTo>
                    <a:pt x="906" y="1095"/>
                    <a:pt x="906" y="1095"/>
                    <a:pt x="906" y="1095"/>
                  </a:cubicBezTo>
                  <a:cubicBezTo>
                    <a:pt x="906" y="1095"/>
                    <a:pt x="906" y="1095"/>
                    <a:pt x="906" y="1095"/>
                  </a:cubicBezTo>
                  <a:cubicBezTo>
                    <a:pt x="907" y="1097"/>
                    <a:pt x="907" y="1097"/>
                    <a:pt x="907" y="1097"/>
                  </a:cubicBezTo>
                  <a:cubicBezTo>
                    <a:pt x="906" y="1095"/>
                    <a:pt x="906" y="1095"/>
                    <a:pt x="906" y="1095"/>
                  </a:cubicBezTo>
                  <a:cubicBezTo>
                    <a:pt x="906" y="1095"/>
                    <a:pt x="906" y="1095"/>
                    <a:pt x="906" y="1095"/>
                  </a:cubicBezTo>
                  <a:cubicBezTo>
                    <a:pt x="906" y="1095"/>
                    <a:pt x="906" y="1095"/>
                    <a:pt x="906" y="1095"/>
                  </a:cubicBezTo>
                  <a:cubicBezTo>
                    <a:pt x="906" y="1095"/>
                    <a:pt x="906" y="1095"/>
                    <a:pt x="906" y="1095"/>
                  </a:cubicBezTo>
                  <a:cubicBezTo>
                    <a:pt x="906" y="1095"/>
                    <a:pt x="906" y="1095"/>
                    <a:pt x="906" y="1095"/>
                  </a:cubicBezTo>
                  <a:cubicBezTo>
                    <a:pt x="906" y="1095"/>
                    <a:pt x="906" y="1095"/>
                    <a:pt x="906" y="1095"/>
                  </a:cubicBezTo>
                  <a:cubicBezTo>
                    <a:pt x="906" y="1095"/>
                    <a:pt x="904" y="1095"/>
                    <a:pt x="902" y="1094"/>
                  </a:cubicBezTo>
                  <a:cubicBezTo>
                    <a:pt x="897" y="1092"/>
                    <a:pt x="890" y="1089"/>
                    <a:pt x="880" y="1084"/>
                  </a:cubicBezTo>
                  <a:cubicBezTo>
                    <a:pt x="844" y="1066"/>
                    <a:pt x="778" y="1028"/>
                    <a:pt x="700" y="980"/>
                  </a:cubicBezTo>
                  <a:cubicBezTo>
                    <a:pt x="583" y="909"/>
                    <a:pt x="437" y="817"/>
                    <a:pt x="321" y="743"/>
                  </a:cubicBezTo>
                  <a:cubicBezTo>
                    <a:pt x="263" y="706"/>
                    <a:pt x="212" y="674"/>
                    <a:pt x="176" y="651"/>
                  </a:cubicBezTo>
                  <a:cubicBezTo>
                    <a:pt x="158" y="639"/>
                    <a:pt x="143" y="630"/>
                    <a:pt x="133" y="623"/>
                  </a:cubicBezTo>
                  <a:cubicBezTo>
                    <a:pt x="123" y="617"/>
                    <a:pt x="118" y="614"/>
                    <a:pt x="118" y="613"/>
                  </a:cubicBezTo>
                  <a:cubicBezTo>
                    <a:pt x="117" y="613"/>
                    <a:pt x="116" y="613"/>
                    <a:pt x="115" y="613"/>
                  </a:cubicBezTo>
                  <a:cubicBezTo>
                    <a:pt x="114" y="613"/>
                    <a:pt x="113" y="614"/>
                    <a:pt x="112" y="615"/>
                  </a:cubicBezTo>
                  <a:cubicBezTo>
                    <a:pt x="112" y="616"/>
                    <a:pt x="111" y="616"/>
                    <a:pt x="111" y="617"/>
                  </a:cubicBezTo>
                  <a:cubicBezTo>
                    <a:pt x="111" y="618"/>
                    <a:pt x="112" y="619"/>
                    <a:pt x="112" y="619"/>
                  </a:cubicBezTo>
                  <a:cubicBezTo>
                    <a:pt x="112" y="620"/>
                    <a:pt x="113" y="621"/>
                    <a:pt x="114" y="622"/>
                  </a:cubicBezTo>
                  <a:cubicBezTo>
                    <a:pt x="115" y="623"/>
                    <a:pt x="117" y="625"/>
                    <a:pt x="119" y="627"/>
                  </a:cubicBezTo>
                  <a:cubicBezTo>
                    <a:pt x="129" y="635"/>
                    <a:pt x="148" y="649"/>
                    <a:pt x="175" y="666"/>
                  </a:cubicBezTo>
                  <a:cubicBezTo>
                    <a:pt x="360" y="789"/>
                    <a:pt x="899" y="1111"/>
                    <a:pt x="899" y="1111"/>
                  </a:cubicBezTo>
                  <a:cubicBezTo>
                    <a:pt x="901" y="1108"/>
                    <a:pt x="901" y="1108"/>
                    <a:pt x="901" y="1108"/>
                  </a:cubicBezTo>
                  <a:cubicBezTo>
                    <a:pt x="897" y="1105"/>
                    <a:pt x="897" y="1105"/>
                    <a:pt x="897" y="1105"/>
                  </a:cubicBezTo>
                  <a:cubicBezTo>
                    <a:pt x="900" y="1107"/>
                    <a:pt x="900" y="1107"/>
                    <a:pt x="900" y="1107"/>
                  </a:cubicBezTo>
                  <a:cubicBezTo>
                    <a:pt x="899" y="1104"/>
                    <a:pt x="899" y="1104"/>
                    <a:pt x="899" y="1104"/>
                  </a:cubicBezTo>
                  <a:cubicBezTo>
                    <a:pt x="899" y="1104"/>
                    <a:pt x="898" y="1105"/>
                    <a:pt x="897" y="1105"/>
                  </a:cubicBezTo>
                  <a:cubicBezTo>
                    <a:pt x="900" y="1107"/>
                    <a:pt x="900" y="1107"/>
                    <a:pt x="900" y="1107"/>
                  </a:cubicBezTo>
                  <a:cubicBezTo>
                    <a:pt x="899" y="1104"/>
                    <a:pt x="899" y="1104"/>
                    <a:pt x="899" y="1104"/>
                  </a:cubicBezTo>
                  <a:cubicBezTo>
                    <a:pt x="900" y="1107"/>
                    <a:pt x="900" y="1107"/>
                    <a:pt x="900" y="1107"/>
                  </a:cubicBezTo>
                  <a:cubicBezTo>
                    <a:pt x="900" y="1104"/>
                    <a:pt x="900" y="1104"/>
                    <a:pt x="900" y="1104"/>
                  </a:cubicBezTo>
                  <a:cubicBezTo>
                    <a:pt x="900" y="1104"/>
                    <a:pt x="900" y="1104"/>
                    <a:pt x="899" y="1104"/>
                  </a:cubicBezTo>
                  <a:cubicBezTo>
                    <a:pt x="900" y="1107"/>
                    <a:pt x="900" y="1107"/>
                    <a:pt x="900" y="1107"/>
                  </a:cubicBezTo>
                  <a:cubicBezTo>
                    <a:pt x="900" y="1104"/>
                    <a:pt x="900" y="1104"/>
                    <a:pt x="900" y="1104"/>
                  </a:cubicBezTo>
                  <a:cubicBezTo>
                    <a:pt x="900" y="1105"/>
                    <a:pt x="900" y="1105"/>
                    <a:pt x="900" y="1105"/>
                  </a:cubicBezTo>
                  <a:cubicBezTo>
                    <a:pt x="900" y="1104"/>
                    <a:pt x="900" y="1104"/>
                    <a:pt x="900" y="1104"/>
                  </a:cubicBezTo>
                  <a:cubicBezTo>
                    <a:pt x="900" y="1104"/>
                    <a:pt x="900" y="1104"/>
                    <a:pt x="900" y="1104"/>
                  </a:cubicBezTo>
                  <a:cubicBezTo>
                    <a:pt x="900" y="1105"/>
                    <a:pt x="900" y="1105"/>
                    <a:pt x="900" y="1105"/>
                  </a:cubicBezTo>
                  <a:cubicBezTo>
                    <a:pt x="900" y="1104"/>
                    <a:pt x="900" y="1104"/>
                    <a:pt x="900" y="1104"/>
                  </a:cubicBezTo>
                  <a:cubicBezTo>
                    <a:pt x="900" y="1104"/>
                    <a:pt x="900" y="1104"/>
                    <a:pt x="899" y="1103"/>
                  </a:cubicBezTo>
                  <a:cubicBezTo>
                    <a:pt x="896" y="1103"/>
                    <a:pt x="890" y="1100"/>
                    <a:pt x="882" y="1095"/>
                  </a:cubicBezTo>
                  <a:cubicBezTo>
                    <a:pt x="852" y="1079"/>
                    <a:pt x="790" y="1041"/>
                    <a:pt x="713" y="994"/>
                  </a:cubicBezTo>
                  <a:cubicBezTo>
                    <a:pt x="598" y="923"/>
                    <a:pt x="452" y="831"/>
                    <a:pt x="331" y="756"/>
                  </a:cubicBezTo>
                  <a:cubicBezTo>
                    <a:pt x="270" y="718"/>
                    <a:pt x="216" y="686"/>
                    <a:pt x="176" y="662"/>
                  </a:cubicBezTo>
                  <a:cubicBezTo>
                    <a:pt x="156" y="650"/>
                    <a:pt x="140" y="641"/>
                    <a:pt x="127" y="634"/>
                  </a:cubicBezTo>
                  <a:cubicBezTo>
                    <a:pt x="121" y="631"/>
                    <a:pt x="116" y="628"/>
                    <a:pt x="112" y="626"/>
                  </a:cubicBezTo>
                  <a:cubicBezTo>
                    <a:pt x="110" y="625"/>
                    <a:pt x="109" y="625"/>
                    <a:pt x="107" y="624"/>
                  </a:cubicBezTo>
                  <a:cubicBezTo>
                    <a:pt x="106" y="624"/>
                    <a:pt x="104" y="623"/>
                    <a:pt x="103" y="623"/>
                  </a:cubicBezTo>
                  <a:cubicBezTo>
                    <a:pt x="102" y="623"/>
                    <a:pt x="102" y="623"/>
                    <a:pt x="101" y="624"/>
                  </a:cubicBezTo>
                  <a:cubicBezTo>
                    <a:pt x="100" y="624"/>
                    <a:pt x="99" y="625"/>
                    <a:pt x="99" y="626"/>
                  </a:cubicBezTo>
                  <a:cubicBezTo>
                    <a:pt x="98" y="627"/>
                    <a:pt x="98" y="630"/>
                    <a:pt x="100" y="631"/>
                  </a:cubicBezTo>
                  <a:cubicBezTo>
                    <a:pt x="901" y="1131"/>
                    <a:pt x="901" y="1131"/>
                    <a:pt x="901" y="1131"/>
                  </a:cubicBezTo>
                  <a:cubicBezTo>
                    <a:pt x="903" y="1128"/>
                    <a:pt x="903" y="1128"/>
                    <a:pt x="903" y="1128"/>
                  </a:cubicBezTo>
                  <a:cubicBezTo>
                    <a:pt x="899" y="1126"/>
                    <a:pt x="899" y="1126"/>
                    <a:pt x="899" y="1126"/>
                  </a:cubicBezTo>
                  <a:cubicBezTo>
                    <a:pt x="901" y="1127"/>
                    <a:pt x="901" y="1127"/>
                    <a:pt x="901" y="1127"/>
                  </a:cubicBezTo>
                  <a:cubicBezTo>
                    <a:pt x="901" y="1125"/>
                    <a:pt x="901" y="1125"/>
                    <a:pt x="901" y="1125"/>
                  </a:cubicBezTo>
                  <a:cubicBezTo>
                    <a:pt x="900" y="1125"/>
                    <a:pt x="900" y="1125"/>
                    <a:pt x="899" y="1126"/>
                  </a:cubicBezTo>
                  <a:cubicBezTo>
                    <a:pt x="901" y="1127"/>
                    <a:pt x="901" y="1127"/>
                    <a:pt x="901" y="1127"/>
                  </a:cubicBezTo>
                  <a:cubicBezTo>
                    <a:pt x="901" y="1125"/>
                    <a:pt x="901" y="1125"/>
                    <a:pt x="901" y="1125"/>
                  </a:cubicBezTo>
                  <a:cubicBezTo>
                    <a:pt x="901" y="1126"/>
                    <a:pt x="901" y="1126"/>
                    <a:pt x="901" y="1126"/>
                  </a:cubicBezTo>
                  <a:cubicBezTo>
                    <a:pt x="901" y="1125"/>
                    <a:pt x="901" y="1125"/>
                    <a:pt x="901" y="1125"/>
                  </a:cubicBezTo>
                  <a:cubicBezTo>
                    <a:pt x="901" y="1125"/>
                    <a:pt x="901" y="1125"/>
                    <a:pt x="901" y="1125"/>
                  </a:cubicBezTo>
                  <a:cubicBezTo>
                    <a:pt x="901" y="1126"/>
                    <a:pt x="901" y="1126"/>
                    <a:pt x="901" y="1126"/>
                  </a:cubicBezTo>
                  <a:cubicBezTo>
                    <a:pt x="901" y="1125"/>
                    <a:pt x="901" y="1125"/>
                    <a:pt x="901" y="1125"/>
                  </a:cubicBezTo>
                  <a:cubicBezTo>
                    <a:pt x="901" y="1125"/>
                    <a:pt x="901" y="1125"/>
                    <a:pt x="901" y="1125"/>
                  </a:cubicBezTo>
                  <a:cubicBezTo>
                    <a:pt x="900" y="1125"/>
                    <a:pt x="898" y="1125"/>
                    <a:pt x="896" y="1124"/>
                  </a:cubicBezTo>
                  <a:cubicBezTo>
                    <a:pt x="891" y="1122"/>
                    <a:pt x="883" y="1119"/>
                    <a:pt x="873" y="1114"/>
                  </a:cubicBezTo>
                  <a:cubicBezTo>
                    <a:pt x="838" y="1095"/>
                    <a:pt x="773" y="1056"/>
                    <a:pt x="697" y="1007"/>
                  </a:cubicBezTo>
                  <a:cubicBezTo>
                    <a:pt x="582" y="934"/>
                    <a:pt x="439" y="840"/>
                    <a:pt x="321" y="765"/>
                  </a:cubicBezTo>
                  <a:cubicBezTo>
                    <a:pt x="263" y="727"/>
                    <a:pt x="210" y="694"/>
                    <a:pt x="171" y="670"/>
                  </a:cubicBezTo>
                  <a:cubicBezTo>
                    <a:pt x="151" y="658"/>
                    <a:pt x="135" y="649"/>
                    <a:pt x="123" y="642"/>
                  </a:cubicBezTo>
                  <a:cubicBezTo>
                    <a:pt x="117" y="639"/>
                    <a:pt x="111" y="636"/>
                    <a:pt x="107" y="635"/>
                  </a:cubicBezTo>
                  <a:cubicBezTo>
                    <a:pt x="105" y="634"/>
                    <a:pt x="103" y="633"/>
                    <a:pt x="102" y="632"/>
                  </a:cubicBezTo>
                  <a:cubicBezTo>
                    <a:pt x="100" y="632"/>
                    <a:pt x="99" y="632"/>
                    <a:pt x="97" y="632"/>
                  </a:cubicBezTo>
                  <a:cubicBezTo>
                    <a:pt x="96" y="632"/>
                    <a:pt x="96" y="632"/>
                    <a:pt x="95" y="632"/>
                  </a:cubicBezTo>
                  <a:cubicBezTo>
                    <a:pt x="94" y="632"/>
                    <a:pt x="93" y="633"/>
                    <a:pt x="92" y="634"/>
                  </a:cubicBezTo>
                  <a:cubicBezTo>
                    <a:pt x="92" y="634"/>
                    <a:pt x="92" y="634"/>
                    <a:pt x="92" y="634"/>
                  </a:cubicBezTo>
                  <a:cubicBezTo>
                    <a:pt x="92" y="635"/>
                    <a:pt x="92" y="636"/>
                    <a:pt x="92" y="636"/>
                  </a:cubicBezTo>
                  <a:cubicBezTo>
                    <a:pt x="92" y="637"/>
                    <a:pt x="92" y="638"/>
                    <a:pt x="92" y="639"/>
                  </a:cubicBezTo>
                  <a:cubicBezTo>
                    <a:pt x="93" y="640"/>
                    <a:pt x="93" y="640"/>
                    <a:pt x="94" y="641"/>
                  </a:cubicBezTo>
                  <a:cubicBezTo>
                    <a:pt x="95" y="643"/>
                    <a:pt x="97" y="644"/>
                    <a:pt x="100" y="646"/>
                  </a:cubicBezTo>
                  <a:cubicBezTo>
                    <a:pt x="110" y="654"/>
                    <a:pt x="129" y="668"/>
                    <a:pt x="156" y="686"/>
                  </a:cubicBezTo>
                  <a:cubicBezTo>
                    <a:pt x="346" y="810"/>
                    <a:pt x="894" y="1140"/>
                    <a:pt x="894" y="1140"/>
                  </a:cubicBezTo>
                  <a:cubicBezTo>
                    <a:pt x="896" y="1136"/>
                    <a:pt x="896" y="1136"/>
                    <a:pt x="896" y="1136"/>
                  </a:cubicBezTo>
                  <a:cubicBezTo>
                    <a:pt x="893" y="1134"/>
                    <a:pt x="893" y="1134"/>
                    <a:pt x="893" y="1134"/>
                  </a:cubicBezTo>
                  <a:cubicBezTo>
                    <a:pt x="896" y="1136"/>
                    <a:pt x="896" y="1136"/>
                    <a:pt x="896" y="1136"/>
                  </a:cubicBezTo>
                  <a:cubicBezTo>
                    <a:pt x="895" y="1133"/>
                    <a:pt x="895" y="1133"/>
                    <a:pt x="895" y="1133"/>
                  </a:cubicBezTo>
                  <a:cubicBezTo>
                    <a:pt x="894" y="1133"/>
                    <a:pt x="893" y="1133"/>
                    <a:pt x="893" y="1134"/>
                  </a:cubicBezTo>
                  <a:cubicBezTo>
                    <a:pt x="896" y="1136"/>
                    <a:pt x="896" y="1136"/>
                    <a:pt x="896" y="1136"/>
                  </a:cubicBezTo>
                  <a:cubicBezTo>
                    <a:pt x="895" y="1133"/>
                    <a:pt x="895" y="1133"/>
                    <a:pt x="895" y="1133"/>
                  </a:cubicBezTo>
                  <a:cubicBezTo>
                    <a:pt x="896" y="1136"/>
                    <a:pt x="896" y="1136"/>
                    <a:pt x="896" y="1136"/>
                  </a:cubicBezTo>
                  <a:cubicBezTo>
                    <a:pt x="896" y="1132"/>
                    <a:pt x="896" y="1132"/>
                    <a:pt x="896" y="1132"/>
                  </a:cubicBezTo>
                  <a:cubicBezTo>
                    <a:pt x="896" y="1132"/>
                    <a:pt x="895" y="1132"/>
                    <a:pt x="895" y="1133"/>
                  </a:cubicBezTo>
                  <a:cubicBezTo>
                    <a:pt x="896" y="1136"/>
                    <a:pt x="896" y="1136"/>
                    <a:pt x="896" y="1136"/>
                  </a:cubicBezTo>
                  <a:cubicBezTo>
                    <a:pt x="896" y="1132"/>
                    <a:pt x="896" y="1132"/>
                    <a:pt x="896" y="1132"/>
                  </a:cubicBezTo>
                  <a:cubicBezTo>
                    <a:pt x="896" y="1135"/>
                    <a:pt x="896" y="1135"/>
                    <a:pt x="896" y="1135"/>
                  </a:cubicBezTo>
                  <a:cubicBezTo>
                    <a:pt x="896" y="1132"/>
                    <a:pt x="896" y="1132"/>
                    <a:pt x="896" y="1132"/>
                  </a:cubicBezTo>
                  <a:cubicBezTo>
                    <a:pt x="896" y="1132"/>
                    <a:pt x="896" y="1132"/>
                    <a:pt x="896" y="1132"/>
                  </a:cubicBezTo>
                  <a:cubicBezTo>
                    <a:pt x="896" y="1135"/>
                    <a:pt x="896" y="1135"/>
                    <a:pt x="896" y="1135"/>
                  </a:cubicBezTo>
                  <a:cubicBezTo>
                    <a:pt x="896" y="1132"/>
                    <a:pt x="896" y="1132"/>
                    <a:pt x="896" y="1132"/>
                  </a:cubicBezTo>
                  <a:cubicBezTo>
                    <a:pt x="896" y="1134"/>
                    <a:pt x="896" y="1134"/>
                    <a:pt x="896" y="1134"/>
                  </a:cubicBezTo>
                  <a:cubicBezTo>
                    <a:pt x="896" y="1132"/>
                    <a:pt x="896" y="1132"/>
                    <a:pt x="896" y="1132"/>
                  </a:cubicBezTo>
                  <a:cubicBezTo>
                    <a:pt x="896" y="1132"/>
                    <a:pt x="896" y="1132"/>
                    <a:pt x="896" y="1132"/>
                  </a:cubicBezTo>
                  <a:cubicBezTo>
                    <a:pt x="896" y="1134"/>
                    <a:pt x="896" y="1134"/>
                    <a:pt x="896" y="1134"/>
                  </a:cubicBezTo>
                  <a:cubicBezTo>
                    <a:pt x="896" y="1132"/>
                    <a:pt x="896" y="1132"/>
                    <a:pt x="896" y="1132"/>
                  </a:cubicBezTo>
                  <a:cubicBezTo>
                    <a:pt x="896" y="1132"/>
                    <a:pt x="896" y="1132"/>
                    <a:pt x="896" y="1132"/>
                  </a:cubicBezTo>
                  <a:cubicBezTo>
                    <a:pt x="895" y="1132"/>
                    <a:pt x="893" y="1131"/>
                    <a:pt x="891" y="1130"/>
                  </a:cubicBezTo>
                  <a:cubicBezTo>
                    <a:pt x="881" y="1125"/>
                    <a:pt x="861" y="1114"/>
                    <a:pt x="834" y="1098"/>
                  </a:cubicBezTo>
                  <a:cubicBezTo>
                    <a:pt x="738" y="1042"/>
                    <a:pt x="551" y="929"/>
                    <a:pt x="388" y="830"/>
                  </a:cubicBezTo>
                  <a:cubicBezTo>
                    <a:pt x="307" y="780"/>
                    <a:pt x="231" y="734"/>
                    <a:pt x="176" y="700"/>
                  </a:cubicBezTo>
                  <a:cubicBezTo>
                    <a:pt x="149" y="683"/>
                    <a:pt x="126" y="669"/>
                    <a:pt x="111" y="660"/>
                  </a:cubicBezTo>
                  <a:cubicBezTo>
                    <a:pt x="103" y="655"/>
                    <a:pt x="97" y="651"/>
                    <a:pt x="93" y="649"/>
                  </a:cubicBezTo>
                  <a:cubicBezTo>
                    <a:pt x="89" y="646"/>
                    <a:pt x="86" y="645"/>
                    <a:pt x="86" y="645"/>
                  </a:cubicBezTo>
                  <a:cubicBezTo>
                    <a:pt x="85" y="644"/>
                    <a:pt x="83" y="644"/>
                    <a:pt x="81" y="646"/>
                  </a:cubicBezTo>
                  <a:cubicBezTo>
                    <a:pt x="81" y="646"/>
                    <a:pt x="81" y="647"/>
                    <a:pt x="81" y="647"/>
                  </a:cubicBezTo>
                  <a:cubicBezTo>
                    <a:pt x="80" y="648"/>
                    <a:pt x="80" y="648"/>
                    <a:pt x="80" y="648"/>
                  </a:cubicBezTo>
                  <a:cubicBezTo>
                    <a:pt x="80" y="650"/>
                    <a:pt x="81" y="650"/>
                    <a:pt x="81" y="651"/>
                  </a:cubicBezTo>
                  <a:cubicBezTo>
                    <a:pt x="81" y="651"/>
                    <a:pt x="82" y="651"/>
                    <a:pt x="82" y="651"/>
                  </a:cubicBezTo>
                  <a:cubicBezTo>
                    <a:pt x="82" y="652"/>
                    <a:pt x="82" y="652"/>
                    <a:pt x="82" y="652"/>
                  </a:cubicBezTo>
                  <a:cubicBezTo>
                    <a:pt x="83" y="653"/>
                    <a:pt x="85" y="654"/>
                    <a:pt x="87" y="655"/>
                  </a:cubicBezTo>
                  <a:cubicBezTo>
                    <a:pt x="104" y="665"/>
                    <a:pt x="162" y="700"/>
                    <a:pt x="241" y="747"/>
                  </a:cubicBezTo>
                  <a:cubicBezTo>
                    <a:pt x="360" y="818"/>
                    <a:pt x="523" y="916"/>
                    <a:pt x="658" y="998"/>
                  </a:cubicBezTo>
                  <a:cubicBezTo>
                    <a:pt x="725" y="1040"/>
                    <a:pt x="784" y="1077"/>
                    <a:pt x="827" y="1106"/>
                  </a:cubicBezTo>
                  <a:cubicBezTo>
                    <a:pt x="849" y="1120"/>
                    <a:pt x="866" y="1132"/>
                    <a:pt x="878" y="1141"/>
                  </a:cubicBezTo>
                  <a:cubicBezTo>
                    <a:pt x="883" y="1146"/>
                    <a:pt x="888" y="1150"/>
                    <a:pt x="891" y="1153"/>
                  </a:cubicBezTo>
                  <a:cubicBezTo>
                    <a:pt x="892" y="1154"/>
                    <a:pt x="893" y="1155"/>
                    <a:pt x="894" y="1156"/>
                  </a:cubicBezTo>
                  <a:cubicBezTo>
                    <a:pt x="894" y="1156"/>
                    <a:pt x="894" y="1157"/>
                    <a:pt x="894" y="1157"/>
                  </a:cubicBezTo>
                  <a:cubicBezTo>
                    <a:pt x="894" y="1157"/>
                    <a:pt x="894" y="1157"/>
                    <a:pt x="894" y="1157"/>
                  </a:cubicBezTo>
                  <a:cubicBezTo>
                    <a:pt x="896" y="1156"/>
                    <a:pt x="896" y="1156"/>
                    <a:pt x="896" y="1156"/>
                  </a:cubicBezTo>
                  <a:cubicBezTo>
                    <a:pt x="894" y="1156"/>
                    <a:pt x="894" y="1156"/>
                    <a:pt x="894" y="1156"/>
                  </a:cubicBezTo>
                  <a:cubicBezTo>
                    <a:pt x="894" y="1157"/>
                    <a:pt x="894" y="1157"/>
                    <a:pt x="894" y="1157"/>
                  </a:cubicBezTo>
                  <a:cubicBezTo>
                    <a:pt x="896" y="1156"/>
                    <a:pt x="896" y="1156"/>
                    <a:pt x="896" y="1156"/>
                  </a:cubicBezTo>
                  <a:cubicBezTo>
                    <a:pt x="894" y="1156"/>
                    <a:pt x="894" y="1156"/>
                    <a:pt x="894" y="1156"/>
                  </a:cubicBezTo>
                  <a:cubicBezTo>
                    <a:pt x="897" y="1156"/>
                    <a:pt x="897" y="1156"/>
                    <a:pt x="897" y="1156"/>
                  </a:cubicBezTo>
                  <a:cubicBezTo>
                    <a:pt x="895" y="1155"/>
                    <a:pt x="895" y="1155"/>
                    <a:pt x="895" y="1155"/>
                  </a:cubicBezTo>
                  <a:cubicBezTo>
                    <a:pt x="894" y="1155"/>
                    <a:pt x="894" y="1156"/>
                    <a:pt x="894" y="1156"/>
                  </a:cubicBezTo>
                  <a:cubicBezTo>
                    <a:pt x="897" y="1156"/>
                    <a:pt x="897" y="1156"/>
                    <a:pt x="897" y="1156"/>
                  </a:cubicBezTo>
                  <a:cubicBezTo>
                    <a:pt x="895" y="1155"/>
                    <a:pt x="895" y="1155"/>
                    <a:pt x="895" y="1155"/>
                  </a:cubicBezTo>
                  <a:cubicBezTo>
                    <a:pt x="898" y="1157"/>
                    <a:pt x="898" y="1157"/>
                    <a:pt x="898" y="1157"/>
                  </a:cubicBezTo>
                  <a:cubicBezTo>
                    <a:pt x="895" y="1155"/>
                    <a:pt x="895" y="1155"/>
                    <a:pt x="895" y="1155"/>
                  </a:cubicBezTo>
                  <a:cubicBezTo>
                    <a:pt x="898" y="1157"/>
                    <a:pt x="898" y="1157"/>
                    <a:pt x="898" y="1157"/>
                  </a:cubicBezTo>
                  <a:cubicBezTo>
                    <a:pt x="897" y="1153"/>
                    <a:pt x="897" y="1153"/>
                    <a:pt x="897" y="1153"/>
                  </a:cubicBezTo>
                  <a:cubicBezTo>
                    <a:pt x="896" y="1153"/>
                    <a:pt x="896" y="1154"/>
                    <a:pt x="895" y="1155"/>
                  </a:cubicBezTo>
                  <a:cubicBezTo>
                    <a:pt x="898" y="1157"/>
                    <a:pt x="898" y="1157"/>
                    <a:pt x="898" y="1157"/>
                  </a:cubicBezTo>
                  <a:cubicBezTo>
                    <a:pt x="897" y="1153"/>
                    <a:pt x="897" y="1153"/>
                    <a:pt x="897" y="1153"/>
                  </a:cubicBezTo>
                  <a:cubicBezTo>
                    <a:pt x="898" y="1157"/>
                    <a:pt x="898" y="1157"/>
                    <a:pt x="898" y="1157"/>
                  </a:cubicBezTo>
                  <a:cubicBezTo>
                    <a:pt x="898" y="1153"/>
                    <a:pt x="898" y="1153"/>
                    <a:pt x="898" y="1153"/>
                  </a:cubicBezTo>
                  <a:cubicBezTo>
                    <a:pt x="898" y="1153"/>
                    <a:pt x="897" y="1153"/>
                    <a:pt x="897" y="1153"/>
                  </a:cubicBezTo>
                  <a:cubicBezTo>
                    <a:pt x="898" y="1157"/>
                    <a:pt x="898" y="1157"/>
                    <a:pt x="898" y="1157"/>
                  </a:cubicBezTo>
                  <a:cubicBezTo>
                    <a:pt x="898" y="1153"/>
                    <a:pt x="898" y="1153"/>
                    <a:pt x="898" y="1153"/>
                  </a:cubicBezTo>
                  <a:cubicBezTo>
                    <a:pt x="898" y="1157"/>
                    <a:pt x="898" y="1157"/>
                    <a:pt x="898" y="1157"/>
                  </a:cubicBezTo>
                  <a:cubicBezTo>
                    <a:pt x="899" y="1153"/>
                    <a:pt x="899" y="1153"/>
                    <a:pt x="899" y="1153"/>
                  </a:cubicBezTo>
                  <a:cubicBezTo>
                    <a:pt x="899" y="1153"/>
                    <a:pt x="899" y="1153"/>
                    <a:pt x="898" y="1153"/>
                  </a:cubicBezTo>
                  <a:cubicBezTo>
                    <a:pt x="898" y="1157"/>
                    <a:pt x="898" y="1157"/>
                    <a:pt x="898" y="1157"/>
                  </a:cubicBezTo>
                  <a:cubicBezTo>
                    <a:pt x="899" y="1153"/>
                    <a:pt x="899" y="1153"/>
                    <a:pt x="899" y="1153"/>
                  </a:cubicBezTo>
                  <a:cubicBezTo>
                    <a:pt x="899" y="1155"/>
                    <a:pt x="899" y="1155"/>
                    <a:pt x="899" y="1155"/>
                  </a:cubicBezTo>
                  <a:cubicBezTo>
                    <a:pt x="899" y="1153"/>
                    <a:pt x="899" y="1153"/>
                    <a:pt x="899" y="1153"/>
                  </a:cubicBezTo>
                  <a:cubicBezTo>
                    <a:pt x="899" y="1153"/>
                    <a:pt x="899" y="1153"/>
                    <a:pt x="899" y="1153"/>
                  </a:cubicBezTo>
                  <a:cubicBezTo>
                    <a:pt x="899" y="1155"/>
                    <a:pt x="899" y="1155"/>
                    <a:pt x="899" y="1155"/>
                  </a:cubicBezTo>
                  <a:cubicBezTo>
                    <a:pt x="899" y="1153"/>
                    <a:pt x="899" y="1153"/>
                    <a:pt x="899" y="1153"/>
                  </a:cubicBezTo>
                  <a:cubicBezTo>
                    <a:pt x="899" y="1153"/>
                    <a:pt x="899" y="1153"/>
                    <a:pt x="898" y="1153"/>
                  </a:cubicBezTo>
                  <a:cubicBezTo>
                    <a:pt x="896" y="1151"/>
                    <a:pt x="890" y="1148"/>
                    <a:pt x="882" y="1144"/>
                  </a:cubicBezTo>
                  <a:cubicBezTo>
                    <a:pt x="822" y="1108"/>
                    <a:pt x="621" y="987"/>
                    <a:pt x="436" y="874"/>
                  </a:cubicBezTo>
                  <a:cubicBezTo>
                    <a:pt x="343" y="817"/>
                    <a:pt x="254" y="763"/>
                    <a:pt x="188" y="723"/>
                  </a:cubicBezTo>
                  <a:cubicBezTo>
                    <a:pt x="155" y="703"/>
                    <a:pt x="128" y="686"/>
                    <a:pt x="109" y="675"/>
                  </a:cubicBezTo>
                  <a:cubicBezTo>
                    <a:pt x="99" y="669"/>
                    <a:pt x="92" y="664"/>
                    <a:pt x="87" y="661"/>
                  </a:cubicBezTo>
                  <a:cubicBezTo>
                    <a:pt x="82" y="658"/>
                    <a:pt x="79" y="656"/>
                    <a:pt x="79" y="656"/>
                  </a:cubicBezTo>
                  <a:cubicBezTo>
                    <a:pt x="77" y="655"/>
                    <a:pt x="75" y="656"/>
                    <a:pt x="74" y="658"/>
                  </a:cubicBezTo>
                  <a:cubicBezTo>
                    <a:pt x="73" y="659"/>
                    <a:pt x="73" y="660"/>
                    <a:pt x="73" y="661"/>
                  </a:cubicBezTo>
                  <a:cubicBezTo>
                    <a:pt x="73" y="662"/>
                    <a:pt x="74" y="663"/>
                    <a:pt x="74" y="664"/>
                  </a:cubicBezTo>
                  <a:cubicBezTo>
                    <a:pt x="75" y="666"/>
                    <a:pt x="77" y="668"/>
                    <a:pt x="79" y="670"/>
                  </a:cubicBezTo>
                  <a:cubicBezTo>
                    <a:pt x="84" y="675"/>
                    <a:pt x="91" y="680"/>
                    <a:pt x="100" y="687"/>
                  </a:cubicBezTo>
                  <a:cubicBezTo>
                    <a:pt x="135" y="712"/>
                    <a:pt x="202" y="754"/>
                    <a:pt x="283" y="803"/>
                  </a:cubicBezTo>
                  <a:cubicBezTo>
                    <a:pt x="405" y="877"/>
                    <a:pt x="558" y="967"/>
                    <a:pt x="680" y="1040"/>
                  </a:cubicBezTo>
                  <a:cubicBezTo>
                    <a:pt x="742" y="1077"/>
                    <a:pt x="795" y="1109"/>
                    <a:pt x="834" y="1133"/>
                  </a:cubicBezTo>
                  <a:cubicBezTo>
                    <a:pt x="853" y="1145"/>
                    <a:pt x="868" y="1155"/>
                    <a:pt x="879" y="1162"/>
                  </a:cubicBezTo>
                  <a:cubicBezTo>
                    <a:pt x="884" y="1166"/>
                    <a:pt x="888" y="1168"/>
                    <a:pt x="890" y="1171"/>
                  </a:cubicBezTo>
                  <a:cubicBezTo>
                    <a:pt x="892" y="1172"/>
                    <a:pt x="893" y="1172"/>
                    <a:pt x="893" y="1173"/>
                  </a:cubicBezTo>
                  <a:cubicBezTo>
                    <a:pt x="893" y="1173"/>
                    <a:pt x="893" y="1173"/>
                    <a:pt x="893" y="1173"/>
                  </a:cubicBezTo>
                  <a:cubicBezTo>
                    <a:pt x="893" y="1173"/>
                    <a:pt x="893" y="1173"/>
                    <a:pt x="893" y="1173"/>
                  </a:cubicBezTo>
                  <a:cubicBezTo>
                    <a:pt x="895" y="1173"/>
                    <a:pt x="895" y="1173"/>
                    <a:pt x="895" y="1173"/>
                  </a:cubicBezTo>
                  <a:cubicBezTo>
                    <a:pt x="893" y="1173"/>
                    <a:pt x="893" y="1173"/>
                    <a:pt x="893" y="1173"/>
                  </a:cubicBezTo>
                  <a:cubicBezTo>
                    <a:pt x="893" y="1173"/>
                    <a:pt x="893" y="1173"/>
                    <a:pt x="893" y="1173"/>
                  </a:cubicBezTo>
                  <a:cubicBezTo>
                    <a:pt x="895" y="1173"/>
                    <a:pt x="895" y="1173"/>
                    <a:pt x="895" y="1173"/>
                  </a:cubicBezTo>
                  <a:cubicBezTo>
                    <a:pt x="893" y="1173"/>
                    <a:pt x="893" y="1173"/>
                    <a:pt x="893" y="1173"/>
                  </a:cubicBezTo>
                  <a:cubicBezTo>
                    <a:pt x="896" y="1172"/>
                    <a:pt x="896" y="1172"/>
                    <a:pt x="896" y="1172"/>
                  </a:cubicBezTo>
                  <a:cubicBezTo>
                    <a:pt x="893" y="1172"/>
                    <a:pt x="893" y="1172"/>
                    <a:pt x="893" y="1172"/>
                  </a:cubicBezTo>
                  <a:cubicBezTo>
                    <a:pt x="893" y="1173"/>
                    <a:pt x="893" y="1173"/>
                    <a:pt x="893" y="1173"/>
                  </a:cubicBezTo>
                  <a:cubicBezTo>
                    <a:pt x="896" y="1172"/>
                    <a:pt x="896" y="1172"/>
                    <a:pt x="896" y="1172"/>
                  </a:cubicBezTo>
                  <a:cubicBezTo>
                    <a:pt x="893" y="1172"/>
                    <a:pt x="893" y="1172"/>
                    <a:pt x="893" y="1172"/>
                  </a:cubicBezTo>
                  <a:cubicBezTo>
                    <a:pt x="897" y="1172"/>
                    <a:pt x="897" y="1172"/>
                    <a:pt x="897" y="1172"/>
                  </a:cubicBezTo>
                  <a:cubicBezTo>
                    <a:pt x="894" y="1170"/>
                    <a:pt x="894" y="1170"/>
                    <a:pt x="894" y="1170"/>
                  </a:cubicBezTo>
                  <a:cubicBezTo>
                    <a:pt x="893" y="1171"/>
                    <a:pt x="893" y="1171"/>
                    <a:pt x="893" y="1172"/>
                  </a:cubicBezTo>
                  <a:cubicBezTo>
                    <a:pt x="897" y="1172"/>
                    <a:pt x="897" y="1172"/>
                    <a:pt x="897" y="1172"/>
                  </a:cubicBezTo>
                  <a:cubicBezTo>
                    <a:pt x="894" y="1170"/>
                    <a:pt x="894" y="1170"/>
                    <a:pt x="894" y="1170"/>
                  </a:cubicBezTo>
                  <a:cubicBezTo>
                    <a:pt x="897" y="1172"/>
                    <a:pt x="897" y="1172"/>
                    <a:pt x="897" y="1172"/>
                  </a:cubicBezTo>
                  <a:cubicBezTo>
                    <a:pt x="894" y="1170"/>
                    <a:pt x="894" y="1170"/>
                    <a:pt x="894" y="1170"/>
                  </a:cubicBezTo>
                  <a:cubicBezTo>
                    <a:pt x="897" y="1172"/>
                    <a:pt x="897" y="1172"/>
                    <a:pt x="897" y="1172"/>
                  </a:cubicBezTo>
                  <a:cubicBezTo>
                    <a:pt x="896" y="1168"/>
                    <a:pt x="896" y="1168"/>
                    <a:pt x="896" y="1168"/>
                  </a:cubicBezTo>
                  <a:cubicBezTo>
                    <a:pt x="895" y="1169"/>
                    <a:pt x="894" y="1169"/>
                    <a:pt x="894" y="1170"/>
                  </a:cubicBezTo>
                  <a:cubicBezTo>
                    <a:pt x="897" y="1172"/>
                    <a:pt x="897" y="1172"/>
                    <a:pt x="897" y="1172"/>
                  </a:cubicBezTo>
                  <a:cubicBezTo>
                    <a:pt x="896" y="1168"/>
                    <a:pt x="896" y="1168"/>
                    <a:pt x="896" y="1168"/>
                  </a:cubicBezTo>
                  <a:cubicBezTo>
                    <a:pt x="897" y="1172"/>
                    <a:pt x="897" y="1172"/>
                    <a:pt x="897" y="1172"/>
                  </a:cubicBezTo>
                  <a:cubicBezTo>
                    <a:pt x="897" y="1168"/>
                    <a:pt x="897" y="1168"/>
                    <a:pt x="897" y="1168"/>
                  </a:cubicBezTo>
                  <a:cubicBezTo>
                    <a:pt x="897" y="1168"/>
                    <a:pt x="896" y="1168"/>
                    <a:pt x="896" y="1168"/>
                  </a:cubicBezTo>
                  <a:cubicBezTo>
                    <a:pt x="897" y="1172"/>
                    <a:pt x="897" y="1172"/>
                    <a:pt x="897" y="1172"/>
                  </a:cubicBezTo>
                  <a:cubicBezTo>
                    <a:pt x="897" y="1168"/>
                    <a:pt x="897" y="1168"/>
                    <a:pt x="897" y="1168"/>
                  </a:cubicBezTo>
                  <a:cubicBezTo>
                    <a:pt x="897" y="1171"/>
                    <a:pt x="897" y="1171"/>
                    <a:pt x="897" y="1171"/>
                  </a:cubicBezTo>
                  <a:cubicBezTo>
                    <a:pt x="898" y="1168"/>
                    <a:pt x="898" y="1168"/>
                    <a:pt x="898" y="1168"/>
                  </a:cubicBezTo>
                  <a:cubicBezTo>
                    <a:pt x="898" y="1168"/>
                    <a:pt x="898" y="1168"/>
                    <a:pt x="897" y="1168"/>
                  </a:cubicBezTo>
                  <a:cubicBezTo>
                    <a:pt x="897" y="1171"/>
                    <a:pt x="897" y="1171"/>
                    <a:pt x="897" y="1171"/>
                  </a:cubicBezTo>
                  <a:cubicBezTo>
                    <a:pt x="898" y="1168"/>
                    <a:pt x="898" y="1168"/>
                    <a:pt x="898" y="1168"/>
                  </a:cubicBezTo>
                  <a:cubicBezTo>
                    <a:pt x="898" y="1168"/>
                    <a:pt x="897" y="1168"/>
                    <a:pt x="896" y="1168"/>
                  </a:cubicBezTo>
                  <a:cubicBezTo>
                    <a:pt x="894" y="1167"/>
                    <a:pt x="888" y="1163"/>
                    <a:pt x="880" y="1159"/>
                  </a:cubicBezTo>
                  <a:cubicBezTo>
                    <a:pt x="818" y="1123"/>
                    <a:pt x="618" y="998"/>
                    <a:pt x="432" y="883"/>
                  </a:cubicBezTo>
                  <a:cubicBezTo>
                    <a:pt x="339" y="825"/>
                    <a:pt x="250" y="770"/>
                    <a:pt x="182" y="729"/>
                  </a:cubicBezTo>
                  <a:cubicBezTo>
                    <a:pt x="148" y="708"/>
                    <a:pt x="120" y="692"/>
                    <a:pt x="100" y="680"/>
                  </a:cubicBezTo>
                  <a:cubicBezTo>
                    <a:pt x="90" y="674"/>
                    <a:pt x="82" y="669"/>
                    <a:pt x="76" y="666"/>
                  </a:cubicBezTo>
                  <a:cubicBezTo>
                    <a:pt x="73" y="665"/>
                    <a:pt x="71" y="663"/>
                    <a:pt x="69" y="662"/>
                  </a:cubicBezTo>
                  <a:cubicBezTo>
                    <a:pt x="68" y="662"/>
                    <a:pt x="67" y="662"/>
                    <a:pt x="66" y="661"/>
                  </a:cubicBezTo>
                  <a:cubicBezTo>
                    <a:pt x="66" y="661"/>
                    <a:pt x="66" y="661"/>
                    <a:pt x="65" y="661"/>
                  </a:cubicBezTo>
                  <a:cubicBezTo>
                    <a:pt x="65" y="661"/>
                    <a:pt x="64" y="661"/>
                    <a:pt x="64" y="661"/>
                  </a:cubicBezTo>
                  <a:cubicBezTo>
                    <a:pt x="63" y="661"/>
                    <a:pt x="63" y="661"/>
                    <a:pt x="62" y="661"/>
                  </a:cubicBezTo>
                  <a:cubicBezTo>
                    <a:pt x="62" y="661"/>
                    <a:pt x="61" y="662"/>
                    <a:pt x="60" y="663"/>
                  </a:cubicBezTo>
                  <a:cubicBezTo>
                    <a:pt x="60" y="663"/>
                    <a:pt x="60" y="663"/>
                    <a:pt x="60" y="663"/>
                  </a:cubicBezTo>
                  <a:cubicBezTo>
                    <a:pt x="59" y="664"/>
                    <a:pt x="59" y="665"/>
                    <a:pt x="59" y="666"/>
                  </a:cubicBezTo>
                  <a:cubicBezTo>
                    <a:pt x="59" y="667"/>
                    <a:pt x="60" y="668"/>
                    <a:pt x="60" y="669"/>
                  </a:cubicBezTo>
                  <a:cubicBezTo>
                    <a:pt x="62" y="671"/>
                    <a:pt x="63" y="673"/>
                    <a:pt x="66" y="675"/>
                  </a:cubicBezTo>
                  <a:cubicBezTo>
                    <a:pt x="70" y="680"/>
                    <a:pt x="77" y="685"/>
                    <a:pt x="87" y="692"/>
                  </a:cubicBezTo>
                  <a:cubicBezTo>
                    <a:pt x="122" y="717"/>
                    <a:pt x="190" y="759"/>
                    <a:pt x="272" y="808"/>
                  </a:cubicBezTo>
                  <a:cubicBezTo>
                    <a:pt x="394" y="881"/>
                    <a:pt x="549" y="971"/>
                    <a:pt x="673" y="1044"/>
                  </a:cubicBezTo>
                  <a:cubicBezTo>
                    <a:pt x="734" y="1081"/>
                    <a:pt x="789" y="1114"/>
                    <a:pt x="827" y="1139"/>
                  </a:cubicBezTo>
                  <a:cubicBezTo>
                    <a:pt x="847" y="1151"/>
                    <a:pt x="862" y="1161"/>
                    <a:pt x="873" y="1169"/>
                  </a:cubicBezTo>
                  <a:cubicBezTo>
                    <a:pt x="878" y="1173"/>
                    <a:pt x="882" y="1176"/>
                    <a:pt x="884" y="1179"/>
                  </a:cubicBezTo>
                  <a:cubicBezTo>
                    <a:pt x="886" y="1180"/>
                    <a:pt x="887" y="1181"/>
                    <a:pt x="887" y="1182"/>
                  </a:cubicBezTo>
                  <a:cubicBezTo>
                    <a:pt x="888" y="1182"/>
                    <a:pt x="888" y="1182"/>
                    <a:pt x="888" y="1182"/>
                  </a:cubicBezTo>
                  <a:cubicBezTo>
                    <a:pt x="888" y="1182"/>
                    <a:pt x="888" y="1182"/>
                    <a:pt x="888" y="1182"/>
                  </a:cubicBezTo>
                  <a:cubicBezTo>
                    <a:pt x="887" y="1182"/>
                    <a:pt x="887" y="1182"/>
                    <a:pt x="887" y="1182"/>
                  </a:cubicBezTo>
                  <a:cubicBezTo>
                    <a:pt x="888" y="1182"/>
                    <a:pt x="888" y="1182"/>
                    <a:pt x="888" y="1182"/>
                  </a:cubicBezTo>
                  <a:cubicBezTo>
                    <a:pt x="888" y="1182"/>
                    <a:pt x="888" y="1182"/>
                    <a:pt x="888" y="1182"/>
                  </a:cubicBezTo>
                  <a:cubicBezTo>
                    <a:pt x="887" y="1182"/>
                    <a:pt x="887" y="1182"/>
                    <a:pt x="887" y="1182"/>
                  </a:cubicBezTo>
                  <a:cubicBezTo>
                    <a:pt x="890" y="1182"/>
                    <a:pt x="890" y="1182"/>
                    <a:pt x="890" y="1182"/>
                  </a:cubicBezTo>
                  <a:cubicBezTo>
                    <a:pt x="887" y="1182"/>
                    <a:pt x="887" y="1182"/>
                    <a:pt x="887" y="1182"/>
                  </a:cubicBezTo>
                  <a:cubicBezTo>
                    <a:pt x="887" y="1182"/>
                    <a:pt x="887" y="1182"/>
                    <a:pt x="887" y="1182"/>
                  </a:cubicBezTo>
                  <a:cubicBezTo>
                    <a:pt x="890" y="1182"/>
                    <a:pt x="890" y="1182"/>
                    <a:pt x="890" y="1182"/>
                  </a:cubicBezTo>
                  <a:cubicBezTo>
                    <a:pt x="887" y="1182"/>
                    <a:pt x="887" y="1182"/>
                    <a:pt x="887" y="1182"/>
                  </a:cubicBezTo>
                  <a:cubicBezTo>
                    <a:pt x="890" y="1182"/>
                    <a:pt x="890" y="1182"/>
                    <a:pt x="890" y="1182"/>
                  </a:cubicBezTo>
                  <a:cubicBezTo>
                    <a:pt x="888" y="1180"/>
                    <a:pt x="888" y="1180"/>
                    <a:pt x="888" y="1180"/>
                  </a:cubicBezTo>
                  <a:cubicBezTo>
                    <a:pt x="888" y="1181"/>
                    <a:pt x="887" y="1181"/>
                    <a:pt x="887" y="1182"/>
                  </a:cubicBezTo>
                  <a:cubicBezTo>
                    <a:pt x="890" y="1182"/>
                    <a:pt x="890" y="1182"/>
                    <a:pt x="890" y="1182"/>
                  </a:cubicBezTo>
                  <a:cubicBezTo>
                    <a:pt x="888" y="1180"/>
                    <a:pt x="888" y="1180"/>
                    <a:pt x="888" y="1180"/>
                  </a:cubicBezTo>
                  <a:cubicBezTo>
                    <a:pt x="891" y="1182"/>
                    <a:pt x="891" y="1182"/>
                    <a:pt x="891" y="1182"/>
                  </a:cubicBezTo>
                  <a:cubicBezTo>
                    <a:pt x="888" y="1180"/>
                    <a:pt x="888" y="1180"/>
                    <a:pt x="888" y="1180"/>
                  </a:cubicBezTo>
                  <a:cubicBezTo>
                    <a:pt x="891" y="1182"/>
                    <a:pt x="891" y="1182"/>
                    <a:pt x="891" y="1182"/>
                  </a:cubicBezTo>
                  <a:cubicBezTo>
                    <a:pt x="890" y="1178"/>
                    <a:pt x="890" y="1178"/>
                    <a:pt x="890" y="1178"/>
                  </a:cubicBezTo>
                  <a:cubicBezTo>
                    <a:pt x="889" y="1179"/>
                    <a:pt x="888" y="1179"/>
                    <a:pt x="888" y="1180"/>
                  </a:cubicBezTo>
                  <a:cubicBezTo>
                    <a:pt x="891" y="1182"/>
                    <a:pt x="891" y="1182"/>
                    <a:pt x="891" y="1182"/>
                  </a:cubicBezTo>
                  <a:cubicBezTo>
                    <a:pt x="890" y="1178"/>
                    <a:pt x="890" y="1178"/>
                    <a:pt x="890" y="1178"/>
                  </a:cubicBezTo>
                  <a:cubicBezTo>
                    <a:pt x="891" y="1182"/>
                    <a:pt x="891" y="1182"/>
                    <a:pt x="891" y="1182"/>
                  </a:cubicBezTo>
                  <a:cubicBezTo>
                    <a:pt x="891" y="1178"/>
                    <a:pt x="891" y="1178"/>
                    <a:pt x="891" y="1178"/>
                  </a:cubicBezTo>
                  <a:cubicBezTo>
                    <a:pt x="891" y="1178"/>
                    <a:pt x="890" y="1178"/>
                    <a:pt x="890" y="1178"/>
                  </a:cubicBezTo>
                  <a:cubicBezTo>
                    <a:pt x="891" y="1182"/>
                    <a:pt x="891" y="1182"/>
                    <a:pt x="891" y="1182"/>
                  </a:cubicBezTo>
                  <a:cubicBezTo>
                    <a:pt x="891" y="1178"/>
                    <a:pt x="891" y="1178"/>
                    <a:pt x="891" y="1178"/>
                  </a:cubicBezTo>
                  <a:cubicBezTo>
                    <a:pt x="891" y="1181"/>
                    <a:pt x="891" y="1181"/>
                    <a:pt x="891" y="1181"/>
                  </a:cubicBezTo>
                  <a:cubicBezTo>
                    <a:pt x="892" y="1178"/>
                    <a:pt x="892" y="1178"/>
                    <a:pt x="892" y="1178"/>
                  </a:cubicBezTo>
                  <a:cubicBezTo>
                    <a:pt x="892" y="1178"/>
                    <a:pt x="892" y="1178"/>
                    <a:pt x="891" y="1178"/>
                  </a:cubicBezTo>
                  <a:cubicBezTo>
                    <a:pt x="891" y="1181"/>
                    <a:pt x="891" y="1181"/>
                    <a:pt x="891" y="1181"/>
                  </a:cubicBezTo>
                  <a:cubicBezTo>
                    <a:pt x="892" y="1178"/>
                    <a:pt x="892" y="1178"/>
                    <a:pt x="892" y="1178"/>
                  </a:cubicBezTo>
                  <a:cubicBezTo>
                    <a:pt x="892" y="1178"/>
                    <a:pt x="892" y="1178"/>
                    <a:pt x="891" y="1178"/>
                  </a:cubicBezTo>
                  <a:cubicBezTo>
                    <a:pt x="888" y="1177"/>
                    <a:pt x="883" y="1173"/>
                    <a:pt x="875" y="1169"/>
                  </a:cubicBezTo>
                  <a:cubicBezTo>
                    <a:pt x="816" y="1133"/>
                    <a:pt x="623" y="1010"/>
                    <a:pt x="440" y="895"/>
                  </a:cubicBezTo>
                  <a:cubicBezTo>
                    <a:pt x="348" y="838"/>
                    <a:pt x="259" y="783"/>
                    <a:pt x="190" y="742"/>
                  </a:cubicBezTo>
                  <a:cubicBezTo>
                    <a:pt x="156" y="722"/>
                    <a:pt x="126" y="705"/>
                    <a:pt x="104" y="693"/>
                  </a:cubicBezTo>
                  <a:cubicBezTo>
                    <a:pt x="93" y="687"/>
                    <a:pt x="84" y="683"/>
                    <a:pt x="77" y="680"/>
                  </a:cubicBezTo>
                  <a:cubicBezTo>
                    <a:pt x="73" y="678"/>
                    <a:pt x="70" y="677"/>
                    <a:pt x="68" y="676"/>
                  </a:cubicBezTo>
                  <a:cubicBezTo>
                    <a:pt x="65" y="675"/>
                    <a:pt x="63" y="675"/>
                    <a:pt x="61" y="675"/>
                  </a:cubicBezTo>
                  <a:cubicBezTo>
                    <a:pt x="60" y="675"/>
                    <a:pt x="59" y="675"/>
                    <a:pt x="58" y="675"/>
                  </a:cubicBezTo>
                  <a:cubicBezTo>
                    <a:pt x="57" y="675"/>
                    <a:pt x="56" y="676"/>
                    <a:pt x="56" y="677"/>
                  </a:cubicBezTo>
                  <a:cubicBezTo>
                    <a:pt x="55" y="678"/>
                    <a:pt x="55" y="679"/>
                    <a:pt x="55" y="680"/>
                  </a:cubicBezTo>
                  <a:cubicBezTo>
                    <a:pt x="55" y="681"/>
                    <a:pt x="56" y="682"/>
                    <a:pt x="57" y="683"/>
                  </a:cubicBezTo>
                  <a:cubicBezTo>
                    <a:pt x="57" y="683"/>
                    <a:pt x="60" y="685"/>
                    <a:pt x="66" y="688"/>
                  </a:cubicBezTo>
                  <a:cubicBezTo>
                    <a:pt x="112" y="715"/>
                    <a:pt x="318" y="835"/>
                    <a:pt x="513" y="953"/>
                  </a:cubicBezTo>
                  <a:cubicBezTo>
                    <a:pt x="611" y="1011"/>
                    <a:pt x="705" y="1070"/>
                    <a:pt x="775" y="1115"/>
                  </a:cubicBezTo>
                  <a:cubicBezTo>
                    <a:pt x="810" y="1138"/>
                    <a:pt x="839" y="1158"/>
                    <a:pt x="859" y="1173"/>
                  </a:cubicBezTo>
                  <a:cubicBezTo>
                    <a:pt x="869" y="1180"/>
                    <a:pt x="877" y="1187"/>
                    <a:pt x="883" y="1192"/>
                  </a:cubicBezTo>
                  <a:cubicBezTo>
                    <a:pt x="885" y="1194"/>
                    <a:pt x="887" y="1196"/>
                    <a:pt x="888" y="1198"/>
                  </a:cubicBezTo>
                  <a:cubicBezTo>
                    <a:pt x="889" y="1198"/>
                    <a:pt x="889" y="1199"/>
                    <a:pt x="889" y="1199"/>
                  </a:cubicBezTo>
                  <a:cubicBezTo>
                    <a:pt x="890" y="1200"/>
                    <a:pt x="890" y="1200"/>
                    <a:pt x="890" y="1200"/>
                  </a:cubicBezTo>
                  <a:cubicBezTo>
                    <a:pt x="890" y="1200"/>
                    <a:pt x="890" y="1200"/>
                    <a:pt x="890" y="1200"/>
                  </a:cubicBezTo>
                  <a:cubicBezTo>
                    <a:pt x="890" y="1200"/>
                    <a:pt x="890" y="1200"/>
                    <a:pt x="890" y="1200"/>
                  </a:cubicBezTo>
                  <a:cubicBezTo>
                    <a:pt x="890" y="1200"/>
                    <a:pt x="890" y="1200"/>
                    <a:pt x="890" y="1200"/>
                  </a:cubicBezTo>
                  <a:cubicBezTo>
                    <a:pt x="890" y="1200"/>
                    <a:pt x="890" y="1200"/>
                    <a:pt x="890" y="1200"/>
                  </a:cubicBezTo>
                  <a:cubicBezTo>
                    <a:pt x="890" y="1200"/>
                    <a:pt x="890" y="1200"/>
                    <a:pt x="890" y="1200"/>
                  </a:cubicBezTo>
                  <a:cubicBezTo>
                    <a:pt x="890" y="1200"/>
                    <a:pt x="890" y="1200"/>
                    <a:pt x="890" y="1200"/>
                  </a:cubicBezTo>
                  <a:cubicBezTo>
                    <a:pt x="892" y="1200"/>
                    <a:pt x="892" y="1200"/>
                    <a:pt x="892" y="1200"/>
                  </a:cubicBezTo>
                  <a:cubicBezTo>
                    <a:pt x="890" y="1198"/>
                    <a:pt x="890" y="1198"/>
                    <a:pt x="890" y="1198"/>
                  </a:cubicBezTo>
                  <a:cubicBezTo>
                    <a:pt x="890" y="1199"/>
                    <a:pt x="890" y="1199"/>
                    <a:pt x="890" y="1200"/>
                  </a:cubicBezTo>
                  <a:cubicBezTo>
                    <a:pt x="892" y="1200"/>
                    <a:pt x="892" y="1200"/>
                    <a:pt x="892" y="1200"/>
                  </a:cubicBezTo>
                  <a:cubicBezTo>
                    <a:pt x="890" y="1198"/>
                    <a:pt x="890" y="1198"/>
                    <a:pt x="890" y="1198"/>
                  </a:cubicBezTo>
                  <a:cubicBezTo>
                    <a:pt x="890" y="1198"/>
                    <a:pt x="890" y="1198"/>
                    <a:pt x="890" y="1198"/>
                  </a:cubicBezTo>
                  <a:cubicBezTo>
                    <a:pt x="893" y="1200"/>
                    <a:pt x="893" y="1200"/>
                    <a:pt x="893" y="1200"/>
                  </a:cubicBezTo>
                  <a:cubicBezTo>
                    <a:pt x="892" y="1197"/>
                    <a:pt x="892" y="1197"/>
                    <a:pt x="892" y="1197"/>
                  </a:cubicBezTo>
                  <a:cubicBezTo>
                    <a:pt x="891" y="1197"/>
                    <a:pt x="890" y="1198"/>
                    <a:pt x="890" y="1198"/>
                  </a:cubicBezTo>
                  <a:cubicBezTo>
                    <a:pt x="893" y="1200"/>
                    <a:pt x="893" y="1200"/>
                    <a:pt x="893" y="1200"/>
                  </a:cubicBezTo>
                  <a:cubicBezTo>
                    <a:pt x="892" y="1197"/>
                    <a:pt x="892" y="1197"/>
                    <a:pt x="892" y="1197"/>
                  </a:cubicBezTo>
                  <a:cubicBezTo>
                    <a:pt x="893" y="1200"/>
                    <a:pt x="893" y="1200"/>
                    <a:pt x="893" y="1200"/>
                  </a:cubicBezTo>
                  <a:cubicBezTo>
                    <a:pt x="893" y="1197"/>
                    <a:pt x="893" y="1197"/>
                    <a:pt x="893" y="1197"/>
                  </a:cubicBezTo>
                  <a:cubicBezTo>
                    <a:pt x="893" y="1197"/>
                    <a:pt x="892" y="1197"/>
                    <a:pt x="892" y="1197"/>
                  </a:cubicBezTo>
                  <a:cubicBezTo>
                    <a:pt x="893" y="1200"/>
                    <a:pt x="893" y="1200"/>
                    <a:pt x="893" y="1200"/>
                  </a:cubicBezTo>
                  <a:cubicBezTo>
                    <a:pt x="893" y="1197"/>
                    <a:pt x="893" y="1197"/>
                    <a:pt x="893" y="1197"/>
                  </a:cubicBezTo>
                  <a:cubicBezTo>
                    <a:pt x="893" y="1199"/>
                    <a:pt x="893" y="1199"/>
                    <a:pt x="893" y="1199"/>
                  </a:cubicBezTo>
                  <a:cubicBezTo>
                    <a:pt x="893" y="1197"/>
                    <a:pt x="893" y="1197"/>
                    <a:pt x="893" y="1197"/>
                  </a:cubicBezTo>
                  <a:cubicBezTo>
                    <a:pt x="893" y="1197"/>
                    <a:pt x="893" y="1197"/>
                    <a:pt x="893" y="1197"/>
                  </a:cubicBezTo>
                  <a:cubicBezTo>
                    <a:pt x="893" y="1199"/>
                    <a:pt x="893" y="1199"/>
                    <a:pt x="893" y="1199"/>
                  </a:cubicBezTo>
                  <a:cubicBezTo>
                    <a:pt x="893" y="1197"/>
                    <a:pt x="893" y="1197"/>
                    <a:pt x="893" y="1197"/>
                  </a:cubicBezTo>
                  <a:cubicBezTo>
                    <a:pt x="893" y="1197"/>
                    <a:pt x="893" y="1197"/>
                    <a:pt x="893" y="1197"/>
                  </a:cubicBezTo>
                  <a:cubicBezTo>
                    <a:pt x="893" y="1197"/>
                    <a:pt x="893" y="1197"/>
                    <a:pt x="893" y="1197"/>
                  </a:cubicBezTo>
                  <a:cubicBezTo>
                    <a:pt x="893" y="1197"/>
                    <a:pt x="893" y="1197"/>
                    <a:pt x="893" y="1197"/>
                  </a:cubicBezTo>
                  <a:cubicBezTo>
                    <a:pt x="893" y="1197"/>
                    <a:pt x="893" y="1197"/>
                    <a:pt x="893" y="1197"/>
                  </a:cubicBezTo>
                  <a:cubicBezTo>
                    <a:pt x="893" y="1197"/>
                    <a:pt x="893" y="1197"/>
                    <a:pt x="893" y="1197"/>
                  </a:cubicBezTo>
                  <a:cubicBezTo>
                    <a:pt x="893" y="1197"/>
                    <a:pt x="891" y="1196"/>
                    <a:pt x="889" y="1195"/>
                  </a:cubicBezTo>
                  <a:cubicBezTo>
                    <a:pt x="880" y="1191"/>
                    <a:pt x="859" y="1179"/>
                    <a:pt x="831" y="1163"/>
                  </a:cubicBezTo>
                  <a:cubicBezTo>
                    <a:pt x="733" y="1105"/>
                    <a:pt x="537" y="985"/>
                    <a:pt x="367" y="879"/>
                  </a:cubicBezTo>
                  <a:cubicBezTo>
                    <a:pt x="281" y="826"/>
                    <a:pt x="202" y="777"/>
                    <a:pt x="144" y="741"/>
                  </a:cubicBezTo>
                  <a:cubicBezTo>
                    <a:pt x="115" y="723"/>
                    <a:pt x="91" y="708"/>
                    <a:pt x="75" y="698"/>
                  </a:cubicBezTo>
                  <a:cubicBezTo>
                    <a:pt x="67" y="693"/>
                    <a:pt x="60" y="689"/>
                    <a:pt x="56" y="686"/>
                  </a:cubicBezTo>
                  <a:cubicBezTo>
                    <a:pt x="52" y="683"/>
                    <a:pt x="50" y="682"/>
                    <a:pt x="50" y="682"/>
                  </a:cubicBezTo>
                  <a:cubicBezTo>
                    <a:pt x="49" y="681"/>
                    <a:pt x="48" y="681"/>
                    <a:pt x="46" y="681"/>
                  </a:cubicBezTo>
                  <a:cubicBezTo>
                    <a:pt x="45" y="681"/>
                    <a:pt x="45" y="682"/>
                    <a:pt x="44" y="683"/>
                  </a:cubicBezTo>
                  <a:cubicBezTo>
                    <a:pt x="43" y="684"/>
                    <a:pt x="43" y="685"/>
                    <a:pt x="43" y="686"/>
                  </a:cubicBezTo>
                  <a:cubicBezTo>
                    <a:pt x="44" y="687"/>
                    <a:pt x="44" y="688"/>
                    <a:pt x="45" y="689"/>
                  </a:cubicBezTo>
                  <a:cubicBezTo>
                    <a:pt x="889" y="1216"/>
                    <a:pt x="889" y="1216"/>
                    <a:pt x="889" y="1216"/>
                  </a:cubicBezTo>
                  <a:cubicBezTo>
                    <a:pt x="890" y="1216"/>
                    <a:pt x="891" y="1217"/>
                    <a:pt x="892" y="1216"/>
                  </a:cubicBezTo>
                  <a:cubicBezTo>
                    <a:pt x="893" y="1216"/>
                    <a:pt x="894" y="1216"/>
                    <a:pt x="895" y="1215"/>
                  </a:cubicBezTo>
                  <a:cubicBezTo>
                    <a:pt x="895" y="1214"/>
                    <a:pt x="896" y="1213"/>
                    <a:pt x="895" y="1212"/>
                  </a:cubicBezTo>
                  <a:cubicBezTo>
                    <a:pt x="895" y="1211"/>
                    <a:pt x="894" y="1210"/>
                    <a:pt x="893" y="1209"/>
                  </a:cubicBezTo>
                  <a:cubicBezTo>
                    <a:pt x="893" y="1209"/>
                    <a:pt x="682" y="1080"/>
                    <a:pt x="471" y="951"/>
                  </a:cubicBezTo>
                  <a:cubicBezTo>
                    <a:pt x="365" y="886"/>
                    <a:pt x="259" y="822"/>
                    <a:pt x="180" y="773"/>
                  </a:cubicBezTo>
                  <a:cubicBezTo>
                    <a:pt x="140" y="749"/>
                    <a:pt x="107" y="729"/>
                    <a:pt x="83" y="715"/>
                  </a:cubicBezTo>
                  <a:cubicBezTo>
                    <a:pt x="71" y="708"/>
                    <a:pt x="62" y="702"/>
                    <a:pt x="56" y="698"/>
                  </a:cubicBezTo>
                  <a:cubicBezTo>
                    <a:pt x="53" y="696"/>
                    <a:pt x="50" y="695"/>
                    <a:pt x="48" y="694"/>
                  </a:cubicBezTo>
                  <a:cubicBezTo>
                    <a:pt x="48" y="694"/>
                    <a:pt x="47" y="693"/>
                    <a:pt x="46" y="693"/>
                  </a:cubicBezTo>
                  <a:cubicBezTo>
                    <a:pt x="46" y="692"/>
                    <a:pt x="46" y="692"/>
                    <a:pt x="46" y="692"/>
                  </a:cubicBezTo>
                  <a:cubicBezTo>
                    <a:pt x="45" y="692"/>
                    <a:pt x="45" y="692"/>
                    <a:pt x="45" y="692"/>
                  </a:cubicBezTo>
                  <a:cubicBezTo>
                    <a:pt x="45" y="692"/>
                    <a:pt x="45" y="692"/>
                    <a:pt x="45" y="692"/>
                  </a:cubicBezTo>
                  <a:cubicBezTo>
                    <a:pt x="45" y="692"/>
                    <a:pt x="45" y="692"/>
                    <a:pt x="44" y="692"/>
                  </a:cubicBezTo>
                  <a:cubicBezTo>
                    <a:pt x="43" y="692"/>
                    <a:pt x="43" y="692"/>
                    <a:pt x="42" y="692"/>
                  </a:cubicBezTo>
                  <a:cubicBezTo>
                    <a:pt x="41" y="693"/>
                    <a:pt x="41" y="693"/>
                    <a:pt x="40" y="694"/>
                  </a:cubicBezTo>
                  <a:cubicBezTo>
                    <a:pt x="44" y="696"/>
                    <a:pt x="44" y="696"/>
                    <a:pt x="44" y="696"/>
                  </a:cubicBezTo>
                  <a:cubicBezTo>
                    <a:pt x="40" y="694"/>
                    <a:pt x="40" y="694"/>
                    <a:pt x="40" y="694"/>
                  </a:cubicBezTo>
                  <a:cubicBezTo>
                    <a:pt x="40" y="695"/>
                    <a:pt x="40" y="696"/>
                    <a:pt x="40" y="696"/>
                  </a:cubicBezTo>
                  <a:cubicBezTo>
                    <a:pt x="40" y="697"/>
                    <a:pt x="40" y="698"/>
                    <a:pt x="40" y="699"/>
                  </a:cubicBezTo>
                  <a:cubicBezTo>
                    <a:pt x="41" y="700"/>
                    <a:pt x="41" y="700"/>
                    <a:pt x="42" y="701"/>
                  </a:cubicBezTo>
                  <a:cubicBezTo>
                    <a:pt x="43" y="703"/>
                    <a:pt x="45" y="705"/>
                    <a:pt x="48" y="707"/>
                  </a:cubicBezTo>
                  <a:cubicBezTo>
                    <a:pt x="59" y="715"/>
                    <a:pt x="79" y="729"/>
                    <a:pt x="108" y="747"/>
                  </a:cubicBezTo>
                  <a:cubicBezTo>
                    <a:pt x="207" y="811"/>
                    <a:pt x="401" y="926"/>
                    <a:pt x="571" y="1028"/>
                  </a:cubicBezTo>
                  <a:cubicBezTo>
                    <a:pt x="655" y="1078"/>
                    <a:pt x="734" y="1126"/>
                    <a:pt x="791" y="1162"/>
                  </a:cubicBezTo>
                  <a:cubicBezTo>
                    <a:pt x="820" y="1179"/>
                    <a:pt x="843" y="1194"/>
                    <a:pt x="859" y="1205"/>
                  </a:cubicBezTo>
                  <a:cubicBezTo>
                    <a:pt x="867" y="1211"/>
                    <a:pt x="873" y="1215"/>
                    <a:pt x="878" y="1219"/>
                  </a:cubicBezTo>
                  <a:cubicBezTo>
                    <a:pt x="880" y="1220"/>
                    <a:pt x="881" y="1222"/>
                    <a:pt x="882" y="1223"/>
                  </a:cubicBezTo>
                  <a:cubicBezTo>
                    <a:pt x="883" y="1223"/>
                    <a:pt x="883" y="1223"/>
                    <a:pt x="883" y="1224"/>
                  </a:cubicBezTo>
                  <a:cubicBezTo>
                    <a:pt x="883" y="1224"/>
                    <a:pt x="883" y="1224"/>
                    <a:pt x="883" y="1224"/>
                  </a:cubicBezTo>
                  <a:cubicBezTo>
                    <a:pt x="884" y="1223"/>
                    <a:pt x="884" y="1223"/>
                    <a:pt x="884" y="1223"/>
                  </a:cubicBezTo>
                  <a:cubicBezTo>
                    <a:pt x="883" y="1223"/>
                    <a:pt x="883" y="1223"/>
                    <a:pt x="883" y="1223"/>
                  </a:cubicBezTo>
                  <a:cubicBezTo>
                    <a:pt x="883" y="1224"/>
                    <a:pt x="883" y="1224"/>
                    <a:pt x="883" y="1224"/>
                  </a:cubicBezTo>
                  <a:cubicBezTo>
                    <a:pt x="884" y="1223"/>
                    <a:pt x="884" y="1223"/>
                    <a:pt x="884" y="1223"/>
                  </a:cubicBezTo>
                  <a:cubicBezTo>
                    <a:pt x="883" y="1223"/>
                    <a:pt x="883" y="1223"/>
                    <a:pt x="883" y="1223"/>
                  </a:cubicBezTo>
                  <a:cubicBezTo>
                    <a:pt x="885" y="1222"/>
                    <a:pt x="885" y="1222"/>
                    <a:pt x="885" y="1222"/>
                  </a:cubicBezTo>
                  <a:cubicBezTo>
                    <a:pt x="883" y="1222"/>
                    <a:pt x="883" y="1222"/>
                    <a:pt x="883" y="1222"/>
                  </a:cubicBezTo>
                  <a:cubicBezTo>
                    <a:pt x="883" y="1223"/>
                    <a:pt x="883" y="1223"/>
                    <a:pt x="883" y="1223"/>
                  </a:cubicBezTo>
                  <a:cubicBezTo>
                    <a:pt x="885" y="1222"/>
                    <a:pt x="885" y="1222"/>
                    <a:pt x="885" y="1222"/>
                  </a:cubicBezTo>
                  <a:cubicBezTo>
                    <a:pt x="883" y="1222"/>
                    <a:pt x="883" y="1222"/>
                    <a:pt x="883" y="1222"/>
                  </a:cubicBezTo>
                  <a:cubicBezTo>
                    <a:pt x="886" y="1222"/>
                    <a:pt x="886" y="1222"/>
                    <a:pt x="886" y="1222"/>
                  </a:cubicBezTo>
                  <a:cubicBezTo>
                    <a:pt x="883" y="1221"/>
                    <a:pt x="883" y="1221"/>
                    <a:pt x="883" y="1221"/>
                  </a:cubicBezTo>
                  <a:cubicBezTo>
                    <a:pt x="883" y="1221"/>
                    <a:pt x="883" y="1222"/>
                    <a:pt x="883" y="1222"/>
                  </a:cubicBezTo>
                  <a:cubicBezTo>
                    <a:pt x="886" y="1222"/>
                    <a:pt x="886" y="1222"/>
                    <a:pt x="886" y="1222"/>
                  </a:cubicBezTo>
                  <a:cubicBezTo>
                    <a:pt x="883" y="1221"/>
                    <a:pt x="883" y="1221"/>
                    <a:pt x="883" y="1221"/>
                  </a:cubicBezTo>
                  <a:cubicBezTo>
                    <a:pt x="887" y="1223"/>
                    <a:pt x="887" y="1223"/>
                    <a:pt x="887" y="1223"/>
                  </a:cubicBezTo>
                  <a:cubicBezTo>
                    <a:pt x="883" y="1220"/>
                    <a:pt x="883" y="1220"/>
                    <a:pt x="883" y="1220"/>
                  </a:cubicBezTo>
                  <a:cubicBezTo>
                    <a:pt x="887" y="1223"/>
                    <a:pt x="887" y="1223"/>
                    <a:pt x="887" y="1223"/>
                  </a:cubicBezTo>
                  <a:cubicBezTo>
                    <a:pt x="885" y="1219"/>
                    <a:pt x="885" y="1219"/>
                    <a:pt x="885" y="1219"/>
                  </a:cubicBezTo>
                  <a:cubicBezTo>
                    <a:pt x="885" y="1219"/>
                    <a:pt x="884" y="1220"/>
                    <a:pt x="883" y="1220"/>
                  </a:cubicBezTo>
                  <a:cubicBezTo>
                    <a:pt x="887" y="1223"/>
                    <a:pt x="887" y="1223"/>
                    <a:pt x="887" y="1223"/>
                  </a:cubicBezTo>
                  <a:cubicBezTo>
                    <a:pt x="885" y="1219"/>
                    <a:pt x="885" y="1219"/>
                    <a:pt x="885" y="1219"/>
                  </a:cubicBezTo>
                  <a:cubicBezTo>
                    <a:pt x="886" y="1223"/>
                    <a:pt x="886" y="1223"/>
                    <a:pt x="886" y="1223"/>
                  </a:cubicBezTo>
                  <a:cubicBezTo>
                    <a:pt x="886" y="1219"/>
                    <a:pt x="886" y="1219"/>
                    <a:pt x="886" y="1219"/>
                  </a:cubicBezTo>
                  <a:cubicBezTo>
                    <a:pt x="886" y="1219"/>
                    <a:pt x="886" y="1219"/>
                    <a:pt x="885" y="1219"/>
                  </a:cubicBezTo>
                  <a:cubicBezTo>
                    <a:pt x="886" y="1223"/>
                    <a:pt x="886" y="1223"/>
                    <a:pt x="886" y="1223"/>
                  </a:cubicBezTo>
                  <a:cubicBezTo>
                    <a:pt x="886" y="1219"/>
                    <a:pt x="886" y="1219"/>
                    <a:pt x="886" y="1219"/>
                  </a:cubicBezTo>
                  <a:cubicBezTo>
                    <a:pt x="886" y="1222"/>
                    <a:pt x="886" y="1222"/>
                    <a:pt x="886" y="1222"/>
                  </a:cubicBezTo>
                  <a:cubicBezTo>
                    <a:pt x="887" y="1219"/>
                    <a:pt x="887" y="1219"/>
                    <a:pt x="887" y="1219"/>
                  </a:cubicBezTo>
                  <a:cubicBezTo>
                    <a:pt x="887" y="1219"/>
                    <a:pt x="887" y="1219"/>
                    <a:pt x="886" y="1219"/>
                  </a:cubicBezTo>
                  <a:cubicBezTo>
                    <a:pt x="886" y="1222"/>
                    <a:pt x="886" y="1222"/>
                    <a:pt x="886" y="1222"/>
                  </a:cubicBezTo>
                  <a:cubicBezTo>
                    <a:pt x="887" y="1219"/>
                    <a:pt x="887" y="1219"/>
                    <a:pt x="887" y="1219"/>
                  </a:cubicBezTo>
                  <a:cubicBezTo>
                    <a:pt x="887" y="1220"/>
                    <a:pt x="887" y="1220"/>
                    <a:pt x="887" y="1220"/>
                  </a:cubicBezTo>
                  <a:cubicBezTo>
                    <a:pt x="887" y="1219"/>
                    <a:pt x="887" y="1219"/>
                    <a:pt x="887" y="1219"/>
                  </a:cubicBezTo>
                  <a:cubicBezTo>
                    <a:pt x="887" y="1219"/>
                    <a:pt x="887" y="1219"/>
                    <a:pt x="887" y="1219"/>
                  </a:cubicBezTo>
                  <a:cubicBezTo>
                    <a:pt x="887" y="1220"/>
                    <a:pt x="887" y="1220"/>
                    <a:pt x="887" y="1220"/>
                  </a:cubicBezTo>
                  <a:cubicBezTo>
                    <a:pt x="887" y="1219"/>
                    <a:pt x="887" y="1219"/>
                    <a:pt x="887" y="1219"/>
                  </a:cubicBezTo>
                  <a:cubicBezTo>
                    <a:pt x="887" y="1219"/>
                    <a:pt x="887" y="1219"/>
                    <a:pt x="886" y="1218"/>
                  </a:cubicBezTo>
                  <a:cubicBezTo>
                    <a:pt x="884" y="1217"/>
                    <a:pt x="878" y="1214"/>
                    <a:pt x="870" y="1209"/>
                  </a:cubicBezTo>
                  <a:cubicBezTo>
                    <a:pt x="811" y="1172"/>
                    <a:pt x="613" y="1044"/>
                    <a:pt x="426" y="925"/>
                  </a:cubicBezTo>
                  <a:cubicBezTo>
                    <a:pt x="332" y="866"/>
                    <a:pt x="240" y="809"/>
                    <a:pt x="169" y="767"/>
                  </a:cubicBezTo>
                  <a:cubicBezTo>
                    <a:pt x="133" y="746"/>
                    <a:pt x="103" y="728"/>
                    <a:pt x="80" y="716"/>
                  </a:cubicBezTo>
                  <a:cubicBezTo>
                    <a:pt x="68" y="710"/>
                    <a:pt x="58" y="705"/>
                    <a:pt x="51" y="702"/>
                  </a:cubicBezTo>
                  <a:cubicBezTo>
                    <a:pt x="47" y="700"/>
                    <a:pt x="44" y="699"/>
                    <a:pt x="41" y="698"/>
                  </a:cubicBezTo>
                  <a:cubicBezTo>
                    <a:pt x="38" y="697"/>
                    <a:pt x="36" y="697"/>
                    <a:pt x="33" y="697"/>
                  </a:cubicBezTo>
                  <a:cubicBezTo>
                    <a:pt x="32" y="697"/>
                    <a:pt x="32" y="697"/>
                    <a:pt x="31" y="697"/>
                  </a:cubicBezTo>
                  <a:cubicBezTo>
                    <a:pt x="30" y="697"/>
                    <a:pt x="28" y="698"/>
                    <a:pt x="28" y="699"/>
                  </a:cubicBezTo>
                  <a:cubicBezTo>
                    <a:pt x="28" y="699"/>
                    <a:pt x="28" y="699"/>
                    <a:pt x="28" y="699"/>
                  </a:cubicBezTo>
                  <a:cubicBezTo>
                    <a:pt x="27" y="700"/>
                    <a:pt x="27" y="701"/>
                    <a:pt x="27" y="702"/>
                  </a:cubicBezTo>
                  <a:cubicBezTo>
                    <a:pt x="27" y="703"/>
                    <a:pt x="27" y="703"/>
                    <a:pt x="28" y="704"/>
                  </a:cubicBezTo>
                  <a:cubicBezTo>
                    <a:pt x="28" y="705"/>
                    <a:pt x="29" y="706"/>
                    <a:pt x="29" y="706"/>
                  </a:cubicBezTo>
                  <a:cubicBezTo>
                    <a:pt x="31" y="708"/>
                    <a:pt x="33" y="710"/>
                    <a:pt x="36" y="712"/>
                  </a:cubicBezTo>
                  <a:cubicBezTo>
                    <a:pt x="46" y="720"/>
                    <a:pt x="67" y="734"/>
                    <a:pt x="96" y="753"/>
                  </a:cubicBezTo>
                  <a:cubicBezTo>
                    <a:pt x="197" y="818"/>
                    <a:pt x="394" y="939"/>
                    <a:pt x="565" y="1043"/>
                  </a:cubicBezTo>
                  <a:cubicBezTo>
                    <a:pt x="651" y="1096"/>
                    <a:pt x="730" y="1144"/>
                    <a:pt x="788" y="1179"/>
                  </a:cubicBezTo>
                  <a:cubicBezTo>
                    <a:pt x="817" y="1197"/>
                    <a:pt x="841" y="1212"/>
                    <a:pt x="857" y="1222"/>
                  </a:cubicBezTo>
                  <a:cubicBezTo>
                    <a:pt x="866" y="1227"/>
                    <a:pt x="872" y="1231"/>
                    <a:pt x="876" y="1234"/>
                  </a:cubicBezTo>
                  <a:cubicBezTo>
                    <a:pt x="878" y="1235"/>
                    <a:pt x="880" y="1236"/>
                    <a:pt x="881" y="1237"/>
                  </a:cubicBezTo>
                  <a:cubicBezTo>
                    <a:pt x="882" y="1237"/>
                    <a:pt x="882" y="1238"/>
                    <a:pt x="882" y="1238"/>
                  </a:cubicBezTo>
                  <a:cubicBezTo>
                    <a:pt x="882" y="1238"/>
                    <a:pt x="882" y="1238"/>
                    <a:pt x="882" y="1238"/>
                  </a:cubicBezTo>
                  <a:cubicBezTo>
                    <a:pt x="884" y="1236"/>
                    <a:pt x="884" y="1236"/>
                    <a:pt x="884" y="1236"/>
                  </a:cubicBezTo>
                  <a:cubicBezTo>
                    <a:pt x="882" y="1238"/>
                    <a:pt x="882" y="1238"/>
                    <a:pt x="882" y="1238"/>
                  </a:cubicBezTo>
                  <a:cubicBezTo>
                    <a:pt x="882" y="1238"/>
                    <a:pt x="882" y="1238"/>
                    <a:pt x="882" y="1238"/>
                  </a:cubicBezTo>
                  <a:cubicBezTo>
                    <a:pt x="884" y="1236"/>
                    <a:pt x="884" y="1236"/>
                    <a:pt x="884" y="1236"/>
                  </a:cubicBezTo>
                  <a:cubicBezTo>
                    <a:pt x="882" y="1238"/>
                    <a:pt x="882" y="1238"/>
                    <a:pt x="882" y="1238"/>
                  </a:cubicBezTo>
                  <a:cubicBezTo>
                    <a:pt x="885" y="1235"/>
                    <a:pt x="885" y="1235"/>
                    <a:pt x="885" y="1235"/>
                  </a:cubicBezTo>
                  <a:cubicBezTo>
                    <a:pt x="882" y="1237"/>
                    <a:pt x="882" y="1237"/>
                    <a:pt x="882" y="1237"/>
                  </a:cubicBezTo>
                  <a:cubicBezTo>
                    <a:pt x="882" y="1238"/>
                    <a:pt x="882" y="1238"/>
                    <a:pt x="882" y="1238"/>
                  </a:cubicBezTo>
                  <a:cubicBezTo>
                    <a:pt x="885" y="1235"/>
                    <a:pt x="885" y="1235"/>
                    <a:pt x="885" y="1235"/>
                  </a:cubicBezTo>
                  <a:cubicBezTo>
                    <a:pt x="882" y="1237"/>
                    <a:pt x="882" y="1237"/>
                    <a:pt x="882" y="1237"/>
                  </a:cubicBezTo>
                  <a:cubicBezTo>
                    <a:pt x="885" y="1235"/>
                    <a:pt x="885" y="1235"/>
                    <a:pt x="885" y="1235"/>
                  </a:cubicBezTo>
                  <a:cubicBezTo>
                    <a:pt x="881" y="1235"/>
                    <a:pt x="881" y="1235"/>
                    <a:pt x="881" y="1235"/>
                  </a:cubicBezTo>
                  <a:cubicBezTo>
                    <a:pt x="881" y="1236"/>
                    <a:pt x="881" y="1237"/>
                    <a:pt x="882" y="1237"/>
                  </a:cubicBezTo>
                  <a:cubicBezTo>
                    <a:pt x="885" y="1235"/>
                    <a:pt x="885" y="1235"/>
                    <a:pt x="885" y="1235"/>
                  </a:cubicBezTo>
                  <a:cubicBezTo>
                    <a:pt x="881" y="1235"/>
                    <a:pt x="881" y="1235"/>
                    <a:pt x="881" y="1235"/>
                  </a:cubicBezTo>
                  <a:cubicBezTo>
                    <a:pt x="885" y="1235"/>
                    <a:pt x="885" y="1235"/>
                    <a:pt x="885" y="1235"/>
                  </a:cubicBezTo>
                  <a:cubicBezTo>
                    <a:pt x="882" y="1233"/>
                    <a:pt x="882" y="1233"/>
                    <a:pt x="882" y="1233"/>
                  </a:cubicBezTo>
                  <a:cubicBezTo>
                    <a:pt x="881" y="1234"/>
                    <a:pt x="881" y="1235"/>
                    <a:pt x="881" y="1235"/>
                  </a:cubicBezTo>
                  <a:cubicBezTo>
                    <a:pt x="885" y="1235"/>
                    <a:pt x="885" y="1235"/>
                    <a:pt x="885" y="1235"/>
                  </a:cubicBezTo>
                  <a:cubicBezTo>
                    <a:pt x="882" y="1233"/>
                    <a:pt x="882" y="1233"/>
                    <a:pt x="882" y="1233"/>
                  </a:cubicBezTo>
                  <a:cubicBezTo>
                    <a:pt x="882" y="1233"/>
                    <a:pt x="882" y="1233"/>
                    <a:pt x="882" y="1233"/>
                  </a:cubicBezTo>
                  <a:cubicBezTo>
                    <a:pt x="885" y="1235"/>
                    <a:pt x="885" y="1235"/>
                    <a:pt x="885" y="1235"/>
                  </a:cubicBezTo>
                  <a:cubicBezTo>
                    <a:pt x="883" y="1232"/>
                    <a:pt x="883" y="1232"/>
                    <a:pt x="883" y="1232"/>
                  </a:cubicBezTo>
                  <a:cubicBezTo>
                    <a:pt x="883" y="1232"/>
                    <a:pt x="882" y="1232"/>
                    <a:pt x="882" y="1233"/>
                  </a:cubicBezTo>
                  <a:cubicBezTo>
                    <a:pt x="885" y="1235"/>
                    <a:pt x="885" y="1235"/>
                    <a:pt x="885" y="1235"/>
                  </a:cubicBezTo>
                  <a:cubicBezTo>
                    <a:pt x="883" y="1232"/>
                    <a:pt x="883" y="1232"/>
                    <a:pt x="883" y="1232"/>
                  </a:cubicBezTo>
                  <a:cubicBezTo>
                    <a:pt x="884" y="1234"/>
                    <a:pt x="884" y="1234"/>
                    <a:pt x="884" y="1234"/>
                  </a:cubicBezTo>
                  <a:cubicBezTo>
                    <a:pt x="884" y="1231"/>
                    <a:pt x="884" y="1231"/>
                    <a:pt x="884" y="1231"/>
                  </a:cubicBezTo>
                  <a:cubicBezTo>
                    <a:pt x="884" y="1231"/>
                    <a:pt x="884" y="1231"/>
                    <a:pt x="883" y="1232"/>
                  </a:cubicBezTo>
                  <a:cubicBezTo>
                    <a:pt x="884" y="1234"/>
                    <a:pt x="884" y="1234"/>
                    <a:pt x="884" y="1234"/>
                  </a:cubicBezTo>
                  <a:cubicBezTo>
                    <a:pt x="884" y="1231"/>
                    <a:pt x="884" y="1231"/>
                    <a:pt x="884" y="1231"/>
                  </a:cubicBezTo>
                  <a:cubicBezTo>
                    <a:pt x="884" y="1232"/>
                    <a:pt x="884" y="1232"/>
                    <a:pt x="884" y="1232"/>
                  </a:cubicBezTo>
                  <a:cubicBezTo>
                    <a:pt x="884" y="1231"/>
                    <a:pt x="884" y="1231"/>
                    <a:pt x="884" y="1231"/>
                  </a:cubicBezTo>
                  <a:cubicBezTo>
                    <a:pt x="884" y="1231"/>
                    <a:pt x="884" y="1231"/>
                    <a:pt x="884" y="1231"/>
                  </a:cubicBezTo>
                  <a:cubicBezTo>
                    <a:pt x="884" y="1232"/>
                    <a:pt x="884" y="1232"/>
                    <a:pt x="884" y="1232"/>
                  </a:cubicBezTo>
                  <a:cubicBezTo>
                    <a:pt x="884" y="1231"/>
                    <a:pt x="884" y="1231"/>
                    <a:pt x="884" y="1231"/>
                  </a:cubicBezTo>
                  <a:cubicBezTo>
                    <a:pt x="884" y="1231"/>
                    <a:pt x="884" y="1231"/>
                    <a:pt x="883" y="1231"/>
                  </a:cubicBezTo>
                  <a:cubicBezTo>
                    <a:pt x="880" y="1230"/>
                    <a:pt x="874" y="1227"/>
                    <a:pt x="865" y="1223"/>
                  </a:cubicBezTo>
                  <a:cubicBezTo>
                    <a:pt x="832" y="1205"/>
                    <a:pt x="765" y="1164"/>
                    <a:pt x="682" y="1113"/>
                  </a:cubicBezTo>
                  <a:cubicBezTo>
                    <a:pt x="557" y="1036"/>
                    <a:pt x="398" y="935"/>
                    <a:pt x="267" y="853"/>
                  </a:cubicBezTo>
                  <a:cubicBezTo>
                    <a:pt x="202" y="813"/>
                    <a:pt x="143" y="777"/>
                    <a:pt x="100" y="751"/>
                  </a:cubicBezTo>
                  <a:cubicBezTo>
                    <a:pt x="79" y="738"/>
                    <a:pt x="61" y="728"/>
                    <a:pt x="48" y="720"/>
                  </a:cubicBezTo>
                  <a:cubicBezTo>
                    <a:pt x="41" y="717"/>
                    <a:pt x="36" y="714"/>
                    <a:pt x="32" y="712"/>
                  </a:cubicBezTo>
                  <a:cubicBezTo>
                    <a:pt x="29" y="711"/>
                    <a:pt x="28" y="710"/>
                    <a:pt x="26" y="710"/>
                  </a:cubicBezTo>
                  <a:cubicBezTo>
                    <a:pt x="25" y="709"/>
                    <a:pt x="24" y="709"/>
                    <a:pt x="22" y="709"/>
                  </a:cubicBezTo>
                  <a:cubicBezTo>
                    <a:pt x="21" y="709"/>
                    <a:pt x="21" y="709"/>
                    <a:pt x="20" y="709"/>
                  </a:cubicBezTo>
                  <a:cubicBezTo>
                    <a:pt x="19" y="710"/>
                    <a:pt x="18" y="710"/>
                    <a:pt x="18" y="711"/>
                  </a:cubicBezTo>
                  <a:cubicBezTo>
                    <a:pt x="17" y="712"/>
                    <a:pt x="17" y="713"/>
                    <a:pt x="17" y="714"/>
                  </a:cubicBezTo>
                  <a:cubicBezTo>
                    <a:pt x="18" y="715"/>
                    <a:pt x="18" y="716"/>
                    <a:pt x="19" y="717"/>
                  </a:cubicBezTo>
                  <a:cubicBezTo>
                    <a:pt x="19" y="717"/>
                    <a:pt x="22" y="719"/>
                    <a:pt x="29" y="722"/>
                  </a:cubicBezTo>
                  <a:cubicBezTo>
                    <a:pt x="76" y="751"/>
                    <a:pt x="289" y="880"/>
                    <a:pt x="490" y="1003"/>
                  </a:cubicBezTo>
                  <a:cubicBezTo>
                    <a:pt x="590" y="1065"/>
                    <a:pt x="688" y="1126"/>
                    <a:pt x="760" y="1172"/>
                  </a:cubicBezTo>
                  <a:cubicBezTo>
                    <a:pt x="796" y="1195"/>
                    <a:pt x="826" y="1214"/>
                    <a:pt x="847" y="1229"/>
                  </a:cubicBezTo>
                  <a:cubicBezTo>
                    <a:pt x="858" y="1236"/>
                    <a:pt x="866" y="1242"/>
                    <a:pt x="871" y="1246"/>
                  </a:cubicBezTo>
                  <a:cubicBezTo>
                    <a:pt x="874" y="1248"/>
                    <a:pt x="876" y="1250"/>
                    <a:pt x="877" y="1251"/>
                  </a:cubicBezTo>
                  <a:cubicBezTo>
                    <a:pt x="878" y="1252"/>
                    <a:pt x="878" y="1252"/>
                    <a:pt x="878" y="1252"/>
                  </a:cubicBezTo>
                  <a:cubicBezTo>
                    <a:pt x="878" y="1252"/>
                    <a:pt x="878" y="1252"/>
                    <a:pt x="878" y="1252"/>
                  </a:cubicBezTo>
                  <a:cubicBezTo>
                    <a:pt x="881" y="1251"/>
                    <a:pt x="881" y="1251"/>
                    <a:pt x="881" y="1251"/>
                  </a:cubicBezTo>
                  <a:cubicBezTo>
                    <a:pt x="878" y="1251"/>
                    <a:pt x="878" y="1251"/>
                    <a:pt x="878" y="1251"/>
                  </a:cubicBezTo>
                  <a:cubicBezTo>
                    <a:pt x="878" y="1252"/>
                    <a:pt x="879" y="1252"/>
                    <a:pt x="878" y="1252"/>
                  </a:cubicBezTo>
                  <a:cubicBezTo>
                    <a:pt x="881" y="1251"/>
                    <a:pt x="881" y="1251"/>
                    <a:pt x="881" y="1251"/>
                  </a:cubicBezTo>
                  <a:cubicBezTo>
                    <a:pt x="878" y="1251"/>
                    <a:pt x="878" y="1251"/>
                    <a:pt x="878" y="1251"/>
                  </a:cubicBezTo>
                  <a:cubicBezTo>
                    <a:pt x="882" y="1251"/>
                    <a:pt x="882" y="1251"/>
                    <a:pt x="882" y="1251"/>
                  </a:cubicBezTo>
                  <a:cubicBezTo>
                    <a:pt x="879" y="1249"/>
                    <a:pt x="879" y="1249"/>
                    <a:pt x="879" y="1249"/>
                  </a:cubicBezTo>
                  <a:cubicBezTo>
                    <a:pt x="878" y="1250"/>
                    <a:pt x="878" y="1250"/>
                    <a:pt x="878" y="1251"/>
                  </a:cubicBezTo>
                  <a:cubicBezTo>
                    <a:pt x="882" y="1251"/>
                    <a:pt x="882" y="1251"/>
                    <a:pt x="882" y="1251"/>
                  </a:cubicBezTo>
                  <a:cubicBezTo>
                    <a:pt x="879" y="1249"/>
                    <a:pt x="879" y="1249"/>
                    <a:pt x="879" y="1249"/>
                  </a:cubicBezTo>
                  <a:cubicBezTo>
                    <a:pt x="882" y="1251"/>
                    <a:pt x="882" y="1251"/>
                    <a:pt x="882" y="1251"/>
                  </a:cubicBezTo>
                  <a:cubicBezTo>
                    <a:pt x="884" y="1248"/>
                    <a:pt x="884" y="1248"/>
                    <a:pt x="884" y="1248"/>
                  </a:cubicBezTo>
                  <a:cubicBezTo>
                    <a:pt x="18" y="721"/>
                    <a:pt x="18" y="721"/>
                    <a:pt x="18" y="721"/>
                  </a:cubicBezTo>
                  <a:cubicBezTo>
                    <a:pt x="16" y="720"/>
                    <a:pt x="14" y="721"/>
                    <a:pt x="13" y="723"/>
                  </a:cubicBezTo>
                  <a:cubicBezTo>
                    <a:pt x="12" y="724"/>
                    <a:pt x="12" y="725"/>
                    <a:pt x="12" y="726"/>
                  </a:cubicBezTo>
                  <a:cubicBezTo>
                    <a:pt x="12" y="727"/>
                    <a:pt x="12" y="729"/>
                    <a:pt x="13" y="730"/>
                  </a:cubicBezTo>
                  <a:cubicBezTo>
                    <a:pt x="14" y="732"/>
                    <a:pt x="16" y="734"/>
                    <a:pt x="18" y="737"/>
                  </a:cubicBezTo>
                  <a:cubicBezTo>
                    <a:pt x="23" y="742"/>
                    <a:pt x="30" y="748"/>
                    <a:pt x="40" y="756"/>
                  </a:cubicBezTo>
                  <a:cubicBezTo>
                    <a:pt x="77" y="784"/>
                    <a:pt x="148" y="830"/>
                    <a:pt x="233" y="883"/>
                  </a:cubicBezTo>
                  <a:cubicBezTo>
                    <a:pt x="489" y="1043"/>
                    <a:pt x="878" y="1268"/>
                    <a:pt x="878" y="1268"/>
                  </a:cubicBezTo>
                  <a:cubicBezTo>
                    <a:pt x="880" y="1269"/>
                    <a:pt x="882" y="1269"/>
                    <a:pt x="884" y="1267"/>
                  </a:cubicBezTo>
                  <a:cubicBezTo>
                    <a:pt x="885" y="1265"/>
                    <a:pt x="884" y="1263"/>
                    <a:pt x="882" y="1261"/>
                  </a:cubicBezTo>
                  <a:cubicBezTo>
                    <a:pt x="882" y="1261"/>
                    <a:pt x="675" y="1129"/>
                    <a:pt x="463" y="997"/>
                  </a:cubicBezTo>
                  <a:cubicBezTo>
                    <a:pt x="356" y="930"/>
                    <a:pt x="249" y="864"/>
                    <a:pt x="164" y="815"/>
                  </a:cubicBezTo>
                  <a:cubicBezTo>
                    <a:pt x="122" y="790"/>
                    <a:pt x="86" y="769"/>
                    <a:pt x="59" y="755"/>
                  </a:cubicBezTo>
                  <a:cubicBezTo>
                    <a:pt x="45" y="747"/>
                    <a:pt x="34" y="742"/>
                    <a:pt x="25" y="738"/>
                  </a:cubicBezTo>
                  <a:cubicBezTo>
                    <a:pt x="21" y="736"/>
                    <a:pt x="17" y="734"/>
                    <a:pt x="14" y="733"/>
                  </a:cubicBezTo>
                  <a:cubicBezTo>
                    <a:pt x="11" y="732"/>
                    <a:pt x="8" y="731"/>
                    <a:pt x="6" y="731"/>
                  </a:cubicBezTo>
                  <a:cubicBezTo>
                    <a:pt x="5" y="731"/>
                    <a:pt x="4" y="731"/>
                    <a:pt x="3" y="732"/>
                  </a:cubicBezTo>
                  <a:cubicBezTo>
                    <a:pt x="2" y="732"/>
                    <a:pt x="1" y="733"/>
                    <a:pt x="1" y="734"/>
                  </a:cubicBezTo>
                  <a:cubicBezTo>
                    <a:pt x="4" y="736"/>
                    <a:pt x="4" y="736"/>
                    <a:pt x="4" y="736"/>
                  </a:cubicBezTo>
                  <a:cubicBezTo>
                    <a:pt x="1" y="733"/>
                    <a:pt x="1" y="733"/>
                    <a:pt x="1" y="733"/>
                  </a:cubicBezTo>
                  <a:cubicBezTo>
                    <a:pt x="0" y="735"/>
                    <a:pt x="0" y="735"/>
                    <a:pt x="0" y="736"/>
                  </a:cubicBezTo>
                  <a:cubicBezTo>
                    <a:pt x="0" y="737"/>
                    <a:pt x="0" y="738"/>
                    <a:pt x="1" y="738"/>
                  </a:cubicBezTo>
                  <a:cubicBezTo>
                    <a:pt x="1" y="739"/>
                    <a:pt x="1" y="739"/>
                    <a:pt x="1" y="739"/>
                  </a:cubicBezTo>
                  <a:cubicBezTo>
                    <a:pt x="2" y="740"/>
                    <a:pt x="2" y="740"/>
                    <a:pt x="2" y="740"/>
                  </a:cubicBezTo>
                  <a:cubicBezTo>
                    <a:pt x="3" y="740"/>
                    <a:pt x="5" y="741"/>
                    <a:pt x="7" y="743"/>
                  </a:cubicBezTo>
                  <a:cubicBezTo>
                    <a:pt x="25" y="755"/>
                    <a:pt x="88" y="795"/>
                    <a:pt x="173" y="848"/>
                  </a:cubicBezTo>
                  <a:cubicBezTo>
                    <a:pt x="429" y="1008"/>
                    <a:pt x="880" y="1288"/>
                    <a:pt x="880" y="1288"/>
                  </a:cubicBezTo>
                  <a:cubicBezTo>
                    <a:pt x="882" y="1285"/>
                    <a:pt x="882" y="1285"/>
                    <a:pt x="882" y="1285"/>
                  </a:cubicBezTo>
                  <a:cubicBezTo>
                    <a:pt x="884" y="1281"/>
                    <a:pt x="884" y="1281"/>
                    <a:pt x="884" y="1281"/>
                  </a:cubicBezTo>
                  <a:cubicBezTo>
                    <a:pt x="149" y="837"/>
                    <a:pt x="149" y="837"/>
                    <a:pt x="149" y="837"/>
                  </a:cubicBezTo>
                  <a:cubicBezTo>
                    <a:pt x="147" y="836"/>
                    <a:pt x="145" y="836"/>
                    <a:pt x="144" y="838"/>
                  </a:cubicBezTo>
                  <a:cubicBezTo>
                    <a:pt x="143" y="839"/>
                    <a:pt x="143" y="840"/>
                    <a:pt x="143" y="841"/>
                  </a:cubicBezTo>
                  <a:cubicBezTo>
                    <a:pt x="143" y="843"/>
                    <a:pt x="144" y="843"/>
                    <a:pt x="144" y="844"/>
                  </a:cubicBezTo>
                  <a:cubicBezTo>
                    <a:pt x="145" y="846"/>
                    <a:pt x="147" y="848"/>
                    <a:pt x="149" y="850"/>
                  </a:cubicBezTo>
                  <a:cubicBezTo>
                    <a:pt x="153" y="853"/>
                    <a:pt x="159" y="858"/>
                    <a:pt x="168" y="864"/>
                  </a:cubicBezTo>
                  <a:cubicBezTo>
                    <a:pt x="199" y="887"/>
                    <a:pt x="259" y="926"/>
                    <a:pt x="332" y="971"/>
                  </a:cubicBezTo>
                  <a:cubicBezTo>
                    <a:pt x="549" y="1107"/>
                    <a:pt x="879" y="1302"/>
                    <a:pt x="879" y="1303"/>
                  </a:cubicBezTo>
                  <a:cubicBezTo>
                    <a:pt x="881" y="1299"/>
                    <a:pt x="881" y="1299"/>
                    <a:pt x="881" y="1299"/>
                  </a:cubicBezTo>
                  <a:cubicBezTo>
                    <a:pt x="878" y="1297"/>
                    <a:pt x="878" y="1297"/>
                    <a:pt x="878" y="1297"/>
                  </a:cubicBezTo>
                  <a:cubicBezTo>
                    <a:pt x="881" y="1299"/>
                    <a:pt x="881" y="1299"/>
                    <a:pt x="881" y="1299"/>
                  </a:cubicBezTo>
                  <a:cubicBezTo>
                    <a:pt x="879" y="1296"/>
                    <a:pt x="879" y="1296"/>
                    <a:pt x="879" y="1296"/>
                  </a:cubicBezTo>
                  <a:cubicBezTo>
                    <a:pt x="879" y="1296"/>
                    <a:pt x="878" y="1296"/>
                    <a:pt x="878" y="1297"/>
                  </a:cubicBezTo>
                  <a:cubicBezTo>
                    <a:pt x="881" y="1299"/>
                    <a:pt x="881" y="1299"/>
                    <a:pt x="881" y="1299"/>
                  </a:cubicBezTo>
                  <a:cubicBezTo>
                    <a:pt x="879" y="1296"/>
                    <a:pt x="879" y="1296"/>
                    <a:pt x="879" y="1296"/>
                  </a:cubicBezTo>
                  <a:cubicBezTo>
                    <a:pt x="880" y="1297"/>
                    <a:pt x="880" y="1297"/>
                    <a:pt x="880" y="1297"/>
                  </a:cubicBezTo>
                  <a:cubicBezTo>
                    <a:pt x="880" y="1296"/>
                    <a:pt x="880" y="1296"/>
                    <a:pt x="880" y="1296"/>
                  </a:cubicBezTo>
                  <a:cubicBezTo>
                    <a:pt x="880" y="1296"/>
                    <a:pt x="880" y="1295"/>
                    <a:pt x="879" y="1296"/>
                  </a:cubicBezTo>
                  <a:cubicBezTo>
                    <a:pt x="880" y="1297"/>
                    <a:pt x="880" y="1297"/>
                    <a:pt x="880" y="1297"/>
                  </a:cubicBezTo>
                  <a:cubicBezTo>
                    <a:pt x="880" y="1296"/>
                    <a:pt x="880" y="1296"/>
                    <a:pt x="880" y="1296"/>
                  </a:cubicBezTo>
                  <a:cubicBezTo>
                    <a:pt x="880" y="1296"/>
                    <a:pt x="878" y="1295"/>
                    <a:pt x="876" y="1294"/>
                  </a:cubicBezTo>
                  <a:cubicBezTo>
                    <a:pt x="872" y="1293"/>
                    <a:pt x="865" y="1290"/>
                    <a:pt x="856" y="1285"/>
                  </a:cubicBezTo>
                  <a:cubicBezTo>
                    <a:pt x="823" y="1269"/>
                    <a:pt x="763" y="1233"/>
                    <a:pt x="690" y="1189"/>
                  </a:cubicBezTo>
                  <a:cubicBezTo>
                    <a:pt x="581" y="1123"/>
                    <a:pt x="445" y="1038"/>
                    <a:pt x="337" y="970"/>
                  </a:cubicBezTo>
                  <a:cubicBezTo>
                    <a:pt x="282" y="936"/>
                    <a:pt x="235" y="906"/>
                    <a:pt x="201" y="884"/>
                  </a:cubicBezTo>
                  <a:cubicBezTo>
                    <a:pt x="184" y="873"/>
                    <a:pt x="171" y="865"/>
                    <a:pt x="161" y="859"/>
                  </a:cubicBezTo>
                  <a:cubicBezTo>
                    <a:pt x="152" y="853"/>
                    <a:pt x="147" y="850"/>
                    <a:pt x="147" y="850"/>
                  </a:cubicBezTo>
                  <a:cubicBezTo>
                    <a:pt x="145" y="853"/>
                    <a:pt x="145" y="853"/>
                    <a:pt x="145" y="853"/>
                  </a:cubicBezTo>
                  <a:cubicBezTo>
                    <a:pt x="143" y="857"/>
                    <a:pt x="143" y="857"/>
                    <a:pt x="143" y="857"/>
                  </a:cubicBezTo>
                  <a:cubicBezTo>
                    <a:pt x="143" y="857"/>
                    <a:pt x="146" y="858"/>
                    <a:pt x="151" y="861"/>
                  </a:cubicBezTo>
                  <a:cubicBezTo>
                    <a:pt x="191" y="885"/>
                    <a:pt x="371" y="993"/>
                    <a:pt x="541" y="1096"/>
                  </a:cubicBezTo>
                  <a:cubicBezTo>
                    <a:pt x="626" y="1148"/>
                    <a:pt x="709" y="1200"/>
                    <a:pt x="770" y="1239"/>
                  </a:cubicBezTo>
                  <a:cubicBezTo>
                    <a:pt x="801" y="1259"/>
                    <a:pt x="826" y="1275"/>
                    <a:pt x="844" y="1288"/>
                  </a:cubicBezTo>
                  <a:cubicBezTo>
                    <a:pt x="853" y="1294"/>
                    <a:pt x="859" y="1299"/>
                    <a:pt x="864" y="1303"/>
                  </a:cubicBezTo>
                  <a:cubicBezTo>
                    <a:pt x="866" y="1305"/>
                    <a:pt x="868" y="1307"/>
                    <a:pt x="869" y="1308"/>
                  </a:cubicBezTo>
                  <a:cubicBezTo>
                    <a:pt x="869" y="1308"/>
                    <a:pt x="870" y="1309"/>
                    <a:pt x="870" y="1309"/>
                  </a:cubicBezTo>
                  <a:cubicBezTo>
                    <a:pt x="870" y="1309"/>
                    <a:pt x="870" y="1309"/>
                    <a:pt x="870" y="1309"/>
                  </a:cubicBezTo>
                  <a:cubicBezTo>
                    <a:pt x="872" y="1308"/>
                    <a:pt x="872" y="1308"/>
                    <a:pt x="872" y="1308"/>
                  </a:cubicBezTo>
                  <a:cubicBezTo>
                    <a:pt x="870" y="1308"/>
                    <a:pt x="870" y="1308"/>
                    <a:pt x="870" y="1308"/>
                  </a:cubicBezTo>
                  <a:cubicBezTo>
                    <a:pt x="870" y="1309"/>
                    <a:pt x="870" y="1309"/>
                    <a:pt x="870" y="1309"/>
                  </a:cubicBezTo>
                  <a:cubicBezTo>
                    <a:pt x="872" y="1308"/>
                    <a:pt x="872" y="1308"/>
                    <a:pt x="872" y="1308"/>
                  </a:cubicBezTo>
                  <a:cubicBezTo>
                    <a:pt x="870" y="1308"/>
                    <a:pt x="870" y="1308"/>
                    <a:pt x="870" y="1308"/>
                  </a:cubicBezTo>
                  <a:cubicBezTo>
                    <a:pt x="873" y="1308"/>
                    <a:pt x="873" y="1308"/>
                    <a:pt x="873" y="1308"/>
                  </a:cubicBezTo>
                  <a:cubicBezTo>
                    <a:pt x="870" y="1306"/>
                    <a:pt x="870" y="1306"/>
                    <a:pt x="870" y="1306"/>
                  </a:cubicBezTo>
                  <a:cubicBezTo>
                    <a:pt x="870" y="1307"/>
                    <a:pt x="870" y="1308"/>
                    <a:pt x="870" y="1308"/>
                  </a:cubicBezTo>
                  <a:cubicBezTo>
                    <a:pt x="873" y="1308"/>
                    <a:pt x="873" y="1308"/>
                    <a:pt x="873" y="1308"/>
                  </a:cubicBezTo>
                  <a:cubicBezTo>
                    <a:pt x="870" y="1306"/>
                    <a:pt x="870" y="1306"/>
                    <a:pt x="870" y="1306"/>
                  </a:cubicBezTo>
                  <a:cubicBezTo>
                    <a:pt x="874" y="1309"/>
                    <a:pt x="874" y="1309"/>
                    <a:pt x="874" y="1309"/>
                  </a:cubicBezTo>
                  <a:cubicBezTo>
                    <a:pt x="876" y="1305"/>
                    <a:pt x="876" y="1305"/>
                    <a:pt x="876" y="1305"/>
                  </a:cubicBezTo>
                  <a:cubicBezTo>
                    <a:pt x="146" y="866"/>
                    <a:pt x="146" y="866"/>
                    <a:pt x="146" y="866"/>
                  </a:cubicBezTo>
                  <a:cubicBezTo>
                    <a:pt x="144" y="865"/>
                    <a:pt x="142" y="866"/>
                    <a:pt x="141" y="868"/>
                  </a:cubicBezTo>
                  <a:cubicBezTo>
                    <a:pt x="140" y="869"/>
                    <a:pt x="140" y="870"/>
                    <a:pt x="140" y="870"/>
                  </a:cubicBezTo>
                  <a:cubicBezTo>
                    <a:pt x="140" y="872"/>
                    <a:pt x="140" y="873"/>
                    <a:pt x="141" y="874"/>
                  </a:cubicBezTo>
                  <a:cubicBezTo>
                    <a:pt x="142" y="876"/>
                    <a:pt x="143" y="877"/>
                    <a:pt x="145" y="879"/>
                  </a:cubicBezTo>
                  <a:cubicBezTo>
                    <a:pt x="149" y="883"/>
                    <a:pt x="155" y="888"/>
                    <a:pt x="163" y="894"/>
                  </a:cubicBezTo>
                  <a:cubicBezTo>
                    <a:pt x="193" y="916"/>
                    <a:pt x="249" y="953"/>
                    <a:pt x="318" y="996"/>
                  </a:cubicBezTo>
                  <a:cubicBezTo>
                    <a:pt x="524" y="1124"/>
                    <a:pt x="835" y="1307"/>
                    <a:pt x="836" y="1307"/>
                  </a:cubicBezTo>
                  <a:cubicBezTo>
                    <a:pt x="838" y="1303"/>
                    <a:pt x="838" y="1303"/>
                    <a:pt x="838" y="1303"/>
                  </a:cubicBezTo>
                  <a:cubicBezTo>
                    <a:pt x="834" y="1301"/>
                    <a:pt x="834" y="1301"/>
                    <a:pt x="834" y="1301"/>
                  </a:cubicBezTo>
                  <a:cubicBezTo>
                    <a:pt x="837" y="1303"/>
                    <a:pt x="837" y="1303"/>
                    <a:pt x="837" y="1303"/>
                  </a:cubicBezTo>
                  <a:cubicBezTo>
                    <a:pt x="836" y="1300"/>
                    <a:pt x="836" y="1300"/>
                    <a:pt x="836" y="1300"/>
                  </a:cubicBezTo>
                  <a:cubicBezTo>
                    <a:pt x="835" y="1300"/>
                    <a:pt x="835" y="1300"/>
                    <a:pt x="834" y="1301"/>
                  </a:cubicBezTo>
                  <a:cubicBezTo>
                    <a:pt x="837" y="1303"/>
                    <a:pt x="837" y="1303"/>
                    <a:pt x="837" y="1303"/>
                  </a:cubicBezTo>
                  <a:cubicBezTo>
                    <a:pt x="836" y="1300"/>
                    <a:pt x="836" y="1300"/>
                    <a:pt x="836" y="1300"/>
                  </a:cubicBezTo>
                  <a:cubicBezTo>
                    <a:pt x="836" y="1302"/>
                    <a:pt x="836" y="1302"/>
                    <a:pt x="836" y="1302"/>
                  </a:cubicBezTo>
                  <a:cubicBezTo>
                    <a:pt x="836" y="1300"/>
                    <a:pt x="836" y="1300"/>
                    <a:pt x="836" y="1300"/>
                  </a:cubicBezTo>
                  <a:cubicBezTo>
                    <a:pt x="836" y="1300"/>
                    <a:pt x="836" y="1300"/>
                    <a:pt x="836" y="1300"/>
                  </a:cubicBezTo>
                  <a:cubicBezTo>
                    <a:pt x="836" y="1302"/>
                    <a:pt x="836" y="1302"/>
                    <a:pt x="836" y="1302"/>
                  </a:cubicBezTo>
                  <a:cubicBezTo>
                    <a:pt x="836" y="1300"/>
                    <a:pt x="836" y="1300"/>
                    <a:pt x="836" y="1300"/>
                  </a:cubicBezTo>
                  <a:cubicBezTo>
                    <a:pt x="836" y="1301"/>
                    <a:pt x="836" y="1301"/>
                    <a:pt x="836" y="1301"/>
                  </a:cubicBezTo>
                  <a:cubicBezTo>
                    <a:pt x="836" y="1300"/>
                    <a:pt x="836" y="1300"/>
                    <a:pt x="836" y="1300"/>
                  </a:cubicBezTo>
                  <a:cubicBezTo>
                    <a:pt x="836" y="1300"/>
                    <a:pt x="836" y="1300"/>
                    <a:pt x="836" y="1300"/>
                  </a:cubicBezTo>
                  <a:cubicBezTo>
                    <a:pt x="836" y="1301"/>
                    <a:pt x="836" y="1301"/>
                    <a:pt x="836" y="1301"/>
                  </a:cubicBezTo>
                  <a:cubicBezTo>
                    <a:pt x="836" y="1300"/>
                    <a:pt x="836" y="1300"/>
                    <a:pt x="836" y="1300"/>
                  </a:cubicBezTo>
                  <a:cubicBezTo>
                    <a:pt x="836" y="1300"/>
                    <a:pt x="836" y="1300"/>
                    <a:pt x="836" y="1300"/>
                  </a:cubicBezTo>
                  <a:cubicBezTo>
                    <a:pt x="836" y="1300"/>
                    <a:pt x="834" y="1300"/>
                    <a:pt x="832" y="1299"/>
                  </a:cubicBezTo>
                  <a:cubicBezTo>
                    <a:pt x="828" y="1297"/>
                    <a:pt x="822" y="1294"/>
                    <a:pt x="813" y="1290"/>
                  </a:cubicBezTo>
                  <a:cubicBezTo>
                    <a:pt x="782" y="1275"/>
                    <a:pt x="724" y="1241"/>
                    <a:pt x="656" y="1200"/>
                  </a:cubicBezTo>
                  <a:cubicBezTo>
                    <a:pt x="554" y="1138"/>
                    <a:pt x="427" y="1059"/>
                    <a:pt x="325" y="995"/>
                  </a:cubicBezTo>
                  <a:cubicBezTo>
                    <a:pt x="274" y="963"/>
                    <a:pt x="230" y="934"/>
                    <a:pt x="198" y="914"/>
                  </a:cubicBezTo>
                  <a:cubicBezTo>
                    <a:pt x="182" y="904"/>
                    <a:pt x="169" y="896"/>
                    <a:pt x="160" y="891"/>
                  </a:cubicBezTo>
                  <a:cubicBezTo>
                    <a:pt x="156" y="888"/>
                    <a:pt x="153" y="886"/>
                    <a:pt x="150" y="884"/>
                  </a:cubicBezTo>
                  <a:cubicBezTo>
                    <a:pt x="149" y="883"/>
                    <a:pt x="148" y="883"/>
                    <a:pt x="148" y="883"/>
                  </a:cubicBezTo>
                  <a:cubicBezTo>
                    <a:pt x="147" y="882"/>
                    <a:pt x="147" y="882"/>
                    <a:pt x="147" y="882"/>
                  </a:cubicBezTo>
                  <a:cubicBezTo>
                    <a:pt x="147" y="882"/>
                    <a:pt x="147" y="882"/>
                    <a:pt x="147" y="882"/>
                  </a:cubicBezTo>
                  <a:cubicBezTo>
                    <a:pt x="146" y="882"/>
                    <a:pt x="146" y="882"/>
                    <a:pt x="146" y="882"/>
                  </a:cubicBezTo>
                  <a:cubicBezTo>
                    <a:pt x="146" y="882"/>
                    <a:pt x="146" y="882"/>
                    <a:pt x="146" y="882"/>
                  </a:cubicBezTo>
                  <a:cubicBezTo>
                    <a:pt x="146" y="882"/>
                    <a:pt x="146" y="882"/>
                    <a:pt x="146" y="882"/>
                  </a:cubicBezTo>
                  <a:cubicBezTo>
                    <a:pt x="145" y="881"/>
                    <a:pt x="145" y="881"/>
                    <a:pt x="145" y="881"/>
                  </a:cubicBezTo>
                  <a:cubicBezTo>
                    <a:pt x="143" y="881"/>
                    <a:pt x="141" y="883"/>
                    <a:pt x="141" y="884"/>
                  </a:cubicBezTo>
                  <a:cubicBezTo>
                    <a:pt x="140" y="886"/>
                    <a:pt x="141" y="888"/>
                    <a:pt x="142" y="889"/>
                  </a:cubicBezTo>
                  <a:cubicBezTo>
                    <a:pt x="809" y="1305"/>
                    <a:pt x="809" y="1305"/>
                    <a:pt x="809" y="1305"/>
                  </a:cubicBezTo>
                  <a:cubicBezTo>
                    <a:pt x="811" y="1302"/>
                    <a:pt x="811" y="1302"/>
                    <a:pt x="811" y="1302"/>
                  </a:cubicBezTo>
                  <a:cubicBezTo>
                    <a:pt x="809" y="1299"/>
                    <a:pt x="809" y="1299"/>
                    <a:pt x="809" y="1299"/>
                  </a:cubicBezTo>
                  <a:cubicBezTo>
                    <a:pt x="811" y="1302"/>
                    <a:pt x="811" y="1302"/>
                    <a:pt x="811" y="1302"/>
                  </a:cubicBezTo>
                  <a:cubicBezTo>
                    <a:pt x="810" y="1298"/>
                    <a:pt x="810" y="1298"/>
                    <a:pt x="810" y="1298"/>
                  </a:cubicBezTo>
                  <a:cubicBezTo>
                    <a:pt x="810" y="1298"/>
                    <a:pt x="809" y="1298"/>
                    <a:pt x="809" y="1299"/>
                  </a:cubicBezTo>
                  <a:cubicBezTo>
                    <a:pt x="811" y="1302"/>
                    <a:pt x="811" y="1302"/>
                    <a:pt x="811" y="1302"/>
                  </a:cubicBezTo>
                  <a:cubicBezTo>
                    <a:pt x="810" y="1298"/>
                    <a:pt x="810" y="1298"/>
                    <a:pt x="810" y="1298"/>
                  </a:cubicBezTo>
                  <a:cubicBezTo>
                    <a:pt x="811" y="1302"/>
                    <a:pt x="811" y="1302"/>
                    <a:pt x="811" y="1302"/>
                  </a:cubicBezTo>
                  <a:cubicBezTo>
                    <a:pt x="811" y="1298"/>
                    <a:pt x="811" y="1298"/>
                    <a:pt x="811" y="1298"/>
                  </a:cubicBezTo>
                  <a:cubicBezTo>
                    <a:pt x="811" y="1298"/>
                    <a:pt x="810" y="1298"/>
                    <a:pt x="810" y="1298"/>
                  </a:cubicBezTo>
                  <a:cubicBezTo>
                    <a:pt x="811" y="1302"/>
                    <a:pt x="811" y="1302"/>
                    <a:pt x="811" y="1302"/>
                  </a:cubicBezTo>
                  <a:cubicBezTo>
                    <a:pt x="811" y="1298"/>
                    <a:pt x="811" y="1298"/>
                    <a:pt x="811" y="1298"/>
                  </a:cubicBezTo>
                  <a:cubicBezTo>
                    <a:pt x="811" y="1302"/>
                    <a:pt x="811" y="1302"/>
                    <a:pt x="811" y="1302"/>
                  </a:cubicBezTo>
                  <a:cubicBezTo>
                    <a:pt x="812" y="1298"/>
                    <a:pt x="812" y="1298"/>
                    <a:pt x="812" y="1298"/>
                  </a:cubicBezTo>
                  <a:cubicBezTo>
                    <a:pt x="812" y="1298"/>
                    <a:pt x="812" y="1298"/>
                    <a:pt x="811" y="1298"/>
                  </a:cubicBezTo>
                  <a:cubicBezTo>
                    <a:pt x="811" y="1302"/>
                    <a:pt x="811" y="1302"/>
                    <a:pt x="811" y="1302"/>
                  </a:cubicBezTo>
                  <a:cubicBezTo>
                    <a:pt x="812" y="1298"/>
                    <a:pt x="812" y="1298"/>
                    <a:pt x="812" y="1298"/>
                  </a:cubicBezTo>
                  <a:cubicBezTo>
                    <a:pt x="811" y="1301"/>
                    <a:pt x="811" y="1301"/>
                    <a:pt x="811" y="1301"/>
                  </a:cubicBezTo>
                  <a:cubicBezTo>
                    <a:pt x="813" y="1298"/>
                    <a:pt x="813" y="1298"/>
                    <a:pt x="813" y="1298"/>
                  </a:cubicBezTo>
                  <a:cubicBezTo>
                    <a:pt x="812" y="1298"/>
                    <a:pt x="812" y="1298"/>
                    <a:pt x="812" y="1298"/>
                  </a:cubicBezTo>
                  <a:cubicBezTo>
                    <a:pt x="811" y="1301"/>
                    <a:pt x="811" y="1301"/>
                    <a:pt x="811" y="1301"/>
                  </a:cubicBezTo>
                  <a:cubicBezTo>
                    <a:pt x="813" y="1298"/>
                    <a:pt x="813" y="1298"/>
                    <a:pt x="813" y="1298"/>
                  </a:cubicBezTo>
                  <a:cubicBezTo>
                    <a:pt x="813" y="1298"/>
                    <a:pt x="813" y="1298"/>
                    <a:pt x="813" y="1298"/>
                  </a:cubicBezTo>
                  <a:cubicBezTo>
                    <a:pt x="813" y="1298"/>
                    <a:pt x="813" y="1298"/>
                    <a:pt x="813" y="1298"/>
                  </a:cubicBezTo>
                  <a:cubicBezTo>
                    <a:pt x="813" y="1298"/>
                    <a:pt x="813" y="1298"/>
                    <a:pt x="813" y="1298"/>
                  </a:cubicBezTo>
                  <a:cubicBezTo>
                    <a:pt x="813" y="1298"/>
                    <a:pt x="813" y="1298"/>
                    <a:pt x="813" y="1298"/>
                  </a:cubicBezTo>
                  <a:cubicBezTo>
                    <a:pt x="813" y="1298"/>
                    <a:pt x="813" y="1298"/>
                    <a:pt x="813" y="1298"/>
                  </a:cubicBezTo>
                  <a:cubicBezTo>
                    <a:pt x="812" y="1298"/>
                    <a:pt x="811" y="1297"/>
                    <a:pt x="810" y="1297"/>
                  </a:cubicBezTo>
                  <a:cubicBezTo>
                    <a:pt x="797" y="1289"/>
                    <a:pt x="751" y="1261"/>
                    <a:pt x="688" y="1222"/>
                  </a:cubicBezTo>
                  <a:cubicBezTo>
                    <a:pt x="595" y="1164"/>
                    <a:pt x="464" y="1084"/>
                    <a:pt x="354" y="1018"/>
                  </a:cubicBezTo>
                  <a:cubicBezTo>
                    <a:pt x="299" y="985"/>
                    <a:pt x="249" y="955"/>
                    <a:pt x="212" y="934"/>
                  </a:cubicBezTo>
                  <a:cubicBezTo>
                    <a:pt x="193" y="923"/>
                    <a:pt x="177" y="915"/>
                    <a:pt x="166" y="909"/>
                  </a:cubicBezTo>
                  <a:cubicBezTo>
                    <a:pt x="160" y="906"/>
                    <a:pt x="155" y="904"/>
                    <a:pt x="152" y="902"/>
                  </a:cubicBezTo>
                  <a:cubicBezTo>
                    <a:pt x="150" y="901"/>
                    <a:pt x="148" y="901"/>
                    <a:pt x="147" y="900"/>
                  </a:cubicBezTo>
                  <a:cubicBezTo>
                    <a:pt x="145" y="900"/>
                    <a:pt x="144" y="899"/>
                    <a:pt x="143" y="899"/>
                  </a:cubicBezTo>
                  <a:cubicBezTo>
                    <a:pt x="142" y="899"/>
                    <a:pt x="142" y="900"/>
                    <a:pt x="141" y="900"/>
                  </a:cubicBezTo>
                  <a:cubicBezTo>
                    <a:pt x="140" y="900"/>
                    <a:pt x="139" y="901"/>
                    <a:pt x="139" y="902"/>
                  </a:cubicBezTo>
                  <a:cubicBezTo>
                    <a:pt x="138" y="903"/>
                    <a:pt x="138" y="904"/>
                    <a:pt x="138" y="905"/>
                  </a:cubicBezTo>
                  <a:cubicBezTo>
                    <a:pt x="138" y="906"/>
                    <a:pt x="139" y="907"/>
                    <a:pt x="140" y="907"/>
                  </a:cubicBezTo>
                  <a:cubicBezTo>
                    <a:pt x="140" y="907"/>
                    <a:pt x="142" y="909"/>
                    <a:pt x="147" y="911"/>
                  </a:cubicBezTo>
                  <a:cubicBezTo>
                    <a:pt x="182" y="931"/>
                    <a:pt x="338" y="1022"/>
                    <a:pt x="485" y="1111"/>
                  </a:cubicBezTo>
                  <a:cubicBezTo>
                    <a:pt x="559" y="1155"/>
                    <a:pt x="630" y="1199"/>
                    <a:pt x="683" y="1234"/>
                  </a:cubicBezTo>
                  <a:cubicBezTo>
                    <a:pt x="710" y="1251"/>
                    <a:pt x="732" y="1266"/>
                    <a:pt x="747" y="1278"/>
                  </a:cubicBezTo>
                  <a:cubicBezTo>
                    <a:pt x="755" y="1283"/>
                    <a:pt x="761" y="1288"/>
                    <a:pt x="764" y="1292"/>
                  </a:cubicBezTo>
                  <a:cubicBezTo>
                    <a:pt x="766" y="1294"/>
                    <a:pt x="768" y="1295"/>
                    <a:pt x="769" y="1296"/>
                  </a:cubicBezTo>
                  <a:cubicBezTo>
                    <a:pt x="769" y="1297"/>
                    <a:pt x="769" y="1297"/>
                    <a:pt x="769" y="1298"/>
                  </a:cubicBezTo>
                  <a:cubicBezTo>
                    <a:pt x="769" y="1298"/>
                    <a:pt x="769" y="1298"/>
                    <a:pt x="769" y="1298"/>
                  </a:cubicBezTo>
                  <a:cubicBezTo>
                    <a:pt x="770" y="1298"/>
                    <a:pt x="770" y="1298"/>
                    <a:pt x="770" y="1298"/>
                  </a:cubicBezTo>
                  <a:cubicBezTo>
                    <a:pt x="769" y="1298"/>
                    <a:pt x="769" y="1298"/>
                    <a:pt x="769" y="1298"/>
                  </a:cubicBezTo>
                  <a:cubicBezTo>
                    <a:pt x="769" y="1298"/>
                    <a:pt x="769" y="1298"/>
                    <a:pt x="769" y="1298"/>
                  </a:cubicBezTo>
                  <a:cubicBezTo>
                    <a:pt x="770" y="1298"/>
                    <a:pt x="770" y="1298"/>
                    <a:pt x="770" y="1298"/>
                  </a:cubicBezTo>
                  <a:cubicBezTo>
                    <a:pt x="769" y="1298"/>
                    <a:pt x="769" y="1298"/>
                    <a:pt x="769" y="1298"/>
                  </a:cubicBezTo>
                  <a:cubicBezTo>
                    <a:pt x="771" y="1297"/>
                    <a:pt x="771" y="1297"/>
                    <a:pt x="771" y="1297"/>
                  </a:cubicBezTo>
                  <a:cubicBezTo>
                    <a:pt x="769" y="1297"/>
                    <a:pt x="769" y="1297"/>
                    <a:pt x="769" y="1297"/>
                  </a:cubicBezTo>
                  <a:cubicBezTo>
                    <a:pt x="769" y="1298"/>
                    <a:pt x="769" y="1298"/>
                    <a:pt x="769" y="1298"/>
                  </a:cubicBezTo>
                  <a:cubicBezTo>
                    <a:pt x="771" y="1297"/>
                    <a:pt x="771" y="1297"/>
                    <a:pt x="771" y="1297"/>
                  </a:cubicBezTo>
                  <a:cubicBezTo>
                    <a:pt x="769" y="1297"/>
                    <a:pt x="769" y="1297"/>
                    <a:pt x="769" y="1297"/>
                  </a:cubicBezTo>
                  <a:cubicBezTo>
                    <a:pt x="772" y="1297"/>
                    <a:pt x="772" y="1297"/>
                    <a:pt x="772" y="1297"/>
                  </a:cubicBezTo>
                  <a:cubicBezTo>
                    <a:pt x="770" y="1296"/>
                    <a:pt x="770" y="1296"/>
                    <a:pt x="770" y="1296"/>
                  </a:cubicBezTo>
                  <a:cubicBezTo>
                    <a:pt x="770" y="1297"/>
                    <a:pt x="769" y="1297"/>
                    <a:pt x="769" y="1297"/>
                  </a:cubicBezTo>
                  <a:cubicBezTo>
                    <a:pt x="772" y="1297"/>
                    <a:pt x="772" y="1297"/>
                    <a:pt x="772" y="1297"/>
                  </a:cubicBezTo>
                  <a:cubicBezTo>
                    <a:pt x="770" y="1296"/>
                    <a:pt x="770" y="1296"/>
                    <a:pt x="770" y="1296"/>
                  </a:cubicBezTo>
                  <a:cubicBezTo>
                    <a:pt x="773" y="1298"/>
                    <a:pt x="773" y="1298"/>
                    <a:pt x="773" y="1298"/>
                  </a:cubicBezTo>
                  <a:cubicBezTo>
                    <a:pt x="775" y="1295"/>
                    <a:pt x="775" y="1295"/>
                    <a:pt x="775" y="1295"/>
                  </a:cubicBezTo>
                  <a:cubicBezTo>
                    <a:pt x="143" y="913"/>
                    <a:pt x="143" y="913"/>
                    <a:pt x="143" y="913"/>
                  </a:cubicBezTo>
                  <a:cubicBezTo>
                    <a:pt x="141" y="912"/>
                    <a:pt x="139" y="912"/>
                    <a:pt x="138" y="914"/>
                  </a:cubicBezTo>
                  <a:cubicBezTo>
                    <a:pt x="136" y="916"/>
                    <a:pt x="137" y="919"/>
                    <a:pt x="139" y="920"/>
                  </a:cubicBezTo>
                  <a:cubicBezTo>
                    <a:pt x="432" y="1103"/>
                    <a:pt x="432" y="1103"/>
                    <a:pt x="432" y="1103"/>
                  </a:cubicBezTo>
                  <a:cubicBezTo>
                    <a:pt x="139" y="929"/>
                    <a:pt x="139" y="929"/>
                    <a:pt x="139" y="929"/>
                  </a:cubicBezTo>
                  <a:cubicBezTo>
                    <a:pt x="137" y="928"/>
                    <a:pt x="135" y="928"/>
                    <a:pt x="134" y="930"/>
                  </a:cubicBezTo>
                  <a:cubicBezTo>
                    <a:pt x="133" y="931"/>
                    <a:pt x="133" y="932"/>
                    <a:pt x="133" y="932"/>
                  </a:cubicBezTo>
                  <a:cubicBezTo>
                    <a:pt x="133" y="933"/>
                    <a:pt x="133" y="934"/>
                    <a:pt x="133" y="934"/>
                  </a:cubicBezTo>
                  <a:cubicBezTo>
                    <a:pt x="134" y="935"/>
                    <a:pt x="134" y="936"/>
                    <a:pt x="135" y="937"/>
                  </a:cubicBezTo>
                  <a:cubicBezTo>
                    <a:pt x="136" y="938"/>
                    <a:pt x="137" y="939"/>
                    <a:pt x="139" y="941"/>
                  </a:cubicBezTo>
                  <a:cubicBezTo>
                    <a:pt x="147" y="947"/>
                    <a:pt x="161" y="957"/>
                    <a:pt x="181" y="970"/>
                  </a:cubicBezTo>
                  <a:cubicBezTo>
                    <a:pt x="249" y="1015"/>
                    <a:pt x="384" y="1098"/>
                    <a:pt x="500" y="1169"/>
                  </a:cubicBezTo>
                  <a:cubicBezTo>
                    <a:pt x="559" y="1204"/>
                    <a:pt x="613" y="1237"/>
                    <a:pt x="653" y="1260"/>
                  </a:cubicBezTo>
                  <a:cubicBezTo>
                    <a:pt x="672" y="1272"/>
                    <a:pt x="689" y="1282"/>
                    <a:pt x="700" y="1289"/>
                  </a:cubicBezTo>
                  <a:cubicBezTo>
                    <a:pt x="705" y="1292"/>
                    <a:pt x="710" y="1295"/>
                    <a:pt x="713" y="1297"/>
                  </a:cubicBezTo>
                  <a:cubicBezTo>
                    <a:pt x="714" y="1297"/>
                    <a:pt x="715" y="1298"/>
                    <a:pt x="716" y="1299"/>
                  </a:cubicBezTo>
                  <a:cubicBezTo>
                    <a:pt x="716" y="1299"/>
                    <a:pt x="717" y="1299"/>
                    <a:pt x="717" y="1299"/>
                  </a:cubicBezTo>
                  <a:cubicBezTo>
                    <a:pt x="717" y="1299"/>
                    <a:pt x="717" y="1299"/>
                    <a:pt x="717" y="1299"/>
                  </a:cubicBezTo>
                  <a:cubicBezTo>
                    <a:pt x="718" y="1297"/>
                    <a:pt x="718" y="1297"/>
                    <a:pt x="718" y="1297"/>
                  </a:cubicBezTo>
                  <a:cubicBezTo>
                    <a:pt x="717" y="1299"/>
                    <a:pt x="717" y="1299"/>
                    <a:pt x="717" y="1299"/>
                  </a:cubicBezTo>
                  <a:cubicBezTo>
                    <a:pt x="717" y="1299"/>
                    <a:pt x="717" y="1299"/>
                    <a:pt x="717" y="1299"/>
                  </a:cubicBezTo>
                  <a:cubicBezTo>
                    <a:pt x="718" y="1297"/>
                    <a:pt x="718" y="1297"/>
                    <a:pt x="718" y="1297"/>
                  </a:cubicBezTo>
                  <a:cubicBezTo>
                    <a:pt x="717" y="1299"/>
                    <a:pt x="717" y="1299"/>
                    <a:pt x="717" y="1299"/>
                  </a:cubicBezTo>
                  <a:cubicBezTo>
                    <a:pt x="719" y="1296"/>
                    <a:pt x="719" y="1296"/>
                    <a:pt x="719" y="1296"/>
                  </a:cubicBezTo>
                  <a:cubicBezTo>
                    <a:pt x="717" y="1299"/>
                    <a:pt x="717" y="1299"/>
                    <a:pt x="717" y="1299"/>
                  </a:cubicBezTo>
                  <a:cubicBezTo>
                    <a:pt x="717" y="1299"/>
                    <a:pt x="717" y="1299"/>
                    <a:pt x="717" y="1299"/>
                  </a:cubicBezTo>
                  <a:cubicBezTo>
                    <a:pt x="719" y="1296"/>
                    <a:pt x="719" y="1296"/>
                    <a:pt x="719" y="1296"/>
                  </a:cubicBezTo>
                  <a:cubicBezTo>
                    <a:pt x="717" y="1299"/>
                    <a:pt x="717" y="1299"/>
                    <a:pt x="717" y="1299"/>
                  </a:cubicBezTo>
                  <a:cubicBezTo>
                    <a:pt x="719" y="1296"/>
                    <a:pt x="719" y="1296"/>
                    <a:pt x="719" y="1296"/>
                  </a:cubicBezTo>
                  <a:cubicBezTo>
                    <a:pt x="716" y="1299"/>
                    <a:pt x="716" y="1299"/>
                    <a:pt x="716" y="1299"/>
                  </a:cubicBezTo>
                  <a:cubicBezTo>
                    <a:pt x="717" y="1299"/>
                    <a:pt x="717" y="1299"/>
                    <a:pt x="717" y="1299"/>
                  </a:cubicBezTo>
                  <a:cubicBezTo>
                    <a:pt x="719" y="1296"/>
                    <a:pt x="719" y="1296"/>
                    <a:pt x="719" y="1296"/>
                  </a:cubicBezTo>
                  <a:cubicBezTo>
                    <a:pt x="716" y="1299"/>
                    <a:pt x="716" y="1299"/>
                    <a:pt x="716" y="1299"/>
                  </a:cubicBezTo>
                  <a:cubicBezTo>
                    <a:pt x="719" y="1296"/>
                    <a:pt x="719" y="1296"/>
                    <a:pt x="719" y="1296"/>
                  </a:cubicBezTo>
                  <a:cubicBezTo>
                    <a:pt x="719" y="1296"/>
                    <a:pt x="719" y="1296"/>
                    <a:pt x="719" y="1296"/>
                  </a:cubicBezTo>
                  <a:cubicBezTo>
                    <a:pt x="721" y="1292"/>
                    <a:pt x="721" y="1292"/>
                    <a:pt x="721" y="1292"/>
                  </a:cubicBezTo>
                  <a:cubicBezTo>
                    <a:pt x="721" y="1292"/>
                    <a:pt x="585" y="1205"/>
                    <a:pt x="444" y="1117"/>
                  </a:cubicBezTo>
                  <a:cubicBezTo>
                    <a:pt x="374" y="1073"/>
                    <a:pt x="302" y="1029"/>
                    <a:pt x="246" y="996"/>
                  </a:cubicBezTo>
                  <a:cubicBezTo>
                    <a:pt x="218" y="979"/>
                    <a:pt x="194" y="966"/>
                    <a:pt x="176" y="956"/>
                  </a:cubicBezTo>
                  <a:cubicBezTo>
                    <a:pt x="166" y="951"/>
                    <a:pt x="159" y="947"/>
                    <a:pt x="153" y="945"/>
                  </a:cubicBezTo>
                  <a:cubicBezTo>
                    <a:pt x="150" y="943"/>
                    <a:pt x="147" y="942"/>
                    <a:pt x="145" y="942"/>
                  </a:cubicBezTo>
                  <a:cubicBezTo>
                    <a:pt x="143" y="941"/>
                    <a:pt x="141" y="941"/>
                    <a:pt x="139" y="940"/>
                  </a:cubicBezTo>
                  <a:cubicBezTo>
                    <a:pt x="138" y="940"/>
                    <a:pt x="137" y="941"/>
                    <a:pt x="137" y="941"/>
                  </a:cubicBezTo>
                  <a:cubicBezTo>
                    <a:pt x="136" y="941"/>
                    <a:pt x="135" y="942"/>
                    <a:pt x="134" y="943"/>
                  </a:cubicBezTo>
                  <a:cubicBezTo>
                    <a:pt x="133" y="944"/>
                    <a:pt x="133" y="945"/>
                    <a:pt x="133" y="946"/>
                  </a:cubicBezTo>
                  <a:cubicBezTo>
                    <a:pt x="134" y="947"/>
                    <a:pt x="134" y="948"/>
                    <a:pt x="135" y="948"/>
                  </a:cubicBezTo>
                  <a:cubicBezTo>
                    <a:pt x="135" y="948"/>
                    <a:pt x="137" y="950"/>
                    <a:pt x="141" y="952"/>
                  </a:cubicBezTo>
                  <a:cubicBezTo>
                    <a:pt x="172" y="971"/>
                    <a:pt x="309" y="1054"/>
                    <a:pt x="439" y="1134"/>
                  </a:cubicBezTo>
                  <a:cubicBezTo>
                    <a:pt x="504" y="1174"/>
                    <a:pt x="567" y="1213"/>
                    <a:pt x="613" y="1243"/>
                  </a:cubicBezTo>
                  <a:cubicBezTo>
                    <a:pt x="637" y="1257"/>
                    <a:pt x="656" y="1270"/>
                    <a:pt x="670" y="1279"/>
                  </a:cubicBezTo>
                  <a:cubicBezTo>
                    <a:pt x="676" y="1284"/>
                    <a:pt x="681" y="1287"/>
                    <a:pt x="685" y="1290"/>
                  </a:cubicBezTo>
                  <a:cubicBezTo>
                    <a:pt x="687" y="1291"/>
                    <a:pt x="688" y="1292"/>
                    <a:pt x="689" y="1293"/>
                  </a:cubicBezTo>
                  <a:cubicBezTo>
                    <a:pt x="689" y="1294"/>
                    <a:pt x="689" y="1294"/>
                    <a:pt x="689" y="1294"/>
                  </a:cubicBezTo>
                  <a:cubicBezTo>
                    <a:pt x="691" y="1293"/>
                    <a:pt x="691" y="1293"/>
                    <a:pt x="691" y="1293"/>
                  </a:cubicBezTo>
                  <a:cubicBezTo>
                    <a:pt x="689" y="1294"/>
                    <a:pt x="689" y="1294"/>
                    <a:pt x="689" y="1294"/>
                  </a:cubicBezTo>
                  <a:cubicBezTo>
                    <a:pt x="689" y="1294"/>
                    <a:pt x="689" y="1294"/>
                    <a:pt x="689" y="1294"/>
                  </a:cubicBezTo>
                  <a:cubicBezTo>
                    <a:pt x="691" y="1293"/>
                    <a:pt x="691" y="1293"/>
                    <a:pt x="691" y="1293"/>
                  </a:cubicBezTo>
                  <a:cubicBezTo>
                    <a:pt x="689" y="1294"/>
                    <a:pt x="689" y="1294"/>
                    <a:pt x="689" y="1294"/>
                  </a:cubicBezTo>
                  <a:cubicBezTo>
                    <a:pt x="692" y="1292"/>
                    <a:pt x="692" y="1292"/>
                    <a:pt x="692" y="1292"/>
                  </a:cubicBezTo>
                  <a:cubicBezTo>
                    <a:pt x="689" y="1292"/>
                    <a:pt x="689" y="1292"/>
                    <a:pt x="689" y="1292"/>
                  </a:cubicBezTo>
                  <a:cubicBezTo>
                    <a:pt x="689" y="1293"/>
                    <a:pt x="689" y="1293"/>
                    <a:pt x="689" y="1294"/>
                  </a:cubicBezTo>
                  <a:cubicBezTo>
                    <a:pt x="692" y="1292"/>
                    <a:pt x="692" y="1292"/>
                    <a:pt x="692" y="1292"/>
                  </a:cubicBezTo>
                  <a:cubicBezTo>
                    <a:pt x="689" y="1292"/>
                    <a:pt x="689" y="1292"/>
                    <a:pt x="689" y="1292"/>
                  </a:cubicBezTo>
                  <a:cubicBezTo>
                    <a:pt x="693" y="1292"/>
                    <a:pt x="693" y="1292"/>
                    <a:pt x="693" y="1292"/>
                  </a:cubicBezTo>
                  <a:cubicBezTo>
                    <a:pt x="689" y="1290"/>
                    <a:pt x="689" y="1290"/>
                    <a:pt x="689" y="1290"/>
                  </a:cubicBezTo>
                  <a:cubicBezTo>
                    <a:pt x="689" y="1291"/>
                    <a:pt x="689" y="1292"/>
                    <a:pt x="689" y="1292"/>
                  </a:cubicBezTo>
                  <a:cubicBezTo>
                    <a:pt x="693" y="1292"/>
                    <a:pt x="693" y="1292"/>
                    <a:pt x="693" y="1292"/>
                  </a:cubicBezTo>
                  <a:cubicBezTo>
                    <a:pt x="689" y="1290"/>
                    <a:pt x="689" y="1290"/>
                    <a:pt x="689" y="1290"/>
                  </a:cubicBezTo>
                  <a:cubicBezTo>
                    <a:pt x="689" y="1290"/>
                    <a:pt x="689" y="1290"/>
                    <a:pt x="689" y="1290"/>
                  </a:cubicBezTo>
                  <a:cubicBezTo>
                    <a:pt x="693" y="1292"/>
                    <a:pt x="693" y="1292"/>
                    <a:pt x="693" y="1292"/>
                  </a:cubicBezTo>
                  <a:cubicBezTo>
                    <a:pt x="691" y="1289"/>
                    <a:pt x="691" y="1289"/>
                    <a:pt x="691" y="1289"/>
                  </a:cubicBezTo>
                  <a:cubicBezTo>
                    <a:pt x="691" y="1289"/>
                    <a:pt x="690" y="1289"/>
                    <a:pt x="689" y="1290"/>
                  </a:cubicBezTo>
                  <a:cubicBezTo>
                    <a:pt x="693" y="1292"/>
                    <a:pt x="693" y="1292"/>
                    <a:pt x="693" y="1292"/>
                  </a:cubicBezTo>
                  <a:cubicBezTo>
                    <a:pt x="691" y="1289"/>
                    <a:pt x="691" y="1289"/>
                    <a:pt x="691" y="1289"/>
                  </a:cubicBezTo>
                  <a:cubicBezTo>
                    <a:pt x="693" y="1292"/>
                    <a:pt x="693" y="1292"/>
                    <a:pt x="693" y="1292"/>
                  </a:cubicBezTo>
                  <a:cubicBezTo>
                    <a:pt x="693" y="1288"/>
                    <a:pt x="693" y="1288"/>
                    <a:pt x="693" y="1288"/>
                  </a:cubicBezTo>
                  <a:cubicBezTo>
                    <a:pt x="692" y="1288"/>
                    <a:pt x="692" y="1288"/>
                    <a:pt x="691" y="1289"/>
                  </a:cubicBezTo>
                  <a:cubicBezTo>
                    <a:pt x="693" y="1292"/>
                    <a:pt x="693" y="1292"/>
                    <a:pt x="693" y="1292"/>
                  </a:cubicBezTo>
                  <a:cubicBezTo>
                    <a:pt x="693" y="1288"/>
                    <a:pt x="693" y="1288"/>
                    <a:pt x="693" y="1288"/>
                  </a:cubicBezTo>
                  <a:cubicBezTo>
                    <a:pt x="693" y="1290"/>
                    <a:pt x="693" y="1290"/>
                    <a:pt x="693" y="1290"/>
                  </a:cubicBezTo>
                  <a:cubicBezTo>
                    <a:pt x="693" y="1288"/>
                    <a:pt x="693" y="1288"/>
                    <a:pt x="693" y="1288"/>
                  </a:cubicBezTo>
                  <a:cubicBezTo>
                    <a:pt x="693" y="1288"/>
                    <a:pt x="693" y="1288"/>
                    <a:pt x="693" y="1288"/>
                  </a:cubicBezTo>
                  <a:cubicBezTo>
                    <a:pt x="693" y="1290"/>
                    <a:pt x="693" y="1290"/>
                    <a:pt x="693" y="1290"/>
                  </a:cubicBezTo>
                  <a:cubicBezTo>
                    <a:pt x="693" y="1288"/>
                    <a:pt x="693" y="1288"/>
                    <a:pt x="693" y="1288"/>
                  </a:cubicBezTo>
                  <a:cubicBezTo>
                    <a:pt x="693" y="1288"/>
                    <a:pt x="692" y="1288"/>
                    <a:pt x="690" y="1287"/>
                  </a:cubicBezTo>
                  <a:cubicBezTo>
                    <a:pt x="684" y="1284"/>
                    <a:pt x="670" y="1277"/>
                    <a:pt x="652" y="1266"/>
                  </a:cubicBezTo>
                  <a:cubicBezTo>
                    <a:pt x="588" y="1229"/>
                    <a:pt x="461" y="1152"/>
                    <a:pt x="350" y="1084"/>
                  </a:cubicBezTo>
                  <a:cubicBezTo>
                    <a:pt x="294" y="1050"/>
                    <a:pt x="242" y="1018"/>
                    <a:pt x="204" y="995"/>
                  </a:cubicBezTo>
                  <a:cubicBezTo>
                    <a:pt x="185" y="983"/>
                    <a:pt x="169" y="974"/>
                    <a:pt x="157" y="967"/>
                  </a:cubicBezTo>
                  <a:cubicBezTo>
                    <a:pt x="152" y="964"/>
                    <a:pt x="147" y="961"/>
                    <a:pt x="144" y="960"/>
                  </a:cubicBezTo>
                  <a:cubicBezTo>
                    <a:pt x="142" y="959"/>
                    <a:pt x="141" y="958"/>
                    <a:pt x="140" y="958"/>
                  </a:cubicBezTo>
                  <a:cubicBezTo>
                    <a:pt x="140" y="957"/>
                    <a:pt x="139" y="957"/>
                    <a:pt x="139" y="957"/>
                  </a:cubicBezTo>
                  <a:cubicBezTo>
                    <a:pt x="138" y="957"/>
                    <a:pt x="138" y="957"/>
                    <a:pt x="138" y="957"/>
                  </a:cubicBezTo>
                  <a:cubicBezTo>
                    <a:pt x="138" y="957"/>
                    <a:pt x="137" y="957"/>
                    <a:pt x="137" y="957"/>
                  </a:cubicBezTo>
                  <a:cubicBezTo>
                    <a:pt x="136" y="957"/>
                    <a:pt x="136" y="957"/>
                    <a:pt x="135" y="957"/>
                  </a:cubicBezTo>
                  <a:cubicBezTo>
                    <a:pt x="135" y="957"/>
                    <a:pt x="134" y="958"/>
                    <a:pt x="133" y="958"/>
                  </a:cubicBezTo>
                  <a:cubicBezTo>
                    <a:pt x="137" y="961"/>
                    <a:pt x="137" y="961"/>
                    <a:pt x="137" y="961"/>
                  </a:cubicBezTo>
                  <a:cubicBezTo>
                    <a:pt x="133" y="958"/>
                    <a:pt x="133" y="958"/>
                    <a:pt x="133" y="958"/>
                  </a:cubicBezTo>
                  <a:cubicBezTo>
                    <a:pt x="133" y="959"/>
                    <a:pt x="133" y="960"/>
                    <a:pt x="133" y="961"/>
                  </a:cubicBezTo>
                  <a:cubicBezTo>
                    <a:pt x="133" y="962"/>
                    <a:pt x="133" y="962"/>
                    <a:pt x="133" y="963"/>
                  </a:cubicBezTo>
                  <a:cubicBezTo>
                    <a:pt x="133" y="963"/>
                    <a:pt x="134" y="963"/>
                    <a:pt x="134" y="964"/>
                  </a:cubicBezTo>
                  <a:cubicBezTo>
                    <a:pt x="134" y="964"/>
                    <a:pt x="135" y="964"/>
                    <a:pt x="135" y="965"/>
                  </a:cubicBezTo>
                  <a:cubicBezTo>
                    <a:pt x="137" y="966"/>
                    <a:pt x="141" y="969"/>
                    <a:pt x="146" y="972"/>
                  </a:cubicBezTo>
                  <a:cubicBezTo>
                    <a:pt x="184" y="998"/>
                    <a:pt x="312" y="1078"/>
                    <a:pt x="430" y="1151"/>
                  </a:cubicBezTo>
                  <a:cubicBezTo>
                    <a:pt x="549" y="1224"/>
                    <a:pt x="658" y="1291"/>
                    <a:pt x="658" y="1291"/>
                  </a:cubicBezTo>
                  <a:cubicBezTo>
                    <a:pt x="660" y="1287"/>
                    <a:pt x="660" y="1287"/>
                    <a:pt x="660" y="1287"/>
                  </a:cubicBezTo>
                  <a:cubicBezTo>
                    <a:pt x="662" y="1284"/>
                    <a:pt x="662" y="1284"/>
                    <a:pt x="662" y="1284"/>
                  </a:cubicBezTo>
                  <a:cubicBezTo>
                    <a:pt x="136" y="974"/>
                    <a:pt x="136" y="974"/>
                    <a:pt x="136" y="974"/>
                  </a:cubicBezTo>
                  <a:cubicBezTo>
                    <a:pt x="134" y="973"/>
                    <a:pt x="132" y="974"/>
                    <a:pt x="131" y="975"/>
                  </a:cubicBezTo>
                  <a:cubicBezTo>
                    <a:pt x="130" y="977"/>
                    <a:pt x="130" y="980"/>
                    <a:pt x="132" y="981"/>
                  </a:cubicBezTo>
                  <a:cubicBezTo>
                    <a:pt x="629" y="1291"/>
                    <a:pt x="629" y="1291"/>
                    <a:pt x="629" y="1291"/>
                  </a:cubicBezTo>
                  <a:cubicBezTo>
                    <a:pt x="631" y="1288"/>
                    <a:pt x="631" y="1288"/>
                    <a:pt x="631" y="1288"/>
                  </a:cubicBezTo>
                  <a:cubicBezTo>
                    <a:pt x="628" y="1285"/>
                    <a:pt x="628" y="1285"/>
                    <a:pt x="628" y="1285"/>
                  </a:cubicBezTo>
                  <a:cubicBezTo>
                    <a:pt x="631" y="1288"/>
                    <a:pt x="631" y="1288"/>
                    <a:pt x="631" y="1288"/>
                  </a:cubicBezTo>
                  <a:cubicBezTo>
                    <a:pt x="630" y="1284"/>
                    <a:pt x="630" y="1284"/>
                    <a:pt x="630" y="1284"/>
                  </a:cubicBezTo>
                  <a:cubicBezTo>
                    <a:pt x="629" y="1284"/>
                    <a:pt x="628" y="1285"/>
                    <a:pt x="628" y="1285"/>
                  </a:cubicBezTo>
                  <a:cubicBezTo>
                    <a:pt x="631" y="1288"/>
                    <a:pt x="631" y="1288"/>
                    <a:pt x="631" y="1288"/>
                  </a:cubicBezTo>
                  <a:cubicBezTo>
                    <a:pt x="630" y="1284"/>
                    <a:pt x="630" y="1284"/>
                    <a:pt x="630" y="1284"/>
                  </a:cubicBezTo>
                  <a:cubicBezTo>
                    <a:pt x="631" y="1288"/>
                    <a:pt x="631" y="1288"/>
                    <a:pt x="631" y="1288"/>
                  </a:cubicBezTo>
                  <a:cubicBezTo>
                    <a:pt x="631" y="1284"/>
                    <a:pt x="631" y="1284"/>
                    <a:pt x="631" y="1284"/>
                  </a:cubicBezTo>
                  <a:cubicBezTo>
                    <a:pt x="630" y="1284"/>
                    <a:pt x="630" y="1284"/>
                    <a:pt x="630" y="1284"/>
                  </a:cubicBezTo>
                  <a:cubicBezTo>
                    <a:pt x="631" y="1288"/>
                    <a:pt x="631" y="1288"/>
                    <a:pt x="631" y="1288"/>
                  </a:cubicBezTo>
                  <a:cubicBezTo>
                    <a:pt x="631" y="1284"/>
                    <a:pt x="631" y="1284"/>
                    <a:pt x="631" y="1284"/>
                  </a:cubicBezTo>
                  <a:cubicBezTo>
                    <a:pt x="631" y="1288"/>
                    <a:pt x="631" y="1288"/>
                    <a:pt x="631" y="1288"/>
                  </a:cubicBezTo>
                  <a:cubicBezTo>
                    <a:pt x="632" y="1284"/>
                    <a:pt x="632" y="1284"/>
                    <a:pt x="632" y="1284"/>
                  </a:cubicBezTo>
                  <a:cubicBezTo>
                    <a:pt x="632" y="1284"/>
                    <a:pt x="632" y="1284"/>
                    <a:pt x="631" y="1284"/>
                  </a:cubicBezTo>
                  <a:cubicBezTo>
                    <a:pt x="631" y="1288"/>
                    <a:pt x="631" y="1288"/>
                    <a:pt x="631" y="1288"/>
                  </a:cubicBezTo>
                  <a:cubicBezTo>
                    <a:pt x="632" y="1284"/>
                    <a:pt x="632" y="1284"/>
                    <a:pt x="632" y="1284"/>
                  </a:cubicBezTo>
                  <a:cubicBezTo>
                    <a:pt x="631" y="1287"/>
                    <a:pt x="631" y="1287"/>
                    <a:pt x="631" y="1287"/>
                  </a:cubicBezTo>
                  <a:cubicBezTo>
                    <a:pt x="632" y="1284"/>
                    <a:pt x="632" y="1284"/>
                    <a:pt x="632" y="1284"/>
                  </a:cubicBezTo>
                  <a:cubicBezTo>
                    <a:pt x="632" y="1284"/>
                    <a:pt x="632" y="1284"/>
                    <a:pt x="632" y="1284"/>
                  </a:cubicBezTo>
                  <a:cubicBezTo>
                    <a:pt x="631" y="1287"/>
                    <a:pt x="631" y="1287"/>
                    <a:pt x="631" y="1287"/>
                  </a:cubicBezTo>
                  <a:cubicBezTo>
                    <a:pt x="632" y="1284"/>
                    <a:pt x="632" y="1284"/>
                    <a:pt x="632" y="1284"/>
                  </a:cubicBezTo>
                  <a:cubicBezTo>
                    <a:pt x="632" y="1284"/>
                    <a:pt x="632" y="1284"/>
                    <a:pt x="632" y="1284"/>
                  </a:cubicBezTo>
                  <a:cubicBezTo>
                    <a:pt x="632" y="1284"/>
                    <a:pt x="631" y="1283"/>
                    <a:pt x="630" y="1283"/>
                  </a:cubicBezTo>
                  <a:cubicBezTo>
                    <a:pt x="619" y="1277"/>
                    <a:pt x="583" y="1256"/>
                    <a:pt x="534" y="1227"/>
                  </a:cubicBezTo>
                  <a:cubicBezTo>
                    <a:pt x="462" y="1183"/>
                    <a:pt x="361" y="1123"/>
                    <a:pt x="279" y="1074"/>
                  </a:cubicBezTo>
                  <a:cubicBezTo>
                    <a:pt x="238" y="1049"/>
                    <a:pt x="202" y="1027"/>
                    <a:pt x="175" y="1011"/>
                  </a:cubicBezTo>
                  <a:cubicBezTo>
                    <a:pt x="162" y="1003"/>
                    <a:pt x="152" y="997"/>
                    <a:pt x="144" y="993"/>
                  </a:cubicBezTo>
                  <a:cubicBezTo>
                    <a:pt x="141" y="990"/>
                    <a:pt x="138" y="989"/>
                    <a:pt x="136" y="987"/>
                  </a:cubicBezTo>
                  <a:cubicBezTo>
                    <a:pt x="135" y="987"/>
                    <a:pt x="134" y="986"/>
                    <a:pt x="134" y="986"/>
                  </a:cubicBezTo>
                  <a:cubicBezTo>
                    <a:pt x="133" y="986"/>
                    <a:pt x="133" y="986"/>
                    <a:pt x="133" y="986"/>
                  </a:cubicBezTo>
                  <a:cubicBezTo>
                    <a:pt x="133" y="986"/>
                    <a:pt x="133" y="986"/>
                    <a:pt x="133" y="986"/>
                  </a:cubicBezTo>
                  <a:cubicBezTo>
                    <a:pt x="133" y="986"/>
                    <a:pt x="133" y="986"/>
                    <a:pt x="133" y="986"/>
                  </a:cubicBezTo>
                  <a:cubicBezTo>
                    <a:pt x="133" y="986"/>
                    <a:pt x="133" y="986"/>
                    <a:pt x="133" y="986"/>
                  </a:cubicBezTo>
                  <a:cubicBezTo>
                    <a:pt x="132" y="985"/>
                    <a:pt x="132" y="985"/>
                    <a:pt x="132" y="985"/>
                  </a:cubicBezTo>
                  <a:cubicBezTo>
                    <a:pt x="130" y="985"/>
                    <a:pt x="128" y="985"/>
                    <a:pt x="127" y="987"/>
                  </a:cubicBezTo>
                  <a:cubicBezTo>
                    <a:pt x="127" y="988"/>
                    <a:pt x="127" y="989"/>
                    <a:pt x="127" y="990"/>
                  </a:cubicBezTo>
                  <a:cubicBezTo>
                    <a:pt x="127" y="991"/>
                    <a:pt x="127" y="992"/>
                    <a:pt x="127" y="993"/>
                  </a:cubicBezTo>
                  <a:cubicBezTo>
                    <a:pt x="128" y="994"/>
                    <a:pt x="129" y="995"/>
                    <a:pt x="131" y="997"/>
                  </a:cubicBezTo>
                  <a:cubicBezTo>
                    <a:pt x="134" y="1000"/>
                    <a:pt x="138" y="1003"/>
                    <a:pt x="143" y="1007"/>
                  </a:cubicBezTo>
                  <a:cubicBezTo>
                    <a:pt x="163" y="1023"/>
                    <a:pt x="202" y="1048"/>
                    <a:pt x="249" y="1078"/>
                  </a:cubicBezTo>
                  <a:cubicBezTo>
                    <a:pt x="390" y="1165"/>
                    <a:pt x="603" y="1289"/>
                    <a:pt x="603" y="1289"/>
                  </a:cubicBezTo>
                  <a:cubicBezTo>
                    <a:pt x="605" y="1286"/>
                    <a:pt x="605" y="1286"/>
                    <a:pt x="605" y="1286"/>
                  </a:cubicBezTo>
                  <a:cubicBezTo>
                    <a:pt x="602" y="1283"/>
                    <a:pt x="602" y="1283"/>
                    <a:pt x="602" y="1283"/>
                  </a:cubicBezTo>
                  <a:cubicBezTo>
                    <a:pt x="605" y="1286"/>
                    <a:pt x="605" y="1286"/>
                    <a:pt x="605" y="1286"/>
                  </a:cubicBezTo>
                  <a:cubicBezTo>
                    <a:pt x="604" y="1282"/>
                    <a:pt x="604" y="1282"/>
                    <a:pt x="604" y="1282"/>
                  </a:cubicBezTo>
                  <a:cubicBezTo>
                    <a:pt x="603" y="1282"/>
                    <a:pt x="602" y="1283"/>
                    <a:pt x="602" y="1283"/>
                  </a:cubicBezTo>
                  <a:cubicBezTo>
                    <a:pt x="605" y="1286"/>
                    <a:pt x="605" y="1286"/>
                    <a:pt x="605" y="1286"/>
                  </a:cubicBezTo>
                  <a:cubicBezTo>
                    <a:pt x="604" y="1282"/>
                    <a:pt x="604" y="1282"/>
                    <a:pt x="604" y="1282"/>
                  </a:cubicBezTo>
                  <a:cubicBezTo>
                    <a:pt x="605" y="1285"/>
                    <a:pt x="605" y="1285"/>
                    <a:pt x="605" y="1285"/>
                  </a:cubicBezTo>
                  <a:cubicBezTo>
                    <a:pt x="605" y="1282"/>
                    <a:pt x="605" y="1282"/>
                    <a:pt x="605" y="1282"/>
                  </a:cubicBezTo>
                  <a:cubicBezTo>
                    <a:pt x="605" y="1282"/>
                    <a:pt x="604" y="1282"/>
                    <a:pt x="604" y="1282"/>
                  </a:cubicBezTo>
                  <a:cubicBezTo>
                    <a:pt x="605" y="1285"/>
                    <a:pt x="605" y="1285"/>
                    <a:pt x="605" y="1285"/>
                  </a:cubicBezTo>
                  <a:cubicBezTo>
                    <a:pt x="605" y="1282"/>
                    <a:pt x="605" y="1282"/>
                    <a:pt x="605" y="1282"/>
                  </a:cubicBezTo>
                  <a:cubicBezTo>
                    <a:pt x="605" y="1284"/>
                    <a:pt x="605" y="1284"/>
                    <a:pt x="605" y="1284"/>
                  </a:cubicBezTo>
                  <a:cubicBezTo>
                    <a:pt x="605" y="1282"/>
                    <a:pt x="605" y="1282"/>
                    <a:pt x="605" y="1282"/>
                  </a:cubicBezTo>
                  <a:cubicBezTo>
                    <a:pt x="605" y="1282"/>
                    <a:pt x="605" y="1282"/>
                    <a:pt x="605" y="1282"/>
                  </a:cubicBezTo>
                  <a:cubicBezTo>
                    <a:pt x="605" y="1284"/>
                    <a:pt x="605" y="1284"/>
                    <a:pt x="605" y="1284"/>
                  </a:cubicBezTo>
                  <a:cubicBezTo>
                    <a:pt x="605" y="1282"/>
                    <a:pt x="605" y="1282"/>
                    <a:pt x="605" y="1282"/>
                  </a:cubicBezTo>
                  <a:cubicBezTo>
                    <a:pt x="605" y="1282"/>
                    <a:pt x="604" y="1281"/>
                    <a:pt x="603" y="1281"/>
                  </a:cubicBezTo>
                  <a:cubicBezTo>
                    <a:pt x="598" y="1279"/>
                    <a:pt x="586" y="1272"/>
                    <a:pt x="571" y="1263"/>
                  </a:cubicBezTo>
                  <a:cubicBezTo>
                    <a:pt x="516" y="1232"/>
                    <a:pt x="408" y="1167"/>
                    <a:pt x="313" y="1110"/>
                  </a:cubicBezTo>
                  <a:cubicBezTo>
                    <a:pt x="265" y="1081"/>
                    <a:pt x="221" y="1055"/>
                    <a:pt x="187" y="1035"/>
                  </a:cubicBezTo>
                  <a:cubicBezTo>
                    <a:pt x="170" y="1025"/>
                    <a:pt x="157" y="1017"/>
                    <a:pt x="146" y="1012"/>
                  </a:cubicBezTo>
                  <a:cubicBezTo>
                    <a:pt x="141" y="1009"/>
                    <a:pt x="137" y="1007"/>
                    <a:pt x="134" y="1005"/>
                  </a:cubicBezTo>
                  <a:cubicBezTo>
                    <a:pt x="132" y="1005"/>
                    <a:pt x="131" y="1004"/>
                    <a:pt x="130" y="1004"/>
                  </a:cubicBezTo>
                  <a:cubicBezTo>
                    <a:pt x="129" y="1003"/>
                    <a:pt x="129" y="1003"/>
                    <a:pt x="128" y="1003"/>
                  </a:cubicBezTo>
                  <a:cubicBezTo>
                    <a:pt x="128" y="1003"/>
                    <a:pt x="127" y="1003"/>
                    <a:pt x="126" y="1003"/>
                  </a:cubicBezTo>
                  <a:cubicBezTo>
                    <a:pt x="126" y="1003"/>
                    <a:pt x="125" y="1003"/>
                    <a:pt x="125" y="1003"/>
                  </a:cubicBezTo>
                  <a:cubicBezTo>
                    <a:pt x="124" y="1003"/>
                    <a:pt x="123" y="1004"/>
                    <a:pt x="123" y="1005"/>
                  </a:cubicBezTo>
                  <a:cubicBezTo>
                    <a:pt x="126" y="1007"/>
                    <a:pt x="126" y="1007"/>
                    <a:pt x="126" y="1007"/>
                  </a:cubicBezTo>
                  <a:cubicBezTo>
                    <a:pt x="123" y="1005"/>
                    <a:pt x="123" y="1005"/>
                    <a:pt x="123" y="1005"/>
                  </a:cubicBezTo>
                  <a:cubicBezTo>
                    <a:pt x="122" y="1006"/>
                    <a:pt x="122" y="1006"/>
                    <a:pt x="122" y="1007"/>
                  </a:cubicBezTo>
                  <a:cubicBezTo>
                    <a:pt x="122" y="1008"/>
                    <a:pt x="122" y="1008"/>
                    <a:pt x="122" y="1009"/>
                  </a:cubicBezTo>
                  <a:cubicBezTo>
                    <a:pt x="123" y="1009"/>
                    <a:pt x="123" y="1010"/>
                    <a:pt x="123" y="1010"/>
                  </a:cubicBezTo>
                  <a:cubicBezTo>
                    <a:pt x="124" y="1010"/>
                    <a:pt x="124" y="1011"/>
                    <a:pt x="124" y="1011"/>
                  </a:cubicBezTo>
                  <a:cubicBezTo>
                    <a:pt x="126" y="1012"/>
                    <a:pt x="129" y="1014"/>
                    <a:pt x="133" y="1017"/>
                  </a:cubicBezTo>
                  <a:cubicBezTo>
                    <a:pt x="165" y="1039"/>
                    <a:pt x="272" y="1105"/>
                    <a:pt x="371" y="1166"/>
                  </a:cubicBezTo>
                  <a:cubicBezTo>
                    <a:pt x="470" y="1227"/>
                    <a:pt x="560" y="1283"/>
                    <a:pt x="560" y="1283"/>
                  </a:cubicBezTo>
                  <a:cubicBezTo>
                    <a:pt x="562" y="1280"/>
                    <a:pt x="562" y="1280"/>
                    <a:pt x="562" y="1280"/>
                  </a:cubicBezTo>
                  <a:cubicBezTo>
                    <a:pt x="564" y="1276"/>
                    <a:pt x="564" y="1276"/>
                    <a:pt x="564" y="1276"/>
                  </a:cubicBezTo>
                  <a:cubicBezTo>
                    <a:pt x="130" y="1025"/>
                    <a:pt x="130" y="1025"/>
                    <a:pt x="130" y="1025"/>
                  </a:cubicBezTo>
                  <a:cubicBezTo>
                    <a:pt x="128" y="1024"/>
                    <a:pt x="126" y="1024"/>
                    <a:pt x="124" y="1026"/>
                  </a:cubicBezTo>
                  <a:cubicBezTo>
                    <a:pt x="123" y="1028"/>
                    <a:pt x="124" y="1030"/>
                    <a:pt x="126" y="1031"/>
                  </a:cubicBezTo>
                  <a:cubicBezTo>
                    <a:pt x="259" y="1115"/>
                    <a:pt x="259" y="1115"/>
                    <a:pt x="259" y="1115"/>
                  </a:cubicBezTo>
                  <a:cubicBezTo>
                    <a:pt x="127" y="1037"/>
                    <a:pt x="127" y="1037"/>
                    <a:pt x="127" y="1037"/>
                  </a:cubicBezTo>
                  <a:cubicBezTo>
                    <a:pt x="125" y="1036"/>
                    <a:pt x="122" y="1036"/>
                    <a:pt x="121" y="1038"/>
                  </a:cubicBezTo>
                  <a:cubicBezTo>
                    <a:pt x="120" y="1040"/>
                    <a:pt x="121" y="1042"/>
                    <a:pt x="123" y="1043"/>
                  </a:cubicBezTo>
                  <a:cubicBezTo>
                    <a:pt x="283" y="1144"/>
                    <a:pt x="283" y="1144"/>
                    <a:pt x="283" y="1144"/>
                  </a:cubicBezTo>
                  <a:cubicBezTo>
                    <a:pt x="124" y="1051"/>
                    <a:pt x="124" y="1051"/>
                    <a:pt x="124" y="1051"/>
                  </a:cubicBezTo>
                  <a:cubicBezTo>
                    <a:pt x="123" y="1050"/>
                    <a:pt x="120" y="1051"/>
                    <a:pt x="119" y="1053"/>
                  </a:cubicBezTo>
                  <a:cubicBezTo>
                    <a:pt x="118" y="1053"/>
                    <a:pt x="118" y="1054"/>
                    <a:pt x="118" y="1055"/>
                  </a:cubicBezTo>
                  <a:cubicBezTo>
                    <a:pt x="118" y="1056"/>
                    <a:pt x="119" y="1057"/>
                    <a:pt x="119" y="1057"/>
                  </a:cubicBezTo>
                  <a:cubicBezTo>
                    <a:pt x="119" y="1058"/>
                    <a:pt x="120" y="1058"/>
                    <a:pt x="120" y="1059"/>
                  </a:cubicBezTo>
                  <a:cubicBezTo>
                    <a:pt x="121" y="1059"/>
                    <a:pt x="122" y="1060"/>
                    <a:pt x="123" y="1061"/>
                  </a:cubicBezTo>
                  <a:cubicBezTo>
                    <a:pt x="127" y="1064"/>
                    <a:pt x="136" y="1070"/>
                    <a:pt x="148" y="1078"/>
                  </a:cubicBezTo>
                  <a:cubicBezTo>
                    <a:pt x="230" y="1131"/>
                    <a:pt x="470" y="1277"/>
                    <a:pt x="470" y="1277"/>
                  </a:cubicBezTo>
                  <a:cubicBezTo>
                    <a:pt x="472" y="1273"/>
                    <a:pt x="472" y="1273"/>
                    <a:pt x="472" y="1273"/>
                  </a:cubicBezTo>
                  <a:cubicBezTo>
                    <a:pt x="468" y="1271"/>
                    <a:pt x="468" y="1271"/>
                    <a:pt x="468" y="1271"/>
                  </a:cubicBezTo>
                  <a:cubicBezTo>
                    <a:pt x="471" y="1273"/>
                    <a:pt x="471" y="1273"/>
                    <a:pt x="471" y="1273"/>
                  </a:cubicBezTo>
                  <a:cubicBezTo>
                    <a:pt x="470" y="1269"/>
                    <a:pt x="470" y="1269"/>
                    <a:pt x="470" y="1269"/>
                  </a:cubicBezTo>
                  <a:cubicBezTo>
                    <a:pt x="470" y="1270"/>
                    <a:pt x="469" y="1270"/>
                    <a:pt x="468" y="1271"/>
                  </a:cubicBezTo>
                  <a:cubicBezTo>
                    <a:pt x="471" y="1273"/>
                    <a:pt x="471" y="1273"/>
                    <a:pt x="471" y="1273"/>
                  </a:cubicBezTo>
                  <a:cubicBezTo>
                    <a:pt x="470" y="1269"/>
                    <a:pt x="470" y="1269"/>
                    <a:pt x="470" y="1269"/>
                  </a:cubicBezTo>
                  <a:cubicBezTo>
                    <a:pt x="471" y="1273"/>
                    <a:pt x="471" y="1273"/>
                    <a:pt x="471" y="1273"/>
                  </a:cubicBezTo>
                  <a:cubicBezTo>
                    <a:pt x="471" y="1269"/>
                    <a:pt x="471" y="1269"/>
                    <a:pt x="471" y="1269"/>
                  </a:cubicBezTo>
                  <a:cubicBezTo>
                    <a:pt x="471" y="1269"/>
                    <a:pt x="471" y="1269"/>
                    <a:pt x="470" y="1269"/>
                  </a:cubicBezTo>
                  <a:cubicBezTo>
                    <a:pt x="471" y="1273"/>
                    <a:pt x="471" y="1273"/>
                    <a:pt x="471" y="1273"/>
                  </a:cubicBezTo>
                  <a:cubicBezTo>
                    <a:pt x="471" y="1269"/>
                    <a:pt x="471" y="1269"/>
                    <a:pt x="471" y="1269"/>
                  </a:cubicBezTo>
                  <a:cubicBezTo>
                    <a:pt x="471" y="1271"/>
                    <a:pt x="471" y="1271"/>
                    <a:pt x="471" y="1271"/>
                  </a:cubicBezTo>
                  <a:cubicBezTo>
                    <a:pt x="472" y="1269"/>
                    <a:pt x="472" y="1269"/>
                    <a:pt x="472" y="1269"/>
                  </a:cubicBezTo>
                  <a:cubicBezTo>
                    <a:pt x="471" y="1269"/>
                    <a:pt x="471" y="1269"/>
                    <a:pt x="471" y="1269"/>
                  </a:cubicBezTo>
                  <a:cubicBezTo>
                    <a:pt x="471" y="1271"/>
                    <a:pt x="471" y="1271"/>
                    <a:pt x="471" y="1271"/>
                  </a:cubicBezTo>
                  <a:cubicBezTo>
                    <a:pt x="472" y="1269"/>
                    <a:pt x="472" y="1269"/>
                    <a:pt x="472" y="1269"/>
                  </a:cubicBezTo>
                  <a:cubicBezTo>
                    <a:pt x="471" y="1269"/>
                    <a:pt x="471" y="1269"/>
                    <a:pt x="471" y="1269"/>
                  </a:cubicBezTo>
                  <a:cubicBezTo>
                    <a:pt x="471" y="1269"/>
                    <a:pt x="470" y="1269"/>
                    <a:pt x="469" y="1268"/>
                  </a:cubicBezTo>
                  <a:cubicBezTo>
                    <a:pt x="465" y="1266"/>
                    <a:pt x="456" y="1261"/>
                    <a:pt x="444" y="1255"/>
                  </a:cubicBezTo>
                  <a:cubicBezTo>
                    <a:pt x="403" y="1231"/>
                    <a:pt x="326" y="1183"/>
                    <a:pt x="258" y="1142"/>
                  </a:cubicBezTo>
                  <a:cubicBezTo>
                    <a:pt x="224" y="1121"/>
                    <a:pt x="192" y="1101"/>
                    <a:pt x="168" y="1087"/>
                  </a:cubicBezTo>
                  <a:cubicBezTo>
                    <a:pt x="156" y="1080"/>
                    <a:pt x="146" y="1074"/>
                    <a:pt x="138" y="1070"/>
                  </a:cubicBezTo>
                  <a:cubicBezTo>
                    <a:pt x="135" y="1068"/>
                    <a:pt x="132" y="1067"/>
                    <a:pt x="129" y="1066"/>
                  </a:cubicBezTo>
                  <a:cubicBezTo>
                    <a:pt x="128" y="1065"/>
                    <a:pt x="127" y="1065"/>
                    <a:pt x="126" y="1064"/>
                  </a:cubicBezTo>
                  <a:cubicBezTo>
                    <a:pt x="126" y="1064"/>
                    <a:pt x="125" y="1064"/>
                    <a:pt x="125" y="1064"/>
                  </a:cubicBezTo>
                  <a:cubicBezTo>
                    <a:pt x="124" y="1064"/>
                    <a:pt x="124" y="1064"/>
                    <a:pt x="123" y="1064"/>
                  </a:cubicBezTo>
                  <a:cubicBezTo>
                    <a:pt x="123" y="1064"/>
                    <a:pt x="122" y="1064"/>
                    <a:pt x="122" y="1064"/>
                  </a:cubicBezTo>
                  <a:cubicBezTo>
                    <a:pt x="121" y="1064"/>
                    <a:pt x="120" y="1065"/>
                    <a:pt x="119" y="1066"/>
                  </a:cubicBezTo>
                  <a:cubicBezTo>
                    <a:pt x="119" y="1066"/>
                    <a:pt x="119" y="1068"/>
                    <a:pt x="119" y="1069"/>
                  </a:cubicBezTo>
                  <a:cubicBezTo>
                    <a:pt x="119" y="1070"/>
                    <a:pt x="120" y="1071"/>
                    <a:pt x="121" y="1071"/>
                  </a:cubicBezTo>
                  <a:cubicBezTo>
                    <a:pt x="121" y="1071"/>
                    <a:pt x="126" y="1074"/>
                    <a:pt x="135" y="1080"/>
                  </a:cubicBezTo>
                  <a:cubicBezTo>
                    <a:pt x="166" y="1099"/>
                    <a:pt x="244" y="1146"/>
                    <a:pt x="315" y="1190"/>
                  </a:cubicBezTo>
                  <a:cubicBezTo>
                    <a:pt x="350" y="1211"/>
                    <a:pt x="383" y="1232"/>
                    <a:pt x="408" y="1248"/>
                  </a:cubicBezTo>
                  <a:cubicBezTo>
                    <a:pt x="420" y="1256"/>
                    <a:pt x="430" y="1262"/>
                    <a:pt x="437" y="1267"/>
                  </a:cubicBezTo>
                  <a:cubicBezTo>
                    <a:pt x="441" y="1269"/>
                    <a:pt x="443" y="1271"/>
                    <a:pt x="445" y="1273"/>
                  </a:cubicBezTo>
                  <a:cubicBezTo>
                    <a:pt x="446" y="1273"/>
                    <a:pt x="446" y="1274"/>
                    <a:pt x="447" y="1274"/>
                  </a:cubicBezTo>
                  <a:cubicBezTo>
                    <a:pt x="447" y="1274"/>
                    <a:pt x="447" y="1274"/>
                    <a:pt x="447" y="1274"/>
                  </a:cubicBezTo>
                  <a:cubicBezTo>
                    <a:pt x="447" y="1274"/>
                    <a:pt x="447" y="1274"/>
                    <a:pt x="447" y="1274"/>
                  </a:cubicBezTo>
                  <a:cubicBezTo>
                    <a:pt x="447" y="1274"/>
                    <a:pt x="447" y="1274"/>
                    <a:pt x="447" y="1274"/>
                  </a:cubicBezTo>
                  <a:cubicBezTo>
                    <a:pt x="447" y="1274"/>
                    <a:pt x="447" y="1274"/>
                    <a:pt x="447" y="1274"/>
                  </a:cubicBezTo>
                  <a:cubicBezTo>
                    <a:pt x="447" y="1274"/>
                    <a:pt x="447" y="1274"/>
                    <a:pt x="447" y="1274"/>
                  </a:cubicBezTo>
                  <a:cubicBezTo>
                    <a:pt x="447" y="1274"/>
                    <a:pt x="447" y="1274"/>
                    <a:pt x="447" y="1274"/>
                  </a:cubicBezTo>
                  <a:cubicBezTo>
                    <a:pt x="449" y="1273"/>
                    <a:pt x="449" y="1273"/>
                    <a:pt x="449" y="1273"/>
                  </a:cubicBezTo>
                  <a:cubicBezTo>
                    <a:pt x="447" y="1274"/>
                    <a:pt x="447" y="1274"/>
                    <a:pt x="447" y="1274"/>
                  </a:cubicBezTo>
                  <a:cubicBezTo>
                    <a:pt x="447" y="1274"/>
                    <a:pt x="447" y="1274"/>
                    <a:pt x="447" y="1274"/>
                  </a:cubicBezTo>
                  <a:cubicBezTo>
                    <a:pt x="449" y="1273"/>
                    <a:pt x="449" y="1273"/>
                    <a:pt x="449" y="1273"/>
                  </a:cubicBezTo>
                  <a:cubicBezTo>
                    <a:pt x="447" y="1274"/>
                    <a:pt x="447" y="1274"/>
                    <a:pt x="447" y="1274"/>
                  </a:cubicBezTo>
                  <a:cubicBezTo>
                    <a:pt x="450" y="1272"/>
                    <a:pt x="450" y="1272"/>
                    <a:pt x="450" y="1272"/>
                  </a:cubicBezTo>
                  <a:cubicBezTo>
                    <a:pt x="446" y="1272"/>
                    <a:pt x="446" y="1272"/>
                    <a:pt x="446" y="1272"/>
                  </a:cubicBezTo>
                  <a:cubicBezTo>
                    <a:pt x="446" y="1273"/>
                    <a:pt x="447" y="1274"/>
                    <a:pt x="447" y="1274"/>
                  </a:cubicBezTo>
                  <a:cubicBezTo>
                    <a:pt x="450" y="1272"/>
                    <a:pt x="450" y="1272"/>
                    <a:pt x="450" y="1272"/>
                  </a:cubicBezTo>
                  <a:cubicBezTo>
                    <a:pt x="446" y="1272"/>
                    <a:pt x="446" y="1272"/>
                    <a:pt x="446" y="1272"/>
                  </a:cubicBezTo>
                  <a:cubicBezTo>
                    <a:pt x="450" y="1272"/>
                    <a:pt x="450" y="1272"/>
                    <a:pt x="450" y="1272"/>
                  </a:cubicBezTo>
                  <a:cubicBezTo>
                    <a:pt x="447" y="1270"/>
                    <a:pt x="447" y="1270"/>
                    <a:pt x="447" y="1270"/>
                  </a:cubicBezTo>
                  <a:cubicBezTo>
                    <a:pt x="446" y="1271"/>
                    <a:pt x="446" y="1272"/>
                    <a:pt x="446" y="1272"/>
                  </a:cubicBezTo>
                  <a:cubicBezTo>
                    <a:pt x="450" y="1272"/>
                    <a:pt x="450" y="1272"/>
                    <a:pt x="450" y="1272"/>
                  </a:cubicBezTo>
                  <a:cubicBezTo>
                    <a:pt x="447" y="1270"/>
                    <a:pt x="447" y="1270"/>
                    <a:pt x="447" y="1270"/>
                  </a:cubicBezTo>
                  <a:cubicBezTo>
                    <a:pt x="450" y="1272"/>
                    <a:pt x="450" y="1272"/>
                    <a:pt x="450" y="1272"/>
                  </a:cubicBezTo>
                  <a:cubicBezTo>
                    <a:pt x="452" y="1269"/>
                    <a:pt x="452" y="1269"/>
                    <a:pt x="452" y="1269"/>
                  </a:cubicBezTo>
                  <a:cubicBezTo>
                    <a:pt x="122" y="1080"/>
                    <a:pt x="122" y="1080"/>
                    <a:pt x="122" y="1080"/>
                  </a:cubicBezTo>
                  <a:cubicBezTo>
                    <a:pt x="120" y="1079"/>
                    <a:pt x="117" y="1079"/>
                    <a:pt x="116" y="1081"/>
                  </a:cubicBezTo>
                  <a:cubicBezTo>
                    <a:pt x="115" y="1083"/>
                    <a:pt x="116" y="1085"/>
                    <a:pt x="118" y="1087"/>
                  </a:cubicBezTo>
                  <a:cubicBezTo>
                    <a:pt x="412" y="1270"/>
                    <a:pt x="412" y="1270"/>
                    <a:pt x="412" y="1270"/>
                  </a:cubicBezTo>
                  <a:cubicBezTo>
                    <a:pt x="414" y="1267"/>
                    <a:pt x="414" y="1267"/>
                    <a:pt x="414" y="1267"/>
                  </a:cubicBezTo>
                  <a:cubicBezTo>
                    <a:pt x="416" y="1264"/>
                    <a:pt x="416" y="1264"/>
                    <a:pt x="416" y="1264"/>
                  </a:cubicBezTo>
                  <a:cubicBezTo>
                    <a:pt x="416" y="1264"/>
                    <a:pt x="343" y="1221"/>
                    <a:pt x="270" y="1178"/>
                  </a:cubicBezTo>
                  <a:cubicBezTo>
                    <a:pt x="233" y="1157"/>
                    <a:pt x="196" y="1136"/>
                    <a:pt x="167" y="1120"/>
                  </a:cubicBezTo>
                  <a:cubicBezTo>
                    <a:pt x="153" y="1112"/>
                    <a:pt x="141" y="1105"/>
                    <a:pt x="133" y="1101"/>
                  </a:cubicBezTo>
                  <a:cubicBezTo>
                    <a:pt x="128" y="1098"/>
                    <a:pt x="125" y="1096"/>
                    <a:pt x="122" y="1095"/>
                  </a:cubicBezTo>
                  <a:cubicBezTo>
                    <a:pt x="121" y="1094"/>
                    <a:pt x="120" y="1094"/>
                    <a:pt x="119" y="1094"/>
                  </a:cubicBezTo>
                  <a:cubicBezTo>
                    <a:pt x="118" y="1093"/>
                    <a:pt x="118" y="1093"/>
                    <a:pt x="118" y="1093"/>
                  </a:cubicBezTo>
                  <a:cubicBezTo>
                    <a:pt x="117" y="1093"/>
                    <a:pt x="117" y="1093"/>
                    <a:pt x="117" y="1093"/>
                  </a:cubicBezTo>
                  <a:cubicBezTo>
                    <a:pt x="117" y="1093"/>
                    <a:pt x="116" y="1093"/>
                    <a:pt x="116" y="1093"/>
                  </a:cubicBezTo>
                  <a:cubicBezTo>
                    <a:pt x="116" y="1093"/>
                    <a:pt x="115" y="1093"/>
                    <a:pt x="114" y="1093"/>
                  </a:cubicBezTo>
                  <a:cubicBezTo>
                    <a:pt x="114" y="1093"/>
                    <a:pt x="113" y="1094"/>
                    <a:pt x="112" y="1095"/>
                  </a:cubicBezTo>
                  <a:cubicBezTo>
                    <a:pt x="112" y="1096"/>
                    <a:pt x="112" y="1097"/>
                    <a:pt x="112" y="1098"/>
                  </a:cubicBezTo>
                  <a:cubicBezTo>
                    <a:pt x="112" y="1099"/>
                    <a:pt x="113" y="1100"/>
                    <a:pt x="114" y="1100"/>
                  </a:cubicBezTo>
                  <a:cubicBezTo>
                    <a:pt x="114" y="1100"/>
                    <a:pt x="118" y="1103"/>
                    <a:pt x="125" y="1107"/>
                  </a:cubicBezTo>
                  <a:cubicBezTo>
                    <a:pt x="151" y="1123"/>
                    <a:pt x="215" y="1163"/>
                    <a:pt x="272" y="1199"/>
                  </a:cubicBezTo>
                  <a:cubicBezTo>
                    <a:pt x="301" y="1217"/>
                    <a:pt x="329" y="1234"/>
                    <a:pt x="349" y="1246"/>
                  </a:cubicBezTo>
                  <a:cubicBezTo>
                    <a:pt x="359" y="1253"/>
                    <a:pt x="367" y="1258"/>
                    <a:pt x="372" y="1262"/>
                  </a:cubicBezTo>
                  <a:cubicBezTo>
                    <a:pt x="375" y="1263"/>
                    <a:pt x="377" y="1265"/>
                    <a:pt x="379" y="1266"/>
                  </a:cubicBezTo>
                  <a:cubicBezTo>
                    <a:pt x="380" y="1266"/>
                    <a:pt x="380" y="1267"/>
                    <a:pt x="381" y="1267"/>
                  </a:cubicBezTo>
                  <a:cubicBezTo>
                    <a:pt x="381" y="1267"/>
                    <a:pt x="381" y="1267"/>
                    <a:pt x="381" y="1267"/>
                  </a:cubicBezTo>
                  <a:cubicBezTo>
                    <a:pt x="382" y="1265"/>
                    <a:pt x="382" y="1265"/>
                    <a:pt x="382" y="1265"/>
                  </a:cubicBezTo>
                  <a:cubicBezTo>
                    <a:pt x="381" y="1267"/>
                    <a:pt x="381" y="1267"/>
                    <a:pt x="381" y="1267"/>
                  </a:cubicBezTo>
                  <a:cubicBezTo>
                    <a:pt x="381" y="1267"/>
                    <a:pt x="381" y="1267"/>
                    <a:pt x="381" y="1267"/>
                  </a:cubicBezTo>
                  <a:cubicBezTo>
                    <a:pt x="382" y="1265"/>
                    <a:pt x="382" y="1265"/>
                    <a:pt x="382" y="1265"/>
                  </a:cubicBezTo>
                  <a:cubicBezTo>
                    <a:pt x="381" y="1267"/>
                    <a:pt x="381" y="1267"/>
                    <a:pt x="381" y="1267"/>
                  </a:cubicBezTo>
                  <a:cubicBezTo>
                    <a:pt x="383" y="1264"/>
                    <a:pt x="383" y="1264"/>
                    <a:pt x="383" y="1264"/>
                  </a:cubicBezTo>
                  <a:cubicBezTo>
                    <a:pt x="380" y="1266"/>
                    <a:pt x="380" y="1266"/>
                    <a:pt x="380" y="1266"/>
                  </a:cubicBezTo>
                  <a:cubicBezTo>
                    <a:pt x="381" y="1267"/>
                    <a:pt x="381" y="1267"/>
                    <a:pt x="381" y="1267"/>
                  </a:cubicBezTo>
                  <a:cubicBezTo>
                    <a:pt x="383" y="1264"/>
                    <a:pt x="383" y="1264"/>
                    <a:pt x="383" y="1264"/>
                  </a:cubicBezTo>
                  <a:cubicBezTo>
                    <a:pt x="380" y="1266"/>
                    <a:pt x="380" y="1266"/>
                    <a:pt x="380" y="1266"/>
                  </a:cubicBezTo>
                  <a:cubicBezTo>
                    <a:pt x="383" y="1264"/>
                    <a:pt x="383" y="1264"/>
                    <a:pt x="383" y="1264"/>
                  </a:cubicBezTo>
                  <a:cubicBezTo>
                    <a:pt x="380" y="1266"/>
                    <a:pt x="380" y="1266"/>
                    <a:pt x="380" y="1266"/>
                  </a:cubicBezTo>
                  <a:cubicBezTo>
                    <a:pt x="380" y="1266"/>
                    <a:pt x="380" y="1266"/>
                    <a:pt x="380" y="1266"/>
                  </a:cubicBezTo>
                  <a:cubicBezTo>
                    <a:pt x="383" y="1264"/>
                    <a:pt x="383" y="1264"/>
                    <a:pt x="383" y="1264"/>
                  </a:cubicBezTo>
                  <a:cubicBezTo>
                    <a:pt x="380" y="1266"/>
                    <a:pt x="380" y="1266"/>
                    <a:pt x="380" y="1266"/>
                  </a:cubicBezTo>
                  <a:cubicBezTo>
                    <a:pt x="383" y="1264"/>
                    <a:pt x="383" y="1264"/>
                    <a:pt x="383" y="1264"/>
                  </a:cubicBezTo>
                  <a:cubicBezTo>
                    <a:pt x="379" y="1264"/>
                    <a:pt x="379" y="1264"/>
                    <a:pt x="379" y="1264"/>
                  </a:cubicBezTo>
                  <a:cubicBezTo>
                    <a:pt x="380" y="1265"/>
                    <a:pt x="380" y="1266"/>
                    <a:pt x="380" y="1266"/>
                  </a:cubicBezTo>
                  <a:cubicBezTo>
                    <a:pt x="383" y="1264"/>
                    <a:pt x="383" y="1264"/>
                    <a:pt x="383" y="1264"/>
                  </a:cubicBezTo>
                  <a:cubicBezTo>
                    <a:pt x="379" y="1264"/>
                    <a:pt x="379" y="1264"/>
                    <a:pt x="379" y="1264"/>
                  </a:cubicBezTo>
                  <a:cubicBezTo>
                    <a:pt x="383" y="1264"/>
                    <a:pt x="383" y="1264"/>
                    <a:pt x="383" y="1264"/>
                  </a:cubicBezTo>
                  <a:cubicBezTo>
                    <a:pt x="386" y="1261"/>
                    <a:pt x="386" y="1261"/>
                    <a:pt x="386" y="1261"/>
                  </a:cubicBezTo>
                  <a:cubicBezTo>
                    <a:pt x="386" y="1261"/>
                    <a:pt x="323" y="1222"/>
                    <a:pt x="258" y="1184"/>
                  </a:cubicBezTo>
                  <a:cubicBezTo>
                    <a:pt x="225" y="1165"/>
                    <a:pt x="192" y="1146"/>
                    <a:pt x="166" y="1132"/>
                  </a:cubicBezTo>
                  <a:cubicBezTo>
                    <a:pt x="153" y="1124"/>
                    <a:pt x="141" y="1118"/>
                    <a:pt x="133" y="1114"/>
                  </a:cubicBezTo>
                  <a:cubicBezTo>
                    <a:pt x="128" y="1112"/>
                    <a:pt x="124" y="1110"/>
                    <a:pt x="121" y="1109"/>
                  </a:cubicBezTo>
                  <a:cubicBezTo>
                    <a:pt x="120" y="1109"/>
                    <a:pt x="119" y="1108"/>
                    <a:pt x="117" y="1108"/>
                  </a:cubicBezTo>
                  <a:cubicBezTo>
                    <a:pt x="116" y="1108"/>
                    <a:pt x="115" y="1107"/>
                    <a:pt x="114" y="1107"/>
                  </a:cubicBezTo>
                  <a:cubicBezTo>
                    <a:pt x="113" y="1107"/>
                    <a:pt x="113" y="1107"/>
                    <a:pt x="112" y="1108"/>
                  </a:cubicBezTo>
                  <a:cubicBezTo>
                    <a:pt x="111" y="1108"/>
                    <a:pt x="110" y="1108"/>
                    <a:pt x="109" y="1110"/>
                  </a:cubicBezTo>
                  <a:cubicBezTo>
                    <a:pt x="109" y="1110"/>
                    <a:pt x="109" y="1112"/>
                    <a:pt x="109" y="1113"/>
                  </a:cubicBezTo>
                  <a:cubicBezTo>
                    <a:pt x="109" y="1114"/>
                    <a:pt x="110" y="1115"/>
                    <a:pt x="111" y="1115"/>
                  </a:cubicBezTo>
                  <a:cubicBezTo>
                    <a:pt x="111" y="1115"/>
                    <a:pt x="115" y="1117"/>
                    <a:pt x="121" y="1121"/>
                  </a:cubicBezTo>
                  <a:cubicBezTo>
                    <a:pt x="144" y="1135"/>
                    <a:pt x="202" y="1169"/>
                    <a:pt x="253" y="1200"/>
                  </a:cubicBezTo>
                  <a:cubicBezTo>
                    <a:pt x="279" y="1216"/>
                    <a:pt x="304" y="1231"/>
                    <a:pt x="321" y="1243"/>
                  </a:cubicBezTo>
                  <a:cubicBezTo>
                    <a:pt x="330" y="1249"/>
                    <a:pt x="338" y="1254"/>
                    <a:pt x="343" y="1257"/>
                  </a:cubicBezTo>
                  <a:cubicBezTo>
                    <a:pt x="345" y="1259"/>
                    <a:pt x="347" y="1261"/>
                    <a:pt x="348" y="1262"/>
                  </a:cubicBezTo>
                  <a:cubicBezTo>
                    <a:pt x="349" y="1262"/>
                    <a:pt x="349" y="1263"/>
                    <a:pt x="349" y="1263"/>
                  </a:cubicBezTo>
                  <a:cubicBezTo>
                    <a:pt x="349" y="1263"/>
                    <a:pt x="349" y="1263"/>
                    <a:pt x="349" y="1263"/>
                  </a:cubicBezTo>
                  <a:cubicBezTo>
                    <a:pt x="352" y="1262"/>
                    <a:pt x="352" y="1262"/>
                    <a:pt x="352" y="1262"/>
                  </a:cubicBezTo>
                  <a:cubicBezTo>
                    <a:pt x="349" y="1262"/>
                    <a:pt x="349" y="1262"/>
                    <a:pt x="349" y="1262"/>
                  </a:cubicBezTo>
                  <a:cubicBezTo>
                    <a:pt x="349" y="1263"/>
                    <a:pt x="349" y="1263"/>
                    <a:pt x="349" y="1263"/>
                  </a:cubicBezTo>
                  <a:cubicBezTo>
                    <a:pt x="352" y="1262"/>
                    <a:pt x="352" y="1262"/>
                    <a:pt x="352" y="1262"/>
                  </a:cubicBezTo>
                  <a:cubicBezTo>
                    <a:pt x="349" y="1262"/>
                    <a:pt x="349" y="1262"/>
                    <a:pt x="349" y="1262"/>
                  </a:cubicBezTo>
                  <a:cubicBezTo>
                    <a:pt x="353" y="1262"/>
                    <a:pt x="353" y="1262"/>
                    <a:pt x="353" y="1262"/>
                  </a:cubicBezTo>
                  <a:cubicBezTo>
                    <a:pt x="350" y="1260"/>
                    <a:pt x="350" y="1260"/>
                    <a:pt x="350" y="1260"/>
                  </a:cubicBezTo>
                  <a:cubicBezTo>
                    <a:pt x="349" y="1260"/>
                    <a:pt x="349" y="1261"/>
                    <a:pt x="349" y="1262"/>
                  </a:cubicBezTo>
                  <a:cubicBezTo>
                    <a:pt x="353" y="1262"/>
                    <a:pt x="353" y="1262"/>
                    <a:pt x="353" y="1262"/>
                  </a:cubicBezTo>
                  <a:cubicBezTo>
                    <a:pt x="350" y="1260"/>
                    <a:pt x="350" y="1260"/>
                    <a:pt x="350" y="1260"/>
                  </a:cubicBezTo>
                  <a:cubicBezTo>
                    <a:pt x="353" y="1262"/>
                    <a:pt x="353" y="1262"/>
                    <a:pt x="353" y="1262"/>
                  </a:cubicBezTo>
                  <a:cubicBezTo>
                    <a:pt x="355" y="1258"/>
                    <a:pt x="355" y="1258"/>
                    <a:pt x="355" y="1258"/>
                  </a:cubicBezTo>
                  <a:cubicBezTo>
                    <a:pt x="114" y="1120"/>
                    <a:pt x="114" y="1120"/>
                    <a:pt x="114" y="1120"/>
                  </a:cubicBezTo>
                  <a:cubicBezTo>
                    <a:pt x="112" y="1119"/>
                    <a:pt x="110" y="1120"/>
                    <a:pt x="108" y="1122"/>
                  </a:cubicBezTo>
                  <a:cubicBezTo>
                    <a:pt x="107" y="1123"/>
                    <a:pt x="108" y="1126"/>
                    <a:pt x="110" y="1127"/>
                  </a:cubicBezTo>
                  <a:cubicBezTo>
                    <a:pt x="110" y="1127"/>
                    <a:pt x="113" y="1129"/>
                    <a:pt x="119" y="1133"/>
                  </a:cubicBezTo>
                  <a:cubicBezTo>
                    <a:pt x="140" y="1145"/>
                    <a:pt x="193" y="1177"/>
                    <a:pt x="241" y="1206"/>
                  </a:cubicBezTo>
                  <a:cubicBezTo>
                    <a:pt x="265" y="1221"/>
                    <a:pt x="287" y="1235"/>
                    <a:pt x="304" y="1246"/>
                  </a:cubicBezTo>
                  <a:cubicBezTo>
                    <a:pt x="312" y="1251"/>
                    <a:pt x="319" y="1255"/>
                    <a:pt x="323" y="1259"/>
                  </a:cubicBezTo>
                  <a:cubicBezTo>
                    <a:pt x="325" y="1260"/>
                    <a:pt x="327" y="1262"/>
                    <a:pt x="328" y="1263"/>
                  </a:cubicBezTo>
                  <a:cubicBezTo>
                    <a:pt x="329" y="1263"/>
                    <a:pt x="329" y="1263"/>
                    <a:pt x="329" y="1263"/>
                  </a:cubicBezTo>
                  <a:cubicBezTo>
                    <a:pt x="329" y="1264"/>
                    <a:pt x="329" y="1264"/>
                    <a:pt x="329" y="1264"/>
                  </a:cubicBezTo>
                  <a:cubicBezTo>
                    <a:pt x="331" y="1262"/>
                    <a:pt x="331" y="1262"/>
                    <a:pt x="331" y="1262"/>
                  </a:cubicBezTo>
                  <a:cubicBezTo>
                    <a:pt x="329" y="1263"/>
                    <a:pt x="329" y="1263"/>
                    <a:pt x="329" y="1263"/>
                  </a:cubicBezTo>
                  <a:cubicBezTo>
                    <a:pt x="329" y="1264"/>
                    <a:pt x="329" y="1264"/>
                    <a:pt x="329" y="1264"/>
                  </a:cubicBezTo>
                  <a:cubicBezTo>
                    <a:pt x="331" y="1262"/>
                    <a:pt x="331" y="1262"/>
                    <a:pt x="331" y="1262"/>
                  </a:cubicBezTo>
                  <a:cubicBezTo>
                    <a:pt x="329" y="1263"/>
                    <a:pt x="329" y="1263"/>
                    <a:pt x="329" y="1263"/>
                  </a:cubicBezTo>
                  <a:cubicBezTo>
                    <a:pt x="332" y="1262"/>
                    <a:pt x="332" y="1262"/>
                    <a:pt x="332" y="1262"/>
                  </a:cubicBezTo>
                  <a:cubicBezTo>
                    <a:pt x="329" y="1262"/>
                    <a:pt x="329" y="1262"/>
                    <a:pt x="329" y="1262"/>
                  </a:cubicBezTo>
                  <a:cubicBezTo>
                    <a:pt x="329" y="1263"/>
                    <a:pt x="329" y="1263"/>
                    <a:pt x="329" y="1263"/>
                  </a:cubicBezTo>
                  <a:cubicBezTo>
                    <a:pt x="332" y="1262"/>
                    <a:pt x="332" y="1262"/>
                    <a:pt x="332" y="1262"/>
                  </a:cubicBezTo>
                  <a:cubicBezTo>
                    <a:pt x="329" y="1262"/>
                    <a:pt x="329" y="1262"/>
                    <a:pt x="329" y="1262"/>
                  </a:cubicBezTo>
                  <a:cubicBezTo>
                    <a:pt x="333" y="1262"/>
                    <a:pt x="333" y="1262"/>
                    <a:pt x="333" y="1262"/>
                  </a:cubicBezTo>
                  <a:cubicBezTo>
                    <a:pt x="329" y="1260"/>
                    <a:pt x="329" y="1260"/>
                    <a:pt x="329" y="1260"/>
                  </a:cubicBezTo>
                  <a:cubicBezTo>
                    <a:pt x="329" y="1260"/>
                    <a:pt x="329" y="1261"/>
                    <a:pt x="329" y="1262"/>
                  </a:cubicBezTo>
                  <a:cubicBezTo>
                    <a:pt x="333" y="1262"/>
                    <a:pt x="333" y="1262"/>
                    <a:pt x="333" y="1262"/>
                  </a:cubicBezTo>
                  <a:cubicBezTo>
                    <a:pt x="329" y="1260"/>
                    <a:pt x="329" y="1260"/>
                    <a:pt x="329" y="1260"/>
                  </a:cubicBezTo>
                  <a:cubicBezTo>
                    <a:pt x="333" y="1262"/>
                    <a:pt x="333" y="1262"/>
                    <a:pt x="333" y="1262"/>
                  </a:cubicBezTo>
                  <a:cubicBezTo>
                    <a:pt x="335" y="1258"/>
                    <a:pt x="335" y="1258"/>
                    <a:pt x="335" y="1258"/>
                  </a:cubicBezTo>
                  <a:cubicBezTo>
                    <a:pt x="335" y="1258"/>
                    <a:pt x="283" y="1229"/>
                    <a:pt x="229" y="1199"/>
                  </a:cubicBezTo>
                  <a:cubicBezTo>
                    <a:pt x="202" y="1184"/>
                    <a:pt x="175" y="1169"/>
                    <a:pt x="154" y="1158"/>
                  </a:cubicBezTo>
                  <a:cubicBezTo>
                    <a:pt x="143" y="1152"/>
                    <a:pt x="134" y="1148"/>
                    <a:pt x="127" y="1144"/>
                  </a:cubicBezTo>
                  <a:cubicBezTo>
                    <a:pt x="124" y="1143"/>
                    <a:pt x="121" y="1142"/>
                    <a:pt x="118" y="1141"/>
                  </a:cubicBezTo>
                  <a:cubicBezTo>
                    <a:pt x="117" y="1140"/>
                    <a:pt x="116" y="1140"/>
                    <a:pt x="115" y="1140"/>
                  </a:cubicBezTo>
                  <a:cubicBezTo>
                    <a:pt x="114" y="1139"/>
                    <a:pt x="114" y="1139"/>
                    <a:pt x="112" y="1139"/>
                  </a:cubicBezTo>
                  <a:cubicBezTo>
                    <a:pt x="112" y="1139"/>
                    <a:pt x="111" y="1139"/>
                    <a:pt x="111" y="1139"/>
                  </a:cubicBezTo>
                  <a:cubicBezTo>
                    <a:pt x="110" y="1139"/>
                    <a:pt x="109" y="1140"/>
                    <a:pt x="108" y="1141"/>
                  </a:cubicBezTo>
                  <a:cubicBezTo>
                    <a:pt x="109" y="1141"/>
                    <a:pt x="109" y="1141"/>
                    <a:pt x="109" y="1141"/>
                  </a:cubicBezTo>
                  <a:cubicBezTo>
                    <a:pt x="108" y="1142"/>
                    <a:pt x="108" y="1143"/>
                    <a:pt x="108" y="1143"/>
                  </a:cubicBezTo>
                  <a:cubicBezTo>
                    <a:pt x="108" y="1144"/>
                    <a:pt x="108" y="1145"/>
                    <a:pt x="108" y="1146"/>
                  </a:cubicBezTo>
                  <a:cubicBezTo>
                    <a:pt x="109" y="1147"/>
                    <a:pt x="109" y="1147"/>
                    <a:pt x="110" y="1148"/>
                  </a:cubicBezTo>
                  <a:cubicBezTo>
                    <a:pt x="111" y="1149"/>
                    <a:pt x="113" y="1151"/>
                    <a:pt x="115" y="1152"/>
                  </a:cubicBezTo>
                  <a:cubicBezTo>
                    <a:pt x="123" y="1158"/>
                    <a:pt x="138" y="1168"/>
                    <a:pt x="156" y="1180"/>
                  </a:cubicBezTo>
                  <a:cubicBezTo>
                    <a:pt x="211" y="1214"/>
                    <a:pt x="294" y="1262"/>
                    <a:pt x="294" y="1262"/>
                  </a:cubicBezTo>
                  <a:cubicBezTo>
                    <a:pt x="296" y="1258"/>
                    <a:pt x="296" y="1258"/>
                    <a:pt x="296" y="1258"/>
                  </a:cubicBezTo>
                  <a:cubicBezTo>
                    <a:pt x="298" y="1255"/>
                    <a:pt x="298" y="1255"/>
                    <a:pt x="298" y="1255"/>
                  </a:cubicBezTo>
                  <a:cubicBezTo>
                    <a:pt x="109" y="1155"/>
                    <a:pt x="109" y="1155"/>
                    <a:pt x="109" y="1155"/>
                  </a:cubicBezTo>
                  <a:cubicBezTo>
                    <a:pt x="107" y="1154"/>
                    <a:pt x="105" y="1154"/>
                    <a:pt x="104" y="1156"/>
                  </a:cubicBezTo>
                  <a:cubicBezTo>
                    <a:pt x="103" y="1157"/>
                    <a:pt x="103" y="1158"/>
                    <a:pt x="103" y="1158"/>
                  </a:cubicBezTo>
                  <a:cubicBezTo>
                    <a:pt x="103" y="1159"/>
                    <a:pt x="103" y="1160"/>
                    <a:pt x="104" y="1160"/>
                  </a:cubicBezTo>
                  <a:cubicBezTo>
                    <a:pt x="104" y="1161"/>
                    <a:pt x="104" y="1161"/>
                    <a:pt x="104" y="1161"/>
                  </a:cubicBezTo>
                  <a:cubicBezTo>
                    <a:pt x="105" y="1162"/>
                    <a:pt x="105" y="1162"/>
                    <a:pt x="105" y="1162"/>
                  </a:cubicBezTo>
                  <a:cubicBezTo>
                    <a:pt x="106" y="1162"/>
                    <a:pt x="107" y="1163"/>
                    <a:pt x="108" y="1164"/>
                  </a:cubicBezTo>
                  <a:cubicBezTo>
                    <a:pt x="114" y="1168"/>
                    <a:pt x="126" y="1175"/>
                    <a:pt x="141" y="1184"/>
                  </a:cubicBezTo>
                  <a:cubicBezTo>
                    <a:pt x="164" y="1198"/>
                    <a:pt x="194" y="1216"/>
                    <a:pt x="217" y="1230"/>
                  </a:cubicBezTo>
                  <a:cubicBezTo>
                    <a:pt x="229" y="1238"/>
                    <a:pt x="240" y="1244"/>
                    <a:pt x="247" y="1249"/>
                  </a:cubicBezTo>
                  <a:cubicBezTo>
                    <a:pt x="251" y="1251"/>
                    <a:pt x="254" y="1253"/>
                    <a:pt x="256" y="1255"/>
                  </a:cubicBezTo>
                  <a:cubicBezTo>
                    <a:pt x="256" y="1255"/>
                    <a:pt x="257" y="1256"/>
                    <a:pt x="258" y="1256"/>
                  </a:cubicBezTo>
                  <a:cubicBezTo>
                    <a:pt x="258" y="1257"/>
                    <a:pt x="258" y="1257"/>
                    <a:pt x="258" y="1257"/>
                  </a:cubicBezTo>
                  <a:cubicBezTo>
                    <a:pt x="258" y="1257"/>
                    <a:pt x="258" y="1257"/>
                    <a:pt x="258" y="1257"/>
                  </a:cubicBezTo>
                  <a:cubicBezTo>
                    <a:pt x="259" y="1255"/>
                    <a:pt x="259" y="1255"/>
                    <a:pt x="259" y="1255"/>
                  </a:cubicBezTo>
                  <a:cubicBezTo>
                    <a:pt x="258" y="1256"/>
                    <a:pt x="258" y="1256"/>
                    <a:pt x="258" y="1256"/>
                  </a:cubicBezTo>
                  <a:cubicBezTo>
                    <a:pt x="258" y="1257"/>
                    <a:pt x="258" y="1257"/>
                    <a:pt x="258" y="1257"/>
                  </a:cubicBezTo>
                  <a:cubicBezTo>
                    <a:pt x="259" y="1255"/>
                    <a:pt x="259" y="1255"/>
                    <a:pt x="259" y="1255"/>
                  </a:cubicBezTo>
                  <a:cubicBezTo>
                    <a:pt x="258" y="1256"/>
                    <a:pt x="258" y="1256"/>
                    <a:pt x="258" y="1256"/>
                  </a:cubicBezTo>
                  <a:cubicBezTo>
                    <a:pt x="261" y="1254"/>
                    <a:pt x="261" y="1254"/>
                    <a:pt x="261" y="1254"/>
                  </a:cubicBezTo>
                  <a:cubicBezTo>
                    <a:pt x="257" y="1254"/>
                    <a:pt x="257" y="1254"/>
                    <a:pt x="257" y="1254"/>
                  </a:cubicBezTo>
                  <a:cubicBezTo>
                    <a:pt x="257" y="1256"/>
                    <a:pt x="258" y="1256"/>
                    <a:pt x="258" y="1256"/>
                  </a:cubicBezTo>
                  <a:cubicBezTo>
                    <a:pt x="261" y="1254"/>
                    <a:pt x="261" y="1254"/>
                    <a:pt x="261" y="1254"/>
                  </a:cubicBezTo>
                  <a:cubicBezTo>
                    <a:pt x="257" y="1254"/>
                    <a:pt x="257" y="1254"/>
                    <a:pt x="257" y="1254"/>
                  </a:cubicBezTo>
                  <a:cubicBezTo>
                    <a:pt x="261" y="1254"/>
                    <a:pt x="261" y="1254"/>
                    <a:pt x="261" y="1254"/>
                  </a:cubicBezTo>
                  <a:cubicBezTo>
                    <a:pt x="258" y="1252"/>
                    <a:pt x="258" y="1252"/>
                    <a:pt x="258" y="1252"/>
                  </a:cubicBezTo>
                  <a:cubicBezTo>
                    <a:pt x="257" y="1253"/>
                    <a:pt x="257" y="1254"/>
                    <a:pt x="257" y="1254"/>
                  </a:cubicBezTo>
                  <a:cubicBezTo>
                    <a:pt x="261" y="1254"/>
                    <a:pt x="261" y="1254"/>
                    <a:pt x="261" y="1254"/>
                  </a:cubicBezTo>
                  <a:cubicBezTo>
                    <a:pt x="258" y="1252"/>
                    <a:pt x="258" y="1252"/>
                    <a:pt x="258" y="1252"/>
                  </a:cubicBezTo>
                  <a:cubicBezTo>
                    <a:pt x="261" y="1254"/>
                    <a:pt x="261" y="1254"/>
                    <a:pt x="261" y="1254"/>
                  </a:cubicBezTo>
                  <a:cubicBezTo>
                    <a:pt x="263" y="1251"/>
                    <a:pt x="263" y="1251"/>
                    <a:pt x="263" y="1251"/>
                  </a:cubicBezTo>
                  <a:cubicBezTo>
                    <a:pt x="263" y="1251"/>
                    <a:pt x="228" y="1231"/>
                    <a:pt x="191" y="1212"/>
                  </a:cubicBezTo>
                  <a:cubicBezTo>
                    <a:pt x="173" y="1202"/>
                    <a:pt x="154" y="1193"/>
                    <a:pt x="139" y="1185"/>
                  </a:cubicBezTo>
                  <a:cubicBezTo>
                    <a:pt x="132" y="1182"/>
                    <a:pt x="125" y="1179"/>
                    <a:pt x="121" y="1176"/>
                  </a:cubicBezTo>
                  <a:cubicBezTo>
                    <a:pt x="118" y="1175"/>
                    <a:pt x="116" y="1174"/>
                    <a:pt x="114" y="1174"/>
                  </a:cubicBezTo>
                  <a:cubicBezTo>
                    <a:pt x="113" y="1174"/>
                    <a:pt x="113" y="1173"/>
                    <a:pt x="112" y="1173"/>
                  </a:cubicBezTo>
                  <a:cubicBezTo>
                    <a:pt x="111" y="1173"/>
                    <a:pt x="111" y="1173"/>
                    <a:pt x="110" y="1173"/>
                  </a:cubicBezTo>
                  <a:cubicBezTo>
                    <a:pt x="109" y="1173"/>
                    <a:pt x="109" y="1173"/>
                    <a:pt x="108" y="1173"/>
                  </a:cubicBezTo>
                  <a:cubicBezTo>
                    <a:pt x="107" y="1173"/>
                    <a:pt x="106" y="1174"/>
                    <a:pt x="106" y="1175"/>
                  </a:cubicBezTo>
                  <a:cubicBezTo>
                    <a:pt x="106" y="1175"/>
                    <a:pt x="106" y="1175"/>
                    <a:pt x="106" y="1175"/>
                  </a:cubicBezTo>
                  <a:cubicBezTo>
                    <a:pt x="105" y="1175"/>
                    <a:pt x="105" y="1176"/>
                    <a:pt x="105" y="1177"/>
                  </a:cubicBezTo>
                  <a:cubicBezTo>
                    <a:pt x="105" y="1178"/>
                    <a:pt x="105" y="1179"/>
                    <a:pt x="106" y="1179"/>
                  </a:cubicBezTo>
                  <a:cubicBezTo>
                    <a:pt x="106" y="1180"/>
                    <a:pt x="107" y="1180"/>
                    <a:pt x="107" y="1181"/>
                  </a:cubicBezTo>
                  <a:cubicBezTo>
                    <a:pt x="108" y="1182"/>
                    <a:pt x="109" y="1183"/>
                    <a:pt x="110" y="1184"/>
                  </a:cubicBezTo>
                  <a:cubicBezTo>
                    <a:pt x="116" y="1188"/>
                    <a:pt x="125" y="1194"/>
                    <a:pt x="137" y="1201"/>
                  </a:cubicBezTo>
                  <a:cubicBezTo>
                    <a:pt x="172" y="1223"/>
                    <a:pt x="225" y="1254"/>
                    <a:pt x="225" y="1254"/>
                  </a:cubicBezTo>
                  <a:cubicBezTo>
                    <a:pt x="227" y="1251"/>
                    <a:pt x="227" y="1251"/>
                    <a:pt x="227" y="1251"/>
                  </a:cubicBezTo>
                  <a:cubicBezTo>
                    <a:pt x="224" y="1249"/>
                    <a:pt x="224" y="1249"/>
                    <a:pt x="224" y="1249"/>
                  </a:cubicBezTo>
                  <a:cubicBezTo>
                    <a:pt x="227" y="1251"/>
                    <a:pt x="227" y="1251"/>
                    <a:pt x="227" y="1251"/>
                  </a:cubicBezTo>
                  <a:cubicBezTo>
                    <a:pt x="226" y="1247"/>
                    <a:pt x="226" y="1247"/>
                    <a:pt x="226" y="1247"/>
                  </a:cubicBezTo>
                  <a:cubicBezTo>
                    <a:pt x="226" y="1247"/>
                    <a:pt x="225" y="1248"/>
                    <a:pt x="224" y="1249"/>
                  </a:cubicBezTo>
                  <a:cubicBezTo>
                    <a:pt x="227" y="1251"/>
                    <a:pt x="227" y="1251"/>
                    <a:pt x="227" y="1251"/>
                  </a:cubicBezTo>
                  <a:cubicBezTo>
                    <a:pt x="226" y="1247"/>
                    <a:pt x="226" y="1247"/>
                    <a:pt x="226" y="1247"/>
                  </a:cubicBezTo>
                  <a:cubicBezTo>
                    <a:pt x="227" y="1250"/>
                    <a:pt x="227" y="1250"/>
                    <a:pt x="227" y="1250"/>
                  </a:cubicBezTo>
                  <a:cubicBezTo>
                    <a:pt x="227" y="1247"/>
                    <a:pt x="227" y="1247"/>
                    <a:pt x="227" y="1247"/>
                  </a:cubicBezTo>
                  <a:cubicBezTo>
                    <a:pt x="227" y="1247"/>
                    <a:pt x="227" y="1247"/>
                    <a:pt x="226" y="1247"/>
                  </a:cubicBezTo>
                  <a:cubicBezTo>
                    <a:pt x="227" y="1250"/>
                    <a:pt x="227" y="1250"/>
                    <a:pt x="227" y="1250"/>
                  </a:cubicBezTo>
                  <a:cubicBezTo>
                    <a:pt x="227" y="1247"/>
                    <a:pt x="227" y="1247"/>
                    <a:pt x="227" y="1247"/>
                  </a:cubicBezTo>
                  <a:cubicBezTo>
                    <a:pt x="227" y="1249"/>
                    <a:pt x="227" y="1249"/>
                    <a:pt x="227" y="1249"/>
                  </a:cubicBezTo>
                  <a:cubicBezTo>
                    <a:pt x="228" y="1247"/>
                    <a:pt x="228" y="1247"/>
                    <a:pt x="228" y="1247"/>
                  </a:cubicBezTo>
                  <a:cubicBezTo>
                    <a:pt x="227" y="1247"/>
                    <a:pt x="227" y="1247"/>
                    <a:pt x="227" y="1247"/>
                  </a:cubicBezTo>
                  <a:cubicBezTo>
                    <a:pt x="227" y="1249"/>
                    <a:pt x="227" y="1249"/>
                    <a:pt x="227" y="1249"/>
                  </a:cubicBezTo>
                  <a:cubicBezTo>
                    <a:pt x="228" y="1247"/>
                    <a:pt x="228" y="1247"/>
                    <a:pt x="228" y="1247"/>
                  </a:cubicBezTo>
                  <a:cubicBezTo>
                    <a:pt x="228" y="1247"/>
                    <a:pt x="227" y="1247"/>
                    <a:pt x="225" y="1246"/>
                  </a:cubicBezTo>
                  <a:cubicBezTo>
                    <a:pt x="221" y="1244"/>
                    <a:pt x="211" y="1240"/>
                    <a:pt x="198" y="1234"/>
                  </a:cubicBezTo>
                  <a:cubicBezTo>
                    <a:pt x="180" y="1225"/>
                    <a:pt x="157" y="1213"/>
                    <a:pt x="138" y="1204"/>
                  </a:cubicBezTo>
                  <a:cubicBezTo>
                    <a:pt x="129" y="1199"/>
                    <a:pt x="120" y="1195"/>
                    <a:pt x="114" y="1192"/>
                  </a:cubicBezTo>
                  <a:cubicBezTo>
                    <a:pt x="111" y="1190"/>
                    <a:pt x="109" y="1189"/>
                    <a:pt x="107" y="1188"/>
                  </a:cubicBezTo>
                  <a:cubicBezTo>
                    <a:pt x="106" y="1188"/>
                    <a:pt x="105" y="1188"/>
                    <a:pt x="105" y="1187"/>
                  </a:cubicBezTo>
                  <a:cubicBezTo>
                    <a:pt x="104" y="1187"/>
                    <a:pt x="104" y="1187"/>
                    <a:pt x="104" y="1187"/>
                  </a:cubicBezTo>
                  <a:cubicBezTo>
                    <a:pt x="103" y="1187"/>
                    <a:pt x="103" y="1187"/>
                    <a:pt x="103" y="1187"/>
                  </a:cubicBezTo>
                  <a:cubicBezTo>
                    <a:pt x="103" y="1187"/>
                    <a:pt x="103" y="1187"/>
                    <a:pt x="102" y="1187"/>
                  </a:cubicBezTo>
                  <a:cubicBezTo>
                    <a:pt x="102" y="1187"/>
                    <a:pt x="102" y="1187"/>
                    <a:pt x="101" y="1187"/>
                  </a:cubicBezTo>
                  <a:cubicBezTo>
                    <a:pt x="100" y="1187"/>
                    <a:pt x="99" y="1188"/>
                    <a:pt x="99" y="1189"/>
                  </a:cubicBezTo>
                  <a:cubicBezTo>
                    <a:pt x="98" y="1189"/>
                    <a:pt x="98" y="1191"/>
                    <a:pt x="98" y="1192"/>
                  </a:cubicBezTo>
                  <a:cubicBezTo>
                    <a:pt x="99" y="1193"/>
                    <a:pt x="99" y="1194"/>
                    <a:pt x="100" y="1194"/>
                  </a:cubicBezTo>
                  <a:cubicBezTo>
                    <a:pt x="100" y="1194"/>
                    <a:pt x="100" y="1194"/>
                    <a:pt x="100" y="1194"/>
                  </a:cubicBezTo>
                  <a:cubicBezTo>
                    <a:pt x="101" y="1195"/>
                    <a:pt x="125" y="1209"/>
                    <a:pt x="148" y="1223"/>
                  </a:cubicBezTo>
                  <a:cubicBezTo>
                    <a:pt x="160" y="1230"/>
                    <a:pt x="172" y="1238"/>
                    <a:pt x="181" y="1243"/>
                  </a:cubicBezTo>
                  <a:cubicBezTo>
                    <a:pt x="185" y="1246"/>
                    <a:pt x="189" y="1248"/>
                    <a:pt x="191" y="1250"/>
                  </a:cubicBezTo>
                  <a:cubicBezTo>
                    <a:pt x="192" y="1251"/>
                    <a:pt x="193" y="1252"/>
                    <a:pt x="194" y="1252"/>
                  </a:cubicBezTo>
                  <a:cubicBezTo>
                    <a:pt x="194" y="1253"/>
                    <a:pt x="194" y="1253"/>
                    <a:pt x="194" y="1253"/>
                  </a:cubicBezTo>
                  <a:cubicBezTo>
                    <a:pt x="196" y="1251"/>
                    <a:pt x="196" y="1251"/>
                    <a:pt x="196" y="1251"/>
                  </a:cubicBezTo>
                  <a:cubicBezTo>
                    <a:pt x="194" y="1252"/>
                    <a:pt x="194" y="1252"/>
                    <a:pt x="194" y="1252"/>
                  </a:cubicBezTo>
                  <a:cubicBezTo>
                    <a:pt x="194" y="1253"/>
                    <a:pt x="194" y="1253"/>
                    <a:pt x="194" y="1253"/>
                  </a:cubicBezTo>
                  <a:cubicBezTo>
                    <a:pt x="196" y="1251"/>
                    <a:pt x="196" y="1251"/>
                    <a:pt x="196" y="1251"/>
                  </a:cubicBezTo>
                  <a:cubicBezTo>
                    <a:pt x="194" y="1252"/>
                    <a:pt x="194" y="1252"/>
                    <a:pt x="194" y="1252"/>
                  </a:cubicBezTo>
                  <a:cubicBezTo>
                    <a:pt x="197" y="1250"/>
                    <a:pt x="197" y="1250"/>
                    <a:pt x="197" y="1250"/>
                  </a:cubicBezTo>
                  <a:cubicBezTo>
                    <a:pt x="194" y="1252"/>
                    <a:pt x="194" y="1252"/>
                    <a:pt x="194" y="1252"/>
                  </a:cubicBezTo>
                  <a:cubicBezTo>
                    <a:pt x="194" y="1252"/>
                    <a:pt x="194" y="1252"/>
                    <a:pt x="194" y="1252"/>
                  </a:cubicBezTo>
                  <a:cubicBezTo>
                    <a:pt x="197" y="1250"/>
                    <a:pt x="197" y="1250"/>
                    <a:pt x="197" y="1250"/>
                  </a:cubicBezTo>
                  <a:cubicBezTo>
                    <a:pt x="194" y="1252"/>
                    <a:pt x="194" y="1252"/>
                    <a:pt x="194" y="1252"/>
                  </a:cubicBezTo>
                  <a:cubicBezTo>
                    <a:pt x="197" y="1250"/>
                    <a:pt x="197" y="1250"/>
                    <a:pt x="197" y="1250"/>
                  </a:cubicBezTo>
                  <a:cubicBezTo>
                    <a:pt x="193" y="1250"/>
                    <a:pt x="193" y="1250"/>
                    <a:pt x="193" y="1250"/>
                  </a:cubicBezTo>
                  <a:cubicBezTo>
                    <a:pt x="193" y="1251"/>
                    <a:pt x="194" y="1251"/>
                    <a:pt x="194" y="1252"/>
                  </a:cubicBezTo>
                  <a:cubicBezTo>
                    <a:pt x="197" y="1250"/>
                    <a:pt x="197" y="1250"/>
                    <a:pt x="197" y="1250"/>
                  </a:cubicBezTo>
                  <a:cubicBezTo>
                    <a:pt x="193" y="1250"/>
                    <a:pt x="193" y="1250"/>
                    <a:pt x="193" y="1250"/>
                  </a:cubicBezTo>
                  <a:cubicBezTo>
                    <a:pt x="197" y="1250"/>
                    <a:pt x="197" y="1250"/>
                    <a:pt x="197" y="1250"/>
                  </a:cubicBezTo>
                  <a:cubicBezTo>
                    <a:pt x="194" y="1248"/>
                    <a:pt x="194" y="1248"/>
                    <a:pt x="194" y="1248"/>
                  </a:cubicBezTo>
                  <a:cubicBezTo>
                    <a:pt x="194" y="1249"/>
                    <a:pt x="193" y="1250"/>
                    <a:pt x="193" y="1250"/>
                  </a:cubicBezTo>
                  <a:cubicBezTo>
                    <a:pt x="197" y="1250"/>
                    <a:pt x="197" y="1250"/>
                    <a:pt x="197" y="1250"/>
                  </a:cubicBezTo>
                  <a:cubicBezTo>
                    <a:pt x="194" y="1248"/>
                    <a:pt x="194" y="1248"/>
                    <a:pt x="194" y="1248"/>
                  </a:cubicBezTo>
                  <a:cubicBezTo>
                    <a:pt x="197" y="1250"/>
                    <a:pt x="197" y="1250"/>
                    <a:pt x="197" y="1250"/>
                  </a:cubicBezTo>
                  <a:cubicBezTo>
                    <a:pt x="199" y="1247"/>
                    <a:pt x="199" y="1247"/>
                    <a:pt x="199" y="1247"/>
                  </a:cubicBezTo>
                  <a:cubicBezTo>
                    <a:pt x="199" y="1247"/>
                    <a:pt x="176" y="1235"/>
                    <a:pt x="152" y="1224"/>
                  </a:cubicBezTo>
                  <a:cubicBezTo>
                    <a:pt x="141" y="1218"/>
                    <a:pt x="129" y="1213"/>
                    <a:pt x="120" y="1209"/>
                  </a:cubicBezTo>
                  <a:cubicBezTo>
                    <a:pt x="115" y="1206"/>
                    <a:pt x="111" y="1205"/>
                    <a:pt x="109" y="1203"/>
                  </a:cubicBezTo>
                  <a:cubicBezTo>
                    <a:pt x="107" y="1203"/>
                    <a:pt x="106" y="1202"/>
                    <a:pt x="105" y="1202"/>
                  </a:cubicBezTo>
                  <a:cubicBezTo>
                    <a:pt x="105" y="1202"/>
                    <a:pt x="104" y="1202"/>
                    <a:pt x="104" y="1202"/>
                  </a:cubicBezTo>
                  <a:cubicBezTo>
                    <a:pt x="104" y="1201"/>
                    <a:pt x="104" y="1201"/>
                    <a:pt x="104" y="1201"/>
                  </a:cubicBezTo>
                  <a:cubicBezTo>
                    <a:pt x="103" y="1201"/>
                    <a:pt x="103" y="1201"/>
                    <a:pt x="103" y="1201"/>
                  </a:cubicBezTo>
                  <a:cubicBezTo>
                    <a:pt x="103" y="1201"/>
                    <a:pt x="103" y="1201"/>
                    <a:pt x="102" y="1201"/>
                  </a:cubicBezTo>
                  <a:cubicBezTo>
                    <a:pt x="102" y="1201"/>
                    <a:pt x="102" y="1201"/>
                    <a:pt x="101" y="1201"/>
                  </a:cubicBezTo>
                  <a:cubicBezTo>
                    <a:pt x="100" y="1202"/>
                    <a:pt x="99" y="1202"/>
                    <a:pt x="99" y="1203"/>
                  </a:cubicBezTo>
                  <a:cubicBezTo>
                    <a:pt x="102" y="1205"/>
                    <a:pt x="102" y="1205"/>
                    <a:pt x="102" y="1205"/>
                  </a:cubicBezTo>
                  <a:cubicBezTo>
                    <a:pt x="99" y="1203"/>
                    <a:pt x="99" y="1203"/>
                    <a:pt x="99" y="1203"/>
                  </a:cubicBezTo>
                  <a:cubicBezTo>
                    <a:pt x="98" y="1204"/>
                    <a:pt x="98" y="1204"/>
                    <a:pt x="98" y="1205"/>
                  </a:cubicBezTo>
                  <a:cubicBezTo>
                    <a:pt x="98" y="1207"/>
                    <a:pt x="99" y="1207"/>
                    <a:pt x="99" y="1207"/>
                  </a:cubicBezTo>
                  <a:cubicBezTo>
                    <a:pt x="99" y="1208"/>
                    <a:pt x="100" y="1208"/>
                    <a:pt x="100" y="1208"/>
                  </a:cubicBezTo>
                  <a:cubicBezTo>
                    <a:pt x="100" y="1209"/>
                    <a:pt x="100" y="1209"/>
                    <a:pt x="100" y="1209"/>
                  </a:cubicBezTo>
                  <a:cubicBezTo>
                    <a:pt x="102" y="1210"/>
                    <a:pt x="103" y="1211"/>
                    <a:pt x="106" y="1212"/>
                  </a:cubicBezTo>
                  <a:cubicBezTo>
                    <a:pt x="114" y="1217"/>
                    <a:pt x="130" y="1227"/>
                    <a:pt x="143" y="1235"/>
                  </a:cubicBezTo>
                  <a:cubicBezTo>
                    <a:pt x="150" y="1239"/>
                    <a:pt x="157" y="1243"/>
                    <a:pt x="161" y="1246"/>
                  </a:cubicBezTo>
                  <a:cubicBezTo>
                    <a:pt x="164" y="1248"/>
                    <a:pt x="165" y="1249"/>
                    <a:pt x="167" y="1250"/>
                  </a:cubicBezTo>
                  <a:cubicBezTo>
                    <a:pt x="167" y="1250"/>
                    <a:pt x="168" y="1251"/>
                    <a:pt x="168" y="1251"/>
                  </a:cubicBezTo>
                  <a:cubicBezTo>
                    <a:pt x="168" y="1251"/>
                    <a:pt x="168" y="1251"/>
                    <a:pt x="168" y="1251"/>
                  </a:cubicBezTo>
                  <a:cubicBezTo>
                    <a:pt x="168" y="1251"/>
                    <a:pt x="168" y="1251"/>
                    <a:pt x="168" y="1251"/>
                  </a:cubicBezTo>
                  <a:cubicBezTo>
                    <a:pt x="170" y="1249"/>
                    <a:pt x="170" y="1249"/>
                    <a:pt x="170" y="1249"/>
                  </a:cubicBezTo>
                  <a:cubicBezTo>
                    <a:pt x="168" y="1251"/>
                    <a:pt x="168" y="1251"/>
                    <a:pt x="168" y="1251"/>
                  </a:cubicBezTo>
                  <a:cubicBezTo>
                    <a:pt x="168" y="1251"/>
                    <a:pt x="168" y="1251"/>
                    <a:pt x="168" y="1251"/>
                  </a:cubicBezTo>
                  <a:cubicBezTo>
                    <a:pt x="170" y="1249"/>
                    <a:pt x="170" y="1249"/>
                    <a:pt x="170" y="1249"/>
                  </a:cubicBezTo>
                  <a:cubicBezTo>
                    <a:pt x="168" y="1251"/>
                    <a:pt x="168" y="1251"/>
                    <a:pt x="168" y="1251"/>
                  </a:cubicBezTo>
                  <a:cubicBezTo>
                    <a:pt x="171" y="1248"/>
                    <a:pt x="171" y="1248"/>
                    <a:pt x="171" y="1248"/>
                  </a:cubicBezTo>
                  <a:cubicBezTo>
                    <a:pt x="167" y="1250"/>
                    <a:pt x="167" y="1250"/>
                    <a:pt x="167" y="1250"/>
                  </a:cubicBezTo>
                  <a:cubicBezTo>
                    <a:pt x="168" y="1251"/>
                    <a:pt x="168" y="1251"/>
                    <a:pt x="168" y="1251"/>
                  </a:cubicBezTo>
                  <a:cubicBezTo>
                    <a:pt x="171" y="1248"/>
                    <a:pt x="171" y="1248"/>
                    <a:pt x="171" y="1248"/>
                  </a:cubicBezTo>
                  <a:cubicBezTo>
                    <a:pt x="167" y="1250"/>
                    <a:pt x="167" y="1250"/>
                    <a:pt x="167" y="1250"/>
                  </a:cubicBezTo>
                  <a:cubicBezTo>
                    <a:pt x="171" y="1248"/>
                    <a:pt x="171" y="1248"/>
                    <a:pt x="171" y="1248"/>
                  </a:cubicBezTo>
                  <a:cubicBezTo>
                    <a:pt x="167" y="1248"/>
                    <a:pt x="167" y="1248"/>
                    <a:pt x="167" y="1248"/>
                  </a:cubicBezTo>
                  <a:cubicBezTo>
                    <a:pt x="167" y="1249"/>
                    <a:pt x="167" y="1250"/>
                    <a:pt x="167" y="1250"/>
                  </a:cubicBezTo>
                  <a:cubicBezTo>
                    <a:pt x="171" y="1248"/>
                    <a:pt x="171" y="1248"/>
                    <a:pt x="171" y="1248"/>
                  </a:cubicBezTo>
                  <a:cubicBezTo>
                    <a:pt x="167" y="1248"/>
                    <a:pt x="167" y="1248"/>
                    <a:pt x="167" y="1248"/>
                  </a:cubicBezTo>
                  <a:cubicBezTo>
                    <a:pt x="171" y="1248"/>
                    <a:pt x="171" y="1248"/>
                    <a:pt x="171" y="1248"/>
                  </a:cubicBezTo>
                  <a:cubicBezTo>
                    <a:pt x="168" y="1246"/>
                    <a:pt x="168" y="1246"/>
                    <a:pt x="168" y="1246"/>
                  </a:cubicBezTo>
                  <a:cubicBezTo>
                    <a:pt x="167" y="1247"/>
                    <a:pt x="167" y="1248"/>
                    <a:pt x="167" y="1248"/>
                  </a:cubicBezTo>
                  <a:cubicBezTo>
                    <a:pt x="171" y="1248"/>
                    <a:pt x="171" y="1248"/>
                    <a:pt x="171" y="1248"/>
                  </a:cubicBezTo>
                  <a:cubicBezTo>
                    <a:pt x="168" y="1246"/>
                    <a:pt x="168" y="1246"/>
                    <a:pt x="168" y="1246"/>
                  </a:cubicBezTo>
                  <a:cubicBezTo>
                    <a:pt x="171" y="1248"/>
                    <a:pt x="171" y="1248"/>
                    <a:pt x="171" y="1248"/>
                  </a:cubicBezTo>
                  <a:cubicBezTo>
                    <a:pt x="168" y="1246"/>
                    <a:pt x="168" y="1246"/>
                    <a:pt x="168" y="1246"/>
                  </a:cubicBezTo>
                  <a:cubicBezTo>
                    <a:pt x="171" y="1248"/>
                    <a:pt x="171" y="1248"/>
                    <a:pt x="171" y="1248"/>
                  </a:cubicBezTo>
                  <a:cubicBezTo>
                    <a:pt x="169" y="1245"/>
                    <a:pt x="169" y="1245"/>
                    <a:pt x="169" y="1245"/>
                  </a:cubicBezTo>
                  <a:cubicBezTo>
                    <a:pt x="168" y="1245"/>
                    <a:pt x="168" y="1245"/>
                    <a:pt x="168" y="1246"/>
                  </a:cubicBezTo>
                  <a:cubicBezTo>
                    <a:pt x="171" y="1248"/>
                    <a:pt x="171" y="1248"/>
                    <a:pt x="171" y="1248"/>
                  </a:cubicBezTo>
                  <a:cubicBezTo>
                    <a:pt x="169" y="1245"/>
                    <a:pt x="169" y="1245"/>
                    <a:pt x="169" y="1245"/>
                  </a:cubicBezTo>
                  <a:cubicBezTo>
                    <a:pt x="171" y="1248"/>
                    <a:pt x="171" y="1248"/>
                    <a:pt x="171" y="1248"/>
                  </a:cubicBezTo>
                  <a:cubicBezTo>
                    <a:pt x="171" y="1244"/>
                    <a:pt x="171" y="1244"/>
                    <a:pt x="171" y="1244"/>
                  </a:cubicBezTo>
                  <a:cubicBezTo>
                    <a:pt x="171" y="1244"/>
                    <a:pt x="170" y="1244"/>
                    <a:pt x="169" y="1245"/>
                  </a:cubicBezTo>
                  <a:cubicBezTo>
                    <a:pt x="171" y="1248"/>
                    <a:pt x="171" y="1248"/>
                    <a:pt x="171" y="1248"/>
                  </a:cubicBezTo>
                  <a:cubicBezTo>
                    <a:pt x="171" y="1244"/>
                    <a:pt x="171" y="1244"/>
                    <a:pt x="171" y="1244"/>
                  </a:cubicBezTo>
                  <a:cubicBezTo>
                    <a:pt x="171" y="1247"/>
                    <a:pt x="171" y="1247"/>
                    <a:pt x="171" y="1247"/>
                  </a:cubicBezTo>
                  <a:cubicBezTo>
                    <a:pt x="171" y="1244"/>
                    <a:pt x="171" y="1244"/>
                    <a:pt x="171" y="1244"/>
                  </a:cubicBezTo>
                  <a:cubicBezTo>
                    <a:pt x="171" y="1244"/>
                    <a:pt x="171" y="1244"/>
                    <a:pt x="171" y="1244"/>
                  </a:cubicBezTo>
                  <a:cubicBezTo>
                    <a:pt x="171" y="1247"/>
                    <a:pt x="171" y="1247"/>
                    <a:pt x="171" y="1247"/>
                  </a:cubicBezTo>
                  <a:cubicBezTo>
                    <a:pt x="171" y="1244"/>
                    <a:pt x="171" y="1244"/>
                    <a:pt x="171" y="1244"/>
                  </a:cubicBezTo>
                  <a:cubicBezTo>
                    <a:pt x="171" y="1245"/>
                    <a:pt x="171" y="1245"/>
                    <a:pt x="171" y="1245"/>
                  </a:cubicBezTo>
                  <a:cubicBezTo>
                    <a:pt x="171" y="1244"/>
                    <a:pt x="171" y="1244"/>
                    <a:pt x="171" y="1244"/>
                  </a:cubicBezTo>
                  <a:cubicBezTo>
                    <a:pt x="171" y="1244"/>
                    <a:pt x="171" y="1244"/>
                    <a:pt x="171" y="1244"/>
                  </a:cubicBezTo>
                  <a:cubicBezTo>
                    <a:pt x="171" y="1245"/>
                    <a:pt x="171" y="1245"/>
                    <a:pt x="171" y="1245"/>
                  </a:cubicBezTo>
                  <a:cubicBezTo>
                    <a:pt x="171" y="1244"/>
                    <a:pt x="171" y="1244"/>
                    <a:pt x="171" y="1244"/>
                  </a:cubicBezTo>
                  <a:cubicBezTo>
                    <a:pt x="171" y="1244"/>
                    <a:pt x="171" y="1244"/>
                    <a:pt x="170" y="1244"/>
                  </a:cubicBezTo>
                  <a:cubicBezTo>
                    <a:pt x="167" y="1243"/>
                    <a:pt x="161" y="1241"/>
                    <a:pt x="154" y="1238"/>
                  </a:cubicBezTo>
                  <a:cubicBezTo>
                    <a:pt x="143" y="1234"/>
                    <a:pt x="130" y="1229"/>
                    <a:pt x="119" y="1225"/>
                  </a:cubicBezTo>
                  <a:cubicBezTo>
                    <a:pt x="113" y="1222"/>
                    <a:pt x="109" y="1221"/>
                    <a:pt x="105" y="1219"/>
                  </a:cubicBezTo>
                  <a:cubicBezTo>
                    <a:pt x="102" y="1218"/>
                    <a:pt x="100" y="1217"/>
                    <a:pt x="100" y="1217"/>
                  </a:cubicBezTo>
                  <a:cubicBezTo>
                    <a:pt x="98" y="1217"/>
                    <a:pt x="96" y="1217"/>
                    <a:pt x="95" y="1218"/>
                  </a:cubicBezTo>
                  <a:cubicBezTo>
                    <a:pt x="95" y="1219"/>
                    <a:pt x="94" y="1220"/>
                    <a:pt x="94" y="1221"/>
                  </a:cubicBezTo>
                  <a:cubicBezTo>
                    <a:pt x="94" y="1222"/>
                    <a:pt x="95" y="1222"/>
                    <a:pt x="95" y="1223"/>
                  </a:cubicBezTo>
                  <a:cubicBezTo>
                    <a:pt x="95" y="1223"/>
                    <a:pt x="95" y="1223"/>
                    <a:pt x="96" y="1224"/>
                  </a:cubicBezTo>
                  <a:cubicBezTo>
                    <a:pt x="96" y="1224"/>
                    <a:pt x="96" y="1224"/>
                    <a:pt x="96" y="1224"/>
                  </a:cubicBezTo>
                  <a:cubicBezTo>
                    <a:pt x="97" y="1225"/>
                    <a:pt x="98" y="1226"/>
                    <a:pt x="99" y="1226"/>
                  </a:cubicBezTo>
                  <a:cubicBezTo>
                    <a:pt x="104" y="1230"/>
                    <a:pt x="113" y="1235"/>
                    <a:pt x="121" y="1240"/>
                  </a:cubicBezTo>
                  <a:cubicBezTo>
                    <a:pt x="124" y="1242"/>
                    <a:pt x="128" y="1244"/>
                    <a:pt x="131" y="1246"/>
                  </a:cubicBezTo>
                  <a:cubicBezTo>
                    <a:pt x="132" y="1246"/>
                    <a:pt x="133" y="1247"/>
                    <a:pt x="134" y="1248"/>
                  </a:cubicBezTo>
                  <a:cubicBezTo>
                    <a:pt x="134" y="1248"/>
                    <a:pt x="134" y="1248"/>
                    <a:pt x="134" y="1248"/>
                  </a:cubicBezTo>
                  <a:cubicBezTo>
                    <a:pt x="135" y="1248"/>
                    <a:pt x="135" y="1248"/>
                    <a:pt x="135" y="1248"/>
                  </a:cubicBezTo>
                  <a:cubicBezTo>
                    <a:pt x="136" y="1246"/>
                    <a:pt x="136" y="1246"/>
                    <a:pt x="136" y="1246"/>
                  </a:cubicBezTo>
                  <a:cubicBezTo>
                    <a:pt x="134" y="1248"/>
                    <a:pt x="134" y="1248"/>
                    <a:pt x="134" y="1248"/>
                  </a:cubicBezTo>
                  <a:cubicBezTo>
                    <a:pt x="135" y="1248"/>
                    <a:pt x="135" y="1248"/>
                    <a:pt x="135" y="1248"/>
                  </a:cubicBezTo>
                  <a:cubicBezTo>
                    <a:pt x="136" y="1246"/>
                    <a:pt x="136" y="1246"/>
                    <a:pt x="136" y="1246"/>
                  </a:cubicBezTo>
                  <a:cubicBezTo>
                    <a:pt x="134" y="1248"/>
                    <a:pt x="134" y="1248"/>
                    <a:pt x="134" y="1248"/>
                  </a:cubicBezTo>
                  <a:cubicBezTo>
                    <a:pt x="137" y="1245"/>
                    <a:pt x="137" y="1245"/>
                    <a:pt x="137" y="1245"/>
                  </a:cubicBezTo>
                  <a:cubicBezTo>
                    <a:pt x="134" y="1248"/>
                    <a:pt x="134" y="1248"/>
                    <a:pt x="134" y="1248"/>
                  </a:cubicBezTo>
                  <a:cubicBezTo>
                    <a:pt x="134" y="1248"/>
                    <a:pt x="134" y="1248"/>
                    <a:pt x="134" y="1248"/>
                  </a:cubicBezTo>
                  <a:cubicBezTo>
                    <a:pt x="137" y="1245"/>
                    <a:pt x="137" y="1245"/>
                    <a:pt x="137" y="1245"/>
                  </a:cubicBezTo>
                  <a:cubicBezTo>
                    <a:pt x="134" y="1248"/>
                    <a:pt x="134" y="1248"/>
                    <a:pt x="134" y="1248"/>
                  </a:cubicBezTo>
                  <a:cubicBezTo>
                    <a:pt x="137" y="1245"/>
                    <a:pt x="137" y="1245"/>
                    <a:pt x="137" y="1245"/>
                  </a:cubicBezTo>
                  <a:cubicBezTo>
                    <a:pt x="134" y="1247"/>
                    <a:pt x="134" y="1247"/>
                    <a:pt x="134" y="1247"/>
                  </a:cubicBezTo>
                  <a:cubicBezTo>
                    <a:pt x="134" y="1248"/>
                    <a:pt x="134" y="1248"/>
                    <a:pt x="134" y="1248"/>
                  </a:cubicBezTo>
                  <a:cubicBezTo>
                    <a:pt x="137" y="1245"/>
                    <a:pt x="137" y="1245"/>
                    <a:pt x="137" y="1245"/>
                  </a:cubicBezTo>
                  <a:cubicBezTo>
                    <a:pt x="134" y="1247"/>
                    <a:pt x="134" y="1247"/>
                    <a:pt x="134" y="1247"/>
                  </a:cubicBezTo>
                  <a:cubicBezTo>
                    <a:pt x="137" y="1245"/>
                    <a:pt x="137" y="1245"/>
                    <a:pt x="137" y="1245"/>
                  </a:cubicBezTo>
                  <a:cubicBezTo>
                    <a:pt x="133" y="1245"/>
                    <a:pt x="133" y="1245"/>
                    <a:pt x="133" y="1245"/>
                  </a:cubicBezTo>
                  <a:cubicBezTo>
                    <a:pt x="133" y="1246"/>
                    <a:pt x="133" y="1247"/>
                    <a:pt x="134" y="1247"/>
                  </a:cubicBezTo>
                  <a:cubicBezTo>
                    <a:pt x="137" y="1245"/>
                    <a:pt x="137" y="1245"/>
                    <a:pt x="137" y="1245"/>
                  </a:cubicBezTo>
                  <a:cubicBezTo>
                    <a:pt x="133" y="1245"/>
                    <a:pt x="133" y="1245"/>
                    <a:pt x="133" y="1245"/>
                  </a:cubicBezTo>
                  <a:cubicBezTo>
                    <a:pt x="137" y="1245"/>
                    <a:pt x="137" y="1245"/>
                    <a:pt x="137" y="1245"/>
                  </a:cubicBezTo>
                  <a:cubicBezTo>
                    <a:pt x="137" y="1241"/>
                    <a:pt x="137" y="1241"/>
                    <a:pt x="137" y="1241"/>
                  </a:cubicBezTo>
                  <a:cubicBezTo>
                    <a:pt x="101" y="1237"/>
                    <a:pt x="101" y="1237"/>
                    <a:pt x="101" y="1237"/>
                  </a:cubicBezTo>
                  <a:cubicBezTo>
                    <a:pt x="99" y="1237"/>
                    <a:pt x="98" y="1238"/>
                    <a:pt x="97" y="1240"/>
                  </a:cubicBezTo>
                  <a:cubicBezTo>
                    <a:pt x="96" y="1241"/>
                    <a:pt x="97" y="1243"/>
                    <a:pt x="99" y="1244"/>
                  </a:cubicBezTo>
                  <a:cubicBezTo>
                    <a:pt x="101" y="1245"/>
                    <a:pt x="101" y="1245"/>
                    <a:pt x="101" y="1245"/>
                  </a:cubicBezTo>
                  <a:cubicBezTo>
                    <a:pt x="102" y="1247"/>
                    <a:pt x="105" y="1246"/>
                    <a:pt x="106" y="1244"/>
                  </a:cubicBezTo>
                  <a:cubicBezTo>
                    <a:pt x="107" y="1242"/>
                    <a:pt x="107" y="1240"/>
                    <a:pt x="105" y="1239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1" name="Freeform 564"/>
            <p:cNvSpPr/>
            <p:nvPr/>
          </p:nvSpPr>
          <p:spPr bwMode="auto">
            <a:xfrm>
              <a:off x="7966075" y="2554288"/>
              <a:ext cx="60325" cy="403225"/>
            </a:xfrm>
            <a:custGeom>
              <a:avLst/>
              <a:gdLst>
                <a:gd name="T0" fmla="*/ 15 w 61"/>
                <a:gd name="T1" fmla="*/ 393 h 407"/>
                <a:gd name="T2" fmla="*/ 15 w 61"/>
                <a:gd name="T3" fmla="*/ 369 h 407"/>
                <a:gd name="T4" fmla="*/ 15 w 61"/>
                <a:gd name="T5" fmla="*/ 353 h 407"/>
                <a:gd name="T6" fmla="*/ 19 w 61"/>
                <a:gd name="T7" fmla="*/ 336 h 407"/>
                <a:gd name="T8" fmla="*/ 19 w 61"/>
                <a:gd name="T9" fmla="*/ 323 h 407"/>
                <a:gd name="T10" fmla="*/ 21 w 61"/>
                <a:gd name="T11" fmla="*/ 310 h 407"/>
                <a:gd name="T12" fmla="*/ 23 w 61"/>
                <a:gd name="T13" fmla="*/ 294 h 407"/>
                <a:gd name="T14" fmla="*/ 24 w 61"/>
                <a:gd name="T15" fmla="*/ 277 h 407"/>
                <a:gd name="T16" fmla="*/ 27 w 61"/>
                <a:gd name="T17" fmla="*/ 259 h 407"/>
                <a:gd name="T18" fmla="*/ 28 w 61"/>
                <a:gd name="T19" fmla="*/ 245 h 407"/>
                <a:gd name="T20" fmla="*/ 31 w 61"/>
                <a:gd name="T21" fmla="*/ 212 h 407"/>
                <a:gd name="T22" fmla="*/ 35 w 61"/>
                <a:gd name="T23" fmla="*/ 199 h 407"/>
                <a:gd name="T24" fmla="*/ 32 w 61"/>
                <a:gd name="T25" fmla="*/ 187 h 407"/>
                <a:gd name="T26" fmla="*/ 37 w 61"/>
                <a:gd name="T27" fmla="*/ 171 h 407"/>
                <a:gd name="T28" fmla="*/ 45 w 61"/>
                <a:gd name="T29" fmla="*/ 152 h 407"/>
                <a:gd name="T30" fmla="*/ 41 w 61"/>
                <a:gd name="T31" fmla="*/ 132 h 407"/>
                <a:gd name="T32" fmla="*/ 45 w 61"/>
                <a:gd name="T33" fmla="*/ 119 h 407"/>
                <a:gd name="T34" fmla="*/ 44 w 61"/>
                <a:gd name="T35" fmla="*/ 108 h 407"/>
                <a:gd name="T36" fmla="*/ 47 w 61"/>
                <a:gd name="T37" fmla="*/ 90 h 407"/>
                <a:gd name="T38" fmla="*/ 53 w 61"/>
                <a:gd name="T39" fmla="*/ 75 h 407"/>
                <a:gd name="T40" fmla="*/ 54 w 61"/>
                <a:gd name="T41" fmla="*/ 75 h 407"/>
                <a:gd name="T42" fmla="*/ 52 w 61"/>
                <a:gd name="T43" fmla="*/ 69 h 407"/>
                <a:gd name="T44" fmla="*/ 50 w 61"/>
                <a:gd name="T45" fmla="*/ 55 h 407"/>
                <a:gd name="T46" fmla="*/ 51 w 61"/>
                <a:gd name="T47" fmla="*/ 40 h 407"/>
                <a:gd name="T48" fmla="*/ 56 w 61"/>
                <a:gd name="T49" fmla="*/ 25 h 407"/>
                <a:gd name="T50" fmla="*/ 53 w 61"/>
                <a:gd name="T51" fmla="*/ 8 h 407"/>
                <a:gd name="T52" fmla="*/ 50 w 61"/>
                <a:gd name="T53" fmla="*/ 27 h 407"/>
                <a:gd name="T54" fmla="*/ 46 w 61"/>
                <a:gd name="T55" fmla="*/ 42 h 407"/>
                <a:gd name="T56" fmla="*/ 46 w 61"/>
                <a:gd name="T57" fmla="*/ 72 h 407"/>
                <a:gd name="T58" fmla="*/ 47 w 61"/>
                <a:gd name="T59" fmla="*/ 71 h 407"/>
                <a:gd name="T60" fmla="*/ 40 w 61"/>
                <a:gd name="T61" fmla="*/ 86 h 407"/>
                <a:gd name="T62" fmla="*/ 41 w 61"/>
                <a:gd name="T63" fmla="*/ 87 h 407"/>
                <a:gd name="T64" fmla="*/ 43 w 61"/>
                <a:gd name="T65" fmla="*/ 88 h 407"/>
                <a:gd name="T66" fmla="*/ 38 w 61"/>
                <a:gd name="T67" fmla="*/ 109 h 407"/>
                <a:gd name="T68" fmla="*/ 39 w 61"/>
                <a:gd name="T69" fmla="*/ 125 h 407"/>
                <a:gd name="T70" fmla="*/ 40 w 61"/>
                <a:gd name="T71" fmla="*/ 137 h 407"/>
                <a:gd name="T72" fmla="*/ 41 w 61"/>
                <a:gd name="T73" fmla="*/ 150 h 407"/>
                <a:gd name="T74" fmla="*/ 40 w 61"/>
                <a:gd name="T75" fmla="*/ 163 h 407"/>
                <a:gd name="T76" fmla="*/ 33 w 61"/>
                <a:gd name="T77" fmla="*/ 178 h 407"/>
                <a:gd name="T78" fmla="*/ 34 w 61"/>
                <a:gd name="T79" fmla="*/ 188 h 407"/>
                <a:gd name="T80" fmla="*/ 24 w 61"/>
                <a:gd name="T81" fmla="*/ 214 h 407"/>
                <a:gd name="T82" fmla="*/ 22 w 61"/>
                <a:gd name="T83" fmla="*/ 227 h 407"/>
                <a:gd name="T84" fmla="*/ 24 w 61"/>
                <a:gd name="T85" fmla="*/ 248 h 407"/>
                <a:gd name="T86" fmla="*/ 22 w 61"/>
                <a:gd name="T87" fmla="*/ 262 h 407"/>
                <a:gd name="T88" fmla="*/ 20 w 61"/>
                <a:gd name="T89" fmla="*/ 281 h 407"/>
                <a:gd name="T90" fmla="*/ 19 w 61"/>
                <a:gd name="T91" fmla="*/ 298 h 407"/>
                <a:gd name="T92" fmla="*/ 17 w 61"/>
                <a:gd name="T93" fmla="*/ 314 h 407"/>
                <a:gd name="T94" fmla="*/ 14 w 61"/>
                <a:gd name="T95" fmla="*/ 326 h 407"/>
                <a:gd name="T96" fmla="*/ 14 w 61"/>
                <a:gd name="T97" fmla="*/ 339 h 407"/>
                <a:gd name="T98" fmla="*/ 11 w 61"/>
                <a:gd name="T99" fmla="*/ 356 h 407"/>
                <a:gd name="T100" fmla="*/ 11 w 61"/>
                <a:gd name="T101" fmla="*/ 376 h 407"/>
                <a:gd name="T102" fmla="*/ 6 w 61"/>
                <a:gd name="T103" fmla="*/ 392 h 407"/>
                <a:gd name="T104" fmla="*/ 7 w 61"/>
                <a:gd name="T105" fmla="*/ 399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1" h="407">
                  <a:moveTo>
                    <a:pt x="7" y="399"/>
                  </a:moveTo>
                  <a:cubicBezTo>
                    <a:pt x="7" y="399"/>
                    <a:pt x="7" y="399"/>
                    <a:pt x="7" y="399"/>
                  </a:cubicBezTo>
                  <a:cubicBezTo>
                    <a:pt x="4" y="402"/>
                    <a:pt x="4" y="402"/>
                    <a:pt x="4" y="402"/>
                  </a:cubicBezTo>
                  <a:cubicBezTo>
                    <a:pt x="8" y="404"/>
                    <a:pt x="8" y="404"/>
                    <a:pt x="8" y="404"/>
                  </a:cubicBezTo>
                  <a:cubicBezTo>
                    <a:pt x="15" y="393"/>
                    <a:pt x="15" y="393"/>
                    <a:pt x="15" y="393"/>
                  </a:cubicBezTo>
                  <a:cubicBezTo>
                    <a:pt x="16" y="391"/>
                    <a:pt x="15" y="389"/>
                    <a:pt x="13" y="388"/>
                  </a:cubicBezTo>
                  <a:cubicBezTo>
                    <a:pt x="12" y="387"/>
                    <a:pt x="12" y="387"/>
                    <a:pt x="12" y="387"/>
                  </a:cubicBezTo>
                  <a:cubicBezTo>
                    <a:pt x="17" y="374"/>
                    <a:pt x="17" y="374"/>
                    <a:pt x="17" y="374"/>
                  </a:cubicBezTo>
                  <a:cubicBezTo>
                    <a:pt x="17" y="372"/>
                    <a:pt x="17" y="370"/>
                    <a:pt x="15" y="369"/>
                  </a:cubicBezTo>
                  <a:cubicBezTo>
                    <a:pt x="15" y="369"/>
                    <a:pt x="15" y="369"/>
                    <a:pt x="15" y="369"/>
                  </a:cubicBezTo>
                  <a:cubicBezTo>
                    <a:pt x="17" y="353"/>
                    <a:pt x="17" y="353"/>
                    <a:pt x="17" y="353"/>
                  </a:cubicBezTo>
                  <a:cubicBezTo>
                    <a:pt x="17" y="352"/>
                    <a:pt x="16" y="350"/>
                    <a:pt x="15" y="349"/>
                  </a:cubicBezTo>
                  <a:cubicBezTo>
                    <a:pt x="13" y="348"/>
                    <a:pt x="13" y="348"/>
                    <a:pt x="13" y="348"/>
                  </a:cubicBezTo>
                  <a:cubicBezTo>
                    <a:pt x="11" y="351"/>
                    <a:pt x="11" y="351"/>
                    <a:pt x="11" y="351"/>
                  </a:cubicBezTo>
                  <a:cubicBezTo>
                    <a:pt x="15" y="353"/>
                    <a:pt x="15" y="353"/>
                    <a:pt x="15" y="353"/>
                  </a:cubicBezTo>
                  <a:cubicBezTo>
                    <a:pt x="20" y="337"/>
                    <a:pt x="20" y="337"/>
                    <a:pt x="20" y="337"/>
                  </a:cubicBezTo>
                  <a:cubicBezTo>
                    <a:pt x="21" y="335"/>
                    <a:pt x="20" y="334"/>
                    <a:pt x="18" y="333"/>
                  </a:cubicBezTo>
                  <a:cubicBezTo>
                    <a:pt x="17" y="332"/>
                    <a:pt x="17" y="332"/>
                    <a:pt x="17" y="332"/>
                  </a:cubicBezTo>
                  <a:cubicBezTo>
                    <a:pt x="15" y="335"/>
                    <a:pt x="15" y="335"/>
                    <a:pt x="15" y="335"/>
                  </a:cubicBezTo>
                  <a:cubicBezTo>
                    <a:pt x="19" y="336"/>
                    <a:pt x="19" y="336"/>
                    <a:pt x="19" y="336"/>
                  </a:cubicBezTo>
                  <a:cubicBezTo>
                    <a:pt x="21" y="323"/>
                    <a:pt x="21" y="323"/>
                    <a:pt x="21" y="323"/>
                  </a:cubicBezTo>
                  <a:cubicBezTo>
                    <a:pt x="21" y="322"/>
                    <a:pt x="20" y="320"/>
                    <a:pt x="19" y="319"/>
                  </a:cubicBezTo>
                  <a:cubicBezTo>
                    <a:pt x="17" y="318"/>
                    <a:pt x="17" y="318"/>
                    <a:pt x="17" y="318"/>
                  </a:cubicBezTo>
                  <a:cubicBezTo>
                    <a:pt x="15" y="322"/>
                    <a:pt x="15" y="322"/>
                    <a:pt x="15" y="322"/>
                  </a:cubicBezTo>
                  <a:cubicBezTo>
                    <a:pt x="19" y="323"/>
                    <a:pt x="19" y="323"/>
                    <a:pt x="19" y="323"/>
                  </a:cubicBezTo>
                  <a:cubicBezTo>
                    <a:pt x="23" y="312"/>
                    <a:pt x="23" y="312"/>
                    <a:pt x="23" y="312"/>
                  </a:cubicBezTo>
                  <a:cubicBezTo>
                    <a:pt x="24" y="311"/>
                    <a:pt x="23" y="308"/>
                    <a:pt x="21" y="307"/>
                  </a:cubicBezTo>
                  <a:cubicBezTo>
                    <a:pt x="19" y="306"/>
                    <a:pt x="19" y="306"/>
                    <a:pt x="19" y="306"/>
                  </a:cubicBezTo>
                  <a:cubicBezTo>
                    <a:pt x="17" y="309"/>
                    <a:pt x="17" y="309"/>
                    <a:pt x="17" y="309"/>
                  </a:cubicBezTo>
                  <a:cubicBezTo>
                    <a:pt x="21" y="310"/>
                    <a:pt x="21" y="310"/>
                    <a:pt x="21" y="310"/>
                  </a:cubicBezTo>
                  <a:cubicBezTo>
                    <a:pt x="25" y="296"/>
                    <a:pt x="25" y="296"/>
                    <a:pt x="25" y="296"/>
                  </a:cubicBezTo>
                  <a:cubicBezTo>
                    <a:pt x="25" y="294"/>
                    <a:pt x="24" y="292"/>
                    <a:pt x="23" y="291"/>
                  </a:cubicBezTo>
                  <a:cubicBezTo>
                    <a:pt x="21" y="290"/>
                    <a:pt x="21" y="290"/>
                    <a:pt x="21" y="290"/>
                  </a:cubicBezTo>
                  <a:cubicBezTo>
                    <a:pt x="19" y="293"/>
                    <a:pt x="19" y="293"/>
                    <a:pt x="19" y="293"/>
                  </a:cubicBezTo>
                  <a:cubicBezTo>
                    <a:pt x="23" y="294"/>
                    <a:pt x="23" y="294"/>
                    <a:pt x="23" y="294"/>
                  </a:cubicBezTo>
                  <a:cubicBezTo>
                    <a:pt x="26" y="279"/>
                    <a:pt x="26" y="279"/>
                    <a:pt x="26" y="279"/>
                  </a:cubicBezTo>
                  <a:cubicBezTo>
                    <a:pt x="27" y="277"/>
                    <a:pt x="26" y="275"/>
                    <a:pt x="24" y="274"/>
                  </a:cubicBezTo>
                  <a:cubicBezTo>
                    <a:pt x="23" y="273"/>
                    <a:pt x="23" y="273"/>
                    <a:pt x="23" y="273"/>
                  </a:cubicBezTo>
                  <a:cubicBezTo>
                    <a:pt x="21" y="277"/>
                    <a:pt x="21" y="277"/>
                    <a:pt x="21" y="277"/>
                  </a:cubicBezTo>
                  <a:cubicBezTo>
                    <a:pt x="24" y="277"/>
                    <a:pt x="24" y="277"/>
                    <a:pt x="24" y="277"/>
                  </a:cubicBezTo>
                  <a:cubicBezTo>
                    <a:pt x="28" y="259"/>
                    <a:pt x="28" y="259"/>
                    <a:pt x="28" y="259"/>
                  </a:cubicBezTo>
                  <a:cubicBezTo>
                    <a:pt x="29" y="258"/>
                    <a:pt x="28" y="256"/>
                    <a:pt x="27" y="255"/>
                  </a:cubicBezTo>
                  <a:cubicBezTo>
                    <a:pt x="25" y="254"/>
                    <a:pt x="25" y="254"/>
                    <a:pt x="25" y="254"/>
                  </a:cubicBezTo>
                  <a:cubicBezTo>
                    <a:pt x="23" y="257"/>
                    <a:pt x="23" y="257"/>
                    <a:pt x="23" y="257"/>
                  </a:cubicBezTo>
                  <a:cubicBezTo>
                    <a:pt x="27" y="259"/>
                    <a:pt x="27" y="259"/>
                    <a:pt x="27" y="259"/>
                  </a:cubicBezTo>
                  <a:cubicBezTo>
                    <a:pt x="30" y="246"/>
                    <a:pt x="30" y="246"/>
                    <a:pt x="30" y="246"/>
                  </a:cubicBezTo>
                  <a:cubicBezTo>
                    <a:pt x="31" y="244"/>
                    <a:pt x="30" y="242"/>
                    <a:pt x="29" y="241"/>
                  </a:cubicBezTo>
                  <a:cubicBezTo>
                    <a:pt x="27" y="240"/>
                    <a:pt x="27" y="240"/>
                    <a:pt x="27" y="240"/>
                  </a:cubicBezTo>
                  <a:cubicBezTo>
                    <a:pt x="25" y="244"/>
                    <a:pt x="25" y="244"/>
                    <a:pt x="25" y="244"/>
                  </a:cubicBezTo>
                  <a:cubicBezTo>
                    <a:pt x="28" y="245"/>
                    <a:pt x="28" y="245"/>
                    <a:pt x="28" y="245"/>
                  </a:cubicBezTo>
                  <a:cubicBezTo>
                    <a:pt x="34" y="233"/>
                    <a:pt x="34" y="233"/>
                    <a:pt x="34" y="233"/>
                  </a:cubicBezTo>
                  <a:cubicBezTo>
                    <a:pt x="35" y="231"/>
                    <a:pt x="35" y="229"/>
                    <a:pt x="33" y="228"/>
                  </a:cubicBezTo>
                  <a:cubicBezTo>
                    <a:pt x="30" y="226"/>
                    <a:pt x="30" y="226"/>
                    <a:pt x="30" y="226"/>
                  </a:cubicBezTo>
                  <a:cubicBezTo>
                    <a:pt x="32" y="217"/>
                    <a:pt x="32" y="217"/>
                    <a:pt x="32" y="217"/>
                  </a:cubicBezTo>
                  <a:cubicBezTo>
                    <a:pt x="33" y="215"/>
                    <a:pt x="32" y="213"/>
                    <a:pt x="31" y="212"/>
                  </a:cubicBezTo>
                  <a:cubicBezTo>
                    <a:pt x="30" y="212"/>
                    <a:pt x="30" y="212"/>
                    <a:pt x="30" y="212"/>
                  </a:cubicBezTo>
                  <a:cubicBezTo>
                    <a:pt x="28" y="215"/>
                    <a:pt x="28" y="215"/>
                    <a:pt x="28" y="215"/>
                  </a:cubicBezTo>
                  <a:cubicBezTo>
                    <a:pt x="32" y="217"/>
                    <a:pt x="32" y="217"/>
                    <a:pt x="32" y="217"/>
                  </a:cubicBezTo>
                  <a:cubicBezTo>
                    <a:pt x="37" y="204"/>
                    <a:pt x="37" y="204"/>
                    <a:pt x="37" y="204"/>
                  </a:cubicBezTo>
                  <a:cubicBezTo>
                    <a:pt x="38" y="202"/>
                    <a:pt x="37" y="200"/>
                    <a:pt x="35" y="199"/>
                  </a:cubicBezTo>
                  <a:cubicBezTo>
                    <a:pt x="34" y="198"/>
                    <a:pt x="34" y="198"/>
                    <a:pt x="34" y="198"/>
                  </a:cubicBezTo>
                  <a:cubicBezTo>
                    <a:pt x="37" y="190"/>
                    <a:pt x="37" y="190"/>
                    <a:pt x="37" y="190"/>
                  </a:cubicBezTo>
                  <a:cubicBezTo>
                    <a:pt x="38" y="188"/>
                    <a:pt x="37" y="186"/>
                    <a:pt x="36" y="185"/>
                  </a:cubicBezTo>
                  <a:cubicBezTo>
                    <a:pt x="34" y="184"/>
                    <a:pt x="34" y="184"/>
                    <a:pt x="34" y="184"/>
                  </a:cubicBezTo>
                  <a:cubicBezTo>
                    <a:pt x="32" y="187"/>
                    <a:pt x="32" y="187"/>
                    <a:pt x="32" y="187"/>
                  </a:cubicBezTo>
                  <a:cubicBezTo>
                    <a:pt x="35" y="190"/>
                    <a:pt x="35" y="190"/>
                    <a:pt x="35" y="190"/>
                  </a:cubicBezTo>
                  <a:cubicBezTo>
                    <a:pt x="42" y="179"/>
                    <a:pt x="42" y="179"/>
                    <a:pt x="42" y="179"/>
                  </a:cubicBezTo>
                  <a:cubicBezTo>
                    <a:pt x="43" y="178"/>
                    <a:pt x="43" y="177"/>
                    <a:pt x="43" y="176"/>
                  </a:cubicBezTo>
                  <a:cubicBezTo>
                    <a:pt x="42" y="175"/>
                    <a:pt x="42" y="174"/>
                    <a:pt x="41" y="173"/>
                  </a:cubicBezTo>
                  <a:cubicBezTo>
                    <a:pt x="37" y="171"/>
                    <a:pt x="37" y="171"/>
                    <a:pt x="37" y="171"/>
                  </a:cubicBezTo>
                  <a:cubicBezTo>
                    <a:pt x="43" y="166"/>
                    <a:pt x="43" y="166"/>
                    <a:pt x="43" y="166"/>
                  </a:cubicBezTo>
                  <a:cubicBezTo>
                    <a:pt x="44" y="165"/>
                    <a:pt x="44" y="164"/>
                    <a:pt x="44" y="162"/>
                  </a:cubicBezTo>
                  <a:cubicBezTo>
                    <a:pt x="44" y="161"/>
                    <a:pt x="43" y="160"/>
                    <a:pt x="42" y="159"/>
                  </a:cubicBezTo>
                  <a:cubicBezTo>
                    <a:pt x="41" y="159"/>
                    <a:pt x="41" y="159"/>
                    <a:pt x="41" y="159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6" y="150"/>
                    <a:pt x="45" y="148"/>
                    <a:pt x="44" y="147"/>
                  </a:cubicBezTo>
                  <a:cubicBezTo>
                    <a:pt x="43" y="146"/>
                    <a:pt x="43" y="146"/>
                    <a:pt x="43" y="146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4" y="136"/>
                    <a:pt x="44" y="134"/>
                    <a:pt x="42" y="133"/>
                  </a:cubicBezTo>
                  <a:cubicBezTo>
                    <a:pt x="41" y="132"/>
                    <a:pt x="41" y="132"/>
                    <a:pt x="41" y="132"/>
                  </a:cubicBezTo>
                  <a:cubicBezTo>
                    <a:pt x="38" y="136"/>
                    <a:pt x="38" y="136"/>
                    <a:pt x="38" y="136"/>
                  </a:cubicBezTo>
                  <a:cubicBezTo>
                    <a:pt x="42" y="137"/>
                    <a:pt x="42" y="137"/>
                    <a:pt x="42" y="137"/>
                  </a:cubicBezTo>
                  <a:cubicBezTo>
                    <a:pt x="48" y="125"/>
                    <a:pt x="48" y="125"/>
                    <a:pt x="48" y="125"/>
                  </a:cubicBezTo>
                  <a:cubicBezTo>
                    <a:pt x="49" y="123"/>
                    <a:pt x="48" y="121"/>
                    <a:pt x="47" y="120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45" y="106"/>
                    <a:pt x="45" y="106"/>
                    <a:pt x="45" y="106"/>
                  </a:cubicBezTo>
                  <a:cubicBezTo>
                    <a:pt x="45" y="105"/>
                    <a:pt x="44" y="104"/>
                    <a:pt x="43" y="103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1" y="106"/>
                    <a:pt x="41" y="106"/>
                    <a:pt x="41" y="106"/>
                  </a:cubicBezTo>
                  <a:cubicBezTo>
                    <a:pt x="44" y="108"/>
                    <a:pt x="44" y="108"/>
                    <a:pt x="44" y="108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2" y="91"/>
                    <a:pt x="52" y="89"/>
                    <a:pt x="50" y="88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3" y="88"/>
                    <a:pt x="43" y="88"/>
                    <a:pt x="43" y="88"/>
                  </a:cubicBezTo>
                  <a:cubicBezTo>
                    <a:pt x="47" y="90"/>
                    <a:pt x="47" y="90"/>
                    <a:pt x="47" y="90"/>
                  </a:cubicBezTo>
                  <a:cubicBezTo>
                    <a:pt x="47" y="90"/>
                    <a:pt x="47" y="90"/>
                    <a:pt x="47" y="90"/>
                  </a:cubicBezTo>
                  <a:cubicBezTo>
                    <a:pt x="47" y="89"/>
                    <a:pt x="47" y="89"/>
                    <a:pt x="47" y="89"/>
                  </a:cubicBezTo>
                  <a:cubicBezTo>
                    <a:pt x="48" y="87"/>
                    <a:pt x="49" y="84"/>
                    <a:pt x="51" y="81"/>
                  </a:cubicBezTo>
                  <a:cubicBezTo>
                    <a:pt x="52" y="79"/>
                    <a:pt x="52" y="78"/>
                    <a:pt x="53" y="77"/>
                  </a:cubicBezTo>
                  <a:cubicBezTo>
                    <a:pt x="53" y="76"/>
                    <a:pt x="53" y="76"/>
                    <a:pt x="53" y="75"/>
                  </a:cubicBezTo>
                  <a:cubicBezTo>
                    <a:pt x="54" y="75"/>
                    <a:pt x="54" y="75"/>
                    <a:pt x="54" y="75"/>
                  </a:cubicBezTo>
                  <a:cubicBezTo>
                    <a:pt x="54" y="75"/>
                    <a:pt x="54" y="75"/>
                    <a:pt x="54" y="75"/>
                  </a:cubicBezTo>
                  <a:cubicBezTo>
                    <a:pt x="51" y="73"/>
                    <a:pt x="51" y="73"/>
                    <a:pt x="51" y="73"/>
                  </a:cubicBezTo>
                  <a:cubicBezTo>
                    <a:pt x="54" y="75"/>
                    <a:pt x="54" y="75"/>
                    <a:pt x="54" y="75"/>
                  </a:cubicBezTo>
                  <a:cubicBezTo>
                    <a:pt x="54" y="75"/>
                    <a:pt x="54" y="75"/>
                    <a:pt x="54" y="75"/>
                  </a:cubicBezTo>
                  <a:cubicBezTo>
                    <a:pt x="51" y="73"/>
                    <a:pt x="51" y="73"/>
                    <a:pt x="51" y="73"/>
                  </a:cubicBezTo>
                  <a:cubicBezTo>
                    <a:pt x="54" y="75"/>
                    <a:pt x="54" y="75"/>
                    <a:pt x="54" y="75"/>
                  </a:cubicBezTo>
                  <a:cubicBezTo>
                    <a:pt x="54" y="74"/>
                    <a:pt x="54" y="73"/>
                    <a:pt x="54" y="72"/>
                  </a:cubicBezTo>
                  <a:cubicBezTo>
                    <a:pt x="54" y="71"/>
                    <a:pt x="53" y="70"/>
                    <a:pt x="52" y="70"/>
                  </a:cubicBezTo>
                  <a:cubicBezTo>
                    <a:pt x="52" y="69"/>
                    <a:pt x="52" y="69"/>
                    <a:pt x="52" y="69"/>
                  </a:cubicBezTo>
                  <a:cubicBezTo>
                    <a:pt x="50" y="73"/>
                    <a:pt x="50" y="73"/>
                    <a:pt x="50" y="73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56" y="60"/>
                    <a:pt x="55" y="58"/>
                    <a:pt x="54" y="58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5" y="40"/>
                    <a:pt x="54" y="38"/>
                    <a:pt x="53" y="37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8" y="26"/>
                    <a:pt x="58" y="26"/>
                    <a:pt x="58" y="26"/>
                  </a:cubicBezTo>
                  <a:cubicBezTo>
                    <a:pt x="59" y="25"/>
                    <a:pt x="58" y="22"/>
                    <a:pt x="57" y="21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5"/>
                    <a:pt x="60" y="3"/>
                    <a:pt x="59" y="2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5" y="0"/>
                    <a:pt x="53" y="1"/>
                    <a:pt x="52" y="2"/>
                  </a:cubicBezTo>
                  <a:cubicBezTo>
                    <a:pt x="50" y="4"/>
                    <a:pt x="51" y="7"/>
                    <a:pt x="53" y="8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8" y="24"/>
                    <a:pt x="49" y="26"/>
                    <a:pt x="50" y="27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4" y="41"/>
                    <a:pt x="46" y="42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7"/>
                    <a:pt x="41" y="59"/>
                    <a:pt x="43" y="60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4"/>
                    <a:pt x="46" y="75"/>
                    <a:pt x="48" y="76"/>
                  </a:cubicBezTo>
                  <a:cubicBezTo>
                    <a:pt x="48" y="76"/>
                    <a:pt x="48" y="76"/>
                    <a:pt x="48" y="76"/>
                  </a:cubicBezTo>
                  <a:cubicBezTo>
                    <a:pt x="50" y="73"/>
                    <a:pt x="50" y="73"/>
                    <a:pt x="50" y="73"/>
                  </a:cubicBezTo>
                  <a:cubicBezTo>
                    <a:pt x="47" y="71"/>
                    <a:pt x="47" y="71"/>
                    <a:pt x="47" y="71"/>
                  </a:cubicBezTo>
                  <a:cubicBezTo>
                    <a:pt x="47" y="71"/>
                    <a:pt x="47" y="71"/>
                    <a:pt x="47" y="71"/>
                  </a:cubicBezTo>
                  <a:cubicBezTo>
                    <a:pt x="46" y="71"/>
                    <a:pt x="46" y="72"/>
                    <a:pt x="46" y="72"/>
                  </a:cubicBezTo>
                  <a:cubicBezTo>
                    <a:pt x="45" y="74"/>
                    <a:pt x="44" y="77"/>
                    <a:pt x="42" y="80"/>
                  </a:cubicBezTo>
                  <a:cubicBezTo>
                    <a:pt x="41" y="82"/>
                    <a:pt x="41" y="83"/>
                    <a:pt x="40" y="84"/>
                  </a:cubicBezTo>
                  <a:cubicBezTo>
                    <a:pt x="40" y="85"/>
                    <a:pt x="40" y="85"/>
                    <a:pt x="40" y="86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1" y="87"/>
                    <a:pt x="41" y="87"/>
                    <a:pt x="41" y="87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1" y="87"/>
                    <a:pt x="41" y="87"/>
                    <a:pt x="41" y="87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3" y="88"/>
                    <a:pt x="43" y="88"/>
                    <a:pt x="43" y="88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3" y="88"/>
                    <a:pt x="43" y="88"/>
                    <a:pt x="43" y="88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39" y="88"/>
                    <a:pt x="39" y="90"/>
                    <a:pt x="41" y="91"/>
                  </a:cubicBezTo>
                  <a:cubicBezTo>
                    <a:pt x="43" y="92"/>
                    <a:pt x="43" y="92"/>
                    <a:pt x="43" y="92"/>
                  </a:cubicBezTo>
                  <a:cubicBezTo>
                    <a:pt x="37" y="104"/>
                    <a:pt x="37" y="104"/>
                    <a:pt x="37" y="104"/>
                  </a:cubicBezTo>
                  <a:cubicBezTo>
                    <a:pt x="36" y="106"/>
                    <a:pt x="37" y="108"/>
                    <a:pt x="38" y="109"/>
                  </a:cubicBezTo>
                  <a:cubicBezTo>
                    <a:pt x="39" y="110"/>
                    <a:pt x="39" y="110"/>
                    <a:pt x="39" y="110"/>
                  </a:cubicBezTo>
                  <a:cubicBezTo>
                    <a:pt x="41" y="106"/>
                    <a:pt x="41" y="106"/>
                    <a:pt x="41" y="106"/>
                  </a:cubicBezTo>
                  <a:cubicBezTo>
                    <a:pt x="37" y="106"/>
                    <a:pt x="37" y="106"/>
                    <a:pt x="37" y="106"/>
                  </a:cubicBezTo>
                  <a:cubicBezTo>
                    <a:pt x="37" y="121"/>
                    <a:pt x="37" y="121"/>
                    <a:pt x="37" y="121"/>
                  </a:cubicBezTo>
                  <a:cubicBezTo>
                    <a:pt x="37" y="123"/>
                    <a:pt x="38" y="124"/>
                    <a:pt x="39" y="125"/>
                  </a:cubicBezTo>
                  <a:cubicBezTo>
                    <a:pt x="39" y="125"/>
                    <a:pt x="39" y="125"/>
                    <a:pt x="39" y="125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34" y="136"/>
                    <a:pt x="35" y="138"/>
                    <a:pt x="36" y="139"/>
                  </a:cubicBezTo>
                  <a:cubicBezTo>
                    <a:pt x="38" y="140"/>
                    <a:pt x="38" y="140"/>
                    <a:pt x="38" y="140"/>
                  </a:cubicBezTo>
                  <a:cubicBezTo>
                    <a:pt x="40" y="137"/>
                    <a:pt x="40" y="137"/>
                    <a:pt x="40" y="137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35" y="148"/>
                    <a:pt x="35" y="148"/>
                    <a:pt x="35" y="148"/>
                  </a:cubicBezTo>
                  <a:cubicBezTo>
                    <a:pt x="35" y="149"/>
                    <a:pt x="35" y="151"/>
                    <a:pt x="37" y="152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38" y="148"/>
                    <a:pt x="38" y="148"/>
                    <a:pt x="38" y="148"/>
                  </a:cubicBezTo>
                  <a:cubicBezTo>
                    <a:pt x="32" y="159"/>
                    <a:pt x="32" y="159"/>
                    <a:pt x="32" y="159"/>
                  </a:cubicBezTo>
                  <a:cubicBezTo>
                    <a:pt x="31" y="160"/>
                    <a:pt x="32" y="163"/>
                    <a:pt x="34" y="164"/>
                  </a:cubicBezTo>
                  <a:cubicBezTo>
                    <a:pt x="38" y="166"/>
                    <a:pt x="38" y="166"/>
                    <a:pt x="38" y="166"/>
                  </a:cubicBezTo>
                  <a:cubicBezTo>
                    <a:pt x="40" y="163"/>
                    <a:pt x="40" y="163"/>
                    <a:pt x="40" y="163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28" y="169"/>
                    <a:pt x="28" y="169"/>
                    <a:pt x="28" y="169"/>
                  </a:cubicBezTo>
                  <a:cubicBezTo>
                    <a:pt x="27" y="170"/>
                    <a:pt x="26" y="171"/>
                    <a:pt x="27" y="172"/>
                  </a:cubicBezTo>
                  <a:cubicBezTo>
                    <a:pt x="27" y="173"/>
                    <a:pt x="27" y="175"/>
                    <a:pt x="28" y="175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29" y="185"/>
                    <a:pt x="29" y="185"/>
                    <a:pt x="29" y="185"/>
                  </a:cubicBezTo>
                  <a:cubicBezTo>
                    <a:pt x="28" y="186"/>
                    <a:pt x="28" y="187"/>
                    <a:pt x="28" y="188"/>
                  </a:cubicBezTo>
                  <a:cubicBezTo>
                    <a:pt x="28" y="189"/>
                    <a:pt x="29" y="190"/>
                    <a:pt x="30" y="191"/>
                  </a:cubicBezTo>
                  <a:cubicBezTo>
                    <a:pt x="32" y="192"/>
                    <a:pt x="32" y="192"/>
                    <a:pt x="32" y="192"/>
                  </a:cubicBezTo>
                  <a:cubicBezTo>
                    <a:pt x="34" y="188"/>
                    <a:pt x="34" y="188"/>
                    <a:pt x="34" y="188"/>
                  </a:cubicBezTo>
                  <a:cubicBezTo>
                    <a:pt x="30" y="187"/>
                    <a:pt x="30" y="187"/>
                    <a:pt x="30" y="187"/>
                  </a:cubicBezTo>
                  <a:cubicBezTo>
                    <a:pt x="26" y="198"/>
                    <a:pt x="26" y="198"/>
                    <a:pt x="26" y="198"/>
                  </a:cubicBezTo>
                  <a:cubicBezTo>
                    <a:pt x="25" y="200"/>
                    <a:pt x="26" y="202"/>
                    <a:pt x="27" y="203"/>
                  </a:cubicBezTo>
                  <a:cubicBezTo>
                    <a:pt x="28" y="204"/>
                    <a:pt x="28" y="204"/>
                    <a:pt x="28" y="204"/>
                  </a:cubicBezTo>
                  <a:cubicBezTo>
                    <a:pt x="24" y="214"/>
                    <a:pt x="24" y="214"/>
                    <a:pt x="24" y="214"/>
                  </a:cubicBezTo>
                  <a:cubicBezTo>
                    <a:pt x="23" y="216"/>
                    <a:pt x="24" y="218"/>
                    <a:pt x="26" y="219"/>
                  </a:cubicBezTo>
                  <a:cubicBezTo>
                    <a:pt x="26" y="219"/>
                    <a:pt x="26" y="219"/>
                    <a:pt x="26" y="219"/>
                  </a:cubicBezTo>
                  <a:cubicBezTo>
                    <a:pt x="28" y="216"/>
                    <a:pt x="28" y="216"/>
                    <a:pt x="28" y="216"/>
                  </a:cubicBezTo>
                  <a:cubicBezTo>
                    <a:pt x="25" y="215"/>
                    <a:pt x="25" y="215"/>
                    <a:pt x="25" y="215"/>
                  </a:cubicBezTo>
                  <a:cubicBezTo>
                    <a:pt x="22" y="227"/>
                    <a:pt x="22" y="227"/>
                    <a:pt x="22" y="227"/>
                  </a:cubicBezTo>
                  <a:cubicBezTo>
                    <a:pt x="21" y="229"/>
                    <a:pt x="22" y="230"/>
                    <a:pt x="23" y="231"/>
                  </a:cubicBezTo>
                  <a:cubicBezTo>
                    <a:pt x="26" y="233"/>
                    <a:pt x="26" y="233"/>
                    <a:pt x="26" y="233"/>
                  </a:cubicBezTo>
                  <a:cubicBezTo>
                    <a:pt x="21" y="242"/>
                    <a:pt x="21" y="242"/>
                    <a:pt x="21" y="242"/>
                  </a:cubicBezTo>
                  <a:cubicBezTo>
                    <a:pt x="20" y="244"/>
                    <a:pt x="21" y="246"/>
                    <a:pt x="23" y="247"/>
                  </a:cubicBezTo>
                  <a:cubicBezTo>
                    <a:pt x="24" y="248"/>
                    <a:pt x="24" y="248"/>
                    <a:pt x="24" y="248"/>
                  </a:cubicBezTo>
                  <a:cubicBezTo>
                    <a:pt x="26" y="245"/>
                    <a:pt x="26" y="245"/>
                    <a:pt x="26" y="245"/>
                  </a:cubicBezTo>
                  <a:cubicBezTo>
                    <a:pt x="23" y="244"/>
                    <a:pt x="23" y="244"/>
                    <a:pt x="23" y="244"/>
                  </a:cubicBezTo>
                  <a:cubicBezTo>
                    <a:pt x="19" y="256"/>
                    <a:pt x="19" y="256"/>
                    <a:pt x="19" y="256"/>
                  </a:cubicBezTo>
                  <a:cubicBezTo>
                    <a:pt x="18" y="258"/>
                    <a:pt x="19" y="260"/>
                    <a:pt x="21" y="261"/>
                  </a:cubicBezTo>
                  <a:cubicBezTo>
                    <a:pt x="22" y="262"/>
                    <a:pt x="22" y="262"/>
                    <a:pt x="22" y="262"/>
                  </a:cubicBezTo>
                  <a:cubicBezTo>
                    <a:pt x="24" y="258"/>
                    <a:pt x="24" y="258"/>
                    <a:pt x="24" y="258"/>
                  </a:cubicBezTo>
                  <a:cubicBezTo>
                    <a:pt x="20" y="258"/>
                    <a:pt x="20" y="258"/>
                    <a:pt x="20" y="258"/>
                  </a:cubicBezTo>
                  <a:cubicBezTo>
                    <a:pt x="17" y="276"/>
                    <a:pt x="17" y="276"/>
                    <a:pt x="17" y="276"/>
                  </a:cubicBezTo>
                  <a:cubicBezTo>
                    <a:pt x="16" y="277"/>
                    <a:pt x="17" y="279"/>
                    <a:pt x="18" y="280"/>
                  </a:cubicBezTo>
                  <a:cubicBezTo>
                    <a:pt x="20" y="281"/>
                    <a:pt x="20" y="281"/>
                    <a:pt x="20" y="281"/>
                  </a:cubicBezTo>
                  <a:cubicBezTo>
                    <a:pt x="22" y="278"/>
                    <a:pt x="22" y="278"/>
                    <a:pt x="22" y="278"/>
                  </a:cubicBezTo>
                  <a:cubicBezTo>
                    <a:pt x="18" y="277"/>
                    <a:pt x="18" y="277"/>
                    <a:pt x="18" y="277"/>
                  </a:cubicBezTo>
                  <a:cubicBezTo>
                    <a:pt x="15" y="293"/>
                    <a:pt x="15" y="293"/>
                    <a:pt x="15" y="293"/>
                  </a:cubicBezTo>
                  <a:cubicBezTo>
                    <a:pt x="14" y="294"/>
                    <a:pt x="15" y="296"/>
                    <a:pt x="17" y="297"/>
                  </a:cubicBezTo>
                  <a:cubicBezTo>
                    <a:pt x="19" y="298"/>
                    <a:pt x="19" y="298"/>
                    <a:pt x="19" y="298"/>
                  </a:cubicBezTo>
                  <a:cubicBezTo>
                    <a:pt x="21" y="295"/>
                    <a:pt x="21" y="295"/>
                    <a:pt x="21" y="295"/>
                  </a:cubicBezTo>
                  <a:cubicBezTo>
                    <a:pt x="17" y="294"/>
                    <a:pt x="17" y="294"/>
                    <a:pt x="17" y="294"/>
                  </a:cubicBezTo>
                  <a:cubicBezTo>
                    <a:pt x="13" y="309"/>
                    <a:pt x="13" y="309"/>
                    <a:pt x="13" y="309"/>
                  </a:cubicBezTo>
                  <a:cubicBezTo>
                    <a:pt x="13" y="310"/>
                    <a:pt x="14" y="312"/>
                    <a:pt x="15" y="313"/>
                  </a:cubicBezTo>
                  <a:cubicBezTo>
                    <a:pt x="17" y="314"/>
                    <a:pt x="17" y="314"/>
                    <a:pt x="17" y="314"/>
                  </a:cubicBezTo>
                  <a:cubicBezTo>
                    <a:pt x="19" y="311"/>
                    <a:pt x="19" y="311"/>
                    <a:pt x="19" y="311"/>
                  </a:cubicBezTo>
                  <a:cubicBezTo>
                    <a:pt x="16" y="309"/>
                    <a:pt x="16" y="309"/>
                    <a:pt x="16" y="309"/>
                  </a:cubicBezTo>
                  <a:cubicBezTo>
                    <a:pt x="11" y="320"/>
                    <a:pt x="11" y="320"/>
                    <a:pt x="11" y="320"/>
                  </a:cubicBezTo>
                  <a:cubicBezTo>
                    <a:pt x="10" y="322"/>
                    <a:pt x="11" y="324"/>
                    <a:pt x="13" y="325"/>
                  </a:cubicBezTo>
                  <a:cubicBezTo>
                    <a:pt x="14" y="326"/>
                    <a:pt x="14" y="326"/>
                    <a:pt x="14" y="326"/>
                  </a:cubicBezTo>
                  <a:cubicBezTo>
                    <a:pt x="17" y="323"/>
                    <a:pt x="17" y="323"/>
                    <a:pt x="17" y="323"/>
                  </a:cubicBezTo>
                  <a:cubicBezTo>
                    <a:pt x="13" y="322"/>
                    <a:pt x="13" y="322"/>
                    <a:pt x="13" y="322"/>
                  </a:cubicBezTo>
                  <a:cubicBezTo>
                    <a:pt x="11" y="335"/>
                    <a:pt x="11" y="335"/>
                    <a:pt x="11" y="335"/>
                  </a:cubicBezTo>
                  <a:cubicBezTo>
                    <a:pt x="11" y="336"/>
                    <a:pt x="12" y="338"/>
                    <a:pt x="13" y="339"/>
                  </a:cubicBezTo>
                  <a:cubicBezTo>
                    <a:pt x="14" y="339"/>
                    <a:pt x="14" y="339"/>
                    <a:pt x="14" y="339"/>
                  </a:cubicBezTo>
                  <a:cubicBezTo>
                    <a:pt x="16" y="336"/>
                    <a:pt x="16" y="336"/>
                    <a:pt x="16" y="336"/>
                  </a:cubicBezTo>
                  <a:cubicBezTo>
                    <a:pt x="12" y="335"/>
                    <a:pt x="12" y="335"/>
                    <a:pt x="12" y="335"/>
                  </a:cubicBezTo>
                  <a:cubicBezTo>
                    <a:pt x="7" y="350"/>
                    <a:pt x="7" y="350"/>
                    <a:pt x="7" y="350"/>
                  </a:cubicBezTo>
                  <a:cubicBezTo>
                    <a:pt x="7" y="352"/>
                    <a:pt x="7" y="354"/>
                    <a:pt x="9" y="355"/>
                  </a:cubicBezTo>
                  <a:cubicBezTo>
                    <a:pt x="11" y="356"/>
                    <a:pt x="11" y="356"/>
                    <a:pt x="11" y="356"/>
                  </a:cubicBezTo>
                  <a:cubicBezTo>
                    <a:pt x="13" y="353"/>
                    <a:pt x="13" y="353"/>
                    <a:pt x="13" y="353"/>
                  </a:cubicBezTo>
                  <a:cubicBezTo>
                    <a:pt x="9" y="352"/>
                    <a:pt x="9" y="352"/>
                    <a:pt x="9" y="352"/>
                  </a:cubicBezTo>
                  <a:cubicBezTo>
                    <a:pt x="6" y="370"/>
                    <a:pt x="6" y="370"/>
                    <a:pt x="6" y="370"/>
                  </a:cubicBezTo>
                  <a:cubicBezTo>
                    <a:pt x="6" y="372"/>
                    <a:pt x="7" y="373"/>
                    <a:pt x="8" y="374"/>
                  </a:cubicBezTo>
                  <a:cubicBezTo>
                    <a:pt x="11" y="376"/>
                    <a:pt x="11" y="376"/>
                    <a:pt x="11" y="376"/>
                  </a:cubicBezTo>
                  <a:cubicBezTo>
                    <a:pt x="13" y="372"/>
                    <a:pt x="13" y="372"/>
                    <a:pt x="13" y="372"/>
                  </a:cubicBezTo>
                  <a:cubicBezTo>
                    <a:pt x="9" y="371"/>
                    <a:pt x="9" y="371"/>
                    <a:pt x="9" y="371"/>
                  </a:cubicBezTo>
                  <a:cubicBezTo>
                    <a:pt x="3" y="387"/>
                    <a:pt x="3" y="387"/>
                    <a:pt x="3" y="387"/>
                  </a:cubicBezTo>
                  <a:cubicBezTo>
                    <a:pt x="3" y="389"/>
                    <a:pt x="4" y="391"/>
                    <a:pt x="5" y="392"/>
                  </a:cubicBezTo>
                  <a:cubicBezTo>
                    <a:pt x="6" y="392"/>
                    <a:pt x="6" y="392"/>
                    <a:pt x="6" y="392"/>
                  </a:cubicBezTo>
                  <a:cubicBezTo>
                    <a:pt x="1" y="400"/>
                    <a:pt x="1" y="400"/>
                    <a:pt x="1" y="400"/>
                  </a:cubicBezTo>
                  <a:cubicBezTo>
                    <a:pt x="0" y="402"/>
                    <a:pt x="0" y="404"/>
                    <a:pt x="2" y="406"/>
                  </a:cubicBezTo>
                  <a:cubicBezTo>
                    <a:pt x="3" y="406"/>
                    <a:pt x="3" y="406"/>
                    <a:pt x="3" y="406"/>
                  </a:cubicBezTo>
                  <a:cubicBezTo>
                    <a:pt x="5" y="407"/>
                    <a:pt x="7" y="406"/>
                    <a:pt x="8" y="405"/>
                  </a:cubicBezTo>
                  <a:cubicBezTo>
                    <a:pt x="9" y="403"/>
                    <a:pt x="9" y="400"/>
                    <a:pt x="7" y="399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2" name="Freeform 565"/>
            <p:cNvSpPr/>
            <p:nvPr/>
          </p:nvSpPr>
          <p:spPr bwMode="auto">
            <a:xfrm>
              <a:off x="7805738" y="2533650"/>
              <a:ext cx="196850" cy="25400"/>
            </a:xfrm>
            <a:custGeom>
              <a:avLst/>
              <a:gdLst>
                <a:gd name="T0" fmla="*/ 8 w 198"/>
                <a:gd name="T1" fmla="*/ 9 h 27"/>
                <a:gd name="T2" fmla="*/ 5 w 198"/>
                <a:gd name="T3" fmla="*/ 7 h 27"/>
                <a:gd name="T4" fmla="*/ 6 w 198"/>
                <a:gd name="T5" fmla="*/ 10 h 27"/>
                <a:gd name="T6" fmla="*/ 5 w 198"/>
                <a:gd name="T7" fmla="*/ 11 h 27"/>
                <a:gd name="T8" fmla="*/ 5 w 198"/>
                <a:gd name="T9" fmla="*/ 10 h 27"/>
                <a:gd name="T10" fmla="*/ 5 w 198"/>
                <a:gd name="T11" fmla="*/ 11 h 27"/>
                <a:gd name="T12" fmla="*/ 28 w 198"/>
                <a:gd name="T13" fmla="*/ 12 h 27"/>
                <a:gd name="T14" fmla="*/ 32 w 198"/>
                <a:gd name="T15" fmla="*/ 10 h 27"/>
                <a:gd name="T16" fmla="*/ 23 w 198"/>
                <a:gd name="T17" fmla="*/ 5 h 27"/>
                <a:gd name="T18" fmla="*/ 66 w 198"/>
                <a:gd name="T19" fmla="*/ 8 h 27"/>
                <a:gd name="T20" fmla="*/ 93 w 198"/>
                <a:gd name="T21" fmla="*/ 16 h 27"/>
                <a:gd name="T22" fmla="*/ 89 w 198"/>
                <a:gd name="T23" fmla="*/ 9 h 27"/>
                <a:gd name="T24" fmla="*/ 93 w 198"/>
                <a:gd name="T25" fmla="*/ 11 h 27"/>
                <a:gd name="T26" fmla="*/ 90 w 198"/>
                <a:gd name="T27" fmla="*/ 13 h 27"/>
                <a:gd name="T28" fmla="*/ 89 w 198"/>
                <a:gd name="T29" fmla="*/ 9 h 27"/>
                <a:gd name="T30" fmla="*/ 89 w 198"/>
                <a:gd name="T31" fmla="*/ 13 h 27"/>
                <a:gd name="T32" fmla="*/ 89 w 198"/>
                <a:gd name="T33" fmla="*/ 10 h 27"/>
                <a:gd name="T34" fmla="*/ 89 w 198"/>
                <a:gd name="T35" fmla="*/ 13 h 27"/>
                <a:gd name="T36" fmla="*/ 108 w 198"/>
                <a:gd name="T37" fmla="*/ 17 h 27"/>
                <a:gd name="T38" fmla="*/ 121 w 198"/>
                <a:gd name="T39" fmla="*/ 20 h 27"/>
                <a:gd name="T40" fmla="*/ 125 w 198"/>
                <a:gd name="T41" fmla="*/ 18 h 27"/>
                <a:gd name="T42" fmla="*/ 114 w 198"/>
                <a:gd name="T43" fmla="*/ 11 h 27"/>
                <a:gd name="T44" fmla="*/ 155 w 198"/>
                <a:gd name="T45" fmla="*/ 15 h 27"/>
                <a:gd name="T46" fmla="*/ 146 w 198"/>
                <a:gd name="T47" fmla="*/ 14 h 27"/>
                <a:gd name="T48" fmla="*/ 148 w 198"/>
                <a:gd name="T49" fmla="*/ 17 h 27"/>
                <a:gd name="T50" fmla="*/ 146 w 198"/>
                <a:gd name="T51" fmla="*/ 14 h 27"/>
                <a:gd name="T52" fmla="*/ 146 w 198"/>
                <a:gd name="T53" fmla="*/ 18 h 27"/>
                <a:gd name="T54" fmla="*/ 146 w 198"/>
                <a:gd name="T55" fmla="*/ 18 h 27"/>
                <a:gd name="T56" fmla="*/ 149 w 198"/>
                <a:gd name="T57" fmla="*/ 18 h 27"/>
                <a:gd name="T58" fmla="*/ 192 w 198"/>
                <a:gd name="T59" fmla="*/ 27 h 27"/>
                <a:gd name="T60" fmla="*/ 197 w 198"/>
                <a:gd name="T61" fmla="*/ 25 h 27"/>
                <a:gd name="T62" fmla="*/ 182 w 198"/>
                <a:gd name="T63" fmla="*/ 16 h 27"/>
                <a:gd name="T64" fmla="*/ 190 w 198"/>
                <a:gd name="T65" fmla="*/ 21 h 27"/>
                <a:gd name="T66" fmla="*/ 193 w 198"/>
                <a:gd name="T67" fmla="*/ 23 h 27"/>
                <a:gd name="T68" fmla="*/ 192 w 198"/>
                <a:gd name="T69" fmla="*/ 19 h 27"/>
                <a:gd name="T70" fmla="*/ 193 w 198"/>
                <a:gd name="T71" fmla="*/ 19 h 27"/>
                <a:gd name="T72" fmla="*/ 193 w 198"/>
                <a:gd name="T73" fmla="*/ 19 h 27"/>
                <a:gd name="T74" fmla="*/ 193 w 198"/>
                <a:gd name="T75" fmla="*/ 19 h 27"/>
                <a:gd name="T76" fmla="*/ 149 w 198"/>
                <a:gd name="T77" fmla="*/ 10 h 27"/>
                <a:gd name="T78" fmla="*/ 144 w 198"/>
                <a:gd name="T79" fmla="*/ 10 h 27"/>
                <a:gd name="T80" fmla="*/ 153 w 198"/>
                <a:gd name="T81" fmla="*/ 18 h 27"/>
                <a:gd name="T82" fmla="*/ 112 w 198"/>
                <a:gd name="T83" fmla="*/ 15 h 27"/>
                <a:gd name="T84" fmla="*/ 122 w 198"/>
                <a:gd name="T85" fmla="*/ 16 h 27"/>
                <a:gd name="T86" fmla="*/ 120 w 198"/>
                <a:gd name="T87" fmla="*/ 12 h 27"/>
                <a:gd name="T88" fmla="*/ 121 w 198"/>
                <a:gd name="T89" fmla="*/ 16 h 27"/>
                <a:gd name="T90" fmla="*/ 121 w 198"/>
                <a:gd name="T91" fmla="*/ 12 h 27"/>
                <a:gd name="T92" fmla="*/ 122 w 198"/>
                <a:gd name="T93" fmla="*/ 12 h 27"/>
                <a:gd name="T94" fmla="*/ 120 w 198"/>
                <a:gd name="T95" fmla="*/ 12 h 27"/>
                <a:gd name="T96" fmla="*/ 91 w 198"/>
                <a:gd name="T97" fmla="*/ 5 h 27"/>
                <a:gd name="T98" fmla="*/ 86 w 198"/>
                <a:gd name="T99" fmla="*/ 7 h 27"/>
                <a:gd name="T100" fmla="*/ 94 w 198"/>
                <a:gd name="T101" fmla="*/ 8 h 27"/>
                <a:gd name="T102" fmla="*/ 62 w 198"/>
                <a:gd name="T103" fmla="*/ 14 h 27"/>
                <a:gd name="T104" fmla="*/ 20 w 198"/>
                <a:gd name="T105" fmla="*/ 3 h 27"/>
                <a:gd name="T106" fmla="*/ 25 w 198"/>
                <a:gd name="T107" fmla="*/ 6 h 27"/>
                <a:gd name="T108" fmla="*/ 29 w 198"/>
                <a:gd name="T109" fmla="*/ 8 h 27"/>
                <a:gd name="T110" fmla="*/ 27 w 198"/>
                <a:gd name="T111" fmla="*/ 5 h 27"/>
                <a:gd name="T112" fmla="*/ 28 w 198"/>
                <a:gd name="T113" fmla="*/ 4 h 27"/>
                <a:gd name="T114" fmla="*/ 28 w 198"/>
                <a:gd name="T115" fmla="*/ 4 h 27"/>
                <a:gd name="T116" fmla="*/ 5 w 198"/>
                <a:gd name="T117" fmla="*/ 3 h 27"/>
                <a:gd name="T118" fmla="*/ 1 w 198"/>
                <a:gd name="T119" fmla="*/ 5 h 27"/>
                <a:gd name="T120" fmla="*/ 7 w 198"/>
                <a:gd name="T121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8" h="27">
                  <a:moveTo>
                    <a:pt x="7" y="4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7" y="10"/>
                    <a:pt x="8" y="9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7" y="11"/>
                    <a:pt x="9" y="11"/>
                  </a:cubicBezTo>
                  <a:cubicBezTo>
                    <a:pt x="12" y="11"/>
                    <a:pt x="16" y="11"/>
                    <a:pt x="20" y="12"/>
                  </a:cubicBezTo>
                  <a:cubicBezTo>
                    <a:pt x="23" y="12"/>
                    <a:pt x="26" y="12"/>
                    <a:pt x="28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30" y="12"/>
                  </a:cubicBezTo>
                  <a:cubicBezTo>
                    <a:pt x="30" y="12"/>
                    <a:pt x="30" y="12"/>
                    <a:pt x="31" y="12"/>
                  </a:cubicBezTo>
                  <a:cubicBezTo>
                    <a:pt x="31" y="12"/>
                    <a:pt x="32" y="11"/>
                    <a:pt x="32" y="10"/>
                  </a:cubicBezTo>
                  <a:cubicBezTo>
                    <a:pt x="33" y="9"/>
                    <a:pt x="33" y="8"/>
                    <a:pt x="33" y="7"/>
                  </a:cubicBezTo>
                  <a:cubicBezTo>
                    <a:pt x="32" y="6"/>
                    <a:pt x="32" y="5"/>
                    <a:pt x="31" y="5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5" y="15"/>
                    <a:pt x="67" y="14"/>
                    <a:pt x="68" y="12"/>
                  </a:cubicBezTo>
                  <a:cubicBezTo>
                    <a:pt x="68" y="11"/>
                    <a:pt x="68" y="9"/>
                    <a:pt x="66" y="8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59" y="8"/>
                    <a:pt x="59" y="8"/>
                    <a:pt x="59" y="8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5" y="16"/>
                    <a:pt x="97" y="15"/>
                    <a:pt x="98" y="13"/>
                  </a:cubicBezTo>
                  <a:cubicBezTo>
                    <a:pt x="98" y="11"/>
                    <a:pt x="98" y="9"/>
                    <a:pt x="96" y="8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93" y="11"/>
                    <a:pt x="93" y="11"/>
                    <a:pt x="93" y="11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91" y="12"/>
                    <a:pt x="92" y="12"/>
                    <a:pt x="93" y="11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90" y="13"/>
                    <a:pt x="90" y="13"/>
                    <a:pt x="90" y="13"/>
                  </a:cubicBezTo>
                  <a:cubicBezTo>
                    <a:pt x="90" y="13"/>
                    <a:pt x="90" y="13"/>
                    <a:pt x="91" y="12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90" y="13"/>
                    <a:pt x="90" y="13"/>
                    <a:pt x="90" y="13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90" y="13"/>
                    <a:pt x="90" y="13"/>
                    <a:pt x="90" y="13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89" y="10"/>
                    <a:pt x="89" y="10"/>
                    <a:pt x="89" y="10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89" y="10"/>
                    <a:pt x="89" y="10"/>
                    <a:pt x="89" y="10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89" y="12"/>
                    <a:pt x="89" y="12"/>
                    <a:pt x="89" y="12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89" y="12"/>
                    <a:pt x="89" y="12"/>
                    <a:pt x="89" y="12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89" y="13"/>
                    <a:pt x="90" y="13"/>
                    <a:pt x="91" y="13"/>
                  </a:cubicBezTo>
                  <a:cubicBezTo>
                    <a:pt x="95" y="14"/>
                    <a:pt x="102" y="16"/>
                    <a:pt x="108" y="17"/>
                  </a:cubicBezTo>
                  <a:cubicBezTo>
                    <a:pt x="111" y="18"/>
                    <a:pt x="114" y="19"/>
                    <a:pt x="117" y="19"/>
                  </a:cubicBezTo>
                  <a:cubicBezTo>
                    <a:pt x="118" y="19"/>
                    <a:pt x="119" y="20"/>
                    <a:pt x="119" y="20"/>
                  </a:cubicBezTo>
                  <a:cubicBezTo>
                    <a:pt x="120" y="20"/>
                    <a:pt x="120" y="20"/>
                    <a:pt x="120" y="20"/>
                  </a:cubicBezTo>
                  <a:cubicBezTo>
                    <a:pt x="121" y="20"/>
                    <a:pt x="121" y="20"/>
                    <a:pt x="121" y="20"/>
                  </a:cubicBezTo>
                  <a:cubicBezTo>
                    <a:pt x="121" y="20"/>
                    <a:pt x="121" y="20"/>
                    <a:pt x="121" y="20"/>
                  </a:cubicBezTo>
                  <a:cubicBezTo>
                    <a:pt x="122" y="20"/>
                    <a:pt x="122" y="20"/>
                    <a:pt x="122" y="20"/>
                  </a:cubicBezTo>
                  <a:cubicBezTo>
                    <a:pt x="122" y="20"/>
                    <a:pt x="123" y="20"/>
                    <a:pt x="123" y="20"/>
                  </a:cubicBezTo>
                  <a:cubicBezTo>
                    <a:pt x="123" y="20"/>
                    <a:pt x="124" y="19"/>
                    <a:pt x="125" y="18"/>
                  </a:cubicBezTo>
                  <a:cubicBezTo>
                    <a:pt x="125" y="18"/>
                    <a:pt x="126" y="16"/>
                    <a:pt x="125" y="15"/>
                  </a:cubicBezTo>
                  <a:cubicBezTo>
                    <a:pt x="125" y="14"/>
                    <a:pt x="125" y="13"/>
                    <a:pt x="124" y="13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11"/>
                    <a:pt x="114" y="11"/>
                    <a:pt x="114" y="11"/>
                  </a:cubicBezTo>
                  <a:cubicBezTo>
                    <a:pt x="113" y="15"/>
                    <a:pt x="113" y="15"/>
                    <a:pt x="113" y="15"/>
                  </a:cubicBezTo>
                  <a:cubicBezTo>
                    <a:pt x="153" y="22"/>
                    <a:pt x="153" y="22"/>
                    <a:pt x="153" y="22"/>
                  </a:cubicBezTo>
                  <a:cubicBezTo>
                    <a:pt x="155" y="23"/>
                    <a:pt x="156" y="22"/>
                    <a:pt x="157" y="20"/>
                  </a:cubicBezTo>
                  <a:cubicBezTo>
                    <a:pt x="158" y="18"/>
                    <a:pt x="157" y="16"/>
                    <a:pt x="155" y="15"/>
                  </a:cubicBezTo>
                  <a:cubicBezTo>
                    <a:pt x="148" y="10"/>
                    <a:pt x="148" y="10"/>
                    <a:pt x="148" y="10"/>
                  </a:cubicBezTo>
                  <a:cubicBezTo>
                    <a:pt x="146" y="14"/>
                    <a:pt x="146" y="14"/>
                    <a:pt x="146" y="14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6" y="14"/>
                    <a:pt x="146" y="14"/>
                    <a:pt x="146" y="14"/>
                  </a:cubicBezTo>
                  <a:cubicBezTo>
                    <a:pt x="148" y="17"/>
                    <a:pt x="148" y="17"/>
                    <a:pt x="148" y="17"/>
                  </a:cubicBezTo>
                  <a:cubicBezTo>
                    <a:pt x="148" y="17"/>
                    <a:pt x="149" y="17"/>
                    <a:pt x="149" y="16"/>
                  </a:cubicBezTo>
                  <a:cubicBezTo>
                    <a:pt x="146" y="14"/>
                    <a:pt x="146" y="14"/>
                    <a:pt x="146" y="14"/>
                  </a:cubicBezTo>
                  <a:cubicBezTo>
                    <a:pt x="148" y="17"/>
                    <a:pt x="148" y="17"/>
                    <a:pt x="148" y="17"/>
                  </a:cubicBezTo>
                  <a:cubicBezTo>
                    <a:pt x="146" y="14"/>
                    <a:pt x="146" y="14"/>
                    <a:pt x="146" y="14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47" y="18"/>
                    <a:pt x="147" y="18"/>
                    <a:pt x="148" y="17"/>
                  </a:cubicBezTo>
                  <a:cubicBezTo>
                    <a:pt x="146" y="14"/>
                    <a:pt x="146" y="14"/>
                    <a:pt x="146" y="14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46" y="15"/>
                    <a:pt x="146" y="15"/>
                    <a:pt x="146" y="15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46" y="15"/>
                    <a:pt x="146" y="15"/>
                    <a:pt x="146" y="15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46" y="18"/>
                    <a:pt x="147" y="18"/>
                    <a:pt x="149" y="18"/>
                  </a:cubicBezTo>
                  <a:cubicBezTo>
                    <a:pt x="154" y="19"/>
                    <a:pt x="164" y="21"/>
                    <a:pt x="173" y="23"/>
                  </a:cubicBezTo>
                  <a:cubicBezTo>
                    <a:pt x="178" y="24"/>
                    <a:pt x="182" y="25"/>
                    <a:pt x="186" y="26"/>
                  </a:cubicBezTo>
                  <a:cubicBezTo>
                    <a:pt x="187" y="26"/>
                    <a:pt x="189" y="26"/>
                    <a:pt x="190" y="26"/>
                  </a:cubicBezTo>
                  <a:cubicBezTo>
                    <a:pt x="191" y="27"/>
                    <a:pt x="191" y="27"/>
                    <a:pt x="192" y="27"/>
                  </a:cubicBezTo>
                  <a:cubicBezTo>
                    <a:pt x="192" y="27"/>
                    <a:pt x="193" y="27"/>
                    <a:pt x="193" y="27"/>
                  </a:cubicBezTo>
                  <a:cubicBezTo>
                    <a:pt x="193" y="27"/>
                    <a:pt x="194" y="27"/>
                    <a:pt x="194" y="27"/>
                  </a:cubicBezTo>
                  <a:cubicBezTo>
                    <a:pt x="194" y="27"/>
                    <a:pt x="195" y="27"/>
                    <a:pt x="195" y="26"/>
                  </a:cubicBezTo>
                  <a:cubicBezTo>
                    <a:pt x="195" y="26"/>
                    <a:pt x="196" y="26"/>
                    <a:pt x="197" y="25"/>
                  </a:cubicBezTo>
                  <a:cubicBezTo>
                    <a:pt x="197" y="24"/>
                    <a:pt x="198" y="23"/>
                    <a:pt x="197" y="22"/>
                  </a:cubicBezTo>
                  <a:cubicBezTo>
                    <a:pt x="197" y="21"/>
                    <a:pt x="196" y="20"/>
                    <a:pt x="196" y="19"/>
                  </a:cubicBezTo>
                  <a:cubicBezTo>
                    <a:pt x="188" y="15"/>
                    <a:pt x="188" y="15"/>
                    <a:pt x="188" y="15"/>
                  </a:cubicBezTo>
                  <a:cubicBezTo>
                    <a:pt x="186" y="13"/>
                    <a:pt x="184" y="14"/>
                    <a:pt x="182" y="16"/>
                  </a:cubicBezTo>
                  <a:cubicBezTo>
                    <a:pt x="181" y="18"/>
                    <a:pt x="182" y="20"/>
                    <a:pt x="184" y="21"/>
                  </a:cubicBezTo>
                  <a:cubicBezTo>
                    <a:pt x="191" y="26"/>
                    <a:pt x="191" y="26"/>
                    <a:pt x="191" y="26"/>
                  </a:cubicBezTo>
                  <a:cubicBezTo>
                    <a:pt x="193" y="23"/>
                    <a:pt x="193" y="23"/>
                    <a:pt x="193" y="23"/>
                  </a:cubicBezTo>
                  <a:cubicBezTo>
                    <a:pt x="190" y="21"/>
                    <a:pt x="190" y="21"/>
                    <a:pt x="190" y="21"/>
                  </a:cubicBezTo>
                  <a:cubicBezTo>
                    <a:pt x="193" y="23"/>
                    <a:pt x="193" y="23"/>
                    <a:pt x="193" y="23"/>
                  </a:cubicBezTo>
                  <a:cubicBezTo>
                    <a:pt x="192" y="19"/>
                    <a:pt x="192" y="19"/>
                    <a:pt x="192" y="19"/>
                  </a:cubicBezTo>
                  <a:cubicBezTo>
                    <a:pt x="191" y="19"/>
                    <a:pt x="191" y="20"/>
                    <a:pt x="190" y="21"/>
                  </a:cubicBezTo>
                  <a:cubicBezTo>
                    <a:pt x="193" y="23"/>
                    <a:pt x="193" y="23"/>
                    <a:pt x="193" y="23"/>
                  </a:cubicBezTo>
                  <a:cubicBezTo>
                    <a:pt x="192" y="19"/>
                    <a:pt x="192" y="19"/>
                    <a:pt x="192" y="19"/>
                  </a:cubicBezTo>
                  <a:cubicBezTo>
                    <a:pt x="193" y="22"/>
                    <a:pt x="193" y="22"/>
                    <a:pt x="193" y="22"/>
                  </a:cubicBezTo>
                  <a:cubicBezTo>
                    <a:pt x="193" y="19"/>
                    <a:pt x="193" y="19"/>
                    <a:pt x="193" y="19"/>
                  </a:cubicBezTo>
                  <a:cubicBezTo>
                    <a:pt x="193" y="19"/>
                    <a:pt x="192" y="19"/>
                    <a:pt x="192" y="19"/>
                  </a:cubicBezTo>
                  <a:cubicBezTo>
                    <a:pt x="193" y="22"/>
                    <a:pt x="193" y="22"/>
                    <a:pt x="193" y="22"/>
                  </a:cubicBezTo>
                  <a:cubicBezTo>
                    <a:pt x="193" y="19"/>
                    <a:pt x="193" y="19"/>
                    <a:pt x="193" y="19"/>
                  </a:cubicBezTo>
                  <a:cubicBezTo>
                    <a:pt x="193" y="21"/>
                    <a:pt x="193" y="21"/>
                    <a:pt x="193" y="21"/>
                  </a:cubicBezTo>
                  <a:cubicBezTo>
                    <a:pt x="193" y="19"/>
                    <a:pt x="193" y="19"/>
                    <a:pt x="193" y="19"/>
                  </a:cubicBezTo>
                  <a:cubicBezTo>
                    <a:pt x="193" y="19"/>
                    <a:pt x="193" y="19"/>
                    <a:pt x="193" y="19"/>
                  </a:cubicBezTo>
                  <a:cubicBezTo>
                    <a:pt x="193" y="21"/>
                    <a:pt x="193" y="21"/>
                    <a:pt x="193" y="21"/>
                  </a:cubicBezTo>
                  <a:cubicBezTo>
                    <a:pt x="193" y="19"/>
                    <a:pt x="193" y="19"/>
                    <a:pt x="193" y="19"/>
                  </a:cubicBezTo>
                  <a:cubicBezTo>
                    <a:pt x="193" y="19"/>
                    <a:pt x="193" y="19"/>
                    <a:pt x="193" y="19"/>
                  </a:cubicBezTo>
                  <a:cubicBezTo>
                    <a:pt x="193" y="19"/>
                    <a:pt x="193" y="19"/>
                    <a:pt x="193" y="19"/>
                  </a:cubicBezTo>
                  <a:cubicBezTo>
                    <a:pt x="193" y="19"/>
                    <a:pt x="193" y="19"/>
                    <a:pt x="193" y="19"/>
                  </a:cubicBezTo>
                  <a:cubicBezTo>
                    <a:pt x="193" y="19"/>
                    <a:pt x="193" y="19"/>
                    <a:pt x="193" y="19"/>
                  </a:cubicBezTo>
                  <a:cubicBezTo>
                    <a:pt x="193" y="19"/>
                    <a:pt x="193" y="19"/>
                    <a:pt x="193" y="19"/>
                  </a:cubicBezTo>
                  <a:cubicBezTo>
                    <a:pt x="193" y="19"/>
                    <a:pt x="192" y="19"/>
                    <a:pt x="190" y="18"/>
                  </a:cubicBezTo>
                  <a:cubicBezTo>
                    <a:pt x="185" y="17"/>
                    <a:pt x="175" y="15"/>
                    <a:pt x="166" y="13"/>
                  </a:cubicBezTo>
                  <a:cubicBezTo>
                    <a:pt x="161" y="12"/>
                    <a:pt x="157" y="12"/>
                    <a:pt x="153" y="11"/>
                  </a:cubicBezTo>
                  <a:cubicBezTo>
                    <a:pt x="152" y="11"/>
                    <a:pt x="150" y="10"/>
                    <a:pt x="149" y="10"/>
                  </a:cubicBezTo>
                  <a:cubicBezTo>
                    <a:pt x="148" y="10"/>
                    <a:pt x="148" y="10"/>
                    <a:pt x="147" y="10"/>
                  </a:cubicBezTo>
                  <a:cubicBezTo>
                    <a:pt x="147" y="10"/>
                    <a:pt x="147" y="10"/>
                    <a:pt x="146" y="10"/>
                  </a:cubicBezTo>
                  <a:cubicBezTo>
                    <a:pt x="146" y="10"/>
                    <a:pt x="146" y="10"/>
                    <a:pt x="145" y="10"/>
                  </a:cubicBezTo>
                  <a:cubicBezTo>
                    <a:pt x="145" y="10"/>
                    <a:pt x="145" y="10"/>
                    <a:pt x="144" y="10"/>
                  </a:cubicBezTo>
                  <a:cubicBezTo>
                    <a:pt x="144" y="10"/>
                    <a:pt x="143" y="11"/>
                    <a:pt x="142" y="12"/>
                  </a:cubicBezTo>
                  <a:cubicBezTo>
                    <a:pt x="141" y="13"/>
                    <a:pt x="142" y="16"/>
                    <a:pt x="144" y="17"/>
                  </a:cubicBezTo>
                  <a:cubicBezTo>
                    <a:pt x="151" y="22"/>
                    <a:pt x="151" y="22"/>
                    <a:pt x="151" y="22"/>
                  </a:cubicBezTo>
                  <a:cubicBezTo>
                    <a:pt x="153" y="18"/>
                    <a:pt x="153" y="18"/>
                    <a:pt x="153" y="18"/>
                  </a:cubicBezTo>
                  <a:cubicBezTo>
                    <a:pt x="154" y="14"/>
                    <a:pt x="154" y="14"/>
                    <a:pt x="154" y="14"/>
                  </a:cubicBezTo>
                  <a:cubicBezTo>
                    <a:pt x="114" y="7"/>
                    <a:pt x="114" y="7"/>
                    <a:pt x="114" y="7"/>
                  </a:cubicBezTo>
                  <a:cubicBezTo>
                    <a:pt x="113" y="7"/>
                    <a:pt x="111" y="8"/>
                    <a:pt x="110" y="10"/>
                  </a:cubicBezTo>
                  <a:cubicBezTo>
                    <a:pt x="109" y="12"/>
                    <a:pt x="110" y="14"/>
                    <a:pt x="112" y="15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2" y="16"/>
                    <a:pt x="122" y="16"/>
                    <a:pt x="122" y="16"/>
                  </a:cubicBezTo>
                  <a:cubicBezTo>
                    <a:pt x="118" y="14"/>
                    <a:pt x="118" y="14"/>
                    <a:pt x="118" y="14"/>
                  </a:cubicBezTo>
                  <a:cubicBezTo>
                    <a:pt x="122" y="16"/>
                    <a:pt x="122" y="16"/>
                    <a:pt x="122" y="16"/>
                  </a:cubicBezTo>
                  <a:cubicBezTo>
                    <a:pt x="120" y="12"/>
                    <a:pt x="120" y="12"/>
                    <a:pt x="120" y="12"/>
                  </a:cubicBezTo>
                  <a:cubicBezTo>
                    <a:pt x="120" y="13"/>
                    <a:pt x="119" y="13"/>
                    <a:pt x="118" y="14"/>
                  </a:cubicBezTo>
                  <a:cubicBezTo>
                    <a:pt x="122" y="16"/>
                    <a:pt x="122" y="16"/>
                    <a:pt x="122" y="16"/>
                  </a:cubicBezTo>
                  <a:cubicBezTo>
                    <a:pt x="120" y="12"/>
                    <a:pt x="120" y="12"/>
                    <a:pt x="120" y="12"/>
                  </a:cubicBezTo>
                  <a:cubicBezTo>
                    <a:pt x="121" y="16"/>
                    <a:pt x="121" y="16"/>
                    <a:pt x="121" y="16"/>
                  </a:cubicBezTo>
                  <a:cubicBezTo>
                    <a:pt x="121" y="12"/>
                    <a:pt x="121" y="12"/>
                    <a:pt x="121" y="12"/>
                  </a:cubicBezTo>
                  <a:cubicBezTo>
                    <a:pt x="121" y="12"/>
                    <a:pt x="121" y="12"/>
                    <a:pt x="120" y="12"/>
                  </a:cubicBezTo>
                  <a:cubicBezTo>
                    <a:pt x="121" y="16"/>
                    <a:pt x="121" y="16"/>
                    <a:pt x="121" y="16"/>
                  </a:cubicBezTo>
                  <a:cubicBezTo>
                    <a:pt x="121" y="12"/>
                    <a:pt x="121" y="12"/>
                    <a:pt x="121" y="12"/>
                  </a:cubicBezTo>
                  <a:cubicBezTo>
                    <a:pt x="121" y="16"/>
                    <a:pt x="121" y="16"/>
                    <a:pt x="121" y="16"/>
                  </a:cubicBezTo>
                  <a:cubicBezTo>
                    <a:pt x="121" y="12"/>
                    <a:pt x="121" y="12"/>
                    <a:pt x="121" y="12"/>
                  </a:cubicBezTo>
                  <a:cubicBezTo>
                    <a:pt x="121" y="12"/>
                    <a:pt x="121" y="12"/>
                    <a:pt x="121" y="12"/>
                  </a:cubicBezTo>
                  <a:cubicBezTo>
                    <a:pt x="121" y="16"/>
                    <a:pt x="121" y="16"/>
                    <a:pt x="121" y="16"/>
                  </a:cubicBezTo>
                  <a:cubicBezTo>
                    <a:pt x="121" y="12"/>
                    <a:pt x="121" y="12"/>
                    <a:pt x="121" y="12"/>
                  </a:cubicBezTo>
                  <a:cubicBezTo>
                    <a:pt x="121" y="15"/>
                    <a:pt x="121" y="15"/>
                    <a:pt x="121" y="15"/>
                  </a:cubicBezTo>
                  <a:cubicBezTo>
                    <a:pt x="122" y="12"/>
                    <a:pt x="122" y="12"/>
                    <a:pt x="122" y="12"/>
                  </a:cubicBezTo>
                  <a:cubicBezTo>
                    <a:pt x="122" y="12"/>
                    <a:pt x="122" y="12"/>
                    <a:pt x="121" y="12"/>
                  </a:cubicBezTo>
                  <a:cubicBezTo>
                    <a:pt x="121" y="15"/>
                    <a:pt x="121" y="15"/>
                    <a:pt x="121" y="15"/>
                  </a:cubicBezTo>
                  <a:cubicBezTo>
                    <a:pt x="122" y="12"/>
                    <a:pt x="122" y="12"/>
                    <a:pt x="122" y="12"/>
                  </a:cubicBezTo>
                  <a:cubicBezTo>
                    <a:pt x="122" y="12"/>
                    <a:pt x="121" y="12"/>
                    <a:pt x="120" y="12"/>
                  </a:cubicBezTo>
                  <a:cubicBezTo>
                    <a:pt x="117" y="11"/>
                    <a:pt x="110" y="9"/>
                    <a:pt x="103" y="8"/>
                  </a:cubicBezTo>
                  <a:cubicBezTo>
                    <a:pt x="100" y="7"/>
                    <a:pt x="97" y="6"/>
                    <a:pt x="95" y="6"/>
                  </a:cubicBezTo>
                  <a:cubicBezTo>
                    <a:pt x="93" y="5"/>
                    <a:pt x="92" y="5"/>
                    <a:pt x="92" y="5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90" y="5"/>
                    <a:pt x="90" y="5"/>
                    <a:pt x="89" y="5"/>
                  </a:cubicBezTo>
                  <a:cubicBezTo>
                    <a:pt x="89" y="5"/>
                    <a:pt x="89" y="5"/>
                    <a:pt x="89" y="5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87" y="5"/>
                    <a:pt x="86" y="6"/>
                    <a:pt x="86" y="7"/>
                  </a:cubicBezTo>
                  <a:cubicBezTo>
                    <a:pt x="85" y="9"/>
                    <a:pt x="85" y="11"/>
                    <a:pt x="87" y="12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94" y="12"/>
                    <a:pt x="94" y="12"/>
                    <a:pt x="94" y="12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58" y="4"/>
                    <a:pt x="56" y="5"/>
                    <a:pt x="55" y="6"/>
                  </a:cubicBezTo>
                  <a:cubicBezTo>
                    <a:pt x="55" y="8"/>
                    <a:pt x="55" y="10"/>
                    <a:pt x="57" y="11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2" y="0"/>
                    <a:pt x="20" y="2"/>
                    <a:pt x="20" y="3"/>
                  </a:cubicBezTo>
                  <a:cubicBezTo>
                    <a:pt x="19" y="5"/>
                    <a:pt x="20" y="7"/>
                    <a:pt x="21" y="8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6" y="5"/>
                    <a:pt x="25" y="6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7" y="5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7" y="4"/>
                    <a:pt x="26" y="4"/>
                    <a:pt x="24" y="4"/>
                  </a:cubicBezTo>
                  <a:cubicBezTo>
                    <a:pt x="21" y="4"/>
                    <a:pt x="17" y="3"/>
                    <a:pt x="13" y="3"/>
                  </a:cubicBezTo>
                  <a:cubicBezTo>
                    <a:pt x="11" y="3"/>
                    <a:pt x="10" y="3"/>
                    <a:pt x="8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3"/>
                    <a:pt x="2" y="4"/>
                    <a:pt x="1" y="5"/>
                  </a:cubicBezTo>
                  <a:cubicBezTo>
                    <a:pt x="0" y="6"/>
                    <a:pt x="1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5" y="11"/>
                    <a:pt x="7" y="11"/>
                    <a:pt x="8" y="9"/>
                  </a:cubicBezTo>
                  <a:cubicBezTo>
                    <a:pt x="10" y="7"/>
                    <a:pt x="9" y="5"/>
                    <a:pt x="7" y="4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3" name="Freeform 566"/>
            <p:cNvSpPr/>
            <p:nvPr/>
          </p:nvSpPr>
          <p:spPr bwMode="auto">
            <a:xfrm>
              <a:off x="7807325" y="1730375"/>
              <a:ext cx="712788" cy="808038"/>
            </a:xfrm>
            <a:custGeom>
              <a:avLst/>
              <a:gdLst>
                <a:gd name="T0" fmla="*/ 29 w 719"/>
                <a:gd name="T1" fmla="*/ 786 h 815"/>
                <a:gd name="T2" fmla="*/ 41 w 719"/>
                <a:gd name="T3" fmla="*/ 773 h 815"/>
                <a:gd name="T4" fmla="*/ 68 w 719"/>
                <a:gd name="T5" fmla="*/ 742 h 815"/>
                <a:gd name="T6" fmla="*/ 84 w 719"/>
                <a:gd name="T7" fmla="*/ 716 h 815"/>
                <a:gd name="T8" fmla="*/ 129 w 719"/>
                <a:gd name="T9" fmla="*/ 680 h 815"/>
                <a:gd name="T10" fmla="*/ 150 w 719"/>
                <a:gd name="T11" fmla="*/ 650 h 815"/>
                <a:gd name="T12" fmla="*/ 190 w 719"/>
                <a:gd name="T13" fmla="*/ 603 h 815"/>
                <a:gd name="T14" fmla="*/ 216 w 719"/>
                <a:gd name="T15" fmla="*/ 582 h 815"/>
                <a:gd name="T16" fmla="*/ 244 w 719"/>
                <a:gd name="T17" fmla="*/ 545 h 815"/>
                <a:gd name="T18" fmla="*/ 270 w 719"/>
                <a:gd name="T19" fmla="*/ 504 h 815"/>
                <a:gd name="T20" fmla="*/ 314 w 719"/>
                <a:gd name="T21" fmla="*/ 471 h 815"/>
                <a:gd name="T22" fmla="*/ 323 w 719"/>
                <a:gd name="T23" fmla="*/ 449 h 815"/>
                <a:gd name="T24" fmla="*/ 346 w 719"/>
                <a:gd name="T25" fmla="*/ 422 h 815"/>
                <a:gd name="T26" fmla="*/ 383 w 719"/>
                <a:gd name="T27" fmla="*/ 394 h 815"/>
                <a:gd name="T28" fmla="*/ 406 w 719"/>
                <a:gd name="T29" fmla="*/ 354 h 815"/>
                <a:gd name="T30" fmla="*/ 449 w 719"/>
                <a:gd name="T31" fmla="*/ 317 h 815"/>
                <a:gd name="T32" fmla="*/ 487 w 719"/>
                <a:gd name="T33" fmla="*/ 269 h 815"/>
                <a:gd name="T34" fmla="*/ 509 w 719"/>
                <a:gd name="T35" fmla="*/ 231 h 815"/>
                <a:gd name="T36" fmla="*/ 525 w 719"/>
                <a:gd name="T37" fmla="*/ 225 h 815"/>
                <a:gd name="T38" fmla="*/ 532 w 719"/>
                <a:gd name="T39" fmla="*/ 216 h 815"/>
                <a:gd name="T40" fmla="*/ 552 w 719"/>
                <a:gd name="T41" fmla="*/ 191 h 815"/>
                <a:gd name="T42" fmla="*/ 564 w 719"/>
                <a:gd name="T43" fmla="*/ 169 h 815"/>
                <a:gd name="T44" fmla="*/ 589 w 719"/>
                <a:gd name="T45" fmla="*/ 152 h 815"/>
                <a:gd name="T46" fmla="*/ 607 w 719"/>
                <a:gd name="T47" fmla="*/ 125 h 815"/>
                <a:gd name="T48" fmla="*/ 615 w 719"/>
                <a:gd name="T49" fmla="*/ 117 h 815"/>
                <a:gd name="T50" fmla="*/ 635 w 719"/>
                <a:gd name="T51" fmla="*/ 94 h 815"/>
                <a:gd name="T52" fmla="*/ 676 w 719"/>
                <a:gd name="T53" fmla="*/ 58 h 815"/>
                <a:gd name="T54" fmla="*/ 679 w 719"/>
                <a:gd name="T55" fmla="*/ 44 h 815"/>
                <a:gd name="T56" fmla="*/ 703 w 719"/>
                <a:gd name="T57" fmla="*/ 24 h 815"/>
                <a:gd name="T58" fmla="*/ 703 w 719"/>
                <a:gd name="T59" fmla="*/ 11 h 815"/>
                <a:gd name="T60" fmla="*/ 688 w 719"/>
                <a:gd name="T61" fmla="*/ 31 h 815"/>
                <a:gd name="T62" fmla="*/ 680 w 719"/>
                <a:gd name="T63" fmla="*/ 45 h 815"/>
                <a:gd name="T64" fmla="*/ 640 w 719"/>
                <a:gd name="T65" fmla="*/ 83 h 815"/>
                <a:gd name="T66" fmla="*/ 623 w 719"/>
                <a:gd name="T67" fmla="*/ 107 h 815"/>
                <a:gd name="T68" fmla="*/ 604 w 719"/>
                <a:gd name="T69" fmla="*/ 133 h 815"/>
                <a:gd name="T70" fmla="*/ 589 w 719"/>
                <a:gd name="T71" fmla="*/ 142 h 815"/>
                <a:gd name="T72" fmla="*/ 564 w 719"/>
                <a:gd name="T73" fmla="*/ 174 h 815"/>
                <a:gd name="T74" fmla="*/ 538 w 719"/>
                <a:gd name="T75" fmla="*/ 199 h 815"/>
                <a:gd name="T76" fmla="*/ 527 w 719"/>
                <a:gd name="T77" fmla="*/ 210 h 815"/>
                <a:gd name="T78" fmla="*/ 531 w 719"/>
                <a:gd name="T79" fmla="*/ 212 h 815"/>
                <a:gd name="T80" fmla="*/ 509 w 719"/>
                <a:gd name="T81" fmla="*/ 239 h 815"/>
                <a:gd name="T82" fmla="*/ 480 w 719"/>
                <a:gd name="T83" fmla="*/ 266 h 815"/>
                <a:gd name="T84" fmla="*/ 431 w 719"/>
                <a:gd name="T85" fmla="*/ 324 h 815"/>
                <a:gd name="T86" fmla="*/ 406 w 719"/>
                <a:gd name="T87" fmla="*/ 359 h 815"/>
                <a:gd name="T88" fmla="*/ 363 w 719"/>
                <a:gd name="T89" fmla="*/ 401 h 815"/>
                <a:gd name="T90" fmla="*/ 353 w 719"/>
                <a:gd name="T91" fmla="*/ 418 h 815"/>
                <a:gd name="T92" fmla="*/ 338 w 719"/>
                <a:gd name="T93" fmla="*/ 437 h 815"/>
                <a:gd name="T94" fmla="*/ 317 w 719"/>
                <a:gd name="T95" fmla="*/ 465 h 815"/>
                <a:gd name="T96" fmla="*/ 289 w 719"/>
                <a:gd name="T97" fmla="*/ 485 h 815"/>
                <a:gd name="T98" fmla="*/ 243 w 719"/>
                <a:gd name="T99" fmla="*/ 531 h 815"/>
                <a:gd name="T100" fmla="*/ 220 w 719"/>
                <a:gd name="T101" fmla="*/ 562 h 815"/>
                <a:gd name="T102" fmla="*/ 212 w 719"/>
                <a:gd name="T103" fmla="*/ 576 h 815"/>
                <a:gd name="T104" fmla="*/ 172 w 719"/>
                <a:gd name="T105" fmla="*/ 614 h 815"/>
                <a:gd name="T106" fmla="*/ 151 w 719"/>
                <a:gd name="T107" fmla="*/ 651 h 815"/>
                <a:gd name="T108" fmla="*/ 108 w 719"/>
                <a:gd name="T109" fmla="*/ 685 h 815"/>
                <a:gd name="T110" fmla="*/ 86 w 719"/>
                <a:gd name="T111" fmla="*/ 718 h 815"/>
                <a:gd name="T112" fmla="*/ 66 w 719"/>
                <a:gd name="T113" fmla="*/ 745 h 815"/>
                <a:gd name="T114" fmla="*/ 41 w 719"/>
                <a:gd name="T115" fmla="*/ 765 h 815"/>
                <a:gd name="T116" fmla="*/ 38 w 719"/>
                <a:gd name="T117" fmla="*/ 774 h 815"/>
                <a:gd name="T118" fmla="*/ 13 w 719"/>
                <a:gd name="T119" fmla="*/ 800 h 8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19" h="815">
                  <a:moveTo>
                    <a:pt x="7" y="807"/>
                  </a:moveTo>
                  <a:cubicBezTo>
                    <a:pt x="6" y="806"/>
                    <a:pt x="6" y="806"/>
                    <a:pt x="6" y="806"/>
                  </a:cubicBezTo>
                  <a:cubicBezTo>
                    <a:pt x="4" y="810"/>
                    <a:pt x="4" y="810"/>
                    <a:pt x="4" y="810"/>
                  </a:cubicBezTo>
                  <a:cubicBezTo>
                    <a:pt x="7" y="812"/>
                    <a:pt x="7" y="812"/>
                    <a:pt x="7" y="812"/>
                  </a:cubicBezTo>
                  <a:cubicBezTo>
                    <a:pt x="7" y="812"/>
                    <a:pt x="10" y="809"/>
                    <a:pt x="13" y="806"/>
                  </a:cubicBezTo>
                  <a:cubicBezTo>
                    <a:pt x="14" y="804"/>
                    <a:pt x="16" y="803"/>
                    <a:pt x="17" y="801"/>
                  </a:cubicBezTo>
                  <a:cubicBezTo>
                    <a:pt x="17" y="801"/>
                    <a:pt x="18" y="800"/>
                    <a:pt x="18" y="800"/>
                  </a:cubicBezTo>
                  <a:cubicBezTo>
                    <a:pt x="19" y="799"/>
                    <a:pt x="19" y="799"/>
                    <a:pt x="19" y="799"/>
                  </a:cubicBezTo>
                  <a:cubicBezTo>
                    <a:pt x="19" y="799"/>
                    <a:pt x="19" y="799"/>
                    <a:pt x="19" y="799"/>
                  </a:cubicBezTo>
                  <a:cubicBezTo>
                    <a:pt x="19" y="799"/>
                    <a:pt x="19" y="799"/>
                    <a:pt x="19" y="799"/>
                  </a:cubicBezTo>
                  <a:cubicBezTo>
                    <a:pt x="20" y="797"/>
                    <a:pt x="20" y="794"/>
                    <a:pt x="18" y="793"/>
                  </a:cubicBezTo>
                  <a:cubicBezTo>
                    <a:pt x="18" y="793"/>
                    <a:pt x="18" y="793"/>
                    <a:pt x="18" y="793"/>
                  </a:cubicBezTo>
                  <a:cubicBezTo>
                    <a:pt x="16" y="796"/>
                    <a:pt x="16" y="796"/>
                    <a:pt x="16" y="796"/>
                  </a:cubicBezTo>
                  <a:cubicBezTo>
                    <a:pt x="18" y="799"/>
                    <a:pt x="18" y="799"/>
                    <a:pt x="18" y="799"/>
                  </a:cubicBezTo>
                  <a:cubicBezTo>
                    <a:pt x="31" y="789"/>
                    <a:pt x="31" y="789"/>
                    <a:pt x="31" y="789"/>
                  </a:cubicBezTo>
                  <a:cubicBezTo>
                    <a:pt x="32" y="788"/>
                    <a:pt x="33" y="787"/>
                    <a:pt x="33" y="786"/>
                  </a:cubicBezTo>
                  <a:cubicBezTo>
                    <a:pt x="33" y="784"/>
                    <a:pt x="32" y="783"/>
                    <a:pt x="31" y="783"/>
                  </a:cubicBezTo>
                  <a:cubicBezTo>
                    <a:pt x="27" y="780"/>
                    <a:pt x="27" y="780"/>
                    <a:pt x="27" y="780"/>
                  </a:cubicBezTo>
                  <a:cubicBezTo>
                    <a:pt x="25" y="784"/>
                    <a:pt x="25" y="784"/>
                    <a:pt x="25" y="784"/>
                  </a:cubicBezTo>
                  <a:cubicBezTo>
                    <a:pt x="29" y="786"/>
                    <a:pt x="29" y="786"/>
                    <a:pt x="29" y="786"/>
                  </a:cubicBezTo>
                  <a:cubicBezTo>
                    <a:pt x="25" y="784"/>
                    <a:pt x="25" y="784"/>
                    <a:pt x="25" y="784"/>
                  </a:cubicBezTo>
                  <a:cubicBezTo>
                    <a:pt x="28" y="787"/>
                    <a:pt x="28" y="787"/>
                    <a:pt x="28" y="787"/>
                  </a:cubicBezTo>
                  <a:cubicBezTo>
                    <a:pt x="28" y="787"/>
                    <a:pt x="28" y="787"/>
                    <a:pt x="29" y="786"/>
                  </a:cubicBezTo>
                  <a:cubicBezTo>
                    <a:pt x="25" y="784"/>
                    <a:pt x="25" y="784"/>
                    <a:pt x="25" y="784"/>
                  </a:cubicBezTo>
                  <a:cubicBezTo>
                    <a:pt x="28" y="787"/>
                    <a:pt x="28" y="787"/>
                    <a:pt x="28" y="787"/>
                  </a:cubicBezTo>
                  <a:cubicBezTo>
                    <a:pt x="26" y="784"/>
                    <a:pt x="26" y="784"/>
                    <a:pt x="26" y="784"/>
                  </a:cubicBezTo>
                  <a:cubicBezTo>
                    <a:pt x="27" y="787"/>
                    <a:pt x="27" y="787"/>
                    <a:pt x="27" y="787"/>
                  </a:cubicBezTo>
                  <a:cubicBezTo>
                    <a:pt x="28" y="787"/>
                    <a:pt x="28" y="787"/>
                    <a:pt x="28" y="787"/>
                  </a:cubicBezTo>
                  <a:cubicBezTo>
                    <a:pt x="26" y="784"/>
                    <a:pt x="26" y="784"/>
                    <a:pt x="26" y="784"/>
                  </a:cubicBezTo>
                  <a:cubicBezTo>
                    <a:pt x="27" y="787"/>
                    <a:pt x="27" y="787"/>
                    <a:pt x="27" y="787"/>
                  </a:cubicBezTo>
                  <a:cubicBezTo>
                    <a:pt x="27" y="787"/>
                    <a:pt x="27" y="787"/>
                    <a:pt x="27" y="787"/>
                  </a:cubicBezTo>
                  <a:cubicBezTo>
                    <a:pt x="28" y="787"/>
                    <a:pt x="29" y="786"/>
                    <a:pt x="30" y="786"/>
                  </a:cubicBezTo>
                  <a:cubicBezTo>
                    <a:pt x="32" y="785"/>
                    <a:pt x="35" y="784"/>
                    <a:pt x="38" y="783"/>
                  </a:cubicBezTo>
                  <a:cubicBezTo>
                    <a:pt x="39" y="782"/>
                    <a:pt x="40" y="782"/>
                    <a:pt x="41" y="781"/>
                  </a:cubicBezTo>
                  <a:cubicBezTo>
                    <a:pt x="41" y="781"/>
                    <a:pt x="41" y="781"/>
                    <a:pt x="42" y="781"/>
                  </a:cubicBezTo>
                  <a:cubicBezTo>
                    <a:pt x="42" y="780"/>
                    <a:pt x="42" y="780"/>
                    <a:pt x="42" y="780"/>
                  </a:cubicBezTo>
                  <a:cubicBezTo>
                    <a:pt x="43" y="780"/>
                    <a:pt x="43" y="780"/>
                    <a:pt x="43" y="780"/>
                  </a:cubicBezTo>
                  <a:cubicBezTo>
                    <a:pt x="43" y="780"/>
                    <a:pt x="43" y="780"/>
                    <a:pt x="44" y="779"/>
                  </a:cubicBezTo>
                  <a:cubicBezTo>
                    <a:pt x="45" y="777"/>
                    <a:pt x="44" y="775"/>
                    <a:pt x="42" y="774"/>
                  </a:cubicBezTo>
                  <a:cubicBezTo>
                    <a:pt x="41" y="773"/>
                    <a:pt x="41" y="773"/>
                    <a:pt x="41" y="773"/>
                  </a:cubicBezTo>
                  <a:cubicBezTo>
                    <a:pt x="48" y="768"/>
                    <a:pt x="48" y="768"/>
                    <a:pt x="48" y="768"/>
                  </a:cubicBezTo>
                  <a:cubicBezTo>
                    <a:pt x="49" y="767"/>
                    <a:pt x="50" y="766"/>
                    <a:pt x="50" y="765"/>
                  </a:cubicBezTo>
                  <a:cubicBezTo>
                    <a:pt x="50" y="763"/>
                    <a:pt x="49" y="762"/>
                    <a:pt x="48" y="762"/>
                  </a:cubicBezTo>
                  <a:cubicBezTo>
                    <a:pt x="47" y="761"/>
                    <a:pt x="47" y="761"/>
                    <a:pt x="47" y="761"/>
                  </a:cubicBezTo>
                  <a:cubicBezTo>
                    <a:pt x="45" y="765"/>
                    <a:pt x="45" y="765"/>
                    <a:pt x="45" y="765"/>
                  </a:cubicBezTo>
                  <a:cubicBezTo>
                    <a:pt x="48" y="767"/>
                    <a:pt x="48" y="767"/>
                    <a:pt x="48" y="767"/>
                  </a:cubicBezTo>
                  <a:cubicBezTo>
                    <a:pt x="56" y="759"/>
                    <a:pt x="56" y="759"/>
                    <a:pt x="56" y="759"/>
                  </a:cubicBezTo>
                  <a:cubicBezTo>
                    <a:pt x="57" y="758"/>
                    <a:pt x="58" y="757"/>
                    <a:pt x="57" y="756"/>
                  </a:cubicBezTo>
                  <a:cubicBezTo>
                    <a:pt x="57" y="755"/>
                    <a:pt x="57" y="754"/>
                    <a:pt x="56" y="753"/>
                  </a:cubicBezTo>
                  <a:cubicBezTo>
                    <a:pt x="53" y="751"/>
                    <a:pt x="53" y="751"/>
                    <a:pt x="53" y="751"/>
                  </a:cubicBezTo>
                  <a:cubicBezTo>
                    <a:pt x="51" y="755"/>
                    <a:pt x="51" y="755"/>
                    <a:pt x="51" y="755"/>
                  </a:cubicBezTo>
                  <a:cubicBezTo>
                    <a:pt x="53" y="758"/>
                    <a:pt x="53" y="758"/>
                    <a:pt x="53" y="758"/>
                  </a:cubicBezTo>
                  <a:cubicBezTo>
                    <a:pt x="53" y="758"/>
                    <a:pt x="56" y="756"/>
                    <a:pt x="60" y="753"/>
                  </a:cubicBezTo>
                  <a:cubicBezTo>
                    <a:pt x="62" y="752"/>
                    <a:pt x="64" y="751"/>
                    <a:pt x="66" y="750"/>
                  </a:cubicBezTo>
                  <a:cubicBezTo>
                    <a:pt x="66" y="750"/>
                    <a:pt x="67" y="749"/>
                    <a:pt x="68" y="749"/>
                  </a:cubicBezTo>
                  <a:cubicBezTo>
                    <a:pt x="68" y="748"/>
                    <a:pt x="68" y="748"/>
                    <a:pt x="68" y="748"/>
                  </a:cubicBezTo>
                  <a:cubicBezTo>
                    <a:pt x="69" y="748"/>
                    <a:pt x="69" y="748"/>
                    <a:pt x="69" y="748"/>
                  </a:cubicBezTo>
                  <a:cubicBezTo>
                    <a:pt x="69" y="748"/>
                    <a:pt x="69" y="748"/>
                    <a:pt x="69" y="748"/>
                  </a:cubicBezTo>
                  <a:cubicBezTo>
                    <a:pt x="69" y="748"/>
                    <a:pt x="69" y="748"/>
                    <a:pt x="69" y="747"/>
                  </a:cubicBezTo>
                  <a:cubicBezTo>
                    <a:pt x="71" y="745"/>
                    <a:pt x="70" y="743"/>
                    <a:pt x="68" y="742"/>
                  </a:cubicBezTo>
                  <a:cubicBezTo>
                    <a:pt x="62" y="738"/>
                    <a:pt x="62" y="738"/>
                    <a:pt x="62" y="738"/>
                  </a:cubicBezTo>
                  <a:cubicBezTo>
                    <a:pt x="60" y="741"/>
                    <a:pt x="60" y="741"/>
                    <a:pt x="60" y="741"/>
                  </a:cubicBezTo>
                  <a:cubicBezTo>
                    <a:pt x="62" y="745"/>
                    <a:pt x="62" y="745"/>
                    <a:pt x="62" y="745"/>
                  </a:cubicBezTo>
                  <a:cubicBezTo>
                    <a:pt x="75" y="740"/>
                    <a:pt x="75" y="740"/>
                    <a:pt x="75" y="740"/>
                  </a:cubicBezTo>
                  <a:cubicBezTo>
                    <a:pt x="76" y="740"/>
                    <a:pt x="77" y="739"/>
                    <a:pt x="78" y="737"/>
                  </a:cubicBezTo>
                  <a:cubicBezTo>
                    <a:pt x="78" y="736"/>
                    <a:pt x="77" y="734"/>
                    <a:pt x="76" y="733"/>
                  </a:cubicBezTo>
                  <a:cubicBezTo>
                    <a:pt x="73" y="731"/>
                    <a:pt x="73" y="731"/>
                    <a:pt x="73" y="731"/>
                  </a:cubicBezTo>
                  <a:cubicBezTo>
                    <a:pt x="70" y="735"/>
                    <a:pt x="70" y="735"/>
                    <a:pt x="70" y="735"/>
                  </a:cubicBezTo>
                  <a:cubicBezTo>
                    <a:pt x="73" y="738"/>
                    <a:pt x="73" y="738"/>
                    <a:pt x="73" y="738"/>
                  </a:cubicBezTo>
                  <a:cubicBezTo>
                    <a:pt x="83" y="730"/>
                    <a:pt x="83" y="730"/>
                    <a:pt x="83" y="730"/>
                  </a:cubicBezTo>
                  <a:cubicBezTo>
                    <a:pt x="84" y="729"/>
                    <a:pt x="85" y="728"/>
                    <a:pt x="84" y="726"/>
                  </a:cubicBezTo>
                  <a:cubicBezTo>
                    <a:pt x="84" y="725"/>
                    <a:pt x="84" y="724"/>
                    <a:pt x="83" y="723"/>
                  </a:cubicBezTo>
                  <a:cubicBezTo>
                    <a:pt x="81" y="722"/>
                    <a:pt x="81" y="722"/>
                    <a:pt x="81" y="722"/>
                  </a:cubicBezTo>
                  <a:cubicBezTo>
                    <a:pt x="79" y="726"/>
                    <a:pt x="79" y="726"/>
                    <a:pt x="79" y="726"/>
                  </a:cubicBezTo>
                  <a:cubicBezTo>
                    <a:pt x="82" y="728"/>
                    <a:pt x="82" y="728"/>
                    <a:pt x="82" y="728"/>
                  </a:cubicBezTo>
                  <a:cubicBezTo>
                    <a:pt x="89" y="720"/>
                    <a:pt x="89" y="720"/>
                    <a:pt x="89" y="720"/>
                  </a:cubicBezTo>
                  <a:cubicBezTo>
                    <a:pt x="90" y="719"/>
                    <a:pt x="90" y="718"/>
                    <a:pt x="90" y="717"/>
                  </a:cubicBezTo>
                  <a:cubicBezTo>
                    <a:pt x="90" y="716"/>
                    <a:pt x="89" y="715"/>
                    <a:pt x="88" y="714"/>
                  </a:cubicBezTo>
                  <a:cubicBezTo>
                    <a:pt x="86" y="713"/>
                    <a:pt x="86" y="713"/>
                    <a:pt x="86" y="713"/>
                  </a:cubicBezTo>
                  <a:cubicBezTo>
                    <a:pt x="84" y="716"/>
                    <a:pt x="84" y="716"/>
                    <a:pt x="84" y="716"/>
                  </a:cubicBezTo>
                  <a:cubicBezTo>
                    <a:pt x="85" y="720"/>
                    <a:pt x="85" y="720"/>
                    <a:pt x="85" y="720"/>
                  </a:cubicBezTo>
                  <a:cubicBezTo>
                    <a:pt x="100" y="713"/>
                    <a:pt x="100" y="713"/>
                    <a:pt x="100" y="713"/>
                  </a:cubicBezTo>
                  <a:cubicBezTo>
                    <a:pt x="101" y="713"/>
                    <a:pt x="102" y="711"/>
                    <a:pt x="102" y="710"/>
                  </a:cubicBezTo>
                  <a:cubicBezTo>
                    <a:pt x="102" y="708"/>
                    <a:pt x="101" y="707"/>
                    <a:pt x="100" y="706"/>
                  </a:cubicBezTo>
                  <a:cubicBezTo>
                    <a:pt x="99" y="706"/>
                    <a:pt x="99" y="706"/>
                    <a:pt x="99" y="706"/>
                  </a:cubicBezTo>
                  <a:cubicBezTo>
                    <a:pt x="97" y="709"/>
                    <a:pt x="97" y="709"/>
                    <a:pt x="97" y="709"/>
                  </a:cubicBezTo>
                  <a:cubicBezTo>
                    <a:pt x="101" y="711"/>
                    <a:pt x="101" y="711"/>
                    <a:pt x="101" y="711"/>
                  </a:cubicBezTo>
                  <a:cubicBezTo>
                    <a:pt x="108" y="698"/>
                    <a:pt x="108" y="698"/>
                    <a:pt x="108" y="698"/>
                  </a:cubicBezTo>
                  <a:cubicBezTo>
                    <a:pt x="109" y="696"/>
                    <a:pt x="108" y="694"/>
                    <a:pt x="106" y="693"/>
                  </a:cubicBezTo>
                  <a:cubicBezTo>
                    <a:pt x="104" y="691"/>
                    <a:pt x="104" y="691"/>
                    <a:pt x="104" y="691"/>
                  </a:cubicBezTo>
                  <a:cubicBezTo>
                    <a:pt x="102" y="695"/>
                    <a:pt x="102" y="695"/>
                    <a:pt x="102" y="695"/>
                  </a:cubicBezTo>
                  <a:cubicBezTo>
                    <a:pt x="104" y="698"/>
                    <a:pt x="104" y="698"/>
                    <a:pt x="104" y="698"/>
                  </a:cubicBezTo>
                  <a:cubicBezTo>
                    <a:pt x="117" y="691"/>
                    <a:pt x="117" y="691"/>
                    <a:pt x="117" y="691"/>
                  </a:cubicBezTo>
                  <a:cubicBezTo>
                    <a:pt x="118" y="690"/>
                    <a:pt x="119" y="689"/>
                    <a:pt x="119" y="687"/>
                  </a:cubicBezTo>
                  <a:cubicBezTo>
                    <a:pt x="119" y="686"/>
                    <a:pt x="118" y="685"/>
                    <a:pt x="117" y="684"/>
                  </a:cubicBezTo>
                  <a:cubicBezTo>
                    <a:pt x="114" y="682"/>
                    <a:pt x="114" y="682"/>
                    <a:pt x="114" y="682"/>
                  </a:cubicBezTo>
                  <a:cubicBezTo>
                    <a:pt x="112" y="685"/>
                    <a:pt x="112" y="685"/>
                    <a:pt x="112" y="685"/>
                  </a:cubicBezTo>
                  <a:cubicBezTo>
                    <a:pt x="114" y="689"/>
                    <a:pt x="114" y="689"/>
                    <a:pt x="114" y="689"/>
                  </a:cubicBezTo>
                  <a:cubicBezTo>
                    <a:pt x="126" y="683"/>
                    <a:pt x="126" y="683"/>
                    <a:pt x="126" y="683"/>
                  </a:cubicBezTo>
                  <a:cubicBezTo>
                    <a:pt x="128" y="683"/>
                    <a:pt x="129" y="682"/>
                    <a:pt x="129" y="680"/>
                  </a:cubicBezTo>
                  <a:cubicBezTo>
                    <a:pt x="129" y="679"/>
                    <a:pt x="128" y="677"/>
                    <a:pt x="127" y="676"/>
                  </a:cubicBezTo>
                  <a:cubicBezTo>
                    <a:pt x="124" y="675"/>
                    <a:pt x="124" y="675"/>
                    <a:pt x="124" y="675"/>
                  </a:cubicBezTo>
                  <a:cubicBezTo>
                    <a:pt x="122" y="678"/>
                    <a:pt x="122" y="678"/>
                    <a:pt x="122" y="678"/>
                  </a:cubicBezTo>
                  <a:cubicBezTo>
                    <a:pt x="125" y="680"/>
                    <a:pt x="125" y="680"/>
                    <a:pt x="125" y="680"/>
                  </a:cubicBezTo>
                  <a:cubicBezTo>
                    <a:pt x="131" y="669"/>
                    <a:pt x="131" y="669"/>
                    <a:pt x="131" y="669"/>
                  </a:cubicBezTo>
                  <a:cubicBezTo>
                    <a:pt x="132" y="668"/>
                    <a:pt x="131" y="665"/>
                    <a:pt x="130" y="664"/>
                  </a:cubicBezTo>
                  <a:cubicBezTo>
                    <a:pt x="130" y="664"/>
                    <a:pt x="130" y="664"/>
                    <a:pt x="130" y="664"/>
                  </a:cubicBezTo>
                  <a:cubicBezTo>
                    <a:pt x="127" y="667"/>
                    <a:pt x="127" y="667"/>
                    <a:pt x="127" y="667"/>
                  </a:cubicBezTo>
                  <a:cubicBezTo>
                    <a:pt x="130" y="670"/>
                    <a:pt x="130" y="670"/>
                    <a:pt x="130" y="670"/>
                  </a:cubicBezTo>
                  <a:cubicBezTo>
                    <a:pt x="140" y="661"/>
                    <a:pt x="140" y="661"/>
                    <a:pt x="140" y="661"/>
                  </a:cubicBezTo>
                  <a:cubicBezTo>
                    <a:pt x="141" y="660"/>
                    <a:pt x="141" y="659"/>
                    <a:pt x="141" y="658"/>
                  </a:cubicBezTo>
                  <a:cubicBezTo>
                    <a:pt x="141" y="656"/>
                    <a:pt x="140" y="655"/>
                    <a:pt x="139" y="655"/>
                  </a:cubicBezTo>
                  <a:cubicBezTo>
                    <a:pt x="138" y="654"/>
                    <a:pt x="138" y="654"/>
                    <a:pt x="138" y="654"/>
                  </a:cubicBezTo>
                  <a:cubicBezTo>
                    <a:pt x="136" y="658"/>
                    <a:pt x="136" y="658"/>
                    <a:pt x="136" y="658"/>
                  </a:cubicBezTo>
                  <a:cubicBezTo>
                    <a:pt x="138" y="661"/>
                    <a:pt x="138" y="661"/>
                    <a:pt x="138" y="661"/>
                  </a:cubicBezTo>
                  <a:cubicBezTo>
                    <a:pt x="153" y="655"/>
                    <a:pt x="153" y="655"/>
                    <a:pt x="153" y="655"/>
                  </a:cubicBezTo>
                  <a:cubicBezTo>
                    <a:pt x="154" y="654"/>
                    <a:pt x="155" y="653"/>
                    <a:pt x="155" y="651"/>
                  </a:cubicBezTo>
                  <a:cubicBezTo>
                    <a:pt x="155" y="650"/>
                    <a:pt x="154" y="648"/>
                    <a:pt x="153" y="648"/>
                  </a:cubicBezTo>
                  <a:cubicBezTo>
                    <a:pt x="152" y="647"/>
                    <a:pt x="152" y="647"/>
                    <a:pt x="152" y="647"/>
                  </a:cubicBezTo>
                  <a:cubicBezTo>
                    <a:pt x="150" y="650"/>
                    <a:pt x="150" y="650"/>
                    <a:pt x="150" y="650"/>
                  </a:cubicBezTo>
                  <a:cubicBezTo>
                    <a:pt x="153" y="653"/>
                    <a:pt x="153" y="653"/>
                    <a:pt x="153" y="653"/>
                  </a:cubicBezTo>
                  <a:cubicBezTo>
                    <a:pt x="163" y="643"/>
                    <a:pt x="163" y="643"/>
                    <a:pt x="163" y="643"/>
                  </a:cubicBezTo>
                  <a:cubicBezTo>
                    <a:pt x="164" y="642"/>
                    <a:pt x="165" y="641"/>
                    <a:pt x="164" y="640"/>
                  </a:cubicBezTo>
                  <a:cubicBezTo>
                    <a:pt x="164" y="639"/>
                    <a:pt x="164" y="637"/>
                    <a:pt x="163" y="637"/>
                  </a:cubicBezTo>
                  <a:cubicBezTo>
                    <a:pt x="161" y="636"/>
                    <a:pt x="161" y="636"/>
                    <a:pt x="161" y="636"/>
                  </a:cubicBezTo>
                  <a:cubicBezTo>
                    <a:pt x="159" y="639"/>
                    <a:pt x="159" y="639"/>
                    <a:pt x="159" y="639"/>
                  </a:cubicBezTo>
                  <a:cubicBezTo>
                    <a:pt x="162" y="642"/>
                    <a:pt x="162" y="642"/>
                    <a:pt x="162" y="642"/>
                  </a:cubicBezTo>
                  <a:cubicBezTo>
                    <a:pt x="172" y="632"/>
                    <a:pt x="172" y="632"/>
                    <a:pt x="172" y="632"/>
                  </a:cubicBezTo>
                  <a:cubicBezTo>
                    <a:pt x="173" y="631"/>
                    <a:pt x="173" y="630"/>
                    <a:pt x="173" y="629"/>
                  </a:cubicBezTo>
                  <a:cubicBezTo>
                    <a:pt x="173" y="628"/>
                    <a:pt x="172" y="626"/>
                    <a:pt x="171" y="626"/>
                  </a:cubicBezTo>
                  <a:cubicBezTo>
                    <a:pt x="171" y="626"/>
                    <a:pt x="171" y="626"/>
                    <a:pt x="171" y="626"/>
                  </a:cubicBezTo>
                  <a:cubicBezTo>
                    <a:pt x="178" y="621"/>
                    <a:pt x="178" y="621"/>
                    <a:pt x="178" y="621"/>
                  </a:cubicBezTo>
                  <a:cubicBezTo>
                    <a:pt x="180" y="620"/>
                    <a:pt x="180" y="619"/>
                    <a:pt x="180" y="618"/>
                  </a:cubicBezTo>
                  <a:cubicBezTo>
                    <a:pt x="180" y="616"/>
                    <a:pt x="180" y="615"/>
                    <a:pt x="178" y="614"/>
                  </a:cubicBezTo>
                  <a:cubicBezTo>
                    <a:pt x="177" y="613"/>
                    <a:pt x="177" y="613"/>
                    <a:pt x="177" y="613"/>
                  </a:cubicBezTo>
                  <a:cubicBezTo>
                    <a:pt x="175" y="617"/>
                    <a:pt x="175" y="617"/>
                    <a:pt x="175" y="617"/>
                  </a:cubicBezTo>
                  <a:cubicBezTo>
                    <a:pt x="178" y="620"/>
                    <a:pt x="178" y="620"/>
                    <a:pt x="178" y="620"/>
                  </a:cubicBezTo>
                  <a:cubicBezTo>
                    <a:pt x="191" y="609"/>
                    <a:pt x="191" y="609"/>
                    <a:pt x="191" y="609"/>
                  </a:cubicBezTo>
                  <a:cubicBezTo>
                    <a:pt x="192" y="608"/>
                    <a:pt x="192" y="607"/>
                    <a:pt x="192" y="606"/>
                  </a:cubicBezTo>
                  <a:cubicBezTo>
                    <a:pt x="192" y="604"/>
                    <a:pt x="192" y="603"/>
                    <a:pt x="190" y="603"/>
                  </a:cubicBezTo>
                  <a:cubicBezTo>
                    <a:pt x="188" y="601"/>
                    <a:pt x="188" y="601"/>
                    <a:pt x="188" y="601"/>
                  </a:cubicBezTo>
                  <a:cubicBezTo>
                    <a:pt x="185" y="604"/>
                    <a:pt x="185" y="604"/>
                    <a:pt x="185" y="604"/>
                  </a:cubicBezTo>
                  <a:cubicBezTo>
                    <a:pt x="188" y="607"/>
                    <a:pt x="188" y="607"/>
                    <a:pt x="188" y="607"/>
                  </a:cubicBezTo>
                  <a:cubicBezTo>
                    <a:pt x="197" y="600"/>
                    <a:pt x="197" y="600"/>
                    <a:pt x="197" y="600"/>
                  </a:cubicBezTo>
                  <a:cubicBezTo>
                    <a:pt x="198" y="599"/>
                    <a:pt x="199" y="598"/>
                    <a:pt x="199" y="597"/>
                  </a:cubicBezTo>
                  <a:cubicBezTo>
                    <a:pt x="199" y="595"/>
                    <a:pt x="198" y="594"/>
                    <a:pt x="197" y="594"/>
                  </a:cubicBezTo>
                  <a:cubicBezTo>
                    <a:pt x="195" y="593"/>
                    <a:pt x="195" y="593"/>
                    <a:pt x="195" y="593"/>
                  </a:cubicBezTo>
                  <a:cubicBezTo>
                    <a:pt x="193" y="596"/>
                    <a:pt x="193" y="596"/>
                    <a:pt x="193" y="596"/>
                  </a:cubicBezTo>
                  <a:cubicBezTo>
                    <a:pt x="195" y="600"/>
                    <a:pt x="195" y="600"/>
                    <a:pt x="195" y="600"/>
                  </a:cubicBezTo>
                  <a:cubicBezTo>
                    <a:pt x="206" y="594"/>
                    <a:pt x="206" y="594"/>
                    <a:pt x="206" y="594"/>
                  </a:cubicBezTo>
                  <a:cubicBezTo>
                    <a:pt x="207" y="593"/>
                    <a:pt x="208" y="592"/>
                    <a:pt x="208" y="590"/>
                  </a:cubicBezTo>
                  <a:cubicBezTo>
                    <a:pt x="208" y="589"/>
                    <a:pt x="207" y="587"/>
                    <a:pt x="206" y="587"/>
                  </a:cubicBezTo>
                  <a:cubicBezTo>
                    <a:pt x="200" y="583"/>
                    <a:pt x="200" y="583"/>
                    <a:pt x="200" y="583"/>
                  </a:cubicBezTo>
                  <a:cubicBezTo>
                    <a:pt x="198" y="586"/>
                    <a:pt x="198" y="586"/>
                    <a:pt x="198" y="586"/>
                  </a:cubicBezTo>
                  <a:cubicBezTo>
                    <a:pt x="199" y="590"/>
                    <a:pt x="199" y="590"/>
                    <a:pt x="199" y="590"/>
                  </a:cubicBezTo>
                  <a:cubicBezTo>
                    <a:pt x="199" y="590"/>
                    <a:pt x="203" y="588"/>
                    <a:pt x="207" y="587"/>
                  </a:cubicBezTo>
                  <a:cubicBezTo>
                    <a:pt x="210" y="586"/>
                    <a:pt x="212" y="585"/>
                    <a:pt x="213" y="584"/>
                  </a:cubicBezTo>
                  <a:cubicBezTo>
                    <a:pt x="214" y="584"/>
                    <a:pt x="215" y="583"/>
                    <a:pt x="215" y="583"/>
                  </a:cubicBezTo>
                  <a:cubicBezTo>
                    <a:pt x="216" y="583"/>
                    <a:pt x="216" y="583"/>
                    <a:pt x="216" y="583"/>
                  </a:cubicBezTo>
                  <a:cubicBezTo>
                    <a:pt x="216" y="582"/>
                    <a:pt x="216" y="582"/>
                    <a:pt x="216" y="582"/>
                  </a:cubicBezTo>
                  <a:cubicBezTo>
                    <a:pt x="217" y="582"/>
                    <a:pt x="217" y="582"/>
                    <a:pt x="217" y="582"/>
                  </a:cubicBezTo>
                  <a:cubicBezTo>
                    <a:pt x="217" y="582"/>
                    <a:pt x="217" y="582"/>
                    <a:pt x="218" y="581"/>
                  </a:cubicBezTo>
                  <a:cubicBezTo>
                    <a:pt x="219" y="579"/>
                    <a:pt x="218" y="577"/>
                    <a:pt x="216" y="576"/>
                  </a:cubicBezTo>
                  <a:cubicBezTo>
                    <a:pt x="212" y="573"/>
                    <a:pt x="212" y="573"/>
                    <a:pt x="212" y="573"/>
                  </a:cubicBezTo>
                  <a:cubicBezTo>
                    <a:pt x="210" y="577"/>
                    <a:pt x="210" y="577"/>
                    <a:pt x="210" y="577"/>
                  </a:cubicBezTo>
                  <a:cubicBezTo>
                    <a:pt x="213" y="580"/>
                    <a:pt x="213" y="580"/>
                    <a:pt x="213" y="580"/>
                  </a:cubicBezTo>
                  <a:cubicBezTo>
                    <a:pt x="226" y="568"/>
                    <a:pt x="226" y="568"/>
                    <a:pt x="226" y="568"/>
                  </a:cubicBezTo>
                  <a:cubicBezTo>
                    <a:pt x="226" y="567"/>
                    <a:pt x="227" y="566"/>
                    <a:pt x="227" y="564"/>
                  </a:cubicBezTo>
                  <a:cubicBezTo>
                    <a:pt x="227" y="563"/>
                    <a:pt x="226" y="562"/>
                    <a:pt x="225" y="561"/>
                  </a:cubicBezTo>
                  <a:cubicBezTo>
                    <a:pt x="224" y="561"/>
                    <a:pt x="224" y="561"/>
                    <a:pt x="224" y="561"/>
                  </a:cubicBezTo>
                  <a:cubicBezTo>
                    <a:pt x="221" y="564"/>
                    <a:pt x="221" y="564"/>
                    <a:pt x="221" y="564"/>
                  </a:cubicBezTo>
                  <a:cubicBezTo>
                    <a:pt x="224" y="567"/>
                    <a:pt x="224" y="567"/>
                    <a:pt x="224" y="567"/>
                  </a:cubicBezTo>
                  <a:cubicBezTo>
                    <a:pt x="234" y="559"/>
                    <a:pt x="234" y="559"/>
                    <a:pt x="234" y="559"/>
                  </a:cubicBezTo>
                  <a:cubicBezTo>
                    <a:pt x="236" y="558"/>
                    <a:pt x="236" y="557"/>
                    <a:pt x="236" y="556"/>
                  </a:cubicBezTo>
                  <a:cubicBezTo>
                    <a:pt x="236" y="554"/>
                    <a:pt x="235" y="553"/>
                    <a:pt x="234" y="553"/>
                  </a:cubicBezTo>
                  <a:cubicBezTo>
                    <a:pt x="229" y="549"/>
                    <a:pt x="229" y="549"/>
                    <a:pt x="229" y="549"/>
                  </a:cubicBezTo>
                  <a:cubicBezTo>
                    <a:pt x="227" y="553"/>
                    <a:pt x="227" y="553"/>
                    <a:pt x="227" y="553"/>
                  </a:cubicBezTo>
                  <a:cubicBezTo>
                    <a:pt x="229" y="556"/>
                    <a:pt x="229" y="556"/>
                    <a:pt x="229" y="556"/>
                  </a:cubicBezTo>
                  <a:cubicBezTo>
                    <a:pt x="243" y="548"/>
                    <a:pt x="243" y="548"/>
                    <a:pt x="243" y="548"/>
                  </a:cubicBezTo>
                  <a:cubicBezTo>
                    <a:pt x="244" y="548"/>
                    <a:pt x="244" y="546"/>
                    <a:pt x="244" y="545"/>
                  </a:cubicBezTo>
                  <a:cubicBezTo>
                    <a:pt x="245" y="543"/>
                    <a:pt x="244" y="542"/>
                    <a:pt x="243" y="541"/>
                  </a:cubicBezTo>
                  <a:cubicBezTo>
                    <a:pt x="241" y="541"/>
                    <a:pt x="241" y="541"/>
                    <a:pt x="241" y="541"/>
                  </a:cubicBezTo>
                  <a:cubicBezTo>
                    <a:pt x="239" y="544"/>
                    <a:pt x="239" y="544"/>
                    <a:pt x="239" y="544"/>
                  </a:cubicBezTo>
                  <a:cubicBezTo>
                    <a:pt x="243" y="546"/>
                    <a:pt x="243" y="546"/>
                    <a:pt x="243" y="546"/>
                  </a:cubicBezTo>
                  <a:cubicBezTo>
                    <a:pt x="251" y="533"/>
                    <a:pt x="251" y="533"/>
                    <a:pt x="251" y="533"/>
                  </a:cubicBezTo>
                  <a:cubicBezTo>
                    <a:pt x="251" y="532"/>
                    <a:pt x="252" y="531"/>
                    <a:pt x="251" y="530"/>
                  </a:cubicBezTo>
                  <a:cubicBezTo>
                    <a:pt x="251" y="529"/>
                    <a:pt x="251" y="528"/>
                    <a:pt x="250" y="528"/>
                  </a:cubicBezTo>
                  <a:cubicBezTo>
                    <a:pt x="249" y="527"/>
                    <a:pt x="249" y="527"/>
                    <a:pt x="249" y="527"/>
                  </a:cubicBezTo>
                  <a:cubicBezTo>
                    <a:pt x="247" y="531"/>
                    <a:pt x="247" y="531"/>
                    <a:pt x="247" y="531"/>
                  </a:cubicBezTo>
                  <a:cubicBezTo>
                    <a:pt x="249" y="534"/>
                    <a:pt x="249" y="534"/>
                    <a:pt x="249" y="534"/>
                  </a:cubicBezTo>
                  <a:cubicBezTo>
                    <a:pt x="263" y="527"/>
                    <a:pt x="263" y="527"/>
                    <a:pt x="263" y="527"/>
                  </a:cubicBezTo>
                  <a:cubicBezTo>
                    <a:pt x="264" y="526"/>
                    <a:pt x="265" y="525"/>
                    <a:pt x="265" y="524"/>
                  </a:cubicBezTo>
                  <a:cubicBezTo>
                    <a:pt x="265" y="522"/>
                    <a:pt x="264" y="521"/>
                    <a:pt x="263" y="520"/>
                  </a:cubicBezTo>
                  <a:cubicBezTo>
                    <a:pt x="261" y="518"/>
                    <a:pt x="261" y="518"/>
                    <a:pt x="261" y="518"/>
                  </a:cubicBezTo>
                  <a:cubicBezTo>
                    <a:pt x="258" y="522"/>
                    <a:pt x="258" y="522"/>
                    <a:pt x="258" y="522"/>
                  </a:cubicBezTo>
                  <a:cubicBezTo>
                    <a:pt x="262" y="524"/>
                    <a:pt x="262" y="524"/>
                    <a:pt x="262" y="524"/>
                  </a:cubicBezTo>
                  <a:cubicBezTo>
                    <a:pt x="272" y="510"/>
                    <a:pt x="272" y="510"/>
                    <a:pt x="272" y="510"/>
                  </a:cubicBezTo>
                  <a:cubicBezTo>
                    <a:pt x="273" y="509"/>
                    <a:pt x="273" y="508"/>
                    <a:pt x="273" y="507"/>
                  </a:cubicBezTo>
                  <a:cubicBezTo>
                    <a:pt x="273" y="506"/>
                    <a:pt x="272" y="505"/>
                    <a:pt x="271" y="504"/>
                  </a:cubicBezTo>
                  <a:cubicBezTo>
                    <a:pt x="270" y="504"/>
                    <a:pt x="270" y="504"/>
                    <a:pt x="270" y="504"/>
                  </a:cubicBezTo>
                  <a:cubicBezTo>
                    <a:pt x="268" y="507"/>
                    <a:pt x="268" y="507"/>
                    <a:pt x="268" y="507"/>
                  </a:cubicBezTo>
                  <a:cubicBezTo>
                    <a:pt x="269" y="511"/>
                    <a:pt x="269" y="511"/>
                    <a:pt x="269" y="511"/>
                  </a:cubicBezTo>
                  <a:cubicBezTo>
                    <a:pt x="284" y="506"/>
                    <a:pt x="284" y="506"/>
                    <a:pt x="284" y="506"/>
                  </a:cubicBezTo>
                  <a:cubicBezTo>
                    <a:pt x="285" y="506"/>
                    <a:pt x="286" y="504"/>
                    <a:pt x="287" y="503"/>
                  </a:cubicBezTo>
                  <a:cubicBezTo>
                    <a:pt x="287" y="501"/>
                    <a:pt x="286" y="500"/>
                    <a:pt x="285" y="499"/>
                  </a:cubicBezTo>
                  <a:cubicBezTo>
                    <a:pt x="284" y="499"/>
                    <a:pt x="284" y="499"/>
                    <a:pt x="284" y="499"/>
                  </a:cubicBezTo>
                  <a:cubicBezTo>
                    <a:pt x="293" y="492"/>
                    <a:pt x="293" y="492"/>
                    <a:pt x="293" y="492"/>
                  </a:cubicBezTo>
                  <a:cubicBezTo>
                    <a:pt x="294" y="491"/>
                    <a:pt x="295" y="490"/>
                    <a:pt x="295" y="488"/>
                  </a:cubicBezTo>
                  <a:cubicBezTo>
                    <a:pt x="295" y="487"/>
                    <a:pt x="294" y="486"/>
                    <a:pt x="293" y="485"/>
                  </a:cubicBezTo>
                  <a:cubicBezTo>
                    <a:pt x="289" y="483"/>
                    <a:pt x="289" y="483"/>
                    <a:pt x="289" y="483"/>
                  </a:cubicBezTo>
                  <a:cubicBezTo>
                    <a:pt x="287" y="486"/>
                    <a:pt x="287" y="486"/>
                    <a:pt x="287" y="486"/>
                  </a:cubicBezTo>
                  <a:cubicBezTo>
                    <a:pt x="290" y="489"/>
                    <a:pt x="290" y="489"/>
                    <a:pt x="290" y="489"/>
                  </a:cubicBezTo>
                  <a:cubicBezTo>
                    <a:pt x="301" y="480"/>
                    <a:pt x="301" y="480"/>
                    <a:pt x="301" y="480"/>
                  </a:cubicBezTo>
                  <a:cubicBezTo>
                    <a:pt x="302" y="479"/>
                    <a:pt x="302" y="478"/>
                    <a:pt x="302" y="476"/>
                  </a:cubicBezTo>
                  <a:cubicBezTo>
                    <a:pt x="302" y="475"/>
                    <a:pt x="301" y="474"/>
                    <a:pt x="300" y="473"/>
                  </a:cubicBezTo>
                  <a:cubicBezTo>
                    <a:pt x="299" y="473"/>
                    <a:pt x="299" y="473"/>
                    <a:pt x="299" y="473"/>
                  </a:cubicBezTo>
                  <a:cubicBezTo>
                    <a:pt x="297" y="476"/>
                    <a:pt x="297" y="476"/>
                    <a:pt x="297" y="476"/>
                  </a:cubicBezTo>
                  <a:cubicBezTo>
                    <a:pt x="298" y="480"/>
                    <a:pt x="298" y="480"/>
                    <a:pt x="298" y="480"/>
                  </a:cubicBezTo>
                  <a:cubicBezTo>
                    <a:pt x="312" y="475"/>
                    <a:pt x="312" y="475"/>
                    <a:pt x="312" y="475"/>
                  </a:cubicBezTo>
                  <a:cubicBezTo>
                    <a:pt x="313" y="474"/>
                    <a:pt x="314" y="473"/>
                    <a:pt x="314" y="471"/>
                  </a:cubicBezTo>
                  <a:cubicBezTo>
                    <a:pt x="315" y="470"/>
                    <a:pt x="314" y="468"/>
                    <a:pt x="313" y="468"/>
                  </a:cubicBezTo>
                  <a:cubicBezTo>
                    <a:pt x="307" y="464"/>
                    <a:pt x="307" y="464"/>
                    <a:pt x="307" y="464"/>
                  </a:cubicBezTo>
                  <a:cubicBezTo>
                    <a:pt x="305" y="468"/>
                    <a:pt x="305" y="468"/>
                    <a:pt x="305" y="468"/>
                  </a:cubicBezTo>
                  <a:cubicBezTo>
                    <a:pt x="307" y="471"/>
                    <a:pt x="307" y="471"/>
                    <a:pt x="307" y="471"/>
                  </a:cubicBezTo>
                  <a:cubicBezTo>
                    <a:pt x="320" y="465"/>
                    <a:pt x="320" y="465"/>
                    <a:pt x="320" y="465"/>
                  </a:cubicBezTo>
                  <a:cubicBezTo>
                    <a:pt x="322" y="465"/>
                    <a:pt x="323" y="463"/>
                    <a:pt x="323" y="462"/>
                  </a:cubicBezTo>
                  <a:cubicBezTo>
                    <a:pt x="323" y="460"/>
                    <a:pt x="322" y="459"/>
                    <a:pt x="321" y="458"/>
                  </a:cubicBezTo>
                  <a:cubicBezTo>
                    <a:pt x="317" y="455"/>
                    <a:pt x="317" y="455"/>
                    <a:pt x="317" y="455"/>
                  </a:cubicBezTo>
                  <a:cubicBezTo>
                    <a:pt x="314" y="459"/>
                    <a:pt x="314" y="459"/>
                    <a:pt x="314" y="459"/>
                  </a:cubicBezTo>
                  <a:cubicBezTo>
                    <a:pt x="317" y="462"/>
                    <a:pt x="317" y="462"/>
                    <a:pt x="317" y="462"/>
                  </a:cubicBezTo>
                  <a:cubicBezTo>
                    <a:pt x="327" y="452"/>
                    <a:pt x="327" y="452"/>
                    <a:pt x="327" y="452"/>
                  </a:cubicBezTo>
                  <a:cubicBezTo>
                    <a:pt x="328" y="451"/>
                    <a:pt x="329" y="450"/>
                    <a:pt x="329" y="449"/>
                  </a:cubicBezTo>
                  <a:cubicBezTo>
                    <a:pt x="328" y="448"/>
                    <a:pt x="328" y="447"/>
                    <a:pt x="327" y="446"/>
                  </a:cubicBezTo>
                  <a:cubicBezTo>
                    <a:pt x="325" y="445"/>
                    <a:pt x="325" y="445"/>
                    <a:pt x="325" y="445"/>
                  </a:cubicBezTo>
                  <a:cubicBezTo>
                    <a:pt x="323" y="449"/>
                    <a:pt x="323" y="449"/>
                    <a:pt x="323" y="449"/>
                  </a:cubicBezTo>
                  <a:cubicBezTo>
                    <a:pt x="327" y="451"/>
                    <a:pt x="327" y="451"/>
                    <a:pt x="327" y="451"/>
                  </a:cubicBezTo>
                  <a:cubicBezTo>
                    <a:pt x="323" y="449"/>
                    <a:pt x="323" y="449"/>
                    <a:pt x="323" y="449"/>
                  </a:cubicBezTo>
                  <a:cubicBezTo>
                    <a:pt x="326" y="451"/>
                    <a:pt x="326" y="451"/>
                    <a:pt x="326" y="451"/>
                  </a:cubicBezTo>
                  <a:cubicBezTo>
                    <a:pt x="326" y="451"/>
                    <a:pt x="326" y="451"/>
                    <a:pt x="327" y="451"/>
                  </a:cubicBezTo>
                  <a:cubicBezTo>
                    <a:pt x="323" y="449"/>
                    <a:pt x="323" y="449"/>
                    <a:pt x="323" y="449"/>
                  </a:cubicBezTo>
                  <a:cubicBezTo>
                    <a:pt x="326" y="451"/>
                    <a:pt x="326" y="451"/>
                    <a:pt x="326" y="451"/>
                  </a:cubicBezTo>
                  <a:cubicBezTo>
                    <a:pt x="324" y="449"/>
                    <a:pt x="324" y="449"/>
                    <a:pt x="324" y="449"/>
                  </a:cubicBezTo>
                  <a:cubicBezTo>
                    <a:pt x="326" y="452"/>
                    <a:pt x="326" y="452"/>
                    <a:pt x="326" y="452"/>
                  </a:cubicBezTo>
                  <a:cubicBezTo>
                    <a:pt x="326" y="451"/>
                    <a:pt x="326" y="451"/>
                    <a:pt x="326" y="451"/>
                  </a:cubicBezTo>
                  <a:cubicBezTo>
                    <a:pt x="324" y="449"/>
                    <a:pt x="324" y="449"/>
                    <a:pt x="324" y="449"/>
                  </a:cubicBezTo>
                  <a:cubicBezTo>
                    <a:pt x="326" y="452"/>
                    <a:pt x="326" y="452"/>
                    <a:pt x="326" y="452"/>
                  </a:cubicBezTo>
                  <a:cubicBezTo>
                    <a:pt x="326" y="452"/>
                    <a:pt x="326" y="452"/>
                    <a:pt x="326" y="452"/>
                  </a:cubicBezTo>
                  <a:cubicBezTo>
                    <a:pt x="326" y="452"/>
                    <a:pt x="326" y="451"/>
                    <a:pt x="327" y="451"/>
                  </a:cubicBezTo>
                  <a:cubicBezTo>
                    <a:pt x="329" y="450"/>
                    <a:pt x="332" y="447"/>
                    <a:pt x="335" y="446"/>
                  </a:cubicBezTo>
                  <a:cubicBezTo>
                    <a:pt x="337" y="445"/>
                    <a:pt x="338" y="444"/>
                    <a:pt x="340" y="443"/>
                  </a:cubicBezTo>
                  <a:cubicBezTo>
                    <a:pt x="340" y="443"/>
                    <a:pt x="341" y="442"/>
                    <a:pt x="341" y="442"/>
                  </a:cubicBezTo>
                  <a:cubicBezTo>
                    <a:pt x="341" y="442"/>
                    <a:pt x="341" y="442"/>
                    <a:pt x="341" y="442"/>
                  </a:cubicBezTo>
                  <a:cubicBezTo>
                    <a:pt x="342" y="441"/>
                    <a:pt x="342" y="441"/>
                    <a:pt x="342" y="441"/>
                  </a:cubicBezTo>
                  <a:cubicBezTo>
                    <a:pt x="342" y="441"/>
                    <a:pt x="342" y="441"/>
                    <a:pt x="343" y="440"/>
                  </a:cubicBezTo>
                  <a:cubicBezTo>
                    <a:pt x="344" y="439"/>
                    <a:pt x="343" y="436"/>
                    <a:pt x="341" y="435"/>
                  </a:cubicBezTo>
                  <a:cubicBezTo>
                    <a:pt x="340" y="434"/>
                    <a:pt x="340" y="434"/>
                    <a:pt x="340" y="434"/>
                  </a:cubicBezTo>
                  <a:cubicBezTo>
                    <a:pt x="348" y="429"/>
                    <a:pt x="348" y="429"/>
                    <a:pt x="348" y="429"/>
                  </a:cubicBezTo>
                  <a:cubicBezTo>
                    <a:pt x="349" y="428"/>
                    <a:pt x="349" y="427"/>
                    <a:pt x="349" y="426"/>
                  </a:cubicBezTo>
                  <a:cubicBezTo>
                    <a:pt x="349" y="424"/>
                    <a:pt x="349" y="423"/>
                    <a:pt x="347" y="422"/>
                  </a:cubicBezTo>
                  <a:cubicBezTo>
                    <a:pt x="346" y="422"/>
                    <a:pt x="346" y="422"/>
                    <a:pt x="346" y="422"/>
                  </a:cubicBezTo>
                  <a:cubicBezTo>
                    <a:pt x="344" y="425"/>
                    <a:pt x="344" y="425"/>
                    <a:pt x="344" y="425"/>
                  </a:cubicBezTo>
                  <a:cubicBezTo>
                    <a:pt x="347" y="428"/>
                    <a:pt x="347" y="428"/>
                    <a:pt x="347" y="428"/>
                  </a:cubicBezTo>
                  <a:cubicBezTo>
                    <a:pt x="358" y="417"/>
                    <a:pt x="358" y="417"/>
                    <a:pt x="358" y="417"/>
                  </a:cubicBezTo>
                  <a:cubicBezTo>
                    <a:pt x="359" y="416"/>
                    <a:pt x="359" y="415"/>
                    <a:pt x="359" y="414"/>
                  </a:cubicBezTo>
                  <a:cubicBezTo>
                    <a:pt x="359" y="413"/>
                    <a:pt x="358" y="411"/>
                    <a:pt x="357" y="411"/>
                  </a:cubicBezTo>
                  <a:cubicBezTo>
                    <a:pt x="355" y="409"/>
                    <a:pt x="355" y="409"/>
                    <a:pt x="355" y="409"/>
                  </a:cubicBezTo>
                  <a:cubicBezTo>
                    <a:pt x="353" y="413"/>
                    <a:pt x="353" y="413"/>
                    <a:pt x="353" y="413"/>
                  </a:cubicBezTo>
                  <a:cubicBezTo>
                    <a:pt x="355" y="416"/>
                    <a:pt x="355" y="416"/>
                    <a:pt x="355" y="416"/>
                  </a:cubicBezTo>
                  <a:cubicBezTo>
                    <a:pt x="355" y="416"/>
                    <a:pt x="359" y="413"/>
                    <a:pt x="363" y="411"/>
                  </a:cubicBezTo>
                  <a:cubicBezTo>
                    <a:pt x="365" y="409"/>
                    <a:pt x="367" y="408"/>
                    <a:pt x="368" y="407"/>
                  </a:cubicBezTo>
                  <a:cubicBezTo>
                    <a:pt x="369" y="407"/>
                    <a:pt x="370" y="406"/>
                    <a:pt x="370" y="406"/>
                  </a:cubicBezTo>
                  <a:cubicBezTo>
                    <a:pt x="371" y="405"/>
                    <a:pt x="371" y="405"/>
                    <a:pt x="371" y="405"/>
                  </a:cubicBezTo>
                  <a:cubicBezTo>
                    <a:pt x="371" y="405"/>
                    <a:pt x="371" y="405"/>
                    <a:pt x="371" y="405"/>
                  </a:cubicBezTo>
                  <a:cubicBezTo>
                    <a:pt x="371" y="405"/>
                    <a:pt x="371" y="405"/>
                    <a:pt x="371" y="405"/>
                  </a:cubicBezTo>
                  <a:cubicBezTo>
                    <a:pt x="371" y="405"/>
                    <a:pt x="371" y="404"/>
                    <a:pt x="372" y="404"/>
                  </a:cubicBezTo>
                  <a:cubicBezTo>
                    <a:pt x="373" y="402"/>
                    <a:pt x="372" y="400"/>
                    <a:pt x="371" y="398"/>
                  </a:cubicBezTo>
                  <a:cubicBezTo>
                    <a:pt x="369" y="398"/>
                    <a:pt x="369" y="398"/>
                    <a:pt x="369" y="398"/>
                  </a:cubicBezTo>
                  <a:cubicBezTo>
                    <a:pt x="367" y="401"/>
                    <a:pt x="367" y="401"/>
                    <a:pt x="367" y="401"/>
                  </a:cubicBezTo>
                  <a:cubicBezTo>
                    <a:pt x="370" y="404"/>
                    <a:pt x="370" y="404"/>
                    <a:pt x="370" y="404"/>
                  </a:cubicBezTo>
                  <a:cubicBezTo>
                    <a:pt x="383" y="394"/>
                    <a:pt x="383" y="394"/>
                    <a:pt x="383" y="394"/>
                  </a:cubicBezTo>
                  <a:cubicBezTo>
                    <a:pt x="384" y="393"/>
                    <a:pt x="385" y="392"/>
                    <a:pt x="385" y="390"/>
                  </a:cubicBezTo>
                  <a:cubicBezTo>
                    <a:pt x="385" y="389"/>
                    <a:pt x="384" y="388"/>
                    <a:pt x="383" y="387"/>
                  </a:cubicBezTo>
                  <a:cubicBezTo>
                    <a:pt x="383" y="387"/>
                    <a:pt x="383" y="387"/>
                    <a:pt x="383" y="387"/>
                  </a:cubicBezTo>
                  <a:cubicBezTo>
                    <a:pt x="389" y="383"/>
                    <a:pt x="389" y="383"/>
                    <a:pt x="389" y="383"/>
                  </a:cubicBezTo>
                  <a:cubicBezTo>
                    <a:pt x="390" y="382"/>
                    <a:pt x="391" y="381"/>
                    <a:pt x="391" y="379"/>
                  </a:cubicBezTo>
                  <a:cubicBezTo>
                    <a:pt x="391" y="378"/>
                    <a:pt x="390" y="377"/>
                    <a:pt x="389" y="376"/>
                  </a:cubicBezTo>
                  <a:cubicBezTo>
                    <a:pt x="384" y="373"/>
                    <a:pt x="384" y="373"/>
                    <a:pt x="384" y="373"/>
                  </a:cubicBezTo>
                  <a:cubicBezTo>
                    <a:pt x="382" y="376"/>
                    <a:pt x="382" y="376"/>
                    <a:pt x="382" y="376"/>
                  </a:cubicBezTo>
                  <a:cubicBezTo>
                    <a:pt x="384" y="380"/>
                    <a:pt x="384" y="380"/>
                    <a:pt x="384" y="380"/>
                  </a:cubicBezTo>
                  <a:cubicBezTo>
                    <a:pt x="398" y="372"/>
                    <a:pt x="398" y="372"/>
                    <a:pt x="398" y="372"/>
                  </a:cubicBezTo>
                  <a:cubicBezTo>
                    <a:pt x="399" y="371"/>
                    <a:pt x="400" y="370"/>
                    <a:pt x="400" y="368"/>
                  </a:cubicBezTo>
                  <a:cubicBezTo>
                    <a:pt x="400" y="367"/>
                    <a:pt x="399" y="366"/>
                    <a:pt x="398" y="365"/>
                  </a:cubicBezTo>
                  <a:cubicBezTo>
                    <a:pt x="397" y="364"/>
                    <a:pt x="397" y="364"/>
                    <a:pt x="397" y="364"/>
                  </a:cubicBezTo>
                  <a:cubicBezTo>
                    <a:pt x="395" y="367"/>
                    <a:pt x="395" y="367"/>
                    <a:pt x="395" y="367"/>
                  </a:cubicBezTo>
                  <a:cubicBezTo>
                    <a:pt x="397" y="370"/>
                    <a:pt x="397" y="370"/>
                    <a:pt x="397" y="370"/>
                  </a:cubicBezTo>
                  <a:cubicBezTo>
                    <a:pt x="410" y="358"/>
                    <a:pt x="410" y="358"/>
                    <a:pt x="410" y="358"/>
                  </a:cubicBezTo>
                  <a:cubicBezTo>
                    <a:pt x="411" y="357"/>
                    <a:pt x="412" y="356"/>
                    <a:pt x="412" y="355"/>
                  </a:cubicBezTo>
                  <a:cubicBezTo>
                    <a:pt x="412" y="354"/>
                    <a:pt x="411" y="353"/>
                    <a:pt x="410" y="352"/>
                  </a:cubicBezTo>
                  <a:cubicBezTo>
                    <a:pt x="408" y="351"/>
                    <a:pt x="408" y="351"/>
                    <a:pt x="408" y="351"/>
                  </a:cubicBezTo>
                  <a:cubicBezTo>
                    <a:pt x="406" y="354"/>
                    <a:pt x="406" y="354"/>
                    <a:pt x="406" y="354"/>
                  </a:cubicBezTo>
                  <a:cubicBezTo>
                    <a:pt x="408" y="358"/>
                    <a:pt x="408" y="358"/>
                    <a:pt x="408" y="358"/>
                  </a:cubicBezTo>
                  <a:cubicBezTo>
                    <a:pt x="423" y="348"/>
                    <a:pt x="423" y="348"/>
                    <a:pt x="423" y="348"/>
                  </a:cubicBezTo>
                  <a:cubicBezTo>
                    <a:pt x="424" y="348"/>
                    <a:pt x="425" y="346"/>
                    <a:pt x="425" y="345"/>
                  </a:cubicBezTo>
                  <a:cubicBezTo>
                    <a:pt x="425" y="344"/>
                    <a:pt x="424" y="342"/>
                    <a:pt x="423" y="342"/>
                  </a:cubicBezTo>
                  <a:cubicBezTo>
                    <a:pt x="419" y="339"/>
                    <a:pt x="419" y="339"/>
                    <a:pt x="419" y="339"/>
                  </a:cubicBezTo>
                  <a:cubicBezTo>
                    <a:pt x="417" y="343"/>
                    <a:pt x="417" y="343"/>
                    <a:pt x="417" y="343"/>
                  </a:cubicBezTo>
                  <a:cubicBezTo>
                    <a:pt x="420" y="346"/>
                    <a:pt x="420" y="346"/>
                    <a:pt x="420" y="346"/>
                  </a:cubicBezTo>
                  <a:cubicBezTo>
                    <a:pt x="428" y="337"/>
                    <a:pt x="428" y="337"/>
                    <a:pt x="428" y="337"/>
                  </a:cubicBezTo>
                  <a:cubicBezTo>
                    <a:pt x="429" y="336"/>
                    <a:pt x="429" y="335"/>
                    <a:pt x="429" y="334"/>
                  </a:cubicBezTo>
                  <a:cubicBezTo>
                    <a:pt x="429" y="333"/>
                    <a:pt x="428" y="332"/>
                    <a:pt x="427" y="331"/>
                  </a:cubicBezTo>
                  <a:cubicBezTo>
                    <a:pt x="426" y="330"/>
                    <a:pt x="426" y="330"/>
                    <a:pt x="426" y="330"/>
                  </a:cubicBezTo>
                  <a:cubicBezTo>
                    <a:pt x="424" y="334"/>
                    <a:pt x="424" y="334"/>
                    <a:pt x="424" y="334"/>
                  </a:cubicBezTo>
                  <a:cubicBezTo>
                    <a:pt x="426" y="337"/>
                    <a:pt x="426" y="337"/>
                    <a:pt x="426" y="337"/>
                  </a:cubicBezTo>
                  <a:cubicBezTo>
                    <a:pt x="439" y="329"/>
                    <a:pt x="439" y="329"/>
                    <a:pt x="439" y="329"/>
                  </a:cubicBezTo>
                  <a:cubicBezTo>
                    <a:pt x="440" y="328"/>
                    <a:pt x="441" y="327"/>
                    <a:pt x="441" y="325"/>
                  </a:cubicBezTo>
                  <a:cubicBezTo>
                    <a:pt x="441" y="324"/>
                    <a:pt x="440" y="323"/>
                    <a:pt x="439" y="322"/>
                  </a:cubicBezTo>
                  <a:cubicBezTo>
                    <a:pt x="437" y="321"/>
                    <a:pt x="437" y="321"/>
                    <a:pt x="437" y="321"/>
                  </a:cubicBezTo>
                  <a:cubicBezTo>
                    <a:pt x="435" y="324"/>
                    <a:pt x="435" y="324"/>
                    <a:pt x="435" y="324"/>
                  </a:cubicBezTo>
                  <a:cubicBezTo>
                    <a:pt x="437" y="327"/>
                    <a:pt x="437" y="327"/>
                    <a:pt x="437" y="327"/>
                  </a:cubicBezTo>
                  <a:cubicBezTo>
                    <a:pt x="449" y="317"/>
                    <a:pt x="449" y="317"/>
                    <a:pt x="449" y="317"/>
                  </a:cubicBezTo>
                  <a:cubicBezTo>
                    <a:pt x="450" y="316"/>
                    <a:pt x="451" y="315"/>
                    <a:pt x="451" y="314"/>
                  </a:cubicBezTo>
                  <a:cubicBezTo>
                    <a:pt x="451" y="312"/>
                    <a:pt x="450" y="311"/>
                    <a:pt x="449" y="310"/>
                  </a:cubicBezTo>
                  <a:cubicBezTo>
                    <a:pt x="443" y="307"/>
                    <a:pt x="443" y="307"/>
                    <a:pt x="443" y="307"/>
                  </a:cubicBezTo>
                  <a:cubicBezTo>
                    <a:pt x="441" y="310"/>
                    <a:pt x="441" y="310"/>
                    <a:pt x="441" y="310"/>
                  </a:cubicBezTo>
                  <a:cubicBezTo>
                    <a:pt x="443" y="314"/>
                    <a:pt x="443" y="314"/>
                    <a:pt x="443" y="314"/>
                  </a:cubicBezTo>
                  <a:cubicBezTo>
                    <a:pt x="456" y="309"/>
                    <a:pt x="456" y="309"/>
                    <a:pt x="456" y="309"/>
                  </a:cubicBezTo>
                  <a:cubicBezTo>
                    <a:pt x="457" y="308"/>
                    <a:pt x="458" y="307"/>
                    <a:pt x="458" y="305"/>
                  </a:cubicBezTo>
                  <a:cubicBezTo>
                    <a:pt x="459" y="304"/>
                    <a:pt x="458" y="302"/>
                    <a:pt x="457" y="302"/>
                  </a:cubicBezTo>
                  <a:cubicBezTo>
                    <a:pt x="455" y="300"/>
                    <a:pt x="455" y="300"/>
                    <a:pt x="455" y="300"/>
                  </a:cubicBezTo>
                  <a:cubicBezTo>
                    <a:pt x="452" y="304"/>
                    <a:pt x="452" y="304"/>
                    <a:pt x="452" y="304"/>
                  </a:cubicBezTo>
                  <a:cubicBezTo>
                    <a:pt x="456" y="306"/>
                    <a:pt x="456" y="306"/>
                    <a:pt x="456" y="306"/>
                  </a:cubicBezTo>
                  <a:cubicBezTo>
                    <a:pt x="466" y="293"/>
                    <a:pt x="466" y="293"/>
                    <a:pt x="466" y="293"/>
                  </a:cubicBezTo>
                  <a:cubicBezTo>
                    <a:pt x="476" y="283"/>
                    <a:pt x="476" y="283"/>
                    <a:pt x="476" y="283"/>
                  </a:cubicBezTo>
                  <a:cubicBezTo>
                    <a:pt x="477" y="283"/>
                    <a:pt x="477" y="281"/>
                    <a:pt x="477" y="280"/>
                  </a:cubicBezTo>
                  <a:cubicBezTo>
                    <a:pt x="477" y="279"/>
                    <a:pt x="476" y="278"/>
                    <a:pt x="475" y="277"/>
                  </a:cubicBezTo>
                  <a:cubicBezTo>
                    <a:pt x="474" y="276"/>
                    <a:pt x="474" y="276"/>
                    <a:pt x="474" y="276"/>
                  </a:cubicBezTo>
                  <a:cubicBezTo>
                    <a:pt x="472" y="280"/>
                    <a:pt x="472" y="280"/>
                    <a:pt x="472" y="280"/>
                  </a:cubicBezTo>
                  <a:cubicBezTo>
                    <a:pt x="474" y="283"/>
                    <a:pt x="474" y="283"/>
                    <a:pt x="474" y="283"/>
                  </a:cubicBezTo>
                  <a:cubicBezTo>
                    <a:pt x="486" y="272"/>
                    <a:pt x="486" y="272"/>
                    <a:pt x="486" y="272"/>
                  </a:cubicBezTo>
                  <a:cubicBezTo>
                    <a:pt x="487" y="271"/>
                    <a:pt x="487" y="270"/>
                    <a:pt x="487" y="269"/>
                  </a:cubicBezTo>
                  <a:cubicBezTo>
                    <a:pt x="487" y="268"/>
                    <a:pt x="486" y="267"/>
                    <a:pt x="485" y="266"/>
                  </a:cubicBezTo>
                  <a:cubicBezTo>
                    <a:pt x="484" y="265"/>
                    <a:pt x="484" y="265"/>
                    <a:pt x="484" y="265"/>
                  </a:cubicBezTo>
                  <a:cubicBezTo>
                    <a:pt x="482" y="268"/>
                    <a:pt x="482" y="268"/>
                    <a:pt x="482" y="268"/>
                  </a:cubicBezTo>
                  <a:cubicBezTo>
                    <a:pt x="484" y="272"/>
                    <a:pt x="484" y="272"/>
                    <a:pt x="484" y="272"/>
                  </a:cubicBezTo>
                  <a:cubicBezTo>
                    <a:pt x="496" y="263"/>
                    <a:pt x="496" y="263"/>
                    <a:pt x="496" y="263"/>
                  </a:cubicBezTo>
                  <a:cubicBezTo>
                    <a:pt x="497" y="263"/>
                    <a:pt x="498" y="261"/>
                    <a:pt x="498" y="260"/>
                  </a:cubicBezTo>
                  <a:cubicBezTo>
                    <a:pt x="498" y="259"/>
                    <a:pt x="497" y="257"/>
                    <a:pt x="496" y="257"/>
                  </a:cubicBezTo>
                  <a:cubicBezTo>
                    <a:pt x="494" y="255"/>
                    <a:pt x="494" y="255"/>
                    <a:pt x="494" y="255"/>
                  </a:cubicBezTo>
                  <a:cubicBezTo>
                    <a:pt x="492" y="259"/>
                    <a:pt x="492" y="259"/>
                    <a:pt x="492" y="259"/>
                  </a:cubicBezTo>
                  <a:cubicBezTo>
                    <a:pt x="495" y="262"/>
                    <a:pt x="495" y="262"/>
                    <a:pt x="495" y="262"/>
                  </a:cubicBezTo>
                  <a:cubicBezTo>
                    <a:pt x="507" y="249"/>
                    <a:pt x="507" y="249"/>
                    <a:pt x="507" y="249"/>
                  </a:cubicBezTo>
                  <a:cubicBezTo>
                    <a:pt x="508" y="248"/>
                    <a:pt x="508" y="247"/>
                    <a:pt x="508" y="246"/>
                  </a:cubicBezTo>
                  <a:cubicBezTo>
                    <a:pt x="508" y="245"/>
                    <a:pt x="507" y="244"/>
                    <a:pt x="506" y="243"/>
                  </a:cubicBezTo>
                  <a:cubicBezTo>
                    <a:pt x="504" y="242"/>
                    <a:pt x="504" y="242"/>
                    <a:pt x="504" y="242"/>
                  </a:cubicBezTo>
                  <a:cubicBezTo>
                    <a:pt x="502" y="245"/>
                    <a:pt x="502" y="245"/>
                    <a:pt x="502" y="245"/>
                  </a:cubicBezTo>
                  <a:cubicBezTo>
                    <a:pt x="505" y="248"/>
                    <a:pt x="505" y="248"/>
                    <a:pt x="505" y="248"/>
                  </a:cubicBezTo>
                  <a:cubicBezTo>
                    <a:pt x="514" y="239"/>
                    <a:pt x="514" y="239"/>
                    <a:pt x="514" y="239"/>
                  </a:cubicBezTo>
                  <a:cubicBezTo>
                    <a:pt x="514" y="238"/>
                    <a:pt x="515" y="237"/>
                    <a:pt x="515" y="236"/>
                  </a:cubicBezTo>
                  <a:cubicBezTo>
                    <a:pt x="514" y="234"/>
                    <a:pt x="514" y="233"/>
                    <a:pt x="513" y="233"/>
                  </a:cubicBezTo>
                  <a:cubicBezTo>
                    <a:pt x="509" y="231"/>
                    <a:pt x="509" y="231"/>
                    <a:pt x="509" y="231"/>
                  </a:cubicBezTo>
                  <a:cubicBezTo>
                    <a:pt x="507" y="234"/>
                    <a:pt x="507" y="234"/>
                    <a:pt x="507" y="234"/>
                  </a:cubicBezTo>
                  <a:cubicBezTo>
                    <a:pt x="510" y="237"/>
                    <a:pt x="510" y="237"/>
                    <a:pt x="510" y="237"/>
                  </a:cubicBezTo>
                  <a:cubicBezTo>
                    <a:pt x="524" y="227"/>
                    <a:pt x="524" y="227"/>
                    <a:pt x="524" y="227"/>
                  </a:cubicBezTo>
                  <a:cubicBezTo>
                    <a:pt x="525" y="227"/>
                    <a:pt x="526" y="225"/>
                    <a:pt x="526" y="224"/>
                  </a:cubicBezTo>
                  <a:cubicBezTo>
                    <a:pt x="526" y="223"/>
                    <a:pt x="525" y="221"/>
                    <a:pt x="524" y="221"/>
                  </a:cubicBezTo>
                  <a:cubicBezTo>
                    <a:pt x="523" y="220"/>
                    <a:pt x="523" y="220"/>
                    <a:pt x="523" y="220"/>
                  </a:cubicBezTo>
                  <a:cubicBezTo>
                    <a:pt x="520" y="223"/>
                    <a:pt x="520" y="223"/>
                    <a:pt x="520" y="223"/>
                  </a:cubicBezTo>
                  <a:cubicBezTo>
                    <a:pt x="524" y="225"/>
                    <a:pt x="524" y="225"/>
                    <a:pt x="524" y="225"/>
                  </a:cubicBezTo>
                  <a:cubicBezTo>
                    <a:pt x="521" y="223"/>
                    <a:pt x="521" y="223"/>
                    <a:pt x="521" y="223"/>
                  </a:cubicBezTo>
                  <a:cubicBezTo>
                    <a:pt x="523" y="226"/>
                    <a:pt x="523" y="226"/>
                    <a:pt x="523" y="226"/>
                  </a:cubicBezTo>
                  <a:cubicBezTo>
                    <a:pt x="523" y="226"/>
                    <a:pt x="523" y="226"/>
                    <a:pt x="524" y="225"/>
                  </a:cubicBezTo>
                  <a:cubicBezTo>
                    <a:pt x="521" y="223"/>
                    <a:pt x="521" y="223"/>
                    <a:pt x="521" y="223"/>
                  </a:cubicBezTo>
                  <a:cubicBezTo>
                    <a:pt x="523" y="226"/>
                    <a:pt x="523" y="226"/>
                    <a:pt x="523" y="226"/>
                  </a:cubicBezTo>
                  <a:cubicBezTo>
                    <a:pt x="521" y="224"/>
                    <a:pt x="521" y="224"/>
                    <a:pt x="521" y="224"/>
                  </a:cubicBezTo>
                  <a:cubicBezTo>
                    <a:pt x="523" y="226"/>
                    <a:pt x="523" y="226"/>
                    <a:pt x="523" y="226"/>
                  </a:cubicBezTo>
                  <a:cubicBezTo>
                    <a:pt x="523" y="226"/>
                    <a:pt x="523" y="226"/>
                    <a:pt x="523" y="226"/>
                  </a:cubicBezTo>
                  <a:cubicBezTo>
                    <a:pt x="521" y="224"/>
                    <a:pt x="521" y="224"/>
                    <a:pt x="521" y="224"/>
                  </a:cubicBezTo>
                  <a:cubicBezTo>
                    <a:pt x="523" y="226"/>
                    <a:pt x="523" y="226"/>
                    <a:pt x="523" y="226"/>
                  </a:cubicBezTo>
                  <a:cubicBezTo>
                    <a:pt x="523" y="226"/>
                    <a:pt x="523" y="226"/>
                    <a:pt x="523" y="226"/>
                  </a:cubicBezTo>
                  <a:cubicBezTo>
                    <a:pt x="523" y="226"/>
                    <a:pt x="524" y="226"/>
                    <a:pt x="525" y="225"/>
                  </a:cubicBezTo>
                  <a:cubicBezTo>
                    <a:pt x="527" y="224"/>
                    <a:pt x="530" y="222"/>
                    <a:pt x="532" y="221"/>
                  </a:cubicBezTo>
                  <a:cubicBezTo>
                    <a:pt x="533" y="220"/>
                    <a:pt x="534" y="220"/>
                    <a:pt x="534" y="219"/>
                  </a:cubicBezTo>
                  <a:cubicBezTo>
                    <a:pt x="535" y="219"/>
                    <a:pt x="535" y="219"/>
                    <a:pt x="535" y="219"/>
                  </a:cubicBezTo>
                  <a:cubicBezTo>
                    <a:pt x="536" y="218"/>
                    <a:pt x="536" y="218"/>
                    <a:pt x="536" y="218"/>
                  </a:cubicBezTo>
                  <a:cubicBezTo>
                    <a:pt x="536" y="218"/>
                    <a:pt x="536" y="218"/>
                    <a:pt x="536" y="218"/>
                  </a:cubicBezTo>
                  <a:cubicBezTo>
                    <a:pt x="536" y="218"/>
                    <a:pt x="536" y="218"/>
                    <a:pt x="537" y="217"/>
                  </a:cubicBezTo>
                  <a:cubicBezTo>
                    <a:pt x="538" y="215"/>
                    <a:pt x="537" y="213"/>
                    <a:pt x="535" y="212"/>
                  </a:cubicBezTo>
                  <a:cubicBezTo>
                    <a:pt x="532" y="209"/>
                    <a:pt x="532" y="209"/>
                    <a:pt x="532" y="209"/>
                  </a:cubicBezTo>
                  <a:cubicBezTo>
                    <a:pt x="530" y="213"/>
                    <a:pt x="530" y="213"/>
                    <a:pt x="530" y="213"/>
                  </a:cubicBezTo>
                  <a:cubicBezTo>
                    <a:pt x="533" y="215"/>
                    <a:pt x="533" y="215"/>
                    <a:pt x="533" y="215"/>
                  </a:cubicBezTo>
                  <a:cubicBezTo>
                    <a:pt x="530" y="213"/>
                    <a:pt x="530" y="213"/>
                    <a:pt x="530" y="213"/>
                  </a:cubicBezTo>
                  <a:cubicBezTo>
                    <a:pt x="533" y="215"/>
                    <a:pt x="533" y="215"/>
                    <a:pt x="533" y="215"/>
                  </a:cubicBezTo>
                  <a:cubicBezTo>
                    <a:pt x="533" y="215"/>
                    <a:pt x="533" y="215"/>
                    <a:pt x="533" y="215"/>
                  </a:cubicBezTo>
                  <a:cubicBezTo>
                    <a:pt x="530" y="213"/>
                    <a:pt x="530" y="213"/>
                    <a:pt x="530" y="213"/>
                  </a:cubicBezTo>
                  <a:cubicBezTo>
                    <a:pt x="533" y="215"/>
                    <a:pt x="533" y="215"/>
                    <a:pt x="533" y="215"/>
                  </a:cubicBezTo>
                  <a:cubicBezTo>
                    <a:pt x="530" y="213"/>
                    <a:pt x="530" y="213"/>
                    <a:pt x="530" y="213"/>
                  </a:cubicBezTo>
                  <a:cubicBezTo>
                    <a:pt x="532" y="216"/>
                    <a:pt x="532" y="216"/>
                    <a:pt x="532" y="216"/>
                  </a:cubicBezTo>
                  <a:cubicBezTo>
                    <a:pt x="533" y="215"/>
                    <a:pt x="533" y="215"/>
                    <a:pt x="533" y="215"/>
                  </a:cubicBezTo>
                  <a:cubicBezTo>
                    <a:pt x="530" y="213"/>
                    <a:pt x="530" y="213"/>
                    <a:pt x="530" y="213"/>
                  </a:cubicBezTo>
                  <a:cubicBezTo>
                    <a:pt x="532" y="216"/>
                    <a:pt x="532" y="216"/>
                    <a:pt x="532" y="216"/>
                  </a:cubicBezTo>
                  <a:cubicBezTo>
                    <a:pt x="531" y="214"/>
                    <a:pt x="531" y="214"/>
                    <a:pt x="531" y="214"/>
                  </a:cubicBezTo>
                  <a:cubicBezTo>
                    <a:pt x="532" y="216"/>
                    <a:pt x="532" y="216"/>
                    <a:pt x="532" y="216"/>
                  </a:cubicBezTo>
                  <a:cubicBezTo>
                    <a:pt x="532" y="216"/>
                    <a:pt x="532" y="216"/>
                    <a:pt x="532" y="216"/>
                  </a:cubicBezTo>
                  <a:cubicBezTo>
                    <a:pt x="531" y="214"/>
                    <a:pt x="531" y="214"/>
                    <a:pt x="531" y="214"/>
                  </a:cubicBezTo>
                  <a:cubicBezTo>
                    <a:pt x="532" y="216"/>
                    <a:pt x="532" y="216"/>
                    <a:pt x="532" y="216"/>
                  </a:cubicBezTo>
                  <a:cubicBezTo>
                    <a:pt x="532" y="216"/>
                    <a:pt x="533" y="216"/>
                    <a:pt x="533" y="215"/>
                  </a:cubicBezTo>
                  <a:cubicBezTo>
                    <a:pt x="534" y="214"/>
                    <a:pt x="537" y="212"/>
                    <a:pt x="540" y="210"/>
                  </a:cubicBezTo>
                  <a:cubicBezTo>
                    <a:pt x="541" y="209"/>
                    <a:pt x="542" y="208"/>
                    <a:pt x="543" y="207"/>
                  </a:cubicBezTo>
                  <a:cubicBezTo>
                    <a:pt x="543" y="207"/>
                    <a:pt x="544" y="206"/>
                    <a:pt x="544" y="206"/>
                  </a:cubicBezTo>
                  <a:cubicBezTo>
                    <a:pt x="544" y="206"/>
                    <a:pt x="544" y="206"/>
                    <a:pt x="544" y="206"/>
                  </a:cubicBezTo>
                  <a:cubicBezTo>
                    <a:pt x="545" y="205"/>
                    <a:pt x="545" y="205"/>
                    <a:pt x="545" y="205"/>
                  </a:cubicBezTo>
                  <a:cubicBezTo>
                    <a:pt x="545" y="205"/>
                    <a:pt x="545" y="205"/>
                    <a:pt x="545" y="205"/>
                  </a:cubicBezTo>
                  <a:cubicBezTo>
                    <a:pt x="546" y="204"/>
                    <a:pt x="546" y="203"/>
                    <a:pt x="546" y="202"/>
                  </a:cubicBezTo>
                  <a:cubicBezTo>
                    <a:pt x="545" y="201"/>
                    <a:pt x="545" y="200"/>
                    <a:pt x="544" y="199"/>
                  </a:cubicBezTo>
                  <a:cubicBezTo>
                    <a:pt x="542" y="198"/>
                    <a:pt x="542" y="198"/>
                    <a:pt x="542" y="198"/>
                  </a:cubicBezTo>
                  <a:cubicBezTo>
                    <a:pt x="540" y="202"/>
                    <a:pt x="540" y="202"/>
                    <a:pt x="540" y="202"/>
                  </a:cubicBezTo>
                  <a:cubicBezTo>
                    <a:pt x="543" y="205"/>
                    <a:pt x="543" y="205"/>
                    <a:pt x="543" y="205"/>
                  </a:cubicBezTo>
                  <a:cubicBezTo>
                    <a:pt x="552" y="197"/>
                    <a:pt x="552" y="197"/>
                    <a:pt x="552" y="197"/>
                  </a:cubicBezTo>
                  <a:cubicBezTo>
                    <a:pt x="553" y="196"/>
                    <a:pt x="553" y="195"/>
                    <a:pt x="553" y="194"/>
                  </a:cubicBezTo>
                  <a:cubicBezTo>
                    <a:pt x="553" y="192"/>
                    <a:pt x="553" y="191"/>
                    <a:pt x="552" y="191"/>
                  </a:cubicBezTo>
                  <a:cubicBezTo>
                    <a:pt x="550" y="190"/>
                    <a:pt x="550" y="190"/>
                    <a:pt x="550" y="190"/>
                  </a:cubicBezTo>
                  <a:cubicBezTo>
                    <a:pt x="548" y="193"/>
                    <a:pt x="548" y="193"/>
                    <a:pt x="548" y="193"/>
                  </a:cubicBezTo>
                  <a:cubicBezTo>
                    <a:pt x="551" y="196"/>
                    <a:pt x="551" y="196"/>
                    <a:pt x="551" y="196"/>
                  </a:cubicBezTo>
                  <a:cubicBezTo>
                    <a:pt x="560" y="188"/>
                    <a:pt x="560" y="188"/>
                    <a:pt x="560" y="188"/>
                  </a:cubicBezTo>
                  <a:cubicBezTo>
                    <a:pt x="561" y="187"/>
                    <a:pt x="562" y="186"/>
                    <a:pt x="562" y="184"/>
                  </a:cubicBezTo>
                  <a:cubicBezTo>
                    <a:pt x="561" y="183"/>
                    <a:pt x="561" y="182"/>
                    <a:pt x="560" y="181"/>
                  </a:cubicBezTo>
                  <a:cubicBezTo>
                    <a:pt x="558" y="180"/>
                    <a:pt x="558" y="180"/>
                    <a:pt x="558" y="180"/>
                  </a:cubicBezTo>
                  <a:cubicBezTo>
                    <a:pt x="556" y="184"/>
                    <a:pt x="556" y="184"/>
                    <a:pt x="556" y="184"/>
                  </a:cubicBezTo>
                  <a:cubicBezTo>
                    <a:pt x="559" y="186"/>
                    <a:pt x="559" y="186"/>
                    <a:pt x="559" y="186"/>
                  </a:cubicBezTo>
                  <a:cubicBezTo>
                    <a:pt x="557" y="184"/>
                    <a:pt x="557" y="184"/>
                    <a:pt x="557" y="184"/>
                  </a:cubicBezTo>
                  <a:cubicBezTo>
                    <a:pt x="559" y="186"/>
                    <a:pt x="559" y="186"/>
                    <a:pt x="559" y="186"/>
                  </a:cubicBezTo>
                  <a:cubicBezTo>
                    <a:pt x="559" y="186"/>
                    <a:pt x="559" y="186"/>
                    <a:pt x="559" y="186"/>
                  </a:cubicBezTo>
                  <a:cubicBezTo>
                    <a:pt x="557" y="184"/>
                    <a:pt x="557" y="184"/>
                    <a:pt x="557" y="184"/>
                  </a:cubicBezTo>
                  <a:cubicBezTo>
                    <a:pt x="559" y="186"/>
                    <a:pt x="559" y="186"/>
                    <a:pt x="559" y="186"/>
                  </a:cubicBezTo>
                  <a:cubicBezTo>
                    <a:pt x="559" y="186"/>
                    <a:pt x="560" y="185"/>
                    <a:pt x="561" y="184"/>
                  </a:cubicBezTo>
                  <a:cubicBezTo>
                    <a:pt x="564" y="180"/>
                    <a:pt x="570" y="173"/>
                    <a:pt x="570" y="173"/>
                  </a:cubicBezTo>
                  <a:cubicBezTo>
                    <a:pt x="570" y="172"/>
                    <a:pt x="571" y="171"/>
                    <a:pt x="570" y="170"/>
                  </a:cubicBezTo>
                  <a:cubicBezTo>
                    <a:pt x="570" y="169"/>
                    <a:pt x="570" y="168"/>
                    <a:pt x="569" y="167"/>
                  </a:cubicBezTo>
                  <a:cubicBezTo>
                    <a:pt x="566" y="166"/>
                    <a:pt x="566" y="166"/>
                    <a:pt x="566" y="166"/>
                  </a:cubicBezTo>
                  <a:cubicBezTo>
                    <a:pt x="564" y="169"/>
                    <a:pt x="564" y="169"/>
                    <a:pt x="564" y="169"/>
                  </a:cubicBezTo>
                  <a:cubicBezTo>
                    <a:pt x="567" y="172"/>
                    <a:pt x="567" y="172"/>
                    <a:pt x="567" y="172"/>
                  </a:cubicBezTo>
                  <a:cubicBezTo>
                    <a:pt x="576" y="164"/>
                    <a:pt x="576" y="164"/>
                    <a:pt x="576" y="164"/>
                  </a:cubicBezTo>
                  <a:cubicBezTo>
                    <a:pt x="577" y="164"/>
                    <a:pt x="577" y="162"/>
                    <a:pt x="577" y="161"/>
                  </a:cubicBezTo>
                  <a:cubicBezTo>
                    <a:pt x="577" y="160"/>
                    <a:pt x="576" y="159"/>
                    <a:pt x="575" y="158"/>
                  </a:cubicBezTo>
                  <a:cubicBezTo>
                    <a:pt x="575" y="158"/>
                    <a:pt x="575" y="158"/>
                    <a:pt x="575" y="158"/>
                  </a:cubicBezTo>
                  <a:cubicBezTo>
                    <a:pt x="573" y="161"/>
                    <a:pt x="573" y="161"/>
                    <a:pt x="573" y="161"/>
                  </a:cubicBezTo>
                  <a:cubicBezTo>
                    <a:pt x="575" y="164"/>
                    <a:pt x="575" y="164"/>
                    <a:pt x="575" y="164"/>
                  </a:cubicBezTo>
                  <a:cubicBezTo>
                    <a:pt x="590" y="154"/>
                    <a:pt x="590" y="154"/>
                    <a:pt x="590" y="154"/>
                  </a:cubicBezTo>
                  <a:cubicBezTo>
                    <a:pt x="591" y="153"/>
                    <a:pt x="592" y="152"/>
                    <a:pt x="592" y="150"/>
                  </a:cubicBezTo>
                  <a:cubicBezTo>
                    <a:pt x="592" y="149"/>
                    <a:pt x="591" y="148"/>
                    <a:pt x="590" y="147"/>
                  </a:cubicBezTo>
                  <a:cubicBezTo>
                    <a:pt x="588" y="146"/>
                    <a:pt x="588" y="146"/>
                    <a:pt x="588" y="146"/>
                  </a:cubicBezTo>
                  <a:cubicBezTo>
                    <a:pt x="586" y="149"/>
                    <a:pt x="586" y="149"/>
                    <a:pt x="586" y="149"/>
                  </a:cubicBezTo>
                  <a:cubicBezTo>
                    <a:pt x="590" y="152"/>
                    <a:pt x="590" y="152"/>
                    <a:pt x="590" y="152"/>
                  </a:cubicBezTo>
                  <a:cubicBezTo>
                    <a:pt x="586" y="150"/>
                    <a:pt x="586" y="150"/>
                    <a:pt x="586" y="150"/>
                  </a:cubicBezTo>
                  <a:cubicBezTo>
                    <a:pt x="589" y="152"/>
                    <a:pt x="589" y="152"/>
                    <a:pt x="589" y="152"/>
                  </a:cubicBezTo>
                  <a:cubicBezTo>
                    <a:pt x="589" y="152"/>
                    <a:pt x="589" y="152"/>
                    <a:pt x="590" y="152"/>
                  </a:cubicBezTo>
                  <a:cubicBezTo>
                    <a:pt x="586" y="150"/>
                    <a:pt x="586" y="150"/>
                    <a:pt x="586" y="150"/>
                  </a:cubicBezTo>
                  <a:cubicBezTo>
                    <a:pt x="589" y="152"/>
                    <a:pt x="589" y="152"/>
                    <a:pt x="589" y="152"/>
                  </a:cubicBezTo>
                  <a:cubicBezTo>
                    <a:pt x="587" y="150"/>
                    <a:pt x="587" y="150"/>
                    <a:pt x="587" y="150"/>
                  </a:cubicBezTo>
                  <a:cubicBezTo>
                    <a:pt x="589" y="152"/>
                    <a:pt x="589" y="152"/>
                    <a:pt x="589" y="152"/>
                  </a:cubicBezTo>
                  <a:cubicBezTo>
                    <a:pt x="589" y="152"/>
                    <a:pt x="589" y="152"/>
                    <a:pt x="589" y="152"/>
                  </a:cubicBezTo>
                  <a:cubicBezTo>
                    <a:pt x="587" y="150"/>
                    <a:pt x="587" y="150"/>
                    <a:pt x="587" y="150"/>
                  </a:cubicBezTo>
                  <a:cubicBezTo>
                    <a:pt x="589" y="152"/>
                    <a:pt x="589" y="152"/>
                    <a:pt x="589" y="152"/>
                  </a:cubicBezTo>
                  <a:cubicBezTo>
                    <a:pt x="589" y="152"/>
                    <a:pt x="590" y="152"/>
                    <a:pt x="590" y="152"/>
                  </a:cubicBezTo>
                  <a:cubicBezTo>
                    <a:pt x="592" y="150"/>
                    <a:pt x="595" y="148"/>
                    <a:pt x="598" y="146"/>
                  </a:cubicBezTo>
                  <a:cubicBezTo>
                    <a:pt x="599" y="145"/>
                    <a:pt x="600" y="143"/>
                    <a:pt x="601" y="143"/>
                  </a:cubicBezTo>
                  <a:cubicBezTo>
                    <a:pt x="602" y="142"/>
                    <a:pt x="602" y="142"/>
                    <a:pt x="602" y="142"/>
                  </a:cubicBezTo>
                  <a:cubicBezTo>
                    <a:pt x="603" y="141"/>
                    <a:pt x="603" y="141"/>
                    <a:pt x="603" y="141"/>
                  </a:cubicBezTo>
                  <a:cubicBezTo>
                    <a:pt x="603" y="141"/>
                    <a:pt x="603" y="141"/>
                    <a:pt x="603" y="141"/>
                  </a:cubicBezTo>
                  <a:cubicBezTo>
                    <a:pt x="603" y="141"/>
                    <a:pt x="603" y="141"/>
                    <a:pt x="603" y="141"/>
                  </a:cubicBezTo>
                  <a:cubicBezTo>
                    <a:pt x="603" y="141"/>
                    <a:pt x="603" y="141"/>
                    <a:pt x="604" y="140"/>
                  </a:cubicBezTo>
                  <a:cubicBezTo>
                    <a:pt x="604" y="139"/>
                    <a:pt x="605" y="138"/>
                    <a:pt x="604" y="137"/>
                  </a:cubicBezTo>
                  <a:cubicBezTo>
                    <a:pt x="604" y="136"/>
                    <a:pt x="603" y="135"/>
                    <a:pt x="603" y="135"/>
                  </a:cubicBezTo>
                  <a:cubicBezTo>
                    <a:pt x="597" y="132"/>
                    <a:pt x="597" y="132"/>
                    <a:pt x="597" y="132"/>
                  </a:cubicBezTo>
                  <a:cubicBezTo>
                    <a:pt x="595" y="135"/>
                    <a:pt x="595" y="135"/>
                    <a:pt x="595" y="135"/>
                  </a:cubicBezTo>
                  <a:cubicBezTo>
                    <a:pt x="597" y="139"/>
                    <a:pt x="597" y="139"/>
                    <a:pt x="597" y="139"/>
                  </a:cubicBezTo>
                  <a:cubicBezTo>
                    <a:pt x="608" y="133"/>
                    <a:pt x="608" y="133"/>
                    <a:pt x="608" y="133"/>
                  </a:cubicBezTo>
                  <a:cubicBezTo>
                    <a:pt x="610" y="132"/>
                    <a:pt x="610" y="131"/>
                    <a:pt x="610" y="129"/>
                  </a:cubicBezTo>
                  <a:cubicBezTo>
                    <a:pt x="610" y="128"/>
                    <a:pt x="610" y="127"/>
                    <a:pt x="609" y="126"/>
                  </a:cubicBezTo>
                  <a:cubicBezTo>
                    <a:pt x="607" y="125"/>
                    <a:pt x="607" y="125"/>
                    <a:pt x="607" y="125"/>
                  </a:cubicBezTo>
                  <a:cubicBezTo>
                    <a:pt x="605" y="128"/>
                    <a:pt x="605" y="128"/>
                    <a:pt x="605" y="128"/>
                  </a:cubicBezTo>
                  <a:cubicBezTo>
                    <a:pt x="608" y="131"/>
                    <a:pt x="608" y="131"/>
                    <a:pt x="608" y="131"/>
                  </a:cubicBezTo>
                  <a:cubicBezTo>
                    <a:pt x="618" y="117"/>
                    <a:pt x="618" y="117"/>
                    <a:pt x="618" y="117"/>
                  </a:cubicBezTo>
                  <a:cubicBezTo>
                    <a:pt x="619" y="116"/>
                    <a:pt x="619" y="115"/>
                    <a:pt x="619" y="114"/>
                  </a:cubicBezTo>
                  <a:cubicBezTo>
                    <a:pt x="619" y="113"/>
                    <a:pt x="618" y="112"/>
                    <a:pt x="617" y="111"/>
                  </a:cubicBezTo>
                  <a:cubicBezTo>
                    <a:pt x="615" y="110"/>
                    <a:pt x="615" y="110"/>
                    <a:pt x="615" y="110"/>
                  </a:cubicBezTo>
                  <a:cubicBezTo>
                    <a:pt x="613" y="113"/>
                    <a:pt x="613" y="113"/>
                    <a:pt x="613" y="113"/>
                  </a:cubicBezTo>
                  <a:cubicBezTo>
                    <a:pt x="617" y="115"/>
                    <a:pt x="617" y="115"/>
                    <a:pt x="617" y="115"/>
                  </a:cubicBezTo>
                  <a:cubicBezTo>
                    <a:pt x="613" y="113"/>
                    <a:pt x="613" y="113"/>
                    <a:pt x="613" y="113"/>
                  </a:cubicBezTo>
                  <a:cubicBezTo>
                    <a:pt x="616" y="116"/>
                    <a:pt x="616" y="116"/>
                    <a:pt x="616" y="116"/>
                  </a:cubicBezTo>
                  <a:cubicBezTo>
                    <a:pt x="616" y="116"/>
                    <a:pt x="616" y="116"/>
                    <a:pt x="617" y="115"/>
                  </a:cubicBezTo>
                  <a:cubicBezTo>
                    <a:pt x="613" y="113"/>
                    <a:pt x="613" y="113"/>
                    <a:pt x="613" y="113"/>
                  </a:cubicBezTo>
                  <a:cubicBezTo>
                    <a:pt x="616" y="116"/>
                    <a:pt x="616" y="116"/>
                    <a:pt x="616" y="116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5" y="117"/>
                    <a:pt x="615" y="117"/>
                    <a:pt x="615" y="117"/>
                  </a:cubicBezTo>
                  <a:cubicBezTo>
                    <a:pt x="616" y="116"/>
                    <a:pt x="616" y="116"/>
                    <a:pt x="616" y="116"/>
                  </a:cubicBezTo>
                  <a:cubicBezTo>
                    <a:pt x="614" y="114"/>
                    <a:pt x="614" y="114"/>
                    <a:pt x="614" y="114"/>
                  </a:cubicBezTo>
                  <a:cubicBezTo>
                    <a:pt x="615" y="117"/>
                    <a:pt x="615" y="117"/>
                    <a:pt x="615" y="117"/>
                  </a:cubicBezTo>
                  <a:cubicBezTo>
                    <a:pt x="615" y="116"/>
                    <a:pt x="615" y="116"/>
                    <a:pt x="615" y="116"/>
                  </a:cubicBezTo>
                  <a:cubicBezTo>
                    <a:pt x="615" y="117"/>
                    <a:pt x="615" y="117"/>
                    <a:pt x="615" y="117"/>
                  </a:cubicBezTo>
                  <a:cubicBezTo>
                    <a:pt x="615" y="117"/>
                    <a:pt x="615" y="117"/>
                    <a:pt x="615" y="117"/>
                  </a:cubicBezTo>
                  <a:cubicBezTo>
                    <a:pt x="615" y="116"/>
                    <a:pt x="615" y="116"/>
                    <a:pt x="615" y="116"/>
                  </a:cubicBezTo>
                  <a:cubicBezTo>
                    <a:pt x="615" y="117"/>
                    <a:pt x="615" y="117"/>
                    <a:pt x="615" y="117"/>
                  </a:cubicBezTo>
                  <a:cubicBezTo>
                    <a:pt x="615" y="117"/>
                    <a:pt x="616" y="116"/>
                    <a:pt x="616" y="116"/>
                  </a:cubicBezTo>
                  <a:cubicBezTo>
                    <a:pt x="618" y="115"/>
                    <a:pt x="621" y="114"/>
                    <a:pt x="624" y="113"/>
                  </a:cubicBezTo>
                  <a:cubicBezTo>
                    <a:pt x="626" y="112"/>
                    <a:pt x="629" y="111"/>
                    <a:pt x="629" y="111"/>
                  </a:cubicBezTo>
                  <a:cubicBezTo>
                    <a:pt x="630" y="110"/>
                    <a:pt x="631" y="109"/>
                    <a:pt x="631" y="107"/>
                  </a:cubicBezTo>
                  <a:cubicBezTo>
                    <a:pt x="631" y="106"/>
                    <a:pt x="631" y="104"/>
                    <a:pt x="629" y="104"/>
                  </a:cubicBezTo>
                  <a:cubicBezTo>
                    <a:pt x="629" y="103"/>
                    <a:pt x="629" y="103"/>
                    <a:pt x="629" y="103"/>
                  </a:cubicBezTo>
                  <a:cubicBezTo>
                    <a:pt x="627" y="107"/>
                    <a:pt x="627" y="107"/>
                    <a:pt x="627" y="107"/>
                  </a:cubicBezTo>
                  <a:cubicBezTo>
                    <a:pt x="630" y="109"/>
                    <a:pt x="630" y="109"/>
                    <a:pt x="630" y="109"/>
                  </a:cubicBezTo>
                  <a:cubicBezTo>
                    <a:pt x="630" y="109"/>
                    <a:pt x="632" y="106"/>
                    <a:pt x="635" y="103"/>
                  </a:cubicBezTo>
                  <a:cubicBezTo>
                    <a:pt x="636" y="102"/>
                    <a:pt x="637" y="100"/>
                    <a:pt x="638" y="99"/>
                  </a:cubicBezTo>
                  <a:cubicBezTo>
                    <a:pt x="639" y="99"/>
                    <a:pt x="639" y="98"/>
                    <a:pt x="639" y="98"/>
                  </a:cubicBezTo>
                  <a:cubicBezTo>
                    <a:pt x="640" y="97"/>
                    <a:pt x="640" y="97"/>
                    <a:pt x="640" y="97"/>
                  </a:cubicBezTo>
                  <a:cubicBezTo>
                    <a:pt x="640" y="97"/>
                    <a:pt x="640" y="97"/>
                    <a:pt x="640" y="97"/>
                  </a:cubicBezTo>
                  <a:cubicBezTo>
                    <a:pt x="640" y="97"/>
                    <a:pt x="640" y="97"/>
                    <a:pt x="640" y="97"/>
                  </a:cubicBezTo>
                  <a:cubicBezTo>
                    <a:pt x="641" y="95"/>
                    <a:pt x="641" y="92"/>
                    <a:pt x="639" y="91"/>
                  </a:cubicBezTo>
                  <a:cubicBezTo>
                    <a:pt x="637" y="90"/>
                    <a:pt x="637" y="90"/>
                    <a:pt x="637" y="90"/>
                  </a:cubicBezTo>
                  <a:cubicBezTo>
                    <a:pt x="635" y="94"/>
                    <a:pt x="635" y="94"/>
                    <a:pt x="635" y="94"/>
                  </a:cubicBezTo>
                  <a:cubicBezTo>
                    <a:pt x="638" y="97"/>
                    <a:pt x="638" y="97"/>
                    <a:pt x="638" y="97"/>
                  </a:cubicBezTo>
                  <a:cubicBezTo>
                    <a:pt x="647" y="90"/>
                    <a:pt x="647" y="90"/>
                    <a:pt x="647" y="90"/>
                  </a:cubicBezTo>
                  <a:cubicBezTo>
                    <a:pt x="648" y="89"/>
                    <a:pt x="648" y="88"/>
                    <a:pt x="648" y="87"/>
                  </a:cubicBezTo>
                  <a:cubicBezTo>
                    <a:pt x="648" y="85"/>
                    <a:pt x="647" y="84"/>
                    <a:pt x="646" y="83"/>
                  </a:cubicBezTo>
                  <a:cubicBezTo>
                    <a:pt x="645" y="83"/>
                    <a:pt x="645" y="83"/>
                    <a:pt x="645" y="83"/>
                  </a:cubicBezTo>
                  <a:cubicBezTo>
                    <a:pt x="643" y="86"/>
                    <a:pt x="643" y="86"/>
                    <a:pt x="643" y="86"/>
                  </a:cubicBezTo>
                  <a:cubicBezTo>
                    <a:pt x="646" y="89"/>
                    <a:pt x="646" y="89"/>
                    <a:pt x="646" y="89"/>
                  </a:cubicBezTo>
                  <a:cubicBezTo>
                    <a:pt x="656" y="78"/>
                    <a:pt x="656" y="78"/>
                    <a:pt x="656" y="78"/>
                  </a:cubicBezTo>
                  <a:cubicBezTo>
                    <a:pt x="657" y="77"/>
                    <a:pt x="657" y="76"/>
                    <a:pt x="657" y="75"/>
                  </a:cubicBezTo>
                  <a:cubicBezTo>
                    <a:pt x="657" y="74"/>
                    <a:pt x="657" y="73"/>
                    <a:pt x="655" y="72"/>
                  </a:cubicBezTo>
                  <a:cubicBezTo>
                    <a:pt x="653" y="70"/>
                    <a:pt x="653" y="70"/>
                    <a:pt x="653" y="70"/>
                  </a:cubicBezTo>
                  <a:cubicBezTo>
                    <a:pt x="650" y="73"/>
                    <a:pt x="650" y="73"/>
                    <a:pt x="650" y="73"/>
                  </a:cubicBezTo>
                  <a:cubicBezTo>
                    <a:pt x="652" y="77"/>
                    <a:pt x="652" y="77"/>
                    <a:pt x="652" y="77"/>
                  </a:cubicBezTo>
                  <a:cubicBezTo>
                    <a:pt x="663" y="72"/>
                    <a:pt x="663" y="72"/>
                    <a:pt x="663" y="72"/>
                  </a:cubicBezTo>
                  <a:cubicBezTo>
                    <a:pt x="665" y="71"/>
                    <a:pt x="666" y="70"/>
                    <a:pt x="666" y="68"/>
                  </a:cubicBezTo>
                  <a:cubicBezTo>
                    <a:pt x="666" y="67"/>
                    <a:pt x="665" y="65"/>
                    <a:pt x="664" y="65"/>
                  </a:cubicBezTo>
                  <a:cubicBezTo>
                    <a:pt x="660" y="62"/>
                    <a:pt x="660" y="62"/>
                    <a:pt x="660" y="62"/>
                  </a:cubicBezTo>
                  <a:cubicBezTo>
                    <a:pt x="658" y="66"/>
                    <a:pt x="658" y="66"/>
                    <a:pt x="658" y="66"/>
                  </a:cubicBezTo>
                  <a:cubicBezTo>
                    <a:pt x="660" y="69"/>
                    <a:pt x="660" y="69"/>
                    <a:pt x="660" y="69"/>
                  </a:cubicBezTo>
                  <a:cubicBezTo>
                    <a:pt x="676" y="58"/>
                    <a:pt x="676" y="58"/>
                    <a:pt x="676" y="58"/>
                  </a:cubicBezTo>
                  <a:cubicBezTo>
                    <a:pt x="677" y="58"/>
                    <a:pt x="678" y="56"/>
                    <a:pt x="678" y="55"/>
                  </a:cubicBezTo>
                  <a:cubicBezTo>
                    <a:pt x="678" y="54"/>
                    <a:pt x="677" y="52"/>
                    <a:pt x="676" y="52"/>
                  </a:cubicBezTo>
                  <a:cubicBezTo>
                    <a:pt x="672" y="49"/>
                    <a:pt x="672" y="49"/>
                    <a:pt x="672" y="49"/>
                  </a:cubicBezTo>
                  <a:cubicBezTo>
                    <a:pt x="669" y="52"/>
                    <a:pt x="669" y="52"/>
                    <a:pt x="669" y="52"/>
                  </a:cubicBezTo>
                  <a:cubicBezTo>
                    <a:pt x="672" y="56"/>
                    <a:pt x="672" y="56"/>
                    <a:pt x="672" y="56"/>
                  </a:cubicBezTo>
                  <a:cubicBezTo>
                    <a:pt x="683" y="49"/>
                    <a:pt x="683" y="49"/>
                    <a:pt x="683" y="49"/>
                  </a:cubicBezTo>
                  <a:cubicBezTo>
                    <a:pt x="684" y="48"/>
                    <a:pt x="684" y="47"/>
                    <a:pt x="684" y="45"/>
                  </a:cubicBezTo>
                  <a:cubicBezTo>
                    <a:pt x="684" y="44"/>
                    <a:pt x="684" y="43"/>
                    <a:pt x="683" y="42"/>
                  </a:cubicBezTo>
                  <a:cubicBezTo>
                    <a:pt x="681" y="41"/>
                    <a:pt x="681" y="41"/>
                    <a:pt x="681" y="41"/>
                  </a:cubicBezTo>
                  <a:cubicBezTo>
                    <a:pt x="679" y="44"/>
                    <a:pt x="679" y="44"/>
                    <a:pt x="679" y="44"/>
                  </a:cubicBezTo>
                  <a:cubicBezTo>
                    <a:pt x="682" y="46"/>
                    <a:pt x="682" y="46"/>
                    <a:pt x="682" y="46"/>
                  </a:cubicBezTo>
                  <a:cubicBezTo>
                    <a:pt x="679" y="44"/>
                    <a:pt x="679" y="44"/>
                    <a:pt x="679" y="44"/>
                  </a:cubicBezTo>
                  <a:cubicBezTo>
                    <a:pt x="682" y="47"/>
                    <a:pt x="682" y="47"/>
                    <a:pt x="682" y="47"/>
                  </a:cubicBezTo>
                  <a:cubicBezTo>
                    <a:pt x="682" y="46"/>
                    <a:pt x="682" y="46"/>
                    <a:pt x="682" y="46"/>
                  </a:cubicBezTo>
                  <a:cubicBezTo>
                    <a:pt x="679" y="44"/>
                    <a:pt x="679" y="44"/>
                    <a:pt x="679" y="44"/>
                  </a:cubicBezTo>
                  <a:cubicBezTo>
                    <a:pt x="682" y="47"/>
                    <a:pt x="682" y="47"/>
                    <a:pt x="682" y="47"/>
                  </a:cubicBezTo>
                  <a:cubicBezTo>
                    <a:pt x="679" y="44"/>
                    <a:pt x="679" y="44"/>
                    <a:pt x="679" y="44"/>
                  </a:cubicBezTo>
                  <a:cubicBezTo>
                    <a:pt x="682" y="47"/>
                    <a:pt x="682" y="47"/>
                    <a:pt x="682" y="47"/>
                  </a:cubicBezTo>
                  <a:cubicBezTo>
                    <a:pt x="682" y="47"/>
                    <a:pt x="682" y="47"/>
                    <a:pt x="682" y="47"/>
                  </a:cubicBezTo>
                  <a:cubicBezTo>
                    <a:pt x="679" y="44"/>
                    <a:pt x="679" y="44"/>
                    <a:pt x="679" y="44"/>
                  </a:cubicBezTo>
                  <a:cubicBezTo>
                    <a:pt x="682" y="47"/>
                    <a:pt x="682" y="47"/>
                    <a:pt x="682" y="47"/>
                  </a:cubicBezTo>
                  <a:cubicBezTo>
                    <a:pt x="681" y="46"/>
                    <a:pt x="681" y="46"/>
                    <a:pt x="681" y="46"/>
                  </a:cubicBezTo>
                  <a:cubicBezTo>
                    <a:pt x="682" y="47"/>
                    <a:pt x="682" y="47"/>
                    <a:pt x="682" y="47"/>
                  </a:cubicBezTo>
                  <a:cubicBezTo>
                    <a:pt x="682" y="47"/>
                    <a:pt x="682" y="47"/>
                    <a:pt x="682" y="47"/>
                  </a:cubicBezTo>
                  <a:cubicBezTo>
                    <a:pt x="681" y="46"/>
                    <a:pt x="681" y="46"/>
                    <a:pt x="681" y="46"/>
                  </a:cubicBezTo>
                  <a:cubicBezTo>
                    <a:pt x="682" y="47"/>
                    <a:pt x="682" y="47"/>
                    <a:pt x="682" y="47"/>
                  </a:cubicBezTo>
                  <a:cubicBezTo>
                    <a:pt x="682" y="47"/>
                    <a:pt x="683" y="46"/>
                    <a:pt x="684" y="45"/>
                  </a:cubicBezTo>
                  <a:cubicBezTo>
                    <a:pt x="686" y="43"/>
                    <a:pt x="688" y="41"/>
                    <a:pt x="690" y="39"/>
                  </a:cubicBezTo>
                  <a:cubicBezTo>
                    <a:pt x="691" y="38"/>
                    <a:pt x="692" y="37"/>
                    <a:pt x="693" y="37"/>
                  </a:cubicBezTo>
                  <a:cubicBezTo>
                    <a:pt x="694" y="36"/>
                    <a:pt x="694" y="36"/>
                    <a:pt x="694" y="36"/>
                  </a:cubicBezTo>
                  <a:cubicBezTo>
                    <a:pt x="694" y="36"/>
                    <a:pt x="694" y="36"/>
                    <a:pt x="694" y="36"/>
                  </a:cubicBezTo>
                  <a:cubicBezTo>
                    <a:pt x="694" y="36"/>
                    <a:pt x="694" y="36"/>
                    <a:pt x="694" y="36"/>
                  </a:cubicBezTo>
                  <a:cubicBezTo>
                    <a:pt x="694" y="35"/>
                    <a:pt x="694" y="35"/>
                    <a:pt x="695" y="35"/>
                  </a:cubicBezTo>
                  <a:cubicBezTo>
                    <a:pt x="695" y="34"/>
                    <a:pt x="696" y="33"/>
                    <a:pt x="695" y="32"/>
                  </a:cubicBezTo>
                  <a:cubicBezTo>
                    <a:pt x="695" y="31"/>
                    <a:pt x="694" y="30"/>
                    <a:pt x="693" y="29"/>
                  </a:cubicBezTo>
                  <a:cubicBezTo>
                    <a:pt x="692" y="28"/>
                    <a:pt x="692" y="28"/>
                    <a:pt x="692" y="28"/>
                  </a:cubicBezTo>
                  <a:cubicBezTo>
                    <a:pt x="690" y="32"/>
                    <a:pt x="690" y="32"/>
                    <a:pt x="690" y="32"/>
                  </a:cubicBezTo>
                  <a:cubicBezTo>
                    <a:pt x="692" y="35"/>
                    <a:pt x="692" y="35"/>
                    <a:pt x="692" y="35"/>
                  </a:cubicBezTo>
                  <a:cubicBezTo>
                    <a:pt x="702" y="27"/>
                    <a:pt x="702" y="27"/>
                    <a:pt x="702" y="27"/>
                  </a:cubicBezTo>
                  <a:cubicBezTo>
                    <a:pt x="703" y="26"/>
                    <a:pt x="703" y="25"/>
                    <a:pt x="703" y="24"/>
                  </a:cubicBezTo>
                  <a:cubicBezTo>
                    <a:pt x="703" y="22"/>
                    <a:pt x="702" y="21"/>
                    <a:pt x="701" y="20"/>
                  </a:cubicBezTo>
                  <a:cubicBezTo>
                    <a:pt x="700" y="19"/>
                    <a:pt x="700" y="19"/>
                    <a:pt x="700" y="19"/>
                  </a:cubicBezTo>
                  <a:cubicBezTo>
                    <a:pt x="698" y="23"/>
                    <a:pt x="698" y="23"/>
                    <a:pt x="698" y="23"/>
                  </a:cubicBezTo>
                  <a:cubicBezTo>
                    <a:pt x="700" y="26"/>
                    <a:pt x="700" y="26"/>
                    <a:pt x="700" y="26"/>
                  </a:cubicBezTo>
                  <a:cubicBezTo>
                    <a:pt x="709" y="18"/>
                    <a:pt x="709" y="18"/>
                    <a:pt x="709" y="18"/>
                  </a:cubicBezTo>
                  <a:cubicBezTo>
                    <a:pt x="710" y="18"/>
                    <a:pt x="711" y="16"/>
                    <a:pt x="711" y="15"/>
                  </a:cubicBezTo>
                  <a:cubicBezTo>
                    <a:pt x="711" y="14"/>
                    <a:pt x="710" y="13"/>
                    <a:pt x="709" y="12"/>
                  </a:cubicBezTo>
                  <a:cubicBezTo>
                    <a:pt x="707" y="11"/>
                    <a:pt x="707" y="11"/>
                    <a:pt x="707" y="11"/>
                  </a:cubicBezTo>
                  <a:cubicBezTo>
                    <a:pt x="705" y="14"/>
                    <a:pt x="705" y="14"/>
                    <a:pt x="705" y="14"/>
                  </a:cubicBezTo>
                  <a:cubicBezTo>
                    <a:pt x="708" y="17"/>
                    <a:pt x="708" y="17"/>
                    <a:pt x="708" y="17"/>
                  </a:cubicBezTo>
                  <a:cubicBezTo>
                    <a:pt x="717" y="9"/>
                    <a:pt x="717" y="9"/>
                    <a:pt x="717" y="9"/>
                  </a:cubicBezTo>
                  <a:cubicBezTo>
                    <a:pt x="718" y="8"/>
                    <a:pt x="719" y="7"/>
                    <a:pt x="719" y="6"/>
                  </a:cubicBezTo>
                  <a:cubicBezTo>
                    <a:pt x="719" y="4"/>
                    <a:pt x="718" y="3"/>
                    <a:pt x="717" y="2"/>
                  </a:cubicBezTo>
                  <a:cubicBezTo>
                    <a:pt x="714" y="1"/>
                    <a:pt x="714" y="1"/>
                    <a:pt x="714" y="1"/>
                  </a:cubicBezTo>
                  <a:cubicBezTo>
                    <a:pt x="712" y="0"/>
                    <a:pt x="710" y="0"/>
                    <a:pt x="709" y="2"/>
                  </a:cubicBezTo>
                  <a:cubicBezTo>
                    <a:pt x="708" y="4"/>
                    <a:pt x="708" y="6"/>
                    <a:pt x="710" y="8"/>
                  </a:cubicBezTo>
                  <a:cubicBezTo>
                    <a:pt x="713" y="9"/>
                    <a:pt x="713" y="9"/>
                    <a:pt x="713" y="9"/>
                  </a:cubicBezTo>
                  <a:cubicBezTo>
                    <a:pt x="715" y="6"/>
                    <a:pt x="715" y="6"/>
                    <a:pt x="715" y="6"/>
                  </a:cubicBezTo>
                  <a:cubicBezTo>
                    <a:pt x="712" y="3"/>
                    <a:pt x="712" y="3"/>
                    <a:pt x="712" y="3"/>
                  </a:cubicBezTo>
                  <a:cubicBezTo>
                    <a:pt x="703" y="11"/>
                    <a:pt x="703" y="11"/>
                    <a:pt x="703" y="11"/>
                  </a:cubicBezTo>
                  <a:cubicBezTo>
                    <a:pt x="702" y="12"/>
                    <a:pt x="701" y="13"/>
                    <a:pt x="701" y="15"/>
                  </a:cubicBezTo>
                  <a:cubicBezTo>
                    <a:pt x="701" y="16"/>
                    <a:pt x="702" y="17"/>
                    <a:pt x="703" y="18"/>
                  </a:cubicBezTo>
                  <a:cubicBezTo>
                    <a:pt x="705" y="19"/>
                    <a:pt x="705" y="19"/>
                    <a:pt x="705" y="19"/>
                  </a:cubicBezTo>
                  <a:cubicBezTo>
                    <a:pt x="707" y="15"/>
                    <a:pt x="707" y="15"/>
                    <a:pt x="707" y="15"/>
                  </a:cubicBezTo>
                  <a:cubicBezTo>
                    <a:pt x="704" y="12"/>
                    <a:pt x="704" y="12"/>
                    <a:pt x="704" y="12"/>
                  </a:cubicBezTo>
                  <a:cubicBezTo>
                    <a:pt x="695" y="20"/>
                    <a:pt x="695" y="20"/>
                    <a:pt x="695" y="20"/>
                  </a:cubicBezTo>
                  <a:cubicBezTo>
                    <a:pt x="694" y="21"/>
                    <a:pt x="694" y="22"/>
                    <a:pt x="694" y="23"/>
                  </a:cubicBezTo>
                  <a:cubicBezTo>
                    <a:pt x="694" y="24"/>
                    <a:pt x="694" y="26"/>
                    <a:pt x="696" y="26"/>
                  </a:cubicBezTo>
                  <a:cubicBezTo>
                    <a:pt x="697" y="27"/>
                    <a:pt x="697" y="27"/>
                    <a:pt x="697" y="27"/>
                  </a:cubicBezTo>
                  <a:cubicBezTo>
                    <a:pt x="699" y="24"/>
                    <a:pt x="699" y="24"/>
                    <a:pt x="699" y="24"/>
                  </a:cubicBezTo>
                  <a:cubicBezTo>
                    <a:pt x="697" y="21"/>
                    <a:pt x="697" y="21"/>
                    <a:pt x="697" y="21"/>
                  </a:cubicBezTo>
                  <a:cubicBezTo>
                    <a:pt x="687" y="29"/>
                    <a:pt x="687" y="29"/>
                    <a:pt x="687" y="29"/>
                  </a:cubicBezTo>
                  <a:cubicBezTo>
                    <a:pt x="686" y="30"/>
                    <a:pt x="686" y="31"/>
                    <a:pt x="686" y="32"/>
                  </a:cubicBezTo>
                  <a:cubicBezTo>
                    <a:pt x="686" y="33"/>
                    <a:pt x="687" y="35"/>
                    <a:pt x="688" y="35"/>
                  </a:cubicBezTo>
                  <a:cubicBezTo>
                    <a:pt x="689" y="36"/>
                    <a:pt x="689" y="36"/>
                    <a:pt x="689" y="36"/>
                  </a:cubicBezTo>
                  <a:cubicBezTo>
                    <a:pt x="691" y="33"/>
                    <a:pt x="691" y="33"/>
                    <a:pt x="691" y="33"/>
                  </a:cubicBezTo>
                  <a:cubicBezTo>
                    <a:pt x="688" y="31"/>
                    <a:pt x="688" y="31"/>
                    <a:pt x="688" y="31"/>
                  </a:cubicBezTo>
                  <a:cubicBezTo>
                    <a:pt x="691" y="33"/>
                    <a:pt x="691" y="33"/>
                    <a:pt x="691" y="33"/>
                  </a:cubicBezTo>
                  <a:cubicBezTo>
                    <a:pt x="688" y="30"/>
                    <a:pt x="688" y="30"/>
                    <a:pt x="688" y="30"/>
                  </a:cubicBezTo>
                  <a:cubicBezTo>
                    <a:pt x="688" y="31"/>
                    <a:pt x="688" y="31"/>
                    <a:pt x="688" y="31"/>
                  </a:cubicBezTo>
                  <a:cubicBezTo>
                    <a:pt x="691" y="33"/>
                    <a:pt x="691" y="33"/>
                    <a:pt x="691" y="33"/>
                  </a:cubicBezTo>
                  <a:cubicBezTo>
                    <a:pt x="688" y="30"/>
                    <a:pt x="688" y="30"/>
                    <a:pt x="688" y="30"/>
                  </a:cubicBezTo>
                  <a:cubicBezTo>
                    <a:pt x="690" y="32"/>
                    <a:pt x="690" y="32"/>
                    <a:pt x="690" y="32"/>
                  </a:cubicBezTo>
                  <a:cubicBezTo>
                    <a:pt x="688" y="30"/>
                    <a:pt x="688" y="30"/>
                    <a:pt x="688" y="30"/>
                  </a:cubicBezTo>
                  <a:cubicBezTo>
                    <a:pt x="688" y="30"/>
                    <a:pt x="688" y="30"/>
                    <a:pt x="688" y="30"/>
                  </a:cubicBezTo>
                  <a:cubicBezTo>
                    <a:pt x="690" y="32"/>
                    <a:pt x="690" y="32"/>
                    <a:pt x="690" y="32"/>
                  </a:cubicBezTo>
                  <a:cubicBezTo>
                    <a:pt x="688" y="30"/>
                    <a:pt x="688" y="30"/>
                    <a:pt x="688" y="30"/>
                  </a:cubicBezTo>
                  <a:cubicBezTo>
                    <a:pt x="688" y="30"/>
                    <a:pt x="688" y="30"/>
                    <a:pt x="688" y="31"/>
                  </a:cubicBezTo>
                  <a:cubicBezTo>
                    <a:pt x="686" y="32"/>
                    <a:pt x="683" y="35"/>
                    <a:pt x="681" y="37"/>
                  </a:cubicBezTo>
                  <a:cubicBezTo>
                    <a:pt x="680" y="38"/>
                    <a:pt x="678" y="39"/>
                    <a:pt x="678" y="40"/>
                  </a:cubicBezTo>
                  <a:cubicBezTo>
                    <a:pt x="677" y="40"/>
                    <a:pt x="677" y="41"/>
                    <a:pt x="677" y="41"/>
                  </a:cubicBezTo>
                  <a:cubicBezTo>
                    <a:pt x="676" y="41"/>
                    <a:pt x="676" y="41"/>
                    <a:pt x="676" y="41"/>
                  </a:cubicBezTo>
                  <a:cubicBezTo>
                    <a:pt x="676" y="41"/>
                    <a:pt x="676" y="41"/>
                    <a:pt x="676" y="41"/>
                  </a:cubicBezTo>
                  <a:cubicBezTo>
                    <a:pt x="676" y="41"/>
                    <a:pt x="676" y="41"/>
                    <a:pt x="676" y="41"/>
                  </a:cubicBezTo>
                  <a:cubicBezTo>
                    <a:pt x="676" y="42"/>
                    <a:pt x="676" y="42"/>
                    <a:pt x="676" y="42"/>
                  </a:cubicBezTo>
                  <a:cubicBezTo>
                    <a:pt x="676" y="42"/>
                    <a:pt x="676" y="42"/>
                    <a:pt x="676" y="42"/>
                  </a:cubicBezTo>
                  <a:cubicBezTo>
                    <a:pt x="675" y="42"/>
                    <a:pt x="675" y="42"/>
                    <a:pt x="675" y="42"/>
                  </a:cubicBezTo>
                  <a:cubicBezTo>
                    <a:pt x="674" y="44"/>
                    <a:pt x="675" y="46"/>
                    <a:pt x="677" y="48"/>
                  </a:cubicBezTo>
                  <a:cubicBezTo>
                    <a:pt x="678" y="49"/>
                    <a:pt x="678" y="49"/>
                    <a:pt x="678" y="49"/>
                  </a:cubicBezTo>
                  <a:cubicBezTo>
                    <a:pt x="680" y="45"/>
                    <a:pt x="680" y="45"/>
                    <a:pt x="680" y="45"/>
                  </a:cubicBezTo>
                  <a:cubicBezTo>
                    <a:pt x="678" y="42"/>
                    <a:pt x="678" y="42"/>
                    <a:pt x="678" y="42"/>
                  </a:cubicBezTo>
                  <a:cubicBezTo>
                    <a:pt x="667" y="49"/>
                    <a:pt x="667" y="49"/>
                    <a:pt x="667" y="49"/>
                  </a:cubicBezTo>
                  <a:cubicBezTo>
                    <a:pt x="666" y="50"/>
                    <a:pt x="665" y="51"/>
                    <a:pt x="665" y="53"/>
                  </a:cubicBezTo>
                  <a:cubicBezTo>
                    <a:pt x="665" y="54"/>
                    <a:pt x="666" y="55"/>
                    <a:pt x="667" y="56"/>
                  </a:cubicBezTo>
                  <a:cubicBezTo>
                    <a:pt x="671" y="58"/>
                    <a:pt x="671" y="58"/>
                    <a:pt x="671" y="58"/>
                  </a:cubicBezTo>
                  <a:cubicBezTo>
                    <a:pt x="674" y="55"/>
                    <a:pt x="674" y="55"/>
                    <a:pt x="674" y="55"/>
                  </a:cubicBezTo>
                  <a:cubicBezTo>
                    <a:pt x="671" y="52"/>
                    <a:pt x="671" y="52"/>
                    <a:pt x="671" y="52"/>
                  </a:cubicBezTo>
                  <a:cubicBezTo>
                    <a:pt x="656" y="62"/>
                    <a:pt x="656" y="62"/>
                    <a:pt x="656" y="62"/>
                  </a:cubicBezTo>
                  <a:cubicBezTo>
                    <a:pt x="655" y="63"/>
                    <a:pt x="654" y="64"/>
                    <a:pt x="654" y="66"/>
                  </a:cubicBezTo>
                  <a:cubicBezTo>
                    <a:pt x="654" y="67"/>
                    <a:pt x="655" y="68"/>
                    <a:pt x="656" y="69"/>
                  </a:cubicBezTo>
                  <a:cubicBezTo>
                    <a:pt x="659" y="71"/>
                    <a:pt x="659" y="71"/>
                    <a:pt x="659" y="71"/>
                  </a:cubicBezTo>
                  <a:cubicBezTo>
                    <a:pt x="662" y="68"/>
                    <a:pt x="662" y="68"/>
                    <a:pt x="662" y="68"/>
                  </a:cubicBezTo>
                  <a:cubicBezTo>
                    <a:pt x="660" y="64"/>
                    <a:pt x="660" y="64"/>
                    <a:pt x="660" y="64"/>
                  </a:cubicBezTo>
                  <a:cubicBezTo>
                    <a:pt x="649" y="70"/>
                    <a:pt x="649" y="70"/>
                    <a:pt x="649" y="70"/>
                  </a:cubicBezTo>
                  <a:cubicBezTo>
                    <a:pt x="647" y="70"/>
                    <a:pt x="647" y="72"/>
                    <a:pt x="646" y="73"/>
                  </a:cubicBezTo>
                  <a:cubicBezTo>
                    <a:pt x="646" y="75"/>
                    <a:pt x="647" y="76"/>
                    <a:pt x="648" y="77"/>
                  </a:cubicBezTo>
                  <a:cubicBezTo>
                    <a:pt x="651" y="79"/>
                    <a:pt x="651" y="79"/>
                    <a:pt x="651" y="79"/>
                  </a:cubicBezTo>
                  <a:cubicBezTo>
                    <a:pt x="653" y="75"/>
                    <a:pt x="653" y="75"/>
                    <a:pt x="653" y="75"/>
                  </a:cubicBezTo>
                  <a:cubicBezTo>
                    <a:pt x="651" y="72"/>
                    <a:pt x="651" y="72"/>
                    <a:pt x="651" y="72"/>
                  </a:cubicBezTo>
                  <a:cubicBezTo>
                    <a:pt x="640" y="83"/>
                    <a:pt x="640" y="83"/>
                    <a:pt x="640" y="83"/>
                  </a:cubicBezTo>
                  <a:cubicBezTo>
                    <a:pt x="639" y="84"/>
                    <a:pt x="639" y="85"/>
                    <a:pt x="639" y="86"/>
                  </a:cubicBezTo>
                  <a:cubicBezTo>
                    <a:pt x="639" y="88"/>
                    <a:pt x="640" y="89"/>
                    <a:pt x="641" y="89"/>
                  </a:cubicBezTo>
                  <a:cubicBezTo>
                    <a:pt x="642" y="90"/>
                    <a:pt x="642" y="90"/>
                    <a:pt x="642" y="90"/>
                  </a:cubicBezTo>
                  <a:cubicBezTo>
                    <a:pt x="644" y="87"/>
                    <a:pt x="644" y="87"/>
                    <a:pt x="644" y="87"/>
                  </a:cubicBezTo>
                  <a:cubicBezTo>
                    <a:pt x="642" y="84"/>
                    <a:pt x="642" y="84"/>
                    <a:pt x="642" y="84"/>
                  </a:cubicBezTo>
                  <a:cubicBezTo>
                    <a:pt x="633" y="91"/>
                    <a:pt x="633" y="91"/>
                    <a:pt x="633" y="91"/>
                  </a:cubicBezTo>
                  <a:cubicBezTo>
                    <a:pt x="632" y="91"/>
                    <a:pt x="631" y="93"/>
                    <a:pt x="631" y="94"/>
                  </a:cubicBezTo>
                  <a:cubicBezTo>
                    <a:pt x="631" y="95"/>
                    <a:pt x="632" y="96"/>
                    <a:pt x="633" y="97"/>
                  </a:cubicBezTo>
                  <a:cubicBezTo>
                    <a:pt x="635" y="98"/>
                    <a:pt x="635" y="98"/>
                    <a:pt x="635" y="98"/>
                  </a:cubicBezTo>
                  <a:cubicBezTo>
                    <a:pt x="637" y="95"/>
                    <a:pt x="637" y="95"/>
                    <a:pt x="637" y="95"/>
                  </a:cubicBezTo>
                  <a:cubicBezTo>
                    <a:pt x="634" y="93"/>
                    <a:pt x="634" y="93"/>
                    <a:pt x="634" y="93"/>
                  </a:cubicBezTo>
                  <a:cubicBezTo>
                    <a:pt x="636" y="94"/>
                    <a:pt x="636" y="94"/>
                    <a:pt x="636" y="94"/>
                  </a:cubicBezTo>
                  <a:cubicBezTo>
                    <a:pt x="634" y="92"/>
                    <a:pt x="634" y="92"/>
                    <a:pt x="634" y="92"/>
                  </a:cubicBezTo>
                  <a:cubicBezTo>
                    <a:pt x="634" y="93"/>
                    <a:pt x="634" y="93"/>
                    <a:pt x="634" y="93"/>
                  </a:cubicBezTo>
                  <a:cubicBezTo>
                    <a:pt x="636" y="94"/>
                    <a:pt x="636" y="94"/>
                    <a:pt x="636" y="94"/>
                  </a:cubicBezTo>
                  <a:cubicBezTo>
                    <a:pt x="634" y="92"/>
                    <a:pt x="634" y="92"/>
                    <a:pt x="634" y="92"/>
                  </a:cubicBezTo>
                  <a:cubicBezTo>
                    <a:pt x="634" y="92"/>
                    <a:pt x="633" y="93"/>
                    <a:pt x="633" y="93"/>
                  </a:cubicBezTo>
                  <a:cubicBezTo>
                    <a:pt x="632" y="94"/>
                    <a:pt x="630" y="97"/>
                    <a:pt x="628" y="100"/>
                  </a:cubicBezTo>
                  <a:cubicBezTo>
                    <a:pt x="625" y="102"/>
                    <a:pt x="624" y="104"/>
                    <a:pt x="624" y="104"/>
                  </a:cubicBezTo>
                  <a:cubicBezTo>
                    <a:pt x="623" y="105"/>
                    <a:pt x="623" y="106"/>
                    <a:pt x="623" y="107"/>
                  </a:cubicBezTo>
                  <a:cubicBezTo>
                    <a:pt x="623" y="108"/>
                    <a:pt x="624" y="109"/>
                    <a:pt x="625" y="110"/>
                  </a:cubicBezTo>
                  <a:cubicBezTo>
                    <a:pt x="625" y="110"/>
                    <a:pt x="625" y="110"/>
                    <a:pt x="625" y="110"/>
                  </a:cubicBezTo>
                  <a:cubicBezTo>
                    <a:pt x="627" y="107"/>
                    <a:pt x="627" y="107"/>
                    <a:pt x="627" y="107"/>
                  </a:cubicBezTo>
                  <a:cubicBezTo>
                    <a:pt x="626" y="103"/>
                    <a:pt x="626" y="103"/>
                    <a:pt x="626" y="103"/>
                  </a:cubicBezTo>
                  <a:cubicBezTo>
                    <a:pt x="626" y="103"/>
                    <a:pt x="622" y="105"/>
                    <a:pt x="619" y="106"/>
                  </a:cubicBezTo>
                  <a:cubicBezTo>
                    <a:pt x="617" y="107"/>
                    <a:pt x="615" y="108"/>
                    <a:pt x="614" y="108"/>
                  </a:cubicBezTo>
                  <a:cubicBezTo>
                    <a:pt x="613" y="109"/>
                    <a:pt x="613" y="109"/>
                    <a:pt x="612" y="109"/>
                  </a:cubicBezTo>
                  <a:cubicBezTo>
                    <a:pt x="611" y="110"/>
                    <a:pt x="611" y="110"/>
                    <a:pt x="611" y="110"/>
                  </a:cubicBezTo>
                  <a:cubicBezTo>
                    <a:pt x="611" y="110"/>
                    <a:pt x="611" y="110"/>
                    <a:pt x="611" y="110"/>
                  </a:cubicBezTo>
                  <a:cubicBezTo>
                    <a:pt x="611" y="110"/>
                    <a:pt x="611" y="110"/>
                    <a:pt x="611" y="110"/>
                  </a:cubicBezTo>
                  <a:cubicBezTo>
                    <a:pt x="610" y="110"/>
                    <a:pt x="610" y="111"/>
                    <a:pt x="610" y="111"/>
                  </a:cubicBezTo>
                  <a:cubicBezTo>
                    <a:pt x="609" y="112"/>
                    <a:pt x="609" y="113"/>
                    <a:pt x="609" y="114"/>
                  </a:cubicBezTo>
                  <a:cubicBezTo>
                    <a:pt x="610" y="115"/>
                    <a:pt x="610" y="116"/>
                    <a:pt x="611" y="117"/>
                  </a:cubicBezTo>
                  <a:cubicBezTo>
                    <a:pt x="613" y="118"/>
                    <a:pt x="613" y="118"/>
                    <a:pt x="613" y="118"/>
                  </a:cubicBezTo>
                  <a:cubicBezTo>
                    <a:pt x="615" y="114"/>
                    <a:pt x="615" y="114"/>
                    <a:pt x="615" y="114"/>
                  </a:cubicBezTo>
                  <a:cubicBezTo>
                    <a:pt x="612" y="112"/>
                    <a:pt x="612" y="112"/>
                    <a:pt x="612" y="112"/>
                  </a:cubicBezTo>
                  <a:cubicBezTo>
                    <a:pt x="602" y="126"/>
                    <a:pt x="602" y="126"/>
                    <a:pt x="602" y="126"/>
                  </a:cubicBezTo>
                  <a:cubicBezTo>
                    <a:pt x="601" y="127"/>
                    <a:pt x="601" y="128"/>
                    <a:pt x="601" y="129"/>
                  </a:cubicBezTo>
                  <a:cubicBezTo>
                    <a:pt x="601" y="130"/>
                    <a:pt x="602" y="131"/>
                    <a:pt x="603" y="132"/>
                  </a:cubicBezTo>
                  <a:cubicBezTo>
                    <a:pt x="604" y="133"/>
                    <a:pt x="604" y="133"/>
                    <a:pt x="604" y="133"/>
                  </a:cubicBezTo>
                  <a:cubicBezTo>
                    <a:pt x="606" y="129"/>
                    <a:pt x="606" y="129"/>
                    <a:pt x="606" y="129"/>
                  </a:cubicBezTo>
                  <a:cubicBezTo>
                    <a:pt x="605" y="126"/>
                    <a:pt x="605" y="126"/>
                    <a:pt x="605" y="126"/>
                  </a:cubicBezTo>
                  <a:cubicBezTo>
                    <a:pt x="593" y="131"/>
                    <a:pt x="593" y="131"/>
                    <a:pt x="593" y="131"/>
                  </a:cubicBezTo>
                  <a:cubicBezTo>
                    <a:pt x="592" y="132"/>
                    <a:pt x="591" y="133"/>
                    <a:pt x="591" y="135"/>
                  </a:cubicBezTo>
                  <a:cubicBezTo>
                    <a:pt x="591" y="136"/>
                    <a:pt x="592" y="138"/>
                    <a:pt x="593" y="138"/>
                  </a:cubicBezTo>
                  <a:cubicBezTo>
                    <a:pt x="598" y="142"/>
                    <a:pt x="598" y="142"/>
                    <a:pt x="598" y="142"/>
                  </a:cubicBezTo>
                  <a:cubicBezTo>
                    <a:pt x="600" y="138"/>
                    <a:pt x="600" y="138"/>
                    <a:pt x="600" y="138"/>
                  </a:cubicBezTo>
                  <a:cubicBezTo>
                    <a:pt x="597" y="136"/>
                    <a:pt x="597" y="136"/>
                    <a:pt x="597" y="136"/>
                  </a:cubicBezTo>
                  <a:cubicBezTo>
                    <a:pt x="600" y="138"/>
                    <a:pt x="600" y="138"/>
                    <a:pt x="600" y="138"/>
                  </a:cubicBezTo>
                  <a:cubicBezTo>
                    <a:pt x="598" y="135"/>
                    <a:pt x="598" y="135"/>
                    <a:pt x="598" y="135"/>
                  </a:cubicBezTo>
                  <a:cubicBezTo>
                    <a:pt x="597" y="136"/>
                    <a:pt x="597" y="136"/>
                    <a:pt x="597" y="136"/>
                  </a:cubicBezTo>
                  <a:cubicBezTo>
                    <a:pt x="600" y="138"/>
                    <a:pt x="600" y="138"/>
                    <a:pt x="600" y="138"/>
                  </a:cubicBezTo>
                  <a:cubicBezTo>
                    <a:pt x="598" y="135"/>
                    <a:pt x="598" y="135"/>
                    <a:pt x="598" y="135"/>
                  </a:cubicBezTo>
                  <a:cubicBezTo>
                    <a:pt x="599" y="137"/>
                    <a:pt x="599" y="137"/>
                    <a:pt x="599" y="137"/>
                  </a:cubicBezTo>
                  <a:cubicBezTo>
                    <a:pt x="598" y="135"/>
                    <a:pt x="598" y="135"/>
                    <a:pt x="598" y="135"/>
                  </a:cubicBezTo>
                  <a:cubicBezTo>
                    <a:pt x="598" y="135"/>
                    <a:pt x="598" y="135"/>
                    <a:pt x="598" y="135"/>
                  </a:cubicBezTo>
                  <a:cubicBezTo>
                    <a:pt x="599" y="137"/>
                    <a:pt x="599" y="137"/>
                    <a:pt x="599" y="137"/>
                  </a:cubicBezTo>
                  <a:cubicBezTo>
                    <a:pt x="598" y="135"/>
                    <a:pt x="598" y="135"/>
                    <a:pt x="598" y="135"/>
                  </a:cubicBezTo>
                  <a:cubicBezTo>
                    <a:pt x="598" y="135"/>
                    <a:pt x="597" y="136"/>
                    <a:pt x="597" y="136"/>
                  </a:cubicBezTo>
                  <a:cubicBezTo>
                    <a:pt x="595" y="137"/>
                    <a:pt x="592" y="140"/>
                    <a:pt x="589" y="142"/>
                  </a:cubicBezTo>
                  <a:cubicBezTo>
                    <a:pt x="588" y="143"/>
                    <a:pt x="586" y="144"/>
                    <a:pt x="585" y="145"/>
                  </a:cubicBezTo>
                  <a:cubicBezTo>
                    <a:pt x="585" y="145"/>
                    <a:pt x="585" y="146"/>
                    <a:pt x="584" y="146"/>
                  </a:cubicBezTo>
                  <a:cubicBezTo>
                    <a:pt x="584" y="146"/>
                    <a:pt x="584" y="146"/>
                    <a:pt x="584" y="146"/>
                  </a:cubicBezTo>
                  <a:cubicBezTo>
                    <a:pt x="584" y="147"/>
                    <a:pt x="584" y="147"/>
                    <a:pt x="584" y="147"/>
                  </a:cubicBezTo>
                  <a:cubicBezTo>
                    <a:pt x="583" y="147"/>
                    <a:pt x="583" y="147"/>
                    <a:pt x="583" y="147"/>
                  </a:cubicBezTo>
                  <a:cubicBezTo>
                    <a:pt x="583" y="147"/>
                    <a:pt x="583" y="147"/>
                    <a:pt x="583" y="147"/>
                  </a:cubicBezTo>
                  <a:cubicBezTo>
                    <a:pt x="582" y="149"/>
                    <a:pt x="582" y="152"/>
                    <a:pt x="584" y="153"/>
                  </a:cubicBezTo>
                  <a:cubicBezTo>
                    <a:pt x="586" y="154"/>
                    <a:pt x="586" y="154"/>
                    <a:pt x="586" y="154"/>
                  </a:cubicBezTo>
                  <a:cubicBezTo>
                    <a:pt x="588" y="150"/>
                    <a:pt x="588" y="150"/>
                    <a:pt x="588" y="150"/>
                  </a:cubicBezTo>
                  <a:cubicBezTo>
                    <a:pt x="586" y="147"/>
                    <a:pt x="586" y="147"/>
                    <a:pt x="586" y="147"/>
                  </a:cubicBezTo>
                  <a:cubicBezTo>
                    <a:pt x="570" y="158"/>
                    <a:pt x="570" y="158"/>
                    <a:pt x="570" y="158"/>
                  </a:cubicBezTo>
                  <a:cubicBezTo>
                    <a:pt x="569" y="159"/>
                    <a:pt x="569" y="160"/>
                    <a:pt x="569" y="161"/>
                  </a:cubicBezTo>
                  <a:cubicBezTo>
                    <a:pt x="569" y="162"/>
                    <a:pt x="569" y="164"/>
                    <a:pt x="571" y="164"/>
                  </a:cubicBezTo>
                  <a:cubicBezTo>
                    <a:pt x="571" y="165"/>
                    <a:pt x="571" y="165"/>
                    <a:pt x="571" y="165"/>
                  </a:cubicBezTo>
                  <a:cubicBezTo>
                    <a:pt x="573" y="161"/>
                    <a:pt x="573" y="161"/>
                    <a:pt x="573" y="161"/>
                  </a:cubicBezTo>
                  <a:cubicBezTo>
                    <a:pt x="571" y="158"/>
                    <a:pt x="571" y="158"/>
                    <a:pt x="571" y="158"/>
                  </a:cubicBezTo>
                  <a:cubicBezTo>
                    <a:pt x="562" y="166"/>
                    <a:pt x="562" y="166"/>
                    <a:pt x="562" y="166"/>
                  </a:cubicBezTo>
                  <a:cubicBezTo>
                    <a:pt x="561" y="167"/>
                    <a:pt x="560" y="168"/>
                    <a:pt x="560" y="170"/>
                  </a:cubicBezTo>
                  <a:cubicBezTo>
                    <a:pt x="560" y="171"/>
                    <a:pt x="561" y="172"/>
                    <a:pt x="562" y="173"/>
                  </a:cubicBezTo>
                  <a:cubicBezTo>
                    <a:pt x="564" y="174"/>
                    <a:pt x="564" y="174"/>
                    <a:pt x="564" y="174"/>
                  </a:cubicBezTo>
                  <a:cubicBezTo>
                    <a:pt x="566" y="171"/>
                    <a:pt x="566" y="171"/>
                    <a:pt x="566" y="171"/>
                  </a:cubicBezTo>
                  <a:cubicBezTo>
                    <a:pt x="563" y="168"/>
                    <a:pt x="563" y="168"/>
                    <a:pt x="563" y="168"/>
                  </a:cubicBezTo>
                  <a:cubicBezTo>
                    <a:pt x="563" y="168"/>
                    <a:pt x="561" y="171"/>
                    <a:pt x="558" y="175"/>
                  </a:cubicBezTo>
                  <a:cubicBezTo>
                    <a:pt x="557" y="176"/>
                    <a:pt x="556" y="178"/>
                    <a:pt x="555" y="179"/>
                  </a:cubicBezTo>
                  <a:cubicBezTo>
                    <a:pt x="554" y="180"/>
                    <a:pt x="554" y="180"/>
                    <a:pt x="553" y="181"/>
                  </a:cubicBezTo>
                  <a:cubicBezTo>
                    <a:pt x="553" y="181"/>
                    <a:pt x="553" y="181"/>
                    <a:pt x="553" y="181"/>
                  </a:cubicBezTo>
                  <a:cubicBezTo>
                    <a:pt x="553" y="181"/>
                    <a:pt x="553" y="181"/>
                    <a:pt x="553" y="181"/>
                  </a:cubicBezTo>
                  <a:cubicBezTo>
                    <a:pt x="553" y="182"/>
                    <a:pt x="553" y="182"/>
                    <a:pt x="553" y="182"/>
                  </a:cubicBezTo>
                  <a:cubicBezTo>
                    <a:pt x="552" y="183"/>
                    <a:pt x="552" y="184"/>
                    <a:pt x="552" y="185"/>
                  </a:cubicBezTo>
                  <a:cubicBezTo>
                    <a:pt x="552" y="186"/>
                    <a:pt x="553" y="187"/>
                    <a:pt x="554" y="187"/>
                  </a:cubicBezTo>
                  <a:cubicBezTo>
                    <a:pt x="555" y="188"/>
                    <a:pt x="555" y="188"/>
                    <a:pt x="555" y="188"/>
                  </a:cubicBezTo>
                  <a:cubicBezTo>
                    <a:pt x="558" y="185"/>
                    <a:pt x="558" y="185"/>
                    <a:pt x="558" y="185"/>
                  </a:cubicBezTo>
                  <a:cubicBezTo>
                    <a:pt x="555" y="182"/>
                    <a:pt x="555" y="182"/>
                    <a:pt x="555" y="182"/>
                  </a:cubicBezTo>
                  <a:cubicBezTo>
                    <a:pt x="545" y="190"/>
                    <a:pt x="545" y="190"/>
                    <a:pt x="545" y="190"/>
                  </a:cubicBezTo>
                  <a:cubicBezTo>
                    <a:pt x="544" y="191"/>
                    <a:pt x="544" y="192"/>
                    <a:pt x="544" y="193"/>
                  </a:cubicBezTo>
                  <a:cubicBezTo>
                    <a:pt x="544" y="195"/>
                    <a:pt x="545" y="196"/>
                    <a:pt x="546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9" y="194"/>
                    <a:pt x="549" y="194"/>
                    <a:pt x="549" y="194"/>
                  </a:cubicBezTo>
                  <a:cubicBezTo>
                    <a:pt x="547" y="191"/>
                    <a:pt x="547" y="191"/>
                    <a:pt x="547" y="191"/>
                  </a:cubicBezTo>
                  <a:cubicBezTo>
                    <a:pt x="538" y="199"/>
                    <a:pt x="538" y="199"/>
                    <a:pt x="538" y="199"/>
                  </a:cubicBezTo>
                  <a:cubicBezTo>
                    <a:pt x="537" y="199"/>
                    <a:pt x="536" y="201"/>
                    <a:pt x="536" y="202"/>
                  </a:cubicBezTo>
                  <a:cubicBezTo>
                    <a:pt x="536" y="203"/>
                    <a:pt x="537" y="204"/>
                    <a:pt x="538" y="205"/>
                  </a:cubicBezTo>
                  <a:cubicBezTo>
                    <a:pt x="540" y="206"/>
                    <a:pt x="540" y="206"/>
                    <a:pt x="540" y="206"/>
                  </a:cubicBezTo>
                  <a:cubicBezTo>
                    <a:pt x="542" y="203"/>
                    <a:pt x="542" y="203"/>
                    <a:pt x="542" y="203"/>
                  </a:cubicBezTo>
                  <a:cubicBezTo>
                    <a:pt x="538" y="200"/>
                    <a:pt x="538" y="200"/>
                    <a:pt x="538" y="200"/>
                  </a:cubicBezTo>
                  <a:cubicBezTo>
                    <a:pt x="542" y="202"/>
                    <a:pt x="542" y="202"/>
                    <a:pt x="542" y="202"/>
                  </a:cubicBezTo>
                  <a:cubicBezTo>
                    <a:pt x="539" y="200"/>
                    <a:pt x="539" y="200"/>
                    <a:pt x="539" y="200"/>
                  </a:cubicBezTo>
                  <a:cubicBezTo>
                    <a:pt x="538" y="200"/>
                    <a:pt x="538" y="200"/>
                    <a:pt x="538" y="200"/>
                  </a:cubicBezTo>
                  <a:cubicBezTo>
                    <a:pt x="542" y="202"/>
                    <a:pt x="542" y="202"/>
                    <a:pt x="542" y="202"/>
                  </a:cubicBezTo>
                  <a:cubicBezTo>
                    <a:pt x="539" y="200"/>
                    <a:pt x="539" y="200"/>
                    <a:pt x="539" y="200"/>
                  </a:cubicBezTo>
                  <a:cubicBezTo>
                    <a:pt x="541" y="202"/>
                    <a:pt x="541" y="202"/>
                    <a:pt x="541" y="202"/>
                  </a:cubicBezTo>
                  <a:cubicBezTo>
                    <a:pt x="539" y="200"/>
                    <a:pt x="539" y="200"/>
                    <a:pt x="539" y="200"/>
                  </a:cubicBezTo>
                  <a:cubicBezTo>
                    <a:pt x="539" y="200"/>
                    <a:pt x="539" y="200"/>
                    <a:pt x="539" y="200"/>
                  </a:cubicBezTo>
                  <a:cubicBezTo>
                    <a:pt x="541" y="202"/>
                    <a:pt x="541" y="202"/>
                    <a:pt x="541" y="202"/>
                  </a:cubicBezTo>
                  <a:cubicBezTo>
                    <a:pt x="539" y="200"/>
                    <a:pt x="539" y="200"/>
                    <a:pt x="539" y="200"/>
                  </a:cubicBezTo>
                  <a:cubicBezTo>
                    <a:pt x="539" y="200"/>
                    <a:pt x="539" y="200"/>
                    <a:pt x="538" y="200"/>
                  </a:cubicBezTo>
                  <a:cubicBezTo>
                    <a:pt x="537" y="202"/>
                    <a:pt x="534" y="204"/>
                    <a:pt x="532" y="206"/>
                  </a:cubicBezTo>
                  <a:cubicBezTo>
                    <a:pt x="530" y="207"/>
                    <a:pt x="529" y="208"/>
                    <a:pt x="529" y="209"/>
                  </a:cubicBezTo>
                  <a:cubicBezTo>
                    <a:pt x="528" y="209"/>
                    <a:pt x="528" y="209"/>
                    <a:pt x="527" y="209"/>
                  </a:cubicBezTo>
                  <a:cubicBezTo>
                    <a:pt x="527" y="210"/>
                    <a:pt x="527" y="210"/>
                    <a:pt x="527" y="210"/>
                  </a:cubicBezTo>
                  <a:cubicBezTo>
                    <a:pt x="527" y="210"/>
                    <a:pt x="527" y="210"/>
                    <a:pt x="527" y="210"/>
                  </a:cubicBezTo>
                  <a:cubicBezTo>
                    <a:pt x="527" y="210"/>
                    <a:pt x="527" y="210"/>
                    <a:pt x="527" y="210"/>
                  </a:cubicBezTo>
                  <a:cubicBezTo>
                    <a:pt x="527" y="210"/>
                    <a:pt x="527" y="210"/>
                    <a:pt x="527" y="210"/>
                  </a:cubicBezTo>
                  <a:cubicBezTo>
                    <a:pt x="527" y="210"/>
                    <a:pt x="527" y="210"/>
                    <a:pt x="526" y="211"/>
                  </a:cubicBezTo>
                  <a:cubicBezTo>
                    <a:pt x="525" y="213"/>
                    <a:pt x="526" y="215"/>
                    <a:pt x="528" y="216"/>
                  </a:cubicBezTo>
                  <a:cubicBezTo>
                    <a:pt x="531" y="218"/>
                    <a:pt x="531" y="218"/>
                    <a:pt x="531" y="218"/>
                  </a:cubicBezTo>
                  <a:cubicBezTo>
                    <a:pt x="533" y="215"/>
                    <a:pt x="533" y="215"/>
                    <a:pt x="533" y="215"/>
                  </a:cubicBezTo>
                  <a:cubicBezTo>
                    <a:pt x="530" y="213"/>
                    <a:pt x="530" y="213"/>
                    <a:pt x="530" y="213"/>
                  </a:cubicBezTo>
                  <a:cubicBezTo>
                    <a:pt x="533" y="215"/>
                    <a:pt x="533" y="215"/>
                    <a:pt x="533" y="215"/>
                  </a:cubicBezTo>
                  <a:cubicBezTo>
                    <a:pt x="530" y="212"/>
                    <a:pt x="530" y="212"/>
                    <a:pt x="530" y="212"/>
                  </a:cubicBezTo>
                  <a:cubicBezTo>
                    <a:pt x="530" y="212"/>
                    <a:pt x="530" y="213"/>
                    <a:pt x="530" y="213"/>
                  </a:cubicBezTo>
                  <a:cubicBezTo>
                    <a:pt x="533" y="215"/>
                    <a:pt x="533" y="215"/>
                    <a:pt x="533" y="215"/>
                  </a:cubicBezTo>
                  <a:cubicBezTo>
                    <a:pt x="530" y="212"/>
                    <a:pt x="530" y="212"/>
                    <a:pt x="530" y="212"/>
                  </a:cubicBezTo>
                  <a:cubicBezTo>
                    <a:pt x="533" y="214"/>
                    <a:pt x="533" y="214"/>
                    <a:pt x="533" y="214"/>
                  </a:cubicBezTo>
                  <a:cubicBezTo>
                    <a:pt x="531" y="212"/>
                    <a:pt x="531" y="212"/>
                    <a:pt x="531" y="212"/>
                  </a:cubicBezTo>
                  <a:cubicBezTo>
                    <a:pt x="530" y="212"/>
                    <a:pt x="530" y="212"/>
                    <a:pt x="530" y="212"/>
                  </a:cubicBezTo>
                  <a:cubicBezTo>
                    <a:pt x="533" y="214"/>
                    <a:pt x="533" y="214"/>
                    <a:pt x="533" y="214"/>
                  </a:cubicBezTo>
                  <a:cubicBezTo>
                    <a:pt x="531" y="212"/>
                    <a:pt x="531" y="212"/>
                    <a:pt x="531" y="212"/>
                  </a:cubicBezTo>
                  <a:cubicBezTo>
                    <a:pt x="531" y="213"/>
                    <a:pt x="531" y="213"/>
                    <a:pt x="531" y="213"/>
                  </a:cubicBezTo>
                  <a:cubicBezTo>
                    <a:pt x="531" y="212"/>
                    <a:pt x="531" y="212"/>
                    <a:pt x="531" y="212"/>
                  </a:cubicBezTo>
                  <a:cubicBezTo>
                    <a:pt x="531" y="212"/>
                    <a:pt x="531" y="212"/>
                    <a:pt x="531" y="212"/>
                  </a:cubicBezTo>
                  <a:cubicBezTo>
                    <a:pt x="531" y="213"/>
                    <a:pt x="531" y="213"/>
                    <a:pt x="531" y="213"/>
                  </a:cubicBezTo>
                  <a:cubicBezTo>
                    <a:pt x="531" y="212"/>
                    <a:pt x="531" y="212"/>
                    <a:pt x="531" y="212"/>
                  </a:cubicBezTo>
                  <a:cubicBezTo>
                    <a:pt x="531" y="212"/>
                    <a:pt x="530" y="212"/>
                    <a:pt x="530" y="213"/>
                  </a:cubicBezTo>
                  <a:cubicBezTo>
                    <a:pt x="528" y="214"/>
                    <a:pt x="526" y="215"/>
                    <a:pt x="523" y="217"/>
                  </a:cubicBezTo>
                  <a:cubicBezTo>
                    <a:pt x="522" y="218"/>
                    <a:pt x="521" y="218"/>
                    <a:pt x="520" y="219"/>
                  </a:cubicBezTo>
                  <a:cubicBezTo>
                    <a:pt x="519" y="219"/>
                    <a:pt x="519" y="219"/>
                    <a:pt x="519" y="220"/>
                  </a:cubicBezTo>
                  <a:cubicBezTo>
                    <a:pt x="518" y="220"/>
                    <a:pt x="518" y="220"/>
                    <a:pt x="518" y="220"/>
                  </a:cubicBezTo>
                  <a:cubicBezTo>
                    <a:pt x="518" y="220"/>
                    <a:pt x="518" y="220"/>
                    <a:pt x="518" y="220"/>
                  </a:cubicBezTo>
                  <a:cubicBezTo>
                    <a:pt x="518" y="220"/>
                    <a:pt x="518" y="220"/>
                    <a:pt x="518" y="220"/>
                  </a:cubicBezTo>
                  <a:cubicBezTo>
                    <a:pt x="518" y="221"/>
                    <a:pt x="517" y="221"/>
                    <a:pt x="517" y="221"/>
                  </a:cubicBezTo>
                  <a:cubicBezTo>
                    <a:pt x="516" y="222"/>
                    <a:pt x="516" y="223"/>
                    <a:pt x="517" y="224"/>
                  </a:cubicBezTo>
                  <a:cubicBezTo>
                    <a:pt x="517" y="225"/>
                    <a:pt x="517" y="226"/>
                    <a:pt x="518" y="227"/>
                  </a:cubicBezTo>
                  <a:cubicBezTo>
                    <a:pt x="519" y="227"/>
                    <a:pt x="519" y="227"/>
                    <a:pt x="519" y="227"/>
                  </a:cubicBezTo>
                  <a:cubicBezTo>
                    <a:pt x="522" y="224"/>
                    <a:pt x="522" y="224"/>
                    <a:pt x="522" y="224"/>
                  </a:cubicBezTo>
                  <a:cubicBezTo>
                    <a:pt x="519" y="221"/>
                    <a:pt x="519" y="221"/>
                    <a:pt x="519" y="221"/>
                  </a:cubicBezTo>
                  <a:cubicBezTo>
                    <a:pt x="505" y="231"/>
                    <a:pt x="505" y="231"/>
                    <a:pt x="505" y="231"/>
                  </a:cubicBezTo>
                  <a:cubicBezTo>
                    <a:pt x="504" y="231"/>
                    <a:pt x="503" y="233"/>
                    <a:pt x="503" y="234"/>
                  </a:cubicBezTo>
                  <a:cubicBezTo>
                    <a:pt x="503" y="235"/>
                    <a:pt x="504" y="237"/>
                    <a:pt x="505" y="237"/>
                  </a:cubicBezTo>
                  <a:cubicBezTo>
                    <a:pt x="509" y="239"/>
                    <a:pt x="509" y="239"/>
                    <a:pt x="509" y="239"/>
                  </a:cubicBezTo>
                  <a:cubicBezTo>
                    <a:pt x="511" y="236"/>
                    <a:pt x="511" y="236"/>
                    <a:pt x="511" y="236"/>
                  </a:cubicBezTo>
                  <a:cubicBezTo>
                    <a:pt x="508" y="233"/>
                    <a:pt x="508" y="233"/>
                    <a:pt x="508" y="233"/>
                  </a:cubicBezTo>
                  <a:cubicBezTo>
                    <a:pt x="499" y="242"/>
                    <a:pt x="499" y="242"/>
                    <a:pt x="499" y="242"/>
                  </a:cubicBezTo>
                  <a:cubicBezTo>
                    <a:pt x="498" y="243"/>
                    <a:pt x="498" y="244"/>
                    <a:pt x="498" y="245"/>
                  </a:cubicBezTo>
                  <a:cubicBezTo>
                    <a:pt x="498" y="247"/>
                    <a:pt x="499" y="248"/>
                    <a:pt x="500" y="248"/>
                  </a:cubicBezTo>
                  <a:cubicBezTo>
                    <a:pt x="502" y="250"/>
                    <a:pt x="502" y="250"/>
                    <a:pt x="502" y="250"/>
                  </a:cubicBezTo>
                  <a:cubicBezTo>
                    <a:pt x="504" y="246"/>
                    <a:pt x="504" y="246"/>
                    <a:pt x="504" y="246"/>
                  </a:cubicBezTo>
                  <a:cubicBezTo>
                    <a:pt x="501" y="243"/>
                    <a:pt x="501" y="243"/>
                    <a:pt x="501" y="243"/>
                  </a:cubicBezTo>
                  <a:cubicBezTo>
                    <a:pt x="489" y="256"/>
                    <a:pt x="489" y="256"/>
                    <a:pt x="489" y="256"/>
                  </a:cubicBezTo>
                  <a:cubicBezTo>
                    <a:pt x="488" y="257"/>
                    <a:pt x="488" y="258"/>
                    <a:pt x="488" y="259"/>
                  </a:cubicBezTo>
                  <a:cubicBezTo>
                    <a:pt x="488" y="260"/>
                    <a:pt x="489" y="261"/>
                    <a:pt x="490" y="262"/>
                  </a:cubicBezTo>
                  <a:cubicBezTo>
                    <a:pt x="492" y="263"/>
                    <a:pt x="492" y="263"/>
                    <a:pt x="492" y="263"/>
                  </a:cubicBezTo>
                  <a:cubicBezTo>
                    <a:pt x="494" y="260"/>
                    <a:pt x="494" y="260"/>
                    <a:pt x="494" y="260"/>
                  </a:cubicBezTo>
                  <a:cubicBezTo>
                    <a:pt x="492" y="257"/>
                    <a:pt x="492" y="257"/>
                    <a:pt x="492" y="257"/>
                  </a:cubicBezTo>
                  <a:cubicBezTo>
                    <a:pt x="479" y="265"/>
                    <a:pt x="479" y="265"/>
                    <a:pt x="479" y="265"/>
                  </a:cubicBezTo>
                  <a:cubicBezTo>
                    <a:pt x="478" y="266"/>
                    <a:pt x="478" y="267"/>
                    <a:pt x="478" y="269"/>
                  </a:cubicBezTo>
                  <a:cubicBezTo>
                    <a:pt x="478" y="270"/>
                    <a:pt x="478" y="271"/>
                    <a:pt x="479" y="272"/>
                  </a:cubicBezTo>
                  <a:cubicBezTo>
                    <a:pt x="481" y="273"/>
                    <a:pt x="481" y="273"/>
                    <a:pt x="481" y="273"/>
                  </a:cubicBezTo>
                  <a:cubicBezTo>
                    <a:pt x="483" y="269"/>
                    <a:pt x="483" y="269"/>
                    <a:pt x="483" y="269"/>
                  </a:cubicBezTo>
                  <a:cubicBezTo>
                    <a:pt x="480" y="266"/>
                    <a:pt x="480" y="266"/>
                    <a:pt x="480" y="266"/>
                  </a:cubicBezTo>
                  <a:cubicBezTo>
                    <a:pt x="469" y="277"/>
                    <a:pt x="469" y="277"/>
                    <a:pt x="469" y="277"/>
                  </a:cubicBezTo>
                  <a:cubicBezTo>
                    <a:pt x="468" y="278"/>
                    <a:pt x="468" y="279"/>
                    <a:pt x="468" y="280"/>
                  </a:cubicBezTo>
                  <a:cubicBezTo>
                    <a:pt x="468" y="281"/>
                    <a:pt x="469" y="282"/>
                    <a:pt x="470" y="283"/>
                  </a:cubicBezTo>
                  <a:cubicBezTo>
                    <a:pt x="471" y="284"/>
                    <a:pt x="471" y="284"/>
                    <a:pt x="471" y="284"/>
                  </a:cubicBezTo>
                  <a:cubicBezTo>
                    <a:pt x="473" y="281"/>
                    <a:pt x="473" y="281"/>
                    <a:pt x="473" y="281"/>
                  </a:cubicBezTo>
                  <a:cubicBezTo>
                    <a:pt x="470" y="278"/>
                    <a:pt x="470" y="278"/>
                    <a:pt x="470" y="278"/>
                  </a:cubicBezTo>
                  <a:cubicBezTo>
                    <a:pt x="460" y="288"/>
                    <a:pt x="460" y="288"/>
                    <a:pt x="460" y="288"/>
                  </a:cubicBezTo>
                  <a:cubicBezTo>
                    <a:pt x="459" y="288"/>
                    <a:pt x="459" y="288"/>
                    <a:pt x="459" y="288"/>
                  </a:cubicBezTo>
                  <a:cubicBezTo>
                    <a:pt x="449" y="301"/>
                    <a:pt x="449" y="301"/>
                    <a:pt x="449" y="301"/>
                  </a:cubicBezTo>
                  <a:cubicBezTo>
                    <a:pt x="449" y="302"/>
                    <a:pt x="448" y="303"/>
                    <a:pt x="449" y="304"/>
                  </a:cubicBezTo>
                  <a:cubicBezTo>
                    <a:pt x="449" y="305"/>
                    <a:pt x="449" y="306"/>
                    <a:pt x="450" y="307"/>
                  </a:cubicBezTo>
                  <a:cubicBezTo>
                    <a:pt x="452" y="308"/>
                    <a:pt x="452" y="308"/>
                    <a:pt x="452" y="308"/>
                  </a:cubicBezTo>
                  <a:cubicBezTo>
                    <a:pt x="454" y="305"/>
                    <a:pt x="454" y="305"/>
                    <a:pt x="454" y="305"/>
                  </a:cubicBezTo>
                  <a:cubicBezTo>
                    <a:pt x="453" y="301"/>
                    <a:pt x="453" y="301"/>
                    <a:pt x="453" y="301"/>
                  </a:cubicBezTo>
                  <a:cubicBezTo>
                    <a:pt x="440" y="307"/>
                    <a:pt x="440" y="307"/>
                    <a:pt x="440" y="307"/>
                  </a:cubicBezTo>
                  <a:cubicBezTo>
                    <a:pt x="438" y="307"/>
                    <a:pt x="437" y="309"/>
                    <a:pt x="437" y="310"/>
                  </a:cubicBezTo>
                  <a:cubicBezTo>
                    <a:pt x="437" y="312"/>
                    <a:pt x="438" y="313"/>
                    <a:pt x="439" y="314"/>
                  </a:cubicBezTo>
                  <a:cubicBezTo>
                    <a:pt x="440" y="314"/>
                    <a:pt x="440" y="314"/>
                    <a:pt x="440" y="314"/>
                  </a:cubicBezTo>
                  <a:cubicBezTo>
                    <a:pt x="432" y="321"/>
                    <a:pt x="432" y="321"/>
                    <a:pt x="432" y="321"/>
                  </a:cubicBezTo>
                  <a:cubicBezTo>
                    <a:pt x="431" y="322"/>
                    <a:pt x="431" y="323"/>
                    <a:pt x="431" y="324"/>
                  </a:cubicBezTo>
                  <a:cubicBezTo>
                    <a:pt x="431" y="326"/>
                    <a:pt x="432" y="327"/>
                    <a:pt x="433" y="327"/>
                  </a:cubicBezTo>
                  <a:cubicBezTo>
                    <a:pt x="435" y="329"/>
                    <a:pt x="435" y="329"/>
                    <a:pt x="435" y="329"/>
                  </a:cubicBezTo>
                  <a:cubicBezTo>
                    <a:pt x="437" y="325"/>
                    <a:pt x="437" y="325"/>
                    <a:pt x="437" y="325"/>
                  </a:cubicBezTo>
                  <a:cubicBezTo>
                    <a:pt x="435" y="322"/>
                    <a:pt x="435" y="322"/>
                    <a:pt x="435" y="322"/>
                  </a:cubicBezTo>
                  <a:cubicBezTo>
                    <a:pt x="422" y="330"/>
                    <a:pt x="422" y="330"/>
                    <a:pt x="422" y="330"/>
                  </a:cubicBezTo>
                  <a:cubicBezTo>
                    <a:pt x="421" y="331"/>
                    <a:pt x="420" y="332"/>
                    <a:pt x="420" y="334"/>
                  </a:cubicBezTo>
                  <a:cubicBezTo>
                    <a:pt x="420" y="335"/>
                    <a:pt x="421" y="336"/>
                    <a:pt x="422" y="337"/>
                  </a:cubicBezTo>
                  <a:cubicBezTo>
                    <a:pt x="423" y="338"/>
                    <a:pt x="423" y="338"/>
                    <a:pt x="423" y="338"/>
                  </a:cubicBezTo>
                  <a:cubicBezTo>
                    <a:pt x="425" y="334"/>
                    <a:pt x="425" y="334"/>
                    <a:pt x="425" y="334"/>
                  </a:cubicBezTo>
                  <a:cubicBezTo>
                    <a:pt x="422" y="331"/>
                    <a:pt x="422" y="331"/>
                    <a:pt x="422" y="331"/>
                  </a:cubicBezTo>
                  <a:cubicBezTo>
                    <a:pt x="414" y="340"/>
                    <a:pt x="414" y="340"/>
                    <a:pt x="414" y="340"/>
                  </a:cubicBezTo>
                  <a:cubicBezTo>
                    <a:pt x="413" y="341"/>
                    <a:pt x="413" y="342"/>
                    <a:pt x="413" y="343"/>
                  </a:cubicBezTo>
                  <a:cubicBezTo>
                    <a:pt x="413" y="344"/>
                    <a:pt x="414" y="345"/>
                    <a:pt x="415" y="346"/>
                  </a:cubicBezTo>
                  <a:cubicBezTo>
                    <a:pt x="419" y="348"/>
                    <a:pt x="419" y="348"/>
                    <a:pt x="419" y="348"/>
                  </a:cubicBezTo>
                  <a:cubicBezTo>
                    <a:pt x="421" y="345"/>
                    <a:pt x="421" y="345"/>
                    <a:pt x="421" y="345"/>
                  </a:cubicBezTo>
                  <a:cubicBezTo>
                    <a:pt x="418" y="342"/>
                    <a:pt x="418" y="342"/>
                    <a:pt x="418" y="342"/>
                  </a:cubicBezTo>
                  <a:cubicBezTo>
                    <a:pt x="404" y="351"/>
                    <a:pt x="404" y="351"/>
                    <a:pt x="404" y="351"/>
                  </a:cubicBezTo>
                  <a:cubicBezTo>
                    <a:pt x="403" y="352"/>
                    <a:pt x="402" y="353"/>
                    <a:pt x="402" y="354"/>
                  </a:cubicBezTo>
                  <a:cubicBezTo>
                    <a:pt x="402" y="356"/>
                    <a:pt x="403" y="357"/>
                    <a:pt x="404" y="358"/>
                  </a:cubicBezTo>
                  <a:cubicBezTo>
                    <a:pt x="406" y="359"/>
                    <a:pt x="406" y="359"/>
                    <a:pt x="406" y="359"/>
                  </a:cubicBezTo>
                  <a:cubicBezTo>
                    <a:pt x="408" y="355"/>
                    <a:pt x="408" y="355"/>
                    <a:pt x="408" y="355"/>
                  </a:cubicBezTo>
                  <a:cubicBezTo>
                    <a:pt x="405" y="352"/>
                    <a:pt x="405" y="352"/>
                    <a:pt x="405" y="352"/>
                  </a:cubicBezTo>
                  <a:cubicBezTo>
                    <a:pt x="392" y="364"/>
                    <a:pt x="392" y="364"/>
                    <a:pt x="392" y="364"/>
                  </a:cubicBezTo>
                  <a:cubicBezTo>
                    <a:pt x="391" y="365"/>
                    <a:pt x="391" y="367"/>
                    <a:pt x="391" y="368"/>
                  </a:cubicBezTo>
                  <a:cubicBezTo>
                    <a:pt x="391" y="369"/>
                    <a:pt x="391" y="370"/>
                    <a:pt x="392" y="371"/>
                  </a:cubicBezTo>
                  <a:cubicBezTo>
                    <a:pt x="394" y="372"/>
                    <a:pt x="394" y="372"/>
                    <a:pt x="394" y="372"/>
                  </a:cubicBezTo>
                  <a:cubicBezTo>
                    <a:pt x="396" y="368"/>
                    <a:pt x="396" y="368"/>
                    <a:pt x="396" y="368"/>
                  </a:cubicBezTo>
                  <a:cubicBezTo>
                    <a:pt x="394" y="365"/>
                    <a:pt x="394" y="365"/>
                    <a:pt x="394" y="365"/>
                  </a:cubicBezTo>
                  <a:cubicBezTo>
                    <a:pt x="380" y="373"/>
                    <a:pt x="380" y="373"/>
                    <a:pt x="380" y="373"/>
                  </a:cubicBezTo>
                  <a:cubicBezTo>
                    <a:pt x="379" y="374"/>
                    <a:pt x="378" y="375"/>
                    <a:pt x="378" y="376"/>
                  </a:cubicBezTo>
                  <a:cubicBezTo>
                    <a:pt x="378" y="378"/>
                    <a:pt x="379" y="379"/>
                    <a:pt x="380" y="380"/>
                  </a:cubicBezTo>
                  <a:cubicBezTo>
                    <a:pt x="385" y="383"/>
                    <a:pt x="385" y="383"/>
                    <a:pt x="385" y="383"/>
                  </a:cubicBezTo>
                  <a:cubicBezTo>
                    <a:pt x="387" y="379"/>
                    <a:pt x="387" y="379"/>
                    <a:pt x="387" y="379"/>
                  </a:cubicBezTo>
                  <a:cubicBezTo>
                    <a:pt x="384" y="376"/>
                    <a:pt x="384" y="376"/>
                    <a:pt x="384" y="376"/>
                  </a:cubicBezTo>
                  <a:cubicBezTo>
                    <a:pt x="373" y="384"/>
                    <a:pt x="373" y="384"/>
                    <a:pt x="373" y="384"/>
                  </a:cubicBezTo>
                  <a:cubicBezTo>
                    <a:pt x="372" y="385"/>
                    <a:pt x="372" y="386"/>
                    <a:pt x="372" y="388"/>
                  </a:cubicBezTo>
                  <a:cubicBezTo>
                    <a:pt x="372" y="389"/>
                    <a:pt x="372" y="390"/>
                    <a:pt x="374" y="391"/>
                  </a:cubicBezTo>
                  <a:cubicBezTo>
                    <a:pt x="374" y="391"/>
                    <a:pt x="374" y="391"/>
                    <a:pt x="374" y="391"/>
                  </a:cubicBezTo>
                  <a:cubicBezTo>
                    <a:pt x="365" y="398"/>
                    <a:pt x="365" y="398"/>
                    <a:pt x="365" y="398"/>
                  </a:cubicBezTo>
                  <a:cubicBezTo>
                    <a:pt x="364" y="399"/>
                    <a:pt x="363" y="400"/>
                    <a:pt x="363" y="401"/>
                  </a:cubicBezTo>
                  <a:cubicBezTo>
                    <a:pt x="363" y="403"/>
                    <a:pt x="364" y="404"/>
                    <a:pt x="365" y="404"/>
                  </a:cubicBezTo>
                  <a:cubicBezTo>
                    <a:pt x="366" y="405"/>
                    <a:pt x="366" y="405"/>
                    <a:pt x="366" y="405"/>
                  </a:cubicBezTo>
                  <a:cubicBezTo>
                    <a:pt x="368" y="402"/>
                    <a:pt x="368" y="402"/>
                    <a:pt x="368" y="402"/>
                  </a:cubicBezTo>
                  <a:cubicBezTo>
                    <a:pt x="365" y="400"/>
                    <a:pt x="365" y="400"/>
                    <a:pt x="365" y="400"/>
                  </a:cubicBezTo>
                  <a:cubicBezTo>
                    <a:pt x="368" y="402"/>
                    <a:pt x="368" y="402"/>
                    <a:pt x="368" y="402"/>
                  </a:cubicBezTo>
                  <a:cubicBezTo>
                    <a:pt x="366" y="399"/>
                    <a:pt x="366" y="399"/>
                    <a:pt x="366" y="399"/>
                  </a:cubicBezTo>
                  <a:cubicBezTo>
                    <a:pt x="365" y="399"/>
                    <a:pt x="365" y="399"/>
                    <a:pt x="365" y="400"/>
                  </a:cubicBezTo>
                  <a:cubicBezTo>
                    <a:pt x="368" y="402"/>
                    <a:pt x="368" y="402"/>
                    <a:pt x="368" y="402"/>
                  </a:cubicBezTo>
                  <a:cubicBezTo>
                    <a:pt x="366" y="399"/>
                    <a:pt x="366" y="399"/>
                    <a:pt x="366" y="399"/>
                  </a:cubicBezTo>
                  <a:cubicBezTo>
                    <a:pt x="367" y="401"/>
                    <a:pt x="367" y="401"/>
                    <a:pt x="367" y="401"/>
                  </a:cubicBezTo>
                  <a:cubicBezTo>
                    <a:pt x="366" y="399"/>
                    <a:pt x="366" y="399"/>
                    <a:pt x="366" y="399"/>
                  </a:cubicBezTo>
                  <a:cubicBezTo>
                    <a:pt x="366" y="399"/>
                    <a:pt x="366" y="399"/>
                    <a:pt x="366" y="399"/>
                  </a:cubicBezTo>
                  <a:cubicBezTo>
                    <a:pt x="367" y="401"/>
                    <a:pt x="367" y="401"/>
                    <a:pt x="367" y="401"/>
                  </a:cubicBezTo>
                  <a:cubicBezTo>
                    <a:pt x="366" y="399"/>
                    <a:pt x="366" y="399"/>
                    <a:pt x="366" y="399"/>
                  </a:cubicBezTo>
                  <a:cubicBezTo>
                    <a:pt x="366" y="399"/>
                    <a:pt x="365" y="399"/>
                    <a:pt x="365" y="400"/>
                  </a:cubicBezTo>
                  <a:cubicBezTo>
                    <a:pt x="363" y="401"/>
                    <a:pt x="359" y="403"/>
                    <a:pt x="356" y="405"/>
                  </a:cubicBezTo>
                  <a:cubicBezTo>
                    <a:pt x="353" y="407"/>
                    <a:pt x="350" y="409"/>
                    <a:pt x="350" y="409"/>
                  </a:cubicBezTo>
                  <a:cubicBezTo>
                    <a:pt x="349" y="410"/>
                    <a:pt x="349" y="411"/>
                    <a:pt x="349" y="413"/>
                  </a:cubicBezTo>
                  <a:cubicBezTo>
                    <a:pt x="349" y="414"/>
                    <a:pt x="349" y="415"/>
                    <a:pt x="351" y="416"/>
                  </a:cubicBezTo>
                  <a:cubicBezTo>
                    <a:pt x="353" y="418"/>
                    <a:pt x="353" y="418"/>
                    <a:pt x="353" y="418"/>
                  </a:cubicBezTo>
                  <a:cubicBezTo>
                    <a:pt x="355" y="414"/>
                    <a:pt x="355" y="414"/>
                    <a:pt x="355" y="414"/>
                  </a:cubicBezTo>
                  <a:cubicBezTo>
                    <a:pt x="353" y="411"/>
                    <a:pt x="353" y="411"/>
                    <a:pt x="353" y="411"/>
                  </a:cubicBezTo>
                  <a:cubicBezTo>
                    <a:pt x="341" y="422"/>
                    <a:pt x="341" y="422"/>
                    <a:pt x="341" y="422"/>
                  </a:cubicBezTo>
                  <a:cubicBezTo>
                    <a:pt x="340" y="423"/>
                    <a:pt x="340" y="424"/>
                    <a:pt x="340" y="425"/>
                  </a:cubicBezTo>
                  <a:cubicBezTo>
                    <a:pt x="340" y="427"/>
                    <a:pt x="341" y="428"/>
                    <a:pt x="342" y="428"/>
                  </a:cubicBezTo>
                  <a:cubicBezTo>
                    <a:pt x="343" y="429"/>
                    <a:pt x="343" y="429"/>
                    <a:pt x="343" y="429"/>
                  </a:cubicBezTo>
                  <a:cubicBezTo>
                    <a:pt x="345" y="426"/>
                    <a:pt x="345" y="426"/>
                    <a:pt x="345" y="426"/>
                  </a:cubicBezTo>
                  <a:cubicBezTo>
                    <a:pt x="343" y="422"/>
                    <a:pt x="343" y="422"/>
                    <a:pt x="343" y="422"/>
                  </a:cubicBezTo>
                  <a:cubicBezTo>
                    <a:pt x="330" y="431"/>
                    <a:pt x="330" y="431"/>
                    <a:pt x="330" y="431"/>
                  </a:cubicBezTo>
                  <a:cubicBezTo>
                    <a:pt x="329" y="432"/>
                    <a:pt x="329" y="433"/>
                    <a:pt x="329" y="434"/>
                  </a:cubicBezTo>
                  <a:cubicBezTo>
                    <a:pt x="329" y="436"/>
                    <a:pt x="329" y="437"/>
                    <a:pt x="331" y="438"/>
                  </a:cubicBezTo>
                  <a:cubicBezTo>
                    <a:pt x="337" y="442"/>
                    <a:pt x="337" y="442"/>
                    <a:pt x="337" y="442"/>
                  </a:cubicBezTo>
                  <a:cubicBezTo>
                    <a:pt x="339" y="438"/>
                    <a:pt x="339" y="438"/>
                    <a:pt x="339" y="438"/>
                  </a:cubicBezTo>
                  <a:cubicBezTo>
                    <a:pt x="336" y="436"/>
                    <a:pt x="336" y="436"/>
                    <a:pt x="336" y="436"/>
                  </a:cubicBezTo>
                  <a:cubicBezTo>
                    <a:pt x="339" y="438"/>
                    <a:pt x="339" y="438"/>
                    <a:pt x="339" y="438"/>
                  </a:cubicBezTo>
                  <a:cubicBezTo>
                    <a:pt x="336" y="436"/>
                    <a:pt x="336" y="436"/>
                    <a:pt x="336" y="436"/>
                  </a:cubicBezTo>
                  <a:cubicBezTo>
                    <a:pt x="336" y="436"/>
                    <a:pt x="336" y="436"/>
                    <a:pt x="336" y="436"/>
                  </a:cubicBezTo>
                  <a:cubicBezTo>
                    <a:pt x="339" y="438"/>
                    <a:pt x="339" y="438"/>
                    <a:pt x="339" y="438"/>
                  </a:cubicBezTo>
                  <a:cubicBezTo>
                    <a:pt x="336" y="436"/>
                    <a:pt x="336" y="436"/>
                    <a:pt x="336" y="436"/>
                  </a:cubicBezTo>
                  <a:cubicBezTo>
                    <a:pt x="338" y="437"/>
                    <a:pt x="338" y="437"/>
                    <a:pt x="338" y="437"/>
                  </a:cubicBezTo>
                  <a:cubicBezTo>
                    <a:pt x="337" y="435"/>
                    <a:pt x="337" y="435"/>
                    <a:pt x="337" y="435"/>
                  </a:cubicBezTo>
                  <a:cubicBezTo>
                    <a:pt x="336" y="436"/>
                    <a:pt x="336" y="436"/>
                    <a:pt x="336" y="436"/>
                  </a:cubicBezTo>
                  <a:cubicBezTo>
                    <a:pt x="338" y="437"/>
                    <a:pt x="338" y="437"/>
                    <a:pt x="338" y="437"/>
                  </a:cubicBezTo>
                  <a:cubicBezTo>
                    <a:pt x="337" y="435"/>
                    <a:pt x="337" y="435"/>
                    <a:pt x="337" y="435"/>
                  </a:cubicBezTo>
                  <a:cubicBezTo>
                    <a:pt x="337" y="435"/>
                    <a:pt x="337" y="435"/>
                    <a:pt x="337" y="435"/>
                  </a:cubicBezTo>
                  <a:cubicBezTo>
                    <a:pt x="337" y="435"/>
                    <a:pt x="336" y="436"/>
                    <a:pt x="336" y="436"/>
                  </a:cubicBezTo>
                  <a:cubicBezTo>
                    <a:pt x="334" y="437"/>
                    <a:pt x="330" y="439"/>
                    <a:pt x="327" y="441"/>
                  </a:cubicBezTo>
                  <a:cubicBezTo>
                    <a:pt x="325" y="442"/>
                    <a:pt x="324" y="443"/>
                    <a:pt x="323" y="444"/>
                  </a:cubicBezTo>
                  <a:cubicBezTo>
                    <a:pt x="322" y="444"/>
                    <a:pt x="322" y="445"/>
                    <a:pt x="321" y="445"/>
                  </a:cubicBezTo>
                  <a:cubicBezTo>
                    <a:pt x="321" y="445"/>
                    <a:pt x="321" y="445"/>
                    <a:pt x="321" y="445"/>
                  </a:cubicBezTo>
                  <a:cubicBezTo>
                    <a:pt x="321" y="446"/>
                    <a:pt x="321" y="446"/>
                    <a:pt x="321" y="446"/>
                  </a:cubicBezTo>
                  <a:cubicBezTo>
                    <a:pt x="320" y="446"/>
                    <a:pt x="320" y="446"/>
                    <a:pt x="320" y="446"/>
                  </a:cubicBezTo>
                  <a:cubicBezTo>
                    <a:pt x="319" y="448"/>
                    <a:pt x="319" y="451"/>
                    <a:pt x="321" y="452"/>
                  </a:cubicBezTo>
                  <a:cubicBezTo>
                    <a:pt x="322" y="453"/>
                    <a:pt x="322" y="453"/>
                    <a:pt x="322" y="453"/>
                  </a:cubicBezTo>
                  <a:cubicBezTo>
                    <a:pt x="325" y="449"/>
                    <a:pt x="325" y="449"/>
                    <a:pt x="325" y="449"/>
                  </a:cubicBezTo>
                  <a:cubicBezTo>
                    <a:pt x="322" y="446"/>
                    <a:pt x="322" y="446"/>
                    <a:pt x="322" y="446"/>
                  </a:cubicBezTo>
                  <a:cubicBezTo>
                    <a:pt x="312" y="456"/>
                    <a:pt x="312" y="456"/>
                    <a:pt x="312" y="456"/>
                  </a:cubicBezTo>
                  <a:cubicBezTo>
                    <a:pt x="311" y="457"/>
                    <a:pt x="310" y="458"/>
                    <a:pt x="310" y="459"/>
                  </a:cubicBezTo>
                  <a:cubicBezTo>
                    <a:pt x="311" y="460"/>
                    <a:pt x="311" y="462"/>
                    <a:pt x="312" y="462"/>
                  </a:cubicBezTo>
                  <a:cubicBezTo>
                    <a:pt x="317" y="465"/>
                    <a:pt x="317" y="465"/>
                    <a:pt x="317" y="465"/>
                  </a:cubicBezTo>
                  <a:cubicBezTo>
                    <a:pt x="319" y="462"/>
                    <a:pt x="319" y="462"/>
                    <a:pt x="319" y="462"/>
                  </a:cubicBezTo>
                  <a:cubicBezTo>
                    <a:pt x="317" y="458"/>
                    <a:pt x="317" y="458"/>
                    <a:pt x="317" y="458"/>
                  </a:cubicBezTo>
                  <a:cubicBezTo>
                    <a:pt x="304" y="464"/>
                    <a:pt x="304" y="464"/>
                    <a:pt x="304" y="464"/>
                  </a:cubicBezTo>
                  <a:cubicBezTo>
                    <a:pt x="302" y="465"/>
                    <a:pt x="301" y="466"/>
                    <a:pt x="301" y="467"/>
                  </a:cubicBezTo>
                  <a:cubicBezTo>
                    <a:pt x="301" y="469"/>
                    <a:pt x="302" y="470"/>
                    <a:pt x="303" y="471"/>
                  </a:cubicBezTo>
                  <a:cubicBezTo>
                    <a:pt x="308" y="474"/>
                    <a:pt x="308" y="474"/>
                    <a:pt x="308" y="474"/>
                  </a:cubicBezTo>
                  <a:cubicBezTo>
                    <a:pt x="310" y="471"/>
                    <a:pt x="310" y="471"/>
                    <a:pt x="310" y="471"/>
                  </a:cubicBezTo>
                  <a:cubicBezTo>
                    <a:pt x="309" y="467"/>
                    <a:pt x="309" y="467"/>
                    <a:pt x="309" y="467"/>
                  </a:cubicBezTo>
                  <a:cubicBezTo>
                    <a:pt x="296" y="472"/>
                    <a:pt x="296" y="472"/>
                    <a:pt x="296" y="472"/>
                  </a:cubicBezTo>
                  <a:cubicBezTo>
                    <a:pt x="294" y="473"/>
                    <a:pt x="293" y="474"/>
                    <a:pt x="293" y="475"/>
                  </a:cubicBezTo>
                  <a:cubicBezTo>
                    <a:pt x="293" y="477"/>
                    <a:pt x="293" y="478"/>
                    <a:pt x="295" y="479"/>
                  </a:cubicBezTo>
                  <a:cubicBezTo>
                    <a:pt x="296" y="480"/>
                    <a:pt x="296" y="480"/>
                    <a:pt x="296" y="480"/>
                  </a:cubicBezTo>
                  <a:cubicBezTo>
                    <a:pt x="298" y="477"/>
                    <a:pt x="298" y="477"/>
                    <a:pt x="298" y="477"/>
                  </a:cubicBezTo>
                  <a:cubicBezTo>
                    <a:pt x="295" y="474"/>
                    <a:pt x="295" y="474"/>
                    <a:pt x="295" y="474"/>
                  </a:cubicBezTo>
                  <a:cubicBezTo>
                    <a:pt x="285" y="483"/>
                    <a:pt x="285" y="483"/>
                    <a:pt x="285" y="483"/>
                  </a:cubicBezTo>
                  <a:cubicBezTo>
                    <a:pt x="284" y="484"/>
                    <a:pt x="283" y="485"/>
                    <a:pt x="283" y="487"/>
                  </a:cubicBezTo>
                  <a:cubicBezTo>
                    <a:pt x="283" y="488"/>
                    <a:pt x="284" y="489"/>
                    <a:pt x="285" y="490"/>
                  </a:cubicBezTo>
                  <a:cubicBezTo>
                    <a:pt x="289" y="492"/>
                    <a:pt x="289" y="492"/>
                    <a:pt x="289" y="492"/>
                  </a:cubicBezTo>
                  <a:cubicBezTo>
                    <a:pt x="291" y="488"/>
                    <a:pt x="291" y="488"/>
                    <a:pt x="291" y="488"/>
                  </a:cubicBezTo>
                  <a:cubicBezTo>
                    <a:pt x="289" y="485"/>
                    <a:pt x="289" y="485"/>
                    <a:pt x="289" y="485"/>
                  </a:cubicBezTo>
                  <a:cubicBezTo>
                    <a:pt x="275" y="496"/>
                    <a:pt x="275" y="496"/>
                    <a:pt x="275" y="496"/>
                  </a:cubicBezTo>
                  <a:cubicBezTo>
                    <a:pt x="274" y="496"/>
                    <a:pt x="273" y="498"/>
                    <a:pt x="273" y="499"/>
                  </a:cubicBezTo>
                  <a:cubicBezTo>
                    <a:pt x="273" y="500"/>
                    <a:pt x="274" y="502"/>
                    <a:pt x="275" y="502"/>
                  </a:cubicBezTo>
                  <a:cubicBezTo>
                    <a:pt x="281" y="506"/>
                    <a:pt x="281" y="506"/>
                    <a:pt x="281" y="506"/>
                  </a:cubicBezTo>
                  <a:cubicBezTo>
                    <a:pt x="283" y="502"/>
                    <a:pt x="283" y="502"/>
                    <a:pt x="283" y="502"/>
                  </a:cubicBezTo>
                  <a:cubicBezTo>
                    <a:pt x="281" y="499"/>
                    <a:pt x="281" y="499"/>
                    <a:pt x="281" y="499"/>
                  </a:cubicBezTo>
                  <a:cubicBezTo>
                    <a:pt x="267" y="503"/>
                    <a:pt x="267" y="503"/>
                    <a:pt x="267" y="503"/>
                  </a:cubicBezTo>
                  <a:cubicBezTo>
                    <a:pt x="265" y="504"/>
                    <a:pt x="264" y="505"/>
                    <a:pt x="264" y="507"/>
                  </a:cubicBezTo>
                  <a:cubicBezTo>
                    <a:pt x="264" y="508"/>
                    <a:pt x="265" y="510"/>
                    <a:pt x="266" y="511"/>
                  </a:cubicBezTo>
                  <a:cubicBezTo>
                    <a:pt x="267" y="511"/>
                    <a:pt x="267" y="511"/>
                    <a:pt x="267" y="511"/>
                  </a:cubicBezTo>
                  <a:cubicBezTo>
                    <a:pt x="269" y="508"/>
                    <a:pt x="269" y="508"/>
                    <a:pt x="269" y="508"/>
                  </a:cubicBezTo>
                  <a:cubicBezTo>
                    <a:pt x="266" y="505"/>
                    <a:pt x="266" y="505"/>
                    <a:pt x="266" y="505"/>
                  </a:cubicBezTo>
                  <a:cubicBezTo>
                    <a:pt x="255" y="519"/>
                    <a:pt x="255" y="519"/>
                    <a:pt x="255" y="519"/>
                  </a:cubicBezTo>
                  <a:cubicBezTo>
                    <a:pt x="255" y="520"/>
                    <a:pt x="254" y="522"/>
                    <a:pt x="255" y="523"/>
                  </a:cubicBezTo>
                  <a:cubicBezTo>
                    <a:pt x="255" y="524"/>
                    <a:pt x="255" y="525"/>
                    <a:pt x="256" y="525"/>
                  </a:cubicBezTo>
                  <a:cubicBezTo>
                    <a:pt x="259" y="527"/>
                    <a:pt x="259" y="527"/>
                    <a:pt x="259" y="527"/>
                  </a:cubicBezTo>
                  <a:cubicBezTo>
                    <a:pt x="261" y="523"/>
                    <a:pt x="261" y="523"/>
                    <a:pt x="261" y="523"/>
                  </a:cubicBezTo>
                  <a:cubicBezTo>
                    <a:pt x="259" y="520"/>
                    <a:pt x="259" y="520"/>
                    <a:pt x="259" y="520"/>
                  </a:cubicBezTo>
                  <a:cubicBezTo>
                    <a:pt x="245" y="527"/>
                    <a:pt x="245" y="527"/>
                    <a:pt x="245" y="527"/>
                  </a:cubicBezTo>
                  <a:cubicBezTo>
                    <a:pt x="244" y="528"/>
                    <a:pt x="243" y="529"/>
                    <a:pt x="243" y="531"/>
                  </a:cubicBezTo>
                  <a:cubicBezTo>
                    <a:pt x="243" y="532"/>
                    <a:pt x="244" y="533"/>
                    <a:pt x="245" y="534"/>
                  </a:cubicBezTo>
                  <a:cubicBezTo>
                    <a:pt x="245" y="534"/>
                    <a:pt x="245" y="534"/>
                    <a:pt x="245" y="534"/>
                  </a:cubicBezTo>
                  <a:cubicBezTo>
                    <a:pt x="248" y="531"/>
                    <a:pt x="248" y="531"/>
                    <a:pt x="248" y="531"/>
                  </a:cubicBezTo>
                  <a:cubicBezTo>
                    <a:pt x="244" y="529"/>
                    <a:pt x="244" y="529"/>
                    <a:pt x="244" y="529"/>
                  </a:cubicBezTo>
                  <a:cubicBezTo>
                    <a:pt x="236" y="542"/>
                    <a:pt x="236" y="542"/>
                    <a:pt x="236" y="542"/>
                  </a:cubicBezTo>
                  <a:cubicBezTo>
                    <a:pt x="235" y="543"/>
                    <a:pt x="235" y="544"/>
                    <a:pt x="235" y="545"/>
                  </a:cubicBezTo>
                  <a:cubicBezTo>
                    <a:pt x="235" y="546"/>
                    <a:pt x="236" y="547"/>
                    <a:pt x="237" y="547"/>
                  </a:cubicBezTo>
                  <a:cubicBezTo>
                    <a:pt x="238" y="548"/>
                    <a:pt x="238" y="548"/>
                    <a:pt x="238" y="548"/>
                  </a:cubicBezTo>
                  <a:cubicBezTo>
                    <a:pt x="240" y="545"/>
                    <a:pt x="240" y="545"/>
                    <a:pt x="240" y="545"/>
                  </a:cubicBezTo>
                  <a:cubicBezTo>
                    <a:pt x="238" y="541"/>
                    <a:pt x="238" y="541"/>
                    <a:pt x="238" y="541"/>
                  </a:cubicBezTo>
                  <a:cubicBezTo>
                    <a:pt x="225" y="549"/>
                    <a:pt x="225" y="549"/>
                    <a:pt x="225" y="549"/>
                  </a:cubicBezTo>
                  <a:cubicBezTo>
                    <a:pt x="224" y="550"/>
                    <a:pt x="223" y="551"/>
                    <a:pt x="223" y="553"/>
                  </a:cubicBezTo>
                  <a:cubicBezTo>
                    <a:pt x="223" y="554"/>
                    <a:pt x="224" y="555"/>
                    <a:pt x="225" y="556"/>
                  </a:cubicBezTo>
                  <a:cubicBezTo>
                    <a:pt x="225" y="556"/>
                    <a:pt x="225" y="556"/>
                    <a:pt x="225" y="556"/>
                  </a:cubicBezTo>
                  <a:cubicBezTo>
                    <a:pt x="219" y="561"/>
                    <a:pt x="219" y="561"/>
                    <a:pt x="219" y="561"/>
                  </a:cubicBezTo>
                  <a:cubicBezTo>
                    <a:pt x="218" y="562"/>
                    <a:pt x="217" y="563"/>
                    <a:pt x="217" y="564"/>
                  </a:cubicBezTo>
                  <a:cubicBezTo>
                    <a:pt x="218" y="566"/>
                    <a:pt x="218" y="567"/>
                    <a:pt x="219" y="567"/>
                  </a:cubicBezTo>
                  <a:cubicBezTo>
                    <a:pt x="221" y="568"/>
                    <a:pt x="221" y="568"/>
                    <a:pt x="221" y="568"/>
                  </a:cubicBezTo>
                  <a:cubicBezTo>
                    <a:pt x="223" y="565"/>
                    <a:pt x="223" y="565"/>
                    <a:pt x="223" y="565"/>
                  </a:cubicBezTo>
                  <a:cubicBezTo>
                    <a:pt x="220" y="562"/>
                    <a:pt x="220" y="562"/>
                    <a:pt x="220" y="562"/>
                  </a:cubicBezTo>
                  <a:cubicBezTo>
                    <a:pt x="208" y="574"/>
                    <a:pt x="208" y="574"/>
                    <a:pt x="208" y="574"/>
                  </a:cubicBezTo>
                  <a:cubicBezTo>
                    <a:pt x="207" y="575"/>
                    <a:pt x="206" y="576"/>
                    <a:pt x="206" y="577"/>
                  </a:cubicBezTo>
                  <a:cubicBezTo>
                    <a:pt x="206" y="578"/>
                    <a:pt x="207" y="579"/>
                    <a:pt x="208" y="580"/>
                  </a:cubicBezTo>
                  <a:cubicBezTo>
                    <a:pt x="212" y="583"/>
                    <a:pt x="212" y="583"/>
                    <a:pt x="212" y="583"/>
                  </a:cubicBezTo>
                  <a:cubicBezTo>
                    <a:pt x="214" y="579"/>
                    <a:pt x="214" y="579"/>
                    <a:pt x="214" y="579"/>
                  </a:cubicBezTo>
                  <a:cubicBezTo>
                    <a:pt x="211" y="577"/>
                    <a:pt x="211" y="577"/>
                    <a:pt x="211" y="577"/>
                  </a:cubicBezTo>
                  <a:cubicBezTo>
                    <a:pt x="214" y="579"/>
                    <a:pt x="214" y="579"/>
                    <a:pt x="214" y="579"/>
                  </a:cubicBezTo>
                  <a:cubicBezTo>
                    <a:pt x="212" y="576"/>
                    <a:pt x="212" y="576"/>
                    <a:pt x="212" y="576"/>
                  </a:cubicBezTo>
                  <a:cubicBezTo>
                    <a:pt x="211" y="576"/>
                    <a:pt x="211" y="576"/>
                    <a:pt x="211" y="577"/>
                  </a:cubicBezTo>
                  <a:cubicBezTo>
                    <a:pt x="214" y="579"/>
                    <a:pt x="214" y="579"/>
                    <a:pt x="214" y="579"/>
                  </a:cubicBezTo>
                  <a:cubicBezTo>
                    <a:pt x="212" y="576"/>
                    <a:pt x="212" y="576"/>
                    <a:pt x="212" y="576"/>
                  </a:cubicBezTo>
                  <a:cubicBezTo>
                    <a:pt x="214" y="578"/>
                    <a:pt x="214" y="578"/>
                    <a:pt x="214" y="578"/>
                  </a:cubicBezTo>
                  <a:cubicBezTo>
                    <a:pt x="212" y="576"/>
                    <a:pt x="212" y="576"/>
                    <a:pt x="212" y="576"/>
                  </a:cubicBezTo>
                  <a:cubicBezTo>
                    <a:pt x="212" y="576"/>
                    <a:pt x="212" y="576"/>
                    <a:pt x="212" y="576"/>
                  </a:cubicBezTo>
                  <a:cubicBezTo>
                    <a:pt x="214" y="578"/>
                    <a:pt x="214" y="578"/>
                    <a:pt x="214" y="578"/>
                  </a:cubicBezTo>
                  <a:cubicBezTo>
                    <a:pt x="212" y="576"/>
                    <a:pt x="212" y="576"/>
                    <a:pt x="212" y="576"/>
                  </a:cubicBezTo>
                  <a:cubicBezTo>
                    <a:pt x="212" y="576"/>
                    <a:pt x="212" y="576"/>
                    <a:pt x="212" y="576"/>
                  </a:cubicBezTo>
                  <a:cubicBezTo>
                    <a:pt x="212" y="576"/>
                    <a:pt x="212" y="576"/>
                    <a:pt x="212" y="576"/>
                  </a:cubicBezTo>
                  <a:cubicBezTo>
                    <a:pt x="212" y="576"/>
                    <a:pt x="212" y="576"/>
                    <a:pt x="212" y="576"/>
                  </a:cubicBezTo>
                  <a:cubicBezTo>
                    <a:pt x="212" y="576"/>
                    <a:pt x="212" y="576"/>
                    <a:pt x="212" y="576"/>
                  </a:cubicBezTo>
                  <a:cubicBezTo>
                    <a:pt x="212" y="576"/>
                    <a:pt x="212" y="576"/>
                    <a:pt x="212" y="576"/>
                  </a:cubicBezTo>
                  <a:cubicBezTo>
                    <a:pt x="212" y="576"/>
                    <a:pt x="210" y="577"/>
                    <a:pt x="209" y="577"/>
                  </a:cubicBezTo>
                  <a:cubicBezTo>
                    <a:pt x="206" y="578"/>
                    <a:pt x="203" y="580"/>
                    <a:pt x="201" y="581"/>
                  </a:cubicBezTo>
                  <a:cubicBezTo>
                    <a:pt x="198" y="582"/>
                    <a:pt x="196" y="583"/>
                    <a:pt x="196" y="583"/>
                  </a:cubicBezTo>
                  <a:cubicBezTo>
                    <a:pt x="195" y="583"/>
                    <a:pt x="194" y="585"/>
                    <a:pt x="194" y="586"/>
                  </a:cubicBezTo>
                  <a:cubicBezTo>
                    <a:pt x="194" y="588"/>
                    <a:pt x="194" y="589"/>
                    <a:pt x="196" y="590"/>
                  </a:cubicBezTo>
                  <a:cubicBezTo>
                    <a:pt x="196" y="590"/>
                    <a:pt x="196" y="590"/>
                    <a:pt x="196" y="590"/>
                  </a:cubicBezTo>
                  <a:cubicBezTo>
                    <a:pt x="191" y="593"/>
                    <a:pt x="191" y="593"/>
                    <a:pt x="191" y="593"/>
                  </a:cubicBezTo>
                  <a:cubicBezTo>
                    <a:pt x="190" y="593"/>
                    <a:pt x="189" y="595"/>
                    <a:pt x="189" y="596"/>
                  </a:cubicBezTo>
                  <a:cubicBezTo>
                    <a:pt x="189" y="597"/>
                    <a:pt x="190" y="599"/>
                    <a:pt x="191" y="599"/>
                  </a:cubicBezTo>
                  <a:cubicBezTo>
                    <a:pt x="192" y="600"/>
                    <a:pt x="192" y="600"/>
                    <a:pt x="192" y="600"/>
                  </a:cubicBezTo>
                  <a:cubicBezTo>
                    <a:pt x="195" y="597"/>
                    <a:pt x="195" y="597"/>
                    <a:pt x="195" y="597"/>
                  </a:cubicBezTo>
                  <a:cubicBezTo>
                    <a:pt x="192" y="594"/>
                    <a:pt x="192" y="594"/>
                    <a:pt x="192" y="594"/>
                  </a:cubicBezTo>
                  <a:cubicBezTo>
                    <a:pt x="183" y="601"/>
                    <a:pt x="183" y="601"/>
                    <a:pt x="183" y="601"/>
                  </a:cubicBezTo>
                  <a:cubicBezTo>
                    <a:pt x="182" y="602"/>
                    <a:pt x="181" y="603"/>
                    <a:pt x="181" y="604"/>
                  </a:cubicBezTo>
                  <a:cubicBezTo>
                    <a:pt x="182" y="606"/>
                    <a:pt x="182" y="607"/>
                    <a:pt x="183" y="608"/>
                  </a:cubicBezTo>
                  <a:cubicBezTo>
                    <a:pt x="186" y="609"/>
                    <a:pt x="186" y="609"/>
                    <a:pt x="186" y="609"/>
                  </a:cubicBezTo>
                  <a:cubicBezTo>
                    <a:pt x="188" y="606"/>
                    <a:pt x="188" y="606"/>
                    <a:pt x="188" y="606"/>
                  </a:cubicBezTo>
                  <a:cubicBezTo>
                    <a:pt x="186" y="603"/>
                    <a:pt x="186" y="603"/>
                    <a:pt x="186" y="603"/>
                  </a:cubicBezTo>
                  <a:cubicBezTo>
                    <a:pt x="172" y="614"/>
                    <a:pt x="172" y="614"/>
                    <a:pt x="172" y="614"/>
                  </a:cubicBezTo>
                  <a:cubicBezTo>
                    <a:pt x="171" y="615"/>
                    <a:pt x="171" y="616"/>
                    <a:pt x="171" y="617"/>
                  </a:cubicBezTo>
                  <a:cubicBezTo>
                    <a:pt x="171" y="618"/>
                    <a:pt x="172" y="620"/>
                    <a:pt x="173" y="620"/>
                  </a:cubicBezTo>
                  <a:cubicBezTo>
                    <a:pt x="174" y="621"/>
                    <a:pt x="174" y="621"/>
                    <a:pt x="174" y="621"/>
                  </a:cubicBezTo>
                  <a:cubicBezTo>
                    <a:pt x="176" y="618"/>
                    <a:pt x="176" y="618"/>
                    <a:pt x="176" y="618"/>
                  </a:cubicBezTo>
                  <a:cubicBezTo>
                    <a:pt x="174" y="614"/>
                    <a:pt x="174" y="614"/>
                    <a:pt x="174" y="614"/>
                  </a:cubicBezTo>
                  <a:cubicBezTo>
                    <a:pt x="161" y="622"/>
                    <a:pt x="161" y="622"/>
                    <a:pt x="161" y="622"/>
                  </a:cubicBezTo>
                  <a:cubicBezTo>
                    <a:pt x="160" y="623"/>
                    <a:pt x="159" y="624"/>
                    <a:pt x="159" y="625"/>
                  </a:cubicBezTo>
                  <a:cubicBezTo>
                    <a:pt x="159" y="627"/>
                    <a:pt x="160" y="628"/>
                    <a:pt x="161" y="629"/>
                  </a:cubicBezTo>
                  <a:cubicBezTo>
                    <a:pt x="163" y="630"/>
                    <a:pt x="163" y="630"/>
                    <a:pt x="163" y="630"/>
                  </a:cubicBezTo>
                  <a:cubicBezTo>
                    <a:pt x="156" y="636"/>
                    <a:pt x="156" y="636"/>
                    <a:pt x="156" y="636"/>
                  </a:cubicBezTo>
                  <a:cubicBezTo>
                    <a:pt x="155" y="637"/>
                    <a:pt x="155" y="638"/>
                    <a:pt x="155" y="640"/>
                  </a:cubicBezTo>
                  <a:cubicBezTo>
                    <a:pt x="155" y="641"/>
                    <a:pt x="156" y="642"/>
                    <a:pt x="157" y="643"/>
                  </a:cubicBezTo>
                  <a:cubicBezTo>
                    <a:pt x="158" y="644"/>
                    <a:pt x="158" y="644"/>
                    <a:pt x="158" y="644"/>
                  </a:cubicBezTo>
                  <a:cubicBezTo>
                    <a:pt x="160" y="640"/>
                    <a:pt x="160" y="640"/>
                    <a:pt x="160" y="640"/>
                  </a:cubicBezTo>
                  <a:cubicBezTo>
                    <a:pt x="158" y="637"/>
                    <a:pt x="158" y="637"/>
                    <a:pt x="158" y="637"/>
                  </a:cubicBezTo>
                  <a:cubicBezTo>
                    <a:pt x="147" y="648"/>
                    <a:pt x="147" y="648"/>
                    <a:pt x="147" y="648"/>
                  </a:cubicBezTo>
                  <a:cubicBezTo>
                    <a:pt x="147" y="648"/>
                    <a:pt x="146" y="650"/>
                    <a:pt x="146" y="651"/>
                  </a:cubicBezTo>
                  <a:cubicBezTo>
                    <a:pt x="146" y="652"/>
                    <a:pt x="147" y="653"/>
                    <a:pt x="148" y="654"/>
                  </a:cubicBezTo>
                  <a:cubicBezTo>
                    <a:pt x="149" y="654"/>
                    <a:pt x="149" y="654"/>
                    <a:pt x="149" y="654"/>
                  </a:cubicBezTo>
                  <a:cubicBezTo>
                    <a:pt x="151" y="651"/>
                    <a:pt x="151" y="651"/>
                    <a:pt x="151" y="651"/>
                  </a:cubicBezTo>
                  <a:cubicBezTo>
                    <a:pt x="149" y="647"/>
                    <a:pt x="149" y="647"/>
                    <a:pt x="149" y="647"/>
                  </a:cubicBezTo>
                  <a:cubicBezTo>
                    <a:pt x="135" y="654"/>
                    <a:pt x="135" y="654"/>
                    <a:pt x="135" y="654"/>
                  </a:cubicBezTo>
                  <a:cubicBezTo>
                    <a:pt x="133" y="654"/>
                    <a:pt x="132" y="656"/>
                    <a:pt x="132" y="657"/>
                  </a:cubicBezTo>
                  <a:cubicBezTo>
                    <a:pt x="132" y="659"/>
                    <a:pt x="133" y="660"/>
                    <a:pt x="134" y="661"/>
                  </a:cubicBezTo>
                  <a:cubicBezTo>
                    <a:pt x="135" y="661"/>
                    <a:pt x="135" y="661"/>
                    <a:pt x="135" y="661"/>
                  </a:cubicBezTo>
                  <a:cubicBezTo>
                    <a:pt x="137" y="658"/>
                    <a:pt x="137" y="658"/>
                    <a:pt x="137" y="658"/>
                  </a:cubicBezTo>
                  <a:cubicBezTo>
                    <a:pt x="134" y="655"/>
                    <a:pt x="134" y="655"/>
                    <a:pt x="134" y="655"/>
                  </a:cubicBezTo>
                  <a:cubicBezTo>
                    <a:pt x="125" y="665"/>
                    <a:pt x="125" y="665"/>
                    <a:pt x="125" y="665"/>
                  </a:cubicBezTo>
                  <a:cubicBezTo>
                    <a:pt x="124" y="665"/>
                    <a:pt x="123" y="667"/>
                    <a:pt x="123" y="668"/>
                  </a:cubicBezTo>
                  <a:cubicBezTo>
                    <a:pt x="124" y="669"/>
                    <a:pt x="124" y="670"/>
                    <a:pt x="125" y="671"/>
                  </a:cubicBezTo>
                  <a:cubicBezTo>
                    <a:pt x="125" y="671"/>
                    <a:pt x="125" y="671"/>
                    <a:pt x="125" y="671"/>
                  </a:cubicBezTo>
                  <a:cubicBezTo>
                    <a:pt x="128" y="668"/>
                    <a:pt x="128" y="668"/>
                    <a:pt x="128" y="668"/>
                  </a:cubicBezTo>
                  <a:cubicBezTo>
                    <a:pt x="124" y="666"/>
                    <a:pt x="124" y="666"/>
                    <a:pt x="124" y="666"/>
                  </a:cubicBezTo>
                  <a:cubicBezTo>
                    <a:pt x="118" y="676"/>
                    <a:pt x="118" y="676"/>
                    <a:pt x="118" y="676"/>
                  </a:cubicBezTo>
                  <a:cubicBezTo>
                    <a:pt x="117" y="678"/>
                    <a:pt x="118" y="680"/>
                    <a:pt x="120" y="681"/>
                  </a:cubicBezTo>
                  <a:cubicBezTo>
                    <a:pt x="123" y="683"/>
                    <a:pt x="123" y="683"/>
                    <a:pt x="123" y="683"/>
                  </a:cubicBezTo>
                  <a:cubicBezTo>
                    <a:pt x="125" y="680"/>
                    <a:pt x="125" y="680"/>
                    <a:pt x="125" y="680"/>
                  </a:cubicBezTo>
                  <a:cubicBezTo>
                    <a:pt x="123" y="676"/>
                    <a:pt x="123" y="676"/>
                    <a:pt x="123" y="676"/>
                  </a:cubicBezTo>
                  <a:cubicBezTo>
                    <a:pt x="110" y="682"/>
                    <a:pt x="110" y="682"/>
                    <a:pt x="110" y="682"/>
                  </a:cubicBezTo>
                  <a:cubicBezTo>
                    <a:pt x="109" y="682"/>
                    <a:pt x="108" y="683"/>
                    <a:pt x="108" y="685"/>
                  </a:cubicBezTo>
                  <a:cubicBezTo>
                    <a:pt x="108" y="686"/>
                    <a:pt x="109" y="688"/>
                    <a:pt x="110" y="689"/>
                  </a:cubicBezTo>
                  <a:cubicBezTo>
                    <a:pt x="113" y="691"/>
                    <a:pt x="113" y="691"/>
                    <a:pt x="113" y="691"/>
                  </a:cubicBezTo>
                  <a:cubicBezTo>
                    <a:pt x="115" y="687"/>
                    <a:pt x="115" y="687"/>
                    <a:pt x="115" y="687"/>
                  </a:cubicBezTo>
                  <a:cubicBezTo>
                    <a:pt x="113" y="684"/>
                    <a:pt x="113" y="684"/>
                    <a:pt x="113" y="684"/>
                  </a:cubicBezTo>
                  <a:cubicBezTo>
                    <a:pt x="100" y="691"/>
                    <a:pt x="100" y="691"/>
                    <a:pt x="100" y="691"/>
                  </a:cubicBezTo>
                  <a:cubicBezTo>
                    <a:pt x="98" y="692"/>
                    <a:pt x="98" y="693"/>
                    <a:pt x="98" y="695"/>
                  </a:cubicBezTo>
                  <a:cubicBezTo>
                    <a:pt x="98" y="696"/>
                    <a:pt x="98" y="697"/>
                    <a:pt x="100" y="698"/>
                  </a:cubicBezTo>
                  <a:cubicBezTo>
                    <a:pt x="102" y="700"/>
                    <a:pt x="102" y="700"/>
                    <a:pt x="102" y="700"/>
                  </a:cubicBezTo>
                  <a:cubicBezTo>
                    <a:pt x="104" y="696"/>
                    <a:pt x="104" y="696"/>
                    <a:pt x="104" y="696"/>
                  </a:cubicBezTo>
                  <a:cubicBezTo>
                    <a:pt x="101" y="694"/>
                    <a:pt x="101" y="694"/>
                    <a:pt x="101" y="694"/>
                  </a:cubicBezTo>
                  <a:cubicBezTo>
                    <a:pt x="94" y="707"/>
                    <a:pt x="94" y="707"/>
                    <a:pt x="94" y="707"/>
                  </a:cubicBezTo>
                  <a:cubicBezTo>
                    <a:pt x="93" y="709"/>
                    <a:pt x="93" y="711"/>
                    <a:pt x="95" y="712"/>
                  </a:cubicBezTo>
                  <a:cubicBezTo>
                    <a:pt x="96" y="713"/>
                    <a:pt x="96" y="713"/>
                    <a:pt x="96" y="713"/>
                  </a:cubicBezTo>
                  <a:cubicBezTo>
                    <a:pt x="98" y="709"/>
                    <a:pt x="98" y="709"/>
                    <a:pt x="98" y="709"/>
                  </a:cubicBezTo>
                  <a:cubicBezTo>
                    <a:pt x="96" y="706"/>
                    <a:pt x="96" y="706"/>
                    <a:pt x="96" y="706"/>
                  </a:cubicBezTo>
                  <a:cubicBezTo>
                    <a:pt x="82" y="713"/>
                    <a:pt x="82" y="713"/>
                    <a:pt x="82" y="713"/>
                  </a:cubicBezTo>
                  <a:cubicBezTo>
                    <a:pt x="81" y="713"/>
                    <a:pt x="80" y="714"/>
                    <a:pt x="80" y="716"/>
                  </a:cubicBezTo>
                  <a:cubicBezTo>
                    <a:pt x="79" y="717"/>
                    <a:pt x="80" y="719"/>
                    <a:pt x="81" y="720"/>
                  </a:cubicBezTo>
                  <a:cubicBezTo>
                    <a:pt x="84" y="721"/>
                    <a:pt x="84" y="721"/>
                    <a:pt x="84" y="721"/>
                  </a:cubicBezTo>
                  <a:cubicBezTo>
                    <a:pt x="86" y="718"/>
                    <a:pt x="86" y="718"/>
                    <a:pt x="86" y="718"/>
                  </a:cubicBezTo>
                  <a:cubicBezTo>
                    <a:pt x="83" y="715"/>
                    <a:pt x="83" y="715"/>
                    <a:pt x="83" y="715"/>
                  </a:cubicBezTo>
                  <a:cubicBezTo>
                    <a:pt x="76" y="723"/>
                    <a:pt x="76" y="723"/>
                    <a:pt x="76" y="723"/>
                  </a:cubicBezTo>
                  <a:cubicBezTo>
                    <a:pt x="75" y="724"/>
                    <a:pt x="75" y="725"/>
                    <a:pt x="75" y="726"/>
                  </a:cubicBezTo>
                  <a:cubicBezTo>
                    <a:pt x="75" y="727"/>
                    <a:pt x="76" y="729"/>
                    <a:pt x="77" y="729"/>
                  </a:cubicBezTo>
                  <a:cubicBezTo>
                    <a:pt x="78" y="730"/>
                    <a:pt x="78" y="730"/>
                    <a:pt x="78" y="730"/>
                  </a:cubicBezTo>
                  <a:cubicBezTo>
                    <a:pt x="80" y="727"/>
                    <a:pt x="80" y="727"/>
                    <a:pt x="80" y="727"/>
                  </a:cubicBezTo>
                  <a:cubicBezTo>
                    <a:pt x="78" y="723"/>
                    <a:pt x="78" y="723"/>
                    <a:pt x="78" y="723"/>
                  </a:cubicBezTo>
                  <a:cubicBezTo>
                    <a:pt x="68" y="732"/>
                    <a:pt x="68" y="732"/>
                    <a:pt x="68" y="732"/>
                  </a:cubicBezTo>
                  <a:cubicBezTo>
                    <a:pt x="67" y="732"/>
                    <a:pt x="66" y="734"/>
                    <a:pt x="67" y="735"/>
                  </a:cubicBezTo>
                  <a:cubicBezTo>
                    <a:pt x="67" y="736"/>
                    <a:pt x="67" y="737"/>
                    <a:pt x="68" y="738"/>
                  </a:cubicBezTo>
                  <a:cubicBezTo>
                    <a:pt x="72" y="740"/>
                    <a:pt x="72" y="740"/>
                    <a:pt x="72" y="740"/>
                  </a:cubicBezTo>
                  <a:cubicBezTo>
                    <a:pt x="74" y="737"/>
                    <a:pt x="74" y="737"/>
                    <a:pt x="74" y="737"/>
                  </a:cubicBezTo>
                  <a:cubicBezTo>
                    <a:pt x="72" y="733"/>
                    <a:pt x="72" y="733"/>
                    <a:pt x="72" y="733"/>
                  </a:cubicBezTo>
                  <a:cubicBezTo>
                    <a:pt x="59" y="738"/>
                    <a:pt x="59" y="738"/>
                    <a:pt x="59" y="738"/>
                  </a:cubicBezTo>
                  <a:cubicBezTo>
                    <a:pt x="57" y="738"/>
                    <a:pt x="56" y="739"/>
                    <a:pt x="56" y="741"/>
                  </a:cubicBezTo>
                  <a:cubicBezTo>
                    <a:pt x="56" y="742"/>
                    <a:pt x="57" y="744"/>
                    <a:pt x="58" y="745"/>
                  </a:cubicBezTo>
                  <a:cubicBezTo>
                    <a:pt x="64" y="748"/>
                    <a:pt x="64" y="748"/>
                    <a:pt x="64" y="748"/>
                  </a:cubicBezTo>
                  <a:cubicBezTo>
                    <a:pt x="66" y="745"/>
                    <a:pt x="66" y="745"/>
                    <a:pt x="66" y="745"/>
                  </a:cubicBezTo>
                  <a:cubicBezTo>
                    <a:pt x="63" y="743"/>
                    <a:pt x="63" y="743"/>
                    <a:pt x="63" y="743"/>
                  </a:cubicBezTo>
                  <a:cubicBezTo>
                    <a:pt x="66" y="745"/>
                    <a:pt x="66" y="745"/>
                    <a:pt x="66" y="745"/>
                  </a:cubicBezTo>
                  <a:cubicBezTo>
                    <a:pt x="63" y="742"/>
                    <a:pt x="63" y="742"/>
                    <a:pt x="63" y="742"/>
                  </a:cubicBezTo>
                  <a:cubicBezTo>
                    <a:pt x="63" y="742"/>
                    <a:pt x="63" y="742"/>
                    <a:pt x="63" y="743"/>
                  </a:cubicBezTo>
                  <a:cubicBezTo>
                    <a:pt x="66" y="745"/>
                    <a:pt x="66" y="745"/>
                    <a:pt x="66" y="745"/>
                  </a:cubicBezTo>
                  <a:cubicBezTo>
                    <a:pt x="63" y="742"/>
                    <a:pt x="63" y="742"/>
                    <a:pt x="63" y="742"/>
                  </a:cubicBezTo>
                  <a:cubicBezTo>
                    <a:pt x="65" y="744"/>
                    <a:pt x="65" y="744"/>
                    <a:pt x="65" y="744"/>
                  </a:cubicBezTo>
                  <a:cubicBezTo>
                    <a:pt x="63" y="742"/>
                    <a:pt x="63" y="742"/>
                    <a:pt x="63" y="742"/>
                  </a:cubicBezTo>
                  <a:cubicBezTo>
                    <a:pt x="63" y="742"/>
                    <a:pt x="63" y="742"/>
                    <a:pt x="63" y="742"/>
                  </a:cubicBezTo>
                  <a:cubicBezTo>
                    <a:pt x="65" y="744"/>
                    <a:pt x="65" y="744"/>
                    <a:pt x="65" y="744"/>
                  </a:cubicBezTo>
                  <a:cubicBezTo>
                    <a:pt x="63" y="742"/>
                    <a:pt x="63" y="742"/>
                    <a:pt x="63" y="742"/>
                  </a:cubicBezTo>
                  <a:cubicBezTo>
                    <a:pt x="63" y="742"/>
                    <a:pt x="63" y="742"/>
                    <a:pt x="63" y="742"/>
                  </a:cubicBezTo>
                  <a:cubicBezTo>
                    <a:pt x="63" y="742"/>
                    <a:pt x="63" y="742"/>
                    <a:pt x="62" y="743"/>
                  </a:cubicBezTo>
                  <a:cubicBezTo>
                    <a:pt x="61" y="744"/>
                    <a:pt x="57" y="746"/>
                    <a:pt x="54" y="748"/>
                  </a:cubicBezTo>
                  <a:cubicBezTo>
                    <a:pt x="51" y="750"/>
                    <a:pt x="49" y="751"/>
                    <a:pt x="49" y="751"/>
                  </a:cubicBezTo>
                  <a:cubicBezTo>
                    <a:pt x="47" y="752"/>
                    <a:pt x="47" y="753"/>
                    <a:pt x="47" y="755"/>
                  </a:cubicBezTo>
                  <a:cubicBezTo>
                    <a:pt x="47" y="756"/>
                    <a:pt x="47" y="757"/>
                    <a:pt x="48" y="758"/>
                  </a:cubicBezTo>
                  <a:cubicBezTo>
                    <a:pt x="51" y="760"/>
                    <a:pt x="51" y="760"/>
                    <a:pt x="51" y="760"/>
                  </a:cubicBezTo>
                  <a:cubicBezTo>
                    <a:pt x="53" y="756"/>
                    <a:pt x="53" y="756"/>
                    <a:pt x="53" y="756"/>
                  </a:cubicBezTo>
                  <a:cubicBezTo>
                    <a:pt x="51" y="754"/>
                    <a:pt x="51" y="754"/>
                    <a:pt x="51" y="754"/>
                  </a:cubicBezTo>
                  <a:cubicBezTo>
                    <a:pt x="43" y="762"/>
                    <a:pt x="43" y="762"/>
                    <a:pt x="43" y="762"/>
                  </a:cubicBezTo>
                  <a:cubicBezTo>
                    <a:pt x="42" y="763"/>
                    <a:pt x="41" y="764"/>
                    <a:pt x="41" y="765"/>
                  </a:cubicBezTo>
                  <a:cubicBezTo>
                    <a:pt x="42" y="766"/>
                    <a:pt x="42" y="767"/>
                    <a:pt x="43" y="768"/>
                  </a:cubicBezTo>
                  <a:cubicBezTo>
                    <a:pt x="44" y="768"/>
                    <a:pt x="44" y="768"/>
                    <a:pt x="44" y="768"/>
                  </a:cubicBezTo>
                  <a:cubicBezTo>
                    <a:pt x="46" y="765"/>
                    <a:pt x="46" y="765"/>
                    <a:pt x="46" y="765"/>
                  </a:cubicBezTo>
                  <a:cubicBezTo>
                    <a:pt x="44" y="762"/>
                    <a:pt x="44" y="762"/>
                    <a:pt x="44" y="762"/>
                  </a:cubicBezTo>
                  <a:cubicBezTo>
                    <a:pt x="32" y="770"/>
                    <a:pt x="32" y="770"/>
                    <a:pt x="32" y="770"/>
                  </a:cubicBezTo>
                  <a:cubicBezTo>
                    <a:pt x="30" y="770"/>
                    <a:pt x="30" y="772"/>
                    <a:pt x="30" y="773"/>
                  </a:cubicBezTo>
                  <a:cubicBezTo>
                    <a:pt x="30" y="774"/>
                    <a:pt x="31" y="776"/>
                    <a:pt x="32" y="776"/>
                  </a:cubicBezTo>
                  <a:cubicBezTo>
                    <a:pt x="38" y="780"/>
                    <a:pt x="38" y="780"/>
                    <a:pt x="38" y="780"/>
                  </a:cubicBezTo>
                  <a:cubicBezTo>
                    <a:pt x="40" y="777"/>
                    <a:pt x="40" y="777"/>
                    <a:pt x="40" y="777"/>
                  </a:cubicBezTo>
                  <a:cubicBezTo>
                    <a:pt x="37" y="775"/>
                    <a:pt x="37" y="775"/>
                    <a:pt x="37" y="775"/>
                  </a:cubicBezTo>
                  <a:cubicBezTo>
                    <a:pt x="40" y="777"/>
                    <a:pt x="40" y="777"/>
                    <a:pt x="40" y="777"/>
                  </a:cubicBezTo>
                  <a:cubicBezTo>
                    <a:pt x="38" y="774"/>
                    <a:pt x="38" y="774"/>
                    <a:pt x="38" y="774"/>
                  </a:cubicBezTo>
                  <a:cubicBezTo>
                    <a:pt x="38" y="774"/>
                    <a:pt x="37" y="774"/>
                    <a:pt x="37" y="775"/>
                  </a:cubicBezTo>
                  <a:cubicBezTo>
                    <a:pt x="40" y="777"/>
                    <a:pt x="40" y="777"/>
                    <a:pt x="40" y="777"/>
                  </a:cubicBezTo>
                  <a:cubicBezTo>
                    <a:pt x="38" y="774"/>
                    <a:pt x="38" y="774"/>
                    <a:pt x="38" y="774"/>
                  </a:cubicBezTo>
                  <a:cubicBezTo>
                    <a:pt x="40" y="776"/>
                    <a:pt x="40" y="776"/>
                    <a:pt x="40" y="776"/>
                  </a:cubicBezTo>
                  <a:cubicBezTo>
                    <a:pt x="38" y="774"/>
                    <a:pt x="38" y="774"/>
                    <a:pt x="38" y="774"/>
                  </a:cubicBezTo>
                  <a:cubicBezTo>
                    <a:pt x="38" y="774"/>
                    <a:pt x="38" y="774"/>
                    <a:pt x="38" y="774"/>
                  </a:cubicBezTo>
                  <a:cubicBezTo>
                    <a:pt x="40" y="776"/>
                    <a:pt x="40" y="776"/>
                    <a:pt x="40" y="776"/>
                  </a:cubicBezTo>
                  <a:cubicBezTo>
                    <a:pt x="38" y="774"/>
                    <a:pt x="38" y="774"/>
                    <a:pt x="38" y="774"/>
                  </a:cubicBezTo>
                  <a:cubicBezTo>
                    <a:pt x="39" y="775"/>
                    <a:pt x="39" y="775"/>
                    <a:pt x="39" y="775"/>
                  </a:cubicBezTo>
                  <a:cubicBezTo>
                    <a:pt x="38" y="774"/>
                    <a:pt x="38" y="774"/>
                    <a:pt x="38" y="774"/>
                  </a:cubicBezTo>
                  <a:cubicBezTo>
                    <a:pt x="38" y="774"/>
                    <a:pt x="38" y="774"/>
                    <a:pt x="38" y="774"/>
                  </a:cubicBezTo>
                  <a:cubicBezTo>
                    <a:pt x="39" y="775"/>
                    <a:pt x="39" y="775"/>
                    <a:pt x="39" y="775"/>
                  </a:cubicBezTo>
                  <a:cubicBezTo>
                    <a:pt x="38" y="774"/>
                    <a:pt x="38" y="774"/>
                    <a:pt x="38" y="774"/>
                  </a:cubicBezTo>
                  <a:cubicBezTo>
                    <a:pt x="38" y="774"/>
                    <a:pt x="38" y="774"/>
                    <a:pt x="37" y="774"/>
                  </a:cubicBezTo>
                  <a:cubicBezTo>
                    <a:pt x="36" y="775"/>
                    <a:pt x="32" y="776"/>
                    <a:pt x="29" y="778"/>
                  </a:cubicBezTo>
                  <a:cubicBezTo>
                    <a:pt x="28" y="778"/>
                    <a:pt x="26" y="779"/>
                    <a:pt x="25" y="779"/>
                  </a:cubicBezTo>
                  <a:cubicBezTo>
                    <a:pt x="25" y="779"/>
                    <a:pt x="24" y="780"/>
                    <a:pt x="24" y="780"/>
                  </a:cubicBezTo>
                  <a:cubicBezTo>
                    <a:pt x="23" y="780"/>
                    <a:pt x="23" y="780"/>
                    <a:pt x="23" y="780"/>
                  </a:cubicBezTo>
                  <a:cubicBezTo>
                    <a:pt x="23" y="780"/>
                    <a:pt x="23" y="780"/>
                    <a:pt x="23" y="780"/>
                  </a:cubicBezTo>
                  <a:cubicBezTo>
                    <a:pt x="23" y="781"/>
                    <a:pt x="23" y="781"/>
                    <a:pt x="23" y="781"/>
                  </a:cubicBezTo>
                  <a:cubicBezTo>
                    <a:pt x="22" y="781"/>
                    <a:pt x="22" y="781"/>
                    <a:pt x="22" y="782"/>
                  </a:cubicBezTo>
                  <a:cubicBezTo>
                    <a:pt x="21" y="784"/>
                    <a:pt x="21" y="786"/>
                    <a:pt x="23" y="787"/>
                  </a:cubicBezTo>
                  <a:cubicBezTo>
                    <a:pt x="27" y="789"/>
                    <a:pt x="27" y="789"/>
                    <a:pt x="27" y="789"/>
                  </a:cubicBezTo>
                  <a:cubicBezTo>
                    <a:pt x="29" y="786"/>
                    <a:pt x="29" y="786"/>
                    <a:pt x="29" y="786"/>
                  </a:cubicBezTo>
                  <a:cubicBezTo>
                    <a:pt x="26" y="783"/>
                    <a:pt x="26" y="783"/>
                    <a:pt x="26" y="783"/>
                  </a:cubicBezTo>
                  <a:cubicBezTo>
                    <a:pt x="13" y="793"/>
                    <a:pt x="13" y="793"/>
                    <a:pt x="13" y="793"/>
                  </a:cubicBezTo>
                  <a:cubicBezTo>
                    <a:pt x="12" y="794"/>
                    <a:pt x="11" y="795"/>
                    <a:pt x="12" y="797"/>
                  </a:cubicBezTo>
                  <a:cubicBezTo>
                    <a:pt x="12" y="798"/>
                    <a:pt x="12" y="799"/>
                    <a:pt x="13" y="800"/>
                  </a:cubicBezTo>
                  <a:cubicBezTo>
                    <a:pt x="14" y="800"/>
                    <a:pt x="14" y="800"/>
                    <a:pt x="14" y="800"/>
                  </a:cubicBezTo>
                  <a:cubicBezTo>
                    <a:pt x="16" y="796"/>
                    <a:pt x="16" y="796"/>
                    <a:pt x="16" y="796"/>
                  </a:cubicBezTo>
                  <a:cubicBezTo>
                    <a:pt x="12" y="794"/>
                    <a:pt x="12" y="794"/>
                    <a:pt x="12" y="794"/>
                  </a:cubicBezTo>
                  <a:cubicBezTo>
                    <a:pt x="15" y="796"/>
                    <a:pt x="15" y="796"/>
                    <a:pt x="15" y="796"/>
                  </a:cubicBezTo>
                  <a:cubicBezTo>
                    <a:pt x="12" y="794"/>
                    <a:pt x="12" y="794"/>
                    <a:pt x="12" y="794"/>
                  </a:cubicBezTo>
                  <a:cubicBezTo>
                    <a:pt x="12" y="794"/>
                    <a:pt x="12" y="794"/>
                    <a:pt x="12" y="794"/>
                  </a:cubicBezTo>
                  <a:cubicBezTo>
                    <a:pt x="15" y="796"/>
                    <a:pt x="15" y="796"/>
                    <a:pt x="15" y="796"/>
                  </a:cubicBezTo>
                  <a:cubicBezTo>
                    <a:pt x="12" y="794"/>
                    <a:pt x="12" y="794"/>
                    <a:pt x="12" y="794"/>
                  </a:cubicBezTo>
                  <a:cubicBezTo>
                    <a:pt x="12" y="794"/>
                    <a:pt x="12" y="794"/>
                    <a:pt x="12" y="795"/>
                  </a:cubicBezTo>
                  <a:cubicBezTo>
                    <a:pt x="11" y="796"/>
                    <a:pt x="8" y="799"/>
                    <a:pt x="6" y="802"/>
                  </a:cubicBezTo>
                  <a:cubicBezTo>
                    <a:pt x="3" y="805"/>
                    <a:pt x="1" y="807"/>
                    <a:pt x="1" y="807"/>
                  </a:cubicBezTo>
                  <a:cubicBezTo>
                    <a:pt x="1" y="808"/>
                    <a:pt x="0" y="809"/>
                    <a:pt x="0" y="810"/>
                  </a:cubicBezTo>
                  <a:cubicBezTo>
                    <a:pt x="1" y="811"/>
                    <a:pt x="1" y="812"/>
                    <a:pt x="2" y="813"/>
                  </a:cubicBezTo>
                  <a:cubicBezTo>
                    <a:pt x="3" y="813"/>
                    <a:pt x="3" y="813"/>
                    <a:pt x="3" y="813"/>
                  </a:cubicBezTo>
                  <a:cubicBezTo>
                    <a:pt x="5" y="815"/>
                    <a:pt x="7" y="814"/>
                    <a:pt x="8" y="812"/>
                  </a:cubicBezTo>
                  <a:cubicBezTo>
                    <a:pt x="9" y="810"/>
                    <a:pt x="9" y="808"/>
                    <a:pt x="7" y="807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4" name="Freeform 567"/>
            <p:cNvSpPr/>
            <p:nvPr/>
          </p:nvSpPr>
          <p:spPr bwMode="auto">
            <a:xfrm>
              <a:off x="7967663" y="1727200"/>
              <a:ext cx="1041400" cy="1304925"/>
            </a:xfrm>
            <a:custGeom>
              <a:avLst/>
              <a:gdLst>
                <a:gd name="T0" fmla="*/ 94 w 1051"/>
                <a:gd name="T1" fmla="*/ 1252 h 1317"/>
                <a:gd name="T2" fmla="*/ 131 w 1051"/>
                <a:gd name="T3" fmla="*/ 1256 h 1317"/>
                <a:gd name="T4" fmla="*/ 221 w 1051"/>
                <a:gd name="T5" fmla="*/ 1267 h 1317"/>
                <a:gd name="T6" fmla="*/ 317 w 1051"/>
                <a:gd name="T7" fmla="*/ 1275 h 1317"/>
                <a:gd name="T8" fmla="*/ 376 w 1051"/>
                <a:gd name="T9" fmla="*/ 1281 h 1317"/>
                <a:gd name="T10" fmla="*/ 462 w 1051"/>
                <a:gd name="T11" fmla="*/ 1284 h 1317"/>
                <a:gd name="T12" fmla="*/ 565 w 1051"/>
                <a:gd name="T13" fmla="*/ 1292 h 1317"/>
                <a:gd name="T14" fmla="*/ 593 w 1051"/>
                <a:gd name="T15" fmla="*/ 1293 h 1317"/>
                <a:gd name="T16" fmla="*/ 676 w 1051"/>
                <a:gd name="T17" fmla="*/ 1297 h 1317"/>
                <a:gd name="T18" fmla="*/ 725 w 1051"/>
                <a:gd name="T19" fmla="*/ 1309 h 1317"/>
                <a:gd name="T20" fmla="*/ 795 w 1051"/>
                <a:gd name="T21" fmla="*/ 1274 h 1317"/>
                <a:gd name="T22" fmla="*/ 803 w 1051"/>
                <a:gd name="T23" fmla="*/ 1188 h 1317"/>
                <a:gd name="T24" fmla="*/ 808 w 1051"/>
                <a:gd name="T25" fmla="*/ 1163 h 1317"/>
                <a:gd name="T26" fmla="*/ 815 w 1051"/>
                <a:gd name="T27" fmla="*/ 1075 h 1317"/>
                <a:gd name="T28" fmla="*/ 826 w 1051"/>
                <a:gd name="T29" fmla="*/ 990 h 1317"/>
                <a:gd name="T30" fmla="*/ 839 w 1051"/>
                <a:gd name="T31" fmla="*/ 907 h 1317"/>
                <a:gd name="T32" fmla="*/ 873 w 1051"/>
                <a:gd name="T33" fmla="*/ 907 h 1317"/>
                <a:gd name="T34" fmla="*/ 953 w 1051"/>
                <a:gd name="T35" fmla="*/ 916 h 1317"/>
                <a:gd name="T36" fmla="*/ 1035 w 1051"/>
                <a:gd name="T37" fmla="*/ 886 h 1317"/>
                <a:gd name="T38" fmla="*/ 1017 w 1051"/>
                <a:gd name="T39" fmla="*/ 858 h 1317"/>
                <a:gd name="T40" fmla="*/ 988 w 1051"/>
                <a:gd name="T41" fmla="*/ 795 h 1317"/>
                <a:gd name="T42" fmla="*/ 976 w 1051"/>
                <a:gd name="T43" fmla="*/ 776 h 1317"/>
                <a:gd name="T44" fmla="*/ 956 w 1051"/>
                <a:gd name="T45" fmla="*/ 738 h 1317"/>
                <a:gd name="T46" fmla="*/ 931 w 1051"/>
                <a:gd name="T47" fmla="*/ 691 h 1317"/>
                <a:gd name="T48" fmla="*/ 865 w 1051"/>
                <a:gd name="T49" fmla="*/ 573 h 1317"/>
                <a:gd name="T50" fmla="*/ 849 w 1051"/>
                <a:gd name="T51" fmla="*/ 533 h 1317"/>
                <a:gd name="T52" fmla="*/ 833 w 1051"/>
                <a:gd name="T53" fmla="*/ 509 h 1317"/>
                <a:gd name="T54" fmla="*/ 820 w 1051"/>
                <a:gd name="T55" fmla="*/ 481 h 1317"/>
                <a:gd name="T56" fmla="*/ 732 w 1051"/>
                <a:gd name="T57" fmla="*/ 324 h 1317"/>
                <a:gd name="T58" fmla="*/ 704 w 1051"/>
                <a:gd name="T59" fmla="*/ 277 h 1317"/>
                <a:gd name="T60" fmla="*/ 665 w 1051"/>
                <a:gd name="T61" fmla="*/ 200 h 1317"/>
                <a:gd name="T62" fmla="*/ 644 w 1051"/>
                <a:gd name="T63" fmla="*/ 164 h 1317"/>
                <a:gd name="T64" fmla="*/ 604 w 1051"/>
                <a:gd name="T65" fmla="*/ 90 h 1317"/>
                <a:gd name="T66" fmla="*/ 583 w 1051"/>
                <a:gd name="T67" fmla="*/ 66 h 1317"/>
                <a:gd name="T68" fmla="*/ 629 w 1051"/>
                <a:gd name="T69" fmla="*/ 147 h 1317"/>
                <a:gd name="T70" fmla="*/ 660 w 1051"/>
                <a:gd name="T71" fmla="*/ 201 h 1317"/>
                <a:gd name="T72" fmla="*/ 701 w 1051"/>
                <a:gd name="T73" fmla="*/ 281 h 1317"/>
                <a:gd name="T74" fmla="*/ 767 w 1051"/>
                <a:gd name="T75" fmla="*/ 404 h 1317"/>
                <a:gd name="T76" fmla="*/ 813 w 1051"/>
                <a:gd name="T77" fmla="*/ 485 h 1317"/>
                <a:gd name="T78" fmla="*/ 858 w 1051"/>
                <a:gd name="T79" fmla="*/ 576 h 1317"/>
                <a:gd name="T80" fmla="*/ 924 w 1051"/>
                <a:gd name="T81" fmla="*/ 695 h 1317"/>
                <a:gd name="T82" fmla="*/ 963 w 1051"/>
                <a:gd name="T83" fmla="*/ 769 h 1317"/>
                <a:gd name="T84" fmla="*/ 972 w 1051"/>
                <a:gd name="T85" fmla="*/ 788 h 1317"/>
                <a:gd name="T86" fmla="*/ 1025 w 1051"/>
                <a:gd name="T87" fmla="*/ 882 h 1317"/>
                <a:gd name="T88" fmla="*/ 1016 w 1051"/>
                <a:gd name="T89" fmla="*/ 922 h 1317"/>
                <a:gd name="T90" fmla="*/ 930 w 1051"/>
                <a:gd name="T91" fmla="*/ 918 h 1317"/>
                <a:gd name="T92" fmla="*/ 900 w 1051"/>
                <a:gd name="T93" fmla="*/ 910 h 1317"/>
                <a:gd name="T94" fmla="*/ 828 w 1051"/>
                <a:gd name="T95" fmla="*/ 934 h 1317"/>
                <a:gd name="T96" fmla="*/ 818 w 1051"/>
                <a:gd name="T97" fmla="*/ 1024 h 1317"/>
                <a:gd name="T98" fmla="*/ 813 w 1051"/>
                <a:gd name="T99" fmla="*/ 1079 h 1317"/>
                <a:gd name="T100" fmla="*/ 803 w 1051"/>
                <a:gd name="T101" fmla="*/ 1147 h 1317"/>
                <a:gd name="T102" fmla="*/ 796 w 1051"/>
                <a:gd name="T103" fmla="*/ 1205 h 1317"/>
                <a:gd name="T104" fmla="*/ 782 w 1051"/>
                <a:gd name="T105" fmla="*/ 1287 h 1317"/>
                <a:gd name="T106" fmla="*/ 788 w 1051"/>
                <a:gd name="T107" fmla="*/ 1301 h 1317"/>
                <a:gd name="T108" fmla="*/ 723 w 1051"/>
                <a:gd name="T109" fmla="*/ 1301 h 1317"/>
                <a:gd name="T110" fmla="*/ 651 w 1051"/>
                <a:gd name="T111" fmla="*/ 1294 h 1317"/>
                <a:gd name="T112" fmla="*/ 597 w 1051"/>
                <a:gd name="T113" fmla="*/ 1292 h 1317"/>
                <a:gd name="T114" fmla="*/ 509 w 1051"/>
                <a:gd name="T115" fmla="*/ 1289 h 1317"/>
                <a:gd name="T116" fmla="*/ 405 w 1051"/>
                <a:gd name="T117" fmla="*/ 1284 h 1317"/>
                <a:gd name="T118" fmla="*/ 347 w 1051"/>
                <a:gd name="T119" fmla="*/ 1276 h 1317"/>
                <a:gd name="T120" fmla="*/ 195 w 1051"/>
                <a:gd name="T121" fmla="*/ 1255 h 1317"/>
                <a:gd name="T122" fmla="*/ 131 w 1051"/>
                <a:gd name="T123" fmla="*/ 1251 h 1317"/>
                <a:gd name="T124" fmla="*/ 75 w 1051"/>
                <a:gd name="T125" fmla="*/ 1251 h 1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51" h="1317">
                  <a:moveTo>
                    <a:pt x="9" y="1242"/>
                  </a:moveTo>
                  <a:cubicBezTo>
                    <a:pt x="7" y="1241"/>
                    <a:pt x="7" y="1241"/>
                    <a:pt x="7" y="1241"/>
                  </a:cubicBezTo>
                  <a:cubicBezTo>
                    <a:pt x="5" y="1245"/>
                    <a:pt x="5" y="1245"/>
                    <a:pt x="5" y="1245"/>
                  </a:cubicBezTo>
                  <a:cubicBezTo>
                    <a:pt x="4" y="1249"/>
                    <a:pt x="4" y="1249"/>
                    <a:pt x="4" y="1249"/>
                  </a:cubicBezTo>
                  <a:cubicBezTo>
                    <a:pt x="40" y="1253"/>
                    <a:pt x="40" y="1253"/>
                    <a:pt x="40" y="1253"/>
                  </a:cubicBezTo>
                  <a:cubicBezTo>
                    <a:pt x="42" y="1253"/>
                    <a:pt x="44" y="1252"/>
                    <a:pt x="45" y="1250"/>
                  </a:cubicBezTo>
                  <a:cubicBezTo>
                    <a:pt x="45" y="1248"/>
                    <a:pt x="45" y="1246"/>
                    <a:pt x="43" y="1245"/>
                  </a:cubicBezTo>
                  <a:cubicBezTo>
                    <a:pt x="34" y="1240"/>
                    <a:pt x="34" y="1240"/>
                    <a:pt x="34" y="1240"/>
                  </a:cubicBezTo>
                  <a:cubicBezTo>
                    <a:pt x="32" y="1243"/>
                    <a:pt x="32" y="1243"/>
                    <a:pt x="32" y="1243"/>
                  </a:cubicBezTo>
                  <a:cubicBezTo>
                    <a:pt x="31" y="1247"/>
                    <a:pt x="31" y="1247"/>
                    <a:pt x="31" y="1247"/>
                  </a:cubicBezTo>
                  <a:cubicBezTo>
                    <a:pt x="31" y="1247"/>
                    <a:pt x="41" y="1249"/>
                    <a:pt x="51" y="1251"/>
                  </a:cubicBezTo>
                  <a:cubicBezTo>
                    <a:pt x="57" y="1253"/>
                    <a:pt x="62" y="1254"/>
                    <a:pt x="66" y="1254"/>
                  </a:cubicBezTo>
                  <a:cubicBezTo>
                    <a:pt x="68" y="1255"/>
                    <a:pt x="70" y="1255"/>
                    <a:pt x="71" y="1255"/>
                  </a:cubicBezTo>
                  <a:cubicBezTo>
                    <a:pt x="72" y="1256"/>
                    <a:pt x="73" y="1256"/>
                    <a:pt x="73" y="1256"/>
                  </a:cubicBezTo>
                  <a:cubicBezTo>
                    <a:pt x="74" y="1256"/>
                    <a:pt x="74" y="1256"/>
                    <a:pt x="75" y="1256"/>
                  </a:cubicBezTo>
                  <a:cubicBezTo>
                    <a:pt x="75" y="1256"/>
                    <a:pt x="75" y="1256"/>
                    <a:pt x="75" y="1256"/>
                  </a:cubicBezTo>
                  <a:cubicBezTo>
                    <a:pt x="76" y="1256"/>
                    <a:pt x="76" y="1256"/>
                    <a:pt x="76" y="1256"/>
                  </a:cubicBezTo>
                  <a:cubicBezTo>
                    <a:pt x="77" y="1255"/>
                    <a:pt x="78" y="1255"/>
                    <a:pt x="78" y="1254"/>
                  </a:cubicBezTo>
                  <a:cubicBezTo>
                    <a:pt x="79" y="1253"/>
                    <a:pt x="79" y="1252"/>
                    <a:pt x="79" y="1251"/>
                  </a:cubicBezTo>
                  <a:cubicBezTo>
                    <a:pt x="78" y="1250"/>
                    <a:pt x="78" y="1249"/>
                    <a:pt x="77" y="1248"/>
                  </a:cubicBezTo>
                  <a:cubicBezTo>
                    <a:pt x="69" y="1244"/>
                    <a:pt x="69" y="1244"/>
                    <a:pt x="69" y="1244"/>
                  </a:cubicBezTo>
                  <a:cubicBezTo>
                    <a:pt x="67" y="1247"/>
                    <a:pt x="67" y="1247"/>
                    <a:pt x="67" y="1247"/>
                  </a:cubicBezTo>
                  <a:cubicBezTo>
                    <a:pt x="66" y="1251"/>
                    <a:pt x="66" y="1251"/>
                    <a:pt x="66" y="1251"/>
                  </a:cubicBezTo>
                  <a:cubicBezTo>
                    <a:pt x="101" y="1258"/>
                    <a:pt x="101" y="1258"/>
                    <a:pt x="101" y="1258"/>
                  </a:cubicBezTo>
                  <a:cubicBezTo>
                    <a:pt x="102" y="1258"/>
                    <a:pt x="104" y="1257"/>
                    <a:pt x="105" y="1255"/>
                  </a:cubicBezTo>
                  <a:cubicBezTo>
                    <a:pt x="106" y="1254"/>
                    <a:pt x="105" y="1251"/>
                    <a:pt x="103" y="1250"/>
                  </a:cubicBezTo>
                  <a:cubicBezTo>
                    <a:pt x="95" y="1245"/>
                    <a:pt x="95" y="1245"/>
                    <a:pt x="95" y="1245"/>
                  </a:cubicBezTo>
                  <a:cubicBezTo>
                    <a:pt x="92" y="1248"/>
                    <a:pt x="92" y="1248"/>
                    <a:pt x="92" y="1248"/>
                  </a:cubicBezTo>
                  <a:cubicBezTo>
                    <a:pt x="96" y="1250"/>
                    <a:pt x="96" y="1250"/>
                    <a:pt x="96" y="1250"/>
                  </a:cubicBezTo>
                  <a:cubicBezTo>
                    <a:pt x="92" y="1248"/>
                    <a:pt x="92" y="1248"/>
                    <a:pt x="92" y="1248"/>
                  </a:cubicBezTo>
                  <a:cubicBezTo>
                    <a:pt x="94" y="1252"/>
                    <a:pt x="94" y="1252"/>
                    <a:pt x="94" y="1252"/>
                  </a:cubicBezTo>
                  <a:cubicBezTo>
                    <a:pt x="94" y="1252"/>
                    <a:pt x="95" y="1252"/>
                    <a:pt x="96" y="1250"/>
                  </a:cubicBezTo>
                  <a:cubicBezTo>
                    <a:pt x="92" y="1248"/>
                    <a:pt x="92" y="1248"/>
                    <a:pt x="92" y="1248"/>
                  </a:cubicBezTo>
                  <a:cubicBezTo>
                    <a:pt x="94" y="1252"/>
                    <a:pt x="94" y="1252"/>
                    <a:pt x="94" y="1252"/>
                  </a:cubicBezTo>
                  <a:cubicBezTo>
                    <a:pt x="93" y="1248"/>
                    <a:pt x="93" y="1248"/>
                    <a:pt x="93" y="1248"/>
                  </a:cubicBezTo>
                  <a:cubicBezTo>
                    <a:pt x="93" y="1252"/>
                    <a:pt x="93" y="1252"/>
                    <a:pt x="93" y="1252"/>
                  </a:cubicBezTo>
                  <a:cubicBezTo>
                    <a:pt x="93" y="1252"/>
                    <a:pt x="93" y="1252"/>
                    <a:pt x="94" y="1252"/>
                  </a:cubicBezTo>
                  <a:cubicBezTo>
                    <a:pt x="93" y="1248"/>
                    <a:pt x="93" y="1248"/>
                    <a:pt x="93" y="1248"/>
                  </a:cubicBezTo>
                  <a:cubicBezTo>
                    <a:pt x="93" y="1252"/>
                    <a:pt x="93" y="1252"/>
                    <a:pt x="93" y="1252"/>
                  </a:cubicBezTo>
                  <a:cubicBezTo>
                    <a:pt x="93" y="1249"/>
                    <a:pt x="93" y="1249"/>
                    <a:pt x="93" y="1249"/>
                  </a:cubicBezTo>
                  <a:cubicBezTo>
                    <a:pt x="93" y="1252"/>
                    <a:pt x="93" y="1252"/>
                    <a:pt x="93" y="1252"/>
                  </a:cubicBezTo>
                  <a:cubicBezTo>
                    <a:pt x="93" y="1252"/>
                    <a:pt x="93" y="1252"/>
                    <a:pt x="93" y="1252"/>
                  </a:cubicBezTo>
                  <a:cubicBezTo>
                    <a:pt x="93" y="1249"/>
                    <a:pt x="93" y="1249"/>
                    <a:pt x="93" y="1249"/>
                  </a:cubicBezTo>
                  <a:cubicBezTo>
                    <a:pt x="93" y="1252"/>
                    <a:pt x="93" y="1252"/>
                    <a:pt x="93" y="1252"/>
                  </a:cubicBezTo>
                  <a:cubicBezTo>
                    <a:pt x="93" y="1249"/>
                    <a:pt x="93" y="1249"/>
                    <a:pt x="93" y="1249"/>
                  </a:cubicBezTo>
                  <a:cubicBezTo>
                    <a:pt x="92" y="1252"/>
                    <a:pt x="92" y="1252"/>
                    <a:pt x="92" y="1252"/>
                  </a:cubicBezTo>
                  <a:cubicBezTo>
                    <a:pt x="93" y="1252"/>
                    <a:pt x="93" y="1252"/>
                    <a:pt x="93" y="1252"/>
                  </a:cubicBezTo>
                  <a:cubicBezTo>
                    <a:pt x="93" y="1249"/>
                    <a:pt x="93" y="1249"/>
                    <a:pt x="93" y="1249"/>
                  </a:cubicBezTo>
                  <a:cubicBezTo>
                    <a:pt x="92" y="1252"/>
                    <a:pt x="92" y="1252"/>
                    <a:pt x="92" y="1252"/>
                  </a:cubicBezTo>
                  <a:cubicBezTo>
                    <a:pt x="92" y="1252"/>
                    <a:pt x="92" y="1252"/>
                    <a:pt x="92" y="1252"/>
                  </a:cubicBezTo>
                  <a:cubicBezTo>
                    <a:pt x="92" y="1252"/>
                    <a:pt x="93" y="1252"/>
                    <a:pt x="94" y="1253"/>
                  </a:cubicBezTo>
                  <a:cubicBezTo>
                    <a:pt x="99" y="1253"/>
                    <a:pt x="107" y="1255"/>
                    <a:pt x="114" y="1256"/>
                  </a:cubicBezTo>
                  <a:cubicBezTo>
                    <a:pt x="118" y="1257"/>
                    <a:pt x="122" y="1257"/>
                    <a:pt x="125" y="1258"/>
                  </a:cubicBezTo>
                  <a:cubicBezTo>
                    <a:pt x="126" y="1258"/>
                    <a:pt x="127" y="1258"/>
                    <a:pt x="128" y="1258"/>
                  </a:cubicBezTo>
                  <a:cubicBezTo>
                    <a:pt x="129" y="1258"/>
                    <a:pt x="130" y="1259"/>
                    <a:pt x="131" y="1259"/>
                  </a:cubicBezTo>
                  <a:cubicBezTo>
                    <a:pt x="131" y="1259"/>
                    <a:pt x="131" y="1259"/>
                    <a:pt x="132" y="1259"/>
                  </a:cubicBezTo>
                  <a:cubicBezTo>
                    <a:pt x="132" y="1258"/>
                    <a:pt x="132" y="1258"/>
                    <a:pt x="133" y="1258"/>
                  </a:cubicBezTo>
                  <a:cubicBezTo>
                    <a:pt x="133" y="1258"/>
                    <a:pt x="134" y="1258"/>
                    <a:pt x="135" y="1257"/>
                  </a:cubicBezTo>
                  <a:cubicBezTo>
                    <a:pt x="135" y="1256"/>
                    <a:pt x="136" y="1255"/>
                    <a:pt x="135" y="1254"/>
                  </a:cubicBezTo>
                  <a:cubicBezTo>
                    <a:pt x="135" y="1253"/>
                    <a:pt x="134" y="1252"/>
                    <a:pt x="133" y="1251"/>
                  </a:cubicBezTo>
                  <a:cubicBezTo>
                    <a:pt x="133" y="1251"/>
                    <a:pt x="133" y="1251"/>
                    <a:pt x="133" y="1251"/>
                  </a:cubicBezTo>
                  <a:cubicBezTo>
                    <a:pt x="131" y="1254"/>
                    <a:pt x="131" y="1254"/>
                    <a:pt x="131" y="1254"/>
                  </a:cubicBezTo>
                  <a:cubicBezTo>
                    <a:pt x="134" y="1256"/>
                    <a:pt x="134" y="1256"/>
                    <a:pt x="134" y="1256"/>
                  </a:cubicBezTo>
                  <a:cubicBezTo>
                    <a:pt x="131" y="1254"/>
                    <a:pt x="131" y="1254"/>
                    <a:pt x="131" y="1254"/>
                  </a:cubicBezTo>
                  <a:cubicBezTo>
                    <a:pt x="133" y="1258"/>
                    <a:pt x="133" y="1258"/>
                    <a:pt x="133" y="1258"/>
                  </a:cubicBezTo>
                  <a:cubicBezTo>
                    <a:pt x="133" y="1257"/>
                    <a:pt x="134" y="1257"/>
                    <a:pt x="134" y="1256"/>
                  </a:cubicBezTo>
                  <a:cubicBezTo>
                    <a:pt x="131" y="1254"/>
                    <a:pt x="131" y="1254"/>
                    <a:pt x="131" y="1254"/>
                  </a:cubicBezTo>
                  <a:cubicBezTo>
                    <a:pt x="133" y="1258"/>
                    <a:pt x="133" y="1258"/>
                    <a:pt x="133" y="1258"/>
                  </a:cubicBezTo>
                  <a:cubicBezTo>
                    <a:pt x="131" y="1254"/>
                    <a:pt x="131" y="1254"/>
                    <a:pt x="131" y="1254"/>
                  </a:cubicBezTo>
                  <a:cubicBezTo>
                    <a:pt x="132" y="1258"/>
                    <a:pt x="132" y="1258"/>
                    <a:pt x="132" y="1258"/>
                  </a:cubicBezTo>
                  <a:cubicBezTo>
                    <a:pt x="132" y="1258"/>
                    <a:pt x="132" y="1258"/>
                    <a:pt x="133" y="1258"/>
                  </a:cubicBezTo>
                  <a:cubicBezTo>
                    <a:pt x="131" y="1254"/>
                    <a:pt x="131" y="1254"/>
                    <a:pt x="131" y="1254"/>
                  </a:cubicBezTo>
                  <a:cubicBezTo>
                    <a:pt x="132" y="1258"/>
                    <a:pt x="132" y="1258"/>
                    <a:pt x="132" y="1258"/>
                  </a:cubicBezTo>
                  <a:cubicBezTo>
                    <a:pt x="131" y="1256"/>
                    <a:pt x="131" y="1256"/>
                    <a:pt x="131" y="1256"/>
                  </a:cubicBezTo>
                  <a:cubicBezTo>
                    <a:pt x="132" y="1258"/>
                    <a:pt x="132" y="1258"/>
                    <a:pt x="132" y="1258"/>
                  </a:cubicBezTo>
                  <a:cubicBezTo>
                    <a:pt x="132" y="1258"/>
                    <a:pt x="132" y="1258"/>
                    <a:pt x="132" y="1258"/>
                  </a:cubicBezTo>
                  <a:cubicBezTo>
                    <a:pt x="131" y="1256"/>
                    <a:pt x="131" y="1256"/>
                    <a:pt x="131" y="1256"/>
                  </a:cubicBezTo>
                  <a:cubicBezTo>
                    <a:pt x="132" y="1258"/>
                    <a:pt x="132" y="1258"/>
                    <a:pt x="132" y="1258"/>
                  </a:cubicBezTo>
                  <a:cubicBezTo>
                    <a:pt x="132" y="1258"/>
                    <a:pt x="132" y="1258"/>
                    <a:pt x="132" y="1258"/>
                  </a:cubicBezTo>
                  <a:cubicBezTo>
                    <a:pt x="133" y="1258"/>
                    <a:pt x="135" y="1258"/>
                    <a:pt x="139" y="1259"/>
                  </a:cubicBezTo>
                  <a:cubicBezTo>
                    <a:pt x="144" y="1259"/>
                    <a:pt x="150" y="1260"/>
                    <a:pt x="155" y="1261"/>
                  </a:cubicBezTo>
                  <a:cubicBezTo>
                    <a:pt x="160" y="1262"/>
                    <a:pt x="164" y="1262"/>
                    <a:pt x="164" y="1262"/>
                  </a:cubicBezTo>
                  <a:cubicBezTo>
                    <a:pt x="166" y="1262"/>
                    <a:pt x="168" y="1261"/>
                    <a:pt x="169" y="1259"/>
                  </a:cubicBezTo>
                  <a:cubicBezTo>
                    <a:pt x="169" y="1258"/>
                    <a:pt x="169" y="1256"/>
                    <a:pt x="167" y="1255"/>
                  </a:cubicBezTo>
                  <a:cubicBezTo>
                    <a:pt x="161" y="1251"/>
                    <a:pt x="161" y="1251"/>
                    <a:pt x="161" y="1251"/>
                  </a:cubicBezTo>
                  <a:cubicBezTo>
                    <a:pt x="159" y="1254"/>
                    <a:pt x="159" y="1254"/>
                    <a:pt x="159" y="1254"/>
                  </a:cubicBezTo>
                  <a:cubicBezTo>
                    <a:pt x="158" y="1258"/>
                    <a:pt x="158" y="1258"/>
                    <a:pt x="158" y="1258"/>
                  </a:cubicBezTo>
                  <a:cubicBezTo>
                    <a:pt x="199" y="1266"/>
                    <a:pt x="199" y="1266"/>
                    <a:pt x="199" y="1266"/>
                  </a:cubicBezTo>
                  <a:cubicBezTo>
                    <a:pt x="201" y="1266"/>
                    <a:pt x="203" y="1265"/>
                    <a:pt x="204" y="1263"/>
                  </a:cubicBezTo>
                  <a:cubicBezTo>
                    <a:pt x="204" y="1262"/>
                    <a:pt x="204" y="1260"/>
                    <a:pt x="202" y="1259"/>
                  </a:cubicBezTo>
                  <a:cubicBezTo>
                    <a:pt x="197" y="1256"/>
                    <a:pt x="197" y="1256"/>
                    <a:pt x="197" y="1256"/>
                  </a:cubicBezTo>
                  <a:cubicBezTo>
                    <a:pt x="195" y="1259"/>
                    <a:pt x="195" y="1259"/>
                    <a:pt x="195" y="1259"/>
                  </a:cubicBezTo>
                  <a:cubicBezTo>
                    <a:pt x="199" y="1261"/>
                    <a:pt x="199" y="1261"/>
                    <a:pt x="199" y="1261"/>
                  </a:cubicBezTo>
                  <a:cubicBezTo>
                    <a:pt x="195" y="1259"/>
                    <a:pt x="195" y="1259"/>
                    <a:pt x="195" y="1259"/>
                  </a:cubicBezTo>
                  <a:cubicBezTo>
                    <a:pt x="197" y="1263"/>
                    <a:pt x="197" y="1263"/>
                    <a:pt x="197" y="1263"/>
                  </a:cubicBezTo>
                  <a:cubicBezTo>
                    <a:pt x="197" y="1263"/>
                    <a:pt x="198" y="1262"/>
                    <a:pt x="199" y="1261"/>
                  </a:cubicBezTo>
                  <a:cubicBezTo>
                    <a:pt x="195" y="1259"/>
                    <a:pt x="195" y="1259"/>
                    <a:pt x="195" y="1259"/>
                  </a:cubicBezTo>
                  <a:cubicBezTo>
                    <a:pt x="197" y="1263"/>
                    <a:pt x="197" y="1263"/>
                    <a:pt x="197" y="1263"/>
                  </a:cubicBezTo>
                  <a:cubicBezTo>
                    <a:pt x="195" y="1260"/>
                    <a:pt x="195" y="1260"/>
                    <a:pt x="195" y="1260"/>
                  </a:cubicBezTo>
                  <a:cubicBezTo>
                    <a:pt x="196" y="1263"/>
                    <a:pt x="196" y="1263"/>
                    <a:pt x="196" y="1263"/>
                  </a:cubicBezTo>
                  <a:cubicBezTo>
                    <a:pt x="196" y="1263"/>
                    <a:pt x="196" y="1263"/>
                    <a:pt x="197" y="1263"/>
                  </a:cubicBezTo>
                  <a:cubicBezTo>
                    <a:pt x="195" y="1260"/>
                    <a:pt x="195" y="1260"/>
                    <a:pt x="195" y="1260"/>
                  </a:cubicBezTo>
                  <a:cubicBezTo>
                    <a:pt x="196" y="1263"/>
                    <a:pt x="196" y="1263"/>
                    <a:pt x="196" y="1263"/>
                  </a:cubicBezTo>
                  <a:cubicBezTo>
                    <a:pt x="196" y="1261"/>
                    <a:pt x="196" y="1261"/>
                    <a:pt x="196" y="1261"/>
                  </a:cubicBezTo>
                  <a:cubicBezTo>
                    <a:pt x="196" y="1263"/>
                    <a:pt x="196" y="1263"/>
                    <a:pt x="196" y="1263"/>
                  </a:cubicBezTo>
                  <a:cubicBezTo>
                    <a:pt x="196" y="1263"/>
                    <a:pt x="196" y="1263"/>
                    <a:pt x="196" y="1263"/>
                  </a:cubicBezTo>
                  <a:cubicBezTo>
                    <a:pt x="196" y="1261"/>
                    <a:pt x="196" y="1261"/>
                    <a:pt x="196" y="1261"/>
                  </a:cubicBezTo>
                  <a:cubicBezTo>
                    <a:pt x="196" y="1263"/>
                    <a:pt x="196" y="1263"/>
                    <a:pt x="196" y="1263"/>
                  </a:cubicBezTo>
                  <a:cubicBezTo>
                    <a:pt x="196" y="1263"/>
                    <a:pt x="196" y="1263"/>
                    <a:pt x="196" y="1263"/>
                  </a:cubicBezTo>
                  <a:cubicBezTo>
                    <a:pt x="196" y="1263"/>
                    <a:pt x="197" y="1263"/>
                    <a:pt x="198" y="1263"/>
                  </a:cubicBezTo>
                  <a:cubicBezTo>
                    <a:pt x="203" y="1264"/>
                    <a:pt x="213" y="1265"/>
                    <a:pt x="221" y="1267"/>
                  </a:cubicBezTo>
                  <a:cubicBezTo>
                    <a:pt x="229" y="1268"/>
                    <a:pt x="236" y="1269"/>
                    <a:pt x="236" y="1269"/>
                  </a:cubicBezTo>
                  <a:cubicBezTo>
                    <a:pt x="238" y="1270"/>
                    <a:pt x="240" y="1269"/>
                    <a:pt x="240" y="1267"/>
                  </a:cubicBezTo>
                  <a:cubicBezTo>
                    <a:pt x="241" y="1265"/>
                    <a:pt x="240" y="1263"/>
                    <a:pt x="239" y="1262"/>
                  </a:cubicBezTo>
                  <a:cubicBezTo>
                    <a:pt x="231" y="1257"/>
                    <a:pt x="231" y="1257"/>
                    <a:pt x="231" y="1257"/>
                  </a:cubicBezTo>
                  <a:cubicBezTo>
                    <a:pt x="229" y="1261"/>
                    <a:pt x="229" y="1261"/>
                    <a:pt x="229" y="1261"/>
                  </a:cubicBezTo>
                  <a:cubicBezTo>
                    <a:pt x="228" y="1265"/>
                    <a:pt x="228" y="1265"/>
                    <a:pt x="228" y="1265"/>
                  </a:cubicBezTo>
                  <a:cubicBezTo>
                    <a:pt x="256" y="1269"/>
                    <a:pt x="256" y="1269"/>
                    <a:pt x="256" y="1269"/>
                  </a:cubicBezTo>
                  <a:cubicBezTo>
                    <a:pt x="258" y="1270"/>
                    <a:pt x="260" y="1269"/>
                    <a:pt x="261" y="1267"/>
                  </a:cubicBezTo>
                  <a:cubicBezTo>
                    <a:pt x="261" y="1265"/>
                    <a:pt x="261" y="1263"/>
                    <a:pt x="259" y="1262"/>
                  </a:cubicBezTo>
                  <a:cubicBezTo>
                    <a:pt x="254" y="1259"/>
                    <a:pt x="254" y="1259"/>
                    <a:pt x="254" y="1259"/>
                  </a:cubicBezTo>
                  <a:cubicBezTo>
                    <a:pt x="252" y="1262"/>
                    <a:pt x="252" y="1262"/>
                    <a:pt x="252" y="1262"/>
                  </a:cubicBezTo>
                  <a:cubicBezTo>
                    <a:pt x="255" y="1264"/>
                    <a:pt x="255" y="1264"/>
                    <a:pt x="255" y="1264"/>
                  </a:cubicBezTo>
                  <a:cubicBezTo>
                    <a:pt x="252" y="1262"/>
                    <a:pt x="252" y="1262"/>
                    <a:pt x="252" y="1262"/>
                  </a:cubicBezTo>
                  <a:cubicBezTo>
                    <a:pt x="253" y="1266"/>
                    <a:pt x="253" y="1266"/>
                    <a:pt x="253" y="1266"/>
                  </a:cubicBezTo>
                  <a:cubicBezTo>
                    <a:pt x="254" y="1266"/>
                    <a:pt x="255" y="1266"/>
                    <a:pt x="255" y="1264"/>
                  </a:cubicBezTo>
                  <a:cubicBezTo>
                    <a:pt x="252" y="1262"/>
                    <a:pt x="252" y="1262"/>
                    <a:pt x="252" y="1262"/>
                  </a:cubicBezTo>
                  <a:cubicBezTo>
                    <a:pt x="253" y="1266"/>
                    <a:pt x="253" y="1266"/>
                    <a:pt x="253" y="1266"/>
                  </a:cubicBezTo>
                  <a:cubicBezTo>
                    <a:pt x="252" y="1263"/>
                    <a:pt x="252" y="1263"/>
                    <a:pt x="252" y="1263"/>
                  </a:cubicBezTo>
                  <a:cubicBezTo>
                    <a:pt x="253" y="1266"/>
                    <a:pt x="253" y="1266"/>
                    <a:pt x="253" y="1266"/>
                  </a:cubicBezTo>
                  <a:cubicBezTo>
                    <a:pt x="253" y="1266"/>
                    <a:pt x="253" y="1266"/>
                    <a:pt x="253" y="1266"/>
                  </a:cubicBezTo>
                  <a:cubicBezTo>
                    <a:pt x="252" y="1263"/>
                    <a:pt x="252" y="1263"/>
                    <a:pt x="252" y="1263"/>
                  </a:cubicBezTo>
                  <a:cubicBezTo>
                    <a:pt x="253" y="1266"/>
                    <a:pt x="253" y="1266"/>
                    <a:pt x="253" y="1266"/>
                  </a:cubicBezTo>
                  <a:cubicBezTo>
                    <a:pt x="253" y="1265"/>
                    <a:pt x="253" y="1265"/>
                    <a:pt x="253" y="1265"/>
                  </a:cubicBezTo>
                  <a:cubicBezTo>
                    <a:pt x="253" y="1266"/>
                    <a:pt x="253" y="1266"/>
                    <a:pt x="253" y="1266"/>
                  </a:cubicBezTo>
                  <a:cubicBezTo>
                    <a:pt x="253" y="1266"/>
                    <a:pt x="253" y="1266"/>
                    <a:pt x="253" y="1266"/>
                  </a:cubicBezTo>
                  <a:cubicBezTo>
                    <a:pt x="253" y="1265"/>
                    <a:pt x="253" y="1265"/>
                    <a:pt x="253" y="1265"/>
                  </a:cubicBezTo>
                  <a:cubicBezTo>
                    <a:pt x="253" y="1266"/>
                    <a:pt x="253" y="1266"/>
                    <a:pt x="253" y="1266"/>
                  </a:cubicBezTo>
                  <a:cubicBezTo>
                    <a:pt x="253" y="1266"/>
                    <a:pt x="253" y="1266"/>
                    <a:pt x="253" y="1266"/>
                  </a:cubicBezTo>
                  <a:cubicBezTo>
                    <a:pt x="253" y="1266"/>
                    <a:pt x="254" y="1266"/>
                    <a:pt x="255" y="1266"/>
                  </a:cubicBezTo>
                  <a:cubicBezTo>
                    <a:pt x="259" y="1267"/>
                    <a:pt x="267" y="1268"/>
                    <a:pt x="274" y="1269"/>
                  </a:cubicBezTo>
                  <a:cubicBezTo>
                    <a:pt x="281" y="1271"/>
                    <a:pt x="287" y="1272"/>
                    <a:pt x="287" y="1272"/>
                  </a:cubicBezTo>
                  <a:cubicBezTo>
                    <a:pt x="289" y="1272"/>
                    <a:pt x="290" y="1271"/>
                    <a:pt x="291" y="1269"/>
                  </a:cubicBezTo>
                  <a:cubicBezTo>
                    <a:pt x="292" y="1267"/>
                    <a:pt x="291" y="1265"/>
                    <a:pt x="290" y="1264"/>
                  </a:cubicBezTo>
                  <a:cubicBezTo>
                    <a:pt x="286" y="1262"/>
                    <a:pt x="286" y="1262"/>
                    <a:pt x="286" y="1262"/>
                  </a:cubicBezTo>
                  <a:cubicBezTo>
                    <a:pt x="284" y="1266"/>
                    <a:pt x="284" y="1266"/>
                    <a:pt x="284" y="1266"/>
                  </a:cubicBezTo>
                  <a:cubicBezTo>
                    <a:pt x="283" y="1270"/>
                    <a:pt x="283" y="1270"/>
                    <a:pt x="283" y="1270"/>
                  </a:cubicBezTo>
                  <a:cubicBezTo>
                    <a:pt x="317" y="1275"/>
                    <a:pt x="317" y="1275"/>
                    <a:pt x="317" y="1275"/>
                  </a:cubicBezTo>
                  <a:cubicBezTo>
                    <a:pt x="319" y="1275"/>
                    <a:pt x="321" y="1274"/>
                    <a:pt x="322" y="1272"/>
                  </a:cubicBezTo>
                  <a:cubicBezTo>
                    <a:pt x="322" y="1270"/>
                    <a:pt x="322" y="1268"/>
                    <a:pt x="320" y="1267"/>
                  </a:cubicBezTo>
                  <a:cubicBezTo>
                    <a:pt x="318" y="1266"/>
                    <a:pt x="318" y="1266"/>
                    <a:pt x="318" y="1266"/>
                  </a:cubicBezTo>
                  <a:cubicBezTo>
                    <a:pt x="316" y="1269"/>
                    <a:pt x="316" y="1269"/>
                    <a:pt x="316" y="1269"/>
                  </a:cubicBezTo>
                  <a:cubicBezTo>
                    <a:pt x="315" y="1273"/>
                    <a:pt x="315" y="1273"/>
                    <a:pt x="315" y="1273"/>
                  </a:cubicBezTo>
                  <a:cubicBezTo>
                    <a:pt x="353" y="1280"/>
                    <a:pt x="353" y="1280"/>
                    <a:pt x="353" y="1280"/>
                  </a:cubicBezTo>
                  <a:cubicBezTo>
                    <a:pt x="355" y="1280"/>
                    <a:pt x="357" y="1279"/>
                    <a:pt x="358" y="1277"/>
                  </a:cubicBezTo>
                  <a:cubicBezTo>
                    <a:pt x="359" y="1276"/>
                    <a:pt x="358" y="1274"/>
                    <a:pt x="356" y="1273"/>
                  </a:cubicBezTo>
                  <a:cubicBezTo>
                    <a:pt x="351" y="1270"/>
                    <a:pt x="351" y="1270"/>
                    <a:pt x="351" y="1270"/>
                  </a:cubicBezTo>
                  <a:cubicBezTo>
                    <a:pt x="349" y="1273"/>
                    <a:pt x="349" y="1273"/>
                    <a:pt x="349" y="1273"/>
                  </a:cubicBezTo>
                  <a:cubicBezTo>
                    <a:pt x="353" y="1275"/>
                    <a:pt x="353" y="1275"/>
                    <a:pt x="353" y="1275"/>
                  </a:cubicBezTo>
                  <a:cubicBezTo>
                    <a:pt x="349" y="1273"/>
                    <a:pt x="349" y="1273"/>
                    <a:pt x="349" y="1273"/>
                  </a:cubicBezTo>
                  <a:cubicBezTo>
                    <a:pt x="351" y="1277"/>
                    <a:pt x="351" y="1277"/>
                    <a:pt x="351" y="1277"/>
                  </a:cubicBezTo>
                  <a:cubicBezTo>
                    <a:pt x="351" y="1276"/>
                    <a:pt x="352" y="1276"/>
                    <a:pt x="353" y="1275"/>
                  </a:cubicBezTo>
                  <a:cubicBezTo>
                    <a:pt x="349" y="1273"/>
                    <a:pt x="349" y="1273"/>
                    <a:pt x="349" y="1273"/>
                  </a:cubicBezTo>
                  <a:cubicBezTo>
                    <a:pt x="351" y="1277"/>
                    <a:pt x="351" y="1277"/>
                    <a:pt x="351" y="1277"/>
                  </a:cubicBezTo>
                  <a:cubicBezTo>
                    <a:pt x="349" y="1273"/>
                    <a:pt x="349" y="1273"/>
                    <a:pt x="349" y="1273"/>
                  </a:cubicBezTo>
                  <a:cubicBezTo>
                    <a:pt x="350" y="1277"/>
                    <a:pt x="350" y="1277"/>
                    <a:pt x="350" y="1277"/>
                  </a:cubicBezTo>
                  <a:cubicBezTo>
                    <a:pt x="350" y="1277"/>
                    <a:pt x="350" y="1277"/>
                    <a:pt x="351" y="1277"/>
                  </a:cubicBezTo>
                  <a:cubicBezTo>
                    <a:pt x="349" y="1273"/>
                    <a:pt x="349" y="1273"/>
                    <a:pt x="349" y="1273"/>
                  </a:cubicBezTo>
                  <a:cubicBezTo>
                    <a:pt x="350" y="1277"/>
                    <a:pt x="350" y="1277"/>
                    <a:pt x="350" y="1277"/>
                  </a:cubicBezTo>
                  <a:cubicBezTo>
                    <a:pt x="349" y="1274"/>
                    <a:pt x="349" y="1274"/>
                    <a:pt x="349" y="1274"/>
                  </a:cubicBezTo>
                  <a:cubicBezTo>
                    <a:pt x="349" y="1277"/>
                    <a:pt x="349" y="1277"/>
                    <a:pt x="349" y="1277"/>
                  </a:cubicBezTo>
                  <a:cubicBezTo>
                    <a:pt x="350" y="1277"/>
                    <a:pt x="350" y="1277"/>
                    <a:pt x="350" y="1277"/>
                  </a:cubicBezTo>
                  <a:cubicBezTo>
                    <a:pt x="349" y="1274"/>
                    <a:pt x="349" y="1274"/>
                    <a:pt x="349" y="1274"/>
                  </a:cubicBezTo>
                  <a:cubicBezTo>
                    <a:pt x="349" y="1277"/>
                    <a:pt x="349" y="1277"/>
                    <a:pt x="349" y="1277"/>
                  </a:cubicBezTo>
                  <a:cubicBezTo>
                    <a:pt x="349" y="1275"/>
                    <a:pt x="349" y="1275"/>
                    <a:pt x="349" y="1275"/>
                  </a:cubicBezTo>
                  <a:cubicBezTo>
                    <a:pt x="349" y="1277"/>
                    <a:pt x="349" y="1277"/>
                    <a:pt x="349" y="1277"/>
                  </a:cubicBezTo>
                  <a:cubicBezTo>
                    <a:pt x="349" y="1277"/>
                    <a:pt x="349" y="1277"/>
                    <a:pt x="349" y="1277"/>
                  </a:cubicBezTo>
                  <a:cubicBezTo>
                    <a:pt x="349" y="1275"/>
                    <a:pt x="349" y="1275"/>
                    <a:pt x="349" y="1275"/>
                  </a:cubicBezTo>
                  <a:cubicBezTo>
                    <a:pt x="349" y="1277"/>
                    <a:pt x="349" y="1277"/>
                    <a:pt x="349" y="1277"/>
                  </a:cubicBezTo>
                  <a:cubicBezTo>
                    <a:pt x="349" y="1277"/>
                    <a:pt x="350" y="1277"/>
                    <a:pt x="351" y="1277"/>
                  </a:cubicBezTo>
                  <a:cubicBezTo>
                    <a:pt x="354" y="1277"/>
                    <a:pt x="359" y="1278"/>
                    <a:pt x="364" y="1279"/>
                  </a:cubicBezTo>
                  <a:cubicBezTo>
                    <a:pt x="367" y="1280"/>
                    <a:pt x="369" y="1280"/>
                    <a:pt x="371" y="1280"/>
                  </a:cubicBezTo>
                  <a:cubicBezTo>
                    <a:pt x="372" y="1280"/>
                    <a:pt x="373" y="1281"/>
                    <a:pt x="374" y="1281"/>
                  </a:cubicBezTo>
                  <a:cubicBezTo>
                    <a:pt x="374" y="1281"/>
                    <a:pt x="375" y="1281"/>
                    <a:pt x="375" y="1281"/>
                  </a:cubicBezTo>
                  <a:cubicBezTo>
                    <a:pt x="376" y="1281"/>
                    <a:pt x="376" y="1281"/>
                    <a:pt x="376" y="1281"/>
                  </a:cubicBezTo>
                  <a:cubicBezTo>
                    <a:pt x="376" y="1281"/>
                    <a:pt x="377" y="1281"/>
                    <a:pt x="377" y="1281"/>
                  </a:cubicBezTo>
                  <a:cubicBezTo>
                    <a:pt x="377" y="1280"/>
                    <a:pt x="378" y="1280"/>
                    <a:pt x="379" y="1279"/>
                  </a:cubicBezTo>
                  <a:cubicBezTo>
                    <a:pt x="379" y="1278"/>
                    <a:pt x="380" y="1277"/>
                    <a:pt x="379" y="1276"/>
                  </a:cubicBezTo>
                  <a:cubicBezTo>
                    <a:pt x="379" y="1275"/>
                    <a:pt x="379" y="1274"/>
                    <a:pt x="378" y="1273"/>
                  </a:cubicBezTo>
                  <a:cubicBezTo>
                    <a:pt x="373" y="1270"/>
                    <a:pt x="373" y="1270"/>
                    <a:pt x="373" y="1270"/>
                  </a:cubicBezTo>
                  <a:cubicBezTo>
                    <a:pt x="371" y="1274"/>
                    <a:pt x="371" y="1274"/>
                    <a:pt x="371" y="1274"/>
                  </a:cubicBezTo>
                  <a:cubicBezTo>
                    <a:pt x="370" y="1278"/>
                    <a:pt x="370" y="1278"/>
                    <a:pt x="370" y="1278"/>
                  </a:cubicBezTo>
                  <a:cubicBezTo>
                    <a:pt x="407" y="1284"/>
                    <a:pt x="407" y="1284"/>
                    <a:pt x="407" y="1284"/>
                  </a:cubicBezTo>
                  <a:cubicBezTo>
                    <a:pt x="408" y="1285"/>
                    <a:pt x="410" y="1284"/>
                    <a:pt x="411" y="1282"/>
                  </a:cubicBezTo>
                  <a:cubicBezTo>
                    <a:pt x="412" y="1280"/>
                    <a:pt x="411" y="1278"/>
                    <a:pt x="409" y="1277"/>
                  </a:cubicBezTo>
                  <a:cubicBezTo>
                    <a:pt x="403" y="1273"/>
                    <a:pt x="403" y="1273"/>
                    <a:pt x="403" y="1273"/>
                  </a:cubicBezTo>
                  <a:cubicBezTo>
                    <a:pt x="401" y="1277"/>
                    <a:pt x="401" y="1277"/>
                    <a:pt x="401" y="1277"/>
                  </a:cubicBezTo>
                  <a:cubicBezTo>
                    <a:pt x="400" y="1280"/>
                    <a:pt x="400" y="1280"/>
                    <a:pt x="400" y="1280"/>
                  </a:cubicBezTo>
                  <a:cubicBezTo>
                    <a:pt x="433" y="1287"/>
                    <a:pt x="433" y="1287"/>
                    <a:pt x="433" y="1287"/>
                  </a:cubicBezTo>
                  <a:cubicBezTo>
                    <a:pt x="434" y="1287"/>
                    <a:pt x="436" y="1286"/>
                    <a:pt x="437" y="1284"/>
                  </a:cubicBezTo>
                  <a:cubicBezTo>
                    <a:pt x="438" y="1282"/>
                    <a:pt x="437" y="1280"/>
                    <a:pt x="435" y="1279"/>
                  </a:cubicBezTo>
                  <a:cubicBezTo>
                    <a:pt x="431" y="1276"/>
                    <a:pt x="431" y="1276"/>
                    <a:pt x="431" y="1276"/>
                  </a:cubicBezTo>
                  <a:cubicBezTo>
                    <a:pt x="429" y="1280"/>
                    <a:pt x="429" y="1280"/>
                    <a:pt x="429" y="1280"/>
                  </a:cubicBezTo>
                  <a:cubicBezTo>
                    <a:pt x="428" y="1284"/>
                    <a:pt x="428" y="1284"/>
                    <a:pt x="428" y="1284"/>
                  </a:cubicBezTo>
                  <a:cubicBezTo>
                    <a:pt x="466" y="1287"/>
                    <a:pt x="466" y="1287"/>
                    <a:pt x="466" y="1287"/>
                  </a:cubicBezTo>
                  <a:cubicBezTo>
                    <a:pt x="468" y="1287"/>
                    <a:pt x="469" y="1286"/>
                    <a:pt x="470" y="1285"/>
                  </a:cubicBezTo>
                  <a:cubicBezTo>
                    <a:pt x="471" y="1283"/>
                    <a:pt x="470" y="1281"/>
                    <a:pt x="468" y="1280"/>
                  </a:cubicBezTo>
                  <a:cubicBezTo>
                    <a:pt x="464" y="1277"/>
                    <a:pt x="464" y="1277"/>
                    <a:pt x="464" y="1277"/>
                  </a:cubicBezTo>
                  <a:cubicBezTo>
                    <a:pt x="462" y="1280"/>
                    <a:pt x="462" y="1280"/>
                    <a:pt x="462" y="1280"/>
                  </a:cubicBezTo>
                  <a:cubicBezTo>
                    <a:pt x="465" y="1282"/>
                    <a:pt x="465" y="1282"/>
                    <a:pt x="465" y="1282"/>
                  </a:cubicBezTo>
                  <a:cubicBezTo>
                    <a:pt x="462" y="1280"/>
                    <a:pt x="462" y="1280"/>
                    <a:pt x="462" y="1280"/>
                  </a:cubicBezTo>
                  <a:cubicBezTo>
                    <a:pt x="463" y="1284"/>
                    <a:pt x="463" y="1284"/>
                    <a:pt x="463" y="1284"/>
                  </a:cubicBezTo>
                  <a:cubicBezTo>
                    <a:pt x="464" y="1284"/>
                    <a:pt x="464" y="1284"/>
                    <a:pt x="465" y="1282"/>
                  </a:cubicBezTo>
                  <a:cubicBezTo>
                    <a:pt x="462" y="1280"/>
                    <a:pt x="462" y="1280"/>
                    <a:pt x="462" y="1280"/>
                  </a:cubicBezTo>
                  <a:cubicBezTo>
                    <a:pt x="463" y="1284"/>
                    <a:pt x="463" y="1284"/>
                    <a:pt x="463" y="1284"/>
                  </a:cubicBezTo>
                  <a:cubicBezTo>
                    <a:pt x="462" y="1281"/>
                    <a:pt x="462" y="1281"/>
                    <a:pt x="462" y="1281"/>
                  </a:cubicBezTo>
                  <a:cubicBezTo>
                    <a:pt x="462" y="1284"/>
                    <a:pt x="462" y="1284"/>
                    <a:pt x="462" y="1284"/>
                  </a:cubicBezTo>
                  <a:cubicBezTo>
                    <a:pt x="462" y="1284"/>
                    <a:pt x="463" y="1284"/>
                    <a:pt x="463" y="1284"/>
                  </a:cubicBezTo>
                  <a:cubicBezTo>
                    <a:pt x="462" y="1281"/>
                    <a:pt x="462" y="1281"/>
                    <a:pt x="462" y="1281"/>
                  </a:cubicBezTo>
                  <a:cubicBezTo>
                    <a:pt x="462" y="1284"/>
                    <a:pt x="462" y="1284"/>
                    <a:pt x="462" y="1284"/>
                  </a:cubicBezTo>
                  <a:cubicBezTo>
                    <a:pt x="462" y="1281"/>
                    <a:pt x="462" y="1281"/>
                    <a:pt x="462" y="1281"/>
                  </a:cubicBezTo>
                  <a:cubicBezTo>
                    <a:pt x="462" y="1284"/>
                    <a:pt x="462" y="1284"/>
                    <a:pt x="462" y="1284"/>
                  </a:cubicBezTo>
                  <a:cubicBezTo>
                    <a:pt x="462" y="1284"/>
                    <a:pt x="462" y="1284"/>
                    <a:pt x="462" y="1284"/>
                  </a:cubicBezTo>
                  <a:cubicBezTo>
                    <a:pt x="462" y="1281"/>
                    <a:pt x="462" y="1281"/>
                    <a:pt x="462" y="1281"/>
                  </a:cubicBezTo>
                  <a:cubicBezTo>
                    <a:pt x="462" y="1284"/>
                    <a:pt x="462" y="1284"/>
                    <a:pt x="462" y="1284"/>
                  </a:cubicBezTo>
                  <a:cubicBezTo>
                    <a:pt x="462" y="1283"/>
                    <a:pt x="462" y="1283"/>
                    <a:pt x="462" y="1283"/>
                  </a:cubicBezTo>
                  <a:cubicBezTo>
                    <a:pt x="462" y="1284"/>
                    <a:pt x="462" y="1284"/>
                    <a:pt x="462" y="1284"/>
                  </a:cubicBezTo>
                  <a:cubicBezTo>
                    <a:pt x="462" y="1284"/>
                    <a:pt x="462" y="1284"/>
                    <a:pt x="462" y="1284"/>
                  </a:cubicBezTo>
                  <a:cubicBezTo>
                    <a:pt x="462" y="1283"/>
                    <a:pt x="462" y="1283"/>
                    <a:pt x="462" y="1283"/>
                  </a:cubicBezTo>
                  <a:cubicBezTo>
                    <a:pt x="462" y="1284"/>
                    <a:pt x="462" y="1284"/>
                    <a:pt x="462" y="1284"/>
                  </a:cubicBezTo>
                  <a:cubicBezTo>
                    <a:pt x="462" y="1284"/>
                    <a:pt x="463" y="1284"/>
                    <a:pt x="464" y="1285"/>
                  </a:cubicBezTo>
                  <a:cubicBezTo>
                    <a:pt x="469" y="1286"/>
                    <a:pt x="480" y="1288"/>
                    <a:pt x="489" y="1290"/>
                  </a:cubicBezTo>
                  <a:cubicBezTo>
                    <a:pt x="494" y="1291"/>
                    <a:pt x="498" y="1292"/>
                    <a:pt x="502" y="1292"/>
                  </a:cubicBezTo>
                  <a:cubicBezTo>
                    <a:pt x="504" y="1293"/>
                    <a:pt x="505" y="1293"/>
                    <a:pt x="506" y="1293"/>
                  </a:cubicBezTo>
                  <a:cubicBezTo>
                    <a:pt x="507" y="1293"/>
                    <a:pt x="507" y="1293"/>
                    <a:pt x="508" y="1293"/>
                  </a:cubicBezTo>
                  <a:cubicBezTo>
                    <a:pt x="508" y="1293"/>
                    <a:pt x="508" y="1293"/>
                    <a:pt x="509" y="1293"/>
                  </a:cubicBezTo>
                  <a:cubicBezTo>
                    <a:pt x="509" y="1293"/>
                    <a:pt x="509" y="1293"/>
                    <a:pt x="510" y="1293"/>
                  </a:cubicBezTo>
                  <a:cubicBezTo>
                    <a:pt x="510" y="1293"/>
                    <a:pt x="510" y="1293"/>
                    <a:pt x="511" y="1293"/>
                  </a:cubicBezTo>
                  <a:cubicBezTo>
                    <a:pt x="511" y="1293"/>
                    <a:pt x="512" y="1293"/>
                    <a:pt x="513" y="1292"/>
                  </a:cubicBezTo>
                  <a:cubicBezTo>
                    <a:pt x="513" y="1291"/>
                    <a:pt x="513" y="1290"/>
                    <a:pt x="513" y="1288"/>
                  </a:cubicBezTo>
                  <a:cubicBezTo>
                    <a:pt x="513" y="1287"/>
                    <a:pt x="512" y="1287"/>
                    <a:pt x="511" y="1286"/>
                  </a:cubicBezTo>
                  <a:cubicBezTo>
                    <a:pt x="505" y="1282"/>
                    <a:pt x="505" y="1282"/>
                    <a:pt x="505" y="1282"/>
                  </a:cubicBezTo>
                  <a:cubicBezTo>
                    <a:pt x="502" y="1285"/>
                    <a:pt x="502" y="1285"/>
                    <a:pt x="502" y="1285"/>
                  </a:cubicBezTo>
                  <a:cubicBezTo>
                    <a:pt x="502" y="1289"/>
                    <a:pt x="502" y="1289"/>
                    <a:pt x="502" y="1289"/>
                  </a:cubicBezTo>
                  <a:cubicBezTo>
                    <a:pt x="534" y="1295"/>
                    <a:pt x="534" y="1295"/>
                    <a:pt x="534" y="1295"/>
                  </a:cubicBezTo>
                  <a:cubicBezTo>
                    <a:pt x="536" y="1296"/>
                    <a:pt x="538" y="1295"/>
                    <a:pt x="538" y="1293"/>
                  </a:cubicBezTo>
                  <a:cubicBezTo>
                    <a:pt x="539" y="1291"/>
                    <a:pt x="538" y="1289"/>
                    <a:pt x="537" y="1288"/>
                  </a:cubicBezTo>
                  <a:cubicBezTo>
                    <a:pt x="532" y="1285"/>
                    <a:pt x="532" y="1285"/>
                    <a:pt x="532" y="1285"/>
                  </a:cubicBezTo>
                  <a:cubicBezTo>
                    <a:pt x="530" y="1288"/>
                    <a:pt x="530" y="1288"/>
                    <a:pt x="530" y="1288"/>
                  </a:cubicBezTo>
                  <a:cubicBezTo>
                    <a:pt x="529" y="1292"/>
                    <a:pt x="529" y="1292"/>
                    <a:pt x="529" y="1292"/>
                  </a:cubicBezTo>
                  <a:cubicBezTo>
                    <a:pt x="566" y="1297"/>
                    <a:pt x="566" y="1297"/>
                    <a:pt x="566" y="1297"/>
                  </a:cubicBezTo>
                  <a:cubicBezTo>
                    <a:pt x="568" y="1297"/>
                    <a:pt x="570" y="1296"/>
                    <a:pt x="570" y="1294"/>
                  </a:cubicBezTo>
                  <a:cubicBezTo>
                    <a:pt x="571" y="1293"/>
                    <a:pt x="570" y="1291"/>
                    <a:pt x="569" y="1290"/>
                  </a:cubicBezTo>
                  <a:cubicBezTo>
                    <a:pt x="563" y="1286"/>
                    <a:pt x="563" y="1286"/>
                    <a:pt x="563" y="1286"/>
                  </a:cubicBezTo>
                  <a:cubicBezTo>
                    <a:pt x="561" y="1290"/>
                    <a:pt x="561" y="1290"/>
                    <a:pt x="561" y="1290"/>
                  </a:cubicBezTo>
                  <a:cubicBezTo>
                    <a:pt x="565" y="1292"/>
                    <a:pt x="565" y="1292"/>
                    <a:pt x="565" y="1292"/>
                  </a:cubicBezTo>
                  <a:cubicBezTo>
                    <a:pt x="561" y="1290"/>
                    <a:pt x="561" y="1290"/>
                    <a:pt x="561" y="1290"/>
                  </a:cubicBezTo>
                  <a:cubicBezTo>
                    <a:pt x="563" y="1293"/>
                    <a:pt x="563" y="1293"/>
                    <a:pt x="563" y="1293"/>
                  </a:cubicBezTo>
                  <a:cubicBezTo>
                    <a:pt x="563" y="1293"/>
                    <a:pt x="564" y="1293"/>
                    <a:pt x="565" y="1292"/>
                  </a:cubicBezTo>
                  <a:cubicBezTo>
                    <a:pt x="561" y="1290"/>
                    <a:pt x="561" y="1290"/>
                    <a:pt x="561" y="1290"/>
                  </a:cubicBezTo>
                  <a:cubicBezTo>
                    <a:pt x="563" y="1293"/>
                    <a:pt x="563" y="1293"/>
                    <a:pt x="563" y="1293"/>
                  </a:cubicBezTo>
                  <a:cubicBezTo>
                    <a:pt x="561" y="1290"/>
                    <a:pt x="561" y="1290"/>
                    <a:pt x="561" y="1290"/>
                  </a:cubicBezTo>
                  <a:cubicBezTo>
                    <a:pt x="562" y="1294"/>
                    <a:pt x="562" y="1294"/>
                    <a:pt x="562" y="1294"/>
                  </a:cubicBezTo>
                  <a:cubicBezTo>
                    <a:pt x="562" y="1294"/>
                    <a:pt x="562" y="1294"/>
                    <a:pt x="563" y="1293"/>
                  </a:cubicBezTo>
                  <a:cubicBezTo>
                    <a:pt x="561" y="1290"/>
                    <a:pt x="561" y="1290"/>
                    <a:pt x="561" y="1290"/>
                  </a:cubicBezTo>
                  <a:cubicBezTo>
                    <a:pt x="562" y="1294"/>
                    <a:pt x="562" y="1294"/>
                    <a:pt x="562" y="1294"/>
                  </a:cubicBezTo>
                  <a:cubicBezTo>
                    <a:pt x="561" y="1290"/>
                    <a:pt x="561" y="1290"/>
                    <a:pt x="561" y="1290"/>
                  </a:cubicBezTo>
                  <a:cubicBezTo>
                    <a:pt x="561" y="1294"/>
                    <a:pt x="561" y="1294"/>
                    <a:pt x="561" y="1294"/>
                  </a:cubicBezTo>
                  <a:cubicBezTo>
                    <a:pt x="562" y="1294"/>
                    <a:pt x="562" y="1294"/>
                    <a:pt x="562" y="1294"/>
                  </a:cubicBezTo>
                  <a:cubicBezTo>
                    <a:pt x="561" y="1290"/>
                    <a:pt x="561" y="1290"/>
                    <a:pt x="561" y="1290"/>
                  </a:cubicBezTo>
                  <a:cubicBezTo>
                    <a:pt x="561" y="1294"/>
                    <a:pt x="561" y="1294"/>
                    <a:pt x="561" y="1294"/>
                  </a:cubicBezTo>
                  <a:cubicBezTo>
                    <a:pt x="561" y="1291"/>
                    <a:pt x="561" y="1291"/>
                    <a:pt x="561" y="1291"/>
                  </a:cubicBezTo>
                  <a:cubicBezTo>
                    <a:pt x="561" y="1294"/>
                    <a:pt x="561" y="1294"/>
                    <a:pt x="561" y="1294"/>
                  </a:cubicBezTo>
                  <a:cubicBezTo>
                    <a:pt x="561" y="1294"/>
                    <a:pt x="561" y="1294"/>
                    <a:pt x="561" y="1294"/>
                  </a:cubicBezTo>
                  <a:cubicBezTo>
                    <a:pt x="561" y="1291"/>
                    <a:pt x="561" y="1291"/>
                    <a:pt x="561" y="1291"/>
                  </a:cubicBezTo>
                  <a:cubicBezTo>
                    <a:pt x="561" y="1294"/>
                    <a:pt x="561" y="1294"/>
                    <a:pt x="561" y="1294"/>
                  </a:cubicBezTo>
                  <a:cubicBezTo>
                    <a:pt x="561" y="1292"/>
                    <a:pt x="561" y="1292"/>
                    <a:pt x="561" y="1292"/>
                  </a:cubicBezTo>
                  <a:cubicBezTo>
                    <a:pt x="561" y="1294"/>
                    <a:pt x="561" y="1294"/>
                    <a:pt x="561" y="1294"/>
                  </a:cubicBezTo>
                  <a:cubicBezTo>
                    <a:pt x="561" y="1294"/>
                    <a:pt x="561" y="1294"/>
                    <a:pt x="561" y="1294"/>
                  </a:cubicBezTo>
                  <a:cubicBezTo>
                    <a:pt x="561" y="1292"/>
                    <a:pt x="561" y="1292"/>
                    <a:pt x="561" y="1292"/>
                  </a:cubicBezTo>
                  <a:cubicBezTo>
                    <a:pt x="561" y="1294"/>
                    <a:pt x="561" y="1294"/>
                    <a:pt x="561" y="1294"/>
                  </a:cubicBezTo>
                  <a:cubicBezTo>
                    <a:pt x="561" y="1294"/>
                    <a:pt x="562" y="1294"/>
                    <a:pt x="563" y="1294"/>
                  </a:cubicBezTo>
                  <a:cubicBezTo>
                    <a:pt x="567" y="1295"/>
                    <a:pt x="574" y="1296"/>
                    <a:pt x="582" y="1297"/>
                  </a:cubicBezTo>
                  <a:cubicBezTo>
                    <a:pt x="585" y="1298"/>
                    <a:pt x="588" y="1299"/>
                    <a:pt x="591" y="1299"/>
                  </a:cubicBezTo>
                  <a:cubicBezTo>
                    <a:pt x="592" y="1299"/>
                    <a:pt x="594" y="1300"/>
                    <a:pt x="594" y="1300"/>
                  </a:cubicBezTo>
                  <a:cubicBezTo>
                    <a:pt x="595" y="1300"/>
                    <a:pt x="595" y="1300"/>
                    <a:pt x="596" y="1300"/>
                  </a:cubicBezTo>
                  <a:cubicBezTo>
                    <a:pt x="596" y="1300"/>
                    <a:pt x="596" y="1300"/>
                    <a:pt x="597" y="1300"/>
                  </a:cubicBezTo>
                  <a:cubicBezTo>
                    <a:pt x="597" y="1300"/>
                    <a:pt x="597" y="1300"/>
                    <a:pt x="597" y="1300"/>
                  </a:cubicBezTo>
                  <a:cubicBezTo>
                    <a:pt x="597" y="1300"/>
                    <a:pt x="598" y="1300"/>
                    <a:pt x="598" y="1300"/>
                  </a:cubicBezTo>
                  <a:cubicBezTo>
                    <a:pt x="599" y="1299"/>
                    <a:pt x="599" y="1299"/>
                    <a:pt x="600" y="1298"/>
                  </a:cubicBezTo>
                  <a:cubicBezTo>
                    <a:pt x="601" y="1297"/>
                    <a:pt x="601" y="1296"/>
                    <a:pt x="601" y="1295"/>
                  </a:cubicBezTo>
                  <a:cubicBezTo>
                    <a:pt x="600" y="1294"/>
                    <a:pt x="600" y="1293"/>
                    <a:pt x="599" y="1293"/>
                  </a:cubicBezTo>
                  <a:cubicBezTo>
                    <a:pt x="595" y="1290"/>
                    <a:pt x="595" y="1290"/>
                    <a:pt x="595" y="1290"/>
                  </a:cubicBezTo>
                  <a:cubicBezTo>
                    <a:pt x="593" y="1293"/>
                    <a:pt x="593" y="1293"/>
                    <a:pt x="593" y="1293"/>
                  </a:cubicBezTo>
                  <a:cubicBezTo>
                    <a:pt x="596" y="1295"/>
                    <a:pt x="596" y="1295"/>
                    <a:pt x="596" y="1295"/>
                  </a:cubicBezTo>
                  <a:cubicBezTo>
                    <a:pt x="593" y="1293"/>
                    <a:pt x="593" y="1293"/>
                    <a:pt x="593" y="1293"/>
                  </a:cubicBezTo>
                  <a:cubicBezTo>
                    <a:pt x="594" y="1297"/>
                    <a:pt x="594" y="1297"/>
                    <a:pt x="594" y="1297"/>
                  </a:cubicBezTo>
                  <a:cubicBezTo>
                    <a:pt x="595" y="1297"/>
                    <a:pt x="595" y="1296"/>
                    <a:pt x="596" y="1295"/>
                  </a:cubicBezTo>
                  <a:cubicBezTo>
                    <a:pt x="593" y="1293"/>
                    <a:pt x="593" y="1293"/>
                    <a:pt x="593" y="1293"/>
                  </a:cubicBezTo>
                  <a:cubicBezTo>
                    <a:pt x="594" y="1297"/>
                    <a:pt x="594" y="1297"/>
                    <a:pt x="594" y="1297"/>
                  </a:cubicBezTo>
                  <a:cubicBezTo>
                    <a:pt x="593" y="1294"/>
                    <a:pt x="593" y="1294"/>
                    <a:pt x="593" y="1294"/>
                  </a:cubicBezTo>
                  <a:cubicBezTo>
                    <a:pt x="593" y="1297"/>
                    <a:pt x="593" y="1297"/>
                    <a:pt x="593" y="1297"/>
                  </a:cubicBezTo>
                  <a:cubicBezTo>
                    <a:pt x="594" y="1297"/>
                    <a:pt x="594" y="1297"/>
                    <a:pt x="594" y="1297"/>
                  </a:cubicBezTo>
                  <a:cubicBezTo>
                    <a:pt x="593" y="1294"/>
                    <a:pt x="593" y="1294"/>
                    <a:pt x="593" y="1294"/>
                  </a:cubicBezTo>
                  <a:cubicBezTo>
                    <a:pt x="593" y="1297"/>
                    <a:pt x="593" y="1297"/>
                    <a:pt x="593" y="1297"/>
                  </a:cubicBezTo>
                  <a:cubicBezTo>
                    <a:pt x="593" y="1295"/>
                    <a:pt x="593" y="1295"/>
                    <a:pt x="593" y="1295"/>
                  </a:cubicBezTo>
                  <a:cubicBezTo>
                    <a:pt x="593" y="1297"/>
                    <a:pt x="593" y="1297"/>
                    <a:pt x="593" y="1297"/>
                  </a:cubicBezTo>
                  <a:cubicBezTo>
                    <a:pt x="593" y="1297"/>
                    <a:pt x="593" y="1297"/>
                    <a:pt x="593" y="1297"/>
                  </a:cubicBezTo>
                  <a:cubicBezTo>
                    <a:pt x="593" y="1295"/>
                    <a:pt x="593" y="1295"/>
                    <a:pt x="593" y="1295"/>
                  </a:cubicBezTo>
                  <a:cubicBezTo>
                    <a:pt x="593" y="1297"/>
                    <a:pt x="593" y="1297"/>
                    <a:pt x="593" y="1297"/>
                  </a:cubicBezTo>
                  <a:cubicBezTo>
                    <a:pt x="593" y="1297"/>
                    <a:pt x="593" y="1297"/>
                    <a:pt x="593" y="1297"/>
                  </a:cubicBezTo>
                  <a:cubicBezTo>
                    <a:pt x="593" y="1297"/>
                    <a:pt x="593" y="1297"/>
                    <a:pt x="593" y="1297"/>
                  </a:cubicBezTo>
                  <a:cubicBezTo>
                    <a:pt x="593" y="1297"/>
                    <a:pt x="593" y="1297"/>
                    <a:pt x="593" y="1297"/>
                  </a:cubicBezTo>
                  <a:cubicBezTo>
                    <a:pt x="593" y="1297"/>
                    <a:pt x="593" y="1297"/>
                    <a:pt x="593" y="1297"/>
                  </a:cubicBezTo>
                  <a:cubicBezTo>
                    <a:pt x="593" y="1297"/>
                    <a:pt x="593" y="1297"/>
                    <a:pt x="593" y="1297"/>
                  </a:cubicBezTo>
                  <a:cubicBezTo>
                    <a:pt x="593" y="1297"/>
                    <a:pt x="594" y="1297"/>
                    <a:pt x="595" y="1298"/>
                  </a:cubicBezTo>
                  <a:cubicBezTo>
                    <a:pt x="599" y="1298"/>
                    <a:pt x="605" y="1300"/>
                    <a:pt x="611" y="1301"/>
                  </a:cubicBezTo>
                  <a:cubicBezTo>
                    <a:pt x="617" y="1302"/>
                    <a:pt x="622" y="1303"/>
                    <a:pt x="622" y="1303"/>
                  </a:cubicBezTo>
                  <a:cubicBezTo>
                    <a:pt x="624" y="1304"/>
                    <a:pt x="626" y="1303"/>
                    <a:pt x="627" y="1301"/>
                  </a:cubicBezTo>
                  <a:cubicBezTo>
                    <a:pt x="628" y="1299"/>
                    <a:pt x="627" y="1297"/>
                    <a:pt x="625" y="1296"/>
                  </a:cubicBezTo>
                  <a:cubicBezTo>
                    <a:pt x="617" y="1291"/>
                    <a:pt x="617" y="1291"/>
                    <a:pt x="617" y="1291"/>
                  </a:cubicBezTo>
                  <a:cubicBezTo>
                    <a:pt x="615" y="1294"/>
                    <a:pt x="615" y="1294"/>
                    <a:pt x="615" y="1294"/>
                  </a:cubicBezTo>
                  <a:cubicBezTo>
                    <a:pt x="614" y="1298"/>
                    <a:pt x="614" y="1298"/>
                    <a:pt x="614" y="1298"/>
                  </a:cubicBezTo>
                  <a:cubicBezTo>
                    <a:pt x="652" y="1304"/>
                    <a:pt x="652" y="1304"/>
                    <a:pt x="652" y="1304"/>
                  </a:cubicBezTo>
                  <a:cubicBezTo>
                    <a:pt x="654" y="1304"/>
                    <a:pt x="656" y="1303"/>
                    <a:pt x="657" y="1302"/>
                  </a:cubicBezTo>
                  <a:cubicBezTo>
                    <a:pt x="657" y="1300"/>
                    <a:pt x="657" y="1298"/>
                    <a:pt x="655" y="1297"/>
                  </a:cubicBezTo>
                  <a:cubicBezTo>
                    <a:pt x="652" y="1295"/>
                    <a:pt x="652" y="1295"/>
                    <a:pt x="652" y="1295"/>
                  </a:cubicBezTo>
                  <a:cubicBezTo>
                    <a:pt x="650" y="1298"/>
                    <a:pt x="650" y="1298"/>
                    <a:pt x="650" y="1298"/>
                  </a:cubicBezTo>
                  <a:cubicBezTo>
                    <a:pt x="650" y="1302"/>
                    <a:pt x="650" y="1302"/>
                    <a:pt x="650" y="1302"/>
                  </a:cubicBezTo>
                  <a:cubicBezTo>
                    <a:pt x="677" y="1306"/>
                    <a:pt x="677" y="1306"/>
                    <a:pt x="677" y="1306"/>
                  </a:cubicBezTo>
                  <a:cubicBezTo>
                    <a:pt x="678" y="1306"/>
                    <a:pt x="680" y="1305"/>
                    <a:pt x="681" y="1303"/>
                  </a:cubicBezTo>
                  <a:cubicBezTo>
                    <a:pt x="681" y="1301"/>
                    <a:pt x="681" y="1299"/>
                    <a:pt x="679" y="1298"/>
                  </a:cubicBezTo>
                  <a:cubicBezTo>
                    <a:pt x="676" y="1297"/>
                    <a:pt x="676" y="1297"/>
                    <a:pt x="676" y="1297"/>
                  </a:cubicBezTo>
                  <a:cubicBezTo>
                    <a:pt x="674" y="1300"/>
                    <a:pt x="674" y="1300"/>
                    <a:pt x="674" y="1300"/>
                  </a:cubicBezTo>
                  <a:cubicBezTo>
                    <a:pt x="678" y="1302"/>
                    <a:pt x="678" y="1302"/>
                    <a:pt x="678" y="1302"/>
                  </a:cubicBezTo>
                  <a:cubicBezTo>
                    <a:pt x="674" y="1300"/>
                    <a:pt x="674" y="1300"/>
                    <a:pt x="674" y="1300"/>
                  </a:cubicBezTo>
                  <a:cubicBezTo>
                    <a:pt x="676" y="1304"/>
                    <a:pt x="676" y="1304"/>
                    <a:pt x="676" y="1304"/>
                  </a:cubicBezTo>
                  <a:cubicBezTo>
                    <a:pt x="677" y="1303"/>
                    <a:pt x="677" y="1303"/>
                    <a:pt x="678" y="1302"/>
                  </a:cubicBezTo>
                  <a:cubicBezTo>
                    <a:pt x="674" y="1300"/>
                    <a:pt x="674" y="1300"/>
                    <a:pt x="674" y="1300"/>
                  </a:cubicBezTo>
                  <a:cubicBezTo>
                    <a:pt x="676" y="1304"/>
                    <a:pt x="676" y="1304"/>
                    <a:pt x="676" y="1304"/>
                  </a:cubicBezTo>
                  <a:cubicBezTo>
                    <a:pt x="674" y="1300"/>
                    <a:pt x="674" y="1300"/>
                    <a:pt x="674" y="1300"/>
                  </a:cubicBezTo>
                  <a:cubicBezTo>
                    <a:pt x="675" y="1304"/>
                    <a:pt x="675" y="1304"/>
                    <a:pt x="675" y="1304"/>
                  </a:cubicBezTo>
                  <a:cubicBezTo>
                    <a:pt x="676" y="1304"/>
                    <a:pt x="676" y="1304"/>
                    <a:pt x="676" y="1304"/>
                  </a:cubicBezTo>
                  <a:cubicBezTo>
                    <a:pt x="674" y="1300"/>
                    <a:pt x="674" y="1300"/>
                    <a:pt x="674" y="1300"/>
                  </a:cubicBezTo>
                  <a:cubicBezTo>
                    <a:pt x="675" y="1304"/>
                    <a:pt x="675" y="1304"/>
                    <a:pt x="675" y="1304"/>
                  </a:cubicBezTo>
                  <a:cubicBezTo>
                    <a:pt x="675" y="1301"/>
                    <a:pt x="675" y="1301"/>
                    <a:pt x="675" y="1301"/>
                  </a:cubicBezTo>
                  <a:cubicBezTo>
                    <a:pt x="675" y="1304"/>
                    <a:pt x="675" y="1304"/>
                    <a:pt x="675" y="1304"/>
                  </a:cubicBezTo>
                  <a:cubicBezTo>
                    <a:pt x="675" y="1304"/>
                    <a:pt x="675" y="1304"/>
                    <a:pt x="675" y="1304"/>
                  </a:cubicBezTo>
                  <a:cubicBezTo>
                    <a:pt x="675" y="1301"/>
                    <a:pt x="675" y="1301"/>
                    <a:pt x="675" y="1301"/>
                  </a:cubicBezTo>
                  <a:cubicBezTo>
                    <a:pt x="675" y="1304"/>
                    <a:pt x="675" y="1304"/>
                    <a:pt x="675" y="1304"/>
                  </a:cubicBezTo>
                  <a:cubicBezTo>
                    <a:pt x="675" y="1304"/>
                    <a:pt x="676" y="1304"/>
                    <a:pt x="677" y="1304"/>
                  </a:cubicBezTo>
                  <a:cubicBezTo>
                    <a:pt x="682" y="1305"/>
                    <a:pt x="691" y="1306"/>
                    <a:pt x="699" y="1307"/>
                  </a:cubicBezTo>
                  <a:cubicBezTo>
                    <a:pt x="703" y="1308"/>
                    <a:pt x="707" y="1308"/>
                    <a:pt x="710" y="1309"/>
                  </a:cubicBezTo>
                  <a:cubicBezTo>
                    <a:pt x="711" y="1309"/>
                    <a:pt x="712" y="1309"/>
                    <a:pt x="713" y="1309"/>
                  </a:cubicBezTo>
                  <a:cubicBezTo>
                    <a:pt x="713" y="1309"/>
                    <a:pt x="714" y="1309"/>
                    <a:pt x="714" y="1309"/>
                  </a:cubicBezTo>
                  <a:cubicBezTo>
                    <a:pt x="714" y="1310"/>
                    <a:pt x="714" y="1310"/>
                    <a:pt x="714" y="1310"/>
                  </a:cubicBezTo>
                  <a:cubicBezTo>
                    <a:pt x="714" y="1310"/>
                    <a:pt x="714" y="1310"/>
                    <a:pt x="714" y="1310"/>
                  </a:cubicBezTo>
                  <a:cubicBezTo>
                    <a:pt x="715" y="1310"/>
                    <a:pt x="715" y="1310"/>
                    <a:pt x="715" y="1310"/>
                  </a:cubicBezTo>
                  <a:cubicBezTo>
                    <a:pt x="717" y="1310"/>
                    <a:pt x="718" y="1308"/>
                    <a:pt x="719" y="1307"/>
                  </a:cubicBezTo>
                  <a:cubicBezTo>
                    <a:pt x="719" y="1305"/>
                    <a:pt x="719" y="1303"/>
                    <a:pt x="717" y="1302"/>
                  </a:cubicBezTo>
                  <a:cubicBezTo>
                    <a:pt x="714" y="1300"/>
                    <a:pt x="714" y="1300"/>
                    <a:pt x="714" y="1300"/>
                  </a:cubicBezTo>
                  <a:cubicBezTo>
                    <a:pt x="712" y="1303"/>
                    <a:pt x="712" y="1303"/>
                    <a:pt x="712" y="1303"/>
                  </a:cubicBezTo>
                  <a:cubicBezTo>
                    <a:pt x="712" y="1307"/>
                    <a:pt x="712" y="1307"/>
                    <a:pt x="712" y="1307"/>
                  </a:cubicBezTo>
                  <a:cubicBezTo>
                    <a:pt x="712" y="1304"/>
                    <a:pt x="712" y="1304"/>
                    <a:pt x="712" y="1304"/>
                  </a:cubicBezTo>
                  <a:cubicBezTo>
                    <a:pt x="711" y="1307"/>
                    <a:pt x="711" y="1307"/>
                    <a:pt x="711" y="1307"/>
                  </a:cubicBezTo>
                  <a:cubicBezTo>
                    <a:pt x="711" y="1307"/>
                    <a:pt x="711" y="1307"/>
                    <a:pt x="712" y="1307"/>
                  </a:cubicBezTo>
                  <a:cubicBezTo>
                    <a:pt x="712" y="1304"/>
                    <a:pt x="712" y="1304"/>
                    <a:pt x="712" y="1304"/>
                  </a:cubicBezTo>
                  <a:cubicBezTo>
                    <a:pt x="711" y="1307"/>
                    <a:pt x="711" y="1307"/>
                    <a:pt x="711" y="1307"/>
                  </a:cubicBezTo>
                  <a:cubicBezTo>
                    <a:pt x="711" y="1307"/>
                    <a:pt x="711" y="1307"/>
                    <a:pt x="711" y="1307"/>
                  </a:cubicBezTo>
                  <a:cubicBezTo>
                    <a:pt x="712" y="1308"/>
                    <a:pt x="718" y="1308"/>
                    <a:pt x="725" y="1309"/>
                  </a:cubicBezTo>
                  <a:cubicBezTo>
                    <a:pt x="728" y="1310"/>
                    <a:pt x="732" y="1310"/>
                    <a:pt x="735" y="1310"/>
                  </a:cubicBezTo>
                  <a:cubicBezTo>
                    <a:pt x="736" y="1311"/>
                    <a:pt x="737" y="1311"/>
                    <a:pt x="738" y="1311"/>
                  </a:cubicBezTo>
                  <a:cubicBezTo>
                    <a:pt x="739" y="1311"/>
                    <a:pt x="740" y="1311"/>
                    <a:pt x="741" y="1311"/>
                  </a:cubicBezTo>
                  <a:cubicBezTo>
                    <a:pt x="741" y="1311"/>
                    <a:pt x="741" y="1311"/>
                    <a:pt x="742" y="1311"/>
                  </a:cubicBezTo>
                  <a:cubicBezTo>
                    <a:pt x="742" y="1311"/>
                    <a:pt x="742" y="1311"/>
                    <a:pt x="743" y="1311"/>
                  </a:cubicBezTo>
                  <a:cubicBezTo>
                    <a:pt x="743" y="1311"/>
                    <a:pt x="743" y="1311"/>
                    <a:pt x="743" y="1310"/>
                  </a:cubicBezTo>
                  <a:cubicBezTo>
                    <a:pt x="744" y="1310"/>
                    <a:pt x="744" y="1310"/>
                    <a:pt x="745" y="1309"/>
                  </a:cubicBezTo>
                  <a:cubicBezTo>
                    <a:pt x="745" y="1308"/>
                    <a:pt x="746" y="1307"/>
                    <a:pt x="745" y="1306"/>
                  </a:cubicBezTo>
                  <a:cubicBezTo>
                    <a:pt x="745" y="1305"/>
                    <a:pt x="744" y="1304"/>
                    <a:pt x="744" y="1304"/>
                  </a:cubicBezTo>
                  <a:cubicBezTo>
                    <a:pt x="740" y="1301"/>
                    <a:pt x="740" y="1301"/>
                    <a:pt x="740" y="1301"/>
                  </a:cubicBezTo>
                  <a:cubicBezTo>
                    <a:pt x="737" y="1304"/>
                    <a:pt x="737" y="1304"/>
                    <a:pt x="737" y="1304"/>
                  </a:cubicBezTo>
                  <a:cubicBezTo>
                    <a:pt x="737" y="1308"/>
                    <a:pt x="737" y="1308"/>
                    <a:pt x="737" y="1308"/>
                  </a:cubicBezTo>
                  <a:cubicBezTo>
                    <a:pt x="777" y="1316"/>
                    <a:pt x="777" y="1316"/>
                    <a:pt x="777" y="1316"/>
                  </a:cubicBezTo>
                  <a:cubicBezTo>
                    <a:pt x="779" y="1317"/>
                    <a:pt x="781" y="1316"/>
                    <a:pt x="781" y="1314"/>
                  </a:cubicBezTo>
                  <a:cubicBezTo>
                    <a:pt x="782" y="1312"/>
                    <a:pt x="781" y="1310"/>
                    <a:pt x="780" y="1309"/>
                  </a:cubicBezTo>
                  <a:cubicBezTo>
                    <a:pt x="770" y="1303"/>
                    <a:pt x="770" y="1303"/>
                    <a:pt x="770" y="1303"/>
                  </a:cubicBezTo>
                  <a:cubicBezTo>
                    <a:pt x="768" y="1306"/>
                    <a:pt x="768" y="1306"/>
                    <a:pt x="768" y="1306"/>
                  </a:cubicBezTo>
                  <a:cubicBezTo>
                    <a:pt x="768" y="1310"/>
                    <a:pt x="768" y="1310"/>
                    <a:pt x="768" y="1310"/>
                  </a:cubicBezTo>
                  <a:cubicBezTo>
                    <a:pt x="768" y="1310"/>
                    <a:pt x="774" y="1310"/>
                    <a:pt x="779" y="1310"/>
                  </a:cubicBezTo>
                  <a:cubicBezTo>
                    <a:pt x="781" y="1310"/>
                    <a:pt x="784" y="1310"/>
                    <a:pt x="786" y="1309"/>
                  </a:cubicBezTo>
                  <a:cubicBezTo>
                    <a:pt x="787" y="1309"/>
                    <a:pt x="788" y="1309"/>
                    <a:pt x="788" y="1309"/>
                  </a:cubicBezTo>
                  <a:cubicBezTo>
                    <a:pt x="789" y="1309"/>
                    <a:pt x="789" y="1309"/>
                    <a:pt x="789" y="1309"/>
                  </a:cubicBezTo>
                  <a:cubicBezTo>
                    <a:pt x="790" y="1309"/>
                    <a:pt x="790" y="1309"/>
                    <a:pt x="790" y="1309"/>
                  </a:cubicBezTo>
                  <a:cubicBezTo>
                    <a:pt x="791" y="1309"/>
                    <a:pt x="791" y="1309"/>
                    <a:pt x="791" y="1309"/>
                  </a:cubicBezTo>
                  <a:cubicBezTo>
                    <a:pt x="791" y="1308"/>
                    <a:pt x="791" y="1308"/>
                    <a:pt x="791" y="1308"/>
                  </a:cubicBezTo>
                  <a:cubicBezTo>
                    <a:pt x="791" y="1308"/>
                    <a:pt x="792" y="1308"/>
                    <a:pt x="792" y="1307"/>
                  </a:cubicBezTo>
                  <a:cubicBezTo>
                    <a:pt x="793" y="1305"/>
                    <a:pt x="793" y="1303"/>
                    <a:pt x="791" y="1302"/>
                  </a:cubicBezTo>
                  <a:cubicBezTo>
                    <a:pt x="789" y="1300"/>
                    <a:pt x="789" y="1300"/>
                    <a:pt x="789" y="1300"/>
                  </a:cubicBezTo>
                  <a:cubicBezTo>
                    <a:pt x="793" y="1292"/>
                    <a:pt x="793" y="1292"/>
                    <a:pt x="793" y="1292"/>
                  </a:cubicBezTo>
                  <a:cubicBezTo>
                    <a:pt x="794" y="1291"/>
                    <a:pt x="793" y="1288"/>
                    <a:pt x="792" y="1287"/>
                  </a:cubicBezTo>
                  <a:cubicBezTo>
                    <a:pt x="788" y="1285"/>
                    <a:pt x="788" y="1285"/>
                    <a:pt x="788" y="1285"/>
                  </a:cubicBezTo>
                  <a:cubicBezTo>
                    <a:pt x="786" y="1288"/>
                    <a:pt x="786" y="1288"/>
                    <a:pt x="786" y="1288"/>
                  </a:cubicBezTo>
                  <a:cubicBezTo>
                    <a:pt x="789" y="1290"/>
                    <a:pt x="789" y="1290"/>
                    <a:pt x="789" y="1290"/>
                  </a:cubicBezTo>
                  <a:cubicBezTo>
                    <a:pt x="790" y="1290"/>
                    <a:pt x="790" y="1290"/>
                    <a:pt x="790" y="1290"/>
                  </a:cubicBezTo>
                  <a:cubicBezTo>
                    <a:pt x="790" y="1289"/>
                    <a:pt x="790" y="1289"/>
                    <a:pt x="790" y="1289"/>
                  </a:cubicBezTo>
                  <a:cubicBezTo>
                    <a:pt x="790" y="1288"/>
                    <a:pt x="791" y="1284"/>
                    <a:pt x="793" y="1281"/>
                  </a:cubicBezTo>
                  <a:cubicBezTo>
                    <a:pt x="794" y="1277"/>
                    <a:pt x="795" y="1274"/>
                    <a:pt x="795" y="1274"/>
                  </a:cubicBezTo>
                  <a:cubicBezTo>
                    <a:pt x="795" y="1272"/>
                    <a:pt x="794" y="1270"/>
                    <a:pt x="793" y="1269"/>
                  </a:cubicBezTo>
                  <a:cubicBezTo>
                    <a:pt x="791" y="1268"/>
                    <a:pt x="791" y="1268"/>
                    <a:pt x="791" y="1268"/>
                  </a:cubicBezTo>
                  <a:cubicBezTo>
                    <a:pt x="789" y="1272"/>
                    <a:pt x="789" y="1272"/>
                    <a:pt x="789" y="1272"/>
                  </a:cubicBezTo>
                  <a:cubicBezTo>
                    <a:pt x="793" y="1272"/>
                    <a:pt x="793" y="1272"/>
                    <a:pt x="793" y="1272"/>
                  </a:cubicBezTo>
                  <a:cubicBezTo>
                    <a:pt x="794" y="1257"/>
                    <a:pt x="794" y="1257"/>
                    <a:pt x="794" y="1257"/>
                  </a:cubicBezTo>
                  <a:cubicBezTo>
                    <a:pt x="794" y="1256"/>
                    <a:pt x="793" y="1255"/>
                    <a:pt x="792" y="1254"/>
                  </a:cubicBezTo>
                  <a:cubicBezTo>
                    <a:pt x="790" y="1253"/>
                    <a:pt x="790" y="1253"/>
                    <a:pt x="790" y="1253"/>
                  </a:cubicBezTo>
                  <a:cubicBezTo>
                    <a:pt x="788" y="1256"/>
                    <a:pt x="788" y="1256"/>
                    <a:pt x="788" y="1256"/>
                  </a:cubicBezTo>
                  <a:cubicBezTo>
                    <a:pt x="792" y="1257"/>
                    <a:pt x="792" y="1257"/>
                    <a:pt x="792" y="1257"/>
                  </a:cubicBezTo>
                  <a:cubicBezTo>
                    <a:pt x="796" y="1242"/>
                    <a:pt x="796" y="1242"/>
                    <a:pt x="796" y="1242"/>
                  </a:cubicBezTo>
                  <a:cubicBezTo>
                    <a:pt x="797" y="1240"/>
                    <a:pt x="796" y="1239"/>
                    <a:pt x="795" y="1238"/>
                  </a:cubicBezTo>
                  <a:cubicBezTo>
                    <a:pt x="792" y="1236"/>
                    <a:pt x="792" y="1236"/>
                    <a:pt x="792" y="1236"/>
                  </a:cubicBezTo>
                  <a:cubicBezTo>
                    <a:pt x="790" y="1239"/>
                    <a:pt x="790" y="1239"/>
                    <a:pt x="790" y="1239"/>
                  </a:cubicBezTo>
                  <a:cubicBezTo>
                    <a:pt x="793" y="1242"/>
                    <a:pt x="793" y="1242"/>
                    <a:pt x="793" y="1242"/>
                  </a:cubicBezTo>
                  <a:cubicBezTo>
                    <a:pt x="799" y="1232"/>
                    <a:pt x="799" y="1232"/>
                    <a:pt x="799" y="1232"/>
                  </a:cubicBezTo>
                  <a:cubicBezTo>
                    <a:pt x="800" y="1231"/>
                    <a:pt x="800" y="1230"/>
                    <a:pt x="800" y="1229"/>
                  </a:cubicBezTo>
                  <a:cubicBezTo>
                    <a:pt x="800" y="1228"/>
                    <a:pt x="799" y="1227"/>
                    <a:pt x="798" y="1227"/>
                  </a:cubicBezTo>
                  <a:cubicBezTo>
                    <a:pt x="797" y="1225"/>
                    <a:pt x="797" y="1225"/>
                    <a:pt x="797" y="1225"/>
                  </a:cubicBezTo>
                  <a:cubicBezTo>
                    <a:pt x="794" y="1229"/>
                    <a:pt x="794" y="1229"/>
                    <a:pt x="794" y="1229"/>
                  </a:cubicBezTo>
                  <a:cubicBezTo>
                    <a:pt x="798" y="1230"/>
                    <a:pt x="798" y="1230"/>
                    <a:pt x="798" y="1230"/>
                  </a:cubicBezTo>
                  <a:cubicBezTo>
                    <a:pt x="803" y="1220"/>
                    <a:pt x="803" y="1220"/>
                    <a:pt x="803" y="1220"/>
                  </a:cubicBezTo>
                  <a:cubicBezTo>
                    <a:pt x="803" y="1218"/>
                    <a:pt x="803" y="1216"/>
                    <a:pt x="801" y="1215"/>
                  </a:cubicBezTo>
                  <a:cubicBezTo>
                    <a:pt x="800" y="1214"/>
                    <a:pt x="800" y="1214"/>
                    <a:pt x="800" y="1214"/>
                  </a:cubicBezTo>
                  <a:cubicBezTo>
                    <a:pt x="804" y="1209"/>
                    <a:pt x="804" y="1209"/>
                    <a:pt x="804" y="1209"/>
                  </a:cubicBezTo>
                  <a:cubicBezTo>
                    <a:pt x="805" y="1208"/>
                    <a:pt x="805" y="1207"/>
                    <a:pt x="805" y="1206"/>
                  </a:cubicBezTo>
                  <a:cubicBezTo>
                    <a:pt x="804" y="1205"/>
                    <a:pt x="804" y="1204"/>
                    <a:pt x="803" y="1203"/>
                  </a:cubicBezTo>
                  <a:cubicBezTo>
                    <a:pt x="802" y="1203"/>
                    <a:pt x="802" y="1203"/>
                    <a:pt x="802" y="1203"/>
                  </a:cubicBezTo>
                  <a:cubicBezTo>
                    <a:pt x="800" y="1206"/>
                    <a:pt x="800" y="1206"/>
                    <a:pt x="800" y="1206"/>
                  </a:cubicBezTo>
                  <a:cubicBezTo>
                    <a:pt x="803" y="1208"/>
                    <a:pt x="803" y="1208"/>
                    <a:pt x="803" y="1208"/>
                  </a:cubicBezTo>
                  <a:cubicBezTo>
                    <a:pt x="803" y="1208"/>
                    <a:pt x="804" y="1207"/>
                    <a:pt x="804" y="1207"/>
                  </a:cubicBezTo>
                  <a:cubicBezTo>
                    <a:pt x="804" y="1207"/>
                    <a:pt x="804" y="1206"/>
                    <a:pt x="804" y="1206"/>
                  </a:cubicBezTo>
                  <a:cubicBezTo>
                    <a:pt x="804" y="1206"/>
                    <a:pt x="804" y="1206"/>
                    <a:pt x="804" y="1206"/>
                  </a:cubicBezTo>
                  <a:cubicBezTo>
                    <a:pt x="804" y="1205"/>
                    <a:pt x="804" y="1203"/>
                    <a:pt x="804" y="1202"/>
                  </a:cubicBezTo>
                  <a:cubicBezTo>
                    <a:pt x="803" y="1199"/>
                    <a:pt x="803" y="1196"/>
                    <a:pt x="803" y="1193"/>
                  </a:cubicBezTo>
                  <a:cubicBezTo>
                    <a:pt x="803" y="1192"/>
                    <a:pt x="803" y="1190"/>
                    <a:pt x="803" y="1190"/>
                  </a:cubicBezTo>
                  <a:cubicBezTo>
                    <a:pt x="803" y="1189"/>
                    <a:pt x="803" y="1189"/>
                    <a:pt x="803" y="1188"/>
                  </a:cubicBezTo>
                  <a:cubicBezTo>
                    <a:pt x="803" y="1188"/>
                    <a:pt x="803" y="1188"/>
                    <a:pt x="803" y="1188"/>
                  </a:cubicBezTo>
                  <a:cubicBezTo>
                    <a:pt x="803" y="1188"/>
                    <a:pt x="803" y="1188"/>
                    <a:pt x="803" y="1188"/>
                  </a:cubicBezTo>
                  <a:cubicBezTo>
                    <a:pt x="799" y="1188"/>
                    <a:pt x="799" y="1188"/>
                    <a:pt x="799" y="1188"/>
                  </a:cubicBezTo>
                  <a:cubicBezTo>
                    <a:pt x="803" y="1188"/>
                    <a:pt x="803" y="1188"/>
                    <a:pt x="803" y="1188"/>
                  </a:cubicBezTo>
                  <a:cubicBezTo>
                    <a:pt x="803" y="1188"/>
                    <a:pt x="803" y="1188"/>
                    <a:pt x="803" y="1188"/>
                  </a:cubicBezTo>
                  <a:cubicBezTo>
                    <a:pt x="799" y="1188"/>
                    <a:pt x="799" y="1188"/>
                    <a:pt x="799" y="1188"/>
                  </a:cubicBezTo>
                  <a:cubicBezTo>
                    <a:pt x="803" y="1188"/>
                    <a:pt x="803" y="1188"/>
                    <a:pt x="803" y="1188"/>
                  </a:cubicBezTo>
                  <a:cubicBezTo>
                    <a:pt x="799" y="1188"/>
                    <a:pt x="799" y="1188"/>
                    <a:pt x="799" y="1188"/>
                  </a:cubicBezTo>
                  <a:cubicBezTo>
                    <a:pt x="803" y="1189"/>
                    <a:pt x="803" y="1189"/>
                    <a:pt x="803" y="1189"/>
                  </a:cubicBezTo>
                  <a:cubicBezTo>
                    <a:pt x="803" y="1188"/>
                    <a:pt x="803" y="1188"/>
                    <a:pt x="803" y="1188"/>
                  </a:cubicBezTo>
                  <a:cubicBezTo>
                    <a:pt x="799" y="1188"/>
                    <a:pt x="799" y="1188"/>
                    <a:pt x="799" y="1188"/>
                  </a:cubicBezTo>
                  <a:cubicBezTo>
                    <a:pt x="803" y="1189"/>
                    <a:pt x="803" y="1189"/>
                    <a:pt x="803" y="1189"/>
                  </a:cubicBezTo>
                  <a:cubicBezTo>
                    <a:pt x="799" y="1188"/>
                    <a:pt x="799" y="1188"/>
                    <a:pt x="799" y="1188"/>
                  </a:cubicBezTo>
                  <a:cubicBezTo>
                    <a:pt x="802" y="1190"/>
                    <a:pt x="802" y="1190"/>
                    <a:pt x="802" y="1190"/>
                  </a:cubicBezTo>
                  <a:cubicBezTo>
                    <a:pt x="803" y="1189"/>
                    <a:pt x="803" y="1189"/>
                    <a:pt x="803" y="1189"/>
                  </a:cubicBezTo>
                  <a:cubicBezTo>
                    <a:pt x="799" y="1188"/>
                    <a:pt x="799" y="1188"/>
                    <a:pt x="799" y="1188"/>
                  </a:cubicBezTo>
                  <a:cubicBezTo>
                    <a:pt x="802" y="1190"/>
                    <a:pt x="802" y="1190"/>
                    <a:pt x="802" y="1190"/>
                  </a:cubicBezTo>
                  <a:cubicBezTo>
                    <a:pt x="799" y="1188"/>
                    <a:pt x="799" y="1188"/>
                    <a:pt x="799" y="1188"/>
                  </a:cubicBezTo>
                  <a:cubicBezTo>
                    <a:pt x="801" y="1191"/>
                    <a:pt x="801" y="1191"/>
                    <a:pt x="801" y="1191"/>
                  </a:cubicBezTo>
                  <a:cubicBezTo>
                    <a:pt x="802" y="1190"/>
                    <a:pt x="802" y="1190"/>
                    <a:pt x="802" y="1190"/>
                  </a:cubicBezTo>
                  <a:cubicBezTo>
                    <a:pt x="799" y="1188"/>
                    <a:pt x="799" y="1188"/>
                    <a:pt x="799" y="1188"/>
                  </a:cubicBezTo>
                  <a:cubicBezTo>
                    <a:pt x="801" y="1191"/>
                    <a:pt x="801" y="1191"/>
                    <a:pt x="801" y="1191"/>
                  </a:cubicBezTo>
                  <a:cubicBezTo>
                    <a:pt x="802" y="1190"/>
                    <a:pt x="803" y="1189"/>
                    <a:pt x="803" y="1188"/>
                  </a:cubicBezTo>
                  <a:cubicBezTo>
                    <a:pt x="803" y="1187"/>
                    <a:pt x="802" y="1185"/>
                    <a:pt x="801" y="1185"/>
                  </a:cubicBezTo>
                  <a:cubicBezTo>
                    <a:pt x="799" y="1183"/>
                    <a:pt x="799" y="1183"/>
                    <a:pt x="799" y="1183"/>
                  </a:cubicBezTo>
                  <a:cubicBezTo>
                    <a:pt x="797" y="1187"/>
                    <a:pt x="797" y="1187"/>
                    <a:pt x="797" y="1187"/>
                  </a:cubicBezTo>
                  <a:cubicBezTo>
                    <a:pt x="799" y="1189"/>
                    <a:pt x="799" y="1189"/>
                    <a:pt x="799" y="1189"/>
                  </a:cubicBezTo>
                  <a:cubicBezTo>
                    <a:pt x="807" y="1181"/>
                    <a:pt x="807" y="1181"/>
                    <a:pt x="807" y="1181"/>
                  </a:cubicBezTo>
                  <a:cubicBezTo>
                    <a:pt x="808" y="1180"/>
                    <a:pt x="809" y="1179"/>
                    <a:pt x="808" y="1178"/>
                  </a:cubicBezTo>
                  <a:cubicBezTo>
                    <a:pt x="808" y="1176"/>
                    <a:pt x="808" y="1175"/>
                    <a:pt x="807" y="1175"/>
                  </a:cubicBezTo>
                  <a:cubicBezTo>
                    <a:pt x="806" y="1175"/>
                    <a:pt x="806" y="1175"/>
                    <a:pt x="806" y="1175"/>
                  </a:cubicBezTo>
                  <a:cubicBezTo>
                    <a:pt x="804" y="1178"/>
                    <a:pt x="804" y="1178"/>
                    <a:pt x="804" y="1178"/>
                  </a:cubicBezTo>
                  <a:cubicBezTo>
                    <a:pt x="808" y="1178"/>
                    <a:pt x="808" y="1178"/>
                    <a:pt x="808" y="1178"/>
                  </a:cubicBezTo>
                  <a:cubicBezTo>
                    <a:pt x="810" y="1163"/>
                    <a:pt x="810" y="1163"/>
                    <a:pt x="810" y="1163"/>
                  </a:cubicBezTo>
                  <a:cubicBezTo>
                    <a:pt x="810" y="1162"/>
                    <a:pt x="809" y="1160"/>
                    <a:pt x="808" y="1160"/>
                  </a:cubicBezTo>
                  <a:cubicBezTo>
                    <a:pt x="806" y="1159"/>
                    <a:pt x="806" y="1159"/>
                    <a:pt x="806" y="1159"/>
                  </a:cubicBezTo>
                  <a:cubicBezTo>
                    <a:pt x="804" y="1162"/>
                    <a:pt x="804" y="1162"/>
                    <a:pt x="804" y="1162"/>
                  </a:cubicBezTo>
                  <a:cubicBezTo>
                    <a:pt x="808" y="1163"/>
                    <a:pt x="808" y="1163"/>
                    <a:pt x="808" y="1163"/>
                  </a:cubicBezTo>
                  <a:cubicBezTo>
                    <a:pt x="811" y="1145"/>
                    <a:pt x="811" y="1145"/>
                    <a:pt x="811" y="1145"/>
                  </a:cubicBezTo>
                  <a:cubicBezTo>
                    <a:pt x="811" y="1143"/>
                    <a:pt x="811" y="1142"/>
                    <a:pt x="809" y="1141"/>
                  </a:cubicBezTo>
                  <a:cubicBezTo>
                    <a:pt x="807" y="1140"/>
                    <a:pt x="807" y="1140"/>
                    <a:pt x="807" y="1140"/>
                  </a:cubicBezTo>
                  <a:cubicBezTo>
                    <a:pt x="805" y="1143"/>
                    <a:pt x="805" y="1143"/>
                    <a:pt x="805" y="1143"/>
                  </a:cubicBezTo>
                  <a:cubicBezTo>
                    <a:pt x="809" y="1145"/>
                    <a:pt x="809" y="1145"/>
                    <a:pt x="809" y="1145"/>
                  </a:cubicBezTo>
                  <a:cubicBezTo>
                    <a:pt x="814" y="1136"/>
                    <a:pt x="814" y="1136"/>
                    <a:pt x="814" y="1136"/>
                  </a:cubicBezTo>
                  <a:cubicBezTo>
                    <a:pt x="815" y="1134"/>
                    <a:pt x="814" y="1132"/>
                    <a:pt x="812" y="1131"/>
                  </a:cubicBezTo>
                  <a:cubicBezTo>
                    <a:pt x="812" y="1130"/>
                    <a:pt x="812" y="1130"/>
                    <a:pt x="812" y="1130"/>
                  </a:cubicBezTo>
                  <a:cubicBezTo>
                    <a:pt x="815" y="1116"/>
                    <a:pt x="815" y="1116"/>
                    <a:pt x="815" y="1116"/>
                  </a:cubicBezTo>
                  <a:cubicBezTo>
                    <a:pt x="815" y="1114"/>
                    <a:pt x="814" y="1113"/>
                    <a:pt x="813" y="1112"/>
                  </a:cubicBezTo>
                  <a:cubicBezTo>
                    <a:pt x="811" y="1111"/>
                    <a:pt x="811" y="1111"/>
                    <a:pt x="811" y="1111"/>
                  </a:cubicBezTo>
                  <a:cubicBezTo>
                    <a:pt x="809" y="1114"/>
                    <a:pt x="809" y="1114"/>
                    <a:pt x="809" y="1114"/>
                  </a:cubicBezTo>
                  <a:cubicBezTo>
                    <a:pt x="812" y="1116"/>
                    <a:pt x="812" y="1116"/>
                    <a:pt x="812" y="1116"/>
                  </a:cubicBezTo>
                  <a:cubicBezTo>
                    <a:pt x="819" y="1107"/>
                    <a:pt x="819" y="1107"/>
                    <a:pt x="819" y="1107"/>
                  </a:cubicBezTo>
                  <a:cubicBezTo>
                    <a:pt x="819" y="1106"/>
                    <a:pt x="820" y="1105"/>
                    <a:pt x="819" y="1104"/>
                  </a:cubicBezTo>
                  <a:cubicBezTo>
                    <a:pt x="819" y="1103"/>
                    <a:pt x="819" y="1102"/>
                    <a:pt x="818" y="1101"/>
                  </a:cubicBezTo>
                  <a:cubicBezTo>
                    <a:pt x="810" y="1096"/>
                    <a:pt x="810" y="1096"/>
                    <a:pt x="810" y="1096"/>
                  </a:cubicBezTo>
                  <a:cubicBezTo>
                    <a:pt x="807" y="1100"/>
                    <a:pt x="807" y="1100"/>
                    <a:pt x="807" y="1100"/>
                  </a:cubicBezTo>
                  <a:cubicBezTo>
                    <a:pt x="811" y="1102"/>
                    <a:pt x="811" y="1102"/>
                    <a:pt x="811" y="1102"/>
                  </a:cubicBezTo>
                  <a:cubicBezTo>
                    <a:pt x="808" y="1100"/>
                    <a:pt x="808" y="1100"/>
                    <a:pt x="808" y="1100"/>
                  </a:cubicBezTo>
                  <a:cubicBezTo>
                    <a:pt x="811" y="1102"/>
                    <a:pt x="811" y="1102"/>
                    <a:pt x="811" y="1102"/>
                  </a:cubicBezTo>
                  <a:cubicBezTo>
                    <a:pt x="811" y="1102"/>
                    <a:pt x="811" y="1102"/>
                    <a:pt x="811" y="1102"/>
                  </a:cubicBezTo>
                  <a:cubicBezTo>
                    <a:pt x="808" y="1100"/>
                    <a:pt x="808" y="1100"/>
                    <a:pt x="808" y="1100"/>
                  </a:cubicBezTo>
                  <a:cubicBezTo>
                    <a:pt x="811" y="1102"/>
                    <a:pt x="811" y="1102"/>
                    <a:pt x="811" y="1102"/>
                  </a:cubicBezTo>
                  <a:cubicBezTo>
                    <a:pt x="811" y="1102"/>
                    <a:pt x="811" y="1101"/>
                    <a:pt x="812" y="1100"/>
                  </a:cubicBezTo>
                  <a:cubicBezTo>
                    <a:pt x="813" y="1099"/>
                    <a:pt x="815" y="1097"/>
                    <a:pt x="816" y="1095"/>
                  </a:cubicBezTo>
                  <a:cubicBezTo>
                    <a:pt x="817" y="1094"/>
                    <a:pt x="817" y="1094"/>
                    <a:pt x="818" y="1093"/>
                  </a:cubicBezTo>
                  <a:cubicBezTo>
                    <a:pt x="818" y="1093"/>
                    <a:pt x="818" y="1093"/>
                    <a:pt x="818" y="1093"/>
                  </a:cubicBezTo>
                  <a:cubicBezTo>
                    <a:pt x="818" y="1092"/>
                    <a:pt x="818" y="1092"/>
                    <a:pt x="818" y="1092"/>
                  </a:cubicBezTo>
                  <a:cubicBezTo>
                    <a:pt x="819" y="1092"/>
                    <a:pt x="819" y="1092"/>
                    <a:pt x="819" y="1092"/>
                  </a:cubicBezTo>
                  <a:cubicBezTo>
                    <a:pt x="820" y="1090"/>
                    <a:pt x="819" y="1088"/>
                    <a:pt x="817" y="1086"/>
                  </a:cubicBezTo>
                  <a:cubicBezTo>
                    <a:pt x="815" y="1085"/>
                    <a:pt x="815" y="1085"/>
                    <a:pt x="815" y="1085"/>
                  </a:cubicBezTo>
                  <a:cubicBezTo>
                    <a:pt x="819" y="1078"/>
                    <a:pt x="819" y="1078"/>
                    <a:pt x="819" y="1078"/>
                  </a:cubicBezTo>
                  <a:cubicBezTo>
                    <a:pt x="820" y="1077"/>
                    <a:pt x="820" y="1076"/>
                    <a:pt x="820" y="1075"/>
                  </a:cubicBezTo>
                  <a:cubicBezTo>
                    <a:pt x="820" y="1074"/>
                    <a:pt x="819" y="1073"/>
                    <a:pt x="818" y="1073"/>
                  </a:cubicBezTo>
                  <a:cubicBezTo>
                    <a:pt x="817" y="1072"/>
                    <a:pt x="817" y="1072"/>
                    <a:pt x="817" y="1072"/>
                  </a:cubicBezTo>
                  <a:cubicBezTo>
                    <a:pt x="815" y="1075"/>
                    <a:pt x="815" y="1075"/>
                    <a:pt x="815" y="1075"/>
                  </a:cubicBezTo>
                  <a:cubicBezTo>
                    <a:pt x="819" y="1076"/>
                    <a:pt x="819" y="1076"/>
                    <a:pt x="819" y="1076"/>
                  </a:cubicBezTo>
                  <a:cubicBezTo>
                    <a:pt x="821" y="1063"/>
                    <a:pt x="821" y="1063"/>
                    <a:pt x="821" y="1063"/>
                  </a:cubicBezTo>
                  <a:cubicBezTo>
                    <a:pt x="822" y="1061"/>
                    <a:pt x="821" y="1060"/>
                    <a:pt x="819" y="1059"/>
                  </a:cubicBezTo>
                  <a:cubicBezTo>
                    <a:pt x="819" y="1059"/>
                    <a:pt x="819" y="1059"/>
                    <a:pt x="819" y="1059"/>
                  </a:cubicBezTo>
                  <a:cubicBezTo>
                    <a:pt x="824" y="1045"/>
                    <a:pt x="824" y="1045"/>
                    <a:pt x="824" y="1045"/>
                  </a:cubicBezTo>
                  <a:cubicBezTo>
                    <a:pt x="824" y="1043"/>
                    <a:pt x="823" y="1041"/>
                    <a:pt x="822" y="1040"/>
                  </a:cubicBezTo>
                  <a:cubicBezTo>
                    <a:pt x="820" y="1039"/>
                    <a:pt x="820" y="1039"/>
                    <a:pt x="820" y="1039"/>
                  </a:cubicBezTo>
                  <a:cubicBezTo>
                    <a:pt x="818" y="1042"/>
                    <a:pt x="818" y="1042"/>
                    <a:pt x="818" y="1042"/>
                  </a:cubicBezTo>
                  <a:cubicBezTo>
                    <a:pt x="821" y="1045"/>
                    <a:pt x="821" y="1045"/>
                    <a:pt x="821" y="1045"/>
                  </a:cubicBezTo>
                  <a:cubicBezTo>
                    <a:pt x="822" y="1044"/>
                    <a:pt x="822" y="1044"/>
                    <a:pt x="822" y="1044"/>
                  </a:cubicBezTo>
                  <a:cubicBezTo>
                    <a:pt x="822" y="1044"/>
                    <a:pt x="822" y="1044"/>
                    <a:pt x="822" y="1044"/>
                  </a:cubicBezTo>
                  <a:cubicBezTo>
                    <a:pt x="822" y="1043"/>
                    <a:pt x="822" y="1042"/>
                    <a:pt x="823" y="1041"/>
                  </a:cubicBezTo>
                  <a:cubicBezTo>
                    <a:pt x="824" y="1038"/>
                    <a:pt x="825" y="1035"/>
                    <a:pt x="825" y="1032"/>
                  </a:cubicBezTo>
                  <a:cubicBezTo>
                    <a:pt x="826" y="1031"/>
                    <a:pt x="826" y="1030"/>
                    <a:pt x="827" y="1029"/>
                  </a:cubicBezTo>
                  <a:cubicBezTo>
                    <a:pt x="827" y="1028"/>
                    <a:pt x="827" y="1028"/>
                    <a:pt x="827" y="1028"/>
                  </a:cubicBezTo>
                  <a:cubicBezTo>
                    <a:pt x="827" y="1028"/>
                    <a:pt x="827" y="1028"/>
                    <a:pt x="827" y="1028"/>
                  </a:cubicBezTo>
                  <a:cubicBezTo>
                    <a:pt x="826" y="1027"/>
                    <a:pt x="826" y="1027"/>
                    <a:pt x="826" y="1027"/>
                  </a:cubicBezTo>
                  <a:cubicBezTo>
                    <a:pt x="827" y="1028"/>
                    <a:pt x="827" y="1028"/>
                    <a:pt x="827" y="1028"/>
                  </a:cubicBezTo>
                  <a:cubicBezTo>
                    <a:pt x="827" y="1028"/>
                    <a:pt x="827" y="1028"/>
                    <a:pt x="827" y="1028"/>
                  </a:cubicBezTo>
                  <a:cubicBezTo>
                    <a:pt x="826" y="1027"/>
                    <a:pt x="826" y="1027"/>
                    <a:pt x="826" y="1027"/>
                  </a:cubicBezTo>
                  <a:cubicBezTo>
                    <a:pt x="827" y="1028"/>
                    <a:pt x="827" y="1028"/>
                    <a:pt x="827" y="1028"/>
                  </a:cubicBezTo>
                  <a:cubicBezTo>
                    <a:pt x="824" y="1026"/>
                    <a:pt x="824" y="1026"/>
                    <a:pt x="824" y="1026"/>
                  </a:cubicBezTo>
                  <a:cubicBezTo>
                    <a:pt x="827" y="1028"/>
                    <a:pt x="827" y="1028"/>
                    <a:pt x="827" y="1028"/>
                  </a:cubicBezTo>
                  <a:cubicBezTo>
                    <a:pt x="827" y="1028"/>
                    <a:pt x="827" y="1028"/>
                    <a:pt x="827" y="1028"/>
                  </a:cubicBezTo>
                  <a:cubicBezTo>
                    <a:pt x="824" y="1026"/>
                    <a:pt x="824" y="1026"/>
                    <a:pt x="824" y="1026"/>
                  </a:cubicBezTo>
                  <a:cubicBezTo>
                    <a:pt x="827" y="1028"/>
                    <a:pt x="827" y="1028"/>
                    <a:pt x="827" y="1028"/>
                  </a:cubicBezTo>
                  <a:cubicBezTo>
                    <a:pt x="827" y="1027"/>
                    <a:pt x="827" y="1026"/>
                    <a:pt x="827" y="1025"/>
                  </a:cubicBezTo>
                  <a:cubicBezTo>
                    <a:pt x="827" y="1024"/>
                    <a:pt x="826" y="1023"/>
                    <a:pt x="825" y="1023"/>
                  </a:cubicBezTo>
                  <a:cubicBezTo>
                    <a:pt x="824" y="1022"/>
                    <a:pt x="824" y="1022"/>
                    <a:pt x="824" y="1022"/>
                  </a:cubicBezTo>
                  <a:cubicBezTo>
                    <a:pt x="822" y="1025"/>
                    <a:pt x="822" y="1025"/>
                    <a:pt x="822" y="1025"/>
                  </a:cubicBezTo>
                  <a:cubicBezTo>
                    <a:pt x="826" y="1026"/>
                    <a:pt x="826" y="1026"/>
                    <a:pt x="826" y="1026"/>
                  </a:cubicBezTo>
                  <a:cubicBezTo>
                    <a:pt x="828" y="1009"/>
                    <a:pt x="828" y="1009"/>
                    <a:pt x="828" y="1009"/>
                  </a:cubicBezTo>
                  <a:cubicBezTo>
                    <a:pt x="828" y="1008"/>
                    <a:pt x="828" y="1006"/>
                    <a:pt x="826" y="1005"/>
                  </a:cubicBezTo>
                  <a:cubicBezTo>
                    <a:pt x="826" y="1005"/>
                    <a:pt x="826" y="1005"/>
                    <a:pt x="826" y="1005"/>
                  </a:cubicBezTo>
                  <a:cubicBezTo>
                    <a:pt x="830" y="996"/>
                    <a:pt x="830" y="996"/>
                    <a:pt x="830" y="996"/>
                  </a:cubicBezTo>
                  <a:cubicBezTo>
                    <a:pt x="831" y="994"/>
                    <a:pt x="830" y="992"/>
                    <a:pt x="828" y="991"/>
                  </a:cubicBezTo>
                  <a:cubicBezTo>
                    <a:pt x="826" y="990"/>
                    <a:pt x="826" y="990"/>
                    <a:pt x="826" y="990"/>
                  </a:cubicBezTo>
                  <a:cubicBezTo>
                    <a:pt x="824" y="993"/>
                    <a:pt x="824" y="993"/>
                    <a:pt x="824" y="993"/>
                  </a:cubicBezTo>
                  <a:cubicBezTo>
                    <a:pt x="828" y="994"/>
                    <a:pt x="828" y="994"/>
                    <a:pt x="828" y="994"/>
                  </a:cubicBezTo>
                  <a:cubicBezTo>
                    <a:pt x="830" y="981"/>
                    <a:pt x="830" y="981"/>
                    <a:pt x="830" y="981"/>
                  </a:cubicBezTo>
                  <a:cubicBezTo>
                    <a:pt x="830" y="980"/>
                    <a:pt x="829" y="978"/>
                    <a:pt x="828" y="977"/>
                  </a:cubicBezTo>
                  <a:cubicBezTo>
                    <a:pt x="827" y="977"/>
                    <a:pt x="827" y="977"/>
                    <a:pt x="827" y="977"/>
                  </a:cubicBezTo>
                  <a:cubicBezTo>
                    <a:pt x="825" y="980"/>
                    <a:pt x="825" y="980"/>
                    <a:pt x="825" y="980"/>
                  </a:cubicBezTo>
                  <a:cubicBezTo>
                    <a:pt x="828" y="983"/>
                    <a:pt x="828" y="983"/>
                    <a:pt x="828" y="983"/>
                  </a:cubicBezTo>
                  <a:cubicBezTo>
                    <a:pt x="835" y="974"/>
                    <a:pt x="835" y="974"/>
                    <a:pt x="835" y="974"/>
                  </a:cubicBezTo>
                  <a:cubicBezTo>
                    <a:pt x="836" y="973"/>
                    <a:pt x="836" y="972"/>
                    <a:pt x="836" y="971"/>
                  </a:cubicBezTo>
                  <a:cubicBezTo>
                    <a:pt x="836" y="970"/>
                    <a:pt x="835" y="969"/>
                    <a:pt x="834" y="968"/>
                  </a:cubicBezTo>
                  <a:cubicBezTo>
                    <a:pt x="832" y="967"/>
                    <a:pt x="832" y="967"/>
                    <a:pt x="832" y="967"/>
                  </a:cubicBezTo>
                  <a:cubicBezTo>
                    <a:pt x="835" y="955"/>
                    <a:pt x="835" y="955"/>
                    <a:pt x="835" y="955"/>
                  </a:cubicBezTo>
                  <a:cubicBezTo>
                    <a:pt x="835" y="954"/>
                    <a:pt x="834" y="952"/>
                    <a:pt x="833" y="951"/>
                  </a:cubicBezTo>
                  <a:cubicBezTo>
                    <a:pt x="832" y="950"/>
                    <a:pt x="832" y="950"/>
                    <a:pt x="832" y="950"/>
                  </a:cubicBezTo>
                  <a:cubicBezTo>
                    <a:pt x="837" y="938"/>
                    <a:pt x="837" y="938"/>
                    <a:pt x="837" y="938"/>
                  </a:cubicBezTo>
                  <a:cubicBezTo>
                    <a:pt x="838" y="936"/>
                    <a:pt x="837" y="934"/>
                    <a:pt x="835" y="933"/>
                  </a:cubicBezTo>
                  <a:cubicBezTo>
                    <a:pt x="834" y="932"/>
                    <a:pt x="834" y="932"/>
                    <a:pt x="834" y="932"/>
                  </a:cubicBezTo>
                  <a:cubicBezTo>
                    <a:pt x="832" y="936"/>
                    <a:pt x="832" y="936"/>
                    <a:pt x="832" y="936"/>
                  </a:cubicBezTo>
                  <a:cubicBezTo>
                    <a:pt x="835" y="938"/>
                    <a:pt x="835" y="938"/>
                    <a:pt x="835" y="938"/>
                  </a:cubicBezTo>
                  <a:cubicBezTo>
                    <a:pt x="835" y="937"/>
                    <a:pt x="835" y="937"/>
                    <a:pt x="835" y="937"/>
                  </a:cubicBezTo>
                  <a:cubicBezTo>
                    <a:pt x="835" y="937"/>
                    <a:pt x="835" y="937"/>
                    <a:pt x="835" y="936"/>
                  </a:cubicBezTo>
                  <a:cubicBezTo>
                    <a:pt x="836" y="936"/>
                    <a:pt x="836" y="935"/>
                    <a:pt x="836" y="933"/>
                  </a:cubicBezTo>
                  <a:cubicBezTo>
                    <a:pt x="837" y="929"/>
                    <a:pt x="839" y="923"/>
                    <a:pt x="839" y="923"/>
                  </a:cubicBezTo>
                  <a:cubicBezTo>
                    <a:pt x="840" y="921"/>
                    <a:pt x="839" y="919"/>
                    <a:pt x="837" y="918"/>
                  </a:cubicBezTo>
                  <a:cubicBezTo>
                    <a:pt x="836" y="917"/>
                    <a:pt x="836" y="917"/>
                    <a:pt x="836" y="917"/>
                  </a:cubicBezTo>
                  <a:cubicBezTo>
                    <a:pt x="833" y="921"/>
                    <a:pt x="833" y="921"/>
                    <a:pt x="833" y="921"/>
                  </a:cubicBezTo>
                  <a:cubicBezTo>
                    <a:pt x="837" y="922"/>
                    <a:pt x="837" y="922"/>
                    <a:pt x="837" y="922"/>
                  </a:cubicBezTo>
                  <a:cubicBezTo>
                    <a:pt x="844" y="907"/>
                    <a:pt x="844" y="907"/>
                    <a:pt x="844" y="907"/>
                  </a:cubicBezTo>
                  <a:cubicBezTo>
                    <a:pt x="845" y="905"/>
                    <a:pt x="844" y="903"/>
                    <a:pt x="842" y="902"/>
                  </a:cubicBezTo>
                  <a:cubicBezTo>
                    <a:pt x="839" y="900"/>
                    <a:pt x="839" y="900"/>
                    <a:pt x="839" y="900"/>
                  </a:cubicBezTo>
                  <a:cubicBezTo>
                    <a:pt x="836" y="903"/>
                    <a:pt x="836" y="903"/>
                    <a:pt x="836" y="903"/>
                  </a:cubicBezTo>
                  <a:cubicBezTo>
                    <a:pt x="840" y="905"/>
                    <a:pt x="840" y="905"/>
                    <a:pt x="840" y="905"/>
                  </a:cubicBezTo>
                  <a:cubicBezTo>
                    <a:pt x="836" y="903"/>
                    <a:pt x="836" y="903"/>
                    <a:pt x="836" y="903"/>
                  </a:cubicBezTo>
                  <a:cubicBezTo>
                    <a:pt x="839" y="907"/>
                    <a:pt x="839" y="907"/>
                    <a:pt x="839" y="907"/>
                  </a:cubicBezTo>
                  <a:cubicBezTo>
                    <a:pt x="839" y="906"/>
                    <a:pt x="839" y="906"/>
                    <a:pt x="840" y="905"/>
                  </a:cubicBezTo>
                  <a:cubicBezTo>
                    <a:pt x="836" y="903"/>
                    <a:pt x="836" y="903"/>
                    <a:pt x="836" y="903"/>
                  </a:cubicBezTo>
                  <a:cubicBezTo>
                    <a:pt x="839" y="907"/>
                    <a:pt x="839" y="907"/>
                    <a:pt x="839" y="907"/>
                  </a:cubicBezTo>
                  <a:cubicBezTo>
                    <a:pt x="836" y="903"/>
                    <a:pt x="836" y="903"/>
                    <a:pt x="836" y="903"/>
                  </a:cubicBezTo>
                  <a:cubicBezTo>
                    <a:pt x="837" y="907"/>
                    <a:pt x="837" y="907"/>
                    <a:pt x="837" y="907"/>
                  </a:cubicBezTo>
                  <a:cubicBezTo>
                    <a:pt x="838" y="907"/>
                    <a:pt x="838" y="907"/>
                    <a:pt x="839" y="907"/>
                  </a:cubicBezTo>
                  <a:cubicBezTo>
                    <a:pt x="836" y="903"/>
                    <a:pt x="836" y="903"/>
                    <a:pt x="836" y="903"/>
                  </a:cubicBezTo>
                  <a:cubicBezTo>
                    <a:pt x="837" y="907"/>
                    <a:pt x="837" y="907"/>
                    <a:pt x="837" y="907"/>
                  </a:cubicBezTo>
                  <a:cubicBezTo>
                    <a:pt x="837" y="904"/>
                    <a:pt x="837" y="904"/>
                    <a:pt x="837" y="904"/>
                  </a:cubicBezTo>
                  <a:cubicBezTo>
                    <a:pt x="837" y="907"/>
                    <a:pt x="837" y="907"/>
                    <a:pt x="837" y="907"/>
                  </a:cubicBezTo>
                  <a:cubicBezTo>
                    <a:pt x="837" y="907"/>
                    <a:pt x="837" y="907"/>
                    <a:pt x="837" y="907"/>
                  </a:cubicBezTo>
                  <a:cubicBezTo>
                    <a:pt x="837" y="904"/>
                    <a:pt x="837" y="904"/>
                    <a:pt x="837" y="904"/>
                  </a:cubicBezTo>
                  <a:cubicBezTo>
                    <a:pt x="837" y="907"/>
                    <a:pt x="837" y="907"/>
                    <a:pt x="837" y="907"/>
                  </a:cubicBezTo>
                  <a:cubicBezTo>
                    <a:pt x="837" y="906"/>
                    <a:pt x="837" y="906"/>
                    <a:pt x="837" y="906"/>
                  </a:cubicBezTo>
                  <a:cubicBezTo>
                    <a:pt x="837" y="907"/>
                    <a:pt x="837" y="907"/>
                    <a:pt x="837" y="907"/>
                  </a:cubicBezTo>
                  <a:cubicBezTo>
                    <a:pt x="837" y="907"/>
                    <a:pt x="837" y="907"/>
                    <a:pt x="837" y="907"/>
                  </a:cubicBezTo>
                  <a:cubicBezTo>
                    <a:pt x="837" y="906"/>
                    <a:pt x="837" y="906"/>
                    <a:pt x="837" y="906"/>
                  </a:cubicBezTo>
                  <a:cubicBezTo>
                    <a:pt x="837" y="907"/>
                    <a:pt x="837" y="907"/>
                    <a:pt x="837" y="907"/>
                  </a:cubicBezTo>
                  <a:cubicBezTo>
                    <a:pt x="837" y="907"/>
                    <a:pt x="838" y="907"/>
                    <a:pt x="839" y="907"/>
                  </a:cubicBezTo>
                  <a:cubicBezTo>
                    <a:pt x="843" y="908"/>
                    <a:pt x="852" y="909"/>
                    <a:pt x="860" y="910"/>
                  </a:cubicBezTo>
                  <a:cubicBezTo>
                    <a:pt x="867" y="911"/>
                    <a:pt x="874" y="912"/>
                    <a:pt x="874" y="912"/>
                  </a:cubicBezTo>
                  <a:cubicBezTo>
                    <a:pt x="876" y="912"/>
                    <a:pt x="877" y="911"/>
                    <a:pt x="878" y="910"/>
                  </a:cubicBezTo>
                  <a:cubicBezTo>
                    <a:pt x="879" y="908"/>
                    <a:pt x="878" y="906"/>
                    <a:pt x="876" y="905"/>
                  </a:cubicBezTo>
                  <a:cubicBezTo>
                    <a:pt x="875" y="904"/>
                    <a:pt x="875" y="904"/>
                    <a:pt x="875" y="904"/>
                  </a:cubicBezTo>
                  <a:cubicBezTo>
                    <a:pt x="873" y="907"/>
                    <a:pt x="873" y="907"/>
                    <a:pt x="873" y="907"/>
                  </a:cubicBezTo>
                  <a:cubicBezTo>
                    <a:pt x="876" y="909"/>
                    <a:pt x="876" y="909"/>
                    <a:pt x="876" y="909"/>
                  </a:cubicBezTo>
                  <a:cubicBezTo>
                    <a:pt x="873" y="907"/>
                    <a:pt x="873" y="907"/>
                    <a:pt x="873" y="907"/>
                  </a:cubicBezTo>
                  <a:cubicBezTo>
                    <a:pt x="874" y="911"/>
                    <a:pt x="874" y="911"/>
                    <a:pt x="874" y="911"/>
                  </a:cubicBezTo>
                  <a:cubicBezTo>
                    <a:pt x="875" y="911"/>
                    <a:pt x="875" y="910"/>
                    <a:pt x="876" y="909"/>
                  </a:cubicBezTo>
                  <a:cubicBezTo>
                    <a:pt x="873" y="907"/>
                    <a:pt x="873" y="907"/>
                    <a:pt x="873" y="907"/>
                  </a:cubicBezTo>
                  <a:cubicBezTo>
                    <a:pt x="874" y="911"/>
                    <a:pt x="874" y="911"/>
                    <a:pt x="874" y="911"/>
                  </a:cubicBezTo>
                  <a:cubicBezTo>
                    <a:pt x="873" y="907"/>
                    <a:pt x="873" y="907"/>
                    <a:pt x="873" y="907"/>
                  </a:cubicBezTo>
                  <a:cubicBezTo>
                    <a:pt x="873" y="911"/>
                    <a:pt x="873" y="911"/>
                    <a:pt x="873" y="911"/>
                  </a:cubicBezTo>
                  <a:cubicBezTo>
                    <a:pt x="873" y="911"/>
                    <a:pt x="874" y="911"/>
                    <a:pt x="874" y="911"/>
                  </a:cubicBezTo>
                  <a:cubicBezTo>
                    <a:pt x="873" y="907"/>
                    <a:pt x="873" y="907"/>
                    <a:pt x="873" y="907"/>
                  </a:cubicBezTo>
                  <a:cubicBezTo>
                    <a:pt x="873" y="911"/>
                    <a:pt x="873" y="911"/>
                    <a:pt x="873" y="911"/>
                  </a:cubicBezTo>
                  <a:cubicBezTo>
                    <a:pt x="873" y="907"/>
                    <a:pt x="873" y="907"/>
                    <a:pt x="873" y="907"/>
                  </a:cubicBezTo>
                  <a:cubicBezTo>
                    <a:pt x="873" y="911"/>
                    <a:pt x="873" y="911"/>
                    <a:pt x="873" y="911"/>
                  </a:cubicBezTo>
                  <a:cubicBezTo>
                    <a:pt x="873" y="911"/>
                    <a:pt x="873" y="911"/>
                    <a:pt x="873" y="911"/>
                  </a:cubicBezTo>
                  <a:cubicBezTo>
                    <a:pt x="873" y="907"/>
                    <a:pt x="873" y="907"/>
                    <a:pt x="873" y="907"/>
                  </a:cubicBezTo>
                  <a:cubicBezTo>
                    <a:pt x="873" y="911"/>
                    <a:pt x="873" y="911"/>
                    <a:pt x="873" y="911"/>
                  </a:cubicBezTo>
                  <a:cubicBezTo>
                    <a:pt x="873" y="909"/>
                    <a:pt x="873" y="909"/>
                    <a:pt x="873" y="909"/>
                  </a:cubicBezTo>
                  <a:cubicBezTo>
                    <a:pt x="872" y="911"/>
                    <a:pt x="872" y="911"/>
                    <a:pt x="872" y="911"/>
                  </a:cubicBezTo>
                  <a:cubicBezTo>
                    <a:pt x="873" y="911"/>
                    <a:pt x="873" y="911"/>
                    <a:pt x="873" y="911"/>
                  </a:cubicBezTo>
                  <a:cubicBezTo>
                    <a:pt x="873" y="909"/>
                    <a:pt x="873" y="909"/>
                    <a:pt x="873" y="909"/>
                  </a:cubicBezTo>
                  <a:cubicBezTo>
                    <a:pt x="872" y="911"/>
                    <a:pt x="872" y="911"/>
                    <a:pt x="872" y="911"/>
                  </a:cubicBezTo>
                  <a:cubicBezTo>
                    <a:pt x="872" y="911"/>
                    <a:pt x="873" y="911"/>
                    <a:pt x="874" y="911"/>
                  </a:cubicBezTo>
                  <a:cubicBezTo>
                    <a:pt x="877" y="912"/>
                    <a:pt x="882" y="913"/>
                    <a:pt x="888" y="914"/>
                  </a:cubicBezTo>
                  <a:cubicBezTo>
                    <a:pt x="890" y="914"/>
                    <a:pt x="893" y="915"/>
                    <a:pt x="895" y="915"/>
                  </a:cubicBezTo>
                  <a:cubicBezTo>
                    <a:pt x="896" y="915"/>
                    <a:pt x="897" y="916"/>
                    <a:pt x="898" y="916"/>
                  </a:cubicBezTo>
                  <a:cubicBezTo>
                    <a:pt x="899" y="916"/>
                    <a:pt x="899" y="916"/>
                    <a:pt x="900" y="916"/>
                  </a:cubicBezTo>
                  <a:cubicBezTo>
                    <a:pt x="900" y="916"/>
                    <a:pt x="900" y="916"/>
                    <a:pt x="901" y="916"/>
                  </a:cubicBezTo>
                  <a:cubicBezTo>
                    <a:pt x="901" y="916"/>
                    <a:pt x="901" y="916"/>
                    <a:pt x="902" y="916"/>
                  </a:cubicBezTo>
                  <a:cubicBezTo>
                    <a:pt x="902" y="915"/>
                    <a:pt x="903" y="915"/>
                    <a:pt x="904" y="914"/>
                  </a:cubicBezTo>
                  <a:cubicBezTo>
                    <a:pt x="904" y="913"/>
                    <a:pt x="904" y="912"/>
                    <a:pt x="904" y="911"/>
                  </a:cubicBezTo>
                  <a:cubicBezTo>
                    <a:pt x="904" y="910"/>
                    <a:pt x="903" y="909"/>
                    <a:pt x="902" y="908"/>
                  </a:cubicBezTo>
                  <a:cubicBezTo>
                    <a:pt x="894" y="903"/>
                    <a:pt x="894" y="903"/>
                    <a:pt x="894" y="903"/>
                  </a:cubicBezTo>
                  <a:cubicBezTo>
                    <a:pt x="892" y="906"/>
                    <a:pt x="892" y="906"/>
                    <a:pt x="892" y="906"/>
                  </a:cubicBezTo>
                  <a:cubicBezTo>
                    <a:pt x="891" y="910"/>
                    <a:pt x="891" y="910"/>
                    <a:pt x="891" y="910"/>
                  </a:cubicBezTo>
                  <a:cubicBezTo>
                    <a:pt x="891" y="910"/>
                    <a:pt x="899" y="912"/>
                    <a:pt x="909" y="914"/>
                  </a:cubicBezTo>
                  <a:cubicBezTo>
                    <a:pt x="913" y="915"/>
                    <a:pt x="918" y="916"/>
                    <a:pt x="922" y="917"/>
                  </a:cubicBezTo>
                  <a:cubicBezTo>
                    <a:pt x="924" y="917"/>
                    <a:pt x="926" y="918"/>
                    <a:pt x="927" y="918"/>
                  </a:cubicBezTo>
                  <a:cubicBezTo>
                    <a:pt x="929" y="918"/>
                    <a:pt x="930" y="918"/>
                    <a:pt x="931" y="918"/>
                  </a:cubicBezTo>
                  <a:cubicBezTo>
                    <a:pt x="931" y="918"/>
                    <a:pt x="932" y="918"/>
                    <a:pt x="932" y="918"/>
                  </a:cubicBezTo>
                  <a:cubicBezTo>
                    <a:pt x="933" y="918"/>
                    <a:pt x="933" y="918"/>
                    <a:pt x="933" y="918"/>
                  </a:cubicBezTo>
                  <a:cubicBezTo>
                    <a:pt x="934" y="918"/>
                    <a:pt x="934" y="917"/>
                    <a:pt x="935" y="916"/>
                  </a:cubicBezTo>
                  <a:cubicBezTo>
                    <a:pt x="936" y="915"/>
                    <a:pt x="936" y="914"/>
                    <a:pt x="936" y="913"/>
                  </a:cubicBezTo>
                  <a:cubicBezTo>
                    <a:pt x="935" y="912"/>
                    <a:pt x="935" y="911"/>
                    <a:pt x="934" y="911"/>
                  </a:cubicBezTo>
                  <a:cubicBezTo>
                    <a:pt x="925" y="906"/>
                    <a:pt x="925" y="906"/>
                    <a:pt x="925" y="906"/>
                  </a:cubicBezTo>
                  <a:cubicBezTo>
                    <a:pt x="923" y="909"/>
                    <a:pt x="923" y="909"/>
                    <a:pt x="923" y="909"/>
                  </a:cubicBezTo>
                  <a:cubicBezTo>
                    <a:pt x="923" y="913"/>
                    <a:pt x="923" y="913"/>
                    <a:pt x="923" y="913"/>
                  </a:cubicBezTo>
                  <a:cubicBezTo>
                    <a:pt x="958" y="919"/>
                    <a:pt x="958" y="919"/>
                    <a:pt x="958" y="919"/>
                  </a:cubicBezTo>
                  <a:cubicBezTo>
                    <a:pt x="960" y="920"/>
                    <a:pt x="962" y="919"/>
                    <a:pt x="962" y="917"/>
                  </a:cubicBezTo>
                  <a:cubicBezTo>
                    <a:pt x="963" y="915"/>
                    <a:pt x="962" y="913"/>
                    <a:pt x="961" y="912"/>
                  </a:cubicBezTo>
                  <a:cubicBezTo>
                    <a:pt x="956" y="909"/>
                    <a:pt x="956" y="909"/>
                    <a:pt x="956" y="909"/>
                  </a:cubicBezTo>
                  <a:cubicBezTo>
                    <a:pt x="953" y="912"/>
                    <a:pt x="953" y="912"/>
                    <a:pt x="953" y="912"/>
                  </a:cubicBezTo>
                  <a:cubicBezTo>
                    <a:pt x="953" y="916"/>
                    <a:pt x="953" y="916"/>
                    <a:pt x="953" y="916"/>
                  </a:cubicBezTo>
                  <a:cubicBezTo>
                    <a:pt x="981" y="920"/>
                    <a:pt x="981" y="920"/>
                    <a:pt x="981" y="920"/>
                  </a:cubicBezTo>
                  <a:cubicBezTo>
                    <a:pt x="983" y="920"/>
                    <a:pt x="985" y="919"/>
                    <a:pt x="985" y="917"/>
                  </a:cubicBezTo>
                  <a:cubicBezTo>
                    <a:pt x="986" y="915"/>
                    <a:pt x="985" y="913"/>
                    <a:pt x="984" y="912"/>
                  </a:cubicBezTo>
                  <a:cubicBezTo>
                    <a:pt x="982" y="911"/>
                    <a:pt x="982" y="911"/>
                    <a:pt x="982" y="911"/>
                  </a:cubicBezTo>
                  <a:cubicBezTo>
                    <a:pt x="980" y="914"/>
                    <a:pt x="980" y="914"/>
                    <a:pt x="980" y="914"/>
                  </a:cubicBezTo>
                  <a:cubicBezTo>
                    <a:pt x="979" y="918"/>
                    <a:pt x="979" y="918"/>
                    <a:pt x="979" y="918"/>
                  </a:cubicBezTo>
                  <a:cubicBezTo>
                    <a:pt x="979" y="918"/>
                    <a:pt x="987" y="920"/>
                    <a:pt x="995" y="922"/>
                  </a:cubicBezTo>
                  <a:cubicBezTo>
                    <a:pt x="1000" y="923"/>
                    <a:pt x="1004" y="924"/>
                    <a:pt x="1007" y="925"/>
                  </a:cubicBezTo>
                  <a:cubicBezTo>
                    <a:pt x="1009" y="925"/>
                    <a:pt x="1011" y="925"/>
                    <a:pt x="1012" y="925"/>
                  </a:cubicBezTo>
                  <a:cubicBezTo>
                    <a:pt x="1013" y="926"/>
                    <a:pt x="1013" y="926"/>
                    <a:pt x="1014" y="926"/>
                  </a:cubicBezTo>
                  <a:cubicBezTo>
                    <a:pt x="1014" y="926"/>
                    <a:pt x="1015" y="926"/>
                    <a:pt x="1015" y="926"/>
                  </a:cubicBezTo>
                  <a:cubicBezTo>
                    <a:pt x="1016" y="926"/>
                    <a:pt x="1016" y="926"/>
                    <a:pt x="1016" y="926"/>
                  </a:cubicBezTo>
                  <a:cubicBezTo>
                    <a:pt x="1016" y="926"/>
                    <a:pt x="1017" y="926"/>
                    <a:pt x="1017" y="925"/>
                  </a:cubicBezTo>
                  <a:cubicBezTo>
                    <a:pt x="1018" y="925"/>
                    <a:pt x="1018" y="925"/>
                    <a:pt x="1019" y="924"/>
                  </a:cubicBezTo>
                  <a:cubicBezTo>
                    <a:pt x="1020" y="923"/>
                    <a:pt x="1020" y="922"/>
                    <a:pt x="1020" y="921"/>
                  </a:cubicBezTo>
                  <a:cubicBezTo>
                    <a:pt x="1019" y="920"/>
                    <a:pt x="1019" y="919"/>
                    <a:pt x="1018" y="918"/>
                  </a:cubicBezTo>
                  <a:cubicBezTo>
                    <a:pt x="1011" y="914"/>
                    <a:pt x="1011" y="914"/>
                    <a:pt x="1011" y="914"/>
                  </a:cubicBezTo>
                  <a:cubicBezTo>
                    <a:pt x="1009" y="918"/>
                    <a:pt x="1009" y="918"/>
                    <a:pt x="1009" y="918"/>
                  </a:cubicBezTo>
                  <a:cubicBezTo>
                    <a:pt x="1009" y="922"/>
                    <a:pt x="1009" y="922"/>
                    <a:pt x="1009" y="922"/>
                  </a:cubicBezTo>
                  <a:cubicBezTo>
                    <a:pt x="1046" y="927"/>
                    <a:pt x="1046" y="927"/>
                    <a:pt x="1046" y="927"/>
                  </a:cubicBezTo>
                  <a:cubicBezTo>
                    <a:pt x="1048" y="927"/>
                    <a:pt x="1049" y="926"/>
                    <a:pt x="1050" y="925"/>
                  </a:cubicBezTo>
                  <a:cubicBezTo>
                    <a:pt x="1051" y="923"/>
                    <a:pt x="1050" y="921"/>
                    <a:pt x="1048" y="920"/>
                  </a:cubicBezTo>
                  <a:cubicBezTo>
                    <a:pt x="1043" y="916"/>
                    <a:pt x="1043" y="916"/>
                    <a:pt x="1043" y="916"/>
                  </a:cubicBezTo>
                  <a:cubicBezTo>
                    <a:pt x="1046" y="908"/>
                    <a:pt x="1046" y="908"/>
                    <a:pt x="1046" y="908"/>
                  </a:cubicBezTo>
                  <a:cubicBezTo>
                    <a:pt x="1047" y="906"/>
                    <a:pt x="1046" y="904"/>
                    <a:pt x="1045" y="903"/>
                  </a:cubicBezTo>
                  <a:cubicBezTo>
                    <a:pt x="1043" y="902"/>
                    <a:pt x="1043" y="902"/>
                    <a:pt x="1043" y="902"/>
                  </a:cubicBezTo>
                  <a:cubicBezTo>
                    <a:pt x="1041" y="906"/>
                    <a:pt x="1041" y="906"/>
                    <a:pt x="1041" y="906"/>
                  </a:cubicBezTo>
                  <a:cubicBezTo>
                    <a:pt x="1045" y="904"/>
                    <a:pt x="1045" y="904"/>
                    <a:pt x="1045" y="904"/>
                  </a:cubicBezTo>
                  <a:cubicBezTo>
                    <a:pt x="1045" y="904"/>
                    <a:pt x="1044" y="903"/>
                    <a:pt x="1044" y="901"/>
                  </a:cubicBezTo>
                  <a:cubicBezTo>
                    <a:pt x="1043" y="899"/>
                    <a:pt x="1041" y="895"/>
                    <a:pt x="1040" y="891"/>
                  </a:cubicBezTo>
                  <a:cubicBezTo>
                    <a:pt x="1039" y="890"/>
                    <a:pt x="1038" y="888"/>
                    <a:pt x="1038" y="887"/>
                  </a:cubicBezTo>
                  <a:cubicBezTo>
                    <a:pt x="1038" y="886"/>
                    <a:pt x="1037" y="886"/>
                    <a:pt x="1037" y="885"/>
                  </a:cubicBezTo>
                  <a:cubicBezTo>
                    <a:pt x="1037" y="885"/>
                    <a:pt x="1037" y="885"/>
                    <a:pt x="1037" y="885"/>
                  </a:cubicBezTo>
                  <a:cubicBezTo>
                    <a:pt x="1035" y="886"/>
                    <a:pt x="1035" y="886"/>
                    <a:pt x="1035" y="886"/>
                  </a:cubicBezTo>
                  <a:cubicBezTo>
                    <a:pt x="1037" y="886"/>
                    <a:pt x="1037" y="886"/>
                    <a:pt x="1037" y="886"/>
                  </a:cubicBezTo>
                  <a:cubicBezTo>
                    <a:pt x="1037" y="885"/>
                    <a:pt x="1037" y="885"/>
                    <a:pt x="1037" y="885"/>
                  </a:cubicBezTo>
                  <a:cubicBezTo>
                    <a:pt x="1035" y="886"/>
                    <a:pt x="1035" y="886"/>
                    <a:pt x="1035" y="886"/>
                  </a:cubicBezTo>
                  <a:cubicBezTo>
                    <a:pt x="1037" y="886"/>
                    <a:pt x="1037" y="886"/>
                    <a:pt x="1037" y="886"/>
                  </a:cubicBezTo>
                  <a:cubicBezTo>
                    <a:pt x="1034" y="886"/>
                    <a:pt x="1034" y="886"/>
                    <a:pt x="1034" y="886"/>
                  </a:cubicBezTo>
                  <a:cubicBezTo>
                    <a:pt x="1037" y="886"/>
                    <a:pt x="1037" y="886"/>
                    <a:pt x="1037" y="886"/>
                  </a:cubicBezTo>
                  <a:cubicBezTo>
                    <a:pt x="1037" y="886"/>
                    <a:pt x="1037" y="886"/>
                    <a:pt x="1037" y="886"/>
                  </a:cubicBezTo>
                  <a:cubicBezTo>
                    <a:pt x="1034" y="886"/>
                    <a:pt x="1034" y="886"/>
                    <a:pt x="1034" y="886"/>
                  </a:cubicBezTo>
                  <a:cubicBezTo>
                    <a:pt x="1037" y="886"/>
                    <a:pt x="1037" y="886"/>
                    <a:pt x="1037" y="886"/>
                  </a:cubicBezTo>
                  <a:cubicBezTo>
                    <a:pt x="1033" y="886"/>
                    <a:pt x="1033" y="886"/>
                    <a:pt x="1033" y="886"/>
                  </a:cubicBezTo>
                  <a:cubicBezTo>
                    <a:pt x="1037" y="888"/>
                    <a:pt x="1037" y="888"/>
                    <a:pt x="1037" y="888"/>
                  </a:cubicBezTo>
                  <a:cubicBezTo>
                    <a:pt x="1037" y="887"/>
                    <a:pt x="1037" y="887"/>
                    <a:pt x="1037" y="886"/>
                  </a:cubicBezTo>
                  <a:cubicBezTo>
                    <a:pt x="1033" y="886"/>
                    <a:pt x="1033" y="886"/>
                    <a:pt x="1033" y="886"/>
                  </a:cubicBezTo>
                  <a:cubicBezTo>
                    <a:pt x="1037" y="888"/>
                    <a:pt x="1037" y="888"/>
                    <a:pt x="1037" y="888"/>
                  </a:cubicBezTo>
                  <a:cubicBezTo>
                    <a:pt x="1037" y="887"/>
                    <a:pt x="1037" y="886"/>
                    <a:pt x="1037" y="885"/>
                  </a:cubicBezTo>
                  <a:cubicBezTo>
                    <a:pt x="1037" y="884"/>
                    <a:pt x="1036" y="883"/>
                    <a:pt x="1035" y="882"/>
                  </a:cubicBezTo>
                  <a:cubicBezTo>
                    <a:pt x="1029" y="879"/>
                    <a:pt x="1029" y="879"/>
                    <a:pt x="1029" y="879"/>
                  </a:cubicBezTo>
                  <a:cubicBezTo>
                    <a:pt x="1027" y="882"/>
                    <a:pt x="1027" y="882"/>
                    <a:pt x="1027" y="882"/>
                  </a:cubicBezTo>
                  <a:cubicBezTo>
                    <a:pt x="1031" y="884"/>
                    <a:pt x="1031" y="884"/>
                    <a:pt x="1031" y="884"/>
                  </a:cubicBezTo>
                  <a:cubicBezTo>
                    <a:pt x="1031" y="883"/>
                    <a:pt x="1031" y="882"/>
                    <a:pt x="1031" y="882"/>
                  </a:cubicBezTo>
                  <a:cubicBezTo>
                    <a:pt x="1031" y="881"/>
                    <a:pt x="1031" y="881"/>
                    <a:pt x="1031" y="881"/>
                  </a:cubicBezTo>
                  <a:cubicBezTo>
                    <a:pt x="1031" y="880"/>
                    <a:pt x="1031" y="879"/>
                    <a:pt x="1030" y="878"/>
                  </a:cubicBezTo>
                  <a:cubicBezTo>
                    <a:pt x="1029" y="876"/>
                    <a:pt x="1027" y="870"/>
                    <a:pt x="1025" y="866"/>
                  </a:cubicBezTo>
                  <a:cubicBezTo>
                    <a:pt x="1024" y="864"/>
                    <a:pt x="1023" y="861"/>
                    <a:pt x="1022" y="860"/>
                  </a:cubicBezTo>
                  <a:cubicBezTo>
                    <a:pt x="1022" y="859"/>
                    <a:pt x="1021" y="858"/>
                    <a:pt x="1021" y="858"/>
                  </a:cubicBezTo>
                  <a:cubicBezTo>
                    <a:pt x="1021" y="857"/>
                    <a:pt x="1021" y="857"/>
                    <a:pt x="1021" y="857"/>
                  </a:cubicBezTo>
                  <a:cubicBezTo>
                    <a:pt x="1020" y="858"/>
                    <a:pt x="1020" y="858"/>
                    <a:pt x="1020" y="858"/>
                  </a:cubicBezTo>
                  <a:cubicBezTo>
                    <a:pt x="1021" y="858"/>
                    <a:pt x="1021" y="858"/>
                    <a:pt x="1021" y="858"/>
                  </a:cubicBezTo>
                  <a:cubicBezTo>
                    <a:pt x="1021" y="857"/>
                    <a:pt x="1021" y="857"/>
                    <a:pt x="1021" y="857"/>
                  </a:cubicBezTo>
                  <a:cubicBezTo>
                    <a:pt x="1020" y="858"/>
                    <a:pt x="1020" y="858"/>
                    <a:pt x="1020" y="858"/>
                  </a:cubicBezTo>
                  <a:cubicBezTo>
                    <a:pt x="1021" y="858"/>
                    <a:pt x="1021" y="858"/>
                    <a:pt x="1021" y="858"/>
                  </a:cubicBezTo>
                  <a:cubicBezTo>
                    <a:pt x="1018" y="858"/>
                    <a:pt x="1018" y="858"/>
                    <a:pt x="1018" y="858"/>
                  </a:cubicBezTo>
                  <a:cubicBezTo>
                    <a:pt x="1021" y="858"/>
                    <a:pt x="1021" y="858"/>
                    <a:pt x="1021" y="858"/>
                  </a:cubicBezTo>
                  <a:cubicBezTo>
                    <a:pt x="1021" y="858"/>
                    <a:pt x="1021" y="858"/>
                    <a:pt x="1021" y="858"/>
                  </a:cubicBezTo>
                  <a:cubicBezTo>
                    <a:pt x="1018" y="858"/>
                    <a:pt x="1018" y="858"/>
                    <a:pt x="1018" y="858"/>
                  </a:cubicBezTo>
                  <a:cubicBezTo>
                    <a:pt x="1021" y="858"/>
                    <a:pt x="1021" y="858"/>
                    <a:pt x="1021" y="858"/>
                  </a:cubicBezTo>
                  <a:cubicBezTo>
                    <a:pt x="1017" y="858"/>
                    <a:pt x="1017" y="858"/>
                    <a:pt x="1017" y="858"/>
                  </a:cubicBezTo>
                  <a:cubicBezTo>
                    <a:pt x="1021" y="859"/>
                    <a:pt x="1021" y="859"/>
                    <a:pt x="1021" y="859"/>
                  </a:cubicBezTo>
                  <a:cubicBezTo>
                    <a:pt x="1021" y="858"/>
                    <a:pt x="1021" y="858"/>
                    <a:pt x="1021" y="858"/>
                  </a:cubicBezTo>
                  <a:cubicBezTo>
                    <a:pt x="1017" y="858"/>
                    <a:pt x="1017" y="858"/>
                    <a:pt x="1017" y="858"/>
                  </a:cubicBezTo>
                  <a:cubicBezTo>
                    <a:pt x="1021" y="859"/>
                    <a:pt x="1021" y="859"/>
                    <a:pt x="1021" y="859"/>
                  </a:cubicBezTo>
                  <a:cubicBezTo>
                    <a:pt x="1017" y="858"/>
                    <a:pt x="1017" y="858"/>
                    <a:pt x="1017" y="858"/>
                  </a:cubicBezTo>
                  <a:cubicBezTo>
                    <a:pt x="1020" y="860"/>
                    <a:pt x="1020" y="860"/>
                    <a:pt x="1020" y="860"/>
                  </a:cubicBezTo>
                  <a:cubicBezTo>
                    <a:pt x="1021" y="860"/>
                    <a:pt x="1021" y="859"/>
                    <a:pt x="1021" y="859"/>
                  </a:cubicBezTo>
                  <a:cubicBezTo>
                    <a:pt x="1017" y="858"/>
                    <a:pt x="1017" y="858"/>
                    <a:pt x="1017" y="858"/>
                  </a:cubicBezTo>
                  <a:cubicBezTo>
                    <a:pt x="1020" y="860"/>
                    <a:pt x="1020" y="860"/>
                    <a:pt x="1020" y="860"/>
                  </a:cubicBezTo>
                  <a:cubicBezTo>
                    <a:pt x="1021" y="860"/>
                    <a:pt x="1021" y="858"/>
                    <a:pt x="1021" y="857"/>
                  </a:cubicBezTo>
                  <a:cubicBezTo>
                    <a:pt x="1021" y="856"/>
                    <a:pt x="1020" y="855"/>
                    <a:pt x="1019" y="855"/>
                  </a:cubicBezTo>
                  <a:cubicBezTo>
                    <a:pt x="1019" y="854"/>
                    <a:pt x="1019" y="854"/>
                    <a:pt x="1019" y="854"/>
                  </a:cubicBezTo>
                  <a:cubicBezTo>
                    <a:pt x="1016" y="858"/>
                    <a:pt x="1016" y="858"/>
                    <a:pt x="1016" y="858"/>
                  </a:cubicBezTo>
                  <a:cubicBezTo>
                    <a:pt x="1020" y="856"/>
                    <a:pt x="1020" y="856"/>
                    <a:pt x="1020" y="856"/>
                  </a:cubicBezTo>
                  <a:cubicBezTo>
                    <a:pt x="1011" y="834"/>
                    <a:pt x="1011" y="834"/>
                    <a:pt x="1011" y="834"/>
                  </a:cubicBezTo>
                  <a:cubicBezTo>
                    <a:pt x="1010" y="834"/>
                    <a:pt x="1010" y="833"/>
                    <a:pt x="1009" y="833"/>
                  </a:cubicBezTo>
                  <a:cubicBezTo>
                    <a:pt x="1004" y="829"/>
                    <a:pt x="1004" y="829"/>
                    <a:pt x="1004" y="829"/>
                  </a:cubicBezTo>
                  <a:cubicBezTo>
                    <a:pt x="1000" y="816"/>
                    <a:pt x="1000" y="816"/>
                    <a:pt x="1000" y="816"/>
                  </a:cubicBezTo>
                  <a:cubicBezTo>
                    <a:pt x="1000" y="815"/>
                    <a:pt x="999" y="814"/>
                    <a:pt x="999" y="813"/>
                  </a:cubicBezTo>
                  <a:cubicBezTo>
                    <a:pt x="992" y="809"/>
                    <a:pt x="992" y="809"/>
                    <a:pt x="992" y="809"/>
                  </a:cubicBezTo>
                  <a:cubicBezTo>
                    <a:pt x="990" y="813"/>
                    <a:pt x="990" y="813"/>
                    <a:pt x="990" y="813"/>
                  </a:cubicBezTo>
                  <a:cubicBezTo>
                    <a:pt x="994" y="811"/>
                    <a:pt x="994" y="811"/>
                    <a:pt x="994" y="811"/>
                  </a:cubicBezTo>
                  <a:cubicBezTo>
                    <a:pt x="994" y="811"/>
                    <a:pt x="992" y="807"/>
                    <a:pt x="991" y="803"/>
                  </a:cubicBezTo>
                  <a:cubicBezTo>
                    <a:pt x="990" y="800"/>
                    <a:pt x="989" y="798"/>
                    <a:pt x="988" y="796"/>
                  </a:cubicBezTo>
                  <a:cubicBezTo>
                    <a:pt x="988" y="795"/>
                    <a:pt x="988" y="795"/>
                    <a:pt x="988" y="794"/>
                  </a:cubicBezTo>
                  <a:cubicBezTo>
                    <a:pt x="988" y="794"/>
                    <a:pt x="988" y="794"/>
                    <a:pt x="988" y="794"/>
                  </a:cubicBezTo>
                  <a:cubicBezTo>
                    <a:pt x="988" y="794"/>
                    <a:pt x="988" y="794"/>
                    <a:pt x="988" y="794"/>
                  </a:cubicBezTo>
                  <a:cubicBezTo>
                    <a:pt x="985" y="794"/>
                    <a:pt x="985" y="794"/>
                    <a:pt x="985" y="794"/>
                  </a:cubicBezTo>
                  <a:cubicBezTo>
                    <a:pt x="988" y="794"/>
                    <a:pt x="988" y="794"/>
                    <a:pt x="988" y="794"/>
                  </a:cubicBezTo>
                  <a:cubicBezTo>
                    <a:pt x="988" y="794"/>
                    <a:pt x="988" y="794"/>
                    <a:pt x="988" y="794"/>
                  </a:cubicBezTo>
                  <a:cubicBezTo>
                    <a:pt x="985" y="794"/>
                    <a:pt x="985" y="794"/>
                    <a:pt x="985" y="794"/>
                  </a:cubicBezTo>
                  <a:cubicBezTo>
                    <a:pt x="988" y="794"/>
                    <a:pt x="988" y="794"/>
                    <a:pt x="988" y="794"/>
                  </a:cubicBezTo>
                  <a:cubicBezTo>
                    <a:pt x="984" y="794"/>
                    <a:pt x="984" y="794"/>
                    <a:pt x="984" y="794"/>
                  </a:cubicBezTo>
                  <a:cubicBezTo>
                    <a:pt x="988" y="795"/>
                    <a:pt x="988" y="795"/>
                    <a:pt x="988" y="795"/>
                  </a:cubicBezTo>
                  <a:cubicBezTo>
                    <a:pt x="988" y="794"/>
                    <a:pt x="988" y="794"/>
                    <a:pt x="988" y="794"/>
                  </a:cubicBezTo>
                  <a:cubicBezTo>
                    <a:pt x="984" y="794"/>
                    <a:pt x="984" y="794"/>
                    <a:pt x="984" y="794"/>
                  </a:cubicBezTo>
                  <a:cubicBezTo>
                    <a:pt x="988" y="795"/>
                    <a:pt x="988" y="795"/>
                    <a:pt x="988" y="795"/>
                  </a:cubicBezTo>
                  <a:cubicBezTo>
                    <a:pt x="984" y="794"/>
                    <a:pt x="984" y="794"/>
                    <a:pt x="984" y="794"/>
                  </a:cubicBezTo>
                  <a:cubicBezTo>
                    <a:pt x="987" y="796"/>
                    <a:pt x="987" y="796"/>
                    <a:pt x="987" y="796"/>
                  </a:cubicBezTo>
                  <a:cubicBezTo>
                    <a:pt x="987" y="795"/>
                    <a:pt x="988" y="795"/>
                    <a:pt x="988" y="795"/>
                  </a:cubicBezTo>
                  <a:cubicBezTo>
                    <a:pt x="984" y="794"/>
                    <a:pt x="984" y="794"/>
                    <a:pt x="984" y="794"/>
                  </a:cubicBezTo>
                  <a:cubicBezTo>
                    <a:pt x="987" y="796"/>
                    <a:pt x="987" y="796"/>
                    <a:pt x="987" y="796"/>
                  </a:cubicBezTo>
                  <a:cubicBezTo>
                    <a:pt x="988" y="795"/>
                    <a:pt x="988" y="794"/>
                    <a:pt x="988" y="793"/>
                  </a:cubicBezTo>
                  <a:cubicBezTo>
                    <a:pt x="987" y="792"/>
                    <a:pt x="987" y="791"/>
                    <a:pt x="986" y="791"/>
                  </a:cubicBezTo>
                  <a:cubicBezTo>
                    <a:pt x="978" y="786"/>
                    <a:pt x="978" y="786"/>
                    <a:pt x="978" y="786"/>
                  </a:cubicBezTo>
                  <a:cubicBezTo>
                    <a:pt x="976" y="789"/>
                    <a:pt x="976" y="789"/>
                    <a:pt x="976" y="789"/>
                  </a:cubicBezTo>
                  <a:cubicBezTo>
                    <a:pt x="980" y="791"/>
                    <a:pt x="980" y="791"/>
                    <a:pt x="980" y="791"/>
                  </a:cubicBezTo>
                  <a:cubicBezTo>
                    <a:pt x="980" y="791"/>
                    <a:pt x="980" y="791"/>
                    <a:pt x="980" y="790"/>
                  </a:cubicBezTo>
                  <a:cubicBezTo>
                    <a:pt x="980" y="790"/>
                    <a:pt x="980" y="789"/>
                    <a:pt x="980" y="789"/>
                  </a:cubicBezTo>
                  <a:cubicBezTo>
                    <a:pt x="980" y="789"/>
                    <a:pt x="980" y="789"/>
                    <a:pt x="980" y="788"/>
                  </a:cubicBezTo>
                  <a:cubicBezTo>
                    <a:pt x="980" y="788"/>
                    <a:pt x="980" y="786"/>
                    <a:pt x="980" y="785"/>
                  </a:cubicBezTo>
                  <a:cubicBezTo>
                    <a:pt x="979" y="782"/>
                    <a:pt x="979" y="779"/>
                    <a:pt x="978" y="777"/>
                  </a:cubicBezTo>
                  <a:cubicBezTo>
                    <a:pt x="978" y="776"/>
                    <a:pt x="978" y="775"/>
                    <a:pt x="978" y="774"/>
                  </a:cubicBezTo>
                  <a:cubicBezTo>
                    <a:pt x="978" y="774"/>
                    <a:pt x="978" y="773"/>
                    <a:pt x="978" y="773"/>
                  </a:cubicBezTo>
                  <a:cubicBezTo>
                    <a:pt x="978" y="773"/>
                    <a:pt x="978" y="773"/>
                    <a:pt x="978" y="773"/>
                  </a:cubicBezTo>
                  <a:cubicBezTo>
                    <a:pt x="977" y="773"/>
                    <a:pt x="977" y="773"/>
                    <a:pt x="977" y="773"/>
                  </a:cubicBezTo>
                  <a:cubicBezTo>
                    <a:pt x="978" y="773"/>
                    <a:pt x="978" y="773"/>
                    <a:pt x="978" y="773"/>
                  </a:cubicBezTo>
                  <a:cubicBezTo>
                    <a:pt x="978" y="773"/>
                    <a:pt x="978" y="773"/>
                    <a:pt x="978" y="773"/>
                  </a:cubicBezTo>
                  <a:cubicBezTo>
                    <a:pt x="977" y="773"/>
                    <a:pt x="977" y="773"/>
                    <a:pt x="977" y="773"/>
                  </a:cubicBezTo>
                  <a:cubicBezTo>
                    <a:pt x="978" y="773"/>
                    <a:pt x="978" y="773"/>
                    <a:pt x="978" y="773"/>
                  </a:cubicBezTo>
                  <a:cubicBezTo>
                    <a:pt x="974" y="773"/>
                    <a:pt x="974" y="773"/>
                    <a:pt x="974" y="773"/>
                  </a:cubicBezTo>
                  <a:cubicBezTo>
                    <a:pt x="978" y="773"/>
                    <a:pt x="978" y="773"/>
                    <a:pt x="978" y="773"/>
                  </a:cubicBezTo>
                  <a:cubicBezTo>
                    <a:pt x="978" y="773"/>
                    <a:pt x="978" y="773"/>
                    <a:pt x="978" y="773"/>
                  </a:cubicBezTo>
                  <a:cubicBezTo>
                    <a:pt x="974" y="773"/>
                    <a:pt x="974" y="773"/>
                    <a:pt x="974" y="773"/>
                  </a:cubicBezTo>
                  <a:cubicBezTo>
                    <a:pt x="978" y="773"/>
                    <a:pt x="978" y="773"/>
                    <a:pt x="978" y="773"/>
                  </a:cubicBezTo>
                  <a:cubicBezTo>
                    <a:pt x="974" y="773"/>
                    <a:pt x="974" y="773"/>
                    <a:pt x="974" y="773"/>
                  </a:cubicBezTo>
                  <a:cubicBezTo>
                    <a:pt x="978" y="774"/>
                    <a:pt x="978" y="774"/>
                    <a:pt x="978" y="774"/>
                  </a:cubicBezTo>
                  <a:cubicBezTo>
                    <a:pt x="978" y="773"/>
                    <a:pt x="978" y="773"/>
                    <a:pt x="978" y="773"/>
                  </a:cubicBezTo>
                  <a:cubicBezTo>
                    <a:pt x="974" y="773"/>
                    <a:pt x="974" y="773"/>
                    <a:pt x="974" y="773"/>
                  </a:cubicBezTo>
                  <a:cubicBezTo>
                    <a:pt x="978" y="774"/>
                    <a:pt x="978" y="774"/>
                    <a:pt x="978" y="774"/>
                  </a:cubicBezTo>
                  <a:cubicBezTo>
                    <a:pt x="974" y="773"/>
                    <a:pt x="974" y="773"/>
                    <a:pt x="974" y="773"/>
                  </a:cubicBezTo>
                  <a:cubicBezTo>
                    <a:pt x="977" y="775"/>
                    <a:pt x="977" y="775"/>
                    <a:pt x="977" y="775"/>
                  </a:cubicBezTo>
                  <a:cubicBezTo>
                    <a:pt x="978" y="774"/>
                    <a:pt x="978" y="774"/>
                    <a:pt x="978" y="774"/>
                  </a:cubicBezTo>
                  <a:cubicBezTo>
                    <a:pt x="974" y="773"/>
                    <a:pt x="974" y="773"/>
                    <a:pt x="974" y="773"/>
                  </a:cubicBezTo>
                  <a:cubicBezTo>
                    <a:pt x="977" y="775"/>
                    <a:pt x="977" y="775"/>
                    <a:pt x="977" y="775"/>
                  </a:cubicBezTo>
                  <a:cubicBezTo>
                    <a:pt x="974" y="773"/>
                    <a:pt x="974" y="773"/>
                    <a:pt x="974" y="773"/>
                  </a:cubicBezTo>
                  <a:cubicBezTo>
                    <a:pt x="976" y="776"/>
                    <a:pt x="976" y="776"/>
                    <a:pt x="976" y="776"/>
                  </a:cubicBezTo>
                  <a:cubicBezTo>
                    <a:pt x="977" y="776"/>
                    <a:pt x="977" y="775"/>
                    <a:pt x="977" y="775"/>
                  </a:cubicBezTo>
                  <a:cubicBezTo>
                    <a:pt x="974" y="773"/>
                    <a:pt x="974" y="773"/>
                    <a:pt x="974" y="773"/>
                  </a:cubicBezTo>
                  <a:cubicBezTo>
                    <a:pt x="976" y="776"/>
                    <a:pt x="976" y="776"/>
                    <a:pt x="976" y="776"/>
                  </a:cubicBezTo>
                  <a:cubicBezTo>
                    <a:pt x="977" y="776"/>
                    <a:pt x="978" y="774"/>
                    <a:pt x="978" y="773"/>
                  </a:cubicBezTo>
                  <a:cubicBezTo>
                    <a:pt x="978" y="772"/>
                    <a:pt x="977" y="771"/>
                    <a:pt x="976" y="770"/>
                  </a:cubicBezTo>
                  <a:cubicBezTo>
                    <a:pt x="969" y="766"/>
                    <a:pt x="969" y="766"/>
                    <a:pt x="969" y="766"/>
                  </a:cubicBezTo>
                  <a:cubicBezTo>
                    <a:pt x="967" y="769"/>
                    <a:pt x="967" y="769"/>
                    <a:pt x="967" y="769"/>
                  </a:cubicBezTo>
                  <a:cubicBezTo>
                    <a:pt x="970" y="771"/>
                    <a:pt x="970" y="771"/>
                    <a:pt x="970" y="771"/>
                  </a:cubicBezTo>
                  <a:cubicBezTo>
                    <a:pt x="971" y="770"/>
                    <a:pt x="971" y="770"/>
                    <a:pt x="971" y="769"/>
                  </a:cubicBezTo>
                  <a:cubicBezTo>
                    <a:pt x="971" y="769"/>
                    <a:pt x="971" y="768"/>
                    <a:pt x="971" y="768"/>
                  </a:cubicBezTo>
                  <a:cubicBezTo>
                    <a:pt x="971" y="767"/>
                    <a:pt x="971" y="767"/>
                    <a:pt x="970" y="766"/>
                  </a:cubicBezTo>
                  <a:cubicBezTo>
                    <a:pt x="969" y="763"/>
                    <a:pt x="967" y="757"/>
                    <a:pt x="965" y="751"/>
                  </a:cubicBezTo>
                  <a:cubicBezTo>
                    <a:pt x="964" y="749"/>
                    <a:pt x="963" y="746"/>
                    <a:pt x="962" y="744"/>
                  </a:cubicBezTo>
                  <a:cubicBezTo>
                    <a:pt x="962" y="744"/>
                    <a:pt x="962" y="743"/>
                    <a:pt x="962" y="742"/>
                  </a:cubicBezTo>
                  <a:cubicBezTo>
                    <a:pt x="961" y="742"/>
                    <a:pt x="961" y="742"/>
                    <a:pt x="961" y="742"/>
                  </a:cubicBezTo>
                  <a:cubicBezTo>
                    <a:pt x="961" y="742"/>
                    <a:pt x="961" y="742"/>
                    <a:pt x="961" y="742"/>
                  </a:cubicBezTo>
                  <a:cubicBezTo>
                    <a:pt x="960" y="742"/>
                    <a:pt x="960" y="742"/>
                    <a:pt x="960" y="742"/>
                  </a:cubicBezTo>
                  <a:cubicBezTo>
                    <a:pt x="961" y="742"/>
                    <a:pt x="961" y="742"/>
                    <a:pt x="961" y="742"/>
                  </a:cubicBezTo>
                  <a:cubicBezTo>
                    <a:pt x="961" y="742"/>
                    <a:pt x="961" y="742"/>
                    <a:pt x="961" y="742"/>
                  </a:cubicBezTo>
                  <a:cubicBezTo>
                    <a:pt x="960" y="742"/>
                    <a:pt x="960" y="742"/>
                    <a:pt x="960" y="742"/>
                  </a:cubicBezTo>
                  <a:cubicBezTo>
                    <a:pt x="961" y="742"/>
                    <a:pt x="961" y="742"/>
                    <a:pt x="961" y="742"/>
                  </a:cubicBezTo>
                  <a:cubicBezTo>
                    <a:pt x="958" y="743"/>
                    <a:pt x="958" y="743"/>
                    <a:pt x="958" y="743"/>
                  </a:cubicBezTo>
                  <a:cubicBezTo>
                    <a:pt x="961" y="742"/>
                    <a:pt x="961" y="742"/>
                    <a:pt x="961" y="742"/>
                  </a:cubicBezTo>
                  <a:cubicBezTo>
                    <a:pt x="961" y="742"/>
                    <a:pt x="961" y="742"/>
                    <a:pt x="961" y="742"/>
                  </a:cubicBezTo>
                  <a:cubicBezTo>
                    <a:pt x="958" y="743"/>
                    <a:pt x="958" y="743"/>
                    <a:pt x="958" y="743"/>
                  </a:cubicBezTo>
                  <a:cubicBezTo>
                    <a:pt x="961" y="742"/>
                    <a:pt x="961" y="742"/>
                    <a:pt x="961" y="742"/>
                  </a:cubicBezTo>
                  <a:cubicBezTo>
                    <a:pt x="958" y="743"/>
                    <a:pt x="958" y="743"/>
                    <a:pt x="958" y="743"/>
                  </a:cubicBezTo>
                  <a:cubicBezTo>
                    <a:pt x="961" y="743"/>
                    <a:pt x="961" y="743"/>
                    <a:pt x="961" y="743"/>
                  </a:cubicBezTo>
                  <a:cubicBezTo>
                    <a:pt x="961" y="742"/>
                    <a:pt x="961" y="742"/>
                    <a:pt x="961" y="742"/>
                  </a:cubicBezTo>
                  <a:cubicBezTo>
                    <a:pt x="958" y="743"/>
                    <a:pt x="958" y="743"/>
                    <a:pt x="958" y="743"/>
                  </a:cubicBezTo>
                  <a:cubicBezTo>
                    <a:pt x="961" y="743"/>
                    <a:pt x="961" y="743"/>
                    <a:pt x="961" y="743"/>
                  </a:cubicBezTo>
                  <a:cubicBezTo>
                    <a:pt x="961" y="741"/>
                    <a:pt x="961" y="740"/>
                    <a:pt x="960" y="739"/>
                  </a:cubicBezTo>
                  <a:cubicBezTo>
                    <a:pt x="954" y="736"/>
                    <a:pt x="954" y="736"/>
                    <a:pt x="954" y="736"/>
                  </a:cubicBezTo>
                  <a:cubicBezTo>
                    <a:pt x="952" y="739"/>
                    <a:pt x="952" y="739"/>
                    <a:pt x="952" y="739"/>
                  </a:cubicBezTo>
                  <a:cubicBezTo>
                    <a:pt x="955" y="741"/>
                    <a:pt x="955" y="741"/>
                    <a:pt x="955" y="741"/>
                  </a:cubicBezTo>
                  <a:cubicBezTo>
                    <a:pt x="956" y="740"/>
                    <a:pt x="956" y="739"/>
                    <a:pt x="956" y="739"/>
                  </a:cubicBezTo>
                  <a:cubicBezTo>
                    <a:pt x="956" y="738"/>
                    <a:pt x="956" y="738"/>
                    <a:pt x="956" y="738"/>
                  </a:cubicBezTo>
                  <a:cubicBezTo>
                    <a:pt x="955" y="737"/>
                    <a:pt x="955" y="736"/>
                    <a:pt x="955" y="735"/>
                  </a:cubicBezTo>
                  <a:cubicBezTo>
                    <a:pt x="953" y="732"/>
                    <a:pt x="951" y="727"/>
                    <a:pt x="948" y="723"/>
                  </a:cubicBezTo>
                  <a:cubicBezTo>
                    <a:pt x="947" y="721"/>
                    <a:pt x="946" y="718"/>
                    <a:pt x="945" y="717"/>
                  </a:cubicBezTo>
                  <a:cubicBezTo>
                    <a:pt x="945" y="716"/>
                    <a:pt x="944" y="716"/>
                    <a:pt x="944" y="715"/>
                  </a:cubicBezTo>
                  <a:cubicBezTo>
                    <a:pt x="944" y="715"/>
                    <a:pt x="944" y="715"/>
                    <a:pt x="944" y="715"/>
                  </a:cubicBezTo>
                  <a:cubicBezTo>
                    <a:pt x="944" y="715"/>
                    <a:pt x="944" y="715"/>
                    <a:pt x="944" y="715"/>
                  </a:cubicBezTo>
                  <a:cubicBezTo>
                    <a:pt x="941" y="716"/>
                    <a:pt x="941" y="716"/>
                    <a:pt x="941" y="716"/>
                  </a:cubicBezTo>
                  <a:cubicBezTo>
                    <a:pt x="944" y="715"/>
                    <a:pt x="944" y="715"/>
                    <a:pt x="944" y="715"/>
                  </a:cubicBezTo>
                  <a:cubicBezTo>
                    <a:pt x="944" y="715"/>
                    <a:pt x="944" y="715"/>
                    <a:pt x="944" y="715"/>
                  </a:cubicBezTo>
                  <a:cubicBezTo>
                    <a:pt x="941" y="716"/>
                    <a:pt x="941" y="716"/>
                    <a:pt x="941" y="716"/>
                  </a:cubicBezTo>
                  <a:cubicBezTo>
                    <a:pt x="944" y="715"/>
                    <a:pt x="944" y="715"/>
                    <a:pt x="944" y="715"/>
                  </a:cubicBezTo>
                  <a:cubicBezTo>
                    <a:pt x="940" y="716"/>
                    <a:pt x="940" y="716"/>
                    <a:pt x="940" y="716"/>
                  </a:cubicBezTo>
                  <a:cubicBezTo>
                    <a:pt x="944" y="715"/>
                    <a:pt x="944" y="715"/>
                    <a:pt x="944" y="715"/>
                  </a:cubicBezTo>
                  <a:cubicBezTo>
                    <a:pt x="944" y="715"/>
                    <a:pt x="944" y="715"/>
                    <a:pt x="944" y="715"/>
                  </a:cubicBezTo>
                  <a:cubicBezTo>
                    <a:pt x="940" y="716"/>
                    <a:pt x="940" y="716"/>
                    <a:pt x="940" y="716"/>
                  </a:cubicBezTo>
                  <a:cubicBezTo>
                    <a:pt x="944" y="715"/>
                    <a:pt x="944" y="715"/>
                    <a:pt x="944" y="715"/>
                  </a:cubicBezTo>
                  <a:cubicBezTo>
                    <a:pt x="940" y="716"/>
                    <a:pt x="940" y="716"/>
                    <a:pt x="940" y="716"/>
                  </a:cubicBezTo>
                  <a:cubicBezTo>
                    <a:pt x="944" y="716"/>
                    <a:pt x="944" y="716"/>
                    <a:pt x="944" y="716"/>
                  </a:cubicBezTo>
                  <a:cubicBezTo>
                    <a:pt x="944" y="715"/>
                    <a:pt x="944" y="715"/>
                    <a:pt x="944" y="715"/>
                  </a:cubicBezTo>
                  <a:cubicBezTo>
                    <a:pt x="940" y="716"/>
                    <a:pt x="940" y="716"/>
                    <a:pt x="940" y="716"/>
                  </a:cubicBezTo>
                  <a:cubicBezTo>
                    <a:pt x="944" y="716"/>
                    <a:pt x="944" y="716"/>
                    <a:pt x="944" y="716"/>
                  </a:cubicBezTo>
                  <a:cubicBezTo>
                    <a:pt x="944" y="715"/>
                    <a:pt x="943" y="714"/>
                    <a:pt x="942" y="713"/>
                  </a:cubicBezTo>
                  <a:cubicBezTo>
                    <a:pt x="941" y="712"/>
                    <a:pt x="941" y="712"/>
                    <a:pt x="941" y="712"/>
                  </a:cubicBezTo>
                  <a:cubicBezTo>
                    <a:pt x="939" y="716"/>
                    <a:pt x="939" y="716"/>
                    <a:pt x="939" y="716"/>
                  </a:cubicBezTo>
                  <a:cubicBezTo>
                    <a:pt x="943" y="714"/>
                    <a:pt x="943" y="714"/>
                    <a:pt x="943" y="714"/>
                  </a:cubicBezTo>
                  <a:cubicBezTo>
                    <a:pt x="943" y="714"/>
                    <a:pt x="940" y="708"/>
                    <a:pt x="937" y="702"/>
                  </a:cubicBezTo>
                  <a:cubicBezTo>
                    <a:pt x="935" y="700"/>
                    <a:pt x="934" y="697"/>
                    <a:pt x="933" y="695"/>
                  </a:cubicBezTo>
                  <a:cubicBezTo>
                    <a:pt x="932" y="694"/>
                    <a:pt x="932" y="693"/>
                    <a:pt x="932" y="692"/>
                  </a:cubicBezTo>
                  <a:cubicBezTo>
                    <a:pt x="931" y="691"/>
                    <a:pt x="931" y="691"/>
                    <a:pt x="931" y="691"/>
                  </a:cubicBezTo>
                  <a:cubicBezTo>
                    <a:pt x="931" y="691"/>
                    <a:pt x="931" y="691"/>
                    <a:pt x="931" y="691"/>
                  </a:cubicBezTo>
                  <a:cubicBezTo>
                    <a:pt x="931" y="691"/>
                    <a:pt x="931" y="691"/>
                    <a:pt x="931" y="691"/>
                  </a:cubicBezTo>
                  <a:cubicBezTo>
                    <a:pt x="931" y="691"/>
                    <a:pt x="931" y="691"/>
                    <a:pt x="931" y="691"/>
                  </a:cubicBezTo>
                  <a:cubicBezTo>
                    <a:pt x="931" y="691"/>
                    <a:pt x="931" y="691"/>
                    <a:pt x="931" y="691"/>
                  </a:cubicBezTo>
                  <a:cubicBezTo>
                    <a:pt x="931" y="691"/>
                    <a:pt x="931" y="691"/>
                    <a:pt x="931" y="691"/>
                  </a:cubicBezTo>
                  <a:cubicBezTo>
                    <a:pt x="928" y="692"/>
                    <a:pt x="928" y="692"/>
                    <a:pt x="928" y="692"/>
                  </a:cubicBezTo>
                  <a:cubicBezTo>
                    <a:pt x="931" y="692"/>
                    <a:pt x="931" y="692"/>
                    <a:pt x="931" y="692"/>
                  </a:cubicBezTo>
                  <a:cubicBezTo>
                    <a:pt x="931" y="691"/>
                    <a:pt x="931" y="691"/>
                    <a:pt x="931" y="691"/>
                  </a:cubicBezTo>
                  <a:cubicBezTo>
                    <a:pt x="928" y="692"/>
                    <a:pt x="928" y="692"/>
                    <a:pt x="928" y="692"/>
                  </a:cubicBezTo>
                  <a:cubicBezTo>
                    <a:pt x="931" y="692"/>
                    <a:pt x="931" y="692"/>
                    <a:pt x="931" y="692"/>
                  </a:cubicBezTo>
                  <a:cubicBezTo>
                    <a:pt x="928" y="692"/>
                    <a:pt x="928" y="692"/>
                    <a:pt x="928" y="692"/>
                  </a:cubicBezTo>
                  <a:cubicBezTo>
                    <a:pt x="931" y="692"/>
                    <a:pt x="931" y="692"/>
                    <a:pt x="931" y="692"/>
                  </a:cubicBezTo>
                  <a:cubicBezTo>
                    <a:pt x="931" y="692"/>
                    <a:pt x="931" y="692"/>
                    <a:pt x="931" y="692"/>
                  </a:cubicBezTo>
                  <a:cubicBezTo>
                    <a:pt x="928" y="692"/>
                    <a:pt x="928" y="692"/>
                    <a:pt x="928" y="692"/>
                  </a:cubicBezTo>
                  <a:cubicBezTo>
                    <a:pt x="931" y="692"/>
                    <a:pt x="931" y="692"/>
                    <a:pt x="931" y="692"/>
                  </a:cubicBezTo>
                  <a:cubicBezTo>
                    <a:pt x="928" y="692"/>
                    <a:pt x="928" y="692"/>
                    <a:pt x="928" y="692"/>
                  </a:cubicBezTo>
                  <a:cubicBezTo>
                    <a:pt x="931" y="693"/>
                    <a:pt x="931" y="693"/>
                    <a:pt x="931" y="693"/>
                  </a:cubicBezTo>
                  <a:cubicBezTo>
                    <a:pt x="931" y="693"/>
                    <a:pt x="931" y="693"/>
                    <a:pt x="931" y="692"/>
                  </a:cubicBezTo>
                  <a:cubicBezTo>
                    <a:pt x="928" y="692"/>
                    <a:pt x="928" y="692"/>
                    <a:pt x="928" y="692"/>
                  </a:cubicBezTo>
                  <a:cubicBezTo>
                    <a:pt x="931" y="693"/>
                    <a:pt x="931" y="693"/>
                    <a:pt x="931" y="693"/>
                  </a:cubicBezTo>
                  <a:cubicBezTo>
                    <a:pt x="927" y="692"/>
                    <a:pt x="927" y="692"/>
                    <a:pt x="927" y="692"/>
                  </a:cubicBezTo>
                  <a:cubicBezTo>
                    <a:pt x="931" y="695"/>
                    <a:pt x="931" y="695"/>
                    <a:pt x="931" y="695"/>
                  </a:cubicBezTo>
                  <a:cubicBezTo>
                    <a:pt x="931" y="694"/>
                    <a:pt x="931" y="694"/>
                    <a:pt x="931" y="693"/>
                  </a:cubicBezTo>
                  <a:cubicBezTo>
                    <a:pt x="927" y="692"/>
                    <a:pt x="927" y="692"/>
                    <a:pt x="927" y="692"/>
                  </a:cubicBezTo>
                  <a:cubicBezTo>
                    <a:pt x="931" y="695"/>
                    <a:pt x="931" y="695"/>
                    <a:pt x="931" y="695"/>
                  </a:cubicBezTo>
                  <a:cubicBezTo>
                    <a:pt x="931" y="694"/>
                    <a:pt x="932" y="693"/>
                    <a:pt x="931" y="692"/>
                  </a:cubicBezTo>
                  <a:cubicBezTo>
                    <a:pt x="931" y="691"/>
                    <a:pt x="931" y="690"/>
                    <a:pt x="930" y="689"/>
                  </a:cubicBezTo>
                  <a:cubicBezTo>
                    <a:pt x="926" y="687"/>
                    <a:pt x="926" y="687"/>
                    <a:pt x="926" y="687"/>
                  </a:cubicBezTo>
                  <a:cubicBezTo>
                    <a:pt x="917" y="662"/>
                    <a:pt x="917" y="662"/>
                    <a:pt x="917" y="662"/>
                  </a:cubicBezTo>
                  <a:cubicBezTo>
                    <a:pt x="917" y="661"/>
                    <a:pt x="916" y="660"/>
                    <a:pt x="915" y="660"/>
                  </a:cubicBezTo>
                  <a:cubicBezTo>
                    <a:pt x="911" y="657"/>
                    <a:pt x="911" y="657"/>
                    <a:pt x="911" y="657"/>
                  </a:cubicBezTo>
                  <a:cubicBezTo>
                    <a:pt x="901" y="632"/>
                    <a:pt x="901" y="632"/>
                    <a:pt x="901" y="632"/>
                  </a:cubicBezTo>
                  <a:cubicBezTo>
                    <a:pt x="901" y="631"/>
                    <a:pt x="901" y="630"/>
                    <a:pt x="900" y="630"/>
                  </a:cubicBezTo>
                  <a:cubicBezTo>
                    <a:pt x="896" y="627"/>
                    <a:pt x="896" y="627"/>
                    <a:pt x="896" y="627"/>
                  </a:cubicBezTo>
                  <a:cubicBezTo>
                    <a:pt x="883" y="600"/>
                    <a:pt x="883" y="600"/>
                    <a:pt x="883" y="600"/>
                  </a:cubicBezTo>
                  <a:cubicBezTo>
                    <a:pt x="883" y="600"/>
                    <a:pt x="882" y="599"/>
                    <a:pt x="882" y="599"/>
                  </a:cubicBezTo>
                  <a:cubicBezTo>
                    <a:pt x="879" y="597"/>
                    <a:pt x="879" y="597"/>
                    <a:pt x="879" y="597"/>
                  </a:cubicBezTo>
                  <a:cubicBezTo>
                    <a:pt x="872" y="578"/>
                    <a:pt x="872" y="578"/>
                    <a:pt x="872" y="578"/>
                  </a:cubicBezTo>
                  <a:cubicBezTo>
                    <a:pt x="872" y="577"/>
                    <a:pt x="871" y="576"/>
                    <a:pt x="870" y="576"/>
                  </a:cubicBezTo>
                  <a:cubicBezTo>
                    <a:pt x="864" y="572"/>
                    <a:pt x="864" y="572"/>
                    <a:pt x="864" y="572"/>
                  </a:cubicBezTo>
                  <a:cubicBezTo>
                    <a:pt x="862" y="575"/>
                    <a:pt x="862" y="575"/>
                    <a:pt x="862" y="575"/>
                  </a:cubicBezTo>
                  <a:cubicBezTo>
                    <a:pt x="866" y="575"/>
                    <a:pt x="866" y="575"/>
                    <a:pt x="866" y="575"/>
                  </a:cubicBezTo>
                  <a:cubicBezTo>
                    <a:pt x="866" y="574"/>
                    <a:pt x="866" y="574"/>
                    <a:pt x="866" y="574"/>
                  </a:cubicBezTo>
                  <a:cubicBezTo>
                    <a:pt x="866" y="574"/>
                    <a:pt x="866" y="574"/>
                    <a:pt x="866" y="574"/>
                  </a:cubicBezTo>
                  <a:cubicBezTo>
                    <a:pt x="866" y="573"/>
                    <a:pt x="865" y="573"/>
                    <a:pt x="865" y="573"/>
                  </a:cubicBezTo>
                  <a:cubicBezTo>
                    <a:pt x="865" y="571"/>
                    <a:pt x="863" y="567"/>
                    <a:pt x="862" y="564"/>
                  </a:cubicBezTo>
                  <a:cubicBezTo>
                    <a:pt x="861" y="562"/>
                    <a:pt x="861" y="561"/>
                    <a:pt x="860" y="559"/>
                  </a:cubicBezTo>
                  <a:cubicBezTo>
                    <a:pt x="860" y="559"/>
                    <a:pt x="860" y="558"/>
                    <a:pt x="860" y="558"/>
                  </a:cubicBezTo>
                  <a:cubicBezTo>
                    <a:pt x="860" y="558"/>
                    <a:pt x="860" y="558"/>
                    <a:pt x="860" y="558"/>
                  </a:cubicBezTo>
                  <a:cubicBezTo>
                    <a:pt x="859" y="558"/>
                    <a:pt x="859" y="558"/>
                    <a:pt x="859" y="558"/>
                  </a:cubicBezTo>
                  <a:cubicBezTo>
                    <a:pt x="860" y="558"/>
                    <a:pt x="860" y="558"/>
                    <a:pt x="860" y="558"/>
                  </a:cubicBezTo>
                  <a:cubicBezTo>
                    <a:pt x="860" y="558"/>
                    <a:pt x="860" y="558"/>
                    <a:pt x="860" y="558"/>
                  </a:cubicBezTo>
                  <a:cubicBezTo>
                    <a:pt x="859" y="558"/>
                    <a:pt x="859" y="558"/>
                    <a:pt x="859" y="558"/>
                  </a:cubicBezTo>
                  <a:cubicBezTo>
                    <a:pt x="860" y="558"/>
                    <a:pt x="860" y="558"/>
                    <a:pt x="860" y="558"/>
                  </a:cubicBezTo>
                  <a:cubicBezTo>
                    <a:pt x="857" y="558"/>
                    <a:pt x="857" y="558"/>
                    <a:pt x="857" y="558"/>
                  </a:cubicBezTo>
                  <a:cubicBezTo>
                    <a:pt x="860" y="558"/>
                    <a:pt x="860" y="558"/>
                    <a:pt x="860" y="558"/>
                  </a:cubicBezTo>
                  <a:cubicBezTo>
                    <a:pt x="860" y="558"/>
                    <a:pt x="860" y="558"/>
                    <a:pt x="860" y="558"/>
                  </a:cubicBezTo>
                  <a:cubicBezTo>
                    <a:pt x="857" y="558"/>
                    <a:pt x="857" y="558"/>
                    <a:pt x="857" y="558"/>
                  </a:cubicBezTo>
                  <a:cubicBezTo>
                    <a:pt x="860" y="558"/>
                    <a:pt x="860" y="558"/>
                    <a:pt x="860" y="558"/>
                  </a:cubicBezTo>
                  <a:cubicBezTo>
                    <a:pt x="856" y="558"/>
                    <a:pt x="856" y="558"/>
                    <a:pt x="856" y="558"/>
                  </a:cubicBezTo>
                  <a:cubicBezTo>
                    <a:pt x="860" y="559"/>
                    <a:pt x="860" y="559"/>
                    <a:pt x="860" y="559"/>
                  </a:cubicBezTo>
                  <a:cubicBezTo>
                    <a:pt x="860" y="558"/>
                    <a:pt x="860" y="558"/>
                    <a:pt x="860" y="558"/>
                  </a:cubicBezTo>
                  <a:cubicBezTo>
                    <a:pt x="856" y="558"/>
                    <a:pt x="856" y="558"/>
                    <a:pt x="856" y="558"/>
                  </a:cubicBezTo>
                  <a:cubicBezTo>
                    <a:pt x="860" y="559"/>
                    <a:pt x="860" y="559"/>
                    <a:pt x="860" y="559"/>
                  </a:cubicBezTo>
                  <a:cubicBezTo>
                    <a:pt x="856" y="558"/>
                    <a:pt x="856" y="558"/>
                    <a:pt x="856" y="558"/>
                  </a:cubicBezTo>
                  <a:cubicBezTo>
                    <a:pt x="859" y="561"/>
                    <a:pt x="859" y="561"/>
                    <a:pt x="859" y="561"/>
                  </a:cubicBezTo>
                  <a:cubicBezTo>
                    <a:pt x="860" y="560"/>
                    <a:pt x="860" y="559"/>
                    <a:pt x="860" y="559"/>
                  </a:cubicBezTo>
                  <a:cubicBezTo>
                    <a:pt x="856" y="558"/>
                    <a:pt x="856" y="558"/>
                    <a:pt x="856" y="558"/>
                  </a:cubicBezTo>
                  <a:cubicBezTo>
                    <a:pt x="859" y="561"/>
                    <a:pt x="859" y="561"/>
                    <a:pt x="859" y="561"/>
                  </a:cubicBezTo>
                  <a:cubicBezTo>
                    <a:pt x="860" y="560"/>
                    <a:pt x="860" y="559"/>
                    <a:pt x="860" y="558"/>
                  </a:cubicBezTo>
                  <a:cubicBezTo>
                    <a:pt x="860" y="557"/>
                    <a:pt x="859" y="556"/>
                    <a:pt x="858" y="555"/>
                  </a:cubicBezTo>
                  <a:cubicBezTo>
                    <a:pt x="855" y="553"/>
                    <a:pt x="855" y="553"/>
                    <a:pt x="855" y="553"/>
                  </a:cubicBezTo>
                  <a:cubicBezTo>
                    <a:pt x="853" y="557"/>
                    <a:pt x="853" y="557"/>
                    <a:pt x="853" y="557"/>
                  </a:cubicBezTo>
                  <a:cubicBezTo>
                    <a:pt x="857" y="555"/>
                    <a:pt x="857" y="555"/>
                    <a:pt x="857" y="555"/>
                  </a:cubicBezTo>
                  <a:cubicBezTo>
                    <a:pt x="857" y="555"/>
                    <a:pt x="855" y="550"/>
                    <a:pt x="853" y="544"/>
                  </a:cubicBezTo>
                  <a:cubicBezTo>
                    <a:pt x="852" y="541"/>
                    <a:pt x="851" y="539"/>
                    <a:pt x="850" y="536"/>
                  </a:cubicBezTo>
                  <a:cubicBezTo>
                    <a:pt x="850" y="535"/>
                    <a:pt x="849" y="534"/>
                    <a:pt x="849" y="534"/>
                  </a:cubicBezTo>
                  <a:cubicBezTo>
                    <a:pt x="849" y="533"/>
                    <a:pt x="849" y="533"/>
                    <a:pt x="849" y="533"/>
                  </a:cubicBezTo>
                  <a:cubicBezTo>
                    <a:pt x="849" y="533"/>
                    <a:pt x="849" y="533"/>
                    <a:pt x="849" y="533"/>
                  </a:cubicBezTo>
                  <a:cubicBezTo>
                    <a:pt x="848" y="533"/>
                    <a:pt x="848" y="533"/>
                    <a:pt x="848" y="533"/>
                  </a:cubicBezTo>
                  <a:cubicBezTo>
                    <a:pt x="849" y="533"/>
                    <a:pt x="849" y="533"/>
                    <a:pt x="849" y="533"/>
                  </a:cubicBezTo>
                  <a:cubicBezTo>
                    <a:pt x="849" y="533"/>
                    <a:pt x="849" y="533"/>
                    <a:pt x="849" y="533"/>
                  </a:cubicBezTo>
                  <a:cubicBezTo>
                    <a:pt x="848" y="533"/>
                    <a:pt x="848" y="533"/>
                    <a:pt x="848" y="533"/>
                  </a:cubicBezTo>
                  <a:cubicBezTo>
                    <a:pt x="849" y="533"/>
                    <a:pt x="849" y="533"/>
                    <a:pt x="849" y="533"/>
                  </a:cubicBezTo>
                  <a:cubicBezTo>
                    <a:pt x="846" y="534"/>
                    <a:pt x="846" y="534"/>
                    <a:pt x="846" y="534"/>
                  </a:cubicBezTo>
                  <a:cubicBezTo>
                    <a:pt x="849" y="534"/>
                    <a:pt x="849" y="534"/>
                    <a:pt x="849" y="534"/>
                  </a:cubicBezTo>
                  <a:cubicBezTo>
                    <a:pt x="849" y="533"/>
                    <a:pt x="849" y="533"/>
                    <a:pt x="849" y="533"/>
                  </a:cubicBezTo>
                  <a:cubicBezTo>
                    <a:pt x="846" y="534"/>
                    <a:pt x="846" y="534"/>
                    <a:pt x="846" y="534"/>
                  </a:cubicBezTo>
                  <a:cubicBezTo>
                    <a:pt x="849" y="534"/>
                    <a:pt x="849" y="534"/>
                    <a:pt x="849" y="534"/>
                  </a:cubicBezTo>
                  <a:cubicBezTo>
                    <a:pt x="845" y="534"/>
                    <a:pt x="845" y="534"/>
                    <a:pt x="845" y="534"/>
                  </a:cubicBezTo>
                  <a:cubicBezTo>
                    <a:pt x="849" y="534"/>
                    <a:pt x="849" y="534"/>
                    <a:pt x="849" y="534"/>
                  </a:cubicBezTo>
                  <a:cubicBezTo>
                    <a:pt x="849" y="534"/>
                    <a:pt x="849" y="534"/>
                    <a:pt x="849" y="534"/>
                  </a:cubicBezTo>
                  <a:cubicBezTo>
                    <a:pt x="845" y="534"/>
                    <a:pt x="845" y="534"/>
                    <a:pt x="845" y="534"/>
                  </a:cubicBezTo>
                  <a:cubicBezTo>
                    <a:pt x="849" y="534"/>
                    <a:pt x="849" y="534"/>
                    <a:pt x="849" y="534"/>
                  </a:cubicBezTo>
                  <a:cubicBezTo>
                    <a:pt x="845" y="534"/>
                    <a:pt x="845" y="534"/>
                    <a:pt x="845" y="534"/>
                  </a:cubicBezTo>
                  <a:cubicBezTo>
                    <a:pt x="848" y="536"/>
                    <a:pt x="848" y="536"/>
                    <a:pt x="848" y="536"/>
                  </a:cubicBezTo>
                  <a:cubicBezTo>
                    <a:pt x="849" y="535"/>
                    <a:pt x="849" y="535"/>
                    <a:pt x="849" y="534"/>
                  </a:cubicBezTo>
                  <a:cubicBezTo>
                    <a:pt x="845" y="534"/>
                    <a:pt x="845" y="534"/>
                    <a:pt x="845" y="534"/>
                  </a:cubicBezTo>
                  <a:cubicBezTo>
                    <a:pt x="848" y="536"/>
                    <a:pt x="848" y="536"/>
                    <a:pt x="848" y="536"/>
                  </a:cubicBezTo>
                  <a:cubicBezTo>
                    <a:pt x="849" y="535"/>
                    <a:pt x="849" y="534"/>
                    <a:pt x="849" y="533"/>
                  </a:cubicBezTo>
                  <a:cubicBezTo>
                    <a:pt x="849" y="532"/>
                    <a:pt x="848" y="531"/>
                    <a:pt x="847" y="530"/>
                  </a:cubicBezTo>
                  <a:cubicBezTo>
                    <a:pt x="840" y="526"/>
                    <a:pt x="840" y="526"/>
                    <a:pt x="840" y="526"/>
                  </a:cubicBezTo>
                  <a:cubicBezTo>
                    <a:pt x="838" y="529"/>
                    <a:pt x="838" y="529"/>
                    <a:pt x="838" y="529"/>
                  </a:cubicBezTo>
                  <a:cubicBezTo>
                    <a:pt x="842" y="528"/>
                    <a:pt x="842" y="528"/>
                    <a:pt x="842" y="528"/>
                  </a:cubicBezTo>
                  <a:cubicBezTo>
                    <a:pt x="842" y="528"/>
                    <a:pt x="839" y="523"/>
                    <a:pt x="837" y="518"/>
                  </a:cubicBezTo>
                  <a:cubicBezTo>
                    <a:pt x="836" y="515"/>
                    <a:pt x="835" y="513"/>
                    <a:pt x="834" y="511"/>
                  </a:cubicBezTo>
                  <a:cubicBezTo>
                    <a:pt x="834" y="510"/>
                    <a:pt x="834" y="509"/>
                    <a:pt x="834" y="509"/>
                  </a:cubicBezTo>
                  <a:cubicBezTo>
                    <a:pt x="833" y="508"/>
                    <a:pt x="833" y="508"/>
                    <a:pt x="833" y="508"/>
                  </a:cubicBezTo>
                  <a:cubicBezTo>
                    <a:pt x="833" y="508"/>
                    <a:pt x="833" y="508"/>
                    <a:pt x="833" y="508"/>
                  </a:cubicBezTo>
                  <a:cubicBezTo>
                    <a:pt x="832" y="509"/>
                    <a:pt x="832" y="509"/>
                    <a:pt x="832" y="509"/>
                  </a:cubicBezTo>
                  <a:cubicBezTo>
                    <a:pt x="833" y="508"/>
                    <a:pt x="833" y="508"/>
                    <a:pt x="833" y="508"/>
                  </a:cubicBezTo>
                  <a:cubicBezTo>
                    <a:pt x="833" y="508"/>
                    <a:pt x="833" y="508"/>
                    <a:pt x="833" y="508"/>
                  </a:cubicBezTo>
                  <a:cubicBezTo>
                    <a:pt x="832" y="509"/>
                    <a:pt x="832" y="509"/>
                    <a:pt x="832" y="509"/>
                  </a:cubicBezTo>
                  <a:cubicBezTo>
                    <a:pt x="833" y="508"/>
                    <a:pt x="833" y="508"/>
                    <a:pt x="833" y="508"/>
                  </a:cubicBezTo>
                  <a:cubicBezTo>
                    <a:pt x="830" y="509"/>
                    <a:pt x="830" y="509"/>
                    <a:pt x="830" y="509"/>
                  </a:cubicBezTo>
                  <a:cubicBezTo>
                    <a:pt x="833" y="509"/>
                    <a:pt x="833" y="509"/>
                    <a:pt x="833" y="509"/>
                  </a:cubicBezTo>
                  <a:cubicBezTo>
                    <a:pt x="833" y="509"/>
                    <a:pt x="833" y="508"/>
                    <a:pt x="833" y="508"/>
                  </a:cubicBezTo>
                  <a:cubicBezTo>
                    <a:pt x="830" y="509"/>
                    <a:pt x="830" y="509"/>
                    <a:pt x="830" y="509"/>
                  </a:cubicBezTo>
                  <a:cubicBezTo>
                    <a:pt x="833" y="509"/>
                    <a:pt x="833" y="509"/>
                    <a:pt x="833" y="509"/>
                  </a:cubicBezTo>
                  <a:cubicBezTo>
                    <a:pt x="830" y="509"/>
                    <a:pt x="830" y="509"/>
                    <a:pt x="830" y="509"/>
                  </a:cubicBezTo>
                  <a:cubicBezTo>
                    <a:pt x="833" y="510"/>
                    <a:pt x="833" y="510"/>
                    <a:pt x="833" y="510"/>
                  </a:cubicBezTo>
                  <a:cubicBezTo>
                    <a:pt x="833" y="509"/>
                    <a:pt x="833" y="509"/>
                    <a:pt x="833" y="509"/>
                  </a:cubicBezTo>
                  <a:cubicBezTo>
                    <a:pt x="830" y="509"/>
                    <a:pt x="830" y="509"/>
                    <a:pt x="830" y="509"/>
                  </a:cubicBezTo>
                  <a:cubicBezTo>
                    <a:pt x="833" y="510"/>
                    <a:pt x="833" y="510"/>
                    <a:pt x="833" y="510"/>
                  </a:cubicBezTo>
                  <a:cubicBezTo>
                    <a:pt x="829" y="509"/>
                    <a:pt x="829" y="509"/>
                    <a:pt x="829" y="509"/>
                  </a:cubicBezTo>
                  <a:cubicBezTo>
                    <a:pt x="833" y="511"/>
                    <a:pt x="833" y="511"/>
                    <a:pt x="833" y="511"/>
                  </a:cubicBezTo>
                  <a:cubicBezTo>
                    <a:pt x="833" y="511"/>
                    <a:pt x="833" y="510"/>
                    <a:pt x="833" y="510"/>
                  </a:cubicBezTo>
                  <a:cubicBezTo>
                    <a:pt x="829" y="509"/>
                    <a:pt x="829" y="509"/>
                    <a:pt x="829" y="509"/>
                  </a:cubicBezTo>
                  <a:cubicBezTo>
                    <a:pt x="833" y="511"/>
                    <a:pt x="833" y="511"/>
                    <a:pt x="833" y="511"/>
                  </a:cubicBezTo>
                  <a:cubicBezTo>
                    <a:pt x="833" y="510"/>
                    <a:pt x="834" y="509"/>
                    <a:pt x="833" y="508"/>
                  </a:cubicBezTo>
                  <a:cubicBezTo>
                    <a:pt x="833" y="507"/>
                    <a:pt x="832" y="506"/>
                    <a:pt x="832" y="506"/>
                  </a:cubicBezTo>
                  <a:cubicBezTo>
                    <a:pt x="827" y="503"/>
                    <a:pt x="827" y="503"/>
                    <a:pt x="827" y="503"/>
                  </a:cubicBezTo>
                  <a:cubicBezTo>
                    <a:pt x="825" y="506"/>
                    <a:pt x="825" y="506"/>
                    <a:pt x="825" y="506"/>
                  </a:cubicBezTo>
                  <a:cubicBezTo>
                    <a:pt x="829" y="505"/>
                    <a:pt x="829" y="505"/>
                    <a:pt x="829" y="505"/>
                  </a:cubicBezTo>
                  <a:cubicBezTo>
                    <a:pt x="829" y="505"/>
                    <a:pt x="828" y="503"/>
                    <a:pt x="827" y="501"/>
                  </a:cubicBezTo>
                  <a:cubicBezTo>
                    <a:pt x="826" y="498"/>
                    <a:pt x="824" y="493"/>
                    <a:pt x="823" y="489"/>
                  </a:cubicBezTo>
                  <a:cubicBezTo>
                    <a:pt x="822" y="487"/>
                    <a:pt x="821" y="485"/>
                    <a:pt x="821" y="484"/>
                  </a:cubicBezTo>
                  <a:cubicBezTo>
                    <a:pt x="821" y="483"/>
                    <a:pt x="820" y="482"/>
                    <a:pt x="820" y="482"/>
                  </a:cubicBezTo>
                  <a:cubicBezTo>
                    <a:pt x="820" y="482"/>
                    <a:pt x="820" y="482"/>
                    <a:pt x="820" y="482"/>
                  </a:cubicBezTo>
                  <a:cubicBezTo>
                    <a:pt x="820" y="482"/>
                    <a:pt x="820" y="482"/>
                    <a:pt x="820" y="482"/>
                  </a:cubicBezTo>
                  <a:cubicBezTo>
                    <a:pt x="818" y="482"/>
                    <a:pt x="818" y="482"/>
                    <a:pt x="818" y="482"/>
                  </a:cubicBezTo>
                  <a:cubicBezTo>
                    <a:pt x="820" y="482"/>
                    <a:pt x="820" y="482"/>
                    <a:pt x="820" y="482"/>
                  </a:cubicBezTo>
                  <a:cubicBezTo>
                    <a:pt x="820" y="482"/>
                    <a:pt x="820" y="482"/>
                    <a:pt x="820" y="482"/>
                  </a:cubicBezTo>
                  <a:cubicBezTo>
                    <a:pt x="818" y="482"/>
                    <a:pt x="818" y="482"/>
                    <a:pt x="818" y="482"/>
                  </a:cubicBezTo>
                  <a:cubicBezTo>
                    <a:pt x="820" y="482"/>
                    <a:pt x="820" y="482"/>
                    <a:pt x="820" y="482"/>
                  </a:cubicBezTo>
                  <a:cubicBezTo>
                    <a:pt x="816" y="482"/>
                    <a:pt x="816" y="482"/>
                    <a:pt x="816" y="482"/>
                  </a:cubicBezTo>
                  <a:cubicBezTo>
                    <a:pt x="820" y="483"/>
                    <a:pt x="820" y="483"/>
                    <a:pt x="820" y="483"/>
                  </a:cubicBezTo>
                  <a:cubicBezTo>
                    <a:pt x="820" y="482"/>
                    <a:pt x="820" y="482"/>
                    <a:pt x="820" y="482"/>
                  </a:cubicBezTo>
                  <a:cubicBezTo>
                    <a:pt x="816" y="482"/>
                    <a:pt x="816" y="482"/>
                    <a:pt x="816" y="482"/>
                  </a:cubicBezTo>
                  <a:cubicBezTo>
                    <a:pt x="820" y="483"/>
                    <a:pt x="820" y="483"/>
                    <a:pt x="820" y="483"/>
                  </a:cubicBezTo>
                  <a:cubicBezTo>
                    <a:pt x="816" y="482"/>
                    <a:pt x="816" y="482"/>
                    <a:pt x="816" y="482"/>
                  </a:cubicBezTo>
                  <a:cubicBezTo>
                    <a:pt x="820" y="484"/>
                    <a:pt x="820" y="484"/>
                    <a:pt x="820" y="484"/>
                  </a:cubicBezTo>
                  <a:cubicBezTo>
                    <a:pt x="820" y="483"/>
                    <a:pt x="820" y="483"/>
                    <a:pt x="820" y="483"/>
                  </a:cubicBezTo>
                  <a:cubicBezTo>
                    <a:pt x="816" y="482"/>
                    <a:pt x="816" y="482"/>
                    <a:pt x="816" y="482"/>
                  </a:cubicBezTo>
                  <a:cubicBezTo>
                    <a:pt x="820" y="484"/>
                    <a:pt x="820" y="484"/>
                    <a:pt x="820" y="484"/>
                  </a:cubicBezTo>
                  <a:cubicBezTo>
                    <a:pt x="820" y="483"/>
                    <a:pt x="820" y="482"/>
                    <a:pt x="820" y="481"/>
                  </a:cubicBezTo>
                  <a:cubicBezTo>
                    <a:pt x="820" y="480"/>
                    <a:pt x="819" y="479"/>
                    <a:pt x="818" y="478"/>
                  </a:cubicBezTo>
                  <a:cubicBezTo>
                    <a:pt x="814" y="476"/>
                    <a:pt x="814" y="476"/>
                    <a:pt x="814" y="476"/>
                  </a:cubicBezTo>
                  <a:cubicBezTo>
                    <a:pt x="801" y="450"/>
                    <a:pt x="801" y="450"/>
                    <a:pt x="801" y="450"/>
                  </a:cubicBezTo>
                  <a:cubicBezTo>
                    <a:pt x="801" y="449"/>
                    <a:pt x="800" y="449"/>
                    <a:pt x="800" y="448"/>
                  </a:cubicBezTo>
                  <a:cubicBezTo>
                    <a:pt x="799" y="448"/>
                    <a:pt x="799" y="448"/>
                    <a:pt x="799" y="448"/>
                  </a:cubicBezTo>
                  <a:cubicBezTo>
                    <a:pt x="797" y="452"/>
                    <a:pt x="797" y="452"/>
                    <a:pt x="797" y="452"/>
                  </a:cubicBezTo>
                  <a:cubicBezTo>
                    <a:pt x="801" y="450"/>
                    <a:pt x="801" y="450"/>
                    <a:pt x="801" y="450"/>
                  </a:cubicBezTo>
                  <a:cubicBezTo>
                    <a:pt x="789" y="429"/>
                    <a:pt x="789" y="429"/>
                    <a:pt x="789" y="429"/>
                  </a:cubicBezTo>
                  <a:cubicBezTo>
                    <a:pt x="788" y="429"/>
                    <a:pt x="788" y="428"/>
                    <a:pt x="787" y="428"/>
                  </a:cubicBezTo>
                  <a:cubicBezTo>
                    <a:pt x="784" y="426"/>
                    <a:pt x="784" y="426"/>
                    <a:pt x="784" y="426"/>
                  </a:cubicBezTo>
                  <a:cubicBezTo>
                    <a:pt x="782" y="429"/>
                    <a:pt x="782" y="429"/>
                    <a:pt x="782" y="429"/>
                  </a:cubicBezTo>
                  <a:cubicBezTo>
                    <a:pt x="785" y="431"/>
                    <a:pt x="785" y="431"/>
                    <a:pt x="785" y="431"/>
                  </a:cubicBezTo>
                  <a:cubicBezTo>
                    <a:pt x="786" y="430"/>
                    <a:pt x="786" y="430"/>
                    <a:pt x="786" y="429"/>
                  </a:cubicBezTo>
                  <a:cubicBezTo>
                    <a:pt x="786" y="428"/>
                    <a:pt x="786" y="428"/>
                    <a:pt x="786" y="428"/>
                  </a:cubicBezTo>
                  <a:cubicBezTo>
                    <a:pt x="786" y="427"/>
                    <a:pt x="785" y="427"/>
                    <a:pt x="785" y="426"/>
                  </a:cubicBezTo>
                  <a:cubicBezTo>
                    <a:pt x="784" y="422"/>
                    <a:pt x="781" y="416"/>
                    <a:pt x="779" y="411"/>
                  </a:cubicBezTo>
                  <a:cubicBezTo>
                    <a:pt x="776" y="405"/>
                    <a:pt x="774" y="401"/>
                    <a:pt x="774" y="401"/>
                  </a:cubicBezTo>
                  <a:cubicBezTo>
                    <a:pt x="774" y="400"/>
                    <a:pt x="774" y="400"/>
                    <a:pt x="773" y="399"/>
                  </a:cubicBezTo>
                  <a:cubicBezTo>
                    <a:pt x="770" y="397"/>
                    <a:pt x="770" y="397"/>
                    <a:pt x="770" y="397"/>
                  </a:cubicBezTo>
                  <a:cubicBezTo>
                    <a:pt x="762" y="380"/>
                    <a:pt x="762" y="380"/>
                    <a:pt x="762" y="380"/>
                  </a:cubicBezTo>
                  <a:cubicBezTo>
                    <a:pt x="762" y="379"/>
                    <a:pt x="761" y="378"/>
                    <a:pt x="761" y="378"/>
                  </a:cubicBezTo>
                  <a:cubicBezTo>
                    <a:pt x="758" y="376"/>
                    <a:pt x="758" y="376"/>
                    <a:pt x="758" y="376"/>
                  </a:cubicBezTo>
                  <a:cubicBezTo>
                    <a:pt x="750" y="356"/>
                    <a:pt x="750" y="356"/>
                    <a:pt x="750" y="356"/>
                  </a:cubicBezTo>
                  <a:cubicBezTo>
                    <a:pt x="750" y="355"/>
                    <a:pt x="750" y="354"/>
                    <a:pt x="749" y="354"/>
                  </a:cubicBezTo>
                  <a:cubicBezTo>
                    <a:pt x="745" y="351"/>
                    <a:pt x="745" y="351"/>
                    <a:pt x="745" y="351"/>
                  </a:cubicBezTo>
                  <a:cubicBezTo>
                    <a:pt x="743" y="355"/>
                    <a:pt x="743" y="355"/>
                    <a:pt x="743" y="355"/>
                  </a:cubicBezTo>
                  <a:cubicBezTo>
                    <a:pt x="746" y="357"/>
                    <a:pt x="746" y="357"/>
                    <a:pt x="746" y="357"/>
                  </a:cubicBezTo>
                  <a:cubicBezTo>
                    <a:pt x="747" y="356"/>
                    <a:pt x="747" y="355"/>
                    <a:pt x="747" y="355"/>
                  </a:cubicBezTo>
                  <a:cubicBezTo>
                    <a:pt x="747" y="354"/>
                    <a:pt x="747" y="354"/>
                    <a:pt x="747" y="353"/>
                  </a:cubicBezTo>
                  <a:cubicBezTo>
                    <a:pt x="747" y="353"/>
                    <a:pt x="747" y="352"/>
                    <a:pt x="746" y="352"/>
                  </a:cubicBezTo>
                  <a:cubicBezTo>
                    <a:pt x="746" y="350"/>
                    <a:pt x="745" y="348"/>
                    <a:pt x="743" y="345"/>
                  </a:cubicBezTo>
                  <a:cubicBezTo>
                    <a:pt x="741" y="341"/>
                    <a:pt x="738" y="335"/>
                    <a:pt x="736" y="331"/>
                  </a:cubicBezTo>
                  <a:cubicBezTo>
                    <a:pt x="735" y="329"/>
                    <a:pt x="734" y="327"/>
                    <a:pt x="733" y="326"/>
                  </a:cubicBezTo>
                  <a:cubicBezTo>
                    <a:pt x="733" y="325"/>
                    <a:pt x="732" y="324"/>
                    <a:pt x="732" y="324"/>
                  </a:cubicBezTo>
                  <a:cubicBezTo>
                    <a:pt x="732" y="324"/>
                    <a:pt x="732" y="324"/>
                    <a:pt x="732" y="324"/>
                  </a:cubicBezTo>
                  <a:cubicBezTo>
                    <a:pt x="731" y="324"/>
                    <a:pt x="731" y="324"/>
                    <a:pt x="731" y="324"/>
                  </a:cubicBezTo>
                  <a:cubicBezTo>
                    <a:pt x="732" y="324"/>
                    <a:pt x="732" y="324"/>
                    <a:pt x="732" y="324"/>
                  </a:cubicBezTo>
                  <a:cubicBezTo>
                    <a:pt x="732" y="324"/>
                    <a:pt x="732" y="324"/>
                    <a:pt x="732" y="324"/>
                  </a:cubicBezTo>
                  <a:cubicBezTo>
                    <a:pt x="731" y="324"/>
                    <a:pt x="731" y="324"/>
                    <a:pt x="731" y="324"/>
                  </a:cubicBezTo>
                  <a:cubicBezTo>
                    <a:pt x="732" y="324"/>
                    <a:pt x="732" y="324"/>
                    <a:pt x="732" y="324"/>
                  </a:cubicBezTo>
                  <a:cubicBezTo>
                    <a:pt x="729" y="325"/>
                    <a:pt x="729" y="325"/>
                    <a:pt x="729" y="325"/>
                  </a:cubicBezTo>
                  <a:cubicBezTo>
                    <a:pt x="732" y="324"/>
                    <a:pt x="732" y="324"/>
                    <a:pt x="732" y="324"/>
                  </a:cubicBezTo>
                  <a:cubicBezTo>
                    <a:pt x="732" y="324"/>
                    <a:pt x="732" y="324"/>
                    <a:pt x="732" y="324"/>
                  </a:cubicBezTo>
                  <a:cubicBezTo>
                    <a:pt x="729" y="325"/>
                    <a:pt x="729" y="325"/>
                    <a:pt x="729" y="325"/>
                  </a:cubicBezTo>
                  <a:cubicBezTo>
                    <a:pt x="732" y="324"/>
                    <a:pt x="732" y="324"/>
                    <a:pt x="732" y="324"/>
                  </a:cubicBezTo>
                  <a:cubicBezTo>
                    <a:pt x="729" y="325"/>
                    <a:pt x="729" y="325"/>
                    <a:pt x="729" y="325"/>
                  </a:cubicBezTo>
                  <a:cubicBezTo>
                    <a:pt x="732" y="325"/>
                    <a:pt x="732" y="325"/>
                    <a:pt x="732" y="325"/>
                  </a:cubicBezTo>
                  <a:cubicBezTo>
                    <a:pt x="732" y="324"/>
                    <a:pt x="732" y="324"/>
                    <a:pt x="732" y="324"/>
                  </a:cubicBezTo>
                  <a:cubicBezTo>
                    <a:pt x="729" y="325"/>
                    <a:pt x="729" y="325"/>
                    <a:pt x="729" y="325"/>
                  </a:cubicBezTo>
                  <a:cubicBezTo>
                    <a:pt x="732" y="325"/>
                    <a:pt x="732" y="325"/>
                    <a:pt x="732" y="325"/>
                  </a:cubicBezTo>
                  <a:cubicBezTo>
                    <a:pt x="732" y="324"/>
                    <a:pt x="732" y="322"/>
                    <a:pt x="731" y="322"/>
                  </a:cubicBezTo>
                  <a:cubicBezTo>
                    <a:pt x="729" y="321"/>
                    <a:pt x="729" y="321"/>
                    <a:pt x="729" y="321"/>
                  </a:cubicBezTo>
                  <a:cubicBezTo>
                    <a:pt x="724" y="306"/>
                    <a:pt x="724" y="306"/>
                    <a:pt x="724" y="306"/>
                  </a:cubicBezTo>
                  <a:cubicBezTo>
                    <a:pt x="724" y="306"/>
                    <a:pt x="724" y="305"/>
                    <a:pt x="723" y="304"/>
                  </a:cubicBezTo>
                  <a:cubicBezTo>
                    <a:pt x="718" y="301"/>
                    <a:pt x="718" y="301"/>
                    <a:pt x="718" y="301"/>
                  </a:cubicBezTo>
                  <a:cubicBezTo>
                    <a:pt x="716" y="305"/>
                    <a:pt x="716" y="305"/>
                    <a:pt x="716" y="305"/>
                  </a:cubicBezTo>
                  <a:cubicBezTo>
                    <a:pt x="720" y="303"/>
                    <a:pt x="720" y="303"/>
                    <a:pt x="720" y="303"/>
                  </a:cubicBezTo>
                  <a:cubicBezTo>
                    <a:pt x="720" y="303"/>
                    <a:pt x="719" y="302"/>
                    <a:pt x="718" y="299"/>
                  </a:cubicBezTo>
                  <a:cubicBezTo>
                    <a:pt x="716" y="295"/>
                    <a:pt x="714" y="290"/>
                    <a:pt x="712" y="285"/>
                  </a:cubicBezTo>
                  <a:cubicBezTo>
                    <a:pt x="711" y="283"/>
                    <a:pt x="710" y="281"/>
                    <a:pt x="709" y="279"/>
                  </a:cubicBezTo>
                  <a:cubicBezTo>
                    <a:pt x="709" y="278"/>
                    <a:pt x="709" y="278"/>
                    <a:pt x="708" y="277"/>
                  </a:cubicBezTo>
                  <a:cubicBezTo>
                    <a:pt x="708" y="277"/>
                    <a:pt x="708" y="277"/>
                    <a:pt x="708" y="277"/>
                  </a:cubicBezTo>
                  <a:cubicBezTo>
                    <a:pt x="708" y="277"/>
                    <a:pt x="708" y="277"/>
                    <a:pt x="708" y="277"/>
                  </a:cubicBezTo>
                  <a:cubicBezTo>
                    <a:pt x="706" y="277"/>
                    <a:pt x="706" y="277"/>
                    <a:pt x="706" y="277"/>
                  </a:cubicBezTo>
                  <a:cubicBezTo>
                    <a:pt x="708" y="277"/>
                    <a:pt x="708" y="277"/>
                    <a:pt x="708" y="277"/>
                  </a:cubicBezTo>
                  <a:cubicBezTo>
                    <a:pt x="708" y="277"/>
                    <a:pt x="708" y="277"/>
                    <a:pt x="708" y="277"/>
                  </a:cubicBezTo>
                  <a:cubicBezTo>
                    <a:pt x="706" y="277"/>
                    <a:pt x="706" y="277"/>
                    <a:pt x="706" y="277"/>
                  </a:cubicBezTo>
                  <a:cubicBezTo>
                    <a:pt x="708" y="277"/>
                    <a:pt x="708" y="277"/>
                    <a:pt x="708" y="277"/>
                  </a:cubicBezTo>
                  <a:cubicBezTo>
                    <a:pt x="705" y="277"/>
                    <a:pt x="705" y="277"/>
                    <a:pt x="705" y="277"/>
                  </a:cubicBezTo>
                  <a:cubicBezTo>
                    <a:pt x="708" y="278"/>
                    <a:pt x="708" y="278"/>
                    <a:pt x="708" y="278"/>
                  </a:cubicBezTo>
                  <a:cubicBezTo>
                    <a:pt x="708" y="277"/>
                    <a:pt x="708" y="277"/>
                    <a:pt x="708" y="277"/>
                  </a:cubicBezTo>
                  <a:cubicBezTo>
                    <a:pt x="705" y="277"/>
                    <a:pt x="705" y="277"/>
                    <a:pt x="705" y="277"/>
                  </a:cubicBezTo>
                  <a:cubicBezTo>
                    <a:pt x="708" y="278"/>
                    <a:pt x="708" y="278"/>
                    <a:pt x="708" y="278"/>
                  </a:cubicBezTo>
                  <a:cubicBezTo>
                    <a:pt x="704" y="277"/>
                    <a:pt x="704" y="277"/>
                    <a:pt x="704" y="277"/>
                  </a:cubicBezTo>
                  <a:cubicBezTo>
                    <a:pt x="708" y="280"/>
                    <a:pt x="708" y="280"/>
                    <a:pt x="708" y="280"/>
                  </a:cubicBezTo>
                  <a:cubicBezTo>
                    <a:pt x="708" y="279"/>
                    <a:pt x="708" y="278"/>
                    <a:pt x="708" y="278"/>
                  </a:cubicBezTo>
                  <a:cubicBezTo>
                    <a:pt x="704" y="277"/>
                    <a:pt x="704" y="277"/>
                    <a:pt x="704" y="277"/>
                  </a:cubicBezTo>
                  <a:cubicBezTo>
                    <a:pt x="708" y="280"/>
                    <a:pt x="708" y="280"/>
                    <a:pt x="708" y="280"/>
                  </a:cubicBezTo>
                  <a:cubicBezTo>
                    <a:pt x="708" y="279"/>
                    <a:pt x="709" y="278"/>
                    <a:pt x="708" y="276"/>
                  </a:cubicBezTo>
                  <a:cubicBezTo>
                    <a:pt x="708" y="275"/>
                    <a:pt x="707" y="275"/>
                    <a:pt x="707" y="274"/>
                  </a:cubicBezTo>
                  <a:cubicBezTo>
                    <a:pt x="705" y="273"/>
                    <a:pt x="705" y="273"/>
                    <a:pt x="705" y="273"/>
                  </a:cubicBezTo>
                  <a:cubicBezTo>
                    <a:pt x="692" y="250"/>
                    <a:pt x="692" y="250"/>
                    <a:pt x="692" y="250"/>
                  </a:cubicBezTo>
                  <a:cubicBezTo>
                    <a:pt x="691" y="249"/>
                    <a:pt x="691" y="249"/>
                    <a:pt x="690" y="248"/>
                  </a:cubicBezTo>
                  <a:cubicBezTo>
                    <a:pt x="690" y="248"/>
                    <a:pt x="690" y="248"/>
                    <a:pt x="690" y="248"/>
                  </a:cubicBezTo>
                  <a:cubicBezTo>
                    <a:pt x="688" y="251"/>
                    <a:pt x="688" y="251"/>
                    <a:pt x="688" y="251"/>
                  </a:cubicBezTo>
                  <a:cubicBezTo>
                    <a:pt x="692" y="250"/>
                    <a:pt x="692" y="250"/>
                    <a:pt x="692" y="250"/>
                  </a:cubicBezTo>
                  <a:cubicBezTo>
                    <a:pt x="677" y="221"/>
                    <a:pt x="677" y="221"/>
                    <a:pt x="677" y="221"/>
                  </a:cubicBezTo>
                  <a:cubicBezTo>
                    <a:pt x="677" y="220"/>
                    <a:pt x="676" y="219"/>
                    <a:pt x="676" y="219"/>
                  </a:cubicBezTo>
                  <a:cubicBezTo>
                    <a:pt x="673" y="217"/>
                    <a:pt x="673" y="217"/>
                    <a:pt x="673" y="217"/>
                  </a:cubicBezTo>
                  <a:cubicBezTo>
                    <a:pt x="671" y="221"/>
                    <a:pt x="671" y="221"/>
                    <a:pt x="671" y="221"/>
                  </a:cubicBezTo>
                  <a:cubicBezTo>
                    <a:pt x="675" y="221"/>
                    <a:pt x="675" y="221"/>
                    <a:pt x="675" y="221"/>
                  </a:cubicBezTo>
                  <a:cubicBezTo>
                    <a:pt x="675" y="220"/>
                    <a:pt x="675" y="220"/>
                    <a:pt x="674" y="220"/>
                  </a:cubicBezTo>
                  <a:cubicBezTo>
                    <a:pt x="674" y="219"/>
                    <a:pt x="674" y="219"/>
                    <a:pt x="674" y="219"/>
                  </a:cubicBezTo>
                  <a:cubicBezTo>
                    <a:pt x="674" y="219"/>
                    <a:pt x="674" y="218"/>
                    <a:pt x="674" y="218"/>
                  </a:cubicBezTo>
                  <a:cubicBezTo>
                    <a:pt x="673" y="215"/>
                    <a:pt x="671" y="210"/>
                    <a:pt x="669" y="206"/>
                  </a:cubicBezTo>
                  <a:cubicBezTo>
                    <a:pt x="668" y="203"/>
                    <a:pt x="667" y="201"/>
                    <a:pt x="667" y="200"/>
                  </a:cubicBezTo>
                  <a:cubicBezTo>
                    <a:pt x="666" y="199"/>
                    <a:pt x="666" y="198"/>
                    <a:pt x="666" y="198"/>
                  </a:cubicBezTo>
                  <a:cubicBezTo>
                    <a:pt x="666" y="197"/>
                    <a:pt x="666" y="197"/>
                    <a:pt x="666" y="197"/>
                  </a:cubicBezTo>
                  <a:cubicBezTo>
                    <a:pt x="666" y="197"/>
                    <a:pt x="666" y="197"/>
                    <a:pt x="666" y="197"/>
                  </a:cubicBezTo>
                  <a:cubicBezTo>
                    <a:pt x="663" y="198"/>
                    <a:pt x="663" y="198"/>
                    <a:pt x="663" y="198"/>
                  </a:cubicBezTo>
                  <a:cubicBezTo>
                    <a:pt x="666" y="198"/>
                    <a:pt x="666" y="198"/>
                    <a:pt x="666" y="198"/>
                  </a:cubicBezTo>
                  <a:cubicBezTo>
                    <a:pt x="666" y="197"/>
                    <a:pt x="666" y="197"/>
                    <a:pt x="666" y="197"/>
                  </a:cubicBezTo>
                  <a:cubicBezTo>
                    <a:pt x="663" y="198"/>
                    <a:pt x="663" y="198"/>
                    <a:pt x="663" y="198"/>
                  </a:cubicBezTo>
                  <a:cubicBezTo>
                    <a:pt x="666" y="198"/>
                    <a:pt x="666" y="198"/>
                    <a:pt x="666" y="198"/>
                  </a:cubicBezTo>
                  <a:cubicBezTo>
                    <a:pt x="662" y="198"/>
                    <a:pt x="662" y="198"/>
                    <a:pt x="662" y="198"/>
                  </a:cubicBezTo>
                  <a:cubicBezTo>
                    <a:pt x="666" y="198"/>
                    <a:pt x="666" y="198"/>
                    <a:pt x="666" y="198"/>
                  </a:cubicBezTo>
                  <a:cubicBezTo>
                    <a:pt x="666" y="198"/>
                    <a:pt x="666" y="198"/>
                    <a:pt x="666" y="198"/>
                  </a:cubicBezTo>
                  <a:cubicBezTo>
                    <a:pt x="662" y="198"/>
                    <a:pt x="662" y="198"/>
                    <a:pt x="662" y="198"/>
                  </a:cubicBezTo>
                  <a:cubicBezTo>
                    <a:pt x="666" y="198"/>
                    <a:pt x="666" y="198"/>
                    <a:pt x="666" y="198"/>
                  </a:cubicBezTo>
                  <a:cubicBezTo>
                    <a:pt x="662" y="198"/>
                    <a:pt x="662" y="198"/>
                    <a:pt x="662" y="198"/>
                  </a:cubicBezTo>
                  <a:cubicBezTo>
                    <a:pt x="665" y="200"/>
                    <a:pt x="665" y="200"/>
                    <a:pt x="665" y="200"/>
                  </a:cubicBezTo>
                  <a:cubicBezTo>
                    <a:pt x="666" y="199"/>
                    <a:pt x="666" y="199"/>
                    <a:pt x="666" y="198"/>
                  </a:cubicBezTo>
                  <a:cubicBezTo>
                    <a:pt x="662" y="198"/>
                    <a:pt x="662" y="198"/>
                    <a:pt x="662" y="198"/>
                  </a:cubicBezTo>
                  <a:cubicBezTo>
                    <a:pt x="665" y="200"/>
                    <a:pt x="665" y="200"/>
                    <a:pt x="665" y="200"/>
                  </a:cubicBezTo>
                  <a:cubicBezTo>
                    <a:pt x="666" y="199"/>
                    <a:pt x="666" y="198"/>
                    <a:pt x="666" y="197"/>
                  </a:cubicBezTo>
                  <a:cubicBezTo>
                    <a:pt x="666" y="196"/>
                    <a:pt x="665" y="195"/>
                    <a:pt x="664" y="194"/>
                  </a:cubicBezTo>
                  <a:cubicBezTo>
                    <a:pt x="661" y="193"/>
                    <a:pt x="661" y="193"/>
                    <a:pt x="661" y="193"/>
                  </a:cubicBezTo>
                  <a:cubicBezTo>
                    <a:pt x="659" y="196"/>
                    <a:pt x="659" y="196"/>
                    <a:pt x="659" y="196"/>
                  </a:cubicBezTo>
                  <a:cubicBezTo>
                    <a:pt x="663" y="194"/>
                    <a:pt x="663" y="194"/>
                    <a:pt x="663" y="194"/>
                  </a:cubicBezTo>
                  <a:cubicBezTo>
                    <a:pt x="663" y="194"/>
                    <a:pt x="662" y="193"/>
                    <a:pt x="661" y="191"/>
                  </a:cubicBezTo>
                  <a:cubicBezTo>
                    <a:pt x="659" y="187"/>
                    <a:pt x="657" y="183"/>
                    <a:pt x="655" y="178"/>
                  </a:cubicBezTo>
                  <a:cubicBezTo>
                    <a:pt x="654" y="176"/>
                    <a:pt x="653" y="174"/>
                    <a:pt x="653" y="173"/>
                  </a:cubicBezTo>
                  <a:cubicBezTo>
                    <a:pt x="652" y="172"/>
                    <a:pt x="652" y="172"/>
                    <a:pt x="652" y="171"/>
                  </a:cubicBezTo>
                  <a:cubicBezTo>
                    <a:pt x="652" y="171"/>
                    <a:pt x="652" y="171"/>
                    <a:pt x="652" y="171"/>
                  </a:cubicBezTo>
                  <a:cubicBezTo>
                    <a:pt x="649" y="172"/>
                    <a:pt x="649" y="172"/>
                    <a:pt x="649" y="172"/>
                  </a:cubicBezTo>
                  <a:cubicBezTo>
                    <a:pt x="652" y="172"/>
                    <a:pt x="652" y="172"/>
                    <a:pt x="652" y="172"/>
                  </a:cubicBezTo>
                  <a:cubicBezTo>
                    <a:pt x="652" y="171"/>
                    <a:pt x="652" y="171"/>
                    <a:pt x="652" y="171"/>
                  </a:cubicBezTo>
                  <a:cubicBezTo>
                    <a:pt x="649" y="172"/>
                    <a:pt x="649" y="172"/>
                    <a:pt x="649" y="172"/>
                  </a:cubicBezTo>
                  <a:cubicBezTo>
                    <a:pt x="652" y="172"/>
                    <a:pt x="652" y="172"/>
                    <a:pt x="652" y="172"/>
                  </a:cubicBezTo>
                  <a:cubicBezTo>
                    <a:pt x="648" y="172"/>
                    <a:pt x="648" y="172"/>
                    <a:pt x="648" y="172"/>
                  </a:cubicBezTo>
                  <a:cubicBezTo>
                    <a:pt x="652" y="172"/>
                    <a:pt x="652" y="172"/>
                    <a:pt x="652" y="172"/>
                  </a:cubicBezTo>
                  <a:cubicBezTo>
                    <a:pt x="652" y="172"/>
                    <a:pt x="652" y="172"/>
                    <a:pt x="652" y="172"/>
                  </a:cubicBezTo>
                  <a:cubicBezTo>
                    <a:pt x="648" y="172"/>
                    <a:pt x="648" y="172"/>
                    <a:pt x="648" y="172"/>
                  </a:cubicBezTo>
                  <a:cubicBezTo>
                    <a:pt x="652" y="172"/>
                    <a:pt x="652" y="172"/>
                    <a:pt x="652" y="172"/>
                  </a:cubicBezTo>
                  <a:cubicBezTo>
                    <a:pt x="648" y="172"/>
                    <a:pt x="648" y="172"/>
                    <a:pt x="648" y="172"/>
                  </a:cubicBezTo>
                  <a:cubicBezTo>
                    <a:pt x="651" y="174"/>
                    <a:pt x="651" y="174"/>
                    <a:pt x="651" y="174"/>
                  </a:cubicBezTo>
                  <a:cubicBezTo>
                    <a:pt x="652" y="173"/>
                    <a:pt x="652" y="173"/>
                    <a:pt x="652" y="172"/>
                  </a:cubicBezTo>
                  <a:cubicBezTo>
                    <a:pt x="648" y="172"/>
                    <a:pt x="648" y="172"/>
                    <a:pt x="648" y="172"/>
                  </a:cubicBezTo>
                  <a:cubicBezTo>
                    <a:pt x="651" y="174"/>
                    <a:pt x="651" y="174"/>
                    <a:pt x="651" y="174"/>
                  </a:cubicBezTo>
                  <a:cubicBezTo>
                    <a:pt x="652" y="173"/>
                    <a:pt x="652" y="172"/>
                    <a:pt x="652" y="171"/>
                  </a:cubicBezTo>
                  <a:cubicBezTo>
                    <a:pt x="652" y="170"/>
                    <a:pt x="651" y="169"/>
                    <a:pt x="650" y="168"/>
                  </a:cubicBezTo>
                  <a:cubicBezTo>
                    <a:pt x="643" y="164"/>
                    <a:pt x="643" y="164"/>
                    <a:pt x="643" y="164"/>
                  </a:cubicBezTo>
                  <a:cubicBezTo>
                    <a:pt x="641" y="167"/>
                    <a:pt x="641" y="167"/>
                    <a:pt x="641" y="167"/>
                  </a:cubicBezTo>
                  <a:cubicBezTo>
                    <a:pt x="644" y="169"/>
                    <a:pt x="644" y="169"/>
                    <a:pt x="644" y="169"/>
                  </a:cubicBezTo>
                  <a:cubicBezTo>
                    <a:pt x="645" y="169"/>
                    <a:pt x="645" y="168"/>
                    <a:pt x="645" y="168"/>
                  </a:cubicBezTo>
                  <a:cubicBezTo>
                    <a:pt x="645" y="167"/>
                    <a:pt x="645" y="167"/>
                    <a:pt x="645" y="167"/>
                  </a:cubicBezTo>
                  <a:cubicBezTo>
                    <a:pt x="645" y="167"/>
                    <a:pt x="645" y="167"/>
                    <a:pt x="645" y="166"/>
                  </a:cubicBezTo>
                  <a:cubicBezTo>
                    <a:pt x="645" y="166"/>
                    <a:pt x="645" y="165"/>
                    <a:pt x="644" y="164"/>
                  </a:cubicBezTo>
                  <a:cubicBezTo>
                    <a:pt x="644" y="162"/>
                    <a:pt x="642" y="157"/>
                    <a:pt x="641" y="152"/>
                  </a:cubicBezTo>
                  <a:cubicBezTo>
                    <a:pt x="640" y="150"/>
                    <a:pt x="639" y="148"/>
                    <a:pt x="639" y="147"/>
                  </a:cubicBezTo>
                  <a:cubicBezTo>
                    <a:pt x="639" y="146"/>
                    <a:pt x="638" y="145"/>
                    <a:pt x="638" y="145"/>
                  </a:cubicBezTo>
                  <a:cubicBezTo>
                    <a:pt x="638" y="145"/>
                    <a:pt x="638" y="145"/>
                    <a:pt x="638" y="145"/>
                  </a:cubicBezTo>
                  <a:cubicBezTo>
                    <a:pt x="638" y="144"/>
                    <a:pt x="638" y="144"/>
                    <a:pt x="638" y="144"/>
                  </a:cubicBezTo>
                  <a:cubicBezTo>
                    <a:pt x="638" y="144"/>
                    <a:pt x="638" y="144"/>
                    <a:pt x="638" y="144"/>
                  </a:cubicBezTo>
                  <a:cubicBezTo>
                    <a:pt x="636" y="145"/>
                    <a:pt x="636" y="145"/>
                    <a:pt x="636" y="145"/>
                  </a:cubicBezTo>
                  <a:cubicBezTo>
                    <a:pt x="638" y="145"/>
                    <a:pt x="638" y="145"/>
                    <a:pt x="638" y="145"/>
                  </a:cubicBezTo>
                  <a:cubicBezTo>
                    <a:pt x="638" y="144"/>
                    <a:pt x="638" y="144"/>
                    <a:pt x="638" y="144"/>
                  </a:cubicBezTo>
                  <a:cubicBezTo>
                    <a:pt x="636" y="145"/>
                    <a:pt x="636" y="145"/>
                    <a:pt x="636" y="145"/>
                  </a:cubicBezTo>
                  <a:cubicBezTo>
                    <a:pt x="638" y="145"/>
                    <a:pt x="638" y="145"/>
                    <a:pt x="638" y="145"/>
                  </a:cubicBezTo>
                  <a:cubicBezTo>
                    <a:pt x="634" y="145"/>
                    <a:pt x="634" y="145"/>
                    <a:pt x="634" y="145"/>
                  </a:cubicBezTo>
                  <a:cubicBezTo>
                    <a:pt x="638" y="145"/>
                    <a:pt x="638" y="145"/>
                    <a:pt x="638" y="145"/>
                  </a:cubicBezTo>
                  <a:cubicBezTo>
                    <a:pt x="638" y="145"/>
                    <a:pt x="638" y="145"/>
                    <a:pt x="638" y="145"/>
                  </a:cubicBezTo>
                  <a:cubicBezTo>
                    <a:pt x="634" y="145"/>
                    <a:pt x="634" y="145"/>
                    <a:pt x="634" y="145"/>
                  </a:cubicBezTo>
                  <a:cubicBezTo>
                    <a:pt x="638" y="145"/>
                    <a:pt x="638" y="145"/>
                    <a:pt x="638" y="145"/>
                  </a:cubicBezTo>
                  <a:cubicBezTo>
                    <a:pt x="634" y="146"/>
                    <a:pt x="634" y="146"/>
                    <a:pt x="634" y="146"/>
                  </a:cubicBezTo>
                  <a:cubicBezTo>
                    <a:pt x="638" y="146"/>
                    <a:pt x="638" y="146"/>
                    <a:pt x="638" y="146"/>
                  </a:cubicBezTo>
                  <a:cubicBezTo>
                    <a:pt x="638" y="145"/>
                    <a:pt x="638" y="145"/>
                    <a:pt x="638" y="145"/>
                  </a:cubicBezTo>
                  <a:cubicBezTo>
                    <a:pt x="634" y="146"/>
                    <a:pt x="634" y="146"/>
                    <a:pt x="634" y="146"/>
                  </a:cubicBezTo>
                  <a:cubicBezTo>
                    <a:pt x="638" y="146"/>
                    <a:pt x="638" y="146"/>
                    <a:pt x="638" y="146"/>
                  </a:cubicBezTo>
                  <a:cubicBezTo>
                    <a:pt x="638" y="144"/>
                    <a:pt x="637" y="143"/>
                    <a:pt x="636" y="142"/>
                  </a:cubicBezTo>
                  <a:cubicBezTo>
                    <a:pt x="633" y="140"/>
                    <a:pt x="633" y="140"/>
                    <a:pt x="633" y="140"/>
                  </a:cubicBezTo>
                  <a:cubicBezTo>
                    <a:pt x="631" y="143"/>
                    <a:pt x="631" y="143"/>
                    <a:pt x="631" y="143"/>
                  </a:cubicBezTo>
                  <a:cubicBezTo>
                    <a:pt x="634" y="146"/>
                    <a:pt x="634" y="146"/>
                    <a:pt x="634" y="146"/>
                  </a:cubicBezTo>
                  <a:cubicBezTo>
                    <a:pt x="635" y="144"/>
                    <a:pt x="635" y="144"/>
                    <a:pt x="635" y="143"/>
                  </a:cubicBezTo>
                  <a:cubicBezTo>
                    <a:pt x="635" y="143"/>
                    <a:pt x="635" y="143"/>
                    <a:pt x="635" y="143"/>
                  </a:cubicBezTo>
                  <a:cubicBezTo>
                    <a:pt x="635" y="142"/>
                    <a:pt x="635" y="142"/>
                    <a:pt x="634" y="141"/>
                  </a:cubicBezTo>
                  <a:cubicBezTo>
                    <a:pt x="634" y="140"/>
                    <a:pt x="633" y="138"/>
                    <a:pt x="632" y="135"/>
                  </a:cubicBezTo>
                  <a:cubicBezTo>
                    <a:pt x="628" y="128"/>
                    <a:pt x="621" y="116"/>
                    <a:pt x="621" y="116"/>
                  </a:cubicBezTo>
                  <a:cubicBezTo>
                    <a:pt x="621" y="116"/>
                    <a:pt x="620" y="115"/>
                    <a:pt x="620" y="115"/>
                  </a:cubicBezTo>
                  <a:cubicBezTo>
                    <a:pt x="618" y="114"/>
                    <a:pt x="618" y="114"/>
                    <a:pt x="618" y="114"/>
                  </a:cubicBezTo>
                  <a:cubicBezTo>
                    <a:pt x="609" y="93"/>
                    <a:pt x="609" y="93"/>
                    <a:pt x="609" y="93"/>
                  </a:cubicBezTo>
                  <a:cubicBezTo>
                    <a:pt x="609" y="92"/>
                    <a:pt x="608" y="91"/>
                    <a:pt x="607" y="91"/>
                  </a:cubicBezTo>
                  <a:cubicBezTo>
                    <a:pt x="603" y="88"/>
                    <a:pt x="603" y="88"/>
                    <a:pt x="603" y="88"/>
                  </a:cubicBezTo>
                  <a:cubicBezTo>
                    <a:pt x="601" y="91"/>
                    <a:pt x="601" y="91"/>
                    <a:pt x="601" y="91"/>
                  </a:cubicBezTo>
                  <a:cubicBezTo>
                    <a:pt x="604" y="90"/>
                    <a:pt x="604" y="90"/>
                    <a:pt x="604" y="90"/>
                  </a:cubicBezTo>
                  <a:cubicBezTo>
                    <a:pt x="604" y="90"/>
                    <a:pt x="604" y="88"/>
                    <a:pt x="602" y="86"/>
                  </a:cubicBezTo>
                  <a:cubicBezTo>
                    <a:pt x="601" y="82"/>
                    <a:pt x="598" y="77"/>
                    <a:pt x="596" y="72"/>
                  </a:cubicBezTo>
                  <a:cubicBezTo>
                    <a:pt x="595" y="70"/>
                    <a:pt x="594" y="68"/>
                    <a:pt x="593" y="66"/>
                  </a:cubicBezTo>
                  <a:cubicBezTo>
                    <a:pt x="593" y="66"/>
                    <a:pt x="593" y="65"/>
                    <a:pt x="592" y="65"/>
                  </a:cubicBezTo>
                  <a:cubicBezTo>
                    <a:pt x="592" y="64"/>
                    <a:pt x="592" y="64"/>
                    <a:pt x="592" y="64"/>
                  </a:cubicBezTo>
                  <a:cubicBezTo>
                    <a:pt x="590" y="65"/>
                    <a:pt x="590" y="65"/>
                    <a:pt x="590" y="65"/>
                  </a:cubicBezTo>
                  <a:cubicBezTo>
                    <a:pt x="592" y="65"/>
                    <a:pt x="592" y="65"/>
                    <a:pt x="592" y="65"/>
                  </a:cubicBezTo>
                  <a:cubicBezTo>
                    <a:pt x="592" y="64"/>
                    <a:pt x="592" y="64"/>
                    <a:pt x="592" y="64"/>
                  </a:cubicBezTo>
                  <a:cubicBezTo>
                    <a:pt x="590" y="65"/>
                    <a:pt x="590" y="65"/>
                    <a:pt x="590" y="65"/>
                  </a:cubicBezTo>
                  <a:cubicBezTo>
                    <a:pt x="592" y="65"/>
                    <a:pt x="592" y="65"/>
                    <a:pt x="592" y="65"/>
                  </a:cubicBezTo>
                  <a:cubicBezTo>
                    <a:pt x="589" y="65"/>
                    <a:pt x="589" y="65"/>
                    <a:pt x="589" y="65"/>
                  </a:cubicBezTo>
                  <a:cubicBezTo>
                    <a:pt x="592" y="66"/>
                    <a:pt x="592" y="66"/>
                    <a:pt x="592" y="66"/>
                  </a:cubicBezTo>
                  <a:cubicBezTo>
                    <a:pt x="592" y="65"/>
                    <a:pt x="592" y="65"/>
                    <a:pt x="592" y="65"/>
                  </a:cubicBezTo>
                  <a:cubicBezTo>
                    <a:pt x="589" y="65"/>
                    <a:pt x="589" y="65"/>
                    <a:pt x="589" y="65"/>
                  </a:cubicBezTo>
                  <a:cubicBezTo>
                    <a:pt x="592" y="66"/>
                    <a:pt x="592" y="66"/>
                    <a:pt x="592" y="66"/>
                  </a:cubicBezTo>
                  <a:cubicBezTo>
                    <a:pt x="589" y="65"/>
                    <a:pt x="589" y="65"/>
                    <a:pt x="589" y="65"/>
                  </a:cubicBezTo>
                  <a:cubicBezTo>
                    <a:pt x="592" y="67"/>
                    <a:pt x="592" y="67"/>
                    <a:pt x="592" y="67"/>
                  </a:cubicBezTo>
                  <a:cubicBezTo>
                    <a:pt x="592" y="66"/>
                    <a:pt x="592" y="66"/>
                    <a:pt x="592" y="66"/>
                  </a:cubicBezTo>
                  <a:cubicBezTo>
                    <a:pt x="589" y="65"/>
                    <a:pt x="589" y="65"/>
                    <a:pt x="589" y="65"/>
                  </a:cubicBezTo>
                  <a:cubicBezTo>
                    <a:pt x="592" y="67"/>
                    <a:pt x="592" y="67"/>
                    <a:pt x="592" y="67"/>
                  </a:cubicBezTo>
                  <a:cubicBezTo>
                    <a:pt x="592" y="66"/>
                    <a:pt x="593" y="65"/>
                    <a:pt x="592" y="64"/>
                  </a:cubicBezTo>
                  <a:cubicBezTo>
                    <a:pt x="592" y="63"/>
                    <a:pt x="591" y="62"/>
                    <a:pt x="591" y="61"/>
                  </a:cubicBezTo>
                  <a:cubicBezTo>
                    <a:pt x="588" y="60"/>
                    <a:pt x="588" y="60"/>
                    <a:pt x="588" y="60"/>
                  </a:cubicBezTo>
                  <a:cubicBezTo>
                    <a:pt x="578" y="36"/>
                    <a:pt x="578" y="36"/>
                    <a:pt x="578" y="36"/>
                  </a:cubicBezTo>
                  <a:cubicBezTo>
                    <a:pt x="577" y="35"/>
                    <a:pt x="577" y="34"/>
                    <a:pt x="576" y="34"/>
                  </a:cubicBezTo>
                  <a:cubicBezTo>
                    <a:pt x="573" y="32"/>
                    <a:pt x="573" y="32"/>
                    <a:pt x="573" y="32"/>
                  </a:cubicBezTo>
                  <a:cubicBezTo>
                    <a:pt x="564" y="8"/>
                    <a:pt x="564" y="8"/>
                    <a:pt x="564" y="8"/>
                  </a:cubicBezTo>
                  <a:cubicBezTo>
                    <a:pt x="564" y="7"/>
                    <a:pt x="563" y="6"/>
                    <a:pt x="563" y="6"/>
                  </a:cubicBezTo>
                  <a:cubicBezTo>
                    <a:pt x="555" y="1"/>
                    <a:pt x="555" y="1"/>
                    <a:pt x="555" y="1"/>
                  </a:cubicBezTo>
                  <a:cubicBezTo>
                    <a:pt x="553" y="0"/>
                    <a:pt x="551" y="0"/>
                    <a:pt x="550" y="2"/>
                  </a:cubicBezTo>
                  <a:cubicBezTo>
                    <a:pt x="548" y="4"/>
                    <a:pt x="549" y="6"/>
                    <a:pt x="551" y="8"/>
                  </a:cubicBezTo>
                  <a:cubicBezTo>
                    <a:pt x="557" y="12"/>
                    <a:pt x="557" y="12"/>
                    <a:pt x="557" y="12"/>
                  </a:cubicBezTo>
                  <a:cubicBezTo>
                    <a:pt x="566" y="36"/>
                    <a:pt x="566" y="36"/>
                    <a:pt x="566" y="36"/>
                  </a:cubicBezTo>
                  <a:cubicBezTo>
                    <a:pt x="566" y="37"/>
                    <a:pt x="567" y="38"/>
                    <a:pt x="568" y="38"/>
                  </a:cubicBezTo>
                  <a:cubicBezTo>
                    <a:pt x="571" y="40"/>
                    <a:pt x="571" y="40"/>
                    <a:pt x="571" y="40"/>
                  </a:cubicBezTo>
                  <a:cubicBezTo>
                    <a:pt x="581" y="64"/>
                    <a:pt x="581" y="64"/>
                    <a:pt x="581" y="64"/>
                  </a:cubicBezTo>
                  <a:cubicBezTo>
                    <a:pt x="581" y="65"/>
                    <a:pt x="582" y="65"/>
                    <a:pt x="583" y="66"/>
                  </a:cubicBezTo>
                  <a:cubicBezTo>
                    <a:pt x="586" y="68"/>
                    <a:pt x="586" y="68"/>
                    <a:pt x="586" y="68"/>
                  </a:cubicBezTo>
                  <a:cubicBezTo>
                    <a:pt x="588" y="65"/>
                    <a:pt x="588" y="65"/>
                    <a:pt x="588" y="65"/>
                  </a:cubicBezTo>
                  <a:cubicBezTo>
                    <a:pt x="585" y="63"/>
                    <a:pt x="585" y="63"/>
                    <a:pt x="585" y="63"/>
                  </a:cubicBezTo>
                  <a:cubicBezTo>
                    <a:pt x="585" y="63"/>
                    <a:pt x="585" y="64"/>
                    <a:pt x="585" y="64"/>
                  </a:cubicBezTo>
                  <a:cubicBezTo>
                    <a:pt x="584" y="64"/>
                    <a:pt x="584" y="65"/>
                    <a:pt x="584" y="65"/>
                  </a:cubicBezTo>
                  <a:cubicBezTo>
                    <a:pt x="584" y="66"/>
                    <a:pt x="585" y="66"/>
                    <a:pt x="585" y="66"/>
                  </a:cubicBezTo>
                  <a:cubicBezTo>
                    <a:pt x="585" y="67"/>
                    <a:pt x="585" y="68"/>
                    <a:pt x="586" y="69"/>
                  </a:cubicBezTo>
                  <a:cubicBezTo>
                    <a:pt x="587" y="72"/>
                    <a:pt x="590" y="78"/>
                    <a:pt x="592" y="83"/>
                  </a:cubicBezTo>
                  <a:cubicBezTo>
                    <a:pt x="595" y="89"/>
                    <a:pt x="597" y="93"/>
                    <a:pt x="597" y="93"/>
                  </a:cubicBezTo>
                  <a:cubicBezTo>
                    <a:pt x="597" y="94"/>
                    <a:pt x="598" y="94"/>
                    <a:pt x="599" y="95"/>
                  </a:cubicBezTo>
                  <a:cubicBezTo>
                    <a:pt x="602" y="97"/>
                    <a:pt x="602" y="97"/>
                    <a:pt x="602" y="97"/>
                  </a:cubicBezTo>
                  <a:cubicBezTo>
                    <a:pt x="611" y="118"/>
                    <a:pt x="611" y="118"/>
                    <a:pt x="611" y="118"/>
                  </a:cubicBezTo>
                  <a:cubicBezTo>
                    <a:pt x="612" y="119"/>
                    <a:pt x="612" y="119"/>
                    <a:pt x="613" y="120"/>
                  </a:cubicBezTo>
                  <a:cubicBezTo>
                    <a:pt x="616" y="122"/>
                    <a:pt x="616" y="122"/>
                    <a:pt x="616" y="122"/>
                  </a:cubicBezTo>
                  <a:cubicBezTo>
                    <a:pt x="618" y="118"/>
                    <a:pt x="618" y="118"/>
                    <a:pt x="618" y="118"/>
                  </a:cubicBezTo>
                  <a:cubicBezTo>
                    <a:pt x="614" y="120"/>
                    <a:pt x="614" y="120"/>
                    <a:pt x="614" y="120"/>
                  </a:cubicBezTo>
                  <a:cubicBezTo>
                    <a:pt x="614" y="120"/>
                    <a:pt x="615" y="122"/>
                    <a:pt x="616" y="124"/>
                  </a:cubicBezTo>
                  <a:cubicBezTo>
                    <a:pt x="618" y="127"/>
                    <a:pt x="621" y="132"/>
                    <a:pt x="623" y="137"/>
                  </a:cubicBezTo>
                  <a:cubicBezTo>
                    <a:pt x="624" y="139"/>
                    <a:pt x="625" y="141"/>
                    <a:pt x="626" y="142"/>
                  </a:cubicBezTo>
                  <a:cubicBezTo>
                    <a:pt x="627" y="143"/>
                    <a:pt x="627" y="144"/>
                    <a:pt x="627" y="144"/>
                  </a:cubicBezTo>
                  <a:cubicBezTo>
                    <a:pt x="627" y="145"/>
                    <a:pt x="627" y="145"/>
                    <a:pt x="627" y="145"/>
                  </a:cubicBezTo>
                  <a:cubicBezTo>
                    <a:pt x="629" y="144"/>
                    <a:pt x="629" y="144"/>
                    <a:pt x="629" y="144"/>
                  </a:cubicBezTo>
                  <a:cubicBezTo>
                    <a:pt x="627" y="144"/>
                    <a:pt x="627" y="144"/>
                    <a:pt x="627" y="144"/>
                  </a:cubicBezTo>
                  <a:cubicBezTo>
                    <a:pt x="627" y="145"/>
                    <a:pt x="627" y="145"/>
                    <a:pt x="627" y="145"/>
                  </a:cubicBezTo>
                  <a:cubicBezTo>
                    <a:pt x="629" y="144"/>
                    <a:pt x="629" y="144"/>
                    <a:pt x="629" y="144"/>
                  </a:cubicBezTo>
                  <a:cubicBezTo>
                    <a:pt x="627" y="144"/>
                    <a:pt x="627" y="144"/>
                    <a:pt x="627" y="144"/>
                  </a:cubicBezTo>
                  <a:cubicBezTo>
                    <a:pt x="631" y="143"/>
                    <a:pt x="631" y="143"/>
                    <a:pt x="631" y="143"/>
                  </a:cubicBezTo>
                  <a:cubicBezTo>
                    <a:pt x="627" y="143"/>
                    <a:pt x="627" y="143"/>
                    <a:pt x="627" y="143"/>
                  </a:cubicBezTo>
                  <a:cubicBezTo>
                    <a:pt x="627" y="144"/>
                    <a:pt x="627" y="144"/>
                    <a:pt x="627" y="144"/>
                  </a:cubicBezTo>
                  <a:cubicBezTo>
                    <a:pt x="631" y="143"/>
                    <a:pt x="631" y="143"/>
                    <a:pt x="631" y="143"/>
                  </a:cubicBezTo>
                  <a:cubicBezTo>
                    <a:pt x="627" y="143"/>
                    <a:pt x="627" y="143"/>
                    <a:pt x="627" y="143"/>
                  </a:cubicBezTo>
                  <a:cubicBezTo>
                    <a:pt x="631" y="143"/>
                    <a:pt x="631" y="143"/>
                    <a:pt x="631" y="143"/>
                  </a:cubicBezTo>
                  <a:cubicBezTo>
                    <a:pt x="628" y="141"/>
                    <a:pt x="628" y="141"/>
                    <a:pt x="628" y="141"/>
                  </a:cubicBezTo>
                  <a:cubicBezTo>
                    <a:pt x="627" y="143"/>
                    <a:pt x="627" y="143"/>
                    <a:pt x="627" y="143"/>
                  </a:cubicBezTo>
                  <a:cubicBezTo>
                    <a:pt x="631" y="143"/>
                    <a:pt x="631" y="143"/>
                    <a:pt x="631" y="143"/>
                  </a:cubicBezTo>
                  <a:cubicBezTo>
                    <a:pt x="628" y="141"/>
                    <a:pt x="628" y="141"/>
                    <a:pt x="628" y="141"/>
                  </a:cubicBezTo>
                  <a:cubicBezTo>
                    <a:pt x="626" y="143"/>
                    <a:pt x="627" y="146"/>
                    <a:pt x="629" y="147"/>
                  </a:cubicBezTo>
                  <a:cubicBezTo>
                    <a:pt x="632" y="149"/>
                    <a:pt x="632" y="149"/>
                    <a:pt x="632" y="149"/>
                  </a:cubicBezTo>
                  <a:cubicBezTo>
                    <a:pt x="634" y="146"/>
                    <a:pt x="634" y="146"/>
                    <a:pt x="634" y="146"/>
                  </a:cubicBezTo>
                  <a:cubicBezTo>
                    <a:pt x="630" y="146"/>
                    <a:pt x="630" y="146"/>
                    <a:pt x="630" y="146"/>
                  </a:cubicBezTo>
                  <a:cubicBezTo>
                    <a:pt x="630" y="146"/>
                    <a:pt x="630" y="146"/>
                    <a:pt x="630" y="146"/>
                  </a:cubicBezTo>
                  <a:cubicBezTo>
                    <a:pt x="630" y="147"/>
                    <a:pt x="630" y="147"/>
                    <a:pt x="630" y="147"/>
                  </a:cubicBezTo>
                  <a:cubicBezTo>
                    <a:pt x="631" y="147"/>
                    <a:pt x="631" y="149"/>
                    <a:pt x="632" y="151"/>
                  </a:cubicBezTo>
                  <a:cubicBezTo>
                    <a:pt x="633" y="154"/>
                    <a:pt x="634" y="158"/>
                    <a:pt x="635" y="162"/>
                  </a:cubicBezTo>
                  <a:cubicBezTo>
                    <a:pt x="636" y="163"/>
                    <a:pt x="636" y="165"/>
                    <a:pt x="637" y="166"/>
                  </a:cubicBezTo>
                  <a:cubicBezTo>
                    <a:pt x="637" y="167"/>
                    <a:pt x="637" y="167"/>
                    <a:pt x="637" y="168"/>
                  </a:cubicBezTo>
                  <a:cubicBezTo>
                    <a:pt x="637" y="168"/>
                    <a:pt x="637" y="168"/>
                    <a:pt x="637" y="168"/>
                  </a:cubicBezTo>
                  <a:cubicBezTo>
                    <a:pt x="640" y="167"/>
                    <a:pt x="640" y="167"/>
                    <a:pt x="640" y="167"/>
                  </a:cubicBezTo>
                  <a:cubicBezTo>
                    <a:pt x="637" y="167"/>
                    <a:pt x="637" y="167"/>
                    <a:pt x="637" y="167"/>
                  </a:cubicBezTo>
                  <a:cubicBezTo>
                    <a:pt x="637" y="168"/>
                    <a:pt x="637" y="168"/>
                    <a:pt x="637" y="168"/>
                  </a:cubicBezTo>
                  <a:cubicBezTo>
                    <a:pt x="640" y="167"/>
                    <a:pt x="640" y="167"/>
                    <a:pt x="640" y="167"/>
                  </a:cubicBezTo>
                  <a:cubicBezTo>
                    <a:pt x="637" y="167"/>
                    <a:pt x="637" y="167"/>
                    <a:pt x="637" y="167"/>
                  </a:cubicBezTo>
                  <a:cubicBezTo>
                    <a:pt x="641" y="167"/>
                    <a:pt x="641" y="167"/>
                    <a:pt x="641" y="167"/>
                  </a:cubicBezTo>
                  <a:cubicBezTo>
                    <a:pt x="637" y="167"/>
                    <a:pt x="637" y="167"/>
                    <a:pt x="637" y="167"/>
                  </a:cubicBezTo>
                  <a:cubicBezTo>
                    <a:pt x="637" y="167"/>
                    <a:pt x="637" y="167"/>
                    <a:pt x="637" y="167"/>
                  </a:cubicBezTo>
                  <a:cubicBezTo>
                    <a:pt x="641" y="167"/>
                    <a:pt x="641" y="167"/>
                    <a:pt x="641" y="167"/>
                  </a:cubicBezTo>
                  <a:cubicBezTo>
                    <a:pt x="637" y="167"/>
                    <a:pt x="637" y="167"/>
                    <a:pt x="637" y="167"/>
                  </a:cubicBezTo>
                  <a:cubicBezTo>
                    <a:pt x="641" y="167"/>
                    <a:pt x="641" y="167"/>
                    <a:pt x="641" y="167"/>
                  </a:cubicBezTo>
                  <a:cubicBezTo>
                    <a:pt x="638" y="165"/>
                    <a:pt x="638" y="165"/>
                    <a:pt x="638" y="165"/>
                  </a:cubicBezTo>
                  <a:cubicBezTo>
                    <a:pt x="637" y="166"/>
                    <a:pt x="637" y="166"/>
                    <a:pt x="637" y="167"/>
                  </a:cubicBezTo>
                  <a:cubicBezTo>
                    <a:pt x="641" y="167"/>
                    <a:pt x="641" y="167"/>
                    <a:pt x="641" y="167"/>
                  </a:cubicBezTo>
                  <a:cubicBezTo>
                    <a:pt x="638" y="165"/>
                    <a:pt x="638" y="165"/>
                    <a:pt x="638" y="165"/>
                  </a:cubicBezTo>
                  <a:cubicBezTo>
                    <a:pt x="637" y="167"/>
                    <a:pt x="637" y="170"/>
                    <a:pt x="639" y="171"/>
                  </a:cubicBezTo>
                  <a:cubicBezTo>
                    <a:pt x="646" y="175"/>
                    <a:pt x="646" y="175"/>
                    <a:pt x="646" y="175"/>
                  </a:cubicBezTo>
                  <a:cubicBezTo>
                    <a:pt x="648" y="172"/>
                    <a:pt x="648" y="172"/>
                    <a:pt x="648" y="172"/>
                  </a:cubicBezTo>
                  <a:cubicBezTo>
                    <a:pt x="645" y="169"/>
                    <a:pt x="645" y="169"/>
                    <a:pt x="645" y="169"/>
                  </a:cubicBezTo>
                  <a:cubicBezTo>
                    <a:pt x="644" y="170"/>
                    <a:pt x="644" y="171"/>
                    <a:pt x="644" y="171"/>
                  </a:cubicBezTo>
                  <a:cubicBezTo>
                    <a:pt x="644" y="172"/>
                    <a:pt x="644" y="172"/>
                    <a:pt x="644" y="172"/>
                  </a:cubicBezTo>
                  <a:cubicBezTo>
                    <a:pt x="644" y="172"/>
                    <a:pt x="644" y="173"/>
                    <a:pt x="644" y="173"/>
                  </a:cubicBezTo>
                  <a:cubicBezTo>
                    <a:pt x="644" y="174"/>
                    <a:pt x="645" y="174"/>
                    <a:pt x="645" y="175"/>
                  </a:cubicBezTo>
                  <a:cubicBezTo>
                    <a:pt x="646" y="178"/>
                    <a:pt x="649" y="184"/>
                    <a:pt x="651" y="189"/>
                  </a:cubicBezTo>
                  <a:cubicBezTo>
                    <a:pt x="653" y="194"/>
                    <a:pt x="655" y="198"/>
                    <a:pt x="655" y="198"/>
                  </a:cubicBezTo>
                  <a:cubicBezTo>
                    <a:pt x="656" y="198"/>
                    <a:pt x="656" y="199"/>
                    <a:pt x="657" y="199"/>
                  </a:cubicBezTo>
                  <a:cubicBezTo>
                    <a:pt x="660" y="201"/>
                    <a:pt x="660" y="201"/>
                    <a:pt x="660" y="201"/>
                  </a:cubicBezTo>
                  <a:cubicBezTo>
                    <a:pt x="662" y="198"/>
                    <a:pt x="662" y="198"/>
                    <a:pt x="662" y="198"/>
                  </a:cubicBezTo>
                  <a:cubicBezTo>
                    <a:pt x="658" y="195"/>
                    <a:pt x="658" y="195"/>
                    <a:pt x="658" y="195"/>
                  </a:cubicBezTo>
                  <a:cubicBezTo>
                    <a:pt x="658" y="196"/>
                    <a:pt x="658" y="197"/>
                    <a:pt x="658" y="197"/>
                  </a:cubicBezTo>
                  <a:cubicBezTo>
                    <a:pt x="658" y="198"/>
                    <a:pt x="658" y="198"/>
                    <a:pt x="658" y="198"/>
                  </a:cubicBezTo>
                  <a:cubicBezTo>
                    <a:pt x="658" y="198"/>
                    <a:pt x="658" y="198"/>
                    <a:pt x="658" y="199"/>
                  </a:cubicBezTo>
                  <a:cubicBezTo>
                    <a:pt x="658" y="199"/>
                    <a:pt x="658" y="200"/>
                    <a:pt x="659" y="201"/>
                  </a:cubicBezTo>
                  <a:cubicBezTo>
                    <a:pt x="660" y="204"/>
                    <a:pt x="662" y="209"/>
                    <a:pt x="663" y="214"/>
                  </a:cubicBezTo>
                  <a:cubicBezTo>
                    <a:pt x="664" y="216"/>
                    <a:pt x="665" y="218"/>
                    <a:pt x="666" y="220"/>
                  </a:cubicBezTo>
                  <a:cubicBezTo>
                    <a:pt x="666" y="220"/>
                    <a:pt x="666" y="221"/>
                    <a:pt x="667" y="221"/>
                  </a:cubicBezTo>
                  <a:cubicBezTo>
                    <a:pt x="667" y="222"/>
                    <a:pt x="667" y="222"/>
                    <a:pt x="667" y="222"/>
                  </a:cubicBezTo>
                  <a:cubicBezTo>
                    <a:pt x="667" y="222"/>
                    <a:pt x="667" y="222"/>
                    <a:pt x="667" y="222"/>
                  </a:cubicBezTo>
                  <a:cubicBezTo>
                    <a:pt x="670" y="221"/>
                    <a:pt x="670" y="221"/>
                    <a:pt x="670" y="221"/>
                  </a:cubicBezTo>
                  <a:cubicBezTo>
                    <a:pt x="667" y="222"/>
                    <a:pt x="667" y="222"/>
                    <a:pt x="667" y="222"/>
                  </a:cubicBezTo>
                  <a:cubicBezTo>
                    <a:pt x="667" y="222"/>
                    <a:pt x="667" y="222"/>
                    <a:pt x="667" y="222"/>
                  </a:cubicBezTo>
                  <a:cubicBezTo>
                    <a:pt x="670" y="221"/>
                    <a:pt x="670" y="221"/>
                    <a:pt x="670" y="221"/>
                  </a:cubicBezTo>
                  <a:cubicBezTo>
                    <a:pt x="667" y="222"/>
                    <a:pt x="667" y="222"/>
                    <a:pt x="667" y="222"/>
                  </a:cubicBezTo>
                  <a:cubicBezTo>
                    <a:pt x="670" y="221"/>
                    <a:pt x="670" y="221"/>
                    <a:pt x="670" y="221"/>
                  </a:cubicBezTo>
                  <a:cubicBezTo>
                    <a:pt x="667" y="221"/>
                    <a:pt x="667" y="221"/>
                    <a:pt x="667" y="221"/>
                  </a:cubicBezTo>
                  <a:cubicBezTo>
                    <a:pt x="667" y="221"/>
                    <a:pt x="667" y="221"/>
                    <a:pt x="667" y="222"/>
                  </a:cubicBezTo>
                  <a:cubicBezTo>
                    <a:pt x="670" y="221"/>
                    <a:pt x="670" y="221"/>
                    <a:pt x="670" y="221"/>
                  </a:cubicBezTo>
                  <a:cubicBezTo>
                    <a:pt x="667" y="221"/>
                    <a:pt x="667" y="221"/>
                    <a:pt x="667" y="221"/>
                  </a:cubicBezTo>
                  <a:cubicBezTo>
                    <a:pt x="667" y="222"/>
                    <a:pt x="667" y="223"/>
                    <a:pt x="668" y="224"/>
                  </a:cubicBezTo>
                  <a:cubicBezTo>
                    <a:pt x="670" y="225"/>
                    <a:pt x="670" y="225"/>
                    <a:pt x="670" y="225"/>
                  </a:cubicBezTo>
                  <a:cubicBezTo>
                    <a:pt x="685" y="253"/>
                    <a:pt x="685" y="253"/>
                    <a:pt x="685" y="253"/>
                  </a:cubicBezTo>
                  <a:cubicBezTo>
                    <a:pt x="685" y="254"/>
                    <a:pt x="685" y="254"/>
                    <a:pt x="686" y="255"/>
                  </a:cubicBezTo>
                  <a:cubicBezTo>
                    <a:pt x="686" y="255"/>
                    <a:pt x="686" y="255"/>
                    <a:pt x="686" y="255"/>
                  </a:cubicBezTo>
                  <a:cubicBezTo>
                    <a:pt x="688" y="252"/>
                    <a:pt x="688" y="252"/>
                    <a:pt x="688" y="252"/>
                  </a:cubicBezTo>
                  <a:cubicBezTo>
                    <a:pt x="685" y="254"/>
                    <a:pt x="685" y="254"/>
                    <a:pt x="685" y="254"/>
                  </a:cubicBezTo>
                  <a:cubicBezTo>
                    <a:pt x="699" y="278"/>
                    <a:pt x="699" y="278"/>
                    <a:pt x="699" y="278"/>
                  </a:cubicBezTo>
                  <a:cubicBezTo>
                    <a:pt x="699" y="279"/>
                    <a:pt x="700" y="279"/>
                    <a:pt x="700" y="280"/>
                  </a:cubicBezTo>
                  <a:cubicBezTo>
                    <a:pt x="702" y="281"/>
                    <a:pt x="702" y="281"/>
                    <a:pt x="702" y="281"/>
                  </a:cubicBezTo>
                  <a:cubicBezTo>
                    <a:pt x="704" y="277"/>
                    <a:pt x="704" y="277"/>
                    <a:pt x="704" y="277"/>
                  </a:cubicBezTo>
                  <a:cubicBezTo>
                    <a:pt x="701" y="275"/>
                    <a:pt x="701" y="275"/>
                    <a:pt x="701" y="275"/>
                  </a:cubicBezTo>
                  <a:cubicBezTo>
                    <a:pt x="701" y="276"/>
                    <a:pt x="701" y="276"/>
                    <a:pt x="700" y="277"/>
                  </a:cubicBezTo>
                  <a:cubicBezTo>
                    <a:pt x="700" y="277"/>
                    <a:pt x="700" y="277"/>
                    <a:pt x="700" y="277"/>
                  </a:cubicBezTo>
                  <a:cubicBezTo>
                    <a:pt x="700" y="278"/>
                    <a:pt x="700" y="278"/>
                    <a:pt x="701" y="279"/>
                  </a:cubicBezTo>
                  <a:cubicBezTo>
                    <a:pt x="701" y="279"/>
                    <a:pt x="701" y="280"/>
                    <a:pt x="701" y="281"/>
                  </a:cubicBezTo>
                  <a:cubicBezTo>
                    <a:pt x="703" y="285"/>
                    <a:pt x="705" y="291"/>
                    <a:pt x="708" y="296"/>
                  </a:cubicBezTo>
                  <a:cubicBezTo>
                    <a:pt x="710" y="302"/>
                    <a:pt x="712" y="306"/>
                    <a:pt x="712" y="306"/>
                  </a:cubicBezTo>
                  <a:cubicBezTo>
                    <a:pt x="713" y="307"/>
                    <a:pt x="713" y="308"/>
                    <a:pt x="714" y="308"/>
                  </a:cubicBezTo>
                  <a:cubicBezTo>
                    <a:pt x="717" y="310"/>
                    <a:pt x="717" y="310"/>
                    <a:pt x="717" y="310"/>
                  </a:cubicBezTo>
                  <a:cubicBezTo>
                    <a:pt x="722" y="324"/>
                    <a:pt x="722" y="324"/>
                    <a:pt x="722" y="324"/>
                  </a:cubicBezTo>
                  <a:cubicBezTo>
                    <a:pt x="722" y="325"/>
                    <a:pt x="723" y="326"/>
                    <a:pt x="723" y="327"/>
                  </a:cubicBezTo>
                  <a:cubicBezTo>
                    <a:pt x="726" y="328"/>
                    <a:pt x="726" y="328"/>
                    <a:pt x="726" y="328"/>
                  </a:cubicBezTo>
                  <a:cubicBezTo>
                    <a:pt x="728" y="325"/>
                    <a:pt x="728" y="325"/>
                    <a:pt x="728" y="325"/>
                  </a:cubicBezTo>
                  <a:cubicBezTo>
                    <a:pt x="724" y="325"/>
                    <a:pt x="724" y="325"/>
                    <a:pt x="724" y="325"/>
                  </a:cubicBezTo>
                  <a:cubicBezTo>
                    <a:pt x="724" y="326"/>
                    <a:pt x="725" y="326"/>
                    <a:pt x="725" y="326"/>
                  </a:cubicBezTo>
                  <a:cubicBezTo>
                    <a:pt x="725" y="327"/>
                    <a:pt x="725" y="327"/>
                    <a:pt x="725" y="327"/>
                  </a:cubicBezTo>
                  <a:cubicBezTo>
                    <a:pt x="725" y="327"/>
                    <a:pt x="725" y="328"/>
                    <a:pt x="726" y="329"/>
                  </a:cubicBezTo>
                  <a:cubicBezTo>
                    <a:pt x="728" y="332"/>
                    <a:pt x="731" y="339"/>
                    <a:pt x="734" y="345"/>
                  </a:cubicBezTo>
                  <a:cubicBezTo>
                    <a:pt x="735" y="348"/>
                    <a:pt x="737" y="350"/>
                    <a:pt x="738" y="352"/>
                  </a:cubicBezTo>
                  <a:cubicBezTo>
                    <a:pt x="738" y="353"/>
                    <a:pt x="739" y="354"/>
                    <a:pt x="739" y="355"/>
                  </a:cubicBezTo>
                  <a:cubicBezTo>
                    <a:pt x="739" y="355"/>
                    <a:pt x="739" y="355"/>
                    <a:pt x="739" y="355"/>
                  </a:cubicBezTo>
                  <a:cubicBezTo>
                    <a:pt x="739" y="355"/>
                    <a:pt x="739" y="355"/>
                    <a:pt x="739" y="355"/>
                  </a:cubicBezTo>
                  <a:cubicBezTo>
                    <a:pt x="742" y="355"/>
                    <a:pt x="742" y="355"/>
                    <a:pt x="742" y="355"/>
                  </a:cubicBezTo>
                  <a:cubicBezTo>
                    <a:pt x="739" y="355"/>
                    <a:pt x="739" y="355"/>
                    <a:pt x="739" y="355"/>
                  </a:cubicBezTo>
                  <a:cubicBezTo>
                    <a:pt x="739" y="355"/>
                    <a:pt x="739" y="355"/>
                    <a:pt x="739" y="355"/>
                  </a:cubicBezTo>
                  <a:cubicBezTo>
                    <a:pt x="742" y="355"/>
                    <a:pt x="742" y="355"/>
                    <a:pt x="742" y="355"/>
                  </a:cubicBezTo>
                  <a:cubicBezTo>
                    <a:pt x="739" y="355"/>
                    <a:pt x="739" y="355"/>
                    <a:pt x="739" y="355"/>
                  </a:cubicBezTo>
                  <a:cubicBezTo>
                    <a:pt x="743" y="355"/>
                    <a:pt x="743" y="355"/>
                    <a:pt x="743" y="355"/>
                  </a:cubicBezTo>
                  <a:cubicBezTo>
                    <a:pt x="740" y="352"/>
                    <a:pt x="740" y="352"/>
                    <a:pt x="740" y="352"/>
                  </a:cubicBezTo>
                  <a:cubicBezTo>
                    <a:pt x="739" y="354"/>
                    <a:pt x="739" y="354"/>
                    <a:pt x="739" y="355"/>
                  </a:cubicBezTo>
                  <a:cubicBezTo>
                    <a:pt x="743" y="355"/>
                    <a:pt x="743" y="355"/>
                    <a:pt x="743" y="355"/>
                  </a:cubicBezTo>
                  <a:cubicBezTo>
                    <a:pt x="740" y="352"/>
                    <a:pt x="740" y="352"/>
                    <a:pt x="740" y="352"/>
                  </a:cubicBezTo>
                  <a:cubicBezTo>
                    <a:pt x="738" y="354"/>
                    <a:pt x="739" y="357"/>
                    <a:pt x="741" y="358"/>
                  </a:cubicBezTo>
                  <a:cubicBezTo>
                    <a:pt x="743" y="360"/>
                    <a:pt x="743" y="360"/>
                    <a:pt x="743" y="360"/>
                  </a:cubicBezTo>
                  <a:cubicBezTo>
                    <a:pt x="751" y="380"/>
                    <a:pt x="751" y="380"/>
                    <a:pt x="751" y="380"/>
                  </a:cubicBezTo>
                  <a:cubicBezTo>
                    <a:pt x="751" y="381"/>
                    <a:pt x="752" y="382"/>
                    <a:pt x="752" y="382"/>
                  </a:cubicBezTo>
                  <a:cubicBezTo>
                    <a:pt x="755" y="384"/>
                    <a:pt x="755" y="384"/>
                    <a:pt x="755" y="384"/>
                  </a:cubicBezTo>
                  <a:cubicBezTo>
                    <a:pt x="763" y="401"/>
                    <a:pt x="763" y="401"/>
                    <a:pt x="763" y="401"/>
                  </a:cubicBezTo>
                  <a:cubicBezTo>
                    <a:pt x="763" y="402"/>
                    <a:pt x="764" y="403"/>
                    <a:pt x="764" y="403"/>
                  </a:cubicBezTo>
                  <a:cubicBezTo>
                    <a:pt x="769" y="406"/>
                    <a:pt x="769" y="406"/>
                    <a:pt x="769" y="406"/>
                  </a:cubicBezTo>
                  <a:cubicBezTo>
                    <a:pt x="771" y="403"/>
                    <a:pt x="771" y="403"/>
                    <a:pt x="771" y="403"/>
                  </a:cubicBezTo>
                  <a:cubicBezTo>
                    <a:pt x="767" y="404"/>
                    <a:pt x="767" y="404"/>
                    <a:pt x="767" y="404"/>
                  </a:cubicBezTo>
                  <a:cubicBezTo>
                    <a:pt x="767" y="404"/>
                    <a:pt x="768" y="406"/>
                    <a:pt x="769" y="408"/>
                  </a:cubicBezTo>
                  <a:cubicBezTo>
                    <a:pt x="770" y="412"/>
                    <a:pt x="773" y="417"/>
                    <a:pt x="775" y="422"/>
                  </a:cubicBezTo>
                  <a:cubicBezTo>
                    <a:pt x="776" y="424"/>
                    <a:pt x="777" y="426"/>
                    <a:pt x="777" y="428"/>
                  </a:cubicBezTo>
                  <a:cubicBezTo>
                    <a:pt x="778" y="429"/>
                    <a:pt x="778" y="429"/>
                    <a:pt x="778" y="430"/>
                  </a:cubicBezTo>
                  <a:cubicBezTo>
                    <a:pt x="778" y="430"/>
                    <a:pt x="778" y="430"/>
                    <a:pt x="778" y="430"/>
                  </a:cubicBezTo>
                  <a:cubicBezTo>
                    <a:pt x="778" y="430"/>
                    <a:pt x="778" y="430"/>
                    <a:pt x="778" y="430"/>
                  </a:cubicBezTo>
                  <a:cubicBezTo>
                    <a:pt x="780" y="429"/>
                    <a:pt x="780" y="429"/>
                    <a:pt x="780" y="429"/>
                  </a:cubicBezTo>
                  <a:cubicBezTo>
                    <a:pt x="778" y="430"/>
                    <a:pt x="778" y="430"/>
                    <a:pt x="778" y="430"/>
                  </a:cubicBezTo>
                  <a:cubicBezTo>
                    <a:pt x="778" y="430"/>
                    <a:pt x="778" y="430"/>
                    <a:pt x="778" y="430"/>
                  </a:cubicBezTo>
                  <a:cubicBezTo>
                    <a:pt x="780" y="429"/>
                    <a:pt x="780" y="429"/>
                    <a:pt x="780" y="429"/>
                  </a:cubicBezTo>
                  <a:cubicBezTo>
                    <a:pt x="778" y="430"/>
                    <a:pt x="778" y="430"/>
                    <a:pt x="778" y="430"/>
                  </a:cubicBezTo>
                  <a:cubicBezTo>
                    <a:pt x="782" y="429"/>
                    <a:pt x="782" y="429"/>
                    <a:pt x="782" y="429"/>
                  </a:cubicBezTo>
                  <a:cubicBezTo>
                    <a:pt x="778" y="429"/>
                    <a:pt x="778" y="429"/>
                    <a:pt x="778" y="429"/>
                  </a:cubicBezTo>
                  <a:cubicBezTo>
                    <a:pt x="778" y="430"/>
                    <a:pt x="778" y="430"/>
                    <a:pt x="778" y="430"/>
                  </a:cubicBezTo>
                  <a:cubicBezTo>
                    <a:pt x="782" y="429"/>
                    <a:pt x="782" y="429"/>
                    <a:pt x="782" y="429"/>
                  </a:cubicBezTo>
                  <a:cubicBezTo>
                    <a:pt x="778" y="429"/>
                    <a:pt x="778" y="429"/>
                    <a:pt x="778" y="429"/>
                  </a:cubicBezTo>
                  <a:cubicBezTo>
                    <a:pt x="782" y="429"/>
                    <a:pt x="782" y="429"/>
                    <a:pt x="782" y="429"/>
                  </a:cubicBezTo>
                  <a:cubicBezTo>
                    <a:pt x="779" y="427"/>
                    <a:pt x="779" y="427"/>
                    <a:pt x="779" y="427"/>
                  </a:cubicBezTo>
                  <a:cubicBezTo>
                    <a:pt x="778" y="428"/>
                    <a:pt x="778" y="429"/>
                    <a:pt x="778" y="429"/>
                  </a:cubicBezTo>
                  <a:cubicBezTo>
                    <a:pt x="782" y="429"/>
                    <a:pt x="782" y="429"/>
                    <a:pt x="782" y="429"/>
                  </a:cubicBezTo>
                  <a:cubicBezTo>
                    <a:pt x="779" y="427"/>
                    <a:pt x="779" y="427"/>
                    <a:pt x="779" y="427"/>
                  </a:cubicBezTo>
                  <a:cubicBezTo>
                    <a:pt x="778" y="429"/>
                    <a:pt x="778" y="431"/>
                    <a:pt x="780" y="433"/>
                  </a:cubicBezTo>
                  <a:cubicBezTo>
                    <a:pt x="782" y="434"/>
                    <a:pt x="782" y="434"/>
                    <a:pt x="782" y="434"/>
                  </a:cubicBezTo>
                  <a:cubicBezTo>
                    <a:pt x="794" y="454"/>
                    <a:pt x="794" y="454"/>
                    <a:pt x="794" y="454"/>
                  </a:cubicBezTo>
                  <a:cubicBezTo>
                    <a:pt x="794" y="454"/>
                    <a:pt x="795" y="455"/>
                    <a:pt x="795" y="455"/>
                  </a:cubicBezTo>
                  <a:cubicBezTo>
                    <a:pt x="795" y="455"/>
                    <a:pt x="795" y="455"/>
                    <a:pt x="795" y="455"/>
                  </a:cubicBezTo>
                  <a:cubicBezTo>
                    <a:pt x="797" y="452"/>
                    <a:pt x="797" y="452"/>
                    <a:pt x="797" y="452"/>
                  </a:cubicBezTo>
                  <a:cubicBezTo>
                    <a:pt x="794" y="454"/>
                    <a:pt x="794" y="454"/>
                    <a:pt x="794" y="454"/>
                  </a:cubicBezTo>
                  <a:cubicBezTo>
                    <a:pt x="808" y="481"/>
                    <a:pt x="808" y="481"/>
                    <a:pt x="808" y="481"/>
                  </a:cubicBezTo>
                  <a:cubicBezTo>
                    <a:pt x="808" y="481"/>
                    <a:pt x="808" y="482"/>
                    <a:pt x="809" y="482"/>
                  </a:cubicBezTo>
                  <a:cubicBezTo>
                    <a:pt x="814" y="485"/>
                    <a:pt x="814" y="485"/>
                    <a:pt x="814" y="485"/>
                  </a:cubicBezTo>
                  <a:cubicBezTo>
                    <a:pt x="816" y="482"/>
                    <a:pt x="816" y="482"/>
                    <a:pt x="816" y="482"/>
                  </a:cubicBezTo>
                  <a:cubicBezTo>
                    <a:pt x="813" y="480"/>
                    <a:pt x="813" y="480"/>
                    <a:pt x="813" y="480"/>
                  </a:cubicBezTo>
                  <a:cubicBezTo>
                    <a:pt x="812" y="480"/>
                    <a:pt x="812" y="481"/>
                    <a:pt x="812" y="481"/>
                  </a:cubicBezTo>
                  <a:cubicBezTo>
                    <a:pt x="812" y="482"/>
                    <a:pt x="812" y="482"/>
                    <a:pt x="812" y="482"/>
                  </a:cubicBezTo>
                  <a:cubicBezTo>
                    <a:pt x="812" y="482"/>
                    <a:pt x="812" y="483"/>
                    <a:pt x="812" y="483"/>
                  </a:cubicBezTo>
                  <a:cubicBezTo>
                    <a:pt x="812" y="484"/>
                    <a:pt x="813" y="484"/>
                    <a:pt x="813" y="485"/>
                  </a:cubicBezTo>
                  <a:cubicBezTo>
                    <a:pt x="814" y="488"/>
                    <a:pt x="816" y="494"/>
                    <a:pt x="818" y="499"/>
                  </a:cubicBezTo>
                  <a:cubicBezTo>
                    <a:pt x="820" y="504"/>
                    <a:pt x="821" y="508"/>
                    <a:pt x="821" y="508"/>
                  </a:cubicBezTo>
                  <a:cubicBezTo>
                    <a:pt x="822" y="508"/>
                    <a:pt x="822" y="509"/>
                    <a:pt x="823" y="510"/>
                  </a:cubicBezTo>
                  <a:cubicBezTo>
                    <a:pt x="827" y="512"/>
                    <a:pt x="827" y="512"/>
                    <a:pt x="827" y="512"/>
                  </a:cubicBezTo>
                  <a:cubicBezTo>
                    <a:pt x="829" y="509"/>
                    <a:pt x="829" y="509"/>
                    <a:pt x="829" y="509"/>
                  </a:cubicBezTo>
                  <a:cubicBezTo>
                    <a:pt x="826" y="507"/>
                    <a:pt x="826" y="507"/>
                    <a:pt x="826" y="507"/>
                  </a:cubicBezTo>
                  <a:cubicBezTo>
                    <a:pt x="826" y="507"/>
                    <a:pt x="826" y="508"/>
                    <a:pt x="825" y="508"/>
                  </a:cubicBezTo>
                  <a:cubicBezTo>
                    <a:pt x="825" y="509"/>
                    <a:pt x="825" y="509"/>
                    <a:pt x="825" y="509"/>
                  </a:cubicBezTo>
                  <a:cubicBezTo>
                    <a:pt x="825" y="510"/>
                    <a:pt x="826" y="510"/>
                    <a:pt x="826" y="510"/>
                  </a:cubicBezTo>
                  <a:cubicBezTo>
                    <a:pt x="826" y="511"/>
                    <a:pt x="826" y="511"/>
                    <a:pt x="826" y="512"/>
                  </a:cubicBezTo>
                  <a:cubicBezTo>
                    <a:pt x="827" y="515"/>
                    <a:pt x="829" y="519"/>
                    <a:pt x="831" y="523"/>
                  </a:cubicBezTo>
                  <a:cubicBezTo>
                    <a:pt x="833" y="527"/>
                    <a:pt x="834" y="531"/>
                    <a:pt x="834" y="531"/>
                  </a:cubicBezTo>
                  <a:cubicBezTo>
                    <a:pt x="835" y="532"/>
                    <a:pt x="835" y="532"/>
                    <a:pt x="836" y="533"/>
                  </a:cubicBezTo>
                  <a:cubicBezTo>
                    <a:pt x="843" y="537"/>
                    <a:pt x="843" y="537"/>
                    <a:pt x="843" y="537"/>
                  </a:cubicBezTo>
                  <a:cubicBezTo>
                    <a:pt x="845" y="534"/>
                    <a:pt x="845" y="534"/>
                    <a:pt x="845" y="534"/>
                  </a:cubicBezTo>
                  <a:cubicBezTo>
                    <a:pt x="842" y="531"/>
                    <a:pt x="842" y="531"/>
                    <a:pt x="842" y="531"/>
                  </a:cubicBezTo>
                  <a:cubicBezTo>
                    <a:pt x="841" y="532"/>
                    <a:pt x="841" y="533"/>
                    <a:pt x="841" y="533"/>
                  </a:cubicBezTo>
                  <a:cubicBezTo>
                    <a:pt x="841" y="534"/>
                    <a:pt x="841" y="534"/>
                    <a:pt x="841" y="534"/>
                  </a:cubicBezTo>
                  <a:cubicBezTo>
                    <a:pt x="841" y="534"/>
                    <a:pt x="841" y="534"/>
                    <a:pt x="841" y="535"/>
                  </a:cubicBezTo>
                  <a:cubicBezTo>
                    <a:pt x="841" y="535"/>
                    <a:pt x="841" y="536"/>
                    <a:pt x="842" y="537"/>
                  </a:cubicBezTo>
                  <a:cubicBezTo>
                    <a:pt x="843" y="540"/>
                    <a:pt x="844" y="545"/>
                    <a:pt x="846" y="549"/>
                  </a:cubicBezTo>
                  <a:cubicBezTo>
                    <a:pt x="848" y="554"/>
                    <a:pt x="849" y="558"/>
                    <a:pt x="849" y="558"/>
                  </a:cubicBezTo>
                  <a:cubicBezTo>
                    <a:pt x="850" y="559"/>
                    <a:pt x="850" y="559"/>
                    <a:pt x="851" y="560"/>
                  </a:cubicBezTo>
                  <a:cubicBezTo>
                    <a:pt x="854" y="562"/>
                    <a:pt x="854" y="562"/>
                    <a:pt x="854" y="562"/>
                  </a:cubicBezTo>
                  <a:cubicBezTo>
                    <a:pt x="856" y="558"/>
                    <a:pt x="856" y="558"/>
                    <a:pt x="856" y="558"/>
                  </a:cubicBezTo>
                  <a:cubicBezTo>
                    <a:pt x="853" y="556"/>
                    <a:pt x="853" y="556"/>
                    <a:pt x="853" y="556"/>
                  </a:cubicBezTo>
                  <a:cubicBezTo>
                    <a:pt x="852" y="557"/>
                    <a:pt x="852" y="557"/>
                    <a:pt x="852" y="558"/>
                  </a:cubicBezTo>
                  <a:cubicBezTo>
                    <a:pt x="852" y="558"/>
                    <a:pt x="852" y="558"/>
                    <a:pt x="852" y="558"/>
                  </a:cubicBezTo>
                  <a:cubicBezTo>
                    <a:pt x="852" y="559"/>
                    <a:pt x="852" y="559"/>
                    <a:pt x="852" y="559"/>
                  </a:cubicBezTo>
                  <a:cubicBezTo>
                    <a:pt x="852" y="560"/>
                    <a:pt x="852" y="560"/>
                    <a:pt x="853" y="561"/>
                  </a:cubicBezTo>
                  <a:cubicBezTo>
                    <a:pt x="853" y="563"/>
                    <a:pt x="855" y="567"/>
                    <a:pt x="856" y="570"/>
                  </a:cubicBezTo>
                  <a:cubicBezTo>
                    <a:pt x="856" y="572"/>
                    <a:pt x="857" y="573"/>
                    <a:pt x="857" y="575"/>
                  </a:cubicBezTo>
                  <a:cubicBezTo>
                    <a:pt x="858" y="575"/>
                    <a:pt x="858" y="576"/>
                    <a:pt x="858" y="576"/>
                  </a:cubicBezTo>
                  <a:cubicBezTo>
                    <a:pt x="858" y="576"/>
                    <a:pt x="858" y="576"/>
                    <a:pt x="858" y="576"/>
                  </a:cubicBezTo>
                  <a:cubicBezTo>
                    <a:pt x="858" y="576"/>
                    <a:pt x="858" y="576"/>
                    <a:pt x="858" y="576"/>
                  </a:cubicBezTo>
                  <a:cubicBezTo>
                    <a:pt x="858" y="576"/>
                    <a:pt x="858" y="576"/>
                    <a:pt x="858" y="576"/>
                  </a:cubicBezTo>
                  <a:cubicBezTo>
                    <a:pt x="858" y="576"/>
                    <a:pt x="858" y="576"/>
                    <a:pt x="858" y="576"/>
                  </a:cubicBezTo>
                  <a:cubicBezTo>
                    <a:pt x="858" y="576"/>
                    <a:pt x="858" y="576"/>
                    <a:pt x="858" y="576"/>
                  </a:cubicBezTo>
                  <a:cubicBezTo>
                    <a:pt x="858" y="576"/>
                    <a:pt x="858" y="576"/>
                    <a:pt x="858" y="576"/>
                  </a:cubicBezTo>
                  <a:cubicBezTo>
                    <a:pt x="861" y="575"/>
                    <a:pt x="861" y="575"/>
                    <a:pt x="861" y="575"/>
                  </a:cubicBezTo>
                  <a:cubicBezTo>
                    <a:pt x="858" y="576"/>
                    <a:pt x="858" y="576"/>
                    <a:pt x="858" y="576"/>
                  </a:cubicBezTo>
                  <a:cubicBezTo>
                    <a:pt x="858" y="576"/>
                    <a:pt x="858" y="576"/>
                    <a:pt x="858" y="576"/>
                  </a:cubicBezTo>
                  <a:cubicBezTo>
                    <a:pt x="861" y="575"/>
                    <a:pt x="861" y="575"/>
                    <a:pt x="861" y="575"/>
                  </a:cubicBezTo>
                  <a:cubicBezTo>
                    <a:pt x="858" y="576"/>
                    <a:pt x="858" y="576"/>
                    <a:pt x="858" y="576"/>
                  </a:cubicBezTo>
                  <a:cubicBezTo>
                    <a:pt x="862" y="575"/>
                    <a:pt x="862" y="575"/>
                    <a:pt x="862" y="575"/>
                  </a:cubicBezTo>
                  <a:cubicBezTo>
                    <a:pt x="858" y="576"/>
                    <a:pt x="858" y="576"/>
                    <a:pt x="858" y="576"/>
                  </a:cubicBezTo>
                  <a:cubicBezTo>
                    <a:pt x="858" y="576"/>
                    <a:pt x="858" y="576"/>
                    <a:pt x="858" y="576"/>
                  </a:cubicBezTo>
                  <a:cubicBezTo>
                    <a:pt x="862" y="575"/>
                    <a:pt x="862" y="575"/>
                    <a:pt x="862" y="575"/>
                  </a:cubicBezTo>
                  <a:cubicBezTo>
                    <a:pt x="858" y="576"/>
                    <a:pt x="858" y="576"/>
                    <a:pt x="858" y="576"/>
                  </a:cubicBezTo>
                  <a:cubicBezTo>
                    <a:pt x="862" y="575"/>
                    <a:pt x="862" y="575"/>
                    <a:pt x="862" y="575"/>
                  </a:cubicBezTo>
                  <a:cubicBezTo>
                    <a:pt x="858" y="575"/>
                    <a:pt x="858" y="575"/>
                    <a:pt x="858" y="575"/>
                  </a:cubicBezTo>
                  <a:cubicBezTo>
                    <a:pt x="858" y="576"/>
                    <a:pt x="858" y="576"/>
                    <a:pt x="858" y="576"/>
                  </a:cubicBezTo>
                  <a:cubicBezTo>
                    <a:pt x="862" y="575"/>
                    <a:pt x="862" y="575"/>
                    <a:pt x="862" y="575"/>
                  </a:cubicBezTo>
                  <a:cubicBezTo>
                    <a:pt x="858" y="575"/>
                    <a:pt x="858" y="575"/>
                    <a:pt x="858" y="575"/>
                  </a:cubicBezTo>
                  <a:cubicBezTo>
                    <a:pt x="858" y="576"/>
                    <a:pt x="859" y="578"/>
                    <a:pt x="860" y="578"/>
                  </a:cubicBezTo>
                  <a:cubicBezTo>
                    <a:pt x="865" y="582"/>
                    <a:pt x="865" y="582"/>
                    <a:pt x="865" y="582"/>
                  </a:cubicBezTo>
                  <a:cubicBezTo>
                    <a:pt x="871" y="600"/>
                    <a:pt x="871" y="600"/>
                    <a:pt x="871" y="600"/>
                  </a:cubicBezTo>
                  <a:cubicBezTo>
                    <a:pt x="872" y="601"/>
                    <a:pt x="872" y="602"/>
                    <a:pt x="873" y="603"/>
                  </a:cubicBezTo>
                  <a:cubicBezTo>
                    <a:pt x="877" y="605"/>
                    <a:pt x="877" y="605"/>
                    <a:pt x="877" y="605"/>
                  </a:cubicBezTo>
                  <a:cubicBezTo>
                    <a:pt x="889" y="632"/>
                    <a:pt x="889" y="632"/>
                    <a:pt x="889" y="632"/>
                  </a:cubicBezTo>
                  <a:cubicBezTo>
                    <a:pt x="890" y="632"/>
                    <a:pt x="890" y="633"/>
                    <a:pt x="891" y="633"/>
                  </a:cubicBezTo>
                  <a:cubicBezTo>
                    <a:pt x="894" y="636"/>
                    <a:pt x="894" y="636"/>
                    <a:pt x="894" y="636"/>
                  </a:cubicBezTo>
                  <a:cubicBezTo>
                    <a:pt x="904" y="661"/>
                    <a:pt x="904" y="661"/>
                    <a:pt x="904" y="661"/>
                  </a:cubicBezTo>
                  <a:cubicBezTo>
                    <a:pt x="904" y="662"/>
                    <a:pt x="904" y="663"/>
                    <a:pt x="905" y="663"/>
                  </a:cubicBezTo>
                  <a:cubicBezTo>
                    <a:pt x="910" y="666"/>
                    <a:pt x="910" y="666"/>
                    <a:pt x="910" y="666"/>
                  </a:cubicBezTo>
                  <a:cubicBezTo>
                    <a:pt x="919" y="691"/>
                    <a:pt x="919" y="691"/>
                    <a:pt x="919" y="691"/>
                  </a:cubicBezTo>
                  <a:cubicBezTo>
                    <a:pt x="919" y="692"/>
                    <a:pt x="920" y="692"/>
                    <a:pt x="921" y="693"/>
                  </a:cubicBezTo>
                  <a:cubicBezTo>
                    <a:pt x="925" y="696"/>
                    <a:pt x="925" y="696"/>
                    <a:pt x="925" y="696"/>
                  </a:cubicBezTo>
                  <a:cubicBezTo>
                    <a:pt x="927" y="692"/>
                    <a:pt x="927" y="692"/>
                    <a:pt x="927" y="692"/>
                  </a:cubicBezTo>
                  <a:cubicBezTo>
                    <a:pt x="924" y="690"/>
                    <a:pt x="924" y="690"/>
                    <a:pt x="924" y="690"/>
                  </a:cubicBezTo>
                  <a:cubicBezTo>
                    <a:pt x="924" y="691"/>
                    <a:pt x="924" y="691"/>
                    <a:pt x="924" y="692"/>
                  </a:cubicBezTo>
                  <a:cubicBezTo>
                    <a:pt x="923" y="692"/>
                    <a:pt x="923" y="692"/>
                    <a:pt x="923" y="692"/>
                  </a:cubicBezTo>
                  <a:cubicBezTo>
                    <a:pt x="923" y="693"/>
                    <a:pt x="924" y="693"/>
                    <a:pt x="924" y="693"/>
                  </a:cubicBezTo>
                  <a:cubicBezTo>
                    <a:pt x="924" y="694"/>
                    <a:pt x="924" y="694"/>
                    <a:pt x="924" y="695"/>
                  </a:cubicBezTo>
                  <a:cubicBezTo>
                    <a:pt x="924" y="696"/>
                    <a:pt x="925" y="698"/>
                    <a:pt x="927" y="700"/>
                  </a:cubicBezTo>
                  <a:cubicBezTo>
                    <a:pt x="930" y="707"/>
                    <a:pt x="936" y="717"/>
                    <a:pt x="936" y="717"/>
                  </a:cubicBezTo>
                  <a:cubicBezTo>
                    <a:pt x="936" y="718"/>
                    <a:pt x="936" y="719"/>
                    <a:pt x="937" y="719"/>
                  </a:cubicBezTo>
                  <a:cubicBezTo>
                    <a:pt x="938" y="720"/>
                    <a:pt x="938" y="720"/>
                    <a:pt x="938" y="720"/>
                  </a:cubicBezTo>
                  <a:cubicBezTo>
                    <a:pt x="940" y="716"/>
                    <a:pt x="940" y="716"/>
                    <a:pt x="940" y="716"/>
                  </a:cubicBezTo>
                  <a:cubicBezTo>
                    <a:pt x="936" y="716"/>
                    <a:pt x="936" y="716"/>
                    <a:pt x="936" y="716"/>
                  </a:cubicBezTo>
                  <a:cubicBezTo>
                    <a:pt x="936" y="717"/>
                    <a:pt x="936" y="717"/>
                    <a:pt x="936" y="717"/>
                  </a:cubicBezTo>
                  <a:cubicBezTo>
                    <a:pt x="937" y="718"/>
                    <a:pt x="937" y="718"/>
                    <a:pt x="937" y="718"/>
                  </a:cubicBezTo>
                  <a:cubicBezTo>
                    <a:pt x="937" y="718"/>
                    <a:pt x="937" y="718"/>
                    <a:pt x="937" y="718"/>
                  </a:cubicBezTo>
                  <a:cubicBezTo>
                    <a:pt x="938" y="720"/>
                    <a:pt x="941" y="725"/>
                    <a:pt x="943" y="730"/>
                  </a:cubicBezTo>
                  <a:cubicBezTo>
                    <a:pt x="944" y="733"/>
                    <a:pt x="946" y="735"/>
                    <a:pt x="947" y="737"/>
                  </a:cubicBezTo>
                  <a:cubicBezTo>
                    <a:pt x="947" y="738"/>
                    <a:pt x="947" y="739"/>
                    <a:pt x="948" y="739"/>
                  </a:cubicBezTo>
                  <a:cubicBezTo>
                    <a:pt x="948" y="740"/>
                    <a:pt x="948" y="740"/>
                    <a:pt x="948" y="740"/>
                  </a:cubicBezTo>
                  <a:cubicBezTo>
                    <a:pt x="948" y="740"/>
                    <a:pt x="948" y="740"/>
                    <a:pt x="948" y="740"/>
                  </a:cubicBezTo>
                  <a:cubicBezTo>
                    <a:pt x="951" y="739"/>
                    <a:pt x="951" y="739"/>
                    <a:pt x="951" y="739"/>
                  </a:cubicBezTo>
                  <a:cubicBezTo>
                    <a:pt x="948" y="739"/>
                    <a:pt x="948" y="739"/>
                    <a:pt x="948" y="739"/>
                  </a:cubicBezTo>
                  <a:cubicBezTo>
                    <a:pt x="948" y="740"/>
                    <a:pt x="948" y="740"/>
                    <a:pt x="948" y="740"/>
                  </a:cubicBezTo>
                  <a:cubicBezTo>
                    <a:pt x="951" y="739"/>
                    <a:pt x="951" y="739"/>
                    <a:pt x="951" y="739"/>
                  </a:cubicBezTo>
                  <a:cubicBezTo>
                    <a:pt x="948" y="739"/>
                    <a:pt x="948" y="739"/>
                    <a:pt x="948" y="739"/>
                  </a:cubicBezTo>
                  <a:cubicBezTo>
                    <a:pt x="952" y="739"/>
                    <a:pt x="952" y="739"/>
                    <a:pt x="952" y="739"/>
                  </a:cubicBezTo>
                  <a:cubicBezTo>
                    <a:pt x="948" y="737"/>
                    <a:pt x="948" y="737"/>
                    <a:pt x="948" y="737"/>
                  </a:cubicBezTo>
                  <a:cubicBezTo>
                    <a:pt x="948" y="738"/>
                    <a:pt x="948" y="739"/>
                    <a:pt x="948" y="739"/>
                  </a:cubicBezTo>
                  <a:cubicBezTo>
                    <a:pt x="952" y="739"/>
                    <a:pt x="952" y="739"/>
                    <a:pt x="952" y="739"/>
                  </a:cubicBezTo>
                  <a:cubicBezTo>
                    <a:pt x="948" y="737"/>
                    <a:pt x="948" y="737"/>
                    <a:pt x="948" y="737"/>
                  </a:cubicBezTo>
                  <a:cubicBezTo>
                    <a:pt x="947" y="739"/>
                    <a:pt x="948" y="741"/>
                    <a:pt x="950" y="742"/>
                  </a:cubicBezTo>
                  <a:cubicBezTo>
                    <a:pt x="955" y="746"/>
                    <a:pt x="955" y="746"/>
                    <a:pt x="955" y="746"/>
                  </a:cubicBezTo>
                  <a:cubicBezTo>
                    <a:pt x="957" y="743"/>
                    <a:pt x="957" y="743"/>
                    <a:pt x="957" y="743"/>
                  </a:cubicBezTo>
                  <a:cubicBezTo>
                    <a:pt x="953" y="743"/>
                    <a:pt x="953" y="743"/>
                    <a:pt x="953" y="743"/>
                  </a:cubicBezTo>
                  <a:cubicBezTo>
                    <a:pt x="954" y="743"/>
                    <a:pt x="954" y="743"/>
                    <a:pt x="954" y="744"/>
                  </a:cubicBezTo>
                  <a:cubicBezTo>
                    <a:pt x="954" y="744"/>
                    <a:pt x="954" y="744"/>
                    <a:pt x="954" y="745"/>
                  </a:cubicBezTo>
                  <a:cubicBezTo>
                    <a:pt x="954" y="746"/>
                    <a:pt x="955" y="748"/>
                    <a:pt x="956" y="750"/>
                  </a:cubicBezTo>
                  <a:cubicBezTo>
                    <a:pt x="957" y="754"/>
                    <a:pt x="959" y="759"/>
                    <a:pt x="961" y="763"/>
                  </a:cubicBezTo>
                  <a:cubicBezTo>
                    <a:pt x="961" y="765"/>
                    <a:pt x="962" y="767"/>
                    <a:pt x="963" y="768"/>
                  </a:cubicBezTo>
                  <a:cubicBezTo>
                    <a:pt x="963" y="769"/>
                    <a:pt x="963" y="769"/>
                    <a:pt x="963" y="769"/>
                  </a:cubicBezTo>
                  <a:cubicBezTo>
                    <a:pt x="963" y="770"/>
                    <a:pt x="963" y="770"/>
                    <a:pt x="963" y="770"/>
                  </a:cubicBezTo>
                  <a:cubicBezTo>
                    <a:pt x="966" y="769"/>
                    <a:pt x="966" y="769"/>
                    <a:pt x="966" y="769"/>
                  </a:cubicBezTo>
                  <a:cubicBezTo>
                    <a:pt x="963" y="769"/>
                    <a:pt x="963" y="769"/>
                    <a:pt x="963" y="769"/>
                  </a:cubicBezTo>
                  <a:cubicBezTo>
                    <a:pt x="963" y="770"/>
                    <a:pt x="963" y="770"/>
                    <a:pt x="963" y="770"/>
                  </a:cubicBezTo>
                  <a:cubicBezTo>
                    <a:pt x="966" y="769"/>
                    <a:pt x="966" y="769"/>
                    <a:pt x="966" y="769"/>
                  </a:cubicBezTo>
                  <a:cubicBezTo>
                    <a:pt x="963" y="769"/>
                    <a:pt x="963" y="769"/>
                    <a:pt x="963" y="769"/>
                  </a:cubicBezTo>
                  <a:cubicBezTo>
                    <a:pt x="967" y="769"/>
                    <a:pt x="967" y="769"/>
                    <a:pt x="967" y="769"/>
                  </a:cubicBezTo>
                  <a:cubicBezTo>
                    <a:pt x="964" y="767"/>
                    <a:pt x="964" y="767"/>
                    <a:pt x="964" y="767"/>
                  </a:cubicBezTo>
                  <a:cubicBezTo>
                    <a:pt x="963" y="768"/>
                    <a:pt x="963" y="769"/>
                    <a:pt x="963" y="769"/>
                  </a:cubicBezTo>
                  <a:cubicBezTo>
                    <a:pt x="967" y="769"/>
                    <a:pt x="967" y="769"/>
                    <a:pt x="967" y="769"/>
                  </a:cubicBezTo>
                  <a:cubicBezTo>
                    <a:pt x="964" y="767"/>
                    <a:pt x="964" y="767"/>
                    <a:pt x="964" y="767"/>
                  </a:cubicBezTo>
                  <a:cubicBezTo>
                    <a:pt x="962" y="769"/>
                    <a:pt x="963" y="771"/>
                    <a:pt x="965" y="773"/>
                  </a:cubicBezTo>
                  <a:cubicBezTo>
                    <a:pt x="972" y="777"/>
                    <a:pt x="972" y="777"/>
                    <a:pt x="972" y="777"/>
                  </a:cubicBezTo>
                  <a:cubicBezTo>
                    <a:pt x="974" y="773"/>
                    <a:pt x="974" y="773"/>
                    <a:pt x="974" y="773"/>
                  </a:cubicBezTo>
                  <a:cubicBezTo>
                    <a:pt x="971" y="770"/>
                    <a:pt x="971" y="770"/>
                    <a:pt x="971" y="770"/>
                  </a:cubicBezTo>
                  <a:cubicBezTo>
                    <a:pt x="970" y="771"/>
                    <a:pt x="970" y="772"/>
                    <a:pt x="970" y="772"/>
                  </a:cubicBezTo>
                  <a:cubicBezTo>
                    <a:pt x="970" y="773"/>
                    <a:pt x="970" y="773"/>
                    <a:pt x="970" y="773"/>
                  </a:cubicBezTo>
                  <a:cubicBezTo>
                    <a:pt x="970" y="773"/>
                    <a:pt x="970" y="773"/>
                    <a:pt x="970" y="773"/>
                  </a:cubicBezTo>
                  <a:cubicBezTo>
                    <a:pt x="970" y="774"/>
                    <a:pt x="970" y="774"/>
                    <a:pt x="970" y="774"/>
                  </a:cubicBezTo>
                  <a:cubicBezTo>
                    <a:pt x="970" y="774"/>
                    <a:pt x="970" y="775"/>
                    <a:pt x="970" y="775"/>
                  </a:cubicBezTo>
                  <a:cubicBezTo>
                    <a:pt x="970" y="777"/>
                    <a:pt x="971" y="780"/>
                    <a:pt x="971" y="783"/>
                  </a:cubicBezTo>
                  <a:cubicBezTo>
                    <a:pt x="972" y="785"/>
                    <a:pt x="972" y="786"/>
                    <a:pt x="972" y="788"/>
                  </a:cubicBezTo>
                  <a:cubicBezTo>
                    <a:pt x="972" y="788"/>
                    <a:pt x="972" y="789"/>
                    <a:pt x="972" y="789"/>
                  </a:cubicBezTo>
                  <a:cubicBezTo>
                    <a:pt x="972" y="789"/>
                    <a:pt x="972" y="789"/>
                    <a:pt x="972" y="789"/>
                  </a:cubicBezTo>
                  <a:cubicBezTo>
                    <a:pt x="972" y="789"/>
                    <a:pt x="972" y="789"/>
                    <a:pt x="972" y="789"/>
                  </a:cubicBezTo>
                  <a:cubicBezTo>
                    <a:pt x="974" y="789"/>
                    <a:pt x="974" y="789"/>
                    <a:pt x="974" y="789"/>
                  </a:cubicBezTo>
                  <a:cubicBezTo>
                    <a:pt x="972" y="789"/>
                    <a:pt x="972" y="789"/>
                    <a:pt x="972" y="789"/>
                  </a:cubicBezTo>
                  <a:cubicBezTo>
                    <a:pt x="972" y="789"/>
                    <a:pt x="972" y="789"/>
                    <a:pt x="972" y="789"/>
                  </a:cubicBezTo>
                  <a:cubicBezTo>
                    <a:pt x="974" y="789"/>
                    <a:pt x="974" y="789"/>
                    <a:pt x="974" y="789"/>
                  </a:cubicBezTo>
                  <a:cubicBezTo>
                    <a:pt x="972" y="789"/>
                    <a:pt x="972" y="789"/>
                    <a:pt x="972" y="789"/>
                  </a:cubicBezTo>
                  <a:cubicBezTo>
                    <a:pt x="976" y="789"/>
                    <a:pt x="976" y="789"/>
                    <a:pt x="976" y="789"/>
                  </a:cubicBezTo>
                  <a:cubicBezTo>
                    <a:pt x="972" y="789"/>
                    <a:pt x="972" y="789"/>
                    <a:pt x="972" y="789"/>
                  </a:cubicBezTo>
                  <a:cubicBezTo>
                    <a:pt x="972" y="789"/>
                    <a:pt x="972" y="789"/>
                    <a:pt x="972" y="789"/>
                  </a:cubicBezTo>
                  <a:cubicBezTo>
                    <a:pt x="976" y="789"/>
                    <a:pt x="976" y="789"/>
                    <a:pt x="976" y="789"/>
                  </a:cubicBezTo>
                  <a:cubicBezTo>
                    <a:pt x="972" y="789"/>
                    <a:pt x="972" y="789"/>
                    <a:pt x="972" y="789"/>
                  </a:cubicBezTo>
                  <a:cubicBezTo>
                    <a:pt x="976" y="789"/>
                    <a:pt x="976" y="789"/>
                    <a:pt x="976" y="789"/>
                  </a:cubicBezTo>
                  <a:cubicBezTo>
                    <a:pt x="972" y="788"/>
                    <a:pt x="972" y="788"/>
                    <a:pt x="972" y="788"/>
                  </a:cubicBezTo>
                  <a:cubicBezTo>
                    <a:pt x="972" y="789"/>
                    <a:pt x="972" y="789"/>
                    <a:pt x="972" y="789"/>
                  </a:cubicBezTo>
                  <a:cubicBezTo>
                    <a:pt x="976" y="789"/>
                    <a:pt x="976" y="789"/>
                    <a:pt x="976" y="789"/>
                  </a:cubicBezTo>
                  <a:cubicBezTo>
                    <a:pt x="972" y="788"/>
                    <a:pt x="972" y="788"/>
                    <a:pt x="972" y="788"/>
                  </a:cubicBezTo>
                  <a:cubicBezTo>
                    <a:pt x="976" y="789"/>
                    <a:pt x="976" y="789"/>
                    <a:pt x="976" y="789"/>
                  </a:cubicBezTo>
                  <a:cubicBezTo>
                    <a:pt x="973" y="787"/>
                    <a:pt x="973" y="787"/>
                    <a:pt x="973" y="787"/>
                  </a:cubicBezTo>
                  <a:cubicBezTo>
                    <a:pt x="973" y="788"/>
                    <a:pt x="972" y="788"/>
                    <a:pt x="972" y="788"/>
                  </a:cubicBezTo>
                  <a:cubicBezTo>
                    <a:pt x="976" y="789"/>
                    <a:pt x="976" y="789"/>
                    <a:pt x="976" y="789"/>
                  </a:cubicBezTo>
                  <a:cubicBezTo>
                    <a:pt x="973" y="787"/>
                    <a:pt x="973" y="787"/>
                    <a:pt x="973" y="787"/>
                  </a:cubicBezTo>
                  <a:cubicBezTo>
                    <a:pt x="972" y="789"/>
                    <a:pt x="972" y="792"/>
                    <a:pt x="974" y="793"/>
                  </a:cubicBezTo>
                  <a:cubicBezTo>
                    <a:pt x="982" y="797"/>
                    <a:pt x="982" y="797"/>
                    <a:pt x="982" y="797"/>
                  </a:cubicBezTo>
                  <a:cubicBezTo>
                    <a:pt x="984" y="794"/>
                    <a:pt x="984" y="794"/>
                    <a:pt x="984" y="794"/>
                  </a:cubicBezTo>
                  <a:cubicBezTo>
                    <a:pt x="980" y="792"/>
                    <a:pt x="980" y="792"/>
                    <a:pt x="980" y="792"/>
                  </a:cubicBezTo>
                  <a:cubicBezTo>
                    <a:pt x="980" y="793"/>
                    <a:pt x="980" y="793"/>
                    <a:pt x="980" y="793"/>
                  </a:cubicBezTo>
                  <a:cubicBezTo>
                    <a:pt x="980" y="794"/>
                    <a:pt x="980" y="794"/>
                    <a:pt x="980" y="794"/>
                  </a:cubicBezTo>
                  <a:cubicBezTo>
                    <a:pt x="980" y="794"/>
                    <a:pt x="980" y="795"/>
                    <a:pt x="980" y="795"/>
                  </a:cubicBezTo>
                  <a:cubicBezTo>
                    <a:pt x="980" y="796"/>
                    <a:pt x="980" y="796"/>
                    <a:pt x="980" y="797"/>
                  </a:cubicBezTo>
                  <a:cubicBezTo>
                    <a:pt x="981" y="799"/>
                    <a:pt x="982" y="803"/>
                    <a:pt x="984" y="807"/>
                  </a:cubicBezTo>
                  <a:cubicBezTo>
                    <a:pt x="985" y="811"/>
                    <a:pt x="986" y="814"/>
                    <a:pt x="986" y="814"/>
                  </a:cubicBezTo>
                  <a:cubicBezTo>
                    <a:pt x="986" y="815"/>
                    <a:pt x="987" y="816"/>
                    <a:pt x="988" y="816"/>
                  </a:cubicBezTo>
                  <a:cubicBezTo>
                    <a:pt x="993" y="819"/>
                    <a:pt x="993" y="819"/>
                    <a:pt x="993" y="819"/>
                  </a:cubicBezTo>
                  <a:cubicBezTo>
                    <a:pt x="997" y="833"/>
                    <a:pt x="997" y="833"/>
                    <a:pt x="997" y="833"/>
                  </a:cubicBezTo>
                  <a:cubicBezTo>
                    <a:pt x="997" y="834"/>
                    <a:pt x="998" y="835"/>
                    <a:pt x="999" y="835"/>
                  </a:cubicBezTo>
                  <a:cubicBezTo>
                    <a:pt x="1004" y="839"/>
                    <a:pt x="1004" y="839"/>
                    <a:pt x="1004" y="839"/>
                  </a:cubicBezTo>
                  <a:cubicBezTo>
                    <a:pt x="1013" y="859"/>
                    <a:pt x="1013" y="859"/>
                    <a:pt x="1013" y="859"/>
                  </a:cubicBezTo>
                  <a:cubicBezTo>
                    <a:pt x="1013" y="860"/>
                    <a:pt x="1014" y="861"/>
                    <a:pt x="1014" y="861"/>
                  </a:cubicBezTo>
                  <a:cubicBezTo>
                    <a:pt x="1015" y="862"/>
                    <a:pt x="1015" y="862"/>
                    <a:pt x="1015" y="862"/>
                  </a:cubicBezTo>
                  <a:cubicBezTo>
                    <a:pt x="1017" y="858"/>
                    <a:pt x="1017" y="858"/>
                    <a:pt x="1017" y="858"/>
                  </a:cubicBezTo>
                  <a:cubicBezTo>
                    <a:pt x="1014" y="856"/>
                    <a:pt x="1014" y="856"/>
                    <a:pt x="1014" y="856"/>
                  </a:cubicBezTo>
                  <a:cubicBezTo>
                    <a:pt x="1013" y="857"/>
                    <a:pt x="1013" y="857"/>
                    <a:pt x="1013" y="857"/>
                  </a:cubicBezTo>
                  <a:cubicBezTo>
                    <a:pt x="1013" y="858"/>
                    <a:pt x="1013" y="858"/>
                    <a:pt x="1013" y="858"/>
                  </a:cubicBezTo>
                  <a:cubicBezTo>
                    <a:pt x="1013" y="859"/>
                    <a:pt x="1013" y="859"/>
                    <a:pt x="1013" y="859"/>
                  </a:cubicBezTo>
                  <a:cubicBezTo>
                    <a:pt x="1013" y="860"/>
                    <a:pt x="1014" y="861"/>
                    <a:pt x="1014" y="862"/>
                  </a:cubicBezTo>
                  <a:cubicBezTo>
                    <a:pt x="1015" y="865"/>
                    <a:pt x="1018" y="870"/>
                    <a:pt x="1020" y="874"/>
                  </a:cubicBezTo>
                  <a:cubicBezTo>
                    <a:pt x="1021" y="877"/>
                    <a:pt x="1022" y="879"/>
                    <a:pt x="1023" y="880"/>
                  </a:cubicBezTo>
                  <a:cubicBezTo>
                    <a:pt x="1023" y="881"/>
                    <a:pt x="1023" y="882"/>
                    <a:pt x="1023" y="882"/>
                  </a:cubicBezTo>
                  <a:cubicBezTo>
                    <a:pt x="1023" y="883"/>
                    <a:pt x="1023" y="883"/>
                    <a:pt x="1023" y="883"/>
                  </a:cubicBezTo>
                  <a:cubicBezTo>
                    <a:pt x="1025" y="882"/>
                    <a:pt x="1025" y="882"/>
                    <a:pt x="1025" y="882"/>
                  </a:cubicBezTo>
                  <a:cubicBezTo>
                    <a:pt x="1023" y="883"/>
                    <a:pt x="1023" y="883"/>
                    <a:pt x="1023" y="883"/>
                  </a:cubicBezTo>
                  <a:cubicBezTo>
                    <a:pt x="1023" y="883"/>
                    <a:pt x="1023" y="883"/>
                    <a:pt x="1023" y="883"/>
                  </a:cubicBezTo>
                  <a:cubicBezTo>
                    <a:pt x="1025" y="882"/>
                    <a:pt x="1025" y="882"/>
                    <a:pt x="1025" y="882"/>
                  </a:cubicBezTo>
                  <a:cubicBezTo>
                    <a:pt x="1023" y="883"/>
                    <a:pt x="1023" y="883"/>
                    <a:pt x="1023" y="883"/>
                  </a:cubicBezTo>
                  <a:cubicBezTo>
                    <a:pt x="1027" y="882"/>
                    <a:pt x="1027" y="882"/>
                    <a:pt x="1027" y="882"/>
                  </a:cubicBezTo>
                  <a:cubicBezTo>
                    <a:pt x="1023" y="882"/>
                    <a:pt x="1023" y="882"/>
                    <a:pt x="1023" y="882"/>
                  </a:cubicBezTo>
                  <a:cubicBezTo>
                    <a:pt x="1023" y="882"/>
                    <a:pt x="1023" y="882"/>
                    <a:pt x="1023" y="883"/>
                  </a:cubicBezTo>
                  <a:cubicBezTo>
                    <a:pt x="1027" y="882"/>
                    <a:pt x="1027" y="882"/>
                    <a:pt x="1027" y="882"/>
                  </a:cubicBezTo>
                  <a:cubicBezTo>
                    <a:pt x="1023" y="882"/>
                    <a:pt x="1023" y="882"/>
                    <a:pt x="1023" y="882"/>
                  </a:cubicBezTo>
                  <a:cubicBezTo>
                    <a:pt x="1027" y="882"/>
                    <a:pt x="1027" y="882"/>
                    <a:pt x="1027" y="882"/>
                  </a:cubicBezTo>
                  <a:cubicBezTo>
                    <a:pt x="1024" y="880"/>
                    <a:pt x="1024" y="880"/>
                    <a:pt x="1024" y="880"/>
                  </a:cubicBezTo>
                  <a:cubicBezTo>
                    <a:pt x="1023" y="881"/>
                    <a:pt x="1023" y="882"/>
                    <a:pt x="1023" y="882"/>
                  </a:cubicBezTo>
                  <a:cubicBezTo>
                    <a:pt x="1027" y="882"/>
                    <a:pt x="1027" y="882"/>
                    <a:pt x="1027" y="882"/>
                  </a:cubicBezTo>
                  <a:cubicBezTo>
                    <a:pt x="1024" y="880"/>
                    <a:pt x="1024" y="880"/>
                    <a:pt x="1024" y="880"/>
                  </a:cubicBezTo>
                  <a:cubicBezTo>
                    <a:pt x="1023" y="882"/>
                    <a:pt x="1023" y="884"/>
                    <a:pt x="1025" y="885"/>
                  </a:cubicBezTo>
                  <a:cubicBezTo>
                    <a:pt x="1031" y="889"/>
                    <a:pt x="1031" y="889"/>
                    <a:pt x="1031" y="889"/>
                  </a:cubicBezTo>
                  <a:cubicBezTo>
                    <a:pt x="1033" y="886"/>
                    <a:pt x="1033" y="886"/>
                    <a:pt x="1033" y="886"/>
                  </a:cubicBezTo>
                  <a:cubicBezTo>
                    <a:pt x="1030" y="883"/>
                    <a:pt x="1030" y="883"/>
                    <a:pt x="1030" y="883"/>
                  </a:cubicBezTo>
                  <a:cubicBezTo>
                    <a:pt x="1030" y="884"/>
                    <a:pt x="1029" y="885"/>
                    <a:pt x="1029" y="885"/>
                  </a:cubicBezTo>
                  <a:cubicBezTo>
                    <a:pt x="1029" y="886"/>
                    <a:pt x="1029" y="886"/>
                    <a:pt x="1029" y="886"/>
                  </a:cubicBezTo>
                  <a:cubicBezTo>
                    <a:pt x="1029" y="886"/>
                    <a:pt x="1029" y="886"/>
                    <a:pt x="1029" y="887"/>
                  </a:cubicBezTo>
                  <a:cubicBezTo>
                    <a:pt x="1030" y="887"/>
                    <a:pt x="1030" y="888"/>
                    <a:pt x="1030" y="889"/>
                  </a:cubicBezTo>
                  <a:cubicBezTo>
                    <a:pt x="1031" y="891"/>
                    <a:pt x="1033" y="896"/>
                    <a:pt x="1035" y="900"/>
                  </a:cubicBezTo>
                  <a:cubicBezTo>
                    <a:pt x="1036" y="904"/>
                    <a:pt x="1038" y="907"/>
                    <a:pt x="1038" y="907"/>
                  </a:cubicBezTo>
                  <a:cubicBezTo>
                    <a:pt x="1038" y="908"/>
                    <a:pt x="1038" y="909"/>
                    <a:pt x="1039" y="909"/>
                  </a:cubicBezTo>
                  <a:cubicBezTo>
                    <a:pt x="1040" y="910"/>
                    <a:pt x="1040" y="910"/>
                    <a:pt x="1040" y="910"/>
                  </a:cubicBezTo>
                  <a:cubicBezTo>
                    <a:pt x="1043" y="907"/>
                    <a:pt x="1043" y="907"/>
                    <a:pt x="1043" y="907"/>
                  </a:cubicBezTo>
                  <a:cubicBezTo>
                    <a:pt x="1039" y="905"/>
                    <a:pt x="1039" y="905"/>
                    <a:pt x="1039" y="905"/>
                  </a:cubicBezTo>
                  <a:cubicBezTo>
                    <a:pt x="1034" y="917"/>
                    <a:pt x="1034" y="917"/>
                    <a:pt x="1034" y="917"/>
                  </a:cubicBezTo>
                  <a:cubicBezTo>
                    <a:pt x="1034" y="918"/>
                    <a:pt x="1034" y="920"/>
                    <a:pt x="1036" y="921"/>
                  </a:cubicBezTo>
                  <a:cubicBezTo>
                    <a:pt x="1044" y="927"/>
                    <a:pt x="1044" y="927"/>
                    <a:pt x="1044" y="927"/>
                  </a:cubicBezTo>
                  <a:cubicBezTo>
                    <a:pt x="1046" y="923"/>
                    <a:pt x="1046" y="923"/>
                    <a:pt x="1046" y="923"/>
                  </a:cubicBezTo>
                  <a:cubicBezTo>
                    <a:pt x="1047" y="919"/>
                    <a:pt x="1047" y="919"/>
                    <a:pt x="1047" y="919"/>
                  </a:cubicBezTo>
                  <a:cubicBezTo>
                    <a:pt x="1010" y="914"/>
                    <a:pt x="1010" y="914"/>
                    <a:pt x="1010" y="914"/>
                  </a:cubicBezTo>
                  <a:cubicBezTo>
                    <a:pt x="1008" y="914"/>
                    <a:pt x="1006" y="915"/>
                    <a:pt x="1005" y="916"/>
                  </a:cubicBezTo>
                  <a:cubicBezTo>
                    <a:pt x="1005" y="918"/>
                    <a:pt x="1005" y="920"/>
                    <a:pt x="1007" y="921"/>
                  </a:cubicBezTo>
                  <a:cubicBezTo>
                    <a:pt x="1013" y="925"/>
                    <a:pt x="1013" y="925"/>
                    <a:pt x="1013" y="925"/>
                  </a:cubicBezTo>
                  <a:cubicBezTo>
                    <a:pt x="1016" y="922"/>
                    <a:pt x="1016" y="922"/>
                    <a:pt x="1016" y="922"/>
                  </a:cubicBezTo>
                  <a:cubicBezTo>
                    <a:pt x="1012" y="920"/>
                    <a:pt x="1012" y="920"/>
                    <a:pt x="1012" y="920"/>
                  </a:cubicBezTo>
                  <a:cubicBezTo>
                    <a:pt x="1016" y="922"/>
                    <a:pt x="1016" y="922"/>
                    <a:pt x="1016" y="922"/>
                  </a:cubicBezTo>
                  <a:cubicBezTo>
                    <a:pt x="1014" y="918"/>
                    <a:pt x="1014" y="918"/>
                    <a:pt x="1014" y="918"/>
                  </a:cubicBezTo>
                  <a:cubicBezTo>
                    <a:pt x="1014" y="918"/>
                    <a:pt x="1013" y="919"/>
                    <a:pt x="1012" y="920"/>
                  </a:cubicBezTo>
                  <a:cubicBezTo>
                    <a:pt x="1016" y="922"/>
                    <a:pt x="1016" y="922"/>
                    <a:pt x="1016" y="922"/>
                  </a:cubicBezTo>
                  <a:cubicBezTo>
                    <a:pt x="1014" y="918"/>
                    <a:pt x="1014" y="918"/>
                    <a:pt x="1014" y="918"/>
                  </a:cubicBezTo>
                  <a:cubicBezTo>
                    <a:pt x="1015" y="921"/>
                    <a:pt x="1015" y="921"/>
                    <a:pt x="1015" y="921"/>
                  </a:cubicBezTo>
                  <a:cubicBezTo>
                    <a:pt x="1015" y="918"/>
                    <a:pt x="1015" y="918"/>
                    <a:pt x="1015" y="918"/>
                  </a:cubicBezTo>
                  <a:cubicBezTo>
                    <a:pt x="1015" y="918"/>
                    <a:pt x="1015" y="918"/>
                    <a:pt x="1014" y="918"/>
                  </a:cubicBezTo>
                  <a:cubicBezTo>
                    <a:pt x="1015" y="921"/>
                    <a:pt x="1015" y="921"/>
                    <a:pt x="1015" y="921"/>
                  </a:cubicBezTo>
                  <a:cubicBezTo>
                    <a:pt x="1015" y="918"/>
                    <a:pt x="1015" y="918"/>
                    <a:pt x="1015" y="918"/>
                  </a:cubicBezTo>
                  <a:cubicBezTo>
                    <a:pt x="1015" y="920"/>
                    <a:pt x="1015" y="920"/>
                    <a:pt x="1015" y="920"/>
                  </a:cubicBezTo>
                  <a:cubicBezTo>
                    <a:pt x="1015" y="918"/>
                    <a:pt x="1015" y="918"/>
                    <a:pt x="1015" y="918"/>
                  </a:cubicBezTo>
                  <a:cubicBezTo>
                    <a:pt x="1015" y="918"/>
                    <a:pt x="1015" y="918"/>
                    <a:pt x="1015" y="918"/>
                  </a:cubicBezTo>
                  <a:cubicBezTo>
                    <a:pt x="1015" y="920"/>
                    <a:pt x="1015" y="920"/>
                    <a:pt x="1015" y="920"/>
                  </a:cubicBezTo>
                  <a:cubicBezTo>
                    <a:pt x="1015" y="918"/>
                    <a:pt x="1015" y="918"/>
                    <a:pt x="1015" y="918"/>
                  </a:cubicBezTo>
                  <a:cubicBezTo>
                    <a:pt x="1015" y="919"/>
                    <a:pt x="1015" y="919"/>
                    <a:pt x="1015" y="919"/>
                  </a:cubicBezTo>
                  <a:cubicBezTo>
                    <a:pt x="1015" y="918"/>
                    <a:pt x="1015" y="918"/>
                    <a:pt x="1015" y="918"/>
                  </a:cubicBezTo>
                  <a:cubicBezTo>
                    <a:pt x="1015" y="918"/>
                    <a:pt x="1015" y="918"/>
                    <a:pt x="1015" y="918"/>
                  </a:cubicBezTo>
                  <a:cubicBezTo>
                    <a:pt x="1015" y="919"/>
                    <a:pt x="1015" y="919"/>
                    <a:pt x="1015" y="919"/>
                  </a:cubicBezTo>
                  <a:cubicBezTo>
                    <a:pt x="1015" y="918"/>
                    <a:pt x="1015" y="918"/>
                    <a:pt x="1015" y="918"/>
                  </a:cubicBezTo>
                  <a:cubicBezTo>
                    <a:pt x="1015" y="918"/>
                    <a:pt x="1014" y="918"/>
                    <a:pt x="1013" y="918"/>
                  </a:cubicBezTo>
                  <a:cubicBezTo>
                    <a:pt x="1009" y="917"/>
                    <a:pt x="1001" y="915"/>
                    <a:pt x="994" y="914"/>
                  </a:cubicBezTo>
                  <a:cubicBezTo>
                    <a:pt x="987" y="912"/>
                    <a:pt x="981" y="911"/>
                    <a:pt x="981" y="911"/>
                  </a:cubicBezTo>
                  <a:cubicBezTo>
                    <a:pt x="979" y="910"/>
                    <a:pt x="977" y="911"/>
                    <a:pt x="976" y="913"/>
                  </a:cubicBezTo>
                  <a:cubicBezTo>
                    <a:pt x="975" y="915"/>
                    <a:pt x="976" y="917"/>
                    <a:pt x="978" y="918"/>
                  </a:cubicBezTo>
                  <a:cubicBezTo>
                    <a:pt x="980" y="919"/>
                    <a:pt x="980" y="919"/>
                    <a:pt x="980" y="919"/>
                  </a:cubicBezTo>
                  <a:cubicBezTo>
                    <a:pt x="982" y="916"/>
                    <a:pt x="982" y="916"/>
                    <a:pt x="982" y="916"/>
                  </a:cubicBezTo>
                  <a:cubicBezTo>
                    <a:pt x="982" y="912"/>
                    <a:pt x="982" y="912"/>
                    <a:pt x="982" y="912"/>
                  </a:cubicBezTo>
                  <a:cubicBezTo>
                    <a:pt x="954" y="908"/>
                    <a:pt x="954" y="908"/>
                    <a:pt x="954" y="908"/>
                  </a:cubicBezTo>
                  <a:cubicBezTo>
                    <a:pt x="952" y="908"/>
                    <a:pt x="950" y="909"/>
                    <a:pt x="950" y="911"/>
                  </a:cubicBezTo>
                  <a:cubicBezTo>
                    <a:pt x="949" y="913"/>
                    <a:pt x="950" y="915"/>
                    <a:pt x="951" y="916"/>
                  </a:cubicBezTo>
                  <a:cubicBezTo>
                    <a:pt x="956" y="919"/>
                    <a:pt x="956" y="919"/>
                    <a:pt x="956" y="919"/>
                  </a:cubicBezTo>
                  <a:cubicBezTo>
                    <a:pt x="959" y="915"/>
                    <a:pt x="959" y="915"/>
                    <a:pt x="959" y="915"/>
                  </a:cubicBezTo>
                  <a:cubicBezTo>
                    <a:pt x="959" y="912"/>
                    <a:pt x="959" y="912"/>
                    <a:pt x="959" y="912"/>
                  </a:cubicBezTo>
                  <a:cubicBezTo>
                    <a:pt x="924" y="905"/>
                    <a:pt x="924" y="905"/>
                    <a:pt x="924" y="905"/>
                  </a:cubicBezTo>
                  <a:cubicBezTo>
                    <a:pt x="922" y="905"/>
                    <a:pt x="920" y="906"/>
                    <a:pt x="920" y="908"/>
                  </a:cubicBezTo>
                  <a:cubicBezTo>
                    <a:pt x="919" y="909"/>
                    <a:pt x="920" y="911"/>
                    <a:pt x="921" y="912"/>
                  </a:cubicBezTo>
                  <a:cubicBezTo>
                    <a:pt x="930" y="918"/>
                    <a:pt x="930" y="918"/>
                    <a:pt x="930" y="918"/>
                  </a:cubicBezTo>
                  <a:cubicBezTo>
                    <a:pt x="932" y="914"/>
                    <a:pt x="932" y="914"/>
                    <a:pt x="932" y="914"/>
                  </a:cubicBezTo>
                  <a:cubicBezTo>
                    <a:pt x="928" y="912"/>
                    <a:pt x="928" y="912"/>
                    <a:pt x="928" y="912"/>
                  </a:cubicBezTo>
                  <a:cubicBezTo>
                    <a:pt x="932" y="914"/>
                    <a:pt x="932" y="914"/>
                    <a:pt x="932" y="914"/>
                  </a:cubicBezTo>
                  <a:cubicBezTo>
                    <a:pt x="930" y="911"/>
                    <a:pt x="930" y="911"/>
                    <a:pt x="930" y="911"/>
                  </a:cubicBezTo>
                  <a:cubicBezTo>
                    <a:pt x="930" y="911"/>
                    <a:pt x="929" y="911"/>
                    <a:pt x="928" y="912"/>
                  </a:cubicBezTo>
                  <a:cubicBezTo>
                    <a:pt x="932" y="914"/>
                    <a:pt x="932" y="914"/>
                    <a:pt x="932" y="914"/>
                  </a:cubicBezTo>
                  <a:cubicBezTo>
                    <a:pt x="930" y="911"/>
                    <a:pt x="930" y="911"/>
                    <a:pt x="930" y="911"/>
                  </a:cubicBezTo>
                  <a:cubicBezTo>
                    <a:pt x="931" y="914"/>
                    <a:pt x="931" y="914"/>
                    <a:pt x="931" y="914"/>
                  </a:cubicBezTo>
                  <a:cubicBezTo>
                    <a:pt x="931" y="910"/>
                    <a:pt x="931" y="910"/>
                    <a:pt x="931" y="910"/>
                  </a:cubicBezTo>
                  <a:cubicBezTo>
                    <a:pt x="931" y="910"/>
                    <a:pt x="931" y="910"/>
                    <a:pt x="930" y="911"/>
                  </a:cubicBezTo>
                  <a:cubicBezTo>
                    <a:pt x="931" y="914"/>
                    <a:pt x="931" y="914"/>
                    <a:pt x="931" y="914"/>
                  </a:cubicBezTo>
                  <a:cubicBezTo>
                    <a:pt x="931" y="910"/>
                    <a:pt x="931" y="910"/>
                    <a:pt x="931" y="910"/>
                  </a:cubicBezTo>
                  <a:cubicBezTo>
                    <a:pt x="931" y="912"/>
                    <a:pt x="931" y="912"/>
                    <a:pt x="931" y="912"/>
                  </a:cubicBezTo>
                  <a:cubicBezTo>
                    <a:pt x="931" y="910"/>
                    <a:pt x="931" y="910"/>
                    <a:pt x="931" y="910"/>
                  </a:cubicBezTo>
                  <a:cubicBezTo>
                    <a:pt x="931" y="910"/>
                    <a:pt x="931" y="910"/>
                    <a:pt x="931" y="910"/>
                  </a:cubicBezTo>
                  <a:cubicBezTo>
                    <a:pt x="931" y="912"/>
                    <a:pt x="931" y="912"/>
                    <a:pt x="931" y="912"/>
                  </a:cubicBezTo>
                  <a:cubicBezTo>
                    <a:pt x="931" y="910"/>
                    <a:pt x="931" y="910"/>
                    <a:pt x="931" y="910"/>
                  </a:cubicBezTo>
                  <a:cubicBezTo>
                    <a:pt x="931" y="910"/>
                    <a:pt x="930" y="910"/>
                    <a:pt x="929" y="910"/>
                  </a:cubicBezTo>
                  <a:cubicBezTo>
                    <a:pt x="924" y="909"/>
                    <a:pt x="915" y="907"/>
                    <a:pt x="907" y="906"/>
                  </a:cubicBezTo>
                  <a:cubicBezTo>
                    <a:pt x="903" y="905"/>
                    <a:pt x="899" y="904"/>
                    <a:pt x="897" y="903"/>
                  </a:cubicBezTo>
                  <a:cubicBezTo>
                    <a:pt x="894" y="903"/>
                    <a:pt x="893" y="903"/>
                    <a:pt x="893" y="903"/>
                  </a:cubicBezTo>
                  <a:cubicBezTo>
                    <a:pt x="891" y="902"/>
                    <a:pt x="889" y="903"/>
                    <a:pt x="888" y="905"/>
                  </a:cubicBezTo>
                  <a:cubicBezTo>
                    <a:pt x="887" y="907"/>
                    <a:pt x="888" y="909"/>
                    <a:pt x="890" y="910"/>
                  </a:cubicBezTo>
                  <a:cubicBezTo>
                    <a:pt x="898" y="915"/>
                    <a:pt x="898" y="915"/>
                    <a:pt x="898" y="915"/>
                  </a:cubicBezTo>
                  <a:cubicBezTo>
                    <a:pt x="900" y="912"/>
                    <a:pt x="900" y="912"/>
                    <a:pt x="900" y="912"/>
                  </a:cubicBezTo>
                  <a:cubicBezTo>
                    <a:pt x="897" y="910"/>
                    <a:pt x="897" y="910"/>
                    <a:pt x="897" y="910"/>
                  </a:cubicBezTo>
                  <a:cubicBezTo>
                    <a:pt x="900" y="912"/>
                    <a:pt x="900" y="912"/>
                    <a:pt x="900" y="912"/>
                  </a:cubicBezTo>
                  <a:cubicBezTo>
                    <a:pt x="899" y="908"/>
                    <a:pt x="899" y="908"/>
                    <a:pt x="899" y="908"/>
                  </a:cubicBezTo>
                  <a:cubicBezTo>
                    <a:pt x="898" y="908"/>
                    <a:pt x="898" y="909"/>
                    <a:pt x="897" y="910"/>
                  </a:cubicBezTo>
                  <a:cubicBezTo>
                    <a:pt x="900" y="912"/>
                    <a:pt x="900" y="912"/>
                    <a:pt x="900" y="912"/>
                  </a:cubicBezTo>
                  <a:cubicBezTo>
                    <a:pt x="899" y="908"/>
                    <a:pt x="899" y="908"/>
                    <a:pt x="899" y="908"/>
                  </a:cubicBezTo>
                  <a:cubicBezTo>
                    <a:pt x="900" y="911"/>
                    <a:pt x="900" y="911"/>
                    <a:pt x="900" y="911"/>
                  </a:cubicBezTo>
                  <a:cubicBezTo>
                    <a:pt x="900" y="908"/>
                    <a:pt x="900" y="908"/>
                    <a:pt x="900" y="908"/>
                  </a:cubicBezTo>
                  <a:cubicBezTo>
                    <a:pt x="900" y="908"/>
                    <a:pt x="899" y="908"/>
                    <a:pt x="899" y="908"/>
                  </a:cubicBezTo>
                  <a:cubicBezTo>
                    <a:pt x="900" y="911"/>
                    <a:pt x="900" y="911"/>
                    <a:pt x="900" y="911"/>
                  </a:cubicBezTo>
                  <a:cubicBezTo>
                    <a:pt x="900" y="908"/>
                    <a:pt x="900" y="908"/>
                    <a:pt x="900" y="908"/>
                  </a:cubicBezTo>
                  <a:cubicBezTo>
                    <a:pt x="900" y="910"/>
                    <a:pt x="900" y="910"/>
                    <a:pt x="900" y="910"/>
                  </a:cubicBezTo>
                  <a:cubicBezTo>
                    <a:pt x="900" y="908"/>
                    <a:pt x="900" y="908"/>
                    <a:pt x="900" y="908"/>
                  </a:cubicBezTo>
                  <a:cubicBezTo>
                    <a:pt x="900" y="908"/>
                    <a:pt x="900" y="908"/>
                    <a:pt x="900" y="908"/>
                  </a:cubicBezTo>
                  <a:cubicBezTo>
                    <a:pt x="900" y="910"/>
                    <a:pt x="900" y="910"/>
                    <a:pt x="900" y="910"/>
                  </a:cubicBezTo>
                  <a:cubicBezTo>
                    <a:pt x="900" y="908"/>
                    <a:pt x="900" y="908"/>
                    <a:pt x="900" y="908"/>
                  </a:cubicBezTo>
                  <a:cubicBezTo>
                    <a:pt x="900" y="908"/>
                    <a:pt x="900" y="908"/>
                    <a:pt x="900" y="908"/>
                  </a:cubicBezTo>
                  <a:cubicBezTo>
                    <a:pt x="899" y="908"/>
                    <a:pt x="897" y="908"/>
                    <a:pt x="894" y="907"/>
                  </a:cubicBezTo>
                  <a:cubicBezTo>
                    <a:pt x="891" y="906"/>
                    <a:pt x="885" y="905"/>
                    <a:pt x="881" y="905"/>
                  </a:cubicBezTo>
                  <a:cubicBezTo>
                    <a:pt x="879" y="904"/>
                    <a:pt x="877" y="904"/>
                    <a:pt x="876" y="904"/>
                  </a:cubicBezTo>
                  <a:cubicBezTo>
                    <a:pt x="875" y="903"/>
                    <a:pt x="875" y="903"/>
                    <a:pt x="874" y="903"/>
                  </a:cubicBezTo>
                  <a:cubicBezTo>
                    <a:pt x="873" y="903"/>
                    <a:pt x="873" y="903"/>
                    <a:pt x="873" y="903"/>
                  </a:cubicBezTo>
                  <a:cubicBezTo>
                    <a:pt x="873" y="903"/>
                    <a:pt x="873" y="903"/>
                    <a:pt x="873" y="903"/>
                  </a:cubicBezTo>
                  <a:cubicBezTo>
                    <a:pt x="873" y="903"/>
                    <a:pt x="872" y="903"/>
                    <a:pt x="872" y="903"/>
                  </a:cubicBezTo>
                  <a:cubicBezTo>
                    <a:pt x="872" y="903"/>
                    <a:pt x="871" y="903"/>
                    <a:pt x="871" y="903"/>
                  </a:cubicBezTo>
                  <a:cubicBezTo>
                    <a:pt x="871" y="904"/>
                    <a:pt x="870" y="904"/>
                    <a:pt x="869" y="905"/>
                  </a:cubicBezTo>
                  <a:cubicBezTo>
                    <a:pt x="868" y="907"/>
                    <a:pt x="869" y="909"/>
                    <a:pt x="870" y="911"/>
                  </a:cubicBezTo>
                  <a:cubicBezTo>
                    <a:pt x="872" y="912"/>
                    <a:pt x="872" y="912"/>
                    <a:pt x="872" y="912"/>
                  </a:cubicBezTo>
                  <a:cubicBezTo>
                    <a:pt x="874" y="908"/>
                    <a:pt x="874" y="908"/>
                    <a:pt x="874" y="908"/>
                  </a:cubicBezTo>
                  <a:cubicBezTo>
                    <a:pt x="875" y="904"/>
                    <a:pt x="875" y="904"/>
                    <a:pt x="875" y="904"/>
                  </a:cubicBezTo>
                  <a:cubicBezTo>
                    <a:pt x="875" y="904"/>
                    <a:pt x="866" y="903"/>
                    <a:pt x="857" y="902"/>
                  </a:cubicBezTo>
                  <a:cubicBezTo>
                    <a:pt x="852" y="901"/>
                    <a:pt x="848" y="900"/>
                    <a:pt x="844" y="900"/>
                  </a:cubicBezTo>
                  <a:cubicBezTo>
                    <a:pt x="842" y="900"/>
                    <a:pt x="841" y="899"/>
                    <a:pt x="839" y="899"/>
                  </a:cubicBezTo>
                  <a:cubicBezTo>
                    <a:pt x="839" y="899"/>
                    <a:pt x="838" y="899"/>
                    <a:pt x="838" y="899"/>
                  </a:cubicBezTo>
                  <a:cubicBezTo>
                    <a:pt x="837" y="899"/>
                    <a:pt x="837" y="899"/>
                    <a:pt x="837" y="899"/>
                  </a:cubicBezTo>
                  <a:cubicBezTo>
                    <a:pt x="836" y="899"/>
                    <a:pt x="836" y="899"/>
                    <a:pt x="836" y="899"/>
                  </a:cubicBezTo>
                  <a:cubicBezTo>
                    <a:pt x="836" y="899"/>
                    <a:pt x="836" y="899"/>
                    <a:pt x="835" y="899"/>
                  </a:cubicBezTo>
                  <a:cubicBezTo>
                    <a:pt x="835" y="899"/>
                    <a:pt x="835" y="899"/>
                    <a:pt x="834" y="900"/>
                  </a:cubicBezTo>
                  <a:cubicBezTo>
                    <a:pt x="834" y="900"/>
                    <a:pt x="834" y="900"/>
                    <a:pt x="833" y="901"/>
                  </a:cubicBezTo>
                  <a:cubicBezTo>
                    <a:pt x="832" y="903"/>
                    <a:pt x="832" y="905"/>
                    <a:pt x="834" y="907"/>
                  </a:cubicBezTo>
                  <a:cubicBezTo>
                    <a:pt x="835" y="907"/>
                    <a:pt x="835" y="907"/>
                    <a:pt x="835" y="907"/>
                  </a:cubicBezTo>
                  <a:cubicBezTo>
                    <a:pt x="830" y="919"/>
                    <a:pt x="830" y="919"/>
                    <a:pt x="830" y="919"/>
                  </a:cubicBezTo>
                  <a:cubicBezTo>
                    <a:pt x="829" y="921"/>
                    <a:pt x="830" y="923"/>
                    <a:pt x="831" y="924"/>
                  </a:cubicBezTo>
                  <a:cubicBezTo>
                    <a:pt x="833" y="925"/>
                    <a:pt x="833" y="925"/>
                    <a:pt x="833" y="925"/>
                  </a:cubicBezTo>
                  <a:cubicBezTo>
                    <a:pt x="835" y="922"/>
                    <a:pt x="835" y="922"/>
                    <a:pt x="835" y="922"/>
                  </a:cubicBezTo>
                  <a:cubicBezTo>
                    <a:pt x="831" y="921"/>
                    <a:pt x="831" y="921"/>
                    <a:pt x="831" y="921"/>
                  </a:cubicBezTo>
                  <a:cubicBezTo>
                    <a:pt x="831" y="921"/>
                    <a:pt x="831" y="924"/>
                    <a:pt x="830" y="927"/>
                  </a:cubicBezTo>
                  <a:cubicBezTo>
                    <a:pt x="829" y="929"/>
                    <a:pt x="829" y="931"/>
                    <a:pt x="828" y="932"/>
                  </a:cubicBezTo>
                  <a:cubicBezTo>
                    <a:pt x="828" y="933"/>
                    <a:pt x="828" y="933"/>
                    <a:pt x="828" y="934"/>
                  </a:cubicBezTo>
                  <a:cubicBezTo>
                    <a:pt x="828" y="934"/>
                    <a:pt x="828" y="934"/>
                    <a:pt x="828" y="934"/>
                  </a:cubicBezTo>
                  <a:cubicBezTo>
                    <a:pt x="828" y="934"/>
                    <a:pt x="828" y="934"/>
                    <a:pt x="828" y="934"/>
                  </a:cubicBezTo>
                  <a:cubicBezTo>
                    <a:pt x="830" y="935"/>
                    <a:pt x="830" y="935"/>
                    <a:pt x="830" y="935"/>
                  </a:cubicBezTo>
                  <a:cubicBezTo>
                    <a:pt x="828" y="934"/>
                    <a:pt x="828" y="934"/>
                    <a:pt x="828" y="934"/>
                  </a:cubicBezTo>
                  <a:cubicBezTo>
                    <a:pt x="828" y="934"/>
                    <a:pt x="828" y="934"/>
                    <a:pt x="828" y="934"/>
                  </a:cubicBezTo>
                  <a:cubicBezTo>
                    <a:pt x="830" y="935"/>
                    <a:pt x="830" y="935"/>
                    <a:pt x="830" y="935"/>
                  </a:cubicBezTo>
                  <a:cubicBezTo>
                    <a:pt x="828" y="934"/>
                    <a:pt x="828" y="934"/>
                    <a:pt x="828" y="934"/>
                  </a:cubicBezTo>
                  <a:cubicBezTo>
                    <a:pt x="831" y="935"/>
                    <a:pt x="831" y="935"/>
                    <a:pt x="831" y="935"/>
                  </a:cubicBezTo>
                  <a:cubicBezTo>
                    <a:pt x="828" y="933"/>
                    <a:pt x="828" y="933"/>
                    <a:pt x="828" y="933"/>
                  </a:cubicBezTo>
                  <a:cubicBezTo>
                    <a:pt x="828" y="934"/>
                    <a:pt x="828" y="934"/>
                    <a:pt x="828" y="934"/>
                  </a:cubicBezTo>
                  <a:cubicBezTo>
                    <a:pt x="831" y="935"/>
                    <a:pt x="831" y="935"/>
                    <a:pt x="831" y="935"/>
                  </a:cubicBezTo>
                  <a:cubicBezTo>
                    <a:pt x="828" y="933"/>
                    <a:pt x="828" y="933"/>
                    <a:pt x="828" y="933"/>
                  </a:cubicBezTo>
                  <a:cubicBezTo>
                    <a:pt x="827" y="935"/>
                    <a:pt x="828" y="938"/>
                    <a:pt x="829" y="939"/>
                  </a:cubicBezTo>
                  <a:cubicBezTo>
                    <a:pt x="831" y="940"/>
                    <a:pt x="831" y="940"/>
                    <a:pt x="831" y="940"/>
                  </a:cubicBezTo>
                  <a:cubicBezTo>
                    <a:pt x="833" y="937"/>
                    <a:pt x="833" y="937"/>
                    <a:pt x="833" y="937"/>
                  </a:cubicBezTo>
                  <a:cubicBezTo>
                    <a:pt x="830" y="935"/>
                    <a:pt x="830" y="935"/>
                    <a:pt x="830" y="935"/>
                  </a:cubicBezTo>
                  <a:cubicBezTo>
                    <a:pt x="824" y="950"/>
                    <a:pt x="824" y="950"/>
                    <a:pt x="824" y="950"/>
                  </a:cubicBezTo>
                  <a:cubicBezTo>
                    <a:pt x="823" y="952"/>
                    <a:pt x="823" y="954"/>
                    <a:pt x="825" y="955"/>
                  </a:cubicBezTo>
                  <a:cubicBezTo>
                    <a:pt x="826" y="956"/>
                    <a:pt x="826" y="956"/>
                    <a:pt x="826" y="956"/>
                  </a:cubicBezTo>
                  <a:cubicBezTo>
                    <a:pt x="824" y="968"/>
                    <a:pt x="824" y="968"/>
                    <a:pt x="824" y="968"/>
                  </a:cubicBezTo>
                  <a:cubicBezTo>
                    <a:pt x="823" y="970"/>
                    <a:pt x="824" y="971"/>
                    <a:pt x="825" y="972"/>
                  </a:cubicBezTo>
                  <a:cubicBezTo>
                    <a:pt x="826" y="973"/>
                    <a:pt x="826" y="973"/>
                    <a:pt x="826" y="973"/>
                  </a:cubicBezTo>
                  <a:cubicBezTo>
                    <a:pt x="822" y="978"/>
                    <a:pt x="822" y="978"/>
                    <a:pt x="822" y="978"/>
                  </a:cubicBezTo>
                  <a:cubicBezTo>
                    <a:pt x="821" y="979"/>
                    <a:pt x="821" y="980"/>
                    <a:pt x="821" y="981"/>
                  </a:cubicBezTo>
                  <a:cubicBezTo>
                    <a:pt x="822" y="982"/>
                    <a:pt x="822" y="983"/>
                    <a:pt x="823" y="984"/>
                  </a:cubicBezTo>
                  <a:cubicBezTo>
                    <a:pt x="824" y="984"/>
                    <a:pt x="824" y="984"/>
                    <a:pt x="824" y="984"/>
                  </a:cubicBezTo>
                  <a:cubicBezTo>
                    <a:pt x="826" y="981"/>
                    <a:pt x="826" y="981"/>
                    <a:pt x="826" y="981"/>
                  </a:cubicBezTo>
                  <a:cubicBezTo>
                    <a:pt x="822" y="980"/>
                    <a:pt x="822" y="980"/>
                    <a:pt x="822" y="980"/>
                  </a:cubicBezTo>
                  <a:cubicBezTo>
                    <a:pt x="820" y="993"/>
                    <a:pt x="820" y="993"/>
                    <a:pt x="820" y="993"/>
                  </a:cubicBezTo>
                  <a:cubicBezTo>
                    <a:pt x="820" y="994"/>
                    <a:pt x="821" y="996"/>
                    <a:pt x="822" y="997"/>
                  </a:cubicBezTo>
                  <a:cubicBezTo>
                    <a:pt x="824" y="998"/>
                    <a:pt x="824" y="998"/>
                    <a:pt x="824" y="998"/>
                  </a:cubicBezTo>
                  <a:cubicBezTo>
                    <a:pt x="826" y="994"/>
                    <a:pt x="826" y="994"/>
                    <a:pt x="826" y="994"/>
                  </a:cubicBezTo>
                  <a:cubicBezTo>
                    <a:pt x="822" y="993"/>
                    <a:pt x="822" y="993"/>
                    <a:pt x="822" y="993"/>
                  </a:cubicBezTo>
                  <a:cubicBezTo>
                    <a:pt x="817" y="1005"/>
                    <a:pt x="817" y="1005"/>
                    <a:pt x="817" y="1005"/>
                  </a:cubicBezTo>
                  <a:cubicBezTo>
                    <a:pt x="816" y="1007"/>
                    <a:pt x="817" y="1009"/>
                    <a:pt x="819" y="1010"/>
                  </a:cubicBezTo>
                  <a:cubicBezTo>
                    <a:pt x="820" y="1011"/>
                    <a:pt x="820" y="1011"/>
                    <a:pt x="820" y="1011"/>
                  </a:cubicBezTo>
                  <a:cubicBezTo>
                    <a:pt x="818" y="1024"/>
                    <a:pt x="818" y="1024"/>
                    <a:pt x="818" y="1024"/>
                  </a:cubicBezTo>
                  <a:cubicBezTo>
                    <a:pt x="818" y="1026"/>
                    <a:pt x="818" y="1028"/>
                    <a:pt x="820" y="1028"/>
                  </a:cubicBezTo>
                  <a:cubicBezTo>
                    <a:pt x="821" y="1029"/>
                    <a:pt x="821" y="1029"/>
                    <a:pt x="821" y="1029"/>
                  </a:cubicBezTo>
                  <a:cubicBezTo>
                    <a:pt x="823" y="1026"/>
                    <a:pt x="823" y="1026"/>
                    <a:pt x="823" y="1026"/>
                  </a:cubicBezTo>
                  <a:cubicBezTo>
                    <a:pt x="820" y="1024"/>
                    <a:pt x="820" y="1024"/>
                    <a:pt x="820" y="1024"/>
                  </a:cubicBezTo>
                  <a:cubicBezTo>
                    <a:pt x="820" y="1024"/>
                    <a:pt x="820" y="1024"/>
                    <a:pt x="820" y="1024"/>
                  </a:cubicBezTo>
                  <a:cubicBezTo>
                    <a:pt x="819" y="1025"/>
                    <a:pt x="819" y="1025"/>
                    <a:pt x="819" y="1025"/>
                  </a:cubicBezTo>
                  <a:cubicBezTo>
                    <a:pt x="819" y="1026"/>
                    <a:pt x="819" y="1027"/>
                    <a:pt x="818" y="1029"/>
                  </a:cubicBezTo>
                  <a:cubicBezTo>
                    <a:pt x="817" y="1031"/>
                    <a:pt x="816" y="1034"/>
                    <a:pt x="816" y="1037"/>
                  </a:cubicBezTo>
                  <a:cubicBezTo>
                    <a:pt x="815" y="1038"/>
                    <a:pt x="815" y="1039"/>
                    <a:pt x="815" y="1040"/>
                  </a:cubicBezTo>
                  <a:cubicBezTo>
                    <a:pt x="815" y="1040"/>
                    <a:pt x="814" y="1041"/>
                    <a:pt x="814" y="1041"/>
                  </a:cubicBezTo>
                  <a:cubicBezTo>
                    <a:pt x="814" y="1041"/>
                    <a:pt x="814" y="1041"/>
                    <a:pt x="814" y="1041"/>
                  </a:cubicBezTo>
                  <a:cubicBezTo>
                    <a:pt x="814" y="1041"/>
                    <a:pt x="814" y="1041"/>
                    <a:pt x="814" y="1041"/>
                  </a:cubicBezTo>
                  <a:cubicBezTo>
                    <a:pt x="817" y="1042"/>
                    <a:pt x="817" y="1042"/>
                    <a:pt x="817" y="1042"/>
                  </a:cubicBezTo>
                  <a:cubicBezTo>
                    <a:pt x="814" y="1041"/>
                    <a:pt x="814" y="1041"/>
                    <a:pt x="814" y="1041"/>
                  </a:cubicBezTo>
                  <a:cubicBezTo>
                    <a:pt x="814" y="1041"/>
                    <a:pt x="814" y="1041"/>
                    <a:pt x="814" y="1041"/>
                  </a:cubicBezTo>
                  <a:cubicBezTo>
                    <a:pt x="817" y="1042"/>
                    <a:pt x="817" y="1042"/>
                    <a:pt x="817" y="1042"/>
                  </a:cubicBezTo>
                  <a:cubicBezTo>
                    <a:pt x="814" y="1041"/>
                    <a:pt x="814" y="1041"/>
                    <a:pt x="814" y="1041"/>
                  </a:cubicBezTo>
                  <a:cubicBezTo>
                    <a:pt x="818" y="1042"/>
                    <a:pt x="818" y="1042"/>
                    <a:pt x="818" y="1042"/>
                  </a:cubicBezTo>
                  <a:cubicBezTo>
                    <a:pt x="814" y="1041"/>
                    <a:pt x="814" y="1041"/>
                    <a:pt x="814" y="1041"/>
                  </a:cubicBezTo>
                  <a:cubicBezTo>
                    <a:pt x="814" y="1041"/>
                    <a:pt x="814" y="1041"/>
                    <a:pt x="814" y="1041"/>
                  </a:cubicBezTo>
                  <a:cubicBezTo>
                    <a:pt x="818" y="1042"/>
                    <a:pt x="818" y="1042"/>
                    <a:pt x="818" y="1042"/>
                  </a:cubicBezTo>
                  <a:cubicBezTo>
                    <a:pt x="814" y="1041"/>
                    <a:pt x="814" y="1041"/>
                    <a:pt x="814" y="1041"/>
                  </a:cubicBezTo>
                  <a:cubicBezTo>
                    <a:pt x="818" y="1042"/>
                    <a:pt x="818" y="1042"/>
                    <a:pt x="818" y="1042"/>
                  </a:cubicBezTo>
                  <a:cubicBezTo>
                    <a:pt x="815" y="1040"/>
                    <a:pt x="815" y="1040"/>
                    <a:pt x="815" y="1040"/>
                  </a:cubicBezTo>
                  <a:cubicBezTo>
                    <a:pt x="814" y="1041"/>
                    <a:pt x="814" y="1041"/>
                    <a:pt x="814" y="1041"/>
                  </a:cubicBezTo>
                  <a:cubicBezTo>
                    <a:pt x="818" y="1042"/>
                    <a:pt x="818" y="1042"/>
                    <a:pt x="818" y="1042"/>
                  </a:cubicBezTo>
                  <a:cubicBezTo>
                    <a:pt x="815" y="1040"/>
                    <a:pt x="815" y="1040"/>
                    <a:pt x="815" y="1040"/>
                  </a:cubicBezTo>
                  <a:cubicBezTo>
                    <a:pt x="814" y="1041"/>
                    <a:pt x="814" y="1042"/>
                    <a:pt x="814" y="1043"/>
                  </a:cubicBezTo>
                  <a:cubicBezTo>
                    <a:pt x="814" y="1044"/>
                    <a:pt x="815" y="1045"/>
                    <a:pt x="816" y="1046"/>
                  </a:cubicBezTo>
                  <a:cubicBezTo>
                    <a:pt x="818" y="1047"/>
                    <a:pt x="818" y="1047"/>
                    <a:pt x="818" y="1047"/>
                  </a:cubicBezTo>
                  <a:cubicBezTo>
                    <a:pt x="820" y="1044"/>
                    <a:pt x="820" y="1044"/>
                    <a:pt x="820" y="1044"/>
                  </a:cubicBezTo>
                  <a:cubicBezTo>
                    <a:pt x="816" y="1042"/>
                    <a:pt x="816" y="1042"/>
                    <a:pt x="816" y="1042"/>
                  </a:cubicBezTo>
                  <a:cubicBezTo>
                    <a:pt x="811" y="1059"/>
                    <a:pt x="811" y="1059"/>
                    <a:pt x="811" y="1059"/>
                  </a:cubicBezTo>
                  <a:cubicBezTo>
                    <a:pt x="810" y="1061"/>
                    <a:pt x="811" y="1063"/>
                    <a:pt x="813" y="1064"/>
                  </a:cubicBezTo>
                  <a:cubicBezTo>
                    <a:pt x="813" y="1064"/>
                    <a:pt x="813" y="1064"/>
                    <a:pt x="813" y="1064"/>
                  </a:cubicBezTo>
                  <a:cubicBezTo>
                    <a:pt x="811" y="1075"/>
                    <a:pt x="811" y="1075"/>
                    <a:pt x="811" y="1075"/>
                  </a:cubicBezTo>
                  <a:cubicBezTo>
                    <a:pt x="811" y="1076"/>
                    <a:pt x="812" y="1078"/>
                    <a:pt x="813" y="1079"/>
                  </a:cubicBezTo>
                  <a:cubicBezTo>
                    <a:pt x="814" y="1079"/>
                    <a:pt x="814" y="1079"/>
                    <a:pt x="814" y="1079"/>
                  </a:cubicBezTo>
                  <a:cubicBezTo>
                    <a:pt x="816" y="1076"/>
                    <a:pt x="816" y="1076"/>
                    <a:pt x="816" y="1076"/>
                  </a:cubicBezTo>
                  <a:cubicBezTo>
                    <a:pt x="813" y="1074"/>
                    <a:pt x="813" y="1074"/>
                    <a:pt x="813" y="1074"/>
                  </a:cubicBezTo>
                  <a:cubicBezTo>
                    <a:pt x="806" y="1084"/>
                    <a:pt x="806" y="1084"/>
                    <a:pt x="806" y="1084"/>
                  </a:cubicBezTo>
                  <a:cubicBezTo>
                    <a:pt x="805" y="1085"/>
                    <a:pt x="805" y="1086"/>
                    <a:pt x="805" y="1087"/>
                  </a:cubicBezTo>
                  <a:cubicBezTo>
                    <a:pt x="806" y="1088"/>
                    <a:pt x="806" y="1089"/>
                    <a:pt x="807" y="1090"/>
                  </a:cubicBezTo>
                  <a:cubicBezTo>
                    <a:pt x="813" y="1093"/>
                    <a:pt x="813" y="1093"/>
                    <a:pt x="813" y="1093"/>
                  </a:cubicBezTo>
                  <a:cubicBezTo>
                    <a:pt x="815" y="1090"/>
                    <a:pt x="815" y="1090"/>
                    <a:pt x="815" y="1090"/>
                  </a:cubicBezTo>
                  <a:cubicBezTo>
                    <a:pt x="812" y="1088"/>
                    <a:pt x="812" y="1088"/>
                    <a:pt x="812" y="1088"/>
                  </a:cubicBezTo>
                  <a:cubicBezTo>
                    <a:pt x="814" y="1089"/>
                    <a:pt x="814" y="1089"/>
                    <a:pt x="814" y="1089"/>
                  </a:cubicBezTo>
                  <a:cubicBezTo>
                    <a:pt x="812" y="1087"/>
                    <a:pt x="812" y="1087"/>
                    <a:pt x="812" y="1087"/>
                  </a:cubicBezTo>
                  <a:cubicBezTo>
                    <a:pt x="812" y="1088"/>
                    <a:pt x="812" y="1088"/>
                    <a:pt x="812" y="1088"/>
                  </a:cubicBezTo>
                  <a:cubicBezTo>
                    <a:pt x="814" y="1089"/>
                    <a:pt x="814" y="1089"/>
                    <a:pt x="814" y="1089"/>
                  </a:cubicBezTo>
                  <a:cubicBezTo>
                    <a:pt x="812" y="1087"/>
                    <a:pt x="812" y="1087"/>
                    <a:pt x="812" y="1087"/>
                  </a:cubicBezTo>
                  <a:cubicBezTo>
                    <a:pt x="811" y="1088"/>
                    <a:pt x="811" y="1088"/>
                    <a:pt x="811" y="1088"/>
                  </a:cubicBezTo>
                  <a:cubicBezTo>
                    <a:pt x="811" y="1089"/>
                    <a:pt x="809" y="1091"/>
                    <a:pt x="807" y="1093"/>
                  </a:cubicBezTo>
                  <a:cubicBezTo>
                    <a:pt x="807" y="1094"/>
                    <a:pt x="806" y="1095"/>
                    <a:pt x="805" y="1096"/>
                  </a:cubicBezTo>
                  <a:cubicBezTo>
                    <a:pt x="805" y="1097"/>
                    <a:pt x="805" y="1097"/>
                    <a:pt x="805" y="1097"/>
                  </a:cubicBezTo>
                  <a:cubicBezTo>
                    <a:pt x="804" y="1097"/>
                    <a:pt x="804" y="1097"/>
                    <a:pt x="804" y="1097"/>
                  </a:cubicBezTo>
                  <a:cubicBezTo>
                    <a:pt x="804" y="1097"/>
                    <a:pt x="804" y="1097"/>
                    <a:pt x="804" y="1097"/>
                  </a:cubicBezTo>
                  <a:cubicBezTo>
                    <a:pt x="804" y="1097"/>
                    <a:pt x="804" y="1097"/>
                    <a:pt x="804" y="1097"/>
                  </a:cubicBezTo>
                  <a:cubicBezTo>
                    <a:pt x="803" y="1098"/>
                    <a:pt x="803" y="1099"/>
                    <a:pt x="804" y="1100"/>
                  </a:cubicBezTo>
                  <a:cubicBezTo>
                    <a:pt x="804" y="1101"/>
                    <a:pt x="804" y="1102"/>
                    <a:pt x="805" y="1103"/>
                  </a:cubicBezTo>
                  <a:cubicBezTo>
                    <a:pt x="810" y="1106"/>
                    <a:pt x="810" y="1106"/>
                    <a:pt x="810" y="1106"/>
                  </a:cubicBezTo>
                  <a:cubicBezTo>
                    <a:pt x="806" y="1112"/>
                    <a:pt x="806" y="1112"/>
                    <a:pt x="806" y="1112"/>
                  </a:cubicBezTo>
                  <a:cubicBezTo>
                    <a:pt x="805" y="1113"/>
                    <a:pt x="805" y="1114"/>
                    <a:pt x="805" y="1115"/>
                  </a:cubicBezTo>
                  <a:cubicBezTo>
                    <a:pt x="805" y="1116"/>
                    <a:pt x="806" y="1117"/>
                    <a:pt x="807" y="1117"/>
                  </a:cubicBezTo>
                  <a:cubicBezTo>
                    <a:pt x="809" y="1118"/>
                    <a:pt x="809" y="1118"/>
                    <a:pt x="809" y="1118"/>
                  </a:cubicBezTo>
                  <a:cubicBezTo>
                    <a:pt x="811" y="1115"/>
                    <a:pt x="811" y="1115"/>
                    <a:pt x="811" y="1115"/>
                  </a:cubicBezTo>
                  <a:cubicBezTo>
                    <a:pt x="807" y="1114"/>
                    <a:pt x="807" y="1114"/>
                    <a:pt x="807" y="1114"/>
                  </a:cubicBezTo>
                  <a:cubicBezTo>
                    <a:pt x="804" y="1132"/>
                    <a:pt x="804" y="1132"/>
                    <a:pt x="804" y="1132"/>
                  </a:cubicBezTo>
                  <a:cubicBezTo>
                    <a:pt x="803" y="1133"/>
                    <a:pt x="804" y="1135"/>
                    <a:pt x="805" y="1136"/>
                  </a:cubicBezTo>
                  <a:cubicBezTo>
                    <a:pt x="808" y="1137"/>
                    <a:pt x="808" y="1137"/>
                    <a:pt x="808" y="1137"/>
                  </a:cubicBezTo>
                  <a:cubicBezTo>
                    <a:pt x="810" y="1134"/>
                    <a:pt x="810" y="1134"/>
                    <a:pt x="810" y="1134"/>
                  </a:cubicBezTo>
                  <a:cubicBezTo>
                    <a:pt x="807" y="1132"/>
                    <a:pt x="807" y="1132"/>
                    <a:pt x="807" y="1132"/>
                  </a:cubicBezTo>
                  <a:cubicBezTo>
                    <a:pt x="802" y="1141"/>
                    <a:pt x="802" y="1141"/>
                    <a:pt x="802" y="1141"/>
                  </a:cubicBezTo>
                  <a:cubicBezTo>
                    <a:pt x="801" y="1143"/>
                    <a:pt x="801" y="1146"/>
                    <a:pt x="803" y="1147"/>
                  </a:cubicBezTo>
                  <a:cubicBezTo>
                    <a:pt x="805" y="1148"/>
                    <a:pt x="805" y="1148"/>
                    <a:pt x="805" y="1148"/>
                  </a:cubicBezTo>
                  <a:cubicBezTo>
                    <a:pt x="807" y="1144"/>
                    <a:pt x="807" y="1144"/>
                    <a:pt x="807" y="1144"/>
                  </a:cubicBezTo>
                  <a:cubicBezTo>
                    <a:pt x="803" y="1144"/>
                    <a:pt x="803" y="1144"/>
                    <a:pt x="803" y="1144"/>
                  </a:cubicBezTo>
                  <a:cubicBezTo>
                    <a:pt x="800" y="1161"/>
                    <a:pt x="800" y="1161"/>
                    <a:pt x="800" y="1161"/>
                  </a:cubicBezTo>
                  <a:cubicBezTo>
                    <a:pt x="800" y="1163"/>
                    <a:pt x="801" y="1164"/>
                    <a:pt x="802" y="1165"/>
                  </a:cubicBezTo>
                  <a:cubicBezTo>
                    <a:pt x="804" y="1166"/>
                    <a:pt x="804" y="1166"/>
                    <a:pt x="804" y="1166"/>
                  </a:cubicBezTo>
                  <a:cubicBezTo>
                    <a:pt x="806" y="1163"/>
                    <a:pt x="806" y="1163"/>
                    <a:pt x="806" y="1163"/>
                  </a:cubicBezTo>
                  <a:cubicBezTo>
                    <a:pt x="802" y="1163"/>
                    <a:pt x="802" y="1163"/>
                    <a:pt x="802" y="1163"/>
                  </a:cubicBezTo>
                  <a:cubicBezTo>
                    <a:pt x="800" y="1177"/>
                    <a:pt x="800" y="1177"/>
                    <a:pt x="800" y="1177"/>
                  </a:cubicBezTo>
                  <a:cubicBezTo>
                    <a:pt x="800" y="1179"/>
                    <a:pt x="801" y="1181"/>
                    <a:pt x="802" y="1181"/>
                  </a:cubicBezTo>
                  <a:cubicBezTo>
                    <a:pt x="802" y="1182"/>
                    <a:pt x="802" y="1182"/>
                    <a:pt x="802" y="1182"/>
                  </a:cubicBezTo>
                  <a:cubicBezTo>
                    <a:pt x="804" y="1178"/>
                    <a:pt x="804" y="1178"/>
                    <a:pt x="804" y="1178"/>
                  </a:cubicBezTo>
                  <a:cubicBezTo>
                    <a:pt x="802" y="1175"/>
                    <a:pt x="802" y="1175"/>
                    <a:pt x="802" y="1175"/>
                  </a:cubicBezTo>
                  <a:cubicBezTo>
                    <a:pt x="794" y="1184"/>
                    <a:pt x="794" y="1184"/>
                    <a:pt x="794" y="1184"/>
                  </a:cubicBezTo>
                  <a:cubicBezTo>
                    <a:pt x="793" y="1185"/>
                    <a:pt x="792" y="1186"/>
                    <a:pt x="793" y="1187"/>
                  </a:cubicBezTo>
                  <a:cubicBezTo>
                    <a:pt x="793" y="1188"/>
                    <a:pt x="793" y="1190"/>
                    <a:pt x="794" y="1190"/>
                  </a:cubicBezTo>
                  <a:cubicBezTo>
                    <a:pt x="797" y="1192"/>
                    <a:pt x="797" y="1192"/>
                    <a:pt x="797" y="1192"/>
                  </a:cubicBezTo>
                  <a:cubicBezTo>
                    <a:pt x="799" y="1188"/>
                    <a:pt x="799" y="1188"/>
                    <a:pt x="799" y="1188"/>
                  </a:cubicBezTo>
                  <a:cubicBezTo>
                    <a:pt x="796" y="1185"/>
                    <a:pt x="796" y="1185"/>
                    <a:pt x="796" y="1185"/>
                  </a:cubicBezTo>
                  <a:cubicBezTo>
                    <a:pt x="795" y="1186"/>
                    <a:pt x="795" y="1186"/>
                    <a:pt x="795" y="1187"/>
                  </a:cubicBezTo>
                  <a:cubicBezTo>
                    <a:pt x="795" y="1187"/>
                    <a:pt x="795" y="1187"/>
                    <a:pt x="795" y="1188"/>
                  </a:cubicBezTo>
                  <a:cubicBezTo>
                    <a:pt x="795" y="1188"/>
                    <a:pt x="795" y="1188"/>
                    <a:pt x="795" y="1188"/>
                  </a:cubicBezTo>
                  <a:cubicBezTo>
                    <a:pt x="795" y="1189"/>
                    <a:pt x="795" y="1189"/>
                    <a:pt x="795" y="1189"/>
                  </a:cubicBezTo>
                  <a:cubicBezTo>
                    <a:pt x="795" y="1190"/>
                    <a:pt x="795" y="1193"/>
                    <a:pt x="795" y="1197"/>
                  </a:cubicBezTo>
                  <a:cubicBezTo>
                    <a:pt x="795" y="1199"/>
                    <a:pt x="796" y="1201"/>
                    <a:pt x="796" y="1202"/>
                  </a:cubicBezTo>
                  <a:cubicBezTo>
                    <a:pt x="796" y="1204"/>
                    <a:pt x="796" y="1205"/>
                    <a:pt x="796" y="1206"/>
                  </a:cubicBezTo>
                  <a:cubicBezTo>
                    <a:pt x="796" y="1206"/>
                    <a:pt x="796" y="1206"/>
                    <a:pt x="796" y="1206"/>
                  </a:cubicBezTo>
                  <a:cubicBezTo>
                    <a:pt x="798" y="1206"/>
                    <a:pt x="798" y="1206"/>
                    <a:pt x="798" y="1206"/>
                  </a:cubicBezTo>
                  <a:cubicBezTo>
                    <a:pt x="796" y="1205"/>
                    <a:pt x="796" y="1205"/>
                    <a:pt x="796" y="1205"/>
                  </a:cubicBezTo>
                  <a:cubicBezTo>
                    <a:pt x="796" y="1206"/>
                    <a:pt x="796" y="1206"/>
                    <a:pt x="796" y="1206"/>
                  </a:cubicBezTo>
                  <a:cubicBezTo>
                    <a:pt x="798" y="1206"/>
                    <a:pt x="798" y="1206"/>
                    <a:pt x="798" y="1206"/>
                  </a:cubicBezTo>
                  <a:cubicBezTo>
                    <a:pt x="796" y="1205"/>
                    <a:pt x="796" y="1205"/>
                    <a:pt x="796" y="1205"/>
                  </a:cubicBezTo>
                  <a:cubicBezTo>
                    <a:pt x="799" y="1206"/>
                    <a:pt x="799" y="1206"/>
                    <a:pt x="799" y="1206"/>
                  </a:cubicBezTo>
                  <a:cubicBezTo>
                    <a:pt x="796" y="1205"/>
                    <a:pt x="796" y="1205"/>
                    <a:pt x="796" y="1205"/>
                  </a:cubicBezTo>
                  <a:cubicBezTo>
                    <a:pt x="796" y="1205"/>
                    <a:pt x="796" y="1205"/>
                    <a:pt x="796" y="1205"/>
                  </a:cubicBezTo>
                  <a:cubicBezTo>
                    <a:pt x="799" y="1206"/>
                    <a:pt x="799" y="1206"/>
                    <a:pt x="799" y="1206"/>
                  </a:cubicBezTo>
                  <a:cubicBezTo>
                    <a:pt x="796" y="1205"/>
                    <a:pt x="796" y="1205"/>
                    <a:pt x="796" y="1205"/>
                  </a:cubicBezTo>
                  <a:cubicBezTo>
                    <a:pt x="800" y="1206"/>
                    <a:pt x="800" y="1206"/>
                    <a:pt x="800" y="1206"/>
                  </a:cubicBezTo>
                  <a:cubicBezTo>
                    <a:pt x="796" y="1204"/>
                    <a:pt x="796" y="1204"/>
                    <a:pt x="796" y="1204"/>
                  </a:cubicBezTo>
                  <a:cubicBezTo>
                    <a:pt x="796" y="1205"/>
                    <a:pt x="796" y="1205"/>
                    <a:pt x="796" y="1205"/>
                  </a:cubicBezTo>
                  <a:cubicBezTo>
                    <a:pt x="800" y="1206"/>
                    <a:pt x="800" y="1206"/>
                    <a:pt x="800" y="1206"/>
                  </a:cubicBezTo>
                  <a:cubicBezTo>
                    <a:pt x="796" y="1204"/>
                    <a:pt x="796" y="1204"/>
                    <a:pt x="796" y="1204"/>
                  </a:cubicBezTo>
                  <a:cubicBezTo>
                    <a:pt x="795" y="1206"/>
                    <a:pt x="796" y="1208"/>
                    <a:pt x="798" y="1209"/>
                  </a:cubicBezTo>
                  <a:cubicBezTo>
                    <a:pt x="799" y="1210"/>
                    <a:pt x="799" y="1210"/>
                    <a:pt x="799" y="1210"/>
                  </a:cubicBezTo>
                  <a:cubicBezTo>
                    <a:pt x="801" y="1207"/>
                    <a:pt x="801" y="1207"/>
                    <a:pt x="801" y="1207"/>
                  </a:cubicBezTo>
                  <a:cubicBezTo>
                    <a:pt x="798" y="1204"/>
                    <a:pt x="798" y="1204"/>
                    <a:pt x="798" y="1204"/>
                  </a:cubicBezTo>
                  <a:cubicBezTo>
                    <a:pt x="791" y="1213"/>
                    <a:pt x="791" y="1213"/>
                    <a:pt x="791" y="1213"/>
                  </a:cubicBezTo>
                  <a:cubicBezTo>
                    <a:pt x="790" y="1214"/>
                    <a:pt x="790" y="1215"/>
                    <a:pt x="790" y="1216"/>
                  </a:cubicBezTo>
                  <a:cubicBezTo>
                    <a:pt x="790" y="1217"/>
                    <a:pt x="791" y="1218"/>
                    <a:pt x="792" y="1219"/>
                  </a:cubicBezTo>
                  <a:cubicBezTo>
                    <a:pt x="794" y="1220"/>
                    <a:pt x="794" y="1220"/>
                    <a:pt x="794" y="1220"/>
                  </a:cubicBezTo>
                  <a:cubicBezTo>
                    <a:pt x="791" y="1227"/>
                    <a:pt x="791" y="1227"/>
                    <a:pt x="791" y="1227"/>
                  </a:cubicBezTo>
                  <a:cubicBezTo>
                    <a:pt x="790" y="1229"/>
                    <a:pt x="791" y="1231"/>
                    <a:pt x="792" y="1232"/>
                  </a:cubicBezTo>
                  <a:cubicBezTo>
                    <a:pt x="794" y="1233"/>
                    <a:pt x="794" y="1233"/>
                    <a:pt x="794" y="1233"/>
                  </a:cubicBezTo>
                  <a:cubicBezTo>
                    <a:pt x="796" y="1230"/>
                    <a:pt x="796" y="1230"/>
                    <a:pt x="796" y="1230"/>
                  </a:cubicBezTo>
                  <a:cubicBezTo>
                    <a:pt x="793" y="1228"/>
                    <a:pt x="793" y="1228"/>
                    <a:pt x="793" y="1228"/>
                  </a:cubicBezTo>
                  <a:cubicBezTo>
                    <a:pt x="786" y="1237"/>
                    <a:pt x="786" y="1237"/>
                    <a:pt x="786" y="1237"/>
                  </a:cubicBezTo>
                  <a:cubicBezTo>
                    <a:pt x="786" y="1238"/>
                    <a:pt x="786" y="1239"/>
                    <a:pt x="786" y="1240"/>
                  </a:cubicBezTo>
                  <a:cubicBezTo>
                    <a:pt x="786" y="1241"/>
                    <a:pt x="787" y="1242"/>
                    <a:pt x="788" y="1243"/>
                  </a:cubicBezTo>
                  <a:cubicBezTo>
                    <a:pt x="788" y="1243"/>
                    <a:pt x="788" y="1243"/>
                    <a:pt x="788" y="1243"/>
                  </a:cubicBezTo>
                  <a:cubicBezTo>
                    <a:pt x="784" y="1255"/>
                    <a:pt x="784" y="1255"/>
                    <a:pt x="784" y="1255"/>
                  </a:cubicBezTo>
                  <a:cubicBezTo>
                    <a:pt x="784" y="1257"/>
                    <a:pt x="784" y="1259"/>
                    <a:pt x="786" y="1260"/>
                  </a:cubicBezTo>
                  <a:cubicBezTo>
                    <a:pt x="787" y="1261"/>
                    <a:pt x="787" y="1261"/>
                    <a:pt x="787" y="1261"/>
                  </a:cubicBezTo>
                  <a:cubicBezTo>
                    <a:pt x="790" y="1257"/>
                    <a:pt x="790" y="1257"/>
                    <a:pt x="790" y="1257"/>
                  </a:cubicBezTo>
                  <a:cubicBezTo>
                    <a:pt x="786" y="1257"/>
                    <a:pt x="786" y="1257"/>
                    <a:pt x="786" y="1257"/>
                  </a:cubicBezTo>
                  <a:cubicBezTo>
                    <a:pt x="785" y="1271"/>
                    <a:pt x="785" y="1271"/>
                    <a:pt x="785" y="1271"/>
                  </a:cubicBezTo>
                  <a:cubicBezTo>
                    <a:pt x="785" y="1273"/>
                    <a:pt x="786" y="1274"/>
                    <a:pt x="787" y="1275"/>
                  </a:cubicBezTo>
                  <a:cubicBezTo>
                    <a:pt x="789" y="1276"/>
                    <a:pt x="789" y="1276"/>
                    <a:pt x="789" y="1276"/>
                  </a:cubicBezTo>
                  <a:cubicBezTo>
                    <a:pt x="791" y="1273"/>
                    <a:pt x="791" y="1273"/>
                    <a:pt x="791" y="1273"/>
                  </a:cubicBezTo>
                  <a:cubicBezTo>
                    <a:pt x="787" y="1272"/>
                    <a:pt x="787" y="1272"/>
                    <a:pt x="787" y="1272"/>
                  </a:cubicBezTo>
                  <a:cubicBezTo>
                    <a:pt x="787" y="1272"/>
                    <a:pt x="786" y="1275"/>
                    <a:pt x="785" y="1279"/>
                  </a:cubicBezTo>
                  <a:cubicBezTo>
                    <a:pt x="784" y="1281"/>
                    <a:pt x="783" y="1283"/>
                    <a:pt x="783" y="1285"/>
                  </a:cubicBezTo>
                  <a:cubicBezTo>
                    <a:pt x="783" y="1285"/>
                    <a:pt x="783" y="1286"/>
                    <a:pt x="782" y="1286"/>
                  </a:cubicBezTo>
                  <a:cubicBezTo>
                    <a:pt x="782" y="1287"/>
                    <a:pt x="782" y="1287"/>
                    <a:pt x="782" y="1287"/>
                  </a:cubicBezTo>
                  <a:cubicBezTo>
                    <a:pt x="782" y="1287"/>
                    <a:pt x="782" y="1287"/>
                    <a:pt x="782" y="1287"/>
                  </a:cubicBezTo>
                  <a:cubicBezTo>
                    <a:pt x="783" y="1287"/>
                    <a:pt x="783" y="1287"/>
                    <a:pt x="783" y="1287"/>
                  </a:cubicBezTo>
                  <a:cubicBezTo>
                    <a:pt x="782" y="1287"/>
                    <a:pt x="782" y="1287"/>
                    <a:pt x="782" y="1287"/>
                  </a:cubicBezTo>
                  <a:cubicBezTo>
                    <a:pt x="782" y="1287"/>
                    <a:pt x="782" y="1287"/>
                    <a:pt x="782" y="1287"/>
                  </a:cubicBezTo>
                  <a:cubicBezTo>
                    <a:pt x="783" y="1287"/>
                    <a:pt x="783" y="1287"/>
                    <a:pt x="783" y="1287"/>
                  </a:cubicBezTo>
                  <a:cubicBezTo>
                    <a:pt x="782" y="1287"/>
                    <a:pt x="782" y="1287"/>
                    <a:pt x="782" y="1287"/>
                  </a:cubicBezTo>
                  <a:cubicBezTo>
                    <a:pt x="786" y="1288"/>
                    <a:pt x="786" y="1288"/>
                    <a:pt x="786" y="1288"/>
                  </a:cubicBezTo>
                  <a:cubicBezTo>
                    <a:pt x="783" y="1286"/>
                    <a:pt x="783" y="1286"/>
                    <a:pt x="783" y="1286"/>
                  </a:cubicBezTo>
                  <a:cubicBezTo>
                    <a:pt x="782" y="1287"/>
                    <a:pt x="782" y="1287"/>
                    <a:pt x="782" y="1287"/>
                  </a:cubicBezTo>
                  <a:cubicBezTo>
                    <a:pt x="786" y="1288"/>
                    <a:pt x="786" y="1288"/>
                    <a:pt x="786" y="1288"/>
                  </a:cubicBezTo>
                  <a:cubicBezTo>
                    <a:pt x="783" y="1286"/>
                    <a:pt x="783" y="1286"/>
                    <a:pt x="783" y="1286"/>
                  </a:cubicBezTo>
                  <a:cubicBezTo>
                    <a:pt x="781" y="1288"/>
                    <a:pt x="782" y="1291"/>
                    <a:pt x="784" y="1292"/>
                  </a:cubicBezTo>
                  <a:cubicBezTo>
                    <a:pt x="784" y="1292"/>
                    <a:pt x="784" y="1292"/>
                    <a:pt x="784" y="1292"/>
                  </a:cubicBezTo>
                  <a:cubicBezTo>
                    <a:pt x="780" y="1300"/>
                    <a:pt x="780" y="1300"/>
                    <a:pt x="780" y="1300"/>
                  </a:cubicBezTo>
                  <a:cubicBezTo>
                    <a:pt x="779" y="1302"/>
                    <a:pt x="780" y="1304"/>
                    <a:pt x="782" y="1305"/>
                  </a:cubicBezTo>
                  <a:cubicBezTo>
                    <a:pt x="787" y="1308"/>
                    <a:pt x="787" y="1308"/>
                    <a:pt x="787" y="1308"/>
                  </a:cubicBezTo>
                  <a:cubicBezTo>
                    <a:pt x="789" y="1305"/>
                    <a:pt x="789" y="1305"/>
                    <a:pt x="789" y="1305"/>
                  </a:cubicBezTo>
                  <a:cubicBezTo>
                    <a:pt x="785" y="1303"/>
                    <a:pt x="785" y="1303"/>
                    <a:pt x="785" y="1303"/>
                  </a:cubicBezTo>
                  <a:cubicBezTo>
                    <a:pt x="789" y="1305"/>
                    <a:pt x="789" y="1305"/>
                    <a:pt x="789" y="1305"/>
                  </a:cubicBezTo>
                  <a:cubicBezTo>
                    <a:pt x="786" y="1302"/>
                    <a:pt x="786" y="1302"/>
                    <a:pt x="786" y="1302"/>
                  </a:cubicBezTo>
                  <a:cubicBezTo>
                    <a:pt x="786" y="1302"/>
                    <a:pt x="786" y="1302"/>
                    <a:pt x="785" y="1303"/>
                  </a:cubicBezTo>
                  <a:cubicBezTo>
                    <a:pt x="789" y="1305"/>
                    <a:pt x="789" y="1305"/>
                    <a:pt x="789" y="1305"/>
                  </a:cubicBezTo>
                  <a:cubicBezTo>
                    <a:pt x="786" y="1302"/>
                    <a:pt x="786" y="1302"/>
                    <a:pt x="786" y="1302"/>
                  </a:cubicBezTo>
                  <a:cubicBezTo>
                    <a:pt x="789" y="1305"/>
                    <a:pt x="789" y="1305"/>
                    <a:pt x="789" y="1305"/>
                  </a:cubicBezTo>
                  <a:cubicBezTo>
                    <a:pt x="787" y="1301"/>
                    <a:pt x="787" y="1301"/>
                    <a:pt x="787" y="1301"/>
                  </a:cubicBezTo>
                  <a:cubicBezTo>
                    <a:pt x="787" y="1301"/>
                    <a:pt x="787" y="1301"/>
                    <a:pt x="786" y="1302"/>
                  </a:cubicBezTo>
                  <a:cubicBezTo>
                    <a:pt x="789" y="1305"/>
                    <a:pt x="789" y="1305"/>
                    <a:pt x="789" y="1305"/>
                  </a:cubicBezTo>
                  <a:cubicBezTo>
                    <a:pt x="787" y="1301"/>
                    <a:pt x="787" y="1301"/>
                    <a:pt x="787" y="1301"/>
                  </a:cubicBezTo>
                  <a:cubicBezTo>
                    <a:pt x="788" y="1304"/>
                    <a:pt x="788" y="1304"/>
                    <a:pt x="788" y="1304"/>
                  </a:cubicBezTo>
                  <a:cubicBezTo>
                    <a:pt x="788" y="1301"/>
                    <a:pt x="788" y="1301"/>
                    <a:pt x="788" y="1301"/>
                  </a:cubicBezTo>
                  <a:cubicBezTo>
                    <a:pt x="787" y="1301"/>
                    <a:pt x="787" y="1301"/>
                    <a:pt x="787" y="1301"/>
                  </a:cubicBezTo>
                  <a:cubicBezTo>
                    <a:pt x="788" y="1304"/>
                    <a:pt x="788" y="1304"/>
                    <a:pt x="788" y="1304"/>
                  </a:cubicBezTo>
                  <a:cubicBezTo>
                    <a:pt x="788" y="1301"/>
                    <a:pt x="788" y="1301"/>
                    <a:pt x="788" y="1301"/>
                  </a:cubicBezTo>
                  <a:cubicBezTo>
                    <a:pt x="788" y="1301"/>
                    <a:pt x="788" y="1301"/>
                    <a:pt x="788" y="1301"/>
                  </a:cubicBezTo>
                  <a:cubicBezTo>
                    <a:pt x="788" y="1301"/>
                    <a:pt x="788" y="1301"/>
                    <a:pt x="788" y="1301"/>
                  </a:cubicBezTo>
                  <a:cubicBezTo>
                    <a:pt x="788" y="1301"/>
                    <a:pt x="788" y="1301"/>
                    <a:pt x="788" y="1301"/>
                  </a:cubicBezTo>
                  <a:cubicBezTo>
                    <a:pt x="788" y="1301"/>
                    <a:pt x="788" y="1301"/>
                    <a:pt x="788" y="1301"/>
                  </a:cubicBezTo>
                  <a:cubicBezTo>
                    <a:pt x="788" y="1301"/>
                    <a:pt x="788" y="1301"/>
                    <a:pt x="788" y="1301"/>
                  </a:cubicBezTo>
                  <a:cubicBezTo>
                    <a:pt x="788" y="1301"/>
                    <a:pt x="787" y="1301"/>
                    <a:pt x="786" y="1301"/>
                  </a:cubicBezTo>
                  <a:cubicBezTo>
                    <a:pt x="784" y="1302"/>
                    <a:pt x="779" y="1302"/>
                    <a:pt x="775" y="1302"/>
                  </a:cubicBezTo>
                  <a:cubicBezTo>
                    <a:pt x="771" y="1302"/>
                    <a:pt x="768" y="1302"/>
                    <a:pt x="768" y="1302"/>
                  </a:cubicBezTo>
                  <a:cubicBezTo>
                    <a:pt x="766" y="1303"/>
                    <a:pt x="765" y="1304"/>
                    <a:pt x="764" y="1305"/>
                  </a:cubicBezTo>
                  <a:cubicBezTo>
                    <a:pt x="764" y="1307"/>
                    <a:pt x="765" y="1309"/>
                    <a:pt x="766" y="1310"/>
                  </a:cubicBezTo>
                  <a:cubicBezTo>
                    <a:pt x="775" y="1316"/>
                    <a:pt x="775" y="1316"/>
                    <a:pt x="775" y="1316"/>
                  </a:cubicBezTo>
                  <a:cubicBezTo>
                    <a:pt x="778" y="1312"/>
                    <a:pt x="778" y="1312"/>
                    <a:pt x="778" y="1312"/>
                  </a:cubicBezTo>
                  <a:cubicBezTo>
                    <a:pt x="778" y="1308"/>
                    <a:pt x="778" y="1308"/>
                    <a:pt x="778" y="1308"/>
                  </a:cubicBezTo>
                  <a:cubicBezTo>
                    <a:pt x="738" y="1300"/>
                    <a:pt x="738" y="1300"/>
                    <a:pt x="738" y="1300"/>
                  </a:cubicBezTo>
                  <a:cubicBezTo>
                    <a:pt x="736" y="1300"/>
                    <a:pt x="734" y="1301"/>
                    <a:pt x="734" y="1303"/>
                  </a:cubicBezTo>
                  <a:cubicBezTo>
                    <a:pt x="733" y="1305"/>
                    <a:pt x="734" y="1307"/>
                    <a:pt x="735" y="1308"/>
                  </a:cubicBezTo>
                  <a:cubicBezTo>
                    <a:pt x="739" y="1310"/>
                    <a:pt x="739" y="1310"/>
                    <a:pt x="739" y="1310"/>
                  </a:cubicBezTo>
                  <a:cubicBezTo>
                    <a:pt x="741" y="1307"/>
                    <a:pt x="741" y="1307"/>
                    <a:pt x="741" y="1307"/>
                  </a:cubicBezTo>
                  <a:cubicBezTo>
                    <a:pt x="738" y="1305"/>
                    <a:pt x="738" y="1305"/>
                    <a:pt x="738" y="1305"/>
                  </a:cubicBezTo>
                  <a:cubicBezTo>
                    <a:pt x="741" y="1307"/>
                    <a:pt x="741" y="1307"/>
                    <a:pt x="741" y="1307"/>
                  </a:cubicBezTo>
                  <a:cubicBezTo>
                    <a:pt x="739" y="1304"/>
                    <a:pt x="739" y="1304"/>
                    <a:pt x="739" y="1304"/>
                  </a:cubicBezTo>
                  <a:cubicBezTo>
                    <a:pt x="739" y="1304"/>
                    <a:pt x="739" y="1304"/>
                    <a:pt x="738" y="1305"/>
                  </a:cubicBezTo>
                  <a:cubicBezTo>
                    <a:pt x="741" y="1307"/>
                    <a:pt x="741" y="1307"/>
                    <a:pt x="741" y="1307"/>
                  </a:cubicBezTo>
                  <a:cubicBezTo>
                    <a:pt x="739" y="1304"/>
                    <a:pt x="739" y="1304"/>
                    <a:pt x="739" y="1304"/>
                  </a:cubicBezTo>
                  <a:cubicBezTo>
                    <a:pt x="741" y="1307"/>
                    <a:pt x="741" y="1307"/>
                    <a:pt x="741" y="1307"/>
                  </a:cubicBezTo>
                  <a:cubicBezTo>
                    <a:pt x="740" y="1303"/>
                    <a:pt x="740" y="1303"/>
                    <a:pt x="740" y="1303"/>
                  </a:cubicBezTo>
                  <a:cubicBezTo>
                    <a:pt x="740" y="1303"/>
                    <a:pt x="740" y="1303"/>
                    <a:pt x="739" y="1304"/>
                  </a:cubicBezTo>
                  <a:cubicBezTo>
                    <a:pt x="741" y="1307"/>
                    <a:pt x="741" y="1307"/>
                    <a:pt x="741" y="1307"/>
                  </a:cubicBezTo>
                  <a:cubicBezTo>
                    <a:pt x="740" y="1303"/>
                    <a:pt x="740" y="1303"/>
                    <a:pt x="740" y="1303"/>
                  </a:cubicBezTo>
                  <a:cubicBezTo>
                    <a:pt x="741" y="1306"/>
                    <a:pt x="741" y="1306"/>
                    <a:pt x="741" y="1306"/>
                  </a:cubicBezTo>
                  <a:cubicBezTo>
                    <a:pt x="741" y="1303"/>
                    <a:pt x="741" y="1303"/>
                    <a:pt x="741" y="1303"/>
                  </a:cubicBezTo>
                  <a:cubicBezTo>
                    <a:pt x="740" y="1303"/>
                    <a:pt x="740" y="1303"/>
                    <a:pt x="740" y="1303"/>
                  </a:cubicBezTo>
                  <a:cubicBezTo>
                    <a:pt x="741" y="1306"/>
                    <a:pt x="741" y="1306"/>
                    <a:pt x="741" y="1306"/>
                  </a:cubicBezTo>
                  <a:cubicBezTo>
                    <a:pt x="741" y="1303"/>
                    <a:pt x="741" y="1303"/>
                    <a:pt x="741" y="1303"/>
                  </a:cubicBezTo>
                  <a:cubicBezTo>
                    <a:pt x="741" y="1304"/>
                    <a:pt x="741" y="1304"/>
                    <a:pt x="741" y="1304"/>
                  </a:cubicBezTo>
                  <a:cubicBezTo>
                    <a:pt x="741" y="1303"/>
                    <a:pt x="741" y="1303"/>
                    <a:pt x="741" y="1303"/>
                  </a:cubicBezTo>
                  <a:cubicBezTo>
                    <a:pt x="741" y="1303"/>
                    <a:pt x="741" y="1303"/>
                    <a:pt x="741" y="1303"/>
                  </a:cubicBezTo>
                  <a:cubicBezTo>
                    <a:pt x="741" y="1304"/>
                    <a:pt x="741" y="1304"/>
                    <a:pt x="741" y="1304"/>
                  </a:cubicBezTo>
                  <a:cubicBezTo>
                    <a:pt x="741" y="1303"/>
                    <a:pt x="741" y="1303"/>
                    <a:pt x="741" y="1303"/>
                  </a:cubicBezTo>
                  <a:cubicBezTo>
                    <a:pt x="741" y="1303"/>
                    <a:pt x="741" y="1303"/>
                    <a:pt x="741" y="1303"/>
                  </a:cubicBezTo>
                  <a:cubicBezTo>
                    <a:pt x="741" y="1303"/>
                    <a:pt x="740" y="1303"/>
                    <a:pt x="739" y="1303"/>
                  </a:cubicBezTo>
                  <a:cubicBezTo>
                    <a:pt x="735" y="1303"/>
                    <a:pt x="729" y="1302"/>
                    <a:pt x="723" y="1301"/>
                  </a:cubicBezTo>
                  <a:cubicBezTo>
                    <a:pt x="720" y="1301"/>
                    <a:pt x="717" y="1300"/>
                    <a:pt x="715" y="1300"/>
                  </a:cubicBezTo>
                  <a:cubicBezTo>
                    <a:pt x="714" y="1300"/>
                    <a:pt x="714" y="1300"/>
                    <a:pt x="713" y="1300"/>
                  </a:cubicBezTo>
                  <a:cubicBezTo>
                    <a:pt x="712" y="1300"/>
                    <a:pt x="712" y="1300"/>
                    <a:pt x="712" y="1300"/>
                  </a:cubicBezTo>
                  <a:cubicBezTo>
                    <a:pt x="712" y="1300"/>
                    <a:pt x="712" y="1300"/>
                    <a:pt x="712" y="1300"/>
                  </a:cubicBezTo>
                  <a:cubicBezTo>
                    <a:pt x="712" y="1299"/>
                    <a:pt x="712" y="1299"/>
                    <a:pt x="712" y="1299"/>
                  </a:cubicBezTo>
                  <a:cubicBezTo>
                    <a:pt x="712" y="1299"/>
                    <a:pt x="712" y="1299"/>
                    <a:pt x="712" y="1299"/>
                  </a:cubicBezTo>
                  <a:cubicBezTo>
                    <a:pt x="712" y="1299"/>
                    <a:pt x="712" y="1299"/>
                    <a:pt x="712" y="1299"/>
                  </a:cubicBezTo>
                  <a:cubicBezTo>
                    <a:pt x="710" y="1299"/>
                    <a:pt x="708" y="1301"/>
                    <a:pt x="708" y="1302"/>
                  </a:cubicBezTo>
                  <a:cubicBezTo>
                    <a:pt x="707" y="1304"/>
                    <a:pt x="708" y="1306"/>
                    <a:pt x="709" y="1307"/>
                  </a:cubicBezTo>
                  <a:cubicBezTo>
                    <a:pt x="713" y="1309"/>
                    <a:pt x="713" y="1309"/>
                    <a:pt x="713" y="1309"/>
                  </a:cubicBezTo>
                  <a:cubicBezTo>
                    <a:pt x="715" y="1306"/>
                    <a:pt x="715" y="1306"/>
                    <a:pt x="715" y="1306"/>
                  </a:cubicBezTo>
                  <a:cubicBezTo>
                    <a:pt x="715" y="1302"/>
                    <a:pt x="715" y="1302"/>
                    <a:pt x="715" y="1302"/>
                  </a:cubicBezTo>
                  <a:cubicBezTo>
                    <a:pt x="715" y="1305"/>
                    <a:pt x="715" y="1305"/>
                    <a:pt x="715" y="1305"/>
                  </a:cubicBezTo>
                  <a:cubicBezTo>
                    <a:pt x="715" y="1302"/>
                    <a:pt x="715" y="1302"/>
                    <a:pt x="715" y="1302"/>
                  </a:cubicBezTo>
                  <a:cubicBezTo>
                    <a:pt x="715" y="1302"/>
                    <a:pt x="715" y="1302"/>
                    <a:pt x="715" y="1302"/>
                  </a:cubicBezTo>
                  <a:cubicBezTo>
                    <a:pt x="715" y="1305"/>
                    <a:pt x="715" y="1305"/>
                    <a:pt x="715" y="1305"/>
                  </a:cubicBezTo>
                  <a:cubicBezTo>
                    <a:pt x="715" y="1302"/>
                    <a:pt x="715" y="1302"/>
                    <a:pt x="715" y="1302"/>
                  </a:cubicBezTo>
                  <a:cubicBezTo>
                    <a:pt x="715" y="1304"/>
                    <a:pt x="715" y="1304"/>
                    <a:pt x="715" y="1304"/>
                  </a:cubicBezTo>
                  <a:cubicBezTo>
                    <a:pt x="715" y="1302"/>
                    <a:pt x="715" y="1302"/>
                    <a:pt x="715" y="1302"/>
                  </a:cubicBezTo>
                  <a:cubicBezTo>
                    <a:pt x="715" y="1302"/>
                    <a:pt x="715" y="1302"/>
                    <a:pt x="715" y="1302"/>
                  </a:cubicBezTo>
                  <a:cubicBezTo>
                    <a:pt x="715" y="1304"/>
                    <a:pt x="715" y="1304"/>
                    <a:pt x="715" y="1304"/>
                  </a:cubicBezTo>
                  <a:cubicBezTo>
                    <a:pt x="715" y="1302"/>
                    <a:pt x="715" y="1302"/>
                    <a:pt x="715" y="1302"/>
                  </a:cubicBezTo>
                  <a:cubicBezTo>
                    <a:pt x="715" y="1302"/>
                    <a:pt x="714" y="1301"/>
                    <a:pt x="713" y="1301"/>
                  </a:cubicBezTo>
                  <a:cubicBezTo>
                    <a:pt x="709" y="1301"/>
                    <a:pt x="701" y="1299"/>
                    <a:pt x="693" y="1298"/>
                  </a:cubicBezTo>
                  <a:cubicBezTo>
                    <a:pt x="689" y="1298"/>
                    <a:pt x="685" y="1297"/>
                    <a:pt x="682" y="1297"/>
                  </a:cubicBezTo>
                  <a:cubicBezTo>
                    <a:pt x="680" y="1297"/>
                    <a:pt x="679" y="1296"/>
                    <a:pt x="677" y="1296"/>
                  </a:cubicBezTo>
                  <a:cubicBezTo>
                    <a:pt x="676" y="1296"/>
                    <a:pt x="675" y="1296"/>
                    <a:pt x="675" y="1296"/>
                  </a:cubicBezTo>
                  <a:cubicBezTo>
                    <a:pt x="675" y="1296"/>
                    <a:pt x="674" y="1296"/>
                    <a:pt x="674" y="1296"/>
                  </a:cubicBezTo>
                  <a:cubicBezTo>
                    <a:pt x="674" y="1296"/>
                    <a:pt x="673" y="1296"/>
                    <a:pt x="673" y="1296"/>
                  </a:cubicBezTo>
                  <a:cubicBezTo>
                    <a:pt x="672" y="1297"/>
                    <a:pt x="672" y="1297"/>
                    <a:pt x="672" y="1297"/>
                  </a:cubicBezTo>
                  <a:cubicBezTo>
                    <a:pt x="672" y="1297"/>
                    <a:pt x="671" y="1297"/>
                    <a:pt x="671" y="1298"/>
                  </a:cubicBezTo>
                  <a:cubicBezTo>
                    <a:pt x="670" y="1299"/>
                    <a:pt x="670" y="1300"/>
                    <a:pt x="670" y="1301"/>
                  </a:cubicBezTo>
                  <a:cubicBezTo>
                    <a:pt x="671" y="1302"/>
                    <a:pt x="671" y="1303"/>
                    <a:pt x="672" y="1304"/>
                  </a:cubicBezTo>
                  <a:cubicBezTo>
                    <a:pt x="675" y="1305"/>
                    <a:pt x="675" y="1305"/>
                    <a:pt x="675" y="1305"/>
                  </a:cubicBezTo>
                  <a:cubicBezTo>
                    <a:pt x="677" y="1302"/>
                    <a:pt x="677" y="1302"/>
                    <a:pt x="677" y="1302"/>
                  </a:cubicBezTo>
                  <a:cubicBezTo>
                    <a:pt x="678" y="1298"/>
                    <a:pt x="678" y="1298"/>
                    <a:pt x="678" y="1298"/>
                  </a:cubicBezTo>
                  <a:cubicBezTo>
                    <a:pt x="651" y="1294"/>
                    <a:pt x="651" y="1294"/>
                    <a:pt x="651" y="1294"/>
                  </a:cubicBezTo>
                  <a:cubicBezTo>
                    <a:pt x="649" y="1294"/>
                    <a:pt x="647" y="1295"/>
                    <a:pt x="646" y="1297"/>
                  </a:cubicBezTo>
                  <a:cubicBezTo>
                    <a:pt x="646" y="1299"/>
                    <a:pt x="646" y="1301"/>
                    <a:pt x="648" y="1302"/>
                  </a:cubicBezTo>
                  <a:cubicBezTo>
                    <a:pt x="651" y="1304"/>
                    <a:pt x="651" y="1304"/>
                    <a:pt x="651" y="1304"/>
                  </a:cubicBezTo>
                  <a:cubicBezTo>
                    <a:pt x="653" y="1300"/>
                    <a:pt x="653" y="1300"/>
                    <a:pt x="653" y="1300"/>
                  </a:cubicBezTo>
                  <a:cubicBezTo>
                    <a:pt x="654" y="1296"/>
                    <a:pt x="654" y="1296"/>
                    <a:pt x="654" y="1296"/>
                  </a:cubicBezTo>
                  <a:cubicBezTo>
                    <a:pt x="615" y="1290"/>
                    <a:pt x="615" y="1290"/>
                    <a:pt x="615" y="1290"/>
                  </a:cubicBezTo>
                  <a:cubicBezTo>
                    <a:pt x="614" y="1290"/>
                    <a:pt x="612" y="1291"/>
                    <a:pt x="611" y="1293"/>
                  </a:cubicBezTo>
                  <a:cubicBezTo>
                    <a:pt x="610" y="1295"/>
                    <a:pt x="611" y="1297"/>
                    <a:pt x="613" y="1298"/>
                  </a:cubicBezTo>
                  <a:cubicBezTo>
                    <a:pt x="621" y="1303"/>
                    <a:pt x="621" y="1303"/>
                    <a:pt x="621" y="1303"/>
                  </a:cubicBezTo>
                  <a:cubicBezTo>
                    <a:pt x="623" y="1300"/>
                    <a:pt x="623" y="1300"/>
                    <a:pt x="623" y="1300"/>
                  </a:cubicBezTo>
                  <a:cubicBezTo>
                    <a:pt x="624" y="1296"/>
                    <a:pt x="624" y="1296"/>
                    <a:pt x="624" y="1296"/>
                  </a:cubicBezTo>
                  <a:cubicBezTo>
                    <a:pt x="624" y="1296"/>
                    <a:pt x="617" y="1294"/>
                    <a:pt x="610" y="1293"/>
                  </a:cubicBezTo>
                  <a:cubicBezTo>
                    <a:pt x="607" y="1292"/>
                    <a:pt x="603" y="1291"/>
                    <a:pt x="600" y="1290"/>
                  </a:cubicBezTo>
                  <a:cubicBezTo>
                    <a:pt x="598" y="1290"/>
                    <a:pt x="597" y="1290"/>
                    <a:pt x="596" y="1290"/>
                  </a:cubicBezTo>
                  <a:cubicBezTo>
                    <a:pt x="595" y="1289"/>
                    <a:pt x="594" y="1289"/>
                    <a:pt x="593" y="1289"/>
                  </a:cubicBezTo>
                  <a:cubicBezTo>
                    <a:pt x="593" y="1289"/>
                    <a:pt x="593" y="1289"/>
                    <a:pt x="592" y="1289"/>
                  </a:cubicBezTo>
                  <a:cubicBezTo>
                    <a:pt x="592" y="1289"/>
                    <a:pt x="592" y="1290"/>
                    <a:pt x="591" y="1290"/>
                  </a:cubicBezTo>
                  <a:cubicBezTo>
                    <a:pt x="591" y="1290"/>
                    <a:pt x="590" y="1290"/>
                    <a:pt x="589" y="1291"/>
                  </a:cubicBezTo>
                  <a:cubicBezTo>
                    <a:pt x="588" y="1293"/>
                    <a:pt x="589" y="1296"/>
                    <a:pt x="591" y="1297"/>
                  </a:cubicBezTo>
                  <a:cubicBezTo>
                    <a:pt x="595" y="1299"/>
                    <a:pt x="595" y="1299"/>
                    <a:pt x="595" y="1299"/>
                  </a:cubicBezTo>
                  <a:cubicBezTo>
                    <a:pt x="597" y="1296"/>
                    <a:pt x="597" y="1296"/>
                    <a:pt x="597" y="1296"/>
                  </a:cubicBezTo>
                  <a:cubicBezTo>
                    <a:pt x="593" y="1294"/>
                    <a:pt x="593" y="1294"/>
                    <a:pt x="593" y="1294"/>
                  </a:cubicBezTo>
                  <a:cubicBezTo>
                    <a:pt x="597" y="1296"/>
                    <a:pt x="597" y="1296"/>
                    <a:pt x="597" y="1296"/>
                  </a:cubicBezTo>
                  <a:cubicBezTo>
                    <a:pt x="595" y="1292"/>
                    <a:pt x="595" y="1292"/>
                    <a:pt x="595" y="1292"/>
                  </a:cubicBezTo>
                  <a:cubicBezTo>
                    <a:pt x="595" y="1292"/>
                    <a:pt x="594" y="1293"/>
                    <a:pt x="593" y="1294"/>
                  </a:cubicBezTo>
                  <a:cubicBezTo>
                    <a:pt x="597" y="1296"/>
                    <a:pt x="597" y="1296"/>
                    <a:pt x="597" y="1296"/>
                  </a:cubicBezTo>
                  <a:cubicBezTo>
                    <a:pt x="595" y="1292"/>
                    <a:pt x="595" y="1292"/>
                    <a:pt x="595" y="1292"/>
                  </a:cubicBezTo>
                  <a:cubicBezTo>
                    <a:pt x="597" y="1296"/>
                    <a:pt x="597" y="1296"/>
                    <a:pt x="597" y="1296"/>
                  </a:cubicBezTo>
                  <a:cubicBezTo>
                    <a:pt x="596" y="1292"/>
                    <a:pt x="596" y="1292"/>
                    <a:pt x="596" y="1292"/>
                  </a:cubicBezTo>
                  <a:cubicBezTo>
                    <a:pt x="596" y="1292"/>
                    <a:pt x="596" y="1292"/>
                    <a:pt x="595" y="1292"/>
                  </a:cubicBezTo>
                  <a:cubicBezTo>
                    <a:pt x="597" y="1296"/>
                    <a:pt x="597" y="1296"/>
                    <a:pt x="597" y="1296"/>
                  </a:cubicBezTo>
                  <a:cubicBezTo>
                    <a:pt x="596" y="1292"/>
                    <a:pt x="596" y="1292"/>
                    <a:pt x="596" y="1292"/>
                  </a:cubicBezTo>
                  <a:cubicBezTo>
                    <a:pt x="597" y="1295"/>
                    <a:pt x="597" y="1295"/>
                    <a:pt x="597" y="1295"/>
                  </a:cubicBezTo>
                  <a:cubicBezTo>
                    <a:pt x="597" y="1292"/>
                    <a:pt x="597" y="1292"/>
                    <a:pt x="597" y="1292"/>
                  </a:cubicBezTo>
                  <a:cubicBezTo>
                    <a:pt x="596" y="1292"/>
                    <a:pt x="596" y="1292"/>
                    <a:pt x="596" y="1292"/>
                  </a:cubicBezTo>
                  <a:cubicBezTo>
                    <a:pt x="597" y="1295"/>
                    <a:pt x="597" y="1295"/>
                    <a:pt x="597" y="1295"/>
                  </a:cubicBezTo>
                  <a:cubicBezTo>
                    <a:pt x="597" y="1292"/>
                    <a:pt x="597" y="1292"/>
                    <a:pt x="597" y="1292"/>
                  </a:cubicBezTo>
                  <a:cubicBezTo>
                    <a:pt x="597" y="1294"/>
                    <a:pt x="597" y="1294"/>
                    <a:pt x="597" y="1294"/>
                  </a:cubicBezTo>
                  <a:cubicBezTo>
                    <a:pt x="597" y="1292"/>
                    <a:pt x="597" y="1292"/>
                    <a:pt x="597" y="1292"/>
                  </a:cubicBezTo>
                  <a:cubicBezTo>
                    <a:pt x="597" y="1292"/>
                    <a:pt x="597" y="1292"/>
                    <a:pt x="597" y="1292"/>
                  </a:cubicBezTo>
                  <a:cubicBezTo>
                    <a:pt x="597" y="1294"/>
                    <a:pt x="597" y="1294"/>
                    <a:pt x="597" y="1294"/>
                  </a:cubicBezTo>
                  <a:cubicBezTo>
                    <a:pt x="597" y="1292"/>
                    <a:pt x="597" y="1292"/>
                    <a:pt x="597" y="1292"/>
                  </a:cubicBezTo>
                  <a:cubicBezTo>
                    <a:pt x="597" y="1292"/>
                    <a:pt x="596" y="1292"/>
                    <a:pt x="595" y="1292"/>
                  </a:cubicBezTo>
                  <a:cubicBezTo>
                    <a:pt x="591" y="1291"/>
                    <a:pt x="583" y="1290"/>
                    <a:pt x="576" y="1288"/>
                  </a:cubicBezTo>
                  <a:cubicBezTo>
                    <a:pt x="572" y="1288"/>
                    <a:pt x="569" y="1287"/>
                    <a:pt x="566" y="1287"/>
                  </a:cubicBezTo>
                  <a:cubicBezTo>
                    <a:pt x="565" y="1286"/>
                    <a:pt x="564" y="1286"/>
                    <a:pt x="563" y="1286"/>
                  </a:cubicBezTo>
                  <a:cubicBezTo>
                    <a:pt x="563" y="1286"/>
                    <a:pt x="563" y="1286"/>
                    <a:pt x="562" y="1286"/>
                  </a:cubicBezTo>
                  <a:cubicBezTo>
                    <a:pt x="562" y="1286"/>
                    <a:pt x="562" y="1286"/>
                    <a:pt x="562" y="1286"/>
                  </a:cubicBezTo>
                  <a:cubicBezTo>
                    <a:pt x="562" y="1286"/>
                    <a:pt x="562" y="1286"/>
                    <a:pt x="561" y="1286"/>
                  </a:cubicBezTo>
                  <a:cubicBezTo>
                    <a:pt x="561" y="1286"/>
                    <a:pt x="561" y="1286"/>
                    <a:pt x="561" y="1286"/>
                  </a:cubicBezTo>
                  <a:cubicBezTo>
                    <a:pt x="560" y="1286"/>
                    <a:pt x="560" y="1286"/>
                    <a:pt x="560" y="1286"/>
                  </a:cubicBezTo>
                  <a:cubicBezTo>
                    <a:pt x="559" y="1286"/>
                    <a:pt x="559" y="1286"/>
                    <a:pt x="558" y="1288"/>
                  </a:cubicBezTo>
                  <a:cubicBezTo>
                    <a:pt x="557" y="1290"/>
                    <a:pt x="557" y="1292"/>
                    <a:pt x="559" y="1293"/>
                  </a:cubicBezTo>
                  <a:cubicBezTo>
                    <a:pt x="564" y="1296"/>
                    <a:pt x="564" y="1296"/>
                    <a:pt x="564" y="1296"/>
                  </a:cubicBezTo>
                  <a:cubicBezTo>
                    <a:pt x="566" y="1293"/>
                    <a:pt x="566" y="1293"/>
                    <a:pt x="566" y="1293"/>
                  </a:cubicBezTo>
                  <a:cubicBezTo>
                    <a:pt x="567" y="1289"/>
                    <a:pt x="567" y="1289"/>
                    <a:pt x="567" y="1289"/>
                  </a:cubicBezTo>
                  <a:cubicBezTo>
                    <a:pt x="530" y="1284"/>
                    <a:pt x="530" y="1284"/>
                    <a:pt x="530" y="1284"/>
                  </a:cubicBezTo>
                  <a:cubicBezTo>
                    <a:pt x="528" y="1284"/>
                    <a:pt x="526" y="1285"/>
                    <a:pt x="526" y="1287"/>
                  </a:cubicBezTo>
                  <a:cubicBezTo>
                    <a:pt x="525" y="1289"/>
                    <a:pt x="526" y="1291"/>
                    <a:pt x="527" y="1292"/>
                  </a:cubicBezTo>
                  <a:cubicBezTo>
                    <a:pt x="533" y="1295"/>
                    <a:pt x="533" y="1295"/>
                    <a:pt x="533" y="1295"/>
                  </a:cubicBezTo>
                  <a:cubicBezTo>
                    <a:pt x="535" y="1292"/>
                    <a:pt x="535" y="1292"/>
                    <a:pt x="535" y="1292"/>
                  </a:cubicBezTo>
                  <a:cubicBezTo>
                    <a:pt x="535" y="1288"/>
                    <a:pt x="535" y="1288"/>
                    <a:pt x="535" y="1288"/>
                  </a:cubicBezTo>
                  <a:cubicBezTo>
                    <a:pt x="503" y="1281"/>
                    <a:pt x="503" y="1281"/>
                    <a:pt x="503" y="1281"/>
                  </a:cubicBezTo>
                  <a:cubicBezTo>
                    <a:pt x="501" y="1281"/>
                    <a:pt x="499" y="1282"/>
                    <a:pt x="499" y="1284"/>
                  </a:cubicBezTo>
                  <a:cubicBezTo>
                    <a:pt x="498" y="1285"/>
                    <a:pt x="499" y="1288"/>
                    <a:pt x="500" y="1289"/>
                  </a:cubicBezTo>
                  <a:cubicBezTo>
                    <a:pt x="507" y="1293"/>
                    <a:pt x="507" y="1293"/>
                    <a:pt x="507" y="1293"/>
                  </a:cubicBezTo>
                  <a:cubicBezTo>
                    <a:pt x="509" y="1289"/>
                    <a:pt x="509" y="1289"/>
                    <a:pt x="509" y="1289"/>
                  </a:cubicBezTo>
                  <a:cubicBezTo>
                    <a:pt x="506" y="1287"/>
                    <a:pt x="506" y="1287"/>
                    <a:pt x="506" y="1287"/>
                  </a:cubicBezTo>
                  <a:cubicBezTo>
                    <a:pt x="509" y="1289"/>
                    <a:pt x="509" y="1289"/>
                    <a:pt x="509" y="1289"/>
                  </a:cubicBezTo>
                  <a:cubicBezTo>
                    <a:pt x="508" y="1286"/>
                    <a:pt x="508" y="1286"/>
                    <a:pt x="508" y="1286"/>
                  </a:cubicBezTo>
                  <a:cubicBezTo>
                    <a:pt x="507" y="1286"/>
                    <a:pt x="506" y="1286"/>
                    <a:pt x="506" y="1287"/>
                  </a:cubicBezTo>
                  <a:cubicBezTo>
                    <a:pt x="509" y="1289"/>
                    <a:pt x="509" y="1289"/>
                    <a:pt x="509" y="1289"/>
                  </a:cubicBezTo>
                  <a:cubicBezTo>
                    <a:pt x="508" y="1286"/>
                    <a:pt x="508" y="1286"/>
                    <a:pt x="508" y="1286"/>
                  </a:cubicBezTo>
                  <a:cubicBezTo>
                    <a:pt x="509" y="1289"/>
                    <a:pt x="509" y="1289"/>
                    <a:pt x="509" y="1289"/>
                  </a:cubicBezTo>
                  <a:cubicBezTo>
                    <a:pt x="509" y="1285"/>
                    <a:pt x="509" y="1285"/>
                    <a:pt x="509" y="1285"/>
                  </a:cubicBezTo>
                  <a:cubicBezTo>
                    <a:pt x="508" y="1285"/>
                    <a:pt x="508" y="1285"/>
                    <a:pt x="508" y="1286"/>
                  </a:cubicBezTo>
                  <a:cubicBezTo>
                    <a:pt x="509" y="1289"/>
                    <a:pt x="509" y="1289"/>
                    <a:pt x="509" y="1289"/>
                  </a:cubicBezTo>
                  <a:cubicBezTo>
                    <a:pt x="509" y="1285"/>
                    <a:pt x="509" y="1285"/>
                    <a:pt x="509" y="1285"/>
                  </a:cubicBezTo>
                  <a:cubicBezTo>
                    <a:pt x="509" y="1289"/>
                    <a:pt x="509" y="1289"/>
                    <a:pt x="509" y="1289"/>
                  </a:cubicBezTo>
                  <a:cubicBezTo>
                    <a:pt x="509" y="1285"/>
                    <a:pt x="509" y="1285"/>
                    <a:pt x="509" y="1285"/>
                  </a:cubicBezTo>
                  <a:cubicBezTo>
                    <a:pt x="509" y="1285"/>
                    <a:pt x="509" y="1285"/>
                    <a:pt x="509" y="1285"/>
                  </a:cubicBezTo>
                  <a:cubicBezTo>
                    <a:pt x="509" y="1289"/>
                    <a:pt x="509" y="1289"/>
                    <a:pt x="509" y="1289"/>
                  </a:cubicBezTo>
                  <a:cubicBezTo>
                    <a:pt x="509" y="1285"/>
                    <a:pt x="509" y="1285"/>
                    <a:pt x="509" y="1285"/>
                  </a:cubicBezTo>
                  <a:cubicBezTo>
                    <a:pt x="509" y="1287"/>
                    <a:pt x="509" y="1287"/>
                    <a:pt x="509" y="1287"/>
                  </a:cubicBezTo>
                  <a:cubicBezTo>
                    <a:pt x="509" y="1285"/>
                    <a:pt x="509" y="1285"/>
                    <a:pt x="509" y="1285"/>
                  </a:cubicBezTo>
                  <a:cubicBezTo>
                    <a:pt x="509" y="1285"/>
                    <a:pt x="509" y="1285"/>
                    <a:pt x="509" y="1285"/>
                  </a:cubicBezTo>
                  <a:cubicBezTo>
                    <a:pt x="509" y="1287"/>
                    <a:pt x="509" y="1287"/>
                    <a:pt x="509" y="1287"/>
                  </a:cubicBezTo>
                  <a:cubicBezTo>
                    <a:pt x="509" y="1285"/>
                    <a:pt x="509" y="1285"/>
                    <a:pt x="509" y="1285"/>
                  </a:cubicBezTo>
                  <a:cubicBezTo>
                    <a:pt x="509" y="1285"/>
                    <a:pt x="508" y="1285"/>
                    <a:pt x="507" y="1285"/>
                  </a:cubicBezTo>
                  <a:cubicBezTo>
                    <a:pt x="502" y="1284"/>
                    <a:pt x="491" y="1282"/>
                    <a:pt x="482" y="1280"/>
                  </a:cubicBezTo>
                  <a:cubicBezTo>
                    <a:pt x="477" y="1279"/>
                    <a:pt x="472" y="1278"/>
                    <a:pt x="469" y="1277"/>
                  </a:cubicBezTo>
                  <a:cubicBezTo>
                    <a:pt x="467" y="1277"/>
                    <a:pt x="466" y="1277"/>
                    <a:pt x="465" y="1277"/>
                  </a:cubicBezTo>
                  <a:cubicBezTo>
                    <a:pt x="464" y="1277"/>
                    <a:pt x="463" y="1277"/>
                    <a:pt x="463" y="1276"/>
                  </a:cubicBezTo>
                  <a:cubicBezTo>
                    <a:pt x="463" y="1276"/>
                    <a:pt x="462" y="1276"/>
                    <a:pt x="462" y="1276"/>
                  </a:cubicBezTo>
                  <a:cubicBezTo>
                    <a:pt x="462" y="1276"/>
                    <a:pt x="461" y="1276"/>
                    <a:pt x="461" y="1276"/>
                  </a:cubicBezTo>
                  <a:cubicBezTo>
                    <a:pt x="461" y="1276"/>
                    <a:pt x="460" y="1276"/>
                    <a:pt x="460" y="1277"/>
                  </a:cubicBezTo>
                  <a:cubicBezTo>
                    <a:pt x="460" y="1277"/>
                    <a:pt x="459" y="1277"/>
                    <a:pt x="458" y="1278"/>
                  </a:cubicBezTo>
                  <a:cubicBezTo>
                    <a:pt x="457" y="1280"/>
                    <a:pt x="458" y="1283"/>
                    <a:pt x="459" y="1284"/>
                  </a:cubicBezTo>
                  <a:cubicBezTo>
                    <a:pt x="464" y="1287"/>
                    <a:pt x="464" y="1287"/>
                    <a:pt x="464" y="1287"/>
                  </a:cubicBezTo>
                  <a:cubicBezTo>
                    <a:pt x="466" y="1283"/>
                    <a:pt x="466" y="1283"/>
                    <a:pt x="466" y="1283"/>
                  </a:cubicBezTo>
                  <a:cubicBezTo>
                    <a:pt x="467" y="1279"/>
                    <a:pt x="467" y="1279"/>
                    <a:pt x="467" y="1279"/>
                  </a:cubicBezTo>
                  <a:cubicBezTo>
                    <a:pt x="429" y="1276"/>
                    <a:pt x="429" y="1276"/>
                    <a:pt x="429" y="1276"/>
                  </a:cubicBezTo>
                  <a:cubicBezTo>
                    <a:pt x="427" y="1276"/>
                    <a:pt x="425" y="1277"/>
                    <a:pt x="425" y="1278"/>
                  </a:cubicBezTo>
                  <a:cubicBezTo>
                    <a:pt x="424" y="1280"/>
                    <a:pt x="425" y="1282"/>
                    <a:pt x="426" y="1283"/>
                  </a:cubicBezTo>
                  <a:cubicBezTo>
                    <a:pt x="431" y="1286"/>
                    <a:pt x="431" y="1286"/>
                    <a:pt x="431" y="1286"/>
                  </a:cubicBezTo>
                  <a:cubicBezTo>
                    <a:pt x="433" y="1283"/>
                    <a:pt x="433" y="1283"/>
                    <a:pt x="433" y="1283"/>
                  </a:cubicBezTo>
                  <a:cubicBezTo>
                    <a:pt x="434" y="1279"/>
                    <a:pt x="434" y="1279"/>
                    <a:pt x="434" y="1279"/>
                  </a:cubicBezTo>
                  <a:cubicBezTo>
                    <a:pt x="402" y="1273"/>
                    <a:pt x="402" y="1273"/>
                    <a:pt x="402" y="1273"/>
                  </a:cubicBezTo>
                  <a:cubicBezTo>
                    <a:pt x="400" y="1272"/>
                    <a:pt x="398" y="1273"/>
                    <a:pt x="397" y="1275"/>
                  </a:cubicBezTo>
                  <a:cubicBezTo>
                    <a:pt x="397" y="1277"/>
                    <a:pt x="397" y="1279"/>
                    <a:pt x="399" y="1280"/>
                  </a:cubicBezTo>
                  <a:cubicBezTo>
                    <a:pt x="405" y="1284"/>
                    <a:pt x="405" y="1284"/>
                    <a:pt x="405" y="1284"/>
                  </a:cubicBezTo>
                  <a:cubicBezTo>
                    <a:pt x="407" y="1280"/>
                    <a:pt x="407" y="1280"/>
                    <a:pt x="407" y="1280"/>
                  </a:cubicBezTo>
                  <a:cubicBezTo>
                    <a:pt x="408" y="1277"/>
                    <a:pt x="408" y="1277"/>
                    <a:pt x="408" y="1277"/>
                  </a:cubicBezTo>
                  <a:cubicBezTo>
                    <a:pt x="371" y="1270"/>
                    <a:pt x="371" y="1270"/>
                    <a:pt x="371" y="1270"/>
                  </a:cubicBezTo>
                  <a:cubicBezTo>
                    <a:pt x="369" y="1269"/>
                    <a:pt x="368" y="1270"/>
                    <a:pt x="367" y="1272"/>
                  </a:cubicBezTo>
                  <a:cubicBezTo>
                    <a:pt x="366" y="1274"/>
                    <a:pt x="367" y="1276"/>
                    <a:pt x="368" y="1277"/>
                  </a:cubicBezTo>
                  <a:cubicBezTo>
                    <a:pt x="373" y="1280"/>
                    <a:pt x="373" y="1280"/>
                    <a:pt x="373" y="1280"/>
                  </a:cubicBezTo>
                  <a:cubicBezTo>
                    <a:pt x="376" y="1277"/>
                    <a:pt x="376" y="1277"/>
                    <a:pt x="376" y="1277"/>
                  </a:cubicBezTo>
                  <a:cubicBezTo>
                    <a:pt x="372" y="1275"/>
                    <a:pt x="372" y="1275"/>
                    <a:pt x="372" y="1275"/>
                  </a:cubicBezTo>
                  <a:cubicBezTo>
                    <a:pt x="376" y="1277"/>
                    <a:pt x="376" y="1277"/>
                    <a:pt x="376" y="1277"/>
                  </a:cubicBezTo>
                  <a:cubicBezTo>
                    <a:pt x="374" y="1273"/>
                    <a:pt x="374" y="1273"/>
                    <a:pt x="374" y="1273"/>
                  </a:cubicBezTo>
                  <a:cubicBezTo>
                    <a:pt x="374" y="1273"/>
                    <a:pt x="373" y="1273"/>
                    <a:pt x="372" y="1275"/>
                  </a:cubicBezTo>
                  <a:cubicBezTo>
                    <a:pt x="376" y="1277"/>
                    <a:pt x="376" y="1277"/>
                    <a:pt x="376" y="1277"/>
                  </a:cubicBezTo>
                  <a:cubicBezTo>
                    <a:pt x="374" y="1273"/>
                    <a:pt x="374" y="1273"/>
                    <a:pt x="374" y="1273"/>
                  </a:cubicBezTo>
                  <a:cubicBezTo>
                    <a:pt x="375" y="1277"/>
                    <a:pt x="375" y="1277"/>
                    <a:pt x="375" y="1277"/>
                  </a:cubicBezTo>
                  <a:cubicBezTo>
                    <a:pt x="375" y="1273"/>
                    <a:pt x="375" y="1273"/>
                    <a:pt x="375" y="1273"/>
                  </a:cubicBezTo>
                  <a:cubicBezTo>
                    <a:pt x="375" y="1273"/>
                    <a:pt x="375" y="1273"/>
                    <a:pt x="374" y="1273"/>
                  </a:cubicBezTo>
                  <a:cubicBezTo>
                    <a:pt x="375" y="1277"/>
                    <a:pt x="375" y="1277"/>
                    <a:pt x="375" y="1277"/>
                  </a:cubicBezTo>
                  <a:cubicBezTo>
                    <a:pt x="375" y="1273"/>
                    <a:pt x="375" y="1273"/>
                    <a:pt x="375" y="1273"/>
                  </a:cubicBezTo>
                  <a:cubicBezTo>
                    <a:pt x="375" y="1276"/>
                    <a:pt x="375" y="1276"/>
                    <a:pt x="375" y="1276"/>
                  </a:cubicBezTo>
                  <a:cubicBezTo>
                    <a:pt x="375" y="1273"/>
                    <a:pt x="375" y="1273"/>
                    <a:pt x="375" y="1273"/>
                  </a:cubicBezTo>
                  <a:cubicBezTo>
                    <a:pt x="375" y="1273"/>
                    <a:pt x="375" y="1273"/>
                    <a:pt x="375" y="1273"/>
                  </a:cubicBezTo>
                  <a:cubicBezTo>
                    <a:pt x="375" y="1276"/>
                    <a:pt x="375" y="1276"/>
                    <a:pt x="375" y="1276"/>
                  </a:cubicBezTo>
                  <a:cubicBezTo>
                    <a:pt x="375" y="1273"/>
                    <a:pt x="375" y="1273"/>
                    <a:pt x="375" y="1273"/>
                  </a:cubicBezTo>
                  <a:cubicBezTo>
                    <a:pt x="375" y="1274"/>
                    <a:pt x="375" y="1274"/>
                    <a:pt x="375" y="1274"/>
                  </a:cubicBezTo>
                  <a:cubicBezTo>
                    <a:pt x="375" y="1273"/>
                    <a:pt x="375" y="1273"/>
                    <a:pt x="375" y="1273"/>
                  </a:cubicBezTo>
                  <a:cubicBezTo>
                    <a:pt x="375" y="1273"/>
                    <a:pt x="375" y="1273"/>
                    <a:pt x="375" y="1273"/>
                  </a:cubicBezTo>
                  <a:cubicBezTo>
                    <a:pt x="375" y="1274"/>
                    <a:pt x="375" y="1274"/>
                    <a:pt x="375" y="1274"/>
                  </a:cubicBezTo>
                  <a:cubicBezTo>
                    <a:pt x="375" y="1273"/>
                    <a:pt x="375" y="1273"/>
                    <a:pt x="375" y="1273"/>
                  </a:cubicBezTo>
                  <a:cubicBezTo>
                    <a:pt x="375" y="1273"/>
                    <a:pt x="375" y="1273"/>
                    <a:pt x="374" y="1273"/>
                  </a:cubicBezTo>
                  <a:cubicBezTo>
                    <a:pt x="371" y="1272"/>
                    <a:pt x="366" y="1271"/>
                    <a:pt x="361" y="1271"/>
                  </a:cubicBezTo>
                  <a:cubicBezTo>
                    <a:pt x="358" y="1270"/>
                    <a:pt x="356" y="1270"/>
                    <a:pt x="354" y="1269"/>
                  </a:cubicBezTo>
                  <a:cubicBezTo>
                    <a:pt x="353" y="1269"/>
                    <a:pt x="352" y="1269"/>
                    <a:pt x="351" y="1269"/>
                  </a:cubicBezTo>
                  <a:cubicBezTo>
                    <a:pt x="351" y="1269"/>
                    <a:pt x="350" y="1269"/>
                    <a:pt x="349" y="1269"/>
                  </a:cubicBezTo>
                  <a:cubicBezTo>
                    <a:pt x="349" y="1269"/>
                    <a:pt x="349" y="1269"/>
                    <a:pt x="349" y="1269"/>
                  </a:cubicBezTo>
                  <a:cubicBezTo>
                    <a:pt x="348" y="1269"/>
                    <a:pt x="348" y="1269"/>
                    <a:pt x="348" y="1269"/>
                  </a:cubicBezTo>
                  <a:cubicBezTo>
                    <a:pt x="347" y="1269"/>
                    <a:pt x="347" y="1270"/>
                    <a:pt x="346" y="1271"/>
                  </a:cubicBezTo>
                  <a:cubicBezTo>
                    <a:pt x="345" y="1273"/>
                    <a:pt x="345" y="1275"/>
                    <a:pt x="347" y="1276"/>
                  </a:cubicBezTo>
                  <a:cubicBezTo>
                    <a:pt x="352" y="1279"/>
                    <a:pt x="352" y="1279"/>
                    <a:pt x="352" y="1279"/>
                  </a:cubicBezTo>
                  <a:cubicBezTo>
                    <a:pt x="354" y="1276"/>
                    <a:pt x="354" y="1276"/>
                    <a:pt x="354" y="1276"/>
                  </a:cubicBezTo>
                  <a:cubicBezTo>
                    <a:pt x="355" y="1272"/>
                    <a:pt x="355" y="1272"/>
                    <a:pt x="355" y="1272"/>
                  </a:cubicBezTo>
                  <a:cubicBezTo>
                    <a:pt x="317" y="1266"/>
                    <a:pt x="317" y="1266"/>
                    <a:pt x="317" y="1266"/>
                  </a:cubicBezTo>
                  <a:cubicBezTo>
                    <a:pt x="315" y="1265"/>
                    <a:pt x="313" y="1266"/>
                    <a:pt x="312" y="1268"/>
                  </a:cubicBezTo>
                  <a:cubicBezTo>
                    <a:pt x="311" y="1270"/>
                    <a:pt x="312" y="1272"/>
                    <a:pt x="314" y="1273"/>
                  </a:cubicBezTo>
                  <a:cubicBezTo>
                    <a:pt x="316" y="1274"/>
                    <a:pt x="316" y="1274"/>
                    <a:pt x="316" y="1274"/>
                  </a:cubicBezTo>
                  <a:cubicBezTo>
                    <a:pt x="318" y="1271"/>
                    <a:pt x="318" y="1271"/>
                    <a:pt x="318" y="1271"/>
                  </a:cubicBezTo>
                  <a:cubicBezTo>
                    <a:pt x="318" y="1267"/>
                    <a:pt x="318" y="1267"/>
                    <a:pt x="318" y="1267"/>
                  </a:cubicBezTo>
                  <a:cubicBezTo>
                    <a:pt x="285" y="1262"/>
                    <a:pt x="285" y="1262"/>
                    <a:pt x="285" y="1262"/>
                  </a:cubicBezTo>
                  <a:cubicBezTo>
                    <a:pt x="283" y="1261"/>
                    <a:pt x="281" y="1262"/>
                    <a:pt x="280" y="1264"/>
                  </a:cubicBezTo>
                  <a:cubicBezTo>
                    <a:pt x="280" y="1266"/>
                    <a:pt x="280" y="1268"/>
                    <a:pt x="282" y="1269"/>
                  </a:cubicBezTo>
                  <a:cubicBezTo>
                    <a:pt x="285" y="1271"/>
                    <a:pt x="285" y="1271"/>
                    <a:pt x="285" y="1271"/>
                  </a:cubicBezTo>
                  <a:cubicBezTo>
                    <a:pt x="287" y="1268"/>
                    <a:pt x="287" y="1268"/>
                    <a:pt x="287" y="1268"/>
                  </a:cubicBezTo>
                  <a:cubicBezTo>
                    <a:pt x="288" y="1264"/>
                    <a:pt x="288" y="1264"/>
                    <a:pt x="288" y="1264"/>
                  </a:cubicBezTo>
                  <a:cubicBezTo>
                    <a:pt x="288" y="1264"/>
                    <a:pt x="281" y="1262"/>
                    <a:pt x="273" y="1261"/>
                  </a:cubicBezTo>
                  <a:cubicBezTo>
                    <a:pt x="268" y="1260"/>
                    <a:pt x="264" y="1260"/>
                    <a:pt x="261" y="1259"/>
                  </a:cubicBezTo>
                  <a:cubicBezTo>
                    <a:pt x="259" y="1259"/>
                    <a:pt x="257" y="1259"/>
                    <a:pt x="256" y="1258"/>
                  </a:cubicBezTo>
                  <a:cubicBezTo>
                    <a:pt x="255" y="1258"/>
                    <a:pt x="254" y="1258"/>
                    <a:pt x="253" y="1258"/>
                  </a:cubicBezTo>
                  <a:cubicBezTo>
                    <a:pt x="252" y="1258"/>
                    <a:pt x="252" y="1258"/>
                    <a:pt x="251" y="1258"/>
                  </a:cubicBezTo>
                  <a:cubicBezTo>
                    <a:pt x="251" y="1258"/>
                    <a:pt x="251" y="1258"/>
                    <a:pt x="250" y="1259"/>
                  </a:cubicBezTo>
                  <a:cubicBezTo>
                    <a:pt x="250" y="1259"/>
                    <a:pt x="249" y="1259"/>
                    <a:pt x="249" y="1260"/>
                  </a:cubicBezTo>
                  <a:cubicBezTo>
                    <a:pt x="247" y="1262"/>
                    <a:pt x="248" y="1265"/>
                    <a:pt x="250" y="1266"/>
                  </a:cubicBezTo>
                  <a:cubicBezTo>
                    <a:pt x="255" y="1269"/>
                    <a:pt x="255" y="1269"/>
                    <a:pt x="255" y="1269"/>
                  </a:cubicBezTo>
                  <a:cubicBezTo>
                    <a:pt x="257" y="1265"/>
                    <a:pt x="257" y="1265"/>
                    <a:pt x="257" y="1265"/>
                  </a:cubicBezTo>
                  <a:cubicBezTo>
                    <a:pt x="258" y="1262"/>
                    <a:pt x="258" y="1262"/>
                    <a:pt x="258" y="1262"/>
                  </a:cubicBezTo>
                  <a:cubicBezTo>
                    <a:pt x="230" y="1257"/>
                    <a:pt x="230" y="1257"/>
                    <a:pt x="230" y="1257"/>
                  </a:cubicBezTo>
                  <a:cubicBezTo>
                    <a:pt x="228" y="1256"/>
                    <a:pt x="226" y="1257"/>
                    <a:pt x="225" y="1259"/>
                  </a:cubicBezTo>
                  <a:cubicBezTo>
                    <a:pt x="225" y="1261"/>
                    <a:pt x="225" y="1263"/>
                    <a:pt x="227" y="1264"/>
                  </a:cubicBezTo>
                  <a:cubicBezTo>
                    <a:pt x="235" y="1269"/>
                    <a:pt x="235" y="1269"/>
                    <a:pt x="235" y="1269"/>
                  </a:cubicBezTo>
                  <a:cubicBezTo>
                    <a:pt x="237" y="1265"/>
                    <a:pt x="237" y="1265"/>
                    <a:pt x="237" y="1265"/>
                  </a:cubicBezTo>
                  <a:cubicBezTo>
                    <a:pt x="237" y="1261"/>
                    <a:pt x="237" y="1261"/>
                    <a:pt x="237" y="1261"/>
                  </a:cubicBezTo>
                  <a:cubicBezTo>
                    <a:pt x="237" y="1261"/>
                    <a:pt x="228" y="1260"/>
                    <a:pt x="219" y="1258"/>
                  </a:cubicBezTo>
                  <a:cubicBezTo>
                    <a:pt x="214" y="1257"/>
                    <a:pt x="209" y="1257"/>
                    <a:pt x="205" y="1256"/>
                  </a:cubicBezTo>
                  <a:cubicBezTo>
                    <a:pt x="203" y="1256"/>
                    <a:pt x="201" y="1255"/>
                    <a:pt x="199" y="1255"/>
                  </a:cubicBezTo>
                  <a:cubicBezTo>
                    <a:pt x="198" y="1255"/>
                    <a:pt x="197" y="1255"/>
                    <a:pt x="196" y="1255"/>
                  </a:cubicBezTo>
                  <a:cubicBezTo>
                    <a:pt x="195" y="1255"/>
                    <a:pt x="195" y="1255"/>
                    <a:pt x="195" y="1255"/>
                  </a:cubicBezTo>
                  <a:cubicBezTo>
                    <a:pt x="194" y="1255"/>
                    <a:pt x="194" y="1255"/>
                    <a:pt x="194" y="1255"/>
                  </a:cubicBezTo>
                  <a:cubicBezTo>
                    <a:pt x="193" y="1255"/>
                    <a:pt x="193" y="1256"/>
                    <a:pt x="192" y="1257"/>
                  </a:cubicBezTo>
                  <a:cubicBezTo>
                    <a:pt x="191" y="1258"/>
                    <a:pt x="191" y="1259"/>
                    <a:pt x="191" y="1260"/>
                  </a:cubicBezTo>
                  <a:cubicBezTo>
                    <a:pt x="191" y="1261"/>
                    <a:pt x="192" y="1262"/>
                    <a:pt x="193" y="1262"/>
                  </a:cubicBezTo>
                  <a:cubicBezTo>
                    <a:pt x="198" y="1265"/>
                    <a:pt x="198" y="1265"/>
                    <a:pt x="198" y="1265"/>
                  </a:cubicBezTo>
                  <a:cubicBezTo>
                    <a:pt x="200" y="1262"/>
                    <a:pt x="200" y="1262"/>
                    <a:pt x="200" y="1262"/>
                  </a:cubicBezTo>
                  <a:cubicBezTo>
                    <a:pt x="201" y="1258"/>
                    <a:pt x="201" y="1258"/>
                    <a:pt x="201" y="1258"/>
                  </a:cubicBezTo>
                  <a:cubicBezTo>
                    <a:pt x="160" y="1251"/>
                    <a:pt x="160" y="1251"/>
                    <a:pt x="160" y="1251"/>
                  </a:cubicBezTo>
                  <a:cubicBezTo>
                    <a:pt x="158" y="1250"/>
                    <a:pt x="156" y="1251"/>
                    <a:pt x="155" y="1253"/>
                  </a:cubicBezTo>
                  <a:cubicBezTo>
                    <a:pt x="155" y="1255"/>
                    <a:pt x="155" y="1257"/>
                    <a:pt x="157" y="1258"/>
                  </a:cubicBezTo>
                  <a:cubicBezTo>
                    <a:pt x="163" y="1261"/>
                    <a:pt x="163" y="1261"/>
                    <a:pt x="163" y="1261"/>
                  </a:cubicBezTo>
                  <a:cubicBezTo>
                    <a:pt x="165" y="1258"/>
                    <a:pt x="165" y="1258"/>
                    <a:pt x="165" y="1258"/>
                  </a:cubicBezTo>
                  <a:cubicBezTo>
                    <a:pt x="165" y="1254"/>
                    <a:pt x="165" y="1254"/>
                    <a:pt x="165" y="1254"/>
                  </a:cubicBezTo>
                  <a:cubicBezTo>
                    <a:pt x="165" y="1254"/>
                    <a:pt x="158" y="1253"/>
                    <a:pt x="151" y="1252"/>
                  </a:cubicBezTo>
                  <a:cubicBezTo>
                    <a:pt x="147" y="1252"/>
                    <a:pt x="143" y="1251"/>
                    <a:pt x="139" y="1251"/>
                  </a:cubicBezTo>
                  <a:cubicBezTo>
                    <a:pt x="136" y="1250"/>
                    <a:pt x="133" y="1250"/>
                    <a:pt x="132" y="1250"/>
                  </a:cubicBezTo>
                  <a:cubicBezTo>
                    <a:pt x="131" y="1250"/>
                    <a:pt x="131" y="1250"/>
                    <a:pt x="131" y="1250"/>
                  </a:cubicBezTo>
                  <a:cubicBezTo>
                    <a:pt x="130" y="1250"/>
                    <a:pt x="130" y="1250"/>
                    <a:pt x="130" y="1250"/>
                  </a:cubicBezTo>
                  <a:cubicBezTo>
                    <a:pt x="129" y="1250"/>
                    <a:pt x="129" y="1251"/>
                    <a:pt x="129" y="1251"/>
                  </a:cubicBezTo>
                  <a:cubicBezTo>
                    <a:pt x="128" y="1251"/>
                    <a:pt x="128" y="1251"/>
                    <a:pt x="127" y="1252"/>
                  </a:cubicBezTo>
                  <a:cubicBezTo>
                    <a:pt x="126" y="1254"/>
                    <a:pt x="127" y="1256"/>
                    <a:pt x="129" y="1258"/>
                  </a:cubicBezTo>
                  <a:cubicBezTo>
                    <a:pt x="129" y="1258"/>
                    <a:pt x="129" y="1258"/>
                    <a:pt x="129" y="1258"/>
                  </a:cubicBezTo>
                  <a:cubicBezTo>
                    <a:pt x="131" y="1255"/>
                    <a:pt x="131" y="1255"/>
                    <a:pt x="131" y="1255"/>
                  </a:cubicBezTo>
                  <a:cubicBezTo>
                    <a:pt x="128" y="1252"/>
                    <a:pt x="128" y="1252"/>
                    <a:pt x="128" y="1252"/>
                  </a:cubicBezTo>
                  <a:cubicBezTo>
                    <a:pt x="131" y="1254"/>
                    <a:pt x="131" y="1254"/>
                    <a:pt x="131" y="1254"/>
                  </a:cubicBezTo>
                  <a:cubicBezTo>
                    <a:pt x="130" y="1251"/>
                    <a:pt x="130" y="1251"/>
                    <a:pt x="130" y="1251"/>
                  </a:cubicBezTo>
                  <a:cubicBezTo>
                    <a:pt x="130" y="1251"/>
                    <a:pt x="129" y="1251"/>
                    <a:pt x="128" y="1252"/>
                  </a:cubicBezTo>
                  <a:cubicBezTo>
                    <a:pt x="131" y="1254"/>
                    <a:pt x="131" y="1254"/>
                    <a:pt x="131" y="1254"/>
                  </a:cubicBezTo>
                  <a:cubicBezTo>
                    <a:pt x="130" y="1251"/>
                    <a:pt x="130" y="1251"/>
                    <a:pt x="130" y="1251"/>
                  </a:cubicBezTo>
                  <a:cubicBezTo>
                    <a:pt x="131" y="1254"/>
                    <a:pt x="131" y="1254"/>
                    <a:pt x="131" y="1254"/>
                  </a:cubicBezTo>
                  <a:cubicBezTo>
                    <a:pt x="131" y="1251"/>
                    <a:pt x="131" y="1251"/>
                    <a:pt x="131" y="1251"/>
                  </a:cubicBezTo>
                  <a:cubicBezTo>
                    <a:pt x="131" y="1251"/>
                    <a:pt x="130" y="1251"/>
                    <a:pt x="130" y="1251"/>
                  </a:cubicBezTo>
                  <a:cubicBezTo>
                    <a:pt x="131" y="1254"/>
                    <a:pt x="131" y="1254"/>
                    <a:pt x="131" y="1254"/>
                  </a:cubicBezTo>
                  <a:cubicBezTo>
                    <a:pt x="131" y="1251"/>
                    <a:pt x="131" y="1251"/>
                    <a:pt x="131" y="1251"/>
                  </a:cubicBezTo>
                  <a:cubicBezTo>
                    <a:pt x="131" y="1253"/>
                    <a:pt x="131" y="1253"/>
                    <a:pt x="131" y="1253"/>
                  </a:cubicBezTo>
                  <a:cubicBezTo>
                    <a:pt x="131" y="1251"/>
                    <a:pt x="131" y="1251"/>
                    <a:pt x="131" y="1251"/>
                  </a:cubicBezTo>
                  <a:cubicBezTo>
                    <a:pt x="131" y="1251"/>
                    <a:pt x="131" y="1251"/>
                    <a:pt x="131" y="1251"/>
                  </a:cubicBezTo>
                  <a:cubicBezTo>
                    <a:pt x="131" y="1253"/>
                    <a:pt x="131" y="1253"/>
                    <a:pt x="131" y="1253"/>
                  </a:cubicBezTo>
                  <a:cubicBezTo>
                    <a:pt x="131" y="1251"/>
                    <a:pt x="131" y="1251"/>
                    <a:pt x="131" y="1251"/>
                  </a:cubicBezTo>
                  <a:cubicBezTo>
                    <a:pt x="131" y="1251"/>
                    <a:pt x="131" y="1251"/>
                    <a:pt x="131" y="1251"/>
                  </a:cubicBezTo>
                  <a:cubicBezTo>
                    <a:pt x="130" y="1251"/>
                    <a:pt x="127" y="1250"/>
                    <a:pt x="123" y="1249"/>
                  </a:cubicBezTo>
                  <a:cubicBezTo>
                    <a:pt x="118" y="1249"/>
                    <a:pt x="110" y="1247"/>
                    <a:pt x="104" y="1246"/>
                  </a:cubicBezTo>
                  <a:cubicBezTo>
                    <a:pt x="101" y="1246"/>
                    <a:pt x="99" y="1245"/>
                    <a:pt x="97" y="1245"/>
                  </a:cubicBezTo>
                  <a:cubicBezTo>
                    <a:pt x="96" y="1245"/>
                    <a:pt x="95" y="1245"/>
                    <a:pt x="94" y="1245"/>
                  </a:cubicBezTo>
                  <a:cubicBezTo>
                    <a:pt x="93" y="1244"/>
                    <a:pt x="93" y="1244"/>
                    <a:pt x="93" y="1244"/>
                  </a:cubicBezTo>
                  <a:cubicBezTo>
                    <a:pt x="93" y="1244"/>
                    <a:pt x="93" y="1244"/>
                    <a:pt x="93" y="1244"/>
                  </a:cubicBezTo>
                  <a:cubicBezTo>
                    <a:pt x="93" y="1244"/>
                    <a:pt x="93" y="1244"/>
                    <a:pt x="93" y="1244"/>
                  </a:cubicBezTo>
                  <a:cubicBezTo>
                    <a:pt x="92" y="1244"/>
                    <a:pt x="92" y="1244"/>
                    <a:pt x="92" y="1244"/>
                  </a:cubicBezTo>
                  <a:cubicBezTo>
                    <a:pt x="92" y="1244"/>
                    <a:pt x="91" y="1244"/>
                    <a:pt x="91" y="1245"/>
                  </a:cubicBezTo>
                  <a:cubicBezTo>
                    <a:pt x="91" y="1245"/>
                    <a:pt x="90" y="1245"/>
                    <a:pt x="89" y="1246"/>
                  </a:cubicBezTo>
                  <a:cubicBezTo>
                    <a:pt x="88" y="1248"/>
                    <a:pt x="89" y="1251"/>
                    <a:pt x="90" y="1252"/>
                  </a:cubicBezTo>
                  <a:cubicBezTo>
                    <a:pt x="99" y="1257"/>
                    <a:pt x="99" y="1257"/>
                    <a:pt x="99" y="1257"/>
                  </a:cubicBezTo>
                  <a:cubicBezTo>
                    <a:pt x="101" y="1254"/>
                    <a:pt x="101" y="1254"/>
                    <a:pt x="101" y="1254"/>
                  </a:cubicBezTo>
                  <a:cubicBezTo>
                    <a:pt x="102" y="1250"/>
                    <a:pt x="102" y="1250"/>
                    <a:pt x="102" y="1250"/>
                  </a:cubicBezTo>
                  <a:cubicBezTo>
                    <a:pt x="68" y="1243"/>
                    <a:pt x="68" y="1243"/>
                    <a:pt x="68" y="1243"/>
                  </a:cubicBezTo>
                  <a:cubicBezTo>
                    <a:pt x="66" y="1243"/>
                    <a:pt x="64" y="1244"/>
                    <a:pt x="63" y="1246"/>
                  </a:cubicBezTo>
                  <a:cubicBezTo>
                    <a:pt x="63" y="1247"/>
                    <a:pt x="63" y="1249"/>
                    <a:pt x="65" y="1250"/>
                  </a:cubicBezTo>
                  <a:cubicBezTo>
                    <a:pt x="73" y="1255"/>
                    <a:pt x="73" y="1255"/>
                    <a:pt x="73" y="1255"/>
                  </a:cubicBezTo>
                  <a:cubicBezTo>
                    <a:pt x="75" y="1252"/>
                    <a:pt x="75" y="1252"/>
                    <a:pt x="75" y="1252"/>
                  </a:cubicBezTo>
                  <a:cubicBezTo>
                    <a:pt x="71" y="1250"/>
                    <a:pt x="71" y="1250"/>
                    <a:pt x="71" y="1250"/>
                  </a:cubicBezTo>
                  <a:cubicBezTo>
                    <a:pt x="75" y="1252"/>
                    <a:pt x="75" y="1252"/>
                    <a:pt x="75" y="1252"/>
                  </a:cubicBezTo>
                  <a:cubicBezTo>
                    <a:pt x="73" y="1248"/>
                    <a:pt x="73" y="1248"/>
                    <a:pt x="73" y="1248"/>
                  </a:cubicBezTo>
                  <a:cubicBezTo>
                    <a:pt x="73" y="1248"/>
                    <a:pt x="72" y="1249"/>
                    <a:pt x="71" y="1250"/>
                  </a:cubicBezTo>
                  <a:cubicBezTo>
                    <a:pt x="75" y="1252"/>
                    <a:pt x="75" y="1252"/>
                    <a:pt x="75" y="1252"/>
                  </a:cubicBezTo>
                  <a:cubicBezTo>
                    <a:pt x="73" y="1248"/>
                    <a:pt x="73" y="1248"/>
                    <a:pt x="73" y="1248"/>
                  </a:cubicBezTo>
                  <a:cubicBezTo>
                    <a:pt x="75" y="1252"/>
                    <a:pt x="75" y="1252"/>
                    <a:pt x="75" y="1252"/>
                  </a:cubicBezTo>
                  <a:cubicBezTo>
                    <a:pt x="74" y="1248"/>
                    <a:pt x="74" y="1248"/>
                    <a:pt x="74" y="1248"/>
                  </a:cubicBezTo>
                  <a:cubicBezTo>
                    <a:pt x="74" y="1248"/>
                    <a:pt x="74" y="1248"/>
                    <a:pt x="73" y="1248"/>
                  </a:cubicBezTo>
                  <a:cubicBezTo>
                    <a:pt x="75" y="1252"/>
                    <a:pt x="75" y="1252"/>
                    <a:pt x="75" y="1252"/>
                  </a:cubicBezTo>
                  <a:cubicBezTo>
                    <a:pt x="74" y="1248"/>
                    <a:pt x="74" y="1248"/>
                    <a:pt x="74" y="1248"/>
                  </a:cubicBezTo>
                  <a:cubicBezTo>
                    <a:pt x="75" y="1251"/>
                    <a:pt x="75" y="1251"/>
                    <a:pt x="75" y="1251"/>
                  </a:cubicBezTo>
                  <a:cubicBezTo>
                    <a:pt x="75" y="1248"/>
                    <a:pt x="75" y="1248"/>
                    <a:pt x="75" y="1248"/>
                  </a:cubicBezTo>
                  <a:cubicBezTo>
                    <a:pt x="74" y="1248"/>
                    <a:pt x="74" y="1248"/>
                    <a:pt x="74" y="1248"/>
                  </a:cubicBezTo>
                  <a:cubicBezTo>
                    <a:pt x="75" y="1251"/>
                    <a:pt x="75" y="1251"/>
                    <a:pt x="75" y="1251"/>
                  </a:cubicBezTo>
                  <a:cubicBezTo>
                    <a:pt x="75" y="1248"/>
                    <a:pt x="75" y="1248"/>
                    <a:pt x="75" y="1248"/>
                  </a:cubicBezTo>
                  <a:cubicBezTo>
                    <a:pt x="75" y="1249"/>
                    <a:pt x="75" y="1249"/>
                    <a:pt x="75" y="1249"/>
                  </a:cubicBezTo>
                  <a:cubicBezTo>
                    <a:pt x="75" y="1248"/>
                    <a:pt x="75" y="1248"/>
                    <a:pt x="75" y="1248"/>
                  </a:cubicBezTo>
                  <a:cubicBezTo>
                    <a:pt x="75" y="1248"/>
                    <a:pt x="75" y="1248"/>
                    <a:pt x="75" y="1248"/>
                  </a:cubicBezTo>
                  <a:cubicBezTo>
                    <a:pt x="75" y="1249"/>
                    <a:pt x="75" y="1249"/>
                    <a:pt x="75" y="1249"/>
                  </a:cubicBezTo>
                  <a:cubicBezTo>
                    <a:pt x="75" y="1248"/>
                    <a:pt x="75" y="1248"/>
                    <a:pt x="75" y="1248"/>
                  </a:cubicBezTo>
                  <a:cubicBezTo>
                    <a:pt x="75" y="1248"/>
                    <a:pt x="74" y="1248"/>
                    <a:pt x="72" y="1247"/>
                  </a:cubicBezTo>
                  <a:cubicBezTo>
                    <a:pt x="67" y="1247"/>
                    <a:pt x="57" y="1245"/>
                    <a:pt x="49" y="1243"/>
                  </a:cubicBezTo>
                  <a:cubicBezTo>
                    <a:pt x="40" y="1241"/>
                    <a:pt x="33" y="1239"/>
                    <a:pt x="33" y="1239"/>
                  </a:cubicBezTo>
                  <a:cubicBezTo>
                    <a:pt x="31" y="1239"/>
                    <a:pt x="29" y="1240"/>
                    <a:pt x="28" y="1242"/>
                  </a:cubicBezTo>
                  <a:cubicBezTo>
                    <a:pt x="28" y="1243"/>
                    <a:pt x="28" y="1246"/>
                    <a:pt x="30" y="1247"/>
                  </a:cubicBezTo>
                  <a:cubicBezTo>
                    <a:pt x="39" y="1252"/>
                    <a:pt x="39" y="1252"/>
                    <a:pt x="39" y="1252"/>
                  </a:cubicBezTo>
                  <a:cubicBezTo>
                    <a:pt x="41" y="1249"/>
                    <a:pt x="41" y="1249"/>
                    <a:pt x="41" y="1249"/>
                  </a:cubicBezTo>
                  <a:cubicBezTo>
                    <a:pt x="41" y="1245"/>
                    <a:pt x="41" y="1245"/>
                    <a:pt x="41" y="1245"/>
                  </a:cubicBezTo>
                  <a:cubicBezTo>
                    <a:pt x="5" y="1241"/>
                    <a:pt x="5" y="1241"/>
                    <a:pt x="5" y="1241"/>
                  </a:cubicBezTo>
                  <a:cubicBezTo>
                    <a:pt x="3" y="1240"/>
                    <a:pt x="2" y="1241"/>
                    <a:pt x="1" y="1243"/>
                  </a:cubicBezTo>
                  <a:cubicBezTo>
                    <a:pt x="0" y="1245"/>
                    <a:pt x="1" y="1247"/>
                    <a:pt x="3" y="1248"/>
                  </a:cubicBezTo>
                  <a:cubicBezTo>
                    <a:pt x="4" y="1249"/>
                    <a:pt x="4" y="1249"/>
                    <a:pt x="4" y="1249"/>
                  </a:cubicBezTo>
                  <a:cubicBezTo>
                    <a:pt x="6" y="1250"/>
                    <a:pt x="9" y="1250"/>
                    <a:pt x="10" y="1248"/>
                  </a:cubicBezTo>
                  <a:cubicBezTo>
                    <a:pt x="11" y="1246"/>
                    <a:pt x="11" y="1243"/>
                    <a:pt x="9" y="1242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115" name="组合 114"/>
            <p:cNvGrpSpPr/>
            <p:nvPr/>
          </p:nvGrpSpPr>
          <p:grpSpPr>
            <a:xfrm>
              <a:off x="8589734" y="2256414"/>
              <a:ext cx="1090613" cy="2419351"/>
              <a:chOff x="2870200" y="3635375"/>
              <a:chExt cx="1090613" cy="2419351"/>
            </a:xfrm>
          </p:grpSpPr>
          <p:sp>
            <p:nvSpPr>
              <p:cNvPr id="116" name="Freeform 624"/>
              <p:cNvSpPr/>
              <p:nvPr/>
            </p:nvSpPr>
            <p:spPr bwMode="auto">
              <a:xfrm>
                <a:off x="3671888" y="4454525"/>
                <a:ext cx="166688" cy="754063"/>
              </a:xfrm>
              <a:custGeom>
                <a:avLst/>
                <a:gdLst>
                  <a:gd name="T0" fmla="*/ 72 w 168"/>
                  <a:gd name="T1" fmla="*/ 17 h 760"/>
                  <a:gd name="T2" fmla="*/ 62 w 168"/>
                  <a:gd name="T3" fmla="*/ 378 h 760"/>
                  <a:gd name="T4" fmla="*/ 133 w 168"/>
                  <a:gd name="T5" fmla="*/ 718 h 760"/>
                  <a:gd name="T6" fmla="*/ 140 w 168"/>
                  <a:gd name="T7" fmla="*/ 710 h 760"/>
                  <a:gd name="T8" fmla="*/ 36 w 168"/>
                  <a:gd name="T9" fmla="*/ 744 h 760"/>
                  <a:gd name="T10" fmla="*/ 22 w 168"/>
                  <a:gd name="T11" fmla="*/ 760 h 760"/>
                  <a:gd name="T12" fmla="*/ 160 w 168"/>
                  <a:gd name="T13" fmla="*/ 717 h 760"/>
                  <a:gd name="T14" fmla="*/ 167 w 168"/>
                  <a:gd name="T15" fmla="*/ 709 h 760"/>
                  <a:gd name="T16" fmla="*/ 96 w 168"/>
                  <a:gd name="T17" fmla="*/ 369 h 760"/>
                  <a:gd name="T18" fmla="*/ 105 w 168"/>
                  <a:gd name="T19" fmla="*/ 8 h 760"/>
                  <a:gd name="T20" fmla="*/ 72 w 168"/>
                  <a:gd name="T21" fmla="*/ 17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8" h="760">
                    <a:moveTo>
                      <a:pt x="72" y="17"/>
                    </a:moveTo>
                    <a:cubicBezTo>
                      <a:pt x="68" y="137"/>
                      <a:pt x="58" y="258"/>
                      <a:pt x="62" y="378"/>
                    </a:cubicBezTo>
                    <a:cubicBezTo>
                      <a:pt x="66" y="495"/>
                      <a:pt x="87" y="610"/>
                      <a:pt x="133" y="718"/>
                    </a:cubicBezTo>
                    <a:cubicBezTo>
                      <a:pt x="135" y="715"/>
                      <a:pt x="137" y="712"/>
                      <a:pt x="140" y="710"/>
                    </a:cubicBezTo>
                    <a:cubicBezTo>
                      <a:pt x="107" y="728"/>
                      <a:pt x="74" y="744"/>
                      <a:pt x="36" y="744"/>
                    </a:cubicBezTo>
                    <a:cubicBezTo>
                      <a:pt x="25" y="744"/>
                      <a:pt x="0" y="760"/>
                      <a:pt x="22" y="760"/>
                    </a:cubicBezTo>
                    <a:cubicBezTo>
                      <a:pt x="72" y="760"/>
                      <a:pt x="117" y="741"/>
                      <a:pt x="160" y="717"/>
                    </a:cubicBezTo>
                    <a:cubicBezTo>
                      <a:pt x="162" y="716"/>
                      <a:pt x="168" y="712"/>
                      <a:pt x="167" y="709"/>
                    </a:cubicBezTo>
                    <a:cubicBezTo>
                      <a:pt x="121" y="601"/>
                      <a:pt x="101" y="486"/>
                      <a:pt x="96" y="369"/>
                    </a:cubicBezTo>
                    <a:cubicBezTo>
                      <a:pt x="92" y="249"/>
                      <a:pt x="102" y="128"/>
                      <a:pt x="105" y="8"/>
                    </a:cubicBezTo>
                    <a:cubicBezTo>
                      <a:pt x="106" y="0"/>
                      <a:pt x="72" y="5"/>
                      <a:pt x="72" y="17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7" name="Freeform 625"/>
              <p:cNvSpPr/>
              <p:nvPr/>
            </p:nvSpPr>
            <p:spPr bwMode="auto">
              <a:xfrm>
                <a:off x="3633788" y="3981450"/>
                <a:ext cx="114300" cy="436563"/>
              </a:xfrm>
              <a:custGeom>
                <a:avLst/>
                <a:gdLst>
                  <a:gd name="T0" fmla="*/ 54 w 115"/>
                  <a:gd name="T1" fmla="*/ 10 h 440"/>
                  <a:gd name="T2" fmla="*/ 21 w 115"/>
                  <a:gd name="T3" fmla="*/ 271 h 440"/>
                  <a:gd name="T4" fmla="*/ 54 w 115"/>
                  <a:gd name="T5" fmla="*/ 367 h 440"/>
                  <a:gd name="T6" fmla="*/ 84 w 115"/>
                  <a:gd name="T7" fmla="*/ 432 h 440"/>
                  <a:gd name="T8" fmla="*/ 112 w 115"/>
                  <a:gd name="T9" fmla="*/ 424 h 440"/>
                  <a:gd name="T10" fmla="*/ 86 w 115"/>
                  <a:gd name="T11" fmla="*/ 366 h 440"/>
                  <a:gd name="T12" fmla="*/ 51 w 115"/>
                  <a:gd name="T13" fmla="*/ 274 h 440"/>
                  <a:gd name="T14" fmla="*/ 81 w 115"/>
                  <a:gd name="T15" fmla="*/ 6 h 440"/>
                  <a:gd name="T16" fmla="*/ 54 w 115"/>
                  <a:gd name="T17" fmla="*/ 10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5" h="440">
                    <a:moveTo>
                      <a:pt x="54" y="10"/>
                    </a:moveTo>
                    <a:cubicBezTo>
                      <a:pt x="12" y="92"/>
                      <a:pt x="0" y="182"/>
                      <a:pt x="21" y="271"/>
                    </a:cubicBezTo>
                    <a:cubicBezTo>
                      <a:pt x="28" y="304"/>
                      <a:pt x="41" y="336"/>
                      <a:pt x="54" y="367"/>
                    </a:cubicBezTo>
                    <a:cubicBezTo>
                      <a:pt x="64" y="388"/>
                      <a:pt x="76" y="409"/>
                      <a:pt x="84" y="432"/>
                    </a:cubicBezTo>
                    <a:cubicBezTo>
                      <a:pt x="87" y="440"/>
                      <a:pt x="115" y="432"/>
                      <a:pt x="112" y="424"/>
                    </a:cubicBezTo>
                    <a:cubicBezTo>
                      <a:pt x="105" y="404"/>
                      <a:pt x="94" y="385"/>
                      <a:pt x="86" y="366"/>
                    </a:cubicBezTo>
                    <a:cubicBezTo>
                      <a:pt x="72" y="336"/>
                      <a:pt x="60" y="306"/>
                      <a:pt x="51" y="274"/>
                    </a:cubicBezTo>
                    <a:cubicBezTo>
                      <a:pt x="26" y="183"/>
                      <a:pt x="39" y="90"/>
                      <a:pt x="81" y="6"/>
                    </a:cubicBezTo>
                    <a:cubicBezTo>
                      <a:pt x="85" y="0"/>
                      <a:pt x="58" y="2"/>
                      <a:pt x="54" y="10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8" name="Freeform 626"/>
              <p:cNvSpPr/>
              <p:nvPr/>
            </p:nvSpPr>
            <p:spPr bwMode="auto">
              <a:xfrm>
                <a:off x="3313113" y="3756025"/>
                <a:ext cx="346075" cy="388938"/>
              </a:xfrm>
              <a:custGeom>
                <a:avLst/>
                <a:gdLst>
                  <a:gd name="T0" fmla="*/ 318 w 348"/>
                  <a:gd name="T1" fmla="*/ 298 h 392"/>
                  <a:gd name="T2" fmla="*/ 128 w 348"/>
                  <a:gd name="T3" fmla="*/ 326 h 392"/>
                  <a:gd name="T4" fmla="*/ 60 w 348"/>
                  <a:gd name="T5" fmla="*/ 238 h 392"/>
                  <a:gd name="T6" fmla="*/ 48 w 348"/>
                  <a:gd name="T7" fmla="*/ 113 h 392"/>
                  <a:gd name="T8" fmla="*/ 32 w 348"/>
                  <a:gd name="T9" fmla="*/ 11 h 392"/>
                  <a:gd name="T10" fmla="*/ 4 w 348"/>
                  <a:gd name="T11" fmla="*/ 19 h 392"/>
                  <a:gd name="T12" fmla="*/ 20 w 348"/>
                  <a:gd name="T13" fmla="*/ 129 h 392"/>
                  <a:gd name="T14" fmla="*/ 37 w 348"/>
                  <a:gd name="T15" fmla="*/ 263 h 392"/>
                  <a:gd name="T16" fmla="*/ 330 w 348"/>
                  <a:gd name="T17" fmla="*/ 312 h 392"/>
                  <a:gd name="T18" fmla="*/ 318 w 348"/>
                  <a:gd name="T19" fmla="*/ 298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8" h="392">
                    <a:moveTo>
                      <a:pt x="318" y="298"/>
                    </a:moveTo>
                    <a:cubicBezTo>
                      <a:pt x="261" y="320"/>
                      <a:pt x="190" y="347"/>
                      <a:pt x="128" y="326"/>
                    </a:cubicBezTo>
                    <a:cubicBezTo>
                      <a:pt x="89" y="313"/>
                      <a:pt x="69" y="275"/>
                      <a:pt x="60" y="238"/>
                    </a:cubicBezTo>
                    <a:cubicBezTo>
                      <a:pt x="50" y="197"/>
                      <a:pt x="49" y="155"/>
                      <a:pt x="48" y="113"/>
                    </a:cubicBezTo>
                    <a:cubicBezTo>
                      <a:pt x="46" y="80"/>
                      <a:pt x="48" y="41"/>
                      <a:pt x="32" y="11"/>
                    </a:cubicBezTo>
                    <a:cubicBezTo>
                      <a:pt x="27" y="0"/>
                      <a:pt x="0" y="9"/>
                      <a:pt x="4" y="19"/>
                    </a:cubicBezTo>
                    <a:cubicBezTo>
                      <a:pt x="21" y="51"/>
                      <a:pt x="19" y="94"/>
                      <a:pt x="20" y="129"/>
                    </a:cubicBezTo>
                    <a:cubicBezTo>
                      <a:pt x="22" y="174"/>
                      <a:pt x="23" y="220"/>
                      <a:pt x="37" y="263"/>
                    </a:cubicBezTo>
                    <a:cubicBezTo>
                      <a:pt x="80" y="392"/>
                      <a:pt x="235" y="349"/>
                      <a:pt x="330" y="312"/>
                    </a:cubicBezTo>
                    <a:cubicBezTo>
                      <a:pt x="348" y="305"/>
                      <a:pt x="332" y="293"/>
                      <a:pt x="318" y="298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9" name="Freeform 627"/>
              <p:cNvSpPr/>
              <p:nvPr/>
            </p:nvSpPr>
            <p:spPr bwMode="auto">
              <a:xfrm>
                <a:off x="3430588" y="3671888"/>
                <a:ext cx="223838" cy="360363"/>
              </a:xfrm>
              <a:custGeom>
                <a:avLst/>
                <a:gdLst>
                  <a:gd name="T0" fmla="*/ 207 w 226"/>
                  <a:gd name="T1" fmla="*/ 336 h 363"/>
                  <a:gd name="T2" fmla="*/ 60 w 226"/>
                  <a:gd name="T3" fmla="*/ 309 h 363"/>
                  <a:gd name="T4" fmla="*/ 30 w 226"/>
                  <a:gd name="T5" fmla="*/ 214 h 363"/>
                  <a:gd name="T6" fmla="*/ 88 w 226"/>
                  <a:gd name="T7" fmla="*/ 16 h 363"/>
                  <a:gd name="T8" fmla="*/ 61 w 226"/>
                  <a:gd name="T9" fmla="*/ 13 h 363"/>
                  <a:gd name="T10" fmla="*/ 1 w 226"/>
                  <a:gd name="T11" fmla="*/ 230 h 363"/>
                  <a:gd name="T12" fmla="*/ 43 w 226"/>
                  <a:gd name="T13" fmla="*/ 329 h 363"/>
                  <a:gd name="T14" fmla="*/ 205 w 226"/>
                  <a:gd name="T15" fmla="*/ 357 h 363"/>
                  <a:gd name="T16" fmla="*/ 207 w 226"/>
                  <a:gd name="T17" fmla="*/ 336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6" h="363">
                    <a:moveTo>
                      <a:pt x="207" y="336"/>
                    </a:moveTo>
                    <a:cubicBezTo>
                      <a:pt x="158" y="340"/>
                      <a:pt x="100" y="342"/>
                      <a:pt x="60" y="309"/>
                    </a:cubicBezTo>
                    <a:cubicBezTo>
                      <a:pt x="32" y="286"/>
                      <a:pt x="27" y="247"/>
                      <a:pt x="30" y="214"/>
                    </a:cubicBezTo>
                    <a:cubicBezTo>
                      <a:pt x="34" y="144"/>
                      <a:pt x="69" y="82"/>
                      <a:pt x="88" y="16"/>
                    </a:cubicBezTo>
                    <a:cubicBezTo>
                      <a:pt x="92" y="0"/>
                      <a:pt x="65" y="0"/>
                      <a:pt x="61" y="13"/>
                    </a:cubicBezTo>
                    <a:cubicBezTo>
                      <a:pt x="40" y="85"/>
                      <a:pt x="2" y="153"/>
                      <a:pt x="1" y="230"/>
                    </a:cubicBezTo>
                    <a:cubicBezTo>
                      <a:pt x="0" y="268"/>
                      <a:pt x="12" y="305"/>
                      <a:pt x="43" y="329"/>
                    </a:cubicBezTo>
                    <a:cubicBezTo>
                      <a:pt x="87" y="363"/>
                      <a:pt x="152" y="362"/>
                      <a:pt x="205" y="357"/>
                    </a:cubicBezTo>
                    <a:cubicBezTo>
                      <a:pt x="221" y="356"/>
                      <a:pt x="226" y="335"/>
                      <a:pt x="207" y="336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0" name="Freeform 628"/>
              <p:cNvSpPr/>
              <p:nvPr/>
            </p:nvSpPr>
            <p:spPr bwMode="auto">
              <a:xfrm>
                <a:off x="3416300" y="3644900"/>
                <a:ext cx="544513" cy="368300"/>
              </a:xfrm>
              <a:custGeom>
                <a:avLst/>
                <a:gdLst>
                  <a:gd name="T0" fmla="*/ 381 w 549"/>
                  <a:gd name="T1" fmla="*/ 309 h 371"/>
                  <a:gd name="T2" fmla="*/ 244 w 549"/>
                  <a:gd name="T3" fmla="*/ 43 h 371"/>
                  <a:gd name="T4" fmla="*/ 380 w 549"/>
                  <a:gd name="T5" fmla="*/ 314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9" h="371">
                    <a:moveTo>
                      <a:pt x="381" y="309"/>
                    </a:moveTo>
                    <a:cubicBezTo>
                      <a:pt x="185" y="371"/>
                      <a:pt x="0" y="116"/>
                      <a:pt x="244" y="43"/>
                    </a:cubicBezTo>
                    <a:cubicBezTo>
                      <a:pt x="394" y="0"/>
                      <a:pt x="549" y="240"/>
                      <a:pt x="380" y="3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1" name="Freeform 629"/>
              <p:cNvSpPr/>
              <p:nvPr/>
            </p:nvSpPr>
            <p:spPr bwMode="auto">
              <a:xfrm>
                <a:off x="3514725" y="3665538"/>
                <a:ext cx="379413" cy="315913"/>
              </a:xfrm>
              <a:custGeom>
                <a:avLst/>
                <a:gdLst>
                  <a:gd name="T0" fmla="*/ 281 w 382"/>
                  <a:gd name="T1" fmla="*/ 283 h 318"/>
                  <a:gd name="T2" fmla="*/ 87 w 382"/>
                  <a:gd name="T3" fmla="*/ 233 h 318"/>
                  <a:gd name="T4" fmla="*/ 62 w 382"/>
                  <a:gd name="T5" fmla="*/ 78 h 318"/>
                  <a:gd name="T6" fmla="*/ 164 w 382"/>
                  <a:gd name="T7" fmla="*/ 23 h 318"/>
                  <a:gd name="T8" fmla="*/ 263 w 382"/>
                  <a:gd name="T9" fmla="*/ 55 h 318"/>
                  <a:gd name="T10" fmla="*/ 335 w 382"/>
                  <a:gd name="T11" fmla="*/ 228 h 318"/>
                  <a:gd name="T12" fmla="*/ 273 w 382"/>
                  <a:gd name="T13" fmla="*/ 290 h 318"/>
                  <a:gd name="T14" fmla="*/ 270 w 382"/>
                  <a:gd name="T15" fmla="*/ 298 h 318"/>
                  <a:gd name="T16" fmla="*/ 289 w 382"/>
                  <a:gd name="T17" fmla="*/ 295 h 318"/>
                  <a:gd name="T18" fmla="*/ 361 w 382"/>
                  <a:gd name="T19" fmla="*/ 142 h 318"/>
                  <a:gd name="T20" fmla="*/ 221 w 382"/>
                  <a:gd name="T21" fmla="*/ 14 h 318"/>
                  <a:gd name="T22" fmla="*/ 36 w 382"/>
                  <a:gd name="T23" fmla="*/ 82 h 318"/>
                  <a:gd name="T24" fmla="*/ 49 w 382"/>
                  <a:gd name="T25" fmla="*/ 229 h 318"/>
                  <a:gd name="T26" fmla="*/ 284 w 382"/>
                  <a:gd name="T27" fmla="*/ 293 h 318"/>
                  <a:gd name="T28" fmla="*/ 281 w 382"/>
                  <a:gd name="T29" fmla="*/ 283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82" h="318">
                    <a:moveTo>
                      <a:pt x="281" y="283"/>
                    </a:moveTo>
                    <a:cubicBezTo>
                      <a:pt x="212" y="304"/>
                      <a:pt x="138" y="282"/>
                      <a:pt x="87" y="233"/>
                    </a:cubicBezTo>
                    <a:cubicBezTo>
                      <a:pt x="46" y="192"/>
                      <a:pt x="25" y="128"/>
                      <a:pt x="62" y="78"/>
                    </a:cubicBezTo>
                    <a:cubicBezTo>
                      <a:pt x="85" y="49"/>
                      <a:pt x="127" y="27"/>
                      <a:pt x="164" y="23"/>
                    </a:cubicBezTo>
                    <a:cubicBezTo>
                      <a:pt x="199" y="20"/>
                      <a:pt x="235" y="35"/>
                      <a:pt x="263" y="55"/>
                    </a:cubicBezTo>
                    <a:cubicBezTo>
                      <a:pt x="315" y="92"/>
                      <a:pt x="356" y="163"/>
                      <a:pt x="335" y="228"/>
                    </a:cubicBezTo>
                    <a:cubicBezTo>
                      <a:pt x="326" y="258"/>
                      <a:pt x="301" y="278"/>
                      <a:pt x="273" y="290"/>
                    </a:cubicBezTo>
                    <a:cubicBezTo>
                      <a:pt x="271" y="291"/>
                      <a:pt x="264" y="296"/>
                      <a:pt x="270" y="298"/>
                    </a:cubicBezTo>
                    <a:cubicBezTo>
                      <a:pt x="276" y="300"/>
                      <a:pt x="284" y="298"/>
                      <a:pt x="289" y="295"/>
                    </a:cubicBezTo>
                    <a:cubicBezTo>
                      <a:pt x="352" y="267"/>
                      <a:pt x="382" y="209"/>
                      <a:pt x="361" y="142"/>
                    </a:cubicBezTo>
                    <a:cubicBezTo>
                      <a:pt x="341" y="80"/>
                      <a:pt x="284" y="28"/>
                      <a:pt x="221" y="14"/>
                    </a:cubicBezTo>
                    <a:cubicBezTo>
                      <a:pt x="157" y="0"/>
                      <a:pt x="75" y="31"/>
                      <a:pt x="36" y="82"/>
                    </a:cubicBezTo>
                    <a:cubicBezTo>
                      <a:pt x="0" y="129"/>
                      <a:pt x="15" y="187"/>
                      <a:pt x="49" y="229"/>
                    </a:cubicBezTo>
                    <a:cubicBezTo>
                      <a:pt x="105" y="297"/>
                      <a:pt x="202" y="318"/>
                      <a:pt x="284" y="293"/>
                    </a:cubicBezTo>
                    <a:cubicBezTo>
                      <a:pt x="299" y="288"/>
                      <a:pt x="297" y="278"/>
                      <a:pt x="281" y="283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2" name="Freeform 630"/>
              <p:cNvSpPr/>
              <p:nvPr/>
            </p:nvSpPr>
            <p:spPr bwMode="auto">
              <a:xfrm>
                <a:off x="3619500" y="3856038"/>
                <a:ext cx="141288" cy="61913"/>
              </a:xfrm>
              <a:custGeom>
                <a:avLst/>
                <a:gdLst>
                  <a:gd name="T0" fmla="*/ 128 w 143"/>
                  <a:gd name="T1" fmla="*/ 33 h 62"/>
                  <a:gd name="T2" fmla="*/ 16 w 143"/>
                  <a:gd name="T3" fmla="*/ 5 h 62"/>
                  <a:gd name="T4" fmla="*/ 4 w 143"/>
                  <a:gd name="T5" fmla="*/ 11 h 62"/>
                  <a:gd name="T6" fmla="*/ 134 w 143"/>
                  <a:gd name="T7" fmla="*/ 41 h 62"/>
                  <a:gd name="T8" fmla="*/ 128 w 143"/>
                  <a:gd name="T9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" h="62">
                    <a:moveTo>
                      <a:pt x="128" y="33"/>
                    </a:moveTo>
                    <a:cubicBezTo>
                      <a:pt x="85" y="51"/>
                      <a:pt x="41" y="50"/>
                      <a:pt x="16" y="5"/>
                    </a:cubicBezTo>
                    <a:cubicBezTo>
                      <a:pt x="13" y="0"/>
                      <a:pt x="0" y="5"/>
                      <a:pt x="4" y="11"/>
                    </a:cubicBezTo>
                    <a:cubicBezTo>
                      <a:pt x="32" y="62"/>
                      <a:pt x="86" y="60"/>
                      <a:pt x="134" y="41"/>
                    </a:cubicBezTo>
                    <a:cubicBezTo>
                      <a:pt x="143" y="37"/>
                      <a:pt x="135" y="31"/>
                      <a:pt x="128" y="33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3" name="Freeform 631"/>
              <p:cNvSpPr>
                <a:spLocks noEditPoints="1"/>
              </p:cNvSpPr>
              <p:nvPr/>
            </p:nvSpPr>
            <p:spPr bwMode="auto">
              <a:xfrm>
                <a:off x="3551238" y="3722688"/>
                <a:ext cx="312738" cy="134938"/>
              </a:xfrm>
              <a:custGeom>
                <a:avLst/>
                <a:gdLst>
                  <a:gd name="T0" fmla="*/ 291 w 315"/>
                  <a:gd name="T1" fmla="*/ 41 h 136"/>
                  <a:gd name="T2" fmla="*/ 287 w 315"/>
                  <a:gd name="T3" fmla="*/ 39 h 136"/>
                  <a:gd name="T4" fmla="*/ 240 w 315"/>
                  <a:gd name="T5" fmla="*/ 25 h 136"/>
                  <a:gd name="T6" fmla="*/ 203 w 315"/>
                  <a:gd name="T7" fmla="*/ 24 h 136"/>
                  <a:gd name="T8" fmla="*/ 177 w 315"/>
                  <a:gd name="T9" fmla="*/ 30 h 136"/>
                  <a:gd name="T10" fmla="*/ 175 w 315"/>
                  <a:gd name="T11" fmla="*/ 30 h 136"/>
                  <a:gd name="T12" fmla="*/ 138 w 315"/>
                  <a:gd name="T13" fmla="*/ 25 h 136"/>
                  <a:gd name="T14" fmla="*/ 128 w 315"/>
                  <a:gd name="T15" fmla="*/ 17 h 136"/>
                  <a:gd name="T16" fmla="*/ 85 w 315"/>
                  <a:gd name="T17" fmla="*/ 3 h 136"/>
                  <a:gd name="T18" fmla="*/ 47 w 315"/>
                  <a:gd name="T19" fmla="*/ 1 h 136"/>
                  <a:gd name="T20" fmla="*/ 28 w 315"/>
                  <a:gd name="T21" fmla="*/ 3 h 136"/>
                  <a:gd name="T22" fmla="*/ 7 w 315"/>
                  <a:gd name="T23" fmla="*/ 4 h 136"/>
                  <a:gd name="T24" fmla="*/ 1 w 315"/>
                  <a:gd name="T25" fmla="*/ 20 h 136"/>
                  <a:gd name="T26" fmla="*/ 8 w 315"/>
                  <a:gd name="T27" fmla="*/ 29 h 136"/>
                  <a:gd name="T28" fmla="*/ 10 w 315"/>
                  <a:gd name="T29" fmla="*/ 51 h 136"/>
                  <a:gd name="T30" fmla="*/ 17 w 315"/>
                  <a:gd name="T31" fmla="*/ 88 h 136"/>
                  <a:gd name="T32" fmla="*/ 37 w 315"/>
                  <a:gd name="T33" fmla="*/ 104 h 136"/>
                  <a:gd name="T34" fmla="*/ 110 w 315"/>
                  <a:gd name="T35" fmla="*/ 103 h 136"/>
                  <a:gd name="T36" fmla="*/ 123 w 315"/>
                  <a:gd name="T37" fmla="*/ 88 h 136"/>
                  <a:gd name="T38" fmla="*/ 141 w 315"/>
                  <a:gd name="T39" fmla="*/ 62 h 136"/>
                  <a:gd name="T40" fmla="*/ 144 w 315"/>
                  <a:gd name="T41" fmla="*/ 51 h 136"/>
                  <a:gd name="T42" fmla="*/ 155 w 315"/>
                  <a:gd name="T43" fmla="*/ 48 h 136"/>
                  <a:gd name="T44" fmla="*/ 164 w 315"/>
                  <a:gd name="T45" fmla="*/ 56 h 136"/>
                  <a:gd name="T46" fmla="*/ 166 w 315"/>
                  <a:gd name="T47" fmla="*/ 76 h 136"/>
                  <a:gd name="T48" fmla="*/ 178 w 315"/>
                  <a:gd name="T49" fmla="*/ 105 h 136"/>
                  <a:gd name="T50" fmla="*/ 224 w 315"/>
                  <a:gd name="T51" fmla="*/ 134 h 136"/>
                  <a:gd name="T52" fmla="*/ 265 w 315"/>
                  <a:gd name="T53" fmla="*/ 132 h 136"/>
                  <a:gd name="T54" fmla="*/ 279 w 315"/>
                  <a:gd name="T55" fmla="*/ 120 h 136"/>
                  <a:gd name="T56" fmla="*/ 298 w 315"/>
                  <a:gd name="T57" fmla="*/ 77 h 136"/>
                  <a:gd name="T58" fmla="*/ 301 w 315"/>
                  <a:gd name="T59" fmla="*/ 69 h 136"/>
                  <a:gd name="T60" fmla="*/ 313 w 315"/>
                  <a:gd name="T61" fmla="*/ 56 h 136"/>
                  <a:gd name="T62" fmla="*/ 129 w 315"/>
                  <a:gd name="T63" fmla="*/ 56 h 136"/>
                  <a:gd name="T64" fmla="*/ 121 w 315"/>
                  <a:gd name="T65" fmla="*/ 68 h 136"/>
                  <a:gd name="T66" fmla="*/ 101 w 315"/>
                  <a:gd name="T67" fmla="*/ 91 h 136"/>
                  <a:gd name="T68" fmla="*/ 48 w 315"/>
                  <a:gd name="T69" fmla="*/ 93 h 136"/>
                  <a:gd name="T70" fmla="*/ 30 w 315"/>
                  <a:gd name="T71" fmla="*/ 83 h 136"/>
                  <a:gd name="T72" fmla="*/ 28 w 315"/>
                  <a:gd name="T73" fmla="*/ 74 h 136"/>
                  <a:gd name="T74" fmla="*/ 22 w 315"/>
                  <a:gd name="T75" fmla="*/ 30 h 136"/>
                  <a:gd name="T76" fmla="*/ 23 w 315"/>
                  <a:gd name="T77" fmla="*/ 25 h 136"/>
                  <a:gd name="T78" fmla="*/ 33 w 315"/>
                  <a:gd name="T79" fmla="*/ 16 h 136"/>
                  <a:gd name="T80" fmla="*/ 34 w 315"/>
                  <a:gd name="T81" fmla="*/ 16 h 136"/>
                  <a:gd name="T82" fmla="*/ 34 w 315"/>
                  <a:gd name="T83" fmla="*/ 16 h 136"/>
                  <a:gd name="T84" fmla="*/ 48 w 315"/>
                  <a:gd name="T85" fmla="*/ 15 h 136"/>
                  <a:gd name="T86" fmla="*/ 77 w 315"/>
                  <a:gd name="T87" fmla="*/ 16 h 136"/>
                  <a:gd name="T88" fmla="*/ 104 w 315"/>
                  <a:gd name="T89" fmla="*/ 22 h 136"/>
                  <a:gd name="T90" fmla="*/ 127 w 315"/>
                  <a:gd name="T91" fmla="*/ 33 h 136"/>
                  <a:gd name="T92" fmla="*/ 130 w 315"/>
                  <a:gd name="T93" fmla="*/ 51 h 136"/>
                  <a:gd name="T94" fmla="*/ 287 w 315"/>
                  <a:gd name="T95" fmla="*/ 67 h 136"/>
                  <a:gd name="T96" fmla="*/ 269 w 315"/>
                  <a:gd name="T97" fmla="*/ 109 h 136"/>
                  <a:gd name="T98" fmla="*/ 265 w 315"/>
                  <a:gd name="T99" fmla="*/ 116 h 136"/>
                  <a:gd name="T100" fmla="*/ 245 w 315"/>
                  <a:gd name="T101" fmla="*/ 121 h 136"/>
                  <a:gd name="T102" fmla="*/ 194 w 315"/>
                  <a:gd name="T103" fmla="*/ 105 h 136"/>
                  <a:gd name="T104" fmla="*/ 182 w 315"/>
                  <a:gd name="T105" fmla="*/ 77 h 136"/>
                  <a:gd name="T106" fmla="*/ 177 w 315"/>
                  <a:gd name="T107" fmla="*/ 63 h 136"/>
                  <a:gd name="T108" fmla="*/ 180 w 315"/>
                  <a:gd name="T109" fmla="*/ 48 h 136"/>
                  <a:gd name="T110" fmla="*/ 191 w 315"/>
                  <a:gd name="T111" fmla="*/ 39 h 136"/>
                  <a:gd name="T112" fmla="*/ 233 w 315"/>
                  <a:gd name="T113" fmla="*/ 38 h 136"/>
                  <a:gd name="T114" fmla="*/ 238 w 315"/>
                  <a:gd name="T115" fmla="*/ 39 h 136"/>
                  <a:gd name="T116" fmla="*/ 277 w 315"/>
                  <a:gd name="T117" fmla="*/ 50 h 136"/>
                  <a:gd name="T118" fmla="*/ 279 w 315"/>
                  <a:gd name="T119" fmla="*/ 51 h 136"/>
                  <a:gd name="T120" fmla="*/ 280 w 315"/>
                  <a:gd name="T121" fmla="*/ 51 h 136"/>
                  <a:gd name="T122" fmla="*/ 285 w 315"/>
                  <a:gd name="T123" fmla="*/ 58 h 136"/>
                  <a:gd name="T124" fmla="*/ 288 w 315"/>
                  <a:gd name="T125" fmla="*/ 64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15" h="136">
                    <a:moveTo>
                      <a:pt x="309" y="47"/>
                    </a:moveTo>
                    <a:cubicBezTo>
                      <a:pt x="291" y="41"/>
                      <a:pt x="291" y="41"/>
                      <a:pt x="291" y="41"/>
                    </a:cubicBezTo>
                    <a:cubicBezTo>
                      <a:pt x="290" y="40"/>
                      <a:pt x="289" y="40"/>
                      <a:pt x="289" y="40"/>
                    </a:cubicBezTo>
                    <a:cubicBezTo>
                      <a:pt x="287" y="39"/>
                      <a:pt x="287" y="39"/>
                      <a:pt x="287" y="39"/>
                    </a:cubicBezTo>
                    <a:cubicBezTo>
                      <a:pt x="287" y="39"/>
                      <a:pt x="280" y="36"/>
                      <a:pt x="271" y="33"/>
                    </a:cubicBezTo>
                    <a:cubicBezTo>
                      <a:pt x="262" y="30"/>
                      <a:pt x="250" y="26"/>
                      <a:pt x="240" y="25"/>
                    </a:cubicBezTo>
                    <a:cubicBezTo>
                      <a:pt x="238" y="25"/>
                      <a:pt x="236" y="24"/>
                      <a:pt x="234" y="24"/>
                    </a:cubicBezTo>
                    <a:cubicBezTo>
                      <a:pt x="224" y="24"/>
                      <a:pt x="213" y="23"/>
                      <a:pt x="203" y="24"/>
                    </a:cubicBezTo>
                    <a:cubicBezTo>
                      <a:pt x="198" y="24"/>
                      <a:pt x="193" y="25"/>
                      <a:pt x="188" y="26"/>
                    </a:cubicBezTo>
                    <a:cubicBezTo>
                      <a:pt x="184" y="27"/>
                      <a:pt x="180" y="28"/>
                      <a:pt x="177" y="30"/>
                    </a:cubicBezTo>
                    <a:cubicBezTo>
                      <a:pt x="177" y="31"/>
                      <a:pt x="177" y="31"/>
                      <a:pt x="177" y="31"/>
                    </a:cubicBezTo>
                    <a:cubicBezTo>
                      <a:pt x="176" y="30"/>
                      <a:pt x="176" y="30"/>
                      <a:pt x="175" y="30"/>
                    </a:cubicBezTo>
                    <a:cubicBezTo>
                      <a:pt x="141" y="25"/>
                      <a:pt x="141" y="25"/>
                      <a:pt x="141" y="25"/>
                    </a:cubicBezTo>
                    <a:cubicBezTo>
                      <a:pt x="140" y="25"/>
                      <a:pt x="139" y="25"/>
                      <a:pt x="138" y="25"/>
                    </a:cubicBezTo>
                    <a:cubicBezTo>
                      <a:pt x="138" y="25"/>
                      <a:pt x="138" y="25"/>
                      <a:pt x="138" y="25"/>
                    </a:cubicBezTo>
                    <a:cubicBezTo>
                      <a:pt x="135" y="21"/>
                      <a:pt x="132" y="19"/>
                      <a:pt x="128" y="17"/>
                    </a:cubicBezTo>
                    <a:cubicBezTo>
                      <a:pt x="124" y="15"/>
                      <a:pt x="120" y="13"/>
                      <a:pt x="115" y="11"/>
                    </a:cubicBezTo>
                    <a:cubicBezTo>
                      <a:pt x="106" y="8"/>
                      <a:pt x="95" y="5"/>
                      <a:pt x="85" y="3"/>
                    </a:cubicBezTo>
                    <a:cubicBezTo>
                      <a:pt x="83" y="2"/>
                      <a:pt x="81" y="2"/>
                      <a:pt x="79" y="2"/>
                    </a:cubicBezTo>
                    <a:cubicBezTo>
                      <a:pt x="69" y="0"/>
                      <a:pt x="56" y="1"/>
                      <a:pt x="47" y="1"/>
                    </a:cubicBezTo>
                    <a:cubicBezTo>
                      <a:pt x="37" y="2"/>
                      <a:pt x="30" y="3"/>
                      <a:pt x="30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7" y="3"/>
                      <a:pt x="27" y="3"/>
                      <a:pt x="2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3" y="4"/>
                      <a:pt x="0" y="7"/>
                      <a:pt x="0" y="12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4"/>
                      <a:pt x="4" y="28"/>
                      <a:pt x="8" y="27"/>
                    </a:cubicBezTo>
                    <a:cubicBezTo>
                      <a:pt x="8" y="28"/>
                      <a:pt x="8" y="29"/>
                      <a:pt x="8" y="29"/>
                    </a:cubicBezTo>
                    <a:cubicBezTo>
                      <a:pt x="8" y="31"/>
                      <a:pt x="9" y="33"/>
                      <a:pt x="9" y="35"/>
                    </a:cubicBezTo>
                    <a:cubicBezTo>
                      <a:pt x="9" y="40"/>
                      <a:pt x="10" y="45"/>
                      <a:pt x="10" y="51"/>
                    </a:cubicBezTo>
                    <a:cubicBezTo>
                      <a:pt x="11" y="62"/>
                      <a:pt x="13" y="75"/>
                      <a:pt x="15" y="82"/>
                    </a:cubicBezTo>
                    <a:cubicBezTo>
                      <a:pt x="16" y="85"/>
                      <a:pt x="16" y="87"/>
                      <a:pt x="17" y="88"/>
                    </a:cubicBezTo>
                    <a:cubicBezTo>
                      <a:pt x="19" y="92"/>
                      <a:pt x="22" y="95"/>
                      <a:pt x="25" y="98"/>
                    </a:cubicBezTo>
                    <a:cubicBezTo>
                      <a:pt x="29" y="100"/>
                      <a:pt x="32" y="102"/>
                      <a:pt x="37" y="104"/>
                    </a:cubicBezTo>
                    <a:cubicBezTo>
                      <a:pt x="45" y="107"/>
                      <a:pt x="55" y="110"/>
                      <a:pt x="64" y="111"/>
                    </a:cubicBezTo>
                    <a:cubicBezTo>
                      <a:pt x="83" y="114"/>
                      <a:pt x="99" y="111"/>
                      <a:pt x="110" y="103"/>
                    </a:cubicBezTo>
                    <a:cubicBezTo>
                      <a:pt x="112" y="101"/>
                      <a:pt x="114" y="99"/>
                      <a:pt x="116" y="96"/>
                    </a:cubicBezTo>
                    <a:cubicBezTo>
                      <a:pt x="118" y="94"/>
                      <a:pt x="121" y="91"/>
                      <a:pt x="123" y="88"/>
                    </a:cubicBezTo>
                    <a:cubicBezTo>
                      <a:pt x="128" y="83"/>
                      <a:pt x="132" y="76"/>
                      <a:pt x="136" y="71"/>
                    </a:cubicBezTo>
                    <a:cubicBezTo>
                      <a:pt x="138" y="67"/>
                      <a:pt x="140" y="64"/>
                      <a:pt x="141" y="62"/>
                    </a:cubicBezTo>
                    <a:cubicBezTo>
                      <a:pt x="143" y="59"/>
                      <a:pt x="143" y="56"/>
                      <a:pt x="144" y="53"/>
                    </a:cubicBezTo>
                    <a:cubicBezTo>
                      <a:pt x="144" y="52"/>
                      <a:pt x="144" y="52"/>
                      <a:pt x="144" y="51"/>
                    </a:cubicBezTo>
                    <a:cubicBezTo>
                      <a:pt x="144" y="51"/>
                      <a:pt x="144" y="51"/>
                      <a:pt x="144" y="51"/>
                    </a:cubicBezTo>
                    <a:cubicBezTo>
                      <a:pt x="147" y="48"/>
                      <a:pt x="151" y="47"/>
                      <a:pt x="155" y="48"/>
                    </a:cubicBezTo>
                    <a:cubicBezTo>
                      <a:pt x="159" y="48"/>
                      <a:pt x="162" y="50"/>
                      <a:pt x="164" y="54"/>
                    </a:cubicBezTo>
                    <a:cubicBezTo>
                      <a:pt x="164" y="54"/>
                      <a:pt x="164" y="55"/>
                      <a:pt x="164" y="56"/>
                    </a:cubicBezTo>
                    <a:cubicBezTo>
                      <a:pt x="163" y="59"/>
                      <a:pt x="163" y="62"/>
                      <a:pt x="164" y="65"/>
                    </a:cubicBezTo>
                    <a:cubicBezTo>
                      <a:pt x="164" y="68"/>
                      <a:pt x="165" y="71"/>
                      <a:pt x="166" y="76"/>
                    </a:cubicBezTo>
                    <a:cubicBezTo>
                      <a:pt x="168" y="82"/>
                      <a:pt x="171" y="89"/>
                      <a:pt x="174" y="96"/>
                    </a:cubicBezTo>
                    <a:cubicBezTo>
                      <a:pt x="175" y="99"/>
                      <a:pt x="177" y="102"/>
                      <a:pt x="178" y="105"/>
                    </a:cubicBezTo>
                    <a:cubicBezTo>
                      <a:pt x="180" y="108"/>
                      <a:pt x="181" y="111"/>
                      <a:pt x="183" y="113"/>
                    </a:cubicBezTo>
                    <a:cubicBezTo>
                      <a:pt x="191" y="124"/>
                      <a:pt x="205" y="131"/>
                      <a:pt x="224" y="134"/>
                    </a:cubicBezTo>
                    <a:cubicBezTo>
                      <a:pt x="233" y="135"/>
                      <a:pt x="243" y="136"/>
                      <a:pt x="252" y="135"/>
                    </a:cubicBezTo>
                    <a:cubicBezTo>
                      <a:pt x="257" y="134"/>
                      <a:pt x="261" y="133"/>
                      <a:pt x="265" y="132"/>
                    </a:cubicBezTo>
                    <a:cubicBezTo>
                      <a:pt x="269" y="131"/>
                      <a:pt x="273" y="129"/>
                      <a:pt x="275" y="125"/>
                    </a:cubicBezTo>
                    <a:cubicBezTo>
                      <a:pt x="277" y="124"/>
                      <a:pt x="278" y="122"/>
                      <a:pt x="279" y="120"/>
                    </a:cubicBezTo>
                    <a:cubicBezTo>
                      <a:pt x="283" y="113"/>
                      <a:pt x="288" y="102"/>
                      <a:pt x="293" y="91"/>
                    </a:cubicBezTo>
                    <a:cubicBezTo>
                      <a:pt x="295" y="86"/>
                      <a:pt x="297" y="81"/>
                      <a:pt x="298" y="77"/>
                    </a:cubicBezTo>
                    <a:cubicBezTo>
                      <a:pt x="299" y="74"/>
                      <a:pt x="300" y="73"/>
                      <a:pt x="300" y="71"/>
                    </a:cubicBezTo>
                    <a:cubicBezTo>
                      <a:pt x="300" y="70"/>
                      <a:pt x="301" y="70"/>
                      <a:pt x="301" y="69"/>
                    </a:cubicBezTo>
                    <a:cubicBezTo>
                      <a:pt x="305" y="70"/>
                      <a:pt x="309" y="68"/>
                      <a:pt x="310" y="64"/>
                    </a:cubicBezTo>
                    <a:cubicBezTo>
                      <a:pt x="313" y="56"/>
                      <a:pt x="313" y="56"/>
                      <a:pt x="313" y="56"/>
                    </a:cubicBezTo>
                    <a:cubicBezTo>
                      <a:pt x="315" y="52"/>
                      <a:pt x="312" y="48"/>
                      <a:pt x="309" y="47"/>
                    </a:cubicBezTo>
                    <a:close/>
                    <a:moveTo>
                      <a:pt x="129" y="56"/>
                    </a:moveTo>
                    <a:cubicBezTo>
                      <a:pt x="128" y="57"/>
                      <a:pt x="127" y="59"/>
                      <a:pt x="126" y="61"/>
                    </a:cubicBezTo>
                    <a:cubicBezTo>
                      <a:pt x="124" y="63"/>
                      <a:pt x="123" y="66"/>
                      <a:pt x="121" y="68"/>
                    </a:cubicBezTo>
                    <a:cubicBezTo>
                      <a:pt x="117" y="74"/>
                      <a:pt x="112" y="80"/>
                      <a:pt x="108" y="85"/>
                    </a:cubicBezTo>
                    <a:cubicBezTo>
                      <a:pt x="105" y="88"/>
                      <a:pt x="103" y="90"/>
                      <a:pt x="101" y="91"/>
                    </a:cubicBezTo>
                    <a:cubicBezTo>
                      <a:pt x="94" y="97"/>
                      <a:pt x="82" y="100"/>
                      <a:pt x="66" y="97"/>
                    </a:cubicBezTo>
                    <a:cubicBezTo>
                      <a:pt x="60" y="96"/>
                      <a:pt x="54" y="95"/>
                      <a:pt x="48" y="93"/>
                    </a:cubicBezTo>
                    <a:cubicBezTo>
                      <a:pt x="42" y="91"/>
                      <a:pt x="36" y="89"/>
                      <a:pt x="33" y="86"/>
                    </a:cubicBezTo>
                    <a:cubicBezTo>
                      <a:pt x="31" y="85"/>
                      <a:pt x="30" y="83"/>
                      <a:pt x="30" y="83"/>
                    </a:cubicBezTo>
                    <a:cubicBezTo>
                      <a:pt x="30" y="82"/>
                      <a:pt x="29" y="81"/>
                      <a:pt x="29" y="80"/>
                    </a:cubicBezTo>
                    <a:cubicBezTo>
                      <a:pt x="29" y="78"/>
                      <a:pt x="28" y="76"/>
                      <a:pt x="28" y="74"/>
                    </a:cubicBezTo>
                    <a:cubicBezTo>
                      <a:pt x="27" y="70"/>
                      <a:pt x="26" y="64"/>
                      <a:pt x="25" y="59"/>
                    </a:cubicBezTo>
                    <a:cubicBezTo>
                      <a:pt x="24" y="48"/>
                      <a:pt x="23" y="36"/>
                      <a:pt x="22" y="30"/>
                    </a:cubicBezTo>
                    <a:cubicBezTo>
                      <a:pt x="22" y="28"/>
                      <a:pt x="22" y="27"/>
                      <a:pt x="22" y="26"/>
                    </a:cubicBezTo>
                    <a:cubicBezTo>
                      <a:pt x="22" y="26"/>
                      <a:pt x="23" y="26"/>
                      <a:pt x="23" y="25"/>
                    </a:cubicBezTo>
                    <a:cubicBezTo>
                      <a:pt x="24" y="24"/>
                      <a:pt x="25" y="23"/>
                      <a:pt x="26" y="22"/>
                    </a:cubicBezTo>
                    <a:cubicBezTo>
                      <a:pt x="29" y="19"/>
                      <a:pt x="31" y="17"/>
                      <a:pt x="33" y="16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5" y="16"/>
                      <a:pt x="35" y="16"/>
                      <a:pt x="36" y="16"/>
                    </a:cubicBezTo>
                    <a:cubicBezTo>
                      <a:pt x="39" y="16"/>
                      <a:pt x="43" y="15"/>
                      <a:pt x="48" y="15"/>
                    </a:cubicBezTo>
                    <a:cubicBezTo>
                      <a:pt x="57" y="15"/>
                      <a:pt x="68" y="14"/>
                      <a:pt x="77" y="16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9" y="16"/>
                      <a:pt x="80" y="16"/>
                      <a:pt x="82" y="16"/>
                    </a:cubicBezTo>
                    <a:cubicBezTo>
                      <a:pt x="89" y="18"/>
                      <a:pt x="97" y="20"/>
                      <a:pt x="104" y="22"/>
                    </a:cubicBezTo>
                    <a:cubicBezTo>
                      <a:pt x="111" y="24"/>
                      <a:pt x="117" y="27"/>
                      <a:pt x="122" y="29"/>
                    </a:cubicBezTo>
                    <a:cubicBezTo>
                      <a:pt x="125" y="31"/>
                      <a:pt x="126" y="32"/>
                      <a:pt x="127" y="33"/>
                    </a:cubicBezTo>
                    <a:cubicBezTo>
                      <a:pt x="128" y="35"/>
                      <a:pt x="129" y="38"/>
                      <a:pt x="130" y="41"/>
                    </a:cubicBezTo>
                    <a:cubicBezTo>
                      <a:pt x="131" y="44"/>
                      <a:pt x="131" y="48"/>
                      <a:pt x="130" y="51"/>
                    </a:cubicBezTo>
                    <a:cubicBezTo>
                      <a:pt x="130" y="53"/>
                      <a:pt x="129" y="55"/>
                      <a:pt x="129" y="56"/>
                    </a:cubicBezTo>
                    <a:close/>
                    <a:moveTo>
                      <a:pt x="287" y="67"/>
                    </a:moveTo>
                    <a:cubicBezTo>
                      <a:pt x="285" y="73"/>
                      <a:pt x="280" y="84"/>
                      <a:pt x="276" y="95"/>
                    </a:cubicBezTo>
                    <a:cubicBezTo>
                      <a:pt x="274" y="100"/>
                      <a:pt x="271" y="105"/>
                      <a:pt x="269" y="109"/>
                    </a:cubicBezTo>
                    <a:cubicBezTo>
                      <a:pt x="268" y="111"/>
                      <a:pt x="267" y="112"/>
                      <a:pt x="267" y="114"/>
                    </a:cubicBezTo>
                    <a:cubicBezTo>
                      <a:pt x="266" y="115"/>
                      <a:pt x="265" y="116"/>
                      <a:pt x="265" y="116"/>
                    </a:cubicBezTo>
                    <a:cubicBezTo>
                      <a:pt x="264" y="117"/>
                      <a:pt x="263" y="118"/>
                      <a:pt x="261" y="119"/>
                    </a:cubicBezTo>
                    <a:cubicBezTo>
                      <a:pt x="257" y="120"/>
                      <a:pt x="251" y="121"/>
                      <a:pt x="245" y="121"/>
                    </a:cubicBezTo>
                    <a:cubicBezTo>
                      <a:pt x="239" y="121"/>
                      <a:pt x="232" y="121"/>
                      <a:pt x="226" y="120"/>
                    </a:cubicBezTo>
                    <a:cubicBezTo>
                      <a:pt x="210" y="118"/>
                      <a:pt x="199" y="112"/>
                      <a:pt x="194" y="105"/>
                    </a:cubicBezTo>
                    <a:cubicBezTo>
                      <a:pt x="193" y="103"/>
                      <a:pt x="191" y="100"/>
                      <a:pt x="189" y="96"/>
                    </a:cubicBezTo>
                    <a:cubicBezTo>
                      <a:pt x="187" y="91"/>
                      <a:pt x="184" y="84"/>
                      <a:pt x="182" y="77"/>
                    </a:cubicBezTo>
                    <a:cubicBezTo>
                      <a:pt x="180" y="74"/>
                      <a:pt x="179" y="71"/>
                      <a:pt x="179" y="69"/>
                    </a:cubicBezTo>
                    <a:cubicBezTo>
                      <a:pt x="178" y="66"/>
                      <a:pt x="178" y="64"/>
                      <a:pt x="177" y="63"/>
                    </a:cubicBezTo>
                    <a:cubicBezTo>
                      <a:pt x="177" y="62"/>
                      <a:pt x="177" y="60"/>
                      <a:pt x="177" y="58"/>
                    </a:cubicBezTo>
                    <a:cubicBezTo>
                      <a:pt x="178" y="55"/>
                      <a:pt x="179" y="51"/>
                      <a:pt x="180" y="48"/>
                    </a:cubicBezTo>
                    <a:cubicBezTo>
                      <a:pt x="182" y="45"/>
                      <a:pt x="184" y="43"/>
                      <a:pt x="185" y="42"/>
                    </a:cubicBezTo>
                    <a:cubicBezTo>
                      <a:pt x="186" y="41"/>
                      <a:pt x="188" y="40"/>
                      <a:pt x="191" y="39"/>
                    </a:cubicBezTo>
                    <a:cubicBezTo>
                      <a:pt x="196" y="38"/>
                      <a:pt x="203" y="38"/>
                      <a:pt x="211" y="38"/>
                    </a:cubicBezTo>
                    <a:cubicBezTo>
                      <a:pt x="218" y="37"/>
                      <a:pt x="226" y="38"/>
                      <a:pt x="233" y="38"/>
                    </a:cubicBezTo>
                    <a:cubicBezTo>
                      <a:pt x="235" y="38"/>
                      <a:pt x="236" y="38"/>
                      <a:pt x="238" y="39"/>
                    </a:cubicBezTo>
                    <a:cubicBezTo>
                      <a:pt x="238" y="39"/>
                      <a:pt x="238" y="39"/>
                      <a:pt x="238" y="39"/>
                    </a:cubicBezTo>
                    <a:cubicBezTo>
                      <a:pt x="247" y="40"/>
                      <a:pt x="258" y="43"/>
                      <a:pt x="267" y="46"/>
                    </a:cubicBezTo>
                    <a:cubicBezTo>
                      <a:pt x="271" y="48"/>
                      <a:pt x="275" y="49"/>
                      <a:pt x="277" y="50"/>
                    </a:cubicBezTo>
                    <a:cubicBezTo>
                      <a:pt x="278" y="51"/>
                      <a:pt x="279" y="51"/>
                      <a:pt x="279" y="51"/>
                    </a:cubicBezTo>
                    <a:cubicBezTo>
                      <a:pt x="279" y="51"/>
                      <a:pt x="279" y="51"/>
                      <a:pt x="279" y="51"/>
                    </a:cubicBezTo>
                    <a:cubicBezTo>
                      <a:pt x="279" y="51"/>
                      <a:pt x="279" y="51"/>
                      <a:pt x="279" y="51"/>
                    </a:cubicBezTo>
                    <a:cubicBezTo>
                      <a:pt x="280" y="51"/>
                      <a:pt x="280" y="51"/>
                      <a:pt x="280" y="51"/>
                    </a:cubicBezTo>
                    <a:cubicBezTo>
                      <a:pt x="280" y="52"/>
                      <a:pt x="280" y="52"/>
                      <a:pt x="280" y="52"/>
                    </a:cubicBezTo>
                    <a:cubicBezTo>
                      <a:pt x="281" y="53"/>
                      <a:pt x="284" y="56"/>
                      <a:pt x="285" y="58"/>
                    </a:cubicBezTo>
                    <a:cubicBezTo>
                      <a:pt x="286" y="60"/>
                      <a:pt x="287" y="61"/>
                      <a:pt x="287" y="62"/>
                    </a:cubicBezTo>
                    <a:cubicBezTo>
                      <a:pt x="288" y="64"/>
                      <a:pt x="288" y="64"/>
                      <a:pt x="288" y="64"/>
                    </a:cubicBezTo>
                    <a:cubicBezTo>
                      <a:pt x="288" y="64"/>
                      <a:pt x="287" y="66"/>
                      <a:pt x="287" y="67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4" name="Freeform 632"/>
              <p:cNvSpPr>
                <a:spLocks noEditPoints="1"/>
              </p:cNvSpPr>
              <p:nvPr/>
            </p:nvSpPr>
            <p:spPr bwMode="auto">
              <a:xfrm>
                <a:off x="3544888" y="3716338"/>
                <a:ext cx="323850" cy="147638"/>
              </a:xfrm>
              <a:custGeom>
                <a:avLst/>
                <a:gdLst>
                  <a:gd name="T0" fmla="*/ 247 w 326"/>
                  <a:gd name="T1" fmla="*/ 24 h 148"/>
                  <a:gd name="T2" fmla="*/ 182 w 326"/>
                  <a:gd name="T3" fmla="*/ 29 h 148"/>
                  <a:gd name="T4" fmla="*/ 123 w 326"/>
                  <a:gd name="T5" fmla="*/ 11 h 148"/>
                  <a:gd name="T6" fmla="*/ 35 w 326"/>
                  <a:gd name="T7" fmla="*/ 2 h 148"/>
                  <a:gd name="T8" fmla="*/ 34 w 326"/>
                  <a:gd name="T9" fmla="*/ 9 h 148"/>
                  <a:gd name="T10" fmla="*/ 14 w 326"/>
                  <a:gd name="T11" fmla="*/ 33 h 148"/>
                  <a:gd name="T12" fmla="*/ 17 w 326"/>
                  <a:gd name="T13" fmla="*/ 97 h 148"/>
                  <a:gd name="T14" fmla="*/ 147 w 326"/>
                  <a:gd name="T15" fmla="*/ 81 h 148"/>
                  <a:gd name="T16" fmla="*/ 160 w 326"/>
                  <a:gd name="T17" fmla="*/ 60 h 148"/>
                  <a:gd name="T18" fmla="*/ 174 w 326"/>
                  <a:gd name="T19" fmla="*/ 104 h 148"/>
                  <a:gd name="T20" fmla="*/ 273 w 326"/>
                  <a:gd name="T21" fmla="*/ 144 h 148"/>
                  <a:gd name="T22" fmla="*/ 307 w 326"/>
                  <a:gd name="T23" fmla="*/ 75 h 148"/>
                  <a:gd name="T24" fmla="*/ 313 w 326"/>
                  <a:gd name="T25" fmla="*/ 59 h 148"/>
                  <a:gd name="T26" fmla="*/ 300 w 326"/>
                  <a:gd name="T27" fmla="*/ 75 h 148"/>
                  <a:gd name="T28" fmla="*/ 269 w 326"/>
                  <a:gd name="T29" fmla="*/ 132 h 148"/>
                  <a:gd name="T30" fmla="*/ 176 w 326"/>
                  <a:gd name="T31" fmla="*/ 70 h 148"/>
                  <a:gd name="T32" fmla="*/ 144 w 326"/>
                  <a:gd name="T33" fmla="*/ 50 h 148"/>
                  <a:gd name="T34" fmla="*/ 83 w 326"/>
                  <a:gd name="T35" fmla="*/ 111 h 148"/>
                  <a:gd name="T36" fmla="*/ 21 w 326"/>
                  <a:gd name="T37" fmla="*/ 41 h 148"/>
                  <a:gd name="T38" fmla="*/ 13 w 326"/>
                  <a:gd name="T39" fmla="*/ 17 h 148"/>
                  <a:gd name="T40" fmla="*/ 32 w 326"/>
                  <a:gd name="T41" fmla="*/ 15 h 148"/>
                  <a:gd name="T42" fmla="*/ 119 w 326"/>
                  <a:gd name="T43" fmla="*/ 24 h 148"/>
                  <a:gd name="T44" fmla="*/ 146 w 326"/>
                  <a:gd name="T45" fmla="*/ 38 h 148"/>
                  <a:gd name="T46" fmla="*/ 240 w 326"/>
                  <a:gd name="T47" fmla="*/ 37 h 148"/>
                  <a:gd name="T48" fmla="*/ 293 w 326"/>
                  <a:gd name="T49" fmla="*/ 46 h 148"/>
                  <a:gd name="T50" fmla="*/ 128 w 326"/>
                  <a:gd name="T51" fmla="*/ 61 h 148"/>
                  <a:gd name="T52" fmla="*/ 48 w 326"/>
                  <a:gd name="T53" fmla="*/ 90 h 148"/>
                  <a:gd name="T54" fmla="*/ 37 w 326"/>
                  <a:gd name="T55" fmla="*/ 88 h 148"/>
                  <a:gd name="T56" fmla="*/ 35 w 326"/>
                  <a:gd name="T57" fmla="*/ 35 h 148"/>
                  <a:gd name="T58" fmla="*/ 29 w 326"/>
                  <a:gd name="T59" fmla="*/ 33 h 148"/>
                  <a:gd name="T60" fmla="*/ 28 w 326"/>
                  <a:gd name="T61" fmla="*/ 32 h 148"/>
                  <a:gd name="T62" fmla="*/ 29 w 326"/>
                  <a:gd name="T63" fmla="*/ 33 h 148"/>
                  <a:gd name="T64" fmla="*/ 37 w 326"/>
                  <a:gd name="T65" fmla="*/ 32 h 148"/>
                  <a:gd name="T66" fmla="*/ 43 w 326"/>
                  <a:gd name="T67" fmla="*/ 29 h 148"/>
                  <a:gd name="T68" fmla="*/ 127 w 326"/>
                  <a:gd name="T69" fmla="*/ 43 h 148"/>
                  <a:gd name="T70" fmla="*/ 130 w 326"/>
                  <a:gd name="T71" fmla="*/ 56 h 148"/>
                  <a:gd name="T72" fmla="*/ 141 w 326"/>
                  <a:gd name="T73" fmla="*/ 40 h 148"/>
                  <a:gd name="T74" fmla="*/ 53 w 326"/>
                  <a:gd name="T75" fmla="*/ 14 h 148"/>
                  <a:gd name="T76" fmla="*/ 28 w 326"/>
                  <a:gd name="T77" fmla="*/ 23 h 148"/>
                  <a:gd name="T78" fmla="*/ 22 w 326"/>
                  <a:gd name="T79" fmla="*/ 32 h 148"/>
                  <a:gd name="T80" fmla="*/ 30 w 326"/>
                  <a:gd name="T81" fmla="*/ 91 h 148"/>
                  <a:gd name="T82" fmla="*/ 119 w 326"/>
                  <a:gd name="T83" fmla="*/ 95 h 148"/>
                  <a:gd name="T84" fmla="*/ 269 w 326"/>
                  <a:gd name="T85" fmla="*/ 112 h 148"/>
                  <a:gd name="T86" fmla="*/ 266 w 326"/>
                  <a:gd name="T87" fmla="*/ 118 h 148"/>
                  <a:gd name="T88" fmla="*/ 264 w 326"/>
                  <a:gd name="T89" fmla="*/ 119 h 148"/>
                  <a:gd name="T90" fmla="*/ 194 w 326"/>
                  <a:gd name="T91" fmla="*/ 81 h 148"/>
                  <a:gd name="T92" fmla="*/ 193 w 326"/>
                  <a:gd name="T93" fmla="*/ 49 h 148"/>
                  <a:gd name="T94" fmla="*/ 217 w 326"/>
                  <a:gd name="T95" fmla="*/ 50 h 148"/>
                  <a:gd name="T96" fmla="*/ 279 w 326"/>
                  <a:gd name="T97" fmla="*/ 56 h 148"/>
                  <a:gd name="T98" fmla="*/ 287 w 326"/>
                  <a:gd name="T99" fmla="*/ 71 h 148"/>
                  <a:gd name="T100" fmla="*/ 287 w 326"/>
                  <a:gd name="T101" fmla="*/ 70 h 148"/>
                  <a:gd name="T102" fmla="*/ 287 w 326"/>
                  <a:gd name="T103" fmla="*/ 68 h 148"/>
                  <a:gd name="T104" fmla="*/ 291 w 326"/>
                  <a:gd name="T105" fmla="*/ 64 h 148"/>
                  <a:gd name="T106" fmla="*/ 286 w 326"/>
                  <a:gd name="T107" fmla="*/ 71 h 148"/>
                  <a:gd name="T108" fmla="*/ 300 w 326"/>
                  <a:gd name="T109" fmla="*/ 71 h 148"/>
                  <a:gd name="T110" fmla="*/ 287 w 326"/>
                  <a:gd name="T111" fmla="*/ 51 h 148"/>
                  <a:gd name="T112" fmla="*/ 240 w 326"/>
                  <a:gd name="T113" fmla="*/ 38 h 148"/>
                  <a:gd name="T114" fmla="*/ 177 w 326"/>
                  <a:gd name="T115" fmla="*/ 63 h 148"/>
                  <a:gd name="T116" fmla="*/ 195 w 326"/>
                  <a:gd name="T117" fmla="*/ 115 h 148"/>
                  <a:gd name="T118" fmla="*/ 276 w 326"/>
                  <a:gd name="T119" fmla="*/ 12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26" h="148">
                    <a:moveTo>
                      <a:pt x="315" y="53"/>
                    </a:moveTo>
                    <a:cubicBezTo>
                      <a:pt x="317" y="47"/>
                      <a:pt x="317" y="47"/>
                      <a:pt x="317" y="47"/>
                    </a:cubicBezTo>
                    <a:cubicBezTo>
                      <a:pt x="299" y="40"/>
                      <a:pt x="299" y="40"/>
                      <a:pt x="299" y="40"/>
                    </a:cubicBezTo>
                    <a:cubicBezTo>
                      <a:pt x="299" y="40"/>
                      <a:pt x="299" y="40"/>
                      <a:pt x="299" y="40"/>
                    </a:cubicBezTo>
                    <a:cubicBezTo>
                      <a:pt x="298" y="40"/>
                      <a:pt x="296" y="40"/>
                      <a:pt x="295" y="39"/>
                    </a:cubicBezTo>
                    <a:cubicBezTo>
                      <a:pt x="295" y="46"/>
                      <a:pt x="295" y="46"/>
                      <a:pt x="295" y="46"/>
                    </a:cubicBezTo>
                    <a:cubicBezTo>
                      <a:pt x="297" y="40"/>
                      <a:pt x="297" y="40"/>
                      <a:pt x="297" y="40"/>
                    </a:cubicBezTo>
                    <a:cubicBezTo>
                      <a:pt x="296" y="39"/>
                      <a:pt x="296" y="39"/>
                      <a:pt x="296" y="39"/>
                    </a:cubicBezTo>
                    <a:cubicBezTo>
                      <a:pt x="293" y="45"/>
                      <a:pt x="293" y="45"/>
                      <a:pt x="293" y="45"/>
                    </a:cubicBezTo>
                    <a:cubicBezTo>
                      <a:pt x="296" y="40"/>
                      <a:pt x="296" y="40"/>
                      <a:pt x="296" y="40"/>
                    </a:cubicBezTo>
                    <a:cubicBezTo>
                      <a:pt x="296" y="39"/>
                      <a:pt x="296" y="39"/>
                      <a:pt x="296" y="39"/>
                    </a:cubicBezTo>
                    <a:cubicBezTo>
                      <a:pt x="295" y="39"/>
                      <a:pt x="295" y="39"/>
                      <a:pt x="295" y="39"/>
                    </a:cubicBezTo>
                    <a:cubicBezTo>
                      <a:pt x="294" y="38"/>
                      <a:pt x="288" y="36"/>
                      <a:pt x="279" y="33"/>
                    </a:cubicBezTo>
                    <a:cubicBezTo>
                      <a:pt x="270" y="30"/>
                      <a:pt x="258" y="26"/>
                      <a:pt x="247" y="24"/>
                    </a:cubicBezTo>
                    <a:cubicBezTo>
                      <a:pt x="247" y="24"/>
                      <a:pt x="247" y="24"/>
                      <a:pt x="247" y="24"/>
                    </a:cubicBezTo>
                    <a:cubicBezTo>
                      <a:pt x="247" y="24"/>
                      <a:pt x="247" y="24"/>
                      <a:pt x="247" y="24"/>
                    </a:cubicBezTo>
                    <a:cubicBezTo>
                      <a:pt x="245" y="24"/>
                      <a:pt x="243" y="24"/>
                      <a:pt x="241" y="24"/>
                    </a:cubicBezTo>
                    <a:cubicBezTo>
                      <a:pt x="241" y="24"/>
                      <a:pt x="241" y="24"/>
                      <a:pt x="241" y="24"/>
                    </a:cubicBezTo>
                    <a:cubicBezTo>
                      <a:pt x="234" y="23"/>
                      <a:pt x="228" y="23"/>
                      <a:pt x="221" y="23"/>
                    </a:cubicBezTo>
                    <a:cubicBezTo>
                      <a:pt x="217" y="23"/>
                      <a:pt x="212" y="23"/>
                      <a:pt x="208" y="23"/>
                    </a:cubicBezTo>
                    <a:cubicBezTo>
                      <a:pt x="208" y="23"/>
                      <a:pt x="208" y="23"/>
                      <a:pt x="208" y="23"/>
                    </a:cubicBezTo>
                    <a:cubicBezTo>
                      <a:pt x="203" y="24"/>
                      <a:pt x="198" y="24"/>
                      <a:pt x="193" y="25"/>
                    </a:cubicBezTo>
                    <a:cubicBezTo>
                      <a:pt x="193" y="25"/>
                      <a:pt x="193" y="25"/>
                      <a:pt x="193" y="25"/>
                    </a:cubicBezTo>
                    <a:cubicBezTo>
                      <a:pt x="193" y="25"/>
                      <a:pt x="193" y="25"/>
                      <a:pt x="193" y="25"/>
                    </a:cubicBezTo>
                    <a:cubicBezTo>
                      <a:pt x="188" y="26"/>
                      <a:pt x="184" y="28"/>
                      <a:pt x="179" y="31"/>
                    </a:cubicBezTo>
                    <a:cubicBezTo>
                      <a:pt x="179" y="31"/>
                      <a:pt x="179" y="31"/>
                      <a:pt x="179" y="31"/>
                    </a:cubicBezTo>
                    <a:cubicBezTo>
                      <a:pt x="179" y="31"/>
                      <a:pt x="179" y="31"/>
                      <a:pt x="179" y="31"/>
                    </a:cubicBezTo>
                    <a:cubicBezTo>
                      <a:pt x="183" y="37"/>
                      <a:pt x="183" y="37"/>
                      <a:pt x="183" y="37"/>
                    </a:cubicBezTo>
                    <a:cubicBezTo>
                      <a:pt x="186" y="31"/>
                      <a:pt x="186" y="31"/>
                      <a:pt x="186" y="31"/>
                    </a:cubicBezTo>
                    <a:cubicBezTo>
                      <a:pt x="184" y="30"/>
                      <a:pt x="183" y="30"/>
                      <a:pt x="182" y="29"/>
                    </a:cubicBezTo>
                    <a:cubicBezTo>
                      <a:pt x="182" y="29"/>
                      <a:pt x="182" y="29"/>
                      <a:pt x="182" y="29"/>
                    </a:cubicBezTo>
                    <a:cubicBezTo>
                      <a:pt x="148" y="25"/>
                      <a:pt x="148" y="25"/>
                      <a:pt x="148" y="25"/>
                    </a:cubicBezTo>
                    <a:cubicBezTo>
                      <a:pt x="148" y="25"/>
                      <a:pt x="148" y="25"/>
                      <a:pt x="148" y="25"/>
                    </a:cubicBezTo>
                    <a:cubicBezTo>
                      <a:pt x="147" y="25"/>
                      <a:pt x="146" y="24"/>
                      <a:pt x="146" y="24"/>
                    </a:cubicBezTo>
                    <a:cubicBezTo>
                      <a:pt x="145" y="24"/>
                      <a:pt x="144" y="25"/>
                      <a:pt x="143" y="25"/>
                    </a:cubicBezTo>
                    <a:cubicBezTo>
                      <a:pt x="144" y="31"/>
                      <a:pt x="144" y="31"/>
                      <a:pt x="144" y="31"/>
                    </a:cubicBezTo>
                    <a:cubicBezTo>
                      <a:pt x="150" y="28"/>
                      <a:pt x="150" y="28"/>
                      <a:pt x="150" y="28"/>
                    </a:cubicBezTo>
                    <a:cubicBezTo>
                      <a:pt x="150" y="27"/>
                      <a:pt x="150" y="27"/>
                      <a:pt x="150" y="27"/>
                    </a:cubicBezTo>
                    <a:cubicBezTo>
                      <a:pt x="149" y="27"/>
                      <a:pt x="149" y="27"/>
                      <a:pt x="149" y="27"/>
                    </a:cubicBezTo>
                    <a:cubicBezTo>
                      <a:pt x="149" y="27"/>
                      <a:pt x="149" y="27"/>
                      <a:pt x="149" y="27"/>
                    </a:cubicBezTo>
                    <a:cubicBezTo>
                      <a:pt x="146" y="22"/>
                      <a:pt x="142" y="19"/>
                      <a:pt x="138" y="17"/>
                    </a:cubicBezTo>
                    <a:cubicBezTo>
                      <a:pt x="138" y="17"/>
                      <a:pt x="138" y="17"/>
                      <a:pt x="138" y="17"/>
                    </a:cubicBezTo>
                    <a:cubicBezTo>
                      <a:pt x="137" y="17"/>
                      <a:pt x="137" y="17"/>
                      <a:pt x="137" y="17"/>
                    </a:cubicBezTo>
                    <a:cubicBezTo>
                      <a:pt x="133" y="15"/>
                      <a:pt x="128" y="13"/>
                      <a:pt x="123" y="11"/>
                    </a:cubicBezTo>
                    <a:cubicBezTo>
                      <a:pt x="123" y="11"/>
                      <a:pt x="123" y="11"/>
                      <a:pt x="123" y="11"/>
                    </a:cubicBezTo>
                    <a:cubicBezTo>
                      <a:pt x="123" y="11"/>
                      <a:pt x="123" y="11"/>
                      <a:pt x="123" y="11"/>
                    </a:cubicBezTo>
                    <a:cubicBezTo>
                      <a:pt x="114" y="8"/>
                      <a:pt x="102" y="5"/>
                      <a:pt x="92" y="2"/>
                    </a:cubicBezTo>
                    <a:cubicBezTo>
                      <a:pt x="92" y="2"/>
                      <a:pt x="92" y="2"/>
                      <a:pt x="92" y="2"/>
                    </a:cubicBezTo>
                    <a:cubicBezTo>
                      <a:pt x="90" y="2"/>
                      <a:pt x="88" y="2"/>
                      <a:pt x="86" y="1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0" y="0"/>
                      <a:pt x="73" y="0"/>
                      <a:pt x="67" y="0"/>
                    </a:cubicBezTo>
                    <a:cubicBezTo>
                      <a:pt x="62" y="0"/>
                      <a:pt x="57" y="0"/>
                      <a:pt x="52" y="1"/>
                    </a:cubicBezTo>
                    <a:cubicBezTo>
                      <a:pt x="47" y="1"/>
                      <a:pt x="43" y="1"/>
                      <a:pt x="40" y="2"/>
                    </a:cubicBezTo>
                    <a:cubicBezTo>
                      <a:pt x="38" y="2"/>
                      <a:pt x="37" y="2"/>
                      <a:pt x="36" y="2"/>
                    </a:cubicBezTo>
                    <a:cubicBezTo>
                      <a:pt x="36" y="2"/>
                      <a:pt x="36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5" y="2"/>
                      <a:pt x="33" y="2"/>
                      <a:pt x="32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9" y="3"/>
                      <a:pt x="6" y="5"/>
                      <a:pt x="3" y="7"/>
                    </a:cubicBezTo>
                    <a:cubicBezTo>
                      <a:pt x="1" y="10"/>
                      <a:pt x="0" y="13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30"/>
                      <a:pt x="2" y="33"/>
                      <a:pt x="4" y="36"/>
                    </a:cubicBezTo>
                    <a:cubicBezTo>
                      <a:pt x="7" y="38"/>
                      <a:pt x="10" y="40"/>
                      <a:pt x="14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4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7"/>
                      <a:pt x="8" y="39"/>
                      <a:pt x="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6"/>
                      <a:pt x="9" y="52"/>
                      <a:pt x="10" y="58"/>
                    </a:cubicBezTo>
                    <a:cubicBezTo>
                      <a:pt x="10" y="58"/>
                      <a:pt x="10" y="58"/>
                      <a:pt x="10" y="58"/>
                    </a:cubicBezTo>
                    <a:cubicBezTo>
                      <a:pt x="11" y="69"/>
                      <a:pt x="13" y="82"/>
                      <a:pt x="15" y="90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2"/>
                      <a:pt x="16" y="95"/>
                      <a:pt x="17" y="97"/>
                    </a:cubicBezTo>
                    <a:cubicBezTo>
                      <a:pt x="17" y="97"/>
                      <a:pt x="17" y="97"/>
                      <a:pt x="17" y="97"/>
                    </a:cubicBezTo>
                    <a:cubicBezTo>
                      <a:pt x="17" y="97"/>
                      <a:pt x="17" y="97"/>
                      <a:pt x="17" y="97"/>
                    </a:cubicBezTo>
                    <a:cubicBezTo>
                      <a:pt x="19" y="103"/>
                      <a:pt x="24" y="106"/>
                      <a:pt x="27" y="109"/>
                    </a:cubicBezTo>
                    <a:cubicBezTo>
                      <a:pt x="27" y="109"/>
                      <a:pt x="27" y="109"/>
                      <a:pt x="27" y="109"/>
                    </a:cubicBezTo>
                    <a:cubicBezTo>
                      <a:pt x="31" y="112"/>
                      <a:pt x="36" y="114"/>
                      <a:pt x="40" y="116"/>
                    </a:cubicBezTo>
                    <a:cubicBezTo>
                      <a:pt x="49" y="120"/>
                      <a:pt x="60" y="122"/>
                      <a:pt x="69" y="124"/>
                    </a:cubicBezTo>
                    <a:cubicBezTo>
                      <a:pt x="69" y="124"/>
                      <a:pt x="69" y="124"/>
                      <a:pt x="69" y="124"/>
                    </a:cubicBezTo>
                    <a:cubicBezTo>
                      <a:pt x="74" y="124"/>
                      <a:pt x="79" y="125"/>
                      <a:pt x="83" y="125"/>
                    </a:cubicBezTo>
                    <a:cubicBezTo>
                      <a:pt x="97" y="125"/>
                      <a:pt x="110" y="121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2"/>
                      <a:pt x="125" y="109"/>
                      <a:pt x="127" y="107"/>
                    </a:cubicBezTo>
                    <a:cubicBezTo>
                      <a:pt x="127" y="107"/>
                      <a:pt x="127" y="107"/>
                      <a:pt x="127" y="107"/>
                    </a:cubicBezTo>
                    <a:cubicBezTo>
                      <a:pt x="129" y="104"/>
                      <a:pt x="132" y="101"/>
                      <a:pt x="134" y="99"/>
                    </a:cubicBezTo>
                    <a:cubicBezTo>
                      <a:pt x="134" y="98"/>
                      <a:pt x="134" y="98"/>
                      <a:pt x="134" y="98"/>
                    </a:cubicBezTo>
                    <a:cubicBezTo>
                      <a:pt x="139" y="93"/>
                      <a:pt x="144" y="86"/>
                      <a:pt x="147" y="81"/>
                    </a:cubicBezTo>
                    <a:cubicBezTo>
                      <a:pt x="147" y="81"/>
                      <a:pt x="147" y="81"/>
                      <a:pt x="147" y="81"/>
                    </a:cubicBezTo>
                    <a:cubicBezTo>
                      <a:pt x="147" y="81"/>
                      <a:pt x="147" y="81"/>
                      <a:pt x="147" y="81"/>
                    </a:cubicBezTo>
                    <a:cubicBezTo>
                      <a:pt x="150" y="77"/>
                      <a:pt x="152" y="74"/>
                      <a:pt x="153" y="71"/>
                    </a:cubicBezTo>
                    <a:cubicBezTo>
                      <a:pt x="153" y="71"/>
                      <a:pt x="153" y="71"/>
                      <a:pt x="153" y="71"/>
                    </a:cubicBezTo>
                    <a:cubicBezTo>
                      <a:pt x="153" y="71"/>
                      <a:pt x="153" y="71"/>
                      <a:pt x="153" y="71"/>
                    </a:cubicBezTo>
                    <a:cubicBezTo>
                      <a:pt x="155" y="67"/>
                      <a:pt x="156" y="63"/>
                      <a:pt x="156" y="60"/>
                    </a:cubicBezTo>
                    <a:cubicBezTo>
                      <a:pt x="156" y="60"/>
                      <a:pt x="156" y="60"/>
                      <a:pt x="156" y="60"/>
                    </a:cubicBezTo>
                    <a:cubicBezTo>
                      <a:pt x="157" y="59"/>
                      <a:pt x="157" y="58"/>
                      <a:pt x="157" y="58"/>
                    </a:cubicBezTo>
                    <a:cubicBezTo>
                      <a:pt x="150" y="57"/>
                      <a:pt x="150" y="57"/>
                      <a:pt x="150" y="57"/>
                    </a:cubicBezTo>
                    <a:cubicBezTo>
                      <a:pt x="149" y="64"/>
                      <a:pt x="149" y="64"/>
                      <a:pt x="149" y="64"/>
                    </a:cubicBezTo>
                    <a:cubicBezTo>
                      <a:pt x="150" y="64"/>
                      <a:pt x="150" y="64"/>
                      <a:pt x="150" y="64"/>
                    </a:cubicBezTo>
                    <a:cubicBezTo>
                      <a:pt x="153" y="64"/>
                      <a:pt x="153" y="64"/>
                      <a:pt x="153" y="64"/>
                    </a:cubicBezTo>
                    <a:cubicBezTo>
                      <a:pt x="155" y="62"/>
                      <a:pt x="155" y="62"/>
                      <a:pt x="155" y="62"/>
                    </a:cubicBezTo>
                    <a:cubicBezTo>
                      <a:pt x="156" y="61"/>
                      <a:pt x="158" y="60"/>
                      <a:pt x="159" y="60"/>
                    </a:cubicBezTo>
                    <a:cubicBezTo>
                      <a:pt x="160" y="60"/>
                      <a:pt x="160" y="60"/>
                      <a:pt x="160" y="60"/>
                    </a:cubicBezTo>
                    <a:cubicBezTo>
                      <a:pt x="160" y="60"/>
                      <a:pt x="160" y="60"/>
                      <a:pt x="160" y="60"/>
                    </a:cubicBezTo>
                    <a:cubicBezTo>
                      <a:pt x="162" y="60"/>
                      <a:pt x="163" y="61"/>
                      <a:pt x="164" y="63"/>
                    </a:cubicBezTo>
                    <a:cubicBezTo>
                      <a:pt x="170" y="60"/>
                      <a:pt x="170" y="60"/>
                      <a:pt x="170" y="60"/>
                    </a:cubicBezTo>
                    <a:cubicBezTo>
                      <a:pt x="163" y="58"/>
                      <a:pt x="163" y="58"/>
                      <a:pt x="163" y="58"/>
                    </a:cubicBezTo>
                    <a:cubicBezTo>
                      <a:pt x="163" y="59"/>
                      <a:pt x="163" y="60"/>
                      <a:pt x="163" y="61"/>
                    </a:cubicBezTo>
                    <a:cubicBezTo>
                      <a:pt x="163" y="61"/>
                      <a:pt x="163" y="61"/>
                      <a:pt x="163" y="61"/>
                    </a:cubicBezTo>
                    <a:cubicBezTo>
                      <a:pt x="163" y="63"/>
                      <a:pt x="163" y="65"/>
                      <a:pt x="163" y="67"/>
                    </a:cubicBezTo>
                    <a:cubicBezTo>
                      <a:pt x="163" y="69"/>
                      <a:pt x="163" y="71"/>
                      <a:pt x="163" y="72"/>
                    </a:cubicBezTo>
                    <a:cubicBezTo>
                      <a:pt x="163" y="72"/>
                      <a:pt x="163" y="72"/>
                      <a:pt x="163" y="72"/>
                    </a:cubicBezTo>
                    <a:cubicBezTo>
                      <a:pt x="163" y="72"/>
                      <a:pt x="163" y="72"/>
                      <a:pt x="163" y="72"/>
                    </a:cubicBezTo>
                    <a:cubicBezTo>
                      <a:pt x="164" y="76"/>
                      <a:pt x="165" y="79"/>
                      <a:pt x="166" y="83"/>
                    </a:cubicBezTo>
                    <a:cubicBezTo>
                      <a:pt x="166" y="83"/>
                      <a:pt x="166" y="83"/>
                      <a:pt x="166" y="83"/>
                    </a:cubicBezTo>
                    <a:cubicBezTo>
                      <a:pt x="166" y="84"/>
                      <a:pt x="166" y="84"/>
                      <a:pt x="166" y="84"/>
                    </a:cubicBezTo>
                    <a:cubicBezTo>
                      <a:pt x="168" y="90"/>
                      <a:pt x="171" y="97"/>
                      <a:pt x="174" y="104"/>
                    </a:cubicBezTo>
                    <a:cubicBezTo>
                      <a:pt x="174" y="104"/>
                      <a:pt x="174" y="104"/>
                      <a:pt x="174" y="104"/>
                    </a:cubicBezTo>
                    <a:cubicBezTo>
                      <a:pt x="175" y="108"/>
                      <a:pt x="177" y="111"/>
                      <a:pt x="178" y="114"/>
                    </a:cubicBezTo>
                    <a:cubicBezTo>
                      <a:pt x="178" y="114"/>
                      <a:pt x="178" y="114"/>
                      <a:pt x="178" y="114"/>
                    </a:cubicBezTo>
                    <a:cubicBezTo>
                      <a:pt x="180" y="118"/>
                      <a:pt x="181" y="120"/>
                      <a:pt x="183" y="123"/>
                    </a:cubicBezTo>
                    <a:cubicBezTo>
                      <a:pt x="183" y="123"/>
                      <a:pt x="183" y="123"/>
                      <a:pt x="183" y="123"/>
                    </a:cubicBezTo>
                    <a:cubicBezTo>
                      <a:pt x="183" y="123"/>
                      <a:pt x="183" y="123"/>
                      <a:pt x="183" y="123"/>
                    </a:cubicBezTo>
                    <a:cubicBezTo>
                      <a:pt x="188" y="129"/>
                      <a:pt x="195" y="135"/>
                      <a:pt x="202" y="138"/>
                    </a:cubicBezTo>
                    <a:cubicBezTo>
                      <a:pt x="210" y="142"/>
                      <a:pt x="219" y="145"/>
                      <a:pt x="229" y="146"/>
                    </a:cubicBezTo>
                    <a:cubicBezTo>
                      <a:pt x="229" y="146"/>
                      <a:pt x="229" y="146"/>
                      <a:pt x="229" y="146"/>
                    </a:cubicBezTo>
                    <a:cubicBezTo>
                      <a:pt x="235" y="147"/>
                      <a:pt x="241" y="148"/>
                      <a:pt x="248" y="148"/>
                    </a:cubicBezTo>
                    <a:cubicBezTo>
                      <a:pt x="251" y="148"/>
                      <a:pt x="255" y="148"/>
                      <a:pt x="259" y="147"/>
                    </a:cubicBezTo>
                    <a:cubicBezTo>
                      <a:pt x="259" y="147"/>
                      <a:pt x="259" y="147"/>
                      <a:pt x="259" y="147"/>
                    </a:cubicBezTo>
                    <a:cubicBezTo>
                      <a:pt x="259" y="147"/>
                      <a:pt x="259" y="147"/>
                      <a:pt x="259" y="147"/>
                    </a:cubicBezTo>
                    <a:cubicBezTo>
                      <a:pt x="264" y="147"/>
                      <a:pt x="269" y="146"/>
                      <a:pt x="273" y="144"/>
                    </a:cubicBezTo>
                    <a:cubicBezTo>
                      <a:pt x="273" y="144"/>
                      <a:pt x="273" y="144"/>
                      <a:pt x="273" y="144"/>
                    </a:cubicBezTo>
                    <a:cubicBezTo>
                      <a:pt x="273" y="144"/>
                      <a:pt x="273" y="144"/>
                      <a:pt x="273" y="144"/>
                    </a:cubicBezTo>
                    <a:cubicBezTo>
                      <a:pt x="276" y="143"/>
                      <a:pt x="278" y="142"/>
                      <a:pt x="280" y="141"/>
                    </a:cubicBezTo>
                    <a:cubicBezTo>
                      <a:pt x="282" y="140"/>
                      <a:pt x="285" y="138"/>
                      <a:pt x="287" y="136"/>
                    </a:cubicBezTo>
                    <a:cubicBezTo>
                      <a:pt x="287" y="136"/>
                      <a:pt x="287" y="136"/>
                      <a:pt x="287" y="136"/>
                    </a:cubicBezTo>
                    <a:cubicBezTo>
                      <a:pt x="288" y="134"/>
                      <a:pt x="289" y="132"/>
                      <a:pt x="291" y="129"/>
                    </a:cubicBezTo>
                    <a:cubicBezTo>
                      <a:pt x="291" y="129"/>
                      <a:pt x="291" y="129"/>
                      <a:pt x="291" y="129"/>
                    </a:cubicBezTo>
                    <a:cubicBezTo>
                      <a:pt x="295" y="122"/>
                      <a:pt x="300" y="111"/>
                      <a:pt x="305" y="100"/>
                    </a:cubicBezTo>
                    <a:cubicBezTo>
                      <a:pt x="305" y="99"/>
                      <a:pt x="305" y="99"/>
                      <a:pt x="305" y="99"/>
                    </a:cubicBezTo>
                    <a:cubicBezTo>
                      <a:pt x="305" y="100"/>
                      <a:pt x="305" y="100"/>
                      <a:pt x="305" y="100"/>
                    </a:cubicBezTo>
                    <a:cubicBezTo>
                      <a:pt x="307" y="94"/>
                      <a:pt x="309" y="89"/>
                      <a:pt x="311" y="85"/>
                    </a:cubicBezTo>
                    <a:cubicBezTo>
                      <a:pt x="311" y="85"/>
                      <a:pt x="311" y="85"/>
                      <a:pt x="311" y="85"/>
                    </a:cubicBezTo>
                    <a:cubicBezTo>
                      <a:pt x="311" y="83"/>
                      <a:pt x="312" y="81"/>
                      <a:pt x="313" y="79"/>
                    </a:cubicBezTo>
                    <a:cubicBezTo>
                      <a:pt x="306" y="77"/>
                      <a:pt x="306" y="77"/>
                      <a:pt x="306" y="77"/>
                    </a:cubicBezTo>
                    <a:cubicBezTo>
                      <a:pt x="313" y="79"/>
                      <a:pt x="313" y="79"/>
                      <a:pt x="313" y="79"/>
                    </a:cubicBezTo>
                    <a:cubicBezTo>
                      <a:pt x="313" y="78"/>
                      <a:pt x="313" y="77"/>
                      <a:pt x="313" y="77"/>
                    </a:cubicBezTo>
                    <a:cubicBezTo>
                      <a:pt x="307" y="75"/>
                      <a:pt x="307" y="75"/>
                      <a:pt x="307" y="75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6" y="82"/>
                      <a:pt x="307" y="82"/>
                      <a:pt x="309" y="82"/>
                    </a:cubicBezTo>
                    <a:cubicBezTo>
                      <a:pt x="315" y="82"/>
                      <a:pt x="320" y="78"/>
                      <a:pt x="322" y="72"/>
                    </a:cubicBezTo>
                    <a:cubicBezTo>
                      <a:pt x="325" y="64"/>
                      <a:pt x="325" y="64"/>
                      <a:pt x="325" y="64"/>
                    </a:cubicBezTo>
                    <a:cubicBezTo>
                      <a:pt x="325" y="64"/>
                      <a:pt x="325" y="64"/>
                      <a:pt x="325" y="64"/>
                    </a:cubicBezTo>
                    <a:cubicBezTo>
                      <a:pt x="326" y="63"/>
                      <a:pt x="326" y="61"/>
                      <a:pt x="326" y="59"/>
                    </a:cubicBezTo>
                    <a:cubicBezTo>
                      <a:pt x="326" y="56"/>
                      <a:pt x="325" y="54"/>
                      <a:pt x="323" y="51"/>
                    </a:cubicBezTo>
                    <a:cubicBezTo>
                      <a:pt x="322" y="49"/>
                      <a:pt x="319" y="47"/>
                      <a:pt x="317" y="47"/>
                    </a:cubicBezTo>
                    <a:cubicBezTo>
                      <a:pt x="315" y="53"/>
                      <a:pt x="315" y="53"/>
                      <a:pt x="315" y="53"/>
                    </a:cubicBezTo>
                    <a:cubicBezTo>
                      <a:pt x="312" y="59"/>
                      <a:pt x="312" y="59"/>
                      <a:pt x="312" y="59"/>
                    </a:cubicBezTo>
                    <a:cubicBezTo>
                      <a:pt x="313" y="59"/>
                      <a:pt x="313" y="59"/>
                      <a:pt x="313" y="59"/>
                    </a:cubicBezTo>
                    <a:cubicBezTo>
                      <a:pt x="313" y="59"/>
                      <a:pt x="313" y="59"/>
                      <a:pt x="313" y="59"/>
                    </a:cubicBezTo>
                    <a:cubicBezTo>
                      <a:pt x="313" y="59"/>
                      <a:pt x="313" y="59"/>
                      <a:pt x="313" y="59"/>
                    </a:cubicBezTo>
                    <a:cubicBezTo>
                      <a:pt x="313" y="59"/>
                      <a:pt x="313" y="59"/>
                      <a:pt x="313" y="59"/>
                    </a:cubicBezTo>
                    <a:cubicBezTo>
                      <a:pt x="313" y="59"/>
                      <a:pt x="313" y="59"/>
                      <a:pt x="313" y="59"/>
                    </a:cubicBezTo>
                    <a:cubicBezTo>
                      <a:pt x="313" y="59"/>
                      <a:pt x="313" y="59"/>
                      <a:pt x="313" y="59"/>
                    </a:cubicBezTo>
                    <a:cubicBezTo>
                      <a:pt x="313" y="59"/>
                      <a:pt x="313" y="59"/>
                      <a:pt x="313" y="59"/>
                    </a:cubicBezTo>
                    <a:cubicBezTo>
                      <a:pt x="313" y="59"/>
                      <a:pt x="313" y="59"/>
                      <a:pt x="313" y="59"/>
                    </a:cubicBezTo>
                    <a:cubicBezTo>
                      <a:pt x="313" y="59"/>
                      <a:pt x="313" y="59"/>
                      <a:pt x="313" y="59"/>
                    </a:cubicBezTo>
                    <a:cubicBezTo>
                      <a:pt x="313" y="59"/>
                      <a:pt x="313" y="59"/>
                      <a:pt x="313" y="59"/>
                    </a:cubicBezTo>
                    <a:cubicBezTo>
                      <a:pt x="313" y="59"/>
                      <a:pt x="313" y="59"/>
                      <a:pt x="313" y="59"/>
                    </a:cubicBezTo>
                    <a:cubicBezTo>
                      <a:pt x="313" y="59"/>
                      <a:pt x="313" y="59"/>
                      <a:pt x="313" y="59"/>
                    </a:cubicBezTo>
                    <a:cubicBezTo>
                      <a:pt x="313" y="60"/>
                      <a:pt x="313" y="60"/>
                      <a:pt x="313" y="60"/>
                    </a:cubicBezTo>
                    <a:cubicBezTo>
                      <a:pt x="310" y="68"/>
                      <a:pt x="310" y="68"/>
                      <a:pt x="310" y="68"/>
                    </a:cubicBezTo>
                    <a:cubicBezTo>
                      <a:pt x="310" y="68"/>
                      <a:pt x="310" y="68"/>
                      <a:pt x="309" y="69"/>
                    </a:cubicBezTo>
                    <a:cubicBezTo>
                      <a:pt x="309" y="69"/>
                      <a:pt x="309" y="69"/>
                      <a:pt x="309" y="69"/>
                    </a:cubicBezTo>
                    <a:cubicBezTo>
                      <a:pt x="309" y="69"/>
                      <a:pt x="309" y="69"/>
                      <a:pt x="309" y="69"/>
                    </a:cubicBezTo>
                    <a:cubicBezTo>
                      <a:pt x="302" y="67"/>
                      <a:pt x="302" y="67"/>
                      <a:pt x="302" y="67"/>
                    </a:cubicBezTo>
                    <a:cubicBezTo>
                      <a:pt x="300" y="74"/>
                      <a:pt x="300" y="74"/>
                      <a:pt x="300" y="74"/>
                    </a:cubicBezTo>
                    <a:cubicBezTo>
                      <a:pt x="300" y="74"/>
                      <a:pt x="300" y="74"/>
                      <a:pt x="300" y="75"/>
                    </a:cubicBezTo>
                    <a:cubicBezTo>
                      <a:pt x="300" y="75"/>
                      <a:pt x="300" y="75"/>
                      <a:pt x="300" y="75"/>
                    </a:cubicBezTo>
                    <a:cubicBezTo>
                      <a:pt x="300" y="75"/>
                      <a:pt x="300" y="75"/>
                      <a:pt x="300" y="75"/>
                    </a:cubicBezTo>
                    <a:cubicBezTo>
                      <a:pt x="299" y="76"/>
                      <a:pt x="299" y="78"/>
                      <a:pt x="298" y="80"/>
                    </a:cubicBezTo>
                    <a:cubicBezTo>
                      <a:pt x="298" y="80"/>
                      <a:pt x="298" y="80"/>
                      <a:pt x="298" y="80"/>
                    </a:cubicBezTo>
                    <a:cubicBezTo>
                      <a:pt x="298" y="80"/>
                      <a:pt x="298" y="80"/>
                      <a:pt x="298" y="80"/>
                    </a:cubicBezTo>
                    <a:cubicBezTo>
                      <a:pt x="297" y="84"/>
                      <a:pt x="295" y="89"/>
                      <a:pt x="292" y="95"/>
                    </a:cubicBezTo>
                    <a:cubicBezTo>
                      <a:pt x="292" y="95"/>
                      <a:pt x="292" y="95"/>
                      <a:pt x="292" y="95"/>
                    </a:cubicBezTo>
                    <a:cubicBezTo>
                      <a:pt x="288" y="105"/>
                      <a:pt x="283" y="116"/>
                      <a:pt x="279" y="123"/>
                    </a:cubicBezTo>
                    <a:cubicBezTo>
                      <a:pt x="279" y="123"/>
                      <a:pt x="279" y="123"/>
                      <a:pt x="279" y="123"/>
                    </a:cubicBezTo>
                    <a:cubicBezTo>
                      <a:pt x="279" y="123"/>
                      <a:pt x="279" y="123"/>
                      <a:pt x="279" y="123"/>
                    </a:cubicBezTo>
                    <a:cubicBezTo>
                      <a:pt x="278" y="125"/>
                      <a:pt x="277" y="126"/>
                      <a:pt x="276" y="127"/>
                    </a:cubicBezTo>
                    <a:cubicBezTo>
                      <a:pt x="276" y="127"/>
                      <a:pt x="276" y="127"/>
                      <a:pt x="276" y="127"/>
                    </a:cubicBezTo>
                    <a:cubicBezTo>
                      <a:pt x="276" y="128"/>
                      <a:pt x="275" y="129"/>
                      <a:pt x="273" y="130"/>
                    </a:cubicBezTo>
                    <a:cubicBezTo>
                      <a:pt x="272" y="130"/>
                      <a:pt x="271" y="131"/>
                      <a:pt x="269" y="132"/>
                    </a:cubicBezTo>
                    <a:cubicBezTo>
                      <a:pt x="269" y="132"/>
                      <a:pt x="269" y="132"/>
                      <a:pt x="269" y="132"/>
                    </a:cubicBezTo>
                    <a:cubicBezTo>
                      <a:pt x="266" y="133"/>
                      <a:pt x="262" y="134"/>
                      <a:pt x="258" y="134"/>
                    </a:cubicBezTo>
                    <a:cubicBezTo>
                      <a:pt x="258" y="134"/>
                      <a:pt x="258" y="134"/>
                      <a:pt x="258" y="134"/>
                    </a:cubicBezTo>
                    <a:cubicBezTo>
                      <a:pt x="254" y="134"/>
                      <a:pt x="251" y="135"/>
                      <a:pt x="248" y="135"/>
                    </a:cubicBezTo>
                    <a:cubicBezTo>
                      <a:pt x="242" y="135"/>
                      <a:pt x="236" y="134"/>
                      <a:pt x="231" y="133"/>
                    </a:cubicBezTo>
                    <a:cubicBezTo>
                      <a:pt x="231" y="133"/>
                      <a:pt x="231" y="133"/>
                      <a:pt x="231" y="133"/>
                    </a:cubicBezTo>
                    <a:cubicBezTo>
                      <a:pt x="222" y="132"/>
                      <a:pt x="214" y="130"/>
                      <a:pt x="208" y="127"/>
                    </a:cubicBezTo>
                    <a:cubicBezTo>
                      <a:pt x="202" y="124"/>
                      <a:pt x="197" y="120"/>
                      <a:pt x="194" y="115"/>
                    </a:cubicBezTo>
                    <a:cubicBezTo>
                      <a:pt x="194" y="115"/>
                      <a:pt x="194" y="115"/>
                      <a:pt x="194" y="115"/>
                    </a:cubicBezTo>
                    <a:cubicBezTo>
                      <a:pt x="193" y="113"/>
                      <a:pt x="191" y="111"/>
                      <a:pt x="190" y="108"/>
                    </a:cubicBezTo>
                    <a:cubicBezTo>
                      <a:pt x="190" y="108"/>
                      <a:pt x="190" y="108"/>
                      <a:pt x="190" y="108"/>
                    </a:cubicBezTo>
                    <a:cubicBezTo>
                      <a:pt x="189" y="106"/>
                      <a:pt x="187" y="103"/>
                      <a:pt x="186" y="99"/>
                    </a:cubicBezTo>
                    <a:cubicBezTo>
                      <a:pt x="186" y="99"/>
                      <a:pt x="186" y="99"/>
                      <a:pt x="186" y="99"/>
                    </a:cubicBezTo>
                    <a:cubicBezTo>
                      <a:pt x="183" y="93"/>
                      <a:pt x="180" y="85"/>
                      <a:pt x="179" y="80"/>
                    </a:cubicBezTo>
                    <a:cubicBezTo>
                      <a:pt x="179" y="80"/>
                      <a:pt x="179" y="80"/>
                      <a:pt x="179" y="80"/>
                    </a:cubicBezTo>
                    <a:cubicBezTo>
                      <a:pt x="177" y="76"/>
                      <a:pt x="176" y="72"/>
                      <a:pt x="176" y="70"/>
                    </a:cubicBezTo>
                    <a:cubicBezTo>
                      <a:pt x="176" y="70"/>
                      <a:pt x="176" y="70"/>
                      <a:pt x="176" y="70"/>
                    </a:cubicBezTo>
                    <a:cubicBezTo>
                      <a:pt x="176" y="69"/>
                      <a:pt x="176" y="68"/>
                      <a:pt x="176" y="67"/>
                    </a:cubicBezTo>
                    <a:cubicBezTo>
                      <a:pt x="176" y="65"/>
                      <a:pt x="176" y="64"/>
                      <a:pt x="176" y="63"/>
                    </a:cubicBezTo>
                    <a:cubicBezTo>
                      <a:pt x="176" y="63"/>
                      <a:pt x="176" y="63"/>
                      <a:pt x="176" y="63"/>
                    </a:cubicBezTo>
                    <a:cubicBezTo>
                      <a:pt x="176" y="62"/>
                      <a:pt x="176" y="61"/>
                      <a:pt x="176" y="61"/>
                    </a:cubicBezTo>
                    <a:cubicBezTo>
                      <a:pt x="177" y="58"/>
                      <a:pt x="177" y="58"/>
                      <a:pt x="177" y="58"/>
                    </a:cubicBezTo>
                    <a:cubicBezTo>
                      <a:pt x="176" y="56"/>
                      <a:pt x="176" y="56"/>
                      <a:pt x="176" y="56"/>
                    </a:cubicBezTo>
                    <a:cubicBezTo>
                      <a:pt x="173" y="51"/>
                      <a:pt x="168" y="48"/>
                      <a:pt x="162" y="47"/>
                    </a:cubicBezTo>
                    <a:cubicBezTo>
                      <a:pt x="162" y="47"/>
                      <a:pt x="162" y="47"/>
                      <a:pt x="162" y="47"/>
                    </a:cubicBezTo>
                    <a:cubicBezTo>
                      <a:pt x="161" y="47"/>
                      <a:pt x="160" y="47"/>
                      <a:pt x="159" y="47"/>
                    </a:cubicBezTo>
                    <a:cubicBezTo>
                      <a:pt x="154" y="47"/>
                      <a:pt x="149" y="49"/>
                      <a:pt x="146" y="53"/>
                    </a:cubicBezTo>
                    <a:cubicBezTo>
                      <a:pt x="150" y="57"/>
                      <a:pt x="150" y="57"/>
                      <a:pt x="150" y="57"/>
                    </a:cubicBezTo>
                    <a:cubicBezTo>
                      <a:pt x="151" y="51"/>
                      <a:pt x="151" y="51"/>
                      <a:pt x="151" y="51"/>
                    </a:cubicBezTo>
                    <a:cubicBezTo>
                      <a:pt x="151" y="51"/>
                      <a:pt x="151" y="51"/>
                      <a:pt x="151" y="51"/>
                    </a:cubicBezTo>
                    <a:cubicBezTo>
                      <a:pt x="144" y="50"/>
                      <a:pt x="144" y="50"/>
                      <a:pt x="144" y="50"/>
                    </a:cubicBezTo>
                    <a:cubicBezTo>
                      <a:pt x="143" y="57"/>
                      <a:pt x="143" y="57"/>
                      <a:pt x="143" y="57"/>
                    </a:cubicBezTo>
                    <a:cubicBezTo>
                      <a:pt x="143" y="57"/>
                      <a:pt x="143" y="57"/>
                      <a:pt x="143" y="58"/>
                    </a:cubicBezTo>
                    <a:cubicBezTo>
                      <a:pt x="143" y="58"/>
                      <a:pt x="143" y="58"/>
                      <a:pt x="143" y="58"/>
                    </a:cubicBezTo>
                    <a:cubicBezTo>
                      <a:pt x="143" y="58"/>
                      <a:pt x="143" y="58"/>
                      <a:pt x="143" y="58"/>
                    </a:cubicBezTo>
                    <a:cubicBezTo>
                      <a:pt x="143" y="61"/>
                      <a:pt x="142" y="63"/>
                      <a:pt x="141" y="65"/>
                    </a:cubicBezTo>
                    <a:cubicBezTo>
                      <a:pt x="141" y="65"/>
                      <a:pt x="141" y="65"/>
                      <a:pt x="141" y="65"/>
                    </a:cubicBezTo>
                    <a:cubicBezTo>
                      <a:pt x="140" y="67"/>
                      <a:pt x="139" y="70"/>
                      <a:pt x="136" y="73"/>
                    </a:cubicBezTo>
                    <a:cubicBezTo>
                      <a:pt x="136" y="73"/>
                      <a:pt x="136" y="73"/>
                      <a:pt x="136" y="73"/>
                    </a:cubicBezTo>
                    <a:cubicBezTo>
                      <a:pt x="133" y="78"/>
                      <a:pt x="128" y="85"/>
                      <a:pt x="124" y="90"/>
                    </a:cubicBezTo>
                    <a:cubicBezTo>
                      <a:pt x="124" y="90"/>
                      <a:pt x="124" y="90"/>
                      <a:pt x="124" y="90"/>
                    </a:cubicBezTo>
                    <a:cubicBezTo>
                      <a:pt x="122" y="93"/>
                      <a:pt x="119" y="96"/>
                      <a:pt x="117" y="98"/>
                    </a:cubicBezTo>
                    <a:cubicBezTo>
                      <a:pt x="117" y="98"/>
                      <a:pt x="117" y="98"/>
                      <a:pt x="117" y="98"/>
                    </a:cubicBezTo>
                    <a:cubicBezTo>
                      <a:pt x="115" y="100"/>
                      <a:pt x="113" y="102"/>
                      <a:pt x="112" y="103"/>
                    </a:cubicBezTo>
                    <a:cubicBezTo>
                      <a:pt x="112" y="103"/>
                      <a:pt x="112" y="103"/>
                      <a:pt x="112" y="103"/>
                    </a:cubicBezTo>
                    <a:cubicBezTo>
                      <a:pt x="105" y="108"/>
                      <a:pt x="95" y="111"/>
                      <a:pt x="83" y="111"/>
                    </a:cubicBezTo>
                    <a:cubicBezTo>
                      <a:pt x="79" y="111"/>
                      <a:pt x="75" y="111"/>
                      <a:pt x="71" y="111"/>
                    </a:cubicBezTo>
                    <a:cubicBezTo>
                      <a:pt x="71" y="111"/>
                      <a:pt x="71" y="111"/>
                      <a:pt x="71" y="111"/>
                    </a:cubicBezTo>
                    <a:cubicBezTo>
                      <a:pt x="63" y="109"/>
                      <a:pt x="53" y="107"/>
                      <a:pt x="45" y="104"/>
                    </a:cubicBezTo>
                    <a:cubicBezTo>
                      <a:pt x="41" y="102"/>
                      <a:pt x="38" y="100"/>
                      <a:pt x="35" y="98"/>
                    </a:cubicBezTo>
                    <a:cubicBezTo>
                      <a:pt x="35" y="98"/>
                      <a:pt x="35" y="98"/>
                      <a:pt x="35" y="98"/>
                    </a:cubicBezTo>
                    <a:cubicBezTo>
                      <a:pt x="32" y="96"/>
                      <a:pt x="30" y="94"/>
                      <a:pt x="29" y="92"/>
                    </a:cubicBezTo>
                    <a:cubicBezTo>
                      <a:pt x="23" y="94"/>
                      <a:pt x="23" y="94"/>
                      <a:pt x="23" y="94"/>
                    </a:cubicBezTo>
                    <a:cubicBezTo>
                      <a:pt x="29" y="92"/>
                      <a:pt x="29" y="92"/>
                      <a:pt x="29" y="92"/>
                    </a:cubicBezTo>
                    <a:cubicBezTo>
                      <a:pt x="29" y="91"/>
                      <a:pt x="28" y="89"/>
                      <a:pt x="28" y="87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6" y="80"/>
                      <a:pt x="24" y="67"/>
                      <a:pt x="23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2" y="51"/>
                      <a:pt x="22" y="45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39"/>
                      <a:pt x="21" y="37"/>
                      <a:pt x="21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5"/>
                      <a:pt x="21" y="34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6"/>
                      <a:pt x="13" y="26"/>
                      <a:pt x="13" y="25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6"/>
                      <a:pt x="13" y="16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8" y="15"/>
                      <a:pt x="44" y="14"/>
                      <a:pt x="53" y="14"/>
                    </a:cubicBezTo>
                    <a:cubicBezTo>
                      <a:pt x="57" y="14"/>
                      <a:pt x="62" y="13"/>
                      <a:pt x="67" y="13"/>
                    </a:cubicBezTo>
                    <a:cubicBezTo>
                      <a:pt x="73" y="13"/>
                      <a:pt x="79" y="14"/>
                      <a:pt x="84" y="14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86" y="15"/>
                      <a:pt x="88" y="15"/>
                      <a:pt x="89" y="15"/>
                    </a:cubicBezTo>
                    <a:cubicBezTo>
                      <a:pt x="89" y="15"/>
                      <a:pt x="89" y="15"/>
                      <a:pt x="89" y="15"/>
                    </a:cubicBezTo>
                    <a:cubicBezTo>
                      <a:pt x="89" y="15"/>
                      <a:pt x="89" y="15"/>
                      <a:pt x="89" y="15"/>
                    </a:cubicBezTo>
                    <a:cubicBezTo>
                      <a:pt x="99" y="17"/>
                      <a:pt x="110" y="20"/>
                      <a:pt x="119" y="24"/>
                    </a:cubicBezTo>
                    <a:cubicBezTo>
                      <a:pt x="119" y="24"/>
                      <a:pt x="119" y="24"/>
                      <a:pt x="119" y="24"/>
                    </a:cubicBezTo>
                    <a:cubicBezTo>
                      <a:pt x="124" y="25"/>
                      <a:pt x="128" y="27"/>
                      <a:pt x="131" y="29"/>
                    </a:cubicBezTo>
                    <a:cubicBezTo>
                      <a:pt x="131" y="29"/>
                      <a:pt x="131" y="29"/>
                      <a:pt x="131" y="29"/>
                    </a:cubicBezTo>
                    <a:cubicBezTo>
                      <a:pt x="135" y="31"/>
                      <a:pt x="137" y="32"/>
                      <a:pt x="139" y="35"/>
                    </a:cubicBezTo>
                    <a:cubicBezTo>
                      <a:pt x="144" y="31"/>
                      <a:pt x="144" y="31"/>
                      <a:pt x="144" y="31"/>
                    </a:cubicBezTo>
                    <a:cubicBezTo>
                      <a:pt x="139" y="34"/>
                      <a:pt x="139" y="34"/>
                      <a:pt x="139" y="34"/>
                    </a:cubicBezTo>
                    <a:cubicBezTo>
                      <a:pt x="139" y="35"/>
                      <a:pt x="139" y="35"/>
                      <a:pt x="139" y="35"/>
                    </a:cubicBezTo>
                    <a:cubicBezTo>
                      <a:pt x="141" y="38"/>
                      <a:pt x="141" y="38"/>
                      <a:pt x="141" y="38"/>
                    </a:cubicBezTo>
                    <a:cubicBezTo>
                      <a:pt x="145" y="38"/>
                      <a:pt x="145" y="38"/>
                      <a:pt x="145" y="38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7"/>
                      <a:pt x="146" y="37"/>
                      <a:pt x="146" y="37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7"/>
                      <a:pt x="146" y="37"/>
                      <a:pt x="146" y="37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80" y="43"/>
                      <a:pt x="180" y="43"/>
                      <a:pt x="180" y="43"/>
                    </a:cubicBezTo>
                    <a:cubicBezTo>
                      <a:pt x="180" y="43"/>
                      <a:pt x="180" y="43"/>
                      <a:pt x="180" y="43"/>
                    </a:cubicBezTo>
                    <a:cubicBezTo>
                      <a:pt x="180" y="43"/>
                      <a:pt x="180" y="43"/>
                      <a:pt x="180" y="43"/>
                    </a:cubicBezTo>
                    <a:cubicBezTo>
                      <a:pt x="184" y="44"/>
                      <a:pt x="184" y="44"/>
                      <a:pt x="184" y="44"/>
                    </a:cubicBezTo>
                    <a:cubicBezTo>
                      <a:pt x="187" y="42"/>
                      <a:pt x="187" y="42"/>
                      <a:pt x="187" y="42"/>
                    </a:cubicBezTo>
                    <a:cubicBezTo>
                      <a:pt x="183" y="36"/>
                      <a:pt x="183" y="36"/>
                      <a:pt x="183" y="36"/>
                    </a:cubicBezTo>
                    <a:cubicBezTo>
                      <a:pt x="187" y="42"/>
                      <a:pt x="187" y="42"/>
                      <a:pt x="187" y="42"/>
                    </a:cubicBezTo>
                    <a:cubicBezTo>
                      <a:pt x="189" y="40"/>
                      <a:pt x="192" y="39"/>
                      <a:pt x="196" y="38"/>
                    </a:cubicBezTo>
                    <a:cubicBezTo>
                      <a:pt x="196" y="38"/>
                      <a:pt x="196" y="38"/>
                      <a:pt x="196" y="38"/>
                    </a:cubicBezTo>
                    <a:cubicBezTo>
                      <a:pt x="200" y="37"/>
                      <a:pt x="204" y="37"/>
                      <a:pt x="209" y="37"/>
                    </a:cubicBezTo>
                    <a:cubicBezTo>
                      <a:pt x="209" y="37"/>
                      <a:pt x="209" y="37"/>
                      <a:pt x="209" y="37"/>
                    </a:cubicBezTo>
                    <a:cubicBezTo>
                      <a:pt x="213" y="36"/>
                      <a:pt x="217" y="36"/>
                      <a:pt x="221" y="36"/>
                    </a:cubicBezTo>
                    <a:cubicBezTo>
                      <a:pt x="227" y="36"/>
                      <a:pt x="234" y="37"/>
                      <a:pt x="240" y="37"/>
                    </a:cubicBezTo>
                    <a:cubicBezTo>
                      <a:pt x="240" y="37"/>
                      <a:pt x="240" y="37"/>
                      <a:pt x="240" y="37"/>
                    </a:cubicBezTo>
                    <a:cubicBezTo>
                      <a:pt x="240" y="37"/>
                      <a:pt x="240" y="37"/>
                      <a:pt x="240" y="37"/>
                    </a:cubicBezTo>
                    <a:cubicBezTo>
                      <a:pt x="241" y="37"/>
                      <a:pt x="243" y="37"/>
                      <a:pt x="245" y="37"/>
                    </a:cubicBezTo>
                    <a:cubicBezTo>
                      <a:pt x="245" y="37"/>
                      <a:pt x="245" y="37"/>
                      <a:pt x="245" y="37"/>
                    </a:cubicBezTo>
                    <a:cubicBezTo>
                      <a:pt x="255" y="39"/>
                      <a:pt x="266" y="42"/>
                      <a:pt x="275" y="45"/>
                    </a:cubicBezTo>
                    <a:cubicBezTo>
                      <a:pt x="280" y="47"/>
                      <a:pt x="283" y="49"/>
                      <a:pt x="286" y="50"/>
                    </a:cubicBezTo>
                    <a:cubicBezTo>
                      <a:pt x="287" y="50"/>
                      <a:pt x="289" y="51"/>
                      <a:pt x="289" y="51"/>
                    </a:cubicBezTo>
                    <a:cubicBezTo>
                      <a:pt x="290" y="51"/>
                      <a:pt x="290" y="51"/>
                      <a:pt x="290" y="51"/>
                    </a:cubicBezTo>
                    <a:cubicBezTo>
                      <a:pt x="290" y="51"/>
                      <a:pt x="290" y="51"/>
                      <a:pt x="290" y="51"/>
                    </a:cubicBezTo>
                    <a:cubicBezTo>
                      <a:pt x="290" y="51"/>
                      <a:pt x="290" y="51"/>
                      <a:pt x="290" y="51"/>
                    </a:cubicBezTo>
                    <a:cubicBezTo>
                      <a:pt x="292" y="47"/>
                      <a:pt x="292" y="47"/>
                      <a:pt x="292" y="47"/>
                    </a:cubicBezTo>
                    <a:cubicBezTo>
                      <a:pt x="290" y="51"/>
                      <a:pt x="290" y="51"/>
                      <a:pt x="290" y="51"/>
                    </a:cubicBezTo>
                    <a:cubicBezTo>
                      <a:pt x="290" y="51"/>
                      <a:pt x="290" y="51"/>
                      <a:pt x="290" y="51"/>
                    </a:cubicBezTo>
                    <a:cubicBezTo>
                      <a:pt x="292" y="47"/>
                      <a:pt x="292" y="47"/>
                      <a:pt x="292" y="47"/>
                    </a:cubicBezTo>
                    <a:cubicBezTo>
                      <a:pt x="290" y="51"/>
                      <a:pt x="290" y="51"/>
                      <a:pt x="290" y="51"/>
                    </a:cubicBezTo>
                    <a:cubicBezTo>
                      <a:pt x="293" y="46"/>
                      <a:pt x="293" y="46"/>
                      <a:pt x="293" y="46"/>
                    </a:cubicBezTo>
                    <a:cubicBezTo>
                      <a:pt x="290" y="51"/>
                      <a:pt x="290" y="51"/>
                      <a:pt x="290" y="51"/>
                    </a:cubicBezTo>
                    <a:cubicBezTo>
                      <a:pt x="290" y="51"/>
                      <a:pt x="290" y="51"/>
                      <a:pt x="290" y="51"/>
                    </a:cubicBezTo>
                    <a:cubicBezTo>
                      <a:pt x="293" y="46"/>
                      <a:pt x="293" y="46"/>
                      <a:pt x="293" y="46"/>
                    </a:cubicBezTo>
                    <a:cubicBezTo>
                      <a:pt x="290" y="51"/>
                      <a:pt x="290" y="51"/>
                      <a:pt x="290" y="51"/>
                    </a:cubicBezTo>
                    <a:cubicBezTo>
                      <a:pt x="290" y="51"/>
                      <a:pt x="290" y="51"/>
                      <a:pt x="290" y="51"/>
                    </a:cubicBezTo>
                    <a:cubicBezTo>
                      <a:pt x="292" y="52"/>
                      <a:pt x="292" y="52"/>
                      <a:pt x="292" y="52"/>
                    </a:cubicBezTo>
                    <a:cubicBezTo>
                      <a:pt x="293" y="53"/>
                      <a:pt x="293" y="53"/>
                      <a:pt x="293" y="53"/>
                    </a:cubicBezTo>
                    <a:cubicBezTo>
                      <a:pt x="294" y="53"/>
                      <a:pt x="294" y="53"/>
                      <a:pt x="294" y="53"/>
                    </a:cubicBezTo>
                    <a:cubicBezTo>
                      <a:pt x="295" y="53"/>
                      <a:pt x="295" y="53"/>
                      <a:pt x="295" y="53"/>
                    </a:cubicBezTo>
                    <a:cubicBezTo>
                      <a:pt x="295" y="53"/>
                      <a:pt x="295" y="53"/>
                      <a:pt x="295" y="53"/>
                    </a:cubicBezTo>
                    <a:cubicBezTo>
                      <a:pt x="312" y="59"/>
                      <a:pt x="312" y="59"/>
                      <a:pt x="312" y="59"/>
                    </a:cubicBezTo>
                    <a:lnTo>
                      <a:pt x="315" y="53"/>
                    </a:lnTo>
                    <a:close/>
                    <a:moveTo>
                      <a:pt x="135" y="62"/>
                    </a:moveTo>
                    <a:cubicBezTo>
                      <a:pt x="129" y="59"/>
                      <a:pt x="129" y="59"/>
                      <a:pt x="129" y="59"/>
                    </a:cubicBezTo>
                    <a:cubicBezTo>
                      <a:pt x="129" y="59"/>
                      <a:pt x="128" y="60"/>
                      <a:pt x="128" y="61"/>
                    </a:cubicBezTo>
                    <a:cubicBezTo>
                      <a:pt x="127" y="61"/>
                      <a:pt x="127" y="62"/>
                      <a:pt x="126" y="63"/>
                    </a:cubicBezTo>
                    <a:cubicBezTo>
                      <a:pt x="125" y="65"/>
                      <a:pt x="123" y="68"/>
                      <a:pt x="121" y="71"/>
                    </a:cubicBezTo>
                    <a:cubicBezTo>
                      <a:pt x="121" y="71"/>
                      <a:pt x="121" y="71"/>
                      <a:pt x="121" y="71"/>
                    </a:cubicBezTo>
                    <a:cubicBezTo>
                      <a:pt x="118" y="76"/>
                      <a:pt x="113" y="82"/>
                      <a:pt x="109" y="86"/>
                    </a:cubicBezTo>
                    <a:cubicBezTo>
                      <a:pt x="108" y="88"/>
                      <a:pt x="107" y="89"/>
                      <a:pt x="106" y="90"/>
                    </a:cubicBezTo>
                    <a:cubicBezTo>
                      <a:pt x="105" y="91"/>
                      <a:pt x="104" y="92"/>
                      <a:pt x="103" y="92"/>
                    </a:cubicBezTo>
                    <a:cubicBezTo>
                      <a:pt x="103" y="92"/>
                      <a:pt x="103" y="92"/>
                      <a:pt x="103" y="92"/>
                    </a:cubicBezTo>
                    <a:cubicBezTo>
                      <a:pt x="103" y="92"/>
                      <a:pt x="103" y="92"/>
                      <a:pt x="103" y="92"/>
                    </a:cubicBezTo>
                    <a:cubicBezTo>
                      <a:pt x="100" y="95"/>
                      <a:pt x="93" y="97"/>
                      <a:pt x="83" y="97"/>
                    </a:cubicBezTo>
                    <a:cubicBezTo>
                      <a:pt x="80" y="97"/>
                      <a:pt x="77" y="97"/>
                      <a:pt x="73" y="97"/>
                    </a:cubicBezTo>
                    <a:cubicBezTo>
                      <a:pt x="73" y="97"/>
                      <a:pt x="73" y="97"/>
                      <a:pt x="73" y="97"/>
                    </a:cubicBezTo>
                    <a:cubicBezTo>
                      <a:pt x="73" y="97"/>
                      <a:pt x="73" y="97"/>
                      <a:pt x="73" y="97"/>
                    </a:cubicBezTo>
                    <a:cubicBezTo>
                      <a:pt x="68" y="96"/>
                      <a:pt x="61" y="94"/>
                      <a:pt x="56" y="93"/>
                    </a:cubicBezTo>
                    <a:cubicBezTo>
                      <a:pt x="56" y="93"/>
                      <a:pt x="56" y="93"/>
                      <a:pt x="56" y="93"/>
                    </a:cubicBezTo>
                    <a:cubicBezTo>
                      <a:pt x="53" y="92"/>
                      <a:pt x="50" y="91"/>
                      <a:pt x="48" y="90"/>
                    </a:cubicBezTo>
                    <a:cubicBezTo>
                      <a:pt x="46" y="89"/>
                      <a:pt x="44" y="88"/>
                      <a:pt x="43" y="87"/>
                    </a:cubicBezTo>
                    <a:cubicBezTo>
                      <a:pt x="43" y="87"/>
                      <a:pt x="43" y="87"/>
                      <a:pt x="43" y="87"/>
                    </a:cubicBezTo>
                    <a:cubicBezTo>
                      <a:pt x="43" y="87"/>
                      <a:pt x="43" y="87"/>
                      <a:pt x="43" y="87"/>
                    </a:cubicBezTo>
                    <a:cubicBezTo>
                      <a:pt x="42" y="86"/>
                      <a:pt x="42" y="86"/>
                      <a:pt x="42" y="86"/>
                    </a:cubicBezTo>
                    <a:cubicBezTo>
                      <a:pt x="42" y="86"/>
                      <a:pt x="42" y="86"/>
                      <a:pt x="42" y="86"/>
                    </a:cubicBezTo>
                    <a:cubicBezTo>
                      <a:pt x="42" y="86"/>
                      <a:pt x="42" y="86"/>
                      <a:pt x="42" y="86"/>
                    </a:cubicBezTo>
                    <a:cubicBezTo>
                      <a:pt x="40" y="87"/>
                      <a:pt x="40" y="87"/>
                      <a:pt x="40" y="87"/>
                    </a:cubicBezTo>
                    <a:cubicBezTo>
                      <a:pt x="42" y="86"/>
                      <a:pt x="42" y="86"/>
                      <a:pt x="42" y="86"/>
                    </a:cubicBezTo>
                    <a:cubicBezTo>
                      <a:pt x="42" y="86"/>
                      <a:pt x="42" y="86"/>
                      <a:pt x="42" y="86"/>
                    </a:cubicBezTo>
                    <a:cubicBezTo>
                      <a:pt x="40" y="87"/>
                      <a:pt x="40" y="87"/>
                      <a:pt x="40" y="87"/>
                    </a:cubicBezTo>
                    <a:cubicBezTo>
                      <a:pt x="42" y="86"/>
                      <a:pt x="42" y="86"/>
                      <a:pt x="42" y="86"/>
                    </a:cubicBezTo>
                    <a:cubicBezTo>
                      <a:pt x="37" y="88"/>
                      <a:pt x="37" y="88"/>
                      <a:pt x="37" y="88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6"/>
                      <a:pt x="42" y="86"/>
                      <a:pt x="42" y="86"/>
                    </a:cubicBezTo>
                    <a:cubicBezTo>
                      <a:pt x="37" y="88"/>
                      <a:pt x="37" y="88"/>
                      <a:pt x="37" y="88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2" y="86"/>
                      <a:pt x="42" y="86"/>
                      <a:pt x="42" y="86"/>
                    </a:cubicBezTo>
                    <a:cubicBezTo>
                      <a:pt x="42" y="86"/>
                      <a:pt x="42" y="86"/>
                      <a:pt x="42" y="86"/>
                    </a:cubicBezTo>
                    <a:cubicBezTo>
                      <a:pt x="40" y="87"/>
                      <a:pt x="40" y="87"/>
                      <a:pt x="40" y="87"/>
                    </a:cubicBezTo>
                    <a:cubicBezTo>
                      <a:pt x="42" y="86"/>
                      <a:pt x="42" y="86"/>
                      <a:pt x="42" y="86"/>
                    </a:cubicBezTo>
                    <a:cubicBezTo>
                      <a:pt x="42" y="86"/>
                      <a:pt x="42" y="86"/>
                      <a:pt x="42" y="86"/>
                    </a:cubicBezTo>
                    <a:cubicBezTo>
                      <a:pt x="40" y="87"/>
                      <a:pt x="40" y="87"/>
                      <a:pt x="40" y="87"/>
                    </a:cubicBezTo>
                    <a:cubicBezTo>
                      <a:pt x="42" y="86"/>
                      <a:pt x="42" y="86"/>
                      <a:pt x="42" y="86"/>
                    </a:cubicBezTo>
                    <a:cubicBezTo>
                      <a:pt x="42" y="86"/>
                      <a:pt x="42" y="85"/>
                      <a:pt x="41" y="84"/>
                    </a:cubicBezTo>
                    <a:cubicBezTo>
                      <a:pt x="41" y="84"/>
                      <a:pt x="41" y="84"/>
                      <a:pt x="41" y="84"/>
                    </a:cubicBezTo>
                    <a:cubicBezTo>
                      <a:pt x="41" y="83"/>
                      <a:pt x="41" y="81"/>
                      <a:pt x="40" y="79"/>
                    </a:cubicBezTo>
                    <a:cubicBezTo>
                      <a:pt x="40" y="79"/>
                      <a:pt x="40" y="79"/>
                      <a:pt x="40" y="79"/>
                    </a:cubicBezTo>
                    <a:cubicBezTo>
                      <a:pt x="40" y="79"/>
                      <a:pt x="40" y="79"/>
                      <a:pt x="40" y="79"/>
                    </a:cubicBezTo>
                    <a:cubicBezTo>
                      <a:pt x="39" y="75"/>
                      <a:pt x="39" y="69"/>
                      <a:pt x="38" y="64"/>
                    </a:cubicBezTo>
                    <a:cubicBezTo>
                      <a:pt x="36" y="53"/>
                      <a:pt x="35" y="41"/>
                      <a:pt x="35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4"/>
                      <a:pt x="35" y="34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33" y="27"/>
                      <a:pt x="31" y="26"/>
                      <a:pt x="30" y="26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0"/>
                      <a:pt x="34" y="29"/>
                      <a:pt x="33" y="28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5" y="32"/>
                      <a:pt x="35" y="32"/>
                      <a:pt x="35" y="31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4"/>
                      <a:pt x="35" y="33"/>
                      <a:pt x="35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4"/>
                      <a:pt x="36" y="33"/>
                      <a:pt x="37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9" y="31"/>
                      <a:pt x="41" y="29"/>
                      <a:pt x="43" y="28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7" y="22"/>
                      <a:pt x="47" y="22"/>
                      <a:pt x="47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1" y="29"/>
                      <a:pt x="42" y="29"/>
                      <a:pt x="43" y="29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6" y="28"/>
                      <a:pt x="49" y="28"/>
                      <a:pt x="54" y="28"/>
                    </a:cubicBezTo>
                    <a:cubicBezTo>
                      <a:pt x="58" y="27"/>
                      <a:pt x="62" y="27"/>
                      <a:pt x="67" y="27"/>
                    </a:cubicBezTo>
                    <a:cubicBezTo>
                      <a:pt x="72" y="27"/>
                      <a:pt x="78" y="28"/>
                      <a:pt x="82" y="28"/>
                    </a:cubicBezTo>
                    <a:cubicBezTo>
                      <a:pt x="82" y="28"/>
                      <a:pt x="82" y="28"/>
                      <a:pt x="82" y="28"/>
                    </a:cubicBezTo>
                    <a:cubicBezTo>
                      <a:pt x="82" y="28"/>
                      <a:pt x="82" y="28"/>
                      <a:pt x="82" y="28"/>
                    </a:cubicBezTo>
                    <a:cubicBezTo>
                      <a:pt x="82" y="28"/>
                      <a:pt x="82" y="28"/>
                      <a:pt x="82" y="28"/>
                    </a:cubicBezTo>
                    <a:cubicBezTo>
                      <a:pt x="84" y="28"/>
                      <a:pt x="85" y="29"/>
                      <a:pt x="86" y="29"/>
                    </a:cubicBezTo>
                    <a:cubicBezTo>
                      <a:pt x="86" y="29"/>
                      <a:pt x="86" y="29"/>
                      <a:pt x="86" y="29"/>
                    </a:cubicBezTo>
                    <a:cubicBezTo>
                      <a:pt x="86" y="29"/>
                      <a:pt x="86" y="29"/>
                      <a:pt x="86" y="29"/>
                    </a:cubicBezTo>
                    <a:cubicBezTo>
                      <a:pt x="93" y="30"/>
                      <a:pt x="101" y="32"/>
                      <a:pt x="108" y="35"/>
                    </a:cubicBezTo>
                    <a:cubicBezTo>
                      <a:pt x="115" y="37"/>
                      <a:pt x="121" y="39"/>
                      <a:pt x="124" y="41"/>
                    </a:cubicBezTo>
                    <a:cubicBezTo>
                      <a:pt x="125" y="41"/>
                      <a:pt x="125" y="41"/>
                      <a:pt x="125" y="41"/>
                    </a:cubicBezTo>
                    <a:cubicBezTo>
                      <a:pt x="125" y="41"/>
                      <a:pt x="125" y="41"/>
                      <a:pt x="125" y="41"/>
                    </a:cubicBezTo>
                    <a:cubicBezTo>
                      <a:pt x="126" y="42"/>
                      <a:pt x="127" y="42"/>
                      <a:pt x="127" y="43"/>
                    </a:cubicBezTo>
                    <a:cubicBezTo>
                      <a:pt x="128" y="43"/>
                      <a:pt x="128" y="43"/>
                      <a:pt x="128" y="43"/>
                    </a:cubicBezTo>
                    <a:cubicBezTo>
                      <a:pt x="128" y="43"/>
                      <a:pt x="128" y="43"/>
                      <a:pt x="128" y="43"/>
                    </a:cubicBezTo>
                    <a:cubicBezTo>
                      <a:pt x="130" y="41"/>
                      <a:pt x="130" y="41"/>
                      <a:pt x="130" y="41"/>
                    </a:cubicBezTo>
                    <a:cubicBezTo>
                      <a:pt x="127" y="43"/>
                      <a:pt x="127" y="43"/>
                      <a:pt x="127" y="43"/>
                    </a:cubicBezTo>
                    <a:cubicBezTo>
                      <a:pt x="128" y="43"/>
                      <a:pt x="128" y="43"/>
                      <a:pt x="128" y="43"/>
                    </a:cubicBezTo>
                    <a:cubicBezTo>
                      <a:pt x="130" y="41"/>
                      <a:pt x="130" y="41"/>
                      <a:pt x="130" y="41"/>
                    </a:cubicBezTo>
                    <a:cubicBezTo>
                      <a:pt x="127" y="43"/>
                      <a:pt x="127" y="43"/>
                      <a:pt x="127" y="43"/>
                    </a:cubicBezTo>
                    <a:cubicBezTo>
                      <a:pt x="127" y="43"/>
                      <a:pt x="127" y="43"/>
                      <a:pt x="127" y="43"/>
                    </a:cubicBezTo>
                    <a:cubicBezTo>
                      <a:pt x="128" y="43"/>
                      <a:pt x="128" y="43"/>
                      <a:pt x="128" y="43"/>
                    </a:cubicBezTo>
                    <a:cubicBezTo>
                      <a:pt x="128" y="43"/>
                      <a:pt x="128" y="44"/>
                      <a:pt x="129" y="45"/>
                    </a:cubicBezTo>
                    <a:cubicBezTo>
                      <a:pt x="129" y="46"/>
                      <a:pt x="129" y="47"/>
                      <a:pt x="129" y="48"/>
                    </a:cubicBezTo>
                    <a:cubicBezTo>
                      <a:pt x="129" y="48"/>
                      <a:pt x="129" y="48"/>
                      <a:pt x="129" y="48"/>
                    </a:cubicBezTo>
                    <a:cubicBezTo>
                      <a:pt x="129" y="48"/>
                      <a:pt x="129" y="48"/>
                      <a:pt x="129" y="48"/>
                    </a:cubicBezTo>
                    <a:cubicBezTo>
                      <a:pt x="130" y="49"/>
                      <a:pt x="130" y="51"/>
                      <a:pt x="130" y="52"/>
                    </a:cubicBezTo>
                    <a:cubicBezTo>
                      <a:pt x="130" y="54"/>
                      <a:pt x="130" y="55"/>
                      <a:pt x="130" y="56"/>
                    </a:cubicBezTo>
                    <a:cubicBezTo>
                      <a:pt x="130" y="56"/>
                      <a:pt x="130" y="56"/>
                      <a:pt x="130" y="56"/>
                    </a:cubicBezTo>
                    <a:cubicBezTo>
                      <a:pt x="129" y="57"/>
                      <a:pt x="129" y="57"/>
                      <a:pt x="129" y="58"/>
                    </a:cubicBezTo>
                    <a:cubicBezTo>
                      <a:pt x="129" y="58"/>
                      <a:pt x="129" y="59"/>
                      <a:pt x="129" y="59"/>
                    </a:cubicBezTo>
                    <a:cubicBezTo>
                      <a:pt x="129" y="59"/>
                      <a:pt x="129" y="59"/>
                      <a:pt x="129" y="59"/>
                    </a:cubicBezTo>
                    <a:cubicBezTo>
                      <a:pt x="129" y="59"/>
                      <a:pt x="129" y="59"/>
                      <a:pt x="129" y="59"/>
                    </a:cubicBezTo>
                    <a:cubicBezTo>
                      <a:pt x="135" y="62"/>
                      <a:pt x="135" y="62"/>
                      <a:pt x="135" y="62"/>
                    </a:cubicBezTo>
                    <a:cubicBezTo>
                      <a:pt x="141" y="65"/>
                      <a:pt x="141" y="65"/>
                      <a:pt x="141" y="65"/>
                    </a:cubicBezTo>
                    <a:cubicBezTo>
                      <a:pt x="141" y="64"/>
                      <a:pt x="142" y="63"/>
                      <a:pt x="142" y="61"/>
                    </a:cubicBezTo>
                    <a:cubicBezTo>
                      <a:pt x="142" y="60"/>
                      <a:pt x="143" y="59"/>
                      <a:pt x="143" y="58"/>
                    </a:cubicBezTo>
                    <a:cubicBezTo>
                      <a:pt x="143" y="58"/>
                      <a:pt x="143" y="58"/>
                      <a:pt x="143" y="58"/>
                    </a:cubicBezTo>
                    <a:cubicBezTo>
                      <a:pt x="143" y="56"/>
                      <a:pt x="143" y="54"/>
                      <a:pt x="143" y="52"/>
                    </a:cubicBezTo>
                    <a:cubicBezTo>
                      <a:pt x="143" y="50"/>
                      <a:pt x="143" y="48"/>
                      <a:pt x="142" y="46"/>
                    </a:cubicBezTo>
                    <a:cubicBezTo>
                      <a:pt x="136" y="47"/>
                      <a:pt x="136" y="47"/>
                      <a:pt x="136" y="47"/>
                    </a:cubicBezTo>
                    <a:cubicBezTo>
                      <a:pt x="142" y="46"/>
                      <a:pt x="142" y="46"/>
                      <a:pt x="142" y="46"/>
                    </a:cubicBezTo>
                    <a:cubicBezTo>
                      <a:pt x="142" y="44"/>
                      <a:pt x="142" y="42"/>
                      <a:pt x="141" y="40"/>
                    </a:cubicBezTo>
                    <a:cubicBezTo>
                      <a:pt x="140" y="38"/>
                      <a:pt x="139" y="37"/>
                      <a:pt x="138" y="35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8" y="35"/>
                      <a:pt x="137" y="34"/>
                      <a:pt x="137" y="34"/>
                    </a:cubicBezTo>
                    <a:cubicBezTo>
                      <a:pt x="135" y="32"/>
                      <a:pt x="133" y="31"/>
                      <a:pt x="131" y="29"/>
                    </a:cubicBezTo>
                    <a:cubicBezTo>
                      <a:pt x="131" y="29"/>
                      <a:pt x="131" y="29"/>
                      <a:pt x="131" y="29"/>
                    </a:cubicBezTo>
                    <a:cubicBezTo>
                      <a:pt x="126" y="27"/>
                      <a:pt x="119" y="24"/>
                      <a:pt x="112" y="22"/>
                    </a:cubicBezTo>
                    <a:cubicBezTo>
                      <a:pt x="104" y="20"/>
                      <a:pt x="96" y="18"/>
                      <a:pt x="89" y="16"/>
                    </a:cubicBezTo>
                    <a:cubicBezTo>
                      <a:pt x="89" y="16"/>
                      <a:pt x="89" y="16"/>
                      <a:pt x="89" y="16"/>
                    </a:cubicBezTo>
                    <a:cubicBezTo>
                      <a:pt x="88" y="16"/>
                      <a:pt x="86" y="15"/>
                      <a:pt x="84" y="15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79" y="14"/>
                      <a:pt x="73" y="14"/>
                      <a:pt x="67" y="14"/>
                    </a:cubicBezTo>
                    <a:cubicBezTo>
                      <a:pt x="62" y="14"/>
                      <a:pt x="57" y="14"/>
                      <a:pt x="53" y="14"/>
                    </a:cubicBezTo>
                    <a:cubicBezTo>
                      <a:pt x="48" y="15"/>
                      <a:pt x="44" y="15"/>
                      <a:pt x="41" y="15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1" y="16"/>
                      <a:pt x="40" y="16"/>
                      <a:pt x="39" y="16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1" y="16"/>
                      <a:pt x="41" y="16"/>
                      <a:pt x="41" y="16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4" y="18"/>
                      <a:pt x="31" y="20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6" y="24"/>
                      <a:pt x="25" y="25"/>
                      <a:pt x="24" y="27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8"/>
                      <a:pt x="23" y="29"/>
                      <a:pt x="23" y="29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2"/>
                      <a:pt x="22" y="32"/>
                    </a:cubicBezTo>
                    <a:cubicBezTo>
                      <a:pt x="22" y="33"/>
                      <a:pt x="22" y="34"/>
                      <a:pt x="22" y="35"/>
                    </a:cubicBezTo>
                    <a:cubicBezTo>
                      <a:pt x="23" y="36"/>
                      <a:pt x="23" y="36"/>
                      <a:pt x="24" y="37"/>
                    </a:cubicBezTo>
                    <a:cubicBezTo>
                      <a:pt x="24" y="38"/>
                      <a:pt x="26" y="39"/>
                      <a:pt x="27" y="39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2" y="33"/>
                      <a:pt x="22" y="34"/>
                      <a:pt x="22" y="34"/>
                    </a:cubicBezTo>
                    <a:cubicBezTo>
                      <a:pt x="22" y="35"/>
                      <a:pt x="22" y="35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2" y="42"/>
                      <a:pt x="23" y="54"/>
                      <a:pt x="25" y="66"/>
                    </a:cubicBezTo>
                    <a:cubicBezTo>
                      <a:pt x="25" y="71"/>
                      <a:pt x="26" y="77"/>
                      <a:pt x="27" y="81"/>
                    </a:cubicBezTo>
                    <a:cubicBezTo>
                      <a:pt x="27" y="81"/>
                      <a:pt x="27" y="81"/>
                      <a:pt x="27" y="81"/>
                    </a:cubicBezTo>
                    <a:cubicBezTo>
                      <a:pt x="28" y="84"/>
                      <a:pt x="28" y="86"/>
                      <a:pt x="29" y="87"/>
                    </a:cubicBezTo>
                    <a:cubicBezTo>
                      <a:pt x="29" y="87"/>
                      <a:pt x="29" y="87"/>
                      <a:pt x="29" y="87"/>
                    </a:cubicBezTo>
                    <a:cubicBezTo>
                      <a:pt x="29" y="88"/>
                      <a:pt x="29" y="89"/>
                      <a:pt x="29" y="90"/>
                    </a:cubicBezTo>
                    <a:cubicBezTo>
                      <a:pt x="29" y="91"/>
                      <a:pt x="29" y="91"/>
                      <a:pt x="29" y="91"/>
                    </a:cubicBezTo>
                    <a:cubicBezTo>
                      <a:pt x="30" y="91"/>
                      <a:pt x="30" y="91"/>
                      <a:pt x="30" y="92"/>
                    </a:cubicBezTo>
                    <a:cubicBezTo>
                      <a:pt x="36" y="89"/>
                      <a:pt x="36" y="89"/>
                      <a:pt x="36" y="89"/>
                    </a:cubicBezTo>
                    <a:cubicBezTo>
                      <a:pt x="30" y="91"/>
                      <a:pt x="30" y="91"/>
                      <a:pt x="30" y="91"/>
                    </a:cubicBezTo>
                    <a:cubicBezTo>
                      <a:pt x="30" y="92"/>
                      <a:pt x="30" y="93"/>
                      <a:pt x="31" y="93"/>
                    </a:cubicBezTo>
                    <a:cubicBezTo>
                      <a:pt x="32" y="95"/>
                      <a:pt x="33" y="96"/>
                      <a:pt x="35" y="98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35" y="98"/>
                      <a:pt x="35" y="98"/>
                      <a:pt x="35" y="98"/>
                    </a:cubicBezTo>
                    <a:cubicBezTo>
                      <a:pt x="37" y="99"/>
                      <a:pt x="40" y="101"/>
                      <a:pt x="43" y="102"/>
                    </a:cubicBezTo>
                    <a:cubicBezTo>
                      <a:pt x="45" y="103"/>
                      <a:pt x="48" y="104"/>
                      <a:pt x="52" y="105"/>
                    </a:cubicBezTo>
                    <a:cubicBezTo>
                      <a:pt x="52" y="105"/>
                      <a:pt x="52" y="105"/>
                      <a:pt x="52" y="105"/>
                    </a:cubicBezTo>
                    <a:cubicBezTo>
                      <a:pt x="58" y="107"/>
                      <a:pt x="65" y="109"/>
                      <a:pt x="71" y="110"/>
                    </a:cubicBezTo>
                    <a:cubicBezTo>
                      <a:pt x="71" y="110"/>
                      <a:pt x="71" y="110"/>
                      <a:pt x="71" y="110"/>
                    </a:cubicBezTo>
                    <a:cubicBezTo>
                      <a:pt x="75" y="110"/>
                      <a:pt x="79" y="111"/>
                      <a:pt x="83" y="111"/>
                    </a:cubicBezTo>
                    <a:cubicBezTo>
                      <a:pt x="95" y="111"/>
                      <a:pt x="104" y="108"/>
                      <a:pt x="111" y="103"/>
                    </a:cubicBezTo>
                    <a:cubicBezTo>
                      <a:pt x="107" y="97"/>
                      <a:pt x="107" y="97"/>
                      <a:pt x="107" y="97"/>
                    </a:cubicBezTo>
                    <a:cubicBezTo>
                      <a:pt x="111" y="103"/>
                      <a:pt x="111" y="103"/>
                      <a:pt x="111" y="103"/>
                    </a:cubicBezTo>
                    <a:cubicBezTo>
                      <a:pt x="112" y="102"/>
                      <a:pt x="113" y="101"/>
                      <a:pt x="115" y="99"/>
                    </a:cubicBezTo>
                    <a:cubicBezTo>
                      <a:pt x="116" y="98"/>
                      <a:pt x="118" y="97"/>
                      <a:pt x="119" y="95"/>
                    </a:cubicBezTo>
                    <a:cubicBezTo>
                      <a:pt x="123" y="90"/>
                      <a:pt x="128" y="84"/>
                      <a:pt x="132" y="78"/>
                    </a:cubicBezTo>
                    <a:cubicBezTo>
                      <a:pt x="132" y="78"/>
                      <a:pt x="132" y="78"/>
                      <a:pt x="132" y="78"/>
                    </a:cubicBezTo>
                    <a:cubicBezTo>
                      <a:pt x="134" y="75"/>
                      <a:pt x="136" y="73"/>
                      <a:pt x="137" y="70"/>
                    </a:cubicBezTo>
                    <a:cubicBezTo>
                      <a:pt x="138" y="69"/>
                      <a:pt x="139" y="68"/>
                      <a:pt x="139" y="67"/>
                    </a:cubicBezTo>
                    <a:cubicBezTo>
                      <a:pt x="140" y="66"/>
                      <a:pt x="140" y="65"/>
                      <a:pt x="141" y="65"/>
                    </a:cubicBezTo>
                    <a:cubicBezTo>
                      <a:pt x="135" y="62"/>
                      <a:pt x="135" y="62"/>
                      <a:pt x="135" y="62"/>
                    </a:cubicBezTo>
                    <a:cubicBezTo>
                      <a:pt x="141" y="65"/>
                      <a:pt x="141" y="65"/>
                      <a:pt x="141" y="65"/>
                    </a:cubicBezTo>
                    <a:lnTo>
                      <a:pt x="135" y="62"/>
                    </a:lnTo>
                    <a:close/>
                    <a:moveTo>
                      <a:pt x="293" y="73"/>
                    </a:moveTo>
                    <a:cubicBezTo>
                      <a:pt x="286" y="71"/>
                      <a:pt x="286" y="71"/>
                      <a:pt x="286" y="71"/>
                    </a:cubicBezTo>
                    <a:cubicBezTo>
                      <a:pt x="286" y="74"/>
                      <a:pt x="284" y="78"/>
                      <a:pt x="282" y="83"/>
                    </a:cubicBezTo>
                    <a:cubicBezTo>
                      <a:pt x="280" y="88"/>
                      <a:pt x="278" y="93"/>
                      <a:pt x="276" y="98"/>
                    </a:cubicBezTo>
                    <a:cubicBezTo>
                      <a:pt x="276" y="98"/>
                      <a:pt x="276" y="98"/>
                      <a:pt x="276" y="98"/>
                    </a:cubicBezTo>
                    <a:cubicBezTo>
                      <a:pt x="274" y="103"/>
                      <a:pt x="271" y="108"/>
                      <a:pt x="269" y="112"/>
                    </a:cubicBezTo>
                    <a:cubicBezTo>
                      <a:pt x="269" y="112"/>
                      <a:pt x="269" y="112"/>
                      <a:pt x="269" y="112"/>
                    </a:cubicBezTo>
                    <a:cubicBezTo>
                      <a:pt x="268" y="114"/>
                      <a:pt x="268" y="115"/>
                      <a:pt x="267" y="116"/>
                    </a:cubicBezTo>
                    <a:cubicBezTo>
                      <a:pt x="267" y="116"/>
                      <a:pt x="267" y="116"/>
                      <a:pt x="267" y="116"/>
                    </a:cubicBezTo>
                    <a:cubicBezTo>
                      <a:pt x="267" y="116"/>
                      <a:pt x="267" y="116"/>
                      <a:pt x="267" y="116"/>
                    </a:cubicBezTo>
                    <a:cubicBezTo>
                      <a:pt x="266" y="117"/>
                      <a:pt x="266" y="117"/>
                      <a:pt x="266" y="118"/>
                    </a:cubicBezTo>
                    <a:cubicBezTo>
                      <a:pt x="266" y="118"/>
                      <a:pt x="266" y="118"/>
                      <a:pt x="266" y="118"/>
                    </a:cubicBezTo>
                    <a:cubicBezTo>
                      <a:pt x="266" y="118"/>
                      <a:pt x="266" y="118"/>
                      <a:pt x="266" y="118"/>
                    </a:cubicBezTo>
                    <a:cubicBezTo>
                      <a:pt x="268" y="120"/>
                      <a:pt x="268" y="120"/>
                      <a:pt x="268" y="120"/>
                    </a:cubicBezTo>
                    <a:cubicBezTo>
                      <a:pt x="266" y="118"/>
                      <a:pt x="266" y="118"/>
                      <a:pt x="266" y="118"/>
                    </a:cubicBezTo>
                    <a:cubicBezTo>
                      <a:pt x="266" y="118"/>
                      <a:pt x="266" y="118"/>
                      <a:pt x="266" y="118"/>
                    </a:cubicBezTo>
                    <a:cubicBezTo>
                      <a:pt x="268" y="120"/>
                      <a:pt x="268" y="120"/>
                      <a:pt x="268" y="120"/>
                    </a:cubicBezTo>
                    <a:cubicBezTo>
                      <a:pt x="266" y="118"/>
                      <a:pt x="266" y="118"/>
                      <a:pt x="266" y="118"/>
                    </a:cubicBezTo>
                    <a:cubicBezTo>
                      <a:pt x="266" y="118"/>
                      <a:pt x="266" y="118"/>
                      <a:pt x="266" y="118"/>
                    </a:cubicBezTo>
                    <a:cubicBezTo>
                      <a:pt x="265" y="119"/>
                      <a:pt x="265" y="119"/>
                      <a:pt x="265" y="119"/>
                    </a:cubicBezTo>
                    <a:cubicBezTo>
                      <a:pt x="270" y="122"/>
                      <a:pt x="270" y="122"/>
                      <a:pt x="270" y="122"/>
                    </a:cubicBezTo>
                    <a:cubicBezTo>
                      <a:pt x="266" y="118"/>
                      <a:pt x="266" y="118"/>
                      <a:pt x="266" y="118"/>
                    </a:cubicBezTo>
                    <a:cubicBezTo>
                      <a:pt x="266" y="118"/>
                      <a:pt x="266" y="118"/>
                      <a:pt x="265" y="119"/>
                    </a:cubicBezTo>
                    <a:cubicBezTo>
                      <a:pt x="270" y="122"/>
                      <a:pt x="270" y="122"/>
                      <a:pt x="270" y="122"/>
                    </a:cubicBezTo>
                    <a:cubicBezTo>
                      <a:pt x="266" y="118"/>
                      <a:pt x="266" y="118"/>
                      <a:pt x="266" y="118"/>
                    </a:cubicBezTo>
                    <a:cubicBezTo>
                      <a:pt x="268" y="120"/>
                      <a:pt x="268" y="120"/>
                      <a:pt x="268" y="120"/>
                    </a:cubicBezTo>
                    <a:cubicBezTo>
                      <a:pt x="266" y="118"/>
                      <a:pt x="266" y="118"/>
                      <a:pt x="266" y="118"/>
                    </a:cubicBezTo>
                    <a:cubicBezTo>
                      <a:pt x="266" y="118"/>
                      <a:pt x="266" y="118"/>
                      <a:pt x="266" y="118"/>
                    </a:cubicBezTo>
                    <a:cubicBezTo>
                      <a:pt x="268" y="120"/>
                      <a:pt x="268" y="120"/>
                      <a:pt x="268" y="120"/>
                    </a:cubicBezTo>
                    <a:cubicBezTo>
                      <a:pt x="266" y="118"/>
                      <a:pt x="266" y="118"/>
                      <a:pt x="266" y="118"/>
                    </a:cubicBezTo>
                    <a:cubicBezTo>
                      <a:pt x="267" y="118"/>
                      <a:pt x="267" y="118"/>
                      <a:pt x="267" y="118"/>
                    </a:cubicBezTo>
                    <a:cubicBezTo>
                      <a:pt x="266" y="118"/>
                      <a:pt x="266" y="118"/>
                      <a:pt x="266" y="118"/>
                    </a:cubicBezTo>
                    <a:cubicBezTo>
                      <a:pt x="266" y="118"/>
                      <a:pt x="266" y="118"/>
                      <a:pt x="266" y="118"/>
                    </a:cubicBezTo>
                    <a:cubicBezTo>
                      <a:pt x="267" y="118"/>
                      <a:pt x="267" y="118"/>
                      <a:pt x="267" y="118"/>
                    </a:cubicBezTo>
                    <a:cubicBezTo>
                      <a:pt x="266" y="118"/>
                      <a:pt x="266" y="118"/>
                      <a:pt x="266" y="118"/>
                    </a:cubicBezTo>
                    <a:cubicBezTo>
                      <a:pt x="266" y="118"/>
                      <a:pt x="265" y="118"/>
                      <a:pt x="264" y="118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64" y="119"/>
                      <a:pt x="264" y="119"/>
                      <a:pt x="264" y="119"/>
                    </a:cubicBezTo>
                    <a:cubicBezTo>
                      <a:pt x="263" y="119"/>
                      <a:pt x="261" y="119"/>
                      <a:pt x="259" y="120"/>
                    </a:cubicBezTo>
                    <a:cubicBezTo>
                      <a:pt x="256" y="120"/>
                      <a:pt x="254" y="120"/>
                      <a:pt x="251" y="121"/>
                    </a:cubicBezTo>
                    <a:cubicBezTo>
                      <a:pt x="251" y="121"/>
                      <a:pt x="251" y="121"/>
                      <a:pt x="251" y="121"/>
                    </a:cubicBezTo>
                    <a:cubicBezTo>
                      <a:pt x="251" y="121"/>
                      <a:pt x="251" y="121"/>
                      <a:pt x="251" y="121"/>
                    </a:cubicBezTo>
                    <a:cubicBezTo>
                      <a:pt x="250" y="121"/>
                      <a:pt x="248" y="121"/>
                      <a:pt x="247" y="121"/>
                    </a:cubicBezTo>
                    <a:cubicBezTo>
                      <a:pt x="242" y="121"/>
                      <a:pt x="237" y="120"/>
                      <a:pt x="233" y="120"/>
                    </a:cubicBezTo>
                    <a:cubicBezTo>
                      <a:pt x="225" y="119"/>
                      <a:pt x="219" y="117"/>
                      <a:pt x="215" y="114"/>
                    </a:cubicBezTo>
                    <a:cubicBezTo>
                      <a:pt x="210" y="112"/>
                      <a:pt x="207" y="109"/>
                      <a:pt x="205" y="107"/>
                    </a:cubicBezTo>
                    <a:cubicBezTo>
                      <a:pt x="205" y="107"/>
                      <a:pt x="205" y="107"/>
                      <a:pt x="205" y="107"/>
                    </a:cubicBezTo>
                    <a:cubicBezTo>
                      <a:pt x="205" y="107"/>
                      <a:pt x="205" y="107"/>
                      <a:pt x="205" y="107"/>
                    </a:cubicBezTo>
                    <a:cubicBezTo>
                      <a:pt x="205" y="106"/>
                      <a:pt x="204" y="105"/>
                      <a:pt x="204" y="104"/>
                    </a:cubicBezTo>
                    <a:cubicBezTo>
                      <a:pt x="203" y="103"/>
                      <a:pt x="202" y="101"/>
                      <a:pt x="201" y="100"/>
                    </a:cubicBezTo>
                    <a:cubicBezTo>
                      <a:pt x="201" y="100"/>
                      <a:pt x="201" y="100"/>
                      <a:pt x="201" y="100"/>
                    </a:cubicBezTo>
                    <a:cubicBezTo>
                      <a:pt x="199" y="94"/>
                      <a:pt x="196" y="87"/>
                      <a:pt x="194" y="81"/>
                    </a:cubicBezTo>
                    <a:cubicBezTo>
                      <a:pt x="194" y="81"/>
                      <a:pt x="194" y="81"/>
                      <a:pt x="194" y="81"/>
                    </a:cubicBezTo>
                    <a:cubicBezTo>
                      <a:pt x="193" y="78"/>
                      <a:pt x="192" y="75"/>
                      <a:pt x="191" y="73"/>
                    </a:cubicBezTo>
                    <a:cubicBezTo>
                      <a:pt x="191" y="73"/>
                      <a:pt x="191" y="73"/>
                      <a:pt x="191" y="73"/>
                    </a:cubicBezTo>
                    <a:cubicBezTo>
                      <a:pt x="190" y="71"/>
                      <a:pt x="190" y="68"/>
                      <a:pt x="190" y="68"/>
                    </a:cubicBezTo>
                    <a:cubicBezTo>
                      <a:pt x="190" y="68"/>
                      <a:pt x="190" y="68"/>
                      <a:pt x="190" y="68"/>
                    </a:cubicBezTo>
                    <a:cubicBezTo>
                      <a:pt x="190" y="68"/>
                      <a:pt x="190" y="68"/>
                      <a:pt x="190" y="68"/>
                    </a:cubicBezTo>
                    <a:cubicBezTo>
                      <a:pt x="190" y="68"/>
                      <a:pt x="190" y="67"/>
                      <a:pt x="190" y="67"/>
                    </a:cubicBezTo>
                    <a:cubicBezTo>
                      <a:pt x="190" y="66"/>
                      <a:pt x="190" y="65"/>
                      <a:pt x="190" y="65"/>
                    </a:cubicBezTo>
                    <a:cubicBezTo>
                      <a:pt x="190" y="65"/>
                      <a:pt x="190" y="65"/>
                      <a:pt x="190" y="65"/>
                    </a:cubicBezTo>
                    <a:cubicBezTo>
                      <a:pt x="190" y="62"/>
                      <a:pt x="191" y="59"/>
                      <a:pt x="192" y="57"/>
                    </a:cubicBezTo>
                    <a:cubicBezTo>
                      <a:pt x="192" y="57"/>
                      <a:pt x="192" y="57"/>
                      <a:pt x="192" y="57"/>
                    </a:cubicBezTo>
                    <a:cubicBezTo>
                      <a:pt x="193" y="55"/>
                      <a:pt x="195" y="53"/>
                      <a:pt x="195" y="53"/>
                    </a:cubicBezTo>
                    <a:cubicBezTo>
                      <a:pt x="196" y="53"/>
                      <a:pt x="196" y="53"/>
                      <a:pt x="196" y="53"/>
                    </a:cubicBezTo>
                    <a:cubicBezTo>
                      <a:pt x="196" y="53"/>
                      <a:pt x="196" y="53"/>
                      <a:pt x="196" y="53"/>
                    </a:cubicBezTo>
                    <a:cubicBezTo>
                      <a:pt x="193" y="49"/>
                      <a:pt x="193" y="49"/>
                      <a:pt x="193" y="49"/>
                    </a:cubicBezTo>
                    <a:cubicBezTo>
                      <a:pt x="195" y="53"/>
                      <a:pt x="195" y="53"/>
                      <a:pt x="195" y="53"/>
                    </a:cubicBezTo>
                    <a:cubicBezTo>
                      <a:pt x="196" y="53"/>
                      <a:pt x="196" y="53"/>
                      <a:pt x="196" y="53"/>
                    </a:cubicBezTo>
                    <a:cubicBezTo>
                      <a:pt x="193" y="49"/>
                      <a:pt x="193" y="49"/>
                      <a:pt x="193" y="49"/>
                    </a:cubicBezTo>
                    <a:cubicBezTo>
                      <a:pt x="195" y="53"/>
                      <a:pt x="195" y="53"/>
                      <a:pt x="195" y="53"/>
                    </a:cubicBezTo>
                    <a:cubicBezTo>
                      <a:pt x="194" y="52"/>
                      <a:pt x="194" y="52"/>
                      <a:pt x="194" y="52"/>
                    </a:cubicBezTo>
                    <a:cubicBezTo>
                      <a:pt x="195" y="53"/>
                      <a:pt x="195" y="53"/>
                      <a:pt x="195" y="53"/>
                    </a:cubicBezTo>
                    <a:cubicBezTo>
                      <a:pt x="195" y="53"/>
                      <a:pt x="195" y="53"/>
                      <a:pt x="195" y="53"/>
                    </a:cubicBezTo>
                    <a:cubicBezTo>
                      <a:pt x="194" y="52"/>
                      <a:pt x="194" y="52"/>
                      <a:pt x="194" y="52"/>
                    </a:cubicBezTo>
                    <a:cubicBezTo>
                      <a:pt x="195" y="53"/>
                      <a:pt x="195" y="53"/>
                      <a:pt x="195" y="53"/>
                    </a:cubicBezTo>
                    <a:cubicBezTo>
                      <a:pt x="195" y="53"/>
                      <a:pt x="195" y="53"/>
                      <a:pt x="195" y="53"/>
                    </a:cubicBezTo>
                    <a:cubicBezTo>
                      <a:pt x="196" y="53"/>
                      <a:pt x="197" y="52"/>
                      <a:pt x="199" y="52"/>
                    </a:cubicBezTo>
                    <a:cubicBezTo>
                      <a:pt x="199" y="52"/>
                      <a:pt x="199" y="52"/>
                      <a:pt x="199" y="52"/>
                    </a:cubicBezTo>
                    <a:cubicBezTo>
                      <a:pt x="199" y="52"/>
                      <a:pt x="199" y="52"/>
                      <a:pt x="199" y="52"/>
                    </a:cubicBezTo>
                    <a:cubicBezTo>
                      <a:pt x="203" y="51"/>
                      <a:pt x="210" y="50"/>
                      <a:pt x="217" y="50"/>
                    </a:cubicBezTo>
                    <a:cubicBezTo>
                      <a:pt x="217" y="50"/>
                      <a:pt x="217" y="50"/>
                      <a:pt x="217" y="50"/>
                    </a:cubicBezTo>
                    <a:cubicBezTo>
                      <a:pt x="217" y="50"/>
                      <a:pt x="217" y="50"/>
                      <a:pt x="217" y="50"/>
                    </a:cubicBezTo>
                    <a:cubicBezTo>
                      <a:pt x="218" y="50"/>
                      <a:pt x="220" y="50"/>
                      <a:pt x="221" y="50"/>
                    </a:cubicBezTo>
                    <a:cubicBezTo>
                      <a:pt x="227" y="50"/>
                      <a:pt x="233" y="50"/>
                      <a:pt x="239" y="51"/>
                    </a:cubicBezTo>
                    <a:cubicBezTo>
                      <a:pt x="239" y="51"/>
                      <a:pt x="239" y="51"/>
                      <a:pt x="239" y="51"/>
                    </a:cubicBezTo>
                    <a:cubicBezTo>
                      <a:pt x="240" y="51"/>
                      <a:pt x="242" y="51"/>
                      <a:pt x="243" y="51"/>
                    </a:cubicBezTo>
                    <a:cubicBezTo>
                      <a:pt x="243" y="51"/>
                      <a:pt x="243" y="51"/>
                      <a:pt x="243" y="51"/>
                    </a:cubicBezTo>
                    <a:cubicBezTo>
                      <a:pt x="243" y="51"/>
                      <a:pt x="243" y="51"/>
                      <a:pt x="243" y="51"/>
                    </a:cubicBezTo>
                    <a:cubicBezTo>
                      <a:pt x="251" y="52"/>
                      <a:pt x="262" y="56"/>
                      <a:pt x="270" y="59"/>
                    </a:cubicBezTo>
                    <a:cubicBezTo>
                      <a:pt x="275" y="60"/>
                      <a:pt x="278" y="62"/>
                      <a:pt x="281" y="63"/>
                    </a:cubicBezTo>
                    <a:cubicBezTo>
                      <a:pt x="283" y="56"/>
                      <a:pt x="283" y="56"/>
                      <a:pt x="283" y="56"/>
                    </a:cubicBezTo>
                    <a:cubicBezTo>
                      <a:pt x="281" y="63"/>
                      <a:pt x="281" y="63"/>
                      <a:pt x="281" y="63"/>
                    </a:cubicBezTo>
                    <a:cubicBezTo>
                      <a:pt x="282" y="63"/>
                      <a:pt x="282" y="63"/>
                      <a:pt x="283" y="63"/>
                    </a:cubicBezTo>
                    <a:cubicBezTo>
                      <a:pt x="285" y="57"/>
                      <a:pt x="285" y="57"/>
                      <a:pt x="285" y="57"/>
                    </a:cubicBezTo>
                    <a:cubicBezTo>
                      <a:pt x="279" y="56"/>
                      <a:pt x="279" y="56"/>
                      <a:pt x="279" y="56"/>
                    </a:cubicBezTo>
                    <a:cubicBezTo>
                      <a:pt x="279" y="56"/>
                      <a:pt x="279" y="56"/>
                      <a:pt x="279" y="56"/>
                    </a:cubicBezTo>
                    <a:cubicBezTo>
                      <a:pt x="278" y="62"/>
                      <a:pt x="278" y="62"/>
                      <a:pt x="278" y="62"/>
                    </a:cubicBezTo>
                    <a:cubicBezTo>
                      <a:pt x="283" y="64"/>
                      <a:pt x="283" y="64"/>
                      <a:pt x="283" y="64"/>
                    </a:cubicBezTo>
                    <a:cubicBezTo>
                      <a:pt x="283" y="64"/>
                      <a:pt x="283" y="64"/>
                      <a:pt x="283" y="64"/>
                    </a:cubicBezTo>
                    <a:cubicBezTo>
                      <a:pt x="286" y="57"/>
                      <a:pt x="286" y="57"/>
                      <a:pt x="286" y="57"/>
                    </a:cubicBezTo>
                    <a:cubicBezTo>
                      <a:pt x="283" y="63"/>
                      <a:pt x="283" y="63"/>
                      <a:pt x="283" y="63"/>
                    </a:cubicBezTo>
                    <a:cubicBezTo>
                      <a:pt x="283" y="63"/>
                      <a:pt x="283" y="63"/>
                      <a:pt x="283" y="63"/>
                    </a:cubicBezTo>
                    <a:cubicBezTo>
                      <a:pt x="286" y="58"/>
                      <a:pt x="286" y="58"/>
                      <a:pt x="286" y="58"/>
                    </a:cubicBezTo>
                    <a:cubicBezTo>
                      <a:pt x="281" y="62"/>
                      <a:pt x="281" y="62"/>
                      <a:pt x="281" y="62"/>
                    </a:cubicBezTo>
                    <a:cubicBezTo>
                      <a:pt x="282" y="63"/>
                      <a:pt x="284" y="66"/>
                      <a:pt x="286" y="68"/>
                    </a:cubicBezTo>
                    <a:cubicBezTo>
                      <a:pt x="286" y="68"/>
                      <a:pt x="286" y="68"/>
                      <a:pt x="286" y="68"/>
                    </a:cubicBezTo>
                    <a:cubicBezTo>
                      <a:pt x="286" y="69"/>
                      <a:pt x="287" y="70"/>
                      <a:pt x="287" y="71"/>
                    </a:cubicBezTo>
                    <a:cubicBezTo>
                      <a:pt x="287" y="71"/>
                      <a:pt x="287" y="71"/>
                      <a:pt x="287" y="71"/>
                    </a:cubicBezTo>
                    <a:cubicBezTo>
                      <a:pt x="287" y="71"/>
                      <a:pt x="287" y="71"/>
                      <a:pt x="287" y="71"/>
                    </a:cubicBezTo>
                    <a:cubicBezTo>
                      <a:pt x="287" y="71"/>
                      <a:pt x="287" y="71"/>
                      <a:pt x="287" y="71"/>
                    </a:cubicBezTo>
                    <a:cubicBezTo>
                      <a:pt x="287" y="71"/>
                      <a:pt x="287" y="71"/>
                      <a:pt x="287" y="71"/>
                    </a:cubicBezTo>
                    <a:cubicBezTo>
                      <a:pt x="290" y="70"/>
                      <a:pt x="290" y="70"/>
                      <a:pt x="290" y="70"/>
                    </a:cubicBezTo>
                    <a:cubicBezTo>
                      <a:pt x="287" y="70"/>
                      <a:pt x="287" y="70"/>
                      <a:pt x="287" y="70"/>
                    </a:cubicBezTo>
                    <a:cubicBezTo>
                      <a:pt x="287" y="71"/>
                      <a:pt x="287" y="71"/>
                      <a:pt x="287" y="71"/>
                    </a:cubicBezTo>
                    <a:cubicBezTo>
                      <a:pt x="290" y="70"/>
                      <a:pt x="290" y="70"/>
                      <a:pt x="290" y="70"/>
                    </a:cubicBezTo>
                    <a:cubicBezTo>
                      <a:pt x="287" y="70"/>
                      <a:pt x="287" y="70"/>
                      <a:pt x="287" y="70"/>
                    </a:cubicBezTo>
                    <a:cubicBezTo>
                      <a:pt x="293" y="70"/>
                      <a:pt x="293" y="70"/>
                      <a:pt x="293" y="70"/>
                    </a:cubicBezTo>
                    <a:cubicBezTo>
                      <a:pt x="287" y="70"/>
                      <a:pt x="287" y="70"/>
                      <a:pt x="287" y="70"/>
                    </a:cubicBezTo>
                    <a:cubicBezTo>
                      <a:pt x="287" y="70"/>
                      <a:pt x="287" y="70"/>
                      <a:pt x="287" y="70"/>
                    </a:cubicBezTo>
                    <a:cubicBezTo>
                      <a:pt x="293" y="70"/>
                      <a:pt x="293" y="70"/>
                      <a:pt x="293" y="70"/>
                    </a:cubicBezTo>
                    <a:cubicBezTo>
                      <a:pt x="287" y="70"/>
                      <a:pt x="287" y="70"/>
                      <a:pt x="287" y="70"/>
                    </a:cubicBezTo>
                    <a:cubicBezTo>
                      <a:pt x="293" y="70"/>
                      <a:pt x="293" y="70"/>
                      <a:pt x="293" y="70"/>
                    </a:cubicBezTo>
                    <a:cubicBezTo>
                      <a:pt x="287" y="70"/>
                      <a:pt x="287" y="70"/>
                      <a:pt x="287" y="70"/>
                    </a:cubicBezTo>
                    <a:cubicBezTo>
                      <a:pt x="287" y="70"/>
                      <a:pt x="287" y="70"/>
                      <a:pt x="287" y="70"/>
                    </a:cubicBezTo>
                    <a:cubicBezTo>
                      <a:pt x="293" y="70"/>
                      <a:pt x="293" y="70"/>
                      <a:pt x="293" y="70"/>
                    </a:cubicBezTo>
                    <a:cubicBezTo>
                      <a:pt x="287" y="70"/>
                      <a:pt x="287" y="70"/>
                      <a:pt x="287" y="70"/>
                    </a:cubicBezTo>
                    <a:cubicBezTo>
                      <a:pt x="294" y="70"/>
                      <a:pt x="294" y="70"/>
                      <a:pt x="294" y="70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70"/>
                      <a:pt x="287" y="70"/>
                      <a:pt x="287" y="70"/>
                    </a:cubicBezTo>
                    <a:cubicBezTo>
                      <a:pt x="294" y="70"/>
                      <a:pt x="294" y="70"/>
                      <a:pt x="294" y="70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94" y="70"/>
                      <a:pt x="294" y="70"/>
                      <a:pt x="294" y="70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94" y="70"/>
                      <a:pt x="294" y="70"/>
                      <a:pt x="294" y="70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94" y="70"/>
                      <a:pt x="294" y="70"/>
                      <a:pt x="294" y="70"/>
                    </a:cubicBezTo>
                    <a:cubicBezTo>
                      <a:pt x="287" y="68"/>
                      <a:pt x="287" y="68"/>
                      <a:pt x="287" y="68"/>
                    </a:cubicBezTo>
                    <a:cubicBezTo>
                      <a:pt x="287" y="68"/>
                      <a:pt x="287" y="69"/>
                      <a:pt x="287" y="69"/>
                    </a:cubicBezTo>
                    <a:cubicBezTo>
                      <a:pt x="294" y="70"/>
                      <a:pt x="294" y="70"/>
                      <a:pt x="294" y="70"/>
                    </a:cubicBezTo>
                    <a:cubicBezTo>
                      <a:pt x="287" y="68"/>
                      <a:pt x="287" y="68"/>
                      <a:pt x="287" y="68"/>
                    </a:cubicBezTo>
                    <a:cubicBezTo>
                      <a:pt x="294" y="70"/>
                      <a:pt x="294" y="70"/>
                      <a:pt x="294" y="70"/>
                    </a:cubicBezTo>
                    <a:cubicBezTo>
                      <a:pt x="288" y="67"/>
                      <a:pt x="288" y="67"/>
                      <a:pt x="288" y="67"/>
                    </a:cubicBezTo>
                    <a:cubicBezTo>
                      <a:pt x="288" y="67"/>
                      <a:pt x="287" y="68"/>
                      <a:pt x="287" y="68"/>
                    </a:cubicBezTo>
                    <a:cubicBezTo>
                      <a:pt x="294" y="70"/>
                      <a:pt x="294" y="70"/>
                      <a:pt x="294" y="70"/>
                    </a:cubicBezTo>
                    <a:cubicBezTo>
                      <a:pt x="288" y="67"/>
                      <a:pt x="288" y="67"/>
                      <a:pt x="288" y="67"/>
                    </a:cubicBezTo>
                    <a:cubicBezTo>
                      <a:pt x="294" y="70"/>
                      <a:pt x="294" y="70"/>
                      <a:pt x="294" y="70"/>
                    </a:cubicBezTo>
                    <a:cubicBezTo>
                      <a:pt x="289" y="65"/>
                      <a:pt x="289" y="65"/>
                      <a:pt x="289" y="65"/>
                    </a:cubicBezTo>
                    <a:cubicBezTo>
                      <a:pt x="289" y="66"/>
                      <a:pt x="288" y="66"/>
                      <a:pt x="288" y="67"/>
                    </a:cubicBezTo>
                    <a:cubicBezTo>
                      <a:pt x="294" y="70"/>
                      <a:pt x="294" y="70"/>
                      <a:pt x="294" y="70"/>
                    </a:cubicBezTo>
                    <a:cubicBezTo>
                      <a:pt x="289" y="65"/>
                      <a:pt x="289" y="65"/>
                      <a:pt x="289" y="65"/>
                    </a:cubicBezTo>
                    <a:cubicBezTo>
                      <a:pt x="294" y="70"/>
                      <a:pt x="294" y="70"/>
                      <a:pt x="294" y="70"/>
                    </a:cubicBezTo>
                    <a:cubicBezTo>
                      <a:pt x="291" y="64"/>
                      <a:pt x="291" y="64"/>
                      <a:pt x="291" y="64"/>
                    </a:cubicBezTo>
                    <a:cubicBezTo>
                      <a:pt x="290" y="64"/>
                      <a:pt x="290" y="65"/>
                      <a:pt x="289" y="65"/>
                    </a:cubicBezTo>
                    <a:cubicBezTo>
                      <a:pt x="294" y="70"/>
                      <a:pt x="294" y="70"/>
                      <a:pt x="294" y="70"/>
                    </a:cubicBezTo>
                    <a:cubicBezTo>
                      <a:pt x="291" y="64"/>
                      <a:pt x="291" y="64"/>
                      <a:pt x="291" y="64"/>
                    </a:cubicBezTo>
                    <a:cubicBezTo>
                      <a:pt x="294" y="70"/>
                      <a:pt x="294" y="70"/>
                      <a:pt x="294" y="70"/>
                    </a:cubicBezTo>
                    <a:cubicBezTo>
                      <a:pt x="294" y="64"/>
                      <a:pt x="294" y="64"/>
                      <a:pt x="294" y="64"/>
                    </a:cubicBezTo>
                    <a:cubicBezTo>
                      <a:pt x="293" y="64"/>
                      <a:pt x="292" y="64"/>
                      <a:pt x="291" y="64"/>
                    </a:cubicBezTo>
                    <a:cubicBezTo>
                      <a:pt x="294" y="70"/>
                      <a:pt x="294" y="70"/>
                      <a:pt x="294" y="70"/>
                    </a:cubicBezTo>
                    <a:cubicBezTo>
                      <a:pt x="294" y="64"/>
                      <a:pt x="294" y="64"/>
                      <a:pt x="294" y="64"/>
                    </a:cubicBezTo>
                    <a:cubicBezTo>
                      <a:pt x="287" y="64"/>
                      <a:pt x="287" y="64"/>
                      <a:pt x="287" y="64"/>
                    </a:cubicBezTo>
                    <a:cubicBezTo>
                      <a:pt x="287" y="70"/>
                      <a:pt x="287" y="70"/>
                      <a:pt x="287" y="70"/>
                    </a:cubicBezTo>
                    <a:cubicBezTo>
                      <a:pt x="293" y="70"/>
                      <a:pt x="293" y="70"/>
                      <a:pt x="293" y="70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7" y="70"/>
                    </a:cubicBezTo>
                    <a:cubicBezTo>
                      <a:pt x="293" y="70"/>
                      <a:pt x="293" y="70"/>
                      <a:pt x="293" y="70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70"/>
                      <a:pt x="287" y="70"/>
                      <a:pt x="286" y="71"/>
                    </a:cubicBezTo>
                    <a:cubicBezTo>
                      <a:pt x="286" y="71"/>
                      <a:pt x="286" y="71"/>
                      <a:pt x="286" y="71"/>
                    </a:cubicBezTo>
                    <a:cubicBezTo>
                      <a:pt x="286" y="71"/>
                      <a:pt x="286" y="71"/>
                      <a:pt x="286" y="71"/>
                    </a:cubicBezTo>
                    <a:cubicBezTo>
                      <a:pt x="293" y="73"/>
                      <a:pt x="293" y="73"/>
                      <a:pt x="293" y="73"/>
                    </a:cubicBezTo>
                    <a:cubicBezTo>
                      <a:pt x="299" y="75"/>
                      <a:pt x="299" y="75"/>
                      <a:pt x="299" y="75"/>
                    </a:cubicBezTo>
                    <a:cubicBezTo>
                      <a:pt x="299" y="74"/>
                      <a:pt x="300" y="74"/>
                      <a:pt x="300" y="73"/>
                    </a:cubicBezTo>
                    <a:cubicBezTo>
                      <a:pt x="300" y="72"/>
                      <a:pt x="300" y="72"/>
                      <a:pt x="300" y="72"/>
                    </a:cubicBezTo>
                    <a:cubicBezTo>
                      <a:pt x="300" y="72"/>
                      <a:pt x="300" y="72"/>
                      <a:pt x="300" y="72"/>
                    </a:cubicBezTo>
                    <a:cubicBezTo>
                      <a:pt x="300" y="72"/>
                      <a:pt x="300" y="72"/>
                      <a:pt x="300" y="72"/>
                    </a:cubicBezTo>
                    <a:cubicBezTo>
                      <a:pt x="300" y="71"/>
                      <a:pt x="300" y="71"/>
                      <a:pt x="300" y="71"/>
                    </a:cubicBezTo>
                    <a:cubicBezTo>
                      <a:pt x="294" y="70"/>
                      <a:pt x="294" y="70"/>
                      <a:pt x="294" y="70"/>
                    </a:cubicBezTo>
                    <a:cubicBezTo>
                      <a:pt x="294" y="77"/>
                      <a:pt x="294" y="77"/>
                      <a:pt x="294" y="77"/>
                    </a:cubicBezTo>
                    <a:cubicBezTo>
                      <a:pt x="295" y="77"/>
                      <a:pt x="295" y="77"/>
                      <a:pt x="296" y="76"/>
                    </a:cubicBezTo>
                    <a:cubicBezTo>
                      <a:pt x="298" y="76"/>
                      <a:pt x="298" y="75"/>
                      <a:pt x="299" y="75"/>
                    </a:cubicBezTo>
                    <a:cubicBezTo>
                      <a:pt x="299" y="74"/>
                      <a:pt x="299" y="73"/>
                      <a:pt x="300" y="73"/>
                    </a:cubicBezTo>
                    <a:cubicBezTo>
                      <a:pt x="300" y="72"/>
                      <a:pt x="300" y="72"/>
                      <a:pt x="300" y="72"/>
                    </a:cubicBezTo>
                    <a:cubicBezTo>
                      <a:pt x="300" y="71"/>
                      <a:pt x="300" y="71"/>
                      <a:pt x="300" y="71"/>
                    </a:cubicBezTo>
                    <a:cubicBezTo>
                      <a:pt x="300" y="71"/>
                      <a:pt x="300" y="71"/>
                      <a:pt x="300" y="71"/>
                    </a:cubicBezTo>
                    <a:cubicBezTo>
                      <a:pt x="300" y="70"/>
                      <a:pt x="300" y="70"/>
                      <a:pt x="300" y="70"/>
                    </a:cubicBezTo>
                    <a:cubicBezTo>
                      <a:pt x="300" y="70"/>
                      <a:pt x="300" y="69"/>
                      <a:pt x="300" y="69"/>
                    </a:cubicBezTo>
                    <a:cubicBezTo>
                      <a:pt x="300" y="68"/>
                      <a:pt x="300" y="67"/>
                      <a:pt x="299" y="66"/>
                    </a:cubicBezTo>
                    <a:cubicBezTo>
                      <a:pt x="293" y="68"/>
                      <a:pt x="293" y="68"/>
                      <a:pt x="293" y="68"/>
                    </a:cubicBezTo>
                    <a:cubicBezTo>
                      <a:pt x="299" y="66"/>
                      <a:pt x="299" y="66"/>
                      <a:pt x="299" y="66"/>
                    </a:cubicBezTo>
                    <a:cubicBezTo>
                      <a:pt x="299" y="64"/>
                      <a:pt x="298" y="63"/>
                      <a:pt x="297" y="61"/>
                    </a:cubicBezTo>
                    <a:cubicBezTo>
                      <a:pt x="297" y="61"/>
                      <a:pt x="297" y="61"/>
                      <a:pt x="297" y="61"/>
                    </a:cubicBezTo>
                    <a:cubicBezTo>
                      <a:pt x="295" y="58"/>
                      <a:pt x="293" y="55"/>
                      <a:pt x="291" y="53"/>
                    </a:cubicBezTo>
                    <a:cubicBezTo>
                      <a:pt x="290" y="52"/>
                      <a:pt x="290" y="52"/>
                      <a:pt x="290" y="52"/>
                    </a:cubicBezTo>
                    <a:cubicBezTo>
                      <a:pt x="289" y="52"/>
                      <a:pt x="289" y="52"/>
                      <a:pt x="289" y="52"/>
                    </a:cubicBezTo>
                    <a:cubicBezTo>
                      <a:pt x="289" y="51"/>
                      <a:pt x="289" y="51"/>
                      <a:pt x="289" y="51"/>
                    </a:cubicBezTo>
                    <a:cubicBezTo>
                      <a:pt x="288" y="51"/>
                      <a:pt x="288" y="51"/>
                      <a:pt x="288" y="51"/>
                    </a:cubicBezTo>
                    <a:cubicBezTo>
                      <a:pt x="288" y="51"/>
                      <a:pt x="288" y="51"/>
                      <a:pt x="288" y="51"/>
                    </a:cubicBezTo>
                    <a:cubicBezTo>
                      <a:pt x="287" y="51"/>
                      <a:pt x="287" y="51"/>
                      <a:pt x="287" y="51"/>
                    </a:cubicBezTo>
                    <a:cubicBezTo>
                      <a:pt x="285" y="57"/>
                      <a:pt x="285" y="57"/>
                      <a:pt x="285" y="57"/>
                    </a:cubicBezTo>
                    <a:cubicBezTo>
                      <a:pt x="292" y="58"/>
                      <a:pt x="292" y="58"/>
                      <a:pt x="292" y="58"/>
                    </a:cubicBezTo>
                    <a:cubicBezTo>
                      <a:pt x="292" y="58"/>
                      <a:pt x="292" y="58"/>
                      <a:pt x="292" y="58"/>
                    </a:cubicBezTo>
                    <a:cubicBezTo>
                      <a:pt x="293" y="53"/>
                      <a:pt x="293" y="53"/>
                      <a:pt x="293" y="53"/>
                    </a:cubicBezTo>
                    <a:cubicBezTo>
                      <a:pt x="288" y="51"/>
                      <a:pt x="288" y="51"/>
                      <a:pt x="288" y="51"/>
                    </a:cubicBezTo>
                    <a:cubicBezTo>
                      <a:pt x="287" y="51"/>
                      <a:pt x="287" y="51"/>
                      <a:pt x="286" y="50"/>
                    </a:cubicBezTo>
                    <a:cubicBezTo>
                      <a:pt x="286" y="50"/>
                      <a:pt x="286" y="50"/>
                      <a:pt x="286" y="50"/>
                    </a:cubicBezTo>
                    <a:cubicBezTo>
                      <a:pt x="286" y="50"/>
                      <a:pt x="286" y="50"/>
                      <a:pt x="286" y="50"/>
                    </a:cubicBezTo>
                    <a:cubicBezTo>
                      <a:pt x="283" y="49"/>
                      <a:pt x="279" y="48"/>
                      <a:pt x="275" y="46"/>
                    </a:cubicBezTo>
                    <a:cubicBezTo>
                      <a:pt x="266" y="43"/>
                      <a:pt x="255" y="40"/>
                      <a:pt x="245" y="38"/>
                    </a:cubicBezTo>
                    <a:cubicBezTo>
                      <a:pt x="245" y="38"/>
                      <a:pt x="245" y="38"/>
                      <a:pt x="245" y="38"/>
                    </a:cubicBezTo>
                    <a:cubicBezTo>
                      <a:pt x="245" y="38"/>
                      <a:pt x="245" y="38"/>
                      <a:pt x="245" y="38"/>
                    </a:cubicBezTo>
                    <a:cubicBezTo>
                      <a:pt x="245" y="38"/>
                      <a:pt x="245" y="38"/>
                      <a:pt x="245" y="38"/>
                    </a:cubicBezTo>
                    <a:cubicBezTo>
                      <a:pt x="243" y="38"/>
                      <a:pt x="241" y="38"/>
                      <a:pt x="240" y="38"/>
                    </a:cubicBezTo>
                    <a:cubicBezTo>
                      <a:pt x="240" y="38"/>
                      <a:pt x="240" y="38"/>
                      <a:pt x="240" y="38"/>
                    </a:cubicBezTo>
                    <a:cubicBezTo>
                      <a:pt x="234" y="37"/>
                      <a:pt x="227" y="37"/>
                      <a:pt x="221" y="37"/>
                    </a:cubicBezTo>
                    <a:cubicBezTo>
                      <a:pt x="219" y="37"/>
                      <a:pt x="218" y="37"/>
                      <a:pt x="217" y="37"/>
                    </a:cubicBezTo>
                    <a:cubicBezTo>
                      <a:pt x="217" y="37"/>
                      <a:pt x="217" y="37"/>
                      <a:pt x="217" y="37"/>
                    </a:cubicBezTo>
                    <a:cubicBezTo>
                      <a:pt x="209" y="37"/>
                      <a:pt x="202" y="38"/>
                      <a:pt x="196" y="39"/>
                    </a:cubicBezTo>
                    <a:cubicBezTo>
                      <a:pt x="197" y="45"/>
                      <a:pt x="197" y="45"/>
                      <a:pt x="197" y="45"/>
                    </a:cubicBezTo>
                    <a:cubicBezTo>
                      <a:pt x="196" y="39"/>
                      <a:pt x="196" y="39"/>
                      <a:pt x="196" y="39"/>
                    </a:cubicBezTo>
                    <a:cubicBezTo>
                      <a:pt x="194" y="39"/>
                      <a:pt x="192" y="40"/>
                      <a:pt x="191" y="40"/>
                    </a:cubicBezTo>
                    <a:cubicBezTo>
                      <a:pt x="190" y="41"/>
                      <a:pt x="190" y="41"/>
                      <a:pt x="189" y="41"/>
                    </a:cubicBezTo>
                    <a:cubicBezTo>
                      <a:pt x="188" y="42"/>
                      <a:pt x="188" y="42"/>
                      <a:pt x="187" y="43"/>
                    </a:cubicBezTo>
                    <a:cubicBezTo>
                      <a:pt x="191" y="48"/>
                      <a:pt x="191" y="48"/>
                      <a:pt x="191" y="48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4" y="45"/>
                      <a:pt x="182" y="48"/>
                      <a:pt x="180" y="51"/>
                    </a:cubicBezTo>
                    <a:cubicBezTo>
                      <a:pt x="180" y="51"/>
                      <a:pt x="180" y="51"/>
                      <a:pt x="180" y="51"/>
                    </a:cubicBezTo>
                    <a:cubicBezTo>
                      <a:pt x="179" y="55"/>
                      <a:pt x="177" y="59"/>
                      <a:pt x="177" y="63"/>
                    </a:cubicBezTo>
                    <a:cubicBezTo>
                      <a:pt x="177" y="63"/>
                      <a:pt x="177" y="63"/>
                      <a:pt x="177" y="63"/>
                    </a:cubicBezTo>
                    <a:cubicBezTo>
                      <a:pt x="177" y="64"/>
                      <a:pt x="177" y="65"/>
                      <a:pt x="177" y="67"/>
                    </a:cubicBezTo>
                    <a:cubicBezTo>
                      <a:pt x="177" y="68"/>
                      <a:pt x="177" y="69"/>
                      <a:pt x="177" y="70"/>
                    </a:cubicBezTo>
                    <a:cubicBezTo>
                      <a:pt x="183" y="69"/>
                      <a:pt x="183" y="69"/>
                      <a:pt x="183" y="69"/>
                    </a:cubicBezTo>
                    <a:cubicBezTo>
                      <a:pt x="177" y="70"/>
                      <a:pt x="177" y="70"/>
                      <a:pt x="177" y="70"/>
                    </a:cubicBezTo>
                    <a:cubicBezTo>
                      <a:pt x="177" y="72"/>
                      <a:pt x="178" y="74"/>
                      <a:pt x="178" y="77"/>
                    </a:cubicBezTo>
                    <a:cubicBezTo>
                      <a:pt x="178" y="77"/>
                      <a:pt x="178" y="77"/>
                      <a:pt x="178" y="77"/>
                    </a:cubicBezTo>
                    <a:cubicBezTo>
                      <a:pt x="179" y="79"/>
                      <a:pt x="180" y="82"/>
                      <a:pt x="181" y="86"/>
                    </a:cubicBezTo>
                    <a:cubicBezTo>
                      <a:pt x="181" y="86"/>
                      <a:pt x="181" y="86"/>
                      <a:pt x="181" y="86"/>
                    </a:cubicBezTo>
                    <a:cubicBezTo>
                      <a:pt x="181" y="86"/>
                      <a:pt x="181" y="86"/>
                      <a:pt x="181" y="86"/>
                    </a:cubicBezTo>
                    <a:cubicBezTo>
                      <a:pt x="184" y="92"/>
                      <a:pt x="186" y="99"/>
                      <a:pt x="189" y="105"/>
                    </a:cubicBezTo>
                    <a:cubicBezTo>
                      <a:pt x="189" y="105"/>
                      <a:pt x="189" y="105"/>
                      <a:pt x="189" y="105"/>
                    </a:cubicBezTo>
                    <a:cubicBezTo>
                      <a:pt x="190" y="107"/>
                      <a:pt x="191" y="109"/>
                      <a:pt x="192" y="111"/>
                    </a:cubicBezTo>
                    <a:cubicBezTo>
                      <a:pt x="193" y="112"/>
                      <a:pt x="194" y="114"/>
                      <a:pt x="195" y="115"/>
                    </a:cubicBezTo>
                    <a:cubicBezTo>
                      <a:pt x="200" y="111"/>
                      <a:pt x="200" y="111"/>
                      <a:pt x="200" y="111"/>
                    </a:cubicBezTo>
                    <a:cubicBezTo>
                      <a:pt x="195" y="115"/>
                      <a:pt x="195" y="115"/>
                      <a:pt x="195" y="115"/>
                    </a:cubicBezTo>
                    <a:cubicBezTo>
                      <a:pt x="198" y="119"/>
                      <a:pt x="203" y="123"/>
                      <a:pt x="209" y="126"/>
                    </a:cubicBezTo>
                    <a:cubicBezTo>
                      <a:pt x="215" y="129"/>
                      <a:pt x="222" y="131"/>
                      <a:pt x="231" y="133"/>
                    </a:cubicBezTo>
                    <a:cubicBezTo>
                      <a:pt x="236" y="133"/>
                      <a:pt x="242" y="134"/>
                      <a:pt x="247" y="134"/>
                    </a:cubicBezTo>
                    <a:cubicBezTo>
                      <a:pt x="249" y="134"/>
                      <a:pt x="250" y="134"/>
                      <a:pt x="251" y="134"/>
                    </a:cubicBezTo>
                    <a:cubicBezTo>
                      <a:pt x="251" y="134"/>
                      <a:pt x="251" y="134"/>
                      <a:pt x="251" y="134"/>
                    </a:cubicBezTo>
                    <a:cubicBezTo>
                      <a:pt x="254" y="134"/>
                      <a:pt x="258" y="133"/>
                      <a:pt x="261" y="133"/>
                    </a:cubicBezTo>
                    <a:cubicBezTo>
                      <a:pt x="264" y="132"/>
                      <a:pt x="266" y="132"/>
                      <a:pt x="269" y="131"/>
                    </a:cubicBezTo>
                    <a:cubicBezTo>
                      <a:pt x="267" y="125"/>
                      <a:pt x="267" y="125"/>
                      <a:pt x="267" y="125"/>
                    </a:cubicBezTo>
                    <a:cubicBezTo>
                      <a:pt x="269" y="131"/>
                      <a:pt x="269" y="131"/>
                      <a:pt x="269" y="131"/>
                    </a:cubicBezTo>
                    <a:cubicBezTo>
                      <a:pt x="270" y="130"/>
                      <a:pt x="272" y="130"/>
                      <a:pt x="273" y="129"/>
                    </a:cubicBezTo>
                    <a:cubicBezTo>
                      <a:pt x="273" y="129"/>
                      <a:pt x="274" y="128"/>
                      <a:pt x="274" y="128"/>
                    </a:cubicBezTo>
                    <a:cubicBezTo>
                      <a:pt x="275" y="127"/>
                      <a:pt x="275" y="127"/>
                      <a:pt x="275" y="127"/>
                    </a:cubicBezTo>
                    <a:cubicBezTo>
                      <a:pt x="276" y="127"/>
                      <a:pt x="276" y="127"/>
                      <a:pt x="276" y="126"/>
                    </a:cubicBezTo>
                    <a:cubicBezTo>
                      <a:pt x="271" y="122"/>
                      <a:pt x="271" y="122"/>
                      <a:pt x="271" y="122"/>
                    </a:cubicBezTo>
                    <a:cubicBezTo>
                      <a:pt x="276" y="127"/>
                      <a:pt x="276" y="127"/>
                      <a:pt x="276" y="127"/>
                    </a:cubicBezTo>
                    <a:cubicBezTo>
                      <a:pt x="276" y="126"/>
                      <a:pt x="276" y="126"/>
                      <a:pt x="276" y="126"/>
                    </a:cubicBezTo>
                    <a:cubicBezTo>
                      <a:pt x="277" y="125"/>
                      <a:pt x="278" y="124"/>
                      <a:pt x="278" y="123"/>
                    </a:cubicBezTo>
                    <a:cubicBezTo>
                      <a:pt x="278" y="123"/>
                      <a:pt x="278" y="123"/>
                      <a:pt x="278" y="123"/>
                    </a:cubicBezTo>
                    <a:cubicBezTo>
                      <a:pt x="279" y="122"/>
                      <a:pt x="280" y="120"/>
                      <a:pt x="281" y="118"/>
                    </a:cubicBezTo>
                    <a:cubicBezTo>
                      <a:pt x="281" y="118"/>
                      <a:pt x="281" y="118"/>
                      <a:pt x="281" y="118"/>
                    </a:cubicBezTo>
                    <a:cubicBezTo>
                      <a:pt x="283" y="114"/>
                      <a:pt x="286" y="109"/>
                      <a:pt x="288" y="103"/>
                    </a:cubicBezTo>
                    <a:cubicBezTo>
                      <a:pt x="288" y="103"/>
                      <a:pt x="288" y="103"/>
                      <a:pt x="288" y="103"/>
                    </a:cubicBezTo>
                    <a:cubicBezTo>
                      <a:pt x="290" y="98"/>
                      <a:pt x="293" y="93"/>
                      <a:pt x="294" y="88"/>
                    </a:cubicBezTo>
                    <a:cubicBezTo>
                      <a:pt x="296" y="83"/>
                      <a:pt x="298" y="79"/>
                      <a:pt x="299" y="75"/>
                    </a:cubicBezTo>
                    <a:cubicBezTo>
                      <a:pt x="293" y="73"/>
                      <a:pt x="293" y="73"/>
                      <a:pt x="293" y="73"/>
                    </a:cubicBezTo>
                    <a:cubicBezTo>
                      <a:pt x="299" y="75"/>
                      <a:pt x="299" y="75"/>
                      <a:pt x="299" y="75"/>
                    </a:cubicBezTo>
                    <a:lnTo>
                      <a:pt x="293" y="73"/>
                    </a:ln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5" name="Freeform 633"/>
              <p:cNvSpPr/>
              <p:nvPr/>
            </p:nvSpPr>
            <p:spPr bwMode="auto">
              <a:xfrm>
                <a:off x="3841750" y="3771900"/>
                <a:ext cx="14288" cy="9525"/>
              </a:xfrm>
              <a:custGeom>
                <a:avLst/>
                <a:gdLst>
                  <a:gd name="T0" fmla="*/ 14 w 14"/>
                  <a:gd name="T1" fmla="*/ 6 h 9"/>
                  <a:gd name="T2" fmla="*/ 6 w 14"/>
                  <a:gd name="T3" fmla="*/ 8 h 9"/>
                  <a:gd name="T4" fmla="*/ 0 w 14"/>
                  <a:gd name="T5" fmla="*/ 4 h 9"/>
                  <a:gd name="T6" fmla="*/ 7 w 14"/>
                  <a:gd name="T7" fmla="*/ 1 h 9"/>
                  <a:gd name="T8" fmla="*/ 14 w 14"/>
                  <a:gd name="T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9">
                    <a:moveTo>
                      <a:pt x="14" y="6"/>
                    </a:moveTo>
                    <a:cubicBezTo>
                      <a:pt x="13" y="8"/>
                      <a:pt x="10" y="9"/>
                      <a:pt x="6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3" y="0"/>
                      <a:pt x="7" y="1"/>
                    </a:cubicBezTo>
                    <a:cubicBezTo>
                      <a:pt x="11" y="1"/>
                      <a:pt x="14" y="3"/>
                      <a:pt x="14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6" name="Freeform 634"/>
              <p:cNvSpPr/>
              <p:nvPr/>
            </p:nvSpPr>
            <p:spPr bwMode="auto">
              <a:xfrm>
                <a:off x="3835400" y="3765550"/>
                <a:ext cx="26988" cy="20638"/>
              </a:xfrm>
              <a:custGeom>
                <a:avLst/>
                <a:gdLst>
                  <a:gd name="T0" fmla="*/ 14 w 27"/>
                  <a:gd name="T1" fmla="*/ 11 h 21"/>
                  <a:gd name="T2" fmla="*/ 15 w 27"/>
                  <a:gd name="T3" fmla="*/ 8 h 21"/>
                  <a:gd name="T4" fmla="*/ 18 w 27"/>
                  <a:gd name="T5" fmla="*/ 11 h 21"/>
                  <a:gd name="T6" fmla="*/ 17 w 27"/>
                  <a:gd name="T7" fmla="*/ 10 h 21"/>
                  <a:gd name="T8" fmla="*/ 15 w 27"/>
                  <a:gd name="T9" fmla="*/ 8 h 21"/>
                  <a:gd name="T10" fmla="*/ 16 w 27"/>
                  <a:gd name="T11" fmla="*/ 8 h 21"/>
                  <a:gd name="T12" fmla="*/ 16 w 27"/>
                  <a:gd name="T13" fmla="*/ 8 h 21"/>
                  <a:gd name="T14" fmla="*/ 16 w 27"/>
                  <a:gd name="T15" fmla="*/ 9 h 21"/>
                  <a:gd name="T16" fmla="*/ 15 w 27"/>
                  <a:gd name="T17" fmla="*/ 8 h 21"/>
                  <a:gd name="T18" fmla="*/ 12 w 27"/>
                  <a:gd name="T19" fmla="*/ 7 h 21"/>
                  <a:gd name="T20" fmla="*/ 11 w 27"/>
                  <a:gd name="T21" fmla="*/ 9 h 21"/>
                  <a:gd name="T22" fmla="*/ 12 w 27"/>
                  <a:gd name="T23" fmla="*/ 7 h 21"/>
                  <a:gd name="T24" fmla="*/ 13 w 27"/>
                  <a:gd name="T25" fmla="*/ 8 h 21"/>
                  <a:gd name="T26" fmla="*/ 13 w 27"/>
                  <a:gd name="T27" fmla="*/ 10 h 21"/>
                  <a:gd name="T28" fmla="*/ 9 w 27"/>
                  <a:gd name="T29" fmla="*/ 10 h 21"/>
                  <a:gd name="T30" fmla="*/ 9 w 27"/>
                  <a:gd name="T31" fmla="*/ 10 h 21"/>
                  <a:gd name="T32" fmla="*/ 13 w 27"/>
                  <a:gd name="T33" fmla="*/ 10 h 21"/>
                  <a:gd name="T34" fmla="*/ 13 w 27"/>
                  <a:gd name="T35" fmla="*/ 11 h 21"/>
                  <a:gd name="T36" fmla="*/ 13 w 27"/>
                  <a:gd name="T37" fmla="*/ 10 h 21"/>
                  <a:gd name="T38" fmla="*/ 12 w 27"/>
                  <a:gd name="T39" fmla="*/ 13 h 21"/>
                  <a:gd name="T40" fmla="*/ 9 w 27"/>
                  <a:gd name="T41" fmla="*/ 10 h 21"/>
                  <a:gd name="T42" fmla="*/ 10 w 27"/>
                  <a:gd name="T43" fmla="*/ 11 h 21"/>
                  <a:gd name="T44" fmla="*/ 12 w 27"/>
                  <a:gd name="T45" fmla="*/ 13 h 21"/>
                  <a:gd name="T46" fmla="*/ 12 w 27"/>
                  <a:gd name="T47" fmla="*/ 13 h 21"/>
                  <a:gd name="T48" fmla="*/ 12 w 27"/>
                  <a:gd name="T49" fmla="*/ 13 h 21"/>
                  <a:gd name="T50" fmla="*/ 11 w 27"/>
                  <a:gd name="T51" fmla="*/ 12 h 21"/>
                  <a:gd name="T52" fmla="*/ 13 w 27"/>
                  <a:gd name="T53" fmla="*/ 13 h 21"/>
                  <a:gd name="T54" fmla="*/ 13 w 27"/>
                  <a:gd name="T55" fmla="*/ 13 h 21"/>
                  <a:gd name="T56" fmla="*/ 15 w 27"/>
                  <a:gd name="T57" fmla="*/ 14 h 21"/>
                  <a:gd name="T58" fmla="*/ 15 w 27"/>
                  <a:gd name="T59" fmla="*/ 13 h 21"/>
                  <a:gd name="T60" fmla="*/ 16 w 27"/>
                  <a:gd name="T61" fmla="*/ 12 h 21"/>
                  <a:gd name="T62" fmla="*/ 18 w 27"/>
                  <a:gd name="T63" fmla="*/ 11 h 21"/>
                  <a:gd name="T64" fmla="*/ 15 w 27"/>
                  <a:gd name="T65" fmla="*/ 13 h 21"/>
                  <a:gd name="T66" fmla="*/ 14 w 27"/>
                  <a:gd name="T67" fmla="*/ 11 h 21"/>
                  <a:gd name="T68" fmla="*/ 14 w 27"/>
                  <a:gd name="T69" fmla="*/ 11 h 21"/>
                  <a:gd name="T70" fmla="*/ 19 w 27"/>
                  <a:gd name="T71" fmla="*/ 11 h 21"/>
                  <a:gd name="T72" fmla="*/ 21 w 27"/>
                  <a:gd name="T73" fmla="*/ 12 h 21"/>
                  <a:gd name="T74" fmla="*/ 21 w 27"/>
                  <a:gd name="T75" fmla="*/ 12 h 21"/>
                  <a:gd name="T76" fmla="*/ 27 w 27"/>
                  <a:gd name="T77" fmla="*/ 11 h 21"/>
                  <a:gd name="T78" fmla="*/ 21 w 27"/>
                  <a:gd name="T79" fmla="*/ 2 h 21"/>
                  <a:gd name="T80" fmla="*/ 15 w 27"/>
                  <a:gd name="T81" fmla="*/ 0 h 21"/>
                  <a:gd name="T82" fmla="*/ 6 w 27"/>
                  <a:gd name="T83" fmla="*/ 2 h 21"/>
                  <a:gd name="T84" fmla="*/ 0 w 27"/>
                  <a:gd name="T85" fmla="*/ 9 h 21"/>
                  <a:gd name="T86" fmla="*/ 0 w 27"/>
                  <a:gd name="T87" fmla="*/ 9 h 21"/>
                  <a:gd name="T88" fmla="*/ 2 w 27"/>
                  <a:gd name="T89" fmla="*/ 15 h 21"/>
                  <a:gd name="T90" fmla="*/ 12 w 27"/>
                  <a:gd name="T91" fmla="*/ 21 h 21"/>
                  <a:gd name="T92" fmla="*/ 22 w 27"/>
                  <a:gd name="T93" fmla="*/ 20 h 21"/>
                  <a:gd name="T94" fmla="*/ 27 w 27"/>
                  <a:gd name="T95" fmla="*/ 13 h 21"/>
                  <a:gd name="T96" fmla="*/ 27 w 27"/>
                  <a:gd name="T97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7" h="21">
                    <a:moveTo>
                      <a:pt x="21" y="12"/>
                    </a:moveTo>
                    <a:cubicBezTo>
                      <a:pt x="14" y="11"/>
                      <a:pt x="14" y="11"/>
                      <a:pt x="14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9"/>
                      <a:pt x="14" y="10"/>
                      <a:pt x="14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5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8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7"/>
                      <a:pt x="12" y="7"/>
                      <a:pt x="12" y="7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9"/>
                      <a:pt x="13" y="8"/>
                      <a:pt x="13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2"/>
                      <a:pt x="13" y="11"/>
                      <a:pt x="13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4" y="13"/>
                      <a:pt x="15" y="14"/>
                      <a:pt x="15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3"/>
                      <a:pt x="15" y="13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7" y="12"/>
                      <a:pt x="27" y="11"/>
                    </a:cubicBezTo>
                    <a:cubicBezTo>
                      <a:pt x="27" y="9"/>
                      <a:pt x="27" y="7"/>
                      <a:pt x="26" y="6"/>
                    </a:cubicBezTo>
                    <a:cubicBezTo>
                      <a:pt x="24" y="4"/>
                      <a:pt x="23" y="3"/>
                      <a:pt x="21" y="2"/>
                    </a:cubicBezTo>
                    <a:cubicBezTo>
                      <a:pt x="19" y="1"/>
                      <a:pt x="17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0" y="0"/>
                      <a:pt x="8" y="0"/>
                      <a:pt x="6" y="2"/>
                    </a:cubicBezTo>
                    <a:cubicBezTo>
                      <a:pt x="5" y="2"/>
                      <a:pt x="3" y="3"/>
                      <a:pt x="2" y="4"/>
                    </a:cubicBezTo>
                    <a:cubicBezTo>
                      <a:pt x="1" y="5"/>
                      <a:pt x="1" y="7"/>
                      <a:pt x="0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2"/>
                      <a:pt x="1" y="14"/>
                      <a:pt x="2" y="15"/>
                    </a:cubicBezTo>
                    <a:cubicBezTo>
                      <a:pt x="3" y="17"/>
                      <a:pt x="5" y="18"/>
                      <a:pt x="7" y="19"/>
                    </a:cubicBezTo>
                    <a:cubicBezTo>
                      <a:pt x="8" y="20"/>
                      <a:pt x="10" y="21"/>
                      <a:pt x="12" y="21"/>
                    </a:cubicBezTo>
                    <a:cubicBezTo>
                      <a:pt x="13" y="21"/>
                      <a:pt x="14" y="21"/>
                      <a:pt x="15" y="21"/>
                    </a:cubicBezTo>
                    <a:cubicBezTo>
                      <a:pt x="17" y="21"/>
                      <a:pt x="20" y="21"/>
                      <a:pt x="22" y="20"/>
                    </a:cubicBezTo>
                    <a:cubicBezTo>
                      <a:pt x="23" y="19"/>
                      <a:pt x="24" y="18"/>
                      <a:pt x="25" y="17"/>
                    </a:cubicBezTo>
                    <a:cubicBezTo>
                      <a:pt x="26" y="16"/>
                      <a:pt x="27" y="14"/>
                      <a:pt x="27" y="13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7" name="Freeform 635"/>
              <p:cNvSpPr/>
              <p:nvPr/>
            </p:nvSpPr>
            <p:spPr bwMode="auto">
              <a:xfrm>
                <a:off x="3559175" y="3732213"/>
                <a:ext cx="14288" cy="7938"/>
              </a:xfrm>
              <a:custGeom>
                <a:avLst/>
                <a:gdLst>
                  <a:gd name="T0" fmla="*/ 14 w 15"/>
                  <a:gd name="T1" fmla="*/ 5 h 8"/>
                  <a:gd name="T2" fmla="*/ 7 w 15"/>
                  <a:gd name="T3" fmla="*/ 8 h 8"/>
                  <a:gd name="T4" fmla="*/ 1 w 15"/>
                  <a:gd name="T5" fmla="*/ 3 h 8"/>
                  <a:gd name="T6" fmla="*/ 8 w 15"/>
                  <a:gd name="T7" fmla="*/ 0 h 8"/>
                  <a:gd name="T8" fmla="*/ 14 w 1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8">
                    <a:moveTo>
                      <a:pt x="14" y="5"/>
                    </a:moveTo>
                    <a:cubicBezTo>
                      <a:pt x="14" y="7"/>
                      <a:pt x="11" y="8"/>
                      <a:pt x="7" y="8"/>
                    </a:cubicBezTo>
                    <a:cubicBezTo>
                      <a:pt x="3" y="7"/>
                      <a:pt x="0" y="5"/>
                      <a:pt x="1" y="3"/>
                    </a:cubicBezTo>
                    <a:cubicBezTo>
                      <a:pt x="1" y="1"/>
                      <a:pt x="4" y="0"/>
                      <a:pt x="8" y="0"/>
                    </a:cubicBezTo>
                    <a:cubicBezTo>
                      <a:pt x="12" y="1"/>
                      <a:pt x="15" y="3"/>
                      <a:pt x="1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8" name="Freeform 636"/>
              <p:cNvSpPr/>
              <p:nvPr/>
            </p:nvSpPr>
            <p:spPr bwMode="auto">
              <a:xfrm>
                <a:off x="3552825" y="3725863"/>
                <a:ext cx="26988" cy="20638"/>
              </a:xfrm>
              <a:custGeom>
                <a:avLst/>
                <a:gdLst>
                  <a:gd name="T0" fmla="*/ 14 w 27"/>
                  <a:gd name="T1" fmla="*/ 10 h 21"/>
                  <a:gd name="T2" fmla="*/ 15 w 27"/>
                  <a:gd name="T3" fmla="*/ 8 h 21"/>
                  <a:gd name="T4" fmla="*/ 18 w 27"/>
                  <a:gd name="T5" fmla="*/ 11 h 21"/>
                  <a:gd name="T6" fmla="*/ 17 w 27"/>
                  <a:gd name="T7" fmla="*/ 10 h 21"/>
                  <a:gd name="T8" fmla="*/ 15 w 27"/>
                  <a:gd name="T9" fmla="*/ 8 h 21"/>
                  <a:gd name="T10" fmla="*/ 16 w 27"/>
                  <a:gd name="T11" fmla="*/ 7 h 21"/>
                  <a:gd name="T12" fmla="*/ 16 w 27"/>
                  <a:gd name="T13" fmla="*/ 7 h 21"/>
                  <a:gd name="T14" fmla="*/ 16 w 27"/>
                  <a:gd name="T15" fmla="*/ 8 h 21"/>
                  <a:gd name="T16" fmla="*/ 15 w 27"/>
                  <a:gd name="T17" fmla="*/ 7 h 21"/>
                  <a:gd name="T18" fmla="*/ 14 w 27"/>
                  <a:gd name="T19" fmla="*/ 7 h 21"/>
                  <a:gd name="T20" fmla="*/ 12 w 27"/>
                  <a:gd name="T21" fmla="*/ 7 h 21"/>
                  <a:gd name="T22" fmla="*/ 13 w 27"/>
                  <a:gd name="T23" fmla="*/ 7 h 21"/>
                  <a:gd name="T24" fmla="*/ 11 w 27"/>
                  <a:gd name="T25" fmla="*/ 8 h 21"/>
                  <a:gd name="T26" fmla="*/ 9 w 27"/>
                  <a:gd name="T27" fmla="*/ 9 h 21"/>
                  <a:gd name="T28" fmla="*/ 13 w 27"/>
                  <a:gd name="T29" fmla="*/ 7 h 21"/>
                  <a:gd name="T30" fmla="*/ 13 w 27"/>
                  <a:gd name="T31" fmla="*/ 9 h 21"/>
                  <a:gd name="T32" fmla="*/ 13 w 27"/>
                  <a:gd name="T33" fmla="*/ 10 h 21"/>
                  <a:gd name="T34" fmla="*/ 9 w 27"/>
                  <a:gd name="T35" fmla="*/ 9 h 21"/>
                  <a:gd name="T36" fmla="*/ 13 w 27"/>
                  <a:gd name="T37" fmla="*/ 10 h 21"/>
                  <a:gd name="T38" fmla="*/ 9 w 27"/>
                  <a:gd name="T39" fmla="*/ 9 h 21"/>
                  <a:gd name="T40" fmla="*/ 13 w 27"/>
                  <a:gd name="T41" fmla="*/ 10 h 21"/>
                  <a:gd name="T42" fmla="*/ 12 w 27"/>
                  <a:gd name="T43" fmla="*/ 12 h 21"/>
                  <a:gd name="T44" fmla="*/ 11 w 27"/>
                  <a:gd name="T45" fmla="*/ 13 h 21"/>
                  <a:gd name="T46" fmla="*/ 10 w 27"/>
                  <a:gd name="T47" fmla="*/ 10 h 21"/>
                  <a:gd name="T48" fmla="*/ 11 w 27"/>
                  <a:gd name="T49" fmla="*/ 12 h 21"/>
                  <a:gd name="T50" fmla="*/ 11 w 27"/>
                  <a:gd name="T51" fmla="*/ 13 h 21"/>
                  <a:gd name="T52" fmla="*/ 11 w 27"/>
                  <a:gd name="T53" fmla="*/ 13 h 21"/>
                  <a:gd name="T54" fmla="*/ 12 w 27"/>
                  <a:gd name="T55" fmla="*/ 13 h 21"/>
                  <a:gd name="T56" fmla="*/ 13 w 27"/>
                  <a:gd name="T57" fmla="*/ 13 h 21"/>
                  <a:gd name="T58" fmla="*/ 15 w 27"/>
                  <a:gd name="T59" fmla="*/ 13 h 21"/>
                  <a:gd name="T60" fmla="*/ 16 w 27"/>
                  <a:gd name="T61" fmla="*/ 12 h 21"/>
                  <a:gd name="T62" fmla="*/ 15 w 27"/>
                  <a:gd name="T63" fmla="*/ 13 h 21"/>
                  <a:gd name="T64" fmla="*/ 14 w 27"/>
                  <a:gd name="T65" fmla="*/ 13 h 21"/>
                  <a:gd name="T66" fmla="*/ 14 w 27"/>
                  <a:gd name="T67" fmla="*/ 11 h 21"/>
                  <a:gd name="T68" fmla="*/ 18 w 27"/>
                  <a:gd name="T69" fmla="*/ 11 h 21"/>
                  <a:gd name="T70" fmla="*/ 18 w 27"/>
                  <a:gd name="T71" fmla="*/ 11 h 21"/>
                  <a:gd name="T72" fmla="*/ 14 w 27"/>
                  <a:gd name="T73" fmla="*/ 11 h 21"/>
                  <a:gd name="T74" fmla="*/ 14 w 27"/>
                  <a:gd name="T75" fmla="*/ 10 h 21"/>
                  <a:gd name="T76" fmla="*/ 14 w 27"/>
                  <a:gd name="T77" fmla="*/ 10 h 21"/>
                  <a:gd name="T78" fmla="*/ 27 w 27"/>
                  <a:gd name="T79" fmla="*/ 12 h 21"/>
                  <a:gd name="T80" fmla="*/ 25 w 27"/>
                  <a:gd name="T81" fmla="*/ 6 h 21"/>
                  <a:gd name="T82" fmla="*/ 15 w 27"/>
                  <a:gd name="T83" fmla="*/ 0 h 21"/>
                  <a:gd name="T84" fmla="*/ 12 w 27"/>
                  <a:gd name="T85" fmla="*/ 0 h 21"/>
                  <a:gd name="T86" fmla="*/ 2 w 27"/>
                  <a:gd name="T87" fmla="*/ 4 h 21"/>
                  <a:gd name="T88" fmla="*/ 7 w 27"/>
                  <a:gd name="T89" fmla="*/ 9 h 21"/>
                  <a:gd name="T90" fmla="*/ 0 w 27"/>
                  <a:gd name="T91" fmla="*/ 9 h 21"/>
                  <a:gd name="T92" fmla="*/ 6 w 27"/>
                  <a:gd name="T93" fmla="*/ 19 h 21"/>
                  <a:gd name="T94" fmla="*/ 12 w 27"/>
                  <a:gd name="T95" fmla="*/ 21 h 21"/>
                  <a:gd name="T96" fmla="*/ 22 w 27"/>
                  <a:gd name="T97" fmla="*/ 19 h 21"/>
                  <a:gd name="T98" fmla="*/ 27 w 27"/>
                  <a:gd name="T99" fmla="*/ 12 h 21"/>
                  <a:gd name="T100" fmla="*/ 27 w 27"/>
                  <a:gd name="T101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" h="21">
                    <a:moveTo>
                      <a:pt x="20" y="11"/>
                    </a:moveTo>
                    <a:cubicBezTo>
                      <a:pt x="14" y="10"/>
                      <a:pt x="14" y="10"/>
                      <a:pt x="14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4" y="8"/>
                      <a:pt x="14" y="9"/>
                      <a:pt x="14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5" y="7"/>
                      <a:pt x="15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8"/>
                      <a:pt x="13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1"/>
                      <a:pt x="13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4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7" y="11"/>
                      <a:pt x="27" y="11"/>
                    </a:cubicBezTo>
                    <a:cubicBezTo>
                      <a:pt x="27" y="9"/>
                      <a:pt x="26" y="7"/>
                      <a:pt x="25" y="6"/>
                    </a:cubicBezTo>
                    <a:cubicBezTo>
                      <a:pt x="24" y="4"/>
                      <a:pt x="22" y="2"/>
                      <a:pt x="21" y="2"/>
                    </a:cubicBezTo>
                    <a:cubicBezTo>
                      <a:pt x="19" y="1"/>
                      <a:pt x="1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3" y="0"/>
                      <a:pt x="12" y="0"/>
                    </a:cubicBezTo>
                    <a:cubicBezTo>
                      <a:pt x="10" y="0"/>
                      <a:pt x="8" y="0"/>
                      <a:pt x="5" y="1"/>
                    </a:cubicBezTo>
                    <a:cubicBezTo>
                      <a:pt x="4" y="2"/>
                      <a:pt x="3" y="2"/>
                      <a:pt x="2" y="4"/>
                    </a:cubicBezTo>
                    <a:cubicBezTo>
                      <a:pt x="1" y="5"/>
                      <a:pt x="0" y="6"/>
                      <a:pt x="0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2"/>
                      <a:pt x="1" y="13"/>
                      <a:pt x="2" y="15"/>
                    </a:cubicBezTo>
                    <a:cubicBezTo>
                      <a:pt x="3" y="17"/>
                      <a:pt x="5" y="18"/>
                      <a:pt x="6" y="19"/>
                    </a:cubicBezTo>
                    <a:cubicBezTo>
                      <a:pt x="8" y="20"/>
                      <a:pt x="10" y="20"/>
                      <a:pt x="12" y="20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3" y="21"/>
                      <a:pt x="14" y="21"/>
                      <a:pt x="15" y="21"/>
                    </a:cubicBezTo>
                    <a:cubicBezTo>
                      <a:pt x="17" y="21"/>
                      <a:pt x="19" y="20"/>
                      <a:pt x="22" y="19"/>
                    </a:cubicBezTo>
                    <a:cubicBezTo>
                      <a:pt x="23" y="19"/>
                      <a:pt x="24" y="18"/>
                      <a:pt x="25" y="17"/>
                    </a:cubicBezTo>
                    <a:cubicBezTo>
                      <a:pt x="26" y="16"/>
                      <a:pt x="27" y="14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9" name="Freeform 637"/>
              <p:cNvSpPr/>
              <p:nvPr/>
            </p:nvSpPr>
            <p:spPr bwMode="auto">
              <a:xfrm>
                <a:off x="3627438" y="3762375"/>
                <a:ext cx="23813" cy="22225"/>
              </a:xfrm>
              <a:custGeom>
                <a:avLst/>
                <a:gdLst>
                  <a:gd name="T0" fmla="*/ 23 w 23"/>
                  <a:gd name="T1" fmla="*/ 12 h 23"/>
                  <a:gd name="T2" fmla="*/ 12 w 23"/>
                  <a:gd name="T3" fmla="*/ 23 h 23"/>
                  <a:gd name="T4" fmla="*/ 0 w 23"/>
                  <a:gd name="T5" fmla="*/ 12 h 23"/>
                  <a:gd name="T6" fmla="*/ 11 w 23"/>
                  <a:gd name="T7" fmla="*/ 1 h 23"/>
                  <a:gd name="T8" fmla="*/ 23 w 23"/>
                  <a:gd name="T9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23" y="12"/>
                    </a:moveTo>
                    <a:cubicBezTo>
                      <a:pt x="23" y="18"/>
                      <a:pt x="18" y="23"/>
                      <a:pt x="12" y="23"/>
                    </a:cubicBezTo>
                    <a:cubicBezTo>
                      <a:pt x="5" y="23"/>
                      <a:pt x="0" y="18"/>
                      <a:pt x="0" y="12"/>
                    </a:cubicBezTo>
                    <a:cubicBezTo>
                      <a:pt x="0" y="6"/>
                      <a:pt x="5" y="1"/>
                      <a:pt x="11" y="1"/>
                    </a:cubicBezTo>
                    <a:cubicBezTo>
                      <a:pt x="18" y="0"/>
                      <a:pt x="23" y="5"/>
                      <a:pt x="23" y="12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0" name="Freeform 638"/>
              <p:cNvSpPr/>
              <p:nvPr/>
            </p:nvSpPr>
            <p:spPr bwMode="auto">
              <a:xfrm>
                <a:off x="3679825" y="3897313"/>
                <a:ext cx="68263" cy="50800"/>
              </a:xfrm>
              <a:custGeom>
                <a:avLst/>
                <a:gdLst>
                  <a:gd name="T0" fmla="*/ 47 w 69"/>
                  <a:gd name="T1" fmla="*/ 10 h 51"/>
                  <a:gd name="T2" fmla="*/ 40 w 69"/>
                  <a:gd name="T3" fmla="*/ 33 h 51"/>
                  <a:gd name="T4" fmla="*/ 34 w 69"/>
                  <a:gd name="T5" fmla="*/ 40 h 51"/>
                  <a:gd name="T6" fmla="*/ 32 w 69"/>
                  <a:gd name="T7" fmla="*/ 38 h 51"/>
                  <a:gd name="T8" fmla="*/ 24 w 69"/>
                  <a:gd name="T9" fmla="*/ 33 h 51"/>
                  <a:gd name="T10" fmla="*/ 5 w 69"/>
                  <a:gd name="T11" fmla="*/ 41 h 51"/>
                  <a:gd name="T12" fmla="*/ 46 w 69"/>
                  <a:gd name="T13" fmla="*/ 44 h 51"/>
                  <a:gd name="T14" fmla="*/ 68 w 69"/>
                  <a:gd name="T15" fmla="*/ 7 h 51"/>
                  <a:gd name="T16" fmla="*/ 47 w 69"/>
                  <a:gd name="T17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" h="51">
                    <a:moveTo>
                      <a:pt x="47" y="10"/>
                    </a:moveTo>
                    <a:cubicBezTo>
                      <a:pt x="46" y="18"/>
                      <a:pt x="44" y="26"/>
                      <a:pt x="40" y="33"/>
                    </a:cubicBezTo>
                    <a:cubicBezTo>
                      <a:pt x="38" y="35"/>
                      <a:pt x="36" y="38"/>
                      <a:pt x="34" y="40"/>
                    </a:cubicBezTo>
                    <a:cubicBezTo>
                      <a:pt x="37" y="37"/>
                      <a:pt x="35" y="39"/>
                      <a:pt x="32" y="38"/>
                    </a:cubicBezTo>
                    <a:cubicBezTo>
                      <a:pt x="29" y="37"/>
                      <a:pt x="27" y="35"/>
                      <a:pt x="24" y="33"/>
                    </a:cubicBezTo>
                    <a:cubicBezTo>
                      <a:pt x="19" y="29"/>
                      <a:pt x="0" y="37"/>
                      <a:pt x="5" y="41"/>
                    </a:cubicBezTo>
                    <a:cubicBezTo>
                      <a:pt x="18" y="50"/>
                      <a:pt x="32" y="51"/>
                      <a:pt x="46" y="44"/>
                    </a:cubicBezTo>
                    <a:cubicBezTo>
                      <a:pt x="60" y="38"/>
                      <a:pt x="66" y="21"/>
                      <a:pt x="68" y="7"/>
                    </a:cubicBezTo>
                    <a:cubicBezTo>
                      <a:pt x="69" y="0"/>
                      <a:pt x="48" y="4"/>
                      <a:pt x="47" y="10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1" name="Freeform 639"/>
              <p:cNvSpPr/>
              <p:nvPr/>
            </p:nvSpPr>
            <p:spPr bwMode="auto">
              <a:xfrm>
                <a:off x="3770313" y="3784600"/>
                <a:ext cx="25400" cy="23813"/>
              </a:xfrm>
              <a:custGeom>
                <a:avLst/>
                <a:gdLst>
                  <a:gd name="T0" fmla="*/ 25 w 25"/>
                  <a:gd name="T1" fmla="*/ 12 h 25"/>
                  <a:gd name="T2" fmla="*/ 12 w 25"/>
                  <a:gd name="T3" fmla="*/ 25 h 25"/>
                  <a:gd name="T4" fmla="*/ 0 w 25"/>
                  <a:gd name="T5" fmla="*/ 13 h 25"/>
                  <a:gd name="T6" fmla="*/ 12 w 25"/>
                  <a:gd name="T7" fmla="*/ 0 h 25"/>
                  <a:gd name="T8" fmla="*/ 25 w 25"/>
                  <a:gd name="T9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5" y="12"/>
                    </a:moveTo>
                    <a:cubicBezTo>
                      <a:pt x="25" y="19"/>
                      <a:pt x="19" y="25"/>
                      <a:pt x="12" y="25"/>
                    </a:cubicBezTo>
                    <a:cubicBezTo>
                      <a:pt x="6" y="25"/>
                      <a:pt x="0" y="20"/>
                      <a:pt x="0" y="13"/>
                    </a:cubicBezTo>
                    <a:cubicBezTo>
                      <a:pt x="0" y="6"/>
                      <a:pt x="5" y="0"/>
                      <a:pt x="12" y="0"/>
                    </a:cubicBezTo>
                    <a:cubicBezTo>
                      <a:pt x="19" y="0"/>
                      <a:pt x="25" y="5"/>
                      <a:pt x="25" y="12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2" name="Freeform 640"/>
              <p:cNvSpPr/>
              <p:nvPr/>
            </p:nvSpPr>
            <p:spPr bwMode="auto">
              <a:xfrm>
                <a:off x="3290888" y="3678238"/>
                <a:ext cx="80963" cy="87313"/>
              </a:xfrm>
              <a:custGeom>
                <a:avLst/>
                <a:gdLst>
                  <a:gd name="T0" fmla="*/ 80 w 81"/>
                  <a:gd name="T1" fmla="*/ 78 h 88"/>
                  <a:gd name="T2" fmla="*/ 11 w 81"/>
                  <a:gd name="T3" fmla="*/ 46 h 88"/>
                  <a:gd name="T4" fmla="*/ 80 w 81"/>
                  <a:gd name="T5" fmla="*/ 7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1" h="88">
                    <a:moveTo>
                      <a:pt x="80" y="78"/>
                    </a:moveTo>
                    <a:cubicBezTo>
                      <a:pt x="81" y="52"/>
                      <a:pt x="25" y="0"/>
                      <a:pt x="11" y="46"/>
                    </a:cubicBezTo>
                    <a:cubicBezTo>
                      <a:pt x="0" y="87"/>
                      <a:pt x="61" y="88"/>
                      <a:pt x="80" y="7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3" name="Freeform 641"/>
              <p:cNvSpPr/>
              <p:nvPr/>
            </p:nvSpPr>
            <p:spPr bwMode="auto">
              <a:xfrm>
                <a:off x="3276600" y="3678238"/>
                <a:ext cx="103188" cy="92075"/>
              </a:xfrm>
              <a:custGeom>
                <a:avLst/>
                <a:gdLst>
                  <a:gd name="T0" fmla="*/ 101 w 103"/>
                  <a:gd name="T1" fmla="*/ 76 h 92"/>
                  <a:gd name="T2" fmla="*/ 20 w 103"/>
                  <a:gd name="T3" fmla="*/ 44 h 92"/>
                  <a:gd name="T4" fmla="*/ 100 w 103"/>
                  <a:gd name="T5" fmla="*/ 70 h 92"/>
                  <a:gd name="T6" fmla="*/ 88 w 103"/>
                  <a:gd name="T7" fmla="*/ 71 h 92"/>
                  <a:gd name="T8" fmla="*/ 33 w 103"/>
                  <a:gd name="T9" fmla="*/ 42 h 92"/>
                  <a:gd name="T10" fmla="*/ 88 w 103"/>
                  <a:gd name="T11" fmla="*/ 80 h 92"/>
                  <a:gd name="T12" fmla="*/ 101 w 103"/>
                  <a:gd name="T13" fmla="*/ 7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3" h="92">
                    <a:moveTo>
                      <a:pt x="101" y="76"/>
                    </a:moveTo>
                    <a:cubicBezTo>
                      <a:pt x="100" y="41"/>
                      <a:pt x="38" y="0"/>
                      <a:pt x="20" y="44"/>
                    </a:cubicBezTo>
                    <a:cubicBezTo>
                      <a:pt x="0" y="92"/>
                      <a:pt x="78" y="89"/>
                      <a:pt x="100" y="70"/>
                    </a:cubicBezTo>
                    <a:cubicBezTo>
                      <a:pt x="103" y="67"/>
                      <a:pt x="90" y="69"/>
                      <a:pt x="88" y="71"/>
                    </a:cubicBezTo>
                    <a:cubicBezTo>
                      <a:pt x="65" y="90"/>
                      <a:pt x="22" y="75"/>
                      <a:pt x="33" y="42"/>
                    </a:cubicBezTo>
                    <a:cubicBezTo>
                      <a:pt x="44" y="10"/>
                      <a:pt x="87" y="60"/>
                      <a:pt x="88" y="80"/>
                    </a:cubicBezTo>
                    <a:cubicBezTo>
                      <a:pt x="88" y="82"/>
                      <a:pt x="101" y="80"/>
                      <a:pt x="101" y="76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4" name="Freeform 642"/>
              <p:cNvSpPr/>
              <p:nvPr/>
            </p:nvSpPr>
            <p:spPr bwMode="auto">
              <a:xfrm>
                <a:off x="3446463" y="3635375"/>
                <a:ext cx="77788" cy="90488"/>
              </a:xfrm>
              <a:custGeom>
                <a:avLst/>
                <a:gdLst>
                  <a:gd name="T0" fmla="*/ 78 w 78"/>
                  <a:gd name="T1" fmla="*/ 55 h 91"/>
                  <a:gd name="T2" fmla="*/ 3 w 78"/>
                  <a:gd name="T3" fmla="*/ 49 h 91"/>
                  <a:gd name="T4" fmla="*/ 76 w 78"/>
                  <a:gd name="T5" fmla="*/ 4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8" h="91">
                    <a:moveTo>
                      <a:pt x="78" y="55"/>
                    </a:moveTo>
                    <a:cubicBezTo>
                      <a:pt x="70" y="30"/>
                      <a:pt x="0" y="0"/>
                      <a:pt x="3" y="49"/>
                    </a:cubicBezTo>
                    <a:cubicBezTo>
                      <a:pt x="6" y="91"/>
                      <a:pt x="63" y="71"/>
                      <a:pt x="76" y="4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5" name="Freeform 643"/>
              <p:cNvSpPr/>
              <p:nvPr/>
            </p:nvSpPr>
            <p:spPr bwMode="auto">
              <a:xfrm>
                <a:off x="3436938" y="3635375"/>
                <a:ext cx="95250" cy="79375"/>
              </a:xfrm>
              <a:custGeom>
                <a:avLst/>
                <a:gdLst>
                  <a:gd name="T0" fmla="*/ 95 w 97"/>
                  <a:gd name="T1" fmla="*/ 53 h 80"/>
                  <a:gd name="T2" fmla="*/ 7 w 97"/>
                  <a:gd name="T3" fmla="*/ 38 h 80"/>
                  <a:gd name="T4" fmla="*/ 38 w 97"/>
                  <a:gd name="T5" fmla="*/ 77 h 80"/>
                  <a:gd name="T6" fmla="*/ 92 w 97"/>
                  <a:gd name="T7" fmla="*/ 48 h 80"/>
                  <a:gd name="T8" fmla="*/ 79 w 97"/>
                  <a:gd name="T9" fmla="*/ 48 h 80"/>
                  <a:gd name="T10" fmla="*/ 20 w 97"/>
                  <a:gd name="T11" fmla="*/ 39 h 80"/>
                  <a:gd name="T12" fmla="*/ 82 w 97"/>
                  <a:gd name="T13" fmla="*/ 57 h 80"/>
                  <a:gd name="T14" fmla="*/ 95 w 97"/>
                  <a:gd name="T15" fmla="*/ 5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80">
                    <a:moveTo>
                      <a:pt x="95" y="53"/>
                    </a:moveTo>
                    <a:cubicBezTo>
                      <a:pt x="85" y="26"/>
                      <a:pt x="20" y="0"/>
                      <a:pt x="7" y="38"/>
                    </a:cubicBezTo>
                    <a:cubicBezTo>
                      <a:pt x="0" y="61"/>
                      <a:pt x="17" y="77"/>
                      <a:pt x="38" y="77"/>
                    </a:cubicBezTo>
                    <a:cubicBezTo>
                      <a:pt x="58" y="77"/>
                      <a:pt x="82" y="65"/>
                      <a:pt x="92" y="48"/>
                    </a:cubicBezTo>
                    <a:cubicBezTo>
                      <a:pt x="95" y="43"/>
                      <a:pt x="81" y="45"/>
                      <a:pt x="79" y="48"/>
                    </a:cubicBezTo>
                    <a:cubicBezTo>
                      <a:pt x="64" y="75"/>
                      <a:pt x="15" y="80"/>
                      <a:pt x="20" y="39"/>
                    </a:cubicBezTo>
                    <a:cubicBezTo>
                      <a:pt x="24" y="8"/>
                      <a:pt x="75" y="41"/>
                      <a:pt x="82" y="57"/>
                    </a:cubicBezTo>
                    <a:cubicBezTo>
                      <a:pt x="83" y="61"/>
                      <a:pt x="97" y="57"/>
                      <a:pt x="95" y="53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6" name="Freeform 644"/>
              <p:cNvSpPr/>
              <p:nvPr/>
            </p:nvSpPr>
            <p:spPr bwMode="auto">
              <a:xfrm>
                <a:off x="3327400" y="5891213"/>
                <a:ext cx="109538" cy="131763"/>
              </a:xfrm>
              <a:custGeom>
                <a:avLst/>
                <a:gdLst>
                  <a:gd name="T0" fmla="*/ 57 w 111"/>
                  <a:gd name="T1" fmla="*/ 4 h 132"/>
                  <a:gd name="T2" fmla="*/ 9 w 111"/>
                  <a:gd name="T3" fmla="*/ 60 h 132"/>
                  <a:gd name="T4" fmla="*/ 69 w 111"/>
                  <a:gd name="T5" fmla="*/ 126 h 132"/>
                  <a:gd name="T6" fmla="*/ 103 w 111"/>
                  <a:gd name="T7" fmla="*/ 112 h 132"/>
                  <a:gd name="T8" fmla="*/ 61 w 111"/>
                  <a:gd name="T9" fmla="*/ 19 h 132"/>
                  <a:gd name="T10" fmla="*/ 77 w 111"/>
                  <a:gd name="T11" fmla="*/ 7 h 132"/>
                  <a:gd name="T12" fmla="*/ 57 w 111"/>
                  <a:gd name="T13" fmla="*/ 4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132">
                    <a:moveTo>
                      <a:pt x="57" y="4"/>
                    </a:moveTo>
                    <a:cubicBezTo>
                      <a:pt x="31" y="12"/>
                      <a:pt x="0" y="28"/>
                      <a:pt x="9" y="60"/>
                    </a:cubicBezTo>
                    <a:cubicBezTo>
                      <a:pt x="17" y="88"/>
                      <a:pt x="46" y="111"/>
                      <a:pt x="69" y="126"/>
                    </a:cubicBezTo>
                    <a:cubicBezTo>
                      <a:pt x="79" y="132"/>
                      <a:pt x="111" y="117"/>
                      <a:pt x="103" y="112"/>
                    </a:cubicBezTo>
                    <a:cubicBezTo>
                      <a:pt x="82" y="99"/>
                      <a:pt x="8" y="36"/>
                      <a:pt x="61" y="19"/>
                    </a:cubicBezTo>
                    <a:cubicBezTo>
                      <a:pt x="65" y="18"/>
                      <a:pt x="79" y="14"/>
                      <a:pt x="77" y="7"/>
                    </a:cubicBezTo>
                    <a:cubicBezTo>
                      <a:pt x="75" y="0"/>
                      <a:pt x="61" y="3"/>
                      <a:pt x="57" y="4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7" name="Freeform 645"/>
              <p:cNvSpPr/>
              <p:nvPr/>
            </p:nvSpPr>
            <p:spPr bwMode="auto">
              <a:xfrm>
                <a:off x="2870200" y="4616450"/>
                <a:ext cx="382588" cy="442913"/>
              </a:xfrm>
              <a:custGeom>
                <a:avLst/>
                <a:gdLst>
                  <a:gd name="T0" fmla="*/ 171 w 387"/>
                  <a:gd name="T1" fmla="*/ 393 h 447"/>
                  <a:gd name="T2" fmla="*/ 259 w 387"/>
                  <a:gd name="T3" fmla="*/ 99 h 447"/>
                  <a:gd name="T4" fmla="*/ 168 w 387"/>
                  <a:gd name="T5" fmla="*/ 396 h 4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7" h="447">
                    <a:moveTo>
                      <a:pt x="171" y="393"/>
                    </a:moveTo>
                    <a:cubicBezTo>
                      <a:pt x="0" y="316"/>
                      <a:pt x="48" y="0"/>
                      <a:pt x="259" y="99"/>
                    </a:cubicBezTo>
                    <a:cubicBezTo>
                      <a:pt x="387" y="162"/>
                      <a:pt x="329" y="447"/>
                      <a:pt x="168" y="39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8" name="Freeform 646"/>
              <p:cNvSpPr/>
              <p:nvPr/>
            </p:nvSpPr>
            <p:spPr bwMode="auto">
              <a:xfrm>
                <a:off x="2889250" y="4681538"/>
                <a:ext cx="330200" cy="349250"/>
              </a:xfrm>
              <a:custGeom>
                <a:avLst/>
                <a:gdLst>
                  <a:gd name="T0" fmla="*/ 165 w 333"/>
                  <a:gd name="T1" fmla="*/ 320 h 352"/>
                  <a:gd name="T2" fmla="*/ 65 w 333"/>
                  <a:gd name="T3" fmla="*/ 175 h 352"/>
                  <a:gd name="T4" fmla="*/ 119 w 333"/>
                  <a:gd name="T5" fmla="*/ 30 h 352"/>
                  <a:gd name="T6" fmla="*/ 202 w 333"/>
                  <a:gd name="T7" fmla="*/ 28 h 352"/>
                  <a:gd name="T8" fmla="*/ 274 w 333"/>
                  <a:gd name="T9" fmla="*/ 85 h 352"/>
                  <a:gd name="T10" fmla="*/ 275 w 333"/>
                  <a:gd name="T11" fmla="*/ 261 h 352"/>
                  <a:gd name="T12" fmla="*/ 230 w 333"/>
                  <a:gd name="T13" fmla="*/ 317 h 352"/>
                  <a:gd name="T14" fmla="*/ 161 w 333"/>
                  <a:gd name="T15" fmla="*/ 323 h 352"/>
                  <a:gd name="T16" fmla="*/ 136 w 333"/>
                  <a:gd name="T17" fmla="*/ 336 h 352"/>
                  <a:gd name="T18" fmla="*/ 288 w 333"/>
                  <a:gd name="T19" fmla="*/ 285 h 352"/>
                  <a:gd name="T20" fmla="*/ 320 w 333"/>
                  <a:gd name="T21" fmla="*/ 116 h 352"/>
                  <a:gd name="T22" fmla="*/ 193 w 333"/>
                  <a:gd name="T23" fmla="*/ 8 h 352"/>
                  <a:gd name="T24" fmla="*/ 55 w 333"/>
                  <a:gd name="T25" fmla="*/ 70 h 352"/>
                  <a:gd name="T26" fmla="*/ 140 w 333"/>
                  <a:gd name="T27" fmla="*/ 333 h 352"/>
                  <a:gd name="T28" fmla="*/ 165 w 333"/>
                  <a:gd name="T29" fmla="*/ 320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33" h="352">
                    <a:moveTo>
                      <a:pt x="165" y="320"/>
                    </a:moveTo>
                    <a:cubicBezTo>
                      <a:pt x="107" y="293"/>
                      <a:pt x="73" y="236"/>
                      <a:pt x="65" y="175"/>
                    </a:cubicBezTo>
                    <a:cubicBezTo>
                      <a:pt x="59" y="123"/>
                      <a:pt x="73" y="60"/>
                      <a:pt x="119" y="30"/>
                    </a:cubicBezTo>
                    <a:cubicBezTo>
                      <a:pt x="144" y="14"/>
                      <a:pt x="176" y="20"/>
                      <a:pt x="202" y="28"/>
                    </a:cubicBezTo>
                    <a:cubicBezTo>
                      <a:pt x="233" y="38"/>
                      <a:pt x="258" y="56"/>
                      <a:pt x="274" y="85"/>
                    </a:cubicBezTo>
                    <a:cubicBezTo>
                      <a:pt x="304" y="138"/>
                      <a:pt x="299" y="208"/>
                      <a:pt x="275" y="261"/>
                    </a:cubicBezTo>
                    <a:cubicBezTo>
                      <a:pt x="265" y="283"/>
                      <a:pt x="250" y="303"/>
                      <a:pt x="230" y="317"/>
                    </a:cubicBezTo>
                    <a:cubicBezTo>
                      <a:pt x="209" y="332"/>
                      <a:pt x="184" y="330"/>
                      <a:pt x="161" y="323"/>
                    </a:cubicBezTo>
                    <a:cubicBezTo>
                      <a:pt x="154" y="321"/>
                      <a:pt x="126" y="333"/>
                      <a:pt x="136" y="336"/>
                    </a:cubicBezTo>
                    <a:cubicBezTo>
                      <a:pt x="193" y="352"/>
                      <a:pt x="253" y="333"/>
                      <a:pt x="288" y="285"/>
                    </a:cubicBezTo>
                    <a:cubicBezTo>
                      <a:pt x="323" y="238"/>
                      <a:pt x="333" y="172"/>
                      <a:pt x="320" y="116"/>
                    </a:cubicBezTo>
                    <a:cubicBezTo>
                      <a:pt x="305" y="52"/>
                      <a:pt x="255" y="17"/>
                      <a:pt x="193" y="8"/>
                    </a:cubicBezTo>
                    <a:cubicBezTo>
                      <a:pt x="139" y="0"/>
                      <a:pt x="84" y="23"/>
                      <a:pt x="55" y="70"/>
                    </a:cubicBezTo>
                    <a:cubicBezTo>
                      <a:pt x="0" y="160"/>
                      <a:pt x="47" y="289"/>
                      <a:pt x="140" y="333"/>
                    </a:cubicBezTo>
                    <a:cubicBezTo>
                      <a:pt x="147" y="336"/>
                      <a:pt x="175" y="325"/>
                      <a:pt x="165" y="320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9" name="Freeform 647"/>
              <p:cNvSpPr/>
              <p:nvPr/>
            </p:nvSpPr>
            <p:spPr bwMode="auto">
              <a:xfrm>
                <a:off x="3079750" y="4779963"/>
                <a:ext cx="38100" cy="60325"/>
              </a:xfrm>
              <a:custGeom>
                <a:avLst/>
                <a:gdLst>
                  <a:gd name="T0" fmla="*/ 6 w 39"/>
                  <a:gd name="T1" fmla="*/ 11 h 60"/>
                  <a:gd name="T2" fmla="*/ 2 w 39"/>
                  <a:gd name="T3" fmla="*/ 49 h 60"/>
                  <a:gd name="T4" fmla="*/ 32 w 39"/>
                  <a:gd name="T5" fmla="*/ 41 h 60"/>
                  <a:gd name="T6" fmla="*/ 37 w 39"/>
                  <a:gd name="T7" fmla="*/ 8 h 60"/>
                  <a:gd name="T8" fmla="*/ 23 w 39"/>
                  <a:gd name="T9" fmla="*/ 0 h 60"/>
                  <a:gd name="T10" fmla="*/ 6 w 39"/>
                  <a:gd name="T11" fmla="*/ 1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60">
                    <a:moveTo>
                      <a:pt x="6" y="11"/>
                    </a:moveTo>
                    <a:cubicBezTo>
                      <a:pt x="2" y="24"/>
                      <a:pt x="0" y="36"/>
                      <a:pt x="2" y="49"/>
                    </a:cubicBezTo>
                    <a:cubicBezTo>
                      <a:pt x="3" y="60"/>
                      <a:pt x="34" y="53"/>
                      <a:pt x="32" y="41"/>
                    </a:cubicBezTo>
                    <a:cubicBezTo>
                      <a:pt x="31" y="29"/>
                      <a:pt x="33" y="19"/>
                      <a:pt x="37" y="8"/>
                    </a:cubicBezTo>
                    <a:cubicBezTo>
                      <a:pt x="39" y="1"/>
                      <a:pt x="27" y="0"/>
                      <a:pt x="23" y="0"/>
                    </a:cubicBezTo>
                    <a:cubicBezTo>
                      <a:pt x="17" y="1"/>
                      <a:pt x="8" y="4"/>
                      <a:pt x="6" y="11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0" name="Freeform 648"/>
              <p:cNvSpPr/>
              <p:nvPr/>
            </p:nvSpPr>
            <p:spPr bwMode="auto">
              <a:xfrm>
                <a:off x="3092450" y="5021263"/>
                <a:ext cx="271463" cy="357188"/>
              </a:xfrm>
              <a:custGeom>
                <a:avLst/>
                <a:gdLst>
                  <a:gd name="T0" fmla="*/ 9 w 274"/>
                  <a:gd name="T1" fmla="*/ 21 h 360"/>
                  <a:gd name="T2" fmla="*/ 243 w 274"/>
                  <a:gd name="T3" fmla="*/ 349 h 360"/>
                  <a:gd name="T4" fmla="*/ 274 w 274"/>
                  <a:gd name="T5" fmla="*/ 341 h 360"/>
                  <a:gd name="T6" fmla="*/ 37 w 274"/>
                  <a:gd name="T7" fmla="*/ 9 h 360"/>
                  <a:gd name="T8" fmla="*/ 9 w 274"/>
                  <a:gd name="T9" fmla="*/ 21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4" h="360">
                    <a:moveTo>
                      <a:pt x="9" y="21"/>
                    </a:moveTo>
                    <a:cubicBezTo>
                      <a:pt x="93" y="119"/>
                      <a:pt x="237" y="206"/>
                      <a:pt x="243" y="349"/>
                    </a:cubicBezTo>
                    <a:cubicBezTo>
                      <a:pt x="243" y="360"/>
                      <a:pt x="274" y="353"/>
                      <a:pt x="274" y="341"/>
                    </a:cubicBezTo>
                    <a:cubicBezTo>
                      <a:pt x="267" y="196"/>
                      <a:pt x="123" y="108"/>
                      <a:pt x="37" y="9"/>
                    </a:cubicBezTo>
                    <a:cubicBezTo>
                      <a:pt x="30" y="0"/>
                      <a:pt x="0" y="11"/>
                      <a:pt x="9" y="21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1" name="Freeform 649"/>
              <p:cNvSpPr/>
              <p:nvPr/>
            </p:nvSpPr>
            <p:spPr bwMode="auto">
              <a:xfrm>
                <a:off x="3013075" y="5387975"/>
                <a:ext cx="339725" cy="550863"/>
              </a:xfrm>
              <a:custGeom>
                <a:avLst/>
                <a:gdLst>
                  <a:gd name="T0" fmla="*/ 32 w 342"/>
                  <a:gd name="T1" fmla="*/ 550 h 556"/>
                  <a:gd name="T2" fmla="*/ 260 w 342"/>
                  <a:gd name="T3" fmla="*/ 332 h 556"/>
                  <a:gd name="T4" fmla="*/ 334 w 342"/>
                  <a:gd name="T5" fmla="*/ 11 h 556"/>
                  <a:gd name="T6" fmla="*/ 303 w 342"/>
                  <a:gd name="T7" fmla="*/ 19 h 556"/>
                  <a:gd name="T8" fmla="*/ 234 w 342"/>
                  <a:gd name="T9" fmla="*/ 326 h 556"/>
                  <a:gd name="T10" fmla="*/ 20 w 342"/>
                  <a:gd name="T11" fmla="*/ 537 h 556"/>
                  <a:gd name="T12" fmla="*/ 32 w 342"/>
                  <a:gd name="T13" fmla="*/ 550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2" h="556">
                    <a:moveTo>
                      <a:pt x="32" y="550"/>
                    </a:moveTo>
                    <a:cubicBezTo>
                      <a:pt x="134" y="511"/>
                      <a:pt x="209" y="426"/>
                      <a:pt x="260" y="332"/>
                    </a:cubicBezTo>
                    <a:cubicBezTo>
                      <a:pt x="313" y="235"/>
                      <a:pt x="342" y="121"/>
                      <a:pt x="334" y="11"/>
                    </a:cubicBezTo>
                    <a:cubicBezTo>
                      <a:pt x="333" y="0"/>
                      <a:pt x="302" y="7"/>
                      <a:pt x="303" y="19"/>
                    </a:cubicBezTo>
                    <a:cubicBezTo>
                      <a:pt x="311" y="125"/>
                      <a:pt x="283" y="233"/>
                      <a:pt x="234" y="326"/>
                    </a:cubicBezTo>
                    <a:cubicBezTo>
                      <a:pt x="188" y="416"/>
                      <a:pt x="116" y="500"/>
                      <a:pt x="20" y="537"/>
                    </a:cubicBezTo>
                    <a:cubicBezTo>
                      <a:pt x="0" y="544"/>
                      <a:pt x="18" y="556"/>
                      <a:pt x="32" y="550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2" name="Freeform 650"/>
              <p:cNvSpPr/>
              <p:nvPr/>
            </p:nvSpPr>
            <p:spPr bwMode="auto">
              <a:xfrm>
                <a:off x="3360738" y="5332413"/>
                <a:ext cx="222250" cy="576263"/>
              </a:xfrm>
              <a:custGeom>
                <a:avLst/>
                <a:gdLst>
                  <a:gd name="T0" fmla="*/ 49 w 225"/>
                  <a:gd name="T1" fmla="*/ 20 h 582"/>
                  <a:gd name="T2" fmla="*/ 174 w 225"/>
                  <a:gd name="T3" fmla="*/ 299 h 582"/>
                  <a:gd name="T4" fmla="*/ 13 w 225"/>
                  <a:gd name="T5" fmla="*/ 568 h 582"/>
                  <a:gd name="T6" fmla="*/ 38 w 225"/>
                  <a:gd name="T7" fmla="*/ 574 h 582"/>
                  <a:gd name="T8" fmla="*/ 204 w 225"/>
                  <a:gd name="T9" fmla="*/ 300 h 582"/>
                  <a:gd name="T10" fmla="*/ 77 w 225"/>
                  <a:gd name="T11" fmla="*/ 8 h 582"/>
                  <a:gd name="T12" fmla="*/ 49 w 225"/>
                  <a:gd name="T13" fmla="*/ 2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5" h="582">
                    <a:moveTo>
                      <a:pt x="49" y="20"/>
                    </a:moveTo>
                    <a:cubicBezTo>
                      <a:pt x="131" y="92"/>
                      <a:pt x="191" y="186"/>
                      <a:pt x="174" y="299"/>
                    </a:cubicBezTo>
                    <a:cubicBezTo>
                      <a:pt x="159" y="404"/>
                      <a:pt x="86" y="495"/>
                      <a:pt x="13" y="568"/>
                    </a:cubicBezTo>
                    <a:cubicBezTo>
                      <a:pt x="0" y="581"/>
                      <a:pt x="30" y="582"/>
                      <a:pt x="38" y="574"/>
                    </a:cubicBezTo>
                    <a:cubicBezTo>
                      <a:pt x="113" y="498"/>
                      <a:pt x="185" y="408"/>
                      <a:pt x="204" y="300"/>
                    </a:cubicBezTo>
                    <a:cubicBezTo>
                      <a:pt x="225" y="184"/>
                      <a:pt x="162" y="82"/>
                      <a:pt x="77" y="8"/>
                    </a:cubicBezTo>
                    <a:cubicBezTo>
                      <a:pt x="69" y="0"/>
                      <a:pt x="40" y="12"/>
                      <a:pt x="49" y="20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3" name="Freeform 651"/>
              <p:cNvSpPr/>
              <p:nvPr/>
            </p:nvSpPr>
            <p:spPr bwMode="auto">
              <a:xfrm>
                <a:off x="3017838" y="5907088"/>
                <a:ext cx="142875" cy="147638"/>
              </a:xfrm>
              <a:custGeom>
                <a:avLst/>
                <a:gdLst>
                  <a:gd name="T0" fmla="*/ 1 w 144"/>
                  <a:gd name="T1" fmla="*/ 21 h 149"/>
                  <a:gd name="T2" fmla="*/ 103 w 144"/>
                  <a:gd name="T3" fmla="*/ 142 h 149"/>
                  <a:gd name="T4" fmla="*/ 124 w 144"/>
                  <a:gd name="T5" fmla="*/ 118 h 149"/>
                  <a:gd name="T6" fmla="*/ 37 w 144"/>
                  <a:gd name="T7" fmla="*/ 18 h 149"/>
                  <a:gd name="T8" fmla="*/ 1 w 144"/>
                  <a:gd name="T9" fmla="*/ 21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" h="149">
                    <a:moveTo>
                      <a:pt x="1" y="21"/>
                    </a:moveTo>
                    <a:cubicBezTo>
                      <a:pt x="0" y="82"/>
                      <a:pt x="53" y="118"/>
                      <a:pt x="103" y="142"/>
                    </a:cubicBezTo>
                    <a:cubicBezTo>
                      <a:pt x="118" y="149"/>
                      <a:pt x="144" y="128"/>
                      <a:pt x="124" y="118"/>
                    </a:cubicBezTo>
                    <a:cubicBezTo>
                      <a:pt x="83" y="99"/>
                      <a:pt x="37" y="68"/>
                      <a:pt x="37" y="18"/>
                    </a:cubicBezTo>
                    <a:cubicBezTo>
                      <a:pt x="38" y="0"/>
                      <a:pt x="2" y="5"/>
                      <a:pt x="1" y="21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4" name="Freeform 652"/>
              <p:cNvSpPr/>
              <p:nvPr/>
            </p:nvSpPr>
            <p:spPr bwMode="auto">
              <a:xfrm>
                <a:off x="3062288" y="4889500"/>
                <a:ext cx="127000" cy="53975"/>
              </a:xfrm>
              <a:custGeom>
                <a:avLst/>
                <a:gdLst>
                  <a:gd name="T0" fmla="*/ 96 w 128"/>
                  <a:gd name="T1" fmla="*/ 20 h 54"/>
                  <a:gd name="T2" fmla="*/ 36 w 128"/>
                  <a:gd name="T3" fmla="*/ 9 h 54"/>
                  <a:gd name="T4" fmla="*/ 8 w 128"/>
                  <a:gd name="T5" fmla="*/ 21 h 54"/>
                  <a:gd name="T6" fmla="*/ 108 w 128"/>
                  <a:gd name="T7" fmla="*/ 34 h 54"/>
                  <a:gd name="T8" fmla="*/ 96 w 128"/>
                  <a:gd name="T9" fmla="*/ 2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54">
                    <a:moveTo>
                      <a:pt x="96" y="20"/>
                    </a:moveTo>
                    <a:cubicBezTo>
                      <a:pt x="73" y="31"/>
                      <a:pt x="53" y="30"/>
                      <a:pt x="36" y="9"/>
                    </a:cubicBezTo>
                    <a:cubicBezTo>
                      <a:pt x="29" y="0"/>
                      <a:pt x="0" y="11"/>
                      <a:pt x="8" y="21"/>
                    </a:cubicBezTo>
                    <a:cubicBezTo>
                      <a:pt x="33" y="54"/>
                      <a:pt x="75" y="50"/>
                      <a:pt x="108" y="34"/>
                    </a:cubicBezTo>
                    <a:cubicBezTo>
                      <a:pt x="128" y="25"/>
                      <a:pt x="110" y="13"/>
                      <a:pt x="96" y="20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5" name="Freeform 653"/>
              <p:cNvSpPr/>
              <p:nvPr/>
            </p:nvSpPr>
            <p:spPr bwMode="auto">
              <a:xfrm>
                <a:off x="3140075" y="5035550"/>
                <a:ext cx="482600" cy="247650"/>
              </a:xfrm>
              <a:custGeom>
                <a:avLst/>
                <a:gdLst>
                  <a:gd name="T0" fmla="*/ 8 w 486"/>
                  <a:gd name="T1" fmla="*/ 23 h 251"/>
                  <a:gd name="T2" fmla="*/ 467 w 486"/>
                  <a:gd name="T3" fmla="*/ 213 h 251"/>
                  <a:gd name="T4" fmla="*/ 461 w 486"/>
                  <a:gd name="T5" fmla="*/ 191 h 251"/>
                  <a:gd name="T6" fmla="*/ 240 w 486"/>
                  <a:gd name="T7" fmla="*/ 121 h 251"/>
                  <a:gd name="T8" fmla="*/ 26 w 486"/>
                  <a:gd name="T9" fmla="*/ 1 h 251"/>
                  <a:gd name="T10" fmla="*/ 4 w 486"/>
                  <a:gd name="T11" fmla="*/ 7 h 251"/>
                  <a:gd name="T12" fmla="*/ 8 w 486"/>
                  <a:gd name="T13" fmla="*/ 23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6" h="251">
                    <a:moveTo>
                      <a:pt x="8" y="23"/>
                    </a:moveTo>
                    <a:cubicBezTo>
                      <a:pt x="172" y="63"/>
                      <a:pt x="283" y="251"/>
                      <a:pt x="467" y="213"/>
                    </a:cubicBezTo>
                    <a:cubicBezTo>
                      <a:pt x="486" y="209"/>
                      <a:pt x="480" y="187"/>
                      <a:pt x="461" y="191"/>
                    </a:cubicBezTo>
                    <a:cubicBezTo>
                      <a:pt x="379" y="209"/>
                      <a:pt x="305" y="166"/>
                      <a:pt x="240" y="121"/>
                    </a:cubicBezTo>
                    <a:cubicBezTo>
                      <a:pt x="173" y="74"/>
                      <a:pt x="107" y="21"/>
                      <a:pt x="26" y="1"/>
                    </a:cubicBezTo>
                    <a:cubicBezTo>
                      <a:pt x="18" y="0"/>
                      <a:pt x="10" y="1"/>
                      <a:pt x="4" y="7"/>
                    </a:cubicBezTo>
                    <a:cubicBezTo>
                      <a:pt x="0" y="12"/>
                      <a:pt x="1" y="21"/>
                      <a:pt x="8" y="23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6" name="Freeform 654"/>
              <p:cNvSpPr/>
              <p:nvPr/>
            </p:nvSpPr>
            <p:spPr bwMode="auto">
              <a:xfrm>
                <a:off x="3487738" y="5160963"/>
                <a:ext cx="247650" cy="96838"/>
              </a:xfrm>
              <a:custGeom>
                <a:avLst/>
                <a:gdLst>
                  <a:gd name="T0" fmla="*/ 111 w 250"/>
                  <a:gd name="T1" fmla="*/ 11 h 98"/>
                  <a:gd name="T2" fmla="*/ 168 w 250"/>
                  <a:gd name="T3" fmla="*/ 16 h 98"/>
                  <a:gd name="T4" fmla="*/ 135 w 250"/>
                  <a:gd name="T5" fmla="*/ 28 h 98"/>
                  <a:gd name="T6" fmla="*/ 131 w 250"/>
                  <a:gd name="T7" fmla="*/ 1 h 98"/>
                  <a:gd name="T8" fmla="*/ 109 w 250"/>
                  <a:gd name="T9" fmla="*/ 4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0" h="98">
                    <a:moveTo>
                      <a:pt x="111" y="11"/>
                    </a:moveTo>
                    <a:cubicBezTo>
                      <a:pt x="0" y="54"/>
                      <a:pt x="250" y="98"/>
                      <a:pt x="168" y="16"/>
                    </a:cubicBezTo>
                    <a:cubicBezTo>
                      <a:pt x="156" y="25"/>
                      <a:pt x="142" y="23"/>
                      <a:pt x="135" y="28"/>
                    </a:cubicBezTo>
                    <a:cubicBezTo>
                      <a:pt x="135" y="19"/>
                      <a:pt x="130" y="9"/>
                      <a:pt x="131" y="1"/>
                    </a:cubicBezTo>
                    <a:cubicBezTo>
                      <a:pt x="125" y="0"/>
                      <a:pt x="115" y="5"/>
                      <a:pt x="109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7" name="Freeform 655"/>
              <p:cNvSpPr/>
              <p:nvPr/>
            </p:nvSpPr>
            <p:spPr bwMode="auto">
              <a:xfrm>
                <a:off x="3548063" y="5153025"/>
                <a:ext cx="144463" cy="79375"/>
              </a:xfrm>
              <a:custGeom>
                <a:avLst/>
                <a:gdLst>
                  <a:gd name="T0" fmla="*/ 45 w 146"/>
                  <a:gd name="T1" fmla="*/ 13 h 80"/>
                  <a:gd name="T2" fmla="*/ 12 w 146"/>
                  <a:gd name="T3" fmla="*/ 53 h 80"/>
                  <a:gd name="T4" fmla="*/ 63 w 146"/>
                  <a:gd name="T5" fmla="*/ 77 h 80"/>
                  <a:gd name="T6" fmla="*/ 124 w 146"/>
                  <a:gd name="T7" fmla="*/ 69 h 80"/>
                  <a:gd name="T8" fmla="*/ 118 w 146"/>
                  <a:gd name="T9" fmla="*/ 19 h 80"/>
                  <a:gd name="T10" fmla="*/ 99 w 146"/>
                  <a:gd name="T11" fmla="*/ 19 h 80"/>
                  <a:gd name="T12" fmla="*/ 68 w 146"/>
                  <a:gd name="T13" fmla="*/ 29 h 80"/>
                  <a:gd name="T14" fmla="*/ 86 w 146"/>
                  <a:gd name="T15" fmla="*/ 35 h 80"/>
                  <a:gd name="T16" fmla="*/ 81 w 146"/>
                  <a:gd name="T17" fmla="*/ 8 h 80"/>
                  <a:gd name="T18" fmla="*/ 74 w 146"/>
                  <a:gd name="T19" fmla="*/ 1 h 80"/>
                  <a:gd name="T20" fmla="*/ 52 w 146"/>
                  <a:gd name="T21" fmla="*/ 4 h 80"/>
                  <a:gd name="T22" fmla="*/ 37 w 146"/>
                  <a:gd name="T23" fmla="*/ 11 h 80"/>
                  <a:gd name="T24" fmla="*/ 44 w 146"/>
                  <a:gd name="T25" fmla="*/ 20 h 80"/>
                  <a:gd name="T26" fmla="*/ 65 w 146"/>
                  <a:gd name="T27" fmla="*/ 17 h 80"/>
                  <a:gd name="T28" fmla="*/ 58 w 146"/>
                  <a:gd name="T29" fmla="*/ 10 h 80"/>
                  <a:gd name="T30" fmla="*/ 62 w 146"/>
                  <a:gd name="T31" fmla="*/ 37 h 80"/>
                  <a:gd name="T32" fmla="*/ 79 w 146"/>
                  <a:gd name="T33" fmla="*/ 42 h 80"/>
                  <a:gd name="T34" fmla="*/ 95 w 146"/>
                  <a:gd name="T35" fmla="*/ 38 h 80"/>
                  <a:gd name="T36" fmla="*/ 114 w 146"/>
                  <a:gd name="T37" fmla="*/ 29 h 80"/>
                  <a:gd name="T38" fmla="*/ 96 w 146"/>
                  <a:gd name="T39" fmla="*/ 29 h 80"/>
                  <a:gd name="T40" fmla="*/ 111 w 146"/>
                  <a:gd name="T41" fmla="*/ 51 h 80"/>
                  <a:gd name="T42" fmla="*/ 111 w 146"/>
                  <a:gd name="T43" fmla="*/ 57 h 80"/>
                  <a:gd name="T44" fmla="*/ 109 w 146"/>
                  <a:gd name="T45" fmla="*/ 59 h 80"/>
                  <a:gd name="T46" fmla="*/ 108 w 146"/>
                  <a:gd name="T47" fmla="*/ 60 h 80"/>
                  <a:gd name="T48" fmla="*/ 108 w 146"/>
                  <a:gd name="T49" fmla="*/ 60 h 80"/>
                  <a:gd name="T50" fmla="*/ 105 w 146"/>
                  <a:gd name="T51" fmla="*/ 61 h 80"/>
                  <a:gd name="T52" fmla="*/ 95 w 146"/>
                  <a:gd name="T53" fmla="*/ 62 h 80"/>
                  <a:gd name="T54" fmla="*/ 72 w 146"/>
                  <a:gd name="T55" fmla="*/ 60 h 80"/>
                  <a:gd name="T56" fmla="*/ 35 w 146"/>
                  <a:gd name="T57" fmla="*/ 46 h 80"/>
                  <a:gd name="T58" fmla="*/ 33 w 146"/>
                  <a:gd name="T59" fmla="*/ 41 h 80"/>
                  <a:gd name="T60" fmla="*/ 34 w 146"/>
                  <a:gd name="T61" fmla="*/ 38 h 80"/>
                  <a:gd name="T62" fmla="*/ 55 w 146"/>
                  <a:gd name="T63" fmla="*/ 26 h 80"/>
                  <a:gd name="T64" fmla="*/ 61 w 146"/>
                  <a:gd name="T65" fmla="*/ 14 h 80"/>
                  <a:gd name="T66" fmla="*/ 45 w 146"/>
                  <a:gd name="T67" fmla="*/ 1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6" h="80">
                    <a:moveTo>
                      <a:pt x="45" y="13"/>
                    </a:moveTo>
                    <a:cubicBezTo>
                      <a:pt x="30" y="19"/>
                      <a:pt x="0" y="33"/>
                      <a:pt x="12" y="53"/>
                    </a:cubicBezTo>
                    <a:cubicBezTo>
                      <a:pt x="21" y="69"/>
                      <a:pt x="47" y="74"/>
                      <a:pt x="63" y="77"/>
                    </a:cubicBezTo>
                    <a:cubicBezTo>
                      <a:pt x="83" y="80"/>
                      <a:pt x="107" y="80"/>
                      <a:pt x="124" y="69"/>
                    </a:cubicBezTo>
                    <a:cubicBezTo>
                      <a:pt x="146" y="56"/>
                      <a:pt x="131" y="32"/>
                      <a:pt x="118" y="19"/>
                    </a:cubicBezTo>
                    <a:cubicBezTo>
                      <a:pt x="113" y="14"/>
                      <a:pt x="104" y="16"/>
                      <a:pt x="99" y="19"/>
                    </a:cubicBezTo>
                    <a:cubicBezTo>
                      <a:pt x="90" y="25"/>
                      <a:pt x="78" y="24"/>
                      <a:pt x="68" y="29"/>
                    </a:cubicBezTo>
                    <a:cubicBezTo>
                      <a:pt x="74" y="31"/>
                      <a:pt x="80" y="33"/>
                      <a:pt x="86" y="35"/>
                    </a:cubicBezTo>
                    <a:cubicBezTo>
                      <a:pt x="85" y="25"/>
                      <a:pt x="82" y="17"/>
                      <a:pt x="81" y="8"/>
                    </a:cubicBezTo>
                    <a:cubicBezTo>
                      <a:pt x="81" y="3"/>
                      <a:pt x="78" y="1"/>
                      <a:pt x="74" y="1"/>
                    </a:cubicBezTo>
                    <a:cubicBezTo>
                      <a:pt x="66" y="0"/>
                      <a:pt x="59" y="4"/>
                      <a:pt x="52" y="4"/>
                    </a:cubicBezTo>
                    <a:cubicBezTo>
                      <a:pt x="47" y="3"/>
                      <a:pt x="40" y="5"/>
                      <a:pt x="37" y="11"/>
                    </a:cubicBezTo>
                    <a:cubicBezTo>
                      <a:pt x="34" y="16"/>
                      <a:pt x="39" y="19"/>
                      <a:pt x="44" y="20"/>
                    </a:cubicBezTo>
                    <a:cubicBezTo>
                      <a:pt x="51" y="20"/>
                      <a:pt x="58" y="17"/>
                      <a:pt x="65" y="17"/>
                    </a:cubicBezTo>
                    <a:cubicBezTo>
                      <a:pt x="63" y="15"/>
                      <a:pt x="60" y="12"/>
                      <a:pt x="58" y="10"/>
                    </a:cubicBezTo>
                    <a:cubicBezTo>
                      <a:pt x="58" y="19"/>
                      <a:pt x="62" y="28"/>
                      <a:pt x="62" y="37"/>
                    </a:cubicBezTo>
                    <a:cubicBezTo>
                      <a:pt x="62" y="45"/>
                      <a:pt x="73" y="45"/>
                      <a:pt x="79" y="42"/>
                    </a:cubicBezTo>
                    <a:cubicBezTo>
                      <a:pt x="84" y="40"/>
                      <a:pt x="90" y="39"/>
                      <a:pt x="95" y="38"/>
                    </a:cubicBezTo>
                    <a:cubicBezTo>
                      <a:pt x="102" y="36"/>
                      <a:pt x="109" y="33"/>
                      <a:pt x="114" y="29"/>
                    </a:cubicBezTo>
                    <a:cubicBezTo>
                      <a:pt x="108" y="29"/>
                      <a:pt x="102" y="29"/>
                      <a:pt x="96" y="29"/>
                    </a:cubicBezTo>
                    <a:cubicBezTo>
                      <a:pt x="102" y="36"/>
                      <a:pt x="108" y="42"/>
                      <a:pt x="111" y="51"/>
                    </a:cubicBezTo>
                    <a:cubicBezTo>
                      <a:pt x="112" y="53"/>
                      <a:pt x="112" y="54"/>
                      <a:pt x="111" y="57"/>
                    </a:cubicBezTo>
                    <a:cubicBezTo>
                      <a:pt x="111" y="57"/>
                      <a:pt x="110" y="58"/>
                      <a:pt x="109" y="59"/>
                    </a:cubicBezTo>
                    <a:cubicBezTo>
                      <a:pt x="112" y="57"/>
                      <a:pt x="108" y="59"/>
                      <a:pt x="108" y="60"/>
                    </a:cubicBezTo>
                    <a:cubicBezTo>
                      <a:pt x="106" y="60"/>
                      <a:pt x="106" y="60"/>
                      <a:pt x="108" y="60"/>
                    </a:cubicBezTo>
                    <a:cubicBezTo>
                      <a:pt x="107" y="60"/>
                      <a:pt x="106" y="60"/>
                      <a:pt x="105" y="61"/>
                    </a:cubicBezTo>
                    <a:cubicBezTo>
                      <a:pt x="102" y="61"/>
                      <a:pt x="100" y="61"/>
                      <a:pt x="95" y="62"/>
                    </a:cubicBezTo>
                    <a:cubicBezTo>
                      <a:pt x="88" y="62"/>
                      <a:pt x="80" y="62"/>
                      <a:pt x="72" y="60"/>
                    </a:cubicBezTo>
                    <a:cubicBezTo>
                      <a:pt x="59" y="58"/>
                      <a:pt x="43" y="54"/>
                      <a:pt x="35" y="46"/>
                    </a:cubicBezTo>
                    <a:cubicBezTo>
                      <a:pt x="33" y="44"/>
                      <a:pt x="34" y="44"/>
                      <a:pt x="33" y="41"/>
                    </a:cubicBezTo>
                    <a:cubicBezTo>
                      <a:pt x="33" y="41"/>
                      <a:pt x="34" y="38"/>
                      <a:pt x="34" y="38"/>
                    </a:cubicBezTo>
                    <a:cubicBezTo>
                      <a:pt x="38" y="32"/>
                      <a:pt x="47" y="29"/>
                      <a:pt x="55" y="26"/>
                    </a:cubicBezTo>
                    <a:cubicBezTo>
                      <a:pt x="59" y="24"/>
                      <a:pt x="64" y="19"/>
                      <a:pt x="61" y="14"/>
                    </a:cubicBezTo>
                    <a:cubicBezTo>
                      <a:pt x="57" y="10"/>
                      <a:pt x="50" y="11"/>
                      <a:pt x="45" y="13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8" name="Freeform 656"/>
              <p:cNvSpPr/>
              <p:nvPr/>
            </p:nvSpPr>
            <p:spPr bwMode="auto">
              <a:xfrm>
                <a:off x="3063875" y="5035550"/>
                <a:ext cx="592138" cy="266700"/>
              </a:xfrm>
              <a:custGeom>
                <a:avLst/>
                <a:gdLst>
                  <a:gd name="T0" fmla="*/ 2 w 599"/>
                  <a:gd name="T1" fmla="*/ 16 h 270"/>
                  <a:gd name="T2" fmla="*/ 255 w 599"/>
                  <a:gd name="T3" fmla="*/ 237 h 270"/>
                  <a:gd name="T4" fmla="*/ 587 w 599"/>
                  <a:gd name="T5" fmla="*/ 198 h 270"/>
                  <a:gd name="T6" fmla="*/ 563 w 599"/>
                  <a:gd name="T7" fmla="*/ 197 h 270"/>
                  <a:gd name="T8" fmla="*/ 257 w 599"/>
                  <a:gd name="T9" fmla="*/ 217 h 270"/>
                  <a:gd name="T10" fmla="*/ 33 w 599"/>
                  <a:gd name="T11" fmla="*/ 8 h 270"/>
                  <a:gd name="T12" fmla="*/ 2 w 599"/>
                  <a:gd name="T13" fmla="*/ 16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9" h="270">
                    <a:moveTo>
                      <a:pt x="2" y="16"/>
                    </a:moveTo>
                    <a:cubicBezTo>
                      <a:pt x="38" y="130"/>
                      <a:pt x="146" y="204"/>
                      <a:pt x="255" y="237"/>
                    </a:cubicBezTo>
                    <a:cubicBezTo>
                      <a:pt x="363" y="270"/>
                      <a:pt x="493" y="266"/>
                      <a:pt x="587" y="198"/>
                    </a:cubicBezTo>
                    <a:cubicBezTo>
                      <a:pt x="599" y="189"/>
                      <a:pt x="569" y="193"/>
                      <a:pt x="563" y="197"/>
                    </a:cubicBezTo>
                    <a:cubicBezTo>
                      <a:pt x="475" y="261"/>
                      <a:pt x="355" y="252"/>
                      <a:pt x="257" y="217"/>
                    </a:cubicBezTo>
                    <a:cubicBezTo>
                      <a:pt x="159" y="183"/>
                      <a:pt x="65" y="110"/>
                      <a:pt x="33" y="8"/>
                    </a:cubicBezTo>
                    <a:cubicBezTo>
                      <a:pt x="30" y="0"/>
                      <a:pt x="0" y="9"/>
                      <a:pt x="2" y="16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9" name="Freeform 657"/>
              <p:cNvSpPr/>
              <p:nvPr/>
            </p:nvSpPr>
            <p:spPr bwMode="auto">
              <a:xfrm>
                <a:off x="3517900" y="4471988"/>
                <a:ext cx="174625" cy="715963"/>
              </a:xfrm>
              <a:custGeom>
                <a:avLst/>
                <a:gdLst>
                  <a:gd name="T0" fmla="*/ 135 w 177"/>
                  <a:gd name="T1" fmla="*/ 12 h 722"/>
                  <a:gd name="T2" fmla="*/ 81 w 177"/>
                  <a:gd name="T3" fmla="*/ 708 h 722"/>
                  <a:gd name="T4" fmla="*/ 115 w 177"/>
                  <a:gd name="T5" fmla="*/ 699 h 722"/>
                  <a:gd name="T6" fmla="*/ 167 w 177"/>
                  <a:gd name="T7" fmla="*/ 15 h 722"/>
                  <a:gd name="T8" fmla="*/ 135 w 177"/>
                  <a:gd name="T9" fmla="*/ 12 h 7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722">
                    <a:moveTo>
                      <a:pt x="135" y="12"/>
                    </a:moveTo>
                    <a:cubicBezTo>
                      <a:pt x="0" y="213"/>
                      <a:pt x="8" y="486"/>
                      <a:pt x="81" y="708"/>
                    </a:cubicBezTo>
                    <a:cubicBezTo>
                      <a:pt x="86" y="722"/>
                      <a:pt x="119" y="713"/>
                      <a:pt x="115" y="699"/>
                    </a:cubicBezTo>
                    <a:cubicBezTo>
                      <a:pt x="43" y="481"/>
                      <a:pt x="34" y="212"/>
                      <a:pt x="167" y="15"/>
                    </a:cubicBezTo>
                    <a:cubicBezTo>
                      <a:pt x="177" y="0"/>
                      <a:pt x="142" y="1"/>
                      <a:pt x="135" y="12"/>
                    </a:cubicBezTo>
                    <a:close/>
                  </a:path>
                </a:pathLst>
              </a:custGeom>
              <a:solidFill>
                <a:srgbClr val="585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>
        <p:random/>
      </p:transition>
    </mc:Choice>
    <mc:Fallback>
      <p:transition spd="slow" advClick="0">
        <p:random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accel="50000" fill="hold" grpId="0" nodeType="afterEffect" p14:presetBounceEnd="3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7" dur="75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8" dur="75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" presetID="2" presetClass="entr" presetSubtype="4" accel="50000" fill="hold" grpId="0" nodeType="afterEffect" p14:presetBounceEnd="3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12" dur="75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13" dur="75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5" presetID="2" presetClass="entr" presetSubtype="4" accel="50000" fill="hold" grpId="0" nodeType="afterEffect" p14:presetBounceEnd="3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17" dur="75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18" dur="75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20" presetID="2" presetClass="entr" presetSubtype="4" accel="50000" fill="hold" grpId="0" nodeType="afterEffect" p14:presetBounceEnd="3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22" dur="75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23" dur="75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6" grpId="0" animBg="1"/>
          <p:bldP spid="87" grpId="0"/>
          <p:bldP spid="88" grpId="0"/>
          <p:bldP spid="89" grpId="0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accel="5000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" presetID="2" presetClass="entr" presetSubtype="4" accel="5000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75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5" presetID="2" presetClass="entr" presetSubtype="4" accel="5000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75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20" presetID="2" presetClass="entr" presetSubtype="4" accel="5000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6" grpId="0" animBg="1"/>
          <p:bldP spid="87" grpId="0"/>
          <p:bldP spid="88" grpId="0"/>
          <p:bldP spid="89" grpId="0" animBg="1"/>
        </p:bldLst>
      </p:timing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4" name="矩形 2083"/>
          <p:cNvSpPr/>
          <p:nvPr/>
        </p:nvSpPr>
        <p:spPr>
          <a:xfrm>
            <a:off x="752475" y="780415"/>
            <a:ext cx="3218815" cy="547370"/>
          </a:xfrm>
          <a:prstGeom prst="rect">
            <a:avLst/>
          </a:prstGeom>
          <a:blipFill>
            <a:blip r:embed="rId1" cstate="screen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400" dirty="0">
                <a:sym typeface="+mn-lt"/>
              </a:rPr>
              <a:t>Pronomen</a:t>
            </a:r>
            <a:r>
              <a:rPr lang="de-DE" altLang="zh-CN" sz="2400" dirty="0">
                <a:latin typeface="Calibri" panose="020F0502020204030204" charset="0"/>
                <a:sym typeface="+mn-lt"/>
              </a:rPr>
              <a:t> im Dativ</a:t>
            </a:r>
            <a:endParaRPr lang="de-DE" altLang="zh-CN" sz="2400" b="1" dirty="0">
              <a:latin typeface="Calibri" panose="020F0502020204030204" charset="0"/>
              <a:cs typeface="+mn-ea"/>
              <a:sym typeface="+mn-lt"/>
            </a:endParaRPr>
          </a:p>
        </p:txBody>
      </p:sp>
      <p:graphicFrame>
        <p:nvGraphicFramePr>
          <p:cNvPr id="4" name="表格 3"/>
          <p:cNvGraphicFramePr/>
          <p:nvPr>
            <p:custDataLst>
              <p:tags r:id="rId2"/>
            </p:custDataLst>
          </p:nvPr>
        </p:nvGraphicFramePr>
        <p:xfrm>
          <a:off x="1246505" y="1501140"/>
          <a:ext cx="9296400" cy="5356860"/>
        </p:xfrm>
        <a:graphic>
          <a:graphicData uri="http://schemas.openxmlformats.org/drawingml/2006/table">
            <a:tbl>
              <a:tblPr/>
              <a:tblGrid>
                <a:gridCol w="3098800"/>
                <a:gridCol w="3098800"/>
                <a:gridCol w="3098800"/>
              </a:tblGrid>
              <a:tr h="446405">
                <a:tc gridSpan="3">
                  <a:txBody>
                    <a:bodyPr/>
                    <a:p>
                      <a:pPr indent="0" algn="ctr">
                        <a:buNone/>
                      </a:pPr>
                      <a:r>
                        <a:rPr lang="de-DE" altLang="zh-CN" sz="1800" b="0">
                          <a:solidFill>
                            <a:srgbClr val="000000"/>
                          </a:solidFill>
                          <a:latin typeface="Calibri" panose="020F0502020204030204" charset="0"/>
                          <a:ea typeface="宋体" panose="02010600030101010101" pitchFamily="2" charset="-122"/>
                        </a:rPr>
                        <a:t>              </a:t>
                      </a:r>
                      <a:r>
                        <a:rPr lang="zh-CN" sz="1800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人称代词</a:t>
                      </a:r>
                      <a:r>
                        <a:rPr lang="de-DE" altLang="zh-CN" sz="1800" b="0">
                          <a:solidFill>
                            <a:srgbClr val="000000"/>
                          </a:solidFill>
                          <a:latin typeface="Calibri" panose="020F0502020204030204" charset="0"/>
                          <a:ea typeface="宋体" panose="02010600030101010101" pitchFamily="2" charset="-122"/>
                        </a:rPr>
                        <a:t>(Personalpronomen)</a:t>
                      </a:r>
                      <a:endParaRPr lang="de-DE" altLang="zh-CN" sz="1800" b="0">
                        <a:solidFill>
                          <a:srgbClr val="000000"/>
                        </a:solidFill>
                        <a:latin typeface="Calibri" panose="020F0502020204030204" charset="0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822F"/>
                    </a:solidFill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</a:tr>
              <a:tr h="44640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800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N</a:t>
                      </a:r>
                      <a:endParaRPr lang="en-US" altLang="en-US" sz="1800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5BD42"/>
                    </a:soli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800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D</a:t>
                      </a:r>
                      <a:endParaRPr lang="en-US" altLang="en-US" sz="1800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5BD42"/>
                    </a:soli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800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A</a:t>
                      </a:r>
                      <a:endParaRPr lang="en-US" altLang="en-US" sz="1800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5BD42"/>
                    </a:solidFill>
                  </a:tcPr>
                </a:tc>
              </a:tr>
              <a:tr h="44640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800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ich</a:t>
                      </a:r>
                      <a:endParaRPr lang="en-US" altLang="en-US" sz="1800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800" b="1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mir</a:t>
                      </a:r>
                      <a:endParaRPr lang="en-US" altLang="en-US" sz="1800" b="1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800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mich</a:t>
                      </a:r>
                      <a:endParaRPr lang="en-US" altLang="en-US" sz="1800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640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800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du</a:t>
                      </a:r>
                      <a:endParaRPr lang="en-US" altLang="en-US" sz="1800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800" b="1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dir</a:t>
                      </a:r>
                      <a:endParaRPr lang="en-US" altLang="en-US" sz="1800" b="1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800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dich</a:t>
                      </a:r>
                      <a:endParaRPr lang="en-US" altLang="en-US" sz="1800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640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800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er</a:t>
                      </a:r>
                      <a:endParaRPr lang="en-US" altLang="en-US" sz="1800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800" b="1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ihm</a:t>
                      </a:r>
                      <a:endParaRPr lang="en-US" altLang="en-US" sz="1800" b="1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800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ihn</a:t>
                      </a:r>
                      <a:endParaRPr lang="en-US" altLang="en-US" sz="1800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640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800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sie</a:t>
                      </a:r>
                      <a:endParaRPr lang="en-US" altLang="en-US" sz="1800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800" b="1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ihr</a:t>
                      </a:r>
                      <a:endParaRPr lang="en-US" altLang="en-US" sz="1800" b="1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800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sie</a:t>
                      </a:r>
                      <a:endParaRPr lang="en-US" altLang="en-US" sz="1800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640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800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es</a:t>
                      </a:r>
                      <a:endParaRPr lang="en-US" altLang="en-US" sz="1800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800" b="1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ihm</a:t>
                      </a:r>
                      <a:endParaRPr lang="en-US" altLang="en-US" sz="1800" b="1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800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es</a:t>
                      </a:r>
                      <a:endParaRPr lang="en-US" altLang="en-US" sz="1800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640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800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wir</a:t>
                      </a:r>
                      <a:endParaRPr lang="en-US" altLang="en-US" sz="1800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800" b="1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uns</a:t>
                      </a:r>
                      <a:endParaRPr lang="en-US" altLang="en-US" sz="1800" b="1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800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uns</a:t>
                      </a:r>
                      <a:endParaRPr lang="en-US" altLang="en-US" sz="1800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640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800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ihr</a:t>
                      </a:r>
                      <a:endParaRPr lang="en-US" altLang="en-US" sz="1800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800" b="1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euch</a:t>
                      </a:r>
                      <a:endParaRPr lang="en-US" altLang="en-US" sz="1800" b="1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800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euch</a:t>
                      </a:r>
                      <a:endParaRPr lang="en-US" altLang="en-US" sz="1800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640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800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sie</a:t>
                      </a:r>
                      <a:endParaRPr lang="en-US" altLang="en-US" sz="1800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800" b="1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ihen</a:t>
                      </a:r>
                      <a:endParaRPr lang="en-US" altLang="en-US" sz="1800" b="1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800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sie</a:t>
                      </a:r>
                      <a:endParaRPr lang="en-US" altLang="en-US" sz="1800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640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800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Sie</a:t>
                      </a:r>
                      <a:endParaRPr lang="en-US" altLang="en-US" sz="1800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800" b="1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Ihen</a:t>
                      </a:r>
                      <a:endParaRPr lang="en-US" altLang="en-US" sz="1800" b="1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800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Sie</a:t>
                      </a:r>
                      <a:endParaRPr lang="en-US" altLang="en-US" sz="1800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640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800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wer</a:t>
                      </a:r>
                      <a:r>
                        <a:rPr lang="de-DE" altLang="en-US" sz="1800" b="0">
                          <a:solidFill>
                            <a:srgbClr val="000000"/>
                          </a:solidFill>
                          <a:latin typeface="Calibri" panose="020F0502020204030204" charset="0"/>
                        </a:rPr>
                        <a:t>?</a:t>
                      </a:r>
                      <a:endParaRPr lang="de-DE" altLang="en-US" sz="1800" b="0">
                        <a:solidFill>
                          <a:srgbClr val="000000"/>
                        </a:solidFill>
                        <a:latin typeface="Calibri" panose="020F0502020204030204" charset="0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800" b="1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wem</a:t>
                      </a:r>
                      <a:r>
                        <a:rPr lang="de-DE" altLang="en-US" sz="1800" b="1">
                          <a:solidFill>
                            <a:srgbClr val="000000"/>
                          </a:solidFill>
                          <a:latin typeface="Calibri" panose="020F0502020204030204" charset="0"/>
                        </a:rPr>
                        <a:t>?</a:t>
                      </a:r>
                      <a:endParaRPr lang="de-DE" altLang="en-US" sz="1800" b="1">
                        <a:solidFill>
                          <a:srgbClr val="000000"/>
                        </a:solidFill>
                        <a:latin typeface="Calibri" panose="020F0502020204030204" charset="0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sz="1800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wen</a:t>
                      </a:r>
                      <a:r>
                        <a:rPr lang="de-DE" altLang="en-US" sz="1800" b="0">
                          <a:solidFill>
                            <a:srgbClr val="000000"/>
                          </a:solidFill>
                          <a:latin typeface="Calibri" panose="020F0502020204030204" charset="0"/>
                        </a:rPr>
                        <a:t>?</a:t>
                      </a:r>
                      <a:endParaRPr lang="de-DE" altLang="en-US" sz="1800" b="0">
                        <a:solidFill>
                          <a:srgbClr val="000000"/>
                        </a:solidFill>
                        <a:latin typeface="Calibri" panose="020F0502020204030204" charset="0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>
        <p:random/>
      </p:transition>
    </mc:Choice>
    <mc:Fallback>
      <p:transition spd="slow" advClick="0">
        <p:random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accel="50000" fill="hold" grpId="0" nodeType="afterEffect" p14:presetBounceEnd="3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7" dur="750" fill="hold"/>
                                            <p:tgtEl>
                                              <p:spTgt spid="20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8" dur="750" fill="hold"/>
                                            <p:tgtEl>
                                              <p:spTgt spid="20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84" grpId="0" bldLvl="0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accel="5000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20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20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84" grpId="0" bldLvl="0" animBg="1"/>
        </p:bldLst>
      </p:timing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4" name="矩形 2083"/>
          <p:cNvSpPr/>
          <p:nvPr/>
        </p:nvSpPr>
        <p:spPr>
          <a:xfrm>
            <a:off x="752475" y="780415"/>
            <a:ext cx="3218815" cy="547370"/>
          </a:xfrm>
          <a:prstGeom prst="rect">
            <a:avLst/>
          </a:prstGeom>
          <a:blipFill>
            <a:blip r:embed="rId1" cstate="screen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400" dirty="0">
                <a:sym typeface="+mn-lt"/>
              </a:rPr>
              <a:t>Pronomen</a:t>
            </a:r>
            <a:r>
              <a:rPr lang="de-DE" altLang="zh-CN" sz="2400" dirty="0">
                <a:latin typeface="Calibri" panose="020F0502020204030204" charset="0"/>
                <a:sym typeface="+mn-lt"/>
              </a:rPr>
              <a:t> im Dativ</a:t>
            </a:r>
            <a:endParaRPr lang="de-DE" altLang="zh-CN" sz="2400" b="1" dirty="0">
              <a:latin typeface="Calibri" panose="020F0502020204030204" charset="0"/>
              <a:cs typeface="+mn-ea"/>
              <a:sym typeface="+mn-lt"/>
            </a:endParaRPr>
          </a:p>
        </p:txBody>
      </p:sp>
      <p:graphicFrame>
        <p:nvGraphicFramePr>
          <p:cNvPr id="2" name="表格 1"/>
          <p:cNvGraphicFramePr/>
          <p:nvPr>
            <p:custDataLst>
              <p:tags r:id="rId2"/>
            </p:custDataLst>
          </p:nvPr>
        </p:nvGraphicFramePr>
        <p:xfrm>
          <a:off x="752475" y="1504315"/>
          <a:ext cx="10067925" cy="5244465"/>
        </p:xfrm>
        <a:graphic>
          <a:graphicData uri="http://schemas.openxmlformats.org/drawingml/2006/table">
            <a:tbl>
              <a:tblPr/>
              <a:tblGrid>
                <a:gridCol w="2013585"/>
                <a:gridCol w="2013585"/>
                <a:gridCol w="2013585"/>
                <a:gridCol w="2013585"/>
                <a:gridCol w="2013585"/>
              </a:tblGrid>
              <a:tr h="509270">
                <a:tc gridSpan="5">
                  <a:txBody>
                    <a:bodyPr/>
                    <a:p>
                      <a:pPr indent="0" algn="ctr">
                        <a:buNone/>
                      </a:pPr>
                      <a:r>
                        <a:rPr lang="de-DE" altLang="zh-CN" b="0">
                          <a:solidFill>
                            <a:srgbClr val="000000"/>
                          </a:solidFill>
                          <a:latin typeface="Calibri" panose="020F0502020204030204" charset="0"/>
                          <a:ea typeface="宋体" panose="02010600030101010101" pitchFamily="2" charset="-122"/>
                        </a:rPr>
                        <a:t>                     </a:t>
                      </a:r>
                      <a:r>
                        <a:rPr lang="zh-CN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物主代词</a:t>
                      </a:r>
                      <a:r>
                        <a:rPr lang="de-DE" b="0">
                          <a:solidFill>
                            <a:srgbClr val="000000"/>
                          </a:solidFill>
                          <a:latin typeface="Calibri" panose="020F0502020204030204" charset="0"/>
                          <a:ea typeface="宋体" panose="02010600030101010101" pitchFamily="2" charset="-122"/>
                        </a:rPr>
                        <a:t>(Possessivpronomen)</a:t>
                      </a:r>
                      <a:endParaRPr lang="de-DE" altLang="en-US" b="0">
                        <a:solidFill>
                          <a:srgbClr val="000000"/>
                        </a:solidFill>
                        <a:latin typeface="Calibri" panose="020F0502020204030204" charset="0"/>
                        <a:ea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822F"/>
                    </a:solidFill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</a:tr>
              <a:tr h="619125"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5BD42"/>
                    </a:soli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m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5BD42"/>
                    </a:soli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n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5BD42"/>
                    </a:soli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f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5BD42"/>
                    </a:soli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Pl.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5BD42"/>
                    </a:solidFill>
                  </a:tcPr>
                </a:tc>
              </a:tr>
              <a:tr h="98488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N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5BD42"/>
                    </a:soli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mein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mein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meine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meine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01219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G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5BD42"/>
                    </a:soli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meines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meines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meiner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meiner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98933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D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5BD42"/>
                    </a:soli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1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meinem</a:t>
                      </a:r>
                      <a:endParaRPr lang="en-US" altLang="en-US" b="1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1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meinem</a:t>
                      </a:r>
                      <a:endParaRPr lang="en-US" altLang="en-US" b="1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1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meiner</a:t>
                      </a:r>
                      <a:endParaRPr lang="en-US" altLang="en-US" b="1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1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meinen</a:t>
                      </a:r>
                      <a:endParaRPr lang="en-US" altLang="en-US" b="1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1296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A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5BD42"/>
                    </a:soli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meinen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mein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meine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meine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>
        <p:random/>
      </p:transition>
    </mc:Choice>
    <mc:Fallback>
      <p:transition spd="slow" advClick="0">
        <p:random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accel="50000" fill="hold" grpId="0" nodeType="afterEffect" p14:presetBounceEnd="3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7" dur="750" fill="hold"/>
                                            <p:tgtEl>
                                              <p:spTgt spid="20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8" dur="750" fill="hold"/>
                                            <p:tgtEl>
                                              <p:spTgt spid="20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84" grpId="0" bldLvl="0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accel="5000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20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20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84" grpId="0" bldLvl="0" animBg="1"/>
        </p:bldLst>
      </p:timing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4" name="矩形 2083"/>
          <p:cNvSpPr/>
          <p:nvPr/>
        </p:nvSpPr>
        <p:spPr>
          <a:xfrm>
            <a:off x="752475" y="780415"/>
            <a:ext cx="3218815" cy="547370"/>
          </a:xfrm>
          <a:prstGeom prst="rect">
            <a:avLst/>
          </a:prstGeom>
          <a:blipFill>
            <a:blip r:embed="rId1" cstate="screen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400" dirty="0">
                <a:sym typeface="+mn-lt"/>
              </a:rPr>
              <a:t>Artikel</a:t>
            </a:r>
            <a:r>
              <a:rPr lang="de-DE" altLang="zh-CN" sz="2400" dirty="0">
                <a:latin typeface="Calibri" panose="020F0502020204030204" charset="0"/>
                <a:sym typeface="+mn-lt"/>
              </a:rPr>
              <a:t> im Dativ</a:t>
            </a:r>
            <a:endParaRPr lang="de-DE" altLang="zh-CN" sz="2400" b="1" dirty="0">
              <a:latin typeface="Calibri" panose="020F0502020204030204" charset="0"/>
              <a:cs typeface="+mn-ea"/>
              <a:sym typeface="+mn-lt"/>
            </a:endParaRPr>
          </a:p>
        </p:txBody>
      </p:sp>
      <p:graphicFrame>
        <p:nvGraphicFramePr>
          <p:cNvPr id="3" name="表格 2"/>
          <p:cNvGraphicFramePr/>
          <p:nvPr>
            <p:custDataLst>
              <p:tags r:id="rId2"/>
            </p:custDataLst>
          </p:nvPr>
        </p:nvGraphicFramePr>
        <p:xfrm>
          <a:off x="755015" y="1577340"/>
          <a:ext cx="5019675" cy="4872990"/>
        </p:xfrm>
        <a:graphic>
          <a:graphicData uri="http://schemas.openxmlformats.org/drawingml/2006/table">
            <a:tbl>
              <a:tblPr/>
              <a:tblGrid>
                <a:gridCol w="1003935"/>
                <a:gridCol w="1003935"/>
                <a:gridCol w="1003935"/>
                <a:gridCol w="1003935"/>
                <a:gridCol w="1003935"/>
              </a:tblGrid>
              <a:tr h="812165">
                <a:tc gridSpan="5"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定冠词(Bestimmter Artikel)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822F"/>
                    </a:solidFill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</a:tr>
              <a:tr h="812165"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5BD42"/>
                    </a:soli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m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5BD42"/>
                    </a:soli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n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5BD42"/>
                    </a:soli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f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5BD42"/>
                    </a:soli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Pl.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5BD42"/>
                    </a:solidFill>
                  </a:tcPr>
                </a:tc>
              </a:tr>
              <a:tr h="8121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N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5BD42"/>
                    </a:soli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der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das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die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die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121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G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5BD42"/>
                    </a:soli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des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des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der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der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121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D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5BD42"/>
                    </a:soli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1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dem</a:t>
                      </a:r>
                      <a:endParaRPr lang="en-US" altLang="en-US" b="1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1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dem</a:t>
                      </a:r>
                      <a:endParaRPr lang="en-US" altLang="en-US" b="1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1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der</a:t>
                      </a:r>
                      <a:endParaRPr lang="en-US" altLang="en-US" b="1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1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den</a:t>
                      </a:r>
                      <a:endParaRPr lang="en-US" altLang="en-US" b="1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121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A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5BD42"/>
                    </a:soli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den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das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die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die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5" name="表格 4"/>
          <p:cNvGraphicFramePr/>
          <p:nvPr>
            <p:custDataLst>
              <p:tags r:id="rId3"/>
            </p:custDataLst>
          </p:nvPr>
        </p:nvGraphicFramePr>
        <p:xfrm>
          <a:off x="6739890" y="1575435"/>
          <a:ext cx="5013325" cy="4876800"/>
        </p:xfrm>
        <a:graphic>
          <a:graphicData uri="http://schemas.openxmlformats.org/drawingml/2006/table">
            <a:tbl>
              <a:tblPr/>
              <a:tblGrid>
                <a:gridCol w="1002665"/>
                <a:gridCol w="1002665"/>
                <a:gridCol w="1002665"/>
                <a:gridCol w="1002665"/>
                <a:gridCol w="1002665"/>
              </a:tblGrid>
              <a:tr h="812800">
                <a:tc gridSpan="5"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不定冠词(Unbestimmter Artikel)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822F"/>
                    </a:solidFill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</a:tr>
              <a:tr h="812800"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5BD42"/>
                    </a:soli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m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5BD42"/>
                    </a:soli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n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5BD42"/>
                    </a:soli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f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5BD42"/>
                    </a:soli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Pl.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5BD42"/>
                    </a:solidFill>
                  </a:tcPr>
                </a:tc>
              </a:tr>
              <a:tr h="812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N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5BD42"/>
                    </a:soli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ein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ein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eine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-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12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G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5BD42"/>
                    </a:soli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eines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eines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einer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-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12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D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5BD42"/>
                    </a:soli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1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einem</a:t>
                      </a:r>
                      <a:endParaRPr lang="en-US" altLang="en-US" b="1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1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einem</a:t>
                      </a:r>
                      <a:endParaRPr lang="en-US" altLang="en-US" b="1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1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einer</a:t>
                      </a:r>
                      <a:endParaRPr lang="en-US" altLang="en-US" b="1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1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-</a:t>
                      </a:r>
                      <a:endParaRPr lang="en-US" altLang="en-US" b="1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1280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A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5BD42"/>
                    </a:soli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einen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ein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eine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-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>
        <p:random/>
      </p:transition>
    </mc:Choice>
    <mc:Fallback>
      <p:transition spd="slow" advClick="0">
        <p:random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accel="50000" fill="hold" grpId="0" nodeType="afterEffect" p14:presetBounceEnd="3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7" dur="750" fill="hold"/>
                                            <p:tgtEl>
                                              <p:spTgt spid="20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8" dur="750" fill="hold"/>
                                            <p:tgtEl>
                                              <p:spTgt spid="20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84" grpId="0" bldLvl="0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accel="5000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20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20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84" grpId="0" bldLvl="0" animBg="1"/>
        </p:bldLst>
      </p:timing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4" name="矩形 2083"/>
          <p:cNvSpPr/>
          <p:nvPr/>
        </p:nvSpPr>
        <p:spPr>
          <a:xfrm>
            <a:off x="752475" y="780415"/>
            <a:ext cx="3218815" cy="547370"/>
          </a:xfrm>
          <a:prstGeom prst="rect">
            <a:avLst/>
          </a:prstGeom>
          <a:blipFill>
            <a:blip r:embed="rId1" cstate="screen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400" dirty="0">
                <a:sym typeface="+mn-lt"/>
              </a:rPr>
              <a:t>Artikel</a:t>
            </a:r>
            <a:r>
              <a:rPr lang="de-DE" altLang="zh-CN" sz="2400" dirty="0">
                <a:latin typeface="Calibri" panose="020F0502020204030204" charset="0"/>
                <a:sym typeface="+mn-lt"/>
              </a:rPr>
              <a:t> im Dativ</a:t>
            </a:r>
            <a:endParaRPr lang="de-DE" altLang="zh-CN" sz="2400" b="1" dirty="0">
              <a:latin typeface="Calibri" panose="020F0502020204030204" charset="0"/>
              <a:cs typeface="+mn-ea"/>
              <a:sym typeface="+mn-lt"/>
            </a:endParaRPr>
          </a:p>
        </p:txBody>
      </p:sp>
      <p:graphicFrame>
        <p:nvGraphicFramePr>
          <p:cNvPr id="6" name="表格 5"/>
          <p:cNvGraphicFramePr/>
          <p:nvPr>
            <p:custDataLst>
              <p:tags r:id="rId2"/>
            </p:custDataLst>
          </p:nvPr>
        </p:nvGraphicFramePr>
        <p:xfrm>
          <a:off x="752475" y="1843405"/>
          <a:ext cx="10067925" cy="4011295"/>
        </p:xfrm>
        <a:graphic>
          <a:graphicData uri="http://schemas.openxmlformats.org/drawingml/2006/table">
            <a:tbl>
              <a:tblPr/>
              <a:tblGrid>
                <a:gridCol w="2013585"/>
                <a:gridCol w="2013585"/>
                <a:gridCol w="2013585"/>
                <a:gridCol w="2013585"/>
                <a:gridCol w="2013585"/>
              </a:tblGrid>
              <a:tr h="535940">
                <a:tc gridSpan="5">
                  <a:txBody>
                    <a:bodyPr/>
                    <a:p>
                      <a:pPr indent="0" algn="ctr">
                        <a:buNone/>
                      </a:pPr>
                      <a:r>
                        <a:rPr lang="zh-CN" b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宋体" panose="02010600030101010101" pitchFamily="2" charset="-122"/>
                        </a:rPr>
                        <a:t>否定词kein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宋体" panose="02010600030101010101" pitchFamily="2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E822F"/>
                    </a:solidFill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  <a:tc hMerge="1">
                  <a:tcPr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</a:tcPr>
                </a:tc>
              </a:tr>
              <a:tr h="534670">
                <a:tc>
                  <a:txBody>
                    <a:bodyPr/>
                    <a:p>
                      <a:pPr indent="0" algn="ctr">
                        <a:buNone/>
                      </a:pP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5BD42"/>
                    </a:soli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m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5BD42"/>
                    </a:soli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n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5BD42"/>
                    </a:soli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f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5BD42"/>
                    </a:soli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Pl.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5BD42"/>
                    </a:solidFill>
                  </a:tcPr>
                </a:tc>
              </a:tr>
              <a:tr h="81851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N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5BD42"/>
                    </a:soli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kein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kein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keine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keine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4833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G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5BD42"/>
                    </a:soli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keines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keines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keiner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keiner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97865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D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5BD42"/>
                    </a:soli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1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keinem</a:t>
                      </a:r>
                      <a:endParaRPr lang="en-US" altLang="en-US" b="1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1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keiem</a:t>
                      </a:r>
                      <a:endParaRPr lang="en-US" altLang="en-US" b="1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1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keiner</a:t>
                      </a:r>
                      <a:endParaRPr lang="en-US" altLang="en-US" b="1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1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keinen</a:t>
                      </a:r>
                      <a:endParaRPr lang="en-US" altLang="en-US" b="1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75970"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A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5BD42"/>
                    </a:solidFill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keinen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kein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keine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p>
                      <a:pPr indent="0" algn="ctr">
                        <a:buNone/>
                      </a:pPr>
                      <a:r>
                        <a:rPr lang="en-US" b="0">
                          <a:solidFill>
                            <a:srgbClr val="000000"/>
                          </a:solidFill>
                          <a:latin typeface="Calibri" panose="020F0502020204030204" charset="-122"/>
                        </a:rPr>
                        <a:t>keine</a:t>
                      </a:r>
                      <a:endParaRPr lang="en-US" altLang="en-US" b="0">
                        <a:solidFill>
                          <a:srgbClr val="000000"/>
                        </a:solidFill>
                        <a:latin typeface="Calibri" panose="020F0502020204030204" charset="-122"/>
                      </a:endParaRPr>
                    </a:p>
                  </a:txBody>
                  <a:tcPr marL="12700" marR="12700" marT="12700" vert="horz" anchor="ctr" anchorCtr="0">
                    <a:lnL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63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" name="文本框 1"/>
          <p:cNvSpPr txBox="1"/>
          <p:nvPr/>
        </p:nvSpPr>
        <p:spPr>
          <a:xfrm>
            <a:off x="1256665" y="6165215"/>
            <a:ext cx="9255760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zh-CN" altLang="en-US" sz="2400" b="1">
                <a:solidFill>
                  <a:srgbClr val="FF0000"/>
                </a:solidFill>
              </a:rPr>
              <a:t>注意：不是以</a:t>
            </a:r>
            <a:r>
              <a:rPr lang="en-US" altLang="zh-CN" sz="2400" b="1">
                <a:solidFill>
                  <a:srgbClr val="FF0000"/>
                </a:solidFill>
              </a:rPr>
              <a:t>-n,-s</a:t>
            </a:r>
            <a:r>
              <a:rPr lang="zh-CN" altLang="en-US" sz="2400" b="1">
                <a:solidFill>
                  <a:srgbClr val="FF0000"/>
                </a:solidFill>
              </a:rPr>
              <a:t>结尾的复数名词在第三格时要加词尾</a:t>
            </a:r>
            <a:r>
              <a:rPr lang="en-US" altLang="zh-CN" sz="2400" b="1">
                <a:solidFill>
                  <a:srgbClr val="FF0000"/>
                </a:solidFill>
              </a:rPr>
              <a:t>-n!!!</a:t>
            </a:r>
            <a:endParaRPr lang="en-US" altLang="zh-CN" sz="2400" b="1">
              <a:solidFill>
                <a:srgbClr val="FF000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>
        <p:random/>
      </p:transition>
    </mc:Choice>
    <mc:Fallback>
      <p:transition spd="slow" advClick="0">
        <p:random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accel="50000" fill="hold" grpId="0" nodeType="afterEffect" p14:presetBounceEnd="3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7" dur="750" fill="hold"/>
                                            <p:tgtEl>
                                              <p:spTgt spid="20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8" dur="750" fill="hold"/>
                                            <p:tgtEl>
                                              <p:spTgt spid="20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84" grpId="0" bldLvl="0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accel="5000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20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20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84" grpId="0" bldLvl="0" animBg="1"/>
        </p:bld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4811048" y="999460"/>
            <a:ext cx="10055225" cy="6858000"/>
            <a:chOff x="1068388" y="0"/>
            <a:chExt cx="10055225" cy="6858000"/>
          </a:xfrm>
        </p:grpSpPr>
        <p:sp>
          <p:nvSpPr>
            <p:cNvPr id="3" name="AutoShape 3"/>
            <p:cNvSpPr>
              <a:spLocks noChangeAspect="1" noChangeArrowheads="1" noTextEdit="1"/>
            </p:cNvSpPr>
            <p:nvPr/>
          </p:nvSpPr>
          <p:spPr bwMode="auto">
            <a:xfrm>
              <a:off x="1068388" y="0"/>
              <a:ext cx="10055225" cy="6858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" name="Freeform 5"/>
            <p:cNvSpPr>
              <a:spLocks noEditPoints="1"/>
            </p:cNvSpPr>
            <p:nvPr/>
          </p:nvSpPr>
          <p:spPr bwMode="auto">
            <a:xfrm>
              <a:off x="2794001" y="2555875"/>
              <a:ext cx="4960938" cy="2406650"/>
            </a:xfrm>
            <a:custGeom>
              <a:avLst/>
              <a:gdLst>
                <a:gd name="T0" fmla="*/ 3012 w 3175"/>
                <a:gd name="T1" fmla="*/ 1521 h 1540"/>
                <a:gd name="T2" fmla="*/ 118 w 3175"/>
                <a:gd name="T3" fmla="*/ 1308 h 1540"/>
                <a:gd name="T4" fmla="*/ 887 w 3175"/>
                <a:gd name="T5" fmla="*/ 1264 h 1540"/>
                <a:gd name="T6" fmla="*/ 506 w 3175"/>
                <a:gd name="T7" fmla="*/ 1383 h 1540"/>
                <a:gd name="T8" fmla="*/ 1247 w 3175"/>
                <a:gd name="T9" fmla="*/ 1239 h 1540"/>
                <a:gd name="T10" fmla="*/ 2048 w 3175"/>
                <a:gd name="T11" fmla="*/ 1315 h 1540"/>
                <a:gd name="T12" fmla="*/ 3167 w 3175"/>
                <a:gd name="T13" fmla="*/ 1157 h 1540"/>
                <a:gd name="T14" fmla="*/ 3173 w 3175"/>
                <a:gd name="T15" fmla="*/ 1134 h 1540"/>
                <a:gd name="T16" fmla="*/ 135 w 3175"/>
                <a:gd name="T17" fmla="*/ 1240 h 1540"/>
                <a:gd name="T18" fmla="*/ 154 w 3175"/>
                <a:gd name="T19" fmla="*/ 1306 h 1540"/>
                <a:gd name="T20" fmla="*/ 1821 w 3175"/>
                <a:gd name="T21" fmla="*/ 933 h 1540"/>
                <a:gd name="T22" fmla="*/ 3173 w 3175"/>
                <a:gd name="T23" fmla="*/ 1134 h 1540"/>
                <a:gd name="T24" fmla="*/ 2427 w 3175"/>
                <a:gd name="T25" fmla="*/ 1018 h 1540"/>
                <a:gd name="T26" fmla="*/ 2484 w 3175"/>
                <a:gd name="T27" fmla="*/ 910 h 1540"/>
                <a:gd name="T28" fmla="*/ 2656 w 3175"/>
                <a:gd name="T29" fmla="*/ 801 h 1540"/>
                <a:gd name="T30" fmla="*/ 2659 w 3175"/>
                <a:gd name="T31" fmla="*/ 819 h 1540"/>
                <a:gd name="T32" fmla="*/ 2439 w 3175"/>
                <a:gd name="T33" fmla="*/ 749 h 1540"/>
                <a:gd name="T34" fmla="*/ 1603 w 3175"/>
                <a:gd name="T35" fmla="*/ 670 h 1540"/>
                <a:gd name="T36" fmla="*/ 2628 w 3175"/>
                <a:gd name="T37" fmla="*/ 609 h 1540"/>
                <a:gd name="T38" fmla="*/ 2638 w 3175"/>
                <a:gd name="T39" fmla="*/ 642 h 1540"/>
                <a:gd name="T40" fmla="*/ 2654 w 3175"/>
                <a:gd name="T41" fmla="*/ 680 h 1540"/>
                <a:gd name="T42" fmla="*/ 2665 w 3175"/>
                <a:gd name="T43" fmla="*/ 756 h 1540"/>
                <a:gd name="T44" fmla="*/ 2661 w 3175"/>
                <a:gd name="T45" fmla="*/ 797 h 1540"/>
                <a:gd name="T46" fmla="*/ 2703 w 3175"/>
                <a:gd name="T47" fmla="*/ 814 h 1540"/>
                <a:gd name="T48" fmla="*/ 2678 w 3175"/>
                <a:gd name="T49" fmla="*/ 615 h 1540"/>
                <a:gd name="T50" fmla="*/ 1809 w 3175"/>
                <a:gd name="T51" fmla="*/ 569 h 1540"/>
                <a:gd name="T52" fmla="*/ 1793 w 3175"/>
                <a:gd name="T53" fmla="*/ 581 h 1540"/>
                <a:gd name="T54" fmla="*/ 1798 w 3175"/>
                <a:gd name="T55" fmla="*/ 624 h 1540"/>
                <a:gd name="T56" fmla="*/ 1806 w 3175"/>
                <a:gd name="T57" fmla="*/ 641 h 1540"/>
                <a:gd name="T58" fmla="*/ 1809 w 3175"/>
                <a:gd name="T59" fmla="*/ 717 h 1540"/>
                <a:gd name="T60" fmla="*/ 1808 w 3175"/>
                <a:gd name="T61" fmla="*/ 734 h 1540"/>
                <a:gd name="T62" fmla="*/ 1798 w 3175"/>
                <a:gd name="T63" fmla="*/ 770 h 1540"/>
                <a:gd name="T64" fmla="*/ 939 w 3175"/>
                <a:gd name="T65" fmla="*/ 857 h 1540"/>
                <a:gd name="T66" fmla="*/ 916 w 3175"/>
                <a:gd name="T67" fmla="*/ 846 h 1540"/>
                <a:gd name="T68" fmla="*/ 1966 w 3175"/>
                <a:gd name="T69" fmla="*/ 800 h 1540"/>
                <a:gd name="T70" fmla="*/ 2457 w 3175"/>
                <a:gd name="T71" fmla="*/ 601 h 1540"/>
                <a:gd name="T72" fmla="*/ 1167 w 3175"/>
                <a:gd name="T73" fmla="*/ 539 h 1540"/>
                <a:gd name="T74" fmla="*/ 958 w 3175"/>
                <a:gd name="T75" fmla="*/ 680 h 1540"/>
                <a:gd name="T76" fmla="*/ 1015 w 3175"/>
                <a:gd name="T77" fmla="*/ 683 h 1540"/>
                <a:gd name="T78" fmla="*/ 1186 w 3175"/>
                <a:gd name="T79" fmla="*/ 619 h 1540"/>
                <a:gd name="T80" fmla="*/ 1919 w 3175"/>
                <a:gd name="T81" fmla="*/ 310 h 1540"/>
                <a:gd name="T82" fmla="*/ 1919 w 3175"/>
                <a:gd name="T83" fmla="*/ 310 h 1540"/>
                <a:gd name="T84" fmla="*/ 1928 w 3175"/>
                <a:gd name="T85" fmla="*/ 308 h 1540"/>
                <a:gd name="T86" fmla="*/ 1933 w 3175"/>
                <a:gd name="T87" fmla="*/ 333 h 1540"/>
                <a:gd name="T88" fmla="*/ 1933 w 3175"/>
                <a:gd name="T89" fmla="*/ 346 h 1540"/>
                <a:gd name="T90" fmla="*/ 1939 w 3175"/>
                <a:gd name="T91" fmla="*/ 324 h 1540"/>
                <a:gd name="T92" fmla="*/ 1276 w 3175"/>
                <a:gd name="T93" fmla="*/ 271 h 1540"/>
                <a:gd name="T94" fmla="*/ 1480 w 3175"/>
                <a:gd name="T95" fmla="*/ 87 h 1540"/>
                <a:gd name="T96" fmla="*/ 1534 w 3175"/>
                <a:gd name="T97" fmla="*/ 68 h 1540"/>
                <a:gd name="T98" fmla="*/ 1528 w 3175"/>
                <a:gd name="T99" fmla="*/ 29 h 1540"/>
                <a:gd name="T100" fmla="*/ 1531 w 3175"/>
                <a:gd name="T101" fmla="*/ 27 h 1540"/>
                <a:gd name="T102" fmla="*/ 1533 w 3175"/>
                <a:gd name="T103" fmla="*/ 29 h 1540"/>
                <a:gd name="T104" fmla="*/ 1532 w 3175"/>
                <a:gd name="T105" fmla="*/ 23 h 1540"/>
                <a:gd name="T106" fmla="*/ 1388 w 3175"/>
                <a:gd name="T107" fmla="*/ 0 h 1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75" h="1540">
                  <a:moveTo>
                    <a:pt x="3166" y="1538"/>
                  </a:moveTo>
                  <a:cubicBezTo>
                    <a:pt x="3166" y="1538"/>
                    <a:pt x="3166" y="1539"/>
                    <a:pt x="3167" y="1540"/>
                  </a:cubicBezTo>
                  <a:cubicBezTo>
                    <a:pt x="3175" y="1540"/>
                    <a:pt x="3175" y="1540"/>
                    <a:pt x="3175" y="1540"/>
                  </a:cubicBezTo>
                  <a:cubicBezTo>
                    <a:pt x="3175" y="1539"/>
                    <a:pt x="3175" y="1539"/>
                    <a:pt x="3175" y="1539"/>
                  </a:cubicBezTo>
                  <a:cubicBezTo>
                    <a:pt x="3172" y="1538"/>
                    <a:pt x="3169" y="1538"/>
                    <a:pt x="3166" y="1538"/>
                  </a:cubicBezTo>
                  <a:moveTo>
                    <a:pt x="3012" y="1521"/>
                  </a:moveTo>
                  <a:cubicBezTo>
                    <a:pt x="2988" y="1522"/>
                    <a:pt x="2964" y="1523"/>
                    <a:pt x="2940" y="1524"/>
                  </a:cubicBezTo>
                  <a:cubicBezTo>
                    <a:pt x="2999" y="1528"/>
                    <a:pt x="3057" y="1533"/>
                    <a:pt x="3115" y="1540"/>
                  </a:cubicBezTo>
                  <a:cubicBezTo>
                    <a:pt x="3166" y="1540"/>
                    <a:pt x="3166" y="1540"/>
                    <a:pt x="3166" y="1540"/>
                  </a:cubicBezTo>
                  <a:cubicBezTo>
                    <a:pt x="3166" y="1539"/>
                    <a:pt x="3166" y="1538"/>
                    <a:pt x="3166" y="1537"/>
                  </a:cubicBezTo>
                  <a:cubicBezTo>
                    <a:pt x="3115" y="1531"/>
                    <a:pt x="3064" y="1526"/>
                    <a:pt x="3012" y="1521"/>
                  </a:cubicBezTo>
                  <a:moveTo>
                    <a:pt x="118" y="1308"/>
                  </a:moveTo>
                  <a:cubicBezTo>
                    <a:pt x="79" y="1309"/>
                    <a:pt x="39" y="1311"/>
                    <a:pt x="0" y="1312"/>
                  </a:cubicBezTo>
                  <a:cubicBezTo>
                    <a:pt x="0" y="1406"/>
                    <a:pt x="0" y="1406"/>
                    <a:pt x="0" y="1406"/>
                  </a:cubicBezTo>
                  <a:cubicBezTo>
                    <a:pt x="41" y="1403"/>
                    <a:pt x="83" y="1400"/>
                    <a:pt x="126" y="1397"/>
                  </a:cubicBezTo>
                  <a:cubicBezTo>
                    <a:pt x="125" y="1385"/>
                    <a:pt x="123" y="1372"/>
                    <a:pt x="122" y="1360"/>
                  </a:cubicBezTo>
                  <a:cubicBezTo>
                    <a:pt x="121" y="1342"/>
                    <a:pt x="119" y="1325"/>
                    <a:pt x="118" y="1308"/>
                  </a:cubicBezTo>
                  <a:moveTo>
                    <a:pt x="887" y="1264"/>
                  </a:moveTo>
                  <a:cubicBezTo>
                    <a:pt x="710" y="1276"/>
                    <a:pt x="485" y="1290"/>
                    <a:pt x="251" y="1301"/>
                  </a:cubicBezTo>
                  <a:cubicBezTo>
                    <a:pt x="219" y="1303"/>
                    <a:pt x="186" y="1304"/>
                    <a:pt x="154" y="1306"/>
                  </a:cubicBezTo>
                  <a:cubicBezTo>
                    <a:pt x="149" y="1306"/>
                    <a:pt x="144" y="1306"/>
                    <a:pt x="139" y="1306"/>
                  </a:cubicBezTo>
                  <a:cubicBezTo>
                    <a:pt x="141" y="1329"/>
                    <a:pt x="143" y="1353"/>
                    <a:pt x="145" y="1376"/>
                  </a:cubicBezTo>
                  <a:cubicBezTo>
                    <a:pt x="146" y="1383"/>
                    <a:pt x="147" y="1390"/>
                    <a:pt x="147" y="1396"/>
                  </a:cubicBezTo>
                  <a:cubicBezTo>
                    <a:pt x="261" y="1389"/>
                    <a:pt x="381" y="1385"/>
                    <a:pt x="506" y="1383"/>
                  </a:cubicBezTo>
                  <a:cubicBezTo>
                    <a:pt x="562" y="1382"/>
                    <a:pt x="619" y="1382"/>
                    <a:pt x="677" y="1382"/>
                  </a:cubicBezTo>
                  <a:cubicBezTo>
                    <a:pt x="687" y="1382"/>
                    <a:pt x="698" y="1382"/>
                    <a:pt x="709" y="1382"/>
                  </a:cubicBezTo>
                  <a:cubicBezTo>
                    <a:pt x="764" y="1342"/>
                    <a:pt x="830" y="1299"/>
                    <a:pt x="887" y="1264"/>
                  </a:cubicBezTo>
                  <a:moveTo>
                    <a:pt x="3173" y="1134"/>
                  </a:moveTo>
                  <a:cubicBezTo>
                    <a:pt x="3092" y="1136"/>
                    <a:pt x="3010" y="1138"/>
                    <a:pt x="2927" y="1141"/>
                  </a:cubicBezTo>
                  <a:cubicBezTo>
                    <a:pt x="2384" y="1161"/>
                    <a:pt x="1813" y="1205"/>
                    <a:pt x="1247" y="1239"/>
                  </a:cubicBezTo>
                  <a:cubicBezTo>
                    <a:pt x="1247" y="1239"/>
                    <a:pt x="1247" y="1239"/>
                    <a:pt x="1247" y="1239"/>
                  </a:cubicBezTo>
                  <a:cubicBezTo>
                    <a:pt x="1242" y="1239"/>
                    <a:pt x="1162" y="1245"/>
                    <a:pt x="1035" y="1254"/>
                  </a:cubicBezTo>
                  <a:cubicBezTo>
                    <a:pt x="997" y="1275"/>
                    <a:pt x="959" y="1297"/>
                    <a:pt x="923" y="1319"/>
                  </a:cubicBezTo>
                  <a:cubicBezTo>
                    <a:pt x="890" y="1340"/>
                    <a:pt x="858" y="1361"/>
                    <a:pt x="826" y="1383"/>
                  </a:cubicBezTo>
                  <a:cubicBezTo>
                    <a:pt x="901" y="1383"/>
                    <a:pt x="977" y="1385"/>
                    <a:pt x="1053" y="1386"/>
                  </a:cubicBezTo>
                  <a:cubicBezTo>
                    <a:pt x="1383" y="1364"/>
                    <a:pt x="1723" y="1337"/>
                    <a:pt x="2048" y="1315"/>
                  </a:cubicBezTo>
                  <a:cubicBezTo>
                    <a:pt x="2292" y="1297"/>
                    <a:pt x="2527" y="1283"/>
                    <a:pt x="2745" y="1272"/>
                  </a:cubicBezTo>
                  <a:cubicBezTo>
                    <a:pt x="2811" y="1255"/>
                    <a:pt x="2878" y="1237"/>
                    <a:pt x="2945" y="1219"/>
                  </a:cubicBezTo>
                  <a:cubicBezTo>
                    <a:pt x="2985" y="1208"/>
                    <a:pt x="3025" y="1197"/>
                    <a:pt x="3064" y="1186"/>
                  </a:cubicBezTo>
                  <a:cubicBezTo>
                    <a:pt x="3123" y="1169"/>
                    <a:pt x="3123" y="1169"/>
                    <a:pt x="3123" y="1169"/>
                  </a:cubicBezTo>
                  <a:cubicBezTo>
                    <a:pt x="3152" y="1161"/>
                    <a:pt x="3152" y="1161"/>
                    <a:pt x="3152" y="1161"/>
                  </a:cubicBezTo>
                  <a:cubicBezTo>
                    <a:pt x="3167" y="1157"/>
                    <a:pt x="3167" y="1157"/>
                    <a:pt x="3167" y="1157"/>
                  </a:cubicBezTo>
                  <a:cubicBezTo>
                    <a:pt x="3171" y="1156"/>
                    <a:pt x="3171" y="1156"/>
                    <a:pt x="3171" y="1156"/>
                  </a:cubicBezTo>
                  <a:cubicBezTo>
                    <a:pt x="3172" y="1155"/>
                    <a:pt x="3172" y="1155"/>
                    <a:pt x="3172" y="1155"/>
                  </a:cubicBezTo>
                  <a:cubicBezTo>
                    <a:pt x="3172" y="1152"/>
                    <a:pt x="3172" y="1151"/>
                    <a:pt x="3172" y="1151"/>
                  </a:cubicBezTo>
                  <a:cubicBezTo>
                    <a:pt x="3173" y="1151"/>
                    <a:pt x="3173" y="1153"/>
                    <a:pt x="3173" y="1155"/>
                  </a:cubicBezTo>
                  <a:cubicBezTo>
                    <a:pt x="3173" y="1158"/>
                    <a:pt x="3173" y="1160"/>
                    <a:pt x="3173" y="1160"/>
                  </a:cubicBezTo>
                  <a:cubicBezTo>
                    <a:pt x="3173" y="1160"/>
                    <a:pt x="3173" y="1154"/>
                    <a:pt x="3173" y="1134"/>
                  </a:cubicBezTo>
                  <a:moveTo>
                    <a:pt x="1442" y="988"/>
                  </a:moveTo>
                  <a:cubicBezTo>
                    <a:pt x="1334" y="1005"/>
                    <a:pt x="1226" y="1020"/>
                    <a:pt x="1116" y="1031"/>
                  </a:cubicBezTo>
                  <a:cubicBezTo>
                    <a:pt x="1081" y="1034"/>
                    <a:pt x="1045" y="1037"/>
                    <a:pt x="1010" y="1040"/>
                  </a:cubicBezTo>
                  <a:cubicBezTo>
                    <a:pt x="747" y="1086"/>
                    <a:pt x="509" y="1139"/>
                    <a:pt x="342" y="1184"/>
                  </a:cubicBezTo>
                  <a:cubicBezTo>
                    <a:pt x="280" y="1199"/>
                    <a:pt x="219" y="1216"/>
                    <a:pt x="158" y="1233"/>
                  </a:cubicBezTo>
                  <a:cubicBezTo>
                    <a:pt x="135" y="1240"/>
                    <a:pt x="135" y="1240"/>
                    <a:pt x="135" y="1240"/>
                  </a:cubicBezTo>
                  <a:cubicBezTo>
                    <a:pt x="134" y="1240"/>
                    <a:pt x="134" y="1240"/>
                    <a:pt x="134" y="1240"/>
                  </a:cubicBezTo>
                  <a:cubicBezTo>
                    <a:pt x="133" y="1240"/>
                    <a:pt x="133" y="1240"/>
                    <a:pt x="133" y="1240"/>
                  </a:cubicBezTo>
                  <a:cubicBezTo>
                    <a:pt x="132" y="1227"/>
                    <a:pt x="131" y="1216"/>
                    <a:pt x="130" y="1207"/>
                  </a:cubicBezTo>
                  <a:cubicBezTo>
                    <a:pt x="130" y="1207"/>
                    <a:pt x="130" y="1207"/>
                    <a:pt x="130" y="1207"/>
                  </a:cubicBezTo>
                  <a:cubicBezTo>
                    <a:pt x="133" y="1233"/>
                    <a:pt x="136" y="1268"/>
                    <a:pt x="139" y="1306"/>
                  </a:cubicBezTo>
                  <a:cubicBezTo>
                    <a:pt x="144" y="1306"/>
                    <a:pt x="149" y="1306"/>
                    <a:pt x="154" y="1306"/>
                  </a:cubicBezTo>
                  <a:cubicBezTo>
                    <a:pt x="186" y="1304"/>
                    <a:pt x="219" y="1303"/>
                    <a:pt x="251" y="1301"/>
                  </a:cubicBezTo>
                  <a:cubicBezTo>
                    <a:pt x="485" y="1290"/>
                    <a:pt x="710" y="1276"/>
                    <a:pt x="887" y="1264"/>
                  </a:cubicBezTo>
                  <a:cubicBezTo>
                    <a:pt x="918" y="1245"/>
                    <a:pt x="947" y="1228"/>
                    <a:pt x="970" y="1214"/>
                  </a:cubicBezTo>
                  <a:cubicBezTo>
                    <a:pt x="1115" y="1128"/>
                    <a:pt x="1276" y="1054"/>
                    <a:pt x="1442" y="988"/>
                  </a:cubicBezTo>
                  <a:moveTo>
                    <a:pt x="2382" y="909"/>
                  </a:moveTo>
                  <a:cubicBezTo>
                    <a:pt x="2222" y="909"/>
                    <a:pt x="2027" y="916"/>
                    <a:pt x="1821" y="933"/>
                  </a:cubicBezTo>
                  <a:cubicBezTo>
                    <a:pt x="1712" y="968"/>
                    <a:pt x="1603" y="1005"/>
                    <a:pt x="1496" y="1046"/>
                  </a:cubicBezTo>
                  <a:cubicBezTo>
                    <a:pt x="1334" y="1107"/>
                    <a:pt x="1179" y="1175"/>
                    <a:pt x="1035" y="1254"/>
                  </a:cubicBezTo>
                  <a:cubicBezTo>
                    <a:pt x="1162" y="1245"/>
                    <a:pt x="1242" y="1239"/>
                    <a:pt x="1247" y="1239"/>
                  </a:cubicBezTo>
                  <a:cubicBezTo>
                    <a:pt x="1247" y="1239"/>
                    <a:pt x="1247" y="1239"/>
                    <a:pt x="1247" y="1239"/>
                  </a:cubicBezTo>
                  <a:cubicBezTo>
                    <a:pt x="1813" y="1205"/>
                    <a:pt x="2384" y="1161"/>
                    <a:pt x="2927" y="1141"/>
                  </a:cubicBezTo>
                  <a:cubicBezTo>
                    <a:pt x="3010" y="1138"/>
                    <a:pt x="3092" y="1136"/>
                    <a:pt x="3173" y="1134"/>
                  </a:cubicBezTo>
                  <a:cubicBezTo>
                    <a:pt x="3173" y="1126"/>
                    <a:pt x="3172" y="1116"/>
                    <a:pt x="3172" y="1103"/>
                  </a:cubicBezTo>
                  <a:cubicBezTo>
                    <a:pt x="3171" y="1103"/>
                    <a:pt x="3171" y="1103"/>
                    <a:pt x="3171" y="1103"/>
                  </a:cubicBezTo>
                  <a:cubicBezTo>
                    <a:pt x="3164" y="1101"/>
                    <a:pt x="3164" y="1101"/>
                    <a:pt x="3164" y="1101"/>
                  </a:cubicBezTo>
                  <a:cubicBezTo>
                    <a:pt x="3085" y="1081"/>
                    <a:pt x="3006" y="1067"/>
                    <a:pt x="2932" y="1056"/>
                  </a:cubicBezTo>
                  <a:cubicBezTo>
                    <a:pt x="2783" y="1035"/>
                    <a:pt x="2649" y="1028"/>
                    <a:pt x="2546" y="1025"/>
                  </a:cubicBezTo>
                  <a:cubicBezTo>
                    <a:pt x="2340" y="1019"/>
                    <a:pt x="2259" y="1021"/>
                    <a:pt x="2427" y="1018"/>
                  </a:cubicBezTo>
                  <a:cubicBezTo>
                    <a:pt x="2422" y="1018"/>
                    <a:pt x="2417" y="1018"/>
                    <a:pt x="2411" y="1018"/>
                  </a:cubicBezTo>
                  <a:cubicBezTo>
                    <a:pt x="2338" y="1018"/>
                    <a:pt x="2173" y="1012"/>
                    <a:pt x="2140" y="1007"/>
                  </a:cubicBezTo>
                  <a:cubicBezTo>
                    <a:pt x="2153" y="1002"/>
                    <a:pt x="2116" y="995"/>
                    <a:pt x="2176" y="991"/>
                  </a:cubicBezTo>
                  <a:cubicBezTo>
                    <a:pt x="2417" y="972"/>
                    <a:pt x="2530" y="966"/>
                    <a:pt x="2604" y="955"/>
                  </a:cubicBezTo>
                  <a:cubicBezTo>
                    <a:pt x="2678" y="945"/>
                    <a:pt x="2713" y="933"/>
                    <a:pt x="2801" y="928"/>
                  </a:cubicBezTo>
                  <a:cubicBezTo>
                    <a:pt x="2789" y="927"/>
                    <a:pt x="2667" y="913"/>
                    <a:pt x="2484" y="910"/>
                  </a:cubicBezTo>
                  <a:cubicBezTo>
                    <a:pt x="2452" y="909"/>
                    <a:pt x="2418" y="909"/>
                    <a:pt x="2382" y="909"/>
                  </a:cubicBezTo>
                  <a:moveTo>
                    <a:pt x="2654" y="821"/>
                  </a:moveTo>
                  <a:cubicBezTo>
                    <a:pt x="2654" y="821"/>
                    <a:pt x="2654" y="823"/>
                    <a:pt x="2655" y="828"/>
                  </a:cubicBezTo>
                  <a:cubicBezTo>
                    <a:pt x="2655" y="828"/>
                    <a:pt x="2655" y="828"/>
                    <a:pt x="2655" y="828"/>
                  </a:cubicBezTo>
                  <a:cubicBezTo>
                    <a:pt x="2654" y="824"/>
                    <a:pt x="2654" y="821"/>
                    <a:pt x="2654" y="821"/>
                  </a:cubicBezTo>
                  <a:moveTo>
                    <a:pt x="2656" y="801"/>
                  </a:moveTo>
                  <a:cubicBezTo>
                    <a:pt x="2656" y="801"/>
                    <a:pt x="2657" y="805"/>
                    <a:pt x="2658" y="819"/>
                  </a:cubicBezTo>
                  <a:cubicBezTo>
                    <a:pt x="2656" y="818"/>
                    <a:pt x="2656" y="818"/>
                    <a:pt x="2656" y="818"/>
                  </a:cubicBezTo>
                  <a:cubicBezTo>
                    <a:pt x="2654" y="818"/>
                    <a:pt x="2654" y="818"/>
                    <a:pt x="2654" y="818"/>
                  </a:cubicBezTo>
                  <a:cubicBezTo>
                    <a:pt x="2654" y="822"/>
                    <a:pt x="2655" y="825"/>
                    <a:pt x="2655" y="828"/>
                  </a:cubicBezTo>
                  <a:cubicBezTo>
                    <a:pt x="2657" y="828"/>
                    <a:pt x="2658" y="827"/>
                    <a:pt x="2660" y="827"/>
                  </a:cubicBezTo>
                  <a:cubicBezTo>
                    <a:pt x="2659" y="824"/>
                    <a:pt x="2659" y="822"/>
                    <a:pt x="2659" y="819"/>
                  </a:cubicBezTo>
                  <a:cubicBezTo>
                    <a:pt x="2657" y="810"/>
                    <a:pt x="2656" y="801"/>
                    <a:pt x="2656" y="801"/>
                  </a:cubicBezTo>
                  <a:moveTo>
                    <a:pt x="2637" y="686"/>
                  </a:moveTo>
                  <a:cubicBezTo>
                    <a:pt x="2629" y="688"/>
                    <a:pt x="2629" y="688"/>
                    <a:pt x="2629" y="688"/>
                  </a:cubicBezTo>
                  <a:cubicBezTo>
                    <a:pt x="2601" y="698"/>
                    <a:pt x="2601" y="698"/>
                    <a:pt x="2601" y="698"/>
                  </a:cubicBezTo>
                  <a:cubicBezTo>
                    <a:pt x="2544" y="716"/>
                    <a:pt x="2544" y="716"/>
                    <a:pt x="2544" y="716"/>
                  </a:cubicBezTo>
                  <a:cubicBezTo>
                    <a:pt x="2509" y="727"/>
                    <a:pt x="2475" y="738"/>
                    <a:pt x="2439" y="749"/>
                  </a:cubicBezTo>
                  <a:cubicBezTo>
                    <a:pt x="2457" y="748"/>
                    <a:pt x="2474" y="748"/>
                    <a:pt x="2491" y="748"/>
                  </a:cubicBezTo>
                  <a:cubicBezTo>
                    <a:pt x="2543" y="748"/>
                    <a:pt x="2595" y="750"/>
                    <a:pt x="2646" y="755"/>
                  </a:cubicBezTo>
                  <a:cubicBezTo>
                    <a:pt x="2643" y="735"/>
                    <a:pt x="2641" y="712"/>
                    <a:pt x="2637" y="686"/>
                  </a:cubicBezTo>
                  <a:moveTo>
                    <a:pt x="1789" y="626"/>
                  </a:moveTo>
                  <a:cubicBezTo>
                    <a:pt x="1749" y="637"/>
                    <a:pt x="1749" y="637"/>
                    <a:pt x="1749" y="637"/>
                  </a:cubicBezTo>
                  <a:cubicBezTo>
                    <a:pt x="1699" y="649"/>
                    <a:pt x="1651" y="660"/>
                    <a:pt x="1603" y="670"/>
                  </a:cubicBezTo>
                  <a:cubicBezTo>
                    <a:pt x="1628" y="669"/>
                    <a:pt x="1654" y="669"/>
                    <a:pt x="1680" y="668"/>
                  </a:cubicBezTo>
                  <a:cubicBezTo>
                    <a:pt x="1691" y="668"/>
                    <a:pt x="1702" y="668"/>
                    <a:pt x="1713" y="668"/>
                  </a:cubicBezTo>
                  <a:cubicBezTo>
                    <a:pt x="1734" y="668"/>
                    <a:pt x="1755" y="668"/>
                    <a:pt x="1775" y="669"/>
                  </a:cubicBezTo>
                  <a:cubicBezTo>
                    <a:pt x="1795" y="669"/>
                    <a:pt x="1795" y="669"/>
                    <a:pt x="1795" y="669"/>
                  </a:cubicBezTo>
                  <a:cubicBezTo>
                    <a:pt x="1793" y="655"/>
                    <a:pt x="1791" y="640"/>
                    <a:pt x="1789" y="626"/>
                  </a:cubicBezTo>
                  <a:moveTo>
                    <a:pt x="2628" y="609"/>
                  </a:moveTo>
                  <a:cubicBezTo>
                    <a:pt x="2628" y="614"/>
                    <a:pt x="2629" y="618"/>
                    <a:pt x="2629" y="622"/>
                  </a:cubicBezTo>
                  <a:cubicBezTo>
                    <a:pt x="2630" y="622"/>
                    <a:pt x="2630" y="622"/>
                    <a:pt x="2630" y="622"/>
                  </a:cubicBezTo>
                  <a:cubicBezTo>
                    <a:pt x="2634" y="621"/>
                    <a:pt x="2634" y="621"/>
                    <a:pt x="2634" y="621"/>
                  </a:cubicBezTo>
                  <a:cubicBezTo>
                    <a:pt x="2635" y="621"/>
                    <a:pt x="2635" y="621"/>
                    <a:pt x="2635" y="621"/>
                  </a:cubicBezTo>
                  <a:cubicBezTo>
                    <a:pt x="2635" y="628"/>
                    <a:pt x="2636" y="635"/>
                    <a:pt x="2637" y="643"/>
                  </a:cubicBezTo>
                  <a:cubicBezTo>
                    <a:pt x="2638" y="642"/>
                    <a:pt x="2638" y="642"/>
                    <a:pt x="2638" y="642"/>
                  </a:cubicBezTo>
                  <a:cubicBezTo>
                    <a:pt x="2640" y="641"/>
                    <a:pt x="2640" y="641"/>
                    <a:pt x="2640" y="641"/>
                  </a:cubicBezTo>
                  <a:cubicBezTo>
                    <a:pt x="2641" y="641"/>
                    <a:pt x="2641" y="641"/>
                    <a:pt x="2641" y="641"/>
                  </a:cubicBezTo>
                  <a:cubicBezTo>
                    <a:pt x="2642" y="641"/>
                    <a:pt x="2642" y="641"/>
                    <a:pt x="2642" y="641"/>
                  </a:cubicBezTo>
                  <a:cubicBezTo>
                    <a:pt x="2644" y="656"/>
                    <a:pt x="2645" y="670"/>
                    <a:pt x="2647" y="682"/>
                  </a:cubicBezTo>
                  <a:cubicBezTo>
                    <a:pt x="2651" y="681"/>
                    <a:pt x="2651" y="681"/>
                    <a:pt x="2651" y="681"/>
                  </a:cubicBezTo>
                  <a:cubicBezTo>
                    <a:pt x="2654" y="680"/>
                    <a:pt x="2654" y="680"/>
                    <a:pt x="2654" y="680"/>
                  </a:cubicBezTo>
                  <a:cubicBezTo>
                    <a:pt x="2655" y="680"/>
                    <a:pt x="2655" y="680"/>
                    <a:pt x="2655" y="680"/>
                  </a:cubicBezTo>
                  <a:cubicBezTo>
                    <a:pt x="2655" y="679"/>
                    <a:pt x="2655" y="679"/>
                    <a:pt x="2655" y="679"/>
                  </a:cubicBezTo>
                  <a:cubicBezTo>
                    <a:pt x="2664" y="747"/>
                    <a:pt x="2666" y="764"/>
                    <a:pt x="2666" y="764"/>
                  </a:cubicBezTo>
                  <a:cubicBezTo>
                    <a:pt x="2666" y="764"/>
                    <a:pt x="2665" y="760"/>
                    <a:pt x="2665" y="757"/>
                  </a:cubicBezTo>
                  <a:cubicBezTo>
                    <a:pt x="2664" y="753"/>
                    <a:pt x="2664" y="749"/>
                    <a:pt x="2664" y="749"/>
                  </a:cubicBezTo>
                  <a:cubicBezTo>
                    <a:pt x="2664" y="749"/>
                    <a:pt x="2664" y="751"/>
                    <a:pt x="2665" y="756"/>
                  </a:cubicBezTo>
                  <a:cubicBezTo>
                    <a:pt x="2663" y="756"/>
                    <a:pt x="2663" y="756"/>
                    <a:pt x="2663" y="756"/>
                  </a:cubicBezTo>
                  <a:cubicBezTo>
                    <a:pt x="2661" y="756"/>
                    <a:pt x="2658" y="756"/>
                    <a:pt x="2656" y="756"/>
                  </a:cubicBezTo>
                  <a:cubicBezTo>
                    <a:pt x="2661" y="799"/>
                    <a:pt x="2663" y="812"/>
                    <a:pt x="2663" y="812"/>
                  </a:cubicBezTo>
                  <a:cubicBezTo>
                    <a:pt x="2663" y="812"/>
                    <a:pt x="2662" y="805"/>
                    <a:pt x="2661" y="797"/>
                  </a:cubicBezTo>
                  <a:cubicBezTo>
                    <a:pt x="2660" y="790"/>
                    <a:pt x="2659" y="783"/>
                    <a:pt x="2659" y="783"/>
                  </a:cubicBezTo>
                  <a:cubicBezTo>
                    <a:pt x="2659" y="783"/>
                    <a:pt x="2660" y="787"/>
                    <a:pt x="2661" y="797"/>
                  </a:cubicBezTo>
                  <a:cubicBezTo>
                    <a:pt x="2661" y="797"/>
                    <a:pt x="2661" y="797"/>
                    <a:pt x="2661" y="797"/>
                  </a:cubicBezTo>
                  <a:cubicBezTo>
                    <a:pt x="2656" y="797"/>
                    <a:pt x="2656" y="797"/>
                    <a:pt x="2656" y="797"/>
                  </a:cubicBezTo>
                  <a:cubicBezTo>
                    <a:pt x="2658" y="811"/>
                    <a:pt x="2659" y="820"/>
                    <a:pt x="2660" y="827"/>
                  </a:cubicBezTo>
                  <a:cubicBezTo>
                    <a:pt x="2668" y="824"/>
                    <a:pt x="2676" y="822"/>
                    <a:pt x="2684" y="819"/>
                  </a:cubicBezTo>
                  <a:cubicBezTo>
                    <a:pt x="2699" y="815"/>
                    <a:pt x="2699" y="815"/>
                    <a:pt x="2699" y="815"/>
                  </a:cubicBezTo>
                  <a:cubicBezTo>
                    <a:pt x="2703" y="814"/>
                    <a:pt x="2703" y="814"/>
                    <a:pt x="2703" y="814"/>
                  </a:cubicBezTo>
                  <a:cubicBezTo>
                    <a:pt x="2703" y="814"/>
                    <a:pt x="2703" y="814"/>
                    <a:pt x="2703" y="814"/>
                  </a:cubicBezTo>
                  <a:cubicBezTo>
                    <a:pt x="2701" y="800"/>
                    <a:pt x="2701" y="795"/>
                    <a:pt x="2701" y="795"/>
                  </a:cubicBezTo>
                  <a:cubicBezTo>
                    <a:pt x="2701" y="795"/>
                    <a:pt x="2702" y="805"/>
                    <a:pt x="2703" y="814"/>
                  </a:cubicBezTo>
                  <a:cubicBezTo>
                    <a:pt x="2704" y="823"/>
                    <a:pt x="2705" y="832"/>
                    <a:pt x="2706" y="832"/>
                  </a:cubicBezTo>
                  <a:cubicBezTo>
                    <a:pt x="2706" y="832"/>
                    <a:pt x="2700" y="790"/>
                    <a:pt x="2679" y="615"/>
                  </a:cubicBezTo>
                  <a:cubicBezTo>
                    <a:pt x="2678" y="615"/>
                    <a:pt x="2678" y="615"/>
                    <a:pt x="2678" y="615"/>
                  </a:cubicBezTo>
                  <a:cubicBezTo>
                    <a:pt x="2677" y="615"/>
                    <a:pt x="2677" y="615"/>
                    <a:pt x="2677" y="615"/>
                  </a:cubicBezTo>
                  <a:cubicBezTo>
                    <a:pt x="2675" y="614"/>
                    <a:pt x="2675" y="614"/>
                    <a:pt x="2675" y="614"/>
                  </a:cubicBezTo>
                  <a:cubicBezTo>
                    <a:pt x="2667" y="613"/>
                    <a:pt x="2667" y="613"/>
                    <a:pt x="2667" y="613"/>
                  </a:cubicBezTo>
                  <a:cubicBezTo>
                    <a:pt x="2656" y="612"/>
                    <a:pt x="2644" y="611"/>
                    <a:pt x="2633" y="610"/>
                  </a:cubicBezTo>
                  <a:cubicBezTo>
                    <a:pt x="2631" y="609"/>
                    <a:pt x="2629" y="609"/>
                    <a:pt x="2628" y="609"/>
                  </a:cubicBezTo>
                  <a:moveTo>
                    <a:pt x="1809" y="569"/>
                  </a:moveTo>
                  <a:cubicBezTo>
                    <a:pt x="1809" y="569"/>
                    <a:pt x="1809" y="575"/>
                    <a:pt x="1810" y="581"/>
                  </a:cubicBezTo>
                  <a:cubicBezTo>
                    <a:pt x="1811" y="587"/>
                    <a:pt x="1812" y="593"/>
                    <a:pt x="1811" y="593"/>
                  </a:cubicBezTo>
                  <a:cubicBezTo>
                    <a:pt x="1811" y="593"/>
                    <a:pt x="1811" y="589"/>
                    <a:pt x="1810" y="581"/>
                  </a:cubicBezTo>
                  <a:cubicBezTo>
                    <a:pt x="1809" y="581"/>
                    <a:pt x="1809" y="581"/>
                    <a:pt x="1809" y="581"/>
                  </a:cubicBezTo>
                  <a:cubicBezTo>
                    <a:pt x="1807" y="581"/>
                    <a:pt x="1807" y="581"/>
                    <a:pt x="1807" y="581"/>
                  </a:cubicBezTo>
                  <a:cubicBezTo>
                    <a:pt x="1793" y="581"/>
                    <a:pt x="1793" y="581"/>
                    <a:pt x="1793" y="581"/>
                  </a:cubicBezTo>
                  <a:cubicBezTo>
                    <a:pt x="1792" y="575"/>
                    <a:pt x="1791" y="571"/>
                    <a:pt x="1791" y="571"/>
                  </a:cubicBezTo>
                  <a:cubicBezTo>
                    <a:pt x="1791" y="571"/>
                    <a:pt x="1792" y="574"/>
                    <a:pt x="1793" y="581"/>
                  </a:cubicBezTo>
                  <a:cubicBezTo>
                    <a:pt x="1791" y="582"/>
                    <a:pt x="1791" y="582"/>
                    <a:pt x="1791" y="582"/>
                  </a:cubicBezTo>
                  <a:cubicBezTo>
                    <a:pt x="1791" y="582"/>
                    <a:pt x="1791" y="582"/>
                    <a:pt x="1791" y="582"/>
                  </a:cubicBezTo>
                  <a:cubicBezTo>
                    <a:pt x="1793" y="597"/>
                    <a:pt x="1795" y="612"/>
                    <a:pt x="1797" y="624"/>
                  </a:cubicBezTo>
                  <a:cubicBezTo>
                    <a:pt x="1798" y="624"/>
                    <a:pt x="1798" y="624"/>
                    <a:pt x="1798" y="624"/>
                  </a:cubicBezTo>
                  <a:cubicBezTo>
                    <a:pt x="1801" y="623"/>
                    <a:pt x="1801" y="623"/>
                    <a:pt x="1801" y="623"/>
                  </a:cubicBezTo>
                  <a:cubicBezTo>
                    <a:pt x="1802" y="623"/>
                    <a:pt x="1802" y="623"/>
                    <a:pt x="1802" y="623"/>
                  </a:cubicBezTo>
                  <a:cubicBezTo>
                    <a:pt x="1803" y="623"/>
                    <a:pt x="1803" y="623"/>
                    <a:pt x="1803" y="623"/>
                  </a:cubicBezTo>
                  <a:cubicBezTo>
                    <a:pt x="1803" y="623"/>
                    <a:pt x="1803" y="623"/>
                    <a:pt x="1803" y="623"/>
                  </a:cubicBezTo>
                  <a:cubicBezTo>
                    <a:pt x="1802" y="615"/>
                    <a:pt x="1802" y="612"/>
                    <a:pt x="1802" y="612"/>
                  </a:cubicBezTo>
                  <a:cubicBezTo>
                    <a:pt x="1802" y="612"/>
                    <a:pt x="1804" y="627"/>
                    <a:pt x="1806" y="641"/>
                  </a:cubicBezTo>
                  <a:cubicBezTo>
                    <a:pt x="1808" y="656"/>
                    <a:pt x="1810" y="670"/>
                    <a:pt x="1810" y="670"/>
                  </a:cubicBezTo>
                  <a:cubicBezTo>
                    <a:pt x="1810" y="670"/>
                    <a:pt x="1810" y="670"/>
                    <a:pt x="1810" y="669"/>
                  </a:cubicBezTo>
                  <a:cubicBezTo>
                    <a:pt x="1809" y="669"/>
                    <a:pt x="1809" y="669"/>
                    <a:pt x="1809" y="669"/>
                  </a:cubicBezTo>
                  <a:cubicBezTo>
                    <a:pt x="1803" y="669"/>
                    <a:pt x="1803" y="669"/>
                    <a:pt x="1803" y="669"/>
                  </a:cubicBezTo>
                  <a:cubicBezTo>
                    <a:pt x="1809" y="716"/>
                    <a:pt x="1811" y="729"/>
                    <a:pt x="1810" y="729"/>
                  </a:cubicBezTo>
                  <a:cubicBezTo>
                    <a:pt x="1810" y="729"/>
                    <a:pt x="1809" y="723"/>
                    <a:pt x="1809" y="717"/>
                  </a:cubicBezTo>
                  <a:cubicBezTo>
                    <a:pt x="1808" y="710"/>
                    <a:pt x="1807" y="704"/>
                    <a:pt x="1807" y="704"/>
                  </a:cubicBezTo>
                  <a:cubicBezTo>
                    <a:pt x="1807" y="704"/>
                    <a:pt x="1807" y="707"/>
                    <a:pt x="1808" y="716"/>
                  </a:cubicBezTo>
                  <a:cubicBezTo>
                    <a:pt x="1808" y="716"/>
                    <a:pt x="1808" y="716"/>
                    <a:pt x="1808" y="716"/>
                  </a:cubicBezTo>
                  <a:cubicBezTo>
                    <a:pt x="1806" y="716"/>
                    <a:pt x="1806" y="716"/>
                    <a:pt x="1806" y="716"/>
                  </a:cubicBezTo>
                  <a:cubicBezTo>
                    <a:pt x="1811" y="749"/>
                    <a:pt x="1814" y="773"/>
                    <a:pt x="1814" y="773"/>
                  </a:cubicBezTo>
                  <a:cubicBezTo>
                    <a:pt x="1814" y="773"/>
                    <a:pt x="1812" y="761"/>
                    <a:pt x="1808" y="734"/>
                  </a:cubicBezTo>
                  <a:cubicBezTo>
                    <a:pt x="1804" y="734"/>
                    <a:pt x="1804" y="734"/>
                    <a:pt x="1804" y="734"/>
                  </a:cubicBezTo>
                  <a:cubicBezTo>
                    <a:pt x="1803" y="734"/>
                    <a:pt x="1803" y="734"/>
                    <a:pt x="1803" y="734"/>
                  </a:cubicBezTo>
                  <a:cubicBezTo>
                    <a:pt x="1810" y="784"/>
                    <a:pt x="1815" y="824"/>
                    <a:pt x="1815" y="824"/>
                  </a:cubicBezTo>
                  <a:cubicBezTo>
                    <a:pt x="1815" y="824"/>
                    <a:pt x="1813" y="808"/>
                    <a:pt x="1808" y="770"/>
                  </a:cubicBezTo>
                  <a:cubicBezTo>
                    <a:pt x="1806" y="770"/>
                    <a:pt x="1806" y="770"/>
                    <a:pt x="1806" y="770"/>
                  </a:cubicBezTo>
                  <a:cubicBezTo>
                    <a:pt x="1798" y="770"/>
                    <a:pt x="1798" y="770"/>
                    <a:pt x="1798" y="770"/>
                  </a:cubicBezTo>
                  <a:cubicBezTo>
                    <a:pt x="1770" y="769"/>
                    <a:pt x="1741" y="769"/>
                    <a:pt x="1713" y="769"/>
                  </a:cubicBezTo>
                  <a:cubicBezTo>
                    <a:pt x="1570" y="769"/>
                    <a:pt x="1426" y="776"/>
                    <a:pt x="1279" y="779"/>
                  </a:cubicBezTo>
                  <a:cubicBezTo>
                    <a:pt x="1255" y="779"/>
                    <a:pt x="1232" y="779"/>
                    <a:pt x="1208" y="779"/>
                  </a:cubicBezTo>
                  <a:cubicBezTo>
                    <a:pt x="1187" y="779"/>
                    <a:pt x="1165" y="779"/>
                    <a:pt x="1144" y="779"/>
                  </a:cubicBezTo>
                  <a:cubicBezTo>
                    <a:pt x="1084" y="797"/>
                    <a:pt x="1022" y="820"/>
                    <a:pt x="957" y="848"/>
                  </a:cubicBezTo>
                  <a:cubicBezTo>
                    <a:pt x="939" y="857"/>
                    <a:pt x="939" y="857"/>
                    <a:pt x="939" y="857"/>
                  </a:cubicBezTo>
                  <a:cubicBezTo>
                    <a:pt x="930" y="861"/>
                    <a:pt x="930" y="861"/>
                    <a:pt x="930" y="861"/>
                  </a:cubicBezTo>
                  <a:cubicBezTo>
                    <a:pt x="925" y="863"/>
                    <a:pt x="925" y="863"/>
                    <a:pt x="925" y="863"/>
                  </a:cubicBezTo>
                  <a:cubicBezTo>
                    <a:pt x="923" y="864"/>
                    <a:pt x="923" y="864"/>
                    <a:pt x="923" y="864"/>
                  </a:cubicBezTo>
                  <a:cubicBezTo>
                    <a:pt x="922" y="864"/>
                    <a:pt x="922" y="864"/>
                    <a:pt x="922" y="864"/>
                  </a:cubicBezTo>
                  <a:cubicBezTo>
                    <a:pt x="921" y="865"/>
                    <a:pt x="921" y="865"/>
                    <a:pt x="921" y="865"/>
                  </a:cubicBezTo>
                  <a:cubicBezTo>
                    <a:pt x="918" y="855"/>
                    <a:pt x="917" y="849"/>
                    <a:pt x="916" y="846"/>
                  </a:cubicBezTo>
                  <a:cubicBezTo>
                    <a:pt x="916" y="846"/>
                    <a:pt x="916" y="846"/>
                    <a:pt x="916" y="846"/>
                  </a:cubicBezTo>
                  <a:cubicBezTo>
                    <a:pt x="918" y="853"/>
                    <a:pt x="924" y="877"/>
                    <a:pt x="930" y="901"/>
                  </a:cubicBezTo>
                  <a:cubicBezTo>
                    <a:pt x="935" y="920"/>
                    <a:pt x="940" y="940"/>
                    <a:pt x="943" y="950"/>
                  </a:cubicBezTo>
                  <a:cubicBezTo>
                    <a:pt x="1004" y="939"/>
                    <a:pt x="1066" y="928"/>
                    <a:pt x="1129" y="919"/>
                  </a:cubicBezTo>
                  <a:cubicBezTo>
                    <a:pt x="1310" y="890"/>
                    <a:pt x="1493" y="868"/>
                    <a:pt x="1671" y="852"/>
                  </a:cubicBezTo>
                  <a:cubicBezTo>
                    <a:pt x="1769" y="834"/>
                    <a:pt x="1868" y="816"/>
                    <a:pt x="1966" y="800"/>
                  </a:cubicBezTo>
                  <a:cubicBezTo>
                    <a:pt x="1985" y="797"/>
                    <a:pt x="2003" y="794"/>
                    <a:pt x="2021" y="791"/>
                  </a:cubicBezTo>
                  <a:cubicBezTo>
                    <a:pt x="2152" y="751"/>
                    <a:pt x="2281" y="712"/>
                    <a:pt x="2405" y="672"/>
                  </a:cubicBezTo>
                  <a:cubicBezTo>
                    <a:pt x="2444" y="660"/>
                    <a:pt x="2483" y="647"/>
                    <a:pt x="2521" y="634"/>
                  </a:cubicBezTo>
                  <a:cubicBezTo>
                    <a:pt x="2540" y="628"/>
                    <a:pt x="2559" y="622"/>
                    <a:pt x="2577" y="615"/>
                  </a:cubicBezTo>
                  <a:cubicBezTo>
                    <a:pt x="2600" y="607"/>
                    <a:pt x="2600" y="607"/>
                    <a:pt x="2600" y="607"/>
                  </a:cubicBezTo>
                  <a:cubicBezTo>
                    <a:pt x="2556" y="603"/>
                    <a:pt x="2508" y="601"/>
                    <a:pt x="2457" y="601"/>
                  </a:cubicBezTo>
                  <a:cubicBezTo>
                    <a:pt x="2412" y="601"/>
                    <a:pt x="2364" y="603"/>
                    <a:pt x="2313" y="606"/>
                  </a:cubicBezTo>
                  <a:cubicBezTo>
                    <a:pt x="2144" y="618"/>
                    <a:pt x="1980" y="643"/>
                    <a:pt x="1823" y="670"/>
                  </a:cubicBezTo>
                  <a:cubicBezTo>
                    <a:pt x="1812" y="590"/>
                    <a:pt x="1809" y="569"/>
                    <a:pt x="1809" y="569"/>
                  </a:cubicBezTo>
                  <a:moveTo>
                    <a:pt x="1643" y="381"/>
                  </a:moveTo>
                  <a:cubicBezTo>
                    <a:pt x="1627" y="385"/>
                    <a:pt x="1611" y="390"/>
                    <a:pt x="1596" y="394"/>
                  </a:cubicBezTo>
                  <a:cubicBezTo>
                    <a:pt x="1456" y="433"/>
                    <a:pt x="1311" y="479"/>
                    <a:pt x="1167" y="539"/>
                  </a:cubicBezTo>
                  <a:cubicBezTo>
                    <a:pt x="1094" y="570"/>
                    <a:pt x="1022" y="603"/>
                    <a:pt x="952" y="640"/>
                  </a:cubicBezTo>
                  <a:cubicBezTo>
                    <a:pt x="950" y="641"/>
                    <a:pt x="950" y="641"/>
                    <a:pt x="950" y="641"/>
                  </a:cubicBezTo>
                  <a:cubicBezTo>
                    <a:pt x="950" y="644"/>
                    <a:pt x="951" y="645"/>
                    <a:pt x="951" y="645"/>
                  </a:cubicBezTo>
                  <a:cubicBezTo>
                    <a:pt x="951" y="645"/>
                    <a:pt x="950" y="643"/>
                    <a:pt x="950" y="641"/>
                  </a:cubicBezTo>
                  <a:cubicBezTo>
                    <a:pt x="949" y="639"/>
                    <a:pt x="949" y="638"/>
                    <a:pt x="949" y="638"/>
                  </a:cubicBezTo>
                  <a:cubicBezTo>
                    <a:pt x="949" y="638"/>
                    <a:pt x="951" y="646"/>
                    <a:pt x="958" y="680"/>
                  </a:cubicBezTo>
                  <a:cubicBezTo>
                    <a:pt x="958" y="680"/>
                    <a:pt x="958" y="680"/>
                    <a:pt x="958" y="680"/>
                  </a:cubicBezTo>
                  <a:cubicBezTo>
                    <a:pt x="959" y="680"/>
                    <a:pt x="959" y="680"/>
                    <a:pt x="959" y="680"/>
                  </a:cubicBezTo>
                  <a:cubicBezTo>
                    <a:pt x="963" y="680"/>
                    <a:pt x="963" y="680"/>
                    <a:pt x="963" y="680"/>
                  </a:cubicBezTo>
                  <a:cubicBezTo>
                    <a:pt x="970" y="681"/>
                    <a:pt x="970" y="681"/>
                    <a:pt x="970" y="681"/>
                  </a:cubicBezTo>
                  <a:cubicBezTo>
                    <a:pt x="985" y="682"/>
                    <a:pt x="985" y="682"/>
                    <a:pt x="985" y="682"/>
                  </a:cubicBezTo>
                  <a:cubicBezTo>
                    <a:pt x="995" y="682"/>
                    <a:pt x="1005" y="683"/>
                    <a:pt x="1015" y="683"/>
                  </a:cubicBezTo>
                  <a:cubicBezTo>
                    <a:pt x="1036" y="684"/>
                    <a:pt x="1056" y="685"/>
                    <a:pt x="1076" y="685"/>
                  </a:cubicBezTo>
                  <a:cubicBezTo>
                    <a:pt x="1097" y="686"/>
                    <a:pt x="1118" y="686"/>
                    <a:pt x="1140" y="686"/>
                  </a:cubicBezTo>
                  <a:cubicBezTo>
                    <a:pt x="1182" y="673"/>
                    <a:pt x="1225" y="660"/>
                    <a:pt x="1267" y="649"/>
                  </a:cubicBezTo>
                  <a:cubicBezTo>
                    <a:pt x="1333" y="631"/>
                    <a:pt x="1399" y="615"/>
                    <a:pt x="1463" y="601"/>
                  </a:cubicBezTo>
                  <a:cubicBezTo>
                    <a:pt x="1456" y="601"/>
                    <a:pt x="1449" y="602"/>
                    <a:pt x="1442" y="602"/>
                  </a:cubicBezTo>
                  <a:cubicBezTo>
                    <a:pt x="1357" y="609"/>
                    <a:pt x="1272" y="615"/>
                    <a:pt x="1186" y="619"/>
                  </a:cubicBezTo>
                  <a:cubicBezTo>
                    <a:pt x="1166" y="620"/>
                    <a:pt x="1145" y="620"/>
                    <a:pt x="1124" y="621"/>
                  </a:cubicBezTo>
                  <a:cubicBezTo>
                    <a:pt x="1243" y="564"/>
                    <a:pt x="1369" y="515"/>
                    <a:pt x="1499" y="472"/>
                  </a:cubicBezTo>
                  <a:cubicBezTo>
                    <a:pt x="1585" y="444"/>
                    <a:pt x="1672" y="418"/>
                    <a:pt x="1761" y="392"/>
                  </a:cubicBezTo>
                  <a:cubicBezTo>
                    <a:pt x="1763" y="392"/>
                    <a:pt x="1765" y="391"/>
                    <a:pt x="1767" y="391"/>
                  </a:cubicBezTo>
                  <a:cubicBezTo>
                    <a:pt x="1725" y="387"/>
                    <a:pt x="1684" y="384"/>
                    <a:pt x="1643" y="381"/>
                  </a:cubicBezTo>
                  <a:moveTo>
                    <a:pt x="1919" y="310"/>
                  </a:moveTo>
                  <a:cubicBezTo>
                    <a:pt x="1898" y="315"/>
                    <a:pt x="1898" y="315"/>
                    <a:pt x="1898" y="315"/>
                  </a:cubicBezTo>
                  <a:cubicBezTo>
                    <a:pt x="1884" y="319"/>
                    <a:pt x="1869" y="322"/>
                    <a:pt x="1855" y="326"/>
                  </a:cubicBezTo>
                  <a:cubicBezTo>
                    <a:pt x="1860" y="327"/>
                    <a:pt x="1865" y="327"/>
                    <a:pt x="1870" y="328"/>
                  </a:cubicBezTo>
                  <a:cubicBezTo>
                    <a:pt x="1919" y="332"/>
                    <a:pt x="1919" y="332"/>
                    <a:pt x="1919" y="332"/>
                  </a:cubicBezTo>
                  <a:cubicBezTo>
                    <a:pt x="1921" y="332"/>
                    <a:pt x="1921" y="332"/>
                    <a:pt x="1921" y="332"/>
                  </a:cubicBezTo>
                  <a:cubicBezTo>
                    <a:pt x="1920" y="324"/>
                    <a:pt x="1920" y="317"/>
                    <a:pt x="1919" y="310"/>
                  </a:cubicBezTo>
                  <a:moveTo>
                    <a:pt x="1935" y="297"/>
                  </a:moveTo>
                  <a:cubicBezTo>
                    <a:pt x="1935" y="297"/>
                    <a:pt x="1935" y="297"/>
                    <a:pt x="1935" y="297"/>
                  </a:cubicBezTo>
                  <a:cubicBezTo>
                    <a:pt x="1931" y="297"/>
                    <a:pt x="1931" y="297"/>
                    <a:pt x="1931" y="297"/>
                  </a:cubicBezTo>
                  <a:cubicBezTo>
                    <a:pt x="1926" y="297"/>
                    <a:pt x="1926" y="297"/>
                    <a:pt x="1926" y="297"/>
                  </a:cubicBezTo>
                  <a:cubicBezTo>
                    <a:pt x="1926" y="300"/>
                    <a:pt x="1927" y="304"/>
                    <a:pt x="1927" y="308"/>
                  </a:cubicBezTo>
                  <a:cubicBezTo>
                    <a:pt x="1928" y="308"/>
                    <a:pt x="1928" y="308"/>
                    <a:pt x="1928" y="308"/>
                  </a:cubicBezTo>
                  <a:cubicBezTo>
                    <a:pt x="1931" y="307"/>
                    <a:pt x="1931" y="307"/>
                    <a:pt x="1931" y="307"/>
                  </a:cubicBezTo>
                  <a:cubicBezTo>
                    <a:pt x="1930" y="303"/>
                    <a:pt x="1930" y="301"/>
                    <a:pt x="1930" y="301"/>
                  </a:cubicBezTo>
                  <a:cubicBezTo>
                    <a:pt x="1930" y="301"/>
                    <a:pt x="1931" y="309"/>
                    <a:pt x="1932" y="317"/>
                  </a:cubicBezTo>
                  <a:cubicBezTo>
                    <a:pt x="1933" y="325"/>
                    <a:pt x="1934" y="333"/>
                    <a:pt x="1934" y="333"/>
                  </a:cubicBezTo>
                  <a:cubicBezTo>
                    <a:pt x="1934" y="333"/>
                    <a:pt x="1934" y="333"/>
                    <a:pt x="1933" y="333"/>
                  </a:cubicBezTo>
                  <a:cubicBezTo>
                    <a:pt x="1933" y="333"/>
                    <a:pt x="1933" y="333"/>
                    <a:pt x="1933" y="333"/>
                  </a:cubicBezTo>
                  <a:cubicBezTo>
                    <a:pt x="1932" y="333"/>
                    <a:pt x="1932" y="333"/>
                    <a:pt x="1932" y="333"/>
                  </a:cubicBezTo>
                  <a:cubicBezTo>
                    <a:pt x="1931" y="333"/>
                    <a:pt x="1931" y="333"/>
                    <a:pt x="1931" y="333"/>
                  </a:cubicBezTo>
                  <a:cubicBezTo>
                    <a:pt x="1930" y="333"/>
                    <a:pt x="1930" y="333"/>
                    <a:pt x="1930" y="333"/>
                  </a:cubicBezTo>
                  <a:cubicBezTo>
                    <a:pt x="1930" y="336"/>
                    <a:pt x="1930" y="340"/>
                    <a:pt x="1931" y="344"/>
                  </a:cubicBezTo>
                  <a:cubicBezTo>
                    <a:pt x="1933" y="343"/>
                    <a:pt x="1933" y="343"/>
                    <a:pt x="1933" y="343"/>
                  </a:cubicBezTo>
                  <a:cubicBezTo>
                    <a:pt x="1933" y="345"/>
                    <a:pt x="1933" y="346"/>
                    <a:pt x="1933" y="346"/>
                  </a:cubicBezTo>
                  <a:cubicBezTo>
                    <a:pt x="1933" y="346"/>
                    <a:pt x="1933" y="345"/>
                    <a:pt x="1933" y="343"/>
                  </a:cubicBezTo>
                  <a:cubicBezTo>
                    <a:pt x="1937" y="342"/>
                    <a:pt x="1937" y="342"/>
                    <a:pt x="1937" y="342"/>
                  </a:cubicBezTo>
                  <a:cubicBezTo>
                    <a:pt x="1939" y="341"/>
                    <a:pt x="1939" y="341"/>
                    <a:pt x="1939" y="341"/>
                  </a:cubicBezTo>
                  <a:cubicBezTo>
                    <a:pt x="1940" y="341"/>
                    <a:pt x="1940" y="341"/>
                    <a:pt x="1940" y="341"/>
                  </a:cubicBezTo>
                  <a:cubicBezTo>
                    <a:pt x="1941" y="348"/>
                    <a:pt x="1941" y="351"/>
                    <a:pt x="1941" y="351"/>
                  </a:cubicBezTo>
                  <a:cubicBezTo>
                    <a:pt x="1941" y="351"/>
                    <a:pt x="1940" y="337"/>
                    <a:pt x="1939" y="324"/>
                  </a:cubicBezTo>
                  <a:cubicBezTo>
                    <a:pt x="1937" y="310"/>
                    <a:pt x="1936" y="297"/>
                    <a:pt x="1935" y="297"/>
                  </a:cubicBezTo>
                  <a:moveTo>
                    <a:pt x="1178" y="268"/>
                  </a:moveTo>
                  <a:cubicBezTo>
                    <a:pt x="1215" y="271"/>
                    <a:pt x="1252" y="273"/>
                    <a:pt x="1288" y="276"/>
                  </a:cubicBezTo>
                  <a:cubicBezTo>
                    <a:pt x="1410" y="285"/>
                    <a:pt x="1522" y="295"/>
                    <a:pt x="1635" y="306"/>
                  </a:cubicBezTo>
                  <a:cubicBezTo>
                    <a:pt x="1660" y="299"/>
                    <a:pt x="1685" y="293"/>
                    <a:pt x="1710" y="287"/>
                  </a:cubicBezTo>
                  <a:cubicBezTo>
                    <a:pt x="1566" y="281"/>
                    <a:pt x="1422" y="276"/>
                    <a:pt x="1276" y="271"/>
                  </a:cubicBezTo>
                  <a:cubicBezTo>
                    <a:pt x="1243" y="270"/>
                    <a:pt x="1211" y="269"/>
                    <a:pt x="1178" y="268"/>
                  </a:cubicBezTo>
                  <a:moveTo>
                    <a:pt x="1512" y="75"/>
                  </a:moveTo>
                  <a:cubicBezTo>
                    <a:pt x="1510" y="76"/>
                    <a:pt x="1510" y="76"/>
                    <a:pt x="1510" y="76"/>
                  </a:cubicBezTo>
                  <a:cubicBezTo>
                    <a:pt x="1462" y="92"/>
                    <a:pt x="1462" y="92"/>
                    <a:pt x="1462" y="92"/>
                  </a:cubicBezTo>
                  <a:cubicBezTo>
                    <a:pt x="1444" y="98"/>
                    <a:pt x="1427" y="104"/>
                    <a:pt x="1410" y="110"/>
                  </a:cubicBezTo>
                  <a:cubicBezTo>
                    <a:pt x="1480" y="87"/>
                    <a:pt x="1480" y="87"/>
                    <a:pt x="1480" y="87"/>
                  </a:cubicBezTo>
                  <a:cubicBezTo>
                    <a:pt x="1515" y="76"/>
                    <a:pt x="1515" y="76"/>
                    <a:pt x="1515" y="76"/>
                  </a:cubicBezTo>
                  <a:cubicBezTo>
                    <a:pt x="1516" y="76"/>
                    <a:pt x="1516" y="76"/>
                    <a:pt x="1516" y="76"/>
                  </a:cubicBezTo>
                  <a:cubicBezTo>
                    <a:pt x="1514" y="76"/>
                    <a:pt x="1513" y="75"/>
                    <a:pt x="1512" y="75"/>
                  </a:cubicBezTo>
                  <a:moveTo>
                    <a:pt x="1540" y="66"/>
                  </a:moveTo>
                  <a:cubicBezTo>
                    <a:pt x="1534" y="68"/>
                    <a:pt x="1534" y="68"/>
                    <a:pt x="1534" y="68"/>
                  </a:cubicBezTo>
                  <a:cubicBezTo>
                    <a:pt x="1534" y="68"/>
                    <a:pt x="1534" y="68"/>
                    <a:pt x="1534" y="68"/>
                  </a:cubicBezTo>
                  <a:cubicBezTo>
                    <a:pt x="1534" y="68"/>
                    <a:pt x="1534" y="69"/>
                    <a:pt x="1534" y="70"/>
                  </a:cubicBezTo>
                  <a:cubicBezTo>
                    <a:pt x="1541" y="68"/>
                    <a:pt x="1541" y="68"/>
                    <a:pt x="1541" y="68"/>
                  </a:cubicBezTo>
                  <a:cubicBezTo>
                    <a:pt x="1540" y="67"/>
                    <a:pt x="1540" y="66"/>
                    <a:pt x="1540" y="66"/>
                  </a:cubicBezTo>
                  <a:moveTo>
                    <a:pt x="1526" y="27"/>
                  </a:moveTo>
                  <a:cubicBezTo>
                    <a:pt x="1526" y="27"/>
                    <a:pt x="1527" y="28"/>
                    <a:pt x="1527" y="29"/>
                  </a:cubicBezTo>
                  <a:cubicBezTo>
                    <a:pt x="1528" y="29"/>
                    <a:pt x="1528" y="29"/>
                    <a:pt x="1528" y="29"/>
                  </a:cubicBezTo>
                  <a:cubicBezTo>
                    <a:pt x="1531" y="29"/>
                    <a:pt x="1531" y="29"/>
                    <a:pt x="1531" y="29"/>
                  </a:cubicBezTo>
                  <a:cubicBezTo>
                    <a:pt x="1532" y="29"/>
                    <a:pt x="1532" y="29"/>
                    <a:pt x="1532" y="29"/>
                  </a:cubicBezTo>
                  <a:cubicBezTo>
                    <a:pt x="1533" y="29"/>
                    <a:pt x="1533" y="29"/>
                    <a:pt x="1533" y="29"/>
                  </a:cubicBezTo>
                  <a:cubicBezTo>
                    <a:pt x="1533" y="29"/>
                    <a:pt x="1533" y="29"/>
                    <a:pt x="1533" y="29"/>
                  </a:cubicBezTo>
                  <a:cubicBezTo>
                    <a:pt x="1533" y="28"/>
                    <a:pt x="1533" y="28"/>
                    <a:pt x="1532" y="27"/>
                  </a:cubicBezTo>
                  <a:cubicBezTo>
                    <a:pt x="1531" y="27"/>
                    <a:pt x="1531" y="27"/>
                    <a:pt x="1531" y="27"/>
                  </a:cubicBezTo>
                  <a:cubicBezTo>
                    <a:pt x="1529" y="27"/>
                    <a:pt x="1529" y="27"/>
                    <a:pt x="1529" y="27"/>
                  </a:cubicBezTo>
                  <a:cubicBezTo>
                    <a:pt x="1526" y="27"/>
                    <a:pt x="1526" y="27"/>
                    <a:pt x="1526" y="27"/>
                  </a:cubicBezTo>
                  <a:moveTo>
                    <a:pt x="1532" y="23"/>
                  </a:moveTo>
                  <a:cubicBezTo>
                    <a:pt x="1532" y="23"/>
                    <a:pt x="1532" y="25"/>
                    <a:pt x="1533" y="27"/>
                  </a:cubicBezTo>
                  <a:cubicBezTo>
                    <a:pt x="1533" y="27"/>
                    <a:pt x="1533" y="28"/>
                    <a:pt x="1533" y="29"/>
                  </a:cubicBezTo>
                  <a:cubicBezTo>
                    <a:pt x="1533" y="29"/>
                    <a:pt x="1533" y="29"/>
                    <a:pt x="1533" y="29"/>
                  </a:cubicBezTo>
                  <a:cubicBezTo>
                    <a:pt x="1533" y="29"/>
                    <a:pt x="1533" y="29"/>
                    <a:pt x="1533" y="29"/>
                  </a:cubicBezTo>
                  <a:cubicBezTo>
                    <a:pt x="1533" y="28"/>
                    <a:pt x="1533" y="28"/>
                    <a:pt x="1533" y="28"/>
                  </a:cubicBezTo>
                  <a:cubicBezTo>
                    <a:pt x="1533" y="28"/>
                    <a:pt x="1535" y="40"/>
                    <a:pt x="1538" y="51"/>
                  </a:cubicBezTo>
                  <a:cubicBezTo>
                    <a:pt x="1539" y="57"/>
                    <a:pt x="1540" y="63"/>
                    <a:pt x="1541" y="68"/>
                  </a:cubicBezTo>
                  <a:cubicBezTo>
                    <a:pt x="1541" y="68"/>
                    <a:pt x="1541" y="68"/>
                    <a:pt x="1541" y="68"/>
                  </a:cubicBezTo>
                  <a:cubicBezTo>
                    <a:pt x="1534" y="32"/>
                    <a:pt x="1532" y="23"/>
                    <a:pt x="1532" y="23"/>
                  </a:cubicBezTo>
                  <a:moveTo>
                    <a:pt x="1388" y="0"/>
                  </a:moveTo>
                  <a:cubicBezTo>
                    <a:pt x="1409" y="7"/>
                    <a:pt x="1427" y="14"/>
                    <a:pt x="1443" y="19"/>
                  </a:cubicBezTo>
                  <a:cubicBezTo>
                    <a:pt x="1462" y="23"/>
                    <a:pt x="1481" y="27"/>
                    <a:pt x="1500" y="28"/>
                  </a:cubicBezTo>
                  <a:cubicBezTo>
                    <a:pt x="1503" y="27"/>
                    <a:pt x="1503" y="27"/>
                    <a:pt x="1503" y="27"/>
                  </a:cubicBezTo>
                  <a:cubicBezTo>
                    <a:pt x="1506" y="26"/>
                    <a:pt x="1506" y="26"/>
                    <a:pt x="1506" y="26"/>
                  </a:cubicBezTo>
                  <a:cubicBezTo>
                    <a:pt x="1467" y="23"/>
                    <a:pt x="1428" y="12"/>
                    <a:pt x="1388" y="0"/>
                  </a:cubicBezTo>
                </a:path>
              </a:pathLst>
            </a:custGeom>
            <a:solidFill>
              <a:srgbClr val="EC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" name="Freeform 6"/>
            <p:cNvSpPr>
              <a:spLocks noEditPoints="1"/>
            </p:cNvSpPr>
            <p:nvPr/>
          </p:nvSpPr>
          <p:spPr bwMode="auto">
            <a:xfrm>
              <a:off x="2794001" y="4716463"/>
              <a:ext cx="1644650" cy="92075"/>
            </a:xfrm>
            <a:custGeom>
              <a:avLst/>
              <a:gdLst>
                <a:gd name="T0" fmla="*/ 126 w 1053"/>
                <a:gd name="T1" fmla="*/ 15 h 59"/>
                <a:gd name="T2" fmla="*/ 0 w 1053"/>
                <a:gd name="T3" fmla="*/ 24 h 59"/>
                <a:gd name="T4" fmla="*/ 0 w 1053"/>
                <a:gd name="T5" fmla="*/ 59 h 59"/>
                <a:gd name="T6" fmla="*/ 129 w 1053"/>
                <a:gd name="T7" fmla="*/ 55 h 59"/>
                <a:gd name="T8" fmla="*/ 126 w 1053"/>
                <a:gd name="T9" fmla="*/ 15 h 59"/>
                <a:gd name="T10" fmla="*/ 826 w 1053"/>
                <a:gd name="T11" fmla="*/ 1 h 59"/>
                <a:gd name="T12" fmla="*/ 798 w 1053"/>
                <a:gd name="T13" fmla="*/ 21 h 59"/>
                <a:gd name="T14" fmla="*/ 1053 w 1053"/>
                <a:gd name="T15" fmla="*/ 4 h 59"/>
                <a:gd name="T16" fmla="*/ 826 w 1053"/>
                <a:gd name="T17" fmla="*/ 1 h 59"/>
                <a:gd name="T18" fmla="*/ 677 w 1053"/>
                <a:gd name="T19" fmla="*/ 0 h 59"/>
                <a:gd name="T20" fmla="*/ 506 w 1053"/>
                <a:gd name="T21" fmla="*/ 1 h 59"/>
                <a:gd name="T22" fmla="*/ 147 w 1053"/>
                <a:gd name="T23" fmla="*/ 14 h 59"/>
                <a:gd name="T24" fmla="*/ 151 w 1053"/>
                <a:gd name="T25" fmla="*/ 54 h 59"/>
                <a:gd name="T26" fmla="*/ 615 w 1053"/>
                <a:gd name="T27" fmla="*/ 32 h 59"/>
                <a:gd name="T28" fmla="*/ 669 w 1053"/>
                <a:gd name="T29" fmla="*/ 29 h 59"/>
                <a:gd name="T30" fmla="*/ 682 w 1053"/>
                <a:gd name="T31" fmla="*/ 19 h 59"/>
                <a:gd name="T32" fmla="*/ 709 w 1053"/>
                <a:gd name="T33" fmla="*/ 0 h 59"/>
                <a:gd name="T34" fmla="*/ 677 w 1053"/>
                <a:gd name="T3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53" h="59">
                  <a:moveTo>
                    <a:pt x="126" y="15"/>
                  </a:moveTo>
                  <a:cubicBezTo>
                    <a:pt x="83" y="18"/>
                    <a:pt x="41" y="21"/>
                    <a:pt x="0" y="24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42" y="58"/>
                    <a:pt x="85" y="57"/>
                    <a:pt x="129" y="55"/>
                  </a:cubicBezTo>
                  <a:cubicBezTo>
                    <a:pt x="128" y="42"/>
                    <a:pt x="127" y="29"/>
                    <a:pt x="126" y="15"/>
                  </a:cubicBezTo>
                  <a:moveTo>
                    <a:pt x="826" y="1"/>
                  </a:moveTo>
                  <a:cubicBezTo>
                    <a:pt x="817" y="7"/>
                    <a:pt x="807" y="14"/>
                    <a:pt x="798" y="21"/>
                  </a:cubicBezTo>
                  <a:cubicBezTo>
                    <a:pt x="882" y="16"/>
                    <a:pt x="967" y="10"/>
                    <a:pt x="1053" y="4"/>
                  </a:cubicBezTo>
                  <a:cubicBezTo>
                    <a:pt x="977" y="3"/>
                    <a:pt x="901" y="1"/>
                    <a:pt x="826" y="1"/>
                  </a:cubicBezTo>
                  <a:moveTo>
                    <a:pt x="677" y="0"/>
                  </a:moveTo>
                  <a:cubicBezTo>
                    <a:pt x="619" y="0"/>
                    <a:pt x="562" y="0"/>
                    <a:pt x="506" y="1"/>
                  </a:cubicBezTo>
                  <a:cubicBezTo>
                    <a:pt x="381" y="3"/>
                    <a:pt x="261" y="7"/>
                    <a:pt x="147" y="14"/>
                  </a:cubicBezTo>
                  <a:cubicBezTo>
                    <a:pt x="148" y="28"/>
                    <a:pt x="150" y="41"/>
                    <a:pt x="151" y="54"/>
                  </a:cubicBezTo>
                  <a:cubicBezTo>
                    <a:pt x="298" y="49"/>
                    <a:pt x="454" y="42"/>
                    <a:pt x="615" y="32"/>
                  </a:cubicBezTo>
                  <a:cubicBezTo>
                    <a:pt x="633" y="31"/>
                    <a:pt x="651" y="30"/>
                    <a:pt x="669" y="29"/>
                  </a:cubicBezTo>
                  <a:cubicBezTo>
                    <a:pt x="673" y="26"/>
                    <a:pt x="678" y="23"/>
                    <a:pt x="682" y="19"/>
                  </a:cubicBezTo>
                  <a:cubicBezTo>
                    <a:pt x="691" y="13"/>
                    <a:pt x="700" y="6"/>
                    <a:pt x="709" y="0"/>
                  </a:cubicBezTo>
                  <a:cubicBezTo>
                    <a:pt x="698" y="0"/>
                    <a:pt x="687" y="0"/>
                    <a:pt x="677" y="0"/>
                  </a:cubicBezTo>
                </a:path>
              </a:pathLst>
            </a:custGeom>
            <a:solidFill>
              <a:srgbClr val="D2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" name="Freeform 7"/>
            <p:cNvSpPr/>
            <p:nvPr/>
          </p:nvSpPr>
          <p:spPr bwMode="auto">
            <a:xfrm>
              <a:off x="6596063" y="4811713"/>
              <a:ext cx="1158875" cy="149225"/>
            </a:xfrm>
            <a:custGeom>
              <a:avLst/>
              <a:gdLst>
                <a:gd name="T0" fmla="*/ 741 w 741"/>
                <a:gd name="T1" fmla="*/ 0 h 96"/>
                <a:gd name="T2" fmla="*/ 710 w 741"/>
                <a:gd name="T3" fmla="*/ 1 h 96"/>
                <a:gd name="T4" fmla="*/ 200 w 741"/>
                <a:gd name="T5" fmla="*/ 22 h 96"/>
                <a:gd name="T6" fmla="*/ 0 w 741"/>
                <a:gd name="T7" fmla="*/ 63 h 96"/>
                <a:gd name="T8" fmla="*/ 237 w 741"/>
                <a:gd name="T9" fmla="*/ 67 h 96"/>
                <a:gd name="T10" fmla="*/ 506 w 741"/>
                <a:gd name="T11" fmla="*/ 81 h 96"/>
                <a:gd name="T12" fmla="*/ 578 w 741"/>
                <a:gd name="T13" fmla="*/ 78 h 96"/>
                <a:gd name="T14" fmla="*/ 732 w 741"/>
                <a:gd name="T15" fmla="*/ 94 h 96"/>
                <a:gd name="T16" fmla="*/ 729 w 741"/>
                <a:gd name="T17" fmla="*/ 9 h 96"/>
                <a:gd name="T18" fmla="*/ 732 w 741"/>
                <a:gd name="T19" fmla="*/ 95 h 96"/>
                <a:gd name="T20" fmla="*/ 741 w 741"/>
                <a:gd name="T21" fmla="*/ 96 h 96"/>
                <a:gd name="T22" fmla="*/ 741 w 741"/>
                <a:gd name="T2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1" h="96">
                  <a:moveTo>
                    <a:pt x="741" y="0"/>
                  </a:moveTo>
                  <a:cubicBezTo>
                    <a:pt x="730" y="1"/>
                    <a:pt x="720" y="1"/>
                    <a:pt x="710" y="1"/>
                  </a:cubicBezTo>
                  <a:cubicBezTo>
                    <a:pt x="549" y="5"/>
                    <a:pt x="379" y="12"/>
                    <a:pt x="200" y="22"/>
                  </a:cubicBezTo>
                  <a:cubicBezTo>
                    <a:pt x="133" y="36"/>
                    <a:pt x="67" y="50"/>
                    <a:pt x="0" y="63"/>
                  </a:cubicBezTo>
                  <a:cubicBezTo>
                    <a:pt x="80" y="63"/>
                    <a:pt x="158" y="65"/>
                    <a:pt x="237" y="67"/>
                  </a:cubicBezTo>
                  <a:cubicBezTo>
                    <a:pt x="327" y="70"/>
                    <a:pt x="417" y="74"/>
                    <a:pt x="506" y="81"/>
                  </a:cubicBezTo>
                  <a:cubicBezTo>
                    <a:pt x="530" y="80"/>
                    <a:pt x="554" y="79"/>
                    <a:pt x="578" y="78"/>
                  </a:cubicBezTo>
                  <a:cubicBezTo>
                    <a:pt x="630" y="83"/>
                    <a:pt x="681" y="88"/>
                    <a:pt x="732" y="94"/>
                  </a:cubicBezTo>
                  <a:cubicBezTo>
                    <a:pt x="730" y="34"/>
                    <a:pt x="728" y="9"/>
                    <a:pt x="729" y="9"/>
                  </a:cubicBezTo>
                  <a:cubicBezTo>
                    <a:pt x="729" y="9"/>
                    <a:pt x="730" y="43"/>
                    <a:pt x="732" y="95"/>
                  </a:cubicBezTo>
                  <a:cubicBezTo>
                    <a:pt x="735" y="95"/>
                    <a:pt x="738" y="95"/>
                    <a:pt x="741" y="96"/>
                  </a:cubicBezTo>
                  <a:cubicBezTo>
                    <a:pt x="741" y="0"/>
                    <a:pt x="741" y="0"/>
                    <a:pt x="741" y="0"/>
                  </a:cubicBezTo>
                </a:path>
              </a:pathLst>
            </a:custGeom>
            <a:solidFill>
              <a:srgbClr val="D2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" name="Freeform 8"/>
            <p:cNvSpPr>
              <a:spLocks noEditPoints="1"/>
            </p:cNvSpPr>
            <p:nvPr/>
          </p:nvSpPr>
          <p:spPr bwMode="auto">
            <a:xfrm>
              <a:off x="2922588" y="4643438"/>
              <a:ext cx="4832350" cy="319088"/>
            </a:xfrm>
            <a:custGeom>
              <a:avLst/>
              <a:gdLst>
                <a:gd name="T0" fmla="*/ 55 w 3092"/>
                <a:gd name="T1" fmla="*/ 201 h 204"/>
                <a:gd name="T2" fmla="*/ 0 w 3092"/>
                <a:gd name="T3" fmla="*/ 204 h 204"/>
                <a:gd name="T4" fmla="*/ 55 w 3092"/>
                <a:gd name="T5" fmla="*/ 204 h 204"/>
                <a:gd name="T6" fmla="*/ 55 w 3092"/>
                <a:gd name="T7" fmla="*/ 201 h 204"/>
                <a:gd name="T8" fmla="*/ 482 w 3092"/>
                <a:gd name="T9" fmla="*/ 170 h 204"/>
                <a:gd name="T10" fmla="*/ 77 w 3092"/>
                <a:gd name="T11" fmla="*/ 199 h 204"/>
                <a:gd name="T12" fmla="*/ 77 w 3092"/>
                <a:gd name="T13" fmla="*/ 204 h 204"/>
                <a:gd name="T14" fmla="*/ 496 w 3092"/>
                <a:gd name="T15" fmla="*/ 204 h 204"/>
                <a:gd name="T16" fmla="*/ 482 w 3092"/>
                <a:gd name="T17" fmla="*/ 170 h 204"/>
                <a:gd name="T18" fmla="*/ 483 w 3092"/>
                <a:gd name="T19" fmla="*/ 170 h 204"/>
                <a:gd name="T20" fmla="*/ 483 w 3092"/>
                <a:gd name="T21" fmla="*/ 170 h 204"/>
                <a:gd name="T22" fmla="*/ 487 w 3092"/>
                <a:gd name="T23" fmla="*/ 180 h 204"/>
                <a:gd name="T24" fmla="*/ 483 w 3092"/>
                <a:gd name="T25" fmla="*/ 170 h 204"/>
                <a:gd name="T26" fmla="*/ 2351 w 3092"/>
                <a:gd name="T27" fmla="*/ 170 h 204"/>
                <a:gd name="T28" fmla="*/ 2168 w 3092"/>
                <a:gd name="T29" fmla="*/ 204 h 204"/>
                <a:gd name="T30" fmla="*/ 3032 w 3092"/>
                <a:gd name="T31" fmla="*/ 204 h 204"/>
                <a:gd name="T32" fmla="*/ 2857 w 3092"/>
                <a:gd name="T33" fmla="*/ 188 h 204"/>
                <a:gd name="T34" fmla="*/ 2588 w 3092"/>
                <a:gd name="T35" fmla="*/ 174 h 204"/>
                <a:gd name="T36" fmla="*/ 2351 w 3092"/>
                <a:gd name="T37" fmla="*/ 170 h 204"/>
                <a:gd name="T38" fmla="*/ 3092 w 3092"/>
                <a:gd name="T39" fmla="*/ 4 h 204"/>
                <a:gd name="T40" fmla="*/ 3086 w 3092"/>
                <a:gd name="T41" fmla="*/ 6 h 204"/>
                <a:gd name="T42" fmla="*/ 2994 w 3092"/>
                <a:gd name="T43" fmla="*/ 29 h 204"/>
                <a:gd name="T44" fmla="*/ 2629 w 3092"/>
                <a:gd name="T45" fmla="*/ 113 h 204"/>
                <a:gd name="T46" fmla="*/ 2551 w 3092"/>
                <a:gd name="T47" fmla="*/ 129 h 204"/>
                <a:gd name="T48" fmla="*/ 3061 w 3092"/>
                <a:gd name="T49" fmla="*/ 108 h 204"/>
                <a:gd name="T50" fmla="*/ 3092 w 3092"/>
                <a:gd name="T51" fmla="*/ 107 h 204"/>
                <a:gd name="T52" fmla="*/ 3092 w 3092"/>
                <a:gd name="T53" fmla="*/ 4 h 204"/>
                <a:gd name="T54" fmla="*/ 2400 w 3092"/>
                <a:gd name="T55" fmla="*/ 0 h 204"/>
                <a:gd name="T56" fmla="*/ 1237 w 3092"/>
                <a:gd name="T57" fmla="*/ 103 h 204"/>
                <a:gd name="T58" fmla="*/ 596 w 3092"/>
                <a:gd name="T59" fmla="*/ 161 h 204"/>
                <a:gd name="T60" fmla="*/ 594 w 3092"/>
                <a:gd name="T61" fmla="*/ 163 h 204"/>
                <a:gd name="T62" fmla="*/ 549 w 3092"/>
                <a:gd name="T63" fmla="*/ 204 h 204"/>
                <a:gd name="T64" fmla="*/ 1340 w 3092"/>
                <a:gd name="T65" fmla="*/ 204 h 204"/>
                <a:gd name="T66" fmla="*/ 1870 w 3092"/>
                <a:gd name="T67" fmla="*/ 120 h 204"/>
                <a:gd name="T68" fmla="*/ 1793 w 3092"/>
                <a:gd name="T69" fmla="*/ 131 h 204"/>
                <a:gd name="T70" fmla="*/ 2400 w 3092"/>
                <a:gd name="T71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092" h="204">
                  <a:moveTo>
                    <a:pt x="55" y="201"/>
                  </a:moveTo>
                  <a:cubicBezTo>
                    <a:pt x="37" y="202"/>
                    <a:pt x="18" y="203"/>
                    <a:pt x="0" y="204"/>
                  </a:cubicBezTo>
                  <a:cubicBezTo>
                    <a:pt x="55" y="204"/>
                    <a:pt x="55" y="204"/>
                    <a:pt x="55" y="204"/>
                  </a:cubicBezTo>
                  <a:cubicBezTo>
                    <a:pt x="55" y="203"/>
                    <a:pt x="55" y="202"/>
                    <a:pt x="55" y="201"/>
                  </a:cubicBezTo>
                  <a:moveTo>
                    <a:pt x="482" y="170"/>
                  </a:moveTo>
                  <a:cubicBezTo>
                    <a:pt x="346" y="181"/>
                    <a:pt x="211" y="191"/>
                    <a:pt x="77" y="199"/>
                  </a:cubicBezTo>
                  <a:cubicBezTo>
                    <a:pt x="77" y="201"/>
                    <a:pt x="77" y="202"/>
                    <a:pt x="77" y="204"/>
                  </a:cubicBezTo>
                  <a:cubicBezTo>
                    <a:pt x="496" y="204"/>
                    <a:pt x="496" y="204"/>
                    <a:pt x="496" y="204"/>
                  </a:cubicBezTo>
                  <a:cubicBezTo>
                    <a:pt x="491" y="190"/>
                    <a:pt x="486" y="179"/>
                    <a:pt x="482" y="170"/>
                  </a:cubicBezTo>
                  <a:moveTo>
                    <a:pt x="483" y="170"/>
                  </a:moveTo>
                  <a:cubicBezTo>
                    <a:pt x="483" y="170"/>
                    <a:pt x="483" y="170"/>
                    <a:pt x="483" y="170"/>
                  </a:cubicBezTo>
                  <a:cubicBezTo>
                    <a:pt x="485" y="176"/>
                    <a:pt x="487" y="180"/>
                    <a:pt x="487" y="180"/>
                  </a:cubicBezTo>
                  <a:cubicBezTo>
                    <a:pt x="487" y="180"/>
                    <a:pt x="486" y="177"/>
                    <a:pt x="483" y="170"/>
                  </a:cubicBezTo>
                  <a:moveTo>
                    <a:pt x="2351" y="170"/>
                  </a:moveTo>
                  <a:cubicBezTo>
                    <a:pt x="2290" y="182"/>
                    <a:pt x="2229" y="193"/>
                    <a:pt x="2168" y="204"/>
                  </a:cubicBezTo>
                  <a:cubicBezTo>
                    <a:pt x="3032" y="204"/>
                    <a:pt x="3032" y="204"/>
                    <a:pt x="3032" y="204"/>
                  </a:cubicBezTo>
                  <a:cubicBezTo>
                    <a:pt x="2974" y="197"/>
                    <a:pt x="2916" y="192"/>
                    <a:pt x="2857" y="188"/>
                  </a:cubicBezTo>
                  <a:cubicBezTo>
                    <a:pt x="2768" y="181"/>
                    <a:pt x="2678" y="177"/>
                    <a:pt x="2588" y="174"/>
                  </a:cubicBezTo>
                  <a:cubicBezTo>
                    <a:pt x="2509" y="172"/>
                    <a:pt x="2431" y="170"/>
                    <a:pt x="2351" y="170"/>
                  </a:cubicBezTo>
                  <a:moveTo>
                    <a:pt x="3092" y="4"/>
                  </a:moveTo>
                  <a:cubicBezTo>
                    <a:pt x="3086" y="6"/>
                    <a:pt x="3086" y="6"/>
                    <a:pt x="3086" y="6"/>
                  </a:cubicBezTo>
                  <a:cubicBezTo>
                    <a:pt x="2994" y="29"/>
                    <a:pt x="2994" y="29"/>
                    <a:pt x="2994" y="29"/>
                  </a:cubicBezTo>
                  <a:cubicBezTo>
                    <a:pt x="2872" y="58"/>
                    <a:pt x="2750" y="87"/>
                    <a:pt x="2629" y="113"/>
                  </a:cubicBezTo>
                  <a:cubicBezTo>
                    <a:pt x="2603" y="118"/>
                    <a:pt x="2577" y="124"/>
                    <a:pt x="2551" y="129"/>
                  </a:cubicBezTo>
                  <a:cubicBezTo>
                    <a:pt x="2730" y="119"/>
                    <a:pt x="2900" y="112"/>
                    <a:pt x="3061" y="108"/>
                  </a:cubicBezTo>
                  <a:cubicBezTo>
                    <a:pt x="3071" y="108"/>
                    <a:pt x="3081" y="108"/>
                    <a:pt x="3092" y="107"/>
                  </a:cubicBezTo>
                  <a:cubicBezTo>
                    <a:pt x="3092" y="4"/>
                    <a:pt x="3092" y="4"/>
                    <a:pt x="3092" y="4"/>
                  </a:cubicBezTo>
                  <a:moveTo>
                    <a:pt x="2400" y="0"/>
                  </a:moveTo>
                  <a:cubicBezTo>
                    <a:pt x="2025" y="28"/>
                    <a:pt x="1633" y="66"/>
                    <a:pt x="1237" y="103"/>
                  </a:cubicBezTo>
                  <a:cubicBezTo>
                    <a:pt x="1024" y="123"/>
                    <a:pt x="809" y="143"/>
                    <a:pt x="596" y="161"/>
                  </a:cubicBezTo>
                  <a:cubicBezTo>
                    <a:pt x="595" y="162"/>
                    <a:pt x="595" y="162"/>
                    <a:pt x="594" y="163"/>
                  </a:cubicBezTo>
                  <a:cubicBezTo>
                    <a:pt x="578" y="176"/>
                    <a:pt x="564" y="190"/>
                    <a:pt x="549" y="204"/>
                  </a:cubicBezTo>
                  <a:cubicBezTo>
                    <a:pt x="1340" y="204"/>
                    <a:pt x="1340" y="204"/>
                    <a:pt x="1340" y="204"/>
                  </a:cubicBezTo>
                  <a:cubicBezTo>
                    <a:pt x="1519" y="178"/>
                    <a:pt x="1694" y="149"/>
                    <a:pt x="1870" y="120"/>
                  </a:cubicBezTo>
                  <a:cubicBezTo>
                    <a:pt x="1820" y="127"/>
                    <a:pt x="1796" y="131"/>
                    <a:pt x="1793" y="131"/>
                  </a:cubicBezTo>
                  <a:cubicBezTo>
                    <a:pt x="1781" y="131"/>
                    <a:pt x="2051" y="81"/>
                    <a:pt x="2400" y="0"/>
                  </a:cubicBezTo>
                </a:path>
              </a:pathLst>
            </a:custGeom>
            <a:solidFill>
              <a:srgbClr val="D8D9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" name="Freeform 9"/>
            <p:cNvSpPr>
              <a:spLocks noEditPoints="1"/>
            </p:cNvSpPr>
            <p:nvPr/>
          </p:nvSpPr>
          <p:spPr bwMode="auto">
            <a:xfrm>
              <a:off x="2794001" y="4543425"/>
              <a:ext cx="4289425" cy="419100"/>
            </a:xfrm>
            <a:custGeom>
              <a:avLst/>
              <a:gdLst>
                <a:gd name="T0" fmla="*/ 129 w 2745"/>
                <a:gd name="T1" fmla="*/ 165 h 268"/>
                <a:gd name="T2" fmla="*/ 0 w 2745"/>
                <a:gd name="T3" fmla="*/ 169 h 268"/>
                <a:gd name="T4" fmla="*/ 0 w 2745"/>
                <a:gd name="T5" fmla="*/ 268 h 268"/>
                <a:gd name="T6" fmla="*/ 83 w 2745"/>
                <a:gd name="T7" fmla="*/ 268 h 268"/>
                <a:gd name="T8" fmla="*/ 138 w 2745"/>
                <a:gd name="T9" fmla="*/ 265 h 268"/>
                <a:gd name="T10" fmla="*/ 129 w 2745"/>
                <a:gd name="T11" fmla="*/ 165 h 268"/>
                <a:gd name="T12" fmla="*/ 669 w 2745"/>
                <a:gd name="T13" fmla="*/ 139 h 268"/>
                <a:gd name="T14" fmla="*/ 615 w 2745"/>
                <a:gd name="T15" fmla="*/ 142 h 268"/>
                <a:gd name="T16" fmla="*/ 151 w 2745"/>
                <a:gd name="T17" fmla="*/ 164 h 268"/>
                <a:gd name="T18" fmla="*/ 160 w 2745"/>
                <a:gd name="T19" fmla="*/ 263 h 268"/>
                <a:gd name="T20" fmla="*/ 565 w 2745"/>
                <a:gd name="T21" fmla="*/ 234 h 268"/>
                <a:gd name="T22" fmla="*/ 554 w 2745"/>
                <a:gd name="T23" fmla="*/ 206 h 268"/>
                <a:gd name="T24" fmla="*/ 562 w 2745"/>
                <a:gd name="T25" fmla="*/ 225 h 268"/>
                <a:gd name="T26" fmla="*/ 566 w 2745"/>
                <a:gd name="T27" fmla="*/ 234 h 268"/>
                <a:gd name="T28" fmla="*/ 566 w 2745"/>
                <a:gd name="T29" fmla="*/ 234 h 268"/>
                <a:gd name="T30" fmla="*/ 562 w 2745"/>
                <a:gd name="T31" fmla="*/ 225 h 268"/>
                <a:gd name="T32" fmla="*/ 564 w 2745"/>
                <a:gd name="T33" fmla="*/ 223 h 268"/>
                <a:gd name="T34" fmla="*/ 603 w 2745"/>
                <a:gd name="T35" fmla="*/ 191 h 268"/>
                <a:gd name="T36" fmla="*/ 669 w 2745"/>
                <a:gd name="T37" fmla="*/ 139 h 268"/>
                <a:gd name="T38" fmla="*/ 2745 w 2745"/>
                <a:gd name="T39" fmla="*/ 0 h 268"/>
                <a:gd name="T40" fmla="*/ 2048 w 2745"/>
                <a:gd name="T41" fmla="*/ 43 h 268"/>
                <a:gd name="T42" fmla="*/ 1053 w 2745"/>
                <a:gd name="T43" fmla="*/ 114 h 268"/>
                <a:gd name="T44" fmla="*/ 798 w 2745"/>
                <a:gd name="T45" fmla="*/ 131 h 268"/>
                <a:gd name="T46" fmla="*/ 679 w 2745"/>
                <a:gd name="T47" fmla="*/ 225 h 268"/>
                <a:gd name="T48" fmla="*/ 1320 w 2745"/>
                <a:gd name="T49" fmla="*/ 167 h 268"/>
                <a:gd name="T50" fmla="*/ 2483 w 2745"/>
                <a:gd name="T51" fmla="*/ 64 h 268"/>
                <a:gd name="T52" fmla="*/ 2745 w 2745"/>
                <a:gd name="T5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745" h="268">
                  <a:moveTo>
                    <a:pt x="129" y="165"/>
                  </a:moveTo>
                  <a:cubicBezTo>
                    <a:pt x="85" y="167"/>
                    <a:pt x="42" y="168"/>
                    <a:pt x="0" y="169"/>
                  </a:cubicBezTo>
                  <a:cubicBezTo>
                    <a:pt x="0" y="268"/>
                    <a:pt x="0" y="268"/>
                    <a:pt x="0" y="268"/>
                  </a:cubicBezTo>
                  <a:cubicBezTo>
                    <a:pt x="83" y="268"/>
                    <a:pt x="83" y="268"/>
                    <a:pt x="83" y="268"/>
                  </a:cubicBezTo>
                  <a:cubicBezTo>
                    <a:pt x="101" y="267"/>
                    <a:pt x="120" y="266"/>
                    <a:pt x="138" y="265"/>
                  </a:cubicBezTo>
                  <a:cubicBezTo>
                    <a:pt x="135" y="234"/>
                    <a:pt x="132" y="200"/>
                    <a:pt x="129" y="165"/>
                  </a:cubicBezTo>
                  <a:moveTo>
                    <a:pt x="669" y="139"/>
                  </a:moveTo>
                  <a:cubicBezTo>
                    <a:pt x="651" y="140"/>
                    <a:pt x="633" y="141"/>
                    <a:pt x="615" y="142"/>
                  </a:cubicBezTo>
                  <a:cubicBezTo>
                    <a:pt x="454" y="152"/>
                    <a:pt x="298" y="159"/>
                    <a:pt x="151" y="164"/>
                  </a:cubicBezTo>
                  <a:cubicBezTo>
                    <a:pt x="154" y="202"/>
                    <a:pt x="157" y="237"/>
                    <a:pt x="160" y="263"/>
                  </a:cubicBezTo>
                  <a:cubicBezTo>
                    <a:pt x="294" y="255"/>
                    <a:pt x="429" y="245"/>
                    <a:pt x="565" y="234"/>
                  </a:cubicBezTo>
                  <a:cubicBezTo>
                    <a:pt x="557" y="214"/>
                    <a:pt x="554" y="206"/>
                    <a:pt x="554" y="206"/>
                  </a:cubicBezTo>
                  <a:cubicBezTo>
                    <a:pt x="554" y="206"/>
                    <a:pt x="558" y="216"/>
                    <a:pt x="562" y="225"/>
                  </a:cubicBezTo>
                  <a:cubicBezTo>
                    <a:pt x="563" y="228"/>
                    <a:pt x="564" y="232"/>
                    <a:pt x="566" y="234"/>
                  </a:cubicBezTo>
                  <a:cubicBezTo>
                    <a:pt x="566" y="234"/>
                    <a:pt x="566" y="234"/>
                    <a:pt x="566" y="234"/>
                  </a:cubicBezTo>
                  <a:cubicBezTo>
                    <a:pt x="565" y="232"/>
                    <a:pt x="564" y="229"/>
                    <a:pt x="562" y="225"/>
                  </a:cubicBezTo>
                  <a:cubicBezTo>
                    <a:pt x="564" y="223"/>
                    <a:pt x="564" y="223"/>
                    <a:pt x="564" y="223"/>
                  </a:cubicBezTo>
                  <a:cubicBezTo>
                    <a:pt x="603" y="191"/>
                    <a:pt x="603" y="191"/>
                    <a:pt x="603" y="191"/>
                  </a:cubicBezTo>
                  <a:cubicBezTo>
                    <a:pt x="625" y="173"/>
                    <a:pt x="647" y="156"/>
                    <a:pt x="669" y="139"/>
                  </a:cubicBezTo>
                  <a:moveTo>
                    <a:pt x="2745" y="0"/>
                  </a:moveTo>
                  <a:cubicBezTo>
                    <a:pt x="2527" y="11"/>
                    <a:pt x="2292" y="25"/>
                    <a:pt x="2048" y="43"/>
                  </a:cubicBezTo>
                  <a:cubicBezTo>
                    <a:pt x="1723" y="65"/>
                    <a:pt x="1383" y="92"/>
                    <a:pt x="1053" y="114"/>
                  </a:cubicBezTo>
                  <a:cubicBezTo>
                    <a:pt x="967" y="120"/>
                    <a:pt x="882" y="126"/>
                    <a:pt x="798" y="131"/>
                  </a:cubicBezTo>
                  <a:cubicBezTo>
                    <a:pt x="756" y="161"/>
                    <a:pt x="717" y="192"/>
                    <a:pt x="679" y="225"/>
                  </a:cubicBezTo>
                  <a:cubicBezTo>
                    <a:pt x="892" y="207"/>
                    <a:pt x="1107" y="187"/>
                    <a:pt x="1320" y="167"/>
                  </a:cubicBezTo>
                  <a:cubicBezTo>
                    <a:pt x="1716" y="130"/>
                    <a:pt x="2108" y="92"/>
                    <a:pt x="2483" y="64"/>
                  </a:cubicBezTo>
                  <a:cubicBezTo>
                    <a:pt x="2566" y="44"/>
                    <a:pt x="2655" y="23"/>
                    <a:pt x="2745" y="0"/>
                  </a:cubicBezTo>
                </a:path>
              </a:pathLst>
            </a:custGeom>
            <a:solidFill>
              <a:srgbClr val="E3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" name="Freeform 10"/>
            <p:cNvSpPr>
              <a:spLocks noEditPoints="1"/>
            </p:cNvSpPr>
            <p:nvPr/>
          </p:nvSpPr>
          <p:spPr bwMode="auto">
            <a:xfrm>
              <a:off x="2971801" y="2511425"/>
              <a:ext cx="4783138" cy="2451100"/>
            </a:xfrm>
            <a:custGeom>
              <a:avLst/>
              <a:gdLst>
                <a:gd name="T0" fmla="*/ 37 w 3061"/>
                <a:gd name="T1" fmla="*/ 1464 h 1568"/>
                <a:gd name="T2" fmla="*/ 576 w 3061"/>
                <a:gd name="T3" fmla="*/ 1458 h 1568"/>
                <a:gd name="T4" fmla="*/ 563 w 3061"/>
                <a:gd name="T5" fmla="*/ 1527 h 1568"/>
                <a:gd name="T6" fmla="*/ 0 w 3061"/>
                <a:gd name="T7" fmla="*/ 1198 h 1568"/>
                <a:gd name="T8" fmla="*/ 0 w 3061"/>
                <a:gd name="T9" fmla="*/ 1197 h 1568"/>
                <a:gd name="T10" fmla="*/ 3057 w 3061"/>
                <a:gd name="T11" fmla="*/ 1184 h 1568"/>
                <a:gd name="T12" fmla="*/ 2369 w 3061"/>
                <a:gd name="T13" fmla="*/ 1364 h 1568"/>
                <a:gd name="T14" fmla="*/ 3020 w 3061"/>
                <a:gd name="T15" fmla="*/ 1337 h 1568"/>
                <a:gd name="T16" fmla="*/ 34 w 3061"/>
                <a:gd name="T17" fmla="*/ 1205 h 1568"/>
                <a:gd name="T18" fmla="*/ 228 w 3061"/>
                <a:gd name="T19" fmla="*/ 1212 h 1568"/>
                <a:gd name="T20" fmla="*/ 821 w 3061"/>
                <a:gd name="T21" fmla="*/ 1018 h 1568"/>
                <a:gd name="T22" fmla="*/ 2156 w 3061"/>
                <a:gd name="T23" fmla="*/ 892 h 1568"/>
                <a:gd name="T24" fmla="*/ 1707 w 3061"/>
                <a:gd name="T25" fmla="*/ 961 h 1568"/>
                <a:gd name="T26" fmla="*/ 2297 w 3061"/>
                <a:gd name="T27" fmla="*/ 1046 h 1568"/>
                <a:gd name="T28" fmla="*/ 3059 w 3061"/>
                <a:gd name="T29" fmla="*/ 1162 h 1568"/>
                <a:gd name="T30" fmla="*/ 2540 w 3061"/>
                <a:gd name="T31" fmla="*/ 846 h 1568"/>
                <a:gd name="T32" fmla="*/ 2547 w 3061"/>
                <a:gd name="T33" fmla="*/ 864 h 1568"/>
                <a:gd name="T34" fmla="*/ 1557 w 3061"/>
                <a:gd name="T35" fmla="*/ 880 h 1568"/>
                <a:gd name="T36" fmla="*/ 796 w 3061"/>
                <a:gd name="T37" fmla="*/ 865 h 1568"/>
                <a:gd name="T38" fmla="*/ 816 w 3061"/>
                <a:gd name="T39" fmla="*/ 929 h 1568"/>
                <a:gd name="T40" fmla="*/ 811 w 3061"/>
                <a:gd name="T41" fmla="*/ 891 h 1568"/>
                <a:gd name="T42" fmla="*/ 1689 w 3061"/>
                <a:gd name="T43" fmla="*/ 762 h 1568"/>
                <a:gd name="T44" fmla="*/ 2541 w 3061"/>
                <a:gd name="T45" fmla="*/ 707 h 1568"/>
                <a:gd name="T46" fmla="*/ 2551 w 3061"/>
                <a:gd name="T47" fmla="*/ 784 h 1568"/>
                <a:gd name="T48" fmla="*/ 2470 w 3061"/>
                <a:gd name="T49" fmla="*/ 692 h 1568"/>
                <a:gd name="T50" fmla="*/ 2532 w 3061"/>
                <a:gd name="T51" fmla="*/ 783 h 1568"/>
                <a:gd name="T52" fmla="*/ 2518 w 3061"/>
                <a:gd name="T53" fmla="*/ 673 h 1568"/>
                <a:gd name="T54" fmla="*/ 2521 w 3061"/>
                <a:gd name="T55" fmla="*/ 649 h 1568"/>
                <a:gd name="T56" fmla="*/ 1683 w 3061"/>
                <a:gd name="T57" fmla="*/ 652 h 1568"/>
                <a:gd name="T58" fmla="*/ 1669 w 3061"/>
                <a:gd name="T59" fmla="*/ 608 h 1568"/>
                <a:gd name="T60" fmla="*/ 1622 w 3061"/>
                <a:gd name="T61" fmla="*/ 744 h 1568"/>
                <a:gd name="T62" fmla="*/ 1566 w 3061"/>
                <a:gd name="T63" fmla="*/ 696 h 1568"/>
                <a:gd name="T64" fmla="*/ 1671 w 3061"/>
                <a:gd name="T65" fmla="*/ 589 h 1568"/>
                <a:gd name="T66" fmla="*/ 1671 w 3061"/>
                <a:gd name="T67" fmla="*/ 586 h 1568"/>
                <a:gd name="T68" fmla="*/ 816 w 3061"/>
                <a:gd name="T69" fmla="*/ 632 h 1568"/>
                <a:gd name="T70" fmla="*/ 841 w 3061"/>
                <a:gd name="T71" fmla="*/ 750 h 1568"/>
                <a:gd name="T72" fmla="*/ 962 w 3061"/>
                <a:gd name="T73" fmla="*/ 713 h 1568"/>
                <a:gd name="T74" fmla="*/ 844 w 3061"/>
                <a:gd name="T75" fmla="*/ 708 h 1568"/>
                <a:gd name="T76" fmla="*/ 1482 w 3061"/>
                <a:gd name="T77" fmla="*/ 422 h 1568"/>
                <a:gd name="T78" fmla="*/ 1817 w 3061"/>
                <a:gd name="T79" fmla="*/ 399 h 1568"/>
                <a:gd name="T80" fmla="*/ 1814 w 3061"/>
                <a:gd name="T81" fmla="*/ 336 h 1568"/>
                <a:gd name="T82" fmla="*/ 1819 w 3061"/>
                <a:gd name="T83" fmla="*/ 361 h 1568"/>
                <a:gd name="T84" fmla="*/ 1754 w 3061"/>
                <a:gd name="T85" fmla="*/ 325 h 1568"/>
                <a:gd name="T86" fmla="*/ 1756 w 3061"/>
                <a:gd name="T87" fmla="*/ 356 h 1568"/>
                <a:gd name="T88" fmla="*/ 1806 w 3061"/>
                <a:gd name="T89" fmla="*/ 298 h 1568"/>
                <a:gd name="T90" fmla="*/ 1354 w 3061"/>
                <a:gd name="T91" fmla="*/ 97 h 1568"/>
                <a:gd name="T92" fmla="*/ 806 w 3061"/>
                <a:gd name="T93" fmla="*/ 293 h 1568"/>
                <a:gd name="T94" fmla="*/ 809 w 3061"/>
                <a:gd name="T95" fmla="*/ 316 h 1568"/>
                <a:gd name="T96" fmla="*/ 1174 w 3061"/>
                <a:gd name="T97" fmla="*/ 304 h 1568"/>
                <a:gd name="T98" fmla="*/ 1396 w 3061"/>
                <a:gd name="T99" fmla="*/ 104 h 1568"/>
                <a:gd name="T100" fmla="*/ 1419 w 3061"/>
                <a:gd name="T101" fmla="*/ 57 h 1568"/>
                <a:gd name="T102" fmla="*/ 1415 w 3061"/>
                <a:gd name="T103" fmla="*/ 71 h 1568"/>
                <a:gd name="T104" fmla="*/ 1427 w 3061"/>
                <a:gd name="T105" fmla="*/ 96 h 1568"/>
                <a:gd name="T106" fmla="*/ 1117 w 3061"/>
                <a:gd name="T107" fmla="*/ 34 h 1568"/>
                <a:gd name="T108" fmla="*/ 1117 w 3061"/>
                <a:gd name="T109" fmla="*/ 38 h 1568"/>
                <a:gd name="T110" fmla="*/ 1256 w 3061"/>
                <a:gd name="T111" fmla="*/ 39 h 1568"/>
                <a:gd name="T112" fmla="*/ 1195 w 3061"/>
                <a:gd name="T113" fmla="*/ 5 h 1568"/>
                <a:gd name="T114" fmla="*/ 1114 w 3061"/>
                <a:gd name="T115" fmla="*/ 0 h 1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61" h="1568">
                  <a:moveTo>
                    <a:pt x="25" y="1334"/>
                  </a:moveTo>
                  <a:cubicBezTo>
                    <a:pt x="21" y="1335"/>
                    <a:pt x="17" y="1335"/>
                    <a:pt x="12" y="1335"/>
                  </a:cubicBezTo>
                  <a:cubicBezTo>
                    <a:pt x="14" y="1355"/>
                    <a:pt x="16" y="1374"/>
                    <a:pt x="18" y="1394"/>
                  </a:cubicBezTo>
                  <a:cubicBezTo>
                    <a:pt x="23" y="1456"/>
                    <a:pt x="29" y="1518"/>
                    <a:pt x="33" y="1568"/>
                  </a:cubicBezTo>
                  <a:cubicBezTo>
                    <a:pt x="46" y="1568"/>
                    <a:pt x="46" y="1568"/>
                    <a:pt x="46" y="1568"/>
                  </a:cubicBezTo>
                  <a:cubicBezTo>
                    <a:pt x="46" y="1566"/>
                    <a:pt x="46" y="1565"/>
                    <a:pt x="46" y="1563"/>
                  </a:cubicBezTo>
                  <a:cubicBezTo>
                    <a:pt x="43" y="1537"/>
                    <a:pt x="40" y="1502"/>
                    <a:pt x="37" y="1464"/>
                  </a:cubicBezTo>
                  <a:cubicBezTo>
                    <a:pt x="36" y="1451"/>
                    <a:pt x="34" y="1438"/>
                    <a:pt x="33" y="1424"/>
                  </a:cubicBezTo>
                  <a:cubicBezTo>
                    <a:pt x="33" y="1418"/>
                    <a:pt x="32" y="1411"/>
                    <a:pt x="31" y="1404"/>
                  </a:cubicBezTo>
                  <a:cubicBezTo>
                    <a:pt x="29" y="1381"/>
                    <a:pt x="27" y="1357"/>
                    <a:pt x="25" y="1334"/>
                  </a:cubicBezTo>
                  <a:moveTo>
                    <a:pt x="921" y="1282"/>
                  </a:moveTo>
                  <a:cubicBezTo>
                    <a:pt x="895" y="1284"/>
                    <a:pt x="867" y="1286"/>
                    <a:pt x="837" y="1288"/>
                  </a:cubicBezTo>
                  <a:cubicBezTo>
                    <a:pt x="798" y="1309"/>
                    <a:pt x="757" y="1333"/>
                    <a:pt x="713" y="1361"/>
                  </a:cubicBezTo>
                  <a:cubicBezTo>
                    <a:pt x="666" y="1390"/>
                    <a:pt x="621" y="1424"/>
                    <a:pt x="576" y="1458"/>
                  </a:cubicBezTo>
                  <a:cubicBezTo>
                    <a:pt x="554" y="1477"/>
                    <a:pt x="531" y="1494"/>
                    <a:pt x="510" y="1513"/>
                  </a:cubicBezTo>
                  <a:cubicBezTo>
                    <a:pt x="478" y="1542"/>
                    <a:pt x="478" y="1542"/>
                    <a:pt x="478" y="1542"/>
                  </a:cubicBezTo>
                  <a:cubicBezTo>
                    <a:pt x="471" y="1549"/>
                    <a:pt x="471" y="1549"/>
                    <a:pt x="471" y="1549"/>
                  </a:cubicBezTo>
                  <a:cubicBezTo>
                    <a:pt x="470" y="1549"/>
                    <a:pt x="470" y="1549"/>
                    <a:pt x="470" y="1549"/>
                  </a:cubicBezTo>
                  <a:cubicBezTo>
                    <a:pt x="473" y="1556"/>
                    <a:pt x="475" y="1562"/>
                    <a:pt x="478" y="1568"/>
                  </a:cubicBezTo>
                  <a:cubicBezTo>
                    <a:pt x="518" y="1568"/>
                    <a:pt x="518" y="1568"/>
                    <a:pt x="518" y="1568"/>
                  </a:cubicBezTo>
                  <a:cubicBezTo>
                    <a:pt x="533" y="1554"/>
                    <a:pt x="547" y="1540"/>
                    <a:pt x="563" y="1527"/>
                  </a:cubicBezTo>
                  <a:cubicBezTo>
                    <a:pt x="564" y="1526"/>
                    <a:pt x="564" y="1526"/>
                    <a:pt x="565" y="1525"/>
                  </a:cubicBezTo>
                  <a:cubicBezTo>
                    <a:pt x="603" y="1492"/>
                    <a:pt x="642" y="1461"/>
                    <a:pt x="684" y="1431"/>
                  </a:cubicBezTo>
                  <a:cubicBezTo>
                    <a:pt x="693" y="1424"/>
                    <a:pt x="703" y="1417"/>
                    <a:pt x="712" y="1411"/>
                  </a:cubicBezTo>
                  <a:cubicBezTo>
                    <a:pt x="744" y="1389"/>
                    <a:pt x="776" y="1368"/>
                    <a:pt x="809" y="1347"/>
                  </a:cubicBezTo>
                  <a:cubicBezTo>
                    <a:pt x="845" y="1325"/>
                    <a:pt x="883" y="1303"/>
                    <a:pt x="921" y="1282"/>
                  </a:cubicBezTo>
                  <a:moveTo>
                    <a:pt x="0" y="1197"/>
                  </a:moveTo>
                  <a:cubicBezTo>
                    <a:pt x="0" y="1198"/>
                    <a:pt x="0" y="1198"/>
                    <a:pt x="0" y="1198"/>
                  </a:cubicBezTo>
                  <a:cubicBezTo>
                    <a:pt x="3" y="1236"/>
                    <a:pt x="8" y="1284"/>
                    <a:pt x="12" y="1335"/>
                  </a:cubicBezTo>
                  <a:cubicBezTo>
                    <a:pt x="17" y="1335"/>
                    <a:pt x="21" y="1335"/>
                    <a:pt x="25" y="1334"/>
                  </a:cubicBezTo>
                  <a:cubicBezTo>
                    <a:pt x="22" y="1296"/>
                    <a:pt x="19" y="1261"/>
                    <a:pt x="16" y="1235"/>
                  </a:cubicBezTo>
                  <a:cubicBezTo>
                    <a:pt x="16" y="1226"/>
                    <a:pt x="15" y="1218"/>
                    <a:pt x="14" y="1211"/>
                  </a:cubicBezTo>
                  <a:cubicBezTo>
                    <a:pt x="3" y="1215"/>
                    <a:pt x="3" y="1215"/>
                    <a:pt x="3" y="1215"/>
                  </a:cubicBezTo>
                  <a:cubicBezTo>
                    <a:pt x="2" y="1215"/>
                    <a:pt x="2" y="1215"/>
                    <a:pt x="2" y="1215"/>
                  </a:cubicBezTo>
                  <a:cubicBezTo>
                    <a:pt x="1" y="1209"/>
                    <a:pt x="1" y="1203"/>
                    <a:pt x="0" y="1197"/>
                  </a:cubicBezTo>
                  <a:moveTo>
                    <a:pt x="3061" y="1162"/>
                  </a:moveTo>
                  <a:cubicBezTo>
                    <a:pt x="3060" y="1162"/>
                    <a:pt x="3059" y="1162"/>
                    <a:pt x="3059" y="1162"/>
                  </a:cubicBezTo>
                  <a:cubicBezTo>
                    <a:pt x="3059" y="1182"/>
                    <a:pt x="3059" y="1188"/>
                    <a:pt x="3059" y="1188"/>
                  </a:cubicBezTo>
                  <a:cubicBezTo>
                    <a:pt x="3059" y="1188"/>
                    <a:pt x="3059" y="1186"/>
                    <a:pt x="3059" y="1183"/>
                  </a:cubicBezTo>
                  <a:cubicBezTo>
                    <a:pt x="3059" y="1181"/>
                    <a:pt x="3059" y="1179"/>
                    <a:pt x="3058" y="1179"/>
                  </a:cubicBezTo>
                  <a:cubicBezTo>
                    <a:pt x="3058" y="1179"/>
                    <a:pt x="3058" y="1180"/>
                    <a:pt x="3058" y="1183"/>
                  </a:cubicBezTo>
                  <a:cubicBezTo>
                    <a:pt x="3057" y="1184"/>
                    <a:pt x="3057" y="1184"/>
                    <a:pt x="3057" y="1184"/>
                  </a:cubicBezTo>
                  <a:cubicBezTo>
                    <a:pt x="3053" y="1185"/>
                    <a:pt x="3053" y="1185"/>
                    <a:pt x="3053" y="1185"/>
                  </a:cubicBezTo>
                  <a:cubicBezTo>
                    <a:pt x="3038" y="1189"/>
                    <a:pt x="3038" y="1189"/>
                    <a:pt x="3038" y="1189"/>
                  </a:cubicBezTo>
                  <a:cubicBezTo>
                    <a:pt x="3009" y="1197"/>
                    <a:pt x="3009" y="1197"/>
                    <a:pt x="3009" y="1197"/>
                  </a:cubicBezTo>
                  <a:cubicBezTo>
                    <a:pt x="2950" y="1214"/>
                    <a:pt x="2950" y="1214"/>
                    <a:pt x="2950" y="1214"/>
                  </a:cubicBezTo>
                  <a:cubicBezTo>
                    <a:pt x="2911" y="1225"/>
                    <a:pt x="2871" y="1236"/>
                    <a:pt x="2831" y="1247"/>
                  </a:cubicBezTo>
                  <a:cubicBezTo>
                    <a:pt x="2764" y="1265"/>
                    <a:pt x="2697" y="1283"/>
                    <a:pt x="2631" y="1300"/>
                  </a:cubicBezTo>
                  <a:cubicBezTo>
                    <a:pt x="2541" y="1323"/>
                    <a:pt x="2452" y="1344"/>
                    <a:pt x="2369" y="1364"/>
                  </a:cubicBezTo>
                  <a:cubicBezTo>
                    <a:pt x="2020" y="1445"/>
                    <a:pt x="1750" y="1495"/>
                    <a:pt x="1762" y="1495"/>
                  </a:cubicBezTo>
                  <a:cubicBezTo>
                    <a:pt x="1765" y="1495"/>
                    <a:pt x="1789" y="1491"/>
                    <a:pt x="1839" y="1484"/>
                  </a:cubicBezTo>
                  <a:cubicBezTo>
                    <a:pt x="1663" y="1513"/>
                    <a:pt x="1488" y="1542"/>
                    <a:pt x="1309" y="1568"/>
                  </a:cubicBezTo>
                  <a:cubicBezTo>
                    <a:pt x="1833" y="1568"/>
                    <a:pt x="1833" y="1568"/>
                    <a:pt x="1833" y="1568"/>
                  </a:cubicBezTo>
                  <a:cubicBezTo>
                    <a:pt x="1988" y="1546"/>
                    <a:pt x="2145" y="1521"/>
                    <a:pt x="2305" y="1492"/>
                  </a:cubicBezTo>
                  <a:cubicBezTo>
                    <a:pt x="2458" y="1464"/>
                    <a:pt x="2614" y="1432"/>
                    <a:pt x="2775" y="1396"/>
                  </a:cubicBezTo>
                  <a:cubicBezTo>
                    <a:pt x="2855" y="1377"/>
                    <a:pt x="2937" y="1358"/>
                    <a:pt x="3020" y="1337"/>
                  </a:cubicBezTo>
                  <a:cubicBezTo>
                    <a:pt x="3061" y="1327"/>
                    <a:pt x="3061" y="1327"/>
                    <a:pt x="3061" y="1327"/>
                  </a:cubicBezTo>
                  <a:cubicBezTo>
                    <a:pt x="3061" y="1162"/>
                    <a:pt x="3061" y="1162"/>
                    <a:pt x="3061" y="1162"/>
                  </a:cubicBezTo>
                  <a:moveTo>
                    <a:pt x="821" y="1018"/>
                  </a:moveTo>
                  <a:cubicBezTo>
                    <a:pt x="711" y="1038"/>
                    <a:pt x="602" y="1060"/>
                    <a:pt x="495" y="1084"/>
                  </a:cubicBezTo>
                  <a:cubicBezTo>
                    <a:pt x="403" y="1104"/>
                    <a:pt x="313" y="1126"/>
                    <a:pt x="226" y="1150"/>
                  </a:cubicBezTo>
                  <a:cubicBezTo>
                    <a:pt x="182" y="1162"/>
                    <a:pt x="139" y="1174"/>
                    <a:pt x="97" y="1186"/>
                  </a:cubicBezTo>
                  <a:cubicBezTo>
                    <a:pt x="76" y="1192"/>
                    <a:pt x="55" y="1199"/>
                    <a:pt x="34" y="1205"/>
                  </a:cubicBezTo>
                  <a:cubicBezTo>
                    <a:pt x="14" y="1211"/>
                    <a:pt x="14" y="1211"/>
                    <a:pt x="14" y="1211"/>
                  </a:cubicBezTo>
                  <a:cubicBezTo>
                    <a:pt x="15" y="1217"/>
                    <a:pt x="16" y="1225"/>
                    <a:pt x="16" y="1235"/>
                  </a:cubicBezTo>
                  <a:cubicBezTo>
                    <a:pt x="17" y="1244"/>
                    <a:pt x="18" y="1255"/>
                    <a:pt x="19" y="1268"/>
                  </a:cubicBezTo>
                  <a:cubicBezTo>
                    <a:pt x="20" y="1268"/>
                    <a:pt x="20" y="1268"/>
                    <a:pt x="20" y="1268"/>
                  </a:cubicBezTo>
                  <a:cubicBezTo>
                    <a:pt x="21" y="1268"/>
                    <a:pt x="21" y="1268"/>
                    <a:pt x="21" y="1268"/>
                  </a:cubicBezTo>
                  <a:cubicBezTo>
                    <a:pt x="44" y="1261"/>
                    <a:pt x="44" y="1261"/>
                    <a:pt x="44" y="1261"/>
                  </a:cubicBezTo>
                  <a:cubicBezTo>
                    <a:pt x="105" y="1244"/>
                    <a:pt x="166" y="1227"/>
                    <a:pt x="228" y="1212"/>
                  </a:cubicBezTo>
                  <a:cubicBezTo>
                    <a:pt x="395" y="1167"/>
                    <a:pt x="633" y="1114"/>
                    <a:pt x="896" y="1068"/>
                  </a:cubicBezTo>
                  <a:cubicBezTo>
                    <a:pt x="884" y="1069"/>
                    <a:pt x="871" y="1069"/>
                    <a:pt x="859" y="1070"/>
                  </a:cubicBezTo>
                  <a:cubicBezTo>
                    <a:pt x="841" y="1071"/>
                    <a:pt x="841" y="1071"/>
                    <a:pt x="841" y="1071"/>
                  </a:cubicBezTo>
                  <a:cubicBezTo>
                    <a:pt x="836" y="1071"/>
                    <a:pt x="836" y="1071"/>
                    <a:pt x="836" y="1071"/>
                  </a:cubicBezTo>
                  <a:cubicBezTo>
                    <a:pt x="835" y="1071"/>
                    <a:pt x="835" y="1071"/>
                    <a:pt x="835" y="1071"/>
                  </a:cubicBezTo>
                  <a:cubicBezTo>
                    <a:pt x="836" y="1074"/>
                    <a:pt x="836" y="1075"/>
                    <a:pt x="836" y="1075"/>
                  </a:cubicBezTo>
                  <a:cubicBezTo>
                    <a:pt x="836" y="1075"/>
                    <a:pt x="830" y="1052"/>
                    <a:pt x="821" y="1018"/>
                  </a:cubicBezTo>
                  <a:moveTo>
                    <a:pt x="1527" y="923"/>
                  </a:moveTo>
                  <a:cubicBezTo>
                    <a:pt x="1375" y="937"/>
                    <a:pt x="1218" y="956"/>
                    <a:pt x="1062" y="979"/>
                  </a:cubicBezTo>
                  <a:cubicBezTo>
                    <a:pt x="994" y="989"/>
                    <a:pt x="927" y="1000"/>
                    <a:pt x="860" y="1012"/>
                  </a:cubicBezTo>
                  <a:cubicBezTo>
                    <a:pt x="922" y="1008"/>
                    <a:pt x="985" y="1002"/>
                    <a:pt x="1047" y="995"/>
                  </a:cubicBezTo>
                  <a:cubicBezTo>
                    <a:pt x="1209" y="977"/>
                    <a:pt x="1369" y="950"/>
                    <a:pt x="1527" y="923"/>
                  </a:cubicBezTo>
                  <a:moveTo>
                    <a:pt x="2188" y="892"/>
                  </a:moveTo>
                  <a:cubicBezTo>
                    <a:pt x="2178" y="892"/>
                    <a:pt x="2167" y="892"/>
                    <a:pt x="2156" y="892"/>
                  </a:cubicBezTo>
                  <a:cubicBezTo>
                    <a:pt x="2130" y="892"/>
                    <a:pt x="2104" y="892"/>
                    <a:pt x="2078" y="892"/>
                  </a:cubicBezTo>
                  <a:cubicBezTo>
                    <a:pt x="1924" y="913"/>
                    <a:pt x="1769" y="943"/>
                    <a:pt x="1594" y="973"/>
                  </a:cubicBezTo>
                  <a:cubicBezTo>
                    <a:pt x="1430" y="1027"/>
                    <a:pt x="1269" y="1085"/>
                    <a:pt x="1126" y="1149"/>
                  </a:cubicBezTo>
                  <a:cubicBezTo>
                    <a:pt x="1031" y="1191"/>
                    <a:pt x="938" y="1232"/>
                    <a:pt x="837" y="1288"/>
                  </a:cubicBezTo>
                  <a:cubicBezTo>
                    <a:pt x="867" y="1286"/>
                    <a:pt x="895" y="1284"/>
                    <a:pt x="921" y="1282"/>
                  </a:cubicBezTo>
                  <a:cubicBezTo>
                    <a:pt x="1065" y="1203"/>
                    <a:pt x="1220" y="1135"/>
                    <a:pt x="1382" y="1074"/>
                  </a:cubicBezTo>
                  <a:cubicBezTo>
                    <a:pt x="1489" y="1033"/>
                    <a:pt x="1598" y="996"/>
                    <a:pt x="1707" y="961"/>
                  </a:cubicBezTo>
                  <a:cubicBezTo>
                    <a:pt x="1913" y="944"/>
                    <a:pt x="2108" y="937"/>
                    <a:pt x="2268" y="937"/>
                  </a:cubicBezTo>
                  <a:cubicBezTo>
                    <a:pt x="2304" y="937"/>
                    <a:pt x="2338" y="937"/>
                    <a:pt x="2370" y="938"/>
                  </a:cubicBezTo>
                  <a:cubicBezTo>
                    <a:pt x="2553" y="941"/>
                    <a:pt x="2675" y="955"/>
                    <a:pt x="2687" y="956"/>
                  </a:cubicBezTo>
                  <a:cubicBezTo>
                    <a:pt x="2599" y="961"/>
                    <a:pt x="2564" y="973"/>
                    <a:pt x="2490" y="983"/>
                  </a:cubicBezTo>
                  <a:cubicBezTo>
                    <a:pt x="2416" y="994"/>
                    <a:pt x="2303" y="1000"/>
                    <a:pt x="2062" y="1019"/>
                  </a:cubicBezTo>
                  <a:cubicBezTo>
                    <a:pt x="2002" y="1023"/>
                    <a:pt x="2039" y="1030"/>
                    <a:pt x="2026" y="1035"/>
                  </a:cubicBezTo>
                  <a:cubicBezTo>
                    <a:pt x="2059" y="1040"/>
                    <a:pt x="2224" y="1046"/>
                    <a:pt x="2297" y="1046"/>
                  </a:cubicBezTo>
                  <a:cubicBezTo>
                    <a:pt x="2303" y="1046"/>
                    <a:pt x="2308" y="1046"/>
                    <a:pt x="2313" y="1046"/>
                  </a:cubicBezTo>
                  <a:cubicBezTo>
                    <a:pt x="2145" y="1049"/>
                    <a:pt x="2226" y="1047"/>
                    <a:pt x="2432" y="1053"/>
                  </a:cubicBezTo>
                  <a:cubicBezTo>
                    <a:pt x="2535" y="1056"/>
                    <a:pt x="2669" y="1063"/>
                    <a:pt x="2818" y="1084"/>
                  </a:cubicBezTo>
                  <a:cubicBezTo>
                    <a:pt x="2892" y="1095"/>
                    <a:pt x="2971" y="1109"/>
                    <a:pt x="3050" y="1129"/>
                  </a:cubicBezTo>
                  <a:cubicBezTo>
                    <a:pt x="3057" y="1131"/>
                    <a:pt x="3057" y="1131"/>
                    <a:pt x="3057" y="1131"/>
                  </a:cubicBezTo>
                  <a:cubicBezTo>
                    <a:pt x="3058" y="1131"/>
                    <a:pt x="3058" y="1131"/>
                    <a:pt x="3058" y="1131"/>
                  </a:cubicBezTo>
                  <a:cubicBezTo>
                    <a:pt x="3058" y="1144"/>
                    <a:pt x="3059" y="1154"/>
                    <a:pt x="3059" y="1162"/>
                  </a:cubicBezTo>
                  <a:cubicBezTo>
                    <a:pt x="3059" y="1162"/>
                    <a:pt x="3060" y="1162"/>
                    <a:pt x="3061" y="1162"/>
                  </a:cubicBezTo>
                  <a:cubicBezTo>
                    <a:pt x="3061" y="987"/>
                    <a:pt x="3061" y="987"/>
                    <a:pt x="3061" y="987"/>
                  </a:cubicBezTo>
                  <a:cubicBezTo>
                    <a:pt x="3055" y="985"/>
                    <a:pt x="3048" y="983"/>
                    <a:pt x="3042" y="982"/>
                  </a:cubicBezTo>
                  <a:cubicBezTo>
                    <a:pt x="2996" y="970"/>
                    <a:pt x="2950" y="959"/>
                    <a:pt x="2904" y="951"/>
                  </a:cubicBezTo>
                  <a:cubicBezTo>
                    <a:pt x="2758" y="921"/>
                    <a:pt x="2501" y="892"/>
                    <a:pt x="2188" y="892"/>
                  </a:cubicBezTo>
                  <a:moveTo>
                    <a:pt x="2537" y="825"/>
                  </a:moveTo>
                  <a:cubicBezTo>
                    <a:pt x="2538" y="833"/>
                    <a:pt x="2539" y="840"/>
                    <a:pt x="2540" y="846"/>
                  </a:cubicBezTo>
                  <a:cubicBezTo>
                    <a:pt x="2542" y="846"/>
                    <a:pt x="2542" y="846"/>
                    <a:pt x="2542" y="846"/>
                  </a:cubicBezTo>
                  <a:cubicBezTo>
                    <a:pt x="2544" y="847"/>
                    <a:pt x="2544" y="847"/>
                    <a:pt x="2544" y="847"/>
                  </a:cubicBezTo>
                  <a:cubicBezTo>
                    <a:pt x="2543" y="833"/>
                    <a:pt x="2542" y="829"/>
                    <a:pt x="2542" y="829"/>
                  </a:cubicBezTo>
                  <a:cubicBezTo>
                    <a:pt x="2542" y="829"/>
                    <a:pt x="2543" y="838"/>
                    <a:pt x="2545" y="847"/>
                  </a:cubicBezTo>
                  <a:cubicBezTo>
                    <a:pt x="2545" y="850"/>
                    <a:pt x="2545" y="852"/>
                    <a:pt x="2546" y="855"/>
                  </a:cubicBezTo>
                  <a:cubicBezTo>
                    <a:pt x="2546" y="859"/>
                    <a:pt x="2547" y="863"/>
                    <a:pt x="2547" y="864"/>
                  </a:cubicBezTo>
                  <a:cubicBezTo>
                    <a:pt x="2547" y="864"/>
                    <a:pt x="2547" y="864"/>
                    <a:pt x="2547" y="864"/>
                  </a:cubicBezTo>
                  <a:cubicBezTo>
                    <a:pt x="2547" y="863"/>
                    <a:pt x="2547" y="860"/>
                    <a:pt x="2546" y="855"/>
                  </a:cubicBezTo>
                  <a:cubicBezTo>
                    <a:pt x="2545" y="848"/>
                    <a:pt x="2544" y="839"/>
                    <a:pt x="2542" y="825"/>
                  </a:cubicBezTo>
                  <a:cubicBezTo>
                    <a:pt x="2542" y="825"/>
                    <a:pt x="2542" y="825"/>
                    <a:pt x="2542" y="825"/>
                  </a:cubicBezTo>
                  <a:cubicBezTo>
                    <a:pt x="2537" y="825"/>
                    <a:pt x="2537" y="825"/>
                    <a:pt x="2537" y="825"/>
                  </a:cubicBezTo>
                  <a:moveTo>
                    <a:pt x="1907" y="819"/>
                  </a:moveTo>
                  <a:cubicBezTo>
                    <a:pt x="1889" y="822"/>
                    <a:pt x="1871" y="825"/>
                    <a:pt x="1852" y="828"/>
                  </a:cubicBezTo>
                  <a:cubicBezTo>
                    <a:pt x="1754" y="844"/>
                    <a:pt x="1655" y="862"/>
                    <a:pt x="1557" y="880"/>
                  </a:cubicBezTo>
                  <a:cubicBezTo>
                    <a:pt x="1626" y="874"/>
                    <a:pt x="1694" y="869"/>
                    <a:pt x="1760" y="865"/>
                  </a:cubicBezTo>
                  <a:cubicBezTo>
                    <a:pt x="1775" y="860"/>
                    <a:pt x="1790" y="855"/>
                    <a:pt x="1805" y="851"/>
                  </a:cubicBezTo>
                  <a:cubicBezTo>
                    <a:pt x="1839" y="840"/>
                    <a:pt x="1873" y="829"/>
                    <a:pt x="1907" y="819"/>
                  </a:cubicBezTo>
                  <a:moveTo>
                    <a:pt x="942" y="804"/>
                  </a:moveTo>
                  <a:cubicBezTo>
                    <a:pt x="916" y="814"/>
                    <a:pt x="890" y="824"/>
                    <a:pt x="864" y="835"/>
                  </a:cubicBezTo>
                  <a:cubicBezTo>
                    <a:pt x="848" y="841"/>
                    <a:pt x="834" y="848"/>
                    <a:pt x="819" y="855"/>
                  </a:cubicBezTo>
                  <a:cubicBezTo>
                    <a:pt x="796" y="865"/>
                    <a:pt x="796" y="865"/>
                    <a:pt x="796" y="865"/>
                  </a:cubicBezTo>
                  <a:cubicBezTo>
                    <a:pt x="795" y="865"/>
                    <a:pt x="795" y="865"/>
                    <a:pt x="795" y="865"/>
                  </a:cubicBezTo>
                  <a:cubicBezTo>
                    <a:pt x="797" y="875"/>
                    <a:pt x="798" y="879"/>
                    <a:pt x="798" y="879"/>
                  </a:cubicBezTo>
                  <a:cubicBezTo>
                    <a:pt x="798" y="879"/>
                    <a:pt x="796" y="872"/>
                    <a:pt x="794" y="865"/>
                  </a:cubicBezTo>
                  <a:cubicBezTo>
                    <a:pt x="793" y="859"/>
                    <a:pt x="791" y="852"/>
                    <a:pt x="791" y="852"/>
                  </a:cubicBezTo>
                  <a:cubicBezTo>
                    <a:pt x="791" y="852"/>
                    <a:pt x="797" y="878"/>
                    <a:pt x="823" y="979"/>
                  </a:cubicBezTo>
                  <a:cubicBezTo>
                    <a:pt x="825" y="979"/>
                    <a:pt x="827" y="978"/>
                    <a:pt x="829" y="978"/>
                  </a:cubicBezTo>
                  <a:cubicBezTo>
                    <a:pt x="826" y="968"/>
                    <a:pt x="821" y="948"/>
                    <a:pt x="816" y="929"/>
                  </a:cubicBezTo>
                  <a:cubicBezTo>
                    <a:pt x="810" y="905"/>
                    <a:pt x="804" y="881"/>
                    <a:pt x="802" y="874"/>
                  </a:cubicBezTo>
                  <a:cubicBezTo>
                    <a:pt x="802" y="873"/>
                    <a:pt x="802" y="872"/>
                    <a:pt x="802" y="872"/>
                  </a:cubicBezTo>
                  <a:cubicBezTo>
                    <a:pt x="802" y="872"/>
                    <a:pt x="802" y="873"/>
                    <a:pt x="802" y="874"/>
                  </a:cubicBezTo>
                  <a:cubicBezTo>
                    <a:pt x="803" y="877"/>
                    <a:pt x="804" y="883"/>
                    <a:pt x="807" y="893"/>
                  </a:cubicBezTo>
                  <a:cubicBezTo>
                    <a:pt x="808" y="892"/>
                    <a:pt x="808" y="892"/>
                    <a:pt x="808" y="892"/>
                  </a:cubicBezTo>
                  <a:cubicBezTo>
                    <a:pt x="809" y="892"/>
                    <a:pt x="809" y="892"/>
                    <a:pt x="809" y="892"/>
                  </a:cubicBezTo>
                  <a:cubicBezTo>
                    <a:pt x="811" y="891"/>
                    <a:pt x="811" y="891"/>
                    <a:pt x="811" y="891"/>
                  </a:cubicBezTo>
                  <a:cubicBezTo>
                    <a:pt x="816" y="889"/>
                    <a:pt x="816" y="889"/>
                    <a:pt x="816" y="889"/>
                  </a:cubicBezTo>
                  <a:cubicBezTo>
                    <a:pt x="825" y="885"/>
                    <a:pt x="825" y="885"/>
                    <a:pt x="825" y="885"/>
                  </a:cubicBezTo>
                  <a:cubicBezTo>
                    <a:pt x="843" y="876"/>
                    <a:pt x="843" y="876"/>
                    <a:pt x="843" y="876"/>
                  </a:cubicBezTo>
                  <a:cubicBezTo>
                    <a:pt x="908" y="848"/>
                    <a:pt x="970" y="825"/>
                    <a:pt x="1030" y="807"/>
                  </a:cubicBezTo>
                  <a:cubicBezTo>
                    <a:pt x="1001" y="806"/>
                    <a:pt x="971" y="805"/>
                    <a:pt x="942" y="804"/>
                  </a:cubicBezTo>
                  <a:moveTo>
                    <a:pt x="1687" y="744"/>
                  </a:moveTo>
                  <a:cubicBezTo>
                    <a:pt x="1688" y="750"/>
                    <a:pt x="1689" y="756"/>
                    <a:pt x="1689" y="762"/>
                  </a:cubicBezTo>
                  <a:cubicBezTo>
                    <a:pt x="1690" y="762"/>
                    <a:pt x="1690" y="762"/>
                    <a:pt x="1690" y="762"/>
                  </a:cubicBezTo>
                  <a:cubicBezTo>
                    <a:pt x="1694" y="762"/>
                    <a:pt x="1694" y="762"/>
                    <a:pt x="1694" y="762"/>
                  </a:cubicBezTo>
                  <a:cubicBezTo>
                    <a:pt x="1698" y="789"/>
                    <a:pt x="1700" y="801"/>
                    <a:pt x="1700" y="801"/>
                  </a:cubicBezTo>
                  <a:cubicBezTo>
                    <a:pt x="1700" y="801"/>
                    <a:pt x="1697" y="777"/>
                    <a:pt x="1692" y="744"/>
                  </a:cubicBezTo>
                  <a:cubicBezTo>
                    <a:pt x="1688" y="744"/>
                    <a:pt x="1688" y="744"/>
                    <a:pt x="1688" y="744"/>
                  </a:cubicBezTo>
                  <a:cubicBezTo>
                    <a:pt x="1687" y="744"/>
                    <a:pt x="1687" y="744"/>
                    <a:pt x="1687" y="744"/>
                  </a:cubicBezTo>
                  <a:moveTo>
                    <a:pt x="2541" y="707"/>
                  </a:moveTo>
                  <a:cubicBezTo>
                    <a:pt x="2541" y="708"/>
                    <a:pt x="2541" y="708"/>
                    <a:pt x="2541" y="708"/>
                  </a:cubicBezTo>
                  <a:cubicBezTo>
                    <a:pt x="2540" y="708"/>
                    <a:pt x="2540" y="708"/>
                    <a:pt x="2540" y="708"/>
                  </a:cubicBezTo>
                  <a:cubicBezTo>
                    <a:pt x="2537" y="709"/>
                    <a:pt x="2537" y="709"/>
                    <a:pt x="2537" y="709"/>
                  </a:cubicBezTo>
                  <a:cubicBezTo>
                    <a:pt x="2533" y="710"/>
                    <a:pt x="2533" y="710"/>
                    <a:pt x="2533" y="710"/>
                  </a:cubicBezTo>
                  <a:cubicBezTo>
                    <a:pt x="2537" y="741"/>
                    <a:pt x="2540" y="765"/>
                    <a:pt x="2542" y="784"/>
                  </a:cubicBezTo>
                  <a:cubicBezTo>
                    <a:pt x="2544" y="784"/>
                    <a:pt x="2547" y="784"/>
                    <a:pt x="2549" y="784"/>
                  </a:cubicBezTo>
                  <a:cubicBezTo>
                    <a:pt x="2551" y="784"/>
                    <a:pt x="2551" y="784"/>
                    <a:pt x="2551" y="784"/>
                  </a:cubicBezTo>
                  <a:cubicBezTo>
                    <a:pt x="2550" y="779"/>
                    <a:pt x="2550" y="777"/>
                    <a:pt x="2550" y="777"/>
                  </a:cubicBezTo>
                  <a:cubicBezTo>
                    <a:pt x="2550" y="777"/>
                    <a:pt x="2550" y="781"/>
                    <a:pt x="2551" y="785"/>
                  </a:cubicBezTo>
                  <a:cubicBezTo>
                    <a:pt x="2551" y="788"/>
                    <a:pt x="2552" y="792"/>
                    <a:pt x="2552" y="792"/>
                  </a:cubicBezTo>
                  <a:cubicBezTo>
                    <a:pt x="2552" y="792"/>
                    <a:pt x="2550" y="775"/>
                    <a:pt x="2541" y="707"/>
                  </a:cubicBezTo>
                  <a:moveTo>
                    <a:pt x="2518" y="673"/>
                  </a:moveTo>
                  <a:cubicBezTo>
                    <a:pt x="2506" y="677"/>
                    <a:pt x="2506" y="677"/>
                    <a:pt x="2506" y="677"/>
                  </a:cubicBezTo>
                  <a:cubicBezTo>
                    <a:pt x="2494" y="682"/>
                    <a:pt x="2482" y="687"/>
                    <a:pt x="2470" y="692"/>
                  </a:cubicBezTo>
                  <a:cubicBezTo>
                    <a:pt x="2445" y="701"/>
                    <a:pt x="2419" y="710"/>
                    <a:pt x="2393" y="720"/>
                  </a:cubicBezTo>
                  <a:cubicBezTo>
                    <a:pt x="2340" y="738"/>
                    <a:pt x="2284" y="757"/>
                    <a:pt x="2226" y="776"/>
                  </a:cubicBezTo>
                  <a:cubicBezTo>
                    <a:pt x="2149" y="800"/>
                    <a:pt x="2069" y="825"/>
                    <a:pt x="1986" y="850"/>
                  </a:cubicBezTo>
                  <a:cubicBezTo>
                    <a:pt x="2121" y="832"/>
                    <a:pt x="2256" y="819"/>
                    <a:pt x="2389" y="819"/>
                  </a:cubicBezTo>
                  <a:cubicBezTo>
                    <a:pt x="2437" y="819"/>
                    <a:pt x="2485" y="821"/>
                    <a:pt x="2533" y="825"/>
                  </a:cubicBezTo>
                  <a:cubicBezTo>
                    <a:pt x="2537" y="825"/>
                    <a:pt x="2537" y="825"/>
                    <a:pt x="2537" y="825"/>
                  </a:cubicBezTo>
                  <a:cubicBezTo>
                    <a:pt x="2536" y="813"/>
                    <a:pt x="2534" y="799"/>
                    <a:pt x="2532" y="783"/>
                  </a:cubicBezTo>
                  <a:cubicBezTo>
                    <a:pt x="2481" y="778"/>
                    <a:pt x="2429" y="776"/>
                    <a:pt x="2377" y="776"/>
                  </a:cubicBezTo>
                  <a:cubicBezTo>
                    <a:pt x="2360" y="776"/>
                    <a:pt x="2343" y="776"/>
                    <a:pt x="2325" y="777"/>
                  </a:cubicBezTo>
                  <a:cubicBezTo>
                    <a:pt x="2361" y="766"/>
                    <a:pt x="2395" y="755"/>
                    <a:pt x="2430" y="744"/>
                  </a:cubicBezTo>
                  <a:cubicBezTo>
                    <a:pt x="2487" y="726"/>
                    <a:pt x="2487" y="726"/>
                    <a:pt x="2487" y="726"/>
                  </a:cubicBezTo>
                  <a:cubicBezTo>
                    <a:pt x="2515" y="716"/>
                    <a:pt x="2515" y="716"/>
                    <a:pt x="2515" y="716"/>
                  </a:cubicBezTo>
                  <a:cubicBezTo>
                    <a:pt x="2523" y="714"/>
                    <a:pt x="2523" y="714"/>
                    <a:pt x="2523" y="714"/>
                  </a:cubicBezTo>
                  <a:cubicBezTo>
                    <a:pt x="2522" y="701"/>
                    <a:pt x="2520" y="687"/>
                    <a:pt x="2518" y="673"/>
                  </a:cubicBezTo>
                  <a:moveTo>
                    <a:pt x="2521" y="649"/>
                  </a:moveTo>
                  <a:cubicBezTo>
                    <a:pt x="2520" y="649"/>
                    <a:pt x="2520" y="649"/>
                    <a:pt x="2520" y="649"/>
                  </a:cubicBezTo>
                  <a:cubicBezTo>
                    <a:pt x="2516" y="650"/>
                    <a:pt x="2516" y="650"/>
                    <a:pt x="2516" y="650"/>
                  </a:cubicBezTo>
                  <a:cubicBezTo>
                    <a:pt x="2515" y="650"/>
                    <a:pt x="2515" y="650"/>
                    <a:pt x="2515" y="650"/>
                  </a:cubicBezTo>
                  <a:cubicBezTo>
                    <a:pt x="2516" y="658"/>
                    <a:pt x="2517" y="665"/>
                    <a:pt x="2518" y="673"/>
                  </a:cubicBezTo>
                  <a:cubicBezTo>
                    <a:pt x="2523" y="671"/>
                    <a:pt x="2523" y="671"/>
                    <a:pt x="2523" y="671"/>
                  </a:cubicBezTo>
                  <a:cubicBezTo>
                    <a:pt x="2522" y="663"/>
                    <a:pt x="2521" y="656"/>
                    <a:pt x="2521" y="649"/>
                  </a:cubicBezTo>
                  <a:moveTo>
                    <a:pt x="1688" y="640"/>
                  </a:moveTo>
                  <a:cubicBezTo>
                    <a:pt x="1688" y="640"/>
                    <a:pt x="1688" y="643"/>
                    <a:pt x="1689" y="651"/>
                  </a:cubicBezTo>
                  <a:cubicBezTo>
                    <a:pt x="1689" y="651"/>
                    <a:pt x="1689" y="651"/>
                    <a:pt x="1689" y="651"/>
                  </a:cubicBezTo>
                  <a:cubicBezTo>
                    <a:pt x="1688" y="651"/>
                    <a:pt x="1688" y="651"/>
                    <a:pt x="1688" y="651"/>
                  </a:cubicBezTo>
                  <a:cubicBezTo>
                    <a:pt x="1687" y="651"/>
                    <a:pt x="1687" y="651"/>
                    <a:pt x="1687" y="651"/>
                  </a:cubicBezTo>
                  <a:cubicBezTo>
                    <a:pt x="1684" y="652"/>
                    <a:pt x="1684" y="652"/>
                    <a:pt x="1684" y="652"/>
                  </a:cubicBezTo>
                  <a:cubicBezTo>
                    <a:pt x="1683" y="652"/>
                    <a:pt x="1683" y="652"/>
                    <a:pt x="1683" y="652"/>
                  </a:cubicBezTo>
                  <a:cubicBezTo>
                    <a:pt x="1685" y="670"/>
                    <a:pt x="1687" y="685"/>
                    <a:pt x="1689" y="697"/>
                  </a:cubicBezTo>
                  <a:cubicBezTo>
                    <a:pt x="1695" y="697"/>
                    <a:pt x="1695" y="697"/>
                    <a:pt x="1695" y="697"/>
                  </a:cubicBezTo>
                  <a:cubicBezTo>
                    <a:pt x="1696" y="697"/>
                    <a:pt x="1696" y="697"/>
                    <a:pt x="1696" y="697"/>
                  </a:cubicBezTo>
                  <a:cubicBezTo>
                    <a:pt x="1696" y="698"/>
                    <a:pt x="1696" y="698"/>
                    <a:pt x="1696" y="698"/>
                  </a:cubicBezTo>
                  <a:cubicBezTo>
                    <a:pt x="1696" y="698"/>
                    <a:pt x="1694" y="684"/>
                    <a:pt x="1692" y="669"/>
                  </a:cubicBezTo>
                  <a:cubicBezTo>
                    <a:pt x="1690" y="655"/>
                    <a:pt x="1688" y="640"/>
                    <a:pt x="1688" y="640"/>
                  </a:cubicBezTo>
                  <a:moveTo>
                    <a:pt x="1669" y="608"/>
                  </a:moveTo>
                  <a:cubicBezTo>
                    <a:pt x="1650" y="613"/>
                    <a:pt x="1650" y="613"/>
                    <a:pt x="1650" y="613"/>
                  </a:cubicBezTo>
                  <a:cubicBezTo>
                    <a:pt x="1635" y="617"/>
                    <a:pt x="1620" y="621"/>
                    <a:pt x="1604" y="625"/>
                  </a:cubicBezTo>
                  <a:cubicBezTo>
                    <a:pt x="1574" y="632"/>
                    <a:pt x="1544" y="640"/>
                    <a:pt x="1513" y="647"/>
                  </a:cubicBezTo>
                  <a:cubicBezTo>
                    <a:pt x="1452" y="662"/>
                    <a:pt x="1390" y="676"/>
                    <a:pt x="1328" y="691"/>
                  </a:cubicBezTo>
                  <a:cubicBezTo>
                    <a:pt x="1243" y="711"/>
                    <a:pt x="1158" y="733"/>
                    <a:pt x="1073" y="759"/>
                  </a:cubicBezTo>
                  <a:cubicBezTo>
                    <a:pt x="1147" y="759"/>
                    <a:pt x="1221" y="756"/>
                    <a:pt x="1297" y="753"/>
                  </a:cubicBezTo>
                  <a:cubicBezTo>
                    <a:pt x="1407" y="749"/>
                    <a:pt x="1515" y="744"/>
                    <a:pt x="1622" y="744"/>
                  </a:cubicBezTo>
                  <a:cubicBezTo>
                    <a:pt x="1640" y="744"/>
                    <a:pt x="1658" y="744"/>
                    <a:pt x="1676" y="744"/>
                  </a:cubicBezTo>
                  <a:cubicBezTo>
                    <a:pt x="1687" y="744"/>
                    <a:pt x="1687" y="744"/>
                    <a:pt x="1687" y="744"/>
                  </a:cubicBezTo>
                  <a:cubicBezTo>
                    <a:pt x="1685" y="730"/>
                    <a:pt x="1683" y="716"/>
                    <a:pt x="1681" y="701"/>
                  </a:cubicBezTo>
                  <a:cubicBezTo>
                    <a:pt x="1681" y="700"/>
                    <a:pt x="1681" y="698"/>
                    <a:pt x="1681" y="697"/>
                  </a:cubicBezTo>
                  <a:cubicBezTo>
                    <a:pt x="1661" y="697"/>
                    <a:pt x="1661" y="697"/>
                    <a:pt x="1661" y="697"/>
                  </a:cubicBezTo>
                  <a:cubicBezTo>
                    <a:pt x="1641" y="696"/>
                    <a:pt x="1620" y="696"/>
                    <a:pt x="1599" y="696"/>
                  </a:cubicBezTo>
                  <a:cubicBezTo>
                    <a:pt x="1588" y="696"/>
                    <a:pt x="1577" y="696"/>
                    <a:pt x="1566" y="696"/>
                  </a:cubicBezTo>
                  <a:cubicBezTo>
                    <a:pt x="1540" y="697"/>
                    <a:pt x="1514" y="697"/>
                    <a:pt x="1489" y="698"/>
                  </a:cubicBezTo>
                  <a:cubicBezTo>
                    <a:pt x="1537" y="688"/>
                    <a:pt x="1585" y="677"/>
                    <a:pt x="1635" y="665"/>
                  </a:cubicBezTo>
                  <a:cubicBezTo>
                    <a:pt x="1675" y="654"/>
                    <a:pt x="1675" y="654"/>
                    <a:pt x="1675" y="654"/>
                  </a:cubicBezTo>
                  <a:cubicBezTo>
                    <a:pt x="1673" y="638"/>
                    <a:pt x="1671" y="622"/>
                    <a:pt x="1669" y="608"/>
                  </a:cubicBezTo>
                  <a:moveTo>
                    <a:pt x="1671" y="586"/>
                  </a:moveTo>
                  <a:cubicBezTo>
                    <a:pt x="1671" y="586"/>
                    <a:pt x="1671" y="587"/>
                    <a:pt x="1671" y="589"/>
                  </a:cubicBezTo>
                  <a:cubicBezTo>
                    <a:pt x="1671" y="589"/>
                    <a:pt x="1671" y="589"/>
                    <a:pt x="1671" y="589"/>
                  </a:cubicBezTo>
                  <a:cubicBezTo>
                    <a:pt x="1670" y="589"/>
                    <a:pt x="1670" y="589"/>
                    <a:pt x="1670" y="589"/>
                  </a:cubicBezTo>
                  <a:cubicBezTo>
                    <a:pt x="1667" y="590"/>
                    <a:pt x="1667" y="590"/>
                    <a:pt x="1667" y="590"/>
                  </a:cubicBezTo>
                  <a:cubicBezTo>
                    <a:pt x="1666" y="590"/>
                    <a:pt x="1666" y="590"/>
                    <a:pt x="1666" y="590"/>
                  </a:cubicBezTo>
                  <a:cubicBezTo>
                    <a:pt x="1667" y="595"/>
                    <a:pt x="1668" y="601"/>
                    <a:pt x="1669" y="608"/>
                  </a:cubicBezTo>
                  <a:cubicBezTo>
                    <a:pt x="1672" y="607"/>
                    <a:pt x="1672" y="607"/>
                    <a:pt x="1672" y="607"/>
                  </a:cubicBezTo>
                  <a:cubicBezTo>
                    <a:pt x="1674" y="606"/>
                    <a:pt x="1674" y="606"/>
                    <a:pt x="1674" y="606"/>
                  </a:cubicBezTo>
                  <a:cubicBezTo>
                    <a:pt x="1672" y="594"/>
                    <a:pt x="1671" y="586"/>
                    <a:pt x="1671" y="586"/>
                  </a:cubicBezTo>
                  <a:moveTo>
                    <a:pt x="1436" y="402"/>
                  </a:moveTo>
                  <a:cubicBezTo>
                    <a:pt x="1347" y="426"/>
                    <a:pt x="1253" y="453"/>
                    <a:pt x="1153" y="488"/>
                  </a:cubicBezTo>
                  <a:cubicBezTo>
                    <a:pt x="1086" y="511"/>
                    <a:pt x="1022" y="536"/>
                    <a:pt x="960" y="563"/>
                  </a:cubicBezTo>
                  <a:cubicBezTo>
                    <a:pt x="929" y="577"/>
                    <a:pt x="898" y="591"/>
                    <a:pt x="867" y="606"/>
                  </a:cubicBezTo>
                  <a:cubicBezTo>
                    <a:pt x="822" y="629"/>
                    <a:pt x="822" y="629"/>
                    <a:pt x="822" y="629"/>
                  </a:cubicBezTo>
                  <a:cubicBezTo>
                    <a:pt x="816" y="631"/>
                    <a:pt x="816" y="631"/>
                    <a:pt x="816" y="631"/>
                  </a:cubicBezTo>
                  <a:cubicBezTo>
                    <a:pt x="816" y="632"/>
                    <a:pt x="816" y="632"/>
                    <a:pt x="816" y="632"/>
                  </a:cubicBezTo>
                  <a:cubicBezTo>
                    <a:pt x="816" y="632"/>
                    <a:pt x="816" y="632"/>
                    <a:pt x="816" y="632"/>
                  </a:cubicBezTo>
                  <a:cubicBezTo>
                    <a:pt x="815" y="630"/>
                    <a:pt x="815" y="630"/>
                    <a:pt x="815" y="630"/>
                  </a:cubicBezTo>
                  <a:cubicBezTo>
                    <a:pt x="815" y="630"/>
                    <a:pt x="823" y="666"/>
                    <a:pt x="830" y="703"/>
                  </a:cubicBezTo>
                  <a:cubicBezTo>
                    <a:pt x="835" y="726"/>
                    <a:pt x="840" y="749"/>
                    <a:pt x="843" y="763"/>
                  </a:cubicBezTo>
                  <a:cubicBezTo>
                    <a:pt x="843" y="763"/>
                    <a:pt x="843" y="763"/>
                    <a:pt x="843" y="763"/>
                  </a:cubicBezTo>
                  <a:cubicBezTo>
                    <a:pt x="842" y="760"/>
                    <a:pt x="841" y="755"/>
                    <a:pt x="840" y="750"/>
                  </a:cubicBezTo>
                  <a:cubicBezTo>
                    <a:pt x="841" y="750"/>
                    <a:pt x="841" y="750"/>
                    <a:pt x="841" y="750"/>
                  </a:cubicBezTo>
                  <a:cubicBezTo>
                    <a:pt x="843" y="750"/>
                    <a:pt x="843" y="750"/>
                    <a:pt x="843" y="750"/>
                  </a:cubicBezTo>
                  <a:cubicBezTo>
                    <a:pt x="846" y="751"/>
                    <a:pt x="846" y="751"/>
                    <a:pt x="846" y="751"/>
                  </a:cubicBezTo>
                  <a:cubicBezTo>
                    <a:pt x="859" y="752"/>
                    <a:pt x="859" y="752"/>
                    <a:pt x="859" y="752"/>
                  </a:cubicBezTo>
                  <a:cubicBezTo>
                    <a:pt x="884" y="754"/>
                    <a:pt x="884" y="754"/>
                    <a:pt x="884" y="754"/>
                  </a:cubicBezTo>
                  <a:cubicBezTo>
                    <a:pt x="892" y="754"/>
                    <a:pt x="900" y="755"/>
                    <a:pt x="908" y="755"/>
                  </a:cubicBezTo>
                  <a:cubicBezTo>
                    <a:pt x="947" y="740"/>
                    <a:pt x="986" y="727"/>
                    <a:pt x="1026" y="714"/>
                  </a:cubicBezTo>
                  <a:cubicBezTo>
                    <a:pt x="1004" y="714"/>
                    <a:pt x="983" y="714"/>
                    <a:pt x="962" y="713"/>
                  </a:cubicBezTo>
                  <a:cubicBezTo>
                    <a:pt x="942" y="713"/>
                    <a:pt x="922" y="712"/>
                    <a:pt x="901" y="711"/>
                  </a:cubicBezTo>
                  <a:cubicBezTo>
                    <a:pt x="891" y="711"/>
                    <a:pt x="881" y="710"/>
                    <a:pt x="871" y="710"/>
                  </a:cubicBezTo>
                  <a:cubicBezTo>
                    <a:pt x="856" y="709"/>
                    <a:pt x="856" y="709"/>
                    <a:pt x="856" y="709"/>
                  </a:cubicBezTo>
                  <a:cubicBezTo>
                    <a:pt x="849" y="708"/>
                    <a:pt x="849" y="708"/>
                    <a:pt x="849" y="708"/>
                  </a:cubicBezTo>
                  <a:cubicBezTo>
                    <a:pt x="845" y="708"/>
                    <a:pt x="845" y="708"/>
                    <a:pt x="845" y="708"/>
                  </a:cubicBezTo>
                  <a:cubicBezTo>
                    <a:pt x="844" y="708"/>
                    <a:pt x="844" y="708"/>
                    <a:pt x="844" y="708"/>
                  </a:cubicBezTo>
                  <a:cubicBezTo>
                    <a:pt x="844" y="708"/>
                    <a:pt x="844" y="708"/>
                    <a:pt x="844" y="708"/>
                  </a:cubicBezTo>
                  <a:cubicBezTo>
                    <a:pt x="837" y="674"/>
                    <a:pt x="835" y="666"/>
                    <a:pt x="835" y="666"/>
                  </a:cubicBezTo>
                  <a:cubicBezTo>
                    <a:pt x="835" y="666"/>
                    <a:pt x="835" y="667"/>
                    <a:pt x="836" y="669"/>
                  </a:cubicBezTo>
                  <a:cubicBezTo>
                    <a:pt x="836" y="671"/>
                    <a:pt x="837" y="673"/>
                    <a:pt x="837" y="673"/>
                  </a:cubicBezTo>
                  <a:cubicBezTo>
                    <a:pt x="837" y="673"/>
                    <a:pt x="836" y="672"/>
                    <a:pt x="836" y="669"/>
                  </a:cubicBezTo>
                  <a:cubicBezTo>
                    <a:pt x="838" y="668"/>
                    <a:pt x="838" y="668"/>
                    <a:pt x="838" y="668"/>
                  </a:cubicBezTo>
                  <a:cubicBezTo>
                    <a:pt x="908" y="631"/>
                    <a:pt x="980" y="598"/>
                    <a:pt x="1053" y="567"/>
                  </a:cubicBezTo>
                  <a:cubicBezTo>
                    <a:pt x="1197" y="507"/>
                    <a:pt x="1342" y="461"/>
                    <a:pt x="1482" y="422"/>
                  </a:cubicBezTo>
                  <a:cubicBezTo>
                    <a:pt x="1497" y="418"/>
                    <a:pt x="1513" y="413"/>
                    <a:pt x="1529" y="409"/>
                  </a:cubicBezTo>
                  <a:cubicBezTo>
                    <a:pt x="1498" y="407"/>
                    <a:pt x="1467" y="404"/>
                    <a:pt x="1436" y="402"/>
                  </a:cubicBezTo>
                  <a:moveTo>
                    <a:pt x="1810" y="384"/>
                  </a:moveTo>
                  <a:cubicBezTo>
                    <a:pt x="1810" y="389"/>
                    <a:pt x="1811" y="394"/>
                    <a:pt x="1811" y="399"/>
                  </a:cubicBezTo>
                  <a:cubicBezTo>
                    <a:pt x="1813" y="399"/>
                    <a:pt x="1813" y="399"/>
                    <a:pt x="1813" y="399"/>
                  </a:cubicBezTo>
                  <a:cubicBezTo>
                    <a:pt x="1816" y="399"/>
                    <a:pt x="1816" y="399"/>
                    <a:pt x="1816" y="399"/>
                  </a:cubicBezTo>
                  <a:cubicBezTo>
                    <a:pt x="1817" y="399"/>
                    <a:pt x="1817" y="399"/>
                    <a:pt x="1817" y="399"/>
                  </a:cubicBezTo>
                  <a:cubicBezTo>
                    <a:pt x="1817" y="400"/>
                    <a:pt x="1817" y="401"/>
                    <a:pt x="1817" y="401"/>
                  </a:cubicBezTo>
                  <a:cubicBezTo>
                    <a:pt x="1817" y="401"/>
                    <a:pt x="1817" y="394"/>
                    <a:pt x="1816" y="385"/>
                  </a:cubicBezTo>
                  <a:cubicBezTo>
                    <a:pt x="1813" y="384"/>
                    <a:pt x="1813" y="384"/>
                    <a:pt x="1813" y="384"/>
                  </a:cubicBezTo>
                  <a:cubicBezTo>
                    <a:pt x="1812" y="384"/>
                    <a:pt x="1811" y="384"/>
                    <a:pt x="1810" y="384"/>
                  </a:cubicBezTo>
                  <a:moveTo>
                    <a:pt x="1816" y="329"/>
                  </a:moveTo>
                  <a:cubicBezTo>
                    <a:pt x="1816" y="329"/>
                    <a:pt x="1816" y="331"/>
                    <a:pt x="1817" y="335"/>
                  </a:cubicBezTo>
                  <a:cubicBezTo>
                    <a:pt x="1814" y="336"/>
                    <a:pt x="1814" y="336"/>
                    <a:pt x="1814" y="336"/>
                  </a:cubicBezTo>
                  <a:cubicBezTo>
                    <a:pt x="1813" y="336"/>
                    <a:pt x="1813" y="336"/>
                    <a:pt x="1813" y="336"/>
                  </a:cubicBezTo>
                  <a:cubicBezTo>
                    <a:pt x="1814" y="342"/>
                    <a:pt x="1814" y="349"/>
                    <a:pt x="1815" y="356"/>
                  </a:cubicBezTo>
                  <a:cubicBezTo>
                    <a:pt x="1815" y="357"/>
                    <a:pt x="1815" y="359"/>
                    <a:pt x="1816" y="361"/>
                  </a:cubicBezTo>
                  <a:cubicBezTo>
                    <a:pt x="1817" y="361"/>
                    <a:pt x="1817" y="361"/>
                    <a:pt x="1817" y="361"/>
                  </a:cubicBezTo>
                  <a:cubicBezTo>
                    <a:pt x="1818" y="361"/>
                    <a:pt x="1818" y="361"/>
                    <a:pt x="1818" y="361"/>
                  </a:cubicBezTo>
                  <a:cubicBezTo>
                    <a:pt x="1819" y="361"/>
                    <a:pt x="1819" y="361"/>
                    <a:pt x="1819" y="361"/>
                  </a:cubicBezTo>
                  <a:cubicBezTo>
                    <a:pt x="1819" y="361"/>
                    <a:pt x="1819" y="361"/>
                    <a:pt x="1819" y="361"/>
                  </a:cubicBezTo>
                  <a:cubicBezTo>
                    <a:pt x="1820" y="361"/>
                    <a:pt x="1820" y="361"/>
                    <a:pt x="1820" y="361"/>
                  </a:cubicBezTo>
                  <a:cubicBezTo>
                    <a:pt x="1820" y="361"/>
                    <a:pt x="1819" y="353"/>
                    <a:pt x="1818" y="345"/>
                  </a:cubicBezTo>
                  <a:cubicBezTo>
                    <a:pt x="1817" y="337"/>
                    <a:pt x="1816" y="329"/>
                    <a:pt x="1816" y="329"/>
                  </a:cubicBezTo>
                  <a:moveTo>
                    <a:pt x="1803" y="313"/>
                  </a:moveTo>
                  <a:cubicBezTo>
                    <a:pt x="1800" y="314"/>
                    <a:pt x="1800" y="314"/>
                    <a:pt x="1800" y="314"/>
                  </a:cubicBezTo>
                  <a:cubicBezTo>
                    <a:pt x="1785" y="318"/>
                    <a:pt x="1785" y="318"/>
                    <a:pt x="1785" y="318"/>
                  </a:cubicBezTo>
                  <a:cubicBezTo>
                    <a:pt x="1754" y="325"/>
                    <a:pt x="1754" y="325"/>
                    <a:pt x="1754" y="325"/>
                  </a:cubicBezTo>
                  <a:cubicBezTo>
                    <a:pt x="1691" y="340"/>
                    <a:pt x="1691" y="340"/>
                    <a:pt x="1691" y="340"/>
                  </a:cubicBezTo>
                  <a:cubicBezTo>
                    <a:pt x="1658" y="348"/>
                    <a:pt x="1624" y="356"/>
                    <a:pt x="1589" y="364"/>
                  </a:cubicBezTo>
                  <a:cubicBezTo>
                    <a:pt x="1622" y="367"/>
                    <a:pt x="1654" y="369"/>
                    <a:pt x="1685" y="372"/>
                  </a:cubicBezTo>
                  <a:cubicBezTo>
                    <a:pt x="1727" y="376"/>
                    <a:pt x="1769" y="380"/>
                    <a:pt x="1810" y="384"/>
                  </a:cubicBezTo>
                  <a:cubicBezTo>
                    <a:pt x="1809" y="376"/>
                    <a:pt x="1808" y="367"/>
                    <a:pt x="1807" y="360"/>
                  </a:cubicBezTo>
                  <a:cubicBezTo>
                    <a:pt x="1805" y="360"/>
                    <a:pt x="1805" y="360"/>
                    <a:pt x="1805" y="360"/>
                  </a:cubicBezTo>
                  <a:cubicBezTo>
                    <a:pt x="1756" y="356"/>
                    <a:pt x="1756" y="356"/>
                    <a:pt x="1756" y="356"/>
                  </a:cubicBezTo>
                  <a:cubicBezTo>
                    <a:pt x="1751" y="355"/>
                    <a:pt x="1746" y="355"/>
                    <a:pt x="1741" y="354"/>
                  </a:cubicBezTo>
                  <a:cubicBezTo>
                    <a:pt x="1755" y="350"/>
                    <a:pt x="1770" y="347"/>
                    <a:pt x="1784" y="343"/>
                  </a:cubicBezTo>
                  <a:cubicBezTo>
                    <a:pt x="1805" y="338"/>
                    <a:pt x="1805" y="338"/>
                    <a:pt x="1805" y="338"/>
                  </a:cubicBezTo>
                  <a:cubicBezTo>
                    <a:pt x="1804" y="329"/>
                    <a:pt x="1803" y="321"/>
                    <a:pt x="1803" y="313"/>
                  </a:cubicBezTo>
                  <a:moveTo>
                    <a:pt x="1804" y="275"/>
                  </a:moveTo>
                  <a:cubicBezTo>
                    <a:pt x="1804" y="275"/>
                    <a:pt x="1805" y="282"/>
                    <a:pt x="1806" y="298"/>
                  </a:cubicBezTo>
                  <a:cubicBezTo>
                    <a:pt x="1806" y="298"/>
                    <a:pt x="1806" y="298"/>
                    <a:pt x="1806" y="298"/>
                  </a:cubicBezTo>
                  <a:cubicBezTo>
                    <a:pt x="1804" y="299"/>
                    <a:pt x="1804" y="299"/>
                    <a:pt x="1804" y="299"/>
                  </a:cubicBezTo>
                  <a:cubicBezTo>
                    <a:pt x="1801" y="299"/>
                    <a:pt x="1801" y="299"/>
                    <a:pt x="1801" y="299"/>
                  </a:cubicBezTo>
                  <a:cubicBezTo>
                    <a:pt x="1802" y="304"/>
                    <a:pt x="1802" y="308"/>
                    <a:pt x="1803" y="313"/>
                  </a:cubicBezTo>
                  <a:cubicBezTo>
                    <a:pt x="1808" y="312"/>
                    <a:pt x="1808" y="312"/>
                    <a:pt x="1808" y="312"/>
                  </a:cubicBezTo>
                  <a:cubicBezTo>
                    <a:pt x="1808" y="312"/>
                    <a:pt x="1808" y="312"/>
                    <a:pt x="1808" y="312"/>
                  </a:cubicBezTo>
                  <a:cubicBezTo>
                    <a:pt x="1806" y="291"/>
                    <a:pt x="1804" y="275"/>
                    <a:pt x="1804" y="275"/>
                  </a:cubicBezTo>
                  <a:moveTo>
                    <a:pt x="1354" y="97"/>
                  </a:moveTo>
                  <a:cubicBezTo>
                    <a:pt x="1347" y="99"/>
                    <a:pt x="1340" y="102"/>
                    <a:pt x="1332" y="104"/>
                  </a:cubicBezTo>
                  <a:cubicBezTo>
                    <a:pt x="1243" y="131"/>
                    <a:pt x="1148" y="160"/>
                    <a:pt x="1052" y="195"/>
                  </a:cubicBezTo>
                  <a:cubicBezTo>
                    <a:pt x="1005" y="212"/>
                    <a:pt x="956" y="229"/>
                    <a:pt x="909" y="249"/>
                  </a:cubicBezTo>
                  <a:cubicBezTo>
                    <a:pt x="884" y="258"/>
                    <a:pt x="861" y="269"/>
                    <a:pt x="837" y="279"/>
                  </a:cubicBezTo>
                  <a:cubicBezTo>
                    <a:pt x="819" y="287"/>
                    <a:pt x="819" y="287"/>
                    <a:pt x="819" y="287"/>
                  </a:cubicBezTo>
                  <a:cubicBezTo>
                    <a:pt x="811" y="291"/>
                    <a:pt x="811" y="291"/>
                    <a:pt x="811" y="291"/>
                  </a:cubicBezTo>
                  <a:cubicBezTo>
                    <a:pt x="806" y="293"/>
                    <a:pt x="806" y="293"/>
                    <a:pt x="806" y="293"/>
                  </a:cubicBezTo>
                  <a:cubicBezTo>
                    <a:pt x="804" y="294"/>
                    <a:pt x="804" y="294"/>
                    <a:pt x="804" y="294"/>
                  </a:cubicBezTo>
                  <a:cubicBezTo>
                    <a:pt x="804" y="294"/>
                    <a:pt x="804" y="294"/>
                    <a:pt x="804" y="294"/>
                  </a:cubicBezTo>
                  <a:cubicBezTo>
                    <a:pt x="804" y="296"/>
                    <a:pt x="804" y="296"/>
                    <a:pt x="804" y="296"/>
                  </a:cubicBezTo>
                  <a:cubicBezTo>
                    <a:pt x="804" y="296"/>
                    <a:pt x="804" y="295"/>
                    <a:pt x="803" y="294"/>
                  </a:cubicBezTo>
                  <a:cubicBezTo>
                    <a:pt x="803" y="293"/>
                    <a:pt x="803" y="292"/>
                    <a:pt x="803" y="292"/>
                  </a:cubicBezTo>
                  <a:cubicBezTo>
                    <a:pt x="803" y="292"/>
                    <a:pt x="804" y="297"/>
                    <a:pt x="808" y="316"/>
                  </a:cubicBezTo>
                  <a:cubicBezTo>
                    <a:pt x="809" y="316"/>
                    <a:pt x="809" y="316"/>
                    <a:pt x="809" y="316"/>
                  </a:cubicBezTo>
                  <a:cubicBezTo>
                    <a:pt x="810" y="317"/>
                    <a:pt x="810" y="317"/>
                    <a:pt x="810" y="317"/>
                  </a:cubicBezTo>
                  <a:cubicBezTo>
                    <a:pt x="848" y="318"/>
                    <a:pt x="848" y="318"/>
                    <a:pt x="848" y="318"/>
                  </a:cubicBezTo>
                  <a:cubicBezTo>
                    <a:pt x="1053" y="328"/>
                    <a:pt x="1253" y="337"/>
                    <a:pt x="1419" y="351"/>
                  </a:cubicBezTo>
                  <a:cubicBezTo>
                    <a:pt x="1429" y="351"/>
                    <a:pt x="1438" y="352"/>
                    <a:pt x="1447" y="353"/>
                  </a:cubicBezTo>
                  <a:cubicBezTo>
                    <a:pt x="1456" y="350"/>
                    <a:pt x="1465" y="348"/>
                    <a:pt x="1474" y="346"/>
                  </a:cubicBezTo>
                  <a:cubicBezTo>
                    <a:pt x="1490" y="342"/>
                    <a:pt x="1506" y="337"/>
                    <a:pt x="1521" y="334"/>
                  </a:cubicBezTo>
                  <a:cubicBezTo>
                    <a:pt x="1408" y="323"/>
                    <a:pt x="1296" y="313"/>
                    <a:pt x="1174" y="304"/>
                  </a:cubicBezTo>
                  <a:cubicBezTo>
                    <a:pt x="1138" y="301"/>
                    <a:pt x="1101" y="299"/>
                    <a:pt x="1064" y="296"/>
                  </a:cubicBezTo>
                  <a:cubicBezTo>
                    <a:pt x="1012" y="293"/>
                    <a:pt x="959" y="290"/>
                    <a:pt x="902" y="287"/>
                  </a:cubicBezTo>
                  <a:cubicBezTo>
                    <a:pt x="923" y="278"/>
                    <a:pt x="945" y="270"/>
                    <a:pt x="967" y="260"/>
                  </a:cubicBezTo>
                  <a:cubicBezTo>
                    <a:pt x="1030" y="235"/>
                    <a:pt x="1097" y="209"/>
                    <a:pt x="1170" y="182"/>
                  </a:cubicBezTo>
                  <a:cubicBezTo>
                    <a:pt x="1208" y="168"/>
                    <a:pt x="1251" y="153"/>
                    <a:pt x="1296" y="138"/>
                  </a:cubicBezTo>
                  <a:cubicBezTo>
                    <a:pt x="1313" y="132"/>
                    <a:pt x="1330" y="126"/>
                    <a:pt x="1348" y="120"/>
                  </a:cubicBezTo>
                  <a:cubicBezTo>
                    <a:pt x="1396" y="104"/>
                    <a:pt x="1396" y="104"/>
                    <a:pt x="1396" y="104"/>
                  </a:cubicBezTo>
                  <a:cubicBezTo>
                    <a:pt x="1398" y="103"/>
                    <a:pt x="1398" y="103"/>
                    <a:pt x="1398" y="103"/>
                  </a:cubicBezTo>
                  <a:cubicBezTo>
                    <a:pt x="1397" y="103"/>
                    <a:pt x="1397" y="103"/>
                    <a:pt x="1396" y="103"/>
                  </a:cubicBezTo>
                  <a:cubicBezTo>
                    <a:pt x="1382" y="102"/>
                    <a:pt x="1367" y="100"/>
                    <a:pt x="1354" y="97"/>
                  </a:cubicBezTo>
                  <a:moveTo>
                    <a:pt x="1419" y="56"/>
                  </a:moveTo>
                  <a:cubicBezTo>
                    <a:pt x="1419" y="56"/>
                    <a:pt x="1419" y="56"/>
                    <a:pt x="1419" y="57"/>
                  </a:cubicBezTo>
                  <a:cubicBezTo>
                    <a:pt x="1419" y="57"/>
                    <a:pt x="1419" y="57"/>
                    <a:pt x="1419" y="57"/>
                  </a:cubicBezTo>
                  <a:cubicBezTo>
                    <a:pt x="1419" y="57"/>
                    <a:pt x="1419" y="57"/>
                    <a:pt x="1419" y="57"/>
                  </a:cubicBezTo>
                  <a:cubicBezTo>
                    <a:pt x="1419" y="57"/>
                    <a:pt x="1419" y="57"/>
                    <a:pt x="1419" y="57"/>
                  </a:cubicBezTo>
                  <a:cubicBezTo>
                    <a:pt x="1419" y="57"/>
                    <a:pt x="1419" y="57"/>
                    <a:pt x="1419" y="57"/>
                  </a:cubicBezTo>
                  <a:cubicBezTo>
                    <a:pt x="1418" y="57"/>
                    <a:pt x="1418" y="57"/>
                    <a:pt x="1418" y="57"/>
                  </a:cubicBezTo>
                  <a:cubicBezTo>
                    <a:pt x="1417" y="57"/>
                    <a:pt x="1417" y="57"/>
                    <a:pt x="1417" y="57"/>
                  </a:cubicBezTo>
                  <a:cubicBezTo>
                    <a:pt x="1414" y="57"/>
                    <a:pt x="1414" y="57"/>
                    <a:pt x="1414" y="57"/>
                  </a:cubicBezTo>
                  <a:cubicBezTo>
                    <a:pt x="1413" y="57"/>
                    <a:pt x="1413" y="57"/>
                    <a:pt x="1413" y="57"/>
                  </a:cubicBezTo>
                  <a:cubicBezTo>
                    <a:pt x="1413" y="61"/>
                    <a:pt x="1414" y="66"/>
                    <a:pt x="1415" y="71"/>
                  </a:cubicBezTo>
                  <a:cubicBezTo>
                    <a:pt x="1416" y="72"/>
                    <a:pt x="1416" y="73"/>
                    <a:pt x="1416" y="74"/>
                  </a:cubicBezTo>
                  <a:cubicBezTo>
                    <a:pt x="1418" y="75"/>
                    <a:pt x="1419" y="75"/>
                    <a:pt x="1419" y="77"/>
                  </a:cubicBezTo>
                  <a:cubicBezTo>
                    <a:pt x="1417" y="78"/>
                    <a:pt x="1417" y="78"/>
                    <a:pt x="1417" y="78"/>
                  </a:cubicBezTo>
                  <a:cubicBezTo>
                    <a:pt x="1418" y="85"/>
                    <a:pt x="1419" y="91"/>
                    <a:pt x="1420" y="96"/>
                  </a:cubicBezTo>
                  <a:cubicBezTo>
                    <a:pt x="1420" y="96"/>
                    <a:pt x="1420" y="96"/>
                    <a:pt x="1420" y="96"/>
                  </a:cubicBezTo>
                  <a:cubicBezTo>
                    <a:pt x="1426" y="94"/>
                    <a:pt x="1426" y="94"/>
                    <a:pt x="1426" y="94"/>
                  </a:cubicBezTo>
                  <a:cubicBezTo>
                    <a:pt x="1426" y="94"/>
                    <a:pt x="1426" y="95"/>
                    <a:pt x="1427" y="96"/>
                  </a:cubicBezTo>
                  <a:cubicBezTo>
                    <a:pt x="1427" y="100"/>
                    <a:pt x="1428" y="102"/>
                    <a:pt x="1428" y="102"/>
                  </a:cubicBezTo>
                  <a:cubicBezTo>
                    <a:pt x="1428" y="102"/>
                    <a:pt x="1427" y="99"/>
                    <a:pt x="1427" y="96"/>
                  </a:cubicBezTo>
                  <a:cubicBezTo>
                    <a:pt x="1426" y="91"/>
                    <a:pt x="1425" y="85"/>
                    <a:pt x="1424" y="79"/>
                  </a:cubicBezTo>
                  <a:cubicBezTo>
                    <a:pt x="1421" y="68"/>
                    <a:pt x="1419" y="56"/>
                    <a:pt x="1419" y="56"/>
                  </a:cubicBezTo>
                  <a:moveTo>
                    <a:pt x="1117" y="33"/>
                  </a:moveTo>
                  <a:cubicBezTo>
                    <a:pt x="1117" y="34"/>
                    <a:pt x="1117" y="34"/>
                    <a:pt x="1117" y="34"/>
                  </a:cubicBezTo>
                  <a:cubicBezTo>
                    <a:pt x="1117" y="34"/>
                    <a:pt x="1117" y="34"/>
                    <a:pt x="1117" y="34"/>
                  </a:cubicBezTo>
                  <a:cubicBezTo>
                    <a:pt x="1117" y="34"/>
                    <a:pt x="1117" y="34"/>
                    <a:pt x="1117" y="34"/>
                  </a:cubicBezTo>
                  <a:cubicBezTo>
                    <a:pt x="1118" y="34"/>
                    <a:pt x="1118" y="34"/>
                    <a:pt x="1118" y="34"/>
                  </a:cubicBezTo>
                  <a:cubicBezTo>
                    <a:pt x="1119" y="34"/>
                    <a:pt x="1119" y="34"/>
                    <a:pt x="1119" y="34"/>
                  </a:cubicBezTo>
                  <a:cubicBezTo>
                    <a:pt x="1119" y="34"/>
                    <a:pt x="1119" y="34"/>
                    <a:pt x="1119" y="34"/>
                  </a:cubicBezTo>
                  <a:cubicBezTo>
                    <a:pt x="1117" y="33"/>
                    <a:pt x="1117" y="33"/>
                    <a:pt x="1117" y="33"/>
                  </a:cubicBezTo>
                  <a:moveTo>
                    <a:pt x="1116" y="33"/>
                  </a:moveTo>
                  <a:cubicBezTo>
                    <a:pt x="1117" y="37"/>
                    <a:pt x="1117" y="38"/>
                    <a:pt x="1117" y="38"/>
                  </a:cubicBezTo>
                  <a:cubicBezTo>
                    <a:pt x="1117" y="38"/>
                    <a:pt x="1117" y="36"/>
                    <a:pt x="1117" y="34"/>
                  </a:cubicBezTo>
                  <a:cubicBezTo>
                    <a:pt x="1117" y="34"/>
                    <a:pt x="1117" y="34"/>
                    <a:pt x="1117" y="33"/>
                  </a:cubicBezTo>
                  <a:cubicBezTo>
                    <a:pt x="1116" y="33"/>
                    <a:pt x="1116" y="33"/>
                    <a:pt x="1116" y="33"/>
                  </a:cubicBezTo>
                  <a:moveTo>
                    <a:pt x="1195" y="5"/>
                  </a:moveTo>
                  <a:cubicBezTo>
                    <a:pt x="1195" y="5"/>
                    <a:pt x="1195" y="5"/>
                    <a:pt x="1195" y="5"/>
                  </a:cubicBezTo>
                  <a:cubicBezTo>
                    <a:pt x="1186" y="8"/>
                    <a:pt x="1178" y="11"/>
                    <a:pt x="1169" y="14"/>
                  </a:cubicBezTo>
                  <a:cubicBezTo>
                    <a:pt x="1198" y="21"/>
                    <a:pt x="1227" y="30"/>
                    <a:pt x="1256" y="39"/>
                  </a:cubicBezTo>
                  <a:cubicBezTo>
                    <a:pt x="1285" y="49"/>
                    <a:pt x="1315" y="60"/>
                    <a:pt x="1349" y="67"/>
                  </a:cubicBezTo>
                  <a:cubicBezTo>
                    <a:pt x="1386" y="56"/>
                    <a:pt x="1386" y="56"/>
                    <a:pt x="1386" y="56"/>
                  </a:cubicBezTo>
                  <a:cubicBezTo>
                    <a:pt x="1367" y="55"/>
                    <a:pt x="1348" y="51"/>
                    <a:pt x="1329" y="47"/>
                  </a:cubicBezTo>
                  <a:cubicBezTo>
                    <a:pt x="1322" y="46"/>
                    <a:pt x="1315" y="44"/>
                    <a:pt x="1308" y="42"/>
                  </a:cubicBezTo>
                  <a:cubicBezTo>
                    <a:pt x="1265" y="30"/>
                    <a:pt x="1224" y="18"/>
                    <a:pt x="1186" y="9"/>
                  </a:cubicBezTo>
                  <a:cubicBezTo>
                    <a:pt x="1189" y="8"/>
                    <a:pt x="1192" y="6"/>
                    <a:pt x="1195" y="5"/>
                  </a:cubicBezTo>
                  <a:cubicBezTo>
                    <a:pt x="1195" y="5"/>
                    <a:pt x="1195" y="5"/>
                    <a:pt x="1195" y="5"/>
                  </a:cubicBezTo>
                  <a:moveTo>
                    <a:pt x="1114" y="0"/>
                  </a:moveTo>
                  <a:cubicBezTo>
                    <a:pt x="1115" y="0"/>
                    <a:pt x="1115" y="1"/>
                    <a:pt x="1115" y="1"/>
                  </a:cubicBezTo>
                  <a:cubicBezTo>
                    <a:pt x="1115" y="1"/>
                    <a:pt x="1115" y="1"/>
                    <a:pt x="1115" y="1"/>
                  </a:cubicBezTo>
                  <a:cubicBezTo>
                    <a:pt x="1117" y="1"/>
                    <a:pt x="1118" y="1"/>
                    <a:pt x="1120" y="0"/>
                  </a:cubicBezTo>
                  <a:cubicBezTo>
                    <a:pt x="1119" y="0"/>
                    <a:pt x="1119" y="0"/>
                    <a:pt x="1119" y="0"/>
                  </a:cubicBezTo>
                  <a:cubicBezTo>
                    <a:pt x="1115" y="0"/>
                    <a:pt x="1115" y="0"/>
                    <a:pt x="1115" y="0"/>
                  </a:cubicBezTo>
                  <a:cubicBezTo>
                    <a:pt x="1114" y="0"/>
                    <a:pt x="1114" y="0"/>
                    <a:pt x="1114" y="0"/>
                  </a:cubicBezTo>
                </a:path>
              </a:pathLst>
            </a:custGeom>
            <a:solidFill>
              <a:srgbClr val="F4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" name="Freeform 11"/>
            <p:cNvSpPr>
              <a:spLocks noEditPoints="1"/>
            </p:cNvSpPr>
            <p:nvPr/>
          </p:nvSpPr>
          <p:spPr bwMode="auto">
            <a:xfrm>
              <a:off x="2794001" y="4327525"/>
              <a:ext cx="4960938" cy="279400"/>
            </a:xfrm>
            <a:custGeom>
              <a:avLst/>
              <a:gdLst>
                <a:gd name="T0" fmla="*/ 118 w 3175"/>
                <a:gd name="T1" fmla="*/ 173 h 178"/>
                <a:gd name="T2" fmla="*/ 0 w 3175"/>
                <a:gd name="T3" fmla="*/ 178 h 178"/>
                <a:gd name="T4" fmla="*/ 0 w 3175"/>
                <a:gd name="T5" fmla="*/ 178 h 178"/>
                <a:gd name="T6" fmla="*/ 118 w 3175"/>
                <a:gd name="T7" fmla="*/ 173 h 178"/>
                <a:gd name="T8" fmla="*/ 118 w 3175"/>
                <a:gd name="T9" fmla="*/ 173 h 178"/>
                <a:gd name="T10" fmla="*/ 154 w 3175"/>
                <a:gd name="T11" fmla="*/ 172 h 178"/>
                <a:gd name="T12" fmla="*/ 139 w 3175"/>
                <a:gd name="T13" fmla="*/ 172 h 178"/>
                <a:gd name="T14" fmla="*/ 126 w 3175"/>
                <a:gd name="T15" fmla="*/ 173 h 178"/>
                <a:gd name="T16" fmla="*/ 126 w 3175"/>
                <a:gd name="T17" fmla="*/ 173 h 178"/>
                <a:gd name="T18" fmla="*/ 139 w 3175"/>
                <a:gd name="T19" fmla="*/ 172 h 178"/>
                <a:gd name="T20" fmla="*/ 154 w 3175"/>
                <a:gd name="T21" fmla="*/ 172 h 178"/>
                <a:gd name="T22" fmla="*/ 887 w 3175"/>
                <a:gd name="T23" fmla="*/ 130 h 178"/>
                <a:gd name="T24" fmla="*/ 251 w 3175"/>
                <a:gd name="T25" fmla="*/ 167 h 178"/>
                <a:gd name="T26" fmla="*/ 154 w 3175"/>
                <a:gd name="T27" fmla="*/ 172 h 178"/>
                <a:gd name="T28" fmla="*/ 251 w 3175"/>
                <a:gd name="T29" fmla="*/ 167 h 178"/>
                <a:gd name="T30" fmla="*/ 887 w 3175"/>
                <a:gd name="T31" fmla="*/ 130 h 178"/>
                <a:gd name="T32" fmla="*/ 887 w 3175"/>
                <a:gd name="T33" fmla="*/ 130 h 178"/>
                <a:gd name="T34" fmla="*/ 3175 w 3175"/>
                <a:gd name="T35" fmla="*/ 0 h 178"/>
                <a:gd name="T36" fmla="*/ 3173 w 3175"/>
                <a:gd name="T37" fmla="*/ 0 h 178"/>
                <a:gd name="T38" fmla="*/ 2927 w 3175"/>
                <a:gd name="T39" fmla="*/ 7 h 178"/>
                <a:gd name="T40" fmla="*/ 1247 w 3175"/>
                <a:gd name="T41" fmla="*/ 105 h 178"/>
                <a:gd name="T42" fmla="*/ 1247 w 3175"/>
                <a:gd name="T43" fmla="*/ 105 h 178"/>
                <a:gd name="T44" fmla="*/ 1035 w 3175"/>
                <a:gd name="T45" fmla="*/ 120 h 178"/>
                <a:gd name="T46" fmla="*/ 951 w 3175"/>
                <a:gd name="T47" fmla="*/ 126 h 178"/>
                <a:gd name="T48" fmla="*/ 951 w 3175"/>
                <a:gd name="T49" fmla="*/ 126 h 178"/>
                <a:gd name="T50" fmla="*/ 1035 w 3175"/>
                <a:gd name="T51" fmla="*/ 120 h 178"/>
                <a:gd name="T52" fmla="*/ 1247 w 3175"/>
                <a:gd name="T53" fmla="*/ 105 h 178"/>
                <a:gd name="T54" fmla="*/ 1247 w 3175"/>
                <a:gd name="T55" fmla="*/ 105 h 178"/>
                <a:gd name="T56" fmla="*/ 2927 w 3175"/>
                <a:gd name="T57" fmla="*/ 7 h 178"/>
                <a:gd name="T58" fmla="*/ 3173 w 3175"/>
                <a:gd name="T59" fmla="*/ 0 h 178"/>
                <a:gd name="T60" fmla="*/ 3175 w 3175"/>
                <a:gd name="T61" fmla="*/ 0 h 178"/>
                <a:gd name="T62" fmla="*/ 3175 w 3175"/>
                <a:gd name="T63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75" h="178">
                  <a:moveTo>
                    <a:pt x="118" y="173"/>
                  </a:moveTo>
                  <a:cubicBezTo>
                    <a:pt x="78" y="175"/>
                    <a:pt x="39" y="177"/>
                    <a:pt x="0" y="178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39" y="177"/>
                    <a:pt x="78" y="175"/>
                    <a:pt x="118" y="173"/>
                  </a:cubicBezTo>
                  <a:cubicBezTo>
                    <a:pt x="118" y="173"/>
                    <a:pt x="118" y="173"/>
                    <a:pt x="118" y="173"/>
                  </a:cubicBezTo>
                  <a:moveTo>
                    <a:pt x="154" y="172"/>
                  </a:moveTo>
                  <a:cubicBezTo>
                    <a:pt x="149" y="172"/>
                    <a:pt x="144" y="172"/>
                    <a:pt x="139" y="172"/>
                  </a:cubicBezTo>
                  <a:cubicBezTo>
                    <a:pt x="135" y="173"/>
                    <a:pt x="131" y="173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31" y="173"/>
                    <a:pt x="135" y="173"/>
                    <a:pt x="139" y="172"/>
                  </a:cubicBezTo>
                  <a:cubicBezTo>
                    <a:pt x="144" y="172"/>
                    <a:pt x="149" y="172"/>
                    <a:pt x="154" y="172"/>
                  </a:cubicBezTo>
                  <a:moveTo>
                    <a:pt x="887" y="130"/>
                  </a:moveTo>
                  <a:cubicBezTo>
                    <a:pt x="710" y="142"/>
                    <a:pt x="485" y="156"/>
                    <a:pt x="251" y="167"/>
                  </a:cubicBezTo>
                  <a:cubicBezTo>
                    <a:pt x="219" y="169"/>
                    <a:pt x="186" y="170"/>
                    <a:pt x="154" y="172"/>
                  </a:cubicBezTo>
                  <a:cubicBezTo>
                    <a:pt x="186" y="170"/>
                    <a:pt x="219" y="169"/>
                    <a:pt x="251" y="167"/>
                  </a:cubicBezTo>
                  <a:cubicBezTo>
                    <a:pt x="485" y="156"/>
                    <a:pt x="710" y="142"/>
                    <a:pt x="887" y="130"/>
                  </a:cubicBezTo>
                  <a:cubicBezTo>
                    <a:pt x="887" y="130"/>
                    <a:pt x="887" y="130"/>
                    <a:pt x="887" y="130"/>
                  </a:cubicBezTo>
                  <a:moveTo>
                    <a:pt x="3175" y="0"/>
                  </a:moveTo>
                  <a:cubicBezTo>
                    <a:pt x="3174" y="0"/>
                    <a:pt x="3173" y="0"/>
                    <a:pt x="3173" y="0"/>
                  </a:cubicBezTo>
                  <a:cubicBezTo>
                    <a:pt x="3092" y="2"/>
                    <a:pt x="3010" y="4"/>
                    <a:pt x="2927" y="7"/>
                  </a:cubicBezTo>
                  <a:cubicBezTo>
                    <a:pt x="2384" y="27"/>
                    <a:pt x="1813" y="71"/>
                    <a:pt x="1247" y="105"/>
                  </a:cubicBezTo>
                  <a:cubicBezTo>
                    <a:pt x="1247" y="105"/>
                    <a:pt x="1247" y="105"/>
                    <a:pt x="1247" y="105"/>
                  </a:cubicBezTo>
                  <a:cubicBezTo>
                    <a:pt x="1242" y="105"/>
                    <a:pt x="1162" y="111"/>
                    <a:pt x="1035" y="120"/>
                  </a:cubicBezTo>
                  <a:cubicBezTo>
                    <a:pt x="1009" y="122"/>
                    <a:pt x="981" y="124"/>
                    <a:pt x="951" y="126"/>
                  </a:cubicBezTo>
                  <a:cubicBezTo>
                    <a:pt x="951" y="126"/>
                    <a:pt x="951" y="126"/>
                    <a:pt x="951" y="126"/>
                  </a:cubicBezTo>
                  <a:cubicBezTo>
                    <a:pt x="981" y="124"/>
                    <a:pt x="1009" y="122"/>
                    <a:pt x="1035" y="120"/>
                  </a:cubicBezTo>
                  <a:cubicBezTo>
                    <a:pt x="1162" y="111"/>
                    <a:pt x="1242" y="105"/>
                    <a:pt x="1247" y="105"/>
                  </a:cubicBezTo>
                  <a:cubicBezTo>
                    <a:pt x="1247" y="105"/>
                    <a:pt x="1247" y="105"/>
                    <a:pt x="1247" y="105"/>
                  </a:cubicBezTo>
                  <a:cubicBezTo>
                    <a:pt x="1813" y="71"/>
                    <a:pt x="2384" y="27"/>
                    <a:pt x="2927" y="7"/>
                  </a:cubicBezTo>
                  <a:cubicBezTo>
                    <a:pt x="3010" y="4"/>
                    <a:pt x="3092" y="2"/>
                    <a:pt x="3173" y="0"/>
                  </a:cubicBezTo>
                  <a:cubicBezTo>
                    <a:pt x="3173" y="0"/>
                    <a:pt x="3174" y="0"/>
                    <a:pt x="3175" y="0"/>
                  </a:cubicBezTo>
                  <a:cubicBezTo>
                    <a:pt x="3175" y="0"/>
                    <a:pt x="3175" y="0"/>
                    <a:pt x="3175" y="0"/>
                  </a:cubicBezTo>
                </a:path>
              </a:pathLst>
            </a:custGeom>
            <a:solidFill>
              <a:srgbClr val="E1E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" name="Freeform 12"/>
            <p:cNvSpPr>
              <a:spLocks noEditPoints="1"/>
            </p:cNvSpPr>
            <p:nvPr/>
          </p:nvSpPr>
          <p:spPr bwMode="auto">
            <a:xfrm>
              <a:off x="2940051" y="2195513"/>
              <a:ext cx="4814888" cy="2767013"/>
            </a:xfrm>
            <a:custGeom>
              <a:avLst/>
              <a:gdLst>
                <a:gd name="T0" fmla="*/ 3081 w 3081"/>
                <a:gd name="T1" fmla="*/ 1529 h 1770"/>
                <a:gd name="T2" fmla="*/ 2540 w 3081"/>
                <a:gd name="T3" fmla="*/ 1695 h 1770"/>
                <a:gd name="T4" fmla="*/ 18 w 3081"/>
                <a:gd name="T5" fmla="*/ 1379 h 1770"/>
                <a:gd name="T6" fmla="*/ 28 w 3081"/>
                <a:gd name="T7" fmla="*/ 1590 h 1770"/>
                <a:gd name="T8" fmla="*/ 32 w 3081"/>
                <a:gd name="T9" fmla="*/ 1537 h 1770"/>
                <a:gd name="T10" fmla="*/ 0 w 3081"/>
                <a:gd name="T11" fmla="*/ 1265 h 1770"/>
                <a:gd name="T12" fmla="*/ 2543 w 3081"/>
                <a:gd name="T13" fmla="*/ 916 h 1770"/>
                <a:gd name="T14" fmla="*/ 2565 w 3081"/>
                <a:gd name="T15" fmla="*/ 1013 h 1770"/>
                <a:gd name="T16" fmla="*/ 1695 w 3081"/>
                <a:gd name="T17" fmla="*/ 808 h 1770"/>
                <a:gd name="T18" fmla="*/ 1707 w 3081"/>
                <a:gd name="T19" fmla="*/ 946 h 1770"/>
                <a:gd name="T20" fmla="*/ 1716 w 3081"/>
                <a:gd name="T21" fmla="*/ 959 h 1770"/>
                <a:gd name="T22" fmla="*/ 1830 w 3081"/>
                <a:gd name="T23" fmla="*/ 514 h 1770"/>
                <a:gd name="T24" fmla="*/ 1830 w 3081"/>
                <a:gd name="T25" fmla="*/ 586 h 1770"/>
                <a:gd name="T26" fmla="*/ 1836 w 3081"/>
                <a:gd name="T27" fmla="*/ 563 h 1770"/>
                <a:gd name="T28" fmla="*/ 1368 w 3081"/>
                <a:gd name="T29" fmla="*/ 10 h 1770"/>
                <a:gd name="T30" fmla="*/ 1372 w 3081"/>
                <a:gd name="T31" fmla="*/ 10 h 1770"/>
                <a:gd name="T32" fmla="*/ 880 w 3081"/>
                <a:gd name="T33" fmla="*/ 1214 h 1770"/>
                <a:gd name="T34" fmla="*/ 2561 w 3081"/>
                <a:gd name="T35" fmla="*/ 1058 h 1770"/>
                <a:gd name="T36" fmla="*/ 1421 w 3081"/>
                <a:gd name="T37" fmla="*/ 49 h 1770"/>
                <a:gd name="T38" fmla="*/ 1214 w 3081"/>
                <a:gd name="T39" fmla="*/ 179 h 1770"/>
                <a:gd name="T40" fmla="*/ 1131 w 3081"/>
                <a:gd name="T41" fmla="*/ 204 h 1770"/>
                <a:gd name="T42" fmla="*/ 1136 w 3081"/>
                <a:gd name="T43" fmla="*/ 235 h 1770"/>
                <a:gd name="T44" fmla="*/ 829 w 3081"/>
                <a:gd name="T45" fmla="*/ 447 h 1770"/>
                <a:gd name="T46" fmla="*/ 827 w 3081"/>
                <a:gd name="T47" fmla="*/ 562 h 1770"/>
                <a:gd name="T48" fmla="*/ 1191 w 3081"/>
                <a:gd name="T49" fmla="*/ 586 h 1770"/>
                <a:gd name="T50" fmla="*/ 805 w 3081"/>
                <a:gd name="T51" fmla="*/ 747 h 1770"/>
                <a:gd name="T52" fmla="*/ 775 w 3081"/>
                <a:gd name="T53" fmla="*/ 958 h 1770"/>
                <a:gd name="T54" fmla="*/ 34 w 3081"/>
                <a:gd name="T55" fmla="*/ 1374 h 1770"/>
                <a:gd name="T56" fmla="*/ 34 w 3081"/>
                <a:gd name="T57" fmla="*/ 1413 h 1770"/>
                <a:gd name="T58" fmla="*/ 855 w 3081"/>
                <a:gd name="T59" fmla="*/ 1273 h 1770"/>
                <a:gd name="T60" fmla="*/ 876 w 3081"/>
                <a:gd name="T61" fmla="*/ 1444 h 1770"/>
                <a:gd name="T62" fmla="*/ 470 w 3081"/>
                <a:gd name="T63" fmla="*/ 1725 h 1770"/>
                <a:gd name="T64" fmla="*/ 471 w 3081"/>
                <a:gd name="T65" fmla="*/ 1736 h 1770"/>
                <a:gd name="T66" fmla="*/ 596 w 3081"/>
                <a:gd name="T67" fmla="*/ 1660 h 1770"/>
                <a:gd name="T68" fmla="*/ 2176 w 3081"/>
                <a:gd name="T69" fmla="*/ 1094 h 1770"/>
                <a:gd name="T70" fmla="*/ 2567 w 3081"/>
                <a:gd name="T71" fmla="*/ 1066 h 1770"/>
                <a:gd name="T72" fmla="*/ 2409 w 3081"/>
                <a:gd name="T73" fmla="*/ 1021 h 1770"/>
                <a:gd name="T74" fmla="*/ 2535 w 3081"/>
                <a:gd name="T75" fmla="*/ 852 h 1770"/>
                <a:gd name="T76" fmla="*/ 2483 w 3081"/>
                <a:gd name="T77" fmla="*/ 845 h 1770"/>
                <a:gd name="T78" fmla="*/ 1035 w 3081"/>
                <a:gd name="T79" fmla="*/ 1149 h 1770"/>
                <a:gd name="T80" fmla="*/ 816 w 3081"/>
                <a:gd name="T81" fmla="*/ 1067 h 1770"/>
                <a:gd name="T82" fmla="*/ 1619 w 3081"/>
                <a:gd name="T83" fmla="*/ 999 h 1770"/>
                <a:gd name="T84" fmla="*/ 1696 w 3081"/>
                <a:gd name="T85" fmla="*/ 946 h 1770"/>
                <a:gd name="T86" fmla="*/ 1670 w 3081"/>
                <a:gd name="T87" fmla="*/ 815 h 1770"/>
                <a:gd name="T88" fmla="*/ 1661 w 3081"/>
                <a:gd name="T89" fmla="*/ 762 h 1770"/>
                <a:gd name="T90" fmla="*/ 928 w 3081"/>
                <a:gd name="T91" fmla="*/ 957 h 1770"/>
                <a:gd name="T92" fmla="*/ 863 w 3081"/>
                <a:gd name="T93" fmla="*/ 965 h 1770"/>
                <a:gd name="T94" fmla="*/ 836 w 3081"/>
                <a:gd name="T95" fmla="*/ 833 h 1770"/>
                <a:gd name="T96" fmla="*/ 1673 w 3081"/>
                <a:gd name="T97" fmla="*/ 621 h 1770"/>
                <a:gd name="T98" fmla="*/ 1830 w 3081"/>
                <a:gd name="T99" fmla="*/ 586 h 1770"/>
                <a:gd name="T100" fmla="*/ 1823 w 3081"/>
                <a:gd name="T101" fmla="*/ 515 h 1770"/>
                <a:gd name="T102" fmla="*/ 1811 w 3081"/>
                <a:gd name="T103" fmla="*/ 469 h 1770"/>
                <a:gd name="T104" fmla="*/ 1439 w 3081"/>
                <a:gd name="T105" fmla="*/ 553 h 1770"/>
                <a:gd name="T106" fmla="*/ 824 w 3081"/>
                <a:gd name="T107" fmla="*/ 498 h 1770"/>
                <a:gd name="T108" fmla="*/ 929 w 3081"/>
                <a:gd name="T109" fmla="*/ 451 h 1770"/>
                <a:gd name="T110" fmla="*/ 1429 w 3081"/>
                <a:gd name="T111" fmla="*/ 306 h 1770"/>
                <a:gd name="T112" fmla="*/ 1440 w 3081"/>
                <a:gd name="T113" fmla="*/ 300 h 1770"/>
                <a:gd name="T114" fmla="*/ 1432 w 3081"/>
                <a:gd name="T115" fmla="*/ 257 h 1770"/>
                <a:gd name="T116" fmla="*/ 1276 w 3081"/>
                <a:gd name="T117" fmla="*/ 241 h 1770"/>
                <a:gd name="T118" fmla="*/ 1396 w 3081"/>
                <a:gd name="T119" fmla="*/ 127 h 1770"/>
                <a:gd name="T120" fmla="*/ 1404 w 3081"/>
                <a:gd name="T121" fmla="*/ 122 h 1770"/>
                <a:gd name="T122" fmla="*/ 1371 w 3081"/>
                <a:gd name="T123" fmla="*/ 1 h 1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1" h="1770">
                  <a:moveTo>
                    <a:pt x="3069" y="1682"/>
                  </a:moveTo>
                  <a:cubicBezTo>
                    <a:pt x="3068" y="1682"/>
                    <a:pt x="3070" y="1707"/>
                    <a:pt x="3072" y="1767"/>
                  </a:cubicBezTo>
                  <a:cubicBezTo>
                    <a:pt x="3072" y="1768"/>
                    <a:pt x="3072" y="1769"/>
                    <a:pt x="3072" y="1770"/>
                  </a:cubicBezTo>
                  <a:cubicBezTo>
                    <a:pt x="3073" y="1770"/>
                    <a:pt x="3073" y="1770"/>
                    <a:pt x="3073" y="1770"/>
                  </a:cubicBezTo>
                  <a:cubicBezTo>
                    <a:pt x="3072" y="1769"/>
                    <a:pt x="3072" y="1768"/>
                    <a:pt x="3072" y="1768"/>
                  </a:cubicBezTo>
                  <a:cubicBezTo>
                    <a:pt x="3070" y="1716"/>
                    <a:pt x="3069" y="1682"/>
                    <a:pt x="3069" y="1682"/>
                  </a:cubicBezTo>
                  <a:moveTo>
                    <a:pt x="3081" y="1529"/>
                  </a:moveTo>
                  <a:cubicBezTo>
                    <a:pt x="3040" y="1539"/>
                    <a:pt x="3040" y="1539"/>
                    <a:pt x="3040" y="1539"/>
                  </a:cubicBezTo>
                  <a:cubicBezTo>
                    <a:pt x="2957" y="1560"/>
                    <a:pt x="2875" y="1579"/>
                    <a:pt x="2795" y="1598"/>
                  </a:cubicBezTo>
                  <a:cubicBezTo>
                    <a:pt x="2634" y="1634"/>
                    <a:pt x="2478" y="1666"/>
                    <a:pt x="2325" y="1694"/>
                  </a:cubicBezTo>
                  <a:cubicBezTo>
                    <a:pt x="2165" y="1723"/>
                    <a:pt x="2008" y="1748"/>
                    <a:pt x="1853" y="1770"/>
                  </a:cubicBezTo>
                  <a:cubicBezTo>
                    <a:pt x="2157" y="1770"/>
                    <a:pt x="2157" y="1770"/>
                    <a:pt x="2157" y="1770"/>
                  </a:cubicBezTo>
                  <a:cubicBezTo>
                    <a:pt x="2218" y="1759"/>
                    <a:pt x="2279" y="1748"/>
                    <a:pt x="2340" y="1736"/>
                  </a:cubicBezTo>
                  <a:cubicBezTo>
                    <a:pt x="2407" y="1723"/>
                    <a:pt x="2473" y="1709"/>
                    <a:pt x="2540" y="1695"/>
                  </a:cubicBezTo>
                  <a:cubicBezTo>
                    <a:pt x="2566" y="1690"/>
                    <a:pt x="2592" y="1684"/>
                    <a:pt x="2618" y="1679"/>
                  </a:cubicBezTo>
                  <a:cubicBezTo>
                    <a:pt x="2739" y="1653"/>
                    <a:pt x="2861" y="1624"/>
                    <a:pt x="2983" y="1595"/>
                  </a:cubicBezTo>
                  <a:cubicBezTo>
                    <a:pt x="3075" y="1572"/>
                    <a:pt x="3075" y="1572"/>
                    <a:pt x="3075" y="1572"/>
                  </a:cubicBezTo>
                  <a:cubicBezTo>
                    <a:pt x="3081" y="1570"/>
                    <a:pt x="3081" y="1570"/>
                    <a:pt x="3081" y="1570"/>
                  </a:cubicBezTo>
                  <a:cubicBezTo>
                    <a:pt x="3081" y="1529"/>
                    <a:pt x="3081" y="1529"/>
                    <a:pt x="3081" y="1529"/>
                  </a:cubicBezTo>
                  <a:moveTo>
                    <a:pt x="13" y="1317"/>
                  </a:moveTo>
                  <a:cubicBezTo>
                    <a:pt x="13" y="1317"/>
                    <a:pt x="15" y="1341"/>
                    <a:pt x="18" y="1379"/>
                  </a:cubicBezTo>
                  <a:cubicBezTo>
                    <a:pt x="19" y="1379"/>
                    <a:pt x="19" y="1379"/>
                    <a:pt x="19" y="1379"/>
                  </a:cubicBezTo>
                  <a:cubicBezTo>
                    <a:pt x="15" y="1335"/>
                    <a:pt x="13" y="1317"/>
                    <a:pt x="13" y="1317"/>
                  </a:cubicBezTo>
                  <a:moveTo>
                    <a:pt x="0" y="1265"/>
                  </a:moveTo>
                  <a:cubicBezTo>
                    <a:pt x="0" y="1265"/>
                    <a:pt x="11" y="1394"/>
                    <a:pt x="24" y="1537"/>
                  </a:cubicBezTo>
                  <a:cubicBezTo>
                    <a:pt x="24" y="1537"/>
                    <a:pt x="24" y="1537"/>
                    <a:pt x="24" y="1537"/>
                  </a:cubicBezTo>
                  <a:cubicBezTo>
                    <a:pt x="24" y="1538"/>
                    <a:pt x="24" y="1538"/>
                    <a:pt x="24" y="1538"/>
                  </a:cubicBezTo>
                  <a:cubicBezTo>
                    <a:pt x="25" y="1555"/>
                    <a:pt x="27" y="1572"/>
                    <a:pt x="28" y="1590"/>
                  </a:cubicBezTo>
                  <a:cubicBezTo>
                    <a:pt x="29" y="1602"/>
                    <a:pt x="31" y="1615"/>
                    <a:pt x="32" y="1627"/>
                  </a:cubicBezTo>
                  <a:cubicBezTo>
                    <a:pt x="33" y="1641"/>
                    <a:pt x="34" y="1654"/>
                    <a:pt x="35" y="1667"/>
                  </a:cubicBezTo>
                  <a:cubicBezTo>
                    <a:pt x="38" y="1702"/>
                    <a:pt x="41" y="1736"/>
                    <a:pt x="44" y="1767"/>
                  </a:cubicBezTo>
                  <a:cubicBezTo>
                    <a:pt x="44" y="1768"/>
                    <a:pt x="44" y="1769"/>
                    <a:pt x="44" y="1770"/>
                  </a:cubicBezTo>
                  <a:cubicBezTo>
                    <a:pt x="53" y="1770"/>
                    <a:pt x="53" y="1770"/>
                    <a:pt x="53" y="1770"/>
                  </a:cubicBezTo>
                  <a:cubicBezTo>
                    <a:pt x="49" y="1720"/>
                    <a:pt x="43" y="1658"/>
                    <a:pt x="38" y="1596"/>
                  </a:cubicBezTo>
                  <a:cubicBezTo>
                    <a:pt x="36" y="1576"/>
                    <a:pt x="34" y="1557"/>
                    <a:pt x="32" y="1537"/>
                  </a:cubicBezTo>
                  <a:cubicBezTo>
                    <a:pt x="32" y="1537"/>
                    <a:pt x="32" y="1537"/>
                    <a:pt x="32" y="1537"/>
                  </a:cubicBezTo>
                  <a:cubicBezTo>
                    <a:pt x="28" y="1486"/>
                    <a:pt x="23" y="1438"/>
                    <a:pt x="20" y="1400"/>
                  </a:cubicBezTo>
                  <a:cubicBezTo>
                    <a:pt x="19" y="1392"/>
                    <a:pt x="19" y="1385"/>
                    <a:pt x="18" y="1379"/>
                  </a:cubicBezTo>
                  <a:cubicBezTo>
                    <a:pt x="13" y="1381"/>
                    <a:pt x="13" y="1381"/>
                    <a:pt x="13" y="1381"/>
                  </a:cubicBezTo>
                  <a:cubicBezTo>
                    <a:pt x="11" y="1381"/>
                    <a:pt x="11" y="1381"/>
                    <a:pt x="11" y="1381"/>
                  </a:cubicBezTo>
                  <a:cubicBezTo>
                    <a:pt x="10" y="1381"/>
                    <a:pt x="10" y="1381"/>
                    <a:pt x="10" y="1381"/>
                  </a:cubicBezTo>
                  <a:cubicBezTo>
                    <a:pt x="3" y="1299"/>
                    <a:pt x="0" y="1265"/>
                    <a:pt x="0" y="1265"/>
                  </a:cubicBezTo>
                  <a:moveTo>
                    <a:pt x="2548" y="871"/>
                  </a:moveTo>
                  <a:cubicBezTo>
                    <a:pt x="2547" y="871"/>
                    <a:pt x="2547" y="871"/>
                    <a:pt x="2547" y="871"/>
                  </a:cubicBezTo>
                  <a:cubicBezTo>
                    <a:pt x="2546" y="871"/>
                    <a:pt x="2546" y="871"/>
                    <a:pt x="2546" y="871"/>
                  </a:cubicBezTo>
                  <a:cubicBezTo>
                    <a:pt x="2544" y="872"/>
                    <a:pt x="2544" y="872"/>
                    <a:pt x="2544" y="872"/>
                  </a:cubicBezTo>
                  <a:cubicBezTo>
                    <a:pt x="2543" y="873"/>
                    <a:pt x="2543" y="873"/>
                    <a:pt x="2543" y="873"/>
                  </a:cubicBezTo>
                  <a:cubicBezTo>
                    <a:pt x="2538" y="875"/>
                    <a:pt x="2538" y="875"/>
                    <a:pt x="2538" y="875"/>
                  </a:cubicBezTo>
                  <a:cubicBezTo>
                    <a:pt x="2540" y="889"/>
                    <a:pt x="2542" y="903"/>
                    <a:pt x="2543" y="916"/>
                  </a:cubicBezTo>
                  <a:cubicBezTo>
                    <a:pt x="2547" y="942"/>
                    <a:pt x="2549" y="965"/>
                    <a:pt x="2552" y="985"/>
                  </a:cubicBezTo>
                  <a:cubicBezTo>
                    <a:pt x="2554" y="1001"/>
                    <a:pt x="2556" y="1015"/>
                    <a:pt x="2557" y="1027"/>
                  </a:cubicBezTo>
                  <a:cubicBezTo>
                    <a:pt x="2562" y="1027"/>
                    <a:pt x="2562" y="1027"/>
                    <a:pt x="2562" y="1027"/>
                  </a:cubicBezTo>
                  <a:cubicBezTo>
                    <a:pt x="2562" y="1027"/>
                    <a:pt x="2562" y="1027"/>
                    <a:pt x="2562" y="1027"/>
                  </a:cubicBezTo>
                  <a:cubicBezTo>
                    <a:pt x="2567" y="1027"/>
                    <a:pt x="2567" y="1027"/>
                    <a:pt x="2567" y="1027"/>
                  </a:cubicBezTo>
                  <a:cubicBezTo>
                    <a:pt x="2567" y="1027"/>
                    <a:pt x="2567" y="1027"/>
                    <a:pt x="2567" y="1027"/>
                  </a:cubicBezTo>
                  <a:cubicBezTo>
                    <a:pt x="2566" y="1017"/>
                    <a:pt x="2565" y="1013"/>
                    <a:pt x="2565" y="1013"/>
                  </a:cubicBezTo>
                  <a:cubicBezTo>
                    <a:pt x="2565" y="1013"/>
                    <a:pt x="2566" y="1020"/>
                    <a:pt x="2567" y="1027"/>
                  </a:cubicBezTo>
                  <a:cubicBezTo>
                    <a:pt x="2568" y="1035"/>
                    <a:pt x="2569" y="1042"/>
                    <a:pt x="2569" y="1042"/>
                  </a:cubicBezTo>
                  <a:cubicBezTo>
                    <a:pt x="2569" y="1042"/>
                    <a:pt x="2567" y="1029"/>
                    <a:pt x="2562" y="986"/>
                  </a:cubicBezTo>
                  <a:cubicBezTo>
                    <a:pt x="2560" y="967"/>
                    <a:pt x="2557" y="943"/>
                    <a:pt x="2553" y="912"/>
                  </a:cubicBezTo>
                  <a:cubicBezTo>
                    <a:pt x="2551" y="900"/>
                    <a:pt x="2550" y="886"/>
                    <a:pt x="2548" y="871"/>
                  </a:cubicBezTo>
                  <a:moveTo>
                    <a:pt x="1696" y="807"/>
                  </a:moveTo>
                  <a:cubicBezTo>
                    <a:pt x="1695" y="808"/>
                    <a:pt x="1695" y="808"/>
                    <a:pt x="1695" y="808"/>
                  </a:cubicBezTo>
                  <a:cubicBezTo>
                    <a:pt x="1694" y="808"/>
                    <a:pt x="1694" y="808"/>
                    <a:pt x="1694" y="808"/>
                  </a:cubicBezTo>
                  <a:cubicBezTo>
                    <a:pt x="1692" y="809"/>
                    <a:pt x="1692" y="809"/>
                    <a:pt x="1692" y="809"/>
                  </a:cubicBezTo>
                  <a:cubicBezTo>
                    <a:pt x="1689" y="810"/>
                    <a:pt x="1689" y="810"/>
                    <a:pt x="1689" y="810"/>
                  </a:cubicBezTo>
                  <a:cubicBezTo>
                    <a:pt x="1691" y="824"/>
                    <a:pt x="1693" y="840"/>
                    <a:pt x="1695" y="856"/>
                  </a:cubicBezTo>
                  <a:cubicBezTo>
                    <a:pt x="1697" y="870"/>
                    <a:pt x="1699" y="885"/>
                    <a:pt x="1701" y="899"/>
                  </a:cubicBezTo>
                  <a:cubicBezTo>
                    <a:pt x="1701" y="900"/>
                    <a:pt x="1701" y="902"/>
                    <a:pt x="1701" y="903"/>
                  </a:cubicBezTo>
                  <a:cubicBezTo>
                    <a:pt x="1703" y="918"/>
                    <a:pt x="1705" y="932"/>
                    <a:pt x="1707" y="946"/>
                  </a:cubicBezTo>
                  <a:cubicBezTo>
                    <a:pt x="1708" y="946"/>
                    <a:pt x="1708" y="946"/>
                    <a:pt x="1708" y="946"/>
                  </a:cubicBezTo>
                  <a:cubicBezTo>
                    <a:pt x="1712" y="946"/>
                    <a:pt x="1712" y="946"/>
                    <a:pt x="1712" y="946"/>
                  </a:cubicBezTo>
                  <a:cubicBezTo>
                    <a:pt x="1714" y="946"/>
                    <a:pt x="1714" y="946"/>
                    <a:pt x="1714" y="946"/>
                  </a:cubicBezTo>
                  <a:cubicBezTo>
                    <a:pt x="1714" y="946"/>
                    <a:pt x="1714" y="946"/>
                    <a:pt x="1714" y="946"/>
                  </a:cubicBezTo>
                  <a:cubicBezTo>
                    <a:pt x="1713" y="937"/>
                    <a:pt x="1713" y="934"/>
                    <a:pt x="1713" y="934"/>
                  </a:cubicBezTo>
                  <a:cubicBezTo>
                    <a:pt x="1713" y="934"/>
                    <a:pt x="1714" y="940"/>
                    <a:pt x="1715" y="947"/>
                  </a:cubicBezTo>
                  <a:cubicBezTo>
                    <a:pt x="1715" y="953"/>
                    <a:pt x="1716" y="959"/>
                    <a:pt x="1716" y="959"/>
                  </a:cubicBezTo>
                  <a:cubicBezTo>
                    <a:pt x="1717" y="959"/>
                    <a:pt x="1715" y="946"/>
                    <a:pt x="1709" y="899"/>
                  </a:cubicBezTo>
                  <a:cubicBezTo>
                    <a:pt x="1707" y="887"/>
                    <a:pt x="1705" y="872"/>
                    <a:pt x="1703" y="854"/>
                  </a:cubicBezTo>
                  <a:cubicBezTo>
                    <a:pt x="1701" y="842"/>
                    <a:pt x="1699" y="827"/>
                    <a:pt x="1697" y="812"/>
                  </a:cubicBezTo>
                  <a:cubicBezTo>
                    <a:pt x="1697" y="810"/>
                    <a:pt x="1696" y="809"/>
                    <a:pt x="1696" y="807"/>
                  </a:cubicBezTo>
                  <a:moveTo>
                    <a:pt x="1830" y="512"/>
                  </a:moveTo>
                  <a:cubicBezTo>
                    <a:pt x="1830" y="512"/>
                    <a:pt x="1830" y="513"/>
                    <a:pt x="1830" y="514"/>
                  </a:cubicBezTo>
                  <a:cubicBezTo>
                    <a:pt x="1830" y="514"/>
                    <a:pt x="1830" y="514"/>
                    <a:pt x="1830" y="514"/>
                  </a:cubicBezTo>
                  <a:cubicBezTo>
                    <a:pt x="1830" y="514"/>
                    <a:pt x="1830" y="514"/>
                    <a:pt x="1830" y="514"/>
                  </a:cubicBezTo>
                  <a:cubicBezTo>
                    <a:pt x="1828" y="514"/>
                    <a:pt x="1828" y="514"/>
                    <a:pt x="1828" y="514"/>
                  </a:cubicBezTo>
                  <a:cubicBezTo>
                    <a:pt x="1828" y="514"/>
                    <a:pt x="1828" y="514"/>
                    <a:pt x="1828" y="514"/>
                  </a:cubicBezTo>
                  <a:cubicBezTo>
                    <a:pt x="1823" y="515"/>
                    <a:pt x="1823" y="515"/>
                    <a:pt x="1823" y="515"/>
                  </a:cubicBezTo>
                  <a:cubicBezTo>
                    <a:pt x="1823" y="523"/>
                    <a:pt x="1824" y="531"/>
                    <a:pt x="1825" y="540"/>
                  </a:cubicBezTo>
                  <a:cubicBezTo>
                    <a:pt x="1826" y="547"/>
                    <a:pt x="1826" y="554"/>
                    <a:pt x="1827" y="562"/>
                  </a:cubicBezTo>
                  <a:cubicBezTo>
                    <a:pt x="1828" y="569"/>
                    <a:pt x="1829" y="578"/>
                    <a:pt x="1830" y="586"/>
                  </a:cubicBezTo>
                  <a:cubicBezTo>
                    <a:pt x="1831" y="586"/>
                    <a:pt x="1832" y="586"/>
                    <a:pt x="1833" y="586"/>
                  </a:cubicBezTo>
                  <a:cubicBezTo>
                    <a:pt x="1836" y="587"/>
                    <a:pt x="1836" y="587"/>
                    <a:pt x="1836" y="587"/>
                  </a:cubicBezTo>
                  <a:cubicBezTo>
                    <a:pt x="1837" y="587"/>
                    <a:pt x="1837" y="587"/>
                    <a:pt x="1837" y="587"/>
                  </a:cubicBezTo>
                  <a:cubicBezTo>
                    <a:pt x="1838" y="587"/>
                    <a:pt x="1838" y="587"/>
                    <a:pt x="1838" y="587"/>
                  </a:cubicBezTo>
                  <a:cubicBezTo>
                    <a:pt x="1839" y="598"/>
                    <a:pt x="1840" y="603"/>
                    <a:pt x="1840" y="603"/>
                  </a:cubicBezTo>
                  <a:cubicBezTo>
                    <a:pt x="1840" y="603"/>
                    <a:pt x="1838" y="590"/>
                    <a:pt x="1837" y="574"/>
                  </a:cubicBezTo>
                  <a:cubicBezTo>
                    <a:pt x="1836" y="570"/>
                    <a:pt x="1836" y="566"/>
                    <a:pt x="1836" y="563"/>
                  </a:cubicBezTo>
                  <a:cubicBezTo>
                    <a:pt x="1835" y="561"/>
                    <a:pt x="1835" y="559"/>
                    <a:pt x="1835" y="558"/>
                  </a:cubicBezTo>
                  <a:cubicBezTo>
                    <a:pt x="1834" y="551"/>
                    <a:pt x="1834" y="544"/>
                    <a:pt x="1833" y="538"/>
                  </a:cubicBezTo>
                  <a:cubicBezTo>
                    <a:pt x="1833" y="534"/>
                    <a:pt x="1832" y="530"/>
                    <a:pt x="1832" y="527"/>
                  </a:cubicBezTo>
                  <a:cubicBezTo>
                    <a:pt x="1831" y="518"/>
                    <a:pt x="1830" y="512"/>
                    <a:pt x="1830" y="512"/>
                  </a:cubicBezTo>
                  <a:moveTo>
                    <a:pt x="1367" y="6"/>
                  </a:moveTo>
                  <a:cubicBezTo>
                    <a:pt x="1367" y="7"/>
                    <a:pt x="1368" y="9"/>
                    <a:pt x="1367" y="9"/>
                  </a:cubicBezTo>
                  <a:cubicBezTo>
                    <a:pt x="1367" y="10"/>
                    <a:pt x="1368" y="10"/>
                    <a:pt x="1368" y="10"/>
                  </a:cubicBezTo>
                  <a:cubicBezTo>
                    <a:pt x="1368" y="10"/>
                    <a:pt x="1368" y="10"/>
                    <a:pt x="1368" y="10"/>
                  </a:cubicBezTo>
                  <a:cubicBezTo>
                    <a:pt x="1368" y="10"/>
                    <a:pt x="1369" y="10"/>
                    <a:pt x="1369" y="10"/>
                  </a:cubicBezTo>
                  <a:cubicBezTo>
                    <a:pt x="1369" y="10"/>
                    <a:pt x="1370" y="10"/>
                    <a:pt x="1369" y="11"/>
                  </a:cubicBezTo>
                  <a:cubicBezTo>
                    <a:pt x="1370" y="10"/>
                    <a:pt x="1370" y="10"/>
                    <a:pt x="1370" y="10"/>
                  </a:cubicBezTo>
                  <a:cubicBezTo>
                    <a:pt x="1371" y="10"/>
                    <a:pt x="1371" y="11"/>
                    <a:pt x="1370" y="11"/>
                  </a:cubicBezTo>
                  <a:cubicBezTo>
                    <a:pt x="1370" y="11"/>
                    <a:pt x="1370" y="12"/>
                    <a:pt x="1370" y="12"/>
                  </a:cubicBezTo>
                  <a:cubicBezTo>
                    <a:pt x="1370" y="12"/>
                    <a:pt x="1370" y="11"/>
                    <a:pt x="1372" y="10"/>
                  </a:cubicBezTo>
                  <a:cubicBezTo>
                    <a:pt x="1372" y="9"/>
                    <a:pt x="1372" y="9"/>
                    <a:pt x="1372" y="9"/>
                  </a:cubicBezTo>
                  <a:cubicBezTo>
                    <a:pt x="1370" y="8"/>
                    <a:pt x="1368" y="7"/>
                    <a:pt x="1367" y="6"/>
                  </a:cubicBezTo>
                  <a:moveTo>
                    <a:pt x="1366" y="4"/>
                  </a:moveTo>
                  <a:cubicBezTo>
                    <a:pt x="1366" y="4"/>
                    <a:pt x="1366" y="5"/>
                    <a:pt x="1366" y="5"/>
                  </a:cubicBezTo>
                  <a:cubicBezTo>
                    <a:pt x="1366" y="5"/>
                    <a:pt x="1367" y="6"/>
                    <a:pt x="1367" y="6"/>
                  </a:cubicBezTo>
                  <a:cubicBezTo>
                    <a:pt x="1366" y="5"/>
                    <a:pt x="1366" y="4"/>
                    <a:pt x="1366" y="4"/>
                  </a:cubicBezTo>
                  <a:moveTo>
                    <a:pt x="880" y="1214"/>
                  </a:moveTo>
                  <a:cubicBezTo>
                    <a:pt x="947" y="1202"/>
                    <a:pt x="1014" y="1191"/>
                    <a:pt x="1082" y="1181"/>
                  </a:cubicBezTo>
                  <a:cubicBezTo>
                    <a:pt x="1238" y="1158"/>
                    <a:pt x="1395" y="1139"/>
                    <a:pt x="1547" y="1125"/>
                  </a:cubicBezTo>
                  <a:cubicBezTo>
                    <a:pt x="1389" y="1152"/>
                    <a:pt x="1229" y="1179"/>
                    <a:pt x="1067" y="1197"/>
                  </a:cubicBezTo>
                  <a:cubicBezTo>
                    <a:pt x="1005" y="1204"/>
                    <a:pt x="942" y="1210"/>
                    <a:pt x="880" y="1214"/>
                  </a:cubicBezTo>
                  <a:moveTo>
                    <a:pt x="2561" y="1058"/>
                  </a:moveTo>
                  <a:cubicBezTo>
                    <a:pt x="2560" y="1053"/>
                    <a:pt x="2560" y="1051"/>
                    <a:pt x="2560" y="1051"/>
                  </a:cubicBezTo>
                  <a:cubicBezTo>
                    <a:pt x="2560" y="1051"/>
                    <a:pt x="2560" y="1054"/>
                    <a:pt x="2561" y="1058"/>
                  </a:cubicBezTo>
                  <a:cubicBezTo>
                    <a:pt x="2561" y="1060"/>
                    <a:pt x="2561" y="1063"/>
                    <a:pt x="2562" y="1066"/>
                  </a:cubicBezTo>
                  <a:cubicBezTo>
                    <a:pt x="2562" y="1066"/>
                    <a:pt x="2562" y="1066"/>
                    <a:pt x="2562" y="1066"/>
                  </a:cubicBezTo>
                  <a:cubicBezTo>
                    <a:pt x="2561" y="1063"/>
                    <a:pt x="2561" y="1060"/>
                    <a:pt x="2561" y="1058"/>
                  </a:cubicBezTo>
                  <a:moveTo>
                    <a:pt x="1370" y="1"/>
                  </a:moveTo>
                  <a:cubicBezTo>
                    <a:pt x="1370" y="1"/>
                    <a:pt x="1372" y="3"/>
                    <a:pt x="1372" y="9"/>
                  </a:cubicBezTo>
                  <a:cubicBezTo>
                    <a:pt x="1372" y="9"/>
                    <a:pt x="1373" y="9"/>
                    <a:pt x="1373" y="10"/>
                  </a:cubicBezTo>
                  <a:cubicBezTo>
                    <a:pt x="1384" y="16"/>
                    <a:pt x="1413" y="22"/>
                    <a:pt x="1421" y="49"/>
                  </a:cubicBezTo>
                  <a:cubicBezTo>
                    <a:pt x="1423" y="62"/>
                    <a:pt x="1417" y="76"/>
                    <a:pt x="1410" y="87"/>
                  </a:cubicBezTo>
                  <a:cubicBezTo>
                    <a:pt x="1406" y="93"/>
                    <a:pt x="1402" y="99"/>
                    <a:pt x="1397" y="104"/>
                  </a:cubicBezTo>
                  <a:cubicBezTo>
                    <a:pt x="1395" y="106"/>
                    <a:pt x="1392" y="111"/>
                    <a:pt x="1391" y="111"/>
                  </a:cubicBezTo>
                  <a:cubicBezTo>
                    <a:pt x="1391" y="111"/>
                    <a:pt x="1391" y="111"/>
                    <a:pt x="1391" y="110"/>
                  </a:cubicBezTo>
                  <a:cubicBezTo>
                    <a:pt x="1381" y="114"/>
                    <a:pt x="1381" y="114"/>
                    <a:pt x="1381" y="114"/>
                  </a:cubicBezTo>
                  <a:cubicBezTo>
                    <a:pt x="1353" y="123"/>
                    <a:pt x="1327" y="133"/>
                    <a:pt x="1305" y="142"/>
                  </a:cubicBezTo>
                  <a:cubicBezTo>
                    <a:pt x="1274" y="154"/>
                    <a:pt x="1244" y="167"/>
                    <a:pt x="1214" y="179"/>
                  </a:cubicBezTo>
                  <a:cubicBezTo>
                    <a:pt x="1199" y="184"/>
                    <a:pt x="1183" y="190"/>
                    <a:pt x="1168" y="195"/>
                  </a:cubicBezTo>
                  <a:cubicBezTo>
                    <a:pt x="1161" y="197"/>
                    <a:pt x="1154" y="199"/>
                    <a:pt x="1146" y="201"/>
                  </a:cubicBezTo>
                  <a:cubicBezTo>
                    <a:pt x="1144" y="201"/>
                    <a:pt x="1142" y="202"/>
                    <a:pt x="1140" y="202"/>
                  </a:cubicBezTo>
                  <a:cubicBezTo>
                    <a:pt x="1138" y="203"/>
                    <a:pt x="1137" y="203"/>
                    <a:pt x="1135" y="203"/>
                  </a:cubicBezTo>
                  <a:cubicBezTo>
                    <a:pt x="1135" y="203"/>
                    <a:pt x="1135" y="203"/>
                    <a:pt x="1135" y="203"/>
                  </a:cubicBezTo>
                  <a:cubicBezTo>
                    <a:pt x="1132" y="204"/>
                    <a:pt x="1132" y="204"/>
                    <a:pt x="1132" y="204"/>
                  </a:cubicBezTo>
                  <a:cubicBezTo>
                    <a:pt x="1131" y="204"/>
                    <a:pt x="1131" y="204"/>
                    <a:pt x="1131" y="204"/>
                  </a:cubicBezTo>
                  <a:cubicBezTo>
                    <a:pt x="1131" y="204"/>
                    <a:pt x="1131" y="204"/>
                    <a:pt x="1131" y="204"/>
                  </a:cubicBezTo>
                  <a:cubicBezTo>
                    <a:pt x="1131" y="206"/>
                    <a:pt x="1131" y="207"/>
                    <a:pt x="1131" y="207"/>
                  </a:cubicBezTo>
                  <a:cubicBezTo>
                    <a:pt x="1131" y="207"/>
                    <a:pt x="1131" y="205"/>
                    <a:pt x="1131" y="204"/>
                  </a:cubicBezTo>
                  <a:cubicBezTo>
                    <a:pt x="1131" y="203"/>
                    <a:pt x="1130" y="201"/>
                    <a:pt x="1130" y="201"/>
                  </a:cubicBezTo>
                  <a:cubicBezTo>
                    <a:pt x="1130" y="201"/>
                    <a:pt x="1131" y="208"/>
                    <a:pt x="1132" y="235"/>
                  </a:cubicBezTo>
                  <a:cubicBezTo>
                    <a:pt x="1133" y="235"/>
                    <a:pt x="1133" y="235"/>
                    <a:pt x="1133" y="235"/>
                  </a:cubicBezTo>
                  <a:cubicBezTo>
                    <a:pt x="1136" y="235"/>
                    <a:pt x="1136" y="235"/>
                    <a:pt x="1136" y="235"/>
                  </a:cubicBezTo>
                  <a:cubicBezTo>
                    <a:pt x="1137" y="235"/>
                    <a:pt x="1137" y="235"/>
                    <a:pt x="1137" y="235"/>
                  </a:cubicBezTo>
                  <a:cubicBezTo>
                    <a:pt x="1137" y="235"/>
                    <a:pt x="1137" y="235"/>
                    <a:pt x="1137" y="235"/>
                  </a:cubicBezTo>
                  <a:cubicBezTo>
                    <a:pt x="1139" y="236"/>
                    <a:pt x="1139" y="236"/>
                    <a:pt x="1139" y="236"/>
                  </a:cubicBezTo>
                  <a:cubicBezTo>
                    <a:pt x="1139" y="236"/>
                    <a:pt x="1139" y="236"/>
                    <a:pt x="1139" y="236"/>
                  </a:cubicBezTo>
                  <a:cubicBezTo>
                    <a:pt x="1199" y="243"/>
                    <a:pt x="1255" y="265"/>
                    <a:pt x="1315" y="284"/>
                  </a:cubicBezTo>
                  <a:cubicBezTo>
                    <a:pt x="1272" y="297"/>
                    <a:pt x="1229" y="309"/>
                    <a:pt x="1186" y="322"/>
                  </a:cubicBezTo>
                  <a:cubicBezTo>
                    <a:pt x="1067" y="358"/>
                    <a:pt x="948" y="397"/>
                    <a:pt x="829" y="447"/>
                  </a:cubicBezTo>
                  <a:cubicBezTo>
                    <a:pt x="806" y="456"/>
                    <a:pt x="806" y="456"/>
                    <a:pt x="806" y="456"/>
                  </a:cubicBezTo>
                  <a:cubicBezTo>
                    <a:pt x="805" y="457"/>
                    <a:pt x="805" y="457"/>
                    <a:pt x="805" y="457"/>
                  </a:cubicBezTo>
                  <a:cubicBezTo>
                    <a:pt x="801" y="440"/>
                    <a:pt x="800" y="434"/>
                    <a:pt x="800" y="434"/>
                  </a:cubicBezTo>
                  <a:cubicBezTo>
                    <a:pt x="800" y="434"/>
                    <a:pt x="807" y="466"/>
                    <a:pt x="813" y="499"/>
                  </a:cubicBezTo>
                  <a:cubicBezTo>
                    <a:pt x="820" y="531"/>
                    <a:pt x="827" y="563"/>
                    <a:pt x="827" y="563"/>
                  </a:cubicBezTo>
                  <a:cubicBezTo>
                    <a:pt x="827" y="563"/>
                    <a:pt x="827" y="563"/>
                    <a:pt x="827" y="562"/>
                  </a:cubicBezTo>
                  <a:cubicBezTo>
                    <a:pt x="827" y="562"/>
                    <a:pt x="827" y="562"/>
                    <a:pt x="827" y="562"/>
                  </a:cubicBezTo>
                  <a:cubicBezTo>
                    <a:pt x="828" y="562"/>
                    <a:pt x="828" y="562"/>
                    <a:pt x="828" y="562"/>
                  </a:cubicBezTo>
                  <a:cubicBezTo>
                    <a:pt x="831" y="562"/>
                    <a:pt x="831" y="562"/>
                    <a:pt x="831" y="562"/>
                  </a:cubicBezTo>
                  <a:cubicBezTo>
                    <a:pt x="837" y="562"/>
                    <a:pt x="837" y="562"/>
                    <a:pt x="837" y="562"/>
                  </a:cubicBezTo>
                  <a:cubicBezTo>
                    <a:pt x="849" y="563"/>
                    <a:pt x="849" y="563"/>
                    <a:pt x="849" y="563"/>
                  </a:cubicBezTo>
                  <a:cubicBezTo>
                    <a:pt x="896" y="567"/>
                    <a:pt x="896" y="567"/>
                    <a:pt x="896" y="567"/>
                  </a:cubicBezTo>
                  <a:cubicBezTo>
                    <a:pt x="928" y="569"/>
                    <a:pt x="961" y="571"/>
                    <a:pt x="993" y="573"/>
                  </a:cubicBezTo>
                  <a:cubicBezTo>
                    <a:pt x="1058" y="577"/>
                    <a:pt x="1124" y="582"/>
                    <a:pt x="1191" y="586"/>
                  </a:cubicBezTo>
                  <a:cubicBezTo>
                    <a:pt x="1235" y="589"/>
                    <a:pt x="1279" y="592"/>
                    <a:pt x="1324" y="595"/>
                  </a:cubicBezTo>
                  <a:cubicBezTo>
                    <a:pt x="1216" y="627"/>
                    <a:pt x="1109" y="663"/>
                    <a:pt x="1002" y="707"/>
                  </a:cubicBezTo>
                  <a:cubicBezTo>
                    <a:pt x="961" y="724"/>
                    <a:pt x="921" y="742"/>
                    <a:pt x="880" y="760"/>
                  </a:cubicBezTo>
                  <a:cubicBezTo>
                    <a:pt x="820" y="790"/>
                    <a:pt x="820" y="790"/>
                    <a:pt x="820" y="790"/>
                  </a:cubicBezTo>
                  <a:cubicBezTo>
                    <a:pt x="817" y="792"/>
                    <a:pt x="817" y="792"/>
                    <a:pt x="817" y="792"/>
                  </a:cubicBezTo>
                  <a:cubicBezTo>
                    <a:pt x="815" y="792"/>
                    <a:pt x="815" y="792"/>
                    <a:pt x="815" y="792"/>
                  </a:cubicBezTo>
                  <a:cubicBezTo>
                    <a:pt x="808" y="760"/>
                    <a:pt x="805" y="747"/>
                    <a:pt x="805" y="747"/>
                  </a:cubicBezTo>
                  <a:cubicBezTo>
                    <a:pt x="805" y="747"/>
                    <a:pt x="818" y="811"/>
                    <a:pt x="831" y="874"/>
                  </a:cubicBezTo>
                  <a:cubicBezTo>
                    <a:pt x="840" y="919"/>
                    <a:pt x="849" y="964"/>
                    <a:pt x="854" y="987"/>
                  </a:cubicBezTo>
                  <a:cubicBezTo>
                    <a:pt x="847" y="990"/>
                    <a:pt x="840" y="992"/>
                    <a:pt x="834" y="996"/>
                  </a:cubicBezTo>
                  <a:cubicBezTo>
                    <a:pt x="800" y="1011"/>
                    <a:pt x="800" y="1011"/>
                    <a:pt x="800" y="1011"/>
                  </a:cubicBezTo>
                  <a:cubicBezTo>
                    <a:pt x="792" y="1014"/>
                    <a:pt x="792" y="1014"/>
                    <a:pt x="792" y="1014"/>
                  </a:cubicBezTo>
                  <a:cubicBezTo>
                    <a:pt x="790" y="1015"/>
                    <a:pt x="790" y="1015"/>
                    <a:pt x="790" y="1015"/>
                  </a:cubicBezTo>
                  <a:cubicBezTo>
                    <a:pt x="779" y="975"/>
                    <a:pt x="775" y="958"/>
                    <a:pt x="775" y="958"/>
                  </a:cubicBezTo>
                  <a:cubicBezTo>
                    <a:pt x="775" y="958"/>
                    <a:pt x="795" y="1038"/>
                    <a:pt x="815" y="1118"/>
                  </a:cubicBezTo>
                  <a:cubicBezTo>
                    <a:pt x="821" y="1140"/>
                    <a:pt x="827" y="1162"/>
                    <a:pt x="832" y="1183"/>
                  </a:cubicBezTo>
                  <a:cubicBezTo>
                    <a:pt x="717" y="1204"/>
                    <a:pt x="604" y="1226"/>
                    <a:pt x="495" y="1251"/>
                  </a:cubicBezTo>
                  <a:cubicBezTo>
                    <a:pt x="408" y="1271"/>
                    <a:pt x="323" y="1292"/>
                    <a:pt x="241" y="1314"/>
                  </a:cubicBezTo>
                  <a:cubicBezTo>
                    <a:pt x="201" y="1325"/>
                    <a:pt x="160" y="1336"/>
                    <a:pt x="121" y="1348"/>
                  </a:cubicBezTo>
                  <a:cubicBezTo>
                    <a:pt x="102" y="1353"/>
                    <a:pt x="82" y="1359"/>
                    <a:pt x="63" y="1365"/>
                  </a:cubicBezTo>
                  <a:cubicBezTo>
                    <a:pt x="34" y="1374"/>
                    <a:pt x="34" y="1374"/>
                    <a:pt x="34" y="1374"/>
                  </a:cubicBezTo>
                  <a:cubicBezTo>
                    <a:pt x="20" y="1378"/>
                    <a:pt x="20" y="1378"/>
                    <a:pt x="20" y="1378"/>
                  </a:cubicBezTo>
                  <a:cubicBezTo>
                    <a:pt x="19" y="1379"/>
                    <a:pt x="19" y="1379"/>
                    <a:pt x="19" y="1379"/>
                  </a:cubicBezTo>
                  <a:cubicBezTo>
                    <a:pt x="19" y="1385"/>
                    <a:pt x="20" y="1392"/>
                    <a:pt x="20" y="1399"/>
                  </a:cubicBezTo>
                  <a:cubicBezTo>
                    <a:pt x="21" y="1405"/>
                    <a:pt x="21" y="1411"/>
                    <a:pt x="22" y="1417"/>
                  </a:cubicBezTo>
                  <a:cubicBezTo>
                    <a:pt x="23" y="1417"/>
                    <a:pt x="23" y="1417"/>
                    <a:pt x="23" y="1417"/>
                  </a:cubicBezTo>
                  <a:cubicBezTo>
                    <a:pt x="34" y="1413"/>
                    <a:pt x="34" y="1413"/>
                    <a:pt x="34" y="1413"/>
                  </a:cubicBezTo>
                  <a:cubicBezTo>
                    <a:pt x="34" y="1413"/>
                    <a:pt x="34" y="1413"/>
                    <a:pt x="34" y="1413"/>
                  </a:cubicBezTo>
                  <a:cubicBezTo>
                    <a:pt x="54" y="1407"/>
                    <a:pt x="54" y="1407"/>
                    <a:pt x="54" y="1407"/>
                  </a:cubicBezTo>
                  <a:cubicBezTo>
                    <a:pt x="75" y="1401"/>
                    <a:pt x="96" y="1394"/>
                    <a:pt x="117" y="1388"/>
                  </a:cubicBezTo>
                  <a:cubicBezTo>
                    <a:pt x="159" y="1376"/>
                    <a:pt x="202" y="1364"/>
                    <a:pt x="246" y="1352"/>
                  </a:cubicBezTo>
                  <a:cubicBezTo>
                    <a:pt x="333" y="1328"/>
                    <a:pt x="423" y="1306"/>
                    <a:pt x="515" y="1286"/>
                  </a:cubicBezTo>
                  <a:cubicBezTo>
                    <a:pt x="622" y="1262"/>
                    <a:pt x="731" y="1240"/>
                    <a:pt x="841" y="1220"/>
                  </a:cubicBezTo>
                  <a:cubicBezTo>
                    <a:pt x="850" y="1254"/>
                    <a:pt x="856" y="1277"/>
                    <a:pt x="856" y="1277"/>
                  </a:cubicBezTo>
                  <a:cubicBezTo>
                    <a:pt x="856" y="1277"/>
                    <a:pt x="856" y="1276"/>
                    <a:pt x="855" y="1273"/>
                  </a:cubicBezTo>
                  <a:cubicBezTo>
                    <a:pt x="856" y="1273"/>
                    <a:pt x="856" y="1273"/>
                    <a:pt x="856" y="1273"/>
                  </a:cubicBezTo>
                  <a:cubicBezTo>
                    <a:pt x="861" y="1273"/>
                    <a:pt x="861" y="1273"/>
                    <a:pt x="861" y="1273"/>
                  </a:cubicBezTo>
                  <a:cubicBezTo>
                    <a:pt x="879" y="1272"/>
                    <a:pt x="879" y="1272"/>
                    <a:pt x="879" y="1272"/>
                  </a:cubicBezTo>
                  <a:cubicBezTo>
                    <a:pt x="891" y="1271"/>
                    <a:pt x="904" y="1271"/>
                    <a:pt x="916" y="1270"/>
                  </a:cubicBezTo>
                  <a:cubicBezTo>
                    <a:pt x="951" y="1267"/>
                    <a:pt x="987" y="1264"/>
                    <a:pt x="1022" y="1261"/>
                  </a:cubicBezTo>
                  <a:cubicBezTo>
                    <a:pt x="1132" y="1250"/>
                    <a:pt x="1240" y="1235"/>
                    <a:pt x="1348" y="1218"/>
                  </a:cubicBezTo>
                  <a:cubicBezTo>
                    <a:pt x="1182" y="1284"/>
                    <a:pt x="1021" y="1358"/>
                    <a:pt x="876" y="1444"/>
                  </a:cubicBezTo>
                  <a:cubicBezTo>
                    <a:pt x="853" y="1458"/>
                    <a:pt x="824" y="1475"/>
                    <a:pt x="793" y="1494"/>
                  </a:cubicBezTo>
                  <a:cubicBezTo>
                    <a:pt x="793" y="1494"/>
                    <a:pt x="793" y="1494"/>
                    <a:pt x="793" y="1494"/>
                  </a:cubicBezTo>
                  <a:cubicBezTo>
                    <a:pt x="736" y="1529"/>
                    <a:pt x="670" y="1572"/>
                    <a:pt x="615" y="1612"/>
                  </a:cubicBezTo>
                  <a:cubicBezTo>
                    <a:pt x="606" y="1618"/>
                    <a:pt x="597" y="1625"/>
                    <a:pt x="588" y="1631"/>
                  </a:cubicBezTo>
                  <a:cubicBezTo>
                    <a:pt x="584" y="1635"/>
                    <a:pt x="579" y="1638"/>
                    <a:pt x="575" y="1641"/>
                  </a:cubicBezTo>
                  <a:cubicBezTo>
                    <a:pt x="553" y="1658"/>
                    <a:pt x="531" y="1675"/>
                    <a:pt x="509" y="1693"/>
                  </a:cubicBezTo>
                  <a:cubicBezTo>
                    <a:pt x="470" y="1725"/>
                    <a:pt x="470" y="1725"/>
                    <a:pt x="470" y="1725"/>
                  </a:cubicBezTo>
                  <a:cubicBezTo>
                    <a:pt x="468" y="1727"/>
                    <a:pt x="468" y="1727"/>
                    <a:pt x="468" y="1727"/>
                  </a:cubicBezTo>
                  <a:cubicBezTo>
                    <a:pt x="470" y="1731"/>
                    <a:pt x="471" y="1734"/>
                    <a:pt x="472" y="1736"/>
                  </a:cubicBezTo>
                  <a:cubicBezTo>
                    <a:pt x="475" y="1743"/>
                    <a:pt x="476" y="1746"/>
                    <a:pt x="476" y="1746"/>
                  </a:cubicBezTo>
                  <a:cubicBezTo>
                    <a:pt x="476" y="1746"/>
                    <a:pt x="474" y="1742"/>
                    <a:pt x="472" y="1736"/>
                  </a:cubicBezTo>
                  <a:cubicBezTo>
                    <a:pt x="470" y="1734"/>
                    <a:pt x="469" y="1730"/>
                    <a:pt x="468" y="1727"/>
                  </a:cubicBezTo>
                  <a:cubicBezTo>
                    <a:pt x="464" y="1718"/>
                    <a:pt x="460" y="1708"/>
                    <a:pt x="460" y="1708"/>
                  </a:cubicBezTo>
                  <a:cubicBezTo>
                    <a:pt x="460" y="1708"/>
                    <a:pt x="463" y="1716"/>
                    <a:pt x="471" y="1736"/>
                  </a:cubicBezTo>
                  <a:cubicBezTo>
                    <a:pt x="475" y="1745"/>
                    <a:pt x="480" y="1756"/>
                    <a:pt x="485" y="1770"/>
                  </a:cubicBezTo>
                  <a:cubicBezTo>
                    <a:pt x="498" y="1770"/>
                    <a:pt x="498" y="1770"/>
                    <a:pt x="498" y="1770"/>
                  </a:cubicBezTo>
                  <a:cubicBezTo>
                    <a:pt x="495" y="1764"/>
                    <a:pt x="493" y="1758"/>
                    <a:pt x="490" y="1751"/>
                  </a:cubicBezTo>
                  <a:cubicBezTo>
                    <a:pt x="491" y="1751"/>
                    <a:pt x="491" y="1751"/>
                    <a:pt x="491" y="1751"/>
                  </a:cubicBezTo>
                  <a:cubicBezTo>
                    <a:pt x="498" y="1744"/>
                    <a:pt x="498" y="1744"/>
                    <a:pt x="498" y="1744"/>
                  </a:cubicBezTo>
                  <a:cubicBezTo>
                    <a:pt x="530" y="1715"/>
                    <a:pt x="530" y="1715"/>
                    <a:pt x="530" y="1715"/>
                  </a:cubicBezTo>
                  <a:cubicBezTo>
                    <a:pt x="551" y="1696"/>
                    <a:pt x="574" y="1679"/>
                    <a:pt x="596" y="1660"/>
                  </a:cubicBezTo>
                  <a:cubicBezTo>
                    <a:pt x="641" y="1626"/>
                    <a:pt x="686" y="1592"/>
                    <a:pt x="733" y="1563"/>
                  </a:cubicBezTo>
                  <a:cubicBezTo>
                    <a:pt x="777" y="1535"/>
                    <a:pt x="818" y="1511"/>
                    <a:pt x="857" y="1490"/>
                  </a:cubicBezTo>
                  <a:cubicBezTo>
                    <a:pt x="857" y="1490"/>
                    <a:pt x="857" y="1490"/>
                    <a:pt x="857" y="1490"/>
                  </a:cubicBezTo>
                  <a:cubicBezTo>
                    <a:pt x="958" y="1434"/>
                    <a:pt x="1051" y="1393"/>
                    <a:pt x="1146" y="1351"/>
                  </a:cubicBezTo>
                  <a:cubicBezTo>
                    <a:pt x="1289" y="1287"/>
                    <a:pt x="1450" y="1229"/>
                    <a:pt x="1614" y="1175"/>
                  </a:cubicBezTo>
                  <a:cubicBezTo>
                    <a:pt x="1789" y="1145"/>
                    <a:pt x="1944" y="1115"/>
                    <a:pt x="2098" y="1094"/>
                  </a:cubicBezTo>
                  <a:cubicBezTo>
                    <a:pt x="2124" y="1094"/>
                    <a:pt x="2150" y="1094"/>
                    <a:pt x="2176" y="1094"/>
                  </a:cubicBezTo>
                  <a:cubicBezTo>
                    <a:pt x="2187" y="1094"/>
                    <a:pt x="2198" y="1094"/>
                    <a:pt x="2208" y="1094"/>
                  </a:cubicBezTo>
                  <a:cubicBezTo>
                    <a:pt x="2521" y="1094"/>
                    <a:pt x="2778" y="1123"/>
                    <a:pt x="2924" y="1153"/>
                  </a:cubicBezTo>
                  <a:cubicBezTo>
                    <a:pt x="2970" y="1161"/>
                    <a:pt x="3016" y="1172"/>
                    <a:pt x="3062" y="1184"/>
                  </a:cubicBezTo>
                  <a:cubicBezTo>
                    <a:pt x="3068" y="1185"/>
                    <a:pt x="3075" y="1187"/>
                    <a:pt x="3081" y="1189"/>
                  </a:cubicBezTo>
                  <a:cubicBezTo>
                    <a:pt x="3081" y="1148"/>
                    <a:pt x="3081" y="1148"/>
                    <a:pt x="3081" y="1148"/>
                  </a:cubicBezTo>
                  <a:cubicBezTo>
                    <a:pt x="3014" y="1130"/>
                    <a:pt x="2948" y="1116"/>
                    <a:pt x="2881" y="1104"/>
                  </a:cubicBezTo>
                  <a:cubicBezTo>
                    <a:pt x="2800" y="1090"/>
                    <a:pt x="2693" y="1076"/>
                    <a:pt x="2567" y="1066"/>
                  </a:cubicBezTo>
                  <a:cubicBezTo>
                    <a:pt x="2567" y="1066"/>
                    <a:pt x="2567" y="1066"/>
                    <a:pt x="2567" y="1066"/>
                  </a:cubicBezTo>
                  <a:cubicBezTo>
                    <a:pt x="2565" y="1066"/>
                    <a:pt x="2564" y="1066"/>
                    <a:pt x="2562" y="1066"/>
                  </a:cubicBezTo>
                  <a:cubicBezTo>
                    <a:pt x="2562" y="1064"/>
                    <a:pt x="2561" y="1061"/>
                    <a:pt x="2561" y="1058"/>
                  </a:cubicBezTo>
                  <a:cubicBezTo>
                    <a:pt x="2561" y="1055"/>
                    <a:pt x="2560" y="1052"/>
                    <a:pt x="2560" y="1048"/>
                  </a:cubicBezTo>
                  <a:cubicBezTo>
                    <a:pt x="2559" y="1042"/>
                    <a:pt x="2558" y="1035"/>
                    <a:pt x="2557" y="1027"/>
                  </a:cubicBezTo>
                  <a:cubicBezTo>
                    <a:pt x="2553" y="1027"/>
                    <a:pt x="2553" y="1027"/>
                    <a:pt x="2553" y="1027"/>
                  </a:cubicBezTo>
                  <a:cubicBezTo>
                    <a:pt x="2505" y="1023"/>
                    <a:pt x="2457" y="1021"/>
                    <a:pt x="2409" y="1021"/>
                  </a:cubicBezTo>
                  <a:cubicBezTo>
                    <a:pt x="2276" y="1021"/>
                    <a:pt x="2141" y="1034"/>
                    <a:pt x="2006" y="1052"/>
                  </a:cubicBezTo>
                  <a:cubicBezTo>
                    <a:pt x="2089" y="1027"/>
                    <a:pt x="2169" y="1002"/>
                    <a:pt x="2246" y="978"/>
                  </a:cubicBezTo>
                  <a:cubicBezTo>
                    <a:pt x="2304" y="959"/>
                    <a:pt x="2360" y="940"/>
                    <a:pt x="2413" y="922"/>
                  </a:cubicBezTo>
                  <a:cubicBezTo>
                    <a:pt x="2439" y="912"/>
                    <a:pt x="2465" y="903"/>
                    <a:pt x="2490" y="894"/>
                  </a:cubicBezTo>
                  <a:cubicBezTo>
                    <a:pt x="2502" y="889"/>
                    <a:pt x="2514" y="884"/>
                    <a:pt x="2526" y="879"/>
                  </a:cubicBezTo>
                  <a:cubicBezTo>
                    <a:pt x="2538" y="875"/>
                    <a:pt x="2538" y="875"/>
                    <a:pt x="2538" y="875"/>
                  </a:cubicBezTo>
                  <a:cubicBezTo>
                    <a:pt x="2537" y="867"/>
                    <a:pt x="2536" y="860"/>
                    <a:pt x="2535" y="852"/>
                  </a:cubicBezTo>
                  <a:cubicBezTo>
                    <a:pt x="2535" y="848"/>
                    <a:pt x="2534" y="844"/>
                    <a:pt x="2534" y="839"/>
                  </a:cubicBezTo>
                  <a:cubicBezTo>
                    <a:pt x="2533" y="835"/>
                    <a:pt x="2533" y="831"/>
                    <a:pt x="2532" y="827"/>
                  </a:cubicBezTo>
                  <a:cubicBezTo>
                    <a:pt x="2531" y="828"/>
                    <a:pt x="2531" y="828"/>
                    <a:pt x="2531" y="828"/>
                  </a:cubicBezTo>
                  <a:cubicBezTo>
                    <a:pt x="2525" y="830"/>
                    <a:pt x="2525" y="830"/>
                    <a:pt x="2525" y="830"/>
                  </a:cubicBezTo>
                  <a:cubicBezTo>
                    <a:pt x="2511" y="835"/>
                    <a:pt x="2511" y="835"/>
                    <a:pt x="2511" y="835"/>
                  </a:cubicBezTo>
                  <a:cubicBezTo>
                    <a:pt x="2506" y="837"/>
                    <a:pt x="2506" y="837"/>
                    <a:pt x="2506" y="837"/>
                  </a:cubicBezTo>
                  <a:cubicBezTo>
                    <a:pt x="2483" y="845"/>
                    <a:pt x="2483" y="845"/>
                    <a:pt x="2483" y="845"/>
                  </a:cubicBezTo>
                  <a:cubicBezTo>
                    <a:pt x="2465" y="852"/>
                    <a:pt x="2446" y="858"/>
                    <a:pt x="2427" y="864"/>
                  </a:cubicBezTo>
                  <a:cubicBezTo>
                    <a:pt x="2389" y="877"/>
                    <a:pt x="2350" y="890"/>
                    <a:pt x="2311" y="902"/>
                  </a:cubicBezTo>
                  <a:cubicBezTo>
                    <a:pt x="2187" y="942"/>
                    <a:pt x="2058" y="981"/>
                    <a:pt x="1927" y="1021"/>
                  </a:cubicBezTo>
                  <a:cubicBezTo>
                    <a:pt x="1893" y="1031"/>
                    <a:pt x="1859" y="1042"/>
                    <a:pt x="1825" y="1053"/>
                  </a:cubicBezTo>
                  <a:cubicBezTo>
                    <a:pt x="1810" y="1057"/>
                    <a:pt x="1795" y="1062"/>
                    <a:pt x="1780" y="1067"/>
                  </a:cubicBezTo>
                  <a:cubicBezTo>
                    <a:pt x="1714" y="1071"/>
                    <a:pt x="1646" y="1076"/>
                    <a:pt x="1577" y="1082"/>
                  </a:cubicBezTo>
                  <a:cubicBezTo>
                    <a:pt x="1399" y="1098"/>
                    <a:pt x="1216" y="1120"/>
                    <a:pt x="1035" y="1149"/>
                  </a:cubicBezTo>
                  <a:cubicBezTo>
                    <a:pt x="972" y="1158"/>
                    <a:pt x="910" y="1169"/>
                    <a:pt x="849" y="1180"/>
                  </a:cubicBezTo>
                  <a:cubicBezTo>
                    <a:pt x="847" y="1180"/>
                    <a:pt x="845" y="1181"/>
                    <a:pt x="843" y="1181"/>
                  </a:cubicBezTo>
                  <a:cubicBezTo>
                    <a:pt x="817" y="1080"/>
                    <a:pt x="811" y="1054"/>
                    <a:pt x="811" y="1054"/>
                  </a:cubicBezTo>
                  <a:cubicBezTo>
                    <a:pt x="811" y="1054"/>
                    <a:pt x="813" y="1061"/>
                    <a:pt x="814" y="1067"/>
                  </a:cubicBezTo>
                  <a:cubicBezTo>
                    <a:pt x="816" y="1074"/>
                    <a:pt x="818" y="1081"/>
                    <a:pt x="818" y="1081"/>
                  </a:cubicBezTo>
                  <a:cubicBezTo>
                    <a:pt x="818" y="1081"/>
                    <a:pt x="817" y="1077"/>
                    <a:pt x="815" y="1067"/>
                  </a:cubicBezTo>
                  <a:cubicBezTo>
                    <a:pt x="816" y="1067"/>
                    <a:pt x="816" y="1067"/>
                    <a:pt x="816" y="1067"/>
                  </a:cubicBezTo>
                  <a:cubicBezTo>
                    <a:pt x="839" y="1057"/>
                    <a:pt x="839" y="1057"/>
                    <a:pt x="839" y="1057"/>
                  </a:cubicBezTo>
                  <a:cubicBezTo>
                    <a:pt x="854" y="1050"/>
                    <a:pt x="868" y="1043"/>
                    <a:pt x="884" y="1037"/>
                  </a:cubicBezTo>
                  <a:cubicBezTo>
                    <a:pt x="910" y="1026"/>
                    <a:pt x="936" y="1016"/>
                    <a:pt x="962" y="1006"/>
                  </a:cubicBezTo>
                  <a:cubicBezTo>
                    <a:pt x="991" y="1007"/>
                    <a:pt x="1021" y="1008"/>
                    <a:pt x="1050" y="1009"/>
                  </a:cubicBezTo>
                  <a:cubicBezTo>
                    <a:pt x="1071" y="1009"/>
                    <a:pt x="1093" y="1009"/>
                    <a:pt x="1114" y="1009"/>
                  </a:cubicBezTo>
                  <a:cubicBezTo>
                    <a:pt x="1138" y="1009"/>
                    <a:pt x="1161" y="1009"/>
                    <a:pt x="1185" y="1009"/>
                  </a:cubicBezTo>
                  <a:cubicBezTo>
                    <a:pt x="1332" y="1006"/>
                    <a:pt x="1476" y="999"/>
                    <a:pt x="1619" y="999"/>
                  </a:cubicBezTo>
                  <a:cubicBezTo>
                    <a:pt x="1647" y="999"/>
                    <a:pt x="1676" y="999"/>
                    <a:pt x="1704" y="1000"/>
                  </a:cubicBezTo>
                  <a:cubicBezTo>
                    <a:pt x="1712" y="1000"/>
                    <a:pt x="1712" y="1000"/>
                    <a:pt x="1712" y="1000"/>
                  </a:cubicBezTo>
                  <a:cubicBezTo>
                    <a:pt x="1714" y="1000"/>
                    <a:pt x="1714" y="1000"/>
                    <a:pt x="1714" y="1000"/>
                  </a:cubicBezTo>
                  <a:cubicBezTo>
                    <a:pt x="1719" y="1038"/>
                    <a:pt x="1721" y="1054"/>
                    <a:pt x="1721" y="1054"/>
                  </a:cubicBezTo>
                  <a:cubicBezTo>
                    <a:pt x="1721" y="1054"/>
                    <a:pt x="1716" y="1014"/>
                    <a:pt x="1709" y="964"/>
                  </a:cubicBezTo>
                  <a:cubicBezTo>
                    <a:pt x="1709" y="958"/>
                    <a:pt x="1708" y="952"/>
                    <a:pt x="1707" y="946"/>
                  </a:cubicBezTo>
                  <a:cubicBezTo>
                    <a:pt x="1696" y="946"/>
                    <a:pt x="1696" y="946"/>
                    <a:pt x="1696" y="946"/>
                  </a:cubicBezTo>
                  <a:cubicBezTo>
                    <a:pt x="1678" y="946"/>
                    <a:pt x="1660" y="946"/>
                    <a:pt x="1642" y="946"/>
                  </a:cubicBezTo>
                  <a:cubicBezTo>
                    <a:pt x="1535" y="946"/>
                    <a:pt x="1427" y="951"/>
                    <a:pt x="1317" y="955"/>
                  </a:cubicBezTo>
                  <a:cubicBezTo>
                    <a:pt x="1241" y="958"/>
                    <a:pt x="1167" y="961"/>
                    <a:pt x="1093" y="961"/>
                  </a:cubicBezTo>
                  <a:cubicBezTo>
                    <a:pt x="1178" y="935"/>
                    <a:pt x="1263" y="913"/>
                    <a:pt x="1348" y="893"/>
                  </a:cubicBezTo>
                  <a:cubicBezTo>
                    <a:pt x="1410" y="878"/>
                    <a:pt x="1472" y="864"/>
                    <a:pt x="1533" y="849"/>
                  </a:cubicBezTo>
                  <a:cubicBezTo>
                    <a:pt x="1564" y="842"/>
                    <a:pt x="1594" y="834"/>
                    <a:pt x="1624" y="827"/>
                  </a:cubicBezTo>
                  <a:cubicBezTo>
                    <a:pt x="1640" y="823"/>
                    <a:pt x="1655" y="819"/>
                    <a:pt x="1670" y="815"/>
                  </a:cubicBezTo>
                  <a:cubicBezTo>
                    <a:pt x="1689" y="810"/>
                    <a:pt x="1689" y="810"/>
                    <a:pt x="1689" y="810"/>
                  </a:cubicBezTo>
                  <a:cubicBezTo>
                    <a:pt x="1688" y="803"/>
                    <a:pt x="1687" y="797"/>
                    <a:pt x="1686" y="792"/>
                  </a:cubicBezTo>
                  <a:cubicBezTo>
                    <a:pt x="1683" y="768"/>
                    <a:pt x="1681" y="752"/>
                    <a:pt x="1681" y="752"/>
                  </a:cubicBezTo>
                  <a:cubicBezTo>
                    <a:pt x="1681" y="752"/>
                    <a:pt x="1681" y="754"/>
                    <a:pt x="1681" y="756"/>
                  </a:cubicBezTo>
                  <a:cubicBezTo>
                    <a:pt x="1680" y="757"/>
                    <a:pt x="1680" y="757"/>
                    <a:pt x="1680" y="757"/>
                  </a:cubicBezTo>
                  <a:cubicBezTo>
                    <a:pt x="1676" y="758"/>
                    <a:pt x="1676" y="758"/>
                    <a:pt x="1676" y="758"/>
                  </a:cubicBezTo>
                  <a:cubicBezTo>
                    <a:pt x="1661" y="762"/>
                    <a:pt x="1661" y="762"/>
                    <a:pt x="1661" y="762"/>
                  </a:cubicBezTo>
                  <a:cubicBezTo>
                    <a:pt x="1630" y="770"/>
                    <a:pt x="1630" y="770"/>
                    <a:pt x="1630" y="770"/>
                  </a:cubicBezTo>
                  <a:cubicBezTo>
                    <a:pt x="1609" y="775"/>
                    <a:pt x="1588" y="780"/>
                    <a:pt x="1567" y="785"/>
                  </a:cubicBezTo>
                  <a:cubicBezTo>
                    <a:pt x="1525" y="795"/>
                    <a:pt x="1482" y="805"/>
                    <a:pt x="1439" y="815"/>
                  </a:cubicBezTo>
                  <a:cubicBezTo>
                    <a:pt x="1416" y="820"/>
                    <a:pt x="1393" y="825"/>
                    <a:pt x="1369" y="831"/>
                  </a:cubicBezTo>
                  <a:cubicBezTo>
                    <a:pt x="1305" y="845"/>
                    <a:pt x="1239" y="861"/>
                    <a:pt x="1173" y="879"/>
                  </a:cubicBezTo>
                  <a:cubicBezTo>
                    <a:pt x="1131" y="890"/>
                    <a:pt x="1088" y="903"/>
                    <a:pt x="1046" y="916"/>
                  </a:cubicBezTo>
                  <a:cubicBezTo>
                    <a:pt x="1006" y="929"/>
                    <a:pt x="967" y="942"/>
                    <a:pt x="928" y="957"/>
                  </a:cubicBezTo>
                  <a:cubicBezTo>
                    <a:pt x="920" y="957"/>
                    <a:pt x="912" y="956"/>
                    <a:pt x="904" y="956"/>
                  </a:cubicBezTo>
                  <a:cubicBezTo>
                    <a:pt x="879" y="954"/>
                    <a:pt x="879" y="954"/>
                    <a:pt x="879" y="954"/>
                  </a:cubicBezTo>
                  <a:cubicBezTo>
                    <a:pt x="866" y="953"/>
                    <a:pt x="866" y="953"/>
                    <a:pt x="866" y="953"/>
                  </a:cubicBezTo>
                  <a:cubicBezTo>
                    <a:pt x="863" y="952"/>
                    <a:pt x="863" y="952"/>
                    <a:pt x="863" y="952"/>
                  </a:cubicBezTo>
                  <a:cubicBezTo>
                    <a:pt x="861" y="952"/>
                    <a:pt x="861" y="952"/>
                    <a:pt x="861" y="952"/>
                  </a:cubicBezTo>
                  <a:cubicBezTo>
                    <a:pt x="860" y="952"/>
                    <a:pt x="860" y="952"/>
                    <a:pt x="860" y="952"/>
                  </a:cubicBezTo>
                  <a:cubicBezTo>
                    <a:pt x="861" y="957"/>
                    <a:pt x="862" y="962"/>
                    <a:pt x="863" y="965"/>
                  </a:cubicBezTo>
                  <a:cubicBezTo>
                    <a:pt x="865" y="975"/>
                    <a:pt x="866" y="978"/>
                    <a:pt x="866" y="978"/>
                  </a:cubicBezTo>
                  <a:cubicBezTo>
                    <a:pt x="866" y="978"/>
                    <a:pt x="865" y="973"/>
                    <a:pt x="863" y="965"/>
                  </a:cubicBezTo>
                  <a:cubicBezTo>
                    <a:pt x="860" y="951"/>
                    <a:pt x="855" y="928"/>
                    <a:pt x="850" y="905"/>
                  </a:cubicBezTo>
                  <a:cubicBezTo>
                    <a:pt x="843" y="868"/>
                    <a:pt x="835" y="832"/>
                    <a:pt x="835" y="832"/>
                  </a:cubicBezTo>
                  <a:cubicBezTo>
                    <a:pt x="835" y="832"/>
                    <a:pt x="835" y="832"/>
                    <a:pt x="836" y="834"/>
                  </a:cubicBezTo>
                  <a:cubicBezTo>
                    <a:pt x="836" y="834"/>
                    <a:pt x="836" y="834"/>
                    <a:pt x="836" y="834"/>
                  </a:cubicBezTo>
                  <a:cubicBezTo>
                    <a:pt x="836" y="833"/>
                    <a:pt x="836" y="833"/>
                    <a:pt x="836" y="833"/>
                  </a:cubicBezTo>
                  <a:cubicBezTo>
                    <a:pt x="842" y="831"/>
                    <a:pt x="842" y="831"/>
                    <a:pt x="842" y="831"/>
                  </a:cubicBezTo>
                  <a:cubicBezTo>
                    <a:pt x="887" y="808"/>
                    <a:pt x="887" y="808"/>
                    <a:pt x="887" y="808"/>
                  </a:cubicBezTo>
                  <a:cubicBezTo>
                    <a:pt x="918" y="793"/>
                    <a:pt x="949" y="779"/>
                    <a:pt x="980" y="765"/>
                  </a:cubicBezTo>
                  <a:cubicBezTo>
                    <a:pt x="1042" y="738"/>
                    <a:pt x="1106" y="713"/>
                    <a:pt x="1173" y="690"/>
                  </a:cubicBezTo>
                  <a:cubicBezTo>
                    <a:pt x="1273" y="655"/>
                    <a:pt x="1367" y="628"/>
                    <a:pt x="1456" y="604"/>
                  </a:cubicBezTo>
                  <a:cubicBezTo>
                    <a:pt x="1487" y="606"/>
                    <a:pt x="1518" y="609"/>
                    <a:pt x="1549" y="611"/>
                  </a:cubicBezTo>
                  <a:cubicBezTo>
                    <a:pt x="1590" y="614"/>
                    <a:pt x="1631" y="617"/>
                    <a:pt x="1673" y="621"/>
                  </a:cubicBezTo>
                  <a:cubicBezTo>
                    <a:pt x="1673" y="621"/>
                    <a:pt x="1673" y="621"/>
                    <a:pt x="1674" y="621"/>
                  </a:cubicBezTo>
                  <a:cubicBezTo>
                    <a:pt x="1714" y="624"/>
                    <a:pt x="1755" y="628"/>
                    <a:pt x="1796" y="631"/>
                  </a:cubicBezTo>
                  <a:cubicBezTo>
                    <a:pt x="1826" y="634"/>
                    <a:pt x="1826" y="634"/>
                    <a:pt x="1826" y="634"/>
                  </a:cubicBezTo>
                  <a:cubicBezTo>
                    <a:pt x="1834" y="635"/>
                    <a:pt x="1834" y="635"/>
                    <a:pt x="1834" y="635"/>
                  </a:cubicBezTo>
                  <a:cubicBezTo>
                    <a:pt x="1835" y="635"/>
                    <a:pt x="1835" y="635"/>
                    <a:pt x="1835" y="635"/>
                  </a:cubicBezTo>
                  <a:cubicBezTo>
                    <a:pt x="1834" y="623"/>
                    <a:pt x="1832" y="611"/>
                    <a:pt x="1831" y="601"/>
                  </a:cubicBezTo>
                  <a:cubicBezTo>
                    <a:pt x="1831" y="596"/>
                    <a:pt x="1830" y="591"/>
                    <a:pt x="1830" y="586"/>
                  </a:cubicBezTo>
                  <a:cubicBezTo>
                    <a:pt x="1789" y="582"/>
                    <a:pt x="1747" y="578"/>
                    <a:pt x="1705" y="574"/>
                  </a:cubicBezTo>
                  <a:cubicBezTo>
                    <a:pt x="1674" y="571"/>
                    <a:pt x="1642" y="569"/>
                    <a:pt x="1609" y="566"/>
                  </a:cubicBezTo>
                  <a:cubicBezTo>
                    <a:pt x="1644" y="558"/>
                    <a:pt x="1678" y="550"/>
                    <a:pt x="1711" y="542"/>
                  </a:cubicBezTo>
                  <a:cubicBezTo>
                    <a:pt x="1774" y="527"/>
                    <a:pt x="1774" y="527"/>
                    <a:pt x="1774" y="527"/>
                  </a:cubicBezTo>
                  <a:cubicBezTo>
                    <a:pt x="1805" y="520"/>
                    <a:pt x="1805" y="520"/>
                    <a:pt x="1805" y="520"/>
                  </a:cubicBezTo>
                  <a:cubicBezTo>
                    <a:pt x="1820" y="516"/>
                    <a:pt x="1820" y="516"/>
                    <a:pt x="1820" y="516"/>
                  </a:cubicBezTo>
                  <a:cubicBezTo>
                    <a:pt x="1823" y="515"/>
                    <a:pt x="1823" y="515"/>
                    <a:pt x="1823" y="515"/>
                  </a:cubicBezTo>
                  <a:cubicBezTo>
                    <a:pt x="1822" y="510"/>
                    <a:pt x="1822" y="506"/>
                    <a:pt x="1821" y="501"/>
                  </a:cubicBezTo>
                  <a:cubicBezTo>
                    <a:pt x="1817" y="463"/>
                    <a:pt x="1816" y="452"/>
                    <a:pt x="1816" y="452"/>
                  </a:cubicBezTo>
                  <a:cubicBezTo>
                    <a:pt x="1816" y="452"/>
                    <a:pt x="1816" y="460"/>
                    <a:pt x="1817" y="467"/>
                  </a:cubicBezTo>
                  <a:cubicBezTo>
                    <a:pt x="1818" y="475"/>
                    <a:pt x="1819" y="483"/>
                    <a:pt x="1819" y="483"/>
                  </a:cubicBezTo>
                  <a:cubicBezTo>
                    <a:pt x="1819" y="483"/>
                    <a:pt x="1818" y="479"/>
                    <a:pt x="1817" y="467"/>
                  </a:cubicBezTo>
                  <a:cubicBezTo>
                    <a:pt x="1815" y="468"/>
                    <a:pt x="1815" y="468"/>
                    <a:pt x="1815" y="468"/>
                  </a:cubicBezTo>
                  <a:cubicBezTo>
                    <a:pt x="1811" y="469"/>
                    <a:pt x="1811" y="469"/>
                    <a:pt x="1811" y="469"/>
                  </a:cubicBezTo>
                  <a:cubicBezTo>
                    <a:pt x="1796" y="473"/>
                    <a:pt x="1796" y="473"/>
                    <a:pt x="1796" y="473"/>
                  </a:cubicBezTo>
                  <a:cubicBezTo>
                    <a:pt x="1737" y="487"/>
                    <a:pt x="1737" y="487"/>
                    <a:pt x="1737" y="487"/>
                  </a:cubicBezTo>
                  <a:cubicBezTo>
                    <a:pt x="1697" y="497"/>
                    <a:pt x="1656" y="507"/>
                    <a:pt x="1616" y="517"/>
                  </a:cubicBezTo>
                  <a:cubicBezTo>
                    <a:pt x="1591" y="523"/>
                    <a:pt x="1566" y="529"/>
                    <a:pt x="1541" y="536"/>
                  </a:cubicBezTo>
                  <a:cubicBezTo>
                    <a:pt x="1526" y="539"/>
                    <a:pt x="1510" y="544"/>
                    <a:pt x="1494" y="548"/>
                  </a:cubicBezTo>
                  <a:cubicBezTo>
                    <a:pt x="1485" y="550"/>
                    <a:pt x="1476" y="552"/>
                    <a:pt x="1467" y="555"/>
                  </a:cubicBezTo>
                  <a:cubicBezTo>
                    <a:pt x="1458" y="554"/>
                    <a:pt x="1449" y="553"/>
                    <a:pt x="1439" y="553"/>
                  </a:cubicBezTo>
                  <a:cubicBezTo>
                    <a:pt x="1273" y="539"/>
                    <a:pt x="1073" y="530"/>
                    <a:pt x="868" y="520"/>
                  </a:cubicBezTo>
                  <a:cubicBezTo>
                    <a:pt x="830" y="519"/>
                    <a:pt x="830" y="519"/>
                    <a:pt x="830" y="519"/>
                  </a:cubicBezTo>
                  <a:cubicBezTo>
                    <a:pt x="829" y="518"/>
                    <a:pt x="829" y="518"/>
                    <a:pt x="829" y="518"/>
                  </a:cubicBezTo>
                  <a:cubicBezTo>
                    <a:pt x="828" y="518"/>
                    <a:pt x="828" y="518"/>
                    <a:pt x="828" y="518"/>
                  </a:cubicBezTo>
                  <a:cubicBezTo>
                    <a:pt x="824" y="499"/>
                    <a:pt x="823" y="494"/>
                    <a:pt x="823" y="494"/>
                  </a:cubicBezTo>
                  <a:cubicBezTo>
                    <a:pt x="823" y="494"/>
                    <a:pt x="823" y="495"/>
                    <a:pt x="823" y="496"/>
                  </a:cubicBezTo>
                  <a:cubicBezTo>
                    <a:pt x="824" y="497"/>
                    <a:pt x="824" y="498"/>
                    <a:pt x="824" y="498"/>
                  </a:cubicBezTo>
                  <a:cubicBezTo>
                    <a:pt x="824" y="498"/>
                    <a:pt x="824" y="498"/>
                    <a:pt x="824" y="496"/>
                  </a:cubicBezTo>
                  <a:cubicBezTo>
                    <a:pt x="824" y="496"/>
                    <a:pt x="824" y="496"/>
                    <a:pt x="824" y="496"/>
                  </a:cubicBezTo>
                  <a:cubicBezTo>
                    <a:pt x="826" y="495"/>
                    <a:pt x="826" y="495"/>
                    <a:pt x="826" y="495"/>
                  </a:cubicBezTo>
                  <a:cubicBezTo>
                    <a:pt x="831" y="493"/>
                    <a:pt x="831" y="493"/>
                    <a:pt x="831" y="493"/>
                  </a:cubicBezTo>
                  <a:cubicBezTo>
                    <a:pt x="839" y="489"/>
                    <a:pt x="839" y="489"/>
                    <a:pt x="839" y="489"/>
                  </a:cubicBezTo>
                  <a:cubicBezTo>
                    <a:pt x="857" y="481"/>
                    <a:pt x="857" y="481"/>
                    <a:pt x="857" y="481"/>
                  </a:cubicBezTo>
                  <a:cubicBezTo>
                    <a:pt x="881" y="471"/>
                    <a:pt x="904" y="460"/>
                    <a:pt x="929" y="451"/>
                  </a:cubicBezTo>
                  <a:cubicBezTo>
                    <a:pt x="976" y="431"/>
                    <a:pt x="1025" y="414"/>
                    <a:pt x="1072" y="397"/>
                  </a:cubicBezTo>
                  <a:cubicBezTo>
                    <a:pt x="1168" y="362"/>
                    <a:pt x="1263" y="333"/>
                    <a:pt x="1352" y="306"/>
                  </a:cubicBezTo>
                  <a:cubicBezTo>
                    <a:pt x="1360" y="304"/>
                    <a:pt x="1367" y="301"/>
                    <a:pt x="1374" y="299"/>
                  </a:cubicBezTo>
                  <a:cubicBezTo>
                    <a:pt x="1387" y="302"/>
                    <a:pt x="1402" y="304"/>
                    <a:pt x="1416" y="305"/>
                  </a:cubicBezTo>
                  <a:cubicBezTo>
                    <a:pt x="1417" y="305"/>
                    <a:pt x="1417" y="305"/>
                    <a:pt x="1418" y="305"/>
                  </a:cubicBezTo>
                  <a:cubicBezTo>
                    <a:pt x="1419" y="305"/>
                    <a:pt x="1420" y="306"/>
                    <a:pt x="1422" y="306"/>
                  </a:cubicBezTo>
                  <a:cubicBezTo>
                    <a:pt x="1424" y="306"/>
                    <a:pt x="1427" y="306"/>
                    <a:pt x="1429" y="306"/>
                  </a:cubicBezTo>
                  <a:cubicBezTo>
                    <a:pt x="1435" y="306"/>
                    <a:pt x="1435" y="306"/>
                    <a:pt x="1435" y="306"/>
                  </a:cubicBezTo>
                  <a:cubicBezTo>
                    <a:pt x="1439" y="306"/>
                    <a:pt x="1439" y="306"/>
                    <a:pt x="1439" y="306"/>
                  </a:cubicBezTo>
                  <a:cubicBezTo>
                    <a:pt x="1440" y="306"/>
                    <a:pt x="1440" y="306"/>
                    <a:pt x="1440" y="306"/>
                  </a:cubicBezTo>
                  <a:cubicBezTo>
                    <a:pt x="1441" y="306"/>
                    <a:pt x="1441" y="306"/>
                    <a:pt x="1441" y="306"/>
                  </a:cubicBezTo>
                  <a:cubicBezTo>
                    <a:pt x="1442" y="306"/>
                    <a:pt x="1442" y="306"/>
                    <a:pt x="1442" y="306"/>
                  </a:cubicBezTo>
                  <a:cubicBezTo>
                    <a:pt x="1442" y="307"/>
                    <a:pt x="1442" y="307"/>
                    <a:pt x="1442" y="307"/>
                  </a:cubicBezTo>
                  <a:cubicBezTo>
                    <a:pt x="1442" y="307"/>
                    <a:pt x="1441" y="304"/>
                    <a:pt x="1440" y="300"/>
                  </a:cubicBezTo>
                  <a:cubicBezTo>
                    <a:pt x="1440" y="299"/>
                    <a:pt x="1440" y="298"/>
                    <a:pt x="1440" y="298"/>
                  </a:cubicBezTo>
                  <a:cubicBezTo>
                    <a:pt x="1439" y="293"/>
                    <a:pt x="1438" y="287"/>
                    <a:pt x="1437" y="280"/>
                  </a:cubicBezTo>
                  <a:cubicBezTo>
                    <a:pt x="1439" y="279"/>
                    <a:pt x="1439" y="279"/>
                    <a:pt x="1439" y="279"/>
                  </a:cubicBezTo>
                  <a:cubicBezTo>
                    <a:pt x="1439" y="277"/>
                    <a:pt x="1438" y="277"/>
                    <a:pt x="1436" y="276"/>
                  </a:cubicBezTo>
                  <a:cubicBezTo>
                    <a:pt x="1436" y="275"/>
                    <a:pt x="1436" y="274"/>
                    <a:pt x="1435" y="273"/>
                  </a:cubicBezTo>
                  <a:cubicBezTo>
                    <a:pt x="1434" y="268"/>
                    <a:pt x="1433" y="263"/>
                    <a:pt x="1433" y="259"/>
                  </a:cubicBezTo>
                  <a:cubicBezTo>
                    <a:pt x="1433" y="258"/>
                    <a:pt x="1432" y="257"/>
                    <a:pt x="1432" y="257"/>
                  </a:cubicBezTo>
                  <a:cubicBezTo>
                    <a:pt x="1430" y="246"/>
                    <a:pt x="1429" y="238"/>
                    <a:pt x="1429" y="238"/>
                  </a:cubicBezTo>
                  <a:cubicBezTo>
                    <a:pt x="1429" y="238"/>
                    <a:pt x="1429" y="242"/>
                    <a:pt x="1431" y="251"/>
                  </a:cubicBezTo>
                  <a:cubicBezTo>
                    <a:pt x="1412" y="256"/>
                    <a:pt x="1412" y="256"/>
                    <a:pt x="1412" y="256"/>
                  </a:cubicBezTo>
                  <a:cubicBezTo>
                    <a:pt x="1409" y="257"/>
                    <a:pt x="1409" y="257"/>
                    <a:pt x="1409" y="257"/>
                  </a:cubicBezTo>
                  <a:cubicBezTo>
                    <a:pt x="1406" y="258"/>
                    <a:pt x="1406" y="258"/>
                    <a:pt x="1406" y="258"/>
                  </a:cubicBezTo>
                  <a:cubicBezTo>
                    <a:pt x="1369" y="269"/>
                    <a:pt x="1369" y="269"/>
                    <a:pt x="1369" y="269"/>
                  </a:cubicBezTo>
                  <a:cubicBezTo>
                    <a:pt x="1335" y="262"/>
                    <a:pt x="1305" y="251"/>
                    <a:pt x="1276" y="241"/>
                  </a:cubicBezTo>
                  <a:cubicBezTo>
                    <a:pt x="1247" y="232"/>
                    <a:pt x="1218" y="223"/>
                    <a:pt x="1189" y="216"/>
                  </a:cubicBezTo>
                  <a:cubicBezTo>
                    <a:pt x="1198" y="213"/>
                    <a:pt x="1206" y="210"/>
                    <a:pt x="1215" y="207"/>
                  </a:cubicBezTo>
                  <a:cubicBezTo>
                    <a:pt x="1215" y="207"/>
                    <a:pt x="1215" y="207"/>
                    <a:pt x="1215" y="207"/>
                  </a:cubicBezTo>
                  <a:cubicBezTo>
                    <a:pt x="1245" y="193"/>
                    <a:pt x="1281" y="176"/>
                    <a:pt x="1319" y="159"/>
                  </a:cubicBezTo>
                  <a:cubicBezTo>
                    <a:pt x="1337" y="151"/>
                    <a:pt x="1356" y="143"/>
                    <a:pt x="1375" y="135"/>
                  </a:cubicBezTo>
                  <a:cubicBezTo>
                    <a:pt x="1389" y="129"/>
                    <a:pt x="1389" y="129"/>
                    <a:pt x="1389" y="129"/>
                  </a:cubicBezTo>
                  <a:cubicBezTo>
                    <a:pt x="1396" y="127"/>
                    <a:pt x="1396" y="127"/>
                    <a:pt x="1396" y="127"/>
                  </a:cubicBezTo>
                  <a:cubicBezTo>
                    <a:pt x="1397" y="126"/>
                    <a:pt x="1397" y="126"/>
                    <a:pt x="1397" y="126"/>
                  </a:cubicBezTo>
                  <a:cubicBezTo>
                    <a:pt x="1398" y="126"/>
                    <a:pt x="1398" y="126"/>
                    <a:pt x="1398" y="126"/>
                  </a:cubicBezTo>
                  <a:cubicBezTo>
                    <a:pt x="1398" y="126"/>
                    <a:pt x="1398" y="126"/>
                    <a:pt x="1398" y="126"/>
                  </a:cubicBezTo>
                  <a:cubicBezTo>
                    <a:pt x="1398" y="126"/>
                    <a:pt x="1398" y="126"/>
                    <a:pt x="1398" y="126"/>
                  </a:cubicBezTo>
                  <a:cubicBezTo>
                    <a:pt x="1398" y="126"/>
                    <a:pt x="1400" y="125"/>
                    <a:pt x="1401" y="123"/>
                  </a:cubicBezTo>
                  <a:cubicBezTo>
                    <a:pt x="1403" y="122"/>
                    <a:pt x="1405" y="121"/>
                    <a:pt x="1405" y="121"/>
                  </a:cubicBezTo>
                  <a:cubicBezTo>
                    <a:pt x="1405" y="121"/>
                    <a:pt x="1405" y="121"/>
                    <a:pt x="1404" y="122"/>
                  </a:cubicBezTo>
                  <a:cubicBezTo>
                    <a:pt x="1404" y="122"/>
                    <a:pt x="1404" y="122"/>
                    <a:pt x="1404" y="122"/>
                  </a:cubicBezTo>
                  <a:cubicBezTo>
                    <a:pt x="1404" y="121"/>
                    <a:pt x="1404" y="121"/>
                    <a:pt x="1404" y="121"/>
                  </a:cubicBezTo>
                  <a:cubicBezTo>
                    <a:pt x="1407" y="118"/>
                    <a:pt x="1407" y="118"/>
                    <a:pt x="1407" y="118"/>
                  </a:cubicBezTo>
                  <a:cubicBezTo>
                    <a:pt x="1413" y="110"/>
                    <a:pt x="1419" y="101"/>
                    <a:pt x="1424" y="92"/>
                  </a:cubicBezTo>
                  <a:cubicBezTo>
                    <a:pt x="1434" y="75"/>
                    <a:pt x="1440" y="47"/>
                    <a:pt x="1424" y="29"/>
                  </a:cubicBezTo>
                  <a:cubicBezTo>
                    <a:pt x="1410" y="13"/>
                    <a:pt x="1394" y="9"/>
                    <a:pt x="1384" y="5"/>
                  </a:cubicBezTo>
                  <a:cubicBezTo>
                    <a:pt x="1379" y="4"/>
                    <a:pt x="1374" y="2"/>
                    <a:pt x="1371" y="1"/>
                  </a:cubicBezTo>
                  <a:cubicBezTo>
                    <a:pt x="1370" y="1"/>
                    <a:pt x="1370" y="1"/>
                    <a:pt x="1370" y="1"/>
                  </a:cubicBezTo>
                  <a:moveTo>
                    <a:pt x="1370" y="0"/>
                  </a:moveTo>
                  <a:cubicBezTo>
                    <a:pt x="1370" y="0"/>
                    <a:pt x="1370" y="0"/>
                    <a:pt x="1370" y="1"/>
                  </a:cubicBezTo>
                  <a:cubicBezTo>
                    <a:pt x="1370" y="0"/>
                    <a:pt x="1370" y="0"/>
                    <a:pt x="1370" y="0"/>
                  </a:cubicBezTo>
                </a:path>
              </a:pathLst>
            </a:custGeom>
            <a:solidFill>
              <a:srgbClr val="FBFB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" name="Freeform 13"/>
            <p:cNvSpPr/>
            <p:nvPr/>
          </p:nvSpPr>
          <p:spPr bwMode="auto">
            <a:xfrm>
              <a:off x="5332413" y="3162300"/>
              <a:ext cx="207963" cy="1997075"/>
            </a:xfrm>
            <a:custGeom>
              <a:avLst/>
              <a:gdLst>
                <a:gd name="T0" fmla="*/ 128 w 133"/>
                <a:gd name="T1" fmla="*/ 1228 h 1278"/>
                <a:gd name="T2" fmla="*/ 76 w 133"/>
                <a:gd name="T3" fmla="*/ 629 h 1278"/>
                <a:gd name="T4" fmla="*/ 117 w 133"/>
                <a:gd name="T5" fmla="*/ 34 h 1278"/>
                <a:gd name="T6" fmla="*/ 42 w 133"/>
                <a:gd name="T7" fmla="*/ 42 h 1278"/>
                <a:gd name="T8" fmla="*/ 2 w 133"/>
                <a:gd name="T9" fmla="*/ 637 h 1278"/>
                <a:gd name="T10" fmla="*/ 54 w 133"/>
                <a:gd name="T11" fmla="*/ 1248 h 1278"/>
                <a:gd name="T12" fmla="*/ 128 w 133"/>
                <a:gd name="T13" fmla="*/ 1228 h 1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3" h="1278">
                  <a:moveTo>
                    <a:pt x="128" y="1228"/>
                  </a:moveTo>
                  <a:cubicBezTo>
                    <a:pt x="93" y="1030"/>
                    <a:pt x="75" y="830"/>
                    <a:pt x="76" y="629"/>
                  </a:cubicBezTo>
                  <a:cubicBezTo>
                    <a:pt x="77" y="430"/>
                    <a:pt x="95" y="232"/>
                    <a:pt x="117" y="34"/>
                  </a:cubicBezTo>
                  <a:cubicBezTo>
                    <a:pt x="120" y="0"/>
                    <a:pt x="45" y="13"/>
                    <a:pt x="42" y="42"/>
                  </a:cubicBezTo>
                  <a:cubicBezTo>
                    <a:pt x="21" y="240"/>
                    <a:pt x="3" y="438"/>
                    <a:pt x="2" y="637"/>
                  </a:cubicBezTo>
                  <a:cubicBezTo>
                    <a:pt x="0" y="842"/>
                    <a:pt x="18" y="1046"/>
                    <a:pt x="54" y="1248"/>
                  </a:cubicBezTo>
                  <a:cubicBezTo>
                    <a:pt x="59" y="1278"/>
                    <a:pt x="133" y="1259"/>
                    <a:pt x="128" y="1228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" name="Freeform 14"/>
            <p:cNvSpPr/>
            <p:nvPr/>
          </p:nvSpPr>
          <p:spPr bwMode="auto">
            <a:xfrm>
              <a:off x="7339013" y="696913"/>
              <a:ext cx="3175" cy="1588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1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2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" name="Freeform 15"/>
            <p:cNvSpPr/>
            <p:nvPr/>
          </p:nvSpPr>
          <p:spPr bwMode="auto">
            <a:xfrm>
              <a:off x="7272338" y="474663"/>
              <a:ext cx="88900" cy="222250"/>
            </a:xfrm>
            <a:custGeom>
              <a:avLst/>
              <a:gdLst>
                <a:gd name="T0" fmla="*/ 17 w 57"/>
                <a:gd name="T1" fmla="*/ 9 h 143"/>
                <a:gd name="T2" fmla="*/ 21 w 57"/>
                <a:gd name="T3" fmla="*/ 12 h 143"/>
                <a:gd name="T4" fmla="*/ 29 w 57"/>
                <a:gd name="T5" fmla="*/ 17 h 143"/>
                <a:gd name="T6" fmla="*/ 31 w 57"/>
                <a:gd name="T7" fmla="*/ 20 h 143"/>
                <a:gd name="T8" fmla="*/ 35 w 57"/>
                <a:gd name="T9" fmla="*/ 30 h 143"/>
                <a:gd name="T10" fmla="*/ 36 w 57"/>
                <a:gd name="T11" fmla="*/ 33 h 143"/>
                <a:gd name="T12" fmla="*/ 39 w 57"/>
                <a:gd name="T13" fmla="*/ 38 h 143"/>
                <a:gd name="T14" fmla="*/ 40 w 57"/>
                <a:gd name="T15" fmla="*/ 43 h 143"/>
                <a:gd name="T16" fmla="*/ 40 w 57"/>
                <a:gd name="T17" fmla="*/ 46 h 143"/>
                <a:gd name="T18" fmla="*/ 42 w 57"/>
                <a:gd name="T19" fmla="*/ 48 h 143"/>
                <a:gd name="T20" fmla="*/ 45 w 57"/>
                <a:gd name="T21" fmla="*/ 53 h 143"/>
                <a:gd name="T22" fmla="*/ 46 w 57"/>
                <a:gd name="T23" fmla="*/ 57 h 143"/>
                <a:gd name="T24" fmla="*/ 48 w 57"/>
                <a:gd name="T25" fmla="*/ 60 h 143"/>
                <a:gd name="T26" fmla="*/ 47 w 57"/>
                <a:gd name="T27" fmla="*/ 64 h 143"/>
                <a:gd name="T28" fmla="*/ 49 w 57"/>
                <a:gd name="T29" fmla="*/ 69 h 143"/>
                <a:gd name="T30" fmla="*/ 48 w 57"/>
                <a:gd name="T31" fmla="*/ 75 h 143"/>
                <a:gd name="T32" fmla="*/ 49 w 57"/>
                <a:gd name="T33" fmla="*/ 77 h 143"/>
                <a:gd name="T34" fmla="*/ 48 w 57"/>
                <a:gd name="T35" fmla="*/ 80 h 143"/>
                <a:gd name="T36" fmla="*/ 50 w 57"/>
                <a:gd name="T37" fmla="*/ 82 h 143"/>
                <a:gd name="T38" fmla="*/ 50 w 57"/>
                <a:gd name="T39" fmla="*/ 83 h 143"/>
                <a:gd name="T40" fmla="*/ 51 w 57"/>
                <a:gd name="T41" fmla="*/ 85 h 143"/>
                <a:gd name="T42" fmla="*/ 51 w 57"/>
                <a:gd name="T43" fmla="*/ 93 h 143"/>
                <a:gd name="T44" fmla="*/ 52 w 57"/>
                <a:gd name="T45" fmla="*/ 97 h 143"/>
                <a:gd name="T46" fmla="*/ 52 w 57"/>
                <a:gd name="T47" fmla="*/ 99 h 143"/>
                <a:gd name="T48" fmla="*/ 52 w 57"/>
                <a:gd name="T49" fmla="*/ 106 h 143"/>
                <a:gd name="T50" fmla="*/ 48 w 57"/>
                <a:gd name="T51" fmla="*/ 108 h 143"/>
                <a:gd name="T52" fmla="*/ 52 w 57"/>
                <a:gd name="T53" fmla="*/ 110 h 143"/>
                <a:gd name="T54" fmla="*/ 55 w 57"/>
                <a:gd name="T55" fmla="*/ 112 h 143"/>
                <a:gd name="T56" fmla="*/ 54 w 57"/>
                <a:gd name="T57" fmla="*/ 115 h 143"/>
                <a:gd name="T58" fmla="*/ 56 w 57"/>
                <a:gd name="T59" fmla="*/ 116 h 143"/>
                <a:gd name="T60" fmla="*/ 54 w 57"/>
                <a:gd name="T61" fmla="*/ 117 h 143"/>
                <a:gd name="T62" fmla="*/ 51 w 57"/>
                <a:gd name="T63" fmla="*/ 120 h 143"/>
                <a:gd name="T64" fmla="*/ 54 w 57"/>
                <a:gd name="T65" fmla="*/ 122 h 143"/>
                <a:gd name="T66" fmla="*/ 53 w 57"/>
                <a:gd name="T67" fmla="*/ 124 h 143"/>
                <a:gd name="T68" fmla="*/ 55 w 57"/>
                <a:gd name="T69" fmla="*/ 126 h 143"/>
                <a:gd name="T70" fmla="*/ 55 w 57"/>
                <a:gd name="T71" fmla="*/ 128 h 143"/>
                <a:gd name="T72" fmla="*/ 50 w 57"/>
                <a:gd name="T73" fmla="*/ 127 h 143"/>
                <a:gd name="T74" fmla="*/ 53 w 57"/>
                <a:gd name="T75" fmla="*/ 131 h 143"/>
                <a:gd name="T76" fmla="*/ 47 w 57"/>
                <a:gd name="T77" fmla="*/ 137 h 143"/>
                <a:gd name="T78" fmla="*/ 46 w 57"/>
                <a:gd name="T79" fmla="*/ 139 h 143"/>
                <a:gd name="T80" fmla="*/ 47 w 57"/>
                <a:gd name="T81" fmla="*/ 143 h 143"/>
                <a:gd name="T82" fmla="*/ 44 w 57"/>
                <a:gd name="T83" fmla="*/ 141 h 143"/>
                <a:gd name="T84" fmla="*/ 46 w 57"/>
                <a:gd name="T85" fmla="*/ 137 h 143"/>
                <a:gd name="T86" fmla="*/ 42 w 57"/>
                <a:gd name="T87" fmla="*/ 131 h 143"/>
                <a:gd name="T88" fmla="*/ 41 w 57"/>
                <a:gd name="T89" fmla="*/ 119 h 143"/>
                <a:gd name="T90" fmla="*/ 39 w 57"/>
                <a:gd name="T91" fmla="*/ 107 h 143"/>
                <a:gd name="T92" fmla="*/ 38 w 57"/>
                <a:gd name="T93" fmla="*/ 97 h 143"/>
                <a:gd name="T94" fmla="*/ 37 w 57"/>
                <a:gd name="T95" fmla="*/ 90 h 143"/>
                <a:gd name="T96" fmla="*/ 37 w 57"/>
                <a:gd name="T97" fmla="*/ 75 h 143"/>
                <a:gd name="T98" fmla="*/ 37 w 57"/>
                <a:gd name="T99" fmla="*/ 67 h 143"/>
                <a:gd name="T100" fmla="*/ 36 w 57"/>
                <a:gd name="T101" fmla="*/ 57 h 143"/>
                <a:gd name="T102" fmla="*/ 22 w 57"/>
                <a:gd name="T103" fmla="*/ 28 h 143"/>
                <a:gd name="T104" fmla="*/ 18 w 57"/>
                <a:gd name="T105" fmla="*/ 22 h 143"/>
                <a:gd name="T106" fmla="*/ 3 w 57"/>
                <a:gd name="T107" fmla="*/ 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7" h="143">
                  <a:moveTo>
                    <a:pt x="3" y="3"/>
                  </a:moveTo>
                  <a:cubicBezTo>
                    <a:pt x="6" y="0"/>
                    <a:pt x="7" y="4"/>
                    <a:pt x="10" y="3"/>
                  </a:cubicBezTo>
                  <a:cubicBezTo>
                    <a:pt x="10" y="3"/>
                    <a:pt x="9" y="4"/>
                    <a:pt x="10" y="4"/>
                  </a:cubicBezTo>
                  <a:cubicBezTo>
                    <a:pt x="13" y="3"/>
                    <a:pt x="15" y="6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10"/>
                    <a:pt x="17" y="9"/>
                    <a:pt x="17" y="9"/>
                  </a:cubicBezTo>
                  <a:cubicBezTo>
                    <a:pt x="17" y="10"/>
                    <a:pt x="17" y="10"/>
                    <a:pt x="16" y="10"/>
                  </a:cubicBezTo>
                  <a:cubicBezTo>
                    <a:pt x="17" y="9"/>
                    <a:pt x="17" y="10"/>
                    <a:pt x="18" y="10"/>
                  </a:cubicBezTo>
                  <a:cubicBezTo>
                    <a:pt x="18" y="10"/>
                    <a:pt x="17" y="11"/>
                    <a:pt x="17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1" y="9"/>
                    <a:pt x="19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3" y="12"/>
                    <a:pt x="25" y="14"/>
                    <a:pt x="26" y="15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5"/>
                    <a:pt x="26" y="16"/>
                    <a:pt x="27" y="16"/>
                  </a:cubicBezTo>
                  <a:cubicBezTo>
                    <a:pt x="26" y="17"/>
                    <a:pt x="28" y="16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9" y="17"/>
                    <a:pt x="28" y="18"/>
                    <a:pt x="29" y="17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30" y="17"/>
                    <a:pt x="28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30" y="19"/>
                    <a:pt x="29" y="20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0" y="21"/>
                    <a:pt x="31" y="20"/>
                  </a:cubicBezTo>
                  <a:cubicBezTo>
                    <a:pt x="30" y="21"/>
                    <a:pt x="30" y="20"/>
                    <a:pt x="29" y="21"/>
                  </a:cubicBezTo>
                  <a:cubicBezTo>
                    <a:pt x="32" y="23"/>
                    <a:pt x="32" y="25"/>
                    <a:pt x="34" y="27"/>
                  </a:cubicBezTo>
                  <a:cubicBezTo>
                    <a:pt x="33" y="28"/>
                    <a:pt x="33" y="28"/>
                    <a:pt x="33" y="29"/>
                  </a:cubicBezTo>
                  <a:cubicBezTo>
                    <a:pt x="33" y="29"/>
                    <a:pt x="33" y="29"/>
                    <a:pt x="34" y="29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30"/>
                    <a:pt x="35" y="30"/>
                    <a:pt x="35" y="30"/>
                  </a:cubicBezTo>
                  <a:cubicBezTo>
                    <a:pt x="34" y="30"/>
                    <a:pt x="34" y="30"/>
                    <a:pt x="33" y="31"/>
                  </a:cubicBezTo>
                  <a:cubicBezTo>
                    <a:pt x="35" y="31"/>
                    <a:pt x="35" y="31"/>
                    <a:pt x="35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6" y="32"/>
                    <a:pt x="34" y="33"/>
                    <a:pt x="35" y="33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4" y="34"/>
                    <a:pt x="36" y="33"/>
                    <a:pt x="36" y="33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7" y="34"/>
                    <a:pt x="37" y="35"/>
                    <a:pt x="37" y="35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7" y="36"/>
                    <a:pt x="37" y="37"/>
                    <a:pt x="38" y="37"/>
                  </a:cubicBezTo>
                  <a:cubicBezTo>
                    <a:pt x="38" y="38"/>
                    <a:pt x="36" y="38"/>
                    <a:pt x="37" y="38"/>
                  </a:cubicBezTo>
                  <a:cubicBezTo>
                    <a:pt x="38" y="38"/>
                    <a:pt x="38" y="39"/>
                    <a:pt x="39" y="38"/>
                  </a:cubicBezTo>
                  <a:cubicBezTo>
                    <a:pt x="39" y="39"/>
                    <a:pt x="39" y="40"/>
                    <a:pt x="40" y="40"/>
                  </a:cubicBezTo>
                  <a:cubicBezTo>
                    <a:pt x="39" y="40"/>
                    <a:pt x="38" y="41"/>
                    <a:pt x="37" y="41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6" y="42"/>
                    <a:pt x="37" y="41"/>
                    <a:pt x="36" y="42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8" y="43"/>
                    <a:pt x="40" y="43"/>
                    <a:pt x="40" y="43"/>
                  </a:cubicBezTo>
                  <a:cubicBezTo>
                    <a:pt x="40" y="43"/>
                    <a:pt x="38" y="44"/>
                    <a:pt x="38" y="44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2" y="44"/>
                    <a:pt x="40" y="44"/>
                    <a:pt x="41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3" y="46"/>
                    <a:pt x="41" y="46"/>
                  </a:cubicBezTo>
                  <a:cubicBezTo>
                    <a:pt x="40" y="46"/>
                    <a:pt x="41" y="46"/>
                    <a:pt x="40" y="46"/>
                  </a:cubicBezTo>
                  <a:cubicBezTo>
                    <a:pt x="40" y="47"/>
                    <a:pt x="41" y="47"/>
                    <a:pt x="41" y="47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1" y="47"/>
                    <a:pt x="42" y="48"/>
                    <a:pt x="43" y="47"/>
                  </a:cubicBezTo>
                  <a:cubicBezTo>
                    <a:pt x="43" y="47"/>
                    <a:pt x="42" y="48"/>
                    <a:pt x="42" y="47"/>
                  </a:cubicBezTo>
                  <a:cubicBezTo>
                    <a:pt x="43" y="47"/>
                    <a:pt x="43" y="48"/>
                    <a:pt x="44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4" y="48"/>
                    <a:pt x="44" y="49"/>
                    <a:pt x="45" y="50"/>
                  </a:cubicBezTo>
                  <a:cubicBezTo>
                    <a:pt x="46" y="49"/>
                    <a:pt x="44" y="50"/>
                    <a:pt x="44" y="49"/>
                  </a:cubicBezTo>
                  <a:cubicBezTo>
                    <a:pt x="43" y="51"/>
                    <a:pt x="46" y="51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4" y="53"/>
                    <a:pt x="45" y="53"/>
                  </a:cubicBezTo>
                  <a:cubicBezTo>
                    <a:pt x="44" y="53"/>
                    <a:pt x="45" y="53"/>
                    <a:pt x="45" y="53"/>
                  </a:cubicBezTo>
                  <a:cubicBezTo>
                    <a:pt x="46" y="53"/>
                    <a:pt x="45" y="53"/>
                    <a:pt x="45" y="53"/>
                  </a:cubicBezTo>
                  <a:cubicBezTo>
                    <a:pt x="46" y="54"/>
                    <a:pt x="47" y="55"/>
                    <a:pt x="46" y="56"/>
                  </a:cubicBezTo>
                  <a:cubicBezTo>
                    <a:pt x="47" y="56"/>
                    <a:pt x="48" y="56"/>
                    <a:pt x="48" y="57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46" y="57"/>
                    <a:pt x="47" y="57"/>
                    <a:pt x="46" y="58"/>
                  </a:cubicBezTo>
                  <a:cubicBezTo>
                    <a:pt x="48" y="58"/>
                    <a:pt x="45" y="56"/>
                    <a:pt x="46" y="57"/>
                  </a:cubicBezTo>
                  <a:cubicBezTo>
                    <a:pt x="45" y="57"/>
                    <a:pt x="48" y="57"/>
                    <a:pt x="46" y="57"/>
                  </a:cubicBezTo>
                  <a:cubicBezTo>
                    <a:pt x="46" y="58"/>
                    <a:pt x="48" y="58"/>
                    <a:pt x="47" y="58"/>
                  </a:cubicBezTo>
                  <a:cubicBezTo>
                    <a:pt x="45" y="59"/>
                    <a:pt x="45" y="59"/>
                    <a:pt x="45" y="59"/>
                  </a:cubicBezTo>
                  <a:cubicBezTo>
                    <a:pt x="46" y="59"/>
                    <a:pt x="46" y="59"/>
                    <a:pt x="46" y="59"/>
                  </a:cubicBezTo>
                  <a:cubicBezTo>
                    <a:pt x="47" y="60"/>
                    <a:pt x="47" y="60"/>
                    <a:pt x="47" y="60"/>
                  </a:cubicBezTo>
                  <a:cubicBezTo>
                    <a:pt x="48" y="59"/>
                    <a:pt x="47" y="60"/>
                    <a:pt x="48" y="60"/>
                  </a:cubicBezTo>
                  <a:cubicBezTo>
                    <a:pt x="47" y="60"/>
                    <a:pt x="49" y="61"/>
                    <a:pt x="47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6" y="61"/>
                    <a:pt x="47" y="61"/>
                    <a:pt x="48" y="61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9" y="61"/>
                    <a:pt x="47" y="62"/>
                    <a:pt x="49" y="62"/>
                  </a:cubicBezTo>
                  <a:cubicBezTo>
                    <a:pt x="48" y="63"/>
                    <a:pt x="49" y="64"/>
                    <a:pt x="47" y="64"/>
                  </a:cubicBezTo>
                  <a:cubicBezTo>
                    <a:pt x="48" y="64"/>
                    <a:pt x="49" y="65"/>
                    <a:pt x="49" y="6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7" y="66"/>
                    <a:pt x="48" y="66"/>
                    <a:pt x="48" y="66"/>
                  </a:cubicBezTo>
                  <a:cubicBezTo>
                    <a:pt x="48" y="66"/>
                    <a:pt x="47" y="67"/>
                    <a:pt x="46" y="67"/>
                  </a:cubicBezTo>
                  <a:cubicBezTo>
                    <a:pt x="47" y="67"/>
                    <a:pt x="48" y="67"/>
                    <a:pt x="49" y="67"/>
                  </a:cubicBezTo>
                  <a:cubicBezTo>
                    <a:pt x="47" y="68"/>
                    <a:pt x="50" y="68"/>
                    <a:pt x="49" y="69"/>
                  </a:cubicBezTo>
                  <a:cubicBezTo>
                    <a:pt x="48" y="69"/>
                    <a:pt x="47" y="68"/>
                    <a:pt x="47" y="69"/>
                  </a:cubicBezTo>
                  <a:cubicBezTo>
                    <a:pt x="45" y="69"/>
                    <a:pt x="49" y="69"/>
                    <a:pt x="48" y="70"/>
                  </a:cubicBezTo>
                  <a:cubicBezTo>
                    <a:pt x="49" y="70"/>
                    <a:pt x="49" y="70"/>
                    <a:pt x="49" y="70"/>
                  </a:cubicBezTo>
                  <a:cubicBezTo>
                    <a:pt x="48" y="70"/>
                    <a:pt x="51" y="71"/>
                    <a:pt x="49" y="71"/>
                  </a:cubicBezTo>
                  <a:cubicBezTo>
                    <a:pt x="49" y="71"/>
                    <a:pt x="48" y="72"/>
                    <a:pt x="50" y="71"/>
                  </a:cubicBezTo>
                  <a:cubicBezTo>
                    <a:pt x="49" y="73"/>
                    <a:pt x="51" y="74"/>
                    <a:pt x="48" y="75"/>
                  </a:cubicBezTo>
                  <a:cubicBezTo>
                    <a:pt x="48" y="75"/>
                    <a:pt x="48" y="75"/>
                    <a:pt x="49" y="75"/>
                  </a:cubicBezTo>
                  <a:cubicBezTo>
                    <a:pt x="50" y="75"/>
                    <a:pt x="48" y="75"/>
                    <a:pt x="49" y="75"/>
                  </a:cubicBezTo>
                  <a:cubicBezTo>
                    <a:pt x="50" y="75"/>
                    <a:pt x="50" y="75"/>
                    <a:pt x="50" y="75"/>
                  </a:cubicBezTo>
                  <a:cubicBezTo>
                    <a:pt x="49" y="75"/>
                    <a:pt x="49" y="75"/>
                    <a:pt x="48" y="75"/>
                  </a:cubicBezTo>
                  <a:cubicBezTo>
                    <a:pt x="47" y="76"/>
                    <a:pt x="51" y="76"/>
                    <a:pt x="50" y="77"/>
                  </a:cubicBezTo>
                  <a:cubicBezTo>
                    <a:pt x="50" y="77"/>
                    <a:pt x="49" y="77"/>
                    <a:pt x="49" y="77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50" y="78"/>
                    <a:pt x="49" y="78"/>
                    <a:pt x="48" y="78"/>
                  </a:cubicBezTo>
                  <a:cubicBezTo>
                    <a:pt x="48" y="78"/>
                    <a:pt x="48" y="79"/>
                    <a:pt x="49" y="79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49" y="79"/>
                    <a:pt x="48" y="80"/>
                    <a:pt x="49" y="80"/>
                  </a:cubicBezTo>
                  <a:cubicBezTo>
                    <a:pt x="48" y="80"/>
                    <a:pt x="48" y="80"/>
                    <a:pt x="48" y="80"/>
                  </a:cubicBezTo>
                  <a:cubicBezTo>
                    <a:pt x="48" y="80"/>
                    <a:pt x="48" y="80"/>
                    <a:pt x="48" y="80"/>
                  </a:cubicBezTo>
                  <a:cubicBezTo>
                    <a:pt x="49" y="80"/>
                    <a:pt x="49" y="80"/>
                    <a:pt x="49" y="80"/>
                  </a:cubicBezTo>
                  <a:cubicBezTo>
                    <a:pt x="50" y="80"/>
                    <a:pt x="50" y="80"/>
                    <a:pt x="51" y="80"/>
                  </a:cubicBezTo>
                  <a:cubicBezTo>
                    <a:pt x="49" y="80"/>
                    <a:pt x="50" y="81"/>
                    <a:pt x="50" y="81"/>
                  </a:cubicBezTo>
                  <a:cubicBezTo>
                    <a:pt x="51" y="81"/>
                    <a:pt x="51" y="81"/>
                    <a:pt x="51" y="81"/>
                  </a:cubicBezTo>
                  <a:cubicBezTo>
                    <a:pt x="50" y="81"/>
                    <a:pt x="51" y="82"/>
                    <a:pt x="50" y="82"/>
                  </a:cubicBezTo>
                  <a:cubicBezTo>
                    <a:pt x="50" y="82"/>
                    <a:pt x="50" y="81"/>
                    <a:pt x="50" y="81"/>
                  </a:cubicBezTo>
                  <a:cubicBezTo>
                    <a:pt x="49" y="81"/>
                    <a:pt x="48" y="81"/>
                    <a:pt x="49" y="82"/>
                  </a:cubicBezTo>
                  <a:cubicBezTo>
                    <a:pt x="50" y="82"/>
                    <a:pt x="51" y="82"/>
                    <a:pt x="51" y="82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50" y="83"/>
                    <a:pt x="50" y="83"/>
                    <a:pt x="50" y="83"/>
                  </a:cubicBezTo>
                  <a:cubicBezTo>
                    <a:pt x="50" y="83"/>
                    <a:pt x="50" y="83"/>
                    <a:pt x="50" y="83"/>
                  </a:cubicBezTo>
                  <a:cubicBezTo>
                    <a:pt x="51" y="83"/>
                    <a:pt x="50" y="83"/>
                    <a:pt x="51" y="83"/>
                  </a:cubicBezTo>
                  <a:cubicBezTo>
                    <a:pt x="50" y="84"/>
                    <a:pt x="50" y="84"/>
                    <a:pt x="50" y="84"/>
                  </a:cubicBezTo>
                  <a:cubicBezTo>
                    <a:pt x="50" y="84"/>
                    <a:pt x="50" y="84"/>
                    <a:pt x="50" y="84"/>
                  </a:cubicBezTo>
                  <a:cubicBezTo>
                    <a:pt x="50" y="85"/>
                    <a:pt x="50" y="85"/>
                    <a:pt x="51" y="85"/>
                  </a:cubicBezTo>
                  <a:cubicBezTo>
                    <a:pt x="51" y="85"/>
                    <a:pt x="51" y="85"/>
                    <a:pt x="51" y="85"/>
                  </a:cubicBezTo>
                  <a:cubicBezTo>
                    <a:pt x="51" y="85"/>
                    <a:pt x="51" y="86"/>
                    <a:pt x="51" y="86"/>
                  </a:cubicBezTo>
                  <a:cubicBezTo>
                    <a:pt x="51" y="87"/>
                    <a:pt x="47" y="86"/>
                    <a:pt x="49" y="87"/>
                  </a:cubicBezTo>
                  <a:cubicBezTo>
                    <a:pt x="49" y="87"/>
                    <a:pt x="51" y="87"/>
                    <a:pt x="51" y="87"/>
                  </a:cubicBezTo>
                  <a:cubicBezTo>
                    <a:pt x="51" y="88"/>
                    <a:pt x="53" y="89"/>
                    <a:pt x="51" y="90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52" y="91"/>
                    <a:pt x="53" y="92"/>
                    <a:pt x="51" y="93"/>
                  </a:cubicBezTo>
                  <a:cubicBezTo>
                    <a:pt x="51" y="93"/>
                    <a:pt x="50" y="93"/>
                    <a:pt x="50" y="93"/>
                  </a:cubicBezTo>
                  <a:cubicBezTo>
                    <a:pt x="51" y="94"/>
                    <a:pt x="49" y="94"/>
                    <a:pt x="50" y="94"/>
                  </a:cubicBezTo>
                  <a:cubicBezTo>
                    <a:pt x="51" y="94"/>
                    <a:pt x="52" y="94"/>
                    <a:pt x="52" y="93"/>
                  </a:cubicBezTo>
                  <a:cubicBezTo>
                    <a:pt x="53" y="94"/>
                    <a:pt x="53" y="95"/>
                    <a:pt x="52" y="96"/>
                  </a:cubicBezTo>
                  <a:cubicBezTo>
                    <a:pt x="52" y="95"/>
                    <a:pt x="53" y="96"/>
                    <a:pt x="53" y="96"/>
                  </a:cubicBezTo>
                  <a:cubicBezTo>
                    <a:pt x="51" y="96"/>
                    <a:pt x="51" y="96"/>
                    <a:pt x="52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2" y="97"/>
                    <a:pt x="52" y="97"/>
                    <a:pt x="52" y="97"/>
                  </a:cubicBezTo>
                  <a:cubicBezTo>
                    <a:pt x="52" y="97"/>
                    <a:pt x="54" y="97"/>
                    <a:pt x="53" y="97"/>
                  </a:cubicBezTo>
                  <a:cubicBezTo>
                    <a:pt x="52" y="98"/>
                    <a:pt x="52" y="98"/>
                    <a:pt x="52" y="98"/>
                  </a:cubicBezTo>
                  <a:cubicBezTo>
                    <a:pt x="52" y="98"/>
                    <a:pt x="54" y="98"/>
                    <a:pt x="53" y="99"/>
                  </a:cubicBezTo>
                  <a:cubicBezTo>
                    <a:pt x="52" y="99"/>
                    <a:pt x="52" y="99"/>
                    <a:pt x="52" y="99"/>
                  </a:cubicBezTo>
                  <a:cubicBezTo>
                    <a:pt x="52" y="99"/>
                    <a:pt x="53" y="100"/>
                    <a:pt x="53" y="99"/>
                  </a:cubicBezTo>
                  <a:cubicBezTo>
                    <a:pt x="52" y="100"/>
                    <a:pt x="52" y="101"/>
                    <a:pt x="51" y="101"/>
                  </a:cubicBezTo>
                  <a:cubicBezTo>
                    <a:pt x="54" y="102"/>
                    <a:pt x="54" y="104"/>
                    <a:pt x="54" y="106"/>
                  </a:cubicBezTo>
                  <a:cubicBezTo>
                    <a:pt x="53" y="106"/>
                    <a:pt x="53" y="106"/>
                    <a:pt x="53" y="106"/>
                  </a:cubicBezTo>
                  <a:cubicBezTo>
                    <a:pt x="53" y="106"/>
                    <a:pt x="54" y="106"/>
                    <a:pt x="54" y="106"/>
                  </a:cubicBezTo>
                  <a:cubicBezTo>
                    <a:pt x="53" y="106"/>
                    <a:pt x="53" y="106"/>
                    <a:pt x="52" y="106"/>
                  </a:cubicBezTo>
                  <a:cubicBezTo>
                    <a:pt x="51" y="107"/>
                    <a:pt x="53" y="107"/>
                    <a:pt x="53" y="107"/>
                  </a:cubicBezTo>
                  <a:cubicBezTo>
                    <a:pt x="54" y="107"/>
                    <a:pt x="53" y="107"/>
                    <a:pt x="54" y="107"/>
                  </a:cubicBezTo>
                  <a:cubicBezTo>
                    <a:pt x="54" y="107"/>
                    <a:pt x="53" y="108"/>
                    <a:pt x="54" y="108"/>
                  </a:cubicBezTo>
                  <a:cubicBezTo>
                    <a:pt x="54" y="108"/>
                    <a:pt x="53" y="108"/>
                    <a:pt x="52" y="108"/>
                  </a:cubicBezTo>
                  <a:cubicBezTo>
                    <a:pt x="53" y="108"/>
                    <a:pt x="53" y="108"/>
                    <a:pt x="53" y="108"/>
                  </a:cubicBezTo>
                  <a:cubicBezTo>
                    <a:pt x="51" y="109"/>
                    <a:pt x="50" y="107"/>
                    <a:pt x="48" y="108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7" y="108"/>
                    <a:pt x="47" y="107"/>
                    <a:pt x="46" y="108"/>
                  </a:cubicBezTo>
                  <a:cubicBezTo>
                    <a:pt x="47" y="108"/>
                    <a:pt x="49" y="109"/>
                    <a:pt x="50" y="108"/>
                  </a:cubicBezTo>
                  <a:cubicBezTo>
                    <a:pt x="50" y="109"/>
                    <a:pt x="53" y="109"/>
                    <a:pt x="53" y="109"/>
                  </a:cubicBezTo>
                  <a:cubicBezTo>
                    <a:pt x="52" y="110"/>
                    <a:pt x="53" y="109"/>
                    <a:pt x="51" y="109"/>
                  </a:cubicBezTo>
                  <a:cubicBezTo>
                    <a:pt x="50" y="109"/>
                    <a:pt x="52" y="110"/>
                    <a:pt x="52" y="110"/>
                  </a:cubicBezTo>
                  <a:cubicBezTo>
                    <a:pt x="52" y="110"/>
                    <a:pt x="54" y="110"/>
                    <a:pt x="54" y="110"/>
                  </a:cubicBezTo>
                  <a:cubicBezTo>
                    <a:pt x="53" y="110"/>
                    <a:pt x="53" y="110"/>
                    <a:pt x="52" y="110"/>
                  </a:cubicBezTo>
                  <a:cubicBezTo>
                    <a:pt x="53" y="110"/>
                    <a:pt x="54" y="111"/>
                    <a:pt x="54" y="111"/>
                  </a:cubicBezTo>
                  <a:cubicBezTo>
                    <a:pt x="56" y="111"/>
                    <a:pt x="54" y="111"/>
                    <a:pt x="55" y="111"/>
                  </a:cubicBezTo>
                  <a:cubicBezTo>
                    <a:pt x="54" y="112"/>
                    <a:pt x="52" y="111"/>
                    <a:pt x="52" y="112"/>
                  </a:cubicBezTo>
                  <a:cubicBezTo>
                    <a:pt x="53" y="111"/>
                    <a:pt x="53" y="112"/>
                    <a:pt x="55" y="112"/>
                  </a:cubicBezTo>
                  <a:cubicBezTo>
                    <a:pt x="55" y="112"/>
                    <a:pt x="54" y="112"/>
                    <a:pt x="53" y="112"/>
                  </a:cubicBezTo>
                  <a:cubicBezTo>
                    <a:pt x="52" y="112"/>
                    <a:pt x="55" y="113"/>
                    <a:pt x="53" y="113"/>
                  </a:cubicBezTo>
                  <a:cubicBezTo>
                    <a:pt x="54" y="113"/>
                    <a:pt x="54" y="113"/>
                    <a:pt x="54" y="113"/>
                  </a:cubicBezTo>
                  <a:cubicBezTo>
                    <a:pt x="54" y="113"/>
                    <a:pt x="53" y="113"/>
                    <a:pt x="53" y="114"/>
                  </a:cubicBezTo>
                  <a:cubicBezTo>
                    <a:pt x="53" y="114"/>
                    <a:pt x="54" y="115"/>
                    <a:pt x="53" y="115"/>
                  </a:cubicBezTo>
                  <a:cubicBezTo>
                    <a:pt x="53" y="115"/>
                    <a:pt x="53" y="115"/>
                    <a:pt x="54" y="115"/>
                  </a:cubicBezTo>
                  <a:cubicBezTo>
                    <a:pt x="55" y="115"/>
                    <a:pt x="53" y="115"/>
                    <a:pt x="55" y="114"/>
                  </a:cubicBezTo>
                  <a:cubicBezTo>
                    <a:pt x="53" y="115"/>
                    <a:pt x="55" y="115"/>
                    <a:pt x="56" y="115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55" y="115"/>
                    <a:pt x="55" y="116"/>
                    <a:pt x="56" y="116"/>
                  </a:cubicBezTo>
                  <a:cubicBezTo>
                    <a:pt x="55" y="116"/>
                    <a:pt x="55" y="116"/>
                    <a:pt x="55" y="116"/>
                  </a:cubicBezTo>
                  <a:cubicBezTo>
                    <a:pt x="56" y="116"/>
                    <a:pt x="56" y="116"/>
                    <a:pt x="56" y="116"/>
                  </a:cubicBezTo>
                  <a:cubicBezTo>
                    <a:pt x="56" y="117"/>
                    <a:pt x="54" y="116"/>
                    <a:pt x="54" y="117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7"/>
                    <a:pt x="53" y="117"/>
                    <a:pt x="53" y="117"/>
                  </a:cubicBezTo>
                  <a:cubicBezTo>
                    <a:pt x="54" y="117"/>
                    <a:pt x="55" y="117"/>
                    <a:pt x="56" y="117"/>
                  </a:cubicBezTo>
                  <a:cubicBezTo>
                    <a:pt x="56" y="118"/>
                    <a:pt x="55" y="117"/>
                    <a:pt x="56" y="118"/>
                  </a:cubicBezTo>
                  <a:cubicBezTo>
                    <a:pt x="54" y="117"/>
                    <a:pt x="54" y="117"/>
                    <a:pt x="54" y="117"/>
                  </a:cubicBezTo>
                  <a:cubicBezTo>
                    <a:pt x="54" y="117"/>
                    <a:pt x="53" y="118"/>
                    <a:pt x="53" y="118"/>
                  </a:cubicBezTo>
                  <a:cubicBezTo>
                    <a:pt x="53" y="118"/>
                    <a:pt x="55" y="119"/>
                    <a:pt x="55" y="118"/>
                  </a:cubicBezTo>
                  <a:cubicBezTo>
                    <a:pt x="55" y="119"/>
                    <a:pt x="55" y="119"/>
                    <a:pt x="54" y="119"/>
                  </a:cubicBezTo>
                  <a:cubicBezTo>
                    <a:pt x="54" y="119"/>
                    <a:pt x="55" y="119"/>
                    <a:pt x="56" y="119"/>
                  </a:cubicBezTo>
                  <a:cubicBezTo>
                    <a:pt x="55" y="119"/>
                    <a:pt x="54" y="120"/>
                    <a:pt x="53" y="120"/>
                  </a:cubicBezTo>
                  <a:cubicBezTo>
                    <a:pt x="51" y="120"/>
                    <a:pt x="51" y="120"/>
                    <a:pt x="51" y="120"/>
                  </a:cubicBezTo>
                  <a:cubicBezTo>
                    <a:pt x="51" y="120"/>
                    <a:pt x="51" y="120"/>
                    <a:pt x="51" y="120"/>
                  </a:cubicBezTo>
                  <a:cubicBezTo>
                    <a:pt x="50" y="120"/>
                    <a:pt x="50" y="120"/>
                    <a:pt x="49" y="120"/>
                  </a:cubicBezTo>
                  <a:cubicBezTo>
                    <a:pt x="48" y="120"/>
                    <a:pt x="49" y="120"/>
                    <a:pt x="49" y="121"/>
                  </a:cubicBezTo>
                  <a:cubicBezTo>
                    <a:pt x="52" y="120"/>
                    <a:pt x="52" y="121"/>
                    <a:pt x="55" y="121"/>
                  </a:cubicBezTo>
                  <a:cubicBezTo>
                    <a:pt x="55" y="122"/>
                    <a:pt x="49" y="122"/>
                    <a:pt x="53" y="123"/>
                  </a:cubicBezTo>
                  <a:cubicBezTo>
                    <a:pt x="53" y="122"/>
                    <a:pt x="55" y="123"/>
                    <a:pt x="54" y="122"/>
                  </a:cubicBezTo>
                  <a:cubicBezTo>
                    <a:pt x="54" y="123"/>
                    <a:pt x="56" y="123"/>
                    <a:pt x="56" y="123"/>
                  </a:cubicBezTo>
                  <a:cubicBezTo>
                    <a:pt x="55" y="123"/>
                    <a:pt x="53" y="124"/>
                    <a:pt x="52" y="123"/>
                  </a:cubicBezTo>
                  <a:cubicBezTo>
                    <a:pt x="53" y="123"/>
                    <a:pt x="53" y="123"/>
                    <a:pt x="52" y="123"/>
                  </a:cubicBezTo>
                  <a:cubicBezTo>
                    <a:pt x="52" y="123"/>
                    <a:pt x="50" y="123"/>
                    <a:pt x="50" y="123"/>
                  </a:cubicBezTo>
                  <a:cubicBezTo>
                    <a:pt x="51" y="123"/>
                    <a:pt x="51" y="124"/>
                    <a:pt x="52" y="124"/>
                  </a:cubicBezTo>
                  <a:cubicBezTo>
                    <a:pt x="53" y="124"/>
                    <a:pt x="52" y="123"/>
                    <a:pt x="53" y="124"/>
                  </a:cubicBezTo>
                  <a:cubicBezTo>
                    <a:pt x="53" y="124"/>
                    <a:pt x="51" y="124"/>
                    <a:pt x="53" y="125"/>
                  </a:cubicBezTo>
                  <a:cubicBezTo>
                    <a:pt x="53" y="124"/>
                    <a:pt x="55" y="124"/>
                    <a:pt x="55" y="124"/>
                  </a:cubicBezTo>
                  <a:cubicBezTo>
                    <a:pt x="56" y="125"/>
                    <a:pt x="56" y="125"/>
                    <a:pt x="56" y="125"/>
                  </a:cubicBezTo>
                  <a:cubicBezTo>
                    <a:pt x="55" y="124"/>
                    <a:pt x="55" y="124"/>
                    <a:pt x="55" y="124"/>
                  </a:cubicBezTo>
                  <a:cubicBezTo>
                    <a:pt x="55" y="125"/>
                    <a:pt x="57" y="125"/>
                    <a:pt x="56" y="125"/>
                  </a:cubicBezTo>
                  <a:cubicBezTo>
                    <a:pt x="55" y="126"/>
                    <a:pt x="55" y="126"/>
                    <a:pt x="55" y="126"/>
                  </a:cubicBezTo>
                  <a:cubicBezTo>
                    <a:pt x="53" y="126"/>
                    <a:pt x="55" y="125"/>
                    <a:pt x="53" y="125"/>
                  </a:cubicBezTo>
                  <a:cubicBezTo>
                    <a:pt x="53" y="125"/>
                    <a:pt x="54" y="125"/>
                    <a:pt x="54" y="126"/>
                  </a:cubicBezTo>
                  <a:cubicBezTo>
                    <a:pt x="53" y="126"/>
                    <a:pt x="53" y="126"/>
                    <a:pt x="53" y="126"/>
                  </a:cubicBezTo>
                  <a:cubicBezTo>
                    <a:pt x="53" y="126"/>
                    <a:pt x="50" y="126"/>
                    <a:pt x="52" y="127"/>
                  </a:cubicBezTo>
                  <a:cubicBezTo>
                    <a:pt x="53" y="127"/>
                    <a:pt x="53" y="127"/>
                    <a:pt x="53" y="127"/>
                  </a:cubicBezTo>
                  <a:cubicBezTo>
                    <a:pt x="54" y="127"/>
                    <a:pt x="55" y="128"/>
                    <a:pt x="55" y="128"/>
                  </a:cubicBezTo>
                  <a:cubicBezTo>
                    <a:pt x="53" y="128"/>
                    <a:pt x="55" y="129"/>
                    <a:pt x="53" y="128"/>
                  </a:cubicBezTo>
                  <a:cubicBezTo>
                    <a:pt x="54" y="128"/>
                    <a:pt x="54" y="127"/>
                    <a:pt x="52" y="127"/>
                  </a:cubicBezTo>
                  <a:cubicBezTo>
                    <a:pt x="50" y="127"/>
                    <a:pt x="52" y="126"/>
                    <a:pt x="51" y="126"/>
                  </a:cubicBezTo>
                  <a:cubicBezTo>
                    <a:pt x="50" y="127"/>
                    <a:pt x="49" y="127"/>
                    <a:pt x="47" y="127"/>
                  </a:cubicBezTo>
                  <a:cubicBezTo>
                    <a:pt x="48" y="127"/>
                    <a:pt x="48" y="127"/>
                    <a:pt x="48" y="127"/>
                  </a:cubicBezTo>
                  <a:cubicBezTo>
                    <a:pt x="49" y="127"/>
                    <a:pt x="49" y="127"/>
                    <a:pt x="50" y="127"/>
                  </a:cubicBezTo>
                  <a:cubicBezTo>
                    <a:pt x="50" y="128"/>
                    <a:pt x="51" y="128"/>
                    <a:pt x="52" y="129"/>
                  </a:cubicBezTo>
                  <a:cubicBezTo>
                    <a:pt x="51" y="129"/>
                    <a:pt x="50" y="129"/>
                    <a:pt x="50" y="129"/>
                  </a:cubicBezTo>
                  <a:cubicBezTo>
                    <a:pt x="50" y="129"/>
                    <a:pt x="50" y="130"/>
                    <a:pt x="50" y="131"/>
                  </a:cubicBezTo>
                  <a:cubicBezTo>
                    <a:pt x="52" y="131"/>
                    <a:pt x="50" y="132"/>
                    <a:pt x="52" y="132"/>
                  </a:cubicBezTo>
                  <a:cubicBezTo>
                    <a:pt x="52" y="131"/>
                    <a:pt x="54" y="131"/>
                    <a:pt x="54" y="131"/>
                  </a:cubicBezTo>
                  <a:cubicBezTo>
                    <a:pt x="54" y="131"/>
                    <a:pt x="54" y="131"/>
                    <a:pt x="53" y="131"/>
                  </a:cubicBezTo>
                  <a:cubicBezTo>
                    <a:pt x="54" y="131"/>
                    <a:pt x="51" y="132"/>
                    <a:pt x="53" y="132"/>
                  </a:cubicBezTo>
                  <a:cubicBezTo>
                    <a:pt x="53" y="131"/>
                    <a:pt x="51" y="132"/>
                    <a:pt x="49" y="132"/>
                  </a:cubicBezTo>
                  <a:cubicBezTo>
                    <a:pt x="50" y="132"/>
                    <a:pt x="48" y="132"/>
                    <a:pt x="48" y="132"/>
                  </a:cubicBezTo>
                  <a:cubicBezTo>
                    <a:pt x="49" y="133"/>
                    <a:pt x="50" y="133"/>
                    <a:pt x="50" y="134"/>
                  </a:cubicBezTo>
                  <a:cubicBezTo>
                    <a:pt x="49" y="135"/>
                    <a:pt x="50" y="136"/>
                    <a:pt x="50" y="136"/>
                  </a:cubicBezTo>
                  <a:cubicBezTo>
                    <a:pt x="49" y="137"/>
                    <a:pt x="48" y="137"/>
                    <a:pt x="47" y="137"/>
                  </a:cubicBezTo>
                  <a:cubicBezTo>
                    <a:pt x="47" y="137"/>
                    <a:pt x="49" y="137"/>
                    <a:pt x="48" y="137"/>
                  </a:cubicBezTo>
                  <a:cubicBezTo>
                    <a:pt x="48" y="137"/>
                    <a:pt x="48" y="137"/>
                    <a:pt x="48" y="137"/>
                  </a:cubicBezTo>
                  <a:cubicBezTo>
                    <a:pt x="48" y="137"/>
                    <a:pt x="47" y="138"/>
                    <a:pt x="49" y="139"/>
                  </a:cubicBezTo>
                  <a:cubicBezTo>
                    <a:pt x="47" y="138"/>
                    <a:pt x="47" y="138"/>
                    <a:pt x="47" y="138"/>
                  </a:cubicBezTo>
                  <a:cubicBezTo>
                    <a:pt x="48" y="139"/>
                    <a:pt x="48" y="139"/>
                    <a:pt x="48" y="139"/>
                  </a:cubicBezTo>
                  <a:cubicBezTo>
                    <a:pt x="47" y="139"/>
                    <a:pt x="47" y="139"/>
                    <a:pt x="46" y="139"/>
                  </a:cubicBezTo>
                  <a:cubicBezTo>
                    <a:pt x="45" y="139"/>
                    <a:pt x="47" y="140"/>
                    <a:pt x="47" y="140"/>
                  </a:cubicBezTo>
                  <a:cubicBezTo>
                    <a:pt x="48" y="140"/>
                    <a:pt x="48" y="140"/>
                    <a:pt x="48" y="140"/>
                  </a:cubicBezTo>
                  <a:cubicBezTo>
                    <a:pt x="49" y="140"/>
                    <a:pt x="47" y="141"/>
                    <a:pt x="48" y="142"/>
                  </a:cubicBezTo>
                  <a:cubicBezTo>
                    <a:pt x="47" y="142"/>
                    <a:pt x="47" y="142"/>
                    <a:pt x="47" y="142"/>
                  </a:cubicBezTo>
                  <a:cubicBezTo>
                    <a:pt x="47" y="142"/>
                    <a:pt x="47" y="142"/>
                    <a:pt x="47" y="142"/>
                  </a:cubicBezTo>
                  <a:cubicBezTo>
                    <a:pt x="46" y="142"/>
                    <a:pt x="46" y="142"/>
                    <a:pt x="47" y="143"/>
                  </a:cubicBezTo>
                  <a:cubicBezTo>
                    <a:pt x="44" y="141"/>
                    <a:pt x="44" y="141"/>
                    <a:pt x="44" y="141"/>
                  </a:cubicBezTo>
                  <a:cubicBezTo>
                    <a:pt x="45" y="141"/>
                    <a:pt x="45" y="142"/>
                    <a:pt x="46" y="142"/>
                  </a:cubicBezTo>
                  <a:cubicBezTo>
                    <a:pt x="47" y="141"/>
                    <a:pt x="47" y="141"/>
                    <a:pt x="46" y="141"/>
                  </a:cubicBezTo>
                  <a:cubicBezTo>
                    <a:pt x="46" y="141"/>
                    <a:pt x="46" y="141"/>
                    <a:pt x="46" y="141"/>
                  </a:cubicBezTo>
                  <a:cubicBezTo>
                    <a:pt x="45" y="141"/>
                    <a:pt x="45" y="141"/>
                    <a:pt x="44" y="141"/>
                  </a:cubicBezTo>
                  <a:cubicBezTo>
                    <a:pt x="44" y="141"/>
                    <a:pt x="44" y="141"/>
                    <a:pt x="44" y="141"/>
                  </a:cubicBezTo>
                  <a:cubicBezTo>
                    <a:pt x="43" y="141"/>
                    <a:pt x="43" y="140"/>
                    <a:pt x="43" y="140"/>
                  </a:cubicBezTo>
                  <a:cubicBezTo>
                    <a:pt x="44" y="140"/>
                    <a:pt x="44" y="140"/>
                    <a:pt x="45" y="140"/>
                  </a:cubicBezTo>
                  <a:cubicBezTo>
                    <a:pt x="43" y="140"/>
                    <a:pt x="43" y="140"/>
                    <a:pt x="43" y="139"/>
                  </a:cubicBezTo>
                  <a:cubicBezTo>
                    <a:pt x="45" y="139"/>
                    <a:pt x="42" y="138"/>
                    <a:pt x="43" y="137"/>
                  </a:cubicBezTo>
                  <a:cubicBezTo>
                    <a:pt x="44" y="138"/>
                    <a:pt x="45" y="138"/>
                    <a:pt x="46" y="138"/>
                  </a:cubicBezTo>
                  <a:cubicBezTo>
                    <a:pt x="46" y="138"/>
                    <a:pt x="46" y="138"/>
                    <a:pt x="46" y="137"/>
                  </a:cubicBezTo>
                  <a:cubicBezTo>
                    <a:pt x="45" y="137"/>
                    <a:pt x="44" y="137"/>
                    <a:pt x="43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4" y="136"/>
                    <a:pt x="42" y="136"/>
                    <a:pt x="42" y="135"/>
                  </a:cubicBezTo>
                  <a:cubicBezTo>
                    <a:pt x="43" y="134"/>
                    <a:pt x="43" y="133"/>
                    <a:pt x="43" y="133"/>
                  </a:cubicBezTo>
                  <a:cubicBezTo>
                    <a:pt x="44" y="133"/>
                    <a:pt x="44" y="133"/>
                    <a:pt x="44" y="133"/>
                  </a:cubicBezTo>
                  <a:cubicBezTo>
                    <a:pt x="42" y="132"/>
                    <a:pt x="43" y="131"/>
                    <a:pt x="42" y="131"/>
                  </a:cubicBezTo>
                  <a:cubicBezTo>
                    <a:pt x="43" y="130"/>
                    <a:pt x="41" y="128"/>
                    <a:pt x="43" y="128"/>
                  </a:cubicBezTo>
                  <a:cubicBezTo>
                    <a:pt x="42" y="126"/>
                    <a:pt x="42" y="125"/>
                    <a:pt x="42" y="123"/>
                  </a:cubicBezTo>
                  <a:cubicBezTo>
                    <a:pt x="43" y="123"/>
                    <a:pt x="43" y="123"/>
                    <a:pt x="43" y="123"/>
                  </a:cubicBezTo>
                  <a:cubicBezTo>
                    <a:pt x="42" y="123"/>
                    <a:pt x="44" y="123"/>
                    <a:pt x="44" y="123"/>
                  </a:cubicBezTo>
                  <a:cubicBezTo>
                    <a:pt x="43" y="123"/>
                    <a:pt x="43" y="122"/>
                    <a:pt x="42" y="122"/>
                  </a:cubicBezTo>
                  <a:cubicBezTo>
                    <a:pt x="43" y="121"/>
                    <a:pt x="42" y="120"/>
                    <a:pt x="41" y="119"/>
                  </a:cubicBezTo>
                  <a:cubicBezTo>
                    <a:pt x="42" y="119"/>
                    <a:pt x="42" y="119"/>
                    <a:pt x="42" y="119"/>
                  </a:cubicBezTo>
                  <a:cubicBezTo>
                    <a:pt x="40" y="119"/>
                    <a:pt x="41" y="118"/>
                    <a:pt x="42" y="117"/>
                  </a:cubicBezTo>
                  <a:cubicBezTo>
                    <a:pt x="42" y="117"/>
                    <a:pt x="43" y="117"/>
                    <a:pt x="43" y="116"/>
                  </a:cubicBezTo>
                  <a:cubicBezTo>
                    <a:pt x="41" y="116"/>
                    <a:pt x="41" y="116"/>
                    <a:pt x="40" y="115"/>
                  </a:cubicBezTo>
                  <a:cubicBezTo>
                    <a:pt x="40" y="114"/>
                    <a:pt x="41" y="114"/>
                    <a:pt x="41" y="113"/>
                  </a:cubicBezTo>
                  <a:cubicBezTo>
                    <a:pt x="39" y="111"/>
                    <a:pt x="41" y="109"/>
                    <a:pt x="39" y="107"/>
                  </a:cubicBezTo>
                  <a:cubicBezTo>
                    <a:pt x="40" y="107"/>
                    <a:pt x="40" y="107"/>
                    <a:pt x="40" y="107"/>
                  </a:cubicBezTo>
                  <a:cubicBezTo>
                    <a:pt x="38" y="105"/>
                    <a:pt x="40" y="102"/>
                    <a:pt x="39" y="101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0"/>
                    <a:pt x="40" y="100"/>
                    <a:pt x="39" y="100"/>
                  </a:cubicBezTo>
                  <a:cubicBezTo>
                    <a:pt x="39" y="99"/>
                    <a:pt x="38" y="99"/>
                    <a:pt x="39" y="98"/>
                  </a:cubicBezTo>
                  <a:cubicBezTo>
                    <a:pt x="40" y="98"/>
                    <a:pt x="38" y="98"/>
                    <a:pt x="38" y="97"/>
                  </a:cubicBezTo>
                  <a:cubicBezTo>
                    <a:pt x="39" y="96"/>
                    <a:pt x="39" y="96"/>
                    <a:pt x="38" y="95"/>
                  </a:cubicBezTo>
                  <a:cubicBezTo>
                    <a:pt x="38" y="95"/>
                    <a:pt x="38" y="95"/>
                    <a:pt x="38" y="95"/>
                  </a:cubicBezTo>
                  <a:cubicBezTo>
                    <a:pt x="39" y="95"/>
                    <a:pt x="39" y="95"/>
                    <a:pt x="40" y="95"/>
                  </a:cubicBezTo>
                  <a:cubicBezTo>
                    <a:pt x="39" y="94"/>
                    <a:pt x="40" y="93"/>
                    <a:pt x="38" y="94"/>
                  </a:cubicBezTo>
                  <a:cubicBezTo>
                    <a:pt x="39" y="93"/>
                    <a:pt x="36" y="91"/>
                    <a:pt x="38" y="90"/>
                  </a:cubicBezTo>
                  <a:cubicBezTo>
                    <a:pt x="38" y="90"/>
                    <a:pt x="37" y="90"/>
                    <a:pt x="37" y="90"/>
                  </a:cubicBezTo>
                  <a:cubicBezTo>
                    <a:pt x="37" y="89"/>
                    <a:pt x="38" y="88"/>
                    <a:pt x="37" y="87"/>
                  </a:cubicBezTo>
                  <a:cubicBezTo>
                    <a:pt x="37" y="87"/>
                    <a:pt x="38" y="88"/>
                    <a:pt x="38" y="87"/>
                  </a:cubicBezTo>
                  <a:cubicBezTo>
                    <a:pt x="38" y="87"/>
                    <a:pt x="37" y="87"/>
                    <a:pt x="37" y="87"/>
                  </a:cubicBezTo>
                  <a:cubicBezTo>
                    <a:pt x="36" y="85"/>
                    <a:pt x="38" y="84"/>
                    <a:pt x="38" y="82"/>
                  </a:cubicBezTo>
                  <a:cubicBezTo>
                    <a:pt x="36" y="80"/>
                    <a:pt x="36" y="77"/>
                    <a:pt x="36" y="75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35" y="75"/>
                    <a:pt x="38" y="73"/>
                    <a:pt x="35" y="73"/>
                  </a:cubicBezTo>
                  <a:cubicBezTo>
                    <a:pt x="36" y="73"/>
                    <a:pt x="35" y="72"/>
                    <a:pt x="36" y="72"/>
                  </a:cubicBezTo>
                  <a:cubicBezTo>
                    <a:pt x="35" y="72"/>
                    <a:pt x="37" y="70"/>
                    <a:pt x="36" y="69"/>
                  </a:cubicBezTo>
                  <a:cubicBezTo>
                    <a:pt x="36" y="70"/>
                    <a:pt x="36" y="70"/>
                    <a:pt x="36" y="70"/>
                  </a:cubicBezTo>
                  <a:cubicBezTo>
                    <a:pt x="37" y="69"/>
                    <a:pt x="35" y="68"/>
                    <a:pt x="36" y="67"/>
                  </a:cubicBezTo>
                  <a:cubicBezTo>
                    <a:pt x="36" y="67"/>
                    <a:pt x="36" y="67"/>
                    <a:pt x="37" y="67"/>
                  </a:cubicBezTo>
                  <a:cubicBezTo>
                    <a:pt x="38" y="67"/>
                    <a:pt x="35" y="67"/>
                    <a:pt x="37" y="66"/>
                  </a:cubicBezTo>
                  <a:cubicBezTo>
                    <a:pt x="36" y="66"/>
                    <a:pt x="36" y="66"/>
                    <a:pt x="36" y="66"/>
                  </a:cubicBezTo>
                  <a:cubicBezTo>
                    <a:pt x="37" y="64"/>
                    <a:pt x="35" y="62"/>
                    <a:pt x="34" y="60"/>
                  </a:cubicBezTo>
                  <a:cubicBezTo>
                    <a:pt x="35" y="58"/>
                    <a:pt x="38" y="59"/>
                    <a:pt x="36" y="58"/>
                  </a:cubicBezTo>
                  <a:cubicBezTo>
                    <a:pt x="36" y="58"/>
                    <a:pt x="35" y="58"/>
                    <a:pt x="35" y="58"/>
                  </a:cubicBezTo>
                  <a:cubicBezTo>
                    <a:pt x="35" y="58"/>
                    <a:pt x="38" y="57"/>
                    <a:pt x="36" y="57"/>
                  </a:cubicBezTo>
                  <a:cubicBezTo>
                    <a:pt x="35" y="57"/>
                    <a:pt x="36" y="57"/>
                    <a:pt x="35" y="57"/>
                  </a:cubicBezTo>
                  <a:cubicBezTo>
                    <a:pt x="36" y="56"/>
                    <a:pt x="37" y="55"/>
                    <a:pt x="36" y="55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4" y="54"/>
                    <a:pt x="35" y="53"/>
                    <a:pt x="32" y="53"/>
                  </a:cubicBezTo>
                  <a:cubicBezTo>
                    <a:pt x="31" y="48"/>
                    <a:pt x="29" y="44"/>
                    <a:pt x="27" y="40"/>
                  </a:cubicBezTo>
                  <a:cubicBezTo>
                    <a:pt x="26" y="36"/>
                    <a:pt x="23" y="33"/>
                    <a:pt x="22" y="28"/>
                  </a:cubicBezTo>
                  <a:cubicBezTo>
                    <a:pt x="23" y="26"/>
                    <a:pt x="23" y="26"/>
                    <a:pt x="22" y="26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1" y="26"/>
                    <a:pt x="22" y="25"/>
                    <a:pt x="21" y="26"/>
                  </a:cubicBezTo>
                  <a:cubicBezTo>
                    <a:pt x="20" y="24"/>
                    <a:pt x="19" y="23"/>
                    <a:pt x="18" y="2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7" y="21"/>
                    <a:pt x="17" y="22"/>
                  </a:cubicBezTo>
                  <a:cubicBezTo>
                    <a:pt x="13" y="20"/>
                    <a:pt x="13" y="15"/>
                    <a:pt x="10" y="13"/>
                  </a:cubicBezTo>
                  <a:cubicBezTo>
                    <a:pt x="10" y="12"/>
                    <a:pt x="8" y="12"/>
                    <a:pt x="7" y="12"/>
                  </a:cubicBezTo>
                  <a:cubicBezTo>
                    <a:pt x="6" y="9"/>
                    <a:pt x="4" y="7"/>
                    <a:pt x="0" y="7"/>
                  </a:cubicBezTo>
                  <a:cubicBezTo>
                    <a:pt x="0" y="7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" name="Freeform 16"/>
            <p:cNvSpPr/>
            <p:nvPr/>
          </p:nvSpPr>
          <p:spPr bwMode="auto">
            <a:xfrm>
              <a:off x="7339013" y="696913"/>
              <a:ext cx="4763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cubicBezTo>
                    <a:pt x="1" y="0"/>
                    <a:pt x="1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" name="Freeform 17"/>
            <p:cNvSpPr/>
            <p:nvPr/>
          </p:nvSpPr>
          <p:spPr bwMode="auto">
            <a:xfrm>
              <a:off x="7351713" y="681038"/>
              <a:ext cx="3175" cy="0"/>
            </a:xfrm>
            <a:custGeom>
              <a:avLst/>
              <a:gdLst>
                <a:gd name="T0" fmla="*/ 0 w 2"/>
                <a:gd name="T1" fmla="*/ 1 w 2"/>
                <a:gd name="T2" fmla="*/ 1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" name="Freeform 18"/>
            <p:cNvSpPr/>
            <p:nvPr/>
          </p:nvSpPr>
          <p:spPr bwMode="auto">
            <a:xfrm>
              <a:off x="7353301" y="676275"/>
              <a:ext cx="1588" cy="15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" name="Freeform 19"/>
            <p:cNvSpPr/>
            <p:nvPr/>
          </p:nvSpPr>
          <p:spPr bwMode="auto">
            <a:xfrm>
              <a:off x="7358063" y="671513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1"/>
                    <a:pt x="1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" name="Freeform 20"/>
            <p:cNvSpPr/>
            <p:nvPr/>
          </p:nvSpPr>
          <p:spPr bwMode="auto">
            <a:xfrm>
              <a:off x="7354888" y="671513"/>
              <a:ext cx="1588" cy="15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" name="Freeform 21"/>
            <p:cNvSpPr/>
            <p:nvPr/>
          </p:nvSpPr>
          <p:spPr bwMode="auto">
            <a:xfrm>
              <a:off x="7358063" y="661988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" name="Freeform 22"/>
            <p:cNvSpPr/>
            <p:nvPr/>
          </p:nvSpPr>
          <p:spPr bwMode="auto">
            <a:xfrm>
              <a:off x="7356476" y="658813"/>
              <a:ext cx="1588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" name="Rectangle 23"/>
            <p:cNvSpPr>
              <a:spLocks noChangeArrowheads="1"/>
            </p:cNvSpPr>
            <p:nvPr/>
          </p:nvSpPr>
          <p:spPr bwMode="auto">
            <a:xfrm>
              <a:off x="7348538" y="582613"/>
              <a:ext cx="1588" cy="1588"/>
            </a:xfrm>
            <a:prstGeom prst="rect">
              <a:avLst/>
            </a:pr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" name="Freeform 24"/>
            <p:cNvSpPr/>
            <p:nvPr/>
          </p:nvSpPr>
          <p:spPr bwMode="auto">
            <a:xfrm>
              <a:off x="7340601" y="549275"/>
              <a:ext cx="3175" cy="0"/>
            </a:xfrm>
            <a:custGeom>
              <a:avLst/>
              <a:gdLst>
                <a:gd name="T0" fmla="*/ 1 w 2"/>
                <a:gd name="T1" fmla="*/ 2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0" y="0"/>
                    <a:pt x="2" y="0"/>
                    <a:pt x="2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" name="Freeform 25"/>
            <p:cNvSpPr/>
            <p:nvPr/>
          </p:nvSpPr>
          <p:spPr bwMode="auto">
            <a:xfrm>
              <a:off x="7329488" y="533400"/>
              <a:ext cx="1588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" name="Freeform 26"/>
            <p:cNvSpPr/>
            <p:nvPr/>
          </p:nvSpPr>
          <p:spPr bwMode="auto">
            <a:xfrm>
              <a:off x="7369176" y="296863"/>
              <a:ext cx="1588" cy="476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1 h 3"/>
                <a:gd name="T4" fmla="*/ 1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0" y="0"/>
                    <a:pt x="0" y="3"/>
                    <a:pt x="0" y="1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" name="Freeform 27"/>
            <p:cNvSpPr/>
            <p:nvPr/>
          </p:nvSpPr>
          <p:spPr bwMode="auto">
            <a:xfrm>
              <a:off x="7366001" y="303213"/>
              <a:ext cx="120650" cy="314325"/>
            </a:xfrm>
            <a:custGeom>
              <a:avLst/>
              <a:gdLst>
                <a:gd name="T0" fmla="*/ 61 w 77"/>
                <a:gd name="T1" fmla="*/ 177 h 201"/>
                <a:gd name="T2" fmla="*/ 60 w 77"/>
                <a:gd name="T3" fmla="*/ 171 h 201"/>
                <a:gd name="T4" fmla="*/ 53 w 77"/>
                <a:gd name="T5" fmla="*/ 159 h 201"/>
                <a:gd name="T6" fmla="*/ 53 w 77"/>
                <a:gd name="T7" fmla="*/ 154 h 201"/>
                <a:gd name="T8" fmla="*/ 54 w 77"/>
                <a:gd name="T9" fmla="*/ 140 h 201"/>
                <a:gd name="T10" fmla="*/ 54 w 77"/>
                <a:gd name="T11" fmla="*/ 136 h 201"/>
                <a:gd name="T12" fmla="*/ 50 w 77"/>
                <a:gd name="T13" fmla="*/ 128 h 201"/>
                <a:gd name="T14" fmla="*/ 51 w 77"/>
                <a:gd name="T15" fmla="*/ 122 h 201"/>
                <a:gd name="T16" fmla="*/ 52 w 77"/>
                <a:gd name="T17" fmla="*/ 118 h 201"/>
                <a:gd name="T18" fmla="*/ 49 w 77"/>
                <a:gd name="T19" fmla="*/ 115 h 201"/>
                <a:gd name="T20" fmla="*/ 45 w 77"/>
                <a:gd name="T21" fmla="*/ 108 h 201"/>
                <a:gd name="T22" fmla="*/ 44 w 77"/>
                <a:gd name="T23" fmla="*/ 104 h 201"/>
                <a:gd name="T24" fmla="*/ 41 w 77"/>
                <a:gd name="T25" fmla="*/ 100 h 201"/>
                <a:gd name="T26" fmla="*/ 42 w 77"/>
                <a:gd name="T27" fmla="*/ 94 h 201"/>
                <a:gd name="T28" fmla="*/ 40 w 77"/>
                <a:gd name="T29" fmla="*/ 88 h 201"/>
                <a:gd name="T30" fmla="*/ 40 w 77"/>
                <a:gd name="T31" fmla="*/ 80 h 201"/>
                <a:gd name="T32" fmla="*/ 37 w 77"/>
                <a:gd name="T33" fmla="*/ 78 h 201"/>
                <a:gd name="T34" fmla="*/ 38 w 77"/>
                <a:gd name="T35" fmla="*/ 74 h 201"/>
                <a:gd name="T36" fmla="*/ 36 w 77"/>
                <a:gd name="T37" fmla="*/ 72 h 201"/>
                <a:gd name="T38" fmla="*/ 35 w 77"/>
                <a:gd name="T39" fmla="*/ 71 h 201"/>
                <a:gd name="T40" fmla="*/ 33 w 77"/>
                <a:gd name="T41" fmla="*/ 68 h 201"/>
                <a:gd name="T42" fmla="*/ 29 w 77"/>
                <a:gd name="T43" fmla="*/ 59 h 201"/>
                <a:gd name="T44" fmla="*/ 27 w 77"/>
                <a:gd name="T45" fmla="*/ 55 h 201"/>
                <a:gd name="T46" fmla="*/ 26 w 77"/>
                <a:gd name="T47" fmla="*/ 52 h 201"/>
                <a:gd name="T48" fmla="*/ 23 w 77"/>
                <a:gd name="T49" fmla="*/ 44 h 201"/>
                <a:gd name="T50" fmla="*/ 27 w 77"/>
                <a:gd name="T51" fmla="*/ 40 h 201"/>
                <a:gd name="T52" fmla="*/ 20 w 77"/>
                <a:gd name="T53" fmla="*/ 40 h 201"/>
                <a:gd name="T54" fmla="*/ 14 w 77"/>
                <a:gd name="T55" fmla="*/ 41 h 201"/>
                <a:gd name="T56" fmla="*/ 14 w 77"/>
                <a:gd name="T57" fmla="*/ 37 h 201"/>
                <a:gd name="T58" fmla="*/ 11 w 77"/>
                <a:gd name="T59" fmla="*/ 37 h 201"/>
                <a:gd name="T60" fmla="*/ 12 w 77"/>
                <a:gd name="T61" fmla="*/ 35 h 201"/>
                <a:gd name="T62" fmla="*/ 14 w 77"/>
                <a:gd name="T63" fmla="*/ 29 h 201"/>
                <a:gd name="T64" fmla="*/ 8 w 77"/>
                <a:gd name="T65" fmla="*/ 30 h 201"/>
                <a:gd name="T66" fmla="*/ 9 w 77"/>
                <a:gd name="T67" fmla="*/ 27 h 201"/>
                <a:gd name="T68" fmla="*/ 5 w 77"/>
                <a:gd name="T69" fmla="*/ 27 h 201"/>
                <a:gd name="T70" fmla="*/ 3 w 77"/>
                <a:gd name="T71" fmla="*/ 25 h 201"/>
                <a:gd name="T72" fmla="*/ 10 w 77"/>
                <a:gd name="T73" fmla="*/ 21 h 201"/>
                <a:gd name="T74" fmla="*/ 3 w 77"/>
                <a:gd name="T75" fmla="*/ 20 h 201"/>
                <a:gd name="T76" fmla="*/ 5 w 77"/>
                <a:gd name="T77" fmla="*/ 8 h 201"/>
                <a:gd name="T78" fmla="*/ 4 w 77"/>
                <a:gd name="T79" fmla="*/ 5 h 201"/>
                <a:gd name="T80" fmla="*/ 0 w 77"/>
                <a:gd name="T81" fmla="*/ 2 h 201"/>
                <a:gd name="T82" fmla="*/ 5 w 77"/>
                <a:gd name="T83" fmla="*/ 0 h 201"/>
                <a:gd name="T84" fmla="*/ 6 w 77"/>
                <a:gd name="T85" fmla="*/ 6 h 201"/>
                <a:gd name="T86" fmla="*/ 17 w 77"/>
                <a:gd name="T87" fmla="*/ 9 h 201"/>
                <a:gd name="T88" fmla="*/ 29 w 77"/>
                <a:gd name="T89" fmla="*/ 19 h 201"/>
                <a:gd name="T90" fmla="*/ 41 w 77"/>
                <a:gd name="T91" fmla="*/ 33 h 201"/>
                <a:gd name="T92" fmla="*/ 48 w 77"/>
                <a:gd name="T93" fmla="*/ 46 h 201"/>
                <a:gd name="T94" fmla="*/ 53 w 77"/>
                <a:gd name="T95" fmla="*/ 55 h 201"/>
                <a:gd name="T96" fmla="*/ 59 w 77"/>
                <a:gd name="T97" fmla="*/ 77 h 201"/>
                <a:gd name="T98" fmla="*/ 59 w 77"/>
                <a:gd name="T99" fmla="*/ 88 h 201"/>
                <a:gd name="T100" fmla="*/ 60 w 77"/>
                <a:gd name="T101" fmla="*/ 103 h 201"/>
                <a:gd name="T102" fmla="*/ 72 w 77"/>
                <a:gd name="T103" fmla="*/ 150 h 201"/>
                <a:gd name="T104" fmla="*/ 73 w 77"/>
                <a:gd name="T105" fmla="*/ 162 h 201"/>
                <a:gd name="T106" fmla="*/ 63 w 77"/>
                <a:gd name="T107" fmla="*/ 199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7" h="201">
                  <a:moveTo>
                    <a:pt x="63" y="199"/>
                  </a:moveTo>
                  <a:cubicBezTo>
                    <a:pt x="56" y="197"/>
                    <a:pt x="62" y="193"/>
                    <a:pt x="58" y="190"/>
                  </a:cubicBezTo>
                  <a:cubicBezTo>
                    <a:pt x="58" y="190"/>
                    <a:pt x="62" y="190"/>
                    <a:pt x="61" y="189"/>
                  </a:cubicBezTo>
                  <a:cubicBezTo>
                    <a:pt x="56" y="187"/>
                    <a:pt x="58" y="183"/>
                    <a:pt x="62" y="179"/>
                  </a:cubicBezTo>
                  <a:cubicBezTo>
                    <a:pt x="63" y="179"/>
                    <a:pt x="63" y="179"/>
                    <a:pt x="63" y="179"/>
                  </a:cubicBezTo>
                  <a:cubicBezTo>
                    <a:pt x="63" y="178"/>
                    <a:pt x="60" y="178"/>
                    <a:pt x="61" y="177"/>
                  </a:cubicBezTo>
                  <a:cubicBezTo>
                    <a:pt x="61" y="177"/>
                    <a:pt x="61" y="177"/>
                    <a:pt x="62" y="177"/>
                  </a:cubicBezTo>
                  <a:cubicBezTo>
                    <a:pt x="60" y="177"/>
                    <a:pt x="61" y="176"/>
                    <a:pt x="60" y="176"/>
                  </a:cubicBezTo>
                  <a:cubicBezTo>
                    <a:pt x="61" y="176"/>
                    <a:pt x="62" y="175"/>
                    <a:pt x="63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56" y="174"/>
                    <a:pt x="61" y="172"/>
                    <a:pt x="58" y="171"/>
                  </a:cubicBezTo>
                  <a:cubicBezTo>
                    <a:pt x="60" y="171"/>
                    <a:pt x="60" y="171"/>
                    <a:pt x="60" y="171"/>
                  </a:cubicBezTo>
                  <a:cubicBezTo>
                    <a:pt x="56" y="169"/>
                    <a:pt x="57" y="166"/>
                    <a:pt x="55" y="163"/>
                  </a:cubicBezTo>
                  <a:cubicBezTo>
                    <a:pt x="56" y="163"/>
                    <a:pt x="58" y="163"/>
                    <a:pt x="58" y="163"/>
                  </a:cubicBezTo>
                  <a:cubicBezTo>
                    <a:pt x="56" y="163"/>
                    <a:pt x="55" y="162"/>
                    <a:pt x="55" y="162"/>
                  </a:cubicBezTo>
                  <a:cubicBezTo>
                    <a:pt x="57" y="161"/>
                    <a:pt x="53" y="161"/>
                    <a:pt x="54" y="160"/>
                  </a:cubicBezTo>
                  <a:cubicBezTo>
                    <a:pt x="55" y="160"/>
                    <a:pt x="55" y="160"/>
                    <a:pt x="55" y="160"/>
                  </a:cubicBezTo>
                  <a:cubicBezTo>
                    <a:pt x="52" y="159"/>
                    <a:pt x="56" y="159"/>
                    <a:pt x="53" y="159"/>
                  </a:cubicBezTo>
                  <a:cubicBezTo>
                    <a:pt x="55" y="158"/>
                    <a:pt x="55" y="158"/>
                    <a:pt x="55" y="158"/>
                  </a:cubicBezTo>
                  <a:cubicBezTo>
                    <a:pt x="51" y="158"/>
                    <a:pt x="56" y="157"/>
                    <a:pt x="55" y="157"/>
                  </a:cubicBezTo>
                  <a:cubicBezTo>
                    <a:pt x="54" y="157"/>
                    <a:pt x="54" y="157"/>
                    <a:pt x="54" y="157"/>
                  </a:cubicBezTo>
                  <a:cubicBezTo>
                    <a:pt x="53" y="156"/>
                    <a:pt x="55" y="156"/>
                    <a:pt x="54" y="156"/>
                  </a:cubicBezTo>
                  <a:cubicBezTo>
                    <a:pt x="55" y="156"/>
                    <a:pt x="55" y="156"/>
                    <a:pt x="55" y="156"/>
                  </a:cubicBezTo>
                  <a:cubicBezTo>
                    <a:pt x="54" y="155"/>
                    <a:pt x="55" y="154"/>
                    <a:pt x="53" y="154"/>
                  </a:cubicBezTo>
                  <a:cubicBezTo>
                    <a:pt x="55" y="154"/>
                    <a:pt x="54" y="155"/>
                    <a:pt x="57" y="154"/>
                  </a:cubicBezTo>
                  <a:cubicBezTo>
                    <a:pt x="54" y="151"/>
                    <a:pt x="54" y="148"/>
                    <a:pt x="54" y="144"/>
                  </a:cubicBezTo>
                  <a:cubicBezTo>
                    <a:pt x="55" y="144"/>
                    <a:pt x="55" y="143"/>
                    <a:pt x="56" y="143"/>
                  </a:cubicBezTo>
                  <a:cubicBezTo>
                    <a:pt x="56" y="143"/>
                    <a:pt x="56" y="142"/>
                    <a:pt x="54" y="142"/>
                  </a:cubicBezTo>
                  <a:cubicBezTo>
                    <a:pt x="56" y="141"/>
                    <a:pt x="56" y="141"/>
                    <a:pt x="56" y="141"/>
                  </a:cubicBezTo>
                  <a:cubicBezTo>
                    <a:pt x="57" y="141"/>
                    <a:pt x="53" y="141"/>
                    <a:pt x="54" y="140"/>
                  </a:cubicBezTo>
                  <a:cubicBezTo>
                    <a:pt x="55" y="140"/>
                    <a:pt x="55" y="140"/>
                    <a:pt x="56" y="140"/>
                  </a:cubicBezTo>
                  <a:cubicBezTo>
                    <a:pt x="54" y="140"/>
                    <a:pt x="55" y="139"/>
                    <a:pt x="54" y="138"/>
                  </a:cubicBezTo>
                  <a:cubicBezTo>
                    <a:pt x="54" y="138"/>
                    <a:pt x="55" y="139"/>
                    <a:pt x="55" y="138"/>
                  </a:cubicBezTo>
                  <a:cubicBezTo>
                    <a:pt x="53" y="138"/>
                    <a:pt x="56" y="137"/>
                    <a:pt x="54" y="136"/>
                  </a:cubicBezTo>
                  <a:cubicBezTo>
                    <a:pt x="56" y="137"/>
                    <a:pt x="56" y="137"/>
                    <a:pt x="56" y="137"/>
                  </a:cubicBezTo>
                  <a:cubicBezTo>
                    <a:pt x="58" y="135"/>
                    <a:pt x="53" y="137"/>
                    <a:pt x="54" y="136"/>
                  </a:cubicBezTo>
                  <a:cubicBezTo>
                    <a:pt x="54" y="136"/>
                    <a:pt x="55" y="136"/>
                    <a:pt x="55" y="136"/>
                  </a:cubicBezTo>
                  <a:cubicBezTo>
                    <a:pt x="53" y="135"/>
                    <a:pt x="53" y="134"/>
                    <a:pt x="52" y="133"/>
                  </a:cubicBezTo>
                  <a:cubicBezTo>
                    <a:pt x="53" y="133"/>
                    <a:pt x="53" y="133"/>
                    <a:pt x="53" y="133"/>
                  </a:cubicBezTo>
                  <a:cubicBezTo>
                    <a:pt x="52" y="132"/>
                    <a:pt x="53" y="131"/>
                    <a:pt x="52" y="130"/>
                  </a:cubicBezTo>
                  <a:cubicBezTo>
                    <a:pt x="53" y="129"/>
                    <a:pt x="56" y="130"/>
                    <a:pt x="55" y="129"/>
                  </a:cubicBezTo>
                  <a:cubicBezTo>
                    <a:pt x="52" y="129"/>
                    <a:pt x="54" y="127"/>
                    <a:pt x="50" y="128"/>
                  </a:cubicBezTo>
                  <a:cubicBezTo>
                    <a:pt x="51" y="127"/>
                    <a:pt x="52" y="126"/>
                    <a:pt x="51" y="125"/>
                  </a:cubicBezTo>
                  <a:cubicBezTo>
                    <a:pt x="52" y="126"/>
                    <a:pt x="54" y="125"/>
                    <a:pt x="55" y="125"/>
                  </a:cubicBezTo>
                  <a:cubicBezTo>
                    <a:pt x="56" y="125"/>
                    <a:pt x="56" y="125"/>
                    <a:pt x="56" y="125"/>
                  </a:cubicBezTo>
                  <a:cubicBezTo>
                    <a:pt x="57" y="125"/>
                    <a:pt x="56" y="125"/>
                    <a:pt x="57" y="125"/>
                  </a:cubicBezTo>
                  <a:cubicBezTo>
                    <a:pt x="57" y="124"/>
                    <a:pt x="56" y="124"/>
                    <a:pt x="56" y="123"/>
                  </a:cubicBezTo>
                  <a:cubicBezTo>
                    <a:pt x="55" y="123"/>
                    <a:pt x="51" y="123"/>
                    <a:pt x="51" y="122"/>
                  </a:cubicBezTo>
                  <a:cubicBezTo>
                    <a:pt x="52" y="122"/>
                    <a:pt x="54" y="121"/>
                    <a:pt x="54" y="121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8" y="120"/>
                    <a:pt x="51" y="120"/>
                    <a:pt x="50" y="120"/>
                  </a:cubicBezTo>
                  <a:cubicBezTo>
                    <a:pt x="49" y="120"/>
                    <a:pt x="49" y="120"/>
                    <a:pt x="48" y="120"/>
                  </a:cubicBezTo>
                  <a:cubicBezTo>
                    <a:pt x="48" y="119"/>
                    <a:pt x="47" y="118"/>
                    <a:pt x="50" y="118"/>
                  </a:cubicBezTo>
                  <a:cubicBezTo>
                    <a:pt x="51" y="117"/>
                    <a:pt x="51" y="118"/>
                    <a:pt x="52" y="118"/>
                  </a:cubicBezTo>
                  <a:cubicBezTo>
                    <a:pt x="52" y="117"/>
                    <a:pt x="51" y="117"/>
                    <a:pt x="50" y="117"/>
                  </a:cubicBezTo>
                  <a:cubicBezTo>
                    <a:pt x="51" y="116"/>
                    <a:pt x="51" y="116"/>
                    <a:pt x="51" y="116"/>
                  </a:cubicBezTo>
                  <a:cubicBezTo>
                    <a:pt x="51" y="116"/>
                    <a:pt x="49" y="115"/>
                    <a:pt x="48" y="116"/>
                  </a:cubicBezTo>
                  <a:cubicBezTo>
                    <a:pt x="48" y="116"/>
                    <a:pt x="50" y="116"/>
                    <a:pt x="49" y="116"/>
                  </a:cubicBezTo>
                  <a:cubicBezTo>
                    <a:pt x="47" y="116"/>
                    <a:pt x="47" y="116"/>
                    <a:pt x="46" y="115"/>
                  </a:cubicBezTo>
                  <a:cubicBezTo>
                    <a:pt x="47" y="115"/>
                    <a:pt x="48" y="115"/>
                    <a:pt x="49" y="115"/>
                  </a:cubicBezTo>
                  <a:cubicBezTo>
                    <a:pt x="46" y="114"/>
                    <a:pt x="45" y="114"/>
                    <a:pt x="44" y="113"/>
                  </a:cubicBezTo>
                  <a:cubicBezTo>
                    <a:pt x="43" y="113"/>
                    <a:pt x="47" y="113"/>
                    <a:pt x="46" y="113"/>
                  </a:cubicBezTo>
                  <a:cubicBezTo>
                    <a:pt x="48" y="112"/>
                    <a:pt x="43" y="111"/>
                    <a:pt x="46" y="110"/>
                  </a:cubicBezTo>
                  <a:cubicBezTo>
                    <a:pt x="46" y="110"/>
                    <a:pt x="44" y="110"/>
                    <a:pt x="44" y="110"/>
                  </a:cubicBezTo>
                  <a:cubicBezTo>
                    <a:pt x="44" y="109"/>
                    <a:pt x="46" y="109"/>
                    <a:pt x="45" y="109"/>
                  </a:cubicBezTo>
                  <a:cubicBezTo>
                    <a:pt x="47" y="108"/>
                    <a:pt x="45" y="108"/>
                    <a:pt x="45" y="108"/>
                  </a:cubicBezTo>
                  <a:cubicBezTo>
                    <a:pt x="44" y="108"/>
                    <a:pt x="45" y="108"/>
                    <a:pt x="45" y="108"/>
                  </a:cubicBezTo>
                  <a:cubicBezTo>
                    <a:pt x="44" y="108"/>
                    <a:pt x="42" y="106"/>
                    <a:pt x="44" y="104"/>
                  </a:cubicBezTo>
                  <a:cubicBezTo>
                    <a:pt x="43" y="104"/>
                    <a:pt x="41" y="104"/>
                    <a:pt x="41" y="104"/>
                  </a:cubicBezTo>
                  <a:cubicBezTo>
                    <a:pt x="42" y="104"/>
                    <a:pt x="42" y="104"/>
                    <a:pt x="42" y="104"/>
                  </a:cubicBezTo>
                  <a:cubicBezTo>
                    <a:pt x="43" y="103"/>
                    <a:pt x="42" y="103"/>
                    <a:pt x="44" y="102"/>
                  </a:cubicBezTo>
                  <a:cubicBezTo>
                    <a:pt x="41" y="102"/>
                    <a:pt x="46" y="104"/>
                    <a:pt x="44" y="104"/>
                  </a:cubicBezTo>
                  <a:cubicBezTo>
                    <a:pt x="46" y="103"/>
                    <a:pt x="41" y="103"/>
                    <a:pt x="43" y="103"/>
                  </a:cubicBezTo>
                  <a:cubicBezTo>
                    <a:pt x="43" y="102"/>
                    <a:pt x="41" y="102"/>
                    <a:pt x="43" y="101"/>
                  </a:cubicBezTo>
                  <a:cubicBezTo>
                    <a:pt x="43" y="102"/>
                    <a:pt x="45" y="101"/>
                    <a:pt x="45" y="101"/>
                  </a:cubicBezTo>
                  <a:cubicBezTo>
                    <a:pt x="45" y="100"/>
                    <a:pt x="44" y="101"/>
                    <a:pt x="44" y="100"/>
                  </a:cubicBezTo>
                  <a:cubicBezTo>
                    <a:pt x="43" y="100"/>
                    <a:pt x="43" y="100"/>
                    <a:pt x="43" y="100"/>
                  </a:cubicBezTo>
                  <a:cubicBezTo>
                    <a:pt x="41" y="100"/>
                    <a:pt x="43" y="99"/>
                    <a:pt x="41" y="100"/>
                  </a:cubicBezTo>
                  <a:cubicBezTo>
                    <a:pt x="42" y="99"/>
                    <a:pt x="40" y="99"/>
                    <a:pt x="43" y="98"/>
                  </a:cubicBezTo>
                  <a:cubicBezTo>
                    <a:pt x="45" y="98"/>
                    <a:pt x="45" y="98"/>
                    <a:pt x="45" y="98"/>
                  </a:cubicBezTo>
                  <a:cubicBezTo>
                    <a:pt x="45" y="98"/>
                    <a:pt x="43" y="98"/>
                    <a:pt x="42" y="98"/>
                  </a:cubicBezTo>
                  <a:cubicBezTo>
                    <a:pt x="43" y="98"/>
                    <a:pt x="43" y="98"/>
                    <a:pt x="43" y="98"/>
                  </a:cubicBezTo>
                  <a:cubicBezTo>
                    <a:pt x="39" y="98"/>
                    <a:pt x="43" y="97"/>
                    <a:pt x="40" y="97"/>
                  </a:cubicBezTo>
                  <a:cubicBezTo>
                    <a:pt x="41" y="96"/>
                    <a:pt x="40" y="95"/>
                    <a:pt x="42" y="94"/>
                  </a:cubicBezTo>
                  <a:cubicBezTo>
                    <a:pt x="41" y="94"/>
                    <a:pt x="39" y="94"/>
                    <a:pt x="40" y="93"/>
                  </a:cubicBezTo>
                  <a:cubicBezTo>
                    <a:pt x="40" y="93"/>
                    <a:pt x="40" y="93"/>
                    <a:pt x="41" y="93"/>
                  </a:cubicBezTo>
                  <a:cubicBezTo>
                    <a:pt x="42" y="92"/>
                    <a:pt x="41" y="92"/>
                    <a:pt x="40" y="92"/>
                  </a:cubicBezTo>
                  <a:cubicBezTo>
                    <a:pt x="41" y="92"/>
                    <a:pt x="42" y="91"/>
                    <a:pt x="43" y="90"/>
                  </a:cubicBezTo>
                  <a:cubicBezTo>
                    <a:pt x="42" y="90"/>
                    <a:pt x="40" y="90"/>
                    <a:pt x="39" y="91"/>
                  </a:cubicBezTo>
                  <a:cubicBezTo>
                    <a:pt x="43" y="89"/>
                    <a:pt x="37" y="90"/>
                    <a:pt x="40" y="88"/>
                  </a:cubicBezTo>
                  <a:cubicBezTo>
                    <a:pt x="40" y="88"/>
                    <a:pt x="42" y="89"/>
                    <a:pt x="42" y="88"/>
                  </a:cubicBezTo>
                  <a:cubicBezTo>
                    <a:pt x="46" y="87"/>
                    <a:pt x="40" y="88"/>
                    <a:pt x="41" y="86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40" y="86"/>
                    <a:pt x="36" y="86"/>
                    <a:pt x="39" y="86"/>
                  </a:cubicBezTo>
                  <a:cubicBezTo>
                    <a:pt x="38" y="86"/>
                    <a:pt x="40" y="85"/>
                    <a:pt x="37" y="85"/>
                  </a:cubicBezTo>
                  <a:cubicBezTo>
                    <a:pt x="39" y="83"/>
                    <a:pt x="35" y="83"/>
                    <a:pt x="40" y="80"/>
                  </a:cubicBezTo>
                  <a:cubicBezTo>
                    <a:pt x="39" y="80"/>
                    <a:pt x="39" y="80"/>
                    <a:pt x="38" y="80"/>
                  </a:cubicBezTo>
                  <a:cubicBezTo>
                    <a:pt x="37" y="81"/>
                    <a:pt x="39" y="80"/>
                    <a:pt x="38" y="81"/>
                  </a:cubicBezTo>
                  <a:cubicBezTo>
                    <a:pt x="38" y="81"/>
                    <a:pt x="37" y="81"/>
                    <a:pt x="37" y="81"/>
                  </a:cubicBezTo>
                  <a:cubicBezTo>
                    <a:pt x="38" y="80"/>
                    <a:pt x="38" y="80"/>
                    <a:pt x="40" y="80"/>
                  </a:cubicBezTo>
                  <a:cubicBezTo>
                    <a:pt x="42" y="78"/>
                    <a:pt x="35" y="80"/>
                    <a:pt x="36" y="79"/>
                  </a:cubicBezTo>
                  <a:cubicBezTo>
                    <a:pt x="37" y="78"/>
                    <a:pt x="37" y="78"/>
                    <a:pt x="37" y="78"/>
                  </a:cubicBezTo>
                  <a:cubicBezTo>
                    <a:pt x="35" y="78"/>
                    <a:pt x="35" y="78"/>
                    <a:pt x="35" y="78"/>
                  </a:cubicBezTo>
                  <a:cubicBezTo>
                    <a:pt x="35" y="77"/>
                    <a:pt x="37" y="77"/>
                    <a:pt x="39" y="76"/>
                  </a:cubicBezTo>
                  <a:cubicBezTo>
                    <a:pt x="39" y="76"/>
                    <a:pt x="39" y="75"/>
                    <a:pt x="37" y="75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38" y="75"/>
                    <a:pt x="38" y="74"/>
                    <a:pt x="38" y="74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9" y="74"/>
                    <a:pt x="39" y="74"/>
                    <a:pt x="38" y="73"/>
                  </a:cubicBezTo>
                  <a:cubicBezTo>
                    <a:pt x="37" y="74"/>
                    <a:pt x="37" y="75"/>
                    <a:pt x="37" y="75"/>
                  </a:cubicBezTo>
                  <a:cubicBezTo>
                    <a:pt x="36" y="75"/>
                    <a:pt x="36" y="75"/>
                    <a:pt x="35" y="75"/>
                  </a:cubicBezTo>
                  <a:cubicBezTo>
                    <a:pt x="37" y="74"/>
                    <a:pt x="36" y="74"/>
                    <a:pt x="36" y="73"/>
                  </a:cubicBezTo>
                  <a:cubicBezTo>
                    <a:pt x="36" y="73"/>
                    <a:pt x="34" y="73"/>
                    <a:pt x="34" y="73"/>
                  </a:cubicBezTo>
                  <a:cubicBezTo>
                    <a:pt x="35" y="73"/>
                    <a:pt x="34" y="72"/>
                    <a:pt x="36" y="72"/>
                  </a:cubicBezTo>
                  <a:cubicBezTo>
                    <a:pt x="36" y="72"/>
                    <a:pt x="35" y="73"/>
                    <a:pt x="36" y="73"/>
                  </a:cubicBezTo>
                  <a:cubicBezTo>
                    <a:pt x="36" y="72"/>
                    <a:pt x="38" y="72"/>
                    <a:pt x="37" y="72"/>
                  </a:cubicBezTo>
                  <a:cubicBezTo>
                    <a:pt x="36" y="72"/>
                    <a:pt x="33" y="73"/>
                    <a:pt x="34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7" y="71"/>
                    <a:pt x="37" y="71"/>
                    <a:pt x="37" y="71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34" y="71"/>
                    <a:pt x="35" y="70"/>
                    <a:pt x="33" y="71"/>
                  </a:cubicBezTo>
                  <a:cubicBezTo>
                    <a:pt x="32" y="70"/>
                    <a:pt x="34" y="70"/>
                    <a:pt x="34" y="69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5" y="69"/>
                    <a:pt x="34" y="68"/>
                    <a:pt x="33" y="68"/>
                  </a:cubicBezTo>
                  <a:cubicBezTo>
                    <a:pt x="33" y="68"/>
                    <a:pt x="33" y="68"/>
                    <a:pt x="33" y="68"/>
                  </a:cubicBezTo>
                  <a:cubicBezTo>
                    <a:pt x="33" y="68"/>
                    <a:pt x="33" y="68"/>
                    <a:pt x="32" y="68"/>
                  </a:cubicBezTo>
                  <a:cubicBezTo>
                    <a:pt x="33" y="67"/>
                    <a:pt x="38" y="65"/>
                    <a:pt x="36" y="65"/>
                  </a:cubicBezTo>
                  <a:cubicBezTo>
                    <a:pt x="35" y="65"/>
                    <a:pt x="32" y="66"/>
                    <a:pt x="31" y="66"/>
                  </a:cubicBezTo>
                  <a:cubicBezTo>
                    <a:pt x="32" y="65"/>
                    <a:pt x="29" y="65"/>
                    <a:pt x="31" y="63"/>
                  </a:cubicBezTo>
                  <a:cubicBezTo>
                    <a:pt x="30" y="63"/>
                    <a:pt x="30" y="63"/>
                    <a:pt x="30" y="63"/>
                  </a:cubicBezTo>
                  <a:cubicBezTo>
                    <a:pt x="30" y="62"/>
                    <a:pt x="27" y="61"/>
                    <a:pt x="29" y="59"/>
                  </a:cubicBezTo>
                  <a:cubicBezTo>
                    <a:pt x="30" y="59"/>
                    <a:pt x="31" y="58"/>
                    <a:pt x="32" y="58"/>
                  </a:cubicBezTo>
                  <a:cubicBezTo>
                    <a:pt x="30" y="58"/>
                    <a:pt x="33" y="57"/>
                    <a:pt x="31" y="58"/>
                  </a:cubicBezTo>
                  <a:cubicBezTo>
                    <a:pt x="29" y="58"/>
                    <a:pt x="28" y="58"/>
                    <a:pt x="28" y="59"/>
                  </a:cubicBezTo>
                  <a:cubicBezTo>
                    <a:pt x="27" y="59"/>
                    <a:pt x="26" y="57"/>
                    <a:pt x="28" y="56"/>
                  </a:cubicBezTo>
                  <a:cubicBezTo>
                    <a:pt x="27" y="57"/>
                    <a:pt x="26" y="57"/>
                    <a:pt x="26" y="57"/>
                  </a:cubicBezTo>
                  <a:cubicBezTo>
                    <a:pt x="28" y="56"/>
                    <a:pt x="28" y="55"/>
                    <a:pt x="27" y="55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4" y="56"/>
                    <a:pt x="25" y="55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5" y="54"/>
                    <a:pt x="23" y="54"/>
                    <a:pt x="24" y="53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6" y="52"/>
                    <a:pt x="24" y="52"/>
                    <a:pt x="24" y="53"/>
                  </a:cubicBezTo>
                  <a:cubicBezTo>
                    <a:pt x="25" y="51"/>
                    <a:pt x="25" y="51"/>
                    <a:pt x="26" y="50"/>
                  </a:cubicBezTo>
                  <a:cubicBezTo>
                    <a:pt x="21" y="50"/>
                    <a:pt x="20" y="48"/>
                    <a:pt x="19" y="47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5"/>
                    <a:pt x="19" y="47"/>
                    <a:pt x="19" y="46"/>
                  </a:cubicBezTo>
                  <a:cubicBezTo>
                    <a:pt x="20" y="46"/>
                    <a:pt x="21" y="45"/>
                    <a:pt x="23" y="44"/>
                  </a:cubicBezTo>
                  <a:cubicBezTo>
                    <a:pt x="23" y="43"/>
                    <a:pt x="20" y="44"/>
                    <a:pt x="20" y="44"/>
                  </a:cubicBezTo>
                  <a:cubicBezTo>
                    <a:pt x="18" y="45"/>
                    <a:pt x="21" y="44"/>
                    <a:pt x="19" y="45"/>
                  </a:cubicBezTo>
                  <a:cubicBezTo>
                    <a:pt x="18" y="45"/>
                    <a:pt x="19" y="44"/>
                    <a:pt x="17" y="45"/>
                  </a:cubicBezTo>
                  <a:cubicBezTo>
                    <a:pt x="18" y="44"/>
                    <a:pt x="20" y="43"/>
                    <a:pt x="21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21" y="41"/>
                    <a:pt x="24" y="42"/>
                    <a:pt x="27" y="40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8" y="38"/>
                    <a:pt x="29" y="39"/>
                    <a:pt x="30" y="38"/>
                  </a:cubicBezTo>
                  <a:cubicBezTo>
                    <a:pt x="28" y="38"/>
                    <a:pt x="25" y="39"/>
                    <a:pt x="24" y="40"/>
                  </a:cubicBezTo>
                  <a:cubicBezTo>
                    <a:pt x="23" y="40"/>
                    <a:pt x="19" y="43"/>
                    <a:pt x="19" y="42"/>
                  </a:cubicBezTo>
                  <a:cubicBezTo>
                    <a:pt x="20" y="41"/>
                    <a:pt x="20" y="42"/>
                    <a:pt x="21" y="41"/>
                  </a:cubicBezTo>
                  <a:cubicBezTo>
                    <a:pt x="23" y="40"/>
                    <a:pt x="20" y="41"/>
                    <a:pt x="20" y="40"/>
                  </a:cubicBezTo>
                  <a:cubicBezTo>
                    <a:pt x="20" y="41"/>
                    <a:pt x="18" y="42"/>
                    <a:pt x="17" y="42"/>
                  </a:cubicBezTo>
                  <a:cubicBezTo>
                    <a:pt x="18" y="41"/>
                    <a:pt x="19" y="41"/>
                    <a:pt x="19" y="40"/>
                  </a:cubicBezTo>
                  <a:cubicBezTo>
                    <a:pt x="18" y="41"/>
                    <a:pt x="17" y="41"/>
                    <a:pt x="16" y="42"/>
                  </a:cubicBezTo>
                  <a:cubicBezTo>
                    <a:pt x="13" y="43"/>
                    <a:pt x="16" y="41"/>
                    <a:pt x="14" y="41"/>
                  </a:cubicBezTo>
                  <a:cubicBezTo>
                    <a:pt x="16" y="40"/>
                    <a:pt x="19" y="39"/>
                    <a:pt x="19" y="38"/>
                  </a:cubicBezTo>
                  <a:cubicBezTo>
                    <a:pt x="18" y="39"/>
                    <a:pt x="17" y="39"/>
                    <a:pt x="14" y="41"/>
                  </a:cubicBezTo>
                  <a:cubicBezTo>
                    <a:pt x="14" y="40"/>
                    <a:pt x="16" y="39"/>
                    <a:pt x="17" y="39"/>
                  </a:cubicBezTo>
                  <a:cubicBezTo>
                    <a:pt x="18" y="38"/>
                    <a:pt x="13" y="40"/>
                    <a:pt x="17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8"/>
                    <a:pt x="16" y="38"/>
                    <a:pt x="16" y="37"/>
                  </a:cubicBezTo>
                  <a:cubicBezTo>
                    <a:pt x="16" y="37"/>
                    <a:pt x="13" y="38"/>
                    <a:pt x="16" y="36"/>
                  </a:cubicBezTo>
                  <a:cubicBezTo>
                    <a:pt x="16" y="36"/>
                    <a:pt x="15" y="35"/>
                    <a:pt x="14" y="37"/>
                  </a:cubicBezTo>
                  <a:cubicBezTo>
                    <a:pt x="13" y="38"/>
                    <a:pt x="15" y="36"/>
                    <a:pt x="13" y="38"/>
                  </a:cubicBezTo>
                  <a:cubicBezTo>
                    <a:pt x="15" y="36"/>
                    <a:pt x="12" y="38"/>
                    <a:pt x="11" y="38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9" y="37"/>
                    <a:pt x="13" y="35"/>
                    <a:pt x="12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5"/>
                    <a:pt x="15" y="33"/>
                    <a:pt x="14" y="34"/>
                  </a:cubicBezTo>
                  <a:cubicBezTo>
                    <a:pt x="13" y="34"/>
                    <a:pt x="11" y="35"/>
                    <a:pt x="10" y="36"/>
                  </a:cubicBezTo>
                  <a:cubicBezTo>
                    <a:pt x="9" y="36"/>
                    <a:pt x="11" y="35"/>
                    <a:pt x="10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4" y="33"/>
                    <a:pt x="13" y="32"/>
                  </a:cubicBezTo>
                  <a:cubicBezTo>
                    <a:pt x="13" y="32"/>
                    <a:pt x="10" y="33"/>
                    <a:pt x="10" y="34"/>
                  </a:cubicBezTo>
                  <a:cubicBezTo>
                    <a:pt x="10" y="34"/>
                    <a:pt x="10" y="33"/>
                    <a:pt x="11" y="33"/>
                  </a:cubicBezTo>
                  <a:cubicBezTo>
                    <a:pt x="11" y="33"/>
                    <a:pt x="10" y="34"/>
                    <a:pt x="9" y="34"/>
                  </a:cubicBezTo>
                  <a:cubicBezTo>
                    <a:pt x="10" y="33"/>
                    <a:pt x="11" y="32"/>
                    <a:pt x="12" y="30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6" y="28"/>
                    <a:pt x="16" y="28"/>
                    <a:pt x="18" y="26"/>
                  </a:cubicBezTo>
                  <a:cubicBezTo>
                    <a:pt x="18" y="26"/>
                    <a:pt x="17" y="26"/>
                    <a:pt x="16" y="26"/>
                  </a:cubicBezTo>
                  <a:cubicBezTo>
                    <a:pt x="14" y="29"/>
                    <a:pt x="12" y="29"/>
                    <a:pt x="9" y="31"/>
                  </a:cubicBezTo>
                  <a:cubicBezTo>
                    <a:pt x="7" y="31"/>
                    <a:pt x="15" y="25"/>
                    <a:pt x="10" y="28"/>
                  </a:cubicBezTo>
                  <a:cubicBezTo>
                    <a:pt x="10" y="28"/>
                    <a:pt x="7" y="30"/>
                    <a:pt x="8" y="30"/>
                  </a:cubicBezTo>
                  <a:cubicBezTo>
                    <a:pt x="8" y="29"/>
                    <a:pt x="5" y="31"/>
                    <a:pt x="6" y="30"/>
                  </a:cubicBezTo>
                  <a:cubicBezTo>
                    <a:pt x="8" y="29"/>
                    <a:pt x="8" y="27"/>
                    <a:pt x="11" y="27"/>
                  </a:cubicBezTo>
                  <a:cubicBezTo>
                    <a:pt x="10" y="27"/>
                    <a:pt x="10" y="28"/>
                    <a:pt x="11" y="27"/>
                  </a:cubicBezTo>
                  <a:cubicBezTo>
                    <a:pt x="12" y="26"/>
                    <a:pt x="14" y="25"/>
                    <a:pt x="13" y="25"/>
                  </a:cubicBezTo>
                  <a:cubicBezTo>
                    <a:pt x="13" y="25"/>
                    <a:pt x="12" y="24"/>
                    <a:pt x="11" y="25"/>
                  </a:cubicBezTo>
                  <a:cubicBezTo>
                    <a:pt x="9" y="27"/>
                    <a:pt x="11" y="26"/>
                    <a:pt x="9" y="27"/>
                  </a:cubicBezTo>
                  <a:cubicBezTo>
                    <a:pt x="8" y="27"/>
                    <a:pt x="11" y="25"/>
                    <a:pt x="8" y="27"/>
                  </a:cubicBezTo>
                  <a:cubicBezTo>
                    <a:pt x="8" y="27"/>
                    <a:pt x="7" y="28"/>
                    <a:pt x="6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7"/>
                    <a:pt x="4" y="30"/>
                    <a:pt x="3" y="29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7" y="26"/>
                    <a:pt x="5" y="29"/>
                    <a:pt x="8" y="26"/>
                  </a:cubicBezTo>
                  <a:cubicBezTo>
                    <a:pt x="8" y="26"/>
                    <a:pt x="6" y="27"/>
                    <a:pt x="7" y="26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11" y="22"/>
                    <a:pt x="8" y="23"/>
                  </a:cubicBezTo>
                  <a:cubicBezTo>
                    <a:pt x="7" y="23"/>
                    <a:pt x="7" y="24"/>
                    <a:pt x="6" y="25"/>
                  </a:cubicBezTo>
                  <a:cubicBezTo>
                    <a:pt x="5" y="24"/>
                    <a:pt x="4" y="25"/>
                    <a:pt x="3" y="25"/>
                  </a:cubicBezTo>
                  <a:cubicBezTo>
                    <a:pt x="5" y="23"/>
                    <a:pt x="3" y="24"/>
                    <a:pt x="5" y="22"/>
                  </a:cubicBezTo>
                  <a:cubicBezTo>
                    <a:pt x="4" y="24"/>
                    <a:pt x="5" y="25"/>
                    <a:pt x="8" y="23"/>
                  </a:cubicBezTo>
                  <a:cubicBezTo>
                    <a:pt x="10" y="21"/>
                    <a:pt x="8" y="24"/>
                    <a:pt x="10" y="22"/>
                  </a:cubicBezTo>
                  <a:cubicBezTo>
                    <a:pt x="10" y="21"/>
                    <a:pt x="12" y="19"/>
                    <a:pt x="14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1" y="19"/>
                    <a:pt x="11" y="20"/>
                    <a:pt x="10" y="21"/>
                  </a:cubicBezTo>
                  <a:cubicBezTo>
                    <a:pt x="10" y="20"/>
                    <a:pt x="8" y="20"/>
                    <a:pt x="7" y="21"/>
                  </a:cubicBezTo>
                  <a:cubicBezTo>
                    <a:pt x="7" y="20"/>
                    <a:pt x="9" y="19"/>
                    <a:pt x="9" y="19"/>
                  </a:cubicBezTo>
                  <a:cubicBezTo>
                    <a:pt x="8" y="19"/>
                    <a:pt x="7" y="17"/>
                    <a:pt x="7" y="16"/>
                  </a:cubicBezTo>
                  <a:cubicBezTo>
                    <a:pt x="5" y="19"/>
                    <a:pt x="6" y="16"/>
                    <a:pt x="4" y="18"/>
                  </a:cubicBezTo>
                  <a:cubicBezTo>
                    <a:pt x="4" y="19"/>
                    <a:pt x="3" y="21"/>
                    <a:pt x="1" y="22"/>
                  </a:cubicBezTo>
                  <a:cubicBezTo>
                    <a:pt x="1" y="21"/>
                    <a:pt x="2" y="21"/>
                    <a:pt x="3" y="20"/>
                  </a:cubicBezTo>
                  <a:cubicBezTo>
                    <a:pt x="1" y="21"/>
                    <a:pt x="5" y="18"/>
                    <a:pt x="2" y="19"/>
                  </a:cubicBezTo>
                  <a:cubicBezTo>
                    <a:pt x="4" y="19"/>
                    <a:pt x="5" y="17"/>
                    <a:pt x="7" y="15"/>
                  </a:cubicBezTo>
                  <a:cubicBezTo>
                    <a:pt x="6" y="16"/>
                    <a:pt x="9" y="14"/>
                    <a:pt x="8" y="14"/>
                  </a:cubicBezTo>
                  <a:cubicBezTo>
                    <a:pt x="7" y="14"/>
                    <a:pt x="5" y="14"/>
                    <a:pt x="4" y="14"/>
                  </a:cubicBezTo>
                  <a:cubicBezTo>
                    <a:pt x="5" y="12"/>
                    <a:pt x="3" y="12"/>
                    <a:pt x="2" y="12"/>
                  </a:cubicBezTo>
                  <a:cubicBezTo>
                    <a:pt x="3" y="10"/>
                    <a:pt x="5" y="9"/>
                    <a:pt x="5" y="8"/>
                  </a:cubicBezTo>
                  <a:cubicBezTo>
                    <a:pt x="4" y="8"/>
                    <a:pt x="3" y="10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4" y="6"/>
                    <a:pt x="1" y="9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4" y="5"/>
                    <a:pt x="4" y="5"/>
                  </a:cubicBezTo>
                  <a:cubicBezTo>
                    <a:pt x="5" y="3"/>
                    <a:pt x="3" y="5"/>
                    <a:pt x="3" y="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0" y="6"/>
                    <a:pt x="1" y="4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1"/>
                    <a:pt x="0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3" y="1"/>
                    <a:pt x="2" y="2"/>
                  </a:cubicBezTo>
                  <a:cubicBezTo>
                    <a:pt x="1" y="4"/>
                    <a:pt x="2" y="4"/>
                    <a:pt x="3" y="3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3" y="1"/>
                    <a:pt x="4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6" y="1"/>
                    <a:pt x="6" y="1"/>
                    <a:pt x="5" y="2"/>
                  </a:cubicBezTo>
                  <a:cubicBezTo>
                    <a:pt x="7" y="0"/>
                    <a:pt x="8" y="0"/>
                    <a:pt x="8" y="1"/>
                  </a:cubicBezTo>
                  <a:cubicBezTo>
                    <a:pt x="6" y="3"/>
                    <a:pt x="10" y="1"/>
                    <a:pt x="10" y="2"/>
                  </a:cubicBezTo>
                  <a:cubicBezTo>
                    <a:pt x="8" y="3"/>
                    <a:pt x="7" y="4"/>
                    <a:pt x="6" y="5"/>
                  </a:cubicBezTo>
                  <a:cubicBezTo>
                    <a:pt x="5" y="6"/>
                    <a:pt x="6" y="5"/>
                    <a:pt x="6" y="6"/>
                  </a:cubicBezTo>
                  <a:cubicBezTo>
                    <a:pt x="7" y="5"/>
                    <a:pt x="9" y="4"/>
                    <a:pt x="10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4"/>
                    <a:pt x="12" y="3"/>
                    <a:pt x="12" y="4"/>
                  </a:cubicBezTo>
                  <a:cubicBezTo>
                    <a:pt x="13" y="5"/>
                    <a:pt x="14" y="6"/>
                    <a:pt x="14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6" y="6"/>
                    <a:pt x="15" y="9"/>
                    <a:pt x="17" y="9"/>
                  </a:cubicBezTo>
                  <a:cubicBezTo>
                    <a:pt x="17" y="11"/>
                    <a:pt x="20" y="10"/>
                    <a:pt x="18" y="12"/>
                  </a:cubicBezTo>
                  <a:cubicBezTo>
                    <a:pt x="21" y="13"/>
                    <a:pt x="23" y="14"/>
                    <a:pt x="24" y="17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4" y="17"/>
                    <a:pt x="21" y="19"/>
                    <a:pt x="22" y="19"/>
                  </a:cubicBezTo>
                  <a:cubicBezTo>
                    <a:pt x="23" y="17"/>
                    <a:pt x="24" y="18"/>
                    <a:pt x="26" y="17"/>
                  </a:cubicBezTo>
                  <a:cubicBezTo>
                    <a:pt x="25" y="19"/>
                    <a:pt x="27" y="19"/>
                    <a:pt x="29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1" y="19"/>
                    <a:pt x="29" y="22"/>
                    <a:pt x="30" y="23"/>
                  </a:cubicBezTo>
                  <a:cubicBezTo>
                    <a:pt x="29" y="24"/>
                    <a:pt x="28" y="25"/>
                    <a:pt x="28" y="25"/>
                  </a:cubicBezTo>
                  <a:cubicBezTo>
                    <a:pt x="31" y="24"/>
                    <a:pt x="31" y="25"/>
                    <a:pt x="33" y="24"/>
                  </a:cubicBezTo>
                  <a:cubicBezTo>
                    <a:pt x="33" y="25"/>
                    <a:pt x="34" y="26"/>
                    <a:pt x="33" y="28"/>
                  </a:cubicBezTo>
                  <a:cubicBezTo>
                    <a:pt x="38" y="28"/>
                    <a:pt x="37" y="32"/>
                    <a:pt x="41" y="33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44" y="35"/>
                    <a:pt x="42" y="40"/>
                    <a:pt x="45" y="41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2" y="44"/>
                    <a:pt x="44" y="44"/>
                    <a:pt x="46" y="42"/>
                  </a:cubicBezTo>
                  <a:cubicBezTo>
                    <a:pt x="45" y="44"/>
                    <a:pt x="48" y="44"/>
                    <a:pt x="46" y="45"/>
                  </a:cubicBezTo>
                  <a:cubicBezTo>
                    <a:pt x="45" y="46"/>
                    <a:pt x="47" y="45"/>
                    <a:pt x="48" y="46"/>
                  </a:cubicBezTo>
                  <a:cubicBezTo>
                    <a:pt x="48" y="48"/>
                    <a:pt x="48" y="48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49"/>
                    <a:pt x="47" y="50"/>
                    <a:pt x="47" y="50"/>
                  </a:cubicBezTo>
                  <a:cubicBezTo>
                    <a:pt x="48" y="50"/>
                    <a:pt x="47" y="52"/>
                    <a:pt x="51" y="50"/>
                  </a:cubicBezTo>
                  <a:cubicBezTo>
                    <a:pt x="49" y="52"/>
                    <a:pt x="54" y="53"/>
                    <a:pt x="51" y="56"/>
                  </a:cubicBezTo>
                  <a:cubicBezTo>
                    <a:pt x="52" y="55"/>
                    <a:pt x="53" y="55"/>
                    <a:pt x="53" y="55"/>
                  </a:cubicBezTo>
                  <a:cubicBezTo>
                    <a:pt x="54" y="57"/>
                    <a:pt x="52" y="59"/>
                    <a:pt x="54" y="59"/>
                  </a:cubicBezTo>
                  <a:cubicBezTo>
                    <a:pt x="54" y="60"/>
                    <a:pt x="53" y="59"/>
                    <a:pt x="53" y="60"/>
                  </a:cubicBezTo>
                  <a:cubicBezTo>
                    <a:pt x="53" y="60"/>
                    <a:pt x="54" y="60"/>
                    <a:pt x="55" y="60"/>
                  </a:cubicBezTo>
                  <a:cubicBezTo>
                    <a:pt x="57" y="61"/>
                    <a:pt x="54" y="65"/>
                    <a:pt x="55" y="66"/>
                  </a:cubicBezTo>
                  <a:cubicBezTo>
                    <a:pt x="58" y="69"/>
                    <a:pt x="58" y="73"/>
                    <a:pt x="60" y="77"/>
                  </a:cubicBezTo>
                  <a:cubicBezTo>
                    <a:pt x="59" y="77"/>
                    <a:pt x="59" y="77"/>
                    <a:pt x="59" y="77"/>
                  </a:cubicBezTo>
                  <a:cubicBezTo>
                    <a:pt x="62" y="77"/>
                    <a:pt x="57" y="80"/>
                    <a:pt x="61" y="80"/>
                  </a:cubicBezTo>
                  <a:cubicBezTo>
                    <a:pt x="61" y="80"/>
                    <a:pt x="61" y="81"/>
                    <a:pt x="60" y="81"/>
                  </a:cubicBezTo>
                  <a:cubicBezTo>
                    <a:pt x="62" y="82"/>
                    <a:pt x="58" y="84"/>
                    <a:pt x="61" y="85"/>
                  </a:cubicBezTo>
                  <a:cubicBezTo>
                    <a:pt x="61" y="85"/>
                    <a:pt x="61" y="85"/>
                    <a:pt x="61" y="85"/>
                  </a:cubicBezTo>
                  <a:cubicBezTo>
                    <a:pt x="59" y="86"/>
                    <a:pt x="62" y="87"/>
                    <a:pt x="61" y="89"/>
                  </a:cubicBezTo>
                  <a:cubicBezTo>
                    <a:pt x="60" y="89"/>
                    <a:pt x="60" y="88"/>
                    <a:pt x="59" y="88"/>
                  </a:cubicBezTo>
                  <a:cubicBezTo>
                    <a:pt x="58" y="89"/>
                    <a:pt x="63" y="89"/>
                    <a:pt x="59" y="90"/>
                  </a:cubicBezTo>
                  <a:cubicBezTo>
                    <a:pt x="61" y="90"/>
                    <a:pt x="61" y="90"/>
                    <a:pt x="61" y="90"/>
                  </a:cubicBezTo>
                  <a:cubicBezTo>
                    <a:pt x="60" y="93"/>
                    <a:pt x="63" y="96"/>
                    <a:pt x="64" y="99"/>
                  </a:cubicBezTo>
                  <a:cubicBezTo>
                    <a:pt x="62" y="101"/>
                    <a:pt x="58" y="100"/>
                    <a:pt x="61" y="101"/>
                  </a:cubicBezTo>
                  <a:cubicBezTo>
                    <a:pt x="60" y="102"/>
                    <a:pt x="62" y="101"/>
                    <a:pt x="62" y="101"/>
                  </a:cubicBezTo>
                  <a:cubicBezTo>
                    <a:pt x="63" y="102"/>
                    <a:pt x="58" y="103"/>
                    <a:pt x="60" y="103"/>
                  </a:cubicBezTo>
                  <a:cubicBezTo>
                    <a:pt x="62" y="103"/>
                    <a:pt x="61" y="103"/>
                    <a:pt x="63" y="103"/>
                  </a:cubicBezTo>
                  <a:cubicBezTo>
                    <a:pt x="61" y="105"/>
                    <a:pt x="59" y="105"/>
                    <a:pt x="61" y="106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64" y="107"/>
                    <a:pt x="62" y="109"/>
                    <a:pt x="66" y="109"/>
                  </a:cubicBezTo>
                  <a:cubicBezTo>
                    <a:pt x="68" y="116"/>
                    <a:pt x="71" y="123"/>
                    <a:pt x="72" y="129"/>
                  </a:cubicBezTo>
                  <a:cubicBezTo>
                    <a:pt x="72" y="136"/>
                    <a:pt x="74" y="143"/>
                    <a:pt x="72" y="150"/>
                  </a:cubicBezTo>
                  <a:cubicBezTo>
                    <a:pt x="69" y="151"/>
                    <a:pt x="69" y="152"/>
                    <a:pt x="71" y="153"/>
                  </a:cubicBezTo>
                  <a:cubicBezTo>
                    <a:pt x="70" y="153"/>
                    <a:pt x="70" y="153"/>
                    <a:pt x="70" y="153"/>
                  </a:cubicBezTo>
                  <a:cubicBezTo>
                    <a:pt x="72" y="153"/>
                    <a:pt x="70" y="154"/>
                    <a:pt x="72" y="154"/>
                  </a:cubicBezTo>
                  <a:cubicBezTo>
                    <a:pt x="72" y="157"/>
                    <a:pt x="73" y="159"/>
                    <a:pt x="73" y="162"/>
                  </a:cubicBezTo>
                  <a:cubicBezTo>
                    <a:pt x="73" y="161"/>
                    <a:pt x="71" y="161"/>
                    <a:pt x="71" y="162"/>
                  </a:cubicBezTo>
                  <a:cubicBezTo>
                    <a:pt x="73" y="162"/>
                    <a:pt x="73" y="162"/>
                    <a:pt x="73" y="162"/>
                  </a:cubicBezTo>
                  <a:cubicBezTo>
                    <a:pt x="72" y="162"/>
                    <a:pt x="72" y="162"/>
                    <a:pt x="72" y="162"/>
                  </a:cubicBezTo>
                  <a:cubicBezTo>
                    <a:pt x="72" y="163"/>
                    <a:pt x="74" y="163"/>
                    <a:pt x="74" y="162"/>
                  </a:cubicBezTo>
                  <a:cubicBezTo>
                    <a:pt x="77" y="169"/>
                    <a:pt x="72" y="175"/>
                    <a:pt x="73" y="181"/>
                  </a:cubicBezTo>
                  <a:cubicBezTo>
                    <a:pt x="72" y="183"/>
                    <a:pt x="74" y="185"/>
                    <a:pt x="74" y="186"/>
                  </a:cubicBezTo>
                  <a:cubicBezTo>
                    <a:pt x="71" y="191"/>
                    <a:pt x="69" y="196"/>
                    <a:pt x="71" y="200"/>
                  </a:cubicBezTo>
                  <a:cubicBezTo>
                    <a:pt x="71" y="200"/>
                    <a:pt x="65" y="201"/>
                    <a:pt x="63" y="199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" name="Freeform 28"/>
            <p:cNvSpPr/>
            <p:nvPr/>
          </p:nvSpPr>
          <p:spPr bwMode="auto">
            <a:xfrm>
              <a:off x="7367588" y="298450"/>
              <a:ext cx="4763" cy="476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2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" name="Freeform 29"/>
            <p:cNvSpPr/>
            <p:nvPr/>
          </p:nvSpPr>
          <p:spPr bwMode="auto">
            <a:xfrm>
              <a:off x="7370763" y="330200"/>
              <a:ext cx="1588" cy="158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" name="Freeform 30"/>
            <p:cNvSpPr/>
            <p:nvPr/>
          </p:nvSpPr>
          <p:spPr bwMode="auto">
            <a:xfrm>
              <a:off x="7370763" y="334963"/>
              <a:ext cx="4763" cy="1588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" name="Freeform 31"/>
            <p:cNvSpPr/>
            <p:nvPr/>
          </p:nvSpPr>
          <p:spPr bwMode="auto">
            <a:xfrm>
              <a:off x="7370763" y="344488"/>
              <a:ext cx="1588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" name="Freeform 32"/>
            <p:cNvSpPr/>
            <p:nvPr/>
          </p:nvSpPr>
          <p:spPr bwMode="auto">
            <a:xfrm>
              <a:off x="7373938" y="342900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2" y="0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" name="Freeform 33"/>
            <p:cNvSpPr/>
            <p:nvPr/>
          </p:nvSpPr>
          <p:spPr bwMode="auto">
            <a:xfrm>
              <a:off x="7377113" y="354013"/>
              <a:ext cx="3175" cy="1588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1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2" y="0"/>
                    <a:pt x="1" y="1"/>
                  </a:cubicBezTo>
                  <a:cubicBezTo>
                    <a:pt x="2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" name="Freeform 34"/>
            <p:cNvSpPr/>
            <p:nvPr/>
          </p:nvSpPr>
          <p:spPr bwMode="auto">
            <a:xfrm>
              <a:off x="7381876" y="357188"/>
              <a:ext cx="3175" cy="1588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0 h 1"/>
                <a:gd name="T4" fmla="*/ 0 w 2"/>
                <a:gd name="T5" fmla="*/ 1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" name="Freeform 35"/>
            <p:cNvSpPr/>
            <p:nvPr/>
          </p:nvSpPr>
          <p:spPr bwMode="auto">
            <a:xfrm>
              <a:off x="7424738" y="439738"/>
              <a:ext cx="3175" cy="158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0 h 1"/>
                <a:gd name="T4" fmla="*/ 2 w 2"/>
                <a:gd name="T5" fmla="*/ 0 h 1"/>
                <a:gd name="T6" fmla="*/ 1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" name="Freeform 36"/>
            <p:cNvSpPr/>
            <p:nvPr/>
          </p:nvSpPr>
          <p:spPr bwMode="auto">
            <a:xfrm>
              <a:off x="7432676" y="482600"/>
              <a:ext cx="3175" cy="0"/>
            </a:xfrm>
            <a:custGeom>
              <a:avLst/>
              <a:gdLst>
                <a:gd name="T0" fmla="*/ 1 w 2"/>
                <a:gd name="T1" fmla="*/ 0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" name="Freeform 37"/>
            <p:cNvSpPr/>
            <p:nvPr/>
          </p:nvSpPr>
          <p:spPr bwMode="auto">
            <a:xfrm>
              <a:off x="7446963" y="504825"/>
              <a:ext cx="3175" cy="0"/>
            </a:xfrm>
            <a:custGeom>
              <a:avLst/>
              <a:gdLst>
                <a:gd name="T0" fmla="*/ 0 w 2"/>
                <a:gd name="T1" fmla="*/ 0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" name="Freeform 38"/>
            <p:cNvSpPr/>
            <p:nvPr/>
          </p:nvSpPr>
          <p:spPr bwMode="auto">
            <a:xfrm>
              <a:off x="5754688" y="1057275"/>
              <a:ext cx="231775" cy="179388"/>
            </a:xfrm>
            <a:custGeom>
              <a:avLst/>
              <a:gdLst>
                <a:gd name="T0" fmla="*/ 61 w 148"/>
                <a:gd name="T1" fmla="*/ 60 h 115"/>
                <a:gd name="T2" fmla="*/ 130 w 148"/>
                <a:gd name="T3" fmla="*/ 94 h 115"/>
                <a:gd name="T4" fmla="*/ 27 w 148"/>
                <a:gd name="T5" fmla="*/ 30 h 115"/>
                <a:gd name="T6" fmla="*/ 28 w 148"/>
                <a:gd name="T7" fmla="*/ 30 h 115"/>
                <a:gd name="T8" fmla="*/ 98 w 148"/>
                <a:gd name="T9" fmla="*/ 70 h 115"/>
                <a:gd name="T10" fmla="*/ 104 w 148"/>
                <a:gd name="T11" fmla="*/ 66 h 115"/>
                <a:gd name="T12" fmla="*/ 40 w 148"/>
                <a:gd name="T13" fmla="*/ 26 h 115"/>
                <a:gd name="T14" fmla="*/ 40 w 148"/>
                <a:gd name="T15" fmla="*/ 26 h 115"/>
                <a:gd name="T16" fmla="*/ 38 w 148"/>
                <a:gd name="T17" fmla="*/ 27 h 115"/>
                <a:gd name="T18" fmla="*/ 38 w 148"/>
                <a:gd name="T19" fmla="*/ 29 h 115"/>
                <a:gd name="T20" fmla="*/ 110 w 148"/>
                <a:gd name="T21" fmla="*/ 68 h 115"/>
                <a:gd name="T22" fmla="*/ 48 w 148"/>
                <a:gd name="T23" fmla="*/ 24 h 115"/>
                <a:gd name="T24" fmla="*/ 45 w 148"/>
                <a:gd name="T25" fmla="*/ 24 h 115"/>
                <a:gd name="T26" fmla="*/ 46 w 148"/>
                <a:gd name="T27" fmla="*/ 23 h 115"/>
                <a:gd name="T28" fmla="*/ 45 w 148"/>
                <a:gd name="T29" fmla="*/ 26 h 115"/>
                <a:gd name="T30" fmla="*/ 45 w 148"/>
                <a:gd name="T31" fmla="*/ 25 h 115"/>
                <a:gd name="T32" fmla="*/ 113 w 148"/>
                <a:gd name="T33" fmla="*/ 63 h 115"/>
                <a:gd name="T34" fmla="*/ 107 w 148"/>
                <a:gd name="T35" fmla="*/ 54 h 115"/>
                <a:gd name="T36" fmla="*/ 50 w 148"/>
                <a:gd name="T37" fmla="*/ 18 h 115"/>
                <a:gd name="T38" fmla="*/ 49 w 148"/>
                <a:gd name="T39" fmla="*/ 19 h 115"/>
                <a:gd name="T40" fmla="*/ 49 w 148"/>
                <a:gd name="T41" fmla="*/ 21 h 115"/>
                <a:gd name="T42" fmla="*/ 116 w 148"/>
                <a:gd name="T43" fmla="*/ 54 h 115"/>
                <a:gd name="T44" fmla="*/ 52 w 148"/>
                <a:gd name="T45" fmla="*/ 13 h 115"/>
                <a:gd name="T46" fmla="*/ 61 w 148"/>
                <a:gd name="T47" fmla="*/ 6 h 115"/>
                <a:gd name="T48" fmla="*/ 58 w 148"/>
                <a:gd name="T49" fmla="*/ 6 h 115"/>
                <a:gd name="T50" fmla="*/ 60 w 148"/>
                <a:gd name="T51" fmla="*/ 6 h 115"/>
                <a:gd name="T52" fmla="*/ 58 w 148"/>
                <a:gd name="T53" fmla="*/ 8 h 115"/>
                <a:gd name="T54" fmla="*/ 59 w 148"/>
                <a:gd name="T55" fmla="*/ 9 h 115"/>
                <a:gd name="T56" fmla="*/ 66 w 148"/>
                <a:gd name="T57" fmla="*/ 4 h 115"/>
                <a:gd name="T58" fmla="*/ 58 w 148"/>
                <a:gd name="T59" fmla="*/ 4 h 115"/>
                <a:gd name="T60" fmla="*/ 118 w 148"/>
                <a:gd name="T61" fmla="*/ 46 h 115"/>
                <a:gd name="T62" fmla="*/ 124 w 148"/>
                <a:gd name="T63" fmla="*/ 48 h 115"/>
                <a:gd name="T64" fmla="*/ 123 w 148"/>
                <a:gd name="T65" fmla="*/ 48 h 115"/>
                <a:gd name="T66" fmla="*/ 120 w 148"/>
                <a:gd name="T67" fmla="*/ 55 h 115"/>
                <a:gd name="T68" fmla="*/ 122 w 148"/>
                <a:gd name="T69" fmla="*/ 55 h 115"/>
                <a:gd name="T70" fmla="*/ 121 w 148"/>
                <a:gd name="T71" fmla="*/ 54 h 115"/>
                <a:gd name="T72" fmla="*/ 48 w 148"/>
                <a:gd name="T73" fmla="*/ 17 h 115"/>
                <a:gd name="T74" fmla="*/ 109 w 148"/>
                <a:gd name="T75" fmla="*/ 59 h 115"/>
                <a:gd name="T76" fmla="*/ 116 w 148"/>
                <a:gd name="T77" fmla="*/ 64 h 115"/>
                <a:gd name="T78" fmla="*/ 117 w 148"/>
                <a:gd name="T79" fmla="*/ 62 h 115"/>
                <a:gd name="T80" fmla="*/ 116 w 148"/>
                <a:gd name="T81" fmla="*/ 61 h 115"/>
                <a:gd name="T82" fmla="*/ 117 w 148"/>
                <a:gd name="T83" fmla="*/ 62 h 115"/>
                <a:gd name="T84" fmla="*/ 65 w 148"/>
                <a:gd name="T85" fmla="*/ 33 h 115"/>
                <a:gd name="T86" fmla="*/ 43 w 148"/>
                <a:gd name="T87" fmla="*/ 24 h 115"/>
                <a:gd name="T88" fmla="*/ 116 w 148"/>
                <a:gd name="T89" fmla="*/ 71 h 115"/>
                <a:gd name="T90" fmla="*/ 117 w 148"/>
                <a:gd name="T91" fmla="*/ 70 h 115"/>
                <a:gd name="T92" fmla="*/ 80 w 148"/>
                <a:gd name="T93" fmla="*/ 47 h 115"/>
                <a:gd name="T94" fmla="*/ 36 w 148"/>
                <a:gd name="T95" fmla="*/ 26 h 115"/>
                <a:gd name="T96" fmla="*/ 114 w 148"/>
                <a:gd name="T97" fmla="*/ 73 h 115"/>
                <a:gd name="T98" fmla="*/ 115 w 148"/>
                <a:gd name="T99" fmla="*/ 74 h 115"/>
                <a:gd name="T100" fmla="*/ 34 w 148"/>
                <a:gd name="T101" fmla="*/ 32 h 115"/>
                <a:gd name="T102" fmla="*/ 124 w 148"/>
                <a:gd name="T103" fmla="*/ 93 h 115"/>
                <a:gd name="T104" fmla="*/ 126 w 148"/>
                <a:gd name="T105" fmla="*/ 94 h 115"/>
                <a:gd name="T106" fmla="*/ 127 w 148"/>
                <a:gd name="T107" fmla="*/ 93 h 115"/>
                <a:gd name="T108" fmla="*/ 128 w 148"/>
                <a:gd name="T109" fmla="*/ 93 h 115"/>
                <a:gd name="T110" fmla="*/ 37 w 148"/>
                <a:gd name="T111" fmla="*/ 41 h 115"/>
                <a:gd name="T112" fmla="*/ 143 w 148"/>
                <a:gd name="T113" fmla="*/ 112 h 115"/>
                <a:gd name="T114" fmla="*/ 144 w 148"/>
                <a:gd name="T115" fmla="*/ 112 h 115"/>
                <a:gd name="T116" fmla="*/ 145 w 148"/>
                <a:gd name="T117" fmla="*/ 11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8" h="115">
                  <a:moveTo>
                    <a:pt x="147" y="113"/>
                  </a:moveTo>
                  <a:cubicBezTo>
                    <a:pt x="148" y="113"/>
                    <a:pt x="148" y="113"/>
                    <a:pt x="148" y="112"/>
                  </a:cubicBezTo>
                  <a:cubicBezTo>
                    <a:pt x="148" y="112"/>
                    <a:pt x="148" y="111"/>
                    <a:pt x="147" y="111"/>
                  </a:cubicBezTo>
                  <a:cubicBezTo>
                    <a:pt x="147" y="110"/>
                    <a:pt x="147" y="110"/>
                    <a:pt x="146" y="110"/>
                  </a:cubicBezTo>
                  <a:cubicBezTo>
                    <a:pt x="144" y="108"/>
                    <a:pt x="141" y="105"/>
                    <a:pt x="136" y="102"/>
                  </a:cubicBezTo>
                  <a:cubicBezTo>
                    <a:pt x="103" y="80"/>
                    <a:pt x="3" y="21"/>
                    <a:pt x="3" y="21"/>
                  </a:cubicBezTo>
                  <a:cubicBezTo>
                    <a:pt x="2" y="20"/>
                    <a:pt x="1" y="21"/>
                    <a:pt x="1" y="22"/>
                  </a:cubicBezTo>
                  <a:cubicBezTo>
                    <a:pt x="0" y="23"/>
                    <a:pt x="0" y="24"/>
                    <a:pt x="1" y="25"/>
                  </a:cubicBezTo>
                  <a:cubicBezTo>
                    <a:pt x="1" y="25"/>
                    <a:pt x="31" y="42"/>
                    <a:pt x="61" y="60"/>
                  </a:cubicBezTo>
                  <a:cubicBezTo>
                    <a:pt x="76" y="69"/>
                    <a:pt x="92" y="78"/>
                    <a:pt x="104" y="85"/>
                  </a:cubicBezTo>
                  <a:cubicBezTo>
                    <a:pt x="110" y="88"/>
                    <a:pt x="115" y="91"/>
                    <a:pt x="119" y="93"/>
                  </a:cubicBezTo>
                  <a:cubicBezTo>
                    <a:pt x="121" y="94"/>
                    <a:pt x="123" y="95"/>
                    <a:pt x="124" y="95"/>
                  </a:cubicBezTo>
                  <a:cubicBezTo>
                    <a:pt x="125" y="95"/>
                    <a:pt x="126" y="96"/>
                    <a:pt x="126" y="96"/>
                  </a:cubicBezTo>
                  <a:cubicBezTo>
                    <a:pt x="127" y="96"/>
                    <a:pt x="127" y="96"/>
                    <a:pt x="128" y="96"/>
                  </a:cubicBezTo>
                  <a:cubicBezTo>
                    <a:pt x="128" y="96"/>
                    <a:pt x="128" y="96"/>
                    <a:pt x="129" y="96"/>
                  </a:cubicBezTo>
                  <a:cubicBezTo>
                    <a:pt x="129" y="96"/>
                    <a:pt x="130" y="95"/>
                    <a:pt x="130" y="95"/>
                  </a:cubicBezTo>
                  <a:cubicBezTo>
                    <a:pt x="130" y="95"/>
                    <a:pt x="130" y="95"/>
                    <a:pt x="130" y="95"/>
                  </a:cubicBezTo>
                  <a:cubicBezTo>
                    <a:pt x="130" y="95"/>
                    <a:pt x="130" y="94"/>
                    <a:pt x="130" y="94"/>
                  </a:cubicBezTo>
                  <a:cubicBezTo>
                    <a:pt x="130" y="93"/>
                    <a:pt x="130" y="93"/>
                    <a:pt x="130" y="93"/>
                  </a:cubicBezTo>
                  <a:cubicBezTo>
                    <a:pt x="130" y="92"/>
                    <a:pt x="129" y="92"/>
                    <a:pt x="129" y="92"/>
                  </a:cubicBezTo>
                  <a:cubicBezTo>
                    <a:pt x="128" y="90"/>
                    <a:pt x="125" y="89"/>
                    <a:pt x="122" y="87"/>
                  </a:cubicBezTo>
                  <a:cubicBezTo>
                    <a:pt x="110" y="79"/>
                    <a:pt x="86" y="65"/>
                    <a:pt x="66" y="53"/>
                  </a:cubicBezTo>
                  <a:cubicBezTo>
                    <a:pt x="55" y="47"/>
                    <a:pt x="46" y="41"/>
                    <a:pt x="39" y="37"/>
                  </a:cubicBezTo>
                  <a:cubicBezTo>
                    <a:pt x="35" y="35"/>
                    <a:pt x="32" y="33"/>
                    <a:pt x="30" y="31"/>
                  </a:cubicBezTo>
                  <a:cubicBezTo>
                    <a:pt x="29" y="31"/>
                    <a:pt x="29" y="30"/>
                    <a:pt x="28" y="30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29"/>
                    <a:pt x="28" y="29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46" y="43"/>
                    <a:pt x="68" y="54"/>
                  </a:cubicBezTo>
                  <a:cubicBezTo>
                    <a:pt x="79" y="60"/>
                    <a:pt x="89" y="66"/>
                    <a:pt x="98" y="70"/>
                  </a:cubicBezTo>
                  <a:cubicBezTo>
                    <a:pt x="102" y="72"/>
                    <a:pt x="106" y="74"/>
                    <a:pt x="109" y="75"/>
                  </a:cubicBezTo>
                  <a:cubicBezTo>
                    <a:pt x="110" y="76"/>
                    <a:pt x="111" y="76"/>
                    <a:pt x="112" y="77"/>
                  </a:cubicBezTo>
                  <a:cubicBezTo>
                    <a:pt x="113" y="77"/>
                    <a:pt x="113" y="77"/>
                    <a:pt x="114" y="77"/>
                  </a:cubicBezTo>
                  <a:cubicBezTo>
                    <a:pt x="114" y="77"/>
                    <a:pt x="114" y="77"/>
                    <a:pt x="115" y="77"/>
                  </a:cubicBezTo>
                  <a:cubicBezTo>
                    <a:pt x="116" y="77"/>
                    <a:pt x="116" y="77"/>
                    <a:pt x="116" y="77"/>
                  </a:cubicBezTo>
                  <a:cubicBezTo>
                    <a:pt x="116" y="77"/>
                    <a:pt x="116" y="77"/>
                    <a:pt x="117" y="76"/>
                  </a:cubicBezTo>
                  <a:cubicBezTo>
                    <a:pt x="117" y="76"/>
                    <a:pt x="117" y="75"/>
                    <a:pt x="117" y="75"/>
                  </a:cubicBezTo>
                  <a:cubicBezTo>
                    <a:pt x="117" y="74"/>
                    <a:pt x="116" y="74"/>
                    <a:pt x="116" y="73"/>
                  </a:cubicBezTo>
                  <a:cubicBezTo>
                    <a:pt x="116" y="73"/>
                    <a:pt x="111" y="71"/>
                    <a:pt x="104" y="66"/>
                  </a:cubicBezTo>
                  <a:cubicBezTo>
                    <a:pt x="93" y="60"/>
                    <a:pt x="77" y="50"/>
                    <a:pt x="63" y="41"/>
                  </a:cubicBezTo>
                  <a:cubicBezTo>
                    <a:pt x="57" y="37"/>
                    <a:pt x="51" y="33"/>
                    <a:pt x="46" y="31"/>
                  </a:cubicBezTo>
                  <a:cubicBezTo>
                    <a:pt x="44" y="29"/>
                    <a:pt x="42" y="28"/>
                    <a:pt x="41" y="27"/>
                  </a:cubicBezTo>
                  <a:cubicBezTo>
                    <a:pt x="40" y="27"/>
                    <a:pt x="40" y="26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6"/>
                    <a:pt x="40" y="26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7"/>
                    <a:pt x="40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40" y="28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29"/>
                    <a:pt x="39" y="29"/>
                    <a:pt x="40" y="30"/>
                  </a:cubicBezTo>
                  <a:cubicBezTo>
                    <a:pt x="43" y="31"/>
                    <a:pt x="49" y="34"/>
                    <a:pt x="57" y="38"/>
                  </a:cubicBezTo>
                  <a:cubicBezTo>
                    <a:pt x="69" y="45"/>
                    <a:pt x="83" y="53"/>
                    <a:pt x="95" y="60"/>
                  </a:cubicBezTo>
                  <a:cubicBezTo>
                    <a:pt x="101" y="63"/>
                    <a:pt x="107" y="66"/>
                    <a:pt x="110" y="68"/>
                  </a:cubicBezTo>
                  <a:cubicBezTo>
                    <a:pt x="114" y="70"/>
                    <a:pt x="116" y="72"/>
                    <a:pt x="116" y="72"/>
                  </a:cubicBezTo>
                  <a:cubicBezTo>
                    <a:pt x="117" y="72"/>
                    <a:pt x="118" y="72"/>
                    <a:pt x="119" y="71"/>
                  </a:cubicBezTo>
                  <a:cubicBezTo>
                    <a:pt x="119" y="70"/>
                    <a:pt x="119" y="70"/>
                    <a:pt x="119" y="70"/>
                  </a:cubicBezTo>
                  <a:cubicBezTo>
                    <a:pt x="119" y="69"/>
                    <a:pt x="119" y="69"/>
                    <a:pt x="119" y="69"/>
                  </a:cubicBezTo>
                  <a:cubicBezTo>
                    <a:pt x="119" y="68"/>
                    <a:pt x="118" y="68"/>
                    <a:pt x="118" y="68"/>
                  </a:cubicBezTo>
                  <a:cubicBezTo>
                    <a:pt x="117" y="67"/>
                    <a:pt x="115" y="66"/>
                    <a:pt x="113" y="64"/>
                  </a:cubicBezTo>
                  <a:cubicBezTo>
                    <a:pt x="105" y="58"/>
                    <a:pt x="88" y="48"/>
                    <a:pt x="73" y="39"/>
                  </a:cubicBezTo>
                  <a:cubicBezTo>
                    <a:pt x="66" y="35"/>
                    <a:pt x="59" y="31"/>
                    <a:pt x="54" y="28"/>
                  </a:cubicBezTo>
                  <a:cubicBezTo>
                    <a:pt x="51" y="26"/>
                    <a:pt x="49" y="25"/>
                    <a:pt x="48" y="24"/>
                  </a:cubicBezTo>
                  <a:cubicBezTo>
                    <a:pt x="47" y="24"/>
                    <a:pt x="47" y="23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46" y="26"/>
                    <a:pt x="46" y="26"/>
                    <a:pt x="46" y="25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5" y="26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5" y="27"/>
                    <a:pt x="45" y="27"/>
                  </a:cubicBezTo>
                  <a:cubicBezTo>
                    <a:pt x="51" y="30"/>
                    <a:pt x="68" y="39"/>
                    <a:pt x="84" y="47"/>
                  </a:cubicBezTo>
                  <a:cubicBezTo>
                    <a:pt x="92" y="52"/>
                    <a:pt x="99" y="56"/>
                    <a:pt x="105" y="59"/>
                  </a:cubicBezTo>
                  <a:cubicBezTo>
                    <a:pt x="108" y="60"/>
                    <a:pt x="111" y="62"/>
                    <a:pt x="113" y="63"/>
                  </a:cubicBezTo>
                  <a:cubicBezTo>
                    <a:pt x="114" y="63"/>
                    <a:pt x="115" y="63"/>
                    <a:pt x="115" y="64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16" y="64"/>
                    <a:pt x="117" y="64"/>
                    <a:pt x="117" y="64"/>
                  </a:cubicBezTo>
                  <a:cubicBezTo>
                    <a:pt x="118" y="64"/>
                    <a:pt x="118" y="64"/>
                    <a:pt x="118" y="64"/>
                  </a:cubicBezTo>
                  <a:cubicBezTo>
                    <a:pt x="118" y="64"/>
                    <a:pt x="119" y="64"/>
                    <a:pt x="119" y="63"/>
                  </a:cubicBezTo>
                  <a:cubicBezTo>
                    <a:pt x="119" y="62"/>
                    <a:pt x="119" y="61"/>
                    <a:pt x="119" y="61"/>
                  </a:cubicBezTo>
                  <a:cubicBezTo>
                    <a:pt x="118" y="60"/>
                    <a:pt x="118" y="60"/>
                    <a:pt x="118" y="60"/>
                  </a:cubicBezTo>
                  <a:cubicBezTo>
                    <a:pt x="118" y="60"/>
                    <a:pt x="118" y="60"/>
                    <a:pt x="118" y="60"/>
                  </a:cubicBezTo>
                  <a:cubicBezTo>
                    <a:pt x="118" y="60"/>
                    <a:pt x="113" y="57"/>
                    <a:pt x="107" y="54"/>
                  </a:cubicBezTo>
                  <a:cubicBezTo>
                    <a:pt x="97" y="48"/>
                    <a:pt x="83" y="39"/>
                    <a:pt x="71" y="32"/>
                  </a:cubicBezTo>
                  <a:cubicBezTo>
                    <a:pt x="65" y="28"/>
                    <a:pt x="60" y="25"/>
                    <a:pt x="56" y="22"/>
                  </a:cubicBezTo>
                  <a:cubicBezTo>
                    <a:pt x="54" y="21"/>
                    <a:pt x="53" y="20"/>
                    <a:pt x="52" y="19"/>
                  </a:cubicBezTo>
                  <a:cubicBezTo>
                    <a:pt x="51" y="19"/>
                    <a:pt x="51" y="19"/>
                    <a:pt x="51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8"/>
                    <a:pt x="50" y="18"/>
                    <a:pt x="50" y="18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1" y="20"/>
                    <a:pt x="51" y="20"/>
                    <a:pt x="51" y="19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50" y="21"/>
                    <a:pt x="50" y="21"/>
                    <a:pt x="50" y="20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9" y="21"/>
                    <a:pt x="49" y="21"/>
                    <a:pt x="50" y="22"/>
                  </a:cubicBezTo>
                  <a:cubicBezTo>
                    <a:pt x="53" y="23"/>
                    <a:pt x="59" y="26"/>
                    <a:pt x="66" y="29"/>
                  </a:cubicBezTo>
                  <a:cubicBezTo>
                    <a:pt x="77" y="34"/>
                    <a:pt x="91" y="41"/>
                    <a:pt x="102" y="47"/>
                  </a:cubicBezTo>
                  <a:cubicBezTo>
                    <a:pt x="108" y="50"/>
                    <a:pt x="113" y="52"/>
                    <a:pt x="116" y="54"/>
                  </a:cubicBezTo>
                  <a:cubicBezTo>
                    <a:pt x="120" y="56"/>
                    <a:pt x="122" y="57"/>
                    <a:pt x="122" y="57"/>
                  </a:cubicBezTo>
                  <a:cubicBezTo>
                    <a:pt x="123" y="57"/>
                    <a:pt x="124" y="57"/>
                    <a:pt x="124" y="56"/>
                  </a:cubicBezTo>
                  <a:cubicBezTo>
                    <a:pt x="125" y="56"/>
                    <a:pt x="125" y="55"/>
                    <a:pt x="125" y="55"/>
                  </a:cubicBezTo>
                  <a:cubicBezTo>
                    <a:pt x="125" y="54"/>
                    <a:pt x="124" y="54"/>
                    <a:pt x="124" y="54"/>
                  </a:cubicBezTo>
                  <a:cubicBezTo>
                    <a:pt x="124" y="53"/>
                    <a:pt x="124" y="53"/>
                    <a:pt x="124" y="53"/>
                  </a:cubicBezTo>
                  <a:cubicBezTo>
                    <a:pt x="123" y="52"/>
                    <a:pt x="121" y="51"/>
                    <a:pt x="119" y="49"/>
                  </a:cubicBezTo>
                  <a:cubicBezTo>
                    <a:pt x="103" y="38"/>
                    <a:pt x="54" y="10"/>
                    <a:pt x="54" y="10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124" y="50"/>
                    <a:pt x="124" y="50"/>
                    <a:pt x="124" y="50"/>
                  </a:cubicBezTo>
                  <a:cubicBezTo>
                    <a:pt x="124" y="50"/>
                    <a:pt x="125" y="50"/>
                    <a:pt x="126" y="50"/>
                  </a:cubicBezTo>
                  <a:cubicBezTo>
                    <a:pt x="126" y="49"/>
                    <a:pt x="127" y="49"/>
                    <a:pt x="127" y="48"/>
                  </a:cubicBezTo>
                  <a:cubicBezTo>
                    <a:pt x="127" y="47"/>
                    <a:pt x="126" y="47"/>
                    <a:pt x="126" y="47"/>
                  </a:cubicBezTo>
                  <a:cubicBezTo>
                    <a:pt x="126" y="46"/>
                    <a:pt x="126" y="46"/>
                    <a:pt x="126" y="46"/>
                  </a:cubicBezTo>
                  <a:cubicBezTo>
                    <a:pt x="125" y="46"/>
                    <a:pt x="125" y="46"/>
                    <a:pt x="124" y="45"/>
                  </a:cubicBezTo>
                  <a:cubicBezTo>
                    <a:pt x="120" y="42"/>
                    <a:pt x="103" y="32"/>
                    <a:pt x="88" y="23"/>
                  </a:cubicBezTo>
                  <a:cubicBezTo>
                    <a:pt x="81" y="18"/>
                    <a:pt x="73" y="14"/>
                    <a:pt x="68" y="10"/>
                  </a:cubicBezTo>
                  <a:cubicBezTo>
                    <a:pt x="65" y="9"/>
                    <a:pt x="63" y="7"/>
                    <a:pt x="61" y="6"/>
                  </a:cubicBezTo>
                  <a:cubicBezTo>
                    <a:pt x="61" y="6"/>
                    <a:pt x="60" y="5"/>
                    <a:pt x="60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9" y="8"/>
                    <a:pt x="59" y="8"/>
                    <a:pt x="59" y="8"/>
                  </a:cubicBezTo>
                  <a:cubicBezTo>
                    <a:pt x="59" y="8"/>
                    <a:pt x="59" y="8"/>
                    <a:pt x="60" y="7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9" y="8"/>
                    <a:pt x="59" y="8"/>
                    <a:pt x="59" y="8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9" y="8"/>
                    <a:pt x="59" y="8"/>
                    <a:pt x="59" y="8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8" y="8"/>
                    <a:pt x="59" y="8"/>
                    <a:pt x="59" y="9"/>
                  </a:cubicBezTo>
                  <a:cubicBezTo>
                    <a:pt x="62" y="10"/>
                    <a:pt x="67" y="12"/>
                    <a:pt x="73" y="15"/>
                  </a:cubicBezTo>
                  <a:cubicBezTo>
                    <a:pt x="83" y="19"/>
                    <a:pt x="95" y="25"/>
                    <a:pt x="104" y="30"/>
                  </a:cubicBezTo>
                  <a:cubicBezTo>
                    <a:pt x="109" y="32"/>
                    <a:pt x="113" y="35"/>
                    <a:pt x="116" y="36"/>
                  </a:cubicBezTo>
                  <a:cubicBezTo>
                    <a:pt x="119" y="38"/>
                    <a:pt x="121" y="38"/>
                    <a:pt x="121" y="38"/>
                  </a:cubicBezTo>
                  <a:cubicBezTo>
                    <a:pt x="122" y="39"/>
                    <a:pt x="123" y="39"/>
                    <a:pt x="124" y="38"/>
                  </a:cubicBezTo>
                  <a:cubicBezTo>
                    <a:pt x="124" y="37"/>
                    <a:pt x="124" y="36"/>
                    <a:pt x="123" y="35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8" y="0"/>
                    <a:pt x="66" y="1"/>
                    <a:pt x="66" y="2"/>
                  </a:cubicBezTo>
                  <a:cubicBezTo>
                    <a:pt x="65" y="2"/>
                    <a:pt x="65" y="4"/>
                    <a:pt x="66" y="4"/>
                  </a:cubicBezTo>
                  <a:cubicBezTo>
                    <a:pt x="121" y="38"/>
                    <a:pt x="121" y="38"/>
                    <a:pt x="121" y="38"/>
                  </a:cubicBezTo>
                  <a:cubicBezTo>
                    <a:pt x="122" y="37"/>
                    <a:pt x="122" y="37"/>
                    <a:pt x="122" y="37"/>
                  </a:cubicBezTo>
                  <a:cubicBezTo>
                    <a:pt x="123" y="35"/>
                    <a:pt x="123" y="35"/>
                    <a:pt x="123" y="35"/>
                  </a:cubicBezTo>
                  <a:cubicBezTo>
                    <a:pt x="123" y="35"/>
                    <a:pt x="108" y="27"/>
                    <a:pt x="92" y="20"/>
                  </a:cubicBezTo>
                  <a:cubicBezTo>
                    <a:pt x="84" y="16"/>
                    <a:pt x="77" y="12"/>
                    <a:pt x="70" y="9"/>
                  </a:cubicBezTo>
                  <a:cubicBezTo>
                    <a:pt x="67" y="8"/>
                    <a:pt x="65" y="7"/>
                    <a:pt x="63" y="6"/>
                  </a:cubicBezTo>
                  <a:cubicBezTo>
                    <a:pt x="62" y="5"/>
                    <a:pt x="61" y="5"/>
                    <a:pt x="60" y="5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59" y="4"/>
                    <a:pt x="59" y="4"/>
                    <a:pt x="58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5"/>
                    <a:pt x="56" y="5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9" y="9"/>
                    <a:pt x="63" y="12"/>
                    <a:pt x="70" y="16"/>
                  </a:cubicBezTo>
                  <a:cubicBezTo>
                    <a:pt x="79" y="22"/>
                    <a:pt x="93" y="30"/>
                    <a:pt x="104" y="37"/>
                  </a:cubicBezTo>
                  <a:cubicBezTo>
                    <a:pt x="109" y="41"/>
                    <a:pt x="114" y="44"/>
                    <a:pt x="118" y="46"/>
                  </a:cubicBezTo>
                  <a:cubicBezTo>
                    <a:pt x="120" y="47"/>
                    <a:pt x="121" y="48"/>
                    <a:pt x="122" y="48"/>
                  </a:cubicBezTo>
                  <a:cubicBezTo>
                    <a:pt x="122" y="49"/>
                    <a:pt x="123" y="49"/>
                    <a:pt x="123" y="49"/>
                  </a:cubicBezTo>
                  <a:cubicBezTo>
                    <a:pt x="123" y="49"/>
                    <a:pt x="123" y="49"/>
                    <a:pt x="123" y="49"/>
                  </a:cubicBezTo>
                  <a:cubicBezTo>
                    <a:pt x="124" y="48"/>
                    <a:pt x="124" y="48"/>
                    <a:pt x="124" y="48"/>
                  </a:cubicBezTo>
                  <a:cubicBezTo>
                    <a:pt x="123" y="49"/>
                    <a:pt x="123" y="49"/>
                    <a:pt x="123" y="49"/>
                  </a:cubicBezTo>
                  <a:cubicBezTo>
                    <a:pt x="123" y="49"/>
                    <a:pt x="123" y="49"/>
                    <a:pt x="123" y="49"/>
                  </a:cubicBezTo>
                  <a:cubicBezTo>
                    <a:pt x="124" y="48"/>
                    <a:pt x="124" y="48"/>
                    <a:pt x="124" y="48"/>
                  </a:cubicBezTo>
                  <a:cubicBezTo>
                    <a:pt x="123" y="49"/>
                    <a:pt x="123" y="49"/>
                    <a:pt x="123" y="49"/>
                  </a:cubicBezTo>
                  <a:cubicBezTo>
                    <a:pt x="124" y="48"/>
                    <a:pt x="124" y="48"/>
                    <a:pt x="124" y="48"/>
                  </a:cubicBezTo>
                  <a:cubicBezTo>
                    <a:pt x="123" y="49"/>
                    <a:pt x="123" y="49"/>
                    <a:pt x="123" y="49"/>
                  </a:cubicBezTo>
                  <a:cubicBezTo>
                    <a:pt x="123" y="49"/>
                    <a:pt x="123" y="49"/>
                    <a:pt x="123" y="49"/>
                  </a:cubicBezTo>
                  <a:cubicBezTo>
                    <a:pt x="124" y="48"/>
                    <a:pt x="124" y="48"/>
                    <a:pt x="124" y="48"/>
                  </a:cubicBezTo>
                  <a:cubicBezTo>
                    <a:pt x="123" y="49"/>
                    <a:pt x="123" y="49"/>
                    <a:pt x="123" y="49"/>
                  </a:cubicBezTo>
                  <a:cubicBezTo>
                    <a:pt x="125" y="48"/>
                    <a:pt x="125" y="48"/>
                    <a:pt x="125" y="48"/>
                  </a:cubicBezTo>
                  <a:cubicBezTo>
                    <a:pt x="123" y="48"/>
                    <a:pt x="123" y="48"/>
                    <a:pt x="123" y="48"/>
                  </a:cubicBezTo>
                  <a:cubicBezTo>
                    <a:pt x="123" y="49"/>
                    <a:pt x="123" y="49"/>
                    <a:pt x="123" y="49"/>
                  </a:cubicBezTo>
                  <a:cubicBezTo>
                    <a:pt x="125" y="48"/>
                    <a:pt x="125" y="48"/>
                    <a:pt x="125" y="48"/>
                  </a:cubicBezTo>
                  <a:cubicBezTo>
                    <a:pt x="123" y="48"/>
                    <a:pt x="123" y="48"/>
                    <a:pt x="123" y="48"/>
                  </a:cubicBezTo>
                  <a:cubicBezTo>
                    <a:pt x="125" y="48"/>
                    <a:pt x="125" y="48"/>
                    <a:pt x="125" y="48"/>
                  </a:cubicBezTo>
                  <a:cubicBezTo>
                    <a:pt x="125" y="46"/>
                    <a:pt x="125" y="46"/>
                    <a:pt x="125" y="46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3" y="9"/>
                    <a:pt x="52" y="10"/>
                    <a:pt x="51" y="11"/>
                  </a:cubicBezTo>
                  <a:cubicBezTo>
                    <a:pt x="51" y="12"/>
                    <a:pt x="51" y="13"/>
                    <a:pt x="52" y="13"/>
                  </a:cubicBezTo>
                  <a:cubicBezTo>
                    <a:pt x="52" y="13"/>
                    <a:pt x="56" y="16"/>
                    <a:pt x="63" y="20"/>
                  </a:cubicBezTo>
                  <a:cubicBezTo>
                    <a:pt x="73" y="26"/>
                    <a:pt x="87" y="34"/>
                    <a:pt x="100" y="42"/>
                  </a:cubicBezTo>
                  <a:cubicBezTo>
                    <a:pt x="106" y="46"/>
                    <a:pt x="111" y="49"/>
                    <a:pt x="115" y="52"/>
                  </a:cubicBezTo>
                  <a:cubicBezTo>
                    <a:pt x="117" y="53"/>
                    <a:pt x="119" y="54"/>
                    <a:pt x="120" y="55"/>
                  </a:cubicBezTo>
                  <a:cubicBezTo>
                    <a:pt x="120" y="55"/>
                    <a:pt x="121" y="56"/>
                    <a:pt x="121" y="56"/>
                  </a:cubicBezTo>
                  <a:cubicBezTo>
                    <a:pt x="121" y="56"/>
                    <a:pt x="121" y="56"/>
                    <a:pt x="121" y="56"/>
                  </a:cubicBezTo>
                  <a:cubicBezTo>
                    <a:pt x="121" y="56"/>
                    <a:pt x="121" y="56"/>
                    <a:pt x="121" y="56"/>
                  </a:cubicBezTo>
                  <a:cubicBezTo>
                    <a:pt x="122" y="55"/>
                    <a:pt x="122" y="55"/>
                    <a:pt x="122" y="55"/>
                  </a:cubicBezTo>
                  <a:cubicBezTo>
                    <a:pt x="121" y="56"/>
                    <a:pt x="121" y="56"/>
                    <a:pt x="121" y="56"/>
                  </a:cubicBezTo>
                  <a:cubicBezTo>
                    <a:pt x="121" y="56"/>
                    <a:pt x="121" y="56"/>
                    <a:pt x="121" y="56"/>
                  </a:cubicBezTo>
                  <a:cubicBezTo>
                    <a:pt x="122" y="55"/>
                    <a:pt x="122" y="55"/>
                    <a:pt x="122" y="55"/>
                  </a:cubicBezTo>
                  <a:cubicBezTo>
                    <a:pt x="121" y="56"/>
                    <a:pt x="121" y="56"/>
                    <a:pt x="121" y="56"/>
                  </a:cubicBezTo>
                  <a:cubicBezTo>
                    <a:pt x="122" y="55"/>
                    <a:pt x="122" y="55"/>
                    <a:pt x="122" y="55"/>
                  </a:cubicBezTo>
                  <a:cubicBezTo>
                    <a:pt x="121" y="55"/>
                    <a:pt x="121" y="55"/>
                    <a:pt x="121" y="55"/>
                  </a:cubicBezTo>
                  <a:cubicBezTo>
                    <a:pt x="121" y="55"/>
                    <a:pt x="121" y="56"/>
                    <a:pt x="121" y="56"/>
                  </a:cubicBezTo>
                  <a:cubicBezTo>
                    <a:pt x="122" y="55"/>
                    <a:pt x="122" y="55"/>
                    <a:pt x="122" y="55"/>
                  </a:cubicBezTo>
                  <a:cubicBezTo>
                    <a:pt x="121" y="55"/>
                    <a:pt x="121" y="55"/>
                    <a:pt x="121" y="55"/>
                  </a:cubicBezTo>
                  <a:cubicBezTo>
                    <a:pt x="122" y="55"/>
                    <a:pt x="122" y="55"/>
                    <a:pt x="122" y="55"/>
                  </a:cubicBezTo>
                  <a:cubicBezTo>
                    <a:pt x="121" y="54"/>
                    <a:pt x="121" y="54"/>
                    <a:pt x="121" y="54"/>
                  </a:cubicBezTo>
                  <a:cubicBezTo>
                    <a:pt x="121" y="55"/>
                    <a:pt x="121" y="55"/>
                    <a:pt x="121" y="55"/>
                  </a:cubicBezTo>
                  <a:cubicBezTo>
                    <a:pt x="122" y="55"/>
                    <a:pt x="122" y="55"/>
                    <a:pt x="122" y="55"/>
                  </a:cubicBezTo>
                  <a:cubicBezTo>
                    <a:pt x="121" y="54"/>
                    <a:pt x="121" y="54"/>
                    <a:pt x="121" y="54"/>
                  </a:cubicBezTo>
                  <a:cubicBezTo>
                    <a:pt x="123" y="55"/>
                    <a:pt x="123" y="55"/>
                    <a:pt x="123" y="55"/>
                  </a:cubicBezTo>
                  <a:cubicBezTo>
                    <a:pt x="123" y="53"/>
                    <a:pt x="123" y="53"/>
                    <a:pt x="123" y="53"/>
                  </a:cubicBezTo>
                  <a:cubicBezTo>
                    <a:pt x="123" y="53"/>
                    <a:pt x="106" y="44"/>
                    <a:pt x="88" y="35"/>
                  </a:cubicBezTo>
                  <a:cubicBezTo>
                    <a:pt x="79" y="31"/>
                    <a:pt x="70" y="26"/>
                    <a:pt x="63" y="23"/>
                  </a:cubicBezTo>
                  <a:cubicBezTo>
                    <a:pt x="59" y="21"/>
                    <a:pt x="56" y="20"/>
                    <a:pt x="54" y="19"/>
                  </a:cubicBezTo>
                  <a:cubicBezTo>
                    <a:pt x="53" y="18"/>
                    <a:pt x="52" y="18"/>
                    <a:pt x="51" y="18"/>
                  </a:cubicBezTo>
                  <a:cubicBezTo>
                    <a:pt x="51" y="17"/>
                    <a:pt x="50" y="17"/>
                    <a:pt x="50" y="17"/>
                  </a:cubicBezTo>
                  <a:cubicBezTo>
                    <a:pt x="50" y="17"/>
                    <a:pt x="49" y="17"/>
                    <a:pt x="49" y="17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8" y="17"/>
                    <a:pt x="47" y="18"/>
                    <a:pt x="47" y="18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7" y="18"/>
                    <a:pt x="47" y="19"/>
                    <a:pt x="47" y="19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1"/>
                    <a:pt x="47" y="21"/>
                    <a:pt x="48" y="21"/>
                  </a:cubicBezTo>
                  <a:cubicBezTo>
                    <a:pt x="49" y="22"/>
                    <a:pt x="50" y="23"/>
                    <a:pt x="53" y="25"/>
                  </a:cubicBezTo>
                  <a:cubicBezTo>
                    <a:pt x="61" y="31"/>
                    <a:pt x="76" y="40"/>
                    <a:pt x="90" y="48"/>
                  </a:cubicBezTo>
                  <a:cubicBezTo>
                    <a:pt x="97" y="53"/>
                    <a:pt x="104" y="56"/>
                    <a:pt x="109" y="59"/>
                  </a:cubicBezTo>
                  <a:cubicBezTo>
                    <a:pt x="111" y="61"/>
                    <a:pt x="113" y="62"/>
                    <a:pt x="114" y="63"/>
                  </a:cubicBezTo>
                  <a:cubicBezTo>
                    <a:pt x="115" y="63"/>
                    <a:pt x="115" y="63"/>
                    <a:pt x="116" y="63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16" y="63"/>
                    <a:pt x="116" y="63"/>
                    <a:pt x="116" y="63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16" y="63"/>
                    <a:pt x="116" y="63"/>
                    <a:pt x="116" y="63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17" y="62"/>
                    <a:pt x="117" y="62"/>
                    <a:pt x="117" y="62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17" y="62"/>
                    <a:pt x="117" y="62"/>
                    <a:pt x="117" y="62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17" y="62"/>
                    <a:pt x="117" y="62"/>
                    <a:pt x="117" y="62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17" y="62"/>
                    <a:pt x="117" y="62"/>
                    <a:pt x="117" y="62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17" y="62"/>
                    <a:pt x="117" y="62"/>
                    <a:pt x="117" y="62"/>
                  </a:cubicBezTo>
                  <a:cubicBezTo>
                    <a:pt x="116" y="63"/>
                    <a:pt x="116" y="63"/>
                    <a:pt x="116" y="63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17" y="62"/>
                    <a:pt x="117" y="62"/>
                    <a:pt x="117" y="62"/>
                  </a:cubicBezTo>
                  <a:cubicBezTo>
                    <a:pt x="116" y="63"/>
                    <a:pt x="116" y="63"/>
                    <a:pt x="116" y="63"/>
                  </a:cubicBezTo>
                  <a:cubicBezTo>
                    <a:pt x="117" y="62"/>
                    <a:pt x="117" y="62"/>
                    <a:pt x="117" y="62"/>
                  </a:cubicBezTo>
                  <a:cubicBezTo>
                    <a:pt x="117" y="62"/>
                    <a:pt x="117" y="62"/>
                    <a:pt x="117" y="62"/>
                  </a:cubicBezTo>
                  <a:cubicBezTo>
                    <a:pt x="116" y="61"/>
                    <a:pt x="116" y="61"/>
                    <a:pt x="116" y="61"/>
                  </a:cubicBezTo>
                  <a:cubicBezTo>
                    <a:pt x="117" y="62"/>
                    <a:pt x="117" y="62"/>
                    <a:pt x="117" y="62"/>
                  </a:cubicBezTo>
                  <a:cubicBezTo>
                    <a:pt x="117" y="60"/>
                    <a:pt x="117" y="60"/>
                    <a:pt x="117" y="60"/>
                  </a:cubicBezTo>
                  <a:cubicBezTo>
                    <a:pt x="116" y="60"/>
                    <a:pt x="116" y="60"/>
                    <a:pt x="116" y="61"/>
                  </a:cubicBezTo>
                  <a:cubicBezTo>
                    <a:pt x="117" y="62"/>
                    <a:pt x="117" y="62"/>
                    <a:pt x="117" y="62"/>
                  </a:cubicBezTo>
                  <a:cubicBezTo>
                    <a:pt x="117" y="60"/>
                    <a:pt x="117" y="60"/>
                    <a:pt x="117" y="60"/>
                  </a:cubicBezTo>
                  <a:cubicBezTo>
                    <a:pt x="117" y="62"/>
                    <a:pt x="117" y="62"/>
                    <a:pt x="117" y="62"/>
                  </a:cubicBezTo>
                  <a:cubicBezTo>
                    <a:pt x="117" y="60"/>
                    <a:pt x="117" y="60"/>
                    <a:pt x="117" y="60"/>
                  </a:cubicBezTo>
                  <a:cubicBezTo>
                    <a:pt x="117" y="60"/>
                    <a:pt x="117" y="60"/>
                    <a:pt x="117" y="60"/>
                  </a:cubicBezTo>
                  <a:cubicBezTo>
                    <a:pt x="117" y="62"/>
                    <a:pt x="117" y="62"/>
                    <a:pt x="117" y="62"/>
                  </a:cubicBezTo>
                  <a:cubicBezTo>
                    <a:pt x="117" y="60"/>
                    <a:pt x="117" y="60"/>
                    <a:pt x="117" y="60"/>
                  </a:cubicBezTo>
                  <a:cubicBezTo>
                    <a:pt x="117" y="61"/>
                    <a:pt x="117" y="61"/>
                    <a:pt x="117" y="61"/>
                  </a:cubicBezTo>
                  <a:cubicBezTo>
                    <a:pt x="117" y="60"/>
                    <a:pt x="117" y="60"/>
                    <a:pt x="117" y="60"/>
                  </a:cubicBezTo>
                  <a:cubicBezTo>
                    <a:pt x="117" y="60"/>
                    <a:pt x="117" y="60"/>
                    <a:pt x="117" y="60"/>
                  </a:cubicBezTo>
                  <a:cubicBezTo>
                    <a:pt x="117" y="61"/>
                    <a:pt x="117" y="61"/>
                    <a:pt x="117" y="61"/>
                  </a:cubicBezTo>
                  <a:cubicBezTo>
                    <a:pt x="117" y="60"/>
                    <a:pt x="117" y="60"/>
                    <a:pt x="117" y="60"/>
                  </a:cubicBezTo>
                  <a:cubicBezTo>
                    <a:pt x="117" y="60"/>
                    <a:pt x="117" y="60"/>
                    <a:pt x="116" y="60"/>
                  </a:cubicBezTo>
                  <a:cubicBezTo>
                    <a:pt x="113" y="58"/>
                    <a:pt x="108" y="55"/>
                    <a:pt x="100" y="52"/>
                  </a:cubicBezTo>
                  <a:cubicBezTo>
                    <a:pt x="90" y="46"/>
                    <a:pt x="76" y="39"/>
                    <a:pt x="65" y="33"/>
                  </a:cubicBezTo>
                  <a:cubicBezTo>
                    <a:pt x="60" y="30"/>
                    <a:pt x="55" y="27"/>
                    <a:pt x="51" y="26"/>
                  </a:cubicBezTo>
                  <a:cubicBezTo>
                    <a:pt x="50" y="25"/>
                    <a:pt x="48" y="24"/>
                    <a:pt x="47" y="23"/>
                  </a:cubicBezTo>
                  <a:cubicBezTo>
                    <a:pt x="47" y="23"/>
                    <a:pt x="46" y="23"/>
                    <a:pt x="46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3"/>
                    <a:pt x="43" y="23"/>
                    <a:pt x="43" y="23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5" y="27"/>
                    <a:pt x="48" y="29"/>
                  </a:cubicBezTo>
                  <a:cubicBezTo>
                    <a:pt x="55" y="33"/>
                    <a:pt x="72" y="44"/>
                    <a:pt x="88" y="53"/>
                  </a:cubicBezTo>
                  <a:cubicBezTo>
                    <a:pt x="95" y="58"/>
                    <a:pt x="102" y="62"/>
                    <a:pt x="108" y="65"/>
                  </a:cubicBezTo>
                  <a:cubicBezTo>
                    <a:pt x="110" y="67"/>
                    <a:pt x="112" y="68"/>
                    <a:pt x="114" y="69"/>
                  </a:cubicBezTo>
                  <a:cubicBezTo>
                    <a:pt x="114" y="70"/>
                    <a:pt x="115" y="70"/>
                    <a:pt x="115" y="71"/>
                  </a:cubicBezTo>
                  <a:cubicBezTo>
                    <a:pt x="116" y="71"/>
                    <a:pt x="116" y="71"/>
                    <a:pt x="116" y="71"/>
                  </a:cubicBezTo>
                  <a:cubicBezTo>
                    <a:pt x="116" y="70"/>
                    <a:pt x="116" y="70"/>
                    <a:pt x="116" y="70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6" y="71"/>
                    <a:pt x="116" y="71"/>
                    <a:pt x="116" y="71"/>
                  </a:cubicBezTo>
                  <a:cubicBezTo>
                    <a:pt x="116" y="70"/>
                    <a:pt x="116" y="70"/>
                    <a:pt x="116" y="70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7" y="70"/>
                    <a:pt x="117" y="70"/>
                    <a:pt x="117" y="70"/>
                  </a:cubicBezTo>
                  <a:cubicBezTo>
                    <a:pt x="115" y="70"/>
                    <a:pt x="115" y="70"/>
                    <a:pt x="115" y="70"/>
                  </a:cubicBezTo>
                  <a:cubicBezTo>
                    <a:pt x="115" y="70"/>
                    <a:pt x="115" y="71"/>
                    <a:pt x="115" y="71"/>
                  </a:cubicBezTo>
                  <a:cubicBezTo>
                    <a:pt x="117" y="70"/>
                    <a:pt x="117" y="70"/>
                    <a:pt x="117" y="70"/>
                  </a:cubicBezTo>
                  <a:cubicBezTo>
                    <a:pt x="115" y="70"/>
                    <a:pt x="115" y="70"/>
                    <a:pt x="115" y="70"/>
                  </a:cubicBezTo>
                  <a:cubicBezTo>
                    <a:pt x="117" y="70"/>
                    <a:pt x="117" y="70"/>
                    <a:pt x="117" y="70"/>
                  </a:cubicBezTo>
                  <a:cubicBezTo>
                    <a:pt x="115" y="69"/>
                    <a:pt x="115" y="69"/>
                    <a:pt x="115" y="69"/>
                  </a:cubicBezTo>
                  <a:cubicBezTo>
                    <a:pt x="115" y="70"/>
                    <a:pt x="115" y="70"/>
                    <a:pt x="115" y="70"/>
                  </a:cubicBezTo>
                  <a:cubicBezTo>
                    <a:pt x="117" y="70"/>
                    <a:pt x="117" y="70"/>
                    <a:pt x="117" y="70"/>
                  </a:cubicBezTo>
                  <a:cubicBezTo>
                    <a:pt x="115" y="69"/>
                    <a:pt x="115" y="69"/>
                    <a:pt x="115" y="69"/>
                  </a:cubicBezTo>
                  <a:cubicBezTo>
                    <a:pt x="117" y="70"/>
                    <a:pt x="117" y="70"/>
                    <a:pt x="117" y="70"/>
                  </a:cubicBezTo>
                  <a:cubicBezTo>
                    <a:pt x="118" y="68"/>
                    <a:pt x="118" y="68"/>
                    <a:pt x="118" y="68"/>
                  </a:cubicBezTo>
                  <a:cubicBezTo>
                    <a:pt x="118" y="68"/>
                    <a:pt x="99" y="57"/>
                    <a:pt x="80" y="47"/>
                  </a:cubicBezTo>
                  <a:cubicBezTo>
                    <a:pt x="71" y="41"/>
                    <a:pt x="61" y="36"/>
                    <a:pt x="53" y="32"/>
                  </a:cubicBezTo>
                  <a:cubicBezTo>
                    <a:pt x="49" y="30"/>
                    <a:pt x="46" y="28"/>
                    <a:pt x="44" y="27"/>
                  </a:cubicBezTo>
                  <a:cubicBezTo>
                    <a:pt x="42" y="26"/>
                    <a:pt x="41" y="26"/>
                    <a:pt x="40" y="26"/>
                  </a:cubicBezTo>
                  <a:cubicBezTo>
                    <a:pt x="40" y="25"/>
                    <a:pt x="40" y="25"/>
                    <a:pt x="39" y="25"/>
                  </a:cubicBezTo>
                  <a:cubicBezTo>
                    <a:pt x="39" y="25"/>
                    <a:pt x="39" y="25"/>
                    <a:pt x="38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6" y="26"/>
                    <a:pt x="36" y="27"/>
                    <a:pt x="36" y="27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8" y="30"/>
                    <a:pt x="40" y="31"/>
                    <a:pt x="42" y="33"/>
                  </a:cubicBezTo>
                  <a:cubicBezTo>
                    <a:pt x="60" y="45"/>
                    <a:pt x="114" y="77"/>
                    <a:pt x="114" y="77"/>
                  </a:cubicBezTo>
                  <a:cubicBezTo>
                    <a:pt x="115" y="75"/>
                    <a:pt x="115" y="75"/>
                    <a:pt x="115" y="75"/>
                  </a:cubicBezTo>
                  <a:cubicBezTo>
                    <a:pt x="113" y="74"/>
                    <a:pt x="113" y="74"/>
                    <a:pt x="113" y="74"/>
                  </a:cubicBezTo>
                  <a:cubicBezTo>
                    <a:pt x="115" y="75"/>
                    <a:pt x="115" y="75"/>
                    <a:pt x="115" y="75"/>
                  </a:cubicBezTo>
                  <a:cubicBezTo>
                    <a:pt x="114" y="73"/>
                    <a:pt x="114" y="73"/>
                    <a:pt x="114" y="73"/>
                  </a:cubicBezTo>
                  <a:cubicBezTo>
                    <a:pt x="114" y="73"/>
                    <a:pt x="114" y="74"/>
                    <a:pt x="113" y="74"/>
                  </a:cubicBezTo>
                  <a:cubicBezTo>
                    <a:pt x="115" y="75"/>
                    <a:pt x="115" y="75"/>
                    <a:pt x="115" y="75"/>
                  </a:cubicBezTo>
                  <a:cubicBezTo>
                    <a:pt x="114" y="73"/>
                    <a:pt x="114" y="73"/>
                    <a:pt x="114" y="73"/>
                  </a:cubicBezTo>
                  <a:cubicBezTo>
                    <a:pt x="115" y="75"/>
                    <a:pt x="115" y="75"/>
                    <a:pt x="115" y="75"/>
                  </a:cubicBezTo>
                  <a:cubicBezTo>
                    <a:pt x="115" y="73"/>
                    <a:pt x="115" y="73"/>
                    <a:pt x="115" y="73"/>
                  </a:cubicBezTo>
                  <a:cubicBezTo>
                    <a:pt x="114" y="73"/>
                    <a:pt x="114" y="73"/>
                    <a:pt x="114" y="73"/>
                  </a:cubicBezTo>
                  <a:cubicBezTo>
                    <a:pt x="115" y="75"/>
                    <a:pt x="115" y="75"/>
                    <a:pt x="115" y="75"/>
                  </a:cubicBezTo>
                  <a:cubicBezTo>
                    <a:pt x="115" y="73"/>
                    <a:pt x="115" y="73"/>
                    <a:pt x="115" y="73"/>
                  </a:cubicBezTo>
                  <a:cubicBezTo>
                    <a:pt x="115" y="74"/>
                    <a:pt x="115" y="74"/>
                    <a:pt x="115" y="74"/>
                  </a:cubicBezTo>
                  <a:cubicBezTo>
                    <a:pt x="115" y="73"/>
                    <a:pt x="115" y="73"/>
                    <a:pt x="115" y="73"/>
                  </a:cubicBezTo>
                  <a:cubicBezTo>
                    <a:pt x="115" y="73"/>
                    <a:pt x="115" y="73"/>
                    <a:pt x="115" y="73"/>
                  </a:cubicBezTo>
                  <a:cubicBezTo>
                    <a:pt x="115" y="74"/>
                    <a:pt x="115" y="74"/>
                    <a:pt x="115" y="74"/>
                  </a:cubicBezTo>
                  <a:cubicBezTo>
                    <a:pt x="115" y="73"/>
                    <a:pt x="115" y="73"/>
                    <a:pt x="115" y="73"/>
                  </a:cubicBezTo>
                  <a:cubicBezTo>
                    <a:pt x="115" y="73"/>
                    <a:pt x="115" y="73"/>
                    <a:pt x="115" y="73"/>
                  </a:cubicBezTo>
                  <a:cubicBezTo>
                    <a:pt x="115" y="73"/>
                    <a:pt x="114" y="73"/>
                    <a:pt x="113" y="73"/>
                  </a:cubicBezTo>
                  <a:cubicBezTo>
                    <a:pt x="110" y="71"/>
                    <a:pt x="102" y="68"/>
                    <a:pt x="94" y="63"/>
                  </a:cubicBezTo>
                  <a:cubicBezTo>
                    <a:pt x="80" y="57"/>
                    <a:pt x="64" y="48"/>
                    <a:pt x="50" y="41"/>
                  </a:cubicBezTo>
                  <a:cubicBezTo>
                    <a:pt x="44" y="37"/>
                    <a:pt x="38" y="34"/>
                    <a:pt x="34" y="32"/>
                  </a:cubicBezTo>
                  <a:cubicBezTo>
                    <a:pt x="30" y="30"/>
                    <a:pt x="27" y="28"/>
                    <a:pt x="27" y="28"/>
                  </a:cubicBezTo>
                  <a:cubicBezTo>
                    <a:pt x="26" y="28"/>
                    <a:pt x="25" y="28"/>
                    <a:pt x="24" y="29"/>
                  </a:cubicBezTo>
                  <a:cubicBezTo>
                    <a:pt x="24" y="29"/>
                    <a:pt x="24" y="30"/>
                    <a:pt x="24" y="30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7" y="34"/>
                    <a:pt x="29" y="35"/>
                    <a:pt x="32" y="38"/>
                  </a:cubicBezTo>
                  <a:cubicBezTo>
                    <a:pt x="44" y="45"/>
                    <a:pt x="68" y="59"/>
                    <a:pt x="89" y="71"/>
                  </a:cubicBezTo>
                  <a:cubicBezTo>
                    <a:pt x="99" y="78"/>
                    <a:pt x="109" y="83"/>
                    <a:pt x="116" y="88"/>
                  </a:cubicBezTo>
                  <a:cubicBezTo>
                    <a:pt x="119" y="90"/>
                    <a:pt x="122" y="92"/>
                    <a:pt x="124" y="93"/>
                  </a:cubicBezTo>
                  <a:cubicBezTo>
                    <a:pt x="125" y="94"/>
                    <a:pt x="126" y="94"/>
                    <a:pt x="126" y="95"/>
                  </a:cubicBezTo>
                  <a:cubicBezTo>
                    <a:pt x="127" y="95"/>
                    <a:pt x="127" y="95"/>
                    <a:pt x="127" y="95"/>
                  </a:cubicBezTo>
                  <a:cubicBezTo>
                    <a:pt x="127" y="94"/>
                    <a:pt x="127" y="94"/>
                    <a:pt x="127" y="94"/>
                  </a:cubicBezTo>
                  <a:cubicBezTo>
                    <a:pt x="126" y="95"/>
                    <a:pt x="126" y="95"/>
                    <a:pt x="126" y="95"/>
                  </a:cubicBezTo>
                  <a:cubicBezTo>
                    <a:pt x="127" y="95"/>
                    <a:pt x="127" y="95"/>
                    <a:pt x="127" y="95"/>
                  </a:cubicBezTo>
                  <a:cubicBezTo>
                    <a:pt x="127" y="94"/>
                    <a:pt x="127" y="94"/>
                    <a:pt x="127" y="94"/>
                  </a:cubicBezTo>
                  <a:cubicBezTo>
                    <a:pt x="126" y="95"/>
                    <a:pt x="126" y="95"/>
                    <a:pt x="126" y="95"/>
                  </a:cubicBezTo>
                  <a:cubicBezTo>
                    <a:pt x="128" y="94"/>
                    <a:pt x="128" y="94"/>
                    <a:pt x="128" y="94"/>
                  </a:cubicBezTo>
                  <a:cubicBezTo>
                    <a:pt x="126" y="94"/>
                    <a:pt x="126" y="94"/>
                    <a:pt x="126" y="94"/>
                  </a:cubicBezTo>
                  <a:cubicBezTo>
                    <a:pt x="126" y="94"/>
                    <a:pt x="126" y="95"/>
                    <a:pt x="126" y="95"/>
                  </a:cubicBezTo>
                  <a:cubicBezTo>
                    <a:pt x="128" y="94"/>
                    <a:pt x="128" y="94"/>
                    <a:pt x="128" y="94"/>
                  </a:cubicBezTo>
                  <a:cubicBezTo>
                    <a:pt x="126" y="94"/>
                    <a:pt x="126" y="94"/>
                    <a:pt x="126" y="94"/>
                  </a:cubicBezTo>
                  <a:cubicBezTo>
                    <a:pt x="128" y="94"/>
                    <a:pt x="128" y="94"/>
                    <a:pt x="128" y="94"/>
                  </a:cubicBezTo>
                  <a:cubicBezTo>
                    <a:pt x="127" y="93"/>
                    <a:pt x="127" y="93"/>
                    <a:pt x="127" y="93"/>
                  </a:cubicBezTo>
                  <a:cubicBezTo>
                    <a:pt x="126" y="94"/>
                    <a:pt x="126" y="94"/>
                    <a:pt x="126" y="94"/>
                  </a:cubicBezTo>
                  <a:cubicBezTo>
                    <a:pt x="128" y="94"/>
                    <a:pt x="128" y="94"/>
                    <a:pt x="128" y="94"/>
                  </a:cubicBezTo>
                  <a:cubicBezTo>
                    <a:pt x="127" y="93"/>
                    <a:pt x="127" y="93"/>
                    <a:pt x="127" y="93"/>
                  </a:cubicBezTo>
                  <a:cubicBezTo>
                    <a:pt x="127" y="93"/>
                    <a:pt x="127" y="93"/>
                    <a:pt x="127" y="93"/>
                  </a:cubicBezTo>
                  <a:cubicBezTo>
                    <a:pt x="128" y="94"/>
                    <a:pt x="128" y="94"/>
                    <a:pt x="128" y="94"/>
                  </a:cubicBezTo>
                  <a:cubicBezTo>
                    <a:pt x="127" y="92"/>
                    <a:pt x="127" y="92"/>
                    <a:pt x="127" y="92"/>
                  </a:cubicBezTo>
                  <a:cubicBezTo>
                    <a:pt x="127" y="92"/>
                    <a:pt x="127" y="92"/>
                    <a:pt x="127" y="93"/>
                  </a:cubicBezTo>
                  <a:cubicBezTo>
                    <a:pt x="128" y="94"/>
                    <a:pt x="128" y="94"/>
                    <a:pt x="128" y="94"/>
                  </a:cubicBezTo>
                  <a:cubicBezTo>
                    <a:pt x="127" y="92"/>
                    <a:pt x="127" y="92"/>
                    <a:pt x="127" y="92"/>
                  </a:cubicBezTo>
                  <a:cubicBezTo>
                    <a:pt x="128" y="93"/>
                    <a:pt x="128" y="93"/>
                    <a:pt x="128" y="93"/>
                  </a:cubicBezTo>
                  <a:cubicBezTo>
                    <a:pt x="128" y="92"/>
                    <a:pt x="128" y="92"/>
                    <a:pt x="128" y="92"/>
                  </a:cubicBezTo>
                  <a:cubicBezTo>
                    <a:pt x="127" y="92"/>
                    <a:pt x="127" y="92"/>
                    <a:pt x="127" y="92"/>
                  </a:cubicBezTo>
                  <a:cubicBezTo>
                    <a:pt x="128" y="93"/>
                    <a:pt x="128" y="93"/>
                    <a:pt x="128" y="93"/>
                  </a:cubicBezTo>
                  <a:cubicBezTo>
                    <a:pt x="128" y="92"/>
                    <a:pt x="128" y="92"/>
                    <a:pt x="128" y="92"/>
                  </a:cubicBezTo>
                  <a:cubicBezTo>
                    <a:pt x="128" y="92"/>
                    <a:pt x="128" y="92"/>
                    <a:pt x="128" y="92"/>
                  </a:cubicBezTo>
                  <a:cubicBezTo>
                    <a:pt x="128" y="92"/>
                    <a:pt x="128" y="92"/>
                    <a:pt x="128" y="92"/>
                  </a:cubicBezTo>
                  <a:cubicBezTo>
                    <a:pt x="128" y="92"/>
                    <a:pt x="128" y="92"/>
                    <a:pt x="128" y="92"/>
                  </a:cubicBezTo>
                  <a:cubicBezTo>
                    <a:pt x="128" y="92"/>
                    <a:pt x="128" y="92"/>
                    <a:pt x="128" y="92"/>
                  </a:cubicBezTo>
                  <a:cubicBezTo>
                    <a:pt x="128" y="92"/>
                    <a:pt x="128" y="92"/>
                    <a:pt x="128" y="92"/>
                  </a:cubicBezTo>
                  <a:cubicBezTo>
                    <a:pt x="128" y="92"/>
                    <a:pt x="127" y="92"/>
                    <a:pt x="125" y="91"/>
                  </a:cubicBezTo>
                  <a:cubicBezTo>
                    <a:pt x="120" y="89"/>
                    <a:pt x="110" y="84"/>
                    <a:pt x="98" y="77"/>
                  </a:cubicBezTo>
                  <a:cubicBezTo>
                    <a:pt x="79" y="66"/>
                    <a:pt x="56" y="52"/>
                    <a:pt x="37" y="41"/>
                  </a:cubicBezTo>
                  <a:cubicBezTo>
                    <a:pt x="27" y="35"/>
                    <a:pt x="19" y="30"/>
                    <a:pt x="13" y="27"/>
                  </a:cubicBezTo>
                  <a:cubicBezTo>
                    <a:pt x="7" y="23"/>
                    <a:pt x="3" y="21"/>
                    <a:pt x="3" y="21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4" y="26"/>
                    <a:pt x="8" y="28"/>
                  </a:cubicBezTo>
                  <a:cubicBezTo>
                    <a:pt x="21" y="36"/>
                    <a:pt x="56" y="57"/>
                    <a:pt x="86" y="75"/>
                  </a:cubicBezTo>
                  <a:cubicBezTo>
                    <a:pt x="102" y="85"/>
                    <a:pt x="116" y="94"/>
                    <a:pt x="127" y="101"/>
                  </a:cubicBezTo>
                  <a:cubicBezTo>
                    <a:pt x="132" y="104"/>
                    <a:pt x="137" y="107"/>
                    <a:pt x="140" y="110"/>
                  </a:cubicBezTo>
                  <a:cubicBezTo>
                    <a:pt x="141" y="111"/>
                    <a:pt x="142" y="112"/>
                    <a:pt x="143" y="112"/>
                  </a:cubicBezTo>
                  <a:cubicBezTo>
                    <a:pt x="144" y="113"/>
                    <a:pt x="144" y="113"/>
                    <a:pt x="144" y="113"/>
                  </a:cubicBezTo>
                  <a:cubicBezTo>
                    <a:pt x="144" y="113"/>
                    <a:pt x="144" y="113"/>
                    <a:pt x="144" y="113"/>
                  </a:cubicBezTo>
                  <a:cubicBezTo>
                    <a:pt x="144" y="113"/>
                    <a:pt x="144" y="113"/>
                    <a:pt x="144" y="113"/>
                  </a:cubicBezTo>
                  <a:cubicBezTo>
                    <a:pt x="144" y="113"/>
                    <a:pt x="144" y="113"/>
                    <a:pt x="144" y="113"/>
                  </a:cubicBezTo>
                  <a:cubicBezTo>
                    <a:pt x="144" y="113"/>
                    <a:pt x="144" y="113"/>
                    <a:pt x="144" y="113"/>
                  </a:cubicBezTo>
                  <a:cubicBezTo>
                    <a:pt x="144" y="113"/>
                    <a:pt x="144" y="113"/>
                    <a:pt x="144" y="113"/>
                  </a:cubicBezTo>
                  <a:cubicBezTo>
                    <a:pt x="144" y="113"/>
                    <a:pt x="144" y="113"/>
                    <a:pt x="144" y="113"/>
                  </a:cubicBezTo>
                  <a:cubicBezTo>
                    <a:pt x="145" y="112"/>
                    <a:pt x="145" y="112"/>
                    <a:pt x="145" y="112"/>
                  </a:cubicBezTo>
                  <a:cubicBezTo>
                    <a:pt x="144" y="112"/>
                    <a:pt x="144" y="112"/>
                    <a:pt x="144" y="112"/>
                  </a:cubicBezTo>
                  <a:cubicBezTo>
                    <a:pt x="144" y="113"/>
                    <a:pt x="144" y="113"/>
                    <a:pt x="144" y="113"/>
                  </a:cubicBezTo>
                  <a:cubicBezTo>
                    <a:pt x="145" y="112"/>
                    <a:pt x="145" y="112"/>
                    <a:pt x="145" y="112"/>
                  </a:cubicBezTo>
                  <a:cubicBezTo>
                    <a:pt x="144" y="112"/>
                    <a:pt x="144" y="112"/>
                    <a:pt x="144" y="112"/>
                  </a:cubicBezTo>
                  <a:cubicBezTo>
                    <a:pt x="146" y="112"/>
                    <a:pt x="146" y="112"/>
                    <a:pt x="146" y="112"/>
                  </a:cubicBezTo>
                  <a:cubicBezTo>
                    <a:pt x="144" y="111"/>
                    <a:pt x="144" y="111"/>
                    <a:pt x="144" y="111"/>
                  </a:cubicBezTo>
                  <a:cubicBezTo>
                    <a:pt x="144" y="112"/>
                    <a:pt x="144" y="112"/>
                    <a:pt x="144" y="112"/>
                  </a:cubicBezTo>
                  <a:cubicBezTo>
                    <a:pt x="146" y="112"/>
                    <a:pt x="146" y="112"/>
                    <a:pt x="146" y="112"/>
                  </a:cubicBezTo>
                  <a:cubicBezTo>
                    <a:pt x="144" y="111"/>
                    <a:pt x="144" y="111"/>
                    <a:pt x="144" y="111"/>
                  </a:cubicBezTo>
                  <a:cubicBezTo>
                    <a:pt x="143" y="112"/>
                    <a:pt x="144" y="113"/>
                    <a:pt x="145" y="114"/>
                  </a:cubicBezTo>
                  <a:cubicBezTo>
                    <a:pt x="146" y="115"/>
                    <a:pt x="147" y="114"/>
                    <a:pt x="147" y="113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" name="Freeform 39"/>
            <p:cNvSpPr/>
            <p:nvPr/>
          </p:nvSpPr>
          <p:spPr bwMode="auto">
            <a:xfrm>
              <a:off x="5610226" y="1009650"/>
              <a:ext cx="114300" cy="76200"/>
            </a:xfrm>
            <a:custGeom>
              <a:avLst/>
              <a:gdLst>
                <a:gd name="T0" fmla="*/ 61 w 73"/>
                <a:gd name="T1" fmla="*/ 37 h 48"/>
                <a:gd name="T2" fmla="*/ 10 w 73"/>
                <a:gd name="T3" fmla="*/ 5 h 48"/>
                <a:gd name="T4" fmla="*/ 4 w 73"/>
                <a:gd name="T5" fmla="*/ 1 h 48"/>
                <a:gd name="T6" fmla="*/ 3 w 73"/>
                <a:gd name="T7" fmla="*/ 2 h 48"/>
                <a:gd name="T8" fmla="*/ 4 w 73"/>
                <a:gd name="T9" fmla="*/ 1 h 48"/>
                <a:gd name="T10" fmla="*/ 4 w 73"/>
                <a:gd name="T11" fmla="*/ 1 h 48"/>
                <a:gd name="T12" fmla="*/ 4 w 73"/>
                <a:gd name="T13" fmla="*/ 1 h 48"/>
                <a:gd name="T14" fmla="*/ 3 w 73"/>
                <a:gd name="T15" fmla="*/ 2 h 48"/>
                <a:gd name="T16" fmla="*/ 2 w 73"/>
                <a:gd name="T17" fmla="*/ 2 h 48"/>
                <a:gd name="T18" fmla="*/ 4 w 73"/>
                <a:gd name="T19" fmla="*/ 1 h 48"/>
                <a:gd name="T20" fmla="*/ 4 w 73"/>
                <a:gd name="T21" fmla="*/ 2 h 48"/>
                <a:gd name="T22" fmla="*/ 1 w 73"/>
                <a:gd name="T23" fmla="*/ 4 h 48"/>
                <a:gd name="T24" fmla="*/ 71 w 73"/>
                <a:gd name="T25" fmla="*/ 38 h 48"/>
                <a:gd name="T26" fmla="*/ 16 w 73"/>
                <a:gd name="T27" fmla="*/ 2 h 48"/>
                <a:gd name="T28" fmla="*/ 17 w 73"/>
                <a:gd name="T29" fmla="*/ 5 h 48"/>
                <a:gd name="T30" fmla="*/ 16 w 73"/>
                <a:gd name="T31" fmla="*/ 6 h 48"/>
                <a:gd name="T32" fmla="*/ 15 w 73"/>
                <a:gd name="T33" fmla="*/ 4 h 48"/>
                <a:gd name="T34" fmla="*/ 15 w 73"/>
                <a:gd name="T35" fmla="*/ 4 h 48"/>
                <a:gd name="T36" fmla="*/ 16 w 73"/>
                <a:gd name="T37" fmla="*/ 6 h 48"/>
                <a:gd name="T38" fmla="*/ 15 w 73"/>
                <a:gd name="T39" fmla="*/ 6 h 48"/>
                <a:gd name="T40" fmla="*/ 15 w 73"/>
                <a:gd name="T41" fmla="*/ 6 h 48"/>
                <a:gd name="T42" fmla="*/ 15 w 73"/>
                <a:gd name="T43" fmla="*/ 5 h 48"/>
                <a:gd name="T44" fmla="*/ 15 w 73"/>
                <a:gd name="T45" fmla="*/ 6 h 48"/>
                <a:gd name="T46" fmla="*/ 48 w 73"/>
                <a:gd name="T47" fmla="*/ 20 h 48"/>
                <a:gd name="T48" fmla="*/ 68 w 73"/>
                <a:gd name="T49" fmla="*/ 29 h 48"/>
                <a:gd name="T50" fmla="*/ 69 w 73"/>
                <a:gd name="T51" fmla="*/ 25 h 48"/>
                <a:gd name="T52" fmla="*/ 64 w 73"/>
                <a:gd name="T53" fmla="*/ 16 h 48"/>
                <a:gd name="T54" fmla="*/ 66 w 73"/>
                <a:gd name="T55" fmla="*/ 13 h 48"/>
                <a:gd name="T56" fmla="*/ 53 w 73"/>
                <a:gd name="T57" fmla="*/ 5 h 48"/>
                <a:gd name="T58" fmla="*/ 51 w 73"/>
                <a:gd name="T59" fmla="*/ 3 h 48"/>
                <a:gd name="T60" fmla="*/ 51 w 73"/>
                <a:gd name="T61" fmla="*/ 4 h 48"/>
                <a:gd name="T62" fmla="*/ 50 w 73"/>
                <a:gd name="T63" fmla="*/ 4 h 48"/>
                <a:gd name="T64" fmla="*/ 49 w 73"/>
                <a:gd name="T65" fmla="*/ 5 h 48"/>
                <a:gd name="T66" fmla="*/ 51 w 73"/>
                <a:gd name="T67" fmla="*/ 4 h 48"/>
                <a:gd name="T68" fmla="*/ 51 w 73"/>
                <a:gd name="T69" fmla="*/ 5 h 48"/>
                <a:gd name="T70" fmla="*/ 51 w 73"/>
                <a:gd name="T71" fmla="*/ 6 h 48"/>
                <a:gd name="T72" fmla="*/ 49 w 73"/>
                <a:gd name="T73" fmla="*/ 5 h 48"/>
                <a:gd name="T74" fmla="*/ 49 w 73"/>
                <a:gd name="T75" fmla="*/ 5 h 48"/>
                <a:gd name="T76" fmla="*/ 63 w 73"/>
                <a:gd name="T77" fmla="*/ 8 h 48"/>
                <a:gd name="T78" fmla="*/ 65 w 73"/>
                <a:gd name="T79" fmla="*/ 4 h 48"/>
                <a:gd name="T80" fmla="*/ 58 w 73"/>
                <a:gd name="T81" fmla="*/ 2 h 48"/>
                <a:gd name="T82" fmla="*/ 63 w 73"/>
                <a:gd name="T83" fmla="*/ 7 h 48"/>
                <a:gd name="T84" fmla="*/ 64 w 73"/>
                <a:gd name="T85" fmla="*/ 4 h 48"/>
                <a:gd name="T86" fmla="*/ 48 w 73"/>
                <a:gd name="T87" fmla="*/ 4 h 48"/>
                <a:gd name="T88" fmla="*/ 48 w 73"/>
                <a:gd name="T89" fmla="*/ 6 h 48"/>
                <a:gd name="T90" fmla="*/ 52 w 73"/>
                <a:gd name="T91" fmla="*/ 9 h 48"/>
                <a:gd name="T92" fmla="*/ 65 w 73"/>
                <a:gd name="T93" fmla="*/ 14 h 48"/>
                <a:gd name="T94" fmla="*/ 31 w 73"/>
                <a:gd name="T95" fmla="*/ 1 h 48"/>
                <a:gd name="T96" fmla="*/ 30 w 73"/>
                <a:gd name="T97" fmla="*/ 5 h 48"/>
                <a:gd name="T98" fmla="*/ 68 w 73"/>
                <a:gd name="T99" fmla="*/ 27 h 48"/>
                <a:gd name="T100" fmla="*/ 44 w 73"/>
                <a:gd name="T101" fmla="*/ 13 h 48"/>
                <a:gd name="T102" fmla="*/ 19 w 73"/>
                <a:gd name="T103" fmla="*/ 3 h 48"/>
                <a:gd name="T104" fmla="*/ 15 w 73"/>
                <a:gd name="T105" fmla="*/ 2 h 48"/>
                <a:gd name="T106" fmla="*/ 13 w 73"/>
                <a:gd name="T107" fmla="*/ 3 h 48"/>
                <a:gd name="T108" fmla="*/ 22 w 73"/>
                <a:gd name="T109" fmla="*/ 10 h 48"/>
                <a:gd name="T110" fmla="*/ 1 w 73"/>
                <a:gd name="T111" fmla="*/ 1 h 48"/>
                <a:gd name="T112" fmla="*/ 1 w 73"/>
                <a:gd name="T113" fmla="*/ 4 h 48"/>
                <a:gd name="T114" fmla="*/ 3 w 73"/>
                <a:gd name="T115" fmla="*/ 5 h 48"/>
                <a:gd name="T116" fmla="*/ 70 w 73"/>
                <a:gd name="T117" fmla="*/ 47 h 48"/>
                <a:gd name="T118" fmla="*/ 72 w 73"/>
                <a:gd name="T11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3" h="48">
                  <a:moveTo>
                    <a:pt x="72" y="44"/>
                  </a:moveTo>
                  <a:cubicBezTo>
                    <a:pt x="72" y="44"/>
                    <a:pt x="68" y="41"/>
                    <a:pt x="61" y="37"/>
                  </a:cubicBezTo>
                  <a:cubicBezTo>
                    <a:pt x="52" y="31"/>
                    <a:pt x="37" y="22"/>
                    <a:pt x="25" y="15"/>
                  </a:cubicBezTo>
                  <a:cubicBezTo>
                    <a:pt x="19" y="11"/>
                    <a:pt x="14" y="7"/>
                    <a:pt x="10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69" y="40"/>
                    <a:pt x="70" y="39"/>
                    <a:pt x="71" y="38"/>
                  </a:cubicBezTo>
                  <a:cubicBezTo>
                    <a:pt x="71" y="37"/>
                    <a:pt x="71" y="36"/>
                    <a:pt x="70" y="36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5"/>
                    <a:pt x="17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6"/>
                    <a:pt x="17" y="6"/>
                    <a:pt x="19" y="7"/>
                  </a:cubicBezTo>
                  <a:cubicBezTo>
                    <a:pt x="25" y="9"/>
                    <a:pt x="37" y="15"/>
                    <a:pt x="48" y="20"/>
                  </a:cubicBezTo>
                  <a:cubicBezTo>
                    <a:pt x="53" y="22"/>
                    <a:pt x="58" y="24"/>
                    <a:pt x="62" y="26"/>
                  </a:cubicBezTo>
                  <a:cubicBezTo>
                    <a:pt x="65" y="28"/>
                    <a:pt x="68" y="29"/>
                    <a:pt x="68" y="29"/>
                  </a:cubicBezTo>
                  <a:cubicBezTo>
                    <a:pt x="69" y="29"/>
                    <a:pt x="70" y="29"/>
                    <a:pt x="70" y="28"/>
                  </a:cubicBezTo>
                  <a:cubicBezTo>
                    <a:pt x="71" y="27"/>
                    <a:pt x="70" y="26"/>
                    <a:pt x="69" y="25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5" y="17"/>
                    <a:pt x="66" y="16"/>
                    <a:pt x="66" y="15"/>
                  </a:cubicBezTo>
                  <a:cubicBezTo>
                    <a:pt x="67" y="14"/>
                    <a:pt x="66" y="13"/>
                    <a:pt x="66" y="13"/>
                  </a:cubicBezTo>
                  <a:cubicBezTo>
                    <a:pt x="66" y="13"/>
                    <a:pt x="62" y="10"/>
                    <a:pt x="58" y="8"/>
                  </a:cubicBezTo>
                  <a:cubicBezTo>
                    <a:pt x="56" y="7"/>
                    <a:pt x="54" y="6"/>
                    <a:pt x="53" y="5"/>
                  </a:cubicBezTo>
                  <a:cubicBezTo>
                    <a:pt x="52" y="4"/>
                    <a:pt x="51" y="4"/>
                    <a:pt x="51" y="4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4" y="8"/>
                    <a:pt x="65" y="7"/>
                    <a:pt x="66" y="6"/>
                  </a:cubicBezTo>
                  <a:cubicBezTo>
                    <a:pt x="66" y="5"/>
                    <a:pt x="65" y="5"/>
                    <a:pt x="65" y="4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60" y="1"/>
                    <a:pt x="58" y="1"/>
                    <a:pt x="58" y="2"/>
                  </a:cubicBezTo>
                  <a:cubicBezTo>
                    <a:pt x="57" y="3"/>
                    <a:pt x="57" y="4"/>
                    <a:pt x="58" y="5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9" y="3"/>
                    <a:pt x="48" y="3"/>
                    <a:pt x="48" y="4"/>
                  </a:cubicBezTo>
                  <a:cubicBezTo>
                    <a:pt x="47" y="4"/>
                    <a:pt x="47" y="4"/>
                    <a:pt x="47" y="5"/>
                  </a:cubicBezTo>
                  <a:cubicBezTo>
                    <a:pt x="47" y="6"/>
                    <a:pt x="48" y="6"/>
                    <a:pt x="48" y="6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9" y="7"/>
                    <a:pt x="50" y="8"/>
                    <a:pt x="52" y="9"/>
                  </a:cubicBezTo>
                  <a:cubicBezTo>
                    <a:pt x="56" y="12"/>
                    <a:pt x="64" y="16"/>
                    <a:pt x="64" y="16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1"/>
                    <a:pt x="29" y="2"/>
                    <a:pt x="29" y="3"/>
                  </a:cubicBezTo>
                  <a:cubicBezTo>
                    <a:pt x="28" y="3"/>
                    <a:pt x="29" y="5"/>
                    <a:pt x="30" y="5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9" y="25"/>
                    <a:pt x="69" y="25"/>
                    <a:pt x="69" y="25"/>
                  </a:cubicBezTo>
                  <a:cubicBezTo>
                    <a:pt x="69" y="25"/>
                    <a:pt x="57" y="19"/>
                    <a:pt x="44" y="13"/>
                  </a:cubicBezTo>
                  <a:cubicBezTo>
                    <a:pt x="38" y="11"/>
                    <a:pt x="31" y="8"/>
                    <a:pt x="26" y="5"/>
                  </a:cubicBezTo>
                  <a:cubicBezTo>
                    <a:pt x="23" y="4"/>
                    <a:pt x="21" y="3"/>
                    <a:pt x="19" y="3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6" y="2"/>
                    <a:pt x="16" y="2"/>
                    <a:pt x="15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3" y="3"/>
                  </a:cubicBezTo>
                  <a:cubicBezTo>
                    <a:pt x="13" y="4"/>
                    <a:pt x="13" y="5"/>
                    <a:pt x="14" y="5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8" y="9"/>
                    <a:pt x="24" y="19"/>
                    <a:pt x="40" y="29"/>
                  </a:cubicBezTo>
                  <a:cubicBezTo>
                    <a:pt x="56" y="38"/>
                    <a:pt x="70" y="47"/>
                    <a:pt x="70" y="47"/>
                  </a:cubicBezTo>
                  <a:cubicBezTo>
                    <a:pt x="71" y="48"/>
                    <a:pt x="72" y="47"/>
                    <a:pt x="73" y="46"/>
                  </a:cubicBezTo>
                  <a:cubicBezTo>
                    <a:pt x="73" y="45"/>
                    <a:pt x="73" y="44"/>
                    <a:pt x="72" y="44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" name="Freeform 40"/>
            <p:cNvSpPr/>
            <p:nvPr/>
          </p:nvSpPr>
          <p:spPr bwMode="auto">
            <a:xfrm>
              <a:off x="5427663" y="1049338"/>
              <a:ext cx="63500" cy="50800"/>
            </a:xfrm>
            <a:custGeom>
              <a:avLst/>
              <a:gdLst>
                <a:gd name="T0" fmla="*/ 39 w 40"/>
                <a:gd name="T1" fmla="*/ 28 h 32"/>
                <a:gd name="T2" fmla="*/ 33 w 40"/>
                <a:gd name="T3" fmla="*/ 25 h 32"/>
                <a:gd name="T4" fmla="*/ 14 w 40"/>
                <a:gd name="T5" fmla="*/ 13 h 32"/>
                <a:gd name="T6" fmla="*/ 6 w 40"/>
                <a:gd name="T7" fmla="*/ 8 h 32"/>
                <a:gd name="T8" fmla="*/ 4 w 40"/>
                <a:gd name="T9" fmla="*/ 7 h 32"/>
                <a:gd name="T10" fmla="*/ 3 w 40"/>
                <a:gd name="T11" fmla="*/ 6 h 32"/>
                <a:gd name="T12" fmla="*/ 3 w 40"/>
                <a:gd name="T13" fmla="*/ 6 h 32"/>
                <a:gd name="T14" fmla="*/ 3 w 40"/>
                <a:gd name="T15" fmla="*/ 7 h 32"/>
                <a:gd name="T16" fmla="*/ 4 w 40"/>
                <a:gd name="T17" fmla="*/ 6 h 32"/>
                <a:gd name="T18" fmla="*/ 3 w 40"/>
                <a:gd name="T19" fmla="*/ 6 h 32"/>
                <a:gd name="T20" fmla="*/ 3 w 40"/>
                <a:gd name="T21" fmla="*/ 7 h 32"/>
                <a:gd name="T22" fmla="*/ 4 w 40"/>
                <a:gd name="T23" fmla="*/ 6 h 32"/>
                <a:gd name="T24" fmla="*/ 2 w 40"/>
                <a:gd name="T25" fmla="*/ 7 h 32"/>
                <a:gd name="T26" fmla="*/ 4 w 40"/>
                <a:gd name="T27" fmla="*/ 7 h 32"/>
                <a:gd name="T28" fmla="*/ 4 w 40"/>
                <a:gd name="T29" fmla="*/ 6 h 32"/>
                <a:gd name="T30" fmla="*/ 2 w 40"/>
                <a:gd name="T31" fmla="*/ 7 h 32"/>
                <a:gd name="T32" fmla="*/ 4 w 40"/>
                <a:gd name="T33" fmla="*/ 7 h 32"/>
                <a:gd name="T34" fmla="*/ 2 w 40"/>
                <a:gd name="T35" fmla="*/ 7 h 32"/>
                <a:gd name="T36" fmla="*/ 3 w 40"/>
                <a:gd name="T37" fmla="*/ 9 h 32"/>
                <a:gd name="T38" fmla="*/ 4 w 40"/>
                <a:gd name="T39" fmla="*/ 7 h 32"/>
                <a:gd name="T40" fmla="*/ 2 w 40"/>
                <a:gd name="T41" fmla="*/ 7 h 32"/>
                <a:gd name="T42" fmla="*/ 3 w 40"/>
                <a:gd name="T43" fmla="*/ 9 h 32"/>
                <a:gd name="T44" fmla="*/ 2 w 40"/>
                <a:gd name="T45" fmla="*/ 7 h 32"/>
                <a:gd name="T46" fmla="*/ 2 w 40"/>
                <a:gd name="T47" fmla="*/ 9 h 32"/>
                <a:gd name="T48" fmla="*/ 18 w 40"/>
                <a:gd name="T49" fmla="*/ 11 h 32"/>
                <a:gd name="T50" fmla="*/ 20 w 40"/>
                <a:gd name="T51" fmla="*/ 9 h 32"/>
                <a:gd name="T52" fmla="*/ 19 w 40"/>
                <a:gd name="T53" fmla="*/ 7 h 32"/>
                <a:gd name="T54" fmla="*/ 10 w 40"/>
                <a:gd name="T55" fmla="*/ 1 h 32"/>
                <a:gd name="T56" fmla="*/ 7 w 40"/>
                <a:gd name="T57" fmla="*/ 2 h 32"/>
                <a:gd name="T58" fmla="*/ 8 w 40"/>
                <a:gd name="T59" fmla="*/ 4 h 32"/>
                <a:gd name="T60" fmla="*/ 11 w 40"/>
                <a:gd name="T61" fmla="*/ 6 h 32"/>
                <a:gd name="T62" fmla="*/ 2 w 40"/>
                <a:gd name="T63" fmla="*/ 5 h 32"/>
                <a:gd name="T64" fmla="*/ 0 w 40"/>
                <a:gd name="T65" fmla="*/ 6 h 32"/>
                <a:gd name="T66" fmla="*/ 0 w 40"/>
                <a:gd name="T67" fmla="*/ 7 h 32"/>
                <a:gd name="T68" fmla="*/ 0 w 40"/>
                <a:gd name="T69" fmla="*/ 9 h 32"/>
                <a:gd name="T70" fmla="*/ 1 w 40"/>
                <a:gd name="T71" fmla="*/ 9 h 32"/>
                <a:gd name="T72" fmla="*/ 3 w 40"/>
                <a:gd name="T73" fmla="*/ 11 h 32"/>
                <a:gd name="T74" fmla="*/ 37 w 40"/>
                <a:gd name="T75" fmla="*/ 32 h 32"/>
                <a:gd name="T76" fmla="*/ 39 w 40"/>
                <a:gd name="T77" fmla="*/ 31 h 32"/>
                <a:gd name="T78" fmla="*/ 39 w 40"/>
                <a:gd name="T79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" h="32">
                  <a:moveTo>
                    <a:pt x="39" y="28"/>
                  </a:moveTo>
                  <a:cubicBezTo>
                    <a:pt x="39" y="28"/>
                    <a:pt x="37" y="27"/>
                    <a:pt x="33" y="25"/>
                  </a:cubicBezTo>
                  <a:cubicBezTo>
                    <a:pt x="28" y="22"/>
                    <a:pt x="21" y="17"/>
                    <a:pt x="14" y="13"/>
                  </a:cubicBezTo>
                  <a:cubicBezTo>
                    <a:pt x="11" y="11"/>
                    <a:pt x="8" y="10"/>
                    <a:pt x="6" y="8"/>
                  </a:cubicBezTo>
                  <a:cubicBezTo>
                    <a:pt x="5" y="8"/>
                    <a:pt x="4" y="7"/>
                    <a:pt x="4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11"/>
                    <a:pt x="20" y="10"/>
                    <a:pt x="20" y="9"/>
                  </a:cubicBezTo>
                  <a:cubicBezTo>
                    <a:pt x="21" y="8"/>
                    <a:pt x="20" y="7"/>
                    <a:pt x="19" y="7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8" y="1"/>
                    <a:pt x="7" y="2"/>
                  </a:cubicBezTo>
                  <a:cubicBezTo>
                    <a:pt x="7" y="3"/>
                    <a:pt x="7" y="4"/>
                    <a:pt x="8" y="4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2" y="10"/>
                    <a:pt x="3" y="11"/>
                  </a:cubicBezTo>
                  <a:cubicBezTo>
                    <a:pt x="12" y="17"/>
                    <a:pt x="37" y="32"/>
                    <a:pt x="37" y="32"/>
                  </a:cubicBezTo>
                  <a:cubicBezTo>
                    <a:pt x="38" y="32"/>
                    <a:pt x="39" y="32"/>
                    <a:pt x="39" y="31"/>
                  </a:cubicBezTo>
                  <a:cubicBezTo>
                    <a:pt x="40" y="30"/>
                    <a:pt x="40" y="29"/>
                    <a:pt x="39" y="28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0" name="Freeform 41"/>
            <p:cNvSpPr/>
            <p:nvPr/>
          </p:nvSpPr>
          <p:spPr bwMode="auto">
            <a:xfrm>
              <a:off x="5127626" y="1552575"/>
              <a:ext cx="50800" cy="33338"/>
            </a:xfrm>
            <a:custGeom>
              <a:avLst/>
              <a:gdLst>
                <a:gd name="T0" fmla="*/ 7 w 32"/>
                <a:gd name="T1" fmla="*/ 11 h 21"/>
                <a:gd name="T2" fmla="*/ 4 w 32"/>
                <a:gd name="T3" fmla="*/ 9 h 21"/>
                <a:gd name="T4" fmla="*/ 3 w 32"/>
                <a:gd name="T5" fmla="*/ 11 h 21"/>
                <a:gd name="T6" fmla="*/ 2 w 32"/>
                <a:gd name="T7" fmla="*/ 13 h 21"/>
                <a:gd name="T8" fmla="*/ 30 w 32"/>
                <a:gd name="T9" fmla="*/ 21 h 21"/>
                <a:gd name="T10" fmla="*/ 32 w 32"/>
                <a:gd name="T11" fmla="*/ 20 h 21"/>
                <a:gd name="T12" fmla="*/ 31 w 32"/>
                <a:gd name="T13" fmla="*/ 17 h 21"/>
                <a:gd name="T14" fmla="*/ 5 w 32"/>
                <a:gd name="T15" fmla="*/ 1 h 21"/>
                <a:gd name="T16" fmla="*/ 2 w 32"/>
                <a:gd name="T17" fmla="*/ 2 h 21"/>
                <a:gd name="T18" fmla="*/ 3 w 32"/>
                <a:gd name="T19" fmla="*/ 4 h 21"/>
                <a:gd name="T20" fmla="*/ 16 w 32"/>
                <a:gd name="T21" fmla="*/ 13 h 21"/>
                <a:gd name="T22" fmla="*/ 3 w 32"/>
                <a:gd name="T23" fmla="*/ 9 h 21"/>
                <a:gd name="T24" fmla="*/ 1 w 32"/>
                <a:gd name="T25" fmla="*/ 10 h 21"/>
                <a:gd name="T26" fmla="*/ 2 w 32"/>
                <a:gd name="T27" fmla="*/ 13 h 21"/>
                <a:gd name="T28" fmla="*/ 4 w 32"/>
                <a:gd name="T29" fmla="*/ 14 h 21"/>
                <a:gd name="T30" fmla="*/ 7 w 32"/>
                <a:gd name="T31" fmla="*/ 14 h 21"/>
                <a:gd name="T32" fmla="*/ 7 w 32"/>
                <a:gd name="T33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21">
                  <a:moveTo>
                    <a:pt x="7" y="11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2" y="21"/>
                    <a:pt x="32" y="20"/>
                  </a:cubicBezTo>
                  <a:cubicBezTo>
                    <a:pt x="32" y="19"/>
                    <a:pt x="32" y="18"/>
                    <a:pt x="31" y="17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3" y="1"/>
                    <a:pt x="2" y="2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1" y="9"/>
                    <a:pt x="1" y="10"/>
                  </a:cubicBezTo>
                  <a:cubicBezTo>
                    <a:pt x="0" y="11"/>
                    <a:pt x="1" y="12"/>
                    <a:pt x="2" y="13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5"/>
                    <a:pt x="7" y="15"/>
                    <a:pt x="7" y="14"/>
                  </a:cubicBezTo>
                  <a:cubicBezTo>
                    <a:pt x="8" y="13"/>
                    <a:pt x="8" y="12"/>
                    <a:pt x="7" y="11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" name="Freeform 42"/>
            <p:cNvSpPr/>
            <p:nvPr/>
          </p:nvSpPr>
          <p:spPr bwMode="auto">
            <a:xfrm>
              <a:off x="5129213" y="1009650"/>
              <a:ext cx="984250" cy="757238"/>
            </a:xfrm>
            <a:custGeom>
              <a:avLst/>
              <a:gdLst>
                <a:gd name="T0" fmla="*/ 4 w 630"/>
                <a:gd name="T1" fmla="*/ 335 h 484"/>
                <a:gd name="T2" fmla="*/ 5 w 630"/>
                <a:gd name="T3" fmla="*/ 320 h 484"/>
                <a:gd name="T4" fmla="*/ 4 w 630"/>
                <a:gd name="T5" fmla="*/ 313 h 484"/>
                <a:gd name="T6" fmla="*/ 6 w 630"/>
                <a:gd name="T7" fmla="*/ 293 h 484"/>
                <a:gd name="T8" fmla="*/ 18 w 630"/>
                <a:gd name="T9" fmla="*/ 284 h 484"/>
                <a:gd name="T10" fmla="*/ 33 w 630"/>
                <a:gd name="T11" fmla="*/ 280 h 484"/>
                <a:gd name="T12" fmla="*/ 62 w 630"/>
                <a:gd name="T13" fmla="*/ 261 h 484"/>
                <a:gd name="T14" fmla="*/ 57 w 630"/>
                <a:gd name="T15" fmla="*/ 243 h 484"/>
                <a:gd name="T16" fmla="*/ 62 w 630"/>
                <a:gd name="T17" fmla="*/ 224 h 484"/>
                <a:gd name="T18" fmla="*/ 129 w 630"/>
                <a:gd name="T19" fmla="*/ 238 h 484"/>
                <a:gd name="T20" fmla="*/ 52 w 630"/>
                <a:gd name="T21" fmla="*/ 169 h 484"/>
                <a:gd name="T22" fmla="*/ 173 w 630"/>
                <a:gd name="T23" fmla="*/ 217 h 484"/>
                <a:gd name="T24" fmla="*/ 66 w 630"/>
                <a:gd name="T25" fmla="*/ 137 h 484"/>
                <a:gd name="T26" fmla="*/ 73 w 630"/>
                <a:gd name="T27" fmla="*/ 134 h 484"/>
                <a:gd name="T28" fmla="*/ 115 w 630"/>
                <a:gd name="T29" fmla="*/ 140 h 484"/>
                <a:gd name="T30" fmla="*/ 130 w 630"/>
                <a:gd name="T31" fmla="*/ 136 h 484"/>
                <a:gd name="T32" fmla="*/ 207 w 630"/>
                <a:gd name="T33" fmla="*/ 165 h 484"/>
                <a:gd name="T34" fmla="*/ 138 w 630"/>
                <a:gd name="T35" fmla="*/ 120 h 484"/>
                <a:gd name="T36" fmla="*/ 147 w 630"/>
                <a:gd name="T37" fmla="*/ 86 h 484"/>
                <a:gd name="T38" fmla="*/ 281 w 630"/>
                <a:gd name="T39" fmla="*/ 144 h 484"/>
                <a:gd name="T40" fmla="*/ 152 w 630"/>
                <a:gd name="T41" fmla="*/ 57 h 484"/>
                <a:gd name="T42" fmla="*/ 164 w 630"/>
                <a:gd name="T43" fmla="*/ 48 h 484"/>
                <a:gd name="T44" fmla="*/ 181 w 630"/>
                <a:gd name="T45" fmla="*/ 38 h 484"/>
                <a:gd name="T46" fmla="*/ 190 w 630"/>
                <a:gd name="T47" fmla="*/ 32 h 484"/>
                <a:gd name="T48" fmla="*/ 609 w 630"/>
                <a:gd name="T49" fmla="*/ 275 h 484"/>
                <a:gd name="T50" fmla="*/ 279 w 630"/>
                <a:gd name="T51" fmla="*/ 48 h 484"/>
                <a:gd name="T52" fmla="*/ 597 w 630"/>
                <a:gd name="T53" fmla="*/ 233 h 484"/>
                <a:gd name="T54" fmla="*/ 605 w 630"/>
                <a:gd name="T55" fmla="*/ 221 h 484"/>
                <a:gd name="T56" fmla="*/ 295 w 630"/>
                <a:gd name="T57" fmla="*/ 17 h 484"/>
                <a:gd name="T58" fmla="*/ 619 w 630"/>
                <a:gd name="T59" fmla="*/ 190 h 484"/>
                <a:gd name="T60" fmla="*/ 578 w 630"/>
                <a:gd name="T61" fmla="*/ 148 h 484"/>
                <a:gd name="T62" fmla="*/ 604 w 630"/>
                <a:gd name="T63" fmla="*/ 160 h 484"/>
                <a:gd name="T64" fmla="*/ 623 w 630"/>
                <a:gd name="T65" fmla="*/ 186 h 484"/>
                <a:gd name="T66" fmla="*/ 618 w 630"/>
                <a:gd name="T67" fmla="*/ 211 h 484"/>
                <a:gd name="T68" fmla="*/ 297 w 630"/>
                <a:gd name="T69" fmla="*/ 19 h 484"/>
                <a:gd name="T70" fmla="*/ 599 w 630"/>
                <a:gd name="T71" fmla="*/ 231 h 484"/>
                <a:gd name="T72" fmla="*/ 277 w 630"/>
                <a:gd name="T73" fmla="*/ 46 h 484"/>
                <a:gd name="T74" fmla="*/ 603 w 630"/>
                <a:gd name="T75" fmla="*/ 263 h 484"/>
                <a:gd name="T76" fmla="*/ 608 w 630"/>
                <a:gd name="T77" fmla="*/ 271 h 484"/>
                <a:gd name="T78" fmla="*/ 237 w 630"/>
                <a:gd name="T79" fmla="*/ 58 h 484"/>
                <a:gd name="T80" fmla="*/ 343 w 630"/>
                <a:gd name="T81" fmla="*/ 141 h 484"/>
                <a:gd name="T82" fmla="*/ 227 w 630"/>
                <a:gd name="T83" fmla="*/ 90 h 484"/>
                <a:gd name="T84" fmla="*/ 141 w 630"/>
                <a:gd name="T85" fmla="*/ 59 h 484"/>
                <a:gd name="T86" fmla="*/ 260 w 630"/>
                <a:gd name="T87" fmla="*/ 153 h 484"/>
                <a:gd name="T88" fmla="*/ 165 w 630"/>
                <a:gd name="T89" fmla="*/ 116 h 484"/>
                <a:gd name="T90" fmla="*/ 233 w 630"/>
                <a:gd name="T91" fmla="*/ 165 h 484"/>
                <a:gd name="T92" fmla="*/ 212 w 630"/>
                <a:gd name="T93" fmla="*/ 181 h 484"/>
                <a:gd name="T94" fmla="*/ 205 w 630"/>
                <a:gd name="T95" fmla="*/ 184 h 484"/>
                <a:gd name="T96" fmla="*/ 188 w 630"/>
                <a:gd name="T97" fmla="*/ 197 h 484"/>
                <a:gd name="T98" fmla="*/ 185 w 630"/>
                <a:gd name="T99" fmla="*/ 200 h 484"/>
                <a:gd name="T100" fmla="*/ 69 w 630"/>
                <a:gd name="T101" fmla="*/ 151 h 484"/>
                <a:gd name="T102" fmla="*/ 169 w 630"/>
                <a:gd name="T103" fmla="*/ 222 h 484"/>
                <a:gd name="T104" fmla="*/ 154 w 630"/>
                <a:gd name="T105" fmla="*/ 241 h 484"/>
                <a:gd name="T106" fmla="*/ 150 w 630"/>
                <a:gd name="T107" fmla="*/ 254 h 484"/>
                <a:gd name="T108" fmla="*/ 80 w 630"/>
                <a:gd name="T109" fmla="*/ 239 h 484"/>
                <a:gd name="T110" fmla="*/ 141 w 630"/>
                <a:gd name="T111" fmla="*/ 287 h 484"/>
                <a:gd name="T112" fmla="*/ 135 w 630"/>
                <a:gd name="T113" fmla="*/ 310 h 484"/>
                <a:gd name="T114" fmla="*/ 113 w 630"/>
                <a:gd name="T115" fmla="*/ 322 h 484"/>
                <a:gd name="T116" fmla="*/ 136 w 630"/>
                <a:gd name="T117" fmla="*/ 359 h 484"/>
                <a:gd name="T118" fmla="*/ 4 w 630"/>
                <a:gd name="T119" fmla="*/ 298 h 484"/>
                <a:gd name="T120" fmla="*/ 146 w 630"/>
                <a:gd name="T121" fmla="*/ 401 h 484"/>
                <a:gd name="T122" fmla="*/ 158 w 630"/>
                <a:gd name="T123" fmla="*/ 424 h 484"/>
                <a:gd name="T124" fmla="*/ 57 w 630"/>
                <a:gd name="T125" fmla="*/ 376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30" h="484">
                  <a:moveTo>
                    <a:pt x="207" y="480"/>
                  </a:moveTo>
                  <a:cubicBezTo>
                    <a:pt x="124" y="427"/>
                    <a:pt x="124" y="427"/>
                    <a:pt x="124" y="427"/>
                  </a:cubicBezTo>
                  <a:cubicBezTo>
                    <a:pt x="178" y="458"/>
                    <a:pt x="178" y="458"/>
                    <a:pt x="178" y="458"/>
                  </a:cubicBezTo>
                  <a:cubicBezTo>
                    <a:pt x="179" y="458"/>
                    <a:pt x="180" y="458"/>
                    <a:pt x="180" y="457"/>
                  </a:cubicBezTo>
                  <a:cubicBezTo>
                    <a:pt x="181" y="456"/>
                    <a:pt x="181" y="456"/>
                    <a:pt x="181" y="456"/>
                  </a:cubicBezTo>
                  <a:cubicBezTo>
                    <a:pt x="181" y="455"/>
                    <a:pt x="180" y="455"/>
                    <a:pt x="180" y="454"/>
                  </a:cubicBezTo>
                  <a:cubicBezTo>
                    <a:pt x="180" y="454"/>
                    <a:pt x="180" y="453"/>
                    <a:pt x="179" y="453"/>
                  </a:cubicBezTo>
                  <a:cubicBezTo>
                    <a:pt x="178" y="451"/>
                    <a:pt x="174" y="449"/>
                    <a:pt x="170" y="446"/>
                  </a:cubicBezTo>
                  <a:cubicBezTo>
                    <a:pt x="155" y="436"/>
                    <a:pt x="124" y="417"/>
                    <a:pt x="97" y="401"/>
                  </a:cubicBezTo>
                  <a:cubicBezTo>
                    <a:pt x="83" y="393"/>
                    <a:pt x="71" y="386"/>
                    <a:pt x="62" y="380"/>
                  </a:cubicBezTo>
                  <a:cubicBezTo>
                    <a:pt x="57" y="378"/>
                    <a:pt x="53" y="375"/>
                    <a:pt x="51" y="374"/>
                  </a:cubicBezTo>
                  <a:cubicBezTo>
                    <a:pt x="50" y="373"/>
                    <a:pt x="49" y="372"/>
                    <a:pt x="48" y="372"/>
                  </a:cubicBezTo>
                  <a:cubicBezTo>
                    <a:pt x="47" y="372"/>
                    <a:pt x="47" y="372"/>
                    <a:pt x="47" y="372"/>
                  </a:cubicBezTo>
                  <a:cubicBezTo>
                    <a:pt x="47" y="371"/>
                    <a:pt x="47" y="371"/>
                    <a:pt x="47" y="371"/>
                  </a:cubicBezTo>
                  <a:cubicBezTo>
                    <a:pt x="47" y="372"/>
                    <a:pt x="47" y="372"/>
                    <a:pt x="47" y="372"/>
                  </a:cubicBezTo>
                  <a:cubicBezTo>
                    <a:pt x="47" y="372"/>
                    <a:pt x="47" y="372"/>
                    <a:pt x="47" y="372"/>
                  </a:cubicBezTo>
                  <a:cubicBezTo>
                    <a:pt x="47" y="371"/>
                    <a:pt x="47" y="371"/>
                    <a:pt x="47" y="371"/>
                  </a:cubicBezTo>
                  <a:cubicBezTo>
                    <a:pt x="47" y="372"/>
                    <a:pt x="47" y="372"/>
                    <a:pt x="47" y="372"/>
                  </a:cubicBezTo>
                  <a:cubicBezTo>
                    <a:pt x="47" y="372"/>
                    <a:pt x="47" y="372"/>
                    <a:pt x="47" y="372"/>
                  </a:cubicBezTo>
                  <a:cubicBezTo>
                    <a:pt x="46" y="373"/>
                    <a:pt x="46" y="373"/>
                    <a:pt x="46" y="373"/>
                  </a:cubicBezTo>
                  <a:cubicBezTo>
                    <a:pt x="48" y="372"/>
                    <a:pt x="48" y="372"/>
                    <a:pt x="48" y="372"/>
                  </a:cubicBezTo>
                  <a:cubicBezTo>
                    <a:pt x="47" y="372"/>
                    <a:pt x="47" y="372"/>
                    <a:pt x="47" y="372"/>
                  </a:cubicBezTo>
                  <a:cubicBezTo>
                    <a:pt x="46" y="373"/>
                    <a:pt x="46" y="373"/>
                    <a:pt x="46" y="373"/>
                  </a:cubicBezTo>
                  <a:cubicBezTo>
                    <a:pt x="48" y="372"/>
                    <a:pt x="48" y="372"/>
                    <a:pt x="48" y="372"/>
                  </a:cubicBezTo>
                  <a:cubicBezTo>
                    <a:pt x="46" y="373"/>
                    <a:pt x="46" y="373"/>
                    <a:pt x="46" y="373"/>
                  </a:cubicBezTo>
                  <a:cubicBezTo>
                    <a:pt x="48" y="373"/>
                    <a:pt x="48" y="373"/>
                    <a:pt x="48" y="373"/>
                  </a:cubicBezTo>
                  <a:cubicBezTo>
                    <a:pt x="48" y="372"/>
                    <a:pt x="48" y="372"/>
                    <a:pt x="48" y="372"/>
                  </a:cubicBezTo>
                  <a:cubicBezTo>
                    <a:pt x="46" y="373"/>
                    <a:pt x="46" y="373"/>
                    <a:pt x="46" y="373"/>
                  </a:cubicBezTo>
                  <a:cubicBezTo>
                    <a:pt x="48" y="373"/>
                    <a:pt x="48" y="373"/>
                    <a:pt x="48" y="373"/>
                  </a:cubicBezTo>
                  <a:cubicBezTo>
                    <a:pt x="46" y="373"/>
                    <a:pt x="46" y="373"/>
                    <a:pt x="46" y="373"/>
                  </a:cubicBezTo>
                  <a:cubicBezTo>
                    <a:pt x="47" y="374"/>
                    <a:pt x="47" y="374"/>
                    <a:pt x="47" y="374"/>
                  </a:cubicBezTo>
                  <a:cubicBezTo>
                    <a:pt x="48" y="374"/>
                    <a:pt x="48" y="373"/>
                    <a:pt x="48" y="373"/>
                  </a:cubicBezTo>
                  <a:cubicBezTo>
                    <a:pt x="46" y="373"/>
                    <a:pt x="46" y="373"/>
                    <a:pt x="46" y="373"/>
                  </a:cubicBezTo>
                  <a:cubicBezTo>
                    <a:pt x="47" y="374"/>
                    <a:pt x="47" y="374"/>
                    <a:pt x="47" y="374"/>
                  </a:cubicBezTo>
                  <a:cubicBezTo>
                    <a:pt x="48" y="374"/>
                    <a:pt x="48" y="374"/>
                    <a:pt x="48" y="374"/>
                  </a:cubicBezTo>
                  <a:cubicBezTo>
                    <a:pt x="46" y="373"/>
                    <a:pt x="46" y="373"/>
                    <a:pt x="46" y="373"/>
                  </a:cubicBezTo>
                  <a:cubicBezTo>
                    <a:pt x="46" y="375"/>
                    <a:pt x="46" y="375"/>
                    <a:pt x="46" y="375"/>
                  </a:cubicBezTo>
                  <a:cubicBezTo>
                    <a:pt x="47" y="375"/>
                    <a:pt x="47" y="374"/>
                    <a:pt x="48" y="374"/>
                  </a:cubicBezTo>
                  <a:cubicBezTo>
                    <a:pt x="46" y="373"/>
                    <a:pt x="46" y="373"/>
                    <a:pt x="46" y="373"/>
                  </a:cubicBezTo>
                  <a:cubicBezTo>
                    <a:pt x="46" y="375"/>
                    <a:pt x="46" y="375"/>
                    <a:pt x="46" y="375"/>
                  </a:cubicBezTo>
                  <a:cubicBezTo>
                    <a:pt x="46" y="373"/>
                    <a:pt x="46" y="373"/>
                    <a:pt x="46" y="373"/>
                  </a:cubicBezTo>
                  <a:cubicBezTo>
                    <a:pt x="46" y="375"/>
                    <a:pt x="46" y="375"/>
                    <a:pt x="46" y="375"/>
                  </a:cubicBezTo>
                  <a:cubicBezTo>
                    <a:pt x="46" y="375"/>
                    <a:pt x="46" y="375"/>
                    <a:pt x="46" y="375"/>
                  </a:cubicBezTo>
                  <a:cubicBezTo>
                    <a:pt x="46" y="373"/>
                    <a:pt x="46" y="373"/>
                    <a:pt x="46" y="373"/>
                  </a:cubicBezTo>
                  <a:cubicBezTo>
                    <a:pt x="46" y="375"/>
                    <a:pt x="46" y="375"/>
                    <a:pt x="46" y="375"/>
                  </a:cubicBezTo>
                  <a:cubicBezTo>
                    <a:pt x="46" y="373"/>
                    <a:pt x="46" y="373"/>
                    <a:pt x="46" y="373"/>
                  </a:cubicBezTo>
                  <a:cubicBezTo>
                    <a:pt x="45" y="375"/>
                    <a:pt x="45" y="375"/>
                    <a:pt x="45" y="375"/>
                  </a:cubicBezTo>
                  <a:cubicBezTo>
                    <a:pt x="45" y="375"/>
                    <a:pt x="45" y="375"/>
                    <a:pt x="46" y="375"/>
                  </a:cubicBezTo>
                  <a:cubicBezTo>
                    <a:pt x="46" y="373"/>
                    <a:pt x="46" y="373"/>
                    <a:pt x="46" y="373"/>
                  </a:cubicBezTo>
                  <a:cubicBezTo>
                    <a:pt x="45" y="375"/>
                    <a:pt x="45" y="375"/>
                    <a:pt x="45" y="375"/>
                  </a:cubicBezTo>
                  <a:cubicBezTo>
                    <a:pt x="46" y="375"/>
                    <a:pt x="46" y="375"/>
                    <a:pt x="47" y="376"/>
                  </a:cubicBezTo>
                  <a:cubicBezTo>
                    <a:pt x="56" y="380"/>
                    <a:pt x="85" y="397"/>
                    <a:pt x="112" y="412"/>
                  </a:cubicBezTo>
                  <a:cubicBezTo>
                    <a:pt x="126" y="420"/>
                    <a:pt x="139" y="427"/>
                    <a:pt x="149" y="433"/>
                  </a:cubicBezTo>
                  <a:cubicBezTo>
                    <a:pt x="154" y="435"/>
                    <a:pt x="158" y="438"/>
                    <a:pt x="161" y="439"/>
                  </a:cubicBezTo>
                  <a:cubicBezTo>
                    <a:pt x="163" y="440"/>
                    <a:pt x="164" y="441"/>
                    <a:pt x="165" y="441"/>
                  </a:cubicBezTo>
                  <a:cubicBezTo>
                    <a:pt x="166" y="441"/>
                    <a:pt x="166" y="442"/>
                    <a:pt x="167" y="442"/>
                  </a:cubicBezTo>
                  <a:cubicBezTo>
                    <a:pt x="167" y="442"/>
                    <a:pt x="167" y="442"/>
                    <a:pt x="168" y="442"/>
                  </a:cubicBezTo>
                  <a:cubicBezTo>
                    <a:pt x="169" y="442"/>
                    <a:pt x="169" y="442"/>
                    <a:pt x="169" y="442"/>
                  </a:cubicBezTo>
                  <a:cubicBezTo>
                    <a:pt x="169" y="442"/>
                    <a:pt x="169" y="442"/>
                    <a:pt x="170" y="441"/>
                  </a:cubicBezTo>
                  <a:cubicBezTo>
                    <a:pt x="170" y="441"/>
                    <a:pt x="170" y="441"/>
                    <a:pt x="170" y="441"/>
                  </a:cubicBezTo>
                  <a:cubicBezTo>
                    <a:pt x="170" y="441"/>
                    <a:pt x="170" y="440"/>
                    <a:pt x="170" y="440"/>
                  </a:cubicBezTo>
                  <a:cubicBezTo>
                    <a:pt x="170" y="439"/>
                    <a:pt x="170" y="439"/>
                    <a:pt x="170" y="439"/>
                  </a:cubicBezTo>
                  <a:cubicBezTo>
                    <a:pt x="169" y="438"/>
                    <a:pt x="169" y="438"/>
                    <a:pt x="169" y="438"/>
                  </a:cubicBezTo>
                  <a:cubicBezTo>
                    <a:pt x="169" y="438"/>
                    <a:pt x="169" y="438"/>
                    <a:pt x="168" y="438"/>
                  </a:cubicBezTo>
                  <a:cubicBezTo>
                    <a:pt x="167" y="436"/>
                    <a:pt x="163" y="434"/>
                    <a:pt x="157" y="430"/>
                  </a:cubicBezTo>
                  <a:cubicBezTo>
                    <a:pt x="138" y="418"/>
                    <a:pt x="100" y="394"/>
                    <a:pt x="66" y="374"/>
                  </a:cubicBezTo>
                  <a:cubicBezTo>
                    <a:pt x="49" y="363"/>
                    <a:pt x="34" y="354"/>
                    <a:pt x="22" y="346"/>
                  </a:cubicBezTo>
                  <a:cubicBezTo>
                    <a:pt x="16" y="343"/>
                    <a:pt x="12" y="340"/>
                    <a:pt x="8" y="338"/>
                  </a:cubicBezTo>
                  <a:cubicBezTo>
                    <a:pt x="7" y="337"/>
                    <a:pt x="6" y="336"/>
                    <a:pt x="5" y="336"/>
                  </a:cubicBezTo>
                  <a:cubicBezTo>
                    <a:pt x="4" y="335"/>
                    <a:pt x="4" y="335"/>
                    <a:pt x="4" y="335"/>
                  </a:cubicBezTo>
                  <a:cubicBezTo>
                    <a:pt x="4" y="335"/>
                    <a:pt x="4" y="335"/>
                    <a:pt x="4" y="335"/>
                  </a:cubicBezTo>
                  <a:cubicBezTo>
                    <a:pt x="3" y="336"/>
                    <a:pt x="3" y="336"/>
                    <a:pt x="3" y="336"/>
                  </a:cubicBezTo>
                  <a:cubicBezTo>
                    <a:pt x="4" y="335"/>
                    <a:pt x="4" y="335"/>
                    <a:pt x="4" y="335"/>
                  </a:cubicBezTo>
                  <a:cubicBezTo>
                    <a:pt x="4" y="335"/>
                    <a:pt x="4" y="335"/>
                    <a:pt x="4" y="335"/>
                  </a:cubicBezTo>
                  <a:cubicBezTo>
                    <a:pt x="3" y="336"/>
                    <a:pt x="3" y="336"/>
                    <a:pt x="3" y="336"/>
                  </a:cubicBezTo>
                  <a:cubicBezTo>
                    <a:pt x="4" y="335"/>
                    <a:pt x="4" y="335"/>
                    <a:pt x="4" y="335"/>
                  </a:cubicBezTo>
                  <a:cubicBezTo>
                    <a:pt x="2" y="336"/>
                    <a:pt x="2" y="336"/>
                    <a:pt x="2" y="336"/>
                  </a:cubicBezTo>
                  <a:cubicBezTo>
                    <a:pt x="4" y="335"/>
                    <a:pt x="4" y="335"/>
                    <a:pt x="4" y="335"/>
                  </a:cubicBezTo>
                  <a:cubicBezTo>
                    <a:pt x="4" y="335"/>
                    <a:pt x="4" y="335"/>
                    <a:pt x="4" y="335"/>
                  </a:cubicBezTo>
                  <a:cubicBezTo>
                    <a:pt x="2" y="336"/>
                    <a:pt x="2" y="336"/>
                    <a:pt x="2" y="336"/>
                  </a:cubicBezTo>
                  <a:cubicBezTo>
                    <a:pt x="4" y="335"/>
                    <a:pt x="4" y="335"/>
                    <a:pt x="4" y="335"/>
                  </a:cubicBezTo>
                  <a:cubicBezTo>
                    <a:pt x="2" y="336"/>
                    <a:pt x="2" y="336"/>
                    <a:pt x="2" y="336"/>
                  </a:cubicBezTo>
                  <a:cubicBezTo>
                    <a:pt x="4" y="335"/>
                    <a:pt x="4" y="335"/>
                    <a:pt x="4" y="335"/>
                  </a:cubicBezTo>
                  <a:cubicBezTo>
                    <a:pt x="4" y="335"/>
                    <a:pt x="4" y="335"/>
                    <a:pt x="4" y="335"/>
                  </a:cubicBezTo>
                  <a:cubicBezTo>
                    <a:pt x="2" y="336"/>
                    <a:pt x="2" y="336"/>
                    <a:pt x="2" y="336"/>
                  </a:cubicBezTo>
                  <a:cubicBezTo>
                    <a:pt x="4" y="335"/>
                    <a:pt x="4" y="335"/>
                    <a:pt x="4" y="335"/>
                  </a:cubicBezTo>
                  <a:cubicBezTo>
                    <a:pt x="2" y="336"/>
                    <a:pt x="2" y="336"/>
                    <a:pt x="2" y="336"/>
                  </a:cubicBezTo>
                  <a:cubicBezTo>
                    <a:pt x="4" y="336"/>
                    <a:pt x="4" y="336"/>
                    <a:pt x="4" y="336"/>
                  </a:cubicBezTo>
                  <a:cubicBezTo>
                    <a:pt x="4" y="336"/>
                    <a:pt x="4" y="336"/>
                    <a:pt x="4" y="335"/>
                  </a:cubicBezTo>
                  <a:cubicBezTo>
                    <a:pt x="2" y="336"/>
                    <a:pt x="2" y="336"/>
                    <a:pt x="2" y="336"/>
                  </a:cubicBezTo>
                  <a:cubicBezTo>
                    <a:pt x="4" y="336"/>
                    <a:pt x="4" y="336"/>
                    <a:pt x="4" y="336"/>
                  </a:cubicBezTo>
                  <a:cubicBezTo>
                    <a:pt x="2" y="336"/>
                    <a:pt x="2" y="336"/>
                    <a:pt x="2" y="336"/>
                  </a:cubicBezTo>
                  <a:cubicBezTo>
                    <a:pt x="4" y="338"/>
                    <a:pt x="4" y="338"/>
                    <a:pt x="4" y="338"/>
                  </a:cubicBezTo>
                  <a:cubicBezTo>
                    <a:pt x="2" y="337"/>
                    <a:pt x="2" y="337"/>
                    <a:pt x="2" y="337"/>
                  </a:cubicBezTo>
                  <a:cubicBezTo>
                    <a:pt x="3" y="338"/>
                    <a:pt x="3" y="338"/>
                    <a:pt x="3" y="338"/>
                  </a:cubicBezTo>
                  <a:cubicBezTo>
                    <a:pt x="3" y="338"/>
                    <a:pt x="4" y="338"/>
                    <a:pt x="4" y="338"/>
                  </a:cubicBezTo>
                  <a:cubicBezTo>
                    <a:pt x="2" y="337"/>
                    <a:pt x="2" y="337"/>
                    <a:pt x="2" y="337"/>
                  </a:cubicBezTo>
                  <a:cubicBezTo>
                    <a:pt x="3" y="338"/>
                    <a:pt x="3" y="338"/>
                    <a:pt x="3" y="338"/>
                  </a:cubicBezTo>
                  <a:cubicBezTo>
                    <a:pt x="3" y="337"/>
                    <a:pt x="3" y="337"/>
                    <a:pt x="3" y="337"/>
                  </a:cubicBezTo>
                  <a:cubicBezTo>
                    <a:pt x="3" y="338"/>
                    <a:pt x="3" y="338"/>
                    <a:pt x="3" y="338"/>
                  </a:cubicBezTo>
                  <a:cubicBezTo>
                    <a:pt x="3" y="338"/>
                    <a:pt x="3" y="338"/>
                    <a:pt x="3" y="338"/>
                  </a:cubicBezTo>
                  <a:cubicBezTo>
                    <a:pt x="3" y="337"/>
                    <a:pt x="3" y="337"/>
                    <a:pt x="3" y="337"/>
                  </a:cubicBezTo>
                  <a:cubicBezTo>
                    <a:pt x="3" y="338"/>
                    <a:pt x="3" y="338"/>
                    <a:pt x="3" y="338"/>
                  </a:cubicBezTo>
                  <a:cubicBezTo>
                    <a:pt x="3" y="338"/>
                    <a:pt x="3" y="338"/>
                    <a:pt x="3" y="338"/>
                  </a:cubicBezTo>
                  <a:cubicBezTo>
                    <a:pt x="3" y="338"/>
                    <a:pt x="3" y="338"/>
                    <a:pt x="3" y="338"/>
                  </a:cubicBezTo>
                  <a:cubicBezTo>
                    <a:pt x="3" y="338"/>
                    <a:pt x="3" y="338"/>
                    <a:pt x="3" y="338"/>
                  </a:cubicBezTo>
                  <a:cubicBezTo>
                    <a:pt x="3" y="338"/>
                    <a:pt x="3" y="338"/>
                    <a:pt x="3" y="338"/>
                  </a:cubicBezTo>
                  <a:cubicBezTo>
                    <a:pt x="3" y="338"/>
                    <a:pt x="3" y="338"/>
                    <a:pt x="3" y="338"/>
                  </a:cubicBezTo>
                  <a:cubicBezTo>
                    <a:pt x="3" y="338"/>
                    <a:pt x="4" y="339"/>
                    <a:pt x="5" y="339"/>
                  </a:cubicBezTo>
                  <a:cubicBezTo>
                    <a:pt x="11" y="342"/>
                    <a:pt x="23" y="349"/>
                    <a:pt x="38" y="358"/>
                  </a:cubicBezTo>
                  <a:cubicBezTo>
                    <a:pt x="60" y="371"/>
                    <a:pt x="89" y="388"/>
                    <a:pt x="112" y="403"/>
                  </a:cubicBezTo>
                  <a:cubicBezTo>
                    <a:pt x="124" y="410"/>
                    <a:pt x="135" y="416"/>
                    <a:pt x="143" y="421"/>
                  </a:cubicBezTo>
                  <a:cubicBezTo>
                    <a:pt x="146" y="423"/>
                    <a:pt x="150" y="425"/>
                    <a:pt x="152" y="426"/>
                  </a:cubicBezTo>
                  <a:cubicBezTo>
                    <a:pt x="153" y="427"/>
                    <a:pt x="155" y="427"/>
                    <a:pt x="155" y="427"/>
                  </a:cubicBezTo>
                  <a:cubicBezTo>
                    <a:pt x="156" y="428"/>
                    <a:pt x="156" y="428"/>
                    <a:pt x="157" y="428"/>
                  </a:cubicBezTo>
                  <a:cubicBezTo>
                    <a:pt x="157" y="428"/>
                    <a:pt x="157" y="428"/>
                    <a:pt x="158" y="428"/>
                  </a:cubicBezTo>
                  <a:cubicBezTo>
                    <a:pt x="159" y="428"/>
                    <a:pt x="159" y="428"/>
                    <a:pt x="159" y="428"/>
                  </a:cubicBezTo>
                  <a:cubicBezTo>
                    <a:pt x="159" y="428"/>
                    <a:pt x="159" y="428"/>
                    <a:pt x="160" y="427"/>
                  </a:cubicBezTo>
                  <a:cubicBezTo>
                    <a:pt x="160" y="427"/>
                    <a:pt x="160" y="426"/>
                    <a:pt x="160" y="426"/>
                  </a:cubicBezTo>
                  <a:cubicBezTo>
                    <a:pt x="160" y="425"/>
                    <a:pt x="159" y="425"/>
                    <a:pt x="159" y="424"/>
                  </a:cubicBezTo>
                  <a:cubicBezTo>
                    <a:pt x="83" y="377"/>
                    <a:pt x="83" y="377"/>
                    <a:pt x="83" y="377"/>
                  </a:cubicBezTo>
                  <a:cubicBezTo>
                    <a:pt x="151" y="415"/>
                    <a:pt x="151" y="415"/>
                    <a:pt x="151" y="415"/>
                  </a:cubicBezTo>
                  <a:cubicBezTo>
                    <a:pt x="152" y="416"/>
                    <a:pt x="154" y="416"/>
                    <a:pt x="154" y="415"/>
                  </a:cubicBezTo>
                  <a:cubicBezTo>
                    <a:pt x="155" y="414"/>
                    <a:pt x="154" y="413"/>
                    <a:pt x="153" y="412"/>
                  </a:cubicBezTo>
                  <a:cubicBezTo>
                    <a:pt x="153" y="412"/>
                    <a:pt x="151" y="411"/>
                    <a:pt x="147" y="408"/>
                  </a:cubicBezTo>
                  <a:cubicBezTo>
                    <a:pt x="133" y="399"/>
                    <a:pt x="97" y="377"/>
                    <a:pt x="65" y="357"/>
                  </a:cubicBezTo>
                  <a:cubicBezTo>
                    <a:pt x="49" y="347"/>
                    <a:pt x="33" y="338"/>
                    <a:pt x="22" y="331"/>
                  </a:cubicBezTo>
                  <a:cubicBezTo>
                    <a:pt x="17" y="327"/>
                    <a:pt x="12" y="324"/>
                    <a:pt x="9" y="322"/>
                  </a:cubicBezTo>
                  <a:cubicBezTo>
                    <a:pt x="7" y="321"/>
                    <a:pt x="6" y="320"/>
                    <a:pt x="5" y="320"/>
                  </a:cubicBezTo>
                  <a:cubicBezTo>
                    <a:pt x="5" y="319"/>
                    <a:pt x="5" y="319"/>
                    <a:pt x="4" y="319"/>
                  </a:cubicBezTo>
                  <a:cubicBezTo>
                    <a:pt x="4" y="319"/>
                    <a:pt x="4" y="319"/>
                    <a:pt x="4" y="319"/>
                  </a:cubicBezTo>
                  <a:cubicBezTo>
                    <a:pt x="4" y="319"/>
                    <a:pt x="4" y="319"/>
                    <a:pt x="4" y="319"/>
                  </a:cubicBezTo>
                  <a:cubicBezTo>
                    <a:pt x="3" y="320"/>
                    <a:pt x="3" y="320"/>
                    <a:pt x="3" y="320"/>
                  </a:cubicBezTo>
                  <a:cubicBezTo>
                    <a:pt x="5" y="319"/>
                    <a:pt x="5" y="319"/>
                    <a:pt x="5" y="319"/>
                  </a:cubicBezTo>
                  <a:cubicBezTo>
                    <a:pt x="4" y="319"/>
                    <a:pt x="4" y="319"/>
                    <a:pt x="4" y="319"/>
                  </a:cubicBezTo>
                  <a:cubicBezTo>
                    <a:pt x="3" y="320"/>
                    <a:pt x="3" y="320"/>
                    <a:pt x="3" y="320"/>
                  </a:cubicBezTo>
                  <a:cubicBezTo>
                    <a:pt x="5" y="319"/>
                    <a:pt x="5" y="319"/>
                    <a:pt x="5" y="319"/>
                  </a:cubicBezTo>
                  <a:cubicBezTo>
                    <a:pt x="3" y="320"/>
                    <a:pt x="3" y="320"/>
                    <a:pt x="3" y="320"/>
                  </a:cubicBezTo>
                  <a:cubicBezTo>
                    <a:pt x="5" y="320"/>
                    <a:pt x="5" y="320"/>
                    <a:pt x="5" y="320"/>
                  </a:cubicBezTo>
                  <a:cubicBezTo>
                    <a:pt x="5" y="319"/>
                    <a:pt x="5" y="319"/>
                    <a:pt x="5" y="319"/>
                  </a:cubicBezTo>
                  <a:cubicBezTo>
                    <a:pt x="3" y="320"/>
                    <a:pt x="3" y="320"/>
                    <a:pt x="3" y="320"/>
                  </a:cubicBezTo>
                  <a:cubicBezTo>
                    <a:pt x="5" y="320"/>
                    <a:pt x="5" y="320"/>
                    <a:pt x="5" y="320"/>
                  </a:cubicBezTo>
                  <a:cubicBezTo>
                    <a:pt x="3" y="320"/>
                    <a:pt x="3" y="320"/>
                    <a:pt x="3" y="320"/>
                  </a:cubicBezTo>
                  <a:cubicBezTo>
                    <a:pt x="4" y="322"/>
                    <a:pt x="4" y="322"/>
                    <a:pt x="4" y="322"/>
                  </a:cubicBezTo>
                  <a:cubicBezTo>
                    <a:pt x="5" y="321"/>
                    <a:pt x="5" y="321"/>
                    <a:pt x="5" y="320"/>
                  </a:cubicBezTo>
                  <a:cubicBezTo>
                    <a:pt x="3" y="320"/>
                    <a:pt x="3" y="320"/>
                    <a:pt x="3" y="320"/>
                  </a:cubicBezTo>
                  <a:cubicBezTo>
                    <a:pt x="4" y="322"/>
                    <a:pt x="4" y="322"/>
                    <a:pt x="4" y="322"/>
                  </a:cubicBezTo>
                  <a:cubicBezTo>
                    <a:pt x="3" y="320"/>
                    <a:pt x="3" y="320"/>
                    <a:pt x="3" y="320"/>
                  </a:cubicBezTo>
                  <a:cubicBezTo>
                    <a:pt x="3" y="322"/>
                    <a:pt x="3" y="322"/>
                    <a:pt x="3" y="322"/>
                  </a:cubicBezTo>
                  <a:cubicBezTo>
                    <a:pt x="3" y="320"/>
                    <a:pt x="3" y="320"/>
                    <a:pt x="3" y="320"/>
                  </a:cubicBezTo>
                  <a:cubicBezTo>
                    <a:pt x="2" y="322"/>
                    <a:pt x="2" y="322"/>
                    <a:pt x="2" y="322"/>
                  </a:cubicBezTo>
                  <a:cubicBezTo>
                    <a:pt x="3" y="322"/>
                    <a:pt x="3" y="322"/>
                    <a:pt x="3" y="322"/>
                  </a:cubicBezTo>
                  <a:cubicBezTo>
                    <a:pt x="3" y="320"/>
                    <a:pt x="3" y="320"/>
                    <a:pt x="3" y="320"/>
                  </a:cubicBezTo>
                  <a:cubicBezTo>
                    <a:pt x="2" y="322"/>
                    <a:pt x="2" y="322"/>
                    <a:pt x="2" y="322"/>
                  </a:cubicBezTo>
                  <a:cubicBezTo>
                    <a:pt x="3" y="321"/>
                    <a:pt x="3" y="321"/>
                    <a:pt x="3" y="321"/>
                  </a:cubicBezTo>
                  <a:cubicBezTo>
                    <a:pt x="2" y="322"/>
                    <a:pt x="2" y="322"/>
                    <a:pt x="2" y="322"/>
                  </a:cubicBezTo>
                  <a:cubicBezTo>
                    <a:pt x="2" y="322"/>
                    <a:pt x="2" y="322"/>
                    <a:pt x="2" y="322"/>
                  </a:cubicBezTo>
                  <a:cubicBezTo>
                    <a:pt x="3" y="321"/>
                    <a:pt x="3" y="321"/>
                    <a:pt x="3" y="321"/>
                  </a:cubicBezTo>
                  <a:cubicBezTo>
                    <a:pt x="2" y="322"/>
                    <a:pt x="2" y="322"/>
                    <a:pt x="2" y="322"/>
                  </a:cubicBezTo>
                  <a:cubicBezTo>
                    <a:pt x="2" y="322"/>
                    <a:pt x="3" y="323"/>
                    <a:pt x="4" y="323"/>
                  </a:cubicBezTo>
                  <a:cubicBezTo>
                    <a:pt x="13" y="328"/>
                    <a:pt x="48" y="348"/>
                    <a:pt x="81" y="367"/>
                  </a:cubicBezTo>
                  <a:cubicBezTo>
                    <a:pt x="98" y="376"/>
                    <a:pt x="114" y="385"/>
                    <a:pt x="126" y="391"/>
                  </a:cubicBezTo>
                  <a:cubicBezTo>
                    <a:pt x="132" y="395"/>
                    <a:pt x="137" y="398"/>
                    <a:pt x="141" y="399"/>
                  </a:cubicBezTo>
                  <a:cubicBezTo>
                    <a:pt x="142" y="400"/>
                    <a:pt x="144" y="401"/>
                    <a:pt x="145" y="402"/>
                  </a:cubicBezTo>
                  <a:cubicBezTo>
                    <a:pt x="146" y="402"/>
                    <a:pt x="146" y="402"/>
                    <a:pt x="146" y="402"/>
                  </a:cubicBezTo>
                  <a:cubicBezTo>
                    <a:pt x="147" y="403"/>
                    <a:pt x="147" y="403"/>
                    <a:pt x="147" y="403"/>
                  </a:cubicBezTo>
                  <a:cubicBezTo>
                    <a:pt x="147" y="403"/>
                    <a:pt x="147" y="403"/>
                    <a:pt x="148" y="403"/>
                  </a:cubicBezTo>
                  <a:cubicBezTo>
                    <a:pt x="148" y="403"/>
                    <a:pt x="148" y="403"/>
                    <a:pt x="148" y="403"/>
                  </a:cubicBezTo>
                  <a:cubicBezTo>
                    <a:pt x="149" y="403"/>
                    <a:pt x="149" y="402"/>
                    <a:pt x="150" y="402"/>
                  </a:cubicBezTo>
                  <a:cubicBezTo>
                    <a:pt x="150" y="402"/>
                    <a:pt x="150" y="402"/>
                    <a:pt x="150" y="402"/>
                  </a:cubicBezTo>
                  <a:cubicBezTo>
                    <a:pt x="150" y="401"/>
                    <a:pt x="150" y="401"/>
                    <a:pt x="150" y="401"/>
                  </a:cubicBezTo>
                  <a:cubicBezTo>
                    <a:pt x="150" y="400"/>
                    <a:pt x="150" y="399"/>
                    <a:pt x="149" y="399"/>
                  </a:cubicBezTo>
                  <a:cubicBezTo>
                    <a:pt x="149" y="399"/>
                    <a:pt x="149" y="398"/>
                    <a:pt x="148" y="398"/>
                  </a:cubicBezTo>
                  <a:cubicBezTo>
                    <a:pt x="147" y="397"/>
                    <a:pt x="143" y="394"/>
                    <a:pt x="138" y="391"/>
                  </a:cubicBezTo>
                  <a:cubicBezTo>
                    <a:pt x="122" y="380"/>
                    <a:pt x="89" y="360"/>
                    <a:pt x="60" y="343"/>
                  </a:cubicBezTo>
                  <a:cubicBezTo>
                    <a:pt x="45" y="334"/>
                    <a:pt x="32" y="326"/>
                    <a:pt x="22" y="320"/>
                  </a:cubicBezTo>
                  <a:cubicBezTo>
                    <a:pt x="17" y="317"/>
                    <a:pt x="13" y="314"/>
                    <a:pt x="10" y="312"/>
                  </a:cubicBezTo>
                  <a:cubicBezTo>
                    <a:pt x="9" y="312"/>
                    <a:pt x="8" y="311"/>
                    <a:pt x="7" y="310"/>
                  </a:cubicBezTo>
                  <a:cubicBezTo>
                    <a:pt x="6" y="310"/>
                    <a:pt x="6" y="310"/>
                    <a:pt x="6" y="310"/>
                  </a:cubicBezTo>
                  <a:cubicBezTo>
                    <a:pt x="6" y="310"/>
                    <a:pt x="6" y="310"/>
                    <a:pt x="6" y="310"/>
                  </a:cubicBezTo>
                  <a:cubicBezTo>
                    <a:pt x="6" y="310"/>
                    <a:pt x="6" y="310"/>
                    <a:pt x="6" y="310"/>
                  </a:cubicBezTo>
                  <a:cubicBezTo>
                    <a:pt x="5" y="311"/>
                    <a:pt x="5" y="311"/>
                    <a:pt x="5" y="311"/>
                  </a:cubicBezTo>
                  <a:cubicBezTo>
                    <a:pt x="6" y="310"/>
                    <a:pt x="6" y="310"/>
                    <a:pt x="6" y="310"/>
                  </a:cubicBezTo>
                  <a:cubicBezTo>
                    <a:pt x="6" y="310"/>
                    <a:pt x="6" y="310"/>
                    <a:pt x="6" y="310"/>
                  </a:cubicBezTo>
                  <a:cubicBezTo>
                    <a:pt x="5" y="311"/>
                    <a:pt x="5" y="311"/>
                    <a:pt x="5" y="311"/>
                  </a:cubicBezTo>
                  <a:cubicBezTo>
                    <a:pt x="6" y="310"/>
                    <a:pt x="6" y="310"/>
                    <a:pt x="6" y="310"/>
                  </a:cubicBezTo>
                  <a:cubicBezTo>
                    <a:pt x="5" y="311"/>
                    <a:pt x="5" y="311"/>
                    <a:pt x="5" y="311"/>
                  </a:cubicBezTo>
                  <a:cubicBezTo>
                    <a:pt x="7" y="310"/>
                    <a:pt x="7" y="310"/>
                    <a:pt x="7" y="310"/>
                  </a:cubicBezTo>
                  <a:cubicBezTo>
                    <a:pt x="6" y="310"/>
                    <a:pt x="6" y="310"/>
                    <a:pt x="6" y="310"/>
                  </a:cubicBezTo>
                  <a:cubicBezTo>
                    <a:pt x="5" y="311"/>
                    <a:pt x="5" y="311"/>
                    <a:pt x="5" y="311"/>
                  </a:cubicBezTo>
                  <a:cubicBezTo>
                    <a:pt x="7" y="310"/>
                    <a:pt x="7" y="310"/>
                    <a:pt x="7" y="310"/>
                  </a:cubicBezTo>
                  <a:cubicBezTo>
                    <a:pt x="5" y="311"/>
                    <a:pt x="5" y="311"/>
                    <a:pt x="5" y="311"/>
                  </a:cubicBezTo>
                  <a:cubicBezTo>
                    <a:pt x="7" y="311"/>
                    <a:pt x="7" y="311"/>
                    <a:pt x="7" y="311"/>
                  </a:cubicBezTo>
                  <a:cubicBezTo>
                    <a:pt x="7" y="311"/>
                    <a:pt x="7" y="310"/>
                    <a:pt x="7" y="310"/>
                  </a:cubicBezTo>
                  <a:cubicBezTo>
                    <a:pt x="5" y="311"/>
                    <a:pt x="5" y="311"/>
                    <a:pt x="5" y="311"/>
                  </a:cubicBezTo>
                  <a:cubicBezTo>
                    <a:pt x="7" y="311"/>
                    <a:pt x="7" y="311"/>
                    <a:pt x="7" y="311"/>
                  </a:cubicBezTo>
                  <a:cubicBezTo>
                    <a:pt x="5" y="311"/>
                    <a:pt x="5" y="311"/>
                    <a:pt x="5" y="311"/>
                  </a:cubicBezTo>
                  <a:cubicBezTo>
                    <a:pt x="6" y="312"/>
                    <a:pt x="6" y="312"/>
                    <a:pt x="6" y="312"/>
                  </a:cubicBezTo>
                  <a:cubicBezTo>
                    <a:pt x="5" y="311"/>
                    <a:pt x="5" y="311"/>
                    <a:pt x="5" y="311"/>
                  </a:cubicBezTo>
                  <a:cubicBezTo>
                    <a:pt x="5" y="313"/>
                    <a:pt x="5" y="313"/>
                    <a:pt x="5" y="313"/>
                  </a:cubicBezTo>
                  <a:cubicBezTo>
                    <a:pt x="6" y="313"/>
                    <a:pt x="6" y="313"/>
                    <a:pt x="6" y="312"/>
                  </a:cubicBezTo>
                  <a:cubicBezTo>
                    <a:pt x="5" y="311"/>
                    <a:pt x="5" y="311"/>
                    <a:pt x="5" y="311"/>
                  </a:cubicBezTo>
                  <a:cubicBezTo>
                    <a:pt x="5" y="313"/>
                    <a:pt x="5" y="313"/>
                    <a:pt x="5" y="313"/>
                  </a:cubicBezTo>
                  <a:cubicBezTo>
                    <a:pt x="5" y="311"/>
                    <a:pt x="5" y="311"/>
                    <a:pt x="5" y="311"/>
                  </a:cubicBezTo>
                  <a:cubicBezTo>
                    <a:pt x="5" y="313"/>
                    <a:pt x="5" y="313"/>
                    <a:pt x="5" y="313"/>
                  </a:cubicBezTo>
                  <a:cubicBezTo>
                    <a:pt x="5" y="313"/>
                    <a:pt x="5" y="313"/>
                    <a:pt x="5" y="313"/>
                  </a:cubicBezTo>
                  <a:cubicBezTo>
                    <a:pt x="5" y="311"/>
                    <a:pt x="5" y="311"/>
                    <a:pt x="5" y="311"/>
                  </a:cubicBezTo>
                  <a:cubicBezTo>
                    <a:pt x="5" y="313"/>
                    <a:pt x="5" y="313"/>
                    <a:pt x="5" y="313"/>
                  </a:cubicBezTo>
                  <a:cubicBezTo>
                    <a:pt x="5" y="312"/>
                    <a:pt x="5" y="312"/>
                    <a:pt x="5" y="312"/>
                  </a:cubicBezTo>
                  <a:cubicBezTo>
                    <a:pt x="4" y="313"/>
                    <a:pt x="4" y="313"/>
                    <a:pt x="4" y="313"/>
                  </a:cubicBezTo>
                  <a:cubicBezTo>
                    <a:pt x="4" y="313"/>
                    <a:pt x="4" y="313"/>
                    <a:pt x="5" y="313"/>
                  </a:cubicBezTo>
                  <a:cubicBezTo>
                    <a:pt x="5" y="312"/>
                    <a:pt x="5" y="312"/>
                    <a:pt x="5" y="312"/>
                  </a:cubicBezTo>
                  <a:cubicBezTo>
                    <a:pt x="4" y="313"/>
                    <a:pt x="4" y="313"/>
                    <a:pt x="4" y="313"/>
                  </a:cubicBezTo>
                  <a:cubicBezTo>
                    <a:pt x="4" y="313"/>
                    <a:pt x="4" y="313"/>
                    <a:pt x="4" y="313"/>
                  </a:cubicBezTo>
                  <a:cubicBezTo>
                    <a:pt x="4" y="313"/>
                    <a:pt x="4" y="313"/>
                    <a:pt x="4" y="313"/>
                  </a:cubicBezTo>
                  <a:cubicBezTo>
                    <a:pt x="4" y="313"/>
                    <a:pt x="4" y="313"/>
                    <a:pt x="4" y="313"/>
                  </a:cubicBezTo>
                  <a:cubicBezTo>
                    <a:pt x="4" y="313"/>
                    <a:pt x="4" y="313"/>
                    <a:pt x="4" y="313"/>
                  </a:cubicBezTo>
                  <a:cubicBezTo>
                    <a:pt x="4" y="313"/>
                    <a:pt x="4" y="313"/>
                    <a:pt x="4" y="313"/>
                  </a:cubicBezTo>
                  <a:cubicBezTo>
                    <a:pt x="4" y="313"/>
                    <a:pt x="5" y="314"/>
                    <a:pt x="6" y="314"/>
                  </a:cubicBezTo>
                  <a:cubicBezTo>
                    <a:pt x="16" y="319"/>
                    <a:pt x="48" y="338"/>
                    <a:pt x="79" y="356"/>
                  </a:cubicBezTo>
                  <a:cubicBezTo>
                    <a:pt x="94" y="365"/>
                    <a:pt x="109" y="373"/>
                    <a:pt x="120" y="379"/>
                  </a:cubicBezTo>
                  <a:cubicBezTo>
                    <a:pt x="126" y="382"/>
                    <a:pt x="131" y="385"/>
                    <a:pt x="135" y="387"/>
                  </a:cubicBezTo>
                  <a:cubicBezTo>
                    <a:pt x="137" y="388"/>
                    <a:pt x="138" y="389"/>
                    <a:pt x="140" y="389"/>
                  </a:cubicBezTo>
                  <a:cubicBezTo>
                    <a:pt x="140" y="389"/>
                    <a:pt x="141" y="390"/>
                    <a:pt x="141" y="390"/>
                  </a:cubicBezTo>
                  <a:cubicBezTo>
                    <a:pt x="142" y="390"/>
                    <a:pt x="142" y="390"/>
                    <a:pt x="143" y="390"/>
                  </a:cubicBezTo>
                  <a:cubicBezTo>
                    <a:pt x="144" y="390"/>
                    <a:pt x="144" y="390"/>
                    <a:pt x="144" y="390"/>
                  </a:cubicBezTo>
                  <a:cubicBezTo>
                    <a:pt x="144" y="390"/>
                    <a:pt x="144" y="389"/>
                    <a:pt x="145" y="389"/>
                  </a:cubicBezTo>
                  <a:cubicBezTo>
                    <a:pt x="145" y="389"/>
                    <a:pt x="145" y="389"/>
                    <a:pt x="145" y="389"/>
                  </a:cubicBezTo>
                  <a:cubicBezTo>
                    <a:pt x="145" y="388"/>
                    <a:pt x="145" y="388"/>
                    <a:pt x="145" y="388"/>
                  </a:cubicBezTo>
                  <a:cubicBezTo>
                    <a:pt x="145" y="387"/>
                    <a:pt x="145" y="387"/>
                    <a:pt x="145" y="387"/>
                  </a:cubicBezTo>
                  <a:cubicBezTo>
                    <a:pt x="144" y="386"/>
                    <a:pt x="144" y="386"/>
                    <a:pt x="144" y="386"/>
                  </a:cubicBezTo>
                  <a:cubicBezTo>
                    <a:pt x="144" y="386"/>
                    <a:pt x="144" y="386"/>
                    <a:pt x="143" y="386"/>
                  </a:cubicBezTo>
                  <a:cubicBezTo>
                    <a:pt x="142" y="384"/>
                    <a:pt x="139" y="382"/>
                    <a:pt x="134" y="379"/>
                  </a:cubicBezTo>
                  <a:cubicBezTo>
                    <a:pt x="102" y="359"/>
                    <a:pt x="3" y="298"/>
                    <a:pt x="3" y="298"/>
                  </a:cubicBezTo>
                  <a:cubicBezTo>
                    <a:pt x="2" y="300"/>
                    <a:pt x="2" y="300"/>
                    <a:pt x="2" y="300"/>
                  </a:cubicBezTo>
                  <a:cubicBezTo>
                    <a:pt x="4" y="301"/>
                    <a:pt x="4" y="301"/>
                    <a:pt x="4" y="301"/>
                  </a:cubicBezTo>
                  <a:cubicBezTo>
                    <a:pt x="2" y="300"/>
                    <a:pt x="2" y="300"/>
                    <a:pt x="2" y="300"/>
                  </a:cubicBezTo>
                  <a:cubicBezTo>
                    <a:pt x="3" y="302"/>
                    <a:pt x="3" y="302"/>
                    <a:pt x="3" y="302"/>
                  </a:cubicBezTo>
                  <a:cubicBezTo>
                    <a:pt x="3" y="302"/>
                    <a:pt x="4" y="301"/>
                    <a:pt x="4" y="301"/>
                  </a:cubicBezTo>
                  <a:cubicBezTo>
                    <a:pt x="2" y="300"/>
                    <a:pt x="2" y="300"/>
                    <a:pt x="2" y="300"/>
                  </a:cubicBezTo>
                  <a:cubicBezTo>
                    <a:pt x="3" y="302"/>
                    <a:pt x="3" y="302"/>
                    <a:pt x="3" y="302"/>
                  </a:cubicBezTo>
                  <a:cubicBezTo>
                    <a:pt x="2" y="300"/>
                    <a:pt x="2" y="300"/>
                    <a:pt x="2" y="300"/>
                  </a:cubicBezTo>
                  <a:cubicBezTo>
                    <a:pt x="2" y="302"/>
                    <a:pt x="2" y="302"/>
                    <a:pt x="2" y="302"/>
                  </a:cubicBezTo>
                  <a:cubicBezTo>
                    <a:pt x="3" y="302"/>
                    <a:pt x="3" y="302"/>
                    <a:pt x="3" y="302"/>
                  </a:cubicBezTo>
                  <a:cubicBezTo>
                    <a:pt x="2" y="300"/>
                    <a:pt x="2" y="300"/>
                    <a:pt x="2" y="300"/>
                  </a:cubicBezTo>
                  <a:cubicBezTo>
                    <a:pt x="2" y="302"/>
                    <a:pt x="2" y="302"/>
                    <a:pt x="2" y="302"/>
                  </a:cubicBezTo>
                  <a:cubicBezTo>
                    <a:pt x="2" y="300"/>
                    <a:pt x="2" y="300"/>
                    <a:pt x="2" y="300"/>
                  </a:cubicBezTo>
                  <a:cubicBezTo>
                    <a:pt x="2" y="302"/>
                    <a:pt x="2" y="302"/>
                    <a:pt x="2" y="302"/>
                  </a:cubicBezTo>
                  <a:cubicBezTo>
                    <a:pt x="2" y="302"/>
                    <a:pt x="2" y="302"/>
                    <a:pt x="2" y="302"/>
                  </a:cubicBezTo>
                  <a:cubicBezTo>
                    <a:pt x="2" y="300"/>
                    <a:pt x="2" y="300"/>
                    <a:pt x="2" y="300"/>
                  </a:cubicBezTo>
                  <a:cubicBezTo>
                    <a:pt x="2" y="302"/>
                    <a:pt x="2" y="302"/>
                    <a:pt x="2" y="302"/>
                  </a:cubicBezTo>
                  <a:cubicBezTo>
                    <a:pt x="2" y="302"/>
                    <a:pt x="3" y="302"/>
                    <a:pt x="4" y="303"/>
                  </a:cubicBezTo>
                  <a:cubicBezTo>
                    <a:pt x="13" y="308"/>
                    <a:pt x="44" y="326"/>
                    <a:pt x="74" y="344"/>
                  </a:cubicBezTo>
                  <a:cubicBezTo>
                    <a:pt x="89" y="352"/>
                    <a:pt x="104" y="361"/>
                    <a:pt x="116" y="367"/>
                  </a:cubicBezTo>
                  <a:cubicBezTo>
                    <a:pt x="121" y="370"/>
                    <a:pt x="126" y="372"/>
                    <a:pt x="130" y="374"/>
                  </a:cubicBezTo>
                  <a:cubicBezTo>
                    <a:pt x="132" y="375"/>
                    <a:pt x="133" y="376"/>
                    <a:pt x="135" y="376"/>
                  </a:cubicBezTo>
                  <a:cubicBezTo>
                    <a:pt x="135" y="377"/>
                    <a:pt x="136" y="377"/>
                    <a:pt x="136" y="377"/>
                  </a:cubicBezTo>
                  <a:cubicBezTo>
                    <a:pt x="137" y="377"/>
                    <a:pt x="137" y="377"/>
                    <a:pt x="138" y="377"/>
                  </a:cubicBezTo>
                  <a:cubicBezTo>
                    <a:pt x="138" y="377"/>
                    <a:pt x="139" y="377"/>
                    <a:pt x="139" y="377"/>
                  </a:cubicBezTo>
                  <a:cubicBezTo>
                    <a:pt x="139" y="377"/>
                    <a:pt x="140" y="377"/>
                    <a:pt x="140" y="376"/>
                  </a:cubicBezTo>
                  <a:cubicBezTo>
                    <a:pt x="140" y="376"/>
                    <a:pt x="140" y="375"/>
                    <a:pt x="140" y="375"/>
                  </a:cubicBezTo>
                  <a:cubicBezTo>
                    <a:pt x="140" y="374"/>
                    <a:pt x="140" y="374"/>
                    <a:pt x="139" y="373"/>
                  </a:cubicBezTo>
                  <a:cubicBezTo>
                    <a:pt x="139" y="373"/>
                    <a:pt x="137" y="372"/>
                    <a:pt x="134" y="370"/>
                  </a:cubicBezTo>
                  <a:cubicBezTo>
                    <a:pt x="121" y="362"/>
                    <a:pt x="89" y="343"/>
                    <a:pt x="60" y="325"/>
                  </a:cubicBezTo>
                  <a:cubicBezTo>
                    <a:pt x="46" y="316"/>
                    <a:pt x="32" y="307"/>
                    <a:pt x="22" y="301"/>
                  </a:cubicBezTo>
                  <a:cubicBezTo>
                    <a:pt x="17" y="298"/>
                    <a:pt x="13" y="295"/>
                    <a:pt x="10" y="293"/>
                  </a:cubicBezTo>
                  <a:cubicBezTo>
                    <a:pt x="9" y="292"/>
                    <a:pt x="8" y="291"/>
                    <a:pt x="7" y="291"/>
                  </a:cubicBezTo>
                  <a:cubicBezTo>
                    <a:pt x="6" y="290"/>
                    <a:pt x="6" y="290"/>
                    <a:pt x="6" y="290"/>
                  </a:cubicBezTo>
                  <a:cubicBezTo>
                    <a:pt x="6" y="290"/>
                    <a:pt x="6" y="290"/>
                    <a:pt x="6" y="290"/>
                  </a:cubicBezTo>
                  <a:cubicBezTo>
                    <a:pt x="5" y="291"/>
                    <a:pt x="5" y="291"/>
                    <a:pt x="5" y="291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6" y="290"/>
                    <a:pt x="6" y="290"/>
                    <a:pt x="6" y="290"/>
                  </a:cubicBezTo>
                  <a:cubicBezTo>
                    <a:pt x="5" y="291"/>
                    <a:pt x="5" y="291"/>
                    <a:pt x="5" y="291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5" y="291"/>
                    <a:pt x="5" y="291"/>
                    <a:pt x="5" y="291"/>
                  </a:cubicBezTo>
                  <a:cubicBezTo>
                    <a:pt x="7" y="291"/>
                    <a:pt x="7" y="291"/>
                    <a:pt x="7" y="291"/>
                  </a:cubicBezTo>
                  <a:cubicBezTo>
                    <a:pt x="7" y="291"/>
                    <a:pt x="6" y="291"/>
                    <a:pt x="6" y="291"/>
                  </a:cubicBezTo>
                  <a:cubicBezTo>
                    <a:pt x="5" y="291"/>
                    <a:pt x="5" y="291"/>
                    <a:pt x="5" y="291"/>
                  </a:cubicBezTo>
                  <a:cubicBezTo>
                    <a:pt x="7" y="291"/>
                    <a:pt x="7" y="291"/>
                    <a:pt x="7" y="291"/>
                  </a:cubicBezTo>
                  <a:cubicBezTo>
                    <a:pt x="5" y="291"/>
                    <a:pt x="5" y="291"/>
                    <a:pt x="5" y="291"/>
                  </a:cubicBezTo>
                  <a:cubicBezTo>
                    <a:pt x="6" y="293"/>
                    <a:pt x="6" y="293"/>
                    <a:pt x="6" y="293"/>
                  </a:cubicBezTo>
                  <a:cubicBezTo>
                    <a:pt x="6" y="292"/>
                    <a:pt x="7" y="292"/>
                    <a:pt x="7" y="291"/>
                  </a:cubicBezTo>
                  <a:cubicBezTo>
                    <a:pt x="5" y="291"/>
                    <a:pt x="5" y="291"/>
                    <a:pt x="5" y="291"/>
                  </a:cubicBezTo>
                  <a:cubicBezTo>
                    <a:pt x="6" y="293"/>
                    <a:pt x="6" y="293"/>
                    <a:pt x="6" y="293"/>
                  </a:cubicBezTo>
                  <a:cubicBezTo>
                    <a:pt x="6" y="292"/>
                    <a:pt x="6" y="292"/>
                    <a:pt x="6" y="292"/>
                  </a:cubicBezTo>
                  <a:cubicBezTo>
                    <a:pt x="5" y="291"/>
                    <a:pt x="5" y="291"/>
                    <a:pt x="5" y="291"/>
                  </a:cubicBezTo>
                  <a:cubicBezTo>
                    <a:pt x="5" y="293"/>
                    <a:pt x="5" y="293"/>
                    <a:pt x="5" y="293"/>
                  </a:cubicBezTo>
                  <a:cubicBezTo>
                    <a:pt x="6" y="293"/>
                    <a:pt x="6" y="293"/>
                    <a:pt x="6" y="292"/>
                  </a:cubicBezTo>
                  <a:cubicBezTo>
                    <a:pt x="5" y="291"/>
                    <a:pt x="5" y="291"/>
                    <a:pt x="5" y="291"/>
                  </a:cubicBezTo>
                  <a:cubicBezTo>
                    <a:pt x="5" y="293"/>
                    <a:pt x="5" y="293"/>
                    <a:pt x="5" y="293"/>
                  </a:cubicBezTo>
                  <a:cubicBezTo>
                    <a:pt x="5" y="291"/>
                    <a:pt x="5" y="291"/>
                    <a:pt x="5" y="291"/>
                  </a:cubicBezTo>
                  <a:cubicBezTo>
                    <a:pt x="5" y="293"/>
                    <a:pt x="5" y="293"/>
                    <a:pt x="5" y="293"/>
                  </a:cubicBezTo>
                  <a:cubicBezTo>
                    <a:pt x="5" y="293"/>
                    <a:pt x="5" y="293"/>
                    <a:pt x="5" y="293"/>
                  </a:cubicBezTo>
                  <a:cubicBezTo>
                    <a:pt x="5" y="291"/>
                    <a:pt x="5" y="291"/>
                    <a:pt x="5" y="291"/>
                  </a:cubicBezTo>
                  <a:cubicBezTo>
                    <a:pt x="5" y="293"/>
                    <a:pt x="5" y="293"/>
                    <a:pt x="5" y="293"/>
                  </a:cubicBezTo>
                  <a:cubicBezTo>
                    <a:pt x="5" y="291"/>
                    <a:pt x="5" y="291"/>
                    <a:pt x="5" y="291"/>
                  </a:cubicBezTo>
                  <a:cubicBezTo>
                    <a:pt x="4" y="293"/>
                    <a:pt x="4" y="293"/>
                    <a:pt x="4" y="293"/>
                  </a:cubicBezTo>
                  <a:cubicBezTo>
                    <a:pt x="4" y="293"/>
                    <a:pt x="4" y="293"/>
                    <a:pt x="5" y="293"/>
                  </a:cubicBezTo>
                  <a:cubicBezTo>
                    <a:pt x="5" y="291"/>
                    <a:pt x="5" y="291"/>
                    <a:pt x="5" y="291"/>
                  </a:cubicBezTo>
                  <a:cubicBezTo>
                    <a:pt x="4" y="293"/>
                    <a:pt x="4" y="293"/>
                    <a:pt x="4" y="293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4" y="293"/>
                    <a:pt x="4" y="293"/>
                    <a:pt x="4" y="293"/>
                  </a:cubicBezTo>
                  <a:cubicBezTo>
                    <a:pt x="4" y="293"/>
                    <a:pt x="4" y="293"/>
                    <a:pt x="4" y="293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4" y="293"/>
                    <a:pt x="4" y="293"/>
                    <a:pt x="4" y="293"/>
                  </a:cubicBezTo>
                  <a:cubicBezTo>
                    <a:pt x="4" y="293"/>
                    <a:pt x="5" y="294"/>
                    <a:pt x="6" y="294"/>
                  </a:cubicBezTo>
                  <a:cubicBezTo>
                    <a:pt x="14" y="299"/>
                    <a:pt x="47" y="318"/>
                    <a:pt x="78" y="335"/>
                  </a:cubicBezTo>
                  <a:cubicBezTo>
                    <a:pt x="93" y="344"/>
                    <a:pt x="108" y="352"/>
                    <a:pt x="118" y="358"/>
                  </a:cubicBezTo>
                  <a:cubicBezTo>
                    <a:pt x="124" y="361"/>
                    <a:pt x="128" y="364"/>
                    <a:pt x="131" y="366"/>
                  </a:cubicBezTo>
                  <a:cubicBezTo>
                    <a:pt x="135" y="367"/>
                    <a:pt x="136" y="368"/>
                    <a:pt x="136" y="368"/>
                  </a:cubicBezTo>
                  <a:cubicBezTo>
                    <a:pt x="137" y="369"/>
                    <a:pt x="139" y="369"/>
                    <a:pt x="139" y="368"/>
                  </a:cubicBezTo>
                  <a:cubicBezTo>
                    <a:pt x="140" y="367"/>
                    <a:pt x="139" y="366"/>
                    <a:pt x="138" y="365"/>
                  </a:cubicBezTo>
                  <a:cubicBezTo>
                    <a:pt x="9" y="284"/>
                    <a:pt x="9" y="284"/>
                    <a:pt x="9" y="284"/>
                  </a:cubicBezTo>
                  <a:cubicBezTo>
                    <a:pt x="8" y="286"/>
                    <a:pt x="8" y="286"/>
                    <a:pt x="8" y="286"/>
                  </a:cubicBezTo>
                  <a:cubicBezTo>
                    <a:pt x="10" y="287"/>
                    <a:pt x="10" y="287"/>
                    <a:pt x="10" y="287"/>
                  </a:cubicBezTo>
                  <a:cubicBezTo>
                    <a:pt x="8" y="286"/>
                    <a:pt x="8" y="286"/>
                    <a:pt x="8" y="286"/>
                  </a:cubicBezTo>
                  <a:cubicBezTo>
                    <a:pt x="9" y="288"/>
                    <a:pt x="9" y="288"/>
                    <a:pt x="9" y="288"/>
                  </a:cubicBezTo>
                  <a:cubicBezTo>
                    <a:pt x="9" y="288"/>
                    <a:pt x="10" y="288"/>
                    <a:pt x="10" y="287"/>
                  </a:cubicBezTo>
                  <a:cubicBezTo>
                    <a:pt x="8" y="286"/>
                    <a:pt x="8" y="286"/>
                    <a:pt x="8" y="286"/>
                  </a:cubicBezTo>
                  <a:cubicBezTo>
                    <a:pt x="9" y="288"/>
                    <a:pt x="9" y="288"/>
                    <a:pt x="9" y="288"/>
                  </a:cubicBezTo>
                  <a:cubicBezTo>
                    <a:pt x="9" y="286"/>
                    <a:pt x="9" y="286"/>
                    <a:pt x="9" y="286"/>
                  </a:cubicBezTo>
                  <a:cubicBezTo>
                    <a:pt x="9" y="288"/>
                    <a:pt x="9" y="288"/>
                    <a:pt x="9" y="288"/>
                  </a:cubicBezTo>
                  <a:cubicBezTo>
                    <a:pt x="9" y="288"/>
                    <a:pt x="9" y="288"/>
                    <a:pt x="9" y="288"/>
                  </a:cubicBezTo>
                  <a:cubicBezTo>
                    <a:pt x="9" y="286"/>
                    <a:pt x="9" y="286"/>
                    <a:pt x="9" y="286"/>
                  </a:cubicBezTo>
                  <a:cubicBezTo>
                    <a:pt x="9" y="288"/>
                    <a:pt x="9" y="288"/>
                    <a:pt x="9" y="288"/>
                  </a:cubicBezTo>
                  <a:cubicBezTo>
                    <a:pt x="9" y="287"/>
                    <a:pt x="9" y="287"/>
                    <a:pt x="9" y="287"/>
                  </a:cubicBezTo>
                  <a:cubicBezTo>
                    <a:pt x="8" y="288"/>
                    <a:pt x="8" y="288"/>
                    <a:pt x="8" y="288"/>
                  </a:cubicBezTo>
                  <a:cubicBezTo>
                    <a:pt x="9" y="288"/>
                    <a:pt x="9" y="288"/>
                    <a:pt x="9" y="288"/>
                  </a:cubicBezTo>
                  <a:cubicBezTo>
                    <a:pt x="9" y="287"/>
                    <a:pt x="9" y="287"/>
                    <a:pt x="9" y="287"/>
                  </a:cubicBezTo>
                  <a:cubicBezTo>
                    <a:pt x="8" y="288"/>
                    <a:pt x="8" y="288"/>
                    <a:pt x="8" y="288"/>
                  </a:cubicBezTo>
                  <a:cubicBezTo>
                    <a:pt x="8" y="288"/>
                    <a:pt x="8" y="288"/>
                    <a:pt x="8" y="288"/>
                  </a:cubicBezTo>
                  <a:cubicBezTo>
                    <a:pt x="8" y="288"/>
                    <a:pt x="8" y="288"/>
                    <a:pt x="8" y="288"/>
                  </a:cubicBezTo>
                  <a:cubicBezTo>
                    <a:pt x="8" y="288"/>
                    <a:pt x="8" y="288"/>
                    <a:pt x="8" y="288"/>
                  </a:cubicBezTo>
                  <a:cubicBezTo>
                    <a:pt x="8" y="288"/>
                    <a:pt x="8" y="288"/>
                    <a:pt x="8" y="288"/>
                  </a:cubicBezTo>
                  <a:cubicBezTo>
                    <a:pt x="8" y="288"/>
                    <a:pt x="8" y="288"/>
                    <a:pt x="8" y="288"/>
                  </a:cubicBezTo>
                  <a:cubicBezTo>
                    <a:pt x="8" y="288"/>
                    <a:pt x="9" y="288"/>
                    <a:pt x="11" y="289"/>
                  </a:cubicBezTo>
                  <a:cubicBezTo>
                    <a:pt x="15" y="291"/>
                    <a:pt x="25" y="297"/>
                    <a:pt x="37" y="304"/>
                  </a:cubicBezTo>
                  <a:cubicBezTo>
                    <a:pt x="55" y="315"/>
                    <a:pt x="79" y="329"/>
                    <a:pt x="98" y="340"/>
                  </a:cubicBezTo>
                  <a:cubicBezTo>
                    <a:pt x="108" y="346"/>
                    <a:pt x="116" y="351"/>
                    <a:pt x="123" y="355"/>
                  </a:cubicBezTo>
                  <a:cubicBezTo>
                    <a:pt x="126" y="357"/>
                    <a:pt x="129" y="358"/>
                    <a:pt x="131" y="359"/>
                  </a:cubicBezTo>
                  <a:cubicBezTo>
                    <a:pt x="132" y="360"/>
                    <a:pt x="133" y="360"/>
                    <a:pt x="134" y="360"/>
                  </a:cubicBezTo>
                  <a:cubicBezTo>
                    <a:pt x="134" y="361"/>
                    <a:pt x="135" y="361"/>
                    <a:pt x="135" y="361"/>
                  </a:cubicBezTo>
                  <a:cubicBezTo>
                    <a:pt x="135" y="361"/>
                    <a:pt x="135" y="361"/>
                    <a:pt x="136" y="361"/>
                  </a:cubicBezTo>
                  <a:cubicBezTo>
                    <a:pt x="137" y="361"/>
                    <a:pt x="137" y="361"/>
                    <a:pt x="137" y="361"/>
                  </a:cubicBezTo>
                  <a:cubicBezTo>
                    <a:pt x="137" y="361"/>
                    <a:pt x="138" y="360"/>
                    <a:pt x="138" y="360"/>
                  </a:cubicBezTo>
                  <a:cubicBezTo>
                    <a:pt x="138" y="360"/>
                    <a:pt x="138" y="359"/>
                    <a:pt x="138" y="358"/>
                  </a:cubicBezTo>
                  <a:cubicBezTo>
                    <a:pt x="138" y="358"/>
                    <a:pt x="138" y="357"/>
                    <a:pt x="137" y="357"/>
                  </a:cubicBezTo>
                  <a:cubicBezTo>
                    <a:pt x="137" y="357"/>
                    <a:pt x="135" y="356"/>
                    <a:pt x="132" y="354"/>
                  </a:cubicBezTo>
                  <a:cubicBezTo>
                    <a:pt x="121" y="347"/>
                    <a:pt x="92" y="330"/>
                    <a:pt x="66" y="314"/>
                  </a:cubicBezTo>
                  <a:cubicBezTo>
                    <a:pt x="54" y="306"/>
                    <a:pt x="41" y="299"/>
                    <a:pt x="33" y="293"/>
                  </a:cubicBezTo>
                  <a:cubicBezTo>
                    <a:pt x="28" y="290"/>
                    <a:pt x="24" y="288"/>
                    <a:pt x="22" y="286"/>
                  </a:cubicBezTo>
                  <a:cubicBezTo>
                    <a:pt x="21" y="285"/>
                    <a:pt x="20" y="284"/>
                    <a:pt x="19" y="284"/>
                  </a:cubicBezTo>
                  <a:cubicBezTo>
                    <a:pt x="19" y="283"/>
                    <a:pt x="19" y="283"/>
                    <a:pt x="19" y="283"/>
                  </a:cubicBezTo>
                  <a:cubicBezTo>
                    <a:pt x="19" y="283"/>
                    <a:pt x="19" y="283"/>
                    <a:pt x="19" y="283"/>
                  </a:cubicBezTo>
                  <a:cubicBezTo>
                    <a:pt x="18" y="284"/>
                    <a:pt x="18" y="284"/>
                    <a:pt x="18" y="284"/>
                  </a:cubicBezTo>
                  <a:cubicBezTo>
                    <a:pt x="19" y="284"/>
                    <a:pt x="19" y="284"/>
                    <a:pt x="19" y="284"/>
                  </a:cubicBezTo>
                  <a:cubicBezTo>
                    <a:pt x="19" y="283"/>
                    <a:pt x="19" y="283"/>
                    <a:pt x="19" y="283"/>
                  </a:cubicBezTo>
                  <a:cubicBezTo>
                    <a:pt x="18" y="284"/>
                    <a:pt x="18" y="284"/>
                    <a:pt x="18" y="284"/>
                  </a:cubicBezTo>
                  <a:cubicBezTo>
                    <a:pt x="19" y="284"/>
                    <a:pt x="19" y="284"/>
                    <a:pt x="19" y="284"/>
                  </a:cubicBezTo>
                  <a:cubicBezTo>
                    <a:pt x="17" y="284"/>
                    <a:pt x="17" y="284"/>
                    <a:pt x="17" y="284"/>
                  </a:cubicBezTo>
                  <a:cubicBezTo>
                    <a:pt x="19" y="284"/>
                    <a:pt x="19" y="284"/>
                    <a:pt x="19" y="284"/>
                  </a:cubicBezTo>
                  <a:cubicBezTo>
                    <a:pt x="19" y="284"/>
                    <a:pt x="19" y="284"/>
                    <a:pt x="19" y="284"/>
                  </a:cubicBezTo>
                  <a:cubicBezTo>
                    <a:pt x="17" y="284"/>
                    <a:pt x="17" y="284"/>
                    <a:pt x="17" y="284"/>
                  </a:cubicBezTo>
                  <a:cubicBezTo>
                    <a:pt x="19" y="284"/>
                    <a:pt x="19" y="284"/>
                    <a:pt x="19" y="284"/>
                  </a:cubicBezTo>
                  <a:cubicBezTo>
                    <a:pt x="17" y="284"/>
                    <a:pt x="17" y="284"/>
                    <a:pt x="17" y="284"/>
                  </a:cubicBezTo>
                  <a:cubicBezTo>
                    <a:pt x="19" y="285"/>
                    <a:pt x="19" y="285"/>
                    <a:pt x="19" y="285"/>
                  </a:cubicBezTo>
                  <a:cubicBezTo>
                    <a:pt x="19" y="285"/>
                    <a:pt x="19" y="285"/>
                    <a:pt x="19" y="284"/>
                  </a:cubicBezTo>
                  <a:cubicBezTo>
                    <a:pt x="17" y="284"/>
                    <a:pt x="17" y="284"/>
                    <a:pt x="17" y="284"/>
                  </a:cubicBezTo>
                  <a:cubicBezTo>
                    <a:pt x="19" y="285"/>
                    <a:pt x="19" y="285"/>
                    <a:pt x="19" y="285"/>
                  </a:cubicBezTo>
                  <a:cubicBezTo>
                    <a:pt x="17" y="284"/>
                    <a:pt x="17" y="284"/>
                    <a:pt x="17" y="284"/>
                  </a:cubicBezTo>
                  <a:cubicBezTo>
                    <a:pt x="16" y="286"/>
                    <a:pt x="16" y="286"/>
                    <a:pt x="16" y="286"/>
                  </a:cubicBezTo>
                  <a:cubicBezTo>
                    <a:pt x="16" y="286"/>
                    <a:pt x="45" y="303"/>
                    <a:pt x="75" y="320"/>
                  </a:cubicBezTo>
                  <a:cubicBezTo>
                    <a:pt x="90" y="329"/>
                    <a:pt x="105" y="337"/>
                    <a:pt x="116" y="344"/>
                  </a:cubicBezTo>
                  <a:cubicBezTo>
                    <a:pt x="122" y="347"/>
                    <a:pt x="127" y="350"/>
                    <a:pt x="130" y="352"/>
                  </a:cubicBezTo>
                  <a:cubicBezTo>
                    <a:pt x="132" y="353"/>
                    <a:pt x="133" y="353"/>
                    <a:pt x="134" y="354"/>
                  </a:cubicBezTo>
                  <a:cubicBezTo>
                    <a:pt x="135" y="354"/>
                    <a:pt x="135" y="354"/>
                    <a:pt x="135" y="354"/>
                  </a:cubicBezTo>
                  <a:cubicBezTo>
                    <a:pt x="136" y="355"/>
                    <a:pt x="136" y="355"/>
                    <a:pt x="136" y="355"/>
                  </a:cubicBezTo>
                  <a:cubicBezTo>
                    <a:pt x="136" y="355"/>
                    <a:pt x="136" y="355"/>
                    <a:pt x="136" y="355"/>
                  </a:cubicBezTo>
                  <a:cubicBezTo>
                    <a:pt x="136" y="355"/>
                    <a:pt x="136" y="355"/>
                    <a:pt x="137" y="355"/>
                  </a:cubicBezTo>
                  <a:cubicBezTo>
                    <a:pt x="137" y="355"/>
                    <a:pt x="138" y="355"/>
                    <a:pt x="138" y="354"/>
                  </a:cubicBezTo>
                  <a:cubicBezTo>
                    <a:pt x="139" y="354"/>
                    <a:pt x="139" y="353"/>
                    <a:pt x="139" y="352"/>
                  </a:cubicBezTo>
                  <a:cubicBezTo>
                    <a:pt x="139" y="352"/>
                    <a:pt x="138" y="351"/>
                    <a:pt x="138" y="351"/>
                  </a:cubicBezTo>
                  <a:cubicBezTo>
                    <a:pt x="138" y="351"/>
                    <a:pt x="136" y="350"/>
                    <a:pt x="133" y="348"/>
                  </a:cubicBezTo>
                  <a:cubicBezTo>
                    <a:pt x="122" y="341"/>
                    <a:pt x="95" y="325"/>
                    <a:pt x="71" y="310"/>
                  </a:cubicBezTo>
                  <a:cubicBezTo>
                    <a:pt x="59" y="302"/>
                    <a:pt x="48" y="295"/>
                    <a:pt x="40" y="290"/>
                  </a:cubicBezTo>
                  <a:cubicBezTo>
                    <a:pt x="35" y="287"/>
                    <a:pt x="32" y="285"/>
                    <a:pt x="30" y="284"/>
                  </a:cubicBezTo>
                  <a:cubicBezTo>
                    <a:pt x="28" y="283"/>
                    <a:pt x="27" y="282"/>
                    <a:pt x="27" y="282"/>
                  </a:cubicBezTo>
                  <a:cubicBezTo>
                    <a:pt x="26" y="281"/>
                    <a:pt x="26" y="281"/>
                    <a:pt x="26" y="281"/>
                  </a:cubicBezTo>
                  <a:cubicBezTo>
                    <a:pt x="26" y="281"/>
                    <a:pt x="26" y="281"/>
                    <a:pt x="26" y="281"/>
                  </a:cubicBezTo>
                  <a:cubicBezTo>
                    <a:pt x="25" y="282"/>
                    <a:pt x="25" y="282"/>
                    <a:pt x="25" y="282"/>
                  </a:cubicBezTo>
                  <a:cubicBezTo>
                    <a:pt x="26" y="281"/>
                    <a:pt x="26" y="281"/>
                    <a:pt x="26" y="281"/>
                  </a:cubicBezTo>
                  <a:cubicBezTo>
                    <a:pt x="26" y="281"/>
                    <a:pt x="26" y="281"/>
                    <a:pt x="26" y="281"/>
                  </a:cubicBezTo>
                  <a:cubicBezTo>
                    <a:pt x="25" y="282"/>
                    <a:pt x="25" y="282"/>
                    <a:pt x="25" y="282"/>
                  </a:cubicBezTo>
                  <a:cubicBezTo>
                    <a:pt x="26" y="281"/>
                    <a:pt x="26" y="281"/>
                    <a:pt x="26" y="281"/>
                  </a:cubicBezTo>
                  <a:cubicBezTo>
                    <a:pt x="25" y="283"/>
                    <a:pt x="25" y="283"/>
                    <a:pt x="25" y="283"/>
                  </a:cubicBezTo>
                  <a:cubicBezTo>
                    <a:pt x="26" y="282"/>
                    <a:pt x="26" y="282"/>
                    <a:pt x="26" y="282"/>
                  </a:cubicBezTo>
                  <a:cubicBezTo>
                    <a:pt x="26" y="281"/>
                    <a:pt x="26" y="281"/>
                    <a:pt x="26" y="281"/>
                  </a:cubicBezTo>
                  <a:cubicBezTo>
                    <a:pt x="25" y="283"/>
                    <a:pt x="25" y="283"/>
                    <a:pt x="25" y="283"/>
                  </a:cubicBezTo>
                  <a:cubicBezTo>
                    <a:pt x="26" y="282"/>
                    <a:pt x="26" y="282"/>
                    <a:pt x="26" y="282"/>
                  </a:cubicBezTo>
                  <a:cubicBezTo>
                    <a:pt x="25" y="283"/>
                    <a:pt x="25" y="283"/>
                    <a:pt x="25" y="283"/>
                  </a:cubicBezTo>
                  <a:cubicBezTo>
                    <a:pt x="27" y="282"/>
                    <a:pt x="27" y="282"/>
                    <a:pt x="27" y="282"/>
                  </a:cubicBezTo>
                  <a:cubicBezTo>
                    <a:pt x="26" y="282"/>
                    <a:pt x="26" y="282"/>
                    <a:pt x="26" y="282"/>
                  </a:cubicBezTo>
                  <a:cubicBezTo>
                    <a:pt x="25" y="283"/>
                    <a:pt x="25" y="283"/>
                    <a:pt x="25" y="283"/>
                  </a:cubicBezTo>
                  <a:cubicBezTo>
                    <a:pt x="27" y="282"/>
                    <a:pt x="27" y="282"/>
                    <a:pt x="27" y="282"/>
                  </a:cubicBezTo>
                  <a:cubicBezTo>
                    <a:pt x="25" y="283"/>
                    <a:pt x="25" y="283"/>
                    <a:pt x="25" y="283"/>
                  </a:cubicBezTo>
                  <a:cubicBezTo>
                    <a:pt x="27" y="283"/>
                    <a:pt x="27" y="283"/>
                    <a:pt x="27" y="283"/>
                  </a:cubicBezTo>
                  <a:cubicBezTo>
                    <a:pt x="27" y="282"/>
                    <a:pt x="27" y="282"/>
                    <a:pt x="27" y="282"/>
                  </a:cubicBezTo>
                  <a:cubicBezTo>
                    <a:pt x="25" y="283"/>
                    <a:pt x="25" y="283"/>
                    <a:pt x="25" y="283"/>
                  </a:cubicBezTo>
                  <a:cubicBezTo>
                    <a:pt x="27" y="283"/>
                    <a:pt x="27" y="283"/>
                    <a:pt x="27" y="283"/>
                  </a:cubicBezTo>
                  <a:cubicBezTo>
                    <a:pt x="25" y="283"/>
                    <a:pt x="25" y="283"/>
                    <a:pt x="25" y="283"/>
                  </a:cubicBezTo>
                  <a:cubicBezTo>
                    <a:pt x="24" y="285"/>
                    <a:pt x="24" y="285"/>
                    <a:pt x="24" y="285"/>
                  </a:cubicBezTo>
                  <a:cubicBezTo>
                    <a:pt x="135" y="346"/>
                    <a:pt x="135" y="346"/>
                    <a:pt x="135" y="346"/>
                  </a:cubicBezTo>
                  <a:cubicBezTo>
                    <a:pt x="136" y="346"/>
                    <a:pt x="137" y="346"/>
                    <a:pt x="137" y="345"/>
                  </a:cubicBezTo>
                  <a:cubicBezTo>
                    <a:pt x="138" y="345"/>
                    <a:pt x="138" y="344"/>
                    <a:pt x="138" y="344"/>
                  </a:cubicBezTo>
                  <a:cubicBezTo>
                    <a:pt x="138" y="343"/>
                    <a:pt x="137" y="343"/>
                    <a:pt x="137" y="343"/>
                  </a:cubicBezTo>
                  <a:cubicBezTo>
                    <a:pt x="137" y="342"/>
                    <a:pt x="137" y="342"/>
                    <a:pt x="136" y="342"/>
                  </a:cubicBezTo>
                  <a:cubicBezTo>
                    <a:pt x="135" y="341"/>
                    <a:pt x="133" y="339"/>
                    <a:pt x="129" y="337"/>
                  </a:cubicBezTo>
                  <a:cubicBezTo>
                    <a:pt x="106" y="321"/>
                    <a:pt x="34" y="278"/>
                    <a:pt x="34" y="278"/>
                  </a:cubicBezTo>
                  <a:cubicBezTo>
                    <a:pt x="33" y="280"/>
                    <a:pt x="33" y="280"/>
                    <a:pt x="33" y="280"/>
                  </a:cubicBezTo>
                  <a:cubicBezTo>
                    <a:pt x="35" y="281"/>
                    <a:pt x="35" y="281"/>
                    <a:pt x="35" y="281"/>
                  </a:cubicBezTo>
                  <a:cubicBezTo>
                    <a:pt x="33" y="280"/>
                    <a:pt x="33" y="280"/>
                    <a:pt x="33" y="280"/>
                  </a:cubicBezTo>
                  <a:cubicBezTo>
                    <a:pt x="34" y="282"/>
                    <a:pt x="34" y="282"/>
                    <a:pt x="34" y="282"/>
                  </a:cubicBezTo>
                  <a:cubicBezTo>
                    <a:pt x="34" y="282"/>
                    <a:pt x="35" y="281"/>
                    <a:pt x="35" y="281"/>
                  </a:cubicBezTo>
                  <a:cubicBezTo>
                    <a:pt x="33" y="280"/>
                    <a:pt x="33" y="280"/>
                    <a:pt x="33" y="280"/>
                  </a:cubicBezTo>
                  <a:cubicBezTo>
                    <a:pt x="34" y="282"/>
                    <a:pt x="34" y="282"/>
                    <a:pt x="34" y="282"/>
                  </a:cubicBezTo>
                  <a:cubicBezTo>
                    <a:pt x="33" y="280"/>
                    <a:pt x="33" y="280"/>
                    <a:pt x="33" y="280"/>
                  </a:cubicBezTo>
                  <a:cubicBezTo>
                    <a:pt x="33" y="282"/>
                    <a:pt x="33" y="282"/>
                    <a:pt x="33" y="282"/>
                  </a:cubicBezTo>
                  <a:cubicBezTo>
                    <a:pt x="34" y="282"/>
                    <a:pt x="34" y="282"/>
                    <a:pt x="34" y="282"/>
                  </a:cubicBezTo>
                  <a:cubicBezTo>
                    <a:pt x="33" y="280"/>
                    <a:pt x="33" y="280"/>
                    <a:pt x="33" y="280"/>
                  </a:cubicBezTo>
                  <a:cubicBezTo>
                    <a:pt x="33" y="282"/>
                    <a:pt x="33" y="282"/>
                    <a:pt x="33" y="282"/>
                  </a:cubicBezTo>
                  <a:cubicBezTo>
                    <a:pt x="33" y="281"/>
                    <a:pt x="33" y="281"/>
                    <a:pt x="33" y="281"/>
                  </a:cubicBezTo>
                  <a:cubicBezTo>
                    <a:pt x="33" y="282"/>
                    <a:pt x="33" y="282"/>
                    <a:pt x="33" y="282"/>
                  </a:cubicBezTo>
                  <a:cubicBezTo>
                    <a:pt x="33" y="282"/>
                    <a:pt x="33" y="282"/>
                    <a:pt x="33" y="282"/>
                  </a:cubicBezTo>
                  <a:cubicBezTo>
                    <a:pt x="33" y="281"/>
                    <a:pt x="33" y="281"/>
                    <a:pt x="33" y="281"/>
                  </a:cubicBezTo>
                  <a:cubicBezTo>
                    <a:pt x="33" y="282"/>
                    <a:pt x="33" y="282"/>
                    <a:pt x="33" y="282"/>
                  </a:cubicBezTo>
                  <a:cubicBezTo>
                    <a:pt x="33" y="282"/>
                    <a:pt x="33" y="282"/>
                    <a:pt x="33" y="282"/>
                  </a:cubicBezTo>
                  <a:cubicBezTo>
                    <a:pt x="33" y="282"/>
                    <a:pt x="34" y="282"/>
                    <a:pt x="35" y="283"/>
                  </a:cubicBezTo>
                  <a:cubicBezTo>
                    <a:pt x="39" y="284"/>
                    <a:pt x="47" y="289"/>
                    <a:pt x="57" y="294"/>
                  </a:cubicBezTo>
                  <a:cubicBezTo>
                    <a:pt x="72" y="303"/>
                    <a:pt x="90" y="314"/>
                    <a:pt x="106" y="323"/>
                  </a:cubicBezTo>
                  <a:cubicBezTo>
                    <a:pt x="114" y="327"/>
                    <a:pt x="120" y="331"/>
                    <a:pt x="126" y="334"/>
                  </a:cubicBezTo>
                  <a:cubicBezTo>
                    <a:pt x="128" y="335"/>
                    <a:pt x="130" y="337"/>
                    <a:pt x="132" y="337"/>
                  </a:cubicBezTo>
                  <a:cubicBezTo>
                    <a:pt x="133" y="338"/>
                    <a:pt x="134" y="338"/>
                    <a:pt x="134" y="338"/>
                  </a:cubicBezTo>
                  <a:cubicBezTo>
                    <a:pt x="135" y="339"/>
                    <a:pt x="135" y="339"/>
                    <a:pt x="135" y="339"/>
                  </a:cubicBezTo>
                  <a:cubicBezTo>
                    <a:pt x="135" y="339"/>
                    <a:pt x="136" y="339"/>
                    <a:pt x="136" y="339"/>
                  </a:cubicBezTo>
                  <a:cubicBezTo>
                    <a:pt x="137" y="339"/>
                    <a:pt x="137" y="339"/>
                    <a:pt x="137" y="339"/>
                  </a:cubicBezTo>
                  <a:cubicBezTo>
                    <a:pt x="137" y="338"/>
                    <a:pt x="138" y="338"/>
                    <a:pt x="138" y="338"/>
                  </a:cubicBezTo>
                  <a:cubicBezTo>
                    <a:pt x="138" y="337"/>
                    <a:pt x="138" y="337"/>
                    <a:pt x="138" y="336"/>
                  </a:cubicBezTo>
                  <a:cubicBezTo>
                    <a:pt x="138" y="336"/>
                    <a:pt x="138" y="335"/>
                    <a:pt x="137" y="335"/>
                  </a:cubicBezTo>
                  <a:cubicBezTo>
                    <a:pt x="44" y="276"/>
                    <a:pt x="44" y="276"/>
                    <a:pt x="44" y="276"/>
                  </a:cubicBezTo>
                  <a:cubicBezTo>
                    <a:pt x="43" y="278"/>
                    <a:pt x="43" y="278"/>
                    <a:pt x="43" y="278"/>
                  </a:cubicBezTo>
                  <a:cubicBezTo>
                    <a:pt x="44" y="279"/>
                    <a:pt x="44" y="279"/>
                    <a:pt x="44" y="279"/>
                  </a:cubicBezTo>
                  <a:cubicBezTo>
                    <a:pt x="43" y="278"/>
                    <a:pt x="43" y="278"/>
                    <a:pt x="43" y="278"/>
                  </a:cubicBezTo>
                  <a:cubicBezTo>
                    <a:pt x="43" y="280"/>
                    <a:pt x="43" y="280"/>
                    <a:pt x="43" y="280"/>
                  </a:cubicBezTo>
                  <a:cubicBezTo>
                    <a:pt x="44" y="280"/>
                    <a:pt x="44" y="280"/>
                    <a:pt x="44" y="279"/>
                  </a:cubicBezTo>
                  <a:cubicBezTo>
                    <a:pt x="43" y="278"/>
                    <a:pt x="43" y="278"/>
                    <a:pt x="43" y="278"/>
                  </a:cubicBezTo>
                  <a:cubicBezTo>
                    <a:pt x="43" y="280"/>
                    <a:pt x="43" y="280"/>
                    <a:pt x="43" y="280"/>
                  </a:cubicBezTo>
                  <a:cubicBezTo>
                    <a:pt x="43" y="278"/>
                    <a:pt x="43" y="278"/>
                    <a:pt x="43" y="278"/>
                  </a:cubicBezTo>
                  <a:cubicBezTo>
                    <a:pt x="43" y="280"/>
                    <a:pt x="43" y="280"/>
                    <a:pt x="43" y="280"/>
                  </a:cubicBezTo>
                  <a:cubicBezTo>
                    <a:pt x="43" y="280"/>
                    <a:pt x="43" y="280"/>
                    <a:pt x="43" y="280"/>
                  </a:cubicBezTo>
                  <a:cubicBezTo>
                    <a:pt x="43" y="278"/>
                    <a:pt x="43" y="278"/>
                    <a:pt x="43" y="278"/>
                  </a:cubicBezTo>
                  <a:cubicBezTo>
                    <a:pt x="43" y="280"/>
                    <a:pt x="43" y="280"/>
                    <a:pt x="43" y="280"/>
                  </a:cubicBezTo>
                  <a:cubicBezTo>
                    <a:pt x="43" y="279"/>
                    <a:pt x="43" y="279"/>
                    <a:pt x="43" y="279"/>
                  </a:cubicBezTo>
                  <a:cubicBezTo>
                    <a:pt x="43" y="280"/>
                    <a:pt x="43" y="280"/>
                    <a:pt x="43" y="280"/>
                  </a:cubicBezTo>
                  <a:cubicBezTo>
                    <a:pt x="43" y="280"/>
                    <a:pt x="43" y="280"/>
                    <a:pt x="43" y="280"/>
                  </a:cubicBezTo>
                  <a:cubicBezTo>
                    <a:pt x="43" y="279"/>
                    <a:pt x="43" y="279"/>
                    <a:pt x="43" y="279"/>
                  </a:cubicBezTo>
                  <a:cubicBezTo>
                    <a:pt x="43" y="280"/>
                    <a:pt x="43" y="280"/>
                    <a:pt x="43" y="280"/>
                  </a:cubicBezTo>
                  <a:cubicBezTo>
                    <a:pt x="43" y="280"/>
                    <a:pt x="43" y="280"/>
                    <a:pt x="43" y="280"/>
                  </a:cubicBezTo>
                  <a:cubicBezTo>
                    <a:pt x="43" y="280"/>
                    <a:pt x="43" y="280"/>
                    <a:pt x="43" y="280"/>
                  </a:cubicBezTo>
                  <a:cubicBezTo>
                    <a:pt x="43" y="280"/>
                    <a:pt x="43" y="280"/>
                    <a:pt x="43" y="280"/>
                  </a:cubicBezTo>
                  <a:cubicBezTo>
                    <a:pt x="43" y="280"/>
                    <a:pt x="43" y="280"/>
                    <a:pt x="43" y="280"/>
                  </a:cubicBezTo>
                  <a:cubicBezTo>
                    <a:pt x="43" y="280"/>
                    <a:pt x="43" y="280"/>
                    <a:pt x="43" y="280"/>
                  </a:cubicBezTo>
                  <a:cubicBezTo>
                    <a:pt x="43" y="280"/>
                    <a:pt x="44" y="280"/>
                    <a:pt x="45" y="281"/>
                  </a:cubicBezTo>
                  <a:cubicBezTo>
                    <a:pt x="48" y="282"/>
                    <a:pt x="55" y="286"/>
                    <a:pt x="64" y="291"/>
                  </a:cubicBezTo>
                  <a:cubicBezTo>
                    <a:pt x="78" y="298"/>
                    <a:pt x="95" y="307"/>
                    <a:pt x="108" y="314"/>
                  </a:cubicBezTo>
                  <a:cubicBezTo>
                    <a:pt x="115" y="318"/>
                    <a:pt x="121" y="321"/>
                    <a:pt x="125" y="324"/>
                  </a:cubicBezTo>
                  <a:cubicBezTo>
                    <a:pt x="130" y="326"/>
                    <a:pt x="132" y="328"/>
                    <a:pt x="132" y="328"/>
                  </a:cubicBezTo>
                  <a:cubicBezTo>
                    <a:pt x="133" y="328"/>
                    <a:pt x="134" y="328"/>
                    <a:pt x="135" y="327"/>
                  </a:cubicBezTo>
                  <a:cubicBezTo>
                    <a:pt x="135" y="326"/>
                    <a:pt x="135" y="325"/>
                    <a:pt x="134" y="324"/>
                  </a:cubicBezTo>
                  <a:cubicBezTo>
                    <a:pt x="104" y="305"/>
                    <a:pt x="104" y="305"/>
                    <a:pt x="104" y="305"/>
                  </a:cubicBezTo>
                  <a:cubicBezTo>
                    <a:pt x="133" y="321"/>
                    <a:pt x="133" y="321"/>
                    <a:pt x="133" y="321"/>
                  </a:cubicBezTo>
                  <a:cubicBezTo>
                    <a:pt x="134" y="322"/>
                    <a:pt x="135" y="321"/>
                    <a:pt x="136" y="320"/>
                  </a:cubicBezTo>
                  <a:cubicBezTo>
                    <a:pt x="136" y="320"/>
                    <a:pt x="136" y="320"/>
                    <a:pt x="136" y="319"/>
                  </a:cubicBezTo>
                  <a:cubicBezTo>
                    <a:pt x="136" y="319"/>
                    <a:pt x="136" y="318"/>
                    <a:pt x="136" y="318"/>
                  </a:cubicBezTo>
                  <a:cubicBezTo>
                    <a:pt x="136" y="318"/>
                    <a:pt x="136" y="318"/>
                    <a:pt x="136" y="318"/>
                  </a:cubicBezTo>
                  <a:cubicBezTo>
                    <a:pt x="135" y="317"/>
                    <a:pt x="135" y="317"/>
                    <a:pt x="134" y="316"/>
                  </a:cubicBezTo>
                  <a:cubicBezTo>
                    <a:pt x="131" y="314"/>
                    <a:pt x="124" y="310"/>
                    <a:pt x="116" y="304"/>
                  </a:cubicBezTo>
                  <a:cubicBezTo>
                    <a:pt x="91" y="289"/>
                    <a:pt x="51" y="265"/>
                    <a:pt x="51" y="265"/>
                  </a:cubicBezTo>
                  <a:cubicBezTo>
                    <a:pt x="50" y="267"/>
                    <a:pt x="50" y="267"/>
                    <a:pt x="50" y="267"/>
                  </a:cubicBezTo>
                  <a:cubicBezTo>
                    <a:pt x="49" y="269"/>
                    <a:pt x="49" y="269"/>
                    <a:pt x="49" y="269"/>
                  </a:cubicBezTo>
                  <a:cubicBezTo>
                    <a:pt x="136" y="312"/>
                    <a:pt x="136" y="312"/>
                    <a:pt x="136" y="312"/>
                  </a:cubicBezTo>
                  <a:cubicBezTo>
                    <a:pt x="137" y="313"/>
                    <a:pt x="138" y="312"/>
                    <a:pt x="138" y="311"/>
                  </a:cubicBezTo>
                  <a:cubicBezTo>
                    <a:pt x="139" y="311"/>
                    <a:pt x="139" y="311"/>
                    <a:pt x="139" y="310"/>
                  </a:cubicBezTo>
                  <a:cubicBezTo>
                    <a:pt x="139" y="310"/>
                    <a:pt x="138" y="309"/>
                    <a:pt x="138" y="309"/>
                  </a:cubicBezTo>
                  <a:cubicBezTo>
                    <a:pt x="138" y="309"/>
                    <a:pt x="138" y="308"/>
                    <a:pt x="137" y="308"/>
                  </a:cubicBezTo>
                  <a:cubicBezTo>
                    <a:pt x="136" y="307"/>
                    <a:pt x="134" y="306"/>
                    <a:pt x="132" y="304"/>
                  </a:cubicBezTo>
                  <a:cubicBezTo>
                    <a:pt x="122" y="297"/>
                    <a:pt x="102" y="285"/>
                    <a:pt x="85" y="275"/>
                  </a:cubicBezTo>
                  <a:cubicBezTo>
                    <a:pt x="76" y="269"/>
                    <a:pt x="68" y="265"/>
                    <a:pt x="62" y="261"/>
                  </a:cubicBezTo>
                  <a:cubicBezTo>
                    <a:pt x="59" y="259"/>
                    <a:pt x="57" y="258"/>
                    <a:pt x="55" y="257"/>
                  </a:cubicBezTo>
                  <a:cubicBezTo>
                    <a:pt x="54" y="256"/>
                    <a:pt x="54" y="256"/>
                    <a:pt x="53" y="256"/>
                  </a:cubicBezTo>
                  <a:cubicBezTo>
                    <a:pt x="53" y="255"/>
                    <a:pt x="53" y="255"/>
                    <a:pt x="53" y="255"/>
                  </a:cubicBezTo>
                  <a:cubicBezTo>
                    <a:pt x="53" y="255"/>
                    <a:pt x="53" y="255"/>
                    <a:pt x="53" y="255"/>
                  </a:cubicBezTo>
                  <a:cubicBezTo>
                    <a:pt x="52" y="256"/>
                    <a:pt x="52" y="256"/>
                    <a:pt x="52" y="256"/>
                  </a:cubicBezTo>
                  <a:cubicBezTo>
                    <a:pt x="53" y="255"/>
                    <a:pt x="53" y="255"/>
                    <a:pt x="53" y="255"/>
                  </a:cubicBezTo>
                  <a:cubicBezTo>
                    <a:pt x="53" y="255"/>
                    <a:pt x="53" y="255"/>
                    <a:pt x="53" y="255"/>
                  </a:cubicBezTo>
                  <a:cubicBezTo>
                    <a:pt x="52" y="256"/>
                    <a:pt x="52" y="256"/>
                    <a:pt x="52" y="256"/>
                  </a:cubicBezTo>
                  <a:cubicBezTo>
                    <a:pt x="53" y="255"/>
                    <a:pt x="53" y="255"/>
                    <a:pt x="53" y="255"/>
                  </a:cubicBezTo>
                  <a:cubicBezTo>
                    <a:pt x="52" y="257"/>
                    <a:pt x="52" y="257"/>
                    <a:pt x="52" y="257"/>
                  </a:cubicBezTo>
                  <a:cubicBezTo>
                    <a:pt x="53" y="256"/>
                    <a:pt x="53" y="256"/>
                    <a:pt x="53" y="256"/>
                  </a:cubicBezTo>
                  <a:cubicBezTo>
                    <a:pt x="53" y="255"/>
                    <a:pt x="53" y="255"/>
                    <a:pt x="53" y="255"/>
                  </a:cubicBezTo>
                  <a:cubicBezTo>
                    <a:pt x="52" y="257"/>
                    <a:pt x="52" y="257"/>
                    <a:pt x="52" y="257"/>
                  </a:cubicBezTo>
                  <a:cubicBezTo>
                    <a:pt x="53" y="256"/>
                    <a:pt x="53" y="256"/>
                    <a:pt x="53" y="256"/>
                  </a:cubicBezTo>
                  <a:cubicBezTo>
                    <a:pt x="51" y="257"/>
                    <a:pt x="51" y="257"/>
                    <a:pt x="51" y="257"/>
                  </a:cubicBezTo>
                  <a:cubicBezTo>
                    <a:pt x="53" y="256"/>
                    <a:pt x="53" y="256"/>
                    <a:pt x="53" y="256"/>
                  </a:cubicBezTo>
                  <a:cubicBezTo>
                    <a:pt x="53" y="256"/>
                    <a:pt x="53" y="256"/>
                    <a:pt x="53" y="256"/>
                  </a:cubicBezTo>
                  <a:cubicBezTo>
                    <a:pt x="51" y="257"/>
                    <a:pt x="51" y="257"/>
                    <a:pt x="51" y="257"/>
                  </a:cubicBezTo>
                  <a:cubicBezTo>
                    <a:pt x="53" y="256"/>
                    <a:pt x="53" y="256"/>
                    <a:pt x="53" y="256"/>
                  </a:cubicBezTo>
                  <a:cubicBezTo>
                    <a:pt x="51" y="257"/>
                    <a:pt x="51" y="257"/>
                    <a:pt x="51" y="257"/>
                  </a:cubicBezTo>
                  <a:cubicBezTo>
                    <a:pt x="53" y="256"/>
                    <a:pt x="53" y="256"/>
                    <a:pt x="53" y="256"/>
                  </a:cubicBezTo>
                  <a:cubicBezTo>
                    <a:pt x="53" y="256"/>
                    <a:pt x="53" y="256"/>
                    <a:pt x="53" y="256"/>
                  </a:cubicBezTo>
                  <a:cubicBezTo>
                    <a:pt x="51" y="257"/>
                    <a:pt x="51" y="257"/>
                    <a:pt x="51" y="257"/>
                  </a:cubicBezTo>
                  <a:cubicBezTo>
                    <a:pt x="53" y="256"/>
                    <a:pt x="53" y="256"/>
                    <a:pt x="53" y="256"/>
                  </a:cubicBezTo>
                  <a:cubicBezTo>
                    <a:pt x="51" y="257"/>
                    <a:pt x="51" y="257"/>
                    <a:pt x="51" y="257"/>
                  </a:cubicBezTo>
                  <a:cubicBezTo>
                    <a:pt x="53" y="257"/>
                    <a:pt x="53" y="257"/>
                    <a:pt x="53" y="257"/>
                  </a:cubicBezTo>
                  <a:cubicBezTo>
                    <a:pt x="53" y="256"/>
                    <a:pt x="53" y="256"/>
                    <a:pt x="53" y="256"/>
                  </a:cubicBezTo>
                  <a:cubicBezTo>
                    <a:pt x="51" y="257"/>
                    <a:pt x="51" y="257"/>
                    <a:pt x="51" y="257"/>
                  </a:cubicBezTo>
                  <a:cubicBezTo>
                    <a:pt x="53" y="257"/>
                    <a:pt x="53" y="257"/>
                    <a:pt x="53" y="257"/>
                  </a:cubicBezTo>
                  <a:cubicBezTo>
                    <a:pt x="51" y="257"/>
                    <a:pt x="51" y="257"/>
                    <a:pt x="51" y="257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134" y="304"/>
                    <a:pt x="134" y="304"/>
                    <a:pt x="134" y="304"/>
                  </a:cubicBezTo>
                  <a:cubicBezTo>
                    <a:pt x="135" y="304"/>
                    <a:pt x="136" y="304"/>
                    <a:pt x="137" y="303"/>
                  </a:cubicBezTo>
                  <a:cubicBezTo>
                    <a:pt x="137" y="302"/>
                    <a:pt x="137" y="302"/>
                    <a:pt x="137" y="302"/>
                  </a:cubicBezTo>
                  <a:cubicBezTo>
                    <a:pt x="137" y="301"/>
                    <a:pt x="137" y="301"/>
                    <a:pt x="137" y="301"/>
                  </a:cubicBezTo>
                  <a:cubicBezTo>
                    <a:pt x="136" y="300"/>
                    <a:pt x="136" y="300"/>
                    <a:pt x="136" y="300"/>
                  </a:cubicBezTo>
                  <a:cubicBezTo>
                    <a:pt x="136" y="300"/>
                    <a:pt x="136" y="300"/>
                    <a:pt x="135" y="299"/>
                  </a:cubicBezTo>
                  <a:cubicBezTo>
                    <a:pt x="129" y="295"/>
                    <a:pt x="109" y="283"/>
                    <a:pt x="90" y="271"/>
                  </a:cubicBezTo>
                  <a:cubicBezTo>
                    <a:pt x="72" y="260"/>
                    <a:pt x="55" y="249"/>
                    <a:pt x="55" y="249"/>
                  </a:cubicBezTo>
                  <a:cubicBezTo>
                    <a:pt x="54" y="251"/>
                    <a:pt x="54" y="251"/>
                    <a:pt x="54" y="251"/>
                  </a:cubicBezTo>
                  <a:cubicBezTo>
                    <a:pt x="53" y="253"/>
                    <a:pt x="53" y="253"/>
                    <a:pt x="53" y="253"/>
                  </a:cubicBezTo>
                  <a:cubicBezTo>
                    <a:pt x="139" y="297"/>
                    <a:pt x="139" y="297"/>
                    <a:pt x="139" y="297"/>
                  </a:cubicBezTo>
                  <a:cubicBezTo>
                    <a:pt x="140" y="298"/>
                    <a:pt x="141" y="298"/>
                    <a:pt x="141" y="297"/>
                  </a:cubicBezTo>
                  <a:cubicBezTo>
                    <a:pt x="142" y="296"/>
                    <a:pt x="141" y="295"/>
                    <a:pt x="141" y="294"/>
                  </a:cubicBezTo>
                  <a:cubicBezTo>
                    <a:pt x="141" y="294"/>
                    <a:pt x="135" y="291"/>
                    <a:pt x="127" y="286"/>
                  </a:cubicBezTo>
                  <a:cubicBezTo>
                    <a:pt x="115" y="278"/>
                    <a:pt x="98" y="267"/>
                    <a:pt x="83" y="258"/>
                  </a:cubicBezTo>
                  <a:cubicBezTo>
                    <a:pt x="75" y="253"/>
                    <a:pt x="69" y="249"/>
                    <a:pt x="64" y="246"/>
                  </a:cubicBezTo>
                  <a:cubicBezTo>
                    <a:pt x="61" y="245"/>
                    <a:pt x="59" y="243"/>
                    <a:pt x="58" y="243"/>
                  </a:cubicBezTo>
                  <a:cubicBezTo>
                    <a:pt x="57" y="242"/>
                    <a:pt x="57" y="242"/>
                    <a:pt x="57" y="242"/>
                  </a:cubicBezTo>
                  <a:cubicBezTo>
                    <a:pt x="56" y="241"/>
                    <a:pt x="56" y="241"/>
                    <a:pt x="56" y="241"/>
                  </a:cubicBezTo>
                  <a:cubicBezTo>
                    <a:pt x="56" y="241"/>
                    <a:pt x="56" y="241"/>
                    <a:pt x="56" y="241"/>
                  </a:cubicBezTo>
                  <a:cubicBezTo>
                    <a:pt x="55" y="242"/>
                    <a:pt x="55" y="242"/>
                    <a:pt x="55" y="242"/>
                  </a:cubicBezTo>
                  <a:cubicBezTo>
                    <a:pt x="56" y="241"/>
                    <a:pt x="56" y="241"/>
                    <a:pt x="56" y="241"/>
                  </a:cubicBezTo>
                  <a:cubicBezTo>
                    <a:pt x="56" y="241"/>
                    <a:pt x="56" y="241"/>
                    <a:pt x="56" y="241"/>
                  </a:cubicBezTo>
                  <a:cubicBezTo>
                    <a:pt x="55" y="242"/>
                    <a:pt x="55" y="242"/>
                    <a:pt x="55" y="242"/>
                  </a:cubicBezTo>
                  <a:cubicBezTo>
                    <a:pt x="56" y="241"/>
                    <a:pt x="56" y="241"/>
                    <a:pt x="56" y="241"/>
                  </a:cubicBezTo>
                  <a:cubicBezTo>
                    <a:pt x="55" y="243"/>
                    <a:pt x="55" y="243"/>
                    <a:pt x="55" y="243"/>
                  </a:cubicBezTo>
                  <a:cubicBezTo>
                    <a:pt x="56" y="242"/>
                    <a:pt x="56" y="242"/>
                    <a:pt x="56" y="242"/>
                  </a:cubicBezTo>
                  <a:cubicBezTo>
                    <a:pt x="56" y="241"/>
                    <a:pt x="56" y="241"/>
                    <a:pt x="56" y="241"/>
                  </a:cubicBezTo>
                  <a:cubicBezTo>
                    <a:pt x="55" y="243"/>
                    <a:pt x="55" y="243"/>
                    <a:pt x="55" y="243"/>
                  </a:cubicBezTo>
                  <a:cubicBezTo>
                    <a:pt x="56" y="242"/>
                    <a:pt x="56" y="242"/>
                    <a:pt x="56" y="242"/>
                  </a:cubicBezTo>
                  <a:cubicBezTo>
                    <a:pt x="55" y="243"/>
                    <a:pt x="55" y="243"/>
                    <a:pt x="55" y="243"/>
                  </a:cubicBezTo>
                  <a:cubicBezTo>
                    <a:pt x="57" y="242"/>
                    <a:pt x="57" y="242"/>
                    <a:pt x="57" y="242"/>
                  </a:cubicBezTo>
                  <a:cubicBezTo>
                    <a:pt x="56" y="242"/>
                    <a:pt x="56" y="242"/>
                    <a:pt x="56" y="242"/>
                  </a:cubicBezTo>
                  <a:cubicBezTo>
                    <a:pt x="55" y="243"/>
                    <a:pt x="55" y="243"/>
                    <a:pt x="55" y="243"/>
                  </a:cubicBezTo>
                  <a:cubicBezTo>
                    <a:pt x="57" y="242"/>
                    <a:pt x="57" y="242"/>
                    <a:pt x="57" y="242"/>
                  </a:cubicBezTo>
                  <a:cubicBezTo>
                    <a:pt x="55" y="243"/>
                    <a:pt x="55" y="243"/>
                    <a:pt x="55" y="243"/>
                  </a:cubicBezTo>
                  <a:cubicBezTo>
                    <a:pt x="57" y="243"/>
                    <a:pt x="57" y="243"/>
                    <a:pt x="57" y="243"/>
                  </a:cubicBezTo>
                  <a:cubicBezTo>
                    <a:pt x="57" y="242"/>
                    <a:pt x="57" y="242"/>
                    <a:pt x="57" y="242"/>
                  </a:cubicBezTo>
                  <a:cubicBezTo>
                    <a:pt x="55" y="243"/>
                    <a:pt x="55" y="243"/>
                    <a:pt x="55" y="243"/>
                  </a:cubicBezTo>
                  <a:cubicBezTo>
                    <a:pt x="57" y="243"/>
                    <a:pt x="57" y="243"/>
                    <a:pt x="57" y="243"/>
                  </a:cubicBezTo>
                  <a:cubicBezTo>
                    <a:pt x="55" y="243"/>
                    <a:pt x="55" y="243"/>
                    <a:pt x="55" y="243"/>
                  </a:cubicBezTo>
                  <a:cubicBezTo>
                    <a:pt x="54" y="245"/>
                    <a:pt x="54" y="245"/>
                    <a:pt x="54" y="245"/>
                  </a:cubicBezTo>
                  <a:cubicBezTo>
                    <a:pt x="54" y="245"/>
                    <a:pt x="74" y="256"/>
                    <a:pt x="96" y="268"/>
                  </a:cubicBezTo>
                  <a:cubicBezTo>
                    <a:pt x="106" y="273"/>
                    <a:pt x="117" y="279"/>
                    <a:pt x="125" y="283"/>
                  </a:cubicBezTo>
                  <a:cubicBezTo>
                    <a:pt x="129" y="286"/>
                    <a:pt x="132" y="287"/>
                    <a:pt x="135" y="289"/>
                  </a:cubicBezTo>
                  <a:cubicBezTo>
                    <a:pt x="136" y="289"/>
                    <a:pt x="137" y="290"/>
                    <a:pt x="138" y="290"/>
                  </a:cubicBezTo>
                  <a:cubicBezTo>
                    <a:pt x="139" y="290"/>
                    <a:pt x="139" y="290"/>
                    <a:pt x="139" y="291"/>
                  </a:cubicBezTo>
                  <a:cubicBezTo>
                    <a:pt x="140" y="291"/>
                    <a:pt x="140" y="291"/>
                    <a:pt x="141" y="291"/>
                  </a:cubicBezTo>
                  <a:cubicBezTo>
                    <a:pt x="141" y="291"/>
                    <a:pt x="141" y="291"/>
                    <a:pt x="141" y="291"/>
                  </a:cubicBezTo>
                  <a:cubicBezTo>
                    <a:pt x="142" y="291"/>
                    <a:pt x="142" y="290"/>
                    <a:pt x="142" y="290"/>
                  </a:cubicBezTo>
                  <a:cubicBezTo>
                    <a:pt x="143" y="289"/>
                    <a:pt x="143" y="289"/>
                    <a:pt x="143" y="288"/>
                  </a:cubicBezTo>
                  <a:cubicBezTo>
                    <a:pt x="142" y="288"/>
                    <a:pt x="142" y="287"/>
                    <a:pt x="142" y="287"/>
                  </a:cubicBezTo>
                  <a:cubicBezTo>
                    <a:pt x="59" y="235"/>
                    <a:pt x="59" y="235"/>
                    <a:pt x="59" y="235"/>
                  </a:cubicBezTo>
                  <a:cubicBezTo>
                    <a:pt x="58" y="237"/>
                    <a:pt x="58" y="237"/>
                    <a:pt x="58" y="237"/>
                  </a:cubicBezTo>
                  <a:cubicBezTo>
                    <a:pt x="57" y="239"/>
                    <a:pt x="57" y="239"/>
                    <a:pt x="57" y="239"/>
                  </a:cubicBezTo>
                  <a:cubicBezTo>
                    <a:pt x="57" y="239"/>
                    <a:pt x="77" y="250"/>
                    <a:pt x="97" y="261"/>
                  </a:cubicBezTo>
                  <a:cubicBezTo>
                    <a:pt x="107" y="266"/>
                    <a:pt x="118" y="272"/>
                    <a:pt x="126" y="276"/>
                  </a:cubicBezTo>
                  <a:cubicBezTo>
                    <a:pt x="130" y="278"/>
                    <a:pt x="133" y="280"/>
                    <a:pt x="136" y="281"/>
                  </a:cubicBezTo>
                  <a:cubicBezTo>
                    <a:pt x="137" y="281"/>
                    <a:pt x="139" y="282"/>
                    <a:pt x="140" y="282"/>
                  </a:cubicBezTo>
                  <a:cubicBezTo>
                    <a:pt x="140" y="282"/>
                    <a:pt x="140" y="282"/>
                    <a:pt x="141" y="283"/>
                  </a:cubicBezTo>
                  <a:cubicBezTo>
                    <a:pt x="141" y="283"/>
                    <a:pt x="141" y="283"/>
                    <a:pt x="142" y="283"/>
                  </a:cubicBezTo>
                  <a:cubicBezTo>
                    <a:pt x="143" y="283"/>
                    <a:pt x="143" y="283"/>
                    <a:pt x="143" y="283"/>
                  </a:cubicBezTo>
                  <a:cubicBezTo>
                    <a:pt x="143" y="283"/>
                    <a:pt x="144" y="282"/>
                    <a:pt x="144" y="282"/>
                  </a:cubicBezTo>
                  <a:cubicBezTo>
                    <a:pt x="144" y="281"/>
                    <a:pt x="144" y="281"/>
                    <a:pt x="144" y="280"/>
                  </a:cubicBezTo>
                  <a:cubicBezTo>
                    <a:pt x="144" y="280"/>
                    <a:pt x="144" y="279"/>
                    <a:pt x="143" y="279"/>
                  </a:cubicBezTo>
                  <a:cubicBezTo>
                    <a:pt x="143" y="279"/>
                    <a:pt x="138" y="276"/>
                    <a:pt x="130" y="271"/>
                  </a:cubicBezTo>
                  <a:cubicBezTo>
                    <a:pt x="119" y="264"/>
                    <a:pt x="101" y="254"/>
                    <a:pt x="87" y="245"/>
                  </a:cubicBezTo>
                  <a:cubicBezTo>
                    <a:pt x="80" y="240"/>
                    <a:pt x="73" y="236"/>
                    <a:pt x="68" y="233"/>
                  </a:cubicBezTo>
                  <a:cubicBezTo>
                    <a:pt x="66" y="231"/>
                    <a:pt x="64" y="230"/>
                    <a:pt x="63" y="229"/>
                  </a:cubicBezTo>
                  <a:cubicBezTo>
                    <a:pt x="62" y="229"/>
                    <a:pt x="62" y="228"/>
                    <a:pt x="62" y="228"/>
                  </a:cubicBezTo>
                  <a:cubicBezTo>
                    <a:pt x="61" y="228"/>
                    <a:pt x="61" y="228"/>
                    <a:pt x="61" y="228"/>
                  </a:cubicBezTo>
                  <a:cubicBezTo>
                    <a:pt x="61" y="228"/>
                    <a:pt x="61" y="228"/>
                    <a:pt x="61" y="228"/>
                  </a:cubicBezTo>
                  <a:cubicBezTo>
                    <a:pt x="61" y="229"/>
                    <a:pt x="61" y="229"/>
                    <a:pt x="61" y="229"/>
                  </a:cubicBezTo>
                  <a:cubicBezTo>
                    <a:pt x="61" y="228"/>
                    <a:pt x="61" y="228"/>
                    <a:pt x="61" y="228"/>
                  </a:cubicBezTo>
                  <a:cubicBezTo>
                    <a:pt x="61" y="228"/>
                    <a:pt x="61" y="228"/>
                    <a:pt x="61" y="228"/>
                  </a:cubicBezTo>
                  <a:cubicBezTo>
                    <a:pt x="61" y="229"/>
                    <a:pt x="61" y="229"/>
                    <a:pt x="61" y="229"/>
                  </a:cubicBezTo>
                  <a:cubicBezTo>
                    <a:pt x="61" y="228"/>
                    <a:pt x="61" y="228"/>
                    <a:pt x="61" y="228"/>
                  </a:cubicBezTo>
                  <a:cubicBezTo>
                    <a:pt x="60" y="229"/>
                    <a:pt x="60" y="229"/>
                    <a:pt x="60" y="229"/>
                  </a:cubicBezTo>
                  <a:cubicBezTo>
                    <a:pt x="62" y="229"/>
                    <a:pt x="62" y="229"/>
                    <a:pt x="62" y="229"/>
                  </a:cubicBezTo>
                  <a:cubicBezTo>
                    <a:pt x="62" y="228"/>
                    <a:pt x="61" y="228"/>
                    <a:pt x="61" y="228"/>
                  </a:cubicBezTo>
                  <a:cubicBezTo>
                    <a:pt x="60" y="229"/>
                    <a:pt x="60" y="229"/>
                    <a:pt x="60" y="229"/>
                  </a:cubicBezTo>
                  <a:cubicBezTo>
                    <a:pt x="62" y="229"/>
                    <a:pt x="62" y="229"/>
                    <a:pt x="62" y="229"/>
                  </a:cubicBezTo>
                  <a:cubicBezTo>
                    <a:pt x="60" y="229"/>
                    <a:pt x="60" y="229"/>
                    <a:pt x="60" y="229"/>
                  </a:cubicBezTo>
                  <a:cubicBezTo>
                    <a:pt x="61" y="230"/>
                    <a:pt x="61" y="230"/>
                    <a:pt x="61" y="230"/>
                  </a:cubicBezTo>
                  <a:cubicBezTo>
                    <a:pt x="62" y="230"/>
                    <a:pt x="62" y="229"/>
                    <a:pt x="62" y="229"/>
                  </a:cubicBezTo>
                  <a:cubicBezTo>
                    <a:pt x="60" y="229"/>
                    <a:pt x="60" y="229"/>
                    <a:pt x="60" y="229"/>
                  </a:cubicBezTo>
                  <a:cubicBezTo>
                    <a:pt x="61" y="230"/>
                    <a:pt x="61" y="230"/>
                    <a:pt x="61" y="230"/>
                  </a:cubicBezTo>
                  <a:cubicBezTo>
                    <a:pt x="60" y="229"/>
                    <a:pt x="60" y="229"/>
                    <a:pt x="60" y="229"/>
                  </a:cubicBezTo>
                  <a:cubicBezTo>
                    <a:pt x="59" y="231"/>
                    <a:pt x="59" y="231"/>
                    <a:pt x="59" y="231"/>
                  </a:cubicBezTo>
                  <a:cubicBezTo>
                    <a:pt x="141" y="276"/>
                    <a:pt x="141" y="276"/>
                    <a:pt x="141" y="276"/>
                  </a:cubicBezTo>
                  <a:cubicBezTo>
                    <a:pt x="142" y="276"/>
                    <a:pt x="143" y="276"/>
                    <a:pt x="144" y="275"/>
                  </a:cubicBezTo>
                  <a:cubicBezTo>
                    <a:pt x="144" y="274"/>
                    <a:pt x="144" y="274"/>
                    <a:pt x="144" y="274"/>
                  </a:cubicBezTo>
                  <a:cubicBezTo>
                    <a:pt x="144" y="273"/>
                    <a:pt x="144" y="273"/>
                    <a:pt x="144" y="273"/>
                  </a:cubicBezTo>
                  <a:cubicBezTo>
                    <a:pt x="143" y="272"/>
                    <a:pt x="143" y="272"/>
                    <a:pt x="143" y="272"/>
                  </a:cubicBezTo>
                  <a:cubicBezTo>
                    <a:pt x="143" y="272"/>
                    <a:pt x="142" y="271"/>
                    <a:pt x="142" y="271"/>
                  </a:cubicBezTo>
                  <a:cubicBezTo>
                    <a:pt x="139" y="269"/>
                    <a:pt x="132" y="265"/>
                    <a:pt x="125" y="260"/>
                  </a:cubicBezTo>
                  <a:cubicBezTo>
                    <a:pt x="113" y="253"/>
                    <a:pt x="97" y="244"/>
                    <a:pt x="85" y="237"/>
                  </a:cubicBezTo>
                  <a:cubicBezTo>
                    <a:pt x="79" y="233"/>
                    <a:pt x="73" y="230"/>
                    <a:pt x="69" y="227"/>
                  </a:cubicBezTo>
                  <a:cubicBezTo>
                    <a:pt x="68" y="226"/>
                    <a:pt x="66" y="225"/>
                    <a:pt x="65" y="224"/>
                  </a:cubicBezTo>
                  <a:cubicBezTo>
                    <a:pt x="65" y="224"/>
                    <a:pt x="64" y="223"/>
                    <a:pt x="64" y="223"/>
                  </a:cubicBezTo>
                  <a:cubicBezTo>
                    <a:pt x="64" y="223"/>
                    <a:pt x="64" y="223"/>
                    <a:pt x="64" y="223"/>
                  </a:cubicBezTo>
                  <a:cubicBezTo>
                    <a:pt x="64" y="223"/>
                    <a:pt x="64" y="223"/>
                    <a:pt x="64" y="223"/>
                  </a:cubicBezTo>
                  <a:cubicBezTo>
                    <a:pt x="63" y="224"/>
                    <a:pt x="63" y="224"/>
                    <a:pt x="63" y="224"/>
                  </a:cubicBezTo>
                  <a:cubicBezTo>
                    <a:pt x="64" y="224"/>
                    <a:pt x="64" y="224"/>
                    <a:pt x="64" y="224"/>
                  </a:cubicBezTo>
                  <a:cubicBezTo>
                    <a:pt x="64" y="223"/>
                    <a:pt x="64" y="223"/>
                    <a:pt x="64" y="223"/>
                  </a:cubicBezTo>
                  <a:cubicBezTo>
                    <a:pt x="63" y="224"/>
                    <a:pt x="63" y="224"/>
                    <a:pt x="63" y="224"/>
                  </a:cubicBezTo>
                  <a:cubicBezTo>
                    <a:pt x="64" y="224"/>
                    <a:pt x="64" y="224"/>
                    <a:pt x="64" y="224"/>
                  </a:cubicBezTo>
                  <a:cubicBezTo>
                    <a:pt x="62" y="224"/>
                    <a:pt x="62" y="224"/>
                    <a:pt x="62" y="224"/>
                  </a:cubicBezTo>
                  <a:cubicBezTo>
                    <a:pt x="64" y="225"/>
                    <a:pt x="64" y="225"/>
                    <a:pt x="64" y="225"/>
                  </a:cubicBezTo>
                  <a:cubicBezTo>
                    <a:pt x="64" y="224"/>
                    <a:pt x="64" y="224"/>
                    <a:pt x="64" y="224"/>
                  </a:cubicBezTo>
                  <a:cubicBezTo>
                    <a:pt x="62" y="224"/>
                    <a:pt x="62" y="224"/>
                    <a:pt x="62" y="224"/>
                  </a:cubicBezTo>
                  <a:cubicBezTo>
                    <a:pt x="64" y="225"/>
                    <a:pt x="64" y="225"/>
                    <a:pt x="64" y="225"/>
                  </a:cubicBezTo>
                  <a:cubicBezTo>
                    <a:pt x="62" y="224"/>
                    <a:pt x="62" y="224"/>
                    <a:pt x="62" y="224"/>
                  </a:cubicBezTo>
                  <a:cubicBezTo>
                    <a:pt x="61" y="226"/>
                    <a:pt x="61" y="226"/>
                    <a:pt x="61" y="226"/>
                  </a:cubicBezTo>
                  <a:cubicBezTo>
                    <a:pt x="143" y="268"/>
                    <a:pt x="143" y="268"/>
                    <a:pt x="143" y="268"/>
                  </a:cubicBezTo>
                  <a:cubicBezTo>
                    <a:pt x="144" y="268"/>
                    <a:pt x="145" y="268"/>
                    <a:pt x="145" y="267"/>
                  </a:cubicBezTo>
                  <a:cubicBezTo>
                    <a:pt x="146" y="267"/>
                    <a:pt x="146" y="266"/>
                    <a:pt x="146" y="266"/>
                  </a:cubicBezTo>
                  <a:cubicBezTo>
                    <a:pt x="146" y="265"/>
                    <a:pt x="145" y="265"/>
                    <a:pt x="145" y="265"/>
                  </a:cubicBezTo>
                  <a:cubicBezTo>
                    <a:pt x="145" y="264"/>
                    <a:pt x="145" y="264"/>
                    <a:pt x="144" y="264"/>
                  </a:cubicBezTo>
                  <a:cubicBezTo>
                    <a:pt x="143" y="263"/>
                    <a:pt x="141" y="261"/>
                    <a:pt x="137" y="259"/>
                  </a:cubicBezTo>
                  <a:cubicBezTo>
                    <a:pt x="113" y="243"/>
                    <a:pt x="41" y="199"/>
                    <a:pt x="41" y="199"/>
                  </a:cubicBezTo>
                  <a:cubicBezTo>
                    <a:pt x="40" y="201"/>
                    <a:pt x="40" y="201"/>
                    <a:pt x="40" y="201"/>
                  </a:cubicBezTo>
                  <a:cubicBezTo>
                    <a:pt x="42" y="202"/>
                    <a:pt x="42" y="202"/>
                    <a:pt x="42" y="202"/>
                  </a:cubicBezTo>
                  <a:cubicBezTo>
                    <a:pt x="40" y="201"/>
                    <a:pt x="40" y="201"/>
                    <a:pt x="40" y="201"/>
                  </a:cubicBezTo>
                  <a:cubicBezTo>
                    <a:pt x="41" y="203"/>
                    <a:pt x="41" y="203"/>
                    <a:pt x="41" y="203"/>
                  </a:cubicBezTo>
                  <a:cubicBezTo>
                    <a:pt x="41" y="203"/>
                    <a:pt x="41" y="203"/>
                    <a:pt x="42" y="202"/>
                  </a:cubicBezTo>
                  <a:cubicBezTo>
                    <a:pt x="40" y="201"/>
                    <a:pt x="40" y="201"/>
                    <a:pt x="40" y="201"/>
                  </a:cubicBezTo>
                  <a:cubicBezTo>
                    <a:pt x="41" y="203"/>
                    <a:pt x="41" y="203"/>
                    <a:pt x="41" y="203"/>
                  </a:cubicBezTo>
                  <a:cubicBezTo>
                    <a:pt x="40" y="202"/>
                    <a:pt x="40" y="202"/>
                    <a:pt x="40" y="202"/>
                  </a:cubicBezTo>
                  <a:cubicBezTo>
                    <a:pt x="40" y="203"/>
                    <a:pt x="40" y="203"/>
                    <a:pt x="40" y="203"/>
                  </a:cubicBezTo>
                  <a:cubicBezTo>
                    <a:pt x="41" y="203"/>
                    <a:pt x="41" y="203"/>
                    <a:pt x="41" y="203"/>
                  </a:cubicBezTo>
                  <a:cubicBezTo>
                    <a:pt x="40" y="202"/>
                    <a:pt x="40" y="202"/>
                    <a:pt x="40" y="202"/>
                  </a:cubicBezTo>
                  <a:cubicBezTo>
                    <a:pt x="40" y="203"/>
                    <a:pt x="40" y="203"/>
                    <a:pt x="40" y="203"/>
                  </a:cubicBezTo>
                  <a:cubicBezTo>
                    <a:pt x="40" y="202"/>
                    <a:pt x="40" y="202"/>
                    <a:pt x="40" y="202"/>
                  </a:cubicBezTo>
                  <a:cubicBezTo>
                    <a:pt x="40" y="203"/>
                    <a:pt x="40" y="203"/>
                    <a:pt x="40" y="203"/>
                  </a:cubicBezTo>
                  <a:cubicBezTo>
                    <a:pt x="40" y="203"/>
                    <a:pt x="40" y="203"/>
                    <a:pt x="40" y="203"/>
                  </a:cubicBezTo>
                  <a:cubicBezTo>
                    <a:pt x="40" y="202"/>
                    <a:pt x="40" y="202"/>
                    <a:pt x="40" y="202"/>
                  </a:cubicBezTo>
                  <a:cubicBezTo>
                    <a:pt x="40" y="203"/>
                    <a:pt x="40" y="203"/>
                    <a:pt x="40" y="203"/>
                  </a:cubicBezTo>
                  <a:cubicBezTo>
                    <a:pt x="40" y="203"/>
                    <a:pt x="41" y="203"/>
                    <a:pt x="42" y="204"/>
                  </a:cubicBezTo>
                  <a:cubicBezTo>
                    <a:pt x="46" y="205"/>
                    <a:pt x="55" y="210"/>
                    <a:pt x="65" y="215"/>
                  </a:cubicBezTo>
                  <a:cubicBezTo>
                    <a:pt x="81" y="224"/>
                    <a:pt x="102" y="235"/>
                    <a:pt x="118" y="244"/>
                  </a:cubicBezTo>
                  <a:cubicBezTo>
                    <a:pt x="126" y="249"/>
                    <a:pt x="133" y="253"/>
                    <a:pt x="138" y="255"/>
                  </a:cubicBezTo>
                  <a:cubicBezTo>
                    <a:pt x="143" y="258"/>
                    <a:pt x="147" y="260"/>
                    <a:pt x="147" y="260"/>
                  </a:cubicBezTo>
                  <a:cubicBezTo>
                    <a:pt x="148" y="261"/>
                    <a:pt x="149" y="260"/>
                    <a:pt x="149" y="259"/>
                  </a:cubicBezTo>
                  <a:cubicBezTo>
                    <a:pt x="150" y="258"/>
                    <a:pt x="150" y="257"/>
                    <a:pt x="149" y="257"/>
                  </a:cubicBezTo>
                  <a:cubicBezTo>
                    <a:pt x="35" y="186"/>
                    <a:pt x="35" y="186"/>
                    <a:pt x="35" y="186"/>
                  </a:cubicBezTo>
                  <a:cubicBezTo>
                    <a:pt x="34" y="187"/>
                    <a:pt x="34" y="187"/>
                    <a:pt x="34" y="187"/>
                  </a:cubicBezTo>
                  <a:cubicBezTo>
                    <a:pt x="36" y="188"/>
                    <a:pt x="36" y="188"/>
                    <a:pt x="36" y="188"/>
                  </a:cubicBezTo>
                  <a:cubicBezTo>
                    <a:pt x="34" y="187"/>
                    <a:pt x="34" y="187"/>
                    <a:pt x="34" y="187"/>
                  </a:cubicBezTo>
                  <a:cubicBezTo>
                    <a:pt x="35" y="189"/>
                    <a:pt x="35" y="189"/>
                    <a:pt x="35" y="189"/>
                  </a:cubicBezTo>
                  <a:cubicBezTo>
                    <a:pt x="35" y="189"/>
                    <a:pt x="35" y="189"/>
                    <a:pt x="36" y="188"/>
                  </a:cubicBezTo>
                  <a:cubicBezTo>
                    <a:pt x="34" y="187"/>
                    <a:pt x="34" y="187"/>
                    <a:pt x="34" y="187"/>
                  </a:cubicBezTo>
                  <a:cubicBezTo>
                    <a:pt x="35" y="189"/>
                    <a:pt x="35" y="189"/>
                    <a:pt x="35" y="189"/>
                  </a:cubicBezTo>
                  <a:cubicBezTo>
                    <a:pt x="34" y="187"/>
                    <a:pt x="34" y="187"/>
                    <a:pt x="34" y="187"/>
                  </a:cubicBezTo>
                  <a:cubicBezTo>
                    <a:pt x="34" y="189"/>
                    <a:pt x="34" y="189"/>
                    <a:pt x="34" y="189"/>
                  </a:cubicBezTo>
                  <a:cubicBezTo>
                    <a:pt x="35" y="189"/>
                    <a:pt x="35" y="189"/>
                    <a:pt x="35" y="189"/>
                  </a:cubicBezTo>
                  <a:cubicBezTo>
                    <a:pt x="34" y="187"/>
                    <a:pt x="34" y="187"/>
                    <a:pt x="34" y="187"/>
                  </a:cubicBezTo>
                  <a:cubicBezTo>
                    <a:pt x="34" y="189"/>
                    <a:pt x="34" y="189"/>
                    <a:pt x="34" y="189"/>
                  </a:cubicBezTo>
                  <a:cubicBezTo>
                    <a:pt x="34" y="187"/>
                    <a:pt x="34" y="187"/>
                    <a:pt x="34" y="187"/>
                  </a:cubicBezTo>
                  <a:cubicBezTo>
                    <a:pt x="33" y="189"/>
                    <a:pt x="33" y="189"/>
                    <a:pt x="33" y="189"/>
                  </a:cubicBezTo>
                  <a:cubicBezTo>
                    <a:pt x="33" y="189"/>
                    <a:pt x="33" y="189"/>
                    <a:pt x="34" y="189"/>
                  </a:cubicBezTo>
                  <a:cubicBezTo>
                    <a:pt x="34" y="187"/>
                    <a:pt x="34" y="187"/>
                    <a:pt x="34" y="187"/>
                  </a:cubicBezTo>
                  <a:cubicBezTo>
                    <a:pt x="33" y="189"/>
                    <a:pt x="33" y="189"/>
                    <a:pt x="33" y="189"/>
                  </a:cubicBezTo>
                  <a:cubicBezTo>
                    <a:pt x="34" y="188"/>
                    <a:pt x="34" y="188"/>
                    <a:pt x="34" y="188"/>
                  </a:cubicBezTo>
                  <a:cubicBezTo>
                    <a:pt x="33" y="189"/>
                    <a:pt x="33" y="189"/>
                    <a:pt x="33" y="189"/>
                  </a:cubicBezTo>
                  <a:cubicBezTo>
                    <a:pt x="33" y="189"/>
                    <a:pt x="33" y="189"/>
                    <a:pt x="33" y="189"/>
                  </a:cubicBezTo>
                  <a:cubicBezTo>
                    <a:pt x="34" y="188"/>
                    <a:pt x="34" y="188"/>
                    <a:pt x="34" y="188"/>
                  </a:cubicBezTo>
                  <a:cubicBezTo>
                    <a:pt x="33" y="189"/>
                    <a:pt x="33" y="189"/>
                    <a:pt x="33" y="189"/>
                  </a:cubicBezTo>
                  <a:cubicBezTo>
                    <a:pt x="33" y="189"/>
                    <a:pt x="34" y="190"/>
                    <a:pt x="35" y="190"/>
                  </a:cubicBezTo>
                  <a:cubicBezTo>
                    <a:pt x="43" y="194"/>
                    <a:pt x="70" y="211"/>
                    <a:pt x="96" y="226"/>
                  </a:cubicBezTo>
                  <a:cubicBezTo>
                    <a:pt x="109" y="234"/>
                    <a:pt x="121" y="241"/>
                    <a:pt x="131" y="246"/>
                  </a:cubicBezTo>
                  <a:cubicBezTo>
                    <a:pt x="136" y="249"/>
                    <a:pt x="140" y="251"/>
                    <a:pt x="143" y="253"/>
                  </a:cubicBezTo>
                  <a:cubicBezTo>
                    <a:pt x="145" y="254"/>
                    <a:pt x="146" y="254"/>
                    <a:pt x="147" y="255"/>
                  </a:cubicBezTo>
                  <a:cubicBezTo>
                    <a:pt x="148" y="255"/>
                    <a:pt x="148" y="255"/>
                    <a:pt x="148" y="255"/>
                  </a:cubicBezTo>
                  <a:cubicBezTo>
                    <a:pt x="149" y="256"/>
                    <a:pt x="149" y="256"/>
                    <a:pt x="150" y="256"/>
                  </a:cubicBezTo>
                  <a:cubicBezTo>
                    <a:pt x="151" y="256"/>
                    <a:pt x="151" y="256"/>
                    <a:pt x="151" y="256"/>
                  </a:cubicBezTo>
                  <a:cubicBezTo>
                    <a:pt x="151" y="255"/>
                    <a:pt x="151" y="255"/>
                    <a:pt x="152" y="255"/>
                  </a:cubicBezTo>
                  <a:cubicBezTo>
                    <a:pt x="152" y="254"/>
                    <a:pt x="152" y="254"/>
                    <a:pt x="152" y="254"/>
                  </a:cubicBezTo>
                  <a:cubicBezTo>
                    <a:pt x="152" y="253"/>
                    <a:pt x="152" y="253"/>
                    <a:pt x="152" y="252"/>
                  </a:cubicBezTo>
                  <a:cubicBezTo>
                    <a:pt x="151" y="252"/>
                    <a:pt x="151" y="252"/>
                    <a:pt x="151" y="252"/>
                  </a:cubicBezTo>
                  <a:cubicBezTo>
                    <a:pt x="151" y="251"/>
                    <a:pt x="151" y="251"/>
                    <a:pt x="151" y="251"/>
                  </a:cubicBezTo>
                  <a:cubicBezTo>
                    <a:pt x="148" y="250"/>
                    <a:pt x="140" y="245"/>
                    <a:pt x="129" y="238"/>
                  </a:cubicBezTo>
                  <a:cubicBezTo>
                    <a:pt x="97" y="218"/>
                    <a:pt x="39" y="182"/>
                    <a:pt x="39" y="182"/>
                  </a:cubicBezTo>
                  <a:cubicBezTo>
                    <a:pt x="38" y="183"/>
                    <a:pt x="38" y="183"/>
                    <a:pt x="38" y="183"/>
                  </a:cubicBezTo>
                  <a:cubicBezTo>
                    <a:pt x="37" y="185"/>
                    <a:pt x="37" y="185"/>
                    <a:pt x="37" y="185"/>
                  </a:cubicBezTo>
                  <a:cubicBezTo>
                    <a:pt x="150" y="250"/>
                    <a:pt x="150" y="250"/>
                    <a:pt x="150" y="250"/>
                  </a:cubicBezTo>
                  <a:cubicBezTo>
                    <a:pt x="151" y="250"/>
                    <a:pt x="153" y="250"/>
                    <a:pt x="153" y="249"/>
                  </a:cubicBezTo>
                  <a:cubicBezTo>
                    <a:pt x="153" y="249"/>
                    <a:pt x="153" y="248"/>
                    <a:pt x="153" y="248"/>
                  </a:cubicBezTo>
                  <a:cubicBezTo>
                    <a:pt x="153" y="247"/>
                    <a:pt x="153" y="247"/>
                    <a:pt x="153" y="247"/>
                  </a:cubicBezTo>
                  <a:cubicBezTo>
                    <a:pt x="153" y="246"/>
                    <a:pt x="153" y="246"/>
                    <a:pt x="152" y="245"/>
                  </a:cubicBezTo>
                  <a:cubicBezTo>
                    <a:pt x="151" y="244"/>
                    <a:pt x="148" y="242"/>
                    <a:pt x="144" y="239"/>
                  </a:cubicBezTo>
                  <a:cubicBezTo>
                    <a:pt x="118" y="222"/>
                    <a:pt x="41" y="176"/>
                    <a:pt x="41" y="176"/>
                  </a:cubicBezTo>
                  <a:cubicBezTo>
                    <a:pt x="40" y="178"/>
                    <a:pt x="40" y="178"/>
                    <a:pt x="40" y="178"/>
                  </a:cubicBezTo>
                  <a:cubicBezTo>
                    <a:pt x="41" y="179"/>
                    <a:pt x="41" y="179"/>
                    <a:pt x="41" y="179"/>
                  </a:cubicBezTo>
                  <a:cubicBezTo>
                    <a:pt x="40" y="178"/>
                    <a:pt x="40" y="178"/>
                    <a:pt x="40" y="178"/>
                  </a:cubicBezTo>
                  <a:cubicBezTo>
                    <a:pt x="40" y="180"/>
                    <a:pt x="40" y="180"/>
                    <a:pt x="40" y="180"/>
                  </a:cubicBezTo>
                  <a:cubicBezTo>
                    <a:pt x="41" y="180"/>
                    <a:pt x="41" y="179"/>
                    <a:pt x="41" y="179"/>
                  </a:cubicBezTo>
                  <a:cubicBezTo>
                    <a:pt x="40" y="178"/>
                    <a:pt x="40" y="178"/>
                    <a:pt x="40" y="178"/>
                  </a:cubicBezTo>
                  <a:cubicBezTo>
                    <a:pt x="40" y="180"/>
                    <a:pt x="40" y="180"/>
                    <a:pt x="40" y="180"/>
                  </a:cubicBezTo>
                  <a:cubicBezTo>
                    <a:pt x="40" y="178"/>
                    <a:pt x="40" y="178"/>
                    <a:pt x="40" y="178"/>
                  </a:cubicBezTo>
                  <a:cubicBezTo>
                    <a:pt x="40" y="180"/>
                    <a:pt x="40" y="180"/>
                    <a:pt x="40" y="180"/>
                  </a:cubicBezTo>
                  <a:cubicBezTo>
                    <a:pt x="40" y="180"/>
                    <a:pt x="40" y="180"/>
                    <a:pt x="40" y="180"/>
                  </a:cubicBezTo>
                  <a:cubicBezTo>
                    <a:pt x="40" y="178"/>
                    <a:pt x="40" y="178"/>
                    <a:pt x="40" y="178"/>
                  </a:cubicBezTo>
                  <a:cubicBezTo>
                    <a:pt x="40" y="180"/>
                    <a:pt x="40" y="180"/>
                    <a:pt x="40" y="180"/>
                  </a:cubicBezTo>
                  <a:cubicBezTo>
                    <a:pt x="40" y="178"/>
                    <a:pt x="40" y="178"/>
                    <a:pt x="40" y="178"/>
                  </a:cubicBezTo>
                  <a:cubicBezTo>
                    <a:pt x="39" y="180"/>
                    <a:pt x="39" y="180"/>
                    <a:pt x="39" y="180"/>
                  </a:cubicBezTo>
                  <a:cubicBezTo>
                    <a:pt x="39" y="180"/>
                    <a:pt x="39" y="180"/>
                    <a:pt x="40" y="180"/>
                  </a:cubicBezTo>
                  <a:cubicBezTo>
                    <a:pt x="40" y="178"/>
                    <a:pt x="40" y="178"/>
                    <a:pt x="40" y="178"/>
                  </a:cubicBezTo>
                  <a:cubicBezTo>
                    <a:pt x="39" y="180"/>
                    <a:pt x="39" y="180"/>
                    <a:pt x="39" y="180"/>
                  </a:cubicBezTo>
                  <a:cubicBezTo>
                    <a:pt x="39" y="179"/>
                    <a:pt x="39" y="179"/>
                    <a:pt x="39" y="179"/>
                  </a:cubicBezTo>
                  <a:cubicBezTo>
                    <a:pt x="39" y="180"/>
                    <a:pt x="39" y="180"/>
                    <a:pt x="39" y="180"/>
                  </a:cubicBezTo>
                  <a:cubicBezTo>
                    <a:pt x="39" y="180"/>
                    <a:pt x="39" y="180"/>
                    <a:pt x="39" y="180"/>
                  </a:cubicBezTo>
                  <a:cubicBezTo>
                    <a:pt x="39" y="179"/>
                    <a:pt x="39" y="179"/>
                    <a:pt x="39" y="179"/>
                  </a:cubicBezTo>
                  <a:cubicBezTo>
                    <a:pt x="39" y="180"/>
                    <a:pt x="39" y="180"/>
                    <a:pt x="39" y="180"/>
                  </a:cubicBezTo>
                  <a:cubicBezTo>
                    <a:pt x="39" y="180"/>
                    <a:pt x="40" y="180"/>
                    <a:pt x="41" y="181"/>
                  </a:cubicBezTo>
                  <a:cubicBezTo>
                    <a:pt x="48" y="185"/>
                    <a:pt x="75" y="201"/>
                    <a:pt x="101" y="216"/>
                  </a:cubicBezTo>
                  <a:cubicBezTo>
                    <a:pt x="114" y="223"/>
                    <a:pt x="126" y="231"/>
                    <a:pt x="136" y="236"/>
                  </a:cubicBezTo>
                  <a:cubicBezTo>
                    <a:pt x="141" y="239"/>
                    <a:pt x="145" y="241"/>
                    <a:pt x="148" y="242"/>
                  </a:cubicBezTo>
                  <a:cubicBezTo>
                    <a:pt x="149" y="243"/>
                    <a:pt x="151" y="244"/>
                    <a:pt x="152" y="244"/>
                  </a:cubicBezTo>
                  <a:cubicBezTo>
                    <a:pt x="152" y="244"/>
                    <a:pt x="153" y="245"/>
                    <a:pt x="153" y="245"/>
                  </a:cubicBezTo>
                  <a:cubicBezTo>
                    <a:pt x="153" y="245"/>
                    <a:pt x="154" y="245"/>
                    <a:pt x="154" y="245"/>
                  </a:cubicBezTo>
                  <a:cubicBezTo>
                    <a:pt x="155" y="245"/>
                    <a:pt x="155" y="245"/>
                    <a:pt x="155" y="245"/>
                  </a:cubicBezTo>
                  <a:cubicBezTo>
                    <a:pt x="155" y="245"/>
                    <a:pt x="156" y="244"/>
                    <a:pt x="156" y="244"/>
                  </a:cubicBezTo>
                  <a:cubicBezTo>
                    <a:pt x="156" y="244"/>
                    <a:pt x="156" y="243"/>
                    <a:pt x="156" y="242"/>
                  </a:cubicBezTo>
                  <a:cubicBezTo>
                    <a:pt x="156" y="242"/>
                    <a:pt x="156" y="241"/>
                    <a:pt x="155" y="241"/>
                  </a:cubicBezTo>
                  <a:cubicBezTo>
                    <a:pt x="43" y="171"/>
                    <a:pt x="43" y="171"/>
                    <a:pt x="43" y="171"/>
                  </a:cubicBezTo>
                  <a:cubicBezTo>
                    <a:pt x="42" y="172"/>
                    <a:pt x="42" y="172"/>
                    <a:pt x="42" y="172"/>
                  </a:cubicBezTo>
                  <a:cubicBezTo>
                    <a:pt x="42" y="174"/>
                    <a:pt x="42" y="174"/>
                    <a:pt x="42" y="174"/>
                  </a:cubicBezTo>
                  <a:cubicBezTo>
                    <a:pt x="42" y="172"/>
                    <a:pt x="42" y="172"/>
                    <a:pt x="42" y="172"/>
                  </a:cubicBezTo>
                  <a:cubicBezTo>
                    <a:pt x="41" y="174"/>
                    <a:pt x="41" y="174"/>
                    <a:pt x="41" y="174"/>
                  </a:cubicBezTo>
                  <a:cubicBezTo>
                    <a:pt x="41" y="174"/>
                    <a:pt x="41" y="174"/>
                    <a:pt x="42" y="174"/>
                  </a:cubicBezTo>
                  <a:cubicBezTo>
                    <a:pt x="42" y="172"/>
                    <a:pt x="42" y="172"/>
                    <a:pt x="42" y="172"/>
                  </a:cubicBezTo>
                  <a:cubicBezTo>
                    <a:pt x="41" y="174"/>
                    <a:pt x="41" y="174"/>
                    <a:pt x="41" y="174"/>
                  </a:cubicBezTo>
                  <a:cubicBezTo>
                    <a:pt x="41" y="173"/>
                    <a:pt x="41" y="173"/>
                    <a:pt x="41" y="173"/>
                  </a:cubicBezTo>
                  <a:cubicBezTo>
                    <a:pt x="41" y="174"/>
                    <a:pt x="41" y="174"/>
                    <a:pt x="41" y="174"/>
                  </a:cubicBezTo>
                  <a:cubicBezTo>
                    <a:pt x="41" y="174"/>
                    <a:pt x="41" y="174"/>
                    <a:pt x="41" y="174"/>
                  </a:cubicBezTo>
                  <a:cubicBezTo>
                    <a:pt x="41" y="173"/>
                    <a:pt x="41" y="173"/>
                    <a:pt x="41" y="173"/>
                  </a:cubicBezTo>
                  <a:cubicBezTo>
                    <a:pt x="41" y="174"/>
                    <a:pt x="41" y="174"/>
                    <a:pt x="41" y="174"/>
                  </a:cubicBezTo>
                  <a:cubicBezTo>
                    <a:pt x="41" y="174"/>
                    <a:pt x="41" y="175"/>
                    <a:pt x="42" y="175"/>
                  </a:cubicBezTo>
                  <a:cubicBezTo>
                    <a:pt x="50" y="179"/>
                    <a:pt x="77" y="195"/>
                    <a:pt x="103" y="210"/>
                  </a:cubicBezTo>
                  <a:cubicBezTo>
                    <a:pt x="116" y="217"/>
                    <a:pt x="128" y="225"/>
                    <a:pt x="138" y="230"/>
                  </a:cubicBezTo>
                  <a:cubicBezTo>
                    <a:pt x="143" y="233"/>
                    <a:pt x="147" y="235"/>
                    <a:pt x="151" y="236"/>
                  </a:cubicBezTo>
                  <a:cubicBezTo>
                    <a:pt x="152" y="237"/>
                    <a:pt x="154" y="238"/>
                    <a:pt x="155" y="238"/>
                  </a:cubicBezTo>
                  <a:cubicBezTo>
                    <a:pt x="155" y="238"/>
                    <a:pt x="156" y="239"/>
                    <a:pt x="156" y="239"/>
                  </a:cubicBezTo>
                  <a:cubicBezTo>
                    <a:pt x="157" y="239"/>
                    <a:pt x="157" y="239"/>
                    <a:pt x="158" y="239"/>
                  </a:cubicBezTo>
                  <a:cubicBezTo>
                    <a:pt x="158" y="239"/>
                    <a:pt x="158" y="239"/>
                    <a:pt x="158" y="239"/>
                  </a:cubicBezTo>
                  <a:cubicBezTo>
                    <a:pt x="159" y="239"/>
                    <a:pt x="159" y="239"/>
                    <a:pt x="159" y="238"/>
                  </a:cubicBezTo>
                  <a:cubicBezTo>
                    <a:pt x="160" y="238"/>
                    <a:pt x="160" y="237"/>
                    <a:pt x="160" y="236"/>
                  </a:cubicBezTo>
                  <a:cubicBezTo>
                    <a:pt x="160" y="236"/>
                    <a:pt x="159" y="235"/>
                    <a:pt x="159" y="235"/>
                  </a:cubicBezTo>
                  <a:cubicBezTo>
                    <a:pt x="159" y="235"/>
                    <a:pt x="157" y="234"/>
                    <a:pt x="154" y="232"/>
                  </a:cubicBezTo>
                  <a:cubicBezTo>
                    <a:pt x="143" y="226"/>
                    <a:pt x="117" y="210"/>
                    <a:pt x="93" y="195"/>
                  </a:cubicBezTo>
                  <a:cubicBezTo>
                    <a:pt x="81" y="188"/>
                    <a:pt x="70" y="181"/>
                    <a:pt x="62" y="175"/>
                  </a:cubicBezTo>
                  <a:cubicBezTo>
                    <a:pt x="58" y="173"/>
                    <a:pt x="54" y="170"/>
                    <a:pt x="52" y="169"/>
                  </a:cubicBezTo>
                  <a:cubicBezTo>
                    <a:pt x="51" y="168"/>
                    <a:pt x="50" y="167"/>
                    <a:pt x="49" y="167"/>
                  </a:cubicBezTo>
                  <a:cubicBezTo>
                    <a:pt x="49" y="167"/>
                    <a:pt x="49" y="167"/>
                    <a:pt x="49" y="167"/>
                  </a:cubicBezTo>
                  <a:cubicBezTo>
                    <a:pt x="49" y="167"/>
                    <a:pt x="49" y="167"/>
                    <a:pt x="49" y="167"/>
                  </a:cubicBezTo>
                  <a:cubicBezTo>
                    <a:pt x="48" y="167"/>
                    <a:pt x="48" y="167"/>
                    <a:pt x="48" y="167"/>
                  </a:cubicBezTo>
                  <a:cubicBezTo>
                    <a:pt x="49" y="167"/>
                    <a:pt x="49" y="167"/>
                    <a:pt x="49" y="167"/>
                  </a:cubicBezTo>
                  <a:cubicBezTo>
                    <a:pt x="49" y="167"/>
                    <a:pt x="49" y="167"/>
                    <a:pt x="49" y="167"/>
                  </a:cubicBezTo>
                  <a:cubicBezTo>
                    <a:pt x="48" y="167"/>
                    <a:pt x="48" y="167"/>
                    <a:pt x="48" y="167"/>
                  </a:cubicBezTo>
                  <a:cubicBezTo>
                    <a:pt x="49" y="167"/>
                    <a:pt x="49" y="167"/>
                    <a:pt x="49" y="167"/>
                  </a:cubicBezTo>
                  <a:cubicBezTo>
                    <a:pt x="47" y="168"/>
                    <a:pt x="47" y="168"/>
                    <a:pt x="47" y="168"/>
                  </a:cubicBezTo>
                  <a:cubicBezTo>
                    <a:pt x="49" y="168"/>
                    <a:pt x="49" y="168"/>
                    <a:pt x="49" y="168"/>
                  </a:cubicBezTo>
                  <a:cubicBezTo>
                    <a:pt x="49" y="167"/>
                    <a:pt x="49" y="167"/>
                    <a:pt x="49" y="167"/>
                  </a:cubicBezTo>
                  <a:cubicBezTo>
                    <a:pt x="47" y="168"/>
                    <a:pt x="47" y="168"/>
                    <a:pt x="47" y="168"/>
                  </a:cubicBezTo>
                  <a:cubicBezTo>
                    <a:pt x="49" y="168"/>
                    <a:pt x="49" y="168"/>
                    <a:pt x="49" y="168"/>
                  </a:cubicBezTo>
                  <a:cubicBezTo>
                    <a:pt x="47" y="168"/>
                    <a:pt x="47" y="168"/>
                    <a:pt x="47" y="168"/>
                  </a:cubicBezTo>
                  <a:cubicBezTo>
                    <a:pt x="49" y="169"/>
                    <a:pt x="49" y="169"/>
                    <a:pt x="49" y="169"/>
                  </a:cubicBezTo>
                  <a:cubicBezTo>
                    <a:pt x="49" y="168"/>
                    <a:pt x="49" y="168"/>
                    <a:pt x="49" y="168"/>
                  </a:cubicBezTo>
                  <a:cubicBezTo>
                    <a:pt x="47" y="168"/>
                    <a:pt x="47" y="168"/>
                    <a:pt x="47" y="168"/>
                  </a:cubicBezTo>
                  <a:cubicBezTo>
                    <a:pt x="49" y="169"/>
                    <a:pt x="49" y="169"/>
                    <a:pt x="49" y="169"/>
                  </a:cubicBezTo>
                  <a:cubicBezTo>
                    <a:pt x="47" y="168"/>
                    <a:pt x="47" y="168"/>
                    <a:pt x="47" y="168"/>
                  </a:cubicBezTo>
                  <a:cubicBezTo>
                    <a:pt x="46" y="170"/>
                    <a:pt x="46" y="170"/>
                    <a:pt x="46" y="170"/>
                  </a:cubicBezTo>
                  <a:cubicBezTo>
                    <a:pt x="164" y="233"/>
                    <a:pt x="164" y="233"/>
                    <a:pt x="164" y="233"/>
                  </a:cubicBezTo>
                  <a:cubicBezTo>
                    <a:pt x="165" y="233"/>
                    <a:pt x="166" y="233"/>
                    <a:pt x="167" y="232"/>
                  </a:cubicBezTo>
                  <a:cubicBezTo>
                    <a:pt x="167" y="231"/>
                    <a:pt x="167" y="230"/>
                    <a:pt x="166" y="22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2" y="160"/>
                    <a:pt x="52" y="160"/>
                    <a:pt x="52" y="160"/>
                  </a:cubicBezTo>
                  <a:cubicBezTo>
                    <a:pt x="54" y="161"/>
                    <a:pt x="54" y="161"/>
                    <a:pt x="54" y="161"/>
                  </a:cubicBezTo>
                  <a:cubicBezTo>
                    <a:pt x="52" y="160"/>
                    <a:pt x="52" y="160"/>
                    <a:pt x="52" y="160"/>
                  </a:cubicBezTo>
                  <a:cubicBezTo>
                    <a:pt x="53" y="162"/>
                    <a:pt x="53" y="162"/>
                    <a:pt x="53" y="162"/>
                  </a:cubicBezTo>
                  <a:cubicBezTo>
                    <a:pt x="53" y="162"/>
                    <a:pt x="53" y="162"/>
                    <a:pt x="54" y="161"/>
                  </a:cubicBezTo>
                  <a:cubicBezTo>
                    <a:pt x="52" y="160"/>
                    <a:pt x="52" y="160"/>
                    <a:pt x="52" y="160"/>
                  </a:cubicBezTo>
                  <a:cubicBezTo>
                    <a:pt x="53" y="162"/>
                    <a:pt x="53" y="162"/>
                    <a:pt x="53" y="162"/>
                  </a:cubicBezTo>
                  <a:cubicBezTo>
                    <a:pt x="52" y="160"/>
                    <a:pt x="52" y="160"/>
                    <a:pt x="52" y="160"/>
                  </a:cubicBezTo>
                  <a:cubicBezTo>
                    <a:pt x="52" y="162"/>
                    <a:pt x="52" y="162"/>
                    <a:pt x="52" y="162"/>
                  </a:cubicBezTo>
                  <a:cubicBezTo>
                    <a:pt x="53" y="162"/>
                    <a:pt x="53" y="162"/>
                    <a:pt x="53" y="162"/>
                  </a:cubicBezTo>
                  <a:cubicBezTo>
                    <a:pt x="52" y="160"/>
                    <a:pt x="52" y="160"/>
                    <a:pt x="52" y="160"/>
                  </a:cubicBezTo>
                  <a:cubicBezTo>
                    <a:pt x="52" y="162"/>
                    <a:pt x="52" y="162"/>
                    <a:pt x="52" y="162"/>
                  </a:cubicBezTo>
                  <a:cubicBezTo>
                    <a:pt x="52" y="161"/>
                    <a:pt x="52" y="161"/>
                    <a:pt x="52" y="161"/>
                  </a:cubicBezTo>
                  <a:cubicBezTo>
                    <a:pt x="51" y="162"/>
                    <a:pt x="51" y="162"/>
                    <a:pt x="51" y="162"/>
                  </a:cubicBezTo>
                  <a:cubicBezTo>
                    <a:pt x="52" y="162"/>
                    <a:pt x="52" y="162"/>
                    <a:pt x="52" y="162"/>
                  </a:cubicBezTo>
                  <a:cubicBezTo>
                    <a:pt x="52" y="161"/>
                    <a:pt x="52" y="161"/>
                    <a:pt x="52" y="161"/>
                  </a:cubicBezTo>
                  <a:cubicBezTo>
                    <a:pt x="51" y="162"/>
                    <a:pt x="51" y="162"/>
                    <a:pt x="51" y="162"/>
                  </a:cubicBezTo>
                  <a:cubicBezTo>
                    <a:pt x="51" y="162"/>
                    <a:pt x="51" y="162"/>
                    <a:pt x="51" y="162"/>
                  </a:cubicBezTo>
                  <a:cubicBezTo>
                    <a:pt x="52" y="162"/>
                    <a:pt x="53" y="163"/>
                    <a:pt x="54" y="163"/>
                  </a:cubicBezTo>
                  <a:cubicBezTo>
                    <a:pt x="62" y="168"/>
                    <a:pt x="90" y="184"/>
                    <a:pt x="117" y="198"/>
                  </a:cubicBezTo>
                  <a:cubicBezTo>
                    <a:pt x="130" y="205"/>
                    <a:pt x="142" y="212"/>
                    <a:pt x="152" y="217"/>
                  </a:cubicBezTo>
                  <a:cubicBezTo>
                    <a:pt x="157" y="220"/>
                    <a:pt x="161" y="222"/>
                    <a:pt x="164" y="224"/>
                  </a:cubicBezTo>
                  <a:cubicBezTo>
                    <a:pt x="165" y="224"/>
                    <a:pt x="167" y="225"/>
                    <a:pt x="168" y="225"/>
                  </a:cubicBezTo>
                  <a:cubicBezTo>
                    <a:pt x="168" y="226"/>
                    <a:pt x="168" y="226"/>
                    <a:pt x="169" y="226"/>
                  </a:cubicBezTo>
                  <a:cubicBezTo>
                    <a:pt x="169" y="226"/>
                    <a:pt x="169" y="226"/>
                    <a:pt x="169" y="226"/>
                  </a:cubicBezTo>
                  <a:cubicBezTo>
                    <a:pt x="169" y="226"/>
                    <a:pt x="170" y="226"/>
                    <a:pt x="170" y="226"/>
                  </a:cubicBezTo>
                  <a:cubicBezTo>
                    <a:pt x="171" y="226"/>
                    <a:pt x="171" y="226"/>
                    <a:pt x="171" y="226"/>
                  </a:cubicBezTo>
                  <a:cubicBezTo>
                    <a:pt x="171" y="226"/>
                    <a:pt x="171" y="226"/>
                    <a:pt x="172" y="225"/>
                  </a:cubicBezTo>
                  <a:cubicBezTo>
                    <a:pt x="172" y="225"/>
                    <a:pt x="172" y="224"/>
                    <a:pt x="172" y="224"/>
                  </a:cubicBezTo>
                  <a:cubicBezTo>
                    <a:pt x="172" y="223"/>
                    <a:pt x="172" y="223"/>
                    <a:pt x="171" y="222"/>
                  </a:cubicBezTo>
                  <a:cubicBezTo>
                    <a:pt x="56" y="151"/>
                    <a:pt x="56" y="151"/>
                    <a:pt x="56" y="151"/>
                  </a:cubicBezTo>
                  <a:cubicBezTo>
                    <a:pt x="55" y="152"/>
                    <a:pt x="55" y="152"/>
                    <a:pt x="55" y="152"/>
                  </a:cubicBezTo>
                  <a:cubicBezTo>
                    <a:pt x="54" y="154"/>
                    <a:pt x="54" y="154"/>
                    <a:pt x="54" y="154"/>
                  </a:cubicBezTo>
                  <a:cubicBezTo>
                    <a:pt x="54" y="154"/>
                    <a:pt x="83" y="171"/>
                    <a:pt x="112" y="187"/>
                  </a:cubicBezTo>
                  <a:cubicBezTo>
                    <a:pt x="126" y="196"/>
                    <a:pt x="141" y="204"/>
                    <a:pt x="152" y="210"/>
                  </a:cubicBezTo>
                  <a:cubicBezTo>
                    <a:pt x="158" y="213"/>
                    <a:pt x="163" y="216"/>
                    <a:pt x="166" y="218"/>
                  </a:cubicBezTo>
                  <a:cubicBezTo>
                    <a:pt x="168" y="219"/>
                    <a:pt x="169" y="219"/>
                    <a:pt x="170" y="220"/>
                  </a:cubicBezTo>
                  <a:cubicBezTo>
                    <a:pt x="171" y="220"/>
                    <a:pt x="171" y="220"/>
                    <a:pt x="171" y="220"/>
                  </a:cubicBezTo>
                  <a:cubicBezTo>
                    <a:pt x="172" y="221"/>
                    <a:pt x="172" y="221"/>
                    <a:pt x="172" y="221"/>
                  </a:cubicBezTo>
                  <a:cubicBezTo>
                    <a:pt x="172" y="221"/>
                    <a:pt x="172" y="221"/>
                    <a:pt x="173" y="221"/>
                  </a:cubicBezTo>
                  <a:cubicBezTo>
                    <a:pt x="173" y="221"/>
                    <a:pt x="173" y="221"/>
                    <a:pt x="173" y="221"/>
                  </a:cubicBezTo>
                  <a:cubicBezTo>
                    <a:pt x="174" y="221"/>
                    <a:pt x="174" y="220"/>
                    <a:pt x="175" y="220"/>
                  </a:cubicBezTo>
                  <a:cubicBezTo>
                    <a:pt x="175" y="220"/>
                    <a:pt x="175" y="219"/>
                    <a:pt x="175" y="219"/>
                  </a:cubicBezTo>
                  <a:cubicBezTo>
                    <a:pt x="175" y="218"/>
                    <a:pt x="175" y="218"/>
                    <a:pt x="175" y="218"/>
                  </a:cubicBezTo>
                  <a:cubicBezTo>
                    <a:pt x="174" y="217"/>
                    <a:pt x="174" y="217"/>
                    <a:pt x="174" y="217"/>
                  </a:cubicBezTo>
                  <a:cubicBezTo>
                    <a:pt x="174" y="217"/>
                    <a:pt x="174" y="217"/>
                    <a:pt x="174" y="217"/>
                  </a:cubicBezTo>
                  <a:cubicBezTo>
                    <a:pt x="173" y="217"/>
                    <a:pt x="173" y="217"/>
                    <a:pt x="173" y="217"/>
                  </a:cubicBezTo>
                  <a:cubicBezTo>
                    <a:pt x="169" y="214"/>
                    <a:pt x="141" y="196"/>
                    <a:pt x="113" y="179"/>
                  </a:cubicBezTo>
                  <a:cubicBezTo>
                    <a:pt x="99" y="171"/>
                    <a:pt x="86" y="163"/>
                    <a:pt x="76" y="156"/>
                  </a:cubicBezTo>
                  <a:cubicBezTo>
                    <a:pt x="71" y="153"/>
                    <a:pt x="67" y="151"/>
                    <a:pt x="64" y="149"/>
                  </a:cubicBezTo>
                  <a:cubicBezTo>
                    <a:pt x="63" y="148"/>
                    <a:pt x="62" y="147"/>
                    <a:pt x="61" y="147"/>
                  </a:cubicBezTo>
                  <a:cubicBezTo>
                    <a:pt x="60" y="146"/>
                    <a:pt x="60" y="146"/>
                    <a:pt x="60" y="146"/>
                  </a:cubicBezTo>
                  <a:cubicBezTo>
                    <a:pt x="60" y="146"/>
                    <a:pt x="60" y="146"/>
                    <a:pt x="60" y="146"/>
                  </a:cubicBezTo>
                  <a:cubicBezTo>
                    <a:pt x="60" y="146"/>
                    <a:pt x="60" y="146"/>
                    <a:pt x="60" y="146"/>
                  </a:cubicBezTo>
                  <a:cubicBezTo>
                    <a:pt x="59" y="147"/>
                    <a:pt x="59" y="147"/>
                    <a:pt x="59" y="147"/>
                  </a:cubicBezTo>
                  <a:cubicBezTo>
                    <a:pt x="60" y="146"/>
                    <a:pt x="60" y="146"/>
                    <a:pt x="60" y="146"/>
                  </a:cubicBezTo>
                  <a:cubicBezTo>
                    <a:pt x="60" y="146"/>
                    <a:pt x="60" y="146"/>
                    <a:pt x="60" y="146"/>
                  </a:cubicBezTo>
                  <a:cubicBezTo>
                    <a:pt x="59" y="147"/>
                    <a:pt x="59" y="147"/>
                    <a:pt x="59" y="147"/>
                  </a:cubicBezTo>
                  <a:cubicBezTo>
                    <a:pt x="60" y="146"/>
                    <a:pt x="60" y="146"/>
                    <a:pt x="60" y="146"/>
                  </a:cubicBezTo>
                  <a:cubicBezTo>
                    <a:pt x="59" y="147"/>
                    <a:pt x="59" y="147"/>
                    <a:pt x="59" y="147"/>
                  </a:cubicBezTo>
                  <a:cubicBezTo>
                    <a:pt x="60" y="147"/>
                    <a:pt x="60" y="147"/>
                    <a:pt x="60" y="147"/>
                  </a:cubicBezTo>
                  <a:cubicBezTo>
                    <a:pt x="60" y="146"/>
                    <a:pt x="60" y="146"/>
                    <a:pt x="60" y="146"/>
                  </a:cubicBezTo>
                  <a:cubicBezTo>
                    <a:pt x="59" y="147"/>
                    <a:pt x="59" y="147"/>
                    <a:pt x="59" y="147"/>
                  </a:cubicBezTo>
                  <a:cubicBezTo>
                    <a:pt x="60" y="147"/>
                    <a:pt x="60" y="147"/>
                    <a:pt x="60" y="147"/>
                  </a:cubicBezTo>
                  <a:cubicBezTo>
                    <a:pt x="58" y="147"/>
                    <a:pt x="58" y="147"/>
                    <a:pt x="58" y="147"/>
                  </a:cubicBezTo>
                  <a:cubicBezTo>
                    <a:pt x="60" y="149"/>
                    <a:pt x="60" y="149"/>
                    <a:pt x="60" y="149"/>
                  </a:cubicBezTo>
                  <a:cubicBezTo>
                    <a:pt x="60" y="148"/>
                    <a:pt x="60" y="148"/>
                    <a:pt x="60" y="147"/>
                  </a:cubicBezTo>
                  <a:cubicBezTo>
                    <a:pt x="58" y="147"/>
                    <a:pt x="58" y="147"/>
                    <a:pt x="58" y="147"/>
                  </a:cubicBezTo>
                  <a:cubicBezTo>
                    <a:pt x="60" y="149"/>
                    <a:pt x="60" y="149"/>
                    <a:pt x="60" y="149"/>
                  </a:cubicBezTo>
                  <a:cubicBezTo>
                    <a:pt x="58" y="147"/>
                    <a:pt x="58" y="147"/>
                    <a:pt x="58" y="147"/>
                  </a:cubicBezTo>
                  <a:cubicBezTo>
                    <a:pt x="57" y="149"/>
                    <a:pt x="57" y="149"/>
                    <a:pt x="57" y="149"/>
                  </a:cubicBezTo>
                  <a:cubicBezTo>
                    <a:pt x="57" y="149"/>
                    <a:pt x="86" y="166"/>
                    <a:pt x="115" y="182"/>
                  </a:cubicBezTo>
                  <a:cubicBezTo>
                    <a:pt x="129" y="191"/>
                    <a:pt x="144" y="199"/>
                    <a:pt x="155" y="205"/>
                  </a:cubicBezTo>
                  <a:cubicBezTo>
                    <a:pt x="161" y="208"/>
                    <a:pt x="165" y="211"/>
                    <a:pt x="169" y="213"/>
                  </a:cubicBezTo>
                  <a:cubicBezTo>
                    <a:pt x="171" y="214"/>
                    <a:pt x="172" y="214"/>
                    <a:pt x="173" y="215"/>
                  </a:cubicBezTo>
                  <a:cubicBezTo>
                    <a:pt x="174" y="215"/>
                    <a:pt x="174" y="215"/>
                    <a:pt x="175" y="216"/>
                  </a:cubicBezTo>
                  <a:cubicBezTo>
                    <a:pt x="175" y="216"/>
                    <a:pt x="176" y="216"/>
                    <a:pt x="176" y="216"/>
                  </a:cubicBezTo>
                  <a:cubicBezTo>
                    <a:pt x="177" y="216"/>
                    <a:pt x="177" y="216"/>
                    <a:pt x="177" y="216"/>
                  </a:cubicBezTo>
                  <a:cubicBezTo>
                    <a:pt x="177" y="216"/>
                    <a:pt x="178" y="215"/>
                    <a:pt x="178" y="215"/>
                  </a:cubicBezTo>
                  <a:cubicBezTo>
                    <a:pt x="178" y="214"/>
                    <a:pt x="178" y="214"/>
                    <a:pt x="178" y="213"/>
                  </a:cubicBezTo>
                  <a:cubicBezTo>
                    <a:pt x="178" y="213"/>
                    <a:pt x="178" y="212"/>
                    <a:pt x="177" y="212"/>
                  </a:cubicBezTo>
                  <a:cubicBezTo>
                    <a:pt x="64" y="141"/>
                    <a:pt x="64" y="141"/>
                    <a:pt x="64" y="141"/>
                  </a:cubicBezTo>
                  <a:cubicBezTo>
                    <a:pt x="63" y="143"/>
                    <a:pt x="63" y="143"/>
                    <a:pt x="63" y="143"/>
                  </a:cubicBezTo>
                  <a:cubicBezTo>
                    <a:pt x="65" y="144"/>
                    <a:pt x="65" y="144"/>
                    <a:pt x="65" y="144"/>
                  </a:cubicBezTo>
                  <a:cubicBezTo>
                    <a:pt x="63" y="143"/>
                    <a:pt x="63" y="143"/>
                    <a:pt x="63" y="143"/>
                  </a:cubicBezTo>
                  <a:cubicBezTo>
                    <a:pt x="64" y="145"/>
                    <a:pt x="64" y="145"/>
                    <a:pt x="64" y="145"/>
                  </a:cubicBezTo>
                  <a:cubicBezTo>
                    <a:pt x="64" y="145"/>
                    <a:pt x="64" y="145"/>
                    <a:pt x="65" y="144"/>
                  </a:cubicBezTo>
                  <a:cubicBezTo>
                    <a:pt x="63" y="143"/>
                    <a:pt x="63" y="143"/>
                    <a:pt x="63" y="143"/>
                  </a:cubicBezTo>
                  <a:cubicBezTo>
                    <a:pt x="64" y="145"/>
                    <a:pt x="64" y="145"/>
                    <a:pt x="64" y="145"/>
                  </a:cubicBezTo>
                  <a:cubicBezTo>
                    <a:pt x="63" y="143"/>
                    <a:pt x="63" y="143"/>
                    <a:pt x="63" y="143"/>
                  </a:cubicBezTo>
                  <a:cubicBezTo>
                    <a:pt x="63" y="145"/>
                    <a:pt x="63" y="145"/>
                    <a:pt x="63" y="145"/>
                  </a:cubicBezTo>
                  <a:cubicBezTo>
                    <a:pt x="64" y="145"/>
                    <a:pt x="64" y="145"/>
                    <a:pt x="64" y="145"/>
                  </a:cubicBezTo>
                  <a:cubicBezTo>
                    <a:pt x="63" y="143"/>
                    <a:pt x="63" y="143"/>
                    <a:pt x="63" y="143"/>
                  </a:cubicBezTo>
                  <a:cubicBezTo>
                    <a:pt x="63" y="145"/>
                    <a:pt x="63" y="145"/>
                    <a:pt x="63" y="145"/>
                  </a:cubicBezTo>
                  <a:cubicBezTo>
                    <a:pt x="63" y="144"/>
                    <a:pt x="63" y="144"/>
                    <a:pt x="63" y="144"/>
                  </a:cubicBezTo>
                  <a:cubicBezTo>
                    <a:pt x="63" y="145"/>
                    <a:pt x="63" y="145"/>
                    <a:pt x="63" y="145"/>
                  </a:cubicBezTo>
                  <a:cubicBezTo>
                    <a:pt x="63" y="145"/>
                    <a:pt x="63" y="145"/>
                    <a:pt x="63" y="145"/>
                  </a:cubicBezTo>
                  <a:cubicBezTo>
                    <a:pt x="63" y="144"/>
                    <a:pt x="63" y="144"/>
                    <a:pt x="63" y="144"/>
                  </a:cubicBezTo>
                  <a:cubicBezTo>
                    <a:pt x="63" y="145"/>
                    <a:pt x="63" y="145"/>
                    <a:pt x="63" y="145"/>
                  </a:cubicBezTo>
                  <a:cubicBezTo>
                    <a:pt x="63" y="145"/>
                    <a:pt x="64" y="145"/>
                    <a:pt x="65" y="146"/>
                  </a:cubicBezTo>
                  <a:cubicBezTo>
                    <a:pt x="73" y="150"/>
                    <a:pt x="100" y="167"/>
                    <a:pt x="126" y="182"/>
                  </a:cubicBezTo>
                  <a:cubicBezTo>
                    <a:pt x="139" y="190"/>
                    <a:pt x="152" y="197"/>
                    <a:pt x="162" y="202"/>
                  </a:cubicBezTo>
                  <a:cubicBezTo>
                    <a:pt x="166" y="205"/>
                    <a:pt x="171" y="207"/>
                    <a:pt x="174" y="209"/>
                  </a:cubicBezTo>
                  <a:cubicBezTo>
                    <a:pt x="176" y="210"/>
                    <a:pt x="177" y="210"/>
                    <a:pt x="178" y="211"/>
                  </a:cubicBezTo>
                  <a:cubicBezTo>
                    <a:pt x="179" y="211"/>
                    <a:pt x="179" y="211"/>
                    <a:pt x="180" y="211"/>
                  </a:cubicBezTo>
                  <a:cubicBezTo>
                    <a:pt x="180" y="212"/>
                    <a:pt x="180" y="212"/>
                    <a:pt x="181" y="212"/>
                  </a:cubicBezTo>
                  <a:cubicBezTo>
                    <a:pt x="181" y="212"/>
                    <a:pt x="182" y="212"/>
                    <a:pt x="182" y="211"/>
                  </a:cubicBezTo>
                  <a:cubicBezTo>
                    <a:pt x="182" y="211"/>
                    <a:pt x="183" y="211"/>
                    <a:pt x="183" y="211"/>
                  </a:cubicBezTo>
                  <a:cubicBezTo>
                    <a:pt x="183" y="210"/>
                    <a:pt x="183" y="210"/>
                    <a:pt x="183" y="209"/>
                  </a:cubicBezTo>
                  <a:cubicBezTo>
                    <a:pt x="183" y="208"/>
                    <a:pt x="183" y="208"/>
                    <a:pt x="182" y="208"/>
                  </a:cubicBezTo>
                  <a:cubicBezTo>
                    <a:pt x="182" y="208"/>
                    <a:pt x="181" y="207"/>
                    <a:pt x="177" y="205"/>
                  </a:cubicBezTo>
                  <a:cubicBezTo>
                    <a:pt x="166" y="198"/>
                    <a:pt x="139" y="181"/>
                    <a:pt x="114" y="165"/>
                  </a:cubicBezTo>
                  <a:cubicBezTo>
                    <a:pt x="101" y="157"/>
                    <a:pt x="90" y="150"/>
                    <a:pt x="81" y="145"/>
                  </a:cubicBezTo>
                  <a:cubicBezTo>
                    <a:pt x="77" y="142"/>
                    <a:pt x="73" y="140"/>
                    <a:pt x="71" y="138"/>
                  </a:cubicBezTo>
                  <a:cubicBezTo>
                    <a:pt x="70" y="137"/>
                    <a:pt x="69" y="137"/>
                    <a:pt x="68" y="136"/>
                  </a:cubicBezTo>
                  <a:cubicBezTo>
                    <a:pt x="67" y="136"/>
                    <a:pt x="67" y="136"/>
                    <a:pt x="67" y="136"/>
                  </a:cubicBezTo>
                  <a:cubicBezTo>
                    <a:pt x="67" y="136"/>
                    <a:pt x="67" y="136"/>
                    <a:pt x="67" y="136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7" y="136"/>
                    <a:pt x="67" y="136"/>
                    <a:pt x="67" y="136"/>
                  </a:cubicBezTo>
                  <a:cubicBezTo>
                    <a:pt x="67" y="136"/>
                    <a:pt x="67" y="136"/>
                    <a:pt x="67" y="136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7" y="136"/>
                    <a:pt x="67" y="136"/>
                    <a:pt x="67" y="136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7" y="136"/>
                    <a:pt x="67" y="136"/>
                    <a:pt x="67" y="136"/>
                  </a:cubicBezTo>
                  <a:cubicBezTo>
                    <a:pt x="67" y="136"/>
                    <a:pt x="67" y="136"/>
                    <a:pt x="67" y="136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7" y="136"/>
                    <a:pt x="67" y="136"/>
                    <a:pt x="67" y="136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7" y="136"/>
                    <a:pt x="67" y="136"/>
                    <a:pt x="67" y="136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6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7" y="139"/>
                    <a:pt x="67" y="139"/>
                    <a:pt x="67" y="139"/>
                  </a:cubicBezTo>
                  <a:cubicBezTo>
                    <a:pt x="67" y="139"/>
                    <a:pt x="67" y="139"/>
                    <a:pt x="68" y="138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7" y="139"/>
                    <a:pt x="67" y="139"/>
                    <a:pt x="67" y="139"/>
                  </a:cubicBezTo>
                  <a:cubicBezTo>
                    <a:pt x="66" y="138"/>
                    <a:pt x="66" y="138"/>
                    <a:pt x="66" y="138"/>
                  </a:cubicBezTo>
                  <a:cubicBezTo>
                    <a:pt x="66" y="139"/>
                    <a:pt x="66" y="139"/>
                    <a:pt x="66" y="139"/>
                  </a:cubicBezTo>
                  <a:cubicBezTo>
                    <a:pt x="67" y="139"/>
                    <a:pt x="67" y="139"/>
                    <a:pt x="67" y="139"/>
                  </a:cubicBezTo>
                  <a:cubicBezTo>
                    <a:pt x="66" y="138"/>
                    <a:pt x="66" y="138"/>
                    <a:pt x="66" y="138"/>
                  </a:cubicBezTo>
                  <a:cubicBezTo>
                    <a:pt x="66" y="139"/>
                    <a:pt x="66" y="139"/>
                    <a:pt x="66" y="139"/>
                  </a:cubicBezTo>
                  <a:cubicBezTo>
                    <a:pt x="66" y="139"/>
                    <a:pt x="66" y="139"/>
                    <a:pt x="66" y="139"/>
                  </a:cubicBezTo>
                  <a:cubicBezTo>
                    <a:pt x="66" y="139"/>
                    <a:pt x="66" y="139"/>
                    <a:pt x="66" y="139"/>
                  </a:cubicBezTo>
                  <a:cubicBezTo>
                    <a:pt x="66" y="139"/>
                    <a:pt x="66" y="139"/>
                    <a:pt x="66" y="139"/>
                  </a:cubicBezTo>
                  <a:cubicBezTo>
                    <a:pt x="66" y="139"/>
                    <a:pt x="66" y="139"/>
                    <a:pt x="66" y="139"/>
                  </a:cubicBezTo>
                  <a:cubicBezTo>
                    <a:pt x="66" y="139"/>
                    <a:pt x="66" y="139"/>
                    <a:pt x="66" y="139"/>
                  </a:cubicBezTo>
                  <a:cubicBezTo>
                    <a:pt x="66" y="139"/>
                    <a:pt x="67" y="139"/>
                    <a:pt x="68" y="140"/>
                  </a:cubicBezTo>
                  <a:cubicBezTo>
                    <a:pt x="73" y="142"/>
                    <a:pt x="82" y="147"/>
                    <a:pt x="94" y="153"/>
                  </a:cubicBezTo>
                  <a:cubicBezTo>
                    <a:pt x="111" y="163"/>
                    <a:pt x="133" y="175"/>
                    <a:pt x="151" y="186"/>
                  </a:cubicBezTo>
                  <a:cubicBezTo>
                    <a:pt x="160" y="191"/>
                    <a:pt x="168" y="195"/>
                    <a:pt x="174" y="199"/>
                  </a:cubicBezTo>
                  <a:cubicBezTo>
                    <a:pt x="177" y="200"/>
                    <a:pt x="179" y="201"/>
                    <a:pt x="181" y="202"/>
                  </a:cubicBezTo>
                  <a:cubicBezTo>
                    <a:pt x="182" y="203"/>
                    <a:pt x="182" y="203"/>
                    <a:pt x="183" y="203"/>
                  </a:cubicBezTo>
                  <a:cubicBezTo>
                    <a:pt x="183" y="204"/>
                    <a:pt x="183" y="204"/>
                    <a:pt x="183" y="204"/>
                  </a:cubicBezTo>
                  <a:cubicBezTo>
                    <a:pt x="184" y="204"/>
                    <a:pt x="184" y="204"/>
                    <a:pt x="184" y="204"/>
                  </a:cubicBezTo>
                  <a:cubicBezTo>
                    <a:pt x="184" y="204"/>
                    <a:pt x="184" y="204"/>
                    <a:pt x="184" y="204"/>
                  </a:cubicBezTo>
                  <a:cubicBezTo>
                    <a:pt x="185" y="204"/>
                    <a:pt x="185" y="204"/>
                    <a:pt x="185" y="204"/>
                  </a:cubicBezTo>
                  <a:cubicBezTo>
                    <a:pt x="185" y="204"/>
                    <a:pt x="186" y="204"/>
                    <a:pt x="186" y="203"/>
                  </a:cubicBezTo>
                  <a:cubicBezTo>
                    <a:pt x="186" y="203"/>
                    <a:pt x="186" y="203"/>
                    <a:pt x="186" y="203"/>
                  </a:cubicBezTo>
                  <a:cubicBezTo>
                    <a:pt x="186" y="203"/>
                    <a:pt x="186" y="202"/>
                    <a:pt x="186" y="202"/>
                  </a:cubicBezTo>
                  <a:cubicBezTo>
                    <a:pt x="186" y="201"/>
                    <a:pt x="186" y="201"/>
                    <a:pt x="186" y="201"/>
                  </a:cubicBezTo>
                  <a:cubicBezTo>
                    <a:pt x="186" y="200"/>
                    <a:pt x="185" y="200"/>
                    <a:pt x="185" y="200"/>
                  </a:cubicBezTo>
                  <a:cubicBezTo>
                    <a:pt x="184" y="199"/>
                    <a:pt x="181" y="197"/>
                    <a:pt x="177" y="195"/>
                  </a:cubicBezTo>
                  <a:cubicBezTo>
                    <a:pt x="164" y="186"/>
                    <a:pt x="138" y="172"/>
                    <a:pt x="116" y="158"/>
                  </a:cubicBezTo>
                  <a:cubicBezTo>
                    <a:pt x="104" y="151"/>
                    <a:pt x="94" y="145"/>
                    <a:pt x="86" y="140"/>
                  </a:cubicBezTo>
                  <a:cubicBezTo>
                    <a:pt x="82" y="138"/>
                    <a:pt x="79" y="135"/>
                    <a:pt x="77" y="134"/>
                  </a:cubicBezTo>
                  <a:cubicBezTo>
                    <a:pt x="76" y="133"/>
                    <a:pt x="75" y="132"/>
                    <a:pt x="75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3" y="132"/>
                    <a:pt x="73" y="132"/>
                    <a:pt x="73" y="132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4" y="132"/>
                    <a:pt x="74" y="132"/>
                    <a:pt x="74" y="131"/>
                  </a:cubicBezTo>
                  <a:cubicBezTo>
                    <a:pt x="73" y="132"/>
                    <a:pt x="73" y="132"/>
                    <a:pt x="73" y="132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3" y="132"/>
                    <a:pt x="73" y="132"/>
                    <a:pt x="73" y="132"/>
                  </a:cubicBezTo>
                  <a:cubicBezTo>
                    <a:pt x="74" y="133"/>
                    <a:pt x="74" y="133"/>
                    <a:pt x="74" y="133"/>
                  </a:cubicBezTo>
                  <a:cubicBezTo>
                    <a:pt x="74" y="132"/>
                    <a:pt x="74" y="132"/>
                    <a:pt x="74" y="132"/>
                  </a:cubicBezTo>
                  <a:cubicBezTo>
                    <a:pt x="73" y="132"/>
                    <a:pt x="73" y="132"/>
                    <a:pt x="73" y="132"/>
                  </a:cubicBezTo>
                  <a:cubicBezTo>
                    <a:pt x="74" y="133"/>
                    <a:pt x="74" y="133"/>
                    <a:pt x="74" y="133"/>
                  </a:cubicBezTo>
                  <a:cubicBezTo>
                    <a:pt x="74" y="133"/>
                    <a:pt x="74" y="133"/>
                    <a:pt x="74" y="133"/>
                  </a:cubicBezTo>
                  <a:cubicBezTo>
                    <a:pt x="73" y="132"/>
                    <a:pt x="73" y="132"/>
                    <a:pt x="73" y="132"/>
                  </a:cubicBezTo>
                  <a:cubicBezTo>
                    <a:pt x="73" y="134"/>
                    <a:pt x="73" y="134"/>
                    <a:pt x="73" y="134"/>
                  </a:cubicBezTo>
                  <a:cubicBezTo>
                    <a:pt x="73" y="134"/>
                    <a:pt x="74" y="134"/>
                    <a:pt x="74" y="133"/>
                  </a:cubicBezTo>
                  <a:cubicBezTo>
                    <a:pt x="73" y="132"/>
                    <a:pt x="73" y="132"/>
                    <a:pt x="73" y="132"/>
                  </a:cubicBezTo>
                  <a:cubicBezTo>
                    <a:pt x="73" y="134"/>
                    <a:pt x="73" y="134"/>
                    <a:pt x="73" y="134"/>
                  </a:cubicBezTo>
                  <a:cubicBezTo>
                    <a:pt x="73" y="132"/>
                    <a:pt x="73" y="132"/>
                    <a:pt x="73" y="132"/>
                  </a:cubicBezTo>
                  <a:cubicBezTo>
                    <a:pt x="73" y="134"/>
                    <a:pt x="73" y="134"/>
                    <a:pt x="73" y="134"/>
                  </a:cubicBezTo>
                  <a:cubicBezTo>
                    <a:pt x="73" y="134"/>
                    <a:pt x="73" y="134"/>
                    <a:pt x="73" y="134"/>
                  </a:cubicBezTo>
                  <a:cubicBezTo>
                    <a:pt x="73" y="132"/>
                    <a:pt x="73" y="132"/>
                    <a:pt x="73" y="132"/>
                  </a:cubicBezTo>
                  <a:cubicBezTo>
                    <a:pt x="73" y="134"/>
                    <a:pt x="73" y="134"/>
                    <a:pt x="73" y="134"/>
                  </a:cubicBezTo>
                  <a:cubicBezTo>
                    <a:pt x="73" y="133"/>
                    <a:pt x="73" y="133"/>
                    <a:pt x="73" y="133"/>
                  </a:cubicBezTo>
                  <a:cubicBezTo>
                    <a:pt x="73" y="134"/>
                    <a:pt x="73" y="134"/>
                    <a:pt x="73" y="134"/>
                  </a:cubicBezTo>
                  <a:cubicBezTo>
                    <a:pt x="73" y="134"/>
                    <a:pt x="73" y="134"/>
                    <a:pt x="73" y="134"/>
                  </a:cubicBezTo>
                  <a:cubicBezTo>
                    <a:pt x="73" y="133"/>
                    <a:pt x="73" y="133"/>
                    <a:pt x="73" y="133"/>
                  </a:cubicBezTo>
                  <a:cubicBezTo>
                    <a:pt x="73" y="134"/>
                    <a:pt x="73" y="134"/>
                    <a:pt x="73" y="134"/>
                  </a:cubicBezTo>
                  <a:cubicBezTo>
                    <a:pt x="73" y="134"/>
                    <a:pt x="74" y="134"/>
                    <a:pt x="75" y="135"/>
                  </a:cubicBezTo>
                  <a:cubicBezTo>
                    <a:pt x="79" y="137"/>
                    <a:pt x="89" y="141"/>
                    <a:pt x="100" y="148"/>
                  </a:cubicBezTo>
                  <a:cubicBezTo>
                    <a:pt x="118" y="157"/>
                    <a:pt x="140" y="170"/>
                    <a:pt x="158" y="180"/>
                  </a:cubicBezTo>
                  <a:cubicBezTo>
                    <a:pt x="167" y="185"/>
                    <a:pt x="174" y="189"/>
                    <a:pt x="180" y="193"/>
                  </a:cubicBezTo>
                  <a:cubicBezTo>
                    <a:pt x="186" y="196"/>
                    <a:pt x="189" y="198"/>
                    <a:pt x="189" y="198"/>
                  </a:cubicBezTo>
                  <a:cubicBezTo>
                    <a:pt x="190" y="198"/>
                    <a:pt x="191" y="198"/>
                    <a:pt x="192" y="197"/>
                  </a:cubicBezTo>
                  <a:cubicBezTo>
                    <a:pt x="192" y="196"/>
                    <a:pt x="192" y="196"/>
                    <a:pt x="192" y="196"/>
                  </a:cubicBezTo>
                  <a:cubicBezTo>
                    <a:pt x="192" y="195"/>
                    <a:pt x="192" y="195"/>
                    <a:pt x="192" y="195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0" y="193"/>
                    <a:pt x="188" y="192"/>
                    <a:pt x="185" y="190"/>
                  </a:cubicBezTo>
                  <a:cubicBezTo>
                    <a:pt x="175" y="183"/>
                    <a:pt x="155" y="171"/>
                    <a:pt x="137" y="161"/>
                  </a:cubicBezTo>
                  <a:cubicBezTo>
                    <a:pt x="128" y="156"/>
                    <a:pt x="120" y="151"/>
                    <a:pt x="114" y="147"/>
                  </a:cubicBezTo>
                  <a:cubicBezTo>
                    <a:pt x="111" y="145"/>
                    <a:pt x="108" y="143"/>
                    <a:pt x="107" y="142"/>
                  </a:cubicBezTo>
                  <a:cubicBezTo>
                    <a:pt x="106" y="142"/>
                    <a:pt x="105" y="141"/>
                    <a:pt x="105" y="141"/>
                  </a:cubicBezTo>
                  <a:cubicBezTo>
                    <a:pt x="105" y="141"/>
                    <a:pt x="105" y="141"/>
                    <a:pt x="105" y="141"/>
                  </a:cubicBezTo>
                  <a:cubicBezTo>
                    <a:pt x="104" y="141"/>
                    <a:pt x="104" y="141"/>
                    <a:pt x="104" y="141"/>
                  </a:cubicBezTo>
                  <a:cubicBezTo>
                    <a:pt x="105" y="141"/>
                    <a:pt x="105" y="141"/>
                    <a:pt x="105" y="141"/>
                  </a:cubicBezTo>
                  <a:cubicBezTo>
                    <a:pt x="105" y="141"/>
                    <a:pt x="105" y="141"/>
                    <a:pt x="105" y="141"/>
                  </a:cubicBezTo>
                  <a:cubicBezTo>
                    <a:pt x="104" y="141"/>
                    <a:pt x="104" y="141"/>
                    <a:pt x="104" y="141"/>
                  </a:cubicBezTo>
                  <a:cubicBezTo>
                    <a:pt x="105" y="141"/>
                    <a:pt x="105" y="141"/>
                    <a:pt x="105" y="141"/>
                  </a:cubicBezTo>
                  <a:cubicBezTo>
                    <a:pt x="103" y="142"/>
                    <a:pt x="103" y="142"/>
                    <a:pt x="103" y="142"/>
                  </a:cubicBezTo>
                  <a:cubicBezTo>
                    <a:pt x="105" y="142"/>
                    <a:pt x="105" y="142"/>
                    <a:pt x="105" y="142"/>
                  </a:cubicBezTo>
                  <a:cubicBezTo>
                    <a:pt x="105" y="141"/>
                    <a:pt x="105" y="141"/>
                    <a:pt x="105" y="141"/>
                  </a:cubicBezTo>
                  <a:cubicBezTo>
                    <a:pt x="103" y="142"/>
                    <a:pt x="103" y="142"/>
                    <a:pt x="103" y="142"/>
                  </a:cubicBezTo>
                  <a:cubicBezTo>
                    <a:pt x="105" y="142"/>
                    <a:pt x="105" y="142"/>
                    <a:pt x="105" y="142"/>
                  </a:cubicBezTo>
                  <a:cubicBezTo>
                    <a:pt x="103" y="142"/>
                    <a:pt x="103" y="142"/>
                    <a:pt x="103" y="142"/>
                  </a:cubicBezTo>
                  <a:cubicBezTo>
                    <a:pt x="105" y="143"/>
                    <a:pt x="105" y="143"/>
                    <a:pt x="105" y="143"/>
                  </a:cubicBezTo>
                  <a:cubicBezTo>
                    <a:pt x="105" y="142"/>
                    <a:pt x="105" y="142"/>
                    <a:pt x="105" y="142"/>
                  </a:cubicBezTo>
                  <a:cubicBezTo>
                    <a:pt x="103" y="142"/>
                    <a:pt x="103" y="142"/>
                    <a:pt x="103" y="142"/>
                  </a:cubicBezTo>
                  <a:cubicBezTo>
                    <a:pt x="105" y="143"/>
                    <a:pt x="105" y="143"/>
                    <a:pt x="105" y="143"/>
                  </a:cubicBezTo>
                  <a:cubicBezTo>
                    <a:pt x="105" y="143"/>
                    <a:pt x="105" y="143"/>
                    <a:pt x="105" y="143"/>
                  </a:cubicBezTo>
                  <a:cubicBezTo>
                    <a:pt x="103" y="142"/>
                    <a:pt x="103" y="142"/>
                    <a:pt x="103" y="142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3"/>
                    <a:pt x="104" y="143"/>
                    <a:pt x="105" y="143"/>
                  </a:cubicBezTo>
                  <a:cubicBezTo>
                    <a:pt x="103" y="142"/>
                    <a:pt x="103" y="142"/>
                    <a:pt x="103" y="142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3" y="142"/>
                    <a:pt x="103" y="142"/>
                    <a:pt x="103" y="142"/>
                  </a:cubicBezTo>
                  <a:cubicBezTo>
                    <a:pt x="103" y="144"/>
                    <a:pt x="103" y="144"/>
                    <a:pt x="103" y="144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3" y="142"/>
                    <a:pt x="103" y="142"/>
                    <a:pt x="103" y="142"/>
                  </a:cubicBezTo>
                  <a:cubicBezTo>
                    <a:pt x="103" y="144"/>
                    <a:pt x="103" y="144"/>
                    <a:pt x="103" y="144"/>
                  </a:cubicBezTo>
                  <a:cubicBezTo>
                    <a:pt x="103" y="143"/>
                    <a:pt x="103" y="143"/>
                    <a:pt x="103" y="143"/>
                  </a:cubicBezTo>
                  <a:cubicBezTo>
                    <a:pt x="103" y="144"/>
                    <a:pt x="103" y="144"/>
                    <a:pt x="103" y="144"/>
                  </a:cubicBezTo>
                  <a:cubicBezTo>
                    <a:pt x="103" y="144"/>
                    <a:pt x="103" y="144"/>
                    <a:pt x="103" y="144"/>
                  </a:cubicBezTo>
                  <a:cubicBezTo>
                    <a:pt x="103" y="143"/>
                    <a:pt x="103" y="143"/>
                    <a:pt x="103" y="143"/>
                  </a:cubicBezTo>
                  <a:cubicBezTo>
                    <a:pt x="103" y="144"/>
                    <a:pt x="103" y="144"/>
                    <a:pt x="103" y="144"/>
                  </a:cubicBezTo>
                  <a:cubicBezTo>
                    <a:pt x="103" y="144"/>
                    <a:pt x="104" y="144"/>
                    <a:pt x="105" y="144"/>
                  </a:cubicBezTo>
                  <a:cubicBezTo>
                    <a:pt x="108" y="146"/>
                    <a:pt x="116" y="150"/>
                    <a:pt x="125" y="155"/>
                  </a:cubicBezTo>
                  <a:cubicBezTo>
                    <a:pt x="138" y="162"/>
                    <a:pt x="156" y="172"/>
                    <a:pt x="170" y="180"/>
                  </a:cubicBezTo>
                  <a:cubicBezTo>
                    <a:pt x="177" y="184"/>
                    <a:pt x="183" y="187"/>
                    <a:pt x="187" y="190"/>
                  </a:cubicBezTo>
                  <a:cubicBezTo>
                    <a:pt x="192" y="192"/>
                    <a:pt x="194" y="194"/>
                    <a:pt x="194" y="194"/>
                  </a:cubicBezTo>
                  <a:cubicBezTo>
                    <a:pt x="195" y="195"/>
                    <a:pt x="196" y="194"/>
                    <a:pt x="197" y="193"/>
                  </a:cubicBezTo>
                  <a:cubicBezTo>
                    <a:pt x="197" y="192"/>
                    <a:pt x="197" y="191"/>
                    <a:pt x="196" y="191"/>
                  </a:cubicBezTo>
                  <a:cubicBezTo>
                    <a:pt x="196" y="191"/>
                    <a:pt x="191" y="187"/>
                    <a:pt x="183" y="183"/>
                  </a:cubicBezTo>
                  <a:cubicBezTo>
                    <a:pt x="172" y="176"/>
                    <a:pt x="154" y="165"/>
                    <a:pt x="140" y="156"/>
                  </a:cubicBezTo>
                  <a:cubicBezTo>
                    <a:pt x="133" y="152"/>
                    <a:pt x="126" y="148"/>
                    <a:pt x="122" y="145"/>
                  </a:cubicBezTo>
                  <a:cubicBezTo>
                    <a:pt x="119" y="143"/>
                    <a:pt x="117" y="142"/>
                    <a:pt x="116" y="141"/>
                  </a:cubicBezTo>
                  <a:cubicBezTo>
                    <a:pt x="115" y="140"/>
                    <a:pt x="115" y="140"/>
                    <a:pt x="115" y="140"/>
                  </a:cubicBezTo>
                  <a:cubicBezTo>
                    <a:pt x="115" y="140"/>
                    <a:pt x="115" y="140"/>
                    <a:pt x="115" y="140"/>
                  </a:cubicBezTo>
                  <a:cubicBezTo>
                    <a:pt x="114" y="140"/>
                    <a:pt x="114" y="140"/>
                    <a:pt x="114" y="140"/>
                  </a:cubicBezTo>
                  <a:cubicBezTo>
                    <a:pt x="115" y="140"/>
                    <a:pt x="115" y="140"/>
                    <a:pt x="115" y="140"/>
                  </a:cubicBezTo>
                  <a:cubicBezTo>
                    <a:pt x="115" y="140"/>
                    <a:pt x="115" y="140"/>
                    <a:pt x="115" y="140"/>
                  </a:cubicBezTo>
                  <a:cubicBezTo>
                    <a:pt x="114" y="140"/>
                    <a:pt x="114" y="140"/>
                    <a:pt x="114" y="140"/>
                  </a:cubicBezTo>
                  <a:cubicBezTo>
                    <a:pt x="115" y="140"/>
                    <a:pt x="115" y="140"/>
                    <a:pt x="115" y="140"/>
                  </a:cubicBezTo>
                  <a:cubicBezTo>
                    <a:pt x="113" y="141"/>
                    <a:pt x="113" y="141"/>
                    <a:pt x="113" y="141"/>
                  </a:cubicBezTo>
                  <a:cubicBezTo>
                    <a:pt x="115" y="141"/>
                    <a:pt x="115" y="141"/>
                    <a:pt x="115" y="141"/>
                  </a:cubicBezTo>
                  <a:cubicBezTo>
                    <a:pt x="115" y="140"/>
                    <a:pt x="115" y="140"/>
                    <a:pt x="115" y="140"/>
                  </a:cubicBezTo>
                  <a:cubicBezTo>
                    <a:pt x="113" y="141"/>
                    <a:pt x="113" y="141"/>
                    <a:pt x="113" y="141"/>
                  </a:cubicBezTo>
                  <a:cubicBezTo>
                    <a:pt x="115" y="141"/>
                    <a:pt x="115" y="141"/>
                    <a:pt x="115" y="141"/>
                  </a:cubicBezTo>
                  <a:cubicBezTo>
                    <a:pt x="113" y="141"/>
                    <a:pt x="113" y="141"/>
                    <a:pt x="113" y="141"/>
                  </a:cubicBezTo>
                  <a:cubicBezTo>
                    <a:pt x="115" y="142"/>
                    <a:pt x="115" y="142"/>
                    <a:pt x="115" y="142"/>
                  </a:cubicBezTo>
                  <a:cubicBezTo>
                    <a:pt x="115" y="142"/>
                    <a:pt x="115" y="141"/>
                    <a:pt x="115" y="141"/>
                  </a:cubicBezTo>
                  <a:cubicBezTo>
                    <a:pt x="113" y="141"/>
                    <a:pt x="113" y="141"/>
                    <a:pt x="113" y="141"/>
                  </a:cubicBezTo>
                  <a:cubicBezTo>
                    <a:pt x="115" y="142"/>
                    <a:pt x="115" y="142"/>
                    <a:pt x="115" y="142"/>
                  </a:cubicBezTo>
                  <a:cubicBezTo>
                    <a:pt x="115" y="142"/>
                    <a:pt x="115" y="142"/>
                    <a:pt x="115" y="142"/>
                  </a:cubicBezTo>
                  <a:cubicBezTo>
                    <a:pt x="113" y="141"/>
                    <a:pt x="113" y="141"/>
                    <a:pt x="113" y="141"/>
                  </a:cubicBezTo>
                  <a:cubicBezTo>
                    <a:pt x="114" y="143"/>
                    <a:pt x="114" y="143"/>
                    <a:pt x="114" y="143"/>
                  </a:cubicBezTo>
                  <a:cubicBezTo>
                    <a:pt x="114" y="143"/>
                    <a:pt x="114" y="142"/>
                    <a:pt x="115" y="142"/>
                  </a:cubicBezTo>
                  <a:cubicBezTo>
                    <a:pt x="113" y="141"/>
                    <a:pt x="113" y="141"/>
                    <a:pt x="113" y="141"/>
                  </a:cubicBezTo>
                  <a:cubicBezTo>
                    <a:pt x="114" y="143"/>
                    <a:pt x="114" y="143"/>
                    <a:pt x="114" y="143"/>
                  </a:cubicBezTo>
                  <a:cubicBezTo>
                    <a:pt x="113" y="141"/>
                    <a:pt x="113" y="141"/>
                    <a:pt x="113" y="141"/>
                  </a:cubicBezTo>
                  <a:cubicBezTo>
                    <a:pt x="113" y="143"/>
                    <a:pt x="113" y="143"/>
                    <a:pt x="113" y="143"/>
                  </a:cubicBezTo>
                  <a:cubicBezTo>
                    <a:pt x="114" y="143"/>
                    <a:pt x="114" y="143"/>
                    <a:pt x="114" y="143"/>
                  </a:cubicBezTo>
                  <a:cubicBezTo>
                    <a:pt x="113" y="141"/>
                    <a:pt x="113" y="141"/>
                    <a:pt x="113" y="141"/>
                  </a:cubicBezTo>
                  <a:cubicBezTo>
                    <a:pt x="113" y="143"/>
                    <a:pt x="113" y="143"/>
                    <a:pt x="113" y="143"/>
                  </a:cubicBezTo>
                  <a:cubicBezTo>
                    <a:pt x="113" y="141"/>
                    <a:pt x="113" y="141"/>
                    <a:pt x="113" y="141"/>
                  </a:cubicBezTo>
                  <a:cubicBezTo>
                    <a:pt x="113" y="143"/>
                    <a:pt x="113" y="143"/>
                    <a:pt x="113" y="143"/>
                  </a:cubicBezTo>
                  <a:cubicBezTo>
                    <a:pt x="113" y="143"/>
                    <a:pt x="113" y="143"/>
                    <a:pt x="113" y="143"/>
                  </a:cubicBezTo>
                  <a:cubicBezTo>
                    <a:pt x="113" y="141"/>
                    <a:pt x="113" y="141"/>
                    <a:pt x="113" y="141"/>
                  </a:cubicBezTo>
                  <a:cubicBezTo>
                    <a:pt x="113" y="143"/>
                    <a:pt x="113" y="143"/>
                    <a:pt x="113" y="143"/>
                  </a:cubicBezTo>
                  <a:cubicBezTo>
                    <a:pt x="113" y="143"/>
                    <a:pt x="113" y="143"/>
                    <a:pt x="114" y="143"/>
                  </a:cubicBezTo>
                  <a:cubicBezTo>
                    <a:pt x="120" y="146"/>
                    <a:pt x="141" y="158"/>
                    <a:pt x="161" y="169"/>
                  </a:cubicBezTo>
                  <a:cubicBezTo>
                    <a:pt x="171" y="174"/>
                    <a:pt x="180" y="179"/>
                    <a:pt x="187" y="183"/>
                  </a:cubicBezTo>
                  <a:cubicBezTo>
                    <a:pt x="194" y="187"/>
                    <a:pt x="198" y="189"/>
                    <a:pt x="198" y="189"/>
                  </a:cubicBezTo>
                  <a:cubicBezTo>
                    <a:pt x="199" y="190"/>
                    <a:pt x="200" y="190"/>
                    <a:pt x="201" y="189"/>
                  </a:cubicBezTo>
                  <a:cubicBezTo>
                    <a:pt x="202" y="188"/>
                    <a:pt x="201" y="186"/>
                    <a:pt x="200" y="186"/>
                  </a:cubicBezTo>
                  <a:cubicBezTo>
                    <a:pt x="118" y="134"/>
                    <a:pt x="118" y="134"/>
                    <a:pt x="118" y="134"/>
                  </a:cubicBezTo>
                  <a:cubicBezTo>
                    <a:pt x="117" y="136"/>
                    <a:pt x="117" y="136"/>
                    <a:pt x="117" y="136"/>
                  </a:cubicBezTo>
                  <a:cubicBezTo>
                    <a:pt x="118" y="137"/>
                    <a:pt x="118" y="137"/>
                    <a:pt x="118" y="137"/>
                  </a:cubicBezTo>
                  <a:cubicBezTo>
                    <a:pt x="117" y="136"/>
                    <a:pt x="117" y="136"/>
                    <a:pt x="117" y="136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7" y="138"/>
                    <a:pt x="118" y="138"/>
                    <a:pt x="118" y="137"/>
                  </a:cubicBezTo>
                  <a:cubicBezTo>
                    <a:pt x="117" y="136"/>
                    <a:pt x="117" y="136"/>
                    <a:pt x="117" y="136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7" y="136"/>
                    <a:pt x="117" y="136"/>
                    <a:pt x="117" y="136"/>
                  </a:cubicBezTo>
                  <a:cubicBezTo>
                    <a:pt x="116" y="138"/>
                    <a:pt x="116" y="138"/>
                    <a:pt x="116" y="138"/>
                  </a:cubicBezTo>
                  <a:cubicBezTo>
                    <a:pt x="116" y="138"/>
                    <a:pt x="116" y="138"/>
                    <a:pt x="117" y="138"/>
                  </a:cubicBezTo>
                  <a:cubicBezTo>
                    <a:pt x="117" y="136"/>
                    <a:pt x="117" y="136"/>
                    <a:pt x="117" y="136"/>
                  </a:cubicBezTo>
                  <a:cubicBezTo>
                    <a:pt x="116" y="138"/>
                    <a:pt x="116" y="138"/>
                    <a:pt x="116" y="138"/>
                  </a:cubicBezTo>
                  <a:cubicBezTo>
                    <a:pt x="116" y="137"/>
                    <a:pt x="116" y="137"/>
                    <a:pt x="116" y="137"/>
                  </a:cubicBezTo>
                  <a:cubicBezTo>
                    <a:pt x="116" y="138"/>
                    <a:pt x="116" y="138"/>
                    <a:pt x="116" y="138"/>
                  </a:cubicBezTo>
                  <a:cubicBezTo>
                    <a:pt x="116" y="138"/>
                    <a:pt x="116" y="138"/>
                    <a:pt x="116" y="138"/>
                  </a:cubicBezTo>
                  <a:cubicBezTo>
                    <a:pt x="116" y="137"/>
                    <a:pt x="116" y="137"/>
                    <a:pt x="116" y="137"/>
                  </a:cubicBezTo>
                  <a:cubicBezTo>
                    <a:pt x="116" y="138"/>
                    <a:pt x="116" y="138"/>
                    <a:pt x="116" y="138"/>
                  </a:cubicBezTo>
                  <a:cubicBezTo>
                    <a:pt x="116" y="138"/>
                    <a:pt x="117" y="138"/>
                    <a:pt x="117" y="139"/>
                  </a:cubicBezTo>
                  <a:cubicBezTo>
                    <a:pt x="123" y="142"/>
                    <a:pt x="144" y="154"/>
                    <a:pt x="164" y="165"/>
                  </a:cubicBezTo>
                  <a:cubicBezTo>
                    <a:pt x="174" y="171"/>
                    <a:pt x="183" y="176"/>
                    <a:pt x="191" y="180"/>
                  </a:cubicBezTo>
                  <a:cubicBezTo>
                    <a:pt x="195" y="182"/>
                    <a:pt x="198" y="184"/>
                    <a:pt x="200" y="185"/>
                  </a:cubicBezTo>
                  <a:cubicBezTo>
                    <a:pt x="202" y="186"/>
                    <a:pt x="203" y="186"/>
                    <a:pt x="204" y="187"/>
                  </a:cubicBezTo>
                  <a:cubicBezTo>
                    <a:pt x="205" y="187"/>
                    <a:pt x="205" y="187"/>
                    <a:pt x="206" y="187"/>
                  </a:cubicBezTo>
                  <a:cubicBezTo>
                    <a:pt x="206" y="187"/>
                    <a:pt x="207" y="187"/>
                    <a:pt x="207" y="187"/>
                  </a:cubicBezTo>
                  <a:cubicBezTo>
                    <a:pt x="207" y="187"/>
                    <a:pt x="208" y="187"/>
                    <a:pt x="208" y="186"/>
                  </a:cubicBezTo>
                  <a:cubicBezTo>
                    <a:pt x="208" y="186"/>
                    <a:pt x="209" y="185"/>
                    <a:pt x="209" y="185"/>
                  </a:cubicBezTo>
                  <a:cubicBezTo>
                    <a:pt x="208" y="184"/>
                    <a:pt x="208" y="184"/>
                    <a:pt x="208" y="184"/>
                  </a:cubicBezTo>
                  <a:cubicBezTo>
                    <a:pt x="208" y="183"/>
                    <a:pt x="208" y="183"/>
                    <a:pt x="208" y="183"/>
                  </a:cubicBezTo>
                  <a:cubicBezTo>
                    <a:pt x="207" y="183"/>
                    <a:pt x="207" y="183"/>
                    <a:pt x="207" y="183"/>
                  </a:cubicBezTo>
                  <a:cubicBezTo>
                    <a:pt x="205" y="182"/>
                    <a:pt x="199" y="178"/>
                    <a:pt x="191" y="173"/>
                  </a:cubicBezTo>
                  <a:cubicBezTo>
                    <a:pt x="179" y="166"/>
                    <a:pt x="162" y="156"/>
                    <a:pt x="148" y="147"/>
                  </a:cubicBezTo>
                  <a:cubicBezTo>
                    <a:pt x="141" y="143"/>
                    <a:pt x="134" y="139"/>
                    <a:pt x="130" y="136"/>
                  </a:cubicBezTo>
                  <a:cubicBezTo>
                    <a:pt x="128" y="134"/>
                    <a:pt x="126" y="133"/>
                    <a:pt x="125" y="132"/>
                  </a:cubicBezTo>
                  <a:cubicBezTo>
                    <a:pt x="124" y="132"/>
                    <a:pt x="124" y="131"/>
                    <a:pt x="124" y="131"/>
                  </a:cubicBezTo>
                  <a:cubicBezTo>
                    <a:pt x="123" y="131"/>
                    <a:pt x="123" y="131"/>
                    <a:pt x="123" y="131"/>
                  </a:cubicBezTo>
                  <a:cubicBezTo>
                    <a:pt x="123" y="131"/>
                    <a:pt x="123" y="131"/>
                    <a:pt x="123" y="131"/>
                  </a:cubicBezTo>
                  <a:cubicBezTo>
                    <a:pt x="123" y="132"/>
                    <a:pt x="123" y="132"/>
                    <a:pt x="123" y="132"/>
                  </a:cubicBezTo>
                  <a:cubicBezTo>
                    <a:pt x="123" y="131"/>
                    <a:pt x="123" y="131"/>
                    <a:pt x="123" y="131"/>
                  </a:cubicBezTo>
                  <a:cubicBezTo>
                    <a:pt x="123" y="131"/>
                    <a:pt x="123" y="131"/>
                    <a:pt x="123" y="131"/>
                  </a:cubicBezTo>
                  <a:cubicBezTo>
                    <a:pt x="123" y="132"/>
                    <a:pt x="123" y="132"/>
                    <a:pt x="123" y="132"/>
                  </a:cubicBezTo>
                  <a:cubicBezTo>
                    <a:pt x="123" y="131"/>
                    <a:pt x="123" y="131"/>
                    <a:pt x="123" y="131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24" y="132"/>
                    <a:pt x="124" y="132"/>
                    <a:pt x="124" y="132"/>
                  </a:cubicBezTo>
                  <a:cubicBezTo>
                    <a:pt x="124" y="132"/>
                    <a:pt x="124" y="131"/>
                    <a:pt x="123" y="131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24" y="132"/>
                    <a:pt x="124" y="132"/>
                    <a:pt x="124" y="132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23" y="133"/>
                    <a:pt x="123" y="133"/>
                    <a:pt x="123" y="133"/>
                  </a:cubicBezTo>
                  <a:cubicBezTo>
                    <a:pt x="124" y="133"/>
                    <a:pt x="124" y="132"/>
                    <a:pt x="124" y="132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23" y="133"/>
                    <a:pt x="123" y="133"/>
                    <a:pt x="123" y="133"/>
                  </a:cubicBezTo>
                  <a:cubicBezTo>
                    <a:pt x="123" y="133"/>
                    <a:pt x="123" y="133"/>
                    <a:pt x="123" y="133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23" y="134"/>
                    <a:pt x="123" y="134"/>
                    <a:pt x="123" y="133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21" y="134"/>
                    <a:pt x="121" y="134"/>
                    <a:pt x="121" y="134"/>
                  </a:cubicBezTo>
                  <a:cubicBezTo>
                    <a:pt x="121" y="134"/>
                    <a:pt x="121" y="134"/>
                    <a:pt x="122" y="134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21" y="134"/>
                    <a:pt x="121" y="134"/>
                    <a:pt x="121" y="134"/>
                  </a:cubicBezTo>
                  <a:cubicBezTo>
                    <a:pt x="121" y="133"/>
                    <a:pt x="121" y="133"/>
                    <a:pt x="121" y="133"/>
                  </a:cubicBezTo>
                  <a:cubicBezTo>
                    <a:pt x="121" y="134"/>
                    <a:pt x="121" y="134"/>
                    <a:pt x="121" y="134"/>
                  </a:cubicBezTo>
                  <a:cubicBezTo>
                    <a:pt x="121" y="134"/>
                    <a:pt x="121" y="134"/>
                    <a:pt x="121" y="134"/>
                  </a:cubicBezTo>
                  <a:cubicBezTo>
                    <a:pt x="121" y="133"/>
                    <a:pt x="121" y="133"/>
                    <a:pt x="121" y="133"/>
                  </a:cubicBezTo>
                  <a:cubicBezTo>
                    <a:pt x="121" y="134"/>
                    <a:pt x="121" y="134"/>
                    <a:pt x="121" y="134"/>
                  </a:cubicBezTo>
                  <a:cubicBezTo>
                    <a:pt x="121" y="134"/>
                    <a:pt x="122" y="134"/>
                    <a:pt x="123" y="135"/>
                  </a:cubicBezTo>
                  <a:cubicBezTo>
                    <a:pt x="129" y="138"/>
                    <a:pt x="151" y="150"/>
                    <a:pt x="171" y="161"/>
                  </a:cubicBezTo>
                  <a:cubicBezTo>
                    <a:pt x="182" y="167"/>
                    <a:pt x="192" y="172"/>
                    <a:pt x="199" y="176"/>
                  </a:cubicBezTo>
                  <a:cubicBezTo>
                    <a:pt x="203" y="178"/>
                    <a:pt x="206" y="180"/>
                    <a:pt x="208" y="181"/>
                  </a:cubicBezTo>
                  <a:cubicBezTo>
                    <a:pt x="209" y="182"/>
                    <a:pt x="210" y="182"/>
                    <a:pt x="210" y="182"/>
                  </a:cubicBezTo>
                  <a:cubicBezTo>
                    <a:pt x="211" y="183"/>
                    <a:pt x="211" y="183"/>
                    <a:pt x="211" y="183"/>
                  </a:cubicBezTo>
                  <a:cubicBezTo>
                    <a:pt x="211" y="183"/>
                    <a:pt x="211" y="183"/>
                    <a:pt x="211" y="183"/>
                  </a:cubicBezTo>
                  <a:cubicBezTo>
                    <a:pt x="211" y="183"/>
                    <a:pt x="211" y="183"/>
                    <a:pt x="211" y="183"/>
                  </a:cubicBezTo>
                  <a:cubicBezTo>
                    <a:pt x="211" y="183"/>
                    <a:pt x="211" y="183"/>
                    <a:pt x="211" y="183"/>
                  </a:cubicBezTo>
                  <a:cubicBezTo>
                    <a:pt x="211" y="183"/>
                    <a:pt x="211" y="183"/>
                    <a:pt x="211" y="183"/>
                  </a:cubicBezTo>
                  <a:cubicBezTo>
                    <a:pt x="211" y="183"/>
                    <a:pt x="211" y="183"/>
                    <a:pt x="211" y="183"/>
                  </a:cubicBezTo>
                  <a:cubicBezTo>
                    <a:pt x="212" y="183"/>
                    <a:pt x="212" y="183"/>
                    <a:pt x="212" y="183"/>
                  </a:cubicBezTo>
                  <a:cubicBezTo>
                    <a:pt x="213" y="183"/>
                    <a:pt x="213" y="183"/>
                    <a:pt x="214" y="182"/>
                  </a:cubicBezTo>
                  <a:cubicBezTo>
                    <a:pt x="214" y="182"/>
                    <a:pt x="214" y="181"/>
                    <a:pt x="214" y="181"/>
                  </a:cubicBezTo>
                  <a:cubicBezTo>
                    <a:pt x="214" y="180"/>
                    <a:pt x="214" y="180"/>
                    <a:pt x="214" y="180"/>
                  </a:cubicBezTo>
                  <a:cubicBezTo>
                    <a:pt x="213" y="179"/>
                    <a:pt x="213" y="179"/>
                    <a:pt x="213" y="179"/>
                  </a:cubicBezTo>
                  <a:cubicBezTo>
                    <a:pt x="212" y="178"/>
                    <a:pt x="210" y="177"/>
                    <a:pt x="207" y="175"/>
                  </a:cubicBezTo>
                  <a:cubicBezTo>
                    <a:pt x="187" y="162"/>
                    <a:pt x="129" y="127"/>
                    <a:pt x="129" y="127"/>
                  </a:cubicBezTo>
                  <a:cubicBezTo>
                    <a:pt x="128" y="128"/>
                    <a:pt x="128" y="128"/>
                    <a:pt x="128" y="128"/>
                  </a:cubicBezTo>
                  <a:cubicBezTo>
                    <a:pt x="127" y="130"/>
                    <a:pt x="127" y="130"/>
                    <a:pt x="127" y="130"/>
                  </a:cubicBezTo>
                  <a:cubicBezTo>
                    <a:pt x="127" y="130"/>
                    <a:pt x="148" y="142"/>
                    <a:pt x="171" y="154"/>
                  </a:cubicBezTo>
                  <a:cubicBezTo>
                    <a:pt x="182" y="159"/>
                    <a:pt x="193" y="165"/>
                    <a:pt x="202" y="170"/>
                  </a:cubicBezTo>
                  <a:cubicBezTo>
                    <a:pt x="206" y="172"/>
                    <a:pt x="210" y="174"/>
                    <a:pt x="213" y="175"/>
                  </a:cubicBezTo>
                  <a:cubicBezTo>
                    <a:pt x="214" y="176"/>
                    <a:pt x="216" y="176"/>
                    <a:pt x="217" y="177"/>
                  </a:cubicBezTo>
                  <a:cubicBezTo>
                    <a:pt x="217" y="177"/>
                    <a:pt x="217" y="177"/>
                    <a:pt x="218" y="177"/>
                  </a:cubicBezTo>
                  <a:cubicBezTo>
                    <a:pt x="218" y="177"/>
                    <a:pt x="219" y="177"/>
                    <a:pt x="219" y="177"/>
                  </a:cubicBezTo>
                  <a:cubicBezTo>
                    <a:pt x="220" y="177"/>
                    <a:pt x="220" y="177"/>
                    <a:pt x="220" y="177"/>
                  </a:cubicBezTo>
                  <a:cubicBezTo>
                    <a:pt x="220" y="177"/>
                    <a:pt x="221" y="177"/>
                    <a:pt x="221" y="176"/>
                  </a:cubicBezTo>
                  <a:cubicBezTo>
                    <a:pt x="221" y="176"/>
                    <a:pt x="221" y="175"/>
                    <a:pt x="221" y="175"/>
                  </a:cubicBezTo>
                  <a:cubicBezTo>
                    <a:pt x="221" y="174"/>
                    <a:pt x="221" y="174"/>
                    <a:pt x="220" y="174"/>
                  </a:cubicBezTo>
                  <a:cubicBezTo>
                    <a:pt x="220" y="174"/>
                    <a:pt x="215" y="170"/>
                    <a:pt x="207" y="165"/>
                  </a:cubicBezTo>
                  <a:cubicBezTo>
                    <a:pt x="194" y="158"/>
                    <a:pt x="176" y="147"/>
                    <a:pt x="160" y="138"/>
                  </a:cubicBezTo>
                  <a:cubicBezTo>
                    <a:pt x="153" y="133"/>
                    <a:pt x="146" y="129"/>
                    <a:pt x="141" y="125"/>
                  </a:cubicBezTo>
                  <a:cubicBezTo>
                    <a:pt x="138" y="124"/>
                    <a:pt x="136" y="122"/>
                    <a:pt x="135" y="121"/>
                  </a:cubicBezTo>
                  <a:cubicBezTo>
                    <a:pt x="134" y="121"/>
                    <a:pt x="134" y="120"/>
                    <a:pt x="134" y="120"/>
                  </a:cubicBezTo>
                  <a:cubicBezTo>
                    <a:pt x="133" y="120"/>
                    <a:pt x="133" y="120"/>
                    <a:pt x="133" y="120"/>
                  </a:cubicBezTo>
                  <a:cubicBezTo>
                    <a:pt x="133" y="120"/>
                    <a:pt x="133" y="120"/>
                    <a:pt x="133" y="120"/>
                  </a:cubicBezTo>
                  <a:cubicBezTo>
                    <a:pt x="132" y="121"/>
                    <a:pt x="132" y="121"/>
                    <a:pt x="132" y="121"/>
                  </a:cubicBezTo>
                  <a:cubicBezTo>
                    <a:pt x="134" y="121"/>
                    <a:pt x="134" y="121"/>
                    <a:pt x="134" y="121"/>
                  </a:cubicBezTo>
                  <a:cubicBezTo>
                    <a:pt x="134" y="120"/>
                    <a:pt x="133" y="120"/>
                    <a:pt x="133" y="120"/>
                  </a:cubicBezTo>
                  <a:cubicBezTo>
                    <a:pt x="132" y="121"/>
                    <a:pt x="132" y="121"/>
                    <a:pt x="132" y="121"/>
                  </a:cubicBezTo>
                  <a:cubicBezTo>
                    <a:pt x="134" y="121"/>
                    <a:pt x="134" y="121"/>
                    <a:pt x="134" y="121"/>
                  </a:cubicBezTo>
                  <a:cubicBezTo>
                    <a:pt x="132" y="121"/>
                    <a:pt x="132" y="121"/>
                    <a:pt x="132" y="121"/>
                  </a:cubicBezTo>
                  <a:cubicBezTo>
                    <a:pt x="133" y="122"/>
                    <a:pt x="133" y="122"/>
                    <a:pt x="133" y="122"/>
                  </a:cubicBezTo>
                  <a:cubicBezTo>
                    <a:pt x="134" y="121"/>
                    <a:pt x="134" y="121"/>
                    <a:pt x="134" y="121"/>
                  </a:cubicBezTo>
                  <a:cubicBezTo>
                    <a:pt x="132" y="121"/>
                    <a:pt x="132" y="121"/>
                    <a:pt x="132" y="121"/>
                  </a:cubicBezTo>
                  <a:cubicBezTo>
                    <a:pt x="133" y="122"/>
                    <a:pt x="133" y="122"/>
                    <a:pt x="133" y="122"/>
                  </a:cubicBezTo>
                  <a:cubicBezTo>
                    <a:pt x="133" y="122"/>
                    <a:pt x="133" y="122"/>
                    <a:pt x="133" y="122"/>
                  </a:cubicBezTo>
                  <a:cubicBezTo>
                    <a:pt x="132" y="121"/>
                    <a:pt x="132" y="121"/>
                    <a:pt x="132" y="121"/>
                  </a:cubicBezTo>
                  <a:cubicBezTo>
                    <a:pt x="132" y="122"/>
                    <a:pt x="132" y="122"/>
                    <a:pt x="132" y="122"/>
                  </a:cubicBezTo>
                  <a:cubicBezTo>
                    <a:pt x="133" y="122"/>
                    <a:pt x="133" y="122"/>
                    <a:pt x="133" y="122"/>
                  </a:cubicBezTo>
                  <a:cubicBezTo>
                    <a:pt x="132" y="121"/>
                    <a:pt x="132" y="121"/>
                    <a:pt x="132" y="121"/>
                  </a:cubicBezTo>
                  <a:cubicBezTo>
                    <a:pt x="132" y="122"/>
                    <a:pt x="132" y="122"/>
                    <a:pt x="132" y="122"/>
                  </a:cubicBezTo>
                  <a:cubicBezTo>
                    <a:pt x="132" y="121"/>
                    <a:pt x="132" y="121"/>
                    <a:pt x="132" y="121"/>
                  </a:cubicBezTo>
                  <a:cubicBezTo>
                    <a:pt x="132" y="122"/>
                    <a:pt x="132" y="122"/>
                    <a:pt x="132" y="122"/>
                  </a:cubicBezTo>
                  <a:cubicBezTo>
                    <a:pt x="132" y="122"/>
                    <a:pt x="132" y="122"/>
                    <a:pt x="132" y="122"/>
                  </a:cubicBezTo>
                  <a:cubicBezTo>
                    <a:pt x="132" y="121"/>
                    <a:pt x="132" y="121"/>
                    <a:pt x="132" y="121"/>
                  </a:cubicBezTo>
                  <a:cubicBezTo>
                    <a:pt x="132" y="122"/>
                    <a:pt x="132" y="122"/>
                    <a:pt x="132" y="122"/>
                  </a:cubicBezTo>
                  <a:cubicBezTo>
                    <a:pt x="132" y="122"/>
                    <a:pt x="132" y="122"/>
                    <a:pt x="132" y="122"/>
                  </a:cubicBezTo>
                  <a:cubicBezTo>
                    <a:pt x="132" y="122"/>
                    <a:pt x="133" y="123"/>
                    <a:pt x="134" y="123"/>
                  </a:cubicBezTo>
                  <a:cubicBezTo>
                    <a:pt x="138" y="125"/>
                    <a:pt x="145" y="129"/>
                    <a:pt x="154" y="134"/>
                  </a:cubicBezTo>
                  <a:cubicBezTo>
                    <a:pt x="168" y="141"/>
                    <a:pt x="185" y="151"/>
                    <a:pt x="199" y="159"/>
                  </a:cubicBezTo>
                  <a:cubicBezTo>
                    <a:pt x="205" y="163"/>
                    <a:pt x="211" y="166"/>
                    <a:pt x="216" y="169"/>
                  </a:cubicBezTo>
                  <a:cubicBezTo>
                    <a:pt x="220" y="172"/>
                    <a:pt x="222" y="173"/>
                    <a:pt x="222" y="173"/>
                  </a:cubicBezTo>
                  <a:cubicBezTo>
                    <a:pt x="223" y="171"/>
                    <a:pt x="223" y="171"/>
                    <a:pt x="223" y="171"/>
                  </a:cubicBezTo>
                  <a:cubicBezTo>
                    <a:pt x="224" y="170"/>
                    <a:pt x="224" y="170"/>
                    <a:pt x="224" y="170"/>
                  </a:cubicBezTo>
                  <a:cubicBezTo>
                    <a:pt x="224" y="170"/>
                    <a:pt x="219" y="166"/>
                    <a:pt x="211" y="162"/>
                  </a:cubicBezTo>
                  <a:cubicBezTo>
                    <a:pt x="199" y="155"/>
                    <a:pt x="181" y="144"/>
                    <a:pt x="166" y="135"/>
                  </a:cubicBezTo>
                  <a:cubicBezTo>
                    <a:pt x="159" y="130"/>
                    <a:pt x="152" y="126"/>
                    <a:pt x="147" y="123"/>
                  </a:cubicBezTo>
                  <a:cubicBezTo>
                    <a:pt x="145" y="121"/>
                    <a:pt x="143" y="120"/>
                    <a:pt x="141" y="119"/>
                  </a:cubicBezTo>
                  <a:cubicBezTo>
                    <a:pt x="141" y="118"/>
                    <a:pt x="140" y="118"/>
                    <a:pt x="140" y="117"/>
                  </a:cubicBezTo>
                  <a:cubicBezTo>
                    <a:pt x="140" y="117"/>
                    <a:pt x="140" y="117"/>
                    <a:pt x="140" y="117"/>
                  </a:cubicBezTo>
                  <a:cubicBezTo>
                    <a:pt x="140" y="117"/>
                    <a:pt x="140" y="117"/>
                    <a:pt x="140" y="117"/>
                  </a:cubicBezTo>
                  <a:cubicBezTo>
                    <a:pt x="139" y="118"/>
                    <a:pt x="139" y="118"/>
                    <a:pt x="139" y="118"/>
                  </a:cubicBezTo>
                  <a:cubicBezTo>
                    <a:pt x="140" y="118"/>
                    <a:pt x="140" y="118"/>
                    <a:pt x="140" y="118"/>
                  </a:cubicBezTo>
                  <a:cubicBezTo>
                    <a:pt x="140" y="117"/>
                    <a:pt x="140" y="117"/>
                    <a:pt x="140" y="117"/>
                  </a:cubicBezTo>
                  <a:cubicBezTo>
                    <a:pt x="139" y="118"/>
                    <a:pt x="139" y="118"/>
                    <a:pt x="139" y="118"/>
                  </a:cubicBezTo>
                  <a:cubicBezTo>
                    <a:pt x="140" y="118"/>
                    <a:pt x="140" y="118"/>
                    <a:pt x="140" y="118"/>
                  </a:cubicBezTo>
                  <a:cubicBezTo>
                    <a:pt x="138" y="118"/>
                    <a:pt x="138" y="118"/>
                    <a:pt x="138" y="118"/>
                  </a:cubicBezTo>
                  <a:cubicBezTo>
                    <a:pt x="140" y="119"/>
                    <a:pt x="140" y="119"/>
                    <a:pt x="140" y="119"/>
                  </a:cubicBezTo>
                  <a:cubicBezTo>
                    <a:pt x="140" y="118"/>
                    <a:pt x="140" y="118"/>
                    <a:pt x="140" y="118"/>
                  </a:cubicBezTo>
                  <a:cubicBezTo>
                    <a:pt x="138" y="118"/>
                    <a:pt x="138" y="118"/>
                    <a:pt x="138" y="118"/>
                  </a:cubicBezTo>
                  <a:cubicBezTo>
                    <a:pt x="140" y="119"/>
                    <a:pt x="140" y="119"/>
                    <a:pt x="140" y="119"/>
                  </a:cubicBezTo>
                  <a:cubicBezTo>
                    <a:pt x="140" y="119"/>
                    <a:pt x="140" y="119"/>
                    <a:pt x="140" y="119"/>
                  </a:cubicBezTo>
                  <a:cubicBezTo>
                    <a:pt x="138" y="118"/>
                    <a:pt x="138" y="118"/>
                    <a:pt x="138" y="118"/>
                  </a:cubicBezTo>
                  <a:cubicBezTo>
                    <a:pt x="139" y="120"/>
                    <a:pt x="139" y="120"/>
                    <a:pt x="139" y="120"/>
                  </a:cubicBezTo>
                  <a:cubicBezTo>
                    <a:pt x="139" y="120"/>
                    <a:pt x="140" y="120"/>
                    <a:pt x="140" y="119"/>
                  </a:cubicBezTo>
                  <a:cubicBezTo>
                    <a:pt x="138" y="118"/>
                    <a:pt x="138" y="118"/>
                    <a:pt x="138" y="118"/>
                  </a:cubicBezTo>
                  <a:cubicBezTo>
                    <a:pt x="139" y="120"/>
                    <a:pt x="139" y="120"/>
                    <a:pt x="139" y="120"/>
                  </a:cubicBezTo>
                  <a:cubicBezTo>
                    <a:pt x="138" y="118"/>
                    <a:pt x="138" y="118"/>
                    <a:pt x="138" y="118"/>
                  </a:cubicBezTo>
                  <a:cubicBezTo>
                    <a:pt x="138" y="120"/>
                    <a:pt x="138" y="120"/>
                    <a:pt x="138" y="120"/>
                  </a:cubicBezTo>
                  <a:cubicBezTo>
                    <a:pt x="139" y="120"/>
                    <a:pt x="139" y="120"/>
                    <a:pt x="139" y="120"/>
                  </a:cubicBezTo>
                  <a:cubicBezTo>
                    <a:pt x="138" y="118"/>
                    <a:pt x="138" y="118"/>
                    <a:pt x="138" y="118"/>
                  </a:cubicBezTo>
                  <a:cubicBezTo>
                    <a:pt x="138" y="120"/>
                    <a:pt x="138" y="120"/>
                    <a:pt x="138" y="120"/>
                  </a:cubicBezTo>
                  <a:cubicBezTo>
                    <a:pt x="138" y="119"/>
                    <a:pt x="138" y="119"/>
                    <a:pt x="138" y="119"/>
                  </a:cubicBezTo>
                  <a:cubicBezTo>
                    <a:pt x="138" y="120"/>
                    <a:pt x="138" y="120"/>
                    <a:pt x="138" y="120"/>
                  </a:cubicBezTo>
                  <a:cubicBezTo>
                    <a:pt x="138" y="120"/>
                    <a:pt x="138" y="120"/>
                    <a:pt x="138" y="120"/>
                  </a:cubicBezTo>
                  <a:cubicBezTo>
                    <a:pt x="138" y="119"/>
                    <a:pt x="138" y="119"/>
                    <a:pt x="138" y="119"/>
                  </a:cubicBezTo>
                  <a:cubicBezTo>
                    <a:pt x="138" y="120"/>
                    <a:pt x="138" y="120"/>
                    <a:pt x="138" y="120"/>
                  </a:cubicBezTo>
                  <a:cubicBezTo>
                    <a:pt x="138" y="120"/>
                    <a:pt x="138" y="120"/>
                    <a:pt x="138" y="120"/>
                  </a:cubicBezTo>
                  <a:cubicBezTo>
                    <a:pt x="138" y="120"/>
                    <a:pt x="138" y="120"/>
                    <a:pt x="138" y="120"/>
                  </a:cubicBezTo>
                  <a:cubicBezTo>
                    <a:pt x="138" y="120"/>
                    <a:pt x="138" y="120"/>
                    <a:pt x="138" y="120"/>
                  </a:cubicBezTo>
                  <a:cubicBezTo>
                    <a:pt x="138" y="120"/>
                    <a:pt x="138" y="120"/>
                    <a:pt x="138" y="120"/>
                  </a:cubicBezTo>
                  <a:cubicBezTo>
                    <a:pt x="138" y="120"/>
                    <a:pt x="138" y="120"/>
                    <a:pt x="138" y="120"/>
                  </a:cubicBezTo>
                  <a:cubicBezTo>
                    <a:pt x="138" y="120"/>
                    <a:pt x="139" y="120"/>
                    <a:pt x="140" y="121"/>
                  </a:cubicBezTo>
                  <a:cubicBezTo>
                    <a:pt x="144" y="122"/>
                    <a:pt x="151" y="126"/>
                    <a:pt x="161" y="131"/>
                  </a:cubicBezTo>
                  <a:cubicBezTo>
                    <a:pt x="174" y="138"/>
                    <a:pt x="192" y="147"/>
                    <a:pt x="206" y="155"/>
                  </a:cubicBezTo>
                  <a:cubicBezTo>
                    <a:pt x="214" y="159"/>
                    <a:pt x="220" y="162"/>
                    <a:pt x="224" y="164"/>
                  </a:cubicBezTo>
                  <a:cubicBezTo>
                    <a:pt x="229" y="167"/>
                    <a:pt x="231" y="168"/>
                    <a:pt x="231" y="168"/>
                  </a:cubicBezTo>
                  <a:cubicBezTo>
                    <a:pt x="232" y="169"/>
                    <a:pt x="234" y="169"/>
                    <a:pt x="234" y="168"/>
                  </a:cubicBezTo>
                  <a:cubicBezTo>
                    <a:pt x="234" y="167"/>
                    <a:pt x="234" y="167"/>
                    <a:pt x="234" y="167"/>
                  </a:cubicBezTo>
                  <a:cubicBezTo>
                    <a:pt x="234" y="166"/>
                    <a:pt x="234" y="166"/>
                    <a:pt x="234" y="166"/>
                  </a:cubicBezTo>
                  <a:cubicBezTo>
                    <a:pt x="234" y="165"/>
                    <a:pt x="234" y="165"/>
                    <a:pt x="234" y="165"/>
                  </a:cubicBezTo>
                  <a:cubicBezTo>
                    <a:pt x="233" y="164"/>
                    <a:pt x="233" y="164"/>
                    <a:pt x="232" y="163"/>
                  </a:cubicBezTo>
                  <a:cubicBezTo>
                    <a:pt x="228" y="161"/>
                    <a:pt x="221" y="156"/>
                    <a:pt x="212" y="151"/>
                  </a:cubicBezTo>
                  <a:cubicBezTo>
                    <a:pt x="186" y="134"/>
                    <a:pt x="143" y="109"/>
                    <a:pt x="143" y="109"/>
                  </a:cubicBezTo>
                  <a:cubicBezTo>
                    <a:pt x="142" y="110"/>
                    <a:pt x="142" y="110"/>
                    <a:pt x="142" y="110"/>
                  </a:cubicBezTo>
                  <a:cubicBezTo>
                    <a:pt x="144" y="111"/>
                    <a:pt x="144" y="111"/>
                    <a:pt x="144" y="111"/>
                  </a:cubicBezTo>
                  <a:cubicBezTo>
                    <a:pt x="143" y="110"/>
                    <a:pt x="143" y="110"/>
                    <a:pt x="143" y="110"/>
                  </a:cubicBezTo>
                  <a:cubicBezTo>
                    <a:pt x="143" y="112"/>
                    <a:pt x="143" y="112"/>
                    <a:pt x="143" y="112"/>
                  </a:cubicBezTo>
                  <a:cubicBezTo>
                    <a:pt x="143" y="112"/>
                    <a:pt x="144" y="112"/>
                    <a:pt x="144" y="111"/>
                  </a:cubicBezTo>
                  <a:cubicBezTo>
                    <a:pt x="143" y="110"/>
                    <a:pt x="143" y="110"/>
                    <a:pt x="143" y="110"/>
                  </a:cubicBezTo>
                  <a:cubicBezTo>
                    <a:pt x="143" y="112"/>
                    <a:pt x="143" y="112"/>
                    <a:pt x="143" y="112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3" y="112"/>
                    <a:pt x="143" y="112"/>
                    <a:pt x="143" y="112"/>
                  </a:cubicBezTo>
                  <a:cubicBezTo>
                    <a:pt x="143" y="112"/>
                    <a:pt x="143" y="112"/>
                    <a:pt x="143" y="112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3" y="112"/>
                    <a:pt x="143" y="112"/>
                    <a:pt x="143" y="112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3" y="112"/>
                    <a:pt x="143" y="112"/>
                    <a:pt x="143" y="112"/>
                  </a:cubicBezTo>
                  <a:cubicBezTo>
                    <a:pt x="143" y="112"/>
                    <a:pt x="143" y="112"/>
                    <a:pt x="143" y="112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3" y="112"/>
                    <a:pt x="143" y="112"/>
                    <a:pt x="143" y="112"/>
                  </a:cubicBezTo>
                  <a:cubicBezTo>
                    <a:pt x="143" y="112"/>
                    <a:pt x="143" y="112"/>
                    <a:pt x="143" y="112"/>
                  </a:cubicBezTo>
                  <a:cubicBezTo>
                    <a:pt x="143" y="112"/>
                    <a:pt x="143" y="112"/>
                    <a:pt x="143" y="112"/>
                  </a:cubicBezTo>
                  <a:cubicBezTo>
                    <a:pt x="143" y="112"/>
                    <a:pt x="143" y="112"/>
                    <a:pt x="143" y="112"/>
                  </a:cubicBezTo>
                  <a:cubicBezTo>
                    <a:pt x="143" y="112"/>
                    <a:pt x="143" y="112"/>
                    <a:pt x="143" y="112"/>
                  </a:cubicBezTo>
                  <a:cubicBezTo>
                    <a:pt x="143" y="112"/>
                    <a:pt x="143" y="112"/>
                    <a:pt x="143" y="112"/>
                  </a:cubicBezTo>
                  <a:cubicBezTo>
                    <a:pt x="143" y="112"/>
                    <a:pt x="143" y="113"/>
                    <a:pt x="144" y="113"/>
                  </a:cubicBezTo>
                  <a:cubicBezTo>
                    <a:pt x="148" y="115"/>
                    <a:pt x="156" y="119"/>
                    <a:pt x="165" y="124"/>
                  </a:cubicBezTo>
                  <a:cubicBezTo>
                    <a:pt x="179" y="131"/>
                    <a:pt x="197" y="141"/>
                    <a:pt x="212" y="149"/>
                  </a:cubicBezTo>
                  <a:cubicBezTo>
                    <a:pt x="219" y="153"/>
                    <a:pt x="226" y="157"/>
                    <a:pt x="231" y="159"/>
                  </a:cubicBezTo>
                  <a:cubicBezTo>
                    <a:pt x="233" y="161"/>
                    <a:pt x="235" y="162"/>
                    <a:pt x="237" y="162"/>
                  </a:cubicBezTo>
                  <a:cubicBezTo>
                    <a:pt x="238" y="163"/>
                    <a:pt x="238" y="163"/>
                    <a:pt x="239" y="163"/>
                  </a:cubicBezTo>
                  <a:cubicBezTo>
                    <a:pt x="240" y="163"/>
                    <a:pt x="240" y="163"/>
                    <a:pt x="240" y="163"/>
                  </a:cubicBezTo>
                  <a:cubicBezTo>
                    <a:pt x="240" y="163"/>
                    <a:pt x="240" y="164"/>
                    <a:pt x="241" y="164"/>
                  </a:cubicBezTo>
                  <a:cubicBezTo>
                    <a:pt x="241" y="163"/>
                    <a:pt x="241" y="163"/>
                    <a:pt x="241" y="163"/>
                  </a:cubicBezTo>
                  <a:cubicBezTo>
                    <a:pt x="242" y="163"/>
                    <a:pt x="242" y="163"/>
                    <a:pt x="242" y="163"/>
                  </a:cubicBezTo>
                  <a:cubicBezTo>
                    <a:pt x="242" y="163"/>
                    <a:pt x="242" y="163"/>
                    <a:pt x="242" y="163"/>
                  </a:cubicBezTo>
                  <a:cubicBezTo>
                    <a:pt x="243" y="162"/>
                    <a:pt x="243" y="162"/>
                    <a:pt x="243" y="161"/>
                  </a:cubicBezTo>
                  <a:cubicBezTo>
                    <a:pt x="243" y="161"/>
                    <a:pt x="242" y="160"/>
                    <a:pt x="242" y="160"/>
                  </a:cubicBezTo>
                  <a:cubicBezTo>
                    <a:pt x="242" y="160"/>
                    <a:pt x="242" y="160"/>
                    <a:pt x="242" y="159"/>
                  </a:cubicBezTo>
                  <a:cubicBezTo>
                    <a:pt x="240" y="158"/>
                    <a:pt x="238" y="157"/>
                    <a:pt x="235" y="155"/>
                  </a:cubicBezTo>
                  <a:cubicBezTo>
                    <a:pt x="215" y="141"/>
                    <a:pt x="153" y="104"/>
                    <a:pt x="153" y="104"/>
                  </a:cubicBezTo>
                  <a:cubicBezTo>
                    <a:pt x="152" y="106"/>
                    <a:pt x="152" y="106"/>
                    <a:pt x="152" y="106"/>
                  </a:cubicBezTo>
                  <a:cubicBezTo>
                    <a:pt x="151" y="108"/>
                    <a:pt x="151" y="108"/>
                    <a:pt x="151" y="108"/>
                  </a:cubicBezTo>
                  <a:cubicBezTo>
                    <a:pt x="245" y="159"/>
                    <a:pt x="245" y="159"/>
                    <a:pt x="245" y="159"/>
                  </a:cubicBezTo>
                  <a:cubicBezTo>
                    <a:pt x="246" y="159"/>
                    <a:pt x="247" y="159"/>
                    <a:pt x="248" y="158"/>
                  </a:cubicBezTo>
                  <a:cubicBezTo>
                    <a:pt x="248" y="157"/>
                    <a:pt x="248" y="156"/>
                    <a:pt x="247" y="155"/>
                  </a:cubicBezTo>
                  <a:cubicBezTo>
                    <a:pt x="148" y="93"/>
                    <a:pt x="148" y="93"/>
                    <a:pt x="148" y="93"/>
                  </a:cubicBezTo>
                  <a:cubicBezTo>
                    <a:pt x="147" y="95"/>
                    <a:pt x="147" y="95"/>
                    <a:pt x="147" y="95"/>
                  </a:cubicBezTo>
                  <a:cubicBezTo>
                    <a:pt x="146" y="97"/>
                    <a:pt x="146" y="97"/>
                    <a:pt x="146" y="97"/>
                  </a:cubicBezTo>
                  <a:cubicBezTo>
                    <a:pt x="146" y="97"/>
                    <a:pt x="171" y="112"/>
                    <a:pt x="197" y="127"/>
                  </a:cubicBezTo>
                  <a:cubicBezTo>
                    <a:pt x="210" y="135"/>
                    <a:pt x="223" y="142"/>
                    <a:pt x="233" y="148"/>
                  </a:cubicBezTo>
                  <a:cubicBezTo>
                    <a:pt x="238" y="151"/>
                    <a:pt x="243" y="153"/>
                    <a:pt x="246" y="155"/>
                  </a:cubicBezTo>
                  <a:cubicBezTo>
                    <a:pt x="248" y="156"/>
                    <a:pt x="249" y="156"/>
                    <a:pt x="251" y="157"/>
                  </a:cubicBezTo>
                  <a:cubicBezTo>
                    <a:pt x="251" y="157"/>
                    <a:pt x="252" y="157"/>
                    <a:pt x="252" y="157"/>
                  </a:cubicBezTo>
                  <a:cubicBezTo>
                    <a:pt x="253" y="157"/>
                    <a:pt x="253" y="158"/>
                    <a:pt x="254" y="158"/>
                  </a:cubicBezTo>
                  <a:cubicBezTo>
                    <a:pt x="254" y="158"/>
                    <a:pt x="254" y="158"/>
                    <a:pt x="255" y="157"/>
                  </a:cubicBezTo>
                  <a:cubicBezTo>
                    <a:pt x="255" y="157"/>
                    <a:pt x="256" y="157"/>
                    <a:pt x="256" y="157"/>
                  </a:cubicBezTo>
                  <a:cubicBezTo>
                    <a:pt x="256" y="156"/>
                    <a:pt x="256" y="155"/>
                    <a:pt x="256" y="155"/>
                  </a:cubicBezTo>
                  <a:cubicBezTo>
                    <a:pt x="256" y="154"/>
                    <a:pt x="256" y="154"/>
                    <a:pt x="255" y="154"/>
                  </a:cubicBezTo>
                  <a:cubicBezTo>
                    <a:pt x="147" y="86"/>
                    <a:pt x="147" y="86"/>
                    <a:pt x="147" y="86"/>
                  </a:cubicBezTo>
                  <a:cubicBezTo>
                    <a:pt x="146" y="88"/>
                    <a:pt x="146" y="88"/>
                    <a:pt x="146" y="88"/>
                  </a:cubicBezTo>
                  <a:cubicBezTo>
                    <a:pt x="148" y="89"/>
                    <a:pt x="148" y="89"/>
                    <a:pt x="148" y="89"/>
                  </a:cubicBezTo>
                  <a:cubicBezTo>
                    <a:pt x="146" y="88"/>
                    <a:pt x="146" y="88"/>
                    <a:pt x="146" y="88"/>
                  </a:cubicBezTo>
                  <a:cubicBezTo>
                    <a:pt x="147" y="90"/>
                    <a:pt x="147" y="90"/>
                    <a:pt x="147" y="90"/>
                  </a:cubicBezTo>
                  <a:cubicBezTo>
                    <a:pt x="147" y="90"/>
                    <a:pt x="148" y="90"/>
                    <a:pt x="148" y="89"/>
                  </a:cubicBezTo>
                  <a:cubicBezTo>
                    <a:pt x="146" y="88"/>
                    <a:pt x="146" y="88"/>
                    <a:pt x="146" y="88"/>
                  </a:cubicBezTo>
                  <a:cubicBezTo>
                    <a:pt x="147" y="90"/>
                    <a:pt x="147" y="90"/>
                    <a:pt x="147" y="90"/>
                  </a:cubicBezTo>
                  <a:cubicBezTo>
                    <a:pt x="146" y="88"/>
                    <a:pt x="146" y="88"/>
                    <a:pt x="146" y="88"/>
                  </a:cubicBezTo>
                  <a:cubicBezTo>
                    <a:pt x="146" y="90"/>
                    <a:pt x="146" y="90"/>
                    <a:pt x="146" y="90"/>
                  </a:cubicBezTo>
                  <a:cubicBezTo>
                    <a:pt x="147" y="90"/>
                    <a:pt x="147" y="90"/>
                    <a:pt x="147" y="90"/>
                  </a:cubicBezTo>
                  <a:cubicBezTo>
                    <a:pt x="146" y="88"/>
                    <a:pt x="146" y="88"/>
                    <a:pt x="146" y="88"/>
                  </a:cubicBezTo>
                  <a:cubicBezTo>
                    <a:pt x="146" y="90"/>
                    <a:pt x="146" y="90"/>
                    <a:pt x="146" y="90"/>
                  </a:cubicBezTo>
                  <a:cubicBezTo>
                    <a:pt x="146" y="89"/>
                    <a:pt x="146" y="89"/>
                    <a:pt x="146" y="89"/>
                  </a:cubicBezTo>
                  <a:cubicBezTo>
                    <a:pt x="146" y="90"/>
                    <a:pt x="146" y="90"/>
                    <a:pt x="146" y="90"/>
                  </a:cubicBezTo>
                  <a:cubicBezTo>
                    <a:pt x="146" y="90"/>
                    <a:pt x="146" y="90"/>
                    <a:pt x="146" y="90"/>
                  </a:cubicBezTo>
                  <a:cubicBezTo>
                    <a:pt x="146" y="89"/>
                    <a:pt x="146" y="89"/>
                    <a:pt x="146" y="89"/>
                  </a:cubicBezTo>
                  <a:cubicBezTo>
                    <a:pt x="146" y="90"/>
                    <a:pt x="146" y="90"/>
                    <a:pt x="146" y="90"/>
                  </a:cubicBezTo>
                  <a:cubicBezTo>
                    <a:pt x="146" y="90"/>
                    <a:pt x="147" y="90"/>
                    <a:pt x="148" y="91"/>
                  </a:cubicBezTo>
                  <a:cubicBezTo>
                    <a:pt x="157" y="95"/>
                    <a:pt x="185" y="111"/>
                    <a:pt x="211" y="125"/>
                  </a:cubicBezTo>
                  <a:cubicBezTo>
                    <a:pt x="224" y="133"/>
                    <a:pt x="236" y="140"/>
                    <a:pt x="245" y="145"/>
                  </a:cubicBezTo>
                  <a:cubicBezTo>
                    <a:pt x="250" y="147"/>
                    <a:pt x="254" y="150"/>
                    <a:pt x="257" y="151"/>
                  </a:cubicBezTo>
                  <a:cubicBezTo>
                    <a:pt x="258" y="152"/>
                    <a:pt x="259" y="152"/>
                    <a:pt x="260" y="153"/>
                  </a:cubicBezTo>
                  <a:cubicBezTo>
                    <a:pt x="260" y="153"/>
                    <a:pt x="260" y="153"/>
                    <a:pt x="260" y="153"/>
                  </a:cubicBezTo>
                  <a:cubicBezTo>
                    <a:pt x="261" y="153"/>
                    <a:pt x="261" y="153"/>
                    <a:pt x="261" y="153"/>
                  </a:cubicBezTo>
                  <a:cubicBezTo>
                    <a:pt x="261" y="153"/>
                    <a:pt x="261" y="153"/>
                    <a:pt x="261" y="153"/>
                  </a:cubicBezTo>
                  <a:cubicBezTo>
                    <a:pt x="261" y="153"/>
                    <a:pt x="261" y="153"/>
                    <a:pt x="261" y="153"/>
                  </a:cubicBezTo>
                  <a:cubicBezTo>
                    <a:pt x="261" y="153"/>
                    <a:pt x="261" y="153"/>
                    <a:pt x="261" y="153"/>
                  </a:cubicBezTo>
                  <a:cubicBezTo>
                    <a:pt x="261" y="153"/>
                    <a:pt x="261" y="153"/>
                    <a:pt x="261" y="153"/>
                  </a:cubicBezTo>
                  <a:cubicBezTo>
                    <a:pt x="262" y="154"/>
                    <a:pt x="263" y="153"/>
                    <a:pt x="263" y="153"/>
                  </a:cubicBezTo>
                  <a:cubicBezTo>
                    <a:pt x="264" y="152"/>
                    <a:pt x="264" y="152"/>
                    <a:pt x="264" y="152"/>
                  </a:cubicBezTo>
                  <a:cubicBezTo>
                    <a:pt x="264" y="151"/>
                    <a:pt x="263" y="151"/>
                    <a:pt x="263" y="150"/>
                  </a:cubicBezTo>
                  <a:cubicBezTo>
                    <a:pt x="263" y="150"/>
                    <a:pt x="263" y="150"/>
                    <a:pt x="263" y="150"/>
                  </a:cubicBezTo>
                  <a:cubicBezTo>
                    <a:pt x="262" y="149"/>
                    <a:pt x="262" y="149"/>
                    <a:pt x="260" y="148"/>
                  </a:cubicBezTo>
                  <a:cubicBezTo>
                    <a:pt x="252" y="142"/>
                    <a:pt x="223" y="125"/>
                    <a:pt x="197" y="108"/>
                  </a:cubicBezTo>
                  <a:cubicBezTo>
                    <a:pt x="170" y="92"/>
                    <a:pt x="145" y="77"/>
                    <a:pt x="145" y="77"/>
                  </a:cubicBezTo>
                  <a:cubicBezTo>
                    <a:pt x="144" y="78"/>
                    <a:pt x="144" y="78"/>
                    <a:pt x="144" y="78"/>
                  </a:cubicBezTo>
                  <a:cubicBezTo>
                    <a:pt x="143" y="80"/>
                    <a:pt x="143" y="80"/>
                    <a:pt x="143" y="80"/>
                  </a:cubicBezTo>
                  <a:cubicBezTo>
                    <a:pt x="270" y="152"/>
                    <a:pt x="270" y="152"/>
                    <a:pt x="270" y="152"/>
                  </a:cubicBezTo>
                  <a:cubicBezTo>
                    <a:pt x="270" y="152"/>
                    <a:pt x="272" y="152"/>
                    <a:pt x="272" y="151"/>
                  </a:cubicBezTo>
                  <a:cubicBezTo>
                    <a:pt x="272" y="151"/>
                    <a:pt x="273" y="150"/>
                    <a:pt x="273" y="150"/>
                  </a:cubicBezTo>
                  <a:cubicBezTo>
                    <a:pt x="273" y="149"/>
                    <a:pt x="272" y="149"/>
                    <a:pt x="272" y="148"/>
                  </a:cubicBezTo>
                  <a:cubicBezTo>
                    <a:pt x="272" y="148"/>
                    <a:pt x="271" y="148"/>
                    <a:pt x="271" y="147"/>
                  </a:cubicBezTo>
                  <a:cubicBezTo>
                    <a:pt x="269" y="146"/>
                    <a:pt x="266" y="144"/>
                    <a:pt x="262" y="142"/>
                  </a:cubicBezTo>
                  <a:cubicBezTo>
                    <a:pt x="247" y="132"/>
                    <a:pt x="217" y="115"/>
                    <a:pt x="191" y="100"/>
                  </a:cubicBezTo>
                  <a:cubicBezTo>
                    <a:pt x="178" y="92"/>
                    <a:pt x="166" y="85"/>
                    <a:pt x="157" y="79"/>
                  </a:cubicBezTo>
                  <a:cubicBezTo>
                    <a:pt x="153" y="76"/>
                    <a:pt x="149" y="74"/>
                    <a:pt x="147" y="72"/>
                  </a:cubicBezTo>
                  <a:cubicBezTo>
                    <a:pt x="146" y="71"/>
                    <a:pt x="145" y="70"/>
                    <a:pt x="144" y="70"/>
                  </a:cubicBezTo>
                  <a:cubicBezTo>
                    <a:pt x="144" y="69"/>
                    <a:pt x="144" y="69"/>
                    <a:pt x="144" y="69"/>
                  </a:cubicBezTo>
                  <a:cubicBezTo>
                    <a:pt x="144" y="69"/>
                    <a:pt x="144" y="69"/>
                    <a:pt x="144" y="69"/>
                  </a:cubicBezTo>
                  <a:cubicBezTo>
                    <a:pt x="143" y="69"/>
                    <a:pt x="143" y="69"/>
                    <a:pt x="143" y="69"/>
                  </a:cubicBezTo>
                  <a:cubicBezTo>
                    <a:pt x="144" y="69"/>
                    <a:pt x="144" y="69"/>
                    <a:pt x="144" y="69"/>
                  </a:cubicBezTo>
                  <a:cubicBezTo>
                    <a:pt x="144" y="69"/>
                    <a:pt x="144" y="69"/>
                    <a:pt x="144" y="69"/>
                  </a:cubicBezTo>
                  <a:cubicBezTo>
                    <a:pt x="143" y="69"/>
                    <a:pt x="143" y="69"/>
                    <a:pt x="143" y="69"/>
                  </a:cubicBezTo>
                  <a:cubicBezTo>
                    <a:pt x="144" y="69"/>
                    <a:pt x="144" y="69"/>
                    <a:pt x="144" y="69"/>
                  </a:cubicBezTo>
                  <a:cubicBezTo>
                    <a:pt x="142" y="70"/>
                    <a:pt x="142" y="70"/>
                    <a:pt x="142" y="70"/>
                  </a:cubicBezTo>
                  <a:cubicBezTo>
                    <a:pt x="144" y="70"/>
                    <a:pt x="144" y="70"/>
                    <a:pt x="144" y="70"/>
                  </a:cubicBezTo>
                  <a:cubicBezTo>
                    <a:pt x="144" y="69"/>
                    <a:pt x="144" y="69"/>
                    <a:pt x="144" y="69"/>
                  </a:cubicBezTo>
                  <a:cubicBezTo>
                    <a:pt x="142" y="70"/>
                    <a:pt x="142" y="70"/>
                    <a:pt x="142" y="70"/>
                  </a:cubicBezTo>
                  <a:cubicBezTo>
                    <a:pt x="144" y="70"/>
                    <a:pt x="144" y="70"/>
                    <a:pt x="144" y="70"/>
                  </a:cubicBezTo>
                  <a:cubicBezTo>
                    <a:pt x="142" y="70"/>
                    <a:pt x="142" y="70"/>
                    <a:pt x="142" y="70"/>
                  </a:cubicBezTo>
                  <a:cubicBezTo>
                    <a:pt x="144" y="71"/>
                    <a:pt x="144" y="71"/>
                    <a:pt x="144" y="71"/>
                  </a:cubicBezTo>
                  <a:cubicBezTo>
                    <a:pt x="144" y="70"/>
                    <a:pt x="144" y="70"/>
                    <a:pt x="144" y="70"/>
                  </a:cubicBezTo>
                  <a:cubicBezTo>
                    <a:pt x="142" y="70"/>
                    <a:pt x="142" y="70"/>
                    <a:pt x="142" y="70"/>
                  </a:cubicBezTo>
                  <a:cubicBezTo>
                    <a:pt x="144" y="71"/>
                    <a:pt x="144" y="71"/>
                    <a:pt x="144" y="71"/>
                  </a:cubicBezTo>
                  <a:cubicBezTo>
                    <a:pt x="142" y="70"/>
                    <a:pt x="142" y="70"/>
                    <a:pt x="142" y="70"/>
                  </a:cubicBezTo>
                  <a:cubicBezTo>
                    <a:pt x="141" y="71"/>
                    <a:pt x="141" y="71"/>
                    <a:pt x="141" y="71"/>
                  </a:cubicBezTo>
                  <a:cubicBezTo>
                    <a:pt x="278" y="147"/>
                    <a:pt x="278" y="147"/>
                    <a:pt x="278" y="147"/>
                  </a:cubicBezTo>
                  <a:cubicBezTo>
                    <a:pt x="279" y="148"/>
                    <a:pt x="281" y="147"/>
                    <a:pt x="281" y="147"/>
                  </a:cubicBezTo>
                  <a:cubicBezTo>
                    <a:pt x="281" y="146"/>
                    <a:pt x="281" y="146"/>
                    <a:pt x="281" y="145"/>
                  </a:cubicBezTo>
                  <a:cubicBezTo>
                    <a:pt x="281" y="145"/>
                    <a:pt x="281" y="145"/>
                    <a:pt x="281" y="144"/>
                  </a:cubicBezTo>
                  <a:cubicBezTo>
                    <a:pt x="281" y="144"/>
                    <a:pt x="281" y="144"/>
                    <a:pt x="281" y="144"/>
                  </a:cubicBezTo>
                  <a:cubicBezTo>
                    <a:pt x="280" y="143"/>
                    <a:pt x="279" y="142"/>
                    <a:pt x="278" y="142"/>
                  </a:cubicBezTo>
                  <a:cubicBezTo>
                    <a:pt x="273" y="138"/>
                    <a:pt x="262" y="131"/>
                    <a:pt x="249" y="123"/>
                  </a:cubicBezTo>
                  <a:cubicBezTo>
                    <a:pt x="208" y="97"/>
                    <a:pt x="144" y="59"/>
                    <a:pt x="144" y="59"/>
                  </a:cubicBezTo>
                  <a:cubicBezTo>
                    <a:pt x="143" y="60"/>
                    <a:pt x="143" y="60"/>
                    <a:pt x="143" y="60"/>
                  </a:cubicBezTo>
                  <a:cubicBezTo>
                    <a:pt x="145" y="61"/>
                    <a:pt x="145" y="61"/>
                    <a:pt x="145" y="61"/>
                  </a:cubicBezTo>
                  <a:cubicBezTo>
                    <a:pt x="143" y="60"/>
                    <a:pt x="143" y="60"/>
                    <a:pt x="143" y="60"/>
                  </a:cubicBezTo>
                  <a:cubicBezTo>
                    <a:pt x="144" y="62"/>
                    <a:pt x="144" y="62"/>
                    <a:pt x="144" y="62"/>
                  </a:cubicBezTo>
                  <a:cubicBezTo>
                    <a:pt x="144" y="62"/>
                    <a:pt x="144" y="62"/>
                    <a:pt x="145" y="61"/>
                  </a:cubicBezTo>
                  <a:cubicBezTo>
                    <a:pt x="143" y="60"/>
                    <a:pt x="143" y="60"/>
                    <a:pt x="143" y="60"/>
                  </a:cubicBezTo>
                  <a:cubicBezTo>
                    <a:pt x="144" y="62"/>
                    <a:pt x="144" y="62"/>
                    <a:pt x="144" y="62"/>
                  </a:cubicBezTo>
                  <a:cubicBezTo>
                    <a:pt x="143" y="61"/>
                    <a:pt x="143" y="61"/>
                    <a:pt x="143" y="61"/>
                  </a:cubicBezTo>
                  <a:cubicBezTo>
                    <a:pt x="143" y="62"/>
                    <a:pt x="143" y="62"/>
                    <a:pt x="143" y="62"/>
                  </a:cubicBezTo>
                  <a:cubicBezTo>
                    <a:pt x="144" y="62"/>
                    <a:pt x="144" y="62"/>
                    <a:pt x="144" y="62"/>
                  </a:cubicBezTo>
                  <a:cubicBezTo>
                    <a:pt x="143" y="61"/>
                    <a:pt x="143" y="61"/>
                    <a:pt x="143" y="61"/>
                  </a:cubicBezTo>
                  <a:cubicBezTo>
                    <a:pt x="143" y="62"/>
                    <a:pt x="143" y="62"/>
                    <a:pt x="143" y="62"/>
                  </a:cubicBezTo>
                  <a:cubicBezTo>
                    <a:pt x="143" y="61"/>
                    <a:pt x="143" y="61"/>
                    <a:pt x="143" y="61"/>
                  </a:cubicBezTo>
                  <a:cubicBezTo>
                    <a:pt x="143" y="62"/>
                    <a:pt x="143" y="62"/>
                    <a:pt x="143" y="62"/>
                  </a:cubicBezTo>
                  <a:cubicBezTo>
                    <a:pt x="143" y="62"/>
                    <a:pt x="143" y="62"/>
                    <a:pt x="143" y="62"/>
                  </a:cubicBezTo>
                  <a:cubicBezTo>
                    <a:pt x="143" y="61"/>
                    <a:pt x="143" y="61"/>
                    <a:pt x="143" y="61"/>
                  </a:cubicBezTo>
                  <a:cubicBezTo>
                    <a:pt x="143" y="62"/>
                    <a:pt x="143" y="62"/>
                    <a:pt x="143" y="62"/>
                  </a:cubicBezTo>
                  <a:cubicBezTo>
                    <a:pt x="143" y="62"/>
                    <a:pt x="143" y="62"/>
                    <a:pt x="143" y="62"/>
                  </a:cubicBezTo>
                  <a:cubicBezTo>
                    <a:pt x="143" y="62"/>
                    <a:pt x="144" y="63"/>
                    <a:pt x="146" y="63"/>
                  </a:cubicBezTo>
                  <a:cubicBezTo>
                    <a:pt x="151" y="66"/>
                    <a:pt x="163" y="73"/>
                    <a:pt x="177" y="81"/>
                  </a:cubicBezTo>
                  <a:cubicBezTo>
                    <a:pt x="199" y="93"/>
                    <a:pt x="227" y="109"/>
                    <a:pt x="249" y="122"/>
                  </a:cubicBezTo>
                  <a:cubicBezTo>
                    <a:pt x="260" y="128"/>
                    <a:pt x="270" y="134"/>
                    <a:pt x="277" y="138"/>
                  </a:cubicBezTo>
                  <a:cubicBezTo>
                    <a:pt x="281" y="140"/>
                    <a:pt x="284" y="142"/>
                    <a:pt x="286" y="143"/>
                  </a:cubicBezTo>
                  <a:cubicBezTo>
                    <a:pt x="287" y="143"/>
                    <a:pt x="288" y="144"/>
                    <a:pt x="288" y="144"/>
                  </a:cubicBezTo>
                  <a:cubicBezTo>
                    <a:pt x="289" y="144"/>
                    <a:pt x="289" y="144"/>
                    <a:pt x="289" y="144"/>
                  </a:cubicBezTo>
                  <a:cubicBezTo>
                    <a:pt x="289" y="145"/>
                    <a:pt x="289" y="145"/>
                    <a:pt x="289" y="145"/>
                  </a:cubicBezTo>
                  <a:cubicBezTo>
                    <a:pt x="290" y="145"/>
                    <a:pt x="290" y="145"/>
                    <a:pt x="290" y="145"/>
                  </a:cubicBezTo>
                  <a:cubicBezTo>
                    <a:pt x="290" y="145"/>
                    <a:pt x="290" y="145"/>
                    <a:pt x="290" y="145"/>
                  </a:cubicBezTo>
                  <a:cubicBezTo>
                    <a:pt x="291" y="145"/>
                    <a:pt x="291" y="145"/>
                    <a:pt x="292" y="144"/>
                  </a:cubicBezTo>
                  <a:cubicBezTo>
                    <a:pt x="292" y="144"/>
                    <a:pt x="292" y="143"/>
                    <a:pt x="292" y="143"/>
                  </a:cubicBezTo>
                  <a:cubicBezTo>
                    <a:pt x="292" y="142"/>
                    <a:pt x="292" y="141"/>
                    <a:pt x="291" y="141"/>
                  </a:cubicBezTo>
                  <a:cubicBezTo>
                    <a:pt x="291" y="141"/>
                    <a:pt x="289" y="140"/>
                    <a:pt x="285" y="138"/>
                  </a:cubicBezTo>
                  <a:cubicBezTo>
                    <a:pt x="272" y="130"/>
                    <a:pt x="239" y="110"/>
                    <a:pt x="209" y="92"/>
                  </a:cubicBezTo>
                  <a:cubicBezTo>
                    <a:pt x="194" y="83"/>
                    <a:pt x="180" y="74"/>
                    <a:pt x="170" y="68"/>
                  </a:cubicBezTo>
                  <a:cubicBezTo>
                    <a:pt x="165" y="64"/>
                    <a:pt x="161" y="61"/>
                    <a:pt x="158" y="59"/>
                  </a:cubicBezTo>
                  <a:cubicBezTo>
                    <a:pt x="156" y="58"/>
                    <a:pt x="155" y="57"/>
                    <a:pt x="154" y="57"/>
                  </a:cubicBezTo>
                  <a:cubicBezTo>
                    <a:pt x="154" y="56"/>
                    <a:pt x="154" y="56"/>
                    <a:pt x="154" y="56"/>
                  </a:cubicBezTo>
                  <a:cubicBezTo>
                    <a:pt x="154" y="56"/>
                    <a:pt x="154" y="56"/>
                    <a:pt x="154" y="56"/>
                  </a:cubicBezTo>
                  <a:cubicBezTo>
                    <a:pt x="153" y="56"/>
                    <a:pt x="153" y="56"/>
                    <a:pt x="153" y="56"/>
                  </a:cubicBezTo>
                  <a:cubicBezTo>
                    <a:pt x="154" y="56"/>
                    <a:pt x="154" y="56"/>
                    <a:pt x="154" y="56"/>
                  </a:cubicBezTo>
                  <a:cubicBezTo>
                    <a:pt x="154" y="56"/>
                    <a:pt x="154" y="56"/>
                    <a:pt x="154" y="56"/>
                  </a:cubicBezTo>
                  <a:cubicBezTo>
                    <a:pt x="153" y="56"/>
                    <a:pt x="153" y="56"/>
                    <a:pt x="153" y="56"/>
                  </a:cubicBezTo>
                  <a:cubicBezTo>
                    <a:pt x="154" y="56"/>
                    <a:pt x="154" y="56"/>
                    <a:pt x="154" y="56"/>
                  </a:cubicBezTo>
                  <a:cubicBezTo>
                    <a:pt x="152" y="56"/>
                    <a:pt x="152" y="56"/>
                    <a:pt x="152" y="56"/>
                  </a:cubicBezTo>
                  <a:cubicBezTo>
                    <a:pt x="154" y="56"/>
                    <a:pt x="154" y="56"/>
                    <a:pt x="154" y="56"/>
                  </a:cubicBezTo>
                  <a:cubicBezTo>
                    <a:pt x="154" y="56"/>
                    <a:pt x="154" y="56"/>
                    <a:pt x="154" y="56"/>
                  </a:cubicBezTo>
                  <a:cubicBezTo>
                    <a:pt x="152" y="56"/>
                    <a:pt x="152" y="56"/>
                    <a:pt x="152" y="56"/>
                  </a:cubicBezTo>
                  <a:cubicBezTo>
                    <a:pt x="154" y="56"/>
                    <a:pt x="154" y="56"/>
                    <a:pt x="154" y="56"/>
                  </a:cubicBezTo>
                  <a:cubicBezTo>
                    <a:pt x="152" y="56"/>
                    <a:pt x="152" y="56"/>
                    <a:pt x="152" y="56"/>
                  </a:cubicBezTo>
                  <a:cubicBezTo>
                    <a:pt x="154" y="57"/>
                    <a:pt x="154" y="57"/>
                    <a:pt x="154" y="57"/>
                  </a:cubicBezTo>
                  <a:cubicBezTo>
                    <a:pt x="154" y="56"/>
                    <a:pt x="154" y="56"/>
                    <a:pt x="154" y="56"/>
                  </a:cubicBezTo>
                  <a:cubicBezTo>
                    <a:pt x="152" y="56"/>
                    <a:pt x="152" y="56"/>
                    <a:pt x="152" y="56"/>
                  </a:cubicBezTo>
                  <a:cubicBezTo>
                    <a:pt x="154" y="57"/>
                    <a:pt x="154" y="57"/>
                    <a:pt x="154" y="57"/>
                  </a:cubicBezTo>
                  <a:cubicBezTo>
                    <a:pt x="154" y="57"/>
                    <a:pt x="154" y="57"/>
                    <a:pt x="154" y="57"/>
                  </a:cubicBezTo>
                  <a:cubicBezTo>
                    <a:pt x="152" y="56"/>
                    <a:pt x="152" y="56"/>
                    <a:pt x="152" y="56"/>
                  </a:cubicBezTo>
                  <a:cubicBezTo>
                    <a:pt x="153" y="58"/>
                    <a:pt x="153" y="58"/>
                    <a:pt x="153" y="58"/>
                  </a:cubicBezTo>
                  <a:cubicBezTo>
                    <a:pt x="153" y="58"/>
                    <a:pt x="153" y="58"/>
                    <a:pt x="154" y="57"/>
                  </a:cubicBezTo>
                  <a:cubicBezTo>
                    <a:pt x="152" y="56"/>
                    <a:pt x="152" y="56"/>
                    <a:pt x="152" y="56"/>
                  </a:cubicBezTo>
                  <a:cubicBezTo>
                    <a:pt x="153" y="58"/>
                    <a:pt x="153" y="58"/>
                    <a:pt x="153" y="58"/>
                  </a:cubicBezTo>
                  <a:cubicBezTo>
                    <a:pt x="152" y="57"/>
                    <a:pt x="152" y="57"/>
                    <a:pt x="152" y="57"/>
                  </a:cubicBezTo>
                  <a:cubicBezTo>
                    <a:pt x="152" y="58"/>
                    <a:pt x="152" y="58"/>
                    <a:pt x="152" y="58"/>
                  </a:cubicBezTo>
                  <a:cubicBezTo>
                    <a:pt x="153" y="58"/>
                    <a:pt x="153" y="58"/>
                    <a:pt x="153" y="58"/>
                  </a:cubicBezTo>
                  <a:cubicBezTo>
                    <a:pt x="152" y="57"/>
                    <a:pt x="152" y="57"/>
                    <a:pt x="152" y="57"/>
                  </a:cubicBezTo>
                  <a:cubicBezTo>
                    <a:pt x="152" y="58"/>
                    <a:pt x="152" y="58"/>
                    <a:pt x="152" y="58"/>
                  </a:cubicBezTo>
                  <a:cubicBezTo>
                    <a:pt x="152" y="57"/>
                    <a:pt x="152" y="57"/>
                    <a:pt x="152" y="57"/>
                  </a:cubicBezTo>
                  <a:cubicBezTo>
                    <a:pt x="152" y="58"/>
                    <a:pt x="152" y="58"/>
                    <a:pt x="152" y="58"/>
                  </a:cubicBezTo>
                  <a:cubicBezTo>
                    <a:pt x="152" y="58"/>
                    <a:pt x="152" y="58"/>
                    <a:pt x="152" y="58"/>
                  </a:cubicBezTo>
                  <a:cubicBezTo>
                    <a:pt x="152" y="57"/>
                    <a:pt x="152" y="57"/>
                    <a:pt x="152" y="57"/>
                  </a:cubicBezTo>
                  <a:cubicBezTo>
                    <a:pt x="152" y="58"/>
                    <a:pt x="152" y="58"/>
                    <a:pt x="152" y="58"/>
                  </a:cubicBezTo>
                  <a:cubicBezTo>
                    <a:pt x="152" y="58"/>
                    <a:pt x="152" y="58"/>
                    <a:pt x="152" y="58"/>
                  </a:cubicBezTo>
                  <a:cubicBezTo>
                    <a:pt x="153" y="58"/>
                    <a:pt x="154" y="59"/>
                    <a:pt x="155" y="60"/>
                  </a:cubicBezTo>
                  <a:cubicBezTo>
                    <a:pt x="161" y="63"/>
                    <a:pt x="173" y="70"/>
                    <a:pt x="187" y="78"/>
                  </a:cubicBezTo>
                  <a:cubicBezTo>
                    <a:pt x="209" y="91"/>
                    <a:pt x="236" y="108"/>
                    <a:pt x="258" y="121"/>
                  </a:cubicBezTo>
                  <a:cubicBezTo>
                    <a:pt x="269" y="128"/>
                    <a:pt x="279" y="134"/>
                    <a:pt x="287" y="138"/>
                  </a:cubicBezTo>
                  <a:cubicBezTo>
                    <a:pt x="290" y="141"/>
                    <a:pt x="294" y="142"/>
                    <a:pt x="296" y="144"/>
                  </a:cubicBezTo>
                  <a:cubicBezTo>
                    <a:pt x="297" y="144"/>
                    <a:pt x="298" y="145"/>
                    <a:pt x="299" y="145"/>
                  </a:cubicBezTo>
                  <a:cubicBezTo>
                    <a:pt x="300" y="145"/>
                    <a:pt x="301" y="146"/>
                    <a:pt x="302" y="146"/>
                  </a:cubicBezTo>
                  <a:cubicBezTo>
                    <a:pt x="302" y="146"/>
                    <a:pt x="302" y="146"/>
                    <a:pt x="303" y="145"/>
                  </a:cubicBezTo>
                  <a:cubicBezTo>
                    <a:pt x="303" y="145"/>
                    <a:pt x="303" y="145"/>
                    <a:pt x="304" y="144"/>
                  </a:cubicBezTo>
                  <a:cubicBezTo>
                    <a:pt x="304" y="144"/>
                    <a:pt x="304" y="143"/>
                    <a:pt x="304" y="143"/>
                  </a:cubicBezTo>
                  <a:cubicBezTo>
                    <a:pt x="304" y="142"/>
                    <a:pt x="303" y="142"/>
                    <a:pt x="303" y="142"/>
                  </a:cubicBezTo>
                  <a:cubicBezTo>
                    <a:pt x="303" y="142"/>
                    <a:pt x="301" y="140"/>
                    <a:pt x="297" y="138"/>
                  </a:cubicBezTo>
                  <a:cubicBezTo>
                    <a:pt x="283" y="129"/>
                    <a:pt x="248" y="108"/>
                    <a:pt x="217" y="88"/>
                  </a:cubicBezTo>
                  <a:cubicBezTo>
                    <a:pt x="201" y="78"/>
                    <a:pt x="187" y="69"/>
                    <a:pt x="176" y="62"/>
                  </a:cubicBezTo>
                  <a:cubicBezTo>
                    <a:pt x="170" y="59"/>
                    <a:pt x="166" y="56"/>
                    <a:pt x="163" y="54"/>
                  </a:cubicBezTo>
                  <a:cubicBezTo>
                    <a:pt x="161" y="53"/>
                    <a:pt x="160" y="52"/>
                    <a:pt x="159" y="52"/>
                  </a:cubicBezTo>
                  <a:cubicBezTo>
                    <a:pt x="159" y="52"/>
                    <a:pt x="158" y="51"/>
                    <a:pt x="158" y="51"/>
                  </a:cubicBezTo>
                  <a:cubicBezTo>
                    <a:pt x="158" y="51"/>
                    <a:pt x="158" y="51"/>
                    <a:pt x="158" y="51"/>
                  </a:cubicBezTo>
                  <a:cubicBezTo>
                    <a:pt x="157" y="52"/>
                    <a:pt x="157" y="52"/>
                    <a:pt x="157" y="52"/>
                  </a:cubicBezTo>
                  <a:cubicBezTo>
                    <a:pt x="158" y="51"/>
                    <a:pt x="158" y="51"/>
                    <a:pt x="158" y="51"/>
                  </a:cubicBezTo>
                  <a:cubicBezTo>
                    <a:pt x="158" y="51"/>
                    <a:pt x="158" y="51"/>
                    <a:pt x="158" y="51"/>
                  </a:cubicBezTo>
                  <a:cubicBezTo>
                    <a:pt x="157" y="52"/>
                    <a:pt x="157" y="52"/>
                    <a:pt x="157" y="52"/>
                  </a:cubicBezTo>
                  <a:cubicBezTo>
                    <a:pt x="158" y="51"/>
                    <a:pt x="158" y="51"/>
                    <a:pt x="158" y="51"/>
                  </a:cubicBezTo>
                  <a:cubicBezTo>
                    <a:pt x="157" y="53"/>
                    <a:pt x="157" y="53"/>
                    <a:pt x="157" y="53"/>
                  </a:cubicBezTo>
                  <a:cubicBezTo>
                    <a:pt x="158" y="52"/>
                    <a:pt x="158" y="52"/>
                    <a:pt x="158" y="52"/>
                  </a:cubicBezTo>
                  <a:cubicBezTo>
                    <a:pt x="158" y="51"/>
                    <a:pt x="158" y="51"/>
                    <a:pt x="158" y="51"/>
                  </a:cubicBezTo>
                  <a:cubicBezTo>
                    <a:pt x="157" y="53"/>
                    <a:pt x="157" y="53"/>
                    <a:pt x="157" y="53"/>
                  </a:cubicBezTo>
                  <a:cubicBezTo>
                    <a:pt x="158" y="52"/>
                    <a:pt x="158" y="52"/>
                    <a:pt x="158" y="52"/>
                  </a:cubicBezTo>
                  <a:cubicBezTo>
                    <a:pt x="157" y="53"/>
                    <a:pt x="157" y="53"/>
                    <a:pt x="157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52"/>
                    <a:pt x="159" y="52"/>
                    <a:pt x="158" y="52"/>
                  </a:cubicBezTo>
                  <a:cubicBezTo>
                    <a:pt x="157" y="53"/>
                    <a:pt x="157" y="53"/>
                    <a:pt x="157" y="53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7" y="53"/>
                    <a:pt x="157" y="53"/>
                    <a:pt x="157" y="53"/>
                  </a:cubicBezTo>
                  <a:cubicBezTo>
                    <a:pt x="156" y="54"/>
                    <a:pt x="156" y="54"/>
                    <a:pt x="156" y="54"/>
                  </a:cubicBezTo>
                  <a:cubicBezTo>
                    <a:pt x="156" y="54"/>
                    <a:pt x="195" y="76"/>
                    <a:pt x="234" y="98"/>
                  </a:cubicBezTo>
                  <a:cubicBezTo>
                    <a:pt x="253" y="109"/>
                    <a:pt x="272" y="120"/>
                    <a:pt x="287" y="129"/>
                  </a:cubicBezTo>
                  <a:cubicBezTo>
                    <a:pt x="295" y="133"/>
                    <a:pt x="301" y="136"/>
                    <a:pt x="305" y="139"/>
                  </a:cubicBezTo>
                  <a:cubicBezTo>
                    <a:pt x="307" y="140"/>
                    <a:pt x="309" y="141"/>
                    <a:pt x="310" y="141"/>
                  </a:cubicBezTo>
                  <a:cubicBezTo>
                    <a:pt x="311" y="142"/>
                    <a:pt x="311" y="142"/>
                    <a:pt x="312" y="142"/>
                  </a:cubicBezTo>
                  <a:cubicBezTo>
                    <a:pt x="312" y="142"/>
                    <a:pt x="312" y="142"/>
                    <a:pt x="312" y="142"/>
                  </a:cubicBezTo>
                  <a:cubicBezTo>
                    <a:pt x="312" y="142"/>
                    <a:pt x="312" y="142"/>
                    <a:pt x="312" y="142"/>
                  </a:cubicBezTo>
                  <a:cubicBezTo>
                    <a:pt x="313" y="143"/>
                    <a:pt x="313" y="143"/>
                    <a:pt x="313" y="143"/>
                  </a:cubicBezTo>
                  <a:cubicBezTo>
                    <a:pt x="313" y="143"/>
                    <a:pt x="313" y="143"/>
                    <a:pt x="313" y="143"/>
                  </a:cubicBezTo>
                  <a:cubicBezTo>
                    <a:pt x="314" y="143"/>
                    <a:pt x="315" y="142"/>
                    <a:pt x="315" y="141"/>
                  </a:cubicBezTo>
                  <a:cubicBezTo>
                    <a:pt x="315" y="140"/>
                    <a:pt x="315" y="139"/>
                    <a:pt x="314" y="139"/>
                  </a:cubicBezTo>
                  <a:cubicBezTo>
                    <a:pt x="314" y="139"/>
                    <a:pt x="312" y="137"/>
                    <a:pt x="308" y="135"/>
                  </a:cubicBezTo>
                  <a:cubicBezTo>
                    <a:pt x="294" y="126"/>
                    <a:pt x="258" y="104"/>
                    <a:pt x="226" y="84"/>
                  </a:cubicBezTo>
                  <a:cubicBezTo>
                    <a:pt x="210" y="74"/>
                    <a:pt x="195" y="65"/>
                    <a:pt x="184" y="58"/>
                  </a:cubicBezTo>
                  <a:cubicBezTo>
                    <a:pt x="178" y="54"/>
                    <a:pt x="174" y="51"/>
                    <a:pt x="170" y="49"/>
                  </a:cubicBezTo>
                  <a:cubicBezTo>
                    <a:pt x="169" y="48"/>
                    <a:pt x="168" y="47"/>
                    <a:pt x="167" y="47"/>
                  </a:cubicBezTo>
                  <a:cubicBezTo>
                    <a:pt x="166" y="47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5" y="47"/>
                    <a:pt x="165" y="47"/>
                    <a:pt x="165" y="47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5" y="47"/>
                    <a:pt x="165" y="47"/>
                    <a:pt x="165" y="47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4" y="48"/>
                    <a:pt x="164" y="48"/>
                    <a:pt x="164" y="48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4" y="48"/>
                    <a:pt x="164" y="48"/>
                    <a:pt x="164" y="48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4" y="48"/>
                    <a:pt x="164" y="48"/>
                    <a:pt x="164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4" y="48"/>
                    <a:pt x="164" y="48"/>
                    <a:pt x="164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4" y="48"/>
                    <a:pt x="164" y="48"/>
                    <a:pt x="164" y="48"/>
                  </a:cubicBezTo>
                  <a:cubicBezTo>
                    <a:pt x="166" y="49"/>
                    <a:pt x="166" y="49"/>
                    <a:pt x="166" y="49"/>
                  </a:cubicBezTo>
                  <a:cubicBezTo>
                    <a:pt x="164" y="48"/>
                    <a:pt x="164" y="48"/>
                    <a:pt x="164" y="48"/>
                  </a:cubicBezTo>
                  <a:cubicBezTo>
                    <a:pt x="165" y="49"/>
                    <a:pt x="165" y="49"/>
                    <a:pt x="165" y="49"/>
                  </a:cubicBezTo>
                  <a:cubicBezTo>
                    <a:pt x="165" y="49"/>
                    <a:pt x="166" y="49"/>
                    <a:pt x="166" y="49"/>
                  </a:cubicBezTo>
                  <a:cubicBezTo>
                    <a:pt x="164" y="48"/>
                    <a:pt x="164" y="48"/>
                    <a:pt x="164" y="48"/>
                  </a:cubicBezTo>
                  <a:cubicBezTo>
                    <a:pt x="165" y="49"/>
                    <a:pt x="165" y="49"/>
                    <a:pt x="165" y="49"/>
                  </a:cubicBezTo>
                  <a:cubicBezTo>
                    <a:pt x="165" y="48"/>
                    <a:pt x="165" y="48"/>
                    <a:pt x="165" y="48"/>
                  </a:cubicBezTo>
                  <a:cubicBezTo>
                    <a:pt x="165" y="50"/>
                    <a:pt x="165" y="50"/>
                    <a:pt x="165" y="50"/>
                  </a:cubicBezTo>
                  <a:cubicBezTo>
                    <a:pt x="165" y="49"/>
                    <a:pt x="165" y="49"/>
                    <a:pt x="165" y="49"/>
                  </a:cubicBezTo>
                  <a:cubicBezTo>
                    <a:pt x="165" y="48"/>
                    <a:pt x="165" y="48"/>
                    <a:pt x="165" y="48"/>
                  </a:cubicBezTo>
                  <a:cubicBezTo>
                    <a:pt x="165" y="50"/>
                    <a:pt x="165" y="50"/>
                    <a:pt x="165" y="50"/>
                  </a:cubicBezTo>
                  <a:cubicBezTo>
                    <a:pt x="165" y="49"/>
                    <a:pt x="165" y="49"/>
                    <a:pt x="165" y="49"/>
                  </a:cubicBezTo>
                  <a:cubicBezTo>
                    <a:pt x="165" y="50"/>
                    <a:pt x="165" y="50"/>
                    <a:pt x="165" y="50"/>
                  </a:cubicBezTo>
                  <a:cubicBezTo>
                    <a:pt x="165" y="50"/>
                    <a:pt x="165" y="50"/>
                    <a:pt x="165" y="50"/>
                  </a:cubicBezTo>
                  <a:cubicBezTo>
                    <a:pt x="165" y="49"/>
                    <a:pt x="165" y="49"/>
                    <a:pt x="165" y="49"/>
                  </a:cubicBezTo>
                  <a:cubicBezTo>
                    <a:pt x="165" y="50"/>
                    <a:pt x="165" y="50"/>
                    <a:pt x="165" y="50"/>
                  </a:cubicBezTo>
                  <a:cubicBezTo>
                    <a:pt x="165" y="50"/>
                    <a:pt x="166" y="50"/>
                    <a:pt x="167" y="51"/>
                  </a:cubicBezTo>
                  <a:cubicBezTo>
                    <a:pt x="173" y="53"/>
                    <a:pt x="186" y="61"/>
                    <a:pt x="202" y="70"/>
                  </a:cubicBezTo>
                  <a:cubicBezTo>
                    <a:pt x="225" y="84"/>
                    <a:pt x="256" y="102"/>
                    <a:pt x="281" y="117"/>
                  </a:cubicBezTo>
                  <a:cubicBezTo>
                    <a:pt x="293" y="124"/>
                    <a:pt x="305" y="131"/>
                    <a:pt x="313" y="136"/>
                  </a:cubicBezTo>
                  <a:cubicBezTo>
                    <a:pt x="317" y="138"/>
                    <a:pt x="321" y="140"/>
                    <a:pt x="323" y="141"/>
                  </a:cubicBezTo>
                  <a:cubicBezTo>
                    <a:pt x="325" y="142"/>
                    <a:pt x="326" y="142"/>
                    <a:pt x="327" y="143"/>
                  </a:cubicBezTo>
                  <a:cubicBezTo>
                    <a:pt x="327" y="143"/>
                    <a:pt x="327" y="143"/>
                    <a:pt x="328" y="143"/>
                  </a:cubicBezTo>
                  <a:cubicBezTo>
                    <a:pt x="328" y="143"/>
                    <a:pt x="329" y="144"/>
                    <a:pt x="329" y="144"/>
                  </a:cubicBezTo>
                  <a:cubicBezTo>
                    <a:pt x="330" y="143"/>
                    <a:pt x="330" y="143"/>
                    <a:pt x="330" y="143"/>
                  </a:cubicBezTo>
                  <a:cubicBezTo>
                    <a:pt x="330" y="143"/>
                    <a:pt x="331" y="143"/>
                    <a:pt x="331" y="143"/>
                  </a:cubicBezTo>
                  <a:cubicBezTo>
                    <a:pt x="331" y="142"/>
                    <a:pt x="331" y="142"/>
                    <a:pt x="331" y="141"/>
                  </a:cubicBezTo>
                  <a:cubicBezTo>
                    <a:pt x="331" y="140"/>
                    <a:pt x="331" y="140"/>
                    <a:pt x="330" y="140"/>
                  </a:cubicBezTo>
                  <a:cubicBezTo>
                    <a:pt x="330" y="140"/>
                    <a:pt x="328" y="138"/>
                    <a:pt x="324" y="136"/>
                  </a:cubicBezTo>
                  <a:cubicBezTo>
                    <a:pt x="309" y="126"/>
                    <a:pt x="271" y="103"/>
                    <a:pt x="237" y="82"/>
                  </a:cubicBezTo>
                  <a:cubicBezTo>
                    <a:pt x="220" y="72"/>
                    <a:pt x="204" y="62"/>
                    <a:pt x="193" y="54"/>
                  </a:cubicBezTo>
                  <a:cubicBezTo>
                    <a:pt x="187" y="51"/>
                    <a:pt x="182" y="48"/>
                    <a:pt x="179" y="45"/>
                  </a:cubicBezTo>
                  <a:cubicBezTo>
                    <a:pt x="177" y="44"/>
                    <a:pt x="176" y="43"/>
                    <a:pt x="175" y="43"/>
                  </a:cubicBezTo>
                  <a:cubicBezTo>
                    <a:pt x="174" y="42"/>
                    <a:pt x="174" y="42"/>
                    <a:pt x="174" y="42"/>
                  </a:cubicBezTo>
                  <a:cubicBezTo>
                    <a:pt x="174" y="42"/>
                    <a:pt x="174" y="42"/>
                    <a:pt x="174" y="42"/>
                  </a:cubicBezTo>
                  <a:cubicBezTo>
                    <a:pt x="174" y="42"/>
                    <a:pt x="174" y="42"/>
                    <a:pt x="174" y="42"/>
                  </a:cubicBezTo>
                  <a:cubicBezTo>
                    <a:pt x="173" y="43"/>
                    <a:pt x="173" y="43"/>
                    <a:pt x="173" y="43"/>
                  </a:cubicBezTo>
                  <a:cubicBezTo>
                    <a:pt x="174" y="42"/>
                    <a:pt x="174" y="42"/>
                    <a:pt x="174" y="42"/>
                  </a:cubicBezTo>
                  <a:cubicBezTo>
                    <a:pt x="174" y="42"/>
                    <a:pt x="174" y="42"/>
                    <a:pt x="174" y="42"/>
                  </a:cubicBezTo>
                  <a:cubicBezTo>
                    <a:pt x="173" y="43"/>
                    <a:pt x="173" y="43"/>
                    <a:pt x="173" y="43"/>
                  </a:cubicBezTo>
                  <a:cubicBezTo>
                    <a:pt x="174" y="42"/>
                    <a:pt x="174" y="42"/>
                    <a:pt x="174" y="42"/>
                  </a:cubicBezTo>
                  <a:cubicBezTo>
                    <a:pt x="172" y="43"/>
                    <a:pt x="172" y="43"/>
                    <a:pt x="172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2"/>
                    <a:pt x="174" y="42"/>
                    <a:pt x="174" y="42"/>
                  </a:cubicBezTo>
                  <a:cubicBezTo>
                    <a:pt x="172" y="43"/>
                    <a:pt x="172" y="43"/>
                    <a:pt x="172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2" y="43"/>
                    <a:pt x="172" y="43"/>
                    <a:pt x="172" y="43"/>
                  </a:cubicBezTo>
                  <a:cubicBezTo>
                    <a:pt x="174" y="45"/>
                    <a:pt x="174" y="45"/>
                    <a:pt x="174" y="45"/>
                  </a:cubicBezTo>
                  <a:cubicBezTo>
                    <a:pt x="174" y="44"/>
                    <a:pt x="174" y="44"/>
                    <a:pt x="174" y="43"/>
                  </a:cubicBezTo>
                  <a:cubicBezTo>
                    <a:pt x="172" y="43"/>
                    <a:pt x="172" y="43"/>
                    <a:pt x="172" y="43"/>
                  </a:cubicBezTo>
                  <a:cubicBezTo>
                    <a:pt x="174" y="45"/>
                    <a:pt x="174" y="45"/>
                    <a:pt x="174" y="45"/>
                  </a:cubicBezTo>
                  <a:cubicBezTo>
                    <a:pt x="172" y="43"/>
                    <a:pt x="172" y="43"/>
                    <a:pt x="172" y="43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5"/>
                    <a:pt x="212" y="70"/>
                    <a:pt x="254" y="95"/>
                  </a:cubicBezTo>
                  <a:cubicBezTo>
                    <a:pt x="275" y="107"/>
                    <a:pt x="296" y="119"/>
                    <a:pt x="313" y="129"/>
                  </a:cubicBezTo>
                  <a:cubicBezTo>
                    <a:pt x="321" y="133"/>
                    <a:pt x="328" y="137"/>
                    <a:pt x="333" y="140"/>
                  </a:cubicBezTo>
                  <a:cubicBezTo>
                    <a:pt x="336" y="141"/>
                    <a:pt x="338" y="142"/>
                    <a:pt x="340" y="143"/>
                  </a:cubicBezTo>
                  <a:cubicBezTo>
                    <a:pt x="341" y="144"/>
                    <a:pt x="342" y="144"/>
                    <a:pt x="342" y="144"/>
                  </a:cubicBezTo>
                  <a:cubicBezTo>
                    <a:pt x="343" y="144"/>
                    <a:pt x="343" y="144"/>
                    <a:pt x="344" y="144"/>
                  </a:cubicBezTo>
                  <a:cubicBezTo>
                    <a:pt x="344" y="144"/>
                    <a:pt x="345" y="144"/>
                    <a:pt x="345" y="144"/>
                  </a:cubicBezTo>
                  <a:cubicBezTo>
                    <a:pt x="345" y="144"/>
                    <a:pt x="346" y="144"/>
                    <a:pt x="346" y="143"/>
                  </a:cubicBezTo>
                  <a:cubicBezTo>
                    <a:pt x="347" y="143"/>
                    <a:pt x="347" y="142"/>
                    <a:pt x="347" y="142"/>
                  </a:cubicBezTo>
                  <a:cubicBezTo>
                    <a:pt x="346" y="141"/>
                    <a:pt x="346" y="141"/>
                    <a:pt x="346" y="141"/>
                  </a:cubicBezTo>
                  <a:cubicBezTo>
                    <a:pt x="346" y="141"/>
                    <a:pt x="343" y="139"/>
                    <a:pt x="339" y="136"/>
                  </a:cubicBezTo>
                  <a:cubicBezTo>
                    <a:pt x="323" y="127"/>
                    <a:pt x="283" y="102"/>
                    <a:pt x="248" y="80"/>
                  </a:cubicBezTo>
                  <a:cubicBezTo>
                    <a:pt x="230" y="69"/>
                    <a:pt x="213" y="59"/>
                    <a:pt x="201" y="51"/>
                  </a:cubicBezTo>
                  <a:cubicBezTo>
                    <a:pt x="195" y="47"/>
                    <a:pt x="190" y="44"/>
                    <a:pt x="186" y="41"/>
                  </a:cubicBezTo>
                  <a:cubicBezTo>
                    <a:pt x="184" y="40"/>
                    <a:pt x="183" y="39"/>
                    <a:pt x="182" y="39"/>
                  </a:cubicBezTo>
                  <a:cubicBezTo>
                    <a:pt x="182" y="38"/>
                    <a:pt x="181" y="38"/>
                    <a:pt x="181" y="38"/>
                  </a:cubicBezTo>
                  <a:cubicBezTo>
                    <a:pt x="181" y="38"/>
                    <a:pt x="181" y="38"/>
                    <a:pt x="181" y="38"/>
                  </a:cubicBezTo>
                  <a:cubicBezTo>
                    <a:pt x="181" y="38"/>
                    <a:pt x="181" y="38"/>
                    <a:pt x="181" y="38"/>
                  </a:cubicBezTo>
                  <a:cubicBezTo>
                    <a:pt x="180" y="39"/>
                    <a:pt x="180" y="39"/>
                    <a:pt x="180" y="39"/>
                  </a:cubicBezTo>
                  <a:cubicBezTo>
                    <a:pt x="181" y="38"/>
                    <a:pt x="181" y="38"/>
                    <a:pt x="181" y="38"/>
                  </a:cubicBezTo>
                  <a:cubicBezTo>
                    <a:pt x="181" y="38"/>
                    <a:pt x="181" y="38"/>
                    <a:pt x="181" y="38"/>
                  </a:cubicBezTo>
                  <a:cubicBezTo>
                    <a:pt x="180" y="39"/>
                    <a:pt x="180" y="39"/>
                    <a:pt x="180" y="39"/>
                  </a:cubicBezTo>
                  <a:cubicBezTo>
                    <a:pt x="181" y="38"/>
                    <a:pt x="181" y="38"/>
                    <a:pt x="181" y="38"/>
                  </a:cubicBezTo>
                  <a:cubicBezTo>
                    <a:pt x="180" y="39"/>
                    <a:pt x="180" y="39"/>
                    <a:pt x="180" y="39"/>
                  </a:cubicBezTo>
                  <a:cubicBezTo>
                    <a:pt x="181" y="38"/>
                    <a:pt x="181" y="38"/>
                    <a:pt x="181" y="38"/>
                  </a:cubicBezTo>
                  <a:cubicBezTo>
                    <a:pt x="181" y="38"/>
                    <a:pt x="181" y="38"/>
                    <a:pt x="181" y="38"/>
                  </a:cubicBezTo>
                  <a:cubicBezTo>
                    <a:pt x="180" y="39"/>
                    <a:pt x="180" y="39"/>
                    <a:pt x="180" y="39"/>
                  </a:cubicBezTo>
                  <a:cubicBezTo>
                    <a:pt x="181" y="38"/>
                    <a:pt x="181" y="38"/>
                    <a:pt x="181" y="38"/>
                  </a:cubicBezTo>
                  <a:cubicBezTo>
                    <a:pt x="179" y="39"/>
                    <a:pt x="179" y="39"/>
                    <a:pt x="17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181" y="39"/>
                    <a:pt x="181" y="38"/>
                    <a:pt x="181" y="38"/>
                  </a:cubicBezTo>
                  <a:cubicBezTo>
                    <a:pt x="179" y="39"/>
                    <a:pt x="179" y="39"/>
                    <a:pt x="179" y="39"/>
                  </a:cubicBezTo>
                  <a:cubicBezTo>
                    <a:pt x="181" y="39"/>
                    <a:pt x="181" y="39"/>
                    <a:pt x="181" y="39"/>
                  </a:cubicBezTo>
                  <a:cubicBezTo>
                    <a:pt x="179" y="39"/>
                    <a:pt x="179" y="39"/>
                    <a:pt x="179" y="39"/>
                  </a:cubicBezTo>
                  <a:cubicBezTo>
                    <a:pt x="181" y="40"/>
                    <a:pt x="181" y="40"/>
                    <a:pt x="181" y="40"/>
                  </a:cubicBezTo>
                  <a:cubicBezTo>
                    <a:pt x="181" y="40"/>
                    <a:pt x="181" y="39"/>
                    <a:pt x="181" y="39"/>
                  </a:cubicBezTo>
                  <a:cubicBezTo>
                    <a:pt x="179" y="39"/>
                    <a:pt x="179" y="39"/>
                    <a:pt x="179" y="39"/>
                  </a:cubicBezTo>
                  <a:cubicBezTo>
                    <a:pt x="181" y="40"/>
                    <a:pt x="181" y="40"/>
                    <a:pt x="181" y="40"/>
                  </a:cubicBezTo>
                  <a:cubicBezTo>
                    <a:pt x="181" y="40"/>
                    <a:pt x="181" y="40"/>
                    <a:pt x="181" y="40"/>
                  </a:cubicBezTo>
                  <a:cubicBezTo>
                    <a:pt x="180" y="39"/>
                    <a:pt x="180" y="39"/>
                    <a:pt x="180" y="39"/>
                  </a:cubicBezTo>
                  <a:cubicBezTo>
                    <a:pt x="180" y="41"/>
                    <a:pt x="180" y="41"/>
                    <a:pt x="180" y="41"/>
                  </a:cubicBezTo>
                  <a:cubicBezTo>
                    <a:pt x="180" y="41"/>
                    <a:pt x="181" y="41"/>
                    <a:pt x="181" y="40"/>
                  </a:cubicBezTo>
                  <a:cubicBezTo>
                    <a:pt x="180" y="39"/>
                    <a:pt x="180" y="39"/>
                    <a:pt x="180" y="39"/>
                  </a:cubicBezTo>
                  <a:cubicBezTo>
                    <a:pt x="180" y="41"/>
                    <a:pt x="180" y="41"/>
                    <a:pt x="180" y="41"/>
                  </a:cubicBezTo>
                  <a:cubicBezTo>
                    <a:pt x="180" y="39"/>
                    <a:pt x="180" y="39"/>
                    <a:pt x="180" y="39"/>
                  </a:cubicBezTo>
                  <a:cubicBezTo>
                    <a:pt x="180" y="41"/>
                    <a:pt x="180" y="41"/>
                    <a:pt x="180" y="41"/>
                  </a:cubicBezTo>
                  <a:cubicBezTo>
                    <a:pt x="180" y="41"/>
                    <a:pt x="180" y="41"/>
                    <a:pt x="180" y="41"/>
                  </a:cubicBezTo>
                  <a:cubicBezTo>
                    <a:pt x="180" y="39"/>
                    <a:pt x="180" y="39"/>
                    <a:pt x="180" y="39"/>
                  </a:cubicBezTo>
                  <a:cubicBezTo>
                    <a:pt x="180" y="41"/>
                    <a:pt x="180" y="41"/>
                    <a:pt x="180" y="41"/>
                  </a:cubicBezTo>
                  <a:cubicBezTo>
                    <a:pt x="180" y="40"/>
                    <a:pt x="180" y="40"/>
                    <a:pt x="180" y="40"/>
                  </a:cubicBezTo>
                  <a:cubicBezTo>
                    <a:pt x="180" y="41"/>
                    <a:pt x="180" y="41"/>
                    <a:pt x="180" y="41"/>
                  </a:cubicBezTo>
                  <a:cubicBezTo>
                    <a:pt x="180" y="41"/>
                    <a:pt x="180" y="41"/>
                    <a:pt x="180" y="41"/>
                  </a:cubicBezTo>
                  <a:cubicBezTo>
                    <a:pt x="180" y="40"/>
                    <a:pt x="180" y="40"/>
                    <a:pt x="180" y="40"/>
                  </a:cubicBezTo>
                  <a:cubicBezTo>
                    <a:pt x="180" y="41"/>
                    <a:pt x="180" y="41"/>
                    <a:pt x="180" y="41"/>
                  </a:cubicBezTo>
                  <a:cubicBezTo>
                    <a:pt x="180" y="41"/>
                    <a:pt x="180" y="41"/>
                    <a:pt x="180" y="41"/>
                  </a:cubicBezTo>
                  <a:cubicBezTo>
                    <a:pt x="183" y="42"/>
                    <a:pt x="187" y="45"/>
                    <a:pt x="193" y="48"/>
                  </a:cubicBezTo>
                  <a:cubicBezTo>
                    <a:pt x="215" y="60"/>
                    <a:pt x="256" y="85"/>
                    <a:pt x="292" y="106"/>
                  </a:cubicBezTo>
                  <a:cubicBezTo>
                    <a:pt x="310" y="117"/>
                    <a:pt x="327" y="127"/>
                    <a:pt x="339" y="135"/>
                  </a:cubicBezTo>
                  <a:cubicBezTo>
                    <a:pt x="345" y="138"/>
                    <a:pt x="350" y="141"/>
                    <a:pt x="353" y="143"/>
                  </a:cubicBezTo>
                  <a:cubicBezTo>
                    <a:pt x="356" y="146"/>
                    <a:pt x="358" y="147"/>
                    <a:pt x="358" y="147"/>
                  </a:cubicBezTo>
                  <a:cubicBezTo>
                    <a:pt x="359" y="147"/>
                    <a:pt x="361" y="147"/>
                    <a:pt x="361" y="146"/>
                  </a:cubicBezTo>
                  <a:cubicBezTo>
                    <a:pt x="362" y="145"/>
                    <a:pt x="361" y="144"/>
                    <a:pt x="360" y="143"/>
                  </a:cubicBezTo>
                  <a:cubicBezTo>
                    <a:pt x="185" y="34"/>
                    <a:pt x="185" y="34"/>
                    <a:pt x="185" y="34"/>
                  </a:cubicBezTo>
                  <a:cubicBezTo>
                    <a:pt x="184" y="36"/>
                    <a:pt x="184" y="36"/>
                    <a:pt x="184" y="36"/>
                  </a:cubicBezTo>
                  <a:cubicBezTo>
                    <a:pt x="186" y="37"/>
                    <a:pt x="186" y="37"/>
                    <a:pt x="186" y="37"/>
                  </a:cubicBezTo>
                  <a:cubicBezTo>
                    <a:pt x="185" y="36"/>
                    <a:pt x="185" y="36"/>
                    <a:pt x="185" y="36"/>
                  </a:cubicBezTo>
                  <a:cubicBezTo>
                    <a:pt x="185" y="37"/>
                    <a:pt x="185" y="37"/>
                    <a:pt x="185" y="37"/>
                  </a:cubicBezTo>
                  <a:cubicBezTo>
                    <a:pt x="185" y="37"/>
                    <a:pt x="186" y="37"/>
                    <a:pt x="186" y="37"/>
                  </a:cubicBezTo>
                  <a:cubicBezTo>
                    <a:pt x="185" y="36"/>
                    <a:pt x="185" y="36"/>
                    <a:pt x="185" y="36"/>
                  </a:cubicBezTo>
                  <a:cubicBezTo>
                    <a:pt x="185" y="37"/>
                    <a:pt x="185" y="37"/>
                    <a:pt x="185" y="37"/>
                  </a:cubicBezTo>
                  <a:cubicBezTo>
                    <a:pt x="185" y="36"/>
                    <a:pt x="185" y="36"/>
                    <a:pt x="185" y="36"/>
                  </a:cubicBezTo>
                  <a:cubicBezTo>
                    <a:pt x="185" y="38"/>
                    <a:pt x="185" y="38"/>
                    <a:pt x="185" y="38"/>
                  </a:cubicBezTo>
                  <a:cubicBezTo>
                    <a:pt x="185" y="37"/>
                    <a:pt x="185" y="37"/>
                    <a:pt x="185" y="37"/>
                  </a:cubicBezTo>
                  <a:cubicBezTo>
                    <a:pt x="185" y="36"/>
                    <a:pt x="185" y="36"/>
                    <a:pt x="185" y="36"/>
                  </a:cubicBezTo>
                  <a:cubicBezTo>
                    <a:pt x="185" y="38"/>
                    <a:pt x="185" y="38"/>
                    <a:pt x="185" y="38"/>
                  </a:cubicBezTo>
                  <a:cubicBezTo>
                    <a:pt x="185" y="38"/>
                    <a:pt x="185" y="38"/>
                    <a:pt x="185" y="38"/>
                  </a:cubicBezTo>
                  <a:cubicBezTo>
                    <a:pt x="185" y="38"/>
                    <a:pt x="187" y="38"/>
                    <a:pt x="188" y="39"/>
                  </a:cubicBezTo>
                  <a:cubicBezTo>
                    <a:pt x="196" y="42"/>
                    <a:pt x="211" y="51"/>
                    <a:pt x="230" y="62"/>
                  </a:cubicBezTo>
                  <a:cubicBezTo>
                    <a:pt x="257" y="78"/>
                    <a:pt x="293" y="100"/>
                    <a:pt x="322" y="117"/>
                  </a:cubicBezTo>
                  <a:cubicBezTo>
                    <a:pt x="336" y="126"/>
                    <a:pt x="349" y="134"/>
                    <a:pt x="357" y="140"/>
                  </a:cubicBezTo>
                  <a:cubicBezTo>
                    <a:pt x="366" y="145"/>
                    <a:pt x="372" y="149"/>
                    <a:pt x="372" y="149"/>
                  </a:cubicBezTo>
                  <a:cubicBezTo>
                    <a:pt x="372" y="149"/>
                    <a:pt x="373" y="149"/>
                    <a:pt x="373" y="149"/>
                  </a:cubicBezTo>
                  <a:cubicBezTo>
                    <a:pt x="374" y="149"/>
                    <a:pt x="374" y="148"/>
                    <a:pt x="375" y="148"/>
                  </a:cubicBezTo>
                  <a:cubicBezTo>
                    <a:pt x="375" y="147"/>
                    <a:pt x="375" y="147"/>
                    <a:pt x="375" y="146"/>
                  </a:cubicBezTo>
                  <a:cubicBezTo>
                    <a:pt x="375" y="146"/>
                    <a:pt x="374" y="145"/>
                    <a:pt x="374" y="145"/>
                  </a:cubicBezTo>
                  <a:cubicBezTo>
                    <a:pt x="191" y="30"/>
                    <a:pt x="191" y="30"/>
                    <a:pt x="191" y="30"/>
                  </a:cubicBezTo>
                  <a:cubicBezTo>
                    <a:pt x="190" y="32"/>
                    <a:pt x="190" y="32"/>
                    <a:pt x="190" y="32"/>
                  </a:cubicBezTo>
                  <a:cubicBezTo>
                    <a:pt x="191" y="33"/>
                    <a:pt x="191" y="33"/>
                    <a:pt x="191" y="33"/>
                  </a:cubicBezTo>
                  <a:cubicBezTo>
                    <a:pt x="190" y="32"/>
                    <a:pt x="190" y="32"/>
                    <a:pt x="190" y="32"/>
                  </a:cubicBezTo>
                  <a:cubicBezTo>
                    <a:pt x="190" y="34"/>
                    <a:pt x="190" y="34"/>
                    <a:pt x="190" y="34"/>
                  </a:cubicBezTo>
                  <a:cubicBezTo>
                    <a:pt x="191" y="34"/>
                    <a:pt x="191" y="34"/>
                    <a:pt x="191" y="33"/>
                  </a:cubicBezTo>
                  <a:cubicBezTo>
                    <a:pt x="190" y="32"/>
                    <a:pt x="190" y="32"/>
                    <a:pt x="190" y="32"/>
                  </a:cubicBezTo>
                  <a:cubicBezTo>
                    <a:pt x="190" y="34"/>
                    <a:pt x="190" y="34"/>
                    <a:pt x="190" y="34"/>
                  </a:cubicBezTo>
                  <a:cubicBezTo>
                    <a:pt x="190" y="33"/>
                    <a:pt x="190" y="33"/>
                    <a:pt x="190" y="33"/>
                  </a:cubicBezTo>
                  <a:cubicBezTo>
                    <a:pt x="190" y="34"/>
                    <a:pt x="190" y="34"/>
                    <a:pt x="190" y="34"/>
                  </a:cubicBezTo>
                  <a:cubicBezTo>
                    <a:pt x="190" y="34"/>
                    <a:pt x="190" y="34"/>
                    <a:pt x="190" y="34"/>
                  </a:cubicBezTo>
                  <a:cubicBezTo>
                    <a:pt x="190" y="33"/>
                    <a:pt x="190" y="33"/>
                    <a:pt x="190" y="33"/>
                  </a:cubicBezTo>
                  <a:cubicBezTo>
                    <a:pt x="190" y="34"/>
                    <a:pt x="190" y="34"/>
                    <a:pt x="190" y="34"/>
                  </a:cubicBezTo>
                  <a:cubicBezTo>
                    <a:pt x="190" y="34"/>
                    <a:pt x="190" y="34"/>
                    <a:pt x="190" y="34"/>
                  </a:cubicBezTo>
                  <a:cubicBezTo>
                    <a:pt x="190" y="34"/>
                    <a:pt x="190" y="34"/>
                    <a:pt x="190" y="34"/>
                  </a:cubicBezTo>
                  <a:cubicBezTo>
                    <a:pt x="190" y="34"/>
                    <a:pt x="190" y="34"/>
                    <a:pt x="190" y="34"/>
                  </a:cubicBezTo>
                  <a:cubicBezTo>
                    <a:pt x="190" y="34"/>
                    <a:pt x="190" y="34"/>
                    <a:pt x="190" y="34"/>
                  </a:cubicBezTo>
                  <a:cubicBezTo>
                    <a:pt x="190" y="34"/>
                    <a:pt x="190" y="34"/>
                    <a:pt x="190" y="34"/>
                  </a:cubicBezTo>
                  <a:cubicBezTo>
                    <a:pt x="190" y="34"/>
                    <a:pt x="190" y="34"/>
                    <a:pt x="191" y="35"/>
                  </a:cubicBezTo>
                  <a:cubicBezTo>
                    <a:pt x="193" y="36"/>
                    <a:pt x="199" y="38"/>
                    <a:pt x="206" y="42"/>
                  </a:cubicBezTo>
                  <a:cubicBezTo>
                    <a:pt x="230" y="56"/>
                    <a:pt x="278" y="85"/>
                    <a:pt x="319" y="110"/>
                  </a:cubicBezTo>
                  <a:cubicBezTo>
                    <a:pt x="340" y="123"/>
                    <a:pt x="359" y="134"/>
                    <a:pt x="373" y="143"/>
                  </a:cubicBezTo>
                  <a:cubicBezTo>
                    <a:pt x="380" y="147"/>
                    <a:pt x="385" y="151"/>
                    <a:pt x="389" y="153"/>
                  </a:cubicBezTo>
                  <a:cubicBezTo>
                    <a:pt x="393" y="156"/>
                    <a:pt x="395" y="157"/>
                    <a:pt x="395" y="157"/>
                  </a:cubicBezTo>
                  <a:cubicBezTo>
                    <a:pt x="396" y="157"/>
                    <a:pt x="396" y="157"/>
                    <a:pt x="397" y="157"/>
                  </a:cubicBezTo>
                  <a:cubicBezTo>
                    <a:pt x="397" y="157"/>
                    <a:pt x="398" y="157"/>
                    <a:pt x="398" y="156"/>
                  </a:cubicBezTo>
                  <a:cubicBezTo>
                    <a:pt x="398" y="156"/>
                    <a:pt x="398" y="155"/>
                    <a:pt x="398" y="155"/>
                  </a:cubicBezTo>
                  <a:cubicBezTo>
                    <a:pt x="398" y="154"/>
                    <a:pt x="398" y="154"/>
                    <a:pt x="398" y="154"/>
                  </a:cubicBezTo>
                  <a:cubicBezTo>
                    <a:pt x="398" y="153"/>
                    <a:pt x="397" y="153"/>
                    <a:pt x="397" y="152"/>
                  </a:cubicBezTo>
                  <a:cubicBezTo>
                    <a:pt x="395" y="151"/>
                    <a:pt x="391" y="148"/>
                    <a:pt x="386" y="144"/>
                  </a:cubicBezTo>
                  <a:cubicBezTo>
                    <a:pt x="349" y="120"/>
                    <a:pt x="239" y="55"/>
                    <a:pt x="239" y="55"/>
                  </a:cubicBezTo>
                  <a:cubicBezTo>
                    <a:pt x="238" y="54"/>
                    <a:pt x="237" y="54"/>
                    <a:pt x="236" y="55"/>
                  </a:cubicBezTo>
                  <a:cubicBezTo>
                    <a:pt x="236" y="56"/>
                    <a:pt x="236" y="57"/>
                    <a:pt x="237" y="58"/>
                  </a:cubicBezTo>
                  <a:cubicBezTo>
                    <a:pt x="237" y="58"/>
                    <a:pt x="327" y="114"/>
                    <a:pt x="419" y="170"/>
                  </a:cubicBezTo>
                  <a:cubicBezTo>
                    <a:pt x="465" y="198"/>
                    <a:pt x="511" y="226"/>
                    <a:pt x="546" y="247"/>
                  </a:cubicBezTo>
                  <a:cubicBezTo>
                    <a:pt x="564" y="257"/>
                    <a:pt x="579" y="266"/>
                    <a:pt x="590" y="272"/>
                  </a:cubicBezTo>
                  <a:cubicBezTo>
                    <a:pt x="595" y="275"/>
                    <a:pt x="600" y="278"/>
                    <a:pt x="603" y="279"/>
                  </a:cubicBezTo>
                  <a:cubicBezTo>
                    <a:pt x="604" y="280"/>
                    <a:pt x="606" y="281"/>
                    <a:pt x="607" y="281"/>
                  </a:cubicBezTo>
                  <a:cubicBezTo>
                    <a:pt x="607" y="282"/>
                    <a:pt x="608" y="282"/>
                    <a:pt x="608" y="282"/>
                  </a:cubicBezTo>
                  <a:cubicBezTo>
                    <a:pt x="609" y="282"/>
                    <a:pt x="609" y="282"/>
                    <a:pt x="609" y="282"/>
                  </a:cubicBezTo>
                  <a:cubicBezTo>
                    <a:pt x="610" y="282"/>
                    <a:pt x="610" y="282"/>
                    <a:pt x="610" y="282"/>
                  </a:cubicBezTo>
                  <a:cubicBezTo>
                    <a:pt x="611" y="282"/>
                    <a:pt x="611" y="282"/>
                    <a:pt x="611" y="281"/>
                  </a:cubicBezTo>
                  <a:cubicBezTo>
                    <a:pt x="611" y="281"/>
                    <a:pt x="611" y="281"/>
                    <a:pt x="611" y="281"/>
                  </a:cubicBezTo>
                  <a:cubicBezTo>
                    <a:pt x="612" y="281"/>
                    <a:pt x="612" y="280"/>
                    <a:pt x="612" y="280"/>
                  </a:cubicBezTo>
                  <a:cubicBezTo>
                    <a:pt x="612" y="279"/>
                    <a:pt x="611" y="279"/>
                    <a:pt x="611" y="278"/>
                  </a:cubicBezTo>
                  <a:cubicBezTo>
                    <a:pt x="611" y="277"/>
                    <a:pt x="610" y="277"/>
                    <a:pt x="609" y="276"/>
                  </a:cubicBezTo>
                  <a:cubicBezTo>
                    <a:pt x="605" y="272"/>
                    <a:pt x="596" y="266"/>
                    <a:pt x="584" y="258"/>
                  </a:cubicBezTo>
                  <a:cubicBezTo>
                    <a:pt x="501" y="203"/>
                    <a:pt x="248" y="52"/>
                    <a:pt x="248" y="52"/>
                  </a:cubicBezTo>
                  <a:cubicBezTo>
                    <a:pt x="247" y="54"/>
                    <a:pt x="247" y="54"/>
                    <a:pt x="247" y="54"/>
                  </a:cubicBezTo>
                  <a:cubicBezTo>
                    <a:pt x="249" y="55"/>
                    <a:pt x="249" y="55"/>
                    <a:pt x="249" y="55"/>
                  </a:cubicBezTo>
                  <a:cubicBezTo>
                    <a:pt x="247" y="54"/>
                    <a:pt x="247" y="54"/>
                    <a:pt x="247" y="54"/>
                  </a:cubicBezTo>
                  <a:cubicBezTo>
                    <a:pt x="248" y="55"/>
                    <a:pt x="248" y="55"/>
                    <a:pt x="248" y="55"/>
                  </a:cubicBezTo>
                  <a:cubicBezTo>
                    <a:pt x="248" y="55"/>
                    <a:pt x="249" y="55"/>
                    <a:pt x="249" y="55"/>
                  </a:cubicBezTo>
                  <a:cubicBezTo>
                    <a:pt x="247" y="54"/>
                    <a:pt x="247" y="54"/>
                    <a:pt x="247" y="54"/>
                  </a:cubicBezTo>
                  <a:cubicBezTo>
                    <a:pt x="248" y="55"/>
                    <a:pt x="248" y="55"/>
                    <a:pt x="248" y="55"/>
                  </a:cubicBezTo>
                  <a:cubicBezTo>
                    <a:pt x="247" y="54"/>
                    <a:pt x="247" y="54"/>
                    <a:pt x="247" y="54"/>
                  </a:cubicBezTo>
                  <a:cubicBezTo>
                    <a:pt x="247" y="56"/>
                    <a:pt x="247" y="56"/>
                    <a:pt x="247" y="56"/>
                  </a:cubicBezTo>
                  <a:cubicBezTo>
                    <a:pt x="248" y="55"/>
                    <a:pt x="248" y="55"/>
                    <a:pt x="248" y="55"/>
                  </a:cubicBezTo>
                  <a:cubicBezTo>
                    <a:pt x="247" y="54"/>
                    <a:pt x="247" y="54"/>
                    <a:pt x="247" y="54"/>
                  </a:cubicBezTo>
                  <a:cubicBezTo>
                    <a:pt x="247" y="56"/>
                    <a:pt x="247" y="56"/>
                    <a:pt x="247" y="56"/>
                  </a:cubicBezTo>
                  <a:cubicBezTo>
                    <a:pt x="247" y="55"/>
                    <a:pt x="247" y="55"/>
                    <a:pt x="247" y="55"/>
                  </a:cubicBezTo>
                  <a:cubicBezTo>
                    <a:pt x="247" y="56"/>
                    <a:pt x="247" y="56"/>
                    <a:pt x="247" y="56"/>
                  </a:cubicBezTo>
                  <a:cubicBezTo>
                    <a:pt x="247" y="56"/>
                    <a:pt x="247" y="56"/>
                    <a:pt x="247" y="56"/>
                  </a:cubicBezTo>
                  <a:cubicBezTo>
                    <a:pt x="247" y="55"/>
                    <a:pt x="247" y="55"/>
                    <a:pt x="247" y="55"/>
                  </a:cubicBezTo>
                  <a:cubicBezTo>
                    <a:pt x="247" y="56"/>
                    <a:pt x="247" y="56"/>
                    <a:pt x="247" y="56"/>
                  </a:cubicBezTo>
                  <a:cubicBezTo>
                    <a:pt x="247" y="56"/>
                    <a:pt x="247" y="56"/>
                    <a:pt x="247" y="56"/>
                  </a:cubicBezTo>
                  <a:cubicBezTo>
                    <a:pt x="247" y="56"/>
                    <a:pt x="248" y="56"/>
                    <a:pt x="249" y="56"/>
                  </a:cubicBezTo>
                  <a:cubicBezTo>
                    <a:pt x="253" y="58"/>
                    <a:pt x="262" y="63"/>
                    <a:pt x="274" y="70"/>
                  </a:cubicBezTo>
                  <a:cubicBezTo>
                    <a:pt x="316" y="95"/>
                    <a:pt x="398" y="146"/>
                    <a:pt x="470" y="191"/>
                  </a:cubicBezTo>
                  <a:cubicBezTo>
                    <a:pt x="506" y="213"/>
                    <a:pt x="539" y="234"/>
                    <a:pt x="565" y="250"/>
                  </a:cubicBezTo>
                  <a:cubicBezTo>
                    <a:pt x="577" y="257"/>
                    <a:pt x="587" y="264"/>
                    <a:pt x="595" y="268"/>
                  </a:cubicBezTo>
                  <a:cubicBezTo>
                    <a:pt x="599" y="270"/>
                    <a:pt x="602" y="272"/>
                    <a:pt x="604" y="273"/>
                  </a:cubicBezTo>
                  <a:cubicBezTo>
                    <a:pt x="605" y="274"/>
                    <a:pt x="606" y="274"/>
                    <a:pt x="607" y="274"/>
                  </a:cubicBezTo>
                  <a:cubicBezTo>
                    <a:pt x="607" y="275"/>
                    <a:pt x="608" y="275"/>
                    <a:pt x="608" y="275"/>
                  </a:cubicBezTo>
                  <a:cubicBezTo>
                    <a:pt x="608" y="275"/>
                    <a:pt x="608" y="275"/>
                    <a:pt x="609" y="275"/>
                  </a:cubicBezTo>
                  <a:cubicBezTo>
                    <a:pt x="610" y="275"/>
                    <a:pt x="610" y="275"/>
                    <a:pt x="610" y="275"/>
                  </a:cubicBezTo>
                  <a:cubicBezTo>
                    <a:pt x="610" y="275"/>
                    <a:pt x="611" y="274"/>
                    <a:pt x="611" y="274"/>
                  </a:cubicBezTo>
                  <a:cubicBezTo>
                    <a:pt x="611" y="274"/>
                    <a:pt x="611" y="274"/>
                    <a:pt x="611" y="274"/>
                  </a:cubicBezTo>
                  <a:cubicBezTo>
                    <a:pt x="611" y="274"/>
                    <a:pt x="611" y="273"/>
                    <a:pt x="611" y="273"/>
                  </a:cubicBezTo>
                  <a:cubicBezTo>
                    <a:pt x="611" y="272"/>
                    <a:pt x="611" y="271"/>
                    <a:pt x="611" y="271"/>
                  </a:cubicBezTo>
                  <a:cubicBezTo>
                    <a:pt x="610" y="270"/>
                    <a:pt x="609" y="270"/>
                    <a:pt x="608" y="269"/>
                  </a:cubicBezTo>
                  <a:cubicBezTo>
                    <a:pt x="604" y="265"/>
                    <a:pt x="596" y="260"/>
                    <a:pt x="584" y="252"/>
                  </a:cubicBezTo>
                  <a:cubicBezTo>
                    <a:pt x="503" y="198"/>
                    <a:pt x="258" y="51"/>
                    <a:pt x="258" y="51"/>
                  </a:cubicBezTo>
                  <a:cubicBezTo>
                    <a:pt x="257" y="50"/>
                    <a:pt x="256" y="51"/>
                    <a:pt x="255" y="52"/>
                  </a:cubicBezTo>
                  <a:cubicBezTo>
                    <a:pt x="255" y="53"/>
                    <a:pt x="255" y="54"/>
                    <a:pt x="256" y="55"/>
                  </a:cubicBezTo>
                  <a:cubicBezTo>
                    <a:pt x="256" y="55"/>
                    <a:pt x="339" y="107"/>
                    <a:pt x="424" y="159"/>
                  </a:cubicBezTo>
                  <a:cubicBezTo>
                    <a:pt x="467" y="185"/>
                    <a:pt x="510" y="211"/>
                    <a:pt x="543" y="231"/>
                  </a:cubicBezTo>
                  <a:cubicBezTo>
                    <a:pt x="560" y="240"/>
                    <a:pt x="574" y="249"/>
                    <a:pt x="584" y="254"/>
                  </a:cubicBezTo>
                  <a:cubicBezTo>
                    <a:pt x="590" y="257"/>
                    <a:pt x="594" y="259"/>
                    <a:pt x="597" y="261"/>
                  </a:cubicBezTo>
                  <a:cubicBezTo>
                    <a:pt x="599" y="262"/>
                    <a:pt x="600" y="262"/>
                    <a:pt x="601" y="263"/>
                  </a:cubicBezTo>
                  <a:cubicBezTo>
                    <a:pt x="603" y="263"/>
                    <a:pt x="603" y="263"/>
                    <a:pt x="604" y="264"/>
                  </a:cubicBezTo>
                  <a:cubicBezTo>
                    <a:pt x="605" y="264"/>
                    <a:pt x="605" y="263"/>
                    <a:pt x="605" y="263"/>
                  </a:cubicBezTo>
                  <a:cubicBezTo>
                    <a:pt x="606" y="263"/>
                    <a:pt x="606" y="263"/>
                    <a:pt x="607" y="262"/>
                  </a:cubicBezTo>
                  <a:cubicBezTo>
                    <a:pt x="607" y="262"/>
                    <a:pt x="607" y="262"/>
                    <a:pt x="607" y="262"/>
                  </a:cubicBezTo>
                  <a:cubicBezTo>
                    <a:pt x="607" y="262"/>
                    <a:pt x="607" y="262"/>
                    <a:pt x="607" y="261"/>
                  </a:cubicBezTo>
                  <a:cubicBezTo>
                    <a:pt x="607" y="261"/>
                    <a:pt x="607" y="260"/>
                    <a:pt x="607" y="260"/>
                  </a:cubicBezTo>
                  <a:cubicBezTo>
                    <a:pt x="606" y="260"/>
                    <a:pt x="606" y="260"/>
                    <a:pt x="606" y="260"/>
                  </a:cubicBezTo>
                  <a:cubicBezTo>
                    <a:pt x="606" y="259"/>
                    <a:pt x="605" y="259"/>
                    <a:pt x="604" y="258"/>
                  </a:cubicBezTo>
                  <a:cubicBezTo>
                    <a:pt x="597" y="253"/>
                    <a:pt x="573" y="238"/>
                    <a:pt x="540" y="217"/>
                  </a:cubicBezTo>
                  <a:cubicBezTo>
                    <a:pt x="441" y="155"/>
                    <a:pt x="266" y="47"/>
                    <a:pt x="266" y="47"/>
                  </a:cubicBezTo>
                  <a:cubicBezTo>
                    <a:pt x="265" y="49"/>
                    <a:pt x="265" y="49"/>
                    <a:pt x="265" y="49"/>
                  </a:cubicBezTo>
                  <a:cubicBezTo>
                    <a:pt x="267" y="50"/>
                    <a:pt x="267" y="50"/>
                    <a:pt x="267" y="50"/>
                  </a:cubicBezTo>
                  <a:cubicBezTo>
                    <a:pt x="265" y="49"/>
                    <a:pt x="265" y="49"/>
                    <a:pt x="265" y="49"/>
                  </a:cubicBezTo>
                  <a:cubicBezTo>
                    <a:pt x="266" y="51"/>
                    <a:pt x="266" y="51"/>
                    <a:pt x="266" y="51"/>
                  </a:cubicBezTo>
                  <a:cubicBezTo>
                    <a:pt x="266" y="51"/>
                    <a:pt x="266" y="50"/>
                    <a:pt x="267" y="50"/>
                  </a:cubicBezTo>
                  <a:cubicBezTo>
                    <a:pt x="265" y="49"/>
                    <a:pt x="265" y="49"/>
                    <a:pt x="265" y="49"/>
                  </a:cubicBezTo>
                  <a:cubicBezTo>
                    <a:pt x="266" y="51"/>
                    <a:pt x="266" y="51"/>
                    <a:pt x="266" y="51"/>
                  </a:cubicBezTo>
                  <a:cubicBezTo>
                    <a:pt x="265" y="49"/>
                    <a:pt x="265" y="49"/>
                    <a:pt x="265" y="49"/>
                  </a:cubicBezTo>
                  <a:cubicBezTo>
                    <a:pt x="265" y="51"/>
                    <a:pt x="265" y="51"/>
                    <a:pt x="265" y="51"/>
                  </a:cubicBezTo>
                  <a:cubicBezTo>
                    <a:pt x="266" y="51"/>
                    <a:pt x="266" y="51"/>
                    <a:pt x="266" y="51"/>
                  </a:cubicBezTo>
                  <a:cubicBezTo>
                    <a:pt x="265" y="49"/>
                    <a:pt x="265" y="49"/>
                    <a:pt x="265" y="49"/>
                  </a:cubicBezTo>
                  <a:cubicBezTo>
                    <a:pt x="265" y="51"/>
                    <a:pt x="265" y="51"/>
                    <a:pt x="265" y="51"/>
                  </a:cubicBezTo>
                  <a:cubicBezTo>
                    <a:pt x="265" y="50"/>
                    <a:pt x="265" y="50"/>
                    <a:pt x="265" y="50"/>
                  </a:cubicBezTo>
                  <a:cubicBezTo>
                    <a:pt x="265" y="51"/>
                    <a:pt x="265" y="51"/>
                    <a:pt x="265" y="51"/>
                  </a:cubicBezTo>
                  <a:cubicBezTo>
                    <a:pt x="265" y="51"/>
                    <a:pt x="265" y="51"/>
                    <a:pt x="265" y="51"/>
                  </a:cubicBezTo>
                  <a:cubicBezTo>
                    <a:pt x="265" y="50"/>
                    <a:pt x="265" y="50"/>
                    <a:pt x="265" y="50"/>
                  </a:cubicBezTo>
                  <a:cubicBezTo>
                    <a:pt x="265" y="51"/>
                    <a:pt x="265" y="51"/>
                    <a:pt x="265" y="51"/>
                  </a:cubicBezTo>
                  <a:cubicBezTo>
                    <a:pt x="265" y="51"/>
                    <a:pt x="266" y="51"/>
                    <a:pt x="266" y="52"/>
                  </a:cubicBezTo>
                  <a:cubicBezTo>
                    <a:pt x="270" y="53"/>
                    <a:pt x="278" y="58"/>
                    <a:pt x="288" y="64"/>
                  </a:cubicBezTo>
                  <a:cubicBezTo>
                    <a:pt x="326" y="87"/>
                    <a:pt x="401" y="135"/>
                    <a:pt x="468" y="177"/>
                  </a:cubicBezTo>
                  <a:cubicBezTo>
                    <a:pt x="502" y="198"/>
                    <a:pt x="533" y="217"/>
                    <a:pt x="558" y="232"/>
                  </a:cubicBezTo>
                  <a:cubicBezTo>
                    <a:pt x="570" y="239"/>
                    <a:pt x="580" y="245"/>
                    <a:pt x="588" y="249"/>
                  </a:cubicBezTo>
                  <a:cubicBezTo>
                    <a:pt x="592" y="251"/>
                    <a:pt x="595" y="252"/>
                    <a:pt x="598" y="254"/>
                  </a:cubicBezTo>
                  <a:cubicBezTo>
                    <a:pt x="599" y="254"/>
                    <a:pt x="601" y="255"/>
                    <a:pt x="602" y="255"/>
                  </a:cubicBezTo>
                  <a:cubicBezTo>
                    <a:pt x="603" y="255"/>
                    <a:pt x="603" y="255"/>
                    <a:pt x="604" y="255"/>
                  </a:cubicBezTo>
                  <a:cubicBezTo>
                    <a:pt x="605" y="255"/>
                    <a:pt x="605" y="255"/>
                    <a:pt x="606" y="255"/>
                  </a:cubicBezTo>
                  <a:cubicBezTo>
                    <a:pt x="606" y="255"/>
                    <a:pt x="607" y="255"/>
                    <a:pt x="607" y="254"/>
                  </a:cubicBezTo>
                  <a:cubicBezTo>
                    <a:pt x="607" y="254"/>
                    <a:pt x="607" y="254"/>
                    <a:pt x="607" y="254"/>
                  </a:cubicBezTo>
                  <a:cubicBezTo>
                    <a:pt x="607" y="253"/>
                    <a:pt x="607" y="253"/>
                    <a:pt x="607" y="253"/>
                  </a:cubicBezTo>
                  <a:cubicBezTo>
                    <a:pt x="607" y="252"/>
                    <a:pt x="607" y="252"/>
                    <a:pt x="607" y="252"/>
                  </a:cubicBezTo>
                  <a:cubicBezTo>
                    <a:pt x="606" y="251"/>
                    <a:pt x="606" y="251"/>
                    <a:pt x="606" y="251"/>
                  </a:cubicBezTo>
                  <a:cubicBezTo>
                    <a:pt x="605" y="250"/>
                    <a:pt x="603" y="248"/>
                    <a:pt x="600" y="246"/>
                  </a:cubicBezTo>
                  <a:cubicBezTo>
                    <a:pt x="576" y="231"/>
                    <a:pt x="496" y="184"/>
                    <a:pt x="421" y="139"/>
                  </a:cubicBezTo>
                  <a:cubicBezTo>
                    <a:pt x="384" y="117"/>
                    <a:pt x="348" y="95"/>
                    <a:pt x="321" y="78"/>
                  </a:cubicBezTo>
                  <a:cubicBezTo>
                    <a:pt x="308" y="70"/>
                    <a:pt x="297" y="62"/>
                    <a:pt x="290" y="57"/>
                  </a:cubicBezTo>
                  <a:cubicBezTo>
                    <a:pt x="286" y="54"/>
                    <a:pt x="283" y="52"/>
                    <a:pt x="281" y="50"/>
                  </a:cubicBezTo>
                  <a:cubicBezTo>
                    <a:pt x="280" y="49"/>
                    <a:pt x="279" y="49"/>
                    <a:pt x="279" y="48"/>
                  </a:cubicBezTo>
                  <a:cubicBezTo>
                    <a:pt x="279" y="48"/>
                    <a:pt x="279" y="48"/>
                    <a:pt x="279" y="48"/>
                  </a:cubicBezTo>
                  <a:cubicBezTo>
                    <a:pt x="279" y="48"/>
                    <a:pt x="279" y="48"/>
                    <a:pt x="279" y="48"/>
                  </a:cubicBezTo>
                  <a:cubicBezTo>
                    <a:pt x="279" y="48"/>
                    <a:pt x="279" y="48"/>
                    <a:pt x="279" y="48"/>
                  </a:cubicBezTo>
                  <a:cubicBezTo>
                    <a:pt x="279" y="48"/>
                    <a:pt x="279" y="48"/>
                    <a:pt x="279" y="48"/>
                  </a:cubicBezTo>
                  <a:cubicBezTo>
                    <a:pt x="279" y="48"/>
                    <a:pt x="279" y="48"/>
                    <a:pt x="279" y="48"/>
                  </a:cubicBezTo>
                  <a:cubicBezTo>
                    <a:pt x="279" y="48"/>
                    <a:pt x="279" y="48"/>
                    <a:pt x="279" y="48"/>
                  </a:cubicBezTo>
                  <a:cubicBezTo>
                    <a:pt x="278" y="48"/>
                    <a:pt x="278" y="48"/>
                    <a:pt x="278" y="48"/>
                  </a:cubicBezTo>
                  <a:cubicBezTo>
                    <a:pt x="279" y="48"/>
                    <a:pt x="279" y="48"/>
                    <a:pt x="279" y="48"/>
                  </a:cubicBezTo>
                  <a:cubicBezTo>
                    <a:pt x="279" y="48"/>
                    <a:pt x="279" y="48"/>
                    <a:pt x="279" y="48"/>
                  </a:cubicBezTo>
                  <a:cubicBezTo>
                    <a:pt x="278" y="48"/>
                    <a:pt x="278" y="48"/>
                    <a:pt x="278" y="48"/>
                  </a:cubicBezTo>
                  <a:cubicBezTo>
                    <a:pt x="279" y="48"/>
                    <a:pt x="279" y="48"/>
                    <a:pt x="279" y="48"/>
                  </a:cubicBezTo>
                  <a:cubicBezTo>
                    <a:pt x="277" y="48"/>
                    <a:pt x="277" y="48"/>
                    <a:pt x="277" y="48"/>
                  </a:cubicBezTo>
                  <a:cubicBezTo>
                    <a:pt x="278" y="49"/>
                    <a:pt x="278" y="49"/>
                    <a:pt x="278" y="49"/>
                  </a:cubicBezTo>
                  <a:cubicBezTo>
                    <a:pt x="279" y="48"/>
                    <a:pt x="279" y="48"/>
                    <a:pt x="279" y="48"/>
                  </a:cubicBezTo>
                  <a:cubicBezTo>
                    <a:pt x="277" y="48"/>
                    <a:pt x="277" y="48"/>
                    <a:pt x="277" y="48"/>
                  </a:cubicBezTo>
                  <a:cubicBezTo>
                    <a:pt x="278" y="49"/>
                    <a:pt x="278" y="49"/>
                    <a:pt x="278" y="49"/>
                  </a:cubicBezTo>
                  <a:cubicBezTo>
                    <a:pt x="278" y="49"/>
                    <a:pt x="278" y="49"/>
                    <a:pt x="278" y="49"/>
                  </a:cubicBezTo>
                  <a:cubicBezTo>
                    <a:pt x="277" y="48"/>
                    <a:pt x="277" y="48"/>
                    <a:pt x="277" y="48"/>
                  </a:cubicBezTo>
                  <a:cubicBezTo>
                    <a:pt x="277" y="50"/>
                    <a:pt x="277" y="50"/>
                    <a:pt x="277" y="50"/>
                  </a:cubicBezTo>
                  <a:cubicBezTo>
                    <a:pt x="278" y="49"/>
                    <a:pt x="278" y="49"/>
                    <a:pt x="278" y="49"/>
                  </a:cubicBezTo>
                  <a:cubicBezTo>
                    <a:pt x="277" y="48"/>
                    <a:pt x="277" y="48"/>
                    <a:pt x="277" y="48"/>
                  </a:cubicBezTo>
                  <a:cubicBezTo>
                    <a:pt x="277" y="50"/>
                    <a:pt x="277" y="50"/>
                    <a:pt x="277" y="50"/>
                  </a:cubicBezTo>
                  <a:cubicBezTo>
                    <a:pt x="277" y="48"/>
                    <a:pt x="277" y="48"/>
                    <a:pt x="277" y="48"/>
                  </a:cubicBezTo>
                  <a:cubicBezTo>
                    <a:pt x="277" y="50"/>
                    <a:pt x="277" y="50"/>
                    <a:pt x="277" y="50"/>
                  </a:cubicBezTo>
                  <a:cubicBezTo>
                    <a:pt x="277" y="50"/>
                    <a:pt x="277" y="50"/>
                    <a:pt x="277" y="50"/>
                  </a:cubicBezTo>
                  <a:cubicBezTo>
                    <a:pt x="277" y="48"/>
                    <a:pt x="277" y="48"/>
                    <a:pt x="277" y="48"/>
                  </a:cubicBezTo>
                  <a:cubicBezTo>
                    <a:pt x="277" y="50"/>
                    <a:pt x="277" y="50"/>
                    <a:pt x="277" y="50"/>
                  </a:cubicBezTo>
                  <a:cubicBezTo>
                    <a:pt x="277" y="49"/>
                    <a:pt x="277" y="49"/>
                    <a:pt x="277" y="49"/>
                  </a:cubicBezTo>
                  <a:cubicBezTo>
                    <a:pt x="276" y="50"/>
                    <a:pt x="276" y="50"/>
                    <a:pt x="276" y="50"/>
                  </a:cubicBezTo>
                  <a:cubicBezTo>
                    <a:pt x="277" y="50"/>
                    <a:pt x="277" y="50"/>
                    <a:pt x="277" y="50"/>
                  </a:cubicBezTo>
                  <a:cubicBezTo>
                    <a:pt x="277" y="49"/>
                    <a:pt x="277" y="49"/>
                    <a:pt x="277" y="49"/>
                  </a:cubicBezTo>
                  <a:cubicBezTo>
                    <a:pt x="276" y="50"/>
                    <a:pt x="276" y="50"/>
                    <a:pt x="276" y="50"/>
                  </a:cubicBezTo>
                  <a:cubicBezTo>
                    <a:pt x="277" y="50"/>
                    <a:pt x="277" y="50"/>
                    <a:pt x="278" y="50"/>
                  </a:cubicBezTo>
                  <a:cubicBezTo>
                    <a:pt x="282" y="52"/>
                    <a:pt x="289" y="56"/>
                    <a:pt x="300" y="63"/>
                  </a:cubicBezTo>
                  <a:cubicBezTo>
                    <a:pt x="338" y="84"/>
                    <a:pt x="413" y="130"/>
                    <a:pt x="478" y="169"/>
                  </a:cubicBezTo>
                  <a:cubicBezTo>
                    <a:pt x="511" y="189"/>
                    <a:pt x="542" y="208"/>
                    <a:pt x="564" y="221"/>
                  </a:cubicBezTo>
                  <a:cubicBezTo>
                    <a:pt x="575" y="228"/>
                    <a:pt x="584" y="234"/>
                    <a:pt x="590" y="238"/>
                  </a:cubicBezTo>
                  <a:cubicBezTo>
                    <a:pt x="597" y="241"/>
                    <a:pt x="600" y="244"/>
                    <a:pt x="600" y="244"/>
                  </a:cubicBezTo>
                  <a:cubicBezTo>
                    <a:pt x="601" y="244"/>
                    <a:pt x="601" y="244"/>
                    <a:pt x="602" y="244"/>
                  </a:cubicBezTo>
                  <a:cubicBezTo>
                    <a:pt x="603" y="243"/>
                    <a:pt x="603" y="243"/>
                    <a:pt x="603" y="242"/>
                  </a:cubicBezTo>
                  <a:cubicBezTo>
                    <a:pt x="603" y="241"/>
                    <a:pt x="603" y="241"/>
                    <a:pt x="603" y="241"/>
                  </a:cubicBezTo>
                  <a:cubicBezTo>
                    <a:pt x="603" y="240"/>
                    <a:pt x="603" y="240"/>
                    <a:pt x="603" y="240"/>
                  </a:cubicBezTo>
                  <a:cubicBezTo>
                    <a:pt x="602" y="240"/>
                    <a:pt x="602" y="240"/>
                    <a:pt x="602" y="240"/>
                  </a:cubicBezTo>
                  <a:cubicBezTo>
                    <a:pt x="602" y="240"/>
                    <a:pt x="601" y="240"/>
                    <a:pt x="601" y="239"/>
                  </a:cubicBezTo>
                  <a:cubicBezTo>
                    <a:pt x="589" y="232"/>
                    <a:pt x="510" y="185"/>
                    <a:pt x="435" y="139"/>
                  </a:cubicBezTo>
                  <a:cubicBezTo>
                    <a:pt x="398" y="116"/>
                    <a:pt x="361" y="93"/>
                    <a:pt x="333" y="75"/>
                  </a:cubicBezTo>
                  <a:cubicBezTo>
                    <a:pt x="320" y="67"/>
                    <a:pt x="308" y="59"/>
                    <a:pt x="300" y="54"/>
                  </a:cubicBezTo>
                  <a:cubicBezTo>
                    <a:pt x="296" y="51"/>
                    <a:pt x="293" y="49"/>
                    <a:pt x="291" y="47"/>
                  </a:cubicBezTo>
                  <a:cubicBezTo>
                    <a:pt x="290" y="46"/>
                    <a:pt x="289" y="46"/>
                    <a:pt x="289" y="45"/>
                  </a:cubicBezTo>
                  <a:cubicBezTo>
                    <a:pt x="289" y="45"/>
                    <a:pt x="289" y="45"/>
                    <a:pt x="289" y="45"/>
                  </a:cubicBezTo>
                  <a:cubicBezTo>
                    <a:pt x="289" y="45"/>
                    <a:pt x="289" y="45"/>
                    <a:pt x="289" y="45"/>
                  </a:cubicBezTo>
                  <a:cubicBezTo>
                    <a:pt x="287" y="46"/>
                    <a:pt x="287" y="46"/>
                    <a:pt x="287" y="46"/>
                  </a:cubicBezTo>
                  <a:cubicBezTo>
                    <a:pt x="289" y="46"/>
                    <a:pt x="289" y="46"/>
                    <a:pt x="289" y="46"/>
                  </a:cubicBezTo>
                  <a:cubicBezTo>
                    <a:pt x="289" y="45"/>
                    <a:pt x="289" y="45"/>
                    <a:pt x="289" y="45"/>
                  </a:cubicBezTo>
                  <a:cubicBezTo>
                    <a:pt x="287" y="46"/>
                    <a:pt x="287" y="46"/>
                    <a:pt x="287" y="46"/>
                  </a:cubicBezTo>
                  <a:cubicBezTo>
                    <a:pt x="289" y="46"/>
                    <a:pt x="289" y="46"/>
                    <a:pt x="289" y="46"/>
                  </a:cubicBezTo>
                  <a:cubicBezTo>
                    <a:pt x="287" y="46"/>
                    <a:pt x="287" y="46"/>
                    <a:pt x="287" y="46"/>
                  </a:cubicBezTo>
                  <a:cubicBezTo>
                    <a:pt x="289" y="47"/>
                    <a:pt x="289" y="47"/>
                    <a:pt x="289" y="47"/>
                  </a:cubicBezTo>
                  <a:cubicBezTo>
                    <a:pt x="289" y="46"/>
                    <a:pt x="289" y="46"/>
                    <a:pt x="289" y="46"/>
                  </a:cubicBezTo>
                  <a:cubicBezTo>
                    <a:pt x="287" y="46"/>
                    <a:pt x="287" y="46"/>
                    <a:pt x="287" y="46"/>
                  </a:cubicBezTo>
                  <a:cubicBezTo>
                    <a:pt x="289" y="47"/>
                    <a:pt x="289" y="47"/>
                    <a:pt x="289" y="47"/>
                  </a:cubicBezTo>
                  <a:cubicBezTo>
                    <a:pt x="289" y="47"/>
                    <a:pt x="289" y="47"/>
                    <a:pt x="289" y="47"/>
                  </a:cubicBezTo>
                  <a:cubicBezTo>
                    <a:pt x="287" y="46"/>
                    <a:pt x="287" y="46"/>
                    <a:pt x="287" y="46"/>
                  </a:cubicBezTo>
                  <a:cubicBezTo>
                    <a:pt x="288" y="47"/>
                    <a:pt x="288" y="47"/>
                    <a:pt x="288" y="47"/>
                  </a:cubicBezTo>
                  <a:cubicBezTo>
                    <a:pt x="288" y="47"/>
                    <a:pt x="288" y="47"/>
                    <a:pt x="289" y="47"/>
                  </a:cubicBezTo>
                  <a:cubicBezTo>
                    <a:pt x="287" y="46"/>
                    <a:pt x="287" y="46"/>
                    <a:pt x="287" y="46"/>
                  </a:cubicBezTo>
                  <a:cubicBezTo>
                    <a:pt x="288" y="47"/>
                    <a:pt x="288" y="47"/>
                    <a:pt x="288" y="47"/>
                  </a:cubicBezTo>
                  <a:cubicBezTo>
                    <a:pt x="287" y="46"/>
                    <a:pt x="287" y="46"/>
                    <a:pt x="287" y="46"/>
                  </a:cubicBezTo>
                  <a:cubicBezTo>
                    <a:pt x="287" y="47"/>
                    <a:pt x="287" y="47"/>
                    <a:pt x="287" y="47"/>
                  </a:cubicBezTo>
                  <a:cubicBezTo>
                    <a:pt x="288" y="47"/>
                    <a:pt x="288" y="47"/>
                    <a:pt x="288" y="47"/>
                  </a:cubicBezTo>
                  <a:cubicBezTo>
                    <a:pt x="287" y="46"/>
                    <a:pt x="287" y="46"/>
                    <a:pt x="287" y="46"/>
                  </a:cubicBezTo>
                  <a:cubicBezTo>
                    <a:pt x="287" y="47"/>
                    <a:pt x="287" y="47"/>
                    <a:pt x="287" y="47"/>
                  </a:cubicBezTo>
                  <a:cubicBezTo>
                    <a:pt x="287" y="47"/>
                    <a:pt x="287" y="47"/>
                    <a:pt x="287" y="47"/>
                  </a:cubicBezTo>
                  <a:cubicBezTo>
                    <a:pt x="288" y="47"/>
                    <a:pt x="290" y="48"/>
                    <a:pt x="293" y="50"/>
                  </a:cubicBezTo>
                  <a:cubicBezTo>
                    <a:pt x="305" y="55"/>
                    <a:pt x="330" y="69"/>
                    <a:pt x="360" y="88"/>
                  </a:cubicBezTo>
                  <a:cubicBezTo>
                    <a:pt x="406" y="115"/>
                    <a:pt x="465" y="151"/>
                    <a:pt x="512" y="181"/>
                  </a:cubicBezTo>
                  <a:cubicBezTo>
                    <a:pt x="536" y="195"/>
                    <a:pt x="557" y="208"/>
                    <a:pt x="573" y="218"/>
                  </a:cubicBezTo>
                  <a:cubicBezTo>
                    <a:pt x="580" y="223"/>
                    <a:pt x="586" y="226"/>
                    <a:pt x="591" y="229"/>
                  </a:cubicBezTo>
                  <a:cubicBezTo>
                    <a:pt x="593" y="230"/>
                    <a:pt x="595" y="231"/>
                    <a:pt x="596" y="232"/>
                  </a:cubicBezTo>
                  <a:cubicBezTo>
                    <a:pt x="596" y="232"/>
                    <a:pt x="597" y="232"/>
                    <a:pt x="597" y="233"/>
                  </a:cubicBezTo>
                  <a:cubicBezTo>
                    <a:pt x="598" y="233"/>
                    <a:pt x="598" y="233"/>
                    <a:pt x="598" y="233"/>
                  </a:cubicBezTo>
                  <a:cubicBezTo>
                    <a:pt x="598" y="233"/>
                    <a:pt x="598" y="233"/>
                    <a:pt x="598" y="233"/>
                  </a:cubicBezTo>
                  <a:cubicBezTo>
                    <a:pt x="598" y="233"/>
                    <a:pt x="599" y="233"/>
                    <a:pt x="599" y="233"/>
                  </a:cubicBezTo>
                  <a:cubicBezTo>
                    <a:pt x="600" y="233"/>
                    <a:pt x="600" y="233"/>
                    <a:pt x="600" y="233"/>
                  </a:cubicBezTo>
                  <a:cubicBezTo>
                    <a:pt x="600" y="233"/>
                    <a:pt x="600" y="233"/>
                    <a:pt x="601" y="232"/>
                  </a:cubicBezTo>
                  <a:cubicBezTo>
                    <a:pt x="601" y="232"/>
                    <a:pt x="601" y="232"/>
                    <a:pt x="601" y="232"/>
                  </a:cubicBezTo>
                  <a:cubicBezTo>
                    <a:pt x="601" y="231"/>
                    <a:pt x="601" y="231"/>
                    <a:pt x="601" y="231"/>
                  </a:cubicBezTo>
                  <a:cubicBezTo>
                    <a:pt x="601" y="230"/>
                    <a:pt x="601" y="230"/>
                    <a:pt x="601" y="230"/>
                  </a:cubicBezTo>
                  <a:cubicBezTo>
                    <a:pt x="600" y="229"/>
                    <a:pt x="600" y="229"/>
                    <a:pt x="600" y="229"/>
                  </a:cubicBezTo>
                  <a:cubicBezTo>
                    <a:pt x="599" y="228"/>
                    <a:pt x="597" y="227"/>
                    <a:pt x="594" y="225"/>
                  </a:cubicBezTo>
                  <a:cubicBezTo>
                    <a:pt x="572" y="211"/>
                    <a:pt x="496" y="166"/>
                    <a:pt x="426" y="123"/>
                  </a:cubicBezTo>
                  <a:cubicBezTo>
                    <a:pt x="391" y="102"/>
                    <a:pt x="357" y="81"/>
                    <a:pt x="332" y="65"/>
                  </a:cubicBezTo>
                  <a:cubicBezTo>
                    <a:pt x="319" y="57"/>
                    <a:pt x="309" y="51"/>
                    <a:pt x="302" y="46"/>
                  </a:cubicBezTo>
                  <a:cubicBezTo>
                    <a:pt x="298" y="43"/>
                    <a:pt x="295" y="41"/>
                    <a:pt x="294" y="40"/>
                  </a:cubicBezTo>
                  <a:cubicBezTo>
                    <a:pt x="293" y="39"/>
                    <a:pt x="292" y="38"/>
                    <a:pt x="292" y="38"/>
                  </a:cubicBezTo>
                  <a:cubicBezTo>
                    <a:pt x="291" y="37"/>
                    <a:pt x="291" y="37"/>
                    <a:pt x="291" y="37"/>
                  </a:cubicBezTo>
                  <a:cubicBezTo>
                    <a:pt x="291" y="37"/>
                    <a:pt x="291" y="37"/>
                    <a:pt x="291" y="37"/>
                  </a:cubicBezTo>
                  <a:cubicBezTo>
                    <a:pt x="290" y="38"/>
                    <a:pt x="290" y="38"/>
                    <a:pt x="290" y="38"/>
                  </a:cubicBezTo>
                  <a:cubicBezTo>
                    <a:pt x="291" y="38"/>
                    <a:pt x="291" y="38"/>
                    <a:pt x="291" y="38"/>
                  </a:cubicBezTo>
                  <a:cubicBezTo>
                    <a:pt x="291" y="37"/>
                    <a:pt x="291" y="37"/>
                    <a:pt x="291" y="37"/>
                  </a:cubicBezTo>
                  <a:cubicBezTo>
                    <a:pt x="290" y="38"/>
                    <a:pt x="290" y="38"/>
                    <a:pt x="290" y="38"/>
                  </a:cubicBezTo>
                  <a:cubicBezTo>
                    <a:pt x="291" y="38"/>
                    <a:pt x="291" y="38"/>
                    <a:pt x="291" y="38"/>
                  </a:cubicBezTo>
                  <a:cubicBezTo>
                    <a:pt x="290" y="38"/>
                    <a:pt x="290" y="38"/>
                    <a:pt x="290" y="38"/>
                  </a:cubicBezTo>
                  <a:cubicBezTo>
                    <a:pt x="291" y="39"/>
                    <a:pt x="291" y="39"/>
                    <a:pt x="291" y="39"/>
                  </a:cubicBezTo>
                  <a:cubicBezTo>
                    <a:pt x="291" y="38"/>
                    <a:pt x="291" y="38"/>
                    <a:pt x="291" y="38"/>
                  </a:cubicBezTo>
                  <a:cubicBezTo>
                    <a:pt x="290" y="38"/>
                    <a:pt x="290" y="38"/>
                    <a:pt x="290" y="38"/>
                  </a:cubicBezTo>
                  <a:cubicBezTo>
                    <a:pt x="291" y="39"/>
                    <a:pt x="291" y="39"/>
                    <a:pt x="291" y="39"/>
                  </a:cubicBezTo>
                  <a:cubicBezTo>
                    <a:pt x="291" y="39"/>
                    <a:pt x="291" y="39"/>
                    <a:pt x="291" y="39"/>
                  </a:cubicBezTo>
                  <a:cubicBezTo>
                    <a:pt x="290" y="38"/>
                    <a:pt x="290" y="38"/>
                    <a:pt x="290" y="38"/>
                  </a:cubicBezTo>
                  <a:cubicBezTo>
                    <a:pt x="290" y="40"/>
                    <a:pt x="290" y="40"/>
                    <a:pt x="290" y="40"/>
                  </a:cubicBezTo>
                  <a:cubicBezTo>
                    <a:pt x="290" y="39"/>
                    <a:pt x="291" y="39"/>
                    <a:pt x="291" y="39"/>
                  </a:cubicBezTo>
                  <a:cubicBezTo>
                    <a:pt x="290" y="38"/>
                    <a:pt x="290" y="38"/>
                    <a:pt x="290" y="38"/>
                  </a:cubicBezTo>
                  <a:cubicBezTo>
                    <a:pt x="290" y="40"/>
                    <a:pt x="290" y="40"/>
                    <a:pt x="290" y="40"/>
                  </a:cubicBezTo>
                  <a:cubicBezTo>
                    <a:pt x="290" y="38"/>
                    <a:pt x="290" y="38"/>
                    <a:pt x="290" y="38"/>
                  </a:cubicBezTo>
                  <a:cubicBezTo>
                    <a:pt x="290" y="40"/>
                    <a:pt x="290" y="40"/>
                    <a:pt x="290" y="40"/>
                  </a:cubicBezTo>
                  <a:cubicBezTo>
                    <a:pt x="290" y="40"/>
                    <a:pt x="290" y="40"/>
                    <a:pt x="290" y="40"/>
                  </a:cubicBezTo>
                  <a:cubicBezTo>
                    <a:pt x="290" y="38"/>
                    <a:pt x="290" y="38"/>
                    <a:pt x="290" y="38"/>
                  </a:cubicBezTo>
                  <a:cubicBezTo>
                    <a:pt x="290" y="40"/>
                    <a:pt x="290" y="40"/>
                    <a:pt x="290" y="40"/>
                  </a:cubicBezTo>
                  <a:cubicBezTo>
                    <a:pt x="290" y="39"/>
                    <a:pt x="290" y="39"/>
                    <a:pt x="290" y="39"/>
                  </a:cubicBezTo>
                  <a:cubicBezTo>
                    <a:pt x="290" y="40"/>
                    <a:pt x="290" y="40"/>
                    <a:pt x="290" y="40"/>
                  </a:cubicBezTo>
                  <a:cubicBezTo>
                    <a:pt x="290" y="40"/>
                    <a:pt x="290" y="40"/>
                    <a:pt x="290" y="40"/>
                  </a:cubicBezTo>
                  <a:cubicBezTo>
                    <a:pt x="290" y="39"/>
                    <a:pt x="290" y="39"/>
                    <a:pt x="290" y="39"/>
                  </a:cubicBezTo>
                  <a:cubicBezTo>
                    <a:pt x="290" y="40"/>
                    <a:pt x="290" y="40"/>
                    <a:pt x="290" y="40"/>
                  </a:cubicBezTo>
                  <a:cubicBezTo>
                    <a:pt x="290" y="40"/>
                    <a:pt x="290" y="40"/>
                    <a:pt x="291" y="40"/>
                  </a:cubicBezTo>
                  <a:cubicBezTo>
                    <a:pt x="295" y="42"/>
                    <a:pt x="303" y="46"/>
                    <a:pt x="313" y="52"/>
                  </a:cubicBezTo>
                  <a:cubicBezTo>
                    <a:pt x="351" y="73"/>
                    <a:pt x="424" y="117"/>
                    <a:pt x="487" y="156"/>
                  </a:cubicBezTo>
                  <a:cubicBezTo>
                    <a:pt x="519" y="175"/>
                    <a:pt x="548" y="193"/>
                    <a:pt x="570" y="206"/>
                  </a:cubicBezTo>
                  <a:cubicBezTo>
                    <a:pt x="580" y="213"/>
                    <a:pt x="589" y="218"/>
                    <a:pt x="595" y="222"/>
                  </a:cubicBezTo>
                  <a:cubicBezTo>
                    <a:pt x="601" y="225"/>
                    <a:pt x="605" y="227"/>
                    <a:pt x="605" y="227"/>
                  </a:cubicBezTo>
                  <a:cubicBezTo>
                    <a:pt x="606" y="228"/>
                    <a:pt x="607" y="228"/>
                    <a:pt x="608" y="227"/>
                  </a:cubicBezTo>
                  <a:cubicBezTo>
                    <a:pt x="608" y="226"/>
                    <a:pt x="608" y="225"/>
                    <a:pt x="607" y="224"/>
                  </a:cubicBezTo>
                  <a:cubicBezTo>
                    <a:pt x="294" y="28"/>
                    <a:pt x="294" y="28"/>
                    <a:pt x="294" y="28"/>
                  </a:cubicBezTo>
                  <a:cubicBezTo>
                    <a:pt x="293" y="30"/>
                    <a:pt x="293" y="30"/>
                    <a:pt x="293" y="30"/>
                  </a:cubicBezTo>
                  <a:cubicBezTo>
                    <a:pt x="294" y="31"/>
                    <a:pt x="294" y="31"/>
                    <a:pt x="294" y="31"/>
                  </a:cubicBezTo>
                  <a:cubicBezTo>
                    <a:pt x="293" y="30"/>
                    <a:pt x="293" y="30"/>
                    <a:pt x="293" y="30"/>
                  </a:cubicBezTo>
                  <a:cubicBezTo>
                    <a:pt x="294" y="32"/>
                    <a:pt x="294" y="32"/>
                    <a:pt x="294" y="32"/>
                  </a:cubicBezTo>
                  <a:cubicBezTo>
                    <a:pt x="294" y="31"/>
                    <a:pt x="294" y="31"/>
                    <a:pt x="294" y="31"/>
                  </a:cubicBezTo>
                  <a:cubicBezTo>
                    <a:pt x="293" y="30"/>
                    <a:pt x="293" y="30"/>
                    <a:pt x="293" y="30"/>
                  </a:cubicBezTo>
                  <a:cubicBezTo>
                    <a:pt x="294" y="32"/>
                    <a:pt x="294" y="32"/>
                    <a:pt x="294" y="32"/>
                  </a:cubicBezTo>
                  <a:cubicBezTo>
                    <a:pt x="294" y="31"/>
                    <a:pt x="294" y="31"/>
                    <a:pt x="294" y="31"/>
                  </a:cubicBezTo>
                  <a:cubicBezTo>
                    <a:pt x="294" y="32"/>
                    <a:pt x="294" y="32"/>
                    <a:pt x="294" y="32"/>
                  </a:cubicBezTo>
                  <a:cubicBezTo>
                    <a:pt x="294" y="32"/>
                    <a:pt x="294" y="32"/>
                    <a:pt x="294" y="32"/>
                  </a:cubicBezTo>
                  <a:cubicBezTo>
                    <a:pt x="294" y="31"/>
                    <a:pt x="294" y="31"/>
                    <a:pt x="294" y="31"/>
                  </a:cubicBezTo>
                  <a:cubicBezTo>
                    <a:pt x="294" y="32"/>
                    <a:pt x="294" y="32"/>
                    <a:pt x="294" y="32"/>
                  </a:cubicBezTo>
                  <a:cubicBezTo>
                    <a:pt x="294" y="32"/>
                    <a:pt x="294" y="32"/>
                    <a:pt x="294" y="32"/>
                  </a:cubicBezTo>
                  <a:cubicBezTo>
                    <a:pt x="294" y="32"/>
                    <a:pt x="295" y="32"/>
                    <a:pt x="296" y="32"/>
                  </a:cubicBezTo>
                  <a:cubicBezTo>
                    <a:pt x="300" y="33"/>
                    <a:pt x="308" y="37"/>
                    <a:pt x="318" y="43"/>
                  </a:cubicBezTo>
                  <a:cubicBezTo>
                    <a:pt x="355" y="64"/>
                    <a:pt x="423" y="109"/>
                    <a:pt x="485" y="149"/>
                  </a:cubicBezTo>
                  <a:cubicBezTo>
                    <a:pt x="516" y="168"/>
                    <a:pt x="545" y="187"/>
                    <a:pt x="568" y="200"/>
                  </a:cubicBezTo>
                  <a:cubicBezTo>
                    <a:pt x="579" y="207"/>
                    <a:pt x="589" y="213"/>
                    <a:pt x="596" y="216"/>
                  </a:cubicBezTo>
                  <a:cubicBezTo>
                    <a:pt x="600" y="218"/>
                    <a:pt x="603" y="220"/>
                    <a:pt x="605" y="221"/>
                  </a:cubicBezTo>
                  <a:cubicBezTo>
                    <a:pt x="608" y="222"/>
                    <a:pt x="610" y="223"/>
                    <a:pt x="611" y="223"/>
                  </a:cubicBezTo>
                  <a:cubicBezTo>
                    <a:pt x="612" y="223"/>
                    <a:pt x="612" y="223"/>
                    <a:pt x="613" y="222"/>
                  </a:cubicBezTo>
                  <a:cubicBezTo>
                    <a:pt x="613" y="222"/>
                    <a:pt x="614" y="222"/>
                    <a:pt x="614" y="221"/>
                  </a:cubicBezTo>
                  <a:cubicBezTo>
                    <a:pt x="614" y="221"/>
                    <a:pt x="615" y="220"/>
                    <a:pt x="614" y="220"/>
                  </a:cubicBezTo>
                  <a:cubicBezTo>
                    <a:pt x="614" y="219"/>
                    <a:pt x="614" y="219"/>
                    <a:pt x="613" y="219"/>
                  </a:cubicBezTo>
                  <a:cubicBezTo>
                    <a:pt x="613" y="219"/>
                    <a:pt x="608" y="216"/>
                    <a:pt x="600" y="210"/>
                  </a:cubicBezTo>
                  <a:cubicBezTo>
                    <a:pt x="569" y="192"/>
                    <a:pt x="493" y="147"/>
                    <a:pt x="424" y="105"/>
                  </a:cubicBezTo>
                  <a:cubicBezTo>
                    <a:pt x="389" y="84"/>
                    <a:pt x="357" y="64"/>
                    <a:pt x="333" y="48"/>
                  </a:cubicBezTo>
                  <a:cubicBezTo>
                    <a:pt x="321" y="40"/>
                    <a:pt x="311" y="34"/>
                    <a:pt x="305" y="29"/>
                  </a:cubicBezTo>
                  <a:cubicBezTo>
                    <a:pt x="301" y="26"/>
                    <a:pt x="299" y="24"/>
                    <a:pt x="297" y="23"/>
                  </a:cubicBezTo>
                  <a:cubicBezTo>
                    <a:pt x="296" y="22"/>
                    <a:pt x="295" y="21"/>
                    <a:pt x="295" y="21"/>
                  </a:cubicBezTo>
                  <a:cubicBezTo>
                    <a:pt x="295" y="20"/>
                    <a:pt x="295" y="20"/>
                    <a:pt x="295" y="20"/>
                  </a:cubicBezTo>
                  <a:cubicBezTo>
                    <a:pt x="295" y="20"/>
                    <a:pt x="295" y="20"/>
                    <a:pt x="295" y="20"/>
                  </a:cubicBezTo>
                  <a:cubicBezTo>
                    <a:pt x="294" y="21"/>
                    <a:pt x="294" y="21"/>
                    <a:pt x="294" y="21"/>
                  </a:cubicBezTo>
                  <a:cubicBezTo>
                    <a:pt x="295" y="21"/>
                    <a:pt x="295" y="21"/>
                    <a:pt x="295" y="21"/>
                  </a:cubicBezTo>
                  <a:cubicBezTo>
                    <a:pt x="295" y="20"/>
                    <a:pt x="295" y="20"/>
                    <a:pt x="295" y="20"/>
                  </a:cubicBezTo>
                  <a:cubicBezTo>
                    <a:pt x="294" y="21"/>
                    <a:pt x="294" y="21"/>
                    <a:pt x="294" y="21"/>
                  </a:cubicBezTo>
                  <a:cubicBezTo>
                    <a:pt x="295" y="21"/>
                    <a:pt x="295" y="21"/>
                    <a:pt x="295" y="21"/>
                  </a:cubicBezTo>
                  <a:cubicBezTo>
                    <a:pt x="293" y="21"/>
                    <a:pt x="293" y="21"/>
                    <a:pt x="293" y="21"/>
                  </a:cubicBezTo>
                  <a:cubicBezTo>
                    <a:pt x="294" y="22"/>
                    <a:pt x="294" y="22"/>
                    <a:pt x="294" y="22"/>
                  </a:cubicBezTo>
                  <a:cubicBezTo>
                    <a:pt x="295" y="21"/>
                    <a:pt x="295" y="21"/>
                    <a:pt x="295" y="21"/>
                  </a:cubicBezTo>
                  <a:cubicBezTo>
                    <a:pt x="293" y="21"/>
                    <a:pt x="293" y="21"/>
                    <a:pt x="293" y="21"/>
                  </a:cubicBezTo>
                  <a:cubicBezTo>
                    <a:pt x="294" y="22"/>
                    <a:pt x="294" y="22"/>
                    <a:pt x="294" y="22"/>
                  </a:cubicBezTo>
                  <a:cubicBezTo>
                    <a:pt x="294" y="22"/>
                    <a:pt x="294" y="22"/>
                    <a:pt x="294" y="22"/>
                  </a:cubicBezTo>
                  <a:cubicBezTo>
                    <a:pt x="293" y="21"/>
                    <a:pt x="293" y="21"/>
                    <a:pt x="293" y="21"/>
                  </a:cubicBezTo>
                  <a:cubicBezTo>
                    <a:pt x="294" y="22"/>
                    <a:pt x="294" y="22"/>
                    <a:pt x="294" y="22"/>
                  </a:cubicBezTo>
                  <a:cubicBezTo>
                    <a:pt x="294" y="22"/>
                    <a:pt x="294" y="22"/>
                    <a:pt x="294" y="22"/>
                  </a:cubicBezTo>
                  <a:cubicBezTo>
                    <a:pt x="293" y="21"/>
                    <a:pt x="293" y="21"/>
                    <a:pt x="293" y="21"/>
                  </a:cubicBezTo>
                  <a:cubicBezTo>
                    <a:pt x="294" y="22"/>
                    <a:pt x="294" y="22"/>
                    <a:pt x="294" y="22"/>
                  </a:cubicBezTo>
                  <a:cubicBezTo>
                    <a:pt x="294" y="21"/>
                    <a:pt x="294" y="21"/>
                    <a:pt x="294" y="21"/>
                  </a:cubicBezTo>
                  <a:cubicBezTo>
                    <a:pt x="294" y="22"/>
                    <a:pt x="294" y="22"/>
                    <a:pt x="294" y="22"/>
                  </a:cubicBezTo>
                  <a:cubicBezTo>
                    <a:pt x="294" y="22"/>
                    <a:pt x="294" y="22"/>
                    <a:pt x="294" y="22"/>
                  </a:cubicBezTo>
                  <a:cubicBezTo>
                    <a:pt x="294" y="21"/>
                    <a:pt x="294" y="21"/>
                    <a:pt x="294" y="21"/>
                  </a:cubicBezTo>
                  <a:cubicBezTo>
                    <a:pt x="294" y="22"/>
                    <a:pt x="294" y="22"/>
                    <a:pt x="294" y="22"/>
                  </a:cubicBezTo>
                  <a:cubicBezTo>
                    <a:pt x="294" y="22"/>
                    <a:pt x="294" y="22"/>
                    <a:pt x="294" y="22"/>
                  </a:cubicBezTo>
                  <a:cubicBezTo>
                    <a:pt x="294" y="22"/>
                    <a:pt x="294" y="22"/>
                    <a:pt x="294" y="22"/>
                  </a:cubicBezTo>
                  <a:cubicBezTo>
                    <a:pt x="294" y="22"/>
                    <a:pt x="294" y="22"/>
                    <a:pt x="294" y="22"/>
                  </a:cubicBezTo>
                  <a:cubicBezTo>
                    <a:pt x="294" y="22"/>
                    <a:pt x="294" y="22"/>
                    <a:pt x="294" y="22"/>
                  </a:cubicBezTo>
                  <a:cubicBezTo>
                    <a:pt x="294" y="22"/>
                    <a:pt x="294" y="22"/>
                    <a:pt x="294" y="22"/>
                  </a:cubicBezTo>
                  <a:cubicBezTo>
                    <a:pt x="294" y="22"/>
                    <a:pt x="294" y="22"/>
                    <a:pt x="294" y="22"/>
                  </a:cubicBezTo>
                  <a:cubicBezTo>
                    <a:pt x="294" y="22"/>
                    <a:pt x="295" y="22"/>
                    <a:pt x="296" y="23"/>
                  </a:cubicBezTo>
                  <a:cubicBezTo>
                    <a:pt x="300" y="24"/>
                    <a:pt x="308" y="28"/>
                    <a:pt x="319" y="34"/>
                  </a:cubicBezTo>
                  <a:cubicBezTo>
                    <a:pt x="358" y="56"/>
                    <a:pt x="432" y="101"/>
                    <a:pt x="496" y="142"/>
                  </a:cubicBezTo>
                  <a:cubicBezTo>
                    <a:pt x="528" y="162"/>
                    <a:pt x="558" y="181"/>
                    <a:pt x="579" y="195"/>
                  </a:cubicBezTo>
                  <a:cubicBezTo>
                    <a:pt x="590" y="202"/>
                    <a:pt x="599" y="207"/>
                    <a:pt x="605" y="211"/>
                  </a:cubicBezTo>
                  <a:cubicBezTo>
                    <a:pt x="611" y="215"/>
                    <a:pt x="614" y="218"/>
                    <a:pt x="614" y="218"/>
                  </a:cubicBezTo>
                  <a:cubicBezTo>
                    <a:pt x="615" y="218"/>
                    <a:pt x="615" y="218"/>
                    <a:pt x="616" y="218"/>
                  </a:cubicBezTo>
                  <a:cubicBezTo>
                    <a:pt x="617" y="218"/>
                    <a:pt x="617" y="217"/>
                    <a:pt x="617" y="217"/>
                  </a:cubicBezTo>
                  <a:cubicBezTo>
                    <a:pt x="618" y="216"/>
                    <a:pt x="618" y="216"/>
                    <a:pt x="618" y="216"/>
                  </a:cubicBezTo>
                  <a:cubicBezTo>
                    <a:pt x="618" y="215"/>
                    <a:pt x="617" y="214"/>
                    <a:pt x="617" y="214"/>
                  </a:cubicBezTo>
                  <a:cubicBezTo>
                    <a:pt x="617" y="213"/>
                    <a:pt x="616" y="213"/>
                    <a:pt x="615" y="212"/>
                  </a:cubicBezTo>
                  <a:cubicBezTo>
                    <a:pt x="611" y="209"/>
                    <a:pt x="604" y="203"/>
                    <a:pt x="593" y="196"/>
                  </a:cubicBezTo>
                  <a:cubicBezTo>
                    <a:pt x="556" y="172"/>
                    <a:pt x="482" y="129"/>
                    <a:pt x="417" y="90"/>
                  </a:cubicBezTo>
                  <a:cubicBezTo>
                    <a:pt x="384" y="70"/>
                    <a:pt x="354" y="52"/>
                    <a:pt x="332" y="39"/>
                  </a:cubicBezTo>
                  <a:cubicBezTo>
                    <a:pt x="321" y="32"/>
                    <a:pt x="312" y="26"/>
                    <a:pt x="305" y="22"/>
                  </a:cubicBezTo>
                  <a:cubicBezTo>
                    <a:pt x="302" y="20"/>
                    <a:pt x="300" y="18"/>
                    <a:pt x="298" y="17"/>
                  </a:cubicBezTo>
                  <a:cubicBezTo>
                    <a:pt x="298" y="16"/>
                    <a:pt x="297" y="15"/>
                    <a:pt x="297" y="15"/>
                  </a:cubicBezTo>
                  <a:cubicBezTo>
                    <a:pt x="296" y="15"/>
                    <a:pt x="296" y="15"/>
                    <a:pt x="296" y="15"/>
                  </a:cubicBezTo>
                  <a:cubicBezTo>
                    <a:pt x="295" y="15"/>
                    <a:pt x="295" y="15"/>
                    <a:pt x="295" y="15"/>
                  </a:cubicBezTo>
                  <a:cubicBezTo>
                    <a:pt x="297" y="15"/>
                    <a:pt x="297" y="15"/>
                    <a:pt x="297" y="15"/>
                  </a:cubicBezTo>
                  <a:cubicBezTo>
                    <a:pt x="296" y="15"/>
                    <a:pt x="296" y="15"/>
                    <a:pt x="296" y="15"/>
                  </a:cubicBezTo>
                  <a:cubicBezTo>
                    <a:pt x="295" y="15"/>
                    <a:pt x="295" y="15"/>
                    <a:pt x="295" y="15"/>
                  </a:cubicBezTo>
                  <a:cubicBezTo>
                    <a:pt x="297" y="15"/>
                    <a:pt x="297" y="15"/>
                    <a:pt x="297" y="15"/>
                  </a:cubicBezTo>
                  <a:cubicBezTo>
                    <a:pt x="295" y="15"/>
                    <a:pt x="295" y="15"/>
                    <a:pt x="295" y="15"/>
                  </a:cubicBezTo>
                  <a:cubicBezTo>
                    <a:pt x="296" y="16"/>
                    <a:pt x="296" y="16"/>
                    <a:pt x="296" y="16"/>
                  </a:cubicBezTo>
                  <a:cubicBezTo>
                    <a:pt x="297" y="15"/>
                    <a:pt x="297" y="15"/>
                    <a:pt x="297" y="15"/>
                  </a:cubicBezTo>
                  <a:cubicBezTo>
                    <a:pt x="295" y="15"/>
                    <a:pt x="295" y="15"/>
                    <a:pt x="295" y="15"/>
                  </a:cubicBezTo>
                  <a:cubicBezTo>
                    <a:pt x="296" y="16"/>
                    <a:pt x="296" y="16"/>
                    <a:pt x="296" y="16"/>
                  </a:cubicBezTo>
                  <a:cubicBezTo>
                    <a:pt x="296" y="16"/>
                    <a:pt x="296" y="16"/>
                    <a:pt x="296" y="16"/>
                  </a:cubicBezTo>
                  <a:cubicBezTo>
                    <a:pt x="295" y="15"/>
                    <a:pt x="295" y="15"/>
                    <a:pt x="295" y="15"/>
                  </a:cubicBezTo>
                  <a:cubicBezTo>
                    <a:pt x="295" y="17"/>
                    <a:pt x="295" y="17"/>
                    <a:pt x="295" y="17"/>
                  </a:cubicBezTo>
                  <a:cubicBezTo>
                    <a:pt x="296" y="17"/>
                    <a:pt x="296" y="17"/>
                    <a:pt x="296" y="16"/>
                  </a:cubicBezTo>
                  <a:cubicBezTo>
                    <a:pt x="295" y="15"/>
                    <a:pt x="295" y="15"/>
                    <a:pt x="295" y="15"/>
                  </a:cubicBezTo>
                  <a:cubicBezTo>
                    <a:pt x="295" y="17"/>
                    <a:pt x="295" y="17"/>
                    <a:pt x="295" y="17"/>
                  </a:cubicBezTo>
                  <a:cubicBezTo>
                    <a:pt x="295" y="16"/>
                    <a:pt x="295" y="16"/>
                    <a:pt x="295" y="16"/>
                  </a:cubicBezTo>
                  <a:cubicBezTo>
                    <a:pt x="295" y="17"/>
                    <a:pt x="295" y="17"/>
                    <a:pt x="295" y="17"/>
                  </a:cubicBezTo>
                  <a:cubicBezTo>
                    <a:pt x="295" y="17"/>
                    <a:pt x="295" y="17"/>
                    <a:pt x="295" y="17"/>
                  </a:cubicBezTo>
                  <a:cubicBezTo>
                    <a:pt x="295" y="16"/>
                    <a:pt x="295" y="16"/>
                    <a:pt x="295" y="16"/>
                  </a:cubicBezTo>
                  <a:cubicBezTo>
                    <a:pt x="295" y="17"/>
                    <a:pt x="295" y="17"/>
                    <a:pt x="295" y="17"/>
                  </a:cubicBezTo>
                  <a:cubicBezTo>
                    <a:pt x="295" y="17"/>
                    <a:pt x="295" y="17"/>
                    <a:pt x="295" y="17"/>
                  </a:cubicBezTo>
                  <a:cubicBezTo>
                    <a:pt x="295" y="17"/>
                    <a:pt x="295" y="17"/>
                    <a:pt x="295" y="17"/>
                  </a:cubicBezTo>
                  <a:cubicBezTo>
                    <a:pt x="295" y="17"/>
                    <a:pt x="295" y="17"/>
                    <a:pt x="295" y="17"/>
                  </a:cubicBezTo>
                  <a:cubicBezTo>
                    <a:pt x="295" y="17"/>
                    <a:pt x="295" y="17"/>
                    <a:pt x="295" y="17"/>
                  </a:cubicBezTo>
                  <a:cubicBezTo>
                    <a:pt x="295" y="17"/>
                    <a:pt x="295" y="17"/>
                    <a:pt x="295" y="17"/>
                  </a:cubicBezTo>
                  <a:cubicBezTo>
                    <a:pt x="295" y="17"/>
                    <a:pt x="296" y="17"/>
                    <a:pt x="297" y="18"/>
                  </a:cubicBezTo>
                  <a:cubicBezTo>
                    <a:pt x="300" y="19"/>
                    <a:pt x="308" y="23"/>
                    <a:pt x="319" y="30"/>
                  </a:cubicBezTo>
                  <a:cubicBezTo>
                    <a:pt x="356" y="51"/>
                    <a:pt x="428" y="97"/>
                    <a:pt x="492" y="137"/>
                  </a:cubicBezTo>
                  <a:cubicBezTo>
                    <a:pt x="524" y="157"/>
                    <a:pt x="554" y="176"/>
                    <a:pt x="577" y="189"/>
                  </a:cubicBezTo>
                  <a:cubicBezTo>
                    <a:pt x="589" y="196"/>
                    <a:pt x="598" y="202"/>
                    <a:pt x="605" y="206"/>
                  </a:cubicBezTo>
                  <a:cubicBezTo>
                    <a:pt x="609" y="208"/>
                    <a:pt x="612" y="209"/>
                    <a:pt x="614" y="210"/>
                  </a:cubicBezTo>
                  <a:cubicBezTo>
                    <a:pt x="615" y="211"/>
                    <a:pt x="616" y="211"/>
                    <a:pt x="617" y="211"/>
                  </a:cubicBezTo>
                  <a:cubicBezTo>
                    <a:pt x="618" y="212"/>
                    <a:pt x="618" y="212"/>
                    <a:pt x="619" y="212"/>
                  </a:cubicBezTo>
                  <a:cubicBezTo>
                    <a:pt x="619" y="212"/>
                    <a:pt x="620" y="212"/>
                    <a:pt x="620" y="212"/>
                  </a:cubicBezTo>
                  <a:cubicBezTo>
                    <a:pt x="620" y="212"/>
                    <a:pt x="621" y="211"/>
                    <a:pt x="621" y="211"/>
                  </a:cubicBezTo>
                  <a:cubicBezTo>
                    <a:pt x="621" y="211"/>
                    <a:pt x="621" y="210"/>
                    <a:pt x="621" y="210"/>
                  </a:cubicBezTo>
                  <a:cubicBezTo>
                    <a:pt x="621" y="209"/>
                    <a:pt x="621" y="209"/>
                    <a:pt x="621" y="209"/>
                  </a:cubicBezTo>
                  <a:cubicBezTo>
                    <a:pt x="621" y="208"/>
                    <a:pt x="621" y="208"/>
                    <a:pt x="621" y="208"/>
                  </a:cubicBezTo>
                  <a:cubicBezTo>
                    <a:pt x="620" y="208"/>
                    <a:pt x="620" y="208"/>
                    <a:pt x="620" y="208"/>
                  </a:cubicBezTo>
                  <a:cubicBezTo>
                    <a:pt x="620" y="208"/>
                    <a:pt x="620" y="208"/>
                    <a:pt x="619" y="207"/>
                  </a:cubicBezTo>
                  <a:cubicBezTo>
                    <a:pt x="594" y="191"/>
                    <a:pt x="297" y="6"/>
                    <a:pt x="297" y="6"/>
                  </a:cubicBezTo>
                  <a:cubicBezTo>
                    <a:pt x="296" y="8"/>
                    <a:pt x="296" y="8"/>
                    <a:pt x="296" y="8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626" y="207"/>
                    <a:pt x="626" y="207"/>
                    <a:pt x="626" y="207"/>
                  </a:cubicBezTo>
                  <a:cubicBezTo>
                    <a:pt x="627" y="208"/>
                    <a:pt x="628" y="207"/>
                    <a:pt x="629" y="206"/>
                  </a:cubicBezTo>
                  <a:cubicBezTo>
                    <a:pt x="629" y="205"/>
                    <a:pt x="629" y="204"/>
                    <a:pt x="628" y="204"/>
                  </a:cubicBezTo>
                  <a:cubicBezTo>
                    <a:pt x="628" y="204"/>
                    <a:pt x="623" y="200"/>
                    <a:pt x="614" y="195"/>
                  </a:cubicBezTo>
                  <a:cubicBezTo>
                    <a:pt x="583" y="176"/>
                    <a:pt x="505" y="129"/>
                    <a:pt x="435" y="86"/>
                  </a:cubicBezTo>
                  <a:cubicBezTo>
                    <a:pt x="400" y="64"/>
                    <a:pt x="367" y="44"/>
                    <a:pt x="342" y="28"/>
                  </a:cubicBezTo>
                  <a:cubicBezTo>
                    <a:pt x="330" y="20"/>
                    <a:pt x="320" y="14"/>
                    <a:pt x="313" y="9"/>
                  </a:cubicBezTo>
                  <a:cubicBezTo>
                    <a:pt x="310" y="7"/>
                    <a:pt x="307" y="5"/>
                    <a:pt x="305" y="3"/>
                  </a:cubicBezTo>
                  <a:cubicBezTo>
                    <a:pt x="305" y="3"/>
                    <a:pt x="304" y="2"/>
                    <a:pt x="304" y="2"/>
                  </a:cubicBezTo>
                  <a:cubicBezTo>
                    <a:pt x="303" y="1"/>
                    <a:pt x="303" y="1"/>
                    <a:pt x="303" y="1"/>
                  </a:cubicBezTo>
                  <a:cubicBezTo>
                    <a:pt x="303" y="2"/>
                    <a:pt x="303" y="2"/>
                    <a:pt x="303" y="2"/>
                  </a:cubicBezTo>
                  <a:cubicBezTo>
                    <a:pt x="303" y="1"/>
                    <a:pt x="303" y="1"/>
                    <a:pt x="303" y="1"/>
                  </a:cubicBezTo>
                  <a:cubicBezTo>
                    <a:pt x="303" y="1"/>
                    <a:pt x="303" y="1"/>
                    <a:pt x="303" y="1"/>
                  </a:cubicBezTo>
                  <a:cubicBezTo>
                    <a:pt x="303" y="2"/>
                    <a:pt x="303" y="2"/>
                    <a:pt x="303" y="2"/>
                  </a:cubicBezTo>
                  <a:cubicBezTo>
                    <a:pt x="303" y="1"/>
                    <a:pt x="303" y="1"/>
                    <a:pt x="303" y="1"/>
                  </a:cubicBezTo>
                  <a:cubicBezTo>
                    <a:pt x="302" y="2"/>
                    <a:pt x="302" y="2"/>
                    <a:pt x="302" y="2"/>
                  </a:cubicBezTo>
                  <a:cubicBezTo>
                    <a:pt x="303" y="2"/>
                    <a:pt x="303" y="2"/>
                    <a:pt x="303" y="2"/>
                  </a:cubicBezTo>
                  <a:cubicBezTo>
                    <a:pt x="303" y="2"/>
                    <a:pt x="303" y="1"/>
                    <a:pt x="303" y="1"/>
                  </a:cubicBezTo>
                  <a:cubicBezTo>
                    <a:pt x="302" y="2"/>
                    <a:pt x="302" y="2"/>
                    <a:pt x="302" y="2"/>
                  </a:cubicBezTo>
                  <a:cubicBezTo>
                    <a:pt x="303" y="2"/>
                    <a:pt x="303" y="2"/>
                    <a:pt x="303" y="2"/>
                  </a:cubicBezTo>
                  <a:cubicBezTo>
                    <a:pt x="302" y="2"/>
                    <a:pt x="302" y="2"/>
                    <a:pt x="302" y="2"/>
                  </a:cubicBezTo>
                  <a:cubicBezTo>
                    <a:pt x="303" y="3"/>
                    <a:pt x="303" y="3"/>
                    <a:pt x="303" y="3"/>
                  </a:cubicBezTo>
                  <a:cubicBezTo>
                    <a:pt x="303" y="2"/>
                    <a:pt x="303" y="2"/>
                    <a:pt x="303" y="2"/>
                  </a:cubicBezTo>
                  <a:cubicBezTo>
                    <a:pt x="302" y="2"/>
                    <a:pt x="302" y="2"/>
                    <a:pt x="302" y="2"/>
                  </a:cubicBezTo>
                  <a:cubicBezTo>
                    <a:pt x="303" y="3"/>
                    <a:pt x="303" y="3"/>
                    <a:pt x="303" y="3"/>
                  </a:cubicBezTo>
                  <a:cubicBezTo>
                    <a:pt x="301" y="2"/>
                    <a:pt x="301" y="2"/>
                    <a:pt x="301" y="2"/>
                  </a:cubicBezTo>
                  <a:cubicBezTo>
                    <a:pt x="300" y="4"/>
                    <a:pt x="300" y="4"/>
                    <a:pt x="300" y="4"/>
                  </a:cubicBezTo>
                  <a:cubicBezTo>
                    <a:pt x="300" y="4"/>
                    <a:pt x="381" y="53"/>
                    <a:pt x="463" y="102"/>
                  </a:cubicBezTo>
                  <a:cubicBezTo>
                    <a:pt x="503" y="126"/>
                    <a:pt x="544" y="151"/>
                    <a:pt x="575" y="169"/>
                  </a:cubicBezTo>
                  <a:cubicBezTo>
                    <a:pt x="590" y="178"/>
                    <a:pt x="603" y="186"/>
                    <a:pt x="612" y="191"/>
                  </a:cubicBezTo>
                  <a:cubicBezTo>
                    <a:pt x="617" y="194"/>
                    <a:pt x="620" y="196"/>
                    <a:pt x="623" y="197"/>
                  </a:cubicBezTo>
                  <a:cubicBezTo>
                    <a:pt x="624" y="198"/>
                    <a:pt x="625" y="199"/>
                    <a:pt x="626" y="199"/>
                  </a:cubicBezTo>
                  <a:cubicBezTo>
                    <a:pt x="627" y="200"/>
                    <a:pt x="627" y="200"/>
                    <a:pt x="627" y="200"/>
                  </a:cubicBezTo>
                  <a:cubicBezTo>
                    <a:pt x="627" y="200"/>
                    <a:pt x="627" y="200"/>
                    <a:pt x="627" y="200"/>
                  </a:cubicBezTo>
                  <a:cubicBezTo>
                    <a:pt x="627" y="200"/>
                    <a:pt x="627" y="200"/>
                    <a:pt x="627" y="200"/>
                  </a:cubicBezTo>
                  <a:cubicBezTo>
                    <a:pt x="627" y="200"/>
                    <a:pt x="627" y="200"/>
                    <a:pt x="628" y="200"/>
                  </a:cubicBezTo>
                  <a:cubicBezTo>
                    <a:pt x="628" y="200"/>
                    <a:pt x="629" y="200"/>
                    <a:pt x="629" y="199"/>
                  </a:cubicBezTo>
                  <a:cubicBezTo>
                    <a:pt x="630" y="199"/>
                    <a:pt x="630" y="198"/>
                    <a:pt x="630" y="198"/>
                  </a:cubicBezTo>
                  <a:cubicBezTo>
                    <a:pt x="630" y="197"/>
                    <a:pt x="629" y="196"/>
                    <a:pt x="629" y="196"/>
                  </a:cubicBezTo>
                  <a:cubicBezTo>
                    <a:pt x="629" y="196"/>
                    <a:pt x="625" y="194"/>
                    <a:pt x="619" y="190"/>
                  </a:cubicBezTo>
                  <a:cubicBezTo>
                    <a:pt x="596" y="177"/>
                    <a:pt x="539" y="144"/>
                    <a:pt x="488" y="113"/>
                  </a:cubicBezTo>
                  <a:cubicBezTo>
                    <a:pt x="463" y="97"/>
                    <a:pt x="439" y="82"/>
                    <a:pt x="421" y="71"/>
                  </a:cubicBezTo>
                  <a:cubicBezTo>
                    <a:pt x="412" y="65"/>
                    <a:pt x="405" y="60"/>
                    <a:pt x="400" y="56"/>
                  </a:cubicBezTo>
                  <a:cubicBezTo>
                    <a:pt x="397" y="54"/>
                    <a:pt x="396" y="53"/>
                    <a:pt x="394" y="51"/>
                  </a:cubicBezTo>
                  <a:cubicBezTo>
                    <a:pt x="394" y="51"/>
                    <a:pt x="393" y="50"/>
                    <a:pt x="393" y="50"/>
                  </a:cubicBezTo>
                  <a:cubicBezTo>
                    <a:pt x="393" y="50"/>
                    <a:pt x="393" y="50"/>
                    <a:pt x="393" y="50"/>
                  </a:cubicBezTo>
                  <a:cubicBezTo>
                    <a:pt x="392" y="50"/>
                    <a:pt x="392" y="50"/>
                    <a:pt x="392" y="50"/>
                  </a:cubicBezTo>
                  <a:cubicBezTo>
                    <a:pt x="393" y="50"/>
                    <a:pt x="393" y="50"/>
                    <a:pt x="393" y="50"/>
                  </a:cubicBezTo>
                  <a:cubicBezTo>
                    <a:pt x="393" y="50"/>
                    <a:pt x="393" y="50"/>
                    <a:pt x="393" y="50"/>
                  </a:cubicBezTo>
                  <a:cubicBezTo>
                    <a:pt x="392" y="50"/>
                    <a:pt x="392" y="50"/>
                    <a:pt x="392" y="50"/>
                  </a:cubicBezTo>
                  <a:cubicBezTo>
                    <a:pt x="393" y="50"/>
                    <a:pt x="393" y="50"/>
                    <a:pt x="393" y="50"/>
                  </a:cubicBezTo>
                  <a:cubicBezTo>
                    <a:pt x="391" y="50"/>
                    <a:pt x="391" y="50"/>
                    <a:pt x="391" y="50"/>
                  </a:cubicBezTo>
                  <a:cubicBezTo>
                    <a:pt x="393" y="51"/>
                    <a:pt x="393" y="51"/>
                    <a:pt x="393" y="51"/>
                  </a:cubicBezTo>
                  <a:cubicBezTo>
                    <a:pt x="393" y="50"/>
                    <a:pt x="393" y="50"/>
                    <a:pt x="393" y="50"/>
                  </a:cubicBezTo>
                  <a:cubicBezTo>
                    <a:pt x="391" y="50"/>
                    <a:pt x="391" y="50"/>
                    <a:pt x="391" y="50"/>
                  </a:cubicBezTo>
                  <a:cubicBezTo>
                    <a:pt x="393" y="51"/>
                    <a:pt x="393" y="51"/>
                    <a:pt x="393" y="51"/>
                  </a:cubicBezTo>
                  <a:cubicBezTo>
                    <a:pt x="393" y="51"/>
                    <a:pt x="393" y="51"/>
                    <a:pt x="393" y="51"/>
                  </a:cubicBezTo>
                  <a:cubicBezTo>
                    <a:pt x="391" y="50"/>
                    <a:pt x="391" y="50"/>
                    <a:pt x="391" y="50"/>
                  </a:cubicBezTo>
                  <a:cubicBezTo>
                    <a:pt x="392" y="52"/>
                    <a:pt x="392" y="52"/>
                    <a:pt x="392" y="52"/>
                  </a:cubicBezTo>
                  <a:cubicBezTo>
                    <a:pt x="393" y="51"/>
                    <a:pt x="393" y="51"/>
                    <a:pt x="393" y="51"/>
                  </a:cubicBezTo>
                  <a:cubicBezTo>
                    <a:pt x="391" y="50"/>
                    <a:pt x="391" y="50"/>
                    <a:pt x="391" y="50"/>
                  </a:cubicBezTo>
                  <a:cubicBezTo>
                    <a:pt x="392" y="52"/>
                    <a:pt x="392" y="52"/>
                    <a:pt x="392" y="52"/>
                  </a:cubicBezTo>
                  <a:cubicBezTo>
                    <a:pt x="392" y="51"/>
                    <a:pt x="392" y="51"/>
                    <a:pt x="392" y="51"/>
                  </a:cubicBezTo>
                  <a:cubicBezTo>
                    <a:pt x="392" y="52"/>
                    <a:pt x="392" y="52"/>
                    <a:pt x="392" y="52"/>
                  </a:cubicBezTo>
                  <a:cubicBezTo>
                    <a:pt x="392" y="52"/>
                    <a:pt x="392" y="52"/>
                    <a:pt x="392" y="52"/>
                  </a:cubicBezTo>
                  <a:cubicBezTo>
                    <a:pt x="392" y="51"/>
                    <a:pt x="392" y="51"/>
                    <a:pt x="392" y="51"/>
                  </a:cubicBezTo>
                  <a:cubicBezTo>
                    <a:pt x="392" y="52"/>
                    <a:pt x="392" y="52"/>
                    <a:pt x="392" y="52"/>
                  </a:cubicBezTo>
                  <a:cubicBezTo>
                    <a:pt x="392" y="51"/>
                    <a:pt x="392" y="51"/>
                    <a:pt x="392" y="51"/>
                  </a:cubicBezTo>
                  <a:cubicBezTo>
                    <a:pt x="392" y="52"/>
                    <a:pt x="392" y="52"/>
                    <a:pt x="392" y="52"/>
                  </a:cubicBezTo>
                  <a:cubicBezTo>
                    <a:pt x="392" y="52"/>
                    <a:pt x="392" y="52"/>
                    <a:pt x="392" y="52"/>
                  </a:cubicBezTo>
                  <a:cubicBezTo>
                    <a:pt x="392" y="51"/>
                    <a:pt x="392" y="51"/>
                    <a:pt x="392" y="51"/>
                  </a:cubicBezTo>
                  <a:cubicBezTo>
                    <a:pt x="392" y="52"/>
                    <a:pt x="392" y="52"/>
                    <a:pt x="392" y="52"/>
                  </a:cubicBezTo>
                  <a:cubicBezTo>
                    <a:pt x="392" y="52"/>
                    <a:pt x="392" y="52"/>
                    <a:pt x="393" y="52"/>
                  </a:cubicBezTo>
                  <a:cubicBezTo>
                    <a:pt x="396" y="53"/>
                    <a:pt x="402" y="56"/>
                    <a:pt x="409" y="60"/>
                  </a:cubicBezTo>
                  <a:cubicBezTo>
                    <a:pt x="437" y="75"/>
                    <a:pt x="488" y="108"/>
                    <a:pt x="534" y="136"/>
                  </a:cubicBezTo>
                  <a:cubicBezTo>
                    <a:pt x="556" y="151"/>
                    <a:pt x="578" y="164"/>
                    <a:pt x="594" y="174"/>
                  </a:cubicBezTo>
                  <a:cubicBezTo>
                    <a:pt x="602" y="179"/>
                    <a:pt x="608" y="183"/>
                    <a:pt x="613" y="186"/>
                  </a:cubicBezTo>
                  <a:cubicBezTo>
                    <a:pt x="616" y="187"/>
                    <a:pt x="618" y="188"/>
                    <a:pt x="619" y="189"/>
                  </a:cubicBezTo>
                  <a:cubicBezTo>
                    <a:pt x="620" y="189"/>
                    <a:pt x="621" y="190"/>
                    <a:pt x="621" y="190"/>
                  </a:cubicBezTo>
                  <a:cubicBezTo>
                    <a:pt x="622" y="190"/>
                    <a:pt x="623" y="190"/>
                    <a:pt x="623" y="190"/>
                  </a:cubicBezTo>
                  <a:cubicBezTo>
                    <a:pt x="624" y="190"/>
                    <a:pt x="624" y="190"/>
                    <a:pt x="624" y="190"/>
                  </a:cubicBezTo>
                  <a:cubicBezTo>
                    <a:pt x="624" y="190"/>
                    <a:pt x="625" y="190"/>
                    <a:pt x="625" y="189"/>
                  </a:cubicBezTo>
                  <a:cubicBezTo>
                    <a:pt x="626" y="189"/>
                    <a:pt x="626" y="188"/>
                    <a:pt x="626" y="188"/>
                  </a:cubicBezTo>
                  <a:cubicBezTo>
                    <a:pt x="625" y="187"/>
                    <a:pt x="625" y="187"/>
                    <a:pt x="625" y="186"/>
                  </a:cubicBezTo>
                  <a:cubicBezTo>
                    <a:pt x="561" y="147"/>
                    <a:pt x="561" y="147"/>
                    <a:pt x="561" y="147"/>
                  </a:cubicBezTo>
                  <a:cubicBezTo>
                    <a:pt x="560" y="149"/>
                    <a:pt x="560" y="149"/>
                    <a:pt x="560" y="149"/>
                  </a:cubicBezTo>
                  <a:cubicBezTo>
                    <a:pt x="562" y="150"/>
                    <a:pt x="562" y="150"/>
                    <a:pt x="562" y="150"/>
                  </a:cubicBezTo>
                  <a:cubicBezTo>
                    <a:pt x="560" y="149"/>
                    <a:pt x="560" y="149"/>
                    <a:pt x="560" y="149"/>
                  </a:cubicBezTo>
                  <a:cubicBezTo>
                    <a:pt x="561" y="151"/>
                    <a:pt x="561" y="151"/>
                    <a:pt x="561" y="151"/>
                  </a:cubicBezTo>
                  <a:cubicBezTo>
                    <a:pt x="561" y="150"/>
                    <a:pt x="562" y="150"/>
                    <a:pt x="562" y="150"/>
                  </a:cubicBezTo>
                  <a:cubicBezTo>
                    <a:pt x="560" y="149"/>
                    <a:pt x="560" y="149"/>
                    <a:pt x="560" y="149"/>
                  </a:cubicBezTo>
                  <a:cubicBezTo>
                    <a:pt x="561" y="151"/>
                    <a:pt x="561" y="151"/>
                    <a:pt x="561" y="151"/>
                  </a:cubicBezTo>
                  <a:cubicBezTo>
                    <a:pt x="561" y="149"/>
                    <a:pt x="561" y="149"/>
                    <a:pt x="561" y="149"/>
                  </a:cubicBezTo>
                  <a:cubicBezTo>
                    <a:pt x="561" y="151"/>
                    <a:pt x="561" y="151"/>
                    <a:pt x="561" y="151"/>
                  </a:cubicBezTo>
                  <a:cubicBezTo>
                    <a:pt x="561" y="151"/>
                    <a:pt x="561" y="151"/>
                    <a:pt x="561" y="151"/>
                  </a:cubicBezTo>
                  <a:cubicBezTo>
                    <a:pt x="561" y="149"/>
                    <a:pt x="561" y="149"/>
                    <a:pt x="561" y="149"/>
                  </a:cubicBezTo>
                  <a:cubicBezTo>
                    <a:pt x="561" y="151"/>
                    <a:pt x="561" y="151"/>
                    <a:pt x="561" y="151"/>
                  </a:cubicBezTo>
                  <a:cubicBezTo>
                    <a:pt x="561" y="150"/>
                    <a:pt x="561" y="150"/>
                    <a:pt x="561" y="150"/>
                  </a:cubicBezTo>
                  <a:cubicBezTo>
                    <a:pt x="560" y="151"/>
                    <a:pt x="560" y="151"/>
                    <a:pt x="560" y="151"/>
                  </a:cubicBezTo>
                  <a:cubicBezTo>
                    <a:pt x="561" y="151"/>
                    <a:pt x="561" y="151"/>
                    <a:pt x="561" y="151"/>
                  </a:cubicBezTo>
                  <a:cubicBezTo>
                    <a:pt x="561" y="150"/>
                    <a:pt x="561" y="150"/>
                    <a:pt x="561" y="150"/>
                  </a:cubicBezTo>
                  <a:cubicBezTo>
                    <a:pt x="560" y="151"/>
                    <a:pt x="560" y="151"/>
                    <a:pt x="560" y="151"/>
                  </a:cubicBezTo>
                  <a:cubicBezTo>
                    <a:pt x="560" y="151"/>
                    <a:pt x="561" y="151"/>
                    <a:pt x="561" y="151"/>
                  </a:cubicBezTo>
                  <a:cubicBezTo>
                    <a:pt x="563" y="152"/>
                    <a:pt x="568" y="153"/>
                    <a:pt x="573" y="156"/>
                  </a:cubicBezTo>
                  <a:cubicBezTo>
                    <a:pt x="581" y="159"/>
                    <a:pt x="591" y="164"/>
                    <a:pt x="599" y="168"/>
                  </a:cubicBezTo>
                  <a:cubicBezTo>
                    <a:pt x="607" y="171"/>
                    <a:pt x="613" y="174"/>
                    <a:pt x="613" y="174"/>
                  </a:cubicBezTo>
                  <a:cubicBezTo>
                    <a:pt x="614" y="175"/>
                    <a:pt x="615" y="174"/>
                    <a:pt x="615" y="173"/>
                  </a:cubicBezTo>
                  <a:cubicBezTo>
                    <a:pt x="616" y="173"/>
                    <a:pt x="616" y="171"/>
                    <a:pt x="615" y="171"/>
                  </a:cubicBezTo>
                  <a:cubicBezTo>
                    <a:pt x="615" y="171"/>
                    <a:pt x="612" y="169"/>
                    <a:pt x="608" y="167"/>
                  </a:cubicBezTo>
                  <a:cubicBezTo>
                    <a:pt x="603" y="164"/>
                    <a:pt x="594" y="158"/>
                    <a:pt x="587" y="154"/>
                  </a:cubicBezTo>
                  <a:cubicBezTo>
                    <a:pt x="583" y="152"/>
                    <a:pt x="580" y="150"/>
                    <a:pt x="578" y="148"/>
                  </a:cubicBezTo>
                  <a:cubicBezTo>
                    <a:pt x="576" y="147"/>
                    <a:pt x="575" y="147"/>
                    <a:pt x="575" y="146"/>
                  </a:cubicBezTo>
                  <a:cubicBezTo>
                    <a:pt x="574" y="146"/>
                    <a:pt x="574" y="146"/>
                    <a:pt x="574" y="146"/>
                  </a:cubicBezTo>
                  <a:cubicBezTo>
                    <a:pt x="574" y="146"/>
                    <a:pt x="574" y="146"/>
                    <a:pt x="574" y="146"/>
                  </a:cubicBezTo>
                  <a:cubicBezTo>
                    <a:pt x="573" y="146"/>
                    <a:pt x="573" y="146"/>
                    <a:pt x="573" y="146"/>
                  </a:cubicBezTo>
                  <a:cubicBezTo>
                    <a:pt x="574" y="146"/>
                    <a:pt x="574" y="146"/>
                    <a:pt x="574" y="146"/>
                  </a:cubicBezTo>
                  <a:cubicBezTo>
                    <a:pt x="574" y="146"/>
                    <a:pt x="574" y="146"/>
                    <a:pt x="574" y="146"/>
                  </a:cubicBezTo>
                  <a:cubicBezTo>
                    <a:pt x="573" y="146"/>
                    <a:pt x="573" y="146"/>
                    <a:pt x="573" y="146"/>
                  </a:cubicBezTo>
                  <a:cubicBezTo>
                    <a:pt x="574" y="146"/>
                    <a:pt x="574" y="146"/>
                    <a:pt x="574" y="146"/>
                  </a:cubicBezTo>
                  <a:cubicBezTo>
                    <a:pt x="573" y="147"/>
                    <a:pt x="573" y="147"/>
                    <a:pt x="573" y="147"/>
                  </a:cubicBezTo>
                  <a:cubicBezTo>
                    <a:pt x="575" y="147"/>
                    <a:pt x="575" y="147"/>
                    <a:pt x="575" y="147"/>
                  </a:cubicBezTo>
                  <a:cubicBezTo>
                    <a:pt x="575" y="146"/>
                    <a:pt x="574" y="146"/>
                    <a:pt x="574" y="146"/>
                  </a:cubicBezTo>
                  <a:cubicBezTo>
                    <a:pt x="573" y="147"/>
                    <a:pt x="573" y="147"/>
                    <a:pt x="573" y="147"/>
                  </a:cubicBezTo>
                  <a:cubicBezTo>
                    <a:pt x="575" y="147"/>
                    <a:pt x="575" y="147"/>
                    <a:pt x="575" y="147"/>
                  </a:cubicBezTo>
                  <a:cubicBezTo>
                    <a:pt x="573" y="147"/>
                    <a:pt x="573" y="147"/>
                    <a:pt x="573" y="147"/>
                  </a:cubicBezTo>
                  <a:cubicBezTo>
                    <a:pt x="574" y="148"/>
                    <a:pt x="574" y="148"/>
                    <a:pt x="574" y="148"/>
                  </a:cubicBezTo>
                  <a:cubicBezTo>
                    <a:pt x="575" y="148"/>
                    <a:pt x="575" y="147"/>
                    <a:pt x="575" y="147"/>
                  </a:cubicBezTo>
                  <a:cubicBezTo>
                    <a:pt x="573" y="147"/>
                    <a:pt x="573" y="147"/>
                    <a:pt x="573" y="147"/>
                  </a:cubicBezTo>
                  <a:cubicBezTo>
                    <a:pt x="574" y="148"/>
                    <a:pt x="574" y="148"/>
                    <a:pt x="574" y="148"/>
                  </a:cubicBezTo>
                  <a:cubicBezTo>
                    <a:pt x="574" y="148"/>
                    <a:pt x="574" y="148"/>
                    <a:pt x="574" y="148"/>
                  </a:cubicBezTo>
                  <a:cubicBezTo>
                    <a:pt x="573" y="147"/>
                    <a:pt x="573" y="147"/>
                    <a:pt x="573" y="147"/>
                  </a:cubicBezTo>
                  <a:cubicBezTo>
                    <a:pt x="573" y="149"/>
                    <a:pt x="573" y="149"/>
                    <a:pt x="573" y="149"/>
                  </a:cubicBezTo>
                  <a:cubicBezTo>
                    <a:pt x="573" y="149"/>
                    <a:pt x="574" y="149"/>
                    <a:pt x="574" y="148"/>
                  </a:cubicBezTo>
                  <a:cubicBezTo>
                    <a:pt x="573" y="147"/>
                    <a:pt x="573" y="147"/>
                    <a:pt x="573" y="147"/>
                  </a:cubicBezTo>
                  <a:cubicBezTo>
                    <a:pt x="573" y="149"/>
                    <a:pt x="573" y="149"/>
                    <a:pt x="573" y="149"/>
                  </a:cubicBezTo>
                  <a:cubicBezTo>
                    <a:pt x="573" y="147"/>
                    <a:pt x="573" y="147"/>
                    <a:pt x="573" y="147"/>
                  </a:cubicBezTo>
                  <a:cubicBezTo>
                    <a:pt x="573" y="149"/>
                    <a:pt x="573" y="149"/>
                    <a:pt x="573" y="149"/>
                  </a:cubicBezTo>
                  <a:cubicBezTo>
                    <a:pt x="573" y="149"/>
                    <a:pt x="573" y="149"/>
                    <a:pt x="573" y="149"/>
                  </a:cubicBezTo>
                  <a:cubicBezTo>
                    <a:pt x="573" y="147"/>
                    <a:pt x="573" y="147"/>
                    <a:pt x="573" y="147"/>
                  </a:cubicBezTo>
                  <a:cubicBezTo>
                    <a:pt x="573" y="149"/>
                    <a:pt x="573" y="149"/>
                    <a:pt x="573" y="149"/>
                  </a:cubicBezTo>
                  <a:cubicBezTo>
                    <a:pt x="573" y="148"/>
                    <a:pt x="573" y="148"/>
                    <a:pt x="573" y="148"/>
                  </a:cubicBezTo>
                  <a:cubicBezTo>
                    <a:pt x="573" y="149"/>
                    <a:pt x="573" y="149"/>
                    <a:pt x="573" y="149"/>
                  </a:cubicBezTo>
                  <a:cubicBezTo>
                    <a:pt x="573" y="149"/>
                    <a:pt x="573" y="149"/>
                    <a:pt x="573" y="149"/>
                  </a:cubicBezTo>
                  <a:cubicBezTo>
                    <a:pt x="573" y="148"/>
                    <a:pt x="573" y="148"/>
                    <a:pt x="573" y="148"/>
                  </a:cubicBezTo>
                  <a:cubicBezTo>
                    <a:pt x="573" y="149"/>
                    <a:pt x="573" y="149"/>
                    <a:pt x="573" y="149"/>
                  </a:cubicBezTo>
                  <a:cubicBezTo>
                    <a:pt x="573" y="149"/>
                    <a:pt x="573" y="149"/>
                    <a:pt x="573" y="149"/>
                  </a:cubicBezTo>
                  <a:cubicBezTo>
                    <a:pt x="573" y="149"/>
                    <a:pt x="574" y="149"/>
                    <a:pt x="575" y="150"/>
                  </a:cubicBezTo>
                  <a:cubicBezTo>
                    <a:pt x="578" y="151"/>
                    <a:pt x="585" y="154"/>
                    <a:pt x="592" y="156"/>
                  </a:cubicBezTo>
                  <a:cubicBezTo>
                    <a:pt x="595" y="157"/>
                    <a:pt x="598" y="158"/>
                    <a:pt x="601" y="159"/>
                  </a:cubicBezTo>
                  <a:cubicBezTo>
                    <a:pt x="602" y="160"/>
                    <a:pt x="603" y="160"/>
                    <a:pt x="604" y="160"/>
                  </a:cubicBezTo>
                  <a:cubicBezTo>
                    <a:pt x="604" y="161"/>
                    <a:pt x="604" y="161"/>
                    <a:pt x="605" y="161"/>
                  </a:cubicBezTo>
                  <a:cubicBezTo>
                    <a:pt x="605" y="161"/>
                    <a:pt x="605" y="161"/>
                    <a:pt x="606" y="161"/>
                  </a:cubicBezTo>
                  <a:cubicBezTo>
                    <a:pt x="606" y="161"/>
                    <a:pt x="606" y="161"/>
                    <a:pt x="606" y="161"/>
                  </a:cubicBezTo>
                  <a:cubicBezTo>
                    <a:pt x="607" y="161"/>
                    <a:pt x="607" y="160"/>
                    <a:pt x="608" y="160"/>
                  </a:cubicBezTo>
                  <a:cubicBezTo>
                    <a:pt x="608" y="160"/>
                    <a:pt x="608" y="160"/>
                    <a:pt x="608" y="160"/>
                  </a:cubicBezTo>
                  <a:cubicBezTo>
                    <a:pt x="608" y="159"/>
                    <a:pt x="608" y="159"/>
                    <a:pt x="608" y="159"/>
                  </a:cubicBezTo>
                  <a:cubicBezTo>
                    <a:pt x="608" y="158"/>
                    <a:pt x="608" y="158"/>
                    <a:pt x="608" y="158"/>
                  </a:cubicBezTo>
                  <a:cubicBezTo>
                    <a:pt x="607" y="157"/>
                    <a:pt x="607" y="157"/>
                    <a:pt x="607" y="157"/>
                  </a:cubicBezTo>
                  <a:cubicBezTo>
                    <a:pt x="607" y="157"/>
                    <a:pt x="606" y="156"/>
                    <a:pt x="605" y="156"/>
                  </a:cubicBezTo>
                  <a:cubicBezTo>
                    <a:pt x="600" y="152"/>
                    <a:pt x="583" y="142"/>
                    <a:pt x="583" y="142"/>
                  </a:cubicBezTo>
                  <a:cubicBezTo>
                    <a:pt x="582" y="144"/>
                    <a:pt x="582" y="144"/>
                    <a:pt x="582" y="144"/>
                  </a:cubicBezTo>
                  <a:cubicBezTo>
                    <a:pt x="582" y="146"/>
                    <a:pt x="582" y="146"/>
                    <a:pt x="582" y="146"/>
                  </a:cubicBezTo>
                  <a:cubicBezTo>
                    <a:pt x="598" y="149"/>
                    <a:pt x="598" y="149"/>
                    <a:pt x="598" y="149"/>
                  </a:cubicBezTo>
                  <a:cubicBezTo>
                    <a:pt x="599" y="149"/>
                    <a:pt x="600" y="148"/>
                    <a:pt x="600" y="147"/>
                  </a:cubicBezTo>
                  <a:cubicBezTo>
                    <a:pt x="600" y="146"/>
                    <a:pt x="600" y="145"/>
                    <a:pt x="599" y="145"/>
                  </a:cubicBezTo>
                  <a:cubicBezTo>
                    <a:pt x="590" y="139"/>
                    <a:pt x="590" y="139"/>
                    <a:pt x="590" y="139"/>
                  </a:cubicBezTo>
                  <a:cubicBezTo>
                    <a:pt x="589" y="138"/>
                    <a:pt x="587" y="139"/>
                    <a:pt x="587" y="140"/>
                  </a:cubicBezTo>
                  <a:cubicBezTo>
                    <a:pt x="586" y="140"/>
                    <a:pt x="586" y="142"/>
                    <a:pt x="587" y="142"/>
                  </a:cubicBezTo>
                  <a:cubicBezTo>
                    <a:pt x="588" y="143"/>
                    <a:pt x="588" y="143"/>
                    <a:pt x="588" y="143"/>
                  </a:cubicBezTo>
                  <a:cubicBezTo>
                    <a:pt x="582" y="142"/>
                    <a:pt x="582" y="142"/>
                    <a:pt x="582" y="142"/>
                  </a:cubicBezTo>
                  <a:cubicBezTo>
                    <a:pt x="581" y="142"/>
                    <a:pt x="580" y="142"/>
                    <a:pt x="580" y="143"/>
                  </a:cubicBezTo>
                  <a:cubicBezTo>
                    <a:pt x="580" y="144"/>
                    <a:pt x="580" y="145"/>
                    <a:pt x="581" y="145"/>
                  </a:cubicBezTo>
                  <a:cubicBezTo>
                    <a:pt x="581" y="145"/>
                    <a:pt x="587" y="149"/>
                    <a:pt x="593" y="153"/>
                  </a:cubicBezTo>
                  <a:cubicBezTo>
                    <a:pt x="596" y="155"/>
                    <a:pt x="599" y="156"/>
                    <a:pt x="601" y="158"/>
                  </a:cubicBezTo>
                  <a:cubicBezTo>
                    <a:pt x="602" y="158"/>
                    <a:pt x="603" y="159"/>
                    <a:pt x="604" y="160"/>
                  </a:cubicBezTo>
                  <a:cubicBezTo>
                    <a:pt x="604" y="160"/>
                    <a:pt x="604" y="160"/>
                    <a:pt x="604" y="160"/>
                  </a:cubicBezTo>
                  <a:cubicBezTo>
                    <a:pt x="604" y="160"/>
                    <a:pt x="604" y="160"/>
                    <a:pt x="604" y="160"/>
                  </a:cubicBezTo>
                  <a:cubicBezTo>
                    <a:pt x="606" y="159"/>
                    <a:pt x="606" y="159"/>
                    <a:pt x="606" y="159"/>
                  </a:cubicBezTo>
                  <a:cubicBezTo>
                    <a:pt x="604" y="160"/>
                    <a:pt x="604" y="160"/>
                    <a:pt x="604" y="160"/>
                  </a:cubicBezTo>
                  <a:cubicBezTo>
                    <a:pt x="604" y="160"/>
                    <a:pt x="604" y="160"/>
                    <a:pt x="604" y="160"/>
                  </a:cubicBezTo>
                  <a:cubicBezTo>
                    <a:pt x="606" y="159"/>
                    <a:pt x="606" y="159"/>
                    <a:pt x="606" y="159"/>
                  </a:cubicBezTo>
                  <a:cubicBezTo>
                    <a:pt x="604" y="160"/>
                    <a:pt x="604" y="160"/>
                    <a:pt x="604" y="160"/>
                  </a:cubicBezTo>
                  <a:cubicBezTo>
                    <a:pt x="606" y="159"/>
                    <a:pt x="606" y="159"/>
                    <a:pt x="606" y="159"/>
                  </a:cubicBezTo>
                  <a:cubicBezTo>
                    <a:pt x="604" y="159"/>
                    <a:pt x="604" y="159"/>
                    <a:pt x="604" y="159"/>
                  </a:cubicBezTo>
                  <a:cubicBezTo>
                    <a:pt x="604" y="159"/>
                    <a:pt x="604" y="160"/>
                    <a:pt x="604" y="160"/>
                  </a:cubicBezTo>
                  <a:cubicBezTo>
                    <a:pt x="606" y="159"/>
                    <a:pt x="606" y="159"/>
                    <a:pt x="606" y="159"/>
                  </a:cubicBezTo>
                  <a:cubicBezTo>
                    <a:pt x="604" y="159"/>
                    <a:pt x="604" y="159"/>
                    <a:pt x="604" y="159"/>
                  </a:cubicBezTo>
                  <a:cubicBezTo>
                    <a:pt x="606" y="159"/>
                    <a:pt x="606" y="159"/>
                    <a:pt x="606" y="159"/>
                  </a:cubicBezTo>
                  <a:cubicBezTo>
                    <a:pt x="604" y="158"/>
                    <a:pt x="604" y="158"/>
                    <a:pt x="604" y="158"/>
                  </a:cubicBezTo>
                  <a:cubicBezTo>
                    <a:pt x="604" y="159"/>
                    <a:pt x="604" y="159"/>
                    <a:pt x="604" y="159"/>
                  </a:cubicBezTo>
                  <a:cubicBezTo>
                    <a:pt x="606" y="159"/>
                    <a:pt x="606" y="159"/>
                    <a:pt x="606" y="159"/>
                  </a:cubicBezTo>
                  <a:cubicBezTo>
                    <a:pt x="604" y="158"/>
                    <a:pt x="604" y="158"/>
                    <a:pt x="604" y="158"/>
                  </a:cubicBezTo>
                  <a:cubicBezTo>
                    <a:pt x="606" y="159"/>
                    <a:pt x="606" y="159"/>
                    <a:pt x="606" y="159"/>
                  </a:cubicBezTo>
                  <a:cubicBezTo>
                    <a:pt x="604" y="158"/>
                    <a:pt x="604" y="158"/>
                    <a:pt x="604" y="158"/>
                  </a:cubicBezTo>
                  <a:cubicBezTo>
                    <a:pt x="606" y="159"/>
                    <a:pt x="606" y="159"/>
                    <a:pt x="606" y="159"/>
                  </a:cubicBezTo>
                  <a:cubicBezTo>
                    <a:pt x="605" y="157"/>
                    <a:pt x="605" y="157"/>
                    <a:pt x="605" y="157"/>
                  </a:cubicBezTo>
                  <a:cubicBezTo>
                    <a:pt x="605" y="157"/>
                    <a:pt x="605" y="157"/>
                    <a:pt x="604" y="158"/>
                  </a:cubicBezTo>
                  <a:cubicBezTo>
                    <a:pt x="606" y="159"/>
                    <a:pt x="606" y="159"/>
                    <a:pt x="606" y="159"/>
                  </a:cubicBezTo>
                  <a:cubicBezTo>
                    <a:pt x="605" y="157"/>
                    <a:pt x="605" y="157"/>
                    <a:pt x="605" y="157"/>
                  </a:cubicBezTo>
                  <a:cubicBezTo>
                    <a:pt x="606" y="158"/>
                    <a:pt x="606" y="158"/>
                    <a:pt x="606" y="158"/>
                  </a:cubicBezTo>
                  <a:cubicBezTo>
                    <a:pt x="606" y="157"/>
                    <a:pt x="606" y="157"/>
                    <a:pt x="606" y="157"/>
                  </a:cubicBezTo>
                  <a:cubicBezTo>
                    <a:pt x="605" y="157"/>
                    <a:pt x="605" y="157"/>
                    <a:pt x="605" y="157"/>
                  </a:cubicBezTo>
                  <a:cubicBezTo>
                    <a:pt x="606" y="158"/>
                    <a:pt x="606" y="158"/>
                    <a:pt x="606" y="158"/>
                  </a:cubicBezTo>
                  <a:cubicBezTo>
                    <a:pt x="606" y="157"/>
                    <a:pt x="606" y="157"/>
                    <a:pt x="606" y="157"/>
                  </a:cubicBezTo>
                  <a:cubicBezTo>
                    <a:pt x="606" y="158"/>
                    <a:pt x="606" y="158"/>
                    <a:pt x="606" y="158"/>
                  </a:cubicBezTo>
                  <a:cubicBezTo>
                    <a:pt x="606" y="157"/>
                    <a:pt x="606" y="157"/>
                    <a:pt x="606" y="157"/>
                  </a:cubicBezTo>
                  <a:cubicBezTo>
                    <a:pt x="606" y="157"/>
                    <a:pt x="606" y="157"/>
                    <a:pt x="606" y="157"/>
                  </a:cubicBezTo>
                  <a:cubicBezTo>
                    <a:pt x="606" y="158"/>
                    <a:pt x="606" y="158"/>
                    <a:pt x="606" y="158"/>
                  </a:cubicBezTo>
                  <a:cubicBezTo>
                    <a:pt x="606" y="157"/>
                    <a:pt x="606" y="157"/>
                    <a:pt x="606" y="157"/>
                  </a:cubicBezTo>
                  <a:cubicBezTo>
                    <a:pt x="606" y="157"/>
                    <a:pt x="605" y="157"/>
                    <a:pt x="604" y="156"/>
                  </a:cubicBezTo>
                  <a:cubicBezTo>
                    <a:pt x="600" y="155"/>
                    <a:pt x="593" y="152"/>
                    <a:pt x="587" y="150"/>
                  </a:cubicBezTo>
                  <a:cubicBezTo>
                    <a:pt x="583" y="148"/>
                    <a:pt x="580" y="147"/>
                    <a:pt x="578" y="146"/>
                  </a:cubicBezTo>
                  <a:cubicBezTo>
                    <a:pt x="577" y="146"/>
                    <a:pt x="576" y="146"/>
                    <a:pt x="575" y="145"/>
                  </a:cubicBezTo>
                  <a:cubicBezTo>
                    <a:pt x="574" y="145"/>
                    <a:pt x="574" y="145"/>
                    <a:pt x="574" y="145"/>
                  </a:cubicBezTo>
                  <a:cubicBezTo>
                    <a:pt x="573" y="145"/>
                    <a:pt x="573" y="145"/>
                    <a:pt x="573" y="145"/>
                  </a:cubicBezTo>
                  <a:cubicBezTo>
                    <a:pt x="572" y="145"/>
                    <a:pt x="572" y="145"/>
                    <a:pt x="572" y="145"/>
                  </a:cubicBezTo>
                  <a:cubicBezTo>
                    <a:pt x="572" y="145"/>
                    <a:pt x="571" y="145"/>
                    <a:pt x="571" y="146"/>
                  </a:cubicBezTo>
                  <a:cubicBezTo>
                    <a:pt x="573" y="147"/>
                    <a:pt x="573" y="147"/>
                    <a:pt x="573" y="147"/>
                  </a:cubicBezTo>
                  <a:cubicBezTo>
                    <a:pt x="571" y="146"/>
                    <a:pt x="571" y="146"/>
                    <a:pt x="571" y="146"/>
                  </a:cubicBezTo>
                  <a:cubicBezTo>
                    <a:pt x="571" y="146"/>
                    <a:pt x="571" y="147"/>
                    <a:pt x="571" y="147"/>
                  </a:cubicBezTo>
                  <a:cubicBezTo>
                    <a:pt x="571" y="148"/>
                    <a:pt x="571" y="148"/>
                    <a:pt x="571" y="148"/>
                  </a:cubicBezTo>
                  <a:cubicBezTo>
                    <a:pt x="572" y="149"/>
                    <a:pt x="572" y="149"/>
                    <a:pt x="572" y="149"/>
                  </a:cubicBezTo>
                  <a:cubicBezTo>
                    <a:pt x="572" y="149"/>
                    <a:pt x="573" y="150"/>
                    <a:pt x="574" y="151"/>
                  </a:cubicBezTo>
                  <a:cubicBezTo>
                    <a:pt x="584" y="157"/>
                    <a:pt x="613" y="174"/>
                    <a:pt x="613" y="174"/>
                  </a:cubicBezTo>
                  <a:cubicBezTo>
                    <a:pt x="614" y="173"/>
                    <a:pt x="614" y="173"/>
                    <a:pt x="614" y="173"/>
                  </a:cubicBezTo>
                  <a:cubicBezTo>
                    <a:pt x="615" y="171"/>
                    <a:pt x="615" y="171"/>
                    <a:pt x="615" y="171"/>
                  </a:cubicBezTo>
                  <a:cubicBezTo>
                    <a:pt x="615" y="171"/>
                    <a:pt x="602" y="165"/>
                    <a:pt x="589" y="159"/>
                  </a:cubicBezTo>
                  <a:cubicBezTo>
                    <a:pt x="583" y="156"/>
                    <a:pt x="576" y="153"/>
                    <a:pt x="571" y="150"/>
                  </a:cubicBezTo>
                  <a:cubicBezTo>
                    <a:pt x="568" y="149"/>
                    <a:pt x="566" y="148"/>
                    <a:pt x="564" y="148"/>
                  </a:cubicBezTo>
                  <a:cubicBezTo>
                    <a:pt x="564" y="147"/>
                    <a:pt x="563" y="147"/>
                    <a:pt x="562" y="147"/>
                  </a:cubicBezTo>
                  <a:cubicBezTo>
                    <a:pt x="561" y="147"/>
                    <a:pt x="561" y="147"/>
                    <a:pt x="561" y="147"/>
                  </a:cubicBezTo>
                  <a:cubicBezTo>
                    <a:pt x="561" y="147"/>
                    <a:pt x="561" y="147"/>
                    <a:pt x="561" y="147"/>
                  </a:cubicBezTo>
                  <a:cubicBezTo>
                    <a:pt x="560" y="147"/>
                    <a:pt x="560" y="147"/>
                    <a:pt x="560" y="147"/>
                  </a:cubicBezTo>
                  <a:cubicBezTo>
                    <a:pt x="560" y="147"/>
                    <a:pt x="559" y="147"/>
                    <a:pt x="559" y="148"/>
                  </a:cubicBezTo>
                  <a:cubicBezTo>
                    <a:pt x="558" y="149"/>
                    <a:pt x="558" y="150"/>
                    <a:pt x="559" y="150"/>
                  </a:cubicBezTo>
                  <a:cubicBezTo>
                    <a:pt x="622" y="190"/>
                    <a:pt x="622" y="190"/>
                    <a:pt x="622" y="190"/>
                  </a:cubicBezTo>
                  <a:cubicBezTo>
                    <a:pt x="624" y="188"/>
                    <a:pt x="624" y="188"/>
                    <a:pt x="624" y="188"/>
                  </a:cubicBezTo>
                  <a:cubicBezTo>
                    <a:pt x="622" y="187"/>
                    <a:pt x="622" y="187"/>
                    <a:pt x="622" y="187"/>
                  </a:cubicBezTo>
                  <a:cubicBezTo>
                    <a:pt x="623" y="188"/>
                    <a:pt x="623" y="188"/>
                    <a:pt x="623" y="188"/>
                  </a:cubicBezTo>
                  <a:cubicBezTo>
                    <a:pt x="623" y="186"/>
                    <a:pt x="623" y="186"/>
                    <a:pt x="623" y="186"/>
                  </a:cubicBezTo>
                  <a:cubicBezTo>
                    <a:pt x="622" y="186"/>
                    <a:pt x="622" y="187"/>
                    <a:pt x="622" y="187"/>
                  </a:cubicBezTo>
                  <a:cubicBezTo>
                    <a:pt x="623" y="188"/>
                    <a:pt x="623" y="188"/>
                    <a:pt x="623" y="188"/>
                  </a:cubicBezTo>
                  <a:cubicBezTo>
                    <a:pt x="623" y="186"/>
                    <a:pt x="623" y="186"/>
                    <a:pt x="623" y="186"/>
                  </a:cubicBezTo>
                  <a:cubicBezTo>
                    <a:pt x="623" y="188"/>
                    <a:pt x="623" y="188"/>
                    <a:pt x="623" y="188"/>
                  </a:cubicBezTo>
                  <a:cubicBezTo>
                    <a:pt x="623" y="186"/>
                    <a:pt x="623" y="186"/>
                    <a:pt x="623" y="186"/>
                  </a:cubicBezTo>
                  <a:cubicBezTo>
                    <a:pt x="623" y="186"/>
                    <a:pt x="623" y="186"/>
                    <a:pt x="623" y="186"/>
                  </a:cubicBezTo>
                  <a:cubicBezTo>
                    <a:pt x="623" y="188"/>
                    <a:pt x="623" y="188"/>
                    <a:pt x="623" y="188"/>
                  </a:cubicBezTo>
                  <a:cubicBezTo>
                    <a:pt x="623" y="186"/>
                    <a:pt x="623" y="186"/>
                    <a:pt x="623" y="186"/>
                  </a:cubicBezTo>
                  <a:cubicBezTo>
                    <a:pt x="623" y="187"/>
                    <a:pt x="623" y="187"/>
                    <a:pt x="623" y="187"/>
                  </a:cubicBezTo>
                  <a:cubicBezTo>
                    <a:pt x="623" y="186"/>
                    <a:pt x="623" y="186"/>
                    <a:pt x="623" y="186"/>
                  </a:cubicBezTo>
                  <a:cubicBezTo>
                    <a:pt x="623" y="186"/>
                    <a:pt x="623" y="186"/>
                    <a:pt x="623" y="186"/>
                  </a:cubicBezTo>
                  <a:cubicBezTo>
                    <a:pt x="623" y="187"/>
                    <a:pt x="623" y="187"/>
                    <a:pt x="623" y="187"/>
                  </a:cubicBezTo>
                  <a:cubicBezTo>
                    <a:pt x="623" y="186"/>
                    <a:pt x="623" y="186"/>
                    <a:pt x="623" y="186"/>
                  </a:cubicBezTo>
                  <a:cubicBezTo>
                    <a:pt x="623" y="186"/>
                    <a:pt x="623" y="186"/>
                    <a:pt x="622" y="186"/>
                  </a:cubicBezTo>
                  <a:cubicBezTo>
                    <a:pt x="620" y="185"/>
                    <a:pt x="614" y="181"/>
                    <a:pt x="607" y="177"/>
                  </a:cubicBezTo>
                  <a:cubicBezTo>
                    <a:pt x="581" y="161"/>
                    <a:pt x="530" y="129"/>
                    <a:pt x="485" y="101"/>
                  </a:cubicBezTo>
                  <a:cubicBezTo>
                    <a:pt x="462" y="87"/>
                    <a:pt x="440" y="73"/>
                    <a:pt x="424" y="64"/>
                  </a:cubicBezTo>
                  <a:cubicBezTo>
                    <a:pt x="416" y="59"/>
                    <a:pt x="409" y="55"/>
                    <a:pt x="403" y="52"/>
                  </a:cubicBezTo>
                  <a:cubicBezTo>
                    <a:pt x="400" y="51"/>
                    <a:pt x="398" y="50"/>
                    <a:pt x="396" y="49"/>
                  </a:cubicBezTo>
                  <a:cubicBezTo>
                    <a:pt x="394" y="48"/>
                    <a:pt x="393" y="48"/>
                    <a:pt x="392" y="48"/>
                  </a:cubicBezTo>
                  <a:cubicBezTo>
                    <a:pt x="391" y="48"/>
                    <a:pt x="391" y="48"/>
                    <a:pt x="391" y="48"/>
                  </a:cubicBezTo>
                  <a:cubicBezTo>
                    <a:pt x="390" y="48"/>
                    <a:pt x="390" y="48"/>
                    <a:pt x="389" y="49"/>
                  </a:cubicBezTo>
                  <a:cubicBezTo>
                    <a:pt x="389" y="49"/>
                    <a:pt x="389" y="49"/>
                    <a:pt x="389" y="49"/>
                  </a:cubicBezTo>
                  <a:cubicBezTo>
                    <a:pt x="389" y="49"/>
                    <a:pt x="389" y="50"/>
                    <a:pt x="389" y="50"/>
                  </a:cubicBezTo>
                  <a:cubicBezTo>
                    <a:pt x="389" y="51"/>
                    <a:pt x="389" y="51"/>
                    <a:pt x="389" y="52"/>
                  </a:cubicBezTo>
                  <a:cubicBezTo>
                    <a:pt x="390" y="52"/>
                    <a:pt x="390" y="53"/>
                    <a:pt x="391" y="54"/>
                  </a:cubicBezTo>
                  <a:cubicBezTo>
                    <a:pt x="394" y="57"/>
                    <a:pt x="399" y="61"/>
                    <a:pt x="407" y="66"/>
                  </a:cubicBezTo>
                  <a:cubicBezTo>
                    <a:pt x="434" y="85"/>
                    <a:pt x="489" y="118"/>
                    <a:pt x="537" y="147"/>
                  </a:cubicBezTo>
                  <a:cubicBezTo>
                    <a:pt x="586" y="176"/>
                    <a:pt x="627" y="200"/>
                    <a:pt x="627" y="200"/>
                  </a:cubicBezTo>
                  <a:cubicBezTo>
                    <a:pt x="628" y="198"/>
                    <a:pt x="628" y="198"/>
                    <a:pt x="628" y="198"/>
                  </a:cubicBezTo>
                  <a:cubicBezTo>
                    <a:pt x="626" y="196"/>
                    <a:pt x="626" y="196"/>
                    <a:pt x="626" y="196"/>
                  </a:cubicBezTo>
                  <a:cubicBezTo>
                    <a:pt x="628" y="198"/>
                    <a:pt x="628" y="198"/>
                    <a:pt x="628" y="198"/>
                  </a:cubicBezTo>
                  <a:cubicBezTo>
                    <a:pt x="628" y="196"/>
                    <a:pt x="628" y="196"/>
                    <a:pt x="628" y="196"/>
                  </a:cubicBezTo>
                  <a:cubicBezTo>
                    <a:pt x="627" y="196"/>
                    <a:pt x="627" y="196"/>
                    <a:pt x="626" y="196"/>
                  </a:cubicBezTo>
                  <a:cubicBezTo>
                    <a:pt x="628" y="198"/>
                    <a:pt x="628" y="198"/>
                    <a:pt x="628" y="198"/>
                  </a:cubicBezTo>
                  <a:cubicBezTo>
                    <a:pt x="628" y="196"/>
                    <a:pt x="628" y="196"/>
                    <a:pt x="628" y="196"/>
                  </a:cubicBezTo>
                  <a:cubicBezTo>
                    <a:pt x="628" y="198"/>
                    <a:pt x="628" y="198"/>
                    <a:pt x="628" y="198"/>
                  </a:cubicBezTo>
                  <a:cubicBezTo>
                    <a:pt x="628" y="196"/>
                    <a:pt x="628" y="196"/>
                    <a:pt x="628" y="196"/>
                  </a:cubicBezTo>
                  <a:cubicBezTo>
                    <a:pt x="628" y="196"/>
                    <a:pt x="628" y="196"/>
                    <a:pt x="628" y="196"/>
                  </a:cubicBezTo>
                  <a:cubicBezTo>
                    <a:pt x="628" y="198"/>
                    <a:pt x="628" y="198"/>
                    <a:pt x="628" y="198"/>
                  </a:cubicBezTo>
                  <a:cubicBezTo>
                    <a:pt x="628" y="196"/>
                    <a:pt x="628" y="196"/>
                    <a:pt x="628" y="196"/>
                  </a:cubicBezTo>
                  <a:cubicBezTo>
                    <a:pt x="628" y="197"/>
                    <a:pt x="628" y="197"/>
                    <a:pt x="628" y="197"/>
                  </a:cubicBezTo>
                  <a:cubicBezTo>
                    <a:pt x="628" y="196"/>
                    <a:pt x="628" y="196"/>
                    <a:pt x="628" y="196"/>
                  </a:cubicBezTo>
                  <a:cubicBezTo>
                    <a:pt x="628" y="196"/>
                    <a:pt x="628" y="196"/>
                    <a:pt x="628" y="196"/>
                  </a:cubicBezTo>
                  <a:cubicBezTo>
                    <a:pt x="628" y="197"/>
                    <a:pt x="628" y="197"/>
                    <a:pt x="628" y="197"/>
                  </a:cubicBezTo>
                  <a:cubicBezTo>
                    <a:pt x="628" y="196"/>
                    <a:pt x="628" y="196"/>
                    <a:pt x="628" y="196"/>
                  </a:cubicBezTo>
                  <a:cubicBezTo>
                    <a:pt x="628" y="196"/>
                    <a:pt x="628" y="196"/>
                    <a:pt x="627" y="195"/>
                  </a:cubicBezTo>
                  <a:cubicBezTo>
                    <a:pt x="615" y="188"/>
                    <a:pt x="533" y="139"/>
                    <a:pt x="455" y="92"/>
                  </a:cubicBezTo>
                  <a:cubicBezTo>
                    <a:pt x="416" y="69"/>
                    <a:pt x="378" y="46"/>
                    <a:pt x="350" y="29"/>
                  </a:cubicBezTo>
                  <a:cubicBezTo>
                    <a:pt x="335" y="20"/>
                    <a:pt x="324" y="13"/>
                    <a:pt x="315" y="8"/>
                  </a:cubicBezTo>
                  <a:cubicBezTo>
                    <a:pt x="307" y="3"/>
                    <a:pt x="302" y="0"/>
                    <a:pt x="302" y="0"/>
                  </a:cubicBezTo>
                  <a:cubicBezTo>
                    <a:pt x="302" y="0"/>
                    <a:pt x="300" y="0"/>
                    <a:pt x="300" y="1"/>
                  </a:cubicBezTo>
                  <a:cubicBezTo>
                    <a:pt x="299" y="1"/>
                    <a:pt x="299" y="2"/>
                    <a:pt x="299" y="2"/>
                  </a:cubicBezTo>
                  <a:cubicBezTo>
                    <a:pt x="299" y="3"/>
                    <a:pt x="300" y="3"/>
                    <a:pt x="300" y="3"/>
                  </a:cubicBezTo>
                  <a:cubicBezTo>
                    <a:pt x="300" y="4"/>
                    <a:pt x="300" y="4"/>
                    <a:pt x="300" y="4"/>
                  </a:cubicBezTo>
                  <a:cubicBezTo>
                    <a:pt x="302" y="5"/>
                    <a:pt x="304" y="7"/>
                    <a:pt x="307" y="9"/>
                  </a:cubicBezTo>
                  <a:cubicBezTo>
                    <a:pt x="318" y="18"/>
                    <a:pt x="344" y="34"/>
                    <a:pt x="376" y="54"/>
                  </a:cubicBezTo>
                  <a:cubicBezTo>
                    <a:pt x="472" y="114"/>
                    <a:pt x="626" y="207"/>
                    <a:pt x="626" y="207"/>
                  </a:cubicBezTo>
                  <a:cubicBezTo>
                    <a:pt x="626" y="207"/>
                    <a:pt x="627" y="207"/>
                    <a:pt x="627" y="207"/>
                  </a:cubicBezTo>
                  <a:cubicBezTo>
                    <a:pt x="628" y="207"/>
                    <a:pt x="628" y="207"/>
                    <a:pt x="629" y="206"/>
                  </a:cubicBezTo>
                  <a:cubicBezTo>
                    <a:pt x="629" y="206"/>
                    <a:pt x="629" y="205"/>
                    <a:pt x="629" y="205"/>
                  </a:cubicBezTo>
                  <a:cubicBezTo>
                    <a:pt x="629" y="204"/>
                    <a:pt x="628" y="204"/>
                    <a:pt x="628" y="204"/>
                  </a:cubicBezTo>
                  <a:cubicBezTo>
                    <a:pt x="297" y="6"/>
                    <a:pt x="297" y="6"/>
                    <a:pt x="297" y="6"/>
                  </a:cubicBezTo>
                  <a:cubicBezTo>
                    <a:pt x="296" y="6"/>
                    <a:pt x="295" y="6"/>
                    <a:pt x="294" y="7"/>
                  </a:cubicBezTo>
                  <a:cubicBezTo>
                    <a:pt x="294" y="8"/>
                    <a:pt x="294" y="9"/>
                    <a:pt x="295" y="10"/>
                  </a:cubicBezTo>
                  <a:cubicBezTo>
                    <a:pt x="295" y="10"/>
                    <a:pt x="300" y="13"/>
                    <a:pt x="309" y="18"/>
                  </a:cubicBezTo>
                  <a:cubicBezTo>
                    <a:pt x="340" y="38"/>
                    <a:pt x="417" y="86"/>
                    <a:pt x="487" y="129"/>
                  </a:cubicBezTo>
                  <a:cubicBezTo>
                    <a:pt x="522" y="151"/>
                    <a:pt x="554" y="171"/>
                    <a:pt x="579" y="186"/>
                  </a:cubicBezTo>
                  <a:cubicBezTo>
                    <a:pt x="591" y="194"/>
                    <a:pt x="601" y="200"/>
                    <a:pt x="608" y="205"/>
                  </a:cubicBezTo>
                  <a:cubicBezTo>
                    <a:pt x="611" y="207"/>
                    <a:pt x="614" y="209"/>
                    <a:pt x="615" y="210"/>
                  </a:cubicBezTo>
                  <a:cubicBezTo>
                    <a:pt x="616" y="210"/>
                    <a:pt x="617" y="211"/>
                    <a:pt x="618" y="211"/>
                  </a:cubicBezTo>
                  <a:cubicBezTo>
                    <a:pt x="618" y="211"/>
                    <a:pt x="618" y="211"/>
                    <a:pt x="618" y="211"/>
                  </a:cubicBezTo>
                  <a:cubicBezTo>
                    <a:pt x="618" y="211"/>
                    <a:pt x="618" y="211"/>
                    <a:pt x="618" y="211"/>
                  </a:cubicBezTo>
                  <a:cubicBezTo>
                    <a:pt x="618" y="211"/>
                    <a:pt x="618" y="211"/>
                    <a:pt x="618" y="211"/>
                  </a:cubicBezTo>
                  <a:cubicBezTo>
                    <a:pt x="619" y="210"/>
                    <a:pt x="619" y="210"/>
                    <a:pt x="619" y="210"/>
                  </a:cubicBezTo>
                  <a:cubicBezTo>
                    <a:pt x="618" y="211"/>
                    <a:pt x="618" y="211"/>
                    <a:pt x="618" y="211"/>
                  </a:cubicBezTo>
                  <a:cubicBezTo>
                    <a:pt x="618" y="211"/>
                    <a:pt x="618" y="211"/>
                    <a:pt x="618" y="211"/>
                  </a:cubicBezTo>
                  <a:cubicBezTo>
                    <a:pt x="619" y="210"/>
                    <a:pt x="619" y="210"/>
                    <a:pt x="619" y="210"/>
                  </a:cubicBezTo>
                  <a:cubicBezTo>
                    <a:pt x="618" y="211"/>
                    <a:pt x="618" y="211"/>
                    <a:pt x="618" y="211"/>
                  </a:cubicBezTo>
                  <a:cubicBezTo>
                    <a:pt x="619" y="210"/>
                    <a:pt x="619" y="210"/>
                    <a:pt x="619" y="210"/>
                  </a:cubicBezTo>
                  <a:cubicBezTo>
                    <a:pt x="618" y="211"/>
                    <a:pt x="618" y="211"/>
                    <a:pt x="618" y="211"/>
                  </a:cubicBezTo>
                  <a:cubicBezTo>
                    <a:pt x="618" y="211"/>
                    <a:pt x="618" y="211"/>
                    <a:pt x="618" y="211"/>
                  </a:cubicBezTo>
                  <a:cubicBezTo>
                    <a:pt x="619" y="210"/>
                    <a:pt x="619" y="210"/>
                    <a:pt x="619" y="210"/>
                  </a:cubicBezTo>
                  <a:cubicBezTo>
                    <a:pt x="618" y="211"/>
                    <a:pt x="618" y="211"/>
                    <a:pt x="618" y="211"/>
                  </a:cubicBezTo>
                  <a:cubicBezTo>
                    <a:pt x="619" y="210"/>
                    <a:pt x="619" y="210"/>
                    <a:pt x="619" y="210"/>
                  </a:cubicBezTo>
                  <a:cubicBezTo>
                    <a:pt x="618" y="211"/>
                    <a:pt x="618" y="211"/>
                    <a:pt x="618" y="211"/>
                  </a:cubicBezTo>
                  <a:cubicBezTo>
                    <a:pt x="618" y="211"/>
                    <a:pt x="618" y="211"/>
                    <a:pt x="618" y="211"/>
                  </a:cubicBezTo>
                  <a:cubicBezTo>
                    <a:pt x="619" y="210"/>
                    <a:pt x="619" y="210"/>
                    <a:pt x="619" y="210"/>
                  </a:cubicBezTo>
                  <a:cubicBezTo>
                    <a:pt x="618" y="211"/>
                    <a:pt x="618" y="211"/>
                    <a:pt x="618" y="211"/>
                  </a:cubicBezTo>
                  <a:cubicBezTo>
                    <a:pt x="619" y="210"/>
                    <a:pt x="619" y="210"/>
                    <a:pt x="619" y="210"/>
                  </a:cubicBezTo>
                  <a:cubicBezTo>
                    <a:pt x="617" y="210"/>
                    <a:pt x="617" y="210"/>
                    <a:pt x="617" y="210"/>
                  </a:cubicBezTo>
                  <a:cubicBezTo>
                    <a:pt x="617" y="210"/>
                    <a:pt x="617" y="211"/>
                    <a:pt x="618" y="211"/>
                  </a:cubicBezTo>
                  <a:cubicBezTo>
                    <a:pt x="619" y="210"/>
                    <a:pt x="619" y="210"/>
                    <a:pt x="619" y="210"/>
                  </a:cubicBezTo>
                  <a:cubicBezTo>
                    <a:pt x="617" y="210"/>
                    <a:pt x="617" y="210"/>
                    <a:pt x="617" y="210"/>
                  </a:cubicBezTo>
                  <a:cubicBezTo>
                    <a:pt x="619" y="210"/>
                    <a:pt x="619" y="210"/>
                    <a:pt x="619" y="210"/>
                  </a:cubicBezTo>
                  <a:cubicBezTo>
                    <a:pt x="618" y="209"/>
                    <a:pt x="618" y="209"/>
                    <a:pt x="618" y="209"/>
                  </a:cubicBezTo>
                  <a:cubicBezTo>
                    <a:pt x="619" y="210"/>
                    <a:pt x="619" y="210"/>
                    <a:pt x="619" y="210"/>
                  </a:cubicBezTo>
                  <a:cubicBezTo>
                    <a:pt x="619" y="208"/>
                    <a:pt x="619" y="208"/>
                    <a:pt x="619" y="208"/>
                  </a:cubicBezTo>
                  <a:cubicBezTo>
                    <a:pt x="618" y="208"/>
                    <a:pt x="618" y="208"/>
                    <a:pt x="618" y="209"/>
                  </a:cubicBezTo>
                  <a:cubicBezTo>
                    <a:pt x="619" y="210"/>
                    <a:pt x="619" y="210"/>
                    <a:pt x="619" y="210"/>
                  </a:cubicBezTo>
                  <a:cubicBezTo>
                    <a:pt x="619" y="208"/>
                    <a:pt x="619" y="208"/>
                    <a:pt x="619" y="208"/>
                  </a:cubicBezTo>
                  <a:cubicBezTo>
                    <a:pt x="619" y="209"/>
                    <a:pt x="619" y="209"/>
                    <a:pt x="619" y="209"/>
                  </a:cubicBezTo>
                  <a:cubicBezTo>
                    <a:pt x="619" y="208"/>
                    <a:pt x="619" y="208"/>
                    <a:pt x="619" y="208"/>
                  </a:cubicBezTo>
                  <a:cubicBezTo>
                    <a:pt x="619" y="208"/>
                    <a:pt x="619" y="208"/>
                    <a:pt x="619" y="208"/>
                  </a:cubicBezTo>
                  <a:cubicBezTo>
                    <a:pt x="619" y="209"/>
                    <a:pt x="619" y="209"/>
                    <a:pt x="619" y="209"/>
                  </a:cubicBezTo>
                  <a:cubicBezTo>
                    <a:pt x="619" y="208"/>
                    <a:pt x="619" y="208"/>
                    <a:pt x="619" y="208"/>
                  </a:cubicBezTo>
                  <a:cubicBezTo>
                    <a:pt x="619" y="208"/>
                    <a:pt x="619" y="208"/>
                    <a:pt x="619" y="208"/>
                  </a:cubicBezTo>
                  <a:cubicBezTo>
                    <a:pt x="619" y="208"/>
                    <a:pt x="619" y="208"/>
                    <a:pt x="619" y="208"/>
                  </a:cubicBezTo>
                  <a:cubicBezTo>
                    <a:pt x="619" y="208"/>
                    <a:pt x="619" y="208"/>
                    <a:pt x="619" y="208"/>
                  </a:cubicBezTo>
                  <a:cubicBezTo>
                    <a:pt x="619" y="208"/>
                    <a:pt x="619" y="208"/>
                    <a:pt x="619" y="208"/>
                  </a:cubicBezTo>
                  <a:cubicBezTo>
                    <a:pt x="619" y="208"/>
                    <a:pt x="619" y="208"/>
                    <a:pt x="619" y="208"/>
                  </a:cubicBezTo>
                  <a:cubicBezTo>
                    <a:pt x="619" y="208"/>
                    <a:pt x="618" y="208"/>
                    <a:pt x="617" y="207"/>
                  </a:cubicBezTo>
                  <a:cubicBezTo>
                    <a:pt x="614" y="206"/>
                    <a:pt x="606" y="202"/>
                    <a:pt x="596" y="196"/>
                  </a:cubicBezTo>
                  <a:cubicBezTo>
                    <a:pt x="559" y="174"/>
                    <a:pt x="486" y="128"/>
                    <a:pt x="422" y="88"/>
                  </a:cubicBezTo>
                  <a:cubicBezTo>
                    <a:pt x="390" y="68"/>
                    <a:pt x="360" y="49"/>
                    <a:pt x="337" y="36"/>
                  </a:cubicBezTo>
                  <a:cubicBezTo>
                    <a:pt x="326" y="29"/>
                    <a:pt x="316" y="23"/>
                    <a:pt x="309" y="19"/>
                  </a:cubicBezTo>
                  <a:cubicBezTo>
                    <a:pt x="305" y="17"/>
                    <a:pt x="302" y="16"/>
                    <a:pt x="300" y="15"/>
                  </a:cubicBezTo>
                  <a:cubicBezTo>
                    <a:pt x="299" y="14"/>
                    <a:pt x="298" y="14"/>
                    <a:pt x="297" y="14"/>
                  </a:cubicBezTo>
                  <a:cubicBezTo>
                    <a:pt x="296" y="13"/>
                    <a:pt x="296" y="13"/>
                    <a:pt x="295" y="13"/>
                  </a:cubicBezTo>
                  <a:cubicBezTo>
                    <a:pt x="295" y="13"/>
                    <a:pt x="294" y="13"/>
                    <a:pt x="294" y="13"/>
                  </a:cubicBezTo>
                  <a:cubicBezTo>
                    <a:pt x="294" y="13"/>
                    <a:pt x="293" y="14"/>
                    <a:pt x="293" y="14"/>
                  </a:cubicBezTo>
                  <a:cubicBezTo>
                    <a:pt x="295" y="15"/>
                    <a:pt x="295" y="15"/>
                    <a:pt x="295" y="15"/>
                  </a:cubicBezTo>
                  <a:cubicBezTo>
                    <a:pt x="293" y="14"/>
                    <a:pt x="293" y="14"/>
                    <a:pt x="293" y="14"/>
                  </a:cubicBezTo>
                  <a:cubicBezTo>
                    <a:pt x="293" y="15"/>
                    <a:pt x="292" y="15"/>
                    <a:pt x="292" y="15"/>
                  </a:cubicBezTo>
                  <a:cubicBezTo>
                    <a:pt x="292" y="16"/>
                    <a:pt x="293" y="17"/>
                    <a:pt x="293" y="17"/>
                  </a:cubicBezTo>
                  <a:cubicBezTo>
                    <a:pt x="294" y="18"/>
                    <a:pt x="294" y="18"/>
                    <a:pt x="295" y="19"/>
                  </a:cubicBezTo>
                  <a:cubicBezTo>
                    <a:pt x="299" y="22"/>
                    <a:pt x="306" y="27"/>
                    <a:pt x="317" y="34"/>
                  </a:cubicBezTo>
                  <a:cubicBezTo>
                    <a:pt x="354" y="58"/>
                    <a:pt x="428" y="101"/>
                    <a:pt x="494" y="140"/>
                  </a:cubicBezTo>
                  <a:cubicBezTo>
                    <a:pt x="526" y="160"/>
                    <a:pt x="556" y="178"/>
                    <a:pt x="578" y="192"/>
                  </a:cubicBezTo>
                  <a:cubicBezTo>
                    <a:pt x="590" y="199"/>
                    <a:pt x="599" y="205"/>
                    <a:pt x="605" y="209"/>
                  </a:cubicBezTo>
                  <a:cubicBezTo>
                    <a:pt x="608" y="211"/>
                    <a:pt x="610" y="213"/>
                    <a:pt x="612" y="214"/>
                  </a:cubicBezTo>
                  <a:cubicBezTo>
                    <a:pt x="613" y="215"/>
                    <a:pt x="613" y="215"/>
                    <a:pt x="613" y="216"/>
                  </a:cubicBezTo>
                  <a:cubicBezTo>
                    <a:pt x="614" y="216"/>
                    <a:pt x="614" y="216"/>
                    <a:pt x="614" y="216"/>
                  </a:cubicBezTo>
                  <a:cubicBezTo>
                    <a:pt x="614" y="216"/>
                    <a:pt x="614" y="216"/>
                    <a:pt x="614" y="216"/>
                  </a:cubicBezTo>
                  <a:cubicBezTo>
                    <a:pt x="614" y="216"/>
                    <a:pt x="614" y="216"/>
                    <a:pt x="614" y="216"/>
                  </a:cubicBezTo>
                  <a:cubicBezTo>
                    <a:pt x="614" y="216"/>
                    <a:pt x="614" y="216"/>
                    <a:pt x="614" y="216"/>
                  </a:cubicBezTo>
                  <a:cubicBezTo>
                    <a:pt x="614" y="216"/>
                    <a:pt x="614" y="216"/>
                    <a:pt x="614" y="216"/>
                  </a:cubicBezTo>
                  <a:cubicBezTo>
                    <a:pt x="614" y="216"/>
                    <a:pt x="614" y="216"/>
                    <a:pt x="614" y="216"/>
                  </a:cubicBezTo>
                  <a:cubicBezTo>
                    <a:pt x="615" y="216"/>
                    <a:pt x="615" y="216"/>
                    <a:pt x="615" y="216"/>
                  </a:cubicBezTo>
                  <a:cubicBezTo>
                    <a:pt x="614" y="216"/>
                    <a:pt x="614" y="216"/>
                    <a:pt x="614" y="216"/>
                  </a:cubicBezTo>
                  <a:cubicBezTo>
                    <a:pt x="614" y="216"/>
                    <a:pt x="614" y="216"/>
                    <a:pt x="614" y="216"/>
                  </a:cubicBezTo>
                  <a:cubicBezTo>
                    <a:pt x="615" y="216"/>
                    <a:pt x="615" y="216"/>
                    <a:pt x="615" y="216"/>
                  </a:cubicBezTo>
                  <a:cubicBezTo>
                    <a:pt x="614" y="216"/>
                    <a:pt x="614" y="216"/>
                    <a:pt x="614" y="216"/>
                  </a:cubicBezTo>
                  <a:cubicBezTo>
                    <a:pt x="615" y="216"/>
                    <a:pt x="615" y="216"/>
                    <a:pt x="615" y="216"/>
                  </a:cubicBezTo>
                  <a:cubicBezTo>
                    <a:pt x="614" y="215"/>
                    <a:pt x="614" y="215"/>
                    <a:pt x="614" y="215"/>
                  </a:cubicBezTo>
                  <a:cubicBezTo>
                    <a:pt x="614" y="216"/>
                    <a:pt x="614" y="216"/>
                    <a:pt x="614" y="216"/>
                  </a:cubicBezTo>
                  <a:cubicBezTo>
                    <a:pt x="615" y="216"/>
                    <a:pt x="615" y="216"/>
                    <a:pt x="615" y="216"/>
                  </a:cubicBezTo>
                  <a:cubicBezTo>
                    <a:pt x="614" y="215"/>
                    <a:pt x="614" y="215"/>
                    <a:pt x="614" y="215"/>
                  </a:cubicBezTo>
                  <a:cubicBezTo>
                    <a:pt x="616" y="216"/>
                    <a:pt x="616" y="216"/>
                    <a:pt x="616" y="216"/>
                  </a:cubicBezTo>
                  <a:cubicBezTo>
                    <a:pt x="617" y="214"/>
                    <a:pt x="617" y="214"/>
                    <a:pt x="617" y="214"/>
                  </a:cubicBezTo>
                  <a:cubicBezTo>
                    <a:pt x="617" y="214"/>
                    <a:pt x="541" y="165"/>
                    <a:pt x="463" y="116"/>
                  </a:cubicBezTo>
                  <a:cubicBezTo>
                    <a:pt x="424" y="92"/>
                    <a:pt x="384" y="67"/>
                    <a:pt x="353" y="49"/>
                  </a:cubicBezTo>
                  <a:cubicBezTo>
                    <a:pt x="338" y="40"/>
                    <a:pt x="324" y="32"/>
                    <a:pt x="314" y="27"/>
                  </a:cubicBezTo>
                  <a:cubicBezTo>
                    <a:pt x="309" y="24"/>
                    <a:pt x="305" y="22"/>
                    <a:pt x="301" y="21"/>
                  </a:cubicBezTo>
                  <a:cubicBezTo>
                    <a:pt x="300" y="20"/>
                    <a:pt x="298" y="19"/>
                    <a:pt x="297" y="19"/>
                  </a:cubicBezTo>
                  <a:cubicBezTo>
                    <a:pt x="296" y="18"/>
                    <a:pt x="295" y="18"/>
                    <a:pt x="294" y="18"/>
                  </a:cubicBezTo>
                  <a:cubicBezTo>
                    <a:pt x="293" y="18"/>
                    <a:pt x="293" y="18"/>
                    <a:pt x="292" y="18"/>
                  </a:cubicBezTo>
                  <a:cubicBezTo>
                    <a:pt x="292" y="19"/>
                    <a:pt x="291" y="19"/>
                    <a:pt x="291" y="19"/>
                  </a:cubicBezTo>
                  <a:cubicBezTo>
                    <a:pt x="291" y="19"/>
                    <a:pt x="291" y="19"/>
                    <a:pt x="291" y="19"/>
                  </a:cubicBezTo>
                  <a:cubicBezTo>
                    <a:pt x="291" y="20"/>
                    <a:pt x="291" y="20"/>
                    <a:pt x="291" y="21"/>
                  </a:cubicBezTo>
                  <a:cubicBezTo>
                    <a:pt x="291" y="22"/>
                    <a:pt x="291" y="22"/>
                    <a:pt x="291" y="22"/>
                  </a:cubicBezTo>
                  <a:cubicBezTo>
                    <a:pt x="292" y="23"/>
                    <a:pt x="292" y="24"/>
                    <a:pt x="293" y="25"/>
                  </a:cubicBezTo>
                  <a:cubicBezTo>
                    <a:pt x="297" y="28"/>
                    <a:pt x="304" y="34"/>
                    <a:pt x="315" y="41"/>
                  </a:cubicBezTo>
                  <a:cubicBezTo>
                    <a:pt x="389" y="91"/>
                    <a:pt x="611" y="222"/>
                    <a:pt x="611" y="222"/>
                  </a:cubicBezTo>
                  <a:cubicBezTo>
                    <a:pt x="612" y="220"/>
                    <a:pt x="612" y="220"/>
                    <a:pt x="612" y="220"/>
                  </a:cubicBezTo>
                  <a:cubicBezTo>
                    <a:pt x="611" y="219"/>
                    <a:pt x="611" y="219"/>
                    <a:pt x="611" y="219"/>
                  </a:cubicBezTo>
                  <a:cubicBezTo>
                    <a:pt x="612" y="220"/>
                    <a:pt x="612" y="220"/>
                    <a:pt x="612" y="220"/>
                  </a:cubicBezTo>
                  <a:cubicBezTo>
                    <a:pt x="611" y="219"/>
                    <a:pt x="611" y="219"/>
                    <a:pt x="611" y="219"/>
                  </a:cubicBezTo>
                  <a:cubicBezTo>
                    <a:pt x="611" y="219"/>
                    <a:pt x="611" y="219"/>
                    <a:pt x="611" y="219"/>
                  </a:cubicBezTo>
                  <a:cubicBezTo>
                    <a:pt x="612" y="220"/>
                    <a:pt x="612" y="220"/>
                    <a:pt x="612" y="220"/>
                  </a:cubicBezTo>
                  <a:cubicBezTo>
                    <a:pt x="611" y="219"/>
                    <a:pt x="611" y="219"/>
                    <a:pt x="611" y="219"/>
                  </a:cubicBezTo>
                  <a:cubicBezTo>
                    <a:pt x="612" y="219"/>
                    <a:pt x="612" y="219"/>
                    <a:pt x="612" y="219"/>
                  </a:cubicBezTo>
                  <a:cubicBezTo>
                    <a:pt x="611" y="219"/>
                    <a:pt x="611" y="219"/>
                    <a:pt x="611" y="219"/>
                  </a:cubicBezTo>
                  <a:cubicBezTo>
                    <a:pt x="611" y="219"/>
                    <a:pt x="611" y="219"/>
                    <a:pt x="611" y="219"/>
                  </a:cubicBezTo>
                  <a:cubicBezTo>
                    <a:pt x="612" y="219"/>
                    <a:pt x="612" y="219"/>
                    <a:pt x="612" y="219"/>
                  </a:cubicBezTo>
                  <a:cubicBezTo>
                    <a:pt x="611" y="219"/>
                    <a:pt x="611" y="219"/>
                    <a:pt x="611" y="219"/>
                  </a:cubicBezTo>
                  <a:cubicBezTo>
                    <a:pt x="611" y="219"/>
                    <a:pt x="611" y="219"/>
                    <a:pt x="611" y="219"/>
                  </a:cubicBezTo>
                  <a:cubicBezTo>
                    <a:pt x="611" y="219"/>
                    <a:pt x="610" y="219"/>
                    <a:pt x="609" y="218"/>
                  </a:cubicBezTo>
                  <a:cubicBezTo>
                    <a:pt x="605" y="217"/>
                    <a:pt x="598" y="213"/>
                    <a:pt x="587" y="207"/>
                  </a:cubicBezTo>
                  <a:cubicBezTo>
                    <a:pt x="551" y="186"/>
                    <a:pt x="482" y="141"/>
                    <a:pt x="420" y="102"/>
                  </a:cubicBezTo>
                  <a:cubicBezTo>
                    <a:pt x="389" y="82"/>
                    <a:pt x="360" y="64"/>
                    <a:pt x="337" y="50"/>
                  </a:cubicBezTo>
                  <a:cubicBezTo>
                    <a:pt x="326" y="43"/>
                    <a:pt x="317" y="38"/>
                    <a:pt x="309" y="34"/>
                  </a:cubicBezTo>
                  <a:cubicBezTo>
                    <a:pt x="305" y="32"/>
                    <a:pt x="302" y="30"/>
                    <a:pt x="300" y="29"/>
                  </a:cubicBezTo>
                  <a:cubicBezTo>
                    <a:pt x="297" y="28"/>
                    <a:pt x="295" y="28"/>
                    <a:pt x="294" y="28"/>
                  </a:cubicBezTo>
                  <a:cubicBezTo>
                    <a:pt x="293" y="28"/>
                    <a:pt x="293" y="28"/>
                    <a:pt x="292" y="28"/>
                  </a:cubicBezTo>
                  <a:cubicBezTo>
                    <a:pt x="292" y="28"/>
                    <a:pt x="291" y="28"/>
                    <a:pt x="291" y="29"/>
                  </a:cubicBezTo>
                  <a:cubicBezTo>
                    <a:pt x="290" y="30"/>
                    <a:pt x="291" y="31"/>
                    <a:pt x="292" y="32"/>
                  </a:cubicBezTo>
                  <a:cubicBezTo>
                    <a:pt x="605" y="227"/>
                    <a:pt x="605" y="227"/>
                    <a:pt x="605" y="227"/>
                  </a:cubicBezTo>
                  <a:cubicBezTo>
                    <a:pt x="605" y="228"/>
                    <a:pt x="606" y="228"/>
                    <a:pt x="606" y="228"/>
                  </a:cubicBezTo>
                  <a:cubicBezTo>
                    <a:pt x="607" y="228"/>
                    <a:pt x="607" y="227"/>
                    <a:pt x="608" y="227"/>
                  </a:cubicBezTo>
                  <a:cubicBezTo>
                    <a:pt x="608" y="226"/>
                    <a:pt x="608" y="226"/>
                    <a:pt x="608" y="225"/>
                  </a:cubicBezTo>
                  <a:cubicBezTo>
                    <a:pt x="608" y="225"/>
                    <a:pt x="607" y="224"/>
                    <a:pt x="607" y="224"/>
                  </a:cubicBezTo>
                  <a:cubicBezTo>
                    <a:pt x="607" y="224"/>
                    <a:pt x="530" y="177"/>
                    <a:pt x="452" y="130"/>
                  </a:cubicBezTo>
                  <a:cubicBezTo>
                    <a:pt x="413" y="106"/>
                    <a:pt x="374" y="83"/>
                    <a:pt x="344" y="65"/>
                  </a:cubicBezTo>
                  <a:cubicBezTo>
                    <a:pt x="329" y="56"/>
                    <a:pt x="316" y="49"/>
                    <a:pt x="307" y="44"/>
                  </a:cubicBezTo>
                  <a:cubicBezTo>
                    <a:pt x="302" y="41"/>
                    <a:pt x="299" y="39"/>
                    <a:pt x="296" y="38"/>
                  </a:cubicBezTo>
                  <a:cubicBezTo>
                    <a:pt x="294" y="37"/>
                    <a:pt x="293" y="37"/>
                    <a:pt x="292" y="36"/>
                  </a:cubicBezTo>
                  <a:cubicBezTo>
                    <a:pt x="292" y="36"/>
                    <a:pt x="291" y="36"/>
                    <a:pt x="291" y="36"/>
                  </a:cubicBezTo>
                  <a:cubicBezTo>
                    <a:pt x="291" y="36"/>
                    <a:pt x="290" y="36"/>
                    <a:pt x="290" y="36"/>
                  </a:cubicBezTo>
                  <a:cubicBezTo>
                    <a:pt x="289" y="36"/>
                    <a:pt x="289" y="36"/>
                    <a:pt x="289" y="36"/>
                  </a:cubicBezTo>
                  <a:cubicBezTo>
                    <a:pt x="289" y="36"/>
                    <a:pt x="288" y="36"/>
                    <a:pt x="288" y="37"/>
                  </a:cubicBezTo>
                  <a:cubicBezTo>
                    <a:pt x="288" y="37"/>
                    <a:pt x="288" y="37"/>
                    <a:pt x="288" y="37"/>
                  </a:cubicBezTo>
                  <a:cubicBezTo>
                    <a:pt x="287" y="37"/>
                    <a:pt x="287" y="37"/>
                    <a:pt x="287" y="38"/>
                  </a:cubicBezTo>
                  <a:cubicBezTo>
                    <a:pt x="287" y="39"/>
                    <a:pt x="288" y="39"/>
                    <a:pt x="288" y="40"/>
                  </a:cubicBezTo>
                  <a:cubicBezTo>
                    <a:pt x="288" y="40"/>
                    <a:pt x="289" y="41"/>
                    <a:pt x="290" y="42"/>
                  </a:cubicBezTo>
                  <a:cubicBezTo>
                    <a:pt x="293" y="45"/>
                    <a:pt x="301" y="50"/>
                    <a:pt x="311" y="57"/>
                  </a:cubicBezTo>
                  <a:cubicBezTo>
                    <a:pt x="347" y="80"/>
                    <a:pt x="418" y="124"/>
                    <a:pt x="481" y="161"/>
                  </a:cubicBezTo>
                  <a:cubicBezTo>
                    <a:pt x="513" y="180"/>
                    <a:pt x="542" y="198"/>
                    <a:pt x="563" y="211"/>
                  </a:cubicBezTo>
                  <a:cubicBezTo>
                    <a:pt x="574" y="217"/>
                    <a:pt x="582" y="222"/>
                    <a:pt x="588" y="226"/>
                  </a:cubicBezTo>
                  <a:cubicBezTo>
                    <a:pt x="591" y="228"/>
                    <a:pt x="594" y="230"/>
                    <a:pt x="595" y="231"/>
                  </a:cubicBezTo>
                  <a:cubicBezTo>
                    <a:pt x="596" y="231"/>
                    <a:pt x="597" y="232"/>
                    <a:pt x="597" y="232"/>
                  </a:cubicBezTo>
                  <a:cubicBezTo>
                    <a:pt x="597" y="232"/>
                    <a:pt x="597" y="232"/>
                    <a:pt x="597" y="232"/>
                  </a:cubicBezTo>
                  <a:cubicBezTo>
                    <a:pt x="598" y="232"/>
                    <a:pt x="598" y="232"/>
                    <a:pt x="598" y="232"/>
                  </a:cubicBezTo>
                  <a:cubicBezTo>
                    <a:pt x="597" y="232"/>
                    <a:pt x="597" y="232"/>
                    <a:pt x="597" y="232"/>
                  </a:cubicBezTo>
                  <a:cubicBezTo>
                    <a:pt x="597" y="232"/>
                    <a:pt x="597" y="232"/>
                    <a:pt x="597" y="232"/>
                  </a:cubicBezTo>
                  <a:cubicBezTo>
                    <a:pt x="598" y="232"/>
                    <a:pt x="598" y="232"/>
                    <a:pt x="598" y="232"/>
                  </a:cubicBezTo>
                  <a:cubicBezTo>
                    <a:pt x="597" y="232"/>
                    <a:pt x="597" y="232"/>
                    <a:pt x="597" y="232"/>
                  </a:cubicBezTo>
                  <a:cubicBezTo>
                    <a:pt x="599" y="231"/>
                    <a:pt x="599" y="231"/>
                    <a:pt x="599" y="231"/>
                  </a:cubicBezTo>
                  <a:cubicBezTo>
                    <a:pt x="597" y="231"/>
                    <a:pt x="597" y="231"/>
                    <a:pt x="597" y="231"/>
                  </a:cubicBezTo>
                  <a:cubicBezTo>
                    <a:pt x="597" y="232"/>
                    <a:pt x="597" y="232"/>
                    <a:pt x="597" y="232"/>
                  </a:cubicBezTo>
                  <a:cubicBezTo>
                    <a:pt x="599" y="231"/>
                    <a:pt x="599" y="231"/>
                    <a:pt x="599" y="231"/>
                  </a:cubicBezTo>
                  <a:cubicBezTo>
                    <a:pt x="597" y="231"/>
                    <a:pt x="597" y="231"/>
                    <a:pt x="597" y="231"/>
                  </a:cubicBezTo>
                  <a:cubicBezTo>
                    <a:pt x="599" y="231"/>
                    <a:pt x="599" y="231"/>
                    <a:pt x="599" y="231"/>
                  </a:cubicBezTo>
                  <a:cubicBezTo>
                    <a:pt x="597" y="230"/>
                    <a:pt x="597" y="230"/>
                    <a:pt x="597" y="230"/>
                  </a:cubicBezTo>
                  <a:cubicBezTo>
                    <a:pt x="597" y="231"/>
                    <a:pt x="597" y="231"/>
                    <a:pt x="597" y="231"/>
                  </a:cubicBezTo>
                  <a:cubicBezTo>
                    <a:pt x="599" y="231"/>
                    <a:pt x="599" y="231"/>
                    <a:pt x="599" y="231"/>
                  </a:cubicBezTo>
                  <a:cubicBezTo>
                    <a:pt x="597" y="230"/>
                    <a:pt x="597" y="230"/>
                    <a:pt x="597" y="230"/>
                  </a:cubicBezTo>
                  <a:cubicBezTo>
                    <a:pt x="599" y="231"/>
                    <a:pt x="599" y="231"/>
                    <a:pt x="599" y="231"/>
                  </a:cubicBezTo>
                  <a:cubicBezTo>
                    <a:pt x="597" y="230"/>
                    <a:pt x="597" y="230"/>
                    <a:pt x="597" y="230"/>
                  </a:cubicBezTo>
                  <a:cubicBezTo>
                    <a:pt x="599" y="231"/>
                    <a:pt x="599" y="231"/>
                    <a:pt x="599" y="231"/>
                  </a:cubicBezTo>
                  <a:cubicBezTo>
                    <a:pt x="598" y="229"/>
                    <a:pt x="598" y="229"/>
                    <a:pt x="598" y="229"/>
                  </a:cubicBezTo>
                  <a:cubicBezTo>
                    <a:pt x="598" y="229"/>
                    <a:pt x="598" y="229"/>
                    <a:pt x="597" y="230"/>
                  </a:cubicBezTo>
                  <a:cubicBezTo>
                    <a:pt x="599" y="231"/>
                    <a:pt x="599" y="231"/>
                    <a:pt x="599" y="231"/>
                  </a:cubicBezTo>
                  <a:cubicBezTo>
                    <a:pt x="598" y="229"/>
                    <a:pt x="598" y="229"/>
                    <a:pt x="598" y="229"/>
                  </a:cubicBezTo>
                  <a:cubicBezTo>
                    <a:pt x="599" y="231"/>
                    <a:pt x="599" y="231"/>
                    <a:pt x="599" y="231"/>
                  </a:cubicBezTo>
                  <a:cubicBezTo>
                    <a:pt x="599" y="229"/>
                    <a:pt x="599" y="229"/>
                    <a:pt x="599" y="229"/>
                  </a:cubicBezTo>
                  <a:cubicBezTo>
                    <a:pt x="598" y="229"/>
                    <a:pt x="598" y="229"/>
                    <a:pt x="598" y="229"/>
                  </a:cubicBezTo>
                  <a:cubicBezTo>
                    <a:pt x="599" y="231"/>
                    <a:pt x="599" y="231"/>
                    <a:pt x="599" y="231"/>
                  </a:cubicBezTo>
                  <a:cubicBezTo>
                    <a:pt x="599" y="229"/>
                    <a:pt x="599" y="229"/>
                    <a:pt x="599" y="229"/>
                  </a:cubicBezTo>
                  <a:cubicBezTo>
                    <a:pt x="599" y="231"/>
                    <a:pt x="599" y="231"/>
                    <a:pt x="599" y="231"/>
                  </a:cubicBezTo>
                  <a:cubicBezTo>
                    <a:pt x="599" y="229"/>
                    <a:pt x="599" y="229"/>
                    <a:pt x="599" y="229"/>
                  </a:cubicBezTo>
                  <a:cubicBezTo>
                    <a:pt x="599" y="229"/>
                    <a:pt x="599" y="229"/>
                    <a:pt x="599" y="229"/>
                  </a:cubicBezTo>
                  <a:cubicBezTo>
                    <a:pt x="599" y="231"/>
                    <a:pt x="599" y="231"/>
                    <a:pt x="599" y="231"/>
                  </a:cubicBezTo>
                  <a:cubicBezTo>
                    <a:pt x="599" y="229"/>
                    <a:pt x="599" y="229"/>
                    <a:pt x="599" y="229"/>
                  </a:cubicBezTo>
                  <a:cubicBezTo>
                    <a:pt x="599" y="229"/>
                    <a:pt x="599" y="229"/>
                    <a:pt x="599" y="229"/>
                  </a:cubicBezTo>
                  <a:cubicBezTo>
                    <a:pt x="599" y="229"/>
                    <a:pt x="599" y="229"/>
                    <a:pt x="598" y="228"/>
                  </a:cubicBezTo>
                  <a:cubicBezTo>
                    <a:pt x="591" y="225"/>
                    <a:pt x="570" y="211"/>
                    <a:pt x="541" y="193"/>
                  </a:cubicBezTo>
                  <a:cubicBezTo>
                    <a:pt x="497" y="166"/>
                    <a:pt x="436" y="129"/>
                    <a:pt x="386" y="98"/>
                  </a:cubicBezTo>
                  <a:cubicBezTo>
                    <a:pt x="360" y="83"/>
                    <a:pt x="337" y="69"/>
                    <a:pt x="320" y="59"/>
                  </a:cubicBezTo>
                  <a:cubicBezTo>
                    <a:pt x="311" y="54"/>
                    <a:pt x="304" y="50"/>
                    <a:pt x="298" y="48"/>
                  </a:cubicBezTo>
                  <a:cubicBezTo>
                    <a:pt x="296" y="46"/>
                    <a:pt x="294" y="45"/>
                    <a:pt x="292" y="44"/>
                  </a:cubicBezTo>
                  <a:cubicBezTo>
                    <a:pt x="291" y="44"/>
                    <a:pt x="290" y="44"/>
                    <a:pt x="289" y="44"/>
                  </a:cubicBezTo>
                  <a:cubicBezTo>
                    <a:pt x="289" y="43"/>
                    <a:pt x="288" y="43"/>
                    <a:pt x="287" y="43"/>
                  </a:cubicBezTo>
                  <a:cubicBezTo>
                    <a:pt x="287" y="43"/>
                    <a:pt x="287" y="43"/>
                    <a:pt x="286" y="43"/>
                  </a:cubicBezTo>
                  <a:cubicBezTo>
                    <a:pt x="286" y="44"/>
                    <a:pt x="285" y="44"/>
                    <a:pt x="285" y="44"/>
                  </a:cubicBezTo>
                  <a:cubicBezTo>
                    <a:pt x="287" y="45"/>
                    <a:pt x="287" y="45"/>
                    <a:pt x="287" y="45"/>
                  </a:cubicBezTo>
                  <a:cubicBezTo>
                    <a:pt x="285" y="44"/>
                    <a:pt x="285" y="44"/>
                    <a:pt x="285" y="44"/>
                  </a:cubicBezTo>
                  <a:cubicBezTo>
                    <a:pt x="285" y="45"/>
                    <a:pt x="285" y="45"/>
                    <a:pt x="285" y="46"/>
                  </a:cubicBezTo>
                  <a:cubicBezTo>
                    <a:pt x="285" y="47"/>
                    <a:pt x="285" y="47"/>
                    <a:pt x="285" y="47"/>
                  </a:cubicBezTo>
                  <a:cubicBezTo>
                    <a:pt x="286" y="48"/>
                    <a:pt x="287" y="49"/>
                    <a:pt x="287" y="49"/>
                  </a:cubicBezTo>
                  <a:cubicBezTo>
                    <a:pt x="291" y="52"/>
                    <a:pt x="298" y="57"/>
                    <a:pt x="309" y="64"/>
                  </a:cubicBezTo>
                  <a:cubicBezTo>
                    <a:pt x="345" y="88"/>
                    <a:pt x="418" y="133"/>
                    <a:pt x="482" y="172"/>
                  </a:cubicBezTo>
                  <a:cubicBezTo>
                    <a:pt x="513" y="191"/>
                    <a:pt x="543" y="209"/>
                    <a:pt x="565" y="222"/>
                  </a:cubicBezTo>
                  <a:cubicBezTo>
                    <a:pt x="576" y="229"/>
                    <a:pt x="584" y="234"/>
                    <a:pt x="591" y="238"/>
                  </a:cubicBezTo>
                  <a:cubicBezTo>
                    <a:pt x="594" y="239"/>
                    <a:pt x="596" y="241"/>
                    <a:pt x="598" y="242"/>
                  </a:cubicBezTo>
                  <a:cubicBezTo>
                    <a:pt x="598" y="242"/>
                    <a:pt x="599" y="243"/>
                    <a:pt x="599" y="243"/>
                  </a:cubicBezTo>
                  <a:cubicBezTo>
                    <a:pt x="600" y="243"/>
                    <a:pt x="600" y="243"/>
                    <a:pt x="600" y="243"/>
                  </a:cubicBezTo>
                  <a:cubicBezTo>
                    <a:pt x="600" y="243"/>
                    <a:pt x="600" y="243"/>
                    <a:pt x="600" y="243"/>
                  </a:cubicBezTo>
                  <a:cubicBezTo>
                    <a:pt x="600" y="243"/>
                    <a:pt x="600" y="243"/>
                    <a:pt x="600" y="243"/>
                  </a:cubicBezTo>
                  <a:cubicBezTo>
                    <a:pt x="600" y="243"/>
                    <a:pt x="600" y="243"/>
                    <a:pt x="600" y="243"/>
                  </a:cubicBezTo>
                  <a:cubicBezTo>
                    <a:pt x="600" y="243"/>
                    <a:pt x="600" y="243"/>
                    <a:pt x="600" y="243"/>
                  </a:cubicBezTo>
                  <a:cubicBezTo>
                    <a:pt x="600" y="243"/>
                    <a:pt x="600" y="243"/>
                    <a:pt x="600" y="243"/>
                  </a:cubicBezTo>
                  <a:cubicBezTo>
                    <a:pt x="600" y="243"/>
                    <a:pt x="600" y="243"/>
                    <a:pt x="600" y="243"/>
                  </a:cubicBezTo>
                  <a:cubicBezTo>
                    <a:pt x="601" y="242"/>
                    <a:pt x="601" y="242"/>
                    <a:pt x="601" y="242"/>
                  </a:cubicBezTo>
                  <a:cubicBezTo>
                    <a:pt x="600" y="243"/>
                    <a:pt x="600" y="243"/>
                    <a:pt x="600" y="243"/>
                  </a:cubicBezTo>
                  <a:cubicBezTo>
                    <a:pt x="600" y="243"/>
                    <a:pt x="600" y="243"/>
                    <a:pt x="600" y="243"/>
                  </a:cubicBezTo>
                  <a:cubicBezTo>
                    <a:pt x="601" y="242"/>
                    <a:pt x="601" y="242"/>
                    <a:pt x="601" y="242"/>
                  </a:cubicBezTo>
                  <a:cubicBezTo>
                    <a:pt x="600" y="243"/>
                    <a:pt x="600" y="243"/>
                    <a:pt x="600" y="243"/>
                  </a:cubicBezTo>
                  <a:cubicBezTo>
                    <a:pt x="601" y="242"/>
                    <a:pt x="601" y="242"/>
                    <a:pt x="601" y="242"/>
                  </a:cubicBezTo>
                  <a:cubicBezTo>
                    <a:pt x="599" y="243"/>
                    <a:pt x="599" y="243"/>
                    <a:pt x="599" y="243"/>
                  </a:cubicBezTo>
                  <a:cubicBezTo>
                    <a:pt x="600" y="243"/>
                    <a:pt x="600" y="243"/>
                    <a:pt x="600" y="243"/>
                  </a:cubicBezTo>
                  <a:cubicBezTo>
                    <a:pt x="601" y="242"/>
                    <a:pt x="601" y="242"/>
                    <a:pt x="601" y="242"/>
                  </a:cubicBezTo>
                  <a:cubicBezTo>
                    <a:pt x="599" y="243"/>
                    <a:pt x="599" y="243"/>
                    <a:pt x="599" y="243"/>
                  </a:cubicBezTo>
                  <a:cubicBezTo>
                    <a:pt x="601" y="242"/>
                    <a:pt x="601" y="242"/>
                    <a:pt x="601" y="242"/>
                  </a:cubicBezTo>
                  <a:cubicBezTo>
                    <a:pt x="599" y="242"/>
                    <a:pt x="599" y="242"/>
                    <a:pt x="599" y="242"/>
                  </a:cubicBezTo>
                  <a:cubicBezTo>
                    <a:pt x="599" y="243"/>
                    <a:pt x="599" y="243"/>
                    <a:pt x="599" y="243"/>
                  </a:cubicBezTo>
                  <a:cubicBezTo>
                    <a:pt x="601" y="242"/>
                    <a:pt x="601" y="242"/>
                    <a:pt x="601" y="242"/>
                  </a:cubicBezTo>
                  <a:cubicBezTo>
                    <a:pt x="599" y="242"/>
                    <a:pt x="599" y="242"/>
                    <a:pt x="599" y="242"/>
                  </a:cubicBezTo>
                  <a:cubicBezTo>
                    <a:pt x="601" y="242"/>
                    <a:pt x="601" y="242"/>
                    <a:pt x="601" y="242"/>
                  </a:cubicBezTo>
                  <a:cubicBezTo>
                    <a:pt x="602" y="240"/>
                    <a:pt x="602" y="240"/>
                    <a:pt x="602" y="240"/>
                  </a:cubicBezTo>
                  <a:cubicBezTo>
                    <a:pt x="602" y="240"/>
                    <a:pt x="523" y="192"/>
                    <a:pt x="443" y="143"/>
                  </a:cubicBezTo>
                  <a:cubicBezTo>
                    <a:pt x="403" y="119"/>
                    <a:pt x="362" y="94"/>
                    <a:pt x="331" y="76"/>
                  </a:cubicBezTo>
                  <a:cubicBezTo>
                    <a:pt x="316" y="67"/>
                    <a:pt x="303" y="60"/>
                    <a:pt x="294" y="54"/>
                  </a:cubicBezTo>
                  <a:cubicBezTo>
                    <a:pt x="289" y="52"/>
                    <a:pt x="285" y="49"/>
                    <a:pt x="282" y="48"/>
                  </a:cubicBezTo>
                  <a:cubicBezTo>
                    <a:pt x="281" y="47"/>
                    <a:pt x="280" y="47"/>
                    <a:pt x="279" y="46"/>
                  </a:cubicBezTo>
                  <a:cubicBezTo>
                    <a:pt x="279" y="46"/>
                    <a:pt x="278" y="46"/>
                    <a:pt x="278" y="46"/>
                  </a:cubicBezTo>
                  <a:cubicBezTo>
                    <a:pt x="278" y="46"/>
                    <a:pt x="277" y="46"/>
                    <a:pt x="277" y="46"/>
                  </a:cubicBezTo>
                  <a:cubicBezTo>
                    <a:pt x="276" y="46"/>
                    <a:pt x="276" y="46"/>
                    <a:pt x="276" y="46"/>
                  </a:cubicBezTo>
                  <a:cubicBezTo>
                    <a:pt x="276" y="46"/>
                    <a:pt x="275" y="46"/>
                    <a:pt x="275" y="47"/>
                  </a:cubicBezTo>
                  <a:cubicBezTo>
                    <a:pt x="277" y="48"/>
                    <a:pt x="277" y="48"/>
                    <a:pt x="277" y="48"/>
                  </a:cubicBezTo>
                  <a:cubicBezTo>
                    <a:pt x="275" y="47"/>
                    <a:pt x="275" y="47"/>
                    <a:pt x="275" y="47"/>
                  </a:cubicBezTo>
                  <a:cubicBezTo>
                    <a:pt x="275" y="47"/>
                    <a:pt x="275" y="48"/>
                    <a:pt x="275" y="48"/>
                  </a:cubicBezTo>
                  <a:cubicBezTo>
                    <a:pt x="275" y="49"/>
                    <a:pt x="275" y="49"/>
                    <a:pt x="275" y="50"/>
                  </a:cubicBezTo>
                  <a:cubicBezTo>
                    <a:pt x="276" y="51"/>
                    <a:pt x="276" y="51"/>
                    <a:pt x="277" y="52"/>
                  </a:cubicBezTo>
                  <a:cubicBezTo>
                    <a:pt x="281" y="56"/>
                    <a:pt x="289" y="61"/>
                    <a:pt x="299" y="69"/>
                  </a:cubicBezTo>
                  <a:cubicBezTo>
                    <a:pt x="337" y="94"/>
                    <a:pt x="414" y="140"/>
                    <a:pt x="480" y="179"/>
                  </a:cubicBezTo>
                  <a:cubicBezTo>
                    <a:pt x="514" y="199"/>
                    <a:pt x="545" y="217"/>
                    <a:pt x="567" y="231"/>
                  </a:cubicBezTo>
                  <a:cubicBezTo>
                    <a:pt x="579" y="238"/>
                    <a:pt x="588" y="244"/>
                    <a:pt x="594" y="248"/>
                  </a:cubicBezTo>
                  <a:cubicBezTo>
                    <a:pt x="597" y="250"/>
                    <a:pt x="600" y="251"/>
                    <a:pt x="601" y="252"/>
                  </a:cubicBezTo>
                  <a:cubicBezTo>
                    <a:pt x="602" y="253"/>
                    <a:pt x="603" y="253"/>
                    <a:pt x="603" y="254"/>
                  </a:cubicBezTo>
                  <a:cubicBezTo>
                    <a:pt x="604" y="254"/>
                    <a:pt x="604" y="254"/>
                    <a:pt x="604" y="254"/>
                  </a:cubicBezTo>
                  <a:cubicBezTo>
                    <a:pt x="604" y="253"/>
                    <a:pt x="604" y="253"/>
                    <a:pt x="604" y="253"/>
                  </a:cubicBezTo>
                  <a:cubicBezTo>
                    <a:pt x="603" y="254"/>
                    <a:pt x="603" y="254"/>
                    <a:pt x="603" y="254"/>
                  </a:cubicBezTo>
                  <a:cubicBezTo>
                    <a:pt x="604" y="254"/>
                    <a:pt x="604" y="254"/>
                    <a:pt x="604" y="254"/>
                  </a:cubicBezTo>
                  <a:cubicBezTo>
                    <a:pt x="604" y="253"/>
                    <a:pt x="604" y="253"/>
                    <a:pt x="604" y="253"/>
                  </a:cubicBezTo>
                  <a:cubicBezTo>
                    <a:pt x="603" y="254"/>
                    <a:pt x="603" y="254"/>
                    <a:pt x="603" y="254"/>
                  </a:cubicBezTo>
                  <a:cubicBezTo>
                    <a:pt x="605" y="253"/>
                    <a:pt x="605" y="253"/>
                    <a:pt x="605" y="253"/>
                  </a:cubicBezTo>
                  <a:cubicBezTo>
                    <a:pt x="603" y="253"/>
                    <a:pt x="603" y="253"/>
                    <a:pt x="603" y="253"/>
                  </a:cubicBezTo>
                  <a:cubicBezTo>
                    <a:pt x="603" y="254"/>
                    <a:pt x="603" y="254"/>
                    <a:pt x="603" y="254"/>
                  </a:cubicBezTo>
                  <a:cubicBezTo>
                    <a:pt x="605" y="253"/>
                    <a:pt x="605" y="253"/>
                    <a:pt x="605" y="253"/>
                  </a:cubicBezTo>
                  <a:cubicBezTo>
                    <a:pt x="603" y="253"/>
                    <a:pt x="603" y="253"/>
                    <a:pt x="603" y="253"/>
                  </a:cubicBezTo>
                  <a:cubicBezTo>
                    <a:pt x="605" y="253"/>
                    <a:pt x="605" y="253"/>
                    <a:pt x="605" y="253"/>
                  </a:cubicBezTo>
                  <a:cubicBezTo>
                    <a:pt x="603" y="252"/>
                    <a:pt x="603" y="252"/>
                    <a:pt x="603" y="252"/>
                  </a:cubicBezTo>
                  <a:cubicBezTo>
                    <a:pt x="603" y="253"/>
                    <a:pt x="603" y="253"/>
                    <a:pt x="603" y="253"/>
                  </a:cubicBezTo>
                  <a:cubicBezTo>
                    <a:pt x="605" y="253"/>
                    <a:pt x="605" y="253"/>
                    <a:pt x="605" y="253"/>
                  </a:cubicBezTo>
                  <a:cubicBezTo>
                    <a:pt x="603" y="252"/>
                    <a:pt x="603" y="252"/>
                    <a:pt x="603" y="252"/>
                  </a:cubicBezTo>
                  <a:cubicBezTo>
                    <a:pt x="605" y="253"/>
                    <a:pt x="605" y="253"/>
                    <a:pt x="605" y="253"/>
                  </a:cubicBezTo>
                  <a:cubicBezTo>
                    <a:pt x="603" y="252"/>
                    <a:pt x="603" y="252"/>
                    <a:pt x="603" y="252"/>
                  </a:cubicBezTo>
                  <a:cubicBezTo>
                    <a:pt x="605" y="253"/>
                    <a:pt x="605" y="253"/>
                    <a:pt x="605" y="253"/>
                  </a:cubicBezTo>
                  <a:cubicBezTo>
                    <a:pt x="604" y="251"/>
                    <a:pt x="604" y="251"/>
                    <a:pt x="604" y="251"/>
                  </a:cubicBezTo>
                  <a:cubicBezTo>
                    <a:pt x="603" y="252"/>
                    <a:pt x="603" y="252"/>
                    <a:pt x="603" y="252"/>
                  </a:cubicBezTo>
                  <a:cubicBezTo>
                    <a:pt x="605" y="253"/>
                    <a:pt x="605" y="253"/>
                    <a:pt x="605" y="253"/>
                  </a:cubicBezTo>
                  <a:cubicBezTo>
                    <a:pt x="604" y="251"/>
                    <a:pt x="604" y="251"/>
                    <a:pt x="604" y="251"/>
                  </a:cubicBezTo>
                  <a:cubicBezTo>
                    <a:pt x="604" y="252"/>
                    <a:pt x="604" y="252"/>
                    <a:pt x="604" y="252"/>
                  </a:cubicBezTo>
                  <a:cubicBezTo>
                    <a:pt x="604" y="251"/>
                    <a:pt x="604" y="251"/>
                    <a:pt x="604" y="251"/>
                  </a:cubicBezTo>
                  <a:cubicBezTo>
                    <a:pt x="604" y="251"/>
                    <a:pt x="604" y="251"/>
                    <a:pt x="604" y="251"/>
                  </a:cubicBezTo>
                  <a:cubicBezTo>
                    <a:pt x="604" y="252"/>
                    <a:pt x="604" y="252"/>
                    <a:pt x="604" y="252"/>
                  </a:cubicBezTo>
                  <a:cubicBezTo>
                    <a:pt x="604" y="251"/>
                    <a:pt x="604" y="251"/>
                    <a:pt x="604" y="251"/>
                  </a:cubicBezTo>
                  <a:cubicBezTo>
                    <a:pt x="604" y="251"/>
                    <a:pt x="604" y="251"/>
                    <a:pt x="604" y="251"/>
                  </a:cubicBezTo>
                  <a:cubicBezTo>
                    <a:pt x="604" y="251"/>
                    <a:pt x="604" y="251"/>
                    <a:pt x="604" y="251"/>
                  </a:cubicBezTo>
                  <a:cubicBezTo>
                    <a:pt x="604" y="251"/>
                    <a:pt x="604" y="251"/>
                    <a:pt x="604" y="251"/>
                  </a:cubicBezTo>
                  <a:cubicBezTo>
                    <a:pt x="604" y="251"/>
                    <a:pt x="604" y="251"/>
                    <a:pt x="604" y="251"/>
                  </a:cubicBezTo>
                  <a:cubicBezTo>
                    <a:pt x="604" y="251"/>
                    <a:pt x="604" y="251"/>
                    <a:pt x="604" y="251"/>
                  </a:cubicBezTo>
                  <a:cubicBezTo>
                    <a:pt x="604" y="251"/>
                    <a:pt x="604" y="251"/>
                    <a:pt x="604" y="251"/>
                  </a:cubicBezTo>
                  <a:cubicBezTo>
                    <a:pt x="604" y="251"/>
                    <a:pt x="603" y="251"/>
                    <a:pt x="602" y="251"/>
                  </a:cubicBezTo>
                  <a:cubicBezTo>
                    <a:pt x="598" y="249"/>
                    <a:pt x="590" y="245"/>
                    <a:pt x="578" y="239"/>
                  </a:cubicBezTo>
                  <a:cubicBezTo>
                    <a:pt x="538" y="216"/>
                    <a:pt x="462" y="169"/>
                    <a:pt x="395" y="126"/>
                  </a:cubicBezTo>
                  <a:cubicBezTo>
                    <a:pt x="361" y="105"/>
                    <a:pt x="330" y="85"/>
                    <a:pt x="306" y="71"/>
                  </a:cubicBezTo>
                  <a:cubicBezTo>
                    <a:pt x="295" y="64"/>
                    <a:pt x="285" y="58"/>
                    <a:pt x="278" y="54"/>
                  </a:cubicBezTo>
                  <a:cubicBezTo>
                    <a:pt x="275" y="51"/>
                    <a:pt x="272" y="50"/>
                    <a:pt x="270" y="49"/>
                  </a:cubicBezTo>
                  <a:cubicBezTo>
                    <a:pt x="269" y="48"/>
                    <a:pt x="268" y="48"/>
                    <a:pt x="267" y="47"/>
                  </a:cubicBezTo>
                  <a:cubicBezTo>
                    <a:pt x="266" y="47"/>
                    <a:pt x="266" y="47"/>
                    <a:pt x="266" y="47"/>
                  </a:cubicBezTo>
                  <a:cubicBezTo>
                    <a:pt x="266" y="47"/>
                    <a:pt x="266" y="47"/>
                    <a:pt x="265" y="47"/>
                  </a:cubicBezTo>
                  <a:cubicBezTo>
                    <a:pt x="264" y="47"/>
                    <a:pt x="264" y="47"/>
                    <a:pt x="264" y="47"/>
                  </a:cubicBezTo>
                  <a:cubicBezTo>
                    <a:pt x="264" y="47"/>
                    <a:pt x="263" y="47"/>
                    <a:pt x="263" y="48"/>
                  </a:cubicBezTo>
                  <a:cubicBezTo>
                    <a:pt x="263" y="48"/>
                    <a:pt x="263" y="49"/>
                    <a:pt x="263" y="49"/>
                  </a:cubicBezTo>
                  <a:cubicBezTo>
                    <a:pt x="263" y="50"/>
                    <a:pt x="263" y="50"/>
                    <a:pt x="264" y="51"/>
                  </a:cubicBezTo>
                  <a:cubicBezTo>
                    <a:pt x="264" y="51"/>
                    <a:pt x="269" y="54"/>
                    <a:pt x="278" y="60"/>
                  </a:cubicBezTo>
                  <a:cubicBezTo>
                    <a:pt x="311" y="80"/>
                    <a:pt x="392" y="130"/>
                    <a:pt x="466" y="176"/>
                  </a:cubicBezTo>
                  <a:cubicBezTo>
                    <a:pt x="502" y="198"/>
                    <a:pt x="537" y="220"/>
                    <a:pt x="562" y="236"/>
                  </a:cubicBezTo>
                  <a:cubicBezTo>
                    <a:pt x="575" y="244"/>
                    <a:pt x="585" y="251"/>
                    <a:pt x="592" y="255"/>
                  </a:cubicBezTo>
                  <a:cubicBezTo>
                    <a:pt x="596" y="258"/>
                    <a:pt x="599" y="259"/>
                    <a:pt x="601" y="261"/>
                  </a:cubicBezTo>
                  <a:cubicBezTo>
                    <a:pt x="602" y="261"/>
                    <a:pt x="602" y="262"/>
                    <a:pt x="603" y="262"/>
                  </a:cubicBezTo>
                  <a:cubicBezTo>
                    <a:pt x="603" y="263"/>
                    <a:pt x="603" y="263"/>
                    <a:pt x="603" y="263"/>
                  </a:cubicBezTo>
                  <a:cubicBezTo>
                    <a:pt x="603" y="263"/>
                    <a:pt x="603" y="263"/>
                    <a:pt x="603" y="263"/>
                  </a:cubicBezTo>
                  <a:cubicBezTo>
                    <a:pt x="604" y="262"/>
                    <a:pt x="604" y="262"/>
                    <a:pt x="604" y="262"/>
                  </a:cubicBezTo>
                  <a:cubicBezTo>
                    <a:pt x="603" y="262"/>
                    <a:pt x="603" y="262"/>
                    <a:pt x="603" y="262"/>
                  </a:cubicBezTo>
                  <a:cubicBezTo>
                    <a:pt x="603" y="263"/>
                    <a:pt x="603" y="263"/>
                    <a:pt x="603" y="263"/>
                  </a:cubicBezTo>
                  <a:cubicBezTo>
                    <a:pt x="604" y="262"/>
                    <a:pt x="604" y="262"/>
                    <a:pt x="604" y="262"/>
                  </a:cubicBezTo>
                  <a:cubicBezTo>
                    <a:pt x="603" y="262"/>
                    <a:pt x="603" y="262"/>
                    <a:pt x="603" y="262"/>
                  </a:cubicBezTo>
                  <a:cubicBezTo>
                    <a:pt x="605" y="261"/>
                    <a:pt x="605" y="261"/>
                    <a:pt x="605" y="261"/>
                  </a:cubicBezTo>
                  <a:cubicBezTo>
                    <a:pt x="603" y="262"/>
                    <a:pt x="603" y="262"/>
                    <a:pt x="603" y="262"/>
                  </a:cubicBezTo>
                  <a:cubicBezTo>
                    <a:pt x="603" y="262"/>
                    <a:pt x="603" y="262"/>
                    <a:pt x="603" y="262"/>
                  </a:cubicBezTo>
                  <a:cubicBezTo>
                    <a:pt x="605" y="261"/>
                    <a:pt x="605" y="261"/>
                    <a:pt x="605" y="261"/>
                  </a:cubicBezTo>
                  <a:cubicBezTo>
                    <a:pt x="603" y="262"/>
                    <a:pt x="603" y="262"/>
                    <a:pt x="603" y="262"/>
                  </a:cubicBezTo>
                  <a:cubicBezTo>
                    <a:pt x="605" y="261"/>
                    <a:pt x="605" y="261"/>
                    <a:pt x="605" y="261"/>
                  </a:cubicBezTo>
                  <a:cubicBezTo>
                    <a:pt x="603" y="261"/>
                    <a:pt x="603" y="261"/>
                    <a:pt x="603" y="261"/>
                  </a:cubicBezTo>
                  <a:cubicBezTo>
                    <a:pt x="603" y="262"/>
                    <a:pt x="603" y="262"/>
                    <a:pt x="603" y="262"/>
                  </a:cubicBezTo>
                  <a:cubicBezTo>
                    <a:pt x="605" y="261"/>
                    <a:pt x="605" y="261"/>
                    <a:pt x="605" y="261"/>
                  </a:cubicBezTo>
                  <a:cubicBezTo>
                    <a:pt x="603" y="261"/>
                    <a:pt x="603" y="261"/>
                    <a:pt x="603" y="261"/>
                  </a:cubicBezTo>
                  <a:cubicBezTo>
                    <a:pt x="605" y="261"/>
                    <a:pt x="605" y="261"/>
                    <a:pt x="605" y="261"/>
                  </a:cubicBezTo>
                  <a:cubicBezTo>
                    <a:pt x="603" y="260"/>
                    <a:pt x="603" y="260"/>
                    <a:pt x="603" y="260"/>
                  </a:cubicBezTo>
                  <a:cubicBezTo>
                    <a:pt x="603" y="261"/>
                    <a:pt x="603" y="261"/>
                    <a:pt x="603" y="261"/>
                  </a:cubicBezTo>
                  <a:cubicBezTo>
                    <a:pt x="605" y="261"/>
                    <a:pt x="605" y="261"/>
                    <a:pt x="605" y="261"/>
                  </a:cubicBezTo>
                  <a:cubicBezTo>
                    <a:pt x="603" y="260"/>
                    <a:pt x="603" y="260"/>
                    <a:pt x="603" y="260"/>
                  </a:cubicBezTo>
                  <a:cubicBezTo>
                    <a:pt x="605" y="261"/>
                    <a:pt x="605" y="261"/>
                    <a:pt x="605" y="261"/>
                  </a:cubicBezTo>
                  <a:cubicBezTo>
                    <a:pt x="603" y="260"/>
                    <a:pt x="603" y="260"/>
                    <a:pt x="603" y="260"/>
                  </a:cubicBezTo>
                  <a:cubicBezTo>
                    <a:pt x="605" y="261"/>
                    <a:pt x="605" y="261"/>
                    <a:pt x="605" y="261"/>
                  </a:cubicBezTo>
                  <a:cubicBezTo>
                    <a:pt x="604" y="260"/>
                    <a:pt x="604" y="260"/>
                    <a:pt x="604" y="260"/>
                  </a:cubicBezTo>
                  <a:cubicBezTo>
                    <a:pt x="604" y="260"/>
                    <a:pt x="603" y="260"/>
                    <a:pt x="603" y="260"/>
                  </a:cubicBezTo>
                  <a:cubicBezTo>
                    <a:pt x="605" y="261"/>
                    <a:pt x="605" y="261"/>
                    <a:pt x="605" y="261"/>
                  </a:cubicBezTo>
                  <a:cubicBezTo>
                    <a:pt x="604" y="260"/>
                    <a:pt x="604" y="260"/>
                    <a:pt x="604" y="260"/>
                  </a:cubicBezTo>
                  <a:cubicBezTo>
                    <a:pt x="604" y="261"/>
                    <a:pt x="604" y="261"/>
                    <a:pt x="604" y="261"/>
                  </a:cubicBezTo>
                  <a:cubicBezTo>
                    <a:pt x="604" y="259"/>
                    <a:pt x="604" y="259"/>
                    <a:pt x="604" y="259"/>
                  </a:cubicBezTo>
                  <a:cubicBezTo>
                    <a:pt x="604" y="260"/>
                    <a:pt x="604" y="260"/>
                    <a:pt x="604" y="260"/>
                  </a:cubicBezTo>
                  <a:cubicBezTo>
                    <a:pt x="604" y="261"/>
                    <a:pt x="604" y="261"/>
                    <a:pt x="604" y="261"/>
                  </a:cubicBezTo>
                  <a:cubicBezTo>
                    <a:pt x="604" y="259"/>
                    <a:pt x="604" y="259"/>
                    <a:pt x="604" y="259"/>
                  </a:cubicBezTo>
                  <a:cubicBezTo>
                    <a:pt x="604" y="260"/>
                    <a:pt x="604" y="260"/>
                    <a:pt x="604" y="260"/>
                  </a:cubicBezTo>
                  <a:cubicBezTo>
                    <a:pt x="604" y="259"/>
                    <a:pt x="604" y="259"/>
                    <a:pt x="604" y="259"/>
                  </a:cubicBezTo>
                  <a:cubicBezTo>
                    <a:pt x="604" y="259"/>
                    <a:pt x="604" y="259"/>
                    <a:pt x="604" y="259"/>
                  </a:cubicBezTo>
                  <a:cubicBezTo>
                    <a:pt x="604" y="260"/>
                    <a:pt x="604" y="260"/>
                    <a:pt x="604" y="260"/>
                  </a:cubicBezTo>
                  <a:cubicBezTo>
                    <a:pt x="604" y="259"/>
                    <a:pt x="604" y="259"/>
                    <a:pt x="604" y="259"/>
                  </a:cubicBezTo>
                  <a:cubicBezTo>
                    <a:pt x="604" y="259"/>
                    <a:pt x="604" y="259"/>
                    <a:pt x="603" y="259"/>
                  </a:cubicBezTo>
                  <a:cubicBezTo>
                    <a:pt x="598" y="257"/>
                    <a:pt x="590" y="253"/>
                    <a:pt x="578" y="246"/>
                  </a:cubicBezTo>
                  <a:cubicBezTo>
                    <a:pt x="537" y="223"/>
                    <a:pt x="457" y="174"/>
                    <a:pt x="387" y="131"/>
                  </a:cubicBezTo>
                  <a:cubicBezTo>
                    <a:pt x="352" y="110"/>
                    <a:pt x="320" y="90"/>
                    <a:pt x="296" y="75"/>
                  </a:cubicBezTo>
                  <a:cubicBezTo>
                    <a:pt x="285" y="68"/>
                    <a:pt x="275" y="62"/>
                    <a:pt x="268" y="58"/>
                  </a:cubicBezTo>
                  <a:cubicBezTo>
                    <a:pt x="262" y="53"/>
                    <a:pt x="258" y="51"/>
                    <a:pt x="258" y="51"/>
                  </a:cubicBezTo>
                  <a:cubicBezTo>
                    <a:pt x="257" y="53"/>
                    <a:pt x="257" y="53"/>
                    <a:pt x="257" y="53"/>
                  </a:cubicBezTo>
                  <a:cubicBezTo>
                    <a:pt x="256" y="55"/>
                    <a:pt x="256" y="55"/>
                    <a:pt x="256" y="55"/>
                  </a:cubicBezTo>
                  <a:cubicBezTo>
                    <a:pt x="256" y="55"/>
                    <a:pt x="261" y="58"/>
                    <a:pt x="271" y="64"/>
                  </a:cubicBezTo>
                  <a:cubicBezTo>
                    <a:pt x="305" y="84"/>
                    <a:pt x="389" y="135"/>
                    <a:pt x="465" y="181"/>
                  </a:cubicBezTo>
                  <a:cubicBezTo>
                    <a:pt x="503" y="205"/>
                    <a:pt x="539" y="227"/>
                    <a:pt x="565" y="244"/>
                  </a:cubicBezTo>
                  <a:cubicBezTo>
                    <a:pt x="578" y="252"/>
                    <a:pt x="589" y="260"/>
                    <a:pt x="596" y="265"/>
                  </a:cubicBezTo>
                  <a:cubicBezTo>
                    <a:pt x="600" y="267"/>
                    <a:pt x="603" y="270"/>
                    <a:pt x="605" y="271"/>
                  </a:cubicBezTo>
                  <a:cubicBezTo>
                    <a:pt x="606" y="272"/>
                    <a:pt x="607" y="273"/>
                    <a:pt x="607" y="273"/>
                  </a:cubicBezTo>
                  <a:cubicBezTo>
                    <a:pt x="607" y="273"/>
                    <a:pt x="607" y="273"/>
                    <a:pt x="607" y="273"/>
                  </a:cubicBezTo>
                  <a:cubicBezTo>
                    <a:pt x="607" y="273"/>
                    <a:pt x="607" y="273"/>
                    <a:pt x="607" y="273"/>
                  </a:cubicBezTo>
                  <a:cubicBezTo>
                    <a:pt x="607" y="273"/>
                    <a:pt x="607" y="273"/>
                    <a:pt x="607" y="273"/>
                  </a:cubicBezTo>
                  <a:cubicBezTo>
                    <a:pt x="607" y="273"/>
                    <a:pt x="607" y="273"/>
                    <a:pt x="607" y="273"/>
                  </a:cubicBezTo>
                  <a:cubicBezTo>
                    <a:pt x="607" y="273"/>
                    <a:pt x="607" y="273"/>
                    <a:pt x="607" y="273"/>
                  </a:cubicBezTo>
                  <a:cubicBezTo>
                    <a:pt x="607" y="273"/>
                    <a:pt x="607" y="273"/>
                    <a:pt x="607" y="273"/>
                  </a:cubicBezTo>
                  <a:cubicBezTo>
                    <a:pt x="608" y="273"/>
                    <a:pt x="608" y="273"/>
                    <a:pt x="608" y="273"/>
                  </a:cubicBezTo>
                  <a:cubicBezTo>
                    <a:pt x="607" y="273"/>
                    <a:pt x="607" y="273"/>
                    <a:pt x="607" y="273"/>
                  </a:cubicBezTo>
                  <a:cubicBezTo>
                    <a:pt x="607" y="273"/>
                    <a:pt x="607" y="273"/>
                    <a:pt x="607" y="273"/>
                  </a:cubicBezTo>
                  <a:cubicBezTo>
                    <a:pt x="608" y="273"/>
                    <a:pt x="608" y="273"/>
                    <a:pt x="608" y="273"/>
                  </a:cubicBezTo>
                  <a:cubicBezTo>
                    <a:pt x="607" y="273"/>
                    <a:pt x="607" y="273"/>
                    <a:pt x="607" y="273"/>
                  </a:cubicBezTo>
                  <a:cubicBezTo>
                    <a:pt x="609" y="273"/>
                    <a:pt x="609" y="273"/>
                    <a:pt x="609" y="273"/>
                  </a:cubicBezTo>
                  <a:cubicBezTo>
                    <a:pt x="607" y="272"/>
                    <a:pt x="607" y="272"/>
                    <a:pt x="607" y="272"/>
                  </a:cubicBezTo>
                  <a:cubicBezTo>
                    <a:pt x="607" y="273"/>
                    <a:pt x="607" y="273"/>
                    <a:pt x="607" y="273"/>
                  </a:cubicBezTo>
                  <a:cubicBezTo>
                    <a:pt x="609" y="273"/>
                    <a:pt x="609" y="273"/>
                    <a:pt x="609" y="273"/>
                  </a:cubicBezTo>
                  <a:cubicBezTo>
                    <a:pt x="607" y="272"/>
                    <a:pt x="607" y="272"/>
                    <a:pt x="607" y="272"/>
                  </a:cubicBezTo>
                  <a:cubicBezTo>
                    <a:pt x="609" y="273"/>
                    <a:pt x="609" y="273"/>
                    <a:pt x="609" y="273"/>
                  </a:cubicBezTo>
                  <a:cubicBezTo>
                    <a:pt x="607" y="272"/>
                    <a:pt x="607" y="272"/>
                    <a:pt x="607" y="272"/>
                  </a:cubicBezTo>
                  <a:cubicBezTo>
                    <a:pt x="609" y="273"/>
                    <a:pt x="609" y="273"/>
                    <a:pt x="609" y="273"/>
                  </a:cubicBezTo>
                  <a:cubicBezTo>
                    <a:pt x="608" y="271"/>
                    <a:pt x="608" y="271"/>
                    <a:pt x="608" y="271"/>
                  </a:cubicBezTo>
                  <a:cubicBezTo>
                    <a:pt x="608" y="271"/>
                    <a:pt x="608" y="271"/>
                    <a:pt x="607" y="272"/>
                  </a:cubicBezTo>
                  <a:cubicBezTo>
                    <a:pt x="609" y="273"/>
                    <a:pt x="609" y="273"/>
                    <a:pt x="609" y="273"/>
                  </a:cubicBezTo>
                  <a:cubicBezTo>
                    <a:pt x="608" y="271"/>
                    <a:pt x="608" y="271"/>
                    <a:pt x="608" y="271"/>
                  </a:cubicBezTo>
                  <a:cubicBezTo>
                    <a:pt x="609" y="273"/>
                    <a:pt x="609" y="273"/>
                    <a:pt x="609" y="273"/>
                  </a:cubicBezTo>
                  <a:cubicBezTo>
                    <a:pt x="609" y="271"/>
                    <a:pt x="609" y="271"/>
                    <a:pt x="609" y="271"/>
                  </a:cubicBezTo>
                  <a:cubicBezTo>
                    <a:pt x="608" y="271"/>
                    <a:pt x="608" y="271"/>
                    <a:pt x="608" y="271"/>
                  </a:cubicBezTo>
                  <a:cubicBezTo>
                    <a:pt x="609" y="273"/>
                    <a:pt x="609" y="273"/>
                    <a:pt x="609" y="273"/>
                  </a:cubicBezTo>
                  <a:cubicBezTo>
                    <a:pt x="609" y="271"/>
                    <a:pt x="609" y="271"/>
                    <a:pt x="609" y="271"/>
                  </a:cubicBezTo>
                  <a:cubicBezTo>
                    <a:pt x="609" y="272"/>
                    <a:pt x="609" y="272"/>
                    <a:pt x="609" y="272"/>
                  </a:cubicBezTo>
                  <a:cubicBezTo>
                    <a:pt x="609" y="271"/>
                    <a:pt x="609" y="271"/>
                    <a:pt x="609" y="271"/>
                  </a:cubicBezTo>
                  <a:cubicBezTo>
                    <a:pt x="609" y="271"/>
                    <a:pt x="609" y="271"/>
                    <a:pt x="609" y="271"/>
                  </a:cubicBezTo>
                  <a:cubicBezTo>
                    <a:pt x="609" y="272"/>
                    <a:pt x="609" y="272"/>
                    <a:pt x="609" y="272"/>
                  </a:cubicBezTo>
                  <a:cubicBezTo>
                    <a:pt x="609" y="271"/>
                    <a:pt x="609" y="271"/>
                    <a:pt x="609" y="271"/>
                  </a:cubicBezTo>
                  <a:cubicBezTo>
                    <a:pt x="609" y="271"/>
                    <a:pt x="608" y="271"/>
                    <a:pt x="607" y="270"/>
                  </a:cubicBezTo>
                  <a:cubicBezTo>
                    <a:pt x="604" y="268"/>
                    <a:pt x="595" y="263"/>
                    <a:pt x="583" y="256"/>
                  </a:cubicBezTo>
                  <a:cubicBezTo>
                    <a:pt x="542" y="232"/>
                    <a:pt x="461" y="181"/>
                    <a:pt x="389" y="136"/>
                  </a:cubicBezTo>
                  <a:cubicBezTo>
                    <a:pt x="352" y="113"/>
                    <a:pt x="319" y="92"/>
                    <a:pt x="293" y="77"/>
                  </a:cubicBezTo>
                  <a:cubicBezTo>
                    <a:pt x="280" y="69"/>
                    <a:pt x="270" y="63"/>
                    <a:pt x="262" y="59"/>
                  </a:cubicBezTo>
                  <a:cubicBezTo>
                    <a:pt x="258" y="56"/>
                    <a:pt x="255" y="55"/>
                    <a:pt x="253" y="53"/>
                  </a:cubicBezTo>
                  <a:cubicBezTo>
                    <a:pt x="252" y="53"/>
                    <a:pt x="251" y="52"/>
                    <a:pt x="250" y="52"/>
                  </a:cubicBezTo>
                  <a:cubicBezTo>
                    <a:pt x="249" y="52"/>
                    <a:pt x="249" y="52"/>
                    <a:pt x="249" y="52"/>
                  </a:cubicBezTo>
                  <a:cubicBezTo>
                    <a:pt x="248" y="52"/>
                    <a:pt x="248" y="52"/>
                    <a:pt x="247" y="52"/>
                  </a:cubicBezTo>
                  <a:cubicBezTo>
                    <a:pt x="247" y="52"/>
                    <a:pt x="247" y="52"/>
                    <a:pt x="247" y="52"/>
                  </a:cubicBezTo>
                  <a:cubicBezTo>
                    <a:pt x="246" y="52"/>
                    <a:pt x="246" y="52"/>
                    <a:pt x="245" y="53"/>
                  </a:cubicBezTo>
                  <a:cubicBezTo>
                    <a:pt x="245" y="53"/>
                    <a:pt x="245" y="54"/>
                    <a:pt x="245" y="54"/>
                  </a:cubicBezTo>
                  <a:cubicBezTo>
                    <a:pt x="245" y="55"/>
                    <a:pt x="246" y="55"/>
                    <a:pt x="246" y="55"/>
                  </a:cubicBezTo>
                  <a:cubicBezTo>
                    <a:pt x="246" y="55"/>
                    <a:pt x="252" y="59"/>
                    <a:pt x="262" y="65"/>
                  </a:cubicBezTo>
                  <a:cubicBezTo>
                    <a:pt x="296" y="86"/>
                    <a:pt x="383" y="138"/>
                    <a:pt x="461" y="186"/>
                  </a:cubicBezTo>
                  <a:cubicBezTo>
                    <a:pt x="500" y="210"/>
                    <a:pt x="537" y="233"/>
                    <a:pt x="564" y="250"/>
                  </a:cubicBezTo>
                  <a:cubicBezTo>
                    <a:pt x="578" y="259"/>
                    <a:pt x="589" y="266"/>
                    <a:pt x="596" y="272"/>
                  </a:cubicBezTo>
                  <a:cubicBezTo>
                    <a:pt x="600" y="274"/>
                    <a:pt x="603" y="277"/>
                    <a:pt x="605" y="278"/>
                  </a:cubicBezTo>
                  <a:cubicBezTo>
                    <a:pt x="606" y="279"/>
                    <a:pt x="607" y="280"/>
                    <a:pt x="607" y="280"/>
                  </a:cubicBezTo>
                  <a:cubicBezTo>
                    <a:pt x="608" y="281"/>
                    <a:pt x="608" y="281"/>
                    <a:pt x="608" y="281"/>
                  </a:cubicBezTo>
                  <a:cubicBezTo>
                    <a:pt x="608" y="281"/>
                    <a:pt x="608" y="281"/>
                    <a:pt x="608" y="281"/>
                  </a:cubicBezTo>
                  <a:cubicBezTo>
                    <a:pt x="609" y="280"/>
                    <a:pt x="609" y="280"/>
                    <a:pt x="609" y="280"/>
                  </a:cubicBezTo>
                  <a:cubicBezTo>
                    <a:pt x="608" y="280"/>
                    <a:pt x="608" y="280"/>
                    <a:pt x="608" y="280"/>
                  </a:cubicBezTo>
                  <a:cubicBezTo>
                    <a:pt x="608" y="280"/>
                    <a:pt x="608" y="281"/>
                    <a:pt x="608" y="281"/>
                  </a:cubicBezTo>
                  <a:cubicBezTo>
                    <a:pt x="609" y="280"/>
                    <a:pt x="609" y="280"/>
                    <a:pt x="609" y="280"/>
                  </a:cubicBezTo>
                  <a:cubicBezTo>
                    <a:pt x="608" y="280"/>
                    <a:pt x="608" y="280"/>
                    <a:pt x="608" y="280"/>
                  </a:cubicBezTo>
                  <a:cubicBezTo>
                    <a:pt x="609" y="280"/>
                    <a:pt x="609" y="280"/>
                    <a:pt x="609" y="280"/>
                  </a:cubicBezTo>
                  <a:cubicBezTo>
                    <a:pt x="608" y="279"/>
                    <a:pt x="608" y="279"/>
                    <a:pt x="608" y="279"/>
                  </a:cubicBezTo>
                  <a:cubicBezTo>
                    <a:pt x="608" y="280"/>
                    <a:pt x="608" y="280"/>
                    <a:pt x="608" y="280"/>
                  </a:cubicBezTo>
                  <a:cubicBezTo>
                    <a:pt x="609" y="280"/>
                    <a:pt x="609" y="280"/>
                    <a:pt x="609" y="280"/>
                  </a:cubicBezTo>
                  <a:cubicBezTo>
                    <a:pt x="608" y="279"/>
                    <a:pt x="608" y="279"/>
                    <a:pt x="608" y="279"/>
                  </a:cubicBezTo>
                  <a:cubicBezTo>
                    <a:pt x="610" y="280"/>
                    <a:pt x="610" y="280"/>
                    <a:pt x="610" y="280"/>
                  </a:cubicBezTo>
                  <a:cubicBezTo>
                    <a:pt x="608" y="279"/>
                    <a:pt x="608" y="279"/>
                    <a:pt x="608" y="279"/>
                  </a:cubicBezTo>
                  <a:cubicBezTo>
                    <a:pt x="610" y="280"/>
                    <a:pt x="610" y="280"/>
                    <a:pt x="610" y="280"/>
                  </a:cubicBezTo>
                  <a:cubicBezTo>
                    <a:pt x="609" y="278"/>
                    <a:pt x="609" y="278"/>
                    <a:pt x="609" y="278"/>
                  </a:cubicBezTo>
                  <a:cubicBezTo>
                    <a:pt x="609" y="278"/>
                    <a:pt x="608" y="279"/>
                    <a:pt x="608" y="279"/>
                  </a:cubicBezTo>
                  <a:cubicBezTo>
                    <a:pt x="610" y="280"/>
                    <a:pt x="610" y="280"/>
                    <a:pt x="610" y="280"/>
                  </a:cubicBezTo>
                  <a:cubicBezTo>
                    <a:pt x="609" y="278"/>
                    <a:pt x="609" y="278"/>
                    <a:pt x="609" y="278"/>
                  </a:cubicBezTo>
                  <a:cubicBezTo>
                    <a:pt x="609" y="280"/>
                    <a:pt x="609" y="280"/>
                    <a:pt x="609" y="280"/>
                  </a:cubicBezTo>
                  <a:cubicBezTo>
                    <a:pt x="609" y="278"/>
                    <a:pt x="609" y="278"/>
                    <a:pt x="609" y="278"/>
                  </a:cubicBezTo>
                  <a:cubicBezTo>
                    <a:pt x="609" y="278"/>
                    <a:pt x="609" y="278"/>
                    <a:pt x="609" y="278"/>
                  </a:cubicBezTo>
                  <a:cubicBezTo>
                    <a:pt x="609" y="280"/>
                    <a:pt x="609" y="280"/>
                    <a:pt x="609" y="280"/>
                  </a:cubicBezTo>
                  <a:cubicBezTo>
                    <a:pt x="609" y="278"/>
                    <a:pt x="609" y="278"/>
                    <a:pt x="609" y="278"/>
                  </a:cubicBezTo>
                  <a:cubicBezTo>
                    <a:pt x="609" y="279"/>
                    <a:pt x="609" y="279"/>
                    <a:pt x="609" y="279"/>
                  </a:cubicBezTo>
                  <a:cubicBezTo>
                    <a:pt x="610" y="278"/>
                    <a:pt x="610" y="278"/>
                    <a:pt x="610" y="278"/>
                  </a:cubicBezTo>
                  <a:cubicBezTo>
                    <a:pt x="609" y="278"/>
                    <a:pt x="609" y="278"/>
                    <a:pt x="609" y="278"/>
                  </a:cubicBezTo>
                  <a:cubicBezTo>
                    <a:pt x="609" y="279"/>
                    <a:pt x="609" y="279"/>
                    <a:pt x="609" y="279"/>
                  </a:cubicBezTo>
                  <a:cubicBezTo>
                    <a:pt x="610" y="278"/>
                    <a:pt x="610" y="278"/>
                    <a:pt x="610" y="278"/>
                  </a:cubicBezTo>
                  <a:cubicBezTo>
                    <a:pt x="610" y="278"/>
                    <a:pt x="610" y="278"/>
                    <a:pt x="610" y="278"/>
                  </a:cubicBezTo>
                  <a:cubicBezTo>
                    <a:pt x="610" y="278"/>
                    <a:pt x="610" y="278"/>
                    <a:pt x="610" y="278"/>
                  </a:cubicBezTo>
                  <a:cubicBezTo>
                    <a:pt x="610" y="278"/>
                    <a:pt x="610" y="278"/>
                    <a:pt x="610" y="278"/>
                  </a:cubicBezTo>
                  <a:cubicBezTo>
                    <a:pt x="610" y="278"/>
                    <a:pt x="610" y="278"/>
                    <a:pt x="610" y="278"/>
                  </a:cubicBezTo>
                  <a:cubicBezTo>
                    <a:pt x="610" y="278"/>
                    <a:pt x="610" y="278"/>
                    <a:pt x="610" y="278"/>
                  </a:cubicBezTo>
                  <a:cubicBezTo>
                    <a:pt x="609" y="278"/>
                    <a:pt x="609" y="278"/>
                    <a:pt x="608" y="277"/>
                  </a:cubicBezTo>
                  <a:cubicBezTo>
                    <a:pt x="603" y="275"/>
                    <a:pt x="594" y="270"/>
                    <a:pt x="582" y="263"/>
                  </a:cubicBezTo>
                  <a:cubicBezTo>
                    <a:pt x="539" y="238"/>
                    <a:pt x="453" y="186"/>
                    <a:pt x="378" y="140"/>
                  </a:cubicBezTo>
                  <a:cubicBezTo>
                    <a:pt x="341" y="117"/>
                    <a:pt x="306" y="96"/>
                    <a:pt x="280" y="80"/>
                  </a:cubicBezTo>
                  <a:cubicBezTo>
                    <a:pt x="268" y="72"/>
                    <a:pt x="257" y="66"/>
                    <a:pt x="250" y="62"/>
                  </a:cubicBezTo>
                  <a:cubicBezTo>
                    <a:pt x="243" y="57"/>
                    <a:pt x="239" y="55"/>
                    <a:pt x="239" y="55"/>
                  </a:cubicBezTo>
                  <a:cubicBezTo>
                    <a:pt x="238" y="56"/>
                    <a:pt x="238" y="56"/>
                    <a:pt x="238" y="56"/>
                  </a:cubicBezTo>
                  <a:cubicBezTo>
                    <a:pt x="237" y="58"/>
                    <a:pt x="237" y="58"/>
                    <a:pt x="237" y="58"/>
                  </a:cubicBezTo>
                  <a:cubicBezTo>
                    <a:pt x="237" y="58"/>
                    <a:pt x="240" y="60"/>
                    <a:pt x="244" y="62"/>
                  </a:cubicBezTo>
                  <a:cubicBezTo>
                    <a:pt x="259" y="71"/>
                    <a:pt x="297" y="94"/>
                    <a:pt x="331" y="115"/>
                  </a:cubicBezTo>
                  <a:cubicBezTo>
                    <a:pt x="348" y="125"/>
                    <a:pt x="364" y="135"/>
                    <a:pt x="376" y="143"/>
                  </a:cubicBezTo>
                  <a:cubicBezTo>
                    <a:pt x="382" y="146"/>
                    <a:pt x="387" y="150"/>
                    <a:pt x="390" y="152"/>
                  </a:cubicBezTo>
                  <a:cubicBezTo>
                    <a:pt x="392" y="153"/>
                    <a:pt x="393" y="154"/>
                    <a:pt x="394" y="155"/>
                  </a:cubicBezTo>
                  <a:cubicBezTo>
                    <a:pt x="394" y="155"/>
                    <a:pt x="394" y="156"/>
                    <a:pt x="394" y="156"/>
                  </a:cubicBezTo>
                  <a:cubicBezTo>
                    <a:pt x="394" y="156"/>
                    <a:pt x="394" y="156"/>
                    <a:pt x="394" y="156"/>
                  </a:cubicBezTo>
                  <a:cubicBezTo>
                    <a:pt x="395" y="156"/>
                    <a:pt x="395" y="156"/>
                    <a:pt x="395" y="156"/>
                  </a:cubicBezTo>
                  <a:cubicBezTo>
                    <a:pt x="394" y="156"/>
                    <a:pt x="394" y="156"/>
                    <a:pt x="394" y="156"/>
                  </a:cubicBezTo>
                  <a:cubicBezTo>
                    <a:pt x="394" y="156"/>
                    <a:pt x="394" y="156"/>
                    <a:pt x="394" y="156"/>
                  </a:cubicBezTo>
                  <a:cubicBezTo>
                    <a:pt x="395" y="156"/>
                    <a:pt x="395" y="156"/>
                    <a:pt x="395" y="156"/>
                  </a:cubicBezTo>
                  <a:cubicBezTo>
                    <a:pt x="394" y="156"/>
                    <a:pt x="394" y="156"/>
                    <a:pt x="394" y="156"/>
                  </a:cubicBezTo>
                  <a:cubicBezTo>
                    <a:pt x="396" y="155"/>
                    <a:pt x="396" y="155"/>
                    <a:pt x="396" y="155"/>
                  </a:cubicBezTo>
                  <a:cubicBezTo>
                    <a:pt x="394" y="155"/>
                    <a:pt x="394" y="155"/>
                    <a:pt x="394" y="155"/>
                  </a:cubicBezTo>
                  <a:cubicBezTo>
                    <a:pt x="394" y="155"/>
                    <a:pt x="394" y="156"/>
                    <a:pt x="394" y="156"/>
                  </a:cubicBezTo>
                  <a:cubicBezTo>
                    <a:pt x="396" y="155"/>
                    <a:pt x="396" y="155"/>
                    <a:pt x="396" y="155"/>
                  </a:cubicBezTo>
                  <a:cubicBezTo>
                    <a:pt x="394" y="155"/>
                    <a:pt x="394" y="155"/>
                    <a:pt x="394" y="155"/>
                  </a:cubicBezTo>
                  <a:cubicBezTo>
                    <a:pt x="396" y="155"/>
                    <a:pt x="396" y="155"/>
                    <a:pt x="396" y="155"/>
                  </a:cubicBezTo>
                  <a:cubicBezTo>
                    <a:pt x="395" y="154"/>
                    <a:pt x="395" y="154"/>
                    <a:pt x="395" y="154"/>
                  </a:cubicBezTo>
                  <a:cubicBezTo>
                    <a:pt x="394" y="155"/>
                    <a:pt x="394" y="155"/>
                    <a:pt x="394" y="155"/>
                  </a:cubicBezTo>
                  <a:cubicBezTo>
                    <a:pt x="396" y="155"/>
                    <a:pt x="396" y="155"/>
                    <a:pt x="396" y="155"/>
                  </a:cubicBezTo>
                  <a:cubicBezTo>
                    <a:pt x="395" y="154"/>
                    <a:pt x="395" y="154"/>
                    <a:pt x="395" y="154"/>
                  </a:cubicBezTo>
                  <a:cubicBezTo>
                    <a:pt x="396" y="155"/>
                    <a:pt x="396" y="155"/>
                    <a:pt x="396" y="155"/>
                  </a:cubicBezTo>
                  <a:cubicBezTo>
                    <a:pt x="397" y="153"/>
                    <a:pt x="397" y="153"/>
                    <a:pt x="397" y="153"/>
                  </a:cubicBezTo>
                  <a:cubicBezTo>
                    <a:pt x="397" y="153"/>
                    <a:pt x="348" y="123"/>
                    <a:pt x="297" y="92"/>
                  </a:cubicBezTo>
                  <a:cubicBezTo>
                    <a:pt x="272" y="77"/>
                    <a:pt x="247" y="61"/>
                    <a:pt x="227" y="50"/>
                  </a:cubicBezTo>
                  <a:cubicBezTo>
                    <a:pt x="217" y="44"/>
                    <a:pt x="208" y="39"/>
                    <a:pt x="202" y="36"/>
                  </a:cubicBezTo>
                  <a:cubicBezTo>
                    <a:pt x="199" y="34"/>
                    <a:pt x="196" y="33"/>
                    <a:pt x="194" y="32"/>
                  </a:cubicBezTo>
                  <a:cubicBezTo>
                    <a:pt x="193" y="31"/>
                    <a:pt x="193" y="31"/>
                    <a:pt x="192" y="31"/>
                  </a:cubicBezTo>
                  <a:cubicBezTo>
                    <a:pt x="191" y="30"/>
                    <a:pt x="191" y="30"/>
                    <a:pt x="190" y="30"/>
                  </a:cubicBezTo>
                  <a:cubicBezTo>
                    <a:pt x="189" y="30"/>
                    <a:pt x="189" y="30"/>
                    <a:pt x="189" y="30"/>
                  </a:cubicBezTo>
                  <a:cubicBezTo>
                    <a:pt x="189" y="30"/>
                    <a:pt x="188" y="31"/>
                    <a:pt x="188" y="31"/>
                  </a:cubicBezTo>
                  <a:cubicBezTo>
                    <a:pt x="187" y="32"/>
                    <a:pt x="187" y="33"/>
                    <a:pt x="188" y="34"/>
                  </a:cubicBezTo>
                  <a:cubicBezTo>
                    <a:pt x="372" y="149"/>
                    <a:pt x="372" y="149"/>
                    <a:pt x="372" y="149"/>
                  </a:cubicBezTo>
                  <a:cubicBezTo>
                    <a:pt x="373" y="149"/>
                    <a:pt x="374" y="149"/>
                    <a:pt x="375" y="148"/>
                  </a:cubicBezTo>
                  <a:cubicBezTo>
                    <a:pt x="375" y="147"/>
                    <a:pt x="375" y="146"/>
                    <a:pt x="374" y="145"/>
                  </a:cubicBezTo>
                  <a:cubicBezTo>
                    <a:pt x="374" y="145"/>
                    <a:pt x="330" y="117"/>
                    <a:pt x="284" y="89"/>
                  </a:cubicBezTo>
                  <a:cubicBezTo>
                    <a:pt x="261" y="76"/>
                    <a:pt x="238" y="62"/>
                    <a:pt x="220" y="51"/>
                  </a:cubicBezTo>
                  <a:cubicBezTo>
                    <a:pt x="210" y="46"/>
                    <a:pt x="203" y="42"/>
                    <a:pt x="197" y="38"/>
                  </a:cubicBezTo>
                  <a:cubicBezTo>
                    <a:pt x="194" y="37"/>
                    <a:pt x="191" y="36"/>
                    <a:pt x="189" y="35"/>
                  </a:cubicBezTo>
                  <a:cubicBezTo>
                    <a:pt x="188" y="34"/>
                    <a:pt x="188" y="34"/>
                    <a:pt x="187" y="34"/>
                  </a:cubicBezTo>
                  <a:cubicBezTo>
                    <a:pt x="186" y="34"/>
                    <a:pt x="186" y="33"/>
                    <a:pt x="185" y="33"/>
                  </a:cubicBezTo>
                  <a:cubicBezTo>
                    <a:pt x="185" y="33"/>
                    <a:pt x="184" y="33"/>
                    <a:pt x="184" y="34"/>
                  </a:cubicBezTo>
                  <a:cubicBezTo>
                    <a:pt x="183" y="34"/>
                    <a:pt x="183" y="34"/>
                    <a:pt x="183" y="35"/>
                  </a:cubicBezTo>
                  <a:cubicBezTo>
                    <a:pt x="182" y="36"/>
                    <a:pt x="182" y="37"/>
                    <a:pt x="183" y="37"/>
                  </a:cubicBezTo>
                  <a:cubicBezTo>
                    <a:pt x="358" y="147"/>
                    <a:pt x="358" y="147"/>
                    <a:pt x="358" y="147"/>
                  </a:cubicBezTo>
                  <a:cubicBezTo>
                    <a:pt x="359" y="147"/>
                    <a:pt x="359" y="147"/>
                    <a:pt x="360" y="147"/>
                  </a:cubicBezTo>
                  <a:cubicBezTo>
                    <a:pt x="360" y="147"/>
                    <a:pt x="361" y="147"/>
                    <a:pt x="361" y="146"/>
                  </a:cubicBezTo>
                  <a:cubicBezTo>
                    <a:pt x="361" y="146"/>
                    <a:pt x="361" y="145"/>
                    <a:pt x="361" y="145"/>
                  </a:cubicBezTo>
                  <a:cubicBezTo>
                    <a:pt x="361" y="144"/>
                    <a:pt x="361" y="144"/>
                    <a:pt x="360" y="143"/>
                  </a:cubicBezTo>
                  <a:cubicBezTo>
                    <a:pt x="360" y="143"/>
                    <a:pt x="317" y="117"/>
                    <a:pt x="273" y="90"/>
                  </a:cubicBezTo>
                  <a:cubicBezTo>
                    <a:pt x="251" y="77"/>
                    <a:pt x="229" y="64"/>
                    <a:pt x="212" y="54"/>
                  </a:cubicBezTo>
                  <a:cubicBezTo>
                    <a:pt x="203" y="49"/>
                    <a:pt x="196" y="45"/>
                    <a:pt x="190" y="42"/>
                  </a:cubicBezTo>
                  <a:cubicBezTo>
                    <a:pt x="188" y="40"/>
                    <a:pt x="185" y="39"/>
                    <a:pt x="184" y="38"/>
                  </a:cubicBezTo>
                  <a:cubicBezTo>
                    <a:pt x="183" y="38"/>
                    <a:pt x="182" y="38"/>
                    <a:pt x="182" y="37"/>
                  </a:cubicBezTo>
                  <a:cubicBezTo>
                    <a:pt x="181" y="37"/>
                    <a:pt x="180" y="37"/>
                    <a:pt x="180" y="37"/>
                  </a:cubicBezTo>
                  <a:cubicBezTo>
                    <a:pt x="179" y="37"/>
                    <a:pt x="179" y="37"/>
                    <a:pt x="179" y="37"/>
                  </a:cubicBezTo>
                  <a:cubicBezTo>
                    <a:pt x="178" y="37"/>
                    <a:pt x="178" y="38"/>
                    <a:pt x="178" y="38"/>
                  </a:cubicBezTo>
                  <a:cubicBezTo>
                    <a:pt x="179" y="39"/>
                    <a:pt x="179" y="39"/>
                    <a:pt x="179" y="39"/>
                  </a:cubicBezTo>
                  <a:cubicBezTo>
                    <a:pt x="178" y="38"/>
                    <a:pt x="178" y="38"/>
                    <a:pt x="178" y="38"/>
                  </a:cubicBezTo>
                  <a:cubicBezTo>
                    <a:pt x="177" y="38"/>
                    <a:pt x="177" y="39"/>
                    <a:pt x="177" y="39"/>
                  </a:cubicBezTo>
                  <a:cubicBezTo>
                    <a:pt x="177" y="40"/>
                    <a:pt x="178" y="40"/>
                    <a:pt x="178" y="40"/>
                  </a:cubicBezTo>
                  <a:cubicBezTo>
                    <a:pt x="178" y="41"/>
                    <a:pt x="178" y="41"/>
                    <a:pt x="178" y="41"/>
                  </a:cubicBezTo>
                  <a:cubicBezTo>
                    <a:pt x="178" y="41"/>
                    <a:pt x="179" y="41"/>
                    <a:pt x="179" y="41"/>
                  </a:cubicBezTo>
                  <a:cubicBezTo>
                    <a:pt x="181" y="43"/>
                    <a:pt x="185" y="45"/>
                    <a:pt x="190" y="49"/>
                  </a:cubicBezTo>
                  <a:cubicBezTo>
                    <a:pt x="228" y="73"/>
                    <a:pt x="343" y="144"/>
                    <a:pt x="343" y="144"/>
                  </a:cubicBezTo>
                  <a:cubicBezTo>
                    <a:pt x="345" y="142"/>
                    <a:pt x="345" y="142"/>
                    <a:pt x="345" y="142"/>
                  </a:cubicBezTo>
                  <a:cubicBezTo>
                    <a:pt x="343" y="141"/>
                    <a:pt x="343" y="141"/>
                    <a:pt x="343" y="141"/>
                  </a:cubicBezTo>
                  <a:cubicBezTo>
                    <a:pt x="344" y="142"/>
                    <a:pt x="344" y="142"/>
                    <a:pt x="344" y="142"/>
                  </a:cubicBezTo>
                  <a:cubicBezTo>
                    <a:pt x="344" y="140"/>
                    <a:pt x="344" y="140"/>
                    <a:pt x="344" y="140"/>
                  </a:cubicBezTo>
                  <a:cubicBezTo>
                    <a:pt x="344" y="141"/>
                    <a:pt x="343" y="141"/>
                    <a:pt x="343" y="141"/>
                  </a:cubicBezTo>
                  <a:cubicBezTo>
                    <a:pt x="344" y="142"/>
                    <a:pt x="344" y="142"/>
                    <a:pt x="344" y="142"/>
                  </a:cubicBezTo>
                  <a:cubicBezTo>
                    <a:pt x="344" y="140"/>
                    <a:pt x="344" y="140"/>
                    <a:pt x="344" y="140"/>
                  </a:cubicBezTo>
                  <a:cubicBezTo>
                    <a:pt x="344" y="142"/>
                    <a:pt x="344" y="142"/>
                    <a:pt x="344" y="142"/>
                  </a:cubicBezTo>
                  <a:cubicBezTo>
                    <a:pt x="344" y="140"/>
                    <a:pt x="344" y="140"/>
                    <a:pt x="344" y="140"/>
                  </a:cubicBezTo>
                  <a:cubicBezTo>
                    <a:pt x="344" y="140"/>
                    <a:pt x="344" y="140"/>
                    <a:pt x="344" y="140"/>
                  </a:cubicBezTo>
                  <a:cubicBezTo>
                    <a:pt x="344" y="142"/>
                    <a:pt x="344" y="142"/>
                    <a:pt x="344" y="142"/>
                  </a:cubicBezTo>
                  <a:cubicBezTo>
                    <a:pt x="344" y="140"/>
                    <a:pt x="344" y="140"/>
                    <a:pt x="344" y="140"/>
                  </a:cubicBezTo>
                  <a:cubicBezTo>
                    <a:pt x="344" y="141"/>
                    <a:pt x="344" y="141"/>
                    <a:pt x="344" y="141"/>
                  </a:cubicBezTo>
                  <a:cubicBezTo>
                    <a:pt x="344" y="140"/>
                    <a:pt x="344" y="140"/>
                    <a:pt x="344" y="140"/>
                  </a:cubicBezTo>
                  <a:cubicBezTo>
                    <a:pt x="344" y="140"/>
                    <a:pt x="344" y="140"/>
                    <a:pt x="344" y="140"/>
                  </a:cubicBezTo>
                  <a:cubicBezTo>
                    <a:pt x="344" y="141"/>
                    <a:pt x="344" y="141"/>
                    <a:pt x="344" y="141"/>
                  </a:cubicBezTo>
                  <a:cubicBezTo>
                    <a:pt x="344" y="140"/>
                    <a:pt x="344" y="140"/>
                    <a:pt x="344" y="140"/>
                  </a:cubicBezTo>
                  <a:cubicBezTo>
                    <a:pt x="344" y="140"/>
                    <a:pt x="343" y="140"/>
                    <a:pt x="341" y="139"/>
                  </a:cubicBezTo>
                  <a:cubicBezTo>
                    <a:pt x="335" y="136"/>
                    <a:pt x="321" y="129"/>
                    <a:pt x="304" y="119"/>
                  </a:cubicBezTo>
                  <a:cubicBezTo>
                    <a:pt x="278" y="104"/>
                    <a:pt x="246" y="85"/>
                    <a:pt x="219" y="69"/>
                  </a:cubicBezTo>
                  <a:cubicBezTo>
                    <a:pt x="206" y="61"/>
                    <a:pt x="195" y="55"/>
                    <a:pt x="186" y="50"/>
                  </a:cubicBezTo>
                  <a:cubicBezTo>
                    <a:pt x="178" y="45"/>
                    <a:pt x="173" y="42"/>
                    <a:pt x="173" y="42"/>
                  </a:cubicBezTo>
                  <a:cubicBezTo>
                    <a:pt x="172" y="41"/>
                    <a:pt x="171" y="41"/>
                    <a:pt x="171" y="42"/>
                  </a:cubicBezTo>
                  <a:cubicBezTo>
                    <a:pt x="170" y="43"/>
                    <a:pt x="170" y="43"/>
                    <a:pt x="170" y="43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5"/>
                    <a:pt x="171" y="45"/>
                    <a:pt x="172" y="46"/>
                  </a:cubicBezTo>
                  <a:cubicBezTo>
                    <a:pt x="174" y="47"/>
                    <a:pt x="177" y="49"/>
                    <a:pt x="182" y="53"/>
                  </a:cubicBezTo>
                  <a:cubicBezTo>
                    <a:pt x="218" y="76"/>
                    <a:pt x="328" y="143"/>
                    <a:pt x="328" y="143"/>
                  </a:cubicBezTo>
                  <a:cubicBezTo>
                    <a:pt x="329" y="141"/>
                    <a:pt x="329" y="141"/>
                    <a:pt x="329" y="141"/>
                  </a:cubicBezTo>
                  <a:cubicBezTo>
                    <a:pt x="328" y="140"/>
                    <a:pt x="328" y="140"/>
                    <a:pt x="328" y="140"/>
                  </a:cubicBezTo>
                  <a:cubicBezTo>
                    <a:pt x="329" y="141"/>
                    <a:pt x="329" y="141"/>
                    <a:pt x="329" y="141"/>
                  </a:cubicBezTo>
                  <a:cubicBezTo>
                    <a:pt x="329" y="140"/>
                    <a:pt x="329" y="140"/>
                    <a:pt x="329" y="140"/>
                  </a:cubicBezTo>
                  <a:cubicBezTo>
                    <a:pt x="328" y="140"/>
                    <a:pt x="328" y="140"/>
                    <a:pt x="328" y="140"/>
                  </a:cubicBezTo>
                  <a:cubicBezTo>
                    <a:pt x="329" y="141"/>
                    <a:pt x="329" y="141"/>
                    <a:pt x="329" y="141"/>
                  </a:cubicBezTo>
                  <a:cubicBezTo>
                    <a:pt x="329" y="140"/>
                    <a:pt x="329" y="140"/>
                    <a:pt x="329" y="140"/>
                  </a:cubicBezTo>
                  <a:cubicBezTo>
                    <a:pt x="329" y="141"/>
                    <a:pt x="329" y="141"/>
                    <a:pt x="329" y="141"/>
                  </a:cubicBezTo>
                  <a:cubicBezTo>
                    <a:pt x="329" y="140"/>
                    <a:pt x="329" y="140"/>
                    <a:pt x="329" y="140"/>
                  </a:cubicBezTo>
                  <a:cubicBezTo>
                    <a:pt x="329" y="140"/>
                    <a:pt x="329" y="140"/>
                    <a:pt x="329" y="140"/>
                  </a:cubicBezTo>
                  <a:cubicBezTo>
                    <a:pt x="329" y="141"/>
                    <a:pt x="329" y="141"/>
                    <a:pt x="329" y="141"/>
                  </a:cubicBezTo>
                  <a:cubicBezTo>
                    <a:pt x="329" y="140"/>
                    <a:pt x="329" y="140"/>
                    <a:pt x="329" y="140"/>
                  </a:cubicBezTo>
                  <a:cubicBezTo>
                    <a:pt x="329" y="140"/>
                    <a:pt x="329" y="140"/>
                    <a:pt x="329" y="140"/>
                  </a:cubicBezTo>
                  <a:cubicBezTo>
                    <a:pt x="329" y="140"/>
                    <a:pt x="329" y="140"/>
                    <a:pt x="329" y="140"/>
                  </a:cubicBezTo>
                  <a:cubicBezTo>
                    <a:pt x="329" y="140"/>
                    <a:pt x="329" y="140"/>
                    <a:pt x="329" y="140"/>
                  </a:cubicBezTo>
                  <a:cubicBezTo>
                    <a:pt x="329" y="140"/>
                    <a:pt x="329" y="140"/>
                    <a:pt x="329" y="140"/>
                  </a:cubicBezTo>
                  <a:cubicBezTo>
                    <a:pt x="329" y="140"/>
                    <a:pt x="329" y="140"/>
                    <a:pt x="329" y="140"/>
                  </a:cubicBezTo>
                  <a:cubicBezTo>
                    <a:pt x="329" y="140"/>
                    <a:pt x="329" y="139"/>
                    <a:pt x="328" y="139"/>
                  </a:cubicBezTo>
                  <a:cubicBezTo>
                    <a:pt x="327" y="138"/>
                    <a:pt x="323" y="136"/>
                    <a:pt x="317" y="133"/>
                  </a:cubicBezTo>
                  <a:cubicBezTo>
                    <a:pt x="298" y="123"/>
                    <a:pt x="262" y="101"/>
                    <a:pt x="230" y="82"/>
                  </a:cubicBezTo>
                  <a:cubicBezTo>
                    <a:pt x="214" y="72"/>
                    <a:pt x="198" y="63"/>
                    <a:pt x="187" y="56"/>
                  </a:cubicBezTo>
                  <a:cubicBezTo>
                    <a:pt x="181" y="53"/>
                    <a:pt x="176" y="50"/>
                    <a:pt x="172" y="49"/>
                  </a:cubicBezTo>
                  <a:cubicBezTo>
                    <a:pt x="171" y="48"/>
                    <a:pt x="169" y="47"/>
                    <a:pt x="168" y="46"/>
                  </a:cubicBezTo>
                  <a:cubicBezTo>
                    <a:pt x="167" y="46"/>
                    <a:pt x="167" y="46"/>
                    <a:pt x="166" y="46"/>
                  </a:cubicBezTo>
                  <a:cubicBezTo>
                    <a:pt x="166" y="46"/>
                    <a:pt x="165" y="45"/>
                    <a:pt x="165" y="45"/>
                  </a:cubicBezTo>
                  <a:cubicBezTo>
                    <a:pt x="164" y="45"/>
                    <a:pt x="164" y="45"/>
                    <a:pt x="164" y="46"/>
                  </a:cubicBezTo>
                  <a:cubicBezTo>
                    <a:pt x="163" y="46"/>
                    <a:pt x="163" y="46"/>
                    <a:pt x="163" y="47"/>
                  </a:cubicBezTo>
                  <a:cubicBezTo>
                    <a:pt x="162" y="47"/>
                    <a:pt x="162" y="47"/>
                    <a:pt x="162" y="48"/>
                  </a:cubicBezTo>
                  <a:cubicBezTo>
                    <a:pt x="162" y="48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4" y="50"/>
                    <a:pt x="164" y="50"/>
                  </a:cubicBezTo>
                  <a:cubicBezTo>
                    <a:pt x="167" y="52"/>
                    <a:pt x="178" y="59"/>
                    <a:pt x="192" y="68"/>
                  </a:cubicBezTo>
                  <a:cubicBezTo>
                    <a:pt x="235" y="95"/>
                    <a:pt x="312" y="142"/>
                    <a:pt x="312" y="142"/>
                  </a:cubicBezTo>
                  <a:cubicBezTo>
                    <a:pt x="313" y="141"/>
                    <a:pt x="313" y="141"/>
                    <a:pt x="313" y="141"/>
                  </a:cubicBezTo>
                  <a:cubicBezTo>
                    <a:pt x="313" y="139"/>
                    <a:pt x="313" y="139"/>
                    <a:pt x="313" y="139"/>
                  </a:cubicBezTo>
                  <a:cubicBezTo>
                    <a:pt x="313" y="141"/>
                    <a:pt x="313" y="141"/>
                    <a:pt x="313" y="141"/>
                  </a:cubicBezTo>
                  <a:cubicBezTo>
                    <a:pt x="314" y="139"/>
                    <a:pt x="314" y="139"/>
                    <a:pt x="314" y="139"/>
                  </a:cubicBezTo>
                  <a:cubicBezTo>
                    <a:pt x="314" y="139"/>
                    <a:pt x="313" y="139"/>
                    <a:pt x="313" y="139"/>
                  </a:cubicBezTo>
                  <a:cubicBezTo>
                    <a:pt x="313" y="141"/>
                    <a:pt x="313" y="141"/>
                    <a:pt x="313" y="141"/>
                  </a:cubicBezTo>
                  <a:cubicBezTo>
                    <a:pt x="314" y="139"/>
                    <a:pt x="314" y="139"/>
                    <a:pt x="314" y="139"/>
                  </a:cubicBezTo>
                  <a:cubicBezTo>
                    <a:pt x="313" y="140"/>
                    <a:pt x="313" y="140"/>
                    <a:pt x="313" y="140"/>
                  </a:cubicBezTo>
                  <a:cubicBezTo>
                    <a:pt x="314" y="139"/>
                    <a:pt x="314" y="139"/>
                    <a:pt x="314" y="139"/>
                  </a:cubicBezTo>
                  <a:cubicBezTo>
                    <a:pt x="314" y="139"/>
                    <a:pt x="314" y="139"/>
                    <a:pt x="314" y="139"/>
                  </a:cubicBezTo>
                  <a:cubicBezTo>
                    <a:pt x="313" y="140"/>
                    <a:pt x="313" y="140"/>
                    <a:pt x="313" y="140"/>
                  </a:cubicBezTo>
                  <a:cubicBezTo>
                    <a:pt x="314" y="139"/>
                    <a:pt x="314" y="139"/>
                    <a:pt x="314" y="139"/>
                  </a:cubicBezTo>
                  <a:cubicBezTo>
                    <a:pt x="314" y="139"/>
                    <a:pt x="313" y="138"/>
                    <a:pt x="311" y="137"/>
                  </a:cubicBezTo>
                  <a:cubicBezTo>
                    <a:pt x="301" y="132"/>
                    <a:pt x="263" y="110"/>
                    <a:pt x="227" y="90"/>
                  </a:cubicBezTo>
                  <a:cubicBezTo>
                    <a:pt x="209" y="80"/>
                    <a:pt x="192" y="70"/>
                    <a:pt x="179" y="63"/>
                  </a:cubicBezTo>
                  <a:cubicBezTo>
                    <a:pt x="173" y="59"/>
                    <a:pt x="167" y="56"/>
                    <a:pt x="164" y="54"/>
                  </a:cubicBezTo>
                  <a:cubicBezTo>
                    <a:pt x="160" y="52"/>
                    <a:pt x="158" y="51"/>
                    <a:pt x="158" y="51"/>
                  </a:cubicBezTo>
                  <a:cubicBezTo>
                    <a:pt x="157" y="51"/>
                    <a:pt x="156" y="51"/>
                    <a:pt x="156" y="51"/>
                  </a:cubicBezTo>
                  <a:cubicBezTo>
                    <a:pt x="155" y="51"/>
                    <a:pt x="155" y="52"/>
                    <a:pt x="155" y="53"/>
                  </a:cubicBezTo>
                  <a:cubicBezTo>
                    <a:pt x="155" y="53"/>
                    <a:pt x="155" y="53"/>
                    <a:pt x="155" y="54"/>
                  </a:cubicBezTo>
                  <a:cubicBezTo>
                    <a:pt x="155" y="54"/>
                    <a:pt x="155" y="54"/>
                    <a:pt x="155" y="54"/>
                  </a:cubicBezTo>
                  <a:cubicBezTo>
                    <a:pt x="156" y="55"/>
                    <a:pt x="156" y="55"/>
                    <a:pt x="156" y="55"/>
                  </a:cubicBezTo>
                  <a:cubicBezTo>
                    <a:pt x="156" y="55"/>
                    <a:pt x="157" y="55"/>
                    <a:pt x="158" y="56"/>
                  </a:cubicBezTo>
                  <a:cubicBezTo>
                    <a:pt x="179" y="69"/>
                    <a:pt x="301" y="145"/>
                    <a:pt x="301" y="145"/>
                  </a:cubicBezTo>
                  <a:cubicBezTo>
                    <a:pt x="302" y="143"/>
                    <a:pt x="302" y="143"/>
                    <a:pt x="302" y="143"/>
                  </a:cubicBezTo>
                  <a:cubicBezTo>
                    <a:pt x="300" y="142"/>
                    <a:pt x="300" y="142"/>
                    <a:pt x="300" y="142"/>
                  </a:cubicBezTo>
                  <a:cubicBezTo>
                    <a:pt x="302" y="143"/>
                    <a:pt x="302" y="143"/>
                    <a:pt x="302" y="143"/>
                  </a:cubicBezTo>
                  <a:cubicBezTo>
                    <a:pt x="301" y="142"/>
                    <a:pt x="301" y="142"/>
                    <a:pt x="301" y="142"/>
                  </a:cubicBezTo>
                  <a:cubicBezTo>
                    <a:pt x="301" y="142"/>
                    <a:pt x="300" y="142"/>
                    <a:pt x="300" y="142"/>
                  </a:cubicBezTo>
                  <a:cubicBezTo>
                    <a:pt x="302" y="143"/>
                    <a:pt x="302" y="143"/>
                    <a:pt x="302" y="143"/>
                  </a:cubicBezTo>
                  <a:cubicBezTo>
                    <a:pt x="301" y="142"/>
                    <a:pt x="301" y="142"/>
                    <a:pt x="301" y="142"/>
                  </a:cubicBezTo>
                  <a:cubicBezTo>
                    <a:pt x="302" y="143"/>
                    <a:pt x="302" y="143"/>
                    <a:pt x="302" y="143"/>
                  </a:cubicBezTo>
                  <a:cubicBezTo>
                    <a:pt x="302" y="141"/>
                    <a:pt x="302" y="141"/>
                    <a:pt x="302" y="141"/>
                  </a:cubicBezTo>
                  <a:cubicBezTo>
                    <a:pt x="301" y="142"/>
                    <a:pt x="301" y="142"/>
                    <a:pt x="301" y="142"/>
                  </a:cubicBezTo>
                  <a:cubicBezTo>
                    <a:pt x="302" y="143"/>
                    <a:pt x="302" y="143"/>
                    <a:pt x="302" y="143"/>
                  </a:cubicBezTo>
                  <a:cubicBezTo>
                    <a:pt x="302" y="141"/>
                    <a:pt x="302" y="141"/>
                    <a:pt x="302" y="141"/>
                  </a:cubicBezTo>
                  <a:cubicBezTo>
                    <a:pt x="302" y="142"/>
                    <a:pt x="302" y="142"/>
                    <a:pt x="302" y="142"/>
                  </a:cubicBezTo>
                  <a:cubicBezTo>
                    <a:pt x="302" y="141"/>
                    <a:pt x="302" y="141"/>
                    <a:pt x="302" y="141"/>
                  </a:cubicBezTo>
                  <a:cubicBezTo>
                    <a:pt x="302" y="141"/>
                    <a:pt x="302" y="141"/>
                    <a:pt x="302" y="141"/>
                  </a:cubicBezTo>
                  <a:cubicBezTo>
                    <a:pt x="302" y="142"/>
                    <a:pt x="302" y="142"/>
                    <a:pt x="302" y="142"/>
                  </a:cubicBezTo>
                  <a:cubicBezTo>
                    <a:pt x="302" y="141"/>
                    <a:pt x="302" y="141"/>
                    <a:pt x="302" y="141"/>
                  </a:cubicBezTo>
                  <a:cubicBezTo>
                    <a:pt x="302" y="142"/>
                    <a:pt x="301" y="141"/>
                    <a:pt x="299" y="140"/>
                  </a:cubicBezTo>
                  <a:cubicBezTo>
                    <a:pt x="294" y="138"/>
                    <a:pt x="282" y="131"/>
                    <a:pt x="268" y="123"/>
                  </a:cubicBezTo>
                  <a:cubicBezTo>
                    <a:pt x="246" y="110"/>
                    <a:pt x="219" y="93"/>
                    <a:pt x="196" y="79"/>
                  </a:cubicBezTo>
                  <a:cubicBezTo>
                    <a:pt x="185" y="72"/>
                    <a:pt x="175" y="66"/>
                    <a:pt x="167" y="61"/>
                  </a:cubicBezTo>
                  <a:cubicBezTo>
                    <a:pt x="163" y="59"/>
                    <a:pt x="160" y="58"/>
                    <a:pt x="158" y="56"/>
                  </a:cubicBezTo>
                  <a:cubicBezTo>
                    <a:pt x="156" y="56"/>
                    <a:pt x="155" y="55"/>
                    <a:pt x="154" y="55"/>
                  </a:cubicBezTo>
                  <a:cubicBezTo>
                    <a:pt x="154" y="55"/>
                    <a:pt x="154" y="55"/>
                    <a:pt x="153" y="54"/>
                  </a:cubicBezTo>
                  <a:cubicBezTo>
                    <a:pt x="153" y="54"/>
                    <a:pt x="153" y="54"/>
                    <a:pt x="152" y="54"/>
                  </a:cubicBezTo>
                  <a:cubicBezTo>
                    <a:pt x="151" y="54"/>
                    <a:pt x="151" y="54"/>
                    <a:pt x="151" y="54"/>
                  </a:cubicBezTo>
                  <a:cubicBezTo>
                    <a:pt x="151" y="54"/>
                    <a:pt x="150" y="55"/>
                    <a:pt x="150" y="55"/>
                  </a:cubicBezTo>
                  <a:cubicBezTo>
                    <a:pt x="150" y="55"/>
                    <a:pt x="150" y="55"/>
                    <a:pt x="150" y="55"/>
                  </a:cubicBezTo>
                  <a:cubicBezTo>
                    <a:pt x="150" y="56"/>
                    <a:pt x="150" y="56"/>
                    <a:pt x="150" y="56"/>
                  </a:cubicBezTo>
                  <a:cubicBezTo>
                    <a:pt x="150" y="57"/>
                    <a:pt x="150" y="57"/>
                    <a:pt x="150" y="58"/>
                  </a:cubicBezTo>
                  <a:cubicBezTo>
                    <a:pt x="150" y="58"/>
                    <a:pt x="151" y="59"/>
                    <a:pt x="151" y="59"/>
                  </a:cubicBezTo>
                  <a:cubicBezTo>
                    <a:pt x="153" y="61"/>
                    <a:pt x="156" y="63"/>
                    <a:pt x="161" y="66"/>
                  </a:cubicBezTo>
                  <a:cubicBezTo>
                    <a:pt x="177" y="77"/>
                    <a:pt x="209" y="97"/>
                    <a:pt x="237" y="114"/>
                  </a:cubicBezTo>
                  <a:cubicBezTo>
                    <a:pt x="265" y="130"/>
                    <a:pt x="289" y="144"/>
                    <a:pt x="289" y="144"/>
                  </a:cubicBezTo>
                  <a:cubicBezTo>
                    <a:pt x="290" y="143"/>
                    <a:pt x="290" y="143"/>
                    <a:pt x="290" y="143"/>
                  </a:cubicBezTo>
                  <a:cubicBezTo>
                    <a:pt x="289" y="141"/>
                    <a:pt x="289" y="141"/>
                    <a:pt x="289" y="141"/>
                  </a:cubicBezTo>
                  <a:cubicBezTo>
                    <a:pt x="290" y="143"/>
                    <a:pt x="290" y="143"/>
                    <a:pt x="290" y="143"/>
                  </a:cubicBezTo>
                  <a:cubicBezTo>
                    <a:pt x="290" y="141"/>
                    <a:pt x="290" y="141"/>
                    <a:pt x="290" y="141"/>
                  </a:cubicBezTo>
                  <a:cubicBezTo>
                    <a:pt x="290" y="141"/>
                    <a:pt x="289" y="141"/>
                    <a:pt x="289" y="141"/>
                  </a:cubicBezTo>
                  <a:cubicBezTo>
                    <a:pt x="290" y="143"/>
                    <a:pt x="290" y="143"/>
                    <a:pt x="290" y="143"/>
                  </a:cubicBezTo>
                  <a:cubicBezTo>
                    <a:pt x="290" y="141"/>
                    <a:pt x="290" y="141"/>
                    <a:pt x="290" y="141"/>
                  </a:cubicBezTo>
                  <a:cubicBezTo>
                    <a:pt x="290" y="143"/>
                    <a:pt x="290" y="143"/>
                    <a:pt x="290" y="143"/>
                  </a:cubicBezTo>
                  <a:cubicBezTo>
                    <a:pt x="291" y="141"/>
                    <a:pt x="291" y="141"/>
                    <a:pt x="291" y="141"/>
                  </a:cubicBezTo>
                  <a:cubicBezTo>
                    <a:pt x="291" y="141"/>
                    <a:pt x="291" y="141"/>
                    <a:pt x="290" y="141"/>
                  </a:cubicBezTo>
                  <a:cubicBezTo>
                    <a:pt x="290" y="143"/>
                    <a:pt x="290" y="143"/>
                    <a:pt x="290" y="143"/>
                  </a:cubicBezTo>
                  <a:cubicBezTo>
                    <a:pt x="291" y="141"/>
                    <a:pt x="291" y="141"/>
                    <a:pt x="291" y="141"/>
                  </a:cubicBezTo>
                  <a:cubicBezTo>
                    <a:pt x="291" y="142"/>
                    <a:pt x="291" y="142"/>
                    <a:pt x="291" y="142"/>
                  </a:cubicBezTo>
                  <a:cubicBezTo>
                    <a:pt x="291" y="141"/>
                    <a:pt x="291" y="141"/>
                    <a:pt x="291" y="141"/>
                  </a:cubicBezTo>
                  <a:cubicBezTo>
                    <a:pt x="291" y="141"/>
                    <a:pt x="291" y="141"/>
                    <a:pt x="291" y="141"/>
                  </a:cubicBezTo>
                  <a:cubicBezTo>
                    <a:pt x="291" y="142"/>
                    <a:pt x="291" y="142"/>
                    <a:pt x="291" y="142"/>
                  </a:cubicBezTo>
                  <a:cubicBezTo>
                    <a:pt x="291" y="141"/>
                    <a:pt x="291" y="141"/>
                    <a:pt x="291" y="141"/>
                  </a:cubicBezTo>
                  <a:cubicBezTo>
                    <a:pt x="291" y="141"/>
                    <a:pt x="291" y="141"/>
                    <a:pt x="290" y="140"/>
                  </a:cubicBezTo>
                  <a:cubicBezTo>
                    <a:pt x="287" y="139"/>
                    <a:pt x="277" y="133"/>
                    <a:pt x="263" y="125"/>
                  </a:cubicBezTo>
                  <a:cubicBezTo>
                    <a:pt x="242" y="113"/>
                    <a:pt x="213" y="96"/>
                    <a:pt x="189" y="83"/>
                  </a:cubicBezTo>
                  <a:cubicBezTo>
                    <a:pt x="177" y="76"/>
                    <a:pt x="166" y="70"/>
                    <a:pt x="158" y="66"/>
                  </a:cubicBezTo>
                  <a:cubicBezTo>
                    <a:pt x="154" y="63"/>
                    <a:pt x="151" y="62"/>
                    <a:pt x="148" y="60"/>
                  </a:cubicBezTo>
                  <a:cubicBezTo>
                    <a:pt x="147" y="60"/>
                    <a:pt x="146" y="59"/>
                    <a:pt x="145" y="59"/>
                  </a:cubicBezTo>
                  <a:cubicBezTo>
                    <a:pt x="145" y="59"/>
                    <a:pt x="145" y="59"/>
                    <a:pt x="144" y="58"/>
                  </a:cubicBezTo>
                  <a:cubicBezTo>
                    <a:pt x="144" y="58"/>
                    <a:pt x="144" y="58"/>
                    <a:pt x="143" y="58"/>
                  </a:cubicBezTo>
                  <a:cubicBezTo>
                    <a:pt x="142" y="58"/>
                    <a:pt x="142" y="58"/>
                    <a:pt x="142" y="58"/>
                  </a:cubicBezTo>
                  <a:cubicBezTo>
                    <a:pt x="142" y="58"/>
                    <a:pt x="142" y="59"/>
                    <a:pt x="141" y="59"/>
                  </a:cubicBezTo>
                  <a:cubicBezTo>
                    <a:pt x="141" y="60"/>
                    <a:pt x="141" y="60"/>
                    <a:pt x="141" y="61"/>
                  </a:cubicBezTo>
                  <a:cubicBezTo>
                    <a:pt x="141" y="61"/>
                    <a:pt x="142" y="62"/>
                    <a:pt x="142" y="62"/>
                  </a:cubicBezTo>
                  <a:cubicBezTo>
                    <a:pt x="142" y="62"/>
                    <a:pt x="144" y="63"/>
                    <a:pt x="148" y="66"/>
                  </a:cubicBezTo>
                  <a:cubicBezTo>
                    <a:pt x="161" y="73"/>
                    <a:pt x="193" y="93"/>
                    <a:pt x="223" y="111"/>
                  </a:cubicBezTo>
                  <a:cubicBezTo>
                    <a:pt x="238" y="120"/>
                    <a:pt x="251" y="129"/>
                    <a:pt x="262" y="136"/>
                  </a:cubicBezTo>
                  <a:cubicBezTo>
                    <a:pt x="267" y="139"/>
                    <a:pt x="271" y="142"/>
                    <a:pt x="274" y="144"/>
                  </a:cubicBezTo>
                  <a:cubicBezTo>
                    <a:pt x="275" y="145"/>
                    <a:pt x="276" y="145"/>
                    <a:pt x="277" y="146"/>
                  </a:cubicBezTo>
                  <a:cubicBezTo>
                    <a:pt x="278" y="147"/>
                    <a:pt x="278" y="147"/>
                    <a:pt x="278" y="147"/>
                  </a:cubicBezTo>
                  <a:cubicBezTo>
                    <a:pt x="278" y="147"/>
                    <a:pt x="278" y="147"/>
                    <a:pt x="278" y="147"/>
                  </a:cubicBezTo>
                  <a:cubicBezTo>
                    <a:pt x="278" y="146"/>
                    <a:pt x="278" y="146"/>
                    <a:pt x="278" y="146"/>
                  </a:cubicBezTo>
                  <a:cubicBezTo>
                    <a:pt x="278" y="146"/>
                    <a:pt x="278" y="146"/>
                    <a:pt x="278" y="146"/>
                  </a:cubicBezTo>
                  <a:cubicBezTo>
                    <a:pt x="278" y="147"/>
                    <a:pt x="278" y="147"/>
                    <a:pt x="278" y="147"/>
                  </a:cubicBezTo>
                  <a:cubicBezTo>
                    <a:pt x="278" y="146"/>
                    <a:pt x="278" y="146"/>
                    <a:pt x="278" y="146"/>
                  </a:cubicBezTo>
                  <a:cubicBezTo>
                    <a:pt x="278" y="146"/>
                    <a:pt x="278" y="146"/>
                    <a:pt x="278" y="146"/>
                  </a:cubicBezTo>
                  <a:cubicBezTo>
                    <a:pt x="279" y="145"/>
                    <a:pt x="279" y="145"/>
                    <a:pt x="279" y="145"/>
                  </a:cubicBezTo>
                  <a:cubicBezTo>
                    <a:pt x="277" y="145"/>
                    <a:pt x="277" y="145"/>
                    <a:pt x="277" y="145"/>
                  </a:cubicBezTo>
                  <a:cubicBezTo>
                    <a:pt x="277" y="146"/>
                    <a:pt x="278" y="146"/>
                    <a:pt x="278" y="146"/>
                  </a:cubicBezTo>
                  <a:cubicBezTo>
                    <a:pt x="279" y="145"/>
                    <a:pt x="279" y="145"/>
                    <a:pt x="279" y="145"/>
                  </a:cubicBezTo>
                  <a:cubicBezTo>
                    <a:pt x="277" y="145"/>
                    <a:pt x="277" y="145"/>
                    <a:pt x="277" y="145"/>
                  </a:cubicBezTo>
                  <a:cubicBezTo>
                    <a:pt x="279" y="145"/>
                    <a:pt x="279" y="145"/>
                    <a:pt x="279" y="145"/>
                  </a:cubicBezTo>
                  <a:cubicBezTo>
                    <a:pt x="278" y="144"/>
                    <a:pt x="278" y="144"/>
                    <a:pt x="278" y="144"/>
                  </a:cubicBezTo>
                  <a:cubicBezTo>
                    <a:pt x="277" y="145"/>
                    <a:pt x="277" y="145"/>
                    <a:pt x="277" y="145"/>
                  </a:cubicBezTo>
                  <a:cubicBezTo>
                    <a:pt x="279" y="145"/>
                    <a:pt x="279" y="145"/>
                    <a:pt x="279" y="145"/>
                  </a:cubicBezTo>
                  <a:cubicBezTo>
                    <a:pt x="278" y="144"/>
                    <a:pt x="278" y="144"/>
                    <a:pt x="278" y="144"/>
                  </a:cubicBezTo>
                  <a:cubicBezTo>
                    <a:pt x="279" y="145"/>
                    <a:pt x="279" y="145"/>
                    <a:pt x="279" y="145"/>
                  </a:cubicBezTo>
                  <a:cubicBezTo>
                    <a:pt x="280" y="144"/>
                    <a:pt x="280" y="144"/>
                    <a:pt x="280" y="144"/>
                  </a:cubicBezTo>
                  <a:cubicBezTo>
                    <a:pt x="143" y="68"/>
                    <a:pt x="143" y="68"/>
                    <a:pt x="143" y="68"/>
                  </a:cubicBezTo>
                  <a:cubicBezTo>
                    <a:pt x="142" y="67"/>
                    <a:pt x="141" y="68"/>
                    <a:pt x="140" y="68"/>
                  </a:cubicBezTo>
                  <a:cubicBezTo>
                    <a:pt x="140" y="69"/>
                    <a:pt x="140" y="69"/>
                    <a:pt x="140" y="70"/>
                  </a:cubicBezTo>
                  <a:cubicBezTo>
                    <a:pt x="140" y="71"/>
                    <a:pt x="140" y="71"/>
                    <a:pt x="141" y="72"/>
                  </a:cubicBezTo>
                  <a:cubicBezTo>
                    <a:pt x="141" y="73"/>
                    <a:pt x="142" y="73"/>
                    <a:pt x="144" y="74"/>
                  </a:cubicBezTo>
                  <a:cubicBezTo>
                    <a:pt x="149" y="78"/>
                    <a:pt x="159" y="85"/>
                    <a:pt x="172" y="93"/>
                  </a:cubicBezTo>
                  <a:cubicBezTo>
                    <a:pt x="191" y="104"/>
                    <a:pt x="215" y="118"/>
                    <a:pt x="235" y="130"/>
                  </a:cubicBezTo>
                  <a:cubicBezTo>
                    <a:pt x="245" y="136"/>
                    <a:pt x="253" y="141"/>
                    <a:pt x="260" y="145"/>
                  </a:cubicBezTo>
                  <a:cubicBezTo>
                    <a:pt x="263" y="147"/>
                    <a:pt x="265" y="148"/>
                    <a:pt x="267" y="149"/>
                  </a:cubicBezTo>
                  <a:cubicBezTo>
                    <a:pt x="268" y="150"/>
                    <a:pt x="268" y="150"/>
                    <a:pt x="269" y="151"/>
                  </a:cubicBezTo>
                  <a:cubicBezTo>
                    <a:pt x="269" y="151"/>
                    <a:pt x="269" y="151"/>
                    <a:pt x="269" y="151"/>
                  </a:cubicBezTo>
                  <a:cubicBezTo>
                    <a:pt x="270" y="150"/>
                    <a:pt x="270" y="150"/>
                    <a:pt x="270" y="150"/>
                  </a:cubicBezTo>
                  <a:cubicBezTo>
                    <a:pt x="269" y="151"/>
                    <a:pt x="269" y="151"/>
                    <a:pt x="269" y="151"/>
                  </a:cubicBezTo>
                  <a:cubicBezTo>
                    <a:pt x="269" y="151"/>
                    <a:pt x="269" y="151"/>
                    <a:pt x="269" y="151"/>
                  </a:cubicBezTo>
                  <a:cubicBezTo>
                    <a:pt x="270" y="150"/>
                    <a:pt x="270" y="150"/>
                    <a:pt x="270" y="150"/>
                  </a:cubicBezTo>
                  <a:cubicBezTo>
                    <a:pt x="269" y="151"/>
                    <a:pt x="269" y="151"/>
                    <a:pt x="269" y="151"/>
                  </a:cubicBezTo>
                  <a:cubicBezTo>
                    <a:pt x="270" y="150"/>
                    <a:pt x="270" y="150"/>
                    <a:pt x="270" y="150"/>
                  </a:cubicBezTo>
                  <a:cubicBezTo>
                    <a:pt x="269" y="150"/>
                    <a:pt x="269" y="150"/>
                    <a:pt x="269" y="150"/>
                  </a:cubicBezTo>
                  <a:cubicBezTo>
                    <a:pt x="269" y="151"/>
                    <a:pt x="269" y="151"/>
                    <a:pt x="269" y="151"/>
                  </a:cubicBezTo>
                  <a:cubicBezTo>
                    <a:pt x="270" y="150"/>
                    <a:pt x="270" y="150"/>
                    <a:pt x="270" y="150"/>
                  </a:cubicBezTo>
                  <a:cubicBezTo>
                    <a:pt x="269" y="150"/>
                    <a:pt x="269" y="150"/>
                    <a:pt x="269" y="150"/>
                  </a:cubicBezTo>
                  <a:cubicBezTo>
                    <a:pt x="270" y="150"/>
                    <a:pt x="270" y="150"/>
                    <a:pt x="270" y="150"/>
                  </a:cubicBezTo>
                  <a:cubicBezTo>
                    <a:pt x="269" y="149"/>
                    <a:pt x="269" y="149"/>
                    <a:pt x="269" y="149"/>
                  </a:cubicBezTo>
                  <a:cubicBezTo>
                    <a:pt x="269" y="150"/>
                    <a:pt x="269" y="150"/>
                    <a:pt x="269" y="150"/>
                  </a:cubicBezTo>
                  <a:cubicBezTo>
                    <a:pt x="270" y="150"/>
                    <a:pt x="270" y="150"/>
                    <a:pt x="270" y="150"/>
                  </a:cubicBezTo>
                  <a:cubicBezTo>
                    <a:pt x="269" y="149"/>
                    <a:pt x="269" y="149"/>
                    <a:pt x="269" y="149"/>
                  </a:cubicBezTo>
                  <a:cubicBezTo>
                    <a:pt x="271" y="150"/>
                    <a:pt x="271" y="150"/>
                    <a:pt x="271" y="150"/>
                  </a:cubicBezTo>
                  <a:cubicBezTo>
                    <a:pt x="272" y="148"/>
                    <a:pt x="272" y="148"/>
                    <a:pt x="272" y="148"/>
                  </a:cubicBezTo>
                  <a:cubicBezTo>
                    <a:pt x="145" y="76"/>
                    <a:pt x="145" y="76"/>
                    <a:pt x="145" y="76"/>
                  </a:cubicBezTo>
                  <a:cubicBezTo>
                    <a:pt x="144" y="76"/>
                    <a:pt x="143" y="76"/>
                    <a:pt x="142" y="77"/>
                  </a:cubicBezTo>
                  <a:cubicBezTo>
                    <a:pt x="142" y="78"/>
                    <a:pt x="142" y="79"/>
                    <a:pt x="143" y="80"/>
                  </a:cubicBezTo>
                  <a:cubicBezTo>
                    <a:pt x="143" y="80"/>
                    <a:pt x="145" y="81"/>
                    <a:pt x="148" y="83"/>
                  </a:cubicBezTo>
                  <a:cubicBezTo>
                    <a:pt x="159" y="90"/>
                    <a:pt x="188" y="107"/>
                    <a:pt x="213" y="123"/>
                  </a:cubicBezTo>
                  <a:cubicBezTo>
                    <a:pt x="225" y="131"/>
                    <a:pt x="237" y="138"/>
                    <a:pt x="246" y="144"/>
                  </a:cubicBezTo>
                  <a:cubicBezTo>
                    <a:pt x="251" y="146"/>
                    <a:pt x="254" y="149"/>
                    <a:pt x="257" y="150"/>
                  </a:cubicBezTo>
                  <a:cubicBezTo>
                    <a:pt x="258" y="151"/>
                    <a:pt x="259" y="152"/>
                    <a:pt x="259" y="152"/>
                  </a:cubicBezTo>
                  <a:cubicBezTo>
                    <a:pt x="260" y="153"/>
                    <a:pt x="260" y="153"/>
                    <a:pt x="260" y="153"/>
                  </a:cubicBezTo>
                  <a:cubicBezTo>
                    <a:pt x="260" y="153"/>
                    <a:pt x="260" y="153"/>
                    <a:pt x="260" y="153"/>
                  </a:cubicBezTo>
                  <a:cubicBezTo>
                    <a:pt x="261" y="152"/>
                    <a:pt x="261" y="152"/>
                    <a:pt x="261" y="152"/>
                  </a:cubicBezTo>
                  <a:cubicBezTo>
                    <a:pt x="260" y="153"/>
                    <a:pt x="260" y="153"/>
                    <a:pt x="260" y="153"/>
                  </a:cubicBezTo>
                  <a:cubicBezTo>
                    <a:pt x="260" y="153"/>
                    <a:pt x="260" y="153"/>
                    <a:pt x="260" y="153"/>
                  </a:cubicBezTo>
                  <a:cubicBezTo>
                    <a:pt x="261" y="152"/>
                    <a:pt x="261" y="152"/>
                    <a:pt x="261" y="152"/>
                  </a:cubicBezTo>
                  <a:cubicBezTo>
                    <a:pt x="260" y="153"/>
                    <a:pt x="260" y="153"/>
                    <a:pt x="260" y="153"/>
                  </a:cubicBezTo>
                  <a:cubicBezTo>
                    <a:pt x="261" y="152"/>
                    <a:pt x="261" y="152"/>
                    <a:pt x="261" y="152"/>
                  </a:cubicBezTo>
                  <a:cubicBezTo>
                    <a:pt x="260" y="153"/>
                    <a:pt x="260" y="153"/>
                    <a:pt x="260" y="153"/>
                  </a:cubicBezTo>
                  <a:cubicBezTo>
                    <a:pt x="260" y="153"/>
                    <a:pt x="260" y="153"/>
                    <a:pt x="260" y="153"/>
                  </a:cubicBezTo>
                  <a:cubicBezTo>
                    <a:pt x="261" y="152"/>
                    <a:pt x="261" y="152"/>
                    <a:pt x="261" y="152"/>
                  </a:cubicBezTo>
                  <a:cubicBezTo>
                    <a:pt x="260" y="153"/>
                    <a:pt x="260" y="153"/>
                    <a:pt x="260" y="153"/>
                  </a:cubicBezTo>
                  <a:cubicBezTo>
                    <a:pt x="262" y="152"/>
                    <a:pt x="262" y="152"/>
                    <a:pt x="262" y="152"/>
                  </a:cubicBezTo>
                  <a:cubicBezTo>
                    <a:pt x="260" y="152"/>
                    <a:pt x="260" y="152"/>
                    <a:pt x="260" y="152"/>
                  </a:cubicBezTo>
                  <a:cubicBezTo>
                    <a:pt x="260" y="152"/>
                    <a:pt x="260" y="152"/>
                    <a:pt x="260" y="153"/>
                  </a:cubicBezTo>
                  <a:cubicBezTo>
                    <a:pt x="262" y="152"/>
                    <a:pt x="262" y="152"/>
                    <a:pt x="262" y="152"/>
                  </a:cubicBezTo>
                  <a:cubicBezTo>
                    <a:pt x="260" y="152"/>
                    <a:pt x="260" y="152"/>
                    <a:pt x="260" y="152"/>
                  </a:cubicBezTo>
                  <a:cubicBezTo>
                    <a:pt x="262" y="152"/>
                    <a:pt x="262" y="152"/>
                    <a:pt x="262" y="152"/>
                  </a:cubicBezTo>
                  <a:cubicBezTo>
                    <a:pt x="260" y="151"/>
                    <a:pt x="260" y="151"/>
                    <a:pt x="260" y="151"/>
                  </a:cubicBezTo>
                  <a:cubicBezTo>
                    <a:pt x="260" y="152"/>
                    <a:pt x="260" y="152"/>
                    <a:pt x="260" y="152"/>
                  </a:cubicBezTo>
                  <a:cubicBezTo>
                    <a:pt x="262" y="152"/>
                    <a:pt x="262" y="152"/>
                    <a:pt x="262" y="152"/>
                  </a:cubicBezTo>
                  <a:cubicBezTo>
                    <a:pt x="260" y="151"/>
                    <a:pt x="260" y="151"/>
                    <a:pt x="260" y="151"/>
                  </a:cubicBezTo>
                  <a:cubicBezTo>
                    <a:pt x="262" y="152"/>
                    <a:pt x="262" y="152"/>
                    <a:pt x="262" y="152"/>
                  </a:cubicBezTo>
                  <a:cubicBezTo>
                    <a:pt x="262" y="150"/>
                    <a:pt x="262" y="150"/>
                    <a:pt x="262" y="150"/>
                  </a:cubicBezTo>
                  <a:cubicBezTo>
                    <a:pt x="262" y="152"/>
                    <a:pt x="262" y="152"/>
                    <a:pt x="262" y="152"/>
                  </a:cubicBezTo>
                  <a:cubicBezTo>
                    <a:pt x="262" y="150"/>
                    <a:pt x="262" y="150"/>
                    <a:pt x="262" y="150"/>
                  </a:cubicBezTo>
                  <a:cubicBezTo>
                    <a:pt x="262" y="150"/>
                    <a:pt x="262" y="150"/>
                    <a:pt x="262" y="150"/>
                  </a:cubicBezTo>
                  <a:cubicBezTo>
                    <a:pt x="262" y="152"/>
                    <a:pt x="262" y="152"/>
                    <a:pt x="262" y="152"/>
                  </a:cubicBezTo>
                  <a:cubicBezTo>
                    <a:pt x="262" y="150"/>
                    <a:pt x="262" y="150"/>
                    <a:pt x="262" y="150"/>
                  </a:cubicBezTo>
                  <a:cubicBezTo>
                    <a:pt x="262" y="152"/>
                    <a:pt x="262" y="152"/>
                    <a:pt x="262" y="152"/>
                  </a:cubicBezTo>
                  <a:cubicBezTo>
                    <a:pt x="263" y="150"/>
                    <a:pt x="263" y="150"/>
                    <a:pt x="263" y="150"/>
                  </a:cubicBezTo>
                  <a:cubicBezTo>
                    <a:pt x="262" y="150"/>
                    <a:pt x="262" y="150"/>
                    <a:pt x="262" y="150"/>
                  </a:cubicBezTo>
                  <a:cubicBezTo>
                    <a:pt x="262" y="152"/>
                    <a:pt x="262" y="152"/>
                    <a:pt x="262" y="152"/>
                  </a:cubicBezTo>
                  <a:cubicBezTo>
                    <a:pt x="263" y="150"/>
                    <a:pt x="263" y="150"/>
                    <a:pt x="263" y="150"/>
                  </a:cubicBezTo>
                  <a:cubicBezTo>
                    <a:pt x="262" y="151"/>
                    <a:pt x="262" y="151"/>
                    <a:pt x="262" y="151"/>
                  </a:cubicBezTo>
                  <a:cubicBezTo>
                    <a:pt x="263" y="150"/>
                    <a:pt x="263" y="150"/>
                    <a:pt x="263" y="150"/>
                  </a:cubicBezTo>
                  <a:cubicBezTo>
                    <a:pt x="263" y="150"/>
                    <a:pt x="263" y="150"/>
                    <a:pt x="263" y="150"/>
                  </a:cubicBezTo>
                  <a:cubicBezTo>
                    <a:pt x="262" y="151"/>
                    <a:pt x="262" y="151"/>
                    <a:pt x="262" y="151"/>
                  </a:cubicBezTo>
                  <a:cubicBezTo>
                    <a:pt x="263" y="150"/>
                    <a:pt x="263" y="150"/>
                    <a:pt x="263" y="150"/>
                  </a:cubicBezTo>
                  <a:cubicBezTo>
                    <a:pt x="263" y="150"/>
                    <a:pt x="262" y="149"/>
                    <a:pt x="261" y="149"/>
                  </a:cubicBezTo>
                  <a:cubicBezTo>
                    <a:pt x="254" y="145"/>
                    <a:pt x="227" y="130"/>
                    <a:pt x="200" y="115"/>
                  </a:cubicBezTo>
                  <a:cubicBezTo>
                    <a:pt x="187" y="107"/>
                    <a:pt x="174" y="100"/>
                    <a:pt x="165" y="95"/>
                  </a:cubicBezTo>
                  <a:cubicBezTo>
                    <a:pt x="160" y="92"/>
                    <a:pt x="156" y="90"/>
                    <a:pt x="153" y="89"/>
                  </a:cubicBezTo>
                  <a:cubicBezTo>
                    <a:pt x="151" y="88"/>
                    <a:pt x="150" y="87"/>
                    <a:pt x="149" y="87"/>
                  </a:cubicBezTo>
                  <a:cubicBezTo>
                    <a:pt x="148" y="87"/>
                    <a:pt x="148" y="86"/>
                    <a:pt x="148" y="86"/>
                  </a:cubicBezTo>
                  <a:cubicBezTo>
                    <a:pt x="147" y="86"/>
                    <a:pt x="147" y="86"/>
                    <a:pt x="147" y="86"/>
                  </a:cubicBezTo>
                  <a:cubicBezTo>
                    <a:pt x="147" y="86"/>
                    <a:pt x="147" y="86"/>
                    <a:pt x="146" y="86"/>
                  </a:cubicBezTo>
                  <a:cubicBezTo>
                    <a:pt x="146" y="86"/>
                    <a:pt x="146" y="86"/>
                    <a:pt x="146" y="86"/>
                  </a:cubicBezTo>
                  <a:cubicBezTo>
                    <a:pt x="145" y="86"/>
                    <a:pt x="145" y="86"/>
                    <a:pt x="145" y="87"/>
                  </a:cubicBezTo>
                  <a:cubicBezTo>
                    <a:pt x="144" y="88"/>
                    <a:pt x="144" y="89"/>
                    <a:pt x="145" y="90"/>
                  </a:cubicBezTo>
                  <a:cubicBezTo>
                    <a:pt x="253" y="157"/>
                    <a:pt x="253" y="157"/>
                    <a:pt x="253" y="157"/>
                  </a:cubicBezTo>
                  <a:cubicBezTo>
                    <a:pt x="254" y="155"/>
                    <a:pt x="254" y="155"/>
                    <a:pt x="254" y="155"/>
                  </a:cubicBezTo>
                  <a:cubicBezTo>
                    <a:pt x="253" y="154"/>
                    <a:pt x="253" y="154"/>
                    <a:pt x="253" y="154"/>
                  </a:cubicBezTo>
                  <a:cubicBezTo>
                    <a:pt x="254" y="155"/>
                    <a:pt x="254" y="155"/>
                    <a:pt x="254" y="155"/>
                  </a:cubicBezTo>
                  <a:cubicBezTo>
                    <a:pt x="253" y="154"/>
                    <a:pt x="253" y="154"/>
                    <a:pt x="253" y="154"/>
                  </a:cubicBezTo>
                  <a:cubicBezTo>
                    <a:pt x="253" y="154"/>
                    <a:pt x="253" y="154"/>
                    <a:pt x="253" y="154"/>
                  </a:cubicBezTo>
                  <a:cubicBezTo>
                    <a:pt x="254" y="155"/>
                    <a:pt x="254" y="155"/>
                    <a:pt x="254" y="155"/>
                  </a:cubicBezTo>
                  <a:cubicBezTo>
                    <a:pt x="253" y="154"/>
                    <a:pt x="253" y="154"/>
                    <a:pt x="253" y="154"/>
                  </a:cubicBezTo>
                  <a:cubicBezTo>
                    <a:pt x="254" y="155"/>
                    <a:pt x="254" y="155"/>
                    <a:pt x="254" y="155"/>
                  </a:cubicBezTo>
                  <a:cubicBezTo>
                    <a:pt x="254" y="154"/>
                    <a:pt x="254" y="154"/>
                    <a:pt x="254" y="154"/>
                  </a:cubicBezTo>
                  <a:cubicBezTo>
                    <a:pt x="253" y="154"/>
                    <a:pt x="253" y="154"/>
                    <a:pt x="253" y="154"/>
                  </a:cubicBezTo>
                  <a:cubicBezTo>
                    <a:pt x="254" y="155"/>
                    <a:pt x="254" y="155"/>
                    <a:pt x="254" y="155"/>
                  </a:cubicBezTo>
                  <a:cubicBezTo>
                    <a:pt x="254" y="154"/>
                    <a:pt x="254" y="154"/>
                    <a:pt x="254" y="154"/>
                  </a:cubicBezTo>
                  <a:cubicBezTo>
                    <a:pt x="254" y="154"/>
                    <a:pt x="254" y="154"/>
                    <a:pt x="254" y="154"/>
                  </a:cubicBezTo>
                  <a:cubicBezTo>
                    <a:pt x="254" y="154"/>
                    <a:pt x="254" y="154"/>
                    <a:pt x="254" y="154"/>
                  </a:cubicBezTo>
                  <a:cubicBezTo>
                    <a:pt x="254" y="154"/>
                    <a:pt x="254" y="154"/>
                    <a:pt x="254" y="154"/>
                  </a:cubicBezTo>
                  <a:cubicBezTo>
                    <a:pt x="254" y="154"/>
                    <a:pt x="254" y="154"/>
                    <a:pt x="254" y="154"/>
                  </a:cubicBezTo>
                  <a:cubicBezTo>
                    <a:pt x="254" y="154"/>
                    <a:pt x="254" y="154"/>
                    <a:pt x="254" y="154"/>
                  </a:cubicBezTo>
                  <a:cubicBezTo>
                    <a:pt x="254" y="154"/>
                    <a:pt x="253" y="153"/>
                    <a:pt x="252" y="153"/>
                  </a:cubicBezTo>
                  <a:cubicBezTo>
                    <a:pt x="248" y="151"/>
                    <a:pt x="239" y="146"/>
                    <a:pt x="228" y="141"/>
                  </a:cubicBezTo>
                  <a:cubicBezTo>
                    <a:pt x="212" y="132"/>
                    <a:pt x="192" y="120"/>
                    <a:pt x="176" y="110"/>
                  </a:cubicBezTo>
                  <a:cubicBezTo>
                    <a:pt x="168" y="106"/>
                    <a:pt x="161" y="101"/>
                    <a:pt x="156" y="98"/>
                  </a:cubicBezTo>
                  <a:cubicBezTo>
                    <a:pt x="151" y="95"/>
                    <a:pt x="148" y="93"/>
                    <a:pt x="148" y="93"/>
                  </a:cubicBezTo>
                  <a:cubicBezTo>
                    <a:pt x="147" y="93"/>
                    <a:pt x="146" y="93"/>
                    <a:pt x="145" y="94"/>
                  </a:cubicBezTo>
                  <a:cubicBezTo>
                    <a:pt x="145" y="95"/>
                    <a:pt x="145" y="96"/>
                    <a:pt x="146" y="97"/>
                  </a:cubicBezTo>
                  <a:cubicBezTo>
                    <a:pt x="189" y="124"/>
                    <a:pt x="189" y="124"/>
                    <a:pt x="189" y="124"/>
                  </a:cubicBezTo>
                  <a:cubicBezTo>
                    <a:pt x="153" y="104"/>
                    <a:pt x="153" y="104"/>
                    <a:pt x="153" y="104"/>
                  </a:cubicBezTo>
                  <a:cubicBezTo>
                    <a:pt x="152" y="104"/>
                    <a:pt x="151" y="104"/>
                    <a:pt x="150" y="105"/>
                  </a:cubicBezTo>
                  <a:cubicBezTo>
                    <a:pt x="150" y="106"/>
                    <a:pt x="150" y="107"/>
                    <a:pt x="151" y="108"/>
                  </a:cubicBezTo>
                  <a:cubicBezTo>
                    <a:pt x="151" y="108"/>
                    <a:pt x="157" y="111"/>
                    <a:pt x="165" y="116"/>
                  </a:cubicBezTo>
                  <a:cubicBezTo>
                    <a:pt x="177" y="124"/>
                    <a:pt x="196" y="135"/>
                    <a:pt x="212" y="145"/>
                  </a:cubicBezTo>
                  <a:cubicBezTo>
                    <a:pt x="219" y="149"/>
                    <a:pt x="226" y="154"/>
                    <a:pt x="231" y="157"/>
                  </a:cubicBezTo>
                  <a:cubicBezTo>
                    <a:pt x="234" y="159"/>
                    <a:pt x="236" y="160"/>
                    <a:pt x="237" y="161"/>
                  </a:cubicBezTo>
                  <a:cubicBezTo>
                    <a:pt x="238" y="162"/>
                    <a:pt x="239" y="162"/>
                    <a:pt x="239" y="162"/>
                  </a:cubicBezTo>
                  <a:cubicBezTo>
                    <a:pt x="239" y="162"/>
                    <a:pt x="239" y="162"/>
                    <a:pt x="239" y="162"/>
                  </a:cubicBezTo>
                  <a:cubicBezTo>
                    <a:pt x="240" y="162"/>
                    <a:pt x="240" y="162"/>
                    <a:pt x="240" y="162"/>
                  </a:cubicBezTo>
                  <a:cubicBezTo>
                    <a:pt x="239" y="162"/>
                    <a:pt x="239" y="162"/>
                    <a:pt x="239" y="162"/>
                  </a:cubicBezTo>
                  <a:cubicBezTo>
                    <a:pt x="239" y="162"/>
                    <a:pt x="239" y="162"/>
                    <a:pt x="239" y="162"/>
                  </a:cubicBezTo>
                  <a:cubicBezTo>
                    <a:pt x="240" y="162"/>
                    <a:pt x="240" y="162"/>
                    <a:pt x="240" y="162"/>
                  </a:cubicBezTo>
                  <a:cubicBezTo>
                    <a:pt x="239" y="162"/>
                    <a:pt x="239" y="162"/>
                    <a:pt x="239" y="162"/>
                  </a:cubicBezTo>
                  <a:cubicBezTo>
                    <a:pt x="241" y="161"/>
                    <a:pt x="241" y="161"/>
                    <a:pt x="241" y="161"/>
                  </a:cubicBezTo>
                  <a:cubicBezTo>
                    <a:pt x="239" y="161"/>
                    <a:pt x="239" y="161"/>
                    <a:pt x="239" y="161"/>
                  </a:cubicBezTo>
                  <a:cubicBezTo>
                    <a:pt x="239" y="162"/>
                    <a:pt x="239" y="162"/>
                    <a:pt x="239" y="162"/>
                  </a:cubicBezTo>
                  <a:cubicBezTo>
                    <a:pt x="241" y="161"/>
                    <a:pt x="241" y="161"/>
                    <a:pt x="241" y="161"/>
                  </a:cubicBezTo>
                  <a:cubicBezTo>
                    <a:pt x="239" y="161"/>
                    <a:pt x="239" y="161"/>
                    <a:pt x="239" y="161"/>
                  </a:cubicBezTo>
                  <a:cubicBezTo>
                    <a:pt x="241" y="161"/>
                    <a:pt x="241" y="161"/>
                    <a:pt x="241" y="161"/>
                  </a:cubicBezTo>
                  <a:cubicBezTo>
                    <a:pt x="239" y="160"/>
                    <a:pt x="239" y="160"/>
                    <a:pt x="239" y="160"/>
                  </a:cubicBezTo>
                  <a:cubicBezTo>
                    <a:pt x="239" y="161"/>
                    <a:pt x="239" y="161"/>
                    <a:pt x="239" y="161"/>
                  </a:cubicBezTo>
                  <a:cubicBezTo>
                    <a:pt x="241" y="161"/>
                    <a:pt x="241" y="161"/>
                    <a:pt x="241" y="161"/>
                  </a:cubicBezTo>
                  <a:cubicBezTo>
                    <a:pt x="239" y="160"/>
                    <a:pt x="239" y="160"/>
                    <a:pt x="239" y="160"/>
                  </a:cubicBezTo>
                  <a:cubicBezTo>
                    <a:pt x="241" y="161"/>
                    <a:pt x="241" y="161"/>
                    <a:pt x="241" y="161"/>
                  </a:cubicBezTo>
                  <a:cubicBezTo>
                    <a:pt x="239" y="160"/>
                    <a:pt x="239" y="160"/>
                    <a:pt x="239" y="160"/>
                  </a:cubicBezTo>
                  <a:cubicBezTo>
                    <a:pt x="241" y="161"/>
                    <a:pt x="241" y="161"/>
                    <a:pt x="241" y="161"/>
                  </a:cubicBezTo>
                  <a:cubicBezTo>
                    <a:pt x="240" y="160"/>
                    <a:pt x="240" y="160"/>
                    <a:pt x="240" y="160"/>
                  </a:cubicBezTo>
                  <a:cubicBezTo>
                    <a:pt x="240" y="160"/>
                    <a:pt x="239" y="160"/>
                    <a:pt x="239" y="160"/>
                  </a:cubicBezTo>
                  <a:cubicBezTo>
                    <a:pt x="241" y="161"/>
                    <a:pt x="241" y="161"/>
                    <a:pt x="241" y="161"/>
                  </a:cubicBezTo>
                  <a:cubicBezTo>
                    <a:pt x="240" y="160"/>
                    <a:pt x="240" y="160"/>
                    <a:pt x="240" y="160"/>
                  </a:cubicBezTo>
                  <a:cubicBezTo>
                    <a:pt x="241" y="161"/>
                    <a:pt x="241" y="161"/>
                    <a:pt x="241" y="161"/>
                  </a:cubicBezTo>
                  <a:cubicBezTo>
                    <a:pt x="241" y="159"/>
                    <a:pt x="241" y="159"/>
                    <a:pt x="241" y="159"/>
                  </a:cubicBezTo>
                  <a:cubicBezTo>
                    <a:pt x="240" y="160"/>
                    <a:pt x="240" y="160"/>
                    <a:pt x="240" y="160"/>
                  </a:cubicBezTo>
                  <a:cubicBezTo>
                    <a:pt x="241" y="161"/>
                    <a:pt x="241" y="161"/>
                    <a:pt x="241" y="161"/>
                  </a:cubicBezTo>
                  <a:cubicBezTo>
                    <a:pt x="241" y="159"/>
                    <a:pt x="241" y="159"/>
                    <a:pt x="241" y="159"/>
                  </a:cubicBezTo>
                  <a:cubicBezTo>
                    <a:pt x="241" y="160"/>
                    <a:pt x="241" y="160"/>
                    <a:pt x="241" y="160"/>
                  </a:cubicBezTo>
                  <a:cubicBezTo>
                    <a:pt x="241" y="159"/>
                    <a:pt x="241" y="159"/>
                    <a:pt x="241" y="159"/>
                  </a:cubicBezTo>
                  <a:cubicBezTo>
                    <a:pt x="241" y="159"/>
                    <a:pt x="241" y="159"/>
                    <a:pt x="241" y="159"/>
                  </a:cubicBezTo>
                  <a:cubicBezTo>
                    <a:pt x="241" y="160"/>
                    <a:pt x="241" y="160"/>
                    <a:pt x="241" y="160"/>
                  </a:cubicBezTo>
                  <a:cubicBezTo>
                    <a:pt x="241" y="159"/>
                    <a:pt x="241" y="159"/>
                    <a:pt x="241" y="159"/>
                  </a:cubicBezTo>
                  <a:cubicBezTo>
                    <a:pt x="241" y="159"/>
                    <a:pt x="240" y="159"/>
                    <a:pt x="239" y="159"/>
                  </a:cubicBezTo>
                  <a:cubicBezTo>
                    <a:pt x="236" y="157"/>
                    <a:pt x="228" y="153"/>
                    <a:pt x="219" y="148"/>
                  </a:cubicBezTo>
                  <a:cubicBezTo>
                    <a:pt x="205" y="141"/>
                    <a:pt x="187" y="131"/>
                    <a:pt x="172" y="123"/>
                  </a:cubicBezTo>
                  <a:cubicBezTo>
                    <a:pt x="164" y="119"/>
                    <a:pt x="158" y="115"/>
                    <a:pt x="153" y="113"/>
                  </a:cubicBezTo>
                  <a:cubicBezTo>
                    <a:pt x="150" y="111"/>
                    <a:pt x="148" y="110"/>
                    <a:pt x="146" y="110"/>
                  </a:cubicBezTo>
                  <a:cubicBezTo>
                    <a:pt x="146" y="109"/>
                    <a:pt x="145" y="109"/>
                    <a:pt x="144" y="109"/>
                  </a:cubicBezTo>
                  <a:cubicBezTo>
                    <a:pt x="144" y="109"/>
                    <a:pt x="143" y="108"/>
                    <a:pt x="143" y="108"/>
                  </a:cubicBezTo>
                  <a:cubicBezTo>
                    <a:pt x="142" y="108"/>
                    <a:pt x="142" y="108"/>
                    <a:pt x="142" y="108"/>
                  </a:cubicBezTo>
                  <a:cubicBezTo>
                    <a:pt x="142" y="109"/>
                    <a:pt x="141" y="109"/>
                    <a:pt x="141" y="109"/>
                  </a:cubicBezTo>
                  <a:cubicBezTo>
                    <a:pt x="140" y="110"/>
                    <a:pt x="140" y="110"/>
                    <a:pt x="140" y="111"/>
                  </a:cubicBezTo>
                  <a:cubicBezTo>
                    <a:pt x="141" y="111"/>
                    <a:pt x="141" y="112"/>
                    <a:pt x="141" y="112"/>
                  </a:cubicBezTo>
                  <a:cubicBezTo>
                    <a:pt x="141" y="112"/>
                    <a:pt x="147" y="116"/>
                    <a:pt x="155" y="121"/>
                  </a:cubicBezTo>
                  <a:cubicBezTo>
                    <a:pt x="168" y="128"/>
                    <a:pt x="187" y="140"/>
                    <a:pt x="203" y="150"/>
                  </a:cubicBezTo>
                  <a:cubicBezTo>
                    <a:pt x="211" y="155"/>
                    <a:pt x="218" y="159"/>
                    <a:pt x="223" y="162"/>
                  </a:cubicBezTo>
                  <a:cubicBezTo>
                    <a:pt x="226" y="164"/>
                    <a:pt x="228" y="165"/>
                    <a:pt x="229" y="166"/>
                  </a:cubicBezTo>
                  <a:cubicBezTo>
                    <a:pt x="230" y="167"/>
                    <a:pt x="230" y="167"/>
                    <a:pt x="230" y="167"/>
                  </a:cubicBezTo>
                  <a:cubicBezTo>
                    <a:pt x="231" y="168"/>
                    <a:pt x="231" y="168"/>
                    <a:pt x="231" y="168"/>
                  </a:cubicBezTo>
                  <a:cubicBezTo>
                    <a:pt x="231" y="167"/>
                    <a:pt x="231" y="167"/>
                    <a:pt x="231" y="167"/>
                  </a:cubicBezTo>
                  <a:cubicBezTo>
                    <a:pt x="231" y="168"/>
                    <a:pt x="231" y="168"/>
                    <a:pt x="231" y="168"/>
                  </a:cubicBezTo>
                  <a:cubicBezTo>
                    <a:pt x="231" y="168"/>
                    <a:pt x="231" y="168"/>
                    <a:pt x="231" y="168"/>
                  </a:cubicBezTo>
                  <a:cubicBezTo>
                    <a:pt x="231" y="167"/>
                    <a:pt x="231" y="167"/>
                    <a:pt x="231" y="167"/>
                  </a:cubicBezTo>
                  <a:cubicBezTo>
                    <a:pt x="231" y="168"/>
                    <a:pt x="231" y="168"/>
                    <a:pt x="231" y="168"/>
                  </a:cubicBezTo>
                  <a:cubicBezTo>
                    <a:pt x="232" y="167"/>
                    <a:pt x="232" y="167"/>
                    <a:pt x="232" y="167"/>
                  </a:cubicBezTo>
                  <a:cubicBezTo>
                    <a:pt x="230" y="167"/>
                    <a:pt x="230" y="167"/>
                    <a:pt x="230" y="167"/>
                  </a:cubicBezTo>
                  <a:cubicBezTo>
                    <a:pt x="230" y="167"/>
                    <a:pt x="231" y="167"/>
                    <a:pt x="231" y="168"/>
                  </a:cubicBezTo>
                  <a:cubicBezTo>
                    <a:pt x="232" y="167"/>
                    <a:pt x="232" y="167"/>
                    <a:pt x="232" y="167"/>
                  </a:cubicBezTo>
                  <a:cubicBezTo>
                    <a:pt x="230" y="167"/>
                    <a:pt x="230" y="167"/>
                    <a:pt x="230" y="167"/>
                  </a:cubicBezTo>
                  <a:cubicBezTo>
                    <a:pt x="232" y="167"/>
                    <a:pt x="232" y="167"/>
                    <a:pt x="232" y="167"/>
                  </a:cubicBezTo>
                  <a:cubicBezTo>
                    <a:pt x="231" y="166"/>
                    <a:pt x="231" y="166"/>
                    <a:pt x="231" y="166"/>
                  </a:cubicBezTo>
                  <a:cubicBezTo>
                    <a:pt x="230" y="167"/>
                    <a:pt x="230" y="167"/>
                    <a:pt x="230" y="167"/>
                  </a:cubicBezTo>
                  <a:cubicBezTo>
                    <a:pt x="232" y="167"/>
                    <a:pt x="232" y="167"/>
                    <a:pt x="232" y="167"/>
                  </a:cubicBezTo>
                  <a:cubicBezTo>
                    <a:pt x="231" y="166"/>
                    <a:pt x="231" y="166"/>
                    <a:pt x="231" y="166"/>
                  </a:cubicBezTo>
                  <a:cubicBezTo>
                    <a:pt x="232" y="167"/>
                    <a:pt x="232" y="167"/>
                    <a:pt x="232" y="167"/>
                  </a:cubicBezTo>
                  <a:cubicBezTo>
                    <a:pt x="233" y="165"/>
                    <a:pt x="233" y="165"/>
                    <a:pt x="233" y="165"/>
                  </a:cubicBezTo>
                  <a:cubicBezTo>
                    <a:pt x="233" y="165"/>
                    <a:pt x="211" y="153"/>
                    <a:pt x="188" y="140"/>
                  </a:cubicBezTo>
                  <a:cubicBezTo>
                    <a:pt x="176" y="134"/>
                    <a:pt x="165" y="128"/>
                    <a:pt x="156" y="124"/>
                  </a:cubicBezTo>
                  <a:cubicBezTo>
                    <a:pt x="151" y="121"/>
                    <a:pt x="147" y="120"/>
                    <a:pt x="144" y="118"/>
                  </a:cubicBezTo>
                  <a:cubicBezTo>
                    <a:pt x="143" y="118"/>
                    <a:pt x="142" y="117"/>
                    <a:pt x="141" y="117"/>
                  </a:cubicBezTo>
                  <a:cubicBezTo>
                    <a:pt x="140" y="116"/>
                    <a:pt x="140" y="116"/>
                    <a:pt x="140" y="116"/>
                  </a:cubicBezTo>
                  <a:cubicBezTo>
                    <a:pt x="139" y="116"/>
                    <a:pt x="139" y="116"/>
                    <a:pt x="138" y="116"/>
                  </a:cubicBezTo>
                  <a:cubicBezTo>
                    <a:pt x="138" y="116"/>
                    <a:pt x="138" y="116"/>
                    <a:pt x="138" y="116"/>
                  </a:cubicBezTo>
                  <a:cubicBezTo>
                    <a:pt x="137" y="116"/>
                    <a:pt x="137" y="116"/>
                    <a:pt x="136" y="117"/>
                  </a:cubicBezTo>
                  <a:cubicBezTo>
                    <a:pt x="138" y="118"/>
                    <a:pt x="138" y="118"/>
                    <a:pt x="138" y="118"/>
                  </a:cubicBezTo>
                  <a:cubicBezTo>
                    <a:pt x="136" y="117"/>
                    <a:pt x="136" y="117"/>
                    <a:pt x="136" y="117"/>
                  </a:cubicBezTo>
                  <a:cubicBezTo>
                    <a:pt x="136" y="117"/>
                    <a:pt x="136" y="118"/>
                    <a:pt x="136" y="118"/>
                  </a:cubicBezTo>
                  <a:cubicBezTo>
                    <a:pt x="136" y="119"/>
                    <a:pt x="136" y="119"/>
                    <a:pt x="136" y="119"/>
                  </a:cubicBezTo>
                  <a:cubicBezTo>
                    <a:pt x="137" y="120"/>
                    <a:pt x="137" y="120"/>
                    <a:pt x="137" y="120"/>
                  </a:cubicBezTo>
                  <a:cubicBezTo>
                    <a:pt x="138" y="121"/>
                    <a:pt x="140" y="123"/>
                    <a:pt x="143" y="125"/>
                  </a:cubicBezTo>
                  <a:cubicBezTo>
                    <a:pt x="153" y="132"/>
                    <a:pt x="173" y="144"/>
                    <a:pt x="190" y="154"/>
                  </a:cubicBezTo>
                  <a:cubicBezTo>
                    <a:pt x="208" y="164"/>
                    <a:pt x="222" y="173"/>
                    <a:pt x="222" y="173"/>
                  </a:cubicBezTo>
                  <a:cubicBezTo>
                    <a:pt x="223" y="174"/>
                    <a:pt x="225" y="173"/>
                    <a:pt x="225" y="172"/>
                  </a:cubicBezTo>
                  <a:cubicBezTo>
                    <a:pt x="226" y="171"/>
                    <a:pt x="225" y="170"/>
                    <a:pt x="224" y="170"/>
                  </a:cubicBezTo>
                  <a:cubicBezTo>
                    <a:pt x="224" y="170"/>
                    <a:pt x="203" y="157"/>
                    <a:pt x="181" y="144"/>
                  </a:cubicBezTo>
                  <a:cubicBezTo>
                    <a:pt x="170" y="138"/>
                    <a:pt x="159" y="131"/>
                    <a:pt x="150" y="127"/>
                  </a:cubicBezTo>
                  <a:cubicBezTo>
                    <a:pt x="145" y="124"/>
                    <a:pt x="142" y="122"/>
                    <a:pt x="139" y="121"/>
                  </a:cubicBezTo>
                  <a:cubicBezTo>
                    <a:pt x="137" y="120"/>
                    <a:pt x="136" y="119"/>
                    <a:pt x="135" y="119"/>
                  </a:cubicBezTo>
                  <a:cubicBezTo>
                    <a:pt x="134" y="119"/>
                    <a:pt x="134" y="119"/>
                    <a:pt x="133" y="119"/>
                  </a:cubicBezTo>
                  <a:cubicBezTo>
                    <a:pt x="133" y="118"/>
                    <a:pt x="132" y="118"/>
                    <a:pt x="132" y="118"/>
                  </a:cubicBezTo>
                  <a:cubicBezTo>
                    <a:pt x="132" y="118"/>
                    <a:pt x="131" y="118"/>
                    <a:pt x="131" y="118"/>
                  </a:cubicBezTo>
                  <a:cubicBezTo>
                    <a:pt x="131" y="119"/>
                    <a:pt x="130" y="119"/>
                    <a:pt x="130" y="119"/>
                  </a:cubicBezTo>
                  <a:cubicBezTo>
                    <a:pt x="132" y="120"/>
                    <a:pt x="132" y="120"/>
                    <a:pt x="132" y="120"/>
                  </a:cubicBezTo>
                  <a:cubicBezTo>
                    <a:pt x="130" y="119"/>
                    <a:pt x="130" y="119"/>
                    <a:pt x="130" y="119"/>
                  </a:cubicBezTo>
                  <a:cubicBezTo>
                    <a:pt x="130" y="120"/>
                    <a:pt x="130" y="120"/>
                    <a:pt x="130" y="121"/>
                  </a:cubicBezTo>
                  <a:cubicBezTo>
                    <a:pt x="130" y="121"/>
                    <a:pt x="130" y="121"/>
                    <a:pt x="130" y="122"/>
                  </a:cubicBezTo>
                  <a:cubicBezTo>
                    <a:pt x="130" y="122"/>
                    <a:pt x="130" y="122"/>
                    <a:pt x="131" y="123"/>
                  </a:cubicBezTo>
                  <a:cubicBezTo>
                    <a:pt x="132" y="124"/>
                    <a:pt x="134" y="125"/>
                    <a:pt x="137" y="127"/>
                  </a:cubicBezTo>
                  <a:cubicBezTo>
                    <a:pt x="147" y="135"/>
                    <a:pt x="167" y="147"/>
                    <a:pt x="185" y="157"/>
                  </a:cubicBezTo>
                  <a:cubicBezTo>
                    <a:pt x="203" y="168"/>
                    <a:pt x="218" y="177"/>
                    <a:pt x="218" y="177"/>
                  </a:cubicBezTo>
                  <a:cubicBezTo>
                    <a:pt x="219" y="175"/>
                    <a:pt x="219" y="175"/>
                    <a:pt x="219" y="175"/>
                  </a:cubicBezTo>
                  <a:cubicBezTo>
                    <a:pt x="218" y="174"/>
                    <a:pt x="218" y="174"/>
                    <a:pt x="218" y="174"/>
                  </a:cubicBezTo>
                  <a:cubicBezTo>
                    <a:pt x="219" y="175"/>
                    <a:pt x="219" y="175"/>
                    <a:pt x="219" y="175"/>
                  </a:cubicBezTo>
                  <a:cubicBezTo>
                    <a:pt x="219" y="173"/>
                    <a:pt x="219" y="173"/>
                    <a:pt x="219" y="173"/>
                  </a:cubicBezTo>
                  <a:cubicBezTo>
                    <a:pt x="218" y="173"/>
                    <a:pt x="218" y="174"/>
                    <a:pt x="218" y="174"/>
                  </a:cubicBezTo>
                  <a:cubicBezTo>
                    <a:pt x="219" y="175"/>
                    <a:pt x="219" y="175"/>
                    <a:pt x="219" y="175"/>
                  </a:cubicBezTo>
                  <a:cubicBezTo>
                    <a:pt x="219" y="173"/>
                    <a:pt x="219" y="173"/>
                    <a:pt x="219" y="173"/>
                  </a:cubicBezTo>
                  <a:cubicBezTo>
                    <a:pt x="219" y="175"/>
                    <a:pt x="219" y="175"/>
                    <a:pt x="219" y="175"/>
                  </a:cubicBezTo>
                  <a:cubicBezTo>
                    <a:pt x="219" y="173"/>
                    <a:pt x="219" y="173"/>
                    <a:pt x="219" y="173"/>
                  </a:cubicBezTo>
                  <a:cubicBezTo>
                    <a:pt x="219" y="173"/>
                    <a:pt x="219" y="173"/>
                    <a:pt x="219" y="173"/>
                  </a:cubicBezTo>
                  <a:cubicBezTo>
                    <a:pt x="219" y="175"/>
                    <a:pt x="219" y="175"/>
                    <a:pt x="219" y="175"/>
                  </a:cubicBezTo>
                  <a:cubicBezTo>
                    <a:pt x="219" y="173"/>
                    <a:pt x="219" y="173"/>
                    <a:pt x="219" y="173"/>
                  </a:cubicBezTo>
                  <a:cubicBezTo>
                    <a:pt x="219" y="174"/>
                    <a:pt x="219" y="174"/>
                    <a:pt x="219" y="174"/>
                  </a:cubicBezTo>
                  <a:cubicBezTo>
                    <a:pt x="219" y="173"/>
                    <a:pt x="219" y="173"/>
                    <a:pt x="219" y="173"/>
                  </a:cubicBezTo>
                  <a:cubicBezTo>
                    <a:pt x="219" y="173"/>
                    <a:pt x="219" y="173"/>
                    <a:pt x="219" y="173"/>
                  </a:cubicBezTo>
                  <a:cubicBezTo>
                    <a:pt x="219" y="174"/>
                    <a:pt x="219" y="174"/>
                    <a:pt x="219" y="174"/>
                  </a:cubicBezTo>
                  <a:cubicBezTo>
                    <a:pt x="219" y="173"/>
                    <a:pt x="219" y="173"/>
                    <a:pt x="219" y="173"/>
                  </a:cubicBezTo>
                  <a:cubicBezTo>
                    <a:pt x="219" y="173"/>
                    <a:pt x="219" y="173"/>
                    <a:pt x="219" y="173"/>
                  </a:cubicBezTo>
                  <a:cubicBezTo>
                    <a:pt x="219" y="173"/>
                    <a:pt x="219" y="173"/>
                    <a:pt x="219" y="173"/>
                  </a:cubicBezTo>
                  <a:cubicBezTo>
                    <a:pt x="219" y="173"/>
                    <a:pt x="219" y="173"/>
                    <a:pt x="219" y="173"/>
                  </a:cubicBezTo>
                  <a:cubicBezTo>
                    <a:pt x="219" y="173"/>
                    <a:pt x="219" y="173"/>
                    <a:pt x="219" y="173"/>
                  </a:cubicBezTo>
                  <a:cubicBezTo>
                    <a:pt x="219" y="173"/>
                    <a:pt x="219" y="173"/>
                    <a:pt x="219" y="173"/>
                  </a:cubicBezTo>
                  <a:cubicBezTo>
                    <a:pt x="219" y="173"/>
                    <a:pt x="218" y="173"/>
                    <a:pt x="217" y="173"/>
                  </a:cubicBezTo>
                  <a:cubicBezTo>
                    <a:pt x="214" y="171"/>
                    <a:pt x="206" y="168"/>
                    <a:pt x="197" y="163"/>
                  </a:cubicBezTo>
                  <a:cubicBezTo>
                    <a:pt x="184" y="156"/>
                    <a:pt x="167" y="147"/>
                    <a:pt x="153" y="140"/>
                  </a:cubicBezTo>
                  <a:cubicBezTo>
                    <a:pt x="146" y="136"/>
                    <a:pt x="140" y="133"/>
                    <a:pt x="135" y="130"/>
                  </a:cubicBezTo>
                  <a:cubicBezTo>
                    <a:pt x="131" y="128"/>
                    <a:pt x="129" y="127"/>
                    <a:pt x="129" y="127"/>
                  </a:cubicBezTo>
                  <a:cubicBezTo>
                    <a:pt x="128" y="126"/>
                    <a:pt x="126" y="126"/>
                    <a:pt x="126" y="127"/>
                  </a:cubicBezTo>
                  <a:cubicBezTo>
                    <a:pt x="125" y="128"/>
                    <a:pt x="126" y="129"/>
                    <a:pt x="127" y="130"/>
                  </a:cubicBezTo>
                  <a:cubicBezTo>
                    <a:pt x="127" y="130"/>
                    <a:pt x="132" y="133"/>
                    <a:pt x="140" y="138"/>
                  </a:cubicBezTo>
                  <a:cubicBezTo>
                    <a:pt x="152" y="145"/>
                    <a:pt x="169" y="156"/>
                    <a:pt x="184" y="165"/>
                  </a:cubicBezTo>
                  <a:cubicBezTo>
                    <a:pt x="192" y="170"/>
                    <a:pt x="198" y="174"/>
                    <a:pt x="203" y="177"/>
                  </a:cubicBezTo>
                  <a:cubicBezTo>
                    <a:pt x="206" y="179"/>
                    <a:pt x="207" y="180"/>
                    <a:pt x="209" y="181"/>
                  </a:cubicBezTo>
                  <a:cubicBezTo>
                    <a:pt x="209" y="181"/>
                    <a:pt x="210" y="182"/>
                    <a:pt x="210" y="182"/>
                  </a:cubicBezTo>
                  <a:cubicBezTo>
                    <a:pt x="210" y="182"/>
                    <a:pt x="210" y="182"/>
                    <a:pt x="210" y="182"/>
                  </a:cubicBezTo>
                  <a:cubicBezTo>
                    <a:pt x="210" y="182"/>
                    <a:pt x="210" y="182"/>
                    <a:pt x="210" y="182"/>
                  </a:cubicBezTo>
                  <a:cubicBezTo>
                    <a:pt x="212" y="181"/>
                    <a:pt x="212" y="181"/>
                    <a:pt x="212" y="181"/>
                  </a:cubicBezTo>
                  <a:cubicBezTo>
                    <a:pt x="210" y="181"/>
                    <a:pt x="210" y="181"/>
                    <a:pt x="210" y="181"/>
                  </a:cubicBezTo>
                  <a:cubicBezTo>
                    <a:pt x="210" y="182"/>
                    <a:pt x="210" y="182"/>
                    <a:pt x="210" y="182"/>
                  </a:cubicBezTo>
                  <a:cubicBezTo>
                    <a:pt x="212" y="181"/>
                    <a:pt x="212" y="181"/>
                    <a:pt x="212" y="181"/>
                  </a:cubicBezTo>
                  <a:cubicBezTo>
                    <a:pt x="210" y="181"/>
                    <a:pt x="210" y="181"/>
                    <a:pt x="210" y="181"/>
                  </a:cubicBezTo>
                  <a:cubicBezTo>
                    <a:pt x="212" y="181"/>
                    <a:pt x="212" y="181"/>
                    <a:pt x="212" y="181"/>
                  </a:cubicBezTo>
                  <a:cubicBezTo>
                    <a:pt x="210" y="180"/>
                    <a:pt x="210" y="180"/>
                    <a:pt x="210" y="180"/>
                  </a:cubicBezTo>
                  <a:cubicBezTo>
                    <a:pt x="210" y="181"/>
                    <a:pt x="210" y="181"/>
                    <a:pt x="210" y="181"/>
                  </a:cubicBezTo>
                  <a:cubicBezTo>
                    <a:pt x="212" y="181"/>
                    <a:pt x="212" y="181"/>
                    <a:pt x="212" y="181"/>
                  </a:cubicBezTo>
                  <a:cubicBezTo>
                    <a:pt x="210" y="180"/>
                    <a:pt x="210" y="180"/>
                    <a:pt x="210" y="180"/>
                  </a:cubicBezTo>
                  <a:cubicBezTo>
                    <a:pt x="212" y="181"/>
                    <a:pt x="212" y="181"/>
                    <a:pt x="212" y="181"/>
                  </a:cubicBezTo>
                  <a:cubicBezTo>
                    <a:pt x="212" y="179"/>
                    <a:pt x="212" y="179"/>
                    <a:pt x="212" y="179"/>
                  </a:cubicBezTo>
                  <a:cubicBezTo>
                    <a:pt x="212" y="181"/>
                    <a:pt x="212" y="181"/>
                    <a:pt x="212" y="181"/>
                  </a:cubicBezTo>
                  <a:cubicBezTo>
                    <a:pt x="213" y="179"/>
                    <a:pt x="213" y="179"/>
                    <a:pt x="213" y="179"/>
                  </a:cubicBezTo>
                  <a:cubicBezTo>
                    <a:pt x="212" y="179"/>
                    <a:pt x="212" y="179"/>
                    <a:pt x="212" y="179"/>
                  </a:cubicBezTo>
                  <a:cubicBezTo>
                    <a:pt x="212" y="181"/>
                    <a:pt x="212" y="181"/>
                    <a:pt x="212" y="181"/>
                  </a:cubicBezTo>
                  <a:cubicBezTo>
                    <a:pt x="213" y="179"/>
                    <a:pt x="213" y="179"/>
                    <a:pt x="213" y="179"/>
                  </a:cubicBezTo>
                  <a:cubicBezTo>
                    <a:pt x="212" y="181"/>
                    <a:pt x="212" y="181"/>
                    <a:pt x="212" y="181"/>
                  </a:cubicBezTo>
                  <a:cubicBezTo>
                    <a:pt x="213" y="179"/>
                    <a:pt x="213" y="179"/>
                    <a:pt x="213" y="179"/>
                  </a:cubicBezTo>
                  <a:cubicBezTo>
                    <a:pt x="213" y="179"/>
                    <a:pt x="213" y="179"/>
                    <a:pt x="213" y="179"/>
                  </a:cubicBezTo>
                  <a:cubicBezTo>
                    <a:pt x="212" y="181"/>
                    <a:pt x="212" y="181"/>
                    <a:pt x="212" y="181"/>
                  </a:cubicBezTo>
                  <a:cubicBezTo>
                    <a:pt x="213" y="179"/>
                    <a:pt x="213" y="179"/>
                    <a:pt x="213" y="179"/>
                  </a:cubicBezTo>
                  <a:cubicBezTo>
                    <a:pt x="212" y="181"/>
                    <a:pt x="212" y="181"/>
                    <a:pt x="212" y="181"/>
                  </a:cubicBezTo>
                  <a:cubicBezTo>
                    <a:pt x="213" y="179"/>
                    <a:pt x="213" y="179"/>
                    <a:pt x="213" y="179"/>
                  </a:cubicBezTo>
                  <a:cubicBezTo>
                    <a:pt x="213" y="179"/>
                    <a:pt x="213" y="179"/>
                    <a:pt x="213" y="179"/>
                  </a:cubicBezTo>
                  <a:cubicBezTo>
                    <a:pt x="212" y="181"/>
                    <a:pt x="212" y="181"/>
                    <a:pt x="212" y="181"/>
                  </a:cubicBezTo>
                  <a:cubicBezTo>
                    <a:pt x="213" y="179"/>
                    <a:pt x="213" y="179"/>
                    <a:pt x="213" y="179"/>
                  </a:cubicBezTo>
                  <a:cubicBezTo>
                    <a:pt x="213" y="179"/>
                    <a:pt x="213" y="179"/>
                    <a:pt x="213" y="179"/>
                  </a:cubicBezTo>
                  <a:cubicBezTo>
                    <a:pt x="212" y="179"/>
                    <a:pt x="189" y="166"/>
                    <a:pt x="167" y="154"/>
                  </a:cubicBezTo>
                  <a:cubicBezTo>
                    <a:pt x="156" y="148"/>
                    <a:pt x="145" y="142"/>
                    <a:pt x="137" y="138"/>
                  </a:cubicBezTo>
                  <a:cubicBezTo>
                    <a:pt x="133" y="135"/>
                    <a:pt x="129" y="134"/>
                    <a:pt x="127" y="132"/>
                  </a:cubicBezTo>
                  <a:cubicBezTo>
                    <a:pt x="125" y="132"/>
                    <a:pt x="124" y="131"/>
                    <a:pt x="124" y="131"/>
                  </a:cubicBezTo>
                  <a:cubicBezTo>
                    <a:pt x="123" y="130"/>
                    <a:pt x="123" y="130"/>
                    <a:pt x="123" y="130"/>
                  </a:cubicBezTo>
                  <a:cubicBezTo>
                    <a:pt x="123" y="130"/>
                    <a:pt x="123" y="130"/>
                    <a:pt x="123" y="130"/>
                  </a:cubicBezTo>
                  <a:cubicBezTo>
                    <a:pt x="122" y="130"/>
                    <a:pt x="122" y="130"/>
                    <a:pt x="122" y="130"/>
                  </a:cubicBezTo>
                  <a:cubicBezTo>
                    <a:pt x="122" y="130"/>
                    <a:pt x="122" y="130"/>
                    <a:pt x="122" y="130"/>
                  </a:cubicBezTo>
                  <a:cubicBezTo>
                    <a:pt x="121" y="130"/>
                    <a:pt x="121" y="130"/>
                    <a:pt x="121" y="130"/>
                  </a:cubicBezTo>
                  <a:cubicBezTo>
                    <a:pt x="121" y="130"/>
                    <a:pt x="120" y="131"/>
                    <a:pt x="120" y="131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20" y="131"/>
                    <a:pt x="120" y="131"/>
                    <a:pt x="120" y="131"/>
                  </a:cubicBezTo>
                  <a:cubicBezTo>
                    <a:pt x="120" y="131"/>
                    <a:pt x="120" y="132"/>
                    <a:pt x="120" y="132"/>
                  </a:cubicBezTo>
                  <a:cubicBezTo>
                    <a:pt x="120" y="133"/>
                    <a:pt x="120" y="133"/>
                    <a:pt x="120" y="133"/>
                  </a:cubicBezTo>
                  <a:cubicBezTo>
                    <a:pt x="120" y="134"/>
                    <a:pt x="121" y="134"/>
                    <a:pt x="121" y="134"/>
                  </a:cubicBezTo>
                  <a:cubicBezTo>
                    <a:pt x="122" y="135"/>
                    <a:pt x="124" y="137"/>
                    <a:pt x="127" y="138"/>
                  </a:cubicBezTo>
                  <a:cubicBezTo>
                    <a:pt x="137" y="145"/>
                    <a:pt x="156" y="157"/>
                    <a:pt x="173" y="167"/>
                  </a:cubicBezTo>
                  <a:cubicBezTo>
                    <a:pt x="182" y="173"/>
                    <a:pt x="190" y="177"/>
                    <a:pt x="196" y="181"/>
                  </a:cubicBezTo>
                  <a:cubicBezTo>
                    <a:pt x="199" y="183"/>
                    <a:pt x="201" y="184"/>
                    <a:pt x="203" y="185"/>
                  </a:cubicBezTo>
                  <a:cubicBezTo>
                    <a:pt x="204" y="186"/>
                    <a:pt x="204" y="186"/>
                    <a:pt x="205" y="186"/>
                  </a:cubicBezTo>
                  <a:cubicBezTo>
                    <a:pt x="205" y="187"/>
                    <a:pt x="205" y="187"/>
                    <a:pt x="205" y="187"/>
                  </a:cubicBezTo>
                  <a:cubicBezTo>
                    <a:pt x="205" y="187"/>
                    <a:pt x="205" y="187"/>
                    <a:pt x="205" y="187"/>
                  </a:cubicBezTo>
                  <a:cubicBezTo>
                    <a:pt x="206" y="186"/>
                    <a:pt x="206" y="186"/>
                    <a:pt x="206" y="186"/>
                  </a:cubicBezTo>
                  <a:cubicBezTo>
                    <a:pt x="205" y="187"/>
                    <a:pt x="205" y="187"/>
                    <a:pt x="205" y="187"/>
                  </a:cubicBezTo>
                  <a:cubicBezTo>
                    <a:pt x="205" y="187"/>
                    <a:pt x="205" y="187"/>
                    <a:pt x="205" y="187"/>
                  </a:cubicBezTo>
                  <a:cubicBezTo>
                    <a:pt x="206" y="186"/>
                    <a:pt x="206" y="186"/>
                    <a:pt x="206" y="186"/>
                  </a:cubicBezTo>
                  <a:cubicBezTo>
                    <a:pt x="205" y="187"/>
                    <a:pt x="205" y="187"/>
                    <a:pt x="205" y="187"/>
                  </a:cubicBezTo>
                  <a:cubicBezTo>
                    <a:pt x="206" y="185"/>
                    <a:pt x="206" y="185"/>
                    <a:pt x="206" y="185"/>
                  </a:cubicBezTo>
                  <a:cubicBezTo>
                    <a:pt x="205" y="186"/>
                    <a:pt x="205" y="186"/>
                    <a:pt x="205" y="186"/>
                  </a:cubicBezTo>
                  <a:cubicBezTo>
                    <a:pt x="205" y="187"/>
                    <a:pt x="205" y="187"/>
                    <a:pt x="205" y="187"/>
                  </a:cubicBezTo>
                  <a:cubicBezTo>
                    <a:pt x="206" y="185"/>
                    <a:pt x="206" y="185"/>
                    <a:pt x="206" y="185"/>
                  </a:cubicBezTo>
                  <a:cubicBezTo>
                    <a:pt x="205" y="186"/>
                    <a:pt x="205" y="186"/>
                    <a:pt x="205" y="186"/>
                  </a:cubicBezTo>
                  <a:cubicBezTo>
                    <a:pt x="206" y="185"/>
                    <a:pt x="206" y="185"/>
                    <a:pt x="206" y="185"/>
                  </a:cubicBezTo>
                  <a:cubicBezTo>
                    <a:pt x="205" y="186"/>
                    <a:pt x="205" y="186"/>
                    <a:pt x="205" y="186"/>
                  </a:cubicBezTo>
                  <a:cubicBezTo>
                    <a:pt x="205" y="186"/>
                    <a:pt x="205" y="186"/>
                    <a:pt x="205" y="186"/>
                  </a:cubicBezTo>
                  <a:cubicBezTo>
                    <a:pt x="206" y="185"/>
                    <a:pt x="206" y="185"/>
                    <a:pt x="206" y="185"/>
                  </a:cubicBezTo>
                  <a:cubicBezTo>
                    <a:pt x="205" y="186"/>
                    <a:pt x="205" y="186"/>
                    <a:pt x="205" y="186"/>
                  </a:cubicBezTo>
                  <a:cubicBezTo>
                    <a:pt x="207" y="185"/>
                    <a:pt x="207" y="185"/>
                    <a:pt x="207" y="185"/>
                  </a:cubicBezTo>
                  <a:cubicBezTo>
                    <a:pt x="204" y="185"/>
                    <a:pt x="204" y="185"/>
                    <a:pt x="204" y="185"/>
                  </a:cubicBezTo>
                  <a:cubicBezTo>
                    <a:pt x="205" y="186"/>
                    <a:pt x="205" y="186"/>
                    <a:pt x="205" y="186"/>
                  </a:cubicBezTo>
                  <a:cubicBezTo>
                    <a:pt x="207" y="185"/>
                    <a:pt x="207" y="185"/>
                    <a:pt x="207" y="185"/>
                  </a:cubicBezTo>
                  <a:cubicBezTo>
                    <a:pt x="204" y="185"/>
                    <a:pt x="204" y="185"/>
                    <a:pt x="204" y="185"/>
                  </a:cubicBezTo>
                  <a:cubicBezTo>
                    <a:pt x="207" y="185"/>
                    <a:pt x="207" y="185"/>
                    <a:pt x="207" y="185"/>
                  </a:cubicBezTo>
                  <a:cubicBezTo>
                    <a:pt x="205" y="184"/>
                    <a:pt x="205" y="184"/>
                    <a:pt x="205" y="184"/>
                  </a:cubicBezTo>
                  <a:cubicBezTo>
                    <a:pt x="206" y="185"/>
                    <a:pt x="206" y="185"/>
                    <a:pt x="206" y="185"/>
                  </a:cubicBezTo>
                  <a:cubicBezTo>
                    <a:pt x="206" y="183"/>
                    <a:pt x="206" y="183"/>
                    <a:pt x="206" y="183"/>
                  </a:cubicBezTo>
                  <a:cubicBezTo>
                    <a:pt x="205" y="183"/>
                    <a:pt x="205" y="184"/>
                    <a:pt x="205" y="184"/>
                  </a:cubicBezTo>
                  <a:cubicBezTo>
                    <a:pt x="206" y="185"/>
                    <a:pt x="206" y="185"/>
                    <a:pt x="206" y="185"/>
                  </a:cubicBezTo>
                  <a:cubicBezTo>
                    <a:pt x="206" y="183"/>
                    <a:pt x="206" y="183"/>
                    <a:pt x="206" y="183"/>
                  </a:cubicBezTo>
                  <a:cubicBezTo>
                    <a:pt x="206" y="185"/>
                    <a:pt x="206" y="185"/>
                    <a:pt x="206" y="185"/>
                  </a:cubicBezTo>
                  <a:cubicBezTo>
                    <a:pt x="206" y="183"/>
                    <a:pt x="206" y="183"/>
                    <a:pt x="206" y="183"/>
                  </a:cubicBezTo>
                  <a:cubicBezTo>
                    <a:pt x="206" y="183"/>
                    <a:pt x="206" y="183"/>
                    <a:pt x="206" y="183"/>
                  </a:cubicBezTo>
                  <a:cubicBezTo>
                    <a:pt x="206" y="185"/>
                    <a:pt x="206" y="185"/>
                    <a:pt x="206" y="185"/>
                  </a:cubicBezTo>
                  <a:cubicBezTo>
                    <a:pt x="206" y="183"/>
                    <a:pt x="206" y="183"/>
                    <a:pt x="206" y="183"/>
                  </a:cubicBezTo>
                  <a:cubicBezTo>
                    <a:pt x="206" y="184"/>
                    <a:pt x="206" y="184"/>
                    <a:pt x="206" y="184"/>
                  </a:cubicBezTo>
                  <a:cubicBezTo>
                    <a:pt x="206" y="183"/>
                    <a:pt x="206" y="183"/>
                    <a:pt x="206" y="183"/>
                  </a:cubicBezTo>
                  <a:cubicBezTo>
                    <a:pt x="206" y="183"/>
                    <a:pt x="206" y="183"/>
                    <a:pt x="206" y="183"/>
                  </a:cubicBezTo>
                  <a:cubicBezTo>
                    <a:pt x="206" y="184"/>
                    <a:pt x="206" y="184"/>
                    <a:pt x="206" y="184"/>
                  </a:cubicBezTo>
                  <a:cubicBezTo>
                    <a:pt x="206" y="183"/>
                    <a:pt x="206" y="183"/>
                    <a:pt x="206" y="183"/>
                  </a:cubicBezTo>
                  <a:cubicBezTo>
                    <a:pt x="206" y="183"/>
                    <a:pt x="206" y="183"/>
                    <a:pt x="205" y="183"/>
                  </a:cubicBezTo>
                  <a:cubicBezTo>
                    <a:pt x="201" y="181"/>
                    <a:pt x="194" y="177"/>
                    <a:pt x="185" y="173"/>
                  </a:cubicBezTo>
                  <a:cubicBezTo>
                    <a:pt x="172" y="165"/>
                    <a:pt x="155" y="156"/>
                    <a:pt x="142" y="148"/>
                  </a:cubicBezTo>
                  <a:cubicBezTo>
                    <a:pt x="135" y="144"/>
                    <a:pt x="129" y="141"/>
                    <a:pt x="125" y="138"/>
                  </a:cubicBezTo>
                  <a:cubicBezTo>
                    <a:pt x="123" y="137"/>
                    <a:pt x="121" y="136"/>
                    <a:pt x="120" y="135"/>
                  </a:cubicBezTo>
                  <a:cubicBezTo>
                    <a:pt x="119" y="135"/>
                    <a:pt x="119" y="135"/>
                    <a:pt x="118" y="135"/>
                  </a:cubicBezTo>
                  <a:cubicBezTo>
                    <a:pt x="118" y="134"/>
                    <a:pt x="118" y="134"/>
                    <a:pt x="118" y="134"/>
                  </a:cubicBezTo>
                  <a:cubicBezTo>
                    <a:pt x="118" y="134"/>
                    <a:pt x="118" y="134"/>
                    <a:pt x="118" y="134"/>
                  </a:cubicBezTo>
                  <a:cubicBezTo>
                    <a:pt x="117" y="134"/>
                    <a:pt x="117" y="134"/>
                    <a:pt x="117" y="134"/>
                  </a:cubicBezTo>
                  <a:cubicBezTo>
                    <a:pt x="117" y="134"/>
                    <a:pt x="117" y="134"/>
                    <a:pt x="117" y="134"/>
                  </a:cubicBezTo>
                  <a:cubicBezTo>
                    <a:pt x="116" y="134"/>
                    <a:pt x="116" y="134"/>
                    <a:pt x="115" y="135"/>
                  </a:cubicBezTo>
                  <a:cubicBezTo>
                    <a:pt x="114" y="136"/>
                    <a:pt x="115" y="137"/>
                    <a:pt x="116" y="138"/>
                  </a:cubicBezTo>
                  <a:cubicBezTo>
                    <a:pt x="198" y="189"/>
                    <a:pt x="198" y="189"/>
                    <a:pt x="198" y="189"/>
                  </a:cubicBezTo>
                  <a:cubicBezTo>
                    <a:pt x="199" y="188"/>
                    <a:pt x="199" y="188"/>
                    <a:pt x="199" y="188"/>
                  </a:cubicBezTo>
                  <a:cubicBezTo>
                    <a:pt x="200" y="186"/>
                    <a:pt x="200" y="186"/>
                    <a:pt x="200" y="186"/>
                  </a:cubicBezTo>
                  <a:cubicBezTo>
                    <a:pt x="200" y="186"/>
                    <a:pt x="179" y="174"/>
                    <a:pt x="158" y="162"/>
                  </a:cubicBezTo>
                  <a:cubicBezTo>
                    <a:pt x="147" y="157"/>
                    <a:pt x="136" y="151"/>
                    <a:pt x="128" y="146"/>
                  </a:cubicBezTo>
                  <a:cubicBezTo>
                    <a:pt x="124" y="144"/>
                    <a:pt x="121" y="142"/>
                    <a:pt x="118" y="141"/>
                  </a:cubicBezTo>
                  <a:cubicBezTo>
                    <a:pt x="117" y="140"/>
                    <a:pt x="116" y="140"/>
                    <a:pt x="115" y="140"/>
                  </a:cubicBezTo>
                  <a:cubicBezTo>
                    <a:pt x="115" y="139"/>
                    <a:pt x="114" y="139"/>
                    <a:pt x="114" y="139"/>
                  </a:cubicBezTo>
                  <a:cubicBezTo>
                    <a:pt x="114" y="139"/>
                    <a:pt x="114" y="139"/>
                    <a:pt x="114" y="139"/>
                  </a:cubicBezTo>
                  <a:cubicBezTo>
                    <a:pt x="114" y="139"/>
                    <a:pt x="113" y="139"/>
                    <a:pt x="113" y="139"/>
                  </a:cubicBezTo>
                  <a:cubicBezTo>
                    <a:pt x="112" y="139"/>
                    <a:pt x="112" y="139"/>
                    <a:pt x="112" y="139"/>
                  </a:cubicBezTo>
                  <a:cubicBezTo>
                    <a:pt x="112" y="139"/>
                    <a:pt x="112" y="139"/>
                    <a:pt x="111" y="140"/>
                  </a:cubicBezTo>
                  <a:cubicBezTo>
                    <a:pt x="113" y="141"/>
                    <a:pt x="113" y="141"/>
                    <a:pt x="113" y="141"/>
                  </a:cubicBezTo>
                  <a:cubicBezTo>
                    <a:pt x="111" y="140"/>
                    <a:pt x="111" y="140"/>
                    <a:pt x="111" y="140"/>
                  </a:cubicBezTo>
                  <a:cubicBezTo>
                    <a:pt x="111" y="140"/>
                    <a:pt x="111" y="141"/>
                    <a:pt x="111" y="141"/>
                  </a:cubicBezTo>
                  <a:cubicBezTo>
                    <a:pt x="111" y="141"/>
                    <a:pt x="111" y="142"/>
                    <a:pt x="111" y="142"/>
                  </a:cubicBezTo>
                  <a:cubicBezTo>
                    <a:pt x="112" y="143"/>
                    <a:pt x="112" y="143"/>
                    <a:pt x="112" y="143"/>
                  </a:cubicBezTo>
                  <a:cubicBezTo>
                    <a:pt x="112" y="143"/>
                    <a:pt x="113" y="143"/>
                    <a:pt x="113" y="144"/>
                  </a:cubicBezTo>
                  <a:cubicBezTo>
                    <a:pt x="119" y="148"/>
                    <a:pt x="139" y="161"/>
                    <a:pt x="158" y="172"/>
                  </a:cubicBezTo>
                  <a:cubicBezTo>
                    <a:pt x="177" y="184"/>
                    <a:pt x="194" y="194"/>
                    <a:pt x="194" y="194"/>
                  </a:cubicBezTo>
                  <a:cubicBezTo>
                    <a:pt x="195" y="192"/>
                    <a:pt x="195" y="192"/>
                    <a:pt x="195" y="192"/>
                  </a:cubicBezTo>
                  <a:cubicBezTo>
                    <a:pt x="196" y="190"/>
                    <a:pt x="196" y="190"/>
                    <a:pt x="196" y="190"/>
                  </a:cubicBezTo>
                  <a:cubicBezTo>
                    <a:pt x="196" y="190"/>
                    <a:pt x="174" y="178"/>
                    <a:pt x="152" y="165"/>
                  </a:cubicBezTo>
                  <a:cubicBezTo>
                    <a:pt x="141" y="159"/>
                    <a:pt x="129" y="152"/>
                    <a:pt x="120" y="148"/>
                  </a:cubicBezTo>
                  <a:cubicBezTo>
                    <a:pt x="116" y="145"/>
                    <a:pt x="112" y="143"/>
                    <a:pt x="109" y="142"/>
                  </a:cubicBezTo>
                  <a:cubicBezTo>
                    <a:pt x="108" y="141"/>
                    <a:pt x="107" y="141"/>
                    <a:pt x="106" y="140"/>
                  </a:cubicBezTo>
                  <a:cubicBezTo>
                    <a:pt x="105" y="140"/>
                    <a:pt x="105" y="140"/>
                    <a:pt x="104" y="140"/>
                  </a:cubicBezTo>
                  <a:cubicBezTo>
                    <a:pt x="104" y="140"/>
                    <a:pt x="104" y="140"/>
                    <a:pt x="103" y="140"/>
                  </a:cubicBezTo>
                  <a:cubicBezTo>
                    <a:pt x="102" y="140"/>
                    <a:pt x="102" y="140"/>
                    <a:pt x="102" y="140"/>
                  </a:cubicBezTo>
                  <a:cubicBezTo>
                    <a:pt x="102" y="140"/>
                    <a:pt x="102" y="140"/>
                    <a:pt x="101" y="141"/>
                  </a:cubicBezTo>
                  <a:cubicBezTo>
                    <a:pt x="103" y="142"/>
                    <a:pt x="103" y="142"/>
                    <a:pt x="103" y="142"/>
                  </a:cubicBezTo>
                  <a:cubicBezTo>
                    <a:pt x="101" y="140"/>
                    <a:pt x="101" y="140"/>
                    <a:pt x="101" y="140"/>
                  </a:cubicBezTo>
                  <a:cubicBezTo>
                    <a:pt x="101" y="141"/>
                    <a:pt x="101" y="141"/>
                    <a:pt x="101" y="142"/>
                  </a:cubicBezTo>
                  <a:cubicBezTo>
                    <a:pt x="101" y="142"/>
                    <a:pt x="101" y="143"/>
                    <a:pt x="101" y="143"/>
                  </a:cubicBezTo>
                  <a:cubicBezTo>
                    <a:pt x="102" y="143"/>
                    <a:pt x="102" y="144"/>
                    <a:pt x="102" y="144"/>
                  </a:cubicBezTo>
                  <a:cubicBezTo>
                    <a:pt x="103" y="145"/>
                    <a:pt x="105" y="146"/>
                    <a:pt x="108" y="148"/>
                  </a:cubicBezTo>
                  <a:cubicBezTo>
                    <a:pt x="118" y="155"/>
                    <a:pt x="139" y="167"/>
                    <a:pt x="156" y="177"/>
                  </a:cubicBezTo>
                  <a:cubicBezTo>
                    <a:pt x="165" y="182"/>
                    <a:pt x="173" y="187"/>
                    <a:pt x="179" y="191"/>
                  </a:cubicBezTo>
                  <a:cubicBezTo>
                    <a:pt x="182" y="193"/>
                    <a:pt x="185" y="194"/>
                    <a:pt x="186" y="196"/>
                  </a:cubicBezTo>
                  <a:cubicBezTo>
                    <a:pt x="187" y="196"/>
                    <a:pt x="188" y="197"/>
                    <a:pt x="188" y="197"/>
                  </a:cubicBezTo>
                  <a:cubicBezTo>
                    <a:pt x="188" y="197"/>
                    <a:pt x="188" y="197"/>
                    <a:pt x="188" y="197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8" y="197"/>
                    <a:pt x="188" y="197"/>
                    <a:pt x="188" y="197"/>
                  </a:cubicBezTo>
                  <a:cubicBezTo>
                    <a:pt x="188" y="197"/>
                    <a:pt x="188" y="197"/>
                    <a:pt x="188" y="197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8" y="197"/>
                    <a:pt x="188" y="197"/>
                    <a:pt x="188" y="197"/>
                  </a:cubicBezTo>
                  <a:cubicBezTo>
                    <a:pt x="190" y="196"/>
                    <a:pt x="190" y="196"/>
                    <a:pt x="190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7"/>
                    <a:pt x="188" y="197"/>
                  </a:cubicBezTo>
                  <a:cubicBezTo>
                    <a:pt x="190" y="196"/>
                    <a:pt x="190" y="196"/>
                    <a:pt x="190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90" y="196"/>
                    <a:pt x="190" y="196"/>
                    <a:pt x="190" y="196"/>
                  </a:cubicBezTo>
                  <a:cubicBezTo>
                    <a:pt x="188" y="195"/>
                    <a:pt x="188" y="195"/>
                    <a:pt x="188" y="195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90" y="196"/>
                    <a:pt x="190" y="196"/>
                    <a:pt x="190" y="196"/>
                  </a:cubicBezTo>
                  <a:cubicBezTo>
                    <a:pt x="188" y="195"/>
                    <a:pt x="188" y="195"/>
                    <a:pt x="188" y="195"/>
                  </a:cubicBezTo>
                  <a:cubicBezTo>
                    <a:pt x="190" y="196"/>
                    <a:pt x="190" y="196"/>
                    <a:pt x="190" y="196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1" y="194"/>
                    <a:pt x="163" y="178"/>
                    <a:pt x="135" y="162"/>
                  </a:cubicBezTo>
                  <a:cubicBezTo>
                    <a:pt x="120" y="154"/>
                    <a:pt x="106" y="146"/>
                    <a:pt x="95" y="140"/>
                  </a:cubicBezTo>
                  <a:cubicBezTo>
                    <a:pt x="89" y="137"/>
                    <a:pt x="84" y="135"/>
                    <a:pt x="80" y="133"/>
                  </a:cubicBezTo>
                  <a:cubicBezTo>
                    <a:pt x="79" y="132"/>
                    <a:pt x="77" y="131"/>
                    <a:pt x="76" y="131"/>
                  </a:cubicBezTo>
                  <a:cubicBezTo>
                    <a:pt x="75" y="131"/>
                    <a:pt x="75" y="130"/>
                    <a:pt x="74" y="130"/>
                  </a:cubicBezTo>
                  <a:cubicBezTo>
                    <a:pt x="74" y="130"/>
                    <a:pt x="73" y="130"/>
                    <a:pt x="73" y="130"/>
                  </a:cubicBezTo>
                  <a:cubicBezTo>
                    <a:pt x="72" y="130"/>
                    <a:pt x="72" y="130"/>
                    <a:pt x="72" y="130"/>
                  </a:cubicBezTo>
                  <a:cubicBezTo>
                    <a:pt x="72" y="130"/>
                    <a:pt x="71" y="130"/>
                    <a:pt x="71" y="131"/>
                  </a:cubicBezTo>
                  <a:cubicBezTo>
                    <a:pt x="72" y="132"/>
                    <a:pt x="72" y="132"/>
                    <a:pt x="72" y="132"/>
                  </a:cubicBezTo>
                  <a:cubicBezTo>
                    <a:pt x="71" y="131"/>
                    <a:pt x="71" y="131"/>
                    <a:pt x="71" y="131"/>
                  </a:cubicBezTo>
                  <a:cubicBezTo>
                    <a:pt x="70" y="131"/>
                    <a:pt x="70" y="132"/>
                    <a:pt x="70" y="132"/>
                  </a:cubicBezTo>
                  <a:cubicBezTo>
                    <a:pt x="70" y="133"/>
                    <a:pt x="71" y="134"/>
                    <a:pt x="71" y="134"/>
                  </a:cubicBezTo>
                  <a:cubicBezTo>
                    <a:pt x="72" y="135"/>
                    <a:pt x="73" y="136"/>
                    <a:pt x="74" y="136"/>
                  </a:cubicBezTo>
                  <a:cubicBezTo>
                    <a:pt x="78" y="140"/>
                    <a:pt x="87" y="146"/>
                    <a:pt x="98" y="152"/>
                  </a:cubicBezTo>
                  <a:cubicBezTo>
                    <a:pt x="115" y="162"/>
                    <a:pt x="136" y="175"/>
                    <a:pt x="153" y="185"/>
                  </a:cubicBezTo>
                  <a:cubicBezTo>
                    <a:pt x="162" y="190"/>
                    <a:pt x="169" y="194"/>
                    <a:pt x="175" y="198"/>
                  </a:cubicBezTo>
                  <a:cubicBezTo>
                    <a:pt x="177" y="199"/>
                    <a:pt x="180" y="201"/>
                    <a:pt x="181" y="202"/>
                  </a:cubicBezTo>
                  <a:cubicBezTo>
                    <a:pt x="182" y="202"/>
                    <a:pt x="182" y="203"/>
                    <a:pt x="183" y="203"/>
                  </a:cubicBezTo>
                  <a:cubicBezTo>
                    <a:pt x="183" y="203"/>
                    <a:pt x="183" y="203"/>
                    <a:pt x="183" y="203"/>
                  </a:cubicBezTo>
                  <a:cubicBezTo>
                    <a:pt x="183" y="203"/>
                    <a:pt x="183" y="203"/>
                    <a:pt x="183" y="203"/>
                  </a:cubicBezTo>
                  <a:cubicBezTo>
                    <a:pt x="183" y="202"/>
                    <a:pt x="183" y="202"/>
                    <a:pt x="183" y="202"/>
                  </a:cubicBezTo>
                  <a:cubicBezTo>
                    <a:pt x="183" y="203"/>
                    <a:pt x="183" y="203"/>
                    <a:pt x="183" y="203"/>
                  </a:cubicBezTo>
                  <a:cubicBezTo>
                    <a:pt x="183" y="203"/>
                    <a:pt x="183" y="203"/>
                    <a:pt x="183" y="203"/>
                  </a:cubicBezTo>
                  <a:cubicBezTo>
                    <a:pt x="183" y="202"/>
                    <a:pt x="183" y="202"/>
                    <a:pt x="183" y="202"/>
                  </a:cubicBezTo>
                  <a:cubicBezTo>
                    <a:pt x="183" y="203"/>
                    <a:pt x="183" y="203"/>
                    <a:pt x="183" y="203"/>
                  </a:cubicBezTo>
                  <a:cubicBezTo>
                    <a:pt x="184" y="202"/>
                    <a:pt x="184" y="202"/>
                    <a:pt x="184" y="202"/>
                  </a:cubicBezTo>
                  <a:cubicBezTo>
                    <a:pt x="182" y="202"/>
                    <a:pt x="182" y="202"/>
                    <a:pt x="182" y="202"/>
                  </a:cubicBezTo>
                  <a:cubicBezTo>
                    <a:pt x="182" y="203"/>
                    <a:pt x="183" y="203"/>
                    <a:pt x="183" y="203"/>
                  </a:cubicBezTo>
                  <a:cubicBezTo>
                    <a:pt x="184" y="202"/>
                    <a:pt x="184" y="202"/>
                    <a:pt x="184" y="202"/>
                  </a:cubicBezTo>
                  <a:cubicBezTo>
                    <a:pt x="182" y="202"/>
                    <a:pt x="182" y="202"/>
                    <a:pt x="182" y="202"/>
                  </a:cubicBezTo>
                  <a:cubicBezTo>
                    <a:pt x="184" y="202"/>
                    <a:pt x="184" y="202"/>
                    <a:pt x="184" y="202"/>
                  </a:cubicBezTo>
                  <a:cubicBezTo>
                    <a:pt x="183" y="201"/>
                    <a:pt x="183" y="201"/>
                    <a:pt x="183" y="201"/>
                  </a:cubicBezTo>
                  <a:cubicBezTo>
                    <a:pt x="182" y="202"/>
                    <a:pt x="182" y="202"/>
                    <a:pt x="182" y="202"/>
                  </a:cubicBezTo>
                  <a:cubicBezTo>
                    <a:pt x="184" y="202"/>
                    <a:pt x="184" y="202"/>
                    <a:pt x="184" y="202"/>
                  </a:cubicBezTo>
                  <a:cubicBezTo>
                    <a:pt x="183" y="201"/>
                    <a:pt x="183" y="201"/>
                    <a:pt x="183" y="201"/>
                  </a:cubicBezTo>
                  <a:cubicBezTo>
                    <a:pt x="184" y="202"/>
                    <a:pt x="184" y="202"/>
                    <a:pt x="184" y="202"/>
                  </a:cubicBezTo>
                  <a:cubicBezTo>
                    <a:pt x="183" y="201"/>
                    <a:pt x="183" y="201"/>
                    <a:pt x="183" y="201"/>
                  </a:cubicBezTo>
                  <a:cubicBezTo>
                    <a:pt x="184" y="202"/>
                    <a:pt x="184" y="202"/>
                    <a:pt x="184" y="202"/>
                  </a:cubicBezTo>
                  <a:cubicBezTo>
                    <a:pt x="184" y="200"/>
                    <a:pt x="184" y="200"/>
                    <a:pt x="184" y="200"/>
                  </a:cubicBezTo>
                  <a:cubicBezTo>
                    <a:pt x="184" y="200"/>
                    <a:pt x="183" y="200"/>
                    <a:pt x="183" y="201"/>
                  </a:cubicBezTo>
                  <a:cubicBezTo>
                    <a:pt x="184" y="202"/>
                    <a:pt x="184" y="202"/>
                    <a:pt x="184" y="202"/>
                  </a:cubicBezTo>
                  <a:cubicBezTo>
                    <a:pt x="184" y="200"/>
                    <a:pt x="184" y="200"/>
                    <a:pt x="184" y="200"/>
                  </a:cubicBezTo>
                  <a:cubicBezTo>
                    <a:pt x="184" y="202"/>
                    <a:pt x="184" y="202"/>
                    <a:pt x="184" y="202"/>
                  </a:cubicBezTo>
                  <a:cubicBezTo>
                    <a:pt x="184" y="200"/>
                    <a:pt x="184" y="200"/>
                    <a:pt x="184" y="200"/>
                  </a:cubicBezTo>
                  <a:cubicBezTo>
                    <a:pt x="184" y="200"/>
                    <a:pt x="184" y="200"/>
                    <a:pt x="184" y="200"/>
                  </a:cubicBezTo>
                  <a:cubicBezTo>
                    <a:pt x="184" y="202"/>
                    <a:pt x="184" y="202"/>
                    <a:pt x="184" y="202"/>
                  </a:cubicBezTo>
                  <a:cubicBezTo>
                    <a:pt x="184" y="200"/>
                    <a:pt x="184" y="200"/>
                    <a:pt x="184" y="200"/>
                  </a:cubicBezTo>
                  <a:cubicBezTo>
                    <a:pt x="184" y="202"/>
                    <a:pt x="184" y="202"/>
                    <a:pt x="184" y="202"/>
                  </a:cubicBezTo>
                  <a:cubicBezTo>
                    <a:pt x="185" y="200"/>
                    <a:pt x="185" y="200"/>
                    <a:pt x="185" y="200"/>
                  </a:cubicBezTo>
                  <a:cubicBezTo>
                    <a:pt x="185" y="200"/>
                    <a:pt x="185" y="200"/>
                    <a:pt x="184" y="200"/>
                  </a:cubicBezTo>
                  <a:cubicBezTo>
                    <a:pt x="184" y="202"/>
                    <a:pt x="184" y="202"/>
                    <a:pt x="184" y="202"/>
                  </a:cubicBezTo>
                  <a:cubicBezTo>
                    <a:pt x="185" y="200"/>
                    <a:pt x="185" y="200"/>
                    <a:pt x="185" y="200"/>
                  </a:cubicBezTo>
                  <a:cubicBezTo>
                    <a:pt x="185" y="201"/>
                    <a:pt x="185" y="201"/>
                    <a:pt x="185" y="201"/>
                  </a:cubicBezTo>
                  <a:cubicBezTo>
                    <a:pt x="185" y="200"/>
                    <a:pt x="185" y="200"/>
                    <a:pt x="185" y="200"/>
                  </a:cubicBezTo>
                  <a:cubicBezTo>
                    <a:pt x="185" y="200"/>
                    <a:pt x="185" y="200"/>
                    <a:pt x="185" y="200"/>
                  </a:cubicBezTo>
                  <a:cubicBezTo>
                    <a:pt x="185" y="201"/>
                    <a:pt x="185" y="201"/>
                    <a:pt x="185" y="201"/>
                  </a:cubicBezTo>
                  <a:cubicBezTo>
                    <a:pt x="185" y="200"/>
                    <a:pt x="185" y="200"/>
                    <a:pt x="185" y="200"/>
                  </a:cubicBezTo>
                  <a:cubicBezTo>
                    <a:pt x="185" y="200"/>
                    <a:pt x="184" y="200"/>
                    <a:pt x="183" y="199"/>
                  </a:cubicBezTo>
                  <a:cubicBezTo>
                    <a:pt x="175" y="195"/>
                    <a:pt x="148" y="179"/>
                    <a:pt x="121" y="164"/>
                  </a:cubicBezTo>
                  <a:cubicBezTo>
                    <a:pt x="108" y="157"/>
                    <a:pt x="95" y="149"/>
                    <a:pt x="85" y="144"/>
                  </a:cubicBezTo>
                  <a:cubicBezTo>
                    <a:pt x="80" y="141"/>
                    <a:pt x="76" y="139"/>
                    <a:pt x="73" y="138"/>
                  </a:cubicBezTo>
                  <a:cubicBezTo>
                    <a:pt x="71" y="137"/>
                    <a:pt x="70" y="136"/>
                    <a:pt x="69" y="136"/>
                  </a:cubicBezTo>
                  <a:cubicBezTo>
                    <a:pt x="68" y="136"/>
                    <a:pt x="68" y="136"/>
                    <a:pt x="67" y="135"/>
                  </a:cubicBezTo>
                  <a:cubicBezTo>
                    <a:pt x="67" y="135"/>
                    <a:pt x="67" y="135"/>
                    <a:pt x="66" y="135"/>
                  </a:cubicBezTo>
                  <a:cubicBezTo>
                    <a:pt x="65" y="135"/>
                    <a:pt x="65" y="135"/>
                    <a:pt x="65" y="135"/>
                  </a:cubicBezTo>
                  <a:cubicBezTo>
                    <a:pt x="65" y="135"/>
                    <a:pt x="64" y="136"/>
                    <a:pt x="64" y="136"/>
                  </a:cubicBezTo>
                  <a:cubicBezTo>
                    <a:pt x="64" y="136"/>
                    <a:pt x="64" y="137"/>
                    <a:pt x="64" y="137"/>
                  </a:cubicBezTo>
                  <a:cubicBezTo>
                    <a:pt x="64" y="138"/>
                    <a:pt x="64" y="138"/>
                    <a:pt x="64" y="138"/>
                  </a:cubicBezTo>
                  <a:cubicBezTo>
                    <a:pt x="64" y="139"/>
                    <a:pt x="64" y="139"/>
                    <a:pt x="64" y="139"/>
                  </a:cubicBezTo>
                  <a:cubicBezTo>
                    <a:pt x="65" y="139"/>
                    <a:pt x="65" y="139"/>
                    <a:pt x="65" y="139"/>
                  </a:cubicBezTo>
                  <a:cubicBezTo>
                    <a:pt x="65" y="139"/>
                    <a:pt x="66" y="140"/>
                    <a:pt x="67" y="140"/>
                  </a:cubicBezTo>
                  <a:cubicBezTo>
                    <a:pt x="83" y="151"/>
                    <a:pt x="180" y="211"/>
                    <a:pt x="180" y="211"/>
                  </a:cubicBezTo>
                  <a:cubicBezTo>
                    <a:pt x="181" y="209"/>
                    <a:pt x="181" y="209"/>
                    <a:pt x="181" y="209"/>
                  </a:cubicBezTo>
                  <a:cubicBezTo>
                    <a:pt x="180" y="208"/>
                    <a:pt x="180" y="208"/>
                    <a:pt x="180" y="208"/>
                  </a:cubicBezTo>
                  <a:cubicBezTo>
                    <a:pt x="181" y="209"/>
                    <a:pt x="181" y="209"/>
                    <a:pt x="181" y="209"/>
                  </a:cubicBezTo>
                  <a:cubicBezTo>
                    <a:pt x="181" y="208"/>
                    <a:pt x="181" y="208"/>
                    <a:pt x="181" y="208"/>
                  </a:cubicBezTo>
                  <a:cubicBezTo>
                    <a:pt x="180" y="208"/>
                    <a:pt x="180" y="208"/>
                    <a:pt x="180" y="208"/>
                  </a:cubicBezTo>
                  <a:cubicBezTo>
                    <a:pt x="181" y="209"/>
                    <a:pt x="181" y="209"/>
                    <a:pt x="181" y="209"/>
                  </a:cubicBezTo>
                  <a:cubicBezTo>
                    <a:pt x="181" y="208"/>
                    <a:pt x="181" y="208"/>
                    <a:pt x="181" y="208"/>
                  </a:cubicBezTo>
                  <a:cubicBezTo>
                    <a:pt x="181" y="209"/>
                    <a:pt x="181" y="209"/>
                    <a:pt x="181" y="209"/>
                  </a:cubicBezTo>
                  <a:cubicBezTo>
                    <a:pt x="181" y="208"/>
                    <a:pt x="181" y="208"/>
                    <a:pt x="181" y="208"/>
                  </a:cubicBezTo>
                  <a:cubicBezTo>
                    <a:pt x="181" y="208"/>
                    <a:pt x="181" y="208"/>
                    <a:pt x="181" y="208"/>
                  </a:cubicBezTo>
                  <a:cubicBezTo>
                    <a:pt x="181" y="209"/>
                    <a:pt x="181" y="209"/>
                    <a:pt x="181" y="209"/>
                  </a:cubicBezTo>
                  <a:cubicBezTo>
                    <a:pt x="181" y="208"/>
                    <a:pt x="181" y="208"/>
                    <a:pt x="181" y="208"/>
                  </a:cubicBezTo>
                  <a:cubicBezTo>
                    <a:pt x="181" y="208"/>
                    <a:pt x="181" y="208"/>
                    <a:pt x="181" y="208"/>
                  </a:cubicBezTo>
                  <a:cubicBezTo>
                    <a:pt x="181" y="208"/>
                    <a:pt x="181" y="208"/>
                    <a:pt x="181" y="208"/>
                  </a:cubicBezTo>
                  <a:cubicBezTo>
                    <a:pt x="181" y="208"/>
                    <a:pt x="181" y="208"/>
                    <a:pt x="181" y="208"/>
                  </a:cubicBezTo>
                  <a:cubicBezTo>
                    <a:pt x="181" y="208"/>
                    <a:pt x="181" y="208"/>
                    <a:pt x="181" y="208"/>
                  </a:cubicBezTo>
                  <a:cubicBezTo>
                    <a:pt x="181" y="208"/>
                    <a:pt x="181" y="208"/>
                    <a:pt x="181" y="208"/>
                  </a:cubicBezTo>
                  <a:cubicBezTo>
                    <a:pt x="181" y="208"/>
                    <a:pt x="180" y="207"/>
                    <a:pt x="179" y="207"/>
                  </a:cubicBezTo>
                  <a:cubicBezTo>
                    <a:pt x="174" y="205"/>
                    <a:pt x="165" y="200"/>
                    <a:pt x="154" y="193"/>
                  </a:cubicBezTo>
                  <a:cubicBezTo>
                    <a:pt x="136" y="183"/>
                    <a:pt x="115" y="170"/>
                    <a:pt x="97" y="160"/>
                  </a:cubicBezTo>
                  <a:cubicBezTo>
                    <a:pt x="88" y="155"/>
                    <a:pt x="80" y="150"/>
                    <a:pt x="74" y="147"/>
                  </a:cubicBezTo>
                  <a:cubicBezTo>
                    <a:pt x="71" y="145"/>
                    <a:pt x="69" y="144"/>
                    <a:pt x="67" y="143"/>
                  </a:cubicBezTo>
                  <a:cubicBezTo>
                    <a:pt x="66" y="142"/>
                    <a:pt x="65" y="142"/>
                    <a:pt x="65" y="142"/>
                  </a:cubicBezTo>
                  <a:cubicBezTo>
                    <a:pt x="64" y="141"/>
                    <a:pt x="64" y="141"/>
                    <a:pt x="64" y="141"/>
                  </a:cubicBezTo>
                  <a:cubicBezTo>
                    <a:pt x="64" y="141"/>
                    <a:pt x="64" y="141"/>
                    <a:pt x="64" y="141"/>
                  </a:cubicBezTo>
                  <a:cubicBezTo>
                    <a:pt x="64" y="141"/>
                    <a:pt x="63" y="141"/>
                    <a:pt x="63" y="141"/>
                  </a:cubicBezTo>
                  <a:cubicBezTo>
                    <a:pt x="62" y="141"/>
                    <a:pt x="62" y="141"/>
                    <a:pt x="62" y="141"/>
                  </a:cubicBezTo>
                  <a:cubicBezTo>
                    <a:pt x="62" y="141"/>
                    <a:pt x="62" y="141"/>
                    <a:pt x="61" y="142"/>
                  </a:cubicBezTo>
                  <a:cubicBezTo>
                    <a:pt x="61" y="143"/>
                    <a:pt x="61" y="144"/>
                    <a:pt x="62" y="145"/>
                  </a:cubicBezTo>
                  <a:cubicBezTo>
                    <a:pt x="175" y="216"/>
                    <a:pt x="175" y="216"/>
                    <a:pt x="175" y="216"/>
                  </a:cubicBezTo>
                  <a:cubicBezTo>
                    <a:pt x="176" y="214"/>
                    <a:pt x="176" y="214"/>
                    <a:pt x="176" y="214"/>
                  </a:cubicBezTo>
                  <a:cubicBezTo>
                    <a:pt x="175" y="213"/>
                    <a:pt x="175" y="213"/>
                    <a:pt x="175" y="213"/>
                  </a:cubicBezTo>
                  <a:cubicBezTo>
                    <a:pt x="176" y="214"/>
                    <a:pt x="176" y="214"/>
                    <a:pt x="176" y="214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5" y="212"/>
                    <a:pt x="175" y="212"/>
                    <a:pt x="175" y="213"/>
                  </a:cubicBezTo>
                  <a:cubicBezTo>
                    <a:pt x="176" y="214"/>
                    <a:pt x="176" y="214"/>
                    <a:pt x="176" y="214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6" y="214"/>
                    <a:pt x="176" y="214"/>
                    <a:pt x="176" y="214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6" y="214"/>
                    <a:pt x="176" y="214"/>
                    <a:pt x="176" y="214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6" y="213"/>
                    <a:pt x="176" y="213"/>
                    <a:pt x="176" y="213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6" y="213"/>
                    <a:pt x="176" y="213"/>
                    <a:pt x="176" y="213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6" y="212"/>
                    <a:pt x="176" y="212"/>
                    <a:pt x="174" y="211"/>
                  </a:cubicBezTo>
                  <a:cubicBezTo>
                    <a:pt x="170" y="209"/>
                    <a:pt x="161" y="204"/>
                    <a:pt x="149" y="197"/>
                  </a:cubicBezTo>
                  <a:cubicBezTo>
                    <a:pt x="132" y="187"/>
                    <a:pt x="109" y="175"/>
                    <a:pt x="91" y="164"/>
                  </a:cubicBezTo>
                  <a:cubicBezTo>
                    <a:pt x="82" y="159"/>
                    <a:pt x="74" y="154"/>
                    <a:pt x="69" y="151"/>
                  </a:cubicBezTo>
                  <a:cubicBezTo>
                    <a:pt x="63" y="148"/>
                    <a:pt x="59" y="145"/>
                    <a:pt x="59" y="145"/>
                  </a:cubicBezTo>
                  <a:cubicBezTo>
                    <a:pt x="59" y="145"/>
                    <a:pt x="58" y="145"/>
                    <a:pt x="57" y="146"/>
                  </a:cubicBezTo>
                  <a:cubicBezTo>
                    <a:pt x="56" y="146"/>
                    <a:pt x="56" y="147"/>
                    <a:pt x="56" y="147"/>
                  </a:cubicBezTo>
                  <a:cubicBezTo>
                    <a:pt x="56" y="148"/>
                    <a:pt x="57" y="148"/>
                    <a:pt x="57" y="148"/>
                  </a:cubicBezTo>
                  <a:cubicBezTo>
                    <a:pt x="57" y="149"/>
                    <a:pt x="57" y="149"/>
                    <a:pt x="57" y="149"/>
                  </a:cubicBezTo>
                  <a:cubicBezTo>
                    <a:pt x="58" y="149"/>
                    <a:pt x="59" y="150"/>
                    <a:pt x="60" y="151"/>
                  </a:cubicBezTo>
                  <a:cubicBezTo>
                    <a:pt x="68" y="156"/>
                    <a:pt x="96" y="174"/>
                    <a:pt x="122" y="190"/>
                  </a:cubicBezTo>
                  <a:cubicBezTo>
                    <a:pt x="135" y="198"/>
                    <a:pt x="147" y="205"/>
                    <a:pt x="157" y="211"/>
                  </a:cubicBezTo>
                  <a:cubicBezTo>
                    <a:pt x="161" y="214"/>
                    <a:pt x="165" y="216"/>
                    <a:pt x="168" y="218"/>
                  </a:cubicBezTo>
                  <a:cubicBezTo>
                    <a:pt x="169" y="219"/>
                    <a:pt x="170" y="219"/>
                    <a:pt x="171" y="220"/>
                  </a:cubicBezTo>
                  <a:cubicBezTo>
                    <a:pt x="171" y="220"/>
                    <a:pt x="171" y="220"/>
                    <a:pt x="171" y="220"/>
                  </a:cubicBezTo>
                  <a:cubicBezTo>
                    <a:pt x="172" y="220"/>
                    <a:pt x="172" y="220"/>
                    <a:pt x="172" y="220"/>
                  </a:cubicBezTo>
                  <a:cubicBezTo>
                    <a:pt x="172" y="220"/>
                    <a:pt x="172" y="220"/>
                    <a:pt x="172" y="220"/>
                  </a:cubicBezTo>
                  <a:cubicBezTo>
                    <a:pt x="172" y="220"/>
                    <a:pt x="172" y="220"/>
                    <a:pt x="172" y="220"/>
                  </a:cubicBezTo>
                  <a:cubicBezTo>
                    <a:pt x="172" y="220"/>
                    <a:pt x="172" y="220"/>
                    <a:pt x="172" y="220"/>
                  </a:cubicBezTo>
                  <a:cubicBezTo>
                    <a:pt x="172" y="220"/>
                    <a:pt x="172" y="220"/>
                    <a:pt x="172" y="220"/>
                  </a:cubicBezTo>
                  <a:cubicBezTo>
                    <a:pt x="172" y="220"/>
                    <a:pt x="172" y="220"/>
                    <a:pt x="172" y="220"/>
                  </a:cubicBezTo>
                  <a:cubicBezTo>
                    <a:pt x="173" y="219"/>
                    <a:pt x="173" y="219"/>
                    <a:pt x="173" y="219"/>
                  </a:cubicBezTo>
                  <a:cubicBezTo>
                    <a:pt x="171" y="220"/>
                    <a:pt x="171" y="220"/>
                    <a:pt x="171" y="220"/>
                  </a:cubicBezTo>
                  <a:cubicBezTo>
                    <a:pt x="172" y="220"/>
                    <a:pt x="172" y="220"/>
                    <a:pt x="172" y="220"/>
                  </a:cubicBezTo>
                  <a:cubicBezTo>
                    <a:pt x="173" y="219"/>
                    <a:pt x="173" y="219"/>
                    <a:pt x="173" y="219"/>
                  </a:cubicBezTo>
                  <a:cubicBezTo>
                    <a:pt x="171" y="220"/>
                    <a:pt x="171" y="220"/>
                    <a:pt x="171" y="220"/>
                  </a:cubicBezTo>
                  <a:cubicBezTo>
                    <a:pt x="173" y="219"/>
                    <a:pt x="173" y="219"/>
                    <a:pt x="173" y="219"/>
                  </a:cubicBezTo>
                  <a:cubicBezTo>
                    <a:pt x="171" y="220"/>
                    <a:pt x="171" y="220"/>
                    <a:pt x="171" y="220"/>
                  </a:cubicBezTo>
                  <a:cubicBezTo>
                    <a:pt x="171" y="220"/>
                    <a:pt x="171" y="220"/>
                    <a:pt x="171" y="220"/>
                  </a:cubicBezTo>
                  <a:cubicBezTo>
                    <a:pt x="173" y="219"/>
                    <a:pt x="173" y="219"/>
                    <a:pt x="173" y="219"/>
                  </a:cubicBezTo>
                  <a:cubicBezTo>
                    <a:pt x="171" y="220"/>
                    <a:pt x="171" y="220"/>
                    <a:pt x="171" y="220"/>
                  </a:cubicBezTo>
                  <a:cubicBezTo>
                    <a:pt x="173" y="219"/>
                    <a:pt x="173" y="219"/>
                    <a:pt x="173" y="219"/>
                  </a:cubicBezTo>
                  <a:cubicBezTo>
                    <a:pt x="171" y="220"/>
                    <a:pt x="171" y="220"/>
                    <a:pt x="171" y="220"/>
                  </a:cubicBezTo>
                  <a:cubicBezTo>
                    <a:pt x="171" y="220"/>
                    <a:pt x="171" y="220"/>
                    <a:pt x="171" y="220"/>
                  </a:cubicBezTo>
                  <a:cubicBezTo>
                    <a:pt x="173" y="219"/>
                    <a:pt x="173" y="219"/>
                    <a:pt x="173" y="219"/>
                  </a:cubicBezTo>
                  <a:cubicBezTo>
                    <a:pt x="171" y="220"/>
                    <a:pt x="171" y="220"/>
                    <a:pt x="171" y="220"/>
                  </a:cubicBezTo>
                  <a:cubicBezTo>
                    <a:pt x="173" y="219"/>
                    <a:pt x="173" y="219"/>
                    <a:pt x="173" y="219"/>
                  </a:cubicBezTo>
                  <a:cubicBezTo>
                    <a:pt x="171" y="219"/>
                    <a:pt x="171" y="219"/>
                    <a:pt x="171" y="219"/>
                  </a:cubicBezTo>
                  <a:cubicBezTo>
                    <a:pt x="171" y="219"/>
                    <a:pt x="171" y="219"/>
                    <a:pt x="171" y="220"/>
                  </a:cubicBezTo>
                  <a:cubicBezTo>
                    <a:pt x="173" y="219"/>
                    <a:pt x="173" y="219"/>
                    <a:pt x="173" y="219"/>
                  </a:cubicBezTo>
                  <a:cubicBezTo>
                    <a:pt x="171" y="219"/>
                    <a:pt x="171" y="219"/>
                    <a:pt x="171" y="219"/>
                  </a:cubicBezTo>
                  <a:cubicBezTo>
                    <a:pt x="173" y="219"/>
                    <a:pt x="173" y="219"/>
                    <a:pt x="173" y="219"/>
                  </a:cubicBezTo>
                  <a:cubicBezTo>
                    <a:pt x="171" y="218"/>
                    <a:pt x="171" y="218"/>
                    <a:pt x="171" y="218"/>
                  </a:cubicBezTo>
                  <a:cubicBezTo>
                    <a:pt x="173" y="219"/>
                    <a:pt x="173" y="219"/>
                    <a:pt x="173" y="219"/>
                  </a:cubicBezTo>
                  <a:cubicBezTo>
                    <a:pt x="172" y="217"/>
                    <a:pt x="172" y="217"/>
                    <a:pt x="172" y="217"/>
                  </a:cubicBezTo>
                  <a:cubicBezTo>
                    <a:pt x="172" y="217"/>
                    <a:pt x="171" y="217"/>
                    <a:pt x="171" y="218"/>
                  </a:cubicBezTo>
                  <a:cubicBezTo>
                    <a:pt x="173" y="219"/>
                    <a:pt x="173" y="219"/>
                    <a:pt x="173" y="219"/>
                  </a:cubicBezTo>
                  <a:cubicBezTo>
                    <a:pt x="172" y="217"/>
                    <a:pt x="172" y="217"/>
                    <a:pt x="172" y="217"/>
                  </a:cubicBezTo>
                  <a:cubicBezTo>
                    <a:pt x="173" y="219"/>
                    <a:pt x="173" y="219"/>
                    <a:pt x="173" y="219"/>
                  </a:cubicBezTo>
                  <a:cubicBezTo>
                    <a:pt x="173" y="217"/>
                    <a:pt x="173" y="217"/>
                    <a:pt x="173" y="217"/>
                  </a:cubicBezTo>
                  <a:cubicBezTo>
                    <a:pt x="172" y="217"/>
                    <a:pt x="172" y="217"/>
                    <a:pt x="172" y="217"/>
                  </a:cubicBezTo>
                  <a:cubicBezTo>
                    <a:pt x="173" y="219"/>
                    <a:pt x="173" y="219"/>
                    <a:pt x="173" y="219"/>
                  </a:cubicBezTo>
                  <a:cubicBezTo>
                    <a:pt x="173" y="217"/>
                    <a:pt x="173" y="217"/>
                    <a:pt x="173" y="217"/>
                  </a:cubicBezTo>
                  <a:cubicBezTo>
                    <a:pt x="173" y="218"/>
                    <a:pt x="173" y="218"/>
                    <a:pt x="173" y="218"/>
                  </a:cubicBezTo>
                  <a:cubicBezTo>
                    <a:pt x="173" y="217"/>
                    <a:pt x="173" y="217"/>
                    <a:pt x="173" y="217"/>
                  </a:cubicBezTo>
                  <a:cubicBezTo>
                    <a:pt x="173" y="217"/>
                    <a:pt x="173" y="217"/>
                    <a:pt x="173" y="217"/>
                  </a:cubicBezTo>
                  <a:cubicBezTo>
                    <a:pt x="173" y="218"/>
                    <a:pt x="173" y="218"/>
                    <a:pt x="173" y="218"/>
                  </a:cubicBezTo>
                  <a:cubicBezTo>
                    <a:pt x="173" y="217"/>
                    <a:pt x="173" y="217"/>
                    <a:pt x="173" y="217"/>
                  </a:cubicBezTo>
                  <a:cubicBezTo>
                    <a:pt x="173" y="217"/>
                    <a:pt x="172" y="216"/>
                    <a:pt x="171" y="216"/>
                  </a:cubicBezTo>
                  <a:cubicBezTo>
                    <a:pt x="163" y="212"/>
                    <a:pt x="134" y="195"/>
                    <a:pt x="107" y="180"/>
                  </a:cubicBezTo>
                  <a:cubicBezTo>
                    <a:pt x="94" y="172"/>
                    <a:pt x="81" y="165"/>
                    <a:pt x="72" y="159"/>
                  </a:cubicBezTo>
                  <a:cubicBezTo>
                    <a:pt x="62" y="154"/>
                    <a:pt x="56" y="150"/>
                    <a:pt x="56" y="150"/>
                  </a:cubicBezTo>
                  <a:cubicBezTo>
                    <a:pt x="55" y="150"/>
                    <a:pt x="54" y="150"/>
                    <a:pt x="53" y="151"/>
                  </a:cubicBezTo>
                  <a:cubicBezTo>
                    <a:pt x="53" y="152"/>
                    <a:pt x="53" y="153"/>
                    <a:pt x="54" y="154"/>
                  </a:cubicBezTo>
                  <a:cubicBezTo>
                    <a:pt x="169" y="226"/>
                    <a:pt x="169" y="226"/>
                    <a:pt x="169" y="226"/>
                  </a:cubicBezTo>
                  <a:cubicBezTo>
                    <a:pt x="170" y="224"/>
                    <a:pt x="170" y="224"/>
                    <a:pt x="170" y="224"/>
                  </a:cubicBezTo>
                  <a:cubicBezTo>
                    <a:pt x="168" y="223"/>
                    <a:pt x="168" y="223"/>
                    <a:pt x="168" y="223"/>
                  </a:cubicBezTo>
                  <a:cubicBezTo>
                    <a:pt x="170" y="224"/>
                    <a:pt x="170" y="224"/>
                    <a:pt x="170" y="224"/>
                  </a:cubicBezTo>
                  <a:cubicBezTo>
                    <a:pt x="169" y="222"/>
                    <a:pt x="169" y="222"/>
                    <a:pt x="169" y="222"/>
                  </a:cubicBezTo>
                  <a:cubicBezTo>
                    <a:pt x="169" y="222"/>
                    <a:pt x="169" y="223"/>
                    <a:pt x="168" y="223"/>
                  </a:cubicBezTo>
                  <a:cubicBezTo>
                    <a:pt x="170" y="224"/>
                    <a:pt x="170" y="224"/>
                    <a:pt x="170" y="224"/>
                  </a:cubicBezTo>
                  <a:cubicBezTo>
                    <a:pt x="169" y="222"/>
                    <a:pt x="169" y="222"/>
                    <a:pt x="169" y="222"/>
                  </a:cubicBezTo>
                  <a:cubicBezTo>
                    <a:pt x="170" y="224"/>
                    <a:pt x="170" y="224"/>
                    <a:pt x="170" y="224"/>
                  </a:cubicBezTo>
                  <a:cubicBezTo>
                    <a:pt x="170" y="222"/>
                    <a:pt x="170" y="222"/>
                    <a:pt x="170" y="222"/>
                  </a:cubicBezTo>
                  <a:cubicBezTo>
                    <a:pt x="169" y="222"/>
                    <a:pt x="169" y="222"/>
                    <a:pt x="169" y="222"/>
                  </a:cubicBezTo>
                  <a:cubicBezTo>
                    <a:pt x="170" y="224"/>
                    <a:pt x="170" y="224"/>
                    <a:pt x="170" y="224"/>
                  </a:cubicBezTo>
                  <a:cubicBezTo>
                    <a:pt x="170" y="222"/>
                    <a:pt x="170" y="222"/>
                    <a:pt x="170" y="222"/>
                  </a:cubicBezTo>
                  <a:cubicBezTo>
                    <a:pt x="170" y="223"/>
                    <a:pt x="170" y="223"/>
                    <a:pt x="170" y="223"/>
                  </a:cubicBezTo>
                  <a:cubicBezTo>
                    <a:pt x="170" y="222"/>
                    <a:pt x="170" y="222"/>
                    <a:pt x="170" y="222"/>
                  </a:cubicBezTo>
                  <a:cubicBezTo>
                    <a:pt x="170" y="222"/>
                    <a:pt x="170" y="222"/>
                    <a:pt x="170" y="222"/>
                  </a:cubicBezTo>
                  <a:cubicBezTo>
                    <a:pt x="170" y="223"/>
                    <a:pt x="170" y="223"/>
                    <a:pt x="170" y="223"/>
                  </a:cubicBezTo>
                  <a:cubicBezTo>
                    <a:pt x="170" y="222"/>
                    <a:pt x="170" y="222"/>
                    <a:pt x="170" y="222"/>
                  </a:cubicBezTo>
                  <a:cubicBezTo>
                    <a:pt x="170" y="222"/>
                    <a:pt x="169" y="222"/>
                    <a:pt x="168" y="221"/>
                  </a:cubicBezTo>
                  <a:cubicBezTo>
                    <a:pt x="159" y="217"/>
                    <a:pt x="131" y="201"/>
                    <a:pt x="105" y="187"/>
                  </a:cubicBezTo>
                  <a:cubicBezTo>
                    <a:pt x="91" y="180"/>
                    <a:pt x="79" y="172"/>
                    <a:pt x="69" y="167"/>
                  </a:cubicBezTo>
                  <a:cubicBezTo>
                    <a:pt x="64" y="165"/>
                    <a:pt x="60" y="162"/>
                    <a:pt x="58" y="161"/>
                  </a:cubicBezTo>
                  <a:cubicBezTo>
                    <a:pt x="56" y="160"/>
                    <a:pt x="55" y="160"/>
                    <a:pt x="54" y="159"/>
                  </a:cubicBezTo>
                  <a:cubicBezTo>
                    <a:pt x="54" y="159"/>
                    <a:pt x="53" y="159"/>
                    <a:pt x="53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3" y="158"/>
                    <a:pt x="53" y="158"/>
                    <a:pt x="53" y="158"/>
                  </a:cubicBezTo>
                  <a:cubicBezTo>
                    <a:pt x="52" y="158"/>
                    <a:pt x="52" y="158"/>
                    <a:pt x="52" y="158"/>
                  </a:cubicBezTo>
                  <a:cubicBezTo>
                    <a:pt x="51" y="159"/>
                    <a:pt x="51" y="159"/>
                    <a:pt x="51" y="159"/>
                  </a:cubicBezTo>
                  <a:cubicBezTo>
                    <a:pt x="51" y="159"/>
                    <a:pt x="50" y="159"/>
                    <a:pt x="50" y="159"/>
                  </a:cubicBezTo>
                  <a:cubicBezTo>
                    <a:pt x="50" y="160"/>
                    <a:pt x="50" y="162"/>
                    <a:pt x="51" y="162"/>
                  </a:cubicBezTo>
                  <a:cubicBezTo>
                    <a:pt x="112" y="200"/>
                    <a:pt x="112" y="200"/>
                    <a:pt x="112" y="200"/>
                  </a:cubicBezTo>
                  <a:cubicBezTo>
                    <a:pt x="48" y="166"/>
                    <a:pt x="48" y="166"/>
                    <a:pt x="48" y="166"/>
                  </a:cubicBezTo>
                  <a:cubicBezTo>
                    <a:pt x="47" y="165"/>
                    <a:pt x="46" y="166"/>
                    <a:pt x="45" y="166"/>
                  </a:cubicBezTo>
                  <a:cubicBezTo>
                    <a:pt x="45" y="167"/>
                    <a:pt x="45" y="168"/>
                    <a:pt x="45" y="168"/>
                  </a:cubicBezTo>
                  <a:cubicBezTo>
                    <a:pt x="45" y="168"/>
                    <a:pt x="45" y="169"/>
                    <a:pt x="45" y="169"/>
                  </a:cubicBezTo>
                  <a:cubicBezTo>
                    <a:pt x="46" y="169"/>
                    <a:pt x="46" y="169"/>
                    <a:pt x="46" y="169"/>
                  </a:cubicBezTo>
                  <a:cubicBezTo>
                    <a:pt x="46" y="170"/>
                    <a:pt x="47" y="170"/>
                    <a:pt x="48" y="171"/>
                  </a:cubicBezTo>
                  <a:cubicBezTo>
                    <a:pt x="56" y="177"/>
                    <a:pt x="83" y="194"/>
                    <a:pt x="108" y="209"/>
                  </a:cubicBezTo>
                  <a:cubicBezTo>
                    <a:pt x="134" y="225"/>
                    <a:pt x="157" y="239"/>
                    <a:pt x="157" y="239"/>
                  </a:cubicBezTo>
                  <a:cubicBezTo>
                    <a:pt x="158" y="237"/>
                    <a:pt x="158" y="237"/>
                    <a:pt x="158" y="237"/>
                  </a:cubicBezTo>
                  <a:cubicBezTo>
                    <a:pt x="156" y="236"/>
                    <a:pt x="156" y="236"/>
                    <a:pt x="156" y="236"/>
                  </a:cubicBezTo>
                  <a:cubicBezTo>
                    <a:pt x="158" y="237"/>
                    <a:pt x="158" y="237"/>
                    <a:pt x="158" y="237"/>
                  </a:cubicBezTo>
                  <a:cubicBezTo>
                    <a:pt x="157" y="235"/>
                    <a:pt x="157" y="235"/>
                    <a:pt x="157" y="235"/>
                  </a:cubicBezTo>
                  <a:cubicBezTo>
                    <a:pt x="157" y="235"/>
                    <a:pt x="156" y="235"/>
                    <a:pt x="156" y="236"/>
                  </a:cubicBezTo>
                  <a:cubicBezTo>
                    <a:pt x="158" y="237"/>
                    <a:pt x="158" y="237"/>
                    <a:pt x="158" y="237"/>
                  </a:cubicBezTo>
                  <a:cubicBezTo>
                    <a:pt x="157" y="235"/>
                    <a:pt x="157" y="235"/>
                    <a:pt x="157" y="235"/>
                  </a:cubicBezTo>
                  <a:cubicBezTo>
                    <a:pt x="158" y="237"/>
                    <a:pt x="158" y="237"/>
                    <a:pt x="158" y="237"/>
                  </a:cubicBezTo>
                  <a:cubicBezTo>
                    <a:pt x="158" y="235"/>
                    <a:pt x="158" y="235"/>
                    <a:pt x="158" y="235"/>
                  </a:cubicBezTo>
                  <a:cubicBezTo>
                    <a:pt x="157" y="235"/>
                    <a:pt x="157" y="235"/>
                    <a:pt x="157" y="235"/>
                  </a:cubicBezTo>
                  <a:cubicBezTo>
                    <a:pt x="158" y="237"/>
                    <a:pt x="158" y="237"/>
                    <a:pt x="158" y="237"/>
                  </a:cubicBezTo>
                  <a:cubicBezTo>
                    <a:pt x="158" y="235"/>
                    <a:pt x="158" y="235"/>
                    <a:pt x="158" y="235"/>
                  </a:cubicBezTo>
                  <a:cubicBezTo>
                    <a:pt x="158" y="236"/>
                    <a:pt x="158" y="236"/>
                    <a:pt x="158" y="236"/>
                  </a:cubicBezTo>
                  <a:cubicBezTo>
                    <a:pt x="158" y="235"/>
                    <a:pt x="158" y="235"/>
                    <a:pt x="158" y="235"/>
                  </a:cubicBezTo>
                  <a:cubicBezTo>
                    <a:pt x="158" y="235"/>
                    <a:pt x="158" y="235"/>
                    <a:pt x="158" y="235"/>
                  </a:cubicBezTo>
                  <a:cubicBezTo>
                    <a:pt x="158" y="236"/>
                    <a:pt x="158" y="236"/>
                    <a:pt x="158" y="236"/>
                  </a:cubicBezTo>
                  <a:cubicBezTo>
                    <a:pt x="158" y="235"/>
                    <a:pt x="158" y="235"/>
                    <a:pt x="158" y="235"/>
                  </a:cubicBezTo>
                  <a:cubicBezTo>
                    <a:pt x="158" y="235"/>
                    <a:pt x="157" y="235"/>
                    <a:pt x="156" y="234"/>
                  </a:cubicBezTo>
                  <a:cubicBezTo>
                    <a:pt x="151" y="232"/>
                    <a:pt x="142" y="227"/>
                    <a:pt x="130" y="221"/>
                  </a:cubicBezTo>
                  <a:cubicBezTo>
                    <a:pt x="113" y="212"/>
                    <a:pt x="92" y="199"/>
                    <a:pt x="74" y="189"/>
                  </a:cubicBezTo>
                  <a:cubicBezTo>
                    <a:pt x="65" y="184"/>
                    <a:pt x="57" y="179"/>
                    <a:pt x="52" y="176"/>
                  </a:cubicBezTo>
                  <a:cubicBezTo>
                    <a:pt x="49" y="174"/>
                    <a:pt x="47" y="173"/>
                    <a:pt x="45" y="172"/>
                  </a:cubicBezTo>
                  <a:cubicBezTo>
                    <a:pt x="44" y="172"/>
                    <a:pt x="44" y="171"/>
                    <a:pt x="43" y="171"/>
                  </a:cubicBezTo>
                  <a:cubicBezTo>
                    <a:pt x="43" y="171"/>
                    <a:pt x="43" y="171"/>
                    <a:pt x="43" y="171"/>
                  </a:cubicBezTo>
                  <a:cubicBezTo>
                    <a:pt x="43" y="171"/>
                    <a:pt x="43" y="171"/>
                    <a:pt x="43" y="171"/>
                  </a:cubicBezTo>
                  <a:cubicBezTo>
                    <a:pt x="42" y="171"/>
                    <a:pt x="42" y="171"/>
                    <a:pt x="42" y="171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1" y="170"/>
                    <a:pt x="40" y="171"/>
                    <a:pt x="40" y="172"/>
                  </a:cubicBezTo>
                  <a:cubicBezTo>
                    <a:pt x="39" y="173"/>
                    <a:pt x="40" y="174"/>
                    <a:pt x="41" y="174"/>
                  </a:cubicBezTo>
                  <a:cubicBezTo>
                    <a:pt x="153" y="245"/>
                    <a:pt x="153" y="245"/>
                    <a:pt x="153" y="245"/>
                  </a:cubicBezTo>
                  <a:cubicBezTo>
                    <a:pt x="154" y="243"/>
                    <a:pt x="154" y="243"/>
                    <a:pt x="154" y="243"/>
                  </a:cubicBezTo>
                  <a:cubicBezTo>
                    <a:pt x="153" y="242"/>
                    <a:pt x="153" y="242"/>
                    <a:pt x="153" y="242"/>
                  </a:cubicBezTo>
                  <a:cubicBezTo>
                    <a:pt x="154" y="243"/>
                    <a:pt x="154" y="243"/>
                    <a:pt x="154" y="243"/>
                  </a:cubicBezTo>
                  <a:cubicBezTo>
                    <a:pt x="154" y="241"/>
                    <a:pt x="154" y="241"/>
                    <a:pt x="154" y="241"/>
                  </a:cubicBezTo>
                  <a:cubicBezTo>
                    <a:pt x="153" y="241"/>
                    <a:pt x="153" y="241"/>
                    <a:pt x="153" y="242"/>
                  </a:cubicBezTo>
                  <a:cubicBezTo>
                    <a:pt x="154" y="243"/>
                    <a:pt x="154" y="243"/>
                    <a:pt x="154" y="243"/>
                  </a:cubicBezTo>
                  <a:cubicBezTo>
                    <a:pt x="154" y="241"/>
                    <a:pt x="154" y="241"/>
                    <a:pt x="154" y="241"/>
                  </a:cubicBezTo>
                  <a:cubicBezTo>
                    <a:pt x="154" y="243"/>
                    <a:pt x="154" y="243"/>
                    <a:pt x="154" y="243"/>
                  </a:cubicBezTo>
                  <a:cubicBezTo>
                    <a:pt x="154" y="241"/>
                    <a:pt x="154" y="241"/>
                    <a:pt x="154" y="241"/>
                  </a:cubicBezTo>
                  <a:cubicBezTo>
                    <a:pt x="154" y="241"/>
                    <a:pt x="154" y="241"/>
                    <a:pt x="154" y="241"/>
                  </a:cubicBezTo>
                  <a:cubicBezTo>
                    <a:pt x="154" y="243"/>
                    <a:pt x="154" y="243"/>
                    <a:pt x="154" y="243"/>
                  </a:cubicBezTo>
                  <a:cubicBezTo>
                    <a:pt x="154" y="241"/>
                    <a:pt x="154" y="241"/>
                    <a:pt x="154" y="241"/>
                  </a:cubicBezTo>
                  <a:cubicBezTo>
                    <a:pt x="154" y="242"/>
                    <a:pt x="154" y="242"/>
                    <a:pt x="154" y="242"/>
                  </a:cubicBezTo>
                  <a:cubicBezTo>
                    <a:pt x="154" y="241"/>
                    <a:pt x="154" y="241"/>
                    <a:pt x="154" y="241"/>
                  </a:cubicBezTo>
                  <a:cubicBezTo>
                    <a:pt x="154" y="241"/>
                    <a:pt x="154" y="241"/>
                    <a:pt x="154" y="241"/>
                  </a:cubicBezTo>
                  <a:cubicBezTo>
                    <a:pt x="154" y="242"/>
                    <a:pt x="154" y="242"/>
                    <a:pt x="154" y="242"/>
                  </a:cubicBezTo>
                  <a:cubicBezTo>
                    <a:pt x="154" y="241"/>
                    <a:pt x="154" y="241"/>
                    <a:pt x="154" y="241"/>
                  </a:cubicBezTo>
                  <a:cubicBezTo>
                    <a:pt x="154" y="241"/>
                    <a:pt x="154" y="241"/>
                    <a:pt x="154" y="241"/>
                  </a:cubicBezTo>
                  <a:cubicBezTo>
                    <a:pt x="154" y="241"/>
                    <a:pt x="154" y="241"/>
                    <a:pt x="154" y="241"/>
                  </a:cubicBezTo>
                  <a:cubicBezTo>
                    <a:pt x="154" y="241"/>
                    <a:pt x="154" y="241"/>
                    <a:pt x="154" y="241"/>
                  </a:cubicBezTo>
                  <a:cubicBezTo>
                    <a:pt x="154" y="241"/>
                    <a:pt x="154" y="241"/>
                    <a:pt x="154" y="241"/>
                  </a:cubicBezTo>
                  <a:cubicBezTo>
                    <a:pt x="154" y="241"/>
                    <a:pt x="154" y="241"/>
                    <a:pt x="154" y="241"/>
                  </a:cubicBezTo>
                  <a:cubicBezTo>
                    <a:pt x="154" y="241"/>
                    <a:pt x="154" y="241"/>
                    <a:pt x="152" y="240"/>
                  </a:cubicBezTo>
                  <a:cubicBezTo>
                    <a:pt x="148" y="238"/>
                    <a:pt x="139" y="233"/>
                    <a:pt x="128" y="227"/>
                  </a:cubicBezTo>
                  <a:cubicBezTo>
                    <a:pt x="111" y="217"/>
                    <a:pt x="89" y="205"/>
                    <a:pt x="72" y="194"/>
                  </a:cubicBezTo>
                  <a:cubicBezTo>
                    <a:pt x="63" y="189"/>
                    <a:pt x="55" y="185"/>
                    <a:pt x="50" y="181"/>
                  </a:cubicBezTo>
                  <a:cubicBezTo>
                    <a:pt x="47" y="180"/>
                    <a:pt x="45" y="179"/>
                    <a:pt x="43" y="178"/>
                  </a:cubicBezTo>
                  <a:cubicBezTo>
                    <a:pt x="42" y="177"/>
                    <a:pt x="42" y="177"/>
                    <a:pt x="41" y="177"/>
                  </a:cubicBezTo>
                  <a:cubicBezTo>
                    <a:pt x="41" y="176"/>
                    <a:pt x="41" y="176"/>
                    <a:pt x="41" y="176"/>
                  </a:cubicBezTo>
                  <a:cubicBezTo>
                    <a:pt x="40" y="176"/>
                    <a:pt x="40" y="176"/>
                    <a:pt x="40" y="176"/>
                  </a:cubicBezTo>
                  <a:cubicBezTo>
                    <a:pt x="40" y="176"/>
                    <a:pt x="40" y="176"/>
                    <a:pt x="40" y="176"/>
                  </a:cubicBezTo>
                  <a:cubicBezTo>
                    <a:pt x="40" y="176"/>
                    <a:pt x="40" y="176"/>
                    <a:pt x="40" y="176"/>
                  </a:cubicBezTo>
                  <a:cubicBezTo>
                    <a:pt x="39" y="176"/>
                    <a:pt x="39" y="176"/>
                    <a:pt x="39" y="176"/>
                  </a:cubicBezTo>
                  <a:cubicBezTo>
                    <a:pt x="39" y="176"/>
                    <a:pt x="38" y="177"/>
                    <a:pt x="38" y="177"/>
                  </a:cubicBezTo>
                  <a:cubicBezTo>
                    <a:pt x="37" y="178"/>
                    <a:pt x="38" y="179"/>
                    <a:pt x="39" y="180"/>
                  </a:cubicBezTo>
                  <a:cubicBezTo>
                    <a:pt x="39" y="180"/>
                    <a:pt x="40" y="181"/>
                    <a:pt x="43" y="183"/>
                  </a:cubicBezTo>
                  <a:cubicBezTo>
                    <a:pt x="54" y="189"/>
                    <a:pt x="81" y="205"/>
                    <a:pt x="105" y="219"/>
                  </a:cubicBezTo>
                  <a:cubicBezTo>
                    <a:pt x="117" y="227"/>
                    <a:pt x="128" y="234"/>
                    <a:pt x="137" y="239"/>
                  </a:cubicBezTo>
                  <a:cubicBezTo>
                    <a:pt x="141" y="242"/>
                    <a:pt x="144" y="244"/>
                    <a:pt x="146" y="246"/>
                  </a:cubicBezTo>
                  <a:cubicBezTo>
                    <a:pt x="148" y="247"/>
                    <a:pt x="149" y="247"/>
                    <a:pt x="149" y="248"/>
                  </a:cubicBezTo>
                  <a:cubicBezTo>
                    <a:pt x="150" y="248"/>
                    <a:pt x="150" y="248"/>
                    <a:pt x="150" y="248"/>
                  </a:cubicBezTo>
                  <a:cubicBezTo>
                    <a:pt x="150" y="249"/>
                    <a:pt x="150" y="249"/>
                    <a:pt x="150" y="249"/>
                  </a:cubicBezTo>
                  <a:cubicBezTo>
                    <a:pt x="151" y="248"/>
                    <a:pt x="151" y="248"/>
                    <a:pt x="151" y="248"/>
                  </a:cubicBezTo>
                  <a:cubicBezTo>
                    <a:pt x="149" y="248"/>
                    <a:pt x="149" y="248"/>
                    <a:pt x="149" y="248"/>
                  </a:cubicBezTo>
                  <a:cubicBezTo>
                    <a:pt x="149" y="248"/>
                    <a:pt x="150" y="248"/>
                    <a:pt x="150" y="249"/>
                  </a:cubicBezTo>
                  <a:cubicBezTo>
                    <a:pt x="151" y="248"/>
                    <a:pt x="151" y="248"/>
                    <a:pt x="151" y="248"/>
                  </a:cubicBezTo>
                  <a:cubicBezTo>
                    <a:pt x="149" y="248"/>
                    <a:pt x="149" y="248"/>
                    <a:pt x="149" y="248"/>
                  </a:cubicBezTo>
                  <a:cubicBezTo>
                    <a:pt x="151" y="248"/>
                    <a:pt x="151" y="248"/>
                    <a:pt x="151" y="248"/>
                  </a:cubicBezTo>
                  <a:cubicBezTo>
                    <a:pt x="150" y="247"/>
                    <a:pt x="150" y="247"/>
                    <a:pt x="150" y="247"/>
                  </a:cubicBezTo>
                  <a:cubicBezTo>
                    <a:pt x="149" y="248"/>
                    <a:pt x="149" y="248"/>
                    <a:pt x="149" y="248"/>
                  </a:cubicBezTo>
                  <a:cubicBezTo>
                    <a:pt x="151" y="248"/>
                    <a:pt x="151" y="248"/>
                    <a:pt x="151" y="248"/>
                  </a:cubicBezTo>
                  <a:cubicBezTo>
                    <a:pt x="150" y="247"/>
                    <a:pt x="150" y="247"/>
                    <a:pt x="150" y="247"/>
                  </a:cubicBezTo>
                  <a:cubicBezTo>
                    <a:pt x="151" y="248"/>
                    <a:pt x="151" y="248"/>
                    <a:pt x="151" y="248"/>
                  </a:cubicBezTo>
                  <a:cubicBezTo>
                    <a:pt x="152" y="246"/>
                    <a:pt x="152" y="246"/>
                    <a:pt x="152" y="246"/>
                  </a:cubicBezTo>
                  <a:cubicBezTo>
                    <a:pt x="39" y="182"/>
                    <a:pt x="39" y="182"/>
                    <a:pt x="39" y="182"/>
                  </a:cubicBezTo>
                  <a:cubicBezTo>
                    <a:pt x="38" y="181"/>
                    <a:pt x="37" y="182"/>
                    <a:pt x="36" y="182"/>
                  </a:cubicBezTo>
                  <a:cubicBezTo>
                    <a:pt x="36" y="183"/>
                    <a:pt x="36" y="185"/>
                    <a:pt x="37" y="185"/>
                  </a:cubicBezTo>
                  <a:cubicBezTo>
                    <a:pt x="37" y="185"/>
                    <a:pt x="39" y="186"/>
                    <a:pt x="42" y="188"/>
                  </a:cubicBezTo>
                  <a:cubicBezTo>
                    <a:pt x="52" y="195"/>
                    <a:pt x="79" y="211"/>
                    <a:pt x="103" y="227"/>
                  </a:cubicBezTo>
                  <a:cubicBezTo>
                    <a:pt x="115" y="234"/>
                    <a:pt x="127" y="241"/>
                    <a:pt x="135" y="246"/>
                  </a:cubicBezTo>
                  <a:cubicBezTo>
                    <a:pt x="139" y="249"/>
                    <a:pt x="143" y="251"/>
                    <a:pt x="145" y="253"/>
                  </a:cubicBezTo>
                  <a:cubicBezTo>
                    <a:pt x="146" y="254"/>
                    <a:pt x="147" y="254"/>
                    <a:pt x="148" y="255"/>
                  </a:cubicBezTo>
                  <a:cubicBezTo>
                    <a:pt x="149" y="255"/>
                    <a:pt x="149" y="255"/>
                    <a:pt x="149" y="255"/>
                  </a:cubicBezTo>
                  <a:cubicBezTo>
                    <a:pt x="149" y="255"/>
                    <a:pt x="149" y="255"/>
                    <a:pt x="149" y="255"/>
                  </a:cubicBezTo>
                  <a:cubicBezTo>
                    <a:pt x="149" y="255"/>
                    <a:pt x="149" y="255"/>
                    <a:pt x="149" y="255"/>
                  </a:cubicBezTo>
                  <a:cubicBezTo>
                    <a:pt x="149" y="254"/>
                    <a:pt x="149" y="254"/>
                    <a:pt x="149" y="254"/>
                  </a:cubicBezTo>
                  <a:cubicBezTo>
                    <a:pt x="149" y="255"/>
                    <a:pt x="149" y="255"/>
                    <a:pt x="149" y="255"/>
                  </a:cubicBezTo>
                  <a:cubicBezTo>
                    <a:pt x="149" y="255"/>
                    <a:pt x="149" y="255"/>
                    <a:pt x="149" y="255"/>
                  </a:cubicBezTo>
                  <a:cubicBezTo>
                    <a:pt x="149" y="254"/>
                    <a:pt x="149" y="254"/>
                    <a:pt x="149" y="254"/>
                  </a:cubicBezTo>
                  <a:cubicBezTo>
                    <a:pt x="149" y="255"/>
                    <a:pt x="149" y="255"/>
                    <a:pt x="149" y="255"/>
                  </a:cubicBezTo>
                  <a:cubicBezTo>
                    <a:pt x="150" y="254"/>
                    <a:pt x="150" y="254"/>
                    <a:pt x="150" y="254"/>
                  </a:cubicBezTo>
                  <a:cubicBezTo>
                    <a:pt x="148" y="255"/>
                    <a:pt x="148" y="255"/>
                    <a:pt x="148" y="255"/>
                  </a:cubicBezTo>
                  <a:cubicBezTo>
                    <a:pt x="149" y="255"/>
                    <a:pt x="149" y="255"/>
                    <a:pt x="149" y="255"/>
                  </a:cubicBezTo>
                  <a:cubicBezTo>
                    <a:pt x="150" y="254"/>
                    <a:pt x="150" y="254"/>
                    <a:pt x="150" y="254"/>
                  </a:cubicBezTo>
                  <a:cubicBezTo>
                    <a:pt x="148" y="255"/>
                    <a:pt x="148" y="255"/>
                    <a:pt x="148" y="255"/>
                  </a:cubicBezTo>
                  <a:cubicBezTo>
                    <a:pt x="150" y="254"/>
                    <a:pt x="150" y="254"/>
                    <a:pt x="150" y="254"/>
                  </a:cubicBezTo>
                  <a:cubicBezTo>
                    <a:pt x="148" y="254"/>
                    <a:pt x="148" y="254"/>
                    <a:pt x="148" y="254"/>
                  </a:cubicBezTo>
                  <a:cubicBezTo>
                    <a:pt x="148" y="254"/>
                    <a:pt x="148" y="255"/>
                    <a:pt x="148" y="255"/>
                  </a:cubicBezTo>
                  <a:cubicBezTo>
                    <a:pt x="150" y="254"/>
                    <a:pt x="150" y="254"/>
                    <a:pt x="150" y="254"/>
                  </a:cubicBezTo>
                  <a:cubicBezTo>
                    <a:pt x="148" y="254"/>
                    <a:pt x="148" y="254"/>
                    <a:pt x="148" y="254"/>
                  </a:cubicBezTo>
                  <a:cubicBezTo>
                    <a:pt x="150" y="254"/>
                    <a:pt x="150" y="254"/>
                    <a:pt x="150" y="254"/>
                  </a:cubicBezTo>
                  <a:cubicBezTo>
                    <a:pt x="148" y="252"/>
                    <a:pt x="148" y="252"/>
                    <a:pt x="148" y="252"/>
                  </a:cubicBezTo>
                  <a:cubicBezTo>
                    <a:pt x="150" y="254"/>
                    <a:pt x="150" y="254"/>
                    <a:pt x="150" y="254"/>
                  </a:cubicBezTo>
                  <a:cubicBezTo>
                    <a:pt x="149" y="252"/>
                    <a:pt x="149" y="252"/>
                    <a:pt x="149" y="252"/>
                  </a:cubicBezTo>
                  <a:cubicBezTo>
                    <a:pt x="149" y="252"/>
                    <a:pt x="149" y="252"/>
                    <a:pt x="148" y="252"/>
                  </a:cubicBezTo>
                  <a:cubicBezTo>
                    <a:pt x="150" y="254"/>
                    <a:pt x="150" y="254"/>
                    <a:pt x="150" y="254"/>
                  </a:cubicBezTo>
                  <a:cubicBezTo>
                    <a:pt x="149" y="252"/>
                    <a:pt x="149" y="252"/>
                    <a:pt x="149" y="252"/>
                  </a:cubicBezTo>
                  <a:cubicBezTo>
                    <a:pt x="150" y="253"/>
                    <a:pt x="150" y="253"/>
                    <a:pt x="150" y="253"/>
                  </a:cubicBezTo>
                  <a:cubicBezTo>
                    <a:pt x="150" y="252"/>
                    <a:pt x="150" y="252"/>
                    <a:pt x="150" y="252"/>
                  </a:cubicBezTo>
                  <a:cubicBezTo>
                    <a:pt x="149" y="252"/>
                    <a:pt x="149" y="252"/>
                    <a:pt x="149" y="252"/>
                  </a:cubicBezTo>
                  <a:cubicBezTo>
                    <a:pt x="150" y="253"/>
                    <a:pt x="150" y="253"/>
                    <a:pt x="150" y="253"/>
                  </a:cubicBezTo>
                  <a:cubicBezTo>
                    <a:pt x="150" y="252"/>
                    <a:pt x="150" y="252"/>
                    <a:pt x="150" y="252"/>
                  </a:cubicBezTo>
                  <a:cubicBezTo>
                    <a:pt x="150" y="253"/>
                    <a:pt x="150" y="253"/>
                    <a:pt x="150" y="253"/>
                  </a:cubicBezTo>
                  <a:cubicBezTo>
                    <a:pt x="150" y="252"/>
                    <a:pt x="150" y="252"/>
                    <a:pt x="150" y="252"/>
                  </a:cubicBezTo>
                  <a:cubicBezTo>
                    <a:pt x="150" y="252"/>
                    <a:pt x="150" y="252"/>
                    <a:pt x="150" y="252"/>
                  </a:cubicBezTo>
                  <a:cubicBezTo>
                    <a:pt x="150" y="253"/>
                    <a:pt x="150" y="253"/>
                    <a:pt x="150" y="253"/>
                  </a:cubicBezTo>
                  <a:cubicBezTo>
                    <a:pt x="150" y="252"/>
                    <a:pt x="150" y="252"/>
                    <a:pt x="150" y="252"/>
                  </a:cubicBezTo>
                  <a:cubicBezTo>
                    <a:pt x="150" y="252"/>
                    <a:pt x="150" y="252"/>
                    <a:pt x="150" y="252"/>
                  </a:cubicBezTo>
                  <a:cubicBezTo>
                    <a:pt x="150" y="252"/>
                    <a:pt x="149" y="251"/>
                    <a:pt x="148" y="251"/>
                  </a:cubicBezTo>
                  <a:cubicBezTo>
                    <a:pt x="143" y="249"/>
                    <a:pt x="134" y="243"/>
                    <a:pt x="123" y="237"/>
                  </a:cubicBezTo>
                  <a:cubicBezTo>
                    <a:pt x="106" y="227"/>
                    <a:pt x="84" y="214"/>
                    <a:pt x="66" y="204"/>
                  </a:cubicBezTo>
                  <a:cubicBezTo>
                    <a:pt x="58" y="199"/>
                    <a:pt x="50" y="194"/>
                    <a:pt x="44" y="191"/>
                  </a:cubicBezTo>
                  <a:cubicBezTo>
                    <a:pt x="41" y="189"/>
                    <a:pt x="39" y="188"/>
                    <a:pt x="37" y="187"/>
                  </a:cubicBezTo>
                  <a:cubicBezTo>
                    <a:pt x="37" y="186"/>
                    <a:pt x="36" y="186"/>
                    <a:pt x="36" y="186"/>
                  </a:cubicBezTo>
                  <a:cubicBezTo>
                    <a:pt x="35" y="186"/>
                    <a:pt x="35" y="186"/>
                    <a:pt x="35" y="186"/>
                  </a:cubicBezTo>
                  <a:cubicBezTo>
                    <a:pt x="35" y="185"/>
                    <a:pt x="35" y="185"/>
                    <a:pt x="35" y="185"/>
                  </a:cubicBezTo>
                  <a:cubicBezTo>
                    <a:pt x="34" y="185"/>
                    <a:pt x="34" y="185"/>
                    <a:pt x="34" y="185"/>
                  </a:cubicBezTo>
                  <a:cubicBezTo>
                    <a:pt x="34" y="185"/>
                    <a:pt x="34" y="185"/>
                    <a:pt x="34" y="185"/>
                  </a:cubicBezTo>
                  <a:cubicBezTo>
                    <a:pt x="33" y="185"/>
                    <a:pt x="33" y="185"/>
                    <a:pt x="33" y="185"/>
                  </a:cubicBezTo>
                  <a:cubicBezTo>
                    <a:pt x="33" y="186"/>
                    <a:pt x="32" y="186"/>
                    <a:pt x="32" y="186"/>
                  </a:cubicBezTo>
                  <a:cubicBezTo>
                    <a:pt x="32" y="187"/>
                    <a:pt x="32" y="188"/>
                    <a:pt x="33" y="189"/>
                  </a:cubicBezTo>
                  <a:cubicBezTo>
                    <a:pt x="146" y="260"/>
                    <a:pt x="146" y="260"/>
                    <a:pt x="146" y="260"/>
                  </a:cubicBezTo>
                  <a:cubicBezTo>
                    <a:pt x="148" y="258"/>
                    <a:pt x="148" y="258"/>
                    <a:pt x="148" y="258"/>
                  </a:cubicBezTo>
                  <a:cubicBezTo>
                    <a:pt x="149" y="257"/>
                    <a:pt x="149" y="257"/>
                    <a:pt x="149" y="257"/>
                  </a:cubicBezTo>
                  <a:cubicBezTo>
                    <a:pt x="149" y="257"/>
                    <a:pt x="123" y="242"/>
                    <a:pt x="97" y="228"/>
                  </a:cubicBezTo>
                  <a:cubicBezTo>
                    <a:pt x="84" y="221"/>
                    <a:pt x="71" y="214"/>
                    <a:pt x="60" y="208"/>
                  </a:cubicBezTo>
                  <a:cubicBezTo>
                    <a:pt x="55" y="206"/>
                    <a:pt x="51" y="203"/>
                    <a:pt x="47" y="202"/>
                  </a:cubicBezTo>
                  <a:cubicBezTo>
                    <a:pt x="46" y="201"/>
                    <a:pt x="44" y="200"/>
                    <a:pt x="43" y="200"/>
                  </a:cubicBezTo>
                  <a:cubicBezTo>
                    <a:pt x="43" y="200"/>
                    <a:pt x="42" y="199"/>
                    <a:pt x="42" y="199"/>
                  </a:cubicBezTo>
                  <a:cubicBezTo>
                    <a:pt x="41" y="199"/>
                    <a:pt x="41" y="199"/>
                    <a:pt x="40" y="199"/>
                  </a:cubicBezTo>
                  <a:cubicBezTo>
                    <a:pt x="39" y="199"/>
                    <a:pt x="39" y="199"/>
                    <a:pt x="39" y="199"/>
                  </a:cubicBezTo>
                  <a:cubicBezTo>
                    <a:pt x="39" y="199"/>
                    <a:pt x="38" y="200"/>
                    <a:pt x="38" y="200"/>
                  </a:cubicBezTo>
                  <a:cubicBezTo>
                    <a:pt x="38" y="201"/>
                    <a:pt x="38" y="201"/>
                    <a:pt x="38" y="202"/>
                  </a:cubicBezTo>
                  <a:cubicBezTo>
                    <a:pt x="38" y="202"/>
                    <a:pt x="38" y="203"/>
                    <a:pt x="39" y="203"/>
                  </a:cubicBezTo>
                  <a:cubicBezTo>
                    <a:pt x="39" y="203"/>
                    <a:pt x="40" y="204"/>
                    <a:pt x="43" y="206"/>
                  </a:cubicBezTo>
                  <a:cubicBezTo>
                    <a:pt x="53" y="212"/>
                    <a:pt x="78" y="227"/>
                    <a:pt x="100" y="240"/>
                  </a:cubicBezTo>
                  <a:cubicBezTo>
                    <a:pt x="112" y="247"/>
                    <a:pt x="122" y="254"/>
                    <a:pt x="130" y="259"/>
                  </a:cubicBezTo>
                  <a:cubicBezTo>
                    <a:pt x="134" y="261"/>
                    <a:pt x="137" y="263"/>
                    <a:pt x="139" y="265"/>
                  </a:cubicBezTo>
                  <a:cubicBezTo>
                    <a:pt x="140" y="266"/>
                    <a:pt x="141" y="266"/>
                    <a:pt x="141" y="267"/>
                  </a:cubicBezTo>
                  <a:cubicBezTo>
                    <a:pt x="142" y="267"/>
                    <a:pt x="142" y="267"/>
                    <a:pt x="142" y="267"/>
                  </a:cubicBezTo>
                  <a:cubicBezTo>
                    <a:pt x="142" y="267"/>
                    <a:pt x="142" y="267"/>
                    <a:pt x="142" y="267"/>
                  </a:cubicBezTo>
                  <a:cubicBezTo>
                    <a:pt x="143" y="266"/>
                    <a:pt x="143" y="266"/>
                    <a:pt x="143" y="266"/>
                  </a:cubicBezTo>
                  <a:cubicBezTo>
                    <a:pt x="142" y="267"/>
                    <a:pt x="142" y="267"/>
                    <a:pt x="142" y="267"/>
                  </a:cubicBezTo>
                  <a:cubicBezTo>
                    <a:pt x="142" y="267"/>
                    <a:pt x="142" y="267"/>
                    <a:pt x="142" y="267"/>
                  </a:cubicBezTo>
                  <a:cubicBezTo>
                    <a:pt x="143" y="266"/>
                    <a:pt x="143" y="266"/>
                    <a:pt x="143" y="266"/>
                  </a:cubicBezTo>
                  <a:cubicBezTo>
                    <a:pt x="142" y="267"/>
                    <a:pt x="142" y="267"/>
                    <a:pt x="142" y="267"/>
                  </a:cubicBezTo>
                  <a:cubicBezTo>
                    <a:pt x="143" y="266"/>
                    <a:pt x="143" y="266"/>
                    <a:pt x="143" y="266"/>
                  </a:cubicBezTo>
                  <a:cubicBezTo>
                    <a:pt x="142" y="266"/>
                    <a:pt x="142" y="266"/>
                    <a:pt x="142" y="266"/>
                  </a:cubicBezTo>
                  <a:cubicBezTo>
                    <a:pt x="142" y="266"/>
                    <a:pt x="142" y="267"/>
                    <a:pt x="142" y="267"/>
                  </a:cubicBezTo>
                  <a:cubicBezTo>
                    <a:pt x="143" y="266"/>
                    <a:pt x="143" y="266"/>
                    <a:pt x="143" y="266"/>
                  </a:cubicBezTo>
                  <a:cubicBezTo>
                    <a:pt x="142" y="266"/>
                    <a:pt x="142" y="266"/>
                    <a:pt x="142" y="266"/>
                  </a:cubicBezTo>
                  <a:cubicBezTo>
                    <a:pt x="144" y="266"/>
                    <a:pt x="144" y="266"/>
                    <a:pt x="144" y="266"/>
                  </a:cubicBezTo>
                  <a:cubicBezTo>
                    <a:pt x="142" y="265"/>
                    <a:pt x="142" y="265"/>
                    <a:pt x="142" y="265"/>
                  </a:cubicBezTo>
                  <a:cubicBezTo>
                    <a:pt x="142" y="266"/>
                    <a:pt x="142" y="266"/>
                    <a:pt x="142" y="266"/>
                  </a:cubicBezTo>
                  <a:cubicBezTo>
                    <a:pt x="144" y="266"/>
                    <a:pt x="144" y="266"/>
                    <a:pt x="144" y="266"/>
                  </a:cubicBezTo>
                  <a:cubicBezTo>
                    <a:pt x="142" y="265"/>
                    <a:pt x="142" y="265"/>
                    <a:pt x="142" y="265"/>
                  </a:cubicBezTo>
                  <a:cubicBezTo>
                    <a:pt x="144" y="266"/>
                    <a:pt x="144" y="266"/>
                    <a:pt x="144" y="266"/>
                  </a:cubicBezTo>
                  <a:cubicBezTo>
                    <a:pt x="145" y="264"/>
                    <a:pt x="145" y="264"/>
                    <a:pt x="145" y="264"/>
                  </a:cubicBezTo>
                  <a:cubicBezTo>
                    <a:pt x="63" y="222"/>
                    <a:pt x="63" y="222"/>
                    <a:pt x="63" y="222"/>
                  </a:cubicBezTo>
                  <a:cubicBezTo>
                    <a:pt x="62" y="221"/>
                    <a:pt x="61" y="222"/>
                    <a:pt x="60" y="223"/>
                  </a:cubicBezTo>
                  <a:cubicBezTo>
                    <a:pt x="60" y="223"/>
                    <a:pt x="60" y="223"/>
                    <a:pt x="60" y="224"/>
                  </a:cubicBezTo>
                  <a:cubicBezTo>
                    <a:pt x="60" y="225"/>
                    <a:pt x="61" y="225"/>
                    <a:pt x="61" y="226"/>
                  </a:cubicBezTo>
                  <a:cubicBezTo>
                    <a:pt x="61" y="226"/>
                    <a:pt x="62" y="227"/>
                    <a:pt x="63" y="227"/>
                  </a:cubicBezTo>
                  <a:cubicBezTo>
                    <a:pt x="66" y="230"/>
                    <a:pt x="72" y="234"/>
                    <a:pt x="80" y="239"/>
                  </a:cubicBezTo>
                  <a:cubicBezTo>
                    <a:pt x="92" y="246"/>
                    <a:pt x="107" y="255"/>
                    <a:pt x="120" y="262"/>
                  </a:cubicBezTo>
                  <a:cubicBezTo>
                    <a:pt x="126" y="266"/>
                    <a:pt x="131" y="269"/>
                    <a:pt x="135" y="271"/>
                  </a:cubicBezTo>
                  <a:cubicBezTo>
                    <a:pt x="137" y="273"/>
                    <a:pt x="138" y="273"/>
                    <a:pt x="139" y="274"/>
                  </a:cubicBezTo>
                  <a:cubicBezTo>
                    <a:pt x="140" y="274"/>
                    <a:pt x="140" y="275"/>
                    <a:pt x="141" y="275"/>
                  </a:cubicBezTo>
                  <a:cubicBezTo>
                    <a:pt x="141" y="275"/>
                    <a:pt x="141" y="275"/>
                    <a:pt x="141" y="275"/>
                  </a:cubicBezTo>
                  <a:cubicBezTo>
                    <a:pt x="141" y="275"/>
                    <a:pt x="141" y="275"/>
                    <a:pt x="141" y="275"/>
                  </a:cubicBezTo>
                  <a:cubicBezTo>
                    <a:pt x="141" y="274"/>
                    <a:pt x="141" y="274"/>
                    <a:pt x="141" y="274"/>
                  </a:cubicBezTo>
                  <a:cubicBezTo>
                    <a:pt x="141" y="275"/>
                    <a:pt x="141" y="275"/>
                    <a:pt x="141" y="275"/>
                  </a:cubicBezTo>
                  <a:cubicBezTo>
                    <a:pt x="141" y="275"/>
                    <a:pt x="141" y="275"/>
                    <a:pt x="141" y="275"/>
                  </a:cubicBezTo>
                  <a:cubicBezTo>
                    <a:pt x="141" y="274"/>
                    <a:pt x="141" y="274"/>
                    <a:pt x="141" y="274"/>
                  </a:cubicBezTo>
                  <a:cubicBezTo>
                    <a:pt x="141" y="275"/>
                    <a:pt x="141" y="275"/>
                    <a:pt x="141" y="275"/>
                  </a:cubicBezTo>
                  <a:cubicBezTo>
                    <a:pt x="142" y="274"/>
                    <a:pt x="142" y="274"/>
                    <a:pt x="142" y="274"/>
                  </a:cubicBezTo>
                  <a:cubicBezTo>
                    <a:pt x="140" y="274"/>
                    <a:pt x="140" y="274"/>
                    <a:pt x="140" y="274"/>
                  </a:cubicBezTo>
                  <a:cubicBezTo>
                    <a:pt x="140" y="275"/>
                    <a:pt x="140" y="275"/>
                    <a:pt x="141" y="275"/>
                  </a:cubicBezTo>
                  <a:cubicBezTo>
                    <a:pt x="142" y="274"/>
                    <a:pt x="142" y="274"/>
                    <a:pt x="142" y="274"/>
                  </a:cubicBezTo>
                  <a:cubicBezTo>
                    <a:pt x="140" y="274"/>
                    <a:pt x="140" y="274"/>
                    <a:pt x="140" y="274"/>
                  </a:cubicBezTo>
                  <a:cubicBezTo>
                    <a:pt x="142" y="274"/>
                    <a:pt x="142" y="274"/>
                    <a:pt x="142" y="274"/>
                  </a:cubicBezTo>
                  <a:cubicBezTo>
                    <a:pt x="140" y="273"/>
                    <a:pt x="140" y="273"/>
                    <a:pt x="140" y="273"/>
                  </a:cubicBezTo>
                  <a:cubicBezTo>
                    <a:pt x="140" y="274"/>
                    <a:pt x="140" y="274"/>
                    <a:pt x="140" y="274"/>
                  </a:cubicBezTo>
                  <a:cubicBezTo>
                    <a:pt x="142" y="274"/>
                    <a:pt x="142" y="274"/>
                    <a:pt x="142" y="274"/>
                  </a:cubicBezTo>
                  <a:cubicBezTo>
                    <a:pt x="140" y="273"/>
                    <a:pt x="140" y="273"/>
                    <a:pt x="140" y="273"/>
                  </a:cubicBezTo>
                  <a:cubicBezTo>
                    <a:pt x="142" y="274"/>
                    <a:pt x="142" y="274"/>
                    <a:pt x="142" y="274"/>
                  </a:cubicBezTo>
                  <a:cubicBezTo>
                    <a:pt x="143" y="272"/>
                    <a:pt x="143" y="272"/>
                    <a:pt x="143" y="272"/>
                  </a:cubicBezTo>
                  <a:cubicBezTo>
                    <a:pt x="61" y="227"/>
                    <a:pt x="61" y="227"/>
                    <a:pt x="61" y="227"/>
                  </a:cubicBezTo>
                  <a:cubicBezTo>
                    <a:pt x="60" y="227"/>
                    <a:pt x="59" y="227"/>
                    <a:pt x="58" y="228"/>
                  </a:cubicBezTo>
                  <a:cubicBezTo>
                    <a:pt x="58" y="228"/>
                    <a:pt x="58" y="229"/>
                    <a:pt x="58" y="229"/>
                  </a:cubicBezTo>
                  <a:cubicBezTo>
                    <a:pt x="58" y="230"/>
                    <a:pt x="58" y="230"/>
                    <a:pt x="58" y="231"/>
                  </a:cubicBezTo>
                  <a:cubicBezTo>
                    <a:pt x="58" y="231"/>
                    <a:pt x="59" y="231"/>
                    <a:pt x="59" y="231"/>
                  </a:cubicBezTo>
                  <a:cubicBezTo>
                    <a:pt x="60" y="232"/>
                    <a:pt x="62" y="233"/>
                    <a:pt x="65" y="235"/>
                  </a:cubicBezTo>
                  <a:cubicBezTo>
                    <a:pt x="84" y="248"/>
                    <a:pt x="141" y="282"/>
                    <a:pt x="141" y="282"/>
                  </a:cubicBezTo>
                  <a:cubicBezTo>
                    <a:pt x="142" y="281"/>
                    <a:pt x="142" y="281"/>
                    <a:pt x="142" y="281"/>
                  </a:cubicBezTo>
                  <a:cubicBezTo>
                    <a:pt x="141" y="280"/>
                    <a:pt x="141" y="280"/>
                    <a:pt x="141" y="280"/>
                  </a:cubicBezTo>
                  <a:cubicBezTo>
                    <a:pt x="142" y="281"/>
                    <a:pt x="142" y="281"/>
                    <a:pt x="142" y="281"/>
                  </a:cubicBezTo>
                  <a:cubicBezTo>
                    <a:pt x="141" y="279"/>
                    <a:pt x="141" y="279"/>
                    <a:pt x="141" y="279"/>
                  </a:cubicBezTo>
                  <a:cubicBezTo>
                    <a:pt x="141" y="279"/>
                    <a:pt x="141" y="279"/>
                    <a:pt x="141" y="280"/>
                  </a:cubicBezTo>
                  <a:cubicBezTo>
                    <a:pt x="142" y="281"/>
                    <a:pt x="142" y="281"/>
                    <a:pt x="142" y="281"/>
                  </a:cubicBezTo>
                  <a:cubicBezTo>
                    <a:pt x="141" y="279"/>
                    <a:pt x="141" y="279"/>
                    <a:pt x="141" y="279"/>
                  </a:cubicBezTo>
                  <a:cubicBezTo>
                    <a:pt x="142" y="280"/>
                    <a:pt x="142" y="280"/>
                    <a:pt x="142" y="280"/>
                  </a:cubicBezTo>
                  <a:cubicBezTo>
                    <a:pt x="142" y="279"/>
                    <a:pt x="142" y="279"/>
                    <a:pt x="142" y="279"/>
                  </a:cubicBezTo>
                  <a:cubicBezTo>
                    <a:pt x="141" y="279"/>
                    <a:pt x="141" y="279"/>
                    <a:pt x="141" y="279"/>
                  </a:cubicBezTo>
                  <a:cubicBezTo>
                    <a:pt x="142" y="280"/>
                    <a:pt x="142" y="280"/>
                    <a:pt x="142" y="280"/>
                  </a:cubicBezTo>
                  <a:cubicBezTo>
                    <a:pt x="142" y="279"/>
                    <a:pt x="142" y="279"/>
                    <a:pt x="142" y="279"/>
                  </a:cubicBezTo>
                  <a:cubicBezTo>
                    <a:pt x="142" y="280"/>
                    <a:pt x="142" y="280"/>
                    <a:pt x="142" y="280"/>
                  </a:cubicBezTo>
                  <a:cubicBezTo>
                    <a:pt x="142" y="279"/>
                    <a:pt x="142" y="279"/>
                    <a:pt x="142" y="279"/>
                  </a:cubicBezTo>
                  <a:cubicBezTo>
                    <a:pt x="142" y="279"/>
                    <a:pt x="142" y="279"/>
                    <a:pt x="142" y="279"/>
                  </a:cubicBezTo>
                  <a:cubicBezTo>
                    <a:pt x="142" y="280"/>
                    <a:pt x="142" y="280"/>
                    <a:pt x="142" y="280"/>
                  </a:cubicBezTo>
                  <a:cubicBezTo>
                    <a:pt x="142" y="279"/>
                    <a:pt x="142" y="279"/>
                    <a:pt x="142" y="279"/>
                  </a:cubicBezTo>
                  <a:cubicBezTo>
                    <a:pt x="142" y="279"/>
                    <a:pt x="142" y="279"/>
                    <a:pt x="142" y="279"/>
                  </a:cubicBezTo>
                  <a:cubicBezTo>
                    <a:pt x="142" y="279"/>
                    <a:pt x="141" y="279"/>
                    <a:pt x="140" y="278"/>
                  </a:cubicBezTo>
                  <a:cubicBezTo>
                    <a:pt x="137" y="277"/>
                    <a:pt x="130" y="273"/>
                    <a:pt x="122" y="269"/>
                  </a:cubicBezTo>
                  <a:cubicBezTo>
                    <a:pt x="109" y="263"/>
                    <a:pt x="94" y="254"/>
                    <a:pt x="81" y="247"/>
                  </a:cubicBezTo>
                  <a:cubicBezTo>
                    <a:pt x="75" y="244"/>
                    <a:pt x="69" y="241"/>
                    <a:pt x="65" y="239"/>
                  </a:cubicBezTo>
                  <a:cubicBezTo>
                    <a:pt x="61" y="237"/>
                    <a:pt x="59" y="235"/>
                    <a:pt x="59" y="235"/>
                  </a:cubicBezTo>
                  <a:cubicBezTo>
                    <a:pt x="58" y="235"/>
                    <a:pt x="57" y="235"/>
                    <a:pt x="56" y="236"/>
                  </a:cubicBezTo>
                  <a:cubicBezTo>
                    <a:pt x="56" y="237"/>
                    <a:pt x="56" y="238"/>
                    <a:pt x="57" y="239"/>
                  </a:cubicBezTo>
                  <a:cubicBezTo>
                    <a:pt x="140" y="290"/>
                    <a:pt x="140" y="290"/>
                    <a:pt x="140" y="290"/>
                  </a:cubicBezTo>
                  <a:cubicBezTo>
                    <a:pt x="141" y="289"/>
                    <a:pt x="141" y="289"/>
                    <a:pt x="141" y="289"/>
                  </a:cubicBezTo>
                  <a:cubicBezTo>
                    <a:pt x="139" y="288"/>
                    <a:pt x="139" y="288"/>
                    <a:pt x="139" y="288"/>
                  </a:cubicBezTo>
                  <a:cubicBezTo>
                    <a:pt x="141" y="289"/>
                    <a:pt x="141" y="289"/>
                    <a:pt x="141" y="289"/>
                  </a:cubicBezTo>
                  <a:cubicBezTo>
                    <a:pt x="140" y="287"/>
                    <a:pt x="140" y="287"/>
                    <a:pt x="140" y="287"/>
                  </a:cubicBezTo>
                  <a:cubicBezTo>
                    <a:pt x="140" y="287"/>
                    <a:pt x="139" y="287"/>
                    <a:pt x="139" y="288"/>
                  </a:cubicBezTo>
                  <a:cubicBezTo>
                    <a:pt x="141" y="289"/>
                    <a:pt x="141" y="289"/>
                    <a:pt x="141" y="289"/>
                  </a:cubicBezTo>
                  <a:cubicBezTo>
                    <a:pt x="140" y="287"/>
                    <a:pt x="140" y="287"/>
                    <a:pt x="140" y="287"/>
                  </a:cubicBezTo>
                  <a:cubicBezTo>
                    <a:pt x="141" y="289"/>
                    <a:pt x="141" y="289"/>
                    <a:pt x="141" y="289"/>
                  </a:cubicBezTo>
                  <a:cubicBezTo>
                    <a:pt x="141" y="287"/>
                    <a:pt x="141" y="287"/>
                    <a:pt x="141" y="287"/>
                  </a:cubicBezTo>
                  <a:cubicBezTo>
                    <a:pt x="140" y="287"/>
                    <a:pt x="140" y="287"/>
                    <a:pt x="140" y="287"/>
                  </a:cubicBezTo>
                  <a:cubicBezTo>
                    <a:pt x="141" y="289"/>
                    <a:pt x="141" y="289"/>
                    <a:pt x="141" y="289"/>
                  </a:cubicBezTo>
                  <a:cubicBezTo>
                    <a:pt x="141" y="287"/>
                    <a:pt x="141" y="287"/>
                    <a:pt x="141" y="287"/>
                  </a:cubicBezTo>
                  <a:cubicBezTo>
                    <a:pt x="141" y="288"/>
                    <a:pt x="141" y="288"/>
                    <a:pt x="141" y="288"/>
                  </a:cubicBezTo>
                  <a:cubicBezTo>
                    <a:pt x="141" y="287"/>
                    <a:pt x="141" y="287"/>
                    <a:pt x="141" y="287"/>
                  </a:cubicBezTo>
                  <a:cubicBezTo>
                    <a:pt x="141" y="287"/>
                    <a:pt x="141" y="287"/>
                    <a:pt x="141" y="287"/>
                  </a:cubicBezTo>
                  <a:cubicBezTo>
                    <a:pt x="141" y="288"/>
                    <a:pt x="141" y="288"/>
                    <a:pt x="141" y="288"/>
                  </a:cubicBezTo>
                  <a:cubicBezTo>
                    <a:pt x="141" y="287"/>
                    <a:pt x="141" y="287"/>
                    <a:pt x="141" y="287"/>
                  </a:cubicBezTo>
                  <a:cubicBezTo>
                    <a:pt x="141" y="287"/>
                    <a:pt x="140" y="287"/>
                    <a:pt x="139" y="286"/>
                  </a:cubicBezTo>
                  <a:cubicBezTo>
                    <a:pt x="136" y="285"/>
                    <a:pt x="129" y="281"/>
                    <a:pt x="121" y="277"/>
                  </a:cubicBezTo>
                  <a:cubicBezTo>
                    <a:pt x="108" y="270"/>
                    <a:pt x="92" y="261"/>
                    <a:pt x="79" y="254"/>
                  </a:cubicBezTo>
                  <a:cubicBezTo>
                    <a:pt x="72" y="250"/>
                    <a:pt x="67" y="247"/>
                    <a:pt x="62" y="245"/>
                  </a:cubicBezTo>
                  <a:cubicBezTo>
                    <a:pt x="58" y="242"/>
                    <a:pt x="56" y="241"/>
                    <a:pt x="56" y="241"/>
                  </a:cubicBezTo>
                  <a:cubicBezTo>
                    <a:pt x="55" y="241"/>
                    <a:pt x="54" y="241"/>
                    <a:pt x="54" y="241"/>
                  </a:cubicBezTo>
                  <a:cubicBezTo>
                    <a:pt x="53" y="241"/>
                    <a:pt x="53" y="242"/>
                    <a:pt x="53" y="243"/>
                  </a:cubicBezTo>
                  <a:cubicBezTo>
                    <a:pt x="53" y="244"/>
                    <a:pt x="53" y="244"/>
                    <a:pt x="53" y="244"/>
                  </a:cubicBezTo>
                  <a:cubicBezTo>
                    <a:pt x="54" y="244"/>
                    <a:pt x="54" y="244"/>
                    <a:pt x="54" y="244"/>
                  </a:cubicBezTo>
                  <a:cubicBezTo>
                    <a:pt x="54" y="245"/>
                    <a:pt x="54" y="245"/>
                    <a:pt x="54" y="245"/>
                  </a:cubicBezTo>
                  <a:cubicBezTo>
                    <a:pt x="56" y="246"/>
                    <a:pt x="62" y="250"/>
                    <a:pt x="70" y="255"/>
                  </a:cubicBezTo>
                  <a:cubicBezTo>
                    <a:pt x="95" y="270"/>
                    <a:pt x="138" y="297"/>
                    <a:pt x="138" y="297"/>
                  </a:cubicBezTo>
                  <a:cubicBezTo>
                    <a:pt x="139" y="296"/>
                    <a:pt x="139" y="296"/>
                    <a:pt x="139" y="296"/>
                  </a:cubicBezTo>
                  <a:cubicBezTo>
                    <a:pt x="140" y="294"/>
                    <a:pt x="140" y="294"/>
                    <a:pt x="140" y="294"/>
                  </a:cubicBezTo>
                  <a:cubicBezTo>
                    <a:pt x="55" y="249"/>
                    <a:pt x="55" y="249"/>
                    <a:pt x="55" y="249"/>
                  </a:cubicBezTo>
                  <a:cubicBezTo>
                    <a:pt x="54" y="249"/>
                    <a:pt x="52" y="249"/>
                    <a:pt x="52" y="250"/>
                  </a:cubicBezTo>
                  <a:cubicBezTo>
                    <a:pt x="51" y="251"/>
                    <a:pt x="52" y="252"/>
                    <a:pt x="53" y="253"/>
                  </a:cubicBezTo>
                  <a:cubicBezTo>
                    <a:pt x="53" y="253"/>
                    <a:pt x="58" y="256"/>
                    <a:pt x="65" y="261"/>
                  </a:cubicBezTo>
                  <a:cubicBezTo>
                    <a:pt x="77" y="268"/>
                    <a:pt x="94" y="278"/>
                    <a:pt x="108" y="287"/>
                  </a:cubicBezTo>
                  <a:cubicBezTo>
                    <a:pt x="116" y="291"/>
                    <a:pt x="122" y="296"/>
                    <a:pt x="127" y="299"/>
                  </a:cubicBezTo>
                  <a:cubicBezTo>
                    <a:pt x="129" y="300"/>
                    <a:pt x="131" y="301"/>
                    <a:pt x="132" y="302"/>
                  </a:cubicBezTo>
                  <a:cubicBezTo>
                    <a:pt x="133" y="303"/>
                    <a:pt x="133" y="303"/>
                    <a:pt x="133" y="303"/>
                  </a:cubicBezTo>
                  <a:cubicBezTo>
                    <a:pt x="134" y="303"/>
                    <a:pt x="134" y="303"/>
                    <a:pt x="134" y="303"/>
                  </a:cubicBezTo>
                  <a:cubicBezTo>
                    <a:pt x="134" y="302"/>
                    <a:pt x="134" y="302"/>
                    <a:pt x="134" y="302"/>
                  </a:cubicBezTo>
                  <a:cubicBezTo>
                    <a:pt x="134" y="303"/>
                    <a:pt x="134" y="303"/>
                    <a:pt x="134" y="303"/>
                  </a:cubicBezTo>
                  <a:cubicBezTo>
                    <a:pt x="134" y="303"/>
                    <a:pt x="134" y="303"/>
                    <a:pt x="134" y="303"/>
                  </a:cubicBezTo>
                  <a:cubicBezTo>
                    <a:pt x="134" y="302"/>
                    <a:pt x="134" y="302"/>
                    <a:pt x="134" y="302"/>
                  </a:cubicBezTo>
                  <a:cubicBezTo>
                    <a:pt x="134" y="303"/>
                    <a:pt x="134" y="303"/>
                    <a:pt x="134" y="303"/>
                  </a:cubicBezTo>
                  <a:cubicBezTo>
                    <a:pt x="135" y="302"/>
                    <a:pt x="135" y="302"/>
                    <a:pt x="135" y="302"/>
                  </a:cubicBezTo>
                  <a:cubicBezTo>
                    <a:pt x="133" y="303"/>
                    <a:pt x="133" y="303"/>
                    <a:pt x="133" y="303"/>
                  </a:cubicBezTo>
                  <a:cubicBezTo>
                    <a:pt x="134" y="303"/>
                    <a:pt x="134" y="303"/>
                    <a:pt x="134" y="303"/>
                  </a:cubicBezTo>
                  <a:cubicBezTo>
                    <a:pt x="135" y="302"/>
                    <a:pt x="135" y="302"/>
                    <a:pt x="135" y="302"/>
                  </a:cubicBezTo>
                  <a:cubicBezTo>
                    <a:pt x="133" y="303"/>
                    <a:pt x="133" y="303"/>
                    <a:pt x="133" y="303"/>
                  </a:cubicBezTo>
                  <a:cubicBezTo>
                    <a:pt x="135" y="302"/>
                    <a:pt x="135" y="302"/>
                    <a:pt x="135" y="302"/>
                  </a:cubicBezTo>
                  <a:cubicBezTo>
                    <a:pt x="133" y="302"/>
                    <a:pt x="133" y="302"/>
                    <a:pt x="133" y="302"/>
                  </a:cubicBezTo>
                  <a:cubicBezTo>
                    <a:pt x="133" y="302"/>
                    <a:pt x="133" y="303"/>
                    <a:pt x="133" y="303"/>
                  </a:cubicBezTo>
                  <a:cubicBezTo>
                    <a:pt x="135" y="302"/>
                    <a:pt x="135" y="302"/>
                    <a:pt x="135" y="302"/>
                  </a:cubicBezTo>
                  <a:cubicBezTo>
                    <a:pt x="133" y="302"/>
                    <a:pt x="133" y="302"/>
                    <a:pt x="133" y="302"/>
                  </a:cubicBezTo>
                  <a:cubicBezTo>
                    <a:pt x="135" y="302"/>
                    <a:pt x="135" y="302"/>
                    <a:pt x="135" y="302"/>
                  </a:cubicBezTo>
                  <a:cubicBezTo>
                    <a:pt x="133" y="301"/>
                    <a:pt x="133" y="301"/>
                    <a:pt x="133" y="301"/>
                  </a:cubicBezTo>
                  <a:cubicBezTo>
                    <a:pt x="133" y="302"/>
                    <a:pt x="133" y="302"/>
                    <a:pt x="133" y="302"/>
                  </a:cubicBezTo>
                  <a:cubicBezTo>
                    <a:pt x="135" y="302"/>
                    <a:pt x="135" y="302"/>
                    <a:pt x="135" y="302"/>
                  </a:cubicBezTo>
                  <a:cubicBezTo>
                    <a:pt x="133" y="301"/>
                    <a:pt x="133" y="301"/>
                    <a:pt x="133" y="301"/>
                  </a:cubicBezTo>
                  <a:cubicBezTo>
                    <a:pt x="135" y="302"/>
                    <a:pt x="135" y="302"/>
                    <a:pt x="135" y="302"/>
                  </a:cubicBezTo>
                  <a:cubicBezTo>
                    <a:pt x="136" y="300"/>
                    <a:pt x="136" y="300"/>
                    <a:pt x="136" y="300"/>
                  </a:cubicBezTo>
                  <a:cubicBezTo>
                    <a:pt x="52" y="255"/>
                    <a:pt x="52" y="255"/>
                    <a:pt x="52" y="255"/>
                  </a:cubicBezTo>
                  <a:cubicBezTo>
                    <a:pt x="52" y="255"/>
                    <a:pt x="51" y="255"/>
                    <a:pt x="50" y="255"/>
                  </a:cubicBezTo>
                  <a:cubicBezTo>
                    <a:pt x="50" y="256"/>
                    <a:pt x="49" y="256"/>
                    <a:pt x="49" y="257"/>
                  </a:cubicBezTo>
                  <a:cubicBezTo>
                    <a:pt x="49" y="258"/>
                    <a:pt x="50" y="258"/>
                    <a:pt x="50" y="258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51" y="259"/>
                    <a:pt x="51" y="259"/>
                    <a:pt x="52" y="260"/>
                  </a:cubicBezTo>
                  <a:cubicBezTo>
                    <a:pt x="57" y="263"/>
                    <a:pt x="78" y="275"/>
                    <a:pt x="98" y="287"/>
                  </a:cubicBezTo>
                  <a:cubicBezTo>
                    <a:pt x="107" y="293"/>
                    <a:pt x="117" y="299"/>
                    <a:pt x="124" y="304"/>
                  </a:cubicBezTo>
                  <a:cubicBezTo>
                    <a:pt x="127" y="306"/>
                    <a:pt x="130" y="308"/>
                    <a:pt x="132" y="309"/>
                  </a:cubicBezTo>
                  <a:cubicBezTo>
                    <a:pt x="133" y="310"/>
                    <a:pt x="134" y="311"/>
                    <a:pt x="135" y="311"/>
                  </a:cubicBezTo>
                  <a:cubicBezTo>
                    <a:pt x="135" y="311"/>
                    <a:pt x="135" y="311"/>
                    <a:pt x="135" y="311"/>
                  </a:cubicBezTo>
                  <a:cubicBezTo>
                    <a:pt x="135" y="311"/>
                    <a:pt x="135" y="311"/>
                    <a:pt x="135" y="311"/>
                  </a:cubicBezTo>
                  <a:cubicBezTo>
                    <a:pt x="135" y="311"/>
                    <a:pt x="135" y="311"/>
                    <a:pt x="135" y="311"/>
                  </a:cubicBezTo>
                  <a:cubicBezTo>
                    <a:pt x="135" y="311"/>
                    <a:pt x="135" y="311"/>
                    <a:pt x="135" y="311"/>
                  </a:cubicBezTo>
                  <a:cubicBezTo>
                    <a:pt x="135" y="311"/>
                    <a:pt x="135" y="311"/>
                    <a:pt x="135" y="311"/>
                  </a:cubicBezTo>
                  <a:cubicBezTo>
                    <a:pt x="135" y="311"/>
                    <a:pt x="135" y="311"/>
                    <a:pt x="135" y="311"/>
                  </a:cubicBezTo>
                  <a:cubicBezTo>
                    <a:pt x="136" y="311"/>
                    <a:pt x="136" y="311"/>
                    <a:pt x="136" y="311"/>
                  </a:cubicBezTo>
                  <a:cubicBezTo>
                    <a:pt x="135" y="311"/>
                    <a:pt x="135" y="311"/>
                    <a:pt x="135" y="311"/>
                  </a:cubicBezTo>
                  <a:cubicBezTo>
                    <a:pt x="135" y="311"/>
                    <a:pt x="135" y="311"/>
                    <a:pt x="135" y="311"/>
                  </a:cubicBezTo>
                  <a:cubicBezTo>
                    <a:pt x="136" y="311"/>
                    <a:pt x="136" y="311"/>
                    <a:pt x="136" y="311"/>
                  </a:cubicBezTo>
                  <a:cubicBezTo>
                    <a:pt x="135" y="311"/>
                    <a:pt x="135" y="311"/>
                    <a:pt x="135" y="311"/>
                  </a:cubicBezTo>
                  <a:cubicBezTo>
                    <a:pt x="136" y="310"/>
                    <a:pt x="136" y="310"/>
                    <a:pt x="136" y="310"/>
                  </a:cubicBezTo>
                  <a:cubicBezTo>
                    <a:pt x="135" y="310"/>
                    <a:pt x="135" y="310"/>
                    <a:pt x="135" y="310"/>
                  </a:cubicBezTo>
                  <a:cubicBezTo>
                    <a:pt x="135" y="311"/>
                    <a:pt x="135" y="311"/>
                    <a:pt x="135" y="311"/>
                  </a:cubicBezTo>
                  <a:cubicBezTo>
                    <a:pt x="136" y="310"/>
                    <a:pt x="136" y="310"/>
                    <a:pt x="136" y="310"/>
                  </a:cubicBezTo>
                  <a:cubicBezTo>
                    <a:pt x="135" y="310"/>
                    <a:pt x="135" y="310"/>
                    <a:pt x="135" y="310"/>
                  </a:cubicBezTo>
                  <a:cubicBezTo>
                    <a:pt x="137" y="310"/>
                    <a:pt x="137" y="310"/>
                    <a:pt x="137" y="310"/>
                  </a:cubicBezTo>
                  <a:cubicBezTo>
                    <a:pt x="135" y="309"/>
                    <a:pt x="135" y="309"/>
                    <a:pt x="135" y="309"/>
                  </a:cubicBezTo>
                  <a:cubicBezTo>
                    <a:pt x="135" y="310"/>
                    <a:pt x="135" y="310"/>
                    <a:pt x="135" y="310"/>
                  </a:cubicBezTo>
                  <a:cubicBezTo>
                    <a:pt x="137" y="310"/>
                    <a:pt x="137" y="310"/>
                    <a:pt x="137" y="310"/>
                  </a:cubicBezTo>
                  <a:cubicBezTo>
                    <a:pt x="135" y="309"/>
                    <a:pt x="135" y="309"/>
                    <a:pt x="135" y="309"/>
                  </a:cubicBezTo>
                  <a:cubicBezTo>
                    <a:pt x="137" y="310"/>
                    <a:pt x="137" y="310"/>
                    <a:pt x="137" y="310"/>
                  </a:cubicBezTo>
                  <a:cubicBezTo>
                    <a:pt x="138" y="309"/>
                    <a:pt x="138" y="309"/>
                    <a:pt x="138" y="309"/>
                  </a:cubicBezTo>
                  <a:cubicBezTo>
                    <a:pt x="51" y="265"/>
                    <a:pt x="51" y="265"/>
                    <a:pt x="51" y="265"/>
                  </a:cubicBezTo>
                  <a:cubicBezTo>
                    <a:pt x="50" y="264"/>
                    <a:pt x="49" y="265"/>
                    <a:pt x="48" y="266"/>
                  </a:cubicBezTo>
                  <a:cubicBezTo>
                    <a:pt x="48" y="267"/>
                    <a:pt x="48" y="268"/>
                    <a:pt x="49" y="268"/>
                  </a:cubicBezTo>
                  <a:cubicBezTo>
                    <a:pt x="49" y="268"/>
                    <a:pt x="54" y="272"/>
                    <a:pt x="62" y="276"/>
                  </a:cubicBezTo>
                  <a:cubicBezTo>
                    <a:pt x="74" y="284"/>
                    <a:pt x="92" y="294"/>
                    <a:pt x="107" y="304"/>
                  </a:cubicBezTo>
                  <a:cubicBezTo>
                    <a:pt x="114" y="308"/>
                    <a:pt x="121" y="312"/>
                    <a:pt x="125" y="315"/>
                  </a:cubicBezTo>
                  <a:cubicBezTo>
                    <a:pt x="128" y="317"/>
                    <a:pt x="130" y="318"/>
                    <a:pt x="131" y="319"/>
                  </a:cubicBezTo>
                  <a:cubicBezTo>
                    <a:pt x="132" y="320"/>
                    <a:pt x="132" y="320"/>
                    <a:pt x="132" y="320"/>
                  </a:cubicBezTo>
                  <a:cubicBezTo>
                    <a:pt x="133" y="320"/>
                    <a:pt x="133" y="320"/>
                    <a:pt x="133" y="320"/>
                  </a:cubicBezTo>
                  <a:cubicBezTo>
                    <a:pt x="133" y="320"/>
                    <a:pt x="133" y="320"/>
                    <a:pt x="133" y="320"/>
                  </a:cubicBezTo>
                  <a:cubicBezTo>
                    <a:pt x="132" y="320"/>
                    <a:pt x="132" y="320"/>
                    <a:pt x="132" y="320"/>
                  </a:cubicBezTo>
                  <a:cubicBezTo>
                    <a:pt x="133" y="320"/>
                    <a:pt x="133" y="320"/>
                    <a:pt x="133" y="320"/>
                  </a:cubicBezTo>
                  <a:cubicBezTo>
                    <a:pt x="133" y="320"/>
                    <a:pt x="133" y="320"/>
                    <a:pt x="133" y="320"/>
                  </a:cubicBezTo>
                  <a:cubicBezTo>
                    <a:pt x="132" y="320"/>
                    <a:pt x="132" y="320"/>
                    <a:pt x="132" y="320"/>
                  </a:cubicBezTo>
                  <a:cubicBezTo>
                    <a:pt x="134" y="319"/>
                    <a:pt x="134" y="319"/>
                    <a:pt x="134" y="319"/>
                  </a:cubicBezTo>
                  <a:cubicBezTo>
                    <a:pt x="132" y="319"/>
                    <a:pt x="132" y="319"/>
                    <a:pt x="132" y="319"/>
                  </a:cubicBezTo>
                  <a:cubicBezTo>
                    <a:pt x="132" y="320"/>
                    <a:pt x="132" y="320"/>
                    <a:pt x="132" y="320"/>
                  </a:cubicBezTo>
                  <a:cubicBezTo>
                    <a:pt x="134" y="319"/>
                    <a:pt x="134" y="319"/>
                    <a:pt x="134" y="319"/>
                  </a:cubicBezTo>
                  <a:cubicBezTo>
                    <a:pt x="132" y="319"/>
                    <a:pt x="132" y="319"/>
                    <a:pt x="132" y="319"/>
                  </a:cubicBezTo>
                  <a:cubicBezTo>
                    <a:pt x="134" y="319"/>
                    <a:pt x="134" y="319"/>
                    <a:pt x="134" y="319"/>
                  </a:cubicBezTo>
                  <a:cubicBezTo>
                    <a:pt x="132" y="318"/>
                    <a:pt x="132" y="318"/>
                    <a:pt x="132" y="318"/>
                  </a:cubicBezTo>
                  <a:cubicBezTo>
                    <a:pt x="132" y="319"/>
                    <a:pt x="132" y="319"/>
                    <a:pt x="132" y="319"/>
                  </a:cubicBezTo>
                  <a:cubicBezTo>
                    <a:pt x="134" y="319"/>
                    <a:pt x="134" y="319"/>
                    <a:pt x="134" y="319"/>
                  </a:cubicBezTo>
                  <a:cubicBezTo>
                    <a:pt x="132" y="318"/>
                    <a:pt x="132" y="318"/>
                    <a:pt x="132" y="318"/>
                  </a:cubicBezTo>
                  <a:cubicBezTo>
                    <a:pt x="134" y="319"/>
                    <a:pt x="134" y="319"/>
                    <a:pt x="134" y="319"/>
                  </a:cubicBezTo>
                  <a:cubicBezTo>
                    <a:pt x="135" y="317"/>
                    <a:pt x="135" y="317"/>
                    <a:pt x="135" y="317"/>
                  </a:cubicBezTo>
                  <a:cubicBezTo>
                    <a:pt x="47" y="270"/>
                    <a:pt x="47" y="270"/>
                    <a:pt x="47" y="270"/>
                  </a:cubicBezTo>
                  <a:cubicBezTo>
                    <a:pt x="46" y="269"/>
                    <a:pt x="45" y="270"/>
                    <a:pt x="45" y="271"/>
                  </a:cubicBezTo>
                  <a:cubicBezTo>
                    <a:pt x="44" y="271"/>
                    <a:pt x="44" y="273"/>
                    <a:pt x="45" y="273"/>
                  </a:cubicBezTo>
                  <a:cubicBezTo>
                    <a:pt x="132" y="327"/>
                    <a:pt x="132" y="327"/>
                    <a:pt x="132" y="327"/>
                  </a:cubicBezTo>
                  <a:cubicBezTo>
                    <a:pt x="133" y="326"/>
                    <a:pt x="133" y="326"/>
                    <a:pt x="133" y="326"/>
                  </a:cubicBezTo>
                  <a:cubicBezTo>
                    <a:pt x="134" y="324"/>
                    <a:pt x="134" y="324"/>
                    <a:pt x="134" y="324"/>
                  </a:cubicBezTo>
                  <a:cubicBezTo>
                    <a:pt x="134" y="324"/>
                    <a:pt x="113" y="312"/>
                    <a:pt x="91" y="300"/>
                  </a:cubicBezTo>
                  <a:cubicBezTo>
                    <a:pt x="80" y="294"/>
                    <a:pt x="69" y="288"/>
                    <a:pt x="60" y="284"/>
                  </a:cubicBezTo>
                  <a:cubicBezTo>
                    <a:pt x="55" y="282"/>
                    <a:pt x="52" y="280"/>
                    <a:pt x="49" y="278"/>
                  </a:cubicBezTo>
                  <a:cubicBezTo>
                    <a:pt x="48" y="278"/>
                    <a:pt x="46" y="277"/>
                    <a:pt x="45" y="277"/>
                  </a:cubicBezTo>
                  <a:cubicBezTo>
                    <a:pt x="45" y="277"/>
                    <a:pt x="45" y="276"/>
                    <a:pt x="44" y="276"/>
                  </a:cubicBezTo>
                  <a:cubicBezTo>
                    <a:pt x="44" y="276"/>
                    <a:pt x="43" y="276"/>
                    <a:pt x="43" y="276"/>
                  </a:cubicBezTo>
                  <a:cubicBezTo>
                    <a:pt x="42" y="276"/>
                    <a:pt x="42" y="276"/>
                    <a:pt x="42" y="276"/>
                  </a:cubicBezTo>
                  <a:cubicBezTo>
                    <a:pt x="42" y="276"/>
                    <a:pt x="41" y="277"/>
                    <a:pt x="41" y="277"/>
                  </a:cubicBezTo>
                  <a:cubicBezTo>
                    <a:pt x="40" y="278"/>
                    <a:pt x="41" y="279"/>
                    <a:pt x="42" y="280"/>
                  </a:cubicBezTo>
                  <a:cubicBezTo>
                    <a:pt x="135" y="338"/>
                    <a:pt x="135" y="338"/>
                    <a:pt x="135" y="338"/>
                  </a:cubicBezTo>
                  <a:cubicBezTo>
                    <a:pt x="136" y="337"/>
                    <a:pt x="136" y="337"/>
                    <a:pt x="136" y="337"/>
                  </a:cubicBezTo>
                  <a:cubicBezTo>
                    <a:pt x="135" y="336"/>
                    <a:pt x="135" y="336"/>
                    <a:pt x="135" y="336"/>
                  </a:cubicBezTo>
                  <a:cubicBezTo>
                    <a:pt x="136" y="337"/>
                    <a:pt x="136" y="337"/>
                    <a:pt x="136" y="337"/>
                  </a:cubicBezTo>
                  <a:cubicBezTo>
                    <a:pt x="136" y="335"/>
                    <a:pt x="136" y="335"/>
                    <a:pt x="136" y="335"/>
                  </a:cubicBezTo>
                  <a:cubicBezTo>
                    <a:pt x="135" y="335"/>
                    <a:pt x="135" y="335"/>
                    <a:pt x="135" y="336"/>
                  </a:cubicBezTo>
                  <a:cubicBezTo>
                    <a:pt x="136" y="337"/>
                    <a:pt x="136" y="337"/>
                    <a:pt x="136" y="337"/>
                  </a:cubicBezTo>
                  <a:cubicBezTo>
                    <a:pt x="136" y="335"/>
                    <a:pt x="136" y="335"/>
                    <a:pt x="136" y="335"/>
                  </a:cubicBezTo>
                  <a:cubicBezTo>
                    <a:pt x="136" y="336"/>
                    <a:pt x="136" y="336"/>
                    <a:pt x="136" y="336"/>
                  </a:cubicBezTo>
                  <a:cubicBezTo>
                    <a:pt x="136" y="335"/>
                    <a:pt x="136" y="335"/>
                    <a:pt x="136" y="335"/>
                  </a:cubicBezTo>
                  <a:cubicBezTo>
                    <a:pt x="136" y="335"/>
                    <a:pt x="136" y="335"/>
                    <a:pt x="136" y="335"/>
                  </a:cubicBezTo>
                  <a:cubicBezTo>
                    <a:pt x="136" y="336"/>
                    <a:pt x="136" y="336"/>
                    <a:pt x="136" y="336"/>
                  </a:cubicBezTo>
                  <a:cubicBezTo>
                    <a:pt x="136" y="335"/>
                    <a:pt x="136" y="335"/>
                    <a:pt x="136" y="335"/>
                  </a:cubicBezTo>
                  <a:cubicBezTo>
                    <a:pt x="136" y="335"/>
                    <a:pt x="136" y="335"/>
                    <a:pt x="136" y="335"/>
                  </a:cubicBezTo>
                  <a:cubicBezTo>
                    <a:pt x="136" y="335"/>
                    <a:pt x="136" y="335"/>
                    <a:pt x="136" y="335"/>
                  </a:cubicBezTo>
                  <a:cubicBezTo>
                    <a:pt x="136" y="335"/>
                    <a:pt x="136" y="335"/>
                    <a:pt x="136" y="335"/>
                  </a:cubicBezTo>
                  <a:cubicBezTo>
                    <a:pt x="136" y="335"/>
                    <a:pt x="136" y="335"/>
                    <a:pt x="136" y="335"/>
                  </a:cubicBezTo>
                  <a:cubicBezTo>
                    <a:pt x="136" y="335"/>
                    <a:pt x="136" y="335"/>
                    <a:pt x="136" y="335"/>
                  </a:cubicBezTo>
                  <a:cubicBezTo>
                    <a:pt x="136" y="335"/>
                    <a:pt x="135" y="334"/>
                    <a:pt x="134" y="334"/>
                  </a:cubicBezTo>
                  <a:cubicBezTo>
                    <a:pt x="131" y="332"/>
                    <a:pt x="123" y="328"/>
                    <a:pt x="113" y="322"/>
                  </a:cubicBezTo>
                  <a:cubicBezTo>
                    <a:pt x="98" y="314"/>
                    <a:pt x="80" y="303"/>
                    <a:pt x="64" y="294"/>
                  </a:cubicBezTo>
                  <a:cubicBezTo>
                    <a:pt x="56" y="289"/>
                    <a:pt x="49" y="285"/>
                    <a:pt x="44" y="283"/>
                  </a:cubicBezTo>
                  <a:cubicBezTo>
                    <a:pt x="41" y="281"/>
                    <a:pt x="39" y="280"/>
                    <a:pt x="38" y="279"/>
                  </a:cubicBezTo>
                  <a:cubicBezTo>
                    <a:pt x="37" y="279"/>
                    <a:pt x="36" y="279"/>
                    <a:pt x="35" y="278"/>
                  </a:cubicBezTo>
                  <a:cubicBezTo>
                    <a:pt x="35" y="278"/>
                    <a:pt x="34" y="278"/>
                    <a:pt x="33" y="278"/>
                  </a:cubicBezTo>
                  <a:cubicBezTo>
                    <a:pt x="33" y="278"/>
                    <a:pt x="33" y="278"/>
                    <a:pt x="33" y="278"/>
                  </a:cubicBezTo>
                  <a:cubicBezTo>
                    <a:pt x="32" y="278"/>
                    <a:pt x="32" y="278"/>
                    <a:pt x="31" y="279"/>
                  </a:cubicBezTo>
                  <a:cubicBezTo>
                    <a:pt x="31" y="279"/>
                    <a:pt x="31" y="280"/>
                    <a:pt x="31" y="280"/>
                  </a:cubicBezTo>
                  <a:cubicBezTo>
                    <a:pt x="31" y="281"/>
                    <a:pt x="32" y="281"/>
                    <a:pt x="32" y="282"/>
                  </a:cubicBezTo>
                  <a:cubicBezTo>
                    <a:pt x="32" y="282"/>
                    <a:pt x="34" y="283"/>
                    <a:pt x="36" y="284"/>
                  </a:cubicBezTo>
                  <a:cubicBezTo>
                    <a:pt x="46" y="290"/>
                    <a:pt x="71" y="305"/>
                    <a:pt x="93" y="318"/>
                  </a:cubicBezTo>
                  <a:cubicBezTo>
                    <a:pt x="104" y="325"/>
                    <a:pt x="114" y="332"/>
                    <a:pt x="122" y="337"/>
                  </a:cubicBezTo>
                  <a:cubicBezTo>
                    <a:pt x="126" y="339"/>
                    <a:pt x="129" y="341"/>
                    <a:pt x="131" y="343"/>
                  </a:cubicBezTo>
                  <a:cubicBezTo>
                    <a:pt x="132" y="344"/>
                    <a:pt x="133" y="344"/>
                    <a:pt x="133" y="345"/>
                  </a:cubicBezTo>
                  <a:cubicBezTo>
                    <a:pt x="134" y="345"/>
                    <a:pt x="134" y="345"/>
                    <a:pt x="134" y="345"/>
                  </a:cubicBezTo>
                  <a:cubicBezTo>
                    <a:pt x="134" y="345"/>
                    <a:pt x="134" y="345"/>
                    <a:pt x="134" y="345"/>
                  </a:cubicBezTo>
                  <a:cubicBezTo>
                    <a:pt x="135" y="344"/>
                    <a:pt x="135" y="344"/>
                    <a:pt x="135" y="344"/>
                  </a:cubicBezTo>
                  <a:cubicBezTo>
                    <a:pt x="134" y="345"/>
                    <a:pt x="134" y="345"/>
                    <a:pt x="134" y="345"/>
                  </a:cubicBezTo>
                  <a:cubicBezTo>
                    <a:pt x="134" y="345"/>
                    <a:pt x="134" y="345"/>
                    <a:pt x="134" y="345"/>
                  </a:cubicBezTo>
                  <a:cubicBezTo>
                    <a:pt x="135" y="344"/>
                    <a:pt x="135" y="344"/>
                    <a:pt x="135" y="344"/>
                  </a:cubicBezTo>
                  <a:cubicBezTo>
                    <a:pt x="134" y="345"/>
                    <a:pt x="134" y="345"/>
                    <a:pt x="134" y="345"/>
                  </a:cubicBezTo>
                  <a:cubicBezTo>
                    <a:pt x="135" y="344"/>
                    <a:pt x="135" y="344"/>
                    <a:pt x="135" y="344"/>
                  </a:cubicBezTo>
                  <a:cubicBezTo>
                    <a:pt x="134" y="344"/>
                    <a:pt x="134" y="344"/>
                    <a:pt x="134" y="344"/>
                  </a:cubicBezTo>
                  <a:cubicBezTo>
                    <a:pt x="134" y="344"/>
                    <a:pt x="134" y="345"/>
                    <a:pt x="134" y="345"/>
                  </a:cubicBezTo>
                  <a:cubicBezTo>
                    <a:pt x="135" y="344"/>
                    <a:pt x="135" y="344"/>
                    <a:pt x="135" y="344"/>
                  </a:cubicBezTo>
                  <a:cubicBezTo>
                    <a:pt x="134" y="344"/>
                    <a:pt x="134" y="344"/>
                    <a:pt x="134" y="344"/>
                  </a:cubicBezTo>
                  <a:cubicBezTo>
                    <a:pt x="136" y="344"/>
                    <a:pt x="136" y="344"/>
                    <a:pt x="136" y="344"/>
                  </a:cubicBezTo>
                  <a:cubicBezTo>
                    <a:pt x="134" y="343"/>
                    <a:pt x="134" y="343"/>
                    <a:pt x="134" y="343"/>
                  </a:cubicBezTo>
                  <a:cubicBezTo>
                    <a:pt x="134" y="344"/>
                    <a:pt x="134" y="344"/>
                    <a:pt x="134" y="344"/>
                  </a:cubicBezTo>
                  <a:cubicBezTo>
                    <a:pt x="136" y="344"/>
                    <a:pt x="136" y="344"/>
                    <a:pt x="136" y="344"/>
                  </a:cubicBezTo>
                  <a:cubicBezTo>
                    <a:pt x="134" y="343"/>
                    <a:pt x="134" y="343"/>
                    <a:pt x="134" y="343"/>
                  </a:cubicBezTo>
                  <a:cubicBezTo>
                    <a:pt x="136" y="344"/>
                    <a:pt x="136" y="344"/>
                    <a:pt x="136" y="344"/>
                  </a:cubicBezTo>
                  <a:cubicBezTo>
                    <a:pt x="137" y="342"/>
                    <a:pt x="137" y="342"/>
                    <a:pt x="137" y="342"/>
                  </a:cubicBezTo>
                  <a:cubicBezTo>
                    <a:pt x="26" y="281"/>
                    <a:pt x="26" y="281"/>
                    <a:pt x="26" y="281"/>
                  </a:cubicBezTo>
                  <a:cubicBezTo>
                    <a:pt x="25" y="281"/>
                    <a:pt x="24" y="281"/>
                    <a:pt x="24" y="281"/>
                  </a:cubicBezTo>
                  <a:cubicBezTo>
                    <a:pt x="23" y="281"/>
                    <a:pt x="23" y="282"/>
                    <a:pt x="23" y="283"/>
                  </a:cubicBezTo>
                  <a:cubicBezTo>
                    <a:pt x="23" y="283"/>
                    <a:pt x="23" y="284"/>
                    <a:pt x="23" y="284"/>
                  </a:cubicBezTo>
                  <a:cubicBezTo>
                    <a:pt x="23" y="284"/>
                    <a:pt x="23" y="284"/>
                    <a:pt x="23" y="284"/>
                  </a:cubicBezTo>
                  <a:cubicBezTo>
                    <a:pt x="24" y="285"/>
                    <a:pt x="24" y="285"/>
                    <a:pt x="24" y="285"/>
                  </a:cubicBezTo>
                  <a:cubicBezTo>
                    <a:pt x="24" y="285"/>
                    <a:pt x="25" y="285"/>
                    <a:pt x="26" y="286"/>
                  </a:cubicBezTo>
                  <a:cubicBezTo>
                    <a:pt x="41" y="296"/>
                    <a:pt x="136" y="355"/>
                    <a:pt x="136" y="355"/>
                  </a:cubicBezTo>
                  <a:cubicBezTo>
                    <a:pt x="137" y="353"/>
                    <a:pt x="137" y="353"/>
                    <a:pt x="137" y="353"/>
                  </a:cubicBezTo>
                  <a:cubicBezTo>
                    <a:pt x="135" y="352"/>
                    <a:pt x="135" y="352"/>
                    <a:pt x="135" y="352"/>
                  </a:cubicBezTo>
                  <a:cubicBezTo>
                    <a:pt x="137" y="353"/>
                    <a:pt x="137" y="353"/>
                    <a:pt x="137" y="353"/>
                  </a:cubicBezTo>
                  <a:cubicBezTo>
                    <a:pt x="137" y="351"/>
                    <a:pt x="137" y="351"/>
                    <a:pt x="137" y="351"/>
                  </a:cubicBezTo>
                  <a:cubicBezTo>
                    <a:pt x="136" y="351"/>
                    <a:pt x="136" y="351"/>
                    <a:pt x="135" y="352"/>
                  </a:cubicBezTo>
                  <a:cubicBezTo>
                    <a:pt x="137" y="353"/>
                    <a:pt x="137" y="353"/>
                    <a:pt x="137" y="353"/>
                  </a:cubicBezTo>
                  <a:cubicBezTo>
                    <a:pt x="137" y="351"/>
                    <a:pt x="137" y="351"/>
                    <a:pt x="137" y="351"/>
                  </a:cubicBezTo>
                  <a:cubicBezTo>
                    <a:pt x="137" y="353"/>
                    <a:pt x="137" y="353"/>
                    <a:pt x="137" y="353"/>
                  </a:cubicBezTo>
                  <a:cubicBezTo>
                    <a:pt x="137" y="351"/>
                    <a:pt x="137" y="351"/>
                    <a:pt x="137" y="351"/>
                  </a:cubicBezTo>
                  <a:cubicBezTo>
                    <a:pt x="137" y="351"/>
                    <a:pt x="137" y="351"/>
                    <a:pt x="137" y="351"/>
                  </a:cubicBezTo>
                  <a:cubicBezTo>
                    <a:pt x="137" y="353"/>
                    <a:pt x="137" y="353"/>
                    <a:pt x="137" y="353"/>
                  </a:cubicBezTo>
                  <a:cubicBezTo>
                    <a:pt x="137" y="351"/>
                    <a:pt x="137" y="351"/>
                    <a:pt x="137" y="351"/>
                  </a:cubicBezTo>
                  <a:cubicBezTo>
                    <a:pt x="137" y="352"/>
                    <a:pt x="137" y="352"/>
                    <a:pt x="137" y="352"/>
                  </a:cubicBezTo>
                  <a:cubicBezTo>
                    <a:pt x="137" y="351"/>
                    <a:pt x="137" y="351"/>
                    <a:pt x="137" y="351"/>
                  </a:cubicBezTo>
                  <a:cubicBezTo>
                    <a:pt x="137" y="351"/>
                    <a:pt x="137" y="351"/>
                    <a:pt x="137" y="351"/>
                  </a:cubicBezTo>
                  <a:cubicBezTo>
                    <a:pt x="137" y="352"/>
                    <a:pt x="137" y="352"/>
                    <a:pt x="137" y="352"/>
                  </a:cubicBezTo>
                  <a:cubicBezTo>
                    <a:pt x="137" y="351"/>
                    <a:pt x="137" y="351"/>
                    <a:pt x="137" y="351"/>
                  </a:cubicBezTo>
                  <a:cubicBezTo>
                    <a:pt x="137" y="351"/>
                    <a:pt x="136" y="350"/>
                    <a:pt x="135" y="350"/>
                  </a:cubicBezTo>
                  <a:cubicBezTo>
                    <a:pt x="127" y="345"/>
                    <a:pt x="98" y="329"/>
                    <a:pt x="70" y="313"/>
                  </a:cubicBezTo>
                  <a:cubicBezTo>
                    <a:pt x="57" y="305"/>
                    <a:pt x="44" y="297"/>
                    <a:pt x="34" y="292"/>
                  </a:cubicBezTo>
                  <a:cubicBezTo>
                    <a:pt x="24" y="286"/>
                    <a:pt x="18" y="283"/>
                    <a:pt x="18" y="283"/>
                  </a:cubicBezTo>
                  <a:cubicBezTo>
                    <a:pt x="17" y="282"/>
                    <a:pt x="16" y="282"/>
                    <a:pt x="15" y="283"/>
                  </a:cubicBezTo>
                  <a:cubicBezTo>
                    <a:pt x="15" y="284"/>
                    <a:pt x="15" y="284"/>
                    <a:pt x="15" y="284"/>
                  </a:cubicBezTo>
                  <a:cubicBezTo>
                    <a:pt x="15" y="285"/>
                    <a:pt x="15" y="285"/>
                    <a:pt x="15" y="286"/>
                  </a:cubicBezTo>
                  <a:cubicBezTo>
                    <a:pt x="16" y="286"/>
                    <a:pt x="16" y="286"/>
                    <a:pt x="16" y="287"/>
                  </a:cubicBezTo>
                  <a:cubicBezTo>
                    <a:pt x="18" y="288"/>
                    <a:pt x="20" y="290"/>
                    <a:pt x="24" y="293"/>
                  </a:cubicBezTo>
                  <a:cubicBezTo>
                    <a:pt x="52" y="311"/>
                    <a:pt x="135" y="361"/>
                    <a:pt x="135" y="361"/>
                  </a:cubicBezTo>
                  <a:cubicBezTo>
                    <a:pt x="136" y="359"/>
                    <a:pt x="136" y="359"/>
                    <a:pt x="136" y="359"/>
                  </a:cubicBezTo>
                  <a:cubicBezTo>
                    <a:pt x="134" y="358"/>
                    <a:pt x="134" y="358"/>
                    <a:pt x="134" y="358"/>
                  </a:cubicBezTo>
                  <a:cubicBezTo>
                    <a:pt x="136" y="359"/>
                    <a:pt x="136" y="359"/>
                    <a:pt x="136" y="359"/>
                  </a:cubicBezTo>
                  <a:cubicBezTo>
                    <a:pt x="135" y="357"/>
                    <a:pt x="135" y="357"/>
                    <a:pt x="135" y="357"/>
                  </a:cubicBezTo>
                  <a:cubicBezTo>
                    <a:pt x="135" y="357"/>
                    <a:pt x="135" y="357"/>
                    <a:pt x="134" y="358"/>
                  </a:cubicBezTo>
                  <a:cubicBezTo>
                    <a:pt x="136" y="359"/>
                    <a:pt x="136" y="359"/>
                    <a:pt x="136" y="359"/>
                  </a:cubicBezTo>
                  <a:cubicBezTo>
                    <a:pt x="135" y="357"/>
                    <a:pt x="135" y="357"/>
                    <a:pt x="135" y="357"/>
                  </a:cubicBezTo>
                  <a:cubicBezTo>
                    <a:pt x="136" y="359"/>
                    <a:pt x="136" y="359"/>
                    <a:pt x="136" y="359"/>
                  </a:cubicBezTo>
                  <a:cubicBezTo>
                    <a:pt x="136" y="357"/>
                    <a:pt x="136" y="357"/>
                    <a:pt x="136" y="357"/>
                  </a:cubicBezTo>
                  <a:cubicBezTo>
                    <a:pt x="135" y="357"/>
                    <a:pt x="135" y="357"/>
                    <a:pt x="135" y="357"/>
                  </a:cubicBezTo>
                  <a:cubicBezTo>
                    <a:pt x="136" y="359"/>
                    <a:pt x="136" y="359"/>
                    <a:pt x="136" y="359"/>
                  </a:cubicBezTo>
                  <a:cubicBezTo>
                    <a:pt x="136" y="357"/>
                    <a:pt x="136" y="357"/>
                    <a:pt x="136" y="357"/>
                  </a:cubicBezTo>
                  <a:cubicBezTo>
                    <a:pt x="136" y="358"/>
                    <a:pt x="136" y="358"/>
                    <a:pt x="136" y="358"/>
                  </a:cubicBezTo>
                  <a:cubicBezTo>
                    <a:pt x="136" y="357"/>
                    <a:pt x="136" y="357"/>
                    <a:pt x="136" y="357"/>
                  </a:cubicBezTo>
                  <a:cubicBezTo>
                    <a:pt x="136" y="357"/>
                    <a:pt x="136" y="357"/>
                    <a:pt x="136" y="357"/>
                  </a:cubicBezTo>
                  <a:cubicBezTo>
                    <a:pt x="136" y="358"/>
                    <a:pt x="136" y="358"/>
                    <a:pt x="136" y="358"/>
                  </a:cubicBezTo>
                  <a:cubicBezTo>
                    <a:pt x="136" y="357"/>
                    <a:pt x="136" y="357"/>
                    <a:pt x="136" y="357"/>
                  </a:cubicBezTo>
                  <a:cubicBezTo>
                    <a:pt x="136" y="357"/>
                    <a:pt x="136" y="357"/>
                    <a:pt x="136" y="357"/>
                  </a:cubicBezTo>
                  <a:cubicBezTo>
                    <a:pt x="136" y="357"/>
                    <a:pt x="135" y="357"/>
                    <a:pt x="134" y="356"/>
                  </a:cubicBezTo>
                  <a:cubicBezTo>
                    <a:pt x="129" y="354"/>
                    <a:pt x="119" y="348"/>
                    <a:pt x="107" y="341"/>
                  </a:cubicBezTo>
                  <a:cubicBezTo>
                    <a:pt x="88" y="330"/>
                    <a:pt x="65" y="316"/>
                    <a:pt x="46" y="304"/>
                  </a:cubicBezTo>
                  <a:cubicBezTo>
                    <a:pt x="36" y="299"/>
                    <a:pt x="28" y="294"/>
                    <a:pt x="21" y="290"/>
                  </a:cubicBezTo>
                  <a:cubicBezTo>
                    <a:pt x="18" y="288"/>
                    <a:pt x="15" y="287"/>
                    <a:pt x="13" y="286"/>
                  </a:cubicBezTo>
                  <a:cubicBezTo>
                    <a:pt x="12" y="285"/>
                    <a:pt x="11" y="285"/>
                    <a:pt x="11" y="285"/>
                  </a:cubicBezTo>
                  <a:cubicBezTo>
                    <a:pt x="10" y="284"/>
                    <a:pt x="10" y="284"/>
                    <a:pt x="10" y="284"/>
                  </a:cubicBezTo>
                  <a:cubicBezTo>
                    <a:pt x="9" y="284"/>
                    <a:pt x="9" y="284"/>
                    <a:pt x="9" y="284"/>
                  </a:cubicBezTo>
                  <a:cubicBezTo>
                    <a:pt x="8" y="284"/>
                    <a:pt x="8" y="284"/>
                    <a:pt x="8" y="284"/>
                  </a:cubicBezTo>
                  <a:cubicBezTo>
                    <a:pt x="7" y="284"/>
                    <a:pt x="7" y="285"/>
                    <a:pt x="7" y="285"/>
                  </a:cubicBezTo>
                  <a:cubicBezTo>
                    <a:pt x="6" y="286"/>
                    <a:pt x="6" y="287"/>
                    <a:pt x="7" y="288"/>
                  </a:cubicBezTo>
                  <a:cubicBezTo>
                    <a:pt x="136" y="368"/>
                    <a:pt x="136" y="368"/>
                    <a:pt x="136" y="368"/>
                  </a:cubicBezTo>
                  <a:cubicBezTo>
                    <a:pt x="137" y="367"/>
                    <a:pt x="137" y="367"/>
                    <a:pt x="137" y="367"/>
                  </a:cubicBezTo>
                  <a:cubicBezTo>
                    <a:pt x="138" y="365"/>
                    <a:pt x="138" y="365"/>
                    <a:pt x="138" y="365"/>
                  </a:cubicBezTo>
                  <a:cubicBezTo>
                    <a:pt x="138" y="365"/>
                    <a:pt x="105" y="346"/>
                    <a:pt x="72" y="327"/>
                  </a:cubicBezTo>
                  <a:cubicBezTo>
                    <a:pt x="56" y="318"/>
                    <a:pt x="39" y="308"/>
                    <a:pt x="27" y="301"/>
                  </a:cubicBezTo>
                  <a:cubicBezTo>
                    <a:pt x="20" y="298"/>
                    <a:pt x="15" y="295"/>
                    <a:pt x="11" y="293"/>
                  </a:cubicBezTo>
                  <a:cubicBezTo>
                    <a:pt x="10" y="292"/>
                    <a:pt x="8" y="291"/>
                    <a:pt x="7" y="290"/>
                  </a:cubicBezTo>
                  <a:cubicBezTo>
                    <a:pt x="7" y="290"/>
                    <a:pt x="6" y="290"/>
                    <a:pt x="6" y="290"/>
                  </a:cubicBezTo>
                  <a:cubicBezTo>
                    <a:pt x="5" y="290"/>
                    <a:pt x="5" y="290"/>
                    <a:pt x="5" y="290"/>
                  </a:cubicBezTo>
                  <a:cubicBezTo>
                    <a:pt x="5" y="289"/>
                    <a:pt x="5" y="289"/>
                    <a:pt x="5" y="289"/>
                  </a:cubicBezTo>
                  <a:cubicBezTo>
                    <a:pt x="5" y="289"/>
                    <a:pt x="5" y="289"/>
                    <a:pt x="5" y="289"/>
                  </a:cubicBezTo>
                  <a:cubicBezTo>
                    <a:pt x="5" y="289"/>
                    <a:pt x="5" y="289"/>
                    <a:pt x="5" y="289"/>
                  </a:cubicBezTo>
                  <a:cubicBezTo>
                    <a:pt x="4" y="290"/>
                    <a:pt x="4" y="290"/>
                    <a:pt x="4" y="290"/>
                  </a:cubicBezTo>
                  <a:cubicBezTo>
                    <a:pt x="3" y="290"/>
                    <a:pt x="3" y="290"/>
                    <a:pt x="3" y="290"/>
                  </a:cubicBezTo>
                  <a:cubicBezTo>
                    <a:pt x="5" y="291"/>
                    <a:pt x="5" y="291"/>
                    <a:pt x="5" y="291"/>
                  </a:cubicBezTo>
                  <a:cubicBezTo>
                    <a:pt x="3" y="290"/>
                    <a:pt x="3" y="290"/>
                    <a:pt x="3" y="290"/>
                  </a:cubicBezTo>
                  <a:cubicBezTo>
                    <a:pt x="3" y="291"/>
                    <a:pt x="2" y="291"/>
                    <a:pt x="2" y="291"/>
                  </a:cubicBezTo>
                  <a:cubicBezTo>
                    <a:pt x="2" y="292"/>
                    <a:pt x="3" y="292"/>
                    <a:pt x="3" y="292"/>
                  </a:cubicBezTo>
                  <a:cubicBezTo>
                    <a:pt x="3" y="293"/>
                    <a:pt x="3" y="293"/>
                    <a:pt x="3" y="293"/>
                  </a:cubicBezTo>
                  <a:cubicBezTo>
                    <a:pt x="4" y="294"/>
                    <a:pt x="5" y="294"/>
                    <a:pt x="6" y="295"/>
                  </a:cubicBezTo>
                  <a:cubicBezTo>
                    <a:pt x="11" y="299"/>
                    <a:pt x="21" y="305"/>
                    <a:pt x="35" y="314"/>
                  </a:cubicBezTo>
                  <a:cubicBezTo>
                    <a:pt x="74" y="339"/>
                    <a:pt x="137" y="377"/>
                    <a:pt x="137" y="377"/>
                  </a:cubicBezTo>
                  <a:cubicBezTo>
                    <a:pt x="138" y="375"/>
                    <a:pt x="138" y="375"/>
                    <a:pt x="138" y="375"/>
                  </a:cubicBezTo>
                  <a:cubicBezTo>
                    <a:pt x="137" y="374"/>
                    <a:pt x="137" y="374"/>
                    <a:pt x="137" y="374"/>
                  </a:cubicBezTo>
                  <a:cubicBezTo>
                    <a:pt x="138" y="375"/>
                    <a:pt x="138" y="375"/>
                    <a:pt x="138" y="375"/>
                  </a:cubicBezTo>
                  <a:cubicBezTo>
                    <a:pt x="138" y="373"/>
                    <a:pt x="138" y="373"/>
                    <a:pt x="138" y="373"/>
                  </a:cubicBezTo>
                  <a:cubicBezTo>
                    <a:pt x="137" y="373"/>
                    <a:pt x="137" y="374"/>
                    <a:pt x="137" y="374"/>
                  </a:cubicBezTo>
                  <a:cubicBezTo>
                    <a:pt x="138" y="375"/>
                    <a:pt x="138" y="375"/>
                    <a:pt x="138" y="375"/>
                  </a:cubicBezTo>
                  <a:cubicBezTo>
                    <a:pt x="138" y="373"/>
                    <a:pt x="138" y="373"/>
                    <a:pt x="138" y="373"/>
                  </a:cubicBezTo>
                  <a:cubicBezTo>
                    <a:pt x="138" y="374"/>
                    <a:pt x="138" y="374"/>
                    <a:pt x="138" y="374"/>
                  </a:cubicBezTo>
                  <a:cubicBezTo>
                    <a:pt x="138" y="373"/>
                    <a:pt x="138" y="373"/>
                    <a:pt x="138" y="373"/>
                  </a:cubicBezTo>
                  <a:cubicBezTo>
                    <a:pt x="138" y="373"/>
                    <a:pt x="138" y="373"/>
                    <a:pt x="138" y="373"/>
                  </a:cubicBezTo>
                  <a:cubicBezTo>
                    <a:pt x="138" y="374"/>
                    <a:pt x="138" y="374"/>
                    <a:pt x="138" y="374"/>
                  </a:cubicBezTo>
                  <a:cubicBezTo>
                    <a:pt x="138" y="373"/>
                    <a:pt x="138" y="373"/>
                    <a:pt x="138" y="373"/>
                  </a:cubicBezTo>
                  <a:cubicBezTo>
                    <a:pt x="138" y="373"/>
                    <a:pt x="138" y="373"/>
                    <a:pt x="138" y="373"/>
                  </a:cubicBezTo>
                  <a:cubicBezTo>
                    <a:pt x="138" y="373"/>
                    <a:pt x="138" y="373"/>
                    <a:pt x="138" y="373"/>
                  </a:cubicBezTo>
                  <a:cubicBezTo>
                    <a:pt x="138" y="373"/>
                    <a:pt x="138" y="373"/>
                    <a:pt x="138" y="373"/>
                  </a:cubicBezTo>
                  <a:cubicBezTo>
                    <a:pt x="138" y="373"/>
                    <a:pt x="138" y="373"/>
                    <a:pt x="138" y="373"/>
                  </a:cubicBezTo>
                  <a:cubicBezTo>
                    <a:pt x="138" y="373"/>
                    <a:pt x="138" y="373"/>
                    <a:pt x="138" y="373"/>
                  </a:cubicBezTo>
                  <a:cubicBezTo>
                    <a:pt x="138" y="373"/>
                    <a:pt x="137" y="373"/>
                    <a:pt x="135" y="372"/>
                  </a:cubicBezTo>
                  <a:cubicBezTo>
                    <a:pt x="130" y="370"/>
                    <a:pt x="119" y="364"/>
                    <a:pt x="106" y="357"/>
                  </a:cubicBezTo>
                  <a:cubicBezTo>
                    <a:pt x="86" y="346"/>
                    <a:pt x="61" y="331"/>
                    <a:pt x="40" y="319"/>
                  </a:cubicBezTo>
                  <a:cubicBezTo>
                    <a:pt x="30" y="313"/>
                    <a:pt x="21" y="308"/>
                    <a:pt x="14" y="304"/>
                  </a:cubicBezTo>
                  <a:cubicBezTo>
                    <a:pt x="11" y="302"/>
                    <a:pt x="8" y="301"/>
                    <a:pt x="7" y="300"/>
                  </a:cubicBezTo>
                  <a:cubicBezTo>
                    <a:pt x="6" y="299"/>
                    <a:pt x="5" y="299"/>
                    <a:pt x="4" y="298"/>
                  </a:cubicBezTo>
                  <a:cubicBezTo>
                    <a:pt x="3" y="298"/>
                    <a:pt x="3" y="298"/>
                    <a:pt x="3" y="298"/>
                  </a:cubicBezTo>
                  <a:cubicBezTo>
                    <a:pt x="3" y="298"/>
                    <a:pt x="3" y="298"/>
                    <a:pt x="3" y="298"/>
                  </a:cubicBezTo>
                  <a:cubicBezTo>
                    <a:pt x="3" y="298"/>
                    <a:pt x="3" y="298"/>
                    <a:pt x="2" y="298"/>
                  </a:cubicBezTo>
                  <a:cubicBezTo>
                    <a:pt x="2" y="298"/>
                    <a:pt x="2" y="298"/>
                    <a:pt x="2" y="298"/>
                  </a:cubicBezTo>
                  <a:cubicBezTo>
                    <a:pt x="1" y="298"/>
                    <a:pt x="1" y="298"/>
                    <a:pt x="0" y="299"/>
                  </a:cubicBezTo>
                  <a:cubicBezTo>
                    <a:pt x="0" y="300"/>
                    <a:pt x="0" y="301"/>
                    <a:pt x="1" y="302"/>
                  </a:cubicBezTo>
                  <a:cubicBezTo>
                    <a:pt x="1" y="302"/>
                    <a:pt x="3" y="303"/>
                    <a:pt x="7" y="305"/>
                  </a:cubicBezTo>
                  <a:cubicBezTo>
                    <a:pt x="21" y="314"/>
                    <a:pt x="54" y="334"/>
                    <a:pt x="85" y="353"/>
                  </a:cubicBezTo>
                  <a:cubicBezTo>
                    <a:pt x="100" y="363"/>
                    <a:pt x="114" y="371"/>
                    <a:pt x="125" y="378"/>
                  </a:cubicBezTo>
                  <a:cubicBezTo>
                    <a:pt x="130" y="381"/>
                    <a:pt x="134" y="384"/>
                    <a:pt x="137" y="386"/>
                  </a:cubicBezTo>
                  <a:cubicBezTo>
                    <a:pt x="139" y="387"/>
                    <a:pt x="140" y="388"/>
                    <a:pt x="141" y="388"/>
                  </a:cubicBezTo>
                  <a:cubicBezTo>
                    <a:pt x="141" y="389"/>
                    <a:pt x="141" y="389"/>
                    <a:pt x="141" y="389"/>
                  </a:cubicBezTo>
                  <a:cubicBezTo>
                    <a:pt x="141" y="389"/>
                    <a:pt x="141" y="389"/>
                    <a:pt x="141" y="389"/>
                  </a:cubicBezTo>
                  <a:cubicBezTo>
                    <a:pt x="141" y="389"/>
                    <a:pt x="141" y="389"/>
                    <a:pt x="141" y="389"/>
                  </a:cubicBezTo>
                  <a:cubicBezTo>
                    <a:pt x="142" y="388"/>
                    <a:pt x="142" y="388"/>
                    <a:pt x="142" y="388"/>
                  </a:cubicBezTo>
                  <a:cubicBezTo>
                    <a:pt x="141" y="389"/>
                    <a:pt x="141" y="389"/>
                    <a:pt x="141" y="389"/>
                  </a:cubicBezTo>
                  <a:cubicBezTo>
                    <a:pt x="141" y="389"/>
                    <a:pt x="141" y="389"/>
                    <a:pt x="141" y="389"/>
                  </a:cubicBezTo>
                  <a:cubicBezTo>
                    <a:pt x="142" y="388"/>
                    <a:pt x="142" y="388"/>
                    <a:pt x="142" y="388"/>
                  </a:cubicBezTo>
                  <a:cubicBezTo>
                    <a:pt x="141" y="389"/>
                    <a:pt x="141" y="389"/>
                    <a:pt x="141" y="389"/>
                  </a:cubicBezTo>
                  <a:cubicBezTo>
                    <a:pt x="143" y="388"/>
                    <a:pt x="143" y="388"/>
                    <a:pt x="143" y="388"/>
                  </a:cubicBezTo>
                  <a:cubicBezTo>
                    <a:pt x="141" y="389"/>
                    <a:pt x="141" y="389"/>
                    <a:pt x="141" y="389"/>
                  </a:cubicBezTo>
                  <a:cubicBezTo>
                    <a:pt x="141" y="389"/>
                    <a:pt x="141" y="389"/>
                    <a:pt x="141" y="389"/>
                  </a:cubicBezTo>
                  <a:cubicBezTo>
                    <a:pt x="143" y="388"/>
                    <a:pt x="143" y="388"/>
                    <a:pt x="143" y="388"/>
                  </a:cubicBezTo>
                  <a:cubicBezTo>
                    <a:pt x="141" y="389"/>
                    <a:pt x="141" y="389"/>
                    <a:pt x="141" y="389"/>
                  </a:cubicBezTo>
                  <a:cubicBezTo>
                    <a:pt x="143" y="388"/>
                    <a:pt x="143" y="388"/>
                    <a:pt x="143" y="388"/>
                  </a:cubicBezTo>
                  <a:cubicBezTo>
                    <a:pt x="141" y="388"/>
                    <a:pt x="141" y="388"/>
                    <a:pt x="141" y="388"/>
                  </a:cubicBezTo>
                  <a:cubicBezTo>
                    <a:pt x="141" y="388"/>
                    <a:pt x="141" y="389"/>
                    <a:pt x="141" y="389"/>
                  </a:cubicBezTo>
                  <a:cubicBezTo>
                    <a:pt x="143" y="388"/>
                    <a:pt x="143" y="388"/>
                    <a:pt x="143" y="388"/>
                  </a:cubicBezTo>
                  <a:cubicBezTo>
                    <a:pt x="141" y="388"/>
                    <a:pt x="141" y="388"/>
                    <a:pt x="141" y="388"/>
                  </a:cubicBezTo>
                  <a:cubicBezTo>
                    <a:pt x="143" y="388"/>
                    <a:pt x="143" y="388"/>
                    <a:pt x="143" y="388"/>
                  </a:cubicBezTo>
                  <a:cubicBezTo>
                    <a:pt x="141" y="387"/>
                    <a:pt x="141" y="387"/>
                    <a:pt x="141" y="387"/>
                  </a:cubicBezTo>
                  <a:cubicBezTo>
                    <a:pt x="141" y="387"/>
                    <a:pt x="141" y="388"/>
                    <a:pt x="141" y="388"/>
                  </a:cubicBezTo>
                  <a:cubicBezTo>
                    <a:pt x="143" y="388"/>
                    <a:pt x="143" y="388"/>
                    <a:pt x="143" y="388"/>
                  </a:cubicBezTo>
                  <a:cubicBezTo>
                    <a:pt x="141" y="387"/>
                    <a:pt x="141" y="387"/>
                    <a:pt x="141" y="387"/>
                  </a:cubicBezTo>
                  <a:cubicBezTo>
                    <a:pt x="143" y="388"/>
                    <a:pt x="143" y="388"/>
                    <a:pt x="143" y="388"/>
                  </a:cubicBezTo>
                  <a:cubicBezTo>
                    <a:pt x="141" y="387"/>
                    <a:pt x="141" y="387"/>
                    <a:pt x="141" y="387"/>
                  </a:cubicBezTo>
                  <a:cubicBezTo>
                    <a:pt x="143" y="388"/>
                    <a:pt x="143" y="388"/>
                    <a:pt x="143" y="388"/>
                  </a:cubicBezTo>
                  <a:cubicBezTo>
                    <a:pt x="142" y="386"/>
                    <a:pt x="142" y="386"/>
                    <a:pt x="142" y="386"/>
                  </a:cubicBezTo>
                  <a:cubicBezTo>
                    <a:pt x="142" y="386"/>
                    <a:pt x="142" y="386"/>
                    <a:pt x="141" y="387"/>
                  </a:cubicBezTo>
                  <a:cubicBezTo>
                    <a:pt x="143" y="388"/>
                    <a:pt x="143" y="388"/>
                    <a:pt x="143" y="388"/>
                  </a:cubicBezTo>
                  <a:cubicBezTo>
                    <a:pt x="142" y="386"/>
                    <a:pt x="142" y="386"/>
                    <a:pt x="142" y="386"/>
                  </a:cubicBezTo>
                  <a:cubicBezTo>
                    <a:pt x="143" y="387"/>
                    <a:pt x="143" y="387"/>
                    <a:pt x="143" y="387"/>
                  </a:cubicBezTo>
                  <a:cubicBezTo>
                    <a:pt x="143" y="386"/>
                    <a:pt x="143" y="386"/>
                    <a:pt x="143" y="386"/>
                  </a:cubicBezTo>
                  <a:cubicBezTo>
                    <a:pt x="142" y="386"/>
                    <a:pt x="142" y="386"/>
                    <a:pt x="142" y="386"/>
                  </a:cubicBezTo>
                  <a:cubicBezTo>
                    <a:pt x="143" y="387"/>
                    <a:pt x="143" y="387"/>
                    <a:pt x="143" y="387"/>
                  </a:cubicBezTo>
                  <a:cubicBezTo>
                    <a:pt x="143" y="386"/>
                    <a:pt x="143" y="386"/>
                    <a:pt x="143" y="386"/>
                  </a:cubicBezTo>
                  <a:cubicBezTo>
                    <a:pt x="143" y="387"/>
                    <a:pt x="143" y="387"/>
                    <a:pt x="143" y="387"/>
                  </a:cubicBezTo>
                  <a:cubicBezTo>
                    <a:pt x="143" y="386"/>
                    <a:pt x="143" y="386"/>
                    <a:pt x="143" y="386"/>
                  </a:cubicBezTo>
                  <a:cubicBezTo>
                    <a:pt x="143" y="386"/>
                    <a:pt x="143" y="386"/>
                    <a:pt x="143" y="386"/>
                  </a:cubicBezTo>
                  <a:cubicBezTo>
                    <a:pt x="143" y="387"/>
                    <a:pt x="143" y="387"/>
                    <a:pt x="143" y="387"/>
                  </a:cubicBezTo>
                  <a:cubicBezTo>
                    <a:pt x="143" y="386"/>
                    <a:pt x="143" y="386"/>
                    <a:pt x="143" y="386"/>
                  </a:cubicBezTo>
                  <a:cubicBezTo>
                    <a:pt x="143" y="386"/>
                    <a:pt x="142" y="386"/>
                    <a:pt x="140" y="385"/>
                  </a:cubicBezTo>
                  <a:cubicBezTo>
                    <a:pt x="135" y="383"/>
                    <a:pt x="124" y="377"/>
                    <a:pt x="111" y="369"/>
                  </a:cubicBezTo>
                  <a:cubicBezTo>
                    <a:pt x="91" y="358"/>
                    <a:pt x="65" y="343"/>
                    <a:pt x="44" y="331"/>
                  </a:cubicBezTo>
                  <a:cubicBezTo>
                    <a:pt x="33" y="325"/>
                    <a:pt x="24" y="320"/>
                    <a:pt x="17" y="316"/>
                  </a:cubicBezTo>
                  <a:cubicBezTo>
                    <a:pt x="14" y="314"/>
                    <a:pt x="11" y="312"/>
                    <a:pt x="9" y="311"/>
                  </a:cubicBezTo>
                  <a:cubicBezTo>
                    <a:pt x="8" y="311"/>
                    <a:pt x="7" y="310"/>
                    <a:pt x="7" y="310"/>
                  </a:cubicBezTo>
                  <a:cubicBezTo>
                    <a:pt x="6" y="310"/>
                    <a:pt x="6" y="310"/>
                    <a:pt x="6" y="310"/>
                  </a:cubicBezTo>
                  <a:cubicBezTo>
                    <a:pt x="6" y="309"/>
                    <a:pt x="6" y="309"/>
                    <a:pt x="6" y="309"/>
                  </a:cubicBezTo>
                  <a:cubicBezTo>
                    <a:pt x="5" y="309"/>
                    <a:pt x="5" y="309"/>
                    <a:pt x="5" y="309"/>
                  </a:cubicBezTo>
                  <a:cubicBezTo>
                    <a:pt x="4" y="309"/>
                    <a:pt x="4" y="309"/>
                    <a:pt x="4" y="309"/>
                  </a:cubicBezTo>
                  <a:cubicBezTo>
                    <a:pt x="4" y="309"/>
                    <a:pt x="3" y="310"/>
                    <a:pt x="3" y="310"/>
                  </a:cubicBezTo>
                  <a:cubicBezTo>
                    <a:pt x="3" y="311"/>
                    <a:pt x="3" y="311"/>
                    <a:pt x="3" y="311"/>
                  </a:cubicBezTo>
                  <a:cubicBezTo>
                    <a:pt x="3" y="312"/>
                    <a:pt x="3" y="312"/>
                    <a:pt x="3" y="312"/>
                  </a:cubicBezTo>
                  <a:cubicBezTo>
                    <a:pt x="3" y="313"/>
                    <a:pt x="3" y="313"/>
                    <a:pt x="3" y="313"/>
                  </a:cubicBezTo>
                  <a:cubicBezTo>
                    <a:pt x="4" y="313"/>
                    <a:pt x="4" y="313"/>
                    <a:pt x="4" y="314"/>
                  </a:cubicBezTo>
                  <a:cubicBezTo>
                    <a:pt x="7" y="316"/>
                    <a:pt x="18" y="322"/>
                    <a:pt x="31" y="330"/>
                  </a:cubicBezTo>
                  <a:cubicBezTo>
                    <a:pt x="52" y="343"/>
                    <a:pt x="81" y="360"/>
                    <a:pt x="105" y="375"/>
                  </a:cubicBezTo>
                  <a:cubicBezTo>
                    <a:pt x="117" y="382"/>
                    <a:pt x="127" y="389"/>
                    <a:pt x="135" y="393"/>
                  </a:cubicBezTo>
                  <a:cubicBezTo>
                    <a:pt x="138" y="396"/>
                    <a:pt x="141" y="398"/>
                    <a:pt x="143" y="399"/>
                  </a:cubicBezTo>
                  <a:cubicBezTo>
                    <a:pt x="144" y="400"/>
                    <a:pt x="145" y="401"/>
                    <a:pt x="146" y="401"/>
                  </a:cubicBezTo>
                  <a:cubicBezTo>
                    <a:pt x="146" y="402"/>
                    <a:pt x="146" y="402"/>
                    <a:pt x="146" y="402"/>
                  </a:cubicBezTo>
                  <a:cubicBezTo>
                    <a:pt x="146" y="402"/>
                    <a:pt x="146" y="402"/>
                    <a:pt x="146" y="402"/>
                  </a:cubicBezTo>
                  <a:cubicBezTo>
                    <a:pt x="146" y="402"/>
                    <a:pt x="146" y="402"/>
                    <a:pt x="146" y="402"/>
                  </a:cubicBezTo>
                  <a:cubicBezTo>
                    <a:pt x="146" y="402"/>
                    <a:pt x="146" y="402"/>
                    <a:pt x="146" y="402"/>
                  </a:cubicBezTo>
                  <a:cubicBezTo>
                    <a:pt x="146" y="402"/>
                    <a:pt x="146" y="402"/>
                    <a:pt x="146" y="402"/>
                  </a:cubicBezTo>
                  <a:cubicBezTo>
                    <a:pt x="146" y="402"/>
                    <a:pt x="146" y="402"/>
                    <a:pt x="146" y="402"/>
                  </a:cubicBezTo>
                  <a:cubicBezTo>
                    <a:pt x="147" y="401"/>
                    <a:pt x="147" y="401"/>
                    <a:pt x="147" y="401"/>
                  </a:cubicBezTo>
                  <a:cubicBezTo>
                    <a:pt x="146" y="401"/>
                    <a:pt x="146" y="401"/>
                    <a:pt x="146" y="401"/>
                  </a:cubicBezTo>
                  <a:cubicBezTo>
                    <a:pt x="146" y="401"/>
                    <a:pt x="146" y="401"/>
                    <a:pt x="146" y="402"/>
                  </a:cubicBezTo>
                  <a:cubicBezTo>
                    <a:pt x="147" y="401"/>
                    <a:pt x="147" y="401"/>
                    <a:pt x="147" y="401"/>
                  </a:cubicBezTo>
                  <a:cubicBezTo>
                    <a:pt x="146" y="401"/>
                    <a:pt x="146" y="401"/>
                    <a:pt x="146" y="401"/>
                  </a:cubicBezTo>
                  <a:cubicBezTo>
                    <a:pt x="148" y="401"/>
                    <a:pt x="148" y="401"/>
                    <a:pt x="148" y="401"/>
                  </a:cubicBezTo>
                  <a:cubicBezTo>
                    <a:pt x="146" y="400"/>
                    <a:pt x="146" y="400"/>
                    <a:pt x="146" y="400"/>
                  </a:cubicBezTo>
                  <a:cubicBezTo>
                    <a:pt x="146" y="401"/>
                    <a:pt x="146" y="401"/>
                    <a:pt x="146" y="401"/>
                  </a:cubicBezTo>
                  <a:cubicBezTo>
                    <a:pt x="148" y="401"/>
                    <a:pt x="148" y="401"/>
                    <a:pt x="148" y="401"/>
                  </a:cubicBezTo>
                  <a:cubicBezTo>
                    <a:pt x="146" y="400"/>
                    <a:pt x="146" y="400"/>
                    <a:pt x="146" y="400"/>
                  </a:cubicBezTo>
                  <a:cubicBezTo>
                    <a:pt x="148" y="401"/>
                    <a:pt x="148" y="401"/>
                    <a:pt x="148" y="401"/>
                  </a:cubicBezTo>
                  <a:cubicBezTo>
                    <a:pt x="146" y="400"/>
                    <a:pt x="146" y="400"/>
                    <a:pt x="146" y="400"/>
                  </a:cubicBezTo>
                  <a:cubicBezTo>
                    <a:pt x="148" y="401"/>
                    <a:pt x="148" y="401"/>
                    <a:pt x="148" y="401"/>
                  </a:cubicBezTo>
                  <a:cubicBezTo>
                    <a:pt x="147" y="399"/>
                    <a:pt x="147" y="399"/>
                    <a:pt x="147" y="399"/>
                  </a:cubicBezTo>
                  <a:cubicBezTo>
                    <a:pt x="147" y="399"/>
                    <a:pt x="146" y="399"/>
                    <a:pt x="146" y="400"/>
                  </a:cubicBezTo>
                  <a:cubicBezTo>
                    <a:pt x="148" y="401"/>
                    <a:pt x="148" y="401"/>
                    <a:pt x="148" y="401"/>
                  </a:cubicBezTo>
                  <a:cubicBezTo>
                    <a:pt x="147" y="399"/>
                    <a:pt x="147" y="399"/>
                    <a:pt x="147" y="399"/>
                  </a:cubicBezTo>
                  <a:cubicBezTo>
                    <a:pt x="148" y="401"/>
                    <a:pt x="148" y="401"/>
                    <a:pt x="148" y="401"/>
                  </a:cubicBezTo>
                  <a:cubicBezTo>
                    <a:pt x="148" y="399"/>
                    <a:pt x="148" y="399"/>
                    <a:pt x="148" y="399"/>
                  </a:cubicBezTo>
                  <a:cubicBezTo>
                    <a:pt x="147" y="399"/>
                    <a:pt x="147" y="399"/>
                    <a:pt x="147" y="399"/>
                  </a:cubicBezTo>
                  <a:cubicBezTo>
                    <a:pt x="148" y="401"/>
                    <a:pt x="148" y="401"/>
                    <a:pt x="148" y="401"/>
                  </a:cubicBezTo>
                  <a:cubicBezTo>
                    <a:pt x="148" y="399"/>
                    <a:pt x="148" y="399"/>
                    <a:pt x="148" y="399"/>
                  </a:cubicBezTo>
                  <a:cubicBezTo>
                    <a:pt x="148" y="400"/>
                    <a:pt x="148" y="400"/>
                    <a:pt x="148" y="400"/>
                  </a:cubicBezTo>
                  <a:cubicBezTo>
                    <a:pt x="148" y="399"/>
                    <a:pt x="148" y="399"/>
                    <a:pt x="148" y="399"/>
                  </a:cubicBezTo>
                  <a:cubicBezTo>
                    <a:pt x="148" y="399"/>
                    <a:pt x="148" y="399"/>
                    <a:pt x="148" y="399"/>
                  </a:cubicBezTo>
                  <a:cubicBezTo>
                    <a:pt x="148" y="400"/>
                    <a:pt x="148" y="400"/>
                    <a:pt x="148" y="400"/>
                  </a:cubicBezTo>
                  <a:cubicBezTo>
                    <a:pt x="148" y="399"/>
                    <a:pt x="148" y="399"/>
                    <a:pt x="148" y="399"/>
                  </a:cubicBezTo>
                  <a:cubicBezTo>
                    <a:pt x="148" y="399"/>
                    <a:pt x="148" y="399"/>
                    <a:pt x="148" y="399"/>
                  </a:cubicBezTo>
                  <a:cubicBezTo>
                    <a:pt x="148" y="399"/>
                    <a:pt x="148" y="399"/>
                    <a:pt x="148" y="399"/>
                  </a:cubicBezTo>
                  <a:cubicBezTo>
                    <a:pt x="148" y="399"/>
                    <a:pt x="148" y="399"/>
                    <a:pt x="148" y="399"/>
                  </a:cubicBezTo>
                  <a:cubicBezTo>
                    <a:pt x="148" y="399"/>
                    <a:pt x="148" y="399"/>
                    <a:pt x="148" y="399"/>
                  </a:cubicBezTo>
                  <a:cubicBezTo>
                    <a:pt x="148" y="399"/>
                    <a:pt x="148" y="399"/>
                    <a:pt x="148" y="399"/>
                  </a:cubicBezTo>
                  <a:cubicBezTo>
                    <a:pt x="148" y="399"/>
                    <a:pt x="148" y="399"/>
                    <a:pt x="147" y="398"/>
                  </a:cubicBezTo>
                  <a:cubicBezTo>
                    <a:pt x="146" y="398"/>
                    <a:pt x="142" y="396"/>
                    <a:pt x="137" y="393"/>
                  </a:cubicBezTo>
                  <a:cubicBezTo>
                    <a:pt x="120" y="384"/>
                    <a:pt x="87" y="365"/>
                    <a:pt x="58" y="349"/>
                  </a:cubicBezTo>
                  <a:cubicBezTo>
                    <a:pt x="44" y="341"/>
                    <a:pt x="30" y="333"/>
                    <a:pt x="20" y="328"/>
                  </a:cubicBezTo>
                  <a:cubicBezTo>
                    <a:pt x="15" y="325"/>
                    <a:pt x="11" y="323"/>
                    <a:pt x="8" y="321"/>
                  </a:cubicBezTo>
                  <a:cubicBezTo>
                    <a:pt x="7" y="320"/>
                    <a:pt x="6" y="320"/>
                    <a:pt x="5" y="319"/>
                  </a:cubicBezTo>
                  <a:cubicBezTo>
                    <a:pt x="5" y="319"/>
                    <a:pt x="4" y="319"/>
                    <a:pt x="4" y="319"/>
                  </a:cubicBezTo>
                  <a:cubicBezTo>
                    <a:pt x="4" y="319"/>
                    <a:pt x="4" y="319"/>
                    <a:pt x="4" y="319"/>
                  </a:cubicBezTo>
                  <a:cubicBezTo>
                    <a:pt x="4" y="318"/>
                    <a:pt x="4" y="318"/>
                    <a:pt x="4" y="318"/>
                  </a:cubicBezTo>
                  <a:cubicBezTo>
                    <a:pt x="4" y="318"/>
                    <a:pt x="4" y="318"/>
                    <a:pt x="4" y="318"/>
                  </a:cubicBezTo>
                  <a:cubicBezTo>
                    <a:pt x="3" y="318"/>
                    <a:pt x="3" y="318"/>
                    <a:pt x="3" y="318"/>
                  </a:cubicBezTo>
                  <a:cubicBezTo>
                    <a:pt x="2" y="318"/>
                    <a:pt x="2" y="319"/>
                    <a:pt x="1" y="319"/>
                  </a:cubicBezTo>
                  <a:cubicBezTo>
                    <a:pt x="1" y="320"/>
                    <a:pt x="1" y="320"/>
                    <a:pt x="1" y="320"/>
                  </a:cubicBezTo>
                  <a:cubicBezTo>
                    <a:pt x="1" y="321"/>
                    <a:pt x="1" y="321"/>
                    <a:pt x="1" y="322"/>
                  </a:cubicBezTo>
                  <a:cubicBezTo>
                    <a:pt x="2" y="322"/>
                    <a:pt x="2" y="322"/>
                    <a:pt x="2" y="322"/>
                  </a:cubicBezTo>
                  <a:cubicBezTo>
                    <a:pt x="2" y="323"/>
                    <a:pt x="3" y="323"/>
                    <a:pt x="5" y="324"/>
                  </a:cubicBezTo>
                  <a:cubicBezTo>
                    <a:pt x="15" y="332"/>
                    <a:pt x="52" y="354"/>
                    <a:pt x="86" y="375"/>
                  </a:cubicBezTo>
                  <a:cubicBezTo>
                    <a:pt x="120" y="396"/>
                    <a:pt x="151" y="415"/>
                    <a:pt x="151" y="415"/>
                  </a:cubicBezTo>
                  <a:cubicBezTo>
                    <a:pt x="152" y="414"/>
                    <a:pt x="152" y="414"/>
                    <a:pt x="152" y="414"/>
                  </a:cubicBezTo>
                  <a:cubicBezTo>
                    <a:pt x="153" y="412"/>
                    <a:pt x="153" y="412"/>
                    <a:pt x="153" y="412"/>
                  </a:cubicBezTo>
                  <a:cubicBezTo>
                    <a:pt x="3" y="327"/>
                    <a:pt x="3" y="327"/>
                    <a:pt x="3" y="327"/>
                  </a:cubicBezTo>
                  <a:cubicBezTo>
                    <a:pt x="2" y="326"/>
                    <a:pt x="1" y="327"/>
                    <a:pt x="1" y="328"/>
                  </a:cubicBezTo>
                  <a:cubicBezTo>
                    <a:pt x="0" y="329"/>
                    <a:pt x="0" y="330"/>
                    <a:pt x="1" y="330"/>
                  </a:cubicBezTo>
                  <a:cubicBezTo>
                    <a:pt x="157" y="428"/>
                    <a:pt x="157" y="428"/>
                    <a:pt x="157" y="428"/>
                  </a:cubicBezTo>
                  <a:cubicBezTo>
                    <a:pt x="158" y="426"/>
                    <a:pt x="158" y="426"/>
                    <a:pt x="158" y="426"/>
                  </a:cubicBezTo>
                  <a:cubicBezTo>
                    <a:pt x="156" y="425"/>
                    <a:pt x="156" y="425"/>
                    <a:pt x="156" y="425"/>
                  </a:cubicBezTo>
                  <a:cubicBezTo>
                    <a:pt x="158" y="426"/>
                    <a:pt x="158" y="426"/>
                    <a:pt x="158" y="426"/>
                  </a:cubicBezTo>
                  <a:cubicBezTo>
                    <a:pt x="157" y="424"/>
                    <a:pt x="157" y="424"/>
                    <a:pt x="157" y="424"/>
                  </a:cubicBezTo>
                  <a:cubicBezTo>
                    <a:pt x="157" y="424"/>
                    <a:pt x="156" y="424"/>
                    <a:pt x="156" y="425"/>
                  </a:cubicBezTo>
                  <a:cubicBezTo>
                    <a:pt x="158" y="426"/>
                    <a:pt x="158" y="426"/>
                    <a:pt x="158" y="426"/>
                  </a:cubicBezTo>
                  <a:cubicBezTo>
                    <a:pt x="157" y="424"/>
                    <a:pt x="157" y="424"/>
                    <a:pt x="157" y="424"/>
                  </a:cubicBezTo>
                  <a:cubicBezTo>
                    <a:pt x="158" y="426"/>
                    <a:pt x="158" y="426"/>
                    <a:pt x="158" y="426"/>
                  </a:cubicBezTo>
                  <a:cubicBezTo>
                    <a:pt x="158" y="424"/>
                    <a:pt x="158" y="424"/>
                    <a:pt x="158" y="424"/>
                  </a:cubicBezTo>
                  <a:cubicBezTo>
                    <a:pt x="157" y="424"/>
                    <a:pt x="157" y="424"/>
                    <a:pt x="157" y="424"/>
                  </a:cubicBezTo>
                  <a:cubicBezTo>
                    <a:pt x="158" y="426"/>
                    <a:pt x="158" y="426"/>
                    <a:pt x="158" y="426"/>
                  </a:cubicBezTo>
                  <a:cubicBezTo>
                    <a:pt x="158" y="424"/>
                    <a:pt x="158" y="424"/>
                    <a:pt x="158" y="424"/>
                  </a:cubicBezTo>
                  <a:cubicBezTo>
                    <a:pt x="158" y="425"/>
                    <a:pt x="158" y="425"/>
                    <a:pt x="158" y="425"/>
                  </a:cubicBezTo>
                  <a:cubicBezTo>
                    <a:pt x="158" y="424"/>
                    <a:pt x="158" y="424"/>
                    <a:pt x="158" y="424"/>
                  </a:cubicBezTo>
                  <a:cubicBezTo>
                    <a:pt x="158" y="424"/>
                    <a:pt x="158" y="424"/>
                    <a:pt x="158" y="424"/>
                  </a:cubicBezTo>
                  <a:cubicBezTo>
                    <a:pt x="158" y="425"/>
                    <a:pt x="158" y="425"/>
                    <a:pt x="158" y="425"/>
                  </a:cubicBezTo>
                  <a:cubicBezTo>
                    <a:pt x="158" y="424"/>
                    <a:pt x="158" y="424"/>
                    <a:pt x="158" y="424"/>
                  </a:cubicBezTo>
                  <a:cubicBezTo>
                    <a:pt x="158" y="424"/>
                    <a:pt x="158" y="424"/>
                    <a:pt x="158" y="424"/>
                  </a:cubicBezTo>
                  <a:cubicBezTo>
                    <a:pt x="158" y="424"/>
                    <a:pt x="156" y="424"/>
                    <a:pt x="155" y="423"/>
                  </a:cubicBezTo>
                  <a:cubicBezTo>
                    <a:pt x="149" y="420"/>
                    <a:pt x="137" y="413"/>
                    <a:pt x="123" y="404"/>
                  </a:cubicBezTo>
                  <a:cubicBezTo>
                    <a:pt x="100" y="391"/>
                    <a:pt x="72" y="373"/>
                    <a:pt x="49" y="359"/>
                  </a:cubicBezTo>
                  <a:cubicBezTo>
                    <a:pt x="37" y="352"/>
                    <a:pt x="26" y="346"/>
                    <a:pt x="18" y="342"/>
                  </a:cubicBezTo>
                  <a:cubicBezTo>
                    <a:pt x="14" y="339"/>
                    <a:pt x="11" y="338"/>
                    <a:pt x="8" y="336"/>
                  </a:cubicBezTo>
                  <a:cubicBezTo>
                    <a:pt x="7" y="336"/>
                    <a:pt x="6" y="335"/>
                    <a:pt x="5" y="335"/>
                  </a:cubicBezTo>
                  <a:cubicBezTo>
                    <a:pt x="4" y="335"/>
                    <a:pt x="4" y="334"/>
                    <a:pt x="3" y="334"/>
                  </a:cubicBezTo>
                  <a:cubicBezTo>
                    <a:pt x="2" y="334"/>
                    <a:pt x="2" y="334"/>
                    <a:pt x="2" y="334"/>
                  </a:cubicBezTo>
                  <a:cubicBezTo>
                    <a:pt x="1" y="335"/>
                    <a:pt x="1" y="335"/>
                    <a:pt x="1" y="335"/>
                  </a:cubicBezTo>
                  <a:cubicBezTo>
                    <a:pt x="0" y="336"/>
                    <a:pt x="0" y="336"/>
                    <a:pt x="0" y="336"/>
                  </a:cubicBezTo>
                  <a:cubicBezTo>
                    <a:pt x="0" y="337"/>
                    <a:pt x="1" y="337"/>
                    <a:pt x="1" y="338"/>
                  </a:cubicBezTo>
                  <a:cubicBezTo>
                    <a:pt x="1" y="338"/>
                    <a:pt x="1" y="338"/>
                    <a:pt x="1" y="338"/>
                  </a:cubicBezTo>
                  <a:cubicBezTo>
                    <a:pt x="1" y="338"/>
                    <a:pt x="1" y="338"/>
                    <a:pt x="1" y="338"/>
                  </a:cubicBezTo>
                  <a:cubicBezTo>
                    <a:pt x="2" y="339"/>
                    <a:pt x="5" y="341"/>
                    <a:pt x="11" y="344"/>
                  </a:cubicBezTo>
                  <a:cubicBezTo>
                    <a:pt x="28" y="355"/>
                    <a:pt x="67" y="379"/>
                    <a:pt x="102" y="400"/>
                  </a:cubicBezTo>
                  <a:cubicBezTo>
                    <a:pt x="119" y="411"/>
                    <a:pt x="135" y="421"/>
                    <a:pt x="147" y="429"/>
                  </a:cubicBezTo>
                  <a:cubicBezTo>
                    <a:pt x="153" y="433"/>
                    <a:pt x="158" y="436"/>
                    <a:pt x="162" y="438"/>
                  </a:cubicBezTo>
                  <a:cubicBezTo>
                    <a:pt x="163" y="439"/>
                    <a:pt x="165" y="440"/>
                    <a:pt x="165" y="440"/>
                  </a:cubicBezTo>
                  <a:cubicBezTo>
                    <a:pt x="166" y="441"/>
                    <a:pt x="166" y="441"/>
                    <a:pt x="166" y="441"/>
                  </a:cubicBezTo>
                  <a:cubicBezTo>
                    <a:pt x="166" y="441"/>
                    <a:pt x="166" y="441"/>
                    <a:pt x="166" y="441"/>
                  </a:cubicBezTo>
                  <a:cubicBezTo>
                    <a:pt x="166" y="441"/>
                    <a:pt x="166" y="441"/>
                    <a:pt x="166" y="441"/>
                  </a:cubicBezTo>
                  <a:cubicBezTo>
                    <a:pt x="167" y="440"/>
                    <a:pt x="167" y="440"/>
                    <a:pt x="167" y="440"/>
                  </a:cubicBezTo>
                  <a:cubicBezTo>
                    <a:pt x="166" y="441"/>
                    <a:pt x="166" y="441"/>
                    <a:pt x="166" y="441"/>
                  </a:cubicBezTo>
                  <a:cubicBezTo>
                    <a:pt x="166" y="441"/>
                    <a:pt x="166" y="441"/>
                    <a:pt x="166" y="441"/>
                  </a:cubicBezTo>
                  <a:cubicBezTo>
                    <a:pt x="167" y="440"/>
                    <a:pt x="167" y="440"/>
                    <a:pt x="167" y="440"/>
                  </a:cubicBezTo>
                  <a:cubicBezTo>
                    <a:pt x="166" y="441"/>
                    <a:pt x="166" y="441"/>
                    <a:pt x="166" y="441"/>
                  </a:cubicBezTo>
                  <a:cubicBezTo>
                    <a:pt x="168" y="440"/>
                    <a:pt x="168" y="440"/>
                    <a:pt x="168" y="440"/>
                  </a:cubicBezTo>
                  <a:cubicBezTo>
                    <a:pt x="166" y="440"/>
                    <a:pt x="166" y="440"/>
                    <a:pt x="166" y="440"/>
                  </a:cubicBezTo>
                  <a:cubicBezTo>
                    <a:pt x="166" y="441"/>
                    <a:pt x="166" y="441"/>
                    <a:pt x="166" y="441"/>
                  </a:cubicBezTo>
                  <a:cubicBezTo>
                    <a:pt x="168" y="440"/>
                    <a:pt x="168" y="440"/>
                    <a:pt x="168" y="440"/>
                  </a:cubicBezTo>
                  <a:cubicBezTo>
                    <a:pt x="166" y="440"/>
                    <a:pt x="166" y="440"/>
                    <a:pt x="166" y="440"/>
                  </a:cubicBezTo>
                  <a:cubicBezTo>
                    <a:pt x="168" y="440"/>
                    <a:pt x="168" y="440"/>
                    <a:pt x="168" y="440"/>
                  </a:cubicBezTo>
                  <a:cubicBezTo>
                    <a:pt x="166" y="439"/>
                    <a:pt x="166" y="439"/>
                    <a:pt x="166" y="439"/>
                  </a:cubicBezTo>
                  <a:cubicBezTo>
                    <a:pt x="166" y="439"/>
                    <a:pt x="166" y="440"/>
                    <a:pt x="166" y="440"/>
                  </a:cubicBezTo>
                  <a:cubicBezTo>
                    <a:pt x="168" y="440"/>
                    <a:pt x="168" y="440"/>
                    <a:pt x="168" y="440"/>
                  </a:cubicBezTo>
                  <a:cubicBezTo>
                    <a:pt x="166" y="439"/>
                    <a:pt x="166" y="439"/>
                    <a:pt x="166" y="439"/>
                  </a:cubicBezTo>
                  <a:cubicBezTo>
                    <a:pt x="168" y="440"/>
                    <a:pt x="168" y="440"/>
                    <a:pt x="168" y="440"/>
                  </a:cubicBezTo>
                  <a:cubicBezTo>
                    <a:pt x="166" y="439"/>
                    <a:pt x="166" y="439"/>
                    <a:pt x="166" y="439"/>
                  </a:cubicBezTo>
                  <a:cubicBezTo>
                    <a:pt x="168" y="440"/>
                    <a:pt x="168" y="440"/>
                    <a:pt x="168" y="440"/>
                  </a:cubicBezTo>
                  <a:cubicBezTo>
                    <a:pt x="167" y="438"/>
                    <a:pt x="167" y="438"/>
                    <a:pt x="167" y="438"/>
                  </a:cubicBezTo>
                  <a:cubicBezTo>
                    <a:pt x="167" y="438"/>
                    <a:pt x="167" y="438"/>
                    <a:pt x="166" y="439"/>
                  </a:cubicBezTo>
                  <a:cubicBezTo>
                    <a:pt x="168" y="440"/>
                    <a:pt x="168" y="440"/>
                    <a:pt x="168" y="440"/>
                  </a:cubicBezTo>
                  <a:cubicBezTo>
                    <a:pt x="167" y="438"/>
                    <a:pt x="167" y="438"/>
                    <a:pt x="167" y="438"/>
                  </a:cubicBezTo>
                  <a:cubicBezTo>
                    <a:pt x="168" y="440"/>
                    <a:pt x="168" y="440"/>
                    <a:pt x="168" y="440"/>
                  </a:cubicBezTo>
                  <a:cubicBezTo>
                    <a:pt x="168" y="438"/>
                    <a:pt x="168" y="438"/>
                    <a:pt x="168" y="438"/>
                  </a:cubicBezTo>
                  <a:cubicBezTo>
                    <a:pt x="167" y="438"/>
                    <a:pt x="167" y="438"/>
                    <a:pt x="167" y="438"/>
                  </a:cubicBezTo>
                  <a:cubicBezTo>
                    <a:pt x="168" y="440"/>
                    <a:pt x="168" y="440"/>
                    <a:pt x="168" y="440"/>
                  </a:cubicBezTo>
                  <a:cubicBezTo>
                    <a:pt x="168" y="438"/>
                    <a:pt x="168" y="438"/>
                    <a:pt x="168" y="438"/>
                  </a:cubicBezTo>
                  <a:cubicBezTo>
                    <a:pt x="168" y="439"/>
                    <a:pt x="168" y="439"/>
                    <a:pt x="168" y="439"/>
                  </a:cubicBezTo>
                  <a:cubicBezTo>
                    <a:pt x="168" y="438"/>
                    <a:pt x="168" y="438"/>
                    <a:pt x="168" y="438"/>
                  </a:cubicBezTo>
                  <a:cubicBezTo>
                    <a:pt x="168" y="438"/>
                    <a:pt x="168" y="438"/>
                    <a:pt x="168" y="438"/>
                  </a:cubicBezTo>
                  <a:cubicBezTo>
                    <a:pt x="168" y="439"/>
                    <a:pt x="168" y="439"/>
                    <a:pt x="168" y="439"/>
                  </a:cubicBezTo>
                  <a:cubicBezTo>
                    <a:pt x="168" y="438"/>
                    <a:pt x="168" y="438"/>
                    <a:pt x="168" y="438"/>
                  </a:cubicBezTo>
                  <a:cubicBezTo>
                    <a:pt x="168" y="438"/>
                    <a:pt x="168" y="438"/>
                    <a:pt x="168" y="438"/>
                  </a:cubicBezTo>
                  <a:cubicBezTo>
                    <a:pt x="168" y="438"/>
                    <a:pt x="168" y="438"/>
                    <a:pt x="168" y="438"/>
                  </a:cubicBezTo>
                  <a:cubicBezTo>
                    <a:pt x="168" y="438"/>
                    <a:pt x="168" y="438"/>
                    <a:pt x="168" y="438"/>
                  </a:cubicBezTo>
                  <a:cubicBezTo>
                    <a:pt x="168" y="438"/>
                    <a:pt x="168" y="438"/>
                    <a:pt x="168" y="438"/>
                  </a:cubicBezTo>
                  <a:cubicBezTo>
                    <a:pt x="168" y="438"/>
                    <a:pt x="168" y="438"/>
                    <a:pt x="168" y="438"/>
                  </a:cubicBezTo>
                  <a:cubicBezTo>
                    <a:pt x="168" y="438"/>
                    <a:pt x="167" y="438"/>
                    <a:pt x="166" y="437"/>
                  </a:cubicBezTo>
                  <a:cubicBezTo>
                    <a:pt x="161" y="435"/>
                    <a:pt x="152" y="430"/>
                    <a:pt x="140" y="423"/>
                  </a:cubicBezTo>
                  <a:cubicBezTo>
                    <a:pt x="122" y="413"/>
                    <a:pt x="99" y="400"/>
                    <a:pt x="81" y="390"/>
                  </a:cubicBezTo>
                  <a:cubicBezTo>
                    <a:pt x="71" y="384"/>
                    <a:pt x="63" y="380"/>
                    <a:pt x="57" y="376"/>
                  </a:cubicBezTo>
                  <a:cubicBezTo>
                    <a:pt x="54" y="375"/>
                    <a:pt x="52" y="373"/>
                    <a:pt x="50" y="372"/>
                  </a:cubicBezTo>
                  <a:cubicBezTo>
                    <a:pt x="49" y="372"/>
                    <a:pt x="48" y="372"/>
                    <a:pt x="48" y="371"/>
                  </a:cubicBezTo>
                  <a:cubicBezTo>
                    <a:pt x="47" y="371"/>
                    <a:pt x="47" y="371"/>
                    <a:pt x="47" y="371"/>
                  </a:cubicBezTo>
                  <a:cubicBezTo>
                    <a:pt x="47" y="371"/>
                    <a:pt x="47" y="371"/>
                    <a:pt x="47" y="371"/>
                  </a:cubicBezTo>
                  <a:cubicBezTo>
                    <a:pt x="46" y="371"/>
                    <a:pt x="46" y="371"/>
                    <a:pt x="46" y="371"/>
                  </a:cubicBezTo>
                  <a:cubicBezTo>
                    <a:pt x="45" y="371"/>
                    <a:pt x="45" y="371"/>
                    <a:pt x="45" y="371"/>
                  </a:cubicBezTo>
                  <a:cubicBezTo>
                    <a:pt x="45" y="371"/>
                    <a:pt x="44" y="371"/>
                    <a:pt x="44" y="372"/>
                  </a:cubicBezTo>
                  <a:cubicBezTo>
                    <a:pt x="46" y="373"/>
                    <a:pt x="46" y="373"/>
                    <a:pt x="46" y="373"/>
                  </a:cubicBezTo>
                  <a:cubicBezTo>
                    <a:pt x="44" y="371"/>
                    <a:pt x="44" y="371"/>
                    <a:pt x="44" y="371"/>
                  </a:cubicBezTo>
                  <a:cubicBezTo>
                    <a:pt x="44" y="372"/>
                    <a:pt x="44" y="372"/>
                    <a:pt x="44" y="373"/>
                  </a:cubicBezTo>
                  <a:cubicBezTo>
                    <a:pt x="44" y="374"/>
                    <a:pt x="44" y="374"/>
                    <a:pt x="44" y="374"/>
                  </a:cubicBezTo>
                  <a:cubicBezTo>
                    <a:pt x="45" y="375"/>
                    <a:pt x="45" y="375"/>
                    <a:pt x="45" y="375"/>
                  </a:cubicBezTo>
                  <a:cubicBezTo>
                    <a:pt x="45" y="375"/>
                    <a:pt x="46" y="376"/>
                    <a:pt x="47" y="376"/>
                  </a:cubicBezTo>
                  <a:cubicBezTo>
                    <a:pt x="57" y="382"/>
                    <a:pt x="89" y="401"/>
                    <a:pt x="120" y="419"/>
                  </a:cubicBezTo>
                  <a:cubicBezTo>
                    <a:pt x="135" y="428"/>
                    <a:pt x="149" y="437"/>
                    <a:pt x="160" y="444"/>
                  </a:cubicBezTo>
                  <a:cubicBezTo>
                    <a:pt x="165" y="448"/>
                    <a:pt x="170" y="451"/>
                    <a:pt x="173" y="453"/>
                  </a:cubicBezTo>
                  <a:cubicBezTo>
                    <a:pt x="174" y="454"/>
                    <a:pt x="175" y="455"/>
                    <a:pt x="176" y="455"/>
                  </a:cubicBezTo>
                  <a:cubicBezTo>
                    <a:pt x="177" y="456"/>
                    <a:pt x="177" y="456"/>
                    <a:pt x="177" y="456"/>
                  </a:cubicBezTo>
                  <a:cubicBezTo>
                    <a:pt x="177" y="456"/>
                    <a:pt x="177" y="456"/>
                    <a:pt x="177" y="456"/>
                  </a:cubicBezTo>
                  <a:cubicBezTo>
                    <a:pt x="177" y="456"/>
                    <a:pt x="177" y="456"/>
                    <a:pt x="177" y="456"/>
                  </a:cubicBezTo>
                  <a:cubicBezTo>
                    <a:pt x="177" y="456"/>
                    <a:pt x="177" y="456"/>
                    <a:pt x="177" y="456"/>
                  </a:cubicBezTo>
                  <a:cubicBezTo>
                    <a:pt x="177" y="456"/>
                    <a:pt x="177" y="456"/>
                    <a:pt x="177" y="456"/>
                  </a:cubicBezTo>
                  <a:cubicBezTo>
                    <a:pt x="177" y="456"/>
                    <a:pt x="177" y="456"/>
                    <a:pt x="177" y="456"/>
                  </a:cubicBezTo>
                  <a:cubicBezTo>
                    <a:pt x="177" y="456"/>
                    <a:pt x="177" y="456"/>
                    <a:pt x="177" y="456"/>
                  </a:cubicBezTo>
                  <a:cubicBezTo>
                    <a:pt x="178" y="456"/>
                    <a:pt x="178" y="456"/>
                    <a:pt x="178" y="456"/>
                  </a:cubicBezTo>
                  <a:cubicBezTo>
                    <a:pt x="177" y="456"/>
                    <a:pt x="177" y="456"/>
                    <a:pt x="177" y="456"/>
                  </a:cubicBezTo>
                  <a:cubicBezTo>
                    <a:pt x="177" y="456"/>
                    <a:pt x="177" y="456"/>
                    <a:pt x="177" y="456"/>
                  </a:cubicBezTo>
                  <a:cubicBezTo>
                    <a:pt x="178" y="456"/>
                    <a:pt x="178" y="456"/>
                    <a:pt x="178" y="456"/>
                  </a:cubicBezTo>
                  <a:cubicBezTo>
                    <a:pt x="177" y="456"/>
                    <a:pt x="177" y="456"/>
                    <a:pt x="177" y="456"/>
                  </a:cubicBezTo>
                  <a:cubicBezTo>
                    <a:pt x="178" y="456"/>
                    <a:pt x="178" y="456"/>
                    <a:pt x="178" y="456"/>
                  </a:cubicBezTo>
                  <a:cubicBezTo>
                    <a:pt x="177" y="455"/>
                    <a:pt x="177" y="455"/>
                    <a:pt x="177" y="455"/>
                  </a:cubicBezTo>
                  <a:cubicBezTo>
                    <a:pt x="177" y="456"/>
                    <a:pt x="177" y="456"/>
                    <a:pt x="177" y="456"/>
                  </a:cubicBezTo>
                  <a:cubicBezTo>
                    <a:pt x="178" y="456"/>
                    <a:pt x="178" y="456"/>
                    <a:pt x="178" y="456"/>
                  </a:cubicBezTo>
                  <a:cubicBezTo>
                    <a:pt x="177" y="455"/>
                    <a:pt x="177" y="455"/>
                    <a:pt x="177" y="455"/>
                  </a:cubicBezTo>
                  <a:cubicBezTo>
                    <a:pt x="179" y="456"/>
                    <a:pt x="179" y="456"/>
                    <a:pt x="179" y="456"/>
                  </a:cubicBezTo>
                  <a:cubicBezTo>
                    <a:pt x="180" y="454"/>
                    <a:pt x="180" y="454"/>
                    <a:pt x="180" y="454"/>
                  </a:cubicBezTo>
                  <a:cubicBezTo>
                    <a:pt x="49" y="381"/>
                    <a:pt x="49" y="381"/>
                    <a:pt x="49" y="381"/>
                  </a:cubicBezTo>
                  <a:cubicBezTo>
                    <a:pt x="48" y="380"/>
                    <a:pt x="47" y="381"/>
                    <a:pt x="47" y="382"/>
                  </a:cubicBezTo>
                  <a:cubicBezTo>
                    <a:pt x="46" y="383"/>
                    <a:pt x="46" y="384"/>
                    <a:pt x="47" y="384"/>
                  </a:cubicBezTo>
                  <a:cubicBezTo>
                    <a:pt x="205" y="483"/>
                    <a:pt x="205" y="483"/>
                    <a:pt x="205" y="483"/>
                  </a:cubicBezTo>
                  <a:cubicBezTo>
                    <a:pt x="206" y="484"/>
                    <a:pt x="207" y="483"/>
                    <a:pt x="208" y="482"/>
                  </a:cubicBezTo>
                  <a:cubicBezTo>
                    <a:pt x="209" y="481"/>
                    <a:pt x="208" y="480"/>
                    <a:pt x="207" y="480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" name="Freeform 43"/>
            <p:cNvSpPr/>
            <p:nvPr/>
          </p:nvSpPr>
          <p:spPr bwMode="auto">
            <a:xfrm>
              <a:off x="5608638" y="1298575"/>
              <a:ext cx="547688" cy="698500"/>
            </a:xfrm>
            <a:custGeom>
              <a:avLst/>
              <a:gdLst>
                <a:gd name="T0" fmla="*/ 3 w 350"/>
                <a:gd name="T1" fmla="*/ 339 h 447"/>
                <a:gd name="T2" fmla="*/ 92 w 350"/>
                <a:gd name="T3" fmla="*/ 376 h 447"/>
                <a:gd name="T4" fmla="*/ 44 w 350"/>
                <a:gd name="T5" fmla="*/ 340 h 447"/>
                <a:gd name="T6" fmla="*/ 67 w 350"/>
                <a:gd name="T7" fmla="*/ 332 h 447"/>
                <a:gd name="T8" fmla="*/ 88 w 350"/>
                <a:gd name="T9" fmla="*/ 331 h 447"/>
                <a:gd name="T10" fmla="*/ 94 w 350"/>
                <a:gd name="T11" fmla="*/ 323 h 447"/>
                <a:gd name="T12" fmla="*/ 105 w 350"/>
                <a:gd name="T13" fmla="*/ 318 h 447"/>
                <a:gd name="T14" fmla="*/ 211 w 350"/>
                <a:gd name="T15" fmla="*/ 360 h 447"/>
                <a:gd name="T16" fmla="*/ 133 w 350"/>
                <a:gd name="T17" fmla="*/ 299 h 447"/>
                <a:gd name="T18" fmla="*/ 225 w 350"/>
                <a:gd name="T19" fmla="*/ 343 h 447"/>
                <a:gd name="T20" fmla="*/ 155 w 350"/>
                <a:gd name="T21" fmla="*/ 278 h 447"/>
                <a:gd name="T22" fmla="*/ 158 w 350"/>
                <a:gd name="T23" fmla="*/ 274 h 447"/>
                <a:gd name="T24" fmla="*/ 170 w 350"/>
                <a:gd name="T25" fmla="*/ 272 h 447"/>
                <a:gd name="T26" fmla="*/ 291 w 350"/>
                <a:gd name="T27" fmla="*/ 333 h 447"/>
                <a:gd name="T28" fmla="*/ 179 w 350"/>
                <a:gd name="T29" fmla="*/ 250 h 447"/>
                <a:gd name="T30" fmla="*/ 293 w 350"/>
                <a:gd name="T31" fmla="*/ 314 h 447"/>
                <a:gd name="T32" fmla="*/ 299 w 350"/>
                <a:gd name="T33" fmla="*/ 314 h 447"/>
                <a:gd name="T34" fmla="*/ 309 w 350"/>
                <a:gd name="T35" fmla="*/ 300 h 447"/>
                <a:gd name="T36" fmla="*/ 219 w 350"/>
                <a:gd name="T37" fmla="*/ 244 h 447"/>
                <a:gd name="T38" fmla="*/ 198 w 350"/>
                <a:gd name="T39" fmla="*/ 213 h 447"/>
                <a:gd name="T40" fmla="*/ 204 w 350"/>
                <a:gd name="T41" fmla="*/ 200 h 447"/>
                <a:gd name="T42" fmla="*/ 203 w 350"/>
                <a:gd name="T43" fmla="*/ 193 h 447"/>
                <a:gd name="T44" fmla="*/ 205 w 350"/>
                <a:gd name="T45" fmla="*/ 176 h 447"/>
                <a:gd name="T46" fmla="*/ 207 w 350"/>
                <a:gd name="T47" fmla="*/ 169 h 447"/>
                <a:gd name="T48" fmla="*/ 301 w 350"/>
                <a:gd name="T49" fmla="*/ 203 h 447"/>
                <a:gd name="T50" fmla="*/ 315 w 350"/>
                <a:gd name="T51" fmla="*/ 194 h 447"/>
                <a:gd name="T52" fmla="*/ 207 w 350"/>
                <a:gd name="T53" fmla="*/ 126 h 447"/>
                <a:gd name="T54" fmla="*/ 203 w 350"/>
                <a:gd name="T55" fmla="*/ 102 h 447"/>
                <a:gd name="T56" fmla="*/ 346 w 350"/>
                <a:gd name="T57" fmla="*/ 184 h 447"/>
                <a:gd name="T58" fmla="*/ 199 w 350"/>
                <a:gd name="T59" fmla="*/ 87 h 447"/>
                <a:gd name="T60" fmla="*/ 191 w 350"/>
                <a:gd name="T61" fmla="*/ 64 h 447"/>
                <a:gd name="T62" fmla="*/ 186 w 350"/>
                <a:gd name="T63" fmla="*/ 54 h 447"/>
                <a:gd name="T64" fmla="*/ 349 w 350"/>
                <a:gd name="T65" fmla="*/ 136 h 447"/>
                <a:gd name="T66" fmla="*/ 143 w 350"/>
                <a:gd name="T67" fmla="*/ 3 h 447"/>
                <a:gd name="T68" fmla="*/ 346 w 350"/>
                <a:gd name="T69" fmla="*/ 129 h 447"/>
                <a:gd name="T70" fmla="*/ 348 w 350"/>
                <a:gd name="T71" fmla="*/ 136 h 447"/>
                <a:gd name="T72" fmla="*/ 344 w 350"/>
                <a:gd name="T73" fmla="*/ 163 h 447"/>
                <a:gd name="T74" fmla="*/ 346 w 350"/>
                <a:gd name="T75" fmla="*/ 169 h 447"/>
                <a:gd name="T76" fmla="*/ 201 w 350"/>
                <a:gd name="T77" fmla="*/ 102 h 447"/>
                <a:gd name="T78" fmla="*/ 203 w 350"/>
                <a:gd name="T79" fmla="*/ 125 h 447"/>
                <a:gd name="T80" fmla="*/ 307 w 350"/>
                <a:gd name="T81" fmla="*/ 196 h 447"/>
                <a:gd name="T82" fmla="*/ 297 w 350"/>
                <a:gd name="T83" fmla="*/ 207 h 447"/>
                <a:gd name="T84" fmla="*/ 247 w 350"/>
                <a:gd name="T85" fmla="*/ 186 h 447"/>
                <a:gd name="T86" fmla="*/ 217 w 350"/>
                <a:gd name="T87" fmla="*/ 193 h 447"/>
                <a:gd name="T88" fmla="*/ 288 w 350"/>
                <a:gd name="T89" fmla="*/ 244 h 447"/>
                <a:gd name="T90" fmla="*/ 314 w 350"/>
                <a:gd name="T91" fmla="*/ 287 h 447"/>
                <a:gd name="T92" fmla="*/ 190 w 350"/>
                <a:gd name="T93" fmla="*/ 230 h 447"/>
                <a:gd name="T94" fmla="*/ 302 w 350"/>
                <a:gd name="T95" fmla="*/ 306 h 447"/>
                <a:gd name="T96" fmla="*/ 184 w 350"/>
                <a:gd name="T97" fmla="*/ 245 h 447"/>
                <a:gd name="T98" fmla="*/ 291 w 350"/>
                <a:gd name="T99" fmla="*/ 324 h 447"/>
                <a:gd name="T100" fmla="*/ 181 w 350"/>
                <a:gd name="T101" fmla="*/ 265 h 447"/>
                <a:gd name="T102" fmla="*/ 253 w 350"/>
                <a:gd name="T103" fmla="*/ 335 h 447"/>
                <a:gd name="T104" fmla="*/ 237 w 350"/>
                <a:gd name="T105" fmla="*/ 332 h 447"/>
                <a:gd name="T106" fmla="*/ 233 w 350"/>
                <a:gd name="T107" fmla="*/ 334 h 447"/>
                <a:gd name="T108" fmla="*/ 226 w 350"/>
                <a:gd name="T109" fmla="*/ 339 h 447"/>
                <a:gd name="T110" fmla="*/ 142 w 350"/>
                <a:gd name="T111" fmla="*/ 309 h 447"/>
                <a:gd name="T112" fmla="*/ 198 w 350"/>
                <a:gd name="T113" fmla="*/ 367 h 447"/>
                <a:gd name="T114" fmla="*/ 199 w 350"/>
                <a:gd name="T115" fmla="*/ 374 h 447"/>
                <a:gd name="T116" fmla="*/ 91 w 350"/>
                <a:gd name="T117" fmla="*/ 338 h 447"/>
                <a:gd name="T118" fmla="*/ 59 w 350"/>
                <a:gd name="T119" fmla="*/ 335 h 447"/>
                <a:gd name="T120" fmla="*/ 186 w 350"/>
                <a:gd name="T121" fmla="*/ 425 h 447"/>
                <a:gd name="T122" fmla="*/ 167 w 350"/>
                <a:gd name="T123" fmla="*/ 434 h 447"/>
                <a:gd name="T124" fmla="*/ 162 w 350"/>
                <a:gd name="T125" fmla="*/ 437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0" h="447">
                  <a:moveTo>
                    <a:pt x="150" y="443"/>
                  </a:moveTo>
                  <a:cubicBezTo>
                    <a:pt x="150" y="443"/>
                    <a:pt x="150" y="443"/>
                    <a:pt x="150" y="443"/>
                  </a:cubicBezTo>
                  <a:cubicBezTo>
                    <a:pt x="156" y="444"/>
                    <a:pt x="156" y="444"/>
                    <a:pt x="156" y="444"/>
                  </a:cubicBezTo>
                  <a:cubicBezTo>
                    <a:pt x="157" y="444"/>
                    <a:pt x="158" y="444"/>
                    <a:pt x="158" y="443"/>
                  </a:cubicBezTo>
                  <a:cubicBezTo>
                    <a:pt x="159" y="442"/>
                    <a:pt x="158" y="441"/>
                    <a:pt x="157" y="441"/>
                  </a:cubicBezTo>
                  <a:cubicBezTo>
                    <a:pt x="128" y="422"/>
                    <a:pt x="128" y="422"/>
                    <a:pt x="128" y="422"/>
                  </a:cubicBezTo>
                  <a:cubicBezTo>
                    <a:pt x="126" y="424"/>
                    <a:pt x="126" y="424"/>
                    <a:pt x="126" y="424"/>
                  </a:cubicBezTo>
                  <a:cubicBezTo>
                    <a:pt x="126" y="426"/>
                    <a:pt x="126" y="426"/>
                    <a:pt x="126" y="426"/>
                  </a:cubicBezTo>
                  <a:cubicBezTo>
                    <a:pt x="126" y="424"/>
                    <a:pt x="126" y="424"/>
                    <a:pt x="126" y="424"/>
                  </a:cubicBezTo>
                  <a:cubicBezTo>
                    <a:pt x="126" y="426"/>
                    <a:pt x="126" y="426"/>
                    <a:pt x="126" y="426"/>
                  </a:cubicBezTo>
                  <a:cubicBezTo>
                    <a:pt x="126" y="426"/>
                    <a:pt x="126" y="426"/>
                    <a:pt x="126" y="426"/>
                  </a:cubicBezTo>
                  <a:cubicBezTo>
                    <a:pt x="126" y="424"/>
                    <a:pt x="126" y="424"/>
                    <a:pt x="126" y="424"/>
                  </a:cubicBezTo>
                  <a:cubicBezTo>
                    <a:pt x="126" y="426"/>
                    <a:pt x="126" y="426"/>
                    <a:pt x="126" y="426"/>
                  </a:cubicBezTo>
                  <a:cubicBezTo>
                    <a:pt x="126" y="424"/>
                    <a:pt x="126" y="424"/>
                    <a:pt x="126" y="424"/>
                  </a:cubicBezTo>
                  <a:cubicBezTo>
                    <a:pt x="126" y="426"/>
                    <a:pt x="126" y="426"/>
                    <a:pt x="126" y="426"/>
                  </a:cubicBezTo>
                  <a:cubicBezTo>
                    <a:pt x="126" y="426"/>
                    <a:pt x="126" y="426"/>
                    <a:pt x="126" y="426"/>
                  </a:cubicBezTo>
                  <a:cubicBezTo>
                    <a:pt x="126" y="424"/>
                    <a:pt x="126" y="424"/>
                    <a:pt x="126" y="424"/>
                  </a:cubicBezTo>
                  <a:cubicBezTo>
                    <a:pt x="126" y="426"/>
                    <a:pt x="126" y="426"/>
                    <a:pt x="126" y="426"/>
                  </a:cubicBezTo>
                  <a:cubicBezTo>
                    <a:pt x="126" y="426"/>
                    <a:pt x="127" y="426"/>
                    <a:pt x="128" y="426"/>
                  </a:cubicBezTo>
                  <a:cubicBezTo>
                    <a:pt x="131" y="428"/>
                    <a:pt x="139" y="431"/>
                    <a:pt x="146" y="434"/>
                  </a:cubicBezTo>
                  <a:cubicBezTo>
                    <a:pt x="150" y="435"/>
                    <a:pt x="153" y="436"/>
                    <a:pt x="156" y="437"/>
                  </a:cubicBezTo>
                  <a:cubicBezTo>
                    <a:pt x="157" y="438"/>
                    <a:pt x="159" y="438"/>
                    <a:pt x="160" y="439"/>
                  </a:cubicBezTo>
                  <a:cubicBezTo>
                    <a:pt x="160" y="439"/>
                    <a:pt x="161" y="439"/>
                    <a:pt x="161" y="439"/>
                  </a:cubicBezTo>
                  <a:cubicBezTo>
                    <a:pt x="161" y="439"/>
                    <a:pt x="162" y="439"/>
                    <a:pt x="162" y="439"/>
                  </a:cubicBezTo>
                  <a:cubicBezTo>
                    <a:pt x="163" y="439"/>
                    <a:pt x="163" y="439"/>
                    <a:pt x="163" y="439"/>
                  </a:cubicBezTo>
                  <a:cubicBezTo>
                    <a:pt x="163" y="439"/>
                    <a:pt x="163" y="439"/>
                    <a:pt x="164" y="438"/>
                  </a:cubicBezTo>
                  <a:cubicBezTo>
                    <a:pt x="164" y="438"/>
                    <a:pt x="164" y="438"/>
                    <a:pt x="164" y="438"/>
                  </a:cubicBezTo>
                  <a:cubicBezTo>
                    <a:pt x="164" y="438"/>
                    <a:pt x="164" y="437"/>
                    <a:pt x="164" y="437"/>
                  </a:cubicBezTo>
                  <a:cubicBezTo>
                    <a:pt x="164" y="436"/>
                    <a:pt x="164" y="436"/>
                    <a:pt x="164" y="436"/>
                  </a:cubicBezTo>
                  <a:cubicBezTo>
                    <a:pt x="163" y="435"/>
                    <a:pt x="163" y="435"/>
                    <a:pt x="163" y="434"/>
                  </a:cubicBezTo>
                  <a:cubicBezTo>
                    <a:pt x="161" y="433"/>
                    <a:pt x="157" y="430"/>
                    <a:pt x="152" y="427"/>
                  </a:cubicBezTo>
                  <a:cubicBezTo>
                    <a:pt x="115" y="402"/>
                    <a:pt x="4" y="335"/>
                    <a:pt x="4" y="335"/>
                  </a:cubicBezTo>
                  <a:cubicBezTo>
                    <a:pt x="2" y="337"/>
                    <a:pt x="2" y="337"/>
                    <a:pt x="2" y="337"/>
                  </a:cubicBezTo>
                  <a:cubicBezTo>
                    <a:pt x="4" y="338"/>
                    <a:pt x="4" y="338"/>
                    <a:pt x="4" y="338"/>
                  </a:cubicBezTo>
                  <a:cubicBezTo>
                    <a:pt x="3" y="337"/>
                    <a:pt x="3" y="337"/>
                    <a:pt x="3" y="337"/>
                  </a:cubicBezTo>
                  <a:cubicBezTo>
                    <a:pt x="3" y="339"/>
                    <a:pt x="3" y="339"/>
                    <a:pt x="3" y="339"/>
                  </a:cubicBezTo>
                  <a:cubicBezTo>
                    <a:pt x="3" y="339"/>
                    <a:pt x="4" y="339"/>
                    <a:pt x="4" y="338"/>
                  </a:cubicBezTo>
                  <a:cubicBezTo>
                    <a:pt x="3" y="337"/>
                    <a:pt x="3" y="337"/>
                    <a:pt x="3" y="337"/>
                  </a:cubicBezTo>
                  <a:cubicBezTo>
                    <a:pt x="3" y="339"/>
                    <a:pt x="3" y="339"/>
                    <a:pt x="3" y="339"/>
                  </a:cubicBezTo>
                  <a:cubicBezTo>
                    <a:pt x="3" y="337"/>
                    <a:pt x="3" y="337"/>
                    <a:pt x="3" y="337"/>
                  </a:cubicBezTo>
                  <a:cubicBezTo>
                    <a:pt x="3" y="339"/>
                    <a:pt x="3" y="339"/>
                    <a:pt x="3" y="339"/>
                  </a:cubicBezTo>
                  <a:cubicBezTo>
                    <a:pt x="3" y="339"/>
                    <a:pt x="3" y="339"/>
                    <a:pt x="3" y="339"/>
                  </a:cubicBezTo>
                  <a:cubicBezTo>
                    <a:pt x="3" y="337"/>
                    <a:pt x="3" y="337"/>
                    <a:pt x="3" y="337"/>
                  </a:cubicBezTo>
                  <a:cubicBezTo>
                    <a:pt x="3" y="339"/>
                    <a:pt x="3" y="339"/>
                    <a:pt x="3" y="339"/>
                  </a:cubicBezTo>
                  <a:cubicBezTo>
                    <a:pt x="3" y="338"/>
                    <a:pt x="3" y="338"/>
                    <a:pt x="3" y="338"/>
                  </a:cubicBezTo>
                  <a:cubicBezTo>
                    <a:pt x="2" y="339"/>
                    <a:pt x="2" y="339"/>
                    <a:pt x="2" y="339"/>
                  </a:cubicBezTo>
                  <a:cubicBezTo>
                    <a:pt x="3" y="339"/>
                    <a:pt x="3" y="339"/>
                    <a:pt x="3" y="339"/>
                  </a:cubicBezTo>
                  <a:cubicBezTo>
                    <a:pt x="3" y="338"/>
                    <a:pt x="3" y="338"/>
                    <a:pt x="3" y="338"/>
                  </a:cubicBezTo>
                  <a:cubicBezTo>
                    <a:pt x="2" y="339"/>
                    <a:pt x="2" y="339"/>
                    <a:pt x="2" y="339"/>
                  </a:cubicBezTo>
                  <a:cubicBezTo>
                    <a:pt x="2" y="339"/>
                    <a:pt x="2" y="339"/>
                    <a:pt x="2" y="339"/>
                  </a:cubicBezTo>
                  <a:cubicBezTo>
                    <a:pt x="2" y="339"/>
                    <a:pt x="2" y="339"/>
                    <a:pt x="2" y="339"/>
                  </a:cubicBezTo>
                  <a:cubicBezTo>
                    <a:pt x="2" y="339"/>
                    <a:pt x="2" y="339"/>
                    <a:pt x="2" y="339"/>
                  </a:cubicBezTo>
                  <a:cubicBezTo>
                    <a:pt x="2" y="339"/>
                    <a:pt x="2" y="339"/>
                    <a:pt x="2" y="339"/>
                  </a:cubicBezTo>
                  <a:cubicBezTo>
                    <a:pt x="2" y="339"/>
                    <a:pt x="2" y="339"/>
                    <a:pt x="2" y="339"/>
                  </a:cubicBezTo>
                  <a:cubicBezTo>
                    <a:pt x="2" y="339"/>
                    <a:pt x="3" y="339"/>
                    <a:pt x="3" y="340"/>
                  </a:cubicBezTo>
                  <a:cubicBezTo>
                    <a:pt x="5" y="340"/>
                    <a:pt x="9" y="343"/>
                    <a:pt x="14" y="346"/>
                  </a:cubicBezTo>
                  <a:cubicBezTo>
                    <a:pt x="34" y="357"/>
                    <a:pt x="72" y="379"/>
                    <a:pt x="105" y="399"/>
                  </a:cubicBezTo>
                  <a:cubicBezTo>
                    <a:pt x="122" y="409"/>
                    <a:pt x="137" y="418"/>
                    <a:pt x="149" y="425"/>
                  </a:cubicBezTo>
                  <a:cubicBezTo>
                    <a:pt x="154" y="428"/>
                    <a:pt x="159" y="431"/>
                    <a:pt x="162" y="433"/>
                  </a:cubicBezTo>
                  <a:cubicBezTo>
                    <a:pt x="165" y="434"/>
                    <a:pt x="167" y="435"/>
                    <a:pt x="167" y="435"/>
                  </a:cubicBezTo>
                  <a:cubicBezTo>
                    <a:pt x="168" y="436"/>
                    <a:pt x="169" y="436"/>
                    <a:pt x="170" y="435"/>
                  </a:cubicBezTo>
                  <a:cubicBezTo>
                    <a:pt x="170" y="434"/>
                    <a:pt x="170" y="434"/>
                    <a:pt x="170" y="434"/>
                  </a:cubicBezTo>
                  <a:cubicBezTo>
                    <a:pt x="170" y="433"/>
                    <a:pt x="170" y="433"/>
                    <a:pt x="170" y="432"/>
                  </a:cubicBezTo>
                  <a:cubicBezTo>
                    <a:pt x="169" y="432"/>
                    <a:pt x="169" y="431"/>
                    <a:pt x="169" y="431"/>
                  </a:cubicBezTo>
                  <a:cubicBezTo>
                    <a:pt x="167" y="429"/>
                    <a:pt x="163" y="426"/>
                    <a:pt x="158" y="423"/>
                  </a:cubicBezTo>
                  <a:cubicBezTo>
                    <a:pt x="140" y="411"/>
                    <a:pt x="104" y="389"/>
                    <a:pt x="73" y="371"/>
                  </a:cubicBezTo>
                  <a:cubicBezTo>
                    <a:pt x="57" y="361"/>
                    <a:pt x="43" y="353"/>
                    <a:pt x="32" y="346"/>
                  </a:cubicBezTo>
                  <a:cubicBezTo>
                    <a:pt x="27" y="343"/>
                    <a:pt x="23" y="341"/>
                    <a:pt x="20" y="339"/>
                  </a:cubicBezTo>
                  <a:cubicBezTo>
                    <a:pt x="18" y="338"/>
                    <a:pt x="17" y="337"/>
                    <a:pt x="16" y="337"/>
                  </a:cubicBezTo>
                  <a:cubicBezTo>
                    <a:pt x="16" y="336"/>
                    <a:pt x="15" y="336"/>
                    <a:pt x="15" y="336"/>
                  </a:cubicBezTo>
                  <a:cubicBezTo>
                    <a:pt x="15" y="336"/>
                    <a:pt x="15" y="336"/>
                    <a:pt x="15" y="336"/>
                  </a:cubicBezTo>
                  <a:cubicBezTo>
                    <a:pt x="15" y="336"/>
                    <a:pt x="15" y="336"/>
                    <a:pt x="15" y="336"/>
                  </a:cubicBezTo>
                  <a:cubicBezTo>
                    <a:pt x="14" y="337"/>
                    <a:pt x="14" y="337"/>
                    <a:pt x="14" y="337"/>
                  </a:cubicBezTo>
                  <a:cubicBezTo>
                    <a:pt x="15" y="336"/>
                    <a:pt x="15" y="336"/>
                    <a:pt x="15" y="336"/>
                  </a:cubicBezTo>
                  <a:cubicBezTo>
                    <a:pt x="15" y="336"/>
                    <a:pt x="15" y="336"/>
                    <a:pt x="15" y="336"/>
                  </a:cubicBezTo>
                  <a:cubicBezTo>
                    <a:pt x="14" y="337"/>
                    <a:pt x="14" y="337"/>
                    <a:pt x="14" y="337"/>
                  </a:cubicBezTo>
                  <a:cubicBezTo>
                    <a:pt x="15" y="336"/>
                    <a:pt x="15" y="336"/>
                    <a:pt x="15" y="336"/>
                  </a:cubicBezTo>
                  <a:cubicBezTo>
                    <a:pt x="14" y="337"/>
                    <a:pt x="14" y="337"/>
                    <a:pt x="14" y="337"/>
                  </a:cubicBezTo>
                  <a:cubicBezTo>
                    <a:pt x="16" y="336"/>
                    <a:pt x="16" y="336"/>
                    <a:pt x="16" y="336"/>
                  </a:cubicBezTo>
                  <a:cubicBezTo>
                    <a:pt x="15" y="336"/>
                    <a:pt x="15" y="336"/>
                    <a:pt x="15" y="336"/>
                  </a:cubicBezTo>
                  <a:cubicBezTo>
                    <a:pt x="14" y="337"/>
                    <a:pt x="14" y="337"/>
                    <a:pt x="14" y="337"/>
                  </a:cubicBezTo>
                  <a:cubicBezTo>
                    <a:pt x="16" y="336"/>
                    <a:pt x="16" y="336"/>
                    <a:pt x="16" y="336"/>
                  </a:cubicBezTo>
                  <a:cubicBezTo>
                    <a:pt x="14" y="337"/>
                    <a:pt x="14" y="337"/>
                    <a:pt x="14" y="337"/>
                  </a:cubicBezTo>
                  <a:cubicBezTo>
                    <a:pt x="16" y="337"/>
                    <a:pt x="16" y="337"/>
                    <a:pt x="16" y="337"/>
                  </a:cubicBezTo>
                  <a:cubicBezTo>
                    <a:pt x="16" y="337"/>
                    <a:pt x="16" y="337"/>
                    <a:pt x="16" y="336"/>
                  </a:cubicBezTo>
                  <a:cubicBezTo>
                    <a:pt x="14" y="337"/>
                    <a:pt x="14" y="337"/>
                    <a:pt x="14" y="337"/>
                  </a:cubicBezTo>
                  <a:cubicBezTo>
                    <a:pt x="16" y="337"/>
                    <a:pt x="16" y="337"/>
                    <a:pt x="16" y="337"/>
                  </a:cubicBezTo>
                  <a:cubicBezTo>
                    <a:pt x="14" y="337"/>
                    <a:pt x="14" y="337"/>
                    <a:pt x="14" y="337"/>
                  </a:cubicBezTo>
                  <a:cubicBezTo>
                    <a:pt x="13" y="339"/>
                    <a:pt x="13" y="339"/>
                    <a:pt x="13" y="339"/>
                  </a:cubicBezTo>
                  <a:cubicBezTo>
                    <a:pt x="177" y="431"/>
                    <a:pt x="177" y="431"/>
                    <a:pt x="177" y="431"/>
                  </a:cubicBezTo>
                  <a:cubicBezTo>
                    <a:pt x="178" y="432"/>
                    <a:pt x="179" y="432"/>
                    <a:pt x="179" y="431"/>
                  </a:cubicBezTo>
                  <a:cubicBezTo>
                    <a:pt x="180" y="430"/>
                    <a:pt x="180" y="428"/>
                    <a:pt x="179" y="428"/>
                  </a:cubicBezTo>
                  <a:cubicBezTo>
                    <a:pt x="179" y="428"/>
                    <a:pt x="176" y="427"/>
                    <a:pt x="172" y="424"/>
                  </a:cubicBezTo>
                  <a:cubicBezTo>
                    <a:pt x="158" y="416"/>
                    <a:pt x="123" y="395"/>
                    <a:pt x="92" y="376"/>
                  </a:cubicBezTo>
                  <a:cubicBezTo>
                    <a:pt x="76" y="366"/>
                    <a:pt x="61" y="357"/>
                    <a:pt x="50" y="350"/>
                  </a:cubicBezTo>
                  <a:cubicBezTo>
                    <a:pt x="45" y="346"/>
                    <a:pt x="40" y="343"/>
                    <a:pt x="37" y="341"/>
                  </a:cubicBezTo>
                  <a:cubicBezTo>
                    <a:pt x="36" y="340"/>
                    <a:pt x="35" y="339"/>
                    <a:pt x="34" y="338"/>
                  </a:cubicBezTo>
                  <a:cubicBezTo>
                    <a:pt x="34" y="338"/>
                    <a:pt x="33" y="338"/>
                    <a:pt x="33" y="338"/>
                  </a:cubicBezTo>
                  <a:cubicBezTo>
                    <a:pt x="33" y="337"/>
                    <a:pt x="33" y="337"/>
                    <a:pt x="33" y="337"/>
                  </a:cubicBezTo>
                  <a:cubicBezTo>
                    <a:pt x="33" y="338"/>
                    <a:pt x="33" y="338"/>
                    <a:pt x="33" y="338"/>
                  </a:cubicBezTo>
                  <a:cubicBezTo>
                    <a:pt x="33" y="338"/>
                    <a:pt x="33" y="338"/>
                    <a:pt x="33" y="338"/>
                  </a:cubicBezTo>
                  <a:cubicBezTo>
                    <a:pt x="33" y="337"/>
                    <a:pt x="33" y="337"/>
                    <a:pt x="33" y="337"/>
                  </a:cubicBezTo>
                  <a:cubicBezTo>
                    <a:pt x="33" y="338"/>
                    <a:pt x="33" y="338"/>
                    <a:pt x="33" y="338"/>
                  </a:cubicBezTo>
                  <a:cubicBezTo>
                    <a:pt x="33" y="338"/>
                    <a:pt x="33" y="338"/>
                    <a:pt x="33" y="338"/>
                  </a:cubicBezTo>
                  <a:cubicBezTo>
                    <a:pt x="32" y="338"/>
                    <a:pt x="32" y="338"/>
                    <a:pt x="32" y="338"/>
                  </a:cubicBezTo>
                  <a:cubicBezTo>
                    <a:pt x="33" y="338"/>
                    <a:pt x="33" y="338"/>
                    <a:pt x="33" y="338"/>
                  </a:cubicBezTo>
                  <a:cubicBezTo>
                    <a:pt x="33" y="338"/>
                    <a:pt x="33" y="338"/>
                    <a:pt x="33" y="338"/>
                  </a:cubicBezTo>
                  <a:cubicBezTo>
                    <a:pt x="32" y="338"/>
                    <a:pt x="32" y="338"/>
                    <a:pt x="32" y="338"/>
                  </a:cubicBezTo>
                  <a:cubicBezTo>
                    <a:pt x="33" y="338"/>
                    <a:pt x="33" y="338"/>
                    <a:pt x="33" y="338"/>
                  </a:cubicBezTo>
                  <a:cubicBezTo>
                    <a:pt x="31" y="338"/>
                    <a:pt x="31" y="338"/>
                    <a:pt x="31" y="338"/>
                  </a:cubicBezTo>
                  <a:cubicBezTo>
                    <a:pt x="33" y="339"/>
                    <a:pt x="33" y="339"/>
                    <a:pt x="33" y="339"/>
                  </a:cubicBezTo>
                  <a:cubicBezTo>
                    <a:pt x="33" y="338"/>
                    <a:pt x="33" y="338"/>
                    <a:pt x="33" y="338"/>
                  </a:cubicBezTo>
                  <a:cubicBezTo>
                    <a:pt x="31" y="338"/>
                    <a:pt x="31" y="338"/>
                    <a:pt x="31" y="338"/>
                  </a:cubicBezTo>
                  <a:cubicBezTo>
                    <a:pt x="33" y="339"/>
                    <a:pt x="33" y="339"/>
                    <a:pt x="33" y="339"/>
                  </a:cubicBezTo>
                  <a:cubicBezTo>
                    <a:pt x="31" y="338"/>
                    <a:pt x="31" y="338"/>
                    <a:pt x="31" y="338"/>
                  </a:cubicBezTo>
                  <a:cubicBezTo>
                    <a:pt x="30" y="340"/>
                    <a:pt x="30" y="340"/>
                    <a:pt x="30" y="340"/>
                  </a:cubicBezTo>
                  <a:cubicBezTo>
                    <a:pt x="30" y="340"/>
                    <a:pt x="68" y="362"/>
                    <a:pt x="106" y="384"/>
                  </a:cubicBezTo>
                  <a:cubicBezTo>
                    <a:pt x="125" y="396"/>
                    <a:pt x="145" y="407"/>
                    <a:pt x="159" y="415"/>
                  </a:cubicBezTo>
                  <a:cubicBezTo>
                    <a:pt x="167" y="419"/>
                    <a:pt x="173" y="423"/>
                    <a:pt x="177" y="425"/>
                  </a:cubicBezTo>
                  <a:cubicBezTo>
                    <a:pt x="180" y="426"/>
                    <a:pt x="182" y="427"/>
                    <a:pt x="183" y="428"/>
                  </a:cubicBezTo>
                  <a:cubicBezTo>
                    <a:pt x="184" y="428"/>
                    <a:pt x="184" y="429"/>
                    <a:pt x="185" y="429"/>
                  </a:cubicBezTo>
                  <a:cubicBezTo>
                    <a:pt x="185" y="429"/>
                    <a:pt x="185" y="429"/>
                    <a:pt x="185" y="429"/>
                  </a:cubicBezTo>
                  <a:cubicBezTo>
                    <a:pt x="186" y="429"/>
                    <a:pt x="186" y="429"/>
                    <a:pt x="186" y="429"/>
                  </a:cubicBezTo>
                  <a:cubicBezTo>
                    <a:pt x="187" y="429"/>
                    <a:pt x="187" y="429"/>
                    <a:pt x="187" y="429"/>
                  </a:cubicBezTo>
                  <a:cubicBezTo>
                    <a:pt x="187" y="429"/>
                    <a:pt x="188" y="429"/>
                    <a:pt x="188" y="428"/>
                  </a:cubicBezTo>
                  <a:cubicBezTo>
                    <a:pt x="188" y="428"/>
                    <a:pt x="188" y="428"/>
                    <a:pt x="188" y="428"/>
                  </a:cubicBezTo>
                  <a:cubicBezTo>
                    <a:pt x="188" y="428"/>
                    <a:pt x="188" y="427"/>
                    <a:pt x="188" y="427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5"/>
                    <a:pt x="187" y="425"/>
                    <a:pt x="187" y="425"/>
                  </a:cubicBezTo>
                  <a:cubicBezTo>
                    <a:pt x="185" y="423"/>
                    <a:pt x="182" y="421"/>
                    <a:pt x="177" y="418"/>
                  </a:cubicBezTo>
                  <a:cubicBezTo>
                    <a:pt x="144" y="396"/>
                    <a:pt x="44" y="336"/>
                    <a:pt x="44" y="336"/>
                  </a:cubicBezTo>
                  <a:cubicBezTo>
                    <a:pt x="43" y="338"/>
                    <a:pt x="43" y="338"/>
                    <a:pt x="43" y="338"/>
                  </a:cubicBezTo>
                  <a:cubicBezTo>
                    <a:pt x="45" y="339"/>
                    <a:pt x="45" y="339"/>
                    <a:pt x="45" y="339"/>
                  </a:cubicBezTo>
                  <a:cubicBezTo>
                    <a:pt x="44" y="338"/>
                    <a:pt x="44" y="338"/>
                    <a:pt x="44" y="338"/>
                  </a:cubicBezTo>
                  <a:cubicBezTo>
                    <a:pt x="44" y="340"/>
                    <a:pt x="44" y="340"/>
                    <a:pt x="44" y="340"/>
                  </a:cubicBezTo>
                  <a:cubicBezTo>
                    <a:pt x="44" y="339"/>
                    <a:pt x="45" y="339"/>
                    <a:pt x="45" y="339"/>
                  </a:cubicBezTo>
                  <a:cubicBezTo>
                    <a:pt x="44" y="338"/>
                    <a:pt x="44" y="338"/>
                    <a:pt x="44" y="338"/>
                  </a:cubicBezTo>
                  <a:cubicBezTo>
                    <a:pt x="44" y="340"/>
                    <a:pt x="44" y="340"/>
                    <a:pt x="44" y="340"/>
                  </a:cubicBezTo>
                  <a:cubicBezTo>
                    <a:pt x="44" y="338"/>
                    <a:pt x="44" y="338"/>
                    <a:pt x="44" y="338"/>
                  </a:cubicBezTo>
                  <a:cubicBezTo>
                    <a:pt x="44" y="340"/>
                    <a:pt x="44" y="340"/>
                    <a:pt x="44" y="340"/>
                  </a:cubicBezTo>
                  <a:cubicBezTo>
                    <a:pt x="44" y="340"/>
                    <a:pt x="44" y="340"/>
                    <a:pt x="44" y="340"/>
                  </a:cubicBezTo>
                  <a:cubicBezTo>
                    <a:pt x="44" y="338"/>
                    <a:pt x="44" y="338"/>
                    <a:pt x="44" y="338"/>
                  </a:cubicBezTo>
                  <a:cubicBezTo>
                    <a:pt x="44" y="340"/>
                    <a:pt x="44" y="340"/>
                    <a:pt x="44" y="340"/>
                  </a:cubicBezTo>
                  <a:cubicBezTo>
                    <a:pt x="44" y="339"/>
                    <a:pt x="44" y="339"/>
                    <a:pt x="44" y="339"/>
                  </a:cubicBezTo>
                  <a:cubicBezTo>
                    <a:pt x="44" y="340"/>
                    <a:pt x="44" y="340"/>
                    <a:pt x="44" y="340"/>
                  </a:cubicBezTo>
                  <a:cubicBezTo>
                    <a:pt x="44" y="340"/>
                    <a:pt x="44" y="340"/>
                    <a:pt x="44" y="340"/>
                  </a:cubicBezTo>
                  <a:cubicBezTo>
                    <a:pt x="44" y="339"/>
                    <a:pt x="44" y="339"/>
                    <a:pt x="44" y="339"/>
                  </a:cubicBezTo>
                  <a:cubicBezTo>
                    <a:pt x="44" y="340"/>
                    <a:pt x="44" y="340"/>
                    <a:pt x="44" y="340"/>
                  </a:cubicBezTo>
                  <a:cubicBezTo>
                    <a:pt x="44" y="340"/>
                    <a:pt x="44" y="340"/>
                    <a:pt x="44" y="340"/>
                  </a:cubicBezTo>
                  <a:cubicBezTo>
                    <a:pt x="46" y="340"/>
                    <a:pt x="50" y="342"/>
                    <a:pt x="55" y="345"/>
                  </a:cubicBezTo>
                  <a:cubicBezTo>
                    <a:pt x="74" y="354"/>
                    <a:pt x="108" y="374"/>
                    <a:pt x="138" y="392"/>
                  </a:cubicBezTo>
                  <a:cubicBezTo>
                    <a:pt x="152" y="400"/>
                    <a:pt x="166" y="408"/>
                    <a:pt x="176" y="414"/>
                  </a:cubicBezTo>
                  <a:cubicBezTo>
                    <a:pt x="181" y="417"/>
                    <a:pt x="185" y="420"/>
                    <a:pt x="188" y="422"/>
                  </a:cubicBezTo>
                  <a:cubicBezTo>
                    <a:pt x="191" y="423"/>
                    <a:pt x="192" y="424"/>
                    <a:pt x="192" y="424"/>
                  </a:cubicBezTo>
                  <a:cubicBezTo>
                    <a:pt x="193" y="425"/>
                    <a:pt x="195" y="424"/>
                    <a:pt x="195" y="423"/>
                  </a:cubicBezTo>
                  <a:cubicBezTo>
                    <a:pt x="196" y="423"/>
                    <a:pt x="196" y="421"/>
                    <a:pt x="195" y="421"/>
                  </a:cubicBezTo>
                  <a:cubicBezTo>
                    <a:pt x="56" y="334"/>
                    <a:pt x="56" y="334"/>
                    <a:pt x="56" y="334"/>
                  </a:cubicBezTo>
                  <a:cubicBezTo>
                    <a:pt x="55" y="336"/>
                    <a:pt x="55" y="336"/>
                    <a:pt x="55" y="336"/>
                  </a:cubicBezTo>
                  <a:cubicBezTo>
                    <a:pt x="56" y="337"/>
                    <a:pt x="56" y="337"/>
                    <a:pt x="56" y="337"/>
                  </a:cubicBezTo>
                  <a:cubicBezTo>
                    <a:pt x="55" y="336"/>
                    <a:pt x="55" y="336"/>
                    <a:pt x="55" y="336"/>
                  </a:cubicBezTo>
                  <a:cubicBezTo>
                    <a:pt x="56" y="338"/>
                    <a:pt x="56" y="338"/>
                    <a:pt x="56" y="338"/>
                  </a:cubicBezTo>
                  <a:cubicBezTo>
                    <a:pt x="56" y="337"/>
                    <a:pt x="56" y="337"/>
                    <a:pt x="56" y="337"/>
                  </a:cubicBezTo>
                  <a:cubicBezTo>
                    <a:pt x="55" y="336"/>
                    <a:pt x="55" y="336"/>
                    <a:pt x="55" y="336"/>
                  </a:cubicBezTo>
                  <a:cubicBezTo>
                    <a:pt x="56" y="338"/>
                    <a:pt x="56" y="338"/>
                    <a:pt x="56" y="338"/>
                  </a:cubicBezTo>
                  <a:cubicBezTo>
                    <a:pt x="55" y="336"/>
                    <a:pt x="55" y="336"/>
                    <a:pt x="55" y="336"/>
                  </a:cubicBezTo>
                  <a:cubicBezTo>
                    <a:pt x="55" y="338"/>
                    <a:pt x="55" y="338"/>
                    <a:pt x="55" y="338"/>
                  </a:cubicBezTo>
                  <a:cubicBezTo>
                    <a:pt x="56" y="338"/>
                    <a:pt x="56" y="338"/>
                    <a:pt x="56" y="338"/>
                  </a:cubicBezTo>
                  <a:cubicBezTo>
                    <a:pt x="55" y="336"/>
                    <a:pt x="55" y="336"/>
                    <a:pt x="55" y="336"/>
                  </a:cubicBezTo>
                  <a:cubicBezTo>
                    <a:pt x="55" y="338"/>
                    <a:pt x="55" y="338"/>
                    <a:pt x="55" y="338"/>
                  </a:cubicBezTo>
                  <a:cubicBezTo>
                    <a:pt x="55" y="337"/>
                    <a:pt x="55" y="337"/>
                    <a:pt x="55" y="337"/>
                  </a:cubicBezTo>
                  <a:cubicBezTo>
                    <a:pt x="55" y="338"/>
                    <a:pt x="55" y="338"/>
                    <a:pt x="55" y="338"/>
                  </a:cubicBezTo>
                  <a:cubicBezTo>
                    <a:pt x="55" y="338"/>
                    <a:pt x="55" y="338"/>
                    <a:pt x="55" y="338"/>
                  </a:cubicBezTo>
                  <a:cubicBezTo>
                    <a:pt x="55" y="337"/>
                    <a:pt x="55" y="337"/>
                    <a:pt x="55" y="337"/>
                  </a:cubicBezTo>
                  <a:cubicBezTo>
                    <a:pt x="55" y="338"/>
                    <a:pt x="55" y="338"/>
                    <a:pt x="55" y="338"/>
                  </a:cubicBezTo>
                  <a:cubicBezTo>
                    <a:pt x="55" y="338"/>
                    <a:pt x="56" y="338"/>
                    <a:pt x="57" y="339"/>
                  </a:cubicBezTo>
                  <a:cubicBezTo>
                    <a:pt x="63" y="341"/>
                    <a:pt x="74" y="347"/>
                    <a:pt x="89" y="355"/>
                  </a:cubicBezTo>
                  <a:cubicBezTo>
                    <a:pt x="110" y="367"/>
                    <a:pt x="137" y="383"/>
                    <a:pt x="159" y="396"/>
                  </a:cubicBezTo>
                  <a:cubicBezTo>
                    <a:pt x="170" y="402"/>
                    <a:pt x="180" y="408"/>
                    <a:pt x="187" y="412"/>
                  </a:cubicBezTo>
                  <a:cubicBezTo>
                    <a:pt x="194" y="416"/>
                    <a:pt x="198" y="419"/>
                    <a:pt x="198" y="419"/>
                  </a:cubicBezTo>
                  <a:cubicBezTo>
                    <a:pt x="199" y="419"/>
                    <a:pt x="200" y="419"/>
                    <a:pt x="201" y="418"/>
                  </a:cubicBezTo>
                  <a:cubicBezTo>
                    <a:pt x="201" y="417"/>
                    <a:pt x="201" y="417"/>
                    <a:pt x="201" y="417"/>
                  </a:cubicBezTo>
                  <a:cubicBezTo>
                    <a:pt x="201" y="416"/>
                    <a:pt x="201" y="416"/>
                    <a:pt x="201" y="416"/>
                  </a:cubicBezTo>
                  <a:cubicBezTo>
                    <a:pt x="200" y="415"/>
                    <a:pt x="200" y="415"/>
                    <a:pt x="200" y="415"/>
                  </a:cubicBezTo>
                  <a:cubicBezTo>
                    <a:pt x="200" y="415"/>
                    <a:pt x="199" y="414"/>
                    <a:pt x="197" y="413"/>
                  </a:cubicBezTo>
                  <a:cubicBezTo>
                    <a:pt x="188" y="407"/>
                    <a:pt x="155" y="386"/>
                    <a:pt x="124" y="368"/>
                  </a:cubicBezTo>
                  <a:cubicBezTo>
                    <a:pt x="109" y="358"/>
                    <a:pt x="94" y="349"/>
                    <a:pt x="84" y="342"/>
                  </a:cubicBezTo>
                  <a:cubicBezTo>
                    <a:pt x="78" y="339"/>
                    <a:pt x="74" y="336"/>
                    <a:pt x="71" y="334"/>
                  </a:cubicBezTo>
                  <a:cubicBezTo>
                    <a:pt x="69" y="333"/>
                    <a:pt x="68" y="333"/>
                    <a:pt x="67" y="332"/>
                  </a:cubicBezTo>
                  <a:cubicBezTo>
                    <a:pt x="67" y="332"/>
                    <a:pt x="66" y="332"/>
                    <a:pt x="66" y="332"/>
                  </a:cubicBezTo>
                  <a:cubicBezTo>
                    <a:pt x="66" y="331"/>
                    <a:pt x="66" y="331"/>
                    <a:pt x="66" y="331"/>
                  </a:cubicBezTo>
                  <a:cubicBezTo>
                    <a:pt x="65" y="332"/>
                    <a:pt x="65" y="332"/>
                    <a:pt x="65" y="332"/>
                  </a:cubicBezTo>
                  <a:cubicBezTo>
                    <a:pt x="66" y="332"/>
                    <a:pt x="66" y="332"/>
                    <a:pt x="66" y="332"/>
                  </a:cubicBezTo>
                  <a:cubicBezTo>
                    <a:pt x="66" y="331"/>
                    <a:pt x="66" y="331"/>
                    <a:pt x="66" y="331"/>
                  </a:cubicBezTo>
                  <a:cubicBezTo>
                    <a:pt x="65" y="332"/>
                    <a:pt x="65" y="332"/>
                    <a:pt x="65" y="332"/>
                  </a:cubicBezTo>
                  <a:cubicBezTo>
                    <a:pt x="66" y="332"/>
                    <a:pt x="66" y="332"/>
                    <a:pt x="66" y="332"/>
                  </a:cubicBezTo>
                  <a:cubicBezTo>
                    <a:pt x="65" y="333"/>
                    <a:pt x="65" y="333"/>
                    <a:pt x="65" y="333"/>
                  </a:cubicBezTo>
                  <a:cubicBezTo>
                    <a:pt x="66" y="332"/>
                    <a:pt x="66" y="332"/>
                    <a:pt x="66" y="332"/>
                  </a:cubicBezTo>
                  <a:cubicBezTo>
                    <a:pt x="66" y="332"/>
                    <a:pt x="66" y="332"/>
                    <a:pt x="66" y="332"/>
                  </a:cubicBezTo>
                  <a:cubicBezTo>
                    <a:pt x="65" y="333"/>
                    <a:pt x="65" y="333"/>
                    <a:pt x="65" y="333"/>
                  </a:cubicBezTo>
                  <a:cubicBezTo>
                    <a:pt x="66" y="332"/>
                    <a:pt x="66" y="332"/>
                    <a:pt x="66" y="332"/>
                  </a:cubicBezTo>
                  <a:cubicBezTo>
                    <a:pt x="65" y="333"/>
                    <a:pt x="65" y="333"/>
                    <a:pt x="65" y="333"/>
                  </a:cubicBezTo>
                  <a:cubicBezTo>
                    <a:pt x="67" y="333"/>
                    <a:pt x="67" y="333"/>
                    <a:pt x="67" y="333"/>
                  </a:cubicBezTo>
                  <a:cubicBezTo>
                    <a:pt x="67" y="332"/>
                    <a:pt x="66" y="332"/>
                    <a:pt x="66" y="332"/>
                  </a:cubicBezTo>
                  <a:cubicBezTo>
                    <a:pt x="65" y="333"/>
                    <a:pt x="65" y="333"/>
                    <a:pt x="65" y="333"/>
                  </a:cubicBezTo>
                  <a:cubicBezTo>
                    <a:pt x="67" y="333"/>
                    <a:pt x="67" y="333"/>
                    <a:pt x="67" y="333"/>
                  </a:cubicBezTo>
                  <a:cubicBezTo>
                    <a:pt x="65" y="333"/>
                    <a:pt x="65" y="333"/>
                    <a:pt x="65" y="333"/>
                  </a:cubicBezTo>
                  <a:cubicBezTo>
                    <a:pt x="64" y="335"/>
                    <a:pt x="64" y="335"/>
                    <a:pt x="64" y="335"/>
                  </a:cubicBezTo>
                  <a:cubicBezTo>
                    <a:pt x="203" y="415"/>
                    <a:pt x="203" y="415"/>
                    <a:pt x="203" y="415"/>
                  </a:cubicBezTo>
                  <a:cubicBezTo>
                    <a:pt x="204" y="416"/>
                    <a:pt x="206" y="416"/>
                    <a:pt x="206" y="415"/>
                  </a:cubicBezTo>
                  <a:cubicBezTo>
                    <a:pt x="207" y="414"/>
                    <a:pt x="206" y="412"/>
                    <a:pt x="205" y="412"/>
                  </a:cubicBezTo>
                  <a:cubicBezTo>
                    <a:pt x="72" y="328"/>
                    <a:pt x="72" y="328"/>
                    <a:pt x="72" y="328"/>
                  </a:cubicBezTo>
                  <a:cubicBezTo>
                    <a:pt x="71" y="330"/>
                    <a:pt x="71" y="330"/>
                    <a:pt x="71" y="330"/>
                  </a:cubicBezTo>
                  <a:cubicBezTo>
                    <a:pt x="72" y="331"/>
                    <a:pt x="72" y="331"/>
                    <a:pt x="72" y="331"/>
                  </a:cubicBezTo>
                  <a:cubicBezTo>
                    <a:pt x="71" y="330"/>
                    <a:pt x="71" y="330"/>
                    <a:pt x="71" y="330"/>
                  </a:cubicBezTo>
                  <a:cubicBezTo>
                    <a:pt x="72" y="332"/>
                    <a:pt x="72" y="332"/>
                    <a:pt x="72" y="332"/>
                  </a:cubicBezTo>
                  <a:cubicBezTo>
                    <a:pt x="72" y="332"/>
                    <a:pt x="72" y="332"/>
                    <a:pt x="72" y="331"/>
                  </a:cubicBezTo>
                  <a:cubicBezTo>
                    <a:pt x="71" y="330"/>
                    <a:pt x="71" y="330"/>
                    <a:pt x="71" y="330"/>
                  </a:cubicBezTo>
                  <a:cubicBezTo>
                    <a:pt x="72" y="332"/>
                    <a:pt x="72" y="332"/>
                    <a:pt x="72" y="332"/>
                  </a:cubicBezTo>
                  <a:cubicBezTo>
                    <a:pt x="71" y="331"/>
                    <a:pt x="71" y="331"/>
                    <a:pt x="71" y="331"/>
                  </a:cubicBezTo>
                  <a:cubicBezTo>
                    <a:pt x="71" y="332"/>
                    <a:pt x="71" y="332"/>
                    <a:pt x="71" y="332"/>
                  </a:cubicBezTo>
                  <a:cubicBezTo>
                    <a:pt x="72" y="332"/>
                    <a:pt x="72" y="332"/>
                    <a:pt x="72" y="332"/>
                  </a:cubicBezTo>
                  <a:cubicBezTo>
                    <a:pt x="71" y="331"/>
                    <a:pt x="71" y="331"/>
                    <a:pt x="71" y="331"/>
                  </a:cubicBezTo>
                  <a:cubicBezTo>
                    <a:pt x="71" y="332"/>
                    <a:pt x="71" y="332"/>
                    <a:pt x="71" y="332"/>
                  </a:cubicBezTo>
                  <a:cubicBezTo>
                    <a:pt x="71" y="332"/>
                    <a:pt x="71" y="332"/>
                    <a:pt x="71" y="332"/>
                  </a:cubicBezTo>
                  <a:cubicBezTo>
                    <a:pt x="72" y="332"/>
                    <a:pt x="73" y="332"/>
                    <a:pt x="75" y="333"/>
                  </a:cubicBezTo>
                  <a:cubicBezTo>
                    <a:pt x="81" y="335"/>
                    <a:pt x="92" y="342"/>
                    <a:pt x="106" y="349"/>
                  </a:cubicBezTo>
                  <a:cubicBezTo>
                    <a:pt x="126" y="361"/>
                    <a:pt x="152" y="376"/>
                    <a:pt x="173" y="388"/>
                  </a:cubicBezTo>
                  <a:cubicBezTo>
                    <a:pt x="183" y="394"/>
                    <a:pt x="192" y="399"/>
                    <a:pt x="198" y="403"/>
                  </a:cubicBezTo>
                  <a:cubicBezTo>
                    <a:pt x="205" y="407"/>
                    <a:pt x="209" y="409"/>
                    <a:pt x="209" y="409"/>
                  </a:cubicBezTo>
                  <a:cubicBezTo>
                    <a:pt x="210" y="408"/>
                    <a:pt x="210" y="408"/>
                    <a:pt x="210" y="408"/>
                  </a:cubicBezTo>
                  <a:cubicBezTo>
                    <a:pt x="211" y="406"/>
                    <a:pt x="211" y="406"/>
                    <a:pt x="211" y="406"/>
                  </a:cubicBezTo>
                  <a:cubicBezTo>
                    <a:pt x="211" y="406"/>
                    <a:pt x="209" y="405"/>
                    <a:pt x="205" y="403"/>
                  </a:cubicBezTo>
                  <a:cubicBezTo>
                    <a:pt x="193" y="395"/>
                    <a:pt x="163" y="378"/>
                    <a:pt x="136" y="361"/>
                  </a:cubicBezTo>
                  <a:cubicBezTo>
                    <a:pt x="122" y="353"/>
                    <a:pt x="109" y="345"/>
                    <a:pt x="100" y="339"/>
                  </a:cubicBezTo>
                  <a:cubicBezTo>
                    <a:pt x="95" y="336"/>
                    <a:pt x="91" y="333"/>
                    <a:pt x="88" y="331"/>
                  </a:cubicBezTo>
                  <a:cubicBezTo>
                    <a:pt x="87" y="330"/>
                    <a:pt x="86" y="329"/>
                    <a:pt x="85" y="329"/>
                  </a:cubicBezTo>
                  <a:cubicBezTo>
                    <a:pt x="85" y="328"/>
                    <a:pt x="85" y="328"/>
                    <a:pt x="85" y="328"/>
                  </a:cubicBezTo>
                  <a:cubicBezTo>
                    <a:pt x="85" y="328"/>
                    <a:pt x="85" y="328"/>
                    <a:pt x="85" y="328"/>
                  </a:cubicBezTo>
                  <a:cubicBezTo>
                    <a:pt x="84" y="329"/>
                    <a:pt x="84" y="329"/>
                    <a:pt x="84" y="329"/>
                  </a:cubicBezTo>
                  <a:cubicBezTo>
                    <a:pt x="85" y="329"/>
                    <a:pt x="85" y="329"/>
                    <a:pt x="85" y="329"/>
                  </a:cubicBezTo>
                  <a:cubicBezTo>
                    <a:pt x="85" y="328"/>
                    <a:pt x="85" y="328"/>
                    <a:pt x="85" y="328"/>
                  </a:cubicBezTo>
                  <a:cubicBezTo>
                    <a:pt x="84" y="329"/>
                    <a:pt x="84" y="329"/>
                    <a:pt x="84" y="329"/>
                  </a:cubicBezTo>
                  <a:cubicBezTo>
                    <a:pt x="85" y="329"/>
                    <a:pt x="85" y="329"/>
                    <a:pt x="85" y="329"/>
                  </a:cubicBezTo>
                  <a:cubicBezTo>
                    <a:pt x="83" y="329"/>
                    <a:pt x="83" y="329"/>
                    <a:pt x="83" y="329"/>
                  </a:cubicBezTo>
                  <a:cubicBezTo>
                    <a:pt x="85" y="330"/>
                    <a:pt x="85" y="330"/>
                    <a:pt x="85" y="330"/>
                  </a:cubicBezTo>
                  <a:cubicBezTo>
                    <a:pt x="85" y="329"/>
                    <a:pt x="85" y="329"/>
                    <a:pt x="85" y="329"/>
                  </a:cubicBezTo>
                  <a:cubicBezTo>
                    <a:pt x="83" y="329"/>
                    <a:pt x="83" y="329"/>
                    <a:pt x="83" y="329"/>
                  </a:cubicBezTo>
                  <a:cubicBezTo>
                    <a:pt x="85" y="330"/>
                    <a:pt x="85" y="330"/>
                    <a:pt x="85" y="330"/>
                  </a:cubicBezTo>
                  <a:cubicBezTo>
                    <a:pt x="83" y="328"/>
                    <a:pt x="83" y="328"/>
                    <a:pt x="83" y="328"/>
                  </a:cubicBezTo>
                  <a:cubicBezTo>
                    <a:pt x="82" y="330"/>
                    <a:pt x="82" y="330"/>
                    <a:pt x="82" y="330"/>
                  </a:cubicBezTo>
                  <a:cubicBezTo>
                    <a:pt x="206" y="401"/>
                    <a:pt x="206" y="401"/>
                    <a:pt x="206" y="401"/>
                  </a:cubicBezTo>
                  <a:cubicBezTo>
                    <a:pt x="207" y="402"/>
                    <a:pt x="209" y="402"/>
                    <a:pt x="209" y="401"/>
                  </a:cubicBezTo>
                  <a:cubicBezTo>
                    <a:pt x="209" y="400"/>
                    <a:pt x="209" y="400"/>
                    <a:pt x="209" y="400"/>
                  </a:cubicBezTo>
                  <a:cubicBezTo>
                    <a:pt x="209" y="399"/>
                    <a:pt x="209" y="399"/>
                    <a:pt x="209" y="399"/>
                  </a:cubicBezTo>
                  <a:cubicBezTo>
                    <a:pt x="209" y="398"/>
                    <a:pt x="209" y="398"/>
                    <a:pt x="209" y="398"/>
                  </a:cubicBezTo>
                  <a:cubicBezTo>
                    <a:pt x="208" y="397"/>
                    <a:pt x="207" y="397"/>
                    <a:pt x="206" y="396"/>
                  </a:cubicBezTo>
                  <a:cubicBezTo>
                    <a:pt x="202" y="393"/>
                    <a:pt x="193" y="387"/>
                    <a:pt x="181" y="379"/>
                  </a:cubicBezTo>
                  <a:cubicBezTo>
                    <a:pt x="146" y="357"/>
                    <a:pt x="90" y="324"/>
                    <a:pt x="90" y="324"/>
                  </a:cubicBezTo>
                  <a:cubicBezTo>
                    <a:pt x="89" y="325"/>
                    <a:pt x="89" y="325"/>
                    <a:pt x="89" y="325"/>
                  </a:cubicBezTo>
                  <a:cubicBezTo>
                    <a:pt x="88" y="327"/>
                    <a:pt x="88" y="327"/>
                    <a:pt x="88" y="327"/>
                  </a:cubicBezTo>
                  <a:cubicBezTo>
                    <a:pt x="204" y="391"/>
                    <a:pt x="204" y="391"/>
                    <a:pt x="204" y="391"/>
                  </a:cubicBezTo>
                  <a:cubicBezTo>
                    <a:pt x="205" y="392"/>
                    <a:pt x="206" y="391"/>
                    <a:pt x="206" y="390"/>
                  </a:cubicBezTo>
                  <a:cubicBezTo>
                    <a:pt x="207" y="390"/>
                    <a:pt x="207" y="388"/>
                    <a:pt x="206" y="388"/>
                  </a:cubicBezTo>
                  <a:cubicBezTo>
                    <a:pt x="206" y="388"/>
                    <a:pt x="204" y="387"/>
                    <a:pt x="201" y="385"/>
                  </a:cubicBezTo>
                  <a:cubicBezTo>
                    <a:pt x="190" y="379"/>
                    <a:pt x="164" y="364"/>
                    <a:pt x="141" y="349"/>
                  </a:cubicBezTo>
                  <a:cubicBezTo>
                    <a:pt x="129" y="342"/>
                    <a:pt x="118" y="335"/>
                    <a:pt x="109" y="330"/>
                  </a:cubicBezTo>
                  <a:cubicBezTo>
                    <a:pt x="105" y="327"/>
                    <a:pt x="102" y="325"/>
                    <a:pt x="100" y="323"/>
                  </a:cubicBezTo>
                  <a:cubicBezTo>
                    <a:pt x="99" y="322"/>
                    <a:pt x="98" y="321"/>
                    <a:pt x="97" y="321"/>
                  </a:cubicBezTo>
                  <a:cubicBezTo>
                    <a:pt x="97" y="320"/>
                    <a:pt x="97" y="320"/>
                    <a:pt x="97" y="320"/>
                  </a:cubicBezTo>
                  <a:cubicBezTo>
                    <a:pt x="97" y="320"/>
                    <a:pt x="97" y="320"/>
                    <a:pt x="97" y="320"/>
                  </a:cubicBezTo>
                  <a:cubicBezTo>
                    <a:pt x="96" y="321"/>
                    <a:pt x="96" y="321"/>
                    <a:pt x="96" y="321"/>
                  </a:cubicBezTo>
                  <a:cubicBezTo>
                    <a:pt x="97" y="321"/>
                    <a:pt x="97" y="321"/>
                    <a:pt x="97" y="321"/>
                  </a:cubicBezTo>
                  <a:cubicBezTo>
                    <a:pt x="97" y="321"/>
                    <a:pt x="97" y="320"/>
                    <a:pt x="97" y="320"/>
                  </a:cubicBezTo>
                  <a:cubicBezTo>
                    <a:pt x="96" y="321"/>
                    <a:pt x="96" y="321"/>
                    <a:pt x="96" y="321"/>
                  </a:cubicBezTo>
                  <a:cubicBezTo>
                    <a:pt x="97" y="321"/>
                    <a:pt x="97" y="321"/>
                    <a:pt x="97" y="321"/>
                  </a:cubicBezTo>
                  <a:cubicBezTo>
                    <a:pt x="95" y="321"/>
                    <a:pt x="95" y="321"/>
                    <a:pt x="95" y="321"/>
                  </a:cubicBezTo>
                  <a:cubicBezTo>
                    <a:pt x="97" y="322"/>
                    <a:pt x="97" y="322"/>
                    <a:pt x="97" y="322"/>
                  </a:cubicBezTo>
                  <a:cubicBezTo>
                    <a:pt x="97" y="321"/>
                    <a:pt x="97" y="321"/>
                    <a:pt x="97" y="321"/>
                  </a:cubicBezTo>
                  <a:cubicBezTo>
                    <a:pt x="95" y="321"/>
                    <a:pt x="95" y="321"/>
                    <a:pt x="95" y="321"/>
                  </a:cubicBezTo>
                  <a:cubicBezTo>
                    <a:pt x="97" y="322"/>
                    <a:pt x="97" y="322"/>
                    <a:pt x="97" y="322"/>
                  </a:cubicBezTo>
                  <a:cubicBezTo>
                    <a:pt x="95" y="321"/>
                    <a:pt x="95" y="321"/>
                    <a:pt x="95" y="321"/>
                  </a:cubicBezTo>
                  <a:cubicBezTo>
                    <a:pt x="94" y="323"/>
                    <a:pt x="94" y="323"/>
                    <a:pt x="94" y="323"/>
                  </a:cubicBezTo>
                  <a:cubicBezTo>
                    <a:pt x="94" y="323"/>
                    <a:pt x="118" y="337"/>
                    <a:pt x="143" y="350"/>
                  </a:cubicBezTo>
                  <a:cubicBezTo>
                    <a:pt x="156" y="357"/>
                    <a:pt x="169" y="364"/>
                    <a:pt x="179" y="369"/>
                  </a:cubicBezTo>
                  <a:cubicBezTo>
                    <a:pt x="184" y="372"/>
                    <a:pt x="188" y="374"/>
                    <a:pt x="192" y="376"/>
                  </a:cubicBezTo>
                  <a:cubicBezTo>
                    <a:pt x="194" y="376"/>
                    <a:pt x="195" y="377"/>
                    <a:pt x="196" y="377"/>
                  </a:cubicBezTo>
                  <a:cubicBezTo>
                    <a:pt x="197" y="378"/>
                    <a:pt x="198" y="378"/>
                    <a:pt x="199" y="378"/>
                  </a:cubicBezTo>
                  <a:cubicBezTo>
                    <a:pt x="200" y="378"/>
                    <a:pt x="200" y="378"/>
                    <a:pt x="200" y="378"/>
                  </a:cubicBezTo>
                  <a:cubicBezTo>
                    <a:pt x="201" y="378"/>
                    <a:pt x="201" y="378"/>
                    <a:pt x="201" y="377"/>
                  </a:cubicBezTo>
                  <a:cubicBezTo>
                    <a:pt x="202" y="377"/>
                    <a:pt x="202" y="376"/>
                    <a:pt x="202" y="376"/>
                  </a:cubicBezTo>
                  <a:cubicBezTo>
                    <a:pt x="202" y="375"/>
                    <a:pt x="201" y="375"/>
                    <a:pt x="201" y="374"/>
                  </a:cubicBezTo>
                  <a:cubicBezTo>
                    <a:pt x="201" y="374"/>
                    <a:pt x="199" y="373"/>
                    <a:pt x="197" y="372"/>
                  </a:cubicBezTo>
                  <a:cubicBezTo>
                    <a:pt x="188" y="367"/>
                    <a:pt x="165" y="353"/>
                    <a:pt x="145" y="341"/>
                  </a:cubicBezTo>
                  <a:cubicBezTo>
                    <a:pt x="135" y="335"/>
                    <a:pt x="125" y="329"/>
                    <a:pt x="118" y="324"/>
                  </a:cubicBezTo>
                  <a:cubicBezTo>
                    <a:pt x="115" y="322"/>
                    <a:pt x="112" y="320"/>
                    <a:pt x="110" y="319"/>
                  </a:cubicBezTo>
                  <a:cubicBezTo>
                    <a:pt x="109" y="318"/>
                    <a:pt x="108" y="317"/>
                    <a:pt x="108" y="317"/>
                  </a:cubicBezTo>
                  <a:cubicBezTo>
                    <a:pt x="107" y="317"/>
                    <a:pt x="107" y="317"/>
                    <a:pt x="107" y="317"/>
                  </a:cubicBezTo>
                  <a:cubicBezTo>
                    <a:pt x="107" y="317"/>
                    <a:pt x="107" y="317"/>
                    <a:pt x="107" y="317"/>
                  </a:cubicBezTo>
                  <a:cubicBezTo>
                    <a:pt x="107" y="317"/>
                    <a:pt x="107" y="317"/>
                    <a:pt x="107" y="317"/>
                  </a:cubicBezTo>
                  <a:cubicBezTo>
                    <a:pt x="107" y="317"/>
                    <a:pt x="107" y="317"/>
                    <a:pt x="107" y="317"/>
                  </a:cubicBezTo>
                  <a:cubicBezTo>
                    <a:pt x="107" y="317"/>
                    <a:pt x="107" y="317"/>
                    <a:pt x="107" y="317"/>
                  </a:cubicBezTo>
                  <a:cubicBezTo>
                    <a:pt x="107" y="317"/>
                    <a:pt x="107" y="317"/>
                    <a:pt x="107" y="317"/>
                  </a:cubicBezTo>
                  <a:cubicBezTo>
                    <a:pt x="106" y="317"/>
                    <a:pt x="106" y="317"/>
                    <a:pt x="106" y="317"/>
                  </a:cubicBezTo>
                  <a:cubicBezTo>
                    <a:pt x="108" y="317"/>
                    <a:pt x="108" y="317"/>
                    <a:pt x="108" y="317"/>
                  </a:cubicBezTo>
                  <a:cubicBezTo>
                    <a:pt x="108" y="317"/>
                    <a:pt x="107" y="317"/>
                    <a:pt x="107" y="317"/>
                  </a:cubicBezTo>
                  <a:cubicBezTo>
                    <a:pt x="106" y="317"/>
                    <a:pt x="106" y="317"/>
                    <a:pt x="106" y="317"/>
                  </a:cubicBezTo>
                  <a:cubicBezTo>
                    <a:pt x="108" y="317"/>
                    <a:pt x="108" y="317"/>
                    <a:pt x="108" y="317"/>
                  </a:cubicBezTo>
                  <a:cubicBezTo>
                    <a:pt x="106" y="317"/>
                    <a:pt x="106" y="317"/>
                    <a:pt x="106" y="317"/>
                  </a:cubicBezTo>
                  <a:cubicBezTo>
                    <a:pt x="107" y="318"/>
                    <a:pt x="107" y="318"/>
                    <a:pt x="107" y="318"/>
                  </a:cubicBezTo>
                  <a:cubicBezTo>
                    <a:pt x="108" y="317"/>
                    <a:pt x="108" y="317"/>
                    <a:pt x="108" y="317"/>
                  </a:cubicBezTo>
                  <a:cubicBezTo>
                    <a:pt x="106" y="317"/>
                    <a:pt x="106" y="317"/>
                    <a:pt x="106" y="317"/>
                  </a:cubicBezTo>
                  <a:cubicBezTo>
                    <a:pt x="107" y="318"/>
                    <a:pt x="107" y="318"/>
                    <a:pt x="107" y="318"/>
                  </a:cubicBezTo>
                  <a:cubicBezTo>
                    <a:pt x="107" y="318"/>
                    <a:pt x="107" y="318"/>
                    <a:pt x="107" y="318"/>
                  </a:cubicBezTo>
                  <a:cubicBezTo>
                    <a:pt x="106" y="317"/>
                    <a:pt x="106" y="317"/>
                    <a:pt x="106" y="317"/>
                  </a:cubicBezTo>
                  <a:cubicBezTo>
                    <a:pt x="106" y="319"/>
                    <a:pt x="106" y="319"/>
                    <a:pt x="106" y="319"/>
                  </a:cubicBezTo>
                  <a:cubicBezTo>
                    <a:pt x="107" y="319"/>
                    <a:pt x="107" y="319"/>
                    <a:pt x="107" y="318"/>
                  </a:cubicBezTo>
                  <a:cubicBezTo>
                    <a:pt x="106" y="317"/>
                    <a:pt x="106" y="317"/>
                    <a:pt x="106" y="317"/>
                  </a:cubicBezTo>
                  <a:cubicBezTo>
                    <a:pt x="106" y="319"/>
                    <a:pt x="106" y="319"/>
                    <a:pt x="106" y="319"/>
                  </a:cubicBezTo>
                  <a:cubicBezTo>
                    <a:pt x="106" y="317"/>
                    <a:pt x="106" y="317"/>
                    <a:pt x="106" y="317"/>
                  </a:cubicBezTo>
                  <a:cubicBezTo>
                    <a:pt x="106" y="319"/>
                    <a:pt x="106" y="319"/>
                    <a:pt x="106" y="319"/>
                  </a:cubicBezTo>
                  <a:cubicBezTo>
                    <a:pt x="106" y="319"/>
                    <a:pt x="106" y="319"/>
                    <a:pt x="106" y="319"/>
                  </a:cubicBezTo>
                  <a:cubicBezTo>
                    <a:pt x="106" y="317"/>
                    <a:pt x="106" y="317"/>
                    <a:pt x="106" y="317"/>
                  </a:cubicBezTo>
                  <a:cubicBezTo>
                    <a:pt x="106" y="319"/>
                    <a:pt x="106" y="319"/>
                    <a:pt x="106" y="319"/>
                  </a:cubicBezTo>
                  <a:cubicBezTo>
                    <a:pt x="106" y="317"/>
                    <a:pt x="106" y="317"/>
                    <a:pt x="106" y="317"/>
                  </a:cubicBezTo>
                  <a:cubicBezTo>
                    <a:pt x="105" y="319"/>
                    <a:pt x="105" y="319"/>
                    <a:pt x="105" y="319"/>
                  </a:cubicBezTo>
                  <a:cubicBezTo>
                    <a:pt x="106" y="319"/>
                    <a:pt x="106" y="319"/>
                    <a:pt x="106" y="319"/>
                  </a:cubicBezTo>
                  <a:cubicBezTo>
                    <a:pt x="106" y="317"/>
                    <a:pt x="106" y="317"/>
                    <a:pt x="106" y="317"/>
                  </a:cubicBezTo>
                  <a:cubicBezTo>
                    <a:pt x="105" y="319"/>
                    <a:pt x="105" y="319"/>
                    <a:pt x="105" y="319"/>
                  </a:cubicBezTo>
                  <a:cubicBezTo>
                    <a:pt x="105" y="318"/>
                    <a:pt x="105" y="318"/>
                    <a:pt x="105" y="318"/>
                  </a:cubicBezTo>
                  <a:cubicBezTo>
                    <a:pt x="105" y="319"/>
                    <a:pt x="105" y="319"/>
                    <a:pt x="105" y="319"/>
                  </a:cubicBezTo>
                  <a:cubicBezTo>
                    <a:pt x="105" y="319"/>
                    <a:pt x="105" y="319"/>
                    <a:pt x="105" y="319"/>
                  </a:cubicBezTo>
                  <a:cubicBezTo>
                    <a:pt x="105" y="318"/>
                    <a:pt x="105" y="318"/>
                    <a:pt x="105" y="318"/>
                  </a:cubicBezTo>
                  <a:cubicBezTo>
                    <a:pt x="105" y="319"/>
                    <a:pt x="105" y="319"/>
                    <a:pt x="105" y="319"/>
                  </a:cubicBezTo>
                  <a:cubicBezTo>
                    <a:pt x="105" y="319"/>
                    <a:pt x="106" y="320"/>
                    <a:pt x="107" y="320"/>
                  </a:cubicBezTo>
                  <a:cubicBezTo>
                    <a:pt x="113" y="323"/>
                    <a:pt x="136" y="335"/>
                    <a:pt x="158" y="346"/>
                  </a:cubicBezTo>
                  <a:cubicBezTo>
                    <a:pt x="168" y="352"/>
                    <a:pt x="179" y="357"/>
                    <a:pt x="186" y="361"/>
                  </a:cubicBezTo>
                  <a:cubicBezTo>
                    <a:pt x="194" y="365"/>
                    <a:pt x="199" y="368"/>
                    <a:pt x="199" y="368"/>
                  </a:cubicBezTo>
                  <a:cubicBezTo>
                    <a:pt x="200" y="368"/>
                    <a:pt x="201" y="368"/>
                    <a:pt x="202" y="367"/>
                  </a:cubicBezTo>
                  <a:cubicBezTo>
                    <a:pt x="202" y="366"/>
                    <a:pt x="202" y="366"/>
                    <a:pt x="202" y="366"/>
                  </a:cubicBezTo>
                  <a:cubicBezTo>
                    <a:pt x="202" y="365"/>
                    <a:pt x="202" y="365"/>
                    <a:pt x="202" y="365"/>
                  </a:cubicBezTo>
                  <a:cubicBezTo>
                    <a:pt x="201" y="364"/>
                    <a:pt x="201" y="364"/>
                    <a:pt x="201" y="364"/>
                  </a:cubicBezTo>
                  <a:cubicBezTo>
                    <a:pt x="200" y="362"/>
                    <a:pt x="198" y="361"/>
                    <a:pt x="195" y="359"/>
                  </a:cubicBezTo>
                  <a:cubicBezTo>
                    <a:pt x="174" y="345"/>
                    <a:pt x="113" y="309"/>
                    <a:pt x="113" y="309"/>
                  </a:cubicBezTo>
                  <a:cubicBezTo>
                    <a:pt x="112" y="311"/>
                    <a:pt x="112" y="311"/>
                    <a:pt x="112" y="311"/>
                  </a:cubicBezTo>
                  <a:cubicBezTo>
                    <a:pt x="111" y="313"/>
                    <a:pt x="111" y="313"/>
                    <a:pt x="111" y="313"/>
                  </a:cubicBezTo>
                  <a:cubicBezTo>
                    <a:pt x="204" y="363"/>
                    <a:pt x="204" y="363"/>
                    <a:pt x="204" y="363"/>
                  </a:cubicBezTo>
                  <a:cubicBezTo>
                    <a:pt x="205" y="364"/>
                    <a:pt x="206" y="364"/>
                    <a:pt x="206" y="363"/>
                  </a:cubicBezTo>
                  <a:cubicBezTo>
                    <a:pt x="207" y="362"/>
                    <a:pt x="207" y="360"/>
                    <a:pt x="206" y="360"/>
                  </a:cubicBezTo>
                  <a:cubicBezTo>
                    <a:pt x="206" y="360"/>
                    <a:pt x="200" y="357"/>
                    <a:pt x="192" y="352"/>
                  </a:cubicBezTo>
                  <a:cubicBezTo>
                    <a:pt x="180" y="345"/>
                    <a:pt x="162" y="334"/>
                    <a:pt x="147" y="325"/>
                  </a:cubicBezTo>
                  <a:cubicBezTo>
                    <a:pt x="139" y="320"/>
                    <a:pt x="132" y="316"/>
                    <a:pt x="128" y="312"/>
                  </a:cubicBezTo>
                  <a:cubicBezTo>
                    <a:pt x="125" y="311"/>
                    <a:pt x="123" y="309"/>
                    <a:pt x="122" y="308"/>
                  </a:cubicBezTo>
                  <a:cubicBezTo>
                    <a:pt x="121" y="308"/>
                    <a:pt x="121" y="308"/>
                    <a:pt x="120" y="307"/>
                  </a:cubicBezTo>
                  <a:cubicBezTo>
                    <a:pt x="120" y="307"/>
                    <a:pt x="120" y="307"/>
                    <a:pt x="120" y="307"/>
                  </a:cubicBezTo>
                  <a:cubicBezTo>
                    <a:pt x="120" y="307"/>
                    <a:pt x="120" y="307"/>
                    <a:pt x="120" y="307"/>
                  </a:cubicBezTo>
                  <a:cubicBezTo>
                    <a:pt x="120" y="307"/>
                    <a:pt x="120" y="307"/>
                    <a:pt x="120" y="307"/>
                  </a:cubicBezTo>
                  <a:cubicBezTo>
                    <a:pt x="120" y="307"/>
                    <a:pt x="120" y="307"/>
                    <a:pt x="120" y="307"/>
                  </a:cubicBezTo>
                  <a:cubicBezTo>
                    <a:pt x="120" y="307"/>
                    <a:pt x="120" y="307"/>
                    <a:pt x="120" y="307"/>
                  </a:cubicBezTo>
                  <a:cubicBezTo>
                    <a:pt x="120" y="307"/>
                    <a:pt x="120" y="307"/>
                    <a:pt x="120" y="307"/>
                  </a:cubicBezTo>
                  <a:cubicBezTo>
                    <a:pt x="119" y="308"/>
                    <a:pt x="119" y="308"/>
                    <a:pt x="119" y="308"/>
                  </a:cubicBezTo>
                  <a:cubicBezTo>
                    <a:pt x="121" y="308"/>
                    <a:pt x="121" y="308"/>
                    <a:pt x="121" y="308"/>
                  </a:cubicBezTo>
                  <a:cubicBezTo>
                    <a:pt x="120" y="307"/>
                    <a:pt x="120" y="307"/>
                    <a:pt x="120" y="307"/>
                  </a:cubicBezTo>
                  <a:cubicBezTo>
                    <a:pt x="119" y="308"/>
                    <a:pt x="119" y="308"/>
                    <a:pt x="119" y="308"/>
                  </a:cubicBezTo>
                  <a:cubicBezTo>
                    <a:pt x="121" y="308"/>
                    <a:pt x="121" y="308"/>
                    <a:pt x="121" y="308"/>
                  </a:cubicBezTo>
                  <a:cubicBezTo>
                    <a:pt x="119" y="308"/>
                    <a:pt x="119" y="308"/>
                    <a:pt x="119" y="308"/>
                  </a:cubicBezTo>
                  <a:cubicBezTo>
                    <a:pt x="120" y="309"/>
                    <a:pt x="120" y="309"/>
                    <a:pt x="120" y="309"/>
                  </a:cubicBezTo>
                  <a:cubicBezTo>
                    <a:pt x="121" y="308"/>
                    <a:pt x="121" y="308"/>
                    <a:pt x="121" y="308"/>
                  </a:cubicBezTo>
                  <a:cubicBezTo>
                    <a:pt x="119" y="308"/>
                    <a:pt x="119" y="308"/>
                    <a:pt x="119" y="308"/>
                  </a:cubicBezTo>
                  <a:cubicBezTo>
                    <a:pt x="120" y="309"/>
                    <a:pt x="120" y="309"/>
                    <a:pt x="120" y="309"/>
                  </a:cubicBezTo>
                  <a:cubicBezTo>
                    <a:pt x="119" y="308"/>
                    <a:pt x="119" y="308"/>
                    <a:pt x="119" y="308"/>
                  </a:cubicBezTo>
                  <a:cubicBezTo>
                    <a:pt x="118" y="310"/>
                    <a:pt x="118" y="310"/>
                    <a:pt x="118" y="310"/>
                  </a:cubicBezTo>
                  <a:cubicBezTo>
                    <a:pt x="118" y="310"/>
                    <a:pt x="140" y="322"/>
                    <a:pt x="164" y="335"/>
                  </a:cubicBezTo>
                  <a:cubicBezTo>
                    <a:pt x="175" y="341"/>
                    <a:pt x="187" y="347"/>
                    <a:pt x="196" y="352"/>
                  </a:cubicBezTo>
                  <a:cubicBezTo>
                    <a:pt x="200" y="355"/>
                    <a:pt x="204" y="357"/>
                    <a:pt x="207" y="358"/>
                  </a:cubicBezTo>
                  <a:cubicBezTo>
                    <a:pt x="208" y="359"/>
                    <a:pt x="209" y="359"/>
                    <a:pt x="210" y="360"/>
                  </a:cubicBezTo>
                  <a:cubicBezTo>
                    <a:pt x="211" y="360"/>
                    <a:pt x="211" y="360"/>
                    <a:pt x="211" y="360"/>
                  </a:cubicBezTo>
                  <a:cubicBezTo>
                    <a:pt x="212" y="360"/>
                    <a:pt x="212" y="360"/>
                    <a:pt x="212" y="360"/>
                  </a:cubicBezTo>
                  <a:cubicBezTo>
                    <a:pt x="212" y="360"/>
                    <a:pt x="212" y="360"/>
                    <a:pt x="213" y="360"/>
                  </a:cubicBezTo>
                  <a:cubicBezTo>
                    <a:pt x="213" y="360"/>
                    <a:pt x="213" y="360"/>
                    <a:pt x="213" y="360"/>
                  </a:cubicBezTo>
                  <a:cubicBezTo>
                    <a:pt x="214" y="360"/>
                    <a:pt x="214" y="360"/>
                    <a:pt x="214" y="359"/>
                  </a:cubicBezTo>
                  <a:cubicBezTo>
                    <a:pt x="215" y="359"/>
                    <a:pt x="215" y="358"/>
                    <a:pt x="215" y="358"/>
                  </a:cubicBezTo>
                  <a:cubicBezTo>
                    <a:pt x="215" y="357"/>
                    <a:pt x="214" y="357"/>
                    <a:pt x="214" y="357"/>
                  </a:cubicBezTo>
                  <a:cubicBezTo>
                    <a:pt x="126" y="302"/>
                    <a:pt x="126" y="302"/>
                    <a:pt x="126" y="302"/>
                  </a:cubicBezTo>
                  <a:cubicBezTo>
                    <a:pt x="125" y="304"/>
                    <a:pt x="125" y="304"/>
                    <a:pt x="125" y="304"/>
                  </a:cubicBezTo>
                  <a:cubicBezTo>
                    <a:pt x="127" y="305"/>
                    <a:pt x="127" y="305"/>
                    <a:pt x="127" y="305"/>
                  </a:cubicBezTo>
                  <a:cubicBezTo>
                    <a:pt x="125" y="304"/>
                    <a:pt x="125" y="304"/>
                    <a:pt x="125" y="304"/>
                  </a:cubicBezTo>
                  <a:cubicBezTo>
                    <a:pt x="126" y="305"/>
                    <a:pt x="126" y="305"/>
                    <a:pt x="126" y="305"/>
                  </a:cubicBezTo>
                  <a:cubicBezTo>
                    <a:pt x="126" y="305"/>
                    <a:pt x="127" y="305"/>
                    <a:pt x="127" y="305"/>
                  </a:cubicBezTo>
                  <a:cubicBezTo>
                    <a:pt x="125" y="304"/>
                    <a:pt x="125" y="304"/>
                    <a:pt x="125" y="304"/>
                  </a:cubicBezTo>
                  <a:cubicBezTo>
                    <a:pt x="126" y="305"/>
                    <a:pt x="126" y="305"/>
                    <a:pt x="126" y="305"/>
                  </a:cubicBezTo>
                  <a:cubicBezTo>
                    <a:pt x="125" y="304"/>
                    <a:pt x="125" y="304"/>
                    <a:pt x="125" y="304"/>
                  </a:cubicBezTo>
                  <a:cubicBezTo>
                    <a:pt x="125" y="306"/>
                    <a:pt x="125" y="306"/>
                    <a:pt x="125" y="306"/>
                  </a:cubicBezTo>
                  <a:cubicBezTo>
                    <a:pt x="126" y="305"/>
                    <a:pt x="126" y="305"/>
                    <a:pt x="126" y="305"/>
                  </a:cubicBezTo>
                  <a:cubicBezTo>
                    <a:pt x="125" y="304"/>
                    <a:pt x="125" y="304"/>
                    <a:pt x="125" y="304"/>
                  </a:cubicBezTo>
                  <a:cubicBezTo>
                    <a:pt x="125" y="306"/>
                    <a:pt x="125" y="306"/>
                    <a:pt x="125" y="306"/>
                  </a:cubicBezTo>
                  <a:cubicBezTo>
                    <a:pt x="125" y="304"/>
                    <a:pt x="125" y="304"/>
                    <a:pt x="125" y="304"/>
                  </a:cubicBezTo>
                  <a:cubicBezTo>
                    <a:pt x="125" y="306"/>
                    <a:pt x="125" y="306"/>
                    <a:pt x="125" y="306"/>
                  </a:cubicBezTo>
                  <a:cubicBezTo>
                    <a:pt x="125" y="306"/>
                    <a:pt x="125" y="306"/>
                    <a:pt x="125" y="306"/>
                  </a:cubicBezTo>
                  <a:cubicBezTo>
                    <a:pt x="125" y="304"/>
                    <a:pt x="125" y="304"/>
                    <a:pt x="125" y="304"/>
                  </a:cubicBezTo>
                  <a:cubicBezTo>
                    <a:pt x="125" y="306"/>
                    <a:pt x="125" y="306"/>
                    <a:pt x="125" y="306"/>
                  </a:cubicBezTo>
                  <a:cubicBezTo>
                    <a:pt x="125" y="306"/>
                    <a:pt x="126" y="306"/>
                    <a:pt x="127" y="306"/>
                  </a:cubicBezTo>
                  <a:cubicBezTo>
                    <a:pt x="134" y="309"/>
                    <a:pt x="156" y="321"/>
                    <a:pt x="176" y="332"/>
                  </a:cubicBezTo>
                  <a:cubicBezTo>
                    <a:pt x="187" y="337"/>
                    <a:pt x="196" y="342"/>
                    <a:pt x="204" y="346"/>
                  </a:cubicBezTo>
                  <a:cubicBezTo>
                    <a:pt x="211" y="350"/>
                    <a:pt x="216" y="353"/>
                    <a:pt x="216" y="353"/>
                  </a:cubicBezTo>
                  <a:cubicBezTo>
                    <a:pt x="217" y="353"/>
                    <a:pt x="218" y="353"/>
                    <a:pt x="218" y="352"/>
                  </a:cubicBezTo>
                  <a:cubicBezTo>
                    <a:pt x="219" y="351"/>
                    <a:pt x="219" y="350"/>
                    <a:pt x="218" y="349"/>
                  </a:cubicBezTo>
                  <a:cubicBezTo>
                    <a:pt x="218" y="349"/>
                    <a:pt x="212" y="346"/>
                    <a:pt x="204" y="341"/>
                  </a:cubicBezTo>
                  <a:cubicBezTo>
                    <a:pt x="192" y="334"/>
                    <a:pt x="175" y="323"/>
                    <a:pt x="160" y="314"/>
                  </a:cubicBezTo>
                  <a:cubicBezTo>
                    <a:pt x="152" y="309"/>
                    <a:pt x="145" y="305"/>
                    <a:pt x="141" y="302"/>
                  </a:cubicBezTo>
                  <a:cubicBezTo>
                    <a:pt x="138" y="300"/>
                    <a:pt x="136" y="299"/>
                    <a:pt x="135" y="298"/>
                  </a:cubicBezTo>
                  <a:cubicBezTo>
                    <a:pt x="134" y="298"/>
                    <a:pt x="134" y="297"/>
                    <a:pt x="134" y="297"/>
                  </a:cubicBezTo>
                  <a:cubicBezTo>
                    <a:pt x="133" y="297"/>
                    <a:pt x="133" y="297"/>
                    <a:pt x="133" y="297"/>
                  </a:cubicBezTo>
                  <a:cubicBezTo>
                    <a:pt x="133" y="297"/>
                    <a:pt x="133" y="297"/>
                    <a:pt x="133" y="297"/>
                  </a:cubicBezTo>
                  <a:cubicBezTo>
                    <a:pt x="132" y="298"/>
                    <a:pt x="132" y="298"/>
                    <a:pt x="132" y="298"/>
                  </a:cubicBezTo>
                  <a:cubicBezTo>
                    <a:pt x="134" y="298"/>
                    <a:pt x="134" y="298"/>
                    <a:pt x="134" y="298"/>
                  </a:cubicBezTo>
                  <a:cubicBezTo>
                    <a:pt x="134" y="297"/>
                    <a:pt x="133" y="297"/>
                    <a:pt x="133" y="297"/>
                  </a:cubicBezTo>
                  <a:cubicBezTo>
                    <a:pt x="132" y="298"/>
                    <a:pt x="132" y="298"/>
                    <a:pt x="132" y="298"/>
                  </a:cubicBezTo>
                  <a:cubicBezTo>
                    <a:pt x="134" y="298"/>
                    <a:pt x="134" y="298"/>
                    <a:pt x="134" y="298"/>
                  </a:cubicBezTo>
                  <a:cubicBezTo>
                    <a:pt x="132" y="298"/>
                    <a:pt x="132" y="298"/>
                    <a:pt x="132" y="298"/>
                  </a:cubicBezTo>
                  <a:cubicBezTo>
                    <a:pt x="133" y="299"/>
                    <a:pt x="133" y="299"/>
                    <a:pt x="133" y="299"/>
                  </a:cubicBezTo>
                  <a:cubicBezTo>
                    <a:pt x="134" y="298"/>
                    <a:pt x="134" y="298"/>
                    <a:pt x="134" y="298"/>
                  </a:cubicBezTo>
                  <a:cubicBezTo>
                    <a:pt x="132" y="298"/>
                    <a:pt x="132" y="298"/>
                    <a:pt x="132" y="298"/>
                  </a:cubicBezTo>
                  <a:cubicBezTo>
                    <a:pt x="133" y="299"/>
                    <a:pt x="133" y="299"/>
                    <a:pt x="133" y="299"/>
                  </a:cubicBezTo>
                  <a:cubicBezTo>
                    <a:pt x="133" y="299"/>
                    <a:pt x="133" y="299"/>
                    <a:pt x="133" y="299"/>
                  </a:cubicBezTo>
                  <a:cubicBezTo>
                    <a:pt x="132" y="298"/>
                    <a:pt x="132" y="298"/>
                    <a:pt x="132" y="298"/>
                  </a:cubicBezTo>
                  <a:cubicBezTo>
                    <a:pt x="132" y="300"/>
                    <a:pt x="132" y="300"/>
                    <a:pt x="132" y="300"/>
                  </a:cubicBezTo>
                  <a:cubicBezTo>
                    <a:pt x="133" y="299"/>
                    <a:pt x="133" y="299"/>
                    <a:pt x="133" y="299"/>
                  </a:cubicBezTo>
                  <a:cubicBezTo>
                    <a:pt x="132" y="298"/>
                    <a:pt x="132" y="298"/>
                    <a:pt x="132" y="298"/>
                  </a:cubicBezTo>
                  <a:cubicBezTo>
                    <a:pt x="132" y="300"/>
                    <a:pt x="132" y="300"/>
                    <a:pt x="132" y="300"/>
                  </a:cubicBezTo>
                  <a:cubicBezTo>
                    <a:pt x="132" y="298"/>
                    <a:pt x="132" y="298"/>
                    <a:pt x="132" y="298"/>
                  </a:cubicBezTo>
                  <a:cubicBezTo>
                    <a:pt x="132" y="300"/>
                    <a:pt x="132" y="300"/>
                    <a:pt x="132" y="300"/>
                  </a:cubicBezTo>
                  <a:cubicBezTo>
                    <a:pt x="132" y="300"/>
                    <a:pt x="132" y="300"/>
                    <a:pt x="132" y="300"/>
                  </a:cubicBezTo>
                  <a:cubicBezTo>
                    <a:pt x="132" y="298"/>
                    <a:pt x="132" y="298"/>
                    <a:pt x="132" y="298"/>
                  </a:cubicBezTo>
                  <a:cubicBezTo>
                    <a:pt x="132" y="300"/>
                    <a:pt x="132" y="300"/>
                    <a:pt x="132" y="300"/>
                  </a:cubicBezTo>
                  <a:cubicBezTo>
                    <a:pt x="132" y="299"/>
                    <a:pt x="132" y="299"/>
                    <a:pt x="132" y="299"/>
                  </a:cubicBezTo>
                  <a:cubicBezTo>
                    <a:pt x="132" y="300"/>
                    <a:pt x="132" y="300"/>
                    <a:pt x="132" y="300"/>
                  </a:cubicBezTo>
                  <a:cubicBezTo>
                    <a:pt x="132" y="300"/>
                    <a:pt x="132" y="300"/>
                    <a:pt x="132" y="300"/>
                  </a:cubicBezTo>
                  <a:cubicBezTo>
                    <a:pt x="132" y="299"/>
                    <a:pt x="132" y="299"/>
                    <a:pt x="132" y="299"/>
                  </a:cubicBezTo>
                  <a:cubicBezTo>
                    <a:pt x="132" y="300"/>
                    <a:pt x="132" y="300"/>
                    <a:pt x="132" y="300"/>
                  </a:cubicBezTo>
                  <a:cubicBezTo>
                    <a:pt x="132" y="300"/>
                    <a:pt x="132" y="300"/>
                    <a:pt x="133" y="300"/>
                  </a:cubicBezTo>
                  <a:cubicBezTo>
                    <a:pt x="137" y="302"/>
                    <a:pt x="144" y="306"/>
                    <a:pt x="153" y="311"/>
                  </a:cubicBezTo>
                  <a:cubicBezTo>
                    <a:pt x="167" y="318"/>
                    <a:pt x="184" y="328"/>
                    <a:pt x="198" y="336"/>
                  </a:cubicBezTo>
                  <a:cubicBezTo>
                    <a:pt x="205" y="340"/>
                    <a:pt x="212" y="343"/>
                    <a:pt x="216" y="346"/>
                  </a:cubicBezTo>
                  <a:cubicBezTo>
                    <a:pt x="220" y="348"/>
                    <a:pt x="223" y="350"/>
                    <a:pt x="223" y="350"/>
                  </a:cubicBezTo>
                  <a:cubicBezTo>
                    <a:pt x="224" y="350"/>
                    <a:pt x="225" y="350"/>
                    <a:pt x="226" y="349"/>
                  </a:cubicBezTo>
                  <a:cubicBezTo>
                    <a:pt x="226" y="348"/>
                    <a:pt x="226" y="347"/>
                    <a:pt x="225" y="346"/>
                  </a:cubicBezTo>
                  <a:cubicBezTo>
                    <a:pt x="138" y="292"/>
                    <a:pt x="138" y="292"/>
                    <a:pt x="138" y="292"/>
                  </a:cubicBezTo>
                  <a:cubicBezTo>
                    <a:pt x="137" y="294"/>
                    <a:pt x="137" y="294"/>
                    <a:pt x="137" y="294"/>
                  </a:cubicBezTo>
                  <a:cubicBezTo>
                    <a:pt x="139" y="295"/>
                    <a:pt x="139" y="295"/>
                    <a:pt x="139" y="295"/>
                  </a:cubicBezTo>
                  <a:cubicBezTo>
                    <a:pt x="137" y="294"/>
                    <a:pt x="137" y="294"/>
                    <a:pt x="137" y="294"/>
                  </a:cubicBezTo>
                  <a:cubicBezTo>
                    <a:pt x="138" y="295"/>
                    <a:pt x="138" y="295"/>
                    <a:pt x="138" y="295"/>
                  </a:cubicBezTo>
                  <a:cubicBezTo>
                    <a:pt x="138" y="295"/>
                    <a:pt x="139" y="295"/>
                    <a:pt x="139" y="295"/>
                  </a:cubicBezTo>
                  <a:cubicBezTo>
                    <a:pt x="137" y="294"/>
                    <a:pt x="137" y="294"/>
                    <a:pt x="137" y="294"/>
                  </a:cubicBezTo>
                  <a:cubicBezTo>
                    <a:pt x="138" y="295"/>
                    <a:pt x="138" y="295"/>
                    <a:pt x="138" y="295"/>
                  </a:cubicBezTo>
                  <a:cubicBezTo>
                    <a:pt x="137" y="294"/>
                    <a:pt x="137" y="294"/>
                    <a:pt x="137" y="294"/>
                  </a:cubicBezTo>
                  <a:cubicBezTo>
                    <a:pt x="137" y="296"/>
                    <a:pt x="137" y="296"/>
                    <a:pt x="137" y="296"/>
                  </a:cubicBezTo>
                  <a:cubicBezTo>
                    <a:pt x="138" y="295"/>
                    <a:pt x="138" y="295"/>
                    <a:pt x="138" y="295"/>
                  </a:cubicBezTo>
                  <a:cubicBezTo>
                    <a:pt x="137" y="294"/>
                    <a:pt x="137" y="294"/>
                    <a:pt x="137" y="294"/>
                  </a:cubicBezTo>
                  <a:cubicBezTo>
                    <a:pt x="137" y="296"/>
                    <a:pt x="137" y="296"/>
                    <a:pt x="137" y="296"/>
                  </a:cubicBezTo>
                  <a:cubicBezTo>
                    <a:pt x="137" y="295"/>
                    <a:pt x="137" y="295"/>
                    <a:pt x="137" y="295"/>
                  </a:cubicBezTo>
                  <a:cubicBezTo>
                    <a:pt x="137" y="296"/>
                    <a:pt x="137" y="296"/>
                    <a:pt x="137" y="296"/>
                  </a:cubicBezTo>
                  <a:cubicBezTo>
                    <a:pt x="137" y="296"/>
                    <a:pt x="137" y="296"/>
                    <a:pt x="137" y="296"/>
                  </a:cubicBezTo>
                  <a:cubicBezTo>
                    <a:pt x="137" y="295"/>
                    <a:pt x="137" y="295"/>
                    <a:pt x="137" y="295"/>
                  </a:cubicBezTo>
                  <a:cubicBezTo>
                    <a:pt x="137" y="296"/>
                    <a:pt x="137" y="296"/>
                    <a:pt x="137" y="296"/>
                  </a:cubicBezTo>
                  <a:cubicBezTo>
                    <a:pt x="137" y="296"/>
                    <a:pt x="138" y="296"/>
                    <a:pt x="139" y="296"/>
                  </a:cubicBezTo>
                  <a:cubicBezTo>
                    <a:pt x="142" y="298"/>
                    <a:pt x="149" y="301"/>
                    <a:pt x="158" y="306"/>
                  </a:cubicBezTo>
                  <a:cubicBezTo>
                    <a:pt x="170" y="313"/>
                    <a:pt x="187" y="322"/>
                    <a:pt x="200" y="330"/>
                  </a:cubicBezTo>
                  <a:cubicBezTo>
                    <a:pt x="207" y="333"/>
                    <a:pt x="213" y="337"/>
                    <a:pt x="217" y="339"/>
                  </a:cubicBezTo>
                  <a:cubicBezTo>
                    <a:pt x="220" y="340"/>
                    <a:pt x="221" y="341"/>
                    <a:pt x="223" y="342"/>
                  </a:cubicBezTo>
                  <a:cubicBezTo>
                    <a:pt x="224" y="342"/>
                    <a:pt x="224" y="342"/>
                    <a:pt x="225" y="343"/>
                  </a:cubicBezTo>
                  <a:cubicBezTo>
                    <a:pt x="225" y="343"/>
                    <a:pt x="226" y="343"/>
                    <a:pt x="227" y="343"/>
                  </a:cubicBezTo>
                  <a:cubicBezTo>
                    <a:pt x="227" y="343"/>
                    <a:pt x="227" y="343"/>
                    <a:pt x="227" y="343"/>
                  </a:cubicBezTo>
                  <a:cubicBezTo>
                    <a:pt x="228" y="343"/>
                    <a:pt x="228" y="343"/>
                    <a:pt x="229" y="342"/>
                  </a:cubicBezTo>
                  <a:cubicBezTo>
                    <a:pt x="229" y="342"/>
                    <a:pt x="229" y="342"/>
                    <a:pt x="229" y="342"/>
                  </a:cubicBezTo>
                  <a:cubicBezTo>
                    <a:pt x="229" y="342"/>
                    <a:pt x="229" y="341"/>
                    <a:pt x="229" y="341"/>
                  </a:cubicBezTo>
                  <a:cubicBezTo>
                    <a:pt x="229" y="340"/>
                    <a:pt x="229" y="340"/>
                    <a:pt x="229" y="340"/>
                  </a:cubicBezTo>
                  <a:cubicBezTo>
                    <a:pt x="228" y="339"/>
                    <a:pt x="228" y="339"/>
                    <a:pt x="228" y="339"/>
                  </a:cubicBezTo>
                  <a:cubicBezTo>
                    <a:pt x="228" y="339"/>
                    <a:pt x="227" y="339"/>
                    <a:pt x="226" y="338"/>
                  </a:cubicBezTo>
                  <a:cubicBezTo>
                    <a:pt x="220" y="334"/>
                    <a:pt x="200" y="321"/>
                    <a:pt x="181" y="310"/>
                  </a:cubicBezTo>
                  <a:cubicBezTo>
                    <a:pt x="162" y="298"/>
                    <a:pt x="145" y="287"/>
                    <a:pt x="145" y="287"/>
                  </a:cubicBezTo>
                  <a:cubicBezTo>
                    <a:pt x="144" y="289"/>
                    <a:pt x="144" y="289"/>
                    <a:pt x="144" y="289"/>
                  </a:cubicBezTo>
                  <a:cubicBezTo>
                    <a:pt x="143" y="291"/>
                    <a:pt x="143" y="291"/>
                    <a:pt x="143" y="291"/>
                  </a:cubicBezTo>
                  <a:cubicBezTo>
                    <a:pt x="143" y="291"/>
                    <a:pt x="164" y="302"/>
                    <a:pt x="186" y="314"/>
                  </a:cubicBezTo>
                  <a:cubicBezTo>
                    <a:pt x="197" y="320"/>
                    <a:pt x="209" y="326"/>
                    <a:pt x="217" y="330"/>
                  </a:cubicBezTo>
                  <a:cubicBezTo>
                    <a:pt x="221" y="333"/>
                    <a:pt x="225" y="334"/>
                    <a:pt x="228" y="336"/>
                  </a:cubicBezTo>
                  <a:cubicBezTo>
                    <a:pt x="229" y="336"/>
                    <a:pt x="230" y="337"/>
                    <a:pt x="231" y="337"/>
                  </a:cubicBezTo>
                  <a:cubicBezTo>
                    <a:pt x="231" y="337"/>
                    <a:pt x="232" y="338"/>
                    <a:pt x="232" y="338"/>
                  </a:cubicBezTo>
                  <a:cubicBezTo>
                    <a:pt x="232" y="338"/>
                    <a:pt x="232" y="338"/>
                    <a:pt x="232" y="338"/>
                  </a:cubicBezTo>
                  <a:cubicBezTo>
                    <a:pt x="233" y="338"/>
                    <a:pt x="233" y="338"/>
                    <a:pt x="233" y="338"/>
                  </a:cubicBezTo>
                  <a:cubicBezTo>
                    <a:pt x="234" y="338"/>
                    <a:pt x="234" y="338"/>
                    <a:pt x="234" y="338"/>
                  </a:cubicBezTo>
                  <a:cubicBezTo>
                    <a:pt x="234" y="338"/>
                    <a:pt x="235" y="337"/>
                    <a:pt x="235" y="337"/>
                  </a:cubicBezTo>
                  <a:cubicBezTo>
                    <a:pt x="235" y="337"/>
                    <a:pt x="235" y="336"/>
                    <a:pt x="235" y="336"/>
                  </a:cubicBezTo>
                  <a:cubicBezTo>
                    <a:pt x="235" y="335"/>
                    <a:pt x="235" y="335"/>
                    <a:pt x="235" y="335"/>
                  </a:cubicBezTo>
                  <a:cubicBezTo>
                    <a:pt x="234" y="334"/>
                    <a:pt x="234" y="334"/>
                    <a:pt x="234" y="334"/>
                  </a:cubicBezTo>
                  <a:cubicBezTo>
                    <a:pt x="234" y="334"/>
                    <a:pt x="233" y="333"/>
                    <a:pt x="233" y="333"/>
                  </a:cubicBezTo>
                  <a:cubicBezTo>
                    <a:pt x="227" y="329"/>
                    <a:pt x="206" y="316"/>
                    <a:pt x="188" y="305"/>
                  </a:cubicBezTo>
                  <a:cubicBezTo>
                    <a:pt x="169" y="293"/>
                    <a:pt x="151" y="282"/>
                    <a:pt x="151" y="282"/>
                  </a:cubicBezTo>
                  <a:cubicBezTo>
                    <a:pt x="150" y="284"/>
                    <a:pt x="150" y="284"/>
                    <a:pt x="150" y="284"/>
                  </a:cubicBezTo>
                  <a:cubicBezTo>
                    <a:pt x="149" y="286"/>
                    <a:pt x="149" y="286"/>
                    <a:pt x="149" y="286"/>
                  </a:cubicBezTo>
                  <a:cubicBezTo>
                    <a:pt x="238" y="333"/>
                    <a:pt x="238" y="333"/>
                    <a:pt x="238" y="333"/>
                  </a:cubicBezTo>
                  <a:cubicBezTo>
                    <a:pt x="239" y="334"/>
                    <a:pt x="240" y="333"/>
                    <a:pt x="240" y="332"/>
                  </a:cubicBezTo>
                  <a:cubicBezTo>
                    <a:pt x="241" y="331"/>
                    <a:pt x="241" y="331"/>
                    <a:pt x="241" y="331"/>
                  </a:cubicBezTo>
                  <a:cubicBezTo>
                    <a:pt x="241" y="331"/>
                    <a:pt x="240" y="330"/>
                    <a:pt x="240" y="330"/>
                  </a:cubicBezTo>
                  <a:cubicBezTo>
                    <a:pt x="240" y="330"/>
                    <a:pt x="240" y="329"/>
                    <a:pt x="240" y="329"/>
                  </a:cubicBezTo>
                  <a:cubicBezTo>
                    <a:pt x="238" y="328"/>
                    <a:pt x="236" y="327"/>
                    <a:pt x="234" y="325"/>
                  </a:cubicBezTo>
                  <a:cubicBezTo>
                    <a:pt x="224" y="319"/>
                    <a:pt x="204" y="307"/>
                    <a:pt x="187" y="297"/>
                  </a:cubicBezTo>
                  <a:cubicBezTo>
                    <a:pt x="178" y="291"/>
                    <a:pt x="170" y="287"/>
                    <a:pt x="164" y="283"/>
                  </a:cubicBezTo>
                  <a:cubicBezTo>
                    <a:pt x="161" y="281"/>
                    <a:pt x="159" y="280"/>
                    <a:pt x="157" y="279"/>
                  </a:cubicBezTo>
                  <a:cubicBezTo>
                    <a:pt x="156" y="278"/>
                    <a:pt x="156" y="278"/>
                    <a:pt x="155" y="277"/>
                  </a:cubicBezTo>
                  <a:cubicBezTo>
                    <a:pt x="155" y="277"/>
                    <a:pt x="155" y="277"/>
                    <a:pt x="155" y="277"/>
                  </a:cubicBezTo>
                  <a:cubicBezTo>
                    <a:pt x="154" y="278"/>
                    <a:pt x="154" y="278"/>
                    <a:pt x="154" y="278"/>
                  </a:cubicBezTo>
                  <a:cubicBezTo>
                    <a:pt x="155" y="277"/>
                    <a:pt x="155" y="277"/>
                    <a:pt x="155" y="277"/>
                  </a:cubicBezTo>
                  <a:cubicBezTo>
                    <a:pt x="155" y="277"/>
                    <a:pt x="155" y="277"/>
                    <a:pt x="155" y="277"/>
                  </a:cubicBezTo>
                  <a:cubicBezTo>
                    <a:pt x="154" y="278"/>
                    <a:pt x="154" y="278"/>
                    <a:pt x="154" y="278"/>
                  </a:cubicBezTo>
                  <a:cubicBezTo>
                    <a:pt x="155" y="277"/>
                    <a:pt x="155" y="277"/>
                    <a:pt x="155" y="277"/>
                  </a:cubicBezTo>
                  <a:cubicBezTo>
                    <a:pt x="154" y="278"/>
                    <a:pt x="154" y="278"/>
                    <a:pt x="154" y="278"/>
                  </a:cubicBezTo>
                  <a:cubicBezTo>
                    <a:pt x="155" y="278"/>
                    <a:pt x="155" y="278"/>
                    <a:pt x="155" y="278"/>
                  </a:cubicBezTo>
                  <a:cubicBezTo>
                    <a:pt x="155" y="277"/>
                    <a:pt x="155" y="277"/>
                    <a:pt x="155" y="277"/>
                  </a:cubicBezTo>
                  <a:cubicBezTo>
                    <a:pt x="154" y="278"/>
                    <a:pt x="154" y="278"/>
                    <a:pt x="154" y="278"/>
                  </a:cubicBezTo>
                  <a:cubicBezTo>
                    <a:pt x="155" y="278"/>
                    <a:pt x="155" y="278"/>
                    <a:pt x="155" y="278"/>
                  </a:cubicBezTo>
                  <a:cubicBezTo>
                    <a:pt x="153" y="278"/>
                    <a:pt x="153" y="278"/>
                    <a:pt x="153" y="278"/>
                  </a:cubicBezTo>
                  <a:cubicBezTo>
                    <a:pt x="155" y="279"/>
                    <a:pt x="155" y="279"/>
                    <a:pt x="155" y="279"/>
                  </a:cubicBezTo>
                  <a:cubicBezTo>
                    <a:pt x="155" y="279"/>
                    <a:pt x="155" y="278"/>
                    <a:pt x="155" y="278"/>
                  </a:cubicBezTo>
                  <a:cubicBezTo>
                    <a:pt x="153" y="278"/>
                    <a:pt x="153" y="278"/>
                    <a:pt x="153" y="278"/>
                  </a:cubicBezTo>
                  <a:cubicBezTo>
                    <a:pt x="155" y="279"/>
                    <a:pt x="155" y="279"/>
                    <a:pt x="155" y="279"/>
                  </a:cubicBezTo>
                  <a:cubicBezTo>
                    <a:pt x="155" y="279"/>
                    <a:pt x="155" y="279"/>
                    <a:pt x="155" y="279"/>
                  </a:cubicBezTo>
                  <a:cubicBezTo>
                    <a:pt x="153" y="278"/>
                    <a:pt x="153" y="278"/>
                    <a:pt x="153" y="278"/>
                  </a:cubicBezTo>
                  <a:cubicBezTo>
                    <a:pt x="154" y="280"/>
                    <a:pt x="154" y="280"/>
                    <a:pt x="154" y="280"/>
                  </a:cubicBezTo>
                  <a:cubicBezTo>
                    <a:pt x="155" y="280"/>
                    <a:pt x="155" y="279"/>
                    <a:pt x="155" y="279"/>
                  </a:cubicBezTo>
                  <a:cubicBezTo>
                    <a:pt x="153" y="278"/>
                    <a:pt x="153" y="278"/>
                    <a:pt x="153" y="278"/>
                  </a:cubicBezTo>
                  <a:cubicBezTo>
                    <a:pt x="154" y="280"/>
                    <a:pt x="154" y="280"/>
                    <a:pt x="154" y="280"/>
                  </a:cubicBezTo>
                  <a:cubicBezTo>
                    <a:pt x="153" y="278"/>
                    <a:pt x="153" y="278"/>
                    <a:pt x="153" y="278"/>
                  </a:cubicBezTo>
                  <a:cubicBezTo>
                    <a:pt x="153" y="280"/>
                    <a:pt x="153" y="280"/>
                    <a:pt x="153" y="280"/>
                  </a:cubicBezTo>
                  <a:cubicBezTo>
                    <a:pt x="154" y="280"/>
                    <a:pt x="154" y="280"/>
                    <a:pt x="154" y="280"/>
                  </a:cubicBezTo>
                  <a:cubicBezTo>
                    <a:pt x="153" y="278"/>
                    <a:pt x="153" y="278"/>
                    <a:pt x="153" y="278"/>
                  </a:cubicBezTo>
                  <a:cubicBezTo>
                    <a:pt x="153" y="280"/>
                    <a:pt x="153" y="280"/>
                    <a:pt x="153" y="280"/>
                  </a:cubicBezTo>
                  <a:cubicBezTo>
                    <a:pt x="153" y="278"/>
                    <a:pt x="153" y="278"/>
                    <a:pt x="153" y="278"/>
                  </a:cubicBezTo>
                  <a:cubicBezTo>
                    <a:pt x="153" y="280"/>
                    <a:pt x="153" y="280"/>
                    <a:pt x="153" y="280"/>
                  </a:cubicBezTo>
                  <a:cubicBezTo>
                    <a:pt x="153" y="280"/>
                    <a:pt x="153" y="280"/>
                    <a:pt x="153" y="280"/>
                  </a:cubicBezTo>
                  <a:cubicBezTo>
                    <a:pt x="153" y="278"/>
                    <a:pt x="153" y="278"/>
                    <a:pt x="153" y="278"/>
                  </a:cubicBezTo>
                  <a:cubicBezTo>
                    <a:pt x="153" y="280"/>
                    <a:pt x="153" y="280"/>
                    <a:pt x="153" y="280"/>
                  </a:cubicBezTo>
                  <a:cubicBezTo>
                    <a:pt x="153" y="280"/>
                    <a:pt x="153" y="280"/>
                    <a:pt x="153" y="280"/>
                  </a:cubicBezTo>
                  <a:cubicBezTo>
                    <a:pt x="153" y="280"/>
                    <a:pt x="153" y="280"/>
                    <a:pt x="153" y="280"/>
                  </a:cubicBezTo>
                  <a:cubicBezTo>
                    <a:pt x="153" y="280"/>
                    <a:pt x="153" y="280"/>
                    <a:pt x="153" y="280"/>
                  </a:cubicBezTo>
                  <a:cubicBezTo>
                    <a:pt x="153" y="280"/>
                    <a:pt x="153" y="280"/>
                    <a:pt x="153" y="280"/>
                  </a:cubicBezTo>
                  <a:cubicBezTo>
                    <a:pt x="153" y="280"/>
                    <a:pt x="153" y="280"/>
                    <a:pt x="153" y="280"/>
                  </a:cubicBezTo>
                  <a:cubicBezTo>
                    <a:pt x="153" y="280"/>
                    <a:pt x="156" y="281"/>
                    <a:pt x="159" y="283"/>
                  </a:cubicBezTo>
                  <a:cubicBezTo>
                    <a:pt x="170" y="289"/>
                    <a:pt x="193" y="302"/>
                    <a:pt x="215" y="314"/>
                  </a:cubicBezTo>
                  <a:cubicBezTo>
                    <a:pt x="225" y="320"/>
                    <a:pt x="235" y="326"/>
                    <a:pt x="242" y="330"/>
                  </a:cubicBezTo>
                  <a:cubicBezTo>
                    <a:pt x="249" y="334"/>
                    <a:pt x="254" y="336"/>
                    <a:pt x="254" y="336"/>
                  </a:cubicBezTo>
                  <a:cubicBezTo>
                    <a:pt x="255" y="337"/>
                    <a:pt x="256" y="337"/>
                    <a:pt x="257" y="336"/>
                  </a:cubicBezTo>
                  <a:cubicBezTo>
                    <a:pt x="257" y="335"/>
                    <a:pt x="257" y="335"/>
                    <a:pt x="257" y="334"/>
                  </a:cubicBezTo>
                  <a:cubicBezTo>
                    <a:pt x="257" y="334"/>
                    <a:pt x="257" y="333"/>
                    <a:pt x="257" y="333"/>
                  </a:cubicBezTo>
                  <a:cubicBezTo>
                    <a:pt x="256" y="333"/>
                    <a:pt x="256" y="333"/>
                    <a:pt x="256" y="332"/>
                  </a:cubicBezTo>
                  <a:cubicBezTo>
                    <a:pt x="255" y="331"/>
                    <a:pt x="252" y="330"/>
                    <a:pt x="249" y="327"/>
                  </a:cubicBezTo>
                  <a:cubicBezTo>
                    <a:pt x="226" y="312"/>
                    <a:pt x="159" y="272"/>
                    <a:pt x="158" y="272"/>
                  </a:cubicBezTo>
                  <a:cubicBezTo>
                    <a:pt x="157" y="274"/>
                    <a:pt x="157" y="274"/>
                    <a:pt x="157" y="274"/>
                  </a:cubicBezTo>
                  <a:cubicBezTo>
                    <a:pt x="159" y="275"/>
                    <a:pt x="159" y="275"/>
                    <a:pt x="159" y="275"/>
                  </a:cubicBezTo>
                  <a:cubicBezTo>
                    <a:pt x="158" y="274"/>
                    <a:pt x="158" y="274"/>
                    <a:pt x="158" y="274"/>
                  </a:cubicBezTo>
                  <a:cubicBezTo>
                    <a:pt x="158" y="275"/>
                    <a:pt x="158" y="275"/>
                    <a:pt x="158" y="275"/>
                  </a:cubicBezTo>
                  <a:cubicBezTo>
                    <a:pt x="158" y="275"/>
                    <a:pt x="159" y="275"/>
                    <a:pt x="159" y="275"/>
                  </a:cubicBezTo>
                  <a:cubicBezTo>
                    <a:pt x="158" y="274"/>
                    <a:pt x="158" y="274"/>
                    <a:pt x="158" y="274"/>
                  </a:cubicBezTo>
                  <a:cubicBezTo>
                    <a:pt x="158" y="275"/>
                    <a:pt x="158" y="275"/>
                    <a:pt x="158" y="275"/>
                  </a:cubicBezTo>
                  <a:cubicBezTo>
                    <a:pt x="158" y="274"/>
                    <a:pt x="158" y="274"/>
                    <a:pt x="158" y="274"/>
                  </a:cubicBezTo>
                  <a:cubicBezTo>
                    <a:pt x="158" y="276"/>
                    <a:pt x="158" y="276"/>
                    <a:pt x="158" y="276"/>
                  </a:cubicBezTo>
                  <a:cubicBezTo>
                    <a:pt x="158" y="275"/>
                    <a:pt x="158" y="275"/>
                    <a:pt x="158" y="275"/>
                  </a:cubicBezTo>
                  <a:cubicBezTo>
                    <a:pt x="158" y="274"/>
                    <a:pt x="158" y="274"/>
                    <a:pt x="158" y="274"/>
                  </a:cubicBezTo>
                  <a:cubicBezTo>
                    <a:pt x="158" y="276"/>
                    <a:pt x="158" y="276"/>
                    <a:pt x="158" y="276"/>
                  </a:cubicBezTo>
                  <a:cubicBezTo>
                    <a:pt x="158" y="274"/>
                    <a:pt x="158" y="274"/>
                    <a:pt x="158" y="274"/>
                  </a:cubicBezTo>
                  <a:cubicBezTo>
                    <a:pt x="157" y="276"/>
                    <a:pt x="157" y="276"/>
                    <a:pt x="157" y="276"/>
                  </a:cubicBezTo>
                  <a:cubicBezTo>
                    <a:pt x="158" y="276"/>
                    <a:pt x="158" y="276"/>
                    <a:pt x="158" y="276"/>
                  </a:cubicBezTo>
                  <a:cubicBezTo>
                    <a:pt x="158" y="274"/>
                    <a:pt x="158" y="274"/>
                    <a:pt x="158" y="274"/>
                  </a:cubicBezTo>
                  <a:cubicBezTo>
                    <a:pt x="157" y="276"/>
                    <a:pt x="157" y="276"/>
                    <a:pt x="157" y="276"/>
                  </a:cubicBezTo>
                  <a:cubicBezTo>
                    <a:pt x="157" y="276"/>
                    <a:pt x="157" y="276"/>
                    <a:pt x="157" y="276"/>
                  </a:cubicBezTo>
                  <a:cubicBezTo>
                    <a:pt x="158" y="276"/>
                    <a:pt x="159" y="276"/>
                    <a:pt x="160" y="277"/>
                  </a:cubicBezTo>
                  <a:cubicBezTo>
                    <a:pt x="165" y="279"/>
                    <a:pt x="175" y="284"/>
                    <a:pt x="187" y="291"/>
                  </a:cubicBezTo>
                  <a:cubicBezTo>
                    <a:pt x="206" y="301"/>
                    <a:pt x="229" y="314"/>
                    <a:pt x="248" y="324"/>
                  </a:cubicBezTo>
                  <a:cubicBezTo>
                    <a:pt x="258" y="330"/>
                    <a:pt x="266" y="334"/>
                    <a:pt x="272" y="338"/>
                  </a:cubicBezTo>
                  <a:cubicBezTo>
                    <a:pt x="278" y="341"/>
                    <a:pt x="282" y="343"/>
                    <a:pt x="282" y="343"/>
                  </a:cubicBezTo>
                  <a:cubicBezTo>
                    <a:pt x="283" y="344"/>
                    <a:pt x="284" y="343"/>
                    <a:pt x="284" y="342"/>
                  </a:cubicBezTo>
                  <a:cubicBezTo>
                    <a:pt x="285" y="341"/>
                    <a:pt x="285" y="340"/>
                    <a:pt x="284" y="340"/>
                  </a:cubicBezTo>
                  <a:cubicBezTo>
                    <a:pt x="284" y="340"/>
                    <a:pt x="282" y="338"/>
                    <a:pt x="279" y="337"/>
                  </a:cubicBezTo>
                  <a:cubicBezTo>
                    <a:pt x="268" y="330"/>
                    <a:pt x="240" y="314"/>
                    <a:pt x="215" y="298"/>
                  </a:cubicBezTo>
                  <a:cubicBezTo>
                    <a:pt x="202" y="291"/>
                    <a:pt x="191" y="283"/>
                    <a:pt x="182" y="278"/>
                  </a:cubicBezTo>
                  <a:cubicBezTo>
                    <a:pt x="178" y="275"/>
                    <a:pt x="174" y="273"/>
                    <a:pt x="172" y="271"/>
                  </a:cubicBezTo>
                  <a:cubicBezTo>
                    <a:pt x="171" y="270"/>
                    <a:pt x="170" y="269"/>
                    <a:pt x="169" y="269"/>
                  </a:cubicBezTo>
                  <a:cubicBezTo>
                    <a:pt x="169" y="268"/>
                    <a:pt x="169" y="268"/>
                    <a:pt x="169" y="268"/>
                  </a:cubicBezTo>
                  <a:cubicBezTo>
                    <a:pt x="168" y="268"/>
                    <a:pt x="168" y="268"/>
                    <a:pt x="168" y="268"/>
                  </a:cubicBezTo>
                  <a:cubicBezTo>
                    <a:pt x="167" y="269"/>
                    <a:pt x="167" y="269"/>
                    <a:pt x="167" y="269"/>
                  </a:cubicBezTo>
                  <a:cubicBezTo>
                    <a:pt x="169" y="269"/>
                    <a:pt x="169" y="269"/>
                    <a:pt x="169" y="269"/>
                  </a:cubicBezTo>
                  <a:cubicBezTo>
                    <a:pt x="169" y="268"/>
                    <a:pt x="168" y="268"/>
                    <a:pt x="168" y="268"/>
                  </a:cubicBezTo>
                  <a:cubicBezTo>
                    <a:pt x="167" y="269"/>
                    <a:pt x="167" y="269"/>
                    <a:pt x="167" y="269"/>
                  </a:cubicBezTo>
                  <a:cubicBezTo>
                    <a:pt x="169" y="269"/>
                    <a:pt x="169" y="269"/>
                    <a:pt x="169" y="269"/>
                  </a:cubicBezTo>
                  <a:cubicBezTo>
                    <a:pt x="167" y="269"/>
                    <a:pt x="167" y="269"/>
                    <a:pt x="167" y="269"/>
                  </a:cubicBezTo>
                  <a:cubicBezTo>
                    <a:pt x="168" y="270"/>
                    <a:pt x="168" y="270"/>
                    <a:pt x="168" y="270"/>
                  </a:cubicBezTo>
                  <a:cubicBezTo>
                    <a:pt x="169" y="269"/>
                    <a:pt x="169" y="269"/>
                    <a:pt x="169" y="269"/>
                  </a:cubicBezTo>
                  <a:cubicBezTo>
                    <a:pt x="167" y="269"/>
                    <a:pt x="167" y="269"/>
                    <a:pt x="167" y="269"/>
                  </a:cubicBezTo>
                  <a:cubicBezTo>
                    <a:pt x="168" y="270"/>
                    <a:pt x="168" y="270"/>
                    <a:pt x="168" y="270"/>
                  </a:cubicBezTo>
                  <a:cubicBezTo>
                    <a:pt x="168" y="270"/>
                    <a:pt x="168" y="270"/>
                    <a:pt x="168" y="270"/>
                  </a:cubicBezTo>
                  <a:cubicBezTo>
                    <a:pt x="167" y="269"/>
                    <a:pt x="167" y="269"/>
                    <a:pt x="167" y="269"/>
                  </a:cubicBezTo>
                  <a:cubicBezTo>
                    <a:pt x="168" y="271"/>
                    <a:pt x="168" y="271"/>
                    <a:pt x="168" y="271"/>
                  </a:cubicBezTo>
                  <a:cubicBezTo>
                    <a:pt x="168" y="271"/>
                    <a:pt x="168" y="270"/>
                    <a:pt x="168" y="270"/>
                  </a:cubicBezTo>
                  <a:cubicBezTo>
                    <a:pt x="167" y="269"/>
                    <a:pt x="167" y="269"/>
                    <a:pt x="167" y="269"/>
                  </a:cubicBezTo>
                  <a:cubicBezTo>
                    <a:pt x="168" y="271"/>
                    <a:pt x="168" y="271"/>
                    <a:pt x="168" y="271"/>
                  </a:cubicBezTo>
                  <a:cubicBezTo>
                    <a:pt x="167" y="270"/>
                    <a:pt x="167" y="270"/>
                    <a:pt x="167" y="270"/>
                  </a:cubicBezTo>
                  <a:cubicBezTo>
                    <a:pt x="167" y="271"/>
                    <a:pt x="167" y="271"/>
                    <a:pt x="167" y="271"/>
                  </a:cubicBezTo>
                  <a:cubicBezTo>
                    <a:pt x="168" y="271"/>
                    <a:pt x="168" y="271"/>
                    <a:pt x="168" y="271"/>
                  </a:cubicBezTo>
                  <a:cubicBezTo>
                    <a:pt x="167" y="270"/>
                    <a:pt x="167" y="270"/>
                    <a:pt x="167" y="270"/>
                  </a:cubicBezTo>
                  <a:cubicBezTo>
                    <a:pt x="167" y="271"/>
                    <a:pt x="167" y="271"/>
                    <a:pt x="167" y="271"/>
                  </a:cubicBezTo>
                  <a:cubicBezTo>
                    <a:pt x="167" y="271"/>
                    <a:pt x="167" y="271"/>
                    <a:pt x="167" y="271"/>
                  </a:cubicBezTo>
                  <a:cubicBezTo>
                    <a:pt x="167" y="271"/>
                    <a:pt x="168" y="271"/>
                    <a:pt x="170" y="272"/>
                  </a:cubicBezTo>
                  <a:cubicBezTo>
                    <a:pt x="174" y="273"/>
                    <a:pt x="184" y="279"/>
                    <a:pt x="196" y="285"/>
                  </a:cubicBezTo>
                  <a:cubicBezTo>
                    <a:pt x="214" y="295"/>
                    <a:pt x="236" y="308"/>
                    <a:pt x="254" y="319"/>
                  </a:cubicBezTo>
                  <a:cubicBezTo>
                    <a:pt x="263" y="324"/>
                    <a:pt x="271" y="329"/>
                    <a:pt x="276" y="333"/>
                  </a:cubicBezTo>
                  <a:cubicBezTo>
                    <a:pt x="282" y="336"/>
                    <a:pt x="285" y="338"/>
                    <a:pt x="285" y="338"/>
                  </a:cubicBezTo>
                  <a:cubicBezTo>
                    <a:pt x="286" y="336"/>
                    <a:pt x="286" y="336"/>
                    <a:pt x="286" y="336"/>
                  </a:cubicBezTo>
                  <a:cubicBezTo>
                    <a:pt x="287" y="334"/>
                    <a:pt x="287" y="334"/>
                    <a:pt x="287" y="334"/>
                  </a:cubicBezTo>
                  <a:cubicBezTo>
                    <a:pt x="287" y="334"/>
                    <a:pt x="286" y="333"/>
                    <a:pt x="282" y="331"/>
                  </a:cubicBezTo>
                  <a:cubicBezTo>
                    <a:pt x="271" y="325"/>
                    <a:pt x="243" y="308"/>
                    <a:pt x="217" y="293"/>
                  </a:cubicBezTo>
                  <a:cubicBezTo>
                    <a:pt x="204" y="285"/>
                    <a:pt x="192" y="277"/>
                    <a:pt x="183" y="272"/>
                  </a:cubicBezTo>
                  <a:cubicBezTo>
                    <a:pt x="179" y="269"/>
                    <a:pt x="175" y="266"/>
                    <a:pt x="173" y="264"/>
                  </a:cubicBezTo>
                  <a:cubicBezTo>
                    <a:pt x="171" y="263"/>
                    <a:pt x="170" y="263"/>
                    <a:pt x="170" y="262"/>
                  </a:cubicBezTo>
                  <a:cubicBezTo>
                    <a:pt x="169" y="261"/>
                    <a:pt x="169" y="261"/>
                    <a:pt x="169" y="261"/>
                  </a:cubicBezTo>
                  <a:cubicBezTo>
                    <a:pt x="169" y="261"/>
                    <a:pt x="169" y="261"/>
                    <a:pt x="169" y="261"/>
                  </a:cubicBezTo>
                  <a:cubicBezTo>
                    <a:pt x="168" y="262"/>
                    <a:pt x="168" y="262"/>
                    <a:pt x="168" y="262"/>
                  </a:cubicBezTo>
                  <a:cubicBezTo>
                    <a:pt x="169" y="262"/>
                    <a:pt x="169" y="262"/>
                    <a:pt x="169" y="262"/>
                  </a:cubicBezTo>
                  <a:cubicBezTo>
                    <a:pt x="169" y="261"/>
                    <a:pt x="169" y="261"/>
                    <a:pt x="169" y="261"/>
                  </a:cubicBezTo>
                  <a:cubicBezTo>
                    <a:pt x="168" y="262"/>
                    <a:pt x="168" y="262"/>
                    <a:pt x="168" y="262"/>
                  </a:cubicBezTo>
                  <a:cubicBezTo>
                    <a:pt x="169" y="262"/>
                    <a:pt x="169" y="262"/>
                    <a:pt x="169" y="262"/>
                  </a:cubicBezTo>
                  <a:cubicBezTo>
                    <a:pt x="168" y="262"/>
                    <a:pt x="168" y="262"/>
                    <a:pt x="168" y="262"/>
                  </a:cubicBezTo>
                  <a:cubicBezTo>
                    <a:pt x="169" y="263"/>
                    <a:pt x="169" y="263"/>
                    <a:pt x="169" y="263"/>
                  </a:cubicBezTo>
                  <a:cubicBezTo>
                    <a:pt x="169" y="262"/>
                    <a:pt x="169" y="262"/>
                    <a:pt x="169" y="262"/>
                  </a:cubicBezTo>
                  <a:cubicBezTo>
                    <a:pt x="168" y="262"/>
                    <a:pt x="168" y="262"/>
                    <a:pt x="168" y="262"/>
                  </a:cubicBezTo>
                  <a:cubicBezTo>
                    <a:pt x="169" y="263"/>
                    <a:pt x="169" y="263"/>
                    <a:pt x="169" y="263"/>
                  </a:cubicBezTo>
                  <a:cubicBezTo>
                    <a:pt x="169" y="263"/>
                    <a:pt x="169" y="263"/>
                    <a:pt x="169" y="263"/>
                  </a:cubicBezTo>
                  <a:cubicBezTo>
                    <a:pt x="168" y="262"/>
                    <a:pt x="168" y="262"/>
                    <a:pt x="168" y="262"/>
                  </a:cubicBezTo>
                  <a:cubicBezTo>
                    <a:pt x="168" y="264"/>
                    <a:pt x="168" y="264"/>
                    <a:pt x="168" y="264"/>
                  </a:cubicBezTo>
                  <a:cubicBezTo>
                    <a:pt x="169" y="264"/>
                    <a:pt x="169" y="263"/>
                    <a:pt x="169" y="263"/>
                  </a:cubicBezTo>
                  <a:cubicBezTo>
                    <a:pt x="168" y="262"/>
                    <a:pt x="168" y="262"/>
                    <a:pt x="168" y="262"/>
                  </a:cubicBezTo>
                  <a:cubicBezTo>
                    <a:pt x="168" y="264"/>
                    <a:pt x="168" y="264"/>
                    <a:pt x="168" y="264"/>
                  </a:cubicBezTo>
                  <a:cubicBezTo>
                    <a:pt x="168" y="262"/>
                    <a:pt x="168" y="262"/>
                    <a:pt x="168" y="262"/>
                  </a:cubicBezTo>
                  <a:cubicBezTo>
                    <a:pt x="168" y="264"/>
                    <a:pt x="168" y="264"/>
                    <a:pt x="168" y="264"/>
                  </a:cubicBezTo>
                  <a:cubicBezTo>
                    <a:pt x="168" y="264"/>
                    <a:pt x="168" y="264"/>
                    <a:pt x="168" y="264"/>
                  </a:cubicBezTo>
                  <a:cubicBezTo>
                    <a:pt x="168" y="262"/>
                    <a:pt x="168" y="262"/>
                    <a:pt x="168" y="262"/>
                  </a:cubicBezTo>
                  <a:cubicBezTo>
                    <a:pt x="168" y="264"/>
                    <a:pt x="168" y="264"/>
                    <a:pt x="168" y="264"/>
                  </a:cubicBezTo>
                  <a:cubicBezTo>
                    <a:pt x="168" y="264"/>
                    <a:pt x="168" y="264"/>
                    <a:pt x="168" y="264"/>
                  </a:cubicBezTo>
                  <a:cubicBezTo>
                    <a:pt x="168" y="264"/>
                    <a:pt x="168" y="264"/>
                    <a:pt x="168" y="264"/>
                  </a:cubicBezTo>
                  <a:cubicBezTo>
                    <a:pt x="168" y="264"/>
                    <a:pt x="168" y="264"/>
                    <a:pt x="168" y="264"/>
                  </a:cubicBezTo>
                  <a:cubicBezTo>
                    <a:pt x="168" y="264"/>
                    <a:pt x="168" y="264"/>
                    <a:pt x="168" y="264"/>
                  </a:cubicBezTo>
                  <a:cubicBezTo>
                    <a:pt x="168" y="264"/>
                    <a:pt x="168" y="264"/>
                    <a:pt x="168" y="264"/>
                  </a:cubicBezTo>
                  <a:cubicBezTo>
                    <a:pt x="168" y="264"/>
                    <a:pt x="169" y="264"/>
                    <a:pt x="170" y="265"/>
                  </a:cubicBezTo>
                  <a:cubicBezTo>
                    <a:pt x="175" y="267"/>
                    <a:pt x="185" y="272"/>
                    <a:pt x="196" y="279"/>
                  </a:cubicBezTo>
                  <a:cubicBezTo>
                    <a:pt x="214" y="289"/>
                    <a:pt x="237" y="302"/>
                    <a:pt x="255" y="313"/>
                  </a:cubicBezTo>
                  <a:cubicBezTo>
                    <a:pt x="265" y="318"/>
                    <a:pt x="273" y="323"/>
                    <a:pt x="279" y="327"/>
                  </a:cubicBezTo>
                  <a:cubicBezTo>
                    <a:pt x="282" y="328"/>
                    <a:pt x="285" y="330"/>
                    <a:pt x="287" y="331"/>
                  </a:cubicBezTo>
                  <a:cubicBezTo>
                    <a:pt x="288" y="331"/>
                    <a:pt x="288" y="332"/>
                    <a:pt x="289" y="332"/>
                  </a:cubicBezTo>
                  <a:cubicBezTo>
                    <a:pt x="290" y="332"/>
                    <a:pt x="290" y="332"/>
                    <a:pt x="290" y="332"/>
                  </a:cubicBezTo>
                  <a:cubicBezTo>
                    <a:pt x="290" y="332"/>
                    <a:pt x="290" y="332"/>
                    <a:pt x="291" y="333"/>
                  </a:cubicBezTo>
                  <a:cubicBezTo>
                    <a:pt x="292" y="332"/>
                    <a:pt x="292" y="332"/>
                    <a:pt x="292" y="332"/>
                  </a:cubicBezTo>
                  <a:cubicBezTo>
                    <a:pt x="292" y="332"/>
                    <a:pt x="292" y="332"/>
                    <a:pt x="293" y="332"/>
                  </a:cubicBezTo>
                  <a:cubicBezTo>
                    <a:pt x="293" y="331"/>
                    <a:pt x="293" y="331"/>
                    <a:pt x="293" y="330"/>
                  </a:cubicBezTo>
                  <a:cubicBezTo>
                    <a:pt x="293" y="329"/>
                    <a:pt x="293" y="329"/>
                    <a:pt x="292" y="329"/>
                  </a:cubicBezTo>
                  <a:cubicBezTo>
                    <a:pt x="292" y="329"/>
                    <a:pt x="290" y="328"/>
                    <a:pt x="287" y="326"/>
                  </a:cubicBezTo>
                  <a:cubicBezTo>
                    <a:pt x="276" y="319"/>
                    <a:pt x="248" y="302"/>
                    <a:pt x="223" y="287"/>
                  </a:cubicBezTo>
                  <a:cubicBezTo>
                    <a:pt x="211" y="279"/>
                    <a:pt x="199" y="271"/>
                    <a:pt x="190" y="266"/>
                  </a:cubicBezTo>
                  <a:cubicBezTo>
                    <a:pt x="186" y="263"/>
                    <a:pt x="182" y="261"/>
                    <a:pt x="180" y="259"/>
                  </a:cubicBezTo>
                  <a:cubicBezTo>
                    <a:pt x="179" y="258"/>
                    <a:pt x="178" y="258"/>
                    <a:pt x="177" y="257"/>
                  </a:cubicBezTo>
                  <a:cubicBezTo>
                    <a:pt x="177" y="257"/>
                    <a:pt x="177" y="257"/>
                    <a:pt x="177" y="257"/>
                  </a:cubicBezTo>
                  <a:cubicBezTo>
                    <a:pt x="177" y="257"/>
                    <a:pt x="177" y="257"/>
                    <a:pt x="177" y="257"/>
                  </a:cubicBezTo>
                  <a:cubicBezTo>
                    <a:pt x="176" y="257"/>
                    <a:pt x="176" y="257"/>
                    <a:pt x="176" y="257"/>
                  </a:cubicBezTo>
                  <a:cubicBezTo>
                    <a:pt x="177" y="257"/>
                    <a:pt x="177" y="257"/>
                    <a:pt x="177" y="257"/>
                  </a:cubicBezTo>
                  <a:cubicBezTo>
                    <a:pt x="177" y="257"/>
                    <a:pt x="177" y="257"/>
                    <a:pt x="177" y="257"/>
                  </a:cubicBezTo>
                  <a:cubicBezTo>
                    <a:pt x="176" y="257"/>
                    <a:pt x="176" y="257"/>
                    <a:pt x="176" y="257"/>
                  </a:cubicBezTo>
                  <a:cubicBezTo>
                    <a:pt x="177" y="257"/>
                    <a:pt x="177" y="257"/>
                    <a:pt x="177" y="257"/>
                  </a:cubicBezTo>
                  <a:cubicBezTo>
                    <a:pt x="175" y="258"/>
                    <a:pt x="175" y="258"/>
                    <a:pt x="175" y="258"/>
                  </a:cubicBezTo>
                  <a:cubicBezTo>
                    <a:pt x="177" y="258"/>
                    <a:pt x="177" y="258"/>
                    <a:pt x="177" y="258"/>
                  </a:cubicBezTo>
                  <a:cubicBezTo>
                    <a:pt x="177" y="257"/>
                    <a:pt x="177" y="257"/>
                    <a:pt x="177" y="257"/>
                  </a:cubicBezTo>
                  <a:cubicBezTo>
                    <a:pt x="175" y="258"/>
                    <a:pt x="175" y="258"/>
                    <a:pt x="175" y="258"/>
                  </a:cubicBezTo>
                  <a:cubicBezTo>
                    <a:pt x="177" y="258"/>
                    <a:pt x="177" y="258"/>
                    <a:pt x="177" y="258"/>
                  </a:cubicBezTo>
                  <a:cubicBezTo>
                    <a:pt x="175" y="258"/>
                    <a:pt x="175" y="258"/>
                    <a:pt x="175" y="258"/>
                  </a:cubicBezTo>
                  <a:cubicBezTo>
                    <a:pt x="177" y="259"/>
                    <a:pt x="177" y="259"/>
                    <a:pt x="177" y="259"/>
                  </a:cubicBezTo>
                  <a:cubicBezTo>
                    <a:pt x="177" y="259"/>
                    <a:pt x="177" y="258"/>
                    <a:pt x="177" y="258"/>
                  </a:cubicBezTo>
                  <a:cubicBezTo>
                    <a:pt x="175" y="258"/>
                    <a:pt x="175" y="258"/>
                    <a:pt x="175" y="258"/>
                  </a:cubicBezTo>
                  <a:cubicBezTo>
                    <a:pt x="177" y="259"/>
                    <a:pt x="177" y="259"/>
                    <a:pt x="177" y="259"/>
                  </a:cubicBezTo>
                  <a:cubicBezTo>
                    <a:pt x="175" y="258"/>
                    <a:pt x="175" y="258"/>
                    <a:pt x="175" y="258"/>
                  </a:cubicBezTo>
                  <a:cubicBezTo>
                    <a:pt x="174" y="260"/>
                    <a:pt x="174" y="260"/>
                    <a:pt x="174" y="260"/>
                  </a:cubicBezTo>
                  <a:cubicBezTo>
                    <a:pt x="291" y="325"/>
                    <a:pt x="291" y="325"/>
                    <a:pt x="291" y="325"/>
                  </a:cubicBezTo>
                  <a:cubicBezTo>
                    <a:pt x="292" y="325"/>
                    <a:pt x="293" y="325"/>
                    <a:pt x="294" y="324"/>
                  </a:cubicBezTo>
                  <a:cubicBezTo>
                    <a:pt x="294" y="324"/>
                    <a:pt x="294" y="323"/>
                    <a:pt x="294" y="323"/>
                  </a:cubicBezTo>
                  <a:cubicBezTo>
                    <a:pt x="294" y="322"/>
                    <a:pt x="294" y="322"/>
                    <a:pt x="294" y="322"/>
                  </a:cubicBezTo>
                  <a:cubicBezTo>
                    <a:pt x="294" y="321"/>
                    <a:pt x="293" y="321"/>
                    <a:pt x="293" y="321"/>
                  </a:cubicBezTo>
                  <a:cubicBezTo>
                    <a:pt x="292" y="319"/>
                    <a:pt x="289" y="318"/>
                    <a:pt x="285" y="315"/>
                  </a:cubicBezTo>
                  <a:cubicBezTo>
                    <a:pt x="272" y="306"/>
                    <a:pt x="245" y="290"/>
                    <a:pt x="222" y="276"/>
                  </a:cubicBezTo>
                  <a:cubicBezTo>
                    <a:pt x="210" y="269"/>
                    <a:pt x="199" y="262"/>
                    <a:pt x="191" y="257"/>
                  </a:cubicBezTo>
                  <a:cubicBezTo>
                    <a:pt x="187" y="255"/>
                    <a:pt x="184" y="253"/>
                    <a:pt x="182" y="252"/>
                  </a:cubicBezTo>
                  <a:cubicBezTo>
                    <a:pt x="181" y="251"/>
                    <a:pt x="180" y="250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8" y="250"/>
                    <a:pt x="178" y="250"/>
                    <a:pt x="178" y="250"/>
                  </a:cubicBezTo>
                  <a:cubicBezTo>
                    <a:pt x="178" y="251"/>
                    <a:pt x="178" y="251"/>
                    <a:pt x="178" y="251"/>
                  </a:cubicBezTo>
                  <a:cubicBezTo>
                    <a:pt x="178" y="250"/>
                    <a:pt x="178" y="250"/>
                    <a:pt x="178" y="250"/>
                  </a:cubicBezTo>
                  <a:cubicBezTo>
                    <a:pt x="178" y="250"/>
                    <a:pt x="178" y="250"/>
                    <a:pt x="178" y="250"/>
                  </a:cubicBezTo>
                  <a:cubicBezTo>
                    <a:pt x="178" y="251"/>
                    <a:pt x="178" y="251"/>
                    <a:pt x="178" y="251"/>
                  </a:cubicBezTo>
                  <a:cubicBezTo>
                    <a:pt x="178" y="250"/>
                    <a:pt x="178" y="250"/>
                    <a:pt x="178" y="250"/>
                  </a:cubicBezTo>
                  <a:cubicBezTo>
                    <a:pt x="177" y="251"/>
                    <a:pt x="177" y="251"/>
                    <a:pt x="177" y="251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8" y="250"/>
                    <a:pt x="178" y="250"/>
                    <a:pt x="178" y="250"/>
                  </a:cubicBezTo>
                  <a:cubicBezTo>
                    <a:pt x="177" y="251"/>
                    <a:pt x="177" y="251"/>
                    <a:pt x="177" y="251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7" y="251"/>
                    <a:pt x="177" y="251"/>
                    <a:pt x="177" y="251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7" y="251"/>
                    <a:pt x="177" y="251"/>
                    <a:pt x="177" y="251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7" y="251"/>
                    <a:pt x="177" y="251"/>
                    <a:pt x="177" y="251"/>
                  </a:cubicBezTo>
                  <a:cubicBezTo>
                    <a:pt x="179" y="251"/>
                    <a:pt x="179" y="251"/>
                    <a:pt x="179" y="251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7" y="251"/>
                    <a:pt x="177" y="251"/>
                    <a:pt x="177" y="251"/>
                  </a:cubicBezTo>
                  <a:cubicBezTo>
                    <a:pt x="179" y="251"/>
                    <a:pt x="179" y="251"/>
                    <a:pt x="179" y="251"/>
                  </a:cubicBezTo>
                  <a:cubicBezTo>
                    <a:pt x="177" y="251"/>
                    <a:pt x="177" y="251"/>
                    <a:pt x="177" y="251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7" y="251"/>
                    <a:pt x="177" y="251"/>
                    <a:pt x="177" y="251"/>
                  </a:cubicBezTo>
                  <a:cubicBezTo>
                    <a:pt x="178" y="253"/>
                    <a:pt x="178" y="253"/>
                    <a:pt x="178" y="253"/>
                  </a:cubicBezTo>
                  <a:cubicBezTo>
                    <a:pt x="178" y="253"/>
                    <a:pt x="179" y="253"/>
                    <a:pt x="179" y="252"/>
                  </a:cubicBezTo>
                  <a:cubicBezTo>
                    <a:pt x="177" y="251"/>
                    <a:pt x="177" y="251"/>
                    <a:pt x="177" y="251"/>
                  </a:cubicBezTo>
                  <a:cubicBezTo>
                    <a:pt x="178" y="253"/>
                    <a:pt x="178" y="253"/>
                    <a:pt x="178" y="253"/>
                  </a:cubicBezTo>
                  <a:cubicBezTo>
                    <a:pt x="177" y="251"/>
                    <a:pt x="177" y="251"/>
                    <a:pt x="177" y="251"/>
                  </a:cubicBezTo>
                  <a:cubicBezTo>
                    <a:pt x="177" y="253"/>
                    <a:pt x="177" y="253"/>
                    <a:pt x="177" y="253"/>
                  </a:cubicBezTo>
                  <a:cubicBezTo>
                    <a:pt x="178" y="253"/>
                    <a:pt x="178" y="253"/>
                    <a:pt x="178" y="253"/>
                  </a:cubicBezTo>
                  <a:cubicBezTo>
                    <a:pt x="177" y="251"/>
                    <a:pt x="177" y="251"/>
                    <a:pt x="177" y="251"/>
                  </a:cubicBezTo>
                  <a:cubicBezTo>
                    <a:pt x="177" y="253"/>
                    <a:pt x="177" y="253"/>
                    <a:pt x="177" y="253"/>
                  </a:cubicBezTo>
                  <a:cubicBezTo>
                    <a:pt x="177" y="252"/>
                    <a:pt x="177" y="252"/>
                    <a:pt x="177" y="252"/>
                  </a:cubicBezTo>
                  <a:cubicBezTo>
                    <a:pt x="177" y="253"/>
                    <a:pt x="177" y="253"/>
                    <a:pt x="177" y="253"/>
                  </a:cubicBezTo>
                  <a:cubicBezTo>
                    <a:pt x="177" y="253"/>
                    <a:pt x="177" y="253"/>
                    <a:pt x="177" y="253"/>
                  </a:cubicBezTo>
                  <a:cubicBezTo>
                    <a:pt x="177" y="252"/>
                    <a:pt x="177" y="252"/>
                    <a:pt x="177" y="252"/>
                  </a:cubicBezTo>
                  <a:cubicBezTo>
                    <a:pt x="177" y="253"/>
                    <a:pt x="177" y="253"/>
                    <a:pt x="177" y="253"/>
                  </a:cubicBezTo>
                  <a:cubicBezTo>
                    <a:pt x="177" y="253"/>
                    <a:pt x="177" y="253"/>
                    <a:pt x="177" y="253"/>
                  </a:cubicBezTo>
                  <a:cubicBezTo>
                    <a:pt x="177" y="253"/>
                    <a:pt x="177" y="253"/>
                    <a:pt x="177" y="253"/>
                  </a:cubicBezTo>
                  <a:cubicBezTo>
                    <a:pt x="177" y="253"/>
                    <a:pt x="177" y="253"/>
                    <a:pt x="177" y="253"/>
                  </a:cubicBezTo>
                  <a:cubicBezTo>
                    <a:pt x="177" y="253"/>
                    <a:pt x="177" y="253"/>
                    <a:pt x="177" y="253"/>
                  </a:cubicBezTo>
                  <a:cubicBezTo>
                    <a:pt x="177" y="253"/>
                    <a:pt x="177" y="253"/>
                    <a:pt x="177" y="253"/>
                  </a:cubicBezTo>
                  <a:cubicBezTo>
                    <a:pt x="177" y="253"/>
                    <a:pt x="178" y="253"/>
                    <a:pt x="179" y="254"/>
                  </a:cubicBezTo>
                  <a:cubicBezTo>
                    <a:pt x="184" y="256"/>
                    <a:pt x="193" y="261"/>
                    <a:pt x="204" y="268"/>
                  </a:cubicBezTo>
                  <a:cubicBezTo>
                    <a:pt x="220" y="278"/>
                    <a:pt x="242" y="291"/>
                    <a:pt x="260" y="302"/>
                  </a:cubicBezTo>
                  <a:cubicBezTo>
                    <a:pt x="269" y="307"/>
                    <a:pt x="277" y="312"/>
                    <a:pt x="283" y="315"/>
                  </a:cubicBezTo>
                  <a:cubicBezTo>
                    <a:pt x="286" y="317"/>
                    <a:pt x="289" y="318"/>
                    <a:pt x="291" y="319"/>
                  </a:cubicBezTo>
                  <a:cubicBezTo>
                    <a:pt x="292" y="320"/>
                    <a:pt x="293" y="320"/>
                    <a:pt x="294" y="320"/>
                  </a:cubicBezTo>
                  <a:cubicBezTo>
                    <a:pt x="295" y="321"/>
                    <a:pt x="295" y="321"/>
                    <a:pt x="296" y="321"/>
                  </a:cubicBezTo>
                  <a:cubicBezTo>
                    <a:pt x="296" y="321"/>
                    <a:pt x="297" y="321"/>
                    <a:pt x="297" y="321"/>
                  </a:cubicBezTo>
                  <a:cubicBezTo>
                    <a:pt x="297" y="321"/>
                    <a:pt x="298" y="320"/>
                    <a:pt x="298" y="320"/>
                  </a:cubicBezTo>
                  <a:cubicBezTo>
                    <a:pt x="298" y="319"/>
                    <a:pt x="299" y="319"/>
                    <a:pt x="298" y="318"/>
                  </a:cubicBezTo>
                  <a:cubicBezTo>
                    <a:pt x="298" y="318"/>
                    <a:pt x="298" y="317"/>
                    <a:pt x="298" y="317"/>
                  </a:cubicBezTo>
                  <a:cubicBezTo>
                    <a:pt x="298" y="317"/>
                    <a:pt x="296" y="316"/>
                    <a:pt x="293" y="314"/>
                  </a:cubicBezTo>
                  <a:cubicBezTo>
                    <a:pt x="281" y="307"/>
                    <a:pt x="254" y="290"/>
                    <a:pt x="229" y="274"/>
                  </a:cubicBezTo>
                  <a:cubicBezTo>
                    <a:pt x="216" y="266"/>
                    <a:pt x="204" y="259"/>
                    <a:pt x="196" y="254"/>
                  </a:cubicBezTo>
                  <a:cubicBezTo>
                    <a:pt x="191" y="251"/>
                    <a:pt x="188" y="249"/>
                    <a:pt x="185" y="247"/>
                  </a:cubicBezTo>
                  <a:cubicBezTo>
                    <a:pt x="184" y="246"/>
                    <a:pt x="183" y="246"/>
                    <a:pt x="182" y="245"/>
                  </a:cubicBezTo>
                  <a:cubicBezTo>
                    <a:pt x="182" y="245"/>
                    <a:pt x="182" y="245"/>
                    <a:pt x="182" y="245"/>
                  </a:cubicBezTo>
                  <a:cubicBezTo>
                    <a:pt x="182" y="245"/>
                    <a:pt x="182" y="245"/>
                    <a:pt x="182" y="245"/>
                  </a:cubicBezTo>
                  <a:cubicBezTo>
                    <a:pt x="182" y="245"/>
                    <a:pt x="182" y="245"/>
                    <a:pt x="182" y="245"/>
                  </a:cubicBezTo>
                  <a:cubicBezTo>
                    <a:pt x="181" y="245"/>
                    <a:pt x="181" y="245"/>
                    <a:pt x="181" y="245"/>
                  </a:cubicBezTo>
                  <a:cubicBezTo>
                    <a:pt x="182" y="245"/>
                    <a:pt x="182" y="245"/>
                    <a:pt x="182" y="245"/>
                  </a:cubicBezTo>
                  <a:cubicBezTo>
                    <a:pt x="182" y="245"/>
                    <a:pt x="182" y="245"/>
                    <a:pt x="182" y="245"/>
                  </a:cubicBezTo>
                  <a:cubicBezTo>
                    <a:pt x="181" y="245"/>
                    <a:pt x="181" y="245"/>
                    <a:pt x="181" y="245"/>
                  </a:cubicBezTo>
                  <a:cubicBezTo>
                    <a:pt x="182" y="245"/>
                    <a:pt x="182" y="245"/>
                    <a:pt x="182" y="245"/>
                  </a:cubicBezTo>
                  <a:cubicBezTo>
                    <a:pt x="180" y="246"/>
                    <a:pt x="180" y="246"/>
                    <a:pt x="180" y="246"/>
                  </a:cubicBezTo>
                  <a:cubicBezTo>
                    <a:pt x="182" y="245"/>
                    <a:pt x="182" y="245"/>
                    <a:pt x="182" y="245"/>
                  </a:cubicBezTo>
                  <a:cubicBezTo>
                    <a:pt x="182" y="245"/>
                    <a:pt x="182" y="245"/>
                    <a:pt x="182" y="245"/>
                  </a:cubicBezTo>
                  <a:cubicBezTo>
                    <a:pt x="180" y="246"/>
                    <a:pt x="180" y="246"/>
                    <a:pt x="180" y="246"/>
                  </a:cubicBezTo>
                  <a:cubicBezTo>
                    <a:pt x="182" y="245"/>
                    <a:pt x="182" y="245"/>
                    <a:pt x="182" y="245"/>
                  </a:cubicBezTo>
                  <a:cubicBezTo>
                    <a:pt x="180" y="246"/>
                    <a:pt x="180" y="246"/>
                    <a:pt x="180" y="246"/>
                  </a:cubicBezTo>
                  <a:cubicBezTo>
                    <a:pt x="182" y="246"/>
                    <a:pt x="182" y="246"/>
                    <a:pt x="182" y="246"/>
                  </a:cubicBezTo>
                  <a:cubicBezTo>
                    <a:pt x="182" y="245"/>
                    <a:pt x="182" y="245"/>
                    <a:pt x="182" y="245"/>
                  </a:cubicBezTo>
                  <a:cubicBezTo>
                    <a:pt x="180" y="246"/>
                    <a:pt x="180" y="246"/>
                    <a:pt x="180" y="246"/>
                  </a:cubicBezTo>
                  <a:cubicBezTo>
                    <a:pt x="182" y="246"/>
                    <a:pt x="182" y="246"/>
                    <a:pt x="182" y="246"/>
                  </a:cubicBezTo>
                  <a:cubicBezTo>
                    <a:pt x="180" y="246"/>
                    <a:pt x="180" y="246"/>
                    <a:pt x="180" y="246"/>
                  </a:cubicBezTo>
                  <a:cubicBezTo>
                    <a:pt x="182" y="247"/>
                    <a:pt x="182" y="247"/>
                    <a:pt x="182" y="247"/>
                  </a:cubicBezTo>
                  <a:cubicBezTo>
                    <a:pt x="180" y="246"/>
                    <a:pt x="180" y="246"/>
                    <a:pt x="180" y="246"/>
                  </a:cubicBezTo>
                  <a:cubicBezTo>
                    <a:pt x="181" y="248"/>
                    <a:pt x="181" y="248"/>
                    <a:pt x="181" y="248"/>
                  </a:cubicBezTo>
                  <a:cubicBezTo>
                    <a:pt x="181" y="248"/>
                    <a:pt x="182" y="248"/>
                    <a:pt x="182" y="247"/>
                  </a:cubicBezTo>
                  <a:cubicBezTo>
                    <a:pt x="180" y="246"/>
                    <a:pt x="180" y="246"/>
                    <a:pt x="180" y="246"/>
                  </a:cubicBezTo>
                  <a:cubicBezTo>
                    <a:pt x="181" y="248"/>
                    <a:pt x="181" y="248"/>
                    <a:pt x="181" y="248"/>
                  </a:cubicBezTo>
                  <a:cubicBezTo>
                    <a:pt x="181" y="247"/>
                    <a:pt x="181" y="247"/>
                    <a:pt x="181" y="247"/>
                  </a:cubicBezTo>
                  <a:cubicBezTo>
                    <a:pt x="181" y="248"/>
                    <a:pt x="181" y="248"/>
                    <a:pt x="181" y="248"/>
                  </a:cubicBezTo>
                  <a:cubicBezTo>
                    <a:pt x="181" y="248"/>
                    <a:pt x="181" y="248"/>
                    <a:pt x="181" y="248"/>
                  </a:cubicBezTo>
                  <a:cubicBezTo>
                    <a:pt x="181" y="247"/>
                    <a:pt x="181" y="247"/>
                    <a:pt x="181" y="247"/>
                  </a:cubicBezTo>
                  <a:cubicBezTo>
                    <a:pt x="181" y="248"/>
                    <a:pt x="181" y="248"/>
                    <a:pt x="181" y="248"/>
                  </a:cubicBezTo>
                  <a:cubicBezTo>
                    <a:pt x="181" y="248"/>
                    <a:pt x="181" y="248"/>
                    <a:pt x="181" y="248"/>
                  </a:cubicBezTo>
                  <a:cubicBezTo>
                    <a:pt x="181" y="248"/>
                    <a:pt x="181" y="248"/>
                    <a:pt x="181" y="248"/>
                  </a:cubicBezTo>
                  <a:cubicBezTo>
                    <a:pt x="181" y="248"/>
                    <a:pt x="181" y="248"/>
                    <a:pt x="181" y="248"/>
                  </a:cubicBezTo>
                  <a:cubicBezTo>
                    <a:pt x="181" y="248"/>
                    <a:pt x="181" y="248"/>
                    <a:pt x="181" y="248"/>
                  </a:cubicBezTo>
                  <a:cubicBezTo>
                    <a:pt x="181" y="248"/>
                    <a:pt x="181" y="248"/>
                    <a:pt x="181" y="248"/>
                  </a:cubicBezTo>
                  <a:cubicBezTo>
                    <a:pt x="181" y="248"/>
                    <a:pt x="182" y="248"/>
                    <a:pt x="183" y="249"/>
                  </a:cubicBezTo>
                  <a:cubicBezTo>
                    <a:pt x="188" y="251"/>
                    <a:pt x="197" y="256"/>
                    <a:pt x="209" y="262"/>
                  </a:cubicBezTo>
                  <a:cubicBezTo>
                    <a:pt x="227" y="272"/>
                    <a:pt x="249" y="285"/>
                    <a:pt x="267" y="295"/>
                  </a:cubicBezTo>
                  <a:cubicBezTo>
                    <a:pt x="276" y="301"/>
                    <a:pt x="284" y="305"/>
                    <a:pt x="290" y="308"/>
                  </a:cubicBezTo>
                  <a:cubicBezTo>
                    <a:pt x="293" y="310"/>
                    <a:pt x="295" y="311"/>
                    <a:pt x="296" y="312"/>
                  </a:cubicBezTo>
                  <a:cubicBezTo>
                    <a:pt x="297" y="313"/>
                    <a:pt x="298" y="313"/>
                    <a:pt x="298" y="313"/>
                  </a:cubicBezTo>
                  <a:cubicBezTo>
                    <a:pt x="299" y="314"/>
                    <a:pt x="299" y="314"/>
                    <a:pt x="299" y="314"/>
                  </a:cubicBezTo>
                  <a:cubicBezTo>
                    <a:pt x="299" y="314"/>
                    <a:pt x="299" y="314"/>
                    <a:pt x="299" y="314"/>
                  </a:cubicBezTo>
                  <a:cubicBezTo>
                    <a:pt x="299" y="314"/>
                    <a:pt x="299" y="314"/>
                    <a:pt x="299" y="314"/>
                  </a:cubicBezTo>
                  <a:cubicBezTo>
                    <a:pt x="299" y="314"/>
                    <a:pt x="299" y="314"/>
                    <a:pt x="299" y="314"/>
                  </a:cubicBezTo>
                  <a:cubicBezTo>
                    <a:pt x="299" y="314"/>
                    <a:pt x="299" y="314"/>
                    <a:pt x="299" y="314"/>
                  </a:cubicBezTo>
                  <a:cubicBezTo>
                    <a:pt x="299" y="314"/>
                    <a:pt x="300" y="314"/>
                    <a:pt x="300" y="314"/>
                  </a:cubicBezTo>
                  <a:cubicBezTo>
                    <a:pt x="301" y="314"/>
                    <a:pt x="302" y="314"/>
                    <a:pt x="302" y="313"/>
                  </a:cubicBezTo>
                  <a:cubicBezTo>
                    <a:pt x="302" y="312"/>
                    <a:pt x="302" y="311"/>
                    <a:pt x="301" y="310"/>
                  </a:cubicBezTo>
                  <a:cubicBezTo>
                    <a:pt x="184" y="237"/>
                    <a:pt x="184" y="237"/>
                    <a:pt x="184" y="237"/>
                  </a:cubicBezTo>
                  <a:cubicBezTo>
                    <a:pt x="183" y="239"/>
                    <a:pt x="183" y="239"/>
                    <a:pt x="183" y="239"/>
                  </a:cubicBezTo>
                  <a:cubicBezTo>
                    <a:pt x="185" y="240"/>
                    <a:pt x="185" y="240"/>
                    <a:pt x="185" y="240"/>
                  </a:cubicBezTo>
                  <a:cubicBezTo>
                    <a:pt x="183" y="239"/>
                    <a:pt x="183" y="239"/>
                    <a:pt x="183" y="239"/>
                  </a:cubicBezTo>
                  <a:cubicBezTo>
                    <a:pt x="184" y="241"/>
                    <a:pt x="184" y="241"/>
                    <a:pt x="184" y="241"/>
                  </a:cubicBezTo>
                  <a:cubicBezTo>
                    <a:pt x="184" y="241"/>
                    <a:pt x="185" y="241"/>
                    <a:pt x="185" y="240"/>
                  </a:cubicBezTo>
                  <a:cubicBezTo>
                    <a:pt x="183" y="239"/>
                    <a:pt x="183" y="239"/>
                    <a:pt x="183" y="239"/>
                  </a:cubicBezTo>
                  <a:cubicBezTo>
                    <a:pt x="184" y="241"/>
                    <a:pt x="184" y="241"/>
                    <a:pt x="184" y="241"/>
                  </a:cubicBezTo>
                  <a:cubicBezTo>
                    <a:pt x="183" y="240"/>
                    <a:pt x="183" y="240"/>
                    <a:pt x="183" y="240"/>
                  </a:cubicBezTo>
                  <a:cubicBezTo>
                    <a:pt x="183" y="241"/>
                    <a:pt x="183" y="241"/>
                    <a:pt x="183" y="241"/>
                  </a:cubicBezTo>
                  <a:cubicBezTo>
                    <a:pt x="184" y="241"/>
                    <a:pt x="184" y="241"/>
                    <a:pt x="184" y="241"/>
                  </a:cubicBezTo>
                  <a:cubicBezTo>
                    <a:pt x="183" y="240"/>
                    <a:pt x="183" y="240"/>
                    <a:pt x="183" y="240"/>
                  </a:cubicBezTo>
                  <a:cubicBezTo>
                    <a:pt x="183" y="241"/>
                    <a:pt x="183" y="241"/>
                    <a:pt x="183" y="241"/>
                  </a:cubicBezTo>
                  <a:cubicBezTo>
                    <a:pt x="183" y="240"/>
                    <a:pt x="183" y="240"/>
                    <a:pt x="183" y="240"/>
                  </a:cubicBezTo>
                  <a:cubicBezTo>
                    <a:pt x="183" y="241"/>
                    <a:pt x="183" y="241"/>
                    <a:pt x="183" y="241"/>
                  </a:cubicBezTo>
                  <a:cubicBezTo>
                    <a:pt x="183" y="241"/>
                    <a:pt x="183" y="241"/>
                    <a:pt x="183" y="241"/>
                  </a:cubicBezTo>
                  <a:cubicBezTo>
                    <a:pt x="183" y="240"/>
                    <a:pt x="183" y="240"/>
                    <a:pt x="183" y="240"/>
                  </a:cubicBezTo>
                  <a:cubicBezTo>
                    <a:pt x="183" y="241"/>
                    <a:pt x="183" y="241"/>
                    <a:pt x="183" y="241"/>
                  </a:cubicBezTo>
                  <a:cubicBezTo>
                    <a:pt x="183" y="241"/>
                    <a:pt x="184" y="241"/>
                    <a:pt x="185" y="242"/>
                  </a:cubicBezTo>
                  <a:cubicBezTo>
                    <a:pt x="190" y="244"/>
                    <a:pt x="199" y="249"/>
                    <a:pt x="211" y="256"/>
                  </a:cubicBezTo>
                  <a:cubicBezTo>
                    <a:pt x="228" y="265"/>
                    <a:pt x="251" y="279"/>
                    <a:pt x="269" y="289"/>
                  </a:cubicBezTo>
                  <a:cubicBezTo>
                    <a:pt x="278" y="295"/>
                    <a:pt x="286" y="299"/>
                    <a:pt x="291" y="303"/>
                  </a:cubicBezTo>
                  <a:cubicBezTo>
                    <a:pt x="294" y="304"/>
                    <a:pt x="297" y="306"/>
                    <a:pt x="298" y="307"/>
                  </a:cubicBezTo>
                  <a:cubicBezTo>
                    <a:pt x="299" y="307"/>
                    <a:pt x="300" y="308"/>
                    <a:pt x="300" y="308"/>
                  </a:cubicBezTo>
                  <a:cubicBezTo>
                    <a:pt x="301" y="308"/>
                    <a:pt x="301" y="308"/>
                    <a:pt x="301" y="308"/>
                  </a:cubicBezTo>
                  <a:cubicBezTo>
                    <a:pt x="301" y="308"/>
                    <a:pt x="301" y="308"/>
                    <a:pt x="301" y="308"/>
                  </a:cubicBezTo>
                  <a:cubicBezTo>
                    <a:pt x="302" y="308"/>
                    <a:pt x="302" y="308"/>
                    <a:pt x="302" y="308"/>
                  </a:cubicBezTo>
                  <a:cubicBezTo>
                    <a:pt x="303" y="308"/>
                    <a:pt x="303" y="308"/>
                    <a:pt x="303" y="308"/>
                  </a:cubicBezTo>
                  <a:cubicBezTo>
                    <a:pt x="304" y="308"/>
                    <a:pt x="304" y="308"/>
                    <a:pt x="304" y="308"/>
                  </a:cubicBezTo>
                  <a:cubicBezTo>
                    <a:pt x="304" y="307"/>
                    <a:pt x="304" y="307"/>
                    <a:pt x="304" y="307"/>
                  </a:cubicBezTo>
                  <a:cubicBezTo>
                    <a:pt x="304" y="307"/>
                    <a:pt x="304" y="307"/>
                    <a:pt x="304" y="306"/>
                  </a:cubicBezTo>
                  <a:cubicBezTo>
                    <a:pt x="304" y="305"/>
                    <a:pt x="304" y="305"/>
                    <a:pt x="304" y="304"/>
                  </a:cubicBezTo>
                  <a:cubicBezTo>
                    <a:pt x="303" y="304"/>
                    <a:pt x="302" y="303"/>
                    <a:pt x="301" y="302"/>
                  </a:cubicBezTo>
                  <a:cubicBezTo>
                    <a:pt x="296" y="298"/>
                    <a:pt x="287" y="292"/>
                    <a:pt x="276" y="285"/>
                  </a:cubicBezTo>
                  <a:cubicBezTo>
                    <a:pt x="242" y="264"/>
                    <a:pt x="189" y="233"/>
                    <a:pt x="189" y="233"/>
                  </a:cubicBezTo>
                  <a:cubicBezTo>
                    <a:pt x="188" y="235"/>
                    <a:pt x="188" y="235"/>
                    <a:pt x="188" y="235"/>
                  </a:cubicBezTo>
                  <a:cubicBezTo>
                    <a:pt x="187" y="237"/>
                    <a:pt x="187" y="237"/>
                    <a:pt x="187" y="237"/>
                  </a:cubicBezTo>
                  <a:cubicBezTo>
                    <a:pt x="306" y="303"/>
                    <a:pt x="306" y="303"/>
                    <a:pt x="306" y="303"/>
                  </a:cubicBezTo>
                  <a:cubicBezTo>
                    <a:pt x="307" y="303"/>
                    <a:pt x="308" y="303"/>
                    <a:pt x="309" y="302"/>
                  </a:cubicBezTo>
                  <a:cubicBezTo>
                    <a:pt x="309" y="302"/>
                    <a:pt x="309" y="301"/>
                    <a:pt x="309" y="301"/>
                  </a:cubicBezTo>
                  <a:cubicBezTo>
                    <a:pt x="309" y="300"/>
                    <a:pt x="309" y="300"/>
                    <a:pt x="309" y="300"/>
                  </a:cubicBezTo>
                  <a:cubicBezTo>
                    <a:pt x="309" y="299"/>
                    <a:pt x="308" y="299"/>
                    <a:pt x="308" y="299"/>
                  </a:cubicBezTo>
                  <a:cubicBezTo>
                    <a:pt x="308" y="299"/>
                    <a:pt x="307" y="298"/>
                    <a:pt x="306" y="297"/>
                  </a:cubicBezTo>
                  <a:cubicBezTo>
                    <a:pt x="298" y="291"/>
                    <a:pt x="269" y="274"/>
                    <a:pt x="242" y="258"/>
                  </a:cubicBezTo>
                  <a:cubicBezTo>
                    <a:pt x="229" y="250"/>
                    <a:pt x="217" y="242"/>
                    <a:pt x="207" y="236"/>
                  </a:cubicBezTo>
                  <a:cubicBezTo>
                    <a:pt x="202" y="233"/>
                    <a:pt x="199" y="231"/>
                    <a:pt x="196" y="229"/>
                  </a:cubicBezTo>
                  <a:cubicBezTo>
                    <a:pt x="194" y="228"/>
                    <a:pt x="193" y="228"/>
                    <a:pt x="193" y="227"/>
                  </a:cubicBezTo>
                  <a:cubicBezTo>
                    <a:pt x="192" y="227"/>
                    <a:pt x="192" y="227"/>
                    <a:pt x="192" y="227"/>
                  </a:cubicBezTo>
                  <a:cubicBezTo>
                    <a:pt x="192" y="227"/>
                    <a:pt x="192" y="227"/>
                    <a:pt x="192" y="227"/>
                  </a:cubicBezTo>
                  <a:cubicBezTo>
                    <a:pt x="191" y="228"/>
                    <a:pt x="191" y="228"/>
                    <a:pt x="191" y="228"/>
                  </a:cubicBezTo>
                  <a:cubicBezTo>
                    <a:pt x="192" y="227"/>
                    <a:pt x="192" y="227"/>
                    <a:pt x="192" y="227"/>
                  </a:cubicBezTo>
                  <a:cubicBezTo>
                    <a:pt x="192" y="227"/>
                    <a:pt x="192" y="227"/>
                    <a:pt x="192" y="227"/>
                  </a:cubicBezTo>
                  <a:cubicBezTo>
                    <a:pt x="191" y="228"/>
                    <a:pt x="191" y="228"/>
                    <a:pt x="191" y="228"/>
                  </a:cubicBezTo>
                  <a:cubicBezTo>
                    <a:pt x="192" y="227"/>
                    <a:pt x="192" y="227"/>
                    <a:pt x="192" y="227"/>
                  </a:cubicBezTo>
                  <a:cubicBezTo>
                    <a:pt x="191" y="228"/>
                    <a:pt x="191" y="228"/>
                    <a:pt x="191" y="228"/>
                  </a:cubicBezTo>
                  <a:cubicBezTo>
                    <a:pt x="192" y="227"/>
                    <a:pt x="192" y="227"/>
                    <a:pt x="192" y="227"/>
                  </a:cubicBezTo>
                  <a:cubicBezTo>
                    <a:pt x="192" y="227"/>
                    <a:pt x="192" y="227"/>
                    <a:pt x="192" y="227"/>
                  </a:cubicBezTo>
                  <a:cubicBezTo>
                    <a:pt x="191" y="228"/>
                    <a:pt x="191" y="228"/>
                    <a:pt x="191" y="228"/>
                  </a:cubicBezTo>
                  <a:cubicBezTo>
                    <a:pt x="192" y="227"/>
                    <a:pt x="192" y="227"/>
                    <a:pt x="192" y="227"/>
                  </a:cubicBezTo>
                  <a:cubicBezTo>
                    <a:pt x="191" y="228"/>
                    <a:pt x="191" y="228"/>
                    <a:pt x="191" y="228"/>
                  </a:cubicBezTo>
                  <a:cubicBezTo>
                    <a:pt x="192" y="227"/>
                    <a:pt x="192" y="227"/>
                    <a:pt x="192" y="227"/>
                  </a:cubicBezTo>
                  <a:cubicBezTo>
                    <a:pt x="192" y="227"/>
                    <a:pt x="192" y="227"/>
                    <a:pt x="192" y="227"/>
                  </a:cubicBezTo>
                  <a:cubicBezTo>
                    <a:pt x="191" y="228"/>
                    <a:pt x="191" y="228"/>
                    <a:pt x="191" y="228"/>
                  </a:cubicBezTo>
                  <a:cubicBezTo>
                    <a:pt x="192" y="227"/>
                    <a:pt x="192" y="227"/>
                    <a:pt x="192" y="227"/>
                  </a:cubicBezTo>
                  <a:cubicBezTo>
                    <a:pt x="191" y="228"/>
                    <a:pt x="191" y="228"/>
                    <a:pt x="191" y="228"/>
                  </a:cubicBezTo>
                  <a:cubicBezTo>
                    <a:pt x="193" y="228"/>
                    <a:pt x="193" y="228"/>
                    <a:pt x="193" y="228"/>
                  </a:cubicBezTo>
                  <a:cubicBezTo>
                    <a:pt x="193" y="228"/>
                    <a:pt x="192" y="227"/>
                    <a:pt x="192" y="227"/>
                  </a:cubicBezTo>
                  <a:cubicBezTo>
                    <a:pt x="191" y="228"/>
                    <a:pt x="191" y="228"/>
                    <a:pt x="191" y="228"/>
                  </a:cubicBezTo>
                  <a:cubicBezTo>
                    <a:pt x="193" y="228"/>
                    <a:pt x="193" y="228"/>
                    <a:pt x="193" y="228"/>
                  </a:cubicBezTo>
                  <a:cubicBezTo>
                    <a:pt x="191" y="228"/>
                    <a:pt x="191" y="228"/>
                    <a:pt x="191" y="228"/>
                  </a:cubicBezTo>
                  <a:cubicBezTo>
                    <a:pt x="192" y="229"/>
                    <a:pt x="192" y="229"/>
                    <a:pt x="192" y="229"/>
                  </a:cubicBezTo>
                  <a:cubicBezTo>
                    <a:pt x="191" y="228"/>
                    <a:pt x="191" y="228"/>
                    <a:pt x="191" y="228"/>
                  </a:cubicBezTo>
                  <a:cubicBezTo>
                    <a:pt x="191" y="230"/>
                    <a:pt x="191" y="230"/>
                    <a:pt x="191" y="230"/>
                  </a:cubicBezTo>
                  <a:cubicBezTo>
                    <a:pt x="192" y="230"/>
                    <a:pt x="192" y="230"/>
                    <a:pt x="192" y="229"/>
                  </a:cubicBezTo>
                  <a:cubicBezTo>
                    <a:pt x="191" y="228"/>
                    <a:pt x="191" y="228"/>
                    <a:pt x="191" y="228"/>
                  </a:cubicBezTo>
                  <a:cubicBezTo>
                    <a:pt x="191" y="230"/>
                    <a:pt x="191" y="230"/>
                    <a:pt x="191" y="230"/>
                  </a:cubicBezTo>
                  <a:cubicBezTo>
                    <a:pt x="191" y="229"/>
                    <a:pt x="191" y="229"/>
                    <a:pt x="191" y="229"/>
                  </a:cubicBezTo>
                  <a:cubicBezTo>
                    <a:pt x="191" y="230"/>
                    <a:pt x="191" y="230"/>
                    <a:pt x="191" y="230"/>
                  </a:cubicBezTo>
                  <a:cubicBezTo>
                    <a:pt x="191" y="230"/>
                    <a:pt x="191" y="230"/>
                    <a:pt x="191" y="230"/>
                  </a:cubicBezTo>
                  <a:cubicBezTo>
                    <a:pt x="191" y="229"/>
                    <a:pt x="191" y="229"/>
                    <a:pt x="191" y="229"/>
                  </a:cubicBezTo>
                  <a:cubicBezTo>
                    <a:pt x="191" y="230"/>
                    <a:pt x="191" y="230"/>
                    <a:pt x="191" y="230"/>
                  </a:cubicBezTo>
                  <a:cubicBezTo>
                    <a:pt x="191" y="230"/>
                    <a:pt x="191" y="230"/>
                    <a:pt x="191" y="230"/>
                  </a:cubicBezTo>
                  <a:cubicBezTo>
                    <a:pt x="191" y="230"/>
                    <a:pt x="191" y="230"/>
                    <a:pt x="191" y="230"/>
                  </a:cubicBezTo>
                  <a:cubicBezTo>
                    <a:pt x="191" y="230"/>
                    <a:pt x="191" y="230"/>
                    <a:pt x="191" y="230"/>
                  </a:cubicBezTo>
                  <a:cubicBezTo>
                    <a:pt x="191" y="230"/>
                    <a:pt x="191" y="230"/>
                    <a:pt x="191" y="230"/>
                  </a:cubicBezTo>
                  <a:cubicBezTo>
                    <a:pt x="191" y="230"/>
                    <a:pt x="191" y="230"/>
                    <a:pt x="191" y="230"/>
                  </a:cubicBezTo>
                  <a:cubicBezTo>
                    <a:pt x="191" y="230"/>
                    <a:pt x="192" y="230"/>
                    <a:pt x="193" y="231"/>
                  </a:cubicBezTo>
                  <a:cubicBezTo>
                    <a:pt x="198" y="233"/>
                    <a:pt x="208" y="238"/>
                    <a:pt x="219" y="244"/>
                  </a:cubicBezTo>
                  <a:cubicBezTo>
                    <a:pt x="237" y="254"/>
                    <a:pt x="260" y="267"/>
                    <a:pt x="278" y="278"/>
                  </a:cubicBezTo>
                  <a:cubicBezTo>
                    <a:pt x="288" y="283"/>
                    <a:pt x="296" y="288"/>
                    <a:pt x="301" y="291"/>
                  </a:cubicBezTo>
                  <a:cubicBezTo>
                    <a:pt x="307" y="294"/>
                    <a:pt x="310" y="296"/>
                    <a:pt x="310" y="296"/>
                  </a:cubicBezTo>
                  <a:cubicBezTo>
                    <a:pt x="311" y="297"/>
                    <a:pt x="313" y="297"/>
                    <a:pt x="313" y="296"/>
                  </a:cubicBezTo>
                  <a:cubicBezTo>
                    <a:pt x="313" y="295"/>
                    <a:pt x="314" y="295"/>
                    <a:pt x="314" y="294"/>
                  </a:cubicBezTo>
                  <a:cubicBezTo>
                    <a:pt x="313" y="293"/>
                    <a:pt x="313" y="293"/>
                    <a:pt x="313" y="292"/>
                  </a:cubicBezTo>
                  <a:cubicBezTo>
                    <a:pt x="312" y="292"/>
                    <a:pt x="311" y="291"/>
                    <a:pt x="310" y="290"/>
                  </a:cubicBezTo>
                  <a:cubicBezTo>
                    <a:pt x="305" y="286"/>
                    <a:pt x="296" y="280"/>
                    <a:pt x="284" y="273"/>
                  </a:cubicBezTo>
                  <a:cubicBezTo>
                    <a:pt x="267" y="263"/>
                    <a:pt x="245" y="250"/>
                    <a:pt x="227" y="239"/>
                  </a:cubicBezTo>
                  <a:cubicBezTo>
                    <a:pt x="218" y="234"/>
                    <a:pt x="210" y="229"/>
                    <a:pt x="204" y="226"/>
                  </a:cubicBezTo>
                  <a:cubicBezTo>
                    <a:pt x="202" y="224"/>
                    <a:pt x="199" y="222"/>
                    <a:pt x="198" y="221"/>
                  </a:cubicBezTo>
                  <a:cubicBezTo>
                    <a:pt x="197" y="221"/>
                    <a:pt x="196" y="221"/>
                    <a:pt x="196" y="220"/>
                  </a:cubicBezTo>
                  <a:cubicBezTo>
                    <a:pt x="196" y="220"/>
                    <a:pt x="196" y="220"/>
                    <a:pt x="196" y="220"/>
                  </a:cubicBezTo>
                  <a:cubicBezTo>
                    <a:pt x="195" y="221"/>
                    <a:pt x="195" y="221"/>
                    <a:pt x="195" y="221"/>
                  </a:cubicBezTo>
                  <a:cubicBezTo>
                    <a:pt x="196" y="220"/>
                    <a:pt x="196" y="220"/>
                    <a:pt x="196" y="220"/>
                  </a:cubicBezTo>
                  <a:cubicBezTo>
                    <a:pt x="196" y="220"/>
                    <a:pt x="196" y="220"/>
                    <a:pt x="196" y="220"/>
                  </a:cubicBezTo>
                  <a:cubicBezTo>
                    <a:pt x="195" y="221"/>
                    <a:pt x="195" y="221"/>
                    <a:pt x="195" y="221"/>
                  </a:cubicBezTo>
                  <a:cubicBezTo>
                    <a:pt x="196" y="220"/>
                    <a:pt x="196" y="220"/>
                    <a:pt x="196" y="220"/>
                  </a:cubicBezTo>
                  <a:cubicBezTo>
                    <a:pt x="194" y="221"/>
                    <a:pt x="194" y="221"/>
                    <a:pt x="194" y="221"/>
                  </a:cubicBezTo>
                  <a:cubicBezTo>
                    <a:pt x="196" y="221"/>
                    <a:pt x="196" y="221"/>
                    <a:pt x="196" y="221"/>
                  </a:cubicBezTo>
                  <a:cubicBezTo>
                    <a:pt x="196" y="221"/>
                    <a:pt x="196" y="220"/>
                    <a:pt x="196" y="220"/>
                  </a:cubicBezTo>
                  <a:cubicBezTo>
                    <a:pt x="194" y="221"/>
                    <a:pt x="194" y="221"/>
                    <a:pt x="194" y="221"/>
                  </a:cubicBezTo>
                  <a:cubicBezTo>
                    <a:pt x="196" y="221"/>
                    <a:pt x="196" y="221"/>
                    <a:pt x="196" y="221"/>
                  </a:cubicBezTo>
                  <a:cubicBezTo>
                    <a:pt x="194" y="221"/>
                    <a:pt x="194" y="221"/>
                    <a:pt x="194" y="221"/>
                  </a:cubicBezTo>
                  <a:cubicBezTo>
                    <a:pt x="196" y="223"/>
                    <a:pt x="196" y="223"/>
                    <a:pt x="196" y="223"/>
                  </a:cubicBezTo>
                  <a:cubicBezTo>
                    <a:pt x="196" y="222"/>
                    <a:pt x="196" y="222"/>
                    <a:pt x="196" y="221"/>
                  </a:cubicBezTo>
                  <a:cubicBezTo>
                    <a:pt x="194" y="221"/>
                    <a:pt x="194" y="221"/>
                    <a:pt x="194" y="221"/>
                  </a:cubicBezTo>
                  <a:cubicBezTo>
                    <a:pt x="196" y="223"/>
                    <a:pt x="196" y="223"/>
                    <a:pt x="196" y="223"/>
                  </a:cubicBezTo>
                  <a:cubicBezTo>
                    <a:pt x="194" y="221"/>
                    <a:pt x="194" y="221"/>
                    <a:pt x="194" y="221"/>
                  </a:cubicBezTo>
                  <a:cubicBezTo>
                    <a:pt x="193" y="223"/>
                    <a:pt x="193" y="223"/>
                    <a:pt x="193" y="223"/>
                  </a:cubicBezTo>
                  <a:cubicBezTo>
                    <a:pt x="313" y="289"/>
                    <a:pt x="313" y="289"/>
                    <a:pt x="313" y="289"/>
                  </a:cubicBezTo>
                  <a:cubicBezTo>
                    <a:pt x="313" y="289"/>
                    <a:pt x="314" y="289"/>
                    <a:pt x="315" y="289"/>
                  </a:cubicBezTo>
                  <a:cubicBezTo>
                    <a:pt x="315" y="289"/>
                    <a:pt x="316" y="288"/>
                    <a:pt x="316" y="287"/>
                  </a:cubicBezTo>
                  <a:cubicBezTo>
                    <a:pt x="316" y="286"/>
                    <a:pt x="316" y="286"/>
                    <a:pt x="316" y="286"/>
                  </a:cubicBezTo>
                  <a:cubicBezTo>
                    <a:pt x="315" y="286"/>
                    <a:pt x="315" y="286"/>
                    <a:pt x="315" y="286"/>
                  </a:cubicBezTo>
                  <a:cubicBezTo>
                    <a:pt x="314" y="285"/>
                    <a:pt x="314" y="285"/>
                    <a:pt x="314" y="285"/>
                  </a:cubicBezTo>
                  <a:cubicBezTo>
                    <a:pt x="312" y="283"/>
                    <a:pt x="303" y="278"/>
                    <a:pt x="292" y="271"/>
                  </a:cubicBezTo>
                  <a:cubicBezTo>
                    <a:pt x="275" y="261"/>
                    <a:pt x="251" y="247"/>
                    <a:pt x="232" y="235"/>
                  </a:cubicBezTo>
                  <a:cubicBezTo>
                    <a:pt x="222" y="229"/>
                    <a:pt x="213" y="223"/>
                    <a:pt x="207" y="219"/>
                  </a:cubicBezTo>
                  <a:cubicBezTo>
                    <a:pt x="204" y="217"/>
                    <a:pt x="201" y="215"/>
                    <a:pt x="200" y="214"/>
                  </a:cubicBezTo>
                  <a:cubicBezTo>
                    <a:pt x="199" y="214"/>
                    <a:pt x="198" y="213"/>
                    <a:pt x="198" y="213"/>
                  </a:cubicBezTo>
                  <a:cubicBezTo>
                    <a:pt x="197" y="212"/>
                    <a:pt x="197" y="212"/>
                    <a:pt x="197" y="212"/>
                  </a:cubicBezTo>
                  <a:cubicBezTo>
                    <a:pt x="197" y="213"/>
                    <a:pt x="197" y="213"/>
                    <a:pt x="197" y="213"/>
                  </a:cubicBezTo>
                  <a:cubicBezTo>
                    <a:pt x="198" y="213"/>
                    <a:pt x="198" y="213"/>
                    <a:pt x="198" y="213"/>
                  </a:cubicBezTo>
                  <a:cubicBezTo>
                    <a:pt x="197" y="212"/>
                    <a:pt x="197" y="212"/>
                    <a:pt x="197" y="212"/>
                  </a:cubicBezTo>
                  <a:cubicBezTo>
                    <a:pt x="197" y="213"/>
                    <a:pt x="197" y="213"/>
                    <a:pt x="197" y="213"/>
                  </a:cubicBezTo>
                  <a:cubicBezTo>
                    <a:pt x="198" y="213"/>
                    <a:pt x="198" y="213"/>
                    <a:pt x="198" y="213"/>
                  </a:cubicBezTo>
                  <a:cubicBezTo>
                    <a:pt x="196" y="213"/>
                    <a:pt x="196" y="213"/>
                    <a:pt x="196" y="213"/>
                  </a:cubicBezTo>
                  <a:cubicBezTo>
                    <a:pt x="198" y="213"/>
                    <a:pt x="198" y="213"/>
                    <a:pt x="198" y="213"/>
                  </a:cubicBezTo>
                  <a:cubicBezTo>
                    <a:pt x="198" y="213"/>
                    <a:pt x="198" y="213"/>
                    <a:pt x="198" y="213"/>
                  </a:cubicBezTo>
                  <a:cubicBezTo>
                    <a:pt x="196" y="213"/>
                    <a:pt x="196" y="213"/>
                    <a:pt x="196" y="213"/>
                  </a:cubicBezTo>
                  <a:cubicBezTo>
                    <a:pt x="198" y="213"/>
                    <a:pt x="198" y="213"/>
                    <a:pt x="198" y="213"/>
                  </a:cubicBezTo>
                  <a:cubicBezTo>
                    <a:pt x="196" y="213"/>
                    <a:pt x="196" y="213"/>
                    <a:pt x="196" y="213"/>
                  </a:cubicBezTo>
                  <a:cubicBezTo>
                    <a:pt x="197" y="214"/>
                    <a:pt x="197" y="214"/>
                    <a:pt x="197" y="214"/>
                  </a:cubicBezTo>
                  <a:cubicBezTo>
                    <a:pt x="198" y="213"/>
                    <a:pt x="198" y="213"/>
                    <a:pt x="198" y="213"/>
                  </a:cubicBezTo>
                  <a:cubicBezTo>
                    <a:pt x="196" y="213"/>
                    <a:pt x="196" y="213"/>
                    <a:pt x="196" y="213"/>
                  </a:cubicBezTo>
                  <a:cubicBezTo>
                    <a:pt x="197" y="214"/>
                    <a:pt x="197" y="214"/>
                    <a:pt x="197" y="214"/>
                  </a:cubicBezTo>
                  <a:cubicBezTo>
                    <a:pt x="196" y="213"/>
                    <a:pt x="196" y="213"/>
                    <a:pt x="196" y="213"/>
                  </a:cubicBezTo>
                  <a:cubicBezTo>
                    <a:pt x="195" y="215"/>
                    <a:pt x="195" y="215"/>
                    <a:pt x="195" y="215"/>
                  </a:cubicBezTo>
                  <a:cubicBezTo>
                    <a:pt x="317" y="283"/>
                    <a:pt x="317" y="283"/>
                    <a:pt x="317" y="283"/>
                  </a:cubicBezTo>
                  <a:cubicBezTo>
                    <a:pt x="318" y="284"/>
                    <a:pt x="319" y="284"/>
                    <a:pt x="319" y="283"/>
                  </a:cubicBezTo>
                  <a:cubicBezTo>
                    <a:pt x="320" y="282"/>
                    <a:pt x="320" y="281"/>
                    <a:pt x="319" y="280"/>
                  </a:cubicBezTo>
                  <a:cubicBezTo>
                    <a:pt x="319" y="280"/>
                    <a:pt x="317" y="279"/>
                    <a:pt x="314" y="277"/>
                  </a:cubicBezTo>
                  <a:cubicBezTo>
                    <a:pt x="302" y="270"/>
                    <a:pt x="274" y="252"/>
                    <a:pt x="249" y="237"/>
                  </a:cubicBezTo>
                  <a:cubicBezTo>
                    <a:pt x="236" y="229"/>
                    <a:pt x="224" y="221"/>
                    <a:pt x="215" y="216"/>
                  </a:cubicBezTo>
                  <a:cubicBezTo>
                    <a:pt x="211" y="213"/>
                    <a:pt x="207" y="211"/>
                    <a:pt x="205" y="209"/>
                  </a:cubicBezTo>
                  <a:cubicBezTo>
                    <a:pt x="203" y="208"/>
                    <a:pt x="202" y="207"/>
                    <a:pt x="202" y="207"/>
                  </a:cubicBezTo>
                  <a:cubicBezTo>
                    <a:pt x="201" y="207"/>
                    <a:pt x="201" y="207"/>
                    <a:pt x="201" y="207"/>
                  </a:cubicBezTo>
                  <a:cubicBezTo>
                    <a:pt x="201" y="206"/>
                    <a:pt x="201" y="206"/>
                    <a:pt x="201" y="206"/>
                  </a:cubicBezTo>
                  <a:cubicBezTo>
                    <a:pt x="201" y="206"/>
                    <a:pt x="201" y="206"/>
                    <a:pt x="201" y="206"/>
                  </a:cubicBezTo>
                  <a:cubicBezTo>
                    <a:pt x="200" y="207"/>
                    <a:pt x="200" y="207"/>
                    <a:pt x="200" y="207"/>
                  </a:cubicBezTo>
                  <a:cubicBezTo>
                    <a:pt x="201" y="207"/>
                    <a:pt x="201" y="207"/>
                    <a:pt x="201" y="207"/>
                  </a:cubicBezTo>
                  <a:cubicBezTo>
                    <a:pt x="201" y="206"/>
                    <a:pt x="201" y="206"/>
                    <a:pt x="201" y="206"/>
                  </a:cubicBezTo>
                  <a:cubicBezTo>
                    <a:pt x="200" y="207"/>
                    <a:pt x="200" y="207"/>
                    <a:pt x="200" y="207"/>
                  </a:cubicBezTo>
                  <a:cubicBezTo>
                    <a:pt x="201" y="207"/>
                    <a:pt x="201" y="207"/>
                    <a:pt x="201" y="207"/>
                  </a:cubicBezTo>
                  <a:cubicBezTo>
                    <a:pt x="200" y="208"/>
                    <a:pt x="200" y="208"/>
                    <a:pt x="200" y="208"/>
                  </a:cubicBezTo>
                  <a:cubicBezTo>
                    <a:pt x="201" y="207"/>
                    <a:pt x="201" y="207"/>
                    <a:pt x="201" y="207"/>
                  </a:cubicBezTo>
                  <a:cubicBezTo>
                    <a:pt x="201" y="207"/>
                    <a:pt x="201" y="207"/>
                    <a:pt x="201" y="207"/>
                  </a:cubicBezTo>
                  <a:cubicBezTo>
                    <a:pt x="200" y="208"/>
                    <a:pt x="200" y="208"/>
                    <a:pt x="200" y="208"/>
                  </a:cubicBezTo>
                  <a:cubicBezTo>
                    <a:pt x="201" y="207"/>
                    <a:pt x="201" y="207"/>
                    <a:pt x="201" y="207"/>
                  </a:cubicBezTo>
                  <a:cubicBezTo>
                    <a:pt x="200" y="208"/>
                    <a:pt x="200" y="208"/>
                    <a:pt x="200" y="208"/>
                  </a:cubicBezTo>
                  <a:cubicBezTo>
                    <a:pt x="202" y="208"/>
                    <a:pt x="202" y="208"/>
                    <a:pt x="202" y="208"/>
                  </a:cubicBezTo>
                  <a:cubicBezTo>
                    <a:pt x="201" y="207"/>
                    <a:pt x="201" y="207"/>
                    <a:pt x="201" y="207"/>
                  </a:cubicBezTo>
                  <a:cubicBezTo>
                    <a:pt x="200" y="208"/>
                    <a:pt x="200" y="208"/>
                    <a:pt x="200" y="208"/>
                  </a:cubicBezTo>
                  <a:cubicBezTo>
                    <a:pt x="202" y="208"/>
                    <a:pt x="202" y="208"/>
                    <a:pt x="202" y="208"/>
                  </a:cubicBezTo>
                  <a:cubicBezTo>
                    <a:pt x="199" y="208"/>
                    <a:pt x="199" y="208"/>
                    <a:pt x="199" y="208"/>
                  </a:cubicBezTo>
                  <a:cubicBezTo>
                    <a:pt x="199" y="210"/>
                    <a:pt x="199" y="210"/>
                    <a:pt x="199" y="210"/>
                  </a:cubicBezTo>
                  <a:cubicBezTo>
                    <a:pt x="297" y="262"/>
                    <a:pt x="297" y="262"/>
                    <a:pt x="297" y="262"/>
                  </a:cubicBezTo>
                  <a:cubicBezTo>
                    <a:pt x="298" y="262"/>
                    <a:pt x="299" y="262"/>
                    <a:pt x="300" y="261"/>
                  </a:cubicBezTo>
                  <a:cubicBezTo>
                    <a:pt x="300" y="260"/>
                    <a:pt x="300" y="259"/>
                    <a:pt x="299" y="258"/>
                  </a:cubicBezTo>
                  <a:cubicBezTo>
                    <a:pt x="299" y="258"/>
                    <a:pt x="293" y="255"/>
                    <a:pt x="284" y="249"/>
                  </a:cubicBezTo>
                  <a:cubicBezTo>
                    <a:pt x="270" y="241"/>
                    <a:pt x="249" y="228"/>
                    <a:pt x="232" y="218"/>
                  </a:cubicBezTo>
                  <a:cubicBezTo>
                    <a:pt x="224" y="212"/>
                    <a:pt x="216" y="208"/>
                    <a:pt x="211" y="204"/>
                  </a:cubicBezTo>
                  <a:cubicBezTo>
                    <a:pt x="208" y="202"/>
                    <a:pt x="206" y="201"/>
                    <a:pt x="204" y="200"/>
                  </a:cubicBezTo>
                  <a:cubicBezTo>
                    <a:pt x="203" y="199"/>
                    <a:pt x="203" y="199"/>
                    <a:pt x="203" y="198"/>
                  </a:cubicBezTo>
                  <a:cubicBezTo>
                    <a:pt x="202" y="198"/>
                    <a:pt x="202" y="198"/>
                    <a:pt x="202" y="198"/>
                  </a:cubicBezTo>
                  <a:cubicBezTo>
                    <a:pt x="202" y="199"/>
                    <a:pt x="202" y="199"/>
                    <a:pt x="202" y="199"/>
                  </a:cubicBezTo>
                  <a:cubicBezTo>
                    <a:pt x="202" y="198"/>
                    <a:pt x="202" y="198"/>
                    <a:pt x="202" y="198"/>
                  </a:cubicBezTo>
                  <a:cubicBezTo>
                    <a:pt x="202" y="198"/>
                    <a:pt x="202" y="198"/>
                    <a:pt x="202" y="198"/>
                  </a:cubicBezTo>
                  <a:cubicBezTo>
                    <a:pt x="202" y="199"/>
                    <a:pt x="202" y="199"/>
                    <a:pt x="202" y="199"/>
                  </a:cubicBezTo>
                  <a:cubicBezTo>
                    <a:pt x="202" y="198"/>
                    <a:pt x="202" y="198"/>
                    <a:pt x="202" y="198"/>
                  </a:cubicBezTo>
                  <a:cubicBezTo>
                    <a:pt x="201" y="199"/>
                    <a:pt x="201" y="199"/>
                    <a:pt x="201" y="199"/>
                  </a:cubicBezTo>
                  <a:cubicBezTo>
                    <a:pt x="203" y="199"/>
                    <a:pt x="203" y="199"/>
                    <a:pt x="203" y="199"/>
                  </a:cubicBezTo>
                  <a:cubicBezTo>
                    <a:pt x="203" y="199"/>
                    <a:pt x="202" y="198"/>
                    <a:pt x="202" y="198"/>
                  </a:cubicBezTo>
                  <a:cubicBezTo>
                    <a:pt x="201" y="199"/>
                    <a:pt x="201" y="199"/>
                    <a:pt x="201" y="199"/>
                  </a:cubicBezTo>
                  <a:cubicBezTo>
                    <a:pt x="203" y="199"/>
                    <a:pt x="203" y="199"/>
                    <a:pt x="203" y="199"/>
                  </a:cubicBezTo>
                  <a:cubicBezTo>
                    <a:pt x="201" y="199"/>
                    <a:pt x="201" y="199"/>
                    <a:pt x="201" y="199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203" y="200"/>
                    <a:pt x="203" y="200"/>
                    <a:pt x="203" y="199"/>
                  </a:cubicBezTo>
                  <a:cubicBezTo>
                    <a:pt x="201" y="199"/>
                    <a:pt x="201" y="199"/>
                    <a:pt x="201" y="199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201" y="199"/>
                    <a:pt x="201" y="199"/>
                    <a:pt x="201" y="199"/>
                  </a:cubicBezTo>
                  <a:cubicBezTo>
                    <a:pt x="200" y="201"/>
                    <a:pt x="200" y="201"/>
                    <a:pt x="200" y="201"/>
                  </a:cubicBezTo>
                  <a:cubicBezTo>
                    <a:pt x="200" y="201"/>
                    <a:pt x="220" y="213"/>
                    <a:pt x="242" y="224"/>
                  </a:cubicBezTo>
                  <a:cubicBezTo>
                    <a:pt x="252" y="230"/>
                    <a:pt x="263" y="236"/>
                    <a:pt x="271" y="240"/>
                  </a:cubicBezTo>
                  <a:cubicBezTo>
                    <a:pt x="276" y="242"/>
                    <a:pt x="279" y="244"/>
                    <a:pt x="282" y="246"/>
                  </a:cubicBezTo>
                  <a:cubicBezTo>
                    <a:pt x="283" y="246"/>
                    <a:pt x="284" y="247"/>
                    <a:pt x="285" y="247"/>
                  </a:cubicBezTo>
                  <a:cubicBezTo>
                    <a:pt x="286" y="247"/>
                    <a:pt x="286" y="247"/>
                    <a:pt x="287" y="247"/>
                  </a:cubicBezTo>
                  <a:cubicBezTo>
                    <a:pt x="287" y="248"/>
                    <a:pt x="287" y="248"/>
                    <a:pt x="288" y="248"/>
                  </a:cubicBezTo>
                  <a:cubicBezTo>
                    <a:pt x="289" y="248"/>
                    <a:pt x="289" y="248"/>
                    <a:pt x="289" y="248"/>
                  </a:cubicBezTo>
                  <a:cubicBezTo>
                    <a:pt x="289" y="247"/>
                    <a:pt x="289" y="247"/>
                    <a:pt x="290" y="247"/>
                  </a:cubicBezTo>
                  <a:cubicBezTo>
                    <a:pt x="290" y="246"/>
                    <a:pt x="290" y="246"/>
                    <a:pt x="290" y="245"/>
                  </a:cubicBezTo>
                  <a:cubicBezTo>
                    <a:pt x="290" y="245"/>
                    <a:pt x="289" y="244"/>
                    <a:pt x="289" y="244"/>
                  </a:cubicBezTo>
                  <a:cubicBezTo>
                    <a:pt x="289" y="244"/>
                    <a:pt x="284" y="241"/>
                    <a:pt x="276" y="236"/>
                  </a:cubicBezTo>
                  <a:cubicBezTo>
                    <a:pt x="263" y="228"/>
                    <a:pt x="245" y="217"/>
                    <a:pt x="230" y="208"/>
                  </a:cubicBezTo>
                  <a:cubicBezTo>
                    <a:pt x="222" y="203"/>
                    <a:pt x="216" y="199"/>
                    <a:pt x="211" y="196"/>
                  </a:cubicBezTo>
                  <a:cubicBezTo>
                    <a:pt x="208" y="194"/>
                    <a:pt x="206" y="193"/>
                    <a:pt x="205" y="192"/>
                  </a:cubicBezTo>
                  <a:cubicBezTo>
                    <a:pt x="204" y="191"/>
                    <a:pt x="204" y="191"/>
                    <a:pt x="204" y="191"/>
                  </a:cubicBezTo>
                  <a:cubicBezTo>
                    <a:pt x="203" y="191"/>
                    <a:pt x="203" y="191"/>
                    <a:pt x="203" y="191"/>
                  </a:cubicBezTo>
                  <a:cubicBezTo>
                    <a:pt x="202" y="191"/>
                    <a:pt x="202" y="191"/>
                    <a:pt x="202" y="191"/>
                  </a:cubicBezTo>
                  <a:cubicBezTo>
                    <a:pt x="203" y="191"/>
                    <a:pt x="203" y="191"/>
                    <a:pt x="203" y="191"/>
                  </a:cubicBezTo>
                  <a:cubicBezTo>
                    <a:pt x="203" y="191"/>
                    <a:pt x="203" y="191"/>
                    <a:pt x="203" y="191"/>
                  </a:cubicBezTo>
                  <a:cubicBezTo>
                    <a:pt x="202" y="191"/>
                    <a:pt x="202" y="191"/>
                    <a:pt x="202" y="191"/>
                  </a:cubicBezTo>
                  <a:cubicBezTo>
                    <a:pt x="203" y="191"/>
                    <a:pt x="203" y="191"/>
                    <a:pt x="203" y="191"/>
                  </a:cubicBezTo>
                  <a:cubicBezTo>
                    <a:pt x="202" y="192"/>
                    <a:pt x="202" y="192"/>
                    <a:pt x="202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4" y="191"/>
                    <a:pt x="203" y="191"/>
                    <a:pt x="203" y="191"/>
                  </a:cubicBezTo>
                  <a:cubicBezTo>
                    <a:pt x="202" y="192"/>
                    <a:pt x="202" y="192"/>
                    <a:pt x="202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2" y="192"/>
                    <a:pt x="202" y="192"/>
                    <a:pt x="202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2" y="192"/>
                    <a:pt x="202" y="192"/>
                    <a:pt x="202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2"/>
                    <a:pt x="202" y="192"/>
                    <a:pt x="202" y="192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291" y="239"/>
                    <a:pt x="291" y="239"/>
                    <a:pt x="291" y="239"/>
                  </a:cubicBezTo>
                  <a:cubicBezTo>
                    <a:pt x="292" y="240"/>
                    <a:pt x="293" y="240"/>
                    <a:pt x="294" y="239"/>
                  </a:cubicBezTo>
                  <a:cubicBezTo>
                    <a:pt x="294" y="238"/>
                    <a:pt x="294" y="238"/>
                    <a:pt x="294" y="238"/>
                  </a:cubicBezTo>
                  <a:cubicBezTo>
                    <a:pt x="294" y="237"/>
                    <a:pt x="294" y="237"/>
                    <a:pt x="293" y="236"/>
                  </a:cubicBezTo>
                  <a:cubicBezTo>
                    <a:pt x="293" y="236"/>
                    <a:pt x="293" y="236"/>
                    <a:pt x="293" y="236"/>
                  </a:cubicBezTo>
                  <a:cubicBezTo>
                    <a:pt x="293" y="236"/>
                    <a:pt x="292" y="235"/>
                    <a:pt x="291" y="235"/>
                  </a:cubicBezTo>
                  <a:cubicBezTo>
                    <a:pt x="285" y="230"/>
                    <a:pt x="264" y="217"/>
                    <a:pt x="244" y="205"/>
                  </a:cubicBezTo>
                  <a:cubicBezTo>
                    <a:pt x="224" y="193"/>
                    <a:pt x="206" y="182"/>
                    <a:pt x="206" y="182"/>
                  </a:cubicBezTo>
                  <a:cubicBezTo>
                    <a:pt x="205" y="183"/>
                    <a:pt x="205" y="183"/>
                    <a:pt x="205" y="183"/>
                  </a:cubicBezTo>
                  <a:cubicBezTo>
                    <a:pt x="207" y="184"/>
                    <a:pt x="207" y="184"/>
                    <a:pt x="207" y="184"/>
                  </a:cubicBezTo>
                  <a:cubicBezTo>
                    <a:pt x="205" y="183"/>
                    <a:pt x="205" y="183"/>
                    <a:pt x="205" y="183"/>
                  </a:cubicBezTo>
                  <a:cubicBezTo>
                    <a:pt x="205" y="185"/>
                    <a:pt x="205" y="185"/>
                    <a:pt x="205" y="185"/>
                  </a:cubicBezTo>
                  <a:cubicBezTo>
                    <a:pt x="206" y="185"/>
                    <a:pt x="206" y="185"/>
                    <a:pt x="207" y="184"/>
                  </a:cubicBezTo>
                  <a:cubicBezTo>
                    <a:pt x="205" y="183"/>
                    <a:pt x="205" y="183"/>
                    <a:pt x="205" y="183"/>
                  </a:cubicBezTo>
                  <a:cubicBezTo>
                    <a:pt x="205" y="185"/>
                    <a:pt x="205" y="185"/>
                    <a:pt x="205" y="185"/>
                  </a:cubicBezTo>
                  <a:cubicBezTo>
                    <a:pt x="205" y="183"/>
                    <a:pt x="205" y="183"/>
                    <a:pt x="205" y="183"/>
                  </a:cubicBezTo>
                  <a:cubicBezTo>
                    <a:pt x="205" y="185"/>
                    <a:pt x="205" y="185"/>
                    <a:pt x="205" y="185"/>
                  </a:cubicBezTo>
                  <a:cubicBezTo>
                    <a:pt x="205" y="185"/>
                    <a:pt x="205" y="185"/>
                    <a:pt x="205" y="185"/>
                  </a:cubicBezTo>
                  <a:cubicBezTo>
                    <a:pt x="205" y="183"/>
                    <a:pt x="205" y="183"/>
                    <a:pt x="205" y="183"/>
                  </a:cubicBezTo>
                  <a:cubicBezTo>
                    <a:pt x="205" y="185"/>
                    <a:pt x="205" y="185"/>
                    <a:pt x="205" y="185"/>
                  </a:cubicBezTo>
                  <a:cubicBezTo>
                    <a:pt x="205" y="184"/>
                    <a:pt x="205" y="184"/>
                    <a:pt x="205" y="184"/>
                  </a:cubicBezTo>
                  <a:cubicBezTo>
                    <a:pt x="205" y="185"/>
                    <a:pt x="205" y="185"/>
                    <a:pt x="205" y="185"/>
                  </a:cubicBezTo>
                  <a:cubicBezTo>
                    <a:pt x="205" y="185"/>
                    <a:pt x="205" y="185"/>
                    <a:pt x="205" y="185"/>
                  </a:cubicBezTo>
                  <a:cubicBezTo>
                    <a:pt x="205" y="184"/>
                    <a:pt x="205" y="184"/>
                    <a:pt x="205" y="184"/>
                  </a:cubicBezTo>
                  <a:cubicBezTo>
                    <a:pt x="205" y="185"/>
                    <a:pt x="205" y="185"/>
                    <a:pt x="205" y="185"/>
                  </a:cubicBezTo>
                  <a:cubicBezTo>
                    <a:pt x="205" y="185"/>
                    <a:pt x="205" y="185"/>
                    <a:pt x="206" y="186"/>
                  </a:cubicBezTo>
                  <a:cubicBezTo>
                    <a:pt x="213" y="189"/>
                    <a:pt x="234" y="200"/>
                    <a:pt x="254" y="211"/>
                  </a:cubicBezTo>
                  <a:cubicBezTo>
                    <a:pt x="264" y="216"/>
                    <a:pt x="274" y="221"/>
                    <a:pt x="281" y="225"/>
                  </a:cubicBezTo>
                  <a:cubicBezTo>
                    <a:pt x="284" y="227"/>
                    <a:pt x="287" y="229"/>
                    <a:pt x="289" y="230"/>
                  </a:cubicBezTo>
                  <a:cubicBezTo>
                    <a:pt x="290" y="230"/>
                    <a:pt x="291" y="231"/>
                    <a:pt x="292" y="231"/>
                  </a:cubicBezTo>
                  <a:cubicBezTo>
                    <a:pt x="293" y="231"/>
                    <a:pt x="293" y="231"/>
                    <a:pt x="293" y="231"/>
                  </a:cubicBezTo>
                  <a:cubicBezTo>
                    <a:pt x="293" y="231"/>
                    <a:pt x="293" y="231"/>
                    <a:pt x="293" y="231"/>
                  </a:cubicBezTo>
                  <a:cubicBezTo>
                    <a:pt x="293" y="231"/>
                    <a:pt x="293" y="231"/>
                    <a:pt x="293" y="231"/>
                  </a:cubicBezTo>
                  <a:cubicBezTo>
                    <a:pt x="293" y="232"/>
                    <a:pt x="293" y="232"/>
                    <a:pt x="293" y="232"/>
                  </a:cubicBezTo>
                  <a:cubicBezTo>
                    <a:pt x="294" y="232"/>
                    <a:pt x="294" y="232"/>
                    <a:pt x="294" y="232"/>
                  </a:cubicBezTo>
                  <a:cubicBezTo>
                    <a:pt x="295" y="232"/>
                    <a:pt x="295" y="231"/>
                    <a:pt x="296" y="230"/>
                  </a:cubicBezTo>
                  <a:cubicBezTo>
                    <a:pt x="296" y="229"/>
                    <a:pt x="296" y="228"/>
                    <a:pt x="295" y="228"/>
                  </a:cubicBezTo>
                  <a:cubicBezTo>
                    <a:pt x="206" y="172"/>
                    <a:pt x="206" y="172"/>
                    <a:pt x="206" y="172"/>
                  </a:cubicBezTo>
                  <a:cubicBezTo>
                    <a:pt x="205" y="174"/>
                    <a:pt x="205" y="174"/>
                    <a:pt x="205" y="174"/>
                  </a:cubicBezTo>
                  <a:cubicBezTo>
                    <a:pt x="206" y="175"/>
                    <a:pt x="206" y="175"/>
                    <a:pt x="206" y="175"/>
                  </a:cubicBezTo>
                  <a:cubicBezTo>
                    <a:pt x="205" y="174"/>
                    <a:pt x="205" y="174"/>
                    <a:pt x="205" y="174"/>
                  </a:cubicBezTo>
                  <a:cubicBezTo>
                    <a:pt x="205" y="176"/>
                    <a:pt x="205" y="176"/>
                    <a:pt x="205" y="176"/>
                  </a:cubicBezTo>
                  <a:cubicBezTo>
                    <a:pt x="206" y="176"/>
                    <a:pt x="206" y="175"/>
                    <a:pt x="206" y="175"/>
                  </a:cubicBezTo>
                  <a:cubicBezTo>
                    <a:pt x="205" y="174"/>
                    <a:pt x="205" y="174"/>
                    <a:pt x="205" y="174"/>
                  </a:cubicBezTo>
                  <a:cubicBezTo>
                    <a:pt x="205" y="176"/>
                    <a:pt x="205" y="176"/>
                    <a:pt x="205" y="176"/>
                  </a:cubicBezTo>
                  <a:cubicBezTo>
                    <a:pt x="205" y="174"/>
                    <a:pt x="205" y="174"/>
                    <a:pt x="205" y="174"/>
                  </a:cubicBezTo>
                  <a:cubicBezTo>
                    <a:pt x="205" y="176"/>
                    <a:pt x="205" y="176"/>
                    <a:pt x="205" y="176"/>
                  </a:cubicBezTo>
                  <a:cubicBezTo>
                    <a:pt x="205" y="176"/>
                    <a:pt x="205" y="176"/>
                    <a:pt x="205" y="176"/>
                  </a:cubicBezTo>
                  <a:cubicBezTo>
                    <a:pt x="205" y="174"/>
                    <a:pt x="205" y="174"/>
                    <a:pt x="205" y="174"/>
                  </a:cubicBezTo>
                  <a:cubicBezTo>
                    <a:pt x="205" y="176"/>
                    <a:pt x="205" y="176"/>
                    <a:pt x="205" y="176"/>
                  </a:cubicBezTo>
                  <a:cubicBezTo>
                    <a:pt x="205" y="174"/>
                    <a:pt x="205" y="174"/>
                    <a:pt x="205" y="174"/>
                  </a:cubicBezTo>
                  <a:cubicBezTo>
                    <a:pt x="204" y="176"/>
                    <a:pt x="204" y="176"/>
                    <a:pt x="204" y="176"/>
                  </a:cubicBezTo>
                  <a:cubicBezTo>
                    <a:pt x="205" y="176"/>
                    <a:pt x="205" y="176"/>
                    <a:pt x="205" y="176"/>
                  </a:cubicBezTo>
                  <a:cubicBezTo>
                    <a:pt x="205" y="174"/>
                    <a:pt x="205" y="174"/>
                    <a:pt x="205" y="174"/>
                  </a:cubicBezTo>
                  <a:cubicBezTo>
                    <a:pt x="204" y="176"/>
                    <a:pt x="204" y="176"/>
                    <a:pt x="204" y="176"/>
                  </a:cubicBezTo>
                  <a:cubicBezTo>
                    <a:pt x="204" y="175"/>
                    <a:pt x="204" y="175"/>
                    <a:pt x="204" y="175"/>
                  </a:cubicBezTo>
                  <a:cubicBezTo>
                    <a:pt x="204" y="176"/>
                    <a:pt x="204" y="176"/>
                    <a:pt x="204" y="176"/>
                  </a:cubicBezTo>
                  <a:cubicBezTo>
                    <a:pt x="204" y="176"/>
                    <a:pt x="204" y="176"/>
                    <a:pt x="204" y="176"/>
                  </a:cubicBezTo>
                  <a:cubicBezTo>
                    <a:pt x="204" y="175"/>
                    <a:pt x="204" y="175"/>
                    <a:pt x="204" y="175"/>
                  </a:cubicBezTo>
                  <a:cubicBezTo>
                    <a:pt x="204" y="176"/>
                    <a:pt x="204" y="176"/>
                    <a:pt x="204" y="176"/>
                  </a:cubicBezTo>
                  <a:cubicBezTo>
                    <a:pt x="204" y="176"/>
                    <a:pt x="205" y="176"/>
                    <a:pt x="206" y="177"/>
                  </a:cubicBezTo>
                  <a:cubicBezTo>
                    <a:pt x="212" y="180"/>
                    <a:pt x="235" y="192"/>
                    <a:pt x="255" y="203"/>
                  </a:cubicBezTo>
                  <a:cubicBezTo>
                    <a:pt x="266" y="208"/>
                    <a:pt x="276" y="213"/>
                    <a:pt x="283" y="217"/>
                  </a:cubicBezTo>
                  <a:cubicBezTo>
                    <a:pt x="290" y="221"/>
                    <a:pt x="295" y="224"/>
                    <a:pt x="295" y="224"/>
                  </a:cubicBezTo>
                  <a:cubicBezTo>
                    <a:pt x="296" y="224"/>
                    <a:pt x="297" y="224"/>
                    <a:pt x="298" y="223"/>
                  </a:cubicBezTo>
                  <a:cubicBezTo>
                    <a:pt x="299" y="222"/>
                    <a:pt x="298" y="221"/>
                    <a:pt x="297" y="220"/>
                  </a:cubicBezTo>
                  <a:cubicBezTo>
                    <a:pt x="297" y="220"/>
                    <a:pt x="292" y="217"/>
                    <a:pt x="284" y="212"/>
                  </a:cubicBezTo>
                  <a:cubicBezTo>
                    <a:pt x="271" y="205"/>
                    <a:pt x="253" y="193"/>
                    <a:pt x="237" y="184"/>
                  </a:cubicBezTo>
                  <a:cubicBezTo>
                    <a:pt x="229" y="179"/>
                    <a:pt x="222" y="175"/>
                    <a:pt x="217" y="171"/>
                  </a:cubicBezTo>
                  <a:cubicBezTo>
                    <a:pt x="215" y="170"/>
                    <a:pt x="213" y="168"/>
                    <a:pt x="212" y="167"/>
                  </a:cubicBezTo>
                  <a:cubicBezTo>
                    <a:pt x="211" y="167"/>
                    <a:pt x="210" y="167"/>
                    <a:pt x="210" y="166"/>
                  </a:cubicBezTo>
                  <a:cubicBezTo>
                    <a:pt x="210" y="166"/>
                    <a:pt x="210" y="166"/>
                    <a:pt x="210" y="166"/>
                  </a:cubicBezTo>
                  <a:cubicBezTo>
                    <a:pt x="209" y="167"/>
                    <a:pt x="209" y="167"/>
                    <a:pt x="209" y="167"/>
                  </a:cubicBezTo>
                  <a:cubicBezTo>
                    <a:pt x="210" y="166"/>
                    <a:pt x="210" y="166"/>
                    <a:pt x="210" y="166"/>
                  </a:cubicBezTo>
                  <a:cubicBezTo>
                    <a:pt x="210" y="166"/>
                    <a:pt x="210" y="166"/>
                    <a:pt x="210" y="166"/>
                  </a:cubicBezTo>
                  <a:cubicBezTo>
                    <a:pt x="209" y="167"/>
                    <a:pt x="209" y="167"/>
                    <a:pt x="209" y="167"/>
                  </a:cubicBezTo>
                  <a:cubicBezTo>
                    <a:pt x="210" y="166"/>
                    <a:pt x="210" y="166"/>
                    <a:pt x="210" y="166"/>
                  </a:cubicBezTo>
                  <a:cubicBezTo>
                    <a:pt x="208" y="167"/>
                    <a:pt x="208" y="167"/>
                    <a:pt x="208" y="167"/>
                  </a:cubicBezTo>
                  <a:cubicBezTo>
                    <a:pt x="210" y="167"/>
                    <a:pt x="210" y="167"/>
                    <a:pt x="210" y="167"/>
                  </a:cubicBezTo>
                  <a:cubicBezTo>
                    <a:pt x="210" y="167"/>
                    <a:pt x="210" y="166"/>
                    <a:pt x="210" y="166"/>
                  </a:cubicBezTo>
                  <a:cubicBezTo>
                    <a:pt x="208" y="167"/>
                    <a:pt x="208" y="167"/>
                    <a:pt x="208" y="167"/>
                  </a:cubicBezTo>
                  <a:cubicBezTo>
                    <a:pt x="210" y="167"/>
                    <a:pt x="210" y="167"/>
                    <a:pt x="210" y="167"/>
                  </a:cubicBezTo>
                  <a:cubicBezTo>
                    <a:pt x="208" y="167"/>
                    <a:pt x="208" y="167"/>
                    <a:pt x="208" y="167"/>
                  </a:cubicBezTo>
                  <a:cubicBezTo>
                    <a:pt x="210" y="168"/>
                    <a:pt x="210" y="168"/>
                    <a:pt x="210" y="168"/>
                  </a:cubicBezTo>
                  <a:cubicBezTo>
                    <a:pt x="210" y="168"/>
                    <a:pt x="210" y="167"/>
                    <a:pt x="210" y="167"/>
                  </a:cubicBezTo>
                  <a:cubicBezTo>
                    <a:pt x="208" y="167"/>
                    <a:pt x="208" y="167"/>
                    <a:pt x="208" y="167"/>
                  </a:cubicBezTo>
                  <a:cubicBezTo>
                    <a:pt x="210" y="168"/>
                    <a:pt x="210" y="168"/>
                    <a:pt x="210" y="168"/>
                  </a:cubicBezTo>
                  <a:cubicBezTo>
                    <a:pt x="208" y="167"/>
                    <a:pt x="208" y="167"/>
                    <a:pt x="208" y="167"/>
                  </a:cubicBezTo>
                  <a:cubicBezTo>
                    <a:pt x="207" y="169"/>
                    <a:pt x="207" y="169"/>
                    <a:pt x="207" y="169"/>
                  </a:cubicBezTo>
                  <a:cubicBezTo>
                    <a:pt x="207" y="169"/>
                    <a:pt x="229" y="181"/>
                    <a:pt x="250" y="193"/>
                  </a:cubicBezTo>
                  <a:cubicBezTo>
                    <a:pt x="261" y="199"/>
                    <a:pt x="272" y="205"/>
                    <a:pt x="281" y="209"/>
                  </a:cubicBezTo>
                  <a:cubicBezTo>
                    <a:pt x="285" y="211"/>
                    <a:pt x="288" y="213"/>
                    <a:pt x="291" y="214"/>
                  </a:cubicBezTo>
                  <a:cubicBezTo>
                    <a:pt x="292" y="215"/>
                    <a:pt x="293" y="216"/>
                    <a:pt x="294" y="216"/>
                  </a:cubicBezTo>
                  <a:cubicBezTo>
                    <a:pt x="294" y="216"/>
                    <a:pt x="295" y="216"/>
                    <a:pt x="295" y="216"/>
                  </a:cubicBezTo>
                  <a:cubicBezTo>
                    <a:pt x="295" y="217"/>
                    <a:pt x="295" y="217"/>
                    <a:pt x="295" y="217"/>
                  </a:cubicBezTo>
                  <a:cubicBezTo>
                    <a:pt x="296" y="217"/>
                    <a:pt x="296" y="217"/>
                    <a:pt x="296" y="217"/>
                  </a:cubicBezTo>
                  <a:cubicBezTo>
                    <a:pt x="297" y="217"/>
                    <a:pt x="297" y="217"/>
                    <a:pt x="297" y="217"/>
                  </a:cubicBezTo>
                  <a:cubicBezTo>
                    <a:pt x="297" y="216"/>
                    <a:pt x="298" y="216"/>
                    <a:pt x="298" y="216"/>
                  </a:cubicBezTo>
                  <a:cubicBezTo>
                    <a:pt x="298" y="215"/>
                    <a:pt x="298" y="215"/>
                    <a:pt x="298" y="214"/>
                  </a:cubicBezTo>
                  <a:cubicBezTo>
                    <a:pt x="298" y="214"/>
                    <a:pt x="298" y="213"/>
                    <a:pt x="297" y="213"/>
                  </a:cubicBezTo>
                  <a:cubicBezTo>
                    <a:pt x="209" y="158"/>
                    <a:pt x="209" y="158"/>
                    <a:pt x="209" y="158"/>
                  </a:cubicBezTo>
                  <a:cubicBezTo>
                    <a:pt x="208" y="160"/>
                    <a:pt x="208" y="160"/>
                    <a:pt x="208" y="160"/>
                  </a:cubicBezTo>
                  <a:cubicBezTo>
                    <a:pt x="210" y="161"/>
                    <a:pt x="210" y="161"/>
                    <a:pt x="210" y="161"/>
                  </a:cubicBezTo>
                  <a:cubicBezTo>
                    <a:pt x="208" y="160"/>
                    <a:pt x="208" y="160"/>
                    <a:pt x="208" y="160"/>
                  </a:cubicBezTo>
                  <a:cubicBezTo>
                    <a:pt x="209" y="161"/>
                    <a:pt x="209" y="161"/>
                    <a:pt x="209" y="161"/>
                  </a:cubicBezTo>
                  <a:cubicBezTo>
                    <a:pt x="209" y="161"/>
                    <a:pt x="209" y="161"/>
                    <a:pt x="210" y="161"/>
                  </a:cubicBezTo>
                  <a:cubicBezTo>
                    <a:pt x="208" y="160"/>
                    <a:pt x="208" y="160"/>
                    <a:pt x="208" y="160"/>
                  </a:cubicBezTo>
                  <a:cubicBezTo>
                    <a:pt x="209" y="161"/>
                    <a:pt x="209" y="161"/>
                    <a:pt x="209" y="161"/>
                  </a:cubicBezTo>
                  <a:cubicBezTo>
                    <a:pt x="208" y="160"/>
                    <a:pt x="208" y="160"/>
                    <a:pt x="208" y="160"/>
                  </a:cubicBezTo>
                  <a:cubicBezTo>
                    <a:pt x="208" y="162"/>
                    <a:pt x="208" y="162"/>
                    <a:pt x="208" y="162"/>
                  </a:cubicBezTo>
                  <a:cubicBezTo>
                    <a:pt x="209" y="161"/>
                    <a:pt x="209" y="161"/>
                    <a:pt x="209" y="161"/>
                  </a:cubicBezTo>
                  <a:cubicBezTo>
                    <a:pt x="208" y="160"/>
                    <a:pt x="208" y="160"/>
                    <a:pt x="208" y="160"/>
                  </a:cubicBezTo>
                  <a:cubicBezTo>
                    <a:pt x="208" y="162"/>
                    <a:pt x="208" y="162"/>
                    <a:pt x="208" y="162"/>
                  </a:cubicBezTo>
                  <a:cubicBezTo>
                    <a:pt x="208" y="160"/>
                    <a:pt x="208" y="160"/>
                    <a:pt x="208" y="160"/>
                  </a:cubicBezTo>
                  <a:cubicBezTo>
                    <a:pt x="208" y="161"/>
                    <a:pt x="208" y="161"/>
                    <a:pt x="208" y="161"/>
                  </a:cubicBezTo>
                  <a:cubicBezTo>
                    <a:pt x="208" y="162"/>
                    <a:pt x="208" y="162"/>
                    <a:pt x="208" y="162"/>
                  </a:cubicBezTo>
                  <a:cubicBezTo>
                    <a:pt x="208" y="160"/>
                    <a:pt x="208" y="160"/>
                    <a:pt x="208" y="160"/>
                  </a:cubicBezTo>
                  <a:cubicBezTo>
                    <a:pt x="208" y="161"/>
                    <a:pt x="208" y="161"/>
                    <a:pt x="208" y="161"/>
                  </a:cubicBezTo>
                  <a:cubicBezTo>
                    <a:pt x="208" y="161"/>
                    <a:pt x="208" y="162"/>
                    <a:pt x="209" y="162"/>
                  </a:cubicBezTo>
                  <a:cubicBezTo>
                    <a:pt x="216" y="165"/>
                    <a:pt x="238" y="177"/>
                    <a:pt x="258" y="187"/>
                  </a:cubicBezTo>
                  <a:cubicBezTo>
                    <a:pt x="269" y="192"/>
                    <a:pt x="278" y="198"/>
                    <a:pt x="286" y="201"/>
                  </a:cubicBezTo>
                  <a:cubicBezTo>
                    <a:pt x="293" y="205"/>
                    <a:pt x="297" y="208"/>
                    <a:pt x="297" y="208"/>
                  </a:cubicBezTo>
                  <a:cubicBezTo>
                    <a:pt x="298" y="208"/>
                    <a:pt x="299" y="208"/>
                    <a:pt x="299" y="208"/>
                  </a:cubicBezTo>
                  <a:cubicBezTo>
                    <a:pt x="300" y="207"/>
                    <a:pt x="300" y="207"/>
                    <a:pt x="300" y="206"/>
                  </a:cubicBezTo>
                  <a:cubicBezTo>
                    <a:pt x="300" y="205"/>
                    <a:pt x="300" y="205"/>
                    <a:pt x="300" y="205"/>
                  </a:cubicBezTo>
                  <a:cubicBezTo>
                    <a:pt x="300" y="204"/>
                    <a:pt x="300" y="204"/>
                    <a:pt x="300" y="204"/>
                  </a:cubicBezTo>
                  <a:cubicBezTo>
                    <a:pt x="299" y="204"/>
                    <a:pt x="299" y="203"/>
                    <a:pt x="298" y="203"/>
                  </a:cubicBezTo>
                  <a:cubicBezTo>
                    <a:pt x="291" y="198"/>
                    <a:pt x="269" y="184"/>
                    <a:pt x="248" y="172"/>
                  </a:cubicBezTo>
                  <a:cubicBezTo>
                    <a:pt x="227" y="159"/>
                    <a:pt x="208" y="147"/>
                    <a:pt x="208" y="147"/>
                  </a:cubicBezTo>
                  <a:cubicBezTo>
                    <a:pt x="207" y="149"/>
                    <a:pt x="207" y="149"/>
                    <a:pt x="207" y="149"/>
                  </a:cubicBezTo>
                  <a:cubicBezTo>
                    <a:pt x="206" y="150"/>
                    <a:pt x="206" y="150"/>
                    <a:pt x="206" y="150"/>
                  </a:cubicBezTo>
                  <a:cubicBezTo>
                    <a:pt x="206" y="150"/>
                    <a:pt x="229" y="164"/>
                    <a:pt x="252" y="177"/>
                  </a:cubicBezTo>
                  <a:cubicBezTo>
                    <a:pt x="264" y="183"/>
                    <a:pt x="275" y="190"/>
                    <a:pt x="285" y="195"/>
                  </a:cubicBezTo>
                  <a:cubicBezTo>
                    <a:pt x="289" y="197"/>
                    <a:pt x="293" y="199"/>
                    <a:pt x="296" y="201"/>
                  </a:cubicBezTo>
                  <a:cubicBezTo>
                    <a:pt x="298" y="201"/>
                    <a:pt x="299" y="202"/>
                    <a:pt x="300" y="202"/>
                  </a:cubicBezTo>
                  <a:cubicBezTo>
                    <a:pt x="300" y="203"/>
                    <a:pt x="301" y="203"/>
                    <a:pt x="301" y="203"/>
                  </a:cubicBezTo>
                  <a:cubicBezTo>
                    <a:pt x="302" y="203"/>
                    <a:pt x="302" y="203"/>
                    <a:pt x="303" y="203"/>
                  </a:cubicBezTo>
                  <a:cubicBezTo>
                    <a:pt x="303" y="203"/>
                    <a:pt x="303" y="203"/>
                    <a:pt x="303" y="203"/>
                  </a:cubicBezTo>
                  <a:cubicBezTo>
                    <a:pt x="304" y="203"/>
                    <a:pt x="304" y="203"/>
                    <a:pt x="305" y="202"/>
                  </a:cubicBezTo>
                  <a:cubicBezTo>
                    <a:pt x="305" y="202"/>
                    <a:pt x="305" y="201"/>
                    <a:pt x="305" y="201"/>
                  </a:cubicBezTo>
                  <a:cubicBezTo>
                    <a:pt x="305" y="200"/>
                    <a:pt x="304" y="200"/>
                    <a:pt x="304" y="199"/>
                  </a:cubicBezTo>
                  <a:cubicBezTo>
                    <a:pt x="255" y="169"/>
                    <a:pt x="255" y="169"/>
                    <a:pt x="255" y="169"/>
                  </a:cubicBezTo>
                  <a:cubicBezTo>
                    <a:pt x="308" y="197"/>
                    <a:pt x="308" y="197"/>
                    <a:pt x="308" y="197"/>
                  </a:cubicBezTo>
                  <a:cubicBezTo>
                    <a:pt x="309" y="197"/>
                    <a:pt x="310" y="197"/>
                    <a:pt x="311" y="196"/>
                  </a:cubicBezTo>
                  <a:cubicBezTo>
                    <a:pt x="311" y="195"/>
                    <a:pt x="311" y="195"/>
                    <a:pt x="311" y="195"/>
                  </a:cubicBezTo>
                  <a:cubicBezTo>
                    <a:pt x="311" y="194"/>
                    <a:pt x="311" y="194"/>
                    <a:pt x="311" y="194"/>
                  </a:cubicBezTo>
                  <a:cubicBezTo>
                    <a:pt x="310" y="193"/>
                    <a:pt x="310" y="193"/>
                    <a:pt x="310" y="193"/>
                  </a:cubicBezTo>
                  <a:cubicBezTo>
                    <a:pt x="310" y="193"/>
                    <a:pt x="309" y="192"/>
                    <a:pt x="308" y="191"/>
                  </a:cubicBezTo>
                  <a:cubicBezTo>
                    <a:pt x="301" y="186"/>
                    <a:pt x="276" y="171"/>
                    <a:pt x="253" y="157"/>
                  </a:cubicBezTo>
                  <a:cubicBezTo>
                    <a:pt x="242" y="150"/>
                    <a:pt x="231" y="143"/>
                    <a:pt x="223" y="138"/>
                  </a:cubicBezTo>
                  <a:cubicBezTo>
                    <a:pt x="219" y="136"/>
                    <a:pt x="216" y="134"/>
                    <a:pt x="213" y="132"/>
                  </a:cubicBezTo>
                  <a:cubicBezTo>
                    <a:pt x="212" y="132"/>
                    <a:pt x="211" y="131"/>
                    <a:pt x="211" y="131"/>
                  </a:cubicBezTo>
                  <a:cubicBezTo>
                    <a:pt x="210" y="130"/>
                    <a:pt x="210" y="130"/>
                    <a:pt x="210" y="130"/>
                  </a:cubicBezTo>
                  <a:cubicBezTo>
                    <a:pt x="210" y="130"/>
                    <a:pt x="210" y="130"/>
                    <a:pt x="210" y="130"/>
                  </a:cubicBezTo>
                  <a:cubicBezTo>
                    <a:pt x="210" y="130"/>
                    <a:pt x="210" y="130"/>
                    <a:pt x="210" y="130"/>
                  </a:cubicBezTo>
                  <a:cubicBezTo>
                    <a:pt x="209" y="131"/>
                    <a:pt x="209" y="131"/>
                    <a:pt x="209" y="131"/>
                  </a:cubicBezTo>
                  <a:cubicBezTo>
                    <a:pt x="210" y="130"/>
                    <a:pt x="210" y="130"/>
                    <a:pt x="210" y="130"/>
                  </a:cubicBezTo>
                  <a:cubicBezTo>
                    <a:pt x="210" y="130"/>
                    <a:pt x="210" y="130"/>
                    <a:pt x="210" y="130"/>
                  </a:cubicBezTo>
                  <a:cubicBezTo>
                    <a:pt x="209" y="131"/>
                    <a:pt x="209" y="131"/>
                    <a:pt x="209" y="131"/>
                  </a:cubicBezTo>
                  <a:cubicBezTo>
                    <a:pt x="210" y="130"/>
                    <a:pt x="210" y="130"/>
                    <a:pt x="210" y="130"/>
                  </a:cubicBezTo>
                  <a:cubicBezTo>
                    <a:pt x="209" y="132"/>
                    <a:pt x="209" y="132"/>
                    <a:pt x="209" y="132"/>
                  </a:cubicBezTo>
                  <a:cubicBezTo>
                    <a:pt x="210" y="130"/>
                    <a:pt x="210" y="130"/>
                    <a:pt x="210" y="130"/>
                  </a:cubicBezTo>
                  <a:cubicBezTo>
                    <a:pt x="210" y="130"/>
                    <a:pt x="210" y="130"/>
                    <a:pt x="210" y="130"/>
                  </a:cubicBezTo>
                  <a:cubicBezTo>
                    <a:pt x="209" y="132"/>
                    <a:pt x="209" y="132"/>
                    <a:pt x="209" y="132"/>
                  </a:cubicBezTo>
                  <a:cubicBezTo>
                    <a:pt x="210" y="130"/>
                    <a:pt x="210" y="130"/>
                    <a:pt x="210" y="130"/>
                  </a:cubicBezTo>
                  <a:cubicBezTo>
                    <a:pt x="209" y="132"/>
                    <a:pt x="209" y="132"/>
                    <a:pt x="209" y="132"/>
                  </a:cubicBezTo>
                  <a:cubicBezTo>
                    <a:pt x="210" y="131"/>
                    <a:pt x="210" y="131"/>
                    <a:pt x="210" y="131"/>
                  </a:cubicBezTo>
                  <a:cubicBezTo>
                    <a:pt x="210" y="130"/>
                    <a:pt x="210" y="130"/>
                    <a:pt x="210" y="130"/>
                  </a:cubicBezTo>
                  <a:cubicBezTo>
                    <a:pt x="209" y="132"/>
                    <a:pt x="209" y="132"/>
                    <a:pt x="209" y="132"/>
                  </a:cubicBezTo>
                  <a:cubicBezTo>
                    <a:pt x="210" y="131"/>
                    <a:pt x="210" y="131"/>
                    <a:pt x="210" y="131"/>
                  </a:cubicBezTo>
                  <a:cubicBezTo>
                    <a:pt x="209" y="132"/>
                    <a:pt x="209" y="132"/>
                    <a:pt x="209" y="132"/>
                  </a:cubicBezTo>
                  <a:cubicBezTo>
                    <a:pt x="210" y="131"/>
                    <a:pt x="210" y="131"/>
                    <a:pt x="210" y="131"/>
                  </a:cubicBezTo>
                  <a:cubicBezTo>
                    <a:pt x="210" y="131"/>
                    <a:pt x="210" y="131"/>
                    <a:pt x="210" y="131"/>
                  </a:cubicBezTo>
                  <a:cubicBezTo>
                    <a:pt x="209" y="132"/>
                    <a:pt x="209" y="132"/>
                    <a:pt x="209" y="132"/>
                  </a:cubicBezTo>
                  <a:cubicBezTo>
                    <a:pt x="210" y="131"/>
                    <a:pt x="210" y="131"/>
                    <a:pt x="210" y="131"/>
                  </a:cubicBezTo>
                  <a:cubicBezTo>
                    <a:pt x="209" y="132"/>
                    <a:pt x="209" y="132"/>
                    <a:pt x="209" y="132"/>
                  </a:cubicBezTo>
                  <a:cubicBezTo>
                    <a:pt x="211" y="132"/>
                    <a:pt x="211" y="132"/>
                    <a:pt x="211" y="132"/>
                  </a:cubicBezTo>
                  <a:cubicBezTo>
                    <a:pt x="211" y="131"/>
                    <a:pt x="210" y="131"/>
                    <a:pt x="210" y="131"/>
                  </a:cubicBezTo>
                  <a:cubicBezTo>
                    <a:pt x="209" y="132"/>
                    <a:pt x="209" y="132"/>
                    <a:pt x="209" y="132"/>
                  </a:cubicBezTo>
                  <a:cubicBezTo>
                    <a:pt x="211" y="132"/>
                    <a:pt x="211" y="132"/>
                    <a:pt x="211" y="132"/>
                  </a:cubicBezTo>
                  <a:cubicBezTo>
                    <a:pt x="209" y="132"/>
                    <a:pt x="209" y="132"/>
                    <a:pt x="209" y="132"/>
                  </a:cubicBezTo>
                  <a:cubicBezTo>
                    <a:pt x="208" y="134"/>
                    <a:pt x="208" y="134"/>
                    <a:pt x="208" y="134"/>
                  </a:cubicBezTo>
                  <a:cubicBezTo>
                    <a:pt x="315" y="194"/>
                    <a:pt x="315" y="194"/>
                    <a:pt x="315" y="194"/>
                  </a:cubicBezTo>
                  <a:cubicBezTo>
                    <a:pt x="316" y="195"/>
                    <a:pt x="317" y="194"/>
                    <a:pt x="317" y="194"/>
                  </a:cubicBezTo>
                  <a:cubicBezTo>
                    <a:pt x="318" y="193"/>
                    <a:pt x="318" y="193"/>
                    <a:pt x="318" y="192"/>
                  </a:cubicBezTo>
                  <a:cubicBezTo>
                    <a:pt x="318" y="192"/>
                    <a:pt x="318" y="191"/>
                    <a:pt x="317" y="191"/>
                  </a:cubicBezTo>
                  <a:cubicBezTo>
                    <a:pt x="317" y="191"/>
                    <a:pt x="317" y="190"/>
                    <a:pt x="316" y="190"/>
                  </a:cubicBezTo>
                  <a:cubicBezTo>
                    <a:pt x="315" y="189"/>
                    <a:pt x="312" y="187"/>
                    <a:pt x="309" y="184"/>
                  </a:cubicBezTo>
                  <a:cubicBezTo>
                    <a:pt x="296" y="176"/>
                    <a:pt x="270" y="161"/>
                    <a:pt x="248" y="147"/>
                  </a:cubicBezTo>
                  <a:cubicBezTo>
                    <a:pt x="236" y="141"/>
                    <a:pt x="226" y="135"/>
                    <a:pt x="218" y="130"/>
                  </a:cubicBezTo>
                  <a:cubicBezTo>
                    <a:pt x="214" y="128"/>
                    <a:pt x="211" y="126"/>
                    <a:pt x="209" y="124"/>
                  </a:cubicBezTo>
                  <a:cubicBezTo>
                    <a:pt x="208" y="123"/>
                    <a:pt x="207" y="123"/>
                    <a:pt x="207" y="122"/>
                  </a:cubicBezTo>
                  <a:cubicBezTo>
                    <a:pt x="206" y="122"/>
                    <a:pt x="206" y="122"/>
                    <a:pt x="206" y="122"/>
                  </a:cubicBezTo>
                  <a:cubicBezTo>
                    <a:pt x="206" y="122"/>
                    <a:pt x="206" y="122"/>
                    <a:pt x="206" y="122"/>
                  </a:cubicBezTo>
                  <a:cubicBezTo>
                    <a:pt x="206" y="122"/>
                    <a:pt x="206" y="122"/>
                    <a:pt x="206" y="122"/>
                  </a:cubicBezTo>
                  <a:cubicBezTo>
                    <a:pt x="206" y="122"/>
                    <a:pt x="206" y="122"/>
                    <a:pt x="206" y="122"/>
                  </a:cubicBezTo>
                  <a:cubicBezTo>
                    <a:pt x="206" y="122"/>
                    <a:pt x="206" y="122"/>
                    <a:pt x="206" y="122"/>
                  </a:cubicBezTo>
                  <a:cubicBezTo>
                    <a:pt x="206" y="122"/>
                    <a:pt x="206" y="122"/>
                    <a:pt x="206" y="122"/>
                  </a:cubicBezTo>
                  <a:cubicBezTo>
                    <a:pt x="206" y="123"/>
                    <a:pt x="206" y="123"/>
                    <a:pt x="206" y="123"/>
                  </a:cubicBezTo>
                  <a:cubicBezTo>
                    <a:pt x="207" y="122"/>
                    <a:pt x="207" y="122"/>
                    <a:pt x="207" y="122"/>
                  </a:cubicBezTo>
                  <a:cubicBezTo>
                    <a:pt x="206" y="122"/>
                    <a:pt x="206" y="122"/>
                    <a:pt x="206" y="122"/>
                  </a:cubicBezTo>
                  <a:cubicBezTo>
                    <a:pt x="206" y="123"/>
                    <a:pt x="206" y="123"/>
                    <a:pt x="206" y="123"/>
                  </a:cubicBezTo>
                  <a:cubicBezTo>
                    <a:pt x="207" y="122"/>
                    <a:pt x="207" y="122"/>
                    <a:pt x="207" y="122"/>
                  </a:cubicBezTo>
                  <a:cubicBezTo>
                    <a:pt x="205" y="123"/>
                    <a:pt x="205" y="123"/>
                    <a:pt x="205" y="123"/>
                  </a:cubicBezTo>
                  <a:cubicBezTo>
                    <a:pt x="207" y="123"/>
                    <a:pt x="207" y="123"/>
                    <a:pt x="207" y="123"/>
                  </a:cubicBezTo>
                  <a:cubicBezTo>
                    <a:pt x="207" y="123"/>
                    <a:pt x="207" y="122"/>
                    <a:pt x="207" y="122"/>
                  </a:cubicBezTo>
                  <a:cubicBezTo>
                    <a:pt x="205" y="123"/>
                    <a:pt x="205" y="123"/>
                    <a:pt x="205" y="123"/>
                  </a:cubicBezTo>
                  <a:cubicBezTo>
                    <a:pt x="207" y="123"/>
                    <a:pt x="207" y="123"/>
                    <a:pt x="207" y="123"/>
                  </a:cubicBezTo>
                  <a:cubicBezTo>
                    <a:pt x="205" y="123"/>
                    <a:pt x="205" y="123"/>
                    <a:pt x="205" y="123"/>
                  </a:cubicBezTo>
                  <a:cubicBezTo>
                    <a:pt x="206" y="124"/>
                    <a:pt x="206" y="124"/>
                    <a:pt x="206" y="124"/>
                  </a:cubicBezTo>
                  <a:cubicBezTo>
                    <a:pt x="207" y="124"/>
                    <a:pt x="207" y="123"/>
                    <a:pt x="207" y="123"/>
                  </a:cubicBezTo>
                  <a:cubicBezTo>
                    <a:pt x="205" y="123"/>
                    <a:pt x="205" y="123"/>
                    <a:pt x="205" y="123"/>
                  </a:cubicBezTo>
                  <a:cubicBezTo>
                    <a:pt x="206" y="124"/>
                    <a:pt x="206" y="124"/>
                    <a:pt x="206" y="124"/>
                  </a:cubicBezTo>
                  <a:cubicBezTo>
                    <a:pt x="206" y="124"/>
                    <a:pt x="206" y="124"/>
                    <a:pt x="206" y="124"/>
                  </a:cubicBezTo>
                  <a:cubicBezTo>
                    <a:pt x="205" y="123"/>
                    <a:pt x="205" y="123"/>
                    <a:pt x="205" y="123"/>
                  </a:cubicBezTo>
                  <a:cubicBezTo>
                    <a:pt x="206" y="125"/>
                    <a:pt x="206" y="125"/>
                    <a:pt x="206" y="125"/>
                  </a:cubicBezTo>
                  <a:cubicBezTo>
                    <a:pt x="206" y="125"/>
                    <a:pt x="206" y="125"/>
                    <a:pt x="206" y="124"/>
                  </a:cubicBezTo>
                  <a:cubicBezTo>
                    <a:pt x="205" y="123"/>
                    <a:pt x="205" y="123"/>
                    <a:pt x="205" y="123"/>
                  </a:cubicBezTo>
                  <a:cubicBezTo>
                    <a:pt x="206" y="125"/>
                    <a:pt x="206" y="125"/>
                    <a:pt x="206" y="125"/>
                  </a:cubicBezTo>
                  <a:cubicBezTo>
                    <a:pt x="205" y="124"/>
                    <a:pt x="205" y="124"/>
                    <a:pt x="205" y="124"/>
                  </a:cubicBezTo>
                  <a:cubicBezTo>
                    <a:pt x="205" y="125"/>
                    <a:pt x="205" y="125"/>
                    <a:pt x="205" y="125"/>
                  </a:cubicBezTo>
                  <a:cubicBezTo>
                    <a:pt x="206" y="125"/>
                    <a:pt x="206" y="125"/>
                    <a:pt x="206" y="125"/>
                  </a:cubicBezTo>
                  <a:cubicBezTo>
                    <a:pt x="205" y="124"/>
                    <a:pt x="205" y="124"/>
                    <a:pt x="205" y="124"/>
                  </a:cubicBezTo>
                  <a:cubicBezTo>
                    <a:pt x="205" y="125"/>
                    <a:pt x="205" y="125"/>
                    <a:pt x="205" y="125"/>
                  </a:cubicBezTo>
                  <a:cubicBezTo>
                    <a:pt x="205" y="125"/>
                    <a:pt x="205" y="125"/>
                    <a:pt x="205" y="125"/>
                  </a:cubicBezTo>
                  <a:cubicBezTo>
                    <a:pt x="205" y="125"/>
                    <a:pt x="205" y="125"/>
                    <a:pt x="205" y="125"/>
                  </a:cubicBezTo>
                  <a:cubicBezTo>
                    <a:pt x="205" y="125"/>
                    <a:pt x="205" y="125"/>
                    <a:pt x="205" y="125"/>
                  </a:cubicBezTo>
                  <a:cubicBezTo>
                    <a:pt x="205" y="125"/>
                    <a:pt x="205" y="125"/>
                    <a:pt x="205" y="125"/>
                  </a:cubicBezTo>
                  <a:cubicBezTo>
                    <a:pt x="205" y="125"/>
                    <a:pt x="205" y="125"/>
                    <a:pt x="205" y="125"/>
                  </a:cubicBezTo>
                  <a:cubicBezTo>
                    <a:pt x="205" y="125"/>
                    <a:pt x="206" y="125"/>
                    <a:pt x="207" y="126"/>
                  </a:cubicBezTo>
                  <a:cubicBezTo>
                    <a:pt x="212" y="128"/>
                    <a:pt x="222" y="133"/>
                    <a:pt x="234" y="140"/>
                  </a:cubicBezTo>
                  <a:cubicBezTo>
                    <a:pt x="252" y="150"/>
                    <a:pt x="275" y="163"/>
                    <a:pt x="293" y="174"/>
                  </a:cubicBezTo>
                  <a:cubicBezTo>
                    <a:pt x="302" y="179"/>
                    <a:pt x="310" y="184"/>
                    <a:pt x="316" y="187"/>
                  </a:cubicBezTo>
                  <a:cubicBezTo>
                    <a:pt x="322" y="191"/>
                    <a:pt x="325" y="193"/>
                    <a:pt x="325" y="193"/>
                  </a:cubicBezTo>
                  <a:cubicBezTo>
                    <a:pt x="326" y="193"/>
                    <a:pt x="328" y="193"/>
                    <a:pt x="328" y="192"/>
                  </a:cubicBezTo>
                  <a:cubicBezTo>
                    <a:pt x="329" y="191"/>
                    <a:pt x="329" y="190"/>
                    <a:pt x="328" y="189"/>
                  </a:cubicBezTo>
                  <a:cubicBezTo>
                    <a:pt x="205" y="113"/>
                    <a:pt x="205" y="113"/>
                    <a:pt x="205" y="113"/>
                  </a:cubicBezTo>
                  <a:cubicBezTo>
                    <a:pt x="204" y="115"/>
                    <a:pt x="204" y="115"/>
                    <a:pt x="204" y="115"/>
                  </a:cubicBezTo>
                  <a:cubicBezTo>
                    <a:pt x="206" y="116"/>
                    <a:pt x="206" y="116"/>
                    <a:pt x="206" y="116"/>
                  </a:cubicBezTo>
                  <a:cubicBezTo>
                    <a:pt x="205" y="115"/>
                    <a:pt x="205" y="115"/>
                    <a:pt x="205" y="115"/>
                  </a:cubicBezTo>
                  <a:cubicBezTo>
                    <a:pt x="205" y="117"/>
                    <a:pt x="205" y="117"/>
                    <a:pt x="205" y="117"/>
                  </a:cubicBezTo>
                  <a:cubicBezTo>
                    <a:pt x="205" y="116"/>
                    <a:pt x="206" y="116"/>
                    <a:pt x="206" y="116"/>
                  </a:cubicBezTo>
                  <a:cubicBezTo>
                    <a:pt x="205" y="115"/>
                    <a:pt x="205" y="115"/>
                    <a:pt x="205" y="115"/>
                  </a:cubicBezTo>
                  <a:cubicBezTo>
                    <a:pt x="205" y="117"/>
                    <a:pt x="205" y="117"/>
                    <a:pt x="205" y="117"/>
                  </a:cubicBezTo>
                  <a:cubicBezTo>
                    <a:pt x="205" y="115"/>
                    <a:pt x="205" y="115"/>
                    <a:pt x="205" y="115"/>
                  </a:cubicBezTo>
                  <a:cubicBezTo>
                    <a:pt x="205" y="117"/>
                    <a:pt x="205" y="117"/>
                    <a:pt x="205" y="117"/>
                  </a:cubicBezTo>
                  <a:cubicBezTo>
                    <a:pt x="205" y="117"/>
                    <a:pt x="205" y="117"/>
                    <a:pt x="205" y="117"/>
                  </a:cubicBezTo>
                  <a:cubicBezTo>
                    <a:pt x="205" y="115"/>
                    <a:pt x="205" y="115"/>
                    <a:pt x="205" y="115"/>
                  </a:cubicBezTo>
                  <a:cubicBezTo>
                    <a:pt x="205" y="117"/>
                    <a:pt x="205" y="117"/>
                    <a:pt x="205" y="117"/>
                  </a:cubicBezTo>
                  <a:cubicBezTo>
                    <a:pt x="205" y="116"/>
                    <a:pt x="205" y="116"/>
                    <a:pt x="205" y="116"/>
                  </a:cubicBezTo>
                  <a:cubicBezTo>
                    <a:pt x="204" y="117"/>
                    <a:pt x="204" y="117"/>
                    <a:pt x="204" y="117"/>
                  </a:cubicBezTo>
                  <a:cubicBezTo>
                    <a:pt x="205" y="117"/>
                    <a:pt x="205" y="117"/>
                    <a:pt x="205" y="117"/>
                  </a:cubicBezTo>
                  <a:cubicBezTo>
                    <a:pt x="205" y="116"/>
                    <a:pt x="205" y="116"/>
                    <a:pt x="205" y="116"/>
                  </a:cubicBezTo>
                  <a:cubicBezTo>
                    <a:pt x="204" y="117"/>
                    <a:pt x="204" y="117"/>
                    <a:pt x="204" y="117"/>
                  </a:cubicBezTo>
                  <a:cubicBezTo>
                    <a:pt x="205" y="117"/>
                    <a:pt x="205" y="117"/>
                    <a:pt x="205" y="117"/>
                  </a:cubicBezTo>
                  <a:cubicBezTo>
                    <a:pt x="205" y="117"/>
                    <a:pt x="206" y="117"/>
                    <a:pt x="208" y="118"/>
                  </a:cubicBezTo>
                  <a:cubicBezTo>
                    <a:pt x="213" y="121"/>
                    <a:pt x="224" y="126"/>
                    <a:pt x="237" y="134"/>
                  </a:cubicBezTo>
                  <a:cubicBezTo>
                    <a:pt x="257" y="145"/>
                    <a:pt x="281" y="159"/>
                    <a:pt x="301" y="170"/>
                  </a:cubicBezTo>
                  <a:cubicBezTo>
                    <a:pt x="311" y="176"/>
                    <a:pt x="320" y="181"/>
                    <a:pt x="326" y="184"/>
                  </a:cubicBezTo>
                  <a:cubicBezTo>
                    <a:pt x="329" y="186"/>
                    <a:pt x="332" y="188"/>
                    <a:pt x="334" y="189"/>
                  </a:cubicBezTo>
                  <a:cubicBezTo>
                    <a:pt x="334" y="189"/>
                    <a:pt x="335" y="190"/>
                    <a:pt x="336" y="190"/>
                  </a:cubicBezTo>
                  <a:cubicBezTo>
                    <a:pt x="336" y="190"/>
                    <a:pt x="336" y="190"/>
                    <a:pt x="336" y="190"/>
                  </a:cubicBezTo>
                  <a:cubicBezTo>
                    <a:pt x="337" y="190"/>
                    <a:pt x="337" y="190"/>
                    <a:pt x="337" y="190"/>
                  </a:cubicBezTo>
                  <a:cubicBezTo>
                    <a:pt x="337" y="190"/>
                    <a:pt x="337" y="190"/>
                    <a:pt x="337" y="190"/>
                  </a:cubicBezTo>
                  <a:cubicBezTo>
                    <a:pt x="337" y="190"/>
                    <a:pt x="337" y="191"/>
                    <a:pt x="337" y="191"/>
                  </a:cubicBezTo>
                  <a:cubicBezTo>
                    <a:pt x="338" y="191"/>
                    <a:pt x="339" y="190"/>
                    <a:pt x="339" y="189"/>
                  </a:cubicBezTo>
                  <a:cubicBezTo>
                    <a:pt x="340" y="188"/>
                    <a:pt x="339" y="187"/>
                    <a:pt x="339" y="187"/>
                  </a:cubicBezTo>
                  <a:cubicBezTo>
                    <a:pt x="339" y="187"/>
                    <a:pt x="336" y="185"/>
                    <a:pt x="333" y="183"/>
                  </a:cubicBezTo>
                  <a:cubicBezTo>
                    <a:pt x="320" y="175"/>
                    <a:pt x="287" y="155"/>
                    <a:pt x="258" y="137"/>
                  </a:cubicBezTo>
                  <a:cubicBezTo>
                    <a:pt x="243" y="128"/>
                    <a:pt x="229" y="119"/>
                    <a:pt x="219" y="113"/>
                  </a:cubicBezTo>
                  <a:cubicBezTo>
                    <a:pt x="214" y="110"/>
                    <a:pt x="210" y="107"/>
                    <a:pt x="207" y="105"/>
                  </a:cubicBezTo>
                  <a:cubicBezTo>
                    <a:pt x="206" y="104"/>
                    <a:pt x="204" y="103"/>
                    <a:pt x="204" y="103"/>
                  </a:cubicBezTo>
                  <a:cubicBezTo>
                    <a:pt x="203" y="103"/>
                    <a:pt x="203" y="102"/>
                    <a:pt x="203" y="102"/>
                  </a:cubicBezTo>
                  <a:cubicBezTo>
                    <a:pt x="203" y="102"/>
                    <a:pt x="203" y="102"/>
                    <a:pt x="203" y="102"/>
                  </a:cubicBezTo>
                  <a:cubicBezTo>
                    <a:pt x="203" y="102"/>
                    <a:pt x="203" y="102"/>
                    <a:pt x="203" y="102"/>
                  </a:cubicBezTo>
                  <a:cubicBezTo>
                    <a:pt x="203" y="102"/>
                    <a:pt x="203" y="102"/>
                    <a:pt x="203" y="102"/>
                  </a:cubicBezTo>
                  <a:cubicBezTo>
                    <a:pt x="203" y="102"/>
                    <a:pt x="203" y="102"/>
                    <a:pt x="203" y="102"/>
                  </a:cubicBezTo>
                  <a:cubicBezTo>
                    <a:pt x="203" y="102"/>
                    <a:pt x="203" y="102"/>
                    <a:pt x="203" y="102"/>
                  </a:cubicBezTo>
                  <a:cubicBezTo>
                    <a:pt x="203" y="102"/>
                    <a:pt x="203" y="102"/>
                    <a:pt x="203" y="102"/>
                  </a:cubicBezTo>
                  <a:cubicBezTo>
                    <a:pt x="202" y="103"/>
                    <a:pt x="202" y="103"/>
                    <a:pt x="202" y="103"/>
                  </a:cubicBezTo>
                  <a:cubicBezTo>
                    <a:pt x="203" y="102"/>
                    <a:pt x="203" y="102"/>
                    <a:pt x="203" y="102"/>
                  </a:cubicBezTo>
                  <a:cubicBezTo>
                    <a:pt x="203" y="102"/>
                    <a:pt x="203" y="102"/>
                    <a:pt x="203" y="102"/>
                  </a:cubicBezTo>
                  <a:cubicBezTo>
                    <a:pt x="202" y="103"/>
                    <a:pt x="202" y="103"/>
                    <a:pt x="202" y="103"/>
                  </a:cubicBezTo>
                  <a:cubicBezTo>
                    <a:pt x="203" y="102"/>
                    <a:pt x="203" y="102"/>
                    <a:pt x="203" y="102"/>
                  </a:cubicBezTo>
                  <a:cubicBezTo>
                    <a:pt x="201" y="103"/>
                    <a:pt x="201" y="103"/>
                    <a:pt x="201" y="103"/>
                  </a:cubicBezTo>
                  <a:cubicBezTo>
                    <a:pt x="203" y="103"/>
                    <a:pt x="203" y="103"/>
                    <a:pt x="203" y="103"/>
                  </a:cubicBezTo>
                  <a:cubicBezTo>
                    <a:pt x="203" y="103"/>
                    <a:pt x="203" y="103"/>
                    <a:pt x="203" y="102"/>
                  </a:cubicBezTo>
                  <a:cubicBezTo>
                    <a:pt x="201" y="103"/>
                    <a:pt x="201" y="103"/>
                    <a:pt x="201" y="103"/>
                  </a:cubicBezTo>
                  <a:cubicBezTo>
                    <a:pt x="203" y="103"/>
                    <a:pt x="203" y="103"/>
                    <a:pt x="203" y="103"/>
                  </a:cubicBezTo>
                  <a:cubicBezTo>
                    <a:pt x="201" y="103"/>
                    <a:pt x="201" y="103"/>
                    <a:pt x="201" y="103"/>
                  </a:cubicBezTo>
                  <a:cubicBezTo>
                    <a:pt x="203" y="105"/>
                    <a:pt x="203" y="105"/>
                    <a:pt x="203" y="105"/>
                  </a:cubicBezTo>
                  <a:cubicBezTo>
                    <a:pt x="203" y="104"/>
                    <a:pt x="203" y="104"/>
                    <a:pt x="203" y="103"/>
                  </a:cubicBezTo>
                  <a:cubicBezTo>
                    <a:pt x="201" y="103"/>
                    <a:pt x="201" y="103"/>
                    <a:pt x="201" y="103"/>
                  </a:cubicBezTo>
                  <a:cubicBezTo>
                    <a:pt x="203" y="105"/>
                    <a:pt x="203" y="105"/>
                    <a:pt x="203" y="105"/>
                  </a:cubicBezTo>
                  <a:cubicBezTo>
                    <a:pt x="203" y="105"/>
                    <a:pt x="203" y="105"/>
                    <a:pt x="203" y="105"/>
                  </a:cubicBezTo>
                  <a:cubicBezTo>
                    <a:pt x="201" y="103"/>
                    <a:pt x="201" y="103"/>
                    <a:pt x="201" y="103"/>
                  </a:cubicBezTo>
                  <a:cubicBezTo>
                    <a:pt x="202" y="105"/>
                    <a:pt x="202" y="105"/>
                    <a:pt x="202" y="105"/>
                  </a:cubicBezTo>
                  <a:cubicBezTo>
                    <a:pt x="202" y="105"/>
                    <a:pt x="203" y="105"/>
                    <a:pt x="203" y="105"/>
                  </a:cubicBezTo>
                  <a:cubicBezTo>
                    <a:pt x="201" y="103"/>
                    <a:pt x="201" y="103"/>
                    <a:pt x="201" y="103"/>
                  </a:cubicBezTo>
                  <a:cubicBezTo>
                    <a:pt x="202" y="105"/>
                    <a:pt x="202" y="105"/>
                    <a:pt x="202" y="105"/>
                  </a:cubicBezTo>
                  <a:cubicBezTo>
                    <a:pt x="201" y="104"/>
                    <a:pt x="201" y="104"/>
                    <a:pt x="201" y="104"/>
                  </a:cubicBezTo>
                  <a:cubicBezTo>
                    <a:pt x="201" y="105"/>
                    <a:pt x="201" y="105"/>
                    <a:pt x="201" y="105"/>
                  </a:cubicBezTo>
                  <a:cubicBezTo>
                    <a:pt x="202" y="105"/>
                    <a:pt x="202" y="105"/>
                    <a:pt x="202" y="105"/>
                  </a:cubicBezTo>
                  <a:cubicBezTo>
                    <a:pt x="201" y="104"/>
                    <a:pt x="201" y="104"/>
                    <a:pt x="201" y="104"/>
                  </a:cubicBezTo>
                  <a:cubicBezTo>
                    <a:pt x="201" y="105"/>
                    <a:pt x="201" y="105"/>
                    <a:pt x="201" y="105"/>
                  </a:cubicBezTo>
                  <a:cubicBezTo>
                    <a:pt x="201" y="104"/>
                    <a:pt x="201" y="104"/>
                    <a:pt x="201" y="104"/>
                  </a:cubicBezTo>
                  <a:cubicBezTo>
                    <a:pt x="201" y="105"/>
                    <a:pt x="201" y="105"/>
                    <a:pt x="201" y="105"/>
                  </a:cubicBezTo>
                  <a:cubicBezTo>
                    <a:pt x="201" y="105"/>
                    <a:pt x="201" y="105"/>
                    <a:pt x="201" y="105"/>
                  </a:cubicBezTo>
                  <a:cubicBezTo>
                    <a:pt x="201" y="104"/>
                    <a:pt x="201" y="104"/>
                    <a:pt x="201" y="104"/>
                  </a:cubicBezTo>
                  <a:cubicBezTo>
                    <a:pt x="201" y="105"/>
                    <a:pt x="201" y="105"/>
                    <a:pt x="201" y="105"/>
                  </a:cubicBezTo>
                  <a:cubicBezTo>
                    <a:pt x="201" y="105"/>
                    <a:pt x="201" y="105"/>
                    <a:pt x="201" y="105"/>
                  </a:cubicBezTo>
                  <a:cubicBezTo>
                    <a:pt x="201" y="105"/>
                    <a:pt x="201" y="105"/>
                    <a:pt x="201" y="105"/>
                  </a:cubicBezTo>
                  <a:cubicBezTo>
                    <a:pt x="201" y="105"/>
                    <a:pt x="201" y="105"/>
                    <a:pt x="201" y="105"/>
                  </a:cubicBezTo>
                  <a:cubicBezTo>
                    <a:pt x="201" y="105"/>
                    <a:pt x="201" y="105"/>
                    <a:pt x="201" y="105"/>
                  </a:cubicBezTo>
                  <a:cubicBezTo>
                    <a:pt x="201" y="105"/>
                    <a:pt x="201" y="105"/>
                    <a:pt x="201" y="105"/>
                  </a:cubicBezTo>
                  <a:cubicBezTo>
                    <a:pt x="201" y="105"/>
                    <a:pt x="202" y="106"/>
                    <a:pt x="203" y="107"/>
                  </a:cubicBezTo>
                  <a:cubicBezTo>
                    <a:pt x="213" y="112"/>
                    <a:pt x="247" y="131"/>
                    <a:pt x="279" y="149"/>
                  </a:cubicBezTo>
                  <a:cubicBezTo>
                    <a:pt x="295" y="158"/>
                    <a:pt x="311" y="167"/>
                    <a:pt x="322" y="174"/>
                  </a:cubicBezTo>
                  <a:cubicBezTo>
                    <a:pt x="328" y="177"/>
                    <a:pt x="333" y="180"/>
                    <a:pt x="337" y="182"/>
                  </a:cubicBezTo>
                  <a:cubicBezTo>
                    <a:pt x="339" y="182"/>
                    <a:pt x="340" y="183"/>
                    <a:pt x="341" y="184"/>
                  </a:cubicBezTo>
                  <a:cubicBezTo>
                    <a:pt x="342" y="184"/>
                    <a:pt x="342" y="184"/>
                    <a:pt x="343" y="184"/>
                  </a:cubicBezTo>
                  <a:cubicBezTo>
                    <a:pt x="343" y="185"/>
                    <a:pt x="344" y="185"/>
                    <a:pt x="344" y="185"/>
                  </a:cubicBezTo>
                  <a:cubicBezTo>
                    <a:pt x="345" y="185"/>
                    <a:pt x="345" y="185"/>
                    <a:pt x="345" y="185"/>
                  </a:cubicBezTo>
                  <a:cubicBezTo>
                    <a:pt x="345" y="184"/>
                    <a:pt x="346" y="184"/>
                    <a:pt x="346" y="184"/>
                  </a:cubicBezTo>
                  <a:cubicBezTo>
                    <a:pt x="346" y="183"/>
                    <a:pt x="347" y="183"/>
                    <a:pt x="346" y="182"/>
                  </a:cubicBezTo>
                  <a:cubicBezTo>
                    <a:pt x="346" y="182"/>
                    <a:pt x="346" y="181"/>
                    <a:pt x="346" y="181"/>
                  </a:cubicBezTo>
                  <a:cubicBezTo>
                    <a:pt x="346" y="181"/>
                    <a:pt x="343" y="179"/>
                    <a:pt x="339" y="177"/>
                  </a:cubicBezTo>
                  <a:cubicBezTo>
                    <a:pt x="325" y="168"/>
                    <a:pt x="290" y="147"/>
                    <a:pt x="259" y="127"/>
                  </a:cubicBezTo>
                  <a:cubicBezTo>
                    <a:pt x="243" y="117"/>
                    <a:pt x="228" y="108"/>
                    <a:pt x="217" y="101"/>
                  </a:cubicBezTo>
                  <a:cubicBezTo>
                    <a:pt x="211" y="97"/>
                    <a:pt x="207" y="95"/>
                    <a:pt x="204" y="93"/>
                  </a:cubicBezTo>
                  <a:cubicBezTo>
                    <a:pt x="202" y="92"/>
                    <a:pt x="201" y="91"/>
                    <a:pt x="200" y="90"/>
                  </a:cubicBezTo>
                  <a:cubicBezTo>
                    <a:pt x="200" y="90"/>
                    <a:pt x="200" y="90"/>
                    <a:pt x="199" y="90"/>
                  </a:cubicBezTo>
                  <a:cubicBezTo>
                    <a:pt x="199" y="90"/>
                    <a:pt x="199" y="90"/>
                    <a:pt x="199" y="90"/>
                  </a:cubicBezTo>
                  <a:cubicBezTo>
                    <a:pt x="198" y="91"/>
                    <a:pt x="198" y="91"/>
                    <a:pt x="198" y="91"/>
                  </a:cubicBezTo>
                  <a:cubicBezTo>
                    <a:pt x="199" y="90"/>
                    <a:pt x="199" y="90"/>
                    <a:pt x="199" y="90"/>
                  </a:cubicBezTo>
                  <a:cubicBezTo>
                    <a:pt x="199" y="90"/>
                    <a:pt x="199" y="90"/>
                    <a:pt x="199" y="90"/>
                  </a:cubicBezTo>
                  <a:cubicBezTo>
                    <a:pt x="198" y="91"/>
                    <a:pt x="198" y="91"/>
                    <a:pt x="198" y="91"/>
                  </a:cubicBezTo>
                  <a:cubicBezTo>
                    <a:pt x="199" y="90"/>
                    <a:pt x="199" y="90"/>
                    <a:pt x="199" y="90"/>
                  </a:cubicBezTo>
                  <a:cubicBezTo>
                    <a:pt x="198" y="91"/>
                    <a:pt x="198" y="91"/>
                    <a:pt x="198" y="91"/>
                  </a:cubicBezTo>
                  <a:cubicBezTo>
                    <a:pt x="200" y="90"/>
                    <a:pt x="200" y="90"/>
                    <a:pt x="200" y="90"/>
                  </a:cubicBezTo>
                  <a:cubicBezTo>
                    <a:pt x="199" y="90"/>
                    <a:pt x="199" y="90"/>
                    <a:pt x="199" y="90"/>
                  </a:cubicBezTo>
                  <a:cubicBezTo>
                    <a:pt x="198" y="91"/>
                    <a:pt x="198" y="91"/>
                    <a:pt x="198" y="91"/>
                  </a:cubicBezTo>
                  <a:cubicBezTo>
                    <a:pt x="200" y="90"/>
                    <a:pt x="200" y="90"/>
                    <a:pt x="200" y="90"/>
                  </a:cubicBezTo>
                  <a:cubicBezTo>
                    <a:pt x="198" y="91"/>
                    <a:pt x="198" y="91"/>
                    <a:pt x="198" y="91"/>
                  </a:cubicBezTo>
                  <a:cubicBezTo>
                    <a:pt x="200" y="91"/>
                    <a:pt x="200" y="91"/>
                    <a:pt x="200" y="91"/>
                  </a:cubicBezTo>
                  <a:cubicBezTo>
                    <a:pt x="200" y="90"/>
                    <a:pt x="200" y="90"/>
                    <a:pt x="200" y="90"/>
                  </a:cubicBezTo>
                  <a:cubicBezTo>
                    <a:pt x="198" y="91"/>
                    <a:pt x="198" y="91"/>
                    <a:pt x="198" y="91"/>
                  </a:cubicBezTo>
                  <a:cubicBezTo>
                    <a:pt x="200" y="91"/>
                    <a:pt x="200" y="91"/>
                    <a:pt x="200" y="91"/>
                  </a:cubicBezTo>
                  <a:cubicBezTo>
                    <a:pt x="198" y="91"/>
                    <a:pt x="198" y="91"/>
                    <a:pt x="198" y="91"/>
                  </a:cubicBezTo>
                  <a:cubicBezTo>
                    <a:pt x="197" y="93"/>
                    <a:pt x="197" y="93"/>
                    <a:pt x="197" y="93"/>
                  </a:cubicBezTo>
                  <a:cubicBezTo>
                    <a:pt x="346" y="180"/>
                    <a:pt x="346" y="180"/>
                    <a:pt x="346" y="180"/>
                  </a:cubicBezTo>
                  <a:cubicBezTo>
                    <a:pt x="347" y="180"/>
                    <a:pt x="348" y="180"/>
                    <a:pt x="349" y="179"/>
                  </a:cubicBezTo>
                  <a:cubicBezTo>
                    <a:pt x="350" y="178"/>
                    <a:pt x="349" y="177"/>
                    <a:pt x="348" y="176"/>
                  </a:cubicBezTo>
                  <a:cubicBezTo>
                    <a:pt x="199" y="83"/>
                    <a:pt x="199" y="83"/>
                    <a:pt x="199" y="83"/>
                  </a:cubicBezTo>
                  <a:cubicBezTo>
                    <a:pt x="198" y="85"/>
                    <a:pt x="198" y="85"/>
                    <a:pt x="198" y="85"/>
                  </a:cubicBezTo>
                  <a:cubicBezTo>
                    <a:pt x="200" y="86"/>
                    <a:pt x="200" y="86"/>
                    <a:pt x="200" y="86"/>
                  </a:cubicBezTo>
                  <a:cubicBezTo>
                    <a:pt x="199" y="85"/>
                    <a:pt x="199" y="85"/>
                    <a:pt x="199" y="85"/>
                  </a:cubicBezTo>
                  <a:cubicBezTo>
                    <a:pt x="199" y="87"/>
                    <a:pt x="199" y="87"/>
                    <a:pt x="199" y="87"/>
                  </a:cubicBezTo>
                  <a:cubicBezTo>
                    <a:pt x="199" y="87"/>
                    <a:pt x="200" y="86"/>
                    <a:pt x="200" y="86"/>
                  </a:cubicBezTo>
                  <a:cubicBezTo>
                    <a:pt x="199" y="85"/>
                    <a:pt x="199" y="85"/>
                    <a:pt x="199" y="85"/>
                  </a:cubicBezTo>
                  <a:cubicBezTo>
                    <a:pt x="199" y="87"/>
                    <a:pt x="199" y="87"/>
                    <a:pt x="199" y="87"/>
                  </a:cubicBezTo>
                  <a:cubicBezTo>
                    <a:pt x="199" y="85"/>
                    <a:pt x="199" y="85"/>
                    <a:pt x="199" y="85"/>
                  </a:cubicBezTo>
                  <a:cubicBezTo>
                    <a:pt x="199" y="87"/>
                    <a:pt x="199" y="87"/>
                    <a:pt x="199" y="87"/>
                  </a:cubicBezTo>
                  <a:cubicBezTo>
                    <a:pt x="199" y="87"/>
                    <a:pt x="199" y="87"/>
                    <a:pt x="199" y="87"/>
                  </a:cubicBezTo>
                  <a:cubicBezTo>
                    <a:pt x="199" y="85"/>
                    <a:pt x="199" y="85"/>
                    <a:pt x="199" y="85"/>
                  </a:cubicBezTo>
                  <a:cubicBezTo>
                    <a:pt x="199" y="87"/>
                    <a:pt x="199" y="87"/>
                    <a:pt x="199" y="87"/>
                  </a:cubicBezTo>
                  <a:cubicBezTo>
                    <a:pt x="199" y="86"/>
                    <a:pt x="199" y="86"/>
                    <a:pt x="199" y="86"/>
                  </a:cubicBezTo>
                  <a:cubicBezTo>
                    <a:pt x="199" y="87"/>
                    <a:pt x="199" y="87"/>
                    <a:pt x="199" y="87"/>
                  </a:cubicBezTo>
                  <a:cubicBezTo>
                    <a:pt x="199" y="87"/>
                    <a:pt x="199" y="87"/>
                    <a:pt x="199" y="87"/>
                  </a:cubicBezTo>
                  <a:cubicBezTo>
                    <a:pt x="199" y="86"/>
                    <a:pt x="199" y="86"/>
                    <a:pt x="199" y="86"/>
                  </a:cubicBezTo>
                  <a:cubicBezTo>
                    <a:pt x="199" y="87"/>
                    <a:pt x="199" y="87"/>
                    <a:pt x="199" y="87"/>
                  </a:cubicBezTo>
                  <a:cubicBezTo>
                    <a:pt x="199" y="87"/>
                    <a:pt x="200" y="87"/>
                    <a:pt x="201" y="88"/>
                  </a:cubicBezTo>
                  <a:cubicBezTo>
                    <a:pt x="207" y="90"/>
                    <a:pt x="218" y="97"/>
                    <a:pt x="233" y="105"/>
                  </a:cubicBezTo>
                  <a:cubicBezTo>
                    <a:pt x="255" y="117"/>
                    <a:pt x="283" y="134"/>
                    <a:pt x="306" y="147"/>
                  </a:cubicBezTo>
                  <a:cubicBezTo>
                    <a:pt x="317" y="154"/>
                    <a:pt x="327" y="160"/>
                    <a:pt x="334" y="164"/>
                  </a:cubicBezTo>
                  <a:cubicBezTo>
                    <a:pt x="341" y="168"/>
                    <a:pt x="345" y="170"/>
                    <a:pt x="345" y="170"/>
                  </a:cubicBezTo>
                  <a:cubicBezTo>
                    <a:pt x="346" y="171"/>
                    <a:pt x="347" y="171"/>
                    <a:pt x="348" y="170"/>
                  </a:cubicBezTo>
                  <a:cubicBezTo>
                    <a:pt x="348" y="169"/>
                    <a:pt x="348" y="169"/>
                    <a:pt x="348" y="169"/>
                  </a:cubicBezTo>
                  <a:cubicBezTo>
                    <a:pt x="348" y="167"/>
                    <a:pt x="348" y="167"/>
                    <a:pt x="348" y="166"/>
                  </a:cubicBezTo>
                  <a:cubicBezTo>
                    <a:pt x="347" y="165"/>
                    <a:pt x="346" y="164"/>
                    <a:pt x="344" y="163"/>
                  </a:cubicBezTo>
                  <a:cubicBezTo>
                    <a:pt x="338" y="158"/>
                    <a:pt x="326" y="150"/>
                    <a:pt x="311" y="141"/>
                  </a:cubicBezTo>
                  <a:cubicBezTo>
                    <a:pt x="265" y="112"/>
                    <a:pt x="195" y="72"/>
                    <a:pt x="195" y="72"/>
                  </a:cubicBezTo>
                  <a:cubicBezTo>
                    <a:pt x="193" y="73"/>
                    <a:pt x="193" y="73"/>
                    <a:pt x="193" y="73"/>
                  </a:cubicBezTo>
                  <a:cubicBezTo>
                    <a:pt x="195" y="74"/>
                    <a:pt x="195" y="74"/>
                    <a:pt x="195" y="74"/>
                  </a:cubicBezTo>
                  <a:cubicBezTo>
                    <a:pt x="194" y="73"/>
                    <a:pt x="194" y="73"/>
                    <a:pt x="194" y="73"/>
                  </a:cubicBezTo>
                  <a:cubicBezTo>
                    <a:pt x="194" y="75"/>
                    <a:pt x="194" y="75"/>
                    <a:pt x="194" y="75"/>
                  </a:cubicBezTo>
                  <a:cubicBezTo>
                    <a:pt x="195" y="75"/>
                    <a:pt x="195" y="75"/>
                    <a:pt x="195" y="74"/>
                  </a:cubicBezTo>
                  <a:cubicBezTo>
                    <a:pt x="194" y="73"/>
                    <a:pt x="194" y="73"/>
                    <a:pt x="194" y="73"/>
                  </a:cubicBezTo>
                  <a:cubicBezTo>
                    <a:pt x="194" y="75"/>
                    <a:pt x="194" y="75"/>
                    <a:pt x="194" y="75"/>
                  </a:cubicBezTo>
                  <a:cubicBezTo>
                    <a:pt x="194" y="74"/>
                    <a:pt x="194" y="74"/>
                    <a:pt x="194" y="74"/>
                  </a:cubicBezTo>
                  <a:cubicBezTo>
                    <a:pt x="194" y="75"/>
                    <a:pt x="194" y="75"/>
                    <a:pt x="194" y="75"/>
                  </a:cubicBezTo>
                  <a:cubicBezTo>
                    <a:pt x="194" y="75"/>
                    <a:pt x="194" y="75"/>
                    <a:pt x="194" y="75"/>
                  </a:cubicBezTo>
                  <a:cubicBezTo>
                    <a:pt x="194" y="74"/>
                    <a:pt x="194" y="74"/>
                    <a:pt x="194" y="74"/>
                  </a:cubicBezTo>
                  <a:cubicBezTo>
                    <a:pt x="194" y="75"/>
                    <a:pt x="194" y="75"/>
                    <a:pt x="194" y="75"/>
                  </a:cubicBezTo>
                  <a:cubicBezTo>
                    <a:pt x="194" y="75"/>
                    <a:pt x="194" y="75"/>
                    <a:pt x="194" y="75"/>
                  </a:cubicBezTo>
                  <a:cubicBezTo>
                    <a:pt x="194" y="75"/>
                    <a:pt x="196" y="75"/>
                    <a:pt x="197" y="76"/>
                  </a:cubicBezTo>
                  <a:cubicBezTo>
                    <a:pt x="203" y="79"/>
                    <a:pt x="216" y="86"/>
                    <a:pt x="231" y="94"/>
                  </a:cubicBezTo>
                  <a:cubicBezTo>
                    <a:pt x="253" y="107"/>
                    <a:pt x="282" y="125"/>
                    <a:pt x="305" y="139"/>
                  </a:cubicBezTo>
                  <a:cubicBezTo>
                    <a:pt x="316" y="146"/>
                    <a:pt x="326" y="152"/>
                    <a:pt x="333" y="156"/>
                  </a:cubicBezTo>
                  <a:cubicBezTo>
                    <a:pt x="340" y="161"/>
                    <a:pt x="345" y="164"/>
                    <a:pt x="345" y="164"/>
                  </a:cubicBezTo>
                  <a:cubicBezTo>
                    <a:pt x="345" y="164"/>
                    <a:pt x="346" y="164"/>
                    <a:pt x="346" y="164"/>
                  </a:cubicBezTo>
                  <a:cubicBezTo>
                    <a:pt x="347" y="164"/>
                    <a:pt x="347" y="163"/>
                    <a:pt x="347" y="163"/>
                  </a:cubicBezTo>
                  <a:cubicBezTo>
                    <a:pt x="348" y="162"/>
                    <a:pt x="348" y="162"/>
                    <a:pt x="348" y="162"/>
                  </a:cubicBezTo>
                  <a:cubicBezTo>
                    <a:pt x="348" y="161"/>
                    <a:pt x="347" y="161"/>
                    <a:pt x="347" y="161"/>
                  </a:cubicBezTo>
                  <a:cubicBezTo>
                    <a:pt x="347" y="160"/>
                    <a:pt x="347" y="160"/>
                    <a:pt x="347" y="160"/>
                  </a:cubicBezTo>
                  <a:cubicBezTo>
                    <a:pt x="346" y="160"/>
                    <a:pt x="345" y="159"/>
                    <a:pt x="344" y="158"/>
                  </a:cubicBezTo>
                  <a:cubicBezTo>
                    <a:pt x="332" y="151"/>
                    <a:pt x="294" y="129"/>
                    <a:pt x="259" y="107"/>
                  </a:cubicBezTo>
                  <a:cubicBezTo>
                    <a:pt x="241" y="97"/>
                    <a:pt x="224" y="86"/>
                    <a:pt x="211" y="78"/>
                  </a:cubicBezTo>
                  <a:cubicBezTo>
                    <a:pt x="205" y="74"/>
                    <a:pt x="200" y="71"/>
                    <a:pt x="196" y="68"/>
                  </a:cubicBezTo>
                  <a:cubicBezTo>
                    <a:pt x="194" y="67"/>
                    <a:pt x="193" y="66"/>
                    <a:pt x="192" y="65"/>
                  </a:cubicBezTo>
                  <a:cubicBezTo>
                    <a:pt x="192" y="64"/>
                    <a:pt x="191" y="64"/>
                    <a:pt x="191" y="64"/>
                  </a:cubicBezTo>
                  <a:cubicBezTo>
                    <a:pt x="191" y="64"/>
                    <a:pt x="191" y="64"/>
                    <a:pt x="191" y="64"/>
                  </a:cubicBezTo>
                  <a:cubicBezTo>
                    <a:pt x="191" y="64"/>
                    <a:pt x="191" y="64"/>
                    <a:pt x="191" y="64"/>
                  </a:cubicBezTo>
                  <a:cubicBezTo>
                    <a:pt x="190" y="64"/>
                    <a:pt x="190" y="64"/>
                    <a:pt x="190" y="64"/>
                  </a:cubicBezTo>
                  <a:cubicBezTo>
                    <a:pt x="191" y="64"/>
                    <a:pt x="191" y="64"/>
                    <a:pt x="191" y="64"/>
                  </a:cubicBezTo>
                  <a:cubicBezTo>
                    <a:pt x="191" y="64"/>
                    <a:pt x="191" y="64"/>
                    <a:pt x="191" y="64"/>
                  </a:cubicBezTo>
                  <a:cubicBezTo>
                    <a:pt x="190" y="64"/>
                    <a:pt x="190" y="64"/>
                    <a:pt x="190" y="64"/>
                  </a:cubicBezTo>
                  <a:cubicBezTo>
                    <a:pt x="191" y="64"/>
                    <a:pt x="191" y="64"/>
                    <a:pt x="191" y="64"/>
                  </a:cubicBezTo>
                  <a:cubicBezTo>
                    <a:pt x="189" y="64"/>
                    <a:pt x="189" y="64"/>
                    <a:pt x="189" y="64"/>
                  </a:cubicBezTo>
                  <a:cubicBezTo>
                    <a:pt x="191" y="65"/>
                    <a:pt x="191" y="65"/>
                    <a:pt x="191" y="65"/>
                  </a:cubicBezTo>
                  <a:cubicBezTo>
                    <a:pt x="191" y="64"/>
                    <a:pt x="191" y="64"/>
                    <a:pt x="191" y="64"/>
                  </a:cubicBezTo>
                  <a:cubicBezTo>
                    <a:pt x="189" y="64"/>
                    <a:pt x="189" y="64"/>
                    <a:pt x="189" y="64"/>
                  </a:cubicBezTo>
                  <a:cubicBezTo>
                    <a:pt x="191" y="65"/>
                    <a:pt x="191" y="65"/>
                    <a:pt x="191" y="65"/>
                  </a:cubicBezTo>
                  <a:cubicBezTo>
                    <a:pt x="191" y="65"/>
                    <a:pt x="191" y="65"/>
                    <a:pt x="191" y="65"/>
                  </a:cubicBezTo>
                  <a:cubicBezTo>
                    <a:pt x="189" y="64"/>
                    <a:pt x="189" y="64"/>
                    <a:pt x="189" y="64"/>
                  </a:cubicBezTo>
                  <a:cubicBezTo>
                    <a:pt x="190" y="66"/>
                    <a:pt x="190" y="66"/>
                    <a:pt x="190" y="66"/>
                  </a:cubicBezTo>
                  <a:cubicBezTo>
                    <a:pt x="190" y="66"/>
                    <a:pt x="191" y="66"/>
                    <a:pt x="191" y="65"/>
                  </a:cubicBezTo>
                  <a:cubicBezTo>
                    <a:pt x="189" y="64"/>
                    <a:pt x="189" y="64"/>
                    <a:pt x="189" y="64"/>
                  </a:cubicBezTo>
                  <a:cubicBezTo>
                    <a:pt x="190" y="66"/>
                    <a:pt x="190" y="66"/>
                    <a:pt x="190" y="66"/>
                  </a:cubicBezTo>
                  <a:cubicBezTo>
                    <a:pt x="189" y="64"/>
                    <a:pt x="189" y="64"/>
                    <a:pt x="189" y="64"/>
                  </a:cubicBezTo>
                  <a:cubicBezTo>
                    <a:pt x="189" y="66"/>
                    <a:pt x="189" y="66"/>
                    <a:pt x="189" y="66"/>
                  </a:cubicBezTo>
                  <a:cubicBezTo>
                    <a:pt x="190" y="66"/>
                    <a:pt x="190" y="66"/>
                    <a:pt x="190" y="66"/>
                  </a:cubicBezTo>
                  <a:cubicBezTo>
                    <a:pt x="189" y="64"/>
                    <a:pt x="189" y="64"/>
                    <a:pt x="189" y="64"/>
                  </a:cubicBezTo>
                  <a:cubicBezTo>
                    <a:pt x="189" y="66"/>
                    <a:pt x="189" y="66"/>
                    <a:pt x="189" y="66"/>
                  </a:cubicBezTo>
                  <a:cubicBezTo>
                    <a:pt x="189" y="65"/>
                    <a:pt x="189" y="65"/>
                    <a:pt x="189" y="65"/>
                  </a:cubicBezTo>
                  <a:cubicBezTo>
                    <a:pt x="189" y="66"/>
                    <a:pt x="189" y="66"/>
                    <a:pt x="189" y="66"/>
                  </a:cubicBezTo>
                  <a:cubicBezTo>
                    <a:pt x="189" y="66"/>
                    <a:pt x="189" y="66"/>
                    <a:pt x="189" y="66"/>
                  </a:cubicBezTo>
                  <a:cubicBezTo>
                    <a:pt x="189" y="65"/>
                    <a:pt x="189" y="65"/>
                    <a:pt x="189" y="65"/>
                  </a:cubicBezTo>
                  <a:cubicBezTo>
                    <a:pt x="189" y="66"/>
                    <a:pt x="189" y="66"/>
                    <a:pt x="189" y="66"/>
                  </a:cubicBezTo>
                  <a:cubicBezTo>
                    <a:pt x="189" y="66"/>
                    <a:pt x="189" y="66"/>
                    <a:pt x="189" y="66"/>
                  </a:cubicBezTo>
                  <a:cubicBezTo>
                    <a:pt x="189" y="66"/>
                    <a:pt x="189" y="66"/>
                    <a:pt x="189" y="66"/>
                  </a:cubicBezTo>
                  <a:cubicBezTo>
                    <a:pt x="189" y="66"/>
                    <a:pt x="189" y="66"/>
                    <a:pt x="189" y="66"/>
                  </a:cubicBezTo>
                  <a:cubicBezTo>
                    <a:pt x="189" y="66"/>
                    <a:pt x="189" y="66"/>
                    <a:pt x="189" y="66"/>
                  </a:cubicBezTo>
                  <a:cubicBezTo>
                    <a:pt x="189" y="66"/>
                    <a:pt x="189" y="66"/>
                    <a:pt x="189" y="66"/>
                  </a:cubicBezTo>
                  <a:cubicBezTo>
                    <a:pt x="189" y="66"/>
                    <a:pt x="190" y="66"/>
                    <a:pt x="192" y="67"/>
                  </a:cubicBezTo>
                  <a:cubicBezTo>
                    <a:pt x="198" y="70"/>
                    <a:pt x="210" y="77"/>
                    <a:pt x="226" y="86"/>
                  </a:cubicBezTo>
                  <a:cubicBezTo>
                    <a:pt x="249" y="100"/>
                    <a:pt x="279" y="118"/>
                    <a:pt x="303" y="132"/>
                  </a:cubicBezTo>
                  <a:cubicBezTo>
                    <a:pt x="316" y="140"/>
                    <a:pt x="326" y="146"/>
                    <a:pt x="334" y="151"/>
                  </a:cubicBezTo>
                  <a:cubicBezTo>
                    <a:pt x="341" y="155"/>
                    <a:pt x="346" y="158"/>
                    <a:pt x="346" y="158"/>
                  </a:cubicBezTo>
                  <a:cubicBezTo>
                    <a:pt x="347" y="158"/>
                    <a:pt x="347" y="158"/>
                    <a:pt x="348" y="158"/>
                  </a:cubicBezTo>
                  <a:cubicBezTo>
                    <a:pt x="348" y="158"/>
                    <a:pt x="349" y="158"/>
                    <a:pt x="349" y="157"/>
                  </a:cubicBezTo>
                  <a:cubicBezTo>
                    <a:pt x="349" y="157"/>
                    <a:pt x="349" y="156"/>
                    <a:pt x="349" y="156"/>
                  </a:cubicBezTo>
                  <a:cubicBezTo>
                    <a:pt x="349" y="155"/>
                    <a:pt x="349" y="155"/>
                    <a:pt x="348" y="154"/>
                  </a:cubicBezTo>
                  <a:cubicBezTo>
                    <a:pt x="348" y="154"/>
                    <a:pt x="346" y="153"/>
                    <a:pt x="341" y="150"/>
                  </a:cubicBezTo>
                  <a:cubicBezTo>
                    <a:pt x="326" y="141"/>
                    <a:pt x="287" y="118"/>
                    <a:pt x="252" y="96"/>
                  </a:cubicBezTo>
                  <a:cubicBezTo>
                    <a:pt x="234" y="85"/>
                    <a:pt x="218" y="75"/>
                    <a:pt x="205" y="67"/>
                  </a:cubicBezTo>
                  <a:cubicBezTo>
                    <a:pt x="199" y="63"/>
                    <a:pt x="194" y="60"/>
                    <a:pt x="191" y="58"/>
                  </a:cubicBezTo>
                  <a:cubicBezTo>
                    <a:pt x="189" y="56"/>
                    <a:pt x="188" y="55"/>
                    <a:pt x="187" y="55"/>
                  </a:cubicBezTo>
                  <a:cubicBezTo>
                    <a:pt x="187" y="54"/>
                    <a:pt x="186" y="54"/>
                    <a:pt x="186" y="54"/>
                  </a:cubicBezTo>
                  <a:cubicBezTo>
                    <a:pt x="186" y="54"/>
                    <a:pt x="186" y="54"/>
                    <a:pt x="186" y="54"/>
                  </a:cubicBezTo>
                  <a:cubicBezTo>
                    <a:pt x="186" y="54"/>
                    <a:pt x="186" y="54"/>
                    <a:pt x="186" y="54"/>
                  </a:cubicBezTo>
                  <a:cubicBezTo>
                    <a:pt x="186" y="54"/>
                    <a:pt x="186" y="54"/>
                    <a:pt x="186" y="54"/>
                  </a:cubicBezTo>
                  <a:cubicBezTo>
                    <a:pt x="186" y="54"/>
                    <a:pt x="186" y="54"/>
                    <a:pt x="186" y="54"/>
                  </a:cubicBezTo>
                  <a:cubicBezTo>
                    <a:pt x="186" y="54"/>
                    <a:pt x="186" y="54"/>
                    <a:pt x="186" y="54"/>
                  </a:cubicBezTo>
                  <a:cubicBezTo>
                    <a:pt x="186" y="54"/>
                    <a:pt x="186" y="54"/>
                    <a:pt x="186" y="54"/>
                  </a:cubicBezTo>
                  <a:cubicBezTo>
                    <a:pt x="185" y="55"/>
                    <a:pt x="185" y="55"/>
                    <a:pt x="185" y="55"/>
                  </a:cubicBezTo>
                  <a:cubicBezTo>
                    <a:pt x="186" y="55"/>
                    <a:pt x="186" y="55"/>
                    <a:pt x="186" y="55"/>
                  </a:cubicBezTo>
                  <a:cubicBezTo>
                    <a:pt x="186" y="54"/>
                    <a:pt x="186" y="54"/>
                    <a:pt x="186" y="54"/>
                  </a:cubicBezTo>
                  <a:cubicBezTo>
                    <a:pt x="185" y="55"/>
                    <a:pt x="185" y="55"/>
                    <a:pt x="185" y="55"/>
                  </a:cubicBezTo>
                  <a:cubicBezTo>
                    <a:pt x="186" y="55"/>
                    <a:pt x="186" y="55"/>
                    <a:pt x="186" y="55"/>
                  </a:cubicBezTo>
                  <a:cubicBezTo>
                    <a:pt x="185" y="55"/>
                    <a:pt x="185" y="55"/>
                    <a:pt x="185" y="55"/>
                  </a:cubicBezTo>
                  <a:cubicBezTo>
                    <a:pt x="186" y="56"/>
                    <a:pt x="186" y="56"/>
                    <a:pt x="186" y="56"/>
                  </a:cubicBezTo>
                  <a:cubicBezTo>
                    <a:pt x="186" y="55"/>
                    <a:pt x="186" y="55"/>
                    <a:pt x="186" y="55"/>
                  </a:cubicBezTo>
                  <a:cubicBezTo>
                    <a:pt x="185" y="55"/>
                    <a:pt x="185" y="55"/>
                    <a:pt x="185" y="55"/>
                  </a:cubicBezTo>
                  <a:cubicBezTo>
                    <a:pt x="186" y="56"/>
                    <a:pt x="186" y="56"/>
                    <a:pt x="186" y="56"/>
                  </a:cubicBezTo>
                  <a:cubicBezTo>
                    <a:pt x="184" y="55"/>
                    <a:pt x="184" y="55"/>
                    <a:pt x="184" y="55"/>
                  </a:cubicBezTo>
                  <a:cubicBezTo>
                    <a:pt x="183" y="56"/>
                    <a:pt x="183" y="56"/>
                    <a:pt x="183" y="56"/>
                  </a:cubicBezTo>
                  <a:cubicBezTo>
                    <a:pt x="346" y="149"/>
                    <a:pt x="346" y="149"/>
                    <a:pt x="346" y="149"/>
                  </a:cubicBezTo>
                  <a:cubicBezTo>
                    <a:pt x="347" y="149"/>
                    <a:pt x="348" y="149"/>
                    <a:pt x="349" y="148"/>
                  </a:cubicBezTo>
                  <a:cubicBezTo>
                    <a:pt x="349" y="147"/>
                    <a:pt x="349" y="146"/>
                    <a:pt x="348" y="145"/>
                  </a:cubicBezTo>
                  <a:cubicBezTo>
                    <a:pt x="348" y="145"/>
                    <a:pt x="345" y="143"/>
                    <a:pt x="341" y="141"/>
                  </a:cubicBezTo>
                  <a:cubicBezTo>
                    <a:pt x="324" y="131"/>
                    <a:pt x="283" y="107"/>
                    <a:pt x="247" y="85"/>
                  </a:cubicBezTo>
                  <a:cubicBezTo>
                    <a:pt x="228" y="73"/>
                    <a:pt x="211" y="63"/>
                    <a:pt x="198" y="54"/>
                  </a:cubicBezTo>
                  <a:cubicBezTo>
                    <a:pt x="192" y="50"/>
                    <a:pt x="187" y="47"/>
                    <a:pt x="183" y="44"/>
                  </a:cubicBezTo>
                  <a:cubicBezTo>
                    <a:pt x="181" y="43"/>
                    <a:pt x="180" y="42"/>
                    <a:pt x="179" y="41"/>
                  </a:cubicBezTo>
                  <a:cubicBezTo>
                    <a:pt x="179" y="40"/>
                    <a:pt x="178" y="40"/>
                    <a:pt x="178" y="40"/>
                  </a:cubicBezTo>
                  <a:cubicBezTo>
                    <a:pt x="178" y="40"/>
                    <a:pt x="178" y="40"/>
                    <a:pt x="178" y="40"/>
                  </a:cubicBezTo>
                  <a:cubicBezTo>
                    <a:pt x="178" y="40"/>
                    <a:pt x="178" y="40"/>
                    <a:pt x="178" y="40"/>
                  </a:cubicBezTo>
                  <a:cubicBezTo>
                    <a:pt x="177" y="40"/>
                    <a:pt x="177" y="40"/>
                    <a:pt x="177" y="40"/>
                  </a:cubicBezTo>
                  <a:cubicBezTo>
                    <a:pt x="178" y="40"/>
                    <a:pt x="178" y="40"/>
                    <a:pt x="178" y="40"/>
                  </a:cubicBezTo>
                  <a:cubicBezTo>
                    <a:pt x="178" y="40"/>
                    <a:pt x="178" y="40"/>
                    <a:pt x="178" y="40"/>
                  </a:cubicBezTo>
                  <a:cubicBezTo>
                    <a:pt x="177" y="40"/>
                    <a:pt x="177" y="40"/>
                    <a:pt x="177" y="40"/>
                  </a:cubicBezTo>
                  <a:cubicBezTo>
                    <a:pt x="178" y="40"/>
                    <a:pt x="178" y="40"/>
                    <a:pt x="178" y="40"/>
                  </a:cubicBezTo>
                  <a:cubicBezTo>
                    <a:pt x="177" y="40"/>
                    <a:pt x="177" y="40"/>
                    <a:pt x="177" y="40"/>
                  </a:cubicBezTo>
                  <a:cubicBezTo>
                    <a:pt x="178" y="41"/>
                    <a:pt x="178" y="41"/>
                    <a:pt x="178" y="41"/>
                  </a:cubicBezTo>
                  <a:cubicBezTo>
                    <a:pt x="178" y="40"/>
                    <a:pt x="178" y="40"/>
                    <a:pt x="178" y="40"/>
                  </a:cubicBezTo>
                  <a:cubicBezTo>
                    <a:pt x="177" y="40"/>
                    <a:pt x="177" y="40"/>
                    <a:pt x="177" y="40"/>
                  </a:cubicBezTo>
                  <a:cubicBezTo>
                    <a:pt x="178" y="41"/>
                    <a:pt x="178" y="41"/>
                    <a:pt x="178" y="41"/>
                  </a:cubicBezTo>
                  <a:cubicBezTo>
                    <a:pt x="176" y="40"/>
                    <a:pt x="176" y="40"/>
                    <a:pt x="176" y="40"/>
                  </a:cubicBezTo>
                  <a:cubicBezTo>
                    <a:pt x="175" y="42"/>
                    <a:pt x="175" y="42"/>
                    <a:pt x="175" y="42"/>
                  </a:cubicBezTo>
                  <a:cubicBezTo>
                    <a:pt x="175" y="42"/>
                    <a:pt x="217" y="66"/>
                    <a:pt x="260" y="91"/>
                  </a:cubicBezTo>
                  <a:cubicBezTo>
                    <a:pt x="281" y="103"/>
                    <a:pt x="303" y="115"/>
                    <a:pt x="319" y="124"/>
                  </a:cubicBezTo>
                  <a:cubicBezTo>
                    <a:pt x="327" y="129"/>
                    <a:pt x="334" y="133"/>
                    <a:pt x="339" y="135"/>
                  </a:cubicBezTo>
                  <a:cubicBezTo>
                    <a:pt x="341" y="137"/>
                    <a:pt x="343" y="138"/>
                    <a:pt x="345" y="139"/>
                  </a:cubicBezTo>
                  <a:cubicBezTo>
                    <a:pt x="345" y="139"/>
                    <a:pt x="346" y="139"/>
                    <a:pt x="346" y="139"/>
                  </a:cubicBezTo>
                  <a:cubicBezTo>
                    <a:pt x="347" y="140"/>
                    <a:pt x="347" y="140"/>
                    <a:pt x="347" y="140"/>
                  </a:cubicBezTo>
                  <a:cubicBezTo>
                    <a:pt x="347" y="140"/>
                    <a:pt x="347" y="140"/>
                    <a:pt x="347" y="140"/>
                  </a:cubicBezTo>
                  <a:cubicBezTo>
                    <a:pt x="347" y="140"/>
                    <a:pt x="347" y="140"/>
                    <a:pt x="348" y="140"/>
                  </a:cubicBezTo>
                  <a:cubicBezTo>
                    <a:pt x="348" y="140"/>
                    <a:pt x="348" y="140"/>
                    <a:pt x="348" y="140"/>
                  </a:cubicBezTo>
                  <a:cubicBezTo>
                    <a:pt x="349" y="140"/>
                    <a:pt x="349" y="139"/>
                    <a:pt x="349" y="139"/>
                  </a:cubicBezTo>
                  <a:cubicBezTo>
                    <a:pt x="350" y="139"/>
                    <a:pt x="350" y="138"/>
                    <a:pt x="350" y="137"/>
                  </a:cubicBezTo>
                  <a:cubicBezTo>
                    <a:pt x="350" y="137"/>
                    <a:pt x="349" y="136"/>
                    <a:pt x="349" y="136"/>
                  </a:cubicBezTo>
                  <a:cubicBezTo>
                    <a:pt x="349" y="136"/>
                    <a:pt x="346" y="134"/>
                    <a:pt x="341" y="131"/>
                  </a:cubicBezTo>
                  <a:cubicBezTo>
                    <a:pt x="323" y="121"/>
                    <a:pt x="278" y="95"/>
                    <a:pt x="238" y="70"/>
                  </a:cubicBezTo>
                  <a:cubicBezTo>
                    <a:pt x="217" y="58"/>
                    <a:pt x="198" y="46"/>
                    <a:pt x="184" y="37"/>
                  </a:cubicBezTo>
                  <a:cubicBezTo>
                    <a:pt x="177" y="32"/>
                    <a:pt x="172" y="28"/>
                    <a:pt x="168" y="25"/>
                  </a:cubicBezTo>
                  <a:cubicBezTo>
                    <a:pt x="166" y="24"/>
                    <a:pt x="164" y="22"/>
                    <a:pt x="163" y="22"/>
                  </a:cubicBezTo>
                  <a:cubicBezTo>
                    <a:pt x="163" y="21"/>
                    <a:pt x="162" y="21"/>
                    <a:pt x="162" y="21"/>
                  </a:cubicBezTo>
                  <a:cubicBezTo>
                    <a:pt x="162" y="20"/>
                    <a:pt x="162" y="20"/>
                    <a:pt x="162" y="20"/>
                  </a:cubicBezTo>
                  <a:cubicBezTo>
                    <a:pt x="162" y="20"/>
                    <a:pt x="162" y="20"/>
                    <a:pt x="162" y="20"/>
                  </a:cubicBezTo>
                  <a:cubicBezTo>
                    <a:pt x="161" y="21"/>
                    <a:pt x="161" y="21"/>
                    <a:pt x="161" y="21"/>
                  </a:cubicBezTo>
                  <a:cubicBezTo>
                    <a:pt x="162" y="21"/>
                    <a:pt x="162" y="21"/>
                    <a:pt x="162" y="21"/>
                  </a:cubicBezTo>
                  <a:cubicBezTo>
                    <a:pt x="162" y="20"/>
                    <a:pt x="162" y="20"/>
                    <a:pt x="162" y="20"/>
                  </a:cubicBezTo>
                  <a:cubicBezTo>
                    <a:pt x="161" y="21"/>
                    <a:pt x="161" y="21"/>
                    <a:pt x="161" y="21"/>
                  </a:cubicBezTo>
                  <a:cubicBezTo>
                    <a:pt x="162" y="21"/>
                    <a:pt x="162" y="21"/>
                    <a:pt x="162" y="21"/>
                  </a:cubicBezTo>
                  <a:cubicBezTo>
                    <a:pt x="161" y="21"/>
                    <a:pt x="161" y="21"/>
                    <a:pt x="161" y="21"/>
                  </a:cubicBezTo>
                  <a:cubicBezTo>
                    <a:pt x="162" y="22"/>
                    <a:pt x="162" y="22"/>
                    <a:pt x="162" y="22"/>
                  </a:cubicBezTo>
                  <a:cubicBezTo>
                    <a:pt x="162" y="21"/>
                    <a:pt x="162" y="21"/>
                    <a:pt x="162" y="21"/>
                  </a:cubicBezTo>
                  <a:cubicBezTo>
                    <a:pt x="161" y="21"/>
                    <a:pt x="161" y="21"/>
                    <a:pt x="161" y="21"/>
                  </a:cubicBezTo>
                  <a:cubicBezTo>
                    <a:pt x="162" y="22"/>
                    <a:pt x="162" y="22"/>
                    <a:pt x="162" y="22"/>
                  </a:cubicBezTo>
                  <a:cubicBezTo>
                    <a:pt x="160" y="21"/>
                    <a:pt x="160" y="21"/>
                    <a:pt x="160" y="21"/>
                  </a:cubicBezTo>
                  <a:cubicBezTo>
                    <a:pt x="159" y="22"/>
                    <a:pt x="159" y="22"/>
                    <a:pt x="159" y="22"/>
                  </a:cubicBezTo>
                  <a:cubicBezTo>
                    <a:pt x="159" y="22"/>
                    <a:pt x="205" y="50"/>
                    <a:pt x="251" y="77"/>
                  </a:cubicBezTo>
                  <a:cubicBezTo>
                    <a:pt x="274" y="91"/>
                    <a:pt x="297" y="105"/>
                    <a:pt x="315" y="115"/>
                  </a:cubicBezTo>
                  <a:cubicBezTo>
                    <a:pt x="324" y="120"/>
                    <a:pt x="331" y="125"/>
                    <a:pt x="337" y="128"/>
                  </a:cubicBezTo>
                  <a:cubicBezTo>
                    <a:pt x="340" y="129"/>
                    <a:pt x="342" y="130"/>
                    <a:pt x="343" y="131"/>
                  </a:cubicBezTo>
                  <a:cubicBezTo>
                    <a:pt x="344" y="132"/>
                    <a:pt x="345" y="132"/>
                    <a:pt x="345" y="132"/>
                  </a:cubicBezTo>
                  <a:cubicBezTo>
                    <a:pt x="346" y="133"/>
                    <a:pt x="346" y="133"/>
                    <a:pt x="346" y="133"/>
                  </a:cubicBezTo>
                  <a:cubicBezTo>
                    <a:pt x="346" y="133"/>
                    <a:pt x="346" y="133"/>
                    <a:pt x="347" y="133"/>
                  </a:cubicBezTo>
                  <a:cubicBezTo>
                    <a:pt x="348" y="133"/>
                    <a:pt x="348" y="133"/>
                    <a:pt x="348" y="133"/>
                  </a:cubicBezTo>
                  <a:cubicBezTo>
                    <a:pt x="348" y="133"/>
                    <a:pt x="348" y="132"/>
                    <a:pt x="349" y="132"/>
                  </a:cubicBezTo>
                  <a:cubicBezTo>
                    <a:pt x="349" y="132"/>
                    <a:pt x="349" y="131"/>
                    <a:pt x="349" y="131"/>
                  </a:cubicBezTo>
                  <a:cubicBezTo>
                    <a:pt x="349" y="130"/>
                    <a:pt x="349" y="130"/>
                    <a:pt x="349" y="130"/>
                  </a:cubicBezTo>
                  <a:cubicBezTo>
                    <a:pt x="348" y="129"/>
                    <a:pt x="348" y="129"/>
                    <a:pt x="348" y="129"/>
                  </a:cubicBezTo>
                  <a:cubicBezTo>
                    <a:pt x="348" y="129"/>
                    <a:pt x="348" y="129"/>
                    <a:pt x="347" y="128"/>
                  </a:cubicBezTo>
                  <a:cubicBezTo>
                    <a:pt x="343" y="125"/>
                    <a:pt x="328" y="116"/>
                    <a:pt x="308" y="104"/>
                  </a:cubicBezTo>
                  <a:cubicBezTo>
                    <a:pt x="278" y="86"/>
                    <a:pt x="237" y="61"/>
                    <a:pt x="203" y="40"/>
                  </a:cubicBezTo>
                  <a:cubicBezTo>
                    <a:pt x="186" y="29"/>
                    <a:pt x="171" y="20"/>
                    <a:pt x="160" y="13"/>
                  </a:cubicBezTo>
                  <a:cubicBezTo>
                    <a:pt x="154" y="9"/>
                    <a:pt x="150" y="6"/>
                    <a:pt x="147" y="4"/>
                  </a:cubicBezTo>
                  <a:cubicBezTo>
                    <a:pt x="145" y="3"/>
                    <a:pt x="144" y="2"/>
                    <a:pt x="144" y="2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1" y="2"/>
                    <a:pt x="141" y="2"/>
                    <a:pt x="141" y="2"/>
                  </a:cubicBezTo>
                  <a:cubicBezTo>
                    <a:pt x="143" y="2"/>
                    <a:pt x="143" y="2"/>
                    <a:pt x="143" y="2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1" y="2"/>
                    <a:pt x="141" y="2"/>
                    <a:pt x="141" y="2"/>
                  </a:cubicBezTo>
                  <a:cubicBezTo>
                    <a:pt x="143" y="2"/>
                    <a:pt x="143" y="2"/>
                    <a:pt x="143" y="2"/>
                  </a:cubicBezTo>
                  <a:cubicBezTo>
                    <a:pt x="141" y="2"/>
                    <a:pt x="141" y="2"/>
                    <a:pt x="141" y="2"/>
                  </a:cubicBezTo>
                  <a:cubicBezTo>
                    <a:pt x="143" y="3"/>
                    <a:pt x="143" y="3"/>
                    <a:pt x="143" y="3"/>
                  </a:cubicBezTo>
                  <a:cubicBezTo>
                    <a:pt x="143" y="2"/>
                    <a:pt x="143" y="2"/>
                    <a:pt x="143" y="2"/>
                  </a:cubicBezTo>
                  <a:cubicBezTo>
                    <a:pt x="141" y="2"/>
                    <a:pt x="141" y="2"/>
                    <a:pt x="141" y="2"/>
                  </a:cubicBezTo>
                  <a:cubicBezTo>
                    <a:pt x="143" y="3"/>
                    <a:pt x="143" y="3"/>
                    <a:pt x="143" y="3"/>
                  </a:cubicBezTo>
                  <a:cubicBezTo>
                    <a:pt x="141" y="2"/>
                    <a:pt x="141" y="2"/>
                    <a:pt x="141" y="2"/>
                  </a:cubicBezTo>
                  <a:cubicBezTo>
                    <a:pt x="140" y="4"/>
                    <a:pt x="140" y="4"/>
                    <a:pt x="140" y="4"/>
                  </a:cubicBezTo>
                  <a:cubicBezTo>
                    <a:pt x="344" y="121"/>
                    <a:pt x="344" y="121"/>
                    <a:pt x="344" y="121"/>
                  </a:cubicBezTo>
                  <a:cubicBezTo>
                    <a:pt x="345" y="121"/>
                    <a:pt x="346" y="121"/>
                    <a:pt x="347" y="120"/>
                  </a:cubicBezTo>
                  <a:cubicBezTo>
                    <a:pt x="347" y="119"/>
                    <a:pt x="347" y="118"/>
                    <a:pt x="346" y="117"/>
                  </a:cubicBezTo>
                  <a:cubicBezTo>
                    <a:pt x="329" y="107"/>
                    <a:pt x="329" y="107"/>
                    <a:pt x="329" y="107"/>
                  </a:cubicBezTo>
                  <a:cubicBezTo>
                    <a:pt x="328" y="106"/>
                    <a:pt x="327" y="106"/>
                    <a:pt x="326" y="107"/>
                  </a:cubicBezTo>
                  <a:cubicBezTo>
                    <a:pt x="326" y="108"/>
                    <a:pt x="326" y="110"/>
                    <a:pt x="327" y="110"/>
                  </a:cubicBezTo>
                  <a:cubicBezTo>
                    <a:pt x="344" y="121"/>
                    <a:pt x="344" y="121"/>
                    <a:pt x="344" y="121"/>
                  </a:cubicBezTo>
                  <a:cubicBezTo>
                    <a:pt x="345" y="119"/>
                    <a:pt x="345" y="119"/>
                    <a:pt x="345" y="119"/>
                  </a:cubicBezTo>
                  <a:cubicBezTo>
                    <a:pt x="346" y="117"/>
                    <a:pt x="346" y="117"/>
                    <a:pt x="346" y="117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1" y="0"/>
                    <a:pt x="140" y="0"/>
                    <a:pt x="139" y="1"/>
                  </a:cubicBezTo>
                  <a:cubicBezTo>
                    <a:pt x="139" y="1"/>
                    <a:pt x="139" y="2"/>
                    <a:pt x="139" y="2"/>
                  </a:cubicBezTo>
                  <a:cubicBezTo>
                    <a:pt x="139" y="3"/>
                    <a:pt x="139" y="3"/>
                    <a:pt x="139" y="3"/>
                  </a:cubicBezTo>
                  <a:cubicBezTo>
                    <a:pt x="140" y="4"/>
                    <a:pt x="140" y="4"/>
                    <a:pt x="140" y="4"/>
                  </a:cubicBezTo>
                  <a:cubicBezTo>
                    <a:pt x="141" y="5"/>
                    <a:pt x="142" y="6"/>
                    <a:pt x="144" y="7"/>
                  </a:cubicBezTo>
                  <a:cubicBezTo>
                    <a:pt x="151" y="12"/>
                    <a:pt x="168" y="23"/>
                    <a:pt x="188" y="35"/>
                  </a:cubicBezTo>
                  <a:cubicBezTo>
                    <a:pt x="218" y="54"/>
                    <a:pt x="258" y="78"/>
                    <a:pt x="290" y="98"/>
                  </a:cubicBezTo>
                  <a:cubicBezTo>
                    <a:pt x="306" y="107"/>
                    <a:pt x="320" y="116"/>
                    <a:pt x="330" y="122"/>
                  </a:cubicBezTo>
                  <a:cubicBezTo>
                    <a:pt x="335" y="125"/>
                    <a:pt x="339" y="128"/>
                    <a:pt x="342" y="129"/>
                  </a:cubicBezTo>
                  <a:cubicBezTo>
                    <a:pt x="343" y="130"/>
                    <a:pt x="344" y="131"/>
                    <a:pt x="345" y="132"/>
                  </a:cubicBezTo>
                  <a:cubicBezTo>
                    <a:pt x="346" y="132"/>
                    <a:pt x="346" y="132"/>
                    <a:pt x="346" y="132"/>
                  </a:cubicBezTo>
                  <a:cubicBezTo>
                    <a:pt x="346" y="132"/>
                    <a:pt x="346" y="132"/>
                    <a:pt x="346" y="132"/>
                  </a:cubicBezTo>
                  <a:cubicBezTo>
                    <a:pt x="346" y="132"/>
                    <a:pt x="346" y="132"/>
                    <a:pt x="346" y="132"/>
                  </a:cubicBezTo>
                  <a:cubicBezTo>
                    <a:pt x="347" y="131"/>
                    <a:pt x="347" y="131"/>
                    <a:pt x="347" y="131"/>
                  </a:cubicBezTo>
                  <a:cubicBezTo>
                    <a:pt x="345" y="132"/>
                    <a:pt x="345" y="132"/>
                    <a:pt x="345" y="132"/>
                  </a:cubicBezTo>
                  <a:cubicBezTo>
                    <a:pt x="346" y="132"/>
                    <a:pt x="346" y="132"/>
                    <a:pt x="346" y="132"/>
                  </a:cubicBezTo>
                  <a:cubicBezTo>
                    <a:pt x="347" y="131"/>
                    <a:pt x="347" y="131"/>
                    <a:pt x="347" y="131"/>
                  </a:cubicBezTo>
                  <a:cubicBezTo>
                    <a:pt x="345" y="132"/>
                    <a:pt x="345" y="132"/>
                    <a:pt x="345" y="132"/>
                  </a:cubicBezTo>
                  <a:cubicBezTo>
                    <a:pt x="347" y="131"/>
                    <a:pt x="347" y="131"/>
                    <a:pt x="347" y="131"/>
                  </a:cubicBezTo>
                  <a:cubicBezTo>
                    <a:pt x="345" y="132"/>
                    <a:pt x="345" y="132"/>
                    <a:pt x="345" y="132"/>
                  </a:cubicBezTo>
                  <a:cubicBezTo>
                    <a:pt x="345" y="132"/>
                    <a:pt x="345" y="132"/>
                    <a:pt x="345" y="132"/>
                  </a:cubicBezTo>
                  <a:cubicBezTo>
                    <a:pt x="347" y="131"/>
                    <a:pt x="347" y="131"/>
                    <a:pt x="347" y="131"/>
                  </a:cubicBezTo>
                  <a:cubicBezTo>
                    <a:pt x="345" y="132"/>
                    <a:pt x="345" y="132"/>
                    <a:pt x="345" y="132"/>
                  </a:cubicBezTo>
                  <a:cubicBezTo>
                    <a:pt x="347" y="131"/>
                    <a:pt x="347" y="131"/>
                    <a:pt x="347" y="131"/>
                  </a:cubicBezTo>
                  <a:cubicBezTo>
                    <a:pt x="345" y="131"/>
                    <a:pt x="345" y="131"/>
                    <a:pt x="345" y="131"/>
                  </a:cubicBezTo>
                  <a:cubicBezTo>
                    <a:pt x="345" y="131"/>
                    <a:pt x="345" y="131"/>
                    <a:pt x="345" y="132"/>
                  </a:cubicBezTo>
                  <a:cubicBezTo>
                    <a:pt x="347" y="131"/>
                    <a:pt x="347" y="131"/>
                    <a:pt x="347" y="131"/>
                  </a:cubicBezTo>
                  <a:cubicBezTo>
                    <a:pt x="345" y="131"/>
                    <a:pt x="345" y="131"/>
                    <a:pt x="345" y="131"/>
                  </a:cubicBezTo>
                  <a:cubicBezTo>
                    <a:pt x="347" y="131"/>
                    <a:pt x="347" y="131"/>
                    <a:pt x="347" y="131"/>
                  </a:cubicBezTo>
                  <a:cubicBezTo>
                    <a:pt x="345" y="130"/>
                    <a:pt x="345" y="130"/>
                    <a:pt x="345" y="130"/>
                  </a:cubicBezTo>
                  <a:cubicBezTo>
                    <a:pt x="347" y="131"/>
                    <a:pt x="347" y="131"/>
                    <a:pt x="347" y="131"/>
                  </a:cubicBezTo>
                  <a:cubicBezTo>
                    <a:pt x="346" y="129"/>
                    <a:pt x="346" y="129"/>
                    <a:pt x="346" y="129"/>
                  </a:cubicBezTo>
                  <a:cubicBezTo>
                    <a:pt x="346" y="129"/>
                    <a:pt x="346" y="129"/>
                    <a:pt x="345" y="130"/>
                  </a:cubicBezTo>
                  <a:cubicBezTo>
                    <a:pt x="347" y="131"/>
                    <a:pt x="347" y="131"/>
                    <a:pt x="347" y="131"/>
                  </a:cubicBezTo>
                  <a:cubicBezTo>
                    <a:pt x="346" y="129"/>
                    <a:pt x="346" y="129"/>
                    <a:pt x="346" y="129"/>
                  </a:cubicBezTo>
                  <a:cubicBezTo>
                    <a:pt x="347" y="131"/>
                    <a:pt x="347" y="131"/>
                    <a:pt x="347" y="131"/>
                  </a:cubicBezTo>
                  <a:cubicBezTo>
                    <a:pt x="347" y="129"/>
                    <a:pt x="347" y="129"/>
                    <a:pt x="347" y="129"/>
                  </a:cubicBezTo>
                  <a:cubicBezTo>
                    <a:pt x="346" y="129"/>
                    <a:pt x="346" y="129"/>
                    <a:pt x="346" y="129"/>
                  </a:cubicBezTo>
                  <a:cubicBezTo>
                    <a:pt x="347" y="131"/>
                    <a:pt x="347" y="131"/>
                    <a:pt x="347" y="131"/>
                  </a:cubicBezTo>
                  <a:cubicBezTo>
                    <a:pt x="347" y="129"/>
                    <a:pt x="347" y="129"/>
                    <a:pt x="347" y="129"/>
                  </a:cubicBezTo>
                  <a:cubicBezTo>
                    <a:pt x="347" y="130"/>
                    <a:pt x="347" y="130"/>
                    <a:pt x="347" y="130"/>
                  </a:cubicBezTo>
                  <a:cubicBezTo>
                    <a:pt x="347" y="129"/>
                    <a:pt x="347" y="129"/>
                    <a:pt x="347" y="129"/>
                  </a:cubicBezTo>
                  <a:cubicBezTo>
                    <a:pt x="347" y="129"/>
                    <a:pt x="347" y="129"/>
                    <a:pt x="347" y="129"/>
                  </a:cubicBezTo>
                  <a:cubicBezTo>
                    <a:pt x="347" y="130"/>
                    <a:pt x="347" y="130"/>
                    <a:pt x="347" y="130"/>
                  </a:cubicBezTo>
                  <a:cubicBezTo>
                    <a:pt x="347" y="129"/>
                    <a:pt x="347" y="129"/>
                    <a:pt x="347" y="129"/>
                  </a:cubicBezTo>
                  <a:cubicBezTo>
                    <a:pt x="347" y="129"/>
                    <a:pt x="347" y="129"/>
                    <a:pt x="347" y="129"/>
                  </a:cubicBezTo>
                  <a:cubicBezTo>
                    <a:pt x="347" y="129"/>
                    <a:pt x="346" y="128"/>
                    <a:pt x="344" y="127"/>
                  </a:cubicBezTo>
                  <a:cubicBezTo>
                    <a:pt x="331" y="120"/>
                    <a:pt x="285" y="93"/>
                    <a:pt x="243" y="68"/>
                  </a:cubicBezTo>
                  <a:cubicBezTo>
                    <a:pt x="221" y="55"/>
                    <a:pt x="201" y="43"/>
                    <a:pt x="186" y="34"/>
                  </a:cubicBezTo>
                  <a:cubicBezTo>
                    <a:pt x="179" y="29"/>
                    <a:pt x="172" y="26"/>
                    <a:pt x="168" y="23"/>
                  </a:cubicBezTo>
                  <a:cubicBezTo>
                    <a:pt x="164" y="20"/>
                    <a:pt x="161" y="19"/>
                    <a:pt x="161" y="19"/>
                  </a:cubicBezTo>
                  <a:cubicBezTo>
                    <a:pt x="160" y="18"/>
                    <a:pt x="159" y="19"/>
                    <a:pt x="159" y="20"/>
                  </a:cubicBezTo>
                  <a:cubicBezTo>
                    <a:pt x="158" y="20"/>
                    <a:pt x="158" y="21"/>
                    <a:pt x="158" y="21"/>
                  </a:cubicBezTo>
                  <a:cubicBezTo>
                    <a:pt x="158" y="22"/>
                    <a:pt x="158" y="22"/>
                    <a:pt x="159" y="22"/>
                  </a:cubicBezTo>
                  <a:cubicBezTo>
                    <a:pt x="159" y="23"/>
                    <a:pt x="159" y="23"/>
                    <a:pt x="160" y="24"/>
                  </a:cubicBezTo>
                  <a:cubicBezTo>
                    <a:pt x="162" y="26"/>
                    <a:pt x="167" y="30"/>
                    <a:pt x="173" y="34"/>
                  </a:cubicBezTo>
                  <a:cubicBezTo>
                    <a:pt x="216" y="64"/>
                    <a:pt x="347" y="140"/>
                    <a:pt x="347" y="140"/>
                  </a:cubicBezTo>
                  <a:cubicBezTo>
                    <a:pt x="348" y="138"/>
                    <a:pt x="348" y="138"/>
                    <a:pt x="348" y="138"/>
                  </a:cubicBezTo>
                  <a:cubicBezTo>
                    <a:pt x="346" y="137"/>
                    <a:pt x="346" y="137"/>
                    <a:pt x="346" y="137"/>
                  </a:cubicBezTo>
                  <a:cubicBezTo>
                    <a:pt x="348" y="138"/>
                    <a:pt x="348" y="138"/>
                    <a:pt x="348" y="138"/>
                  </a:cubicBezTo>
                  <a:cubicBezTo>
                    <a:pt x="347" y="136"/>
                    <a:pt x="347" y="136"/>
                    <a:pt x="347" y="136"/>
                  </a:cubicBezTo>
                  <a:cubicBezTo>
                    <a:pt x="347" y="136"/>
                    <a:pt x="347" y="136"/>
                    <a:pt x="346" y="137"/>
                  </a:cubicBezTo>
                  <a:cubicBezTo>
                    <a:pt x="348" y="138"/>
                    <a:pt x="348" y="138"/>
                    <a:pt x="348" y="138"/>
                  </a:cubicBezTo>
                  <a:cubicBezTo>
                    <a:pt x="347" y="136"/>
                    <a:pt x="347" y="136"/>
                    <a:pt x="347" y="136"/>
                  </a:cubicBezTo>
                  <a:cubicBezTo>
                    <a:pt x="348" y="138"/>
                    <a:pt x="348" y="138"/>
                    <a:pt x="348" y="138"/>
                  </a:cubicBezTo>
                  <a:cubicBezTo>
                    <a:pt x="348" y="136"/>
                    <a:pt x="348" y="136"/>
                    <a:pt x="348" y="136"/>
                  </a:cubicBezTo>
                  <a:cubicBezTo>
                    <a:pt x="347" y="136"/>
                    <a:pt x="347" y="136"/>
                    <a:pt x="347" y="136"/>
                  </a:cubicBezTo>
                  <a:cubicBezTo>
                    <a:pt x="348" y="138"/>
                    <a:pt x="348" y="138"/>
                    <a:pt x="348" y="138"/>
                  </a:cubicBezTo>
                  <a:cubicBezTo>
                    <a:pt x="348" y="136"/>
                    <a:pt x="348" y="136"/>
                    <a:pt x="348" y="136"/>
                  </a:cubicBezTo>
                  <a:cubicBezTo>
                    <a:pt x="348" y="138"/>
                    <a:pt x="348" y="138"/>
                    <a:pt x="348" y="138"/>
                  </a:cubicBezTo>
                  <a:cubicBezTo>
                    <a:pt x="348" y="136"/>
                    <a:pt x="348" y="136"/>
                    <a:pt x="348" y="136"/>
                  </a:cubicBezTo>
                  <a:cubicBezTo>
                    <a:pt x="348" y="136"/>
                    <a:pt x="348" y="136"/>
                    <a:pt x="348" y="136"/>
                  </a:cubicBezTo>
                  <a:cubicBezTo>
                    <a:pt x="348" y="138"/>
                    <a:pt x="348" y="138"/>
                    <a:pt x="348" y="138"/>
                  </a:cubicBezTo>
                  <a:cubicBezTo>
                    <a:pt x="348" y="136"/>
                    <a:pt x="348" y="136"/>
                    <a:pt x="348" y="136"/>
                  </a:cubicBezTo>
                  <a:cubicBezTo>
                    <a:pt x="348" y="137"/>
                    <a:pt x="348" y="137"/>
                    <a:pt x="348" y="137"/>
                  </a:cubicBezTo>
                  <a:cubicBezTo>
                    <a:pt x="348" y="136"/>
                    <a:pt x="348" y="136"/>
                    <a:pt x="348" y="136"/>
                  </a:cubicBezTo>
                  <a:cubicBezTo>
                    <a:pt x="348" y="136"/>
                    <a:pt x="348" y="136"/>
                    <a:pt x="348" y="136"/>
                  </a:cubicBezTo>
                  <a:cubicBezTo>
                    <a:pt x="348" y="137"/>
                    <a:pt x="348" y="137"/>
                    <a:pt x="348" y="137"/>
                  </a:cubicBezTo>
                  <a:cubicBezTo>
                    <a:pt x="348" y="136"/>
                    <a:pt x="348" y="136"/>
                    <a:pt x="348" y="136"/>
                  </a:cubicBezTo>
                  <a:cubicBezTo>
                    <a:pt x="348" y="136"/>
                    <a:pt x="348" y="136"/>
                    <a:pt x="347" y="136"/>
                  </a:cubicBezTo>
                  <a:cubicBezTo>
                    <a:pt x="344" y="134"/>
                    <a:pt x="331" y="127"/>
                    <a:pt x="314" y="117"/>
                  </a:cubicBezTo>
                  <a:cubicBezTo>
                    <a:pt x="289" y="103"/>
                    <a:pt x="255" y="83"/>
                    <a:pt x="227" y="67"/>
                  </a:cubicBezTo>
                  <a:cubicBezTo>
                    <a:pt x="213" y="59"/>
                    <a:pt x="201" y="52"/>
                    <a:pt x="192" y="47"/>
                  </a:cubicBezTo>
                  <a:cubicBezTo>
                    <a:pt x="183" y="42"/>
                    <a:pt x="177" y="38"/>
                    <a:pt x="177" y="38"/>
                  </a:cubicBezTo>
                  <a:cubicBezTo>
                    <a:pt x="176" y="38"/>
                    <a:pt x="175" y="38"/>
                    <a:pt x="175" y="39"/>
                  </a:cubicBezTo>
                  <a:cubicBezTo>
                    <a:pt x="174" y="39"/>
                    <a:pt x="174" y="40"/>
                    <a:pt x="174" y="40"/>
                  </a:cubicBezTo>
                  <a:cubicBezTo>
                    <a:pt x="174" y="41"/>
                    <a:pt x="174" y="41"/>
                    <a:pt x="175" y="42"/>
                  </a:cubicBezTo>
                  <a:cubicBezTo>
                    <a:pt x="175" y="42"/>
                    <a:pt x="175" y="43"/>
                    <a:pt x="176" y="43"/>
                  </a:cubicBezTo>
                  <a:cubicBezTo>
                    <a:pt x="178" y="45"/>
                    <a:pt x="182" y="48"/>
                    <a:pt x="188" y="52"/>
                  </a:cubicBezTo>
                  <a:cubicBezTo>
                    <a:pt x="227" y="79"/>
                    <a:pt x="346" y="148"/>
                    <a:pt x="346" y="148"/>
                  </a:cubicBezTo>
                  <a:cubicBezTo>
                    <a:pt x="347" y="147"/>
                    <a:pt x="347" y="147"/>
                    <a:pt x="347" y="147"/>
                  </a:cubicBezTo>
                  <a:cubicBezTo>
                    <a:pt x="348" y="145"/>
                    <a:pt x="348" y="145"/>
                    <a:pt x="348" y="145"/>
                  </a:cubicBezTo>
                  <a:cubicBezTo>
                    <a:pt x="185" y="53"/>
                    <a:pt x="185" y="53"/>
                    <a:pt x="185" y="53"/>
                  </a:cubicBezTo>
                  <a:cubicBezTo>
                    <a:pt x="185" y="52"/>
                    <a:pt x="183" y="53"/>
                    <a:pt x="183" y="53"/>
                  </a:cubicBezTo>
                  <a:cubicBezTo>
                    <a:pt x="182" y="54"/>
                    <a:pt x="182" y="54"/>
                    <a:pt x="182" y="55"/>
                  </a:cubicBezTo>
                  <a:cubicBezTo>
                    <a:pt x="182" y="55"/>
                    <a:pt x="183" y="56"/>
                    <a:pt x="183" y="56"/>
                  </a:cubicBezTo>
                  <a:cubicBezTo>
                    <a:pt x="183" y="57"/>
                    <a:pt x="184" y="57"/>
                    <a:pt x="184" y="57"/>
                  </a:cubicBezTo>
                  <a:cubicBezTo>
                    <a:pt x="186" y="59"/>
                    <a:pt x="190" y="62"/>
                    <a:pt x="195" y="65"/>
                  </a:cubicBezTo>
                  <a:cubicBezTo>
                    <a:pt x="233" y="91"/>
                    <a:pt x="346" y="158"/>
                    <a:pt x="346" y="158"/>
                  </a:cubicBezTo>
                  <a:cubicBezTo>
                    <a:pt x="347" y="159"/>
                    <a:pt x="348" y="158"/>
                    <a:pt x="349" y="157"/>
                  </a:cubicBezTo>
                  <a:cubicBezTo>
                    <a:pt x="349" y="156"/>
                    <a:pt x="349" y="155"/>
                    <a:pt x="348" y="154"/>
                  </a:cubicBezTo>
                  <a:cubicBezTo>
                    <a:pt x="348" y="154"/>
                    <a:pt x="310" y="131"/>
                    <a:pt x="271" y="108"/>
                  </a:cubicBezTo>
                  <a:cubicBezTo>
                    <a:pt x="252" y="97"/>
                    <a:pt x="232" y="85"/>
                    <a:pt x="217" y="77"/>
                  </a:cubicBezTo>
                  <a:cubicBezTo>
                    <a:pt x="210" y="72"/>
                    <a:pt x="203" y="69"/>
                    <a:pt x="199" y="66"/>
                  </a:cubicBezTo>
                  <a:cubicBezTo>
                    <a:pt x="196" y="65"/>
                    <a:pt x="194" y="64"/>
                    <a:pt x="193" y="63"/>
                  </a:cubicBezTo>
                  <a:cubicBezTo>
                    <a:pt x="192" y="63"/>
                    <a:pt x="191" y="63"/>
                    <a:pt x="191" y="62"/>
                  </a:cubicBezTo>
                  <a:cubicBezTo>
                    <a:pt x="190" y="62"/>
                    <a:pt x="190" y="62"/>
                    <a:pt x="190" y="62"/>
                  </a:cubicBezTo>
                  <a:cubicBezTo>
                    <a:pt x="190" y="62"/>
                    <a:pt x="190" y="62"/>
                    <a:pt x="189" y="62"/>
                  </a:cubicBezTo>
                  <a:cubicBezTo>
                    <a:pt x="189" y="62"/>
                    <a:pt x="189" y="62"/>
                    <a:pt x="189" y="62"/>
                  </a:cubicBezTo>
                  <a:cubicBezTo>
                    <a:pt x="188" y="62"/>
                    <a:pt x="188" y="62"/>
                    <a:pt x="187" y="63"/>
                  </a:cubicBezTo>
                  <a:cubicBezTo>
                    <a:pt x="189" y="64"/>
                    <a:pt x="189" y="64"/>
                    <a:pt x="189" y="64"/>
                  </a:cubicBezTo>
                  <a:cubicBezTo>
                    <a:pt x="187" y="63"/>
                    <a:pt x="187" y="63"/>
                    <a:pt x="187" y="63"/>
                  </a:cubicBezTo>
                  <a:cubicBezTo>
                    <a:pt x="187" y="63"/>
                    <a:pt x="187" y="64"/>
                    <a:pt x="187" y="64"/>
                  </a:cubicBezTo>
                  <a:cubicBezTo>
                    <a:pt x="187" y="65"/>
                    <a:pt x="187" y="65"/>
                    <a:pt x="187" y="66"/>
                  </a:cubicBezTo>
                  <a:cubicBezTo>
                    <a:pt x="188" y="66"/>
                    <a:pt x="188" y="67"/>
                    <a:pt x="189" y="67"/>
                  </a:cubicBezTo>
                  <a:cubicBezTo>
                    <a:pt x="191" y="69"/>
                    <a:pt x="194" y="72"/>
                    <a:pt x="199" y="75"/>
                  </a:cubicBezTo>
                  <a:cubicBezTo>
                    <a:pt x="218" y="88"/>
                    <a:pt x="254" y="109"/>
                    <a:pt x="286" y="128"/>
                  </a:cubicBezTo>
                  <a:cubicBezTo>
                    <a:pt x="302" y="138"/>
                    <a:pt x="316" y="146"/>
                    <a:pt x="327" y="153"/>
                  </a:cubicBezTo>
                  <a:cubicBezTo>
                    <a:pt x="332" y="156"/>
                    <a:pt x="337" y="158"/>
                    <a:pt x="340" y="160"/>
                  </a:cubicBezTo>
                  <a:cubicBezTo>
                    <a:pt x="341" y="161"/>
                    <a:pt x="343" y="162"/>
                    <a:pt x="343" y="163"/>
                  </a:cubicBezTo>
                  <a:cubicBezTo>
                    <a:pt x="344" y="163"/>
                    <a:pt x="344" y="163"/>
                    <a:pt x="344" y="163"/>
                  </a:cubicBezTo>
                  <a:cubicBezTo>
                    <a:pt x="344" y="163"/>
                    <a:pt x="344" y="163"/>
                    <a:pt x="344" y="163"/>
                  </a:cubicBezTo>
                  <a:cubicBezTo>
                    <a:pt x="344" y="163"/>
                    <a:pt x="344" y="163"/>
                    <a:pt x="344" y="163"/>
                  </a:cubicBezTo>
                  <a:cubicBezTo>
                    <a:pt x="344" y="163"/>
                    <a:pt x="344" y="163"/>
                    <a:pt x="344" y="163"/>
                  </a:cubicBezTo>
                  <a:cubicBezTo>
                    <a:pt x="344" y="163"/>
                    <a:pt x="344" y="163"/>
                    <a:pt x="344" y="163"/>
                  </a:cubicBezTo>
                  <a:cubicBezTo>
                    <a:pt x="344" y="163"/>
                    <a:pt x="344" y="163"/>
                    <a:pt x="344" y="163"/>
                  </a:cubicBezTo>
                  <a:cubicBezTo>
                    <a:pt x="344" y="163"/>
                    <a:pt x="344" y="163"/>
                    <a:pt x="344" y="163"/>
                  </a:cubicBezTo>
                  <a:cubicBezTo>
                    <a:pt x="345" y="162"/>
                    <a:pt x="345" y="162"/>
                    <a:pt x="345" y="162"/>
                  </a:cubicBezTo>
                  <a:cubicBezTo>
                    <a:pt x="344" y="163"/>
                    <a:pt x="344" y="163"/>
                    <a:pt x="344" y="163"/>
                  </a:cubicBezTo>
                  <a:cubicBezTo>
                    <a:pt x="344" y="163"/>
                    <a:pt x="344" y="163"/>
                    <a:pt x="344" y="163"/>
                  </a:cubicBezTo>
                  <a:cubicBezTo>
                    <a:pt x="345" y="162"/>
                    <a:pt x="345" y="162"/>
                    <a:pt x="345" y="162"/>
                  </a:cubicBezTo>
                  <a:cubicBezTo>
                    <a:pt x="344" y="163"/>
                    <a:pt x="344" y="163"/>
                    <a:pt x="344" y="163"/>
                  </a:cubicBezTo>
                  <a:cubicBezTo>
                    <a:pt x="346" y="162"/>
                    <a:pt x="346" y="162"/>
                    <a:pt x="346" y="162"/>
                  </a:cubicBezTo>
                  <a:cubicBezTo>
                    <a:pt x="344" y="162"/>
                    <a:pt x="344" y="162"/>
                    <a:pt x="344" y="162"/>
                  </a:cubicBezTo>
                  <a:cubicBezTo>
                    <a:pt x="344" y="163"/>
                    <a:pt x="344" y="163"/>
                    <a:pt x="344" y="163"/>
                  </a:cubicBezTo>
                  <a:cubicBezTo>
                    <a:pt x="346" y="162"/>
                    <a:pt x="346" y="162"/>
                    <a:pt x="346" y="162"/>
                  </a:cubicBezTo>
                  <a:cubicBezTo>
                    <a:pt x="344" y="162"/>
                    <a:pt x="344" y="162"/>
                    <a:pt x="344" y="162"/>
                  </a:cubicBezTo>
                  <a:cubicBezTo>
                    <a:pt x="346" y="162"/>
                    <a:pt x="346" y="162"/>
                    <a:pt x="346" y="162"/>
                  </a:cubicBezTo>
                  <a:cubicBezTo>
                    <a:pt x="344" y="161"/>
                    <a:pt x="344" y="161"/>
                    <a:pt x="344" y="161"/>
                  </a:cubicBezTo>
                  <a:cubicBezTo>
                    <a:pt x="344" y="162"/>
                    <a:pt x="344" y="162"/>
                    <a:pt x="344" y="162"/>
                  </a:cubicBezTo>
                  <a:cubicBezTo>
                    <a:pt x="346" y="162"/>
                    <a:pt x="346" y="162"/>
                    <a:pt x="346" y="162"/>
                  </a:cubicBezTo>
                  <a:cubicBezTo>
                    <a:pt x="344" y="161"/>
                    <a:pt x="344" y="161"/>
                    <a:pt x="344" y="161"/>
                  </a:cubicBezTo>
                  <a:cubicBezTo>
                    <a:pt x="346" y="162"/>
                    <a:pt x="346" y="162"/>
                    <a:pt x="346" y="162"/>
                  </a:cubicBezTo>
                  <a:cubicBezTo>
                    <a:pt x="347" y="160"/>
                    <a:pt x="347" y="160"/>
                    <a:pt x="347" y="160"/>
                  </a:cubicBezTo>
                  <a:cubicBezTo>
                    <a:pt x="347" y="160"/>
                    <a:pt x="311" y="138"/>
                    <a:pt x="275" y="116"/>
                  </a:cubicBezTo>
                  <a:cubicBezTo>
                    <a:pt x="256" y="105"/>
                    <a:pt x="238" y="94"/>
                    <a:pt x="223" y="85"/>
                  </a:cubicBezTo>
                  <a:cubicBezTo>
                    <a:pt x="216" y="81"/>
                    <a:pt x="209" y="78"/>
                    <a:pt x="204" y="75"/>
                  </a:cubicBezTo>
                  <a:cubicBezTo>
                    <a:pt x="202" y="74"/>
                    <a:pt x="200" y="73"/>
                    <a:pt x="198" y="72"/>
                  </a:cubicBezTo>
                  <a:cubicBezTo>
                    <a:pt x="197" y="72"/>
                    <a:pt x="197" y="72"/>
                    <a:pt x="196" y="71"/>
                  </a:cubicBezTo>
                  <a:cubicBezTo>
                    <a:pt x="195" y="71"/>
                    <a:pt x="195" y="71"/>
                    <a:pt x="194" y="71"/>
                  </a:cubicBezTo>
                  <a:cubicBezTo>
                    <a:pt x="194" y="71"/>
                    <a:pt x="193" y="71"/>
                    <a:pt x="193" y="71"/>
                  </a:cubicBezTo>
                  <a:cubicBezTo>
                    <a:pt x="193" y="71"/>
                    <a:pt x="192" y="72"/>
                    <a:pt x="192" y="72"/>
                  </a:cubicBezTo>
                  <a:cubicBezTo>
                    <a:pt x="191" y="73"/>
                    <a:pt x="191" y="73"/>
                    <a:pt x="192" y="74"/>
                  </a:cubicBezTo>
                  <a:cubicBezTo>
                    <a:pt x="192" y="74"/>
                    <a:pt x="192" y="75"/>
                    <a:pt x="192" y="75"/>
                  </a:cubicBezTo>
                  <a:cubicBezTo>
                    <a:pt x="192" y="75"/>
                    <a:pt x="195" y="76"/>
                    <a:pt x="199" y="79"/>
                  </a:cubicBezTo>
                  <a:cubicBezTo>
                    <a:pt x="214" y="87"/>
                    <a:pt x="250" y="109"/>
                    <a:pt x="283" y="129"/>
                  </a:cubicBezTo>
                  <a:cubicBezTo>
                    <a:pt x="300" y="139"/>
                    <a:pt x="315" y="148"/>
                    <a:pt x="327" y="156"/>
                  </a:cubicBezTo>
                  <a:cubicBezTo>
                    <a:pt x="332" y="159"/>
                    <a:pt x="337" y="163"/>
                    <a:pt x="340" y="165"/>
                  </a:cubicBezTo>
                  <a:cubicBezTo>
                    <a:pt x="342" y="166"/>
                    <a:pt x="343" y="167"/>
                    <a:pt x="344" y="168"/>
                  </a:cubicBezTo>
                  <a:cubicBezTo>
                    <a:pt x="344" y="169"/>
                    <a:pt x="344" y="169"/>
                    <a:pt x="344" y="169"/>
                  </a:cubicBezTo>
                  <a:cubicBezTo>
                    <a:pt x="344" y="169"/>
                    <a:pt x="344" y="169"/>
                    <a:pt x="344" y="169"/>
                  </a:cubicBezTo>
                  <a:cubicBezTo>
                    <a:pt x="344" y="169"/>
                    <a:pt x="344" y="169"/>
                    <a:pt x="344" y="169"/>
                  </a:cubicBezTo>
                  <a:cubicBezTo>
                    <a:pt x="345" y="169"/>
                    <a:pt x="345" y="169"/>
                    <a:pt x="345" y="169"/>
                  </a:cubicBezTo>
                  <a:cubicBezTo>
                    <a:pt x="344" y="169"/>
                    <a:pt x="344" y="169"/>
                    <a:pt x="344" y="169"/>
                  </a:cubicBezTo>
                  <a:cubicBezTo>
                    <a:pt x="344" y="169"/>
                    <a:pt x="344" y="169"/>
                    <a:pt x="344" y="169"/>
                  </a:cubicBezTo>
                  <a:cubicBezTo>
                    <a:pt x="345" y="169"/>
                    <a:pt x="345" y="169"/>
                    <a:pt x="345" y="169"/>
                  </a:cubicBezTo>
                  <a:cubicBezTo>
                    <a:pt x="344" y="169"/>
                    <a:pt x="344" y="169"/>
                    <a:pt x="344" y="169"/>
                  </a:cubicBezTo>
                  <a:cubicBezTo>
                    <a:pt x="346" y="169"/>
                    <a:pt x="346" y="169"/>
                    <a:pt x="346" y="169"/>
                  </a:cubicBezTo>
                  <a:cubicBezTo>
                    <a:pt x="345" y="168"/>
                    <a:pt x="345" y="168"/>
                    <a:pt x="345" y="168"/>
                  </a:cubicBezTo>
                  <a:cubicBezTo>
                    <a:pt x="344" y="169"/>
                    <a:pt x="344" y="169"/>
                    <a:pt x="344" y="169"/>
                  </a:cubicBezTo>
                  <a:cubicBezTo>
                    <a:pt x="346" y="169"/>
                    <a:pt x="346" y="169"/>
                    <a:pt x="346" y="169"/>
                  </a:cubicBezTo>
                  <a:cubicBezTo>
                    <a:pt x="345" y="168"/>
                    <a:pt x="345" y="168"/>
                    <a:pt x="345" y="168"/>
                  </a:cubicBezTo>
                  <a:cubicBezTo>
                    <a:pt x="346" y="169"/>
                    <a:pt x="346" y="169"/>
                    <a:pt x="346" y="169"/>
                  </a:cubicBezTo>
                  <a:cubicBezTo>
                    <a:pt x="347" y="167"/>
                    <a:pt x="347" y="167"/>
                    <a:pt x="347" y="167"/>
                  </a:cubicBezTo>
                  <a:cubicBezTo>
                    <a:pt x="347" y="167"/>
                    <a:pt x="312" y="146"/>
                    <a:pt x="276" y="125"/>
                  </a:cubicBezTo>
                  <a:cubicBezTo>
                    <a:pt x="258" y="115"/>
                    <a:pt x="240" y="104"/>
                    <a:pt x="226" y="96"/>
                  </a:cubicBezTo>
                  <a:cubicBezTo>
                    <a:pt x="218" y="92"/>
                    <a:pt x="212" y="89"/>
                    <a:pt x="208" y="87"/>
                  </a:cubicBezTo>
                  <a:cubicBezTo>
                    <a:pt x="206" y="85"/>
                    <a:pt x="204" y="85"/>
                    <a:pt x="202" y="84"/>
                  </a:cubicBezTo>
                  <a:cubicBezTo>
                    <a:pt x="201" y="84"/>
                    <a:pt x="201" y="83"/>
                    <a:pt x="200" y="83"/>
                  </a:cubicBezTo>
                  <a:cubicBezTo>
                    <a:pt x="200" y="83"/>
                    <a:pt x="199" y="83"/>
                    <a:pt x="199" y="83"/>
                  </a:cubicBezTo>
                  <a:cubicBezTo>
                    <a:pt x="198" y="83"/>
                    <a:pt x="198" y="83"/>
                    <a:pt x="198" y="83"/>
                  </a:cubicBezTo>
                  <a:cubicBezTo>
                    <a:pt x="197" y="83"/>
                    <a:pt x="197" y="83"/>
                    <a:pt x="197" y="84"/>
                  </a:cubicBezTo>
                  <a:cubicBezTo>
                    <a:pt x="196" y="85"/>
                    <a:pt x="196" y="86"/>
                    <a:pt x="197" y="87"/>
                  </a:cubicBezTo>
                  <a:cubicBezTo>
                    <a:pt x="238" y="112"/>
                    <a:pt x="238" y="112"/>
                    <a:pt x="238" y="112"/>
                  </a:cubicBezTo>
                  <a:cubicBezTo>
                    <a:pt x="199" y="89"/>
                    <a:pt x="199" y="89"/>
                    <a:pt x="199" y="89"/>
                  </a:cubicBezTo>
                  <a:cubicBezTo>
                    <a:pt x="198" y="89"/>
                    <a:pt x="198" y="89"/>
                    <a:pt x="197" y="89"/>
                  </a:cubicBezTo>
                  <a:cubicBezTo>
                    <a:pt x="196" y="90"/>
                    <a:pt x="196" y="90"/>
                    <a:pt x="196" y="91"/>
                  </a:cubicBezTo>
                  <a:cubicBezTo>
                    <a:pt x="196" y="92"/>
                    <a:pt x="196" y="92"/>
                    <a:pt x="196" y="92"/>
                  </a:cubicBezTo>
                  <a:cubicBezTo>
                    <a:pt x="196" y="92"/>
                    <a:pt x="196" y="92"/>
                    <a:pt x="196" y="92"/>
                  </a:cubicBezTo>
                  <a:cubicBezTo>
                    <a:pt x="197" y="93"/>
                    <a:pt x="197" y="93"/>
                    <a:pt x="197" y="93"/>
                  </a:cubicBezTo>
                  <a:cubicBezTo>
                    <a:pt x="197" y="93"/>
                    <a:pt x="198" y="94"/>
                    <a:pt x="200" y="95"/>
                  </a:cubicBezTo>
                  <a:cubicBezTo>
                    <a:pt x="220" y="108"/>
                    <a:pt x="343" y="184"/>
                    <a:pt x="343" y="184"/>
                  </a:cubicBezTo>
                  <a:cubicBezTo>
                    <a:pt x="344" y="183"/>
                    <a:pt x="344" y="183"/>
                    <a:pt x="344" y="183"/>
                  </a:cubicBezTo>
                  <a:cubicBezTo>
                    <a:pt x="343" y="182"/>
                    <a:pt x="343" y="182"/>
                    <a:pt x="343" y="182"/>
                  </a:cubicBezTo>
                  <a:cubicBezTo>
                    <a:pt x="344" y="183"/>
                    <a:pt x="344" y="183"/>
                    <a:pt x="344" y="183"/>
                  </a:cubicBezTo>
                  <a:cubicBezTo>
                    <a:pt x="344" y="181"/>
                    <a:pt x="344" y="181"/>
                    <a:pt x="344" y="181"/>
                  </a:cubicBezTo>
                  <a:cubicBezTo>
                    <a:pt x="344" y="181"/>
                    <a:pt x="343" y="181"/>
                    <a:pt x="343" y="182"/>
                  </a:cubicBezTo>
                  <a:cubicBezTo>
                    <a:pt x="344" y="183"/>
                    <a:pt x="344" y="183"/>
                    <a:pt x="344" y="183"/>
                  </a:cubicBezTo>
                  <a:cubicBezTo>
                    <a:pt x="344" y="181"/>
                    <a:pt x="344" y="181"/>
                    <a:pt x="344" y="181"/>
                  </a:cubicBezTo>
                  <a:cubicBezTo>
                    <a:pt x="344" y="182"/>
                    <a:pt x="344" y="182"/>
                    <a:pt x="344" y="182"/>
                  </a:cubicBezTo>
                  <a:cubicBezTo>
                    <a:pt x="344" y="181"/>
                    <a:pt x="344" y="181"/>
                    <a:pt x="344" y="181"/>
                  </a:cubicBezTo>
                  <a:cubicBezTo>
                    <a:pt x="344" y="181"/>
                    <a:pt x="344" y="181"/>
                    <a:pt x="344" y="181"/>
                  </a:cubicBezTo>
                  <a:cubicBezTo>
                    <a:pt x="344" y="182"/>
                    <a:pt x="344" y="182"/>
                    <a:pt x="344" y="182"/>
                  </a:cubicBezTo>
                  <a:cubicBezTo>
                    <a:pt x="344" y="181"/>
                    <a:pt x="344" y="181"/>
                    <a:pt x="344" y="181"/>
                  </a:cubicBezTo>
                  <a:cubicBezTo>
                    <a:pt x="344" y="182"/>
                    <a:pt x="344" y="182"/>
                    <a:pt x="344" y="182"/>
                  </a:cubicBezTo>
                  <a:cubicBezTo>
                    <a:pt x="345" y="181"/>
                    <a:pt x="345" y="181"/>
                    <a:pt x="345" y="181"/>
                  </a:cubicBezTo>
                  <a:cubicBezTo>
                    <a:pt x="344" y="181"/>
                    <a:pt x="344" y="181"/>
                    <a:pt x="344" y="181"/>
                  </a:cubicBezTo>
                  <a:cubicBezTo>
                    <a:pt x="344" y="182"/>
                    <a:pt x="344" y="182"/>
                    <a:pt x="344" y="182"/>
                  </a:cubicBezTo>
                  <a:cubicBezTo>
                    <a:pt x="345" y="181"/>
                    <a:pt x="345" y="181"/>
                    <a:pt x="345" y="181"/>
                  </a:cubicBezTo>
                  <a:cubicBezTo>
                    <a:pt x="345" y="181"/>
                    <a:pt x="345" y="181"/>
                    <a:pt x="345" y="181"/>
                  </a:cubicBezTo>
                  <a:cubicBezTo>
                    <a:pt x="344" y="181"/>
                    <a:pt x="343" y="180"/>
                    <a:pt x="342" y="179"/>
                  </a:cubicBezTo>
                  <a:cubicBezTo>
                    <a:pt x="337" y="177"/>
                    <a:pt x="325" y="171"/>
                    <a:pt x="311" y="163"/>
                  </a:cubicBezTo>
                  <a:cubicBezTo>
                    <a:pt x="290" y="151"/>
                    <a:pt x="264" y="136"/>
                    <a:pt x="242" y="124"/>
                  </a:cubicBezTo>
                  <a:cubicBezTo>
                    <a:pt x="231" y="117"/>
                    <a:pt x="221" y="112"/>
                    <a:pt x="214" y="108"/>
                  </a:cubicBezTo>
                  <a:cubicBezTo>
                    <a:pt x="211" y="106"/>
                    <a:pt x="208" y="104"/>
                    <a:pt x="206" y="103"/>
                  </a:cubicBezTo>
                  <a:cubicBezTo>
                    <a:pt x="205" y="103"/>
                    <a:pt x="204" y="102"/>
                    <a:pt x="203" y="102"/>
                  </a:cubicBezTo>
                  <a:cubicBezTo>
                    <a:pt x="203" y="102"/>
                    <a:pt x="203" y="102"/>
                    <a:pt x="203" y="102"/>
                  </a:cubicBezTo>
                  <a:cubicBezTo>
                    <a:pt x="202" y="102"/>
                    <a:pt x="202" y="102"/>
                    <a:pt x="202" y="102"/>
                  </a:cubicBezTo>
                  <a:cubicBezTo>
                    <a:pt x="202" y="102"/>
                    <a:pt x="202" y="101"/>
                    <a:pt x="201" y="101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200" y="102"/>
                    <a:pt x="200" y="102"/>
                    <a:pt x="200" y="102"/>
                  </a:cubicBezTo>
                  <a:cubicBezTo>
                    <a:pt x="201" y="103"/>
                    <a:pt x="201" y="103"/>
                    <a:pt x="201" y="103"/>
                  </a:cubicBezTo>
                  <a:cubicBezTo>
                    <a:pt x="200" y="102"/>
                    <a:pt x="200" y="102"/>
                    <a:pt x="200" y="102"/>
                  </a:cubicBezTo>
                  <a:cubicBezTo>
                    <a:pt x="199" y="103"/>
                    <a:pt x="199" y="103"/>
                    <a:pt x="199" y="103"/>
                  </a:cubicBezTo>
                  <a:cubicBezTo>
                    <a:pt x="199" y="104"/>
                    <a:pt x="200" y="105"/>
                    <a:pt x="200" y="105"/>
                  </a:cubicBezTo>
                  <a:cubicBezTo>
                    <a:pt x="200" y="105"/>
                    <a:pt x="200" y="105"/>
                    <a:pt x="200" y="105"/>
                  </a:cubicBezTo>
                  <a:cubicBezTo>
                    <a:pt x="201" y="106"/>
                    <a:pt x="202" y="106"/>
                    <a:pt x="203" y="107"/>
                  </a:cubicBezTo>
                  <a:cubicBezTo>
                    <a:pt x="213" y="114"/>
                    <a:pt x="246" y="135"/>
                    <a:pt x="277" y="154"/>
                  </a:cubicBezTo>
                  <a:cubicBezTo>
                    <a:pt x="308" y="173"/>
                    <a:pt x="336" y="190"/>
                    <a:pt x="336" y="190"/>
                  </a:cubicBezTo>
                  <a:cubicBezTo>
                    <a:pt x="337" y="189"/>
                    <a:pt x="337" y="189"/>
                    <a:pt x="337" y="189"/>
                  </a:cubicBezTo>
                  <a:cubicBezTo>
                    <a:pt x="337" y="186"/>
                    <a:pt x="337" y="186"/>
                    <a:pt x="337" y="186"/>
                  </a:cubicBezTo>
                  <a:cubicBezTo>
                    <a:pt x="337" y="188"/>
                    <a:pt x="337" y="188"/>
                    <a:pt x="337" y="188"/>
                  </a:cubicBezTo>
                  <a:cubicBezTo>
                    <a:pt x="338" y="187"/>
                    <a:pt x="338" y="187"/>
                    <a:pt x="338" y="187"/>
                  </a:cubicBezTo>
                  <a:cubicBezTo>
                    <a:pt x="337" y="186"/>
                    <a:pt x="337" y="186"/>
                    <a:pt x="337" y="186"/>
                  </a:cubicBezTo>
                  <a:cubicBezTo>
                    <a:pt x="337" y="188"/>
                    <a:pt x="337" y="188"/>
                    <a:pt x="337" y="188"/>
                  </a:cubicBezTo>
                  <a:cubicBezTo>
                    <a:pt x="338" y="187"/>
                    <a:pt x="338" y="187"/>
                    <a:pt x="338" y="187"/>
                  </a:cubicBezTo>
                  <a:cubicBezTo>
                    <a:pt x="338" y="188"/>
                    <a:pt x="338" y="188"/>
                    <a:pt x="338" y="188"/>
                  </a:cubicBezTo>
                  <a:cubicBezTo>
                    <a:pt x="338" y="187"/>
                    <a:pt x="338" y="187"/>
                    <a:pt x="338" y="187"/>
                  </a:cubicBezTo>
                  <a:cubicBezTo>
                    <a:pt x="338" y="187"/>
                    <a:pt x="338" y="187"/>
                    <a:pt x="338" y="187"/>
                  </a:cubicBezTo>
                  <a:cubicBezTo>
                    <a:pt x="338" y="188"/>
                    <a:pt x="338" y="188"/>
                    <a:pt x="338" y="188"/>
                  </a:cubicBezTo>
                  <a:cubicBezTo>
                    <a:pt x="338" y="187"/>
                    <a:pt x="338" y="187"/>
                    <a:pt x="338" y="187"/>
                  </a:cubicBezTo>
                  <a:cubicBezTo>
                    <a:pt x="338" y="186"/>
                    <a:pt x="338" y="186"/>
                    <a:pt x="338" y="186"/>
                  </a:cubicBezTo>
                  <a:cubicBezTo>
                    <a:pt x="335" y="185"/>
                    <a:pt x="326" y="180"/>
                    <a:pt x="313" y="172"/>
                  </a:cubicBezTo>
                  <a:cubicBezTo>
                    <a:pt x="295" y="162"/>
                    <a:pt x="269" y="147"/>
                    <a:pt x="247" y="135"/>
                  </a:cubicBezTo>
                  <a:cubicBezTo>
                    <a:pt x="236" y="128"/>
                    <a:pt x="226" y="123"/>
                    <a:pt x="219" y="119"/>
                  </a:cubicBezTo>
                  <a:cubicBezTo>
                    <a:pt x="215" y="117"/>
                    <a:pt x="212" y="116"/>
                    <a:pt x="210" y="114"/>
                  </a:cubicBezTo>
                  <a:cubicBezTo>
                    <a:pt x="209" y="114"/>
                    <a:pt x="208" y="113"/>
                    <a:pt x="207" y="113"/>
                  </a:cubicBezTo>
                  <a:cubicBezTo>
                    <a:pt x="206" y="113"/>
                    <a:pt x="206" y="113"/>
                    <a:pt x="206" y="113"/>
                  </a:cubicBezTo>
                  <a:cubicBezTo>
                    <a:pt x="205" y="113"/>
                    <a:pt x="205" y="113"/>
                    <a:pt x="205" y="113"/>
                  </a:cubicBezTo>
                  <a:cubicBezTo>
                    <a:pt x="204" y="113"/>
                    <a:pt x="204" y="113"/>
                    <a:pt x="204" y="113"/>
                  </a:cubicBezTo>
                  <a:cubicBezTo>
                    <a:pt x="203" y="113"/>
                    <a:pt x="203" y="113"/>
                    <a:pt x="203" y="114"/>
                  </a:cubicBezTo>
                  <a:cubicBezTo>
                    <a:pt x="202" y="115"/>
                    <a:pt x="202" y="116"/>
                    <a:pt x="203" y="116"/>
                  </a:cubicBezTo>
                  <a:cubicBezTo>
                    <a:pt x="325" y="193"/>
                    <a:pt x="325" y="193"/>
                    <a:pt x="325" y="193"/>
                  </a:cubicBezTo>
                  <a:cubicBezTo>
                    <a:pt x="327" y="191"/>
                    <a:pt x="327" y="191"/>
                    <a:pt x="327" y="191"/>
                  </a:cubicBezTo>
                  <a:cubicBezTo>
                    <a:pt x="328" y="189"/>
                    <a:pt x="328" y="189"/>
                    <a:pt x="328" y="189"/>
                  </a:cubicBezTo>
                  <a:cubicBezTo>
                    <a:pt x="328" y="189"/>
                    <a:pt x="299" y="172"/>
                    <a:pt x="270" y="155"/>
                  </a:cubicBezTo>
                  <a:cubicBezTo>
                    <a:pt x="255" y="147"/>
                    <a:pt x="240" y="138"/>
                    <a:pt x="228" y="132"/>
                  </a:cubicBezTo>
                  <a:cubicBezTo>
                    <a:pt x="222" y="129"/>
                    <a:pt x="217" y="126"/>
                    <a:pt x="213" y="124"/>
                  </a:cubicBezTo>
                  <a:cubicBezTo>
                    <a:pt x="211" y="123"/>
                    <a:pt x="210" y="122"/>
                    <a:pt x="208" y="122"/>
                  </a:cubicBezTo>
                  <a:cubicBezTo>
                    <a:pt x="208" y="122"/>
                    <a:pt x="207" y="121"/>
                    <a:pt x="207" y="121"/>
                  </a:cubicBezTo>
                  <a:cubicBezTo>
                    <a:pt x="206" y="121"/>
                    <a:pt x="206" y="121"/>
                    <a:pt x="205" y="121"/>
                  </a:cubicBezTo>
                  <a:cubicBezTo>
                    <a:pt x="205" y="121"/>
                    <a:pt x="205" y="121"/>
                    <a:pt x="204" y="121"/>
                  </a:cubicBezTo>
                  <a:cubicBezTo>
                    <a:pt x="204" y="121"/>
                    <a:pt x="203" y="122"/>
                    <a:pt x="203" y="122"/>
                  </a:cubicBezTo>
                  <a:cubicBezTo>
                    <a:pt x="205" y="123"/>
                    <a:pt x="205" y="123"/>
                    <a:pt x="205" y="123"/>
                  </a:cubicBezTo>
                  <a:cubicBezTo>
                    <a:pt x="203" y="122"/>
                    <a:pt x="203" y="122"/>
                    <a:pt x="203" y="122"/>
                  </a:cubicBezTo>
                  <a:cubicBezTo>
                    <a:pt x="203" y="122"/>
                    <a:pt x="203" y="123"/>
                    <a:pt x="203" y="123"/>
                  </a:cubicBezTo>
                  <a:cubicBezTo>
                    <a:pt x="203" y="124"/>
                    <a:pt x="203" y="124"/>
                    <a:pt x="203" y="125"/>
                  </a:cubicBezTo>
                  <a:cubicBezTo>
                    <a:pt x="204" y="125"/>
                    <a:pt x="204" y="125"/>
                    <a:pt x="204" y="125"/>
                  </a:cubicBezTo>
                  <a:cubicBezTo>
                    <a:pt x="206" y="127"/>
                    <a:pt x="208" y="128"/>
                    <a:pt x="212" y="131"/>
                  </a:cubicBezTo>
                  <a:cubicBezTo>
                    <a:pt x="225" y="139"/>
                    <a:pt x="250" y="154"/>
                    <a:pt x="273" y="167"/>
                  </a:cubicBezTo>
                  <a:cubicBezTo>
                    <a:pt x="284" y="174"/>
                    <a:pt x="295" y="180"/>
                    <a:pt x="302" y="185"/>
                  </a:cubicBezTo>
                  <a:cubicBezTo>
                    <a:pt x="306" y="187"/>
                    <a:pt x="309" y="189"/>
                    <a:pt x="311" y="191"/>
                  </a:cubicBezTo>
                  <a:cubicBezTo>
                    <a:pt x="312" y="192"/>
                    <a:pt x="313" y="192"/>
                    <a:pt x="314" y="193"/>
                  </a:cubicBezTo>
                  <a:cubicBezTo>
                    <a:pt x="314" y="193"/>
                    <a:pt x="314" y="193"/>
                    <a:pt x="314" y="193"/>
                  </a:cubicBezTo>
                  <a:cubicBezTo>
                    <a:pt x="314" y="193"/>
                    <a:pt x="314" y="193"/>
                    <a:pt x="314" y="193"/>
                  </a:cubicBezTo>
                  <a:cubicBezTo>
                    <a:pt x="314" y="193"/>
                    <a:pt x="314" y="193"/>
                    <a:pt x="314" y="193"/>
                  </a:cubicBezTo>
                  <a:cubicBezTo>
                    <a:pt x="314" y="193"/>
                    <a:pt x="314" y="193"/>
                    <a:pt x="314" y="193"/>
                  </a:cubicBezTo>
                  <a:cubicBezTo>
                    <a:pt x="314" y="193"/>
                    <a:pt x="314" y="193"/>
                    <a:pt x="314" y="193"/>
                  </a:cubicBezTo>
                  <a:cubicBezTo>
                    <a:pt x="314" y="193"/>
                    <a:pt x="314" y="193"/>
                    <a:pt x="314" y="193"/>
                  </a:cubicBezTo>
                  <a:cubicBezTo>
                    <a:pt x="315" y="192"/>
                    <a:pt x="315" y="192"/>
                    <a:pt x="315" y="192"/>
                  </a:cubicBezTo>
                  <a:cubicBezTo>
                    <a:pt x="314" y="192"/>
                    <a:pt x="314" y="192"/>
                    <a:pt x="314" y="192"/>
                  </a:cubicBezTo>
                  <a:cubicBezTo>
                    <a:pt x="314" y="193"/>
                    <a:pt x="314" y="193"/>
                    <a:pt x="314" y="193"/>
                  </a:cubicBezTo>
                  <a:cubicBezTo>
                    <a:pt x="315" y="192"/>
                    <a:pt x="315" y="192"/>
                    <a:pt x="315" y="192"/>
                  </a:cubicBezTo>
                  <a:cubicBezTo>
                    <a:pt x="314" y="192"/>
                    <a:pt x="314" y="192"/>
                    <a:pt x="314" y="192"/>
                  </a:cubicBezTo>
                  <a:cubicBezTo>
                    <a:pt x="316" y="192"/>
                    <a:pt x="316" y="192"/>
                    <a:pt x="316" y="192"/>
                  </a:cubicBezTo>
                  <a:cubicBezTo>
                    <a:pt x="314" y="191"/>
                    <a:pt x="314" y="191"/>
                    <a:pt x="314" y="191"/>
                  </a:cubicBezTo>
                  <a:cubicBezTo>
                    <a:pt x="314" y="192"/>
                    <a:pt x="314" y="192"/>
                    <a:pt x="314" y="192"/>
                  </a:cubicBezTo>
                  <a:cubicBezTo>
                    <a:pt x="316" y="192"/>
                    <a:pt x="316" y="192"/>
                    <a:pt x="316" y="192"/>
                  </a:cubicBezTo>
                  <a:cubicBezTo>
                    <a:pt x="314" y="191"/>
                    <a:pt x="314" y="191"/>
                    <a:pt x="314" y="191"/>
                  </a:cubicBezTo>
                  <a:cubicBezTo>
                    <a:pt x="316" y="192"/>
                    <a:pt x="316" y="192"/>
                    <a:pt x="316" y="192"/>
                  </a:cubicBezTo>
                  <a:cubicBezTo>
                    <a:pt x="317" y="191"/>
                    <a:pt x="317" y="191"/>
                    <a:pt x="317" y="191"/>
                  </a:cubicBezTo>
                  <a:cubicBezTo>
                    <a:pt x="210" y="130"/>
                    <a:pt x="210" y="130"/>
                    <a:pt x="210" y="130"/>
                  </a:cubicBezTo>
                  <a:cubicBezTo>
                    <a:pt x="209" y="130"/>
                    <a:pt x="208" y="130"/>
                    <a:pt x="208" y="130"/>
                  </a:cubicBezTo>
                  <a:cubicBezTo>
                    <a:pt x="207" y="131"/>
                    <a:pt x="207" y="131"/>
                    <a:pt x="207" y="132"/>
                  </a:cubicBezTo>
                  <a:cubicBezTo>
                    <a:pt x="207" y="132"/>
                    <a:pt x="207" y="133"/>
                    <a:pt x="207" y="133"/>
                  </a:cubicBezTo>
                  <a:cubicBezTo>
                    <a:pt x="207" y="133"/>
                    <a:pt x="207" y="133"/>
                    <a:pt x="207" y="133"/>
                  </a:cubicBezTo>
                  <a:cubicBezTo>
                    <a:pt x="207" y="134"/>
                    <a:pt x="207" y="134"/>
                    <a:pt x="207" y="134"/>
                  </a:cubicBezTo>
                  <a:cubicBezTo>
                    <a:pt x="208" y="134"/>
                    <a:pt x="208" y="134"/>
                    <a:pt x="208" y="134"/>
                  </a:cubicBezTo>
                  <a:cubicBezTo>
                    <a:pt x="210" y="135"/>
                    <a:pt x="235" y="150"/>
                    <a:pt x="259" y="165"/>
                  </a:cubicBezTo>
                  <a:cubicBezTo>
                    <a:pt x="272" y="173"/>
                    <a:pt x="284" y="181"/>
                    <a:pt x="293" y="186"/>
                  </a:cubicBezTo>
                  <a:cubicBezTo>
                    <a:pt x="297" y="189"/>
                    <a:pt x="301" y="192"/>
                    <a:pt x="304" y="193"/>
                  </a:cubicBezTo>
                  <a:cubicBezTo>
                    <a:pt x="305" y="194"/>
                    <a:pt x="306" y="195"/>
                    <a:pt x="307" y="195"/>
                  </a:cubicBezTo>
                  <a:cubicBezTo>
                    <a:pt x="307" y="196"/>
                    <a:pt x="307" y="196"/>
                    <a:pt x="307" y="196"/>
                  </a:cubicBezTo>
                  <a:cubicBezTo>
                    <a:pt x="307" y="196"/>
                    <a:pt x="307" y="196"/>
                    <a:pt x="307" y="196"/>
                  </a:cubicBezTo>
                  <a:cubicBezTo>
                    <a:pt x="308" y="195"/>
                    <a:pt x="308" y="195"/>
                    <a:pt x="308" y="195"/>
                  </a:cubicBezTo>
                  <a:cubicBezTo>
                    <a:pt x="307" y="196"/>
                    <a:pt x="307" y="196"/>
                    <a:pt x="307" y="196"/>
                  </a:cubicBezTo>
                  <a:cubicBezTo>
                    <a:pt x="307" y="196"/>
                    <a:pt x="307" y="196"/>
                    <a:pt x="307" y="196"/>
                  </a:cubicBezTo>
                  <a:cubicBezTo>
                    <a:pt x="308" y="195"/>
                    <a:pt x="308" y="195"/>
                    <a:pt x="308" y="195"/>
                  </a:cubicBezTo>
                  <a:cubicBezTo>
                    <a:pt x="307" y="196"/>
                    <a:pt x="307" y="196"/>
                    <a:pt x="307" y="196"/>
                  </a:cubicBezTo>
                  <a:cubicBezTo>
                    <a:pt x="309" y="195"/>
                    <a:pt x="309" y="195"/>
                    <a:pt x="309" y="195"/>
                  </a:cubicBezTo>
                  <a:cubicBezTo>
                    <a:pt x="307" y="196"/>
                    <a:pt x="307" y="196"/>
                    <a:pt x="307" y="196"/>
                  </a:cubicBezTo>
                  <a:cubicBezTo>
                    <a:pt x="307" y="196"/>
                    <a:pt x="307" y="196"/>
                    <a:pt x="307" y="196"/>
                  </a:cubicBezTo>
                  <a:cubicBezTo>
                    <a:pt x="309" y="195"/>
                    <a:pt x="309" y="195"/>
                    <a:pt x="309" y="195"/>
                  </a:cubicBezTo>
                  <a:cubicBezTo>
                    <a:pt x="307" y="196"/>
                    <a:pt x="307" y="196"/>
                    <a:pt x="307" y="196"/>
                  </a:cubicBezTo>
                  <a:cubicBezTo>
                    <a:pt x="309" y="195"/>
                    <a:pt x="309" y="195"/>
                    <a:pt x="309" y="195"/>
                  </a:cubicBezTo>
                  <a:cubicBezTo>
                    <a:pt x="307" y="195"/>
                    <a:pt x="307" y="195"/>
                    <a:pt x="307" y="195"/>
                  </a:cubicBezTo>
                  <a:cubicBezTo>
                    <a:pt x="307" y="195"/>
                    <a:pt x="307" y="195"/>
                    <a:pt x="307" y="196"/>
                  </a:cubicBezTo>
                  <a:cubicBezTo>
                    <a:pt x="309" y="195"/>
                    <a:pt x="309" y="195"/>
                    <a:pt x="309" y="195"/>
                  </a:cubicBezTo>
                  <a:cubicBezTo>
                    <a:pt x="307" y="195"/>
                    <a:pt x="307" y="195"/>
                    <a:pt x="307" y="195"/>
                  </a:cubicBezTo>
                  <a:cubicBezTo>
                    <a:pt x="309" y="195"/>
                    <a:pt x="309" y="195"/>
                    <a:pt x="309" y="195"/>
                  </a:cubicBezTo>
                  <a:cubicBezTo>
                    <a:pt x="307" y="194"/>
                    <a:pt x="307" y="194"/>
                    <a:pt x="307" y="194"/>
                  </a:cubicBezTo>
                  <a:cubicBezTo>
                    <a:pt x="307" y="194"/>
                    <a:pt x="307" y="194"/>
                    <a:pt x="307" y="195"/>
                  </a:cubicBezTo>
                  <a:cubicBezTo>
                    <a:pt x="309" y="195"/>
                    <a:pt x="309" y="195"/>
                    <a:pt x="309" y="195"/>
                  </a:cubicBezTo>
                  <a:cubicBezTo>
                    <a:pt x="307" y="194"/>
                    <a:pt x="307" y="194"/>
                    <a:pt x="307" y="194"/>
                  </a:cubicBezTo>
                  <a:cubicBezTo>
                    <a:pt x="309" y="195"/>
                    <a:pt x="309" y="195"/>
                    <a:pt x="309" y="195"/>
                  </a:cubicBezTo>
                  <a:cubicBezTo>
                    <a:pt x="310" y="193"/>
                    <a:pt x="310" y="193"/>
                    <a:pt x="310" y="193"/>
                  </a:cubicBezTo>
                  <a:cubicBezTo>
                    <a:pt x="210" y="141"/>
                    <a:pt x="210" y="141"/>
                    <a:pt x="210" y="141"/>
                  </a:cubicBezTo>
                  <a:cubicBezTo>
                    <a:pt x="209" y="140"/>
                    <a:pt x="208" y="141"/>
                    <a:pt x="207" y="141"/>
                  </a:cubicBezTo>
                  <a:cubicBezTo>
                    <a:pt x="207" y="142"/>
                    <a:pt x="207" y="144"/>
                    <a:pt x="208" y="144"/>
                  </a:cubicBezTo>
                  <a:cubicBezTo>
                    <a:pt x="302" y="203"/>
                    <a:pt x="302" y="203"/>
                    <a:pt x="302" y="203"/>
                  </a:cubicBezTo>
                  <a:cubicBezTo>
                    <a:pt x="303" y="201"/>
                    <a:pt x="303" y="201"/>
                    <a:pt x="303" y="201"/>
                  </a:cubicBezTo>
                  <a:cubicBezTo>
                    <a:pt x="301" y="200"/>
                    <a:pt x="301" y="200"/>
                    <a:pt x="301" y="200"/>
                  </a:cubicBezTo>
                  <a:cubicBezTo>
                    <a:pt x="303" y="201"/>
                    <a:pt x="303" y="201"/>
                    <a:pt x="303" y="201"/>
                  </a:cubicBezTo>
                  <a:cubicBezTo>
                    <a:pt x="302" y="199"/>
                    <a:pt x="302" y="199"/>
                    <a:pt x="302" y="199"/>
                  </a:cubicBezTo>
                  <a:cubicBezTo>
                    <a:pt x="302" y="199"/>
                    <a:pt x="301" y="200"/>
                    <a:pt x="301" y="200"/>
                  </a:cubicBezTo>
                  <a:cubicBezTo>
                    <a:pt x="303" y="201"/>
                    <a:pt x="303" y="201"/>
                    <a:pt x="303" y="201"/>
                  </a:cubicBezTo>
                  <a:cubicBezTo>
                    <a:pt x="302" y="199"/>
                    <a:pt x="302" y="199"/>
                    <a:pt x="302" y="199"/>
                  </a:cubicBezTo>
                  <a:cubicBezTo>
                    <a:pt x="303" y="201"/>
                    <a:pt x="303" y="201"/>
                    <a:pt x="303" y="201"/>
                  </a:cubicBezTo>
                  <a:cubicBezTo>
                    <a:pt x="303" y="199"/>
                    <a:pt x="303" y="199"/>
                    <a:pt x="303" y="199"/>
                  </a:cubicBezTo>
                  <a:cubicBezTo>
                    <a:pt x="302" y="199"/>
                    <a:pt x="302" y="199"/>
                    <a:pt x="302" y="199"/>
                  </a:cubicBezTo>
                  <a:cubicBezTo>
                    <a:pt x="303" y="201"/>
                    <a:pt x="303" y="201"/>
                    <a:pt x="303" y="201"/>
                  </a:cubicBezTo>
                  <a:cubicBezTo>
                    <a:pt x="303" y="199"/>
                    <a:pt x="303" y="199"/>
                    <a:pt x="303" y="199"/>
                  </a:cubicBezTo>
                  <a:cubicBezTo>
                    <a:pt x="303" y="200"/>
                    <a:pt x="303" y="200"/>
                    <a:pt x="303" y="200"/>
                  </a:cubicBezTo>
                  <a:cubicBezTo>
                    <a:pt x="303" y="199"/>
                    <a:pt x="303" y="199"/>
                    <a:pt x="303" y="199"/>
                  </a:cubicBezTo>
                  <a:cubicBezTo>
                    <a:pt x="303" y="199"/>
                    <a:pt x="303" y="199"/>
                    <a:pt x="303" y="199"/>
                  </a:cubicBezTo>
                  <a:cubicBezTo>
                    <a:pt x="303" y="200"/>
                    <a:pt x="303" y="200"/>
                    <a:pt x="303" y="200"/>
                  </a:cubicBezTo>
                  <a:cubicBezTo>
                    <a:pt x="303" y="199"/>
                    <a:pt x="303" y="199"/>
                    <a:pt x="303" y="199"/>
                  </a:cubicBezTo>
                  <a:cubicBezTo>
                    <a:pt x="303" y="199"/>
                    <a:pt x="303" y="199"/>
                    <a:pt x="303" y="199"/>
                  </a:cubicBezTo>
                  <a:cubicBezTo>
                    <a:pt x="303" y="199"/>
                    <a:pt x="302" y="199"/>
                    <a:pt x="301" y="198"/>
                  </a:cubicBezTo>
                  <a:cubicBezTo>
                    <a:pt x="297" y="197"/>
                    <a:pt x="289" y="193"/>
                    <a:pt x="280" y="188"/>
                  </a:cubicBezTo>
                  <a:cubicBezTo>
                    <a:pt x="266" y="180"/>
                    <a:pt x="248" y="170"/>
                    <a:pt x="233" y="161"/>
                  </a:cubicBezTo>
                  <a:cubicBezTo>
                    <a:pt x="226" y="157"/>
                    <a:pt x="220" y="154"/>
                    <a:pt x="215" y="151"/>
                  </a:cubicBezTo>
                  <a:cubicBezTo>
                    <a:pt x="211" y="148"/>
                    <a:pt x="208" y="147"/>
                    <a:pt x="208" y="147"/>
                  </a:cubicBezTo>
                  <a:cubicBezTo>
                    <a:pt x="207" y="146"/>
                    <a:pt x="206" y="147"/>
                    <a:pt x="205" y="148"/>
                  </a:cubicBezTo>
                  <a:cubicBezTo>
                    <a:pt x="205" y="149"/>
                    <a:pt x="205" y="150"/>
                    <a:pt x="206" y="150"/>
                  </a:cubicBezTo>
                  <a:cubicBezTo>
                    <a:pt x="206" y="150"/>
                    <a:pt x="212" y="154"/>
                    <a:pt x="220" y="159"/>
                  </a:cubicBezTo>
                  <a:cubicBezTo>
                    <a:pt x="233" y="167"/>
                    <a:pt x="252" y="179"/>
                    <a:pt x="268" y="189"/>
                  </a:cubicBezTo>
                  <a:cubicBezTo>
                    <a:pt x="276" y="194"/>
                    <a:pt x="284" y="199"/>
                    <a:pt x="289" y="202"/>
                  </a:cubicBezTo>
                  <a:cubicBezTo>
                    <a:pt x="292" y="203"/>
                    <a:pt x="294" y="205"/>
                    <a:pt x="295" y="206"/>
                  </a:cubicBezTo>
                  <a:cubicBezTo>
                    <a:pt x="296" y="206"/>
                    <a:pt x="296" y="207"/>
                    <a:pt x="297" y="207"/>
                  </a:cubicBezTo>
                  <a:cubicBezTo>
                    <a:pt x="297" y="207"/>
                    <a:pt x="297" y="207"/>
                    <a:pt x="297" y="207"/>
                  </a:cubicBezTo>
                  <a:cubicBezTo>
                    <a:pt x="298" y="207"/>
                    <a:pt x="298" y="207"/>
                    <a:pt x="298" y="207"/>
                  </a:cubicBezTo>
                  <a:cubicBezTo>
                    <a:pt x="297" y="207"/>
                    <a:pt x="297" y="207"/>
                    <a:pt x="297" y="207"/>
                  </a:cubicBezTo>
                  <a:cubicBezTo>
                    <a:pt x="297" y="207"/>
                    <a:pt x="297" y="207"/>
                    <a:pt x="297" y="207"/>
                  </a:cubicBezTo>
                  <a:cubicBezTo>
                    <a:pt x="298" y="207"/>
                    <a:pt x="298" y="207"/>
                    <a:pt x="298" y="207"/>
                  </a:cubicBezTo>
                  <a:cubicBezTo>
                    <a:pt x="297" y="207"/>
                    <a:pt x="297" y="207"/>
                    <a:pt x="297" y="207"/>
                  </a:cubicBezTo>
                  <a:cubicBezTo>
                    <a:pt x="298" y="206"/>
                    <a:pt x="298" y="206"/>
                    <a:pt x="298" y="206"/>
                  </a:cubicBezTo>
                  <a:cubicBezTo>
                    <a:pt x="297" y="207"/>
                    <a:pt x="297" y="207"/>
                    <a:pt x="297" y="207"/>
                  </a:cubicBezTo>
                  <a:cubicBezTo>
                    <a:pt x="297" y="207"/>
                    <a:pt x="297" y="207"/>
                    <a:pt x="297" y="207"/>
                  </a:cubicBezTo>
                  <a:cubicBezTo>
                    <a:pt x="298" y="206"/>
                    <a:pt x="298" y="206"/>
                    <a:pt x="298" y="206"/>
                  </a:cubicBezTo>
                  <a:cubicBezTo>
                    <a:pt x="297" y="207"/>
                    <a:pt x="297" y="207"/>
                    <a:pt x="297" y="207"/>
                  </a:cubicBezTo>
                  <a:cubicBezTo>
                    <a:pt x="298" y="206"/>
                    <a:pt x="298" y="206"/>
                    <a:pt x="298" y="206"/>
                  </a:cubicBezTo>
                  <a:cubicBezTo>
                    <a:pt x="296" y="206"/>
                    <a:pt x="296" y="206"/>
                    <a:pt x="296" y="206"/>
                  </a:cubicBezTo>
                  <a:cubicBezTo>
                    <a:pt x="296" y="206"/>
                    <a:pt x="297" y="207"/>
                    <a:pt x="297" y="207"/>
                  </a:cubicBezTo>
                  <a:cubicBezTo>
                    <a:pt x="298" y="206"/>
                    <a:pt x="298" y="206"/>
                    <a:pt x="298" y="206"/>
                  </a:cubicBezTo>
                  <a:cubicBezTo>
                    <a:pt x="296" y="206"/>
                    <a:pt x="296" y="206"/>
                    <a:pt x="296" y="206"/>
                  </a:cubicBezTo>
                  <a:cubicBezTo>
                    <a:pt x="298" y="206"/>
                    <a:pt x="298" y="206"/>
                    <a:pt x="298" y="206"/>
                  </a:cubicBezTo>
                  <a:cubicBezTo>
                    <a:pt x="299" y="204"/>
                    <a:pt x="299" y="204"/>
                    <a:pt x="299" y="204"/>
                  </a:cubicBezTo>
                  <a:cubicBezTo>
                    <a:pt x="299" y="204"/>
                    <a:pt x="277" y="192"/>
                    <a:pt x="255" y="181"/>
                  </a:cubicBezTo>
                  <a:cubicBezTo>
                    <a:pt x="244" y="175"/>
                    <a:pt x="233" y="169"/>
                    <a:pt x="224" y="165"/>
                  </a:cubicBezTo>
                  <a:cubicBezTo>
                    <a:pt x="220" y="163"/>
                    <a:pt x="216" y="161"/>
                    <a:pt x="214" y="160"/>
                  </a:cubicBezTo>
                  <a:cubicBezTo>
                    <a:pt x="212" y="159"/>
                    <a:pt x="211" y="159"/>
                    <a:pt x="210" y="158"/>
                  </a:cubicBezTo>
                  <a:cubicBezTo>
                    <a:pt x="210" y="158"/>
                    <a:pt x="210" y="158"/>
                    <a:pt x="209" y="158"/>
                  </a:cubicBezTo>
                  <a:cubicBezTo>
                    <a:pt x="209" y="158"/>
                    <a:pt x="209" y="158"/>
                    <a:pt x="209" y="158"/>
                  </a:cubicBezTo>
                  <a:cubicBezTo>
                    <a:pt x="209" y="158"/>
                    <a:pt x="209" y="157"/>
                    <a:pt x="208" y="157"/>
                  </a:cubicBezTo>
                  <a:cubicBezTo>
                    <a:pt x="207" y="158"/>
                    <a:pt x="207" y="158"/>
                    <a:pt x="207" y="158"/>
                  </a:cubicBezTo>
                  <a:cubicBezTo>
                    <a:pt x="207" y="158"/>
                    <a:pt x="207" y="158"/>
                    <a:pt x="206" y="158"/>
                  </a:cubicBezTo>
                  <a:cubicBezTo>
                    <a:pt x="206" y="159"/>
                    <a:pt x="206" y="161"/>
                    <a:pt x="207" y="161"/>
                  </a:cubicBezTo>
                  <a:cubicBezTo>
                    <a:pt x="295" y="216"/>
                    <a:pt x="295" y="216"/>
                    <a:pt x="295" y="216"/>
                  </a:cubicBezTo>
                  <a:cubicBezTo>
                    <a:pt x="296" y="215"/>
                    <a:pt x="296" y="215"/>
                    <a:pt x="296" y="215"/>
                  </a:cubicBezTo>
                  <a:cubicBezTo>
                    <a:pt x="295" y="213"/>
                    <a:pt x="295" y="213"/>
                    <a:pt x="295" y="213"/>
                  </a:cubicBezTo>
                  <a:cubicBezTo>
                    <a:pt x="296" y="215"/>
                    <a:pt x="296" y="215"/>
                    <a:pt x="296" y="215"/>
                  </a:cubicBezTo>
                  <a:cubicBezTo>
                    <a:pt x="296" y="213"/>
                    <a:pt x="296" y="213"/>
                    <a:pt x="296" y="213"/>
                  </a:cubicBezTo>
                  <a:cubicBezTo>
                    <a:pt x="295" y="213"/>
                    <a:pt x="295" y="213"/>
                    <a:pt x="295" y="213"/>
                  </a:cubicBezTo>
                  <a:cubicBezTo>
                    <a:pt x="296" y="215"/>
                    <a:pt x="296" y="215"/>
                    <a:pt x="296" y="215"/>
                  </a:cubicBezTo>
                  <a:cubicBezTo>
                    <a:pt x="296" y="213"/>
                    <a:pt x="296" y="213"/>
                    <a:pt x="296" y="213"/>
                  </a:cubicBezTo>
                  <a:cubicBezTo>
                    <a:pt x="296" y="215"/>
                    <a:pt x="296" y="215"/>
                    <a:pt x="296" y="215"/>
                  </a:cubicBezTo>
                  <a:cubicBezTo>
                    <a:pt x="296" y="213"/>
                    <a:pt x="296" y="213"/>
                    <a:pt x="296" y="213"/>
                  </a:cubicBezTo>
                  <a:cubicBezTo>
                    <a:pt x="296" y="213"/>
                    <a:pt x="296" y="213"/>
                    <a:pt x="296" y="213"/>
                  </a:cubicBezTo>
                  <a:cubicBezTo>
                    <a:pt x="296" y="215"/>
                    <a:pt x="296" y="215"/>
                    <a:pt x="296" y="215"/>
                  </a:cubicBezTo>
                  <a:cubicBezTo>
                    <a:pt x="296" y="213"/>
                    <a:pt x="296" y="213"/>
                    <a:pt x="296" y="213"/>
                  </a:cubicBezTo>
                  <a:cubicBezTo>
                    <a:pt x="296" y="214"/>
                    <a:pt x="296" y="214"/>
                    <a:pt x="296" y="214"/>
                  </a:cubicBezTo>
                  <a:cubicBezTo>
                    <a:pt x="297" y="213"/>
                    <a:pt x="297" y="213"/>
                    <a:pt x="297" y="213"/>
                  </a:cubicBezTo>
                  <a:cubicBezTo>
                    <a:pt x="297" y="213"/>
                    <a:pt x="297" y="213"/>
                    <a:pt x="296" y="213"/>
                  </a:cubicBezTo>
                  <a:cubicBezTo>
                    <a:pt x="296" y="214"/>
                    <a:pt x="296" y="214"/>
                    <a:pt x="296" y="214"/>
                  </a:cubicBezTo>
                  <a:cubicBezTo>
                    <a:pt x="297" y="213"/>
                    <a:pt x="297" y="213"/>
                    <a:pt x="297" y="213"/>
                  </a:cubicBezTo>
                  <a:cubicBezTo>
                    <a:pt x="297" y="213"/>
                    <a:pt x="296" y="212"/>
                    <a:pt x="295" y="212"/>
                  </a:cubicBezTo>
                  <a:cubicBezTo>
                    <a:pt x="289" y="209"/>
                    <a:pt x="267" y="197"/>
                    <a:pt x="247" y="186"/>
                  </a:cubicBezTo>
                  <a:cubicBezTo>
                    <a:pt x="237" y="181"/>
                    <a:pt x="228" y="176"/>
                    <a:pt x="221" y="172"/>
                  </a:cubicBezTo>
                  <a:cubicBezTo>
                    <a:pt x="214" y="168"/>
                    <a:pt x="209" y="165"/>
                    <a:pt x="209" y="165"/>
                  </a:cubicBezTo>
                  <a:cubicBezTo>
                    <a:pt x="208" y="165"/>
                    <a:pt x="207" y="165"/>
                    <a:pt x="207" y="166"/>
                  </a:cubicBezTo>
                  <a:cubicBezTo>
                    <a:pt x="206" y="166"/>
                    <a:pt x="206" y="167"/>
                    <a:pt x="206" y="167"/>
                  </a:cubicBezTo>
                  <a:cubicBezTo>
                    <a:pt x="206" y="168"/>
                    <a:pt x="206" y="168"/>
                    <a:pt x="207" y="168"/>
                  </a:cubicBezTo>
                  <a:cubicBezTo>
                    <a:pt x="207" y="169"/>
                    <a:pt x="207" y="169"/>
                    <a:pt x="207" y="169"/>
                  </a:cubicBezTo>
                  <a:cubicBezTo>
                    <a:pt x="209" y="170"/>
                    <a:pt x="211" y="172"/>
                    <a:pt x="214" y="174"/>
                  </a:cubicBezTo>
                  <a:cubicBezTo>
                    <a:pt x="234" y="187"/>
                    <a:pt x="295" y="224"/>
                    <a:pt x="295" y="224"/>
                  </a:cubicBezTo>
                  <a:cubicBezTo>
                    <a:pt x="296" y="222"/>
                    <a:pt x="296" y="222"/>
                    <a:pt x="296" y="222"/>
                  </a:cubicBezTo>
                  <a:cubicBezTo>
                    <a:pt x="297" y="220"/>
                    <a:pt x="297" y="220"/>
                    <a:pt x="297" y="220"/>
                  </a:cubicBezTo>
                  <a:cubicBezTo>
                    <a:pt x="297" y="220"/>
                    <a:pt x="275" y="208"/>
                    <a:pt x="252" y="196"/>
                  </a:cubicBezTo>
                  <a:cubicBezTo>
                    <a:pt x="241" y="190"/>
                    <a:pt x="229" y="184"/>
                    <a:pt x="221" y="180"/>
                  </a:cubicBezTo>
                  <a:cubicBezTo>
                    <a:pt x="216" y="177"/>
                    <a:pt x="213" y="176"/>
                    <a:pt x="210" y="174"/>
                  </a:cubicBezTo>
                  <a:cubicBezTo>
                    <a:pt x="209" y="174"/>
                    <a:pt x="208" y="173"/>
                    <a:pt x="207" y="173"/>
                  </a:cubicBezTo>
                  <a:cubicBezTo>
                    <a:pt x="206" y="172"/>
                    <a:pt x="206" y="172"/>
                    <a:pt x="206" y="172"/>
                  </a:cubicBezTo>
                  <a:cubicBezTo>
                    <a:pt x="205" y="172"/>
                    <a:pt x="205" y="172"/>
                    <a:pt x="205" y="172"/>
                  </a:cubicBezTo>
                  <a:cubicBezTo>
                    <a:pt x="205" y="172"/>
                    <a:pt x="205" y="172"/>
                    <a:pt x="205" y="172"/>
                  </a:cubicBezTo>
                  <a:cubicBezTo>
                    <a:pt x="205" y="172"/>
                    <a:pt x="205" y="172"/>
                    <a:pt x="205" y="172"/>
                  </a:cubicBezTo>
                  <a:cubicBezTo>
                    <a:pt x="204" y="172"/>
                    <a:pt x="204" y="172"/>
                    <a:pt x="204" y="172"/>
                  </a:cubicBezTo>
                  <a:cubicBezTo>
                    <a:pt x="204" y="172"/>
                    <a:pt x="203" y="172"/>
                    <a:pt x="203" y="173"/>
                  </a:cubicBezTo>
                  <a:cubicBezTo>
                    <a:pt x="202" y="174"/>
                    <a:pt x="203" y="175"/>
                    <a:pt x="204" y="176"/>
                  </a:cubicBezTo>
                  <a:cubicBezTo>
                    <a:pt x="293" y="231"/>
                    <a:pt x="293" y="231"/>
                    <a:pt x="293" y="231"/>
                  </a:cubicBezTo>
                  <a:cubicBezTo>
                    <a:pt x="294" y="230"/>
                    <a:pt x="294" y="230"/>
                    <a:pt x="294" y="230"/>
                  </a:cubicBezTo>
                  <a:cubicBezTo>
                    <a:pt x="294" y="228"/>
                    <a:pt x="294" y="228"/>
                    <a:pt x="294" y="228"/>
                  </a:cubicBezTo>
                  <a:cubicBezTo>
                    <a:pt x="294" y="230"/>
                    <a:pt x="294" y="230"/>
                    <a:pt x="294" y="230"/>
                  </a:cubicBezTo>
                  <a:cubicBezTo>
                    <a:pt x="294" y="228"/>
                    <a:pt x="294" y="228"/>
                    <a:pt x="294" y="228"/>
                  </a:cubicBezTo>
                  <a:cubicBezTo>
                    <a:pt x="294" y="228"/>
                    <a:pt x="294" y="228"/>
                    <a:pt x="294" y="228"/>
                  </a:cubicBezTo>
                  <a:cubicBezTo>
                    <a:pt x="294" y="230"/>
                    <a:pt x="294" y="230"/>
                    <a:pt x="294" y="230"/>
                  </a:cubicBezTo>
                  <a:cubicBezTo>
                    <a:pt x="294" y="228"/>
                    <a:pt x="294" y="228"/>
                    <a:pt x="294" y="228"/>
                  </a:cubicBezTo>
                  <a:cubicBezTo>
                    <a:pt x="294" y="229"/>
                    <a:pt x="294" y="229"/>
                    <a:pt x="294" y="229"/>
                  </a:cubicBezTo>
                  <a:cubicBezTo>
                    <a:pt x="294" y="228"/>
                    <a:pt x="294" y="228"/>
                    <a:pt x="294" y="228"/>
                  </a:cubicBezTo>
                  <a:cubicBezTo>
                    <a:pt x="294" y="228"/>
                    <a:pt x="294" y="228"/>
                    <a:pt x="294" y="228"/>
                  </a:cubicBezTo>
                  <a:cubicBezTo>
                    <a:pt x="294" y="229"/>
                    <a:pt x="294" y="229"/>
                    <a:pt x="294" y="229"/>
                  </a:cubicBezTo>
                  <a:cubicBezTo>
                    <a:pt x="294" y="228"/>
                    <a:pt x="294" y="228"/>
                    <a:pt x="294" y="228"/>
                  </a:cubicBezTo>
                  <a:cubicBezTo>
                    <a:pt x="294" y="228"/>
                    <a:pt x="294" y="228"/>
                    <a:pt x="294" y="228"/>
                  </a:cubicBezTo>
                  <a:cubicBezTo>
                    <a:pt x="294" y="228"/>
                    <a:pt x="292" y="227"/>
                    <a:pt x="290" y="225"/>
                  </a:cubicBezTo>
                  <a:cubicBezTo>
                    <a:pt x="281" y="220"/>
                    <a:pt x="260" y="209"/>
                    <a:pt x="242" y="200"/>
                  </a:cubicBezTo>
                  <a:cubicBezTo>
                    <a:pt x="233" y="195"/>
                    <a:pt x="224" y="190"/>
                    <a:pt x="217" y="187"/>
                  </a:cubicBezTo>
                  <a:cubicBezTo>
                    <a:pt x="214" y="185"/>
                    <a:pt x="211" y="184"/>
                    <a:pt x="209" y="183"/>
                  </a:cubicBezTo>
                  <a:cubicBezTo>
                    <a:pt x="208" y="182"/>
                    <a:pt x="207" y="182"/>
                    <a:pt x="207" y="182"/>
                  </a:cubicBezTo>
                  <a:cubicBezTo>
                    <a:pt x="206" y="181"/>
                    <a:pt x="206" y="181"/>
                    <a:pt x="206" y="181"/>
                  </a:cubicBezTo>
                  <a:cubicBezTo>
                    <a:pt x="206" y="181"/>
                    <a:pt x="205" y="181"/>
                    <a:pt x="205" y="181"/>
                  </a:cubicBezTo>
                  <a:cubicBezTo>
                    <a:pt x="204" y="181"/>
                    <a:pt x="204" y="181"/>
                    <a:pt x="204" y="181"/>
                  </a:cubicBezTo>
                  <a:cubicBezTo>
                    <a:pt x="204" y="181"/>
                    <a:pt x="203" y="182"/>
                    <a:pt x="203" y="182"/>
                  </a:cubicBezTo>
                  <a:cubicBezTo>
                    <a:pt x="203" y="183"/>
                    <a:pt x="203" y="183"/>
                    <a:pt x="203" y="184"/>
                  </a:cubicBezTo>
                  <a:cubicBezTo>
                    <a:pt x="203" y="184"/>
                    <a:pt x="203" y="185"/>
                    <a:pt x="204" y="185"/>
                  </a:cubicBezTo>
                  <a:cubicBezTo>
                    <a:pt x="204" y="185"/>
                    <a:pt x="209" y="188"/>
                    <a:pt x="217" y="193"/>
                  </a:cubicBezTo>
                  <a:cubicBezTo>
                    <a:pt x="230" y="201"/>
                    <a:pt x="248" y="212"/>
                    <a:pt x="263" y="222"/>
                  </a:cubicBezTo>
                  <a:cubicBezTo>
                    <a:pt x="271" y="226"/>
                    <a:pt x="278" y="231"/>
                    <a:pt x="283" y="234"/>
                  </a:cubicBezTo>
                  <a:cubicBezTo>
                    <a:pt x="285" y="235"/>
                    <a:pt x="287" y="237"/>
                    <a:pt x="289" y="238"/>
                  </a:cubicBezTo>
                  <a:cubicBezTo>
                    <a:pt x="289" y="238"/>
                    <a:pt x="290" y="239"/>
                    <a:pt x="290" y="239"/>
                  </a:cubicBezTo>
                  <a:cubicBezTo>
                    <a:pt x="290" y="239"/>
                    <a:pt x="290" y="239"/>
                    <a:pt x="290" y="239"/>
                  </a:cubicBezTo>
                  <a:cubicBezTo>
                    <a:pt x="291" y="238"/>
                    <a:pt x="291" y="238"/>
                    <a:pt x="291" y="238"/>
                  </a:cubicBezTo>
                  <a:cubicBezTo>
                    <a:pt x="290" y="239"/>
                    <a:pt x="290" y="239"/>
                    <a:pt x="290" y="239"/>
                  </a:cubicBezTo>
                  <a:cubicBezTo>
                    <a:pt x="290" y="239"/>
                    <a:pt x="290" y="239"/>
                    <a:pt x="290" y="239"/>
                  </a:cubicBezTo>
                  <a:cubicBezTo>
                    <a:pt x="291" y="238"/>
                    <a:pt x="291" y="238"/>
                    <a:pt x="291" y="238"/>
                  </a:cubicBezTo>
                  <a:cubicBezTo>
                    <a:pt x="290" y="239"/>
                    <a:pt x="290" y="239"/>
                    <a:pt x="290" y="239"/>
                  </a:cubicBezTo>
                  <a:cubicBezTo>
                    <a:pt x="292" y="238"/>
                    <a:pt x="292" y="238"/>
                    <a:pt x="292" y="238"/>
                  </a:cubicBezTo>
                  <a:cubicBezTo>
                    <a:pt x="290" y="239"/>
                    <a:pt x="290" y="239"/>
                    <a:pt x="290" y="239"/>
                  </a:cubicBezTo>
                  <a:cubicBezTo>
                    <a:pt x="290" y="239"/>
                    <a:pt x="290" y="239"/>
                    <a:pt x="290" y="239"/>
                  </a:cubicBezTo>
                  <a:cubicBezTo>
                    <a:pt x="292" y="238"/>
                    <a:pt x="292" y="238"/>
                    <a:pt x="292" y="238"/>
                  </a:cubicBezTo>
                  <a:cubicBezTo>
                    <a:pt x="290" y="239"/>
                    <a:pt x="290" y="239"/>
                    <a:pt x="290" y="239"/>
                  </a:cubicBezTo>
                  <a:cubicBezTo>
                    <a:pt x="292" y="238"/>
                    <a:pt x="292" y="238"/>
                    <a:pt x="292" y="238"/>
                  </a:cubicBezTo>
                  <a:cubicBezTo>
                    <a:pt x="290" y="238"/>
                    <a:pt x="290" y="238"/>
                    <a:pt x="290" y="238"/>
                  </a:cubicBezTo>
                  <a:cubicBezTo>
                    <a:pt x="290" y="238"/>
                    <a:pt x="290" y="238"/>
                    <a:pt x="290" y="239"/>
                  </a:cubicBezTo>
                  <a:cubicBezTo>
                    <a:pt x="292" y="238"/>
                    <a:pt x="292" y="238"/>
                    <a:pt x="292" y="238"/>
                  </a:cubicBezTo>
                  <a:cubicBezTo>
                    <a:pt x="290" y="238"/>
                    <a:pt x="290" y="238"/>
                    <a:pt x="290" y="238"/>
                  </a:cubicBezTo>
                  <a:cubicBezTo>
                    <a:pt x="292" y="238"/>
                    <a:pt x="292" y="238"/>
                    <a:pt x="292" y="238"/>
                  </a:cubicBezTo>
                  <a:cubicBezTo>
                    <a:pt x="290" y="237"/>
                    <a:pt x="290" y="237"/>
                    <a:pt x="290" y="237"/>
                  </a:cubicBezTo>
                  <a:cubicBezTo>
                    <a:pt x="290" y="238"/>
                    <a:pt x="290" y="238"/>
                    <a:pt x="290" y="238"/>
                  </a:cubicBezTo>
                  <a:cubicBezTo>
                    <a:pt x="292" y="238"/>
                    <a:pt x="292" y="238"/>
                    <a:pt x="292" y="238"/>
                  </a:cubicBezTo>
                  <a:cubicBezTo>
                    <a:pt x="290" y="237"/>
                    <a:pt x="290" y="237"/>
                    <a:pt x="290" y="237"/>
                  </a:cubicBezTo>
                  <a:cubicBezTo>
                    <a:pt x="292" y="238"/>
                    <a:pt x="292" y="238"/>
                    <a:pt x="292" y="238"/>
                  </a:cubicBezTo>
                  <a:cubicBezTo>
                    <a:pt x="293" y="236"/>
                    <a:pt x="293" y="236"/>
                    <a:pt x="293" y="236"/>
                  </a:cubicBezTo>
                  <a:cubicBezTo>
                    <a:pt x="203" y="190"/>
                    <a:pt x="203" y="190"/>
                    <a:pt x="203" y="190"/>
                  </a:cubicBezTo>
                  <a:cubicBezTo>
                    <a:pt x="202" y="189"/>
                    <a:pt x="201" y="190"/>
                    <a:pt x="200" y="191"/>
                  </a:cubicBezTo>
                  <a:cubicBezTo>
                    <a:pt x="200" y="191"/>
                    <a:pt x="200" y="191"/>
                    <a:pt x="200" y="192"/>
                  </a:cubicBezTo>
                  <a:cubicBezTo>
                    <a:pt x="200" y="192"/>
                    <a:pt x="200" y="192"/>
                    <a:pt x="200" y="193"/>
                  </a:cubicBezTo>
                  <a:cubicBezTo>
                    <a:pt x="200" y="193"/>
                    <a:pt x="200" y="193"/>
                    <a:pt x="200" y="193"/>
                  </a:cubicBezTo>
                  <a:cubicBezTo>
                    <a:pt x="201" y="194"/>
                    <a:pt x="201" y="194"/>
                    <a:pt x="202" y="195"/>
                  </a:cubicBezTo>
                  <a:cubicBezTo>
                    <a:pt x="205" y="197"/>
                    <a:pt x="212" y="201"/>
                    <a:pt x="221" y="207"/>
                  </a:cubicBezTo>
                  <a:cubicBezTo>
                    <a:pt x="246" y="223"/>
                    <a:pt x="287" y="247"/>
                    <a:pt x="287" y="247"/>
                  </a:cubicBezTo>
                  <a:cubicBezTo>
                    <a:pt x="288" y="246"/>
                    <a:pt x="288" y="246"/>
                    <a:pt x="288" y="246"/>
                  </a:cubicBezTo>
                  <a:cubicBezTo>
                    <a:pt x="286" y="245"/>
                    <a:pt x="286" y="245"/>
                    <a:pt x="286" y="245"/>
                  </a:cubicBezTo>
                  <a:cubicBezTo>
                    <a:pt x="288" y="246"/>
                    <a:pt x="288" y="246"/>
                    <a:pt x="288" y="246"/>
                  </a:cubicBezTo>
                  <a:cubicBezTo>
                    <a:pt x="287" y="244"/>
                    <a:pt x="287" y="244"/>
                    <a:pt x="287" y="244"/>
                  </a:cubicBezTo>
                  <a:cubicBezTo>
                    <a:pt x="287" y="244"/>
                    <a:pt x="287" y="244"/>
                    <a:pt x="286" y="245"/>
                  </a:cubicBezTo>
                  <a:cubicBezTo>
                    <a:pt x="288" y="246"/>
                    <a:pt x="288" y="246"/>
                    <a:pt x="288" y="246"/>
                  </a:cubicBezTo>
                  <a:cubicBezTo>
                    <a:pt x="287" y="244"/>
                    <a:pt x="287" y="244"/>
                    <a:pt x="287" y="244"/>
                  </a:cubicBezTo>
                  <a:cubicBezTo>
                    <a:pt x="288" y="245"/>
                    <a:pt x="288" y="245"/>
                    <a:pt x="288" y="245"/>
                  </a:cubicBezTo>
                  <a:cubicBezTo>
                    <a:pt x="288" y="244"/>
                    <a:pt x="288" y="244"/>
                    <a:pt x="288" y="244"/>
                  </a:cubicBezTo>
                  <a:cubicBezTo>
                    <a:pt x="287" y="244"/>
                    <a:pt x="287" y="244"/>
                    <a:pt x="287" y="244"/>
                  </a:cubicBezTo>
                  <a:cubicBezTo>
                    <a:pt x="288" y="245"/>
                    <a:pt x="288" y="245"/>
                    <a:pt x="288" y="245"/>
                  </a:cubicBezTo>
                  <a:cubicBezTo>
                    <a:pt x="288" y="244"/>
                    <a:pt x="288" y="244"/>
                    <a:pt x="288" y="244"/>
                  </a:cubicBezTo>
                  <a:cubicBezTo>
                    <a:pt x="288" y="244"/>
                    <a:pt x="288" y="244"/>
                    <a:pt x="288" y="244"/>
                  </a:cubicBezTo>
                  <a:cubicBezTo>
                    <a:pt x="288" y="244"/>
                    <a:pt x="288" y="244"/>
                    <a:pt x="288" y="244"/>
                  </a:cubicBezTo>
                  <a:cubicBezTo>
                    <a:pt x="288" y="244"/>
                    <a:pt x="288" y="244"/>
                    <a:pt x="288" y="244"/>
                  </a:cubicBezTo>
                  <a:cubicBezTo>
                    <a:pt x="288" y="244"/>
                    <a:pt x="288" y="244"/>
                    <a:pt x="288" y="244"/>
                  </a:cubicBezTo>
                  <a:cubicBezTo>
                    <a:pt x="288" y="244"/>
                    <a:pt x="288" y="244"/>
                    <a:pt x="288" y="244"/>
                  </a:cubicBezTo>
                  <a:cubicBezTo>
                    <a:pt x="288" y="244"/>
                    <a:pt x="287" y="243"/>
                    <a:pt x="286" y="243"/>
                  </a:cubicBezTo>
                  <a:cubicBezTo>
                    <a:pt x="283" y="242"/>
                    <a:pt x="276" y="238"/>
                    <a:pt x="267" y="233"/>
                  </a:cubicBezTo>
                  <a:cubicBezTo>
                    <a:pt x="254" y="227"/>
                    <a:pt x="238" y="218"/>
                    <a:pt x="225" y="210"/>
                  </a:cubicBezTo>
                  <a:cubicBezTo>
                    <a:pt x="218" y="207"/>
                    <a:pt x="212" y="204"/>
                    <a:pt x="208" y="201"/>
                  </a:cubicBezTo>
                  <a:cubicBezTo>
                    <a:pt x="204" y="199"/>
                    <a:pt x="202" y="198"/>
                    <a:pt x="202" y="198"/>
                  </a:cubicBezTo>
                  <a:cubicBezTo>
                    <a:pt x="201" y="197"/>
                    <a:pt x="200" y="197"/>
                    <a:pt x="199" y="198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9" y="200"/>
                    <a:pt x="199" y="200"/>
                    <a:pt x="199" y="200"/>
                  </a:cubicBezTo>
                  <a:cubicBezTo>
                    <a:pt x="199" y="201"/>
                    <a:pt x="199" y="201"/>
                    <a:pt x="199" y="201"/>
                  </a:cubicBezTo>
                  <a:cubicBezTo>
                    <a:pt x="200" y="201"/>
                    <a:pt x="200" y="202"/>
                    <a:pt x="201" y="203"/>
                  </a:cubicBezTo>
                  <a:cubicBezTo>
                    <a:pt x="205" y="205"/>
                    <a:pt x="213" y="210"/>
                    <a:pt x="222" y="216"/>
                  </a:cubicBezTo>
                  <a:cubicBezTo>
                    <a:pt x="251" y="234"/>
                    <a:pt x="297" y="262"/>
                    <a:pt x="297" y="262"/>
                  </a:cubicBezTo>
                  <a:cubicBezTo>
                    <a:pt x="298" y="260"/>
                    <a:pt x="298" y="260"/>
                    <a:pt x="298" y="260"/>
                  </a:cubicBezTo>
                  <a:cubicBezTo>
                    <a:pt x="299" y="258"/>
                    <a:pt x="299" y="258"/>
                    <a:pt x="299" y="258"/>
                  </a:cubicBezTo>
                  <a:cubicBezTo>
                    <a:pt x="200" y="206"/>
                    <a:pt x="200" y="206"/>
                    <a:pt x="200" y="206"/>
                  </a:cubicBezTo>
                  <a:cubicBezTo>
                    <a:pt x="200" y="206"/>
                    <a:pt x="199" y="206"/>
                    <a:pt x="198" y="206"/>
                  </a:cubicBezTo>
                  <a:cubicBezTo>
                    <a:pt x="198" y="207"/>
                    <a:pt x="197" y="207"/>
                    <a:pt x="197" y="208"/>
                  </a:cubicBezTo>
                  <a:cubicBezTo>
                    <a:pt x="197" y="209"/>
                    <a:pt x="198" y="209"/>
                    <a:pt x="198" y="209"/>
                  </a:cubicBezTo>
                  <a:cubicBezTo>
                    <a:pt x="198" y="209"/>
                    <a:pt x="198" y="209"/>
                    <a:pt x="198" y="209"/>
                  </a:cubicBezTo>
                  <a:cubicBezTo>
                    <a:pt x="199" y="210"/>
                    <a:pt x="199" y="210"/>
                    <a:pt x="199" y="210"/>
                  </a:cubicBezTo>
                  <a:cubicBezTo>
                    <a:pt x="201" y="212"/>
                    <a:pt x="210" y="217"/>
                    <a:pt x="221" y="224"/>
                  </a:cubicBezTo>
                  <a:cubicBezTo>
                    <a:pt x="256" y="246"/>
                    <a:pt x="316" y="283"/>
                    <a:pt x="316" y="283"/>
                  </a:cubicBezTo>
                  <a:cubicBezTo>
                    <a:pt x="318" y="282"/>
                    <a:pt x="318" y="282"/>
                    <a:pt x="318" y="282"/>
                  </a:cubicBezTo>
                  <a:cubicBezTo>
                    <a:pt x="319" y="280"/>
                    <a:pt x="319" y="280"/>
                    <a:pt x="319" y="280"/>
                  </a:cubicBezTo>
                  <a:cubicBezTo>
                    <a:pt x="197" y="212"/>
                    <a:pt x="197" y="212"/>
                    <a:pt x="197" y="212"/>
                  </a:cubicBezTo>
                  <a:cubicBezTo>
                    <a:pt x="196" y="211"/>
                    <a:pt x="195" y="211"/>
                    <a:pt x="194" y="212"/>
                  </a:cubicBezTo>
                  <a:cubicBezTo>
                    <a:pt x="194" y="213"/>
                    <a:pt x="194" y="213"/>
                    <a:pt x="194" y="213"/>
                  </a:cubicBezTo>
                  <a:cubicBezTo>
                    <a:pt x="194" y="214"/>
                    <a:pt x="194" y="214"/>
                    <a:pt x="194" y="215"/>
                  </a:cubicBezTo>
                  <a:cubicBezTo>
                    <a:pt x="194" y="215"/>
                    <a:pt x="195" y="215"/>
                    <a:pt x="195" y="216"/>
                  </a:cubicBezTo>
                  <a:cubicBezTo>
                    <a:pt x="197" y="217"/>
                    <a:pt x="199" y="219"/>
                    <a:pt x="203" y="222"/>
                  </a:cubicBezTo>
                  <a:cubicBezTo>
                    <a:pt x="217" y="231"/>
                    <a:pt x="244" y="247"/>
                    <a:pt x="268" y="262"/>
                  </a:cubicBezTo>
                  <a:cubicBezTo>
                    <a:pt x="280" y="269"/>
                    <a:pt x="291" y="276"/>
                    <a:pt x="300" y="281"/>
                  </a:cubicBezTo>
                  <a:cubicBezTo>
                    <a:pt x="304" y="283"/>
                    <a:pt x="307" y="285"/>
                    <a:pt x="309" y="286"/>
                  </a:cubicBezTo>
                  <a:cubicBezTo>
                    <a:pt x="310" y="287"/>
                    <a:pt x="311" y="288"/>
                    <a:pt x="312" y="288"/>
                  </a:cubicBezTo>
                  <a:cubicBezTo>
                    <a:pt x="312" y="289"/>
                    <a:pt x="312" y="289"/>
                    <a:pt x="312" y="289"/>
                  </a:cubicBezTo>
                  <a:cubicBezTo>
                    <a:pt x="312" y="289"/>
                    <a:pt x="312" y="289"/>
                    <a:pt x="312" y="289"/>
                  </a:cubicBezTo>
                  <a:cubicBezTo>
                    <a:pt x="313" y="288"/>
                    <a:pt x="313" y="288"/>
                    <a:pt x="313" y="288"/>
                  </a:cubicBezTo>
                  <a:cubicBezTo>
                    <a:pt x="312" y="289"/>
                    <a:pt x="312" y="289"/>
                    <a:pt x="312" y="289"/>
                  </a:cubicBezTo>
                  <a:cubicBezTo>
                    <a:pt x="312" y="289"/>
                    <a:pt x="312" y="289"/>
                    <a:pt x="312" y="289"/>
                  </a:cubicBezTo>
                  <a:cubicBezTo>
                    <a:pt x="313" y="288"/>
                    <a:pt x="313" y="288"/>
                    <a:pt x="313" y="288"/>
                  </a:cubicBezTo>
                  <a:cubicBezTo>
                    <a:pt x="312" y="289"/>
                    <a:pt x="312" y="289"/>
                    <a:pt x="312" y="289"/>
                  </a:cubicBezTo>
                  <a:cubicBezTo>
                    <a:pt x="314" y="287"/>
                    <a:pt x="314" y="287"/>
                    <a:pt x="314" y="287"/>
                  </a:cubicBezTo>
                  <a:cubicBezTo>
                    <a:pt x="312" y="288"/>
                    <a:pt x="312" y="288"/>
                    <a:pt x="312" y="288"/>
                  </a:cubicBezTo>
                  <a:cubicBezTo>
                    <a:pt x="312" y="289"/>
                    <a:pt x="312" y="289"/>
                    <a:pt x="312" y="289"/>
                  </a:cubicBezTo>
                  <a:cubicBezTo>
                    <a:pt x="314" y="287"/>
                    <a:pt x="314" y="287"/>
                    <a:pt x="314" y="287"/>
                  </a:cubicBezTo>
                  <a:cubicBezTo>
                    <a:pt x="312" y="288"/>
                    <a:pt x="312" y="288"/>
                    <a:pt x="312" y="288"/>
                  </a:cubicBezTo>
                  <a:cubicBezTo>
                    <a:pt x="314" y="287"/>
                    <a:pt x="314" y="287"/>
                    <a:pt x="314" y="287"/>
                  </a:cubicBezTo>
                  <a:cubicBezTo>
                    <a:pt x="312" y="287"/>
                    <a:pt x="312" y="287"/>
                    <a:pt x="312" y="287"/>
                  </a:cubicBezTo>
                  <a:cubicBezTo>
                    <a:pt x="312" y="288"/>
                    <a:pt x="312" y="288"/>
                    <a:pt x="312" y="288"/>
                  </a:cubicBezTo>
                  <a:cubicBezTo>
                    <a:pt x="314" y="287"/>
                    <a:pt x="314" y="287"/>
                    <a:pt x="314" y="287"/>
                  </a:cubicBezTo>
                  <a:cubicBezTo>
                    <a:pt x="312" y="287"/>
                    <a:pt x="312" y="287"/>
                    <a:pt x="312" y="287"/>
                  </a:cubicBezTo>
                  <a:cubicBezTo>
                    <a:pt x="314" y="287"/>
                    <a:pt x="314" y="287"/>
                    <a:pt x="314" y="287"/>
                  </a:cubicBezTo>
                  <a:cubicBezTo>
                    <a:pt x="315" y="285"/>
                    <a:pt x="315" y="285"/>
                    <a:pt x="315" y="285"/>
                  </a:cubicBezTo>
                  <a:cubicBezTo>
                    <a:pt x="195" y="220"/>
                    <a:pt x="195" y="220"/>
                    <a:pt x="195" y="220"/>
                  </a:cubicBezTo>
                  <a:cubicBezTo>
                    <a:pt x="194" y="219"/>
                    <a:pt x="193" y="219"/>
                    <a:pt x="193" y="220"/>
                  </a:cubicBezTo>
                  <a:cubicBezTo>
                    <a:pt x="192" y="221"/>
                    <a:pt x="192" y="221"/>
                    <a:pt x="192" y="221"/>
                  </a:cubicBezTo>
                  <a:cubicBezTo>
                    <a:pt x="192" y="222"/>
                    <a:pt x="193" y="222"/>
                    <a:pt x="193" y="222"/>
                  </a:cubicBezTo>
                  <a:cubicBezTo>
                    <a:pt x="193" y="223"/>
                    <a:pt x="193" y="223"/>
                    <a:pt x="193" y="223"/>
                  </a:cubicBezTo>
                  <a:cubicBezTo>
                    <a:pt x="194" y="224"/>
                    <a:pt x="194" y="224"/>
                    <a:pt x="196" y="225"/>
                  </a:cubicBezTo>
                  <a:cubicBezTo>
                    <a:pt x="204" y="230"/>
                    <a:pt x="233" y="247"/>
                    <a:pt x="259" y="263"/>
                  </a:cubicBezTo>
                  <a:cubicBezTo>
                    <a:pt x="273" y="271"/>
                    <a:pt x="285" y="278"/>
                    <a:pt x="295" y="284"/>
                  </a:cubicBezTo>
                  <a:cubicBezTo>
                    <a:pt x="300" y="287"/>
                    <a:pt x="303" y="290"/>
                    <a:pt x="306" y="292"/>
                  </a:cubicBezTo>
                  <a:cubicBezTo>
                    <a:pt x="307" y="293"/>
                    <a:pt x="308" y="294"/>
                    <a:pt x="309" y="294"/>
                  </a:cubicBezTo>
                  <a:cubicBezTo>
                    <a:pt x="310" y="295"/>
                    <a:pt x="310" y="295"/>
                    <a:pt x="310" y="295"/>
                  </a:cubicBezTo>
                  <a:cubicBezTo>
                    <a:pt x="310" y="295"/>
                    <a:pt x="310" y="295"/>
                    <a:pt x="310" y="295"/>
                  </a:cubicBezTo>
                  <a:cubicBezTo>
                    <a:pt x="311" y="294"/>
                    <a:pt x="311" y="294"/>
                    <a:pt x="311" y="294"/>
                  </a:cubicBezTo>
                  <a:cubicBezTo>
                    <a:pt x="309" y="294"/>
                    <a:pt x="309" y="294"/>
                    <a:pt x="309" y="294"/>
                  </a:cubicBezTo>
                  <a:cubicBezTo>
                    <a:pt x="310" y="295"/>
                    <a:pt x="310" y="295"/>
                    <a:pt x="310" y="295"/>
                  </a:cubicBezTo>
                  <a:cubicBezTo>
                    <a:pt x="311" y="294"/>
                    <a:pt x="311" y="294"/>
                    <a:pt x="311" y="294"/>
                  </a:cubicBezTo>
                  <a:cubicBezTo>
                    <a:pt x="309" y="294"/>
                    <a:pt x="309" y="294"/>
                    <a:pt x="309" y="294"/>
                  </a:cubicBezTo>
                  <a:cubicBezTo>
                    <a:pt x="311" y="294"/>
                    <a:pt x="311" y="294"/>
                    <a:pt x="311" y="294"/>
                  </a:cubicBezTo>
                  <a:cubicBezTo>
                    <a:pt x="310" y="293"/>
                    <a:pt x="310" y="293"/>
                    <a:pt x="310" y="293"/>
                  </a:cubicBezTo>
                  <a:cubicBezTo>
                    <a:pt x="309" y="294"/>
                    <a:pt x="309" y="294"/>
                    <a:pt x="309" y="294"/>
                  </a:cubicBezTo>
                  <a:cubicBezTo>
                    <a:pt x="311" y="294"/>
                    <a:pt x="311" y="294"/>
                    <a:pt x="311" y="294"/>
                  </a:cubicBezTo>
                  <a:cubicBezTo>
                    <a:pt x="310" y="293"/>
                    <a:pt x="310" y="293"/>
                    <a:pt x="310" y="293"/>
                  </a:cubicBezTo>
                  <a:cubicBezTo>
                    <a:pt x="311" y="295"/>
                    <a:pt x="311" y="295"/>
                    <a:pt x="311" y="295"/>
                  </a:cubicBezTo>
                  <a:cubicBezTo>
                    <a:pt x="313" y="293"/>
                    <a:pt x="313" y="293"/>
                    <a:pt x="313" y="293"/>
                  </a:cubicBezTo>
                  <a:cubicBezTo>
                    <a:pt x="313" y="293"/>
                    <a:pt x="284" y="276"/>
                    <a:pt x="255" y="260"/>
                  </a:cubicBezTo>
                  <a:cubicBezTo>
                    <a:pt x="240" y="251"/>
                    <a:pt x="225" y="243"/>
                    <a:pt x="214" y="237"/>
                  </a:cubicBezTo>
                  <a:cubicBezTo>
                    <a:pt x="208" y="233"/>
                    <a:pt x="203" y="231"/>
                    <a:pt x="199" y="229"/>
                  </a:cubicBezTo>
                  <a:cubicBezTo>
                    <a:pt x="197" y="228"/>
                    <a:pt x="195" y="227"/>
                    <a:pt x="194" y="227"/>
                  </a:cubicBezTo>
                  <a:cubicBezTo>
                    <a:pt x="193" y="227"/>
                    <a:pt x="193" y="226"/>
                    <a:pt x="192" y="226"/>
                  </a:cubicBezTo>
                  <a:cubicBezTo>
                    <a:pt x="192" y="226"/>
                    <a:pt x="191" y="226"/>
                    <a:pt x="191" y="226"/>
                  </a:cubicBezTo>
                  <a:cubicBezTo>
                    <a:pt x="191" y="226"/>
                    <a:pt x="190" y="226"/>
                    <a:pt x="190" y="226"/>
                  </a:cubicBezTo>
                  <a:cubicBezTo>
                    <a:pt x="190" y="226"/>
                    <a:pt x="189" y="227"/>
                    <a:pt x="189" y="227"/>
                  </a:cubicBezTo>
                  <a:cubicBezTo>
                    <a:pt x="189" y="227"/>
                    <a:pt x="188" y="228"/>
                    <a:pt x="188" y="228"/>
                  </a:cubicBezTo>
                  <a:cubicBezTo>
                    <a:pt x="189" y="229"/>
                    <a:pt x="189" y="229"/>
                    <a:pt x="189" y="229"/>
                  </a:cubicBezTo>
                  <a:cubicBezTo>
                    <a:pt x="189" y="230"/>
                    <a:pt x="189" y="230"/>
                    <a:pt x="189" y="230"/>
                  </a:cubicBezTo>
                  <a:cubicBezTo>
                    <a:pt x="190" y="230"/>
                    <a:pt x="190" y="230"/>
                    <a:pt x="190" y="230"/>
                  </a:cubicBezTo>
                  <a:cubicBezTo>
                    <a:pt x="190" y="230"/>
                    <a:pt x="192" y="232"/>
                    <a:pt x="196" y="234"/>
                  </a:cubicBezTo>
                  <a:cubicBezTo>
                    <a:pt x="208" y="242"/>
                    <a:pt x="236" y="258"/>
                    <a:pt x="260" y="273"/>
                  </a:cubicBezTo>
                  <a:cubicBezTo>
                    <a:pt x="272" y="281"/>
                    <a:pt x="284" y="288"/>
                    <a:pt x="292" y="293"/>
                  </a:cubicBezTo>
                  <a:cubicBezTo>
                    <a:pt x="296" y="296"/>
                    <a:pt x="300" y="298"/>
                    <a:pt x="302" y="300"/>
                  </a:cubicBezTo>
                  <a:cubicBezTo>
                    <a:pt x="303" y="301"/>
                    <a:pt x="304" y="301"/>
                    <a:pt x="305" y="302"/>
                  </a:cubicBezTo>
                  <a:cubicBezTo>
                    <a:pt x="305" y="302"/>
                    <a:pt x="305" y="302"/>
                    <a:pt x="305" y="302"/>
                  </a:cubicBezTo>
                  <a:cubicBezTo>
                    <a:pt x="305" y="302"/>
                    <a:pt x="305" y="302"/>
                    <a:pt x="305" y="302"/>
                  </a:cubicBezTo>
                  <a:cubicBezTo>
                    <a:pt x="306" y="301"/>
                    <a:pt x="306" y="301"/>
                    <a:pt x="306" y="301"/>
                  </a:cubicBezTo>
                  <a:cubicBezTo>
                    <a:pt x="305" y="302"/>
                    <a:pt x="305" y="302"/>
                    <a:pt x="305" y="302"/>
                  </a:cubicBezTo>
                  <a:cubicBezTo>
                    <a:pt x="305" y="302"/>
                    <a:pt x="305" y="302"/>
                    <a:pt x="305" y="302"/>
                  </a:cubicBezTo>
                  <a:cubicBezTo>
                    <a:pt x="306" y="301"/>
                    <a:pt x="306" y="301"/>
                    <a:pt x="306" y="301"/>
                  </a:cubicBezTo>
                  <a:cubicBezTo>
                    <a:pt x="305" y="302"/>
                    <a:pt x="305" y="302"/>
                    <a:pt x="305" y="302"/>
                  </a:cubicBezTo>
                  <a:cubicBezTo>
                    <a:pt x="307" y="301"/>
                    <a:pt x="307" y="301"/>
                    <a:pt x="307" y="301"/>
                  </a:cubicBezTo>
                  <a:cubicBezTo>
                    <a:pt x="305" y="301"/>
                    <a:pt x="305" y="301"/>
                    <a:pt x="305" y="301"/>
                  </a:cubicBezTo>
                  <a:cubicBezTo>
                    <a:pt x="305" y="302"/>
                    <a:pt x="305" y="302"/>
                    <a:pt x="305" y="302"/>
                  </a:cubicBezTo>
                  <a:cubicBezTo>
                    <a:pt x="307" y="301"/>
                    <a:pt x="307" y="301"/>
                    <a:pt x="307" y="301"/>
                  </a:cubicBezTo>
                  <a:cubicBezTo>
                    <a:pt x="305" y="301"/>
                    <a:pt x="305" y="301"/>
                    <a:pt x="305" y="301"/>
                  </a:cubicBezTo>
                  <a:cubicBezTo>
                    <a:pt x="307" y="301"/>
                    <a:pt x="307" y="301"/>
                    <a:pt x="307" y="301"/>
                  </a:cubicBezTo>
                  <a:cubicBezTo>
                    <a:pt x="305" y="300"/>
                    <a:pt x="305" y="300"/>
                    <a:pt x="305" y="300"/>
                  </a:cubicBezTo>
                  <a:cubicBezTo>
                    <a:pt x="305" y="300"/>
                    <a:pt x="305" y="301"/>
                    <a:pt x="305" y="301"/>
                  </a:cubicBezTo>
                  <a:cubicBezTo>
                    <a:pt x="307" y="301"/>
                    <a:pt x="307" y="301"/>
                    <a:pt x="307" y="301"/>
                  </a:cubicBezTo>
                  <a:cubicBezTo>
                    <a:pt x="305" y="300"/>
                    <a:pt x="305" y="300"/>
                    <a:pt x="305" y="300"/>
                  </a:cubicBezTo>
                  <a:cubicBezTo>
                    <a:pt x="307" y="301"/>
                    <a:pt x="307" y="301"/>
                    <a:pt x="307" y="301"/>
                  </a:cubicBezTo>
                  <a:cubicBezTo>
                    <a:pt x="308" y="299"/>
                    <a:pt x="308" y="299"/>
                    <a:pt x="308" y="299"/>
                  </a:cubicBezTo>
                  <a:cubicBezTo>
                    <a:pt x="189" y="233"/>
                    <a:pt x="189" y="233"/>
                    <a:pt x="189" y="233"/>
                  </a:cubicBezTo>
                  <a:cubicBezTo>
                    <a:pt x="188" y="233"/>
                    <a:pt x="187" y="233"/>
                    <a:pt x="186" y="234"/>
                  </a:cubicBezTo>
                  <a:cubicBezTo>
                    <a:pt x="185" y="235"/>
                    <a:pt x="186" y="236"/>
                    <a:pt x="187" y="237"/>
                  </a:cubicBezTo>
                  <a:cubicBezTo>
                    <a:pt x="187" y="237"/>
                    <a:pt x="189" y="238"/>
                    <a:pt x="192" y="239"/>
                  </a:cubicBezTo>
                  <a:cubicBezTo>
                    <a:pt x="203" y="246"/>
                    <a:pt x="230" y="262"/>
                    <a:pt x="255" y="277"/>
                  </a:cubicBezTo>
                  <a:cubicBezTo>
                    <a:pt x="267" y="284"/>
                    <a:pt x="279" y="292"/>
                    <a:pt x="287" y="297"/>
                  </a:cubicBezTo>
                  <a:cubicBezTo>
                    <a:pt x="291" y="300"/>
                    <a:pt x="295" y="302"/>
                    <a:pt x="297" y="304"/>
                  </a:cubicBezTo>
                  <a:cubicBezTo>
                    <a:pt x="298" y="305"/>
                    <a:pt x="299" y="306"/>
                    <a:pt x="300" y="306"/>
                  </a:cubicBezTo>
                  <a:cubicBezTo>
                    <a:pt x="300" y="307"/>
                    <a:pt x="300" y="307"/>
                    <a:pt x="300" y="307"/>
                  </a:cubicBezTo>
                  <a:cubicBezTo>
                    <a:pt x="300" y="307"/>
                    <a:pt x="300" y="307"/>
                    <a:pt x="300" y="307"/>
                  </a:cubicBezTo>
                  <a:cubicBezTo>
                    <a:pt x="301" y="306"/>
                    <a:pt x="301" y="306"/>
                    <a:pt x="301" y="306"/>
                  </a:cubicBezTo>
                  <a:cubicBezTo>
                    <a:pt x="300" y="306"/>
                    <a:pt x="300" y="306"/>
                    <a:pt x="300" y="306"/>
                  </a:cubicBezTo>
                  <a:cubicBezTo>
                    <a:pt x="300" y="307"/>
                    <a:pt x="300" y="307"/>
                    <a:pt x="300" y="307"/>
                  </a:cubicBezTo>
                  <a:cubicBezTo>
                    <a:pt x="301" y="306"/>
                    <a:pt x="301" y="306"/>
                    <a:pt x="301" y="306"/>
                  </a:cubicBezTo>
                  <a:cubicBezTo>
                    <a:pt x="300" y="306"/>
                    <a:pt x="300" y="306"/>
                    <a:pt x="300" y="306"/>
                  </a:cubicBezTo>
                  <a:cubicBezTo>
                    <a:pt x="302" y="306"/>
                    <a:pt x="302" y="306"/>
                    <a:pt x="302" y="306"/>
                  </a:cubicBezTo>
                  <a:cubicBezTo>
                    <a:pt x="300" y="305"/>
                    <a:pt x="300" y="305"/>
                    <a:pt x="300" y="305"/>
                  </a:cubicBezTo>
                  <a:cubicBezTo>
                    <a:pt x="300" y="306"/>
                    <a:pt x="300" y="306"/>
                    <a:pt x="300" y="306"/>
                  </a:cubicBezTo>
                  <a:cubicBezTo>
                    <a:pt x="302" y="306"/>
                    <a:pt x="302" y="306"/>
                    <a:pt x="302" y="306"/>
                  </a:cubicBezTo>
                  <a:cubicBezTo>
                    <a:pt x="300" y="305"/>
                    <a:pt x="300" y="305"/>
                    <a:pt x="300" y="305"/>
                  </a:cubicBezTo>
                  <a:cubicBezTo>
                    <a:pt x="302" y="306"/>
                    <a:pt x="302" y="306"/>
                    <a:pt x="302" y="306"/>
                  </a:cubicBezTo>
                  <a:cubicBezTo>
                    <a:pt x="301" y="305"/>
                    <a:pt x="301" y="305"/>
                    <a:pt x="301" y="305"/>
                  </a:cubicBezTo>
                  <a:cubicBezTo>
                    <a:pt x="302" y="306"/>
                    <a:pt x="302" y="306"/>
                    <a:pt x="302" y="306"/>
                  </a:cubicBezTo>
                  <a:cubicBezTo>
                    <a:pt x="302" y="304"/>
                    <a:pt x="302" y="304"/>
                    <a:pt x="302" y="304"/>
                  </a:cubicBezTo>
                  <a:cubicBezTo>
                    <a:pt x="301" y="305"/>
                    <a:pt x="301" y="305"/>
                    <a:pt x="301" y="305"/>
                  </a:cubicBezTo>
                  <a:cubicBezTo>
                    <a:pt x="302" y="306"/>
                    <a:pt x="302" y="306"/>
                    <a:pt x="302" y="306"/>
                  </a:cubicBezTo>
                  <a:cubicBezTo>
                    <a:pt x="302" y="304"/>
                    <a:pt x="302" y="304"/>
                    <a:pt x="302" y="304"/>
                  </a:cubicBezTo>
                  <a:cubicBezTo>
                    <a:pt x="302" y="306"/>
                    <a:pt x="302" y="306"/>
                    <a:pt x="302" y="306"/>
                  </a:cubicBezTo>
                  <a:cubicBezTo>
                    <a:pt x="302" y="304"/>
                    <a:pt x="302" y="304"/>
                    <a:pt x="302" y="304"/>
                  </a:cubicBezTo>
                  <a:cubicBezTo>
                    <a:pt x="302" y="304"/>
                    <a:pt x="302" y="304"/>
                    <a:pt x="302" y="304"/>
                  </a:cubicBezTo>
                  <a:cubicBezTo>
                    <a:pt x="302" y="306"/>
                    <a:pt x="302" y="306"/>
                    <a:pt x="302" y="306"/>
                  </a:cubicBezTo>
                  <a:cubicBezTo>
                    <a:pt x="302" y="304"/>
                    <a:pt x="302" y="304"/>
                    <a:pt x="302" y="304"/>
                  </a:cubicBezTo>
                  <a:cubicBezTo>
                    <a:pt x="302" y="306"/>
                    <a:pt x="302" y="306"/>
                    <a:pt x="302" y="306"/>
                  </a:cubicBezTo>
                  <a:cubicBezTo>
                    <a:pt x="303" y="304"/>
                    <a:pt x="303" y="304"/>
                    <a:pt x="303" y="304"/>
                  </a:cubicBezTo>
                  <a:cubicBezTo>
                    <a:pt x="303" y="304"/>
                    <a:pt x="303" y="304"/>
                    <a:pt x="302" y="304"/>
                  </a:cubicBezTo>
                  <a:cubicBezTo>
                    <a:pt x="302" y="306"/>
                    <a:pt x="302" y="306"/>
                    <a:pt x="302" y="306"/>
                  </a:cubicBezTo>
                  <a:cubicBezTo>
                    <a:pt x="303" y="304"/>
                    <a:pt x="303" y="304"/>
                    <a:pt x="303" y="304"/>
                  </a:cubicBezTo>
                  <a:cubicBezTo>
                    <a:pt x="302" y="305"/>
                    <a:pt x="302" y="305"/>
                    <a:pt x="302" y="305"/>
                  </a:cubicBezTo>
                  <a:cubicBezTo>
                    <a:pt x="303" y="304"/>
                    <a:pt x="303" y="304"/>
                    <a:pt x="303" y="304"/>
                  </a:cubicBezTo>
                  <a:cubicBezTo>
                    <a:pt x="303" y="304"/>
                    <a:pt x="303" y="304"/>
                    <a:pt x="303" y="304"/>
                  </a:cubicBezTo>
                  <a:cubicBezTo>
                    <a:pt x="302" y="305"/>
                    <a:pt x="302" y="305"/>
                    <a:pt x="302" y="305"/>
                  </a:cubicBezTo>
                  <a:cubicBezTo>
                    <a:pt x="303" y="304"/>
                    <a:pt x="303" y="304"/>
                    <a:pt x="303" y="304"/>
                  </a:cubicBezTo>
                  <a:cubicBezTo>
                    <a:pt x="303" y="304"/>
                    <a:pt x="302" y="304"/>
                    <a:pt x="301" y="303"/>
                  </a:cubicBezTo>
                  <a:cubicBezTo>
                    <a:pt x="293" y="299"/>
                    <a:pt x="265" y="283"/>
                    <a:pt x="239" y="267"/>
                  </a:cubicBezTo>
                  <a:cubicBezTo>
                    <a:pt x="226" y="259"/>
                    <a:pt x="213" y="252"/>
                    <a:pt x="203" y="246"/>
                  </a:cubicBezTo>
                  <a:cubicBezTo>
                    <a:pt x="198" y="244"/>
                    <a:pt x="194" y="241"/>
                    <a:pt x="190" y="240"/>
                  </a:cubicBezTo>
                  <a:cubicBezTo>
                    <a:pt x="189" y="239"/>
                    <a:pt x="187" y="238"/>
                    <a:pt x="186" y="238"/>
                  </a:cubicBezTo>
                  <a:cubicBezTo>
                    <a:pt x="186" y="238"/>
                    <a:pt x="185" y="237"/>
                    <a:pt x="185" y="237"/>
                  </a:cubicBezTo>
                  <a:cubicBezTo>
                    <a:pt x="184" y="237"/>
                    <a:pt x="184" y="237"/>
                    <a:pt x="183" y="237"/>
                  </a:cubicBezTo>
                  <a:cubicBezTo>
                    <a:pt x="183" y="237"/>
                    <a:pt x="183" y="237"/>
                    <a:pt x="183" y="237"/>
                  </a:cubicBezTo>
                  <a:cubicBezTo>
                    <a:pt x="182" y="237"/>
                    <a:pt x="182" y="238"/>
                    <a:pt x="181" y="238"/>
                  </a:cubicBezTo>
                  <a:cubicBezTo>
                    <a:pt x="181" y="239"/>
                    <a:pt x="181" y="240"/>
                    <a:pt x="182" y="241"/>
                  </a:cubicBezTo>
                  <a:cubicBezTo>
                    <a:pt x="299" y="314"/>
                    <a:pt x="299" y="314"/>
                    <a:pt x="299" y="314"/>
                  </a:cubicBezTo>
                  <a:cubicBezTo>
                    <a:pt x="300" y="312"/>
                    <a:pt x="300" y="312"/>
                    <a:pt x="300" y="312"/>
                  </a:cubicBezTo>
                  <a:cubicBezTo>
                    <a:pt x="300" y="310"/>
                    <a:pt x="300" y="310"/>
                    <a:pt x="300" y="310"/>
                  </a:cubicBezTo>
                  <a:cubicBezTo>
                    <a:pt x="300" y="312"/>
                    <a:pt x="300" y="312"/>
                    <a:pt x="300" y="312"/>
                  </a:cubicBezTo>
                  <a:cubicBezTo>
                    <a:pt x="301" y="310"/>
                    <a:pt x="301" y="310"/>
                    <a:pt x="301" y="310"/>
                  </a:cubicBezTo>
                  <a:cubicBezTo>
                    <a:pt x="300" y="310"/>
                    <a:pt x="300" y="310"/>
                    <a:pt x="300" y="310"/>
                  </a:cubicBezTo>
                  <a:cubicBezTo>
                    <a:pt x="300" y="312"/>
                    <a:pt x="300" y="312"/>
                    <a:pt x="300" y="312"/>
                  </a:cubicBezTo>
                  <a:cubicBezTo>
                    <a:pt x="301" y="310"/>
                    <a:pt x="301" y="310"/>
                    <a:pt x="301" y="310"/>
                  </a:cubicBezTo>
                  <a:cubicBezTo>
                    <a:pt x="300" y="312"/>
                    <a:pt x="300" y="312"/>
                    <a:pt x="300" y="312"/>
                  </a:cubicBezTo>
                  <a:cubicBezTo>
                    <a:pt x="301" y="310"/>
                    <a:pt x="301" y="310"/>
                    <a:pt x="301" y="310"/>
                  </a:cubicBezTo>
                  <a:cubicBezTo>
                    <a:pt x="301" y="310"/>
                    <a:pt x="301" y="310"/>
                    <a:pt x="301" y="310"/>
                  </a:cubicBezTo>
                  <a:cubicBezTo>
                    <a:pt x="300" y="312"/>
                    <a:pt x="300" y="312"/>
                    <a:pt x="300" y="312"/>
                  </a:cubicBezTo>
                  <a:cubicBezTo>
                    <a:pt x="301" y="310"/>
                    <a:pt x="301" y="310"/>
                    <a:pt x="301" y="310"/>
                  </a:cubicBezTo>
                  <a:cubicBezTo>
                    <a:pt x="301" y="310"/>
                    <a:pt x="300" y="310"/>
                    <a:pt x="299" y="309"/>
                  </a:cubicBezTo>
                  <a:cubicBezTo>
                    <a:pt x="292" y="305"/>
                    <a:pt x="265" y="289"/>
                    <a:pt x="238" y="274"/>
                  </a:cubicBezTo>
                  <a:cubicBezTo>
                    <a:pt x="224" y="266"/>
                    <a:pt x="211" y="259"/>
                    <a:pt x="201" y="253"/>
                  </a:cubicBezTo>
                  <a:cubicBezTo>
                    <a:pt x="196" y="250"/>
                    <a:pt x="191" y="248"/>
                    <a:pt x="188" y="247"/>
                  </a:cubicBezTo>
                  <a:cubicBezTo>
                    <a:pt x="186" y="246"/>
                    <a:pt x="185" y="245"/>
                    <a:pt x="184" y="245"/>
                  </a:cubicBezTo>
                  <a:cubicBezTo>
                    <a:pt x="183" y="244"/>
                    <a:pt x="183" y="244"/>
                    <a:pt x="182" y="244"/>
                  </a:cubicBezTo>
                  <a:cubicBezTo>
                    <a:pt x="182" y="244"/>
                    <a:pt x="181" y="244"/>
                    <a:pt x="181" y="244"/>
                  </a:cubicBezTo>
                  <a:cubicBezTo>
                    <a:pt x="180" y="244"/>
                    <a:pt x="180" y="244"/>
                    <a:pt x="180" y="244"/>
                  </a:cubicBezTo>
                  <a:cubicBezTo>
                    <a:pt x="179" y="244"/>
                    <a:pt x="179" y="244"/>
                    <a:pt x="178" y="245"/>
                  </a:cubicBezTo>
                  <a:cubicBezTo>
                    <a:pt x="178" y="245"/>
                    <a:pt x="178" y="246"/>
                    <a:pt x="178" y="246"/>
                  </a:cubicBezTo>
                  <a:cubicBezTo>
                    <a:pt x="178" y="247"/>
                    <a:pt x="178" y="247"/>
                    <a:pt x="179" y="247"/>
                  </a:cubicBezTo>
                  <a:cubicBezTo>
                    <a:pt x="179" y="248"/>
                    <a:pt x="179" y="248"/>
                    <a:pt x="179" y="248"/>
                  </a:cubicBezTo>
                  <a:cubicBezTo>
                    <a:pt x="180" y="248"/>
                    <a:pt x="180" y="248"/>
                    <a:pt x="180" y="248"/>
                  </a:cubicBezTo>
                  <a:cubicBezTo>
                    <a:pt x="182" y="250"/>
                    <a:pt x="190" y="255"/>
                    <a:pt x="202" y="262"/>
                  </a:cubicBezTo>
                  <a:cubicBezTo>
                    <a:pt x="235" y="283"/>
                    <a:pt x="295" y="320"/>
                    <a:pt x="295" y="320"/>
                  </a:cubicBezTo>
                  <a:cubicBezTo>
                    <a:pt x="296" y="319"/>
                    <a:pt x="296" y="319"/>
                    <a:pt x="296" y="319"/>
                  </a:cubicBezTo>
                  <a:cubicBezTo>
                    <a:pt x="295" y="318"/>
                    <a:pt x="295" y="318"/>
                    <a:pt x="295" y="318"/>
                  </a:cubicBezTo>
                  <a:cubicBezTo>
                    <a:pt x="296" y="319"/>
                    <a:pt x="296" y="319"/>
                    <a:pt x="296" y="319"/>
                  </a:cubicBezTo>
                  <a:cubicBezTo>
                    <a:pt x="296" y="317"/>
                    <a:pt x="296" y="317"/>
                    <a:pt x="296" y="317"/>
                  </a:cubicBezTo>
                  <a:cubicBezTo>
                    <a:pt x="295" y="317"/>
                    <a:pt x="295" y="317"/>
                    <a:pt x="295" y="318"/>
                  </a:cubicBezTo>
                  <a:cubicBezTo>
                    <a:pt x="296" y="319"/>
                    <a:pt x="296" y="319"/>
                    <a:pt x="296" y="319"/>
                  </a:cubicBezTo>
                  <a:cubicBezTo>
                    <a:pt x="296" y="317"/>
                    <a:pt x="296" y="317"/>
                    <a:pt x="296" y="317"/>
                  </a:cubicBezTo>
                  <a:cubicBezTo>
                    <a:pt x="296" y="318"/>
                    <a:pt x="296" y="318"/>
                    <a:pt x="296" y="318"/>
                  </a:cubicBezTo>
                  <a:cubicBezTo>
                    <a:pt x="296" y="317"/>
                    <a:pt x="296" y="317"/>
                    <a:pt x="296" y="317"/>
                  </a:cubicBezTo>
                  <a:cubicBezTo>
                    <a:pt x="296" y="317"/>
                    <a:pt x="296" y="317"/>
                    <a:pt x="296" y="317"/>
                  </a:cubicBezTo>
                  <a:cubicBezTo>
                    <a:pt x="296" y="318"/>
                    <a:pt x="296" y="318"/>
                    <a:pt x="296" y="318"/>
                  </a:cubicBezTo>
                  <a:cubicBezTo>
                    <a:pt x="296" y="317"/>
                    <a:pt x="296" y="317"/>
                    <a:pt x="296" y="317"/>
                  </a:cubicBezTo>
                  <a:cubicBezTo>
                    <a:pt x="296" y="317"/>
                    <a:pt x="296" y="317"/>
                    <a:pt x="296" y="317"/>
                  </a:cubicBezTo>
                  <a:cubicBezTo>
                    <a:pt x="296" y="317"/>
                    <a:pt x="296" y="317"/>
                    <a:pt x="296" y="317"/>
                  </a:cubicBezTo>
                  <a:cubicBezTo>
                    <a:pt x="296" y="317"/>
                    <a:pt x="296" y="317"/>
                    <a:pt x="296" y="317"/>
                  </a:cubicBezTo>
                  <a:cubicBezTo>
                    <a:pt x="296" y="317"/>
                    <a:pt x="296" y="317"/>
                    <a:pt x="296" y="317"/>
                  </a:cubicBezTo>
                  <a:cubicBezTo>
                    <a:pt x="296" y="317"/>
                    <a:pt x="296" y="317"/>
                    <a:pt x="296" y="317"/>
                  </a:cubicBezTo>
                  <a:cubicBezTo>
                    <a:pt x="296" y="317"/>
                    <a:pt x="295" y="317"/>
                    <a:pt x="294" y="316"/>
                  </a:cubicBezTo>
                  <a:cubicBezTo>
                    <a:pt x="289" y="314"/>
                    <a:pt x="280" y="309"/>
                    <a:pt x="269" y="302"/>
                  </a:cubicBezTo>
                  <a:cubicBezTo>
                    <a:pt x="252" y="292"/>
                    <a:pt x="230" y="279"/>
                    <a:pt x="212" y="268"/>
                  </a:cubicBezTo>
                  <a:cubicBezTo>
                    <a:pt x="203" y="263"/>
                    <a:pt x="195" y="258"/>
                    <a:pt x="189" y="255"/>
                  </a:cubicBezTo>
                  <a:cubicBezTo>
                    <a:pt x="186" y="253"/>
                    <a:pt x="184" y="252"/>
                    <a:pt x="182" y="251"/>
                  </a:cubicBezTo>
                  <a:cubicBezTo>
                    <a:pt x="181" y="250"/>
                    <a:pt x="180" y="250"/>
                    <a:pt x="179" y="250"/>
                  </a:cubicBezTo>
                  <a:cubicBezTo>
                    <a:pt x="178" y="249"/>
                    <a:pt x="178" y="249"/>
                    <a:pt x="178" y="249"/>
                  </a:cubicBezTo>
                  <a:cubicBezTo>
                    <a:pt x="178" y="249"/>
                    <a:pt x="178" y="249"/>
                    <a:pt x="177" y="249"/>
                  </a:cubicBezTo>
                  <a:cubicBezTo>
                    <a:pt x="177" y="249"/>
                    <a:pt x="177" y="249"/>
                    <a:pt x="177" y="249"/>
                  </a:cubicBezTo>
                  <a:cubicBezTo>
                    <a:pt x="176" y="249"/>
                    <a:pt x="176" y="250"/>
                    <a:pt x="175" y="250"/>
                  </a:cubicBezTo>
                  <a:cubicBezTo>
                    <a:pt x="175" y="250"/>
                    <a:pt x="175" y="251"/>
                    <a:pt x="175" y="251"/>
                  </a:cubicBezTo>
                  <a:cubicBezTo>
                    <a:pt x="175" y="252"/>
                    <a:pt x="175" y="252"/>
                    <a:pt x="175" y="252"/>
                  </a:cubicBezTo>
                  <a:cubicBezTo>
                    <a:pt x="176" y="253"/>
                    <a:pt x="176" y="253"/>
                    <a:pt x="176" y="253"/>
                  </a:cubicBezTo>
                  <a:cubicBezTo>
                    <a:pt x="176" y="253"/>
                    <a:pt x="176" y="253"/>
                    <a:pt x="176" y="253"/>
                  </a:cubicBezTo>
                  <a:cubicBezTo>
                    <a:pt x="177" y="253"/>
                    <a:pt x="179" y="255"/>
                    <a:pt x="183" y="257"/>
                  </a:cubicBezTo>
                  <a:cubicBezTo>
                    <a:pt x="195" y="264"/>
                    <a:pt x="222" y="281"/>
                    <a:pt x="246" y="295"/>
                  </a:cubicBezTo>
                  <a:cubicBezTo>
                    <a:pt x="258" y="303"/>
                    <a:pt x="269" y="310"/>
                    <a:pt x="278" y="315"/>
                  </a:cubicBezTo>
                  <a:cubicBezTo>
                    <a:pt x="282" y="318"/>
                    <a:pt x="285" y="320"/>
                    <a:pt x="287" y="322"/>
                  </a:cubicBezTo>
                  <a:cubicBezTo>
                    <a:pt x="289" y="322"/>
                    <a:pt x="290" y="323"/>
                    <a:pt x="290" y="324"/>
                  </a:cubicBezTo>
                  <a:cubicBezTo>
                    <a:pt x="291" y="324"/>
                    <a:pt x="291" y="324"/>
                    <a:pt x="291" y="324"/>
                  </a:cubicBezTo>
                  <a:cubicBezTo>
                    <a:pt x="291" y="324"/>
                    <a:pt x="291" y="324"/>
                    <a:pt x="291" y="324"/>
                  </a:cubicBezTo>
                  <a:cubicBezTo>
                    <a:pt x="291" y="323"/>
                    <a:pt x="291" y="323"/>
                    <a:pt x="291" y="323"/>
                  </a:cubicBezTo>
                  <a:cubicBezTo>
                    <a:pt x="291" y="324"/>
                    <a:pt x="291" y="324"/>
                    <a:pt x="291" y="324"/>
                  </a:cubicBezTo>
                  <a:cubicBezTo>
                    <a:pt x="291" y="324"/>
                    <a:pt x="291" y="324"/>
                    <a:pt x="291" y="324"/>
                  </a:cubicBezTo>
                  <a:cubicBezTo>
                    <a:pt x="291" y="323"/>
                    <a:pt x="291" y="323"/>
                    <a:pt x="291" y="323"/>
                  </a:cubicBezTo>
                  <a:cubicBezTo>
                    <a:pt x="291" y="324"/>
                    <a:pt x="291" y="324"/>
                    <a:pt x="291" y="324"/>
                  </a:cubicBezTo>
                  <a:cubicBezTo>
                    <a:pt x="292" y="323"/>
                    <a:pt x="292" y="323"/>
                    <a:pt x="292" y="323"/>
                  </a:cubicBezTo>
                  <a:cubicBezTo>
                    <a:pt x="290" y="323"/>
                    <a:pt x="290" y="323"/>
                    <a:pt x="290" y="323"/>
                  </a:cubicBezTo>
                  <a:cubicBezTo>
                    <a:pt x="290" y="324"/>
                    <a:pt x="290" y="324"/>
                    <a:pt x="291" y="324"/>
                  </a:cubicBezTo>
                  <a:cubicBezTo>
                    <a:pt x="292" y="323"/>
                    <a:pt x="292" y="323"/>
                    <a:pt x="292" y="323"/>
                  </a:cubicBezTo>
                  <a:cubicBezTo>
                    <a:pt x="290" y="323"/>
                    <a:pt x="290" y="323"/>
                    <a:pt x="290" y="323"/>
                  </a:cubicBezTo>
                  <a:cubicBezTo>
                    <a:pt x="292" y="323"/>
                    <a:pt x="292" y="323"/>
                    <a:pt x="292" y="323"/>
                  </a:cubicBezTo>
                  <a:cubicBezTo>
                    <a:pt x="291" y="322"/>
                    <a:pt x="291" y="322"/>
                    <a:pt x="291" y="322"/>
                  </a:cubicBezTo>
                  <a:cubicBezTo>
                    <a:pt x="290" y="323"/>
                    <a:pt x="290" y="323"/>
                    <a:pt x="290" y="323"/>
                  </a:cubicBezTo>
                  <a:cubicBezTo>
                    <a:pt x="292" y="323"/>
                    <a:pt x="292" y="323"/>
                    <a:pt x="292" y="323"/>
                  </a:cubicBezTo>
                  <a:cubicBezTo>
                    <a:pt x="291" y="322"/>
                    <a:pt x="291" y="322"/>
                    <a:pt x="291" y="322"/>
                  </a:cubicBezTo>
                  <a:cubicBezTo>
                    <a:pt x="292" y="323"/>
                    <a:pt x="292" y="323"/>
                    <a:pt x="292" y="323"/>
                  </a:cubicBezTo>
                  <a:cubicBezTo>
                    <a:pt x="293" y="321"/>
                    <a:pt x="293" y="321"/>
                    <a:pt x="293" y="321"/>
                  </a:cubicBezTo>
                  <a:cubicBezTo>
                    <a:pt x="176" y="256"/>
                    <a:pt x="176" y="256"/>
                    <a:pt x="176" y="256"/>
                  </a:cubicBezTo>
                  <a:cubicBezTo>
                    <a:pt x="175" y="256"/>
                    <a:pt x="174" y="256"/>
                    <a:pt x="173" y="257"/>
                  </a:cubicBezTo>
                  <a:cubicBezTo>
                    <a:pt x="173" y="257"/>
                    <a:pt x="173" y="258"/>
                    <a:pt x="173" y="258"/>
                  </a:cubicBezTo>
                  <a:cubicBezTo>
                    <a:pt x="173" y="259"/>
                    <a:pt x="173" y="259"/>
                    <a:pt x="173" y="259"/>
                  </a:cubicBezTo>
                  <a:cubicBezTo>
                    <a:pt x="174" y="260"/>
                    <a:pt x="174" y="260"/>
                    <a:pt x="174" y="260"/>
                  </a:cubicBezTo>
                  <a:cubicBezTo>
                    <a:pt x="174" y="260"/>
                    <a:pt x="175" y="261"/>
                    <a:pt x="176" y="261"/>
                  </a:cubicBezTo>
                  <a:cubicBezTo>
                    <a:pt x="184" y="267"/>
                    <a:pt x="213" y="285"/>
                    <a:pt x="239" y="301"/>
                  </a:cubicBezTo>
                  <a:cubicBezTo>
                    <a:pt x="266" y="317"/>
                    <a:pt x="290" y="332"/>
                    <a:pt x="290" y="332"/>
                  </a:cubicBezTo>
                  <a:cubicBezTo>
                    <a:pt x="291" y="330"/>
                    <a:pt x="291" y="330"/>
                    <a:pt x="291" y="330"/>
                  </a:cubicBezTo>
                  <a:cubicBezTo>
                    <a:pt x="289" y="329"/>
                    <a:pt x="289" y="329"/>
                    <a:pt x="289" y="329"/>
                  </a:cubicBezTo>
                  <a:cubicBezTo>
                    <a:pt x="291" y="330"/>
                    <a:pt x="291" y="330"/>
                    <a:pt x="291" y="330"/>
                  </a:cubicBezTo>
                  <a:cubicBezTo>
                    <a:pt x="290" y="329"/>
                    <a:pt x="290" y="329"/>
                    <a:pt x="290" y="329"/>
                  </a:cubicBezTo>
                  <a:cubicBezTo>
                    <a:pt x="290" y="329"/>
                    <a:pt x="290" y="329"/>
                    <a:pt x="289" y="329"/>
                  </a:cubicBezTo>
                  <a:cubicBezTo>
                    <a:pt x="291" y="330"/>
                    <a:pt x="291" y="330"/>
                    <a:pt x="291" y="330"/>
                  </a:cubicBezTo>
                  <a:cubicBezTo>
                    <a:pt x="290" y="329"/>
                    <a:pt x="290" y="329"/>
                    <a:pt x="290" y="329"/>
                  </a:cubicBezTo>
                  <a:cubicBezTo>
                    <a:pt x="291" y="330"/>
                    <a:pt x="291" y="330"/>
                    <a:pt x="291" y="330"/>
                  </a:cubicBezTo>
                  <a:cubicBezTo>
                    <a:pt x="291" y="328"/>
                    <a:pt x="291" y="328"/>
                    <a:pt x="291" y="328"/>
                  </a:cubicBezTo>
                  <a:cubicBezTo>
                    <a:pt x="290" y="329"/>
                    <a:pt x="290" y="329"/>
                    <a:pt x="290" y="329"/>
                  </a:cubicBezTo>
                  <a:cubicBezTo>
                    <a:pt x="291" y="330"/>
                    <a:pt x="291" y="330"/>
                    <a:pt x="291" y="330"/>
                  </a:cubicBezTo>
                  <a:cubicBezTo>
                    <a:pt x="291" y="328"/>
                    <a:pt x="291" y="328"/>
                    <a:pt x="291" y="328"/>
                  </a:cubicBezTo>
                  <a:cubicBezTo>
                    <a:pt x="291" y="329"/>
                    <a:pt x="291" y="329"/>
                    <a:pt x="291" y="329"/>
                  </a:cubicBezTo>
                  <a:cubicBezTo>
                    <a:pt x="291" y="328"/>
                    <a:pt x="291" y="328"/>
                    <a:pt x="291" y="328"/>
                  </a:cubicBezTo>
                  <a:cubicBezTo>
                    <a:pt x="291" y="328"/>
                    <a:pt x="291" y="328"/>
                    <a:pt x="291" y="328"/>
                  </a:cubicBezTo>
                  <a:cubicBezTo>
                    <a:pt x="291" y="329"/>
                    <a:pt x="291" y="329"/>
                    <a:pt x="291" y="329"/>
                  </a:cubicBezTo>
                  <a:cubicBezTo>
                    <a:pt x="291" y="328"/>
                    <a:pt x="291" y="328"/>
                    <a:pt x="291" y="328"/>
                  </a:cubicBezTo>
                  <a:cubicBezTo>
                    <a:pt x="291" y="328"/>
                    <a:pt x="290" y="328"/>
                    <a:pt x="289" y="328"/>
                  </a:cubicBezTo>
                  <a:cubicBezTo>
                    <a:pt x="285" y="325"/>
                    <a:pt x="275" y="320"/>
                    <a:pt x="264" y="313"/>
                  </a:cubicBezTo>
                  <a:cubicBezTo>
                    <a:pt x="246" y="303"/>
                    <a:pt x="224" y="290"/>
                    <a:pt x="205" y="279"/>
                  </a:cubicBezTo>
                  <a:cubicBezTo>
                    <a:pt x="196" y="274"/>
                    <a:pt x="188" y="269"/>
                    <a:pt x="181" y="265"/>
                  </a:cubicBezTo>
                  <a:cubicBezTo>
                    <a:pt x="178" y="264"/>
                    <a:pt x="175" y="262"/>
                    <a:pt x="173" y="261"/>
                  </a:cubicBezTo>
                  <a:cubicBezTo>
                    <a:pt x="172" y="261"/>
                    <a:pt x="171" y="260"/>
                    <a:pt x="170" y="260"/>
                  </a:cubicBezTo>
                  <a:cubicBezTo>
                    <a:pt x="169" y="260"/>
                    <a:pt x="169" y="260"/>
                    <a:pt x="168" y="260"/>
                  </a:cubicBezTo>
                  <a:cubicBezTo>
                    <a:pt x="168" y="260"/>
                    <a:pt x="167" y="260"/>
                    <a:pt x="167" y="260"/>
                  </a:cubicBezTo>
                  <a:cubicBezTo>
                    <a:pt x="167" y="260"/>
                    <a:pt x="166" y="260"/>
                    <a:pt x="166" y="261"/>
                  </a:cubicBezTo>
                  <a:cubicBezTo>
                    <a:pt x="167" y="262"/>
                    <a:pt x="167" y="262"/>
                    <a:pt x="167" y="262"/>
                  </a:cubicBezTo>
                  <a:cubicBezTo>
                    <a:pt x="166" y="261"/>
                    <a:pt x="166" y="261"/>
                    <a:pt x="166" y="261"/>
                  </a:cubicBezTo>
                  <a:cubicBezTo>
                    <a:pt x="166" y="261"/>
                    <a:pt x="165" y="262"/>
                    <a:pt x="165" y="262"/>
                  </a:cubicBezTo>
                  <a:cubicBezTo>
                    <a:pt x="165" y="263"/>
                    <a:pt x="166" y="263"/>
                    <a:pt x="166" y="263"/>
                  </a:cubicBezTo>
                  <a:cubicBezTo>
                    <a:pt x="166" y="264"/>
                    <a:pt x="166" y="264"/>
                    <a:pt x="167" y="265"/>
                  </a:cubicBezTo>
                  <a:cubicBezTo>
                    <a:pt x="168" y="266"/>
                    <a:pt x="171" y="268"/>
                    <a:pt x="175" y="271"/>
                  </a:cubicBezTo>
                  <a:cubicBezTo>
                    <a:pt x="189" y="280"/>
                    <a:pt x="216" y="297"/>
                    <a:pt x="241" y="312"/>
                  </a:cubicBezTo>
                  <a:cubicBezTo>
                    <a:pt x="265" y="326"/>
                    <a:pt x="285" y="338"/>
                    <a:pt x="285" y="338"/>
                  </a:cubicBezTo>
                  <a:cubicBezTo>
                    <a:pt x="286" y="339"/>
                    <a:pt x="288" y="338"/>
                    <a:pt x="288" y="337"/>
                  </a:cubicBezTo>
                  <a:cubicBezTo>
                    <a:pt x="289" y="336"/>
                    <a:pt x="288" y="335"/>
                    <a:pt x="288" y="334"/>
                  </a:cubicBezTo>
                  <a:cubicBezTo>
                    <a:pt x="288" y="334"/>
                    <a:pt x="260" y="318"/>
                    <a:pt x="231" y="301"/>
                  </a:cubicBezTo>
                  <a:cubicBezTo>
                    <a:pt x="217" y="292"/>
                    <a:pt x="202" y="284"/>
                    <a:pt x="190" y="277"/>
                  </a:cubicBezTo>
                  <a:cubicBezTo>
                    <a:pt x="184" y="274"/>
                    <a:pt x="179" y="272"/>
                    <a:pt x="176" y="270"/>
                  </a:cubicBezTo>
                  <a:cubicBezTo>
                    <a:pt x="174" y="269"/>
                    <a:pt x="172" y="268"/>
                    <a:pt x="171" y="268"/>
                  </a:cubicBezTo>
                  <a:cubicBezTo>
                    <a:pt x="170" y="267"/>
                    <a:pt x="169" y="267"/>
                    <a:pt x="169" y="267"/>
                  </a:cubicBezTo>
                  <a:cubicBezTo>
                    <a:pt x="168" y="267"/>
                    <a:pt x="168" y="267"/>
                    <a:pt x="167" y="267"/>
                  </a:cubicBezTo>
                  <a:cubicBezTo>
                    <a:pt x="167" y="267"/>
                    <a:pt x="167" y="267"/>
                    <a:pt x="166" y="267"/>
                  </a:cubicBezTo>
                  <a:cubicBezTo>
                    <a:pt x="166" y="267"/>
                    <a:pt x="165" y="267"/>
                    <a:pt x="165" y="268"/>
                  </a:cubicBezTo>
                  <a:cubicBezTo>
                    <a:pt x="167" y="269"/>
                    <a:pt x="167" y="269"/>
                    <a:pt x="167" y="269"/>
                  </a:cubicBezTo>
                  <a:cubicBezTo>
                    <a:pt x="165" y="268"/>
                    <a:pt x="165" y="268"/>
                    <a:pt x="165" y="268"/>
                  </a:cubicBezTo>
                  <a:cubicBezTo>
                    <a:pt x="165" y="268"/>
                    <a:pt x="165" y="269"/>
                    <a:pt x="165" y="269"/>
                  </a:cubicBezTo>
                  <a:cubicBezTo>
                    <a:pt x="165" y="270"/>
                    <a:pt x="165" y="270"/>
                    <a:pt x="165" y="270"/>
                  </a:cubicBezTo>
                  <a:cubicBezTo>
                    <a:pt x="165" y="271"/>
                    <a:pt x="166" y="271"/>
                    <a:pt x="166" y="271"/>
                  </a:cubicBezTo>
                  <a:cubicBezTo>
                    <a:pt x="167" y="273"/>
                    <a:pt x="170" y="275"/>
                    <a:pt x="174" y="277"/>
                  </a:cubicBezTo>
                  <a:cubicBezTo>
                    <a:pt x="201" y="296"/>
                    <a:pt x="282" y="343"/>
                    <a:pt x="282" y="343"/>
                  </a:cubicBezTo>
                  <a:cubicBezTo>
                    <a:pt x="283" y="341"/>
                    <a:pt x="283" y="341"/>
                    <a:pt x="283" y="341"/>
                  </a:cubicBezTo>
                  <a:cubicBezTo>
                    <a:pt x="284" y="340"/>
                    <a:pt x="284" y="340"/>
                    <a:pt x="284" y="340"/>
                  </a:cubicBezTo>
                  <a:cubicBezTo>
                    <a:pt x="284" y="340"/>
                    <a:pt x="254" y="323"/>
                    <a:pt x="223" y="306"/>
                  </a:cubicBezTo>
                  <a:cubicBezTo>
                    <a:pt x="208" y="297"/>
                    <a:pt x="192" y="289"/>
                    <a:pt x="180" y="282"/>
                  </a:cubicBezTo>
                  <a:cubicBezTo>
                    <a:pt x="174" y="279"/>
                    <a:pt x="169" y="276"/>
                    <a:pt x="165" y="275"/>
                  </a:cubicBezTo>
                  <a:cubicBezTo>
                    <a:pt x="163" y="274"/>
                    <a:pt x="162" y="273"/>
                    <a:pt x="161" y="272"/>
                  </a:cubicBezTo>
                  <a:cubicBezTo>
                    <a:pt x="160" y="272"/>
                    <a:pt x="159" y="272"/>
                    <a:pt x="159" y="272"/>
                  </a:cubicBezTo>
                  <a:cubicBezTo>
                    <a:pt x="159" y="272"/>
                    <a:pt x="158" y="272"/>
                    <a:pt x="158" y="271"/>
                  </a:cubicBezTo>
                  <a:cubicBezTo>
                    <a:pt x="157" y="272"/>
                    <a:pt x="157" y="272"/>
                    <a:pt x="157" y="272"/>
                  </a:cubicBezTo>
                  <a:cubicBezTo>
                    <a:pt x="157" y="272"/>
                    <a:pt x="156" y="272"/>
                    <a:pt x="156" y="272"/>
                  </a:cubicBezTo>
                  <a:cubicBezTo>
                    <a:pt x="155" y="273"/>
                    <a:pt x="155" y="274"/>
                    <a:pt x="155" y="274"/>
                  </a:cubicBezTo>
                  <a:cubicBezTo>
                    <a:pt x="156" y="275"/>
                    <a:pt x="156" y="275"/>
                    <a:pt x="156" y="275"/>
                  </a:cubicBezTo>
                  <a:cubicBezTo>
                    <a:pt x="156" y="275"/>
                    <a:pt x="158" y="276"/>
                    <a:pt x="161" y="278"/>
                  </a:cubicBezTo>
                  <a:cubicBezTo>
                    <a:pt x="170" y="283"/>
                    <a:pt x="193" y="297"/>
                    <a:pt x="214" y="310"/>
                  </a:cubicBezTo>
                  <a:cubicBezTo>
                    <a:pt x="225" y="317"/>
                    <a:pt x="235" y="323"/>
                    <a:pt x="242" y="328"/>
                  </a:cubicBezTo>
                  <a:cubicBezTo>
                    <a:pt x="246" y="330"/>
                    <a:pt x="249" y="332"/>
                    <a:pt x="251" y="333"/>
                  </a:cubicBezTo>
                  <a:cubicBezTo>
                    <a:pt x="252" y="334"/>
                    <a:pt x="252" y="335"/>
                    <a:pt x="253" y="335"/>
                  </a:cubicBezTo>
                  <a:cubicBezTo>
                    <a:pt x="253" y="335"/>
                    <a:pt x="253" y="335"/>
                    <a:pt x="253" y="335"/>
                  </a:cubicBezTo>
                  <a:cubicBezTo>
                    <a:pt x="253" y="335"/>
                    <a:pt x="253" y="335"/>
                    <a:pt x="253" y="335"/>
                  </a:cubicBezTo>
                  <a:cubicBezTo>
                    <a:pt x="253" y="335"/>
                    <a:pt x="253" y="335"/>
                    <a:pt x="253" y="335"/>
                  </a:cubicBezTo>
                  <a:cubicBezTo>
                    <a:pt x="253" y="335"/>
                    <a:pt x="253" y="335"/>
                    <a:pt x="253" y="335"/>
                  </a:cubicBezTo>
                  <a:cubicBezTo>
                    <a:pt x="253" y="335"/>
                    <a:pt x="253" y="335"/>
                    <a:pt x="253" y="335"/>
                  </a:cubicBezTo>
                  <a:cubicBezTo>
                    <a:pt x="253" y="335"/>
                    <a:pt x="253" y="335"/>
                    <a:pt x="253" y="335"/>
                  </a:cubicBezTo>
                  <a:cubicBezTo>
                    <a:pt x="254" y="335"/>
                    <a:pt x="254" y="335"/>
                    <a:pt x="254" y="335"/>
                  </a:cubicBezTo>
                  <a:cubicBezTo>
                    <a:pt x="253" y="335"/>
                    <a:pt x="253" y="335"/>
                    <a:pt x="253" y="335"/>
                  </a:cubicBezTo>
                  <a:cubicBezTo>
                    <a:pt x="253" y="335"/>
                    <a:pt x="253" y="335"/>
                    <a:pt x="253" y="335"/>
                  </a:cubicBezTo>
                  <a:cubicBezTo>
                    <a:pt x="254" y="335"/>
                    <a:pt x="254" y="335"/>
                    <a:pt x="254" y="335"/>
                  </a:cubicBezTo>
                  <a:cubicBezTo>
                    <a:pt x="253" y="335"/>
                    <a:pt x="253" y="335"/>
                    <a:pt x="253" y="335"/>
                  </a:cubicBezTo>
                  <a:cubicBezTo>
                    <a:pt x="255" y="334"/>
                    <a:pt x="255" y="334"/>
                    <a:pt x="255" y="334"/>
                  </a:cubicBezTo>
                  <a:cubicBezTo>
                    <a:pt x="253" y="334"/>
                    <a:pt x="253" y="334"/>
                    <a:pt x="253" y="334"/>
                  </a:cubicBezTo>
                  <a:cubicBezTo>
                    <a:pt x="253" y="335"/>
                    <a:pt x="253" y="335"/>
                    <a:pt x="253" y="335"/>
                  </a:cubicBezTo>
                  <a:cubicBezTo>
                    <a:pt x="255" y="334"/>
                    <a:pt x="255" y="334"/>
                    <a:pt x="255" y="334"/>
                  </a:cubicBezTo>
                  <a:cubicBezTo>
                    <a:pt x="253" y="334"/>
                    <a:pt x="253" y="334"/>
                    <a:pt x="253" y="334"/>
                  </a:cubicBezTo>
                  <a:cubicBezTo>
                    <a:pt x="255" y="334"/>
                    <a:pt x="255" y="334"/>
                    <a:pt x="255" y="334"/>
                  </a:cubicBezTo>
                  <a:cubicBezTo>
                    <a:pt x="253" y="333"/>
                    <a:pt x="253" y="333"/>
                    <a:pt x="253" y="333"/>
                  </a:cubicBezTo>
                  <a:cubicBezTo>
                    <a:pt x="253" y="334"/>
                    <a:pt x="253" y="334"/>
                    <a:pt x="253" y="334"/>
                  </a:cubicBezTo>
                  <a:cubicBezTo>
                    <a:pt x="255" y="334"/>
                    <a:pt x="255" y="334"/>
                    <a:pt x="255" y="334"/>
                  </a:cubicBezTo>
                  <a:cubicBezTo>
                    <a:pt x="253" y="333"/>
                    <a:pt x="253" y="333"/>
                    <a:pt x="253" y="333"/>
                  </a:cubicBezTo>
                  <a:cubicBezTo>
                    <a:pt x="255" y="335"/>
                    <a:pt x="255" y="335"/>
                    <a:pt x="255" y="335"/>
                  </a:cubicBezTo>
                  <a:cubicBezTo>
                    <a:pt x="256" y="333"/>
                    <a:pt x="256" y="333"/>
                    <a:pt x="256" y="333"/>
                  </a:cubicBezTo>
                  <a:cubicBezTo>
                    <a:pt x="256" y="333"/>
                    <a:pt x="231" y="319"/>
                    <a:pt x="206" y="305"/>
                  </a:cubicBezTo>
                  <a:cubicBezTo>
                    <a:pt x="193" y="297"/>
                    <a:pt x="180" y="290"/>
                    <a:pt x="171" y="285"/>
                  </a:cubicBezTo>
                  <a:cubicBezTo>
                    <a:pt x="166" y="282"/>
                    <a:pt x="162" y="280"/>
                    <a:pt x="159" y="279"/>
                  </a:cubicBezTo>
                  <a:cubicBezTo>
                    <a:pt x="158" y="278"/>
                    <a:pt x="156" y="277"/>
                    <a:pt x="156" y="277"/>
                  </a:cubicBezTo>
                  <a:cubicBezTo>
                    <a:pt x="155" y="277"/>
                    <a:pt x="155" y="276"/>
                    <a:pt x="155" y="276"/>
                  </a:cubicBezTo>
                  <a:cubicBezTo>
                    <a:pt x="154" y="276"/>
                    <a:pt x="154" y="276"/>
                    <a:pt x="154" y="276"/>
                  </a:cubicBezTo>
                  <a:cubicBezTo>
                    <a:pt x="154" y="276"/>
                    <a:pt x="154" y="276"/>
                    <a:pt x="154" y="276"/>
                  </a:cubicBezTo>
                  <a:cubicBezTo>
                    <a:pt x="154" y="276"/>
                    <a:pt x="154" y="276"/>
                    <a:pt x="153" y="276"/>
                  </a:cubicBezTo>
                  <a:cubicBezTo>
                    <a:pt x="153" y="276"/>
                    <a:pt x="153" y="276"/>
                    <a:pt x="153" y="276"/>
                  </a:cubicBezTo>
                  <a:cubicBezTo>
                    <a:pt x="152" y="276"/>
                    <a:pt x="152" y="277"/>
                    <a:pt x="152" y="277"/>
                  </a:cubicBezTo>
                  <a:cubicBezTo>
                    <a:pt x="153" y="278"/>
                    <a:pt x="153" y="278"/>
                    <a:pt x="153" y="278"/>
                  </a:cubicBezTo>
                  <a:cubicBezTo>
                    <a:pt x="152" y="277"/>
                    <a:pt x="152" y="277"/>
                    <a:pt x="152" y="277"/>
                  </a:cubicBezTo>
                  <a:cubicBezTo>
                    <a:pt x="151" y="277"/>
                    <a:pt x="151" y="278"/>
                    <a:pt x="151" y="278"/>
                  </a:cubicBezTo>
                  <a:cubicBezTo>
                    <a:pt x="151" y="279"/>
                    <a:pt x="152" y="279"/>
                    <a:pt x="152" y="279"/>
                  </a:cubicBezTo>
                  <a:cubicBezTo>
                    <a:pt x="152" y="280"/>
                    <a:pt x="152" y="280"/>
                    <a:pt x="153" y="280"/>
                  </a:cubicBezTo>
                  <a:cubicBezTo>
                    <a:pt x="154" y="281"/>
                    <a:pt x="156" y="282"/>
                    <a:pt x="159" y="284"/>
                  </a:cubicBezTo>
                  <a:cubicBezTo>
                    <a:pt x="168" y="291"/>
                    <a:pt x="188" y="302"/>
                    <a:pt x="206" y="313"/>
                  </a:cubicBezTo>
                  <a:cubicBezTo>
                    <a:pt x="214" y="318"/>
                    <a:pt x="222" y="323"/>
                    <a:pt x="228" y="326"/>
                  </a:cubicBezTo>
                  <a:cubicBezTo>
                    <a:pt x="231" y="328"/>
                    <a:pt x="233" y="330"/>
                    <a:pt x="235" y="331"/>
                  </a:cubicBezTo>
                  <a:cubicBezTo>
                    <a:pt x="236" y="331"/>
                    <a:pt x="236" y="332"/>
                    <a:pt x="237" y="332"/>
                  </a:cubicBezTo>
                  <a:cubicBezTo>
                    <a:pt x="237" y="332"/>
                    <a:pt x="237" y="332"/>
                    <a:pt x="237" y="332"/>
                  </a:cubicBezTo>
                  <a:cubicBezTo>
                    <a:pt x="238" y="332"/>
                    <a:pt x="238" y="332"/>
                    <a:pt x="238" y="332"/>
                  </a:cubicBezTo>
                  <a:cubicBezTo>
                    <a:pt x="237" y="332"/>
                    <a:pt x="237" y="332"/>
                    <a:pt x="237" y="332"/>
                  </a:cubicBezTo>
                  <a:cubicBezTo>
                    <a:pt x="237" y="332"/>
                    <a:pt x="237" y="332"/>
                    <a:pt x="237" y="332"/>
                  </a:cubicBezTo>
                  <a:cubicBezTo>
                    <a:pt x="238" y="332"/>
                    <a:pt x="238" y="332"/>
                    <a:pt x="238" y="332"/>
                  </a:cubicBezTo>
                  <a:cubicBezTo>
                    <a:pt x="237" y="332"/>
                    <a:pt x="237" y="332"/>
                    <a:pt x="237" y="332"/>
                  </a:cubicBezTo>
                  <a:cubicBezTo>
                    <a:pt x="238" y="331"/>
                    <a:pt x="238" y="331"/>
                    <a:pt x="238" y="331"/>
                  </a:cubicBezTo>
                  <a:cubicBezTo>
                    <a:pt x="237" y="331"/>
                    <a:pt x="237" y="331"/>
                    <a:pt x="237" y="331"/>
                  </a:cubicBezTo>
                  <a:cubicBezTo>
                    <a:pt x="237" y="332"/>
                    <a:pt x="237" y="332"/>
                    <a:pt x="237" y="332"/>
                  </a:cubicBezTo>
                  <a:cubicBezTo>
                    <a:pt x="238" y="331"/>
                    <a:pt x="238" y="331"/>
                    <a:pt x="238" y="331"/>
                  </a:cubicBezTo>
                  <a:cubicBezTo>
                    <a:pt x="237" y="331"/>
                    <a:pt x="237" y="331"/>
                    <a:pt x="237" y="331"/>
                  </a:cubicBezTo>
                  <a:cubicBezTo>
                    <a:pt x="239" y="331"/>
                    <a:pt x="239" y="331"/>
                    <a:pt x="239" y="331"/>
                  </a:cubicBezTo>
                  <a:cubicBezTo>
                    <a:pt x="237" y="330"/>
                    <a:pt x="237" y="330"/>
                    <a:pt x="237" y="330"/>
                  </a:cubicBezTo>
                  <a:cubicBezTo>
                    <a:pt x="237" y="331"/>
                    <a:pt x="237" y="331"/>
                    <a:pt x="237" y="331"/>
                  </a:cubicBezTo>
                  <a:cubicBezTo>
                    <a:pt x="239" y="331"/>
                    <a:pt x="239" y="331"/>
                    <a:pt x="239" y="331"/>
                  </a:cubicBezTo>
                  <a:cubicBezTo>
                    <a:pt x="237" y="330"/>
                    <a:pt x="237" y="330"/>
                    <a:pt x="237" y="330"/>
                  </a:cubicBezTo>
                  <a:cubicBezTo>
                    <a:pt x="239" y="331"/>
                    <a:pt x="239" y="331"/>
                    <a:pt x="239" y="331"/>
                  </a:cubicBezTo>
                  <a:cubicBezTo>
                    <a:pt x="240" y="330"/>
                    <a:pt x="240" y="330"/>
                    <a:pt x="240" y="330"/>
                  </a:cubicBezTo>
                  <a:cubicBezTo>
                    <a:pt x="151" y="282"/>
                    <a:pt x="151" y="282"/>
                    <a:pt x="151" y="282"/>
                  </a:cubicBezTo>
                  <a:cubicBezTo>
                    <a:pt x="150" y="282"/>
                    <a:pt x="149" y="282"/>
                    <a:pt x="149" y="283"/>
                  </a:cubicBezTo>
                  <a:cubicBezTo>
                    <a:pt x="148" y="284"/>
                    <a:pt x="148" y="285"/>
                    <a:pt x="149" y="286"/>
                  </a:cubicBezTo>
                  <a:cubicBezTo>
                    <a:pt x="149" y="286"/>
                    <a:pt x="154" y="289"/>
                    <a:pt x="162" y="294"/>
                  </a:cubicBezTo>
                  <a:cubicBezTo>
                    <a:pt x="174" y="301"/>
                    <a:pt x="191" y="312"/>
                    <a:pt x="206" y="321"/>
                  </a:cubicBezTo>
                  <a:cubicBezTo>
                    <a:pt x="213" y="325"/>
                    <a:pt x="220" y="329"/>
                    <a:pt x="224" y="332"/>
                  </a:cubicBezTo>
                  <a:cubicBezTo>
                    <a:pt x="227" y="334"/>
                    <a:pt x="229" y="335"/>
                    <a:pt x="230" y="336"/>
                  </a:cubicBezTo>
                  <a:cubicBezTo>
                    <a:pt x="231" y="336"/>
                    <a:pt x="231" y="337"/>
                    <a:pt x="231" y="337"/>
                  </a:cubicBezTo>
                  <a:cubicBezTo>
                    <a:pt x="232" y="337"/>
                    <a:pt x="232" y="337"/>
                    <a:pt x="232" y="337"/>
                  </a:cubicBezTo>
                  <a:cubicBezTo>
                    <a:pt x="232" y="337"/>
                    <a:pt x="232" y="337"/>
                    <a:pt x="232" y="337"/>
                  </a:cubicBezTo>
                  <a:cubicBezTo>
                    <a:pt x="232" y="337"/>
                    <a:pt x="232" y="337"/>
                    <a:pt x="232" y="337"/>
                  </a:cubicBezTo>
                  <a:cubicBezTo>
                    <a:pt x="232" y="337"/>
                    <a:pt x="232" y="337"/>
                    <a:pt x="232" y="337"/>
                  </a:cubicBezTo>
                  <a:cubicBezTo>
                    <a:pt x="232" y="337"/>
                    <a:pt x="232" y="337"/>
                    <a:pt x="232" y="337"/>
                  </a:cubicBezTo>
                  <a:cubicBezTo>
                    <a:pt x="232" y="337"/>
                    <a:pt x="232" y="337"/>
                    <a:pt x="232" y="337"/>
                  </a:cubicBezTo>
                  <a:cubicBezTo>
                    <a:pt x="233" y="336"/>
                    <a:pt x="233" y="336"/>
                    <a:pt x="233" y="336"/>
                  </a:cubicBezTo>
                  <a:cubicBezTo>
                    <a:pt x="231" y="337"/>
                    <a:pt x="231" y="337"/>
                    <a:pt x="231" y="337"/>
                  </a:cubicBezTo>
                  <a:cubicBezTo>
                    <a:pt x="232" y="337"/>
                    <a:pt x="232" y="337"/>
                    <a:pt x="232" y="337"/>
                  </a:cubicBezTo>
                  <a:cubicBezTo>
                    <a:pt x="233" y="336"/>
                    <a:pt x="233" y="336"/>
                    <a:pt x="233" y="336"/>
                  </a:cubicBezTo>
                  <a:cubicBezTo>
                    <a:pt x="231" y="337"/>
                    <a:pt x="231" y="337"/>
                    <a:pt x="231" y="337"/>
                  </a:cubicBezTo>
                  <a:cubicBezTo>
                    <a:pt x="233" y="336"/>
                    <a:pt x="233" y="336"/>
                    <a:pt x="233" y="336"/>
                  </a:cubicBezTo>
                  <a:cubicBezTo>
                    <a:pt x="231" y="336"/>
                    <a:pt x="231" y="336"/>
                    <a:pt x="231" y="336"/>
                  </a:cubicBezTo>
                  <a:cubicBezTo>
                    <a:pt x="231" y="337"/>
                    <a:pt x="231" y="337"/>
                    <a:pt x="231" y="337"/>
                  </a:cubicBezTo>
                  <a:cubicBezTo>
                    <a:pt x="233" y="336"/>
                    <a:pt x="233" y="336"/>
                    <a:pt x="233" y="336"/>
                  </a:cubicBezTo>
                  <a:cubicBezTo>
                    <a:pt x="231" y="336"/>
                    <a:pt x="231" y="336"/>
                    <a:pt x="231" y="336"/>
                  </a:cubicBezTo>
                  <a:cubicBezTo>
                    <a:pt x="233" y="336"/>
                    <a:pt x="233" y="336"/>
                    <a:pt x="233" y="336"/>
                  </a:cubicBezTo>
                  <a:cubicBezTo>
                    <a:pt x="231" y="335"/>
                    <a:pt x="231" y="335"/>
                    <a:pt x="231" y="335"/>
                  </a:cubicBezTo>
                  <a:cubicBezTo>
                    <a:pt x="233" y="336"/>
                    <a:pt x="233" y="336"/>
                    <a:pt x="233" y="336"/>
                  </a:cubicBezTo>
                  <a:cubicBezTo>
                    <a:pt x="233" y="334"/>
                    <a:pt x="233" y="334"/>
                    <a:pt x="233" y="334"/>
                  </a:cubicBezTo>
                  <a:cubicBezTo>
                    <a:pt x="232" y="334"/>
                    <a:pt x="232" y="334"/>
                    <a:pt x="231" y="335"/>
                  </a:cubicBezTo>
                  <a:cubicBezTo>
                    <a:pt x="233" y="336"/>
                    <a:pt x="233" y="336"/>
                    <a:pt x="233" y="336"/>
                  </a:cubicBezTo>
                  <a:cubicBezTo>
                    <a:pt x="233" y="334"/>
                    <a:pt x="233" y="334"/>
                    <a:pt x="233" y="334"/>
                  </a:cubicBezTo>
                  <a:cubicBezTo>
                    <a:pt x="233" y="336"/>
                    <a:pt x="233" y="336"/>
                    <a:pt x="233" y="336"/>
                  </a:cubicBezTo>
                  <a:cubicBezTo>
                    <a:pt x="233" y="334"/>
                    <a:pt x="233" y="334"/>
                    <a:pt x="233" y="334"/>
                  </a:cubicBezTo>
                  <a:cubicBezTo>
                    <a:pt x="233" y="334"/>
                    <a:pt x="233" y="334"/>
                    <a:pt x="233" y="334"/>
                  </a:cubicBezTo>
                  <a:cubicBezTo>
                    <a:pt x="233" y="336"/>
                    <a:pt x="233" y="336"/>
                    <a:pt x="233" y="336"/>
                  </a:cubicBezTo>
                  <a:cubicBezTo>
                    <a:pt x="233" y="334"/>
                    <a:pt x="233" y="334"/>
                    <a:pt x="233" y="334"/>
                  </a:cubicBezTo>
                  <a:cubicBezTo>
                    <a:pt x="233" y="335"/>
                    <a:pt x="233" y="335"/>
                    <a:pt x="233" y="335"/>
                  </a:cubicBezTo>
                  <a:cubicBezTo>
                    <a:pt x="233" y="334"/>
                    <a:pt x="233" y="334"/>
                    <a:pt x="233" y="334"/>
                  </a:cubicBezTo>
                  <a:cubicBezTo>
                    <a:pt x="233" y="334"/>
                    <a:pt x="233" y="334"/>
                    <a:pt x="233" y="334"/>
                  </a:cubicBezTo>
                  <a:cubicBezTo>
                    <a:pt x="233" y="335"/>
                    <a:pt x="233" y="335"/>
                    <a:pt x="233" y="335"/>
                  </a:cubicBezTo>
                  <a:cubicBezTo>
                    <a:pt x="233" y="334"/>
                    <a:pt x="233" y="334"/>
                    <a:pt x="233" y="334"/>
                  </a:cubicBezTo>
                  <a:cubicBezTo>
                    <a:pt x="233" y="334"/>
                    <a:pt x="233" y="334"/>
                    <a:pt x="232" y="333"/>
                  </a:cubicBezTo>
                  <a:cubicBezTo>
                    <a:pt x="225" y="330"/>
                    <a:pt x="203" y="319"/>
                    <a:pt x="183" y="308"/>
                  </a:cubicBezTo>
                  <a:cubicBezTo>
                    <a:pt x="173" y="303"/>
                    <a:pt x="164" y="297"/>
                    <a:pt x="156" y="294"/>
                  </a:cubicBezTo>
                  <a:cubicBezTo>
                    <a:pt x="149" y="290"/>
                    <a:pt x="145" y="287"/>
                    <a:pt x="145" y="287"/>
                  </a:cubicBezTo>
                  <a:cubicBezTo>
                    <a:pt x="144" y="287"/>
                    <a:pt x="142" y="287"/>
                    <a:pt x="142" y="288"/>
                  </a:cubicBezTo>
                  <a:cubicBezTo>
                    <a:pt x="141" y="289"/>
                    <a:pt x="142" y="290"/>
                    <a:pt x="143" y="291"/>
                  </a:cubicBezTo>
                  <a:cubicBezTo>
                    <a:pt x="143" y="291"/>
                    <a:pt x="148" y="294"/>
                    <a:pt x="156" y="299"/>
                  </a:cubicBezTo>
                  <a:cubicBezTo>
                    <a:pt x="167" y="306"/>
                    <a:pt x="185" y="317"/>
                    <a:pt x="199" y="326"/>
                  </a:cubicBezTo>
                  <a:cubicBezTo>
                    <a:pt x="207" y="330"/>
                    <a:pt x="213" y="334"/>
                    <a:pt x="218" y="337"/>
                  </a:cubicBezTo>
                  <a:cubicBezTo>
                    <a:pt x="220" y="339"/>
                    <a:pt x="222" y="340"/>
                    <a:pt x="224" y="341"/>
                  </a:cubicBezTo>
                  <a:cubicBezTo>
                    <a:pt x="224" y="341"/>
                    <a:pt x="225" y="342"/>
                    <a:pt x="225" y="342"/>
                  </a:cubicBezTo>
                  <a:cubicBezTo>
                    <a:pt x="225" y="342"/>
                    <a:pt x="225" y="342"/>
                    <a:pt x="225" y="342"/>
                  </a:cubicBezTo>
                  <a:cubicBezTo>
                    <a:pt x="226" y="341"/>
                    <a:pt x="226" y="341"/>
                    <a:pt x="226" y="341"/>
                  </a:cubicBezTo>
                  <a:cubicBezTo>
                    <a:pt x="225" y="342"/>
                    <a:pt x="225" y="342"/>
                    <a:pt x="225" y="342"/>
                  </a:cubicBezTo>
                  <a:cubicBezTo>
                    <a:pt x="225" y="342"/>
                    <a:pt x="225" y="342"/>
                    <a:pt x="225" y="342"/>
                  </a:cubicBezTo>
                  <a:cubicBezTo>
                    <a:pt x="226" y="341"/>
                    <a:pt x="226" y="341"/>
                    <a:pt x="226" y="341"/>
                  </a:cubicBezTo>
                  <a:cubicBezTo>
                    <a:pt x="225" y="342"/>
                    <a:pt x="225" y="342"/>
                    <a:pt x="225" y="342"/>
                  </a:cubicBezTo>
                  <a:cubicBezTo>
                    <a:pt x="227" y="341"/>
                    <a:pt x="227" y="341"/>
                    <a:pt x="227" y="341"/>
                  </a:cubicBezTo>
                  <a:cubicBezTo>
                    <a:pt x="225" y="342"/>
                    <a:pt x="225" y="342"/>
                    <a:pt x="225" y="342"/>
                  </a:cubicBezTo>
                  <a:cubicBezTo>
                    <a:pt x="225" y="342"/>
                    <a:pt x="225" y="342"/>
                    <a:pt x="225" y="342"/>
                  </a:cubicBezTo>
                  <a:cubicBezTo>
                    <a:pt x="227" y="341"/>
                    <a:pt x="227" y="341"/>
                    <a:pt x="227" y="341"/>
                  </a:cubicBezTo>
                  <a:cubicBezTo>
                    <a:pt x="225" y="342"/>
                    <a:pt x="225" y="342"/>
                    <a:pt x="225" y="342"/>
                  </a:cubicBezTo>
                  <a:cubicBezTo>
                    <a:pt x="227" y="341"/>
                    <a:pt x="227" y="341"/>
                    <a:pt x="227" y="341"/>
                  </a:cubicBezTo>
                  <a:cubicBezTo>
                    <a:pt x="225" y="341"/>
                    <a:pt x="225" y="341"/>
                    <a:pt x="225" y="341"/>
                  </a:cubicBezTo>
                  <a:cubicBezTo>
                    <a:pt x="225" y="341"/>
                    <a:pt x="225" y="342"/>
                    <a:pt x="225" y="342"/>
                  </a:cubicBezTo>
                  <a:cubicBezTo>
                    <a:pt x="227" y="341"/>
                    <a:pt x="227" y="341"/>
                    <a:pt x="227" y="341"/>
                  </a:cubicBezTo>
                  <a:cubicBezTo>
                    <a:pt x="225" y="341"/>
                    <a:pt x="225" y="341"/>
                    <a:pt x="225" y="341"/>
                  </a:cubicBezTo>
                  <a:cubicBezTo>
                    <a:pt x="227" y="341"/>
                    <a:pt x="227" y="341"/>
                    <a:pt x="227" y="341"/>
                  </a:cubicBezTo>
                  <a:cubicBezTo>
                    <a:pt x="225" y="340"/>
                    <a:pt x="225" y="340"/>
                    <a:pt x="225" y="340"/>
                  </a:cubicBezTo>
                  <a:cubicBezTo>
                    <a:pt x="225" y="340"/>
                    <a:pt x="225" y="341"/>
                    <a:pt x="225" y="341"/>
                  </a:cubicBezTo>
                  <a:cubicBezTo>
                    <a:pt x="227" y="341"/>
                    <a:pt x="227" y="341"/>
                    <a:pt x="227" y="341"/>
                  </a:cubicBezTo>
                  <a:cubicBezTo>
                    <a:pt x="225" y="340"/>
                    <a:pt x="225" y="340"/>
                    <a:pt x="225" y="340"/>
                  </a:cubicBezTo>
                  <a:cubicBezTo>
                    <a:pt x="227" y="341"/>
                    <a:pt x="227" y="341"/>
                    <a:pt x="227" y="341"/>
                  </a:cubicBezTo>
                  <a:cubicBezTo>
                    <a:pt x="225" y="340"/>
                    <a:pt x="225" y="340"/>
                    <a:pt x="225" y="340"/>
                  </a:cubicBezTo>
                  <a:cubicBezTo>
                    <a:pt x="227" y="341"/>
                    <a:pt x="227" y="341"/>
                    <a:pt x="227" y="341"/>
                  </a:cubicBezTo>
                  <a:cubicBezTo>
                    <a:pt x="226" y="339"/>
                    <a:pt x="226" y="339"/>
                    <a:pt x="226" y="339"/>
                  </a:cubicBezTo>
                  <a:cubicBezTo>
                    <a:pt x="226" y="339"/>
                    <a:pt x="225" y="339"/>
                    <a:pt x="225" y="340"/>
                  </a:cubicBezTo>
                  <a:cubicBezTo>
                    <a:pt x="227" y="341"/>
                    <a:pt x="227" y="341"/>
                    <a:pt x="227" y="341"/>
                  </a:cubicBezTo>
                  <a:cubicBezTo>
                    <a:pt x="226" y="339"/>
                    <a:pt x="226" y="339"/>
                    <a:pt x="226" y="339"/>
                  </a:cubicBezTo>
                  <a:cubicBezTo>
                    <a:pt x="227" y="341"/>
                    <a:pt x="227" y="341"/>
                    <a:pt x="227" y="341"/>
                  </a:cubicBezTo>
                  <a:cubicBezTo>
                    <a:pt x="227" y="339"/>
                    <a:pt x="227" y="339"/>
                    <a:pt x="227" y="339"/>
                  </a:cubicBezTo>
                  <a:cubicBezTo>
                    <a:pt x="226" y="339"/>
                    <a:pt x="226" y="339"/>
                    <a:pt x="226" y="339"/>
                  </a:cubicBezTo>
                  <a:cubicBezTo>
                    <a:pt x="227" y="341"/>
                    <a:pt x="227" y="341"/>
                    <a:pt x="227" y="341"/>
                  </a:cubicBezTo>
                  <a:cubicBezTo>
                    <a:pt x="227" y="339"/>
                    <a:pt x="227" y="339"/>
                    <a:pt x="227" y="339"/>
                  </a:cubicBezTo>
                  <a:cubicBezTo>
                    <a:pt x="227" y="340"/>
                    <a:pt x="227" y="340"/>
                    <a:pt x="227" y="340"/>
                  </a:cubicBezTo>
                  <a:cubicBezTo>
                    <a:pt x="227" y="339"/>
                    <a:pt x="227" y="339"/>
                    <a:pt x="227" y="339"/>
                  </a:cubicBezTo>
                  <a:cubicBezTo>
                    <a:pt x="227" y="339"/>
                    <a:pt x="227" y="339"/>
                    <a:pt x="227" y="339"/>
                  </a:cubicBezTo>
                  <a:cubicBezTo>
                    <a:pt x="227" y="340"/>
                    <a:pt x="227" y="340"/>
                    <a:pt x="227" y="340"/>
                  </a:cubicBezTo>
                  <a:cubicBezTo>
                    <a:pt x="227" y="339"/>
                    <a:pt x="227" y="339"/>
                    <a:pt x="227" y="339"/>
                  </a:cubicBezTo>
                  <a:cubicBezTo>
                    <a:pt x="227" y="339"/>
                    <a:pt x="227" y="339"/>
                    <a:pt x="227" y="339"/>
                  </a:cubicBezTo>
                  <a:cubicBezTo>
                    <a:pt x="227" y="339"/>
                    <a:pt x="227" y="339"/>
                    <a:pt x="227" y="339"/>
                  </a:cubicBezTo>
                  <a:cubicBezTo>
                    <a:pt x="227" y="339"/>
                    <a:pt x="227" y="339"/>
                    <a:pt x="227" y="339"/>
                  </a:cubicBezTo>
                  <a:cubicBezTo>
                    <a:pt x="227" y="339"/>
                    <a:pt x="227" y="339"/>
                    <a:pt x="227" y="339"/>
                  </a:cubicBezTo>
                  <a:cubicBezTo>
                    <a:pt x="227" y="339"/>
                    <a:pt x="227" y="339"/>
                    <a:pt x="227" y="339"/>
                  </a:cubicBezTo>
                  <a:cubicBezTo>
                    <a:pt x="227" y="339"/>
                    <a:pt x="226" y="339"/>
                    <a:pt x="225" y="338"/>
                  </a:cubicBezTo>
                  <a:cubicBezTo>
                    <a:pt x="222" y="337"/>
                    <a:pt x="215" y="333"/>
                    <a:pt x="206" y="329"/>
                  </a:cubicBezTo>
                  <a:cubicBezTo>
                    <a:pt x="194" y="322"/>
                    <a:pt x="177" y="312"/>
                    <a:pt x="164" y="305"/>
                  </a:cubicBezTo>
                  <a:cubicBezTo>
                    <a:pt x="157" y="301"/>
                    <a:pt x="151" y="298"/>
                    <a:pt x="147" y="296"/>
                  </a:cubicBezTo>
                  <a:cubicBezTo>
                    <a:pt x="144" y="294"/>
                    <a:pt x="143" y="293"/>
                    <a:pt x="141" y="293"/>
                  </a:cubicBezTo>
                  <a:cubicBezTo>
                    <a:pt x="140" y="292"/>
                    <a:pt x="140" y="292"/>
                    <a:pt x="139" y="292"/>
                  </a:cubicBezTo>
                  <a:cubicBezTo>
                    <a:pt x="139" y="292"/>
                    <a:pt x="138" y="292"/>
                    <a:pt x="137" y="292"/>
                  </a:cubicBezTo>
                  <a:cubicBezTo>
                    <a:pt x="137" y="292"/>
                    <a:pt x="137" y="292"/>
                    <a:pt x="137" y="292"/>
                  </a:cubicBezTo>
                  <a:cubicBezTo>
                    <a:pt x="136" y="292"/>
                    <a:pt x="136" y="292"/>
                    <a:pt x="135" y="293"/>
                  </a:cubicBezTo>
                  <a:cubicBezTo>
                    <a:pt x="135" y="293"/>
                    <a:pt x="135" y="295"/>
                    <a:pt x="136" y="295"/>
                  </a:cubicBezTo>
                  <a:cubicBezTo>
                    <a:pt x="223" y="350"/>
                    <a:pt x="223" y="350"/>
                    <a:pt x="223" y="350"/>
                  </a:cubicBezTo>
                  <a:cubicBezTo>
                    <a:pt x="224" y="348"/>
                    <a:pt x="224" y="348"/>
                    <a:pt x="224" y="348"/>
                  </a:cubicBezTo>
                  <a:cubicBezTo>
                    <a:pt x="225" y="346"/>
                    <a:pt x="225" y="346"/>
                    <a:pt x="225" y="346"/>
                  </a:cubicBezTo>
                  <a:cubicBezTo>
                    <a:pt x="225" y="346"/>
                    <a:pt x="203" y="334"/>
                    <a:pt x="180" y="321"/>
                  </a:cubicBezTo>
                  <a:cubicBezTo>
                    <a:pt x="169" y="315"/>
                    <a:pt x="158" y="308"/>
                    <a:pt x="149" y="304"/>
                  </a:cubicBezTo>
                  <a:cubicBezTo>
                    <a:pt x="144" y="301"/>
                    <a:pt x="141" y="299"/>
                    <a:pt x="138" y="298"/>
                  </a:cubicBezTo>
                  <a:cubicBezTo>
                    <a:pt x="136" y="297"/>
                    <a:pt x="135" y="297"/>
                    <a:pt x="134" y="296"/>
                  </a:cubicBezTo>
                  <a:cubicBezTo>
                    <a:pt x="134" y="296"/>
                    <a:pt x="133" y="296"/>
                    <a:pt x="133" y="296"/>
                  </a:cubicBezTo>
                  <a:cubicBezTo>
                    <a:pt x="133" y="296"/>
                    <a:pt x="132" y="296"/>
                    <a:pt x="132" y="296"/>
                  </a:cubicBezTo>
                  <a:cubicBezTo>
                    <a:pt x="131" y="296"/>
                    <a:pt x="131" y="296"/>
                    <a:pt x="131" y="296"/>
                  </a:cubicBezTo>
                  <a:cubicBezTo>
                    <a:pt x="131" y="296"/>
                    <a:pt x="130" y="296"/>
                    <a:pt x="130" y="297"/>
                  </a:cubicBezTo>
                  <a:cubicBezTo>
                    <a:pt x="132" y="298"/>
                    <a:pt x="132" y="298"/>
                    <a:pt x="132" y="298"/>
                  </a:cubicBezTo>
                  <a:cubicBezTo>
                    <a:pt x="130" y="297"/>
                    <a:pt x="130" y="297"/>
                    <a:pt x="130" y="297"/>
                  </a:cubicBezTo>
                  <a:cubicBezTo>
                    <a:pt x="130" y="297"/>
                    <a:pt x="130" y="297"/>
                    <a:pt x="130" y="298"/>
                  </a:cubicBezTo>
                  <a:cubicBezTo>
                    <a:pt x="130" y="298"/>
                    <a:pt x="130" y="299"/>
                    <a:pt x="130" y="299"/>
                  </a:cubicBezTo>
                  <a:cubicBezTo>
                    <a:pt x="130" y="299"/>
                    <a:pt x="131" y="300"/>
                    <a:pt x="131" y="300"/>
                  </a:cubicBezTo>
                  <a:cubicBezTo>
                    <a:pt x="132" y="301"/>
                    <a:pt x="134" y="302"/>
                    <a:pt x="137" y="304"/>
                  </a:cubicBezTo>
                  <a:cubicBezTo>
                    <a:pt x="156" y="317"/>
                    <a:pt x="216" y="353"/>
                    <a:pt x="216" y="353"/>
                  </a:cubicBezTo>
                  <a:cubicBezTo>
                    <a:pt x="217" y="351"/>
                    <a:pt x="217" y="351"/>
                    <a:pt x="217" y="351"/>
                  </a:cubicBezTo>
                  <a:cubicBezTo>
                    <a:pt x="218" y="349"/>
                    <a:pt x="218" y="349"/>
                    <a:pt x="218" y="349"/>
                  </a:cubicBezTo>
                  <a:cubicBezTo>
                    <a:pt x="218" y="349"/>
                    <a:pt x="196" y="337"/>
                    <a:pt x="173" y="325"/>
                  </a:cubicBezTo>
                  <a:cubicBezTo>
                    <a:pt x="162" y="319"/>
                    <a:pt x="151" y="314"/>
                    <a:pt x="142" y="309"/>
                  </a:cubicBezTo>
                  <a:cubicBezTo>
                    <a:pt x="137" y="307"/>
                    <a:pt x="134" y="305"/>
                    <a:pt x="131" y="304"/>
                  </a:cubicBezTo>
                  <a:cubicBezTo>
                    <a:pt x="130" y="303"/>
                    <a:pt x="129" y="303"/>
                    <a:pt x="128" y="302"/>
                  </a:cubicBezTo>
                  <a:cubicBezTo>
                    <a:pt x="127" y="302"/>
                    <a:pt x="127" y="302"/>
                    <a:pt x="127" y="302"/>
                  </a:cubicBezTo>
                  <a:cubicBezTo>
                    <a:pt x="126" y="302"/>
                    <a:pt x="126" y="302"/>
                    <a:pt x="126" y="302"/>
                  </a:cubicBezTo>
                  <a:cubicBezTo>
                    <a:pt x="126" y="302"/>
                    <a:pt x="126" y="302"/>
                    <a:pt x="125" y="302"/>
                  </a:cubicBezTo>
                  <a:cubicBezTo>
                    <a:pt x="125" y="302"/>
                    <a:pt x="125" y="302"/>
                    <a:pt x="125" y="302"/>
                  </a:cubicBezTo>
                  <a:cubicBezTo>
                    <a:pt x="124" y="302"/>
                    <a:pt x="124" y="302"/>
                    <a:pt x="124" y="303"/>
                  </a:cubicBezTo>
                  <a:cubicBezTo>
                    <a:pt x="123" y="303"/>
                    <a:pt x="123" y="305"/>
                    <a:pt x="124" y="305"/>
                  </a:cubicBezTo>
                  <a:cubicBezTo>
                    <a:pt x="212" y="360"/>
                    <a:pt x="212" y="360"/>
                    <a:pt x="212" y="360"/>
                  </a:cubicBezTo>
                  <a:cubicBezTo>
                    <a:pt x="213" y="358"/>
                    <a:pt x="213" y="358"/>
                    <a:pt x="213" y="358"/>
                  </a:cubicBezTo>
                  <a:cubicBezTo>
                    <a:pt x="211" y="357"/>
                    <a:pt x="211" y="357"/>
                    <a:pt x="211" y="357"/>
                  </a:cubicBezTo>
                  <a:cubicBezTo>
                    <a:pt x="213" y="358"/>
                    <a:pt x="213" y="358"/>
                    <a:pt x="213" y="358"/>
                  </a:cubicBezTo>
                  <a:cubicBezTo>
                    <a:pt x="212" y="356"/>
                    <a:pt x="212" y="356"/>
                    <a:pt x="212" y="356"/>
                  </a:cubicBezTo>
                  <a:cubicBezTo>
                    <a:pt x="212" y="356"/>
                    <a:pt x="211" y="357"/>
                    <a:pt x="211" y="357"/>
                  </a:cubicBezTo>
                  <a:cubicBezTo>
                    <a:pt x="213" y="358"/>
                    <a:pt x="213" y="358"/>
                    <a:pt x="213" y="358"/>
                  </a:cubicBezTo>
                  <a:cubicBezTo>
                    <a:pt x="212" y="356"/>
                    <a:pt x="212" y="356"/>
                    <a:pt x="212" y="356"/>
                  </a:cubicBezTo>
                  <a:cubicBezTo>
                    <a:pt x="213" y="358"/>
                    <a:pt x="213" y="358"/>
                    <a:pt x="213" y="358"/>
                  </a:cubicBezTo>
                  <a:cubicBezTo>
                    <a:pt x="213" y="356"/>
                    <a:pt x="213" y="356"/>
                    <a:pt x="213" y="356"/>
                  </a:cubicBezTo>
                  <a:cubicBezTo>
                    <a:pt x="212" y="356"/>
                    <a:pt x="212" y="356"/>
                    <a:pt x="212" y="356"/>
                  </a:cubicBezTo>
                  <a:cubicBezTo>
                    <a:pt x="213" y="358"/>
                    <a:pt x="213" y="358"/>
                    <a:pt x="213" y="358"/>
                  </a:cubicBezTo>
                  <a:cubicBezTo>
                    <a:pt x="213" y="356"/>
                    <a:pt x="213" y="356"/>
                    <a:pt x="213" y="356"/>
                  </a:cubicBezTo>
                  <a:cubicBezTo>
                    <a:pt x="213" y="357"/>
                    <a:pt x="213" y="357"/>
                    <a:pt x="213" y="357"/>
                  </a:cubicBezTo>
                  <a:cubicBezTo>
                    <a:pt x="213" y="356"/>
                    <a:pt x="213" y="356"/>
                    <a:pt x="213" y="356"/>
                  </a:cubicBezTo>
                  <a:cubicBezTo>
                    <a:pt x="213" y="356"/>
                    <a:pt x="213" y="356"/>
                    <a:pt x="213" y="356"/>
                  </a:cubicBezTo>
                  <a:cubicBezTo>
                    <a:pt x="213" y="357"/>
                    <a:pt x="213" y="357"/>
                    <a:pt x="213" y="357"/>
                  </a:cubicBezTo>
                  <a:cubicBezTo>
                    <a:pt x="213" y="356"/>
                    <a:pt x="213" y="356"/>
                    <a:pt x="213" y="356"/>
                  </a:cubicBezTo>
                  <a:cubicBezTo>
                    <a:pt x="213" y="356"/>
                    <a:pt x="212" y="356"/>
                    <a:pt x="211" y="356"/>
                  </a:cubicBezTo>
                  <a:cubicBezTo>
                    <a:pt x="204" y="352"/>
                    <a:pt x="181" y="340"/>
                    <a:pt x="160" y="328"/>
                  </a:cubicBezTo>
                  <a:cubicBezTo>
                    <a:pt x="150" y="323"/>
                    <a:pt x="139" y="317"/>
                    <a:pt x="132" y="313"/>
                  </a:cubicBezTo>
                  <a:cubicBezTo>
                    <a:pt x="124" y="309"/>
                    <a:pt x="119" y="306"/>
                    <a:pt x="119" y="306"/>
                  </a:cubicBezTo>
                  <a:cubicBezTo>
                    <a:pt x="119" y="306"/>
                    <a:pt x="117" y="306"/>
                    <a:pt x="117" y="307"/>
                  </a:cubicBezTo>
                  <a:cubicBezTo>
                    <a:pt x="117" y="307"/>
                    <a:pt x="116" y="308"/>
                    <a:pt x="116" y="308"/>
                  </a:cubicBezTo>
                  <a:cubicBezTo>
                    <a:pt x="116" y="308"/>
                    <a:pt x="117" y="309"/>
                    <a:pt x="117" y="309"/>
                  </a:cubicBezTo>
                  <a:cubicBezTo>
                    <a:pt x="117" y="310"/>
                    <a:pt x="117" y="310"/>
                    <a:pt x="118" y="310"/>
                  </a:cubicBezTo>
                  <a:cubicBezTo>
                    <a:pt x="119" y="311"/>
                    <a:pt x="121" y="313"/>
                    <a:pt x="124" y="315"/>
                  </a:cubicBezTo>
                  <a:cubicBezTo>
                    <a:pt x="144" y="328"/>
                    <a:pt x="204" y="363"/>
                    <a:pt x="204" y="363"/>
                  </a:cubicBezTo>
                  <a:cubicBezTo>
                    <a:pt x="205" y="362"/>
                    <a:pt x="205" y="362"/>
                    <a:pt x="205" y="362"/>
                  </a:cubicBezTo>
                  <a:cubicBezTo>
                    <a:pt x="206" y="360"/>
                    <a:pt x="206" y="360"/>
                    <a:pt x="206" y="360"/>
                  </a:cubicBezTo>
                  <a:cubicBezTo>
                    <a:pt x="113" y="309"/>
                    <a:pt x="113" y="309"/>
                    <a:pt x="113" y="309"/>
                  </a:cubicBezTo>
                  <a:cubicBezTo>
                    <a:pt x="112" y="309"/>
                    <a:pt x="111" y="309"/>
                    <a:pt x="111" y="310"/>
                  </a:cubicBezTo>
                  <a:cubicBezTo>
                    <a:pt x="110" y="311"/>
                    <a:pt x="110" y="312"/>
                    <a:pt x="111" y="313"/>
                  </a:cubicBezTo>
                  <a:cubicBezTo>
                    <a:pt x="111" y="313"/>
                    <a:pt x="117" y="316"/>
                    <a:pt x="125" y="321"/>
                  </a:cubicBezTo>
                  <a:cubicBezTo>
                    <a:pt x="137" y="328"/>
                    <a:pt x="156" y="339"/>
                    <a:pt x="171" y="349"/>
                  </a:cubicBezTo>
                  <a:cubicBezTo>
                    <a:pt x="179" y="353"/>
                    <a:pt x="186" y="358"/>
                    <a:pt x="191" y="361"/>
                  </a:cubicBezTo>
                  <a:cubicBezTo>
                    <a:pt x="193" y="363"/>
                    <a:pt x="195" y="364"/>
                    <a:pt x="196" y="365"/>
                  </a:cubicBezTo>
                  <a:cubicBezTo>
                    <a:pt x="197" y="366"/>
                    <a:pt x="198" y="366"/>
                    <a:pt x="198" y="366"/>
                  </a:cubicBezTo>
                  <a:cubicBezTo>
                    <a:pt x="198" y="367"/>
                    <a:pt x="198" y="367"/>
                    <a:pt x="198" y="367"/>
                  </a:cubicBezTo>
                  <a:cubicBezTo>
                    <a:pt x="198" y="367"/>
                    <a:pt x="198" y="367"/>
                    <a:pt x="198" y="367"/>
                  </a:cubicBezTo>
                  <a:cubicBezTo>
                    <a:pt x="199" y="366"/>
                    <a:pt x="199" y="366"/>
                    <a:pt x="199" y="366"/>
                  </a:cubicBezTo>
                  <a:cubicBezTo>
                    <a:pt x="198" y="366"/>
                    <a:pt x="198" y="366"/>
                    <a:pt x="198" y="366"/>
                  </a:cubicBezTo>
                  <a:cubicBezTo>
                    <a:pt x="198" y="366"/>
                    <a:pt x="198" y="366"/>
                    <a:pt x="198" y="367"/>
                  </a:cubicBezTo>
                  <a:cubicBezTo>
                    <a:pt x="199" y="366"/>
                    <a:pt x="199" y="366"/>
                    <a:pt x="199" y="366"/>
                  </a:cubicBezTo>
                  <a:cubicBezTo>
                    <a:pt x="198" y="366"/>
                    <a:pt x="198" y="366"/>
                    <a:pt x="198" y="366"/>
                  </a:cubicBezTo>
                  <a:cubicBezTo>
                    <a:pt x="200" y="366"/>
                    <a:pt x="200" y="366"/>
                    <a:pt x="200" y="366"/>
                  </a:cubicBezTo>
                  <a:cubicBezTo>
                    <a:pt x="198" y="365"/>
                    <a:pt x="198" y="365"/>
                    <a:pt x="198" y="365"/>
                  </a:cubicBezTo>
                  <a:cubicBezTo>
                    <a:pt x="198" y="366"/>
                    <a:pt x="198" y="366"/>
                    <a:pt x="198" y="366"/>
                  </a:cubicBezTo>
                  <a:cubicBezTo>
                    <a:pt x="200" y="366"/>
                    <a:pt x="200" y="366"/>
                    <a:pt x="200" y="366"/>
                  </a:cubicBezTo>
                  <a:cubicBezTo>
                    <a:pt x="198" y="365"/>
                    <a:pt x="198" y="365"/>
                    <a:pt x="198" y="365"/>
                  </a:cubicBezTo>
                  <a:cubicBezTo>
                    <a:pt x="200" y="366"/>
                    <a:pt x="200" y="366"/>
                    <a:pt x="200" y="366"/>
                  </a:cubicBezTo>
                  <a:cubicBezTo>
                    <a:pt x="201" y="364"/>
                    <a:pt x="201" y="364"/>
                    <a:pt x="201" y="364"/>
                  </a:cubicBezTo>
                  <a:cubicBezTo>
                    <a:pt x="201" y="364"/>
                    <a:pt x="178" y="352"/>
                    <a:pt x="154" y="340"/>
                  </a:cubicBezTo>
                  <a:cubicBezTo>
                    <a:pt x="143" y="334"/>
                    <a:pt x="131" y="328"/>
                    <a:pt x="122" y="323"/>
                  </a:cubicBezTo>
                  <a:cubicBezTo>
                    <a:pt x="117" y="321"/>
                    <a:pt x="114" y="319"/>
                    <a:pt x="111" y="318"/>
                  </a:cubicBezTo>
                  <a:cubicBezTo>
                    <a:pt x="110" y="317"/>
                    <a:pt x="109" y="316"/>
                    <a:pt x="108" y="316"/>
                  </a:cubicBezTo>
                  <a:cubicBezTo>
                    <a:pt x="107" y="316"/>
                    <a:pt x="107" y="316"/>
                    <a:pt x="107" y="316"/>
                  </a:cubicBezTo>
                  <a:cubicBezTo>
                    <a:pt x="106" y="315"/>
                    <a:pt x="106" y="315"/>
                    <a:pt x="106" y="315"/>
                  </a:cubicBezTo>
                  <a:cubicBezTo>
                    <a:pt x="106" y="315"/>
                    <a:pt x="106" y="315"/>
                    <a:pt x="106" y="315"/>
                  </a:cubicBezTo>
                  <a:cubicBezTo>
                    <a:pt x="106" y="315"/>
                    <a:pt x="106" y="315"/>
                    <a:pt x="106" y="315"/>
                  </a:cubicBezTo>
                  <a:cubicBezTo>
                    <a:pt x="105" y="315"/>
                    <a:pt x="105" y="315"/>
                    <a:pt x="105" y="315"/>
                  </a:cubicBezTo>
                  <a:cubicBezTo>
                    <a:pt x="105" y="315"/>
                    <a:pt x="104" y="316"/>
                    <a:pt x="104" y="316"/>
                  </a:cubicBezTo>
                  <a:cubicBezTo>
                    <a:pt x="106" y="317"/>
                    <a:pt x="106" y="317"/>
                    <a:pt x="106" y="317"/>
                  </a:cubicBezTo>
                  <a:cubicBezTo>
                    <a:pt x="104" y="316"/>
                    <a:pt x="104" y="316"/>
                    <a:pt x="104" y="316"/>
                  </a:cubicBezTo>
                  <a:cubicBezTo>
                    <a:pt x="104" y="317"/>
                    <a:pt x="104" y="317"/>
                    <a:pt x="104" y="317"/>
                  </a:cubicBezTo>
                  <a:cubicBezTo>
                    <a:pt x="104" y="318"/>
                    <a:pt x="104" y="318"/>
                    <a:pt x="104" y="319"/>
                  </a:cubicBezTo>
                  <a:cubicBezTo>
                    <a:pt x="104" y="319"/>
                    <a:pt x="104" y="319"/>
                    <a:pt x="105" y="320"/>
                  </a:cubicBezTo>
                  <a:cubicBezTo>
                    <a:pt x="106" y="321"/>
                    <a:pt x="108" y="322"/>
                    <a:pt x="111" y="325"/>
                  </a:cubicBezTo>
                  <a:cubicBezTo>
                    <a:pt x="133" y="340"/>
                    <a:pt x="199" y="378"/>
                    <a:pt x="199" y="378"/>
                  </a:cubicBezTo>
                  <a:cubicBezTo>
                    <a:pt x="200" y="376"/>
                    <a:pt x="200" y="376"/>
                    <a:pt x="200" y="376"/>
                  </a:cubicBezTo>
                  <a:cubicBezTo>
                    <a:pt x="198" y="375"/>
                    <a:pt x="198" y="375"/>
                    <a:pt x="198" y="375"/>
                  </a:cubicBezTo>
                  <a:cubicBezTo>
                    <a:pt x="199" y="376"/>
                    <a:pt x="199" y="376"/>
                    <a:pt x="199" y="376"/>
                  </a:cubicBezTo>
                  <a:cubicBezTo>
                    <a:pt x="199" y="374"/>
                    <a:pt x="199" y="374"/>
                    <a:pt x="199" y="374"/>
                  </a:cubicBezTo>
                  <a:cubicBezTo>
                    <a:pt x="199" y="374"/>
                    <a:pt x="198" y="375"/>
                    <a:pt x="198" y="375"/>
                  </a:cubicBezTo>
                  <a:cubicBezTo>
                    <a:pt x="199" y="376"/>
                    <a:pt x="199" y="376"/>
                    <a:pt x="199" y="376"/>
                  </a:cubicBezTo>
                  <a:cubicBezTo>
                    <a:pt x="199" y="374"/>
                    <a:pt x="199" y="374"/>
                    <a:pt x="199" y="374"/>
                  </a:cubicBezTo>
                  <a:cubicBezTo>
                    <a:pt x="199" y="375"/>
                    <a:pt x="199" y="375"/>
                    <a:pt x="199" y="375"/>
                  </a:cubicBezTo>
                  <a:cubicBezTo>
                    <a:pt x="199" y="374"/>
                    <a:pt x="199" y="374"/>
                    <a:pt x="199" y="374"/>
                  </a:cubicBezTo>
                  <a:cubicBezTo>
                    <a:pt x="199" y="374"/>
                    <a:pt x="199" y="374"/>
                    <a:pt x="199" y="374"/>
                  </a:cubicBezTo>
                  <a:cubicBezTo>
                    <a:pt x="199" y="375"/>
                    <a:pt x="199" y="375"/>
                    <a:pt x="199" y="375"/>
                  </a:cubicBezTo>
                  <a:cubicBezTo>
                    <a:pt x="199" y="374"/>
                    <a:pt x="199" y="374"/>
                    <a:pt x="199" y="374"/>
                  </a:cubicBezTo>
                  <a:cubicBezTo>
                    <a:pt x="199" y="374"/>
                    <a:pt x="199" y="374"/>
                    <a:pt x="199" y="374"/>
                  </a:cubicBezTo>
                  <a:cubicBezTo>
                    <a:pt x="199" y="374"/>
                    <a:pt x="199" y="374"/>
                    <a:pt x="199" y="374"/>
                  </a:cubicBezTo>
                  <a:cubicBezTo>
                    <a:pt x="199" y="374"/>
                    <a:pt x="199" y="374"/>
                    <a:pt x="199" y="374"/>
                  </a:cubicBezTo>
                  <a:cubicBezTo>
                    <a:pt x="199" y="374"/>
                    <a:pt x="199" y="374"/>
                    <a:pt x="199" y="374"/>
                  </a:cubicBezTo>
                  <a:cubicBezTo>
                    <a:pt x="199" y="374"/>
                    <a:pt x="199" y="374"/>
                    <a:pt x="199" y="374"/>
                  </a:cubicBezTo>
                  <a:cubicBezTo>
                    <a:pt x="199" y="374"/>
                    <a:pt x="198" y="374"/>
                    <a:pt x="197" y="374"/>
                  </a:cubicBezTo>
                  <a:cubicBezTo>
                    <a:pt x="193" y="372"/>
                    <a:pt x="184" y="368"/>
                    <a:pt x="174" y="362"/>
                  </a:cubicBezTo>
                  <a:cubicBezTo>
                    <a:pt x="159" y="354"/>
                    <a:pt x="139" y="343"/>
                    <a:pt x="123" y="335"/>
                  </a:cubicBezTo>
                  <a:cubicBezTo>
                    <a:pt x="115" y="330"/>
                    <a:pt x="109" y="326"/>
                    <a:pt x="104" y="324"/>
                  </a:cubicBezTo>
                  <a:cubicBezTo>
                    <a:pt x="99" y="321"/>
                    <a:pt x="96" y="319"/>
                    <a:pt x="96" y="319"/>
                  </a:cubicBezTo>
                  <a:cubicBezTo>
                    <a:pt x="95" y="319"/>
                    <a:pt x="94" y="319"/>
                    <a:pt x="93" y="320"/>
                  </a:cubicBezTo>
                  <a:cubicBezTo>
                    <a:pt x="93" y="320"/>
                    <a:pt x="93" y="321"/>
                    <a:pt x="93" y="321"/>
                  </a:cubicBezTo>
                  <a:cubicBezTo>
                    <a:pt x="93" y="322"/>
                    <a:pt x="93" y="322"/>
                    <a:pt x="93" y="322"/>
                  </a:cubicBezTo>
                  <a:cubicBezTo>
                    <a:pt x="93" y="323"/>
                    <a:pt x="94" y="323"/>
                    <a:pt x="94" y="323"/>
                  </a:cubicBezTo>
                  <a:cubicBezTo>
                    <a:pt x="95" y="325"/>
                    <a:pt x="98" y="327"/>
                    <a:pt x="102" y="329"/>
                  </a:cubicBezTo>
                  <a:cubicBezTo>
                    <a:pt x="114" y="338"/>
                    <a:pt x="140" y="354"/>
                    <a:pt x="162" y="367"/>
                  </a:cubicBezTo>
                  <a:cubicBezTo>
                    <a:pt x="184" y="380"/>
                    <a:pt x="204" y="391"/>
                    <a:pt x="204" y="391"/>
                  </a:cubicBezTo>
                  <a:cubicBezTo>
                    <a:pt x="205" y="389"/>
                    <a:pt x="205" y="389"/>
                    <a:pt x="205" y="389"/>
                  </a:cubicBezTo>
                  <a:cubicBezTo>
                    <a:pt x="206" y="388"/>
                    <a:pt x="206" y="388"/>
                    <a:pt x="206" y="388"/>
                  </a:cubicBezTo>
                  <a:cubicBezTo>
                    <a:pt x="89" y="323"/>
                    <a:pt x="89" y="323"/>
                    <a:pt x="89" y="323"/>
                  </a:cubicBezTo>
                  <a:cubicBezTo>
                    <a:pt x="89" y="323"/>
                    <a:pt x="87" y="323"/>
                    <a:pt x="87" y="324"/>
                  </a:cubicBezTo>
                  <a:cubicBezTo>
                    <a:pt x="86" y="325"/>
                    <a:pt x="87" y="326"/>
                    <a:pt x="87" y="327"/>
                  </a:cubicBezTo>
                  <a:cubicBezTo>
                    <a:pt x="87" y="327"/>
                    <a:pt x="89" y="328"/>
                    <a:pt x="93" y="330"/>
                  </a:cubicBezTo>
                  <a:cubicBezTo>
                    <a:pt x="104" y="337"/>
                    <a:pt x="132" y="354"/>
                    <a:pt x="158" y="370"/>
                  </a:cubicBezTo>
                  <a:cubicBezTo>
                    <a:pt x="171" y="378"/>
                    <a:pt x="183" y="385"/>
                    <a:pt x="192" y="391"/>
                  </a:cubicBezTo>
                  <a:cubicBezTo>
                    <a:pt x="196" y="394"/>
                    <a:pt x="200" y="396"/>
                    <a:pt x="202" y="398"/>
                  </a:cubicBezTo>
                  <a:cubicBezTo>
                    <a:pt x="204" y="399"/>
                    <a:pt x="205" y="400"/>
                    <a:pt x="205" y="400"/>
                  </a:cubicBezTo>
                  <a:cubicBezTo>
                    <a:pt x="206" y="401"/>
                    <a:pt x="206" y="401"/>
                    <a:pt x="206" y="401"/>
                  </a:cubicBezTo>
                  <a:cubicBezTo>
                    <a:pt x="206" y="401"/>
                    <a:pt x="206" y="401"/>
                    <a:pt x="206" y="401"/>
                  </a:cubicBezTo>
                  <a:cubicBezTo>
                    <a:pt x="207" y="400"/>
                    <a:pt x="207" y="400"/>
                    <a:pt x="207" y="400"/>
                  </a:cubicBezTo>
                  <a:cubicBezTo>
                    <a:pt x="206" y="400"/>
                    <a:pt x="206" y="400"/>
                    <a:pt x="206" y="400"/>
                  </a:cubicBezTo>
                  <a:cubicBezTo>
                    <a:pt x="206" y="401"/>
                    <a:pt x="206" y="401"/>
                    <a:pt x="206" y="401"/>
                  </a:cubicBezTo>
                  <a:cubicBezTo>
                    <a:pt x="207" y="400"/>
                    <a:pt x="207" y="400"/>
                    <a:pt x="207" y="400"/>
                  </a:cubicBezTo>
                  <a:cubicBezTo>
                    <a:pt x="206" y="400"/>
                    <a:pt x="206" y="400"/>
                    <a:pt x="206" y="400"/>
                  </a:cubicBezTo>
                  <a:cubicBezTo>
                    <a:pt x="207" y="400"/>
                    <a:pt x="207" y="400"/>
                    <a:pt x="207" y="400"/>
                  </a:cubicBezTo>
                  <a:cubicBezTo>
                    <a:pt x="205" y="400"/>
                    <a:pt x="205" y="400"/>
                    <a:pt x="205" y="400"/>
                  </a:cubicBezTo>
                  <a:cubicBezTo>
                    <a:pt x="205" y="400"/>
                    <a:pt x="206" y="400"/>
                    <a:pt x="206" y="400"/>
                  </a:cubicBezTo>
                  <a:cubicBezTo>
                    <a:pt x="207" y="400"/>
                    <a:pt x="207" y="400"/>
                    <a:pt x="207" y="400"/>
                  </a:cubicBezTo>
                  <a:cubicBezTo>
                    <a:pt x="205" y="400"/>
                    <a:pt x="205" y="400"/>
                    <a:pt x="205" y="400"/>
                  </a:cubicBezTo>
                  <a:cubicBezTo>
                    <a:pt x="207" y="400"/>
                    <a:pt x="207" y="400"/>
                    <a:pt x="207" y="400"/>
                  </a:cubicBezTo>
                  <a:cubicBezTo>
                    <a:pt x="206" y="398"/>
                    <a:pt x="206" y="398"/>
                    <a:pt x="206" y="398"/>
                  </a:cubicBezTo>
                  <a:cubicBezTo>
                    <a:pt x="205" y="400"/>
                    <a:pt x="205" y="400"/>
                    <a:pt x="205" y="400"/>
                  </a:cubicBezTo>
                  <a:cubicBezTo>
                    <a:pt x="207" y="400"/>
                    <a:pt x="207" y="400"/>
                    <a:pt x="207" y="400"/>
                  </a:cubicBezTo>
                  <a:cubicBezTo>
                    <a:pt x="206" y="398"/>
                    <a:pt x="206" y="398"/>
                    <a:pt x="206" y="398"/>
                  </a:cubicBezTo>
                  <a:cubicBezTo>
                    <a:pt x="207" y="400"/>
                    <a:pt x="207" y="400"/>
                    <a:pt x="207" y="400"/>
                  </a:cubicBezTo>
                  <a:cubicBezTo>
                    <a:pt x="208" y="398"/>
                    <a:pt x="208" y="398"/>
                    <a:pt x="208" y="398"/>
                  </a:cubicBezTo>
                  <a:cubicBezTo>
                    <a:pt x="84" y="327"/>
                    <a:pt x="84" y="327"/>
                    <a:pt x="84" y="327"/>
                  </a:cubicBezTo>
                  <a:cubicBezTo>
                    <a:pt x="83" y="326"/>
                    <a:pt x="82" y="326"/>
                    <a:pt x="81" y="327"/>
                  </a:cubicBezTo>
                  <a:cubicBezTo>
                    <a:pt x="81" y="328"/>
                    <a:pt x="81" y="328"/>
                    <a:pt x="81" y="329"/>
                  </a:cubicBezTo>
                  <a:cubicBezTo>
                    <a:pt x="81" y="329"/>
                    <a:pt x="81" y="330"/>
                    <a:pt x="81" y="330"/>
                  </a:cubicBezTo>
                  <a:cubicBezTo>
                    <a:pt x="82" y="330"/>
                    <a:pt x="82" y="331"/>
                    <a:pt x="82" y="331"/>
                  </a:cubicBezTo>
                  <a:cubicBezTo>
                    <a:pt x="84" y="333"/>
                    <a:pt x="87" y="335"/>
                    <a:pt x="91" y="338"/>
                  </a:cubicBezTo>
                  <a:cubicBezTo>
                    <a:pt x="120" y="358"/>
                    <a:pt x="209" y="409"/>
                    <a:pt x="209" y="409"/>
                  </a:cubicBezTo>
                  <a:cubicBezTo>
                    <a:pt x="209" y="410"/>
                    <a:pt x="211" y="409"/>
                    <a:pt x="211" y="409"/>
                  </a:cubicBezTo>
                  <a:cubicBezTo>
                    <a:pt x="212" y="408"/>
                    <a:pt x="212" y="406"/>
                    <a:pt x="211" y="406"/>
                  </a:cubicBezTo>
                  <a:cubicBezTo>
                    <a:pt x="211" y="406"/>
                    <a:pt x="178" y="386"/>
                    <a:pt x="145" y="367"/>
                  </a:cubicBezTo>
                  <a:cubicBezTo>
                    <a:pt x="128" y="357"/>
                    <a:pt x="111" y="348"/>
                    <a:pt x="98" y="340"/>
                  </a:cubicBezTo>
                  <a:cubicBezTo>
                    <a:pt x="91" y="337"/>
                    <a:pt x="85" y="334"/>
                    <a:pt x="81" y="331"/>
                  </a:cubicBezTo>
                  <a:cubicBezTo>
                    <a:pt x="78" y="330"/>
                    <a:pt x="77" y="329"/>
                    <a:pt x="75" y="329"/>
                  </a:cubicBezTo>
                  <a:cubicBezTo>
                    <a:pt x="74" y="329"/>
                    <a:pt x="74" y="328"/>
                    <a:pt x="73" y="328"/>
                  </a:cubicBezTo>
                  <a:cubicBezTo>
                    <a:pt x="72" y="328"/>
                    <a:pt x="72" y="328"/>
                    <a:pt x="71" y="328"/>
                  </a:cubicBezTo>
                  <a:cubicBezTo>
                    <a:pt x="71" y="328"/>
                    <a:pt x="71" y="328"/>
                    <a:pt x="70" y="328"/>
                  </a:cubicBezTo>
                  <a:cubicBezTo>
                    <a:pt x="70" y="328"/>
                    <a:pt x="69" y="328"/>
                    <a:pt x="69" y="329"/>
                  </a:cubicBezTo>
                  <a:cubicBezTo>
                    <a:pt x="68" y="330"/>
                    <a:pt x="69" y="331"/>
                    <a:pt x="70" y="332"/>
                  </a:cubicBezTo>
                  <a:cubicBezTo>
                    <a:pt x="106" y="355"/>
                    <a:pt x="106" y="355"/>
                    <a:pt x="106" y="355"/>
                  </a:cubicBezTo>
                  <a:cubicBezTo>
                    <a:pt x="66" y="331"/>
                    <a:pt x="66" y="331"/>
                    <a:pt x="66" y="331"/>
                  </a:cubicBezTo>
                  <a:cubicBezTo>
                    <a:pt x="65" y="331"/>
                    <a:pt x="64" y="331"/>
                    <a:pt x="64" y="331"/>
                  </a:cubicBezTo>
                  <a:cubicBezTo>
                    <a:pt x="63" y="332"/>
                    <a:pt x="63" y="332"/>
                    <a:pt x="63" y="333"/>
                  </a:cubicBezTo>
                  <a:cubicBezTo>
                    <a:pt x="63" y="334"/>
                    <a:pt x="63" y="334"/>
                    <a:pt x="63" y="334"/>
                  </a:cubicBezTo>
                  <a:cubicBezTo>
                    <a:pt x="63" y="335"/>
                    <a:pt x="63" y="335"/>
                    <a:pt x="63" y="335"/>
                  </a:cubicBezTo>
                  <a:cubicBezTo>
                    <a:pt x="64" y="335"/>
                    <a:pt x="64" y="335"/>
                    <a:pt x="64" y="335"/>
                  </a:cubicBezTo>
                  <a:cubicBezTo>
                    <a:pt x="67" y="337"/>
                    <a:pt x="76" y="343"/>
                    <a:pt x="90" y="351"/>
                  </a:cubicBezTo>
                  <a:cubicBezTo>
                    <a:pt x="109" y="363"/>
                    <a:pt x="136" y="380"/>
                    <a:pt x="158" y="393"/>
                  </a:cubicBezTo>
                  <a:cubicBezTo>
                    <a:pt x="170" y="400"/>
                    <a:pt x="179" y="406"/>
                    <a:pt x="187" y="411"/>
                  </a:cubicBezTo>
                  <a:cubicBezTo>
                    <a:pt x="190" y="413"/>
                    <a:pt x="193" y="415"/>
                    <a:pt x="195" y="416"/>
                  </a:cubicBezTo>
                  <a:cubicBezTo>
                    <a:pt x="196" y="417"/>
                    <a:pt x="197" y="418"/>
                    <a:pt x="197" y="418"/>
                  </a:cubicBezTo>
                  <a:cubicBezTo>
                    <a:pt x="198" y="418"/>
                    <a:pt x="198" y="418"/>
                    <a:pt x="198" y="418"/>
                  </a:cubicBezTo>
                  <a:cubicBezTo>
                    <a:pt x="198" y="418"/>
                    <a:pt x="198" y="418"/>
                    <a:pt x="198" y="418"/>
                  </a:cubicBezTo>
                  <a:cubicBezTo>
                    <a:pt x="198" y="417"/>
                    <a:pt x="198" y="417"/>
                    <a:pt x="198" y="417"/>
                  </a:cubicBezTo>
                  <a:cubicBezTo>
                    <a:pt x="197" y="418"/>
                    <a:pt x="197" y="418"/>
                    <a:pt x="197" y="418"/>
                  </a:cubicBezTo>
                  <a:cubicBezTo>
                    <a:pt x="198" y="418"/>
                    <a:pt x="198" y="418"/>
                    <a:pt x="198" y="418"/>
                  </a:cubicBezTo>
                  <a:cubicBezTo>
                    <a:pt x="198" y="417"/>
                    <a:pt x="198" y="417"/>
                    <a:pt x="198" y="417"/>
                  </a:cubicBezTo>
                  <a:cubicBezTo>
                    <a:pt x="197" y="418"/>
                    <a:pt x="197" y="418"/>
                    <a:pt x="197" y="418"/>
                  </a:cubicBezTo>
                  <a:cubicBezTo>
                    <a:pt x="199" y="417"/>
                    <a:pt x="199" y="417"/>
                    <a:pt x="199" y="417"/>
                  </a:cubicBezTo>
                  <a:cubicBezTo>
                    <a:pt x="197" y="417"/>
                    <a:pt x="197" y="417"/>
                    <a:pt x="197" y="417"/>
                  </a:cubicBezTo>
                  <a:cubicBezTo>
                    <a:pt x="197" y="418"/>
                    <a:pt x="197" y="418"/>
                    <a:pt x="197" y="418"/>
                  </a:cubicBezTo>
                  <a:cubicBezTo>
                    <a:pt x="199" y="417"/>
                    <a:pt x="199" y="417"/>
                    <a:pt x="199" y="417"/>
                  </a:cubicBezTo>
                  <a:cubicBezTo>
                    <a:pt x="197" y="417"/>
                    <a:pt x="197" y="417"/>
                    <a:pt x="197" y="417"/>
                  </a:cubicBezTo>
                  <a:cubicBezTo>
                    <a:pt x="199" y="417"/>
                    <a:pt x="199" y="417"/>
                    <a:pt x="199" y="417"/>
                  </a:cubicBezTo>
                  <a:cubicBezTo>
                    <a:pt x="197" y="416"/>
                    <a:pt x="197" y="416"/>
                    <a:pt x="197" y="416"/>
                  </a:cubicBezTo>
                  <a:cubicBezTo>
                    <a:pt x="197" y="417"/>
                    <a:pt x="197" y="417"/>
                    <a:pt x="197" y="417"/>
                  </a:cubicBezTo>
                  <a:cubicBezTo>
                    <a:pt x="199" y="417"/>
                    <a:pt x="199" y="417"/>
                    <a:pt x="199" y="417"/>
                  </a:cubicBezTo>
                  <a:cubicBezTo>
                    <a:pt x="197" y="416"/>
                    <a:pt x="197" y="416"/>
                    <a:pt x="197" y="416"/>
                  </a:cubicBezTo>
                  <a:cubicBezTo>
                    <a:pt x="199" y="417"/>
                    <a:pt x="199" y="417"/>
                    <a:pt x="199" y="417"/>
                  </a:cubicBezTo>
                  <a:cubicBezTo>
                    <a:pt x="200" y="415"/>
                    <a:pt x="200" y="415"/>
                    <a:pt x="200" y="415"/>
                  </a:cubicBezTo>
                  <a:cubicBezTo>
                    <a:pt x="200" y="415"/>
                    <a:pt x="166" y="395"/>
                    <a:pt x="131" y="375"/>
                  </a:cubicBezTo>
                  <a:cubicBezTo>
                    <a:pt x="113" y="364"/>
                    <a:pt x="95" y="354"/>
                    <a:pt x="81" y="347"/>
                  </a:cubicBezTo>
                  <a:cubicBezTo>
                    <a:pt x="75" y="343"/>
                    <a:pt x="69" y="340"/>
                    <a:pt x="64" y="337"/>
                  </a:cubicBezTo>
                  <a:cubicBezTo>
                    <a:pt x="62" y="336"/>
                    <a:pt x="60" y="335"/>
                    <a:pt x="59" y="335"/>
                  </a:cubicBezTo>
                  <a:cubicBezTo>
                    <a:pt x="58" y="334"/>
                    <a:pt x="57" y="334"/>
                    <a:pt x="57" y="334"/>
                  </a:cubicBezTo>
                  <a:cubicBezTo>
                    <a:pt x="56" y="334"/>
                    <a:pt x="56" y="334"/>
                    <a:pt x="55" y="334"/>
                  </a:cubicBezTo>
                  <a:cubicBezTo>
                    <a:pt x="54" y="334"/>
                    <a:pt x="54" y="334"/>
                    <a:pt x="54" y="334"/>
                  </a:cubicBezTo>
                  <a:cubicBezTo>
                    <a:pt x="54" y="334"/>
                    <a:pt x="53" y="334"/>
                    <a:pt x="53" y="335"/>
                  </a:cubicBezTo>
                  <a:cubicBezTo>
                    <a:pt x="52" y="336"/>
                    <a:pt x="53" y="337"/>
                    <a:pt x="54" y="337"/>
                  </a:cubicBezTo>
                  <a:cubicBezTo>
                    <a:pt x="192" y="424"/>
                    <a:pt x="192" y="424"/>
                    <a:pt x="192" y="424"/>
                  </a:cubicBezTo>
                  <a:cubicBezTo>
                    <a:pt x="194" y="422"/>
                    <a:pt x="194" y="422"/>
                    <a:pt x="194" y="422"/>
                  </a:cubicBezTo>
                  <a:cubicBezTo>
                    <a:pt x="195" y="421"/>
                    <a:pt x="195" y="421"/>
                    <a:pt x="195" y="421"/>
                  </a:cubicBezTo>
                  <a:cubicBezTo>
                    <a:pt x="195" y="421"/>
                    <a:pt x="159" y="399"/>
                    <a:pt x="123" y="378"/>
                  </a:cubicBezTo>
                  <a:cubicBezTo>
                    <a:pt x="105" y="368"/>
                    <a:pt x="86" y="357"/>
                    <a:pt x="72" y="349"/>
                  </a:cubicBezTo>
                  <a:cubicBezTo>
                    <a:pt x="64" y="345"/>
                    <a:pt x="58" y="342"/>
                    <a:pt x="54" y="339"/>
                  </a:cubicBezTo>
                  <a:cubicBezTo>
                    <a:pt x="51" y="338"/>
                    <a:pt x="49" y="337"/>
                    <a:pt x="48" y="337"/>
                  </a:cubicBezTo>
                  <a:cubicBezTo>
                    <a:pt x="47" y="336"/>
                    <a:pt x="46" y="336"/>
                    <a:pt x="45" y="336"/>
                  </a:cubicBezTo>
                  <a:cubicBezTo>
                    <a:pt x="45" y="336"/>
                    <a:pt x="44" y="336"/>
                    <a:pt x="44" y="336"/>
                  </a:cubicBezTo>
                  <a:cubicBezTo>
                    <a:pt x="43" y="336"/>
                    <a:pt x="43" y="336"/>
                    <a:pt x="43" y="336"/>
                  </a:cubicBezTo>
                  <a:cubicBezTo>
                    <a:pt x="42" y="336"/>
                    <a:pt x="42" y="336"/>
                    <a:pt x="42" y="337"/>
                  </a:cubicBezTo>
                  <a:cubicBezTo>
                    <a:pt x="41" y="337"/>
                    <a:pt x="41" y="338"/>
                    <a:pt x="41" y="338"/>
                  </a:cubicBezTo>
                  <a:cubicBezTo>
                    <a:pt x="41" y="339"/>
                    <a:pt x="42" y="339"/>
                    <a:pt x="42" y="339"/>
                  </a:cubicBezTo>
                  <a:cubicBezTo>
                    <a:pt x="42" y="339"/>
                    <a:pt x="44" y="341"/>
                    <a:pt x="48" y="343"/>
                  </a:cubicBezTo>
                  <a:cubicBezTo>
                    <a:pt x="62" y="351"/>
                    <a:pt x="96" y="372"/>
                    <a:pt x="127" y="391"/>
                  </a:cubicBezTo>
                  <a:cubicBezTo>
                    <a:pt x="143" y="400"/>
                    <a:pt x="157" y="410"/>
                    <a:pt x="168" y="416"/>
                  </a:cubicBezTo>
                  <a:cubicBezTo>
                    <a:pt x="173" y="420"/>
                    <a:pt x="178" y="423"/>
                    <a:pt x="181" y="425"/>
                  </a:cubicBezTo>
                  <a:cubicBezTo>
                    <a:pt x="182" y="426"/>
                    <a:pt x="183" y="427"/>
                    <a:pt x="184" y="427"/>
                  </a:cubicBezTo>
                  <a:cubicBezTo>
                    <a:pt x="184" y="428"/>
                    <a:pt x="185" y="428"/>
                    <a:pt x="185" y="428"/>
                  </a:cubicBezTo>
                  <a:cubicBezTo>
                    <a:pt x="185" y="428"/>
                    <a:pt x="185" y="428"/>
                    <a:pt x="185" y="428"/>
                  </a:cubicBezTo>
                  <a:cubicBezTo>
                    <a:pt x="185" y="428"/>
                    <a:pt x="185" y="428"/>
                    <a:pt x="185" y="428"/>
                  </a:cubicBezTo>
                  <a:cubicBezTo>
                    <a:pt x="185" y="428"/>
                    <a:pt x="185" y="428"/>
                    <a:pt x="185" y="428"/>
                  </a:cubicBezTo>
                  <a:cubicBezTo>
                    <a:pt x="185" y="428"/>
                    <a:pt x="185" y="428"/>
                    <a:pt x="185" y="428"/>
                  </a:cubicBezTo>
                  <a:cubicBezTo>
                    <a:pt x="185" y="428"/>
                    <a:pt x="185" y="428"/>
                    <a:pt x="185" y="428"/>
                  </a:cubicBezTo>
                  <a:cubicBezTo>
                    <a:pt x="185" y="428"/>
                    <a:pt x="185" y="428"/>
                    <a:pt x="185" y="428"/>
                  </a:cubicBezTo>
                  <a:cubicBezTo>
                    <a:pt x="186" y="427"/>
                    <a:pt x="186" y="427"/>
                    <a:pt x="186" y="427"/>
                  </a:cubicBezTo>
                  <a:cubicBezTo>
                    <a:pt x="184" y="427"/>
                    <a:pt x="184" y="427"/>
                    <a:pt x="184" y="427"/>
                  </a:cubicBezTo>
                  <a:cubicBezTo>
                    <a:pt x="184" y="428"/>
                    <a:pt x="185" y="428"/>
                    <a:pt x="185" y="428"/>
                  </a:cubicBezTo>
                  <a:cubicBezTo>
                    <a:pt x="186" y="427"/>
                    <a:pt x="186" y="427"/>
                    <a:pt x="186" y="427"/>
                  </a:cubicBezTo>
                  <a:cubicBezTo>
                    <a:pt x="184" y="427"/>
                    <a:pt x="184" y="427"/>
                    <a:pt x="184" y="427"/>
                  </a:cubicBezTo>
                  <a:cubicBezTo>
                    <a:pt x="186" y="427"/>
                    <a:pt x="186" y="427"/>
                    <a:pt x="186" y="427"/>
                  </a:cubicBezTo>
                  <a:cubicBezTo>
                    <a:pt x="185" y="426"/>
                    <a:pt x="185" y="426"/>
                    <a:pt x="185" y="426"/>
                  </a:cubicBezTo>
                  <a:cubicBezTo>
                    <a:pt x="184" y="427"/>
                    <a:pt x="184" y="427"/>
                    <a:pt x="184" y="427"/>
                  </a:cubicBezTo>
                  <a:cubicBezTo>
                    <a:pt x="186" y="427"/>
                    <a:pt x="186" y="427"/>
                    <a:pt x="186" y="427"/>
                  </a:cubicBezTo>
                  <a:cubicBezTo>
                    <a:pt x="185" y="426"/>
                    <a:pt x="185" y="426"/>
                    <a:pt x="185" y="426"/>
                  </a:cubicBezTo>
                  <a:cubicBezTo>
                    <a:pt x="186" y="427"/>
                    <a:pt x="186" y="427"/>
                    <a:pt x="186" y="427"/>
                  </a:cubicBezTo>
                  <a:cubicBezTo>
                    <a:pt x="185" y="426"/>
                    <a:pt x="185" y="426"/>
                    <a:pt x="185" y="426"/>
                  </a:cubicBezTo>
                  <a:cubicBezTo>
                    <a:pt x="186" y="427"/>
                    <a:pt x="186" y="427"/>
                    <a:pt x="186" y="427"/>
                  </a:cubicBezTo>
                  <a:cubicBezTo>
                    <a:pt x="186" y="425"/>
                    <a:pt x="186" y="425"/>
                    <a:pt x="186" y="425"/>
                  </a:cubicBezTo>
                  <a:cubicBezTo>
                    <a:pt x="185" y="425"/>
                    <a:pt x="185" y="426"/>
                    <a:pt x="185" y="426"/>
                  </a:cubicBezTo>
                  <a:cubicBezTo>
                    <a:pt x="186" y="427"/>
                    <a:pt x="186" y="427"/>
                    <a:pt x="186" y="427"/>
                  </a:cubicBezTo>
                  <a:cubicBezTo>
                    <a:pt x="186" y="425"/>
                    <a:pt x="186" y="425"/>
                    <a:pt x="186" y="425"/>
                  </a:cubicBezTo>
                  <a:cubicBezTo>
                    <a:pt x="186" y="427"/>
                    <a:pt x="186" y="427"/>
                    <a:pt x="186" y="427"/>
                  </a:cubicBezTo>
                  <a:cubicBezTo>
                    <a:pt x="186" y="425"/>
                    <a:pt x="186" y="425"/>
                    <a:pt x="186" y="425"/>
                  </a:cubicBezTo>
                  <a:cubicBezTo>
                    <a:pt x="186" y="425"/>
                    <a:pt x="186" y="425"/>
                    <a:pt x="186" y="425"/>
                  </a:cubicBezTo>
                  <a:cubicBezTo>
                    <a:pt x="186" y="427"/>
                    <a:pt x="186" y="427"/>
                    <a:pt x="186" y="427"/>
                  </a:cubicBezTo>
                  <a:cubicBezTo>
                    <a:pt x="186" y="425"/>
                    <a:pt x="186" y="425"/>
                    <a:pt x="186" y="425"/>
                  </a:cubicBezTo>
                  <a:cubicBezTo>
                    <a:pt x="186" y="427"/>
                    <a:pt x="186" y="427"/>
                    <a:pt x="186" y="427"/>
                  </a:cubicBezTo>
                  <a:cubicBezTo>
                    <a:pt x="187" y="425"/>
                    <a:pt x="187" y="425"/>
                    <a:pt x="187" y="425"/>
                  </a:cubicBezTo>
                  <a:cubicBezTo>
                    <a:pt x="186" y="425"/>
                    <a:pt x="186" y="425"/>
                    <a:pt x="186" y="425"/>
                  </a:cubicBezTo>
                  <a:cubicBezTo>
                    <a:pt x="186" y="427"/>
                    <a:pt x="186" y="427"/>
                    <a:pt x="186" y="427"/>
                  </a:cubicBezTo>
                  <a:cubicBezTo>
                    <a:pt x="187" y="425"/>
                    <a:pt x="187" y="425"/>
                    <a:pt x="187" y="425"/>
                  </a:cubicBezTo>
                  <a:cubicBezTo>
                    <a:pt x="187" y="425"/>
                    <a:pt x="187" y="425"/>
                    <a:pt x="187" y="425"/>
                  </a:cubicBezTo>
                  <a:cubicBezTo>
                    <a:pt x="187" y="425"/>
                    <a:pt x="187" y="425"/>
                    <a:pt x="187" y="425"/>
                  </a:cubicBezTo>
                  <a:cubicBezTo>
                    <a:pt x="187" y="425"/>
                    <a:pt x="187" y="425"/>
                    <a:pt x="187" y="425"/>
                  </a:cubicBezTo>
                  <a:cubicBezTo>
                    <a:pt x="187" y="425"/>
                    <a:pt x="187" y="425"/>
                    <a:pt x="187" y="425"/>
                  </a:cubicBezTo>
                  <a:cubicBezTo>
                    <a:pt x="187" y="425"/>
                    <a:pt x="187" y="425"/>
                    <a:pt x="187" y="425"/>
                  </a:cubicBezTo>
                  <a:cubicBezTo>
                    <a:pt x="186" y="425"/>
                    <a:pt x="185" y="425"/>
                    <a:pt x="184" y="424"/>
                  </a:cubicBezTo>
                  <a:cubicBezTo>
                    <a:pt x="172" y="418"/>
                    <a:pt x="134" y="396"/>
                    <a:pt x="99" y="376"/>
                  </a:cubicBezTo>
                  <a:cubicBezTo>
                    <a:pt x="82" y="366"/>
                    <a:pt x="65" y="356"/>
                    <a:pt x="53" y="349"/>
                  </a:cubicBezTo>
                  <a:cubicBezTo>
                    <a:pt x="47" y="345"/>
                    <a:pt x="42" y="342"/>
                    <a:pt x="38" y="340"/>
                  </a:cubicBezTo>
                  <a:cubicBezTo>
                    <a:pt x="34" y="338"/>
                    <a:pt x="32" y="337"/>
                    <a:pt x="32" y="337"/>
                  </a:cubicBezTo>
                  <a:cubicBezTo>
                    <a:pt x="31" y="336"/>
                    <a:pt x="30" y="336"/>
                    <a:pt x="30" y="337"/>
                  </a:cubicBezTo>
                  <a:cubicBezTo>
                    <a:pt x="29" y="338"/>
                    <a:pt x="29" y="338"/>
                    <a:pt x="29" y="338"/>
                  </a:cubicBezTo>
                  <a:cubicBezTo>
                    <a:pt x="29" y="339"/>
                    <a:pt x="30" y="339"/>
                    <a:pt x="30" y="340"/>
                  </a:cubicBezTo>
                  <a:cubicBezTo>
                    <a:pt x="30" y="340"/>
                    <a:pt x="30" y="341"/>
                    <a:pt x="31" y="341"/>
                  </a:cubicBezTo>
                  <a:cubicBezTo>
                    <a:pt x="33" y="342"/>
                    <a:pt x="36" y="345"/>
                    <a:pt x="41" y="348"/>
                  </a:cubicBezTo>
                  <a:cubicBezTo>
                    <a:pt x="75" y="371"/>
                    <a:pt x="177" y="431"/>
                    <a:pt x="177" y="431"/>
                  </a:cubicBezTo>
                  <a:cubicBezTo>
                    <a:pt x="178" y="430"/>
                    <a:pt x="178" y="430"/>
                    <a:pt x="178" y="430"/>
                  </a:cubicBezTo>
                  <a:cubicBezTo>
                    <a:pt x="179" y="428"/>
                    <a:pt x="179" y="428"/>
                    <a:pt x="179" y="428"/>
                  </a:cubicBezTo>
                  <a:cubicBezTo>
                    <a:pt x="15" y="336"/>
                    <a:pt x="15" y="336"/>
                    <a:pt x="15" y="336"/>
                  </a:cubicBezTo>
                  <a:cubicBezTo>
                    <a:pt x="14" y="335"/>
                    <a:pt x="13" y="335"/>
                    <a:pt x="13" y="336"/>
                  </a:cubicBezTo>
                  <a:cubicBezTo>
                    <a:pt x="12" y="336"/>
                    <a:pt x="12" y="337"/>
                    <a:pt x="12" y="337"/>
                  </a:cubicBezTo>
                  <a:cubicBezTo>
                    <a:pt x="12" y="338"/>
                    <a:pt x="12" y="338"/>
                    <a:pt x="12" y="338"/>
                  </a:cubicBezTo>
                  <a:cubicBezTo>
                    <a:pt x="12" y="339"/>
                    <a:pt x="12" y="339"/>
                    <a:pt x="12" y="339"/>
                  </a:cubicBezTo>
                  <a:cubicBezTo>
                    <a:pt x="13" y="339"/>
                    <a:pt x="13" y="339"/>
                    <a:pt x="14" y="340"/>
                  </a:cubicBezTo>
                  <a:cubicBezTo>
                    <a:pt x="15" y="341"/>
                    <a:pt x="19" y="343"/>
                    <a:pt x="24" y="346"/>
                  </a:cubicBezTo>
                  <a:cubicBezTo>
                    <a:pt x="41" y="357"/>
                    <a:pt x="77" y="377"/>
                    <a:pt x="108" y="396"/>
                  </a:cubicBezTo>
                  <a:cubicBezTo>
                    <a:pt x="124" y="406"/>
                    <a:pt x="139" y="415"/>
                    <a:pt x="149" y="422"/>
                  </a:cubicBezTo>
                  <a:cubicBezTo>
                    <a:pt x="155" y="425"/>
                    <a:pt x="159" y="428"/>
                    <a:pt x="162" y="431"/>
                  </a:cubicBezTo>
                  <a:cubicBezTo>
                    <a:pt x="164" y="432"/>
                    <a:pt x="165" y="433"/>
                    <a:pt x="165" y="433"/>
                  </a:cubicBezTo>
                  <a:cubicBezTo>
                    <a:pt x="166" y="434"/>
                    <a:pt x="166" y="434"/>
                    <a:pt x="166" y="434"/>
                  </a:cubicBezTo>
                  <a:cubicBezTo>
                    <a:pt x="166" y="434"/>
                    <a:pt x="166" y="434"/>
                    <a:pt x="166" y="434"/>
                  </a:cubicBezTo>
                  <a:cubicBezTo>
                    <a:pt x="167" y="434"/>
                    <a:pt x="167" y="434"/>
                    <a:pt x="167" y="434"/>
                  </a:cubicBezTo>
                  <a:cubicBezTo>
                    <a:pt x="166" y="434"/>
                    <a:pt x="166" y="434"/>
                    <a:pt x="166" y="434"/>
                  </a:cubicBezTo>
                  <a:cubicBezTo>
                    <a:pt x="166" y="434"/>
                    <a:pt x="166" y="434"/>
                    <a:pt x="166" y="434"/>
                  </a:cubicBezTo>
                  <a:cubicBezTo>
                    <a:pt x="167" y="434"/>
                    <a:pt x="167" y="434"/>
                    <a:pt x="167" y="434"/>
                  </a:cubicBezTo>
                  <a:cubicBezTo>
                    <a:pt x="166" y="434"/>
                    <a:pt x="166" y="434"/>
                    <a:pt x="166" y="434"/>
                  </a:cubicBezTo>
                  <a:cubicBezTo>
                    <a:pt x="167" y="434"/>
                    <a:pt x="167" y="434"/>
                    <a:pt x="167" y="434"/>
                  </a:cubicBezTo>
                  <a:cubicBezTo>
                    <a:pt x="166" y="434"/>
                    <a:pt x="166" y="434"/>
                    <a:pt x="166" y="434"/>
                  </a:cubicBezTo>
                  <a:cubicBezTo>
                    <a:pt x="166" y="434"/>
                    <a:pt x="166" y="434"/>
                    <a:pt x="166" y="434"/>
                  </a:cubicBezTo>
                  <a:cubicBezTo>
                    <a:pt x="167" y="434"/>
                    <a:pt x="167" y="434"/>
                    <a:pt x="167" y="434"/>
                  </a:cubicBezTo>
                  <a:cubicBezTo>
                    <a:pt x="166" y="434"/>
                    <a:pt x="166" y="434"/>
                    <a:pt x="166" y="434"/>
                  </a:cubicBezTo>
                  <a:cubicBezTo>
                    <a:pt x="168" y="434"/>
                    <a:pt x="168" y="434"/>
                    <a:pt x="168" y="434"/>
                  </a:cubicBezTo>
                  <a:cubicBezTo>
                    <a:pt x="166" y="433"/>
                    <a:pt x="166" y="433"/>
                    <a:pt x="166" y="433"/>
                  </a:cubicBezTo>
                  <a:cubicBezTo>
                    <a:pt x="166" y="434"/>
                    <a:pt x="166" y="434"/>
                    <a:pt x="166" y="434"/>
                  </a:cubicBezTo>
                  <a:cubicBezTo>
                    <a:pt x="168" y="434"/>
                    <a:pt x="168" y="434"/>
                    <a:pt x="168" y="434"/>
                  </a:cubicBezTo>
                  <a:cubicBezTo>
                    <a:pt x="166" y="433"/>
                    <a:pt x="166" y="433"/>
                    <a:pt x="166" y="433"/>
                  </a:cubicBezTo>
                  <a:cubicBezTo>
                    <a:pt x="168" y="434"/>
                    <a:pt x="168" y="434"/>
                    <a:pt x="168" y="434"/>
                  </a:cubicBezTo>
                  <a:cubicBezTo>
                    <a:pt x="169" y="432"/>
                    <a:pt x="169" y="432"/>
                    <a:pt x="169" y="432"/>
                  </a:cubicBezTo>
                  <a:cubicBezTo>
                    <a:pt x="169" y="432"/>
                    <a:pt x="129" y="408"/>
                    <a:pt x="88" y="384"/>
                  </a:cubicBezTo>
                  <a:cubicBezTo>
                    <a:pt x="67" y="372"/>
                    <a:pt x="47" y="360"/>
                    <a:pt x="31" y="351"/>
                  </a:cubicBezTo>
                  <a:cubicBezTo>
                    <a:pt x="23" y="346"/>
                    <a:pt x="16" y="342"/>
                    <a:pt x="12" y="340"/>
                  </a:cubicBezTo>
                  <a:cubicBezTo>
                    <a:pt x="9" y="338"/>
                    <a:pt x="7" y="337"/>
                    <a:pt x="6" y="336"/>
                  </a:cubicBezTo>
                  <a:cubicBezTo>
                    <a:pt x="5" y="336"/>
                    <a:pt x="5" y="336"/>
                    <a:pt x="4" y="336"/>
                  </a:cubicBezTo>
                  <a:cubicBezTo>
                    <a:pt x="3" y="335"/>
                    <a:pt x="3" y="335"/>
                    <a:pt x="3" y="335"/>
                  </a:cubicBezTo>
                  <a:cubicBezTo>
                    <a:pt x="3" y="335"/>
                    <a:pt x="3" y="335"/>
                    <a:pt x="3" y="335"/>
                  </a:cubicBezTo>
                  <a:cubicBezTo>
                    <a:pt x="2" y="335"/>
                    <a:pt x="2" y="335"/>
                    <a:pt x="2" y="335"/>
                  </a:cubicBezTo>
                  <a:cubicBezTo>
                    <a:pt x="2" y="335"/>
                    <a:pt x="1" y="336"/>
                    <a:pt x="1" y="336"/>
                  </a:cubicBezTo>
                  <a:cubicBezTo>
                    <a:pt x="0" y="337"/>
                    <a:pt x="0" y="337"/>
                    <a:pt x="1" y="338"/>
                  </a:cubicBezTo>
                  <a:cubicBezTo>
                    <a:pt x="1" y="338"/>
                    <a:pt x="1" y="339"/>
                    <a:pt x="1" y="339"/>
                  </a:cubicBezTo>
                  <a:cubicBezTo>
                    <a:pt x="1" y="339"/>
                    <a:pt x="4" y="340"/>
                    <a:pt x="8" y="343"/>
                  </a:cubicBezTo>
                  <a:cubicBezTo>
                    <a:pt x="24" y="352"/>
                    <a:pt x="62" y="375"/>
                    <a:pt x="96" y="396"/>
                  </a:cubicBezTo>
                  <a:cubicBezTo>
                    <a:pt x="113" y="407"/>
                    <a:pt x="130" y="417"/>
                    <a:pt x="142" y="425"/>
                  </a:cubicBezTo>
                  <a:cubicBezTo>
                    <a:pt x="148" y="429"/>
                    <a:pt x="152" y="432"/>
                    <a:pt x="156" y="434"/>
                  </a:cubicBezTo>
                  <a:cubicBezTo>
                    <a:pt x="157" y="435"/>
                    <a:pt x="159" y="436"/>
                    <a:pt x="160" y="437"/>
                  </a:cubicBezTo>
                  <a:cubicBezTo>
                    <a:pt x="160" y="437"/>
                    <a:pt x="160" y="438"/>
                    <a:pt x="160" y="438"/>
                  </a:cubicBezTo>
                  <a:cubicBezTo>
                    <a:pt x="160" y="438"/>
                    <a:pt x="160" y="438"/>
                    <a:pt x="160" y="438"/>
                  </a:cubicBezTo>
                  <a:cubicBezTo>
                    <a:pt x="161" y="437"/>
                    <a:pt x="161" y="437"/>
                    <a:pt x="161" y="437"/>
                  </a:cubicBezTo>
                  <a:cubicBezTo>
                    <a:pt x="160" y="438"/>
                    <a:pt x="160" y="438"/>
                    <a:pt x="160" y="438"/>
                  </a:cubicBezTo>
                  <a:cubicBezTo>
                    <a:pt x="160" y="438"/>
                    <a:pt x="160" y="438"/>
                    <a:pt x="160" y="438"/>
                  </a:cubicBezTo>
                  <a:cubicBezTo>
                    <a:pt x="161" y="437"/>
                    <a:pt x="161" y="437"/>
                    <a:pt x="161" y="437"/>
                  </a:cubicBezTo>
                  <a:cubicBezTo>
                    <a:pt x="160" y="438"/>
                    <a:pt x="160" y="438"/>
                    <a:pt x="160" y="438"/>
                  </a:cubicBezTo>
                  <a:cubicBezTo>
                    <a:pt x="162" y="437"/>
                    <a:pt x="162" y="437"/>
                    <a:pt x="162" y="437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60" y="437"/>
                    <a:pt x="160" y="438"/>
                    <a:pt x="160" y="438"/>
                  </a:cubicBezTo>
                  <a:cubicBezTo>
                    <a:pt x="162" y="437"/>
                    <a:pt x="162" y="437"/>
                    <a:pt x="162" y="437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62" y="437"/>
                    <a:pt x="162" y="437"/>
                    <a:pt x="162" y="437"/>
                  </a:cubicBezTo>
                  <a:cubicBezTo>
                    <a:pt x="160" y="436"/>
                    <a:pt x="160" y="436"/>
                    <a:pt x="160" y="436"/>
                  </a:cubicBezTo>
                  <a:cubicBezTo>
                    <a:pt x="160" y="437"/>
                    <a:pt x="160" y="437"/>
                    <a:pt x="160" y="437"/>
                  </a:cubicBezTo>
                  <a:cubicBezTo>
                    <a:pt x="162" y="437"/>
                    <a:pt x="162" y="437"/>
                    <a:pt x="162" y="437"/>
                  </a:cubicBezTo>
                  <a:cubicBezTo>
                    <a:pt x="160" y="436"/>
                    <a:pt x="160" y="436"/>
                    <a:pt x="160" y="436"/>
                  </a:cubicBezTo>
                  <a:cubicBezTo>
                    <a:pt x="162" y="437"/>
                    <a:pt x="162" y="437"/>
                    <a:pt x="162" y="437"/>
                  </a:cubicBezTo>
                  <a:cubicBezTo>
                    <a:pt x="161" y="436"/>
                    <a:pt x="161" y="436"/>
                    <a:pt x="161" y="436"/>
                  </a:cubicBezTo>
                  <a:cubicBezTo>
                    <a:pt x="162" y="437"/>
                    <a:pt x="162" y="437"/>
                    <a:pt x="162" y="437"/>
                  </a:cubicBezTo>
                  <a:cubicBezTo>
                    <a:pt x="162" y="435"/>
                    <a:pt x="162" y="435"/>
                    <a:pt x="162" y="435"/>
                  </a:cubicBezTo>
                  <a:cubicBezTo>
                    <a:pt x="161" y="435"/>
                    <a:pt x="161" y="435"/>
                    <a:pt x="161" y="436"/>
                  </a:cubicBezTo>
                  <a:cubicBezTo>
                    <a:pt x="162" y="437"/>
                    <a:pt x="162" y="437"/>
                    <a:pt x="162" y="437"/>
                  </a:cubicBezTo>
                  <a:cubicBezTo>
                    <a:pt x="162" y="435"/>
                    <a:pt x="162" y="435"/>
                    <a:pt x="162" y="435"/>
                  </a:cubicBezTo>
                  <a:cubicBezTo>
                    <a:pt x="162" y="437"/>
                    <a:pt x="162" y="437"/>
                    <a:pt x="162" y="437"/>
                  </a:cubicBezTo>
                  <a:cubicBezTo>
                    <a:pt x="162" y="435"/>
                    <a:pt x="162" y="435"/>
                    <a:pt x="162" y="435"/>
                  </a:cubicBezTo>
                  <a:cubicBezTo>
                    <a:pt x="162" y="435"/>
                    <a:pt x="162" y="435"/>
                    <a:pt x="162" y="435"/>
                  </a:cubicBezTo>
                  <a:cubicBezTo>
                    <a:pt x="162" y="437"/>
                    <a:pt x="162" y="437"/>
                    <a:pt x="162" y="437"/>
                  </a:cubicBezTo>
                  <a:cubicBezTo>
                    <a:pt x="162" y="435"/>
                    <a:pt x="162" y="435"/>
                    <a:pt x="162" y="435"/>
                  </a:cubicBezTo>
                  <a:cubicBezTo>
                    <a:pt x="162" y="436"/>
                    <a:pt x="162" y="436"/>
                    <a:pt x="162" y="436"/>
                  </a:cubicBezTo>
                  <a:cubicBezTo>
                    <a:pt x="162" y="435"/>
                    <a:pt x="162" y="435"/>
                    <a:pt x="162" y="435"/>
                  </a:cubicBezTo>
                  <a:cubicBezTo>
                    <a:pt x="162" y="435"/>
                    <a:pt x="162" y="435"/>
                    <a:pt x="162" y="435"/>
                  </a:cubicBezTo>
                  <a:cubicBezTo>
                    <a:pt x="162" y="436"/>
                    <a:pt x="162" y="436"/>
                    <a:pt x="162" y="436"/>
                  </a:cubicBezTo>
                  <a:cubicBezTo>
                    <a:pt x="162" y="435"/>
                    <a:pt x="162" y="435"/>
                    <a:pt x="162" y="435"/>
                  </a:cubicBezTo>
                  <a:cubicBezTo>
                    <a:pt x="162" y="435"/>
                    <a:pt x="161" y="435"/>
                    <a:pt x="160" y="434"/>
                  </a:cubicBezTo>
                  <a:cubicBezTo>
                    <a:pt x="156" y="433"/>
                    <a:pt x="148" y="430"/>
                    <a:pt x="141" y="427"/>
                  </a:cubicBezTo>
                  <a:cubicBezTo>
                    <a:pt x="137" y="426"/>
                    <a:pt x="134" y="424"/>
                    <a:pt x="131" y="423"/>
                  </a:cubicBezTo>
                  <a:cubicBezTo>
                    <a:pt x="130" y="423"/>
                    <a:pt x="129" y="422"/>
                    <a:pt x="128" y="422"/>
                  </a:cubicBezTo>
                  <a:cubicBezTo>
                    <a:pt x="128" y="422"/>
                    <a:pt x="128" y="422"/>
                    <a:pt x="128" y="422"/>
                  </a:cubicBezTo>
                  <a:cubicBezTo>
                    <a:pt x="127" y="422"/>
                    <a:pt x="127" y="422"/>
                    <a:pt x="127" y="422"/>
                  </a:cubicBezTo>
                  <a:cubicBezTo>
                    <a:pt x="127" y="422"/>
                    <a:pt x="127" y="422"/>
                    <a:pt x="127" y="422"/>
                  </a:cubicBezTo>
                  <a:cubicBezTo>
                    <a:pt x="127" y="422"/>
                    <a:pt x="127" y="422"/>
                    <a:pt x="127" y="422"/>
                  </a:cubicBezTo>
                  <a:cubicBezTo>
                    <a:pt x="127" y="422"/>
                    <a:pt x="127" y="422"/>
                    <a:pt x="126" y="422"/>
                  </a:cubicBezTo>
                  <a:cubicBezTo>
                    <a:pt x="126" y="422"/>
                    <a:pt x="125" y="422"/>
                    <a:pt x="125" y="423"/>
                  </a:cubicBezTo>
                  <a:cubicBezTo>
                    <a:pt x="124" y="424"/>
                    <a:pt x="125" y="425"/>
                    <a:pt x="125" y="425"/>
                  </a:cubicBezTo>
                  <a:cubicBezTo>
                    <a:pt x="146" y="438"/>
                    <a:pt x="146" y="438"/>
                    <a:pt x="146" y="438"/>
                  </a:cubicBezTo>
                  <a:cubicBezTo>
                    <a:pt x="140" y="437"/>
                    <a:pt x="140" y="437"/>
                    <a:pt x="140" y="437"/>
                  </a:cubicBezTo>
                  <a:cubicBezTo>
                    <a:pt x="140" y="437"/>
                    <a:pt x="139" y="438"/>
                    <a:pt x="138" y="439"/>
                  </a:cubicBezTo>
                  <a:cubicBezTo>
                    <a:pt x="138" y="439"/>
                    <a:pt x="138" y="441"/>
                    <a:pt x="139" y="441"/>
                  </a:cubicBezTo>
                  <a:cubicBezTo>
                    <a:pt x="148" y="447"/>
                    <a:pt x="148" y="447"/>
                    <a:pt x="148" y="447"/>
                  </a:cubicBezTo>
                  <a:cubicBezTo>
                    <a:pt x="149" y="447"/>
                    <a:pt x="150" y="447"/>
                    <a:pt x="151" y="446"/>
                  </a:cubicBezTo>
                  <a:cubicBezTo>
                    <a:pt x="151" y="445"/>
                    <a:pt x="151" y="444"/>
                    <a:pt x="150" y="443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" name="Freeform 44"/>
            <p:cNvSpPr/>
            <p:nvPr/>
          </p:nvSpPr>
          <p:spPr bwMode="auto">
            <a:xfrm>
              <a:off x="5173663" y="1614488"/>
              <a:ext cx="622300" cy="422275"/>
            </a:xfrm>
            <a:custGeom>
              <a:avLst/>
              <a:gdLst>
                <a:gd name="T0" fmla="*/ 286 w 398"/>
                <a:gd name="T1" fmla="*/ 269 h 271"/>
                <a:gd name="T2" fmla="*/ 257 w 398"/>
                <a:gd name="T3" fmla="*/ 248 h 271"/>
                <a:gd name="T4" fmla="*/ 257 w 398"/>
                <a:gd name="T5" fmla="*/ 250 h 271"/>
                <a:gd name="T6" fmla="*/ 309 w 398"/>
                <a:gd name="T7" fmla="*/ 262 h 271"/>
                <a:gd name="T8" fmla="*/ 249 w 398"/>
                <a:gd name="T9" fmla="*/ 228 h 271"/>
                <a:gd name="T10" fmla="*/ 331 w 398"/>
                <a:gd name="T11" fmla="*/ 271 h 271"/>
                <a:gd name="T12" fmla="*/ 1 w 398"/>
                <a:gd name="T13" fmla="*/ 65 h 271"/>
                <a:gd name="T14" fmla="*/ 10 w 398"/>
                <a:gd name="T15" fmla="*/ 59 h 271"/>
                <a:gd name="T16" fmla="*/ 9 w 398"/>
                <a:gd name="T17" fmla="*/ 59 h 271"/>
                <a:gd name="T18" fmla="*/ 336 w 398"/>
                <a:gd name="T19" fmla="*/ 256 h 271"/>
                <a:gd name="T20" fmla="*/ 34 w 398"/>
                <a:gd name="T21" fmla="*/ 57 h 271"/>
                <a:gd name="T22" fmla="*/ 24 w 398"/>
                <a:gd name="T23" fmla="*/ 50 h 271"/>
                <a:gd name="T24" fmla="*/ 26 w 398"/>
                <a:gd name="T25" fmla="*/ 46 h 271"/>
                <a:gd name="T26" fmla="*/ 25 w 398"/>
                <a:gd name="T27" fmla="*/ 45 h 271"/>
                <a:gd name="T28" fmla="*/ 337 w 398"/>
                <a:gd name="T29" fmla="*/ 235 h 271"/>
                <a:gd name="T30" fmla="*/ 30 w 398"/>
                <a:gd name="T31" fmla="*/ 42 h 271"/>
                <a:gd name="T32" fmla="*/ 249 w 398"/>
                <a:gd name="T33" fmla="*/ 176 h 271"/>
                <a:gd name="T34" fmla="*/ 28 w 398"/>
                <a:gd name="T35" fmla="*/ 28 h 271"/>
                <a:gd name="T36" fmla="*/ 27 w 398"/>
                <a:gd name="T37" fmla="*/ 32 h 271"/>
                <a:gd name="T38" fmla="*/ 351 w 398"/>
                <a:gd name="T39" fmla="*/ 224 h 271"/>
                <a:gd name="T40" fmla="*/ 21 w 398"/>
                <a:gd name="T41" fmla="*/ 10 h 271"/>
                <a:gd name="T42" fmla="*/ 28 w 398"/>
                <a:gd name="T43" fmla="*/ 7 h 271"/>
                <a:gd name="T44" fmla="*/ 22 w 398"/>
                <a:gd name="T45" fmla="*/ 2 h 271"/>
                <a:gd name="T46" fmla="*/ 379 w 398"/>
                <a:gd name="T47" fmla="*/ 220 h 271"/>
                <a:gd name="T48" fmla="*/ 218 w 398"/>
                <a:gd name="T49" fmla="*/ 117 h 271"/>
                <a:gd name="T50" fmla="*/ 218 w 398"/>
                <a:gd name="T51" fmla="*/ 118 h 271"/>
                <a:gd name="T52" fmla="*/ 217 w 398"/>
                <a:gd name="T53" fmla="*/ 120 h 271"/>
                <a:gd name="T54" fmla="*/ 217 w 398"/>
                <a:gd name="T55" fmla="*/ 120 h 271"/>
                <a:gd name="T56" fmla="*/ 385 w 398"/>
                <a:gd name="T57" fmla="*/ 215 h 271"/>
                <a:gd name="T58" fmla="*/ 266 w 398"/>
                <a:gd name="T59" fmla="*/ 132 h 271"/>
                <a:gd name="T60" fmla="*/ 382 w 398"/>
                <a:gd name="T61" fmla="*/ 216 h 271"/>
                <a:gd name="T62" fmla="*/ 381 w 398"/>
                <a:gd name="T63" fmla="*/ 215 h 271"/>
                <a:gd name="T64" fmla="*/ 383 w 398"/>
                <a:gd name="T65" fmla="*/ 213 h 271"/>
                <a:gd name="T66" fmla="*/ 383 w 398"/>
                <a:gd name="T67" fmla="*/ 213 h 271"/>
                <a:gd name="T68" fmla="*/ 215 w 398"/>
                <a:gd name="T69" fmla="*/ 120 h 271"/>
                <a:gd name="T70" fmla="*/ 375 w 398"/>
                <a:gd name="T71" fmla="*/ 220 h 271"/>
                <a:gd name="T72" fmla="*/ 375 w 398"/>
                <a:gd name="T73" fmla="*/ 218 h 271"/>
                <a:gd name="T74" fmla="*/ 376 w 398"/>
                <a:gd name="T75" fmla="*/ 217 h 271"/>
                <a:gd name="T76" fmla="*/ 19 w 398"/>
                <a:gd name="T77" fmla="*/ 0 h 271"/>
                <a:gd name="T78" fmla="*/ 369 w 398"/>
                <a:gd name="T79" fmla="*/ 221 h 271"/>
                <a:gd name="T80" fmla="*/ 24 w 398"/>
                <a:gd name="T81" fmla="*/ 9 h 271"/>
                <a:gd name="T82" fmla="*/ 357 w 398"/>
                <a:gd name="T83" fmla="*/ 222 h 271"/>
                <a:gd name="T84" fmla="*/ 23 w 398"/>
                <a:gd name="T85" fmla="*/ 21 h 271"/>
                <a:gd name="T86" fmla="*/ 27 w 398"/>
                <a:gd name="T87" fmla="*/ 28 h 271"/>
                <a:gd name="T88" fmla="*/ 339 w 398"/>
                <a:gd name="T89" fmla="*/ 226 h 271"/>
                <a:gd name="T90" fmla="*/ 340 w 398"/>
                <a:gd name="T91" fmla="*/ 224 h 271"/>
                <a:gd name="T92" fmla="*/ 70 w 398"/>
                <a:gd name="T93" fmla="*/ 60 h 271"/>
                <a:gd name="T94" fmla="*/ 339 w 398"/>
                <a:gd name="T95" fmla="*/ 231 h 271"/>
                <a:gd name="T96" fmla="*/ 23 w 398"/>
                <a:gd name="T97" fmla="*/ 48 h 271"/>
                <a:gd name="T98" fmla="*/ 333 w 398"/>
                <a:gd name="T99" fmla="*/ 256 h 271"/>
                <a:gd name="T100" fmla="*/ 334 w 398"/>
                <a:gd name="T101" fmla="*/ 253 h 271"/>
                <a:gd name="T102" fmla="*/ 7 w 398"/>
                <a:gd name="T103" fmla="*/ 58 h 271"/>
                <a:gd name="T104" fmla="*/ 196 w 398"/>
                <a:gd name="T105" fmla="*/ 184 h 271"/>
                <a:gd name="T106" fmla="*/ 329 w 398"/>
                <a:gd name="T107" fmla="*/ 269 h 271"/>
                <a:gd name="T108" fmla="*/ 330 w 398"/>
                <a:gd name="T109" fmla="*/ 267 h 271"/>
                <a:gd name="T110" fmla="*/ 331 w 398"/>
                <a:gd name="T111" fmla="*/ 268 h 271"/>
                <a:gd name="T112" fmla="*/ 304 w 398"/>
                <a:gd name="T113" fmla="*/ 264 h 271"/>
                <a:gd name="T114" fmla="*/ 310 w 398"/>
                <a:gd name="T115" fmla="*/ 267 h 271"/>
                <a:gd name="T116" fmla="*/ 254 w 398"/>
                <a:gd name="T117" fmla="*/ 250 h 271"/>
                <a:gd name="T118" fmla="*/ 283 w 398"/>
                <a:gd name="T119" fmla="*/ 268 h 271"/>
                <a:gd name="T120" fmla="*/ 285 w 398"/>
                <a:gd name="T121" fmla="*/ 266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8" h="271">
                  <a:moveTo>
                    <a:pt x="262" y="266"/>
                  </a:moveTo>
                  <a:cubicBezTo>
                    <a:pt x="260" y="265"/>
                    <a:pt x="260" y="265"/>
                    <a:pt x="260" y="265"/>
                  </a:cubicBezTo>
                  <a:cubicBezTo>
                    <a:pt x="259" y="266"/>
                    <a:pt x="259" y="266"/>
                    <a:pt x="259" y="266"/>
                  </a:cubicBezTo>
                  <a:cubicBezTo>
                    <a:pt x="259" y="268"/>
                    <a:pt x="259" y="268"/>
                    <a:pt x="259" y="268"/>
                  </a:cubicBezTo>
                  <a:cubicBezTo>
                    <a:pt x="270" y="269"/>
                    <a:pt x="270" y="269"/>
                    <a:pt x="270" y="269"/>
                  </a:cubicBezTo>
                  <a:cubicBezTo>
                    <a:pt x="270" y="269"/>
                    <a:pt x="271" y="268"/>
                    <a:pt x="272" y="267"/>
                  </a:cubicBezTo>
                  <a:cubicBezTo>
                    <a:pt x="272" y="266"/>
                    <a:pt x="272" y="266"/>
                    <a:pt x="271" y="265"/>
                  </a:cubicBezTo>
                  <a:cubicBezTo>
                    <a:pt x="257" y="256"/>
                    <a:pt x="257" y="256"/>
                    <a:pt x="257" y="256"/>
                  </a:cubicBezTo>
                  <a:cubicBezTo>
                    <a:pt x="255" y="258"/>
                    <a:pt x="255" y="258"/>
                    <a:pt x="255" y="258"/>
                  </a:cubicBezTo>
                  <a:cubicBezTo>
                    <a:pt x="255" y="260"/>
                    <a:pt x="255" y="260"/>
                    <a:pt x="255" y="260"/>
                  </a:cubicBezTo>
                  <a:cubicBezTo>
                    <a:pt x="284" y="269"/>
                    <a:pt x="284" y="269"/>
                    <a:pt x="284" y="269"/>
                  </a:cubicBezTo>
                  <a:cubicBezTo>
                    <a:pt x="285" y="270"/>
                    <a:pt x="286" y="269"/>
                    <a:pt x="286" y="269"/>
                  </a:cubicBezTo>
                  <a:cubicBezTo>
                    <a:pt x="287" y="267"/>
                    <a:pt x="287" y="267"/>
                    <a:pt x="287" y="267"/>
                  </a:cubicBezTo>
                  <a:cubicBezTo>
                    <a:pt x="287" y="267"/>
                    <a:pt x="286" y="267"/>
                    <a:pt x="286" y="266"/>
                  </a:cubicBezTo>
                  <a:cubicBezTo>
                    <a:pt x="286" y="266"/>
                    <a:pt x="286" y="266"/>
                    <a:pt x="286" y="266"/>
                  </a:cubicBezTo>
                  <a:cubicBezTo>
                    <a:pt x="285" y="265"/>
                    <a:pt x="285" y="265"/>
                    <a:pt x="284" y="264"/>
                  </a:cubicBezTo>
                  <a:cubicBezTo>
                    <a:pt x="280" y="262"/>
                    <a:pt x="273" y="258"/>
                    <a:pt x="267" y="255"/>
                  </a:cubicBezTo>
                  <a:cubicBezTo>
                    <a:pt x="264" y="253"/>
                    <a:pt x="262" y="251"/>
                    <a:pt x="260" y="250"/>
                  </a:cubicBezTo>
                  <a:cubicBezTo>
                    <a:pt x="259" y="249"/>
                    <a:pt x="258" y="249"/>
                    <a:pt x="257" y="248"/>
                  </a:cubicBezTo>
                  <a:cubicBezTo>
                    <a:pt x="257" y="248"/>
                    <a:pt x="257" y="248"/>
                    <a:pt x="257" y="248"/>
                  </a:cubicBezTo>
                  <a:cubicBezTo>
                    <a:pt x="257" y="248"/>
                    <a:pt x="257" y="248"/>
                    <a:pt x="257" y="248"/>
                  </a:cubicBezTo>
                  <a:cubicBezTo>
                    <a:pt x="256" y="249"/>
                    <a:pt x="256" y="249"/>
                    <a:pt x="256" y="249"/>
                  </a:cubicBezTo>
                  <a:cubicBezTo>
                    <a:pt x="257" y="248"/>
                    <a:pt x="257" y="248"/>
                    <a:pt x="257" y="248"/>
                  </a:cubicBezTo>
                  <a:cubicBezTo>
                    <a:pt x="257" y="248"/>
                    <a:pt x="257" y="248"/>
                    <a:pt x="257" y="248"/>
                  </a:cubicBezTo>
                  <a:cubicBezTo>
                    <a:pt x="256" y="249"/>
                    <a:pt x="256" y="249"/>
                    <a:pt x="256" y="249"/>
                  </a:cubicBezTo>
                  <a:cubicBezTo>
                    <a:pt x="257" y="248"/>
                    <a:pt x="257" y="248"/>
                    <a:pt x="257" y="248"/>
                  </a:cubicBezTo>
                  <a:cubicBezTo>
                    <a:pt x="256" y="249"/>
                    <a:pt x="256" y="249"/>
                    <a:pt x="256" y="249"/>
                  </a:cubicBezTo>
                  <a:cubicBezTo>
                    <a:pt x="257" y="249"/>
                    <a:pt x="257" y="249"/>
                    <a:pt x="257" y="249"/>
                  </a:cubicBezTo>
                  <a:cubicBezTo>
                    <a:pt x="257" y="249"/>
                    <a:pt x="257" y="248"/>
                    <a:pt x="257" y="248"/>
                  </a:cubicBezTo>
                  <a:cubicBezTo>
                    <a:pt x="256" y="249"/>
                    <a:pt x="256" y="249"/>
                    <a:pt x="256" y="249"/>
                  </a:cubicBezTo>
                  <a:cubicBezTo>
                    <a:pt x="257" y="249"/>
                    <a:pt x="257" y="249"/>
                    <a:pt x="257" y="249"/>
                  </a:cubicBezTo>
                  <a:cubicBezTo>
                    <a:pt x="255" y="249"/>
                    <a:pt x="255" y="249"/>
                    <a:pt x="255" y="249"/>
                  </a:cubicBezTo>
                  <a:cubicBezTo>
                    <a:pt x="257" y="250"/>
                    <a:pt x="257" y="250"/>
                    <a:pt x="257" y="250"/>
                  </a:cubicBezTo>
                  <a:cubicBezTo>
                    <a:pt x="257" y="250"/>
                    <a:pt x="257" y="250"/>
                    <a:pt x="257" y="249"/>
                  </a:cubicBezTo>
                  <a:cubicBezTo>
                    <a:pt x="255" y="249"/>
                    <a:pt x="255" y="249"/>
                    <a:pt x="255" y="249"/>
                  </a:cubicBezTo>
                  <a:cubicBezTo>
                    <a:pt x="257" y="250"/>
                    <a:pt x="257" y="250"/>
                    <a:pt x="257" y="250"/>
                  </a:cubicBezTo>
                  <a:cubicBezTo>
                    <a:pt x="255" y="249"/>
                    <a:pt x="255" y="249"/>
                    <a:pt x="255" y="249"/>
                  </a:cubicBezTo>
                  <a:cubicBezTo>
                    <a:pt x="255" y="251"/>
                    <a:pt x="255" y="251"/>
                    <a:pt x="255" y="251"/>
                  </a:cubicBezTo>
                  <a:cubicBezTo>
                    <a:pt x="299" y="269"/>
                    <a:pt x="299" y="269"/>
                    <a:pt x="299" y="269"/>
                  </a:cubicBezTo>
                  <a:cubicBezTo>
                    <a:pt x="300" y="269"/>
                    <a:pt x="301" y="269"/>
                    <a:pt x="302" y="268"/>
                  </a:cubicBezTo>
                  <a:cubicBezTo>
                    <a:pt x="302" y="267"/>
                    <a:pt x="302" y="266"/>
                    <a:pt x="301" y="265"/>
                  </a:cubicBezTo>
                  <a:cubicBezTo>
                    <a:pt x="291" y="259"/>
                    <a:pt x="291" y="259"/>
                    <a:pt x="291" y="259"/>
                  </a:cubicBezTo>
                  <a:cubicBezTo>
                    <a:pt x="311" y="269"/>
                    <a:pt x="311" y="269"/>
                    <a:pt x="311" y="269"/>
                  </a:cubicBezTo>
                  <a:cubicBezTo>
                    <a:pt x="312" y="270"/>
                    <a:pt x="313" y="269"/>
                    <a:pt x="314" y="268"/>
                  </a:cubicBezTo>
                  <a:cubicBezTo>
                    <a:pt x="314" y="268"/>
                    <a:pt x="314" y="268"/>
                    <a:pt x="314" y="267"/>
                  </a:cubicBezTo>
                  <a:cubicBezTo>
                    <a:pt x="314" y="267"/>
                    <a:pt x="314" y="266"/>
                    <a:pt x="314" y="266"/>
                  </a:cubicBezTo>
                  <a:cubicBezTo>
                    <a:pt x="314" y="266"/>
                    <a:pt x="313" y="265"/>
                    <a:pt x="313" y="265"/>
                  </a:cubicBezTo>
                  <a:cubicBezTo>
                    <a:pt x="312" y="264"/>
                    <a:pt x="311" y="263"/>
                    <a:pt x="309" y="262"/>
                  </a:cubicBezTo>
                  <a:cubicBezTo>
                    <a:pt x="301" y="257"/>
                    <a:pt x="287" y="249"/>
                    <a:pt x="274" y="241"/>
                  </a:cubicBezTo>
                  <a:cubicBezTo>
                    <a:pt x="268" y="238"/>
                    <a:pt x="262" y="234"/>
                    <a:pt x="257" y="231"/>
                  </a:cubicBezTo>
                  <a:cubicBezTo>
                    <a:pt x="255" y="230"/>
                    <a:pt x="253" y="229"/>
                    <a:pt x="252" y="228"/>
                  </a:cubicBezTo>
                  <a:cubicBezTo>
                    <a:pt x="252" y="228"/>
                    <a:pt x="251" y="227"/>
                    <a:pt x="251" y="227"/>
                  </a:cubicBezTo>
                  <a:cubicBezTo>
                    <a:pt x="251" y="227"/>
                    <a:pt x="251" y="227"/>
                    <a:pt x="251" y="227"/>
                  </a:cubicBezTo>
                  <a:cubicBezTo>
                    <a:pt x="251" y="227"/>
                    <a:pt x="251" y="227"/>
                    <a:pt x="251" y="227"/>
                  </a:cubicBezTo>
                  <a:cubicBezTo>
                    <a:pt x="250" y="228"/>
                    <a:pt x="250" y="228"/>
                    <a:pt x="250" y="228"/>
                  </a:cubicBezTo>
                  <a:cubicBezTo>
                    <a:pt x="251" y="228"/>
                    <a:pt x="251" y="228"/>
                    <a:pt x="251" y="228"/>
                  </a:cubicBezTo>
                  <a:cubicBezTo>
                    <a:pt x="251" y="227"/>
                    <a:pt x="251" y="227"/>
                    <a:pt x="251" y="227"/>
                  </a:cubicBezTo>
                  <a:cubicBezTo>
                    <a:pt x="250" y="228"/>
                    <a:pt x="250" y="228"/>
                    <a:pt x="250" y="228"/>
                  </a:cubicBezTo>
                  <a:cubicBezTo>
                    <a:pt x="251" y="228"/>
                    <a:pt x="251" y="228"/>
                    <a:pt x="251" y="228"/>
                  </a:cubicBezTo>
                  <a:cubicBezTo>
                    <a:pt x="249" y="228"/>
                    <a:pt x="249" y="228"/>
                    <a:pt x="249" y="228"/>
                  </a:cubicBezTo>
                  <a:cubicBezTo>
                    <a:pt x="251" y="229"/>
                    <a:pt x="251" y="229"/>
                    <a:pt x="251" y="229"/>
                  </a:cubicBezTo>
                  <a:cubicBezTo>
                    <a:pt x="251" y="228"/>
                    <a:pt x="251" y="228"/>
                    <a:pt x="251" y="228"/>
                  </a:cubicBezTo>
                  <a:cubicBezTo>
                    <a:pt x="249" y="228"/>
                    <a:pt x="249" y="228"/>
                    <a:pt x="249" y="228"/>
                  </a:cubicBezTo>
                  <a:cubicBezTo>
                    <a:pt x="251" y="229"/>
                    <a:pt x="251" y="229"/>
                    <a:pt x="251" y="229"/>
                  </a:cubicBezTo>
                  <a:cubicBezTo>
                    <a:pt x="249" y="228"/>
                    <a:pt x="249" y="228"/>
                    <a:pt x="249" y="228"/>
                  </a:cubicBezTo>
                  <a:cubicBezTo>
                    <a:pt x="248" y="230"/>
                    <a:pt x="248" y="230"/>
                    <a:pt x="248" y="230"/>
                  </a:cubicBezTo>
                  <a:cubicBezTo>
                    <a:pt x="248" y="230"/>
                    <a:pt x="268" y="240"/>
                    <a:pt x="288" y="250"/>
                  </a:cubicBezTo>
                  <a:cubicBezTo>
                    <a:pt x="298" y="255"/>
                    <a:pt x="308" y="261"/>
                    <a:pt x="316" y="264"/>
                  </a:cubicBezTo>
                  <a:cubicBezTo>
                    <a:pt x="320" y="266"/>
                    <a:pt x="323" y="268"/>
                    <a:pt x="326" y="269"/>
                  </a:cubicBezTo>
                  <a:cubicBezTo>
                    <a:pt x="327" y="270"/>
                    <a:pt x="328" y="270"/>
                    <a:pt x="329" y="270"/>
                  </a:cubicBezTo>
                  <a:cubicBezTo>
                    <a:pt x="329" y="271"/>
                    <a:pt x="330" y="271"/>
                    <a:pt x="330" y="271"/>
                  </a:cubicBezTo>
                  <a:cubicBezTo>
                    <a:pt x="330" y="271"/>
                    <a:pt x="330" y="271"/>
                    <a:pt x="331" y="271"/>
                  </a:cubicBezTo>
                  <a:cubicBezTo>
                    <a:pt x="332" y="271"/>
                    <a:pt x="332" y="271"/>
                    <a:pt x="332" y="271"/>
                  </a:cubicBezTo>
                  <a:cubicBezTo>
                    <a:pt x="332" y="271"/>
                    <a:pt x="332" y="271"/>
                    <a:pt x="333" y="270"/>
                  </a:cubicBezTo>
                  <a:cubicBezTo>
                    <a:pt x="333" y="270"/>
                    <a:pt x="333" y="270"/>
                    <a:pt x="333" y="270"/>
                  </a:cubicBezTo>
                  <a:cubicBezTo>
                    <a:pt x="333" y="270"/>
                    <a:pt x="333" y="269"/>
                    <a:pt x="333" y="269"/>
                  </a:cubicBezTo>
                  <a:cubicBezTo>
                    <a:pt x="333" y="268"/>
                    <a:pt x="333" y="268"/>
                    <a:pt x="333" y="267"/>
                  </a:cubicBezTo>
                  <a:cubicBezTo>
                    <a:pt x="332" y="267"/>
                    <a:pt x="331" y="266"/>
                    <a:pt x="330" y="265"/>
                  </a:cubicBezTo>
                  <a:cubicBezTo>
                    <a:pt x="327" y="262"/>
                    <a:pt x="319" y="257"/>
                    <a:pt x="308" y="250"/>
                  </a:cubicBezTo>
                  <a:cubicBezTo>
                    <a:pt x="232" y="199"/>
                    <a:pt x="3" y="62"/>
                    <a:pt x="3" y="62"/>
                  </a:cubicBezTo>
                  <a:cubicBezTo>
                    <a:pt x="3" y="61"/>
                    <a:pt x="2" y="61"/>
                    <a:pt x="2" y="61"/>
                  </a:cubicBezTo>
                  <a:cubicBezTo>
                    <a:pt x="1" y="62"/>
                    <a:pt x="1" y="62"/>
                    <a:pt x="0" y="62"/>
                  </a:cubicBezTo>
                  <a:cubicBezTo>
                    <a:pt x="0" y="63"/>
                    <a:pt x="0" y="63"/>
                    <a:pt x="0" y="64"/>
                  </a:cubicBezTo>
                  <a:cubicBezTo>
                    <a:pt x="0" y="64"/>
                    <a:pt x="1" y="65"/>
                    <a:pt x="1" y="65"/>
                  </a:cubicBezTo>
                  <a:cubicBezTo>
                    <a:pt x="333" y="264"/>
                    <a:pt x="333" y="264"/>
                    <a:pt x="333" y="264"/>
                  </a:cubicBezTo>
                  <a:cubicBezTo>
                    <a:pt x="334" y="262"/>
                    <a:pt x="334" y="262"/>
                    <a:pt x="334" y="262"/>
                  </a:cubicBezTo>
                  <a:cubicBezTo>
                    <a:pt x="335" y="260"/>
                    <a:pt x="335" y="260"/>
                    <a:pt x="335" y="260"/>
                  </a:cubicBezTo>
                  <a:cubicBezTo>
                    <a:pt x="335" y="260"/>
                    <a:pt x="330" y="258"/>
                    <a:pt x="321" y="252"/>
                  </a:cubicBezTo>
                  <a:cubicBezTo>
                    <a:pt x="290" y="234"/>
                    <a:pt x="212" y="188"/>
                    <a:pt x="142" y="145"/>
                  </a:cubicBezTo>
                  <a:cubicBezTo>
                    <a:pt x="107" y="124"/>
                    <a:pt x="74" y="103"/>
                    <a:pt x="50" y="88"/>
                  </a:cubicBezTo>
                  <a:cubicBezTo>
                    <a:pt x="37" y="80"/>
                    <a:pt x="27" y="73"/>
                    <a:pt x="21" y="68"/>
                  </a:cubicBezTo>
                  <a:cubicBezTo>
                    <a:pt x="17" y="65"/>
                    <a:pt x="14" y="63"/>
                    <a:pt x="13" y="61"/>
                  </a:cubicBezTo>
                  <a:cubicBezTo>
                    <a:pt x="12" y="61"/>
                    <a:pt x="11" y="60"/>
                    <a:pt x="11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61"/>
                    <a:pt x="87" y="110"/>
                    <a:pt x="167" y="159"/>
                  </a:cubicBezTo>
                  <a:cubicBezTo>
                    <a:pt x="207" y="183"/>
                    <a:pt x="248" y="207"/>
                    <a:pt x="279" y="226"/>
                  </a:cubicBezTo>
                  <a:cubicBezTo>
                    <a:pt x="294" y="235"/>
                    <a:pt x="307" y="243"/>
                    <a:pt x="317" y="248"/>
                  </a:cubicBezTo>
                  <a:cubicBezTo>
                    <a:pt x="321" y="251"/>
                    <a:pt x="325" y="253"/>
                    <a:pt x="328" y="254"/>
                  </a:cubicBezTo>
                  <a:cubicBezTo>
                    <a:pt x="329" y="255"/>
                    <a:pt x="331" y="255"/>
                    <a:pt x="331" y="256"/>
                  </a:cubicBezTo>
                  <a:cubicBezTo>
                    <a:pt x="332" y="256"/>
                    <a:pt x="332" y="256"/>
                    <a:pt x="333" y="256"/>
                  </a:cubicBezTo>
                  <a:cubicBezTo>
                    <a:pt x="333" y="256"/>
                    <a:pt x="333" y="257"/>
                    <a:pt x="334" y="257"/>
                  </a:cubicBezTo>
                  <a:cubicBezTo>
                    <a:pt x="335" y="256"/>
                    <a:pt x="335" y="256"/>
                    <a:pt x="335" y="256"/>
                  </a:cubicBezTo>
                  <a:cubicBezTo>
                    <a:pt x="335" y="256"/>
                    <a:pt x="336" y="256"/>
                    <a:pt x="336" y="256"/>
                  </a:cubicBezTo>
                  <a:cubicBezTo>
                    <a:pt x="336" y="255"/>
                    <a:pt x="336" y="255"/>
                    <a:pt x="336" y="254"/>
                  </a:cubicBezTo>
                  <a:cubicBezTo>
                    <a:pt x="336" y="254"/>
                    <a:pt x="336" y="253"/>
                    <a:pt x="335" y="253"/>
                  </a:cubicBezTo>
                  <a:cubicBezTo>
                    <a:pt x="165" y="147"/>
                    <a:pt x="165" y="147"/>
                    <a:pt x="165" y="147"/>
                  </a:cubicBezTo>
                  <a:cubicBezTo>
                    <a:pt x="336" y="248"/>
                    <a:pt x="336" y="248"/>
                    <a:pt x="336" y="248"/>
                  </a:cubicBezTo>
                  <a:cubicBezTo>
                    <a:pt x="336" y="248"/>
                    <a:pt x="337" y="248"/>
                    <a:pt x="337" y="248"/>
                  </a:cubicBezTo>
                  <a:cubicBezTo>
                    <a:pt x="338" y="248"/>
                    <a:pt x="338" y="247"/>
                    <a:pt x="338" y="247"/>
                  </a:cubicBezTo>
                  <a:cubicBezTo>
                    <a:pt x="339" y="246"/>
                    <a:pt x="339" y="246"/>
                    <a:pt x="339" y="245"/>
                  </a:cubicBezTo>
                  <a:cubicBezTo>
                    <a:pt x="338" y="245"/>
                    <a:pt x="338" y="244"/>
                    <a:pt x="338" y="244"/>
                  </a:cubicBezTo>
                  <a:cubicBezTo>
                    <a:pt x="338" y="244"/>
                    <a:pt x="333" y="241"/>
                    <a:pt x="324" y="236"/>
                  </a:cubicBezTo>
                  <a:cubicBezTo>
                    <a:pt x="294" y="218"/>
                    <a:pt x="219" y="173"/>
                    <a:pt x="151" y="132"/>
                  </a:cubicBezTo>
                  <a:cubicBezTo>
                    <a:pt x="117" y="111"/>
                    <a:pt x="85" y="91"/>
                    <a:pt x="62" y="76"/>
                  </a:cubicBezTo>
                  <a:cubicBezTo>
                    <a:pt x="50" y="68"/>
                    <a:pt x="40" y="62"/>
                    <a:pt x="34" y="57"/>
                  </a:cubicBezTo>
                  <a:cubicBezTo>
                    <a:pt x="30" y="55"/>
                    <a:pt x="28" y="53"/>
                    <a:pt x="26" y="51"/>
                  </a:cubicBezTo>
                  <a:cubicBezTo>
                    <a:pt x="25" y="50"/>
                    <a:pt x="24" y="50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337" y="241"/>
                    <a:pt x="337" y="241"/>
                    <a:pt x="337" y="241"/>
                  </a:cubicBezTo>
                  <a:cubicBezTo>
                    <a:pt x="338" y="242"/>
                    <a:pt x="339" y="242"/>
                    <a:pt x="340" y="241"/>
                  </a:cubicBezTo>
                  <a:cubicBezTo>
                    <a:pt x="340" y="240"/>
                    <a:pt x="340" y="238"/>
                    <a:pt x="339" y="238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6"/>
                    <a:pt x="27" y="45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6" y="46"/>
                    <a:pt x="27" y="47"/>
                  </a:cubicBezTo>
                  <a:cubicBezTo>
                    <a:pt x="30" y="48"/>
                    <a:pt x="38" y="52"/>
                    <a:pt x="49" y="58"/>
                  </a:cubicBezTo>
                  <a:cubicBezTo>
                    <a:pt x="86" y="80"/>
                    <a:pt x="158" y="124"/>
                    <a:pt x="221" y="163"/>
                  </a:cubicBezTo>
                  <a:cubicBezTo>
                    <a:pt x="252" y="182"/>
                    <a:pt x="281" y="200"/>
                    <a:pt x="303" y="213"/>
                  </a:cubicBezTo>
                  <a:cubicBezTo>
                    <a:pt x="313" y="220"/>
                    <a:pt x="322" y="225"/>
                    <a:pt x="328" y="229"/>
                  </a:cubicBezTo>
                  <a:cubicBezTo>
                    <a:pt x="334" y="233"/>
                    <a:pt x="337" y="235"/>
                    <a:pt x="337" y="235"/>
                  </a:cubicBezTo>
                  <a:cubicBezTo>
                    <a:pt x="338" y="235"/>
                    <a:pt x="339" y="235"/>
                    <a:pt x="340" y="234"/>
                  </a:cubicBezTo>
                  <a:cubicBezTo>
                    <a:pt x="341" y="233"/>
                    <a:pt x="340" y="232"/>
                    <a:pt x="339" y="231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1" y="42"/>
                    <a:pt x="32" y="41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2"/>
                    <a:pt x="33" y="43"/>
                    <a:pt x="36" y="45"/>
                  </a:cubicBezTo>
                  <a:cubicBezTo>
                    <a:pt x="47" y="51"/>
                    <a:pt x="71" y="65"/>
                    <a:pt x="100" y="83"/>
                  </a:cubicBezTo>
                  <a:cubicBezTo>
                    <a:pt x="144" y="111"/>
                    <a:pt x="201" y="147"/>
                    <a:pt x="249" y="176"/>
                  </a:cubicBezTo>
                  <a:cubicBezTo>
                    <a:pt x="272" y="191"/>
                    <a:pt x="294" y="204"/>
                    <a:pt x="310" y="213"/>
                  </a:cubicBezTo>
                  <a:cubicBezTo>
                    <a:pt x="318" y="218"/>
                    <a:pt x="324" y="221"/>
                    <a:pt x="329" y="224"/>
                  </a:cubicBezTo>
                  <a:cubicBezTo>
                    <a:pt x="332" y="225"/>
                    <a:pt x="334" y="226"/>
                    <a:pt x="336" y="227"/>
                  </a:cubicBezTo>
                  <a:cubicBezTo>
                    <a:pt x="337" y="227"/>
                    <a:pt x="337" y="228"/>
                    <a:pt x="338" y="228"/>
                  </a:cubicBezTo>
                  <a:cubicBezTo>
                    <a:pt x="339" y="228"/>
                    <a:pt x="339" y="228"/>
                    <a:pt x="340" y="228"/>
                  </a:cubicBezTo>
                  <a:cubicBezTo>
                    <a:pt x="340" y="228"/>
                    <a:pt x="341" y="228"/>
                    <a:pt x="341" y="228"/>
                  </a:cubicBezTo>
                  <a:cubicBezTo>
                    <a:pt x="342" y="228"/>
                    <a:pt x="342" y="228"/>
                    <a:pt x="342" y="227"/>
                  </a:cubicBezTo>
                  <a:cubicBezTo>
                    <a:pt x="343" y="227"/>
                    <a:pt x="343" y="226"/>
                    <a:pt x="343" y="226"/>
                  </a:cubicBezTo>
                  <a:cubicBezTo>
                    <a:pt x="343" y="225"/>
                    <a:pt x="343" y="224"/>
                    <a:pt x="342" y="224"/>
                  </a:cubicBezTo>
                  <a:cubicBezTo>
                    <a:pt x="342" y="223"/>
                    <a:pt x="341" y="222"/>
                    <a:pt x="340" y="221"/>
                  </a:cubicBezTo>
                  <a:cubicBezTo>
                    <a:pt x="337" y="218"/>
                    <a:pt x="329" y="212"/>
                    <a:pt x="319" y="205"/>
                  </a:cubicBezTo>
                  <a:cubicBezTo>
                    <a:pt x="247" y="155"/>
                    <a:pt x="28" y="28"/>
                    <a:pt x="28" y="28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9" y="32"/>
                    <a:pt x="29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28" y="32"/>
                    <a:pt x="29" y="33"/>
                  </a:cubicBezTo>
                  <a:cubicBezTo>
                    <a:pt x="32" y="34"/>
                    <a:pt x="40" y="39"/>
                    <a:pt x="51" y="45"/>
                  </a:cubicBezTo>
                  <a:cubicBezTo>
                    <a:pt x="88" y="67"/>
                    <a:pt x="163" y="112"/>
                    <a:pt x="228" y="151"/>
                  </a:cubicBezTo>
                  <a:cubicBezTo>
                    <a:pt x="260" y="171"/>
                    <a:pt x="290" y="189"/>
                    <a:pt x="313" y="203"/>
                  </a:cubicBezTo>
                  <a:cubicBezTo>
                    <a:pt x="324" y="209"/>
                    <a:pt x="333" y="215"/>
                    <a:pt x="339" y="219"/>
                  </a:cubicBezTo>
                  <a:cubicBezTo>
                    <a:pt x="345" y="222"/>
                    <a:pt x="349" y="225"/>
                    <a:pt x="349" y="225"/>
                  </a:cubicBezTo>
                  <a:cubicBezTo>
                    <a:pt x="349" y="225"/>
                    <a:pt x="351" y="225"/>
                    <a:pt x="351" y="224"/>
                  </a:cubicBezTo>
                  <a:cubicBezTo>
                    <a:pt x="352" y="223"/>
                    <a:pt x="352" y="222"/>
                    <a:pt x="351" y="221"/>
                  </a:cubicBezTo>
                  <a:cubicBezTo>
                    <a:pt x="238" y="151"/>
                    <a:pt x="238" y="151"/>
                    <a:pt x="238" y="151"/>
                  </a:cubicBezTo>
                  <a:cubicBezTo>
                    <a:pt x="358" y="223"/>
                    <a:pt x="358" y="223"/>
                    <a:pt x="358" y="223"/>
                  </a:cubicBezTo>
                  <a:cubicBezTo>
                    <a:pt x="359" y="224"/>
                    <a:pt x="360" y="223"/>
                    <a:pt x="361" y="222"/>
                  </a:cubicBezTo>
                  <a:cubicBezTo>
                    <a:pt x="361" y="222"/>
                    <a:pt x="361" y="222"/>
                    <a:pt x="361" y="221"/>
                  </a:cubicBezTo>
                  <a:cubicBezTo>
                    <a:pt x="361" y="221"/>
                    <a:pt x="361" y="220"/>
                    <a:pt x="361" y="220"/>
                  </a:cubicBezTo>
                  <a:cubicBezTo>
                    <a:pt x="360" y="220"/>
                    <a:pt x="360" y="219"/>
                    <a:pt x="360" y="219"/>
                  </a:cubicBezTo>
                  <a:cubicBezTo>
                    <a:pt x="359" y="218"/>
                    <a:pt x="356" y="216"/>
                    <a:pt x="353" y="214"/>
                  </a:cubicBezTo>
                  <a:cubicBezTo>
                    <a:pt x="329" y="197"/>
                    <a:pt x="247" y="146"/>
                    <a:pt x="171" y="99"/>
                  </a:cubicBezTo>
                  <a:cubicBezTo>
                    <a:pt x="94" y="52"/>
                    <a:pt x="24" y="10"/>
                    <a:pt x="24" y="9"/>
                  </a:cubicBezTo>
                  <a:cubicBezTo>
                    <a:pt x="23" y="9"/>
                    <a:pt x="23" y="9"/>
                    <a:pt x="22" y="9"/>
                  </a:cubicBezTo>
                  <a:cubicBezTo>
                    <a:pt x="22" y="9"/>
                    <a:pt x="21" y="10"/>
                    <a:pt x="21" y="10"/>
                  </a:cubicBezTo>
                  <a:cubicBezTo>
                    <a:pt x="21" y="11"/>
                    <a:pt x="21" y="11"/>
                    <a:pt x="21" y="12"/>
                  </a:cubicBezTo>
                  <a:cubicBezTo>
                    <a:pt x="21" y="12"/>
                    <a:pt x="21" y="13"/>
                    <a:pt x="22" y="13"/>
                  </a:cubicBezTo>
                  <a:cubicBezTo>
                    <a:pt x="369" y="222"/>
                    <a:pt x="369" y="222"/>
                    <a:pt x="369" y="222"/>
                  </a:cubicBezTo>
                  <a:cubicBezTo>
                    <a:pt x="369" y="223"/>
                    <a:pt x="371" y="223"/>
                    <a:pt x="371" y="222"/>
                  </a:cubicBezTo>
                  <a:cubicBezTo>
                    <a:pt x="372" y="221"/>
                    <a:pt x="372" y="221"/>
                    <a:pt x="372" y="221"/>
                  </a:cubicBezTo>
                  <a:cubicBezTo>
                    <a:pt x="372" y="220"/>
                    <a:pt x="371" y="220"/>
                    <a:pt x="371" y="220"/>
                  </a:cubicBezTo>
                  <a:cubicBezTo>
                    <a:pt x="371" y="219"/>
                    <a:pt x="371" y="219"/>
                    <a:pt x="370" y="218"/>
                  </a:cubicBezTo>
                  <a:cubicBezTo>
                    <a:pt x="369" y="217"/>
                    <a:pt x="367" y="216"/>
                    <a:pt x="364" y="213"/>
                  </a:cubicBezTo>
                  <a:cubicBezTo>
                    <a:pt x="351" y="205"/>
                    <a:pt x="324" y="188"/>
                    <a:pt x="289" y="167"/>
                  </a:cubicBezTo>
                  <a:cubicBezTo>
                    <a:pt x="237" y="135"/>
                    <a:pt x="170" y="95"/>
                    <a:pt x="116" y="63"/>
                  </a:cubicBezTo>
                  <a:cubicBezTo>
                    <a:pt x="89" y="46"/>
                    <a:pt x="65" y="31"/>
                    <a:pt x="48" y="20"/>
                  </a:cubicBezTo>
                  <a:cubicBezTo>
                    <a:pt x="40" y="15"/>
                    <a:pt x="33" y="10"/>
                    <a:pt x="28" y="7"/>
                  </a:cubicBezTo>
                  <a:cubicBezTo>
                    <a:pt x="26" y="5"/>
                    <a:pt x="24" y="4"/>
                    <a:pt x="23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03" y="58"/>
                    <a:pt x="190" y="112"/>
                  </a:cubicBezTo>
                  <a:cubicBezTo>
                    <a:pt x="233" y="139"/>
                    <a:pt x="277" y="167"/>
                    <a:pt x="312" y="187"/>
                  </a:cubicBezTo>
                  <a:cubicBezTo>
                    <a:pt x="329" y="197"/>
                    <a:pt x="344" y="206"/>
                    <a:pt x="355" y="212"/>
                  </a:cubicBezTo>
                  <a:cubicBezTo>
                    <a:pt x="360" y="214"/>
                    <a:pt x="365" y="217"/>
                    <a:pt x="368" y="218"/>
                  </a:cubicBezTo>
                  <a:cubicBezTo>
                    <a:pt x="370" y="219"/>
                    <a:pt x="372" y="220"/>
                    <a:pt x="373" y="220"/>
                  </a:cubicBezTo>
                  <a:cubicBezTo>
                    <a:pt x="374" y="221"/>
                    <a:pt x="375" y="221"/>
                    <a:pt x="376" y="221"/>
                  </a:cubicBezTo>
                  <a:cubicBezTo>
                    <a:pt x="377" y="221"/>
                    <a:pt x="377" y="221"/>
                    <a:pt x="377" y="221"/>
                  </a:cubicBezTo>
                  <a:cubicBezTo>
                    <a:pt x="378" y="221"/>
                    <a:pt x="378" y="220"/>
                    <a:pt x="379" y="220"/>
                  </a:cubicBezTo>
                  <a:cubicBezTo>
                    <a:pt x="379" y="220"/>
                    <a:pt x="379" y="220"/>
                    <a:pt x="379" y="220"/>
                  </a:cubicBezTo>
                  <a:cubicBezTo>
                    <a:pt x="379" y="219"/>
                    <a:pt x="379" y="219"/>
                    <a:pt x="379" y="219"/>
                  </a:cubicBezTo>
                  <a:cubicBezTo>
                    <a:pt x="379" y="218"/>
                    <a:pt x="379" y="218"/>
                    <a:pt x="379" y="218"/>
                  </a:cubicBezTo>
                  <a:cubicBezTo>
                    <a:pt x="378" y="217"/>
                    <a:pt x="378" y="217"/>
                    <a:pt x="378" y="217"/>
                  </a:cubicBezTo>
                  <a:cubicBezTo>
                    <a:pt x="377" y="216"/>
                    <a:pt x="376" y="216"/>
                    <a:pt x="375" y="214"/>
                  </a:cubicBezTo>
                  <a:cubicBezTo>
                    <a:pt x="369" y="210"/>
                    <a:pt x="356" y="202"/>
                    <a:pt x="341" y="192"/>
                  </a:cubicBezTo>
                  <a:cubicBezTo>
                    <a:pt x="317" y="178"/>
                    <a:pt x="286" y="159"/>
                    <a:pt x="261" y="144"/>
                  </a:cubicBezTo>
                  <a:cubicBezTo>
                    <a:pt x="249" y="136"/>
                    <a:pt x="238" y="130"/>
                    <a:pt x="230" y="125"/>
                  </a:cubicBezTo>
                  <a:cubicBezTo>
                    <a:pt x="226" y="122"/>
                    <a:pt x="223" y="120"/>
                    <a:pt x="221" y="119"/>
                  </a:cubicBezTo>
                  <a:cubicBezTo>
                    <a:pt x="220" y="118"/>
                    <a:pt x="219" y="118"/>
                    <a:pt x="218" y="118"/>
                  </a:cubicBezTo>
                  <a:cubicBezTo>
                    <a:pt x="218" y="117"/>
                    <a:pt x="218" y="117"/>
                    <a:pt x="218" y="117"/>
                  </a:cubicBezTo>
                  <a:cubicBezTo>
                    <a:pt x="218" y="117"/>
                    <a:pt x="218" y="117"/>
                    <a:pt x="218" y="117"/>
                  </a:cubicBezTo>
                  <a:cubicBezTo>
                    <a:pt x="217" y="118"/>
                    <a:pt x="217" y="118"/>
                    <a:pt x="217" y="118"/>
                  </a:cubicBezTo>
                  <a:cubicBezTo>
                    <a:pt x="218" y="117"/>
                    <a:pt x="218" y="117"/>
                    <a:pt x="218" y="117"/>
                  </a:cubicBezTo>
                  <a:cubicBezTo>
                    <a:pt x="218" y="117"/>
                    <a:pt x="218" y="117"/>
                    <a:pt x="218" y="117"/>
                  </a:cubicBezTo>
                  <a:cubicBezTo>
                    <a:pt x="217" y="118"/>
                    <a:pt x="217" y="118"/>
                    <a:pt x="217" y="118"/>
                  </a:cubicBezTo>
                  <a:cubicBezTo>
                    <a:pt x="218" y="117"/>
                    <a:pt x="218" y="117"/>
                    <a:pt x="218" y="117"/>
                  </a:cubicBezTo>
                  <a:cubicBezTo>
                    <a:pt x="217" y="118"/>
                    <a:pt x="217" y="118"/>
                    <a:pt x="217" y="118"/>
                  </a:cubicBezTo>
                  <a:cubicBezTo>
                    <a:pt x="218" y="117"/>
                    <a:pt x="218" y="117"/>
                    <a:pt x="218" y="117"/>
                  </a:cubicBezTo>
                  <a:cubicBezTo>
                    <a:pt x="218" y="117"/>
                    <a:pt x="218" y="117"/>
                    <a:pt x="218" y="117"/>
                  </a:cubicBezTo>
                  <a:cubicBezTo>
                    <a:pt x="217" y="118"/>
                    <a:pt x="217" y="118"/>
                    <a:pt x="217" y="118"/>
                  </a:cubicBezTo>
                  <a:cubicBezTo>
                    <a:pt x="218" y="117"/>
                    <a:pt x="218" y="117"/>
                    <a:pt x="218" y="117"/>
                  </a:cubicBezTo>
                  <a:cubicBezTo>
                    <a:pt x="217" y="119"/>
                    <a:pt x="217" y="119"/>
                    <a:pt x="217" y="119"/>
                  </a:cubicBezTo>
                  <a:cubicBezTo>
                    <a:pt x="218" y="118"/>
                    <a:pt x="218" y="118"/>
                    <a:pt x="218" y="118"/>
                  </a:cubicBezTo>
                  <a:cubicBezTo>
                    <a:pt x="218" y="117"/>
                    <a:pt x="218" y="117"/>
                    <a:pt x="218" y="117"/>
                  </a:cubicBezTo>
                  <a:cubicBezTo>
                    <a:pt x="217" y="119"/>
                    <a:pt x="217" y="119"/>
                    <a:pt x="217" y="119"/>
                  </a:cubicBezTo>
                  <a:cubicBezTo>
                    <a:pt x="218" y="118"/>
                    <a:pt x="218" y="118"/>
                    <a:pt x="218" y="118"/>
                  </a:cubicBezTo>
                  <a:cubicBezTo>
                    <a:pt x="217" y="119"/>
                    <a:pt x="217" y="119"/>
                    <a:pt x="217" y="119"/>
                  </a:cubicBezTo>
                  <a:cubicBezTo>
                    <a:pt x="219" y="119"/>
                    <a:pt x="219" y="119"/>
                    <a:pt x="219" y="119"/>
                  </a:cubicBezTo>
                  <a:cubicBezTo>
                    <a:pt x="219" y="118"/>
                    <a:pt x="218" y="118"/>
                    <a:pt x="218" y="118"/>
                  </a:cubicBezTo>
                  <a:cubicBezTo>
                    <a:pt x="217" y="119"/>
                    <a:pt x="217" y="119"/>
                    <a:pt x="217" y="119"/>
                  </a:cubicBezTo>
                  <a:cubicBezTo>
                    <a:pt x="219" y="119"/>
                    <a:pt x="219" y="119"/>
                    <a:pt x="219" y="119"/>
                  </a:cubicBezTo>
                  <a:cubicBezTo>
                    <a:pt x="217" y="119"/>
                    <a:pt x="217" y="119"/>
                    <a:pt x="217" y="119"/>
                  </a:cubicBezTo>
                  <a:cubicBezTo>
                    <a:pt x="218" y="120"/>
                    <a:pt x="218" y="120"/>
                    <a:pt x="218" y="120"/>
                  </a:cubicBezTo>
                  <a:cubicBezTo>
                    <a:pt x="217" y="119"/>
                    <a:pt x="217" y="119"/>
                    <a:pt x="217" y="119"/>
                  </a:cubicBezTo>
                  <a:cubicBezTo>
                    <a:pt x="217" y="120"/>
                    <a:pt x="217" y="120"/>
                    <a:pt x="217" y="120"/>
                  </a:cubicBezTo>
                  <a:cubicBezTo>
                    <a:pt x="218" y="120"/>
                    <a:pt x="218" y="120"/>
                    <a:pt x="218" y="120"/>
                  </a:cubicBezTo>
                  <a:cubicBezTo>
                    <a:pt x="217" y="119"/>
                    <a:pt x="217" y="119"/>
                    <a:pt x="217" y="119"/>
                  </a:cubicBezTo>
                  <a:cubicBezTo>
                    <a:pt x="217" y="120"/>
                    <a:pt x="217" y="120"/>
                    <a:pt x="217" y="120"/>
                  </a:cubicBezTo>
                  <a:cubicBezTo>
                    <a:pt x="217" y="119"/>
                    <a:pt x="217" y="119"/>
                    <a:pt x="217" y="119"/>
                  </a:cubicBezTo>
                  <a:cubicBezTo>
                    <a:pt x="217" y="121"/>
                    <a:pt x="217" y="121"/>
                    <a:pt x="217" y="121"/>
                  </a:cubicBezTo>
                  <a:cubicBezTo>
                    <a:pt x="217" y="120"/>
                    <a:pt x="217" y="120"/>
                    <a:pt x="217" y="120"/>
                  </a:cubicBezTo>
                  <a:cubicBezTo>
                    <a:pt x="217" y="119"/>
                    <a:pt x="217" y="119"/>
                    <a:pt x="217" y="119"/>
                  </a:cubicBezTo>
                  <a:cubicBezTo>
                    <a:pt x="217" y="121"/>
                    <a:pt x="217" y="121"/>
                    <a:pt x="217" y="121"/>
                  </a:cubicBezTo>
                  <a:cubicBezTo>
                    <a:pt x="217" y="120"/>
                    <a:pt x="217" y="120"/>
                    <a:pt x="217" y="120"/>
                  </a:cubicBezTo>
                  <a:cubicBezTo>
                    <a:pt x="217" y="121"/>
                    <a:pt x="217" y="121"/>
                    <a:pt x="217" y="121"/>
                  </a:cubicBezTo>
                  <a:cubicBezTo>
                    <a:pt x="217" y="121"/>
                    <a:pt x="217" y="121"/>
                    <a:pt x="217" y="121"/>
                  </a:cubicBezTo>
                  <a:cubicBezTo>
                    <a:pt x="217" y="120"/>
                    <a:pt x="217" y="120"/>
                    <a:pt x="217" y="120"/>
                  </a:cubicBezTo>
                  <a:cubicBezTo>
                    <a:pt x="217" y="121"/>
                    <a:pt x="217" y="121"/>
                    <a:pt x="217" y="121"/>
                  </a:cubicBezTo>
                  <a:cubicBezTo>
                    <a:pt x="217" y="120"/>
                    <a:pt x="218" y="121"/>
                    <a:pt x="220" y="122"/>
                  </a:cubicBezTo>
                  <a:cubicBezTo>
                    <a:pt x="226" y="124"/>
                    <a:pt x="239" y="132"/>
                    <a:pt x="255" y="141"/>
                  </a:cubicBezTo>
                  <a:cubicBezTo>
                    <a:pt x="279" y="155"/>
                    <a:pt x="309" y="174"/>
                    <a:pt x="335" y="190"/>
                  </a:cubicBezTo>
                  <a:cubicBezTo>
                    <a:pt x="347" y="197"/>
                    <a:pt x="359" y="204"/>
                    <a:pt x="367" y="209"/>
                  </a:cubicBezTo>
                  <a:cubicBezTo>
                    <a:pt x="371" y="211"/>
                    <a:pt x="375" y="213"/>
                    <a:pt x="377" y="214"/>
                  </a:cubicBezTo>
                  <a:cubicBezTo>
                    <a:pt x="379" y="215"/>
                    <a:pt x="380" y="216"/>
                    <a:pt x="381" y="216"/>
                  </a:cubicBezTo>
                  <a:cubicBezTo>
                    <a:pt x="381" y="216"/>
                    <a:pt x="381" y="216"/>
                    <a:pt x="382" y="217"/>
                  </a:cubicBezTo>
                  <a:cubicBezTo>
                    <a:pt x="382" y="217"/>
                    <a:pt x="382" y="217"/>
                    <a:pt x="383" y="217"/>
                  </a:cubicBezTo>
                  <a:cubicBezTo>
                    <a:pt x="384" y="217"/>
                    <a:pt x="384" y="217"/>
                    <a:pt x="384" y="217"/>
                  </a:cubicBezTo>
                  <a:cubicBezTo>
                    <a:pt x="384" y="217"/>
                    <a:pt x="385" y="216"/>
                    <a:pt x="385" y="216"/>
                  </a:cubicBezTo>
                  <a:cubicBezTo>
                    <a:pt x="385" y="215"/>
                    <a:pt x="385" y="215"/>
                    <a:pt x="385" y="215"/>
                  </a:cubicBezTo>
                  <a:cubicBezTo>
                    <a:pt x="385" y="214"/>
                    <a:pt x="385" y="214"/>
                    <a:pt x="385" y="214"/>
                  </a:cubicBezTo>
                  <a:cubicBezTo>
                    <a:pt x="385" y="213"/>
                    <a:pt x="385" y="213"/>
                    <a:pt x="385" y="213"/>
                  </a:cubicBezTo>
                  <a:cubicBezTo>
                    <a:pt x="384" y="213"/>
                    <a:pt x="384" y="213"/>
                    <a:pt x="384" y="213"/>
                  </a:cubicBezTo>
                  <a:cubicBezTo>
                    <a:pt x="384" y="213"/>
                    <a:pt x="383" y="212"/>
                    <a:pt x="382" y="211"/>
                  </a:cubicBezTo>
                  <a:cubicBezTo>
                    <a:pt x="363" y="199"/>
                    <a:pt x="249" y="128"/>
                    <a:pt x="249" y="128"/>
                  </a:cubicBezTo>
                  <a:cubicBezTo>
                    <a:pt x="248" y="130"/>
                    <a:pt x="248" y="130"/>
                    <a:pt x="248" y="130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395" y="215"/>
                    <a:pt x="395" y="215"/>
                    <a:pt x="395" y="215"/>
                  </a:cubicBezTo>
                  <a:cubicBezTo>
                    <a:pt x="396" y="216"/>
                    <a:pt x="397" y="216"/>
                    <a:pt x="398" y="215"/>
                  </a:cubicBezTo>
                  <a:cubicBezTo>
                    <a:pt x="398" y="214"/>
                    <a:pt x="398" y="212"/>
                    <a:pt x="397" y="212"/>
                  </a:cubicBezTo>
                  <a:cubicBezTo>
                    <a:pt x="269" y="132"/>
                    <a:pt x="269" y="132"/>
                    <a:pt x="269" y="132"/>
                  </a:cubicBezTo>
                  <a:cubicBezTo>
                    <a:pt x="268" y="131"/>
                    <a:pt x="266" y="131"/>
                    <a:pt x="266" y="132"/>
                  </a:cubicBezTo>
                  <a:cubicBezTo>
                    <a:pt x="265" y="133"/>
                    <a:pt x="266" y="134"/>
                    <a:pt x="266" y="135"/>
                  </a:cubicBezTo>
                  <a:cubicBezTo>
                    <a:pt x="320" y="168"/>
                    <a:pt x="320" y="168"/>
                    <a:pt x="320" y="168"/>
                  </a:cubicBezTo>
                  <a:cubicBezTo>
                    <a:pt x="249" y="128"/>
                    <a:pt x="249" y="128"/>
                    <a:pt x="249" y="128"/>
                  </a:cubicBezTo>
                  <a:cubicBezTo>
                    <a:pt x="248" y="128"/>
                    <a:pt x="247" y="128"/>
                    <a:pt x="246" y="129"/>
                  </a:cubicBezTo>
                  <a:cubicBezTo>
                    <a:pt x="245" y="130"/>
                    <a:pt x="246" y="131"/>
                    <a:pt x="247" y="132"/>
                  </a:cubicBezTo>
                  <a:cubicBezTo>
                    <a:pt x="247" y="132"/>
                    <a:pt x="249" y="133"/>
                    <a:pt x="252" y="135"/>
                  </a:cubicBezTo>
                  <a:cubicBezTo>
                    <a:pt x="265" y="143"/>
                    <a:pt x="298" y="164"/>
                    <a:pt x="327" y="182"/>
                  </a:cubicBezTo>
                  <a:cubicBezTo>
                    <a:pt x="342" y="191"/>
                    <a:pt x="355" y="199"/>
                    <a:pt x="365" y="206"/>
                  </a:cubicBezTo>
                  <a:cubicBezTo>
                    <a:pt x="371" y="209"/>
                    <a:pt x="375" y="212"/>
                    <a:pt x="378" y="213"/>
                  </a:cubicBezTo>
                  <a:cubicBezTo>
                    <a:pt x="379" y="214"/>
                    <a:pt x="380" y="215"/>
                    <a:pt x="381" y="216"/>
                  </a:cubicBezTo>
                  <a:cubicBezTo>
                    <a:pt x="381" y="216"/>
                    <a:pt x="381" y="216"/>
                    <a:pt x="382" y="216"/>
                  </a:cubicBezTo>
                  <a:cubicBezTo>
                    <a:pt x="382" y="216"/>
                    <a:pt x="382" y="216"/>
                    <a:pt x="382" y="216"/>
                  </a:cubicBezTo>
                  <a:cubicBezTo>
                    <a:pt x="383" y="215"/>
                    <a:pt x="383" y="215"/>
                    <a:pt x="383" y="215"/>
                  </a:cubicBezTo>
                  <a:cubicBezTo>
                    <a:pt x="382" y="216"/>
                    <a:pt x="382" y="216"/>
                    <a:pt x="382" y="216"/>
                  </a:cubicBezTo>
                  <a:cubicBezTo>
                    <a:pt x="382" y="216"/>
                    <a:pt x="382" y="216"/>
                    <a:pt x="382" y="216"/>
                  </a:cubicBezTo>
                  <a:cubicBezTo>
                    <a:pt x="383" y="215"/>
                    <a:pt x="383" y="215"/>
                    <a:pt x="383" y="215"/>
                  </a:cubicBezTo>
                  <a:cubicBezTo>
                    <a:pt x="382" y="216"/>
                    <a:pt x="382" y="216"/>
                    <a:pt x="382" y="216"/>
                  </a:cubicBezTo>
                  <a:cubicBezTo>
                    <a:pt x="383" y="215"/>
                    <a:pt x="383" y="215"/>
                    <a:pt x="383" y="215"/>
                  </a:cubicBezTo>
                  <a:cubicBezTo>
                    <a:pt x="381" y="216"/>
                    <a:pt x="381" y="216"/>
                    <a:pt x="381" y="216"/>
                  </a:cubicBezTo>
                  <a:cubicBezTo>
                    <a:pt x="382" y="216"/>
                    <a:pt x="382" y="216"/>
                    <a:pt x="382" y="216"/>
                  </a:cubicBezTo>
                  <a:cubicBezTo>
                    <a:pt x="383" y="215"/>
                    <a:pt x="383" y="215"/>
                    <a:pt x="383" y="215"/>
                  </a:cubicBezTo>
                  <a:cubicBezTo>
                    <a:pt x="381" y="216"/>
                    <a:pt x="381" y="216"/>
                    <a:pt x="381" y="216"/>
                  </a:cubicBezTo>
                  <a:cubicBezTo>
                    <a:pt x="383" y="215"/>
                    <a:pt x="383" y="215"/>
                    <a:pt x="383" y="215"/>
                  </a:cubicBezTo>
                  <a:cubicBezTo>
                    <a:pt x="381" y="215"/>
                    <a:pt x="381" y="215"/>
                    <a:pt x="381" y="215"/>
                  </a:cubicBezTo>
                  <a:cubicBezTo>
                    <a:pt x="381" y="215"/>
                    <a:pt x="381" y="216"/>
                    <a:pt x="381" y="216"/>
                  </a:cubicBezTo>
                  <a:cubicBezTo>
                    <a:pt x="383" y="215"/>
                    <a:pt x="383" y="215"/>
                    <a:pt x="383" y="215"/>
                  </a:cubicBezTo>
                  <a:cubicBezTo>
                    <a:pt x="381" y="215"/>
                    <a:pt x="381" y="215"/>
                    <a:pt x="381" y="215"/>
                  </a:cubicBezTo>
                  <a:cubicBezTo>
                    <a:pt x="383" y="215"/>
                    <a:pt x="383" y="215"/>
                    <a:pt x="383" y="215"/>
                  </a:cubicBezTo>
                  <a:cubicBezTo>
                    <a:pt x="381" y="214"/>
                    <a:pt x="381" y="214"/>
                    <a:pt x="381" y="214"/>
                  </a:cubicBezTo>
                  <a:cubicBezTo>
                    <a:pt x="383" y="215"/>
                    <a:pt x="383" y="215"/>
                    <a:pt x="383" y="215"/>
                  </a:cubicBezTo>
                  <a:cubicBezTo>
                    <a:pt x="382" y="213"/>
                    <a:pt x="382" y="213"/>
                    <a:pt x="382" y="213"/>
                  </a:cubicBezTo>
                  <a:cubicBezTo>
                    <a:pt x="382" y="213"/>
                    <a:pt x="382" y="213"/>
                    <a:pt x="381" y="214"/>
                  </a:cubicBezTo>
                  <a:cubicBezTo>
                    <a:pt x="383" y="215"/>
                    <a:pt x="383" y="215"/>
                    <a:pt x="383" y="215"/>
                  </a:cubicBezTo>
                  <a:cubicBezTo>
                    <a:pt x="382" y="213"/>
                    <a:pt x="382" y="213"/>
                    <a:pt x="382" y="213"/>
                  </a:cubicBezTo>
                  <a:cubicBezTo>
                    <a:pt x="383" y="214"/>
                    <a:pt x="383" y="214"/>
                    <a:pt x="383" y="214"/>
                  </a:cubicBezTo>
                  <a:cubicBezTo>
                    <a:pt x="383" y="213"/>
                    <a:pt x="383" y="213"/>
                    <a:pt x="383" y="213"/>
                  </a:cubicBezTo>
                  <a:cubicBezTo>
                    <a:pt x="382" y="213"/>
                    <a:pt x="382" y="213"/>
                    <a:pt x="382" y="213"/>
                  </a:cubicBezTo>
                  <a:cubicBezTo>
                    <a:pt x="383" y="214"/>
                    <a:pt x="383" y="214"/>
                    <a:pt x="383" y="214"/>
                  </a:cubicBezTo>
                  <a:cubicBezTo>
                    <a:pt x="383" y="213"/>
                    <a:pt x="383" y="213"/>
                    <a:pt x="383" y="213"/>
                  </a:cubicBezTo>
                  <a:cubicBezTo>
                    <a:pt x="383" y="214"/>
                    <a:pt x="383" y="214"/>
                    <a:pt x="383" y="214"/>
                  </a:cubicBezTo>
                  <a:cubicBezTo>
                    <a:pt x="383" y="213"/>
                    <a:pt x="383" y="213"/>
                    <a:pt x="383" y="213"/>
                  </a:cubicBezTo>
                  <a:cubicBezTo>
                    <a:pt x="383" y="213"/>
                    <a:pt x="383" y="213"/>
                    <a:pt x="383" y="213"/>
                  </a:cubicBezTo>
                  <a:cubicBezTo>
                    <a:pt x="383" y="214"/>
                    <a:pt x="383" y="214"/>
                    <a:pt x="383" y="214"/>
                  </a:cubicBezTo>
                  <a:cubicBezTo>
                    <a:pt x="383" y="213"/>
                    <a:pt x="383" y="213"/>
                    <a:pt x="383" y="213"/>
                  </a:cubicBezTo>
                  <a:cubicBezTo>
                    <a:pt x="383" y="213"/>
                    <a:pt x="383" y="213"/>
                    <a:pt x="383" y="213"/>
                  </a:cubicBezTo>
                  <a:cubicBezTo>
                    <a:pt x="383" y="213"/>
                    <a:pt x="383" y="213"/>
                    <a:pt x="383" y="213"/>
                  </a:cubicBezTo>
                  <a:cubicBezTo>
                    <a:pt x="383" y="213"/>
                    <a:pt x="383" y="213"/>
                    <a:pt x="383" y="213"/>
                  </a:cubicBezTo>
                  <a:cubicBezTo>
                    <a:pt x="383" y="213"/>
                    <a:pt x="383" y="213"/>
                    <a:pt x="383" y="213"/>
                  </a:cubicBezTo>
                  <a:cubicBezTo>
                    <a:pt x="383" y="213"/>
                    <a:pt x="383" y="213"/>
                    <a:pt x="383" y="213"/>
                  </a:cubicBezTo>
                  <a:cubicBezTo>
                    <a:pt x="383" y="213"/>
                    <a:pt x="382" y="212"/>
                    <a:pt x="380" y="211"/>
                  </a:cubicBezTo>
                  <a:cubicBezTo>
                    <a:pt x="374" y="208"/>
                    <a:pt x="362" y="201"/>
                    <a:pt x="346" y="192"/>
                  </a:cubicBezTo>
                  <a:cubicBezTo>
                    <a:pt x="322" y="177"/>
                    <a:pt x="292" y="159"/>
                    <a:pt x="266" y="144"/>
                  </a:cubicBezTo>
                  <a:cubicBezTo>
                    <a:pt x="254" y="136"/>
                    <a:pt x="242" y="129"/>
                    <a:pt x="234" y="124"/>
                  </a:cubicBezTo>
                  <a:cubicBezTo>
                    <a:pt x="229" y="122"/>
                    <a:pt x="226" y="120"/>
                    <a:pt x="223" y="119"/>
                  </a:cubicBezTo>
                  <a:cubicBezTo>
                    <a:pt x="222" y="118"/>
                    <a:pt x="220" y="118"/>
                    <a:pt x="219" y="117"/>
                  </a:cubicBezTo>
                  <a:cubicBezTo>
                    <a:pt x="218" y="117"/>
                    <a:pt x="218" y="116"/>
                    <a:pt x="217" y="116"/>
                  </a:cubicBezTo>
                  <a:cubicBezTo>
                    <a:pt x="217" y="116"/>
                    <a:pt x="216" y="116"/>
                    <a:pt x="216" y="117"/>
                  </a:cubicBezTo>
                  <a:cubicBezTo>
                    <a:pt x="216" y="117"/>
                    <a:pt x="215" y="117"/>
                    <a:pt x="215" y="118"/>
                  </a:cubicBezTo>
                  <a:cubicBezTo>
                    <a:pt x="215" y="118"/>
                    <a:pt x="214" y="118"/>
                    <a:pt x="214" y="119"/>
                  </a:cubicBezTo>
                  <a:cubicBezTo>
                    <a:pt x="215" y="120"/>
                    <a:pt x="215" y="120"/>
                    <a:pt x="215" y="120"/>
                  </a:cubicBezTo>
                  <a:cubicBezTo>
                    <a:pt x="215" y="120"/>
                    <a:pt x="215" y="120"/>
                    <a:pt x="215" y="120"/>
                  </a:cubicBezTo>
                  <a:cubicBezTo>
                    <a:pt x="216" y="120"/>
                    <a:pt x="216" y="121"/>
                    <a:pt x="216" y="121"/>
                  </a:cubicBezTo>
                  <a:cubicBezTo>
                    <a:pt x="219" y="123"/>
                    <a:pt x="231" y="130"/>
                    <a:pt x="247" y="140"/>
                  </a:cubicBezTo>
                  <a:cubicBezTo>
                    <a:pt x="270" y="154"/>
                    <a:pt x="302" y="173"/>
                    <a:pt x="329" y="190"/>
                  </a:cubicBezTo>
                  <a:cubicBezTo>
                    <a:pt x="342" y="198"/>
                    <a:pt x="354" y="205"/>
                    <a:pt x="362" y="211"/>
                  </a:cubicBezTo>
                  <a:cubicBezTo>
                    <a:pt x="366" y="214"/>
                    <a:pt x="370" y="216"/>
                    <a:pt x="372" y="217"/>
                  </a:cubicBezTo>
                  <a:cubicBezTo>
                    <a:pt x="373" y="218"/>
                    <a:pt x="374" y="219"/>
                    <a:pt x="375" y="219"/>
                  </a:cubicBezTo>
                  <a:cubicBezTo>
                    <a:pt x="375" y="220"/>
                    <a:pt x="375" y="220"/>
                    <a:pt x="375" y="220"/>
                  </a:cubicBezTo>
                  <a:cubicBezTo>
                    <a:pt x="375" y="220"/>
                    <a:pt x="375" y="220"/>
                    <a:pt x="375" y="220"/>
                  </a:cubicBezTo>
                  <a:cubicBezTo>
                    <a:pt x="376" y="219"/>
                    <a:pt x="376" y="219"/>
                    <a:pt x="376" y="219"/>
                  </a:cubicBezTo>
                  <a:cubicBezTo>
                    <a:pt x="375" y="220"/>
                    <a:pt x="375" y="220"/>
                    <a:pt x="375" y="220"/>
                  </a:cubicBezTo>
                  <a:cubicBezTo>
                    <a:pt x="375" y="220"/>
                    <a:pt x="375" y="220"/>
                    <a:pt x="375" y="220"/>
                  </a:cubicBezTo>
                  <a:cubicBezTo>
                    <a:pt x="376" y="219"/>
                    <a:pt x="376" y="219"/>
                    <a:pt x="376" y="219"/>
                  </a:cubicBezTo>
                  <a:cubicBezTo>
                    <a:pt x="375" y="220"/>
                    <a:pt x="375" y="220"/>
                    <a:pt x="375" y="220"/>
                  </a:cubicBezTo>
                  <a:cubicBezTo>
                    <a:pt x="377" y="219"/>
                    <a:pt x="377" y="219"/>
                    <a:pt x="377" y="219"/>
                  </a:cubicBezTo>
                  <a:cubicBezTo>
                    <a:pt x="375" y="219"/>
                    <a:pt x="375" y="219"/>
                    <a:pt x="375" y="219"/>
                  </a:cubicBezTo>
                  <a:cubicBezTo>
                    <a:pt x="375" y="219"/>
                    <a:pt x="375" y="220"/>
                    <a:pt x="375" y="220"/>
                  </a:cubicBezTo>
                  <a:cubicBezTo>
                    <a:pt x="377" y="219"/>
                    <a:pt x="377" y="219"/>
                    <a:pt x="377" y="219"/>
                  </a:cubicBezTo>
                  <a:cubicBezTo>
                    <a:pt x="375" y="219"/>
                    <a:pt x="375" y="219"/>
                    <a:pt x="375" y="219"/>
                  </a:cubicBezTo>
                  <a:cubicBezTo>
                    <a:pt x="377" y="219"/>
                    <a:pt x="377" y="219"/>
                    <a:pt x="377" y="219"/>
                  </a:cubicBezTo>
                  <a:cubicBezTo>
                    <a:pt x="375" y="218"/>
                    <a:pt x="375" y="218"/>
                    <a:pt x="375" y="218"/>
                  </a:cubicBezTo>
                  <a:cubicBezTo>
                    <a:pt x="375" y="219"/>
                    <a:pt x="375" y="219"/>
                    <a:pt x="375" y="219"/>
                  </a:cubicBezTo>
                  <a:cubicBezTo>
                    <a:pt x="377" y="219"/>
                    <a:pt x="377" y="219"/>
                    <a:pt x="377" y="219"/>
                  </a:cubicBezTo>
                  <a:cubicBezTo>
                    <a:pt x="375" y="218"/>
                    <a:pt x="375" y="218"/>
                    <a:pt x="375" y="218"/>
                  </a:cubicBezTo>
                  <a:cubicBezTo>
                    <a:pt x="377" y="219"/>
                    <a:pt x="377" y="219"/>
                    <a:pt x="377" y="219"/>
                  </a:cubicBezTo>
                  <a:cubicBezTo>
                    <a:pt x="375" y="218"/>
                    <a:pt x="375" y="218"/>
                    <a:pt x="375" y="218"/>
                  </a:cubicBezTo>
                  <a:cubicBezTo>
                    <a:pt x="376" y="219"/>
                    <a:pt x="376" y="219"/>
                    <a:pt x="376" y="219"/>
                  </a:cubicBezTo>
                  <a:cubicBezTo>
                    <a:pt x="376" y="217"/>
                    <a:pt x="376" y="217"/>
                    <a:pt x="376" y="217"/>
                  </a:cubicBezTo>
                  <a:cubicBezTo>
                    <a:pt x="376" y="217"/>
                    <a:pt x="375" y="217"/>
                    <a:pt x="375" y="218"/>
                  </a:cubicBezTo>
                  <a:cubicBezTo>
                    <a:pt x="376" y="219"/>
                    <a:pt x="376" y="219"/>
                    <a:pt x="376" y="219"/>
                  </a:cubicBezTo>
                  <a:cubicBezTo>
                    <a:pt x="376" y="217"/>
                    <a:pt x="376" y="217"/>
                    <a:pt x="376" y="217"/>
                  </a:cubicBezTo>
                  <a:cubicBezTo>
                    <a:pt x="376" y="218"/>
                    <a:pt x="376" y="218"/>
                    <a:pt x="376" y="218"/>
                  </a:cubicBezTo>
                  <a:cubicBezTo>
                    <a:pt x="376" y="217"/>
                    <a:pt x="376" y="217"/>
                    <a:pt x="376" y="217"/>
                  </a:cubicBezTo>
                  <a:cubicBezTo>
                    <a:pt x="376" y="217"/>
                    <a:pt x="376" y="217"/>
                    <a:pt x="376" y="217"/>
                  </a:cubicBezTo>
                  <a:cubicBezTo>
                    <a:pt x="376" y="218"/>
                    <a:pt x="376" y="218"/>
                    <a:pt x="376" y="218"/>
                  </a:cubicBezTo>
                  <a:cubicBezTo>
                    <a:pt x="376" y="217"/>
                    <a:pt x="376" y="217"/>
                    <a:pt x="376" y="217"/>
                  </a:cubicBezTo>
                  <a:cubicBezTo>
                    <a:pt x="376" y="217"/>
                    <a:pt x="376" y="217"/>
                    <a:pt x="376" y="217"/>
                  </a:cubicBezTo>
                  <a:cubicBezTo>
                    <a:pt x="376" y="217"/>
                    <a:pt x="376" y="217"/>
                    <a:pt x="376" y="217"/>
                  </a:cubicBezTo>
                  <a:cubicBezTo>
                    <a:pt x="376" y="217"/>
                    <a:pt x="376" y="217"/>
                    <a:pt x="376" y="217"/>
                  </a:cubicBezTo>
                  <a:cubicBezTo>
                    <a:pt x="376" y="217"/>
                    <a:pt x="376" y="217"/>
                    <a:pt x="376" y="217"/>
                  </a:cubicBezTo>
                  <a:cubicBezTo>
                    <a:pt x="376" y="217"/>
                    <a:pt x="376" y="217"/>
                    <a:pt x="376" y="217"/>
                  </a:cubicBezTo>
                  <a:cubicBezTo>
                    <a:pt x="376" y="217"/>
                    <a:pt x="375" y="217"/>
                    <a:pt x="374" y="217"/>
                  </a:cubicBezTo>
                  <a:cubicBezTo>
                    <a:pt x="370" y="215"/>
                    <a:pt x="361" y="210"/>
                    <a:pt x="349" y="204"/>
                  </a:cubicBezTo>
                  <a:cubicBezTo>
                    <a:pt x="306" y="180"/>
                    <a:pt x="224" y="129"/>
                    <a:pt x="153" y="84"/>
                  </a:cubicBezTo>
                  <a:cubicBezTo>
                    <a:pt x="117" y="62"/>
                    <a:pt x="84" y="41"/>
                    <a:pt x="60" y="26"/>
                  </a:cubicBezTo>
                  <a:cubicBezTo>
                    <a:pt x="48" y="18"/>
                    <a:pt x="38" y="12"/>
                    <a:pt x="31" y="7"/>
                  </a:cubicBezTo>
                  <a:cubicBezTo>
                    <a:pt x="25" y="3"/>
                    <a:pt x="21" y="0"/>
                    <a:pt x="21" y="0"/>
                  </a:cubicBezTo>
                  <a:cubicBezTo>
                    <a:pt x="20" y="0"/>
                    <a:pt x="20" y="0"/>
                    <a:pt x="19" y="0"/>
                  </a:cubicBezTo>
                  <a:cubicBezTo>
                    <a:pt x="19" y="0"/>
                    <a:pt x="18" y="1"/>
                    <a:pt x="18" y="1"/>
                  </a:cubicBezTo>
                  <a:cubicBezTo>
                    <a:pt x="18" y="1"/>
                    <a:pt x="18" y="2"/>
                    <a:pt x="18" y="2"/>
                  </a:cubicBezTo>
                  <a:cubicBezTo>
                    <a:pt x="18" y="3"/>
                    <a:pt x="18" y="4"/>
                    <a:pt x="18" y="4"/>
                  </a:cubicBezTo>
                  <a:cubicBezTo>
                    <a:pt x="19" y="5"/>
                    <a:pt x="19" y="5"/>
                    <a:pt x="20" y="6"/>
                  </a:cubicBezTo>
                  <a:cubicBezTo>
                    <a:pt x="24" y="10"/>
                    <a:pt x="33" y="15"/>
                    <a:pt x="44" y="23"/>
                  </a:cubicBezTo>
                  <a:cubicBezTo>
                    <a:pt x="85" y="49"/>
                    <a:pt x="166" y="97"/>
                    <a:pt x="237" y="140"/>
                  </a:cubicBezTo>
                  <a:cubicBezTo>
                    <a:pt x="272" y="161"/>
                    <a:pt x="305" y="181"/>
                    <a:pt x="329" y="196"/>
                  </a:cubicBezTo>
                  <a:cubicBezTo>
                    <a:pt x="341" y="203"/>
                    <a:pt x="351" y="210"/>
                    <a:pt x="358" y="214"/>
                  </a:cubicBezTo>
                  <a:cubicBezTo>
                    <a:pt x="361" y="216"/>
                    <a:pt x="364" y="218"/>
                    <a:pt x="366" y="220"/>
                  </a:cubicBezTo>
                  <a:cubicBezTo>
                    <a:pt x="366" y="220"/>
                    <a:pt x="367" y="221"/>
                    <a:pt x="367" y="221"/>
                  </a:cubicBezTo>
                  <a:cubicBezTo>
                    <a:pt x="368" y="221"/>
                    <a:pt x="368" y="221"/>
                    <a:pt x="368" y="221"/>
                  </a:cubicBezTo>
                  <a:cubicBezTo>
                    <a:pt x="369" y="221"/>
                    <a:pt x="369" y="221"/>
                    <a:pt x="369" y="221"/>
                  </a:cubicBezTo>
                  <a:cubicBezTo>
                    <a:pt x="368" y="221"/>
                    <a:pt x="368" y="221"/>
                    <a:pt x="368" y="221"/>
                  </a:cubicBezTo>
                  <a:cubicBezTo>
                    <a:pt x="368" y="221"/>
                    <a:pt x="368" y="221"/>
                    <a:pt x="368" y="221"/>
                  </a:cubicBezTo>
                  <a:cubicBezTo>
                    <a:pt x="369" y="221"/>
                    <a:pt x="369" y="221"/>
                    <a:pt x="369" y="221"/>
                  </a:cubicBezTo>
                  <a:cubicBezTo>
                    <a:pt x="368" y="221"/>
                    <a:pt x="368" y="221"/>
                    <a:pt x="368" y="221"/>
                  </a:cubicBezTo>
                  <a:cubicBezTo>
                    <a:pt x="369" y="221"/>
                    <a:pt x="369" y="221"/>
                    <a:pt x="369" y="221"/>
                  </a:cubicBezTo>
                  <a:cubicBezTo>
                    <a:pt x="368" y="220"/>
                    <a:pt x="368" y="220"/>
                    <a:pt x="368" y="220"/>
                  </a:cubicBezTo>
                  <a:cubicBezTo>
                    <a:pt x="368" y="221"/>
                    <a:pt x="368" y="221"/>
                    <a:pt x="368" y="221"/>
                  </a:cubicBezTo>
                  <a:cubicBezTo>
                    <a:pt x="369" y="221"/>
                    <a:pt x="369" y="221"/>
                    <a:pt x="369" y="221"/>
                  </a:cubicBezTo>
                  <a:cubicBezTo>
                    <a:pt x="368" y="220"/>
                    <a:pt x="368" y="220"/>
                    <a:pt x="368" y="220"/>
                  </a:cubicBezTo>
                  <a:cubicBezTo>
                    <a:pt x="370" y="221"/>
                    <a:pt x="370" y="221"/>
                    <a:pt x="370" y="221"/>
                  </a:cubicBezTo>
                  <a:cubicBezTo>
                    <a:pt x="371" y="219"/>
                    <a:pt x="371" y="219"/>
                    <a:pt x="371" y="21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9"/>
                    <a:pt x="22" y="9"/>
                    <a:pt x="21" y="10"/>
                  </a:cubicBezTo>
                  <a:cubicBezTo>
                    <a:pt x="20" y="11"/>
                    <a:pt x="21" y="12"/>
                    <a:pt x="22" y="13"/>
                  </a:cubicBezTo>
                  <a:cubicBezTo>
                    <a:pt x="22" y="13"/>
                    <a:pt x="106" y="64"/>
                    <a:pt x="190" y="116"/>
                  </a:cubicBezTo>
                  <a:cubicBezTo>
                    <a:pt x="232" y="141"/>
                    <a:pt x="274" y="167"/>
                    <a:pt x="305" y="187"/>
                  </a:cubicBezTo>
                  <a:cubicBezTo>
                    <a:pt x="321" y="197"/>
                    <a:pt x="334" y="206"/>
                    <a:pt x="343" y="212"/>
                  </a:cubicBezTo>
                  <a:cubicBezTo>
                    <a:pt x="348" y="215"/>
                    <a:pt x="351" y="218"/>
                    <a:pt x="354" y="219"/>
                  </a:cubicBezTo>
                  <a:cubicBezTo>
                    <a:pt x="355" y="220"/>
                    <a:pt x="356" y="221"/>
                    <a:pt x="357" y="222"/>
                  </a:cubicBezTo>
                  <a:cubicBezTo>
                    <a:pt x="357" y="222"/>
                    <a:pt x="357" y="222"/>
                    <a:pt x="357" y="222"/>
                  </a:cubicBezTo>
                  <a:cubicBezTo>
                    <a:pt x="357" y="222"/>
                    <a:pt x="357" y="222"/>
                    <a:pt x="357" y="222"/>
                  </a:cubicBezTo>
                  <a:cubicBezTo>
                    <a:pt x="358" y="221"/>
                    <a:pt x="358" y="221"/>
                    <a:pt x="358" y="221"/>
                  </a:cubicBezTo>
                  <a:cubicBezTo>
                    <a:pt x="357" y="221"/>
                    <a:pt x="357" y="221"/>
                    <a:pt x="357" y="221"/>
                  </a:cubicBezTo>
                  <a:cubicBezTo>
                    <a:pt x="357" y="222"/>
                    <a:pt x="357" y="222"/>
                    <a:pt x="357" y="222"/>
                  </a:cubicBezTo>
                  <a:cubicBezTo>
                    <a:pt x="358" y="221"/>
                    <a:pt x="358" y="221"/>
                    <a:pt x="358" y="221"/>
                  </a:cubicBezTo>
                  <a:cubicBezTo>
                    <a:pt x="357" y="221"/>
                    <a:pt x="357" y="221"/>
                    <a:pt x="357" y="221"/>
                  </a:cubicBezTo>
                  <a:cubicBezTo>
                    <a:pt x="359" y="221"/>
                    <a:pt x="359" y="221"/>
                    <a:pt x="359" y="221"/>
                  </a:cubicBezTo>
                  <a:cubicBezTo>
                    <a:pt x="357" y="220"/>
                    <a:pt x="357" y="220"/>
                    <a:pt x="357" y="220"/>
                  </a:cubicBezTo>
                  <a:cubicBezTo>
                    <a:pt x="357" y="221"/>
                    <a:pt x="357" y="221"/>
                    <a:pt x="357" y="221"/>
                  </a:cubicBezTo>
                  <a:cubicBezTo>
                    <a:pt x="359" y="221"/>
                    <a:pt x="359" y="221"/>
                    <a:pt x="359" y="221"/>
                  </a:cubicBezTo>
                  <a:cubicBezTo>
                    <a:pt x="357" y="220"/>
                    <a:pt x="357" y="220"/>
                    <a:pt x="357" y="220"/>
                  </a:cubicBezTo>
                  <a:cubicBezTo>
                    <a:pt x="359" y="221"/>
                    <a:pt x="359" y="221"/>
                    <a:pt x="359" y="221"/>
                  </a:cubicBezTo>
                  <a:cubicBezTo>
                    <a:pt x="360" y="220"/>
                    <a:pt x="360" y="220"/>
                    <a:pt x="360" y="220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5" y="17"/>
                    <a:pt x="23" y="18"/>
                    <a:pt x="23" y="19"/>
                  </a:cubicBezTo>
                  <a:cubicBezTo>
                    <a:pt x="22" y="20"/>
                    <a:pt x="23" y="21"/>
                    <a:pt x="23" y="21"/>
                  </a:cubicBezTo>
                  <a:cubicBezTo>
                    <a:pt x="349" y="225"/>
                    <a:pt x="349" y="225"/>
                    <a:pt x="349" y="225"/>
                  </a:cubicBezTo>
                  <a:cubicBezTo>
                    <a:pt x="349" y="225"/>
                    <a:pt x="350" y="225"/>
                    <a:pt x="350" y="225"/>
                  </a:cubicBezTo>
                  <a:cubicBezTo>
                    <a:pt x="351" y="225"/>
                    <a:pt x="351" y="224"/>
                    <a:pt x="351" y="224"/>
                  </a:cubicBezTo>
                  <a:cubicBezTo>
                    <a:pt x="352" y="223"/>
                    <a:pt x="352" y="223"/>
                    <a:pt x="352" y="222"/>
                  </a:cubicBezTo>
                  <a:cubicBezTo>
                    <a:pt x="351" y="222"/>
                    <a:pt x="351" y="221"/>
                    <a:pt x="351" y="221"/>
                  </a:cubicBezTo>
                  <a:cubicBezTo>
                    <a:pt x="351" y="221"/>
                    <a:pt x="272" y="173"/>
                    <a:pt x="192" y="125"/>
                  </a:cubicBezTo>
                  <a:cubicBezTo>
                    <a:pt x="152" y="101"/>
                    <a:pt x="112" y="77"/>
                    <a:pt x="82" y="59"/>
                  </a:cubicBezTo>
                  <a:cubicBezTo>
                    <a:pt x="66" y="49"/>
                    <a:pt x="54" y="42"/>
                    <a:pt x="44" y="37"/>
                  </a:cubicBezTo>
                  <a:cubicBezTo>
                    <a:pt x="40" y="34"/>
                    <a:pt x="36" y="32"/>
                    <a:pt x="33" y="31"/>
                  </a:cubicBezTo>
                  <a:cubicBezTo>
                    <a:pt x="32" y="30"/>
                    <a:pt x="31" y="29"/>
                    <a:pt x="30" y="29"/>
                  </a:cubicBezTo>
                  <a:cubicBezTo>
                    <a:pt x="29" y="29"/>
                    <a:pt x="29" y="29"/>
                    <a:pt x="29" y="28"/>
                  </a:cubicBezTo>
                  <a:cubicBezTo>
                    <a:pt x="28" y="28"/>
                    <a:pt x="28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6" y="28"/>
                    <a:pt x="26" y="29"/>
                    <a:pt x="26" y="29"/>
                  </a:cubicBezTo>
                  <a:cubicBezTo>
                    <a:pt x="25" y="30"/>
                    <a:pt x="25" y="30"/>
                    <a:pt x="25" y="31"/>
                  </a:cubicBezTo>
                  <a:cubicBezTo>
                    <a:pt x="26" y="31"/>
                    <a:pt x="26" y="32"/>
                    <a:pt x="26" y="32"/>
                  </a:cubicBezTo>
                  <a:cubicBezTo>
                    <a:pt x="26" y="32"/>
                    <a:pt x="31" y="35"/>
                    <a:pt x="40" y="40"/>
                  </a:cubicBezTo>
                  <a:cubicBezTo>
                    <a:pt x="70" y="57"/>
                    <a:pt x="145" y="101"/>
                    <a:pt x="212" y="142"/>
                  </a:cubicBezTo>
                  <a:cubicBezTo>
                    <a:pt x="246" y="163"/>
                    <a:pt x="278" y="183"/>
                    <a:pt x="301" y="198"/>
                  </a:cubicBezTo>
                  <a:cubicBezTo>
                    <a:pt x="313" y="206"/>
                    <a:pt x="322" y="212"/>
                    <a:pt x="329" y="217"/>
                  </a:cubicBezTo>
                  <a:cubicBezTo>
                    <a:pt x="332" y="220"/>
                    <a:pt x="335" y="222"/>
                    <a:pt x="337" y="223"/>
                  </a:cubicBezTo>
                  <a:cubicBezTo>
                    <a:pt x="337" y="224"/>
                    <a:pt x="338" y="225"/>
                    <a:pt x="338" y="225"/>
                  </a:cubicBezTo>
                  <a:cubicBezTo>
                    <a:pt x="339" y="226"/>
                    <a:pt x="339" y="226"/>
                    <a:pt x="339" y="226"/>
                  </a:cubicBezTo>
                  <a:cubicBezTo>
                    <a:pt x="339" y="226"/>
                    <a:pt x="339" y="226"/>
                    <a:pt x="339" y="226"/>
                  </a:cubicBezTo>
                  <a:cubicBezTo>
                    <a:pt x="339" y="226"/>
                    <a:pt x="339" y="226"/>
                    <a:pt x="339" y="226"/>
                  </a:cubicBezTo>
                  <a:cubicBezTo>
                    <a:pt x="339" y="226"/>
                    <a:pt x="339" y="226"/>
                    <a:pt x="339" y="226"/>
                  </a:cubicBezTo>
                  <a:cubicBezTo>
                    <a:pt x="339" y="226"/>
                    <a:pt x="339" y="226"/>
                    <a:pt x="339" y="226"/>
                  </a:cubicBezTo>
                  <a:cubicBezTo>
                    <a:pt x="339" y="226"/>
                    <a:pt x="339" y="226"/>
                    <a:pt x="339" y="226"/>
                  </a:cubicBezTo>
                  <a:cubicBezTo>
                    <a:pt x="339" y="226"/>
                    <a:pt x="339" y="226"/>
                    <a:pt x="339" y="226"/>
                  </a:cubicBezTo>
                  <a:cubicBezTo>
                    <a:pt x="340" y="226"/>
                    <a:pt x="340" y="226"/>
                    <a:pt x="340" y="226"/>
                  </a:cubicBezTo>
                  <a:cubicBezTo>
                    <a:pt x="339" y="225"/>
                    <a:pt x="339" y="225"/>
                    <a:pt x="339" y="225"/>
                  </a:cubicBezTo>
                  <a:cubicBezTo>
                    <a:pt x="339" y="226"/>
                    <a:pt x="339" y="226"/>
                    <a:pt x="339" y="226"/>
                  </a:cubicBezTo>
                  <a:cubicBezTo>
                    <a:pt x="340" y="226"/>
                    <a:pt x="340" y="226"/>
                    <a:pt x="340" y="226"/>
                  </a:cubicBezTo>
                  <a:cubicBezTo>
                    <a:pt x="339" y="225"/>
                    <a:pt x="339" y="225"/>
                    <a:pt x="339" y="225"/>
                  </a:cubicBezTo>
                  <a:cubicBezTo>
                    <a:pt x="340" y="226"/>
                    <a:pt x="340" y="226"/>
                    <a:pt x="340" y="226"/>
                  </a:cubicBezTo>
                  <a:cubicBezTo>
                    <a:pt x="340" y="224"/>
                    <a:pt x="340" y="224"/>
                    <a:pt x="340" y="224"/>
                  </a:cubicBezTo>
                  <a:cubicBezTo>
                    <a:pt x="340" y="224"/>
                    <a:pt x="339" y="225"/>
                    <a:pt x="339" y="225"/>
                  </a:cubicBezTo>
                  <a:cubicBezTo>
                    <a:pt x="340" y="226"/>
                    <a:pt x="340" y="226"/>
                    <a:pt x="340" y="226"/>
                  </a:cubicBezTo>
                  <a:cubicBezTo>
                    <a:pt x="340" y="224"/>
                    <a:pt x="340" y="224"/>
                    <a:pt x="340" y="224"/>
                  </a:cubicBezTo>
                  <a:cubicBezTo>
                    <a:pt x="340" y="225"/>
                    <a:pt x="340" y="225"/>
                    <a:pt x="340" y="225"/>
                  </a:cubicBezTo>
                  <a:cubicBezTo>
                    <a:pt x="340" y="224"/>
                    <a:pt x="340" y="224"/>
                    <a:pt x="340" y="224"/>
                  </a:cubicBezTo>
                  <a:cubicBezTo>
                    <a:pt x="340" y="224"/>
                    <a:pt x="340" y="224"/>
                    <a:pt x="340" y="224"/>
                  </a:cubicBezTo>
                  <a:cubicBezTo>
                    <a:pt x="340" y="225"/>
                    <a:pt x="340" y="225"/>
                    <a:pt x="340" y="225"/>
                  </a:cubicBezTo>
                  <a:cubicBezTo>
                    <a:pt x="340" y="224"/>
                    <a:pt x="340" y="224"/>
                    <a:pt x="340" y="224"/>
                  </a:cubicBezTo>
                  <a:cubicBezTo>
                    <a:pt x="340" y="224"/>
                    <a:pt x="339" y="224"/>
                    <a:pt x="339" y="224"/>
                  </a:cubicBezTo>
                  <a:cubicBezTo>
                    <a:pt x="335" y="222"/>
                    <a:pt x="328" y="219"/>
                    <a:pt x="317" y="213"/>
                  </a:cubicBezTo>
                  <a:cubicBezTo>
                    <a:pt x="282" y="192"/>
                    <a:pt x="212" y="149"/>
                    <a:pt x="151" y="110"/>
                  </a:cubicBezTo>
                  <a:cubicBezTo>
                    <a:pt x="120" y="91"/>
                    <a:pt x="92" y="73"/>
                    <a:pt x="70" y="60"/>
                  </a:cubicBezTo>
                  <a:cubicBezTo>
                    <a:pt x="59" y="53"/>
                    <a:pt x="50" y="48"/>
                    <a:pt x="43" y="44"/>
                  </a:cubicBezTo>
                  <a:cubicBezTo>
                    <a:pt x="40" y="42"/>
                    <a:pt x="37" y="41"/>
                    <a:pt x="35" y="40"/>
                  </a:cubicBezTo>
                  <a:cubicBezTo>
                    <a:pt x="34" y="39"/>
                    <a:pt x="33" y="39"/>
                    <a:pt x="32" y="39"/>
                  </a:cubicBezTo>
                  <a:cubicBezTo>
                    <a:pt x="32" y="38"/>
                    <a:pt x="31" y="38"/>
                    <a:pt x="30" y="38"/>
                  </a:cubicBezTo>
                  <a:cubicBezTo>
                    <a:pt x="30" y="38"/>
                    <a:pt x="30" y="38"/>
                    <a:pt x="29" y="38"/>
                  </a:cubicBezTo>
                  <a:cubicBezTo>
                    <a:pt x="29" y="38"/>
                    <a:pt x="29" y="39"/>
                    <a:pt x="28" y="39"/>
                  </a:cubicBezTo>
                  <a:cubicBezTo>
                    <a:pt x="28" y="40"/>
                    <a:pt x="28" y="41"/>
                    <a:pt x="29" y="42"/>
                  </a:cubicBezTo>
                  <a:cubicBezTo>
                    <a:pt x="337" y="235"/>
                    <a:pt x="337" y="235"/>
                    <a:pt x="337" y="235"/>
                  </a:cubicBezTo>
                  <a:cubicBezTo>
                    <a:pt x="338" y="235"/>
                    <a:pt x="338" y="235"/>
                    <a:pt x="339" y="235"/>
                  </a:cubicBezTo>
                  <a:cubicBezTo>
                    <a:pt x="339" y="235"/>
                    <a:pt x="340" y="235"/>
                    <a:pt x="340" y="234"/>
                  </a:cubicBezTo>
                  <a:cubicBezTo>
                    <a:pt x="340" y="234"/>
                    <a:pt x="340" y="233"/>
                    <a:pt x="340" y="233"/>
                  </a:cubicBezTo>
                  <a:cubicBezTo>
                    <a:pt x="340" y="232"/>
                    <a:pt x="340" y="232"/>
                    <a:pt x="339" y="231"/>
                  </a:cubicBezTo>
                  <a:cubicBezTo>
                    <a:pt x="339" y="231"/>
                    <a:pt x="264" y="184"/>
                    <a:pt x="187" y="137"/>
                  </a:cubicBezTo>
                  <a:cubicBezTo>
                    <a:pt x="148" y="113"/>
                    <a:pt x="109" y="89"/>
                    <a:pt x="79" y="72"/>
                  </a:cubicBezTo>
                  <a:cubicBezTo>
                    <a:pt x="64" y="63"/>
                    <a:pt x="52" y="55"/>
                    <a:pt x="42" y="50"/>
                  </a:cubicBezTo>
                  <a:cubicBezTo>
                    <a:pt x="38" y="48"/>
                    <a:pt x="34" y="46"/>
                    <a:pt x="31" y="44"/>
                  </a:cubicBezTo>
                  <a:cubicBezTo>
                    <a:pt x="30" y="44"/>
                    <a:pt x="29" y="43"/>
                    <a:pt x="28" y="43"/>
                  </a:cubicBezTo>
                  <a:cubicBezTo>
                    <a:pt x="27" y="42"/>
                    <a:pt x="27" y="42"/>
                    <a:pt x="26" y="42"/>
                  </a:cubicBezTo>
                  <a:cubicBezTo>
                    <a:pt x="26" y="42"/>
                    <a:pt x="26" y="42"/>
                    <a:pt x="25" y="42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4" y="42"/>
                    <a:pt x="24" y="42"/>
                    <a:pt x="23" y="43"/>
                  </a:cubicBezTo>
                  <a:cubicBezTo>
                    <a:pt x="23" y="44"/>
                    <a:pt x="23" y="45"/>
                    <a:pt x="24" y="46"/>
                  </a:cubicBezTo>
                  <a:cubicBezTo>
                    <a:pt x="130" y="112"/>
                    <a:pt x="130" y="112"/>
                    <a:pt x="130" y="112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49"/>
                    <a:pt x="20" y="50"/>
                  </a:cubicBezTo>
                  <a:cubicBezTo>
                    <a:pt x="20" y="50"/>
                    <a:pt x="20" y="51"/>
                    <a:pt x="20" y="51"/>
                  </a:cubicBezTo>
                  <a:cubicBezTo>
                    <a:pt x="21" y="52"/>
                    <a:pt x="22" y="53"/>
                    <a:pt x="22" y="54"/>
                  </a:cubicBezTo>
                  <a:cubicBezTo>
                    <a:pt x="26" y="57"/>
                    <a:pt x="33" y="62"/>
                    <a:pt x="44" y="69"/>
                  </a:cubicBezTo>
                  <a:cubicBezTo>
                    <a:pt x="116" y="118"/>
                    <a:pt x="335" y="248"/>
                    <a:pt x="336" y="248"/>
                  </a:cubicBezTo>
                  <a:cubicBezTo>
                    <a:pt x="336" y="248"/>
                    <a:pt x="338" y="248"/>
                    <a:pt x="338" y="247"/>
                  </a:cubicBezTo>
                  <a:cubicBezTo>
                    <a:pt x="339" y="246"/>
                    <a:pt x="339" y="245"/>
                    <a:pt x="338" y="244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4" y="52"/>
                    <a:pt x="13" y="53"/>
                    <a:pt x="13" y="54"/>
                  </a:cubicBezTo>
                  <a:cubicBezTo>
                    <a:pt x="12" y="55"/>
                    <a:pt x="12" y="56"/>
                    <a:pt x="13" y="56"/>
                  </a:cubicBezTo>
                  <a:cubicBezTo>
                    <a:pt x="333" y="256"/>
                    <a:pt x="333" y="256"/>
                    <a:pt x="333" y="256"/>
                  </a:cubicBezTo>
                  <a:cubicBezTo>
                    <a:pt x="334" y="254"/>
                    <a:pt x="334" y="254"/>
                    <a:pt x="334" y="254"/>
                  </a:cubicBezTo>
                  <a:cubicBezTo>
                    <a:pt x="332" y="253"/>
                    <a:pt x="332" y="253"/>
                    <a:pt x="332" y="253"/>
                  </a:cubicBezTo>
                  <a:cubicBezTo>
                    <a:pt x="334" y="254"/>
                    <a:pt x="334" y="254"/>
                    <a:pt x="334" y="254"/>
                  </a:cubicBezTo>
                  <a:cubicBezTo>
                    <a:pt x="333" y="253"/>
                    <a:pt x="333" y="253"/>
                    <a:pt x="333" y="253"/>
                  </a:cubicBezTo>
                  <a:cubicBezTo>
                    <a:pt x="333" y="253"/>
                    <a:pt x="333" y="253"/>
                    <a:pt x="332" y="253"/>
                  </a:cubicBezTo>
                  <a:cubicBezTo>
                    <a:pt x="334" y="254"/>
                    <a:pt x="334" y="254"/>
                    <a:pt x="334" y="254"/>
                  </a:cubicBezTo>
                  <a:cubicBezTo>
                    <a:pt x="333" y="253"/>
                    <a:pt x="333" y="253"/>
                    <a:pt x="333" y="253"/>
                  </a:cubicBezTo>
                  <a:cubicBezTo>
                    <a:pt x="334" y="254"/>
                    <a:pt x="334" y="254"/>
                    <a:pt x="334" y="254"/>
                  </a:cubicBezTo>
                  <a:cubicBezTo>
                    <a:pt x="334" y="253"/>
                    <a:pt x="334" y="253"/>
                    <a:pt x="334" y="253"/>
                  </a:cubicBezTo>
                  <a:cubicBezTo>
                    <a:pt x="333" y="253"/>
                    <a:pt x="333" y="253"/>
                    <a:pt x="333" y="253"/>
                  </a:cubicBezTo>
                  <a:cubicBezTo>
                    <a:pt x="334" y="254"/>
                    <a:pt x="334" y="254"/>
                    <a:pt x="334" y="254"/>
                  </a:cubicBezTo>
                  <a:cubicBezTo>
                    <a:pt x="334" y="253"/>
                    <a:pt x="334" y="253"/>
                    <a:pt x="334" y="253"/>
                  </a:cubicBezTo>
                  <a:cubicBezTo>
                    <a:pt x="334" y="253"/>
                    <a:pt x="334" y="253"/>
                    <a:pt x="334" y="253"/>
                  </a:cubicBezTo>
                  <a:cubicBezTo>
                    <a:pt x="334" y="253"/>
                    <a:pt x="334" y="253"/>
                    <a:pt x="334" y="253"/>
                  </a:cubicBezTo>
                  <a:cubicBezTo>
                    <a:pt x="334" y="253"/>
                    <a:pt x="334" y="253"/>
                    <a:pt x="334" y="253"/>
                  </a:cubicBezTo>
                  <a:cubicBezTo>
                    <a:pt x="334" y="253"/>
                    <a:pt x="334" y="253"/>
                    <a:pt x="334" y="253"/>
                  </a:cubicBezTo>
                  <a:cubicBezTo>
                    <a:pt x="334" y="253"/>
                    <a:pt x="334" y="253"/>
                    <a:pt x="334" y="253"/>
                  </a:cubicBezTo>
                  <a:cubicBezTo>
                    <a:pt x="334" y="253"/>
                    <a:pt x="333" y="252"/>
                    <a:pt x="332" y="252"/>
                  </a:cubicBezTo>
                  <a:cubicBezTo>
                    <a:pt x="329" y="250"/>
                    <a:pt x="321" y="246"/>
                    <a:pt x="310" y="240"/>
                  </a:cubicBezTo>
                  <a:cubicBezTo>
                    <a:pt x="272" y="218"/>
                    <a:pt x="197" y="172"/>
                    <a:pt x="131" y="132"/>
                  </a:cubicBezTo>
                  <a:cubicBezTo>
                    <a:pt x="98" y="112"/>
                    <a:pt x="68" y="93"/>
                    <a:pt x="46" y="80"/>
                  </a:cubicBezTo>
                  <a:cubicBezTo>
                    <a:pt x="35" y="73"/>
                    <a:pt x="26" y="67"/>
                    <a:pt x="19" y="63"/>
                  </a:cubicBezTo>
                  <a:cubicBezTo>
                    <a:pt x="13" y="59"/>
                    <a:pt x="10" y="57"/>
                    <a:pt x="10" y="57"/>
                  </a:cubicBezTo>
                  <a:cubicBezTo>
                    <a:pt x="9" y="57"/>
                    <a:pt x="7" y="57"/>
                    <a:pt x="7" y="58"/>
                  </a:cubicBezTo>
                  <a:cubicBezTo>
                    <a:pt x="7" y="58"/>
                    <a:pt x="6" y="59"/>
                    <a:pt x="6" y="59"/>
                  </a:cubicBezTo>
                  <a:cubicBezTo>
                    <a:pt x="7" y="60"/>
                    <a:pt x="7" y="61"/>
                    <a:pt x="7" y="61"/>
                  </a:cubicBezTo>
                  <a:cubicBezTo>
                    <a:pt x="7" y="62"/>
                    <a:pt x="8" y="63"/>
                    <a:pt x="9" y="64"/>
                  </a:cubicBezTo>
                  <a:cubicBezTo>
                    <a:pt x="13" y="67"/>
                    <a:pt x="20" y="73"/>
                    <a:pt x="31" y="80"/>
                  </a:cubicBezTo>
                  <a:cubicBezTo>
                    <a:pt x="106" y="132"/>
                    <a:pt x="333" y="264"/>
                    <a:pt x="333" y="264"/>
                  </a:cubicBezTo>
                  <a:cubicBezTo>
                    <a:pt x="334" y="265"/>
                    <a:pt x="335" y="264"/>
                    <a:pt x="336" y="263"/>
                  </a:cubicBezTo>
                  <a:cubicBezTo>
                    <a:pt x="336" y="262"/>
                    <a:pt x="336" y="261"/>
                    <a:pt x="335" y="260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2" y="61"/>
                    <a:pt x="1" y="61"/>
                    <a:pt x="0" y="62"/>
                  </a:cubicBezTo>
                  <a:cubicBezTo>
                    <a:pt x="0" y="63"/>
                    <a:pt x="0" y="65"/>
                    <a:pt x="1" y="65"/>
                  </a:cubicBezTo>
                  <a:cubicBezTo>
                    <a:pt x="1" y="65"/>
                    <a:pt x="6" y="68"/>
                    <a:pt x="15" y="74"/>
                  </a:cubicBezTo>
                  <a:cubicBezTo>
                    <a:pt x="47" y="93"/>
                    <a:pt x="125" y="140"/>
                    <a:pt x="196" y="184"/>
                  </a:cubicBezTo>
                  <a:cubicBezTo>
                    <a:pt x="232" y="206"/>
                    <a:pt x="265" y="227"/>
                    <a:pt x="290" y="242"/>
                  </a:cubicBezTo>
                  <a:cubicBezTo>
                    <a:pt x="302" y="250"/>
                    <a:pt x="312" y="257"/>
                    <a:pt x="319" y="262"/>
                  </a:cubicBezTo>
                  <a:cubicBezTo>
                    <a:pt x="323" y="264"/>
                    <a:pt x="325" y="266"/>
                    <a:pt x="327" y="268"/>
                  </a:cubicBezTo>
                  <a:cubicBezTo>
                    <a:pt x="328" y="268"/>
                    <a:pt x="329" y="269"/>
                    <a:pt x="329" y="269"/>
                  </a:cubicBezTo>
                  <a:cubicBezTo>
                    <a:pt x="329" y="270"/>
                    <a:pt x="329" y="270"/>
                    <a:pt x="329" y="270"/>
                  </a:cubicBezTo>
                  <a:cubicBezTo>
                    <a:pt x="330" y="269"/>
                    <a:pt x="330" y="269"/>
                    <a:pt x="330" y="269"/>
                  </a:cubicBezTo>
                  <a:cubicBezTo>
                    <a:pt x="329" y="270"/>
                    <a:pt x="329" y="270"/>
                    <a:pt x="329" y="270"/>
                  </a:cubicBezTo>
                  <a:cubicBezTo>
                    <a:pt x="329" y="270"/>
                    <a:pt x="329" y="270"/>
                    <a:pt x="329" y="270"/>
                  </a:cubicBezTo>
                  <a:cubicBezTo>
                    <a:pt x="330" y="269"/>
                    <a:pt x="330" y="269"/>
                    <a:pt x="330" y="269"/>
                  </a:cubicBezTo>
                  <a:cubicBezTo>
                    <a:pt x="329" y="270"/>
                    <a:pt x="329" y="270"/>
                    <a:pt x="329" y="270"/>
                  </a:cubicBezTo>
                  <a:cubicBezTo>
                    <a:pt x="331" y="269"/>
                    <a:pt x="331" y="269"/>
                    <a:pt x="331" y="269"/>
                  </a:cubicBezTo>
                  <a:cubicBezTo>
                    <a:pt x="329" y="269"/>
                    <a:pt x="329" y="269"/>
                    <a:pt x="329" y="269"/>
                  </a:cubicBezTo>
                  <a:cubicBezTo>
                    <a:pt x="329" y="270"/>
                    <a:pt x="329" y="270"/>
                    <a:pt x="329" y="270"/>
                  </a:cubicBezTo>
                  <a:cubicBezTo>
                    <a:pt x="331" y="269"/>
                    <a:pt x="331" y="269"/>
                    <a:pt x="331" y="269"/>
                  </a:cubicBezTo>
                  <a:cubicBezTo>
                    <a:pt x="329" y="269"/>
                    <a:pt x="329" y="269"/>
                    <a:pt x="329" y="269"/>
                  </a:cubicBezTo>
                  <a:cubicBezTo>
                    <a:pt x="331" y="269"/>
                    <a:pt x="331" y="269"/>
                    <a:pt x="331" y="269"/>
                  </a:cubicBezTo>
                  <a:cubicBezTo>
                    <a:pt x="329" y="268"/>
                    <a:pt x="329" y="268"/>
                    <a:pt x="329" y="268"/>
                  </a:cubicBezTo>
                  <a:cubicBezTo>
                    <a:pt x="329" y="269"/>
                    <a:pt x="329" y="269"/>
                    <a:pt x="329" y="269"/>
                  </a:cubicBezTo>
                  <a:cubicBezTo>
                    <a:pt x="331" y="269"/>
                    <a:pt x="331" y="269"/>
                    <a:pt x="331" y="269"/>
                  </a:cubicBezTo>
                  <a:cubicBezTo>
                    <a:pt x="329" y="268"/>
                    <a:pt x="329" y="268"/>
                    <a:pt x="329" y="268"/>
                  </a:cubicBezTo>
                  <a:cubicBezTo>
                    <a:pt x="331" y="269"/>
                    <a:pt x="331" y="269"/>
                    <a:pt x="331" y="269"/>
                  </a:cubicBezTo>
                  <a:cubicBezTo>
                    <a:pt x="329" y="268"/>
                    <a:pt x="329" y="268"/>
                    <a:pt x="329" y="268"/>
                  </a:cubicBezTo>
                  <a:cubicBezTo>
                    <a:pt x="331" y="269"/>
                    <a:pt x="331" y="269"/>
                    <a:pt x="331" y="269"/>
                  </a:cubicBezTo>
                  <a:cubicBezTo>
                    <a:pt x="330" y="267"/>
                    <a:pt x="330" y="267"/>
                    <a:pt x="330" y="267"/>
                  </a:cubicBezTo>
                  <a:cubicBezTo>
                    <a:pt x="330" y="267"/>
                    <a:pt x="330" y="267"/>
                    <a:pt x="329" y="268"/>
                  </a:cubicBezTo>
                  <a:cubicBezTo>
                    <a:pt x="331" y="269"/>
                    <a:pt x="331" y="269"/>
                    <a:pt x="331" y="269"/>
                  </a:cubicBezTo>
                  <a:cubicBezTo>
                    <a:pt x="330" y="267"/>
                    <a:pt x="330" y="267"/>
                    <a:pt x="330" y="267"/>
                  </a:cubicBezTo>
                  <a:cubicBezTo>
                    <a:pt x="331" y="269"/>
                    <a:pt x="331" y="269"/>
                    <a:pt x="331" y="269"/>
                  </a:cubicBezTo>
                  <a:cubicBezTo>
                    <a:pt x="331" y="267"/>
                    <a:pt x="331" y="267"/>
                    <a:pt x="331" y="267"/>
                  </a:cubicBezTo>
                  <a:cubicBezTo>
                    <a:pt x="330" y="267"/>
                    <a:pt x="330" y="267"/>
                    <a:pt x="330" y="267"/>
                  </a:cubicBezTo>
                  <a:cubicBezTo>
                    <a:pt x="331" y="269"/>
                    <a:pt x="331" y="269"/>
                    <a:pt x="331" y="269"/>
                  </a:cubicBezTo>
                  <a:cubicBezTo>
                    <a:pt x="331" y="267"/>
                    <a:pt x="331" y="267"/>
                    <a:pt x="331" y="267"/>
                  </a:cubicBezTo>
                  <a:cubicBezTo>
                    <a:pt x="331" y="268"/>
                    <a:pt x="331" y="268"/>
                    <a:pt x="331" y="268"/>
                  </a:cubicBezTo>
                  <a:cubicBezTo>
                    <a:pt x="331" y="267"/>
                    <a:pt x="331" y="267"/>
                    <a:pt x="331" y="267"/>
                  </a:cubicBezTo>
                  <a:cubicBezTo>
                    <a:pt x="331" y="267"/>
                    <a:pt x="331" y="267"/>
                    <a:pt x="331" y="267"/>
                  </a:cubicBezTo>
                  <a:cubicBezTo>
                    <a:pt x="331" y="268"/>
                    <a:pt x="331" y="268"/>
                    <a:pt x="331" y="268"/>
                  </a:cubicBezTo>
                  <a:cubicBezTo>
                    <a:pt x="331" y="267"/>
                    <a:pt x="331" y="267"/>
                    <a:pt x="331" y="267"/>
                  </a:cubicBezTo>
                  <a:cubicBezTo>
                    <a:pt x="331" y="267"/>
                    <a:pt x="331" y="267"/>
                    <a:pt x="330" y="266"/>
                  </a:cubicBezTo>
                  <a:cubicBezTo>
                    <a:pt x="324" y="264"/>
                    <a:pt x="304" y="254"/>
                    <a:pt x="285" y="244"/>
                  </a:cubicBezTo>
                  <a:cubicBezTo>
                    <a:pt x="276" y="240"/>
                    <a:pt x="267" y="235"/>
                    <a:pt x="261" y="232"/>
                  </a:cubicBezTo>
                  <a:cubicBezTo>
                    <a:pt x="254" y="228"/>
                    <a:pt x="250" y="226"/>
                    <a:pt x="250" y="226"/>
                  </a:cubicBezTo>
                  <a:cubicBezTo>
                    <a:pt x="249" y="226"/>
                    <a:pt x="248" y="226"/>
                    <a:pt x="247" y="227"/>
                  </a:cubicBezTo>
                  <a:cubicBezTo>
                    <a:pt x="247" y="227"/>
                    <a:pt x="247" y="228"/>
                    <a:pt x="247" y="228"/>
                  </a:cubicBezTo>
                  <a:cubicBezTo>
                    <a:pt x="247" y="229"/>
                    <a:pt x="247" y="229"/>
                    <a:pt x="247" y="229"/>
                  </a:cubicBezTo>
                  <a:cubicBezTo>
                    <a:pt x="248" y="230"/>
                    <a:pt x="248" y="230"/>
                    <a:pt x="248" y="230"/>
                  </a:cubicBezTo>
                  <a:cubicBezTo>
                    <a:pt x="249" y="231"/>
                    <a:pt x="251" y="232"/>
                    <a:pt x="253" y="233"/>
                  </a:cubicBezTo>
                  <a:cubicBezTo>
                    <a:pt x="260" y="238"/>
                    <a:pt x="275" y="246"/>
                    <a:pt x="287" y="254"/>
                  </a:cubicBezTo>
                  <a:cubicBezTo>
                    <a:pt x="294" y="258"/>
                    <a:pt x="300" y="261"/>
                    <a:pt x="304" y="264"/>
                  </a:cubicBezTo>
                  <a:cubicBezTo>
                    <a:pt x="306" y="265"/>
                    <a:pt x="308" y="266"/>
                    <a:pt x="309" y="267"/>
                  </a:cubicBezTo>
                  <a:cubicBezTo>
                    <a:pt x="310" y="267"/>
                    <a:pt x="310" y="268"/>
                    <a:pt x="310" y="268"/>
                  </a:cubicBezTo>
                  <a:cubicBezTo>
                    <a:pt x="310" y="268"/>
                    <a:pt x="310" y="268"/>
                    <a:pt x="310" y="268"/>
                  </a:cubicBezTo>
                  <a:cubicBezTo>
                    <a:pt x="310" y="268"/>
                    <a:pt x="310" y="268"/>
                    <a:pt x="310" y="268"/>
                  </a:cubicBezTo>
                  <a:cubicBezTo>
                    <a:pt x="312" y="267"/>
                    <a:pt x="312" y="267"/>
                    <a:pt x="312" y="267"/>
                  </a:cubicBezTo>
                  <a:cubicBezTo>
                    <a:pt x="310" y="267"/>
                    <a:pt x="310" y="267"/>
                    <a:pt x="310" y="267"/>
                  </a:cubicBezTo>
                  <a:cubicBezTo>
                    <a:pt x="310" y="268"/>
                    <a:pt x="310" y="268"/>
                    <a:pt x="310" y="268"/>
                  </a:cubicBezTo>
                  <a:cubicBezTo>
                    <a:pt x="312" y="267"/>
                    <a:pt x="312" y="267"/>
                    <a:pt x="312" y="267"/>
                  </a:cubicBezTo>
                  <a:cubicBezTo>
                    <a:pt x="310" y="267"/>
                    <a:pt x="310" y="267"/>
                    <a:pt x="310" y="267"/>
                  </a:cubicBezTo>
                  <a:cubicBezTo>
                    <a:pt x="312" y="267"/>
                    <a:pt x="312" y="267"/>
                    <a:pt x="312" y="267"/>
                  </a:cubicBezTo>
                  <a:cubicBezTo>
                    <a:pt x="310" y="266"/>
                    <a:pt x="310" y="266"/>
                    <a:pt x="310" y="266"/>
                  </a:cubicBezTo>
                  <a:cubicBezTo>
                    <a:pt x="310" y="267"/>
                    <a:pt x="310" y="267"/>
                    <a:pt x="310" y="267"/>
                  </a:cubicBezTo>
                  <a:cubicBezTo>
                    <a:pt x="312" y="267"/>
                    <a:pt x="312" y="267"/>
                    <a:pt x="312" y="267"/>
                  </a:cubicBezTo>
                  <a:cubicBezTo>
                    <a:pt x="310" y="266"/>
                    <a:pt x="310" y="266"/>
                    <a:pt x="310" y="266"/>
                  </a:cubicBezTo>
                  <a:cubicBezTo>
                    <a:pt x="312" y="267"/>
                    <a:pt x="312" y="267"/>
                    <a:pt x="312" y="267"/>
                  </a:cubicBezTo>
                  <a:cubicBezTo>
                    <a:pt x="313" y="265"/>
                    <a:pt x="313" y="265"/>
                    <a:pt x="313" y="265"/>
                  </a:cubicBezTo>
                  <a:cubicBezTo>
                    <a:pt x="252" y="235"/>
                    <a:pt x="252" y="235"/>
                    <a:pt x="252" y="235"/>
                  </a:cubicBezTo>
                  <a:cubicBezTo>
                    <a:pt x="251" y="234"/>
                    <a:pt x="250" y="235"/>
                    <a:pt x="250" y="236"/>
                  </a:cubicBezTo>
                  <a:cubicBezTo>
                    <a:pt x="249" y="236"/>
                    <a:pt x="250" y="238"/>
                    <a:pt x="250" y="238"/>
                  </a:cubicBezTo>
                  <a:cubicBezTo>
                    <a:pt x="280" y="257"/>
                    <a:pt x="280" y="257"/>
                    <a:pt x="280" y="257"/>
                  </a:cubicBezTo>
                  <a:cubicBezTo>
                    <a:pt x="256" y="247"/>
                    <a:pt x="256" y="247"/>
                    <a:pt x="256" y="247"/>
                  </a:cubicBezTo>
                  <a:cubicBezTo>
                    <a:pt x="255" y="247"/>
                    <a:pt x="254" y="247"/>
                    <a:pt x="254" y="248"/>
                  </a:cubicBezTo>
                  <a:cubicBezTo>
                    <a:pt x="253" y="248"/>
                    <a:pt x="253" y="249"/>
                    <a:pt x="253" y="249"/>
                  </a:cubicBezTo>
                  <a:cubicBezTo>
                    <a:pt x="253" y="250"/>
                    <a:pt x="254" y="250"/>
                    <a:pt x="254" y="250"/>
                  </a:cubicBezTo>
                  <a:cubicBezTo>
                    <a:pt x="254" y="251"/>
                    <a:pt x="254" y="251"/>
                    <a:pt x="254" y="251"/>
                  </a:cubicBezTo>
                  <a:cubicBezTo>
                    <a:pt x="255" y="252"/>
                    <a:pt x="255" y="252"/>
                    <a:pt x="256" y="253"/>
                  </a:cubicBezTo>
                  <a:cubicBezTo>
                    <a:pt x="260" y="255"/>
                    <a:pt x="267" y="259"/>
                    <a:pt x="273" y="262"/>
                  </a:cubicBezTo>
                  <a:cubicBezTo>
                    <a:pt x="276" y="264"/>
                    <a:pt x="278" y="266"/>
                    <a:pt x="280" y="267"/>
                  </a:cubicBezTo>
                  <a:cubicBezTo>
                    <a:pt x="281" y="267"/>
                    <a:pt x="282" y="268"/>
                    <a:pt x="283" y="268"/>
                  </a:cubicBezTo>
                  <a:cubicBezTo>
                    <a:pt x="283" y="269"/>
                    <a:pt x="283" y="269"/>
                    <a:pt x="283" y="269"/>
                  </a:cubicBezTo>
                  <a:cubicBezTo>
                    <a:pt x="283" y="269"/>
                    <a:pt x="283" y="269"/>
                    <a:pt x="283" y="269"/>
                  </a:cubicBezTo>
                  <a:cubicBezTo>
                    <a:pt x="284" y="268"/>
                    <a:pt x="284" y="268"/>
                    <a:pt x="284" y="268"/>
                  </a:cubicBezTo>
                  <a:cubicBezTo>
                    <a:pt x="283" y="268"/>
                    <a:pt x="283" y="268"/>
                    <a:pt x="283" y="268"/>
                  </a:cubicBezTo>
                  <a:cubicBezTo>
                    <a:pt x="283" y="269"/>
                    <a:pt x="283" y="269"/>
                    <a:pt x="283" y="269"/>
                  </a:cubicBezTo>
                  <a:cubicBezTo>
                    <a:pt x="284" y="268"/>
                    <a:pt x="284" y="268"/>
                    <a:pt x="284" y="268"/>
                  </a:cubicBezTo>
                  <a:cubicBezTo>
                    <a:pt x="283" y="268"/>
                    <a:pt x="283" y="268"/>
                    <a:pt x="283" y="268"/>
                  </a:cubicBezTo>
                  <a:cubicBezTo>
                    <a:pt x="284" y="267"/>
                    <a:pt x="284" y="267"/>
                    <a:pt x="284" y="267"/>
                  </a:cubicBezTo>
                  <a:cubicBezTo>
                    <a:pt x="283" y="267"/>
                    <a:pt x="283" y="267"/>
                    <a:pt x="283" y="267"/>
                  </a:cubicBezTo>
                  <a:cubicBezTo>
                    <a:pt x="283" y="268"/>
                    <a:pt x="283" y="268"/>
                    <a:pt x="283" y="268"/>
                  </a:cubicBezTo>
                  <a:cubicBezTo>
                    <a:pt x="284" y="267"/>
                    <a:pt x="284" y="267"/>
                    <a:pt x="284" y="267"/>
                  </a:cubicBezTo>
                  <a:cubicBezTo>
                    <a:pt x="283" y="267"/>
                    <a:pt x="283" y="267"/>
                    <a:pt x="283" y="267"/>
                  </a:cubicBezTo>
                  <a:cubicBezTo>
                    <a:pt x="285" y="267"/>
                    <a:pt x="285" y="267"/>
                    <a:pt x="285" y="267"/>
                  </a:cubicBezTo>
                  <a:cubicBezTo>
                    <a:pt x="283" y="266"/>
                    <a:pt x="283" y="266"/>
                    <a:pt x="283" y="266"/>
                  </a:cubicBezTo>
                  <a:cubicBezTo>
                    <a:pt x="283" y="267"/>
                    <a:pt x="283" y="267"/>
                    <a:pt x="283" y="267"/>
                  </a:cubicBezTo>
                  <a:cubicBezTo>
                    <a:pt x="285" y="267"/>
                    <a:pt x="285" y="267"/>
                    <a:pt x="285" y="267"/>
                  </a:cubicBezTo>
                  <a:cubicBezTo>
                    <a:pt x="283" y="266"/>
                    <a:pt x="283" y="266"/>
                    <a:pt x="283" y="266"/>
                  </a:cubicBezTo>
                  <a:cubicBezTo>
                    <a:pt x="285" y="267"/>
                    <a:pt x="285" y="267"/>
                    <a:pt x="285" y="267"/>
                  </a:cubicBezTo>
                  <a:cubicBezTo>
                    <a:pt x="285" y="266"/>
                    <a:pt x="285" y="266"/>
                    <a:pt x="285" y="266"/>
                  </a:cubicBezTo>
                  <a:cubicBezTo>
                    <a:pt x="256" y="256"/>
                    <a:pt x="256" y="256"/>
                    <a:pt x="256" y="256"/>
                  </a:cubicBezTo>
                  <a:cubicBezTo>
                    <a:pt x="255" y="256"/>
                    <a:pt x="254" y="256"/>
                    <a:pt x="254" y="257"/>
                  </a:cubicBezTo>
                  <a:cubicBezTo>
                    <a:pt x="253" y="258"/>
                    <a:pt x="254" y="259"/>
                    <a:pt x="254" y="260"/>
                  </a:cubicBezTo>
                  <a:cubicBezTo>
                    <a:pt x="262" y="264"/>
                    <a:pt x="262" y="264"/>
                    <a:pt x="262" y="264"/>
                  </a:cubicBezTo>
                  <a:cubicBezTo>
                    <a:pt x="259" y="264"/>
                    <a:pt x="259" y="264"/>
                    <a:pt x="259" y="264"/>
                  </a:cubicBezTo>
                  <a:cubicBezTo>
                    <a:pt x="258" y="264"/>
                    <a:pt x="257" y="265"/>
                    <a:pt x="257" y="266"/>
                  </a:cubicBezTo>
                  <a:cubicBezTo>
                    <a:pt x="257" y="267"/>
                    <a:pt x="257" y="268"/>
                    <a:pt x="258" y="268"/>
                  </a:cubicBezTo>
                  <a:cubicBezTo>
                    <a:pt x="260" y="269"/>
                    <a:pt x="260" y="269"/>
                    <a:pt x="260" y="269"/>
                  </a:cubicBezTo>
                  <a:cubicBezTo>
                    <a:pt x="261" y="270"/>
                    <a:pt x="262" y="270"/>
                    <a:pt x="263" y="269"/>
                  </a:cubicBezTo>
                  <a:cubicBezTo>
                    <a:pt x="263" y="268"/>
                    <a:pt x="263" y="267"/>
                    <a:pt x="262" y="266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4" name="Freeform 45"/>
            <p:cNvSpPr/>
            <p:nvPr/>
          </p:nvSpPr>
          <p:spPr bwMode="auto">
            <a:xfrm>
              <a:off x="5172076" y="1725613"/>
              <a:ext cx="119063" cy="96838"/>
            </a:xfrm>
            <a:custGeom>
              <a:avLst/>
              <a:gdLst>
                <a:gd name="T0" fmla="*/ 34 w 76"/>
                <a:gd name="T1" fmla="*/ 57 h 61"/>
                <a:gd name="T2" fmla="*/ 51 w 76"/>
                <a:gd name="T3" fmla="*/ 58 h 61"/>
                <a:gd name="T4" fmla="*/ 51 w 76"/>
                <a:gd name="T5" fmla="*/ 55 h 61"/>
                <a:gd name="T6" fmla="*/ 29 w 76"/>
                <a:gd name="T7" fmla="*/ 42 h 61"/>
                <a:gd name="T8" fmla="*/ 26 w 76"/>
                <a:gd name="T9" fmla="*/ 41 h 61"/>
                <a:gd name="T10" fmla="*/ 26 w 76"/>
                <a:gd name="T11" fmla="*/ 41 h 61"/>
                <a:gd name="T12" fmla="*/ 27 w 76"/>
                <a:gd name="T13" fmla="*/ 42 h 61"/>
                <a:gd name="T14" fmla="*/ 27 w 76"/>
                <a:gd name="T15" fmla="*/ 42 h 61"/>
                <a:gd name="T16" fmla="*/ 27 w 76"/>
                <a:gd name="T17" fmla="*/ 42 h 61"/>
                <a:gd name="T18" fmla="*/ 25 w 76"/>
                <a:gd name="T19" fmla="*/ 42 h 61"/>
                <a:gd name="T20" fmla="*/ 60 w 76"/>
                <a:gd name="T21" fmla="*/ 55 h 61"/>
                <a:gd name="T22" fmla="*/ 18 w 76"/>
                <a:gd name="T23" fmla="*/ 29 h 61"/>
                <a:gd name="T24" fmla="*/ 58 w 76"/>
                <a:gd name="T25" fmla="*/ 50 h 61"/>
                <a:gd name="T26" fmla="*/ 69 w 76"/>
                <a:gd name="T27" fmla="*/ 54 h 61"/>
                <a:gd name="T28" fmla="*/ 71 w 76"/>
                <a:gd name="T29" fmla="*/ 51 h 61"/>
                <a:gd name="T30" fmla="*/ 73 w 76"/>
                <a:gd name="T31" fmla="*/ 49 h 61"/>
                <a:gd name="T32" fmla="*/ 76 w 76"/>
                <a:gd name="T33" fmla="*/ 46 h 61"/>
                <a:gd name="T34" fmla="*/ 3 w 76"/>
                <a:gd name="T35" fmla="*/ 1 h 61"/>
                <a:gd name="T36" fmla="*/ 13 w 76"/>
                <a:gd name="T37" fmla="*/ 11 h 61"/>
                <a:gd name="T38" fmla="*/ 71 w 76"/>
                <a:gd name="T39" fmla="*/ 47 h 61"/>
                <a:gd name="T40" fmla="*/ 72 w 76"/>
                <a:gd name="T41" fmla="*/ 48 h 61"/>
                <a:gd name="T42" fmla="*/ 72 w 76"/>
                <a:gd name="T43" fmla="*/ 48 h 61"/>
                <a:gd name="T44" fmla="*/ 74 w 76"/>
                <a:gd name="T45" fmla="*/ 47 h 61"/>
                <a:gd name="T46" fmla="*/ 74 w 76"/>
                <a:gd name="T47" fmla="*/ 47 h 61"/>
                <a:gd name="T48" fmla="*/ 72 w 76"/>
                <a:gd name="T49" fmla="*/ 46 h 61"/>
                <a:gd name="T50" fmla="*/ 72 w 76"/>
                <a:gd name="T51" fmla="*/ 46 h 61"/>
                <a:gd name="T52" fmla="*/ 10 w 76"/>
                <a:gd name="T53" fmla="*/ 12 h 61"/>
                <a:gd name="T54" fmla="*/ 68 w 76"/>
                <a:gd name="T55" fmla="*/ 53 h 61"/>
                <a:gd name="T56" fmla="*/ 69 w 76"/>
                <a:gd name="T57" fmla="*/ 51 h 61"/>
                <a:gd name="T58" fmla="*/ 69 w 76"/>
                <a:gd name="T59" fmla="*/ 51 h 61"/>
                <a:gd name="T60" fmla="*/ 69 w 76"/>
                <a:gd name="T61" fmla="*/ 50 h 61"/>
                <a:gd name="T62" fmla="*/ 69 w 76"/>
                <a:gd name="T63" fmla="*/ 50 h 61"/>
                <a:gd name="T64" fmla="*/ 69 w 76"/>
                <a:gd name="T65" fmla="*/ 50 h 61"/>
                <a:gd name="T66" fmla="*/ 69 w 76"/>
                <a:gd name="T67" fmla="*/ 50 h 61"/>
                <a:gd name="T68" fmla="*/ 24 w 76"/>
                <a:gd name="T69" fmla="*/ 30 h 61"/>
                <a:gd name="T70" fmla="*/ 17 w 76"/>
                <a:gd name="T71" fmla="*/ 31 h 61"/>
                <a:gd name="T72" fmla="*/ 23 w 76"/>
                <a:gd name="T73" fmla="*/ 40 h 61"/>
                <a:gd name="T74" fmla="*/ 24 w 76"/>
                <a:gd name="T75" fmla="*/ 43 h 61"/>
                <a:gd name="T76" fmla="*/ 46 w 76"/>
                <a:gd name="T77" fmla="*/ 57 h 61"/>
                <a:gd name="T78" fmla="*/ 48 w 76"/>
                <a:gd name="T79" fmla="*/ 58 h 61"/>
                <a:gd name="T80" fmla="*/ 48 w 76"/>
                <a:gd name="T81" fmla="*/ 58 h 61"/>
                <a:gd name="T82" fmla="*/ 48 w 76"/>
                <a:gd name="T83" fmla="*/ 58 h 61"/>
                <a:gd name="T84" fmla="*/ 48 w 76"/>
                <a:gd name="T85" fmla="*/ 58 h 61"/>
                <a:gd name="T86" fmla="*/ 48 w 76"/>
                <a:gd name="T87" fmla="*/ 58 h 61"/>
                <a:gd name="T88" fmla="*/ 50 w 76"/>
                <a:gd name="T89" fmla="*/ 57 h 61"/>
                <a:gd name="T90" fmla="*/ 50 w 76"/>
                <a:gd name="T91" fmla="*/ 57 h 61"/>
                <a:gd name="T92" fmla="*/ 50 w 76"/>
                <a:gd name="T93" fmla="*/ 55 h 61"/>
                <a:gd name="T94" fmla="*/ 33 w 76"/>
                <a:gd name="T95" fmla="*/ 58 h 61"/>
                <a:gd name="T96" fmla="*/ 38 w 76"/>
                <a:gd name="T97" fmla="*/ 5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6" h="61">
                  <a:moveTo>
                    <a:pt x="38" y="57"/>
                  </a:moveTo>
                  <a:cubicBezTo>
                    <a:pt x="35" y="55"/>
                    <a:pt x="35" y="55"/>
                    <a:pt x="35" y="55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50" y="59"/>
                    <a:pt x="51" y="59"/>
                    <a:pt x="51" y="58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6"/>
                    <a:pt x="51" y="56"/>
                    <a:pt x="51" y="56"/>
                  </a:cubicBezTo>
                  <a:cubicBezTo>
                    <a:pt x="51" y="55"/>
                    <a:pt x="51" y="55"/>
                    <a:pt x="51" y="55"/>
                  </a:cubicBezTo>
                  <a:cubicBezTo>
                    <a:pt x="50" y="55"/>
                    <a:pt x="50" y="55"/>
                    <a:pt x="49" y="54"/>
                  </a:cubicBezTo>
                  <a:cubicBezTo>
                    <a:pt x="46" y="52"/>
                    <a:pt x="40" y="49"/>
                    <a:pt x="35" y="46"/>
                  </a:cubicBezTo>
                  <a:cubicBezTo>
                    <a:pt x="33" y="44"/>
                    <a:pt x="30" y="43"/>
                    <a:pt x="29" y="42"/>
                  </a:cubicBezTo>
                  <a:cubicBezTo>
                    <a:pt x="28" y="41"/>
                    <a:pt x="27" y="41"/>
                    <a:pt x="27" y="41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58" y="56"/>
                    <a:pt x="58" y="56"/>
                    <a:pt x="58" y="56"/>
                  </a:cubicBezTo>
                  <a:cubicBezTo>
                    <a:pt x="59" y="57"/>
                    <a:pt x="60" y="56"/>
                    <a:pt x="60" y="55"/>
                  </a:cubicBezTo>
                  <a:cubicBezTo>
                    <a:pt x="61" y="54"/>
                    <a:pt x="61" y="53"/>
                    <a:pt x="60" y="53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29" y="36"/>
                    <a:pt x="41" y="42"/>
                  </a:cubicBezTo>
                  <a:cubicBezTo>
                    <a:pt x="47" y="45"/>
                    <a:pt x="53" y="48"/>
                    <a:pt x="58" y="50"/>
                  </a:cubicBezTo>
                  <a:cubicBezTo>
                    <a:pt x="61" y="51"/>
                    <a:pt x="63" y="52"/>
                    <a:pt x="65" y="53"/>
                  </a:cubicBezTo>
                  <a:cubicBezTo>
                    <a:pt x="66" y="53"/>
                    <a:pt x="67" y="53"/>
                    <a:pt x="67" y="53"/>
                  </a:cubicBezTo>
                  <a:cubicBezTo>
                    <a:pt x="68" y="54"/>
                    <a:pt x="68" y="54"/>
                    <a:pt x="69" y="54"/>
                  </a:cubicBezTo>
                  <a:cubicBezTo>
                    <a:pt x="70" y="54"/>
                    <a:pt x="70" y="54"/>
                    <a:pt x="70" y="54"/>
                  </a:cubicBezTo>
                  <a:cubicBezTo>
                    <a:pt x="70" y="53"/>
                    <a:pt x="71" y="53"/>
                    <a:pt x="71" y="53"/>
                  </a:cubicBezTo>
                  <a:cubicBezTo>
                    <a:pt x="71" y="52"/>
                    <a:pt x="71" y="52"/>
                    <a:pt x="71" y="51"/>
                  </a:cubicBezTo>
                  <a:cubicBezTo>
                    <a:pt x="71" y="51"/>
                    <a:pt x="71" y="50"/>
                    <a:pt x="70" y="50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73" y="49"/>
                    <a:pt x="73" y="49"/>
                    <a:pt x="73" y="49"/>
                  </a:cubicBezTo>
                  <a:cubicBezTo>
                    <a:pt x="74" y="50"/>
                    <a:pt x="75" y="49"/>
                    <a:pt x="76" y="49"/>
                  </a:cubicBezTo>
                  <a:cubicBezTo>
                    <a:pt x="76" y="48"/>
                    <a:pt x="76" y="48"/>
                    <a:pt x="76" y="47"/>
                  </a:cubicBezTo>
                  <a:cubicBezTo>
                    <a:pt x="76" y="47"/>
                    <a:pt x="76" y="47"/>
                    <a:pt x="76" y="46"/>
                  </a:cubicBezTo>
                  <a:cubicBezTo>
                    <a:pt x="76" y="46"/>
                    <a:pt x="75" y="46"/>
                    <a:pt x="75" y="45"/>
                  </a:cubicBezTo>
                  <a:cubicBezTo>
                    <a:pt x="74" y="44"/>
                    <a:pt x="72" y="43"/>
                    <a:pt x="70" y="42"/>
                  </a:cubicBezTo>
                  <a:cubicBezTo>
                    <a:pt x="53" y="30"/>
                    <a:pt x="3" y="1"/>
                    <a:pt x="3" y="1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6" y="7"/>
                    <a:pt x="13" y="11"/>
                  </a:cubicBezTo>
                  <a:cubicBezTo>
                    <a:pt x="23" y="17"/>
                    <a:pt x="38" y="26"/>
                    <a:pt x="50" y="34"/>
                  </a:cubicBezTo>
                  <a:cubicBezTo>
                    <a:pt x="57" y="38"/>
                    <a:pt x="62" y="41"/>
                    <a:pt x="66" y="44"/>
                  </a:cubicBezTo>
                  <a:cubicBezTo>
                    <a:pt x="68" y="45"/>
                    <a:pt x="70" y="46"/>
                    <a:pt x="71" y="47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73" y="48"/>
                    <a:pt x="73" y="48"/>
                    <a:pt x="73" y="48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73" y="48"/>
                    <a:pt x="73" y="48"/>
                    <a:pt x="73" y="48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1"/>
                    <a:pt x="7" y="12"/>
                    <a:pt x="7" y="13"/>
                  </a:cubicBezTo>
                  <a:cubicBezTo>
                    <a:pt x="6" y="14"/>
                    <a:pt x="7" y="15"/>
                    <a:pt x="8" y="15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68" y="50"/>
                    <a:pt x="68" y="50"/>
                    <a:pt x="68" y="50"/>
                  </a:cubicBezTo>
                  <a:cubicBezTo>
                    <a:pt x="69" y="51"/>
                    <a:pt x="69" y="51"/>
                    <a:pt x="69" y="51"/>
                  </a:cubicBezTo>
                  <a:cubicBezTo>
                    <a:pt x="69" y="50"/>
                    <a:pt x="69" y="50"/>
                    <a:pt x="69" y="50"/>
                  </a:cubicBezTo>
                  <a:cubicBezTo>
                    <a:pt x="68" y="50"/>
                    <a:pt x="68" y="50"/>
                    <a:pt x="68" y="50"/>
                  </a:cubicBezTo>
                  <a:cubicBezTo>
                    <a:pt x="69" y="51"/>
                    <a:pt x="69" y="51"/>
                    <a:pt x="69" y="51"/>
                  </a:cubicBezTo>
                  <a:cubicBezTo>
                    <a:pt x="69" y="50"/>
                    <a:pt x="69" y="50"/>
                    <a:pt x="69" y="50"/>
                  </a:cubicBezTo>
                  <a:cubicBezTo>
                    <a:pt x="69" y="51"/>
                    <a:pt x="69" y="51"/>
                    <a:pt x="69" y="51"/>
                  </a:cubicBezTo>
                  <a:cubicBezTo>
                    <a:pt x="69" y="50"/>
                    <a:pt x="69" y="50"/>
                    <a:pt x="69" y="50"/>
                  </a:cubicBezTo>
                  <a:cubicBezTo>
                    <a:pt x="69" y="50"/>
                    <a:pt x="69" y="50"/>
                    <a:pt x="69" y="50"/>
                  </a:cubicBezTo>
                  <a:cubicBezTo>
                    <a:pt x="69" y="51"/>
                    <a:pt x="69" y="51"/>
                    <a:pt x="69" y="51"/>
                  </a:cubicBezTo>
                  <a:cubicBezTo>
                    <a:pt x="69" y="50"/>
                    <a:pt x="69" y="50"/>
                    <a:pt x="69" y="50"/>
                  </a:cubicBezTo>
                  <a:cubicBezTo>
                    <a:pt x="69" y="50"/>
                    <a:pt x="69" y="50"/>
                    <a:pt x="69" y="50"/>
                  </a:cubicBezTo>
                  <a:cubicBezTo>
                    <a:pt x="69" y="50"/>
                    <a:pt x="69" y="50"/>
                    <a:pt x="69" y="50"/>
                  </a:cubicBezTo>
                  <a:cubicBezTo>
                    <a:pt x="69" y="50"/>
                    <a:pt x="69" y="50"/>
                    <a:pt x="69" y="50"/>
                  </a:cubicBezTo>
                  <a:cubicBezTo>
                    <a:pt x="69" y="50"/>
                    <a:pt x="69" y="50"/>
                    <a:pt x="69" y="50"/>
                  </a:cubicBezTo>
                  <a:cubicBezTo>
                    <a:pt x="69" y="50"/>
                    <a:pt x="69" y="50"/>
                    <a:pt x="69" y="50"/>
                  </a:cubicBezTo>
                  <a:cubicBezTo>
                    <a:pt x="69" y="50"/>
                    <a:pt x="69" y="50"/>
                    <a:pt x="69" y="50"/>
                  </a:cubicBezTo>
                  <a:cubicBezTo>
                    <a:pt x="68" y="49"/>
                    <a:pt x="67" y="49"/>
                    <a:pt x="65" y="48"/>
                  </a:cubicBezTo>
                  <a:cubicBezTo>
                    <a:pt x="58" y="46"/>
                    <a:pt x="47" y="40"/>
                    <a:pt x="37" y="36"/>
                  </a:cubicBezTo>
                  <a:cubicBezTo>
                    <a:pt x="32" y="33"/>
                    <a:pt x="28" y="31"/>
                    <a:pt x="24" y="30"/>
                  </a:cubicBezTo>
                  <a:cubicBezTo>
                    <a:pt x="21" y="28"/>
                    <a:pt x="19" y="27"/>
                    <a:pt x="19" y="27"/>
                  </a:cubicBezTo>
                  <a:cubicBezTo>
                    <a:pt x="18" y="27"/>
                    <a:pt x="17" y="27"/>
                    <a:pt x="16" y="28"/>
                  </a:cubicBezTo>
                  <a:cubicBezTo>
                    <a:pt x="16" y="29"/>
                    <a:pt x="16" y="30"/>
                    <a:pt x="17" y="31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5" y="39"/>
                    <a:pt x="24" y="40"/>
                    <a:pt x="23" y="40"/>
                  </a:cubicBezTo>
                  <a:cubicBezTo>
                    <a:pt x="23" y="41"/>
                    <a:pt x="23" y="41"/>
                    <a:pt x="23" y="42"/>
                  </a:cubicBezTo>
                  <a:cubicBezTo>
                    <a:pt x="23" y="42"/>
                    <a:pt x="23" y="42"/>
                    <a:pt x="23" y="43"/>
                  </a:cubicBezTo>
                  <a:cubicBezTo>
                    <a:pt x="23" y="43"/>
                    <a:pt x="24" y="43"/>
                    <a:pt x="24" y="43"/>
                  </a:cubicBezTo>
                  <a:cubicBezTo>
                    <a:pt x="24" y="44"/>
                    <a:pt x="25" y="44"/>
                    <a:pt x="26" y="45"/>
                  </a:cubicBezTo>
                  <a:cubicBezTo>
                    <a:pt x="29" y="47"/>
                    <a:pt x="34" y="50"/>
                    <a:pt x="39" y="53"/>
                  </a:cubicBezTo>
                  <a:cubicBezTo>
                    <a:pt x="42" y="54"/>
                    <a:pt x="44" y="56"/>
                    <a:pt x="46" y="57"/>
                  </a:cubicBezTo>
                  <a:cubicBezTo>
                    <a:pt x="47" y="57"/>
                    <a:pt x="47" y="58"/>
                    <a:pt x="48" y="58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3" y="55"/>
                    <a:pt x="32" y="55"/>
                    <a:pt x="32" y="56"/>
                  </a:cubicBezTo>
                  <a:cubicBezTo>
                    <a:pt x="31" y="57"/>
                    <a:pt x="32" y="58"/>
                    <a:pt x="33" y="58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7" y="61"/>
                    <a:pt x="38" y="61"/>
                    <a:pt x="39" y="60"/>
                  </a:cubicBezTo>
                  <a:cubicBezTo>
                    <a:pt x="39" y="59"/>
                    <a:pt x="39" y="58"/>
                    <a:pt x="38" y="57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5" name="Freeform 46"/>
            <p:cNvSpPr/>
            <p:nvPr/>
          </p:nvSpPr>
          <p:spPr bwMode="auto">
            <a:xfrm>
              <a:off x="5299076" y="1809750"/>
              <a:ext cx="234950" cy="174625"/>
            </a:xfrm>
            <a:custGeom>
              <a:avLst/>
              <a:gdLst>
                <a:gd name="T0" fmla="*/ 28 w 151"/>
                <a:gd name="T1" fmla="*/ 78 h 112"/>
                <a:gd name="T2" fmla="*/ 24 w 151"/>
                <a:gd name="T3" fmla="*/ 77 h 112"/>
                <a:gd name="T4" fmla="*/ 23 w 151"/>
                <a:gd name="T5" fmla="*/ 78 h 112"/>
                <a:gd name="T6" fmla="*/ 24 w 151"/>
                <a:gd name="T7" fmla="*/ 80 h 112"/>
                <a:gd name="T8" fmla="*/ 23 w 151"/>
                <a:gd name="T9" fmla="*/ 78 h 112"/>
                <a:gd name="T10" fmla="*/ 24 w 151"/>
                <a:gd name="T11" fmla="*/ 80 h 112"/>
                <a:gd name="T12" fmla="*/ 27 w 151"/>
                <a:gd name="T13" fmla="*/ 69 h 112"/>
                <a:gd name="T14" fmla="*/ 92 w 151"/>
                <a:gd name="T15" fmla="*/ 106 h 112"/>
                <a:gd name="T16" fmla="*/ 27 w 151"/>
                <a:gd name="T17" fmla="*/ 61 h 112"/>
                <a:gd name="T18" fmla="*/ 27 w 151"/>
                <a:gd name="T19" fmla="*/ 65 h 112"/>
                <a:gd name="T20" fmla="*/ 26 w 151"/>
                <a:gd name="T21" fmla="*/ 65 h 112"/>
                <a:gd name="T22" fmla="*/ 91 w 151"/>
                <a:gd name="T23" fmla="*/ 98 h 112"/>
                <a:gd name="T24" fmla="*/ 57 w 151"/>
                <a:gd name="T25" fmla="*/ 71 h 112"/>
                <a:gd name="T26" fmla="*/ 31 w 151"/>
                <a:gd name="T27" fmla="*/ 55 h 112"/>
                <a:gd name="T28" fmla="*/ 31 w 151"/>
                <a:gd name="T29" fmla="*/ 56 h 112"/>
                <a:gd name="T30" fmla="*/ 28 w 151"/>
                <a:gd name="T31" fmla="*/ 58 h 112"/>
                <a:gd name="T32" fmla="*/ 34 w 151"/>
                <a:gd name="T33" fmla="*/ 47 h 112"/>
                <a:gd name="T34" fmla="*/ 108 w 151"/>
                <a:gd name="T35" fmla="*/ 88 h 112"/>
                <a:gd name="T36" fmla="*/ 111 w 151"/>
                <a:gd name="T37" fmla="*/ 85 h 112"/>
                <a:gd name="T38" fmla="*/ 36 w 151"/>
                <a:gd name="T39" fmla="*/ 38 h 112"/>
                <a:gd name="T40" fmla="*/ 34 w 151"/>
                <a:gd name="T41" fmla="*/ 39 h 112"/>
                <a:gd name="T42" fmla="*/ 35 w 151"/>
                <a:gd name="T43" fmla="*/ 41 h 112"/>
                <a:gd name="T44" fmla="*/ 34 w 151"/>
                <a:gd name="T45" fmla="*/ 40 h 112"/>
                <a:gd name="T46" fmla="*/ 35 w 151"/>
                <a:gd name="T47" fmla="*/ 42 h 112"/>
                <a:gd name="T48" fmla="*/ 117 w 151"/>
                <a:gd name="T49" fmla="*/ 86 h 112"/>
                <a:gd name="T50" fmla="*/ 118 w 151"/>
                <a:gd name="T51" fmla="*/ 83 h 112"/>
                <a:gd name="T52" fmla="*/ 29 w 151"/>
                <a:gd name="T53" fmla="*/ 28 h 112"/>
                <a:gd name="T54" fmla="*/ 29 w 151"/>
                <a:gd name="T55" fmla="*/ 27 h 112"/>
                <a:gd name="T56" fmla="*/ 30 w 151"/>
                <a:gd name="T57" fmla="*/ 28 h 112"/>
                <a:gd name="T58" fmla="*/ 27 w 151"/>
                <a:gd name="T59" fmla="*/ 30 h 112"/>
                <a:gd name="T60" fmla="*/ 94 w 151"/>
                <a:gd name="T61" fmla="*/ 62 h 112"/>
                <a:gd name="T62" fmla="*/ 77 w 151"/>
                <a:gd name="T63" fmla="*/ 62 h 112"/>
                <a:gd name="T64" fmla="*/ 116 w 151"/>
                <a:gd name="T65" fmla="*/ 86 h 112"/>
                <a:gd name="T66" fmla="*/ 117 w 151"/>
                <a:gd name="T67" fmla="*/ 85 h 112"/>
                <a:gd name="T68" fmla="*/ 118 w 151"/>
                <a:gd name="T69" fmla="*/ 85 h 112"/>
                <a:gd name="T70" fmla="*/ 118 w 151"/>
                <a:gd name="T71" fmla="*/ 84 h 112"/>
                <a:gd name="T72" fmla="*/ 118 w 151"/>
                <a:gd name="T73" fmla="*/ 83 h 112"/>
                <a:gd name="T74" fmla="*/ 36 w 151"/>
                <a:gd name="T75" fmla="*/ 38 h 112"/>
                <a:gd name="T76" fmla="*/ 32 w 151"/>
                <a:gd name="T77" fmla="*/ 39 h 112"/>
                <a:gd name="T78" fmla="*/ 108 w 151"/>
                <a:gd name="T79" fmla="*/ 88 h 112"/>
                <a:gd name="T80" fmla="*/ 109 w 151"/>
                <a:gd name="T81" fmla="*/ 87 h 112"/>
                <a:gd name="T82" fmla="*/ 107 w 151"/>
                <a:gd name="T83" fmla="*/ 87 h 112"/>
                <a:gd name="T84" fmla="*/ 108 w 151"/>
                <a:gd name="T85" fmla="*/ 85 h 112"/>
                <a:gd name="T86" fmla="*/ 109 w 151"/>
                <a:gd name="T87" fmla="*/ 85 h 112"/>
                <a:gd name="T88" fmla="*/ 91 w 151"/>
                <a:gd name="T89" fmla="*/ 76 h 112"/>
                <a:gd name="T90" fmla="*/ 82 w 151"/>
                <a:gd name="T91" fmla="*/ 81 h 112"/>
                <a:gd name="T92" fmla="*/ 104 w 151"/>
                <a:gd name="T93" fmla="*/ 95 h 112"/>
                <a:gd name="T94" fmla="*/ 106 w 151"/>
                <a:gd name="T95" fmla="*/ 95 h 112"/>
                <a:gd name="T96" fmla="*/ 106 w 151"/>
                <a:gd name="T97" fmla="*/ 95 h 112"/>
                <a:gd name="T98" fmla="*/ 33 w 151"/>
                <a:gd name="T99" fmla="*/ 62 h 112"/>
                <a:gd name="T100" fmla="*/ 98 w 151"/>
                <a:gd name="T101" fmla="*/ 101 h 112"/>
                <a:gd name="T102" fmla="*/ 100 w 151"/>
                <a:gd name="T103" fmla="*/ 100 h 112"/>
                <a:gd name="T104" fmla="*/ 100 w 151"/>
                <a:gd name="T105" fmla="*/ 100 h 112"/>
                <a:gd name="T106" fmla="*/ 26 w 151"/>
                <a:gd name="T107" fmla="*/ 61 h 112"/>
                <a:gd name="T108" fmla="*/ 93 w 151"/>
                <a:gd name="T109" fmla="*/ 105 h 112"/>
                <a:gd name="T110" fmla="*/ 92 w 151"/>
                <a:gd name="T111" fmla="*/ 103 h 112"/>
                <a:gd name="T112" fmla="*/ 93 w 151"/>
                <a:gd name="T113" fmla="*/ 103 h 112"/>
                <a:gd name="T114" fmla="*/ 25 w 151"/>
                <a:gd name="T115" fmla="*/ 73 h 112"/>
                <a:gd name="T116" fmla="*/ 25 w 151"/>
                <a:gd name="T117" fmla="*/ 76 h 112"/>
                <a:gd name="T118" fmla="*/ 21 w 151"/>
                <a:gd name="T119" fmla="*/ 78 h 112"/>
                <a:gd name="T120" fmla="*/ 66 w 151"/>
                <a:gd name="T121" fmla="*/ 107 h 112"/>
                <a:gd name="T122" fmla="*/ 68 w 151"/>
                <a:gd name="T123" fmla="*/ 106 h 112"/>
                <a:gd name="T124" fmla="*/ 66 w 151"/>
                <a:gd name="T125" fmla="*/ 10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1" h="112">
                  <a:moveTo>
                    <a:pt x="70" y="107"/>
                  </a:moveTo>
                  <a:cubicBezTo>
                    <a:pt x="70" y="107"/>
                    <a:pt x="70" y="106"/>
                    <a:pt x="70" y="106"/>
                  </a:cubicBezTo>
                  <a:cubicBezTo>
                    <a:pt x="70" y="105"/>
                    <a:pt x="70" y="105"/>
                    <a:pt x="70" y="104"/>
                  </a:cubicBezTo>
                  <a:cubicBezTo>
                    <a:pt x="69" y="104"/>
                    <a:pt x="69" y="104"/>
                    <a:pt x="68" y="103"/>
                  </a:cubicBezTo>
                  <a:cubicBezTo>
                    <a:pt x="67" y="102"/>
                    <a:pt x="63" y="100"/>
                    <a:pt x="58" y="97"/>
                  </a:cubicBezTo>
                  <a:cubicBezTo>
                    <a:pt x="52" y="93"/>
                    <a:pt x="43" y="88"/>
                    <a:pt x="36" y="84"/>
                  </a:cubicBezTo>
                  <a:cubicBezTo>
                    <a:pt x="33" y="82"/>
                    <a:pt x="30" y="80"/>
                    <a:pt x="28" y="78"/>
                  </a:cubicBezTo>
                  <a:cubicBezTo>
                    <a:pt x="27" y="78"/>
                    <a:pt x="26" y="77"/>
                    <a:pt x="25" y="77"/>
                  </a:cubicBezTo>
                  <a:cubicBezTo>
                    <a:pt x="25" y="77"/>
                    <a:pt x="25" y="77"/>
                    <a:pt x="25" y="77"/>
                  </a:cubicBezTo>
                  <a:cubicBezTo>
                    <a:pt x="25" y="76"/>
                    <a:pt x="25" y="76"/>
                    <a:pt x="25" y="76"/>
                  </a:cubicBezTo>
                  <a:cubicBezTo>
                    <a:pt x="24" y="77"/>
                    <a:pt x="24" y="77"/>
                    <a:pt x="24" y="77"/>
                  </a:cubicBezTo>
                  <a:cubicBezTo>
                    <a:pt x="25" y="77"/>
                    <a:pt x="25" y="77"/>
                    <a:pt x="25" y="77"/>
                  </a:cubicBezTo>
                  <a:cubicBezTo>
                    <a:pt x="25" y="76"/>
                    <a:pt x="25" y="76"/>
                    <a:pt x="25" y="76"/>
                  </a:cubicBezTo>
                  <a:cubicBezTo>
                    <a:pt x="24" y="77"/>
                    <a:pt x="24" y="77"/>
                    <a:pt x="24" y="77"/>
                  </a:cubicBezTo>
                  <a:cubicBezTo>
                    <a:pt x="25" y="77"/>
                    <a:pt x="25" y="77"/>
                    <a:pt x="25" y="77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5" y="78"/>
                    <a:pt x="25" y="78"/>
                    <a:pt x="25" y="78"/>
                  </a:cubicBezTo>
                  <a:cubicBezTo>
                    <a:pt x="25" y="77"/>
                    <a:pt x="25" y="77"/>
                    <a:pt x="25" y="77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5" y="78"/>
                    <a:pt x="25" y="78"/>
                    <a:pt x="25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25" y="79"/>
                    <a:pt x="25" y="78"/>
                    <a:pt x="25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4" y="80"/>
                    <a:pt x="24" y="79"/>
                    <a:pt x="25" y="79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80"/>
                    <a:pt x="23" y="80"/>
                    <a:pt x="23" y="80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80"/>
                    <a:pt x="23" y="80"/>
                    <a:pt x="23" y="80"/>
                  </a:cubicBezTo>
                  <a:cubicBezTo>
                    <a:pt x="23" y="79"/>
                    <a:pt x="23" y="79"/>
                    <a:pt x="23" y="79"/>
                  </a:cubicBezTo>
                  <a:cubicBezTo>
                    <a:pt x="23" y="80"/>
                    <a:pt x="23" y="80"/>
                    <a:pt x="23" y="80"/>
                  </a:cubicBezTo>
                  <a:cubicBezTo>
                    <a:pt x="23" y="80"/>
                    <a:pt x="23" y="80"/>
                    <a:pt x="23" y="80"/>
                  </a:cubicBezTo>
                  <a:cubicBezTo>
                    <a:pt x="23" y="79"/>
                    <a:pt x="23" y="79"/>
                    <a:pt x="23" y="79"/>
                  </a:cubicBezTo>
                  <a:cubicBezTo>
                    <a:pt x="23" y="80"/>
                    <a:pt x="23" y="80"/>
                    <a:pt x="23" y="80"/>
                  </a:cubicBezTo>
                  <a:cubicBezTo>
                    <a:pt x="23" y="80"/>
                    <a:pt x="24" y="80"/>
                    <a:pt x="24" y="80"/>
                  </a:cubicBezTo>
                  <a:cubicBezTo>
                    <a:pt x="27" y="81"/>
                    <a:pt x="32" y="84"/>
                    <a:pt x="39" y="87"/>
                  </a:cubicBezTo>
                  <a:cubicBezTo>
                    <a:pt x="49" y="92"/>
                    <a:pt x="61" y="98"/>
                    <a:pt x="71" y="103"/>
                  </a:cubicBezTo>
                  <a:cubicBezTo>
                    <a:pt x="76" y="106"/>
                    <a:pt x="80" y="108"/>
                    <a:pt x="83" y="109"/>
                  </a:cubicBezTo>
                  <a:cubicBezTo>
                    <a:pt x="86" y="111"/>
                    <a:pt x="88" y="112"/>
                    <a:pt x="88" y="112"/>
                  </a:cubicBezTo>
                  <a:cubicBezTo>
                    <a:pt x="89" y="112"/>
                    <a:pt x="90" y="112"/>
                    <a:pt x="91" y="111"/>
                  </a:cubicBezTo>
                  <a:cubicBezTo>
                    <a:pt x="91" y="110"/>
                    <a:pt x="91" y="109"/>
                    <a:pt x="90" y="108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5" y="73"/>
                    <a:pt x="42" y="81"/>
                    <a:pt x="58" y="90"/>
                  </a:cubicBezTo>
                  <a:cubicBezTo>
                    <a:pt x="66" y="94"/>
                    <a:pt x="75" y="98"/>
                    <a:pt x="81" y="101"/>
                  </a:cubicBezTo>
                  <a:cubicBezTo>
                    <a:pt x="84" y="103"/>
                    <a:pt x="87" y="104"/>
                    <a:pt x="89" y="105"/>
                  </a:cubicBezTo>
                  <a:cubicBezTo>
                    <a:pt x="90" y="105"/>
                    <a:pt x="90" y="106"/>
                    <a:pt x="91" y="106"/>
                  </a:cubicBezTo>
                  <a:cubicBezTo>
                    <a:pt x="92" y="106"/>
                    <a:pt x="92" y="106"/>
                    <a:pt x="92" y="106"/>
                  </a:cubicBezTo>
                  <a:cubicBezTo>
                    <a:pt x="92" y="107"/>
                    <a:pt x="92" y="107"/>
                    <a:pt x="92" y="107"/>
                  </a:cubicBezTo>
                  <a:cubicBezTo>
                    <a:pt x="92" y="107"/>
                    <a:pt x="92" y="107"/>
                    <a:pt x="93" y="107"/>
                  </a:cubicBezTo>
                  <a:cubicBezTo>
                    <a:pt x="93" y="107"/>
                    <a:pt x="93" y="107"/>
                    <a:pt x="93" y="107"/>
                  </a:cubicBezTo>
                  <a:cubicBezTo>
                    <a:pt x="94" y="106"/>
                    <a:pt x="94" y="106"/>
                    <a:pt x="94" y="106"/>
                  </a:cubicBezTo>
                  <a:cubicBezTo>
                    <a:pt x="95" y="105"/>
                    <a:pt x="95" y="105"/>
                    <a:pt x="95" y="104"/>
                  </a:cubicBezTo>
                  <a:cubicBezTo>
                    <a:pt x="95" y="104"/>
                    <a:pt x="94" y="103"/>
                    <a:pt x="94" y="103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5"/>
                    <a:pt x="27" y="64"/>
                    <a:pt x="28" y="64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7" y="65"/>
                    <a:pt x="29" y="66"/>
                    <a:pt x="31" y="67"/>
                  </a:cubicBezTo>
                  <a:cubicBezTo>
                    <a:pt x="40" y="71"/>
                    <a:pt x="57" y="80"/>
                    <a:pt x="72" y="87"/>
                  </a:cubicBezTo>
                  <a:cubicBezTo>
                    <a:pt x="79" y="91"/>
                    <a:pt x="86" y="95"/>
                    <a:pt x="91" y="98"/>
                  </a:cubicBezTo>
                  <a:cubicBezTo>
                    <a:pt x="96" y="101"/>
                    <a:pt x="99" y="102"/>
                    <a:pt x="99" y="102"/>
                  </a:cubicBezTo>
                  <a:cubicBezTo>
                    <a:pt x="100" y="103"/>
                    <a:pt x="101" y="102"/>
                    <a:pt x="102" y="102"/>
                  </a:cubicBezTo>
                  <a:cubicBezTo>
                    <a:pt x="102" y="101"/>
                    <a:pt x="102" y="101"/>
                    <a:pt x="102" y="100"/>
                  </a:cubicBezTo>
                  <a:cubicBezTo>
                    <a:pt x="102" y="100"/>
                    <a:pt x="102" y="99"/>
                    <a:pt x="102" y="99"/>
                  </a:cubicBezTo>
                  <a:cubicBezTo>
                    <a:pt x="101" y="99"/>
                    <a:pt x="101" y="99"/>
                    <a:pt x="101" y="98"/>
                  </a:cubicBezTo>
                  <a:cubicBezTo>
                    <a:pt x="100" y="98"/>
                    <a:pt x="98" y="96"/>
                    <a:pt x="96" y="95"/>
                  </a:cubicBezTo>
                  <a:cubicBezTo>
                    <a:pt x="88" y="90"/>
                    <a:pt x="71" y="80"/>
                    <a:pt x="57" y="71"/>
                  </a:cubicBezTo>
                  <a:cubicBezTo>
                    <a:pt x="50" y="67"/>
                    <a:pt x="43" y="63"/>
                    <a:pt x="38" y="60"/>
                  </a:cubicBezTo>
                  <a:cubicBezTo>
                    <a:pt x="36" y="59"/>
                    <a:pt x="34" y="57"/>
                    <a:pt x="32" y="56"/>
                  </a:cubicBezTo>
                  <a:cubicBezTo>
                    <a:pt x="32" y="56"/>
                    <a:pt x="31" y="55"/>
                    <a:pt x="31" y="55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105" y="96"/>
                    <a:pt x="105" y="96"/>
                    <a:pt x="105" y="96"/>
                  </a:cubicBezTo>
                  <a:cubicBezTo>
                    <a:pt x="106" y="97"/>
                    <a:pt x="107" y="96"/>
                    <a:pt x="108" y="96"/>
                  </a:cubicBezTo>
                  <a:cubicBezTo>
                    <a:pt x="108" y="95"/>
                    <a:pt x="108" y="95"/>
                    <a:pt x="108" y="95"/>
                  </a:cubicBezTo>
                  <a:cubicBezTo>
                    <a:pt x="108" y="94"/>
                    <a:pt x="108" y="93"/>
                    <a:pt x="108" y="93"/>
                  </a:cubicBezTo>
                  <a:cubicBezTo>
                    <a:pt x="107" y="93"/>
                    <a:pt x="107" y="93"/>
                    <a:pt x="107" y="92"/>
                  </a:cubicBezTo>
                  <a:cubicBezTo>
                    <a:pt x="106" y="92"/>
                    <a:pt x="104" y="90"/>
                    <a:pt x="102" y="89"/>
                  </a:cubicBezTo>
                  <a:cubicBezTo>
                    <a:pt x="85" y="77"/>
                    <a:pt x="34" y="47"/>
                    <a:pt x="34" y="47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2" y="51"/>
                    <a:pt x="50" y="60"/>
                    <a:pt x="69" y="70"/>
                  </a:cubicBezTo>
                  <a:cubicBezTo>
                    <a:pt x="78" y="74"/>
                    <a:pt x="87" y="79"/>
                    <a:pt x="95" y="83"/>
                  </a:cubicBezTo>
                  <a:cubicBezTo>
                    <a:pt x="98" y="84"/>
                    <a:pt x="102" y="86"/>
                    <a:pt x="104" y="87"/>
                  </a:cubicBezTo>
                  <a:cubicBezTo>
                    <a:pt x="105" y="87"/>
                    <a:pt x="106" y="88"/>
                    <a:pt x="107" y="88"/>
                  </a:cubicBezTo>
                  <a:cubicBezTo>
                    <a:pt x="107" y="88"/>
                    <a:pt x="108" y="88"/>
                    <a:pt x="108" y="88"/>
                  </a:cubicBezTo>
                  <a:cubicBezTo>
                    <a:pt x="108" y="89"/>
                    <a:pt x="109" y="89"/>
                    <a:pt x="109" y="89"/>
                  </a:cubicBezTo>
                  <a:cubicBezTo>
                    <a:pt x="110" y="89"/>
                    <a:pt x="110" y="89"/>
                    <a:pt x="110" y="89"/>
                  </a:cubicBezTo>
                  <a:cubicBezTo>
                    <a:pt x="110" y="88"/>
                    <a:pt x="111" y="88"/>
                    <a:pt x="111" y="88"/>
                  </a:cubicBezTo>
                  <a:cubicBezTo>
                    <a:pt x="111" y="88"/>
                    <a:pt x="111" y="88"/>
                    <a:pt x="111" y="88"/>
                  </a:cubicBezTo>
                  <a:cubicBezTo>
                    <a:pt x="111" y="87"/>
                    <a:pt x="111" y="87"/>
                    <a:pt x="111" y="87"/>
                  </a:cubicBezTo>
                  <a:cubicBezTo>
                    <a:pt x="111" y="86"/>
                    <a:pt x="111" y="86"/>
                    <a:pt x="111" y="86"/>
                  </a:cubicBezTo>
                  <a:cubicBezTo>
                    <a:pt x="111" y="85"/>
                    <a:pt x="111" y="85"/>
                    <a:pt x="111" y="85"/>
                  </a:cubicBezTo>
                  <a:cubicBezTo>
                    <a:pt x="110" y="84"/>
                    <a:pt x="110" y="84"/>
                    <a:pt x="109" y="84"/>
                  </a:cubicBezTo>
                  <a:cubicBezTo>
                    <a:pt x="106" y="82"/>
                    <a:pt x="100" y="78"/>
                    <a:pt x="93" y="74"/>
                  </a:cubicBezTo>
                  <a:cubicBezTo>
                    <a:pt x="82" y="67"/>
                    <a:pt x="67" y="58"/>
                    <a:pt x="55" y="51"/>
                  </a:cubicBezTo>
                  <a:cubicBezTo>
                    <a:pt x="50" y="48"/>
                    <a:pt x="45" y="45"/>
                    <a:pt x="41" y="42"/>
                  </a:cubicBezTo>
                  <a:cubicBezTo>
                    <a:pt x="39" y="41"/>
                    <a:pt x="38" y="40"/>
                    <a:pt x="37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8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0"/>
                    <a:pt x="36" y="40"/>
                    <a:pt x="36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1"/>
                    <a:pt x="35" y="41"/>
                    <a:pt x="36" y="40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4" y="41"/>
                    <a:pt x="34" y="42"/>
                    <a:pt x="35" y="42"/>
                  </a:cubicBezTo>
                  <a:cubicBezTo>
                    <a:pt x="39" y="43"/>
                    <a:pt x="45" y="47"/>
                    <a:pt x="53" y="51"/>
                  </a:cubicBezTo>
                  <a:cubicBezTo>
                    <a:pt x="66" y="58"/>
                    <a:pt x="81" y="67"/>
                    <a:pt x="94" y="74"/>
                  </a:cubicBezTo>
                  <a:cubicBezTo>
                    <a:pt x="100" y="77"/>
                    <a:pt x="106" y="81"/>
                    <a:pt x="110" y="83"/>
                  </a:cubicBezTo>
                  <a:cubicBezTo>
                    <a:pt x="112" y="84"/>
                    <a:pt x="114" y="85"/>
                    <a:pt x="115" y="85"/>
                  </a:cubicBezTo>
                  <a:cubicBezTo>
                    <a:pt x="115" y="86"/>
                    <a:pt x="116" y="86"/>
                    <a:pt x="116" y="86"/>
                  </a:cubicBezTo>
                  <a:cubicBezTo>
                    <a:pt x="117" y="86"/>
                    <a:pt x="117" y="86"/>
                    <a:pt x="117" y="86"/>
                  </a:cubicBezTo>
                  <a:cubicBezTo>
                    <a:pt x="117" y="86"/>
                    <a:pt x="117" y="86"/>
                    <a:pt x="117" y="86"/>
                  </a:cubicBezTo>
                  <a:cubicBezTo>
                    <a:pt x="117" y="87"/>
                    <a:pt x="117" y="87"/>
                    <a:pt x="117" y="87"/>
                  </a:cubicBezTo>
                  <a:cubicBezTo>
                    <a:pt x="117" y="87"/>
                    <a:pt x="117" y="87"/>
                    <a:pt x="118" y="87"/>
                  </a:cubicBezTo>
                  <a:cubicBezTo>
                    <a:pt x="118" y="87"/>
                    <a:pt x="119" y="86"/>
                    <a:pt x="119" y="86"/>
                  </a:cubicBezTo>
                  <a:cubicBezTo>
                    <a:pt x="119" y="86"/>
                    <a:pt x="120" y="85"/>
                    <a:pt x="120" y="85"/>
                  </a:cubicBezTo>
                  <a:cubicBezTo>
                    <a:pt x="120" y="84"/>
                    <a:pt x="119" y="84"/>
                    <a:pt x="119" y="84"/>
                  </a:cubicBezTo>
                  <a:cubicBezTo>
                    <a:pt x="119" y="83"/>
                    <a:pt x="119" y="83"/>
                    <a:pt x="119" y="83"/>
                  </a:cubicBezTo>
                  <a:cubicBezTo>
                    <a:pt x="118" y="83"/>
                    <a:pt x="118" y="83"/>
                    <a:pt x="118" y="83"/>
                  </a:cubicBezTo>
                  <a:cubicBezTo>
                    <a:pt x="117" y="82"/>
                    <a:pt x="115" y="81"/>
                    <a:pt x="112" y="79"/>
                  </a:cubicBezTo>
                  <a:cubicBezTo>
                    <a:pt x="102" y="72"/>
                    <a:pt x="81" y="60"/>
                    <a:pt x="63" y="48"/>
                  </a:cubicBezTo>
                  <a:cubicBezTo>
                    <a:pt x="54" y="43"/>
                    <a:pt x="45" y="38"/>
                    <a:pt x="39" y="34"/>
                  </a:cubicBezTo>
                  <a:cubicBezTo>
                    <a:pt x="36" y="32"/>
                    <a:pt x="33" y="30"/>
                    <a:pt x="32" y="29"/>
                  </a:cubicBezTo>
                  <a:cubicBezTo>
                    <a:pt x="31" y="28"/>
                    <a:pt x="30" y="28"/>
                    <a:pt x="30" y="28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29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30" y="29"/>
                    <a:pt x="30" y="29"/>
                    <a:pt x="30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9" y="96"/>
                    <a:pt x="150" y="96"/>
                    <a:pt x="151" y="95"/>
                  </a:cubicBezTo>
                  <a:cubicBezTo>
                    <a:pt x="151" y="94"/>
                    <a:pt x="151" y="93"/>
                    <a:pt x="150" y="9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1" y="0"/>
                    <a:pt x="1" y="1"/>
                  </a:cubicBezTo>
                  <a:cubicBezTo>
                    <a:pt x="0" y="2"/>
                    <a:pt x="0" y="4"/>
                    <a:pt x="1" y="4"/>
                  </a:cubicBezTo>
                  <a:cubicBezTo>
                    <a:pt x="94" y="62"/>
                    <a:pt x="94" y="62"/>
                    <a:pt x="94" y="62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8" y="26"/>
                    <a:pt x="27" y="26"/>
                    <a:pt x="26" y="27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9"/>
                    <a:pt x="26" y="29"/>
                    <a:pt x="26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7" y="31"/>
                    <a:pt x="27" y="31"/>
                    <a:pt x="28" y="32"/>
                  </a:cubicBezTo>
                  <a:cubicBezTo>
                    <a:pt x="35" y="36"/>
                    <a:pt x="57" y="50"/>
                    <a:pt x="77" y="62"/>
                  </a:cubicBezTo>
                  <a:cubicBezTo>
                    <a:pt x="87" y="68"/>
                    <a:pt x="97" y="74"/>
                    <a:pt x="105" y="79"/>
                  </a:cubicBezTo>
                  <a:cubicBezTo>
                    <a:pt x="108" y="81"/>
                    <a:pt x="111" y="83"/>
                    <a:pt x="113" y="84"/>
                  </a:cubicBezTo>
                  <a:cubicBezTo>
                    <a:pt x="114" y="85"/>
                    <a:pt x="115" y="85"/>
                    <a:pt x="116" y="86"/>
                  </a:cubicBezTo>
                  <a:cubicBezTo>
                    <a:pt x="116" y="86"/>
                    <a:pt x="116" y="86"/>
                    <a:pt x="116" y="86"/>
                  </a:cubicBezTo>
                  <a:cubicBezTo>
                    <a:pt x="116" y="86"/>
                    <a:pt x="116" y="86"/>
                    <a:pt x="116" y="86"/>
                  </a:cubicBezTo>
                  <a:cubicBezTo>
                    <a:pt x="117" y="85"/>
                    <a:pt x="117" y="85"/>
                    <a:pt x="117" y="85"/>
                  </a:cubicBezTo>
                  <a:cubicBezTo>
                    <a:pt x="116" y="86"/>
                    <a:pt x="116" y="86"/>
                    <a:pt x="116" y="86"/>
                  </a:cubicBezTo>
                  <a:cubicBezTo>
                    <a:pt x="116" y="86"/>
                    <a:pt x="116" y="86"/>
                    <a:pt x="116" y="86"/>
                  </a:cubicBezTo>
                  <a:cubicBezTo>
                    <a:pt x="117" y="85"/>
                    <a:pt x="117" y="85"/>
                    <a:pt x="117" y="85"/>
                  </a:cubicBezTo>
                  <a:cubicBezTo>
                    <a:pt x="116" y="86"/>
                    <a:pt x="116" y="86"/>
                    <a:pt x="116" y="86"/>
                  </a:cubicBezTo>
                  <a:cubicBezTo>
                    <a:pt x="117" y="85"/>
                    <a:pt x="117" y="85"/>
                    <a:pt x="117" y="85"/>
                  </a:cubicBezTo>
                  <a:cubicBezTo>
                    <a:pt x="116" y="86"/>
                    <a:pt x="116" y="86"/>
                    <a:pt x="116" y="86"/>
                  </a:cubicBezTo>
                  <a:cubicBezTo>
                    <a:pt x="116" y="86"/>
                    <a:pt x="116" y="86"/>
                    <a:pt x="116" y="86"/>
                  </a:cubicBezTo>
                  <a:cubicBezTo>
                    <a:pt x="117" y="85"/>
                    <a:pt x="117" y="85"/>
                    <a:pt x="117" y="85"/>
                  </a:cubicBezTo>
                  <a:cubicBezTo>
                    <a:pt x="116" y="86"/>
                    <a:pt x="116" y="86"/>
                    <a:pt x="116" y="86"/>
                  </a:cubicBezTo>
                  <a:cubicBezTo>
                    <a:pt x="118" y="85"/>
                    <a:pt x="118" y="85"/>
                    <a:pt x="118" y="85"/>
                  </a:cubicBezTo>
                  <a:cubicBezTo>
                    <a:pt x="116" y="85"/>
                    <a:pt x="116" y="85"/>
                    <a:pt x="116" y="85"/>
                  </a:cubicBezTo>
                  <a:cubicBezTo>
                    <a:pt x="116" y="85"/>
                    <a:pt x="116" y="86"/>
                    <a:pt x="116" y="86"/>
                  </a:cubicBezTo>
                  <a:cubicBezTo>
                    <a:pt x="118" y="85"/>
                    <a:pt x="118" y="85"/>
                    <a:pt x="118" y="85"/>
                  </a:cubicBezTo>
                  <a:cubicBezTo>
                    <a:pt x="116" y="85"/>
                    <a:pt x="116" y="85"/>
                    <a:pt x="116" y="85"/>
                  </a:cubicBezTo>
                  <a:cubicBezTo>
                    <a:pt x="118" y="85"/>
                    <a:pt x="118" y="85"/>
                    <a:pt x="118" y="85"/>
                  </a:cubicBezTo>
                  <a:cubicBezTo>
                    <a:pt x="118" y="83"/>
                    <a:pt x="118" y="83"/>
                    <a:pt x="118" y="83"/>
                  </a:cubicBezTo>
                  <a:cubicBezTo>
                    <a:pt x="118" y="85"/>
                    <a:pt x="118" y="85"/>
                    <a:pt x="118" y="85"/>
                  </a:cubicBezTo>
                  <a:cubicBezTo>
                    <a:pt x="118" y="83"/>
                    <a:pt x="118" y="83"/>
                    <a:pt x="118" y="83"/>
                  </a:cubicBezTo>
                  <a:cubicBezTo>
                    <a:pt x="118" y="83"/>
                    <a:pt x="118" y="83"/>
                    <a:pt x="118" y="83"/>
                  </a:cubicBezTo>
                  <a:cubicBezTo>
                    <a:pt x="118" y="85"/>
                    <a:pt x="118" y="85"/>
                    <a:pt x="118" y="85"/>
                  </a:cubicBezTo>
                  <a:cubicBezTo>
                    <a:pt x="118" y="83"/>
                    <a:pt x="118" y="83"/>
                    <a:pt x="118" y="83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18" y="83"/>
                    <a:pt x="118" y="83"/>
                    <a:pt x="118" y="83"/>
                  </a:cubicBezTo>
                  <a:cubicBezTo>
                    <a:pt x="118" y="83"/>
                    <a:pt x="118" y="83"/>
                    <a:pt x="118" y="83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18" y="83"/>
                    <a:pt x="118" y="83"/>
                    <a:pt x="118" y="83"/>
                  </a:cubicBezTo>
                  <a:cubicBezTo>
                    <a:pt x="118" y="83"/>
                    <a:pt x="118" y="83"/>
                    <a:pt x="118" y="83"/>
                  </a:cubicBezTo>
                  <a:cubicBezTo>
                    <a:pt x="118" y="83"/>
                    <a:pt x="118" y="83"/>
                    <a:pt x="118" y="83"/>
                  </a:cubicBezTo>
                  <a:cubicBezTo>
                    <a:pt x="118" y="83"/>
                    <a:pt x="118" y="83"/>
                    <a:pt x="118" y="83"/>
                  </a:cubicBezTo>
                  <a:cubicBezTo>
                    <a:pt x="118" y="83"/>
                    <a:pt x="118" y="83"/>
                    <a:pt x="118" y="83"/>
                  </a:cubicBezTo>
                  <a:cubicBezTo>
                    <a:pt x="118" y="83"/>
                    <a:pt x="118" y="83"/>
                    <a:pt x="118" y="83"/>
                  </a:cubicBezTo>
                  <a:cubicBezTo>
                    <a:pt x="118" y="83"/>
                    <a:pt x="118" y="82"/>
                    <a:pt x="117" y="82"/>
                  </a:cubicBezTo>
                  <a:cubicBezTo>
                    <a:pt x="112" y="79"/>
                    <a:pt x="92" y="68"/>
                    <a:pt x="73" y="58"/>
                  </a:cubicBezTo>
                  <a:cubicBezTo>
                    <a:pt x="64" y="52"/>
                    <a:pt x="55" y="47"/>
                    <a:pt x="48" y="44"/>
                  </a:cubicBezTo>
                  <a:cubicBezTo>
                    <a:pt x="44" y="42"/>
                    <a:pt x="41" y="40"/>
                    <a:pt x="39" y="39"/>
                  </a:cubicBezTo>
                  <a:cubicBezTo>
                    <a:pt x="38" y="39"/>
                    <a:pt x="37" y="38"/>
                    <a:pt x="36" y="38"/>
                  </a:cubicBezTo>
                  <a:cubicBezTo>
                    <a:pt x="36" y="38"/>
                    <a:pt x="35" y="38"/>
                    <a:pt x="35" y="38"/>
                  </a:cubicBezTo>
                  <a:cubicBezTo>
                    <a:pt x="35" y="37"/>
                    <a:pt x="35" y="37"/>
                    <a:pt x="34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3" y="38"/>
                    <a:pt x="32" y="38"/>
                    <a:pt x="32" y="38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40"/>
                    <a:pt x="32" y="40"/>
                    <a:pt x="32" y="41"/>
                  </a:cubicBezTo>
                  <a:cubicBezTo>
                    <a:pt x="32" y="41"/>
                    <a:pt x="33" y="41"/>
                    <a:pt x="33" y="42"/>
                  </a:cubicBezTo>
                  <a:cubicBezTo>
                    <a:pt x="34" y="42"/>
                    <a:pt x="36" y="44"/>
                    <a:pt x="38" y="45"/>
                  </a:cubicBezTo>
                  <a:cubicBezTo>
                    <a:pt x="47" y="51"/>
                    <a:pt x="65" y="62"/>
                    <a:pt x="80" y="71"/>
                  </a:cubicBezTo>
                  <a:cubicBezTo>
                    <a:pt x="87" y="75"/>
                    <a:pt x="95" y="79"/>
                    <a:pt x="100" y="83"/>
                  </a:cubicBezTo>
                  <a:cubicBezTo>
                    <a:pt x="102" y="84"/>
                    <a:pt x="104" y="86"/>
                    <a:pt x="106" y="86"/>
                  </a:cubicBezTo>
                  <a:cubicBezTo>
                    <a:pt x="107" y="87"/>
                    <a:pt x="107" y="87"/>
                    <a:pt x="108" y="88"/>
                  </a:cubicBezTo>
                  <a:cubicBezTo>
                    <a:pt x="108" y="88"/>
                    <a:pt x="108" y="88"/>
                    <a:pt x="108" y="88"/>
                  </a:cubicBezTo>
                  <a:cubicBezTo>
                    <a:pt x="108" y="87"/>
                    <a:pt x="108" y="87"/>
                    <a:pt x="108" y="87"/>
                  </a:cubicBezTo>
                  <a:cubicBezTo>
                    <a:pt x="108" y="88"/>
                    <a:pt x="108" y="88"/>
                    <a:pt x="108" y="88"/>
                  </a:cubicBezTo>
                  <a:cubicBezTo>
                    <a:pt x="108" y="88"/>
                    <a:pt x="108" y="88"/>
                    <a:pt x="108" y="88"/>
                  </a:cubicBezTo>
                  <a:cubicBezTo>
                    <a:pt x="108" y="87"/>
                    <a:pt x="108" y="87"/>
                    <a:pt x="108" y="87"/>
                  </a:cubicBezTo>
                  <a:cubicBezTo>
                    <a:pt x="108" y="88"/>
                    <a:pt x="108" y="88"/>
                    <a:pt x="108" y="88"/>
                  </a:cubicBezTo>
                  <a:cubicBezTo>
                    <a:pt x="109" y="87"/>
                    <a:pt x="109" y="87"/>
                    <a:pt x="109" y="87"/>
                  </a:cubicBezTo>
                  <a:cubicBezTo>
                    <a:pt x="107" y="87"/>
                    <a:pt x="107" y="87"/>
                    <a:pt x="107" y="87"/>
                  </a:cubicBezTo>
                  <a:cubicBezTo>
                    <a:pt x="107" y="87"/>
                    <a:pt x="108" y="88"/>
                    <a:pt x="108" y="88"/>
                  </a:cubicBezTo>
                  <a:cubicBezTo>
                    <a:pt x="109" y="87"/>
                    <a:pt x="109" y="87"/>
                    <a:pt x="109" y="87"/>
                  </a:cubicBezTo>
                  <a:cubicBezTo>
                    <a:pt x="107" y="87"/>
                    <a:pt x="107" y="87"/>
                    <a:pt x="107" y="87"/>
                  </a:cubicBezTo>
                  <a:cubicBezTo>
                    <a:pt x="109" y="87"/>
                    <a:pt x="109" y="87"/>
                    <a:pt x="109" y="87"/>
                  </a:cubicBezTo>
                  <a:cubicBezTo>
                    <a:pt x="108" y="85"/>
                    <a:pt x="108" y="85"/>
                    <a:pt x="108" y="85"/>
                  </a:cubicBezTo>
                  <a:cubicBezTo>
                    <a:pt x="107" y="86"/>
                    <a:pt x="107" y="86"/>
                    <a:pt x="107" y="87"/>
                  </a:cubicBezTo>
                  <a:cubicBezTo>
                    <a:pt x="109" y="87"/>
                    <a:pt x="109" y="87"/>
                    <a:pt x="109" y="87"/>
                  </a:cubicBezTo>
                  <a:cubicBezTo>
                    <a:pt x="108" y="85"/>
                    <a:pt x="108" y="85"/>
                    <a:pt x="108" y="85"/>
                  </a:cubicBezTo>
                  <a:cubicBezTo>
                    <a:pt x="109" y="87"/>
                    <a:pt x="109" y="87"/>
                    <a:pt x="109" y="87"/>
                  </a:cubicBezTo>
                  <a:cubicBezTo>
                    <a:pt x="108" y="85"/>
                    <a:pt x="108" y="85"/>
                    <a:pt x="108" y="85"/>
                  </a:cubicBezTo>
                  <a:cubicBezTo>
                    <a:pt x="109" y="86"/>
                    <a:pt x="109" y="86"/>
                    <a:pt x="109" y="86"/>
                  </a:cubicBezTo>
                  <a:cubicBezTo>
                    <a:pt x="109" y="85"/>
                    <a:pt x="109" y="85"/>
                    <a:pt x="109" y="85"/>
                  </a:cubicBezTo>
                  <a:cubicBezTo>
                    <a:pt x="108" y="85"/>
                    <a:pt x="108" y="85"/>
                    <a:pt x="108" y="85"/>
                  </a:cubicBezTo>
                  <a:cubicBezTo>
                    <a:pt x="109" y="86"/>
                    <a:pt x="109" y="86"/>
                    <a:pt x="109" y="86"/>
                  </a:cubicBezTo>
                  <a:cubicBezTo>
                    <a:pt x="109" y="85"/>
                    <a:pt x="109" y="85"/>
                    <a:pt x="109" y="85"/>
                  </a:cubicBezTo>
                  <a:cubicBezTo>
                    <a:pt x="109" y="86"/>
                    <a:pt x="109" y="86"/>
                    <a:pt x="109" y="86"/>
                  </a:cubicBezTo>
                  <a:cubicBezTo>
                    <a:pt x="109" y="85"/>
                    <a:pt x="109" y="85"/>
                    <a:pt x="109" y="85"/>
                  </a:cubicBezTo>
                  <a:cubicBezTo>
                    <a:pt x="109" y="85"/>
                    <a:pt x="109" y="85"/>
                    <a:pt x="109" y="85"/>
                  </a:cubicBezTo>
                  <a:cubicBezTo>
                    <a:pt x="109" y="86"/>
                    <a:pt x="109" y="86"/>
                    <a:pt x="109" y="86"/>
                  </a:cubicBezTo>
                  <a:cubicBezTo>
                    <a:pt x="109" y="85"/>
                    <a:pt x="109" y="85"/>
                    <a:pt x="109" y="85"/>
                  </a:cubicBezTo>
                  <a:cubicBezTo>
                    <a:pt x="109" y="85"/>
                    <a:pt x="109" y="85"/>
                    <a:pt x="109" y="85"/>
                  </a:cubicBezTo>
                  <a:cubicBezTo>
                    <a:pt x="109" y="85"/>
                    <a:pt x="109" y="85"/>
                    <a:pt x="109" y="85"/>
                  </a:cubicBezTo>
                  <a:cubicBezTo>
                    <a:pt x="109" y="85"/>
                    <a:pt x="109" y="85"/>
                    <a:pt x="109" y="85"/>
                  </a:cubicBezTo>
                  <a:cubicBezTo>
                    <a:pt x="109" y="85"/>
                    <a:pt x="109" y="85"/>
                    <a:pt x="109" y="85"/>
                  </a:cubicBezTo>
                  <a:cubicBezTo>
                    <a:pt x="109" y="85"/>
                    <a:pt x="109" y="85"/>
                    <a:pt x="109" y="85"/>
                  </a:cubicBezTo>
                  <a:cubicBezTo>
                    <a:pt x="109" y="85"/>
                    <a:pt x="109" y="84"/>
                    <a:pt x="108" y="84"/>
                  </a:cubicBezTo>
                  <a:cubicBezTo>
                    <a:pt x="105" y="83"/>
                    <a:pt x="99" y="80"/>
                    <a:pt x="91" y="76"/>
                  </a:cubicBezTo>
                  <a:cubicBezTo>
                    <a:pt x="80" y="71"/>
                    <a:pt x="66" y="63"/>
                    <a:pt x="54" y="57"/>
                  </a:cubicBezTo>
                  <a:cubicBezTo>
                    <a:pt x="48" y="54"/>
                    <a:pt x="43" y="52"/>
                    <a:pt x="40" y="50"/>
                  </a:cubicBezTo>
                  <a:cubicBezTo>
                    <a:pt x="36" y="48"/>
                    <a:pt x="34" y="47"/>
                    <a:pt x="34" y="47"/>
                  </a:cubicBezTo>
                  <a:cubicBezTo>
                    <a:pt x="33" y="47"/>
                    <a:pt x="32" y="47"/>
                    <a:pt x="31" y="48"/>
                  </a:cubicBezTo>
                  <a:cubicBezTo>
                    <a:pt x="31" y="49"/>
                    <a:pt x="31" y="50"/>
                    <a:pt x="32" y="51"/>
                  </a:cubicBezTo>
                  <a:cubicBezTo>
                    <a:pt x="32" y="51"/>
                    <a:pt x="36" y="53"/>
                    <a:pt x="43" y="57"/>
                  </a:cubicBezTo>
                  <a:cubicBezTo>
                    <a:pt x="54" y="64"/>
                    <a:pt x="69" y="73"/>
                    <a:pt x="82" y="81"/>
                  </a:cubicBezTo>
                  <a:cubicBezTo>
                    <a:pt x="88" y="85"/>
                    <a:pt x="94" y="88"/>
                    <a:pt x="98" y="91"/>
                  </a:cubicBezTo>
                  <a:cubicBezTo>
                    <a:pt x="100" y="93"/>
                    <a:pt x="102" y="94"/>
                    <a:pt x="103" y="95"/>
                  </a:cubicBezTo>
                  <a:cubicBezTo>
                    <a:pt x="104" y="95"/>
                    <a:pt x="104" y="95"/>
                    <a:pt x="104" y="95"/>
                  </a:cubicBezTo>
                  <a:cubicBezTo>
                    <a:pt x="104" y="96"/>
                    <a:pt x="104" y="96"/>
                    <a:pt x="104" y="96"/>
                  </a:cubicBezTo>
                  <a:cubicBezTo>
                    <a:pt x="104" y="96"/>
                    <a:pt x="104" y="96"/>
                    <a:pt x="104" y="96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104" y="95"/>
                    <a:pt x="104" y="95"/>
                    <a:pt x="104" y="95"/>
                  </a:cubicBezTo>
                  <a:cubicBezTo>
                    <a:pt x="104" y="96"/>
                    <a:pt x="104" y="96"/>
                    <a:pt x="104" y="96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104" y="95"/>
                    <a:pt x="104" y="95"/>
                    <a:pt x="104" y="95"/>
                  </a:cubicBezTo>
                  <a:cubicBezTo>
                    <a:pt x="106" y="95"/>
                    <a:pt x="106" y="95"/>
                    <a:pt x="106" y="95"/>
                  </a:cubicBezTo>
                  <a:cubicBezTo>
                    <a:pt x="104" y="95"/>
                    <a:pt x="104" y="95"/>
                    <a:pt x="104" y="95"/>
                  </a:cubicBezTo>
                  <a:cubicBezTo>
                    <a:pt x="104" y="95"/>
                    <a:pt x="104" y="95"/>
                    <a:pt x="104" y="95"/>
                  </a:cubicBezTo>
                  <a:cubicBezTo>
                    <a:pt x="106" y="95"/>
                    <a:pt x="106" y="95"/>
                    <a:pt x="106" y="95"/>
                  </a:cubicBezTo>
                  <a:cubicBezTo>
                    <a:pt x="104" y="95"/>
                    <a:pt x="104" y="95"/>
                    <a:pt x="104" y="95"/>
                  </a:cubicBezTo>
                  <a:cubicBezTo>
                    <a:pt x="106" y="95"/>
                    <a:pt x="106" y="95"/>
                    <a:pt x="106" y="95"/>
                  </a:cubicBezTo>
                  <a:cubicBezTo>
                    <a:pt x="104" y="93"/>
                    <a:pt x="104" y="93"/>
                    <a:pt x="104" y="93"/>
                  </a:cubicBezTo>
                  <a:cubicBezTo>
                    <a:pt x="104" y="95"/>
                    <a:pt x="104" y="95"/>
                    <a:pt x="104" y="95"/>
                  </a:cubicBezTo>
                  <a:cubicBezTo>
                    <a:pt x="106" y="95"/>
                    <a:pt x="106" y="95"/>
                    <a:pt x="106" y="95"/>
                  </a:cubicBezTo>
                  <a:cubicBezTo>
                    <a:pt x="104" y="93"/>
                    <a:pt x="104" y="93"/>
                    <a:pt x="104" y="93"/>
                  </a:cubicBezTo>
                  <a:cubicBezTo>
                    <a:pt x="106" y="95"/>
                    <a:pt x="106" y="95"/>
                    <a:pt x="106" y="95"/>
                  </a:cubicBezTo>
                  <a:cubicBezTo>
                    <a:pt x="107" y="93"/>
                    <a:pt x="107" y="93"/>
                    <a:pt x="107" y="93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29" y="54"/>
                    <a:pt x="28" y="54"/>
                    <a:pt x="27" y="55"/>
                  </a:cubicBezTo>
                  <a:cubicBezTo>
                    <a:pt x="27" y="55"/>
                    <a:pt x="27" y="56"/>
                    <a:pt x="27" y="56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9" y="59"/>
                    <a:pt x="31" y="60"/>
                    <a:pt x="33" y="62"/>
                  </a:cubicBezTo>
                  <a:cubicBezTo>
                    <a:pt x="41" y="67"/>
                    <a:pt x="58" y="77"/>
                    <a:pt x="72" y="85"/>
                  </a:cubicBezTo>
                  <a:cubicBezTo>
                    <a:pt x="79" y="89"/>
                    <a:pt x="86" y="93"/>
                    <a:pt x="91" y="96"/>
                  </a:cubicBezTo>
                  <a:cubicBezTo>
                    <a:pt x="93" y="98"/>
                    <a:pt x="95" y="99"/>
                    <a:pt x="97" y="100"/>
                  </a:cubicBezTo>
                  <a:cubicBezTo>
                    <a:pt x="97" y="101"/>
                    <a:pt x="98" y="101"/>
                    <a:pt x="98" y="101"/>
                  </a:cubicBezTo>
                  <a:cubicBezTo>
                    <a:pt x="98" y="101"/>
                    <a:pt x="98" y="101"/>
                    <a:pt x="98" y="101"/>
                  </a:cubicBezTo>
                  <a:cubicBezTo>
                    <a:pt x="98" y="101"/>
                    <a:pt x="98" y="101"/>
                    <a:pt x="98" y="101"/>
                  </a:cubicBezTo>
                  <a:cubicBezTo>
                    <a:pt x="98" y="101"/>
                    <a:pt x="98" y="101"/>
                    <a:pt x="98" y="101"/>
                  </a:cubicBezTo>
                  <a:cubicBezTo>
                    <a:pt x="98" y="101"/>
                    <a:pt x="98" y="101"/>
                    <a:pt x="98" y="101"/>
                  </a:cubicBezTo>
                  <a:cubicBezTo>
                    <a:pt x="98" y="101"/>
                    <a:pt x="98" y="101"/>
                    <a:pt x="98" y="101"/>
                  </a:cubicBezTo>
                  <a:cubicBezTo>
                    <a:pt x="98" y="101"/>
                    <a:pt x="98" y="101"/>
                    <a:pt x="98" y="101"/>
                  </a:cubicBezTo>
                  <a:cubicBezTo>
                    <a:pt x="100" y="100"/>
                    <a:pt x="100" y="100"/>
                    <a:pt x="100" y="100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8" y="101"/>
                    <a:pt x="98" y="101"/>
                    <a:pt x="98" y="101"/>
                  </a:cubicBezTo>
                  <a:cubicBezTo>
                    <a:pt x="100" y="100"/>
                    <a:pt x="100" y="100"/>
                    <a:pt x="100" y="100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100" y="100"/>
                    <a:pt x="100" y="100"/>
                    <a:pt x="100" y="100"/>
                  </a:cubicBezTo>
                  <a:cubicBezTo>
                    <a:pt x="98" y="99"/>
                    <a:pt x="98" y="99"/>
                    <a:pt x="98" y="99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100" y="100"/>
                    <a:pt x="100" y="100"/>
                    <a:pt x="100" y="100"/>
                  </a:cubicBezTo>
                  <a:cubicBezTo>
                    <a:pt x="98" y="99"/>
                    <a:pt x="98" y="99"/>
                    <a:pt x="98" y="99"/>
                  </a:cubicBezTo>
                  <a:cubicBezTo>
                    <a:pt x="100" y="100"/>
                    <a:pt x="100" y="100"/>
                    <a:pt x="100" y="100"/>
                  </a:cubicBezTo>
                  <a:cubicBezTo>
                    <a:pt x="101" y="99"/>
                    <a:pt x="101" y="99"/>
                    <a:pt x="101" y="99"/>
                  </a:cubicBezTo>
                  <a:cubicBezTo>
                    <a:pt x="101" y="99"/>
                    <a:pt x="84" y="89"/>
                    <a:pt x="66" y="80"/>
                  </a:cubicBezTo>
                  <a:cubicBezTo>
                    <a:pt x="57" y="75"/>
                    <a:pt x="48" y="70"/>
                    <a:pt x="41" y="67"/>
                  </a:cubicBezTo>
                  <a:cubicBezTo>
                    <a:pt x="37" y="65"/>
                    <a:pt x="34" y="64"/>
                    <a:pt x="32" y="63"/>
                  </a:cubicBezTo>
                  <a:cubicBezTo>
                    <a:pt x="30" y="62"/>
                    <a:pt x="29" y="62"/>
                    <a:pt x="28" y="61"/>
                  </a:cubicBezTo>
                  <a:cubicBezTo>
                    <a:pt x="28" y="61"/>
                    <a:pt x="28" y="61"/>
                    <a:pt x="27" y="61"/>
                  </a:cubicBezTo>
                  <a:cubicBezTo>
                    <a:pt x="27" y="61"/>
                    <a:pt x="27" y="61"/>
                    <a:pt x="26" y="61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5" y="61"/>
                    <a:pt x="25" y="61"/>
                    <a:pt x="24" y="62"/>
                  </a:cubicBezTo>
                  <a:cubicBezTo>
                    <a:pt x="24" y="63"/>
                    <a:pt x="24" y="64"/>
                    <a:pt x="25" y="65"/>
                  </a:cubicBezTo>
                  <a:cubicBezTo>
                    <a:pt x="92" y="106"/>
                    <a:pt x="92" y="106"/>
                    <a:pt x="92" y="106"/>
                  </a:cubicBezTo>
                  <a:cubicBezTo>
                    <a:pt x="93" y="105"/>
                    <a:pt x="93" y="105"/>
                    <a:pt x="93" y="105"/>
                  </a:cubicBezTo>
                  <a:cubicBezTo>
                    <a:pt x="91" y="103"/>
                    <a:pt x="91" y="103"/>
                    <a:pt x="91" y="103"/>
                  </a:cubicBezTo>
                  <a:cubicBezTo>
                    <a:pt x="93" y="105"/>
                    <a:pt x="93" y="105"/>
                    <a:pt x="93" y="105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103"/>
                    <a:pt x="91" y="103"/>
                    <a:pt x="91" y="103"/>
                  </a:cubicBezTo>
                  <a:cubicBezTo>
                    <a:pt x="93" y="105"/>
                    <a:pt x="93" y="105"/>
                    <a:pt x="93" y="105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3" y="105"/>
                    <a:pt x="93" y="105"/>
                    <a:pt x="93" y="105"/>
                  </a:cubicBezTo>
                  <a:cubicBezTo>
                    <a:pt x="93" y="103"/>
                    <a:pt x="93" y="103"/>
                    <a:pt x="93" y="103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3" y="105"/>
                    <a:pt x="93" y="105"/>
                    <a:pt x="93" y="105"/>
                  </a:cubicBezTo>
                  <a:cubicBezTo>
                    <a:pt x="93" y="103"/>
                    <a:pt x="93" y="103"/>
                    <a:pt x="93" y="103"/>
                  </a:cubicBezTo>
                  <a:cubicBezTo>
                    <a:pt x="93" y="104"/>
                    <a:pt x="93" y="104"/>
                    <a:pt x="93" y="104"/>
                  </a:cubicBezTo>
                  <a:cubicBezTo>
                    <a:pt x="93" y="103"/>
                    <a:pt x="93" y="103"/>
                    <a:pt x="93" y="103"/>
                  </a:cubicBezTo>
                  <a:cubicBezTo>
                    <a:pt x="93" y="103"/>
                    <a:pt x="93" y="103"/>
                    <a:pt x="93" y="103"/>
                  </a:cubicBezTo>
                  <a:cubicBezTo>
                    <a:pt x="93" y="104"/>
                    <a:pt x="93" y="104"/>
                    <a:pt x="93" y="104"/>
                  </a:cubicBezTo>
                  <a:cubicBezTo>
                    <a:pt x="93" y="103"/>
                    <a:pt x="93" y="103"/>
                    <a:pt x="93" y="103"/>
                  </a:cubicBezTo>
                  <a:cubicBezTo>
                    <a:pt x="93" y="103"/>
                    <a:pt x="93" y="103"/>
                    <a:pt x="93" y="103"/>
                  </a:cubicBezTo>
                  <a:cubicBezTo>
                    <a:pt x="93" y="102"/>
                    <a:pt x="91" y="102"/>
                    <a:pt x="89" y="101"/>
                  </a:cubicBezTo>
                  <a:cubicBezTo>
                    <a:pt x="82" y="97"/>
                    <a:pt x="66" y="89"/>
                    <a:pt x="52" y="82"/>
                  </a:cubicBezTo>
                  <a:cubicBezTo>
                    <a:pt x="46" y="79"/>
                    <a:pt x="39" y="75"/>
                    <a:pt x="35" y="73"/>
                  </a:cubicBezTo>
                  <a:cubicBezTo>
                    <a:pt x="30" y="71"/>
                    <a:pt x="27" y="69"/>
                    <a:pt x="27" y="69"/>
                  </a:cubicBezTo>
                  <a:cubicBezTo>
                    <a:pt x="26" y="69"/>
                    <a:pt x="25" y="69"/>
                    <a:pt x="24" y="70"/>
                  </a:cubicBezTo>
                  <a:cubicBezTo>
                    <a:pt x="24" y="71"/>
                    <a:pt x="24" y="72"/>
                    <a:pt x="25" y="73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0" y="108"/>
                    <a:pt x="90" y="108"/>
                    <a:pt x="90" y="108"/>
                  </a:cubicBezTo>
                  <a:cubicBezTo>
                    <a:pt x="90" y="108"/>
                    <a:pt x="74" y="100"/>
                    <a:pt x="58" y="92"/>
                  </a:cubicBezTo>
                  <a:cubicBezTo>
                    <a:pt x="50" y="88"/>
                    <a:pt x="42" y="84"/>
                    <a:pt x="36" y="81"/>
                  </a:cubicBezTo>
                  <a:cubicBezTo>
                    <a:pt x="33" y="79"/>
                    <a:pt x="30" y="78"/>
                    <a:pt x="28" y="77"/>
                  </a:cubicBezTo>
                  <a:cubicBezTo>
                    <a:pt x="27" y="77"/>
                    <a:pt x="26" y="76"/>
                    <a:pt x="25" y="76"/>
                  </a:cubicBezTo>
                  <a:cubicBezTo>
                    <a:pt x="25" y="76"/>
                    <a:pt x="25" y="76"/>
                    <a:pt x="24" y="76"/>
                  </a:cubicBezTo>
                  <a:cubicBezTo>
                    <a:pt x="24" y="76"/>
                    <a:pt x="24" y="76"/>
                    <a:pt x="23" y="76"/>
                  </a:cubicBezTo>
                  <a:cubicBezTo>
                    <a:pt x="22" y="76"/>
                    <a:pt x="22" y="76"/>
                    <a:pt x="22" y="76"/>
                  </a:cubicBezTo>
                  <a:cubicBezTo>
                    <a:pt x="22" y="76"/>
                    <a:pt x="22" y="76"/>
                    <a:pt x="21" y="77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1" y="77"/>
                    <a:pt x="21" y="77"/>
                    <a:pt x="21" y="77"/>
                  </a:cubicBezTo>
                  <a:cubicBezTo>
                    <a:pt x="21" y="77"/>
                    <a:pt x="21" y="77"/>
                    <a:pt x="21" y="78"/>
                  </a:cubicBezTo>
                  <a:cubicBezTo>
                    <a:pt x="21" y="79"/>
                    <a:pt x="21" y="79"/>
                    <a:pt x="21" y="79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3" y="80"/>
                    <a:pt x="24" y="81"/>
                    <a:pt x="25" y="82"/>
                  </a:cubicBezTo>
                  <a:cubicBezTo>
                    <a:pt x="31" y="85"/>
                    <a:pt x="41" y="91"/>
                    <a:pt x="50" y="97"/>
                  </a:cubicBezTo>
                  <a:cubicBezTo>
                    <a:pt x="55" y="99"/>
                    <a:pt x="59" y="102"/>
                    <a:pt x="62" y="104"/>
                  </a:cubicBezTo>
                  <a:cubicBezTo>
                    <a:pt x="64" y="105"/>
                    <a:pt x="65" y="106"/>
                    <a:pt x="66" y="106"/>
                  </a:cubicBezTo>
                  <a:cubicBezTo>
                    <a:pt x="66" y="107"/>
                    <a:pt x="66" y="107"/>
                    <a:pt x="66" y="107"/>
                  </a:cubicBezTo>
                  <a:cubicBezTo>
                    <a:pt x="67" y="107"/>
                    <a:pt x="67" y="107"/>
                    <a:pt x="67" y="107"/>
                  </a:cubicBezTo>
                  <a:cubicBezTo>
                    <a:pt x="67" y="106"/>
                    <a:pt x="67" y="106"/>
                    <a:pt x="67" y="106"/>
                  </a:cubicBezTo>
                  <a:cubicBezTo>
                    <a:pt x="66" y="107"/>
                    <a:pt x="66" y="107"/>
                    <a:pt x="66" y="107"/>
                  </a:cubicBezTo>
                  <a:cubicBezTo>
                    <a:pt x="67" y="107"/>
                    <a:pt x="67" y="107"/>
                    <a:pt x="67" y="107"/>
                  </a:cubicBezTo>
                  <a:cubicBezTo>
                    <a:pt x="67" y="106"/>
                    <a:pt x="67" y="106"/>
                    <a:pt x="67" y="106"/>
                  </a:cubicBezTo>
                  <a:cubicBezTo>
                    <a:pt x="66" y="107"/>
                    <a:pt x="66" y="107"/>
                    <a:pt x="66" y="107"/>
                  </a:cubicBezTo>
                  <a:cubicBezTo>
                    <a:pt x="68" y="106"/>
                    <a:pt x="68" y="106"/>
                    <a:pt x="68" y="106"/>
                  </a:cubicBezTo>
                  <a:cubicBezTo>
                    <a:pt x="66" y="106"/>
                    <a:pt x="66" y="106"/>
                    <a:pt x="66" y="106"/>
                  </a:cubicBezTo>
                  <a:cubicBezTo>
                    <a:pt x="66" y="107"/>
                    <a:pt x="66" y="107"/>
                    <a:pt x="66" y="107"/>
                  </a:cubicBezTo>
                  <a:cubicBezTo>
                    <a:pt x="68" y="106"/>
                    <a:pt x="68" y="106"/>
                    <a:pt x="68" y="106"/>
                  </a:cubicBezTo>
                  <a:cubicBezTo>
                    <a:pt x="66" y="106"/>
                    <a:pt x="66" y="106"/>
                    <a:pt x="66" y="106"/>
                  </a:cubicBezTo>
                  <a:cubicBezTo>
                    <a:pt x="68" y="106"/>
                    <a:pt x="68" y="106"/>
                    <a:pt x="68" y="106"/>
                  </a:cubicBezTo>
                  <a:cubicBezTo>
                    <a:pt x="67" y="105"/>
                    <a:pt x="67" y="105"/>
                    <a:pt x="67" y="105"/>
                  </a:cubicBezTo>
                  <a:cubicBezTo>
                    <a:pt x="66" y="106"/>
                    <a:pt x="66" y="106"/>
                    <a:pt x="66" y="106"/>
                  </a:cubicBezTo>
                  <a:cubicBezTo>
                    <a:pt x="68" y="106"/>
                    <a:pt x="68" y="106"/>
                    <a:pt x="68" y="106"/>
                  </a:cubicBezTo>
                  <a:cubicBezTo>
                    <a:pt x="67" y="105"/>
                    <a:pt x="67" y="105"/>
                    <a:pt x="67" y="105"/>
                  </a:cubicBezTo>
                  <a:cubicBezTo>
                    <a:pt x="66" y="106"/>
                    <a:pt x="66" y="107"/>
                    <a:pt x="67" y="108"/>
                  </a:cubicBezTo>
                  <a:cubicBezTo>
                    <a:pt x="68" y="108"/>
                    <a:pt x="69" y="108"/>
                    <a:pt x="70" y="107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6" name="Freeform 47"/>
            <p:cNvSpPr/>
            <p:nvPr/>
          </p:nvSpPr>
          <p:spPr bwMode="auto">
            <a:xfrm>
              <a:off x="5337176" y="1225550"/>
              <a:ext cx="428625" cy="536575"/>
            </a:xfrm>
            <a:custGeom>
              <a:avLst/>
              <a:gdLst>
                <a:gd name="T0" fmla="*/ 28 w 274"/>
                <a:gd name="T1" fmla="*/ 286 h 343"/>
                <a:gd name="T2" fmla="*/ 11 w 274"/>
                <a:gd name="T3" fmla="*/ 249 h 343"/>
                <a:gd name="T4" fmla="*/ 7 w 274"/>
                <a:gd name="T5" fmla="*/ 231 h 343"/>
                <a:gd name="T6" fmla="*/ 5 w 274"/>
                <a:gd name="T7" fmla="*/ 214 h 343"/>
                <a:gd name="T8" fmla="*/ 3 w 274"/>
                <a:gd name="T9" fmla="*/ 184 h 343"/>
                <a:gd name="T10" fmla="*/ 5 w 274"/>
                <a:gd name="T11" fmla="*/ 169 h 343"/>
                <a:gd name="T12" fmla="*/ 6 w 274"/>
                <a:gd name="T13" fmla="*/ 153 h 343"/>
                <a:gd name="T14" fmla="*/ 10 w 274"/>
                <a:gd name="T15" fmla="*/ 137 h 343"/>
                <a:gd name="T16" fmla="*/ 15 w 274"/>
                <a:gd name="T17" fmla="*/ 124 h 343"/>
                <a:gd name="T18" fmla="*/ 22 w 274"/>
                <a:gd name="T19" fmla="*/ 108 h 343"/>
                <a:gd name="T20" fmla="*/ 31 w 274"/>
                <a:gd name="T21" fmla="*/ 94 h 343"/>
                <a:gd name="T22" fmla="*/ 39 w 274"/>
                <a:gd name="T23" fmla="*/ 86 h 343"/>
                <a:gd name="T24" fmla="*/ 41 w 274"/>
                <a:gd name="T25" fmla="*/ 79 h 343"/>
                <a:gd name="T26" fmla="*/ 51 w 274"/>
                <a:gd name="T27" fmla="*/ 68 h 343"/>
                <a:gd name="T28" fmla="*/ 60 w 274"/>
                <a:gd name="T29" fmla="*/ 61 h 343"/>
                <a:gd name="T30" fmla="*/ 71 w 274"/>
                <a:gd name="T31" fmla="*/ 52 h 343"/>
                <a:gd name="T32" fmla="*/ 72 w 274"/>
                <a:gd name="T33" fmla="*/ 45 h 343"/>
                <a:gd name="T34" fmla="*/ 90 w 274"/>
                <a:gd name="T35" fmla="*/ 35 h 343"/>
                <a:gd name="T36" fmla="*/ 102 w 274"/>
                <a:gd name="T37" fmla="*/ 29 h 343"/>
                <a:gd name="T38" fmla="*/ 108 w 274"/>
                <a:gd name="T39" fmla="*/ 22 h 343"/>
                <a:gd name="T40" fmla="*/ 129 w 274"/>
                <a:gd name="T41" fmla="*/ 14 h 343"/>
                <a:gd name="T42" fmla="*/ 148 w 274"/>
                <a:gd name="T43" fmla="*/ 12 h 343"/>
                <a:gd name="T44" fmla="*/ 155 w 274"/>
                <a:gd name="T45" fmla="*/ 6 h 343"/>
                <a:gd name="T46" fmla="*/ 177 w 274"/>
                <a:gd name="T47" fmla="*/ 3 h 343"/>
                <a:gd name="T48" fmla="*/ 198 w 274"/>
                <a:gd name="T49" fmla="*/ 5 h 343"/>
                <a:gd name="T50" fmla="*/ 215 w 274"/>
                <a:gd name="T51" fmla="*/ 4 h 343"/>
                <a:gd name="T52" fmla="*/ 269 w 274"/>
                <a:gd name="T53" fmla="*/ 23 h 343"/>
                <a:gd name="T54" fmla="*/ 265 w 274"/>
                <a:gd name="T55" fmla="*/ 20 h 343"/>
                <a:gd name="T56" fmla="*/ 272 w 274"/>
                <a:gd name="T57" fmla="*/ 20 h 343"/>
                <a:gd name="T58" fmla="*/ 272 w 274"/>
                <a:gd name="T59" fmla="*/ 20 h 343"/>
                <a:gd name="T60" fmla="*/ 237 w 274"/>
                <a:gd name="T61" fmla="*/ 9 h 343"/>
                <a:gd name="T62" fmla="*/ 196 w 274"/>
                <a:gd name="T63" fmla="*/ 4 h 343"/>
                <a:gd name="T64" fmla="*/ 174 w 274"/>
                <a:gd name="T65" fmla="*/ 2 h 343"/>
                <a:gd name="T66" fmla="*/ 166 w 274"/>
                <a:gd name="T67" fmla="*/ 6 h 343"/>
                <a:gd name="T68" fmla="*/ 144 w 274"/>
                <a:gd name="T69" fmla="*/ 9 h 343"/>
                <a:gd name="T70" fmla="*/ 127 w 274"/>
                <a:gd name="T71" fmla="*/ 14 h 343"/>
                <a:gd name="T72" fmla="*/ 119 w 274"/>
                <a:gd name="T73" fmla="*/ 20 h 343"/>
                <a:gd name="T74" fmla="*/ 100 w 274"/>
                <a:gd name="T75" fmla="*/ 29 h 343"/>
                <a:gd name="T76" fmla="*/ 86 w 274"/>
                <a:gd name="T77" fmla="*/ 33 h 343"/>
                <a:gd name="T78" fmla="*/ 82 w 274"/>
                <a:gd name="T79" fmla="*/ 41 h 343"/>
                <a:gd name="T80" fmla="*/ 68 w 274"/>
                <a:gd name="T81" fmla="*/ 51 h 343"/>
                <a:gd name="T82" fmla="*/ 58 w 274"/>
                <a:gd name="T83" fmla="*/ 61 h 343"/>
                <a:gd name="T84" fmla="*/ 48 w 274"/>
                <a:gd name="T85" fmla="*/ 68 h 343"/>
                <a:gd name="T86" fmla="*/ 46 w 274"/>
                <a:gd name="T87" fmla="*/ 74 h 343"/>
                <a:gd name="T88" fmla="*/ 36 w 274"/>
                <a:gd name="T89" fmla="*/ 86 h 343"/>
                <a:gd name="T90" fmla="*/ 27 w 274"/>
                <a:gd name="T91" fmla="*/ 94 h 343"/>
                <a:gd name="T92" fmla="*/ 25 w 274"/>
                <a:gd name="T93" fmla="*/ 102 h 343"/>
                <a:gd name="T94" fmla="*/ 17 w 274"/>
                <a:gd name="T95" fmla="*/ 119 h 343"/>
                <a:gd name="T96" fmla="*/ 11 w 274"/>
                <a:gd name="T97" fmla="*/ 132 h 343"/>
                <a:gd name="T98" fmla="*/ 7 w 274"/>
                <a:gd name="T99" fmla="*/ 146 h 343"/>
                <a:gd name="T100" fmla="*/ 3 w 274"/>
                <a:gd name="T101" fmla="*/ 163 h 343"/>
                <a:gd name="T102" fmla="*/ 1 w 274"/>
                <a:gd name="T103" fmla="*/ 180 h 343"/>
                <a:gd name="T104" fmla="*/ 0 w 274"/>
                <a:gd name="T105" fmla="*/ 196 h 343"/>
                <a:gd name="T106" fmla="*/ 3 w 274"/>
                <a:gd name="T107" fmla="*/ 224 h 343"/>
                <a:gd name="T108" fmla="*/ 6 w 274"/>
                <a:gd name="T109" fmla="*/ 243 h 343"/>
                <a:gd name="T110" fmla="*/ 15 w 274"/>
                <a:gd name="T111" fmla="*/ 272 h 343"/>
                <a:gd name="T112" fmla="*/ 42 w 274"/>
                <a:gd name="T113" fmla="*/ 316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74" h="343">
                  <a:moveTo>
                    <a:pt x="72" y="339"/>
                  </a:moveTo>
                  <a:cubicBezTo>
                    <a:pt x="68" y="336"/>
                    <a:pt x="68" y="336"/>
                    <a:pt x="68" y="336"/>
                  </a:cubicBezTo>
                  <a:cubicBezTo>
                    <a:pt x="49" y="316"/>
                    <a:pt x="49" y="316"/>
                    <a:pt x="49" y="316"/>
                  </a:cubicBezTo>
                  <a:cubicBezTo>
                    <a:pt x="48" y="315"/>
                    <a:pt x="48" y="315"/>
                    <a:pt x="48" y="315"/>
                  </a:cubicBezTo>
                  <a:cubicBezTo>
                    <a:pt x="44" y="313"/>
                    <a:pt x="44" y="313"/>
                    <a:pt x="44" y="313"/>
                  </a:cubicBezTo>
                  <a:cubicBezTo>
                    <a:pt x="36" y="299"/>
                    <a:pt x="36" y="299"/>
                    <a:pt x="36" y="299"/>
                  </a:cubicBezTo>
                  <a:cubicBezTo>
                    <a:pt x="35" y="298"/>
                    <a:pt x="35" y="298"/>
                    <a:pt x="35" y="298"/>
                  </a:cubicBezTo>
                  <a:cubicBezTo>
                    <a:pt x="33" y="296"/>
                    <a:pt x="33" y="296"/>
                    <a:pt x="33" y="296"/>
                  </a:cubicBezTo>
                  <a:cubicBezTo>
                    <a:pt x="29" y="287"/>
                    <a:pt x="29" y="287"/>
                    <a:pt x="29" y="287"/>
                  </a:cubicBezTo>
                  <a:cubicBezTo>
                    <a:pt x="28" y="286"/>
                    <a:pt x="28" y="286"/>
                    <a:pt x="28" y="286"/>
                  </a:cubicBezTo>
                  <a:cubicBezTo>
                    <a:pt x="24" y="284"/>
                    <a:pt x="24" y="284"/>
                    <a:pt x="24" y="284"/>
                  </a:cubicBezTo>
                  <a:cubicBezTo>
                    <a:pt x="20" y="271"/>
                    <a:pt x="20" y="271"/>
                    <a:pt x="20" y="271"/>
                  </a:cubicBezTo>
                  <a:cubicBezTo>
                    <a:pt x="20" y="271"/>
                    <a:pt x="20" y="270"/>
                    <a:pt x="20" y="270"/>
                  </a:cubicBezTo>
                  <a:cubicBezTo>
                    <a:pt x="19" y="270"/>
                    <a:pt x="19" y="270"/>
                    <a:pt x="19" y="270"/>
                  </a:cubicBezTo>
                  <a:cubicBezTo>
                    <a:pt x="16" y="259"/>
                    <a:pt x="16" y="259"/>
                    <a:pt x="16" y="259"/>
                  </a:cubicBezTo>
                  <a:cubicBezTo>
                    <a:pt x="15" y="259"/>
                    <a:pt x="15" y="258"/>
                    <a:pt x="15" y="258"/>
                  </a:cubicBezTo>
                  <a:cubicBezTo>
                    <a:pt x="15" y="258"/>
                    <a:pt x="15" y="258"/>
                    <a:pt x="15" y="258"/>
                  </a:cubicBezTo>
                  <a:cubicBezTo>
                    <a:pt x="13" y="251"/>
                    <a:pt x="13" y="251"/>
                    <a:pt x="13" y="251"/>
                  </a:cubicBezTo>
                  <a:cubicBezTo>
                    <a:pt x="13" y="250"/>
                    <a:pt x="13" y="250"/>
                    <a:pt x="12" y="249"/>
                  </a:cubicBezTo>
                  <a:cubicBezTo>
                    <a:pt x="11" y="249"/>
                    <a:pt x="11" y="249"/>
                    <a:pt x="11" y="249"/>
                  </a:cubicBezTo>
                  <a:cubicBezTo>
                    <a:pt x="10" y="241"/>
                    <a:pt x="10" y="241"/>
                    <a:pt x="10" y="241"/>
                  </a:cubicBezTo>
                  <a:cubicBezTo>
                    <a:pt x="9" y="240"/>
                    <a:pt x="9" y="240"/>
                    <a:pt x="9" y="240"/>
                  </a:cubicBezTo>
                  <a:cubicBezTo>
                    <a:pt x="8" y="239"/>
                    <a:pt x="8" y="239"/>
                    <a:pt x="8" y="239"/>
                  </a:cubicBezTo>
                  <a:cubicBezTo>
                    <a:pt x="7" y="241"/>
                    <a:pt x="7" y="241"/>
                    <a:pt x="7" y="241"/>
                  </a:cubicBezTo>
                  <a:cubicBezTo>
                    <a:pt x="9" y="241"/>
                    <a:pt x="9" y="241"/>
                    <a:pt x="9" y="241"/>
                  </a:cubicBezTo>
                  <a:cubicBezTo>
                    <a:pt x="8" y="231"/>
                    <a:pt x="8" y="231"/>
                    <a:pt x="8" y="231"/>
                  </a:cubicBezTo>
                  <a:cubicBezTo>
                    <a:pt x="8" y="231"/>
                    <a:pt x="7" y="230"/>
                    <a:pt x="7" y="230"/>
                  </a:cubicBezTo>
                  <a:cubicBezTo>
                    <a:pt x="6" y="229"/>
                    <a:pt x="6" y="229"/>
                    <a:pt x="6" y="229"/>
                  </a:cubicBezTo>
                  <a:cubicBezTo>
                    <a:pt x="5" y="231"/>
                    <a:pt x="5" y="231"/>
                    <a:pt x="5" y="231"/>
                  </a:cubicBezTo>
                  <a:cubicBezTo>
                    <a:pt x="7" y="231"/>
                    <a:pt x="7" y="231"/>
                    <a:pt x="7" y="231"/>
                  </a:cubicBezTo>
                  <a:cubicBezTo>
                    <a:pt x="7" y="222"/>
                    <a:pt x="7" y="222"/>
                    <a:pt x="7" y="222"/>
                  </a:cubicBezTo>
                  <a:cubicBezTo>
                    <a:pt x="7" y="222"/>
                    <a:pt x="6" y="221"/>
                    <a:pt x="6" y="221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4" y="222"/>
                    <a:pt x="4" y="222"/>
                    <a:pt x="4" y="222"/>
                  </a:cubicBezTo>
                  <a:cubicBezTo>
                    <a:pt x="6" y="222"/>
                    <a:pt x="6" y="222"/>
                    <a:pt x="6" y="222"/>
                  </a:cubicBezTo>
                  <a:cubicBezTo>
                    <a:pt x="5" y="213"/>
                    <a:pt x="5" y="213"/>
                    <a:pt x="5" y="213"/>
                  </a:cubicBezTo>
                  <a:cubicBezTo>
                    <a:pt x="5" y="213"/>
                    <a:pt x="4" y="212"/>
                    <a:pt x="4" y="212"/>
                  </a:cubicBezTo>
                  <a:cubicBezTo>
                    <a:pt x="4" y="212"/>
                    <a:pt x="4" y="212"/>
                    <a:pt x="4" y="212"/>
                  </a:cubicBezTo>
                  <a:cubicBezTo>
                    <a:pt x="3" y="214"/>
                    <a:pt x="3" y="214"/>
                    <a:pt x="3" y="214"/>
                  </a:cubicBezTo>
                  <a:cubicBezTo>
                    <a:pt x="5" y="214"/>
                    <a:pt x="5" y="214"/>
                    <a:pt x="5" y="214"/>
                  </a:cubicBezTo>
                  <a:cubicBezTo>
                    <a:pt x="5" y="204"/>
                    <a:pt x="5" y="204"/>
                    <a:pt x="5" y="204"/>
                  </a:cubicBezTo>
                  <a:cubicBezTo>
                    <a:pt x="5" y="204"/>
                    <a:pt x="5" y="203"/>
                    <a:pt x="4" y="202"/>
                  </a:cubicBezTo>
                  <a:cubicBezTo>
                    <a:pt x="4" y="202"/>
                    <a:pt x="4" y="202"/>
                    <a:pt x="4" y="202"/>
                  </a:cubicBezTo>
                  <a:cubicBezTo>
                    <a:pt x="4" y="196"/>
                    <a:pt x="4" y="196"/>
                    <a:pt x="4" y="196"/>
                  </a:cubicBezTo>
                  <a:cubicBezTo>
                    <a:pt x="4" y="196"/>
                    <a:pt x="4" y="195"/>
                    <a:pt x="3" y="194"/>
                  </a:cubicBezTo>
                  <a:cubicBezTo>
                    <a:pt x="3" y="194"/>
                    <a:pt x="3" y="194"/>
                    <a:pt x="3" y="194"/>
                  </a:cubicBezTo>
                  <a:cubicBezTo>
                    <a:pt x="2" y="196"/>
                    <a:pt x="2" y="196"/>
                    <a:pt x="2" y="196"/>
                  </a:cubicBezTo>
                  <a:cubicBezTo>
                    <a:pt x="4" y="196"/>
                    <a:pt x="4" y="196"/>
                    <a:pt x="4" y="196"/>
                  </a:cubicBezTo>
                  <a:cubicBezTo>
                    <a:pt x="4" y="186"/>
                    <a:pt x="4" y="186"/>
                    <a:pt x="4" y="186"/>
                  </a:cubicBezTo>
                  <a:cubicBezTo>
                    <a:pt x="4" y="185"/>
                    <a:pt x="4" y="185"/>
                    <a:pt x="3" y="184"/>
                  </a:cubicBezTo>
                  <a:cubicBezTo>
                    <a:pt x="3" y="184"/>
                    <a:pt x="3" y="184"/>
                    <a:pt x="3" y="184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4" y="186"/>
                    <a:pt x="4" y="186"/>
                    <a:pt x="4" y="186"/>
                  </a:cubicBezTo>
                  <a:cubicBezTo>
                    <a:pt x="5" y="180"/>
                    <a:pt x="5" y="180"/>
                    <a:pt x="5" y="180"/>
                  </a:cubicBezTo>
                  <a:cubicBezTo>
                    <a:pt x="5" y="179"/>
                    <a:pt x="4" y="178"/>
                    <a:pt x="4" y="178"/>
                  </a:cubicBezTo>
                  <a:cubicBezTo>
                    <a:pt x="4" y="178"/>
                    <a:pt x="4" y="178"/>
                    <a:pt x="4" y="178"/>
                  </a:cubicBezTo>
                  <a:cubicBezTo>
                    <a:pt x="2" y="180"/>
                    <a:pt x="2" y="180"/>
                    <a:pt x="2" y="180"/>
                  </a:cubicBezTo>
                  <a:cubicBezTo>
                    <a:pt x="4" y="180"/>
                    <a:pt x="4" y="180"/>
                    <a:pt x="4" y="180"/>
                  </a:cubicBezTo>
                  <a:cubicBezTo>
                    <a:pt x="6" y="171"/>
                    <a:pt x="6" y="171"/>
                    <a:pt x="6" y="171"/>
                  </a:cubicBezTo>
                  <a:cubicBezTo>
                    <a:pt x="6" y="170"/>
                    <a:pt x="6" y="169"/>
                    <a:pt x="5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6" y="162"/>
                    <a:pt x="6" y="162"/>
                    <a:pt x="6" y="162"/>
                  </a:cubicBezTo>
                  <a:cubicBezTo>
                    <a:pt x="6" y="161"/>
                    <a:pt x="6" y="160"/>
                    <a:pt x="5" y="159"/>
                  </a:cubicBezTo>
                  <a:cubicBezTo>
                    <a:pt x="5" y="159"/>
                    <a:pt x="5" y="159"/>
                    <a:pt x="5" y="159"/>
                  </a:cubicBezTo>
                  <a:cubicBezTo>
                    <a:pt x="4" y="161"/>
                    <a:pt x="4" y="161"/>
                    <a:pt x="4" y="161"/>
                  </a:cubicBezTo>
                  <a:cubicBezTo>
                    <a:pt x="6" y="162"/>
                    <a:pt x="6" y="162"/>
                    <a:pt x="6" y="162"/>
                  </a:cubicBezTo>
                  <a:cubicBezTo>
                    <a:pt x="8" y="154"/>
                    <a:pt x="8" y="154"/>
                    <a:pt x="8" y="154"/>
                  </a:cubicBezTo>
                  <a:cubicBezTo>
                    <a:pt x="8" y="153"/>
                    <a:pt x="8" y="152"/>
                    <a:pt x="7" y="152"/>
                  </a:cubicBezTo>
                  <a:cubicBezTo>
                    <a:pt x="7" y="151"/>
                    <a:pt x="7" y="151"/>
                    <a:pt x="7" y="151"/>
                  </a:cubicBezTo>
                  <a:cubicBezTo>
                    <a:pt x="6" y="153"/>
                    <a:pt x="6" y="153"/>
                    <a:pt x="6" y="153"/>
                  </a:cubicBezTo>
                  <a:cubicBezTo>
                    <a:pt x="8" y="154"/>
                    <a:pt x="8" y="154"/>
                    <a:pt x="8" y="154"/>
                  </a:cubicBezTo>
                  <a:cubicBezTo>
                    <a:pt x="10" y="145"/>
                    <a:pt x="10" y="145"/>
                    <a:pt x="10" y="145"/>
                  </a:cubicBezTo>
                  <a:cubicBezTo>
                    <a:pt x="10" y="144"/>
                    <a:pt x="9" y="143"/>
                    <a:pt x="9" y="143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7" y="144"/>
                    <a:pt x="7" y="144"/>
                    <a:pt x="7" y="144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3" y="137"/>
                    <a:pt x="12" y="136"/>
                    <a:pt x="11" y="136"/>
                  </a:cubicBezTo>
                  <a:cubicBezTo>
                    <a:pt x="11" y="135"/>
                    <a:pt x="11" y="135"/>
                    <a:pt x="11" y="135"/>
                  </a:cubicBezTo>
                  <a:cubicBezTo>
                    <a:pt x="10" y="137"/>
                    <a:pt x="10" y="137"/>
                    <a:pt x="10" y="137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4" y="131"/>
                    <a:pt x="14" y="131"/>
                    <a:pt x="14" y="131"/>
                  </a:cubicBezTo>
                  <a:cubicBezTo>
                    <a:pt x="15" y="130"/>
                    <a:pt x="14" y="129"/>
                    <a:pt x="14" y="129"/>
                  </a:cubicBezTo>
                  <a:cubicBezTo>
                    <a:pt x="14" y="129"/>
                    <a:pt x="14" y="129"/>
                    <a:pt x="14" y="129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4" y="131"/>
                    <a:pt x="14" y="131"/>
                    <a:pt x="14" y="131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8" y="124"/>
                    <a:pt x="18" y="123"/>
                    <a:pt x="17" y="122"/>
                  </a:cubicBezTo>
                  <a:cubicBezTo>
                    <a:pt x="16" y="122"/>
                    <a:pt x="16" y="122"/>
                    <a:pt x="16" y="122"/>
                  </a:cubicBezTo>
                  <a:cubicBezTo>
                    <a:pt x="15" y="124"/>
                    <a:pt x="15" y="124"/>
                    <a:pt x="15" y="124"/>
                  </a:cubicBezTo>
                  <a:cubicBezTo>
                    <a:pt x="17" y="125"/>
                    <a:pt x="17" y="125"/>
                    <a:pt x="17" y="125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20" y="117"/>
                    <a:pt x="20" y="116"/>
                    <a:pt x="19" y="115"/>
                  </a:cubicBezTo>
                  <a:cubicBezTo>
                    <a:pt x="19" y="115"/>
                    <a:pt x="19" y="115"/>
                    <a:pt x="19" y="115"/>
                  </a:cubicBezTo>
                  <a:cubicBezTo>
                    <a:pt x="18" y="117"/>
                    <a:pt x="18" y="117"/>
                    <a:pt x="18" y="117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24" y="112"/>
                    <a:pt x="24" y="112"/>
                    <a:pt x="24" y="112"/>
                  </a:cubicBezTo>
                  <a:cubicBezTo>
                    <a:pt x="24" y="111"/>
                    <a:pt x="25" y="111"/>
                    <a:pt x="24" y="110"/>
                  </a:cubicBezTo>
                  <a:cubicBezTo>
                    <a:pt x="24" y="109"/>
                    <a:pt x="24" y="109"/>
                    <a:pt x="24" y="109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1" y="110"/>
                    <a:pt x="21" y="110"/>
                    <a:pt x="21" y="110"/>
                  </a:cubicBezTo>
                  <a:cubicBezTo>
                    <a:pt x="23" y="111"/>
                    <a:pt x="23" y="111"/>
                    <a:pt x="23" y="111"/>
                  </a:cubicBezTo>
                  <a:cubicBezTo>
                    <a:pt x="27" y="103"/>
                    <a:pt x="27" y="103"/>
                    <a:pt x="27" y="103"/>
                  </a:cubicBezTo>
                  <a:cubicBezTo>
                    <a:pt x="28" y="102"/>
                    <a:pt x="27" y="101"/>
                    <a:pt x="26" y="100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25" y="102"/>
                    <a:pt x="25" y="102"/>
                    <a:pt x="25" y="102"/>
                  </a:cubicBezTo>
                  <a:cubicBezTo>
                    <a:pt x="26" y="103"/>
                    <a:pt x="26" y="103"/>
                    <a:pt x="26" y="103"/>
                  </a:cubicBezTo>
                  <a:cubicBezTo>
                    <a:pt x="31" y="97"/>
                    <a:pt x="31" y="97"/>
                    <a:pt x="31" y="97"/>
                  </a:cubicBezTo>
                  <a:cubicBezTo>
                    <a:pt x="32" y="97"/>
                    <a:pt x="32" y="96"/>
                    <a:pt x="32" y="96"/>
                  </a:cubicBezTo>
                  <a:cubicBezTo>
                    <a:pt x="32" y="95"/>
                    <a:pt x="31" y="94"/>
                    <a:pt x="31" y="94"/>
                  </a:cubicBezTo>
                  <a:cubicBezTo>
                    <a:pt x="30" y="94"/>
                    <a:pt x="30" y="94"/>
                    <a:pt x="30" y="94"/>
                  </a:cubicBezTo>
                  <a:cubicBezTo>
                    <a:pt x="29" y="95"/>
                    <a:pt x="29" y="95"/>
                    <a:pt x="29" y="95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34" y="92"/>
                    <a:pt x="34" y="92"/>
                    <a:pt x="34" y="92"/>
                  </a:cubicBezTo>
                  <a:cubicBezTo>
                    <a:pt x="35" y="92"/>
                    <a:pt x="35" y="91"/>
                    <a:pt x="35" y="91"/>
                  </a:cubicBezTo>
                  <a:cubicBezTo>
                    <a:pt x="35" y="90"/>
                    <a:pt x="35" y="90"/>
                    <a:pt x="34" y="89"/>
                  </a:cubicBezTo>
                  <a:cubicBezTo>
                    <a:pt x="34" y="89"/>
                    <a:pt x="34" y="89"/>
                    <a:pt x="34" y="89"/>
                  </a:cubicBezTo>
                  <a:cubicBezTo>
                    <a:pt x="33" y="91"/>
                    <a:pt x="33" y="91"/>
                    <a:pt x="33" y="91"/>
                  </a:cubicBezTo>
                  <a:cubicBezTo>
                    <a:pt x="34" y="92"/>
                    <a:pt x="34" y="92"/>
                    <a:pt x="34" y="92"/>
                  </a:cubicBezTo>
                  <a:cubicBezTo>
                    <a:pt x="39" y="86"/>
                    <a:pt x="39" y="86"/>
                    <a:pt x="39" y="86"/>
                  </a:cubicBezTo>
                  <a:cubicBezTo>
                    <a:pt x="40" y="85"/>
                    <a:pt x="40" y="85"/>
                    <a:pt x="40" y="84"/>
                  </a:cubicBezTo>
                  <a:cubicBezTo>
                    <a:pt x="39" y="84"/>
                    <a:pt x="39" y="83"/>
                    <a:pt x="39" y="83"/>
                  </a:cubicBezTo>
                  <a:cubicBezTo>
                    <a:pt x="38" y="83"/>
                    <a:pt x="38" y="83"/>
                    <a:pt x="38" y="83"/>
                  </a:cubicBezTo>
                  <a:cubicBezTo>
                    <a:pt x="37" y="84"/>
                    <a:pt x="37" y="84"/>
                    <a:pt x="37" y="84"/>
                  </a:cubicBezTo>
                  <a:cubicBezTo>
                    <a:pt x="39" y="86"/>
                    <a:pt x="39" y="86"/>
                    <a:pt x="39" y="86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3" y="81"/>
                    <a:pt x="44" y="80"/>
                    <a:pt x="44" y="79"/>
                  </a:cubicBezTo>
                  <a:cubicBezTo>
                    <a:pt x="43" y="79"/>
                    <a:pt x="43" y="78"/>
                    <a:pt x="43" y="78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8" y="75"/>
                    <a:pt x="48" y="75"/>
                    <a:pt x="48" y="75"/>
                  </a:cubicBezTo>
                  <a:cubicBezTo>
                    <a:pt x="48" y="75"/>
                    <a:pt x="48" y="74"/>
                    <a:pt x="48" y="74"/>
                  </a:cubicBezTo>
                  <a:cubicBezTo>
                    <a:pt x="48" y="73"/>
                    <a:pt x="48" y="73"/>
                    <a:pt x="47" y="72"/>
                  </a:cubicBezTo>
                  <a:cubicBezTo>
                    <a:pt x="47" y="72"/>
                    <a:pt x="47" y="72"/>
                    <a:pt x="47" y="72"/>
                  </a:cubicBezTo>
                  <a:cubicBezTo>
                    <a:pt x="46" y="74"/>
                    <a:pt x="46" y="74"/>
                    <a:pt x="46" y="74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51" y="71"/>
                    <a:pt x="51" y="71"/>
                    <a:pt x="51" y="71"/>
                  </a:cubicBezTo>
                  <a:cubicBezTo>
                    <a:pt x="52" y="71"/>
                    <a:pt x="52" y="70"/>
                    <a:pt x="52" y="69"/>
                  </a:cubicBezTo>
                  <a:cubicBezTo>
                    <a:pt x="52" y="69"/>
                    <a:pt x="51" y="68"/>
                    <a:pt x="51" y="68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51" y="71"/>
                    <a:pt x="51" y="71"/>
                    <a:pt x="51" y="71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57" y="67"/>
                    <a:pt x="57" y="66"/>
                    <a:pt x="57" y="65"/>
                  </a:cubicBezTo>
                  <a:cubicBezTo>
                    <a:pt x="57" y="65"/>
                    <a:pt x="57" y="64"/>
                    <a:pt x="56" y="64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54" y="65"/>
                    <a:pt x="54" y="65"/>
                    <a:pt x="54" y="65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1" y="61"/>
                    <a:pt x="61" y="60"/>
                    <a:pt x="61" y="60"/>
                  </a:cubicBezTo>
                  <a:cubicBezTo>
                    <a:pt x="61" y="59"/>
                    <a:pt x="61" y="59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7" y="57"/>
                    <a:pt x="67" y="57"/>
                    <a:pt x="67" y="56"/>
                  </a:cubicBezTo>
                  <a:cubicBezTo>
                    <a:pt x="67" y="55"/>
                    <a:pt x="67" y="55"/>
                    <a:pt x="66" y="54"/>
                  </a:cubicBezTo>
                  <a:cubicBezTo>
                    <a:pt x="66" y="54"/>
                    <a:pt x="66" y="54"/>
                    <a:pt x="66" y="54"/>
                  </a:cubicBezTo>
                  <a:cubicBezTo>
                    <a:pt x="71" y="52"/>
                    <a:pt x="71" y="52"/>
                    <a:pt x="71" y="52"/>
                  </a:cubicBezTo>
                  <a:cubicBezTo>
                    <a:pt x="71" y="51"/>
                    <a:pt x="72" y="51"/>
                    <a:pt x="72" y="50"/>
                  </a:cubicBezTo>
                  <a:cubicBezTo>
                    <a:pt x="72" y="49"/>
                    <a:pt x="71" y="48"/>
                    <a:pt x="71" y="48"/>
                  </a:cubicBezTo>
                  <a:cubicBezTo>
                    <a:pt x="70" y="48"/>
                    <a:pt x="70" y="48"/>
                    <a:pt x="70" y="48"/>
                  </a:cubicBezTo>
                  <a:cubicBezTo>
                    <a:pt x="69" y="50"/>
                    <a:pt x="69" y="50"/>
                    <a:pt x="69" y="50"/>
                  </a:cubicBezTo>
                  <a:cubicBezTo>
                    <a:pt x="71" y="51"/>
                    <a:pt x="71" y="51"/>
                    <a:pt x="71" y="51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6"/>
                    <a:pt x="75" y="46"/>
                  </a:cubicBezTo>
                  <a:cubicBezTo>
                    <a:pt x="75" y="45"/>
                    <a:pt x="75" y="44"/>
                    <a:pt x="74" y="44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2" y="45"/>
                    <a:pt x="72" y="45"/>
                    <a:pt x="72" y="45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4" y="43"/>
                    <a:pt x="84" y="42"/>
                    <a:pt x="84" y="42"/>
                  </a:cubicBezTo>
                  <a:cubicBezTo>
                    <a:pt x="84" y="41"/>
                    <a:pt x="84" y="40"/>
                    <a:pt x="83" y="40"/>
                  </a:cubicBezTo>
                  <a:cubicBezTo>
                    <a:pt x="82" y="39"/>
                    <a:pt x="82" y="39"/>
                    <a:pt x="82" y="39"/>
                  </a:cubicBezTo>
                  <a:cubicBezTo>
                    <a:pt x="81" y="41"/>
                    <a:pt x="81" y="41"/>
                    <a:pt x="81" y="41"/>
                  </a:cubicBezTo>
                  <a:cubicBezTo>
                    <a:pt x="82" y="42"/>
                    <a:pt x="82" y="42"/>
                    <a:pt x="82" y="42"/>
                  </a:cubicBezTo>
                  <a:cubicBezTo>
                    <a:pt x="90" y="39"/>
                    <a:pt x="90" y="39"/>
                    <a:pt x="90" y="39"/>
                  </a:cubicBezTo>
                  <a:cubicBezTo>
                    <a:pt x="91" y="38"/>
                    <a:pt x="91" y="38"/>
                    <a:pt x="91" y="37"/>
                  </a:cubicBezTo>
                  <a:cubicBezTo>
                    <a:pt x="91" y="36"/>
                    <a:pt x="91" y="35"/>
                    <a:pt x="90" y="35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7" y="35"/>
                    <a:pt x="87" y="35"/>
                    <a:pt x="87" y="35"/>
                  </a:cubicBezTo>
                  <a:cubicBezTo>
                    <a:pt x="88" y="37"/>
                    <a:pt x="88" y="37"/>
                    <a:pt x="88" y="37"/>
                  </a:cubicBezTo>
                  <a:cubicBezTo>
                    <a:pt x="96" y="33"/>
                    <a:pt x="96" y="33"/>
                    <a:pt x="96" y="33"/>
                  </a:cubicBezTo>
                  <a:cubicBezTo>
                    <a:pt x="97" y="33"/>
                    <a:pt x="97" y="32"/>
                    <a:pt x="97" y="32"/>
                  </a:cubicBezTo>
                  <a:cubicBezTo>
                    <a:pt x="97" y="31"/>
                    <a:pt x="97" y="30"/>
                    <a:pt x="96" y="30"/>
                  </a:cubicBezTo>
                  <a:cubicBezTo>
                    <a:pt x="94" y="28"/>
                    <a:pt x="94" y="28"/>
                    <a:pt x="94" y="28"/>
                  </a:cubicBezTo>
                  <a:cubicBezTo>
                    <a:pt x="93" y="30"/>
                    <a:pt x="93" y="30"/>
                    <a:pt x="93" y="30"/>
                  </a:cubicBezTo>
                  <a:cubicBezTo>
                    <a:pt x="94" y="32"/>
                    <a:pt x="94" y="32"/>
                    <a:pt x="94" y="32"/>
                  </a:cubicBezTo>
                  <a:cubicBezTo>
                    <a:pt x="102" y="29"/>
                    <a:pt x="102" y="29"/>
                    <a:pt x="102" y="29"/>
                  </a:cubicBezTo>
                  <a:cubicBezTo>
                    <a:pt x="103" y="29"/>
                    <a:pt x="103" y="28"/>
                    <a:pt x="103" y="28"/>
                  </a:cubicBezTo>
                  <a:cubicBezTo>
                    <a:pt x="103" y="27"/>
                    <a:pt x="103" y="26"/>
                    <a:pt x="102" y="26"/>
                  </a:cubicBezTo>
                  <a:cubicBezTo>
                    <a:pt x="102" y="25"/>
                    <a:pt x="102" y="25"/>
                    <a:pt x="102" y="25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2" y="29"/>
                    <a:pt x="102" y="29"/>
                    <a:pt x="102" y="29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0" y="23"/>
                    <a:pt x="111" y="23"/>
                    <a:pt x="110" y="22"/>
                  </a:cubicBezTo>
                  <a:cubicBezTo>
                    <a:pt x="110" y="21"/>
                    <a:pt x="110" y="21"/>
                    <a:pt x="110" y="20"/>
                  </a:cubicBezTo>
                  <a:cubicBezTo>
                    <a:pt x="109" y="20"/>
                    <a:pt x="109" y="20"/>
                    <a:pt x="109" y="20"/>
                  </a:cubicBezTo>
                  <a:cubicBezTo>
                    <a:pt x="108" y="22"/>
                    <a:pt x="108" y="22"/>
                    <a:pt x="108" y="22"/>
                  </a:cubicBezTo>
                  <a:cubicBezTo>
                    <a:pt x="108" y="24"/>
                    <a:pt x="108" y="24"/>
                    <a:pt x="108" y="24"/>
                  </a:cubicBezTo>
                  <a:cubicBezTo>
                    <a:pt x="120" y="22"/>
                    <a:pt x="120" y="22"/>
                    <a:pt x="120" y="22"/>
                  </a:cubicBezTo>
                  <a:cubicBezTo>
                    <a:pt x="121" y="22"/>
                    <a:pt x="121" y="21"/>
                    <a:pt x="121" y="20"/>
                  </a:cubicBezTo>
                  <a:cubicBezTo>
                    <a:pt x="122" y="20"/>
                    <a:pt x="121" y="19"/>
                    <a:pt x="120" y="18"/>
                  </a:cubicBezTo>
                  <a:cubicBezTo>
                    <a:pt x="119" y="17"/>
                    <a:pt x="119" y="17"/>
                    <a:pt x="119" y="17"/>
                  </a:cubicBezTo>
                  <a:cubicBezTo>
                    <a:pt x="118" y="19"/>
                    <a:pt x="118" y="19"/>
                    <a:pt x="118" y="19"/>
                  </a:cubicBezTo>
                  <a:cubicBezTo>
                    <a:pt x="118" y="21"/>
                    <a:pt x="118" y="21"/>
                    <a:pt x="118" y="21"/>
                  </a:cubicBezTo>
                  <a:cubicBezTo>
                    <a:pt x="128" y="18"/>
                    <a:pt x="128" y="18"/>
                    <a:pt x="128" y="18"/>
                  </a:cubicBezTo>
                  <a:cubicBezTo>
                    <a:pt x="129" y="17"/>
                    <a:pt x="130" y="17"/>
                    <a:pt x="130" y="16"/>
                  </a:cubicBezTo>
                  <a:cubicBezTo>
                    <a:pt x="130" y="15"/>
                    <a:pt x="130" y="14"/>
                    <a:pt x="129" y="14"/>
                  </a:cubicBezTo>
                  <a:cubicBezTo>
                    <a:pt x="129" y="14"/>
                    <a:pt x="129" y="14"/>
                    <a:pt x="129" y="14"/>
                  </a:cubicBezTo>
                  <a:cubicBezTo>
                    <a:pt x="128" y="16"/>
                    <a:pt x="128" y="16"/>
                    <a:pt x="128" y="16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38" y="14"/>
                    <a:pt x="138" y="14"/>
                    <a:pt x="138" y="14"/>
                  </a:cubicBezTo>
                  <a:cubicBezTo>
                    <a:pt x="139" y="13"/>
                    <a:pt x="139" y="13"/>
                    <a:pt x="140" y="12"/>
                  </a:cubicBezTo>
                  <a:cubicBezTo>
                    <a:pt x="140" y="11"/>
                    <a:pt x="139" y="10"/>
                    <a:pt x="139" y="10"/>
                  </a:cubicBezTo>
                  <a:cubicBezTo>
                    <a:pt x="138" y="10"/>
                    <a:pt x="138" y="10"/>
                    <a:pt x="138" y="10"/>
                  </a:cubicBezTo>
                  <a:cubicBezTo>
                    <a:pt x="137" y="11"/>
                    <a:pt x="137" y="11"/>
                    <a:pt x="137" y="11"/>
                  </a:cubicBezTo>
                  <a:cubicBezTo>
                    <a:pt x="137" y="13"/>
                    <a:pt x="137" y="13"/>
                    <a:pt x="137" y="13"/>
                  </a:cubicBezTo>
                  <a:cubicBezTo>
                    <a:pt x="148" y="12"/>
                    <a:pt x="148" y="12"/>
                    <a:pt x="148" y="12"/>
                  </a:cubicBezTo>
                  <a:cubicBezTo>
                    <a:pt x="149" y="12"/>
                    <a:pt x="150" y="11"/>
                    <a:pt x="150" y="10"/>
                  </a:cubicBezTo>
                  <a:cubicBezTo>
                    <a:pt x="150" y="9"/>
                    <a:pt x="150" y="9"/>
                    <a:pt x="149" y="8"/>
                  </a:cubicBezTo>
                  <a:cubicBezTo>
                    <a:pt x="146" y="6"/>
                    <a:pt x="146" y="6"/>
                    <a:pt x="146" y="6"/>
                  </a:cubicBezTo>
                  <a:cubicBezTo>
                    <a:pt x="145" y="8"/>
                    <a:pt x="145" y="8"/>
                    <a:pt x="145" y="8"/>
                  </a:cubicBezTo>
                  <a:cubicBezTo>
                    <a:pt x="145" y="10"/>
                    <a:pt x="145" y="10"/>
                    <a:pt x="145" y="10"/>
                  </a:cubicBezTo>
                  <a:cubicBezTo>
                    <a:pt x="157" y="9"/>
                    <a:pt x="157" y="9"/>
                    <a:pt x="157" y="9"/>
                  </a:cubicBezTo>
                  <a:cubicBezTo>
                    <a:pt x="158" y="9"/>
                    <a:pt x="159" y="8"/>
                    <a:pt x="159" y="8"/>
                  </a:cubicBezTo>
                  <a:cubicBezTo>
                    <a:pt x="159" y="7"/>
                    <a:pt x="159" y="6"/>
                    <a:pt x="158" y="5"/>
                  </a:cubicBezTo>
                  <a:cubicBezTo>
                    <a:pt x="156" y="4"/>
                    <a:pt x="156" y="4"/>
                    <a:pt x="156" y="4"/>
                  </a:cubicBezTo>
                  <a:cubicBezTo>
                    <a:pt x="155" y="6"/>
                    <a:pt x="155" y="6"/>
                    <a:pt x="155" y="6"/>
                  </a:cubicBezTo>
                  <a:cubicBezTo>
                    <a:pt x="155" y="8"/>
                    <a:pt x="155" y="8"/>
                    <a:pt x="155" y="8"/>
                  </a:cubicBezTo>
                  <a:cubicBezTo>
                    <a:pt x="166" y="8"/>
                    <a:pt x="166" y="8"/>
                    <a:pt x="166" y="8"/>
                  </a:cubicBezTo>
                  <a:cubicBezTo>
                    <a:pt x="167" y="8"/>
                    <a:pt x="167" y="7"/>
                    <a:pt x="168" y="6"/>
                  </a:cubicBezTo>
                  <a:cubicBezTo>
                    <a:pt x="168" y="5"/>
                    <a:pt x="168" y="4"/>
                    <a:pt x="167" y="4"/>
                  </a:cubicBezTo>
                  <a:cubicBezTo>
                    <a:pt x="166" y="3"/>
                    <a:pt x="166" y="3"/>
                    <a:pt x="166" y="3"/>
                  </a:cubicBezTo>
                  <a:cubicBezTo>
                    <a:pt x="165" y="5"/>
                    <a:pt x="165" y="5"/>
                    <a:pt x="165" y="5"/>
                  </a:cubicBezTo>
                  <a:cubicBezTo>
                    <a:pt x="165" y="7"/>
                    <a:pt x="165" y="7"/>
                    <a:pt x="165" y="7"/>
                  </a:cubicBezTo>
                  <a:cubicBezTo>
                    <a:pt x="176" y="6"/>
                    <a:pt x="176" y="6"/>
                    <a:pt x="176" y="6"/>
                  </a:cubicBezTo>
                  <a:cubicBezTo>
                    <a:pt x="176" y="6"/>
                    <a:pt x="177" y="6"/>
                    <a:pt x="177" y="5"/>
                  </a:cubicBezTo>
                  <a:cubicBezTo>
                    <a:pt x="178" y="4"/>
                    <a:pt x="177" y="3"/>
                    <a:pt x="177" y="3"/>
                  </a:cubicBezTo>
                  <a:cubicBezTo>
                    <a:pt x="175" y="2"/>
                    <a:pt x="175" y="2"/>
                    <a:pt x="175" y="2"/>
                  </a:cubicBezTo>
                  <a:cubicBezTo>
                    <a:pt x="174" y="4"/>
                    <a:pt x="174" y="4"/>
                    <a:pt x="174" y="4"/>
                  </a:cubicBezTo>
                  <a:cubicBezTo>
                    <a:pt x="174" y="6"/>
                    <a:pt x="174" y="6"/>
                    <a:pt x="174" y="6"/>
                  </a:cubicBezTo>
                  <a:cubicBezTo>
                    <a:pt x="188" y="6"/>
                    <a:pt x="188" y="6"/>
                    <a:pt x="188" y="6"/>
                  </a:cubicBezTo>
                  <a:cubicBezTo>
                    <a:pt x="189" y="6"/>
                    <a:pt x="190" y="5"/>
                    <a:pt x="190" y="4"/>
                  </a:cubicBezTo>
                  <a:cubicBezTo>
                    <a:pt x="190" y="4"/>
                    <a:pt x="190" y="3"/>
                    <a:pt x="189" y="2"/>
                  </a:cubicBezTo>
                  <a:cubicBezTo>
                    <a:pt x="188" y="1"/>
                    <a:pt x="188" y="1"/>
                    <a:pt x="188" y="1"/>
                  </a:cubicBezTo>
                  <a:cubicBezTo>
                    <a:pt x="187" y="3"/>
                    <a:pt x="187" y="3"/>
                    <a:pt x="187" y="3"/>
                  </a:cubicBezTo>
                  <a:cubicBezTo>
                    <a:pt x="187" y="5"/>
                    <a:pt x="187" y="5"/>
                    <a:pt x="187" y="5"/>
                  </a:cubicBezTo>
                  <a:cubicBezTo>
                    <a:pt x="198" y="5"/>
                    <a:pt x="198" y="5"/>
                    <a:pt x="198" y="5"/>
                  </a:cubicBezTo>
                  <a:cubicBezTo>
                    <a:pt x="199" y="5"/>
                    <a:pt x="200" y="5"/>
                    <a:pt x="200" y="4"/>
                  </a:cubicBezTo>
                  <a:cubicBezTo>
                    <a:pt x="200" y="3"/>
                    <a:pt x="200" y="2"/>
                    <a:pt x="199" y="2"/>
                  </a:cubicBezTo>
                  <a:cubicBezTo>
                    <a:pt x="198" y="1"/>
                    <a:pt x="198" y="1"/>
                    <a:pt x="198" y="1"/>
                  </a:cubicBezTo>
                  <a:cubicBezTo>
                    <a:pt x="197" y="2"/>
                    <a:pt x="197" y="2"/>
                    <a:pt x="197" y="2"/>
                  </a:cubicBezTo>
                  <a:cubicBezTo>
                    <a:pt x="196" y="4"/>
                    <a:pt x="196" y="4"/>
                    <a:pt x="196" y="4"/>
                  </a:cubicBezTo>
                  <a:cubicBezTo>
                    <a:pt x="216" y="7"/>
                    <a:pt x="216" y="7"/>
                    <a:pt x="216" y="7"/>
                  </a:cubicBezTo>
                  <a:cubicBezTo>
                    <a:pt x="217" y="8"/>
                    <a:pt x="218" y="7"/>
                    <a:pt x="218" y="6"/>
                  </a:cubicBezTo>
                  <a:cubicBezTo>
                    <a:pt x="219" y="5"/>
                    <a:pt x="218" y="4"/>
                    <a:pt x="218" y="4"/>
                  </a:cubicBezTo>
                  <a:cubicBezTo>
                    <a:pt x="216" y="3"/>
                    <a:pt x="216" y="3"/>
                    <a:pt x="216" y="3"/>
                  </a:cubicBezTo>
                  <a:cubicBezTo>
                    <a:pt x="215" y="4"/>
                    <a:pt x="215" y="4"/>
                    <a:pt x="215" y="4"/>
                  </a:cubicBezTo>
                  <a:cubicBezTo>
                    <a:pt x="214" y="6"/>
                    <a:pt x="214" y="6"/>
                    <a:pt x="214" y="6"/>
                  </a:cubicBezTo>
                  <a:cubicBezTo>
                    <a:pt x="236" y="11"/>
                    <a:pt x="236" y="11"/>
                    <a:pt x="236" y="11"/>
                  </a:cubicBezTo>
                  <a:cubicBezTo>
                    <a:pt x="237" y="11"/>
                    <a:pt x="238" y="11"/>
                    <a:pt x="239" y="10"/>
                  </a:cubicBezTo>
                  <a:cubicBezTo>
                    <a:pt x="239" y="9"/>
                    <a:pt x="239" y="8"/>
                    <a:pt x="238" y="7"/>
                  </a:cubicBezTo>
                  <a:cubicBezTo>
                    <a:pt x="234" y="5"/>
                    <a:pt x="234" y="5"/>
                    <a:pt x="234" y="5"/>
                  </a:cubicBezTo>
                  <a:cubicBezTo>
                    <a:pt x="233" y="7"/>
                    <a:pt x="233" y="7"/>
                    <a:pt x="233" y="7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3" y="9"/>
                    <a:pt x="242" y="13"/>
                    <a:pt x="251" y="16"/>
                  </a:cubicBezTo>
                  <a:cubicBezTo>
                    <a:pt x="256" y="18"/>
                    <a:pt x="261" y="20"/>
                    <a:pt x="264" y="21"/>
                  </a:cubicBezTo>
                  <a:cubicBezTo>
                    <a:pt x="266" y="22"/>
                    <a:pt x="268" y="23"/>
                    <a:pt x="269" y="23"/>
                  </a:cubicBezTo>
                  <a:cubicBezTo>
                    <a:pt x="270" y="23"/>
                    <a:pt x="270" y="23"/>
                    <a:pt x="270" y="23"/>
                  </a:cubicBezTo>
                  <a:cubicBezTo>
                    <a:pt x="271" y="24"/>
                    <a:pt x="271" y="24"/>
                    <a:pt x="271" y="24"/>
                  </a:cubicBezTo>
                  <a:cubicBezTo>
                    <a:pt x="271" y="24"/>
                    <a:pt x="271" y="24"/>
                    <a:pt x="272" y="24"/>
                  </a:cubicBezTo>
                  <a:cubicBezTo>
                    <a:pt x="272" y="24"/>
                    <a:pt x="272" y="24"/>
                    <a:pt x="272" y="24"/>
                  </a:cubicBezTo>
                  <a:cubicBezTo>
                    <a:pt x="273" y="24"/>
                    <a:pt x="273" y="23"/>
                    <a:pt x="273" y="23"/>
                  </a:cubicBezTo>
                  <a:cubicBezTo>
                    <a:pt x="274" y="22"/>
                    <a:pt x="274" y="22"/>
                    <a:pt x="274" y="21"/>
                  </a:cubicBezTo>
                  <a:cubicBezTo>
                    <a:pt x="274" y="21"/>
                    <a:pt x="273" y="20"/>
                    <a:pt x="273" y="20"/>
                  </a:cubicBezTo>
                  <a:cubicBezTo>
                    <a:pt x="267" y="16"/>
                    <a:pt x="267" y="16"/>
                    <a:pt x="267" y="16"/>
                  </a:cubicBezTo>
                  <a:cubicBezTo>
                    <a:pt x="266" y="16"/>
                    <a:pt x="265" y="16"/>
                    <a:pt x="264" y="17"/>
                  </a:cubicBezTo>
                  <a:cubicBezTo>
                    <a:pt x="264" y="18"/>
                    <a:pt x="264" y="19"/>
                    <a:pt x="265" y="20"/>
                  </a:cubicBezTo>
                  <a:cubicBezTo>
                    <a:pt x="271" y="23"/>
                    <a:pt x="271" y="23"/>
                    <a:pt x="271" y="23"/>
                  </a:cubicBezTo>
                  <a:cubicBezTo>
                    <a:pt x="272" y="22"/>
                    <a:pt x="272" y="22"/>
                    <a:pt x="272" y="22"/>
                  </a:cubicBezTo>
                  <a:cubicBezTo>
                    <a:pt x="270" y="21"/>
                    <a:pt x="270" y="21"/>
                    <a:pt x="270" y="21"/>
                  </a:cubicBezTo>
                  <a:cubicBezTo>
                    <a:pt x="272" y="22"/>
                    <a:pt x="272" y="22"/>
                    <a:pt x="272" y="22"/>
                  </a:cubicBezTo>
                  <a:cubicBezTo>
                    <a:pt x="271" y="20"/>
                    <a:pt x="271" y="20"/>
                    <a:pt x="271" y="20"/>
                  </a:cubicBezTo>
                  <a:cubicBezTo>
                    <a:pt x="271" y="20"/>
                    <a:pt x="271" y="20"/>
                    <a:pt x="270" y="21"/>
                  </a:cubicBezTo>
                  <a:cubicBezTo>
                    <a:pt x="272" y="22"/>
                    <a:pt x="272" y="22"/>
                    <a:pt x="272" y="22"/>
                  </a:cubicBezTo>
                  <a:cubicBezTo>
                    <a:pt x="271" y="20"/>
                    <a:pt x="271" y="20"/>
                    <a:pt x="271" y="20"/>
                  </a:cubicBezTo>
                  <a:cubicBezTo>
                    <a:pt x="272" y="22"/>
                    <a:pt x="272" y="22"/>
                    <a:pt x="272" y="22"/>
                  </a:cubicBezTo>
                  <a:cubicBezTo>
                    <a:pt x="272" y="20"/>
                    <a:pt x="272" y="20"/>
                    <a:pt x="272" y="20"/>
                  </a:cubicBezTo>
                  <a:cubicBezTo>
                    <a:pt x="271" y="20"/>
                    <a:pt x="271" y="20"/>
                    <a:pt x="271" y="20"/>
                  </a:cubicBezTo>
                  <a:cubicBezTo>
                    <a:pt x="272" y="22"/>
                    <a:pt x="272" y="22"/>
                    <a:pt x="272" y="22"/>
                  </a:cubicBezTo>
                  <a:cubicBezTo>
                    <a:pt x="272" y="20"/>
                    <a:pt x="272" y="20"/>
                    <a:pt x="272" y="20"/>
                  </a:cubicBezTo>
                  <a:cubicBezTo>
                    <a:pt x="272" y="21"/>
                    <a:pt x="272" y="21"/>
                    <a:pt x="272" y="21"/>
                  </a:cubicBezTo>
                  <a:cubicBezTo>
                    <a:pt x="272" y="20"/>
                    <a:pt x="272" y="20"/>
                    <a:pt x="272" y="20"/>
                  </a:cubicBezTo>
                  <a:cubicBezTo>
                    <a:pt x="272" y="20"/>
                    <a:pt x="272" y="20"/>
                    <a:pt x="272" y="20"/>
                  </a:cubicBezTo>
                  <a:cubicBezTo>
                    <a:pt x="272" y="21"/>
                    <a:pt x="272" y="21"/>
                    <a:pt x="272" y="21"/>
                  </a:cubicBezTo>
                  <a:cubicBezTo>
                    <a:pt x="272" y="20"/>
                    <a:pt x="272" y="20"/>
                    <a:pt x="272" y="20"/>
                  </a:cubicBezTo>
                  <a:cubicBezTo>
                    <a:pt x="272" y="20"/>
                    <a:pt x="272" y="20"/>
                    <a:pt x="272" y="20"/>
                  </a:cubicBezTo>
                  <a:cubicBezTo>
                    <a:pt x="272" y="20"/>
                    <a:pt x="272" y="20"/>
                    <a:pt x="272" y="20"/>
                  </a:cubicBezTo>
                  <a:cubicBezTo>
                    <a:pt x="272" y="20"/>
                    <a:pt x="272" y="20"/>
                    <a:pt x="272" y="20"/>
                  </a:cubicBezTo>
                  <a:cubicBezTo>
                    <a:pt x="272" y="20"/>
                    <a:pt x="272" y="20"/>
                    <a:pt x="272" y="20"/>
                  </a:cubicBezTo>
                  <a:cubicBezTo>
                    <a:pt x="272" y="20"/>
                    <a:pt x="272" y="20"/>
                    <a:pt x="272" y="20"/>
                  </a:cubicBezTo>
                  <a:cubicBezTo>
                    <a:pt x="272" y="20"/>
                    <a:pt x="271" y="19"/>
                    <a:pt x="270" y="19"/>
                  </a:cubicBezTo>
                  <a:cubicBezTo>
                    <a:pt x="265" y="17"/>
                    <a:pt x="256" y="14"/>
                    <a:pt x="249" y="11"/>
                  </a:cubicBezTo>
                  <a:cubicBezTo>
                    <a:pt x="241" y="8"/>
                    <a:pt x="234" y="5"/>
                    <a:pt x="234" y="5"/>
                  </a:cubicBezTo>
                  <a:cubicBezTo>
                    <a:pt x="233" y="5"/>
                    <a:pt x="232" y="5"/>
                    <a:pt x="232" y="6"/>
                  </a:cubicBezTo>
                  <a:cubicBezTo>
                    <a:pt x="231" y="7"/>
                    <a:pt x="231" y="8"/>
                    <a:pt x="232" y="9"/>
                  </a:cubicBezTo>
                  <a:cubicBezTo>
                    <a:pt x="236" y="11"/>
                    <a:pt x="236" y="11"/>
                    <a:pt x="236" y="11"/>
                  </a:cubicBezTo>
                  <a:cubicBezTo>
                    <a:pt x="237" y="9"/>
                    <a:pt x="237" y="9"/>
                    <a:pt x="237" y="9"/>
                  </a:cubicBezTo>
                  <a:cubicBezTo>
                    <a:pt x="237" y="7"/>
                    <a:pt x="237" y="7"/>
                    <a:pt x="237" y="7"/>
                  </a:cubicBezTo>
                  <a:cubicBezTo>
                    <a:pt x="215" y="2"/>
                    <a:pt x="215" y="2"/>
                    <a:pt x="215" y="2"/>
                  </a:cubicBezTo>
                  <a:cubicBezTo>
                    <a:pt x="214" y="2"/>
                    <a:pt x="213" y="3"/>
                    <a:pt x="213" y="3"/>
                  </a:cubicBezTo>
                  <a:cubicBezTo>
                    <a:pt x="212" y="4"/>
                    <a:pt x="213" y="5"/>
                    <a:pt x="214" y="6"/>
                  </a:cubicBezTo>
                  <a:cubicBezTo>
                    <a:pt x="216" y="7"/>
                    <a:pt x="216" y="7"/>
                    <a:pt x="216" y="7"/>
                  </a:cubicBezTo>
                  <a:cubicBezTo>
                    <a:pt x="217" y="5"/>
                    <a:pt x="217" y="5"/>
                    <a:pt x="217" y="5"/>
                  </a:cubicBezTo>
                  <a:cubicBezTo>
                    <a:pt x="217" y="3"/>
                    <a:pt x="217" y="3"/>
                    <a:pt x="217" y="3"/>
                  </a:cubicBezTo>
                  <a:cubicBezTo>
                    <a:pt x="197" y="0"/>
                    <a:pt x="197" y="0"/>
                    <a:pt x="197" y="0"/>
                  </a:cubicBezTo>
                  <a:cubicBezTo>
                    <a:pt x="196" y="0"/>
                    <a:pt x="195" y="1"/>
                    <a:pt x="195" y="2"/>
                  </a:cubicBezTo>
                  <a:cubicBezTo>
                    <a:pt x="194" y="3"/>
                    <a:pt x="195" y="4"/>
                    <a:pt x="196" y="4"/>
                  </a:cubicBezTo>
                  <a:cubicBezTo>
                    <a:pt x="197" y="5"/>
                    <a:pt x="197" y="5"/>
                    <a:pt x="197" y="5"/>
                  </a:cubicBezTo>
                  <a:cubicBezTo>
                    <a:pt x="198" y="3"/>
                    <a:pt x="198" y="3"/>
                    <a:pt x="198" y="3"/>
                  </a:cubicBezTo>
                  <a:cubicBezTo>
                    <a:pt x="198" y="1"/>
                    <a:pt x="198" y="1"/>
                    <a:pt x="198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6" y="1"/>
                    <a:pt x="185" y="2"/>
                    <a:pt x="185" y="3"/>
                  </a:cubicBezTo>
                  <a:cubicBezTo>
                    <a:pt x="185" y="3"/>
                    <a:pt x="185" y="4"/>
                    <a:pt x="186" y="5"/>
                  </a:cubicBezTo>
                  <a:cubicBezTo>
                    <a:pt x="187" y="6"/>
                    <a:pt x="187" y="6"/>
                    <a:pt x="187" y="6"/>
                  </a:cubicBezTo>
                  <a:cubicBezTo>
                    <a:pt x="188" y="4"/>
                    <a:pt x="188" y="4"/>
                    <a:pt x="188" y="4"/>
                  </a:cubicBezTo>
                  <a:cubicBezTo>
                    <a:pt x="188" y="2"/>
                    <a:pt x="188" y="2"/>
                    <a:pt x="188" y="2"/>
                  </a:cubicBezTo>
                  <a:cubicBezTo>
                    <a:pt x="174" y="2"/>
                    <a:pt x="174" y="2"/>
                    <a:pt x="174" y="2"/>
                  </a:cubicBezTo>
                  <a:cubicBezTo>
                    <a:pt x="174" y="2"/>
                    <a:pt x="173" y="2"/>
                    <a:pt x="172" y="3"/>
                  </a:cubicBezTo>
                  <a:cubicBezTo>
                    <a:pt x="172" y="4"/>
                    <a:pt x="173" y="5"/>
                    <a:pt x="173" y="5"/>
                  </a:cubicBezTo>
                  <a:cubicBezTo>
                    <a:pt x="174" y="6"/>
                    <a:pt x="174" y="6"/>
                    <a:pt x="174" y="6"/>
                  </a:cubicBezTo>
                  <a:cubicBezTo>
                    <a:pt x="175" y="4"/>
                    <a:pt x="175" y="4"/>
                    <a:pt x="175" y="4"/>
                  </a:cubicBezTo>
                  <a:cubicBezTo>
                    <a:pt x="175" y="2"/>
                    <a:pt x="175" y="2"/>
                    <a:pt x="175" y="2"/>
                  </a:cubicBezTo>
                  <a:cubicBezTo>
                    <a:pt x="165" y="3"/>
                    <a:pt x="165" y="3"/>
                    <a:pt x="165" y="3"/>
                  </a:cubicBezTo>
                  <a:cubicBezTo>
                    <a:pt x="164" y="3"/>
                    <a:pt x="163" y="4"/>
                    <a:pt x="163" y="5"/>
                  </a:cubicBezTo>
                  <a:cubicBezTo>
                    <a:pt x="163" y="5"/>
                    <a:pt x="163" y="6"/>
                    <a:pt x="164" y="7"/>
                  </a:cubicBezTo>
                  <a:cubicBezTo>
                    <a:pt x="165" y="7"/>
                    <a:pt x="165" y="7"/>
                    <a:pt x="165" y="7"/>
                  </a:cubicBezTo>
                  <a:cubicBezTo>
                    <a:pt x="166" y="6"/>
                    <a:pt x="166" y="6"/>
                    <a:pt x="166" y="6"/>
                  </a:cubicBezTo>
                  <a:cubicBezTo>
                    <a:pt x="166" y="4"/>
                    <a:pt x="166" y="4"/>
                    <a:pt x="166" y="4"/>
                  </a:cubicBezTo>
                  <a:cubicBezTo>
                    <a:pt x="155" y="4"/>
                    <a:pt x="155" y="4"/>
                    <a:pt x="155" y="4"/>
                  </a:cubicBezTo>
                  <a:cubicBezTo>
                    <a:pt x="154" y="4"/>
                    <a:pt x="153" y="5"/>
                    <a:pt x="153" y="5"/>
                  </a:cubicBezTo>
                  <a:cubicBezTo>
                    <a:pt x="153" y="6"/>
                    <a:pt x="153" y="7"/>
                    <a:pt x="154" y="8"/>
                  </a:cubicBezTo>
                  <a:cubicBezTo>
                    <a:pt x="156" y="9"/>
                    <a:pt x="156" y="9"/>
                    <a:pt x="156" y="9"/>
                  </a:cubicBezTo>
                  <a:cubicBezTo>
                    <a:pt x="157" y="7"/>
                    <a:pt x="157" y="7"/>
                    <a:pt x="157" y="7"/>
                  </a:cubicBezTo>
                  <a:cubicBezTo>
                    <a:pt x="157" y="5"/>
                    <a:pt x="157" y="5"/>
                    <a:pt x="157" y="5"/>
                  </a:cubicBezTo>
                  <a:cubicBezTo>
                    <a:pt x="145" y="6"/>
                    <a:pt x="145" y="6"/>
                    <a:pt x="145" y="6"/>
                  </a:cubicBezTo>
                  <a:cubicBezTo>
                    <a:pt x="144" y="6"/>
                    <a:pt x="143" y="6"/>
                    <a:pt x="143" y="7"/>
                  </a:cubicBezTo>
                  <a:cubicBezTo>
                    <a:pt x="143" y="8"/>
                    <a:pt x="143" y="9"/>
                    <a:pt x="144" y="9"/>
                  </a:cubicBezTo>
                  <a:cubicBezTo>
                    <a:pt x="147" y="12"/>
                    <a:pt x="147" y="12"/>
                    <a:pt x="147" y="12"/>
                  </a:cubicBezTo>
                  <a:cubicBezTo>
                    <a:pt x="148" y="10"/>
                    <a:pt x="148" y="10"/>
                    <a:pt x="148" y="10"/>
                  </a:cubicBezTo>
                  <a:cubicBezTo>
                    <a:pt x="148" y="8"/>
                    <a:pt x="148" y="8"/>
                    <a:pt x="148" y="8"/>
                  </a:cubicBezTo>
                  <a:cubicBezTo>
                    <a:pt x="137" y="9"/>
                    <a:pt x="137" y="9"/>
                    <a:pt x="137" y="9"/>
                  </a:cubicBezTo>
                  <a:cubicBezTo>
                    <a:pt x="136" y="9"/>
                    <a:pt x="135" y="10"/>
                    <a:pt x="135" y="11"/>
                  </a:cubicBezTo>
                  <a:cubicBezTo>
                    <a:pt x="135" y="12"/>
                    <a:pt x="135" y="13"/>
                    <a:pt x="136" y="13"/>
                  </a:cubicBezTo>
                  <a:cubicBezTo>
                    <a:pt x="136" y="13"/>
                    <a:pt x="136" y="13"/>
                    <a:pt x="136" y="13"/>
                  </a:cubicBezTo>
                  <a:cubicBezTo>
                    <a:pt x="138" y="12"/>
                    <a:pt x="138" y="12"/>
                    <a:pt x="138" y="12"/>
                  </a:cubicBezTo>
                  <a:cubicBezTo>
                    <a:pt x="137" y="10"/>
                    <a:pt x="137" y="10"/>
                    <a:pt x="137" y="10"/>
                  </a:cubicBezTo>
                  <a:cubicBezTo>
                    <a:pt x="127" y="14"/>
                    <a:pt x="127" y="14"/>
                    <a:pt x="127" y="14"/>
                  </a:cubicBezTo>
                  <a:cubicBezTo>
                    <a:pt x="126" y="14"/>
                    <a:pt x="126" y="15"/>
                    <a:pt x="126" y="15"/>
                  </a:cubicBezTo>
                  <a:cubicBezTo>
                    <a:pt x="125" y="16"/>
                    <a:pt x="126" y="17"/>
                    <a:pt x="126" y="17"/>
                  </a:cubicBezTo>
                  <a:cubicBezTo>
                    <a:pt x="127" y="17"/>
                    <a:pt x="127" y="17"/>
                    <a:pt x="127" y="17"/>
                  </a:cubicBezTo>
                  <a:cubicBezTo>
                    <a:pt x="128" y="16"/>
                    <a:pt x="128" y="16"/>
                    <a:pt x="128" y="16"/>
                  </a:cubicBezTo>
                  <a:cubicBezTo>
                    <a:pt x="127" y="14"/>
                    <a:pt x="127" y="14"/>
                    <a:pt x="127" y="14"/>
                  </a:cubicBezTo>
                  <a:cubicBezTo>
                    <a:pt x="117" y="17"/>
                    <a:pt x="117" y="17"/>
                    <a:pt x="117" y="17"/>
                  </a:cubicBezTo>
                  <a:cubicBezTo>
                    <a:pt x="116" y="17"/>
                    <a:pt x="116" y="18"/>
                    <a:pt x="116" y="19"/>
                  </a:cubicBezTo>
                  <a:cubicBezTo>
                    <a:pt x="115" y="19"/>
                    <a:pt x="116" y="20"/>
                    <a:pt x="117" y="21"/>
                  </a:cubicBezTo>
                  <a:cubicBezTo>
                    <a:pt x="118" y="22"/>
                    <a:pt x="118" y="22"/>
                    <a:pt x="118" y="22"/>
                  </a:cubicBezTo>
                  <a:cubicBezTo>
                    <a:pt x="119" y="20"/>
                    <a:pt x="119" y="20"/>
                    <a:pt x="119" y="20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7" y="20"/>
                    <a:pt x="106" y="21"/>
                    <a:pt x="106" y="21"/>
                  </a:cubicBezTo>
                  <a:cubicBezTo>
                    <a:pt x="106" y="22"/>
                    <a:pt x="106" y="23"/>
                    <a:pt x="107" y="24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8" y="22"/>
                    <a:pt x="108" y="22"/>
                    <a:pt x="108" y="22"/>
                  </a:cubicBezTo>
                  <a:cubicBezTo>
                    <a:pt x="107" y="20"/>
                    <a:pt x="107" y="20"/>
                    <a:pt x="107" y="20"/>
                  </a:cubicBezTo>
                  <a:cubicBezTo>
                    <a:pt x="100" y="25"/>
                    <a:pt x="100" y="25"/>
                    <a:pt x="100" y="25"/>
                  </a:cubicBezTo>
                  <a:cubicBezTo>
                    <a:pt x="99" y="26"/>
                    <a:pt x="99" y="26"/>
                    <a:pt x="99" y="27"/>
                  </a:cubicBezTo>
                  <a:cubicBezTo>
                    <a:pt x="99" y="28"/>
                    <a:pt x="99" y="28"/>
                    <a:pt x="100" y="29"/>
                  </a:cubicBezTo>
                  <a:cubicBezTo>
                    <a:pt x="100" y="29"/>
                    <a:pt x="100" y="29"/>
                    <a:pt x="100" y="29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2" y="29"/>
                    <a:pt x="91" y="29"/>
                    <a:pt x="91" y="30"/>
                  </a:cubicBezTo>
                  <a:cubicBezTo>
                    <a:pt x="91" y="31"/>
                    <a:pt x="92" y="31"/>
                    <a:pt x="92" y="32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1"/>
                    <a:pt x="95" y="31"/>
                    <a:pt x="95" y="31"/>
                  </a:cubicBezTo>
                  <a:cubicBezTo>
                    <a:pt x="94" y="30"/>
                    <a:pt x="94" y="30"/>
                    <a:pt x="94" y="30"/>
                  </a:cubicBezTo>
                  <a:cubicBezTo>
                    <a:pt x="86" y="33"/>
                    <a:pt x="86" y="33"/>
                    <a:pt x="86" y="33"/>
                  </a:cubicBezTo>
                  <a:cubicBezTo>
                    <a:pt x="85" y="34"/>
                    <a:pt x="85" y="34"/>
                    <a:pt x="85" y="35"/>
                  </a:cubicBezTo>
                  <a:cubicBezTo>
                    <a:pt x="85" y="36"/>
                    <a:pt x="85" y="37"/>
                    <a:pt x="86" y="37"/>
                  </a:cubicBezTo>
                  <a:cubicBezTo>
                    <a:pt x="88" y="38"/>
                    <a:pt x="88" y="38"/>
                    <a:pt x="88" y="38"/>
                  </a:cubicBezTo>
                  <a:cubicBezTo>
                    <a:pt x="89" y="37"/>
                    <a:pt x="89" y="37"/>
                    <a:pt x="89" y="37"/>
                  </a:cubicBezTo>
                  <a:cubicBezTo>
                    <a:pt x="89" y="35"/>
                    <a:pt x="89" y="35"/>
                    <a:pt x="89" y="35"/>
                  </a:cubicBezTo>
                  <a:cubicBezTo>
                    <a:pt x="80" y="39"/>
                    <a:pt x="80" y="39"/>
                    <a:pt x="80" y="39"/>
                  </a:cubicBezTo>
                  <a:cubicBezTo>
                    <a:pt x="80" y="39"/>
                    <a:pt x="79" y="40"/>
                    <a:pt x="79" y="41"/>
                  </a:cubicBezTo>
                  <a:cubicBezTo>
                    <a:pt x="79" y="41"/>
                    <a:pt x="79" y="42"/>
                    <a:pt x="80" y="42"/>
                  </a:cubicBezTo>
                  <a:cubicBezTo>
                    <a:pt x="81" y="43"/>
                    <a:pt x="81" y="43"/>
                    <a:pt x="81" y="43"/>
                  </a:cubicBezTo>
                  <a:cubicBezTo>
                    <a:pt x="82" y="41"/>
                    <a:pt x="82" y="41"/>
                    <a:pt x="82" y="41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43"/>
                    <a:pt x="70" y="44"/>
                    <a:pt x="70" y="45"/>
                  </a:cubicBezTo>
                  <a:cubicBezTo>
                    <a:pt x="70" y="45"/>
                    <a:pt x="70" y="46"/>
                    <a:pt x="71" y="47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73" y="46"/>
                    <a:pt x="73" y="46"/>
                    <a:pt x="73" y="46"/>
                  </a:cubicBezTo>
                  <a:cubicBezTo>
                    <a:pt x="72" y="44"/>
                    <a:pt x="72" y="44"/>
                    <a:pt x="72" y="44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68" y="49"/>
                    <a:pt x="67" y="49"/>
                    <a:pt x="67" y="50"/>
                  </a:cubicBezTo>
                  <a:cubicBezTo>
                    <a:pt x="67" y="50"/>
                    <a:pt x="68" y="51"/>
                    <a:pt x="68" y="51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70" y="50"/>
                    <a:pt x="70" y="50"/>
                    <a:pt x="70" y="50"/>
                  </a:cubicBezTo>
                  <a:cubicBezTo>
                    <a:pt x="69" y="48"/>
                    <a:pt x="69" y="48"/>
                    <a:pt x="69" y="48"/>
                  </a:cubicBezTo>
                  <a:cubicBezTo>
                    <a:pt x="61" y="52"/>
                    <a:pt x="61" y="52"/>
                    <a:pt x="61" y="52"/>
                  </a:cubicBezTo>
                  <a:cubicBezTo>
                    <a:pt x="61" y="52"/>
                    <a:pt x="60" y="53"/>
                    <a:pt x="60" y="54"/>
                  </a:cubicBezTo>
                  <a:cubicBezTo>
                    <a:pt x="60" y="54"/>
                    <a:pt x="60" y="55"/>
                    <a:pt x="61" y="56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7" y="58"/>
                    <a:pt x="57" y="59"/>
                    <a:pt x="57" y="60"/>
                  </a:cubicBezTo>
                  <a:cubicBezTo>
                    <a:pt x="57" y="60"/>
                    <a:pt x="57" y="61"/>
                    <a:pt x="58" y="61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3" y="63"/>
                    <a:pt x="53" y="63"/>
                    <a:pt x="53" y="63"/>
                  </a:cubicBezTo>
                  <a:cubicBezTo>
                    <a:pt x="52" y="64"/>
                    <a:pt x="52" y="64"/>
                    <a:pt x="52" y="65"/>
                  </a:cubicBezTo>
                  <a:cubicBezTo>
                    <a:pt x="52" y="65"/>
                    <a:pt x="52" y="66"/>
                    <a:pt x="53" y="66"/>
                  </a:cubicBezTo>
                  <a:cubicBezTo>
                    <a:pt x="54" y="67"/>
                    <a:pt x="54" y="67"/>
                    <a:pt x="54" y="67"/>
                  </a:cubicBezTo>
                  <a:cubicBezTo>
                    <a:pt x="55" y="65"/>
                    <a:pt x="55" y="65"/>
                    <a:pt x="55" y="65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48" y="68"/>
                    <a:pt x="48" y="68"/>
                    <a:pt x="48" y="68"/>
                  </a:cubicBezTo>
                  <a:cubicBezTo>
                    <a:pt x="48" y="68"/>
                    <a:pt x="47" y="69"/>
                    <a:pt x="48" y="70"/>
                  </a:cubicBezTo>
                  <a:cubicBezTo>
                    <a:pt x="48" y="70"/>
                    <a:pt x="48" y="71"/>
                    <a:pt x="48" y="7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48" y="68"/>
                    <a:pt x="48" y="68"/>
                    <a:pt x="48" y="68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4" y="73"/>
                    <a:pt x="44" y="73"/>
                    <a:pt x="44" y="74"/>
                  </a:cubicBezTo>
                  <a:cubicBezTo>
                    <a:pt x="44" y="75"/>
                    <a:pt x="44" y="75"/>
                    <a:pt x="45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6" y="74"/>
                    <a:pt x="46" y="74"/>
                    <a:pt x="46" y="74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39" y="78"/>
                    <a:pt x="39" y="79"/>
                    <a:pt x="39" y="80"/>
                  </a:cubicBezTo>
                  <a:cubicBezTo>
                    <a:pt x="39" y="80"/>
                    <a:pt x="40" y="81"/>
                    <a:pt x="40" y="81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36" y="83"/>
                    <a:pt x="36" y="83"/>
                    <a:pt x="36" y="83"/>
                  </a:cubicBezTo>
                  <a:cubicBezTo>
                    <a:pt x="35" y="83"/>
                    <a:pt x="35" y="84"/>
                    <a:pt x="35" y="85"/>
                  </a:cubicBezTo>
                  <a:cubicBezTo>
                    <a:pt x="35" y="85"/>
                    <a:pt x="36" y="86"/>
                    <a:pt x="36" y="86"/>
                  </a:cubicBezTo>
                  <a:cubicBezTo>
                    <a:pt x="36" y="86"/>
                    <a:pt x="36" y="86"/>
                    <a:pt x="36" y="86"/>
                  </a:cubicBezTo>
                  <a:cubicBezTo>
                    <a:pt x="38" y="85"/>
                    <a:pt x="38" y="85"/>
                    <a:pt x="38" y="85"/>
                  </a:cubicBezTo>
                  <a:cubicBezTo>
                    <a:pt x="36" y="83"/>
                    <a:pt x="36" y="83"/>
                    <a:pt x="36" y="83"/>
                  </a:cubicBezTo>
                  <a:cubicBezTo>
                    <a:pt x="31" y="90"/>
                    <a:pt x="31" y="90"/>
                    <a:pt x="31" y="90"/>
                  </a:cubicBezTo>
                  <a:cubicBezTo>
                    <a:pt x="31" y="90"/>
                    <a:pt x="31" y="91"/>
                    <a:pt x="31" y="91"/>
                  </a:cubicBezTo>
                  <a:cubicBezTo>
                    <a:pt x="31" y="92"/>
                    <a:pt x="31" y="92"/>
                    <a:pt x="32" y="93"/>
                  </a:cubicBezTo>
                  <a:cubicBezTo>
                    <a:pt x="32" y="93"/>
                    <a:pt x="32" y="93"/>
                    <a:pt x="32" y="93"/>
                  </a:cubicBezTo>
                  <a:cubicBezTo>
                    <a:pt x="33" y="91"/>
                    <a:pt x="33" y="91"/>
                    <a:pt x="33" y="91"/>
                  </a:cubicBezTo>
                  <a:cubicBezTo>
                    <a:pt x="31" y="90"/>
                    <a:pt x="31" y="90"/>
                    <a:pt x="31" y="90"/>
                  </a:cubicBezTo>
                  <a:cubicBezTo>
                    <a:pt x="27" y="94"/>
                    <a:pt x="27" y="94"/>
                    <a:pt x="27" y="94"/>
                  </a:cubicBezTo>
                  <a:cubicBezTo>
                    <a:pt x="27" y="94"/>
                    <a:pt x="27" y="95"/>
                    <a:pt x="27" y="96"/>
                  </a:cubicBezTo>
                  <a:cubicBezTo>
                    <a:pt x="27" y="96"/>
                    <a:pt x="27" y="97"/>
                    <a:pt x="28" y="97"/>
                  </a:cubicBezTo>
                  <a:cubicBezTo>
                    <a:pt x="29" y="98"/>
                    <a:pt x="29" y="98"/>
                    <a:pt x="29" y="98"/>
                  </a:cubicBezTo>
                  <a:cubicBezTo>
                    <a:pt x="30" y="96"/>
                    <a:pt x="30" y="96"/>
                    <a:pt x="30" y="96"/>
                  </a:cubicBezTo>
                  <a:cubicBezTo>
                    <a:pt x="28" y="95"/>
                    <a:pt x="28" y="95"/>
                    <a:pt x="28" y="95"/>
                  </a:cubicBezTo>
                  <a:cubicBezTo>
                    <a:pt x="23" y="100"/>
                    <a:pt x="23" y="100"/>
                    <a:pt x="23" y="100"/>
                  </a:cubicBezTo>
                  <a:cubicBezTo>
                    <a:pt x="23" y="101"/>
                    <a:pt x="23" y="101"/>
                    <a:pt x="23" y="102"/>
                  </a:cubicBezTo>
                  <a:cubicBezTo>
                    <a:pt x="23" y="103"/>
                    <a:pt x="23" y="103"/>
                    <a:pt x="24" y="103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5" y="102"/>
                    <a:pt x="25" y="102"/>
                    <a:pt x="25" y="102"/>
                  </a:cubicBezTo>
                  <a:cubicBezTo>
                    <a:pt x="24" y="101"/>
                    <a:pt x="24" y="101"/>
                    <a:pt x="24" y="101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19" y="110"/>
                    <a:pt x="19" y="111"/>
                    <a:pt x="20" y="111"/>
                  </a:cubicBezTo>
                  <a:cubicBezTo>
                    <a:pt x="21" y="112"/>
                    <a:pt x="21" y="112"/>
                    <a:pt x="21" y="112"/>
                  </a:cubicBezTo>
                  <a:cubicBezTo>
                    <a:pt x="22" y="110"/>
                    <a:pt x="22" y="110"/>
                    <a:pt x="22" y="110"/>
                  </a:cubicBezTo>
                  <a:cubicBezTo>
                    <a:pt x="21" y="109"/>
                    <a:pt x="21" y="109"/>
                    <a:pt x="21" y="109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16" y="116"/>
                    <a:pt x="16" y="117"/>
                    <a:pt x="16" y="118"/>
                  </a:cubicBezTo>
                  <a:cubicBezTo>
                    <a:pt x="16" y="118"/>
                    <a:pt x="16" y="119"/>
                    <a:pt x="17" y="119"/>
                  </a:cubicBezTo>
                  <a:cubicBezTo>
                    <a:pt x="17" y="119"/>
                    <a:pt x="17" y="119"/>
                    <a:pt x="17" y="119"/>
                  </a:cubicBezTo>
                  <a:cubicBezTo>
                    <a:pt x="18" y="117"/>
                    <a:pt x="18" y="117"/>
                    <a:pt x="18" y="117"/>
                  </a:cubicBezTo>
                  <a:cubicBezTo>
                    <a:pt x="16" y="116"/>
                    <a:pt x="16" y="116"/>
                    <a:pt x="16" y="116"/>
                  </a:cubicBezTo>
                  <a:cubicBezTo>
                    <a:pt x="13" y="123"/>
                    <a:pt x="13" y="123"/>
                    <a:pt x="13" y="123"/>
                  </a:cubicBezTo>
                  <a:cubicBezTo>
                    <a:pt x="13" y="124"/>
                    <a:pt x="13" y="125"/>
                    <a:pt x="14" y="125"/>
                  </a:cubicBezTo>
                  <a:cubicBezTo>
                    <a:pt x="15" y="126"/>
                    <a:pt x="15" y="126"/>
                    <a:pt x="15" y="126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4" y="123"/>
                    <a:pt x="14" y="123"/>
                    <a:pt x="14" y="123"/>
                  </a:cubicBezTo>
                  <a:cubicBezTo>
                    <a:pt x="11" y="130"/>
                    <a:pt x="11" y="130"/>
                    <a:pt x="11" y="130"/>
                  </a:cubicBezTo>
                  <a:cubicBezTo>
                    <a:pt x="10" y="131"/>
                    <a:pt x="11" y="132"/>
                    <a:pt x="11" y="132"/>
                  </a:cubicBezTo>
                  <a:cubicBezTo>
                    <a:pt x="11" y="132"/>
                    <a:pt x="11" y="132"/>
                    <a:pt x="11" y="132"/>
                  </a:cubicBezTo>
                  <a:cubicBezTo>
                    <a:pt x="13" y="131"/>
                    <a:pt x="13" y="131"/>
                    <a:pt x="13" y="131"/>
                  </a:cubicBezTo>
                  <a:cubicBezTo>
                    <a:pt x="11" y="130"/>
                    <a:pt x="11" y="130"/>
                    <a:pt x="11" y="130"/>
                  </a:cubicBezTo>
                  <a:cubicBezTo>
                    <a:pt x="8" y="136"/>
                    <a:pt x="8" y="136"/>
                    <a:pt x="8" y="136"/>
                  </a:cubicBezTo>
                  <a:cubicBezTo>
                    <a:pt x="8" y="137"/>
                    <a:pt x="8" y="138"/>
                    <a:pt x="9" y="139"/>
                  </a:cubicBezTo>
                  <a:cubicBezTo>
                    <a:pt x="9" y="139"/>
                    <a:pt x="9" y="139"/>
                    <a:pt x="9" y="139"/>
                  </a:cubicBezTo>
                  <a:cubicBezTo>
                    <a:pt x="10" y="137"/>
                    <a:pt x="10" y="137"/>
                    <a:pt x="10" y="137"/>
                  </a:cubicBezTo>
                  <a:cubicBezTo>
                    <a:pt x="9" y="136"/>
                    <a:pt x="9" y="136"/>
                    <a:pt x="9" y="136"/>
                  </a:cubicBezTo>
                  <a:cubicBezTo>
                    <a:pt x="5" y="143"/>
                    <a:pt x="5" y="143"/>
                    <a:pt x="5" y="143"/>
                  </a:cubicBezTo>
                  <a:cubicBezTo>
                    <a:pt x="5" y="144"/>
                    <a:pt x="5" y="145"/>
                    <a:pt x="6" y="146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8" y="145"/>
                    <a:pt x="8" y="145"/>
                    <a:pt x="8" y="145"/>
                  </a:cubicBezTo>
                  <a:cubicBezTo>
                    <a:pt x="6" y="144"/>
                    <a:pt x="6" y="144"/>
                    <a:pt x="6" y="144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4" y="154"/>
                    <a:pt x="4" y="154"/>
                    <a:pt x="5" y="155"/>
                  </a:cubicBezTo>
                  <a:cubicBezTo>
                    <a:pt x="5" y="155"/>
                    <a:pt x="5" y="155"/>
                    <a:pt x="5" y="155"/>
                  </a:cubicBezTo>
                  <a:cubicBezTo>
                    <a:pt x="6" y="153"/>
                    <a:pt x="6" y="153"/>
                    <a:pt x="6" y="153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2" y="160"/>
                    <a:pt x="2" y="160"/>
                    <a:pt x="2" y="160"/>
                  </a:cubicBezTo>
                  <a:cubicBezTo>
                    <a:pt x="1" y="161"/>
                    <a:pt x="2" y="162"/>
                    <a:pt x="3" y="163"/>
                  </a:cubicBezTo>
                  <a:cubicBezTo>
                    <a:pt x="3" y="163"/>
                    <a:pt x="3" y="163"/>
                    <a:pt x="3" y="163"/>
                  </a:cubicBezTo>
                  <a:cubicBezTo>
                    <a:pt x="4" y="161"/>
                    <a:pt x="4" y="161"/>
                    <a:pt x="4" y="16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0" y="170"/>
                    <a:pt x="0" y="171"/>
                    <a:pt x="1" y="171"/>
                  </a:cubicBezTo>
                  <a:cubicBezTo>
                    <a:pt x="2" y="172"/>
                    <a:pt x="2" y="172"/>
                    <a:pt x="2" y="172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180"/>
                    <a:pt x="1" y="181"/>
                    <a:pt x="1" y="181"/>
                  </a:cubicBezTo>
                  <a:cubicBezTo>
                    <a:pt x="2" y="181"/>
                    <a:pt x="2" y="181"/>
                    <a:pt x="2" y="181"/>
                  </a:cubicBezTo>
                  <a:cubicBezTo>
                    <a:pt x="3" y="180"/>
                    <a:pt x="3" y="180"/>
                    <a:pt x="3" y="180"/>
                  </a:cubicBezTo>
                  <a:cubicBezTo>
                    <a:pt x="1" y="180"/>
                    <a:pt x="1" y="180"/>
                    <a:pt x="1" y="180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0" y="187"/>
                    <a:pt x="0" y="187"/>
                    <a:pt x="1" y="188"/>
                  </a:cubicBezTo>
                  <a:cubicBezTo>
                    <a:pt x="1" y="188"/>
                    <a:pt x="1" y="188"/>
                    <a:pt x="1" y="188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0" y="196"/>
                    <a:pt x="0" y="197"/>
                    <a:pt x="1" y="198"/>
                  </a:cubicBezTo>
                  <a:cubicBezTo>
                    <a:pt x="1" y="198"/>
                    <a:pt x="1" y="198"/>
                    <a:pt x="1" y="198"/>
                  </a:cubicBezTo>
                  <a:cubicBezTo>
                    <a:pt x="2" y="196"/>
                    <a:pt x="2" y="196"/>
                    <a:pt x="2" y="196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0" y="204"/>
                    <a:pt x="0" y="205"/>
                    <a:pt x="1" y="205"/>
                  </a:cubicBezTo>
                  <a:cubicBezTo>
                    <a:pt x="1" y="205"/>
                    <a:pt x="1" y="205"/>
                    <a:pt x="1" y="205"/>
                  </a:cubicBezTo>
                  <a:cubicBezTo>
                    <a:pt x="1" y="214"/>
                    <a:pt x="1" y="214"/>
                    <a:pt x="1" y="214"/>
                  </a:cubicBezTo>
                  <a:cubicBezTo>
                    <a:pt x="1" y="214"/>
                    <a:pt x="1" y="215"/>
                    <a:pt x="2" y="215"/>
                  </a:cubicBezTo>
                  <a:cubicBezTo>
                    <a:pt x="2" y="216"/>
                    <a:pt x="2" y="216"/>
                    <a:pt x="2" y="216"/>
                  </a:cubicBezTo>
                  <a:cubicBezTo>
                    <a:pt x="3" y="214"/>
                    <a:pt x="3" y="214"/>
                    <a:pt x="3" y="214"/>
                  </a:cubicBezTo>
                  <a:cubicBezTo>
                    <a:pt x="1" y="214"/>
                    <a:pt x="1" y="214"/>
                    <a:pt x="1" y="214"/>
                  </a:cubicBezTo>
                  <a:cubicBezTo>
                    <a:pt x="2" y="223"/>
                    <a:pt x="2" y="223"/>
                    <a:pt x="2" y="223"/>
                  </a:cubicBezTo>
                  <a:cubicBezTo>
                    <a:pt x="3" y="223"/>
                    <a:pt x="3" y="224"/>
                    <a:pt x="3" y="224"/>
                  </a:cubicBezTo>
                  <a:cubicBezTo>
                    <a:pt x="4" y="224"/>
                    <a:pt x="4" y="224"/>
                    <a:pt x="4" y="224"/>
                  </a:cubicBezTo>
                  <a:cubicBezTo>
                    <a:pt x="5" y="223"/>
                    <a:pt x="5" y="223"/>
                    <a:pt x="5" y="223"/>
                  </a:cubicBezTo>
                  <a:cubicBezTo>
                    <a:pt x="3" y="223"/>
                    <a:pt x="3" y="223"/>
                    <a:pt x="3" y="223"/>
                  </a:cubicBezTo>
                  <a:cubicBezTo>
                    <a:pt x="3" y="231"/>
                    <a:pt x="3" y="231"/>
                    <a:pt x="3" y="231"/>
                  </a:cubicBezTo>
                  <a:cubicBezTo>
                    <a:pt x="3" y="232"/>
                    <a:pt x="3" y="233"/>
                    <a:pt x="4" y="233"/>
                  </a:cubicBezTo>
                  <a:cubicBezTo>
                    <a:pt x="5" y="233"/>
                    <a:pt x="5" y="233"/>
                    <a:pt x="5" y="233"/>
                  </a:cubicBezTo>
                  <a:cubicBezTo>
                    <a:pt x="6" y="232"/>
                    <a:pt x="6" y="232"/>
                    <a:pt x="6" y="232"/>
                  </a:cubicBezTo>
                  <a:cubicBezTo>
                    <a:pt x="4" y="232"/>
                    <a:pt x="4" y="232"/>
                    <a:pt x="4" y="232"/>
                  </a:cubicBezTo>
                  <a:cubicBezTo>
                    <a:pt x="5" y="241"/>
                    <a:pt x="5" y="241"/>
                    <a:pt x="5" y="241"/>
                  </a:cubicBezTo>
                  <a:cubicBezTo>
                    <a:pt x="5" y="242"/>
                    <a:pt x="6" y="242"/>
                    <a:pt x="6" y="243"/>
                  </a:cubicBezTo>
                  <a:cubicBezTo>
                    <a:pt x="7" y="243"/>
                    <a:pt x="7" y="243"/>
                    <a:pt x="7" y="243"/>
                  </a:cubicBezTo>
                  <a:cubicBezTo>
                    <a:pt x="8" y="241"/>
                    <a:pt x="8" y="241"/>
                    <a:pt x="8" y="241"/>
                  </a:cubicBezTo>
                  <a:cubicBezTo>
                    <a:pt x="6" y="242"/>
                    <a:pt x="6" y="242"/>
                    <a:pt x="6" y="242"/>
                  </a:cubicBezTo>
                  <a:cubicBezTo>
                    <a:pt x="7" y="250"/>
                    <a:pt x="7" y="250"/>
                    <a:pt x="7" y="250"/>
                  </a:cubicBezTo>
                  <a:cubicBezTo>
                    <a:pt x="7" y="251"/>
                    <a:pt x="8" y="251"/>
                    <a:pt x="8" y="252"/>
                  </a:cubicBezTo>
                  <a:cubicBezTo>
                    <a:pt x="9" y="252"/>
                    <a:pt x="9" y="252"/>
                    <a:pt x="9" y="252"/>
                  </a:cubicBezTo>
                  <a:cubicBezTo>
                    <a:pt x="11" y="260"/>
                    <a:pt x="11" y="260"/>
                    <a:pt x="11" y="260"/>
                  </a:cubicBezTo>
                  <a:cubicBezTo>
                    <a:pt x="11" y="260"/>
                    <a:pt x="11" y="261"/>
                    <a:pt x="12" y="261"/>
                  </a:cubicBezTo>
                  <a:cubicBezTo>
                    <a:pt x="12" y="261"/>
                    <a:pt x="12" y="261"/>
                    <a:pt x="12" y="261"/>
                  </a:cubicBezTo>
                  <a:cubicBezTo>
                    <a:pt x="15" y="272"/>
                    <a:pt x="15" y="272"/>
                    <a:pt x="15" y="272"/>
                  </a:cubicBezTo>
                  <a:cubicBezTo>
                    <a:pt x="16" y="272"/>
                    <a:pt x="16" y="272"/>
                    <a:pt x="16" y="273"/>
                  </a:cubicBezTo>
                  <a:cubicBezTo>
                    <a:pt x="17" y="273"/>
                    <a:pt x="17" y="273"/>
                    <a:pt x="17" y="273"/>
                  </a:cubicBezTo>
                  <a:cubicBezTo>
                    <a:pt x="21" y="286"/>
                    <a:pt x="21" y="286"/>
                    <a:pt x="21" y="286"/>
                  </a:cubicBezTo>
                  <a:cubicBezTo>
                    <a:pt x="21" y="286"/>
                    <a:pt x="21" y="286"/>
                    <a:pt x="22" y="287"/>
                  </a:cubicBezTo>
                  <a:cubicBezTo>
                    <a:pt x="25" y="289"/>
                    <a:pt x="25" y="289"/>
                    <a:pt x="25" y="289"/>
                  </a:cubicBezTo>
                  <a:cubicBezTo>
                    <a:pt x="29" y="299"/>
                    <a:pt x="29" y="299"/>
                    <a:pt x="29" y="299"/>
                  </a:cubicBezTo>
                  <a:cubicBezTo>
                    <a:pt x="30" y="299"/>
                    <a:pt x="30" y="299"/>
                    <a:pt x="30" y="300"/>
                  </a:cubicBezTo>
                  <a:cubicBezTo>
                    <a:pt x="33" y="301"/>
                    <a:pt x="33" y="301"/>
                    <a:pt x="33" y="301"/>
                  </a:cubicBezTo>
                  <a:cubicBezTo>
                    <a:pt x="41" y="316"/>
                    <a:pt x="41" y="316"/>
                    <a:pt x="41" y="316"/>
                  </a:cubicBezTo>
                  <a:cubicBezTo>
                    <a:pt x="42" y="316"/>
                    <a:pt x="42" y="316"/>
                    <a:pt x="42" y="316"/>
                  </a:cubicBezTo>
                  <a:cubicBezTo>
                    <a:pt x="46" y="319"/>
                    <a:pt x="46" y="319"/>
                    <a:pt x="46" y="319"/>
                  </a:cubicBezTo>
                  <a:cubicBezTo>
                    <a:pt x="65" y="339"/>
                    <a:pt x="65" y="339"/>
                    <a:pt x="65" y="339"/>
                  </a:cubicBezTo>
                  <a:cubicBezTo>
                    <a:pt x="65" y="340"/>
                    <a:pt x="65" y="340"/>
                    <a:pt x="65" y="340"/>
                  </a:cubicBezTo>
                  <a:cubicBezTo>
                    <a:pt x="70" y="343"/>
                    <a:pt x="70" y="343"/>
                    <a:pt x="70" y="343"/>
                  </a:cubicBezTo>
                  <a:cubicBezTo>
                    <a:pt x="71" y="343"/>
                    <a:pt x="72" y="343"/>
                    <a:pt x="73" y="342"/>
                  </a:cubicBezTo>
                  <a:cubicBezTo>
                    <a:pt x="73" y="341"/>
                    <a:pt x="73" y="340"/>
                    <a:pt x="72" y="339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7" name="Freeform 48"/>
            <p:cNvSpPr/>
            <p:nvPr/>
          </p:nvSpPr>
          <p:spPr bwMode="auto">
            <a:xfrm>
              <a:off x="5451476" y="1303338"/>
              <a:ext cx="487363" cy="525463"/>
            </a:xfrm>
            <a:custGeom>
              <a:avLst/>
              <a:gdLst>
                <a:gd name="T0" fmla="*/ 4 w 312"/>
                <a:gd name="T1" fmla="*/ 296 h 337"/>
                <a:gd name="T2" fmla="*/ 4 w 312"/>
                <a:gd name="T3" fmla="*/ 298 h 337"/>
                <a:gd name="T4" fmla="*/ 3 w 312"/>
                <a:gd name="T5" fmla="*/ 297 h 337"/>
                <a:gd name="T6" fmla="*/ 36 w 312"/>
                <a:gd name="T7" fmla="*/ 315 h 337"/>
                <a:gd name="T8" fmla="*/ 61 w 312"/>
                <a:gd name="T9" fmla="*/ 323 h 337"/>
                <a:gd name="T10" fmla="*/ 102 w 312"/>
                <a:gd name="T11" fmla="*/ 332 h 337"/>
                <a:gd name="T12" fmla="*/ 116 w 312"/>
                <a:gd name="T13" fmla="*/ 334 h 337"/>
                <a:gd name="T14" fmla="*/ 135 w 312"/>
                <a:gd name="T15" fmla="*/ 337 h 337"/>
                <a:gd name="T16" fmla="*/ 142 w 312"/>
                <a:gd name="T17" fmla="*/ 335 h 337"/>
                <a:gd name="T18" fmla="*/ 159 w 312"/>
                <a:gd name="T19" fmla="*/ 329 h 337"/>
                <a:gd name="T20" fmla="*/ 180 w 312"/>
                <a:gd name="T21" fmla="*/ 322 h 337"/>
                <a:gd name="T22" fmla="*/ 198 w 312"/>
                <a:gd name="T23" fmla="*/ 316 h 337"/>
                <a:gd name="T24" fmla="*/ 212 w 312"/>
                <a:gd name="T25" fmla="*/ 312 h 337"/>
                <a:gd name="T26" fmla="*/ 223 w 312"/>
                <a:gd name="T27" fmla="*/ 305 h 337"/>
                <a:gd name="T28" fmla="*/ 226 w 312"/>
                <a:gd name="T29" fmla="*/ 301 h 337"/>
                <a:gd name="T30" fmla="*/ 241 w 312"/>
                <a:gd name="T31" fmla="*/ 291 h 337"/>
                <a:gd name="T32" fmla="*/ 250 w 312"/>
                <a:gd name="T33" fmla="*/ 279 h 337"/>
                <a:gd name="T34" fmla="*/ 260 w 312"/>
                <a:gd name="T35" fmla="*/ 271 h 337"/>
                <a:gd name="T36" fmla="*/ 273 w 312"/>
                <a:gd name="T37" fmla="*/ 260 h 337"/>
                <a:gd name="T38" fmla="*/ 280 w 312"/>
                <a:gd name="T39" fmla="*/ 246 h 337"/>
                <a:gd name="T40" fmla="*/ 287 w 312"/>
                <a:gd name="T41" fmla="*/ 232 h 337"/>
                <a:gd name="T42" fmla="*/ 293 w 312"/>
                <a:gd name="T43" fmla="*/ 221 h 337"/>
                <a:gd name="T44" fmla="*/ 297 w 312"/>
                <a:gd name="T45" fmla="*/ 206 h 337"/>
                <a:gd name="T46" fmla="*/ 301 w 312"/>
                <a:gd name="T47" fmla="*/ 193 h 337"/>
                <a:gd name="T48" fmla="*/ 307 w 312"/>
                <a:gd name="T49" fmla="*/ 182 h 337"/>
                <a:gd name="T50" fmla="*/ 309 w 312"/>
                <a:gd name="T51" fmla="*/ 160 h 337"/>
                <a:gd name="T52" fmla="*/ 310 w 312"/>
                <a:gd name="T53" fmla="*/ 137 h 337"/>
                <a:gd name="T54" fmla="*/ 306 w 312"/>
                <a:gd name="T55" fmla="*/ 121 h 337"/>
                <a:gd name="T56" fmla="*/ 303 w 312"/>
                <a:gd name="T57" fmla="*/ 86 h 337"/>
                <a:gd name="T58" fmla="*/ 281 w 312"/>
                <a:gd name="T59" fmla="*/ 42 h 337"/>
                <a:gd name="T60" fmla="*/ 266 w 312"/>
                <a:gd name="T61" fmla="*/ 28 h 337"/>
                <a:gd name="T62" fmla="*/ 298 w 312"/>
                <a:gd name="T63" fmla="*/ 86 h 337"/>
                <a:gd name="T64" fmla="*/ 304 w 312"/>
                <a:gd name="T65" fmla="*/ 115 h 337"/>
                <a:gd name="T66" fmla="*/ 306 w 312"/>
                <a:gd name="T67" fmla="*/ 137 h 337"/>
                <a:gd name="T68" fmla="*/ 308 w 312"/>
                <a:gd name="T69" fmla="*/ 156 h 337"/>
                <a:gd name="T70" fmla="*/ 306 w 312"/>
                <a:gd name="T71" fmla="*/ 172 h 337"/>
                <a:gd name="T72" fmla="*/ 301 w 312"/>
                <a:gd name="T73" fmla="*/ 186 h 337"/>
                <a:gd name="T74" fmla="*/ 301 w 312"/>
                <a:gd name="T75" fmla="*/ 193 h 337"/>
                <a:gd name="T76" fmla="*/ 292 w 312"/>
                <a:gd name="T77" fmla="*/ 215 h 337"/>
                <a:gd name="T78" fmla="*/ 286 w 312"/>
                <a:gd name="T79" fmla="*/ 226 h 337"/>
                <a:gd name="T80" fmla="*/ 281 w 312"/>
                <a:gd name="T81" fmla="*/ 242 h 337"/>
                <a:gd name="T82" fmla="*/ 272 w 312"/>
                <a:gd name="T83" fmla="*/ 254 h 337"/>
                <a:gd name="T84" fmla="*/ 263 w 312"/>
                <a:gd name="T85" fmla="*/ 267 h 337"/>
                <a:gd name="T86" fmla="*/ 252 w 312"/>
                <a:gd name="T87" fmla="*/ 277 h 337"/>
                <a:gd name="T88" fmla="*/ 244 w 312"/>
                <a:gd name="T89" fmla="*/ 285 h 337"/>
                <a:gd name="T90" fmla="*/ 240 w 312"/>
                <a:gd name="T91" fmla="*/ 289 h 337"/>
                <a:gd name="T92" fmla="*/ 227 w 312"/>
                <a:gd name="T93" fmla="*/ 301 h 337"/>
                <a:gd name="T94" fmla="*/ 215 w 312"/>
                <a:gd name="T95" fmla="*/ 309 h 337"/>
                <a:gd name="T96" fmla="*/ 203 w 312"/>
                <a:gd name="T97" fmla="*/ 317 h 337"/>
                <a:gd name="T98" fmla="*/ 188 w 312"/>
                <a:gd name="T99" fmla="*/ 320 h 337"/>
                <a:gd name="T100" fmla="*/ 168 w 312"/>
                <a:gd name="T101" fmla="*/ 326 h 337"/>
                <a:gd name="T102" fmla="*/ 161 w 312"/>
                <a:gd name="T103" fmla="*/ 329 h 337"/>
                <a:gd name="T104" fmla="*/ 143 w 312"/>
                <a:gd name="T105" fmla="*/ 333 h 337"/>
                <a:gd name="T106" fmla="*/ 124 w 312"/>
                <a:gd name="T107" fmla="*/ 337 h 337"/>
                <a:gd name="T108" fmla="*/ 112 w 312"/>
                <a:gd name="T109" fmla="*/ 334 h 337"/>
                <a:gd name="T110" fmla="*/ 114 w 312"/>
                <a:gd name="T111" fmla="*/ 334 h 337"/>
                <a:gd name="T112" fmla="*/ 84 w 312"/>
                <a:gd name="T113" fmla="*/ 331 h 337"/>
                <a:gd name="T114" fmla="*/ 64 w 312"/>
                <a:gd name="T115" fmla="*/ 327 h 337"/>
                <a:gd name="T116" fmla="*/ 64 w 312"/>
                <a:gd name="T117" fmla="*/ 325 h 337"/>
                <a:gd name="T118" fmla="*/ 12 w 312"/>
                <a:gd name="T119" fmla="*/ 299 h 337"/>
                <a:gd name="T120" fmla="*/ 1 w 312"/>
                <a:gd name="T121" fmla="*/ 298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2" h="337">
                  <a:moveTo>
                    <a:pt x="33" y="313"/>
                  </a:moveTo>
                  <a:cubicBezTo>
                    <a:pt x="33" y="313"/>
                    <a:pt x="31" y="312"/>
                    <a:pt x="29" y="311"/>
                  </a:cubicBezTo>
                  <a:cubicBezTo>
                    <a:pt x="24" y="308"/>
                    <a:pt x="18" y="305"/>
                    <a:pt x="13" y="301"/>
                  </a:cubicBezTo>
                  <a:cubicBezTo>
                    <a:pt x="10" y="300"/>
                    <a:pt x="8" y="298"/>
                    <a:pt x="6" y="297"/>
                  </a:cubicBezTo>
                  <a:cubicBezTo>
                    <a:pt x="6" y="297"/>
                    <a:pt x="5" y="296"/>
                    <a:pt x="4" y="296"/>
                  </a:cubicBezTo>
                  <a:cubicBezTo>
                    <a:pt x="4" y="295"/>
                    <a:pt x="4" y="295"/>
                    <a:pt x="4" y="295"/>
                  </a:cubicBezTo>
                  <a:cubicBezTo>
                    <a:pt x="4" y="296"/>
                    <a:pt x="4" y="296"/>
                    <a:pt x="4" y="296"/>
                  </a:cubicBezTo>
                  <a:cubicBezTo>
                    <a:pt x="4" y="296"/>
                    <a:pt x="4" y="296"/>
                    <a:pt x="4" y="296"/>
                  </a:cubicBezTo>
                  <a:cubicBezTo>
                    <a:pt x="4" y="295"/>
                    <a:pt x="4" y="295"/>
                    <a:pt x="4" y="295"/>
                  </a:cubicBezTo>
                  <a:cubicBezTo>
                    <a:pt x="4" y="296"/>
                    <a:pt x="4" y="296"/>
                    <a:pt x="4" y="296"/>
                  </a:cubicBezTo>
                  <a:cubicBezTo>
                    <a:pt x="4" y="296"/>
                    <a:pt x="4" y="296"/>
                    <a:pt x="4" y="296"/>
                  </a:cubicBezTo>
                  <a:cubicBezTo>
                    <a:pt x="3" y="297"/>
                    <a:pt x="3" y="297"/>
                    <a:pt x="3" y="297"/>
                  </a:cubicBezTo>
                  <a:cubicBezTo>
                    <a:pt x="5" y="297"/>
                    <a:pt x="5" y="297"/>
                    <a:pt x="5" y="297"/>
                  </a:cubicBezTo>
                  <a:cubicBezTo>
                    <a:pt x="4" y="296"/>
                    <a:pt x="4" y="296"/>
                    <a:pt x="4" y="296"/>
                  </a:cubicBezTo>
                  <a:cubicBezTo>
                    <a:pt x="3" y="297"/>
                    <a:pt x="3" y="297"/>
                    <a:pt x="3" y="297"/>
                  </a:cubicBezTo>
                  <a:cubicBezTo>
                    <a:pt x="5" y="297"/>
                    <a:pt x="5" y="297"/>
                    <a:pt x="5" y="297"/>
                  </a:cubicBezTo>
                  <a:cubicBezTo>
                    <a:pt x="3" y="297"/>
                    <a:pt x="3" y="297"/>
                    <a:pt x="3" y="297"/>
                  </a:cubicBezTo>
                  <a:cubicBezTo>
                    <a:pt x="4" y="298"/>
                    <a:pt x="4" y="298"/>
                    <a:pt x="4" y="298"/>
                  </a:cubicBezTo>
                  <a:cubicBezTo>
                    <a:pt x="4" y="297"/>
                    <a:pt x="5" y="297"/>
                    <a:pt x="5" y="297"/>
                  </a:cubicBezTo>
                  <a:cubicBezTo>
                    <a:pt x="3" y="297"/>
                    <a:pt x="3" y="297"/>
                    <a:pt x="3" y="297"/>
                  </a:cubicBezTo>
                  <a:cubicBezTo>
                    <a:pt x="4" y="298"/>
                    <a:pt x="4" y="298"/>
                    <a:pt x="4" y="298"/>
                  </a:cubicBezTo>
                  <a:cubicBezTo>
                    <a:pt x="4" y="298"/>
                    <a:pt x="4" y="298"/>
                    <a:pt x="4" y="298"/>
                  </a:cubicBezTo>
                  <a:cubicBezTo>
                    <a:pt x="3" y="297"/>
                    <a:pt x="3" y="297"/>
                    <a:pt x="3" y="297"/>
                  </a:cubicBezTo>
                  <a:cubicBezTo>
                    <a:pt x="3" y="298"/>
                    <a:pt x="3" y="298"/>
                    <a:pt x="3" y="298"/>
                  </a:cubicBezTo>
                  <a:cubicBezTo>
                    <a:pt x="3" y="298"/>
                    <a:pt x="4" y="298"/>
                    <a:pt x="4" y="298"/>
                  </a:cubicBezTo>
                  <a:cubicBezTo>
                    <a:pt x="3" y="297"/>
                    <a:pt x="3" y="297"/>
                    <a:pt x="3" y="297"/>
                  </a:cubicBezTo>
                  <a:cubicBezTo>
                    <a:pt x="3" y="298"/>
                    <a:pt x="3" y="298"/>
                    <a:pt x="3" y="298"/>
                  </a:cubicBezTo>
                  <a:cubicBezTo>
                    <a:pt x="3" y="297"/>
                    <a:pt x="3" y="297"/>
                    <a:pt x="3" y="297"/>
                  </a:cubicBezTo>
                  <a:cubicBezTo>
                    <a:pt x="3" y="299"/>
                    <a:pt x="3" y="299"/>
                    <a:pt x="3" y="299"/>
                  </a:cubicBezTo>
                  <a:cubicBezTo>
                    <a:pt x="3" y="298"/>
                    <a:pt x="3" y="298"/>
                    <a:pt x="3" y="298"/>
                  </a:cubicBezTo>
                  <a:cubicBezTo>
                    <a:pt x="3" y="297"/>
                    <a:pt x="3" y="297"/>
                    <a:pt x="3" y="297"/>
                  </a:cubicBezTo>
                  <a:cubicBezTo>
                    <a:pt x="3" y="299"/>
                    <a:pt x="3" y="299"/>
                    <a:pt x="3" y="299"/>
                  </a:cubicBezTo>
                  <a:cubicBezTo>
                    <a:pt x="3" y="297"/>
                    <a:pt x="3" y="297"/>
                    <a:pt x="3" y="297"/>
                  </a:cubicBezTo>
                  <a:cubicBezTo>
                    <a:pt x="2" y="299"/>
                    <a:pt x="2" y="299"/>
                    <a:pt x="2" y="299"/>
                  </a:cubicBezTo>
                  <a:cubicBezTo>
                    <a:pt x="3" y="299"/>
                    <a:pt x="3" y="299"/>
                    <a:pt x="3" y="299"/>
                  </a:cubicBezTo>
                  <a:cubicBezTo>
                    <a:pt x="3" y="297"/>
                    <a:pt x="3" y="297"/>
                    <a:pt x="3" y="297"/>
                  </a:cubicBezTo>
                  <a:cubicBezTo>
                    <a:pt x="2" y="299"/>
                    <a:pt x="2" y="299"/>
                    <a:pt x="2" y="299"/>
                  </a:cubicBezTo>
                  <a:cubicBezTo>
                    <a:pt x="2" y="298"/>
                    <a:pt x="2" y="298"/>
                    <a:pt x="2" y="298"/>
                  </a:cubicBezTo>
                  <a:cubicBezTo>
                    <a:pt x="2" y="299"/>
                    <a:pt x="2" y="299"/>
                    <a:pt x="2" y="299"/>
                  </a:cubicBezTo>
                  <a:cubicBezTo>
                    <a:pt x="2" y="299"/>
                    <a:pt x="2" y="299"/>
                    <a:pt x="2" y="299"/>
                  </a:cubicBezTo>
                  <a:cubicBezTo>
                    <a:pt x="2" y="298"/>
                    <a:pt x="2" y="298"/>
                    <a:pt x="2" y="298"/>
                  </a:cubicBezTo>
                  <a:cubicBezTo>
                    <a:pt x="2" y="299"/>
                    <a:pt x="2" y="299"/>
                    <a:pt x="2" y="299"/>
                  </a:cubicBezTo>
                  <a:cubicBezTo>
                    <a:pt x="2" y="299"/>
                    <a:pt x="3" y="299"/>
                    <a:pt x="3" y="299"/>
                  </a:cubicBezTo>
                  <a:cubicBezTo>
                    <a:pt x="8" y="301"/>
                    <a:pt x="23" y="309"/>
                    <a:pt x="36" y="315"/>
                  </a:cubicBezTo>
                  <a:cubicBezTo>
                    <a:pt x="43" y="319"/>
                    <a:pt x="50" y="322"/>
                    <a:pt x="54" y="325"/>
                  </a:cubicBezTo>
                  <a:cubicBezTo>
                    <a:pt x="57" y="326"/>
                    <a:pt x="59" y="327"/>
                    <a:pt x="60" y="328"/>
                  </a:cubicBezTo>
                  <a:cubicBezTo>
                    <a:pt x="61" y="328"/>
                    <a:pt x="62" y="328"/>
                    <a:pt x="62" y="328"/>
                  </a:cubicBezTo>
                  <a:cubicBezTo>
                    <a:pt x="63" y="329"/>
                    <a:pt x="63" y="329"/>
                    <a:pt x="63" y="329"/>
                  </a:cubicBezTo>
                  <a:cubicBezTo>
                    <a:pt x="63" y="329"/>
                    <a:pt x="63" y="329"/>
                    <a:pt x="63" y="329"/>
                  </a:cubicBezTo>
                  <a:cubicBezTo>
                    <a:pt x="63" y="329"/>
                    <a:pt x="63" y="329"/>
                    <a:pt x="64" y="329"/>
                  </a:cubicBezTo>
                  <a:cubicBezTo>
                    <a:pt x="64" y="329"/>
                    <a:pt x="64" y="329"/>
                    <a:pt x="64" y="329"/>
                  </a:cubicBezTo>
                  <a:cubicBezTo>
                    <a:pt x="65" y="329"/>
                    <a:pt x="65" y="329"/>
                    <a:pt x="65" y="328"/>
                  </a:cubicBezTo>
                  <a:cubicBezTo>
                    <a:pt x="66" y="328"/>
                    <a:pt x="66" y="327"/>
                    <a:pt x="66" y="327"/>
                  </a:cubicBezTo>
                  <a:cubicBezTo>
                    <a:pt x="66" y="326"/>
                    <a:pt x="65" y="325"/>
                    <a:pt x="65" y="325"/>
                  </a:cubicBezTo>
                  <a:cubicBezTo>
                    <a:pt x="61" y="323"/>
                    <a:pt x="61" y="323"/>
                    <a:pt x="61" y="323"/>
                  </a:cubicBezTo>
                  <a:cubicBezTo>
                    <a:pt x="60" y="324"/>
                    <a:pt x="60" y="324"/>
                    <a:pt x="60" y="324"/>
                  </a:cubicBezTo>
                  <a:cubicBezTo>
                    <a:pt x="59" y="326"/>
                    <a:pt x="59" y="326"/>
                    <a:pt x="59" y="326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6" y="334"/>
                    <a:pt x="87" y="333"/>
                    <a:pt x="88" y="332"/>
                  </a:cubicBezTo>
                  <a:cubicBezTo>
                    <a:pt x="88" y="331"/>
                    <a:pt x="88" y="330"/>
                    <a:pt x="87" y="330"/>
                  </a:cubicBezTo>
                  <a:cubicBezTo>
                    <a:pt x="87" y="330"/>
                    <a:pt x="87" y="330"/>
                    <a:pt x="87" y="330"/>
                  </a:cubicBezTo>
                  <a:cubicBezTo>
                    <a:pt x="86" y="331"/>
                    <a:pt x="86" y="331"/>
                    <a:pt x="86" y="331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100" y="336"/>
                    <a:pt x="100" y="336"/>
                    <a:pt x="100" y="336"/>
                  </a:cubicBezTo>
                  <a:cubicBezTo>
                    <a:pt x="101" y="336"/>
                    <a:pt x="102" y="336"/>
                    <a:pt x="103" y="335"/>
                  </a:cubicBezTo>
                  <a:cubicBezTo>
                    <a:pt x="103" y="334"/>
                    <a:pt x="103" y="333"/>
                    <a:pt x="102" y="332"/>
                  </a:cubicBezTo>
                  <a:cubicBezTo>
                    <a:pt x="99" y="330"/>
                    <a:pt x="99" y="330"/>
                    <a:pt x="99" y="330"/>
                  </a:cubicBezTo>
                  <a:cubicBezTo>
                    <a:pt x="98" y="332"/>
                    <a:pt x="98" y="332"/>
                    <a:pt x="98" y="332"/>
                  </a:cubicBezTo>
                  <a:cubicBezTo>
                    <a:pt x="97" y="334"/>
                    <a:pt x="97" y="334"/>
                    <a:pt x="97" y="334"/>
                  </a:cubicBezTo>
                  <a:cubicBezTo>
                    <a:pt x="97" y="334"/>
                    <a:pt x="101" y="335"/>
                    <a:pt x="105" y="336"/>
                  </a:cubicBezTo>
                  <a:cubicBezTo>
                    <a:pt x="106" y="336"/>
                    <a:pt x="108" y="336"/>
                    <a:pt x="110" y="336"/>
                  </a:cubicBezTo>
                  <a:cubicBezTo>
                    <a:pt x="111" y="337"/>
                    <a:pt x="112" y="337"/>
                    <a:pt x="112" y="337"/>
                  </a:cubicBezTo>
                  <a:cubicBezTo>
                    <a:pt x="113" y="337"/>
                    <a:pt x="113" y="337"/>
                    <a:pt x="114" y="337"/>
                  </a:cubicBezTo>
                  <a:cubicBezTo>
                    <a:pt x="114" y="337"/>
                    <a:pt x="114" y="337"/>
                    <a:pt x="114" y="337"/>
                  </a:cubicBezTo>
                  <a:cubicBezTo>
                    <a:pt x="115" y="337"/>
                    <a:pt x="115" y="337"/>
                    <a:pt x="115" y="337"/>
                  </a:cubicBezTo>
                  <a:cubicBezTo>
                    <a:pt x="115" y="337"/>
                    <a:pt x="115" y="337"/>
                    <a:pt x="116" y="336"/>
                  </a:cubicBezTo>
                  <a:cubicBezTo>
                    <a:pt x="116" y="336"/>
                    <a:pt x="116" y="335"/>
                    <a:pt x="116" y="334"/>
                  </a:cubicBezTo>
                  <a:cubicBezTo>
                    <a:pt x="116" y="334"/>
                    <a:pt x="116" y="333"/>
                    <a:pt x="115" y="333"/>
                  </a:cubicBezTo>
                  <a:cubicBezTo>
                    <a:pt x="114" y="332"/>
                    <a:pt x="114" y="332"/>
                    <a:pt x="114" y="332"/>
                  </a:cubicBezTo>
                  <a:cubicBezTo>
                    <a:pt x="113" y="334"/>
                    <a:pt x="113" y="334"/>
                    <a:pt x="113" y="334"/>
                  </a:cubicBezTo>
                  <a:cubicBezTo>
                    <a:pt x="113" y="336"/>
                    <a:pt x="113" y="336"/>
                    <a:pt x="113" y="336"/>
                  </a:cubicBezTo>
                  <a:cubicBezTo>
                    <a:pt x="125" y="337"/>
                    <a:pt x="125" y="337"/>
                    <a:pt x="125" y="337"/>
                  </a:cubicBezTo>
                  <a:cubicBezTo>
                    <a:pt x="126" y="337"/>
                    <a:pt x="126" y="336"/>
                    <a:pt x="127" y="336"/>
                  </a:cubicBezTo>
                  <a:cubicBezTo>
                    <a:pt x="127" y="335"/>
                    <a:pt x="127" y="334"/>
                    <a:pt x="126" y="333"/>
                  </a:cubicBezTo>
                  <a:cubicBezTo>
                    <a:pt x="123" y="331"/>
                    <a:pt x="123" y="331"/>
                    <a:pt x="123" y="331"/>
                  </a:cubicBezTo>
                  <a:cubicBezTo>
                    <a:pt x="122" y="333"/>
                    <a:pt x="122" y="333"/>
                    <a:pt x="122" y="333"/>
                  </a:cubicBezTo>
                  <a:cubicBezTo>
                    <a:pt x="122" y="335"/>
                    <a:pt x="122" y="335"/>
                    <a:pt x="122" y="335"/>
                  </a:cubicBezTo>
                  <a:cubicBezTo>
                    <a:pt x="135" y="337"/>
                    <a:pt x="135" y="337"/>
                    <a:pt x="135" y="337"/>
                  </a:cubicBezTo>
                  <a:cubicBezTo>
                    <a:pt x="136" y="337"/>
                    <a:pt x="137" y="337"/>
                    <a:pt x="137" y="336"/>
                  </a:cubicBezTo>
                  <a:cubicBezTo>
                    <a:pt x="137" y="335"/>
                    <a:pt x="137" y="334"/>
                    <a:pt x="136" y="333"/>
                  </a:cubicBezTo>
                  <a:cubicBezTo>
                    <a:pt x="133" y="331"/>
                    <a:pt x="133" y="331"/>
                    <a:pt x="133" y="331"/>
                  </a:cubicBezTo>
                  <a:cubicBezTo>
                    <a:pt x="132" y="333"/>
                    <a:pt x="132" y="333"/>
                    <a:pt x="132" y="333"/>
                  </a:cubicBezTo>
                  <a:cubicBezTo>
                    <a:pt x="132" y="335"/>
                    <a:pt x="132" y="335"/>
                    <a:pt x="132" y="335"/>
                  </a:cubicBezTo>
                  <a:cubicBezTo>
                    <a:pt x="143" y="335"/>
                    <a:pt x="143" y="335"/>
                    <a:pt x="143" y="335"/>
                  </a:cubicBezTo>
                  <a:cubicBezTo>
                    <a:pt x="144" y="335"/>
                    <a:pt x="145" y="335"/>
                    <a:pt x="145" y="334"/>
                  </a:cubicBezTo>
                  <a:cubicBezTo>
                    <a:pt x="145" y="333"/>
                    <a:pt x="145" y="332"/>
                    <a:pt x="144" y="332"/>
                  </a:cubicBezTo>
                  <a:cubicBezTo>
                    <a:pt x="143" y="331"/>
                    <a:pt x="143" y="331"/>
                    <a:pt x="143" y="331"/>
                  </a:cubicBezTo>
                  <a:cubicBezTo>
                    <a:pt x="142" y="333"/>
                    <a:pt x="142" y="333"/>
                    <a:pt x="142" y="333"/>
                  </a:cubicBezTo>
                  <a:cubicBezTo>
                    <a:pt x="142" y="335"/>
                    <a:pt x="142" y="335"/>
                    <a:pt x="142" y="335"/>
                  </a:cubicBezTo>
                  <a:cubicBezTo>
                    <a:pt x="154" y="334"/>
                    <a:pt x="154" y="334"/>
                    <a:pt x="154" y="334"/>
                  </a:cubicBezTo>
                  <a:cubicBezTo>
                    <a:pt x="155" y="334"/>
                    <a:pt x="155" y="334"/>
                    <a:pt x="156" y="333"/>
                  </a:cubicBezTo>
                  <a:cubicBezTo>
                    <a:pt x="156" y="332"/>
                    <a:pt x="155" y="331"/>
                    <a:pt x="155" y="330"/>
                  </a:cubicBezTo>
                  <a:cubicBezTo>
                    <a:pt x="153" y="329"/>
                    <a:pt x="153" y="329"/>
                    <a:pt x="153" y="329"/>
                  </a:cubicBezTo>
                  <a:cubicBezTo>
                    <a:pt x="152" y="331"/>
                    <a:pt x="152" y="331"/>
                    <a:pt x="152" y="331"/>
                  </a:cubicBezTo>
                  <a:cubicBezTo>
                    <a:pt x="152" y="333"/>
                    <a:pt x="152" y="333"/>
                    <a:pt x="152" y="333"/>
                  </a:cubicBezTo>
                  <a:cubicBezTo>
                    <a:pt x="161" y="333"/>
                    <a:pt x="161" y="333"/>
                    <a:pt x="161" y="333"/>
                  </a:cubicBezTo>
                  <a:cubicBezTo>
                    <a:pt x="162" y="333"/>
                    <a:pt x="163" y="332"/>
                    <a:pt x="163" y="331"/>
                  </a:cubicBezTo>
                  <a:cubicBezTo>
                    <a:pt x="163" y="330"/>
                    <a:pt x="163" y="329"/>
                    <a:pt x="162" y="329"/>
                  </a:cubicBezTo>
                  <a:cubicBezTo>
                    <a:pt x="160" y="327"/>
                    <a:pt x="160" y="327"/>
                    <a:pt x="160" y="327"/>
                  </a:cubicBezTo>
                  <a:cubicBezTo>
                    <a:pt x="159" y="329"/>
                    <a:pt x="159" y="329"/>
                    <a:pt x="159" y="329"/>
                  </a:cubicBezTo>
                  <a:cubicBezTo>
                    <a:pt x="159" y="331"/>
                    <a:pt x="159" y="331"/>
                    <a:pt x="159" y="331"/>
                  </a:cubicBezTo>
                  <a:cubicBezTo>
                    <a:pt x="171" y="331"/>
                    <a:pt x="171" y="331"/>
                    <a:pt x="171" y="331"/>
                  </a:cubicBezTo>
                  <a:cubicBezTo>
                    <a:pt x="172" y="331"/>
                    <a:pt x="173" y="331"/>
                    <a:pt x="173" y="330"/>
                  </a:cubicBezTo>
                  <a:cubicBezTo>
                    <a:pt x="174" y="329"/>
                    <a:pt x="173" y="328"/>
                    <a:pt x="173" y="328"/>
                  </a:cubicBezTo>
                  <a:cubicBezTo>
                    <a:pt x="170" y="326"/>
                    <a:pt x="170" y="326"/>
                    <a:pt x="170" y="326"/>
                  </a:cubicBezTo>
                  <a:cubicBezTo>
                    <a:pt x="169" y="328"/>
                    <a:pt x="169" y="328"/>
                    <a:pt x="169" y="328"/>
                  </a:cubicBezTo>
                  <a:cubicBezTo>
                    <a:pt x="170" y="330"/>
                    <a:pt x="170" y="330"/>
                    <a:pt x="170" y="330"/>
                  </a:cubicBezTo>
                  <a:cubicBezTo>
                    <a:pt x="180" y="326"/>
                    <a:pt x="180" y="326"/>
                    <a:pt x="180" y="326"/>
                  </a:cubicBezTo>
                  <a:cubicBezTo>
                    <a:pt x="181" y="326"/>
                    <a:pt x="181" y="325"/>
                    <a:pt x="182" y="325"/>
                  </a:cubicBezTo>
                  <a:cubicBezTo>
                    <a:pt x="182" y="324"/>
                    <a:pt x="181" y="323"/>
                    <a:pt x="181" y="323"/>
                  </a:cubicBezTo>
                  <a:cubicBezTo>
                    <a:pt x="180" y="322"/>
                    <a:pt x="180" y="322"/>
                    <a:pt x="180" y="322"/>
                  </a:cubicBezTo>
                  <a:cubicBezTo>
                    <a:pt x="179" y="324"/>
                    <a:pt x="179" y="324"/>
                    <a:pt x="179" y="324"/>
                  </a:cubicBezTo>
                  <a:cubicBezTo>
                    <a:pt x="179" y="326"/>
                    <a:pt x="179" y="326"/>
                    <a:pt x="179" y="326"/>
                  </a:cubicBezTo>
                  <a:cubicBezTo>
                    <a:pt x="191" y="323"/>
                    <a:pt x="191" y="323"/>
                    <a:pt x="191" y="323"/>
                  </a:cubicBezTo>
                  <a:cubicBezTo>
                    <a:pt x="192" y="323"/>
                    <a:pt x="192" y="322"/>
                    <a:pt x="192" y="321"/>
                  </a:cubicBezTo>
                  <a:cubicBezTo>
                    <a:pt x="193" y="320"/>
                    <a:pt x="192" y="320"/>
                    <a:pt x="191" y="319"/>
                  </a:cubicBezTo>
                  <a:cubicBezTo>
                    <a:pt x="191" y="319"/>
                    <a:pt x="191" y="319"/>
                    <a:pt x="191" y="319"/>
                  </a:cubicBezTo>
                  <a:cubicBezTo>
                    <a:pt x="190" y="321"/>
                    <a:pt x="190" y="321"/>
                    <a:pt x="190" y="321"/>
                  </a:cubicBezTo>
                  <a:cubicBezTo>
                    <a:pt x="191" y="323"/>
                    <a:pt x="191" y="323"/>
                    <a:pt x="191" y="323"/>
                  </a:cubicBezTo>
                  <a:cubicBezTo>
                    <a:pt x="197" y="320"/>
                    <a:pt x="197" y="320"/>
                    <a:pt x="197" y="320"/>
                  </a:cubicBezTo>
                  <a:cubicBezTo>
                    <a:pt x="198" y="319"/>
                    <a:pt x="199" y="319"/>
                    <a:pt x="199" y="318"/>
                  </a:cubicBezTo>
                  <a:cubicBezTo>
                    <a:pt x="199" y="317"/>
                    <a:pt x="198" y="317"/>
                    <a:pt x="198" y="316"/>
                  </a:cubicBezTo>
                  <a:cubicBezTo>
                    <a:pt x="197" y="316"/>
                    <a:pt x="197" y="316"/>
                    <a:pt x="197" y="316"/>
                  </a:cubicBezTo>
                  <a:cubicBezTo>
                    <a:pt x="196" y="318"/>
                    <a:pt x="196" y="318"/>
                    <a:pt x="196" y="318"/>
                  </a:cubicBezTo>
                  <a:cubicBezTo>
                    <a:pt x="197" y="320"/>
                    <a:pt x="197" y="320"/>
                    <a:pt x="197" y="320"/>
                  </a:cubicBezTo>
                  <a:cubicBezTo>
                    <a:pt x="205" y="318"/>
                    <a:pt x="205" y="318"/>
                    <a:pt x="205" y="318"/>
                  </a:cubicBezTo>
                  <a:cubicBezTo>
                    <a:pt x="206" y="318"/>
                    <a:pt x="206" y="317"/>
                    <a:pt x="206" y="316"/>
                  </a:cubicBezTo>
                  <a:cubicBezTo>
                    <a:pt x="206" y="315"/>
                    <a:pt x="206" y="315"/>
                    <a:pt x="205" y="314"/>
                  </a:cubicBezTo>
                  <a:cubicBezTo>
                    <a:pt x="205" y="314"/>
                    <a:pt x="205" y="314"/>
                    <a:pt x="205" y="314"/>
                  </a:cubicBezTo>
                  <a:cubicBezTo>
                    <a:pt x="204" y="316"/>
                    <a:pt x="204" y="316"/>
                    <a:pt x="204" y="316"/>
                  </a:cubicBezTo>
                  <a:cubicBezTo>
                    <a:pt x="205" y="317"/>
                    <a:pt x="205" y="317"/>
                    <a:pt x="205" y="317"/>
                  </a:cubicBezTo>
                  <a:cubicBezTo>
                    <a:pt x="211" y="313"/>
                    <a:pt x="211" y="313"/>
                    <a:pt x="211" y="313"/>
                  </a:cubicBezTo>
                  <a:cubicBezTo>
                    <a:pt x="212" y="313"/>
                    <a:pt x="212" y="312"/>
                    <a:pt x="212" y="312"/>
                  </a:cubicBezTo>
                  <a:cubicBezTo>
                    <a:pt x="212" y="311"/>
                    <a:pt x="212" y="310"/>
                    <a:pt x="211" y="310"/>
                  </a:cubicBezTo>
                  <a:cubicBezTo>
                    <a:pt x="209" y="309"/>
                    <a:pt x="209" y="309"/>
                    <a:pt x="209" y="309"/>
                  </a:cubicBezTo>
                  <a:cubicBezTo>
                    <a:pt x="208" y="310"/>
                    <a:pt x="208" y="310"/>
                    <a:pt x="208" y="310"/>
                  </a:cubicBezTo>
                  <a:cubicBezTo>
                    <a:pt x="209" y="312"/>
                    <a:pt x="209" y="312"/>
                    <a:pt x="209" y="312"/>
                  </a:cubicBezTo>
                  <a:cubicBezTo>
                    <a:pt x="216" y="309"/>
                    <a:pt x="216" y="309"/>
                    <a:pt x="216" y="309"/>
                  </a:cubicBezTo>
                  <a:cubicBezTo>
                    <a:pt x="217" y="309"/>
                    <a:pt x="218" y="308"/>
                    <a:pt x="218" y="308"/>
                  </a:cubicBezTo>
                  <a:cubicBezTo>
                    <a:pt x="218" y="307"/>
                    <a:pt x="217" y="306"/>
                    <a:pt x="217" y="306"/>
                  </a:cubicBezTo>
                  <a:cubicBezTo>
                    <a:pt x="216" y="306"/>
                    <a:pt x="216" y="306"/>
                    <a:pt x="216" y="306"/>
                  </a:cubicBezTo>
                  <a:cubicBezTo>
                    <a:pt x="215" y="307"/>
                    <a:pt x="215" y="307"/>
                    <a:pt x="215" y="307"/>
                  </a:cubicBezTo>
                  <a:cubicBezTo>
                    <a:pt x="216" y="309"/>
                    <a:pt x="216" y="309"/>
                    <a:pt x="216" y="309"/>
                  </a:cubicBezTo>
                  <a:cubicBezTo>
                    <a:pt x="223" y="305"/>
                    <a:pt x="223" y="305"/>
                    <a:pt x="223" y="305"/>
                  </a:cubicBezTo>
                  <a:cubicBezTo>
                    <a:pt x="224" y="305"/>
                    <a:pt x="224" y="304"/>
                    <a:pt x="224" y="304"/>
                  </a:cubicBezTo>
                  <a:cubicBezTo>
                    <a:pt x="224" y="303"/>
                    <a:pt x="224" y="302"/>
                    <a:pt x="223" y="302"/>
                  </a:cubicBezTo>
                  <a:cubicBezTo>
                    <a:pt x="223" y="302"/>
                    <a:pt x="223" y="302"/>
                    <a:pt x="223" y="302"/>
                  </a:cubicBezTo>
                  <a:cubicBezTo>
                    <a:pt x="222" y="303"/>
                    <a:pt x="222" y="303"/>
                    <a:pt x="222" y="303"/>
                  </a:cubicBezTo>
                  <a:cubicBezTo>
                    <a:pt x="223" y="305"/>
                    <a:pt x="223" y="305"/>
                    <a:pt x="223" y="305"/>
                  </a:cubicBezTo>
                  <a:cubicBezTo>
                    <a:pt x="228" y="302"/>
                    <a:pt x="228" y="302"/>
                    <a:pt x="228" y="302"/>
                  </a:cubicBezTo>
                  <a:cubicBezTo>
                    <a:pt x="229" y="302"/>
                    <a:pt x="229" y="301"/>
                    <a:pt x="229" y="301"/>
                  </a:cubicBezTo>
                  <a:cubicBezTo>
                    <a:pt x="229" y="300"/>
                    <a:pt x="229" y="299"/>
                    <a:pt x="228" y="299"/>
                  </a:cubicBezTo>
                  <a:cubicBezTo>
                    <a:pt x="226" y="297"/>
                    <a:pt x="226" y="297"/>
                    <a:pt x="226" y="297"/>
                  </a:cubicBezTo>
                  <a:cubicBezTo>
                    <a:pt x="225" y="299"/>
                    <a:pt x="225" y="299"/>
                    <a:pt x="225" y="299"/>
                  </a:cubicBezTo>
                  <a:cubicBezTo>
                    <a:pt x="226" y="301"/>
                    <a:pt x="226" y="301"/>
                    <a:pt x="226" y="301"/>
                  </a:cubicBezTo>
                  <a:cubicBezTo>
                    <a:pt x="234" y="297"/>
                    <a:pt x="234" y="297"/>
                    <a:pt x="234" y="297"/>
                  </a:cubicBezTo>
                  <a:cubicBezTo>
                    <a:pt x="235" y="297"/>
                    <a:pt x="235" y="296"/>
                    <a:pt x="235" y="295"/>
                  </a:cubicBezTo>
                  <a:cubicBezTo>
                    <a:pt x="235" y="295"/>
                    <a:pt x="235" y="294"/>
                    <a:pt x="234" y="294"/>
                  </a:cubicBezTo>
                  <a:cubicBezTo>
                    <a:pt x="234" y="293"/>
                    <a:pt x="234" y="293"/>
                    <a:pt x="234" y="293"/>
                  </a:cubicBezTo>
                  <a:cubicBezTo>
                    <a:pt x="233" y="295"/>
                    <a:pt x="233" y="295"/>
                    <a:pt x="233" y="295"/>
                  </a:cubicBezTo>
                  <a:cubicBezTo>
                    <a:pt x="234" y="297"/>
                    <a:pt x="234" y="297"/>
                    <a:pt x="234" y="297"/>
                  </a:cubicBezTo>
                  <a:cubicBezTo>
                    <a:pt x="242" y="293"/>
                    <a:pt x="242" y="293"/>
                    <a:pt x="242" y="293"/>
                  </a:cubicBezTo>
                  <a:cubicBezTo>
                    <a:pt x="243" y="293"/>
                    <a:pt x="243" y="292"/>
                    <a:pt x="243" y="291"/>
                  </a:cubicBezTo>
                  <a:cubicBezTo>
                    <a:pt x="243" y="291"/>
                    <a:pt x="243" y="290"/>
                    <a:pt x="242" y="290"/>
                  </a:cubicBezTo>
                  <a:cubicBezTo>
                    <a:pt x="242" y="289"/>
                    <a:pt x="242" y="289"/>
                    <a:pt x="242" y="289"/>
                  </a:cubicBezTo>
                  <a:cubicBezTo>
                    <a:pt x="241" y="291"/>
                    <a:pt x="241" y="291"/>
                    <a:pt x="241" y="291"/>
                  </a:cubicBezTo>
                  <a:cubicBezTo>
                    <a:pt x="242" y="293"/>
                    <a:pt x="242" y="293"/>
                    <a:pt x="242" y="293"/>
                  </a:cubicBezTo>
                  <a:cubicBezTo>
                    <a:pt x="247" y="289"/>
                    <a:pt x="247" y="289"/>
                    <a:pt x="247" y="289"/>
                  </a:cubicBezTo>
                  <a:cubicBezTo>
                    <a:pt x="247" y="288"/>
                    <a:pt x="248" y="288"/>
                    <a:pt x="248" y="287"/>
                  </a:cubicBezTo>
                  <a:cubicBezTo>
                    <a:pt x="248" y="286"/>
                    <a:pt x="247" y="286"/>
                    <a:pt x="247" y="285"/>
                  </a:cubicBezTo>
                  <a:cubicBezTo>
                    <a:pt x="246" y="285"/>
                    <a:pt x="246" y="285"/>
                    <a:pt x="246" y="285"/>
                  </a:cubicBezTo>
                  <a:cubicBezTo>
                    <a:pt x="245" y="287"/>
                    <a:pt x="245" y="287"/>
                    <a:pt x="245" y="287"/>
                  </a:cubicBezTo>
                  <a:cubicBezTo>
                    <a:pt x="246" y="288"/>
                    <a:pt x="246" y="288"/>
                    <a:pt x="246" y="288"/>
                  </a:cubicBezTo>
                  <a:cubicBezTo>
                    <a:pt x="252" y="284"/>
                    <a:pt x="252" y="284"/>
                    <a:pt x="252" y="284"/>
                  </a:cubicBezTo>
                  <a:cubicBezTo>
                    <a:pt x="253" y="283"/>
                    <a:pt x="253" y="283"/>
                    <a:pt x="253" y="282"/>
                  </a:cubicBezTo>
                  <a:cubicBezTo>
                    <a:pt x="253" y="281"/>
                    <a:pt x="253" y="281"/>
                    <a:pt x="252" y="280"/>
                  </a:cubicBezTo>
                  <a:cubicBezTo>
                    <a:pt x="250" y="279"/>
                    <a:pt x="250" y="279"/>
                    <a:pt x="250" y="279"/>
                  </a:cubicBezTo>
                  <a:cubicBezTo>
                    <a:pt x="249" y="280"/>
                    <a:pt x="249" y="280"/>
                    <a:pt x="249" y="280"/>
                  </a:cubicBezTo>
                  <a:cubicBezTo>
                    <a:pt x="250" y="282"/>
                    <a:pt x="250" y="282"/>
                    <a:pt x="250" y="282"/>
                  </a:cubicBezTo>
                  <a:cubicBezTo>
                    <a:pt x="255" y="279"/>
                    <a:pt x="255" y="279"/>
                    <a:pt x="255" y="279"/>
                  </a:cubicBezTo>
                  <a:cubicBezTo>
                    <a:pt x="256" y="278"/>
                    <a:pt x="256" y="278"/>
                    <a:pt x="256" y="277"/>
                  </a:cubicBezTo>
                  <a:cubicBezTo>
                    <a:pt x="256" y="276"/>
                    <a:pt x="256" y="276"/>
                    <a:pt x="255" y="275"/>
                  </a:cubicBezTo>
                  <a:cubicBezTo>
                    <a:pt x="255" y="275"/>
                    <a:pt x="255" y="275"/>
                    <a:pt x="255" y="275"/>
                  </a:cubicBezTo>
                  <a:cubicBezTo>
                    <a:pt x="254" y="277"/>
                    <a:pt x="254" y="277"/>
                    <a:pt x="254" y="277"/>
                  </a:cubicBezTo>
                  <a:cubicBezTo>
                    <a:pt x="255" y="278"/>
                    <a:pt x="255" y="278"/>
                    <a:pt x="255" y="278"/>
                  </a:cubicBezTo>
                  <a:cubicBezTo>
                    <a:pt x="260" y="274"/>
                    <a:pt x="260" y="274"/>
                    <a:pt x="260" y="274"/>
                  </a:cubicBezTo>
                  <a:cubicBezTo>
                    <a:pt x="261" y="273"/>
                    <a:pt x="261" y="273"/>
                    <a:pt x="261" y="272"/>
                  </a:cubicBezTo>
                  <a:cubicBezTo>
                    <a:pt x="261" y="271"/>
                    <a:pt x="260" y="271"/>
                    <a:pt x="260" y="271"/>
                  </a:cubicBezTo>
                  <a:cubicBezTo>
                    <a:pt x="260" y="270"/>
                    <a:pt x="260" y="270"/>
                    <a:pt x="260" y="270"/>
                  </a:cubicBezTo>
                  <a:cubicBezTo>
                    <a:pt x="259" y="272"/>
                    <a:pt x="259" y="272"/>
                    <a:pt x="259" y="272"/>
                  </a:cubicBezTo>
                  <a:cubicBezTo>
                    <a:pt x="260" y="274"/>
                    <a:pt x="260" y="274"/>
                    <a:pt x="260" y="274"/>
                  </a:cubicBezTo>
                  <a:cubicBezTo>
                    <a:pt x="266" y="267"/>
                    <a:pt x="266" y="267"/>
                    <a:pt x="266" y="267"/>
                  </a:cubicBezTo>
                  <a:cubicBezTo>
                    <a:pt x="267" y="267"/>
                    <a:pt x="267" y="266"/>
                    <a:pt x="267" y="266"/>
                  </a:cubicBezTo>
                  <a:cubicBezTo>
                    <a:pt x="267" y="265"/>
                    <a:pt x="267" y="265"/>
                    <a:pt x="266" y="264"/>
                  </a:cubicBezTo>
                  <a:cubicBezTo>
                    <a:pt x="265" y="264"/>
                    <a:pt x="265" y="264"/>
                    <a:pt x="265" y="264"/>
                  </a:cubicBezTo>
                  <a:cubicBezTo>
                    <a:pt x="264" y="265"/>
                    <a:pt x="264" y="265"/>
                    <a:pt x="264" y="265"/>
                  </a:cubicBezTo>
                  <a:cubicBezTo>
                    <a:pt x="265" y="267"/>
                    <a:pt x="265" y="267"/>
                    <a:pt x="265" y="267"/>
                  </a:cubicBezTo>
                  <a:cubicBezTo>
                    <a:pt x="273" y="261"/>
                    <a:pt x="273" y="261"/>
                    <a:pt x="273" y="261"/>
                  </a:cubicBezTo>
                  <a:cubicBezTo>
                    <a:pt x="273" y="261"/>
                    <a:pt x="273" y="260"/>
                    <a:pt x="273" y="260"/>
                  </a:cubicBezTo>
                  <a:cubicBezTo>
                    <a:pt x="273" y="259"/>
                    <a:pt x="273" y="258"/>
                    <a:pt x="273" y="258"/>
                  </a:cubicBezTo>
                  <a:cubicBezTo>
                    <a:pt x="272" y="258"/>
                    <a:pt x="272" y="258"/>
                    <a:pt x="272" y="258"/>
                  </a:cubicBezTo>
                  <a:cubicBezTo>
                    <a:pt x="275" y="255"/>
                    <a:pt x="275" y="255"/>
                    <a:pt x="275" y="255"/>
                  </a:cubicBezTo>
                  <a:cubicBezTo>
                    <a:pt x="276" y="255"/>
                    <a:pt x="276" y="254"/>
                    <a:pt x="276" y="254"/>
                  </a:cubicBezTo>
                  <a:cubicBezTo>
                    <a:pt x="276" y="253"/>
                    <a:pt x="276" y="252"/>
                    <a:pt x="275" y="252"/>
                  </a:cubicBezTo>
                  <a:cubicBezTo>
                    <a:pt x="275" y="252"/>
                    <a:pt x="275" y="252"/>
                    <a:pt x="275" y="252"/>
                  </a:cubicBezTo>
                  <a:cubicBezTo>
                    <a:pt x="274" y="254"/>
                    <a:pt x="274" y="254"/>
                    <a:pt x="274" y="254"/>
                  </a:cubicBezTo>
                  <a:cubicBezTo>
                    <a:pt x="275" y="255"/>
                    <a:pt x="275" y="255"/>
                    <a:pt x="275" y="255"/>
                  </a:cubicBezTo>
                  <a:cubicBezTo>
                    <a:pt x="280" y="249"/>
                    <a:pt x="280" y="249"/>
                    <a:pt x="280" y="249"/>
                  </a:cubicBezTo>
                  <a:cubicBezTo>
                    <a:pt x="280" y="249"/>
                    <a:pt x="281" y="248"/>
                    <a:pt x="281" y="247"/>
                  </a:cubicBezTo>
                  <a:cubicBezTo>
                    <a:pt x="280" y="247"/>
                    <a:pt x="280" y="246"/>
                    <a:pt x="280" y="246"/>
                  </a:cubicBezTo>
                  <a:cubicBezTo>
                    <a:pt x="279" y="246"/>
                    <a:pt x="279" y="246"/>
                    <a:pt x="279" y="246"/>
                  </a:cubicBezTo>
                  <a:cubicBezTo>
                    <a:pt x="278" y="248"/>
                    <a:pt x="278" y="248"/>
                    <a:pt x="278" y="248"/>
                  </a:cubicBezTo>
                  <a:cubicBezTo>
                    <a:pt x="280" y="249"/>
                    <a:pt x="280" y="249"/>
                    <a:pt x="280" y="249"/>
                  </a:cubicBezTo>
                  <a:cubicBezTo>
                    <a:pt x="284" y="242"/>
                    <a:pt x="284" y="242"/>
                    <a:pt x="284" y="242"/>
                  </a:cubicBezTo>
                  <a:cubicBezTo>
                    <a:pt x="284" y="241"/>
                    <a:pt x="285" y="241"/>
                    <a:pt x="284" y="240"/>
                  </a:cubicBezTo>
                  <a:cubicBezTo>
                    <a:pt x="284" y="240"/>
                    <a:pt x="284" y="239"/>
                    <a:pt x="284" y="239"/>
                  </a:cubicBezTo>
                  <a:cubicBezTo>
                    <a:pt x="283" y="239"/>
                    <a:pt x="283" y="239"/>
                    <a:pt x="283" y="239"/>
                  </a:cubicBezTo>
                  <a:cubicBezTo>
                    <a:pt x="282" y="240"/>
                    <a:pt x="282" y="240"/>
                    <a:pt x="282" y="240"/>
                  </a:cubicBezTo>
                  <a:cubicBezTo>
                    <a:pt x="284" y="241"/>
                    <a:pt x="284" y="241"/>
                    <a:pt x="284" y="241"/>
                  </a:cubicBezTo>
                  <a:cubicBezTo>
                    <a:pt x="288" y="235"/>
                    <a:pt x="288" y="235"/>
                    <a:pt x="288" y="235"/>
                  </a:cubicBezTo>
                  <a:cubicBezTo>
                    <a:pt x="288" y="234"/>
                    <a:pt x="288" y="233"/>
                    <a:pt x="287" y="232"/>
                  </a:cubicBezTo>
                  <a:cubicBezTo>
                    <a:pt x="287" y="232"/>
                    <a:pt x="287" y="232"/>
                    <a:pt x="287" y="232"/>
                  </a:cubicBezTo>
                  <a:cubicBezTo>
                    <a:pt x="286" y="234"/>
                    <a:pt x="286" y="234"/>
                    <a:pt x="286" y="234"/>
                  </a:cubicBezTo>
                  <a:cubicBezTo>
                    <a:pt x="288" y="235"/>
                    <a:pt x="288" y="235"/>
                    <a:pt x="288" y="235"/>
                  </a:cubicBezTo>
                  <a:cubicBezTo>
                    <a:pt x="291" y="228"/>
                    <a:pt x="291" y="228"/>
                    <a:pt x="291" y="228"/>
                  </a:cubicBezTo>
                  <a:cubicBezTo>
                    <a:pt x="291" y="227"/>
                    <a:pt x="291" y="226"/>
                    <a:pt x="290" y="225"/>
                  </a:cubicBezTo>
                  <a:cubicBezTo>
                    <a:pt x="289" y="224"/>
                    <a:pt x="289" y="224"/>
                    <a:pt x="289" y="224"/>
                  </a:cubicBezTo>
                  <a:cubicBezTo>
                    <a:pt x="288" y="226"/>
                    <a:pt x="288" y="226"/>
                    <a:pt x="288" y="226"/>
                  </a:cubicBezTo>
                  <a:cubicBezTo>
                    <a:pt x="289" y="228"/>
                    <a:pt x="289" y="228"/>
                    <a:pt x="289" y="228"/>
                  </a:cubicBezTo>
                  <a:cubicBezTo>
                    <a:pt x="293" y="224"/>
                    <a:pt x="293" y="224"/>
                    <a:pt x="293" y="224"/>
                  </a:cubicBezTo>
                  <a:cubicBezTo>
                    <a:pt x="294" y="223"/>
                    <a:pt x="294" y="223"/>
                    <a:pt x="294" y="222"/>
                  </a:cubicBezTo>
                  <a:cubicBezTo>
                    <a:pt x="294" y="222"/>
                    <a:pt x="294" y="221"/>
                    <a:pt x="293" y="221"/>
                  </a:cubicBezTo>
                  <a:cubicBezTo>
                    <a:pt x="293" y="221"/>
                    <a:pt x="293" y="221"/>
                    <a:pt x="293" y="221"/>
                  </a:cubicBezTo>
                  <a:cubicBezTo>
                    <a:pt x="292" y="222"/>
                    <a:pt x="292" y="222"/>
                    <a:pt x="292" y="222"/>
                  </a:cubicBezTo>
                  <a:cubicBezTo>
                    <a:pt x="293" y="223"/>
                    <a:pt x="293" y="223"/>
                    <a:pt x="293" y="223"/>
                  </a:cubicBezTo>
                  <a:cubicBezTo>
                    <a:pt x="297" y="218"/>
                    <a:pt x="297" y="218"/>
                    <a:pt x="297" y="218"/>
                  </a:cubicBezTo>
                  <a:cubicBezTo>
                    <a:pt x="297" y="217"/>
                    <a:pt x="297" y="215"/>
                    <a:pt x="296" y="215"/>
                  </a:cubicBezTo>
                  <a:cubicBezTo>
                    <a:pt x="295" y="214"/>
                    <a:pt x="295" y="214"/>
                    <a:pt x="295" y="214"/>
                  </a:cubicBezTo>
                  <a:cubicBezTo>
                    <a:pt x="294" y="216"/>
                    <a:pt x="294" y="216"/>
                    <a:pt x="294" y="216"/>
                  </a:cubicBezTo>
                  <a:cubicBezTo>
                    <a:pt x="296" y="217"/>
                    <a:pt x="296" y="217"/>
                    <a:pt x="296" y="217"/>
                  </a:cubicBezTo>
                  <a:cubicBezTo>
                    <a:pt x="299" y="208"/>
                    <a:pt x="299" y="208"/>
                    <a:pt x="299" y="208"/>
                  </a:cubicBezTo>
                  <a:cubicBezTo>
                    <a:pt x="299" y="208"/>
                    <a:pt x="299" y="207"/>
                    <a:pt x="298" y="206"/>
                  </a:cubicBezTo>
                  <a:cubicBezTo>
                    <a:pt x="297" y="206"/>
                    <a:pt x="297" y="206"/>
                    <a:pt x="297" y="206"/>
                  </a:cubicBezTo>
                  <a:cubicBezTo>
                    <a:pt x="296" y="207"/>
                    <a:pt x="296" y="207"/>
                    <a:pt x="296" y="207"/>
                  </a:cubicBezTo>
                  <a:cubicBezTo>
                    <a:pt x="298" y="209"/>
                    <a:pt x="298" y="209"/>
                    <a:pt x="298" y="209"/>
                  </a:cubicBezTo>
                  <a:cubicBezTo>
                    <a:pt x="303" y="202"/>
                    <a:pt x="303" y="202"/>
                    <a:pt x="303" y="202"/>
                  </a:cubicBezTo>
                  <a:cubicBezTo>
                    <a:pt x="304" y="202"/>
                    <a:pt x="304" y="201"/>
                    <a:pt x="304" y="201"/>
                  </a:cubicBezTo>
                  <a:cubicBezTo>
                    <a:pt x="304" y="200"/>
                    <a:pt x="303" y="200"/>
                    <a:pt x="303" y="199"/>
                  </a:cubicBezTo>
                  <a:cubicBezTo>
                    <a:pt x="301" y="199"/>
                    <a:pt x="301" y="199"/>
                    <a:pt x="301" y="199"/>
                  </a:cubicBezTo>
                  <a:cubicBezTo>
                    <a:pt x="304" y="195"/>
                    <a:pt x="304" y="195"/>
                    <a:pt x="304" y="195"/>
                  </a:cubicBezTo>
                  <a:cubicBezTo>
                    <a:pt x="305" y="195"/>
                    <a:pt x="305" y="194"/>
                    <a:pt x="305" y="194"/>
                  </a:cubicBezTo>
                  <a:cubicBezTo>
                    <a:pt x="304" y="193"/>
                    <a:pt x="304" y="192"/>
                    <a:pt x="304" y="192"/>
                  </a:cubicBezTo>
                  <a:cubicBezTo>
                    <a:pt x="302" y="191"/>
                    <a:pt x="302" y="191"/>
                    <a:pt x="302" y="191"/>
                  </a:cubicBezTo>
                  <a:cubicBezTo>
                    <a:pt x="301" y="193"/>
                    <a:pt x="301" y="193"/>
                    <a:pt x="301" y="193"/>
                  </a:cubicBezTo>
                  <a:cubicBezTo>
                    <a:pt x="302" y="194"/>
                    <a:pt x="302" y="194"/>
                    <a:pt x="302" y="194"/>
                  </a:cubicBezTo>
                  <a:cubicBezTo>
                    <a:pt x="306" y="190"/>
                    <a:pt x="306" y="190"/>
                    <a:pt x="306" y="190"/>
                  </a:cubicBezTo>
                  <a:cubicBezTo>
                    <a:pt x="306" y="189"/>
                    <a:pt x="306" y="189"/>
                    <a:pt x="306" y="188"/>
                  </a:cubicBezTo>
                  <a:cubicBezTo>
                    <a:pt x="306" y="187"/>
                    <a:pt x="306" y="187"/>
                    <a:pt x="305" y="187"/>
                  </a:cubicBezTo>
                  <a:cubicBezTo>
                    <a:pt x="303" y="186"/>
                    <a:pt x="303" y="186"/>
                    <a:pt x="303" y="186"/>
                  </a:cubicBezTo>
                  <a:cubicBezTo>
                    <a:pt x="302" y="187"/>
                    <a:pt x="302" y="187"/>
                    <a:pt x="302" y="187"/>
                  </a:cubicBezTo>
                  <a:cubicBezTo>
                    <a:pt x="304" y="189"/>
                    <a:pt x="304" y="189"/>
                    <a:pt x="304" y="189"/>
                  </a:cubicBezTo>
                  <a:cubicBezTo>
                    <a:pt x="308" y="185"/>
                    <a:pt x="308" y="185"/>
                    <a:pt x="308" y="185"/>
                  </a:cubicBezTo>
                  <a:cubicBezTo>
                    <a:pt x="308" y="184"/>
                    <a:pt x="308" y="184"/>
                    <a:pt x="308" y="183"/>
                  </a:cubicBezTo>
                  <a:cubicBezTo>
                    <a:pt x="308" y="183"/>
                    <a:pt x="308" y="182"/>
                    <a:pt x="307" y="182"/>
                  </a:cubicBezTo>
                  <a:cubicBezTo>
                    <a:pt x="307" y="182"/>
                    <a:pt x="307" y="182"/>
                    <a:pt x="307" y="182"/>
                  </a:cubicBezTo>
                  <a:cubicBezTo>
                    <a:pt x="309" y="177"/>
                    <a:pt x="309" y="177"/>
                    <a:pt x="309" y="177"/>
                  </a:cubicBezTo>
                  <a:cubicBezTo>
                    <a:pt x="309" y="176"/>
                    <a:pt x="309" y="175"/>
                    <a:pt x="308" y="175"/>
                  </a:cubicBezTo>
                  <a:cubicBezTo>
                    <a:pt x="307" y="174"/>
                    <a:pt x="307" y="174"/>
                    <a:pt x="307" y="174"/>
                  </a:cubicBezTo>
                  <a:cubicBezTo>
                    <a:pt x="309" y="171"/>
                    <a:pt x="309" y="171"/>
                    <a:pt x="309" y="171"/>
                  </a:cubicBezTo>
                  <a:cubicBezTo>
                    <a:pt x="309" y="170"/>
                    <a:pt x="309" y="169"/>
                    <a:pt x="308" y="168"/>
                  </a:cubicBezTo>
                  <a:cubicBezTo>
                    <a:pt x="308" y="168"/>
                    <a:pt x="308" y="168"/>
                    <a:pt x="308" y="168"/>
                  </a:cubicBezTo>
                  <a:cubicBezTo>
                    <a:pt x="307" y="170"/>
                    <a:pt x="307" y="170"/>
                    <a:pt x="307" y="170"/>
                  </a:cubicBezTo>
                  <a:cubicBezTo>
                    <a:pt x="309" y="170"/>
                    <a:pt x="309" y="170"/>
                    <a:pt x="309" y="170"/>
                  </a:cubicBezTo>
                  <a:cubicBezTo>
                    <a:pt x="310" y="162"/>
                    <a:pt x="310" y="162"/>
                    <a:pt x="310" y="162"/>
                  </a:cubicBezTo>
                  <a:cubicBezTo>
                    <a:pt x="310" y="161"/>
                    <a:pt x="310" y="161"/>
                    <a:pt x="309" y="160"/>
                  </a:cubicBezTo>
                  <a:cubicBezTo>
                    <a:pt x="309" y="160"/>
                    <a:pt x="309" y="160"/>
                    <a:pt x="309" y="160"/>
                  </a:cubicBezTo>
                  <a:cubicBezTo>
                    <a:pt x="308" y="162"/>
                    <a:pt x="308" y="162"/>
                    <a:pt x="308" y="162"/>
                  </a:cubicBezTo>
                  <a:cubicBezTo>
                    <a:pt x="309" y="162"/>
                    <a:pt x="309" y="162"/>
                    <a:pt x="309" y="162"/>
                  </a:cubicBezTo>
                  <a:cubicBezTo>
                    <a:pt x="312" y="156"/>
                    <a:pt x="312" y="156"/>
                    <a:pt x="312" y="156"/>
                  </a:cubicBezTo>
                  <a:cubicBezTo>
                    <a:pt x="312" y="155"/>
                    <a:pt x="312" y="154"/>
                    <a:pt x="311" y="153"/>
                  </a:cubicBezTo>
                  <a:cubicBezTo>
                    <a:pt x="311" y="153"/>
                    <a:pt x="311" y="153"/>
                    <a:pt x="311" y="153"/>
                  </a:cubicBezTo>
                  <a:cubicBezTo>
                    <a:pt x="310" y="146"/>
                    <a:pt x="310" y="146"/>
                    <a:pt x="310" y="146"/>
                  </a:cubicBezTo>
                  <a:cubicBezTo>
                    <a:pt x="310" y="146"/>
                    <a:pt x="310" y="145"/>
                    <a:pt x="309" y="145"/>
                  </a:cubicBezTo>
                  <a:cubicBezTo>
                    <a:pt x="309" y="145"/>
                    <a:pt x="309" y="145"/>
                    <a:pt x="309" y="145"/>
                  </a:cubicBezTo>
                  <a:cubicBezTo>
                    <a:pt x="308" y="146"/>
                    <a:pt x="308" y="146"/>
                    <a:pt x="308" y="146"/>
                  </a:cubicBezTo>
                  <a:cubicBezTo>
                    <a:pt x="310" y="146"/>
                    <a:pt x="310" y="146"/>
                    <a:pt x="310" y="146"/>
                  </a:cubicBezTo>
                  <a:cubicBezTo>
                    <a:pt x="310" y="137"/>
                    <a:pt x="310" y="137"/>
                    <a:pt x="310" y="137"/>
                  </a:cubicBezTo>
                  <a:cubicBezTo>
                    <a:pt x="310" y="136"/>
                    <a:pt x="310" y="136"/>
                    <a:pt x="309" y="135"/>
                  </a:cubicBezTo>
                  <a:cubicBezTo>
                    <a:pt x="309" y="135"/>
                    <a:pt x="309" y="135"/>
                    <a:pt x="309" y="135"/>
                  </a:cubicBezTo>
                  <a:cubicBezTo>
                    <a:pt x="308" y="137"/>
                    <a:pt x="308" y="137"/>
                    <a:pt x="308" y="137"/>
                  </a:cubicBezTo>
                  <a:cubicBezTo>
                    <a:pt x="310" y="137"/>
                    <a:pt x="310" y="137"/>
                    <a:pt x="310" y="137"/>
                  </a:cubicBezTo>
                  <a:cubicBezTo>
                    <a:pt x="310" y="130"/>
                    <a:pt x="310" y="130"/>
                    <a:pt x="310" y="130"/>
                  </a:cubicBezTo>
                  <a:cubicBezTo>
                    <a:pt x="310" y="129"/>
                    <a:pt x="310" y="129"/>
                    <a:pt x="309" y="128"/>
                  </a:cubicBezTo>
                  <a:cubicBezTo>
                    <a:pt x="309" y="128"/>
                    <a:pt x="309" y="128"/>
                    <a:pt x="309" y="128"/>
                  </a:cubicBezTo>
                  <a:cubicBezTo>
                    <a:pt x="309" y="121"/>
                    <a:pt x="309" y="121"/>
                    <a:pt x="309" y="121"/>
                  </a:cubicBezTo>
                  <a:cubicBezTo>
                    <a:pt x="309" y="120"/>
                    <a:pt x="308" y="120"/>
                    <a:pt x="308" y="120"/>
                  </a:cubicBezTo>
                  <a:cubicBezTo>
                    <a:pt x="307" y="119"/>
                    <a:pt x="307" y="119"/>
                    <a:pt x="307" y="119"/>
                  </a:cubicBezTo>
                  <a:cubicBezTo>
                    <a:pt x="306" y="121"/>
                    <a:pt x="306" y="121"/>
                    <a:pt x="306" y="121"/>
                  </a:cubicBezTo>
                  <a:cubicBezTo>
                    <a:pt x="308" y="121"/>
                    <a:pt x="308" y="121"/>
                    <a:pt x="308" y="121"/>
                  </a:cubicBezTo>
                  <a:cubicBezTo>
                    <a:pt x="309" y="116"/>
                    <a:pt x="309" y="116"/>
                    <a:pt x="309" y="116"/>
                  </a:cubicBezTo>
                  <a:cubicBezTo>
                    <a:pt x="310" y="115"/>
                    <a:pt x="309" y="114"/>
                    <a:pt x="309" y="114"/>
                  </a:cubicBezTo>
                  <a:cubicBezTo>
                    <a:pt x="308" y="113"/>
                    <a:pt x="308" y="113"/>
                    <a:pt x="308" y="113"/>
                  </a:cubicBezTo>
                  <a:cubicBezTo>
                    <a:pt x="306" y="105"/>
                    <a:pt x="306" y="105"/>
                    <a:pt x="306" y="105"/>
                  </a:cubicBezTo>
                  <a:cubicBezTo>
                    <a:pt x="306" y="104"/>
                    <a:pt x="306" y="104"/>
                    <a:pt x="305" y="103"/>
                  </a:cubicBezTo>
                  <a:cubicBezTo>
                    <a:pt x="305" y="103"/>
                    <a:pt x="305" y="103"/>
                    <a:pt x="305" y="103"/>
                  </a:cubicBezTo>
                  <a:cubicBezTo>
                    <a:pt x="305" y="96"/>
                    <a:pt x="305" y="96"/>
                    <a:pt x="305" y="96"/>
                  </a:cubicBezTo>
                  <a:cubicBezTo>
                    <a:pt x="305" y="96"/>
                    <a:pt x="305" y="95"/>
                    <a:pt x="304" y="95"/>
                  </a:cubicBezTo>
                  <a:cubicBezTo>
                    <a:pt x="302" y="94"/>
                    <a:pt x="302" y="94"/>
                    <a:pt x="302" y="94"/>
                  </a:cubicBezTo>
                  <a:cubicBezTo>
                    <a:pt x="303" y="86"/>
                    <a:pt x="303" y="86"/>
                    <a:pt x="303" y="86"/>
                  </a:cubicBezTo>
                  <a:cubicBezTo>
                    <a:pt x="303" y="85"/>
                    <a:pt x="302" y="84"/>
                    <a:pt x="302" y="84"/>
                  </a:cubicBezTo>
                  <a:cubicBezTo>
                    <a:pt x="301" y="84"/>
                    <a:pt x="301" y="84"/>
                    <a:pt x="301" y="84"/>
                  </a:cubicBezTo>
                  <a:cubicBezTo>
                    <a:pt x="297" y="71"/>
                    <a:pt x="297" y="71"/>
                    <a:pt x="297" y="71"/>
                  </a:cubicBezTo>
                  <a:cubicBezTo>
                    <a:pt x="296" y="71"/>
                    <a:pt x="296" y="71"/>
                    <a:pt x="296" y="70"/>
                  </a:cubicBezTo>
                  <a:cubicBezTo>
                    <a:pt x="294" y="69"/>
                    <a:pt x="294" y="69"/>
                    <a:pt x="294" y="69"/>
                  </a:cubicBezTo>
                  <a:cubicBezTo>
                    <a:pt x="291" y="59"/>
                    <a:pt x="291" y="59"/>
                    <a:pt x="291" y="59"/>
                  </a:cubicBezTo>
                  <a:cubicBezTo>
                    <a:pt x="291" y="58"/>
                    <a:pt x="290" y="58"/>
                    <a:pt x="290" y="57"/>
                  </a:cubicBezTo>
                  <a:cubicBezTo>
                    <a:pt x="289" y="57"/>
                    <a:pt x="289" y="57"/>
                    <a:pt x="289" y="57"/>
                  </a:cubicBezTo>
                  <a:cubicBezTo>
                    <a:pt x="285" y="45"/>
                    <a:pt x="285" y="45"/>
                    <a:pt x="285" y="45"/>
                  </a:cubicBezTo>
                  <a:cubicBezTo>
                    <a:pt x="285" y="45"/>
                    <a:pt x="284" y="45"/>
                    <a:pt x="284" y="44"/>
                  </a:cubicBezTo>
                  <a:cubicBezTo>
                    <a:pt x="281" y="42"/>
                    <a:pt x="281" y="42"/>
                    <a:pt x="281" y="42"/>
                  </a:cubicBezTo>
                  <a:cubicBezTo>
                    <a:pt x="273" y="28"/>
                    <a:pt x="273" y="28"/>
                    <a:pt x="273" y="28"/>
                  </a:cubicBezTo>
                  <a:cubicBezTo>
                    <a:pt x="272" y="27"/>
                    <a:pt x="272" y="27"/>
                    <a:pt x="272" y="27"/>
                  </a:cubicBezTo>
                  <a:cubicBezTo>
                    <a:pt x="268" y="25"/>
                    <a:pt x="268" y="25"/>
                    <a:pt x="268" y="25"/>
                  </a:cubicBezTo>
                  <a:cubicBezTo>
                    <a:pt x="253" y="6"/>
                    <a:pt x="253" y="6"/>
                    <a:pt x="253" y="6"/>
                  </a:cubicBezTo>
                  <a:cubicBezTo>
                    <a:pt x="252" y="5"/>
                    <a:pt x="252" y="5"/>
                    <a:pt x="252" y="5"/>
                  </a:cubicBezTo>
                  <a:cubicBezTo>
                    <a:pt x="245" y="1"/>
                    <a:pt x="245" y="1"/>
                    <a:pt x="245" y="1"/>
                  </a:cubicBezTo>
                  <a:cubicBezTo>
                    <a:pt x="244" y="0"/>
                    <a:pt x="243" y="0"/>
                    <a:pt x="242" y="1"/>
                  </a:cubicBezTo>
                  <a:cubicBezTo>
                    <a:pt x="242" y="2"/>
                    <a:pt x="242" y="3"/>
                    <a:pt x="243" y="4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65" y="28"/>
                    <a:pt x="265" y="28"/>
                    <a:pt x="265" y="28"/>
                  </a:cubicBezTo>
                  <a:cubicBezTo>
                    <a:pt x="266" y="28"/>
                    <a:pt x="266" y="28"/>
                    <a:pt x="266" y="28"/>
                  </a:cubicBezTo>
                  <a:cubicBezTo>
                    <a:pt x="270" y="30"/>
                    <a:pt x="270" y="30"/>
                    <a:pt x="270" y="30"/>
                  </a:cubicBezTo>
                  <a:cubicBezTo>
                    <a:pt x="278" y="45"/>
                    <a:pt x="278" y="45"/>
                    <a:pt x="278" y="45"/>
                  </a:cubicBezTo>
                  <a:cubicBezTo>
                    <a:pt x="278" y="46"/>
                    <a:pt x="278" y="46"/>
                    <a:pt x="278" y="46"/>
                  </a:cubicBezTo>
                  <a:cubicBezTo>
                    <a:pt x="281" y="47"/>
                    <a:pt x="281" y="47"/>
                    <a:pt x="281" y="47"/>
                  </a:cubicBezTo>
                  <a:cubicBezTo>
                    <a:pt x="286" y="59"/>
                    <a:pt x="286" y="59"/>
                    <a:pt x="286" y="59"/>
                  </a:cubicBezTo>
                  <a:cubicBezTo>
                    <a:pt x="286" y="60"/>
                    <a:pt x="286" y="60"/>
                    <a:pt x="287" y="60"/>
                  </a:cubicBezTo>
                  <a:cubicBezTo>
                    <a:pt x="287" y="60"/>
                    <a:pt x="287" y="60"/>
                    <a:pt x="287" y="60"/>
                  </a:cubicBezTo>
                  <a:cubicBezTo>
                    <a:pt x="290" y="71"/>
                    <a:pt x="290" y="71"/>
                    <a:pt x="290" y="71"/>
                  </a:cubicBezTo>
                  <a:cubicBezTo>
                    <a:pt x="291" y="72"/>
                    <a:pt x="291" y="72"/>
                    <a:pt x="291" y="72"/>
                  </a:cubicBezTo>
                  <a:cubicBezTo>
                    <a:pt x="293" y="73"/>
                    <a:pt x="293" y="73"/>
                    <a:pt x="293" y="73"/>
                  </a:cubicBezTo>
                  <a:cubicBezTo>
                    <a:pt x="298" y="86"/>
                    <a:pt x="298" y="86"/>
                    <a:pt x="298" y="86"/>
                  </a:cubicBezTo>
                  <a:cubicBezTo>
                    <a:pt x="298" y="86"/>
                    <a:pt x="298" y="87"/>
                    <a:pt x="299" y="87"/>
                  </a:cubicBezTo>
                  <a:cubicBezTo>
                    <a:pt x="300" y="87"/>
                    <a:pt x="300" y="87"/>
                    <a:pt x="300" y="87"/>
                  </a:cubicBezTo>
                  <a:cubicBezTo>
                    <a:pt x="301" y="86"/>
                    <a:pt x="301" y="86"/>
                    <a:pt x="301" y="86"/>
                  </a:cubicBezTo>
                  <a:cubicBezTo>
                    <a:pt x="299" y="85"/>
                    <a:pt x="299" y="85"/>
                    <a:pt x="299" y="85"/>
                  </a:cubicBezTo>
                  <a:cubicBezTo>
                    <a:pt x="298" y="94"/>
                    <a:pt x="298" y="94"/>
                    <a:pt x="298" y="94"/>
                  </a:cubicBezTo>
                  <a:cubicBezTo>
                    <a:pt x="298" y="95"/>
                    <a:pt x="298" y="96"/>
                    <a:pt x="299" y="96"/>
                  </a:cubicBezTo>
                  <a:cubicBezTo>
                    <a:pt x="301" y="98"/>
                    <a:pt x="301" y="98"/>
                    <a:pt x="301" y="98"/>
                  </a:cubicBezTo>
                  <a:cubicBezTo>
                    <a:pt x="301" y="104"/>
                    <a:pt x="301" y="104"/>
                    <a:pt x="301" y="104"/>
                  </a:cubicBezTo>
                  <a:cubicBezTo>
                    <a:pt x="301" y="105"/>
                    <a:pt x="301" y="106"/>
                    <a:pt x="302" y="106"/>
                  </a:cubicBezTo>
                  <a:cubicBezTo>
                    <a:pt x="302" y="106"/>
                    <a:pt x="302" y="106"/>
                    <a:pt x="302" y="106"/>
                  </a:cubicBezTo>
                  <a:cubicBezTo>
                    <a:pt x="304" y="115"/>
                    <a:pt x="304" y="115"/>
                    <a:pt x="304" y="115"/>
                  </a:cubicBezTo>
                  <a:cubicBezTo>
                    <a:pt x="304" y="115"/>
                    <a:pt x="304" y="116"/>
                    <a:pt x="305" y="116"/>
                  </a:cubicBezTo>
                  <a:cubicBezTo>
                    <a:pt x="305" y="116"/>
                    <a:pt x="305" y="116"/>
                    <a:pt x="305" y="116"/>
                  </a:cubicBezTo>
                  <a:cubicBezTo>
                    <a:pt x="304" y="120"/>
                    <a:pt x="304" y="120"/>
                    <a:pt x="304" y="120"/>
                  </a:cubicBezTo>
                  <a:cubicBezTo>
                    <a:pt x="304" y="121"/>
                    <a:pt x="304" y="122"/>
                    <a:pt x="305" y="123"/>
                  </a:cubicBezTo>
                  <a:cubicBezTo>
                    <a:pt x="306" y="123"/>
                    <a:pt x="306" y="123"/>
                    <a:pt x="306" y="123"/>
                  </a:cubicBezTo>
                  <a:cubicBezTo>
                    <a:pt x="307" y="121"/>
                    <a:pt x="307" y="121"/>
                    <a:pt x="307" y="121"/>
                  </a:cubicBezTo>
                  <a:cubicBezTo>
                    <a:pt x="305" y="121"/>
                    <a:pt x="305" y="121"/>
                    <a:pt x="305" y="121"/>
                  </a:cubicBezTo>
                  <a:cubicBezTo>
                    <a:pt x="305" y="129"/>
                    <a:pt x="305" y="129"/>
                    <a:pt x="305" y="129"/>
                  </a:cubicBezTo>
                  <a:cubicBezTo>
                    <a:pt x="305" y="130"/>
                    <a:pt x="305" y="131"/>
                    <a:pt x="306" y="131"/>
                  </a:cubicBezTo>
                  <a:cubicBezTo>
                    <a:pt x="306" y="131"/>
                    <a:pt x="306" y="131"/>
                    <a:pt x="306" y="131"/>
                  </a:cubicBezTo>
                  <a:cubicBezTo>
                    <a:pt x="306" y="137"/>
                    <a:pt x="306" y="137"/>
                    <a:pt x="306" y="137"/>
                  </a:cubicBezTo>
                  <a:cubicBezTo>
                    <a:pt x="306" y="137"/>
                    <a:pt x="306" y="138"/>
                    <a:pt x="307" y="138"/>
                  </a:cubicBezTo>
                  <a:cubicBezTo>
                    <a:pt x="307" y="139"/>
                    <a:pt x="307" y="139"/>
                    <a:pt x="307" y="139"/>
                  </a:cubicBezTo>
                  <a:cubicBezTo>
                    <a:pt x="308" y="137"/>
                    <a:pt x="308" y="137"/>
                    <a:pt x="308" y="137"/>
                  </a:cubicBezTo>
                  <a:cubicBezTo>
                    <a:pt x="306" y="137"/>
                    <a:pt x="306" y="137"/>
                    <a:pt x="306" y="137"/>
                  </a:cubicBezTo>
                  <a:cubicBezTo>
                    <a:pt x="306" y="146"/>
                    <a:pt x="306" y="146"/>
                    <a:pt x="306" y="146"/>
                  </a:cubicBezTo>
                  <a:cubicBezTo>
                    <a:pt x="306" y="147"/>
                    <a:pt x="306" y="148"/>
                    <a:pt x="307" y="148"/>
                  </a:cubicBezTo>
                  <a:cubicBezTo>
                    <a:pt x="307" y="148"/>
                    <a:pt x="307" y="148"/>
                    <a:pt x="307" y="148"/>
                  </a:cubicBezTo>
                  <a:cubicBezTo>
                    <a:pt x="308" y="146"/>
                    <a:pt x="308" y="146"/>
                    <a:pt x="308" y="146"/>
                  </a:cubicBezTo>
                  <a:cubicBezTo>
                    <a:pt x="306" y="147"/>
                    <a:pt x="306" y="147"/>
                    <a:pt x="306" y="147"/>
                  </a:cubicBezTo>
                  <a:cubicBezTo>
                    <a:pt x="307" y="155"/>
                    <a:pt x="307" y="155"/>
                    <a:pt x="307" y="155"/>
                  </a:cubicBezTo>
                  <a:cubicBezTo>
                    <a:pt x="307" y="155"/>
                    <a:pt x="308" y="156"/>
                    <a:pt x="308" y="156"/>
                  </a:cubicBezTo>
                  <a:cubicBezTo>
                    <a:pt x="309" y="157"/>
                    <a:pt x="309" y="157"/>
                    <a:pt x="309" y="157"/>
                  </a:cubicBezTo>
                  <a:cubicBezTo>
                    <a:pt x="310" y="155"/>
                    <a:pt x="310" y="155"/>
                    <a:pt x="310" y="155"/>
                  </a:cubicBezTo>
                  <a:cubicBezTo>
                    <a:pt x="308" y="154"/>
                    <a:pt x="308" y="154"/>
                    <a:pt x="308" y="154"/>
                  </a:cubicBezTo>
                  <a:cubicBezTo>
                    <a:pt x="306" y="161"/>
                    <a:pt x="306" y="161"/>
                    <a:pt x="306" y="161"/>
                  </a:cubicBezTo>
                  <a:cubicBezTo>
                    <a:pt x="305" y="162"/>
                    <a:pt x="306" y="163"/>
                    <a:pt x="306" y="163"/>
                  </a:cubicBezTo>
                  <a:cubicBezTo>
                    <a:pt x="307" y="164"/>
                    <a:pt x="307" y="164"/>
                    <a:pt x="307" y="164"/>
                  </a:cubicBezTo>
                  <a:cubicBezTo>
                    <a:pt x="308" y="162"/>
                    <a:pt x="308" y="162"/>
                    <a:pt x="308" y="162"/>
                  </a:cubicBezTo>
                  <a:cubicBezTo>
                    <a:pt x="306" y="161"/>
                    <a:pt x="306" y="161"/>
                    <a:pt x="306" y="161"/>
                  </a:cubicBezTo>
                  <a:cubicBezTo>
                    <a:pt x="305" y="169"/>
                    <a:pt x="305" y="169"/>
                    <a:pt x="305" y="169"/>
                  </a:cubicBezTo>
                  <a:cubicBezTo>
                    <a:pt x="305" y="170"/>
                    <a:pt x="305" y="171"/>
                    <a:pt x="306" y="171"/>
                  </a:cubicBezTo>
                  <a:cubicBezTo>
                    <a:pt x="306" y="172"/>
                    <a:pt x="306" y="172"/>
                    <a:pt x="306" y="172"/>
                  </a:cubicBezTo>
                  <a:cubicBezTo>
                    <a:pt x="307" y="170"/>
                    <a:pt x="307" y="170"/>
                    <a:pt x="307" y="170"/>
                  </a:cubicBezTo>
                  <a:cubicBezTo>
                    <a:pt x="305" y="169"/>
                    <a:pt x="305" y="169"/>
                    <a:pt x="305" y="169"/>
                  </a:cubicBezTo>
                  <a:cubicBezTo>
                    <a:pt x="303" y="174"/>
                    <a:pt x="303" y="174"/>
                    <a:pt x="303" y="174"/>
                  </a:cubicBezTo>
                  <a:cubicBezTo>
                    <a:pt x="302" y="175"/>
                    <a:pt x="302" y="176"/>
                    <a:pt x="303" y="177"/>
                  </a:cubicBezTo>
                  <a:cubicBezTo>
                    <a:pt x="304" y="177"/>
                    <a:pt x="304" y="177"/>
                    <a:pt x="304" y="177"/>
                  </a:cubicBezTo>
                  <a:cubicBezTo>
                    <a:pt x="303" y="182"/>
                    <a:pt x="303" y="182"/>
                    <a:pt x="303" y="182"/>
                  </a:cubicBezTo>
                  <a:cubicBezTo>
                    <a:pt x="302" y="183"/>
                    <a:pt x="303" y="184"/>
                    <a:pt x="303" y="184"/>
                  </a:cubicBezTo>
                  <a:cubicBezTo>
                    <a:pt x="305" y="185"/>
                    <a:pt x="305" y="185"/>
                    <a:pt x="305" y="185"/>
                  </a:cubicBezTo>
                  <a:cubicBezTo>
                    <a:pt x="306" y="183"/>
                    <a:pt x="306" y="183"/>
                    <a:pt x="306" y="183"/>
                  </a:cubicBezTo>
                  <a:cubicBezTo>
                    <a:pt x="305" y="182"/>
                    <a:pt x="305" y="182"/>
                    <a:pt x="305" y="182"/>
                  </a:cubicBezTo>
                  <a:cubicBezTo>
                    <a:pt x="301" y="186"/>
                    <a:pt x="301" y="186"/>
                    <a:pt x="301" y="186"/>
                  </a:cubicBezTo>
                  <a:cubicBezTo>
                    <a:pt x="300" y="186"/>
                    <a:pt x="300" y="187"/>
                    <a:pt x="300" y="187"/>
                  </a:cubicBezTo>
                  <a:cubicBezTo>
                    <a:pt x="300" y="188"/>
                    <a:pt x="301" y="189"/>
                    <a:pt x="301" y="189"/>
                  </a:cubicBezTo>
                  <a:cubicBezTo>
                    <a:pt x="303" y="190"/>
                    <a:pt x="303" y="190"/>
                    <a:pt x="303" y="190"/>
                  </a:cubicBezTo>
                  <a:cubicBezTo>
                    <a:pt x="304" y="188"/>
                    <a:pt x="304" y="188"/>
                    <a:pt x="304" y="188"/>
                  </a:cubicBezTo>
                  <a:cubicBezTo>
                    <a:pt x="302" y="187"/>
                    <a:pt x="302" y="187"/>
                    <a:pt x="302" y="187"/>
                  </a:cubicBezTo>
                  <a:cubicBezTo>
                    <a:pt x="299" y="191"/>
                    <a:pt x="299" y="191"/>
                    <a:pt x="299" y="191"/>
                  </a:cubicBezTo>
                  <a:cubicBezTo>
                    <a:pt x="299" y="192"/>
                    <a:pt x="299" y="193"/>
                    <a:pt x="299" y="193"/>
                  </a:cubicBezTo>
                  <a:cubicBezTo>
                    <a:pt x="299" y="194"/>
                    <a:pt x="299" y="194"/>
                    <a:pt x="300" y="194"/>
                  </a:cubicBezTo>
                  <a:cubicBezTo>
                    <a:pt x="302" y="196"/>
                    <a:pt x="302" y="196"/>
                    <a:pt x="302" y="196"/>
                  </a:cubicBezTo>
                  <a:cubicBezTo>
                    <a:pt x="303" y="194"/>
                    <a:pt x="303" y="194"/>
                    <a:pt x="303" y="194"/>
                  </a:cubicBezTo>
                  <a:cubicBezTo>
                    <a:pt x="301" y="193"/>
                    <a:pt x="301" y="193"/>
                    <a:pt x="301" y="193"/>
                  </a:cubicBezTo>
                  <a:cubicBezTo>
                    <a:pt x="297" y="198"/>
                    <a:pt x="297" y="198"/>
                    <a:pt x="297" y="198"/>
                  </a:cubicBezTo>
                  <a:cubicBezTo>
                    <a:pt x="297" y="198"/>
                    <a:pt x="296" y="199"/>
                    <a:pt x="296" y="199"/>
                  </a:cubicBezTo>
                  <a:cubicBezTo>
                    <a:pt x="297" y="200"/>
                    <a:pt x="297" y="200"/>
                    <a:pt x="297" y="201"/>
                  </a:cubicBezTo>
                  <a:cubicBezTo>
                    <a:pt x="299" y="202"/>
                    <a:pt x="299" y="202"/>
                    <a:pt x="299" y="202"/>
                  </a:cubicBezTo>
                  <a:cubicBezTo>
                    <a:pt x="295" y="206"/>
                    <a:pt x="295" y="206"/>
                    <a:pt x="295" y="206"/>
                  </a:cubicBezTo>
                  <a:cubicBezTo>
                    <a:pt x="294" y="206"/>
                    <a:pt x="294" y="207"/>
                    <a:pt x="294" y="208"/>
                  </a:cubicBezTo>
                  <a:cubicBezTo>
                    <a:pt x="295" y="208"/>
                    <a:pt x="295" y="209"/>
                    <a:pt x="295" y="209"/>
                  </a:cubicBezTo>
                  <a:cubicBezTo>
                    <a:pt x="296" y="210"/>
                    <a:pt x="296" y="210"/>
                    <a:pt x="296" y="210"/>
                  </a:cubicBezTo>
                  <a:cubicBezTo>
                    <a:pt x="297" y="208"/>
                    <a:pt x="297" y="208"/>
                    <a:pt x="297" y="208"/>
                  </a:cubicBezTo>
                  <a:cubicBezTo>
                    <a:pt x="295" y="207"/>
                    <a:pt x="295" y="207"/>
                    <a:pt x="295" y="207"/>
                  </a:cubicBezTo>
                  <a:cubicBezTo>
                    <a:pt x="292" y="215"/>
                    <a:pt x="292" y="215"/>
                    <a:pt x="292" y="215"/>
                  </a:cubicBezTo>
                  <a:cubicBezTo>
                    <a:pt x="292" y="216"/>
                    <a:pt x="292" y="217"/>
                    <a:pt x="293" y="218"/>
                  </a:cubicBezTo>
                  <a:cubicBezTo>
                    <a:pt x="294" y="218"/>
                    <a:pt x="294" y="218"/>
                    <a:pt x="294" y="218"/>
                  </a:cubicBezTo>
                  <a:cubicBezTo>
                    <a:pt x="295" y="217"/>
                    <a:pt x="295" y="217"/>
                    <a:pt x="295" y="217"/>
                  </a:cubicBezTo>
                  <a:cubicBezTo>
                    <a:pt x="293" y="216"/>
                    <a:pt x="293" y="216"/>
                    <a:pt x="293" y="216"/>
                  </a:cubicBezTo>
                  <a:cubicBezTo>
                    <a:pt x="290" y="221"/>
                    <a:pt x="290" y="221"/>
                    <a:pt x="290" y="221"/>
                  </a:cubicBezTo>
                  <a:cubicBezTo>
                    <a:pt x="289" y="222"/>
                    <a:pt x="290" y="223"/>
                    <a:pt x="291" y="224"/>
                  </a:cubicBezTo>
                  <a:cubicBezTo>
                    <a:pt x="291" y="224"/>
                    <a:pt x="291" y="224"/>
                    <a:pt x="291" y="224"/>
                  </a:cubicBezTo>
                  <a:cubicBezTo>
                    <a:pt x="292" y="222"/>
                    <a:pt x="292" y="222"/>
                    <a:pt x="292" y="222"/>
                  </a:cubicBezTo>
                  <a:cubicBezTo>
                    <a:pt x="291" y="221"/>
                    <a:pt x="291" y="221"/>
                    <a:pt x="291" y="221"/>
                  </a:cubicBezTo>
                  <a:cubicBezTo>
                    <a:pt x="287" y="225"/>
                    <a:pt x="287" y="225"/>
                    <a:pt x="287" y="225"/>
                  </a:cubicBezTo>
                  <a:cubicBezTo>
                    <a:pt x="286" y="225"/>
                    <a:pt x="286" y="226"/>
                    <a:pt x="286" y="226"/>
                  </a:cubicBezTo>
                  <a:cubicBezTo>
                    <a:pt x="286" y="227"/>
                    <a:pt x="286" y="228"/>
                    <a:pt x="287" y="228"/>
                  </a:cubicBezTo>
                  <a:cubicBezTo>
                    <a:pt x="288" y="229"/>
                    <a:pt x="288" y="229"/>
                    <a:pt x="288" y="229"/>
                  </a:cubicBezTo>
                  <a:cubicBezTo>
                    <a:pt x="289" y="227"/>
                    <a:pt x="289" y="227"/>
                    <a:pt x="289" y="227"/>
                  </a:cubicBezTo>
                  <a:cubicBezTo>
                    <a:pt x="287" y="226"/>
                    <a:pt x="287" y="226"/>
                    <a:pt x="287" y="226"/>
                  </a:cubicBezTo>
                  <a:cubicBezTo>
                    <a:pt x="284" y="233"/>
                    <a:pt x="284" y="233"/>
                    <a:pt x="284" y="233"/>
                  </a:cubicBezTo>
                  <a:cubicBezTo>
                    <a:pt x="284" y="234"/>
                    <a:pt x="284" y="235"/>
                    <a:pt x="285" y="236"/>
                  </a:cubicBezTo>
                  <a:cubicBezTo>
                    <a:pt x="285" y="236"/>
                    <a:pt x="285" y="236"/>
                    <a:pt x="285" y="236"/>
                  </a:cubicBezTo>
                  <a:cubicBezTo>
                    <a:pt x="286" y="234"/>
                    <a:pt x="286" y="234"/>
                    <a:pt x="286" y="234"/>
                  </a:cubicBezTo>
                  <a:cubicBezTo>
                    <a:pt x="284" y="233"/>
                    <a:pt x="284" y="233"/>
                    <a:pt x="284" y="233"/>
                  </a:cubicBezTo>
                  <a:cubicBezTo>
                    <a:pt x="281" y="239"/>
                    <a:pt x="281" y="239"/>
                    <a:pt x="281" y="239"/>
                  </a:cubicBezTo>
                  <a:cubicBezTo>
                    <a:pt x="280" y="240"/>
                    <a:pt x="280" y="242"/>
                    <a:pt x="281" y="242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83" y="241"/>
                    <a:pt x="283" y="241"/>
                    <a:pt x="283" y="241"/>
                  </a:cubicBezTo>
                  <a:cubicBezTo>
                    <a:pt x="281" y="239"/>
                    <a:pt x="281" y="239"/>
                    <a:pt x="281" y="239"/>
                  </a:cubicBezTo>
                  <a:cubicBezTo>
                    <a:pt x="276" y="246"/>
                    <a:pt x="276" y="246"/>
                    <a:pt x="276" y="246"/>
                  </a:cubicBezTo>
                  <a:cubicBezTo>
                    <a:pt x="276" y="247"/>
                    <a:pt x="276" y="247"/>
                    <a:pt x="276" y="248"/>
                  </a:cubicBezTo>
                  <a:cubicBezTo>
                    <a:pt x="276" y="248"/>
                    <a:pt x="277" y="249"/>
                    <a:pt x="277" y="249"/>
                  </a:cubicBezTo>
                  <a:cubicBezTo>
                    <a:pt x="277" y="250"/>
                    <a:pt x="277" y="250"/>
                    <a:pt x="277" y="250"/>
                  </a:cubicBezTo>
                  <a:cubicBezTo>
                    <a:pt x="279" y="248"/>
                    <a:pt x="279" y="248"/>
                    <a:pt x="279" y="248"/>
                  </a:cubicBezTo>
                  <a:cubicBezTo>
                    <a:pt x="277" y="247"/>
                    <a:pt x="277" y="247"/>
                    <a:pt x="277" y="247"/>
                  </a:cubicBezTo>
                  <a:cubicBezTo>
                    <a:pt x="272" y="252"/>
                    <a:pt x="272" y="252"/>
                    <a:pt x="272" y="252"/>
                  </a:cubicBezTo>
                  <a:cubicBezTo>
                    <a:pt x="272" y="253"/>
                    <a:pt x="272" y="253"/>
                    <a:pt x="272" y="254"/>
                  </a:cubicBezTo>
                  <a:cubicBezTo>
                    <a:pt x="272" y="255"/>
                    <a:pt x="272" y="255"/>
                    <a:pt x="273" y="255"/>
                  </a:cubicBezTo>
                  <a:cubicBezTo>
                    <a:pt x="273" y="255"/>
                    <a:pt x="273" y="255"/>
                    <a:pt x="273" y="255"/>
                  </a:cubicBezTo>
                  <a:cubicBezTo>
                    <a:pt x="274" y="254"/>
                    <a:pt x="274" y="254"/>
                    <a:pt x="274" y="254"/>
                  </a:cubicBezTo>
                  <a:cubicBezTo>
                    <a:pt x="273" y="252"/>
                    <a:pt x="273" y="252"/>
                    <a:pt x="273" y="252"/>
                  </a:cubicBezTo>
                  <a:cubicBezTo>
                    <a:pt x="267" y="256"/>
                    <a:pt x="267" y="256"/>
                    <a:pt x="267" y="256"/>
                  </a:cubicBezTo>
                  <a:cubicBezTo>
                    <a:pt x="267" y="257"/>
                    <a:pt x="266" y="257"/>
                    <a:pt x="266" y="258"/>
                  </a:cubicBezTo>
                  <a:cubicBezTo>
                    <a:pt x="266" y="259"/>
                    <a:pt x="267" y="259"/>
                    <a:pt x="267" y="260"/>
                  </a:cubicBezTo>
                  <a:cubicBezTo>
                    <a:pt x="268" y="260"/>
                    <a:pt x="268" y="260"/>
                    <a:pt x="268" y="260"/>
                  </a:cubicBezTo>
                  <a:cubicBezTo>
                    <a:pt x="263" y="264"/>
                    <a:pt x="263" y="264"/>
                    <a:pt x="263" y="264"/>
                  </a:cubicBezTo>
                  <a:cubicBezTo>
                    <a:pt x="262" y="264"/>
                    <a:pt x="262" y="265"/>
                    <a:pt x="262" y="266"/>
                  </a:cubicBezTo>
                  <a:cubicBezTo>
                    <a:pt x="262" y="266"/>
                    <a:pt x="263" y="267"/>
                    <a:pt x="263" y="267"/>
                  </a:cubicBezTo>
                  <a:cubicBezTo>
                    <a:pt x="264" y="268"/>
                    <a:pt x="264" y="268"/>
                    <a:pt x="264" y="268"/>
                  </a:cubicBezTo>
                  <a:cubicBezTo>
                    <a:pt x="265" y="266"/>
                    <a:pt x="265" y="266"/>
                    <a:pt x="265" y="266"/>
                  </a:cubicBezTo>
                  <a:cubicBezTo>
                    <a:pt x="264" y="265"/>
                    <a:pt x="264" y="265"/>
                    <a:pt x="264" y="265"/>
                  </a:cubicBezTo>
                  <a:cubicBezTo>
                    <a:pt x="257" y="271"/>
                    <a:pt x="257" y="271"/>
                    <a:pt x="257" y="271"/>
                  </a:cubicBezTo>
                  <a:cubicBezTo>
                    <a:pt x="257" y="271"/>
                    <a:pt x="256" y="272"/>
                    <a:pt x="257" y="272"/>
                  </a:cubicBezTo>
                  <a:cubicBezTo>
                    <a:pt x="257" y="273"/>
                    <a:pt x="257" y="274"/>
                    <a:pt x="257" y="274"/>
                  </a:cubicBezTo>
                  <a:cubicBezTo>
                    <a:pt x="258" y="274"/>
                    <a:pt x="258" y="274"/>
                    <a:pt x="258" y="274"/>
                  </a:cubicBezTo>
                  <a:cubicBezTo>
                    <a:pt x="259" y="272"/>
                    <a:pt x="259" y="272"/>
                    <a:pt x="259" y="272"/>
                  </a:cubicBezTo>
                  <a:cubicBezTo>
                    <a:pt x="257" y="271"/>
                    <a:pt x="257" y="271"/>
                    <a:pt x="257" y="271"/>
                  </a:cubicBezTo>
                  <a:cubicBezTo>
                    <a:pt x="252" y="276"/>
                    <a:pt x="252" y="276"/>
                    <a:pt x="252" y="276"/>
                  </a:cubicBezTo>
                  <a:cubicBezTo>
                    <a:pt x="252" y="276"/>
                    <a:pt x="252" y="277"/>
                    <a:pt x="252" y="277"/>
                  </a:cubicBezTo>
                  <a:cubicBezTo>
                    <a:pt x="252" y="278"/>
                    <a:pt x="252" y="278"/>
                    <a:pt x="253" y="279"/>
                  </a:cubicBezTo>
                  <a:cubicBezTo>
                    <a:pt x="253" y="279"/>
                    <a:pt x="253" y="279"/>
                    <a:pt x="253" y="279"/>
                  </a:cubicBezTo>
                  <a:cubicBezTo>
                    <a:pt x="254" y="277"/>
                    <a:pt x="254" y="277"/>
                    <a:pt x="254" y="277"/>
                  </a:cubicBezTo>
                  <a:cubicBezTo>
                    <a:pt x="253" y="275"/>
                    <a:pt x="253" y="275"/>
                    <a:pt x="253" y="275"/>
                  </a:cubicBezTo>
                  <a:cubicBezTo>
                    <a:pt x="248" y="279"/>
                    <a:pt x="248" y="279"/>
                    <a:pt x="248" y="279"/>
                  </a:cubicBezTo>
                  <a:cubicBezTo>
                    <a:pt x="247" y="279"/>
                    <a:pt x="247" y="280"/>
                    <a:pt x="247" y="281"/>
                  </a:cubicBezTo>
                  <a:cubicBezTo>
                    <a:pt x="247" y="281"/>
                    <a:pt x="247" y="282"/>
                    <a:pt x="248" y="282"/>
                  </a:cubicBezTo>
                  <a:cubicBezTo>
                    <a:pt x="250" y="284"/>
                    <a:pt x="250" y="284"/>
                    <a:pt x="250" y="284"/>
                  </a:cubicBezTo>
                  <a:cubicBezTo>
                    <a:pt x="251" y="282"/>
                    <a:pt x="251" y="282"/>
                    <a:pt x="251" y="282"/>
                  </a:cubicBezTo>
                  <a:cubicBezTo>
                    <a:pt x="250" y="280"/>
                    <a:pt x="250" y="280"/>
                    <a:pt x="250" y="280"/>
                  </a:cubicBezTo>
                  <a:cubicBezTo>
                    <a:pt x="244" y="285"/>
                    <a:pt x="244" y="285"/>
                    <a:pt x="244" y="285"/>
                  </a:cubicBezTo>
                  <a:cubicBezTo>
                    <a:pt x="243" y="285"/>
                    <a:pt x="243" y="286"/>
                    <a:pt x="243" y="287"/>
                  </a:cubicBezTo>
                  <a:cubicBezTo>
                    <a:pt x="243" y="287"/>
                    <a:pt x="243" y="288"/>
                    <a:pt x="244" y="288"/>
                  </a:cubicBezTo>
                  <a:cubicBezTo>
                    <a:pt x="245" y="289"/>
                    <a:pt x="245" y="289"/>
                    <a:pt x="245" y="289"/>
                  </a:cubicBezTo>
                  <a:cubicBezTo>
                    <a:pt x="246" y="287"/>
                    <a:pt x="246" y="287"/>
                    <a:pt x="246" y="287"/>
                  </a:cubicBezTo>
                  <a:cubicBezTo>
                    <a:pt x="244" y="286"/>
                    <a:pt x="244" y="286"/>
                    <a:pt x="244" y="286"/>
                  </a:cubicBezTo>
                  <a:cubicBezTo>
                    <a:pt x="240" y="289"/>
                    <a:pt x="240" y="289"/>
                    <a:pt x="240" y="289"/>
                  </a:cubicBezTo>
                  <a:cubicBezTo>
                    <a:pt x="239" y="290"/>
                    <a:pt x="239" y="290"/>
                    <a:pt x="239" y="291"/>
                  </a:cubicBezTo>
                  <a:cubicBezTo>
                    <a:pt x="239" y="292"/>
                    <a:pt x="239" y="292"/>
                    <a:pt x="240" y="293"/>
                  </a:cubicBezTo>
                  <a:cubicBezTo>
                    <a:pt x="240" y="293"/>
                    <a:pt x="240" y="293"/>
                    <a:pt x="240" y="293"/>
                  </a:cubicBezTo>
                  <a:cubicBezTo>
                    <a:pt x="241" y="291"/>
                    <a:pt x="241" y="291"/>
                    <a:pt x="241" y="291"/>
                  </a:cubicBezTo>
                  <a:cubicBezTo>
                    <a:pt x="240" y="289"/>
                    <a:pt x="240" y="289"/>
                    <a:pt x="240" y="289"/>
                  </a:cubicBezTo>
                  <a:cubicBezTo>
                    <a:pt x="232" y="293"/>
                    <a:pt x="232" y="293"/>
                    <a:pt x="232" y="293"/>
                  </a:cubicBezTo>
                  <a:cubicBezTo>
                    <a:pt x="231" y="294"/>
                    <a:pt x="231" y="294"/>
                    <a:pt x="231" y="295"/>
                  </a:cubicBezTo>
                  <a:cubicBezTo>
                    <a:pt x="231" y="296"/>
                    <a:pt x="231" y="296"/>
                    <a:pt x="232" y="297"/>
                  </a:cubicBezTo>
                  <a:cubicBezTo>
                    <a:pt x="232" y="297"/>
                    <a:pt x="232" y="297"/>
                    <a:pt x="232" y="297"/>
                  </a:cubicBezTo>
                  <a:cubicBezTo>
                    <a:pt x="233" y="295"/>
                    <a:pt x="233" y="295"/>
                    <a:pt x="233" y="295"/>
                  </a:cubicBezTo>
                  <a:cubicBezTo>
                    <a:pt x="232" y="293"/>
                    <a:pt x="232" y="293"/>
                    <a:pt x="232" y="293"/>
                  </a:cubicBezTo>
                  <a:cubicBezTo>
                    <a:pt x="224" y="297"/>
                    <a:pt x="224" y="297"/>
                    <a:pt x="224" y="297"/>
                  </a:cubicBezTo>
                  <a:cubicBezTo>
                    <a:pt x="223" y="297"/>
                    <a:pt x="223" y="298"/>
                    <a:pt x="223" y="299"/>
                  </a:cubicBezTo>
                  <a:cubicBezTo>
                    <a:pt x="223" y="300"/>
                    <a:pt x="223" y="300"/>
                    <a:pt x="224" y="301"/>
                  </a:cubicBezTo>
                  <a:cubicBezTo>
                    <a:pt x="226" y="302"/>
                    <a:pt x="226" y="302"/>
                    <a:pt x="226" y="302"/>
                  </a:cubicBezTo>
                  <a:cubicBezTo>
                    <a:pt x="227" y="301"/>
                    <a:pt x="227" y="301"/>
                    <a:pt x="227" y="301"/>
                  </a:cubicBezTo>
                  <a:cubicBezTo>
                    <a:pt x="226" y="299"/>
                    <a:pt x="226" y="299"/>
                    <a:pt x="226" y="299"/>
                  </a:cubicBezTo>
                  <a:cubicBezTo>
                    <a:pt x="221" y="302"/>
                    <a:pt x="221" y="302"/>
                    <a:pt x="221" y="302"/>
                  </a:cubicBezTo>
                  <a:cubicBezTo>
                    <a:pt x="220" y="302"/>
                    <a:pt x="220" y="303"/>
                    <a:pt x="220" y="303"/>
                  </a:cubicBezTo>
                  <a:cubicBezTo>
                    <a:pt x="220" y="304"/>
                    <a:pt x="220" y="305"/>
                    <a:pt x="221" y="305"/>
                  </a:cubicBezTo>
                  <a:cubicBezTo>
                    <a:pt x="221" y="305"/>
                    <a:pt x="221" y="305"/>
                    <a:pt x="221" y="305"/>
                  </a:cubicBezTo>
                  <a:cubicBezTo>
                    <a:pt x="222" y="304"/>
                    <a:pt x="222" y="304"/>
                    <a:pt x="222" y="304"/>
                  </a:cubicBezTo>
                  <a:cubicBezTo>
                    <a:pt x="221" y="302"/>
                    <a:pt x="221" y="302"/>
                    <a:pt x="221" y="302"/>
                  </a:cubicBezTo>
                  <a:cubicBezTo>
                    <a:pt x="214" y="305"/>
                    <a:pt x="214" y="305"/>
                    <a:pt x="214" y="305"/>
                  </a:cubicBezTo>
                  <a:cubicBezTo>
                    <a:pt x="214" y="306"/>
                    <a:pt x="213" y="306"/>
                    <a:pt x="213" y="307"/>
                  </a:cubicBezTo>
                  <a:cubicBezTo>
                    <a:pt x="213" y="308"/>
                    <a:pt x="214" y="309"/>
                    <a:pt x="214" y="309"/>
                  </a:cubicBezTo>
                  <a:cubicBezTo>
                    <a:pt x="215" y="309"/>
                    <a:pt x="215" y="309"/>
                    <a:pt x="215" y="309"/>
                  </a:cubicBezTo>
                  <a:cubicBezTo>
                    <a:pt x="216" y="307"/>
                    <a:pt x="216" y="307"/>
                    <a:pt x="216" y="307"/>
                  </a:cubicBezTo>
                  <a:cubicBezTo>
                    <a:pt x="215" y="306"/>
                    <a:pt x="215" y="306"/>
                    <a:pt x="215" y="306"/>
                  </a:cubicBezTo>
                  <a:cubicBezTo>
                    <a:pt x="207" y="309"/>
                    <a:pt x="207" y="309"/>
                    <a:pt x="207" y="309"/>
                  </a:cubicBezTo>
                  <a:cubicBezTo>
                    <a:pt x="207" y="309"/>
                    <a:pt x="206" y="310"/>
                    <a:pt x="206" y="310"/>
                  </a:cubicBezTo>
                  <a:cubicBezTo>
                    <a:pt x="206" y="311"/>
                    <a:pt x="206" y="312"/>
                    <a:pt x="207" y="312"/>
                  </a:cubicBezTo>
                  <a:cubicBezTo>
                    <a:pt x="209" y="313"/>
                    <a:pt x="209" y="313"/>
                    <a:pt x="209" y="313"/>
                  </a:cubicBezTo>
                  <a:cubicBezTo>
                    <a:pt x="210" y="312"/>
                    <a:pt x="210" y="312"/>
                    <a:pt x="210" y="312"/>
                  </a:cubicBezTo>
                  <a:cubicBezTo>
                    <a:pt x="209" y="310"/>
                    <a:pt x="209" y="310"/>
                    <a:pt x="209" y="310"/>
                  </a:cubicBezTo>
                  <a:cubicBezTo>
                    <a:pt x="203" y="314"/>
                    <a:pt x="203" y="314"/>
                    <a:pt x="203" y="314"/>
                  </a:cubicBezTo>
                  <a:cubicBezTo>
                    <a:pt x="202" y="314"/>
                    <a:pt x="202" y="315"/>
                    <a:pt x="202" y="316"/>
                  </a:cubicBezTo>
                  <a:cubicBezTo>
                    <a:pt x="202" y="316"/>
                    <a:pt x="202" y="317"/>
                    <a:pt x="203" y="317"/>
                  </a:cubicBezTo>
                  <a:cubicBezTo>
                    <a:pt x="203" y="318"/>
                    <a:pt x="203" y="318"/>
                    <a:pt x="203" y="318"/>
                  </a:cubicBezTo>
                  <a:cubicBezTo>
                    <a:pt x="204" y="316"/>
                    <a:pt x="204" y="316"/>
                    <a:pt x="204" y="316"/>
                  </a:cubicBezTo>
                  <a:cubicBezTo>
                    <a:pt x="204" y="314"/>
                    <a:pt x="204" y="314"/>
                    <a:pt x="204" y="314"/>
                  </a:cubicBezTo>
                  <a:cubicBezTo>
                    <a:pt x="196" y="316"/>
                    <a:pt x="196" y="316"/>
                    <a:pt x="196" y="316"/>
                  </a:cubicBezTo>
                  <a:cubicBezTo>
                    <a:pt x="195" y="316"/>
                    <a:pt x="194" y="316"/>
                    <a:pt x="194" y="317"/>
                  </a:cubicBezTo>
                  <a:cubicBezTo>
                    <a:pt x="194" y="318"/>
                    <a:pt x="195" y="319"/>
                    <a:pt x="195" y="319"/>
                  </a:cubicBezTo>
                  <a:cubicBezTo>
                    <a:pt x="196" y="320"/>
                    <a:pt x="196" y="320"/>
                    <a:pt x="196" y="320"/>
                  </a:cubicBezTo>
                  <a:cubicBezTo>
                    <a:pt x="197" y="318"/>
                    <a:pt x="197" y="318"/>
                    <a:pt x="197" y="318"/>
                  </a:cubicBezTo>
                  <a:cubicBezTo>
                    <a:pt x="196" y="316"/>
                    <a:pt x="196" y="316"/>
                    <a:pt x="196" y="316"/>
                  </a:cubicBezTo>
                  <a:cubicBezTo>
                    <a:pt x="189" y="319"/>
                    <a:pt x="189" y="319"/>
                    <a:pt x="189" y="319"/>
                  </a:cubicBezTo>
                  <a:cubicBezTo>
                    <a:pt x="188" y="319"/>
                    <a:pt x="188" y="320"/>
                    <a:pt x="188" y="320"/>
                  </a:cubicBezTo>
                  <a:cubicBezTo>
                    <a:pt x="188" y="321"/>
                    <a:pt x="188" y="322"/>
                    <a:pt x="189" y="322"/>
                  </a:cubicBezTo>
                  <a:cubicBezTo>
                    <a:pt x="189" y="323"/>
                    <a:pt x="189" y="323"/>
                    <a:pt x="189" y="323"/>
                  </a:cubicBezTo>
                  <a:cubicBezTo>
                    <a:pt x="190" y="321"/>
                    <a:pt x="190" y="321"/>
                    <a:pt x="190" y="321"/>
                  </a:cubicBezTo>
                  <a:cubicBezTo>
                    <a:pt x="190" y="319"/>
                    <a:pt x="190" y="319"/>
                    <a:pt x="190" y="319"/>
                  </a:cubicBezTo>
                  <a:cubicBezTo>
                    <a:pt x="178" y="322"/>
                    <a:pt x="178" y="322"/>
                    <a:pt x="178" y="322"/>
                  </a:cubicBezTo>
                  <a:cubicBezTo>
                    <a:pt x="178" y="322"/>
                    <a:pt x="177" y="323"/>
                    <a:pt x="177" y="324"/>
                  </a:cubicBezTo>
                  <a:cubicBezTo>
                    <a:pt x="177" y="325"/>
                    <a:pt x="177" y="325"/>
                    <a:pt x="178" y="326"/>
                  </a:cubicBezTo>
                  <a:cubicBezTo>
                    <a:pt x="178" y="326"/>
                    <a:pt x="178" y="326"/>
                    <a:pt x="178" y="326"/>
                  </a:cubicBezTo>
                  <a:cubicBezTo>
                    <a:pt x="180" y="324"/>
                    <a:pt x="180" y="324"/>
                    <a:pt x="180" y="324"/>
                  </a:cubicBezTo>
                  <a:cubicBezTo>
                    <a:pt x="179" y="322"/>
                    <a:pt x="179" y="322"/>
                    <a:pt x="179" y="322"/>
                  </a:cubicBezTo>
                  <a:cubicBezTo>
                    <a:pt x="168" y="326"/>
                    <a:pt x="168" y="326"/>
                    <a:pt x="168" y="326"/>
                  </a:cubicBezTo>
                  <a:cubicBezTo>
                    <a:pt x="168" y="326"/>
                    <a:pt x="167" y="327"/>
                    <a:pt x="167" y="327"/>
                  </a:cubicBezTo>
                  <a:cubicBezTo>
                    <a:pt x="167" y="328"/>
                    <a:pt x="167" y="329"/>
                    <a:pt x="168" y="329"/>
                  </a:cubicBezTo>
                  <a:cubicBezTo>
                    <a:pt x="170" y="331"/>
                    <a:pt x="170" y="331"/>
                    <a:pt x="170" y="331"/>
                  </a:cubicBezTo>
                  <a:cubicBezTo>
                    <a:pt x="172" y="329"/>
                    <a:pt x="172" y="329"/>
                    <a:pt x="172" y="329"/>
                  </a:cubicBezTo>
                  <a:cubicBezTo>
                    <a:pt x="172" y="327"/>
                    <a:pt x="172" y="327"/>
                    <a:pt x="172" y="327"/>
                  </a:cubicBezTo>
                  <a:cubicBezTo>
                    <a:pt x="159" y="327"/>
                    <a:pt x="159" y="327"/>
                    <a:pt x="159" y="327"/>
                  </a:cubicBezTo>
                  <a:cubicBezTo>
                    <a:pt x="158" y="327"/>
                    <a:pt x="157" y="328"/>
                    <a:pt x="157" y="329"/>
                  </a:cubicBezTo>
                  <a:cubicBezTo>
                    <a:pt x="157" y="329"/>
                    <a:pt x="157" y="330"/>
                    <a:pt x="158" y="331"/>
                  </a:cubicBezTo>
                  <a:cubicBezTo>
                    <a:pt x="160" y="332"/>
                    <a:pt x="160" y="332"/>
                    <a:pt x="160" y="332"/>
                  </a:cubicBezTo>
                  <a:cubicBezTo>
                    <a:pt x="161" y="331"/>
                    <a:pt x="161" y="331"/>
                    <a:pt x="161" y="331"/>
                  </a:cubicBezTo>
                  <a:cubicBezTo>
                    <a:pt x="161" y="329"/>
                    <a:pt x="161" y="329"/>
                    <a:pt x="161" y="329"/>
                  </a:cubicBezTo>
                  <a:cubicBezTo>
                    <a:pt x="151" y="329"/>
                    <a:pt x="151" y="329"/>
                    <a:pt x="151" y="329"/>
                  </a:cubicBezTo>
                  <a:cubicBezTo>
                    <a:pt x="151" y="329"/>
                    <a:pt x="150" y="329"/>
                    <a:pt x="150" y="330"/>
                  </a:cubicBezTo>
                  <a:cubicBezTo>
                    <a:pt x="149" y="331"/>
                    <a:pt x="150" y="332"/>
                    <a:pt x="150" y="333"/>
                  </a:cubicBezTo>
                  <a:cubicBezTo>
                    <a:pt x="153" y="334"/>
                    <a:pt x="153" y="334"/>
                    <a:pt x="153" y="334"/>
                  </a:cubicBezTo>
                  <a:cubicBezTo>
                    <a:pt x="154" y="332"/>
                    <a:pt x="154" y="332"/>
                    <a:pt x="154" y="332"/>
                  </a:cubicBezTo>
                  <a:cubicBezTo>
                    <a:pt x="153" y="330"/>
                    <a:pt x="153" y="330"/>
                    <a:pt x="153" y="330"/>
                  </a:cubicBezTo>
                  <a:cubicBezTo>
                    <a:pt x="142" y="331"/>
                    <a:pt x="142" y="331"/>
                    <a:pt x="142" y="331"/>
                  </a:cubicBezTo>
                  <a:cubicBezTo>
                    <a:pt x="141" y="331"/>
                    <a:pt x="140" y="331"/>
                    <a:pt x="140" y="332"/>
                  </a:cubicBezTo>
                  <a:cubicBezTo>
                    <a:pt x="140" y="333"/>
                    <a:pt x="140" y="334"/>
                    <a:pt x="141" y="334"/>
                  </a:cubicBezTo>
                  <a:cubicBezTo>
                    <a:pt x="142" y="335"/>
                    <a:pt x="142" y="335"/>
                    <a:pt x="142" y="335"/>
                  </a:cubicBezTo>
                  <a:cubicBezTo>
                    <a:pt x="143" y="333"/>
                    <a:pt x="143" y="333"/>
                    <a:pt x="143" y="333"/>
                  </a:cubicBezTo>
                  <a:cubicBezTo>
                    <a:pt x="143" y="331"/>
                    <a:pt x="143" y="331"/>
                    <a:pt x="143" y="331"/>
                  </a:cubicBezTo>
                  <a:cubicBezTo>
                    <a:pt x="132" y="331"/>
                    <a:pt x="132" y="331"/>
                    <a:pt x="132" y="331"/>
                  </a:cubicBezTo>
                  <a:cubicBezTo>
                    <a:pt x="131" y="331"/>
                    <a:pt x="131" y="332"/>
                    <a:pt x="130" y="333"/>
                  </a:cubicBezTo>
                  <a:cubicBezTo>
                    <a:pt x="130" y="333"/>
                    <a:pt x="130" y="334"/>
                    <a:pt x="131" y="335"/>
                  </a:cubicBezTo>
                  <a:cubicBezTo>
                    <a:pt x="134" y="337"/>
                    <a:pt x="134" y="337"/>
                    <a:pt x="134" y="337"/>
                  </a:cubicBezTo>
                  <a:cubicBezTo>
                    <a:pt x="135" y="335"/>
                    <a:pt x="135" y="335"/>
                    <a:pt x="135" y="335"/>
                  </a:cubicBezTo>
                  <a:cubicBezTo>
                    <a:pt x="135" y="333"/>
                    <a:pt x="135" y="333"/>
                    <a:pt x="135" y="333"/>
                  </a:cubicBezTo>
                  <a:cubicBezTo>
                    <a:pt x="122" y="331"/>
                    <a:pt x="122" y="331"/>
                    <a:pt x="122" y="331"/>
                  </a:cubicBezTo>
                  <a:cubicBezTo>
                    <a:pt x="121" y="331"/>
                    <a:pt x="120" y="332"/>
                    <a:pt x="120" y="332"/>
                  </a:cubicBezTo>
                  <a:cubicBezTo>
                    <a:pt x="120" y="333"/>
                    <a:pt x="120" y="334"/>
                    <a:pt x="121" y="335"/>
                  </a:cubicBezTo>
                  <a:cubicBezTo>
                    <a:pt x="124" y="337"/>
                    <a:pt x="124" y="337"/>
                    <a:pt x="124" y="337"/>
                  </a:cubicBezTo>
                  <a:cubicBezTo>
                    <a:pt x="125" y="335"/>
                    <a:pt x="125" y="335"/>
                    <a:pt x="125" y="335"/>
                  </a:cubicBezTo>
                  <a:cubicBezTo>
                    <a:pt x="125" y="333"/>
                    <a:pt x="125" y="333"/>
                    <a:pt x="125" y="333"/>
                  </a:cubicBezTo>
                  <a:cubicBezTo>
                    <a:pt x="113" y="332"/>
                    <a:pt x="113" y="332"/>
                    <a:pt x="113" y="332"/>
                  </a:cubicBezTo>
                  <a:cubicBezTo>
                    <a:pt x="112" y="332"/>
                    <a:pt x="111" y="333"/>
                    <a:pt x="111" y="334"/>
                  </a:cubicBezTo>
                  <a:cubicBezTo>
                    <a:pt x="111" y="334"/>
                    <a:pt x="111" y="335"/>
                    <a:pt x="112" y="336"/>
                  </a:cubicBezTo>
                  <a:cubicBezTo>
                    <a:pt x="113" y="337"/>
                    <a:pt x="113" y="337"/>
                    <a:pt x="113" y="337"/>
                  </a:cubicBezTo>
                  <a:cubicBezTo>
                    <a:pt x="114" y="335"/>
                    <a:pt x="114" y="335"/>
                    <a:pt x="114" y="335"/>
                  </a:cubicBezTo>
                  <a:cubicBezTo>
                    <a:pt x="112" y="334"/>
                    <a:pt x="112" y="334"/>
                    <a:pt x="112" y="334"/>
                  </a:cubicBezTo>
                  <a:cubicBezTo>
                    <a:pt x="114" y="335"/>
                    <a:pt x="114" y="335"/>
                    <a:pt x="114" y="335"/>
                  </a:cubicBezTo>
                  <a:cubicBezTo>
                    <a:pt x="113" y="333"/>
                    <a:pt x="113" y="333"/>
                    <a:pt x="113" y="333"/>
                  </a:cubicBezTo>
                  <a:cubicBezTo>
                    <a:pt x="113" y="333"/>
                    <a:pt x="113" y="333"/>
                    <a:pt x="112" y="334"/>
                  </a:cubicBezTo>
                  <a:cubicBezTo>
                    <a:pt x="114" y="335"/>
                    <a:pt x="114" y="335"/>
                    <a:pt x="114" y="335"/>
                  </a:cubicBezTo>
                  <a:cubicBezTo>
                    <a:pt x="113" y="333"/>
                    <a:pt x="113" y="333"/>
                    <a:pt x="113" y="333"/>
                  </a:cubicBezTo>
                  <a:cubicBezTo>
                    <a:pt x="114" y="335"/>
                    <a:pt x="114" y="335"/>
                    <a:pt x="114" y="335"/>
                  </a:cubicBezTo>
                  <a:cubicBezTo>
                    <a:pt x="114" y="333"/>
                    <a:pt x="114" y="333"/>
                    <a:pt x="114" y="333"/>
                  </a:cubicBezTo>
                  <a:cubicBezTo>
                    <a:pt x="113" y="333"/>
                    <a:pt x="113" y="333"/>
                    <a:pt x="113" y="333"/>
                  </a:cubicBezTo>
                  <a:cubicBezTo>
                    <a:pt x="114" y="335"/>
                    <a:pt x="114" y="335"/>
                    <a:pt x="114" y="335"/>
                  </a:cubicBezTo>
                  <a:cubicBezTo>
                    <a:pt x="114" y="333"/>
                    <a:pt x="114" y="333"/>
                    <a:pt x="114" y="333"/>
                  </a:cubicBezTo>
                  <a:cubicBezTo>
                    <a:pt x="114" y="334"/>
                    <a:pt x="114" y="334"/>
                    <a:pt x="114" y="334"/>
                  </a:cubicBezTo>
                  <a:cubicBezTo>
                    <a:pt x="114" y="333"/>
                    <a:pt x="114" y="333"/>
                    <a:pt x="114" y="333"/>
                  </a:cubicBezTo>
                  <a:cubicBezTo>
                    <a:pt x="114" y="333"/>
                    <a:pt x="114" y="333"/>
                    <a:pt x="114" y="333"/>
                  </a:cubicBezTo>
                  <a:cubicBezTo>
                    <a:pt x="114" y="334"/>
                    <a:pt x="114" y="334"/>
                    <a:pt x="114" y="334"/>
                  </a:cubicBezTo>
                  <a:cubicBezTo>
                    <a:pt x="114" y="333"/>
                    <a:pt x="114" y="333"/>
                    <a:pt x="114" y="333"/>
                  </a:cubicBezTo>
                  <a:cubicBezTo>
                    <a:pt x="114" y="333"/>
                    <a:pt x="113" y="333"/>
                    <a:pt x="113" y="333"/>
                  </a:cubicBezTo>
                  <a:cubicBezTo>
                    <a:pt x="111" y="333"/>
                    <a:pt x="107" y="332"/>
                    <a:pt x="104" y="331"/>
                  </a:cubicBezTo>
                  <a:cubicBezTo>
                    <a:pt x="101" y="331"/>
                    <a:pt x="98" y="330"/>
                    <a:pt x="98" y="330"/>
                  </a:cubicBezTo>
                  <a:cubicBezTo>
                    <a:pt x="97" y="330"/>
                    <a:pt x="96" y="330"/>
                    <a:pt x="96" y="331"/>
                  </a:cubicBezTo>
                  <a:cubicBezTo>
                    <a:pt x="95" y="332"/>
                    <a:pt x="96" y="333"/>
                    <a:pt x="96" y="334"/>
                  </a:cubicBezTo>
                  <a:cubicBezTo>
                    <a:pt x="100" y="336"/>
                    <a:pt x="100" y="336"/>
                    <a:pt x="100" y="336"/>
                  </a:cubicBezTo>
                  <a:cubicBezTo>
                    <a:pt x="101" y="334"/>
                    <a:pt x="101" y="334"/>
                    <a:pt x="101" y="334"/>
                  </a:cubicBezTo>
                  <a:cubicBezTo>
                    <a:pt x="101" y="332"/>
                    <a:pt x="101" y="332"/>
                    <a:pt x="101" y="332"/>
                  </a:cubicBezTo>
                  <a:cubicBezTo>
                    <a:pt x="86" y="329"/>
                    <a:pt x="86" y="329"/>
                    <a:pt x="86" y="329"/>
                  </a:cubicBezTo>
                  <a:cubicBezTo>
                    <a:pt x="85" y="329"/>
                    <a:pt x="84" y="330"/>
                    <a:pt x="84" y="331"/>
                  </a:cubicBezTo>
                  <a:cubicBezTo>
                    <a:pt x="83" y="332"/>
                    <a:pt x="84" y="333"/>
                    <a:pt x="84" y="333"/>
                  </a:cubicBezTo>
                  <a:cubicBezTo>
                    <a:pt x="85" y="333"/>
                    <a:pt x="85" y="333"/>
                    <a:pt x="85" y="333"/>
                  </a:cubicBezTo>
                  <a:cubicBezTo>
                    <a:pt x="86" y="331"/>
                    <a:pt x="86" y="331"/>
                    <a:pt x="86" y="331"/>
                  </a:cubicBezTo>
                  <a:cubicBezTo>
                    <a:pt x="86" y="330"/>
                    <a:pt x="86" y="330"/>
                    <a:pt x="86" y="330"/>
                  </a:cubicBezTo>
                  <a:cubicBezTo>
                    <a:pt x="60" y="322"/>
                    <a:pt x="60" y="322"/>
                    <a:pt x="60" y="322"/>
                  </a:cubicBezTo>
                  <a:cubicBezTo>
                    <a:pt x="59" y="322"/>
                    <a:pt x="58" y="323"/>
                    <a:pt x="58" y="324"/>
                  </a:cubicBezTo>
                  <a:cubicBezTo>
                    <a:pt x="58" y="324"/>
                    <a:pt x="58" y="326"/>
                    <a:pt x="59" y="326"/>
                  </a:cubicBezTo>
                  <a:cubicBezTo>
                    <a:pt x="63" y="329"/>
                    <a:pt x="63" y="329"/>
                    <a:pt x="63" y="329"/>
                  </a:cubicBezTo>
                  <a:cubicBezTo>
                    <a:pt x="64" y="327"/>
                    <a:pt x="64" y="327"/>
                    <a:pt x="64" y="327"/>
                  </a:cubicBezTo>
                  <a:cubicBezTo>
                    <a:pt x="62" y="326"/>
                    <a:pt x="62" y="326"/>
                    <a:pt x="62" y="326"/>
                  </a:cubicBezTo>
                  <a:cubicBezTo>
                    <a:pt x="64" y="327"/>
                    <a:pt x="64" y="327"/>
                    <a:pt x="64" y="327"/>
                  </a:cubicBezTo>
                  <a:cubicBezTo>
                    <a:pt x="63" y="325"/>
                    <a:pt x="63" y="325"/>
                    <a:pt x="63" y="325"/>
                  </a:cubicBezTo>
                  <a:cubicBezTo>
                    <a:pt x="63" y="325"/>
                    <a:pt x="63" y="325"/>
                    <a:pt x="62" y="326"/>
                  </a:cubicBezTo>
                  <a:cubicBezTo>
                    <a:pt x="64" y="327"/>
                    <a:pt x="64" y="327"/>
                    <a:pt x="64" y="327"/>
                  </a:cubicBezTo>
                  <a:cubicBezTo>
                    <a:pt x="63" y="325"/>
                    <a:pt x="63" y="325"/>
                    <a:pt x="63" y="325"/>
                  </a:cubicBezTo>
                  <a:cubicBezTo>
                    <a:pt x="64" y="327"/>
                    <a:pt x="64" y="327"/>
                    <a:pt x="64" y="327"/>
                  </a:cubicBezTo>
                  <a:cubicBezTo>
                    <a:pt x="64" y="325"/>
                    <a:pt x="64" y="325"/>
                    <a:pt x="64" y="325"/>
                  </a:cubicBezTo>
                  <a:cubicBezTo>
                    <a:pt x="63" y="325"/>
                    <a:pt x="63" y="325"/>
                    <a:pt x="63" y="325"/>
                  </a:cubicBezTo>
                  <a:cubicBezTo>
                    <a:pt x="64" y="327"/>
                    <a:pt x="64" y="327"/>
                    <a:pt x="64" y="327"/>
                  </a:cubicBezTo>
                  <a:cubicBezTo>
                    <a:pt x="64" y="325"/>
                    <a:pt x="64" y="325"/>
                    <a:pt x="64" y="325"/>
                  </a:cubicBezTo>
                  <a:cubicBezTo>
                    <a:pt x="64" y="327"/>
                    <a:pt x="64" y="327"/>
                    <a:pt x="64" y="327"/>
                  </a:cubicBezTo>
                  <a:cubicBezTo>
                    <a:pt x="64" y="325"/>
                    <a:pt x="64" y="325"/>
                    <a:pt x="64" y="325"/>
                  </a:cubicBezTo>
                  <a:cubicBezTo>
                    <a:pt x="64" y="325"/>
                    <a:pt x="64" y="325"/>
                    <a:pt x="64" y="325"/>
                  </a:cubicBezTo>
                  <a:cubicBezTo>
                    <a:pt x="64" y="327"/>
                    <a:pt x="64" y="327"/>
                    <a:pt x="64" y="327"/>
                  </a:cubicBezTo>
                  <a:cubicBezTo>
                    <a:pt x="64" y="325"/>
                    <a:pt x="64" y="325"/>
                    <a:pt x="64" y="325"/>
                  </a:cubicBezTo>
                  <a:cubicBezTo>
                    <a:pt x="64" y="325"/>
                    <a:pt x="64" y="325"/>
                    <a:pt x="64" y="325"/>
                  </a:cubicBezTo>
                  <a:cubicBezTo>
                    <a:pt x="64" y="325"/>
                    <a:pt x="64" y="325"/>
                    <a:pt x="64" y="325"/>
                  </a:cubicBezTo>
                  <a:cubicBezTo>
                    <a:pt x="64" y="325"/>
                    <a:pt x="64" y="325"/>
                    <a:pt x="64" y="325"/>
                  </a:cubicBezTo>
                  <a:cubicBezTo>
                    <a:pt x="64" y="325"/>
                    <a:pt x="64" y="325"/>
                    <a:pt x="64" y="325"/>
                  </a:cubicBezTo>
                  <a:cubicBezTo>
                    <a:pt x="64" y="325"/>
                    <a:pt x="64" y="325"/>
                    <a:pt x="64" y="325"/>
                  </a:cubicBezTo>
                  <a:cubicBezTo>
                    <a:pt x="64" y="325"/>
                    <a:pt x="64" y="325"/>
                    <a:pt x="63" y="324"/>
                  </a:cubicBezTo>
                  <a:cubicBezTo>
                    <a:pt x="59" y="322"/>
                    <a:pt x="44" y="315"/>
                    <a:pt x="30" y="308"/>
                  </a:cubicBezTo>
                  <a:cubicBezTo>
                    <a:pt x="24" y="305"/>
                    <a:pt x="17" y="301"/>
                    <a:pt x="12" y="299"/>
                  </a:cubicBezTo>
                  <a:cubicBezTo>
                    <a:pt x="10" y="298"/>
                    <a:pt x="8" y="297"/>
                    <a:pt x="6" y="296"/>
                  </a:cubicBezTo>
                  <a:cubicBezTo>
                    <a:pt x="5" y="295"/>
                    <a:pt x="5" y="295"/>
                    <a:pt x="4" y="295"/>
                  </a:cubicBezTo>
                  <a:cubicBezTo>
                    <a:pt x="3" y="295"/>
                    <a:pt x="3" y="295"/>
                    <a:pt x="3" y="295"/>
                  </a:cubicBezTo>
                  <a:cubicBezTo>
                    <a:pt x="3" y="295"/>
                    <a:pt x="3" y="295"/>
                    <a:pt x="3" y="295"/>
                  </a:cubicBezTo>
                  <a:cubicBezTo>
                    <a:pt x="3" y="295"/>
                    <a:pt x="3" y="295"/>
                    <a:pt x="3" y="295"/>
                  </a:cubicBezTo>
                  <a:cubicBezTo>
                    <a:pt x="2" y="295"/>
                    <a:pt x="2" y="295"/>
                    <a:pt x="2" y="295"/>
                  </a:cubicBezTo>
                  <a:cubicBezTo>
                    <a:pt x="2" y="295"/>
                    <a:pt x="1" y="295"/>
                    <a:pt x="1" y="296"/>
                  </a:cubicBezTo>
                  <a:cubicBezTo>
                    <a:pt x="2" y="297"/>
                    <a:pt x="2" y="297"/>
                    <a:pt x="2" y="297"/>
                  </a:cubicBezTo>
                  <a:cubicBezTo>
                    <a:pt x="1" y="295"/>
                    <a:pt x="1" y="295"/>
                    <a:pt x="1" y="295"/>
                  </a:cubicBezTo>
                  <a:cubicBezTo>
                    <a:pt x="1" y="296"/>
                    <a:pt x="0" y="296"/>
                    <a:pt x="0" y="297"/>
                  </a:cubicBezTo>
                  <a:cubicBezTo>
                    <a:pt x="0" y="297"/>
                    <a:pt x="1" y="297"/>
                    <a:pt x="1" y="298"/>
                  </a:cubicBezTo>
                  <a:cubicBezTo>
                    <a:pt x="1" y="298"/>
                    <a:pt x="1" y="298"/>
                    <a:pt x="1" y="298"/>
                  </a:cubicBezTo>
                  <a:cubicBezTo>
                    <a:pt x="2" y="299"/>
                    <a:pt x="2" y="299"/>
                    <a:pt x="4" y="300"/>
                  </a:cubicBezTo>
                  <a:cubicBezTo>
                    <a:pt x="11" y="305"/>
                    <a:pt x="31" y="317"/>
                    <a:pt x="31" y="317"/>
                  </a:cubicBezTo>
                  <a:cubicBezTo>
                    <a:pt x="32" y="318"/>
                    <a:pt x="33" y="317"/>
                    <a:pt x="34" y="316"/>
                  </a:cubicBezTo>
                  <a:cubicBezTo>
                    <a:pt x="35" y="315"/>
                    <a:pt x="34" y="314"/>
                    <a:pt x="33" y="313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8" name="Freeform 49"/>
            <p:cNvSpPr/>
            <p:nvPr/>
          </p:nvSpPr>
          <p:spPr bwMode="auto">
            <a:xfrm>
              <a:off x="5289551" y="1800225"/>
              <a:ext cx="65088" cy="131763"/>
            </a:xfrm>
            <a:custGeom>
              <a:avLst/>
              <a:gdLst>
                <a:gd name="T0" fmla="*/ 29 w 42"/>
                <a:gd name="T1" fmla="*/ 81 h 85"/>
                <a:gd name="T2" fmla="*/ 30 w 42"/>
                <a:gd name="T3" fmla="*/ 84 h 85"/>
                <a:gd name="T4" fmla="*/ 34 w 42"/>
                <a:gd name="T5" fmla="*/ 77 h 85"/>
                <a:gd name="T6" fmla="*/ 33 w 42"/>
                <a:gd name="T7" fmla="*/ 76 h 85"/>
                <a:gd name="T8" fmla="*/ 34 w 42"/>
                <a:gd name="T9" fmla="*/ 78 h 85"/>
                <a:gd name="T10" fmla="*/ 33 w 42"/>
                <a:gd name="T11" fmla="*/ 68 h 85"/>
                <a:gd name="T12" fmla="*/ 32 w 42"/>
                <a:gd name="T13" fmla="*/ 69 h 85"/>
                <a:gd name="T14" fmla="*/ 37 w 42"/>
                <a:gd name="T15" fmla="*/ 61 h 85"/>
                <a:gd name="T16" fmla="*/ 36 w 42"/>
                <a:gd name="T17" fmla="*/ 59 h 85"/>
                <a:gd name="T18" fmla="*/ 38 w 42"/>
                <a:gd name="T19" fmla="*/ 51 h 85"/>
                <a:gd name="T20" fmla="*/ 36 w 42"/>
                <a:gd name="T21" fmla="*/ 53 h 85"/>
                <a:gd name="T22" fmla="*/ 42 w 42"/>
                <a:gd name="T23" fmla="*/ 47 h 85"/>
                <a:gd name="T24" fmla="*/ 40 w 42"/>
                <a:gd name="T25" fmla="*/ 44 h 85"/>
                <a:gd name="T26" fmla="*/ 29 w 42"/>
                <a:gd name="T27" fmla="*/ 27 h 85"/>
                <a:gd name="T28" fmla="*/ 7 w 42"/>
                <a:gd name="T29" fmla="*/ 4 h 85"/>
                <a:gd name="T30" fmla="*/ 3 w 42"/>
                <a:gd name="T31" fmla="*/ 1 h 85"/>
                <a:gd name="T32" fmla="*/ 1 w 42"/>
                <a:gd name="T33" fmla="*/ 4 h 85"/>
                <a:gd name="T34" fmla="*/ 23 w 42"/>
                <a:gd name="T35" fmla="*/ 28 h 85"/>
                <a:gd name="T36" fmla="*/ 27 w 42"/>
                <a:gd name="T37" fmla="*/ 30 h 85"/>
                <a:gd name="T38" fmla="*/ 37 w 42"/>
                <a:gd name="T39" fmla="*/ 47 h 85"/>
                <a:gd name="T40" fmla="*/ 35 w 42"/>
                <a:gd name="T41" fmla="*/ 52 h 85"/>
                <a:gd name="T42" fmla="*/ 35 w 42"/>
                <a:gd name="T43" fmla="*/ 55 h 85"/>
                <a:gd name="T44" fmla="*/ 35 w 42"/>
                <a:gd name="T45" fmla="*/ 52 h 85"/>
                <a:gd name="T46" fmla="*/ 32 w 42"/>
                <a:gd name="T47" fmla="*/ 62 h 85"/>
                <a:gd name="T48" fmla="*/ 30 w 42"/>
                <a:gd name="T49" fmla="*/ 68 h 85"/>
                <a:gd name="T50" fmla="*/ 31 w 42"/>
                <a:gd name="T51" fmla="*/ 71 h 85"/>
                <a:gd name="T52" fmla="*/ 30 w 42"/>
                <a:gd name="T53" fmla="*/ 69 h 85"/>
                <a:gd name="T54" fmla="*/ 31 w 42"/>
                <a:gd name="T55" fmla="*/ 79 h 85"/>
                <a:gd name="T56" fmla="*/ 32 w 42"/>
                <a:gd name="T57" fmla="*/ 78 h 85"/>
                <a:gd name="T58" fmla="*/ 27 w 42"/>
                <a:gd name="T59" fmla="*/ 81 h 85"/>
                <a:gd name="T60" fmla="*/ 27 w 42"/>
                <a:gd name="T61" fmla="*/ 84 h 85"/>
                <a:gd name="T62" fmla="*/ 30 w 42"/>
                <a:gd name="T63" fmla="*/ 8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2" h="85">
                  <a:moveTo>
                    <a:pt x="30" y="81"/>
                  </a:moveTo>
                  <a:cubicBezTo>
                    <a:pt x="29" y="81"/>
                    <a:pt x="29" y="81"/>
                    <a:pt x="29" y="81"/>
                  </a:cubicBezTo>
                  <a:cubicBezTo>
                    <a:pt x="28" y="83"/>
                    <a:pt x="28" y="83"/>
                    <a:pt x="28" y="83"/>
                  </a:cubicBezTo>
                  <a:cubicBezTo>
                    <a:pt x="30" y="84"/>
                    <a:pt x="30" y="84"/>
                    <a:pt x="30" y="84"/>
                  </a:cubicBezTo>
                  <a:cubicBezTo>
                    <a:pt x="34" y="79"/>
                    <a:pt x="34" y="79"/>
                    <a:pt x="34" y="79"/>
                  </a:cubicBezTo>
                  <a:cubicBezTo>
                    <a:pt x="34" y="79"/>
                    <a:pt x="34" y="78"/>
                    <a:pt x="34" y="77"/>
                  </a:cubicBezTo>
                  <a:cubicBezTo>
                    <a:pt x="34" y="77"/>
                    <a:pt x="34" y="76"/>
                    <a:pt x="33" y="76"/>
                  </a:cubicBezTo>
                  <a:cubicBezTo>
                    <a:pt x="33" y="76"/>
                    <a:pt x="33" y="76"/>
                    <a:pt x="33" y="76"/>
                  </a:cubicBezTo>
                  <a:cubicBezTo>
                    <a:pt x="32" y="78"/>
                    <a:pt x="32" y="78"/>
                    <a:pt x="32" y="78"/>
                  </a:cubicBezTo>
                  <a:cubicBezTo>
                    <a:pt x="34" y="78"/>
                    <a:pt x="34" y="78"/>
                    <a:pt x="34" y="78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4" y="69"/>
                    <a:pt x="34" y="68"/>
                    <a:pt x="33" y="68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4" y="70"/>
                    <a:pt x="34" y="70"/>
                    <a:pt x="34" y="70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0"/>
                    <a:pt x="37" y="60"/>
                    <a:pt x="36" y="59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39" y="53"/>
                    <a:pt x="38" y="52"/>
                    <a:pt x="38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42" y="46"/>
                    <a:pt x="42" y="45"/>
                    <a:pt x="41" y="45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0" y="4"/>
                    <a:pt x="1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4" y="53"/>
                    <a:pt x="34" y="54"/>
                    <a:pt x="35" y="54"/>
                  </a:cubicBezTo>
                  <a:cubicBezTo>
                    <a:pt x="35" y="55"/>
                    <a:pt x="35" y="55"/>
                    <a:pt x="35" y="55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1" y="60"/>
                    <a:pt x="32" y="61"/>
                    <a:pt x="32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30" y="69"/>
                    <a:pt x="30" y="70"/>
                    <a:pt x="31" y="71"/>
                  </a:cubicBezTo>
                  <a:cubicBezTo>
                    <a:pt x="31" y="71"/>
                    <a:pt x="31" y="71"/>
                    <a:pt x="31" y="71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0" y="69"/>
                    <a:pt x="30" y="69"/>
                    <a:pt x="30" y="69"/>
                  </a:cubicBezTo>
                  <a:cubicBezTo>
                    <a:pt x="30" y="77"/>
                    <a:pt x="30" y="77"/>
                    <a:pt x="30" y="77"/>
                  </a:cubicBezTo>
                  <a:cubicBezTo>
                    <a:pt x="29" y="78"/>
                    <a:pt x="30" y="79"/>
                    <a:pt x="31" y="79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32" y="78"/>
                    <a:pt x="32" y="78"/>
                    <a:pt x="32" y="78"/>
                  </a:cubicBezTo>
                  <a:cubicBezTo>
                    <a:pt x="30" y="77"/>
                    <a:pt x="30" y="77"/>
                    <a:pt x="30" y="77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26" y="82"/>
                    <a:pt x="26" y="83"/>
                    <a:pt x="26" y="83"/>
                  </a:cubicBezTo>
                  <a:cubicBezTo>
                    <a:pt x="26" y="84"/>
                    <a:pt x="27" y="84"/>
                    <a:pt x="27" y="84"/>
                  </a:cubicBezTo>
                  <a:cubicBezTo>
                    <a:pt x="28" y="85"/>
                    <a:pt x="28" y="85"/>
                    <a:pt x="28" y="85"/>
                  </a:cubicBezTo>
                  <a:cubicBezTo>
                    <a:pt x="29" y="85"/>
                    <a:pt x="30" y="85"/>
                    <a:pt x="30" y="84"/>
                  </a:cubicBezTo>
                  <a:cubicBezTo>
                    <a:pt x="31" y="83"/>
                    <a:pt x="31" y="82"/>
                    <a:pt x="30" y="81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9" name="Freeform 50"/>
            <p:cNvSpPr/>
            <p:nvPr/>
          </p:nvSpPr>
          <p:spPr bwMode="auto">
            <a:xfrm>
              <a:off x="5224463" y="1800225"/>
              <a:ext cx="68263" cy="25400"/>
            </a:xfrm>
            <a:custGeom>
              <a:avLst/>
              <a:gdLst>
                <a:gd name="T0" fmla="*/ 4 w 43"/>
                <a:gd name="T1" fmla="*/ 12 h 16"/>
                <a:gd name="T2" fmla="*/ 3 w 43"/>
                <a:gd name="T3" fmla="*/ 11 h 16"/>
                <a:gd name="T4" fmla="*/ 2 w 43"/>
                <a:gd name="T5" fmla="*/ 12 h 16"/>
                <a:gd name="T6" fmla="*/ 2 w 43"/>
                <a:gd name="T7" fmla="*/ 14 h 16"/>
                <a:gd name="T8" fmla="*/ 10 w 43"/>
                <a:gd name="T9" fmla="*/ 13 h 16"/>
                <a:gd name="T10" fmla="*/ 12 w 43"/>
                <a:gd name="T11" fmla="*/ 12 h 16"/>
                <a:gd name="T12" fmla="*/ 11 w 43"/>
                <a:gd name="T13" fmla="*/ 9 h 16"/>
                <a:gd name="T14" fmla="*/ 10 w 43"/>
                <a:gd name="T15" fmla="*/ 9 h 16"/>
                <a:gd name="T16" fmla="*/ 9 w 43"/>
                <a:gd name="T17" fmla="*/ 11 h 16"/>
                <a:gd name="T18" fmla="*/ 10 w 43"/>
                <a:gd name="T19" fmla="*/ 13 h 16"/>
                <a:gd name="T20" fmla="*/ 21 w 43"/>
                <a:gd name="T21" fmla="*/ 11 h 16"/>
                <a:gd name="T22" fmla="*/ 22 w 43"/>
                <a:gd name="T23" fmla="*/ 10 h 16"/>
                <a:gd name="T24" fmla="*/ 21 w 43"/>
                <a:gd name="T25" fmla="*/ 7 h 16"/>
                <a:gd name="T26" fmla="*/ 19 w 43"/>
                <a:gd name="T27" fmla="*/ 6 h 16"/>
                <a:gd name="T28" fmla="*/ 18 w 43"/>
                <a:gd name="T29" fmla="*/ 7 h 16"/>
                <a:gd name="T30" fmla="*/ 18 w 43"/>
                <a:gd name="T31" fmla="*/ 9 h 16"/>
                <a:gd name="T32" fmla="*/ 30 w 43"/>
                <a:gd name="T33" fmla="*/ 8 h 16"/>
                <a:gd name="T34" fmla="*/ 32 w 43"/>
                <a:gd name="T35" fmla="*/ 6 h 16"/>
                <a:gd name="T36" fmla="*/ 31 w 43"/>
                <a:gd name="T37" fmla="*/ 4 h 16"/>
                <a:gd name="T38" fmla="*/ 29 w 43"/>
                <a:gd name="T39" fmla="*/ 3 h 16"/>
                <a:gd name="T40" fmla="*/ 28 w 43"/>
                <a:gd name="T41" fmla="*/ 5 h 16"/>
                <a:gd name="T42" fmla="*/ 29 w 43"/>
                <a:gd name="T43" fmla="*/ 7 h 16"/>
                <a:gd name="T44" fmla="*/ 41 w 43"/>
                <a:gd name="T45" fmla="*/ 4 h 16"/>
                <a:gd name="T46" fmla="*/ 43 w 43"/>
                <a:gd name="T47" fmla="*/ 3 h 16"/>
                <a:gd name="T48" fmla="*/ 42 w 43"/>
                <a:gd name="T49" fmla="*/ 1 h 16"/>
                <a:gd name="T50" fmla="*/ 41 w 43"/>
                <a:gd name="T51" fmla="*/ 0 h 16"/>
                <a:gd name="T52" fmla="*/ 38 w 43"/>
                <a:gd name="T53" fmla="*/ 1 h 16"/>
                <a:gd name="T54" fmla="*/ 39 w 43"/>
                <a:gd name="T55" fmla="*/ 4 h 16"/>
                <a:gd name="T56" fmla="*/ 40 w 43"/>
                <a:gd name="T57" fmla="*/ 4 h 16"/>
                <a:gd name="T58" fmla="*/ 41 w 43"/>
                <a:gd name="T59" fmla="*/ 2 h 16"/>
                <a:gd name="T60" fmla="*/ 40 w 43"/>
                <a:gd name="T61" fmla="*/ 0 h 16"/>
                <a:gd name="T62" fmla="*/ 28 w 43"/>
                <a:gd name="T63" fmla="*/ 3 h 16"/>
                <a:gd name="T64" fmla="*/ 26 w 43"/>
                <a:gd name="T65" fmla="*/ 4 h 16"/>
                <a:gd name="T66" fmla="*/ 27 w 43"/>
                <a:gd name="T67" fmla="*/ 7 h 16"/>
                <a:gd name="T68" fmla="*/ 28 w 43"/>
                <a:gd name="T69" fmla="*/ 7 h 16"/>
                <a:gd name="T70" fmla="*/ 30 w 43"/>
                <a:gd name="T71" fmla="*/ 6 h 16"/>
                <a:gd name="T72" fmla="*/ 29 w 43"/>
                <a:gd name="T73" fmla="*/ 4 h 16"/>
                <a:gd name="T74" fmla="*/ 17 w 43"/>
                <a:gd name="T75" fmla="*/ 5 h 16"/>
                <a:gd name="T76" fmla="*/ 16 w 43"/>
                <a:gd name="T77" fmla="*/ 7 h 16"/>
                <a:gd name="T78" fmla="*/ 17 w 43"/>
                <a:gd name="T79" fmla="*/ 9 h 16"/>
                <a:gd name="T80" fmla="*/ 19 w 43"/>
                <a:gd name="T81" fmla="*/ 11 h 16"/>
                <a:gd name="T82" fmla="*/ 20 w 43"/>
                <a:gd name="T83" fmla="*/ 9 h 16"/>
                <a:gd name="T84" fmla="*/ 20 w 43"/>
                <a:gd name="T85" fmla="*/ 7 h 16"/>
                <a:gd name="T86" fmla="*/ 9 w 43"/>
                <a:gd name="T87" fmla="*/ 9 h 16"/>
                <a:gd name="T88" fmla="*/ 7 w 43"/>
                <a:gd name="T89" fmla="*/ 10 h 16"/>
                <a:gd name="T90" fmla="*/ 8 w 43"/>
                <a:gd name="T91" fmla="*/ 12 h 16"/>
                <a:gd name="T92" fmla="*/ 9 w 43"/>
                <a:gd name="T93" fmla="*/ 13 h 16"/>
                <a:gd name="T94" fmla="*/ 10 w 43"/>
                <a:gd name="T95" fmla="*/ 11 h 16"/>
                <a:gd name="T96" fmla="*/ 10 w 43"/>
                <a:gd name="T97" fmla="*/ 9 h 16"/>
                <a:gd name="T98" fmla="*/ 2 w 43"/>
                <a:gd name="T99" fmla="*/ 10 h 16"/>
                <a:gd name="T100" fmla="*/ 0 w 43"/>
                <a:gd name="T101" fmla="*/ 12 h 16"/>
                <a:gd name="T102" fmla="*/ 1 w 43"/>
                <a:gd name="T103" fmla="*/ 14 h 16"/>
                <a:gd name="T104" fmla="*/ 2 w 43"/>
                <a:gd name="T105" fmla="*/ 15 h 16"/>
                <a:gd name="T106" fmla="*/ 5 w 43"/>
                <a:gd name="T107" fmla="*/ 14 h 16"/>
                <a:gd name="T108" fmla="*/ 4 w 43"/>
                <a:gd name="T109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3" h="16">
                  <a:moveTo>
                    <a:pt x="4" y="12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3"/>
                    <a:pt x="12" y="12"/>
                    <a:pt x="12" y="12"/>
                  </a:cubicBezTo>
                  <a:cubicBezTo>
                    <a:pt x="12" y="11"/>
                    <a:pt x="12" y="10"/>
                    <a:pt x="11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2" y="11"/>
                    <a:pt x="22" y="10"/>
                    <a:pt x="22" y="10"/>
                  </a:cubicBezTo>
                  <a:cubicBezTo>
                    <a:pt x="23" y="9"/>
                    <a:pt x="22" y="8"/>
                    <a:pt x="21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1" y="7"/>
                    <a:pt x="31" y="7"/>
                    <a:pt x="32" y="6"/>
                  </a:cubicBezTo>
                  <a:cubicBezTo>
                    <a:pt x="32" y="5"/>
                    <a:pt x="31" y="4"/>
                    <a:pt x="31" y="4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2" y="4"/>
                    <a:pt x="43" y="4"/>
                    <a:pt x="43" y="3"/>
                  </a:cubicBezTo>
                  <a:cubicBezTo>
                    <a:pt x="43" y="2"/>
                    <a:pt x="43" y="1"/>
                    <a:pt x="42" y="1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39" y="0"/>
                    <a:pt x="38" y="1"/>
                  </a:cubicBezTo>
                  <a:cubicBezTo>
                    <a:pt x="38" y="2"/>
                    <a:pt x="38" y="3"/>
                    <a:pt x="39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3"/>
                    <a:pt x="26" y="4"/>
                    <a:pt x="26" y="4"/>
                  </a:cubicBezTo>
                  <a:cubicBezTo>
                    <a:pt x="26" y="5"/>
                    <a:pt x="27" y="6"/>
                    <a:pt x="27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6"/>
                    <a:pt x="16" y="6"/>
                    <a:pt x="16" y="7"/>
                  </a:cubicBezTo>
                  <a:cubicBezTo>
                    <a:pt x="15" y="8"/>
                    <a:pt x="16" y="9"/>
                    <a:pt x="17" y="9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7" y="9"/>
                    <a:pt x="7" y="10"/>
                  </a:cubicBezTo>
                  <a:cubicBezTo>
                    <a:pt x="7" y="11"/>
                    <a:pt x="7" y="12"/>
                    <a:pt x="8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0" y="11"/>
                    <a:pt x="0" y="12"/>
                  </a:cubicBezTo>
                  <a:cubicBezTo>
                    <a:pt x="0" y="13"/>
                    <a:pt x="0" y="14"/>
                    <a:pt x="1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6"/>
                    <a:pt x="5" y="15"/>
                    <a:pt x="5" y="14"/>
                  </a:cubicBezTo>
                  <a:cubicBezTo>
                    <a:pt x="6" y="13"/>
                    <a:pt x="5" y="12"/>
                    <a:pt x="4" y="12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0" name="Freeform 51"/>
            <p:cNvSpPr/>
            <p:nvPr/>
          </p:nvSpPr>
          <p:spPr bwMode="auto">
            <a:xfrm>
              <a:off x="5168901" y="1590675"/>
              <a:ext cx="58738" cy="227013"/>
            </a:xfrm>
            <a:custGeom>
              <a:avLst/>
              <a:gdLst>
                <a:gd name="T0" fmla="*/ 26 w 38"/>
                <a:gd name="T1" fmla="*/ 126 h 145"/>
                <a:gd name="T2" fmla="*/ 18 w 38"/>
                <a:gd name="T3" fmla="*/ 112 h 145"/>
                <a:gd name="T4" fmla="*/ 16 w 38"/>
                <a:gd name="T5" fmla="*/ 113 h 145"/>
                <a:gd name="T6" fmla="*/ 12 w 38"/>
                <a:gd name="T7" fmla="*/ 99 h 145"/>
                <a:gd name="T8" fmla="*/ 8 w 38"/>
                <a:gd name="T9" fmla="*/ 90 h 145"/>
                <a:gd name="T10" fmla="*/ 6 w 38"/>
                <a:gd name="T11" fmla="*/ 80 h 145"/>
                <a:gd name="T12" fmla="*/ 5 w 38"/>
                <a:gd name="T13" fmla="*/ 83 h 145"/>
                <a:gd name="T14" fmla="*/ 11 w 38"/>
                <a:gd name="T15" fmla="*/ 74 h 145"/>
                <a:gd name="T16" fmla="*/ 9 w 38"/>
                <a:gd name="T17" fmla="*/ 77 h 145"/>
                <a:gd name="T18" fmla="*/ 16 w 38"/>
                <a:gd name="T19" fmla="*/ 70 h 145"/>
                <a:gd name="T20" fmla="*/ 14 w 38"/>
                <a:gd name="T21" fmla="*/ 72 h 145"/>
                <a:gd name="T22" fmla="*/ 22 w 38"/>
                <a:gd name="T23" fmla="*/ 64 h 145"/>
                <a:gd name="T24" fmla="*/ 22 w 38"/>
                <a:gd name="T25" fmla="*/ 67 h 145"/>
                <a:gd name="T26" fmla="*/ 27 w 38"/>
                <a:gd name="T27" fmla="*/ 59 h 145"/>
                <a:gd name="T28" fmla="*/ 26 w 38"/>
                <a:gd name="T29" fmla="*/ 61 h 145"/>
                <a:gd name="T30" fmla="*/ 33 w 38"/>
                <a:gd name="T31" fmla="*/ 54 h 145"/>
                <a:gd name="T32" fmla="*/ 32 w 38"/>
                <a:gd name="T33" fmla="*/ 43 h 145"/>
                <a:gd name="T34" fmla="*/ 32 w 38"/>
                <a:gd name="T35" fmla="*/ 44 h 145"/>
                <a:gd name="T36" fmla="*/ 28 w 38"/>
                <a:gd name="T37" fmla="*/ 31 h 145"/>
                <a:gd name="T38" fmla="*/ 26 w 38"/>
                <a:gd name="T39" fmla="*/ 23 h 145"/>
                <a:gd name="T40" fmla="*/ 25 w 38"/>
                <a:gd name="T41" fmla="*/ 17 h 145"/>
                <a:gd name="T42" fmla="*/ 26 w 38"/>
                <a:gd name="T43" fmla="*/ 12 h 145"/>
                <a:gd name="T44" fmla="*/ 23 w 38"/>
                <a:gd name="T45" fmla="*/ 3 h 145"/>
                <a:gd name="T46" fmla="*/ 19 w 38"/>
                <a:gd name="T47" fmla="*/ 1 h 145"/>
                <a:gd name="T48" fmla="*/ 21 w 38"/>
                <a:gd name="T49" fmla="*/ 3 h 145"/>
                <a:gd name="T50" fmla="*/ 21 w 38"/>
                <a:gd name="T51" fmla="*/ 11 h 145"/>
                <a:gd name="T52" fmla="*/ 21 w 38"/>
                <a:gd name="T53" fmla="*/ 18 h 145"/>
                <a:gd name="T54" fmla="*/ 24 w 38"/>
                <a:gd name="T55" fmla="*/ 26 h 145"/>
                <a:gd name="T56" fmla="*/ 24 w 38"/>
                <a:gd name="T57" fmla="*/ 25 h 145"/>
                <a:gd name="T58" fmla="*/ 27 w 38"/>
                <a:gd name="T59" fmla="*/ 35 h 145"/>
                <a:gd name="T60" fmla="*/ 30 w 38"/>
                <a:gd name="T61" fmla="*/ 46 h 145"/>
                <a:gd name="T62" fmla="*/ 28 w 38"/>
                <a:gd name="T63" fmla="*/ 55 h 145"/>
                <a:gd name="T64" fmla="*/ 32 w 38"/>
                <a:gd name="T65" fmla="*/ 56 h 145"/>
                <a:gd name="T66" fmla="*/ 23 w 38"/>
                <a:gd name="T67" fmla="*/ 60 h 145"/>
                <a:gd name="T68" fmla="*/ 26 w 38"/>
                <a:gd name="T69" fmla="*/ 60 h 145"/>
                <a:gd name="T70" fmla="*/ 18 w 38"/>
                <a:gd name="T71" fmla="*/ 66 h 145"/>
                <a:gd name="T72" fmla="*/ 21 w 38"/>
                <a:gd name="T73" fmla="*/ 66 h 145"/>
                <a:gd name="T74" fmla="*/ 11 w 38"/>
                <a:gd name="T75" fmla="*/ 70 h 145"/>
                <a:gd name="T76" fmla="*/ 15 w 38"/>
                <a:gd name="T77" fmla="*/ 71 h 145"/>
                <a:gd name="T78" fmla="*/ 6 w 38"/>
                <a:gd name="T79" fmla="*/ 75 h 145"/>
                <a:gd name="T80" fmla="*/ 10 w 38"/>
                <a:gd name="T81" fmla="*/ 76 h 145"/>
                <a:gd name="T82" fmla="*/ 2 w 38"/>
                <a:gd name="T83" fmla="*/ 81 h 145"/>
                <a:gd name="T84" fmla="*/ 5 w 38"/>
                <a:gd name="T85" fmla="*/ 82 h 145"/>
                <a:gd name="T86" fmla="*/ 1 w 38"/>
                <a:gd name="T87" fmla="*/ 90 h 145"/>
                <a:gd name="T88" fmla="*/ 8 w 38"/>
                <a:gd name="T89" fmla="*/ 102 h 145"/>
                <a:gd name="T90" fmla="*/ 15 w 38"/>
                <a:gd name="T91" fmla="*/ 115 h 145"/>
                <a:gd name="T92" fmla="*/ 15 w 38"/>
                <a:gd name="T93" fmla="*/ 114 h 145"/>
                <a:gd name="T94" fmla="*/ 23 w 38"/>
                <a:gd name="T95" fmla="*/ 128 h 145"/>
                <a:gd name="T96" fmla="*/ 34 w 38"/>
                <a:gd name="T97" fmla="*/ 144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8" h="145">
                  <a:moveTo>
                    <a:pt x="36" y="141"/>
                  </a:moveTo>
                  <a:cubicBezTo>
                    <a:pt x="35" y="140"/>
                    <a:pt x="35" y="140"/>
                    <a:pt x="35" y="140"/>
                  </a:cubicBezTo>
                  <a:cubicBezTo>
                    <a:pt x="26" y="126"/>
                    <a:pt x="26" y="126"/>
                    <a:pt x="26" y="126"/>
                  </a:cubicBezTo>
                  <a:cubicBezTo>
                    <a:pt x="26" y="125"/>
                    <a:pt x="26" y="125"/>
                    <a:pt x="26" y="125"/>
                  </a:cubicBezTo>
                  <a:cubicBezTo>
                    <a:pt x="25" y="124"/>
                    <a:pt x="25" y="124"/>
                    <a:pt x="25" y="124"/>
                  </a:cubicBezTo>
                  <a:cubicBezTo>
                    <a:pt x="18" y="112"/>
                    <a:pt x="18" y="112"/>
                    <a:pt x="18" y="112"/>
                  </a:cubicBezTo>
                  <a:cubicBezTo>
                    <a:pt x="18" y="112"/>
                    <a:pt x="18" y="112"/>
                    <a:pt x="18" y="112"/>
                  </a:cubicBezTo>
                  <a:cubicBezTo>
                    <a:pt x="17" y="111"/>
                    <a:pt x="17" y="111"/>
                    <a:pt x="17" y="111"/>
                  </a:cubicBezTo>
                  <a:cubicBezTo>
                    <a:pt x="16" y="113"/>
                    <a:pt x="16" y="113"/>
                    <a:pt x="16" y="113"/>
                  </a:cubicBezTo>
                  <a:cubicBezTo>
                    <a:pt x="18" y="112"/>
                    <a:pt x="18" y="112"/>
                    <a:pt x="18" y="112"/>
                  </a:cubicBezTo>
                  <a:cubicBezTo>
                    <a:pt x="12" y="100"/>
                    <a:pt x="12" y="100"/>
                    <a:pt x="12" y="100"/>
                  </a:cubicBezTo>
                  <a:cubicBezTo>
                    <a:pt x="12" y="99"/>
                    <a:pt x="12" y="99"/>
                    <a:pt x="12" y="99"/>
                  </a:cubicBezTo>
                  <a:cubicBezTo>
                    <a:pt x="11" y="99"/>
                    <a:pt x="11" y="99"/>
                    <a:pt x="11" y="99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7" y="82"/>
                    <a:pt x="7" y="81"/>
                    <a:pt x="6" y="80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5" y="83"/>
                    <a:pt x="5" y="83"/>
                    <a:pt x="5" y="83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2" y="77"/>
                    <a:pt x="12" y="77"/>
                    <a:pt x="12" y="76"/>
                  </a:cubicBezTo>
                  <a:cubicBezTo>
                    <a:pt x="12" y="75"/>
                    <a:pt x="12" y="75"/>
                    <a:pt x="11" y="74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16" y="73"/>
                    <a:pt x="17" y="72"/>
                    <a:pt x="17" y="71"/>
                  </a:cubicBezTo>
                  <a:cubicBezTo>
                    <a:pt x="17" y="71"/>
                    <a:pt x="16" y="70"/>
                    <a:pt x="16" y="70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22" y="67"/>
                    <a:pt x="22" y="67"/>
                    <a:pt x="22" y="67"/>
                  </a:cubicBezTo>
                  <a:cubicBezTo>
                    <a:pt x="22" y="67"/>
                    <a:pt x="23" y="66"/>
                    <a:pt x="23" y="66"/>
                  </a:cubicBezTo>
                  <a:cubicBezTo>
                    <a:pt x="23" y="65"/>
                    <a:pt x="22" y="64"/>
                    <a:pt x="22" y="64"/>
                  </a:cubicBezTo>
                  <a:cubicBezTo>
                    <a:pt x="21" y="64"/>
                    <a:pt x="21" y="64"/>
                    <a:pt x="21" y="64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22" y="67"/>
                    <a:pt x="22" y="67"/>
                    <a:pt x="22" y="67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28" y="61"/>
                    <a:pt x="28" y="61"/>
                    <a:pt x="28" y="60"/>
                  </a:cubicBezTo>
                  <a:cubicBezTo>
                    <a:pt x="28" y="60"/>
                    <a:pt x="28" y="59"/>
                    <a:pt x="27" y="59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4" y="57"/>
                    <a:pt x="34" y="57"/>
                    <a:pt x="34" y="56"/>
                  </a:cubicBezTo>
                  <a:cubicBezTo>
                    <a:pt x="34" y="55"/>
                    <a:pt x="34" y="54"/>
                    <a:pt x="33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3" y="44"/>
                    <a:pt x="33" y="43"/>
                    <a:pt x="32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1" y="33"/>
                    <a:pt x="30" y="32"/>
                    <a:pt x="30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7" y="24"/>
                    <a:pt x="27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6"/>
                    <a:pt x="25" y="16"/>
                    <a:pt x="25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1"/>
                    <a:pt x="26" y="10"/>
                    <a:pt x="25" y="9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2"/>
                    <a:pt x="23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0"/>
                    <a:pt x="19" y="0"/>
                    <a:pt x="19" y="1"/>
                  </a:cubicBezTo>
                  <a:cubicBezTo>
                    <a:pt x="18" y="2"/>
                    <a:pt x="18" y="4"/>
                    <a:pt x="19" y="4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1"/>
                    <a:pt x="21" y="11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9" y="16"/>
                    <a:pt x="20" y="17"/>
                    <a:pt x="21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6"/>
                    <a:pt x="23" y="26"/>
                    <a:pt x="24" y="26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3"/>
                    <a:pt x="24" y="33"/>
                    <a:pt x="24" y="34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8" y="45"/>
                    <a:pt x="29" y="46"/>
                    <a:pt x="29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9" y="56"/>
                    <a:pt x="29" y="56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24" y="58"/>
                    <a:pt x="24" y="58"/>
                    <a:pt x="24" y="58"/>
                  </a:cubicBezTo>
                  <a:cubicBezTo>
                    <a:pt x="23" y="58"/>
                    <a:pt x="23" y="59"/>
                    <a:pt x="23" y="60"/>
                  </a:cubicBezTo>
                  <a:cubicBezTo>
                    <a:pt x="23" y="60"/>
                    <a:pt x="23" y="61"/>
                    <a:pt x="24" y="61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9" y="64"/>
                    <a:pt x="18" y="65"/>
                    <a:pt x="18" y="66"/>
                  </a:cubicBezTo>
                  <a:cubicBezTo>
                    <a:pt x="18" y="66"/>
                    <a:pt x="19" y="67"/>
                    <a:pt x="19" y="67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2" y="69"/>
                    <a:pt x="11" y="70"/>
                    <a:pt x="11" y="70"/>
                  </a:cubicBezTo>
                  <a:cubicBezTo>
                    <a:pt x="11" y="71"/>
                    <a:pt x="12" y="72"/>
                    <a:pt x="12" y="72"/>
                  </a:cubicBezTo>
                  <a:cubicBezTo>
                    <a:pt x="14" y="73"/>
                    <a:pt x="14" y="73"/>
                    <a:pt x="14" y="73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4"/>
                    <a:pt x="6" y="74"/>
                    <a:pt x="6" y="75"/>
                  </a:cubicBezTo>
                  <a:cubicBezTo>
                    <a:pt x="6" y="76"/>
                    <a:pt x="6" y="76"/>
                    <a:pt x="7" y="77"/>
                  </a:cubicBezTo>
                  <a:cubicBezTo>
                    <a:pt x="9" y="78"/>
                    <a:pt x="9" y="78"/>
                    <a:pt x="9" y="78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2" y="80"/>
                    <a:pt x="2" y="81"/>
                    <a:pt x="2" y="81"/>
                  </a:cubicBezTo>
                  <a:cubicBezTo>
                    <a:pt x="2" y="82"/>
                    <a:pt x="2" y="82"/>
                    <a:pt x="3" y="83"/>
                  </a:cubicBezTo>
                  <a:cubicBezTo>
                    <a:pt x="4" y="83"/>
                    <a:pt x="4" y="83"/>
                    <a:pt x="4" y="83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9"/>
                    <a:pt x="0" y="90"/>
                    <a:pt x="1" y="90"/>
                  </a:cubicBezTo>
                  <a:cubicBezTo>
                    <a:pt x="5" y="93"/>
                    <a:pt x="5" y="93"/>
                    <a:pt x="5" y="93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7" y="101"/>
                    <a:pt x="8" y="102"/>
                    <a:pt x="8" y="102"/>
                  </a:cubicBezTo>
                  <a:cubicBezTo>
                    <a:pt x="9" y="102"/>
                    <a:pt x="9" y="102"/>
                    <a:pt x="9" y="102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5" y="115"/>
                    <a:pt x="15" y="115"/>
                    <a:pt x="15" y="115"/>
                  </a:cubicBezTo>
                  <a:cubicBezTo>
                    <a:pt x="15" y="115"/>
                    <a:pt x="15" y="115"/>
                    <a:pt x="15" y="115"/>
                  </a:cubicBezTo>
                  <a:cubicBezTo>
                    <a:pt x="16" y="113"/>
                    <a:pt x="16" y="113"/>
                    <a:pt x="16" y="113"/>
                  </a:cubicBezTo>
                  <a:cubicBezTo>
                    <a:pt x="15" y="114"/>
                    <a:pt x="15" y="114"/>
                    <a:pt x="15" y="114"/>
                  </a:cubicBezTo>
                  <a:cubicBezTo>
                    <a:pt x="21" y="127"/>
                    <a:pt x="21" y="127"/>
                    <a:pt x="21" y="127"/>
                  </a:cubicBezTo>
                  <a:cubicBezTo>
                    <a:pt x="22" y="127"/>
                    <a:pt x="22" y="127"/>
                    <a:pt x="22" y="127"/>
                  </a:cubicBezTo>
                  <a:cubicBezTo>
                    <a:pt x="23" y="128"/>
                    <a:pt x="23" y="128"/>
                    <a:pt x="23" y="128"/>
                  </a:cubicBezTo>
                  <a:cubicBezTo>
                    <a:pt x="32" y="143"/>
                    <a:pt x="32" y="143"/>
                    <a:pt x="32" y="143"/>
                  </a:cubicBezTo>
                  <a:cubicBezTo>
                    <a:pt x="32" y="143"/>
                    <a:pt x="32" y="143"/>
                    <a:pt x="32" y="143"/>
                  </a:cubicBezTo>
                  <a:cubicBezTo>
                    <a:pt x="34" y="144"/>
                    <a:pt x="34" y="144"/>
                    <a:pt x="34" y="144"/>
                  </a:cubicBezTo>
                  <a:cubicBezTo>
                    <a:pt x="35" y="145"/>
                    <a:pt x="36" y="145"/>
                    <a:pt x="37" y="144"/>
                  </a:cubicBezTo>
                  <a:cubicBezTo>
                    <a:pt x="38" y="143"/>
                    <a:pt x="37" y="142"/>
                    <a:pt x="36" y="141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1" name="Freeform 52"/>
            <p:cNvSpPr/>
            <p:nvPr/>
          </p:nvSpPr>
          <p:spPr bwMode="auto">
            <a:xfrm>
              <a:off x="5130801" y="1570038"/>
              <a:ext cx="47625" cy="19050"/>
            </a:xfrm>
            <a:custGeom>
              <a:avLst/>
              <a:gdLst>
                <a:gd name="T0" fmla="*/ 5 w 30"/>
                <a:gd name="T1" fmla="*/ 1 h 12"/>
                <a:gd name="T2" fmla="*/ 3 w 30"/>
                <a:gd name="T3" fmla="*/ 0 h 12"/>
                <a:gd name="T4" fmla="*/ 2 w 30"/>
                <a:gd name="T5" fmla="*/ 2 h 12"/>
                <a:gd name="T6" fmla="*/ 2 w 30"/>
                <a:gd name="T7" fmla="*/ 4 h 12"/>
                <a:gd name="T8" fmla="*/ 27 w 30"/>
                <a:gd name="T9" fmla="*/ 11 h 12"/>
                <a:gd name="T10" fmla="*/ 30 w 30"/>
                <a:gd name="T11" fmla="*/ 10 h 12"/>
                <a:gd name="T12" fmla="*/ 29 w 30"/>
                <a:gd name="T13" fmla="*/ 8 h 12"/>
                <a:gd name="T14" fmla="*/ 25 w 30"/>
                <a:gd name="T15" fmla="*/ 5 h 12"/>
                <a:gd name="T16" fmla="*/ 23 w 30"/>
                <a:gd name="T17" fmla="*/ 6 h 12"/>
                <a:gd name="T18" fmla="*/ 23 w 30"/>
                <a:gd name="T19" fmla="*/ 9 h 12"/>
                <a:gd name="T20" fmla="*/ 27 w 30"/>
                <a:gd name="T21" fmla="*/ 11 h 12"/>
                <a:gd name="T22" fmla="*/ 28 w 30"/>
                <a:gd name="T23" fmla="*/ 9 h 12"/>
                <a:gd name="T24" fmla="*/ 28 w 30"/>
                <a:gd name="T25" fmla="*/ 7 h 12"/>
                <a:gd name="T26" fmla="*/ 3 w 30"/>
                <a:gd name="T27" fmla="*/ 0 h 12"/>
                <a:gd name="T28" fmla="*/ 0 w 30"/>
                <a:gd name="T29" fmla="*/ 1 h 12"/>
                <a:gd name="T30" fmla="*/ 1 w 30"/>
                <a:gd name="T31" fmla="*/ 4 h 12"/>
                <a:gd name="T32" fmla="*/ 2 w 30"/>
                <a:gd name="T33" fmla="*/ 5 h 12"/>
                <a:gd name="T34" fmla="*/ 5 w 30"/>
                <a:gd name="T35" fmla="*/ 4 h 12"/>
                <a:gd name="T36" fmla="*/ 5 w 30"/>
                <a:gd name="T37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12">
                  <a:moveTo>
                    <a:pt x="5" y="1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8" y="12"/>
                    <a:pt x="29" y="11"/>
                    <a:pt x="30" y="10"/>
                  </a:cubicBezTo>
                  <a:cubicBezTo>
                    <a:pt x="30" y="9"/>
                    <a:pt x="30" y="8"/>
                    <a:pt x="29" y="8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4" y="5"/>
                    <a:pt x="23" y="5"/>
                    <a:pt x="23" y="6"/>
                  </a:cubicBezTo>
                  <a:cubicBezTo>
                    <a:pt x="22" y="7"/>
                    <a:pt x="22" y="8"/>
                    <a:pt x="23" y="9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5" y="5"/>
                    <a:pt x="5" y="4"/>
                  </a:cubicBezTo>
                  <a:cubicBezTo>
                    <a:pt x="6" y="3"/>
                    <a:pt x="6" y="2"/>
                    <a:pt x="5" y="1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2" name="Freeform 53"/>
            <p:cNvSpPr/>
            <p:nvPr/>
          </p:nvSpPr>
          <p:spPr bwMode="auto">
            <a:xfrm>
              <a:off x="5127626" y="1052513"/>
              <a:ext cx="309563" cy="519113"/>
            </a:xfrm>
            <a:custGeom>
              <a:avLst/>
              <a:gdLst>
                <a:gd name="T0" fmla="*/ 6 w 198"/>
                <a:gd name="T1" fmla="*/ 314 h 332"/>
                <a:gd name="T2" fmla="*/ 6 w 198"/>
                <a:gd name="T3" fmla="*/ 298 h 332"/>
                <a:gd name="T4" fmla="*/ 4 w 198"/>
                <a:gd name="T5" fmla="*/ 283 h 332"/>
                <a:gd name="T6" fmla="*/ 10 w 198"/>
                <a:gd name="T7" fmla="*/ 259 h 332"/>
                <a:gd name="T8" fmla="*/ 26 w 198"/>
                <a:gd name="T9" fmla="*/ 257 h 332"/>
                <a:gd name="T10" fmla="*/ 39 w 198"/>
                <a:gd name="T11" fmla="*/ 254 h 332"/>
                <a:gd name="T12" fmla="*/ 52 w 198"/>
                <a:gd name="T13" fmla="*/ 235 h 332"/>
                <a:gd name="T14" fmla="*/ 55 w 198"/>
                <a:gd name="T15" fmla="*/ 222 h 332"/>
                <a:gd name="T16" fmla="*/ 58 w 198"/>
                <a:gd name="T17" fmla="*/ 210 h 332"/>
                <a:gd name="T18" fmla="*/ 35 w 198"/>
                <a:gd name="T19" fmla="*/ 162 h 332"/>
                <a:gd name="T20" fmla="*/ 42 w 198"/>
                <a:gd name="T21" fmla="*/ 148 h 332"/>
                <a:gd name="T22" fmla="*/ 48 w 198"/>
                <a:gd name="T23" fmla="*/ 135 h 332"/>
                <a:gd name="T24" fmla="*/ 56 w 198"/>
                <a:gd name="T25" fmla="*/ 126 h 332"/>
                <a:gd name="T26" fmla="*/ 64 w 198"/>
                <a:gd name="T27" fmla="*/ 115 h 332"/>
                <a:gd name="T28" fmla="*/ 67 w 198"/>
                <a:gd name="T29" fmla="*/ 110 h 332"/>
                <a:gd name="T30" fmla="*/ 70 w 198"/>
                <a:gd name="T31" fmla="*/ 106 h 332"/>
                <a:gd name="T32" fmla="*/ 69 w 198"/>
                <a:gd name="T33" fmla="*/ 106 h 332"/>
                <a:gd name="T34" fmla="*/ 90 w 198"/>
                <a:gd name="T35" fmla="*/ 109 h 332"/>
                <a:gd name="T36" fmla="*/ 91 w 198"/>
                <a:gd name="T37" fmla="*/ 111 h 332"/>
                <a:gd name="T38" fmla="*/ 92 w 198"/>
                <a:gd name="T39" fmla="*/ 111 h 332"/>
                <a:gd name="T40" fmla="*/ 112 w 198"/>
                <a:gd name="T41" fmla="*/ 115 h 332"/>
                <a:gd name="T42" fmla="*/ 131 w 198"/>
                <a:gd name="T43" fmla="*/ 97 h 332"/>
                <a:gd name="T44" fmla="*/ 136 w 198"/>
                <a:gd name="T45" fmla="*/ 93 h 332"/>
                <a:gd name="T46" fmla="*/ 148 w 198"/>
                <a:gd name="T47" fmla="*/ 81 h 332"/>
                <a:gd name="T48" fmla="*/ 146 w 198"/>
                <a:gd name="T49" fmla="*/ 56 h 332"/>
                <a:gd name="T50" fmla="*/ 148 w 198"/>
                <a:gd name="T51" fmla="*/ 34 h 332"/>
                <a:gd name="T52" fmla="*/ 151 w 198"/>
                <a:gd name="T53" fmla="*/ 28 h 332"/>
                <a:gd name="T54" fmla="*/ 166 w 198"/>
                <a:gd name="T55" fmla="*/ 18 h 332"/>
                <a:gd name="T56" fmla="*/ 185 w 198"/>
                <a:gd name="T57" fmla="*/ 8 h 332"/>
                <a:gd name="T58" fmla="*/ 197 w 198"/>
                <a:gd name="T59" fmla="*/ 1 h 332"/>
                <a:gd name="T60" fmla="*/ 190 w 198"/>
                <a:gd name="T61" fmla="*/ 7 h 332"/>
                <a:gd name="T62" fmla="*/ 174 w 198"/>
                <a:gd name="T63" fmla="*/ 16 h 332"/>
                <a:gd name="T64" fmla="*/ 158 w 198"/>
                <a:gd name="T65" fmla="*/ 25 h 332"/>
                <a:gd name="T66" fmla="*/ 143 w 198"/>
                <a:gd name="T67" fmla="*/ 31 h 332"/>
                <a:gd name="T68" fmla="*/ 142 w 198"/>
                <a:gd name="T69" fmla="*/ 49 h 332"/>
                <a:gd name="T70" fmla="*/ 148 w 198"/>
                <a:gd name="T71" fmla="*/ 77 h 332"/>
                <a:gd name="T72" fmla="*/ 140 w 198"/>
                <a:gd name="T73" fmla="*/ 83 h 332"/>
                <a:gd name="T74" fmla="*/ 136 w 198"/>
                <a:gd name="T75" fmla="*/ 90 h 332"/>
                <a:gd name="T76" fmla="*/ 126 w 198"/>
                <a:gd name="T77" fmla="*/ 103 h 332"/>
                <a:gd name="T78" fmla="*/ 112 w 198"/>
                <a:gd name="T79" fmla="*/ 117 h 332"/>
                <a:gd name="T80" fmla="*/ 113 w 198"/>
                <a:gd name="T81" fmla="*/ 115 h 332"/>
                <a:gd name="T82" fmla="*/ 91 w 198"/>
                <a:gd name="T83" fmla="*/ 107 h 332"/>
                <a:gd name="T84" fmla="*/ 91 w 198"/>
                <a:gd name="T85" fmla="*/ 110 h 332"/>
                <a:gd name="T86" fmla="*/ 70 w 198"/>
                <a:gd name="T87" fmla="*/ 102 h 332"/>
                <a:gd name="T88" fmla="*/ 64 w 198"/>
                <a:gd name="T89" fmla="*/ 110 h 332"/>
                <a:gd name="T90" fmla="*/ 57 w 198"/>
                <a:gd name="T91" fmla="*/ 119 h 332"/>
                <a:gd name="T92" fmla="*/ 49 w 198"/>
                <a:gd name="T93" fmla="*/ 131 h 332"/>
                <a:gd name="T94" fmla="*/ 45 w 198"/>
                <a:gd name="T95" fmla="*/ 136 h 332"/>
                <a:gd name="T96" fmla="*/ 39 w 198"/>
                <a:gd name="T97" fmla="*/ 148 h 332"/>
                <a:gd name="T98" fmla="*/ 37 w 198"/>
                <a:gd name="T99" fmla="*/ 175 h 332"/>
                <a:gd name="T100" fmla="*/ 61 w 198"/>
                <a:gd name="T101" fmla="*/ 202 h 332"/>
                <a:gd name="T102" fmla="*/ 53 w 198"/>
                <a:gd name="T103" fmla="*/ 216 h 332"/>
                <a:gd name="T104" fmla="*/ 48 w 198"/>
                <a:gd name="T105" fmla="*/ 237 h 332"/>
                <a:gd name="T106" fmla="*/ 45 w 198"/>
                <a:gd name="T107" fmla="*/ 250 h 332"/>
                <a:gd name="T108" fmla="*/ 23 w 198"/>
                <a:gd name="T109" fmla="*/ 254 h 332"/>
                <a:gd name="T110" fmla="*/ 7 w 198"/>
                <a:gd name="T111" fmla="*/ 257 h 332"/>
                <a:gd name="T112" fmla="*/ 1 w 198"/>
                <a:gd name="T113" fmla="*/ 265 h 332"/>
                <a:gd name="T114" fmla="*/ 4 w 198"/>
                <a:gd name="T115" fmla="*/ 293 h 332"/>
                <a:gd name="T116" fmla="*/ 4 w 198"/>
                <a:gd name="T117" fmla="*/ 309 h 332"/>
                <a:gd name="T118" fmla="*/ 2 w 198"/>
                <a:gd name="T119" fmla="*/ 323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8" h="332">
                  <a:moveTo>
                    <a:pt x="4" y="328"/>
                  </a:moveTo>
                  <a:cubicBezTo>
                    <a:pt x="3" y="328"/>
                    <a:pt x="3" y="328"/>
                    <a:pt x="3" y="328"/>
                  </a:cubicBezTo>
                  <a:cubicBezTo>
                    <a:pt x="2" y="330"/>
                    <a:pt x="2" y="330"/>
                    <a:pt x="2" y="330"/>
                  </a:cubicBezTo>
                  <a:cubicBezTo>
                    <a:pt x="4" y="330"/>
                    <a:pt x="4" y="330"/>
                    <a:pt x="4" y="330"/>
                  </a:cubicBezTo>
                  <a:cubicBezTo>
                    <a:pt x="6" y="323"/>
                    <a:pt x="6" y="323"/>
                    <a:pt x="6" y="323"/>
                  </a:cubicBezTo>
                  <a:cubicBezTo>
                    <a:pt x="6" y="322"/>
                    <a:pt x="5" y="322"/>
                    <a:pt x="5" y="321"/>
                  </a:cubicBezTo>
                  <a:cubicBezTo>
                    <a:pt x="4" y="321"/>
                    <a:pt x="4" y="321"/>
                    <a:pt x="4" y="321"/>
                  </a:cubicBezTo>
                  <a:cubicBezTo>
                    <a:pt x="3" y="323"/>
                    <a:pt x="3" y="323"/>
                    <a:pt x="3" y="323"/>
                  </a:cubicBezTo>
                  <a:cubicBezTo>
                    <a:pt x="5" y="323"/>
                    <a:pt x="5" y="323"/>
                    <a:pt x="5" y="323"/>
                  </a:cubicBezTo>
                  <a:cubicBezTo>
                    <a:pt x="7" y="317"/>
                    <a:pt x="7" y="317"/>
                    <a:pt x="7" y="317"/>
                  </a:cubicBezTo>
                  <a:cubicBezTo>
                    <a:pt x="7" y="316"/>
                    <a:pt x="7" y="315"/>
                    <a:pt x="6" y="314"/>
                  </a:cubicBezTo>
                  <a:cubicBezTo>
                    <a:pt x="6" y="314"/>
                    <a:pt x="6" y="314"/>
                    <a:pt x="6" y="314"/>
                  </a:cubicBezTo>
                  <a:cubicBezTo>
                    <a:pt x="5" y="316"/>
                    <a:pt x="5" y="316"/>
                    <a:pt x="5" y="316"/>
                  </a:cubicBezTo>
                  <a:cubicBezTo>
                    <a:pt x="7" y="316"/>
                    <a:pt x="7" y="316"/>
                    <a:pt x="7" y="316"/>
                  </a:cubicBezTo>
                  <a:cubicBezTo>
                    <a:pt x="6" y="309"/>
                    <a:pt x="6" y="309"/>
                    <a:pt x="6" y="309"/>
                  </a:cubicBezTo>
                  <a:cubicBezTo>
                    <a:pt x="6" y="308"/>
                    <a:pt x="6" y="307"/>
                    <a:pt x="5" y="307"/>
                  </a:cubicBezTo>
                  <a:cubicBezTo>
                    <a:pt x="5" y="307"/>
                    <a:pt x="5" y="307"/>
                    <a:pt x="5" y="307"/>
                  </a:cubicBezTo>
                  <a:cubicBezTo>
                    <a:pt x="3" y="308"/>
                    <a:pt x="3" y="308"/>
                    <a:pt x="3" y="308"/>
                  </a:cubicBezTo>
                  <a:cubicBezTo>
                    <a:pt x="5" y="309"/>
                    <a:pt x="5" y="309"/>
                    <a:pt x="5" y="309"/>
                  </a:cubicBezTo>
                  <a:cubicBezTo>
                    <a:pt x="7" y="300"/>
                    <a:pt x="7" y="300"/>
                    <a:pt x="7" y="300"/>
                  </a:cubicBezTo>
                  <a:cubicBezTo>
                    <a:pt x="7" y="299"/>
                    <a:pt x="7" y="298"/>
                    <a:pt x="6" y="298"/>
                  </a:cubicBezTo>
                  <a:cubicBezTo>
                    <a:pt x="6" y="298"/>
                    <a:pt x="6" y="298"/>
                    <a:pt x="6" y="298"/>
                  </a:cubicBezTo>
                  <a:cubicBezTo>
                    <a:pt x="5" y="299"/>
                    <a:pt x="5" y="299"/>
                    <a:pt x="5" y="299"/>
                  </a:cubicBezTo>
                  <a:cubicBezTo>
                    <a:pt x="7" y="299"/>
                    <a:pt x="7" y="299"/>
                    <a:pt x="7" y="299"/>
                  </a:cubicBezTo>
                  <a:cubicBezTo>
                    <a:pt x="7" y="291"/>
                    <a:pt x="7" y="291"/>
                    <a:pt x="7" y="291"/>
                  </a:cubicBezTo>
                  <a:cubicBezTo>
                    <a:pt x="7" y="290"/>
                    <a:pt x="7" y="290"/>
                    <a:pt x="6" y="289"/>
                  </a:cubicBezTo>
                  <a:cubicBezTo>
                    <a:pt x="5" y="289"/>
                    <a:pt x="5" y="289"/>
                    <a:pt x="5" y="289"/>
                  </a:cubicBezTo>
                  <a:cubicBezTo>
                    <a:pt x="4" y="291"/>
                    <a:pt x="4" y="291"/>
                    <a:pt x="4" y="291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7" y="284"/>
                    <a:pt x="7" y="284"/>
                    <a:pt x="7" y="284"/>
                  </a:cubicBezTo>
                  <a:cubicBezTo>
                    <a:pt x="7" y="283"/>
                    <a:pt x="7" y="282"/>
                    <a:pt x="6" y="282"/>
                  </a:cubicBezTo>
                  <a:cubicBezTo>
                    <a:pt x="6" y="282"/>
                    <a:pt x="6" y="282"/>
                    <a:pt x="6" y="282"/>
                  </a:cubicBezTo>
                  <a:cubicBezTo>
                    <a:pt x="4" y="283"/>
                    <a:pt x="4" y="283"/>
                    <a:pt x="4" y="283"/>
                  </a:cubicBezTo>
                  <a:cubicBezTo>
                    <a:pt x="6" y="284"/>
                    <a:pt x="6" y="284"/>
                    <a:pt x="6" y="284"/>
                  </a:cubicBezTo>
                  <a:cubicBezTo>
                    <a:pt x="7" y="274"/>
                    <a:pt x="7" y="274"/>
                    <a:pt x="7" y="274"/>
                  </a:cubicBezTo>
                  <a:cubicBezTo>
                    <a:pt x="7" y="273"/>
                    <a:pt x="7" y="272"/>
                    <a:pt x="6" y="272"/>
                  </a:cubicBezTo>
                  <a:cubicBezTo>
                    <a:pt x="5" y="271"/>
                    <a:pt x="5" y="271"/>
                    <a:pt x="5" y="271"/>
                  </a:cubicBezTo>
                  <a:cubicBezTo>
                    <a:pt x="5" y="265"/>
                    <a:pt x="5" y="265"/>
                    <a:pt x="5" y="265"/>
                  </a:cubicBezTo>
                  <a:cubicBezTo>
                    <a:pt x="6" y="265"/>
                    <a:pt x="5" y="264"/>
                    <a:pt x="5" y="263"/>
                  </a:cubicBezTo>
                  <a:cubicBezTo>
                    <a:pt x="4" y="263"/>
                    <a:pt x="4" y="263"/>
                    <a:pt x="4" y="263"/>
                  </a:cubicBezTo>
                  <a:cubicBezTo>
                    <a:pt x="3" y="265"/>
                    <a:pt x="3" y="265"/>
                    <a:pt x="3" y="265"/>
                  </a:cubicBezTo>
                  <a:cubicBezTo>
                    <a:pt x="5" y="266"/>
                    <a:pt x="5" y="266"/>
                    <a:pt x="5" y="266"/>
                  </a:cubicBezTo>
                  <a:cubicBezTo>
                    <a:pt x="9" y="260"/>
                    <a:pt x="9" y="260"/>
                    <a:pt x="9" y="260"/>
                  </a:cubicBezTo>
                  <a:cubicBezTo>
                    <a:pt x="10" y="260"/>
                    <a:pt x="10" y="259"/>
                    <a:pt x="10" y="259"/>
                  </a:cubicBezTo>
                  <a:cubicBezTo>
                    <a:pt x="10" y="258"/>
                    <a:pt x="9" y="258"/>
                    <a:pt x="9" y="257"/>
                  </a:cubicBezTo>
                  <a:cubicBezTo>
                    <a:pt x="8" y="257"/>
                    <a:pt x="8" y="257"/>
                    <a:pt x="8" y="257"/>
                  </a:cubicBezTo>
                  <a:cubicBezTo>
                    <a:pt x="7" y="259"/>
                    <a:pt x="7" y="259"/>
                    <a:pt x="7" y="259"/>
                  </a:cubicBezTo>
                  <a:cubicBezTo>
                    <a:pt x="7" y="261"/>
                    <a:pt x="7" y="261"/>
                    <a:pt x="7" y="261"/>
                  </a:cubicBezTo>
                  <a:cubicBezTo>
                    <a:pt x="19" y="259"/>
                    <a:pt x="19" y="259"/>
                    <a:pt x="19" y="259"/>
                  </a:cubicBezTo>
                  <a:cubicBezTo>
                    <a:pt x="20" y="259"/>
                    <a:pt x="21" y="258"/>
                    <a:pt x="21" y="258"/>
                  </a:cubicBezTo>
                  <a:cubicBezTo>
                    <a:pt x="21" y="257"/>
                    <a:pt x="21" y="256"/>
                    <a:pt x="20" y="255"/>
                  </a:cubicBezTo>
                  <a:cubicBezTo>
                    <a:pt x="17" y="254"/>
                    <a:pt x="17" y="254"/>
                    <a:pt x="17" y="254"/>
                  </a:cubicBezTo>
                  <a:cubicBezTo>
                    <a:pt x="16" y="255"/>
                    <a:pt x="16" y="255"/>
                    <a:pt x="16" y="255"/>
                  </a:cubicBezTo>
                  <a:cubicBezTo>
                    <a:pt x="16" y="258"/>
                    <a:pt x="16" y="258"/>
                    <a:pt x="16" y="258"/>
                  </a:cubicBezTo>
                  <a:cubicBezTo>
                    <a:pt x="26" y="257"/>
                    <a:pt x="26" y="257"/>
                    <a:pt x="26" y="257"/>
                  </a:cubicBezTo>
                  <a:cubicBezTo>
                    <a:pt x="27" y="257"/>
                    <a:pt x="28" y="257"/>
                    <a:pt x="28" y="256"/>
                  </a:cubicBezTo>
                  <a:cubicBezTo>
                    <a:pt x="28" y="255"/>
                    <a:pt x="28" y="254"/>
                    <a:pt x="27" y="254"/>
                  </a:cubicBezTo>
                  <a:cubicBezTo>
                    <a:pt x="26" y="253"/>
                    <a:pt x="26" y="253"/>
                    <a:pt x="26" y="253"/>
                  </a:cubicBezTo>
                  <a:cubicBezTo>
                    <a:pt x="25" y="255"/>
                    <a:pt x="25" y="255"/>
                    <a:pt x="25" y="255"/>
                  </a:cubicBezTo>
                  <a:cubicBezTo>
                    <a:pt x="25" y="257"/>
                    <a:pt x="25" y="257"/>
                    <a:pt x="25" y="257"/>
                  </a:cubicBezTo>
                  <a:cubicBezTo>
                    <a:pt x="40" y="255"/>
                    <a:pt x="40" y="255"/>
                    <a:pt x="40" y="255"/>
                  </a:cubicBezTo>
                  <a:cubicBezTo>
                    <a:pt x="41" y="255"/>
                    <a:pt x="41" y="255"/>
                    <a:pt x="42" y="254"/>
                  </a:cubicBezTo>
                  <a:cubicBezTo>
                    <a:pt x="42" y="253"/>
                    <a:pt x="41" y="252"/>
                    <a:pt x="41" y="252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38" y="253"/>
                    <a:pt x="38" y="253"/>
                    <a:pt x="38" y="253"/>
                  </a:cubicBezTo>
                  <a:cubicBezTo>
                    <a:pt x="39" y="254"/>
                    <a:pt x="39" y="254"/>
                    <a:pt x="39" y="254"/>
                  </a:cubicBezTo>
                  <a:cubicBezTo>
                    <a:pt x="49" y="251"/>
                    <a:pt x="49" y="251"/>
                    <a:pt x="49" y="251"/>
                  </a:cubicBezTo>
                  <a:cubicBezTo>
                    <a:pt x="49" y="251"/>
                    <a:pt x="50" y="250"/>
                    <a:pt x="50" y="249"/>
                  </a:cubicBezTo>
                  <a:cubicBezTo>
                    <a:pt x="50" y="248"/>
                    <a:pt x="50" y="248"/>
                    <a:pt x="49" y="247"/>
                  </a:cubicBezTo>
                  <a:cubicBezTo>
                    <a:pt x="49" y="247"/>
                    <a:pt x="49" y="247"/>
                    <a:pt x="49" y="247"/>
                  </a:cubicBezTo>
                  <a:cubicBezTo>
                    <a:pt x="51" y="244"/>
                    <a:pt x="51" y="244"/>
                    <a:pt x="51" y="244"/>
                  </a:cubicBezTo>
                  <a:cubicBezTo>
                    <a:pt x="51" y="243"/>
                    <a:pt x="51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49" y="243"/>
                    <a:pt x="49" y="243"/>
                    <a:pt x="49" y="243"/>
                  </a:cubicBezTo>
                  <a:cubicBezTo>
                    <a:pt x="51" y="243"/>
                    <a:pt x="51" y="243"/>
                    <a:pt x="51" y="243"/>
                  </a:cubicBezTo>
                  <a:cubicBezTo>
                    <a:pt x="53" y="238"/>
                    <a:pt x="53" y="238"/>
                    <a:pt x="53" y="238"/>
                  </a:cubicBezTo>
                  <a:cubicBezTo>
                    <a:pt x="53" y="237"/>
                    <a:pt x="52" y="236"/>
                    <a:pt x="52" y="235"/>
                  </a:cubicBezTo>
                  <a:cubicBezTo>
                    <a:pt x="51" y="235"/>
                    <a:pt x="51" y="235"/>
                    <a:pt x="51" y="235"/>
                  </a:cubicBezTo>
                  <a:cubicBezTo>
                    <a:pt x="50" y="237"/>
                    <a:pt x="50" y="237"/>
                    <a:pt x="50" y="237"/>
                  </a:cubicBezTo>
                  <a:cubicBezTo>
                    <a:pt x="52" y="237"/>
                    <a:pt x="52" y="237"/>
                    <a:pt x="52" y="237"/>
                  </a:cubicBezTo>
                  <a:cubicBezTo>
                    <a:pt x="54" y="231"/>
                    <a:pt x="54" y="231"/>
                    <a:pt x="54" y="231"/>
                  </a:cubicBezTo>
                  <a:cubicBezTo>
                    <a:pt x="54" y="230"/>
                    <a:pt x="53" y="230"/>
                    <a:pt x="53" y="229"/>
                  </a:cubicBezTo>
                  <a:cubicBezTo>
                    <a:pt x="52" y="229"/>
                    <a:pt x="52" y="229"/>
                    <a:pt x="52" y="229"/>
                  </a:cubicBezTo>
                  <a:cubicBezTo>
                    <a:pt x="51" y="231"/>
                    <a:pt x="51" y="231"/>
                    <a:pt x="51" y="231"/>
                  </a:cubicBezTo>
                  <a:cubicBezTo>
                    <a:pt x="53" y="231"/>
                    <a:pt x="53" y="231"/>
                    <a:pt x="53" y="231"/>
                  </a:cubicBezTo>
                  <a:cubicBezTo>
                    <a:pt x="56" y="224"/>
                    <a:pt x="56" y="224"/>
                    <a:pt x="56" y="224"/>
                  </a:cubicBezTo>
                  <a:cubicBezTo>
                    <a:pt x="57" y="223"/>
                    <a:pt x="56" y="222"/>
                    <a:pt x="55" y="222"/>
                  </a:cubicBezTo>
                  <a:cubicBezTo>
                    <a:pt x="55" y="222"/>
                    <a:pt x="55" y="222"/>
                    <a:pt x="55" y="222"/>
                  </a:cubicBezTo>
                  <a:cubicBezTo>
                    <a:pt x="54" y="223"/>
                    <a:pt x="54" y="223"/>
                    <a:pt x="54" y="223"/>
                  </a:cubicBezTo>
                  <a:cubicBezTo>
                    <a:pt x="56" y="224"/>
                    <a:pt x="56" y="224"/>
                    <a:pt x="56" y="224"/>
                  </a:cubicBezTo>
                  <a:cubicBezTo>
                    <a:pt x="57" y="217"/>
                    <a:pt x="57" y="217"/>
                    <a:pt x="57" y="217"/>
                  </a:cubicBezTo>
                  <a:cubicBezTo>
                    <a:pt x="57" y="216"/>
                    <a:pt x="57" y="215"/>
                    <a:pt x="56" y="215"/>
                  </a:cubicBezTo>
                  <a:cubicBezTo>
                    <a:pt x="56" y="215"/>
                    <a:pt x="56" y="215"/>
                    <a:pt x="56" y="215"/>
                  </a:cubicBezTo>
                  <a:cubicBezTo>
                    <a:pt x="55" y="216"/>
                    <a:pt x="55" y="216"/>
                    <a:pt x="55" y="216"/>
                  </a:cubicBezTo>
                  <a:cubicBezTo>
                    <a:pt x="56" y="217"/>
                    <a:pt x="56" y="217"/>
                    <a:pt x="56" y="217"/>
                  </a:cubicBezTo>
                  <a:cubicBezTo>
                    <a:pt x="60" y="211"/>
                    <a:pt x="60" y="211"/>
                    <a:pt x="60" y="211"/>
                  </a:cubicBezTo>
                  <a:cubicBezTo>
                    <a:pt x="61" y="210"/>
                    <a:pt x="60" y="209"/>
                    <a:pt x="60" y="208"/>
                  </a:cubicBezTo>
                  <a:cubicBezTo>
                    <a:pt x="59" y="208"/>
                    <a:pt x="59" y="208"/>
                    <a:pt x="59" y="208"/>
                  </a:cubicBezTo>
                  <a:cubicBezTo>
                    <a:pt x="58" y="210"/>
                    <a:pt x="58" y="210"/>
                    <a:pt x="58" y="210"/>
                  </a:cubicBezTo>
                  <a:cubicBezTo>
                    <a:pt x="60" y="210"/>
                    <a:pt x="60" y="210"/>
                    <a:pt x="60" y="210"/>
                  </a:cubicBezTo>
                  <a:cubicBezTo>
                    <a:pt x="63" y="202"/>
                    <a:pt x="63" y="202"/>
                    <a:pt x="63" y="202"/>
                  </a:cubicBezTo>
                  <a:cubicBezTo>
                    <a:pt x="64" y="201"/>
                    <a:pt x="63" y="200"/>
                    <a:pt x="63" y="200"/>
                  </a:cubicBezTo>
                  <a:cubicBezTo>
                    <a:pt x="62" y="200"/>
                    <a:pt x="62" y="200"/>
                    <a:pt x="62" y="200"/>
                  </a:cubicBezTo>
                  <a:cubicBezTo>
                    <a:pt x="61" y="193"/>
                    <a:pt x="61" y="193"/>
                    <a:pt x="61" y="193"/>
                  </a:cubicBezTo>
                  <a:cubicBezTo>
                    <a:pt x="61" y="192"/>
                    <a:pt x="60" y="192"/>
                    <a:pt x="60" y="191"/>
                  </a:cubicBezTo>
                  <a:cubicBezTo>
                    <a:pt x="60" y="191"/>
                    <a:pt x="60" y="191"/>
                    <a:pt x="60" y="191"/>
                  </a:cubicBezTo>
                  <a:cubicBezTo>
                    <a:pt x="46" y="176"/>
                    <a:pt x="46" y="176"/>
                    <a:pt x="46" y="176"/>
                  </a:cubicBezTo>
                  <a:cubicBezTo>
                    <a:pt x="46" y="176"/>
                    <a:pt x="46" y="176"/>
                    <a:pt x="46" y="176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5" y="161"/>
                    <a:pt x="35" y="161"/>
                    <a:pt x="35" y="161"/>
                  </a:cubicBezTo>
                  <a:cubicBezTo>
                    <a:pt x="34" y="161"/>
                    <a:pt x="34" y="161"/>
                    <a:pt x="34" y="161"/>
                  </a:cubicBezTo>
                  <a:cubicBezTo>
                    <a:pt x="33" y="162"/>
                    <a:pt x="33" y="162"/>
                    <a:pt x="33" y="162"/>
                  </a:cubicBezTo>
                  <a:cubicBezTo>
                    <a:pt x="35" y="163"/>
                    <a:pt x="35" y="163"/>
                    <a:pt x="35" y="163"/>
                  </a:cubicBezTo>
                  <a:cubicBezTo>
                    <a:pt x="39" y="156"/>
                    <a:pt x="39" y="156"/>
                    <a:pt x="39" y="156"/>
                  </a:cubicBezTo>
                  <a:cubicBezTo>
                    <a:pt x="40" y="155"/>
                    <a:pt x="39" y="154"/>
                    <a:pt x="38" y="154"/>
                  </a:cubicBezTo>
                  <a:cubicBezTo>
                    <a:pt x="38" y="154"/>
                    <a:pt x="38" y="154"/>
                    <a:pt x="38" y="154"/>
                  </a:cubicBezTo>
                  <a:cubicBezTo>
                    <a:pt x="37" y="155"/>
                    <a:pt x="37" y="155"/>
                    <a:pt x="37" y="155"/>
                  </a:cubicBezTo>
                  <a:cubicBezTo>
                    <a:pt x="39" y="156"/>
                    <a:pt x="39" y="156"/>
                    <a:pt x="39" y="156"/>
                  </a:cubicBezTo>
                  <a:cubicBezTo>
                    <a:pt x="42" y="150"/>
                    <a:pt x="42" y="150"/>
                    <a:pt x="42" y="150"/>
                  </a:cubicBezTo>
                  <a:cubicBezTo>
                    <a:pt x="43" y="149"/>
                    <a:pt x="43" y="148"/>
                    <a:pt x="42" y="148"/>
                  </a:cubicBezTo>
                  <a:cubicBezTo>
                    <a:pt x="40" y="147"/>
                    <a:pt x="40" y="147"/>
                    <a:pt x="40" y="147"/>
                  </a:cubicBezTo>
                  <a:cubicBezTo>
                    <a:pt x="39" y="148"/>
                    <a:pt x="39" y="148"/>
                    <a:pt x="39" y="148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6" y="144"/>
                    <a:pt x="46" y="144"/>
                    <a:pt x="46" y="144"/>
                  </a:cubicBezTo>
                  <a:cubicBezTo>
                    <a:pt x="46" y="144"/>
                    <a:pt x="47" y="143"/>
                    <a:pt x="47" y="142"/>
                  </a:cubicBezTo>
                  <a:cubicBezTo>
                    <a:pt x="47" y="142"/>
                    <a:pt x="46" y="141"/>
                    <a:pt x="46" y="141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44" y="143"/>
                    <a:pt x="44" y="143"/>
                    <a:pt x="44" y="143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49" y="137"/>
                    <a:pt x="49" y="137"/>
                    <a:pt x="49" y="137"/>
                  </a:cubicBezTo>
                  <a:cubicBezTo>
                    <a:pt x="49" y="136"/>
                    <a:pt x="49" y="135"/>
                    <a:pt x="48" y="135"/>
                  </a:cubicBezTo>
                  <a:cubicBezTo>
                    <a:pt x="47" y="134"/>
                    <a:pt x="47" y="134"/>
                    <a:pt x="47" y="134"/>
                  </a:cubicBezTo>
                  <a:cubicBezTo>
                    <a:pt x="46" y="136"/>
                    <a:pt x="46" y="136"/>
                    <a:pt x="46" y="136"/>
                  </a:cubicBezTo>
                  <a:cubicBezTo>
                    <a:pt x="47" y="137"/>
                    <a:pt x="47" y="137"/>
                    <a:pt x="47" y="137"/>
                  </a:cubicBezTo>
                  <a:cubicBezTo>
                    <a:pt x="52" y="133"/>
                    <a:pt x="52" y="133"/>
                    <a:pt x="52" y="133"/>
                  </a:cubicBezTo>
                  <a:cubicBezTo>
                    <a:pt x="53" y="133"/>
                    <a:pt x="53" y="132"/>
                    <a:pt x="53" y="132"/>
                  </a:cubicBezTo>
                  <a:cubicBezTo>
                    <a:pt x="53" y="131"/>
                    <a:pt x="53" y="130"/>
                    <a:pt x="52" y="130"/>
                  </a:cubicBezTo>
                  <a:cubicBezTo>
                    <a:pt x="52" y="130"/>
                    <a:pt x="52" y="130"/>
                    <a:pt x="52" y="130"/>
                  </a:cubicBezTo>
                  <a:cubicBezTo>
                    <a:pt x="51" y="132"/>
                    <a:pt x="51" y="132"/>
                    <a:pt x="51" y="132"/>
                  </a:cubicBezTo>
                  <a:cubicBezTo>
                    <a:pt x="52" y="133"/>
                    <a:pt x="52" y="133"/>
                    <a:pt x="52" y="133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6" y="127"/>
                    <a:pt x="57" y="126"/>
                    <a:pt x="56" y="126"/>
                  </a:cubicBezTo>
                  <a:cubicBezTo>
                    <a:pt x="56" y="125"/>
                    <a:pt x="56" y="125"/>
                    <a:pt x="55" y="124"/>
                  </a:cubicBezTo>
                  <a:cubicBezTo>
                    <a:pt x="55" y="124"/>
                    <a:pt x="55" y="124"/>
                    <a:pt x="55" y="124"/>
                  </a:cubicBezTo>
                  <a:cubicBezTo>
                    <a:pt x="54" y="126"/>
                    <a:pt x="54" y="126"/>
                    <a:pt x="54" y="126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61" y="120"/>
                    <a:pt x="61" y="120"/>
                    <a:pt x="61" y="120"/>
                  </a:cubicBezTo>
                  <a:cubicBezTo>
                    <a:pt x="61" y="119"/>
                    <a:pt x="61" y="119"/>
                    <a:pt x="61" y="118"/>
                  </a:cubicBezTo>
                  <a:cubicBezTo>
                    <a:pt x="61" y="118"/>
                    <a:pt x="61" y="117"/>
                    <a:pt x="60" y="117"/>
                  </a:cubicBezTo>
                  <a:cubicBezTo>
                    <a:pt x="60" y="117"/>
                    <a:pt x="60" y="117"/>
                    <a:pt x="60" y="117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61" y="120"/>
                    <a:pt x="61" y="120"/>
                    <a:pt x="61" y="120"/>
                  </a:cubicBezTo>
                  <a:cubicBezTo>
                    <a:pt x="64" y="115"/>
                    <a:pt x="64" y="115"/>
                    <a:pt x="64" y="115"/>
                  </a:cubicBezTo>
                  <a:cubicBezTo>
                    <a:pt x="65" y="114"/>
                    <a:pt x="65" y="114"/>
                    <a:pt x="65" y="113"/>
                  </a:cubicBezTo>
                  <a:cubicBezTo>
                    <a:pt x="65" y="112"/>
                    <a:pt x="64" y="112"/>
                    <a:pt x="64" y="112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62" y="113"/>
                    <a:pt x="62" y="113"/>
                    <a:pt x="62" y="113"/>
                  </a:cubicBezTo>
                  <a:cubicBezTo>
                    <a:pt x="64" y="114"/>
                    <a:pt x="64" y="114"/>
                    <a:pt x="64" y="114"/>
                  </a:cubicBezTo>
                  <a:cubicBezTo>
                    <a:pt x="67" y="110"/>
                    <a:pt x="67" y="110"/>
                    <a:pt x="67" y="110"/>
                  </a:cubicBezTo>
                  <a:cubicBezTo>
                    <a:pt x="68" y="109"/>
                    <a:pt x="68" y="109"/>
                    <a:pt x="68" y="108"/>
                  </a:cubicBezTo>
                  <a:cubicBezTo>
                    <a:pt x="68" y="108"/>
                    <a:pt x="67" y="107"/>
                    <a:pt x="67" y="107"/>
                  </a:cubicBezTo>
                  <a:cubicBezTo>
                    <a:pt x="66" y="107"/>
                    <a:pt x="66" y="107"/>
                    <a:pt x="66" y="107"/>
                  </a:cubicBezTo>
                  <a:cubicBezTo>
                    <a:pt x="65" y="108"/>
                    <a:pt x="65" y="108"/>
                    <a:pt x="65" y="108"/>
                  </a:cubicBezTo>
                  <a:cubicBezTo>
                    <a:pt x="67" y="110"/>
                    <a:pt x="67" y="110"/>
                    <a:pt x="67" y="110"/>
                  </a:cubicBezTo>
                  <a:cubicBezTo>
                    <a:pt x="71" y="105"/>
                    <a:pt x="71" y="105"/>
                    <a:pt x="71" y="105"/>
                  </a:cubicBezTo>
                  <a:cubicBezTo>
                    <a:pt x="71" y="105"/>
                    <a:pt x="71" y="104"/>
                    <a:pt x="71" y="104"/>
                  </a:cubicBezTo>
                  <a:cubicBezTo>
                    <a:pt x="71" y="103"/>
                    <a:pt x="71" y="102"/>
                    <a:pt x="70" y="102"/>
                  </a:cubicBezTo>
                  <a:cubicBezTo>
                    <a:pt x="70" y="102"/>
                    <a:pt x="70" y="102"/>
                    <a:pt x="70" y="102"/>
                  </a:cubicBezTo>
                  <a:cubicBezTo>
                    <a:pt x="69" y="104"/>
                    <a:pt x="69" y="104"/>
                    <a:pt x="69" y="104"/>
                  </a:cubicBezTo>
                  <a:cubicBezTo>
                    <a:pt x="71" y="105"/>
                    <a:pt x="71" y="105"/>
                    <a:pt x="71" y="105"/>
                  </a:cubicBezTo>
                  <a:cubicBezTo>
                    <a:pt x="69" y="104"/>
                    <a:pt x="69" y="104"/>
                    <a:pt x="69" y="104"/>
                  </a:cubicBezTo>
                  <a:cubicBezTo>
                    <a:pt x="70" y="106"/>
                    <a:pt x="70" y="106"/>
                    <a:pt x="70" y="106"/>
                  </a:cubicBezTo>
                  <a:cubicBezTo>
                    <a:pt x="70" y="106"/>
                    <a:pt x="70" y="105"/>
                    <a:pt x="71" y="105"/>
                  </a:cubicBezTo>
                  <a:cubicBezTo>
                    <a:pt x="69" y="104"/>
                    <a:pt x="69" y="104"/>
                    <a:pt x="69" y="104"/>
                  </a:cubicBezTo>
                  <a:cubicBezTo>
                    <a:pt x="70" y="106"/>
                    <a:pt x="70" y="106"/>
                    <a:pt x="70" y="106"/>
                  </a:cubicBezTo>
                  <a:cubicBezTo>
                    <a:pt x="69" y="104"/>
                    <a:pt x="69" y="104"/>
                    <a:pt x="69" y="104"/>
                  </a:cubicBezTo>
                  <a:cubicBezTo>
                    <a:pt x="69" y="106"/>
                    <a:pt x="69" y="106"/>
                    <a:pt x="69" y="106"/>
                  </a:cubicBezTo>
                  <a:cubicBezTo>
                    <a:pt x="70" y="106"/>
                    <a:pt x="70" y="106"/>
                    <a:pt x="70" y="106"/>
                  </a:cubicBezTo>
                  <a:cubicBezTo>
                    <a:pt x="69" y="104"/>
                    <a:pt x="69" y="104"/>
                    <a:pt x="69" y="104"/>
                  </a:cubicBezTo>
                  <a:cubicBezTo>
                    <a:pt x="69" y="106"/>
                    <a:pt x="69" y="106"/>
                    <a:pt x="69" y="106"/>
                  </a:cubicBezTo>
                  <a:cubicBezTo>
                    <a:pt x="69" y="105"/>
                    <a:pt x="69" y="105"/>
                    <a:pt x="69" y="105"/>
                  </a:cubicBezTo>
                  <a:cubicBezTo>
                    <a:pt x="69" y="106"/>
                    <a:pt x="69" y="106"/>
                    <a:pt x="69" y="106"/>
                  </a:cubicBezTo>
                  <a:cubicBezTo>
                    <a:pt x="69" y="106"/>
                    <a:pt x="69" y="106"/>
                    <a:pt x="69" y="106"/>
                  </a:cubicBezTo>
                  <a:cubicBezTo>
                    <a:pt x="69" y="105"/>
                    <a:pt x="69" y="105"/>
                    <a:pt x="69" y="105"/>
                  </a:cubicBezTo>
                  <a:cubicBezTo>
                    <a:pt x="69" y="106"/>
                    <a:pt x="69" y="106"/>
                    <a:pt x="69" y="106"/>
                  </a:cubicBezTo>
                  <a:cubicBezTo>
                    <a:pt x="69" y="106"/>
                    <a:pt x="69" y="106"/>
                    <a:pt x="69" y="106"/>
                  </a:cubicBezTo>
                  <a:cubicBezTo>
                    <a:pt x="70" y="106"/>
                    <a:pt x="71" y="106"/>
                    <a:pt x="73" y="107"/>
                  </a:cubicBezTo>
                  <a:cubicBezTo>
                    <a:pt x="76" y="108"/>
                    <a:pt x="80" y="109"/>
                    <a:pt x="84" y="110"/>
                  </a:cubicBezTo>
                  <a:cubicBezTo>
                    <a:pt x="85" y="110"/>
                    <a:pt x="87" y="111"/>
                    <a:pt x="88" y="111"/>
                  </a:cubicBezTo>
                  <a:cubicBezTo>
                    <a:pt x="89" y="111"/>
                    <a:pt x="89" y="111"/>
                    <a:pt x="90" y="111"/>
                  </a:cubicBezTo>
                  <a:cubicBezTo>
                    <a:pt x="90" y="112"/>
                    <a:pt x="91" y="112"/>
                    <a:pt x="91" y="112"/>
                  </a:cubicBezTo>
                  <a:cubicBezTo>
                    <a:pt x="92" y="112"/>
                    <a:pt x="92" y="112"/>
                    <a:pt x="92" y="112"/>
                  </a:cubicBezTo>
                  <a:cubicBezTo>
                    <a:pt x="92" y="112"/>
                    <a:pt x="92" y="111"/>
                    <a:pt x="93" y="111"/>
                  </a:cubicBezTo>
                  <a:cubicBezTo>
                    <a:pt x="93" y="110"/>
                    <a:pt x="93" y="110"/>
                    <a:pt x="93" y="109"/>
                  </a:cubicBezTo>
                  <a:cubicBezTo>
                    <a:pt x="93" y="109"/>
                    <a:pt x="93" y="108"/>
                    <a:pt x="92" y="108"/>
                  </a:cubicBezTo>
                  <a:cubicBezTo>
                    <a:pt x="92" y="107"/>
                    <a:pt x="92" y="107"/>
                    <a:pt x="92" y="107"/>
                  </a:cubicBezTo>
                  <a:cubicBezTo>
                    <a:pt x="90" y="109"/>
                    <a:pt x="90" y="109"/>
                    <a:pt x="90" y="109"/>
                  </a:cubicBezTo>
                  <a:cubicBezTo>
                    <a:pt x="92" y="110"/>
                    <a:pt x="92" y="110"/>
                    <a:pt x="92" y="110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1" y="111"/>
                    <a:pt x="91" y="111"/>
                    <a:pt x="91" y="111"/>
                  </a:cubicBezTo>
                  <a:cubicBezTo>
                    <a:pt x="91" y="111"/>
                    <a:pt x="92" y="111"/>
                    <a:pt x="92" y="110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1" y="111"/>
                    <a:pt x="91" y="111"/>
                    <a:pt x="91" y="111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1" y="111"/>
                    <a:pt x="91" y="111"/>
                    <a:pt x="91" y="111"/>
                  </a:cubicBezTo>
                  <a:cubicBezTo>
                    <a:pt x="91" y="111"/>
                    <a:pt x="91" y="111"/>
                    <a:pt x="91" y="111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1" y="111"/>
                    <a:pt x="91" y="111"/>
                    <a:pt x="91" y="111"/>
                  </a:cubicBezTo>
                  <a:cubicBezTo>
                    <a:pt x="91" y="110"/>
                    <a:pt x="91" y="110"/>
                    <a:pt x="91" y="110"/>
                  </a:cubicBezTo>
                  <a:cubicBezTo>
                    <a:pt x="90" y="111"/>
                    <a:pt x="90" y="111"/>
                    <a:pt x="90" y="111"/>
                  </a:cubicBezTo>
                  <a:cubicBezTo>
                    <a:pt x="91" y="111"/>
                    <a:pt x="91" y="111"/>
                    <a:pt x="91" y="111"/>
                  </a:cubicBezTo>
                  <a:cubicBezTo>
                    <a:pt x="91" y="110"/>
                    <a:pt x="91" y="110"/>
                    <a:pt x="91" y="110"/>
                  </a:cubicBezTo>
                  <a:cubicBezTo>
                    <a:pt x="90" y="111"/>
                    <a:pt x="90" y="111"/>
                    <a:pt x="90" y="111"/>
                  </a:cubicBezTo>
                  <a:cubicBezTo>
                    <a:pt x="90" y="111"/>
                    <a:pt x="90" y="111"/>
                    <a:pt x="90" y="111"/>
                  </a:cubicBezTo>
                  <a:cubicBezTo>
                    <a:pt x="90" y="111"/>
                    <a:pt x="90" y="111"/>
                    <a:pt x="90" y="111"/>
                  </a:cubicBezTo>
                  <a:cubicBezTo>
                    <a:pt x="90" y="111"/>
                    <a:pt x="90" y="111"/>
                    <a:pt x="90" y="111"/>
                  </a:cubicBezTo>
                  <a:cubicBezTo>
                    <a:pt x="90" y="111"/>
                    <a:pt x="90" y="111"/>
                    <a:pt x="90" y="111"/>
                  </a:cubicBezTo>
                  <a:cubicBezTo>
                    <a:pt x="90" y="111"/>
                    <a:pt x="90" y="111"/>
                    <a:pt x="90" y="111"/>
                  </a:cubicBezTo>
                  <a:cubicBezTo>
                    <a:pt x="90" y="111"/>
                    <a:pt x="91" y="111"/>
                    <a:pt x="92" y="111"/>
                  </a:cubicBezTo>
                  <a:cubicBezTo>
                    <a:pt x="94" y="112"/>
                    <a:pt x="99" y="113"/>
                    <a:pt x="103" y="115"/>
                  </a:cubicBezTo>
                  <a:cubicBezTo>
                    <a:pt x="106" y="115"/>
                    <a:pt x="108" y="116"/>
                    <a:pt x="109" y="116"/>
                  </a:cubicBezTo>
                  <a:cubicBezTo>
                    <a:pt x="110" y="116"/>
                    <a:pt x="111" y="117"/>
                    <a:pt x="112" y="117"/>
                  </a:cubicBezTo>
                  <a:cubicBezTo>
                    <a:pt x="112" y="117"/>
                    <a:pt x="113" y="117"/>
                    <a:pt x="113" y="117"/>
                  </a:cubicBezTo>
                  <a:cubicBezTo>
                    <a:pt x="114" y="117"/>
                    <a:pt x="114" y="117"/>
                    <a:pt x="114" y="117"/>
                  </a:cubicBezTo>
                  <a:cubicBezTo>
                    <a:pt x="114" y="117"/>
                    <a:pt x="114" y="117"/>
                    <a:pt x="115" y="116"/>
                  </a:cubicBezTo>
                  <a:cubicBezTo>
                    <a:pt x="115" y="116"/>
                    <a:pt x="115" y="115"/>
                    <a:pt x="115" y="114"/>
                  </a:cubicBezTo>
                  <a:cubicBezTo>
                    <a:pt x="115" y="114"/>
                    <a:pt x="115" y="113"/>
                    <a:pt x="114" y="113"/>
                  </a:cubicBezTo>
                  <a:cubicBezTo>
                    <a:pt x="112" y="112"/>
                    <a:pt x="112" y="112"/>
                    <a:pt x="112" y="112"/>
                  </a:cubicBezTo>
                  <a:cubicBezTo>
                    <a:pt x="111" y="113"/>
                    <a:pt x="111" y="113"/>
                    <a:pt x="111" y="113"/>
                  </a:cubicBezTo>
                  <a:cubicBezTo>
                    <a:pt x="112" y="115"/>
                    <a:pt x="112" y="115"/>
                    <a:pt x="112" y="115"/>
                  </a:cubicBezTo>
                  <a:cubicBezTo>
                    <a:pt x="120" y="111"/>
                    <a:pt x="120" y="111"/>
                    <a:pt x="120" y="111"/>
                  </a:cubicBezTo>
                  <a:cubicBezTo>
                    <a:pt x="121" y="111"/>
                    <a:pt x="121" y="110"/>
                    <a:pt x="121" y="109"/>
                  </a:cubicBezTo>
                  <a:cubicBezTo>
                    <a:pt x="121" y="108"/>
                    <a:pt x="121" y="108"/>
                    <a:pt x="120" y="107"/>
                  </a:cubicBezTo>
                  <a:cubicBezTo>
                    <a:pt x="119" y="106"/>
                    <a:pt x="119" y="106"/>
                    <a:pt x="119" y="106"/>
                  </a:cubicBezTo>
                  <a:cubicBezTo>
                    <a:pt x="118" y="108"/>
                    <a:pt x="118" y="108"/>
                    <a:pt x="118" y="108"/>
                  </a:cubicBezTo>
                  <a:cubicBezTo>
                    <a:pt x="119" y="110"/>
                    <a:pt x="119" y="110"/>
                    <a:pt x="119" y="110"/>
                  </a:cubicBezTo>
                  <a:cubicBezTo>
                    <a:pt x="127" y="105"/>
                    <a:pt x="127" y="105"/>
                    <a:pt x="127" y="105"/>
                  </a:cubicBezTo>
                  <a:cubicBezTo>
                    <a:pt x="128" y="104"/>
                    <a:pt x="128" y="104"/>
                    <a:pt x="128" y="103"/>
                  </a:cubicBezTo>
                  <a:cubicBezTo>
                    <a:pt x="128" y="102"/>
                    <a:pt x="128" y="102"/>
                    <a:pt x="127" y="101"/>
                  </a:cubicBezTo>
                  <a:cubicBezTo>
                    <a:pt x="127" y="101"/>
                    <a:pt x="127" y="101"/>
                    <a:pt x="127" y="101"/>
                  </a:cubicBezTo>
                  <a:cubicBezTo>
                    <a:pt x="131" y="97"/>
                    <a:pt x="131" y="97"/>
                    <a:pt x="131" y="97"/>
                  </a:cubicBezTo>
                  <a:cubicBezTo>
                    <a:pt x="132" y="97"/>
                    <a:pt x="132" y="96"/>
                    <a:pt x="132" y="96"/>
                  </a:cubicBezTo>
                  <a:cubicBezTo>
                    <a:pt x="132" y="95"/>
                    <a:pt x="131" y="94"/>
                    <a:pt x="131" y="94"/>
                  </a:cubicBezTo>
                  <a:cubicBezTo>
                    <a:pt x="130" y="94"/>
                    <a:pt x="130" y="94"/>
                    <a:pt x="130" y="94"/>
                  </a:cubicBezTo>
                  <a:cubicBezTo>
                    <a:pt x="129" y="95"/>
                    <a:pt x="129" y="95"/>
                    <a:pt x="129" y="95"/>
                  </a:cubicBezTo>
                  <a:cubicBezTo>
                    <a:pt x="130" y="97"/>
                    <a:pt x="130" y="97"/>
                    <a:pt x="130" y="97"/>
                  </a:cubicBezTo>
                  <a:cubicBezTo>
                    <a:pt x="137" y="94"/>
                    <a:pt x="137" y="94"/>
                    <a:pt x="137" y="94"/>
                  </a:cubicBezTo>
                  <a:cubicBezTo>
                    <a:pt x="138" y="93"/>
                    <a:pt x="138" y="93"/>
                    <a:pt x="138" y="92"/>
                  </a:cubicBezTo>
                  <a:cubicBezTo>
                    <a:pt x="138" y="91"/>
                    <a:pt x="138" y="91"/>
                    <a:pt x="138" y="90"/>
                  </a:cubicBezTo>
                  <a:cubicBezTo>
                    <a:pt x="136" y="89"/>
                    <a:pt x="136" y="89"/>
                    <a:pt x="136" y="89"/>
                  </a:cubicBezTo>
                  <a:cubicBezTo>
                    <a:pt x="135" y="91"/>
                    <a:pt x="135" y="91"/>
                    <a:pt x="135" y="91"/>
                  </a:cubicBezTo>
                  <a:cubicBezTo>
                    <a:pt x="136" y="93"/>
                    <a:pt x="136" y="93"/>
                    <a:pt x="136" y="93"/>
                  </a:cubicBezTo>
                  <a:cubicBezTo>
                    <a:pt x="143" y="87"/>
                    <a:pt x="143" y="87"/>
                    <a:pt x="143" y="87"/>
                  </a:cubicBezTo>
                  <a:cubicBezTo>
                    <a:pt x="144" y="86"/>
                    <a:pt x="144" y="86"/>
                    <a:pt x="144" y="85"/>
                  </a:cubicBezTo>
                  <a:cubicBezTo>
                    <a:pt x="144" y="84"/>
                    <a:pt x="143" y="84"/>
                    <a:pt x="143" y="84"/>
                  </a:cubicBezTo>
                  <a:cubicBezTo>
                    <a:pt x="142" y="83"/>
                    <a:pt x="142" y="83"/>
                    <a:pt x="142" y="83"/>
                  </a:cubicBezTo>
                  <a:cubicBezTo>
                    <a:pt x="141" y="85"/>
                    <a:pt x="141" y="85"/>
                    <a:pt x="141" y="85"/>
                  </a:cubicBezTo>
                  <a:cubicBezTo>
                    <a:pt x="141" y="86"/>
                    <a:pt x="141" y="86"/>
                    <a:pt x="141" y="86"/>
                  </a:cubicBezTo>
                  <a:cubicBezTo>
                    <a:pt x="149" y="83"/>
                    <a:pt x="149" y="83"/>
                    <a:pt x="149" y="83"/>
                  </a:cubicBezTo>
                  <a:cubicBezTo>
                    <a:pt x="149" y="83"/>
                    <a:pt x="150" y="82"/>
                    <a:pt x="150" y="81"/>
                  </a:cubicBezTo>
                  <a:cubicBezTo>
                    <a:pt x="150" y="81"/>
                    <a:pt x="150" y="80"/>
                    <a:pt x="149" y="80"/>
                  </a:cubicBezTo>
                  <a:cubicBezTo>
                    <a:pt x="149" y="80"/>
                    <a:pt x="149" y="80"/>
                    <a:pt x="149" y="80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9" y="83"/>
                    <a:pt x="149" y="83"/>
                    <a:pt x="149" y="83"/>
                  </a:cubicBezTo>
                  <a:cubicBezTo>
                    <a:pt x="153" y="79"/>
                    <a:pt x="153" y="79"/>
                    <a:pt x="153" y="79"/>
                  </a:cubicBezTo>
                  <a:cubicBezTo>
                    <a:pt x="153" y="78"/>
                    <a:pt x="154" y="78"/>
                    <a:pt x="153" y="77"/>
                  </a:cubicBezTo>
                  <a:cubicBezTo>
                    <a:pt x="153" y="76"/>
                    <a:pt x="153" y="76"/>
                    <a:pt x="153" y="76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52" y="70"/>
                    <a:pt x="152" y="70"/>
                    <a:pt x="152" y="70"/>
                  </a:cubicBezTo>
                  <a:cubicBezTo>
                    <a:pt x="152" y="69"/>
                    <a:pt x="151" y="69"/>
                    <a:pt x="151" y="68"/>
                  </a:cubicBezTo>
                  <a:cubicBezTo>
                    <a:pt x="151" y="68"/>
                    <a:pt x="151" y="68"/>
                    <a:pt x="151" y="68"/>
                  </a:cubicBezTo>
                  <a:cubicBezTo>
                    <a:pt x="148" y="58"/>
                    <a:pt x="148" y="58"/>
                    <a:pt x="148" y="58"/>
                  </a:cubicBezTo>
                  <a:cubicBezTo>
                    <a:pt x="147" y="57"/>
                    <a:pt x="147" y="57"/>
                    <a:pt x="147" y="56"/>
                  </a:cubicBezTo>
                  <a:cubicBezTo>
                    <a:pt x="146" y="56"/>
                    <a:pt x="146" y="56"/>
                    <a:pt x="146" y="56"/>
                  </a:cubicBezTo>
                  <a:cubicBezTo>
                    <a:pt x="145" y="58"/>
                    <a:pt x="145" y="58"/>
                    <a:pt x="145" y="58"/>
                  </a:cubicBezTo>
                  <a:cubicBezTo>
                    <a:pt x="147" y="58"/>
                    <a:pt x="147" y="58"/>
                    <a:pt x="147" y="58"/>
                  </a:cubicBezTo>
                  <a:cubicBezTo>
                    <a:pt x="146" y="48"/>
                    <a:pt x="146" y="48"/>
                    <a:pt x="146" y="48"/>
                  </a:cubicBezTo>
                  <a:cubicBezTo>
                    <a:pt x="146" y="47"/>
                    <a:pt x="146" y="46"/>
                    <a:pt x="146" y="46"/>
                  </a:cubicBezTo>
                  <a:cubicBezTo>
                    <a:pt x="145" y="46"/>
                    <a:pt x="145" y="46"/>
                    <a:pt x="145" y="46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144" y="38"/>
                    <a:pt x="143" y="37"/>
                    <a:pt x="143" y="37"/>
                  </a:cubicBezTo>
                  <a:cubicBezTo>
                    <a:pt x="140" y="35"/>
                    <a:pt x="140" y="35"/>
                    <a:pt x="140" y="35"/>
                  </a:cubicBezTo>
                  <a:cubicBezTo>
                    <a:pt x="139" y="37"/>
                    <a:pt x="139" y="37"/>
                    <a:pt x="139" y="37"/>
                  </a:cubicBezTo>
                  <a:cubicBezTo>
                    <a:pt x="140" y="39"/>
                    <a:pt x="140" y="39"/>
                    <a:pt x="140" y="39"/>
                  </a:cubicBezTo>
                  <a:cubicBezTo>
                    <a:pt x="148" y="34"/>
                    <a:pt x="148" y="34"/>
                    <a:pt x="148" y="34"/>
                  </a:cubicBezTo>
                  <a:cubicBezTo>
                    <a:pt x="149" y="34"/>
                    <a:pt x="149" y="33"/>
                    <a:pt x="149" y="33"/>
                  </a:cubicBezTo>
                  <a:cubicBezTo>
                    <a:pt x="149" y="32"/>
                    <a:pt x="149" y="31"/>
                    <a:pt x="148" y="31"/>
                  </a:cubicBezTo>
                  <a:cubicBezTo>
                    <a:pt x="146" y="29"/>
                    <a:pt x="146" y="29"/>
                    <a:pt x="146" y="29"/>
                  </a:cubicBezTo>
                  <a:cubicBezTo>
                    <a:pt x="145" y="31"/>
                    <a:pt x="145" y="31"/>
                    <a:pt x="145" y="31"/>
                  </a:cubicBezTo>
                  <a:cubicBezTo>
                    <a:pt x="146" y="33"/>
                    <a:pt x="146" y="33"/>
                    <a:pt x="146" y="33"/>
                  </a:cubicBezTo>
                  <a:cubicBezTo>
                    <a:pt x="154" y="30"/>
                    <a:pt x="154" y="30"/>
                    <a:pt x="154" y="30"/>
                  </a:cubicBezTo>
                  <a:cubicBezTo>
                    <a:pt x="155" y="30"/>
                    <a:pt x="155" y="29"/>
                    <a:pt x="155" y="28"/>
                  </a:cubicBezTo>
                  <a:cubicBezTo>
                    <a:pt x="155" y="28"/>
                    <a:pt x="155" y="27"/>
                    <a:pt x="154" y="27"/>
                  </a:cubicBezTo>
                  <a:cubicBezTo>
                    <a:pt x="151" y="25"/>
                    <a:pt x="151" y="25"/>
                    <a:pt x="151" y="25"/>
                  </a:cubicBezTo>
                  <a:cubicBezTo>
                    <a:pt x="150" y="26"/>
                    <a:pt x="150" y="26"/>
                    <a:pt x="150" y="26"/>
                  </a:cubicBezTo>
                  <a:cubicBezTo>
                    <a:pt x="151" y="28"/>
                    <a:pt x="151" y="28"/>
                    <a:pt x="151" y="28"/>
                  </a:cubicBezTo>
                  <a:cubicBezTo>
                    <a:pt x="160" y="25"/>
                    <a:pt x="160" y="25"/>
                    <a:pt x="160" y="25"/>
                  </a:cubicBezTo>
                  <a:cubicBezTo>
                    <a:pt x="160" y="25"/>
                    <a:pt x="161" y="24"/>
                    <a:pt x="161" y="23"/>
                  </a:cubicBezTo>
                  <a:cubicBezTo>
                    <a:pt x="161" y="23"/>
                    <a:pt x="161" y="22"/>
                    <a:pt x="160" y="21"/>
                  </a:cubicBezTo>
                  <a:cubicBezTo>
                    <a:pt x="160" y="21"/>
                    <a:pt x="160" y="21"/>
                    <a:pt x="160" y="21"/>
                  </a:cubicBezTo>
                  <a:cubicBezTo>
                    <a:pt x="159" y="23"/>
                    <a:pt x="159" y="23"/>
                    <a:pt x="159" y="23"/>
                  </a:cubicBezTo>
                  <a:cubicBezTo>
                    <a:pt x="160" y="25"/>
                    <a:pt x="160" y="25"/>
                    <a:pt x="160" y="25"/>
                  </a:cubicBezTo>
                  <a:cubicBezTo>
                    <a:pt x="168" y="21"/>
                    <a:pt x="168" y="21"/>
                    <a:pt x="168" y="21"/>
                  </a:cubicBezTo>
                  <a:cubicBezTo>
                    <a:pt x="169" y="20"/>
                    <a:pt x="169" y="20"/>
                    <a:pt x="169" y="19"/>
                  </a:cubicBezTo>
                  <a:cubicBezTo>
                    <a:pt x="169" y="18"/>
                    <a:pt x="169" y="18"/>
                    <a:pt x="168" y="17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6" y="18"/>
                    <a:pt x="166" y="18"/>
                    <a:pt x="166" y="18"/>
                  </a:cubicBezTo>
                  <a:cubicBezTo>
                    <a:pt x="166" y="20"/>
                    <a:pt x="166" y="20"/>
                    <a:pt x="166" y="20"/>
                  </a:cubicBezTo>
                  <a:cubicBezTo>
                    <a:pt x="176" y="16"/>
                    <a:pt x="176" y="16"/>
                    <a:pt x="176" y="16"/>
                  </a:cubicBezTo>
                  <a:cubicBezTo>
                    <a:pt x="177" y="16"/>
                    <a:pt x="177" y="15"/>
                    <a:pt x="177" y="15"/>
                  </a:cubicBezTo>
                  <a:cubicBezTo>
                    <a:pt x="177" y="14"/>
                    <a:pt x="177" y="13"/>
                    <a:pt x="176" y="13"/>
                  </a:cubicBezTo>
                  <a:cubicBezTo>
                    <a:pt x="176" y="12"/>
                    <a:pt x="176" y="12"/>
                    <a:pt x="176" y="12"/>
                  </a:cubicBezTo>
                  <a:cubicBezTo>
                    <a:pt x="175" y="14"/>
                    <a:pt x="175" y="14"/>
                    <a:pt x="175" y="14"/>
                  </a:cubicBezTo>
                  <a:cubicBezTo>
                    <a:pt x="176" y="16"/>
                    <a:pt x="176" y="16"/>
                    <a:pt x="176" y="16"/>
                  </a:cubicBezTo>
                  <a:cubicBezTo>
                    <a:pt x="185" y="12"/>
                    <a:pt x="185" y="12"/>
                    <a:pt x="185" y="12"/>
                  </a:cubicBezTo>
                  <a:cubicBezTo>
                    <a:pt x="186" y="12"/>
                    <a:pt x="187" y="11"/>
                    <a:pt x="187" y="10"/>
                  </a:cubicBezTo>
                  <a:cubicBezTo>
                    <a:pt x="187" y="10"/>
                    <a:pt x="186" y="9"/>
                    <a:pt x="186" y="9"/>
                  </a:cubicBezTo>
                  <a:cubicBezTo>
                    <a:pt x="185" y="8"/>
                    <a:pt x="185" y="8"/>
                    <a:pt x="185" y="8"/>
                  </a:cubicBezTo>
                  <a:cubicBezTo>
                    <a:pt x="184" y="10"/>
                    <a:pt x="184" y="10"/>
                    <a:pt x="184" y="10"/>
                  </a:cubicBezTo>
                  <a:cubicBezTo>
                    <a:pt x="185" y="12"/>
                    <a:pt x="185" y="12"/>
                    <a:pt x="185" y="12"/>
                  </a:cubicBezTo>
                  <a:cubicBezTo>
                    <a:pt x="191" y="8"/>
                    <a:pt x="191" y="8"/>
                    <a:pt x="191" y="8"/>
                  </a:cubicBezTo>
                  <a:cubicBezTo>
                    <a:pt x="191" y="8"/>
                    <a:pt x="192" y="7"/>
                    <a:pt x="192" y="7"/>
                  </a:cubicBezTo>
                  <a:cubicBezTo>
                    <a:pt x="192" y="6"/>
                    <a:pt x="192" y="5"/>
                    <a:pt x="191" y="5"/>
                  </a:cubicBezTo>
                  <a:cubicBezTo>
                    <a:pt x="191" y="5"/>
                    <a:pt x="191" y="5"/>
                    <a:pt x="191" y="5"/>
                  </a:cubicBezTo>
                  <a:cubicBezTo>
                    <a:pt x="189" y="6"/>
                    <a:pt x="189" y="6"/>
                    <a:pt x="189" y="6"/>
                  </a:cubicBezTo>
                  <a:cubicBezTo>
                    <a:pt x="190" y="8"/>
                    <a:pt x="190" y="8"/>
                    <a:pt x="190" y="8"/>
                  </a:cubicBezTo>
                  <a:cubicBezTo>
                    <a:pt x="197" y="5"/>
                    <a:pt x="197" y="5"/>
                    <a:pt x="197" y="5"/>
                  </a:cubicBezTo>
                  <a:cubicBezTo>
                    <a:pt x="198" y="4"/>
                    <a:pt x="198" y="4"/>
                    <a:pt x="198" y="3"/>
                  </a:cubicBezTo>
                  <a:cubicBezTo>
                    <a:pt x="198" y="2"/>
                    <a:pt x="198" y="2"/>
                    <a:pt x="197" y="1"/>
                  </a:cubicBezTo>
                  <a:cubicBezTo>
                    <a:pt x="197" y="1"/>
                    <a:pt x="197" y="1"/>
                    <a:pt x="197" y="1"/>
                  </a:cubicBezTo>
                  <a:cubicBezTo>
                    <a:pt x="196" y="0"/>
                    <a:pt x="195" y="1"/>
                    <a:pt x="194" y="2"/>
                  </a:cubicBezTo>
                  <a:cubicBezTo>
                    <a:pt x="194" y="2"/>
                    <a:pt x="194" y="4"/>
                    <a:pt x="195" y="4"/>
                  </a:cubicBezTo>
                  <a:cubicBezTo>
                    <a:pt x="195" y="5"/>
                    <a:pt x="195" y="5"/>
                    <a:pt x="195" y="5"/>
                  </a:cubicBezTo>
                  <a:cubicBezTo>
                    <a:pt x="196" y="3"/>
                    <a:pt x="196" y="3"/>
                    <a:pt x="196" y="3"/>
                  </a:cubicBezTo>
                  <a:cubicBezTo>
                    <a:pt x="195" y="1"/>
                    <a:pt x="195" y="1"/>
                    <a:pt x="195" y="1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8" y="5"/>
                    <a:pt x="188" y="6"/>
                    <a:pt x="187" y="6"/>
                  </a:cubicBezTo>
                  <a:cubicBezTo>
                    <a:pt x="187" y="7"/>
                    <a:pt x="188" y="8"/>
                    <a:pt x="188" y="8"/>
                  </a:cubicBezTo>
                  <a:cubicBezTo>
                    <a:pt x="189" y="8"/>
                    <a:pt x="189" y="8"/>
                    <a:pt x="189" y="8"/>
                  </a:cubicBezTo>
                  <a:cubicBezTo>
                    <a:pt x="190" y="7"/>
                    <a:pt x="190" y="7"/>
                    <a:pt x="190" y="7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83" y="9"/>
                    <a:pt x="182" y="9"/>
                    <a:pt x="182" y="10"/>
                  </a:cubicBezTo>
                  <a:cubicBezTo>
                    <a:pt x="182" y="11"/>
                    <a:pt x="182" y="11"/>
                    <a:pt x="183" y="12"/>
                  </a:cubicBezTo>
                  <a:cubicBezTo>
                    <a:pt x="184" y="12"/>
                    <a:pt x="184" y="12"/>
                    <a:pt x="184" y="12"/>
                  </a:cubicBezTo>
                  <a:cubicBezTo>
                    <a:pt x="185" y="10"/>
                    <a:pt x="185" y="10"/>
                    <a:pt x="185" y="10"/>
                  </a:cubicBezTo>
                  <a:cubicBezTo>
                    <a:pt x="184" y="8"/>
                    <a:pt x="184" y="8"/>
                    <a:pt x="184" y="8"/>
                  </a:cubicBezTo>
                  <a:cubicBezTo>
                    <a:pt x="174" y="12"/>
                    <a:pt x="174" y="12"/>
                    <a:pt x="174" y="12"/>
                  </a:cubicBezTo>
                  <a:cubicBezTo>
                    <a:pt x="174" y="12"/>
                    <a:pt x="173" y="13"/>
                    <a:pt x="173" y="14"/>
                  </a:cubicBezTo>
                  <a:cubicBezTo>
                    <a:pt x="173" y="15"/>
                    <a:pt x="173" y="15"/>
                    <a:pt x="174" y="16"/>
                  </a:cubicBezTo>
                  <a:cubicBezTo>
                    <a:pt x="174" y="16"/>
                    <a:pt x="174" y="16"/>
                    <a:pt x="174" y="16"/>
                  </a:cubicBezTo>
                  <a:cubicBezTo>
                    <a:pt x="175" y="14"/>
                    <a:pt x="175" y="14"/>
                    <a:pt x="175" y="14"/>
                  </a:cubicBezTo>
                  <a:cubicBezTo>
                    <a:pt x="175" y="12"/>
                    <a:pt x="175" y="12"/>
                    <a:pt x="175" y="12"/>
                  </a:cubicBezTo>
                  <a:cubicBezTo>
                    <a:pt x="165" y="16"/>
                    <a:pt x="165" y="16"/>
                    <a:pt x="165" y="16"/>
                  </a:cubicBezTo>
                  <a:cubicBezTo>
                    <a:pt x="164" y="16"/>
                    <a:pt x="164" y="17"/>
                    <a:pt x="164" y="18"/>
                  </a:cubicBezTo>
                  <a:cubicBezTo>
                    <a:pt x="164" y="19"/>
                    <a:pt x="164" y="19"/>
                    <a:pt x="165" y="20"/>
                  </a:cubicBezTo>
                  <a:cubicBezTo>
                    <a:pt x="166" y="21"/>
                    <a:pt x="166" y="21"/>
                    <a:pt x="166" y="21"/>
                  </a:cubicBezTo>
                  <a:cubicBezTo>
                    <a:pt x="167" y="19"/>
                    <a:pt x="167" y="19"/>
                    <a:pt x="167" y="19"/>
                  </a:cubicBezTo>
                  <a:cubicBezTo>
                    <a:pt x="166" y="17"/>
                    <a:pt x="166" y="17"/>
                    <a:pt x="166" y="17"/>
                  </a:cubicBezTo>
                  <a:cubicBezTo>
                    <a:pt x="158" y="21"/>
                    <a:pt x="158" y="21"/>
                    <a:pt x="158" y="21"/>
                  </a:cubicBezTo>
                  <a:cubicBezTo>
                    <a:pt x="157" y="21"/>
                    <a:pt x="157" y="22"/>
                    <a:pt x="157" y="23"/>
                  </a:cubicBezTo>
                  <a:cubicBezTo>
                    <a:pt x="157" y="24"/>
                    <a:pt x="157" y="24"/>
                    <a:pt x="158" y="25"/>
                  </a:cubicBezTo>
                  <a:cubicBezTo>
                    <a:pt x="158" y="25"/>
                    <a:pt x="158" y="25"/>
                    <a:pt x="158" y="25"/>
                  </a:cubicBezTo>
                  <a:cubicBezTo>
                    <a:pt x="159" y="23"/>
                    <a:pt x="159" y="23"/>
                    <a:pt x="159" y="23"/>
                  </a:cubicBezTo>
                  <a:cubicBezTo>
                    <a:pt x="158" y="21"/>
                    <a:pt x="158" y="21"/>
                    <a:pt x="158" y="21"/>
                  </a:cubicBezTo>
                  <a:cubicBezTo>
                    <a:pt x="149" y="24"/>
                    <a:pt x="149" y="24"/>
                    <a:pt x="149" y="24"/>
                  </a:cubicBezTo>
                  <a:cubicBezTo>
                    <a:pt x="149" y="25"/>
                    <a:pt x="148" y="25"/>
                    <a:pt x="148" y="26"/>
                  </a:cubicBezTo>
                  <a:cubicBezTo>
                    <a:pt x="148" y="27"/>
                    <a:pt x="148" y="28"/>
                    <a:pt x="149" y="28"/>
                  </a:cubicBezTo>
                  <a:cubicBezTo>
                    <a:pt x="152" y="30"/>
                    <a:pt x="152" y="30"/>
                    <a:pt x="152" y="30"/>
                  </a:cubicBezTo>
                  <a:cubicBezTo>
                    <a:pt x="153" y="28"/>
                    <a:pt x="153" y="28"/>
                    <a:pt x="153" y="28"/>
                  </a:cubicBezTo>
                  <a:cubicBezTo>
                    <a:pt x="152" y="26"/>
                    <a:pt x="152" y="26"/>
                    <a:pt x="152" y="26"/>
                  </a:cubicBezTo>
                  <a:cubicBezTo>
                    <a:pt x="145" y="29"/>
                    <a:pt x="145" y="29"/>
                    <a:pt x="145" y="29"/>
                  </a:cubicBezTo>
                  <a:cubicBezTo>
                    <a:pt x="144" y="30"/>
                    <a:pt x="143" y="30"/>
                    <a:pt x="143" y="31"/>
                  </a:cubicBezTo>
                  <a:cubicBezTo>
                    <a:pt x="143" y="32"/>
                    <a:pt x="144" y="32"/>
                    <a:pt x="144" y="33"/>
                  </a:cubicBezTo>
                  <a:cubicBezTo>
                    <a:pt x="146" y="34"/>
                    <a:pt x="146" y="34"/>
                    <a:pt x="146" y="34"/>
                  </a:cubicBezTo>
                  <a:cubicBezTo>
                    <a:pt x="147" y="32"/>
                    <a:pt x="147" y="32"/>
                    <a:pt x="147" y="32"/>
                  </a:cubicBezTo>
                  <a:cubicBezTo>
                    <a:pt x="146" y="31"/>
                    <a:pt x="146" y="31"/>
                    <a:pt x="146" y="31"/>
                  </a:cubicBezTo>
                  <a:cubicBezTo>
                    <a:pt x="138" y="35"/>
                    <a:pt x="138" y="35"/>
                    <a:pt x="138" y="35"/>
                  </a:cubicBezTo>
                  <a:cubicBezTo>
                    <a:pt x="137" y="36"/>
                    <a:pt x="137" y="36"/>
                    <a:pt x="137" y="37"/>
                  </a:cubicBezTo>
                  <a:cubicBezTo>
                    <a:pt x="137" y="38"/>
                    <a:pt x="137" y="39"/>
                    <a:pt x="138" y="39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41" y="47"/>
                    <a:pt x="141" y="47"/>
                    <a:pt x="141" y="47"/>
                  </a:cubicBezTo>
                  <a:cubicBezTo>
                    <a:pt x="141" y="48"/>
                    <a:pt x="141" y="48"/>
                    <a:pt x="142" y="49"/>
                  </a:cubicBezTo>
                  <a:cubicBezTo>
                    <a:pt x="142" y="49"/>
                    <a:pt x="142" y="49"/>
                    <a:pt x="142" y="49"/>
                  </a:cubicBezTo>
                  <a:cubicBezTo>
                    <a:pt x="143" y="58"/>
                    <a:pt x="143" y="58"/>
                    <a:pt x="143" y="58"/>
                  </a:cubicBezTo>
                  <a:cubicBezTo>
                    <a:pt x="143" y="58"/>
                    <a:pt x="143" y="59"/>
                    <a:pt x="144" y="59"/>
                  </a:cubicBezTo>
                  <a:cubicBezTo>
                    <a:pt x="145" y="60"/>
                    <a:pt x="145" y="60"/>
                    <a:pt x="145" y="60"/>
                  </a:cubicBezTo>
                  <a:cubicBezTo>
                    <a:pt x="146" y="58"/>
                    <a:pt x="146" y="58"/>
                    <a:pt x="146" y="58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7" y="70"/>
                    <a:pt x="147" y="70"/>
                    <a:pt x="147" y="70"/>
                  </a:cubicBezTo>
                  <a:cubicBezTo>
                    <a:pt x="147" y="71"/>
                    <a:pt x="147" y="71"/>
                    <a:pt x="148" y="71"/>
                  </a:cubicBezTo>
                  <a:cubicBezTo>
                    <a:pt x="149" y="72"/>
                    <a:pt x="149" y="72"/>
                    <a:pt x="149" y="72"/>
                  </a:cubicBezTo>
                  <a:cubicBezTo>
                    <a:pt x="150" y="70"/>
                    <a:pt x="150" y="70"/>
                    <a:pt x="150" y="70"/>
                  </a:cubicBezTo>
                  <a:cubicBezTo>
                    <a:pt x="148" y="70"/>
                    <a:pt x="148" y="70"/>
                    <a:pt x="148" y="70"/>
                  </a:cubicBezTo>
                  <a:cubicBezTo>
                    <a:pt x="148" y="77"/>
                    <a:pt x="148" y="77"/>
                    <a:pt x="148" y="77"/>
                  </a:cubicBezTo>
                  <a:cubicBezTo>
                    <a:pt x="148" y="77"/>
                    <a:pt x="149" y="78"/>
                    <a:pt x="149" y="78"/>
                  </a:cubicBezTo>
                  <a:cubicBezTo>
                    <a:pt x="150" y="79"/>
                    <a:pt x="150" y="79"/>
                    <a:pt x="150" y="79"/>
                  </a:cubicBezTo>
                  <a:cubicBezTo>
                    <a:pt x="151" y="77"/>
                    <a:pt x="151" y="77"/>
                    <a:pt x="151" y="77"/>
                  </a:cubicBezTo>
                  <a:cubicBezTo>
                    <a:pt x="150" y="76"/>
                    <a:pt x="150" y="76"/>
                    <a:pt x="150" y="76"/>
                  </a:cubicBezTo>
                  <a:cubicBezTo>
                    <a:pt x="146" y="80"/>
                    <a:pt x="146" y="80"/>
                    <a:pt x="146" y="80"/>
                  </a:cubicBezTo>
                  <a:cubicBezTo>
                    <a:pt x="146" y="80"/>
                    <a:pt x="146" y="81"/>
                    <a:pt x="146" y="82"/>
                  </a:cubicBezTo>
                  <a:cubicBezTo>
                    <a:pt x="146" y="82"/>
                    <a:pt x="146" y="83"/>
                    <a:pt x="147" y="83"/>
                  </a:cubicBezTo>
                  <a:cubicBezTo>
                    <a:pt x="147" y="83"/>
                    <a:pt x="147" y="83"/>
                    <a:pt x="147" y="83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7" y="79"/>
                    <a:pt x="147" y="79"/>
                    <a:pt x="147" y="79"/>
                  </a:cubicBezTo>
                  <a:cubicBezTo>
                    <a:pt x="140" y="83"/>
                    <a:pt x="140" y="83"/>
                    <a:pt x="140" y="83"/>
                  </a:cubicBezTo>
                  <a:cubicBezTo>
                    <a:pt x="139" y="83"/>
                    <a:pt x="139" y="84"/>
                    <a:pt x="139" y="84"/>
                  </a:cubicBezTo>
                  <a:cubicBezTo>
                    <a:pt x="139" y="85"/>
                    <a:pt x="139" y="86"/>
                    <a:pt x="140" y="86"/>
                  </a:cubicBezTo>
                  <a:cubicBezTo>
                    <a:pt x="141" y="87"/>
                    <a:pt x="141" y="87"/>
                    <a:pt x="141" y="87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40" y="84"/>
                    <a:pt x="140" y="84"/>
                    <a:pt x="140" y="84"/>
                  </a:cubicBezTo>
                  <a:cubicBezTo>
                    <a:pt x="134" y="89"/>
                    <a:pt x="134" y="89"/>
                    <a:pt x="134" y="89"/>
                  </a:cubicBezTo>
                  <a:cubicBezTo>
                    <a:pt x="133" y="90"/>
                    <a:pt x="133" y="91"/>
                    <a:pt x="133" y="91"/>
                  </a:cubicBezTo>
                  <a:cubicBezTo>
                    <a:pt x="133" y="92"/>
                    <a:pt x="133" y="92"/>
                    <a:pt x="134" y="93"/>
                  </a:cubicBezTo>
                  <a:cubicBezTo>
                    <a:pt x="135" y="94"/>
                    <a:pt x="135" y="94"/>
                    <a:pt x="135" y="94"/>
                  </a:cubicBezTo>
                  <a:cubicBezTo>
                    <a:pt x="136" y="92"/>
                    <a:pt x="136" y="92"/>
                    <a:pt x="136" y="92"/>
                  </a:cubicBezTo>
                  <a:cubicBezTo>
                    <a:pt x="136" y="90"/>
                    <a:pt x="136" y="90"/>
                    <a:pt x="136" y="90"/>
                  </a:cubicBezTo>
                  <a:cubicBezTo>
                    <a:pt x="128" y="94"/>
                    <a:pt x="128" y="94"/>
                    <a:pt x="128" y="94"/>
                  </a:cubicBezTo>
                  <a:cubicBezTo>
                    <a:pt x="128" y="94"/>
                    <a:pt x="127" y="95"/>
                    <a:pt x="127" y="95"/>
                  </a:cubicBezTo>
                  <a:cubicBezTo>
                    <a:pt x="127" y="96"/>
                    <a:pt x="127" y="97"/>
                    <a:pt x="128" y="97"/>
                  </a:cubicBezTo>
                  <a:cubicBezTo>
                    <a:pt x="129" y="98"/>
                    <a:pt x="129" y="98"/>
                    <a:pt x="129" y="98"/>
                  </a:cubicBezTo>
                  <a:cubicBezTo>
                    <a:pt x="130" y="96"/>
                    <a:pt x="130" y="96"/>
                    <a:pt x="130" y="96"/>
                  </a:cubicBezTo>
                  <a:cubicBezTo>
                    <a:pt x="128" y="94"/>
                    <a:pt x="128" y="94"/>
                    <a:pt x="128" y="94"/>
                  </a:cubicBezTo>
                  <a:cubicBezTo>
                    <a:pt x="122" y="100"/>
                    <a:pt x="122" y="100"/>
                    <a:pt x="122" y="100"/>
                  </a:cubicBezTo>
                  <a:cubicBezTo>
                    <a:pt x="122" y="101"/>
                    <a:pt x="122" y="101"/>
                    <a:pt x="122" y="102"/>
                  </a:cubicBezTo>
                  <a:cubicBezTo>
                    <a:pt x="122" y="103"/>
                    <a:pt x="122" y="103"/>
                    <a:pt x="123" y="103"/>
                  </a:cubicBezTo>
                  <a:cubicBezTo>
                    <a:pt x="125" y="105"/>
                    <a:pt x="125" y="105"/>
                    <a:pt x="125" y="105"/>
                  </a:cubicBezTo>
                  <a:cubicBezTo>
                    <a:pt x="126" y="103"/>
                    <a:pt x="126" y="103"/>
                    <a:pt x="126" y="103"/>
                  </a:cubicBezTo>
                  <a:cubicBezTo>
                    <a:pt x="125" y="101"/>
                    <a:pt x="125" y="101"/>
                    <a:pt x="125" y="101"/>
                  </a:cubicBezTo>
                  <a:cubicBezTo>
                    <a:pt x="117" y="106"/>
                    <a:pt x="117" y="106"/>
                    <a:pt x="117" y="106"/>
                  </a:cubicBezTo>
                  <a:cubicBezTo>
                    <a:pt x="116" y="107"/>
                    <a:pt x="116" y="107"/>
                    <a:pt x="116" y="108"/>
                  </a:cubicBezTo>
                  <a:cubicBezTo>
                    <a:pt x="116" y="109"/>
                    <a:pt x="116" y="109"/>
                    <a:pt x="116" y="110"/>
                  </a:cubicBezTo>
                  <a:cubicBezTo>
                    <a:pt x="118" y="111"/>
                    <a:pt x="118" y="111"/>
                    <a:pt x="118" y="111"/>
                  </a:cubicBezTo>
                  <a:cubicBezTo>
                    <a:pt x="119" y="109"/>
                    <a:pt x="119" y="109"/>
                    <a:pt x="119" y="109"/>
                  </a:cubicBezTo>
                  <a:cubicBezTo>
                    <a:pt x="118" y="107"/>
                    <a:pt x="118" y="107"/>
                    <a:pt x="118" y="107"/>
                  </a:cubicBezTo>
                  <a:cubicBezTo>
                    <a:pt x="110" y="112"/>
                    <a:pt x="110" y="112"/>
                    <a:pt x="110" y="112"/>
                  </a:cubicBezTo>
                  <a:cubicBezTo>
                    <a:pt x="109" y="112"/>
                    <a:pt x="109" y="112"/>
                    <a:pt x="109" y="113"/>
                  </a:cubicBezTo>
                  <a:cubicBezTo>
                    <a:pt x="109" y="114"/>
                    <a:pt x="109" y="115"/>
                    <a:pt x="110" y="115"/>
                  </a:cubicBezTo>
                  <a:cubicBezTo>
                    <a:pt x="112" y="117"/>
                    <a:pt x="112" y="117"/>
                    <a:pt x="112" y="117"/>
                  </a:cubicBezTo>
                  <a:cubicBezTo>
                    <a:pt x="113" y="115"/>
                    <a:pt x="113" y="115"/>
                    <a:pt x="113" y="115"/>
                  </a:cubicBezTo>
                  <a:cubicBezTo>
                    <a:pt x="112" y="114"/>
                    <a:pt x="112" y="114"/>
                    <a:pt x="112" y="114"/>
                  </a:cubicBezTo>
                  <a:cubicBezTo>
                    <a:pt x="113" y="115"/>
                    <a:pt x="113" y="115"/>
                    <a:pt x="113" y="115"/>
                  </a:cubicBezTo>
                  <a:cubicBezTo>
                    <a:pt x="113" y="113"/>
                    <a:pt x="113" y="113"/>
                    <a:pt x="113" y="113"/>
                  </a:cubicBezTo>
                  <a:cubicBezTo>
                    <a:pt x="113" y="113"/>
                    <a:pt x="112" y="113"/>
                    <a:pt x="112" y="114"/>
                  </a:cubicBezTo>
                  <a:cubicBezTo>
                    <a:pt x="113" y="115"/>
                    <a:pt x="113" y="115"/>
                    <a:pt x="113" y="115"/>
                  </a:cubicBezTo>
                  <a:cubicBezTo>
                    <a:pt x="113" y="113"/>
                    <a:pt x="113" y="113"/>
                    <a:pt x="113" y="113"/>
                  </a:cubicBezTo>
                  <a:cubicBezTo>
                    <a:pt x="113" y="115"/>
                    <a:pt x="113" y="115"/>
                    <a:pt x="113" y="115"/>
                  </a:cubicBezTo>
                  <a:cubicBezTo>
                    <a:pt x="113" y="113"/>
                    <a:pt x="113" y="113"/>
                    <a:pt x="113" y="113"/>
                  </a:cubicBezTo>
                  <a:cubicBezTo>
                    <a:pt x="113" y="113"/>
                    <a:pt x="113" y="113"/>
                    <a:pt x="113" y="113"/>
                  </a:cubicBezTo>
                  <a:cubicBezTo>
                    <a:pt x="113" y="115"/>
                    <a:pt x="113" y="115"/>
                    <a:pt x="113" y="115"/>
                  </a:cubicBezTo>
                  <a:cubicBezTo>
                    <a:pt x="113" y="113"/>
                    <a:pt x="113" y="113"/>
                    <a:pt x="113" y="113"/>
                  </a:cubicBezTo>
                  <a:cubicBezTo>
                    <a:pt x="113" y="114"/>
                    <a:pt x="113" y="114"/>
                    <a:pt x="113" y="114"/>
                  </a:cubicBezTo>
                  <a:cubicBezTo>
                    <a:pt x="113" y="113"/>
                    <a:pt x="113" y="113"/>
                    <a:pt x="113" y="113"/>
                  </a:cubicBezTo>
                  <a:cubicBezTo>
                    <a:pt x="113" y="113"/>
                    <a:pt x="113" y="113"/>
                    <a:pt x="113" y="113"/>
                  </a:cubicBezTo>
                  <a:cubicBezTo>
                    <a:pt x="113" y="114"/>
                    <a:pt x="113" y="114"/>
                    <a:pt x="113" y="114"/>
                  </a:cubicBezTo>
                  <a:cubicBezTo>
                    <a:pt x="113" y="113"/>
                    <a:pt x="113" y="113"/>
                    <a:pt x="113" y="113"/>
                  </a:cubicBezTo>
                  <a:cubicBezTo>
                    <a:pt x="113" y="113"/>
                    <a:pt x="113" y="113"/>
                    <a:pt x="112" y="113"/>
                  </a:cubicBezTo>
                  <a:cubicBezTo>
                    <a:pt x="109" y="112"/>
                    <a:pt x="104" y="111"/>
                    <a:pt x="100" y="109"/>
                  </a:cubicBezTo>
                  <a:cubicBezTo>
                    <a:pt x="98" y="109"/>
                    <a:pt x="96" y="108"/>
                    <a:pt x="94" y="108"/>
                  </a:cubicBezTo>
                  <a:cubicBezTo>
                    <a:pt x="93" y="108"/>
                    <a:pt x="93" y="107"/>
                    <a:pt x="92" y="107"/>
                  </a:cubicBezTo>
                  <a:cubicBezTo>
                    <a:pt x="91" y="107"/>
                    <a:pt x="91" y="107"/>
                    <a:pt x="91" y="107"/>
                  </a:cubicBezTo>
                  <a:cubicBezTo>
                    <a:pt x="91" y="107"/>
                    <a:pt x="91" y="107"/>
                    <a:pt x="91" y="107"/>
                  </a:cubicBezTo>
                  <a:cubicBezTo>
                    <a:pt x="90" y="107"/>
                    <a:pt x="90" y="107"/>
                    <a:pt x="90" y="107"/>
                  </a:cubicBezTo>
                  <a:cubicBezTo>
                    <a:pt x="90" y="107"/>
                    <a:pt x="89" y="107"/>
                    <a:pt x="89" y="108"/>
                  </a:cubicBezTo>
                  <a:cubicBezTo>
                    <a:pt x="88" y="109"/>
                    <a:pt x="88" y="110"/>
                    <a:pt x="89" y="111"/>
                  </a:cubicBezTo>
                  <a:cubicBezTo>
                    <a:pt x="90" y="111"/>
                    <a:pt x="90" y="111"/>
                    <a:pt x="90" y="111"/>
                  </a:cubicBezTo>
                  <a:cubicBezTo>
                    <a:pt x="91" y="110"/>
                    <a:pt x="91" y="110"/>
                    <a:pt x="91" y="110"/>
                  </a:cubicBezTo>
                  <a:cubicBezTo>
                    <a:pt x="90" y="108"/>
                    <a:pt x="90" y="108"/>
                    <a:pt x="90" y="108"/>
                  </a:cubicBezTo>
                  <a:cubicBezTo>
                    <a:pt x="91" y="110"/>
                    <a:pt x="91" y="110"/>
                    <a:pt x="91" y="110"/>
                  </a:cubicBezTo>
                  <a:cubicBezTo>
                    <a:pt x="91" y="108"/>
                    <a:pt x="91" y="108"/>
                    <a:pt x="91" y="108"/>
                  </a:cubicBezTo>
                  <a:cubicBezTo>
                    <a:pt x="91" y="108"/>
                    <a:pt x="90" y="108"/>
                    <a:pt x="90" y="108"/>
                  </a:cubicBezTo>
                  <a:cubicBezTo>
                    <a:pt x="91" y="110"/>
                    <a:pt x="91" y="110"/>
                    <a:pt x="91" y="110"/>
                  </a:cubicBezTo>
                  <a:cubicBezTo>
                    <a:pt x="91" y="108"/>
                    <a:pt x="91" y="108"/>
                    <a:pt x="91" y="108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1" y="108"/>
                    <a:pt x="91" y="108"/>
                    <a:pt x="91" y="108"/>
                  </a:cubicBezTo>
                  <a:cubicBezTo>
                    <a:pt x="91" y="108"/>
                    <a:pt x="91" y="108"/>
                    <a:pt x="91" y="108"/>
                  </a:cubicBezTo>
                  <a:cubicBezTo>
                    <a:pt x="91" y="109"/>
                    <a:pt x="91" y="109"/>
                    <a:pt x="91" y="109"/>
                  </a:cubicBezTo>
                  <a:cubicBezTo>
                    <a:pt x="91" y="108"/>
                    <a:pt x="91" y="108"/>
                    <a:pt x="91" y="108"/>
                  </a:cubicBezTo>
                  <a:cubicBezTo>
                    <a:pt x="91" y="108"/>
                    <a:pt x="91" y="108"/>
                    <a:pt x="91" y="108"/>
                  </a:cubicBezTo>
                  <a:cubicBezTo>
                    <a:pt x="91" y="108"/>
                    <a:pt x="89" y="107"/>
                    <a:pt x="87" y="107"/>
                  </a:cubicBezTo>
                  <a:cubicBezTo>
                    <a:pt x="84" y="106"/>
                    <a:pt x="80" y="105"/>
                    <a:pt x="76" y="104"/>
                  </a:cubicBezTo>
                  <a:cubicBezTo>
                    <a:pt x="75" y="103"/>
                    <a:pt x="73" y="103"/>
                    <a:pt x="72" y="102"/>
                  </a:cubicBezTo>
                  <a:cubicBezTo>
                    <a:pt x="71" y="102"/>
                    <a:pt x="71" y="102"/>
                    <a:pt x="70" y="102"/>
                  </a:cubicBezTo>
                  <a:cubicBezTo>
                    <a:pt x="70" y="102"/>
                    <a:pt x="70" y="102"/>
                    <a:pt x="69" y="102"/>
                  </a:cubicBezTo>
                  <a:cubicBezTo>
                    <a:pt x="69" y="102"/>
                    <a:pt x="69" y="102"/>
                    <a:pt x="69" y="102"/>
                  </a:cubicBezTo>
                  <a:cubicBezTo>
                    <a:pt x="68" y="102"/>
                    <a:pt x="68" y="102"/>
                    <a:pt x="67" y="103"/>
                  </a:cubicBezTo>
                  <a:cubicBezTo>
                    <a:pt x="67" y="103"/>
                    <a:pt x="67" y="104"/>
                    <a:pt x="67" y="104"/>
                  </a:cubicBezTo>
                  <a:cubicBezTo>
                    <a:pt x="67" y="105"/>
                    <a:pt x="67" y="105"/>
                    <a:pt x="68" y="105"/>
                  </a:cubicBezTo>
                  <a:cubicBezTo>
                    <a:pt x="68" y="106"/>
                    <a:pt x="68" y="106"/>
                    <a:pt x="68" y="106"/>
                  </a:cubicBezTo>
                  <a:cubicBezTo>
                    <a:pt x="69" y="104"/>
                    <a:pt x="69" y="104"/>
                    <a:pt x="69" y="104"/>
                  </a:cubicBezTo>
                  <a:cubicBezTo>
                    <a:pt x="68" y="102"/>
                    <a:pt x="68" y="102"/>
                    <a:pt x="68" y="102"/>
                  </a:cubicBezTo>
                  <a:cubicBezTo>
                    <a:pt x="64" y="107"/>
                    <a:pt x="64" y="107"/>
                    <a:pt x="64" y="107"/>
                  </a:cubicBezTo>
                  <a:cubicBezTo>
                    <a:pt x="63" y="107"/>
                    <a:pt x="63" y="108"/>
                    <a:pt x="63" y="109"/>
                  </a:cubicBezTo>
                  <a:cubicBezTo>
                    <a:pt x="63" y="109"/>
                    <a:pt x="64" y="110"/>
                    <a:pt x="64" y="110"/>
                  </a:cubicBezTo>
                  <a:cubicBezTo>
                    <a:pt x="65" y="110"/>
                    <a:pt x="65" y="110"/>
                    <a:pt x="65" y="110"/>
                  </a:cubicBezTo>
                  <a:cubicBezTo>
                    <a:pt x="66" y="109"/>
                    <a:pt x="66" y="109"/>
                    <a:pt x="66" y="109"/>
                  </a:cubicBezTo>
                  <a:cubicBezTo>
                    <a:pt x="64" y="107"/>
                    <a:pt x="64" y="107"/>
                    <a:pt x="64" y="107"/>
                  </a:cubicBezTo>
                  <a:cubicBezTo>
                    <a:pt x="61" y="112"/>
                    <a:pt x="61" y="112"/>
                    <a:pt x="61" y="112"/>
                  </a:cubicBezTo>
                  <a:cubicBezTo>
                    <a:pt x="60" y="113"/>
                    <a:pt x="60" y="113"/>
                    <a:pt x="61" y="114"/>
                  </a:cubicBezTo>
                  <a:cubicBezTo>
                    <a:pt x="61" y="114"/>
                    <a:pt x="61" y="115"/>
                    <a:pt x="61" y="115"/>
                  </a:cubicBezTo>
                  <a:cubicBezTo>
                    <a:pt x="62" y="115"/>
                    <a:pt x="62" y="115"/>
                    <a:pt x="62" y="115"/>
                  </a:cubicBezTo>
                  <a:cubicBezTo>
                    <a:pt x="63" y="113"/>
                    <a:pt x="63" y="113"/>
                    <a:pt x="63" y="113"/>
                  </a:cubicBezTo>
                  <a:cubicBezTo>
                    <a:pt x="61" y="112"/>
                    <a:pt x="61" y="112"/>
                    <a:pt x="61" y="112"/>
                  </a:cubicBezTo>
                  <a:cubicBezTo>
                    <a:pt x="57" y="117"/>
                    <a:pt x="57" y="117"/>
                    <a:pt x="57" y="117"/>
                  </a:cubicBezTo>
                  <a:cubicBezTo>
                    <a:pt x="57" y="118"/>
                    <a:pt x="57" y="118"/>
                    <a:pt x="57" y="119"/>
                  </a:cubicBezTo>
                  <a:cubicBezTo>
                    <a:pt x="57" y="119"/>
                    <a:pt x="57" y="120"/>
                    <a:pt x="58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57" y="118"/>
                    <a:pt x="57" y="118"/>
                    <a:pt x="57" y="118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2" y="125"/>
                    <a:pt x="52" y="126"/>
                    <a:pt x="52" y="126"/>
                  </a:cubicBezTo>
                  <a:cubicBezTo>
                    <a:pt x="52" y="127"/>
                    <a:pt x="53" y="127"/>
                    <a:pt x="53" y="128"/>
                  </a:cubicBezTo>
                  <a:cubicBezTo>
                    <a:pt x="53" y="128"/>
                    <a:pt x="53" y="128"/>
                    <a:pt x="53" y="128"/>
                  </a:cubicBezTo>
                  <a:cubicBezTo>
                    <a:pt x="54" y="126"/>
                    <a:pt x="54" y="126"/>
                    <a:pt x="54" y="126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49" y="131"/>
                    <a:pt x="49" y="131"/>
                    <a:pt x="49" y="131"/>
                  </a:cubicBezTo>
                  <a:cubicBezTo>
                    <a:pt x="49" y="131"/>
                    <a:pt x="49" y="132"/>
                    <a:pt x="49" y="132"/>
                  </a:cubicBezTo>
                  <a:cubicBezTo>
                    <a:pt x="49" y="133"/>
                    <a:pt x="49" y="133"/>
                    <a:pt x="50" y="133"/>
                  </a:cubicBezTo>
                  <a:cubicBezTo>
                    <a:pt x="50" y="134"/>
                    <a:pt x="50" y="134"/>
                    <a:pt x="50" y="134"/>
                  </a:cubicBezTo>
                  <a:cubicBezTo>
                    <a:pt x="51" y="132"/>
                    <a:pt x="51" y="132"/>
                    <a:pt x="51" y="132"/>
                  </a:cubicBezTo>
                  <a:cubicBezTo>
                    <a:pt x="50" y="130"/>
                    <a:pt x="50" y="130"/>
                    <a:pt x="50" y="130"/>
                  </a:cubicBezTo>
                  <a:cubicBezTo>
                    <a:pt x="45" y="134"/>
                    <a:pt x="45" y="134"/>
                    <a:pt x="45" y="134"/>
                  </a:cubicBezTo>
                  <a:cubicBezTo>
                    <a:pt x="44" y="134"/>
                    <a:pt x="44" y="135"/>
                    <a:pt x="44" y="136"/>
                  </a:cubicBezTo>
                  <a:cubicBezTo>
                    <a:pt x="44" y="136"/>
                    <a:pt x="44" y="137"/>
                    <a:pt x="45" y="137"/>
                  </a:cubicBezTo>
                  <a:cubicBezTo>
                    <a:pt x="46" y="138"/>
                    <a:pt x="46" y="138"/>
                    <a:pt x="46" y="138"/>
                  </a:cubicBezTo>
                  <a:cubicBezTo>
                    <a:pt x="47" y="136"/>
                    <a:pt x="47" y="136"/>
                    <a:pt x="47" y="136"/>
                  </a:cubicBezTo>
                  <a:cubicBezTo>
                    <a:pt x="45" y="136"/>
                    <a:pt x="45" y="136"/>
                    <a:pt x="45" y="136"/>
                  </a:cubicBezTo>
                  <a:cubicBezTo>
                    <a:pt x="43" y="142"/>
                    <a:pt x="43" y="142"/>
                    <a:pt x="43" y="142"/>
                  </a:cubicBezTo>
                  <a:cubicBezTo>
                    <a:pt x="42" y="143"/>
                    <a:pt x="42" y="144"/>
                    <a:pt x="43" y="144"/>
                  </a:cubicBezTo>
                  <a:cubicBezTo>
                    <a:pt x="44" y="144"/>
                    <a:pt x="44" y="144"/>
                    <a:pt x="44" y="144"/>
                  </a:cubicBezTo>
                  <a:cubicBezTo>
                    <a:pt x="45" y="143"/>
                    <a:pt x="45" y="143"/>
                    <a:pt x="45" y="143"/>
                  </a:cubicBezTo>
                  <a:cubicBezTo>
                    <a:pt x="43" y="141"/>
                    <a:pt x="43" y="141"/>
                    <a:pt x="43" y="141"/>
                  </a:cubicBezTo>
                  <a:cubicBezTo>
                    <a:pt x="38" y="147"/>
                    <a:pt x="38" y="147"/>
                    <a:pt x="38" y="147"/>
                  </a:cubicBezTo>
                  <a:cubicBezTo>
                    <a:pt x="37" y="147"/>
                    <a:pt x="37" y="148"/>
                    <a:pt x="37" y="149"/>
                  </a:cubicBezTo>
                  <a:cubicBezTo>
                    <a:pt x="37" y="149"/>
                    <a:pt x="38" y="150"/>
                    <a:pt x="38" y="150"/>
                  </a:cubicBezTo>
                  <a:cubicBezTo>
                    <a:pt x="40" y="151"/>
                    <a:pt x="40" y="151"/>
                    <a:pt x="40" y="151"/>
                  </a:cubicBezTo>
                  <a:cubicBezTo>
                    <a:pt x="41" y="149"/>
                    <a:pt x="41" y="149"/>
                    <a:pt x="41" y="149"/>
                  </a:cubicBezTo>
                  <a:cubicBezTo>
                    <a:pt x="39" y="148"/>
                    <a:pt x="39" y="148"/>
                    <a:pt x="39" y="148"/>
                  </a:cubicBezTo>
                  <a:cubicBezTo>
                    <a:pt x="35" y="154"/>
                    <a:pt x="35" y="154"/>
                    <a:pt x="35" y="154"/>
                  </a:cubicBezTo>
                  <a:cubicBezTo>
                    <a:pt x="35" y="155"/>
                    <a:pt x="35" y="156"/>
                    <a:pt x="36" y="157"/>
                  </a:cubicBezTo>
                  <a:cubicBezTo>
                    <a:pt x="36" y="157"/>
                    <a:pt x="36" y="157"/>
                    <a:pt x="36" y="157"/>
                  </a:cubicBezTo>
                  <a:cubicBezTo>
                    <a:pt x="37" y="155"/>
                    <a:pt x="37" y="155"/>
                    <a:pt x="37" y="155"/>
                  </a:cubicBezTo>
                  <a:cubicBezTo>
                    <a:pt x="36" y="154"/>
                    <a:pt x="36" y="154"/>
                    <a:pt x="36" y="154"/>
                  </a:cubicBezTo>
                  <a:cubicBezTo>
                    <a:pt x="31" y="161"/>
                    <a:pt x="31" y="161"/>
                    <a:pt x="31" y="161"/>
                  </a:cubicBezTo>
                  <a:cubicBezTo>
                    <a:pt x="31" y="162"/>
                    <a:pt x="31" y="163"/>
                    <a:pt x="32" y="164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2" y="163"/>
                    <a:pt x="32" y="163"/>
                    <a:pt x="32" y="163"/>
                  </a:cubicBezTo>
                  <a:cubicBezTo>
                    <a:pt x="37" y="175"/>
                    <a:pt x="37" y="175"/>
                    <a:pt x="37" y="175"/>
                  </a:cubicBezTo>
                  <a:cubicBezTo>
                    <a:pt x="37" y="175"/>
                    <a:pt x="37" y="175"/>
                    <a:pt x="37" y="176"/>
                  </a:cubicBezTo>
                  <a:cubicBezTo>
                    <a:pt x="43" y="179"/>
                    <a:pt x="43" y="179"/>
                    <a:pt x="43" y="179"/>
                  </a:cubicBezTo>
                  <a:cubicBezTo>
                    <a:pt x="57" y="194"/>
                    <a:pt x="57" y="194"/>
                    <a:pt x="57" y="194"/>
                  </a:cubicBezTo>
                  <a:cubicBezTo>
                    <a:pt x="57" y="194"/>
                    <a:pt x="57" y="194"/>
                    <a:pt x="57" y="194"/>
                  </a:cubicBezTo>
                  <a:cubicBezTo>
                    <a:pt x="58" y="195"/>
                    <a:pt x="58" y="195"/>
                    <a:pt x="58" y="195"/>
                  </a:cubicBezTo>
                  <a:cubicBezTo>
                    <a:pt x="59" y="193"/>
                    <a:pt x="59" y="193"/>
                    <a:pt x="59" y="193"/>
                  </a:cubicBezTo>
                  <a:cubicBezTo>
                    <a:pt x="57" y="193"/>
                    <a:pt x="57" y="193"/>
                    <a:pt x="57" y="193"/>
                  </a:cubicBezTo>
                  <a:cubicBezTo>
                    <a:pt x="58" y="201"/>
                    <a:pt x="58" y="201"/>
                    <a:pt x="58" y="201"/>
                  </a:cubicBezTo>
                  <a:cubicBezTo>
                    <a:pt x="59" y="202"/>
                    <a:pt x="59" y="202"/>
                    <a:pt x="59" y="203"/>
                  </a:cubicBezTo>
                  <a:cubicBezTo>
                    <a:pt x="60" y="203"/>
                    <a:pt x="60" y="203"/>
                    <a:pt x="60" y="203"/>
                  </a:cubicBezTo>
                  <a:cubicBezTo>
                    <a:pt x="61" y="202"/>
                    <a:pt x="61" y="202"/>
                    <a:pt x="61" y="202"/>
                  </a:cubicBezTo>
                  <a:cubicBezTo>
                    <a:pt x="60" y="201"/>
                    <a:pt x="60" y="201"/>
                    <a:pt x="60" y="201"/>
                  </a:cubicBezTo>
                  <a:cubicBezTo>
                    <a:pt x="56" y="209"/>
                    <a:pt x="56" y="209"/>
                    <a:pt x="56" y="209"/>
                  </a:cubicBezTo>
                  <a:cubicBezTo>
                    <a:pt x="56" y="210"/>
                    <a:pt x="56" y="211"/>
                    <a:pt x="57" y="211"/>
                  </a:cubicBezTo>
                  <a:cubicBezTo>
                    <a:pt x="57" y="212"/>
                    <a:pt x="57" y="212"/>
                    <a:pt x="57" y="212"/>
                  </a:cubicBezTo>
                  <a:cubicBezTo>
                    <a:pt x="58" y="210"/>
                    <a:pt x="58" y="210"/>
                    <a:pt x="58" y="210"/>
                  </a:cubicBezTo>
                  <a:cubicBezTo>
                    <a:pt x="57" y="209"/>
                    <a:pt x="57" y="209"/>
                    <a:pt x="57" y="209"/>
                  </a:cubicBezTo>
                  <a:cubicBezTo>
                    <a:pt x="53" y="215"/>
                    <a:pt x="53" y="215"/>
                    <a:pt x="53" y="215"/>
                  </a:cubicBezTo>
                  <a:cubicBezTo>
                    <a:pt x="52" y="216"/>
                    <a:pt x="53" y="218"/>
                    <a:pt x="54" y="218"/>
                  </a:cubicBezTo>
                  <a:cubicBezTo>
                    <a:pt x="54" y="218"/>
                    <a:pt x="54" y="218"/>
                    <a:pt x="54" y="218"/>
                  </a:cubicBezTo>
                  <a:cubicBezTo>
                    <a:pt x="55" y="217"/>
                    <a:pt x="55" y="217"/>
                    <a:pt x="55" y="217"/>
                  </a:cubicBezTo>
                  <a:cubicBezTo>
                    <a:pt x="53" y="216"/>
                    <a:pt x="53" y="216"/>
                    <a:pt x="53" y="216"/>
                  </a:cubicBezTo>
                  <a:cubicBezTo>
                    <a:pt x="52" y="223"/>
                    <a:pt x="52" y="223"/>
                    <a:pt x="52" y="223"/>
                  </a:cubicBezTo>
                  <a:cubicBezTo>
                    <a:pt x="52" y="224"/>
                    <a:pt x="52" y="225"/>
                    <a:pt x="53" y="225"/>
                  </a:cubicBezTo>
                  <a:cubicBezTo>
                    <a:pt x="53" y="225"/>
                    <a:pt x="53" y="225"/>
                    <a:pt x="53" y="225"/>
                  </a:cubicBezTo>
                  <a:cubicBezTo>
                    <a:pt x="54" y="223"/>
                    <a:pt x="54" y="223"/>
                    <a:pt x="54" y="223"/>
                  </a:cubicBezTo>
                  <a:cubicBezTo>
                    <a:pt x="53" y="223"/>
                    <a:pt x="53" y="223"/>
                    <a:pt x="53" y="223"/>
                  </a:cubicBezTo>
                  <a:cubicBezTo>
                    <a:pt x="50" y="230"/>
                    <a:pt x="50" y="230"/>
                    <a:pt x="50" y="230"/>
                  </a:cubicBezTo>
                  <a:cubicBezTo>
                    <a:pt x="49" y="231"/>
                    <a:pt x="50" y="232"/>
                    <a:pt x="50" y="232"/>
                  </a:cubicBezTo>
                  <a:cubicBezTo>
                    <a:pt x="51" y="232"/>
                    <a:pt x="51" y="232"/>
                    <a:pt x="51" y="232"/>
                  </a:cubicBezTo>
                  <a:cubicBezTo>
                    <a:pt x="52" y="231"/>
                    <a:pt x="52" y="231"/>
                    <a:pt x="52" y="231"/>
                  </a:cubicBezTo>
                  <a:cubicBezTo>
                    <a:pt x="50" y="230"/>
                    <a:pt x="50" y="230"/>
                    <a:pt x="50" y="230"/>
                  </a:cubicBezTo>
                  <a:cubicBezTo>
                    <a:pt x="48" y="237"/>
                    <a:pt x="48" y="237"/>
                    <a:pt x="48" y="237"/>
                  </a:cubicBezTo>
                  <a:cubicBezTo>
                    <a:pt x="48" y="237"/>
                    <a:pt x="49" y="238"/>
                    <a:pt x="49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1" y="237"/>
                    <a:pt x="51" y="237"/>
                    <a:pt x="51" y="237"/>
                  </a:cubicBezTo>
                  <a:cubicBezTo>
                    <a:pt x="49" y="237"/>
                    <a:pt x="49" y="237"/>
                    <a:pt x="49" y="237"/>
                  </a:cubicBezTo>
                  <a:cubicBezTo>
                    <a:pt x="47" y="242"/>
                    <a:pt x="47" y="242"/>
                    <a:pt x="47" y="242"/>
                  </a:cubicBezTo>
                  <a:cubicBezTo>
                    <a:pt x="47" y="243"/>
                    <a:pt x="47" y="244"/>
                    <a:pt x="48" y="244"/>
                  </a:cubicBezTo>
                  <a:cubicBezTo>
                    <a:pt x="48" y="245"/>
                    <a:pt x="48" y="245"/>
                    <a:pt x="48" y="245"/>
                  </a:cubicBezTo>
                  <a:cubicBezTo>
                    <a:pt x="49" y="243"/>
                    <a:pt x="49" y="243"/>
                    <a:pt x="49" y="243"/>
                  </a:cubicBezTo>
                  <a:cubicBezTo>
                    <a:pt x="47" y="242"/>
                    <a:pt x="47" y="242"/>
                    <a:pt x="47" y="242"/>
                  </a:cubicBezTo>
                  <a:cubicBezTo>
                    <a:pt x="44" y="247"/>
                    <a:pt x="44" y="247"/>
                    <a:pt x="44" y="247"/>
                  </a:cubicBezTo>
                  <a:cubicBezTo>
                    <a:pt x="44" y="248"/>
                    <a:pt x="44" y="249"/>
                    <a:pt x="45" y="250"/>
                  </a:cubicBezTo>
                  <a:cubicBezTo>
                    <a:pt x="47" y="251"/>
                    <a:pt x="47" y="251"/>
                    <a:pt x="47" y="251"/>
                  </a:cubicBezTo>
                  <a:cubicBezTo>
                    <a:pt x="48" y="249"/>
                    <a:pt x="48" y="249"/>
                    <a:pt x="48" y="249"/>
                  </a:cubicBezTo>
                  <a:cubicBezTo>
                    <a:pt x="47" y="247"/>
                    <a:pt x="47" y="247"/>
                    <a:pt x="47" y="247"/>
                  </a:cubicBezTo>
                  <a:cubicBezTo>
                    <a:pt x="38" y="251"/>
                    <a:pt x="38" y="251"/>
                    <a:pt x="38" y="251"/>
                  </a:cubicBezTo>
                  <a:cubicBezTo>
                    <a:pt x="37" y="251"/>
                    <a:pt x="36" y="252"/>
                    <a:pt x="36" y="252"/>
                  </a:cubicBezTo>
                  <a:cubicBezTo>
                    <a:pt x="36" y="253"/>
                    <a:pt x="37" y="254"/>
                    <a:pt x="37" y="254"/>
                  </a:cubicBezTo>
                  <a:cubicBezTo>
                    <a:pt x="39" y="255"/>
                    <a:pt x="39" y="255"/>
                    <a:pt x="39" y="255"/>
                  </a:cubicBezTo>
                  <a:cubicBezTo>
                    <a:pt x="40" y="253"/>
                    <a:pt x="40" y="253"/>
                    <a:pt x="40" y="253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25" y="253"/>
                    <a:pt x="25" y="253"/>
                    <a:pt x="25" y="253"/>
                  </a:cubicBezTo>
                  <a:cubicBezTo>
                    <a:pt x="24" y="253"/>
                    <a:pt x="23" y="253"/>
                    <a:pt x="23" y="254"/>
                  </a:cubicBezTo>
                  <a:cubicBezTo>
                    <a:pt x="23" y="255"/>
                    <a:pt x="23" y="256"/>
                    <a:pt x="24" y="256"/>
                  </a:cubicBezTo>
                  <a:cubicBezTo>
                    <a:pt x="25" y="257"/>
                    <a:pt x="25" y="257"/>
                    <a:pt x="25" y="257"/>
                  </a:cubicBezTo>
                  <a:cubicBezTo>
                    <a:pt x="26" y="255"/>
                    <a:pt x="26" y="255"/>
                    <a:pt x="26" y="255"/>
                  </a:cubicBezTo>
                  <a:cubicBezTo>
                    <a:pt x="26" y="253"/>
                    <a:pt x="26" y="253"/>
                    <a:pt x="26" y="253"/>
                  </a:cubicBezTo>
                  <a:cubicBezTo>
                    <a:pt x="16" y="253"/>
                    <a:pt x="16" y="253"/>
                    <a:pt x="16" y="253"/>
                  </a:cubicBezTo>
                  <a:cubicBezTo>
                    <a:pt x="15" y="253"/>
                    <a:pt x="14" y="254"/>
                    <a:pt x="14" y="255"/>
                  </a:cubicBezTo>
                  <a:cubicBezTo>
                    <a:pt x="14" y="256"/>
                    <a:pt x="14" y="257"/>
                    <a:pt x="15" y="257"/>
                  </a:cubicBezTo>
                  <a:cubicBezTo>
                    <a:pt x="18" y="259"/>
                    <a:pt x="18" y="259"/>
                    <a:pt x="18" y="259"/>
                  </a:cubicBezTo>
                  <a:cubicBezTo>
                    <a:pt x="19" y="257"/>
                    <a:pt x="19" y="257"/>
                    <a:pt x="19" y="257"/>
                  </a:cubicBezTo>
                  <a:cubicBezTo>
                    <a:pt x="19" y="255"/>
                    <a:pt x="19" y="255"/>
                    <a:pt x="19" y="255"/>
                  </a:cubicBezTo>
                  <a:cubicBezTo>
                    <a:pt x="7" y="257"/>
                    <a:pt x="7" y="257"/>
                    <a:pt x="7" y="257"/>
                  </a:cubicBezTo>
                  <a:cubicBezTo>
                    <a:pt x="6" y="257"/>
                    <a:pt x="5" y="257"/>
                    <a:pt x="5" y="258"/>
                  </a:cubicBezTo>
                  <a:cubicBezTo>
                    <a:pt x="5" y="259"/>
                    <a:pt x="5" y="260"/>
                    <a:pt x="6" y="260"/>
                  </a:cubicBezTo>
                  <a:cubicBezTo>
                    <a:pt x="7" y="261"/>
                    <a:pt x="7" y="261"/>
                    <a:pt x="7" y="261"/>
                  </a:cubicBezTo>
                  <a:cubicBezTo>
                    <a:pt x="8" y="259"/>
                    <a:pt x="8" y="259"/>
                    <a:pt x="8" y="259"/>
                  </a:cubicBezTo>
                  <a:cubicBezTo>
                    <a:pt x="6" y="258"/>
                    <a:pt x="6" y="258"/>
                    <a:pt x="6" y="258"/>
                  </a:cubicBezTo>
                  <a:cubicBezTo>
                    <a:pt x="1" y="264"/>
                    <a:pt x="1" y="264"/>
                    <a:pt x="1" y="264"/>
                  </a:cubicBezTo>
                  <a:cubicBezTo>
                    <a:pt x="1" y="264"/>
                    <a:pt x="1" y="265"/>
                    <a:pt x="1" y="265"/>
                  </a:cubicBezTo>
                  <a:cubicBezTo>
                    <a:pt x="1" y="266"/>
                    <a:pt x="1" y="266"/>
                    <a:pt x="2" y="267"/>
                  </a:cubicBezTo>
                  <a:cubicBezTo>
                    <a:pt x="2" y="267"/>
                    <a:pt x="2" y="267"/>
                    <a:pt x="2" y="267"/>
                  </a:cubicBezTo>
                  <a:cubicBezTo>
                    <a:pt x="3" y="265"/>
                    <a:pt x="3" y="265"/>
                    <a:pt x="3" y="265"/>
                  </a:cubicBezTo>
                  <a:cubicBezTo>
                    <a:pt x="1" y="265"/>
                    <a:pt x="1" y="265"/>
                    <a:pt x="1" y="265"/>
                  </a:cubicBezTo>
                  <a:cubicBezTo>
                    <a:pt x="1" y="272"/>
                    <a:pt x="1" y="272"/>
                    <a:pt x="1" y="272"/>
                  </a:cubicBezTo>
                  <a:cubicBezTo>
                    <a:pt x="1" y="273"/>
                    <a:pt x="1" y="273"/>
                    <a:pt x="2" y="274"/>
                  </a:cubicBezTo>
                  <a:cubicBezTo>
                    <a:pt x="3" y="275"/>
                    <a:pt x="3" y="275"/>
                    <a:pt x="3" y="275"/>
                  </a:cubicBezTo>
                  <a:cubicBezTo>
                    <a:pt x="2" y="283"/>
                    <a:pt x="2" y="283"/>
                    <a:pt x="2" y="283"/>
                  </a:cubicBezTo>
                  <a:cubicBezTo>
                    <a:pt x="2" y="284"/>
                    <a:pt x="3" y="285"/>
                    <a:pt x="3" y="285"/>
                  </a:cubicBezTo>
                  <a:cubicBezTo>
                    <a:pt x="4" y="286"/>
                    <a:pt x="4" y="286"/>
                    <a:pt x="4" y="286"/>
                  </a:cubicBezTo>
                  <a:cubicBezTo>
                    <a:pt x="5" y="284"/>
                    <a:pt x="5" y="284"/>
                    <a:pt x="5" y="284"/>
                  </a:cubicBezTo>
                  <a:cubicBezTo>
                    <a:pt x="3" y="284"/>
                    <a:pt x="3" y="284"/>
                    <a:pt x="3" y="284"/>
                  </a:cubicBezTo>
                  <a:cubicBezTo>
                    <a:pt x="2" y="290"/>
                    <a:pt x="2" y="290"/>
                    <a:pt x="2" y="290"/>
                  </a:cubicBezTo>
                  <a:cubicBezTo>
                    <a:pt x="2" y="291"/>
                    <a:pt x="3" y="292"/>
                    <a:pt x="3" y="292"/>
                  </a:cubicBezTo>
                  <a:cubicBezTo>
                    <a:pt x="4" y="293"/>
                    <a:pt x="4" y="293"/>
                    <a:pt x="4" y="293"/>
                  </a:cubicBezTo>
                  <a:cubicBezTo>
                    <a:pt x="5" y="291"/>
                    <a:pt x="5" y="291"/>
                    <a:pt x="5" y="291"/>
                  </a:cubicBezTo>
                  <a:cubicBezTo>
                    <a:pt x="3" y="291"/>
                    <a:pt x="3" y="291"/>
                    <a:pt x="3" y="291"/>
                  </a:cubicBezTo>
                  <a:cubicBezTo>
                    <a:pt x="3" y="299"/>
                    <a:pt x="3" y="299"/>
                    <a:pt x="3" y="299"/>
                  </a:cubicBezTo>
                  <a:cubicBezTo>
                    <a:pt x="3" y="300"/>
                    <a:pt x="3" y="301"/>
                    <a:pt x="4" y="301"/>
                  </a:cubicBezTo>
                  <a:cubicBezTo>
                    <a:pt x="4" y="301"/>
                    <a:pt x="4" y="301"/>
                    <a:pt x="4" y="301"/>
                  </a:cubicBezTo>
                  <a:cubicBezTo>
                    <a:pt x="5" y="300"/>
                    <a:pt x="5" y="300"/>
                    <a:pt x="5" y="300"/>
                  </a:cubicBezTo>
                  <a:cubicBezTo>
                    <a:pt x="3" y="299"/>
                    <a:pt x="3" y="299"/>
                    <a:pt x="3" y="299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09"/>
                    <a:pt x="2" y="310"/>
                    <a:pt x="2" y="310"/>
                  </a:cubicBezTo>
                  <a:cubicBezTo>
                    <a:pt x="3" y="311"/>
                    <a:pt x="3" y="311"/>
                    <a:pt x="3" y="311"/>
                  </a:cubicBezTo>
                  <a:cubicBezTo>
                    <a:pt x="4" y="309"/>
                    <a:pt x="4" y="309"/>
                    <a:pt x="4" y="309"/>
                  </a:cubicBezTo>
                  <a:cubicBezTo>
                    <a:pt x="2" y="309"/>
                    <a:pt x="2" y="309"/>
                    <a:pt x="2" y="309"/>
                  </a:cubicBezTo>
                  <a:cubicBezTo>
                    <a:pt x="3" y="316"/>
                    <a:pt x="3" y="316"/>
                    <a:pt x="3" y="316"/>
                  </a:cubicBezTo>
                  <a:cubicBezTo>
                    <a:pt x="3" y="317"/>
                    <a:pt x="3" y="317"/>
                    <a:pt x="4" y="318"/>
                  </a:cubicBezTo>
                  <a:cubicBezTo>
                    <a:pt x="4" y="318"/>
                    <a:pt x="4" y="318"/>
                    <a:pt x="4" y="318"/>
                  </a:cubicBezTo>
                  <a:cubicBezTo>
                    <a:pt x="5" y="316"/>
                    <a:pt x="5" y="316"/>
                    <a:pt x="5" y="316"/>
                  </a:cubicBezTo>
                  <a:cubicBezTo>
                    <a:pt x="3" y="316"/>
                    <a:pt x="3" y="316"/>
                    <a:pt x="3" y="316"/>
                  </a:cubicBezTo>
                  <a:cubicBezTo>
                    <a:pt x="1" y="322"/>
                    <a:pt x="1" y="322"/>
                    <a:pt x="1" y="322"/>
                  </a:cubicBezTo>
                  <a:cubicBezTo>
                    <a:pt x="1" y="323"/>
                    <a:pt x="1" y="324"/>
                    <a:pt x="2" y="324"/>
                  </a:cubicBezTo>
                  <a:cubicBezTo>
                    <a:pt x="3" y="325"/>
                    <a:pt x="3" y="325"/>
                    <a:pt x="3" y="325"/>
                  </a:cubicBezTo>
                  <a:cubicBezTo>
                    <a:pt x="4" y="323"/>
                    <a:pt x="4" y="323"/>
                    <a:pt x="4" y="323"/>
                  </a:cubicBezTo>
                  <a:cubicBezTo>
                    <a:pt x="2" y="323"/>
                    <a:pt x="2" y="323"/>
                    <a:pt x="2" y="323"/>
                  </a:cubicBezTo>
                  <a:cubicBezTo>
                    <a:pt x="0" y="330"/>
                    <a:pt x="0" y="330"/>
                    <a:pt x="0" y="330"/>
                  </a:cubicBezTo>
                  <a:cubicBezTo>
                    <a:pt x="0" y="330"/>
                    <a:pt x="1" y="331"/>
                    <a:pt x="1" y="332"/>
                  </a:cubicBezTo>
                  <a:cubicBezTo>
                    <a:pt x="1" y="332"/>
                    <a:pt x="1" y="332"/>
                    <a:pt x="1" y="332"/>
                  </a:cubicBezTo>
                  <a:cubicBezTo>
                    <a:pt x="2" y="332"/>
                    <a:pt x="4" y="332"/>
                    <a:pt x="4" y="331"/>
                  </a:cubicBezTo>
                  <a:cubicBezTo>
                    <a:pt x="5" y="330"/>
                    <a:pt x="5" y="329"/>
                    <a:pt x="4" y="328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3" name="Freeform 54"/>
            <p:cNvSpPr/>
            <p:nvPr/>
          </p:nvSpPr>
          <p:spPr bwMode="auto">
            <a:xfrm>
              <a:off x="5454651" y="1062038"/>
              <a:ext cx="36513" cy="36513"/>
            </a:xfrm>
            <a:custGeom>
              <a:avLst/>
              <a:gdLst>
                <a:gd name="T0" fmla="*/ 22 w 23"/>
                <a:gd name="T1" fmla="*/ 19 h 23"/>
                <a:gd name="T2" fmla="*/ 19 w 23"/>
                <a:gd name="T3" fmla="*/ 17 h 23"/>
                <a:gd name="T4" fmla="*/ 7 w 23"/>
                <a:gd name="T5" fmla="*/ 3 h 23"/>
                <a:gd name="T6" fmla="*/ 6 w 23"/>
                <a:gd name="T7" fmla="*/ 2 h 23"/>
                <a:gd name="T8" fmla="*/ 4 w 23"/>
                <a:gd name="T9" fmla="*/ 1 h 23"/>
                <a:gd name="T10" fmla="*/ 1 w 23"/>
                <a:gd name="T11" fmla="*/ 2 h 23"/>
                <a:gd name="T12" fmla="*/ 2 w 23"/>
                <a:gd name="T13" fmla="*/ 4 h 23"/>
                <a:gd name="T14" fmla="*/ 4 w 23"/>
                <a:gd name="T15" fmla="*/ 6 h 23"/>
                <a:gd name="T16" fmla="*/ 16 w 23"/>
                <a:gd name="T17" fmla="*/ 20 h 23"/>
                <a:gd name="T18" fmla="*/ 16 w 23"/>
                <a:gd name="T19" fmla="*/ 20 h 23"/>
                <a:gd name="T20" fmla="*/ 20 w 23"/>
                <a:gd name="T21" fmla="*/ 23 h 23"/>
                <a:gd name="T22" fmla="*/ 23 w 23"/>
                <a:gd name="T23" fmla="*/ 22 h 23"/>
                <a:gd name="T24" fmla="*/ 22 w 23"/>
                <a:gd name="T25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23">
                  <a:moveTo>
                    <a:pt x="22" y="19"/>
                  </a:moveTo>
                  <a:cubicBezTo>
                    <a:pt x="19" y="17"/>
                    <a:pt x="19" y="17"/>
                    <a:pt x="19" y="17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1" y="23"/>
                    <a:pt x="22" y="23"/>
                    <a:pt x="23" y="22"/>
                  </a:cubicBezTo>
                  <a:cubicBezTo>
                    <a:pt x="23" y="21"/>
                    <a:pt x="23" y="20"/>
                    <a:pt x="22" y="19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4" name="Freeform 55"/>
            <p:cNvSpPr/>
            <p:nvPr/>
          </p:nvSpPr>
          <p:spPr bwMode="auto">
            <a:xfrm>
              <a:off x="5483226" y="1009650"/>
              <a:ext cx="209550" cy="93663"/>
            </a:xfrm>
            <a:custGeom>
              <a:avLst/>
              <a:gdLst>
                <a:gd name="T0" fmla="*/ 2 w 134"/>
                <a:gd name="T1" fmla="*/ 57 h 60"/>
                <a:gd name="T2" fmla="*/ 18 w 134"/>
                <a:gd name="T3" fmla="*/ 52 h 60"/>
                <a:gd name="T4" fmla="*/ 28 w 134"/>
                <a:gd name="T5" fmla="*/ 53 h 60"/>
                <a:gd name="T6" fmla="*/ 27 w 134"/>
                <a:gd name="T7" fmla="*/ 54 h 60"/>
                <a:gd name="T8" fmla="*/ 26 w 134"/>
                <a:gd name="T9" fmla="*/ 52 h 60"/>
                <a:gd name="T10" fmla="*/ 26 w 134"/>
                <a:gd name="T11" fmla="*/ 54 h 60"/>
                <a:gd name="T12" fmla="*/ 26 w 134"/>
                <a:gd name="T13" fmla="*/ 54 h 60"/>
                <a:gd name="T14" fmla="*/ 26 w 134"/>
                <a:gd name="T15" fmla="*/ 54 h 60"/>
                <a:gd name="T16" fmla="*/ 26 w 134"/>
                <a:gd name="T17" fmla="*/ 54 h 60"/>
                <a:gd name="T18" fmla="*/ 39 w 134"/>
                <a:gd name="T19" fmla="*/ 53 h 60"/>
                <a:gd name="T20" fmla="*/ 40 w 134"/>
                <a:gd name="T21" fmla="*/ 51 h 60"/>
                <a:gd name="T22" fmla="*/ 37 w 134"/>
                <a:gd name="T23" fmla="*/ 52 h 60"/>
                <a:gd name="T24" fmla="*/ 47 w 134"/>
                <a:gd name="T25" fmla="*/ 46 h 60"/>
                <a:gd name="T26" fmla="*/ 60 w 134"/>
                <a:gd name="T27" fmla="*/ 47 h 60"/>
                <a:gd name="T28" fmla="*/ 59 w 134"/>
                <a:gd name="T29" fmla="*/ 48 h 60"/>
                <a:gd name="T30" fmla="*/ 63 w 134"/>
                <a:gd name="T31" fmla="*/ 37 h 60"/>
                <a:gd name="T32" fmla="*/ 65 w 134"/>
                <a:gd name="T33" fmla="*/ 30 h 60"/>
                <a:gd name="T34" fmla="*/ 66 w 134"/>
                <a:gd name="T35" fmla="*/ 23 h 60"/>
                <a:gd name="T36" fmla="*/ 69 w 134"/>
                <a:gd name="T37" fmla="*/ 14 h 60"/>
                <a:gd name="T38" fmla="*/ 73 w 134"/>
                <a:gd name="T39" fmla="*/ 7 h 60"/>
                <a:gd name="T40" fmla="*/ 73 w 134"/>
                <a:gd name="T41" fmla="*/ 0 h 60"/>
                <a:gd name="T42" fmla="*/ 83 w 134"/>
                <a:gd name="T43" fmla="*/ 4 h 60"/>
                <a:gd name="T44" fmla="*/ 83 w 134"/>
                <a:gd name="T45" fmla="*/ 2 h 60"/>
                <a:gd name="T46" fmla="*/ 99 w 134"/>
                <a:gd name="T47" fmla="*/ 2 h 60"/>
                <a:gd name="T48" fmla="*/ 109 w 134"/>
                <a:gd name="T49" fmla="*/ 6 h 60"/>
                <a:gd name="T50" fmla="*/ 108 w 134"/>
                <a:gd name="T51" fmla="*/ 3 h 60"/>
                <a:gd name="T52" fmla="*/ 121 w 134"/>
                <a:gd name="T53" fmla="*/ 2 h 60"/>
                <a:gd name="T54" fmla="*/ 132 w 134"/>
                <a:gd name="T55" fmla="*/ 5 h 60"/>
                <a:gd name="T56" fmla="*/ 130 w 134"/>
                <a:gd name="T57" fmla="*/ 2 h 60"/>
                <a:gd name="T58" fmla="*/ 132 w 134"/>
                <a:gd name="T59" fmla="*/ 1 h 60"/>
                <a:gd name="T60" fmla="*/ 119 w 134"/>
                <a:gd name="T61" fmla="*/ 5 h 60"/>
                <a:gd name="T62" fmla="*/ 106 w 134"/>
                <a:gd name="T63" fmla="*/ 3 h 60"/>
                <a:gd name="T64" fmla="*/ 110 w 134"/>
                <a:gd name="T65" fmla="*/ 2 h 60"/>
                <a:gd name="T66" fmla="*/ 97 w 134"/>
                <a:gd name="T67" fmla="*/ 6 h 60"/>
                <a:gd name="T68" fmla="*/ 81 w 134"/>
                <a:gd name="T69" fmla="*/ 2 h 60"/>
                <a:gd name="T70" fmla="*/ 83 w 134"/>
                <a:gd name="T71" fmla="*/ 0 h 60"/>
                <a:gd name="T72" fmla="*/ 71 w 134"/>
                <a:gd name="T73" fmla="*/ 4 h 60"/>
                <a:gd name="T74" fmla="*/ 66 w 134"/>
                <a:gd name="T75" fmla="*/ 7 h 60"/>
                <a:gd name="T76" fmla="*/ 67 w 134"/>
                <a:gd name="T77" fmla="*/ 17 h 60"/>
                <a:gd name="T78" fmla="*/ 64 w 134"/>
                <a:gd name="T79" fmla="*/ 23 h 60"/>
                <a:gd name="T80" fmla="*/ 64 w 134"/>
                <a:gd name="T81" fmla="*/ 22 h 60"/>
                <a:gd name="T82" fmla="*/ 59 w 134"/>
                <a:gd name="T83" fmla="*/ 36 h 60"/>
                <a:gd name="T84" fmla="*/ 56 w 134"/>
                <a:gd name="T85" fmla="*/ 46 h 60"/>
                <a:gd name="T86" fmla="*/ 58 w 134"/>
                <a:gd name="T87" fmla="*/ 47 h 60"/>
                <a:gd name="T88" fmla="*/ 45 w 134"/>
                <a:gd name="T89" fmla="*/ 50 h 60"/>
                <a:gd name="T90" fmla="*/ 36 w 134"/>
                <a:gd name="T91" fmla="*/ 48 h 60"/>
                <a:gd name="T92" fmla="*/ 38 w 134"/>
                <a:gd name="T93" fmla="*/ 51 h 60"/>
                <a:gd name="T94" fmla="*/ 37 w 134"/>
                <a:gd name="T95" fmla="*/ 50 h 60"/>
                <a:gd name="T96" fmla="*/ 38 w 134"/>
                <a:gd name="T97" fmla="*/ 49 h 60"/>
                <a:gd name="T98" fmla="*/ 38 w 134"/>
                <a:gd name="T99" fmla="*/ 50 h 60"/>
                <a:gd name="T100" fmla="*/ 38 w 134"/>
                <a:gd name="T101" fmla="*/ 49 h 60"/>
                <a:gd name="T102" fmla="*/ 26 w 134"/>
                <a:gd name="T103" fmla="*/ 50 h 60"/>
                <a:gd name="T104" fmla="*/ 25 w 134"/>
                <a:gd name="T105" fmla="*/ 51 h 60"/>
                <a:gd name="T106" fmla="*/ 24 w 134"/>
                <a:gd name="T107" fmla="*/ 54 h 60"/>
                <a:gd name="T108" fmla="*/ 17 w 134"/>
                <a:gd name="T109" fmla="*/ 52 h 60"/>
                <a:gd name="T110" fmla="*/ 19 w 134"/>
                <a:gd name="T111" fmla="*/ 56 h 60"/>
                <a:gd name="T112" fmla="*/ 1 w 134"/>
                <a:gd name="T113" fmla="*/ 5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4" h="60">
                  <a:moveTo>
                    <a:pt x="7" y="56"/>
                  </a:moveTo>
                  <a:cubicBezTo>
                    <a:pt x="3" y="53"/>
                    <a:pt x="3" y="53"/>
                    <a:pt x="3" y="53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20" y="58"/>
                    <a:pt x="21" y="57"/>
                    <a:pt x="21" y="56"/>
                  </a:cubicBezTo>
                  <a:cubicBezTo>
                    <a:pt x="21" y="55"/>
                    <a:pt x="21" y="54"/>
                    <a:pt x="20" y="54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8" y="54"/>
                    <a:pt x="28" y="53"/>
                  </a:cubicBezTo>
                  <a:cubicBezTo>
                    <a:pt x="29" y="53"/>
                    <a:pt x="28" y="52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7" y="54"/>
                    <a:pt x="28" y="54"/>
                  </a:cubicBezTo>
                  <a:cubicBezTo>
                    <a:pt x="30" y="54"/>
                    <a:pt x="33" y="54"/>
                    <a:pt x="35" y="54"/>
                  </a:cubicBezTo>
                  <a:cubicBezTo>
                    <a:pt x="36" y="54"/>
                    <a:pt x="37" y="54"/>
                    <a:pt x="38" y="53"/>
                  </a:cubicBezTo>
                  <a:cubicBezTo>
                    <a:pt x="38" y="53"/>
                    <a:pt x="38" y="53"/>
                    <a:pt x="39" y="53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40" y="53"/>
                    <a:pt x="40" y="53"/>
                    <a:pt x="40" y="52"/>
                  </a:cubicBezTo>
                  <a:cubicBezTo>
                    <a:pt x="40" y="52"/>
                    <a:pt x="41" y="51"/>
                    <a:pt x="40" y="51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8" y="50"/>
                    <a:pt x="48" y="49"/>
                    <a:pt x="48" y="48"/>
                  </a:cubicBezTo>
                  <a:cubicBezTo>
                    <a:pt x="49" y="48"/>
                    <a:pt x="48" y="47"/>
                    <a:pt x="47" y="46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58" y="49"/>
                    <a:pt x="58" y="49"/>
                    <a:pt x="58" y="49"/>
                  </a:cubicBezTo>
                  <a:cubicBezTo>
                    <a:pt x="59" y="49"/>
                    <a:pt x="60" y="48"/>
                    <a:pt x="60" y="47"/>
                  </a:cubicBezTo>
                  <a:cubicBezTo>
                    <a:pt x="60" y="46"/>
                    <a:pt x="60" y="46"/>
                    <a:pt x="59" y="45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58" y="47"/>
                    <a:pt x="58" y="47"/>
                    <a:pt x="58" y="47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64" y="41"/>
                    <a:pt x="64" y="41"/>
                    <a:pt x="64" y="41"/>
                  </a:cubicBezTo>
                  <a:cubicBezTo>
                    <a:pt x="65" y="40"/>
                    <a:pt x="65" y="40"/>
                    <a:pt x="65" y="39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7" y="34"/>
                    <a:pt x="67" y="33"/>
                    <a:pt x="67" y="32"/>
                  </a:cubicBezTo>
                  <a:cubicBezTo>
                    <a:pt x="67" y="32"/>
                    <a:pt x="67" y="31"/>
                    <a:pt x="66" y="31"/>
                  </a:cubicBezTo>
                  <a:cubicBezTo>
                    <a:pt x="65" y="30"/>
                    <a:pt x="65" y="30"/>
                    <a:pt x="65" y="30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3"/>
                    <a:pt x="68" y="22"/>
                    <a:pt x="67" y="22"/>
                  </a:cubicBezTo>
                  <a:cubicBezTo>
                    <a:pt x="67" y="22"/>
                    <a:pt x="67" y="22"/>
                    <a:pt x="67" y="22"/>
                  </a:cubicBezTo>
                  <a:cubicBezTo>
                    <a:pt x="66" y="23"/>
                    <a:pt x="66" y="23"/>
                    <a:pt x="66" y="23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0" y="16"/>
                    <a:pt x="70" y="15"/>
                    <a:pt x="69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4" y="9"/>
                    <a:pt x="73" y="8"/>
                    <a:pt x="73" y="7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3" y="3"/>
                    <a:pt x="73" y="3"/>
                    <a:pt x="73" y="3"/>
                  </a:cubicBezTo>
                  <a:cubicBezTo>
                    <a:pt x="74" y="3"/>
                    <a:pt x="74" y="2"/>
                    <a:pt x="74" y="2"/>
                  </a:cubicBezTo>
                  <a:cubicBezTo>
                    <a:pt x="73" y="1"/>
                    <a:pt x="73" y="1"/>
                    <a:pt x="73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83" y="4"/>
                    <a:pt x="83" y="4"/>
                    <a:pt x="83" y="4"/>
                  </a:cubicBezTo>
                  <a:cubicBezTo>
                    <a:pt x="84" y="5"/>
                    <a:pt x="85" y="4"/>
                    <a:pt x="85" y="3"/>
                  </a:cubicBezTo>
                  <a:cubicBezTo>
                    <a:pt x="85" y="2"/>
                    <a:pt x="85" y="1"/>
                    <a:pt x="84" y="1"/>
                  </a:cubicBezTo>
                  <a:cubicBezTo>
                    <a:pt x="84" y="1"/>
                    <a:pt x="84" y="1"/>
                    <a:pt x="84" y="1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83" y="4"/>
                    <a:pt x="83" y="4"/>
                    <a:pt x="83" y="4"/>
                  </a:cubicBezTo>
                  <a:cubicBezTo>
                    <a:pt x="98" y="6"/>
                    <a:pt x="98" y="6"/>
                    <a:pt x="98" y="6"/>
                  </a:cubicBezTo>
                  <a:cubicBezTo>
                    <a:pt x="99" y="6"/>
                    <a:pt x="100" y="5"/>
                    <a:pt x="100" y="4"/>
                  </a:cubicBezTo>
                  <a:cubicBezTo>
                    <a:pt x="101" y="4"/>
                    <a:pt x="100" y="3"/>
                    <a:pt x="99" y="2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96" y="2"/>
                    <a:pt x="96" y="2"/>
                    <a:pt x="96" y="2"/>
                  </a:cubicBezTo>
                  <a:cubicBezTo>
                    <a:pt x="95" y="4"/>
                    <a:pt x="95" y="4"/>
                    <a:pt x="95" y="4"/>
                  </a:cubicBezTo>
                  <a:cubicBezTo>
                    <a:pt x="109" y="6"/>
                    <a:pt x="109" y="6"/>
                    <a:pt x="109" y="6"/>
                  </a:cubicBezTo>
                  <a:cubicBezTo>
                    <a:pt x="110" y="6"/>
                    <a:pt x="111" y="5"/>
                    <a:pt x="111" y="4"/>
                  </a:cubicBezTo>
                  <a:cubicBezTo>
                    <a:pt x="112" y="4"/>
                    <a:pt x="111" y="3"/>
                    <a:pt x="110" y="2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8" y="3"/>
                    <a:pt x="108" y="3"/>
                    <a:pt x="108" y="3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20" y="6"/>
                    <a:pt x="120" y="6"/>
                    <a:pt x="120" y="6"/>
                  </a:cubicBezTo>
                  <a:cubicBezTo>
                    <a:pt x="121" y="6"/>
                    <a:pt x="122" y="5"/>
                    <a:pt x="122" y="4"/>
                  </a:cubicBezTo>
                  <a:cubicBezTo>
                    <a:pt x="122" y="3"/>
                    <a:pt x="122" y="2"/>
                    <a:pt x="121" y="2"/>
                  </a:cubicBezTo>
                  <a:cubicBezTo>
                    <a:pt x="120" y="1"/>
                    <a:pt x="120" y="1"/>
                    <a:pt x="120" y="1"/>
                  </a:cubicBezTo>
                  <a:cubicBezTo>
                    <a:pt x="119" y="3"/>
                    <a:pt x="119" y="3"/>
                    <a:pt x="119" y="3"/>
                  </a:cubicBezTo>
                  <a:cubicBezTo>
                    <a:pt x="119" y="5"/>
                    <a:pt x="119" y="5"/>
                    <a:pt x="119" y="5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3" y="5"/>
                    <a:pt x="134" y="5"/>
                    <a:pt x="134" y="4"/>
                  </a:cubicBezTo>
                  <a:cubicBezTo>
                    <a:pt x="134" y="3"/>
                    <a:pt x="134" y="2"/>
                    <a:pt x="133" y="2"/>
                  </a:cubicBezTo>
                  <a:cubicBezTo>
                    <a:pt x="133" y="2"/>
                    <a:pt x="133" y="2"/>
                    <a:pt x="133" y="2"/>
                  </a:cubicBezTo>
                  <a:cubicBezTo>
                    <a:pt x="132" y="1"/>
                    <a:pt x="131" y="1"/>
                    <a:pt x="130" y="2"/>
                  </a:cubicBezTo>
                  <a:cubicBezTo>
                    <a:pt x="130" y="3"/>
                    <a:pt x="130" y="4"/>
                    <a:pt x="131" y="5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32" y="1"/>
                    <a:pt x="132" y="1"/>
                    <a:pt x="132" y="1"/>
                  </a:cubicBezTo>
                  <a:cubicBezTo>
                    <a:pt x="119" y="1"/>
                    <a:pt x="119" y="1"/>
                    <a:pt x="119" y="1"/>
                  </a:cubicBezTo>
                  <a:cubicBezTo>
                    <a:pt x="118" y="1"/>
                    <a:pt x="117" y="1"/>
                    <a:pt x="117" y="2"/>
                  </a:cubicBezTo>
                  <a:cubicBezTo>
                    <a:pt x="117" y="3"/>
                    <a:pt x="117" y="4"/>
                    <a:pt x="118" y="4"/>
                  </a:cubicBezTo>
                  <a:cubicBezTo>
                    <a:pt x="119" y="5"/>
                    <a:pt x="119" y="5"/>
                    <a:pt x="119" y="5"/>
                  </a:cubicBezTo>
                  <a:cubicBezTo>
                    <a:pt x="120" y="4"/>
                    <a:pt x="120" y="4"/>
                    <a:pt x="120" y="4"/>
                  </a:cubicBezTo>
                  <a:cubicBezTo>
                    <a:pt x="120" y="2"/>
                    <a:pt x="120" y="2"/>
                    <a:pt x="120" y="2"/>
                  </a:cubicBezTo>
                  <a:cubicBezTo>
                    <a:pt x="108" y="1"/>
                    <a:pt x="108" y="1"/>
                    <a:pt x="108" y="1"/>
                  </a:cubicBezTo>
                  <a:cubicBezTo>
                    <a:pt x="108" y="1"/>
                    <a:pt x="107" y="2"/>
                    <a:pt x="106" y="3"/>
                  </a:cubicBezTo>
                  <a:cubicBezTo>
                    <a:pt x="106" y="3"/>
                    <a:pt x="107" y="4"/>
                    <a:pt x="107" y="5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10" y="2"/>
                    <a:pt x="110" y="2"/>
                    <a:pt x="110" y="2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5" y="0"/>
                    <a:pt x="94" y="1"/>
                    <a:pt x="94" y="1"/>
                  </a:cubicBezTo>
                  <a:cubicBezTo>
                    <a:pt x="93" y="2"/>
                    <a:pt x="94" y="3"/>
                    <a:pt x="94" y="4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2" y="0"/>
                    <a:pt x="82" y="1"/>
                    <a:pt x="81" y="2"/>
                  </a:cubicBezTo>
                  <a:cubicBezTo>
                    <a:pt x="81" y="3"/>
                    <a:pt x="81" y="4"/>
                    <a:pt x="82" y="4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0" y="0"/>
                    <a:pt x="69" y="0"/>
                    <a:pt x="69" y="1"/>
                  </a:cubicBezTo>
                  <a:cubicBezTo>
                    <a:pt x="69" y="2"/>
                    <a:pt x="69" y="3"/>
                    <a:pt x="70" y="3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67" y="6"/>
                    <a:pt x="67" y="6"/>
                    <a:pt x="67" y="6"/>
                  </a:cubicBezTo>
                  <a:cubicBezTo>
                    <a:pt x="66" y="6"/>
                    <a:pt x="66" y="7"/>
                    <a:pt x="66" y="7"/>
                  </a:cubicBezTo>
                  <a:cubicBezTo>
                    <a:pt x="66" y="8"/>
                    <a:pt x="67" y="8"/>
                    <a:pt x="67" y="9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5" y="16"/>
                    <a:pt x="66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3" y="24"/>
                    <a:pt x="64" y="24"/>
                    <a:pt x="65" y="25"/>
                  </a:cubicBezTo>
                  <a:cubicBezTo>
                    <a:pt x="65" y="25"/>
                    <a:pt x="65" y="25"/>
                    <a:pt x="65" y="25"/>
                  </a:cubicBezTo>
                  <a:cubicBezTo>
                    <a:pt x="66" y="23"/>
                    <a:pt x="66" y="23"/>
                    <a:pt x="66" y="23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1"/>
                    <a:pt x="60" y="32"/>
                    <a:pt x="61" y="32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59" y="36"/>
                    <a:pt x="59" y="36"/>
                    <a:pt x="59" y="36"/>
                  </a:cubicBezTo>
                  <a:cubicBezTo>
                    <a:pt x="58" y="37"/>
                    <a:pt x="58" y="38"/>
                    <a:pt x="58" y="38"/>
                  </a:cubicBezTo>
                  <a:cubicBezTo>
                    <a:pt x="58" y="39"/>
                    <a:pt x="59" y="39"/>
                    <a:pt x="59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6" y="46"/>
                    <a:pt x="56" y="47"/>
                    <a:pt x="56" y="47"/>
                  </a:cubicBezTo>
                  <a:cubicBezTo>
                    <a:pt x="56" y="48"/>
                    <a:pt x="56" y="48"/>
                    <a:pt x="57" y="48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8" y="47"/>
                    <a:pt x="58" y="47"/>
                    <a:pt x="58" y="47"/>
                  </a:cubicBezTo>
                  <a:cubicBezTo>
                    <a:pt x="58" y="45"/>
                    <a:pt x="58" y="45"/>
                    <a:pt x="58" y="45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5" y="46"/>
                    <a:pt x="44" y="47"/>
                    <a:pt x="44" y="47"/>
                  </a:cubicBezTo>
                  <a:cubicBezTo>
                    <a:pt x="44" y="48"/>
                    <a:pt x="44" y="49"/>
                    <a:pt x="45" y="50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5" y="49"/>
                    <a:pt x="35" y="50"/>
                  </a:cubicBezTo>
                  <a:cubicBezTo>
                    <a:pt x="35" y="51"/>
                    <a:pt x="35" y="51"/>
                    <a:pt x="36" y="52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49"/>
                    <a:pt x="37" y="49"/>
                    <a:pt x="37" y="49"/>
                  </a:cubicBezTo>
                  <a:cubicBezTo>
                    <a:pt x="36" y="50"/>
                    <a:pt x="33" y="50"/>
                    <a:pt x="30" y="50"/>
                  </a:cubicBezTo>
                  <a:cubicBezTo>
                    <a:pt x="29" y="50"/>
                    <a:pt x="28" y="50"/>
                    <a:pt x="27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2"/>
                    <a:pt x="23" y="52"/>
                    <a:pt x="24" y="53"/>
                  </a:cubicBezTo>
                  <a:cubicBezTo>
                    <a:pt x="24" y="53"/>
                    <a:pt x="24" y="54"/>
                    <a:pt x="24" y="54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6" y="52"/>
                    <a:pt x="15" y="53"/>
                    <a:pt x="15" y="54"/>
                  </a:cubicBezTo>
                  <a:cubicBezTo>
                    <a:pt x="15" y="55"/>
                    <a:pt x="15" y="55"/>
                    <a:pt x="16" y="56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1" y="53"/>
                    <a:pt x="0" y="54"/>
                    <a:pt x="0" y="54"/>
                  </a:cubicBezTo>
                  <a:cubicBezTo>
                    <a:pt x="0" y="55"/>
                    <a:pt x="0" y="56"/>
                    <a:pt x="1" y="57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6" y="60"/>
                    <a:pt x="7" y="60"/>
                    <a:pt x="8" y="59"/>
                  </a:cubicBezTo>
                  <a:cubicBezTo>
                    <a:pt x="9" y="58"/>
                    <a:pt x="8" y="57"/>
                    <a:pt x="7" y="56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5" name="Freeform 56"/>
            <p:cNvSpPr/>
            <p:nvPr/>
          </p:nvSpPr>
          <p:spPr bwMode="auto">
            <a:xfrm>
              <a:off x="5703888" y="1012825"/>
              <a:ext cx="25400" cy="73025"/>
            </a:xfrm>
            <a:custGeom>
              <a:avLst/>
              <a:gdLst>
                <a:gd name="T0" fmla="*/ 14 w 16"/>
                <a:gd name="T1" fmla="*/ 42 h 46"/>
                <a:gd name="T2" fmla="*/ 14 w 16"/>
                <a:gd name="T3" fmla="*/ 42 h 46"/>
                <a:gd name="T4" fmla="*/ 11 w 16"/>
                <a:gd name="T5" fmla="*/ 31 h 46"/>
                <a:gd name="T6" fmla="*/ 10 w 16"/>
                <a:gd name="T7" fmla="*/ 30 h 46"/>
                <a:gd name="T8" fmla="*/ 10 w 16"/>
                <a:gd name="T9" fmla="*/ 30 h 46"/>
                <a:gd name="T10" fmla="*/ 11 w 16"/>
                <a:gd name="T11" fmla="*/ 25 h 46"/>
                <a:gd name="T12" fmla="*/ 10 w 16"/>
                <a:gd name="T13" fmla="*/ 23 h 46"/>
                <a:gd name="T14" fmla="*/ 10 w 16"/>
                <a:gd name="T15" fmla="*/ 23 h 46"/>
                <a:gd name="T16" fmla="*/ 9 w 16"/>
                <a:gd name="T17" fmla="*/ 15 h 46"/>
                <a:gd name="T18" fmla="*/ 8 w 16"/>
                <a:gd name="T19" fmla="*/ 13 h 46"/>
                <a:gd name="T20" fmla="*/ 7 w 16"/>
                <a:gd name="T21" fmla="*/ 13 h 46"/>
                <a:gd name="T22" fmla="*/ 5 w 16"/>
                <a:gd name="T23" fmla="*/ 3 h 46"/>
                <a:gd name="T24" fmla="*/ 4 w 16"/>
                <a:gd name="T25" fmla="*/ 1 h 46"/>
                <a:gd name="T26" fmla="*/ 3 w 16"/>
                <a:gd name="T27" fmla="*/ 1 h 46"/>
                <a:gd name="T28" fmla="*/ 1 w 16"/>
                <a:gd name="T29" fmla="*/ 1 h 46"/>
                <a:gd name="T30" fmla="*/ 1 w 16"/>
                <a:gd name="T31" fmla="*/ 4 h 46"/>
                <a:gd name="T32" fmla="*/ 1 w 16"/>
                <a:gd name="T33" fmla="*/ 4 h 46"/>
                <a:gd name="T34" fmla="*/ 4 w 16"/>
                <a:gd name="T35" fmla="*/ 15 h 46"/>
                <a:gd name="T36" fmla="*/ 5 w 16"/>
                <a:gd name="T37" fmla="*/ 16 h 46"/>
                <a:gd name="T38" fmla="*/ 5 w 16"/>
                <a:gd name="T39" fmla="*/ 16 h 46"/>
                <a:gd name="T40" fmla="*/ 6 w 16"/>
                <a:gd name="T41" fmla="*/ 24 h 46"/>
                <a:gd name="T42" fmla="*/ 7 w 16"/>
                <a:gd name="T43" fmla="*/ 26 h 46"/>
                <a:gd name="T44" fmla="*/ 8 w 16"/>
                <a:gd name="T45" fmla="*/ 27 h 46"/>
                <a:gd name="T46" fmla="*/ 9 w 16"/>
                <a:gd name="T47" fmla="*/ 25 h 46"/>
                <a:gd name="T48" fmla="*/ 7 w 16"/>
                <a:gd name="T49" fmla="*/ 24 h 46"/>
                <a:gd name="T50" fmla="*/ 6 w 16"/>
                <a:gd name="T51" fmla="*/ 30 h 46"/>
                <a:gd name="T52" fmla="*/ 7 w 16"/>
                <a:gd name="T53" fmla="*/ 32 h 46"/>
                <a:gd name="T54" fmla="*/ 8 w 16"/>
                <a:gd name="T55" fmla="*/ 33 h 46"/>
                <a:gd name="T56" fmla="*/ 11 w 16"/>
                <a:gd name="T57" fmla="*/ 44 h 46"/>
                <a:gd name="T58" fmla="*/ 11 w 16"/>
                <a:gd name="T59" fmla="*/ 45 h 46"/>
                <a:gd name="T60" fmla="*/ 12 w 16"/>
                <a:gd name="T61" fmla="*/ 45 h 46"/>
                <a:gd name="T62" fmla="*/ 15 w 16"/>
                <a:gd name="T63" fmla="*/ 45 h 46"/>
                <a:gd name="T64" fmla="*/ 14 w 16"/>
                <a:gd name="T65" fmla="*/ 4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" h="46">
                  <a:moveTo>
                    <a:pt x="14" y="42"/>
                  </a:moveTo>
                  <a:cubicBezTo>
                    <a:pt x="14" y="42"/>
                    <a:pt x="14" y="42"/>
                    <a:pt x="14" y="42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1"/>
                    <a:pt x="11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4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4"/>
                    <a:pt x="8" y="14"/>
                    <a:pt x="8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6" y="26"/>
                    <a:pt x="7" y="26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1"/>
                    <a:pt x="6" y="32"/>
                    <a:pt x="7" y="32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1" y="44"/>
                    <a:pt x="11" y="44"/>
                    <a:pt x="11" y="45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3" y="46"/>
                    <a:pt x="14" y="45"/>
                    <a:pt x="15" y="45"/>
                  </a:cubicBezTo>
                  <a:cubicBezTo>
                    <a:pt x="16" y="44"/>
                    <a:pt x="15" y="42"/>
                    <a:pt x="14" y="42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6" name="Freeform 57"/>
            <p:cNvSpPr/>
            <p:nvPr/>
          </p:nvSpPr>
          <p:spPr bwMode="auto">
            <a:xfrm>
              <a:off x="5718176" y="1054100"/>
              <a:ext cx="177800" cy="52388"/>
            </a:xfrm>
            <a:custGeom>
              <a:avLst/>
              <a:gdLst>
                <a:gd name="T0" fmla="*/ 2 w 113"/>
                <a:gd name="T1" fmla="*/ 18 h 34"/>
                <a:gd name="T2" fmla="*/ 3 w 113"/>
                <a:gd name="T3" fmla="*/ 20 h 34"/>
                <a:gd name="T4" fmla="*/ 3 w 113"/>
                <a:gd name="T5" fmla="*/ 20 h 34"/>
                <a:gd name="T6" fmla="*/ 3 w 113"/>
                <a:gd name="T7" fmla="*/ 20 h 34"/>
                <a:gd name="T8" fmla="*/ 2 w 113"/>
                <a:gd name="T9" fmla="*/ 19 h 34"/>
                <a:gd name="T10" fmla="*/ 2 w 113"/>
                <a:gd name="T11" fmla="*/ 19 h 34"/>
                <a:gd name="T12" fmla="*/ 2 w 113"/>
                <a:gd name="T13" fmla="*/ 20 h 34"/>
                <a:gd name="T14" fmla="*/ 2 w 113"/>
                <a:gd name="T15" fmla="*/ 20 h 34"/>
                <a:gd name="T16" fmla="*/ 24 w 113"/>
                <a:gd name="T17" fmla="*/ 27 h 34"/>
                <a:gd name="T18" fmla="*/ 28 w 113"/>
                <a:gd name="T19" fmla="*/ 28 h 34"/>
                <a:gd name="T20" fmla="*/ 30 w 113"/>
                <a:gd name="T21" fmla="*/ 26 h 34"/>
                <a:gd name="T22" fmla="*/ 25 w 113"/>
                <a:gd name="T23" fmla="*/ 24 h 34"/>
                <a:gd name="T24" fmla="*/ 48 w 113"/>
                <a:gd name="T25" fmla="*/ 31 h 34"/>
                <a:gd name="T26" fmla="*/ 45 w 113"/>
                <a:gd name="T27" fmla="*/ 30 h 34"/>
                <a:gd name="T28" fmla="*/ 62 w 113"/>
                <a:gd name="T29" fmla="*/ 33 h 34"/>
                <a:gd name="T30" fmla="*/ 60 w 113"/>
                <a:gd name="T31" fmla="*/ 32 h 34"/>
                <a:gd name="T32" fmla="*/ 66 w 113"/>
                <a:gd name="T33" fmla="*/ 27 h 34"/>
                <a:gd name="T34" fmla="*/ 63 w 113"/>
                <a:gd name="T35" fmla="*/ 27 h 34"/>
                <a:gd name="T36" fmla="*/ 71 w 113"/>
                <a:gd name="T37" fmla="*/ 23 h 34"/>
                <a:gd name="T38" fmla="*/ 67 w 113"/>
                <a:gd name="T39" fmla="*/ 21 h 34"/>
                <a:gd name="T40" fmla="*/ 77 w 113"/>
                <a:gd name="T41" fmla="*/ 17 h 34"/>
                <a:gd name="T42" fmla="*/ 73 w 113"/>
                <a:gd name="T43" fmla="*/ 16 h 34"/>
                <a:gd name="T44" fmla="*/ 81 w 113"/>
                <a:gd name="T45" fmla="*/ 14 h 34"/>
                <a:gd name="T46" fmla="*/ 79 w 113"/>
                <a:gd name="T47" fmla="*/ 13 h 34"/>
                <a:gd name="T48" fmla="*/ 86 w 113"/>
                <a:gd name="T49" fmla="*/ 8 h 34"/>
                <a:gd name="T50" fmla="*/ 82 w 113"/>
                <a:gd name="T51" fmla="*/ 8 h 34"/>
                <a:gd name="T52" fmla="*/ 113 w 113"/>
                <a:gd name="T53" fmla="*/ 18 h 34"/>
                <a:gd name="T54" fmla="*/ 85 w 113"/>
                <a:gd name="T55" fmla="*/ 1 h 34"/>
                <a:gd name="T56" fmla="*/ 83 w 113"/>
                <a:gd name="T57" fmla="*/ 6 h 34"/>
                <a:gd name="T58" fmla="*/ 83 w 113"/>
                <a:gd name="T59" fmla="*/ 10 h 34"/>
                <a:gd name="T60" fmla="*/ 77 w 113"/>
                <a:gd name="T61" fmla="*/ 12 h 34"/>
                <a:gd name="T62" fmla="*/ 78 w 113"/>
                <a:gd name="T63" fmla="*/ 15 h 34"/>
                <a:gd name="T64" fmla="*/ 72 w 113"/>
                <a:gd name="T65" fmla="*/ 15 h 34"/>
                <a:gd name="T66" fmla="*/ 73 w 113"/>
                <a:gd name="T67" fmla="*/ 19 h 34"/>
                <a:gd name="T68" fmla="*/ 66 w 113"/>
                <a:gd name="T69" fmla="*/ 20 h 34"/>
                <a:gd name="T70" fmla="*/ 68 w 113"/>
                <a:gd name="T71" fmla="*/ 25 h 34"/>
                <a:gd name="T72" fmla="*/ 62 w 113"/>
                <a:gd name="T73" fmla="*/ 26 h 34"/>
                <a:gd name="T74" fmla="*/ 63 w 113"/>
                <a:gd name="T75" fmla="*/ 29 h 34"/>
                <a:gd name="T76" fmla="*/ 58 w 113"/>
                <a:gd name="T77" fmla="*/ 30 h 34"/>
                <a:gd name="T78" fmla="*/ 59 w 113"/>
                <a:gd name="T79" fmla="*/ 34 h 34"/>
                <a:gd name="T80" fmla="*/ 45 w 113"/>
                <a:gd name="T81" fmla="*/ 28 h 34"/>
                <a:gd name="T82" fmla="*/ 45 w 113"/>
                <a:gd name="T83" fmla="*/ 32 h 34"/>
                <a:gd name="T84" fmla="*/ 26 w 113"/>
                <a:gd name="T85" fmla="*/ 22 h 34"/>
                <a:gd name="T86" fmla="*/ 27 w 113"/>
                <a:gd name="T87" fmla="*/ 28 h 34"/>
                <a:gd name="T88" fmla="*/ 28 w 113"/>
                <a:gd name="T89" fmla="*/ 26 h 34"/>
                <a:gd name="T90" fmla="*/ 28 w 113"/>
                <a:gd name="T91" fmla="*/ 26 h 34"/>
                <a:gd name="T92" fmla="*/ 28 w 113"/>
                <a:gd name="T93" fmla="*/ 24 h 34"/>
                <a:gd name="T94" fmla="*/ 28 w 113"/>
                <a:gd name="T95" fmla="*/ 24 h 34"/>
                <a:gd name="T96" fmla="*/ 28 w 113"/>
                <a:gd name="T97" fmla="*/ 24 h 34"/>
                <a:gd name="T98" fmla="*/ 28 w 113"/>
                <a:gd name="T99" fmla="*/ 24 h 34"/>
                <a:gd name="T100" fmla="*/ 6 w 113"/>
                <a:gd name="T101" fmla="*/ 17 h 34"/>
                <a:gd name="T102" fmla="*/ 2 w 113"/>
                <a:gd name="T103" fmla="*/ 16 h 34"/>
                <a:gd name="T104" fmla="*/ 1 w 113"/>
                <a:gd name="T105" fmla="*/ 20 h 34"/>
                <a:gd name="T106" fmla="*/ 5 w 113"/>
                <a:gd name="T107" fmla="*/ 1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3" h="34">
                  <a:moveTo>
                    <a:pt x="5" y="18"/>
                  </a:moveTo>
                  <a:cubicBezTo>
                    <a:pt x="3" y="16"/>
                    <a:pt x="3" y="16"/>
                    <a:pt x="3" y="16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4" y="20"/>
                    <a:pt x="4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3" y="20"/>
                    <a:pt x="4" y="21"/>
                  </a:cubicBezTo>
                  <a:cubicBezTo>
                    <a:pt x="7" y="21"/>
                    <a:pt x="12" y="23"/>
                    <a:pt x="17" y="25"/>
                  </a:cubicBezTo>
                  <a:cubicBezTo>
                    <a:pt x="20" y="26"/>
                    <a:pt x="22" y="26"/>
                    <a:pt x="24" y="27"/>
                  </a:cubicBezTo>
                  <a:cubicBezTo>
                    <a:pt x="25" y="27"/>
                    <a:pt x="26" y="28"/>
                    <a:pt x="26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9" y="28"/>
                    <a:pt x="29" y="28"/>
                    <a:pt x="30" y="27"/>
                  </a:cubicBezTo>
                  <a:cubicBezTo>
                    <a:pt x="30" y="27"/>
                    <a:pt x="30" y="26"/>
                    <a:pt x="30" y="26"/>
                  </a:cubicBezTo>
                  <a:cubicBezTo>
                    <a:pt x="30" y="25"/>
                    <a:pt x="30" y="25"/>
                    <a:pt x="29" y="24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6" y="33"/>
                    <a:pt x="47" y="32"/>
                    <a:pt x="48" y="31"/>
                  </a:cubicBezTo>
                  <a:cubicBezTo>
                    <a:pt x="48" y="30"/>
                    <a:pt x="48" y="29"/>
                    <a:pt x="47" y="29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60" y="34"/>
                    <a:pt x="60" y="34"/>
                    <a:pt x="60" y="34"/>
                  </a:cubicBezTo>
                  <a:cubicBezTo>
                    <a:pt x="61" y="34"/>
                    <a:pt x="62" y="33"/>
                    <a:pt x="62" y="33"/>
                  </a:cubicBezTo>
                  <a:cubicBezTo>
                    <a:pt x="62" y="32"/>
                    <a:pt x="62" y="31"/>
                    <a:pt x="61" y="30"/>
                  </a:cubicBezTo>
                  <a:cubicBezTo>
                    <a:pt x="61" y="30"/>
                    <a:pt x="61" y="30"/>
                    <a:pt x="61" y="30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66" y="28"/>
                    <a:pt x="66" y="28"/>
                    <a:pt x="66" y="27"/>
                  </a:cubicBezTo>
                  <a:cubicBezTo>
                    <a:pt x="66" y="27"/>
                    <a:pt x="65" y="26"/>
                    <a:pt x="65" y="26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71" y="24"/>
                    <a:pt x="71" y="24"/>
                    <a:pt x="71" y="24"/>
                  </a:cubicBezTo>
                  <a:cubicBezTo>
                    <a:pt x="71" y="24"/>
                    <a:pt x="72" y="23"/>
                    <a:pt x="71" y="23"/>
                  </a:cubicBezTo>
                  <a:cubicBezTo>
                    <a:pt x="71" y="22"/>
                    <a:pt x="71" y="21"/>
                    <a:pt x="71" y="21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76" y="19"/>
                    <a:pt x="76" y="19"/>
                    <a:pt x="76" y="19"/>
                  </a:cubicBezTo>
                  <a:cubicBezTo>
                    <a:pt x="76" y="18"/>
                    <a:pt x="77" y="18"/>
                    <a:pt x="77" y="17"/>
                  </a:cubicBezTo>
                  <a:cubicBezTo>
                    <a:pt x="77" y="16"/>
                    <a:pt x="76" y="16"/>
                    <a:pt x="76" y="15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4" y="18"/>
                    <a:pt x="74" y="18"/>
                    <a:pt x="74" y="18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1" y="15"/>
                    <a:pt x="81" y="14"/>
                    <a:pt x="81" y="14"/>
                  </a:cubicBezTo>
                  <a:cubicBezTo>
                    <a:pt x="81" y="13"/>
                    <a:pt x="81" y="12"/>
                    <a:pt x="80" y="12"/>
                  </a:cubicBezTo>
                  <a:cubicBezTo>
                    <a:pt x="80" y="12"/>
                    <a:pt x="80" y="12"/>
                    <a:pt x="80" y="12"/>
                  </a:cubicBezTo>
                  <a:cubicBezTo>
                    <a:pt x="79" y="13"/>
                    <a:pt x="79" y="13"/>
                    <a:pt x="79" y="13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5" y="10"/>
                    <a:pt x="85" y="10"/>
                    <a:pt x="85" y="10"/>
                  </a:cubicBezTo>
                  <a:cubicBezTo>
                    <a:pt x="86" y="10"/>
                    <a:pt x="86" y="9"/>
                    <a:pt x="86" y="8"/>
                  </a:cubicBezTo>
                  <a:cubicBezTo>
                    <a:pt x="86" y="8"/>
                    <a:pt x="85" y="7"/>
                    <a:pt x="85" y="7"/>
                  </a:cubicBezTo>
                  <a:cubicBezTo>
                    <a:pt x="83" y="6"/>
                    <a:pt x="83" y="6"/>
                    <a:pt x="83" y="6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110" y="19"/>
                    <a:pt x="110" y="19"/>
                    <a:pt x="110" y="19"/>
                  </a:cubicBezTo>
                  <a:cubicBezTo>
                    <a:pt x="111" y="19"/>
                    <a:pt x="112" y="19"/>
                    <a:pt x="113" y="18"/>
                  </a:cubicBezTo>
                  <a:cubicBezTo>
                    <a:pt x="113" y="17"/>
                    <a:pt x="113" y="16"/>
                    <a:pt x="112" y="15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7" y="0"/>
                    <a:pt x="86" y="0"/>
                    <a:pt x="85" y="1"/>
                  </a:cubicBezTo>
                  <a:cubicBezTo>
                    <a:pt x="85" y="2"/>
                    <a:pt x="85" y="3"/>
                    <a:pt x="86" y="4"/>
                  </a:cubicBezTo>
                  <a:cubicBezTo>
                    <a:pt x="96" y="10"/>
                    <a:pt x="96" y="10"/>
                    <a:pt x="96" y="10"/>
                  </a:cubicBezTo>
                  <a:cubicBezTo>
                    <a:pt x="83" y="6"/>
                    <a:pt x="83" y="6"/>
                    <a:pt x="83" y="6"/>
                  </a:cubicBezTo>
                  <a:cubicBezTo>
                    <a:pt x="82" y="6"/>
                    <a:pt x="81" y="6"/>
                    <a:pt x="81" y="7"/>
                  </a:cubicBezTo>
                  <a:cubicBezTo>
                    <a:pt x="80" y="8"/>
                    <a:pt x="80" y="9"/>
                    <a:pt x="81" y="9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3" y="7"/>
                    <a:pt x="83" y="7"/>
                    <a:pt x="83" y="7"/>
                  </a:cubicBezTo>
                  <a:cubicBezTo>
                    <a:pt x="77" y="12"/>
                    <a:pt x="77" y="12"/>
                    <a:pt x="77" y="12"/>
                  </a:cubicBezTo>
                  <a:cubicBezTo>
                    <a:pt x="77" y="12"/>
                    <a:pt x="77" y="13"/>
                    <a:pt x="77" y="13"/>
                  </a:cubicBezTo>
                  <a:cubicBezTo>
                    <a:pt x="77" y="14"/>
                    <a:pt x="77" y="15"/>
                    <a:pt x="78" y="15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2" y="15"/>
                    <a:pt x="71" y="16"/>
                    <a:pt x="71" y="16"/>
                  </a:cubicBezTo>
                  <a:cubicBezTo>
                    <a:pt x="71" y="17"/>
                    <a:pt x="72" y="18"/>
                    <a:pt x="72" y="18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66" y="20"/>
                    <a:pt x="65" y="21"/>
                    <a:pt x="65" y="21"/>
                  </a:cubicBezTo>
                  <a:cubicBezTo>
                    <a:pt x="65" y="22"/>
                    <a:pt x="66" y="23"/>
                    <a:pt x="66" y="23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2" y="26"/>
                    <a:pt x="61" y="27"/>
                    <a:pt x="61" y="27"/>
                  </a:cubicBezTo>
                  <a:cubicBezTo>
                    <a:pt x="61" y="28"/>
                    <a:pt x="62" y="29"/>
                    <a:pt x="62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58" y="31"/>
                    <a:pt x="58" y="32"/>
                    <a:pt x="58" y="32"/>
                  </a:cubicBezTo>
                  <a:cubicBezTo>
                    <a:pt x="58" y="33"/>
                    <a:pt x="58" y="33"/>
                    <a:pt x="59" y="33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4" y="28"/>
                    <a:pt x="43" y="28"/>
                    <a:pt x="43" y="29"/>
                  </a:cubicBezTo>
                  <a:cubicBezTo>
                    <a:pt x="43" y="30"/>
                    <a:pt x="43" y="31"/>
                    <a:pt x="44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5" y="22"/>
                    <a:pt x="24" y="22"/>
                    <a:pt x="24" y="23"/>
                  </a:cubicBezTo>
                  <a:cubicBezTo>
                    <a:pt x="23" y="24"/>
                    <a:pt x="23" y="25"/>
                    <a:pt x="24" y="26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7" y="24"/>
                    <a:pt x="27" y="25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7" y="24"/>
                    <a:pt x="27" y="24"/>
                  </a:cubicBezTo>
                  <a:cubicBezTo>
                    <a:pt x="24" y="23"/>
                    <a:pt x="18" y="21"/>
                    <a:pt x="13" y="19"/>
                  </a:cubicBezTo>
                  <a:cubicBezTo>
                    <a:pt x="11" y="18"/>
                    <a:pt x="8" y="18"/>
                    <a:pt x="6" y="17"/>
                  </a:cubicBezTo>
                  <a:cubicBezTo>
                    <a:pt x="5" y="17"/>
                    <a:pt x="5" y="17"/>
                    <a:pt x="4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1" y="16"/>
                    <a:pt x="1" y="17"/>
                  </a:cubicBezTo>
                  <a:cubicBezTo>
                    <a:pt x="0" y="18"/>
                    <a:pt x="0" y="19"/>
                    <a:pt x="1" y="20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2"/>
                    <a:pt x="5" y="21"/>
                    <a:pt x="6" y="20"/>
                  </a:cubicBezTo>
                  <a:cubicBezTo>
                    <a:pt x="7" y="20"/>
                    <a:pt x="6" y="18"/>
                    <a:pt x="5" y="18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7" name="Freeform 58"/>
            <p:cNvSpPr/>
            <p:nvPr/>
          </p:nvSpPr>
          <p:spPr bwMode="auto">
            <a:xfrm>
              <a:off x="5930901" y="1103313"/>
              <a:ext cx="57150" cy="131763"/>
            </a:xfrm>
            <a:custGeom>
              <a:avLst/>
              <a:gdLst>
                <a:gd name="T0" fmla="*/ 30 w 36"/>
                <a:gd name="T1" fmla="*/ 77 h 84"/>
                <a:gd name="T2" fmla="*/ 30 w 36"/>
                <a:gd name="T3" fmla="*/ 78 h 84"/>
                <a:gd name="T4" fmla="*/ 19 w 36"/>
                <a:gd name="T5" fmla="*/ 65 h 84"/>
                <a:gd name="T6" fmla="*/ 18 w 36"/>
                <a:gd name="T7" fmla="*/ 63 h 84"/>
                <a:gd name="T8" fmla="*/ 17 w 36"/>
                <a:gd name="T9" fmla="*/ 63 h 84"/>
                <a:gd name="T10" fmla="*/ 18 w 36"/>
                <a:gd name="T11" fmla="*/ 63 h 84"/>
                <a:gd name="T12" fmla="*/ 18 w 36"/>
                <a:gd name="T13" fmla="*/ 63 h 84"/>
                <a:gd name="T14" fmla="*/ 18 w 36"/>
                <a:gd name="T15" fmla="*/ 63 h 84"/>
                <a:gd name="T16" fmla="*/ 16 w 36"/>
                <a:gd name="T17" fmla="*/ 63 h 84"/>
                <a:gd name="T18" fmla="*/ 16 w 36"/>
                <a:gd name="T19" fmla="*/ 63 h 84"/>
                <a:gd name="T20" fmla="*/ 18 w 36"/>
                <a:gd name="T21" fmla="*/ 63 h 84"/>
                <a:gd name="T22" fmla="*/ 17 w 36"/>
                <a:gd name="T23" fmla="*/ 64 h 84"/>
                <a:gd name="T24" fmla="*/ 17 w 36"/>
                <a:gd name="T25" fmla="*/ 62 h 84"/>
                <a:gd name="T26" fmla="*/ 13 w 36"/>
                <a:gd name="T27" fmla="*/ 62 h 84"/>
                <a:gd name="T28" fmla="*/ 10 w 36"/>
                <a:gd name="T29" fmla="*/ 52 h 84"/>
                <a:gd name="T30" fmla="*/ 5 w 36"/>
                <a:gd name="T31" fmla="*/ 45 h 84"/>
                <a:gd name="T32" fmla="*/ 5 w 36"/>
                <a:gd name="T33" fmla="*/ 44 h 84"/>
                <a:gd name="T34" fmla="*/ 5 w 36"/>
                <a:gd name="T35" fmla="*/ 44 h 84"/>
                <a:gd name="T36" fmla="*/ 4 w 36"/>
                <a:gd name="T37" fmla="*/ 45 h 84"/>
                <a:gd name="T38" fmla="*/ 3 w 36"/>
                <a:gd name="T39" fmla="*/ 45 h 84"/>
                <a:gd name="T40" fmla="*/ 5 w 36"/>
                <a:gd name="T41" fmla="*/ 44 h 84"/>
                <a:gd name="T42" fmla="*/ 5 w 36"/>
                <a:gd name="T43" fmla="*/ 45 h 84"/>
                <a:gd name="T44" fmla="*/ 5 w 36"/>
                <a:gd name="T45" fmla="*/ 46 h 84"/>
                <a:gd name="T46" fmla="*/ 3 w 36"/>
                <a:gd name="T47" fmla="*/ 45 h 84"/>
                <a:gd name="T48" fmla="*/ 5 w 36"/>
                <a:gd name="T49" fmla="*/ 45 h 84"/>
                <a:gd name="T50" fmla="*/ 3 w 36"/>
                <a:gd name="T51" fmla="*/ 42 h 84"/>
                <a:gd name="T52" fmla="*/ 3 w 36"/>
                <a:gd name="T53" fmla="*/ 45 h 84"/>
                <a:gd name="T54" fmla="*/ 7 w 36"/>
                <a:gd name="T55" fmla="*/ 39 h 84"/>
                <a:gd name="T56" fmla="*/ 6 w 36"/>
                <a:gd name="T57" fmla="*/ 37 h 84"/>
                <a:gd name="T58" fmla="*/ 6 w 36"/>
                <a:gd name="T59" fmla="*/ 40 h 84"/>
                <a:gd name="T60" fmla="*/ 8 w 36"/>
                <a:gd name="T61" fmla="*/ 31 h 84"/>
                <a:gd name="T62" fmla="*/ 7 w 36"/>
                <a:gd name="T63" fmla="*/ 32 h 84"/>
                <a:gd name="T64" fmla="*/ 12 w 36"/>
                <a:gd name="T65" fmla="*/ 25 h 84"/>
                <a:gd name="T66" fmla="*/ 11 w 36"/>
                <a:gd name="T67" fmla="*/ 23 h 84"/>
                <a:gd name="T68" fmla="*/ 15 w 36"/>
                <a:gd name="T69" fmla="*/ 17 h 84"/>
                <a:gd name="T70" fmla="*/ 12 w 36"/>
                <a:gd name="T71" fmla="*/ 15 h 84"/>
                <a:gd name="T72" fmla="*/ 10 w 36"/>
                <a:gd name="T73" fmla="*/ 4 h 84"/>
                <a:gd name="T74" fmla="*/ 2 w 36"/>
                <a:gd name="T75" fmla="*/ 1 h 84"/>
                <a:gd name="T76" fmla="*/ 7 w 36"/>
                <a:gd name="T77" fmla="*/ 7 h 84"/>
                <a:gd name="T78" fmla="*/ 9 w 36"/>
                <a:gd name="T79" fmla="*/ 18 h 84"/>
                <a:gd name="T80" fmla="*/ 7 w 36"/>
                <a:gd name="T81" fmla="*/ 22 h 84"/>
                <a:gd name="T82" fmla="*/ 7 w 36"/>
                <a:gd name="T83" fmla="*/ 25 h 84"/>
                <a:gd name="T84" fmla="*/ 5 w 36"/>
                <a:gd name="T85" fmla="*/ 32 h 84"/>
                <a:gd name="T86" fmla="*/ 6 w 36"/>
                <a:gd name="T87" fmla="*/ 34 h 84"/>
                <a:gd name="T88" fmla="*/ 5 w 36"/>
                <a:gd name="T89" fmla="*/ 32 h 84"/>
                <a:gd name="T90" fmla="*/ 3 w 36"/>
                <a:gd name="T91" fmla="*/ 41 h 84"/>
                <a:gd name="T92" fmla="*/ 5 w 36"/>
                <a:gd name="T93" fmla="*/ 39 h 84"/>
                <a:gd name="T94" fmla="*/ 0 w 36"/>
                <a:gd name="T95" fmla="*/ 43 h 84"/>
                <a:gd name="T96" fmla="*/ 1 w 36"/>
                <a:gd name="T97" fmla="*/ 46 h 84"/>
                <a:gd name="T98" fmla="*/ 3 w 36"/>
                <a:gd name="T99" fmla="*/ 45 h 84"/>
                <a:gd name="T100" fmla="*/ 1 w 36"/>
                <a:gd name="T101" fmla="*/ 45 h 84"/>
                <a:gd name="T102" fmla="*/ 2 w 36"/>
                <a:gd name="T103" fmla="*/ 47 h 84"/>
                <a:gd name="T104" fmla="*/ 12 w 36"/>
                <a:gd name="T105" fmla="*/ 63 h 84"/>
                <a:gd name="T106" fmla="*/ 16 w 36"/>
                <a:gd name="T107" fmla="*/ 63 h 84"/>
                <a:gd name="T108" fmla="*/ 14 w 36"/>
                <a:gd name="T109" fmla="*/ 63 h 84"/>
                <a:gd name="T110" fmla="*/ 15 w 36"/>
                <a:gd name="T111" fmla="*/ 66 h 84"/>
                <a:gd name="T112" fmla="*/ 27 w 36"/>
                <a:gd name="T113" fmla="*/ 80 h 84"/>
                <a:gd name="T114" fmla="*/ 32 w 36"/>
                <a:gd name="T115" fmla="*/ 83 h 84"/>
                <a:gd name="T116" fmla="*/ 34 w 36"/>
                <a:gd name="T117" fmla="*/ 8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" h="84">
                  <a:moveTo>
                    <a:pt x="34" y="80"/>
                  </a:moveTo>
                  <a:cubicBezTo>
                    <a:pt x="30" y="77"/>
                    <a:pt x="30" y="77"/>
                    <a:pt x="30" y="77"/>
                  </a:cubicBezTo>
                  <a:cubicBezTo>
                    <a:pt x="29" y="79"/>
                    <a:pt x="29" y="79"/>
                    <a:pt x="29" y="79"/>
                  </a:cubicBezTo>
                  <a:cubicBezTo>
                    <a:pt x="30" y="78"/>
                    <a:pt x="30" y="78"/>
                    <a:pt x="30" y="78"/>
                  </a:cubicBezTo>
                  <a:cubicBezTo>
                    <a:pt x="30" y="77"/>
                    <a:pt x="27" y="74"/>
                    <a:pt x="24" y="70"/>
                  </a:cubicBezTo>
                  <a:cubicBezTo>
                    <a:pt x="22" y="68"/>
                    <a:pt x="21" y="66"/>
                    <a:pt x="19" y="65"/>
                  </a:cubicBezTo>
                  <a:cubicBezTo>
                    <a:pt x="19" y="64"/>
                    <a:pt x="18" y="63"/>
                    <a:pt x="18" y="63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7" y="64"/>
                    <a:pt x="17" y="64"/>
                    <a:pt x="17" y="64"/>
                  </a:cubicBezTo>
                  <a:cubicBezTo>
                    <a:pt x="18" y="64"/>
                    <a:pt x="18" y="64"/>
                    <a:pt x="18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7" y="64"/>
                    <a:pt x="17" y="64"/>
                    <a:pt x="17" y="64"/>
                  </a:cubicBezTo>
                  <a:cubicBezTo>
                    <a:pt x="18" y="64"/>
                    <a:pt x="18" y="63"/>
                    <a:pt x="18" y="63"/>
                  </a:cubicBezTo>
                  <a:cubicBezTo>
                    <a:pt x="18" y="62"/>
                    <a:pt x="17" y="62"/>
                    <a:pt x="17" y="62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60"/>
                    <a:pt x="12" y="56"/>
                    <a:pt x="10" y="52"/>
                  </a:cubicBezTo>
                  <a:cubicBezTo>
                    <a:pt x="9" y="50"/>
                    <a:pt x="7" y="48"/>
                    <a:pt x="6" y="47"/>
                  </a:cubicBezTo>
                  <a:cubicBezTo>
                    <a:pt x="6" y="46"/>
                    <a:pt x="6" y="45"/>
                    <a:pt x="5" y="45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5" y="44"/>
                    <a:pt x="5" y="44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46"/>
                    <a:pt x="5" y="45"/>
                    <a:pt x="5" y="45"/>
                  </a:cubicBezTo>
                  <a:cubicBezTo>
                    <a:pt x="5" y="44"/>
                    <a:pt x="5" y="43"/>
                    <a:pt x="4" y="43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7" y="40"/>
                    <a:pt x="7" y="39"/>
                    <a:pt x="7" y="39"/>
                  </a:cubicBezTo>
                  <a:cubicBezTo>
                    <a:pt x="7" y="38"/>
                    <a:pt x="6" y="38"/>
                    <a:pt x="6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2"/>
                    <a:pt x="9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3" y="25"/>
                    <a:pt x="13" y="23"/>
                    <a:pt x="12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18"/>
                    <a:pt x="15" y="18"/>
                    <a:pt x="15" y="17"/>
                  </a:cubicBezTo>
                  <a:cubicBezTo>
                    <a:pt x="14" y="17"/>
                    <a:pt x="14" y="16"/>
                    <a:pt x="14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4"/>
                    <a:pt x="10" y="4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2" y="0"/>
                    <a:pt x="2" y="1"/>
                  </a:cubicBezTo>
                  <a:cubicBezTo>
                    <a:pt x="1" y="2"/>
                    <a:pt x="1" y="3"/>
                    <a:pt x="2" y="4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7"/>
                    <a:pt x="9" y="17"/>
                    <a:pt x="9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3"/>
                    <a:pt x="6" y="23"/>
                    <a:pt x="7" y="24"/>
                  </a:cubicBezTo>
                  <a:cubicBezTo>
                    <a:pt x="7" y="24"/>
                    <a:pt x="7" y="25"/>
                    <a:pt x="7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4" y="32"/>
                    <a:pt x="5" y="34"/>
                    <a:pt x="5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2" y="39"/>
                    <a:pt x="3" y="40"/>
                    <a:pt x="3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4"/>
                    <a:pt x="0" y="44"/>
                  </a:cubicBezTo>
                  <a:cubicBezTo>
                    <a:pt x="0" y="45"/>
                    <a:pt x="0" y="45"/>
                    <a:pt x="1" y="46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4"/>
                    <a:pt x="1" y="45"/>
                    <a:pt x="1" y="45"/>
                  </a:cubicBezTo>
                  <a:cubicBezTo>
                    <a:pt x="1" y="45"/>
                    <a:pt x="1" y="46"/>
                    <a:pt x="1" y="46"/>
                  </a:cubicBezTo>
                  <a:cubicBezTo>
                    <a:pt x="1" y="46"/>
                    <a:pt x="2" y="47"/>
                    <a:pt x="2" y="47"/>
                  </a:cubicBezTo>
                  <a:cubicBezTo>
                    <a:pt x="4" y="51"/>
                    <a:pt x="11" y="63"/>
                    <a:pt x="11" y="63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5" y="65"/>
                    <a:pt x="15" y="65"/>
                    <a:pt x="15" y="65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14" y="64"/>
                    <a:pt x="14" y="64"/>
                    <a:pt x="14" y="64"/>
                  </a:cubicBezTo>
                  <a:cubicBezTo>
                    <a:pt x="14" y="65"/>
                    <a:pt x="15" y="65"/>
                    <a:pt x="15" y="66"/>
                  </a:cubicBezTo>
                  <a:cubicBezTo>
                    <a:pt x="17" y="68"/>
                    <a:pt x="20" y="71"/>
                    <a:pt x="22" y="74"/>
                  </a:cubicBezTo>
                  <a:cubicBezTo>
                    <a:pt x="25" y="78"/>
                    <a:pt x="27" y="80"/>
                    <a:pt x="27" y="80"/>
                  </a:cubicBezTo>
                  <a:cubicBezTo>
                    <a:pt x="28" y="81"/>
                    <a:pt x="28" y="81"/>
                    <a:pt x="28" y="81"/>
                  </a:cubicBezTo>
                  <a:cubicBezTo>
                    <a:pt x="32" y="83"/>
                    <a:pt x="32" y="83"/>
                    <a:pt x="32" y="83"/>
                  </a:cubicBezTo>
                  <a:cubicBezTo>
                    <a:pt x="33" y="84"/>
                    <a:pt x="34" y="84"/>
                    <a:pt x="35" y="83"/>
                  </a:cubicBezTo>
                  <a:cubicBezTo>
                    <a:pt x="36" y="82"/>
                    <a:pt x="35" y="81"/>
                    <a:pt x="34" y="80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8" name="Freeform 59"/>
            <p:cNvSpPr/>
            <p:nvPr/>
          </p:nvSpPr>
          <p:spPr bwMode="auto">
            <a:xfrm>
              <a:off x="5976938" y="1227138"/>
              <a:ext cx="71438" cy="19050"/>
            </a:xfrm>
            <a:custGeom>
              <a:avLst/>
              <a:gdLst>
                <a:gd name="T0" fmla="*/ 14 w 46"/>
                <a:gd name="T1" fmla="*/ 8 h 12"/>
                <a:gd name="T2" fmla="*/ 4 w 46"/>
                <a:gd name="T3" fmla="*/ 1 h 12"/>
                <a:gd name="T4" fmla="*/ 3 w 46"/>
                <a:gd name="T5" fmla="*/ 3 h 12"/>
                <a:gd name="T6" fmla="*/ 2 w 46"/>
                <a:gd name="T7" fmla="*/ 5 h 12"/>
                <a:gd name="T8" fmla="*/ 21 w 46"/>
                <a:gd name="T9" fmla="*/ 11 h 12"/>
                <a:gd name="T10" fmla="*/ 24 w 46"/>
                <a:gd name="T11" fmla="*/ 9 h 12"/>
                <a:gd name="T12" fmla="*/ 23 w 46"/>
                <a:gd name="T13" fmla="*/ 7 h 12"/>
                <a:gd name="T14" fmla="*/ 22 w 46"/>
                <a:gd name="T15" fmla="*/ 6 h 12"/>
                <a:gd name="T16" fmla="*/ 21 w 46"/>
                <a:gd name="T17" fmla="*/ 8 h 12"/>
                <a:gd name="T18" fmla="*/ 23 w 46"/>
                <a:gd name="T19" fmla="*/ 9 h 12"/>
                <a:gd name="T20" fmla="*/ 21 w 46"/>
                <a:gd name="T21" fmla="*/ 8 h 12"/>
                <a:gd name="T22" fmla="*/ 22 w 46"/>
                <a:gd name="T23" fmla="*/ 10 h 12"/>
                <a:gd name="T24" fmla="*/ 23 w 46"/>
                <a:gd name="T25" fmla="*/ 9 h 12"/>
                <a:gd name="T26" fmla="*/ 21 w 46"/>
                <a:gd name="T27" fmla="*/ 8 h 12"/>
                <a:gd name="T28" fmla="*/ 22 w 46"/>
                <a:gd name="T29" fmla="*/ 10 h 12"/>
                <a:gd name="T30" fmla="*/ 21 w 46"/>
                <a:gd name="T31" fmla="*/ 8 h 12"/>
                <a:gd name="T32" fmla="*/ 22 w 46"/>
                <a:gd name="T33" fmla="*/ 10 h 12"/>
                <a:gd name="T34" fmla="*/ 22 w 46"/>
                <a:gd name="T35" fmla="*/ 10 h 12"/>
                <a:gd name="T36" fmla="*/ 21 w 46"/>
                <a:gd name="T37" fmla="*/ 8 h 12"/>
                <a:gd name="T38" fmla="*/ 22 w 46"/>
                <a:gd name="T39" fmla="*/ 10 h 12"/>
                <a:gd name="T40" fmla="*/ 22 w 46"/>
                <a:gd name="T41" fmla="*/ 10 h 12"/>
                <a:gd name="T42" fmla="*/ 24 w 46"/>
                <a:gd name="T43" fmla="*/ 10 h 12"/>
                <a:gd name="T44" fmla="*/ 34 w 46"/>
                <a:gd name="T45" fmla="*/ 8 h 12"/>
                <a:gd name="T46" fmla="*/ 36 w 46"/>
                <a:gd name="T47" fmla="*/ 7 h 12"/>
                <a:gd name="T48" fmla="*/ 35 w 46"/>
                <a:gd name="T49" fmla="*/ 5 h 12"/>
                <a:gd name="T50" fmla="*/ 33 w 46"/>
                <a:gd name="T51" fmla="*/ 3 h 12"/>
                <a:gd name="T52" fmla="*/ 32 w 46"/>
                <a:gd name="T53" fmla="*/ 5 h 12"/>
                <a:gd name="T54" fmla="*/ 33 w 46"/>
                <a:gd name="T55" fmla="*/ 7 h 12"/>
                <a:gd name="T56" fmla="*/ 45 w 46"/>
                <a:gd name="T57" fmla="*/ 4 h 12"/>
                <a:gd name="T58" fmla="*/ 46 w 46"/>
                <a:gd name="T59" fmla="*/ 3 h 12"/>
                <a:gd name="T60" fmla="*/ 45 w 46"/>
                <a:gd name="T61" fmla="*/ 1 h 12"/>
                <a:gd name="T62" fmla="*/ 45 w 46"/>
                <a:gd name="T63" fmla="*/ 0 h 12"/>
                <a:gd name="T64" fmla="*/ 42 w 46"/>
                <a:gd name="T65" fmla="*/ 1 h 12"/>
                <a:gd name="T66" fmla="*/ 43 w 46"/>
                <a:gd name="T67" fmla="*/ 4 h 12"/>
                <a:gd name="T68" fmla="*/ 43 w 46"/>
                <a:gd name="T69" fmla="*/ 4 h 12"/>
                <a:gd name="T70" fmla="*/ 44 w 46"/>
                <a:gd name="T71" fmla="*/ 2 h 12"/>
                <a:gd name="T72" fmla="*/ 44 w 46"/>
                <a:gd name="T73" fmla="*/ 0 h 12"/>
                <a:gd name="T74" fmla="*/ 32 w 46"/>
                <a:gd name="T75" fmla="*/ 3 h 12"/>
                <a:gd name="T76" fmla="*/ 30 w 46"/>
                <a:gd name="T77" fmla="*/ 5 h 12"/>
                <a:gd name="T78" fmla="*/ 31 w 46"/>
                <a:gd name="T79" fmla="*/ 7 h 12"/>
                <a:gd name="T80" fmla="*/ 33 w 46"/>
                <a:gd name="T81" fmla="*/ 8 h 12"/>
                <a:gd name="T82" fmla="*/ 34 w 46"/>
                <a:gd name="T83" fmla="*/ 6 h 12"/>
                <a:gd name="T84" fmla="*/ 34 w 46"/>
                <a:gd name="T85" fmla="*/ 4 h 12"/>
                <a:gd name="T86" fmla="*/ 27 w 46"/>
                <a:gd name="T87" fmla="*/ 5 h 12"/>
                <a:gd name="T88" fmla="*/ 23 w 46"/>
                <a:gd name="T89" fmla="*/ 6 h 12"/>
                <a:gd name="T90" fmla="*/ 21 w 46"/>
                <a:gd name="T91" fmla="*/ 6 h 12"/>
                <a:gd name="T92" fmla="*/ 21 w 46"/>
                <a:gd name="T93" fmla="*/ 6 h 12"/>
                <a:gd name="T94" fmla="*/ 20 w 46"/>
                <a:gd name="T95" fmla="*/ 6 h 12"/>
                <a:gd name="T96" fmla="*/ 20 w 46"/>
                <a:gd name="T97" fmla="*/ 6 h 12"/>
                <a:gd name="T98" fmla="*/ 19 w 46"/>
                <a:gd name="T99" fmla="*/ 7 h 12"/>
                <a:gd name="T100" fmla="*/ 20 w 46"/>
                <a:gd name="T101" fmla="*/ 10 h 12"/>
                <a:gd name="T102" fmla="*/ 21 w 46"/>
                <a:gd name="T103" fmla="*/ 10 h 12"/>
                <a:gd name="T104" fmla="*/ 22 w 46"/>
                <a:gd name="T105" fmla="*/ 9 h 12"/>
                <a:gd name="T106" fmla="*/ 22 w 46"/>
                <a:gd name="T107" fmla="*/ 7 h 12"/>
                <a:gd name="T108" fmla="*/ 3 w 46"/>
                <a:gd name="T109" fmla="*/ 1 h 12"/>
                <a:gd name="T110" fmla="*/ 1 w 46"/>
                <a:gd name="T111" fmla="*/ 2 h 12"/>
                <a:gd name="T112" fmla="*/ 2 w 46"/>
                <a:gd name="T113" fmla="*/ 5 h 12"/>
                <a:gd name="T114" fmla="*/ 12 w 46"/>
                <a:gd name="T115" fmla="*/ 12 h 12"/>
                <a:gd name="T116" fmla="*/ 15 w 46"/>
                <a:gd name="T117" fmla="*/ 11 h 12"/>
                <a:gd name="T118" fmla="*/ 14 w 46"/>
                <a:gd name="T11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6" h="12">
                  <a:moveTo>
                    <a:pt x="14" y="8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2" y="11"/>
                    <a:pt x="23" y="10"/>
                    <a:pt x="24" y="9"/>
                  </a:cubicBezTo>
                  <a:cubicBezTo>
                    <a:pt x="24" y="8"/>
                    <a:pt x="24" y="7"/>
                    <a:pt x="23" y="7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3" y="10"/>
                    <a:pt x="23" y="9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3" y="10"/>
                    <a:pt x="24" y="10"/>
                  </a:cubicBezTo>
                  <a:cubicBezTo>
                    <a:pt x="28" y="9"/>
                    <a:pt x="34" y="8"/>
                    <a:pt x="34" y="8"/>
                  </a:cubicBezTo>
                  <a:cubicBezTo>
                    <a:pt x="35" y="8"/>
                    <a:pt x="36" y="8"/>
                    <a:pt x="36" y="7"/>
                  </a:cubicBezTo>
                  <a:cubicBezTo>
                    <a:pt x="36" y="6"/>
                    <a:pt x="36" y="5"/>
                    <a:pt x="35" y="5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6" y="4"/>
                    <a:pt x="46" y="3"/>
                    <a:pt x="46" y="3"/>
                  </a:cubicBezTo>
                  <a:cubicBezTo>
                    <a:pt x="46" y="2"/>
                    <a:pt x="46" y="1"/>
                    <a:pt x="45" y="1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4" y="0"/>
                    <a:pt x="42" y="0"/>
                    <a:pt x="42" y="1"/>
                  </a:cubicBezTo>
                  <a:cubicBezTo>
                    <a:pt x="41" y="2"/>
                    <a:pt x="42" y="3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1" y="3"/>
                    <a:pt x="30" y="4"/>
                    <a:pt x="30" y="5"/>
                  </a:cubicBezTo>
                  <a:cubicBezTo>
                    <a:pt x="30" y="5"/>
                    <a:pt x="30" y="6"/>
                    <a:pt x="31" y="7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1" y="5"/>
                    <a:pt x="27" y="5"/>
                  </a:cubicBezTo>
                  <a:cubicBezTo>
                    <a:pt x="26" y="5"/>
                    <a:pt x="24" y="6"/>
                    <a:pt x="23" y="6"/>
                  </a:cubicBezTo>
                  <a:cubicBezTo>
                    <a:pt x="22" y="6"/>
                    <a:pt x="22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7"/>
                    <a:pt x="20" y="7"/>
                    <a:pt x="19" y="7"/>
                  </a:cubicBezTo>
                  <a:cubicBezTo>
                    <a:pt x="19" y="8"/>
                    <a:pt x="19" y="9"/>
                    <a:pt x="20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2"/>
                    <a:pt x="14" y="12"/>
                    <a:pt x="15" y="11"/>
                  </a:cubicBezTo>
                  <a:cubicBezTo>
                    <a:pt x="16" y="10"/>
                    <a:pt x="15" y="9"/>
                    <a:pt x="14" y="8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9" name="Freeform 60"/>
            <p:cNvSpPr/>
            <p:nvPr/>
          </p:nvSpPr>
          <p:spPr bwMode="auto">
            <a:xfrm>
              <a:off x="6061076" y="1235075"/>
              <a:ext cx="53975" cy="223838"/>
            </a:xfrm>
            <a:custGeom>
              <a:avLst/>
              <a:gdLst>
                <a:gd name="T0" fmla="*/ 16 w 35"/>
                <a:gd name="T1" fmla="*/ 129 h 143"/>
                <a:gd name="T2" fmla="*/ 13 w 35"/>
                <a:gd name="T3" fmla="*/ 117 h 143"/>
                <a:gd name="T4" fmla="*/ 10 w 35"/>
                <a:gd name="T5" fmla="*/ 117 h 143"/>
                <a:gd name="T6" fmla="*/ 8 w 35"/>
                <a:gd name="T7" fmla="*/ 104 h 143"/>
                <a:gd name="T8" fmla="*/ 6 w 35"/>
                <a:gd name="T9" fmla="*/ 92 h 143"/>
                <a:gd name="T10" fmla="*/ 5 w 35"/>
                <a:gd name="T11" fmla="*/ 94 h 143"/>
                <a:gd name="T12" fmla="*/ 9 w 35"/>
                <a:gd name="T13" fmla="*/ 84 h 143"/>
                <a:gd name="T14" fmla="*/ 8 w 35"/>
                <a:gd name="T15" fmla="*/ 86 h 143"/>
                <a:gd name="T16" fmla="*/ 13 w 35"/>
                <a:gd name="T17" fmla="*/ 79 h 143"/>
                <a:gd name="T18" fmla="*/ 12 w 35"/>
                <a:gd name="T19" fmla="*/ 82 h 143"/>
                <a:gd name="T20" fmla="*/ 17 w 35"/>
                <a:gd name="T21" fmla="*/ 74 h 143"/>
                <a:gd name="T22" fmla="*/ 17 w 35"/>
                <a:gd name="T23" fmla="*/ 77 h 143"/>
                <a:gd name="T24" fmla="*/ 24 w 35"/>
                <a:gd name="T25" fmla="*/ 69 h 143"/>
                <a:gd name="T26" fmla="*/ 23 w 35"/>
                <a:gd name="T27" fmla="*/ 72 h 143"/>
                <a:gd name="T28" fmla="*/ 28 w 35"/>
                <a:gd name="T29" fmla="*/ 65 h 143"/>
                <a:gd name="T30" fmla="*/ 28 w 35"/>
                <a:gd name="T31" fmla="*/ 67 h 143"/>
                <a:gd name="T32" fmla="*/ 34 w 35"/>
                <a:gd name="T33" fmla="*/ 58 h 143"/>
                <a:gd name="T34" fmla="*/ 35 w 35"/>
                <a:gd name="T35" fmla="*/ 59 h 143"/>
                <a:gd name="T36" fmla="*/ 31 w 35"/>
                <a:gd name="T37" fmla="*/ 48 h 143"/>
                <a:gd name="T38" fmla="*/ 28 w 35"/>
                <a:gd name="T39" fmla="*/ 40 h 143"/>
                <a:gd name="T40" fmla="*/ 22 w 35"/>
                <a:gd name="T41" fmla="*/ 30 h 143"/>
                <a:gd name="T42" fmla="*/ 17 w 35"/>
                <a:gd name="T43" fmla="*/ 20 h 143"/>
                <a:gd name="T44" fmla="*/ 7 w 35"/>
                <a:gd name="T45" fmla="*/ 3 h 143"/>
                <a:gd name="T46" fmla="*/ 0 w 35"/>
                <a:gd name="T47" fmla="*/ 1 h 143"/>
                <a:gd name="T48" fmla="*/ 10 w 35"/>
                <a:gd name="T49" fmla="*/ 20 h 143"/>
                <a:gd name="T50" fmla="*/ 17 w 35"/>
                <a:gd name="T51" fmla="*/ 31 h 143"/>
                <a:gd name="T52" fmla="*/ 23 w 35"/>
                <a:gd name="T53" fmla="*/ 40 h 143"/>
                <a:gd name="T54" fmla="*/ 28 w 35"/>
                <a:gd name="T55" fmla="*/ 51 h 143"/>
                <a:gd name="T56" fmla="*/ 31 w 35"/>
                <a:gd name="T57" fmla="*/ 50 h 143"/>
                <a:gd name="T58" fmla="*/ 32 w 35"/>
                <a:gd name="T59" fmla="*/ 61 h 143"/>
                <a:gd name="T60" fmla="*/ 32 w 35"/>
                <a:gd name="T61" fmla="*/ 58 h 143"/>
                <a:gd name="T62" fmla="*/ 26 w 35"/>
                <a:gd name="T63" fmla="*/ 68 h 143"/>
                <a:gd name="T64" fmla="*/ 26 w 35"/>
                <a:gd name="T65" fmla="*/ 65 h 143"/>
                <a:gd name="T66" fmla="*/ 21 w 35"/>
                <a:gd name="T67" fmla="*/ 72 h 143"/>
                <a:gd name="T68" fmla="*/ 22 w 35"/>
                <a:gd name="T69" fmla="*/ 69 h 143"/>
                <a:gd name="T70" fmla="*/ 15 w 35"/>
                <a:gd name="T71" fmla="*/ 77 h 143"/>
                <a:gd name="T72" fmla="*/ 15 w 35"/>
                <a:gd name="T73" fmla="*/ 74 h 143"/>
                <a:gd name="T74" fmla="*/ 10 w 35"/>
                <a:gd name="T75" fmla="*/ 82 h 143"/>
                <a:gd name="T76" fmla="*/ 11 w 35"/>
                <a:gd name="T77" fmla="*/ 79 h 143"/>
                <a:gd name="T78" fmla="*/ 6 w 35"/>
                <a:gd name="T79" fmla="*/ 86 h 143"/>
                <a:gd name="T80" fmla="*/ 6 w 35"/>
                <a:gd name="T81" fmla="*/ 84 h 143"/>
                <a:gd name="T82" fmla="*/ 2 w 35"/>
                <a:gd name="T83" fmla="*/ 94 h 143"/>
                <a:gd name="T84" fmla="*/ 4 w 35"/>
                <a:gd name="T85" fmla="*/ 106 h 143"/>
                <a:gd name="T86" fmla="*/ 9 w 35"/>
                <a:gd name="T87" fmla="*/ 118 h 143"/>
                <a:gd name="T88" fmla="*/ 9 w 35"/>
                <a:gd name="T89" fmla="*/ 117 h 143"/>
                <a:gd name="T90" fmla="*/ 12 w 35"/>
                <a:gd name="T91" fmla="*/ 130 h 143"/>
                <a:gd name="T92" fmla="*/ 15 w 35"/>
                <a:gd name="T93" fmla="*/ 14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" h="143">
                  <a:moveTo>
                    <a:pt x="17" y="139"/>
                  </a:moveTo>
                  <a:cubicBezTo>
                    <a:pt x="17" y="138"/>
                    <a:pt x="17" y="138"/>
                    <a:pt x="17" y="138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28"/>
                    <a:pt x="16" y="128"/>
                    <a:pt x="15" y="127"/>
                  </a:cubicBezTo>
                  <a:cubicBezTo>
                    <a:pt x="14" y="127"/>
                    <a:pt x="14" y="127"/>
                    <a:pt x="14" y="127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6"/>
                    <a:pt x="12" y="116"/>
                    <a:pt x="12" y="115"/>
                  </a:cubicBezTo>
                  <a:cubicBezTo>
                    <a:pt x="11" y="115"/>
                    <a:pt x="11" y="115"/>
                    <a:pt x="11" y="115"/>
                  </a:cubicBezTo>
                  <a:cubicBezTo>
                    <a:pt x="10" y="117"/>
                    <a:pt x="10" y="117"/>
                    <a:pt x="10" y="117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9" y="105"/>
                    <a:pt x="9" y="105"/>
                    <a:pt x="9" y="105"/>
                  </a:cubicBezTo>
                  <a:cubicBezTo>
                    <a:pt x="9" y="105"/>
                    <a:pt x="9" y="104"/>
                    <a:pt x="8" y="104"/>
                  </a:cubicBezTo>
                  <a:cubicBezTo>
                    <a:pt x="7" y="103"/>
                    <a:pt x="7" y="103"/>
                    <a:pt x="7" y="103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7" y="93"/>
                    <a:pt x="6" y="92"/>
                    <a:pt x="6" y="92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3" y="93"/>
                    <a:pt x="3" y="93"/>
                    <a:pt x="3" y="93"/>
                  </a:cubicBezTo>
                  <a:cubicBezTo>
                    <a:pt x="5" y="94"/>
                    <a:pt x="5" y="94"/>
                    <a:pt x="5" y="94"/>
                  </a:cubicBezTo>
                  <a:cubicBezTo>
                    <a:pt x="10" y="86"/>
                    <a:pt x="10" y="86"/>
                    <a:pt x="10" y="86"/>
                  </a:cubicBezTo>
                  <a:cubicBezTo>
                    <a:pt x="10" y="86"/>
                    <a:pt x="10" y="85"/>
                    <a:pt x="10" y="85"/>
                  </a:cubicBezTo>
                  <a:cubicBezTo>
                    <a:pt x="10" y="84"/>
                    <a:pt x="10" y="84"/>
                    <a:pt x="9" y="84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7" y="85"/>
                    <a:pt x="7" y="85"/>
                    <a:pt x="7" y="85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13" y="82"/>
                    <a:pt x="13" y="82"/>
                    <a:pt x="13" y="82"/>
                  </a:cubicBezTo>
                  <a:cubicBezTo>
                    <a:pt x="14" y="82"/>
                    <a:pt x="14" y="81"/>
                    <a:pt x="14" y="81"/>
                  </a:cubicBezTo>
                  <a:cubicBezTo>
                    <a:pt x="14" y="80"/>
                    <a:pt x="14" y="79"/>
                    <a:pt x="13" y="79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1" y="80"/>
                    <a:pt x="11" y="80"/>
                    <a:pt x="11" y="8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7" y="77"/>
                    <a:pt x="17" y="77"/>
                    <a:pt x="17" y="77"/>
                  </a:cubicBezTo>
                  <a:cubicBezTo>
                    <a:pt x="18" y="77"/>
                    <a:pt x="18" y="76"/>
                    <a:pt x="18" y="76"/>
                  </a:cubicBezTo>
                  <a:cubicBezTo>
                    <a:pt x="18" y="75"/>
                    <a:pt x="18" y="74"/>
                    <a:pt x="17" y="74"/>
                  </a:cubicBezTo>
                  <a:cubicBezTo>
                    <a:pt x="17" y="74"/>
                    <a:pt x="17" y="74"/>
                    <a:pt x="17" y="74"/>
                  </a:cubicBezTo>
                  <a:cubicBezTo>
                    <a:pt x="16" y="76"/>
                    <a:pt x="16" y="76"/>
                    <a:pt x="16" y="76"/>
                  </a:cubicBezTo>
                  <a:cubicBezTo>
                    <a:pt x="17" y="77"/>
                    <a:pt x="17" y="77"/>
                    <a:pt x="17" y="77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25" y="72"/>
                    <a:pt x="25" y="71"/>
                    <a:pt x="25" y="71"/>
                  </a:cubicBezTo>
                  <a:cubicBezTo>
                    <a:pt x="25" y="70"/>
                    <a:pt x="25" y="69"/>
                    <a:pt x="24" y="69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3" y="72"/>
                    <a:pt x="23" y="72"/>
                    <a:pt x="23" y="72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9" y="68"/>
                    <a:pt x="29" y="67"/>
                    <a:pt x="29" y="66"/>
                  </a:cubicBezTo>
                  <a:cubicBezTo>
                    <a:pt x="29" y="66"/>
                    <a:pt x="29" y="65"/>
                    <a:pt x="28" y="65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27" y="66"/>
                    <a:pt x="27" y="66"/>
                    <a:pt x="27" y="66"/>
                  </a:cubicBezTo>
                  <a:cubicBezTo>
                    <a:pt x="28" y="67"/>
                    <a:pt x="28" y="67"/>
                    <a:pt x="28" y="67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5" y="61"/>
                    <a:pt x="35" y="60"/>
                    <a:pt x="35" y="59"/>
                  </a:cubicBezTo>
                  <a:cubicBezTo>
                    <a:pt x="35" y="59"/>
                    <a:pt x="35" y="58"/>
                    <a:pt x="34" y="58"/>
                  </a:cubicBezTo>
                  <a:cubicBezTo>
                    <a:pt x="34" y="58"/>
                    <a:pt x="34" y="58"/>
                    <a:pt x="34" y="58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0"/>
                    <a:pt x="28" y="39"/>
                    <a:pt x="27" y="39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19"/>
                    <a:pt x="17" y="19"/>
                    <a:pt x="16" y="19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1"/>
                    <a:pt x="18" y="32"/>
                    <a:pt x="18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9" y="52"/>
                    <a:pt x="29" y="52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3" y="60"/>
                    <a:pt x="33" y="60"/>
                    <a:pt x="33" y="60"/>
                  </a:cubicBezTo>
                  <a:cubicBezTo>
                    <a:pt x="32" y="58"/>
                    <a:pt x="32" y="58"/>
                    <a:pt x="32" y="58"/>
                  </a:cubicBezTo>
                  <a:cubicBezTo>
                    <a:pt x="25" y="65"/>
                    <a:pt x="25" y="65"/>
                    <a:pt x="25" y="65"/>
                  </a:cubicBezTo>
                  <a:cubicBezTo>
                    <a:pt x="25" y="65"/>
                    <a:pt x="25" y="66"/>
                    <a:pt x="25" y="66"/>
                  </a:cubicBezTo>
                  <a:cubicBezTo>
                    <a:pt x="25" y="67"/>
                    <a:pt x="25" y="67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7" y="66"/>
                    <a:pt x="27" y="66"/>
                    <a:pt x="27" y="66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0" y="69"/>
                    <a:pt x="20" y="69"/>
                    <a:pt x="20" y="70"/>
                  </a:cubicBezTo>
                  <a:cubicBezTo>
                    <a:pt x="20" y="71"/>
                    <a:pt x="20" y="71"/>
                    <a:pt x="21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3" y="71"/>
                    <a:pt x="23" y="71"/>
                    <a:pt x="23" y="71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15" y="74"/>
                    <a:pt x="15" y="74"/>
                    <a:pt x="15" y="74"/>
                  </a:cubicBezTo>
                  <a:cubicBezTo>
                    <a:pt x="14" y="74"/>
                    <a:pt x="14" y="75"/>
                    <a:pt x="14" y="76"/>
                  </a:cubicBezTo>
                  <a:cubicBezTo>
                    <a:pt x="14" y="76"/>
                    <a:pt x="14" y="77"/>
                    <a:pt x="15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6" y="76"/>
                    <a:pt x="16" y="76"/>
                    <a:pt x="16" y="76"/>
                  </a:cubicBezTo>
                  <a:cubicBezTo>
                    <a:pt x="15" y="74"/>
                    <a:pt x="15" y="74"/>
                    <a:pt x="15" y="74"/>
                  </a:cubicBezTo>
                  <a:cubicBezTo>
                    <a:pt x="10" y="79"/>
                    <a:pt x="10" y="79"/>
                    <a:pt x="10" y="79"/>
                  </a:cubicBezTo>
                  <a:cubicBezTo>
                    <a:pt x="9" y="79"/>
                    <a:pt x="9" y="80"/>
                    <a:pt x="9" y="81"/>
                  </a:cubicBezTo>
                  <a:cubicBezTo>
                    <a:pt x="9" y="81"/>
                    <a:pt x="10" y="82"/>
                    <a:pt x="10" y="82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5" y="83"/>
                    <a:pt x="5" y="84"/>
                    <a:pt x="5" y="85"/>
                  </a:cubicBezTo>
                  <a:cubicBezTo>
                    <a:pt x="5" y="85"/>
                    <a:pt x="5" y="86"/>
                    <a:pt x="6" y="86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8" y="85"/>
                    <a:pt x="8" y="85"/>
                    <a:pt x="8" y="85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1" y="92"/>
                    <a:pt x="1" y="92"/>
                    <a:pt x="1" y="93"/>
                  </a:cubicBezTo>
                  <a:cubicBezTo>
                    <a:pt x="1" y="93"/>
                    <a:pt x="1" y="94"/>
                    <a:pt x="2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3" y="105"/>
                    <a:pt x="3" y="106"/>
                    <a:pt x="4" y="106"/>
                  </a:cubicBezTo>
                  <a:cubicBezTo>
                    <a:pt x="6" y="107"/>
                    <a:pt x="6" y="107"/>
                    <a:pt x="6" y="107"/>
                  </a:cubicBezTo>
                  <a:cubicBezTo>
                    <a:pt x="8" y="117"/>
                    <a:pt x="8" y="117"/>
                    <a:pt x="8" y="117"/>
                  </a:cubicBezTo>
                  <a:cubicBezTo>
                    <a:pt x="8" y="118"/>
                    <a:pt x="9" y="118"/>
                    <a:pt x="9" y="118"/>
                  </a:cubicBezTo>
                  <a:cubicBezTo>
                    <a:pt x="10" y="119"/>
                    <a:pt x="10" y="119"/>
                    <a:pt x="10" y="119"/>
                  </a:cubicBezTo>
                  <a:cubicBezTo>
                    <a:pt x="11" y="117"/>
                    <a:pt x="11" y="117"/>
                    <a:pt x="11" y="117"/>
                  </a:cubicBezTo>
                  <a:cubicBezTo>
                    <a:pt x="9" y="117"/>
                    <a:pt x="9" y="117"/>
                    <a:pt x="9" y="117"/>
                  </a:cubicBezTo>
                  <a:cubicBezTo>
                    <a:pt x="11" y="128"/>
                    <a:pt x="11" y="128"/>
                    <a:pt x="11" y="128"/>
                  </a:cubicBezTo>
                  <a:cubicBezTo>
                    <a:pt x="11" y="129"/>
                    <a:pt x="11" y="130"/>
                    <a:pt x="11" y="130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3" y="140"/>
                    <a:pt x="13" y="141"/>
                    <a:pt x="14" y="141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6" y="143"/>
                    <a:pt x="17" y="142"/>
                    <a:pt x="18" y="141"/>
                  </a:cubicBezTo>
                  <a:cubicBezTo>
                    <a:pt x="18" y="140"/>
                    <a:pt x="18" y="139"/>
                    <a:pt x="17" y="139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0" name="Freeform 61"/>
            <p:cNvSpPr/>
            <p:nvPr/>
          </p:nvSpPr>
          <p:spPr bwMode="auto">
            <a:xfrm>
              <a:off x="6078538" y="1450975"/>
              <a:ext cx="52388" cy="22225"/>
            </a:xfrm>
            <a:custGeom>
              <a:avLst/>
              <a:gdLst>
                <a:gd name="T0" fmla="*/ 7 w 34"/>
                <a:gd name="T1" fmla="*/ 3 h 14"/>
                <a:gd name="T2" fmla="*/ 4 w 34"/>
                <a:gd name="T3" fmla="*/ 1 h 14"/>
                <a:gd name="T4" fmla="*/ 3 w 34"/>
                <a:gd name="T5" fmla="*/ 3 h 14"/>
                <a:gd name="T6" fmla="*/ 2 w 34"/>
                <a:gd name="T7" fmla="*/ 4 h 14"/>
                <a:gd name="T8" fmla="*/ 31 w 34"/>
                <a:gd name="T9" fmla="*/ 14 h 14"/>
                <a:gd name="T10" fmla="*/ 33 w 34"/>
                <a:gd name="T11" fmla="*/ 13 h 14"/>
                <a:gd name="T12" fmla="*/ 33 w 34"/>
                <a:gd name="T13" fmla="*/ 10 h 14"/>
                <a:gd name="T14" fmla="*/ 30 w 34"/>
                <a:gd name="T15" fmla="*/ 8 h 14"/>
                <a:gd name="T16" fmla="*/ 27 w 34"/>
                <a:gd name="T17" fmla="*/ 9 h 14"/>
                <a:gd name="T18" fmla="*/ 28 w 34"/>
                <a:gd name="T19" fmla="*/ 12 h 14"/>
                <a:gd name="T20" fmla="*/ 31 w 34"/>
                <a:gd name="T21" fmla="*/ 13 h 14"/>
                <a:gd name="T22" fmla="*/ 32 w 34"/>
                <a:gd name="T23" fmla="*/ 12 h 14"/>
                <a:gd name="T24" fmla="*/ 32 w 34"/>
                <a:gd name="T25" fmla="*/ 10 h 14"/>
                <a:gd name="T26" fmla="*/ 3 w 34"/>
                <a:gd name="T27" fmla="*/ 1 h 14"/>
                <a:gd name="T28" fmla="*/ 1 w 34"/>
                <a:gd name="T29" fmla="*/ 2 h 14"/>
                <a:gd name="T30" fmla="*/ 1 w 34"/>
                <a:gd name="T31" fmla="*/ 4 h 14"/>
                <a:gd name="T32" fmla="*/ 5 w 34"/>
                <a:gd name="T33" fmla="*/ 6 h 14"/>
                <a:gd name="T34" fmla="*/ 7 w 34"/>
                <a:gd name="T35" fmla="*/ 6 h 14"/>
                <a:gd name="T36" fmla="*/ 7 w 34"/>
                <a:gd name="T37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14">
                  <a:moveTo>
                    <a:pt x="7" y="3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2" y="14"/>
                    <a:pt x="33" y="13"/>
                    <a:pt x="33" y="13"/>
                  </a:cubicBezTo>
                  <a:cubicBezTo>
                    <a:pt x="34" y="12"/>
                    <a:pt x="34" y="11"/>
                    <a:pt x="33" y="10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29" y="8"/>
                    <a:pt x="28" y="8"/>
                    <a:pt x="27" y="9"/>
                  </a:cubicBezTo>
                  <a:cubicBezTo>
                    <a:pt x="27" y="10"/>
                    <a:pt x="27" y="11"/>
                    <a:pt x="28" y="12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7" y="7"/>
                    <a:pt x="7" y="6"/>
                  </a:cubicBezTo>
                  <a:cubicBezTo>
                    <a:pt x="8" y="5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1" name="Freeform 62"/>
            <p:cNvSpPr/>
            <p:nvPr/>
          </p:nvSpPr>
          <p:spPr bwMode="auto">
            <a:xfrm>
              <a:off x="5826126" y="1474788"/>
              <a:ext cx="331788" cy="525463"/>
            </a:xfrm>
            <a:custGeom>
              <a:avLst/>
              <a:gdLst>
                <a:gd name="T0" fmla="*/ 29 w 212"/>
                <a:gd name="T1" fmla="*/ 326 h 336"/>
                <a:gd name="T2" fmla="*/ 31 w 212"/>
                <a:gd name="T3" fmla="*/ 323 h 336"/>
                <a:gd name="T4" fmla="*/ 50 w 212"/>
                <a:gd name="T5" fmla="*/ 312 h 336"/>
                <a:gd name="T6" fmla="*/ 66 w 212"/>
                <a:gd name="T7" fmla="*/ 303 h 336"/>
                <a:gd name="T8" fmla="*/ 71 w 212"/>
                <a:gd name="T9" fmla="*/ 299 h 336"/>
                <a:gd name="T10" fmla="*/ 68 w 212"/>
                <a:gd name="T11" fmla="*/ 274 h 336"/>
                <a:gd name="T12" fmla="*/ 67 w 212"/>
                <a:gd name="T13" fmla="*/ 253 h 336"/>
                <a:gd name="T14" fmla="*/ 72 w 212"/>
                <a:gd name="T15" fmla="*/ 244 h 336"/>
                <a:gd name="T16" fmla="*/ 86 w 212"/>
                <a:gd name="T17" fmla="*/ 234 h 336"/>
                <a:gd name="T18" fmla="*/ 96 w 212"/>
                <a:gd name="T19" fmla="*/ 227 h 336"/>
                <a:gd name="T20" fmla="*/ 98 w 212"/>
                <a:gd name="T21" fmla="*/ 220 h 336"/>
                <a:gd name="T22" fmla="*/ 114 w 212"/>
                <a:gd name="T23" fmla="*/ 222 h 336"/>
                <a:gd name="T24" fmla="*/ 112 w 212"/>
                <a:gd name="T25" fmla="*/ 222 h 336"/>
                <a:gd name="T26" fmla="*/ 143 w 212"/>
                <a:gd name="T27" fmla="*/ 230 h 336"/>
                <a:gd name="T28" fmla="*/ 149 w 212"/>
                <a:gd name="T29" fmla="*/ 219 h 336"/>
                <a:gd name="T30" fmla="*/ 158 w 212"/>
                <a:gd name="T31" fmla="*/ 210 h 336"/>
                <a:gd name="T32" fmla="*/ 161 w 212"/>
                <a:gd name="T33" fmla="*/ 204 h 336"/>
                <a:gd name="T34" fmla="*/ 169 w 212"/>
                <a:gd name="T35" fmla="*/ 188 h 336"/>
                <a:gd name="T36" fmla="*/ 176 w 212"/>
                <a:gd name="T37" fmla="*/ 178 h 336"/>
                <a:gd name="T38" fmla="*/ 173 w 212"/>
                <a:gd name="T39" fmla="*/ 157 h 336"/>
                <a:gd name="T40" fmla="*/ 153 w 212"/>
                <a:gd name="T41" fmla="*/ 138 h 336"/>
                <a:gd name="T42" fmla="*/ 155 w 212"/>
                <a:gd name="T43" fmla="*/ 125 h 336"/>
                <a:gd name="T44" fmla="*/ 160 w 212"/>
                <a:gd name="T45" fmla="*/ 112 h 336"/>
                <a:gd name="T46" fmla="*/ 162 w 212"/>
                <a:gd name="T47" fmla="*/ 95 h 336"/>
                <a:gd name="T48" fmla="*/ 165 w 212"/>
                <a:gd name="T49" fmla="*/ 83 h 336"/>
                <a:gd name="T50" fmla="*/ 186 w 212"/>
                <a:gd name="T51" fmla="*/ 77 h 336"/>
                <a:gd name="T52" fmla="*/ 207 w 212"/>
                <a:gd name="T53" fmla="*/ 74 h 336"/>
                <a:gd name="T54" fmla="*/ 211 w 212"/>
                <a:gd name="T55" fmla="*/ 60 h 336"/>
                <a:gd name="T56" fmla="*/ 209 w 212"/>
                <a:gd name="T57" fmla="*/ 38 h 336"/>
                <a:gd name="T58" fmla="*/ 209 w 212"/>
                <a:gd name="T59" fmla="*/ 23 h 336"/>
                <a:gd name="T60" fmla="*/ 210 w 212"/>
                <a:gd name="T61" fmla="*/ 2 h 336"/>
                <a:gd name="T62" fmla="*/ 206 w 212"/>
                <a:gd name="T63" fmla="*/ 19 h 336"/>
                <a:gd name="T64" fmla="*/ 207 w 212"/>
                <a:gd name="T65" fmla="*/ 42 h 336"/>
                <a:gd name="T66" fmla="*/ 207 w 212"/>
                <a:gd name="T67" fmla="*/ 61 h 336"/>
                <a:gd name="T68" fmla="*/ 204 w 212"/>
                <a:gd name="T69" fmla="*/ 75 h 336"/>
                <a:gd name="T70" fmla="*/ 185 w 212"/>
                <a:gd name="T71" fmla="*/ 76 h 336"/>
                <a:gd name="T72" fmla="*/ 177 w 212"/>
                <a:gd name="T73" fmla="*/ 81 h 336"/>
                <a:gd name="T74" fmla="*/ 163 w 212"/>
                <a:gd name="T75" fmla="*/ 89 h 336"/>
                <a:gd name="T76" fmla="*/ 157 w 212"/>
                <a:gd name="T77" fmla="*/ 104 h 336"/>
                <a:gd name="T78" fmla="*/ 151 w 212"/>
                <a:gd name="T79" fmla="*/ 126 h 336"/>
                <a:gd name="T80" fmla="*/ 149 w 212"/>
                <a:gd name="T81" fmla="*/ 132 h 336"/>
                <a:gd name="T82" fmla="*/ 169 w 212"/>
                <a:gd name="T83" fmla="*/ 159 h 336"/>
                <a:gd name="T84" fmla="*/ 169 w 212"/>
                <a:gd name="T85" fmla="*/ 158 h 336"/>
                <a:gd name="T86" fmla="*/ 177 w 212"/>
                <a:gd name="T87" fmla="*/ 174 h 336"/>
                <a:gd name="T88" fmla="*/ 169 w 212"/>
                <a:gd name="T89" fmla="*/ 186 h 336"/>
                <a:gd name="T90" fmla="*/ 163 w 212"/>
                <a:gd name="T91" fmla="*/ 195 h 336"/>
                <a:gd name="T92" fmla="*/ 158 w 212"/>
                <a:gd name="T93" fmla="*/ 201 h 336"/>
                <a:gd name="T94" fmla="*/ 151 w 212"/>
                <a:gd name="T95" fmla="*/ 217 h 336"/>
                <a:gd name="T96" fmla="*/ 143 w 212"/>
                <a:gd name="T97" fmla="*/ 225 h 336"/>
                <a:gd name="T98" fmla="*/ 143 w 212"/>
                <a:gd name="T99" fmla="*/ 228 h 336"/>
                <a:gd name="T100" fmla="*/ 113 w 212"/>
                <a:gd name="T101" fmla="*/ 221 h 336"/>
                <a:gd name="T102" fmla="*/ 92 w 212"/>
                <a:gd name="T103" fmla="*/ 226 h 336"/>
                <a:gd name="T104" fmla="*/ 81 w 212"/>
                <a:gd name="T105" fmla="*/ 232 h 336"/>
                <a:gd name="T106" fmla="*/ 71 w 212"/>
                <a:gd name="T107" fmla="*/ 243 h 336"/>
                <a:gd name="T108" fmla="*/ 66 w 212"/>
                <a:gd name="T109" fmla="*/ 251 h 336"/>
                <a:gd name="T110" fmla="*/ 63 w 212"/>
                <a:gd name="T111" fmla="*/ 268 h 336"/>
                <a:gd name="T112" fmla="*/ 71 w 212"/>
                <a:gd name="T113" fmla="*/ 292 h 336"/>
                <a:gd name="T114" fmla="*/ 63 w 212"/>
                <a:gd name="T115" fmla="*/ 305 h 336"/>
                <a:gd name="T116" fmla="*/ 49 w 212"/>
                <a:gd name="T117" fmla="*/ 315 h 336"/>
                <a:gd name="T118" fmla="*/ 28 w 212"/>
                <a:gd name="T119" fmla="*/ 320 h 336"/>
                <a:gd name="T120" fmla="*/ 26 w 212"/>
                <a:gd name="T121" fmla="*/ 324 h 336"/>
                <a:gd name="T122" fmla="*/ 11 w 212"/>
                <a:gd name="T123" fmla="*/ 336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2" h="336">
                  <a:moveTo>
                    <a:pt x="13" y="332"/>
                  </a:moveTo>
                  <a:cubicBezTo>
                    <a:pt x="11" y="331"/>
                    <a:pt x="11" y="331"/>
                    <a:pt x="11" y="331"/>
                  </a:cubicBezTo>
                  <a:cubicBezTo>
                    <a:pt x="17" y="331"/>
                    <a:pt x="17" y="331"/>
                    <a:pt x="17" y="331"/>
                  </a:cubicBezTo>
                  <a:cubicBezTo>
                    <a:pt x="18" y="331"/>
                    <a:pt x="19" y="331"/>
                    <a:pt x="19" y="330"/>
                  </a:cubicBezTo>
                  <a:cubicBezTo>
                    <a:pt x="20" y="329"/>
                    <a:pt x="19" y="328"/>
                    <a:pt x="18" y="328"/>
                  </a:cubicBezTo>
                  <a:cubicBezTo>
                    <a:pt x="18" y="327"/>
                    <a:pt x="18" y="327"/>
                    <a:pt x="18" y="327"/>
                  </a:cubicBezTo>
                  <a:cubicBezTo>
                    <a:pt x="17" y="329"/>
                    <a:pt x="17" y="329"/>
                    <a:pt x="17" y="329"/>
                  </a:cubicBezTo>
                  <a:cubicBezTo>
                    <a:pt x="18" y="331"/>
                    <a:pt x="18" y="331"/>
                    <a:pt x="18" y="331"/>
                  </a:cubicBezTo>
                  <a:cubicBezTo>
                    <a:pt x="27" y="328"/>
                    <a:pt x="27" y="328"/>
                    <a:pt x="27" y="328"/>
                  </a:cubicBezTo>
                  <a:cubicBezTo>
                    <a:pt x="28" y="328"/>
                    <a:pt x="28" y="327"/>
                    <a:pt x="29" y="326"/>
                  </a:cubicBezTo>
                  <a:cubicBezTo>
                    <a:pt x="29" y="325"/>
                    <a:pt x="28" y="325"/>
                    <a:pt x="28" y="324"/>
                  </a:cubicBezTo>
                  <a:cubicBezTo>
                    <a:pt x="25" y="322"/>
                    <a:pt x="25" y="322"/>
                    <a:pt x="25" y="322"/>
                  </a:cubicBezTo>
                  <a:cubicBezTo>
                    <a:pt x="24" y="324"/>
                    <a:pt x="24" y="324"/>
                    <a:pt x="24" y="324"/>
                  </a:cubicBezTo>
                  <a:cubicBezTo>
                    <a:pt x="25" y="326"/>
                    <a:pt x="25" y="326"/>
                    <a:pt x="25" y="326"/>
                  </a:cubicBezTo>
                  <a:cubicBezTo>
                    <a:pt x="32" y="323"/>
                    <a:pt x="32" y="323"/>
                    <a:pt x="32" y="323"/>
                  </a:cubicBezTo>
                  <a:cubicBezTo>
                    <a:pt x="33" y="323"/>
                    <a:pt x="33" y="322"/>
                    <a:pt x="33" y="321"/>
                  </a:cubicBezTo>
                  <a:cubicBezTo>
                    <a:pt x="33" y="320"/>
                    <a:pt x="33" y="320"/>
                    <a:pt x="32" y="319"/>
                  </a:cubicBezTo>
                  <a:cubicBezTo>
                    <a:pt x="32" y="319"/>
                    <a:pt x="32" y="319"/>
                    <a:pt x="32" y="319"/>
                  </a:cubicBezTo>
                  <a:cubicBezTo>
                    <a:pt x="30" y="321"/>
                    <a:pt x="30" y="321"/>
                    <a:pt x="30" y="321"/>
                  </a:cubicBezTo>
                  <a:cubicBezTo>
                    <a:pt x="31" y="323"/>
                    <a:pt x="31" y="323"/>
                    <a:pt x="31" y="323"/>
                  </a:cubicBezTo>
                  <a:cubicBezTo>
                    <a:pt x="40" y="320"/>
                    <a:pt x="40" y="320"/>
                    <a:pt x="40" y="320"/>
                  </a:cubicBezTo>
                  <a:cubicBezTo>
                    <a:pt x="41" y="319"/>
                    <a:pt x="42" y="319"/>
                    <a:pt x="42" y="318"/>
                  </a:cubicBezTo>
                  <a:cubicBezTo>
                    <a:pt x="42" y="317"/>
                    <a:pt x="41" y="316"/>
                    <a:pt x="41" y="316"/>
                  </a:cubicBezTo>
                  <a:cubicBezTo>
                    <a:pt x="40" y="315"/>
                    <a:pt x="40" y="315"/>
                    <a:pt x="40" y="315"/>
                  </a:cubicBezTo>
                  <a:cubicBezTo>
                    <a:pt x="39" y="317"/>
                    <a:pt x="39" y="317"/>
                    <a:pt x="39" y="317"/>
                  </a:cubicBezTo>
                  <a:cubicBezTo>
                    <a:pt x="39" y="319"/>
                    <a:pt x="39" y="319"/>
                    <a:pt x="39" y="319"/>
                  </a:cubicBezTo>
                  <a:cubicBezTo>
                    <a:pt x="50" y="316"/>
                    <a:pt x="50" y="316"/>
                    <a:pt x="50" y="316"/>
                  </a:cubicBezTo>
                  <a:cubicBezTo>
                    <a:pt x="51" y="315"/>
                    <a:pt x="52" y="315"/>
                    <a:pt x="52" y="314"/>
                  </a:cubicBezTo>
                  <a:cubicBezTo>
                    <a:pt x="52" y="313"/>
                    <a:pt x="52" y="312"/>
                    <a:pt x="51" y="312"/>
                  </a:cubicBezTo>
                  <a:cubicBezTo>
                    <a:pt x="50" y="312"/>
                    <a:pt x="50" y="312"/>
                    <a:pt x="50" y="312"/>
                  </a:cubicBezTo>
                  <a:cubicBezTo>
                    <a:pt x="49" y="313"/>
                    <a:pt x="49" y="313"/>
                    <a:pt x="49" y="313"/>
                  </a:cubicBezTo>
                  <a:cubicBezTo>
                    <a:pt x="50" y="315"/>
                    <a:pt x="50" y="315"/>
                    <a:pt x="50" y="315"/>
                  </a:cubicBezTo>
                  <a:cubicBezTo>
                    <a:pt x="58" y="310"/>
                    <a:pt x="58" y="310"/>
                    <a:pt x="58" y="310"/>
                  </a:cubicBezTo>
                  <a:cubicBezTo>
                    <a:pt x="59" y="310"/>
                    <a:pt x="59" y="309"/>
                    <a:pt x="59" y="309"/>
                  </a:cubicBezTo>
                  <a:cubicBezTo>
                    <a:pt x="59" y="308"/>
                    <a:pt x="59" y="307"/>
                    <a:pt x="58" y="307"/>
                  </a:cubicBezTo>
                  <a:cubicBezTo>
                    <a:pt x="56" y="305"/>
                    <a:pt x="56" y="305"/>
                    <a:pt x="56" y="305"/>
                  </a:cubicBezTo>
                  <a:cubicBezTo>
                    <a:pt x="54" y="307"/>
                    <a:pt x="54" y="307"/>
                    <a:pt x="54" y="307"/>
                  </a:cubicBezTo>
                  <a:cubicBezTo>
                    <a:pt x="55" y="309"/>
                    <a:pt x="55" y="309"/>
                    <a:pt x="55" y="309"/>
                  </a:cubicBezTo>
                  <a:cubicBezTo>
                    <a:pt x="65" y="305"/>
                    <a:pt x="65" y="305"/>
                    <a:pt x="65" y="305"/>
                  </a:cubicBezTo>
                  <a:cubicBezTo>
                    <a:pt x="65" y="304"/>
                    <a:pt x="66" y="304"/>
                    <a:pt x="66" y="303"/>
                  </a:cubicBezTo>
                  <a:cubicBezTo>
                    <a:pt x="66" y="302"/>
                    <a:pt x="66" y="301"/>
                    <a:pt x="65" y="301"/>
                  </a:cubicBezTo>
                  <a:cubicBezTo>
                    <a:pt x="65" y="301"/>
                    <a:pt x="65" y="301"/>
                    <a:pt x="65" y="301"/>
                  </a:cubicBezTo>
                  <a:cubicBezTo>
                    <a:pt x="64" y="303"/>
                    <a:pt x="64" y="303"/>
                    <a:pt x="64" y="303"/>
                  </a:cubicBezTo>
                  <a:cubicBezTo>
                    <a:pt x="65" y="304"/>
                    <a:pt x="65" y="304"/>
                    <a:pt x="65" y="304"/>
                  </a:cubicBezTo>
                  <a:cubicBezTo>
                    <a:pt x="71" y="300"/>
                    <a:pt x="71" y="300"/>
                    <a:pt x="71" y="300"/>
                  </a:cubicBezTo>
                  <a:cubicBezTo>
                    <a:pt x="71" y="300"/>
                    <a:pt x="72" y="299"/>
                    <a:pt x="72" y="299"/>
                  </a:cubicBezTo>
                  <a:cubicBezTo>
                    <a:pt x="72" y="298"/>
                    <a:pt x="71" y="297"/>
                    <a:pt x="71" y="297"/>
                  </a:cubicBezTo>
                  <a:cubicBezTo>
                    <a:pt x="70" y="297"/>
                    <a:pt x="70" y="297"/>
                    <a:pt x="70" y="297"/>
                  </a:cubicBezTo>
                  <a:cubicBezTo>
                    <a:pt x="69" y="299"/>
                    <a:pt x="69" y="299"/>
                    <a:pt x="69" y="299"/>
                  </a:cubicBezTo>
                  <a:cubicBezTo>
                    <a:pt x="71" y="299"/>
                    <a:pt x="71" y="299"/>
                    <a:pt x="71" y="299"/>
                  </a:cubicBezTo>
                  <a:cubicBezTo>
                    <a:pt x="73" y="293"/>
                    <a:pt x="73" y="293"/>
                    <a:pt x="73" y="293"/>
                  </a:cubicBezTo>
                  <a:cubicBezTo>
                    <a:pt x="73" y="292"/>
                    <a:pt x="73" y="291"/>
                    <a:pt x="72" y="291"/>
                  </a:cubicBezTo>
                  <a:cubicBezTo>
                    <a:pt x="72" y="291"/>
                    <a:pt x="72" y="291"/>
                    <a:pt x="72" y="291"/>
                  </a:cubicBezTo>
                  <a:cubicBezTo>
                    <a:pt x="71" y="292"/>
                    <a:pt x="71" y="292"/>
                    <a:pt x="71" y="292"/>
                  </a:cubicBezTo>
                  <a:cubicBezTo>
                    <a:pt x="73" y="292"/>
                    <a:pt x="73" y="292"/>
                    <a:pt x="73" y="292"/>
                  </a:cubicBezTo>
                  <a:cubicBezTo>
                    <a:pt x="72" y="285"/>
                    <a:pt x="72" y="285"/>
                    <a:pt x="72" y="285"/>
                  </a:cubicBezTo>
                  <a:cubicBezTo>
                    <a:pt x="72" y="285"/>
                    <a:pt x="72" y="284"/>
                    <a:pt x="71" y="284"/>
                  </a:cubicBezTo>
                  <a:cubicBezTo>
                    <a:pt x="71" y="284"/>
                    <a:pt x="71" y="284"/>
                    <a:pt x="71" y="284"/>
                  </a:cubicBezTo>
                  <a:cubicBezTo>
                    <a:pt x="69" y="275"/>
                    <a:pt x="69" y="275"/>
                    <a:pt x="69" y="275"/>
                  </a:cubicBezTo>
                  <a:cubicBezTo>
                    <a:pt x="69" y="275"/>
                    <a:pt x="69" y="274"/>
                    <a:pt x="68" y="274"/>
                  </a:cubicBezTo>
                  <a:cubicBezTo>
                    <a:pt x="67" y="273"/>
                    <a:pt x="67" y="273"/>
                    <a:pt x="67" y="273"/>
                  </a:cubicBezTo>
                  <a:cubicBezTo>
                    <a:pt x="67" y="267"/>
                    <a:pt x="67" y="267"/>
                    <a:pt x="67" y="267"/>
                  </a:cubicBezTo>
                  <a:cubicBezTo>
                    <a:pt x="67" y="266"/>
                    <a:pt x="67" y="265"/>
                    <a:pt x="66" y="265"/>
                  </a:cubicBezTo>
                  <a:cubicBezTo>
                    <a:pt x="64" y="264"/>
                    <a:pt x="64" y="264"/>
                    <a:pt x="64" y="264"/>
                  </a:cubicBezTo>
                  <a:cubicBezTo>
                    <a:pt x="62" y="254"/>
                    <a:pt x="62" y="254"/>
                    <a:pt x="62" y="254"/>
                  </a:cubicBezTo>
                  <a:cubicBezTo>
                    <a:pt x="62" y="253"/>
                    <a:pt x="62" y="253"/>
                    <a:pt x="61" y="253"/>
                  </a:cubicBezTo>
                  <a:cubicBezTo>
                    <a:pt x="61" y="252"/>
                    <a:pt x="61" y="252"/>
                    <a:pt x="61" y="252"/>
                  </a:cubicBezTo>
                  <a:cubicBezTo>
                    <a:pt x="59" y="254"/>
                    <a:pt x="59" y="254"/>
                    <a:pt x="59" y="254"/>
                  </a:cubicBezTo>
                  <a:cubicBezTo>
                    <a:pt x="60" y="256"/>
                    <a:pt x="60" y="256"/>
                    <a:pt x="60" y="256"/>
                  </a:cubicBezTo>
                  <a:cubicBezTo>
                    <a:pt x="67" y="253"/>
                    <a:pt x="67" y="253"/>
                    <a:pt x="67" y="253"/>
                  </a:cubicBezTo>
                  <a:cubicBezTo>
                    <a:pt x="68" y="253"/>
                    <a:pt x="68" y="252"/>
                    <a:pt x="68" y="251"/>
                  </a:cubicBezTo>
                  <a:cubicBezTo>
                    <a:pt x="68" y="250"/>
                    <a:pt x="68" y="250"/>
                    <a:pt x="67" y="249"/>
                  </a:cubicBezTo>
                  <a:cubicBezTo>
                    <a:pt x="67" y="249"/>
                    <a:pt x="67" y="249"/>
                    <a:pt x="67" y="249"/>
                  </a:cubicBezTo>
                  <a:cubicBezTo>
                    <a:pt x="66" y="251"/>
                    <a:pt x="66" y="251"/>
                    <a:pt x="66" y="251"/>
                  </a:cubicBezTo>
                  <a:cubicBezTo>
                    <a:pt x="67" y="253"/>
                    <a:pt x="67" y="253"/>
                    <a:pt x="67" y="253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6" y="247"/>
                    <a:pt x="76" y="246"/>
                    <a:pt x="76" y="246"/>
                  </a:cubicBezTo>
                  <a:cubicBezTo>
                    <a:pt x="76" y="245"/>
                    <a:pt x="76" y="244"/>
                    <a:pt x="75" y="244"/>
                  </a:cubicBezTo>
                  <a:cubicBezTo>
                    <a:pt x="73" y="243"/>
                    <a:pt x="73" y="243"/>
                    <a:pt x="73" y="243"/>
                  </a:cubicBezTo>
                  <a:cubicBezTo>
                    <a:pt x="72" y="244"/>
                    <a:pt x="72" y="244"/>
                    <a:pt x="72" y="244"/>
                  </a:cubicBezTo>
                  <a:cubicBezTo>
                    <a:pt x="73" y="246"/>
                    <a:pt x="73" y="246"/>
                    <a:pt x="73" y="246"/>
                  </a:cubicBezTo>
                  <a:cubicBezTo>
                    <a:pt x="79" y="242"/>
                    <a:pt x="79" y="242"/>
                    <a:pt x="79" y="242"/>
                  </a:cubicBezTo>
                  <a:cubicBezTo>
                    <a:pt x="80" y="242"/>
                    <a:pt x="80" y="241"/>
                    <a:pt x="80" y="240"/>
                  </a:cubicBezTo>
                  <a:cubicBezTo>
                    <a:pt x="80" y="240"/>
                    <a:pt x="80" y="239"/>
                    <a:pt x="79" y="239"/>
                  </a:cubicBezTo>
                  <a:cubicBezTo>
                    <a:pt x="79" y="239"/>
                    <a:pt x="79" y="239"/>
                    <a:pt x="79" y="239"/>
                  </a:cubicBezTo>
                  <a:cubicBezTo>
                    <a:pt x="78" y="240"/>
                    <a:pt x="78" y="240"/>
                    <a:pt x="78" y="240"/>
                  </a:cubicBezTo>
                  <a:cubicBezTo>
                    <a:pt x="79" y="242"/>
                    <a:pt x="79" y="242"/>
                    <a:pt x="79" y="242"/>
                  </a:cubicBezTo>
                  <a:cubicBezTo>
                    <a:pt x="86" y="238"/>
                    <a:pt x="86" y="238"/>
                    <a:pt x="86" y="238"/>
                  </a:cubicBezTo>
                  <a:cubicBezTo>
                    <a:pt x="87" y="237"/>
                    <a:pt x="87" y="237"/>
                    <a:pt x="87" y="236"/>
                  </a:cubicBezTo>
                  <a:cubicBezTo>
                    <a:pt x="87" y="235"/>
                    <a:pt x="87" y="235"/>
                    <a:pt x="86" y="234"/>
                  </a:cubicBezTo>
                  <a:cubicBezTo>
                    <a:pt x="83" y="232"/>
                    <a:pt x="83" y="232"/>
                    <a:pt x="83" y="232"/>
                  </a:cubicBezTo>
                  <a:cubicBezTo>
                    <a:pt x="82" y="234"/>
                    <a:pt x="82" y="234"/>
                    <a:pt x="82" y="234"/>
                  </a:cubicBezTo>
                  <a:cubicBezTo>
                    <a:pt x="83" y="236"/>
                    <a:pt x="83" y="236"/>
                    <a:pt x="83" y="236"/>
                  </a:cubicBezTo>
                  <a:cubicBezTo>
                    <a:pt x="90" y="233"/>
                    <a:pt x="90" y="233"/>
                    <a:pt x="90" y="233"/>
                  </a:cubicBezTo>
                  <a:cubicBezTo>
                    <a:pt x="91" y="233"/>
                    <a:pt x="92" y="232"/>
                    <a:pt x="92" y="231"/>
                  </a:cubicBezTo>
                  <a:cubicBezTo>
                    <a:pt x="92" y="231"/>
                    <a:pt x="91" y="230"/>
                    <a:pt x="91" y="229"/>
                  </a:cubicBezTo>
                  <a:cubicBezTo>
                    <a:pt x="89" y="229"/>
                    <a:pt x="89" y="229"/>
                    <a:pt x="89" y="229"/>
                  </a:cubicBezTo>
                  <a:cubicBezTo>
                    <a:pt x="88" y="230"/>
                    <a:pt x="88" y="230"/>
                    <a:pt x="88" y="230"/>
                  </a:cubicBezTo>
                  <a:cubicBezTo>
                    <a:pt x="89" y="232"/>
                    <a:pt x="89" y="232"/>
                    <a:pt x="89" y="232"/>
                  </a:cubicBezTo>
                  <a:cubicBezTo>
                    <a:pt x="96" y="227"/>
                    <a:pt x="96" y="227"/>
                    <a:pt x="96" y="227"/>
                  </a:cubicBezTo>
                  <a:cubicBezTo>
                    <a:pt x="97" y="227"/>
                    <a:pt x="97" y="226"/>
                    <a:pt x="97" y="225"/>
                  </a:cubicBezTo>
                  <a:cubicBezTo>
                    <a:pt x="97" y="225"/>
                    <a:pt x="97" y="224"/>
                    <a:pt x="96" y="224"/>
                  </a:cubicBezTo>
                  <a:cubicBezTo>
                    <a:pt x="94" y="222"/>
                    <a:pt x="94" y="222"/>
                    <a:pt x="94" y="222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4" y="226"/>
                    <a:pt x="94" y="226"/>
                    <a:pt x="94" y="226"/>
                  </a:cubicBezTo>
                  <a:cubicBezTo>
                    <a:pt x="99" y="222"/>
                    <a:pt x="99" y="222"/>
                    <a:pt x="99" y="222"/>
                  </a:cubicBezTo>
                  <a:cubicBezTo>
                    <a:pt x="100" y="222"/>
                    <a:pt x="100" y="221"/>
                    <a:pt x="100" y="221"/>
                  </a:cubicBezTo>
                  <a:cubicBezTo>
                    <a:pt x="100" y="220"/>
                    <a:pt x="100" y="219"/>
                    <a:pt x="99" y="219"/>
                  </a:cubicBezTo>
                  <a:cubicBezTo>
                    <a:pt x="99" y="219"/>
                    <a:pt x="99" y="219"/>
                    <a:pt x="99" y="219"/>
                  </a:cubicBezTo>
                  <a:cubicBezTo>
                    <a:pt x="98" y="220"/>
                    <a:pt x="98" y="220"/>
                    <a:pt x="98" y="220"/>
                  </a:cubicBezTo>
                  <a:cubicBezTo>
                    <a:pt x="98" y="222"/>
                    <a:pt x="98" y="222"/>
                    <a:pt x="98" y="222"/>
                  </a:cubicBezTo>
                  <a:cubicBezTo>
                    <a:pt x="113" y="223"/>
                    <a:pt x="113" y="223"/>
                    <a:pt x="113" y="223"/>
                  </a:cubicBezTo>
                  <a:cubicBezTo>
                    <a:pt x="114" y="223"/>
                    <a:pt x="115" y="223"/>
                    <a:pt x="115" y="222"/>
                  </a:cubicBezTo>
                  <a:cubicBezTo>
                    <a:pt x="116" y="221"/>
                    <a:pt x="115" y="220"/>
                    <a:pt x="115" y="220"/>
                  </a:cubicBezTo>
                  <a:cubicBezTo>
                    <a:pt x="113" y="219"/>
                    <a:pt x="113" y="219"/>
                    <a:pt x="113" y="219"/>
                  </a:cubicBezTo>
                  <a:cubicBezTo>
                    <a:pt x="112" y="221"/>
                    <a:pt x="112" y="221"/>
                    <a:pt x="112" y="221"/>
                  </a:cubicBezTo>
                  <a:cubicBezTo>
                    <a:pt x="114" y="222"/>
                    <a:pt x="114" y="222"/>
                    <a:pt x="114" y="222"/>
                  </a:cubicBezTo>
                  <a:cubicBezTo>
                    <a:pt x="112" y="221"/>
                    <a:pt x="112" y="221"/>
                    <a:pt x="112" y="221"/>
                  </a:cubicBezTo>
                  <a:cubicBezTo>
                    <a:pt x="113" y="222"/>
                    <a:pt x="113" y="222"/>
                    <a:pt x="113" y="222"/>
                  </a:cubicBezTo>
                  <a:cubicBezTo>
                    <a:pt x="113" y="222"/>
                    <a:pt x="113" y="222"/>
                    <a:pt x="114" y="222"/>
                  </a:cubicBezTo>
                  <a:cubicBezTo>
                    <a:pt x="112" y="221"/>
                    <a:pt x="112" y="221"/>
                    <a:pt x="112" y="221"/>
                  </a:cubicBezTo>
                  <a:cubicBezTo>
                    <a:pt x="113" y="222"/>
                    <a:pt x="113" y="222"/>
                    <a:pt x="113" y="222"/>
                  </a:cubicBezTo>
                  <a:cubicBezTo>
                    <a:pt x="112" y="221"/>
                    <a:pt x="112" y="221"/>
                    <a:pt x="112" y="221"/>
                  </a:cubicBezTo>
                  <a:cubicBezTo>
                    <a:pt x="112" y="222"/>
                    <a:pt x="112" y="222"/>
                    <a:pt x="112" y="222"/>
                  </a:cubicBezTo>
                  <a:cubicBezTo>
                    <a:pt x="113" y="222"/>
                    <a:pt x="113" y="222"/>
                    <a:pt x="113" y="222"/>
                  </a:cubicBezTo>
                  <a:cubicBezTo>
                    <a:pt x="112" y="221"/>
                    <a:pt x="112" y="221"/>
                    <a:pt x="112" y="221"/>
                  </a:cubicBezTo>
                  <a:cubicBezTo>
                    <a:pt x="112" y="222"/>
                    <a:pt x="112" y="222"/>
                    <a:pt x="112" y="222"/>
                  </a:cubicBezTo>
                  <a:cubicBezTo>
                    <a:pt x="112" y="222"/>
                    <a:pt x="112" y="222"/>
                    <a:pt x="112" y="222"/>
                  </a:cubicBezTo>
                  <a:cubicBezTo>
                    <a:pt x="112" y="222"/>
                    <a:pt x="112" y="222"/>
                    <a:pt x="112" y="222"/>
                  </a:cubicBezTo>
                  <a:cubicBezTo>
                    <a:pt x="112" y="222"/>
                    <a:pt x="112" y="222"/>
                    <a:pt x="112" y="222"/>
                  </a:cubicBezTo>
                  <a:cubicBezTo>
                    <a:pt x="112" y="222"/>
                    <a:pt x="112" y="222"/>
                    <a:pt x="112" y="222"/>
                  </a:cubicBezTo>
                  <a:cubicBezTo>
                    <a:pt x="112" y="222"/>
                    <a:pt x="112" y="222"/>
                    <a:pt x="112" y="222"/>
                  </a:cubicBezTo>
                  <a:cubicBezTo>
                    <a:pt x="112" y="222"/>
                    <a:pt x="113" y="223"/>
                    <a:pt x="114" y="223"/>
                  </a:cubicBezTo>
                  <a:cubicBezTo>
                    <a:pt x="118" y="224"/>
                    <a:pt x="125" y="226"/>
                    <a:pt x="131" y="228"/>
                  </a:cubicBezTo>
                  <a:cubicBezTo>
                    <a:pt x="137" y="230"/>
                    <a:pt x="142" y="231"/>
                    <a:pt x="142" y="231"/>
                  </a:cubicBezTo>
                  <a:cubicBezTo>
                    <a:pt x="143" y="232"/>
                    <a:pt x="144" y="231"/>
                    <a:pt x="144" y="230"/>
                  </a:cubicBezTo>
                  <a:cubicBezTo>
                    <a:pt x="145" y="229"/>
                    <a:pt x="144" y="228"/>
                    <a:pt x="144" y="228"/>
                  </a:cubicBezTo>
                  <a:cubicBezTo>
                    <a:pt x="143" y="227"/>
                    <a:pt x="143" y="227"/>
                    <a:pt x="143" y="227"/>
                  </a:cubicBezTo>
                  <a:cubicBezTo>
                    <a:pt x="142" y="229"/>
                    <a:pt x="142" y="229"/>
                    <a:pt x="142" y="229"/>
                  </a:cubicBezTo>
                  <a:cubicBezTo>
                    <a:pt x="143" y="230"/>
                    <a:pt x="143" y="230"/>
                    <a:pt x="143" y="230"/>
                  </a:cubicBezTo>
                  <a:cubicBezTo>
                    <a:pt x="147" y="226"/>
                    <a:pt x="147" y="226"/>
                    <a:pt x="147" y="226"/>
                  </a:cubicBezTo>
                  <a:cubicBezTo>
                    <a:pt x="147" y="226"/>
                    <a:pt x="148" y="225"/>
                    <a:pt x="147" y="225"/>
                  </a:cubicBezTo>
                  <a:cubicBezTo>
                    <a:pt x="147" y="224"/>
                    <a:pt x="147" y="224"/>
                    <a:pt x="147" y="223"/>
                  </a:cubicBezTo>
                  <a:cubicBezTo>
                    <a:pt x="146" y="223"/>
                    <a:pt x="146" y="223"/>
                    <a:pt x="146" y="223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7" y="226"/>
                    <a:pt x="147" y="226"/>
                    <a:pt x="147" y="226"/>
                  </a:cubicBezTo>
                  <a:cubicBezTo>
                    <a:pt x="150" y="222"/>
                    <a:pt x="150" y="222"/>
                    <a:pt x="150" y="222"/>
                  </a:cubicBezTo>
                  <a:cubicBezTo>
                    <a:pt x="151" y="221"/>
                    <a:pt x="151" y="221"/>
                    <a:pt x="151" y="220"/>
                  </a:cubicBezTo>
                  <a:cubicBezTo>
                    <a:pt x="150" y="220"/>
                    <a:pt x="150" y="219"/>
                    <a:pt x="150" y="219"/>
                  </a:cubicBezTo>
                  <a:cubicBezTo>
                    <a:pt x="149" y="219"/>
                    <a:pt x="149" y="219"/>
                    <a:pt x="149" y="219"/>
                  </a:cubicBezTo>
                  <a:cubicBezTo>
                    <a:pt x="148" y="220"/>
                    <a:pt x="148" y="220"/>
                    <a:pt x="148" y="220"/>
                  </a:cubicBezTo>
                  <a:cubicBezTo>
                    <a:pt x="150" y="222"/>
                    <a:pt x="150" y="222"/>
                    <a:pt x="150" y="222"/>
                  </a:cubicBezTo>
                  <a:cubicBezTo>
                    <a:pt x="154" y="217"/>
                    <a:pt x="154" y="217"/>
                    <a:pt x="154" y="217"/>
                  </a:cubicBezTo>
                  <a:cubicBezTo>
                    <a:pt x="154" y="216"/>
                    <a:pt x="154" y="216"/>
                    <a:pt x="154" y="215"/>
                  </a:cubicBezTo>
                  <a:cubicBezTo>
                    <a:pt x="154" y="215"/>
                    <a:pt x="153" y="214"/>
                    <a:pt x="153" y="214"/>
                  </a:cubicBezTo>
                  <a:cubicBezTo>
                    <a:pt x="153" y="214"/>
                    <a:pt x="153" y="214"/>
                    <a:pt x="153" y="214"/>
                  </a:cubicBezTo>
                  <a:cubicBezTo>
                    <a:pt x="152" y="215"/>
                    <a:pt x="152" y="215"/>
                    <a:pt x="152" y="215"/>
                  </a:cubicBezTo>
                  <a:cubicBezTo>
                    <a:pt x="153" y="217"/>
                    <a:pt x="153" y="217"/>
                    <a:pt x="153" y="217"/>
                  </a:cubicBezTo>
                  <a:cubicBezTo>
                    <a:pt x="157" y="211"/>
                    <a:pt x="157" y="211"/>
                    <a:pt x="157" y="211"/>
                  </a:cubicBezTo>
                  <a:cubicBezTo>
                    <a:pt x="158" y="211"/>
                    <a:pt x="158" y="210"/>
                    <a:pt x="158" y="210"/>
                  </a:cubicBezTo>
                  <a:cubicBezTo>
                    <a:pt x="158" y="209"/>
                    <a:pt x="157" y="208"/>
                    <a:pt x="157" y="208"/>
                  </a:cubicBezTo>
                  <a:cubicBezTo>
                    <a:pt x="157" y="208"/>
                    <a:pt x="157" y="208"/>
                    <a:pt x="157" y="208"/>
                  </a:cubicBezTo>
                  <a:cubicBezTo>
                    <a:pt x="155" y="210"/>
                    <a:pt x="155" y="210"/>
                    <a:pt x="155" y="210"/>
                  </a:cubicBezTo>
                  <a:cubicBezTo>
                    <a:pt x="157" y="211"/>
                    <a:pt x="157" y="211"/>
                    <a:pt x="157" y="211"/>
                  </a:cubicBezTo>
                  <a:cubicBezTo>
                    <a:pt x="162" y="203"/>
                    <a:pt x="162" y="203"/>
                    <a:pt x="162" y="203"/>
                  </a:cubicBezTo>
                  <a:cubicBezTo>
                    <a:pt x="162" y="203"/>
                    <a:pt x="162" y="202"/>
                    <a:pt x="162" y="202"/>
                  </a:cubicBezTo>
                  <a:cubicBezTo>
                    <a:pt x="162" y="201"/>
                    <a:pt x="162" y="201"/>
                    <a:pt x="161" y="201"/>
                  </a:cubicBezTo>
                  <a:cubicBezTo>
                    <a:pt x="161" y="201"/>
                    <a:pt x="161" y="201"/>
                    <a:pt x="161" y="201"/>
                  </a:cubicBezTo>
                  <a:cubicBezTo>
                    <a:pt x="160" y="202"/>
                    <a:pt x="160" y="202"/>
                    <a:pt x="160" y="202"/>
                  </a:cubicBezTo>
                  <a:cubicBezTo>
                    <a:pt x="161" y="204"/>
                    <a:pt x="161" y="204"/>
                    <a:pt x="161" y="204"/>
                  </a:cubicBezTo>
                  <a:cubicBezTo>
                    <a:pt x="167" y="197"/>
                    <a:pt x="167" y="197"/>
                    <a:pt x="167" y="197"/>
                  </a:cubicBezTo>
                  <a:cubicBezTo>
                    <a:pt x="168" y="197"/>
                    <a:pt x="168" y="196"/>
                    <a:pt x="168" y="195"/>
                  </a:cubicBezTo>
                  <a:cubicBezTo>
                    <a:pt x="168" y="195"/>
                    <a:pt x="167" y="194"/>
                    <a:pt x="167" y="194"/>
                  </a:cubicBezTo>
                  <a:cubicBezTo>
                    <a:pt x="166" y="193"/>
                    <a:pt x="166" y="193"/>
                    <a:pt x="166" y="193"/>
                  </a:cubicBezTo>
                  <a:cubicBezTo>
                    <a:pt x="165" y="195"/>
                    <a:pt x="165" y="195"/>
                    <a:pt x="165" y="195"/>
                  </a:cubicBezTo>
                  <a:cubicBezTo>
                    <a:pt x="166" y="196"/>
                    <a:pt x="166" y="196"/>
                    <a:pt x="166" y="196"/>
                  </a:cubicBezTo>
                  <a:cubicBezTo>
                    <a:pt x="170" y="191"/>
                    <a:pt x="170" y="191"/>
                    <a:pt x="170" y="191"/>
                  </a:cubicBezTo>
                  <a:cubicBezTo>
                    <a:pt x="170" y="191"/>
                    <a:pt x="170" y="190"/>
                    <a:pt x="170" y="190"/>
                  </a:cubicBezTo>
                  <a:cubicBezTo>
                    <a:pt x="170" y="189"/>
                    <a:pt x="170" y="189"/>
                    <a:pt x="169" y="188"/>
                  </a:cubicBezTo>
                  <a:cubicBezTo>
                    <a:pt x="169" y="188"/>
                    <a:pt x="169" y="188"/>
                    <a:pt x="169" y="188"/>
                  </a:cubicBezTo>
                  <a:cubicBezTo>
                    <a:pt x="168" y="190"/>
                    <a:pt x="168" y="190"/>
                    <a:pt x="168" y="190"/>
                  </a:cubicBezTo>
                  <a:cubicBezTo>
                    <a:pt x="170" y="191"/>
                    <a:pt x="170" y="191"/>
                    <a:pt x="170" y="191"/>
                  </a:cubicBezTo>
                  <a:cubicBezTo>
                    <a:pt x="172" y="185"/>
                    <a:pt x="172" y="185"/>
                    <a:pt x="172" y="185"/>
                  </a:cubicBezTo>
                  <a:cubicBezTo>
                    <a:pt x="173" y="185"/>
                    <a:pt x="173" y="183"/>
                    <a:pt x="172" y="183"/>
                  </a:cubicBezTo>
                  <a:cubicBezTo>
                    <a:pt x="172" y="183"/>
                    <a:pt x="172" y="183"/>
                    <a:pt x="172" y="183"/>
                  </a:cubicBezTo>
                  <a:cubicBezTo>
                    <a:pt x="170" y="184"/>
                    <a:pt x="170" y="184"/>
                    <a:pt x="170" y="184"/>
                  </a:cubicBezTo>
                  <a:cubicBezTo>
                    <a:pt x="172" y="186"/>
                    <a:pt x="172" y="186"/>
                    <a:pt x="172" y="186"/>
                  </a:cubicBezTo>
                  <a:cubicBezTo>
                    <a:pt x="176" y="181"/>
                    <a:pt x="176" y="181"/>
                    <a:pt x="176" y="181"/>
                  </a:cubicBezTo>
                  <a:cubicBezTo>
                    <a:pt x="177" y="180"/>
                    <a:pt x="177" y="180"/>
                    <a:pt x="177" y="179"/>
                  </a:cubicBezTo>
                  <a:cubicBezTo>
                    <a:pt x="177" y="179"/>
                    <a:pt x="176" y="178"/>
                    <a:pt x="176" y="178"/>
                  </a:cubicBezTo>
                  <a:cubicBezTo>
                    <a:pt x="176" y="178"/>
                    <a:pt x="176" y="178"/>
                    <a:pt x="176" y="178"/>
                  </a:cubicBezTo>
                  <a:cubicBezTo>
                    <a:pt x="174" y="179"/>
                    <a:pt x="174" y="179"/>
                    <a:pt x="174" y="179"/>
                  </a:cubicBezTo>
                  <a:cubicBezTo>
                    <a:pt x="176" y="180"/>
                    <a:pt x="176" y="180"/>
                    <a:pt x="176" y="180"/>
                  </a:cubicBezTo>
                  <a:cubicBezTo>
                    <a:pt x="180" y="173"/>
                    <a:pt x="180" y="173"/>
                    <a:pt x="180" y="173"/>
                  </a:cubicBezTo>
                  <a:cubicBezTo>
                    <a:pt x="180" y="172"/>
                    <a:pt x="180" y="171"/>
                    <a:pt x="179" y="170"/>
                  </a:cubicBezTo>
                  <a:cubicBezTo>
                    <a:pt x="179" y="170"/>
                    <a:pt x="179" y="170"/>
                    <a:pt x="179" y="170"/>
                  </a:cubicBezTo>
                  <a:cubicBezTo>
                    <a:pt x="177" y="172"/>
                    <a:pt x="177" y="172"/>
                    <a:pt x="177" y="172"/>
                  </a:cubicBezTo>
                  <a:cubicBezTo>
                    <a:pt x="179" y="171"/>
                    <a:pt x="179" y="171"/>
                    <a:pt x="179" y="171"/>
                  </a:cubicBezTo>
                  <a:cubicBezTo>
                    <a:pt x="174" y="158"/>
                    <a:pt x="174" y="158"/>
                    <a:pt x="174" y="158"/>
                  </a:cubicBezTo>
                  <a:cubicBezTo>
                    <a:pt x="174" y="158"/>
                    <a:pt x="173" y="157"/>
                    <a:pt x="173" y="157"/>
                  </a:cubicBezTo>
                  <a:cubicBezTo>
                    <a:pt x="172" y="156"/>
                    <a:pt x="172" y="156"/>
                    <a:pt x="172" y="156"/>
                  </a:cubicBezTo>
                  <a:cubicBezTo>
                    <a:pt x="171" y="158"/>
                    <a:pt x="171" y="158"/>
                    <a:pt x="171" y="158"/>
                  </a:cubicBezTo>
                  <a:cubicBezTo>
                    <a:pt x="173" y="159"/>
                    <a:pt x="173" y="159"/>
                    <a:pt x="173" y="159"/>
                  </a:cubicBezTo>
                  <a:cubicBezTo>
                    <a:pt x="173" y="159"/>
                    <a:pt x="173" y="158"/>
                    <a:pt x="173" y="158"/>
                  </a:cubicBezTo>
                  <a:cubicBezTo>
                    <a:pt x="173" y="158"/>
                    <a:pt x="173" y="157"/>
                    <a:pt x="173" y="157"/>
                  </a:cubicBezTo>
                  <a:cubicBezTo>
                    <a:pt x="172" y="157"/>
                    <a:pt x="172" y="157"/>
                    <a:pt x="172" y="157"/>
                  </a:cubicBezTo>
                  <a:cubicBezTo>
                    <a:pt x="172" y="156"/>
                    <a:pt x="172" y="156"/>
                    <a:pt x="171" y="155"/>
                  </a:cubicBezTo>
                  <a:cubicBezTo>
                    <a:pt x="167" y="151"/>
                    <a:pt x="154" y="139"/>
                    <a:pt x="154" y="139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3" y="138"/>
                    <a:pt x="153" y="138"/>
                    <a:pt x="153" y="138"/>
                  </a:cubicBezTo>
                  <a:cubicBezTo>
                    <a:pt x="152" y="140"/>
                    <a:pt x="152" y="140"/>
                    <a:pt x="152" y="140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3" y="131"/>
                    <a:pt x="153" y="131"/>
                    <a:pt x="153" y="131"/>
                  </a:cubicBezTo>
                  <a:cubicBezTo>
                    <a:pt x="153" y="131"/>
                    <a:pt x="152" y="130"/>
                    <a:pt x="152" y="130"/>
                  </a:cubicBezTo>
                  <a:cubicBezTo>
                    <a:pt x="151" y="130"/>
                    <a:pt x="151" y="130"/>
                    <a:pt x="151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52" y="132"/>
                    <a:pt x="152" y="132"/>
                    <a:pt x="152" y="132"/>
                  </a:cubicBezTo>
                  <a:cubicBezTo>
                    <a:pt x="155" y="128"/>
                    <a:pt x="155" y="128"/>
                    <a:pt x="155" y="128"/>
                  </a:cubicBezTo>
                  <a:cubicBezTo>
                    <a:pt x="156" y="127"/>
                    <a:pt x="156" y="127"/>
                    <a:pt x="156" y="126"/>
                  </a:cubicBezTo>
                  <a:cubicBezTo>
                    <a:pt x="156" y="125"/>
                    <a:pt x="155" y="125"/>
                    <a:pt x="155" y="125"/>
                  </a:cubicBezTo>
                  <a:cubicBezTo>
                    <a:pt x="154" y="124"/>
                    <a:pt x="154" y="124"/>
                    <a:pt x="154" y="124"/>
                  </a:cubicBezTo>
                  <a:cubicBezTo>
                    <a:pt x="153" y="126"/>
                    <a:pt x="153" y="126"/>
                    <a:pt x="153" y="126"/>
                  </a:cubicBezTo>
                  <a:cubicBezTo>
                    <a:pt x="154" y="127"/>
                    <a:pt x="154" y="127"/>
                    <a:pt x="154" y="127"/>
                  </a:cubicBezTo>
                  <a:cubicBezTo>
                    <a:pt x="158" y="122"/>
                    <a:pt x="158" y="122"/>
                    <a:pt x="158" y="122"/>
                  </a:cubicBezTo>
                  <a:cubicBezTo>
                    <a:pt x="158" y="121"/>
                    <a:pt x="158" y="121"/>
                    <a:pt x="158" y="120"/>
                  </a:cubicBezTo>
                  <a:cubicBezTo>
                    <a:pt x="158" y="120"/>
                    <a:pt x="158" y="119"/>
                    <a:pt x="157" y="119"/>
                  </a:cubicBezTo>
                  <a:cubicBezTo>
                    <a:pt x="157" y="119"/>
                    <a:pt x="157" y="119"/>
                    <a:pt x="157" y="119"/>
                  </a:cubicBezTo>
                  <a:cubicBezTo>
                    <a:pt x="156" y="120"/>
                    <a:pt x="156" y="120"/>
                    <a:pt x="156" y="120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60" y="112"/>
                    <a:pt x="160" y="112"/>
                    <a:pt x="160" y="112"/>
                  </a:cubicBezTo>
                  <a:cubicBezTo>
                    <a:pt x="161" y="111"/>
                    <a:pt x="160" y="110"/>
                    <a:pt x="159" y="110"/>
                  </a:cubicBezTo>
                  <a:cubicBezTo>
                    <a:pt x="159" y="109"/>
                    <a:pt x="159" y="109"/>
                    <a:pt x="159" y="109"/>
                  </a:cubicBezTo>
                  <a:cubicBezTo>
                    <a:pt x="161" y="106"/>
                    <a:pt x="161" y="106"/>
                    <a:pt x="161" y="106"/>
                  </a:cubicBezTo>
                  <a:cubicBezTo>
                    <a:pt x="161" y="105"/>
                    <a:pt x="161" y="104"/>
                    <a:pt x="160" y="103"/>
                  </a:cubicBezTo>
                  <a:cubicBezTo>
                    <a:pt x="160" y="103"/>
                    <a:pt x="160" y="103"/>
                    <a:pt x="160" y="103"/>
                  </a:cubicBezTo>
                  <a:cubicBezTo>
                    <a:pt x="159" y="105"/>
                    <a:pt x="159" y="105"/>
                    <a:pt x="159" y="105"/>
                  </a:cubicBezTo>
                  <a:cubicBezTo>
                    <a:pt x="160" y="106"/>
                    <a:pt x="160" y="106"/>
                    <a:pt x="160" y="106"/>
                  </a:cubicBezTo>
                  <a:cubicBezTo>
                    <a:pt x="164" y="98"/>
                    <a:pt x="164" y="98"/>
                    <a:pt x="164" y="98"/>
                  </a:cubicBezTo>
                  <a:cubicBezTo>
                    <a:pt x="164" y="97"/>
                    <a:pt x="164" y="96"/>
                    <a:pt x="163" y="95"/>
                  </a:cubicBezTo>
                  <a:cubicBezTo>
                    <a:pt x="162" y="95"/>
                    <a:pt x="162" y="95"/>
                    <a:pt x="162" y="95"/>
                  </a:cubicBezTo>
                  <a:cubicBezTo>
                    <a:pt x="165" y="88"/>
                    <a:pt x="165" y="88"/>
                    <a:pt x="165" y="88"/>
                  </a:cubicBezTo>
                  <a:cubicBezTo>
                    <a:pt x="166" y="88"/>
                    <a:pt x="166" y="86"/>
                    <a:pt x="165" y="86"/>
                  </a:cubicBezTo>
                  <a:cubicBezTo>
                    <a:pt x="164" y="86"/>
                    <a:pt x="164" y="86"/>
                    <a:pt x="164" y="86"/>
                  </a:cubicBezTo>
                  <a:cubicBezTo>
                    <a:pt x="163" y="87"/>
                    <a:pt x="163" y="87"/>
                    <a:pt x="163" y="87"/>
                  </a:cubicBezTo>
                  <a:cubicBezTo>
                    <a:pt x="165" y="88"/>
                    <a:pt x="165" y="88"/>
                    <a:pt x="165" y="88"/>
                  </a:cubicBezTo>
                  <a:cubicBezTo>
                    <a:pt x="168" y="82"/>
                    <a:pt x="168" y="82"/>
                    <a:pt x="168" y="82"/>
                  </a:cubicBezTo>
                  <a:cubicBezTo>
                    <a:pt x="169" y="81"/>
                    <a:pt x="168" y="80"/>
                    <a:pt x="167" y="80"/>
                  </a:cubicBezTo>
                  <a:cubicBezTo>
                    <a:pt x="166" y="79"/>
                    <a:pt x="166" y="79"/>
                    <a:pt x="166" y="79"/>
                  </a:cubicBezTo>
                  <a:cubicBezTo>
                    <a:pt x="165" y="81"/>
                    <a:pt x="165" y="81"/>
                    <a:pt x="165" y="81"/>
                  </a:cubicBezTo>
                  <a:cubicBezTo>
                    <a:pt x="165" y="83"/>
                    <a:pt x="165" y="83"/>
                    <a:pt x="165" y="83"/>
                  </a:cubicBezTo>
                  <a:cubicBezTo>
                    <a:pt x="177" y="83"/>
                    <a:pt x="177" y="83"/>
                    <a:pt x="177" y="83"/>
                  </a:cubicBezTo>
                  <a:cubicBezTo>
                    <a:pt x="178" y="83"/>
                    <a:pt x="178" y="83"/>
                    <a:pt x="179" y="82"/>
                  </a:cubicBezTo>
                  <a:cubicBezTo>
                    <a:pt x="179" y="81"/>
                    <a:pt x="179" y="80"/>
                    <a:pt x="178" y="80"/>
                  </a:cubicBezTo>
                  <a:cubicBezTo>
                    <a:pt x="176" y="79"/>
                    <a:pt x="176" y="79"/>
                    <a:pt x="176" y="79"/>
                  </a:cubicBezTo>
                  <a:cubicBezTo>
                    <a:pt x="175" y="80"/>
                    <a:pt x="175" y="80"/>
                    <a:pt x="175" y="80"/>
                  </a:cubicBezTo>
                  <a:cubicBezTo>
                    <a:pt x="175" y="82"/>
                    <a:pt x="175" y="82"/>
                    <a:pt x="175" y="82"/>
                  </a:cubicBezTo>
                  <a:cubicBezTo>
                    <a:pt x="186" y="81"/>
                    <a:pt x="186" y="81"/>
                    <a:pt x="186" y="81"/>
                  </a:cubicBezTo>
                  <a:cubicBezTo>
                    <a:pt x="187" y="81"/>
                    <a:pt x="188" y="80"/>
                    <a:pt x="188" y="79"/>
                  </a:cubicBezTo>
                  <a:cubicBezTo>
                    <a:pt x="188" y="78"/>
                    <a:pt x="188" y="77"/>
                    <a:pt x="187" y="77"/>
                  </a:cubicBezTo>
                  <a:cubicBezTo>
                    <a:pt x="186" y="77"/>
                    <a:pt x="186" y="77"/>
                    <a:pt x="186" y="77"/>
                  </a:cubicBezTo>
                  <a:cubicBezTo>
                    <a:pt x="185" y="78"/>
                    <a:pt x="185" y="78"/>
                    <a:pt x="185" y="78"/>
                  </a:cubicBezTo>
                  <a:cubicBezTo>
                    <a:pt x="186" y="80"/>
                    <a:pt x="186" y="80"/>
                    <a:pt x="186" y="80"/>
                  </a:cubicBezTo>
                  <a:cubicBezTo>
                    <a:pt x="196" y="80"/>
                    <a:pt x="196" y="80"/>
                    <a:pt x="196" y="80"/>
                  </a:cubicBezTo>
                  <a:cubicBezTo>
                    <a:pt x="197" y="80"/>
                    <a:pt x="198" y="79"/>
                    <a:pt x="198" y="78"/>
                  </a:cubicBezTo>
                  <a:cubicBezTo>
                    <a:pt x="198" y="77"/>
                    <a:pt x="198" y="76"/>
                    <a:pt x="197" y="76"/>
                  </a:cubicBezTo>
                  <a:cubicBezTo>
                    <a:pt x="196" y="75"/>
                    <a:pt x="196" y="75"/>
                    <a:pt x="196" y="75"/>
                  </a:cubicBezTo>
                  <a:cubicBezTo>
                    <a:pt x="195" y="77"/>
                    <a:pt x="195" y="77"/>
                    <a:pt x="195" y="77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206" y="75"/>
                    <a:pt x="206" y="75"/>
                    <a:pt x="206" y="75"/>
                  </a:cubicBezTo>
                  <a:cubicBezTo>
                    <a:pt x="207" y="75"/>
                    <a:pt x="207" y="74"/>
                    <a:pt x="207" y="74"/>
                  </a:cubicBezTo>
                  <a:cubicBezTo>
                    <a:pt x="207" y="73"/>
                    <a:pt x="207" y="72"/>
                    <a:pt x="206" y="72"/>
                  </a:cubicBezTo>
                  <a:cubicBezTo>
                    <a:pt x="206" y="71"/>
                    <a:pt x="206" y="71"/>
                    <a:pt x="206" y="71"/>
                  </a:cubicBezTo>
                  <a:cubicBezTo>
                    <a:pt x="205" y="73"/>
                    <a:pt x="205" y="73"/>
                    <a:pt x="205" y="73"/>
                  </a:cubicBezTo>
                  <a:cubicBezTo>
                    <a:pt x="207" y="74"/>
                    <a:pt x="207" y="74"/>
                    <a:pt x="207" y="74"/>
                  </a:cubicBezTo>
                  <a:cubicBezTo>
                    <a:pt x="209" y="66"/>
                    <a:pt x="209" y="66"/>
                    <a:pt x="209" y="66"/>
                  </a:cubicBezTo>
                  <a:cubicBezTo>
                    <a:pt x="210" y="65"/>
                    <a:pt x="209" y="64"/>
                    <a:pt x="209" y="64"/>
                  </a:cubicBezTo>
                  <a:cubicBezTo>
                    <a:pt x="208" y="63"/>
                    <a:pt x="208" y="63"/>
                    <a:pt x="208" y="63"/>
                  </a:cubicBezTo>
                  <a:cubicBezTo>
                    <a:pt x="207" y="65"/>
                    <a:pt x="207" y="65"/>
                    <a:pt x="207" y="65"/>
                  </a:cubicBezTo>
                  <a:cubicBezTo>
                    <a:pt x="209" y="66"/>
                    <a:pt x="209" y="66"/>
                    <a:pt x="209" y="66"/>
                  </a:cubicBezTo>
                  <a:cubicBezTo>
                    <a:pt x="211" y="60"/>
                    <a:pt x="211" y="60"/>
                    <a:pt x="211" y="60"/>
                  </a:cubicBezTo>
                  <a:cubicBezTo>
                    <a:pt x="211" y="60"/>
                    <a:pt x="211" y="59"/>
                    <a:pt x="210" y="58"/>
                  </a:cubicBezTo>
                  <a:cubicBezTo>
                    <a:pt x="210" y="58"/>
                    <a:pt x="210" y="58"/>
                    <a:pt x="210" y="58"/>
                  </a:cubicBezTo>
                  <a:cubicBezTo>
                    <a:pt x="210" y="49"/>
                    <a:pt x="210" y="49"/>
                    <a:pt x="210" y="49"/>
                  </a:cubicBezTo>
                  <a:cubicBezTo>
                    <a:pt x="210" y="48"/>
                    <a:pt x="209" y="48"/>
                    <a:pt x="209" y="47"/>
                  </a:cubicBezTo>
                  <a:cubicBezTo>
                    <a:pt x="208" y="47"/>
                    <a:pt x="208" y="47"/>
                    <a:pt x="208" y="47"/>
                  </a:cubicBezTo>
                  <a:cubicBezTo>
                    <a:pt x="207" y="49"/>
                    <a:pt x="207" y="49"/>
                    <a:pt x="207" y="49"/>
                  </a:cubicBezTo>
                  <a:cubicBezTo>
                    <a:pt x="209" y="49"/>
                    <a:pt x="209" y="49"/>
                    <a:pt x="209" y="49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1" y="40"/>
                    <a:pt x="211" y="39"/>
                    <a:pt x="210" y="39"/>
                  </a:cubicBezTo>
                  <a:cubicBezTo>
                    <a:pt x="209" y="38"/>
                    <a:pt x="209" y="38"/>
                    <a:pt x="209" y="38"/>
                  </a:cubicBezTo>
                  <a:cubicBezTo>
                    <a:pt x="208" y="40"/>
                    <a:pt x="208" y="40"/>
                    <a:pt x="208" y="40"/>
                  </a:cubicBezTo>
                  <a:cubicBezTo>
                    <a:pt x="210" y="40"/>
                    <a:pt x="210" y="40"/>
                    <a:pt x="210" y="40"/>
                  </a:cubicBezTo>
                  <a:cubicBezTo>
                    <a:pt x="211" y="32"/>
                    <a:pt x="211" y="32"/>
                    <a:pt x="211" y="32"/>
                  </a:cubicBezTo>
                  <a:cubicBezTo>
                    <a:pt x="211" y="31"/>
                    <a:pt x="210" y="30"/>
                    <a:pt x="210" y="30"/>
                  </a:cubicBezTo>
                  <a:cubicBezTo>
                    <a:pt x="209" y="29"/>
                    <a:pt x="209" y="29"/>
                    <a:pt x="209" y="29"/>
                  </a:cubicBezTo>
                  <a:cubicBezTo>
                    <a:pt x="208" y="31"/>
                    <a:pt x="208" y="31"/>
                    <a:pt x="208" y="31"/>
                  </a:cubicBezTo>
                  <a:cubicBezTo>
                    <a:pt x="209" y="32"/>
                    <a:pt x="209" y="32"/>
                    <a:pt x="209" y="32"/>
                  </a:cubicBezTo>
                  <a:cubicBezTo>
                    <a:pt x="212" y="27"/>
                    <a:pt x="212" y="27"/>
                    <a:pt x="212" y="27"/>
                  </a:cubicBezTo>
                  <a:cubicBezTo>
                    <a:pt x="212" y="26"/>
                    <a:pt x="212" y="25"/>
                    <a:pt x="211" y="24"/>
                  </a:cubicBezTo>
                  <a:cubicBezTo>
                    <a:pt x="209" y="23"/>
                    <a:pt x="209" y="23"/>
                    <a:pt x="209" y="23"/>
                  </a:cubicBezTo>
                  <a:cubicBezTo>
                    <a:pt x="209" y="17"/>
                    <a:pt x="209" y="17"/>
                    <a:pt x="209" y="17"/>
                  </a:cubicBezTo>
                  <a:cubicBezTo>
                    <a:pt x="209" y="17"/>
                    <a:pt x="209" y="16"/>
                    <a:pt x="208" y="16"/>
                  </a:cubicBezTo>
                  <a:cubicBezTo>
                    <a:pt x="208" y="15"/>
                    <a:pt x="208" y="15"/>
                    <a:pt x="208" y="15"/>
                  </a:cubicBezTo>
                  <a:cubicBezTo>
                    <a:pt x="206" y="17"/>
                    <a:pt x="206" y="17"/>
                    <a:pt x="206" y="17"/>
                  </a:cubicBezTo>
                  <a:cubicBezTo>
                    <a:pt x="208" y="18"/>
                    <a:pt x="208" y="18"/>
                    <a:pt x="208" y="18"/>
                  </a:cubicBezTo>
                  <a:cubicBezTo>
                    <a:pt x="210" y="13"/>
                    <a:pt x="210" y="13"/>
                    <a:pt x="210" y="13"/>
                  </a:cubicBezTo>
                  <a:cubicBezTo>
                    <a:pt x="211" y="12"/>
                    <a:pt x="211" y="11"/>
                    <a:pt x="210" y="11"/>
                  </a:cubicBezTo>
                  <a:cubicBezTo>
                    <a:pt x="209" y="10"/>
                    <a:pt x="209" y="10"/>
                    <a:pt x="209" y="10"/>
                  </a:cubicBezTo>
                  <a:cubicBezTo>
                    <a:pt x="211" y="4"/>
                    <a:pt x="211" y="4"/>
                    <a:pt x="211" y="4"/>
                  </a:cubicBezTo>
                  <a:cubicBezTo>
                    <a:pt x="211" y="3"/>
                    <a:pt x="210" y="3"/>
                    <a:pt x="210" y="2"/>
                  </a:cubicBezTo>
                  <a:cubicBezTo>
                    <a:pt x="208" y="1"/>
                    <a:pt x="208" y="1"/>
                    <a:pt x="208" y="1"/>
                  </a:cubicBezTo>
                  <a:cubicBezTo>
                    <a:pt x="207" y="0"/>
                    <a:pt x="206" y="1"/>
                    <a:pt x="205" y="2"/>
                  </a:cubicBezTo>
                  <a:cubicBezTo>
                    <a:pt x="204" y="3"/>
                    <a:pt x="205" y="4"/>
                    <a:pt x="206" y="4"/>
                  </a:cubicBezTo>
                  <a:cubicBezTo>
                    <a:pt x="206" y="5"/>
                    <a:pt x="206" y="5"/>
                    <a:pt x="206" y="5"/>
                  </a:cubicBezTo>
                  <a:cubicBezTo>
                    <a:pt x="205" y="11"/>
                    <a:pt x="205" y="11"/>
                    <a:pt x="205" y="11"/>
                  </a:cubicBezTo>
                  <a:cubicBezTo>
                    <a:pt x="205" y="11"/>
                    <a:pt x="205" y="12"/>
                    <a:pt x="206" y="13"/>
                  </a:cubicBezTo>
                  <a:cubicBezTo>
                    <a:pt x="206" y="13"/>
                    <a:pt x="206" y="13"/>
                    <a:pt x="206" y="13"/>
                  </a:cubicBezTo>
                  <a:cubicBezTo>
                    <a:pt x="205" y="16"/>
                    <a:pt x="205" y="16"/>
                    <a:pt x="205" y="16"/>
                  </a:cubicBezTo>
                  <a:cubicBezTo>
                    <a:pt x="204" y="17"/>
                    <a:pt x="205" y="18"/>
                    <a:pt x="205" y="19"/>
                  </a:cubicBezTo>
                  <a:cubicBezTo>
                    <a:pt x="206" y="19"/>
                    <a:pt x="206" y="19"/>
                    <a:pt x="206" y="19"/>
                  </a:cubicBezTo>
                  <a:cubicBezTo>
                    <a:pt x="207" y="17"/>
                    <a:pt x="207" y="17"/>
                    <a:pt x="207" y="17"/>
                  </a:cubicBezTo>
                  <a:cubicBezTo>
                    <a:pt x="205" y="17"/>
                    <a:pt x="205" y="17"/>
                    <a:pt x="205" y="17"/>
                  </a:cubicBezTo>
                  <a:cubicBezTo>
                    <a:pt x="205" y="24"/>
                    <a:pt x="205" y="24"/>
                    <a:pt x="205" y="24"/>
                  </a:cubicBezTo>
                  <a:cubicBezTo>
                    <a:pt x="205" y="25"/>
                    <a:pt x="205" y="25"/>
                    <a:pt x="206" y="26"/>
                  </a:cubicBezTo>
                  <a:cubicBezTo>
                    <a:pt x="207" y="27"/>
                    <a:pt x="207" y="27"/>
                    <a:pt x="207" y="27"/>
                  </a:cubicBezTo>
                  <a:cubicBezTo>
                    <a:pt x="206" y="30"/>
                    <a:pt x="206" y="30"/>
                    <a:pt x="206" y="30"/>
                  </a:cubicBezTo>
                  <a:cubicBezTo>
                    <a:pt x="205" y="31"/>
                    <a:pt x="206" y="32"/>
                    <a:pt x="207" y="33"/>
                  </a:cubicBezTo>
                  <a:cubicBezTo>
                    <a:pt x="207" y="33"/>
                    <a:pt x="207" y="33"/>
                    <a:pt x="207" y="33"/>
                  </a:cubicBezTo>
                  <a:cubicBezTo>
                    <a:pt x="206" y="40"/>
                    <a:pt x="206" y="40"/>
                    <a:pt x="206" y="40"/>
                  </a:cubicBezTo>
                  <a:cubicBezTo>
                    <a:pt x="206" y="40"/>
                    <a:pt x="206" y="41"/>
                    <a:pt x="207" y="42"/>
                  </a:cubicBezTo>
                  <a:cubicBezTo>
                    <a:pt x="208" y="42"/>
                    <a:pt x="208" y="42"/>
                    <a:pt x="208" y="42"/>
                  </a:cubicBezTo>
                  <a:cubicBezTo>
                    <a:pt x="209" y="40"/>
                    <a:pt x="209" y="40"/>
                    <a:pt x="209" y="40"/>
                  </a:cubicBezTo>
                  <a:cubicBezTo>
                    <a:pt x="207" y="40"/>
                    <a:pt x="207" y="40"/>
                    <a:pt x="207" y="40"/>
                  </a:cubicBezTo>
                  <a:cubicBezTo>
                    <a:pt x="205" y="48"/>
                    <a:pt x="205" y="48"/>
                    <a:pt x="205" y="48"/>
                  </a:cubicBezTo>
                  <a:cubicBezTo>
                    <a:pt x="205" y="49"/>
                    <a:pt x="206" y="50"/>
                    <a:pt x="206" y="51"/>
                  </a:cubicBezTo>
                  <a:cubicBezTo>
                    <a:pt x="207" y="51"/>
                    <a:pt x="207" y="51"/>
                    <a:pt x="207" y="51"/>
                  </a:cubicBezTo>
                  <a:cubicBezTo>
                    <a:pt x="208" y="49"/>
                    <a:pt x="208" y="49"/>
                    <a:pt x="208" y="49"/>
                  </a:cubicBezTo>
                  <a:cubicBezTo>
                    <a:pt x="206" y="49"/>
                    <a:pt x="206" y="49"/>
                    <a:pt x="206" y="49"/>
                  </a:cubicBezTo>
                  <a:cubicBezTo>
                    <a:pt x="206" y="59"/>
                    <a:pt x="206" y="59"/>
                    <a:pt x="206" y="59"/>
                  </a:cubicBezTo>
                  <a:cubicBezTo>
                    <a:pt x="206" y="60"/>
                    <a:pt x="207" y="60"/>
                    <a:pt x="207" y="61"/>
                  </a:cubicBezTo>
                  <a:cubicBezTo>
                    <a:pt x="208" y="61"/>
                    <a:pt x="208" y="61"/>
                    <a:pt x="208" y="61"/>
                  </a:cubicBezTo>
                  <a:cubicBezTo>
                    <a:pt x="209" y="60"/>
                    <a:pt x="209" y="60"/>
                    <a:pt x="209" y="60"/>
                  </a:cubicBezTo>
                  <a:cubicBezTo>
                    <a:pt x="207" y="59"/>
                    <a:pt x="207" y="59"/>
                    <a:pt x="207" y="59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205" y="65"/>
                    <a:pt x="205" y="66"/>
                    <a:pt x="206" y="67"/>
                  </a:cubicBezTo>
                  <a:cubicBezTo>
                    <a:pt x="206" y="67"/>
                    <a:pt x="206" y="67"/>
                    <a:pt x="206" y="67"/>
                  </a:cubicBezTo>
                  <a:cubicBezTo>
                    <a:pt x="207" y="65"/>
                    <a:pt x="207" y="65"/>
                    <a:pt x="207" y="65"/>
                  </a:cubicBezTo>
                  <a:cubicBezTo>
                    <a:pt x="206" y="65"/>
                    <a:pt x="206" y="65"/>
                    <a:pt x="206" y="65"/>
                  </a:cubicBezTo>
                  <a:cubicBezTo>
                    <a:pt x="203" y="73"/>
                    <a:pt x="203" y="73"/>
                    <a:pt x="203" y="73"/>
                  </a:cubicBezTo>
                  <a:cubicBezTo>
                    <a:pt x="203" y="73"/>
                    <a:pt x="203" y="74"/>
                    <a:pt x="204" y="75"/>
                  </a:cubicBezTo>
                  <a:cubicBezTo>
                    <a:pt x="204" y="75"/>
                    <a:pt x="204" y="75"/>
                    <a:pt x="204" y="75"/>
                  </a:cubicBezTo>
                  <a:cubicBezTo>
                    <a:pt x="205" y="73"/>
                    <a:pt x="205" y="73"/>
                    <a:pt x="205" y="73"/>
                  </a:cubicBezTo>
                  <a:cubicBezTo>
                    <a:pt x="205" y="72"/>
                    <a:pt x="205" y="72"/>
                    <a:pt x="205" y="72"/>
                  </a:cubicBezTo>
                  <a:cubicBezTo>
                    <a:pt x="194" y="75"/>
                    <a:pt x="194" y="75"/>
                    <a:pt x="194" y="75"/>
                  </a:cubicBezTo>
                  <a:cubicBezTo>
                    <a:pt x="193" y="75"/>
                    <a:pt x="193" y="76"/>
                    <a:pt x="193" y="77"/>
                  </a:cubicBezTo>
                  <a:cubicBezTo>
                    <a:pt x="193" y="77"/>
                    <a:pt x="193" y="78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6" y="78"/>
                    <a:pt x="196" y="78"/>
                    <a:pt x="196" y="78"/>
                  </a:cubicBezTo>
                  <a:cubicBezTo>
                    <a:pt x="196" y="76"/>
                    <a:pt x="196" y="76"/>
                    <a:pt x="196" y="76"/>
                  </a:cubicBezTo>
                  <a:cubicBezTo>
                    <a:pt x="185" y="76"/>
                    <a:pt x="185" y="76"/>
                    <a:pt x="185" y="76"/>
                  </a:cubicBezTo>
                  <a:cubicBezTo>
                    <a:pt x="184" y="76"/>
                    <a:pt x="184" y="77"/>
                    <a:pt x="183" y="78"/>
                  </a:cubicBezTo>
                  <a:cubicBezTo>
                    <a:pt x="183" y="79"/>
                    <a:pt x="184" y="79"/>
                    <a:pt x="184" y="80"/>
                  </a:cubicBezTo>
                  <a:cubicBezTo>
                    <a:pt x="185" y="80"/>
                    <a:pt x="185" y="80"/>
                    <a:pt x="185" y="80"/>
                  </a:cubicBezTo>
                  <a:cubicBezTo>
                    <a:pt x="186" y="79"/>
                    <a:pt x="186" y="79"/>
                    <a:pt x="186" y="79"/>
                  </a:cubicBezTo>
                  <a:cubicBezTo>
                    <a:pt x="186" y="77"/>
                    <a:pt x="186" y="77"/>
                    <a:pt x="186" y="77"/>
                  </a:cubicBezTo>
                  <a:cubicBezTo>
                    <a:pt x="175" y="78"/>
                    <a:pt x="175" y="78"/>
                    <a:pt x="175" y="78"/>
                  </a:cubicBezTo>
                  <a:cubicBezTo>
                    <a:pt x="174" y="78"/>
                    <a:pt x="173" y="79"/>
                    <a:pt x="173" y="80"/>
                  </a:cubicBezTo>
                  <a:cubicBezTo>
                    <a:pt x="173" y="81"/>
                    <a:pt x="173" y="82"/>
                    <a:pt x="174" y="82"/>
                  </a:cubicBezTo>
                  <a:cubicBezTo>
                    <a:pt x="176" y="83"/>
                    <a:pt x="176" y="83"/>
                    <a:pt x="176" y="83"/>
                  </a:cubicBezTo>
                  <a:cubicBezTo>
                    <a:pt x="177" y="81"/>
                    <a:pt x="177" y="81"/>
                    <a:pt x="177" y="81"/>
                  </a:cubicBezTo>
                  <a:cubicBezTo>
                    <a:pt x="177" y="79"/>
                    <a:pt x="177" y="79"/>
                    <a:pt x="177" y="79"/>
                  </a:cubicBezTo>
                  <a:cubicBezTo>
                    <a:pt x="165" y="79"/>
                    <a:pt x="165" y="79"/>
                    <a:pt x="165" y="79"/>
                  </a:cubicBezTo>
                  <a:cubicBezTo>
                    <a:pt x="164" y="79"/>
                    <a:pt x="163" y="79"/>
                    <a:pt x="163" y="80"/>
                  </a:cubicBezTo>
                  <a:cubicBezTo>
                    <a:pt x="163" y="81"/>
                    <a:pt x="163" y="82"/>
                    <a:pt x="164" y="82"/>
                  </a:cubicBezTo>
                  <a:cubicBezTo>
                    <a:pt x="165" y="83"/>
                    <a:pt x="165" y="83"/>
                    <a:pt x="165" y="83"/>
                  </a:cubicBezTo>
                  <a:cubicBezTo>
                    <a:pt x="166" y="81"/>
                    <a:pt x="166" y="81"/>
                    <a:pt x="166" y="81"/>
                  </a:cubicBezTo>
                  <a:cubicBezTo>
                    <a:pt x="164" y="81"/>
                    <a:pt x="164" y="81"/>
                    <a:pt x="164" y="81"/>
                  </a:cubicBezTo>
                  <a:cubicBezTo>
                    <a:pt x="162" y="87"/>
                    <a:pt x="162" y="87"/>
                    <a:pt x="162" y="87"/>
                  </a:cubicBezTo>
                  <a:cubicBezTo>
                    <a:pt x="161" y="87"/>
                    <a:pt x="161" y="89"/>
                    <a:pt x="162" y="89"/>
                  </a:cubicBezTo>
                  <a:cubicBezTo>
                    <a:pt x="163" y="89"/>
                    <a:pt x="163" y="89"/>
                    <a:pt x="163" y="89"/>
                  </a:cubicBezTo>
                  <a:cubicBezTo>
                    <a:pt x="164" y="88"/>
                    <a:pt x="164" y="88"/>
                    <a:pt x="164" y="88"/>
                  </a:cubicBezTo>
                  <a:cubicBezTo>
                    <a:pt x="162" y="87"/>
                    <a:pt x="162" y="87"/>
                    <a:pt x="162" y="87"/>
                  </a:cubicBezTo>
                  <a:cubicBezTo>
                    <a:pt x="158" y="95"/>
                    <a:pt x="158" y="95"/>
                    <a:pt x="158" y="95"/>
                  </a:cubicBezTo>
                  <a:cubicBezTo>
                    <a:pt x="158" y="96"/>
                    <a:pt x="158" y="97"/>
                    <a:pt x="159" y="97"/>
                  </a:cubicBezTo>
                  <a:cubicBezTo>
                    <a:pt x="160" y="98"/>
                    <a:pt x="160" y="98"/>
                    <a:pt x="160" y="98"/>
                  </a:cubicBezTo>
                  <a:cubicBezTo>
                    <a:pt x="157" y="104"/>
                    <a:pt x="157" y="104"/>
                    <a:pt x="157" y="104"/>
                  </a:cubicBezTo>
                  <a:cubicBezTo>
                    <a:pt x="156" y="105"/>
                    <a:pt x="157" y="106"/>
                    <a:pt x="157" y="107"/>
                  </a:cubicBezTo>
                  <a:cubicBezTo>
                    <a:pt x="158" y="107"/>
                    <a:pt x="158" y="107"/>
                    <a:pt x="158" y="107"/>
                  </a:cubicBezTo>
                  <a:cubicBezTo>
                    <a:pt x="159" y="105"/>
                    <a:pt x="159" y="105"/>
                    <a:pt x="159" y="105"/>
                  </a:cubicBezTo>
                  <a:cubicBezTo>
                    <a:pt x="157" y="104"/>
                    <a:pt x="157" y="104"/>
                    <a:pt x="157" y="104"/>
                  </a:cubicBezTo>
                  <a:cubicBezTo>
                    <a:pt x="154" y="109"/>
                    <a:pt x="154" y="109"/>
                    <a:pt x="154" y="109"/>
                  </a:cubicBezTo>
                  <a:cubicBezTo>
                    <a:pt x="154" y="110"/>
                    <a:pt x="154" y="111"/>
                    <a:pt x="155" y="112"/>
                  </a:cubicBezTo>
                  <a:cubicBezTo>
                    <a:pt x="156" y="112"/>
                    <a:pt x="156" y="112"/>
                    <a:pt x="156" y="112"/>
                  </a:cubicBezTo>
                  <a:cubicBezTo>
                    <a:pt x="154" y="120"/>
                    <a:pt x="154" y="120"/>
                    <a:pt x="154" y="120"/>
                  </a:cubicBezTo>
                  <a:cubicBezTo>
                    <a:pt x="154" y="121"/>
                    <a:pt x="154" y="122"/>
                    <a:pt x="155" y="122"/>
                  </a:cubicBezTo>
                  <a:cubicBezTo>
                    <a:pt x="155" y="122"/>
                    <a:pt x="155" y="122"/>
                    <a:pt x="155" y="122"/>
                  </a:cubicBezTo>
                  <a:cubicBezTo>
                    <a:pt x="156" y="121"/>
                    <a:pt x="156" y="121"/>
                    <a:pt x="156" y="121"/>
                  </a:cubicBezTo>
                  <a:cubicBezTo>
                    <a:pt x="155" y="119"/>
                    <a:pt x="155" y="119"/>
                    <a:pt x="155" y="119"/>
                  </a:cubicBezTo>
                  <a:cubicBezTo>
                    <a:pt x="151" y="124"/>
                    <a:pt x="151" y="124"/>
                    <a:pt x="151" y="124"/>
                  </a:cubicBezTo>
                  <a:cubicBezTo>
                    <a:pt x="151" y="125"/>
                    <a:pt x="151" y="126"/>
                    <a:pt x="151" y="126"/>
                  </a:cubicBezTo>
                  <a:cubicBezTo>
                    <a:pt x="151" y="127"/>
                    <a:pt x="151" y="127"/>
                    <a:pt x="152" y="127"/>
                  </a:cubicBezTo>
                  <a:cubicBezTo>
                    <a:pt x="153" y="128"/>
                    <a:pt x="153" y="128"/>
                    <a:pt x="153" y="128"/>
                  </a:cubicBezTo>
                  <a:cubicBezTo>
                    <a:pt x="154" y="126"/>
                    <a:pt x="154" y="126"/>
                    <a:pt x="154" y="126"/>
                  </a:cubicBezTo>
                  <a:cubicBezTo>
                    <a:pt x="152" y="125"/>
                    <a:pt x="152" y="125"/>
                    <a:pt x="152" y="125"/>
                  </a:cubicBezTo>
                  <a:cubicBezTo>
                    <a:pt x="149" y="130"/>
                    <a:pt x="149" y="130"/>
                    <a:pt x="149" y="130"/>
                  </a:cubicBezTo>
                  <a:cubicBezTo>
                    <a:pt x="148" y="131"/>
                    <a:pt x="148" y="131"/>
                    <a:pt x="148" y="132"/>
                  </a:cubicBezTo>
                  <a:cubicBezTo>
                    <a:pt x="148" y="132"/>
                    <a:pt x="149" y="133"/>
                    <a:pt x="149" y="133"/>
                  </a:cubicBezTo>
                  <a:cubicBezTo>
                    <a:pt x="150" y="133"/>
                    <a:pt x="150" y="133"/>
                    <a:pt x="150" y="133"/>
                  </a:cubicBezTo>
                  <a:cubicBezTo>
                    <a:pt x="151" y="132"/>
                    <a:pt x="151" y="132"/>
                    <a:pt x="151" y="132"/>
                  </a:cubicBezTo>
                  <a:cubicBezTo>
                    <a:pt x="149" y="132"/>
                    <a:pt x="149" y="132"/>
                    <a:pt x="149" y="132"/>
                  </a:cubicBezTo>
                  <a:cubicBezTo>
                    <a:pt x="150" y="140"/>
                    <a:pt x="150" y="140"/>
                    <a:pt x="150" y="140"/>
                  </a:cubicBezTo>
                  <a:cubicBezTo>
                    <a:pt x="150" y="141"/>
                    <a:pt x="151" y="141"/>
                    <a:pt x="151" y="141"/>
                  </a:cubicBezTo>
                  <a:cubicBezTo>
                    <a:pt x="152" y="142"/>
                    <a:pt x="152" y="142"/>
                    <a:pt x="152" y="142"/>
                  </a:cubicBezTo>
                  <a:cubicBezTo>
                    <a:pt x="153" y="140"/>
                    <a:pt x="153" y="140"/>
                    <a:pt x="153" y="140"/>
                  </a:cubicBezTo>
                  <a:cubicBezTo>
                    <a:pt x="151" y="142"/>
                    <a:pt x="151" y="142"/>
                    <a:pt x="151" y="142"/>
                  </a:cubicBezTo>
                  <a:cubicBezTo>
                    <a:pt x="151" y="142"/>
                    <a:pt x="156" y="146"/>
                    <a:pt x="160" y="150"/>
                  </a:cubicBezTo>
                  <a:cubicBezTo>
                    <a:pt x="163" y="153"/>
                    <a:pt x="165" y="155"/>
                    <a:pt x="167" y="156"/>
                  </a:cubicBezTo>
                  <a:cubicBezTo>
                    <a:pt x="167" y="157"/>
                    <a:pt x="168" y="158"/>
                    <a:pt x="168" y="159"/>
                  </a:cubicBezTo>
                  <a:cubicBezTo>
                    <a:pt x="169" y="159"/>
                    <a:pt x="169" y="159"/>
                    <a:pt x="169" y="159"/>
                  </a:cubicBezTo>
                  <a:cubicBezTo>
                    <a:pt x="169" y="159"/>
                    <a:pt x="169" y="159"/>
                    <a:pt x="169" y="159"/>
                  </a:cubicBezTo>
                  <a:cubicBezTo>
                    <a:pt x="170" y="159"/>
                    <a:pt x="170" y="159"/>
                    <a:pt x="170" y="159"/>
                  </a:cubicBezTo>
                  <a:cubicBezTo>
                    <a:pt x="169" y="159"/>
                    <a:pt x="169" y="159"/>
                    <a:pt x="169" y="159"/>
                  </a:cubicBezTo>
                  <a:cubicBezTo>
                    <a:pt x="169" y="159"/>
                    <a:pt x="169" y="159"/>
                    <a:pt x="169" y="159"/>
                  </a:cubicBezTo>
                  <a:cubicBezTo>
                    <a:pt x="170" y="159"/>
                    <a:pt x="170" y="159"/>
                    <a:pt x="170" y="159"/>
                  </a:cubicBezTo>
                  <a:cubicBezTo>
                    <a:pt x="169" y="159"/>
                    <a:pt x="169" y="159"/>
                    <a:pt x="169" y="159"/>
                  </a:cubicBezTo>
                  <a:cubicBezTo>
                    <a:pt x="171" y="158"/>
                    <a:pt x="171" y="158"/>
                    <a:pt x="171" y="158"/>
                  </a:cubicBezTo>
                  <a:cubicBezTo>
                    <a:pt x="169" y="158"/>
                    <a:pt x="169" y="158"/>
                    <a:pt x="169" y="158"/>
                  </a:cubicBezTo>
                  <a:cubicBezTo>
                    <a:pt x="169" y="159"/>
                    <a:pt x="169" y="159"/>
                    <a:pt x="169" y="159"/>
                  </a:cubicBezTo>
                  <a:cubicBezTo>
                    <a:pt x="171" y="158"/>
                    <a:pt x="171" y="158"/>
                    <a:pt x="171" y="158"/>
                  </a:cubicBezTo>
                  <a:cubicBezTo>
                    <a:pt x="169" y="158"/>
                    <a:pt x="169" y="158"/>
                    <a:pt x="169" y="158"/>
                  </a:cubicBezTo>
                  <a:cubicBezTo>
                    <a:pt x="171" y="158"/>
                    <a:pt x="171" y="158"/>
                    <a:pt x="171" y="158"/>
                  </a:cubicBezTo>
                  <a:cubicBezTo>
                    <a:pt x="169" y="157"/>
                    <a:pt x="169" y="157"/>
                    <a:pt x="169" y="157"/>
                  </a:cubicBezTo>
                  <a:cubicBezTo>
                    <a:pt x="169" y="158"/>
                    <a:pt x="169" y="158"/>
                    <a:pt x="169" y="158"/>
                  </a:cubicBezTo>
                  <a:cubicBezTo>
                    <a:pt x="171" y="158"/>
                    <a:pt x="171" y="158"/>
                    <a:pt x="171" y="158"/>
                  </a:cubicBezTo>
                  <a:cubicBezTo>
                    <a:pt x="169" y="157"/>
                    <a:pt x="169" y="157"/>
                    <a:pt x="169" y="157"/>
                  </a:cubicBezTo>
                  <a:cubicBezTo>
                    <a:pt x="168" y="158"/>
                    <a:pt x="169" y="159"/>
                    <a:pt x="170" y="160"/>
                  </a:cubicBezTo>
                  <a:cubicBezTo>
                    <a:pt x="170" y="160"/>
                    <a:pt x="170" y="160"/>
                    <a:pt x="170" y="160"/>
                  </a:cubicBezTo>
                  <a:cubicBezTo>
                    <a:pt x="176" y="173"/>
                    <a:pt x="176" y="173"/>
                    <a:pt x="176" y="173"/>
                  </a:cubicBezTo>
                  <a:cubicBezTo>
                    <a:pt x="176" y="173"/>
                    <a:pt x="176" y="173"/>
                    <a:pt x="176" y="174"/>
                  </a:cubicBezTo>
                  <a:cubicBezTo>
                    <a:pt x="177" y="174"/>
                    <a:pt x="177" y="174"/>
                    <a:pt x="177" y="174"/>
                  </a:cubicBezTo>
                  <a:cubicBezTo>
                    <a:pt x="178" y="172"/>
                    <a:pt x="178" y="172"/>
                    <a:pt x="178" y="172"/>
                  </a:cubicBezTo>
                  <a:cubicBezTo>
                    <a:pt x="176" y="171"/>
                    <a:pt x="176" y="171"/>
                    <a:pt x="176" y="171"/>
                  </a:cubicBezTo>
                  <a:cubicBezTo>
                    <a:pt x="173" y="179"/>
                    <a:pt x="173" y="179"/>
                    <a:pt x="173" y="179"/>
                  </a:cubicBezTo>
                  <a:cubicBezTo>
                    <a:pt x="172" y="180"/>
                    <a:pt x="173" y="181"/>
                    <a:pt x="173" y="181"/>
                  </a:cubicBezTo>
                  <a:cubicBezTo>
                    <a:pt x="174" y="181"/>
                    <a:pt x="174" y="181"/>
                    <a:pt x="174" y="181"/>
                  </a:cubicBezTo>
                  <a:cubicBezTo>
                    <a:pt x="175" y="180"/>
                    <a:pt x="175" y="180"/>
                    <a:pt x="175" y="180"/>
                  </a:cubicBezTo>
                  <a:cubicBezTo>
                    <a:pt x="173" y="178"/>
                    <a:pt x="173" y="178"/>
                    <a:pt x="173" y="178"/>
                  </a:cubicBezTo>
                  <a:cubicBezTo>
                    <a:pt x="169" y="183"/>
                    <a:pt x="169" y="183"/>
                    <a:pt x="169" y="183"/>
                  </a:cubicBezTo>
                  <a:cubicBezTo>
                    <a:pt x="169" y="184"/>
                    <a:pt x="168" y="184"/>
                    <a:pt x="168" y="185"/>
                  </a:cubicBezTo>
                  <a:cubicBezTo>
                    <a:pt x="169" y="185"/>
                    <a:pt x="169" y="186"/>
                    <a:pt x="169" y="186"/>
                  </a:cubicBezTo>
                  <a:cubicBezTo>
                    <a:pt x="170" y="186"/>
                    <a:pt x="170" y="186"/>
                    <a:pt x="170" y="186"/>
                  </a:cubicBezTo>
                  <a:cubicBezTo>
                    <a:pt x="171" y="185"/>
                    <a:pt x="171" y="185"/>
                    <a:pt x="171" y="185"/>
                  </a:cubicBezTo>
                  <a:cubicBezTo>
                    <a:pt x="169" y="184"/>
                    <a:pt x="169" y="184"/>
                    <a:pt x="169" y="184"/>
                  </a:cubicBezTo>
                  <a:cubicBezTo>
                    <a:pt x="166" y="189"/>
                    <a:pt x="166" y="189"/>
                    <a:pt x="166" y="189"/>
                  </a:cubicBezTo>
                  <a:cubicBezTo>
                    <a:pt x="166" y="190"/>
                    <a:pt x="166" y="191"/>
                    <a:pt x="167" y="192"/>
                  </a:cubicBezTo>
                  <a:cubicBezTo>
                    <a:pt x="167" y="192"/>
                    <a:pt x="167" y="192"/>
                    <a:pt x="167" y="192"/>
                  </a:cubicBezTo>
                  <a:cubicBezTo>
                    <a:pt x="168" y="190"/>
                    <a:pt x="168" y="190"/>
                    <a:pt x="168" y="190"/>
                  </a:cubicBezTo>
                  <a:cubicBezTo>
                    <a:pt x="166" y="189"/>
                    <a:pt x="166" y="189"/>
                    <a:pt x="166" y="189"/>
                  </a:cubicBezTo>
                  <a:cubicBezTo>
                    <a:pt x="163" y="194"/>
                    <a:pt x="163" y="194"/>
                    <a:pt x="163" y="194"/>
                  </a:cubicBezTo>
                  <a:cubicBezTo>
                    <a:pt x="163" y="194"/>
                    <a:pt x="163" y="195"/>
                    <a:pt x="163" y="195"/>
                  </a:cubicBezTo>
                  <a:cubicBezTo>
                    <a:pt x="163" y="196"/>
                    <a:pt x="163" y="196"/>
                    <a:pt x="164" y="197"/>
                  </a:cubicBezTo>
                  <a:cubicBezTo>
                    <a:pt x="165" y="197"/>
                    <a:pt x="165" y="197"/>
                    <a:pt x="165" y="197"/>
                  </a:cubicBezTo>
                  <a:cubicBezTo>
                    <a:pt x="166" y="196"/>
                    <a:pt x="166" y="196"/>
                    <a:pt x="166" y="196"/>
                  </a:cubicBezTo>
                  <a:cubicBezTo>
                    <a:pt x="164" y="194"/>
                    <a:pt x="164" y="194"/>
                    <a:pt x="164" y="194"/>
                  </a:cubicBezTo>
                  <a:cubicBezTo>
                    <a:pt x="158" y="201"/>
                    <a:pt x="158" y="201"/>
                    <a:pt x="158" y="201"/>
                  </a:cubicBezTo>
                  <a:cubicBezTo>
                    <a:pt x="158" y="201"/>
                    <a:pt x="158" y="202"/>
                    <a:pt x="158" y="203"/>
                  </a:cubicBezTo>
                  <a:cubicBezTo>
                    <a:pt x="158" y="203"/>
                    <a:pt x="158" y="204"/>
                    <a:pt x="159" y="204"/>
                  </a:cubicBezTo>
                  <a:cubicBezTo>
                    <a:pt x="159" y="204"/>
                    <a:pt x="159" y="204"/>
                    <a:pt x="159" y="204"/>
                  </a:cubicBezTo>
                  <a:cubicBezTo>
                    <a:pt x="160" y="202"/>
                    <a:pt x="160" y="202"/>
                    <a:pt x="160" y="202"/>
                  </a:cubicBezTo>
                  <a:cubicBezTo>
                    <a:pt x="158" y="201"/>
                    <a:pt x="158" y="201"/>
                    <a:pt x="158" y="201"/>
                  </a:cubicBezTo>
                  <a:cubicBezTo>
                    <a:pt x="154" y="209"/>
                    <a:pt x="154" y="209"/>
                    <a:pt x="154" y="209"/>
                  </a:cubicBezTo>
                  <a:cubicBezTo>
                    <a:pt x="153" y="209"/>
                    <a:pt x="153" y="210"/>
                    <a:pt x="153" y="210"/>
                  </a:cubicBezTo>
                  <a:cubicBezTo>
                    <a:pt x="154" y="211"/>
                    <a:pt x="154" y="211"/>
                    <a:pt x="154" y="211"/>
                  </a:cubicBezTo>
                  <a:cubicBezTo>
                    <a:pt x="155" y="212"/>
                    <a:pt x="155" y="212"/>
                    <a:pt x="155" y="212"/>
                  </a:cubicBezTo>
                  <a:cubicBezTo>
                    <a:pt x="156" y="210"/>
                    <a:pt x="156" y="210"/>
                    <a:pt x="156" y="210"/>
                  </a:cubicBezTo>
                  <a:cubicBezTo>
                    <a:pt x="154" y="209"/>
                    <a:pt x="154" y="209"/>
                    <a:pt x="154" y="209"/>
                  </a:cubicBezTo>
                  <a:cubicBezTo>
                    <a:pt x="150" y="214"/>
                    <a:pt x="150" y="214"/>
                    <a:pt x="150" y="214"/>
                  </a:cubicBezTo>
                  <a:cubicBezTo>
                    <a:pt x="150" y="215"/>
                    <a:pt x="150" y="215"/>
                    <a:pt x="150" y="216"/>
                  </a:cubicBezTo>
                  <a:cubicBezTo>
                    <a:pt x="150" y="216"/>
                    <a:pt x="150" y="217"/>
                    <a:pt x="151" y="217"/>
                  </a:cubicBezTo>
                  <a:cubicBezTo>
                    <a:pt x="151" y="217"/>
                    <a:pt x="151" y="217"/>
                    <a:pt x="151" y="217"/>
                  </a:cubicBezTo>
                  <a:cubicBezTo>
                    <a:pt x="152" y="216"/>
                    <a:pt x="152" y="216"/>
                    <a:pt x="152" y="216"/>
                  </a:cubicBezTo>
                  <a:cubicBezTo>
                    <a:pt x="150" y="214"/>
                    <a:pt x="150" y="214"/>
                    <a:pt x="150" y="214"/>
                  </a:cubicBezTo>
                  <a:cubicBezTo>
                    <a:pt x="147" y="219"/>
                    <a:pt x="147" y="219"/>
                    <a:pt x="147" y="219"/>
                  </a:cubicBezTo>
                  <a:cubicBezTo>
                    <a:pt x="146" y="220"/>
                    <a:pt x="146" y="220"/>
                    <a:pt x="146" y="221"/>
                  </a:cubicBezTo>
                  <a:cubicBezTo>
                    <a:pt x="147" y="221"/>
                    <a:pt x="147" y="222"/>
                    <a:pt x="147" y="222"/>
                  </a:cubicBezTo>
                  <a:cubicBezTo>
                    <a:pt x="148" y="222"/>
                    <a:pt x="148" y="222"/>
                    <a:pt x="148" y="222"/>
                  </a:cubicBezTo>
                  <a:cubicBezTo>
                    <a:pt x="149" y="220"/>
                    <a:pt x="149" y="220"/>
                    <a:pt x="149" y="220"/>
                  </a:cubicBezTo>
                  <a:cubicBezTo>
                    <a:pt x="147" y="219"/>
                    <a:pt x="147" y="219"/>
                    <a:pt x="147" y="219"/>
                  </a:cubicBezTo>
                  <a:cubicBezTo>
                    <a:pt x="144" y="224"/>
                    <a:pt x="144" y="224"/>
                    <a:pt x="144" y="224"/>
                  </a:cubicBezTo>
                  <a:cubicBezTo>
                    <a:pt x="143" y="224"/>
                    <a:pt x="143" y="225"/>
                    <a:pt x="143" y="225"/>
                  </a:cubicBezTo>
                  <a:cubicBezTo>
                    <a:pt x="143" y="226"/>
                    <a:pt x="144" y="226"/>
                    <a:pt x="144" y="227"/>
                  </a:cubicBezTo>
                  <a:cubicBezTo>
                    <a:pt x="144" y="227"/>
                    <a:pt x="144" y="227"/>
                    <a:pt x="144" y="227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4" y="224"/>
                    <a:pt x="144" y="224"/>
                    <a:pt x="144" y="224"/>
                  </a:cubicBezTo>
                  <a:cubicBezTo>
                    <a:pt x="140" y="228"/>
                    <a:pt x="140" y="228"/>
                    <a:pt x="140" y="228"/>
                  </a:cubicBezTo>
                  <a:cubicBezTo>
                    <a:pt x="140" y="228"/>
                    <a:pt x="140" y="229"/>
                    <a:pt x="140" y="229"/>
                  </a:cubicBezTo>
                  <a:cubicBezTo>
                    <a:pt x="140" y="230"/>
                    <a:pt x="140" y="231"/>
                    <a:pt x="141" y="231"/>
                  </a:cubicBezTo>
                  <a:cubicBezTo>
                    <a:pt x="141" y="231"/>
                    <a:pt x="141" y="231"/>
                    <a:pt x="141" y="231"/>
                  </a:cubicBezTo>
                  <a:cubicBezTo>
                    <a:pt x="143" y="229"/>
                    <a:pt x="143" y="229"/>
                    <a:pt x="143" y="229"/>
                  </a:cubicBezTo>
                  <a:cubicBezTo>
                    <a:pt x="143" y="228"/>
                    <a:pt x="143" y="228"/>
                    <a:pt x="143" y="228"/>
                  </a:cubicBezTo>
                  <a:cubicBezTo>
                    <a:pt x="143" y="228"/>
                    <a:pt x="136" y="225"/>
                    <a:pt x="129" y="223"/>
                  </a:cubicBezTo>
                  <a:cubicBezTo>
                    <a:pt x="125" y="222"/>
                    <a:pt x="121" y="221"/>
                    <a:pt x="119" y="220"/>
                  </a:cubicBezTo>
                  <a:cubicBezTo>
                    <a:pt x="117" y="220"/>
                    <a:pt x="116" y="219"/>
                    <a:pt x="115" y="219"/>
                  </a:cubicBezTo>
                  <a:cubicBezTo>
                    <a:pt x="114" y="219"/>
                    <a:pt x="114" y="219"/>
                    <a:pt x="113" y="219"/>
                  </a:cubicBezTo>
                  <a:cubicBezTo>
                    <a:pt x="113" y="219"/>
                    <a:pt x="113" y="218"/>
                    <a:pt x="112" y="218"/>
                  </a:cubicBezTo>
                  <a:cubicBezTo>
                    <a:pt x="112" y="219"/>
                    <a:pt x="112" y="219"/>
                    <a:pt x="112" y="219"/>
                  </a:cubicBezTo>
                  <a:cubicBezTo>
                    <a:pt x="111" y="219"/>
                    <a:pt x="111" y="219"/>
                    <a:pt x="110" y="219"/>
                  </a:cubicBezTo>
                  <a:cubicBezTo>
                    <a:pt x="110" y="220"/>
                    <a:pt x="110" y="222"/>
                    <a:pt x="111" y="222"/>
                  </a:cubicBezTo>
                  <a:cubicBezTo>
                    <a:pt x="112" y="223"/>
                    <a:pt x="112" y="223"/>
                    <a:pt x="112" y="223"/>
                  </a:cubicBezTo>
                  <a:cubicBezTo>
                    <a:pt x="113" y="221"/>
                    <a:pt x="113" y="221"/>
                    <a:pt x="113" y="221"/>
                  </a:cubicBezTo>
                  <a:cubicBezTo>
                    <a:pt x="114" y="219"/>
                    <a:pt x="114" y="219"/>
                    <a:pt x="114" y="219"/>
                  </a:cubicBezTo>
                  <a:cubicBezTo>
                    <a:pt x="98" y="218"/>
                    <a:pt x="98" y="218"/>
                    <a:pt x="98" y="218"/>
                  </a:cubicBezTo>
                  <a:cubicBezTo>
                    <a:pt x="97" y="218"/>
                    <a:pt x="96" y="219"/>
                    <a:pt x="96" y="220"/>
                  </a:cubicBezTo>
                  <a:cubicBezTo>
                    <a:pt x="96" y="221"/>
                    <a:pt x="96" y="222"/>
                    <a:pt x="97" y="222"/>
                  </a:cubicBezTo>
                  <a:cubicBezTo>
                    <a:pt x="97" y="222"/>
                    <a:pt x="97" y="222"/>
                    <a:pt x="97" y="222"/>
                  </a:cubicBezTo>
                  <a:cubicBezTo>
                    <a:pt x="98" y="221"/>
                    <a:pt x="98" y="221"/>
                    <a:pt x="98" y="221"/>
                  </a:cubicBezTo>
                  <a:cubicBezTo>
                    <a:pt x="97" y="219"/>
                    <a:pt x="97" y="219"/>
                    <a:pt x="97" y="219"/>
                  </a:cubicBezTo>
                  <a:cubicBezTo>
                    <a:pt x="92" y="222"/>
                    <a:pt x="92" y="222"/>
                    <a:pt x="92" y="222"/>
                  </a:cubicBezTo>
                  <a:cubicBezTo>
                    <a:pt x="91" y="223"/>
                    <a:pt x="91" y="223"/>
                    <a:pt x="91" y="224"/>
                  </a:cubicBezTo>
                  <a:cubicBezTo>
                    <a:pt x="91" y="225"/>
                    <a:pt x="91" y="225"/>
                    <a:pt x="92" y="226"/>
                  </a:cubicBezTo>
                  <a:cubicBezTo>
                    <a:pt x="94" y="227"/>
                    <a:pt x="94" y="227"/>
                    <a:pt x="94" y="227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4" y="224"/>
                    <a:pt x="94" y="224"/>
                    <a:pt x="94" y="224"/>
                  </a:cubicBezTo>
                  <a:cubicBezTo>
                    <a:pt x="87" y="229"/>
                    <a:pt x="87" y="229"/>
                    <a:pt x="87" y="229"/>
                  </a:cubicBezTo>
                  <a:cubicBezTo>
                    <a:pt x="86" y="229"/>
                    <a:pt x="86" y="230"/>
                    <a:pt x="86" y="230"/>
                  </a:cubicBezTo>
                  <a:cubicBezTo>
                    <a:pt x="86" y="231"/>
                    <a:pt x="87" y="232"/>
                    <a:pt x="87" y="232"/>
                  </a:cubicBezTo>
                  <a:cubicBezTo>
                    <a:pt x="89" y="233"/>
                    <a:pt x="89" y="233"/>
                    <a:pt x="89" y="233"/>
                  </a:cubicBezTo>
                  <a:cubicBezTo>
                    <a:pt x="90" y="231"/>
                    <a:pt x="90" y="231"/>
                    <a:pt x="90" y="231"/>
                  </a:cubicBezTo>
                  <a:cubicBezTo>
                    <a:pt x="89" y="229"/>
                    <a:pt x="89" y="229"/>
                    <a:pt x="89" y="229"/>
                  </a:cubicBezTo>
                  <a:cubicBezTo>
                    <a:pt x="81" y="232"/>
                    <a:pt x="81" y="232"/>
                    <a:pt x="81" y="232"/>
                  </a:cubicBezTo>
                  <a:cubicBezTo>
                    <a:pt x="81" y="233"/>
                    <a:pt x="80" y="233"/>
                    <a:pt x="80" y="234"/>
                  </a:cubicBezTo>
                  <a:cubicBezTo>
                    <a:pt x="80" y="235"/>
                    <a:pt x="80" y="235"/>
                    <a:pt x="81" y="236"/>
                  </a:cubicBezTo>
                  <a:cubicBezTo>
                    <a:pt x="81" y="236"/>
                    <a:pt x="81" y="236"/>
                    <a:pt x="81" y="236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6" y="239"/>
                    <a:pt x="76" y="240"/>
                    <a:pt x="76" y="240"/>
                  </a:cubicBezTo>
                  <a:cubicBezTo>
                    <a:pt x="76" y="241"/>
                    <a:pt x="76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8" y="240"/>
                    <a:pt x="78" y="240"/>
                    <a:pt x="78" y="240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1" y="243"/>
                    <a:pt x="71" y="243"/>
                    <a:pt x="71" y="243"/>
                  </a:cubicBezTo>
                  <a:cubicBezTo>
                    <a:pt x="71" y="243"/>
                    <a:pt x="70" y="244"/>
                    <a:pt x="70" y="244"/>
                  </a:cubicBezTo>
                  <a:cubicBezTo>
                    <a:pt x="70" y="245"/>
                    <a:pt x="71" y="246"/>
                    <a:pt x="71" y="246"/>
                  </a:cubicBezTo>
                  <a:cubicBezTo>
                    <a:pt x="73" y="247"/>
                    <a:pt x="73" y="247"/>
                    <a:pt x="73" y="247"/>
                  </a:cubicBezTo>
                  <a:cubicBezTo>
                    <a:pt x="74" y="246"/>
                    <a:pt x="74" y="246"/>
                    <a:pt x="74" y="246"/>
                  </a:cubicBezTo>
                  <a:cubicBezTo>
                    <a:pt x="73" y="244"/>
                    <a:pt x="73" y="244"/>
                    <a:pt x="73" y="244"/>
                  </a:cubicBezTo>
                  <a:cubicBezTo>
                    <a:pt x="65" y="249"/>
                    <a:pt x="65" y="249"/>
                    <a:pt x="65" y="249"/>
                  </a:cubicBezTo>
                  <a:cubicBezTo>
                    <a:pt x="64" y="249"/>
                    <a:pt x="64" y="250"/>
                    <a:pt x="64" y="251"/>
                  </a:cubicBezTo>
                  <a:cubicBezTo>
                    <a:pt x="64" y="251"/>
                    <a:pt x="64" y="252"/>
                    <a:pt x="65" y="253"/>
                  </a:cubicBezTo>
                  <a:cubicBezTo>
                    <a:pt x="65" y="253"/>
                    <a:pt x="65" y="253"/>
                    <a:pt x="65" y="253"/>
                  </a:cubicBezTo>
                  <a:cubicBezTo>
                    <a:pt x="66" y="251"/>
                    <a:pt x="66" y="251"/>
                    <a:pt x="66" y="251"/>
                  </a:cubicBezTo>
                  <a:cubicBezTo>
                    <a:pt x="65" y="249"/>
                    <a:pt x="65" y="249"/>
                    <a:pt x="65" y="249"/>
                  </a:cubicBezTo>
                  <a:cubicBezTo>
                    <a:pt x="59" y="252"/>
                    <a:pt x="59" y="252"/>
                    <a:pt x="59" y="252"/>
                  </a:cubicBezTo>
                  <a:cubicBezTo>
                    <a:pt x="58" y="252"/>
                    <a:pt x="58" y="253"/>
                    <a:pt x="57" y="254"/>
                  </a:cubicBezTo>
                  <a:cubicBezTo>
                    <a:pt x="57" y="255"/>
                    <a:pt x="58" y="255"/>
                    <a:pt x="58" y="256"/>
                  </a:cubicBezTo>
                  <a:cubicBezTo>
                    <a:pt x="59" y="256"/>
                    <a:pt x="59" y="256"/>
                    <a:pt x="59" y="256"/>
                  </a:cubicBezTo>
                  <a:cubicBezTo>
                    <a:pt x="60" y="254"/>
                    <a:pt x="60" y="254"/>
                    <a:pt x="60" y="254"/>
                  </a:cubicBezTo>
                  <a:cubicBezTo>
                    <a:pt x="58" y="255"/>
                    <a:pt x="58" y="255"/>
                    <a:pt x="58" y="255"/>
                  </a:cubicBezTo>
                  <a:cubicBezTo>
                    <a:pt x="60" y="265"/>
                    <a:pt x="60" y="265"/>
                    <a:pt x="60" y="265"/>
                  </a:cubicBezTo>
                  <a:cubicBezTo>
                    <a:pt x="61" y="266"/>
                    <a:pt x="61" y="266"/>
                    <a:pt x="61" y="266"/>
                  </a:cubicBezTo>
                  <a:cubicBezTo>
                    <a:pt x="63" y="268"/>
                    <a:pt x="63" y="268"/>
                    <a:pt x="63" y="268"/>
                  </a:cubicBezTo>
                  <a:cubicBezTo>
                    <a:pt x="63" y="274"/>
                    <a:pt x="63" y="274"/>
                    <a:pt x="63" y="274"/>
                  </a:cubicBezTo>
                  <a:cubicBezTo>
                    <a:pt x="63" y="275"/>
                    <a:pt x="63" y="276"/>
                    <a:pt x="64" y="276"/>
                  </a:cubicBezTo>
                  <a:cubicBezTo>
                    <a:pt x="65" y="277"/>
                    <a:pt x="65" y="277"/>
                    <a:pt x="65" y="277"/>
                  </a:cubicBezTo>
                  <a:cubicBezTo>
                    <a:pt x="67" y="285"/>
                    <a:pt x="67" y="285"/>
                    <a:pt x="67" y="285"/>
                  </a:cubicBezTo>
                  <a:cubicBezTo>
                    <a:pt x="67" y="286"/>
                    <a:pt x="67" y="286"/>
                    <a:pt x="68" y="287"/>
                  </a:cubicBezTo>
                  <a:cubicBezTo>
                    <a:pt x="68" y="287"/>
                    <a:pt x="68" y="287"/>
                    <a:pt x="68" y="287"/>
                  </a:cubicBezTo>
                  <a:cubicBezTo>
                    <a:pt x="69" y="293"/>
                    <a:pt x="69" y="293"/>
                    <a:pt x="69" y="293"/>
                  </a:cubicBezTo>
                  <a:cubicBezTo>
                    <a:pt x="69" y="293"/>
                    <a:pt x="69" y="294"/>
                    <a:pt x="70" y="294"/>
                  </a:cubicBezTo>
                  <a:cubicBezTo>
                    <a:pt x="70" y="294"/>
                    <a:pt x="70" y="294"/>
                    <a:pt x="70" y="294"/>
                  </a:cubicBezTo>
                  <a:cubicBezTo>
                    <a:pt x="71" y="292"/>
                    <a:pt x="71" y="292"/>
                    <a:pt x="71" y="292"/>
                  </a:cubicBezTo>
                  <a:cubicBezTo>
                    <a:pt x="69" y="292"/>
                    <a:pt x="69" y="292"/>
                    <a:pt x="69" y="292"/>
                  </a:cubicBezTo>
                  <a:cubicBezTo>
                    <a:pt x="67" y="298"/>
                    <a:pt x="67" y="298"/>
                    <a:pt x="67" y="298"/>
                  </a:cubicBezTo>
                  <a:cubicBezTo>
                    <a:pt x="67" y="299"/>
                    <a:pt x="67" y="300"/>
                    <a:pt x="68" y="300"/>
                  </a:cubicBezTo>
                  <a:cubicBezTo>
                    <a:pt x="69" y="300"/>
                    <a:pt x="69" y="300"/>
                    <a:pt x="69" y="300"/>
                  </a:cubicBezTo>
                  <a:cubicBezTo>
                    <a:pt x="70" y="299"/>
                    <a:pt x="70" y="299"/>
                    <a:pt x="70" y="299"/>
                  </a:cubicBezTo>
                  <a:cubicBezTo>
                    <a:pt x="68" y="297"/>
                    <a:pt x="68" y="297"/>
                    <a:pt x="68" y="297"/>
                  </a:cubicBezTo>
                  <a:cubicBezTo>
                    <a:pt x="63" y="301"/>
                    <a:pt x="63" y="301"/>
                    <a:pt x="63" y="301"/>
                  </a:cubicBezTo>
                  <a:cubicBezTo>
                    <a:pt x="62" y="301"/>
                    <a:pt x="62" y="302"/>
                    <a:pt x="62" y="303"/>
                  </a:cubicBezTo>
                  <a:cubicBezTo>
                    <a:pt x="62" y="303"/>
                    <a:pt x="62" y="304"/>
                    <a:pt x="63" y="304"/>
                  </a:cubicBezTo>
                  <a:cubicBezTo>
                    <a:pt x="63" y="305"/>
                    <a:pt x="63" y="305"/>
                    <a:pt x="63" y="305"/>
                  </a:cubicBezTo>
                  <a:cubicBezTo>
                    <a:pt x="64" y="303"/>
                    <a:pt x="64" y="303"/>
                    <a:pt x="64" y="303"/>
                  </a:cubicBezTo>
                  <a:cubicBezTo>
                    <a:pt x="63" y="301"/>
                    <a:pt x="63" y="301"/>
                    <a:pt x="63" y="301"/>
                  </a:cubicBezTo>
                  <a:cubicBezTo>
                    <a:pt x="54" y="305"/>
                    <a:pt x="54" y="305"/>
                    <a:pt x="54" y="305"/>
                  </a:cubicBezTo>
                  <a:cubicBezTo>
                    <a:pt x="53" y="305"/>
                    <a:pt x="53" y="306"/>
                    <a:pt x="52" y="307"/>
                  </a:cubicBezTo>
                  <a:cubicBezTo>
                    <a:pt x="52" y="307"/>
                    <a:pt x="53" y="308"/>
                    <a:pt x="53" y="309"/>
                  </a:cubicBezTo>
                  <a:cubicBezTo>
                    <a:pt x="53" y="309"/>
                    <a:pt x="53" y="309"/>
                    <a:pt x="53" y="309"/>
                  </a:cubicBezTo>
                  <a:cubicBezTo>
                    <a:pt x="48" y="312"/>
                    <a:pt x="48" y="312"/>
                    <a:pt x="48" y="312"/>
                  </a:cubicBezTo>
                  <a:cubicBezTo>
                    <a:pt x="48" y="312"/>
                    <a:pt x="47" y="313"/>
                    <a:pt x="47" y="313"/>
                  </a:cubicBezTo>
                  <a:cubicBezTo>
                    <a:pt x="47" y="314"/>
                    <a:pt x="47" y="315"/>
                    <a:pt x="48" y="315"/>
                  </a:cubicBezTo>
                  <a:cubicBezTo>
                    <a:pt x="49" y="315"/>
                    <a:pt x="49" y="315"/>
                    <a:pt x="49" y="315"/>
                  </a:cubicBezTo>
                  <a:cubicBezTo>
                    <a:pt x="50" y="314"/>
                    <a:pt x="50" y="314"/>
                    <a:pt x="50" y="314"/>
                  </a:cubicBezTo>
                  <a:cubicBezTo>
                    <a:pt x="49" y="312"/>
                    <a:pt x="49" y="312"/>
                    <a:pt x="49" y="312"/>
                  </a:cubicBezTo>
                  <a:cubicBezTo>
                    <a:pt x="38" y="315"/>
                    <a:pt x="38" y="315"/>
                    <a:pt x="38" y="315"/>
                  </a:cubicBezTo>
                  <a:cubicBezTo>
                    <a:pt x="37" y="315"/>
                    <a:pt x="37" y="316"/>
                    <a:pt x="37" y="317"/>
                  </a:cubicBezTo>
                  <a:cubicBezTo>
                    <a:pt x="36" y="317"/>
                    <a:pt x="37" y="318"/>
                    <a:pt x="37" y="319"/>
                  </a:cubicBezTo>
                  <a:cubicBezTo>
                    <a:pt x="39" y="319"/>
                    <a:pt x="39" y="319"/>
                    <a:pt x="39" y="319"/>
                  </a:cubicBezTo>
                  <a:cubicBezTo>
                    <a:pt x="40" y="318"/>
                    <a:pt x="40" y="318"/>
                    <a:pt x="40" y="318"/>
                  </a:cubicBezTo>
                  <a:cubicBezTo>
                    <a:pt x="39" y="316"/>
                    <a:pt x="39" y="316"/>
                    <a:pt x="39" y="316"/>
                  </a:cubicBezTo>
                  <a:cubicBezTo>
                    <a:pt x="30" y="319"/>
                    <a:pt x="30" y="319"/>
                    <a:pt x="30" y="319"/>
                  </a:cubicBezTo>
                  <a:cubicBezTo>
                    <a:pt x="29" y="319"/>
                    <a:pt x="29" y="320"/>
                    <a:pt x="28" y="320"/>
                  </a:cubicBezTo>
                  <a:cubicBezTo>
                    <a:pt x="28" y="321"/>
                    <a:pt x="29" y="322"/>
                    <a:pt x="29" y="322"/>
                  </a:cubicBezTo>
                  <a:cubicBezTo>
                    <a:pt x="30" y="323"/>
                    <a:pt x="30" y="323"/>
                    <a:pt x="30" y="323"/>
                  </a:cubicBezTo>
                  <a:cubicBezTo>
                    <a:pt x="31" y="321"/>
                    <a:pt x="31" y="321"/>
                    <a:pt x="31" y="321"/>
                  </a:cubicBezTo>
                  <a:cubicBezTo>
                    <a:pt x="30" y="319"/>
                    <a:pt x="30" y="319"/>
                    <a:pt x="30" y="319"/>
                  </a:cubicBezTo>
                  <a:cubicBezTo>
                    <a:pt x="23" y="322"/>
                    <a:pt x="23" y="322"/>
                    <a:pt x="23" y="322"/>
                  </a:cubicBezTo>
                  <a:cubicBezTo>
                    <a:pt x="22" y="323"/>
                    <a:pt x="22" y="323"/>
                    <a:pt x="22" y="324"/>
                  </a:cubicBezTo>
                  <a:cubicBezTo>
                    <a:pt x="22" y="325"/>
                    <a:pt x="22" y="326"/>
                    <a:pt x="23" y="326"/>
                  </a:cubicBezTo>
                  <a:cubicBezTo>
                    <a:pt x="25" y="328"/>
                    <a:pt x="25" y="328"/>
                    <a:pt x="25" y="328"/>
                  </a:cubicBezTo>
                  <a:cubicBezTo>
                    <a:pt x="27" y="326"/>
                    <a:pt x="27" y="326"/>
                    <a:pt x="27" y="326"/>
                  </a:cubicBezTo>
                  <a:cubicBezTo>
                    <a:pt x="26" y="324"/>
                    <a:pt x="26" y="324"/>
                    <a:pt x="26" y="324"/>
                  </a:cubicBezTo>
                  <a:cubicBezTo>
                    <a:pt x="16" y="327"/>
                    <a:pt x="16" y="327"/>
                    <a:pt x="16" y="327"/>
                  </a:cubicBezTo>
                  <a:cubicBezTo>
                    <a:pt x="16" y="328"/>
                    <a:pt x="15" y="328"/>
                    <a:pt x="15" y="329"/>
                  </a:cubicBezTo>
                  <a:cubicBezTo>
                    <a:pt x="15" y="330"/>
                    <a:pt x="15" y="330"/>
                    <a:pt x="16" y="331"/>
                  </a:cubicBezTo>
                  <a:cubicBezTo>
                    <a:pt x="16" y="331"/>
                    <a:pt x="16" y="331"/>
                    <a:pt x="16" y="331"/>
                  </a:cubicBezTo>
                  <a:cubicBezTo>
                    <a:pt x="17" y="329"/>
                    <a:pt x="17" y="329"/>
                    <a:pt x="17" y="329"/>
                  </a:cubicBezTo>
                  <a:cubicBezTo>
                    <a:pt x="18" y="327"/>
                    <a:pt x="18" y="327"/>
                    <a:pt x="18" y="327"/>
                  </a:cubicBezTo>
                  <a:cubicBezTo>
                    <a:pt x="3" y="326"/>
                    <a:pt x="3" y="326"/>
                    <a:pt x="3" y="326"/>
                  </a:cubicBezTo>
                  <a:cubicBezTo>
                    <a:pt x="2" y="326"/>
                    <a:pt x="1" y="327"/>
                    <a:pt x="1" y="328"/>
                  </a:cubicBezTo>
                  <a:cubicBezTo>
                    <a:pt x="0" y="328"/>
                    <a:pt x="1" y="329"/>
                    <a:pt x="1" y="330"/>
                  </a:cubicBezTo>
                  <a:cubicBezTo>
                    <a:pt x="11" y="336"/>
                    <a:pt x="11" y="336"/>
                    <a:pt x="11" y="336"/>
                  </a:cubicBezTo>
                  <a:cubicBezTo>
                    <a:pt x="12" y="336"/>
                    <a:pt x="13" y="336"/>
                    <a:pt x="13" y="335"/>
                  </a:cubicBezTo>
                  <a:cubicBezTo>
                    <a:pt x="14" y="334"/>
                    <a:pt x="14" y="333"/>
                    <a:pt x="13" y="332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2" name="Freeform 63"/>
            <p:cNvSpPr/>
            <p:nvPr/>
          </p:nvSpPr>
          <p:spPr bwMode="auto">
            <a:xfrm>
              <a:off x="5797551" y="1951038"/>
              <a:ext cx="33338" cy="36513"/>
            </a:xfrm>
            <a:custGeom>
              <a:avLst/>
              <a:gdLst>
                <a:gd name="T0" fmla="*/ 21 w 22"/>
                <a:gd name="T1" fmla="*/ 19 h 23"/>
                <a:gd name="T2" fmla="*/ 17 w 22"/>
                <a:gd name="T3" fmla="*/ 16 h 23"/>
                <a:gd name="T4" fmla="*/ 9 w 22"/>
                <a:gd name="T5" fmla="*/ 4 h 23"/>
                <a:gd name="T6" fmla="*/ 8 w 22"/>
                <a:gd name="T7" fmla="*/ 4 h 23"/>
                <a:gd name="T8" fmla="*/ 3 w 22"/>
                <a:gd name="T9" fmla="*/ 1 h 23"/>
                <a:gd name="T10" fmla="*/ 0 w 22"/>
                <a:gd name="T11" fmla="*/ 1 h 23"/>
                <a:gd name="T12" fmla="*/ 1 w 22"/>
                <a:gd name="T13" fmla="*/ 4 h 23"/>
                <a:gd name="T14" fmla="*/ 6 w 22"/>
                <a:gd name="T15" fmla="*/ 7 h 23"/>
                <a:gd name="T16" fmla="*/ 14 w 22"/>
                <a:gd name="T17" fmla="*/ 19 h 23"/>
                <a:gd name="T18" fmla="*/ 14 w 22"/>
                <a:gd name="T19" fmla="*/ 20 h 23"/>
                <a:gd name="T20" fmla="*/ 19 w 22"/>
                <a:gd name="T21" fmla="*/ 22 h 23"/>
                <a:gd name="T22" fmla="*/ 22 w 22"/>
                <a:gd name="T23" fmla="*/ 22 h 23"/>
                <a:gd name="T24" fmla="*/ 21 w 22"/>
                <a:gd name="T25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23">
                  <a:moveTo>
                    <a:pt x="21" y="19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20" y="23"/>
                    <a:pt x="21" y="23"/>
                    <a:pt x="22" y="22"/>
                  </a:cubicBezTo>
                  <a:cubicBezTo>
                    <a:pt x="22" y="21"/>
                    <a:pt x="22" y="19"/>
                    <a:pt x="21" y="19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3" name="Freeform 64"/>
            <p:cNvSpPr/>
            <p:nvPr/>
          </p:nvSpPr>
          <p:spPr bwMode="auto">
            <a:xfrm>
              <a:off x="5573713" y="1941513"/>
              <a:ext cx="222250" cy="96838"/>
            </a:xfrm>
            <a:custGeom>
              <a:avLst/>
              <a:gdLst>
                <a:gd name="T0" fmla="*/ 2 w 142"/>
                <a:gd name="T1" fmla="*/ 59 h 62"/>
                <a:gd name="T2" fmla="*/ 12 w 142"/>
                <a:gd name="T3" fmla="*/ 54 h 62"/>
                <a:gd name="T4" fmla="*/ 30 w 142"/>
                <a:gd name="T5" fmla="*/ 59 h 62"/>
                <a:gd name="T6" fmla="*/ 27 w 142"/>
                <a:gd name="T7" fmla="*/ 60 h 62"/>
                <a:gd name="T8" fmla="*/ 44 w 142"/>
                <a:gd name="T9" fmla="*/ 55 h 62"/>
                <a:gd name="T10" fmla="*/ 57 w 142"/>
                <a:gd name="T11" fmla="*/ 59 h 62"/>
                <a:gd name="T12" fmla="*/ 53 w 142"/>
                <a:gd name="T13" fmla="*/ 59 h 62"/>
                <a:gd name="T14" fmla="*/ 74 w 142"/>
                <a:gd name="T15" fmla="*/ 57 h 62"/>
                <a:gd name="T16" fmla="*/ 79 w 142"/>
                <a:gd name="T17" fmla="*/ 52 h 62"/>
                <a:gd name="T18" fmla="*/ 79 w 142"/>
                <a:gd name="T19" fmla="*/ 46 h 62"/>
                <a:gd name="T20" fmla="*/ 82 w 142"/>
                <a:gd name="T21" fmla="*/ 36 h 62"/>
                <a:gd name="T22" fmla="*/ 83 w 142"/>
                <a:gd name="T23" fmla="*/ 29 h 62"/>
                <a:gd name="T24" fmla="*/ 86 w 142"/>
                <a:gd name="T25" fmla="*/ 26 h 62"/>
                <a:gd name="T26" fmla="*/ 86 w 142"/>
                <a:gd name="T27" fmla="*/ 26 h 62"/>
                <a:gd name="T28" fmla="*/ 85 w 142"/>
                <a:gd name="T29" fmla="*/ 17 h 62"/>
                <a:gd name="T30" fmla="*/ 94 w 142"/>
                <a:gd name="T31" fmla="*/ 12 h 62"/>
                <a:gd name="T32" fmla="*/ 103 w 142"/>
                <a:gd name="T33" fmla="*/ 14 h 62"/>
                <a:gd name="T34" fmla="*/ 102 w 142"/>
                <a:gd name="T35" fmla="*/ 12 h 62"/>
                <a:gd name="T36" fmla="*/ 114 w 142"/>
                <a:gd name="T37" fmla="*/ 10 h 62"/>
                <a:gd name="T38" fmla="*/ 120 w 142"/>
                <a:gd name="T39" fmla="*/ 12 h 62"/>
                <a:gd name="T40" fmla="*/ 118 w 142"/>
                <a:gd name="T41" fmla="*/ 8 h 62"/>
                <a:gd name="T42" fmla="*/ 129 w 142"/>
                <a:gd name="T43" fmla="*/ 5 h 62"/>
                <a:gd name="T44" fmla="*/ 140 w 142"/>
                <a:gd name="T45" fmla="*/ 7 h 62"/>
                <a:gd name="T46" fmla="*/ 135 w 142"/>
                <a:gd name="T47" fmla="*/ 2 h 62"/>
                <a:gd name="T48" fmla="*/ 140 w 142"/>
                <a:gd name="T49" fmla="*/ 2 h 62"/>
                <a:gd name="T50" fmla="*/ 127 w 142"/>
                <a:gd name="T51" fmla="*/ 8 h 62"/>
                <a:gd name="T52" fmla="*/ 116 w 142"/>
                <a:gd name="T53" fmla="*/ 8 h 62"/>
                <a:gd name="T54" fmla="*/ 121 w 142"/>
                <a:gd name="T55" fmla="*/ 8 h 62"/>
                <a:gd name="T56" fmla="*/ 112 w 142"/>
                <a:gd name="T57" fmla="*/ 14 h 62"/>
                <a:gd name="T58" fmla="*/ 100 w 142"/>
                <a:gd name="T59" fmla="*/ 11 h 62"/>
                <a:gd name="T60" fmla="*/ 102 w 142"/>
                <a:gd name="T61" fmla="*/ 10 h 62"/>
                <a:gd name="T62" fmla="*/ 92 w 142"/>
                <a:gd name="T63" fmla="*/ 16 h 62"/>
                <a:gd name="T64" fmla="*/ 83 w 142"/>
                <a:gd name="T65" fmla="*/ 17 h 62"/>
                <a:gd name="T66" fmla="*/ 83 w 142"/>
                <a:gd name="T67" fmla="*/ 17 h 62"/>
                <a:gd name="T68" fmla="*/ 84 w 142"/>
                <a:gd name="T69" fmla="*/ 26 h 62"/>
                <a:gd name="T70" fmla="*/ 81 w 142"/>
                <a:gd name="T71" fmla="*/ 33 h 62"/>
                <a:gd name="T72" fmla="*/ 80 w 142"/>
                <a:gd name="T73" fmla="*/ 39 h 62"/>
                <a:gd name="T74" fmla="*/ 77 w 142"/>
                <a:gd name="T75" fmla="*/ 46 h 62"/>
                <a:gd name="T76" fmla="*/ 77 w 142"/>
                <a:gd name="T77" fmla="*/ 46 h 62"/>
                <a:gd name="T78" fmla="*/ 78 w 142"/>
                <a:gd name="T79" fmla="*/ 54 h 62"/>
                <a:gd name="T80" fmla="*/ 69 w 142"/>
                <a:gd name="T81" fmla="*/ 59 h 62"/>
                <a:gd name="T82" fmla="*/ 54 w 142"/>
                <a:gd name="T83" fmla="*/ 55 h 62"/>
                <a:gd name="T84" fmla="*/ 55 w 142"/>
                <a:gd name="T85" fmla="*/ 58 h 62"/>
                <a:gd name="T86" fmla="*/ 41 w 142"/>
                <a:gd name="T87" fmla="*/ 59 h 62"/>
                <a:gd name="T88" fmla="*/ 27 w 142"/>
                <a:gd name="T89" fmla="*/ 56 h 62"/>
                <a:gd name="T90" fmla="*/ 28 w 142"/>
                <a:gd name="T91" fmla="*/ 58 h 62"/>
                <a:gd name="T92" fmla="*/ 10 w 142"/>
                <a:gd name="T93" fmla="*/ 58 h 62"/>
                <a:gd name="T94" fmla="*/ 2 w 142"/>
                <a:gd name="T95" fmla="*/ 55 h 62"/>
                <a:gd name="T96" fmla="*/ 6 w 142"/>
                <a:gd name="T97" fmla="*/ 6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2" h="62">
                  <a:moveTo>
                    <a:pt x="5" y="57"/>
                  </a:moveTo>
                  <a:cubicBezTo>
                    <a:pt x="3" y="55"/>
                    <a:pt x="3" y="55"/>
                    <a:pt x="3" y="55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4" y="60"/>
                    <a:pt x="14" y="59"/>
                    <a:pt x="15" y="58"/>
                  </a:cubicBezTo>
                  <a:cubicBezTo>
                    <a:pt x="15" y="57"/>
                    <a:pt x="15" y="56"/>
                    <a:pt x="14" y="56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8" y="60"/>
                    <a:pt x="29" y="60"/>
                    <a:pt x="30" y="59"/>
                  </a:cubicBezTo>
                  <a:cubicBezTo>
                    <a:pt x="30" y="58"/>
                    <a:pt x="30" y="57"/>
                    <a:pt x="29" y="57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4" y="59"/>
                    <a:pt x="45" y="59"/>
                    <a:pt x="45" y="58"/>
                  </a:cubicBezTo>
                  <a:cubicBezTo>
                    <a:pt x="45" y="57"/>
                    <a:pt x="45" y="56"/>
                    <a:pt x="44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3" y="57"/>
                    <a:pt x="43" y="57"/>
                    <a:pt x="43" y="57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6" y="60"/>
                    <a:pt x="57" y="60"/>
                    <a:pt x="57" y="59"/>
                  </a:cubicBezTo>
                  <a:cubicBezTo>
                    <a:pt x="58" y="58"/>
                    <a:pt x="57" y="57"/>
                    <a:pt x="56" y="56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62"/>
                    <a:pt x="76" y="61"/>
                    <a:pt x="76" y="61"/>
                  </a:cubicBezTo>
                  <a:cubicBezTo>
                    <a:pt x="77" y="60"/>
                    <a:pt x="76" y="59"/>
                    <a:pt x="75" y="58"/>
                  </a:cubicBezTo>
                  <a:cubicBezTo>
                    <a:pt x="74" y="57"/>
                    <a:pt x="74" y="57"/>
                    <a:pt x="74" y="57"/>
                  </a:cubicBezTo>
                  <a:cubicBezTo>
                    <a:pt x="79" y="56"/>
                    <a:pt x="79" y="56"/>
                    <a:pt x="79" y="56"/>
                  </a:cubicBezTo>
                  <a:cubicBezTo>
                    <a:pt x="80" y="55"/>
                    <a:pt x="80" y="55"/>
                    <a:pt x="80" y="54"/>
                  </a:cubicBezTo>
                  <a:cubicBezTo>
                    <a:pt x="80" y="53"/>
                    <a:pt x="80" y="52"/>
                    <a:pt x="79" y="52"/>
                  </a:cubicBezTo>
                  <a:cubicBezTo>
                    <a:pt x="79" y="52"/>
                    <a:pt x="79" y="52"/>
                    <a:pt x="79" y="52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81" y="46"/>
                    <a:pt x="81" y="45"/>
                    <a:pt x="80" y="45"/>
                  </a:cubicBezTo>
                  <a:cubicBezTo>
                    <a:pt x="80" y="44"/>
                    <a:pt x="80" y="44"/>
                    <a:pt x="80" y="44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3" y="37"/>
                    <a:pt x="83" y="36"/>
                    <a:pt x="82" y="36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4" y="31"/>
                    <a:pt x="84" y="31"/>
                    <a:pt x="84" y="31"/>
                  </a:cubicBezTo>
                  <a:cubicBezTo>
                    <a:pt x="84" y="31"/>
                    <a:pt x="84" y="30"/>
                    <a:pt x="83" y="29"/>
                  </a:cubicBezTo>
                  <a:cubicBezTo>
                    <a:pt x="83" y="29"/>
                    <a:pt x="83" y="29"/>
                    <a:pt x="83" y="29"/>
                  </a:cubicBezTo>
                  <a:cubicBezTo>
                    <a:pt x="82" y="31"/>
                    <a:pt x="82" y="31"/>
                    <a:pt x="82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6" y="26"/>
                    <a:pt x="86" y="26"/>
                    <a:pt x="86" y="26"/>
                  </a:cubicBezTo>
                  <a:cubicBezTo>
                    <a:pt x="87" y="26"/>
                    <a:pt x="86" y="24"/>
                    <a:pt x="85" y="24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4" y="25"/>
                    <a:pt x="84" y="25"/>
                    <a:pt x="84" y="25"/>
                  </a:cubicBezTo>
                  <a:cubicBezTo>
                    <a:pt x="86" y="26"/>
                    <a:pt x="86" y="26"/>
                    <a:pt x="86" y="26"/>
                  </a:cubicBezTo>
                  <a:cubicBezTo>
                    <a:pt x="87" y="18"/>
                    <a:pt x="87" y="18"/>
                    <a:pt x="87" y="18"/>
                  </a:cubicBezTo>
                  <a:cubicBezTo>
                    <a:pt x="87" y="17"/>
                    <a:pt x="87" y="16"/>
                    <a:pt x="86" y="16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9"/>
                    <a:pt x="85" y="19"/>
                    <a:pt x="85" y="19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5" y="16"/>
                    <a:pt x="95" y="15"/>
                    <a:pt x="95" y="14"/>
                  </a:cubicBezTo>
                  <a:cubicBezTo>
                    <a:pt x="95" y="13"/>
                    <a:pt x="95" y="13"/>
                    <a:pt x="94" y="12"/>
                  </a:cubicBezTo>
                  <a:cubicBezTo>
                    <a:pt x="93" y="12"/>
                    <a:pt x="93" y="12"/>
                    <a:pt x="93" y="12"/>
                  </a:cubicBezTo>
                  <a:cubicBezTo>
                    <a:pt x="92" y="13"/>
                    <a:pt x="92" y="13"/>
                    <a:pt x="92" y="13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3" y="14"/>
                    <a:pt x="104" y="14"/>
                    <a:pt x="104" y="13"/>
                  </a:cubicBezTo>
                  <a:cubicBezTo>
                    <a:pt x="105" y="12"/>
                    <a:pt x="104" y="11"/>
                    <a:pt x="103" y="11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13" y="14"/>
                    <a:pt x="113" y="14"/>
                    <a:pt x="113" y="14"/>
                  </a:cubicBezTo>
                  <a:cubicBezTo>
                    <a:pt x="114" y="14"/>
                    <a:pt x="115" y="13"/>
                    <a:pt x="115" y="12"/>
                  </a:cubicBezTo>
                  <a:cubicBezTo>
                    <a:pt x="115" y="11"/>
                    <a:pt x="115" y="11"/>
                    <a:pt x="114" y="10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09" y="9"/>
                    <a:pt x="109" y="9"/>
                    <a:pt x="109" y="9"/>
                  </a:cubicBezTo>
                  <a:cubicBezTo>
                    <a:pt x="109" y="11"/>
                    <a:pt x="109" y="11"/>
                    <a:pt x="109" y="11"/>
                  </a:cubicBezTo>
                  <a:cubicBezTo>
                    <a:pt x="120" y="12"/>
                    <a:pt x="120" y="12"/>
                    <a:pt x="120" y="12"/>
                  </a:cubicBezTo>
                  <a:cubicBezTo>
                    <a:pt x="121" y="12"/>
                    <a:pt x="122" y="11"/>
                    <a:pt x="122" y="10"/>
                  </a:cubicBezTo>
                  <a:cubicBezTo>
                    <a:pt x="123" y="10"/>
                    <a:pt x="122" y="9"/>
                    <a:pt x="122" y="8"/>
                  </a:cubicBezTo>
                  <a:cubicBezTo>
                    <a:pt x="119" y="7"/>
                    <a:pt x="119" y="7"/>
                    <a:pt x="119" y="7"/>
                  </a:cubicBezTo>
                  <a:cubicBezTo>
                    <a:pt x="118" y="8"/>
                    <a:pt x="118" y="8"/>
                    <a:pt x="118" y="8"/>
                  </a:cubicBezTo>
                  <a:cubicBezTo>
                    <a:pt x="119" y="10"/>
                    <a:pt x="119" y="10"/>
                    <a:pt x="119" y="10"/>
                  </a:cubicBezTo>
                  <a:cubicBezTo>
                    <a:pt x="128" y="8"/>
                    <a:pt x="128" y="8"/>
                    <a:pt x="128" y="8"/>
                  </a:cubicBezTo>
                  <a:cubicBezTo>
                    <a:pt x="129" y="8"/>
                    <a:pt x="130" y="8"/>
                    <a:pt x="130" y="7"/>
                  </a:cubicBezTo>
                  <a:cubicBezTo>
                    <a:pt x="130" y="6"/>
                    <a:pt x="130" y="5"/>
                    <a:pt x="129" y="5"/>
                  </a:cubicBezTo>
                  <a:cubicBezTo>
                    <a:pt x="128" y="4"/>
                    <a:pt x="128" y="4"/>
                    <a:pt x="128" y="4"/>
                  </a:cubicBezTo>
                  <a:cubicBezTo>
                    <a:pt x="127" y="6"/>
                    <a:pt x="127" y="6"/>
                    <a:pt x="127" y="6"/>
                  </a:cubicBezTo>
                  <a:cubicBezTo>
                    <a:pt x="127" y="8"/>
                    <a:pt x="127" y="8"/>
                    <a:pt x="127" y="8"/>
                  </a:cubicBezTo>
                  <a:cubicBezTo>
                    <a:pt x="140" y="7"/>
                    <a:pt x="140" y="7"/>
                    <a:pt x="140" y="7"/>
                  </a:cubicBezTo>
                  <a:cubicBezTo>
                    <a:pt x="141" y="6"/>
                    <a:pt x="142" y="6"/>
                    <a:pt x="142" y="5"/>
                  </a:cubicBezTo>
                  <a:cubicBezTo>
                    <a:pt x="142" y="4"/>
                    <a:pt x="142" y="3"/>
                    <a:pt x="141" y="3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137" y="0"/>
                    <a:pt x="136" y="1"/>
                    <a:pt x="135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40" y="5"/>
                    <a:pt x="140" y="5"/>
                    <a:pt x="140" y="5"/>
                  </a:cubicBezTo>
                  <a:cubicBezTo>
                    <a:pt x="140" y="2"/>
                    <a:pt x="140" y="2"/>
                    <a:pt x="140" y="2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26" y="4"/>
                    <a:pt x="125" y="5"/>
                    <a:pt x="125" y="6"/>
                  </a:cubicBezTo>
                  <a:cubicBezTo>
                    <a:pt x="125" y="6"/>
                    <a:pt x="125" y="7"/>
                    <a:pt x="126" y="8"/>
                  </a:cubicBezTo>
                  <a:cubicBezTo>
                    <a:pt x="127" y="8"/>
                    <a:pt x="127" y="8"/>
                    <a:pt x="127" y="8"/>
                  </a:cubicBezTo>
                  <a:cubicBezTo>
                    <a:pt x="128" y="6"/>
                    <a:pt x="128" y="6"/>
                    <a:pt x="128" y="6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17" y="7"/>
                    <a:pt x="116" y="7"/>
                    <a:pt x="116" y="8"/>
                  </a:cubicBezTo>
                  <a:cubicBezTo>
                    <a:pt x="116" y="9"/>
                    <a:pt x="116" y="10"/>
                    <a:pt x="117" y="10"/>
                  </a:cubicBezTo>
                  <a:cubicBezTo>
                    <a:pt x="119" y="12"/>
                    <a:pt x="119" y="12"/>
                    <a:pt x="119" y="12"/>
                  </a:cubicBezTo>
                  <a:cubicBezTo>
                    <a:pt x="120" y="10"/>
                    <a:pt x="120" y="10"/>
                    <a:pt x="120" y="10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109" y="7"/>
                    <a:pt x="109" y="7"/>
                    <a:pt x="109" y="7"/>
                  </a:cubicBezTo>
                  <a:cubicBezTo>
                    <a:pt x="108" y="7"/>
                    <a:pt x="108" y="8"/>
                    <a:pt x="107" y="9"/>
                  </a:cubicBezTo>
                  <a:cubicBezTo>
                    <a:pt x="107" y="10"/>
                    <a:pt x="107" y="11"/>
                    <a:pt x="108" y="11"/>
                  </a:cubicBezTo>
                  <a:cubicBezTo>
                    <a:pt x="112" y="14"/>
                    <a:pt x="112" y="14"/>
                    <a:pt x="112" y="14"/>
                  </a:cubicBezTo>
                  <a:cubicBezTo>
                    <a:pt x="113" y="12"/>
                    <a:pt x="113" y="12"/>
                    <a:pt x="113" y="12"/>
                  </a:cubicBezTo>
                  <a:cubicBezTo>
                    <a:pt x="113" y="10"/>
                    <a:pt x="113" y="10"/>
                    <a:pt x="113" y="10"/>
                  </a:cubicBezTo>
                  <a:cubicBezTo>
                    <a:pt x="102" y="10"/>
                    <a:pt x="102" y="10"/>
                    <a:pt x="102" y="10"/>
                  </a:cubicBezTo>
                  <a:cubicBezTo>
                    <a:pt x="101" y="10"/>
                    <a:pt x="100" y="11"/>
                    <a:pt x="100" y="11"/>
                  </a:cubicBezTo>
                  <a:cubicBezTo>
                    <a:pt x="100" y="12"/>
                    <a:pt x="100" y="13"/>
                    <a:pt x="101" y="14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102" y="10"/>
                    <a:pt x="102" y="10"/>
                    <a:pt x="102" y="10"/>
                  </a:cubicBezTo>
                  <a:cubicBezTo>
                    <a:pt x="92" y="11"/>
                    <a:pt x="92" y="11"/>
                    <a:pt x="92" y="11"/>
                  </a:cubicBezTo>
                  <a:cubicBezTo>
                    <a:pt x="91" y="11"/>
                    <a:pt x="90" y="12"/>
                    <a:pt x="90" y="13"/>
                  </a:cubicBezTo>
                  <a:cubicBezTo>
                    <a:pt x="90" y="14"/>
                    <a:pt x="90" y="15"/>
                    <a:pt x="91" y="15"/>
                  </a:cubicBezTo>
                  <a:cubicBezTo>
                    <a:pt x="92" y="16"/>
                    <a:pt x="92" y="16"/>
                    <a:pt x="92" y="16"/>
                  </a:cubicBezTo>
                  <a:cubicBezTo>
                    <a:pt x="93" y="14"/>
                    <a:pt x="93" y="14"/>
                    <a:pt x="93" y="14"/>
                  </a:cubicBezTo>
                  <a:cubicBezTo>
                    <a:pt x="92" y="12"/>
                    <a:pt x="92" y="12"/>
                    <a:pt x="92" y="12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3" y="16"/>
                    <a:pt x="83" y="16"/>
                    <a:pt x="83" y="17"/>
                  </a:cubicBezTo>
                  <a:cubicBezTo>
                    <a:pt x="83" y="18"/>
                    <a:pt x="83" y="19"/>
                    <a:pt x="84" y="19"/>
                  </a:cubicBezTo>
                  <a:cubicBezTo>
                    <a:pt x="84" y="19"/>
                    <a:pt x="84" y="19"/>
                    <a:pt x="84" y="19"/>
                  </a:cubicBezTo>
                  <a:cubicBezTo>
                    <a:pt x="85" y="18"/>
                    <a:pt x="85" y="18"/>
                    <a:pt x="85" y="18"/>
                  </a:cubicBezTo>
                  <a:cubicBezTo>
                    <a:pt x="83" y="17"/>
                    <a:pt x="83" y="17"/>
                    <a:pt x="83" y="17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2" y="26"/>
                    <a:pt x="82" y="27"/>
                    <a:pt x="83" y="27"/>
                  </a:cubicBezTo>
                  <a:cubicBezTo>
                    <a:pt x="83" y="27"/>
                    <a:pt x="83" y="27"/>
                    <a:pt x="83" y="27"/>
                  </a:cubicBezTo>
                  <a:cubicBezTo>
                    <a:pt x="84" y="26"/>
                    <a:pt x="84" y="26"/>
                    <a:pt x="84" y="26"/>
                  </a:cubicBezTo>
                  <a:cubicBezTo>
                    <a:pt x="83" y="25"/>
                    <a:pt x="83" y="25"/>
                    <a:pt x="83" y="25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1"/>
                    <a:pt x="80" y="32"/>
                    <a:pt x="81" y="33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2" y="31"/>
                    <a:pt x="82" y="31"/>
                    <a:pt x="82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79" y="38"/>
                    <a:pt x="79" y="39"/>
                    <a:pt x="80" y="39"/>
                  </a:cubicBezTo>
                  <a:cubicBezTo>
                    <a:pt x="80" y="39"/>
                    <a:pt x="80" y="39"/>
                    <a:pt x="80" y="39"/>
                  </a:cubicBezTo>
                  <a:cubicBezTo>
                    <a:pt x="81" y="38"/>
                    <a:pt x="81" y="38"/>
                    <a:pt x="81" y="38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6" y="46"/>
                    <a:pt x="77" y="47"/>
                    <a:pt x="78" y="48"/>
                  </a:cubicBezTo>
                  <a:cubicBezTo>
                    <a:pt x="78" y="48"/>
                    <a:pt x="78" y="48"/>
                    <a:pt x="78" y="48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5" y="52"/>
                    <a:pt x="75" y="52"/>
                    <a:pt x="75" y="52"/>
                  </a:cubicBezTo>
                  <a:cubicBezTo>
                    <a:pt x="74" y="53"/>
                    <a:pt x="75" y="54"/>
                    <a:pt x="76" y="55"/>
                  </a:cubicBezTo>
                  <a:cubicBezTo>
                    <a:pt x="77" y="55"/>
                    <a:pt x="77" y="55"/>
                    <a:pt x="77" y="55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8" y="55"/>
                    <a:pt x="68" y="56"/>
                    <a:pt x="68" y="57"/>
                  </a:cubicBezTo>
                  <a:cubicBezTo>
                    <a:pt x="68" y="58"/>
                    <a:pt x="68" y="58"/>
                    <a:pt x="69" y="59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3" y="55"/>
                    <a:pt x="52" y="55"/>
                    <a:pt x="51" y="56"/>
                  </a:cubicBezTo>
                  <a:cubicBezTo>
                    <a:pt x="51" y="57"/>
                    <a:pt x="51" y="58"/>
                    <a:pt x="52" y="59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5" y="58"/>
                    <a:pt x="55" y="58"/>
                    <a:pt x="55" y="58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2" y="55"/>
                    <a:pt x="41" y="56"/>
                    <a:pt x="41" y="57"/>
                  </a:cubicBezTo>
                  <a:cubicBezTo>
                    <a:pt x="40" y="57"/>
                    <a:pt x="41" y="58"/>
                    <a:pt x="41" y="59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43" y="57"/>
                    <a:pt x="43" y="57"/>
                    <a:pt x="43" y="57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6" y="56"/>
                    <a:pt x="25" y="56"/>
                    <a:pt x="25" y="57"/>
                  </a:cubicBezTo>
                  <a:cubicBezTo>
                    <a:pt x="25" y="58"/>
                    <a:pt x="25" y="59"/>
                    <a:pt x="26" y="59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0" y="54"/>
                    <a:pt x="9" y="55"/>
                    <a:pt x="9" y="56"/>
                  </a:cubicBezTo>
                  <a:cubicBezTo>
                    <a:pt x="8" y="56"/>
                    <a:pt x="9" y="57"/>
                    <a:pt x="10" y="58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3" y="55"/>
                    <a:pt x="13" y="55"/>
                    <a:pt x="13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1" y="55"/>
                    <a:pt x="0" y="56"/>
                    <a:pt x="0" y="57"/>
                  </a:cubicBezTo>
                  <a:cubicBezTo>
                    <a:pt x="0" y="57"/>
                    <a:pt x="0" y="58"/>
                    <a:pt x="1" y="59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4" y="61"/>
                    <a:pt x="5" y="61"/>
                    <a:pt x="6" y="60"/>
                  </a:cubicBezTo>
                  <a:cubicBezTo>
                    <a:pt x="7" y="59"/>
                    <a:pt x="6" y="57"/>
                    <a:pt x="5" y="57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4" name="Freeform 65"/>
            <p:cNvSpPr/>
            <p:nvPr/>
          </p:nvSpPr>
          <p:spPr bwMode="auto">
            <a:xfrm>
              <a:off x="5556251" y="1960563"/>
              <a:ext cx="23813" cy="71438"/>
            </a:xfrm>
            <a:custGeom>
              <a:avLst/>
              <a:gdLst>
                <a:gd name="T0" fmla="*/ 14 w 15"/>
                <a:gd name="T1" fmla="*/ 41 h 45"/>
                <a:gd name="T2" fmla="*/ 13 w 15"/>
                <a:gd name="T3" fmla="*/ 40 h 45"/>
                <a:gd name="T4" fmla="*/ 14 w 15"/>
                <a:gd name="T5" fmla="*/ 33 h 45"/>
                <a:gd name="T6" fmla="*/ 13 w 15"/>
                <a:gd name="T7" fmla="*/ 31 h 45"/>
                <a:gd name="T8" fmla="*/ 12 w 15"/>
                <a:gd name="T9" fmla="*/ 30 h 45"/>
                <a:gd name="T10" fmla="*/ 11 w 15"/>
                <a:gd name="T11" fmla="*/ 32 h 45"/>
                <a:gd name="T12" fmla="*/ 13 w 15"/>
                <a:gd name="T13" fmla="*/ 32 h 45"/>
                <a:gd name="T14" fmla="*/ 12 w 15"/>
                <a:gd name="T15" fmla="*/ 22 h 45"/>
                <a:gd name="T16" fmla="*/ 11 w 15"/>
                <a:gd name="T17" fmla="*/ 21 h 45"/>
                <a:gd name="T18" fmla="*/ 10 w 15"/>
                <a:gd name="T19" fmla="*/ 21 h 45"/>
                <a:gd name="T20" fmla="*/ 9 w 15"/>
                <a:gd name="T21" fmla="*/ 23 h 45"/>
                <a:gd name="T22" fmla="*/ 11 w 15"/>
                <a:gd name="T23" fmla="*/ 22 h 45"/>
                <a:gd name="T24" fmla="*/ 10 w 15"/>
                <a:gd name="T25" fmla="*/ 12 h 45"/>
                <a:gd name="T26" fmla="*/ 9 w 15"/>
                <a:gd name="T27" fmla="*/ 10 h 45"/>
                <a:gd name="T28" fmla="*/ 7 w 15"/>
                <a:gd name="T29" fmla="*/ 9 h 45"/>
                <a:gd name="T30" fmla="*/ 5 w 15"/>
                <a:gd name="T31" fmla="*/ 2 h 45"/>
                <a:gd name="T32" fmla="*/ 5 w 15"/>
                <a:gd name="T33" fmla="*/ 1 h 45"/>
                <a:gd name="T34" fmla="*/ 3 w 15"/>
                <a:gd name="T35" fmla="*/ 0 h 45"/>
                <a:gd name="T36" fmla="*/ 0 w 15"/>
                <a:gd name="T37" fmla="*/ 1 h 45"/>
                <a:gd name="T38" fmla="*/ 1 w 15"/>
                <a:gd name="T39" fmla="*/ 4 h 45"/>
                <a:gd name="T40" fmla="*/ 2 w 15"/>
                <a:gd name="T41" fmla="*/ 4 h 45"/>
                <a:gd name="T42" fmla="*/ 3 w 15"/>
                <a:gd name="T43" fmla="*/ 11 h 45"/>
                <a:gd name="T44" fmla="*/ 4 w 15"/>
                <a:gd name="T45" fmla="*/ 12 h 45"/>
                <a:gd name="T46" fmla="*/ 6 w 15"/>
                <a:gd name="T47" fmla="*/ 13 h 45"/>
                <a:gd name="T48" fmla="*/ 7 w 15"/>
                <a:gd name="T49" fmla="*/ 23 h 45"/>
                <a:gd name="T50" fmla="*/ 8 w 15"/>
                <a:gd name="T51" fmla="*/ 24 h 45"/>
                <a:gd name="T52" fmla="*/ 8 w 15"/>
                <a:gd name="T53" fmla="*/ 25 h 45"/>
                <a:gd name="T54" fmla="*/ 10 w 15"/>
                <a:gd name="T55" fmla="*/ 23 h 45"/>
                <a:gd name="T56" fmla="*/ 8 w 15"/>
                <a:gd name="T57" fmla="*/ 23 h 45"/>
                <a:gd name="T58" fmla="*/ 9 w 15"/>
                <a:gd name="T59" fmla="*/ 33 h 45"/>
                <a:gd name="T60" fmla="*/ 10 w 15"/>
                <a:gd name="T61" fmla="*/ 34 h 45"/>
                <a:gd name="T62" fmla="*/ 11 w 15"/>
                <a:gd name="T63" fmla="*/ 34 h 45"/>
                <a:gd name="T64" fmla="*/ 12 w 15"/>
                <a:gd name="T65" fmla="*/ 33 h 45"/>
                <a:gd name="T66" fmla="*/ 10 w 15"/>
                <a:gd name="T67" fmla="*/ 32 h 45"/>
                <a:gd name="T68" fmla="*/ 9 w 15"/>
                <a:gd name="T69" fmla="*/ 41 h 45"/>
                <a:gd name="T70" fmla="*/ 10 w 15"/>
                <a:gd name="T71" fmla="*/ 43 h 45"/>
                <a:gd name="T72" fmla="*/ 11 w 15"/>
                <a:gd name="T73" fmla="*/ 44 h 45"/>
                <a:gd name="T74" fmla="*/ 14 w 15"/>
                <a:gd name="T75" fmla="*/ 44 h 45"/>
                <a:gd name="T76" fmla="*/ 14 w 15"/>
                <a:gd name="T77" fmla="*/ 4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" h="45">
                  <a:moveTo>
                    <a:pt x="14" y="41"/>
                  </a:moveTo>
                  <a:cubicBezTo>
                    <a:pt x="13" y="40"/>
                    <a:pt x="13" y="40"/>
                    <a:pt x="13" y="40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2"/>
                    <a:pt x="14" y="31"/>
                    <a:pt x="13" y="3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1" y="22"/>
                    <a:pt x="11" y="21"/>
                    <a:pt x="11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1"/>
                    <a:pt x="9" y="11"/>
                    <a:pt x="9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2"/>
                    <a:pt x="4" y="12"/>
                    <a:pt x="4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8" y="24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10" y="34"/>
                    <a:pt x="10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2"/>
                    <a:pt x="9" y="43"/>
                    <a:pt x="10" y="43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2" y="45"/>
                    <a:pt x="14" y="45"/>
                    <a:pt x="14" y="44"/>
                  </a:cubicBezTo>
                  <a:cubicBezTo>
                    <a:pt x="15" y="43"/>
                    <a:pt x="15" y="42"/>
                    <a:pt x="14" y="41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5" name="Freeform 66"/>
            <p:cNvSpPr/>
            <p:nvPr/>
          </p:nvSpPr>
          <p:spPr bwMode="auto">
            <a:xfrm>
              <a:off x="5329238" y="1928813"/>
              <a:ext cx="204788" cy="57150"/>
            </a:xfrm>
            <a:custGeom>
              <a:avLst/>
              <a:gdLst>
                <a:gd name="T0" fmla="*/ 49 w 131"/>
                <a:gd name="T1" fmla="*/ 29 h 37"/>
                <a:gd name="T2" fmla="*/ 15 w 131"/>
                <a:gd name="T3" fmla="*/ 8 h 37"/>
                <a:gd name="T4" fmla="*/ 3 w 131"/>
                <a:gd name="T5" fmla="*/ 1 h 37"/>
                <a:gd name="T6" fmla="*/ 4 w 131"/>
                <a:gd name="T7" fmla="*/ 1 h 37"/>
                <a:gd name="T8" fmla="*/ 4 w 131"/>
                <a:gd name="T9" fmla="*/ 1 h 37"/>
                <a:gd name="T10" fmla="*/ 4 w 131"/>
                <a:gd name="T11" fmla="*/ 1 h 37"/>
                <a:gd name="T12" fmla="*/ 2 w 131"/>
                <a:gd name="T13" fmla="*/ 2 h 37"/>
                <a:gd name="T14" fmla="*/ 2 w 131"/>
                <a:gd name="T15" fmla="*/ 2 h 37"/>
                <a:gd name="T16" fmla="*/ 2 w 131"/>
                <a:gd name="T17" fmla="*/ 2 h 37"/>
                <a:gd name="T18" fmla="*/ 2 w 131"/>
                <a:gd name="T19" fmla="*/ 2 h 37"/>
                <a:gd name="T20" fmla="*/ 2 w 131"/>
                <a:gd name="T21" fmla="*/ 4 h 37"/>
                <a:gd name="T22" fmla="*/ 2 w 131"/>
                <a:gd name="T23" fmla="*/ 4 h 37"/>
                <a:gd name="T24" fmla="*/ 2 w 131"/>
                <a:gd name="T25" fmla="*/ 4 h 37"/>
                <a:gd name="T26" fmla="*/ 3 w 131"/>
                <a:gd name="T27" fmla="*/ 5 h 37"/>
                <a:gd name="T28" fmla="*/ 63 w 131"/>
                <a:gd name="T29" fmla="*/ 34 h 37"/>
                <a:gd name="T30" fmla="*/ 70 w 131"/>
                <a:gd name="T31" fmla="*/ 33 h 37"/>
                <a:gd name="T32" fmla="*/ 70 w 131"/>
                <a:gd name="T33" fmla="*/ 36 h 37"/>
                <a:gd name="T34" fmla="*/ 74 w 131"/>
                <a:gd name="T35" fmla="*/ 28 h 37"/>
                <a:gd name="T36" fmla="*/ 74 w 131"/>
                <a:gd name="T37" fmla="*/ 31 h 37"/>
                <a:gd name="T38" fmla="*/ 81 w 131"/>
                <a:gd name="T39" fmla="*/ 24 h 37"/>
                <a:gd name="T40" fmla="*/ 80 w 131"/>
                <a:gd name="T41" fmla="*/ 26 h 37"/>
                <a:gd name="T42" fmla="*/ 87 w 131"/>
                <a:gd name="T43" fmla="*/ 18 h 37"/>
                <a:gd name="T44" fmla="*/ 87 w 131"/>
                <a:gd name="T45" fmla="*/ 20 h 37"/>
                <a:gd name="T46" fmla="*/ 92 w 131"/>
                <a:gd name="T47" fmla="*/ 11 h 37"/>
                <a:gd name="T48" fmla="*/ 91 w 131"/>
                <a:gd name="T49" fmla="*/ 14 h 37"/>
                <a:gd name="T50" fmla="*/ 98 w 131"/>
                <a:gd name="T51" fmla="*/ 8 h 37"/>
                <a:gd name="T52" fmla="*/ 97 w 131"/>
                <a:gd name="T53" fmla="*/ 11 h 37"/>
                <a:gd name="T54" fmla="*/ 130 w 131"/>
                <a:gd name="T55" fmla="*/ 17 h 37"/>
                <a:gd name="T56" fmla="*/ 124 w 131"/>
                <a:gd name="T57" fmla="*/ 19 h 37"/>
                <a:gd name="T58" fmla="*/ 129 w 131"/>
                <a:gd name="T59" fmla="*/ 17 h 37"/>
                <a:gd name="T60" fmla="*/ 96 w 131"/>
                <a:gd name="T61" fmla="*/ 11 h 37"/>
                <a:gd name="T62" fmla="*/ 97 w 131"/>
                <a:gd name="T63" fmla="*/ 8 h 37"/>
                <a:gd name="T64" fmla="*/ 90 w 131"/>
                <a:gd name="T65" fmla="*/ 14 h 37"/>
                <a:gd name="T66" fmla="*/ 89 w 131"/>
                <a:gd name="T67" fmla="*/ 11 h 37"/>
                <a:gd name="T68" fmla="*/ 84 w 131"/>
                <a:gd name="T69" fmla="*/ 21 h 37"/>
                <a:gd name="T70" fmla="*/ 85 w 131"/>
                <a:gd name="T71" fmla="*/ 18 h 37"/>
                <a:gd name="T72" fmla="*/ 78 w 131"/>
                <a:gd name="T73" fmla="*/ 26 h 37"/>
                <a:gd name="T74" fmla="*/ 79 w 131"/>
                <a:gd name="T75" fmla="*/ 24 h 37"/>
                <a:gd name="T76" fmla="*/ 72 w 131"/>
                <a:gd name="T77" fmla="*/ 31 h 37"/>
                <a:gd name="T78" fmla="*/ 71 w 131"/>
                <a:gd name="T79" fmla="*/ 28 h 37"/>
                <a:gd name="T80" fmla="*/ 67 w 131"/>
                <a:gd name="T81" fmla="*/ 37 h 37"/>
                <a:gd name="T82" fmla="*/ 70 w 131"/>
                <a:gd name="T83" fmla="*/ 33 h 37"/>
                <a:gd name="T84" fmla="*/ 7 w 131"/>
                <a:gd name="T85" fmla="*/ 2 h 37"/>
                <a:gd name="T86" fmla="*/ 2 w 131"/>
                <a:gd name="T87" fmla="*/ 0 h 37"/>
                <a:gd name="T88" fmla="*/ 2 w 131"/>
                <a:gd name="T89" fmla="*/ 2 h 37"/>
                <a:gd name="T90" fmla="*/ 0 w 131"/>
                <a:gd name="T91" fmla="*/ 3 h 37"/>
                <a:gd name="T92" fmla="*/ 30 w 131"/>
                <a:gd name="T93" fmla="*/ 21 h 37"/>
                <a:gd name="T94" fmla="*/ 46 w 131"/>
                <a:gd name="T95" fmla="*/ 32 h 37"/>
                <a:gd name="T96" fmla="*/ 46 w 131"/>
                <a:gd name="T97" fmla="*/ 32 h 37"/>
                <a:gd name="T98" fmla="*/ 46 w 131"/>
                <a:gd name="T99" fmla="*/ 32 h 37"/>
                <a:gd name="T100" fmla="*/ 46 w 131"/>
                <a:gd name="T101" fmla="*/ 32 h 37"/>
                <a:gd name="T102" fmla="*/ 48 w 131"/>
                <a:gd name="T103" fmla="*/ 31 h 37"/>
                <a:gd name="T104" fmla="*/ 48 w 131"/>
                <a:gd name="T105" fmla="*/ 31 h 37"/>
                <a:gd name="T106" fmla="*/ 50 w 131"/>
                <a:gd name="T107" fmla="*/ 3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1" h="37">
                  <a:moveTo>
                    <a:pt x="50" y="32"/>
                  </a:moveTo>
                  <a:cubicBezTo>
                    <a:pt x="50" y="32"/>
                    <a:pt x="50" y="31"/>
                    <a:pt x="50" y="31"/>
                  </a:cubicBezTo>
                  <a:cubicBezTo>
                    <a:pt x="50" y="30"/>
                    <a:pt x="50" y="30"/>
                    <a:pt x="49" y="29"/>
                  </a:cubicBezTo>
                  <a:cubicBezTo>
                    <a:pt x="49" y="29"/>
                    <a:pt x="49" y="29"/>
                    <a:pt x="48" y="28"/>
                  </a:cubicBezTo>
                  <a:cubicBezTo>
                    <a:pt x="46" y="27"/>
                    <a:pt x="43" y="24"/>
                    <a:pt x="38" y="22"/>
                  </a:cubicBezTo>
                  <a:cubicBezTo>
                    <a:pt x="31" y="17"/>
                    <a:pt x="22" y="12"/>
                    <a:pt x="15" y="8"/>
                  </a:cubicBezTo>
                  <a:cubicBezTo>
                    <a:pt x="12" y="6"/>
                    <a:pt x="9" y="4"/>
                    <a:pt x="7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5"/>
                  </a:cubicBezTo>
                  <a:cubicBezTo>
                    <a:pt x="6" y="6"/>
                    <a:pt x="11" y="8"/>
                    <a:pt x="18" y="11"/>
                  </a:cubicBezTo>
                  <a:cubicBezTo>
                    <a:pt x="28" y="16"/>
                    <a:pt x="40" y="23"/>
                    <a:pt x="50" y="28"/>
                  </a:cubicBezTo>
                  <a:cubicBezTo>
                    <a:pt x="55" y="30"/>
                    <a:pt x="60" y="33"/>
                    <a:pt x="63" y="34"/>
                  </a:cubicBezTo>
                  <a:cubicBezTo>
                    <a:pt x="66" y="36"/>
                    <a:pt x="68" y="37"/>
                    <a:pt x="68" y="37"/>
                  </a:cubicBezTo>
                  <a:cubicBezTo>
                    <a:pt x="69" y="37"/>
                    <a:pt x="70" y="37"/>
                    <a:pt x="70" y="36"/>
                  </a:cubicBezTo>
                  <a:cubicBezTo>
                    <a:pt x="71" y="35"/>
                    <a:pt x="71" y="34"/>
                    <a:pt x="70" y="33"/>
                  </a:cubicBezTo>
                  <a:cubicBezTo>
                    <a:pt x="69" y="33"/>
                    <a:pt x="69" y="33"/>
                    <a:pt x="69" y="33"/>
                  </a:cubicBezTo>
                  <a:cubicBezTo>
                    <a:pt x="68" y="35"/>
                    <a:pt x="68" y="35"/>
                    <a:pt x="68" y="35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74" y="31"/>
                    <a:pt x="74" y="31"/>
                    <a:pt x="74" y="31"/>
                  </a:cubicBezTo>
                  <a:cubicBezTo>
                    <a:pt x="75" y="31"/>
                    <a:pt x="75" y="30"/>
                    <a:pt x="75" y="29"/>
                  </a:cubicBezTo>
                  <a:cubicBezTo>
                    <a:pt x="75" y="29"/>
                    <a:pt x="74" y="28"/>
                    <a:pt x="74" y="28"/>
                  </a:cubicBezTo>
                  <a:cubicBezTo>
                    <a:pt x="74" y="28"/>
                    <a:pt x="74" y="28"/>
                    <a:pt x="74" y="28"/>
                  </a:cubicBezTo>
                  <a:cubicBezTo>
                    <a:pt x="73" y="30"/>
                    <a:pt x="73" y="30"/>
                    <a:pt x="73" y="30"/>
                  </a:cubicBezTo>
                  <a:cubicBezTo>
                    <a:pt x="74" y="31"/>
                    <a:pt x="74" y="31"/>
                    <a:pt x="74" y="31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2" y="27"/>
                    <a:pt x="82" y="26"/>
                    <a:pt x="82" y="26"/>
                  </a:cubicBezTo>
                  <a:cubicBezTo>
                    <a:pt x="82" y="25"/>
                    <a:pt x="82" y="24"/>
                    <a:pt x="81" y="24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7" y="21"/>
                    <a:pt x="87" y="21"/>
                    <a:pt x="87" y="21"/>
                  </a:cubicBezTo>
                  <a:cubicBezTo>
                    <a:pt x="88" y="21"/>
                    <a:pt x="88" y="20"/>
                    <a:pt x="88" y="20"/>
                  </a:cubicBezTo>
                  <a:cubicBezTo>
                    <a:pt x="88" y="19"/>
                    <a:pt x="88" y="18"/>
                    <a:pt x="87" y="18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5" y="19"/>
                    <a:pt x="85" y="19"/>
                    <a:pt x="85" y="19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92" y="14"/>
                    <a:pt x="92" y="14"/>
                    <a:pt x="92" y="14"/>
                  </a:cubicBezTo>
                  <a:cubicBezTo>
                    <a:pt x="93" y="13"/>
                    <a:pt x="93" y="13"/>
                    <a:pt x="93" y="12"/>
                  </a:cubicBezTo>
                  <a:cubicBezTo>
                    <a:pt x="93" y="12"/>
                    <a:pt x="93" y="11"/>
                    <a:pt x="92" y="11"/>
                  </a:cubicBezTo>
                  <a:cubicBezTo>
                    <a:pt x="92" y="11"/>
                    <a:pt x="92" y="11"/>
                    <a:pt x="92" y="11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91" y="14"/>
                    <a:pt x="91" y="14"/>
                    <a:pt x="91" y="14"/>
                  </a:cubicBezTo>
                  <a:cubicBezTo>
                    <a:pt x="98" y="11"/>
                    <a:pt x="98" y="11"/>
                    <a:pt x="98" y="11"/>
                  </a:cubicBezTo>
                  <a:cubicBezTo>
                    <a:pt x="99" y="11"/>
                    <a:pt x="99" y="10"/>
                    <a:pt x="99" y="10"/>
                  </a:cubicBezTo>
                  <a:cubicBezTo>
                    <a:pt x="99" y="9"/>
                    <a:pt x="99" y="8"/>
                    <a:pt x="98" y="8"/>
                  </a:cubicBezTo>
                  <a:cubicBezTo>
                    <a:pt x="98" y="8"/>
                    <a:pt x="98" y="8"/>
                    <a:pt x="98" y="8"/>
                  </a:cubicBezTo>
                  <a:cubicBezTo>
                    <a:pt x="97" y="9"/>
                    <a:pt x="97" y="9"/>
                    <a:pt x="97" y="9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128" y="21"/>
                    <a:pt x="128" y="21"/>
                    <a:pt x="128" y="21"/>
                  </a:cubicBezTo>
                  <a:cubicBezTo>
                    <a:pt x="129" y="21"/>
                    <a:pt x="130" y="21"/>
                    <a:pt x="130" y="20"/>
                  </a:cubicBezTo>
                  <a:cubicBezTo>
                    <a:pt x="131" y="19"/>
                    <a:pt x="130" y="18"/>
                    <a:pt x="130" y="17"/>
                  </a:cubicBezTo>
                  <a:cubicBezTo>
                    <a:pt x="127" y="15"/>
                    <a:pt x="127" y="15"/>
                    <a:pt x="127" y="15"/>
                  </a:cubicBezTo>
                  <a:cubicBezTo>
                    <a:pt x="126" y="15"/>
                    <a:pt x="124" y="15"/>
                    <a:pt x="124" y="16"/>
                  </a:cubicBezTo>
                  <a:cubicBezTo>
                    <a:pt x="123" y="17"/>
                    <a:pt x="123" y="18"/>
                    <a:pt x="124" y="19"/>
                  </a:cubicBezTo>
                  <a:cubicBezTo>
                    <a:pt x="127" y="20"/>
                    <a:pt x="127" y="20"/>
                    <a:pt x="127" y="20"/>
                  </a:cubicBezTo>
                  <a:cubicBezTo>
                    <a:pt x="129" y="19"/>
                    <a:pt x="129" y="19"/>
                    <a:pt x="129" y="19"/>
                  </a:cubicBezTo>
                  <a:cubicBezTo>
                    <a:pt x="129" y="17"/>
                    <a:pt x="129" y="17"/>
                    <a:pt x="129" y="17"/>
                  </a:cubicBezTo>
                  <a:cubicBezTo>
                    <a:pt x="98" y="8"/>
                    <a:pt x="98" y="8"/>
                    <a:pt x="98" y="8"/>
                  </a:cubicBezTo>
                  <a:cubicBezTo>
                    <a:pt x="97" y="7"/>
                    <a:pt x="96" y="8"/>
                    <a:pt x="95" y="9"/>
                  </a:cubicBezTo>
                  <a:cubicBezTo>
                    <a:pt x="95" y="10"/>
                    <a:pt x="95" y="11"/>
                    <a:pt x="96" y="11"/>
                  </a:cubicBezTo>
                  <a:cubicBezTo>
                    <a:pt x="96" y="11"/>
                    <a:pt x="96" y="11"/>
                    <a:pt x="96" y="11"/>
                  </a:cubicBezTo>
                  <a:cubicBezTo>
                    <a:pt x="97" y="10"/>
                    <a:pt x="97" y="10"/>
                    <a:pt x="97" y="10"/>
                  </a:cubicBezTo>
                  <a:cubicBezTo>
                    <a:pt x="97" y="8"/>
                    <a:pt x="97" y="8"/>
                    <a:pt x="97" y="8"/>
                  </a:cubicBezTo>
                  <a:cubicBezTo>
                    <a:pt x="90" y="11"/>
                    <a:pt x="90" y="11"/>
                    <a:pt x="90" y="11"/>
                  </a:cubicBezTo>
                  <a:cubicBezTo>
                    <a:pt x="89" y="11"/>
                    <a:pt x="89" y="12"/>
                    <a:pt x="89" y="12"/>
                  </a:cubicBezTo>
                  <a:cubicBezTo>
                    <a:pt x="89" y="13"/>
                    <a:pt x="89" y="14"/>
                    <a:pt x="90" y="14"/>
                  </a:cubicBezTo>
                  <a:cubicBezTo>
                    <a:pt x="90" y="14"/>
                    <a:pt x="90" y="14"/>
                    <a:pt x="90" y="14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89" y="11"/>
                    <a:pt x="89" y="11"/>
                    <a:pt x="89" y="11"/>
                  </a:cubicBezTo>
                  <a:cubicBezTo>
                    <a:pt x="84" y="18"/>
                    <a:pt x="84" y="18"/>
                    <a:pt x="84" y="18"/>
                  </a:cubicBezTo>
                  <a:cubicBezTo>
                    <a:pt x="84" y="18"/>
                    <a:pt x="83" y="19"/>
                    <a:pt x="83" y="19"/>
                  </a:cubicBezTo>
                  <a:cubicBezTo>
                    <a:pt x="84" y="20"/>
                    <a:pt x="84" y="21"/>
                    <a:pt x="84" y="21"/>
                  </a:cubicBezTo>
                  <a:cubicBezTo>
                    <a:pt x="85" y="21"/>
                    <a:pt x="85" y="21"/>
                    <a:pt x="85" y="21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5" y="18"/>
                    <a:pt x="85" y="18"/>
                    <a:pt x="85" y="18"/>
                  </a:cubicBezTo>
                  <a:cubicBezTo>
                    <a:pt x="77" y="23"/>
                    <a:pt x="77" y="23"/>
                    <a:pt x="77" y="23"/>
                  </a:cubicBezTo>
                  <a:cubicBezTo>
                    <a:pt x="77" y="23"/>
                    <a:pt x="77" y="24"/>
                    <a:pt x="77" y="25"/>
                  </a:cubicBezTo>
                  <a:cubicBezTo>
                    <a:pt x="77" y="25"/>
                    <a:pt x="77" y="26"/>
                    <a:pt x="78" y="26"/>
                  </a:cubicBezTo>
                  <a:cubicBezTo>
                    <a:pt x="79" y="27"/>
                    <a:pt x="79" y="27"/>
                    <a:pt x="79" y="27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1" y="28"/>
                    <a:pt x="71" y="29"/>
                    <a:pt x="71" y="30"/>
                  </a:cubicBezTo>
                  <a:cubicBezTo>
                    <a:pt x="71" y="30"/>
                    <a:pt x="71" y="31"/>
                    <a:pt x="72" y="31"/>
                  </a:cubicBezTo>
                  <a:cubicBezTo>
                    <a:pt x="72" y="31"/>
                    <a:pt x="72" y="31"/>
                    <a:pt x="72" y="31"/>
                  </a:cubicBezTo>
                  <a:cubicBezTo>
                    <a:pt x="73" y="30"/>
                    <a:pt x="73" y="30"/>
                    <a:pt x="73" y="30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6" y="34"/>
                    <a:pt x="66" y="35"/>
                    <a:pt x="66" y="35"/>
                  </a:cubicBezTo>
                  <a:cubicBezTo>
                    <a:pt x="66" y="36"/>
                    <a:pt x="67" y="36"/>
                    <a:pt x="67" y="37"/>
                  </a:cubicBezTo>
                  <a:cubicBezTo>
                    <a:pt x="68" y="37"/>
                    <a:pt x="68" y="37"/>
                    <a:pt x="68" y="37"/>
                  </a:cubicBezTo>
                  <a:cubicBezTo>
                    <a:pt x="69" y="35"/>
                    <a:pt x="69" y="35"/>
                    <a:pt x="69" y="35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54" y="25"/>
                    <a:pt x="38" y="17"/>
                  </a:cubicBezTo>
                  <a:cubicBezTo>
                    <a:pt x="30" y="13"/>
                    <a:pt x="22" y="9"/>
                    <a:pt x="15" y="5"/>
                  </a:cubicBezTo>
                  <a:cubicBezTo>
                    <a:pt x="12" y="4"/>
                    <a:pt x="9" y="3"/>
                    <a:pt x="7" y="2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3" y="5"/>
                    <a:pt x="4" y="6"/>
                  </a:cubicBezTo>
                  <a:cubicBezTo>
                    <a:pt x="10" y="10"/>
                    <a:pt x="20" y="16"/>
                    <a:pt x="30" y="21"/>
                  </a:cubicBezTo>
                  <a:cubicBezTo>
                    <a:pt x="34" y="24"/>
                    <a:pt x="39" y="27"/>
                    <a:pt x="42" y="29"/>
                  </a:cubicBezTo>
                  <a:cubicBezTo>
                    <a:pt x="43" y="30"/>
                    <a:pt x="45" y="30"/>
                    <a:pt x="45" y="31"/>
                  </a:cubicBezTo>
                  <a:cubicBezTo>
                    <a:pt x="46" y="31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31"/>
                    <a:pt x="46" y="32"/>
                    <a:pt x="46" y="32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6" y="30"/>
                    <a:pt x="46" y="30"/>
                    <a:pt x="46" y="30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6" y="30"/>
                    <a:pt x="46" y="30"/>
                    <a:pt x="46" y="30"/>
                  </a:cubicBezTo>
                  <a:cubicBezTo>
                    <a:pt x="46" y="31"/>
                    <a:pt x="46" y="32"/>
                    <a:pt x="47" y="33"/>
                  </a:cubicBezTo>
                  <a:cubicBezTo>
                    <a:pt x="48" y="33"/>
                    <a:pt x="49" y="33"/>
                    <a:pt x="50" y="32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6" name="Freeform 67"/>
            <p:cNvSpPr/>
            <p:nvPr/>
          </p:nvSpPr>
          <p:spPr bwMode="auto">
            <a:xfrm>
              <a:off x="5526088" y="1427163"/>
              <a:ext cx="228600" cy="222250"/>
            </a:xfrm>
            <a:custGeom>
              <a:avLst/>
              <a:gdLst>
                <a:gd name="T0" fmla="*/ 14 w 146"/>
                <a:gd name="T1" fmla="*/ 107 h 142"/>
                <a:gd name="T2" fmla="*/ 12 w 146"/>
                <a:gd name="T3" fmla="*/ 109 h 142"/>
                <a:gd name="T4" fmla="*/ 9 w 146"/>
                <a:gd name="T5" fmla="*/ 95 h 142"/>
                <a:gd name="T6" fmla="*/ 7 w 146"/>
                <a:gd name="T7" fmla="*/ 97 h 142"/>
                <a:gd name="T8" fmla="*/ 7 w 146"/>
                <a:gd name="T9" fmla="*/ 88 h 142"/>
                <a:gd name="T10" fmla="*/ 98 w 146"/>
                <a:gd name="T11" fmla="*/ 136 h 142"/>
                <a:gd name="T12" fmla="*/ 7 w 146"/>
                <a:gd name="T13" fmla="*/ 79 h 142"/>
                <a:gd name="T14" fmla="*/ 3 w 146"/>
                <a:gd name="T15" fmla="*/ 69 h 142"/>
                <a:gd name="T16" fmla="*/ 6 w 146"/>
                <a:gd name="T17" fmla="*/ 63 h 142"/>
                <a:gd name="T18" fmla="*/ 4 w 146"/>
                <a:gd name="T19" fmla="*/ 64 h 142"/>
                <a:gd name="T20" fmla="*/ 59 w 146"/>
                <a:gd name="T21" fmla="*/ 91 h 142"/>
                <a:gd name="T22" fmla="*/ 132 w 146"/>
                <a:gd name="T23" fmla="*/ 112 h 142"/>
                <a:gd name="T24" fmla="*/ 10 w 146"/>
                <a:gd name="T25" fmla="*/ 38 h 142"/>
                <a:gd name="T26" fmla="*/ 15 w 146"/>
                <a:gd name="T27" fmla="*/ 32 h 142"/>
                <a:gd name="T28" fmla="*/ 15 w 146"/>
                <a:gd name="T29" fmla="*/ 34 h 142"/>
                <a:gd name="T30" fmla="*/ 20 w 146"/>
                <a:gd name="T31" fmla="*/ 27 h 142"/>
                <a:gd name="T32" fmla="*/ 19 w 146"/>
                <a:gd name="T33" fmla="*/ 30 h 142"/>
                <a:gd name="T34" fmla="*/ 139 w 146"/>
                <a:gd name="T35" fmla="*/ 95 h 142"/>
                <a:gd name="T36" fmla="*/ 30 w 146"/>
                <a:gd name="T37" fmla="*/ 15 h 142"/>
                <a:gd name="T38" fmla="*/ 136 w 146"/>
                <a:gd name="T39" fmla="*/ 75 h 142"/>
                <a:gd name="T40" fmla="*/ 34 w 146"/>
                <a:gd name="T41" fmla="*/ 13 h 142"/>
                <a:gd name="T42" fmla="*/ 39 w 146"/>
                <a:gd name="T43" fmla="*/ 11 h 142"/>
                <a:gd name="T44" fmla="*/ 46 w 146"/>
                <a:gd name="T45" fmla="*/ 8 h 142"/>
                <a:gd name="T46" fmla="*/ 129 w 146"/>
                <a:gd name="T47" fmla="*/ 49 h 142"/>
                <a:gd name="T48" fmla="*/ 53 w 146"/>
                <a:gd name="T49" fmla="*/ 4 h 142"/>
                <a:gd name="T50" fmla="*/ 62 w 146"/>
                <a:gd name="T51" fmla="*/ 2 h 142"/>
                <a:gd name="T52" fmla="*/ 136 w 146"/>
                <a:gd name="T53" fmla="*/ 40 h 142"/>
                <a:gd name="T54" fmla="*/ 74 w 146"/>
                <a:gd name="T55" fmla="*/ 2 h 142"/>
                <a:gd name="T56" fmla="*/ 74 w 146"/>
                <a:gd name="T57" fmla="*/ 3 h 142"/>
                <a:gd name="T58" fmla="*/ 90 w 146"/>
                <a:gd name="T59" fmla="*/ 2 h 142"/>
                <a:gd name="T60" fmla="*/ 123 w 146"/>
                <a:gd name="T61" fmla="*/ 26 h 142"/>
                <a:gd name="T62" fmla="*/ 126 w 146"/>
                <a:gd name="T63" fmla="*/ 25 h 142"/>
                <a:gd name="T64" fmla="*/ 81 w 146"/>
                <a:gd name="T65" fmla="*/ 3 h 142"/>
                <a:gd name="T66" fmla="*/ 134 w 146"/>
                <a:gd name="T67" fmla="*/ 39 h 142"/>
                <a:gd name="T68" fmla="*/ 135 w 146"/>
                <a:gd name="T69" fmla="*/ 39 h 142"/>
                <a:gd name="T70" fmla="*/ 139 w 146"/>
                <a:gd name="T71" fmla="*/ 53 h 142"/>
                <a:gd name="T72" fmla="*/ 140 w 146"/>
                <a:gd name="T73" fmla="*/ 52 h 142"/>
                <a:gd name="T74" fmla="*/ 69 w 146"/>
                <a:gd name="T75" fmla="*/ 17 h 142"/>
                <a:gd name="T76" fmla="*/ 58 w 146"/>
                <a:gd name="T77" fmla="*/ 11 h 142"/>
                <a:gd name="T78" fmla="*/ 142 w 146"/>
                <a:gd name="T79" fmla="*/ 69 h 142"/>
                <a:gd name="T80" fmla="*/ 43 w 146"/>
                <a:gd name="T81" fmla="*/ 15 h 142"/>
                <a:gd name="T82" fmla="*/ 141 w 146"/>
                <a:gd name="T83" fmla="*/ 74 h 142"/>
                <a:gd name="T84" fmla="*/ 141 w 146"/>
                <a:gd name="T85" fmla="*/ 81 h 142"/>
                <a:gd name="T86" fmla="*/ 141 w 146"/>
                <a:gd name="T87" fmla="*/ 80 h 142"/>
                <a:gd name="T88" fmla="*/ 21 w 146"/>
                <a:gd name="T89" fmla="*/ 20 h 142"/>
                <a:gd name="T90" fmla="*/ 138 w 146"/>
                <a:gd name="T91" fmla="*/ 93 h 142"/>
                <a:gd name="T92" fmla="*/ 139 w 146"/>
                <a:gd name="T93" fmla="*/ 92 h 142"/>
                <a:gd name="T94" fmla="*/ 133 w 146"/>
                <a:gd name="T95" fmla="*/ 102 h 142"/>
                <a:gd name="T96" fmla="*/ 23 w 146"/>
                <a:gd name="T97" fmla="*/ 34 h 142"/>
                <a:gd name="T98" fmla="*/ 133 w 146"/>
                <a:gd name="T99" fmla="*/ 105 h 142"/>
                <a:gd name="T100" fmla="*/ 10 w 146"/>
                <a:gd name="T101" fmla="*/ 55 h 142"/>
                <a:gd name="T102" fmla="*/ 120 w 146"/>
                <a:gd name="T103" fmla="*/ 122 h 142"/>
                <a:gd name="T104" fmla="*/ 24 w 146"/>
                <a:gd name="T105" fmla="*/ 72 h 142"/>
                <a:gd name="T106" fmla="*/ 25 w 146"/>
                <a:gd name="T107" fmla="*/ 87 h 142"/>
                <a:gd name="T108" fmla="*/ 103 w 146"/>
                <a:gd name="T109" fmla="*/ 130 h 142"/>
                <a:gd name="T110" fmla="*/ 97 w 146"/>
                <a:gd name="T111" fmla="*/ 137 h 142"/>
                <a:gd name="T112" fmla="*/ 97 w 146"/>
                <a:gd name="T113" fmla="*/ 136 h 142"/>
                <a:gd name="T114" fmla="*/ 87 w 146"/>
                <a:gd name="T115" fmla="*/ 139 h 142"/>
                <a:gd name="T116" fmla="*/ 11 w 146"/>
                <a:gd name="T117" fmla="*/ 101 h 142"/>
                <a:gd name="T118" fmla="*/ 64 w 146"/>
                <a:gd name="T119" fmla="*/ 141 h 142"/>
                <a:gd name="T120" fmla="*/ 35 w 146"/>
                <a:gd name="T121" fmla="*/ 131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6" h="142">
                  <a:moveTo>
                    <a:pt x="47" y="136"/>
                  </a:moveTo>
                  <a:cubicBezTo>
                    <a:pt x="47" y="135"/>
                    <a:pt x="47" y="135"/>
                    <a:pt x="47" y="135"/>
                  </a:cubicBezTo>
                  <a:cubicBezTo>
                    <a:pt x="47" y="135"/>
                    <a:pt x="47" y="134"/>
                    <a:pt x="47" y="134"/>
                  </a:cubicBezTo>
                  <a:cubicBezTo>
                    <a:pt x="46" y="134"/>
                    <a:pt x="46" y="134"/>
                    <a:pt x="46" y="134"/>
                  </a:cubicBezTo>
                  <a:cubicBezTo>
                    <a:pt x="46" y="133"/>
                    <a:pt x="46" y="133"/>
                    <a:pt x="45" y="133"/>
                  </a:cubicBezTo>
                  <a:cubicBezTo>
                    <a:pt x="41" y="130"/>
                    <a:pt x="28" y="122"/>
                    <a:pt x="28" y="122"/>
                  </a:cubicBezTo>
                  <a:cubicBezTo>
                    <a:pt x="27" y="124"/>
                    <a:pt x="27" y="124"/>
                    <a:pt x="27" y="124"/>
                  </a:cubicBezTo>
                  <a:cubicBezTo>
                    <a:pt x="27" y="126"/>
                    <a:pt x="27" y="126"/>
                    <a:pt x="27" y="126"/>
                  </a:cubicBezTo>
                  <a:cubicBezTo>
                    <a:pt x="65" y="142"/>
                    <a:pt x="65" y="142"/>
                    <a:pt x="65" y="142"/>
                  </a:cubicBezTo>
                  <a:cubicBezTo>
                    <a:pt x="66" y="142"/>
                    <a:pt x="67" y="142"/>
                    <a:pt x="67" y="141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39"/>
                    <a:pt x="67" y="139"/>
                    <a:pt x="67" y="139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8"/>
                    <a:pt x="65" y="137"/>
                    <a:pt x="63" y="136"/>
                  </a:cubicBezTo>
                  <a:cubicBezTo>
                    <a:pt x="57" y="132"/>
                    <a:pt x="44" y="125"/>
                    <a:pt x="33" y="118"/>
                  </a:cubicBezTo>
                  <a:cubicBezTo>
                    <a:pt x="28" y="115"/>
                    <a:pt x="23" y="112"/>
                    <a:pt x="19" y="110"/>
                  </a:cubicBezTo>
                  <a:cubicBezTo>
                    <a:pt x="17" y="108"/>
                    <a:pt x="16" y="107"/>
                    <a:pt x="15" y="107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3" y="107"/>
                    <a:pt x="13" y="107"/>
                    <a:pt x="13" y="107"/>
                  </a:cubicBezTo>
                  <a:cubicBezTo>
                    <a:pt x="14" y="107"/>
                    <a:pt x="14" y="107"/>
                    <a:pt x="14" y="107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3" y="107"/>
                    <a:pt x="13" y="107"/>
                    <a:pt x="13" y="107"/>
                  </a:cubicBezTo>
                  <a:cubicBezTo>
                    <a:pt x="14" y="107"/>
                    <a:pt x="14" y="107"/>
                    <a:pt x="14" y="107"/>
                  </a:cubicBezTo>
                  <a:cubicBezTo>
                    <a:pt x="12" y="107"/>
                    <a:pt x="12" y="107"/>
                    <a:pt x="12" y="107"/>
                  </a:cubicBezTo>
                  <a:cubicBezTo>
                    <a:pt x="14" y="108"/>
                    <a:pt x="14" y="108"/>
                    <a:pt x="14" y="108"/>
                  </a:cubicBezTo>
                  <a:cubicBezTo>
                    <a:pt x="14" y="107"/>
                    <a:pt x="14" y="107"/>
                    <a:pt x="14" y="107"/>
                  </a:cubicBezTo>
                  <a:cubicBezTo>
                    <a:pt x="12" y="107"/>
                    <a:pt x="12" y="107"/>
                    <a:pt x="12" y="107"/>
                  </a:cubicBezTo>
                  <a:cubicBezTo>
                    <a:pt x="14" y="108"/>
                    <a:pt x="14" y="108"/>
                    <a:pt x="14" y="108"/>
                  </a:cubicBezTo>
                  <a:cubicBezTo>
                    <a:pt x="14" y="108"/>
                    <a:pt x="14" y="108"/>
                    <a:pt x="14" y="108"/>
                  </a:cubicBezTo>
                  <a:cubicBezTo>
                    <a:pt x="12" y="107"/>
                    <a:pt x="12" y="107"/>
                    <a:pt x="12" y="107"/>
                  </a:cubicBezTo>
                  <a:cubicBezTo>
                    <a:pt x="13" y="108"/>
                    <a:pt x="13" y="108"/>
                    <a:pt x="13" y="108"/>
                  </a:cubicBezTo>
                  <a:cubicBezTo>
                    <a:pt x="13" y="108"/>
                    <a:pt x="13" y="108"/>
                    <a:pt x="14" y="108"/>
                  </a:cubicBezTo>
                  <a:cubicBezTo>
                    <a:pt x="12" y="107"/>
                    <a:pt x="12" y="107"/>
                    <a:pt x="12" y="107"/>
                  </a:cubicBezTo>
                  <a:cubicBezTo>
                    <a:pt x="13" y="108"/>
                    <a:pt x="13" y="108"/>
                    <a:pt x="13" y="108"/>
                  </a:cubicBezTo>
                  <a:cubicBezTo>
                    <a:pt x="12" y="107"/>
                    <a:pt x="12" y="107"/>
                    <a:pt x="12" y="107"/>
                  </a:cubicBezTo>
                  <a:cubicBezTo>
                    <a:pt x="12" y="109"/>
                    <a:pt x="12" y="109"/>
                    <a:pt x="12" y="109"/>
                  </a:cubicBezTo>
                  <a:cubicBezTo>
                    <a:pt x="13" y="108"/>
                    <a:pt x="13" y="108"/>
                    <a:pt x="13" y="108"/>
                  </a:cubicBezTo>
                  <a:cubicBezTo>
                    <a:pt x="12" y="107"/>
                    <a:pt x="12" y="107"/>
                    <a:pt x="12" y="107"/>
                  </a:cubicBezTo>
                  <a:cubicBezTo>
                    <a:pt x="12" y="109"/>
                    <a:pt x="12" y="109"/>
                    <a:pt x="12" y="109"/>
                  </a:cubicBezTo>
                  <a:cubicBezTo>
                    <a:pt x="12" y="107"/>
                    <a:pt x="12" y="107"/>
                    <a:pt x="12" y="107"/>
                  </a:cubicBezTo>
                  <a:cubicBezTo>
                    <a:pt x="12" y="108"/>
                    <a:pt x="12" y="108"/>
                    <a:pt x="12" y="108"/>
                  </a:cubicBezTo>
                  <a:cubicBezTo>
                    <a:pt x="12" y="109"/>
                    <a:pt x="12" y="109"/>
                    <a:pt x="12" y="109"/>
                  </a:cubicBezTo>
                  <a:cubicBezTo>
                    <a:pt x="12" y="107"/>
                    <a:pt x="12" y="107"/>
                    <a:pt x="12" y="107"/>
                  </a:cubicBezTo>
                  <a:cubicBezTo>
                    <a:pt x="12" y="108"/>
                    <a:pt x="12" y="108"/>
                    <a:pt x="12" y="108"/>
                  </a:cubicBezTo>
                  <a:cubicBezTo>
                    <a:pt x="12" y="108"/>
                    <a:pt x="12" y="109"/>
                    <a:pt x="13" y="109"/>
                  </a:cubicBezTo>
                  <a:cubicBezTo>
                    <a:pt x="18" y="111"/>
                    <a:pt x="34" y="119"/>
                    <a:pt x="49" y="126"/>
                  </a:cubicBezTo>
                  <a:cubicBezTo>
                    <a:pt x="56" y="130"/>
                    <a:pt x="63" y="134"/>
                    <a:pt x="68" y="136"/>
                  </a:cubicBezTo>
                  <a:cubicBezTo>
                    <a:pt x="73" y="139"/>
                    <a:pt x="77" y="141"/>
                    <a:pt x="77" y="141"/>
                  </a:cubicBezTo>
                  <a:cubicBezTo>
                    <a:pt x="78" y="141"/>
                    <a:pt x="79" y="141"/>
                    <a:pt x="79" y="140"/>
                  </a:cubicBezTo>
                  <a:cubicBezTo>
                    <a:pt x="80" y="139"/>
                    <a:pt x="79" y="138"/>
                    <a:pt x="79" y="137"/>
                  </a:cubicBezTo>
                  <a:cubicBezTo>
                    <a:pt x="79" y="137"/>
                    <a:pt x="74" y="135"/>
                    <a:pt x="68" y="131"/>
                  </a:cubicBezTo>
                  <a:cubicBezTo>
                    <a:pt x="58" y="125"/>
                    <a:pt x="43" y="116"/>
                    <a:pt x="30" y="108"/>
                  </a:cubicBezTo>
                  <a:cubicBezTo>
                    <a:pt x="24" y="105"/>
                    <a:pt x="19" y="101"/>
                    <a:pt x="15" y="98"/>
                  </a:cubicBezTo>
                  <a:cubicBezTo>
                    <a:pt x="13" y="97"/>
                    <a:pt x="11" y="96"/>
                    <a:pt x="10" y="95"/>
                  </a:cubicBezTo>
                  <a:cubicBezTo>
                    <a:pt x="9" y="95"/>
                    <a:pt x="9" y="94"/>
                    <a:pt x="9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9" y="95"/>
                    <a:pt x="9" y="95"/>
                    <a:pt x="9" y="95"/>
                  </a:cubicBezTo>
                  <a:cubicBezTo>
                    <a:pt x="9" y="95"/>
                    <a:pt x="9" y="94"/>
                    <a:pt x="9" y="94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9" y="95"/>
                    <a:pt x="9" y="95"/>
                    <a:pt x="9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9" y="95"/>
                    <a:pt x="9" y="95"/>
                    <a:pt x="9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8" y="97"/>
                    <a:pt x="8" y="97"/>
                    <a:pt x="8" y="97"/>
                  </a:cubicBezTo>
                  <a:cubicBezTo>
                    <a:pt x="8" y="97"/>
                    <a:pt x="8" y="96"/>
                    <a:pt x="9" y="96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8" y="97"/>
                    <a:pt x="8" y="97"/>
                    <a:pt x="8" y="97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8" y="97"/>
                    <a:pt x="8" y="97"/>
                    <a:pt x="8" y="97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8" y="97"/>
                  </a:cubicBezTo>
                  <a:cubicBezTo>
                    <a:pt x="14" y="100"/>
                    <a:pt x="33" y="111"/>
                    <a:pt x="50" y="121"/>
                  </a:cubicBezTo>
                  <a:cubicBezTo>
                    <a:pt x="59" y="126"/>
                    <a:pt x="68" y="131"/>
                    <a:pt x="74" y="134"/>
                  </a:cubicBezTo>
                  <a:cubicBezTo>
                    <a:pt x="78" y="136"/>
                    <a:pt x="80" y="138"/>
                    <a:pt x="82" y="139"/>
                  </a:cubicBezTo>
                  <a:cubicBezTo>
                    <a:pt x="83" y="139"/>
                    <a:pt x="84" y="140"/>
                    <a:pt x="85" y="140"/>
                  </a:cubicBezTo>
                  <a:cubicBezTo>
                    <a:pt x="86" y="140"/>
                    <a:pt x="86" y="140"/>
                    <a:pt x="86" y="140"/>
                  </a:cubicBezTo>
                  <a:cubicBezTo>
                    <a:pt x="86" y="140"/>
                    <a:pt x="86" y="140"/>
                    <a:pt x="86" y="140"/>
                  </a:cubicBezTo>
                  <a:cubicBezTo>
                    <a:pt x="86" y="141"/>
                    <a:pt x="86" y="141"/>
                    <a:pt x="87" y="141"/>
                  </a:cubicBezTo>
                  <a:cubicBezTo>
                    <a:pt x="87" y="140"/>
                    <a:pt x="87" y="140"/>
                    <a:pt x="87" y="140"/>
                  </a:cubicBezTo>
                  <a:cubicBezTo>
                    <a:pt x="88" y="140"/>
                    <a:pt x="88" y="140"/>
                    <a:pt x="88" y="140"/>
                  </a:cubicBezTo>
                  <a:cubicBezTo>
                    <a:pt x="89" y="139"/>
                    <a:pt x="89" y="139"/>
                    <a:pt x="89" y="138"/>
                  </a:cubicBezTo>
                  <a:cubicBezTo>
                    <a:pt x="89" y="138"/>
                    <a:pt x="88" y="137"/>
                    <a:pt x="88" y="137"/>
                  </a:cubicBezTo>
                  <a:cubicBezTo>
                    <a:pt x="88" y="137"/>
                    <a:pt x="83" y="134"/>
                    <a:pt x="75" y="130"/>
                  </a:cubicBezTo>
                  <a:cubicBezTo>
                    <a:pt x="64" y="123"/>
                    <a:pt x="47" y="113"/>
                    <a:pt x="33" y="104"/>
                  </a:cubicBezTo>
                  <a:cubicBezTo>
                    <a:pt x="26" y="100"/>
                    <a:pt x="19" y="96"/>
                    <a:pt x="15" y="93"/>
                  </a:cubicBezTo>
                  <a:cubicBezTo>
                    <a:pt x="12" y="91"/>
                    <a:pt x="11" y="90"/>
                    <a:pt x="9" y="89"/>
                  </a:cubicBezTo>
                  <a:cubicBezTo>
                    <a:pt x="9" y="88"/>
                    <a:pt x="8" y="88"/>
                    <a:pt x="8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5" y="90"/>
                    <a:pt x="5" y="90"/>
                    <a:pt x="5" y="90"/>
                  </a:cubicBezTo>
                  <a:cubicBezTo>
                    <a:pt x="5" y="90"/>
                    <a:pt x="27" y="102"/>
                    <a:pt x="50" y="114"/>
                  </a:cubicBezTo>
                  <a:cubicBezTo>
                    <a:pt x="61" y="120"/>
                    <a:pt x="72" y="127"/>
                    <a:pt x="81" y="131"/>
                  </a:cubicBezTo>
                  <a:cubicBezTo>
                    <a:pt x="85" y="133"/>
                    <a:pt x="89" y="135"/>
                    <a:pt x="91" y="137"/>
                  </a:cubicBezTo>
                  <a:cubicBezTo>
                    <a:pt x="93" y="137"/>
                    <a:pt x="94" y="138"/>
                    <a:pt x="95" y="138"/>
                  </a:cubicBezTo>
                  <a:cubicBezTo>
                    <a:pt x="95" y="139"/>
                    <a:pt x="96" y="139"/>
                    <a:pt x="96" y="139"/>
                  </a:cubicBezTo>
                  <a:cubicBezTo>
                    <a:pt x="96" y="139"/>
                    <a:pt x="96" y="139"/>
                    <a:pt x="97" y="139"/>
                  </a:cubicBezTo>
                  <a:cubicBezTo>
                    <a:pt x="98" y="139"/>
                    <a:pt x="98" y="139"/>
                    <a:pt x="98" y="139"/>
                  </a:cubicBezTo>
                  <a:cubicBezTo>
                    <a:pt x="98" y="139"/>
                    <a:pt x="98" y="139"/>
                    <a:pt x="99" y="138"/>
                  </a:cubicBezTo>
                  <a:cubicBezTo>
                    <a:pt x="99" y="138"/>
                    <a:pt x="99" y="137"/>
                    <a:pt x="99" y="137"/>
                  </a:cubicBezTo>
                  <a:cubicBezTo>
                    <a:pt x="99" y="137"/>
                    <a:pt x="99" y="136"/>
                    <a:pt x="99" y="136"/>
                  </a:cubicBezTo>
                  <a:cubicBezTo>
                    <a:pt x="98" y="136"/>
                    <a:pt x="98" y="136"/>
                    <a:pt x="98" y="136"/>
                  </a:cubicBezTo>
                  <a:cubicBezTo>
                    <a:pt x="98" y="135"/>
                    <a:pt x="98" y="135"/>
                    <a:pt x="98" y="135"/>
                  </a:cubicBezTo>
                  <a:cubicBezTo>
                    <a:pt x="96" y="134"/>
                    <a:pt x="89" y="130"/>
                    <a:pt x="80" y="124"/>
                  </a:cubicBezTo>
                  <a:cubicBezTo>
                    <a:pt x="67" y="116"/>
                    <a:pt x="48" y="105"/>
                    <a:pt x="33" y="95"/>
                  </a:cubicBezTo>
                  <a:cubicBezTo>
                    <a:pt x="25" y="90"/>
                    <a:pt x="18" y="86"/>
                    <a:pt x="14" y="83"/>
                  </a:cubicBezTo>
                  <a:cubicBezTo>
                    <a:pt x="11" y="82"/>
                    <a:pt x="9" y="80"/>
                    <a:pt x="8" y="79"/>
                  </a:cubicBezTo>
                  <a:cubicBezTo>
                    <a:pt x="7" y="79"/>
                    <a:pt x="7" y="79"/>
                    <a:pt x="6" y="78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7" y="79"/>
                    <a:pt x="6" y="79"/>
                    <a:pt x="6" y="78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7" y="80"/>
                    <a:pt x="7" y="80"/>
                    <a:pt x="7" y="79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101" y="134"/>
                    <a:pt x="101" y="134"/>
                    <a:pt x="101" y="134"/>
                  </a:cubicBezTo>
                  <a:cubicBezTo>
                    <a:pt x="102" y="134"/>
                    <a:pt x="103" y="134"/>
                    <a:pt x="104" y="133"/>
                  </a:cubicBezTo>
                  <a:cubicBezTo>
                    <a:pt x="104" y="132"/>
                    <a:pt x="104" y="132"/>
                    <a:pt x="104" y="132"/>
                  </a:cubicBezTo>
                  <a:cubicBezTo>
                    <a:pt x="104" y="131"/>
                    <a:pt x="104" y="131"/>
                    <a:pt x="104" y="131"/>
                  </a:cubicBezTo>
                  <a:cubicBezTo>
                    <a:pt x="103" y="130"/>
                    <a:pt x="103" y="130"/>
                    <a:pt x="103" y="130"/>
                  </a:cubicBezTo>
                  <a:cubicBezTo>
                    <a:pt x="103" y="130"/>
                    <a:pt x="102" y="129"/>
                    <a:pt x="101" y="129"/>
                  </a:cubicBezTo>
                  <a:cubicBezTo>
                    <a:pt x="94" y="124"/>
                    <a:pt x="70" y="110"/>
                    <a:pt x="47" y="96"/>
                  </a:cubicBezTo>
                  <a:cubicBezTo>
                    <a:pt x="35" y="89"/>
                    <a:pt x="24" y="83"/>
                    <a:pt x="16" y="78"/>
                  </a:cubicBezTo>
                  <a:cubicBezTo>
                    <a:pt x="12" y="75"/>
                    <a:pt x="9" y="73"/>
                    <a:pt x="6" y="71"/>
                  </a:cubicBezTo>
                  <a:cubicBezTo>
                    <a:pt x="5" y="70"/>
                    <a:pt x="4" y="70"/>
                    <a:pt x="4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69"/>
                    <a:pt x="3" y="69"/>
                    <a:pt x="3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110" y="132"/>
                    <a:pt x="111" y="132"/>
                    <a:pt x="112" y="131"/>
                  </a:cubicBezTo>
                  <a:cubicBezTo>
                    <a:pt x="112" y="130"/>
                    <a:pt x="112" y="129"/>
                    <a:pt x="111" y="128"/>
                  </a:cubicBezTo>
                  <a:cubicBezTo>
                    <a:pt x="111" y="128"/>
                    <a:pt x="109" y="127"/>
                    <a:pt x="106" y="126"/>
                  </a:cubicBezTo>
                  <a:cubicBezTo>
                    <a:pt x="96" y="120"/>
                    <a:pt x="71" y="104"/>
                    <a:pt x="48" y="90"/>
                  </a:cubicBezTo>
                  <a:cubicBezTo>
                    <a:pt x="37" y="83"/>
                    <a:pt x="26" y="76"/>
                    <a:pt x="18" y="71"/>
                  </a:cubicBezTo>
                  <a:cubicBezTo>
                    <a:pt x="14" y="69"/>
                    <a:pt x="11" y="67"/>
                    <a:pt x="9" y="65"/>
                  </a:cubicBezTo>
                  <a:cubicBezTo>
                    <a:pt x="8" y="64"/>
                    <a:pt x="7" y="64"/>
                    <a:pt x="6" y="63"/>
                  </a:cubicBezTo>
                  <a:cubicBezTo>
                    <a:pt x="6" y="63"/>
                    <a:pt x="6" y="63"/>
                    <a:pt x="6" y="63"/>
                  </a:cubicBezTo>
                  <a:cubicBezTo>
                    <a:pt x="6" y="63"/>
                    <a:pt x="6" y="63"/>
                    <a:pt x="6" y="63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6" y="63"/>
                    <a:pt x="6" y="63"/>
                    <a:pt x="6" y="63"/>
                  </a:cubicBezTo>
                  <a:cubicBezTo>
                    <a:pt x="6" y="63"/>
                    <a:pt x="6" y="63"/>
                    <a:pt x="6" y="63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6" y="63"/>
                    <a:pt x="6" y="63"/>
                    <a:pt x="6" y="63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6" y="63"/>
                    <a:pt x="6" y="63"/>
                    <a:pt x="6" y="63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6" y="65"/>
                    <a:pt x="6" y="64"/>
                    <a:pt x="6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5" y="65"/>
                    <a:pt x="5" y="65"/>
                    <a:pt x="6" y="65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4" y="66"/>
                    <a:pt x="5" y="66"/>
                    <a:pt x="6" y="66"/>
                  </a:cubicBezTo>
                  <a:cubicBezTo>
                    <a:pt x="10" y="68"/>
                    <a:pt x="19" y="73"/>
                    <a:pt x="30" y="79"/>
                  </a:cubicBezTo>
                  <a:cubicBezTo>
                    <a:pt x="46" y="89"/>
                    <a:pt x="67" y="101"/>
                    <a:pt x="84" y="111"/>
                  </a:cubicBezTo>
                  <a:cubicBezTo>
                    <a:pt x="93" y="116"/>
                    <a:pt x="100" y="120"/>
                    <a:pt x="105" y="123"/>
                  </a:cubicBezTo>
                  <a:cubicBezTo>
                    <a:pt x="111" y="126"/>
                    <a:pt x="114" y="128"/>
                    <a:pt x="114" y="128"/>
                  </a:cubicBezTo>
                  <a:cubicBezTo>
                    <a:pt x="115" y="129"/>
                    <a:pt x="116" y="128"/>
                    <a:pt x="116" y="127"/>
                  </a:cubicBezTo>
                  <a:cubicBezTo>
                    <a:pt x="117" y="127"/>
                    <a:pt x="117" y="125"/>
                    <a:pt x="116" y="12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2" y="58"/>
                    <a:pt x="31" y="75"/>
                    <a:pt x="59" y="91"/>
                  </a:cubicBezTo>
                  <a:cubicBezTo>
                    <a:pt x="74" y="99"/>
                    <a:pt x="88" y="107"/>
                    <a:pt x="99" y="113"/>
                  </a:cubicBezTo>
                  <a:cubicBezTo>
                    <a:pt x="105" y="116"/>
                    <a:pt x="110" y="119"/>
                    <a:pt x="113" y="121"/>
                  </a:cubicBezTo>
                  <a:cubicBezTo>
                    <a:pt x="115" y="122"/>
                    <a:pt x="116" y="122"/>
                    <a:pt x="117" y="123"/>
                  </a:cubicBezTo>
                  <a:cubicBezTo>
                    <a:pt x="118" y="123"/>
                    <a:pt x="118" y="123"/>
                    <a:pt x="119" y="123"/>
                  </a:cubicBezTo>
                  <a:cubicBezTo>
                    <a:pt x="119" y="124"/>
                    <a:pt x="119" y="124"/>
                    <a:pt x="119" y="124"/>
                  </a:cubicBezTo>
                  <a:cubicBezTo>
                    <a:pt x="119" y="124"/>
                    <a:pt x="119" y="124"/>
                    <a:pt x="120" y="124"/>
                  </a:cubicBezTo>
                  <a:cubicBezTo>
                    <a:pt x="121" y="124"/>
                    <a:pt x="121" y="124"/>
                    <a:pt x="121" y="124"/>
                  </a:cubicBezTo>
                  <a:cubicBezTo>
                    <a:pt x="121" y="123"/>
                    <a:pt x="121" y="123"/>
                    <a:pt x="122" y="123"/>
                  </a:cubicBezTo>
                  <a:cubicBezTo>
                    <a:pt x="122" y="123"/>
                    <a:pt x="122" y="123"/>
                    <a:pt x="122" y="123"/>
                  </a:cubicBezTo>
                  <a:cubicBezTo>
                    <a:pt x="122" y="122"/>
                    <a:pt x="122" y="122"/>
                    <a:pt x="122" y="122"/>
                  </a:cubicBezTo>
                  <a:cubicBezTo>
                    <a:pt x="122" y="121"/>
                    <a:pt x="122" y="121"/>
                    <a:pt x="122" y="121"/>
                  </a:cubicBezTo>
                  <a:cubicBezTo>
                    <a:pt x="121" y="120"/>
                    <a:pt x="121" y="120"/>
                    <a:pt x="121" y="119"/>
                  </a:cubicBezTo>
                  <a:cubicBezTo>
                    <a:pt x="119" y="118"/>
                    <a:pt x="117" y="116"/>
                    <a:pt x="113" y="113"/>
                  </a:cubicBezTo>
                  <a:cubicBezTo>
                    <a:pt x="86" y="95"/>
                    <a:pt x="7" y="49"/>
                    <a:pt x="7" y="49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124" y="118"/>
                    <a:pt x="124" y="118"/>
                    <a:pt x="124" y="118"/>
                  </a:cubicBezTo>
                  <a:cubicBezTo>
                    <a:pt x="125" y="119"/>
                    <a:pt x="126" y="119"/>
                    <a:pt x="127" y="118"/>
                  </a:cubicBezTo>
                  <a:cubicBezTo>
                    <a:pt x="127" y="117"/>
                    <a:pt x="127" y="116"/>
                    <a:pt x="126" y="115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129" y="113"/>
                    <a:pt x="129" y="113"/>
                    <a:pt x="129" y="113"/>
                  </a:cubicBezTo>
                  <a:cubicBezTo>
                    <a:pt x="130" y="113"/>
                    <a:pt x="131" y="113"/>
                    <a:pt x="132" y="112"/>
                  </a:cubicBezTo>
                  <a:cubicBezTo>
                    <a:pt x="132" y="111"/>
                    <a:pt x="132" y="110"/>
                    <a:pt x="131" y="110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2" y="38"/>
                    <a:pt x="12" y="37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1" y="39"/>
                    <a:pt x="12" y="39"/>
                  </a:cubicBezTo>
                  <a:cubicBezTo>
                    <a:pt x="21" y="44"/>
                    <a:pt x="51" y="61"/>
                    <a:pt x="79" y="77"/>
                  </a:cubicBezTo>
                  <a:cubicBezTo>
                    <a:pt x="92" y="85"/>
                    <a:pt x="106" y="93"/>
                    <a:pt x="115" y="98"/>
                  </a:cubicBezTo>
                  <a:cubicBezTo>
                    <a:pt x="120" y="101"/>
                    <a:pt x="124" y="104"/>
                    <a:pt x="127" y="105"/>
                  </a:cubicBezTo>
                  <a:cubicBezTo>
                    <a:pt x="129" y="106"/>
                    <a:pt x="130" y="107"/>
                    <a:pt x="131" y="107"/>
                  </a:cubicBezTo>
                  <a:cubicBezTo>
                    <a:pt x="131" y="108"/>
                    <a:pt x="131" y="108"/>
                    <a:pt x="132" y="108"/>
                  </a:cubicBezTo>
                  <a:cubicBezTo>
                    <a:pt x="132" y="108"/>
                    <a:pt x="132" y="108"/>
                    <a:pt x="132" y="108"/>
                  </a:cubicBezTo>
                  <a:cubicBezTo>
                    <a:pt x="132" y="108"/>
                    <a:pt x="132" y="108"/>
                    <a:pt x="132" y="108"/>
                  </a:cubicBezTo>
                  <a:cubicBezTo>
                    <a:pt x="132" y="108"/>
                    <a:pt x="132" y="108"/>
                    <a:pt x="132" y="108"/>
                  </a:cubicBezTo>
                  <a:cubicBezTo>
                    <a:pt x="132" y="108"/>
                    <a:pt x="132" y="108"/>
                    <a:pt x="133" y="108"/>
                  </a:cubicBezTo>
                  <a:cubicBezTo>
                    <a:pt x="134" y="108"/>
                    <a:pt x="134" y="108"/>
                    <a:pt x="135" y="107"/>
                  </a:cubicBezTo>
                  <a:cubicBezTo>
                    <a:pt x="135" y="106"/>
                    <a:pt x="134" y="105"/>
                    <a:pt x="134" y="105"/>
                  </a:cubicBezTo>
                  <a:cubicBezTo>
                    <a:pt x="134" y="105"/>
                    <a:pt x="132" y="104"/>
                    <a:pt x="129" y="102"/>
                  </a:cubicBezTo>
                  <a:cubicBezTo>
                    <a:pt x="117" y="95"/>
                    <a:pt x="89" y="78"/>
                    <a:pt x="64" y="62"/>
                  </a:cubicBezTo>
                  <a:cubicBezTo>
                    <a:pt x="51" y="55"/>
                    <a:pt x="39" y="47"/>
                    <a:pt x="30" y="41"/>
                  </a:cubicBezTo>
                  <a:cubicBezTo>
                    <a:pt x="26" y="39"/>
                    <a:pt x="22" y="36"/>
                    <a:pt x="19" y="34"/>
                  </a:cubicBezTo>
                  <a:cubicBezTo>
                    <a:pt x="18" y="33"/>
                    <a:pt x="17" y="33"/>
                    <a:pt x="17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6" y="34"/>
                    <a:pt x="16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6" y="34"/>
                    <a:pt x="17" y="35"/>
                  </a:cubicBezTo>
                  <a:cubicBezTo>
                    <a:pt x="22" y="37"/>
                    <a:pt x="32" y="42"/>
                    <a:pt x="44" y="49"/>
                  </a:cubicBezTo>
                  <a:cubicBezTo>
                    <a:pt x="61" y="59"/>
                    <a:pt x="84" y="73"/>
                    <a:pt x="102" y="83"/>
                  </a:cubicBezTo>
                  <a:cubicBezTo>
                    <a:pt x="112" y="89"/>
                    <a:pt x="120" y="94"/>
                    <a:pt x="125" y="97"/>
                  </a:cubicBezTo>
                  <a:cubicBezTo>
                    <a:pt x="131" y="101"/>
                    <a:pt x="135" y="103"/>
                    <a:pt x="135" y="103"/>
                  </a:cubicBezTo>
                  <a:cubicBezTo>
                    <a:pt x="135" y="103"/>
                    <a:pt x="135" y="103"/>
                    <a:pt x="136" y="103"/>
                  </a:cubicBezTo>
                  <a:cubicBezTo>
                    <a:pt x="136" y="103"/>
                    <a:pt x="137" y="102"/>
                    <a:pt x="137" y="102"/>
                  </a:cubicBezTo>
                  <a:cubicBezTo>
                    <a:pt x="137" y="101"/>
                    <a:pt x="137" y="101"/>
                    <a:pt x="137" y="101"/>
                  </a:cubicBezTo>
                  <a:cubicBezTo>
                    <a:pt x="137" y="101"/>
                    <a:pt x="137" y="100"/>
                    <a:pt x="137" y="100"/>
                  </a:cubicBezTo>
                  <a:cubicBezTo>
                    <a:pt x="137" y="99"/>
                    <a:pt x="137" y="99"/>
                    <a:pt x="137" y="99"/>
                  </a:cubicBezTo>
                  <a:cubicBezTo>
                    <a:pt x="136" y="99"/>
                    <a:pt x="135" y="98"/>
                    <a:pt x="134" y="98"/>
                  </a:cubicBezTo>
                  <a:cubicBezTo>
                    <a:pt x="126" y="92"/>
                    <a:pt x="97" y="75"/>
                    <a:pt x="70" y="59"/>
                  </a:cubicBezTo>
                  <a:cubicBezTo>
                    <a:pt x="57" y="51"/>
                    <a:pt x="44" y="43"/>
                    <a:pt x="35" y="37"/>
                  </a:cubicBezTo>
                  <a:cubicBezTo>
                    <a:pt x="30" y="34"/>
                    <a:pt x="26" y="32"/>
                    <a:pt x="24" y="30"/>
                  </a:cubicBezTo>
                  <a:cubicBezTo>
                    <a:pt x="22" y="29"/>
                    <a:pt x="21" y="28"/>
                    <a:pt x="21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30"/>
                    <a:pt x="19" y="30"/>
                    <a:pt x="20" y="31"/>
                  </a:cubicBezTo>
                  <a:cubicBezTo>
                    <a:pt x="28" y="35"/>
                    <a:pt x="57" y="51"/>
                    <a:pt x="84" y="66"/>
                  </a:cubicBezTo>
                  <a:cubicBezTo>
                    <a:pt x="98" y="73"/>
                    <a:pt x="111" y="81"/>
                    <a:pt x="121" y="86"/>
                  </a:cubicBezTo>
                  <a:cubicBezTo>
                    <a:pt x="126" y="89"/>
                    <a:pt x="130" y="91"/>
                    <a:pt x="133" y="92"/>
                  </a:cubicBezTo>
                  <a:cubicBezTo>
                    <a:pt x="134" y="93"/>
                    <a:pt x="135" y="94"/>
                    <a:pt x="136" y="94"/>
                  </a:cubicBezTo>
                  <a:cubicBezTo>
                    <a:pt x="136" y="94"/>
                    <a:pt x="137" y="95"/>
                    <a:pt x="137" y="95"/>
                  </a:cubicBezTo>
                  <a:cubicBezTo>
                    <a:pt x="137" y="95"/>
                    <a:pt x="137" y="95"/>
                    <a:pt x="137" y="95"/>
                  </a:cubicBezTo>
                  <a:cubicBezTo>
                    <a:pt x="138" y="95"/>
                    <a:pt x="138" y="95"/>
                    <a:pt x="138" y="95"/>
                  </a:cubicBezTo>
                  <a:cubicBezTo>
                    <a:pt x="138" y="95"/>
                    <a:pt x="138" y="95"/>
                    <a:pt x="138" y="95"/>
                  </a:cubicBezTo>
                  <a:cubicBezTo>
                    <a:pt x="139" y="95"/>
                    <a:pt x="139" y="95"/>
                    <a:pt x="139" y="95"/>
                  </a:cubicBezTo>
                  <a:cubicBezTo>
                    <a:pt x="139" y="95"/>
                    <a:pt x="139" y="95"/>
                    <a:pt x="139" y="95"/>
                  </a:cubicBezTo>
                  <a:cubicBezTo>
                    <a:pt x="140" y="94"/>
                    <a:pt x="140" y="94"/>
                    <a:pt x="140" y="94"/>
                  </a:cubicBezTo>
                  <a:cubicBezTo>
                    <a:pt x="140" y="93"/>
                    <a:pt x="140" y="93"/>
                    <a:pt x="140" y="93"/>
                  </a:cubicBezTo>
                  <a:cubicBezTo>
                    <a:pt x="140" y="93"/>
                    <a:pt x="140" y="92"/>
                    <a:pt x="140" y="92"/>
                  </a:cubicBezTo>
                  <a:cubicBezTo>
                    <a:pt x="139" y="92"/>
                    <a:pt x="139" y="92"/>
                    <a:pt x="139" y="92"/>
                  </a:cubicBezTo>
                  <a:cubicBezTo>
                    <a:pt x="139" y="91"/>
                    <a:pt x="138" y="91"/>
                    <a:pt x="137" y="90"/>
                  </a:cubicBezTo>
                  <a:cubicBezTo>
                    <a:pt x="129" y="84"/>
                    <a:pt x="100" y="66"/>
                    <a:pt x="74" y="50"/>
                  </a:cubicBezTo>
                  <a:cubicBezTo>
                    <a:pt x="48" y="34"/>
                    <a:pt x="23" y="19"/>
                    <a:pt x="23" y="19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141" y="88"/>
                    <a:pt x="141" y="88"/>
                    <a:pt x="141" y="88"/>
                  </a:cubicBezTo>
                  <a:cubicBezTo>
                    <a:pt x="142" y="89"/>
                    <a:pt x="143" y="89"/>
                    <a:pt x="144" y="88"/>
                  </a:cubicBezTo>
                  <a:cubicBezTo>
                    <a:pt x="144" y="87"/>
                    <a:pt x="144" y="86"/>
                    <a:pt x="143" y="85"/>
                  </a:cubicBezTo>
                  <a:cubicBezTo>
                    <a:pt x="143" y="85"/>
                    <a:pt x="141" y="84"/>
                    <a:pt x="138" y="82"/>
                  </a:cubicBezTo>
                  <a:cubicBezTo>
                    <a:pt x="127" y="76"/>
                    <a:pt x="100" y="59"/>
                    <a:pt x="75" y="44"/>
                  </a:cubicBezTo>
                  <a:cubicBezTo>
                    <a:pt x="63" y="37"/>
                    <a:pt x="51" y="30"/>
                    <a:pt x="43" y="24"/>
                  </a:cubicBezTo>
                  <a:cubicBezTo>
                    <a:pt x="39" y="21"/>
                    <a:pt x="35" y="19"/>
                    <a:pt x="33" y="17"/>
                  </a:cubicBezTo>
                  <a:cubicBezTo>
                    <a:pt x="32" y="16"/>
                    <a:pt x="31" y="16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29" y="15"/>
                    <a:pt x="30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53" y="33"/>
                    <a:pt x="80" y="49"/>
                  </a:cubicBezTo>
                  <a:cubicBezTo>
                    <a:pt x="94" y="58"/>
                    <a:pt x="108" y="66"/>
                    <a:pt x="119" y="72"/>
                  </a:cubicBezTo>
                  <a:cubicBezTo>
                    <a:pt x="125" y="75"/>
                    <a:pt x="129" y="77"/>
                    <a:pt x="133" y="79"/>
                  </a:cubicBezTo>
                  <a:cubicBezTo>
                    <a:pt x="135" y="80"/>
                    <a:pt x="136" y="81"/>
                    <a:pt x="138" y="81"/>
                  </a:cubicBezTo>
                  <a:cubicBezTo>
                    <a:pt x="139" y="82"/>
                    <a:pt x="140" y="82"/>
                    <a:pt x="141" y="82"/>
                  </a:cubicBezTo>
                  <a:cubicBezTo>
                    <a:pt x="141" y="82"/>
                    <a:pt x="141" y="82"/>
                    <a:pt x="142" y="82"/>
                  </a:cubicBezTo>
                  <a:cubicBezTo>
                    <a:pt x="142" y="82"/>
                    <a:pt x="143" y="82"/>
                    <a:pt x="143" y="81"/>
                  </a:cubicBezTo>
                  <a:cubicBezTo>
                    <a:pt x="143" y="80"/>
                    <a:pt x="143" y="80"/>
                    <a:pt x="143" y="80"/>
                  </a:cubicBezTo>
                  <a:cubicBezTo>
                    <a:pt x="143" y="80"/>
                    <a:pt x="143" y="79"/>
                    <a:pt x="143" y="79"/>
                  </a:cubicBezTo>
                  <a:cubicBezTo>
                    <a:pt x="143" y="79"/>
                    <a:pt x="143" y="79"/>
                    <a:pt x="143" y="79"/>
                  </a:cubicBezTo>
                  <a:cubicBezTo>
                    <a:pt x="142" y="79"/>
                    <a:pt x="142" y="79"/>
                    <a:pt x="142" y="79"/>
                  </a:cubicBezTo>
                  <a:cubicBezTo>
                    <a:pt x="142" y="78"/>
                    <a:pt x="140" y="77"/>
                    <a:pt x="136" y="75"/>
                  </a:cubicBezTo>
                  <a:cubicBezTo>
                    <a:pt x="125" y="68"/>
                    <a:pt x="99" y="52"/>
                    <a:pt x="77" y="38"/>
                  </a:cubicBezTo>
                  <a:cubicBezTo>
                    <a:pt x="66" y="32"/>
                    <a:pt x="55" y="25"/>
                    <a:pt x="47" y="20"/>
                  </a:cubicBezTo>
                  <a:cubicBezTo>
                    <a:pt x="43" y="18"/>
                    <a:pt x="40" y="15"/>
                    <a:pt x="38" y="14"/>
                  </a:cubicBezTo>
                  <a:cubicBezTo>
                    <a:pt x="37" y="13"/>
                    <a:pt x="36" y="13"/>
                    <a:pt x="36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140" y="75"/>
                    <a:pt x="140" y="75"/>
                    <a:pt x="140" y="75"/>
                  </a:cubicBezTo>
                  <a:cubicBezTo>
                    <a:pt x="141" y="76"/>
                    <a:pt x="142" y="76"/>
                    <a:pt x="142" y="75"/>
                  </a:cubicBezTo>
                  <a:cubicBezTo>
                    <a:pt x="143" y="74"/>
                    <a:pt x="143" y="74"/>
                    <a:pt x="143" y="74"/>
                  </a:cubicBezTo>
                  <a:cubicBezTo>
                    <a:pt x="143" y="73"/>
                    <a:pt x="143" y="73"/>
                    <a:pt x="142" y="73"/>
                  </a:cubicBezTo>
                  <a:cubicBezTo>
                    <a:pt x="142" y="72"/>
                    <a:pt x="142" y="72"/>
                    <a:pt x="142" y="72"/>
                  </a:cubicBezTo>
                  <a:cubicBezTo>
                    <a:pt x="142" y="72"/>
                    <a:pt x="141" y="71"/>
                    <a:pt x="140" y="71"/>
                  </a:cubicBezTo>
                  <a:cubicBezTo>
                    <a:pt x="133" y="66"/>
                    <a:pt x="108" y="50"/>
                    <a:pt x="85" y="36"/>
                  </a:cubicBezTo>
                  <a:cubicBezTo>
                    <a:pt x="62" y="22"/>
                    <a:pt x="40" y="9"/>
                    <a:pt x="40" y="9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0" y="12"/>
                    <a:pt x="41" y="12"/>
                    <a:pt x="41" y="11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2"/>
                    <a:pt x="40" y="12"/>
                    <a:pt x="41" y="13"/>
                  </a:cubicBezTo>
                  <a:cubicBezTo>
                    <a:pt x="49" y="17"/>
                    <a:pt x="74" y="31"/>
                    <a:pt x="98" y="44"/>
                  </a:cubicBezTo>
                  <a:cubicBezTo>
                    <a:pt x="110" y="51"/>
                    <a:pt x="121" y="57"/>
                    <a:pt x="129" y="62"/>
                  </a:cubicBezTo>
                  <a:cubicBezTo>
                    <a:pt x="137" y="67"/>
                    <a:pt x="143" y="70"/>
                    <a:pt x="143" y="70"/>
                  </a:cubicBezTo>
                  <a:cubicBezTo>
                    <a:pt x="143" y="70"/>
                    <a:pt x="144" y="70"/>
                    <a:pt x="145" y="70"/>
                  </a:cubicBezTo>
                  <a:cubicBezTo>
                    <a:pt x="145" y="69"/>
                    <a:pt x="146" y="69"/>
                    <a:pt x="146" y="68"/>
                  </a:cubicBezTo>
                  <a:cubicBezTo>
                    <a:pt x="146" y="68"/>
                    <a:pt x="145" y="67"/>
                    <a:pt x="145" y="67"/>
                  </a:cubicBezTo>
                  <a:cubicBezTo>
                    <a:pt x="145" y="67"/>
                    <a:pt x="145" y="67"/>
                    <a:pt x="145" y="67"/>
                  </a:cubicBezTo>
                  <a:cubicBezTo>
                    <a:pt x="144" y="66"/>
                    <a:pt x="144" y="66"/>
                    <a:pt x="143" y="65"/>
                  </a:cubicBezTo>
                  <a:cubicBezTo>
                    <a:pt x="136" y="61"/>
                    <a:pt x="112" y="46"/>
                    <a:pt x="90" y="32"/>
                  </a:cubicBezTo>
                  <a:cubicBezTo>
                    <a:pt x="67" y="18"/>
                    <a:pt x="46" y="5"/>
                    <a:pt x="46" y="5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8"/>
                    <a:pt x="47" y="8"/>
                    <a:pt x="47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6" y="9"/>
                    <a:pt x="47" y="9"/>
                  </a:cubicBezTo>
                  <a:cubicBezTo>
                    <a:pt x="53" y="13"/>
                    <a:pt x="76" y="26"/>
                    <a:pt x="97" y="38"/>
                  </a:cubicBezTo>
                  <a:cubicBezTo>
                    <a:pt x="107" y="44"/>
                    <a:pt x="118" y="50"/>
                    <a:pt x="126" y="54"/>
                  </a:cubicBezTo>
                  <a:cubicBezTo>
                    <a:pt x="130" y="56"/>
                    <a:pt x="133" y="58"/>
                    <a:pt x="136" y="59"/>
                  </a:cubicBezTo>
                  <a:cubicBezTo>
                    <a:pt x="137" y="60"/>
                    <a:pt x="138" y="61"/>
                    <a:pt x="139" y="61"/>
                  </a:cubicBezTo>
                  <a:cubicBezTo>
                    <a:pt x="139" y="61"/>
                    <a:pt x="140" y="61"/>
                    <a:pt x="140" y="61"/>
                  </a:cubicBezTo>
                  <a:cubicBezTo>
                    <a:pt x="141" y="61"/>
                    <a:pt x="141" y="62"/>
                    <a:pt x="141" y="62"/>
                  </a:cubicBezTo>
                  <a:cubicBezTo>
                    <a:pt x="142" y="61"/>
                    <a:pt x="142" y="61"/>
                    <a:pt x="142" y="61"/>
                  </a:cubicBezTo>
                  <a:cubicBezTo>
                    <a:pt x="142" y="61"/>
                    <a:pt x="143" y="61"/>
                    <a:pt x="143" y="61"/>
                  </a:cubicBezTo>
                  <a:cubicBezTo>
                    <a:pt x="143" y="60"/>
                    <a:pt x="144" y="60"/>
                    <a:pt x="143" y="59"/>
                  </a:cubicBezTo>
                  <a:cubicBezTo>
                    <a:pt x="143" y="59"/>
                    <a:pt x="143" y="58"/>
                    <a:pt x="143" y="58"/>
                  </a:cubicBezTo>
                  <a:cubicBezTo>
                    <a:pt x="143" y="58"/>
                    <a:pt x="137" y="55"/>
                    <a:pt x="129" y="49"/>
                  </a:cubicBezTo>
                  <a:cubicBezTo>
                    <a:pt x="116" y="42"/>
                    <a:pt x="98" y="30"/>
                    <a:pt x="82" y="20"/>
                  </a:cubicBezTo>
                  <a:cubicBezTo>
                    <a:pt x="74" y="15"/>
                    <a:pt x="67" y="11"/>
                    <a:pt x="62" y="8"/>
                  </a:cubicBezTo>
                  <a:cubicBezTo>
                    <a:pt x="59" y="6"/>
                    <a:pt x="57" y="5"/>
                    <a:pt x="56" y="4"/>
                  </a:cubicBezTo>
                  <a:cubicBezTo>
                    <a:pt x="55" y="4"/>
                    <a:pt x="55" y="3"/>
                    <a:pt x="54" y="3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5" y="3"/>
                    <a:pt x="54" y="3"/>
                    <a:pt x="54" y="3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72" y="18"/>
                    <a:pt x="94" y="30"/>
                  </a:cubicBezTo>
                  <a:cubicBezTo>
                    <a:pt x="104" y="35"/>
                    <a:pt x="115" y="41"/>
                    <a:pt x="124" y="46"/>
                  </a:cubicBezTo>
                  <a:cubicBezTo>
                    <a:pt x="128" y="48"/>
                    <a:pt x="131" y="50"/>
                    <a:pt x="134" y="51"/>
                  </a:cubicBezTo>
                  <a:cubicBezTo>
                    <a:pt x="136" y="52"/>
                    <a:pt x="137" y="53"/>
                    <a:pt x="138" y="53"/>
                  </a:cubicBezTo>
                  <a:cubicBezTo>
                    <a:pt x="138" y="53"/>
                    <a:pt x="139" y="53"/>
                    <a:pt x="139" y="53"/>
                  </a:cubicBezTo>
                  <a:cubicBezTo>
                    <a:pt x="139" y="53"/>
                    <a:pt x="140" y="54"/>
                    <a:pt x="140" y="54"/>
                  </a:cubicBezTo>
                  <a:cubicBezTo>
                    <a:pt x="141" y="53"/>
                    <a:pt x="141" y="53"/>
                    <a:pt x="141" y="53"/>
                  </a:cubicBezTo>
                  <a:cubicBezTo>
                    <a:pt x="141" y="53"/>
                    <a:pt x="142" y="53"/>
                    <a:pt x="142" y="53"/>
                  </a:cubicBezTo>
                  <a:cubicBezTo>
                    <a:pt x="142" y="53"/>
                    <a:pt x="142" y="53"/>
                    <a:pt x="142" y="53"/>
                  </a:cubicBezTo>
                  <a:cubicBezTo>
                    <a:pt x="142" y="52"/>
                    <a:pt x="142" y="52"/>
                    <a:pt x="142" y="52"/>
                  </a:cubicBezTo>
                  <a:cubicBezTo>
                    <a:pt x="142" y="51"/>
                    <a:pt x="142" y="51"/>
                    <a:pt x="142" y="51"/>
                  </a:cubicBezTo>
                  <a:cubicBezTo>
                    <a:pt x="142" y="50"/>
                    <a:pt x="142" y="50"/>
                    <a:pt x="142" y="50"/>
                  </a:cubicBezTo>
                  <a:cubicBezTo>
                    <a:pt x="141" y="50"/>
                    <a:pt x="141" y="49"/>
                    <a:pt x="140" y="49"/>
                  </a:cubicBezTo>
                  <a:cubicBezTo>
                    <a:pt x="134" y="45"/>
                    <a:pt x="115" y="33"/>
                    <a:pt x="97" y="22"/>
                  </a:cubicBezTo>
                  <a:cubicBezTo>
                    <a:pt x="79" y="11"/>
                    <a:pt x="62" y="1"/>
                    <a:pt x="62" y="1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3" y="3"/>
                    <a:pt x="63" y="3"/>
                    <a:pt x="63" y="3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2" y="4"/>
                    <a:pt x="63" y="4"/>
                    <a:pt x="63" y="3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2" y="4"/>
                    <a:pt x="62" y="4"/>
                    <a:pt x="63" y="4"/>
                  </a:cubicBezTo>
                  <a:cubicBezTo>
                    <a:pt x="66" y="6"/>
                    <a:pt x="72" y="8"/>
                    <a:pt x="79" y="12"/>
                  </a:cubicBezTo>
                  <a:cubicBezTo>
                    <a:pt x="90" y="17"/>
                    <a:pt x="103" y="25"/>
                    <a:pt x="114" y="30"/>
                  </a:cubicBezTo>
                  <a:cubicBezTo>
                    <a:pt x="119" y="33"/>
                    <a:pt x="124" y="36"/>
                    <a:pt x="128" y="38"/>
                  </a:cubicBezTo>
                  <a:cubicBezTo>
                    <a:pt x="130" y="39"/>
                    <a:pt x="131" y="40"/>
                    <a:pt x="132" y="40"/>
                  </a:cubicBezTo>
                  <a:cubicBezTo>
                    <a:pt x="133" y="40"/>
                    <a:pt x="133" y="41"/>
                    <a:pt x="133" y="41"/>
                  </a:cubicBezTo>
                  <a:cubicBezTo>
                    <a:pt x="134" y="41"/>
                    <a:pt x="134" y="41"/>
                    <a:pt x="134" y="41"/>
                  </a:cubicBezTo>
                  <a:cubicBezTo>
                    <a:pt x="134" y="41"/>
                    <a:pt x="134" y="41"/>
                    <a:pt x="134" y="41"/>
                  </a:cubicBezTo>
                  <a:cubicBezTo>
                    <a:pt x="134" y="41"/>
                    <a:pt x="134" y="41"/>
                    <a:pt x="135" y="41"/>
                  </a:cubicBezTo>
                  <a:cubicBezTo>
                    <a:pt x="135" y="41"/>
                    <a:pt x="135" y="41"/>
                    <a:pt x="135" y="41"/>
                  </a:cubicBezTo>
                  <a:cubicBezTo>
                    <a:pt x="135" y="41"/>
                    <a:pt x="136" y="41"/>
                    <a:pt x="136" y="40"/>
                  </a:cubicBezTo>
                  <a:cubicBezTo>
                    <a:pt x="136" y="40"/>
                    <a:pt x="136" y="40"/>
                    <a:pt x="136" y="40"/>
                  </a:cubicBezTo>
                  <a:cubicBezTo>
                    <a:pt x="137" y="39"/>
                    <a:pt x="137" y="39"/>
                    <a:pt x="137" y="39"/>
                  </a:cubicBezTo>
                  <a:cubicBezTo>
                    <a:pt x="137" y="39"/>
                    <a:pt x="136" y="38"/>
                    <a:pt x="136" y="38"/>
                  </a:cubicBezTo>
                  <a:cubicBezTo>
                    <a:pt x="136" y="38"/>
                    <a:pt x="136" y="38"/>
                    <a:pt x="136" y="37"/>
                  </a:cubicBezTo>
                  <a:cubicBezTo>
                    <a:pt x="135" y="36"/>
                    <a:pt x="133" y="35"/>
                    <a:pt x="131" y="34"/>
                  </a:cubicBezTo>
                  <a:cubicBezTo>
                    <a:pt x="124" y="29"/>
                    <a:pt x="110" y="21"/>
                    <a:pt x="98" y="14"/>
                  </a:cubicBezTo>
                  <a:cubicBezTo>
                    <a:pt x="92" y="10"/>
                    <a:pt x="86" y="7"/>
                    <a:pt x="82" y="5"/>
                  </a:cubicBezTo>
                  <a:cubicBezTo>
                    <a:pt x="80" y="3"/>
                    <a:pt x="78" y="2"/>
                    <a:pt x="77" y="1"/>
                  </a:cubicBezTo>
                  <a:cubicBezTo>
                    <a:pt x="77" y="1"/>
                    <a:pt x="76" y="1"/>
                    <a:pt x="76" y="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5" y="1"/>
                    <a:pt x="75" y="1"/>
                    <a:pt x="75" y="1"/>
                  </a:cubicBezTo>
                  <a:cubicBezTo>
                    <a:pt x="76" y="1"/>
                    <a:pt x="76" y="1"/>
                    <a:pt x="76" y="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5" y="1"/>
                    <a:pt x="75" y="1"/>
                    <a:pt x="75" y="1"/>
                  </a:cubicBezTo>
                  <a:cubicBezTo>
                    <a:pt x="76" y="1"/>
                    <a:pt x="76" y="1"/>
                    <a:pt x="76" y="1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6" y="1"/>
                    <a:pt x="76" y="1"/>
                    <a:pt x="76" y="1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76" y="3"/>
                    <a:pt x="76" y="3"/>
                    <a:pt x="76" y="3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76" y="3"/>
                    <a:pt x="76" y="3"/>
                    <a:pt x="76" y="3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5" y="3"/>
                    <a:pt x="76" y="3"/>
                    <a:pt x="76" y="2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74" y="3"/>
                    <a:pt x="75" y="4"/>
                    <a:pt x="77" y="5"/>
                  </a:cubicBezTo>
                  <a:cubicBezTo>
                    <a:pt x="82" y="7"/>
                    <a:pt x="93" y="13"/>
                    <a:pt x="103" y="18"/>
                  </a:cubicBezTo>
                  <a:cubicBezTo>
                    <a:pt x="109" y="20"/>
                    <a:pt x="113" y="23"/>
                    <a:pt x="117" y="24"/>
                  </a:cubicBezTo>
                  <a:cubicBezTo>
                    <a:pt x="119" y="25"/>
                    <a:pt x="121" y="26"/>
                    <a:pt x="122" y="26"/>
                  </a:cubicBezTo>
                  <a:cubicBezTo>
                    <a:pt x="123" y="27"/>
                    <a:pt x="123" y="27"/>
                    <a:pt x="124" y="27"/>
                  </a:cubicBezTo>
                  <a:cubicBezTo>
                    <a:pt x="124" y="27"/>
                    <a:pt x="125" y="27"/>
                    <a:pt x="125" y="27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7"/>
                    <a:pt x="127" y="27"/>
                    <a:pt x="127" y="26"/>
                  </a:cubicBezTo>
                  <a:cubicBezTo>
                    <a:pt x="127" y="25"/>
                    <a:pt x="127" y="25"/>
                    <a:pt x="127" y="25"/>
                  </a:cubicBezTo>
                  <a:cubicBezTo>
                    <a:pt x="127" y="25"/>
                    <a:pt x="127" y="25"/>
                    <a:pt x="127" y="24"/>
                  </a:cubicBezTo>
                  <a:cubicBezTo>
                    <a:pt x="127" y="24"/>
                    <a:pt x="127" y="24"/>
                    <a:pt x="127" y="24"/>
                  </a:cubicBezTo>
                  <a:cubicBezTo>
                    <a:pt x="127" y="24"/>
                    <a:pt x="127" y="24"/>
                    <a:pt x="127" y="24"/>
                  </a:cubicBezTo>
                  <a:cubicBezTo>
                    <a:pt x="126" y="24"/>
                    <a:pt x="126" y="24"/>
                    <a:pt x="126" y="24"/>
                  </a:cubicBezTo>
                  <a:cubicBezTo>
                    <a:pt x="125" y="23"/>
                    <a:pt x="116" y="17"/>
                    <a:pt x="107" y="12"/>
                  </a:cubicBezTo>
                  <a:cubicBezTo>
                    <a:pt x="103" y="9"/>
                    <a:pt x="99" y="7"/>
                    <a:pt x="96" y="5"/>
                  </a:cubicBezTo>
                  <a:cubicBezTo>
                    <a:pt x="94" y="4"/>
                    <a:pt x="93" y="3"/>
                    <a:pt x="92" y="2"/>
                  </a:cubicBezTo>
                  <a:cubicBezTo>
                    <a:pt x="91" y="2"/>
                    <a:pt x="91" y="2"/>
                    <a:pt x="91" y="2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90" y="2"/>
                    <a:pt x="90" y="2"/>
                    <a:pt x="90" y="2"/>
                  </a:cubicBezTo>
                  <a:cubicBezTo>
                    <a:pt x="91" y="2"/>
                    <a:pt x="91" y="2"/>
                    <a:pt x="91" y="2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90" y="2"/>
                    <a:pt x="90" y="2"/>
                    <a:pt x="90" y="2"/>
                  </a:cubicBezTo>
                  <a:cubicBezTo>
                    <a:pt x="91" y="2"/>
                    <a:pt x="91" y="2"/>
                    <a:pt x="91" y="2"/>
                  </a:cubicBezTo>
                  <a:cubicBezTo>
                    <a:pt x="90" y="3"/>
                    <a:pt x="90" y="3"/>
                    <a:pt x="90" y="3"/>
                  </a:cubicBezTo>
                  <a:cubicBezTo>
                    <a:pt x="91" y="2"/>
                    <a:pt x="91" y="2"/>
                    <a:pt x="91" y="2"/>
                  </a:cubicBezTo>
                  <a:cubicBezTo>
                    <a:pt x="91" y="2"/>
                    <a:pt x="91" y="2"/>
                    <a:pt x="91" y="2"/>
                  </a:cubicBezTo>
                  <a:cubicBezTo>
                    <a:pt x="90" y="3"/>
                    <a:pt x="90" y="3"/>
                    <a:pt x="90" y="3"/>
                  </a:cubicBezTo>
                  <a:cubicBezTo>
                    <a:pt x="91" y="2"/>
                    <a:pt x="91" y="2"/>
                    <a:pt x="91" y="2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91" y="3"/>
                    <a:pt x="91" y="3"/>
                    <a:pt x="91" y="3"/>
                  </a:cubicBezTo>
                  <a:cubicBezTo>
                    <a:pt x="91" y="2"/>
                    <a:pt x="91" y="2"/>
                    <a:pt x="91" y="2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91" y="3"/>
                    <a:pt x="91" y="3"/>
                    <a:pt x="91" y="3"/>
                  </a:cubicBezTo>
                  <a:cubicBezTo>
                    <a:pt x="91" y="2"/>
                    <a:pt x="90" y="1"/>
                    <a:pt x="89" y="1"/>
                  </a:cubicBezTo>
                  <a:cubicBezTo>
                    <a:pt x="88" y="1"/>
                    <a:pt x="88" y="2"/>
                    <a:pt x="88" y="3"/>
                  </a:cubicBezTo>
                  <a:cubicBezTo>
                    <a:pt x="88" y="3"/>
                    <a:pt x="88" y="4"/>
                    <a:pt x="88" y="4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88" y="4"/>
                    <a:pt x="89" y="5"/>
                    <a:pt x="89" y="5"/>
                  </a:cubicBezTo>
                  <a:cubicBezTo>
                    <a:pt x="92" y="7"/>
                    <a:pt x="101" y="12"/>
                    <a:pt x="109" y="17"/>
                  </a:cubicBezTo>
                  <a:cubicBezTo>
                    <a:pt x="113" y="20"/>
                    <a:pt x="117" y="22"/>
                    <a:pt x="120" y="24"/>
                  </a:cubicBezTo>
                  <a:cubicBezTo>
                    <a:pt x="121" y="25"/>
                    <a:pt x="122" y="26"/>
                    <a:pt x="123" y="26"/>
                  </a:cubicBezTo>
                  <a:cubicBezTo>
                    <a:pt x="124" y="26"/>
                    <a:pt x="124" y="27"/>
                    <a:pt x="124" y="27"/>
                  </a:cubicBezTo>
                  <a:cubicBezTo>
                    <a:pt x="124" y="27"/>
                    <a:pt x="124" y="27"/>
                    <a:pt x="124" y="27"/>
                  </a:cubicBezTo>
                  <a:cubicBezTo>
                    <a:pt x="125" y="27"/>
                    <a:pt x="125" y="27"/>
                    <a:pt x="125" y="27"/>
                  </a:cubicBezTo>
                  <a:cubicBezTo>
                    <a:pt x="125" y="26"/>
                    <a:pt x="125" y="26"/>
                    <a:pt x="125" y="26"/>
                  </a:cubicBezTo>
                  <a:cubicBezTo>
                    <a:pt x="125" y="27"/>
                    <a:pt x="125" y="27"/>
                    <a:pt x="125" y="27"/>
                  </a:cubicBezTo>
                  <a:cubicBezTo>
                    <a:pt x="125" y="27"/>
                    <a:pt x="125" y="27"/>
                    <a:pt x="125" y="27"/>
                  </a:cubicBezTo>
                  <a:cubicBezTo>
                    <a:pt x="125" y="26"/>
                    <a:pt x="125" y="26"/>
                    <a:pt x="125" y="26"/>
                  </a:cubicBezTo>
                  <a:cubicBezTo>
                    <a:pt x="125" y="27"/>
                    <a:pt x="125" y="27"/>
                    <a:pt x="125" y="27"/>
                  </a:cubicBezTo>
                  <a:cubicBezTo>
                    <a:pt x="126" y="25"/>
                    <a:pt x="126" y="25"/>
                    <a:pt x="126" y="25"/>
                  </a:cubicBezTo>
                  <a:cubicBezTo>
                    <a:pt x="124" y="27"/>
                    <a:pt x="124" y="27"/>
                    <a:pt x="124" y="27"/>
                  </a:cubicBezTo>
                  <a:cubicBezTo>
                    <a:pt x="125" y="27"/>
                    <a:pt x="125" y="27"/>
                    <a:pt x="125" y="27"/>
                  </a:cubicBezTo>
                  <a:cubicBezTo>
                    <a:pt x="126" y="25"/>
                    <a:pt x="126" y="25"/>
                    <a:pt x="126" y="25"/>
                  </a:cubicBezTo>
                  <a:cubicBezTo>
                    <a:pt x="124" y="27"/>
                    <a:pt x="124" y="27"/>
                    <a:pt x="124" y="27"/>
                  </a:cubicBezTo>
                  <a:cubicBezTo>
                    <a:pt x="126" y="25"/>
                    <a:pt x="126" y="25"/>
                    <a:pt x="126" y="25"/>
                  </a:cubicBezTo>
                  <a:cubicBezTo>
                    <a:pt x="124" y="27"/>
                    <a:pt x="124" y="27"/>
                    <a:pt x="124" y="27"/>
                  </a:cubicBezTo>
                  <a:cubicBezTo>
                    <a:pt x="124" y="27"/>
                    <a:pt x="124" y="27"/>
                    <a:pt x="124" y="27"/>
                  </a:cubicBezTo>
                  <a:cubicBezTo>
                    <a:pt x="126" y="25"/>
                    <a:pt x="126" y="25"/>
                    <a:pt x="126" y="25"/>
                  </a:cubicBezTo>
                  <a:cubicBezTo>
                    <a:pt x="124" y="27"/>
                    <a:pt x="124" y="27"/>
                    <a:pt x="124" y="27"/>
                  </a:cubicBezTo>
                  <a:cubicBezTo>
                    <a:pt x="126" y="25"/>
                    <a:pt x="126" y="25"/>
                    <a:pt x="126" y="25"/>
                  </a:cubicBezTo>
                  <a:cubicBezTo>
                    <a:pt x="124" y="27"/>
                    <a:pt x="124" y="27"/>
                    <a:pt x="124" y="27"/>
                  </a:cubicBezTo>
                  <a:cubicBezTo>
                    <a:pt x="124" y="27"/>
                    <a:pt x="124" y="27"/>
                    <a:pt x="124" y="27"/>
                  </a:cubicBezTo>
                  <a:cubicBezTo>
                    <a:pt x="126" y="25"/>
                    <a:pt x="126" y="25"/>
                    <a:pt x="126" y="25"/>
                  </a:cubicBezTo>
                  <a:cubicBezTo>
                    <a:pt x="124" y="27"/>
                    <a:pt x="124" y="27"/>
                    <a:pt x="124" y="27"/>
                  </a:cubicBezTo>
                  <a:cubicBezTo>
                    <a:pt x="126" y="25"/>
                    <a:pt x="126" y="25"/>
                    <a:pt x="126" y="25"/>
                  </a:cubicBezTo>
                  <a:cubicBezTo>
                    <a:pt x="126" y="25"/>
                    <a:pt x="126" y="25"/>
                    <a:pt x="126" y="25"/>
                  </a:cubicBezTo>
                  <a:cubicBezTo>
                    <a:pt x="124" y="24"/>
                    <a:pt x="124" y="24"/>
                    <a:pt x="124" y="24"/>
                  </a:cubicBezTo>
                  <a:cubicBezTo>
                    <a:pt x="125" y="25"/>
                    <a:pt x="125" y="25"/>
                    <a:pt x="125" y="25"/>
                  </a:cubicBezTo>
                  <a:cubicBezTo>
                    <a:pt x="125" y="24"/>
                    <a:pt x="125" y="24"/>
                    <a:pt x="125" y="24"/>
                  </a:cubicBezTo>
                  <a:cubicBezTo>
                    <a:pt x="125" y="24"/>
                    <a:pt x="124" y="24"/>
                    <a:pt x="124" y="24"/>
                  </a:cubicBezTo>
                  <a:cubicBezTo>
                    <a:pt x="125" y="25"/>
                    <a:pt x="125" y="25"/>
                    <a:pt x="125" y="25"/>
                  </a:cubicBezTo>
                  <a:cubicBezTo>
                    <a:pt x="125" y="24"/>
                    <a:pt x="125" y="24"/>
                    <a:pt x="125" y="24"/>
                  </a:cubicBezTo>
                  <a:cubicBezTo>
                    <a:pt x="125" y="25"/>
                    <a:pt x="125" y="25"/>
                    <a:pt x="125" y="25"/>
                  </a:cubicBezTo>
                  <a:cubicBezTo>
                    <a:pt x="125" y="24"/>
                    <a:pt x="125" y="24"/>
                    <a:pt x="125" y="24"/>
                  </a:cubicBezTo>
                  <a:cubicBezTo>
                    <a:pt x="125" y="24"/>
                    <a:pt x="125" y="24"/>
                    <a:pt x="125" y="24"/>
                  </a:cubicBezTo>
                  <a:cubicBezTo>
                    <a:pt x="125" y="25"/>
                    <a:pt x="125" y="25"/>
                    <a:pt x="125" y="25"/>
                  </a:cubicBezTo>
                  <a:cubicBezTo>
                    <a:pt x="125" y="24"/>
                    <a:pt x="125" y="24"/>
                    <a:pt x="125" y="24"/>
                  </a:cubicBezTo>
                  <a:cubicBezTo>
                    <a:pt x="125" y="24"/>
                    <a:pt x="125" y="24"/>
                    <a:pt x="125" y="24"/>
                  </a:cubicBezTo>
                  <a:cubicBezTo>
                    <a:pt x="125" y="24"/>
                    <a:pt x="125" y="24"/>
                    <a:pt x="125" y="24"/>
                  </a:cubicBezTo>
                  <a:cubicBezTo>
                    <a:pt x="125" y="24"/>
                    <a:pt x="125" y="24"/>
                    <a:pt x="125" y="24"/>
                  </a:cubicBezTo>
                  <a:cubicBezTo>
                    <a:pt x="125" y="24"/>
                    <a:pt x="125" y="24"/>
                    <a:pt x="125" y="24"/>
                  </a:cubicBezTo>
                  <a:cubicBezTo>
                    <a:pt x="125" y="24"/>
                    <a:pt x="125" y="24"/>
                    <a:pt x="125" y="24"/>
                  </a:cubicBezTo>
                  <a:cubicBezTo>
                    <a:pt x="125" y="24"/>
                    <a:pt x="124" y="23"/>
                    <a:pt x="122" y="22"/>
                  </a:cubicBezTo>
                  <a:cubicBezTo>
                    <a:pt x="117" y="20"/>
                    <a:pt x="105" y="14"/>
                    <a:pt x="95" y="9"/>
                  </a:cubicBezTo>
                  <a:cubicBezTo>
                    <a:pt x="90" y="7"/>
                    <a:pt x="85" y="4"/>
                    <a:pt x="81" y="3"/>
                  </a:cubicBezTo>
                  <a:cubicBezTo>
                    <a:pt x="80" y="2"/>
                    <a:pt x="78" y="1"/>
                    <a:pt x="77" y="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5" y="0"/>
                    <a:pt x="75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3" y="0"/>
                    <a:pt x="73" y="0"/>
                    <a:pt x="73" y="1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2" y="1"/>
                    <a:pt x="72" y="1"/>
                    <a:pt x="72" y="2"/>
                  </a:cubicBezTo>
                  <a:cubicBezTo>
                    <a:pt x="72" y="2"/>
                    <a:pt x="73" y="2"/>
                    <a:pt x="73" y="3"/>
                  </a:cubicBezTo>
                  <a:cubicBezTo>
                    <a:pt x="73" y="3"/>
                    <a:pt x="73" y="3"/>
                    <a:pt x="73" y="3"/>
                  </a:cubicBezTo>
                  <a:cubicBezTo>
                    <a:pt x="74" y="4"/>
                    <a:pt x="76" y="5"/>
                    <a:pt x="78" y="6"/>
                  </a:cubicBezTo>
                  <a:cubicBezTo>
                    <a:pt x="85" y="11"/>
                    <a:pt x="99" y="19"/>
                    <a:pt x="111" y="26"/>
                  </a:cubicBezTo>
                  <a:cubicBezTo>
                    <a:pt x="117" y="30"/>
                    <a:pt x="123" y="33"/>
                    <a:pt x="127" y="36"/>
                  </a:cubicBezTo>
                  <a:cubicBezTo>
                    <a:pt x="129" y="37"/>
                    <a:pt x="131" y="38"/>
                    <a:pt x="132" y="39"/>
                  </a:cubicBezTo>
                  <a:cubicBezTo>
                    <a:pt x="132" y="39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4" y="39"/>
                    <a:pt x="134" y="39"/>
                    <a:pt x="134" y="39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4" y="39"/>
                    <a:pt x="134" y="39"/>
                    <a:pt x="134" y="39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4" y="39"/>
                    <a:pt x="134" y="39"/>
                    <a:pt x="134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4" y="39"/>
                    <a:pt x="134" y="39"/>
                    <a:pt x="134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3" y="38"/>
                    <a:pt x="133" y="38"/>
                    <a:pt x="133" y="38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3" y="38"/>
                    <a:pt x="133" y="38"/>
                    <a:pt x="133" y="38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3" y="38"/>
                    <a:pt x="133" y="38"/>
                    <a:pt x="133" y="38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4" y="37"/>
                    <a:pt x="134" y="37"/>
                    <a:pt x="134" y="37"/>
                  </a:cubicBezTo>
                  <a:cubicBezTo>
                    <a:pt x="134" y="37"/>
                    <a:pt x="134" y="38"/>
                    <a:pt x="133" y="38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4" y="37"/>
                    <a:pt x="134" y="37"/>
                    <a:pt x="134" y="37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7"/>
                    <a:pt x="135" y="37"/>
                    <a:pt x="135" y="37"/>
                  </a:cubicBezTo>
                  <a:cubicBezTo>
                    <a:pt x="134" y="37"/>
                    <a:pt x="134" y="37"/>
                    <a:pt x="134" y="37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7"/>
                    <a:pt x="135" y="37"/>
                    <a:pt x="135" y="37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7"/>
                    <a:pt x="135" y="37"/>
                    <a:pt x="135" y="37"/>
                  </a:cubicBezTo>
                  <a:cubicBezTo>
                    <a:pt x="135" y="37"/>
                    <a:pt x="135" y="37"/>
                    <a:pt x="135" y="37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7"/>
                    <a:pt x="135" y="37"/>
                    <a:pt x="135" y="37"/>
                  </a:cubicBezTo>
                  <a:cubicBezTo>
                    <a:pt x="135" y="37"/>
                    <a:pt x="135" y="37"/>
                    <a:pt x="135" y="37"/>
                  </a:cubicBezTo>
                  <a:cubicBezTo>
                    <a:pt x="135" y="37"/>
                    <a:pt x="133" y="36"/>
                    <a:pt x="131" y="35"/>
                  </a:cubicBezTo>
                  <a:cubicBezTo>
                    <a:pt x="123" y="31"/>
                    <a:pt x="107" y="23"/>
                    <a:pt x="93" y="15"/>
                  </a:cubicBezTo>
                  <a:cubicBezTo>
                    <a:pt x="85" y="11"/>
                    <a:pt x="78" y="7"/>
                    <a:pt x="73" y="5"/>
                  </a:cubicBezTo>
                  <a:cubicBezTo>
                    <a:pt x="70" y="3"/>
                    <a:pt x="68" y="2"/>
                    <a:pt x="66" y="2"/>
                  </a:cubicBezTo>
                  <a:cubicBezTo>
                    <a:pt x="65" y="1"/>
                    <a:pt x="64" y="1"/>
                    <a:pt x="64" y="1"/>
                  </a:cubicBezTo>
                  <a:cubicBezTo>
                    <a:pt x="63" y="1"/>
                    <a:pt x="62" y="0"/>
                    <a:pt x="62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1"/>
                    <a:pt x="60" y="1"/>
                    <a:pt x="60" y="1"/>
                  </a:cubicBezTo>
                  <a:cubicBezTo>
                    <a:pt x="60" y="2"/>
                    <a:pt x="60" y="2"/>
                    <a:pt x="60" y="3"/>
                  </a:cubicBezTo>
                  <a:cubicBezTo>
                    <a:pt x="60" y="3"/>
                    <a:pt x="60" y="4"/>
                    <a:pt x="61" y="4"/>
                  </a:cubicBezTo>
                  <a:cubicBezTo>
                    <a:pt x="61" y="4"/>
                    <a:pt x="65" y="7"/>
                    <a:pt x="73" y="11"/>
                  </a:cubicBezTo>
                  <a:cubicBezTo>
                    <a:pt x="84" y="18"/>
                    <a:pt x="101" y="28"/>
                    <a:pt x="114" y="37"/>
                  </a:cubicBezTo>
                  <a:cubicBezTo>
                    <a:pt x="121" y="41"/>
                    <a:pt x="128" y="45"/>
                    <a:pt x="132" y="48"/>
                  </a:cubicBezTo>
                  <a:cubicBezTo>
                    <a:pt x="134" y="50"/>
                    <a:pt x="136" y="51"/>
                    <a:pt x="137" y="52"/>
                  </a:cubicBezTo>
                  <a:cubicBezTo>
                    <a:pt x="138" y="52"/>
                    <a:pt x="138" y="52"/>
                    <a:pt x="139" y="53"/>
                  </a:cubicBezTo>
                  <a:cubicBezTo>
                    <a:pt x="139" y="53"/>
                    <a:pt x="139" y="53"/>
                    <a:pt x="139" y="53"/>
                  </a:cubicBezTo>
                  <a:cubicBezTo>
                    <a:pt x="140" y="52"/>
                    <a:pt x="140" y="52"/>
                    <a:pt x="140" y="52"/>
                  </a:cubicBezTo>
                  <a:cubicBezTo>
                    <a:pt x="139" y="53"/>
                    <a:pt x="139" y="53"/>
                    <a:pt x="139" y="53"/>
                  </a:cubicBezTo>
                  <a:cubicBezTo>
                    <a:pt x="139" y="53"/>
                    <a:pt x="139" y="53"/>
                    <a:pt x="139" y="53"/>
                  </a:cubicBezTo>
                  <a:cubicBezTo>
                    <a:pt x="140" y="52"/>
                    <a:pt x="140" y="52"/>
                    <a:pt x="140" y="52"/>
                  </a:cubicBezTo>
                  <a:cubicBezTo>
                    <a:pt x="139" y="53"/>
                    <a:pt x="139" y="53"/>
                    <a:pt x="139" y="53"/>
                  </a:cubicBezTo>
                  <a:cubicBezTo>
                    <a:pt x="140" y="52"/>
                    <a:pt x="140" y="52"/>
                    <a:pt x="140" y="52"/>
                  </a:cubicBezTo>
                  <a:cubicBezTo>
                    <a:pt x="139" y="52"/>
                    <a:pt x="139" y="52"/>
                    <a:pt x="139" y="52"/>
                  </a:cubicBezTo>
                  <a:cubicBezTo>
                    <a:pt x="139" y="52"/>
                    <a:pt x="139" y="53"/>
                    <a:pt x="139" y="53"/>
                  </a:cubicBezTo>
                  <a:cubicBezTo>
                    <a:pt x="140" y="52"/>
                    <a:pt x="140" y="52"/>
                    <a:pt x="140" y="52"/>
                  </a:cubicBezTo>
                  <a:cubicBezTo>
                    <a:pt x="139" y="52"/>
                    <a:pt x="139" y="52"/>
                    <a:pt x="139" y="52"/>
                  </a:cubicBezTo>
                  <a:cubicBezTo>
                    <a:pt x="140" y="52"/>
                    <a:pt x="140" y="52"/>
                    <a:pt x="140" y="52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39" y="51"/>
                    <a:pt x="139" y="51"/>
                    <a:pt x="139" y="52"/>
                  </a:cubicBezTo>
                  <a:cubicBezTo>
                    <a:pt x="140" y="52"/>
                    <a:pt x="140" y="52"/>
                    <a:pt x="140" y="52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40" y="52"/>
                    <a:pt x="140" y="52"/>
                    <a:pt x="140" y="52"/>
                  </a:cubicBezTo>
                  <a:cubicBezTo>
                    <a:pt x="139" y="51"/>
                    <a:pt x="139" y="51"/>
                    <a:pt x="139" y="51"/>
                  </a:cubicBezTo>
                  <a:cubicBezTo>
                    <a:pt x="140" y="52"/>
                    <a:pt x="140" y="52"/>
                    <a:pt x="140" y="52"/>
                  </a:cubicBezTo>
                  <a:cubicBezTo>
                    <a:pt x="140" y="50"/>
                    <a:pt x="140" y="50"/>
                    <a:pt x="140" y="50"/>
                  </a:cubicBezTo>
                  <a:cubicBezTo>
                    <a:pt x="140" y="50"/>
                    <a:pt x="139" y="50"/>
                    <a:pt x="139" y="51"/>
                  </a:cubicBezTo>
                  <a:cubicBezTo>
                    <a:pt x="140" y="52"/>
                    <a:pt x="140" y="52"/>
                    <a:pt x="140" y="52"/>
                  </a:cubicBezTo>
                  <a:cubicBezTo>
                    <a:pt x="140" y="50"/>
                    <a:pt x="140" y="50"/>
                    <a:pt x="140" y="50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0"/>
                    <a:pt x="140" y="50"/>
                    <a:pt x="140" y="50"/>
                  </a:cubicBezTo>
                  <a:cubicBezTo>
                    <a:pt x="140" y="50"/>
                    <a:pt x="140" y="50"/>
                    <a:pt x="140" y="50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0"/>
                    <a:pt x="140" y="50"/>
                    <a:pt x="140" y="50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0"/>
                    <a:pt x="140" y="50"/>
                    <a:pt x="140" y="50"/>
                  </a:cubicBezTo>
                  <a:cubicBezTo>
                    <a:pt x="140" y="50"/>
                    <a:pt x="140" y="50"/>
                    <a:pt x="140" y="50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0" y="50"/>
                    <a:pt x="140" y="50"/>
                    <a:pt x="140" y="50"/>
                  </a:cubicBezTo>
                  <a:cubicBezTo>
                    <a:pt x="140" y="50"/>
                    <a:pt x="140" y="50"/>
                    <a:pt x="140" y="50"/>
                  </a:cubicBezTo>
                  <a:cubicBezTo>
                    <a:pt x="139" y="50"/>
                    <a:pt x="137" y="49"/>
                    <a:pt x="134" y="47"/>
                  </a:cubicBezTo>
                  <a:cubicBezTo>
                    <a:pt x="124" y="42"/>
                    <a:pt x="104" y="31"/>
                    <a:pt x="86" y="21"/>
                  </a:cubicBezTo>
                  <a:cubicBezTo>
                    <a:pt x="78" y="16"/>
                    <a:pt x="69" y="11"/>
                    <a:pt x="63" y="8"/>
                  </a:cubicBezTo>
                  <a:cubicBezTo>
                    <a:pt x="58" y="5"/>
                    <a:pt x="54" y="2"/>
                    <a:pt x="54" y="2"/>
                  </a:cubicBezTo>
                  <a:cubicBezTo>
                    <a:pt x="53" y="2"/>
                    <a:pt x="52" y="2"/>
                    <a:pt x="52" y="2"/>
                  </a:cubicBezTo>
                  <a:cubicBezTo>
                    <a:pt x="51" y="3"/>
                    <a:pt x="51" y="3"/>
                    <a:pt x="51" y="4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4" y="7"/>
                    <a:pt x="60" y="11"/>
                    <a:pt x="69" y="17"/>
                  </a:cubicBezTo>
                  <a:cubicBezTo>
                    <a:pt x="95" y="33"/>
                    <a:pt x="141" y="61"/>
                    <a:pt x="141" y="61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0" y="59"/>
                    <a:pt x="140" y="59"/>
                    <a:pt x="140" y="59"/>
                  </a:cubicBezTo>
                  <a:cubicBezTo>
                    <a:pt x="141" y="60"/>
                    <a:pt x="141" y="60"/>
                    <a:pt x="141" y="60"/>
                  </a:cubicBezTo>
                  <a:cubicBezTo>
                    <a:pt x="141" y="58"/>
                    <a:pt x="141" y="58"/>
                    <a:pt x="141" y="58"/>
                  </a:cubicBezTo>
                  <a:cubicBezTo>
                    <a:pt x="141" y="58"/>
                    <a:pt x="140" y="58"/>
                    <a:pt x="140" y="59"/>
                  </a:cubicBezTo>
                  <a:cubicBezTo>
                    <a:pt x="141" y="60"/>
                    <a:pt x="141" y="60"/>
                    <a:pt x="141" y="60"/>
                  </a:cubicBezTo>
                  <a:cubicBezTo>
                    <a:pt x="141" y="58"/>
                    <a:pt x="141" y="58"/>
                    <a:pt x="141" y="58"/>
                  </a:cubicBezTo>
                  <a:cubicBezTo>
                    <a:pt x="141" y="59"/>
                    <a:pt x="141" y="59"/>
                    <a:pt x="141" y="59"/>
                  </a:cubicBezTo>
                  <a:cubicBezTo>
                    <a:pt x="141" y="58"/>
                    <a:pt x="141" y="58"/>
                    <a:pt x="141" y="58"/>
                  </a:cubicBezTo>
                  <a:cubicBezTo>
                    <a:pt x="141" y="58"/>
                    <a:pt x="141" y="58"/>
                    <a:pt x="141" y="58"/>
                  </a:cubicBezTo>
                  <a:cubicBezTo>
                    <a:pt x="141" y="59"/>
                    <a:pt x="141" y="59"/>
                    <a:pt x="141" y="59"/>
                  </a:cubicBezTo>
                  <a:cubicBezTo>
                    <a:pt x="141" y="58"/>
                    <a:pt x="141" y="58"/>
                    <a:pt x="141" y="58"/>
                  </a:cubicBezTo>
                  <a:cubicBezTo>
                    <a:pt x="141" y="59"/>
                    <a:pt x="141" y="59"/>
                    <a:pt x="141" y="59"/>
                  </a:cubicBezTo>
                  <a:cubicBezTo>
                    <a:pt x="141" y="58"/>
                    <a:pt x="141" y="58"/>
                    <a:pt x="141" y="58"/>
                  </a:cubicBezTo>
                  <a:cubicBezTo>
                    <a:pt x="141" y="58"/>
                    <a:pt x="141" y="58"/>
                    <a:pt x="141" y="58"/>
                  </a:cubicBezTo>
                  <a:cubicBezTo>
                    <a:pt x="141" y="59"/>
                    <a:pt x="141" y="59"/>
                    <a:pt x="141" y="59"/>
                  </a:cubicBezTo>
                  <a:cubicBezTo>
                    <a:pt x="141" y="58"/>
                    <a:pt x="141" y="58"/>
                    <a:pt x="141" y="58"/>
                  </a:cubicBezTo>
                  <a:cubicBezTo>
                    <a:pt x="141" y="58"/>
                    <a:pt x="141" y="58"/>
                    <a:pt x="141" y="58"/>
                  </a:cubicBezTo>
                  <a:cubicBezTo>
                    <a:pt x="141" y="58"/>
                    <a:pt x="138" y="57"/>
                    <a:pt x="135" y="55"/>
                  </a:cubicBezTo>
                  <a:cubicBezTo>
                    <a:pt x="124" y="49"/>
                    <a:pt x="103" y="37"/>
                    <a:pt x="83" y="26"/>
                  </a:cubicBezTo>
                  <a:cubicBezTo>
                    <a:pt x="74" y="20"/>
                    <a:pt x="65" y="15"/>
                    <a:pt x="58" y="11"/>
                  </a:cubicBezTo>
                  <a:cubicBezTo>
                    <a:pt x="55" y="9"/>
                    <a:pt x="52" y="8"/>
                    <a:pt x="50" y="7"/>
                  </a:cubicBezTo>
                  <a:cubicBezTo>
                    <a:pt x="49" y="6"/>
                    <a:pt x="48" y="6"/>
                    <a:pt x="47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4" y="5"/>
                    <a:pt x="44" y="5"/>
                    <a:pt x="44" y="6"/>
                  </a:cubicBezTo>
                  <a:cubicBezTo>
                    <a:pt x="43" y="7"/>
                    <a:pt x="43" y="8"/>
                    <a:pt x="44" y="8"/>
                  </a:cubicBezTo>
                  <a:cubicBezTo>
                    <a:pt x="44" y="8"/>
                    <a:pt x="50" y="12"/>
                    <a:pt x="60" y="18"/>
                  </a:cubicBezTo>
                  <a:cubicBezTo>
                    <a:pt x="74" y="26"/>
                    <a:pt x="94" y="39"/>
                    <a:pt x="112" y="50"/>
                  </a:cubicBezTo>
                  <a:cubicBezTo>
                    <a:pt x="120" y="55"/>
                    <a:pt x="128" y="60"/>
                    <a:pt x="134" y="64"/>
                  </a:cubicBezTo>
                  <a:cubicBezTo>
                    <a:pt x="136" y="65"/>
                    <a:pt x="139" y="67"/>
                    <a:pt x="140" y="68"/>
                  </a:cubicBezTo>
                  <a:cubicBezTo>
                    <a:pt x="141" y="68"/>
                    <a:pt x="142" y="69"/>
                    <a:pt x="142" y="69"/>
                  </a:cubicBezTo>
                  <a:cubicBezTo>
                    <a:pt x="142" y="69"/>
                    <a:pt x="142" y="69"/>
                    <a:pt x="142" y="69"/>
                  </a:cubicBezTo>
                  <a:cubicBezTo>
                    <a:pt x="142" y="69"/>
                    <a:pt x="142" y="69"/>
                    <a:pt x="142" y="69"/>
                  </a:cubicBezTo>
                  <a:cubicBezTo>
                    <a:pt x="143" y="69"/>
                    <a:pt x="143" y="69"/>
                    <a:pt x="143" y="69"/>
                  </a:cubicBezTo>
                  <a:cubicBezTo>
                    <a:pt x="142" y="69"/>
                    <a:pt x="142" y="69"/>
                    <a:pt x="142" y="69"/>
                  </a:cubicBezTo>
                  <a:cubicBezTo>
                    <a:pt x="142" y="69"/>
                    <a:pt x="142" y="69"/>
                    <a:pt x="142" y="69"/>
                  </a:cubicBezTo>
                  <a:cubicBezTo>
                    <a:pt x="143" y="69"/>
                    <a:pt x="143" y="69"/>
                    <a:pt x="143" y="69"/>
                  </a:cubicBezTo>
                  <a:cubicBezTo>
                    <a:pt x="142" y="69"/>
                    <a:pt x="142" y="69"/>
                    <a:pt x="142" y="69"/>
                  </a:cubicBezTo>
                  <a:cubicBezTo>
                    <a:pt x="144" y="68"/>
                    <a:pt x="144" y="68"/>
                    <a:pt x="144" y="68"/>
                  </a:cubicBezTo>
                  <a:cubicBezTo>
                    <a:pt x="142" y="69"/>
                    <a:pt x="142" y="69"/>
                    <a:pt x="142" y="69"/>
                  </a:cubicBezTo>
                  <a:cubicBezTo>
                    <a:pt x="142" y="69"/>
                    <a:pt x="142" y="69"/>
                    <a:pt x="142" y="69"/>
                  </a:cubicBezTo>
                  <a:cubicBezTo>
                    <a:pt x="144" y="68"/>
                    <a:pt x="144" y="68"/>
                    <a:pt x="144" y="68"/>
                  </a:cubicBezTo>
                  <a:cubicBezTo>
                    <a:pt x="142" y="69"/>
                    <a:pt x="142" y="69"/>
                    <a:pt x="142" y="69"/>
                  </a:cubicBezTo>
                  <a:cubicBezTo>
                    <a:pt x="144" y="68"/>
                    <a:pt x="144" y="68"/>
                    <a:pt x="144" y="68"/>
                  </a:cubicBezTo>
                  <a:cubicBezTo>
                    <a:pt x="142" y="68"/>
                    <a:pt x="142" y="68"/>
                    <a:pt x="142" y="68"/>
                  </a:cubicBezTo>
                  <a:cubicBezTo>
                    <a:pt x="142" y="69"/>
                    <a:pt x="142" y="69"/>
                    <a:pt x="142" y="69"/>
                  </a:cubicBezTo>
                  <a:cubicBezTo>
                    <a:pt x="144" y="68"/>
                    <a:pt x="144" y="68"/>
                    <a:pt x="144" y="68"/>
                  </a:cubicBezTo>
                  <a:cubicBezTo>
                    <a:pt x="142" y="68"/>
                    <a:pt x="142" y="68"/>
                    <a:pt x="142" y="68"/>
                  </a:cubicBezTo>
                  <a:cubicBezTo>
                    <a:pt x="144" y="68"/>
                    <a:pt x="144" y="68"/>
                    <a:pt x="144" y="68"/>
                  </a:cubicBezTo>
                  <a:cubicBezTo>
                    <a:pt x="145" y="67"/>
                    <a:pt x="145" y="67"/>
                    <a:pt x="145" y="67"/>
                  </a:cubicBezTo>
                  <a:cubicBezTo>
                    <a:pt x="145" y="67"/>
                    <a:pt x="119" y="52"/>
                    <a:pt x="94" y="38"/>
                  </a:cubicBezTo>
                  <a:cubicBezTo>
                    <a:pt x="81" y="30"/>
                    <a:pt x="68" y="23"/>
                    <a:pt x="58" y="18"/>
                  </a:cubicBezTo>
                  <a:cubicBezTo>
                    <a:pt x="53" y="15"/>
                    <a:pt x="49" y="13"/>
                    <a:pt x="46" y="11"/>
                  </a:cubicBezTo>
                  <a:cubicBezTo>
                    <a:pt x="44" y="10"/>
                    <a:pt x="43" y="10"/>
                    <a:pt x="42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8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7" y="10"/>
                    <a:pt x="37" y="10"/>
                    <a:pt x="38" y="11"/>
                  </a:cubicBezTo>
                  <a:cubicBezTo>
                    <a:pt x="38" y="11"/>
                    <a:pt x="38" y="12"/>
                    <a:pt x="38" y="12"/>
                  </a:cubicBezTo>
                  <a:cubicBezTo>
                    <a:pt x="38" y="12"/>
                    <a:pt x="40" y="13"/>
                    <a:pt x="43" y="15"/>
                  </a:cubicBezTo>
                  <a:cubicBezTo>
                    <a:pt x="52" y="20"/>
                    <a:pt x="77" y="35"/>
                    <a:pt x="99" y="49"/>
                  </a:cubicBezTo>
                  <a:cubicBezTo>
                    <a:pt x="110" y="56"/>
                    <a:pt x="120" y="62"/>
                    <a:pt x="127" y="67"/>
                  </a:cubicBezTo>
                  <a:cubicBezTo>
                    <a:pt x="131" y="69"/>
                    <a:pt x="134" y="71"/>
                    <a:pt x="136" y="73"/>
                  </a:cubicBezTo>
                  <a:cubicBezTo>
                    <a:pt x="138" y="73"/>
                    <a:pt x="138" y="74"/>
                    <a:pt x="139" y="74"/>
                  </a:cubicBezTo>
                  <a:cubicBezTo>
                    <a:pt x="139" y="75"/>
                    <a:pt x="139" y="75"/>
                    <a:pt x="139" y="75"/>
                  </a:cubicBezTo>
                  <a:cubicBezTo>
                    <a:pt x="139" y="75"/>
                    <a:pt x="139" y="75"/>
                    <a:pt x="139" y="75"/>
                  </a:cubicBezTo>
                  <a:cubicBezTo>
                    <a:pt x="140" y="74"/>
                    <a:pt x="140" y="74"/>
                    <a:pt x="140" y="74"/>
                  </a:cubicBezTo>
                  <a:cubicBezTo>
                    <a:pt x="139" y="75"/>
                    <a:pt x="139" y="75"/>
                    <a:pt x="139" y="75"/>
                  </a:cubicBezTo>
                  <a:cubicBezTo>
                    <a:pt x="139" y="75"/>
                    <a:pt x="139" y="75"/>
                    <a:pt x="139" y="75"/>
                  </a:cubicBezTo>
                  <a:cubicBezTo>
                    <a:pt x="140" y="74"/>
                    <a:pt x="140" y="74"/>
                    <a:pt x="140" y="74"/>
                  </a:cubicBezTo>
                  <a:cubicBezTo>
                    <a:pt x="139" y="75"/>
                    <a:pt x="139" y="75"/>
                    <a:pt x="139" y="75"/>
                  </a:cubicBezTo>
                  <a:cubicBezTo>
                    <a:pt x="141" y="74"/>
                    <a:pt x="141" y="74"/>
                    <a:pt x="141" y="74"/>
                  </a:cubicBezTo>
                  <a:cubicBezTo>
                    <a:pt x="139" y="74"/>
                    <a:pt x="139" y="74"/>
                    <a:pt x="139" y="74"/>
                  </a:cubicBezTo>
                  <a:cubicBezTo>
                    <a:pt x="139" y="75"/>
                    <a:pt x="139" y="75"/>
                    <a:pt x="139" y="75"/>
                  </a:cubicBezTo>
                  <a:cubicBezTo>
                    <a:pt x="141" y="74"/>
                    <a:pt x="141" y="74"/>
                    <a:pt x="141" y="74"/>
                  </a:cubicBezTo>
                  <a:cubicBezTo>
                    <a:pt x="139" y="74"/>
                    <a:pt x="139" y="74"/>
                    <a:pt x="139" y="74"/>
                  </a:cubicBezTo>
                  <a:cubicBezTo>
                    <a:pt x="141" y="74"/>
                    <a:pt x="141" y="74"/>
                    <a:pt x="141" y="74"/>
                  </a:cubicBezTo>
                  <a:cubicBezTo>
                    <a:pt x="139" y="74"/>
                    <a:pt x="139" y="74"/>
                    <a:pt x="139" y="74"/>
                  </a:cubicBezTo>
                  <a:cubicBezTo>
                    <a:pt x="139" y="74"/>
                    <a:pt x="139" y="74"/>
                    <a:pt x="139" y="74"/>
                  </a:cubicBezTo>
                  <a:cubicBezTo>
                    <a:pt x="141" y="74"/>
                    <a:pt x="141" y="74"/>
                    <a:pt x="141" y="74"/>
                  </a:cubicBezTo>
                  <a:cubicBezTo>
                    <a:pt x="139" y="74"/>
                    <a:pt x="139" y="74"/>
                    <a:pt x="139" y="74"/>
                  </a:cubicBezTo>
                  <a:cubicBezTo>
                    <a:pt x="141" y="74"/>
                    <a:pt x="141" y="74"/>
                    <a:pt x="141" y="74"/>
                  </a:cubicBezTo>
                  <a:cubicBezTo>
                    <a:pt x="139" y="73"/>
                    <a:pt x="139" y="73"/>
                    <a:pt x="139" y="73"/>
                  </a:cubicBezTo>
                  <a:cubicBezTo>
                    <a:pt x="139" y="74"/>
                    <a:pt x="139" y="74"/>
                    <a:pt x="139" y="74"/>
                  </a:cubicBezTo>
                  <a:cubicBezTo>
                    <a:pt x="141" y="74"/>
                    <a:pt x="141" y="74"/>
                    <a:pt x="141" y="74"/>
                  </a:cubicBezTo>
                  <a:cubicBezTo>
                    <a:pt x="139" y="73"/>
                    <a:pt x="139" y="73"/>
                    <a:pt x="139" y="73"/>
                  </a:cubicBezTo>
                  <a:cubicBezTo>
                    <a:pt x="141" y="74"/>
                    <a:pt x="141" y="74"/>
                    <a:pt x="141" y="74"/>
                  </a:cubicBezTo>
                  <a:cubicBezTo>
                    <a:pt x="142" y="72"/>
                    <a:pt x="142" y="72"/>
                    <a:pt x="142" y="72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3" y="11"/>
                    <a:pt x="32" y="12"/>
                  </a:cubicBezTo>
                  <a:cubicBezTo>
                    <a:pt x="32" y="12"/>
                    <a:pt x="32" y="12"/>
                    <a:pt x="32" y="13"/>
                  </a:cubicBezTo>
                  <a:cubicBezTo>
                    <a:pt x="32" y="13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3" y="15"/>
                    <a:pt x="34" y="15"/>
                    <a:pt x="35" y="16"/>
                  </a:cubicBezTo>
                  <a:cubicBezTo>
                    <a:pt x="42" y="22"/>
                    <a:pt x="69" y="38"/>
                    <a:pt x="93" y="53"/>
                  </a:cubicBezTo>
                  <a:cubicBezTo>
                    <a:pt x="106" y="60"/>
                    <a:pt x="117" y="68"/>
                    <a:pt x="126" y="73"/>
                  </a:cubicBezTo>
                  <a:cubicBezTo>
                    <a:pt x="130" y="76"/>
                    <a:pt x="134" y="78"/>
                    <a:pt x="136" y="79"/>
                  </a:cubicBezTo>
                  <a:cubicBezTo>
                    <a:pt x="138" y="80"/>
                    <a:pt x="139" y="81"/>
                    <a:pt x="139" y="81"/>
                  </a:cubicBezTo>
                  <a:cubicBezTo>
                    <a:pt x="140" y="82"/>
                    <a:pt x="140" y="82"/>
                    <a:pt x="140" y="82"/>
                  </a:cubicBezTo>
                  <a:cubicBezTo>
                    <a:pt x="140" y="82"/>
                    <a:pt x="140" y="82"/>
                    <a:pt x="140" y="82"/>
                  </a:cubicBezTo>
                  <a:cubicBezTo>
                    <a:pt x="141" y="81"/>
                    <a:pt x="141" y="81"/>
                    <a:pt x="141" y="81"/>
                  </a:cubicBezTo>
                  <a:cubicBezTo>
                    <a:pt x="140" y="82"/>
                    <a:pt x="140" y="82"/>
                    <a:pt x="140" y="82"/>
                  </a:cubicBezTo>
                  <a:cubicBezTo>
                    <a:pt x="140" y="82"/>
                    <a:pt x="140" y="82"/>
                    <a:pt x="140" y="82"/>
                  </a:cubicBezTo>
                  <a:cubicBezTo>
                    <a:pt x="141" y="81"/>
                    <a:pt x="141" y="81"/>
                    <a:pt x="141" y="81"/>
                  </a:cubicBezTo>
                  <a:cubicBezTo>
                    <a:pt x="140" y="82"/>
                    <a:pt x="140" y="82"/>
                    <a:pt x="140" y="82"/>
                  </a:cubicBezTo>
                  <a:cubicBezTo>
                    <a:pt x="141" y="80"/>
                    <a:pt x="141" y="80"/>
                    <a:pt x="141" y="80"/>
                  </a:cubicBezTo>
                  <a:cubicBezTo>
                    <a:pt x="140" y="81"/>
                    <a:pt x="140" y="81"/>
                    <a:pt x="140" y="81"/>
                  </a:cubicBezTo>
                  <a:cubicBezTo>
                    <a:pt x="140" y="82"/>
                    <a:pt x="140" y="82"/>
                    <a:pt x="140" y="82"/>
                  </a:cubicBezTo>
                  <a:cubicBezTo>
                    <a:pt x="141" y="80"/>
                    <a:pt x="141" y="80"/>
                    <a:pt x="141" y="80"/>
                  </a:cubicBezTo>
                  <a:cubicBezTo>
                    <a:pt x="140" y="81"/>
                    <a:pt x="140" y="81"/>
                    <a:pt x="140" y="81"/>
                  </a:cubicBezTo>
                  <a:cubicBezTo>
                    <a:pt x="141" y="80"/>
                    <a:pt x="141" y="80"/>
                    <a:pt x="141" y="80"/>
                  </a:cubicBezTo>
                  <a:cubicBezTo>
                    <a:pt x="140" y="81"/>
                    <a:pt x="140" y="81"/>
                    <a:pt x="140" y="81"/>
                  </a:cubicBezTo>
                  <a:cubicBezTo>
                    <a:pt x="140" y="81"/>
                    <a:pt x="140" y="81"/>
                    <a:pt x="140" y="81"/>
                  </a:cubicBezTo>
                  <a:cubicBezTo>
                    <a:pt x="141" y="80"/>
                    <a:pt x="141" y="80"/>
                    <a:pt x="141" y="80"/>
                  </a:cubicBezTo>
                  <a:cubicBezTo>
                    <a:pt x="140" y="81"/>
                    <a:pt x="140" y="81"/>
                    <a:pt x="140" y="81"/>
                  </a:cubicBezTo>
                  <a:cubicBezTo>
                    <a:pt x="141" y="80"/>
                    <a:pt x="141" y="80"/>
                    <a:pt x="141" y="80"/>
                  </a:cubicBezTo>
                  <a:cubicBezTo>
                    <a:pt x="140" y="80"/>
                    <a:pt x="140" y="80"/>
                    <a:pt x="140" y="80"/>
                  </a:cubicBezTo>
                  <a:cubicBezTo>
                    <a:pt x="140" y="81"/>
                    <a:pt x="140" y="81"/>
                    <a:pt x="140" y="81"/>
                  </a:cubicBezTo>
                  <a:cubicBezTo>
                    <a:pt x="141" y="80"/>
                    <a:pt x="141" y="80"/>
                    <a:pt x="141" y="80"/>
                  </a:cubicBezTo>
                  <a:cubicBezTo>
                    <a:pt x="140" y="80"/>
                    <a:pt x="140" y="80"/>
                    <a:pt x="140" y="80"/>
                  </a:cubicBezTo>
                  <a:cubicBezTo>
                    <a:pt x="141" y="80"/>
                    <a:pt x="141" y="80"/>
                    <a:pt x="141" y="80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1" y="80"/>
                    <a:pt x="141" y="80"/>
                    <a:pt x="141" y="80"/>
                  </a:cubicBezTo>
                  <a:cubicBezTo>
                    <a:pt x="141" y="79"/>
                    <a:pt x="141" y="79"/>
                    <a:pt x="141" y="79"/>
                  </a:cubicBezTo>
                  <a:cubicBezTo>
                    <a:pt x="140" y="79"/>
                    <a:pt x="140" y="79"/>
                    <a:pt x="140" y="79"/>
                  </a:cubicBezTo>
                  <a:cubicBezTo>
                    <a:pt x="141" y="80"/>
                    <a:pt x="141" y="80"/>
                    <a:pt x="141" y="80"/>
                  </a:cubicBezTo>
                  <a:cubicBezTo>
                    <a:pt x="141" y="79"/>
                    <a:pt x="141" y="79"/>
                    <a:pt x="141" y="79"/>
                  </a:cubicBezTo>
                  <a:cubicBezTo>
                    <a:pt x="141" y="80"/>
                    <a:pt x="141" y="80"/>
                    <a:pt x="141" y="80"/>
                  </a:cubicBezTo>
                  <a:cubicBezTo>
                    <a:pt x="141" y="78"/>
                    <a:pt x="141" y="78"/>
                    <a:pt x="141" y="78"/>
                  </a:cubicBezTo>
                  <a:cubicBezTo>
                    <a:pt x="141" y="79"/>
                    <a:pt x="141" y="79"/>
                    <a:pt x="141" y="79"/>
                  </a:cubicBezTo>
                  <a:cubicBezTo>
                    <a:pt x="141" y="80"/>
                    <a:pt x="141" y="80"/>
                    <a:pt x="141" y="80"/>
                  </a:cubicBezTo>
                  <a:cubicBezTo>
                    <a:pt x="141" y="78"/>
                    <a:pt x="141" y="78"/>
                    <a:pt x="141" y="78"/>
                  </a:cubicBezTo>
                  <a:cubicBezTo>
                    <a:pt x="141" y="78"/>
                    <a:pt x="141" y="78"/>
                    <a:pt x="141" y="78"/>
                  </a:cubicBezTo>
                  <a:cubicBezTo>
                    <a:pt x="141" y="78"/>
                    <a:pt x="140" y="78"/>
                    <a:pt x="139" y="78"/>
                  </a:cubicBezTo>
                  <a:cubicBezTo>
                    <a:pt x="134" y="76"/>
                    <a:pt x="125" y="71"/>
                    <a:pt x="114" y="64"/>
                  </a:cubicBezTo>
                  <a:cubicBezTo>
                    <a:pt x="97" y="55"/>
                    <a:pt x="76" y="42"/>
                    <a:pt x="59" y="32"/>
                  </a:cubicBezTo>
                  <a:cubicBezTo>
                    <a:pt x="50" y="27"/>
                    <a:pt x="43" y="22"/>
                    <a:pt x="37" y="19"/>
                  </a:cubicBezTo>
                  <a:cubicBezTo>
                    <a:pt x="32" y="16"/>
                    <a:pt x="29" y="14"/>
                    <a:pt x="29" y="14"/>
                  </a:cubicBezTo>
                  <a:cubicBezTo>
                    <a:pt x="28" y="13"/>
                    <a:pt x="27" y="14"/>
                    <a:pt x="26" y="14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6"/>
                    <a:pt x="26" y="16"/>
                    <a:pt x="26" y="17"/>
                  </a:cubicBezTo>
                  <a:cubicBezTo>
                    <a:pt x="27" y="17"/>
                    <a:pt x="27" y="17"/>
                    <a:pt x="27" y="18"/>
                  </a:cubicBezTo>
                  <a:cubicBezTo>
                    <a:pt x="29" y="19"/>
                    <a:pt x="31" y="21"/>
                    <a:pt x="35" y="23"/>
                  </a:cubicBezTo>
                  <a:cubicBezTo>
                    <a:pt x="62" y="41"/>
                    <a:pt x="141" y="88"/>
                    <a:pt x="141" y="88"/>
                  </a:cubicBezTo>
                  <a:cubicBezTo>
                    <a:pt x="142" y="87"/>
                    <a:pt x="142" y="87"/>
                    <a:pt x="142" y="87"/>
                  </a:cubicBezTo>
                  <a:cubicBezTo>
                    <a:pt x="143" y="85"/>
                    <a:pt x="143" y="85"/>
                    <a:pt x="143" y="85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2" y="19"/>
                    <a:pt x="21" y="19"/>
                    <a:pt x="21" y="20"/>
                  </a:cubicBezTo>
                  <a:cubicBezTo>
                    <a:pt x="20" y="21"/>
                    <a:pt x="21" y="22"/>
                    <a:pt x="22" y="22"/>
                  </a:cubicBezTo>
                  <a:cubicBezTo>
                    <a:pt x="22" y="22"/>
                    <a:pt x="23" y="24"/>
                    <a:pt x="26" y="25"/>
                  </a:cubicBezTo>
                  <a:cubicBezTo>
                    <a:pt x="38" y="32"/>
                    <a:pt x="65" y="49"/>
                    <a:pt x="90" y="64"/>
                  </a:cubicBezTo>
                  <a:cubicBezTo>
                    <a:pt x="103" y="72"/>
                    <a:pt x="114" y="79"/>
                    <a:pt x="123" y="85"/>
                  </a:cubicBezTo>
                  <a:cubicBezTo>
                    <a:pt x="127" y="88"/>
                    <a:pt x="131" y="90"/>
                    <a:pt x="133" y="92"/>
                  </a:cubicBezTo>
                  <a:cubicBezTo>
                    <a:pt x="134" y="93"/>
                    <a:pt x="135" y="93"/>
                    <a:pt x="136" y="94"/>
                  </a:cubicBezTo>
                  <a:cubicBezTo>
                    <a:pt x="137" y="94"/>
                    <a:pt x="137" y="94"/>
                    <a:pt x="137" y="94"/>
                  </a:cubicBezTo>
                  <a:cubicBezTo>
                    <a:pt x="137" y="94"/>
                    <a:pt x="137" y="94"/>
                    <a:pt x="137" y="94"/>
                  </a:cubicBezTo>
                  <a:cubicBezTo>
                    <a:pt x="137" y="94"/>
                    <a:pt x="137" y="94"/>
                    <a:pt x="137" y="94"/>
                  </a:cubicBezTo>
                  <a:cubicBezTo>
                    <a:pt x="137" y="94"/>
                    <a:pt x="137" y="94"/>
                    <a:pt x="137" y="94"/>
                  </a:cubicBezTo>
                  <a:cubicBezTo>
                    <a:pt x="137" y="94"/>
                    <a:pt x="137" y="94"/>
                    <a:pt x="137" y="94"/>
                  </a:cubicBezTo>
                  <a:cubicBezTo>
                    <a:pt x="137" y="94"/>
                    <a:pt x="137" y="94"/>
                    <a:pt x="137" y="94"/>
                  </a:cubicBezTo>
                  <a:cubicBezTo>
                    <a:pt x="137" y="94"/>
                    <a:pt x="137" y="94"/>
                    <a:pt x="137" y="94"/>
                  </a:cubicBezTo>
                  <a:cubicBezTo>
                    <a:pt x="138" y="93"/>
                    <a:pt x="138" y="93"/>
                    <a:pt x="138" y="93"/>
                  </a:cubicBezTo>
                  <a:cubicBezTo>
                    <a:pt x="136" y="93"/>
                    <a:pt x="136" y="93"/>
                    <a:pt x="136" y="93"/>
                  </a:cubicBezTo>
                  <a:cubicBezTo>
                    <a:pt x="136" y="94"/>
                    <a:pt x="137" y="94"/>
                    <a:pt x="137" y="94"/>
                  </a:cubicBezTo>
                  <a:cubicBezTo>
                    <a:pt x="138" y="93"/>
                    <a:pt x="138" y="93"/>
                    <a:pt x="138" y="93"/>
                  </a:cubicBezTo>
                  <a:cubicBezTo>
                    <a:pt x="136" y="93"/>
                    <a:pt x="136" y="93"/>
                    <a:pt x="136" y="93"/>
                  </a:cubicBezTo>
                  <a:cubicBezTo>
                    <a:pt x="138" y="93"/>
                    <a:pt x="138" y="93"/>
                    <a:pt x="138" y="93"/>
                  </a:cubicBezTo>
                  <a:cubicBezTo>
                    <a:pt x="137" y="92"/>
                    <a:pt x="137" y="92"/>
                    <a:pt x="137" y="92"/>
                  </a:cubicBezTo>
                  <a:cubicBezTo>
                    <a:pt x="136" y="93"/>
                    <a:pt x="136" y="93"/>
                    <a:pt x="136" y="93"/>
                  </a:cubicBezTo>
                  <a:cubicBezTo>
                    <a:pt x="138" y="93"/>
                    <a:pt x="138" y="93"/>
                    <a:pt x="138" y="93"/>
                  </a:cubicBezTo>
                  <a:cubicBezTo>
                    <a:pt x="137" y="92"/>
                    <a:pt x="137" y="92"/>
                    <a:pt x="137" y="92"/>
                  </a:cubicBezTo>
                  <a:cubicBezTo>
                    <a:pt x="138" y="93"/>
                    <a:pt x="138" y="93"/>
                    <a:pt x="138" y="93"/>
                  </a:cubicBezTo>
                  <a:cubicBezTo>
                    <a:pt x="137" y="92"/>
                    <a:pt x="137" y="92"/>
                    <a:pt x="137" y="92"/>
                  </a:cubicBezTo>
                  <a:cubicBezTo>
                    <a:pt x="138" y="93"/>
                    <a:pt x="138" y="93"/>
                    <a:pt x="138" y="93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7" y="92"/>
                    <a:pt x="137" y="92"/>
                    <a:pt x="137" y="92"/>
                  </a:cubicBezTo>
                  <a:cubicBezTo>
                    <a:pt x="138" y="93"/>
                    <a:pt x="138" y="93"/>
                    <a:pt x="138" y="93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8" y="93"/>
                    <a:pt x="138" y="93"/>
                    <a:pt x="138" y="93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8" y="93"/>
                    <a:pt x="138" y="93"/>
                    <a:pt x="138" y="93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8" y="93"/>
                    <a:pt x="138" y="93"/>
                    <a:pt x="138" y="93"/>
                  </a:cubicBezTo>
                  <a:cubicBezTo>
                    <a:pt x="139" y="91"/>
                    <a:pt x="139" y="91"/>
                    <a:pt x="139" y="91"/>
                  </a:cubicBezTo>
                  <a:cubicBezTo>
                    <a:pt x="139" y="91"/>
                    <a:pt x="139" y="91"/>
                    <a:pt x="138" y="91"/>
                  </a:cubicBezTo>
                  <a:cubicBezTo>
                    <a:pt x="138" y="93"/>
                    <a:pt x="138" y="93"/>
                    <a:pt x="138" y="93"/>
                  </a:cubicBezTo>
                  <a:cubicBezTo>
                    <a:pt x="139" y="91"/>
                    <a:pt x="139" y="91"/>
                    <a:pt x="139" y="91"/>
                  </a:cubicBezTo>
                  <a:cubicBezTo>
                    <a:pt x="139" y="92"/>
                    <a:pt x="139" y="92"/>
                    <a:pt x="139" y="92"/>
                  </a:cubicBezTo>
                  <a:cubicBezTo>
                    <a:pt x="139" y="91"/>
                    <a:pt x="139" y="91"/>
                    <a:pt x="139" y="91"/>
                  </a:cubicBezTo>
                  <a:cubicBezTo>
                    <a:pt x="139" y="91"/>
                    <a:pt x="139" y="91"/>
                    <a:pt x="139" y="91"/>
                  </a:cubicBezTo>
                  <a:cubicBezTo>
                    <a:pt x="139" y="92"/>
                    <a:pt x="139" y="92"/>
                    <a:pt x="139" y="92"/>
                  </a:cubicBezTo>
                  <a:cubicBezTo>
                    <a:pt x="139" y="91"/>
                    <a:pt x="139" y="91"/>
                    <a:pt x="139" y="91"/>
                  </a:cubicBezTo>
                  <a:cubicBezTo>
                    <a:pt x="139" y="91"/>
                    <a:pt x="138" y="91"/>
                    <a:pt x="137" y="90"/>
                  </a:cubicBezTo>
                  <a:cubicBezTo>
                    <a:pt x="129" y="86"/>
                    <a:pt x="100" y="70"/>
                    <a:pt x="72" y="55"/>
                  </a:cubicBezTo>
                  <a:cubicBezTo>
                    <a:pt x="59" y="48"/>
                    <a:pt x="46" y="40"/>
                    <a:pt x="36" y="35"/>
                  </a:cubicBezTo>
                  <a:cubicBezTo>
                    <a:pt x="31" y="32"/>
                    <a:pt x="27" y="30"/>
                    <a:pt x="24" y="29"/>
                  </a:cubicBezTo>
                  <a:cubicBezTo>
                    <a:pt x="22" y="28"/>
                    <a:pt x="21" y="27"/>
                    <a:pt x="20" y="27"/>
                  </a:cubicBezTo>
                  <a:cubicBezTo>
                    <a:pt x="20" y="27"/>
                    <a:pt x="20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6"/>
                    <a:pt x="17" y="26"/>
                    <a:pt x="17" y="27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6" y="27"/>
                    <a:pt x="16" y="28"/>
                    <a:pt x="16" y="28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7" y="30"/>
                    <a:pt x="17" y="30"/>
                    <a:pt x="18" y="30"/>
                  </a:cubicBezTo>
                  <a:cubicBezTo>
                    <a:pt x="19" y="31"/>
                    <a:pt x="22" y="33"/>
                    <a:pt x="26" y="36"/>
                  </a:cubicBezTo>
                  <a:cubicBezTo>
                    <a:pt x="39" y="45"/>
                    <a:pt x="67" y="61"/>
                    <a:pt x="90" y="75"/>
                  </a:cubicBezTo>
                  <a:cubicBezTo>
                    <a:pt x="102" y="82"/>
                    <a:pt x="113" y="89"/>
                    <a:pt x="121" y="94"/>
                  </a:cubicBezTo>
                  <a:cubicBezTo>
                    <a:pt x="125" y="96"/>
                    <a:pt x="129" y="98"/>
                    <a:pt x="131" y="100"/>
                  </a:cubicBezTo>
                  <a:cubicBezTo>
                    <a:pt x="132" y="101"/>
                    <a:pt x="133" y="101"/>
                    <a:pt x="133" y="102"/>
                  </a:cubicBezTo>
                  <a:cubicBezTo>
                    <a:pt x="134" y="102"/>
                    <a:pt x="134" y="102"/>
                    <a:pt x="134" y="102"/>
                  </a:cubicBezTo>
                  <a:cubicBezTo>
                    <a:pt x="134" y="102"/>
                    <a:pt x="134" y="102"/>
                    <a:pt x="134" y="102"/>
                  </a:cubicBezTo>
                  <a:cubicBezTo>
                    <a:pt x="135" y="101"/>
                    <a:pt x="135" y="101"/>
                    <a:pt x="135" y="101"/>
                  </a:cubicBezTo>
                  <a:cubicBezTo>
                    <a:pt x="134" y="102"/>
                    <a:pt x="134" y="102"/>
                    <a:pt x="134" y="102"/>
                  </a:cubicBezTo>
                  <a:cubicBezTo>
                    <a:pt x="134" y="102"/>
                    <a:pt x="134" y="102"/>
                    <a:pt x="134" y="102"/>
                  </a:cubicBezTo>
                  <a:cubicBezTo>
                    <a:pt x="135" y="101"/>
                    <a:pt x="135" y="101"/>
                    <a:pt x="135" y="101"/>
                  </a:cubicBezTo>
                  <a:cubicBezTo>
                    <a:pt x="134" y="102"/>
                    <a:pt x="134" y="102"/>
                    <a:pt x="134" y="102"/>
                  </a:cubicBezTo>
                  <a:cubicBezTo>
                    <a:pt x="135" y="101"/>
                    <a:pt x="135" y="101"/>
                    <a:pt x="135" y="101"/>
                  </a:cubicBezTo>
                  <a:cubicBezTo>
                    <a:pt x="134" y="101"/>
                    <a:pt x="134" y="101"/>
                    <a:pt x="134" y="101"/>
                  </a:cubicBezTo>
                  <a:cubicBezTo>
                    <a:pt x="134" y="102"/>
                    <a:pt x="134" y="102"/>
                    <a:pt x="134" y="102"/>
                  </a:cubicBezTo>
                  <a:cubicBezTo>
                    <a:pt x="135" y="101"/>
                    <a:pt x="135" y="101"/>
                    <a:pt x="135" y="101"/>
                  </a:cubicBezTo>
                  <a:cubicBezTo>
                    <a:pt x="134" y="101"/>
                    <a:pt x="134" y="101"/>
                    <a:pt x="134" y="101"/>
                  </a:cubicBezTo>
                  <a:cubicBezTo>
                    <a:pt x="135" y="101"/>
                    <a:pt x="135" y="101"/>
                    <a:pt x="135" y="101"/>
                  </a:cubicBezTo>
                  <a:cubicBezTo>
                    <a:pt x="134" y="100"/>
                    <a:pt x="134" y="100"/>
                    <a:pt x="134" y="100"/>
                  </a:cubicBezTo>
                  <a:cubicBezTo>
                    <a:pt x="134" y="101"/>
                    <a:pt x="134" y="101"/>
                    <a:pt x="134" y="101"/>
                  </a:cubicBezTo>
                  <a:cubicBezTo>
                    <a:pt x="135" y="101"/>
                    <a:pt x="135" y="101"/>
                    <a:pt x="135" y="101"/>
                  </a:cubicBezTo>
                  <a:cubicBezTo>
                    <a:pt x="134" y="100"/>
                    <a:pt x="134" y="100"/>
                    <a:pt x="134" y="100"/>
                  </a:cubicBezTo>
                  <a:cubicBezTo>
                    <a:pt x="135" y="101"/>
                    <a:pt x="135" y="101"/>
                    <a:pt x="135" y="101"/>
                  </a:cubicBezTo>
                  <a:cubicBezTo>
                    <a:pt x="136" y="100"/>
                    <a:pt x="136" y="100"/>
                    <a:pt x="136" y="100"/>
                  </a:cubicBezTo>
                  <a:cubicBezTo>
                    <a:pt x="136" y="100"/>
                    <a:pt x="108" y="82"/>
                    <a:pt x="79" y="65"/>
                  </a:cubicBezTo>
                  <a:cubicBezTo>
                    <a:pt x="64" y="56"/>
                    <a:pt x="49" y="48"/>
                    <a:pt x="38" y="41"/>
                  </a:cubicBezTo>
                  <a:cubicBezTo>
                    <a:pt x="32" y="38"/>
                    <a:pt x="27" y="35"/>
                    <a:pt x="23" y="34"/>
                  </a:cubicBezTo>
                  <a:cubicBezTo>
                    <a:pt x="21" y="33"/>
                    <a:pt x="19" y="32"/>
                    <a:pt x="18" y="31"/>
                  </a:cubicBezTo>
                  <a:cubicBezTo>
                    <a:pt x="17" y="31"/>
                    <a:pt x="17" y="31"/>
                    <a:pt x="16" y="31"/>
                  </a:cubicBezTo>
                  <a:cubicBezTo>
                    <a:pt x="16" y="31"/>
                    <a:pt x="15" y="30"/>
                    <a:pt x="15" y="30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3" y="31"/>
                    <a:pt x="13" y="31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3"/>
                    <a:pt x="13" y="33"/>
                    <a:pt x="13" y="34"/>
                  </a:cubicBezTo>
                  <a:cubicBezTo>
                    <a:pt x="13" y="34"/>
                    <a:pt x="14" y="34"/>
                    <a:pt x="14" y="35"/>
                  </a:cubicBezTo>
                  <a:cubicBezTo>
                    <a:pt x="15" y="36"/>
                    <a:pt x="18" y="38"/>
                    <a:pt x="22" y="41"/>
                  </a:cubicBezTo>
                  <a:cubicBezTo>
                    <a:pt x="49" y="59"/>
                    <a:pt x="132" y="108"/>
                    <a:pt x="132" y="108"/>
                  </a:cubicBezTo>
                  <a:cubicBezTo>
                    <a:pt x="133" y="106"/>
                    <a:pt x="133" y="106"/>
                    <a:pt x="133" y="106"/>
                  </a:cubicBezTo>
                  <a:cubicBezTo>
                    <a:pt x="133" y="104"/>
                    <a:pt x="133" y="104"/>
                    <a:pt x="133" y="104"/>
                  </a:cubicBezTo>
                  <a:cubicBezTo>
                    <a:pt x="133" y="106"/>
                    <a:pt x="133" y="106"/>
                    <a:pt x="133" y="106"/>
                  </a:cubicBezTo>
                  <a:cubicBezTo>
                    <a:pt x="133" y="105"/>
                    <a:pt x="133" y="105"/>
                    <a:pt x="133" y="105"/>
                  </a:cubicBezTo>
                  <a:cubicBezTo>
                    <a:pt x="133" y="105"/>
                    <a:pt x="133" y="105"/>
                    <a:pt x="133" y="104"/>
                  </a:cubicBezTo>
                  <a:cubicBezTo>
                    <a:pt x="133" y="106"/>
                    <a:pt x="133" y="106"/>
                    <a:pt x="133" y="106"/>
                  </a:cubicBezTo>
                  <a:cubicBezTo>
                    <a:pt x="133" y="105"/>
                    <a:pt x="133" y="105"/>
                    <a:pt x="133" y="105"/>
                  </a:cubicBezTo>
                  <a:cubicBezTo>
                    <a:pt x="133" y="106"/>
                    <a:pt x="133" y="106"/>
                    <a:pt x="133" y="106"/>
                  </a:cubicBezTo>
                  <a:cubicBezTo>
                    <a:pt x="134" y="105"/>
                    <a:pt x="134" y="105"/>
                    <a:pt x="134" y="105"/>
                  </a:cubicBezTo>
                  <a:cubicBezTo>
                    <a:pt x="133" y="105"/>
                    <a:pt x="133" y="105"/>
                    <a:pt x="133" y="105"/>
                  </a:cubicBezTo>
                  <a:cubicBezTo>
                    <a:pt x="133" y="106"/>
                    <a:pt x="133" y="106"/>
                    <a:pt x="133" y="106"/>
                  </a:cubicBezTo>
                  <a:cubicBezTo>
                    <a:pt x="134" y="105"/>
                    <a:pt x="134" y="105"/>
                    <a:pt x="134" y="105"/>
                  </a:cubicBezTo>
                  <a:cubicBezTo>
                    <a:pt x="133" y="105"/>
                    <a:pt x="133" y="104"/>
                    <a:pt x="132" y="104"/>
                  </a:cubicBezTo>
                  <a:cubicBezTo>
                    <a:pt x="124" y="99"/>
                    <a:pt x="95" y="82"/>
                    <a:pt x="67" y="66"/>
                  </a:cubicBezTo>
                  <a:cubicBezTo>
                    <a:pt x="53" y="58"/>
                    <a:pt x="39" y="50"/>
                    <a:pt x="29" y="44"/>
                  </a:cubicBezTo>
                  <a:cubicBezTo>
                    <a:pt x="24" y="41"/>
                    <a:pt x="20" y="39"/>
                    <a:pt x="17" y="37"/>
                  </a:cubicBezTo>
                  <a:cubicBezTo>
                    <a:pt x="15" y="36"/>
                    <a:pt x="14" y="36"/>
                    <a:pt x="13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4"/>
                    <a:pt x="10" y="34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9" y="35"/>
                    <a:pt x="9" y="35"/>
                  </a:cubicBezTo>
                  <a:cubicBezTo>
                    <a:pt x="8" y="36"/>
                    <a:pt x="9" y="37"/>
                    <a:pt x="9" y="38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7" y="41"/>
                    <a:pt x="6" y="41"/>
                    <a:pt x="6" y="42"/>
                  </a:cubicBezTo>
                  <a:cubicBezTo>
                    <a:pt x="5" y="43"/>
                    <a:pt x="5" y="44"/>
                    <a:pt x="6" y="45"/>
                  </a:cubicBezTo>
                  <a:cubicBezTo>
                    <a:pt x="61" y="79"/>
                    <a:pt x="61" y="79"/>
                    <a:pt x="61" y="7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6" y="49"/>
                    <a:pt x="5" y="49"/>
                    <a:pt x="5" y="50"/>
                  </a:cubicBezTo>
                  <a:cubicBezTo>
                    <a:pt x="4" y="51"/>
                    <a:pt x="5" y="52"/>
                    <a:pt x="6" y="52"/>
                  </a:cubicBezTo>
                  <a:cubicBezTo>
                    <a:pt x="6" y="52"/>
                    <a:pt x="7" y="53"/>
                    <a:pt x="10" y="55"/>
                  </a:cubicBezTo>
                  <a:cubicBezTo>
                    <a:pt x="21" y="62"/>
                    <a:pt x="48" y="78"/>
                    <a:pt x="73" y="93"/>
                  </a:cubicBezTo>
                  <a:cubicBezTo>
                    <a:pt x="85" y="100"/>
                    <a:pt x="97" y="107"/>
                    <a:pt x="105" y="113"/>
                  </a:cubicBezTo>
                  <a:cubicBezTo>
                    <a:pt x="109" y="116"/>
                    <a:pt x="113" y="118"/>
                    <a:pt x="115" y="120"/>
                  </a:cubicBezTo>
                  <a:cubicBezTo>
                    <a:pt x="116" y="121"/>
                    <a:pt x="117" y="121"/>
                    <a:pt x="118" y="122"/>
                  </a:cubicBezTo>
                  <a:cubicBezTo>
                    <a:pt x="118" y="122"/>
                    <a:pt x="118" y="122"/>
                    <a:pt x="118" y="122"/>
                  </a:cubicBezTo>
                  <a:cubicBezTo>
                    <a:pt x="118" y="122"/>
                    <a:pt x="118" y="122"/>
                    <a:pt x="118" y="122"/>
                  </a:cubicBezTo>
                  <a:cubicBezTo>
                    <a:pt x="119" y="122"/>
                    <a:pt x="119" y="122"/>
                    <a:pt x="119" y="122"/>
                  </a:cubicBezTo>
                  <a:cubicBezTo>
                    <a:pt x="118" y="122"/>
                    <a:pt x="118" y="122"/>
                    <a:pt x="118" y="122"/>
                  </a:cubicBezTo>
                  <a:cubicBezTo>
                    <a:pt x="118" y="122"/>
                    <a:pt x="118" y="122"/>
                    <a:pt x="118" y="122"/>
                  </a:cubicBezTo>
                  <a:cubicBezTo>
                    <a:pt x="119" y="122"/>
                    <a:pt x="119" y="122"/>
                    <a:pt x="119" y="122"/>
                  </a:cubicBezTo>
                  <a:cubicBezTo>
                    <a:pt x="118" y="122"/>
                    <a:pt x="118" y="122"/>
                    <a:pt x="118" y="122"/>
                  </a:cubicBezTo>
                  <a:cubicBezTo>
                    <a:pt x="120" y="122"/>
                    <a:pt x="120" y="122"/>
                    <a:pt x="120" y="122"/>
                  </a:cubicBezTo>
                  <a:cubicBezTo>
                    <a:pt x="118" y="121"/>
                    <a:pt x="118" y="121"/>
                    <a:pt x="118" y="121"/>
                  </a:cubicBezTo>
                  <a:cubicBezTo>
                    <a:pt x="118" y="122"/>
                    <a:pt x="118" y="122"/>
                    <a:pt x="118" y="122"/>
                  </a:cubicBezTo>
                  <a:cubicBezTo>
                    <a:pt x="120" y="122"/>
                    <a:pt x="120" y="122"/>
                    <a:pt x="120" y="122"/>
                  </a:cubicBezTo>
                  <a:cubicBezTo>
                    <a:pt x="118" y="121"/>
                    <a:pt x="118" y="121"/>
                    <a:pt x="118" y="121"/>
                  </a:cubicBezTo>
                  <a:cubicBezTo>
                    <a:pt x="120" y="122"/>
                    <a:pt x="120" y="122"/>
                    <a:pt x="120" y="122"/>
                  </a:cubicBezTo>
                  <a:cubicBezTo>
                    <a:pt x="118" y="121"/>
                    <a:pt x="118" y="121"/>
                    <a:pt x="118" y="121"/>
                  </a:cubicBezTo>
                  <a:cubicBezTo>
                    <a:pt x="120" y="122"/>
                    <a:pt x="120" y="122"/>
                    <a:pt x="120" y="122"/>
                  </a:cubicBezTo>
                  <a:cubicBezTo>
                    <a:pt x="119" y="120"/>
                    <a:pt x="119" y="120"/>
                    <a:pt x="119" y="120"/>
                  </a:cubicBezTo>
                  <a:cubicBezTo>
                    <a:pt x="119" y="120"/>
                    <a:pt x="119" y="120"/>
                    <a:pt x="118" y="121"/>
                  </a:cubicBezTo>
                  <a:cubicBezTo>
                    <a:pt x="120" y="122"/>
                    <a:pt x="120" y="122"/>
                    <a:pt x="120" y="122"/>
                  </a:cubicBezTo>
                  <a:cubicBezTo>
                    <a:pt x="119" y="120"/>
                    <a:pt x="119" y="120"/>
                    <a:pt x="119" y="120"/>
                  </a:cubicBezTo>
                  <a:cubicBezTo>
                    <a:pt x="120" y="122"/>
                    <a:pt x="120" y="122"/>
                    <a:pt x="120" y="122"/>
                  </a:cubicBezTo>
                  <a:cubicBezTo>
                    <a:pt x="120" y="120"/>
                    <a:pt x="120" y="120"/>
                    <a:pt x="120" y="120"/>
                  </a:cubicBezTo>
                  <a:cubicBezTo>
                    <a:pt x="119" y="120"/>
                    <a:pt x="119" y="120"/>
                    <a:pt x="119" y="120"/>
                  </a:cubicBezTo>
                  <a:cubicBezTo>
                    <a:pt x="120" y="122"/>
                    <a:pt x="120" y="122"/>
                    <a:pt x="120" y="122"/>
                  </a:cubicBezTo>
                  <a:cubicBezTo>
                    <a:pt x="120" y="120"/>
                    <a:pt x="120" y="120"/>
                    <a:pt x="120" y="120"/>
                  </a:cubicBezTo>
                  <a:cubicBezTo>
                    <a:pt x="120" y="121"/>
                    <a:pt x="120" y="121"/>
                    <a:pt x="120" y="121"/>
                  </a:cubicBezTo>
                  <a:cubicBezTo>
                    <a:pt x="120" y="120"/>
                    <a:pt x="120" y="120"/>
                    <a:pt x="120" y="120"/>
                  </a:cubicBezTo>
                  <a:cubicBezTo>
                    <a:pt x="120" y="120"/>
                    <a:pt x="120" y="120"/>
                    <a:pt x="120" y="120"/>
                  </a:cubicBezTo>
                  <a:cubicBezTo>
                    <a:pt x="120" y="121"/>
                    <a:pt x="120" y="121"/>
                    <a:pt x="120" y="121"/>
                  </a:cubicBezTo>
                  <a:cubicBezTo>
                    <a:pt x="120" y="120"/>
                    <a:pt x="120" y="120"/>
                    <a:pt x="120" y="120"/>
                  </a:cubicBezTo>
                  <a:cubicBezTo>
                    <a:pt x="120" y="120"/>
                    <a:pt x="119" y="120"/>
                    <a:pt x="118" y="119"/>
                  </a:cubicBezTo>
                  <a:cubicBezTo>
                    <a:pt x="109" y="115"/>
                    <a:pt x="81" y="99"/>
                    <a:pt x="55" y="84"/>
                  </a:cubicBezTo>
                  <a:cubicBezTo>
                    <a:pt x="41" y="76"/>
                    <a:pt x="29" y="69"/>
                    <a:pt x="19" y="64"/>
                  </a:cubicBezTo>
                  <a:cubicBezTo>
                    <a:pt x="10" y="58"/>
                    <a:pt x="4" y="55"/>
                    <a:pt x="4" y="55"/>
                  </a:cubicBezTo>
                  <a:cubicBezTo>
                    <a:pt x="3" y="55"/>
                    <a:pt x="2" y="55"/>
                    <a:pt x="1" y="56"/>
                  </a:cubicBezTo>
                  <a:cubicBezTo>
                    <a:pt x="1" y="57"/>
                    <a:pt x="1" y="58"/>
                    <a:pt x="2" y="58"/>
                  </a:cubicBezTo>
                  <a:cubicBezTo>
                    <a:pt x="114" y="128"/>
                    <a:pt x="114" y="128"/>
                    <a:pt x="114" y="128"/>
                  </a:cubicBezTo>
                  <a:cubicBezTo>
                    <a:pt x="115" y="126"/>
                    <a:pt x="115" y="126"/>
                    <a:pt x="115" y="126"/>
                  </a:cubicBezTo>
                  <a:cubicBezTo>
                    <a:pt x="116" y="125"/>
                    <a:pt x="116" y="125"/>
                    <a:pt x="116" y="125"/>
                  </a:cubicBezTo>
                  <a:cubicBezTo>
                    <a:pt x="116" y="125"/>
                    <a:pt x="89" y="109"/>
                    <a:pt x="62" y="94"/>
                  </a:cubicBezTo>
                  <a:cubicBezTo>
                    <a:pt x="48" y="86"/>
                    <a:pt x="35" y="78"/>
                    <a:pt x="24" y="72"/>
                  </a:cubicBezTo>
                  <a:cubicBezTo>
                    <a:pt x="19" y="69"/>
                    <a:pt x="14" y="67"/>
                    <a:pt x="11" y="65"/>
                  </a:cubicBezTo>
                  <a:cubicBezTo>
                    <a:pt x="9" y="64"/>
                    <a:pt x="8" y="63"/>
                    <a:pt x="7" y="63"/>
                  </a:cubicBezTo>
                  <a:cubicBezTo>
                    <a:pt x="6" y="63"/>
                    <a:pt x="6" y="62"/>
                    <a:pt x="5" y="62"/>
                  </a:cubicBezTo>
                  <a:cubicBezTo>
                    <a:pt x="5" y="62"/>
                    <a:pt x="5" y="62"/>
                    <a:pt x="4" y="62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2"/>
                    <a:pt x="3" y="62"/>
                    <a:pt x="2" y="63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2" y="63"/>
                    <a:pt x="2" y="64"/>
                    <a:pt x="2" y="64"/>
                  </a:cubicBezTo>
                  <a:cubicBezTo>
                    <a:pt x="2" y="64"/>
                    <a:pt x="2" y="65"/>
                    <a:pt x="2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3" y="66"/>
                    <a:pt x="4" y="66"/>
                    <a:pt x="5" y="67"/>
                  </a:cubicBezTo>
                  <a:cubicBezTo>
                    <a:pt x="13" y="73"/>
                    <a:pt x="39" y="89"/>
                    <a:pt x="63" y="103"/>
                  </a:cubicBezTo>
                  <a:cubicBezTo>
                    <a:pt x="87" y="118"/>
                    <a:pt x="109" y="132"/>
                    <a:pt x="109" y="132"/>
                  </a:cubicBezTo>
                  <a:cubicBezTo>
                    <a:pt x="110" y="130"/>
                    <a:pt x="110" y="130"/>
                    <a:pt x="110" y="130"/>
                  </a:cubicBezTo>
                  <a:cubicBezTo>
                    <a:pt x="111" y="128"/>
                    <a:pt x="111" y="128"/>
                    <a:pt x="111" y="128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2" y="67"/>
                    <a:pt x="1" y="67"/>
                    <a:pt x="0" y="68"/>
                  </a:cubicBezTo>
                  <a:cubicBezTo>
                    <a:pt x="0" y="68"/>
                    <a:pt x="0" y="69"/>
                    <a:pt x="0" y="69"/>
                  </a:cubicBezTo>
                  <a:cubicBezTo>
                    <a:pt x="0" y="70"/>
                    <a:pt x="0" y="71"/>
                    <a:pt x="1" y="71"/>
                  </a:cubicBezTo>
                  <a:cubicBezTo>
                    <a:pt x="1" y="72"/>
                    <a:pt x="2" y="72"/>
                    <a:pt x="3" y="73"/>
                  </a:cubicBezTo>
                  <a:cubicBezTo>
                    <a:pt x="7" y="76"/>
                    <a:pt x="15" y="81"/>
                    <a:pt x="25" y="87"/>
                  </a:cubicBezTo>
                  <a:cubicBezTo>
                    <a:pt x="40" y="97"/>
                    <a:pt x="59" y="108"/>
                    <a:pt x="74" y="117"/>
                  </a:cubicBezTo>
                  <a:cubicBezTo>
                    <a:pt x="82" y="121"/>
                    <a:pt x="89" y="125"/>
                    <a:pt x="94" y="128"/>
                  </a:cubicBezTo>
                  <a:cubicBezTo>
                    <a:pt x="96" y="130"/>
                    <a:pt x="98" y="131"/>
                    <a:pt x="99" y="132"/>
                  </a:cubicBezTo>
                  <a:cubicBezTo>
                    <a:pt x="100" y="132"/>
                    <a:pt x="100" y="133"/>
                    <a:pt x="101" y="133"/>
                  </a:cubicBezTo>
                  <a:cubicBezTo>
                    <a:pt x="101" y="133"/>
                    <a:pt x="101" y="133"/>
                    <a:pt x="101" y="133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1" y="133"/>
                    <a:pt x="101" y="133"/>
                    <a:pt x="101" y="133"/>
                  </a:cubicBezTo>
                  <a:cubicBezTo>
                    <a:pt x="101" y="133"/>
                    <a:pt x="101" y="133"/>
                    <a:pt x="101" y="133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1" y="133"/>
                    <a:pt x="101" y="133"/>
                    <a:pt x="101" y="133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1" y="133"/>
                    <a:pt x="101" y="133"/>
                    <a:pt x="101" y="133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3" y="130"/>
                    <a:pt x="103" y="130"/>
                    <a:pt x="103" y="130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5" y="77"/>
                    <a:pt x="4" y="77"/>
                    <a:pt x="3" y="78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4" y="81"/>
                    <a:pt x="5" y="82"/>
                    <a:pt x="5" y="82"/>
                  </a:cubicBezTo>
                  <a:cubicBezTo>
                    <a:pt x="12" y="87"/>
                    <a:pt x="35" y="101"/>
                    <a:pt x="56" y="114"/>
                  </a:cubicBezTo>
                  <a:cubicBezTo>
                    <a:pt x="66" y="120"/>
                    <a:pt x="76" y="126"/>
                    <a:pt x="84" y="131"/>
                  </a:cubicBezTo>
                  <a:cubicBezTo>
                    <a:pt x="88" y="133"/>
                    <a:pt x="91" y="135"/>
                    <a:pt x="93" y="136"/>
                  </a:cubicBezTo>
                  <a:cubicBezTo>
                    <a:pt x="94" y="137"/>
                    <a:pt x="95" y="138"/>
                    <a:pt x="95" y="138"/>
                  </a:cubicBezTo>
                  <a:cubicBezTo>
                    <a:pt x="96" y="138"/>
                    <a:pt x="96" y="138"/>
                    <a:pt x="96" y="138"/>
                  </a:cubicBezTo>
                  <a:cubicBezTo>
                    <a:pt x="96" y="138"/>
                    <a:pt x="96" y="138"/>
                    <a:pt x="96" y="138"/>
                  </a:cubicBezTo>
                  <a:cubicBezTo>
                    <a:pt x="96" y="138"/>
                    <a:pt x="96" y="138"/>
                    <a:pt x="96" y="138"/>
                  </a:cubicBezTo>
                  <a:cubicBezTo>
                    <a:pt x="97" y="137"/>
                    <a:pt x="97" y="137"/>
                    <a:pt x="97" y="137"/>
                  </a:cubicBezTo>
                  <a:cubicBezTo>
                    <a:pt x="96" y="138"/>
                    <a:pt x="96" y="138"/>
                    <a:pt x="96" y="138"/>
                  </a:cubicBezTo>
                  <a:cubicBezTo>
                    <a:pt x="96" y="138"/>
                    <a:pt x="96" y="138"/>
                    <a:pt x="96" y="138"/>
                  </a:cubicBezTo>
                  <a:cubicBezTo>
                    <a:pt x="97" y="137"/>
                    <a:pt x="97" y="137"/>
                    <a:pt x="97" y="137"/>
                  </a:cubicBezTo>
                  <a:cubicBezTo>
                    <a:pt x="96" y="138"/>
                    <a:pt x="96" y="138"/>
                    <a:pt x="96" y="138"/>
                  </a:cubicBezTo>
                  <a:cubicBezTo>
                    <a:pt x="97" y="137"/>
                    <a:pt x="97" y="137"/>
                    <a:pt x="97" y="137"/>
                  </a:cubicBezTo>
                  <a:cubicBezTo>
                    <a:pt x="96" y="138"/>
                    <a:pt x="96" y="138"/>
                    <a:pt x="96" y="138"/>
                  </a:cubicBezTo>
                  <a:cubicBezTo>
                    <a:pt x="96" y="138"/>
                    <a:pt x="96" y="138"/>
                    <a:pt x="96" y="138"/>
                  </a:cubicBezTo>
                  <a:cubicBezTo>
                    <a:pt x="97" y="137"/>
                    <a:pt x="97" y="137"/>
                    <a:pt x="97" y="137"/>
                  </a:cubicBezTo>
                  <a:cubicBezTo>
                    <a:pt x="96" y="138"/>
                    <a:pt x="96" y="138"/>
                    <a:pt x="96" y="138"/>
                  </a:cubicBezTo>
                  <a:cubicBezTo>
                    <a:pt x="97" y="137"/>
                    <a:pt x="97" y="137"/>
                    <a:pt x="97" y="137"/>
                  </a:cubicBezTo>
                  <a:cubicBezTo>
                    <a:pt x="95" y="137"/>
                    <a:pt x="95" y="137"/>
                    <a:pt x="95" y="137"/>
                  </a:cubicBezTo>
                  <a:cubicBezTo>
                    <a:pt x="95" y="138"/>
                    <a:pt x="96" y="138"/>
                    <a:pt x="96" y="138"/>
                  </a:cubicBezTo>
                  <a:cubicBezTo>
                    <a:pt x="97" y="137"/>
                    <a:pt x="97" y="137"/>
                    <a:pt x="97" y="137"/>
                  </a:cubicBezTo>
                  <a:cubicBezTo>
                    <a:pt x="95" y="137"/>
                    <a:pt x="95" y="137"/>
                    <a:pt x="95" y="137"/>
                  </a:cubicBezTo>
                  <a:cubicBezTo>
                    <a:pt x="97" y="137"/>
                    <a:pt x="97" y="137"/>
                    <a:pt x="97" y="137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97" y="137"/>
                    <a:pt x="97" y="137"/>
                    <a:pt x="97" y="137"/>
                  </a:cubicBezTo>
                  <a:cubicBezTo>
                    <a:pt x="97" y="135"/>
                    <a:pt x="97" y="135"/>
                    <a:pt x="97" y="135"/>
                  </a:cubicBezTo>
                  <a:cubicBezTo>
                    <a:pt x="96" y="135"/>
                    <a:pt x="96" y="136"/>
                    <a:pt x="96" y="136"/>
                  </a:cubicBezTo>
                  <a:cubicBezTo>
                    <a:pt x="97" y="137"/>
                    <a:pt x="97" y="137"/>
                    <a:pt x="97" y="137"/>
                  </a:cubicBezTo>
                  <a:cubicBezTo>
                    <a:pt x="97" y="135"/>
                    <a:pt x="97" y="135"/>
                    <a:pt x="97" y="135"/>
                  </a:cubicBezTo>
                  <a:cubicBezTo>
                    <a:pt x="97" y="137"/>
                    <a:pt x="97" y="137"/>
                    <a:pt x="97" y="137"/>
                  </a:cubicBezTo>
                  <a:cubicBezTo>
                    <a:pt x="97" y="135"/>
                    <a:pt x="97" y="135"/>
                    <a:pt x="97" y="135"/>
                  </a:cubicBezTo>
                  <a:cubicBezTo>
                    <a:pt x="97" y="135"/>
                    <a:pt x="97" y="135"/>
                    <a:pt x="97" y="135"/>
                  </a:cubicBezTo>
                  <a:cubicBezTo>
                    <a:pt x="97" y="137"/>
                    <a:pt x="97" y="137"/>
                    <a:pt x="97" y="137"/>
                  </a:cubicBezTo>
                  <a:cubicBezTo>
                    <a:pt x="97" y="135"/>
                    <a:pt x="97" y="135"/>
                    <a:pt x="97" y="135"/>
                  </a:cubicBezTo>
                  <a:cubicBezTo>
                    <a:pt x="97" y="136"/>
                    <a:pt x="97" y="136"/>
                    <a:pt x="97" y="136"/>
                  </a:cubicBezTo>
                  <a:cubicBezTo>
                    <a:pt x="97" y="135"/>
                    <a:pt x="97" y="135"/>
                    <a:pt x="97" y="135"/>
                  </a:cubicBezTo>
                  <a:cubicBezTo>
                    <a:pt x="97" y="135"/>
                    <a:pt x="97" y="135"/>
                    <a:pt x="97" y="135"/>
                  </a:cubicBezTo>
                  <a:cubicBezTo>
                    <a:pt x="97" y="136"/>
                    <a:pt x="97" y="136"/>
                    <a:pt x="97" y="136"/>
                  </a:cubicBezTo>
                  <a:cubicBezTo>
                    <a:pt x="97" y="135"/>
                    <a:pt x="97" y="135"/>
                    <a:pt x="97" y="135"/>
                  </a:cubicBezTo>
                  <a:cubicBezTo>
                    <a:pt x="97" y="135"/>
                    <a:pt x="97" y="135"/>
                    <a:pt x="96" y="135"/>
                  </a:cubicBezTo>
                  <a:cubicBezTo>
                    <a:pt x="89" y="131"/>
                    <a:pt x="67" y="119"/>
                    <a:pt x="46" y="108"/>
                  </a:cubicBezTo>
                  <a:cubicBezTo>
                    <a:pt x="36" y="103"/>
                    <a:pt x="26" y="97"/>
                    <a:pt x="19" y="93"/>
                  </a:cubicBezTo>
                  <a:cubicBezTo>
                    <a:pt x="12" y="89"/>
                    <a:pt x="7" y="87"/>
                    <a:pt x="7" y="87"/>
                  </a:cubicBezTo>
                  <a:cubicBezTo>
                    <a:pt x="6" y="86"/>
                    <a:pt x="5" y="86"/>
                    <a:pt x="5" y="87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89"/>
                    <a:pt x="5" y="89"/>
                    <a:pt x="5" y="90"/>
                  </a:cubicBezTo>
                  <a:cubicBezTo>
                    <a:pt x="5" y="90"/>
                    <a:pt x="5" y="90"/>
                    <a:pt x="5" y="90"/>
                  </a:cubicBezTo>
                  <a:cubicBezTo>
                    <a:pt x="7" y="91"/>
                    <a:pt x="8" y="93"/>
                    <a:pt x="11" y="95"/>
                  </a:cubicBezTo>
                  <a:cubicBezTo>
                    <a:pt x="30" y="107"/>
                    <a:pt x="86" y="140"/>
                    <a:pt x="86" y="140"/>
                  </a:cubicBezTo>
                  <a:cubicBezTo>
                    <a:pt x="87" y="139"/>
                    <a:pt x="87" y="139"/>
                    <a:pt x="87" y="139"/>
                  </a:cubicBezTo>
                  <a:cubicBezTo>
                    <a:pt x="85" y="138"/>
                    <a:pt x="85" y="138"/>
                    <a:pt x="85" y="138"/>
                  </a:cubicBezTo>
                  <a:cubicBezTo>
                    <a:pt x="87" y="139"/>
                    <a:pt x="87" y="139"/>
                    <a:pt x="87" y="139"/>
                  </a:cubicBezTo>
                  <a:cubicBezTo>
                    <a:pt x="86" y="137"/>
                    <a:pt x="86" y="137"/>
                    <a:pt x="86" y="137"/>
                  </a:cubicBezTo>
                  <a:cubicBezTo>
                    <a:pt x="86" y="137"/>
                    <a:pt x="86" y="137"/>
                    <a:pt x="85" y="138"/>
                  </a:cubicBezTo>
                  <a:cubicBezTo>
                    <a:pt x="87" y="139"/>
                    <a:pt x="87" y="139"/>
                    <a:pt x="87" y="139"/>
                  </a:cubicBezTo>
                  <a:cubicBezTo>
                    <a:pt x="86" y="137"/>
                    <a:pt x="86" y="137"/>
                    <a:pt x="86" y="137"/>
                  </a:cubicBezTo>
                  <a:cubicBezTo>
                    <a:pt x="87" y="139"/>
                    <a:pt x="87" y="139"/>
                    <a:pt x="87" y="139"/>
                  </a:cubicBezTo>
                  <a:cubicBezTo>
                    <a:pt x="87" y="137"/>
                    <a:pt x="87" y="137"/>
                    <a:pt x="87" y="137"/>
                  </a:cubicBezTo>
                  <a:cubicBezTo>
                    <a:pt x="86" y="137"/>
                    <a:pt x="86" y="137"/>
                    <a:pt x="86" y="137"/>
                  </a:cubicBezTo>
                  <a:cubicBezTo>
                    <a:pt x="87" y="139"/>
                    <a:pt x="87" y="139"/>
                    <a:pt x="87" y="139"/>
                  </a:cubicBezTo>
                  <a:cubicBezTo>
                    <a:pt x="87" y="137"/>
                    <a:pt x="87" y="137"/>
                    <a:pt x="87" y="137"/>
                  </a:cubicBezTo>
                  <a:cubicBezTo>
                    <a:pt x="87" y="138"/>
                    <a:pt x="87" y="138"/>
                    <a:pt x="87" y="138"/>
                  </a:cubicBezTo>
                  <a:cubicBezTo>
                    <a:pt x="87" y="137"/>
                    <a:pt x="87" y="137"/>
                    <a:pt x="87" y="137"/>
                  </a:cubicBezTo>
                  <a:cubicBezTo>
                    <a:pt x="87" y="137"/>
                    <a:pt x="87" y="137"/>
                    <a:pt x="87" y="137"/>
                  </a:cubicBezTo>
                  <a:cubicBezTo>
                    <a:pt x="87" y="138"/>
                    <a:pt x="87" y="138"/>
                    <a:pt x="87" y="138"/>
                  </a:cubicBezTo>
                  <a:cubicBezTo>
                    <a:pt x="87" y="137"/>
                    <a:pt x="87" y="137"/>
                    <a:pt x="87" y="137"/>
                  </a:cubicBezTo>
                  <a:cubicBezTo>
                    <a:pt x="87" y="137"/>
                    <a:pt x="87" y="137"/>
                    <a:pt x="86" y="136"/>
                  </a:cubicBezTo>
                  <a:cubicBezTo>
                    <a:pt x="80" y="133"/>
                    <a:pt x="61" y="123"/>
                    <a:pt x="43" y="113"/>
                  </a:cubicBezTo>
                  <a:cubicBezTo>
                    <a:pt x="34" y="108"/>
                    <a:pt x="26" y="103"/>
                    <a:pt x="19" y="99"/>
                  </a:cubicBezTo>
                  <a:cubicBezTo>
                    <a:pt x="16" y="97"/>
                    <a:pt x="13" y="96"/>
                    <a:pt x="11" y="95"/>
                  </a:cubicBezTo>
                  <a:cubicBezTo>
                    <a:pt x="10" y="94"/>
                    <a:pt x="10" y="94"/>
                    <a:pt x="9" y="94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3"/>
                    <a:pt x="8" y="93"/>
                    <a:pt x="7" y="93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6" y="93"/>
                    <a:pt x="6" y="94"/>
                    <a:pt x="6" y="94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5" y="94"/>
                    <a:pt x="5" y="95"/>
                    <a:pt x="5" y="95"/>
                  </a:cubicBezTo>
                  <a:cubicBezTo>
                    <a:pt x="5" y="96"/>
                    <a:pt x="5" y="96"/>
                    <a:pt x="6" y="96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7" y="98"/>
                    <a:pt x="9" y="99"/>
                    <a:pt x="11" y="101"/>
                  </a:cubicBezTo>
                  <a:cubicBezTo>
                    <a:pt x="28" y="112"/>
                    <a:pt x="77" y="141"/>
                    <a:pt x="77" y="141"/>
                  </a:cubicBezTo>
                  <a:cubicBezTo>
                    <a:pt x="78" y="139"/>
                    <a:pt x="78" y="139"/>
                    <a:pt x="78" y="139"/>
                  </a:cubicBezTo>
                  <a:cubicBezTo>
                    <a:pt x="78" y="137"/>
                    <a:pt x="78" y="137"/>
                    <a:pt x="78" y="137"/>
                  </a:cubicBezTo>
                  <a:cubicBezTo>
                    <a:pt x="78" y="137"/>
                    <a:pt x="63" y="129"/>
                    <a:pt x="47" y="121"/>
                  </a:cubicBezTo>
                  <a:cubicBezTo>
                    <a:pt x="39" y="117"/>
                    <a:pt x="30" y="113"/>
                    <a:pt x="24" y="110"/>
                  </a:cubicBezTo>
                  <a:cubicBezTo>
                    <a:pt x="21" y="109"/>
                    <a:pt x="18" y="107"/>
                    <a:pt x="16" y="106"/>
                  </a:cubicBezTo>
                  <a:cubicBezTo>
                    <a:pt x="15" y="106"/>
                    <a:pt x="15" y="106"/>
                    <a:pt x="14" y="105"/>
                  </a:cubicBezTo>
                  <a:cubicBezTo>
                    <a:pt x="13" y="105"/>
                    <a:pt x="13" y="105"/>
                    <a:pt x="13" y="105"/>
                  </a:cubicBezTo>
                  <a:cubicBezTo>
                    <a:pt x="13" y="105"/>
                    <a:pt x="13" y="105"/>
                    <a:pt x="12" y="105"/>
                  </a:cubicBezTo>
                  <a:cubicBezTo>
                    <a:pt x="12" y="105"/>
                    <a:pt x="12" y="105"/>
                    <a:pt x="12" y="105"/>
                  </a:cubicBezTo>
                  <a:cubicBezTo>
                    <a:pt x="11" y="105"/>
                    <a:pt x="11" y="105"/>
                    <a:pt x="11" y="106"/>
                  </a:cubicBezTo>
                  <a:cubicBezTo>
                    <a:pt x="12" y="107"/>
                    <a:pt x="12" y="107"/>
                    <a:pt x="12" y="107"/>
                  </a:cubicBezTo>
                  <a:cubicBezTo>
                    <a:pt x="11" y="106"/>
                    <a:pt x="11" y="106"/>
                    <a:pt x="11" y="106"/>
                  </a:cubicBezTo>
                  <a:cubicBezTo>
                    <a:pt x="10" y="106"/>
                    <a:pt x="10" y="106"/>
                    <a:pt x="10" y="107"/>
                  </a:cubicBezTo>
                  <a:cubicBezTo>
                    <a:pt x="10" y="107"/>
                    <a:pt x="10" y="108"/>
                    <a:pt x="11" y="108"/>
                  </a:cubicBezTo>
                  <a:cubicBezTo>
                    <a:pt x="11" y="108"/>
                    <a:pt x="11" y="108"/>
                    <a:pt x="11" y="109"/>
                  </a:cubicBezTo>
                  <a:cubicBezTo>
                    <a:pt x="12" y="109"/>
                    <a:pt x="13" y="110"/>
                    <a:pt x="15" y="111"/>
                  </a:cubicBezTo>
                  <a:cubicBezTo>
                    <a:pt x="21" y="116"/>
                    <a:pt x="34" y="123"/>
                    <a:pt x="45" y="129"/>
                  </a:cubicBezTo>
                  <a:cubicBezTo>
                    <a:pt x="50" y="132"/>
                    <a:pt x="55" y="135"/>
                    <a:pt x="59" y="138"/>
                  </a:cubicBezTo>
                  <a:cubicBezTo>
                    <a:pt x="61" y="139"/>
                    <a:pt x="62" y="140"/>
                    <a:pt x="63" y="140"/>
                  </a:cubicBezTo>
                  <a:cubicBezTo>
                    <a:pt x="64" y="141"/>
                    <a:pt x="64" y="141"/>
                    <a:pt x="64" y="141"/>
                  </a:cubicBezTo>
                  <a:cubicBezTo>
                    <a:pt x="64" y="141"/>
                    <a:pt x="64" y="141"/>
                    <a:pt x="64" y="141"/>
                  </a:cubicBezTo>
                  <a:cubicBezTo>
                    <a:pt x="64" y="141"/>
                    <a:pt x="64" y="141"/>
                    <a:pt x="64" y="141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4" y="141"/>
                    <a:pt x="64" y="141"/>
                    <a:pt x="64" y="141"/>
                  </a:cubicBezTo>
                  <a:cubicBezTo>
                    <a:pt x="64" y="141"/>
                    <a:pt x="64" y="141"/>
                    <a:pt x="64" y="141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4" y="141"/>
                    <a:pt x="64" y="141"/>
                    <a:pt x="64" y="141"/>
                  </a:cubicBezTo>
                  <a:cubicBezTo>
                    <a:pt x="66" y="140"/>
                    <a:pt x="66" y="140"/>
                    <a:pt x="66" y="140"/>
                  </a:cubicBezTo>
                  <a:cubicBezTo>
                    <a:pt x="64" y="140"/>
                    <a:pt x="64" y="140"/>
                    <a:pt x="64" y="140"/>
                  </a:cubicBezTo>
                  <a:cubicBezTo>
                    <a:pt x="64" y="141"/>
                    <a:pt x="64" y="141"/>
                    <a:pt x="64" y="141"/>
                  </a:cubicBezTo>
                  <a:cubicBezTo>
                    <a:pt x="66" y="140"/>
                    <a:pt x="66" y="140"/>
                    <a:pt x="66" y="140"/>
                  </a:cubicBezTo>
                  <a:cubicBezTo>
                    <a:pt x="64" y="140"/>
                    <a:pt x="64" y="140"/>
                    <a:pt x="64" y="140"/>
                  </a:cubicBezTo>
                  <a:cubicBezTo>
                    <a:pt x="66" y="140"/>
                    <a:pt x="66" y="140"/>
                    <a:pt x="66" y="140"/>
                  </a:cubicBezTo>
                  <a:cubicBezTo>
                    <a:pt x="64" y="139"/>
                    <a:pt x="64" y="139"/>
                    <a:pt x="64" y="139"/>
                  </a:cubicBezTo>
                  <a:cubicBezTo>
                    <a:pt x="64" y="140"/>
                    <a:pt x="64" y="140"/>
                    <a:pt x="64" y="140"/>
                  </a:cubicBezTo>
                  <a:cubicBezTo>
                    <a:pt x="66" y="140"/>
                    <a:pt x="66" y="140"/>
                    <a:pt x="66" y="140"/>
                  </a:cubicBezTo>
                  <a:cubicBezTo>
                    <a:pt x="64" y="139"/>
                    <a:pt x="64" y="139"/>
                    <a:pt x="64" y="139"/>
                  </a:cubicBezTo>
                  <a:cubicBezTo>
                    <a:pt x="66" y="140"/>
                    <a:pt x="66" y="140"/>
                    <a:pt x="66" y="140"/>
                  </a:cubicBezTo>
                  <a:cubicBezTo>
                    <a:pt x="66" y="138"/>
                    <a:pt x="66" y="138"/>
                    <a:pt x="66" y="138"/>
                  </a:cubicBezTo>
                  <a:cubicBezTo>
                    <a:pt x="28" y="122"/>
                    <a:pt x="28" y="122"/>
                    <a:pt x="28" y="122"/>
                  </a:cubicBezTo>
                  <a:cubicBezTo>
                    <a:pt x="27" y="122"/>
                    <a:pt x="26" y="122"/>
                    <a:pt x="26" y="123"/>
                  </a:cubicBezTo>
                  <a:cubicBezTo>
                    <a:pt x="25" y="124"/>
                    <a:pt x="26" y="125"/>
                    <a:pt x="26" y="126"/>
                  </a:cubicBezTo>
                  <a:cubicBezTo>
                    <a:pt x="26" y="126"/>
                    <a:pt x="31" y="128"/>
                    <a:pt x="35" y="131"/>
                  </a:cubicBezTo>
                  <a:cubicBezTo>
                    <a:pt x="38" y="132"/>
                    <a:pt x="40" y="134"/>
                    <a:pt x="41" y="135"/>
                  </a:cubicBezTo>
                  <a:cubicBezTo>
                    <a:pt x="42" y="135"/>
                    <a:pt x="43" y="136"/>
                    <a:pt x="43" y="136"/>
                  </a:cubicBezTo>
                  <a:cubicBezTo>
                    <a:pt x="44" y="136"/>
                    <a:pt x="44" y="136"/>
                    <a:pt x="44" y="136"/>
                  </a:cubicBezTo>
                  <a:cubicBezTo>
                    <a:pt x="44" y="136"/>
                    <a:pt x="44" y="136"/>
                    <a:pt x="44" y="136"/>
                  </a:cubicBezTo>
                  <a:cubicBezTo>
                    <a:pt x="45" y="136"/>
                    <a:pt x="45" y="136"/>
                    <a:pt x="45" y="136"/>
                  </a:cubicBezTo>
                  <a:cubicBezTo>
                    <a:pt x="44" y="136"/>
                    <a:pt x="44" y="136"/>
                    <a:pt x="44" y="136"/>
                  </a:cubicBezTo>
                  <a:cubicBezTo>
                    <a:pt x="44" y="136"/>
                    <a:pt x="44" y="136"/>
                    <a:pt x="44" y="136"/>
                  </a:cubicBezTo>
                  <a:cubicBezTo>
                    <a:pt x="45" y="136"/>
                    <a:pt x="45" y="136"/>
                    <a:pt x="45" y="136"/>
                  </a:cubicBezTo>
                  <a:cubicBezTo>
                    <a:pt x="44" y="136"/>
                    <a:pt x="44" y="136"/>
                    <a:pt x="44" y="136"/>
                  </a:cubicBezTo>
                  <a:cubicBezTo>
                    <a:pt x="45" y="135"/>
                    <a:pt x="45" y="135"/>
                    <a:pt x="45" y="135"/>
                  </a:cubicBezTo>
                  <a:cubicBezTo>
                    <a:pt x="43" y="135"/>
                    <a:pt x="43" y="135"/>
                    <a:pt x="43" y="135"/>
                  </a:cubicBezTo>
                  <a:cubicBezTo>
                    <a:pt x="43" y="136"/>
                    <a:pt x="44" y="136"/>
                    <a:pt x="44" y="136"/>
                  </a:cubicBezTo>
                  <a:cubicBezTo>
                    <a:pt x="45" y="135"/>
                    <a:pt x="45" y="135"/>
                    <a:pt x="45" y="135"/>
                  </a:cubicBezTo>
                  <a:cubicBezTo>
                    <a:pt x="43" y="135"/>
                    <a:pt x="43" y="135"/>
                    <a:pt x="43" y="135"/>
                  </a:cubicBezTo>
                  <a:cubicBezTo>
                    <a:pt x="45" y="135"/>
                    <a:pt x="45" y="135"/>
                    <a:pt x="45" y="135"/>
                  </a:cubicBezTo>
                  <a:cubicBezTo>
                    <a:pt x="44" y="134"/>
                    <a:pt x="44" y="134"/>
                    <a:pt x="44" y="134"/>
                  </a:cubicBezTo>
                  <a:cubicBezTo>
                    <a:pt x="43" y="135"/>
                    <a:pt x="43" y="135"/>
                    <a:pt x="43" y="135"/>
                  </a:cubicBezTo>
                  <a:cubicBezTo>
                    <a:pt x="45" y="135"/>
                    <a:pt x="45" y="135"/>
                    <a:pt x="45" y="135"/>
                  </a:cubicBezTo>
                  <a:cubicBezTo>
                    <a:pt x="44" y="134"/>
                    <a:pt x="44" y="134"/>
                    <a:pt x="44" y="134"/>
                  </a:cubicBezTo>
                  <a:cubicBezTo>
                    <a:pt x="43" y="135"/>
                    <a:pt x="43" y="136"/>
                    <a:pt x="44" y="137"/>
                  </a:cubicBezTo>
                  <a:cubicBezTo>
                    <a:pt x="45" y="137"/>
                    <a:pt x="46" y="137"/>
                    <a:pt x="47" y="136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7" name="Freeform 68"/>
            <p:cNvSpPr/>
            <p:nvPr/>
          </p:nvSpPr>
          <p:spPr bwMode="auto">
            <a:xfrm>
              <a:off x="5522913" y="1423988"/>
              <a:ext cx="150813" cy="196850"/>
            </a:xfrm>
            <a:custGeom>
              <a:avLst/>
              <a:gdLst>
                <a:gd name="T0" fmla="*/ 27 w 96"/>
                <a:gd name="T1" fmla="*/ 123 h 125"/>
                <a:gd name="T2" fmla="*/ 17 w 96"/>
                <a:gd name="T3" fmla="*/ 108 h 125"/>
                <a:gd name="T4" fmla="*/ 17 w 96"/>
                <a:gd name="T5" fmla="*/ 107 h 125"/>
                <a:gd name="T6" fmla="*/ 17 w 96"/>
                <a:gd name="T7" fmla="*/ 107 h 125"/>
                <a:gd name="T8" fmla="*/ 13 w 96"/>
                <a:gd name="T9" fmla="*/ 104 h 125"/>
                <a:gd name="T10" fmla="*/ 7 w 96"/>
                <a:gd name="T11" fmla="*/ 85 h 125"/>
                <a:gd name="T12" fmla="*/ 6 w 96"/>
                <a:gd name="T13" fmla="*/ 77 h 125"/>
                <a:gd name="T14" fmla="*/ 7 w 96"/>
                <a:gd name="T15" fmla="*/ 71 h 125"/>
                <a:gd name="T16" fmla="*/ 8 w 96"/>
                <a:gd name="T17" fmla="*/ 59 h 125"/>
                <a:gd name="T18" fmla="*/ 10 w 96"/>
                <a:gd name="T19" fmla="*/ 52 h 125"/>
                <a:gd name="T20" fmla="*/ 11 w 96"/>
                <a:gd name="T21" fmla="*/ 44 h 125"/>
                <a:gd name="T22" fmla="*/ 13 w 96"/>
                <a:gd name="T23" fmla="*/ 37 h 125"/>
                <a:gd name="T24" fmla="*/ 19 w 96"/>
                <a:gd name="T25" fmla="*/ 35 h 125"/>
                <a:gd name="T26" fmla="*/ 22 w 96"/>
                <a:gd name="T27" fmla="*/ 29 h 125"/>
                <a:gd name="T28" fmla="*/ 26 w 96"/>
                <a:gd name="T29" fmla="*/ 24 h 125"/>
                <a:gd name="T30" fmla="*/ 25 w 96"/>
                <a:gd name="T31" fmla="*/ 24 h 125"/>
                <a:gd name="T32" fmla="*/ 30 w 96"/>
                <a:gd name="T33" fmla="*/ 18 h 125"/>
                <a:gd name="T34" fmla="*/ 37 w 96"/>
                <a:gd name="T35" fmla="*/ 12 h 125"/>
                <a:gd name="T36" fmla="*/ 43 w 96"/>
                <a:gd name="T37" fmla="*/ 7 h 125"/>
                <a:gd name="T38" fmla="*/ 55 w 96"/>
                <a:gd name="T39" fmla="*/ 8 h 125"/>
                <a:gd name="T40" fmla="*/ 59 w 96"/>
                <a:gd name="T41" fmla="*/ 6 h 125"/>
                <a:gd name="T42" fmla="*/ 58 w 96"/>
                <a:gd name="T43" fmla="*/ 6 h 125"/>
                <a:gd name="T44" fmla="*/ 66 w 96"/>
                <a:gd name="T45" fmla="*/ 2 h 125"/>
                <a:gd name="T46" fmla="*/ 81 w 96"/>
                <a:gd name="T47" fmla="*/ 6 h 125"/>
                <a:gd name="T48" fmla="*/ 80 w 96"/>
                <a:gd name="T49" fmla="*/ 1 h 125"/>
                <a:gd name="T50" fmla="*/ 95 w 96"/>
                <a:gd name="T51" fmla="*/ 4 h 125"/>
                <a:gd name="T52" fmla="*/ 94 w 96"/>
                <a:gd name="T53" fmla="*/ 6 h 125"/>
                <a:gd name="T54" fmla="*/ 80 w 96"/>
                <a:gd name="T55" fmla="*/ 5 h 125"/>
                <a:gd name="T56" fmla="*/ 80 w 96"/>
                <a:gd name="T57" fmla="*/ 3 h 125"/>
                <a:gd name="T58" fmla="*/ 81 w 96"/>
                <a:gd name="T59" fmla="*/ 2 h 125"/>
                <a:gd name="T60" fmla="*/ 66 w 96"/>
                <a:gd name="T61" fmla="*/ 0 h 125"/>
                <a:gd name="T62" fmla="*/ 66 w 96"/>
                <a:gd name="T63" fmla="*/ 0 h 125"/>
                <a:gd name="T64" fmla="*/ 58 w 96"/>
                <a:gd name="T65" fmla="*/ 4 h 125"/>
                <a:gd name="T66" fmla="*/ 52 w 96"/>
                <a:gd name="T67" fmla="*/ 9 h 125"/>
                <a:gd name="T68" fmla="*/ 40 w 96"/>
                <a:gd name="T69" fmla="*/ 10 h 125"/>
                <a:gd name="T70" fmla="*/ 34 w 96"/>
                <a:gd name="T71" fmla="*/ 13 h 125"/>
                <a:gd name="T72" fmla="*/ 29 w 96"/>
                <a:gd name="T73" fmla="*/ 16 h 125"/>
                <a:gd name="T74" fmla="*/ 29 w 96"/>
                <a:gd name="T75" fmla="*/ 16 h 125"/>
                <a:gd name="T76" fmla="*/ 24 w 96"/>
                <a:gd name="T77" fmla="*/ 23 h 125"/>
                <a:gd name="T78" fmla="*/ 19 w 96"/>
                <a:gd name="T79" fmla="*/ 30 h 125"/>
                <a:gd name="T80" fmla="*/ 16 w 96"/>
                <a:gd name="T81" fmla="*/ 37 h 125"/>
                <a:gd name="T82" fmla="*/ 11 w 96"/>
                <a:gd name="T83" fmla="*/ 40 h 125"/>
                <a:gd name="T84" fmla="*/ 8 w 96"/>
                <a:gd name="T85" fmla="*/ 47 h 125"/>
                <a:gd name="T86" fmla="*/ 5 w 96"/>
                <a:gd name="T87" fmla="*/ 50 h 125"/>
                <a:gd name="T88" fmla="*/ 5 w 96"/>
                <a:gd name="T89" fmla="*/ 60 h 125"/>
                <a:gd name="T90" fmla="*/ 3 w 96"/>
                <a:gd name="T91" fmla="*/ 66 h 125"/>
                <a:gd name="T92" fmla="*/ 3 w 96"/>
                <a:gd name="T93" fmla="*/ 80 h 125"/>
                <a:gd name="T94" fmla="*/ 4 w 96"/>
                <a:gd name="T95" fmla="*/ 87 h 125"/>
                <a:gd name="T96" fmla="*/ 5 w 96"/>
                <a:gd name="T97" fmla="*/ 95 h 125"/>
                <a:gd name="T98" fmla="*/ 15 w 96"/>
                <a:gd name="T99" fmla="*/ 107 h 125"/>
                <a:gd name="T100" fmla="*/ 20 w 96"/>
                <a:gd name="T101" fmla="*/ 118 h 125"/>
                <a:gd name="T102" fmla="*/ 24 w 96"/>
                <a:gd name="T103" fmla="*/ 123 h 125"/>
                <a:gd name="T104" fmla="*/ 25 w 96"/>
                <a:gd name="T105" fmla="*/ 123 h 125"/>
                <a:gd name="T106" fmla="*/ 25 w 96"/>
                <a:gd name="T107" fmla="*/ 123 h 125"/>
                <a:gd name="T108" fmla="*/ 24 w 96"/>
                <a:gd name="T109" fmla="*/ 12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6" h="125">
                  <a:moveTo>
                    <a:pt x="27" y="121"/>
                  </a:moveTo>
                  <a:cubicBezTo>
                    <a:pt x="26" y="121"/>
                    <a:pt x="26" y="121"/>
                    <a:pt x="26" y="121"/>
                  </a:cubicBezTo>
                  <a:cubicBezTo>
                    <a:pt x="25" y="123"/>
                    <a:pt x="25" y="123"/>
                    <a:pt x="25" y="123"/>
                  </a:cubicBezTo>
                  <a:cubicBezTo>
                    <a:pt x="27" y="124"/>
                    <a:pt x="27" y="124"/>
                    <a:pt x="27" y="124"/>
                  </a:cubicBezTo>
                  <a:cubicBezTo>
                    <a:pt x="27" y="123"/>
                    <a:pt x="27" y="123"/>
                    <a:pt x="27" y="123"/>
                  </a:cubicBezTo>
                  <a:cubicBezTo>
                    <a:pt x="27" y="122"/>
                    <a:pt x="27" y="122"/>
                    <a:pt x="27" y="122"/>
                  </a:cubicBezTo>
                  <a:cubicBezTo>
                    <a:pt x="27" y="122"/>
                    <a:pt x="27" y="121"/>
                    <a:pt x="27" y="121"/>
                  </a:cubicBezTo>
                  <a:cubicBezTo>
                    <a:pt x="26" y="121"/>
                    <a:pt x="25" y="119"/>
                    <a:pt x="24" y="118"/>
                  </a:cubicBezTo>
                  <a:cubicBezTo>
                    <a:pt x="23" y="116"/>
                    <a:pt x="21" y="113"/>
                    <a:pt x="19" y="111"/>
                  </a:cubicBezTo>
                  <a:cubicBezTo>
                    <a:pt x="19" y="110"/>
                    <a:pt x="18" y="109"/>
                    <a:pt x="17" y="108"/>
                  </a:cubicBezTo>
                  <a:cubicBezTo>
                    <a:pt x="17" y="108"/>
                    <a:pt x="17" y="107"/>
                    <a:pt x="17" y="107"/>
                  </a:cubicBezTo>
                  <a:cubicBezTo>
                    <a:pt x="17" y="107"/>
                    <a:pt x="17" y="107"/>
                    <a:pt x="17" y="107"/>
                  </a:cubicBezTo>
                  <a:cubicBezTo>
                    <a:pt x="15" y="107"/>
                    <a:pt x="15" y="107"/>
                    <a:pt x="15" y="107"/>
                  </a:cubicBezTo>
                  <a:cubicBezTo>
                    <a:pt x="17" y="107"/>
                    <a:pt x="17" y="107"/>
                    <a:pt x="17" y="107"/>
                  </a:cubicBezTo>
                  <a:cubicBezTo>
                    <a:pt x="17" y="107"/>
                    <a:pt x="17" y="107"/>
                    <a:pt x="17" y="107"/>
                  </a:cubicBezTo>
                  <a:cubicBezTo>
                    <a:pt x="15" y="107"/>
                    <a:pt x="15" y="107"/>
                    <a:pt x="15" y="107"/>
                  </a:cubicBezTo>
                  <a:cubicBezTo>
                    <a:pt x="17" y="107"/>
                    <a:pt x="17" y="107"/>
                    <a:pt x="17" y="107"/>
                  </a:cubicBezTo>
                  <a:cubicBezTo>
                    <a:pt x="15" y="107"/>
                    <a:pt x="15" y="107"/>
                    <a:pt x="15" y="107"/>
                  </a:cubicBezTo>
                  <a:cubicBezTo>
                    <a:pt x="17" y="109"/>
                    <a:pt x="17" y="109"/>
                    <a:pt x="17" y="109"/>
                  </a:cubicBezTo>
                  <a:cubicBezTo>
                    <a:pt x="17" y="108"/>
                    <a:pt x="17" y="108"/>
                    <a:pt x="17" y="107"/>
                  </a:cubicBezTo>
                  <a:cubicBezTo>
                    <a:pt x="15" y="107"/>
                    <a:pt x="15" y="107"/>
                    <a:pt x="15" y="107"/>
                  </a:cubicBezTo>
                  <a:cubicBezTo>
                    <a:pt x="17" y="109"/>
                    <a:pt x="17" y="109"/>
                    <a:pt x="17" y="109"/>
                  </a:cubicBezTo>
                  <a:cubicBezTo>
                    <a:pt x="17" y="108"/>
                    <a:pt x="17" y="108"/>
                    <a:pt x="17" y="107"/>
                  </a:cubicBezTo>
                  <a:cubicBezTo>
                    <a:pt x="17" y="107"/>
                    <a:pt x="16" y="106"/>
                    <a:pt x="16" y="106"/>
                  </a:cubicBezTo>
                  <a:cubicBezTo>
                    <a:pt x="13" y="104"/>
                    <a:pt x="13" y="104"/>
                    <a:pt x="13" y="104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10" y="94"/>
                    <a:pt x="10" y="93"/>
                    <a:pt x="10" y="93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8" y="86"/>
                    <a:pt x="8" y="85"/>
                    <a:pt x="7" y="85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7" y="86"/>
                    <a:pt x="7" y="86"/>
                    <a:pt x="7" y="86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7" y="78"/>
                    <a:pt x="6" y="77"/>
                    <a:pt x="6" y="77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8" y="73"/>
                    <a:pt x="8" y="72"/>
                    <a:pt x="7" y="71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8" y="65"/>
                    <a:pt x="8" y="64"/>
                    <a:pt x="7" y="64"/>
                  </a:cubicBezTo>
                  <a:cubicBezTo>
                    <a:pt x="6" y="63"/>
                    <a:pt x="6" y="63"/>
                    <a:pt x="6" y="63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58"/>
                    <a:pt x="8" y="57"/>
                    <a:pt x="7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11" y="51"/>
                    <a:pt x="10" y="50"/>
                    <a:pt x="9" y="49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1" y="46"/>
                    <a:pt x="12" y="46"/>
                    <a:pt x="12" y="45"/>
                  </a:cubicBezTo>
                  <a:cubicBezTo>
                    <a:pt x="11" y="45"/>
                    <a:pt x="11" y="44"/>
                    <a:pt x="11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9" y="36"/>
                    <a:pt x="19" y="36"/>
                    <a:pt x="19" y="35"/>
                  </a:cubicBezTo>
                  <a:cubicBezTo>
                    <a:pt x="19" y="35"/>
                    <a:pt x="19" y="34"/>
                    <a:pt x="18" y="34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7"/>
                    <a:pt x="21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3"/>
                    <a:pt x="26" y="23"/>
                  </a:cubicBezTo>
                  <a:cubicBezTo>
                    <a:pt x="26" y="22"/>
                    <a:pt x="26" y="22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2" y="19"/>
                    <a:pt x="32" y="18"/>
                    <a:pt x="32" y="18"/>
                  </a:cubicBezTo>
                  <a:cubicBezTo>
                    <a:pt x="32" y="17"/>
                    <a:pt x="32" y="17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8" y="15"/>
                    <a:pt x="38" y="14"/>
                    <a:pt x="38" y="13"/>
                  </a:cubicBezTo>
                  <a:cubicBezTo>
                    <a:pt x="38" y="13"/>
                    <a:pt x="38" y="12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0"/>
                    <a:pt x="44" y="10"/>
                    <a:pt x="44" y="9"/>
                  </a:cubicBezTo>
                  <a:cubicBezTo>
                    <a:pt x="43" y="8"/>
                    <a:pt x="43" y="8"/>
                    <a:pt x="43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4" y="9"/>
                    <a:pt x="54" y="9"/>
                    <a:pt x="55" y="8"/>
                  </a:cubicBezTo>
                  <a:cubicBezTo>
                    <a:pt x="55" y="7"/>
                    <a:pt x="54" y="6"/>
                    <a:pt x="54" y="6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60" y="6"/>
                    <a:pt x="60" y="5"/>
                  </a:cubicBezTo>
                  <a:cubicBezTo>
                    <a:pt x="60" y="4"/>
                    <a:pt x="60" y="3"/>
                    <a:pt x="59" y="3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8" y="3"/>
                    <a:pt x="68" y="2"/>
                  </a:cubicBezTo>
                  <a:cubicBezTo>
                    <a:pt x="68" y="2"/>
                    <a:pt x="68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4"/>
                    <a:pt x="69" y="4"/>
                    <a:pt x="72" y="5"/>
                  </a:cubicBezTo>
                  <a:cubicBezTo>
                    <a:pt x="74" y="5"/>
                    <a:pt x="76" y="5"/>
                    <a:pt x="77" y="5"/>
                  </a:cubicBezTo>
                  <a:cubicBezTo>
                    <a:pt x="79" y="5"/>
                    <a:pt x="80" y="6"/>
                    <a:pt x="81" y="6"/>
                  </a:cubicBezTo>
                  <a:cubicBezTo>
                    <a:pt x="81" y="6"/>
                    <a:pt x="81" y="6"/>
                    <a:pt x="81" y="6"/>
                  </a:cubicBezTo>
                  <a:cubicBezTo>
                    <a:pt x="82" y="5"/>
                    <a:pt x="82" y="5"/>
                    <a:pt x="82" y="5"/>
                  </a:cubicBezTo>
                  <a:cubicBezTo>
                    <a:pt x="82" y="5"/>
                    <a:pt x="82" y="5"/>
                    <a:pt x="83" y="5"/>
                  </a:cubicBezTo>
                  <a:cubicBezTo>
                    <a:pt x="83" y="4"/>
                    <a:pt x="83" y="4"/>
                    <a:pt x="83" y="3"/>
                  </a:cubicBezTo>
                  <a:cubicBezTo>
                    <a:pt x="83" y="3"/>
                    <a:pt x="83" y="2"/>
                    <a:pt x="82" y="2"/>
                  </a:cubicBezTo>
                  <a:cubicBezTo>
                    <a:pt x="80" y="1"/>
                    <a:pt x="80" y="1"/>
                    <a:pt x="80" y="1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4" y="8"/>
                    <a:pt x="95" y="7"/>
                    <a:pt x="96" y="7"/>
                  </a:cubicBezTo>
                  <a:cubicBezTo>
                    <a:pt x="96" y="6"/>
                    <a:pt x="96" y="5"/>
                    <a:pt x="95" y="4"/>
                  </a:cubicBezTo>
                  <a:cubicBezTo>
                    <a:pt x="91" y="2"/>
                    <a:pt x="91" y="2"/>
                    <a:pt x="91" y="2"/>
                  </a:cubicBezTo>
                  <a:cubicBezTo>
                    <a:pt x="90" y="1"/>
                    <a:pt x="89" y="2"/>
                    <a:pt x="89" y="3"/>
                  </a:cubicBezTo>
                  <a:cubicBezTo>
                    <a:pt x="88" y="3"/>
                    <a:pt x="88" y="5"/>
                    <a:pt x="89" y="5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80" y="1"/>
                    <a:pt x="80" y="1"/>
                    <a:pt x="80" y="1"/>
                  </a:cubicBezTo>
                  <a:cubicBezTo>
                    <a:pt x="79" y="0"/>
                    <a:pt x="78" y="1"/>
                    <a:pt x="77" y="2"/>
                  </a:cubicBezTo>
                  <a:cubicBezTo>
                    <a:pt x="77" y="3"/>
                    <a:pt x="77" y="4"/>
                    <a:pt x="78" y="4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80" y="2"/>
                    <a:pt x="80" y="2"/>
                    <a:pt x="80" y="3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80" y="2"/>
                    <a:pt x="79" y="2"/>
                    <a:pt x="78" y="2"/>
                  </a:cubicBezTo>
                  <a:cubicBezTo>
                    <a:pt x="73" y="1"/>
                    <a:pt x="66" y="0"/>
                    <a:pt x="66" y="0"/>
                  </a:cubicBezTo>
                  <a:cubicBezTo>
                    <a:pt x="65" y="0"/>
                    <a:pt x="65" y="1"/>
                    <a:pt x="64" y="1"/>
                  </a:cubicBezTo>
                  <a:cubicBezTo>
                    <a:pt x="64" y="2"/>
                    <a:pt x="64" y="3"/>
                    <a:pt x="65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6" y="2"/>
                    <a:pt x="56" y="3"/>
                    <a:pt x="56" y="4"/>
                  </a:cubicBezTo>
                  <a:cubicBezTo>
                    <a:pt x="56" y="4"/>
                    <a:pt x="56" y="5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0" y="5"/>
                    <a:pt x="49" y="5"/>
                    <a:pt x="49" y="6"/>
                  </a:cubicBezTo>
                  <a:cubicBezTo>
                    <a:pt x="49" y="7"/>
                    <a:pt x="49" y="7"/>
                    <a:pt x="50" y="8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0" y="7"/>
                    <a:pt x="40" y="8"/>
                    <a:pt x="39" y="8"/>
                  </a:cubicBezTo>
                  <a:cubicBezTo>
                    <a:pt x="39" y="9"/>
                    <a:pt x="40" y="10"/>
                    <a:pt x="40" y="10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4" y="12"/>
                    <a:pt x="34" y="13"/>
                    <a:pt x="34" y="13"/>
                  </a:cubicBezTo>
                  <a:cubicBezTo>
                    <a:pt x="34" y="14"/>
                    <a:pt x="34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8" y="17"/>
                    <a:pt x="28" y="18"/>
                  </a:cubicBezTo>
                  <a:cubicBezTo>
                    <a:pt x="28" y="18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1"/>
                    <a:pt x="22" y="22"/>
                    <a:pt x="22" y="22"/>
                  </a:cubicBezTo>
                  <a:cubicBezTo>
                    <a:pt x="22" y="23"/>
                    <a:pt x="22" y="24"/>
                    <a:pt x="23" y="24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7"/>
                    <a:pt x="17" y="27"/>
                    <a:pt x="17" y="28"/>
                  </a:cubicBezTo>
                  <a:cubicBezTo>
                    <a:pt x="17" y="29"/>
                    <a:pt x="17" y="29"/>
                    <a:pt x="18" y="29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4" y="34"/>
                    <a:pt x="14" y="36"/>
                    <a:pt x="15" y="36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0" y="37"/>
                    <a:pt x="10" y="37"/>
                    <a:pt x="10" y="38"/>
                  </a:cubicBezTo>
                  <a:cubicBezTo>
                    <a:pt x="10" y="39"/>
                    <a:pt x="10" y="39"/>
                    <a:pt x="11" y="40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7" y="46"/>
                    <a:pt x="8" y="46"/>
                    <a:pt x="8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5" y="49"/>
                    <a:pt x="5" y="49"/>
                    <a:pt x="5" y="50"/>
                  </a:cubicBezTo>
                  <a:cubicBezTo>
                    <a:pt x="5" y="50"/>
                    <a:pt x="5" y="51"/>
                    <a:pt x="5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7"/>
                    <a:pt x="3" y="58"/>
                    <a:pt x="4" y="59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1" y="64"/>
                    <a:pt x="1" y="65"/>
                    <a:pt x="2" y="65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0" y="71"/>
                    <a:pt x="1" y="72"/>
                    <a:pt x="2" y="72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2" y="79"/>
                    <a:pt x="3" y="79"/>
                    <a:pt x="3" y="80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3" y="86"/>
                    <a:pt x="4" y="87"/>
                    <a:pt x="4" y="87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4" y="94"/>
                    <a:pt x="5" y="94"/>
                    <a:pt x="5" y="95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10" y="106"/>
                    <a:pt x="10" y="106"/>
                    <a:pt x="10" y="106"/>
                  </a:cubicBezTo>
                  <a:cubicBezTo>
                    <a:pt x="10" y="106"/>
                    <a:pt x="10" y="107"/>
                    <a:pt x="10" y="107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15" y="107"/>
                    <a:pt x="15" y="107"/>
                    <a:pt x="15" y="107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3" y="107"/>
                    <a:pt x="13" y="107"/>
                    <a:pt x="13" y="107"/>
                  </a:cubicBezTo>
                  <a:cubicBezTo>
                    <a:pt x="13" y="108"/>
                    <a:pt x="13" y="108"/>
                    <a:pt x="13" y="108"/>
                  </a:cubicBezTo>
                  <a:cubicBezTo>
                    <a:pt x="14" y="109"/>
                    <a:pt x="14" y="109"/>
                    <a:pt x="14" y="110"/>
                  </a:cubicBezTo>
                  <a:cubicBezTo>
                    <a:pt x="15" y="112"/>
                    <a:pt x="18" y="115"/>
                    <a:pt x="20" y="118"/>
                  </a:cubicBezTo>
                  <a:cubicBezTo>
                    <a:pt x="21" y="119"/>
                    <a:pt x="22" y="121"/>
                    <a:pt x="23" y="122"/>
                  </a:cubicBezTo>
                  <a:cubicBezTo>
                    <a:pt x="23" y="122"/>
                    <a:pt x="23" y="123"/>
                    <a:pt x="23" y="123"/>
                  </a:cubicBezTo>
                  <a:cubicBezTo>
                    <a:pt x="24" y="123"/>
                    <a:pt x="24" y="123"/>
                    <a:pt x="24" y="123"/>
                  </a:cubicBezTo>
                  <a:cubicBezTo>
                    <a:pt x="24" y="123"/>
                    <a:pt x="24" y="123"/>
                    <a:pt x="24" y="123"/>
                  </a:cubicBezTo>
                  <a:cubicBezTo>
                    <a:pt x="24" y="123"/>
                    <a:pt x="24" y="123"/>
                    <a:pt x="24" y="123"/>
                  </a:cubicBezTo>
                  <a:cubicBezTo>
                    <a:pt x="24" y="123"/>
                    <a:pt x="24" y="123"/>
                    <a:pt x="24" y="123"/>
                  </a:cubicBezTo>
                  <a:cubicBezTo>
                    <a:pt x="24" y="123"/>
                    <a:pt x="24" y="123"/>
                    <a:pt x="24" y="123"/>
                  </a:cubicBezTo>
                  <a:cubicBezTo>
                    <a:pt x="24" y="123"/>
                    <a:pt x="24" y="123"/>
                    <a:pt x="24" y="123"/>
                  </a:cubicBezTo>
                  <a:cubicBezTo>
                    <a:pt x="24" y="123"/>
                    <a:pt x="24" y="123"/>
                    <a:pt x="24" y="123"/>
                  </a:cubicBezTo>
                  <a:cubicBezTo>
                    <a:pt x="25" y="123"/>
                    <a:pt x="25" y="123"/>
                    <a:pt x="25" y="123"/>
                  </a:cubicBezTo>
                  <a:cubicBezTo>
                    <a:pt x="23" y="123"/>
                    <a:pt x="23" y="123"/>
                    <a:pt x="23" y="123"/>
                  </a:cubicBezTo>
                  <a:cubicBezTo>
                    <a:pt x="23" y="123"/>
                    <a:pt x="23" y="123"/>
                    <a:pt x="24" y="123"/>
                  </a:cubicBezTo>
                  <a:cubicBezTo>
                    <a:pt x="25" y="123"/>
                    <a:pt x="25" y="123"/>
                    <a:pt x="25" y="123"/>
                  </a:cubicBezTo>
                  <a:cubicBezTo>
                    <a:pt x="23" y="123"/>
                    <a:pt x="23" y="123"/>
                    <a:pt x="23" y="123"/>
                  </a:cubicBezTo>
                  <a:cubicBezTo>
                    <a:pt x="25" y="123"/>
                    <a:pt x="25" y="123"/>
                    <a:pt x="25" y="123"/>
                  </a:cubicBezTo>
                  <a:cubicBezTo>
                    <a:pt x="24" y="122"/>
                    <a:pt x="24" y="122"/>
                    <a:pt x="24" y="122"/>
                  </a:cubicBezTo>
                  <a:cubicBezTo>
                    <a:pt x="23" y="122"/>
                    <a:pt x="23" y="122"/>
                    <a:pt x="23" y="123"/>
                  </a:cubicBezTo>
                  <a:cubicBezTo>
                    <a:pt x="25" y="123"/>
                    <a:pt x="25" y="123"/>
                    <a:pt x="25" y="123"/>
                  </a:cubicBezTo>
                  <a:cubicBezTo>
                    <a:pt x="24" y="122"/>
                    <a:pt x="24" y="122"/>
                    <a:pt x="24" y="122"/>
                  </a:cubicBezTo>
                  <a:cubicBezTo>
                    <a:pt x="23" y="122"/>
                    <a:pt x="23" y="124"/>
                    <a:pt x="24" y="124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6" y="125"/>
                    <a:pt x="27" y="125"/>
                    <a:pt x="27" y="124"/>
                  </a:cubicBezTo>
                  <a:cubicBezTo>
                    <a:pt x="28" y="123"/>
                    <a:pt x="28" y="122"/>
                    <a:pt x="27" y="121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8" name="Freeform 69"/>
            <p:cNvSpPr/>
            <p:nvPr/>
          </p:nvSpPr>
          <p:spPr bwMode="auto">
            <a:xfrm>
              <a:off x="5564188" y="1468438"/>
              <a:ext cx="192088" cy="182563"/>
            </a:xfrm>
            <a:custGeom>
              <a:avLst/>
              <a:gdLst>
                <a:gd name="T0" fmla="*/ 21 w 123"/>
                <a:gd name="T1" fmla="*/ 107 h 117"/>
                <a:gd name="T2" fmla="*/ 43 w 123"/>
                <a:gd name="T3" fmla="*/ 116 h 117"/>
                <a:gd name="T4" fmla="*/ 55 w 123"/>
                <a:gd name="T5" fmla="*/ 117 h 117"/>
                <a:gd name="T6" fmla="*/ 54 w 123"/>
                <a:gd name="T7" fmla="*/ 116 h 117"/>
                <a:gd name="T8" fmla="*/ 62 w 123"/>
                <a:gd name="T9" fmla="*/ 113 h 117"/>
                <a:gd name="T10" fmla="*/ 74 w 123"/>
                <a:gd name="T11" fmla="*/ 110 h 117"/>
                <a:gd name="T12" fmla="*/ 81 w 123"/>
                <a:gd name="T13" fmla="*/ 106 h 117"/>
                <a:gd name="T14" fmla="*/ 88 w 123"/>
                <a:gd name="T15" fmla="*/ 105 h 117"/>
                <a:gd name="T16" fmla="*/ 92 w 123"/>
                <a:gd name="T17" fmla="*/ 103 h 117"/>
                <a:gd name="T18" fmla="*/ 90 w 123"/>
                <a:gd name="T19" fmla="*/ 102 h 117"/>
                <a:gd name="T20" fmla="*/ 96 w 123"/>
                <a:gd name="T21" fmla="*/ 96 h 117"/>
                <a:gd name="T22" fmla="*/ 101 w 123"/>
                <a:gd name="T23" fmla="*/ 89 h 117"/>
                <a:gd name="T24" fmla="*/ 107 w 123"/>
                <a:gd name="T25" fmla="*/ 84 h 117"/>
                <a:gd name="T26" fmla="*/ 111 w 123"/>
                <a:gd name="T27" fmla="*/ 81 h 117"/>
                <a:gd name="T28" fmla="*/ 113 w 123"/>
                <a:gd name="T29" fmla="*/ 77 h 117"/>
                <a:gd name="T30" fmla="*/ 116 w 123"/>
                <a:gd name="T31" fmla="*/ 69 h 117"/>
                <a:gd name="T32" fmla="*/ 120 w 123"/>
                <a:gd name="T33" fmla="*/ 63 h 117"/>
                <a:gd name="T34" fmla="*/ 119 w 123"/>
                <a:gd name="T35" fmla="*/ 54 h 117"/>
                <a:gd name="T36" fmla="*/ 120 w 123"/>
                <a:gd name="T37" fmla="*/ 48 h 117"/>
                <a:gd name="T38" fmla="*/ 122 w 123"/>
                <a:gd name="T39" fmla="*/ 42 h 117"/>
                <a:gd name="T40" fmla="*/ 118 w 123"/>
                <a:gd name="T41" fmla="*/ 35 h 117"/>
                <a:gd name="T42" fmla="*/ 117 w 123"/>
                <a:gd name="T43" fmla="*/ 27 h 117"/>
                <a:gd name="T44" fmla="*/ 112 w 123"/>
                <a:gd name="T45" fmla="*/ 15 h 117"/>
                <a:gd name="T46" fmla="*/ 108 w 123"/>
                <a:gd name="T47" fmla="*/ 4 h 117"/>
                <a:gd name="T48" fmla="*/ 108 w 123"/>
                <a:gd name="T49" fmla="*/ 3 h 117"/>
                <a:gd name="T50" fmla="*/ 107 w 123"/>
                <a:gd name="T51" fmla="*/ 4 h 117"/>
                <a:gd name="T52" fmla="*/ 107 w 123"/>
                <a:gd name="T53" fmla="*/ 1 h 117"/>
                <a:gd name="T54" fmla="*/ 106 w 123"/>
                <a:gd name="T55" fmla="*/ 3 h 117"/>
                <a:gd name="T56" fmla="*/ 108 w 123"/>
                <a:gd name="T57" fmla="*/ 11 h 117"/>
                <a:gd name="T58" fmla="*/ 111 w 123"/>
                <a:gd name="T59" fmla="*/ 15 h 117"/>
                <a:gd name="T60" fmla="*/ 112 w 123"/>
                <a:gd name="T61" fmla="*/ 15 h 117"/>
                <a:gd name="T62" fmla="*/ 111 w 123"/>
                <a:gd name="T63" fmla="*/ 16 h 117"/>
                <a:gd name="T64" fmla="*/ 118 w 123"/>
                <a:gd name="T65" fmla="*/ 27 h 117"/>
                <a:gd name="T66" fmla="*/ 119 w 123"/>
                <a:gd name="T67" fmla="*/ 35 h 117"/>
                <a:gd name="T68" fmla="*/ 117 w 123"/>
                <a:gd name="T69" fmla="*/ 49 h 117"/>
                <a:gd name="T70" fmla="*/ 116 w 123"/>
                <a:gd name="T71" fmla="*/ 55 h 117"/>
                <a:gd name="T72" fmla="*/ 114 w 123"/>
                <a:gd name="T73" fmla="*/ 59 h 117"/>
                <a:gd name="T74" fmla="*/ 113 w 123"/>
                <a:gd name="T75" fmla="*/ 69 h 117"/>
                <a:gd name="T76" fmla="*/ 111 w 123"/>
                <a:gd name="T77" fmla="*/ 78 h 117"/>
                <a:gd name="T78" fmla="*/ 108 w 123"/>
                <a:gd name="T79" fmla="*/ 83 h 117"/>
                <a:gd name="T80" fmla="*/ 102 w 123"/>
                <a:gd name="T81" fmla="*/ 85 h 117"/>
                <a:gd name="T82" fmla="*/ 99 w 123"/>
                <a:gd name="T83" fmla="*/ 90 h 117"/>
                <a:gd name="T84" fmla="*/ 100 w 123"/>
                <a:gd name="T85" fmla="*/ 90 h 117"/>
                <a:gd name="T86" fmla="*/ 96 w 123"/>
                <a:gd name="T87" fmla="*/ 97 h 117"/>
                <a:gd name="T88" fmla="*/ 90 w 123"/>
                <a:gd name="T89" fmla="*/ 103 h 117"/>
                <a:gd name="T90" fmla="*/ 85 w 123"/>
                <a:gd name="T91" fmla="*/ 106 h 117"/>
                <a:gd name="T92" fmla="*/ 77 w 123"/>
                <a:gd name="T93" fmla="*/ 107 h 117"/>
                <a:gd name="T94" fmla="*/ 72 w 123"/>
                <a:gd name="T95" fmla="*/ 110 h 117"/>
                <a:gd name="T96" fmla="*/ 73 w 123"/>
                <a:gd name="T97" fmla="*/ 110 h 117"/>
                <a:gd name="T98" fmla="*/ 63 w 123"/>
                <a:gd name="T99" fmla="*/ 114 h 117"/>
                <a:gd name="T100" fmla="*/ 54 w 123"/>
                <a:gd name="T101" fmla="*/ 116 h 117"/>
                <a:gd name="T102" fmla="*/ 37 w 123"/>
                <a:gd name="T103" fmla="*/ 114 h 117"/>
                <a:gd name="T104" fmla="*/ 1 w 123"/>
                <a:gd name="T105" fmla="*/ 98 h 117"/>
                <a:gd name="T106" fmla="*/ 19 w 123"/>
                <a:gd name="T107" fmla="*/ 111 h 117"/>
                <a:gd name="T108" fmla="*/ 20 w 123"/>
                <a:gd name="T109" fmla="*/ 110 h 117"/>
                <a:gd name="T110" fmla="*/ 21 w 123"/>
                <a:gd name="T111" fmla="*/ 110 h 117"/>
                <a:gd name="T112" fmla="*/ 21 w 123"/>
                <a:gd name="T113" fmla="*/ 110 h 117"/>
                <a:gd name="T114" fmla="*/ 21 w 123"/>
                <a:gd name="T115" fmla="*/ 11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3" h="117">
                  <a:moveTo>
                    <a:pt x="22" y="111"/>
                  </a:moveTo>
                  <a:cubicBezTo>
                    <a:pt x="23" y="110"/>
                    <a:pt x="23" y="110"/>
                    <a:pt x="23" y="110"/>
                  </a:cubicBezTo>
                  <a:cubicBezTo>
                    <a:pt x="23" y="109"/>
                    <a:pt x="23" y="109"/>
                    <a:pt x="22" y="109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2" y="108"/>
                    <a:pt x="21" y="108"/>
                    <a:pt x="21" y="107"/>
                  </a:cubicBezTo>
                  <a:cubicBezTo>
                    <a:pt x="16" y="104"/>
                    <a:pt x="4" y="97"/>
                    <a:pt x="4" y="97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41" y="117"/>
                    <a:pt x="41" y="117"/>
                    <a:pt x="41" y="117"/>
                  </a:cubicBezTo>
                  <a:cubicBezTo>
                    <a:pt x="42" y="117"/>
                    <a:pt x="43" y="117"/>
                    <a:pt x="43" y="116"/>
                  </a:cubicBezTo>
                  <a:cubicBezTo>
                    <a:pt x="44" y="115"/>
                    <a:pt x="43" y="114"/>
                    <a:pt x="42" y="113"/>
                  </a:cubicBezTo>
                  <a:cubicBezTo>
                    <a:pt x="39" y="111"/>
                    <a:pt x="39" y="111"/>
                    <a:pt x="39" y="111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8" y="115"/>
                    <a:pt x="38" y="115"/>
                    <a:pt x="38" y="115"/>
                  </a:cubicBezTo>
                  <a:cubicBezTo>
                    <a:pt x="55" y="117"/>
                    <a:pt x="55" y="117"/>
                    <a:pt x="55" y="117"/>
                  </a:cubicBezTo>
                  <a:cubicBezTo>
                    <a:pt x="56" y="117"/>
                    <a:pt x="56" y="116"/>
                    <a:pt x="57" y="115"/>
                  </a:cubicBezTo>
                  <a:cubicBezTo>
                    <a:pt x="57" y="115"/>
                    <a:pt x="57" y="114"/>
                    <a:pt x="56" y="113"/>
                  </a:cubicBezTo>
                  <a:cubicBezTo>
                    <a:pt x="55" y="112"/>
                    <a:pt x="55" y="112"/>
                    <a:pt x="55" y="112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4" y="116"/>
                    <a:pt x="54" y="116"/>
                    <a:pt x="54" y="116"/>
                  </a:cubicBezTo>
                  <a:cubicBezTo>
                    <a:pt x="63" y="115"/>
                    <a:pt x="63" y="115"/>
                    <a:pt x="63" y="115"/>
                  </a:cubicBezTo>
                  <a:cubicBezTo>
                    <a:pt x="64" y="115"/>
                    <a:pt x="64" y="115"/>
                    <a:pt x="65" y="114"/>
                  </a:cubicBezTo>
                  <a:cubicBezTo>
                    <a:pt x="65" y="113"/>
                    <a:pt x="64" y="112"/>
                    <a:pt x="64" y="112"/>
                  </a:cubicBezTo>
                  <a:cubicBezTo>
                    <a:pt x="63" y="111"/>
                    <a:pt x="63" y="111"/>
                    <a:pt x="63" y="111"/>
                  </a:cubicBezTo>
                  <a:cubicBezTo>
                    <a:pt x="62" y="113"/>
                    <a:pt x="62" y="113"/>
                    <a:pt x="62" y="113"/>
                  </a:cubicBezTo>
                  <a:cubicBezTo>
                    <a:pt x="62" y="115"/>
                    <a:pt x="62" y="115"/>
                    <a:pt x="62" y="115"/>
                  </a:cubicBezTo>
                  <a:cubicBezTo>
                    <a:pt x="73" y="114"/>
                    <a:pt x="73" y="114"/>
                    <a:pt x="73" y="114"/>
                  </a:cubicBezTo>
                  <a:cubicBezTo>
                    <a:pt x="74" y="114"/>
                    <a:pt x="75" y="113"/>
                    <a:pt x="75" y="112"/>
                  </a:cubicBezTo>
                  <a:cubicBezTo>
                    <a:pt x="75" y="112"/>
                    <a:pt x="75" y="111"/>
                    <a:pt x="74" y="110"/>
                  </a:cubicBezTo>
                  <a:cubicBezTo>
                    <a:pt x="74" y="110"/>
                    <a:pt x="74" y="110"/>
                    <a:pt x="74" y="110"/>
                  </a:cubicBezTo>
                  <a:cubicBezTo>
                    <a:pt x="73" y="112"/>
                    <a:pt x="73" y="112"/>
                    <a:pt x="73" y="112"/>
                  </a:cubicBezTo>
                  <a:cubicBezTo>
                    <a:pt x="74" y="113"/>
                    <a:pt x="74" y="113"/>
                    <a:pt x="74" y="113"/>
                  </a:cubicBezTo>
                  <a:cubicBezTo>
                    <a:pt x="81" y="109"/>
                    <a:pt x="81" y="109"/>
                    <a:pt x="81" y="109"/>
                  </a:cubicBezTo>
                  <a:cubicBezTo>
                    <a:pt x="81" y="109"/>
                    <a:pt x="82" y="108"/>
                    <a:pt x="82" y="108"/>
                  </a:cubicBezTo>
                  <a:cubicBezTo>
                    <a:pt x="82" y="107"/>
                    <a:pt x="81" y="106"/>
                    <a:pt x="81" y="106"/>
                  </a:cubicBezTo>
                  <a:cubicBezTo>
                    <a:pt x="80" y="106"/>
                    <a:pt x="80" y="106"/>
                    <a:pt x="80" y="106"/>
                  </a:cubicBezTo>
                  <a:cubicBezTo>
                    <a:pt x="79" y="107"/>
                    <a:pt x="79" y="107"/>
                    <a:pt x="79" y="107"/>
                  </a:cubicBezTo>
                  <a:cubicBezTo>
                    <a:pt x="80" y="109"/>
                    <a:pt x="80" y="109"/>
                    <a:pt x="80" y="109"/>
                  </a:cubicBezTo>
                  <a:cubicBezTo>
                    <a:pt x="87" y="107"/>
                    <a:pt x="87" y="107"/>
                    <a:pt x="87" y="107"/>
                  </a:cubicBezTo>
                  <a:cubicBezTo>
                    <a:pt x="87" y="106"/>
                    <a:pt x="88" y="106"/>
                    <a:pt x="88" y="105"/>
                  </a:cubicBezTo>
                  <a:cubicBezTo>
                    <a:pt x="88" y="104"/>
                    <a:pt x="88" y="104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7" y="106"/>
                    <a:pt x="87" y="106"/>
                    <a:pt x="87" y="106"/>
                  </a:cubicBezTo>
                  <a:cubicBezTo>
                    <a:pt x="92" y="103"/>
                    <a:pt x="92" y="103"/>
                    <a:pt x="92" y="103"/>
                  </a:cubicBezTo>
                  <a:cubicBezTo>
                    <a:pt x="92" y="103"/>
                    <a:pt x="93" y="102"/>
                    <a:pt x="93" y="101"/>
                  </a:cubicBezTo>
                  <a:cubicBezTo>
                    <a:pt x="93" y="101"/>
                    <a:pt x="92" y="100"/>
                    <a:pt x="92" y="100"/>
                  </a:cubicBezTo>
                  <a:cubicBezTo>
                    <a:pt x="90" y="99"/>
                    <a:pt x="90" y="99"/>
                    <a:pt x="90" y="99"/>
                  </a:cubicBezTo>
                  <a:cubicBezTo>
                    <a:pt x="89" y="100"/>
                    <a:pt x="89" y="100"/>
                    <a:pt x="89" y="100"/>
                  </a:cubicBezTo>
                  <a:cubicBezTo>
                    <a:pt x="90" y="102"/>
                    <a:pt x="90" y="102"/>
                    <a:pt x="90" y="102"/>
                  </a:cubicBezTo>
                  <a:cubicBezTo>
                    <a:pt x="97" y="98"/>
                    <a:pt x="97" y="98"/>
                    <a:pt x="97" y="98"/>
                  </a:cubicBezTo>
                  <a:cubicBezTo>
                    <a:pt x="97" y="98"/>
                    <a:pt x="98" y="97"/>
                    <a:pt x="98" y="97"/>
                  </a:cubicBezTo>
                  <a:cubicBezTo>
                    <a:pt x="98" y="96"/>
                    <a:pt x="97" y="95"/>
                    <a:pt x="97" y="95"/>
                  </a:cubicBezTo>
                  <a:cubicBezTo>
                    <a:pt x="97" y="95"/>
                    <a:pt x="97" y="95"/>
                    <a:pt x="97" y="95"/>
                  </a:cubicBezTo>
                  <a:cubicBezTo>
                    <a:pt x="96" y="96"/>
                    <a:pt x="96" y="96"/>
                    <a:pt x="96" y="96"/>
                  </a:cubicBezTo>
                  <a:cubicBezTo>
                    <a:pt x="97" y="98"/>
                    <a:pt x="97" y="98"/>
                    <a:pt x="97" y="98"/>
                  </a:cubicBezTo>
                  <a:cubicBezTo>
                    <a:pt x="102" y="93"/>
                    <a:pt x="102" y="93"/>
                    <a:pt x="102" y="93"/>
                  </a:cubicBezTo>
                  <a:cubicBezTo>
                    <a:pt x="103" y="93"/>
                    <a:pt x="103" y="92"/>
                    <a:pt x="103" y="92"/>
                  </a:cubicBezTo>
                  <a:cubicBezTo>
                    <a:pt x="103" y="91"/>
                    <a:pt x="103" y="91"/>
                    <a:pt x="102" y="90"/>
                  </a:cubicBezTo>
                  <a:cubicBezTo>
                    <a:pt x="101" y="89"/>
                    <a:pt x="101" y="89"/>
                    <a:pt x="101" y="89"/>
                  </a:cubicBezTo>
                  <a:cubicBezTo>
                    <a:pt x="100" y="91"/>
                    <a:pt x="100" y="91"/>
                    <a:pt x="100" y="91"/>
                  </a:cubicBezTo>
                  <a:cubicBezTo>
                    <a:pt x="101" y="93"/>
                    <a:pt x="101" y="93"/>
                    <a:pt x="101" y="93"/>
                  </a:cubicBezTo>
                  <a:cubicBezTo>
                    <a:pt x="107" y="88"/>
                    <a:pt x="107" y="88"/>
                    <a:pt x="107" y="88"/>
                  </a:cubicBezTo>
                  <a:cubicBezTo>
                    <a:pt x="108" y="87"/>
                    <a:pt x="108" y="87"/>
                    <a:pt x="108" y="86"/>
                  </a:cubicBezTo>
                  <a:cubicBezTo>
                    <a:pt x="108" y="85"/>
                    <a:pt x="108" y="85"/>
                    <a:pt x="107" y="84"/>
                  </a:cubicBezTo>
                  <a:cubicBezTo>
                    <a:pt x="105" y="83"/>
                    <a:pt x="105" y="83"/>
                    <a:pt x="105" y="83"/>
                  </a:cubicBezTo>
                  <a:cubicBezTo>
                    <a:pt x="104" y="85"/>
                    <a:pt x="104" y="85"/>
                    <a:pt x="104" y="85"/>
                  </a:cubicBezTo>
                  <a:cubicBezTo>
                    <a:pt x="105" y="86"/>
                    <a:pt x="105" y="86"/>
                    <a:pt x="105" y="86"/>
                  </a:cubicBezTo>
                  <a:cubicBezTo>
                    <a:pt x="110" y="83"/>
                    <a:pt x="110" y="83"/>
                    <a:pt x="110" y="83"/>
                  </a:cubicBezTo>
                  <a:cubicBezTo>
                    <a:pt x="111" y="83"/>
                    <a:pt x="111" y="82"/>
                    <a:pt x="111" y="81"/>
                  </a:cubicBezTo>
                  <a:cubicBezTo>
                    <a:pt x="111" y="81"/>
                    <a:pt x="111" y="80"/>
                    <a:pt x="110" y="80"/>
                  </a:cubicBezTo>
                  <a:cubicBezTo>
                    <a:pt x="110" y="80"/>
                    <a:pt x="110" y="80"/>
                    <a:pt x="110" y="80"/>
                  </a:cubicBezTo>
                  <a:cubicBezTo>
                    <a:pt x="109" y="81"/>
                    <a:pt x="109" y="81"/>
                    <a:pt x="109" y="81"/>
                  </a:cubicBezTo>
                  <a:cubicBezTo>
                    <a:pt x="110" y="82"/>
                    <a:pt x="110" y="82"/>
                    <a:pt x="110" y="82"/>
                  </a:cubicBezTo>
                  <a:cubicBezTo>
                    <a:pt x="113" y="77"/>
                    <a:pt x="113" y="77"/>
                    <a:pt x="113" y="77"/>
                  </a:cubicBezTo>
                  <a:cubicBezTo>
                    <a:pt x="114" y="76"/>
                    <a:pt x="114" y="75"/>
                    <a:pt x="113" y="75"/>
                  </a:cubicBezTo>
                  <a:cubicBezTo>
                    <a:pt x="113" y="75"/>
                    <a:pt x="113" y="75"/>
                    <a:pt x="113" y="75"/>
                  </a:cubicBezTo>
                  <a:cubicBezTo>
                    <a:pt x="112" y="76"/>
                    <a:pt x="112" y="76"/>
                    <a:pt x="112" y="76"/>
                  </a:cubicBezTo>
                  <a:cubicBezTo>
                    <a:pt x="113" y="77"/>
                    <a:pt x="113" y="77"/>
                    <a:pt x="113" y="77"/>
                  </a:cubicBezTo>
                  <a:cubicBezTo>
                    <a:pt x="116" y="69"/>
                    <a:pt x="116" y="69"/>
                    <a:pt x="116" y="69"/>
                  </a:cubicBezTo>
                  <a:cubicBezTo>
                    <a:pt x="117" y="68"/>
                    <a:pt x="116" y="67"/>
                    <a:pt x="116" y="67"/>
                  </a:cubicBezTo>
                  <a:cubicBezTo>
                    <a:pt x="115" y="66"/>
                    <a:pt x="115" y="66"/>
                    <a:pt x="115" y="66"/>
                  </a:cubicBezTo>
                  <a:cubicBezTo>
                    <a:pt x="114" y="68"/>
                    <a:pt x="114" y="68"/>
                    <a:pt x="114" y="68"/>
                  </a:cubicBezTo>
                  <a:cubicBezTo>
                    <a:pt x="115" y="69"/>
                    <a:pt x="115" y="69"/>
                    <a:pt x="115" y="69"/>
                  </a:cubicBezTo>
                  <a:cubicBezTo>
                    <a:pt x="120" y="63"/>
                    <a:pt x="120" y="63"/>
                    <a:pt x="120" y="63"/>
                  </a:cubicBezTo>
                  <a:cubicBezTo>
                    <a:pt x="120" y="63"/>
                    <a:pt x="120" y="62"/>
                    <a:pt x="120" y="62"/>
                  </a:cubicBezTo>
                  <a:cubicBezTo>
                    <a:pt x="120" y="61"/>
                    <a:pt x="120" y="61"/>
                    <a:pt x="119" y="60"/>
                  </a:cubicBezTo>
                  <a:cubicBezTo>
                    <a:pt x="118" y="60"/>
                    <a:pt x="118" y="60"/>
                    <a:pt x="118" y="60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55"/>
                    <a:pt x="120" y="54"/>
                    <a:pt x="119" y="54"/>
                  </a:cubicBezTo>
                  <a:cubicBezTo>
                    <a:pt x="119" y="54"/>
                    <a:pt x="119" y="54"/>
                    <a:pt x="119" y="54"/>
                  </a:cubicBezTo>
                  <a:cubicBezTo>
                    <a:pt x="118" y="55"/>
                    <a:pt x="118" y="55"/>
                    <a:pt x="118" y="55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1" y="50"/>
                    <a:pt x="121" y="50"/>
                    <a:pt x="121" y="50"/>
                  </a:cubicBezTo>
                  <a:cubicBezTo>
                    <a:pt x="121" y="49"/>
                    <a:pt x="120" y="49"/>
                    <a:pt x="120" y="48"/>
                  </a:cubicBezTo>
                  <a:cubicBezTo>
                    <a:pt x="119" y="48"/>
                    <a:pt x="119" y="48"/>
                    <a:pt x="119" y="48"/>
                  </a:cubicBezTo>
                  <a:cubicBezTo>
                    <a:pt x="118" y="50"/>
                    <a:pt x="118" y="50"/>
                    <a:pt x="118" y="50"/>
                  </a:cubicBezTo>
                  <a:cubicBezTo>
                    <a:pt x="120" y="50"/>
                    <a:pt x="120" y="50"/>
                    <a:pt x="120" y="50"/>
                  </a:cubicBezTo>
                  <a:cubicBezTo>
                    <a:pt x="122" y="44"/>
                    <a:pt x="122" y="44"/>
                    <a:pt x="122" y="44"/>
                  </a:cubicBezTo>
                  <a:cubicBezTo>
                    <a:pt x="123" y="43"/>
                    <a:pt x="122" y="42"/>
                    <a:pt x="122" y="42"/>
                  </a:cubicBezTo>
                  <a:cubicBezTo>
                    <a:pt x="121" y="41"/>
                    <a:pt x="121" y="41"/>
                    <a:pt x="121" y="41"/>
                  </a:cubicBezTo>
                  <a:cubicBezTo>
                    <a:pt x="121" y="35"/>
                    <a:pt x="121" y="35"/>
                    <a:pt x="121" y="35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19" y="33"/>
                    <a:pt x="119" y="33"/>
                    <a:pt x="119" y="33"/>
                  </a:cubicBezTo>
                  <a:cubicBezTo>
                    <a:pt x="118" y="35"/>
                    <a:pt x="118" y="35"/>
                    <a:pt x="118" y="35"/>
                  </a:cubicBezTo>
                  <a:cubicBezTo>
                    <a:pt x="120" y="35"/>
                    <a:pt x="120" y="35"/>
                    <a:pt x="120" y="35"/>
                  </a:cubicBezTo>
                  <a:cubicBezTo>
                    <a:pt x="119" y="27"/>
                    <a:pt x="119" y="27"/>
                    <a:pt x="119" y="27"/>
                  </a:cubicBezTo>
                  <a:cubicBezTo>
                    <a:pt x="119" y="26"/>
                    <a:pt x="119" y="26"/>
                    <a:pt x="119" y="26"/>
                  </a:cubicBezTo>
                  <a:cubicBezTo>
                    <a:pt x="118" y="25"/>
                    <a:pt x="118" y="25"/>
                    <a:pt x="118" y="25"/>
                  </a:cubicBezTo>
                  <a:cubicBezTo>
                    <a:pt x="117" y="27"/>
                    <a:pt x="117" y="27"/>
                    <a:pt x="117" y="27"/>
                  </a:cubicBezTo>
                  <a:cubicBezTo>
                    <a:pt x="119" y="26"/>
                    <a:pt x="119" y="26"/>
                    <a:pt x="119" y="26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5" y="15"/>
                    <a:pt x="114" y="14"/>
                    <a:pt x="114" y="14"/>
                  </a:cubicBezTo>
                  <a:cubicBezTo>
                    <a:pt x="113" y="13"/>
                    <a:pt x="113" y="13"/>
                    <a:pt x="113" y="13"/>
                  </a:cubicBezTo>
                  <a:cubicBezTo>
                    <a:pt x="112" y="15"/>
                    <a:pt x="112" y="15"/>
                    <a:pt x="112" y="15"/>
                  </a:cubicBezTo>
                  <a:cubicBezTo>
                    <a:pt x="114" y="15"/>
                    <a:pt x="114" y="15"/>
                    <a:pt x="114" y="15"/>
                  </a:cubicBezTo>
                  <a:cubicBezTo>
                    <a:pt x="114" y="15"/>
                    <a:pt x="114" y="14"/>
                    <a:pt x="114" y="14"/>
                  </a:cubicBezTo>
                  <a:cubicBezTo>
                    <a:pt x="113" y="14"/>
                    <a:pt x="113" y="14"/>
                    <a:pt x="113" y="14"/>
                  </a:cubicBezTo>
                  <a:cubicBezTo>
                    <a:pt x="113" y="13"/>
                    <a:pt x="112" y="10"/>
                    <a:pt x="110" y="8"/>
                  </a:cubicBezTo>
                  <a:cubicBezTo>
                    <a:pt x="109" y="6"/>
                    <a:pt x="109" y="5"/>
                    <a:pt x="108" y="4"/>
                  </a:cubicBezTo>
                  <a:cubicBezTo>
                    <a:pt x="108" y="3"/>
                    <a:pt x="108" y="3"/>
                    <a:pt x="108" y="3"/>
                  </a:cubicBezTo>
                  <a:cubicBezTo>
                    <a:pt x="108" y="3"/>
                    <a:pt x="108" y="3"/>
                    <a:pt x="108" y="3"/>
                  </a:cubicBezTo>
                  <a:cubicBezTo>
                    <a:pt x="108" y="2"/>
                    <a:pt x="108" y="2"/>
                    <a:pt x="108" y="2"/>
                  </a:cubicBezTo>
                  <a:cubicBezTo>
                    <a:pt x="106" y="3"/>
                    <a:pt x="106" y="3"/>
                    <a:pt x="106" y="3"/>
                  </a:cubicBezTo>
                  <a:cubicBezTo>
                    <a:pt x="108" y="3"/>
                    <a:pt x="108" y="3"/>
                    <a:pt x="108" y="3"/>
                  </a:cubicBezTo>
                  <a:cubicBezTo>
                    <a:pt x="108" y="3"/>
                    <a:pt x="108" y="3"/>
                    <a:pt x="108" y="2"/>
                  </a:cubicBezTo>
                  <a:cubicBezTo>
                    <a:pt x="106" y="3"/>
                    <a:pt x="106" y="3"/>
                    <a:pt x="106" y="3"/>
                  </a:cubicBezTo>
                  <a:cubicBezTo>
                    <a:pt x="108" y="3"/>
                    <a:pt x="108" y="3"/>
                    <a:pt x="108" y="3"/>
                  </a:cubicBezTo>
                  <a:cubicBezTo>
                    <a:pt x="106" y="3"/>
                    <a:pt x="106" y="3"/>
                    <a:pt x="106" y="3"/>
                  </a:cubicBezTo>
                  <a:cubicBezTo>
                    <a:pt x="107" y="4"/>
                    <a:pt x="107" y="4"/>
                    <a:pt x="107" y="4"/>
                  </a:cubicBezTo>
                  <a:cubicBezTo>
                    <a:pt x="108" y="3"/>
                    <a:pt x="108" y="3"/>
                    <a:pt x="108" y="3"/>
                  </a:cubicBezTo>
                  <a:cubicBezTo>
                    <a:pt x="106" y="3"/>
                    <a:pt x="106" y="3"/>
                    <a:pt x="106" y="3"/>
                  </a:cubicBezTo>
                  <a:cubicBezTo>
                    <a:pt x="107" y="4"/>
                    <a:pt x="107" y="4"/>
                    <a:pt x="107" y="4"/>
                  </a:cubicBezTo>
                  <a:cubicBezTo>
                    <a:pt x="108" y="4"/>
                    <a:pt x="108" y="3"/>
                    <a:pt x="108" y="3"/>
                  </a:cubicBezTo>
                  <a:cubicBezTo>
                    <a:pt x="108" y="2"/>
                    <a:pt x="107" y="2"/>
                    <a:pt x="107" y="1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4" y="0"/>
                    <a:pt x="103" y="0"/>
                    <a:pt x="102" y="1"/>
                  </a:cubicBezTo>
                  <a:cubicBezTo>
                    <a:pt x="102" y="2"/>
                    <a:pt x="102" y="3"/>
                    <a:pt x="103" y="3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6" y="3"/>
                    <a:pt x="106" y="3"/>
                    <a:pt x="106" y="3"/>
                  </a:cubicBezTo>
                  <a:cubicBezTo>
                    <a:pt x="104" y="2"/>
                    <a:pt x="104" y="2"/>
                    <a:pt x="104" y="2"/>
                  </a:cubicBezTo>
                  <a:cubicBezTo>
                    <a:pt x="104" y="2"/>
                    <a:pt x="104" y="3"/>
                    <a:pt x="104" y="3"/>
                  </a:cubicBezTo>
                  <a:cubicBezTo>
                    <a:pt x="104" y="3"/>
                    <a:pt x="104" y="3"/>
                    <a:pt x="104" y="3"/>
                  </a:cubicBezTo>
                  <a:cubicBezTo>
                    <a:pt x="104" y="4"/>
                    <a:pt x="104" y="4"/>
                    <a:pt x="104" y="5"/>
                  </a:cubicBezTo>
                  <a:cubicBezTo>
                    <a:pt x="105" y="6"/>
                    <a:pt x="107" y="9"/>
                    <a:pt x="108" y="11"/>
                  </a:cubicBezTo>
                  <a:cubicBezTo>
                    <a:pt x="109" y="12"/>
                    <a:pt x="109" y="14"/>
                    <a:pt x="110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10" y="16"/>
                    <a:pt x="110" y="16"/>
                    <a:pt x="110" y="16"/>
                  </a:cubicBezTo>
                  <a:cubicBezTo>
                    <a:pt x="110" y="16"/>
                    <a:pt x="110" y="16"/>
                    <a:pt x="110" y="16"/>
                  </a:cubicBezTo>
                  <a:cubicBezTo>
                    <a:pt x="111" y="15"/>
                    <a:pt x="111" y="15"/>
                    <a:pt x="111" y="15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10" y="16"/>
                    <a:pt x="110" y="16"/>
                    <a:pt x="110" y="16"/>
                  </a:cubicBezTo>
                  <a:cubicBezTo>
                    <a:pt x="111" y="15"/>
                    <a:pt x="111" y="15"/>
                    <a:pt x="111" y="15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12" y="15"/>
                    <a:pt x="112" y="15"/>
                    <a:pt x="112" y="15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12" y="15"/>
                    <a:pt x="112" y="15"/>
                    <a:pt x="112" y="15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10" y="16"/>
                    <a:pt x="110" y="16"/>
                    <a:pt x="111" y="16"/>
                  </a:cubicBezTo>
                  <a:cubicBezTo>
                    <a:pt x="111" y="17"/>
                    <a:pt x="111" y="17"/>
                    <a:pt x="111" y="17"/>
                  </a:cubicBezTo>
                  <a:cubicBezTo>
                    <a:pt x="115" y="28"/>
                    <a:pt x="115" y="28"/>
                    <a:pt x="115" y="28"/>
                  </a:cubicBezTo>
                  <a:cubicBezTo>
                    <a:pt x="116" y="28"/>
                    <a:pt x="116" y="28"/>
                    <a:pt x="116" y="29"/>
                  </a:cubicBezTo>
                  <a:cubicBezTo>
                    <a:pt x="117" y="29"/>
                    <a:pt x="117" y="29"/>
                    <a:pt x="117" y="29"/>
                  </a:cubicBezTo>
                  <a:cubicBezTo>
                    <a:pt x="118" y="27"/>
                    <a:pt x="118" y="27"/>
                    <a:pt x="118" y="27"/>
                  </a:cubicBezTo>
                  <a:cubicBezTo>
                    <a:pt x="116" y="27"/>
                    <a:pt x="116" y="27"/>
                    <a:pt x="116" y="27"/>
                  </a:cubicBezTo>
                  <a:cubicBezTo>
                    <a:pt x="116" y="35"/>
                    <a:pt x="116" y="35"/>
                    <a:pt x="116" y="35"/>
                  </a:cubicBezTo>
                  <a:cubicBezTo>
                    <a:pt x="116" y="36"/>
                    <a:pt x="117" y="36"/>
                    <a:pt x="117" y="36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9" y="35"/>
                    <a:pt x="119" y="35"/>
                    <a:pt x="119" y="35"/>
                  </a:cubicBezTo>
                  <a:cubicBezTo>
                    <a:pt x="117" y="35"/>
                    <a:pt x="117" y="35"/>
                    <a:pt x="117" y="35"/>
                  </a:cubicBezTo>
                  <a:cubicBezTo>
                    <a:pt x="117" y="43"/>
                    <a:pt x="117" y="43"/>
                    <a:pt x="117" y="43"/>
                  </a:cubicBezTo>
                  <a:cubicBezTo>
                    <a:pt x="117" y="43"/>
                    <a:pt x="117" y="44"/>
                    <a:pt x="118" y="44"/>
                  </a:cubicBezTo>
                  <a:cubicBezTo>
                    <a:pt x="118" y="44"/>
                    <a:pt x="118" y="44"/>
                    <a:pt x="118" y="44"/>
                  </a:cubicBezTo>
                  <a:cubicBezTo>
                    <a:pt x="117" y="49"/>
                    <a:pt x="117" y="49"/>
                    <a:pt x="117" y="49"/>
                  </a:cubicBezTo>
                  <a:cubicBezTo>
                    <a:pt x="116" y="50"/>
                    <a:pt x="117" y="51"/>
                    <a:pt x="117" y="51"/>
                  </a:cubicBezTo>
                  <a:cubicBezTo>
                    <a:pt x="118" y="51"/>
                    <a:pt x="118" y="51"/>
                    <a:pt x="118" y="51"/>
                  </a:cubicBezTo>
                  <a:cubicBezTo>
                    <a:pt x="119" y="50"/>
                    <a:pt x="119" y="50"/>
                    <a:pt x="119" y="50"/>
                  </a:cubicBezTo>
                  <a:cubicBezTo>
                    <a:pt x="117" y="49"/>
                    <a:pt x="117" y="49"/>
                    <a:pt x="117" y="49"/>
                  </a:cubicBezTo>
                  <a:cubicBezTo>
                    <a:pt x="116" y="55"/>
                    <a:pt x="116" y="55"/>
                    <a:pt x="116" y="55"/>
                  </a:cubicBezTo>
                  <a:cubicBezTo>
                    <a:pt x="116" y="56"/>
                    <a:pt x="116" y="56"/>
                    <a:pt x="117" y="57"/>
                  </a:cubicBezTo>
                  <a:cubicBezTo>
                    <a:pt x="117" y="57"/>
                    <a:pt x="117" y="57"/>
                    <a:pt x="117" y="57"/>
                  </a:cubicBezTo>
                  <a:cubicBezTo>
                    <a:pt x="118" y="55"/>
                    <a:pt x="118" y="55"/>
                    <a:pt x="118" y="55"/>
                  </a:cubicBezTo>
                  <a:cubicBezTo>
                    <a:pt x="116" y="55"/>
                    <a:pt x="116" y="55"/>
                    <a:pt x="116" y="55"/>
                  </a:cubicBezTo>
                  <a:cubicBezTo>
                    <a:pt x="114" y="59"/>
                    <a:pt x="114" y="59"/>
                    <a:pt x="114" y="59"/>
                  </a:cubicBezTo>
                  <a:cubicBezTo>
                    <a:pt x="114" y="60"/>
                    <a:pt x="114" y="61"/>
                    <a:pt x="115" y="62"/>
                  </a:cubicBezTo>
                  <a:cubicBezTo>
                    <a:pt x="116" y="62"/>
                    <a:pt x="116" y="62"/>
                    <a:pt x="116" y="62"/>
                  </a:cubicBezTo>
                  <a:cubicBezTo>
                    <a:pt x="112" y="67"/>
                    <a:pt x="112" y="67"/>
                    <a:pt x="112" y="67"/>
                  </a:cubicBezTo>
                  <a:cubicBezTo>
                    <a:pt x="112" y="67"/>
                    <a:pt x="112" y="68"/>
                    <a:pt x="112" y="68"/>
                  </a:cubicBezTo>
                  <a:cubicBezTo>
                    <a:pt x="112" y="69"/>
                    <a:pt x="112" y="69"/>
                    <a:pt x="113" y="69"/>
                  </a:cubicBezTo>
                  <a:cubicBezTo>
                    <a:pt x="114" y="70"/>
                    <a:pt x="114" y="70"/>
                    <a:pt x="114" y="70"/>
                  </a:cubicBezTo>
                  <a:cubicBezTo>
                    <a:pt x="115" y="68"/>
                    <a:pt x="115" y="68"/>
                    <a:pt x="115" y="68"/>
                  </a:cubicBezTo>
                  <a:cubicBezTo>
                    <a:pt x="113" y="68"/>
                    <a:pt x="113" y="68"/>
                    <a:pt x="113" y="68"/>
                  </a:cubicBezTo>
                  <a:cubicBezTo>
                    <a:pt x="110" y="75"/>
                    <a:pt x="110" y="75"/>
                    <a:pt x="110" y="75"/>
                  </a:cubicBezTo>
                  <a:cubicBezTo>
                    <a:pt x="110" y="76"/>
                    <a:pt x="110" y="77"/>
                    <a:pt x="111" y="78"/>
                  </a:cubicBezTo>
                  <a:cubicBezTo>
                    <a:pt x="111" y="78"/>
                    <a:pt x="111" y="78"/>
                    <a:pt x="111" y="78"/>
                  </a:cubicBezTo>
                  <a:cubicBezTo>
                    <a:pt x="112" y="76"/>
                    <a:pt x="112" y="76"/>
                    <a:pt x="112" y="76"/>
                  </a:cubicBezTo>
                  <a:cubicBezTo>
                    <a:pt x="110" y="75"/>
                    <a:pt x="110" y="75"/>
                    <a:pt x="110" y="75"/>
                  </a:cubicBezTo>
                  <a:cubicBezTo>
                    <a:pt x="107" y="80"/>
                    <a:pt x="107" y="80"/>
                    <a:pt x="107" y="80"/>
                  </a:cubicBezTo>
                  <a:cubicBezTo>
                    <a:pt x="107" y="81"/>
                    <a:pt x="107" y="82"/>
                    <a:pt x="108" y="83"/>
                  </a:cubicBezTo>
                  <a:cubicBezTo>
                    <a:pt x="108" y="83"/>
                    <a:pt x="108" y="83"/>
                    <a:pt x="108" y="83"/>
                  </a:cubicBezTo>
                  <a:cubicBezTo>
                    <a:pt x="109" y="81"/>
                    <a:pt x="109" y="81"/>
                    <a:pt x="109" y="81"/>
                  </a:cubicBezTo>
                  <a:cubicBezTo>
                    <a:pt x="108" y="80"/>
                    <a:pt x="108" y="80"/>
                    <a:pt x="108" y="80"/>
                  </a:cubicBezTo>
                  <a:cubicBezTo>
                    <a:pt x="103" y="83"/>
                    <a:pt x="103" y="83"/>
                    <a:pt x="103" y="83"/>
                  </a:cubicBezTo>
                  <a:cubicBezTo>
                    <a:pt x="103" y="84"/>
                    <a:pt x="102" y="84"/>
                    <a:pt x="102" y="85"/>
                  </a:cubicBezTo>
                  <a:cubicBezTo>
                    <a:pt x="102" y="85"/>
                    <a:pt x="103" y="86"/>
                    <a:pt x="103" y="86"/>
                  </a:cubicBezTo>
                  <a:cubicBezTo>
                    <a:pt x="105" y="88"/>
                    <a:pt x="105" y="88"/>
                    <a:pt x="105" y="88"/>
                  </a:cubicBezTo>
                  <a:cubicBezTo>
                    <a:pt x="106" y="86"/>
                    <a:pt x="106" y="86"/>
                    <a:pt x="106" y="86"/>
                  </a:cubicBezTo>
                  <a:cubicBezTo>
                    <a:pt x="105" y="85"/>
                    <a:pt x="105" y="85"/>
                    <a:pt x="105" y="85"/>
                  </a:cubicBezTo>
                  <a:cubicBezTo>
                    <a:pt x="99" y="90"/>
                    <a:pt x="99" y="90"/>
                    <a:pt x="99" y="90"/>
                  </a:cubicBezTo>
                  <a:cubicBezTo>
                    <a:pt x="98" y="90"/>
                    <a:pt x="98" y="91"/>
                    <a:pt x="98" y="91"/>
                  </a:cubicBezTo>
                  <a:cubicBezTo>
                    <a:pt x="98" y="92"/>
                    <a:pt x="98" y="92"/>
                    <a:pt x="99" y="93"/>
                  </a:cubicBezTo>
                  <a:cubicBezTo>
                    <a:pt x="100" y="93"/>
                    <a:pt x="100" y="93"/>
                    <a:pt x="100" y="93"/>
                  </a:cubicBezTo>
                  <a:cubicBezTo>
                    <a:pt x="101" y="92"/>
                    <a:pt x="101" y="92"/>
                    <a:pt x="101" y="92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94" y="95"/>
                    <a:pt x="94" y="95"/>
                    <a:pt x="94" y="95"/>
                  </a:cubicBezTo>
                  <a:cubicBezTo>
                    <a:pt x="94" y="95"/>
                    <a:pt x="94" y="96"/>
                    <a:pt x="94" y="96"/>
                  </a:cubicBezTo>
                  <a:cubicBezTo>
                    <a:pt x="94" y="97"/>
                    <a:pt x="94" y="98"/>
                    <a:pt x="95" y="98"/>
                  </a:cubicBezTo>
                  <a:cubicBezTo>
                    <a:pt x="95" y="98"/>
                    <a:pt x="95" y="98"/>
                    <a:pt x="95" y="98"/>
                  </a:cubicBezTo>
                  <a:cubicBezTo>
                    <a:pt x="96" y="97"/>
                    <a:pt x="96" y="97"/>
                    <a:pt x="96" y="97"/>
                  </a:cubicBezTo>
                  <a:cubicBezTo>
                    <a:pt x="95" y="95"/>
                    <a:pt x="95" y="95"/>
                    <a:pt x="95" y="95"/>
                  </a:cubicBezTo>
                  <a:cubicBezTo>
                    <a:pt x="88" y="99"/>
                    <a:pt x="88" y="99"/>
                    <a:pt x="88" y="99"/>
                  </a:cubicBezTo>
                  <a:cubicBezTo>
                    <a:pt x="88" y="99"/>
                    <a:pt x="87" y="100"/>
                    <a:pt x="87" y="100"/>
                  </a:cubicBezTo>
                  <a:cubicBezTo>
                    <a:pt x="87" y="101"/>
                    <a:pt x="87" y="101"/>
                    <a:pt x="88" y="102"/>
                  </a:cubicBezTo>
                  <a:cubicBezTo>
                    <a:pt x="90" y="103"/>
                    <a:pt x="90" y="103"/>
                    <a:pt x="90" y="103"/>
                  </a:cubicBezTo>
                  <a:cubicBezTo>
                    <a:pt x="91" y="101"/>
                    <a:pt x="91" y="101"/>
                    <a:pt x="91" y="101"/>
                  </a:cubicBezTo>
                  <a:cubicBezTo>
                    <a:pt x="90" y="100"/>
                    <a:pt x="90" y="100"/>
                    <a:pt x="90" y="100"/>
                  </a:cubicBezTo>
                  <a:cubicBezTo>
                    <a:pt x="85" y="103"/>
                    <a:pt x="85" y="103"/>
                    <a:pt x="85" y="103"/>
                  </a:cubicBezTo>
                  <a:cubicBezTo>
                    <a:pt x="84" y="104"/>
                    <a:pt x="84" y="104"/>
                    <a:pt x="84" y="105"/>
                  </a:cubicBezTo>
                  <a:cubicBezTo>
                    <a:pt x="84" y="105"/>
                    <a:pt x="84" y="106"/>
                    <a:pt x="85" y="106"/>
                  </a:cubicBezTo>
                  <a:cubicBezTo>
                    <a:pt x="85" y="107"/>
                    <a:pt x="85" y="107"/>
                    <a:pt x="85" y="107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5" y="103"/>
                    <a:pt x="85" y="103"/>
                    <a:pt x="85" y="103"/>
                  </a:cubicBezTo>
                  <a:cubicBezTo>
                    <a:pt x="79" y="106"/>
                    <a:pt x="79" y="106"/>
                    <a:pt x="79" y="106"/>
                  </a:cubicBezTo>
                  <a:cubicBezTo>
                    <a:pt x="78" y="106"/>
                    <a:pt x="77" y="106"/>
                    <a:pt x="77" y="107"/>
                  </a:cubicBezTo>
                  <a:cubicBezTo>
                    <a:pt x="77" y="108"/>
                    <a:pt x="78" y="109"/>
                    <a:pt x="78" y="109"/>
                  </a:cubicBezTo>
                  <a:cubicBezTo>
                    <a:pt x="79" y="109"/>
                    <a:pt x="79" y="109"/>
                    <a:pt x="79" y="109"/>
                  </a:cubicBezTo>
                  <a:cubicBezTo>
                    <a:pt x="80" y="108"/>
                    <a:pt x="80" y="108"/>
                    <a:pt x="80" y="108"/>
                  </a:cubicBezTo>
                  <a:cubicBezTo>
                    <a:pt x="79" y="106"/>
                    <a:pt x="79" y="106"/>
                    <a:pt x="79" y="106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1" y="110"/>
                    <a:pt x="71" y="111"/>
                    <a:pt x="71" y="112"/>
                  </a:cubicBezTo>
                  <a:cubicBezTo>
                    <a:pt x="71" y="112"/>
                    <a:pt x="71" y="113"/>
                    <a:pt x="72" y="113"/>
                  </a:cubicBezTo>
                  <a:cubicBezTo>
                    <a:pt x="72" y="114"/>
                    <a:pt x="72" y="114"/>
                    <a:pt x="72" y="114"/>
                  </a:cubicBezTo>
                  <a:cubicBezTo>
                    <a:pt x="73" y="112"/>
                    <a:pt x="73" y="112"/>
                    <a:pt x="73" y="112"/>
                  </a:cubicBezTo>
                  <a:cubicBezTo>
                    <a:pt x="73" y="110"/>
                    <a:pt x="73" y="110"/>
                    <a:pt x="73" y="110"/>
                  </a:cubicBezTo>
                  <a:cubicBezTo>
                    <a:pt x="62" y="111"/>
                    <a:pt x="62" y="111"/>
                    <a:pt x="62" y="111"/>
                  </a:cubicBezTo>
                  <a:cubicBezTo>
                    <a:pt x="61" y="111"/>
                    <a:pt x="60" y="112"/>
                    <a:pt x="60" y="113"/>
                  </a:cubicBezTo>
                  <a:cubicBezTo>
                    <a:pt x="60" y="113"/>
                    <a:pt x="60" y="114"/>
                    <a:pt x="61" y="115"/>
                  </a:cubicBezTo>
                  <a:cubicBezTo>
                    <a:pt x="62" y="115"/>
                    <a:pt x="62" y="115"/>
                    <a:pt x="62" y="115"/>
                  </a:cubicBezTo>
                  <a:cubicBezTo>
                    <a:pt x="63" y="114"/>
                    <a:pt x="63" y="114"/>
                    <a:pt x="63" y="114"/>
                  </a:cubicBezTo>
                  <a:cubicBezTo>
                    <a:pt x="63" y="112"/>
                    <a:pt x="63" y="112"/>
                    <a:pt x="63" y="112"/>
                  </a:cubicBezTo>
                  <a:cubicBezTo>
                    <a:pt x="54" y="112"/>
                    <a:pt x="54" y="112"/>
                    <a:pt x="54" y="112"/>
                  </a:cubicBezTo>
                  <a:cubicBezTo>
                    <a:pt x="53" y="112"/>
                    <a:pt x="52" y="113"/>
                    <a:pt x="52" y="114"/>
                  </a:cubicBezTo>
                  <a:cubicBezTo>
                    <a:pt x="52" y="114"/>
                    <a:pt x="52" y="115"/>
                    <a:pt x="53" y="116"/>
                  </a:cubicBezTo>
                  <a:cubicBezTo>
                    <a:pt x="54" y="116"/>
                    <a:pt x="54" y="116"/>
                    <a:pt x="54" y="116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55" y="113"/>
                    <a:pt x="55" y="113"/>
                    <a:pt x="55" y="113"/>
                  </a:cubicBezTo>
                  <a:cubicBezTo>
                    <a:pt x="39" y="111"/>
                    <a:pt x="39" y="111"/>
                    <a:pt x="39" y="111"/>
                  </a:cubicBezTo>
                  <a:cubicBezTo>
                    <a:pt x="38" y="111"/>
                    <a:pt x="37" y="111"/>
                    <a:pt x="37" y="112"/>
                  </a:cubicBezTo>
                  <a:cubicBezTo>
                    <a:pt x="36" y="113"/>
                    <a:pt x="37" y="114"/>
                    <a:pt x="37" y="114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1" y="115"/>
                    <a:pt x="41" y="115"/>
                    <a:pt x="41" y="115"/>
                  </a:cubicBezTo>
                  <a:cubicBezTo>
                    <a:pt x="42" y="113"/>
                    <a:pt x="42" y="113"/>
                    <a:pt x="42" y="113"/>
                  </a:cubicBezTo>
                  <a:cubicBezTo>
                    <a:pt x="3" y="97"/>
                    <a:pt x="3" y="97"/>
                    <a:pt x="3" y="97"/>
                  </a:cubicBezTo>
                  <a:cubicBezTo>
                    <a:pt x="2" y="96"/>
                    <a:pt x="1" y="97"/>
                    <a:pt x="1" y="98"/>
                  </a:cubicBezTo>
                  <a:cubicBezTo>
                    <a:pt x="0" y="98"/>
                    <a:pt x="1" y="100"/>
                    <a:pt x="2" y="100"/>
                  </a:cubicBezTo>
                  <a:cubicBezTo>
                    <a:pt x="2" y="100"/>
                    <a:pt x="6" y="103"/>
                    <a:pt x="11" y="105"/>
                  </a:cubicBezTo>
                  <a:cubicBezTo>
                    <a:pt x="13" y="107"/>
                    <a:pt x="15" y="108"/>
                    <a:pt x="17" y="109"/>
                  </a:cubicBezTo>
                  <a:cubicBezTo>
                    <a:pt x="18" y="110"/>
                    <a:pt x="19" y="110"/>
                    <a:pt x="19" y="111"/>
                  </a:cubicBezTo>
                  <a:cubicBezTo>
                    <a:pt x="19" y="111"/>
                    <a:pt x="19" y="111"/>
                    <a:pt x="19" y="111"/>
                  </a:cubicBezTo>
                  <a:cubicBezTo>
                    <a:pt x="19" y="111"/>
                    <a:pt x="19" y="111"/>
                    <a:pt x="19" y="111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19" y="111"/>
                    <a:pt x="19" y="111"/>
                    <a:pt x="19" y="111"/>
                  </a:cubicBezTo>
                  <a:cubicBezTo>
                    <a:pt x="19" y="111"/>
                    <a:pt x="19" y="111"/>
                    <a:pt x="19" y="111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19" y="111"/>
                    <a:pt x="19" y="111"/>
                    <a:pt x="19" y="111"/>
                  </a:cubicBezTo>
                  <a:cubicBezTo>
                    <a:pt x="21" y="110"/>
                    <a:pt x="21" y="110"/>
                    <a:pt x="21" y="110"/>
                  </a:cubicBezTo>
                  <a:cubicBezTo>
                    <a:pt x="19" y="111"/>
                    <a:pt x="19" y="111"/>
                    <a:pt x="19" y="111"/>
                  </a:cubicBezTo>
                  <a:cubicBezTo>
                    <a:pt x="19" y="111"/>
                    <a:pt x="19" y="111"/>
                    <a:pt x="19" y="111"/>
                  </a:cubicBezTo>
                  <a:cubicBezTo>
                    <a:pt x="21" y="110"/>
                    <a:pt x="21" y="110"/>
                    <a:pt x="21" y="110"/>
                  </a:cubicBezTo>
                  <a:cubicBezTo>
                    <a:pt x="19" y="111"/>
                    <a:pt x="19" y="111"/>
                    <a:pt x="19" y="111"/>
                  </a:cubicBezTo>
                  <a:cubicBezTo>
                    <a:pt x="21" y="110"/>
                    <a:pt x="21" y="110"/>
                    <a:pt x="21" y="110"/>
                  </a:cubicBezTo>
                  <a:cubicBezTo>
                    <a:pt x="19" y="110"/>
                    <a:pt x="19" y="110"/>
                    <a:pt x="19" y="110"/>
                  </a:cubicBezTo>
                  <a:cubicBezTo>
                    <a:pt x="19" y="110"/>
                    <a:pt x="19" y="111"/>
                    <a:pt x="19" y="111"/>
                  </a:cubicBezTo>
                  <a:cubicBezTo>
                    <a:pt x="21" y="110"/>
                    <a:pt x="21" y="110"/>
                    <a:pt x="21" y="110"/>
                  </a:cubicBezTo>
                  <a:cubicBezTo>
                    <a:pt x="19" y="110"/>
                    <a:pt x="19" y="110"/>
                    <a:pt x="19" y="110"/>
                  </a:cubicBezTo>
                  <a:cubicBezTo>
                    <a:pt x="21" y="110"/>
                    <a:pt x="21" y="110"/>
                    <a:pt x="21" y="110"/>
                  </a:cubicBezTo>
                  <a:cubicBezTo>
                    <a:pt x="19" y="109"/>
                    <a:pt x="19" y="109"/>
                    <a:pt x="19" y="109"/>
                  </a:cubicBezTo>
                  <a:cubicBezTo>
                    <a:pt x="19" y="110"/>
                    <a:pt x="19" y="110"/>
                    <a:pt x="19" y="110"/>
                  </a:cubicBezTo>
                  <a:cubicBezTo>
                    <a:pt x="21" y="110"/>
                    <a:pt x="21" y="110"/>
                    <a:pt x="21" y="110"/>
                  </a:cubicBezTo>
                  <a:cubicBezTo>
                    <a:pt x="19" y="109"/>
                    <a:pt x="19" y="109"/>
                    <a:pt x="19" y="109"/>
                  </a:cubicBezTo>
                  <a:cubicBezTo>
                    <a:pt x="19" y="110"/>
                    <a:pt x="19" y="111"/>
                    <a:pt x="20" y="111"/>
                  </a:cubicBezTo>
                  <a:cubicBezTo>
                    <a:pt x="21" y="112"/>
                    <a:pt x="22" y="112"/>
                    <a:pt x="22" y="111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9" name="Freeform 70"/>
            <p:cNvSpPr/>
            <p:nvPr/>
          </p:nvSpPr>
          <p:spPr bwMode="auto">
            <a:xfrm>
              <a:off x="4860926" y="1374775"/>
              <a:ext cx="90488" cy="68263"/>
            </a:xfrm>
            <a:custGeom>
              <a:avLst/>
              <a:gdLst>
                <a:gd name="T0" fmla="*/ 56 w 58"/>
                <a:gd name="T1" fmla="*/ 40 h 44"/>
                <a:gd name="T2" fmla="*/ 5 w 58"/>
                <a:gd name="T3" fmla="*/ 8 h 44"/>
                <a:gd name="T4" fmla="*/ 3 w 58"/>
                <a:gd name="T5" fmla="*/ 8 h 44"/>
                <a:gd name="T6" fmla="*/ 4 w 58"/>
                <a:gd name="T7" fmla="*/ 8 h 44"/>
                <a:gd name="T8" fmla="*/ 2 w 58"/>
                <a:gd name="T9" fmla="*/ 9 h 44"/>
                <a:gd name="T10" fmla="*/ 4 w 58"/>
                <a:gd name="T11" fmla="*/ 9 h 44"/>
                <a:gd name="T12" fmla="*/ 2 w 58"/>
                <a:gd name="T13" fmla="*/ 9 h 44"/>
                <a:gd name="T14" fmla="*/ 3 w 58"/>
                <a:gd name="T15" fmla="*/ 10 h 44"/>
                <a:gd name="T16" fmla="*/ 2 w 58"/>
                <a:gd name="T17" fmla="*/ 9 h 44"/>
                <a:gd name="T18" fmla="*/ 2 w 58"/>
                <a:gd name="T19" fmla="*/ 10 h 44"/>
                <a:gd name="T20" fmla="*/ 15 w 58"/>
                <a:gd name="T21" fmla="*/ 16 h 44"/>
                <a:gd name="T22" fmla="*/ 57 w 58"/>
                <a:gd name="T23" fmla="*/ 31 h 44"/>
                <a:gd name="T24" fmla="*/ 9 w 58"/>
                <a:gd name="T25" fmla="*/ 2 h 44"/>
                <a:gd name="T26" fmla="*/ 8 w 58"/>
                <a:gd name="T27" fmla="*/ 2 h 44"/>
                <a:gd name="T28" fmla="*/ 7 w 58"/>
                <a:gd name="T29" fmla="*/ 2 h 44"/>
                <a:gd name="T30" fmla="*/ 8 w 58"/>
                <a:gd name="T31" fmla="*/ 3 h 44"/>
                <a:gd name="T32" fmla="*/ 54 w 58"/>
                <a:gd name="T33" fmla="*/ 23 h 44"/>
                <a:gd name="T34" fmla="*/ 54 w 58"/>
                <a:gd name="T35" fmla="*/ 19 h 44"/>
                <a:gd name="T36" fmla="*/ 28 w 58"/>
                <a:gd name="T37" fmla="*/ 3 h 44"/>
                <a:gd name="T38" fmla="*/ 28 w 58"/>
                <a:gd name="T39" fmla="*/ 3 h 44"/>
                <a:gd name="T40" fmla="*/ 28 w 58"/>
                <a:gd name="T41" fmla="*/ 3 h 44"/>
                <a:gd name="T42" fmla="*/ 26 w 58"/>
                <a:gd name="T43" fmla="*/ 4 h 44"/>
                <a:gd name="T44" fmla="*/ 28 w 58"/>
                <a:gd name="T45" fmla="*/ 4 h 44"/>
                <a:gd name="T46" fmla="*/ 26 w 58"/>
                <a:gd name="T47" fmla="*/ 4 h 44"/>
                <a:gd name="T48" fmla="*/ 28 w 58"/>
                <a:gd name="T49" fmla="*/ 4 h 44"/>
                <a:gd name="T50" fmla="*/ 26 w 58"/>
                <a:gd name="T51" fmla="*/ 4 h 44"/>
                <a:gd name="T52" fmla="*/ 27 w 58"/>
                <a:gd name="T53" fmla="*/ 6 h 44"/>
                <a:gd name="T54" fmla="*/ 26 w 58"/>
                <a:gd name="T55" fmla="*/ 4 h 44"/>
                <a:gd name="T56" fmla="*/ 26 w 58"/>
                <a:gd name="T57" fmla="*/ 6 h 44"/>
                <a:gd name="T58" fmla="*/ 44 w 58"/>
                <a:gd name="T59" fmla="*/ 12 h 44"/>
                <a:gd name="T60" fmla="*/ 46 w 58"/>
                <a:gd name="T61" fmla="*/ 7 h 44"/>
                <a:gd name="T62" fmla="*/ 55 w 58"/>
                <a:gd name="T63" fmla="*/ 15 h 44"/>
                <a:gd name="T64" fmla="*/ 29 w 58"/>
                <a:gd name="T65" fmla="*/ 2 h 44"/>
                <a:gd name="T66" fmla="*/ 24 w 58"/>
                <a:gd name="T67" fmla="*/ 3 h 44"/>
                <a:gd name="T68" fmla="*/ 24 w 58"/>
                <a:gd name="T69" fmla="*/ 4 h 44"/>
                <a:gd name="T70" fmla="*/ 42 w 58"/>
                <a:gd name="T71" fmla="*/ 16 h 44"/>
                <a:gd name="T72" fmla="*/ 52 w 58"/>
                <a:gd name="T73" fmla="*/ 22 h 44"/>
                <a:gd name="T74" fmla="*/ 52 w 58"/>
                <a:gd name="T75" fmla="*/ 22 h 44"/>
                <a:gd name="T76" fmla="*/ 52 w 58"/>
                <a:gd name="T77" fmla="*/ 22 h 44"/>
                <a:gd name="T78" fmla="*/ 53 w 58"/>
                <a:gd name="T79" fmla="*/ 21 h 44"/>
                <a:gd name="T80" fmla="*/ 51 w 58"/>
                <a:gd name="T81" fmla="*/ 21 h 44"/>
                <a:gd name="T82" fmla="*/ 5 w 58"/>
                <a:gd name="T83" fmla="*/ 1 h 44"/>
                <a:gd name="T84" fmla="*/ 9 w 58"/>
                <a:gd name="T85" fmla="*/ 7 h 44"/>
                <a:gd name="T86" fmla="*/ 31 w 58"/>
                <a:gd name="T87" fmla="*/ 19 h 44"/>
                <a:gd name="T88" fmla="*/ 3 w 58"/>
                <a:gd name="T89" fmla="*/ 7 h 44"/>
                <a:gd name="T90" fmla="*/ 2 w 58"/>
                <a:gd name="T91" fmla="*/ 8 h 44"/>
                <a:gd name="T92" fmla="*/ 1 w 58"/>
                <a:gd name="T93" fmla="*/ 10 h 44"/>
                <a:gd name="T94" fmla="*/ 52 w 58"/>
                <a:gd name="T95" fmla="*/ 42 h 44"/>
                <a:gd name="T96" fmla="*/ 54 w 58"/>
                <a:gd name="T97" fmla="*/ 42 h 44"/>
                <a:gd name="T98" fmla="*/ 53 w 58"/>
                <a:gd name="T99" fmla="*/ 43 h 44"/>
                <a:gd name="T100" fmla="*/ 55 w 58"/>
                <a:gd name="T101" fmla="*/ 41 h 44"/>
                <a:gd name="T102" fmla="*/ 53 w 58"/>
                <a:gd name="T103" fmla="*/ 41 h 44"/>
                <a:gd name="T104" fmla="*/ 56 w 58"/>
                <a:gd name="T105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8" h="44">
                  <a:moveTo>
                    <a:pt x="56" y="42"/>
                  </a:moveTo>
                  <a:cubicBezTo>
                    <a:pt x="57" y="41"/>
                    <a:pt x="57" y="41"/>
                    <a:pt x="57" y="41"/>
                  </a:cubicBezTo>
                  <a:cubicBezTo>
                    <a:pt x="57" y="41"/>
                    <a:pt x="56" y="40"/>
                    <a:pt x="56" y="40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5" y="39"/>
                    <a:pt x="54" y="38"/>
                    <a:pt x="52" y="37"/>
                  </a:cubicBezTo>
                  <a:cubicBezTo>
                    <a:pt x="46" y="33"/>
                    <a:pt x="34" y="26"/>
                    <a:pt x="23" y="20"/>
                  </a:cubicBezTo>
                  <a:cubicBezTo>
                    <a:pt x="17" y="17"/>
                    <a:pt x="12" y="14"/>
                    <a:pt x="9" y="11"/>
                  </a:cubicBezTo>
                  <a:cubicBezTo>
                    <a:pt x="7" y="10"/>
                    <a:pt x="6" y="9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4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1"/>
                    <a:pt x="3" y="11"/>
                  </a:cubicBezTo>
                  <a:cubicBezTo>
                    <a:pt x="5" y="11"/>
                    <a:pt x="10" y="13"/>
                    <a:pt x="15" y="16"/>
                  </a:cubicBezTo>
                  <a:cubicBezTo>
                    <a:pt x="23" y="19"/>
                    <a:pt x="33" y="24"/>
                    <a:pt x="41" y="28"/>
                  </a:cubicBezTo>
                  <a:cubicBezTo>
                    <a:pt x="49" y="32"/>
                    <a:pt x="55" y="35"/>
                    <a:pt x="55" y="35"/>
                  </a:cubicBezTo>
                  <a:cubicBezTo>
                    <a:pt x="56" y="35"/>
                    <a:pt x="57" y="35"/>
                    <a:pt x="58" y="34"/>
                  </a:cubicBezTo>
                  <a:cubicBezTo>
                    <a:pt x="58" y="33"/>
                    <a:pt x="58" y="32"/>
                    <a:pt x="57" y="31"/>
                  </a:cubicBezTo>
                  <a:cubicBezTo>
                    <a:pt x="57" y="31"/>
                    <a:pt x="54" y="29"/>
                    <a:pt x="49" y="27"/>
                  </a:cubicBezTo>
                  <a:cubicBezTo>
                    <a:pt x="42" y="23"/>
                    <a:pt x="32" y="16"/>
                    <a:pt x="23" y="11"/>
                  </a:cubicBezTo>
                  <a:cubicBezTo>
                    <a:pt x="19" y="8"/>
                    <a:pt x="15" y="6"/>
                    <a:pt x="12" y="4"/>
                  </a:cubicBezTo>
                  <a:cubicBezTo>
                    <a:pt x="11" y="3"/>
                    <a:pt x="10" y="2"/>
                    <a:pt x="9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3" y="23"/>
                    <a:pt x="54" y="23"/>
                    <a:pt x="54" y="23"/>
                  </a:cubicBezTo>
                  <a:cubicBezTo>
                    <a:pt x="55" y="22"/>
                    <a:pt x="55" y="22"/>
                    <a:pt x="55" y="21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2" y="17"/>
                    <a:pt x="45" y="13"/>
                    <a:pt x="39" y="10"/>
                  </a:cubicBezTo>
                  <a:cubicBezTo>
                    <a:pt x="36" y="8"/>
                    <a:pt x="33" y="6"/>
                    <a:pt x="31" y="5"/>
                  </a:cubicBezTo>
                  <a:cubicBezTo>
                    <a:pt x="30" y="4"/>
                    <a:pt x="29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6"/>
                    <a:pt x="28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7" y="6"/>
                    <a:pt x="28" y="6"/>
                  </a:cubicBezTo>
                  <a:cubicBezTo>
                    <a:pt x="31" y="7"/>
                    <a:pt x="38" y="10"/>
                    <a:pt x="44" y="12"/>
                  </a:cubicBezTo>
                  <a:cubicBezTo>
                    <a:pt x="49" y="15"/>
                    <a:pt x="54" y="17"/>
                    <a:pt x="54" y="17"/>
                  </a:cubicBezTo>
                  <a:cubicBezTo>
                    <a:pt x="55" y="17"/>
                    <a:pt x="56" y="17"/>
                    <a:pt x="57" y="16"/>
                  </a:cubicBezTo>
                  <a:cubicBezTo>
                    <a:pt x="57" y="15"/>
                    <a:pt x="57" y="14"/>
                    <a:pt x="56" y="13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5" y="6"/>
                    <a:pt x="44" y="7"/>
                    <a:pt x="44" y="8"/>
                  </a:cubicBezTo>
                  <a:cubicBezTo>
                    <a:pt x="43" y="9"/>
                    <a:pt x="43" y="10"/>
                    <a:pt x="44" y="10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49" y="10"/>
                    <a:pt x="42" y="7"/>
                  </a:cubicBezTo>
                  <a:cubicBezTo>
                    <a:pt x="39" y="6"/>
                    <a:pt x="35" y="5"/>
                    <a:pt x="32" y="4"/>
                  </a:cubicBezTo>
                  <a:cubicBezTo>
                    <a:pt x="31" y="3"/>
                    <a:pt x="30" y="3"/>
                    <a:pt x="29" y="2"/>
                  </a:cubicBezTo>
                  <a:cubicBezTo>
                    <a:pt x="28" y="2"/>
                    <a:pt x="28" y="2"/>
                    <a:pt x="27" y="2"/>
                  </a:cubicBezTo>
                  <a:cubicBezTo>
                    <a:pt x="27" y="2"/>
                    <a:pt x="27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5" y="2"/>
                    <a:pt x="25" y="2"/>
                    <a:pt x="24" y="3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6" y="6"/>
                    <a:pt x="27" y="7"/>
                  </a:cubicBezTo>
                  <a:cubicBezTo>
                    <a:pt x="30" y="9"/>
                    <a:pt x="36" y="13"/>
                    <a:pt x="42" y="16"/>
                  </a:cubicBezTo>
                  <a:cubicBezTo>
                    <a:pt x="45" y="18"/>
                    <a:pt x="47" y="19"/>
                    <a:pt x="49" y="21"/>
                  </a:cubicBezTo>
                  <a:cubicBezTo>
                    <a:pt x="50" y="21"/>
                    <a:pt x="51" y="22"/>
                    <a:pt x="51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2"/>
                    <a:pt x="51" y="22"/>
                    <a:pt x="52" y="22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7" y="6"/>
                    <a:pt x="9" y="7"/>
                  </a:cubicBezTo>
                  <a:cubicBezTo>
                    <a:pt x="20" y="15"/>
                    <a:pt x="55" y="35"/>
                    <a:pt x="55" y="35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7" y="31"/>
                    <a:pt x="44" y="25"/>
                    <a:pt x="31" y="19"/>
                  </a:cubicBezTo>
                  <a:cubicBezTo>
                    <a:pt x="25" y="16"/>
                    <a:pt x="18" y="13"/>
                    <a:pt x="13" y="10"/>
                  </a:cubicBezTo>
                  <a:cubicBezTo>
                    <a:pt x="10" y="9"/>
                    <a:pt x="8" y="8"/>
                    <a:pt x="6" y="8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2" y="11"/>
                    <a:pt x="3" y="12"/>
                    <a:pt x="5" y="13"/>
                  </a:cubicBezTo>
                  <a:cubicBezTo>
                    <a:pt x="11" y="17"/>
                    <a:pt x="23" y="25"/>
                    <a:pt x="34" y="31"/>
                  </a:cubicBezTo>
                  <a:cubicBezTo>
                    <a:pt x="39" y="34"/>
                    <a:pt x="44" y="37"/>
                    <a:pt x="48" y="39"/>
                  </a:cubicBezTo>
                  <a:cubicBezTo>
                    <a:pt x="49" y="40"/>
                    <a:pt x="51" y="41"/>
                    <a:pt x="52" y="42"/>
                  </a:cubicBezTo>
                  <a:cubicBezTo>
                    <a:pt x="52" y="42"/>
                    <a:pt x="53" y="42"/>
                    <a:pt x="53" y="43"/>
                  </a:cubicBezTo>
                  <a:cubicBezTo>
                    <a:pt x="53" y="43"/>
                    <a:pt x="53" y="43"/>
                    <a:pt x="53" y="43"/>
                  </a:cubicBezTo>
                  <a:cubicBezTo>
                    <a:pt x="53" y="43"/>
                    <a:pt x="53" y="43"/>
                    <a:pt x="53" y="43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3" y="43"/>
                    <a:pt x="53" y="43"/>
                    <a:pt x="53" y="43"/>
                  </a:cubicBezTo>
                  <a:cubicBezTo>
                    <a:pt x="53" y="43"/>
                    <a:pt x="53" y="43"/>
                    <a:pt x="53" y="43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3" y="43"/>
                    <a:pt x="53" y="43"/>
                    <a:pt x="53" y="43"/>
                  </a:cubicBezTo>
                  <a:cubicBezTo>
                    <a:pt x="55" y="41"/>
                    <a:pt x="55" y="41"/>
                    <a:pt x="55" y="41"/>
                  </a:cubicBezTo>
                  <a:cubicBezTo>
                    <a:pt x="53" y="41"/>
                    <a:pt x="53" y="41"/>
                    <a:pt x="53" y="41"/>
                  </a:cubicBezTo>
                  <a:cubicBezTo>
                    <a:pt x="53" y="42"/>
                    <a:pt x="53" y="42"/>
                    <a:pt x="53" y="43"/>
                  </a:cubicBezTo>
                  <a:cubicBezTo>
                    <a:pt x="55" y="41"/>
                    <a:pt x="55" y="41"/>
                    <a:pt x="55" y="41"/>
                  </a:cubicBezTo>
                  <a:cubicBezTo>
                    <a:pt x="53" y="41"/>
                    <a:pt x="53" y="41"/>
                    <a:pt x="53" y="41"/>
                  </a:cubicBezTo>
                  <a:cubicBezTo>
                    <a:pt x="55" y="41"/>
                    <a:pt x="55" y="41"/>
                    <a:pt x="55" y="41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3" y="41"/>
                    <a:pt x="53" y="41"/>
                    <a:pt x="53" y="41"/>
                  </a:cubicBezTo>
                  <a:cubicBezTo>
                    <a:pt x="55" y="41"/>
                    <a:pt x="55" y="41"/>
                    <a:pt x="55" y="41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2" y="41"/>
                    <a:pt x="53" y="43"/>
                    <a:pt x="54" y="43"/>
                  </a:cubicBezTo>
                  <a:cubicBezTo>
                    <a:pt x="55" y="44"/>
                    <a:pt x="56" y="43"/>
                    <a:pt x="56" y="42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0" name="Freeform 71"/>
            <p:cNvSpPr/>
            <p:nvPr/>
          </p:nvSpPr>
          <p:spPr bwMode="auto">
            <a:xfrm>
              <a:off x="4811713" y="1397000"/>
              <a:ext cx="290513" cy="195263"/>
            </a:xfrm>
            <a:custGeom>
              <a:avLst/>
              <a:gdLst>
                <a:gd name="T0" fmla="*/ 3 w 185"/>
                <a:gd name="T1" fmla="*/ 9 h 125"/>
                <a:gd name="T2" fmla="*/ 177 w 185"/>
                <a:gd name="T3" fmla="*/ 111 h 125"/>
                <a:gd name="T4" fmla="*/ 140 w 185"/>
                <a:gd name="T5" fmla="*/ 82 h 125"/>
                <a:gd name="T6" fmla="*/ 164 w 185"/>
                <a:gd name="T7" fmla="*/ 95 h 125"/>
                <a:gd name="T8" fmla="*/ 165 w 185"/>
                <a:gd name="T9" fmla="*/ 91 h 125"/>
                <a:gd name="T10" fmla="*/ 27 w 185"/>
                <a:gd name="T11" fmla="*/ 9 h 125"/>
                <a:gd name="T12" fmla="*/ 27 w 185"/>
                <a:gd name="T13" fmla="*/ 9 h 125"/>
                <a:gd name="T14" fmla="*/ 27 w 185"/>
                <a:gd name="T15" fmla="*/ 8 h 125"/>
                <a:gd name="T16" fmla="*/ 26 w 185"/>
                <a:gd name="T17" fmla="*/ 9 h 125"/>
                <a:gd name="T18" fmla="*/ 166 w 185"/>
                <a:gd name="T19" fmla="*/ 90 h 125"/>
                <a:gd name="T20" fmla="*/ 169 w 185"/>
                <a:gd name="T21" fmla="*/ 90 h 125"/>
                <a:gd name="T22" fmla="*/ 28 w 185"/>
                <a:gd name="T23" fmla="*/ 2 h 125"/>
                <a:gd name="T24" fmla="*/ 29 w 185"/>
                <a:gd name="T25" fmla="*/ 3 h 125"/>
                <a:gd name="T26" fmla="*/ 28 w 185"/>
                <a:gd name="T27" fmla="*/ 3 h 125"/>
                <a:gd name="T28" fmla="*/ 63 w 185"/>
                <a:gd name="T29" fmla="*/ 21 h 125"/>
                <a:gd name="T30" fmla="*/ 175 w 185"/>
                <a:gd name="T31" fmla="*/ 82 h 125"/>
                <a:gd name="T32" fmla="*/ 87 w 185"/>
                <a:gd name="T33" fmla="*/ 27 h 125"/>
                <a:gd name="T34" fmla="*/ 86 w 185"/>
                <a:gd name="T35" fmla="*/ 28 h 125"/>
                <a:gd name="T36" fmla="*/ 87 w 185"/>
                <a:gd name="T37" fmla="*/ 27 h 125"/>
                <a:gd name="T38" fmla="*/ 86 w 185"/>
                <a:gd name="T39" fmla="*/ 29 h 125"/>
                <a:gd name="T40" fmla="*/ 125 w 185"/>
                <a:gd name="T41" fmla="*/ 43 h 125"/>
                <a:gd name="T42" fmla="*/ 125 w 185"/>
                <a:gd name="T43" fmla="*/ 45 h 125"/>
                <a:gd name="T44" fmla="*/ 125 w 185"/>
                <a:gd name="T45" fmla="*/ 44 h 125"/>
                <a:gd name="T46" fmla="*/ 137 w 185"/>
                <a:gd name="T47" fmla="*/ 51 h 125"/>
                <a:gd name="T48" fmla="*/ 179 w 185"/>
                <a:gd name="T49" fmla="*/ 71 h 125"/>
                <a:gd name="T50" fmla="*/ 148 w 185"/>
                <a:gd name="T51" fmla="*/ 48 h 125"/>
                <a:gd name="T52" fmla="*/ 134 w 185"/>
                <a:gd name="T53" fmla="*/ 39 h 125"/>
                <a:gd name="T54" fmla="*/ 134 w 185"/>
                <a:gd name="T55" fmla="*/ 39 h 125"/>
                <a:gd name="T56" fmla="*/ 132 w 185"/>
                <a:gd name="T57" fmla="*/ 40 h 125"/>
                <a:gd name="T58" fmla="*/ 167 w 185"/>
                <a:gd name="T59" fmla="*/ 50 h 125"/>
                <a:gd name="T60" fmla="*/ 145 w 185"/>
                <a:gd name="T61" fmla="*/ 33 h 125"/>
                <a:gd name="T62" fmla="*/ 139 w 185"/>
                <a:gd name="T63" fmla="*/ 36 h 125"/>
                <a:gd name="T64" fmla="*/ 130 w 185"/>
                <a:gd name="T65" fmla="*/ 41 h 125"/>
                <a:gd name="T66" fmla="*/ 179 w 185"/>
                <a:gd name="T67" fmla="*/ 69 h 125"/>
                <a:gd name="T68" fmla="*/ 179 w 185"/>
                <a:gd name="T69" fmla="*/ 67 h 125"/>
                <a:gd name="T70" fmla="*/ 179 w 185"/>
                <a:gd name="T71" fmla="*/ 67 h 125"/>
                <a:gd name="T72" fmla="*/ 179 w 185"/>
                <a:gd name="T73" fmla="*/ 67 h 125"/>
                <a:gd name="T74" fmla="*/ 127 w 185"/>
                <a:gd name="T75" fmla="*/ 42 h 125"/>
                <a:gd name="T76" fmla="*/ 86 w 185"/>
                <a:gd name="T77" fmla="*/ 27 h 125"/>
                <a:gd name="T78" fmla="*/ 101 w 185"/>
                <a:gd name="T79" fmla="*/ 40 h 125"/>
                <a:gd name="T80" fmla="*/ 171 w 185"/>
                <a:gd name="T81" fmla="*/ 84 h 125"/>
                <a:gd name="T82" fmla="*/ 173 w 185"/>
                <a:gd name="T83" fmla="*/ 83 h 125"/>
                <a:gd name="T84" fmla="*/ 174 w 185"/>
                <a:gd name="T85" fmla="*/ 81 h 125"/>
                <a:gd name="T86" fmla="*/ 28 w 185"/>
                <a:gd name="T87" fmla="*/ 0 h 125"/>
                <a:gd name="T88" fmla="*/ 110 w 185"/>
                <a:gd name="T89" fmla="*/ 53 h 125"/>
                <a:gd name="T90" fmla="*/ 167 w 185"/>
                <a:gd name="T91" fmla="*/ 89 h 125"/>
                <a:gd name="T92" fmla="*/ 166 w 185"/>
                <a:gd name="T93" fmla="*/ 88 h 125"/>
                <a:gd name="T94" fmla="*/ 167 w 185"/>
                <a:gd name="T95" fmla="*/ 89 h 125"/>
                <a:gd name="T96" fmla="*/ 168 w 185"/>
                <a:gd name="T97" fmla="*/ 87 h 125"/>
                <a:gd name="T98" fmla="*/ 49 w 185"/>
                <a:gd name="T99" fmla="*/ 16 h 125"/>
                <a:gd name="T100" fmla="*/ 26 w 185"/>
                <a:gd name="T101" fmla="*/ 5 h 125"/>
                <a:gd name="T102" fmla="*/ 146 w 185"/>
                <a:gd name="T103" fmla="*/ 83 h 125"/>
                <a:gd name="T104" fmla="*/ 163 w 185"/>
                <a:gd name="T105" fmla="*/ 94 h 125"/>
                <a:gd name="T106" fmla="*/ 164 w 185"/>
                <a:gd name="T107" fmla="*/ 93 h 125"/>
                <a:gd name="T108" fmla="*/ 163 w 185"/>
                <a:gd name="T109" fmla="*/ 92 h 125"/>
                <a:gd name="T110" fmla="*/ 164 w 185"/>
                <a:gd name="T111" fmla="*/ 93 h 125"/>
                <a:gd name="T112" fmla="*/ 164 w 185"/>
                <a:gd name="T113" fmla="*/ 91 h 125"/>
                <a:gd name="T114" fmla="*/ 165 w 185"/>
                <a:gd name="T115" fmla="*/ 92 h 125"/>
                <a:gd name="T116" fmla="*/ 136 w 185"/>
                <a:gd name="T117" fmla="*/ 76 h 125"/>
                <a:gd name="T118" fmla="*/ 78 w 185"/>
                <a:gd name="T119" fmla="*/ 52 h 125"/>
                <a:gd name="T120" fmla="*/ 159 w 185"/>
                <a:gd name="T121" fmla="*/ 108 h 125"/>
                <a:gd name="T122" fmla="*/ 182 w 185"/>
                <a:gd name="T123" fmla="*/ 123 h 125"/>
                <a:gd name="T124" fmla="*/ 181 w 185"/>
                <a:gd name="T125" fmla="*/ 12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5" h="125">
                  <a:moveTo>
                    <a:pt x="184" y="124"/>
                  </a:moveTo>
                  <a:cubicBezTo>
                    <a:pt x="184" y="124"/>
                    <a:pt x="185" y="123"/>
                    <a:pt x="185" y="123"/>
                  </a:cubicBezTo>
                  <a:cubicBezTo>
                    <a:pt x="185" y="122"/>
                    <a:pt x="184" y="122"/>
                    <a:pt x="184" y="121"/>
                  </a:cubicBezTo>
                  <a:cubicBezTo>
                    <a:pt x="184" y="121"/>
                    <a:pt x="183" y="120"/>
                    <a:pt x="183" y="120"/>
                  </a:cubicBezTo>
                  <a:cubicBezTo>
                    <a:pt x="181" y="118"/>
                    <a:pt x="176" y="115"/>
                    <a:pt x="171" y="111"/>
                  </a:cubicBezTo>
                  <a:cubicBezTo>
                    <a:pt x="129" y="82"/>
                    <a:pt x="3" y="9"/>
                    <a:pt x="3" y="9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74" y="112"/>
                    <a:pt x="174" y="112"/>
                    <a:pt x="174" y="112"/>
                  </a:cubicBezTo>
                  <a:cubicBezTo>
                    <a:pt x="175" y="112"/>
                    <a:pt x="176" y="112"/>
                    <a:pt x="177" y="111"/>
                  </a:cubicBezTo>
                  <a:cubicBezTo>
                    <a:pt x="177" y="110"/>
                    <a:pt x="177" y="109"/>
                    <a:pt x="176" y="10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54" y="34"/>
                    <a:pt x="90" y="54"/>
                  </a:cubicBezTo>
                  <a:cubicBezTo>
                    <a:pt x="108" y="65"/>
                    <a:pt x="126" y="75"/>
                    <a:pt x="140" y="82"/>
                  </a:cubicBezTo>
                  <a:cubicBezTo>
                    <a:pt x="147" y="86"/>
                    <a:pt x="153" y="89"/>
                    <a:pt x="157" y="91"/>
                  </a:cubicBezTo>
                  <a:cubicBezTo>
                    <a:pt x="159" y="93"/>
                    <a:pt x="160" y="93"/>
                    <a:pt x="162" y="94"/>
                  </a:cubicBezTo>
                  <a:cubicBezTo>
                    <a:pt x="162" y="94"/>
                    <a:pt x="163" y="95"/>
                    <a:pt x="163" y="95"/>
                  </a:cubicBezTo>
                  <a:cubicBezTo>
                    <a:pt x="164" y="95"/>
                    <a:pt x="164" y="95"/>
                    <a:pt x="164" y="95"/>
                  </a:cubicBezTo>
                  <a:cubicBezTo>
                    <a:pt x="164" y="95"/>
                    <a:pt x="164" y="95"/>
                    <a:pt x="164" y="95"/>
                  </a:cubicBezTo>
                  <a:cubicBezTo>
                    <a:pt x="164" y="95"/>
                    <a:pt x="164" y="95"/>
                    <a:pt x="164" y="95"/>
                  </a:cubicBezTo>
                  <a:cubicBezTo>
                    <a:pt x="165" y="95"/>
                    <a:pt x="165" y="95"/>
                    <a:pt x="165" y="95"/>
                  </a:cubicBezTo>
                  <a:cubicBezTo>
                    <a:pt x="165" y="95"/>
                    <a:pt x="166" y="95"/>
                    <a:pt x="166" y="94"/>
                  </a:cubicBezTo>
                  <a:cubicBezTo>
                    <a:pt x="166" y="94"/>
                    <a:pt x="166" y="94"/>
                    <a:pt x="166" y="94"/>
                  </a:cubicBezTo>
                  <a:cubicBezTo>
                    <a:pt x="166" y="94"/>
                    <a:pt x="167" y="93"/>
                    <a:pt x="166" y="93"/>
                  </a:cubicBezTo>
                  <a:cubicBezTo>
                    <a:pt x="166" y="92"/>
                    <a:pt x="166" y="92"/>
                    <a:pt x="166" y="92"/>
                  </a:cubicBezTo>
                  <a:cubicBezTo>
                    <a:pt x="166" y="91"/>
                    <a:pt x="165" y="91"/>
                    <a:pt x="165" y="91"/>
                  </a:cubicBezTo>
                  <a:cubicBezTo>
                    <a:pt x="163" y="89"/>
                    <a:pt x="160" y="87"/>
                    <a:pt x="156" y="84"/>
                  </a:cubicBezTo>
                  <a:cubicBezTo>
                    <a:pt x="124" y="63"/>
                    <a:pt x="28" y="5"/>
                    <a:pt x="28" y="5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9"/>
                    <a:pt x="28" y="9"/>
                    <a:pt x="28" y="8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9"/>
                    <a:pt x="28" y="9"/>
                    <a:pt x="29" y="10"/>
                  </a:cubicBezTo>
                  <a:cubicBezTo>
                    <a:pt x="34" y="13"/>
                    <a:pt x="46" y="19"/>
                    <a:pt x="59" y="27"/>
                  </a:cubicBezTo>
                  <a:cubicBezTo>
                    <a:pt x="80" y="39"/>
                    <a:pt x="107" y="55"/>
                    <a:pt x="128" y="68"/>
                  </a:cubicBezTo>
                  <a:cubicBezTo>
                    <a:pt x="139" y="74"/>
                    <a:pt x="148" y="80"/>
                    <a:pt x="155" y="84"/>
                  </a:cubicBezTo>
                  <a:cubicBezTo>
                    <a:pt x="159" y="86"/>
                    <a:pt x="161" y="88"/>
                    <a:pt x="163" y="89"/>
                  </a:cubicBezTo>
                  <a:cubicBezTo>
                    <a:pt x="164" y="89"/>
                    <a:pt x="165" y="90"/>
                    <a:pt x="166" y="90"/>
                  </a:cubicBezTo>
                  <a:cubicBezTo>
                    <a:pt x="166" y="90"/>
                    <a:pt x="166" y="90"/>
                    <a:pt x="166" y="90"/>
                  </a:cubicBezTo>
                  <a:cubicBezTo>
                    <a:pt x="166" y="91"/>
                    <a:pt x="166" y="91"/>
                    <a:pt x="166" y="91"/>
                  </a:cubicBezTo>
                  <a:cubicBezTo>
                    <a:pt x="167" y="91"/>
                    <a:pt x="167" y="91"/>
                    <a:pt x="167" y="91"/>
                  </a:cubicBezTo>
                  <a:cubicBezTo>
                    <a:pt x="167" y="91"/>
                    <a:pt x="167" y="91"/>
                    <a:pt x="167" y="91"/>
                  </a:cubicBezTo>
                  <a:cubicBezTo>
                    <a:pt x="167" y="91"/>
                    <a:pt x="167" y="91"/>
                    <a:pt x="167" y="91"/>
                  </a:cubicBezTo>
                  <a:cubicBezTo>
                    <a:pt x="168" y="91"/>
                    <a:pt x="169" y="90"/>
                    <a:pt x="169" y="90"/>
                  </a:cubicBezTo>
                  <a:cubicBezTo>
                    <a:pt x="169" y="89"/>
                    <a:pt x="169" y="89"/>
                    <a:pt x="169" y="89"/>
                  </a:cubicBezTo>
                  <a:cubicBezTo>
                    <a:pt x="169" y="88"/>
                    <a:pt x="169" y="88"/>
                    <a:pt x="169" y="87"/>
                  </a:cubicBezTo>
                  <a:cubicBezTo>
                    <a:pt x="169" y="87"/>
                    <a:pt x="168" y="86"/>
                    <a:pt x="168" y="86"/>
                  </a:cubicBezTo>
                  <a:cubicBezTo>
                    <a:pt x="166" y="84"/>
                    <a:pt x="163" y="82"/>
                    <a:pt x="158" y="79"/>
                  </a:cubicBezTo>
                  <a:cubicBezTo>
                    <a:pt x="126" y="57"/>
                    <a:pt x="29" y="0"/>
                    <a:pt x="29" y="0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30" y="3"/>
                    <a:pt x="30" y="3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9" y="4"/>
                    <a:pt x="30" y="4"/>
                    <a:pt x="31" y="5"/>
                  </a:cubicBezTo>
                  <a:cubicBezTo>
                    <a:pt x="37" y="7"/>
                    <a:pt x="48" y="13"/>
                    <a:pt x="63" y="21"/>
                  </a:cubicBezTo>
                  <a:cubicBezTo>
                    <a:pt x="84" y="33"/>
                    <a:pt x="111" y="49"/>
                    <a:pt x="133" y="62"/>
                  </a:cubicBezTo>
                  <a:cubicBezTo>
                    <a:pt x="144" y="68"/>
                    <a:pt x="154" y="74"/>
                    <a:pt x="161" y="78"/>
                  </a:cubicBezTo>
                  <a:cubicBezTo>
                    <a:pt x="168" y="82"/>
                    <a:pt x="172" y="85"/>
                    <a:pt x="172" y="85"/>
                  </a:cubicBezTo>
                  <a:cubicBezTo>
                    <a:pt x="173" y="85"/>
                    <a:pt x="174" y="85"/>
                    <a:pt x="175" y="84"/>
                  </a:cubicBezTo>
                  <a:cubicBezTo>
                    <a:pt x="175" y="84"/>
                    <a:pt x="175" y="83"/>
                    <a:pt x="175" y="83"/>
                  </a:cubicBezTo>
                  <a:cubicBezTo>
                    <a:pt x="175" y="82"/>
                    <a:pt x="175" y="82"/>
                    <a:pt x="175" y="82"/>
                  </a:cubicBezTo>
                  <a:cubicBezTo>
                    <a:pt x="174" y="81"/>
                    <a:pt x="174" y="81"/>
                    <a:pt x="174" y="81"/>
                  </a:cubicBezTo>
                  <a:cubicBezTo>
                    <a:pt x="173" y="80"/>
                    <a:pt x="171" y="78"/>
                    <a:pt x="168" y="76"/>
                  </a:cubicBezTo>
                  <a:cubicBezTo>
                    <a:pt x="157" y="69"/>
                    <a:pt x="137" y="57"/>
                    <a:pt x="120" y="47"/>
                  </a:cubicBezTo>
                  <a:cubicBezTo>
                    <a:pt x="111" y="41"/>
                    <a:pt x="102" y="36"/>
                    <a:pt x="96" y="33"/>
                  </a:cubicBezTo>
                  <a:cubicBezTo>
                    <a:pt x="93" y="31"/>
                    <a:pt x="91" y="30"/>
                    <a:pt x="89" y="29"/>
                  </a:cubicBezTo>
                  <a:cubicBezTo>
                    <a:pt x="88" y="28"/>
                    <a:pt x="88" y="28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8" y="29"/>
                    <a:pt x="88" y="29"/>
                    <a:pt x="88" y="29"/>
                  </a:cubicBezTo>
                  <a:cubicBezTo>
                    <a:pt x="88" y="28"/>
                    <a:pt x="87" y="27"/>
                    <a:pt x="87" y="27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8" y="29"/>
                    <a:pt x="88" y="29"/>
                    <a:pt x="88" y="29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174" y="76"/>
                    <a:pt x="174" y="76"/>
                    <a:pt x="174" y="76"/>
                  </a:cubicBezTo>
                  <a:cubicBezTo>
                    <a:pt x="175" y="77"/>
                    <a:pt x="176" y="76"/>
                    <a:pt x="176" y="75"/>
                  </a:cubicBezTo>
                  <a:cubicBezTo>
                    <a:pt x="177" y="74"/>
                    <a:pt x="177" y="73"/>
                    <a:pt x="176" y="73"/>
                  </a:cubicBezTo>
                  <a:cubicBezTo>
                    <a:pt x="126" y="42"/>
                    <a:pt x="126" y="42"/>
                    <a:pt x="126" y="42"/>
                  </a:cubicBezTo>
                  <a:cubicBezTo>
                    <a:pt x="125" y="43"/>
                    <a:pt x="125" y="43"/>
                    <a:pt x="125" y="43"/>
                  </a:cubicBezTo>
                  <a:cubicBezTo>
                    <a:pt x="127" y="44"/>
                    <a:pt x="127" y="44"/>
                    <a:pt x="127" y="44"/>
                  </a:cubicBezTo>
                  <a:cubicBezTo>
                    <a:pt x="125" y="43"/>
                    <a:pt x="125" y="43"/>
                    <a:pt x="125" y="43"/>
                  </a:cubicBezTo>
                  <a:cubicBezTo>
                    <a:pt x="125" y="45"/>
                    <a:pt x="125" y="45"/>
                    <a:pt x="125" y="45"/>
                  </a:cubicBezTo>
                  <a:cubicBezTo>
                    <a:pt x="126" y="45"/>
                    <a:pt x="126" y="45"/>
                    <a:pt x="127" y="44"/>
                  </a:cubicBezTo>
                  <a:cubicBezTo>
                    <a:pt x="125" y="43"/>
                    <a:pt x="125" y="43"/>
                    <a:pt x="125" y="43"/>
                  </a:cubicBezTo>
                  <a:cubicBezTo>
                    <a:pt x="125" y="45"/>
                    <a:pt x="125" y="45"/>
                    <a:pt x="125" y="45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5"/>
                    <a:pt x="125" y="45"/>
                    <a:pt x="125" y="45"/>
                  </a:cubicBezTo>
                  <a:cubicBezTo>
                    <a:pt x="125" y="45"/>
                    <a:pt x="125" y="45"/>
                    <a:pt x="125" y="45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5"/>
                    <a:pt x="125" y="45"/>
                    <a:pt x="125" y="45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5"/>
                    <a:pt x="125" y="45"/>
                    <a:pt x="125" y="45"/>
                  </a:cubicBezTo>
                  <a:cubicBezTo>
                    <a:pt x="125" y="45"/>
                    <a:pt x="125" y="45"/>
                    <a:pt x="125" y="45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5" y="45"/>
                    <a:pt x="125" y="45"/>
                    <a:pt x="125" y="45"/>
                  </a:cubicBezTo>
                  <a:cubicBezTo>
                    <a:pt x="125" y="45"/>
                    <a:pt x="125" y="45"/>
                    <a:pt x="126" y="46"/>
                  </a:cubicBezTo>
                  <a:cubicBezTo>
                    <a:pt x="128" y="46"/>
                    <a:pt x="132" y="48"/>
                    <a:pt x="137" y="51"/>
                  </a:cubicBezTo>
                  <a:cubicBezTo>
                    <a:pt x="145" y="55"/>
                    <a:pt x="155" y="60"/>
                    <a:pt x="163" y="64"/>
                  </a:cubicBezTo>
                  <a:cubicBezTo>
                    <a:pt x="167" y="66"/>
                    <a:pt x="170" y="67"/>
                    <a:pt x="173" y="69"/>
                  </a:cubicBezTo>
                  <a:cubicBezTo>
                    <a:pt x="174" y="69"/>
                    <a:pt x="175" y="70"/>
                    <a:pt x="176" y="70"/>
                  </a:cubicBezTo>
                  <a:cubicBezTo>
                    <a:pt x="177" y="70"/>
                    <a:pt x="177" y="70"/>
                    <a:pt x="177" y="71"/>
                  </a:cubicBezTo>
                  <a:cubicBezTo>
                    <a:pt x="178" y="71"/>
                    <a:pt x="178" y="71"/>
                    <a:pt x="178" y="71"/>
                  </a:cubicBezTo>
                  <a:cubicBezTo>
                    <a:pt x="178" y="71"/>
                    <a:pt x="178" y="71"/>
                    <a:pt x="179" y="71"/>
                  </a:cubicBezTo>
                  <a:cubicBezTo>
                    <a:pt x="179" y="71"/>
                    <a:pt x="179" y="71"/>
                    <a:pt x="179" y="71"/>
                  </a:cubicBezTo>
                  <a:cubicBezTo>
                    <a:pt x="179" y="71"/>
                    <a:pt x="180" y="70"/>
                    <a:pt x="180" y="70"/>
                  </a:cubicBezTo>
                  <a:cubicBezTo>
                    <a:pt x="181" y="69"/>
                    <a:pt x="181" y="69"/>
                    <a:pt x="181" y="68"/>
                  </a:cubicBezTo>
                  <a:cubicBezTo>
                    <a:pt x="180" y="68"/>
                    <a:pt x="180" y="67"/>
                    <a:pt x="180" y="67"/>
                  </a:cubicBezTo>
                  <a:cubicBezTo>
                    <a:pt x="180" y="67"/>
                    <a:pt x="177" y="65"/>
                    <a:pt x="172" y="63"/>
                  </a:cubicBezTo>
                  <a:cubicBezTo>
                    <a:pt x="166" y="59"/>
                    <a:pt x="156" y="53"/>
                    <a:pt x="148" y="48"/>
                  </a:cubicBezTo>
                  <a:cubicBezTo>
                    <a:pt x="144" y="45"/>
                    <a:pt x="140" y="43"/>
                    <a:pt x="137" y="41"/>
                  </a:cubicBezTo>
                  <a:cubicBezTo>
                    <a:pt x="136" y="41"/>
                    <a:pt x="135" y="40"/>
                    <a:pt x="134" y="39"/>
                  </a:cubicBezTo>
                  <a:cubicBezTo>
                    <a:pt x="134" y="39"/>
                    <a:pt x="134" y="39"/>
                    <a:pt x="134" y="39"/>
                  </a:cubicBezTo>
                  <a:cubicBezTo>
                    <a:pt x="134" y="39"/>
                    <a:pt x="134" y="39"/>
                    <a:pt x="134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4" y="39"/>
                    <a:pt x="134" y="39"/>
                    <a:pt x="134" y="39"/>
                  </a:cubicBezTo>
                  <a:cubicBezTo>
                    <a:pt x="134" y="39"/>
                    <a:pt x="134" y="39"/>
                    <a:pt x="134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4" y="39"/>
                    <a:pt x="134" y="39"/>
                    <a:pt x="134" y="39"/>
                  </a:cubicBezTo>
                  <a:cubicBezTo>
                    <a:pt x="132" y="40"/>
                    <a:pt x="132" y="40"/>
                    <a:pt x="132" y="40"/>
                  </a:cubicBezTo>
                  <a:cubicBezTo>
                    <a:pt x="134" y="40"/>
                    <a:pt x="134" y="40"/>
                    <a:pt x="134" y="40"/>
                  </a:cubicBezTo>
                  <a:cubicBezTo>
                    <a:pt x="134" y="39"/>
                    <a:pt x="134" y="39"/>
                    <a:pt x="134" y="39"/>
                  </a:cubicBezTo>
                  <a:cubicBezTo>
                    <a:pt x="132" y="40"/>
                    <a:pt x="132" y="40"/>
                    <a:pt x="132" y="40"/>
                  </a:cubicBezTo>
                  <a:cubicBezTo>
                    <a:pt x="134" y="40"/>
                    <a:pt x="134" y="40"/>
                    <a:pt x="134" y="40"/>
                  </a:cubicBezTo>
                  <a:cubicBezTo>
                    <a:pt x="132" y="40"/>
                    <a:pt x="132" y="40"/>
                    <a:pt x="132" y="40"/>
                  </a:cubicBezTo>
                  <a:cubicBezTo>
                    <a:pt x="134" y="41"/>
                    <a:pt x="134" y="41"/>
                    <a:pt x="134" y="41"/>
                  </a:cubicBezTo>
                  <a:cubicBezTo>
                    <a:pt x="134" y="40"/>
                    <a:pt x="134" y="40"/>
                    <a:pt x="134" y="40"/>
                  </a:cubicBezTo>
                  <a:cubicBezTo>
                    <a:pt x="132" y="40"/>
                    <a:pt x="132" y="40"/>
                    <a:pt x="132" y="40"/>
                  </a:cubicBezTo>
                  <a:cubicBezTo>
                    <a:pt x="134" y="41"/>
                    <a:pt x="134" y="41"/>
                    <a:pt x="134" y="41"/>
                  </a:cubicBezTo>
                  <a:cubicBezTo>
                    <a:pt x="132" y="40"/>
                    <a:pt x="132" y="40"/>
                    <a:pt x="132" y="40"/>
                  </a:cubicBezTo>
                  <a:cubicBezTo>
                    <a:pt x="131" y="42"/>
                    <a:pt x="131" y="42"/>
                    <a:pt x="131" y="42"/>
                  </a:cubicBezTo>
                  <a:cubicBezTo>
                    <a:pt x="165" y="53"/>
                    <a:pt x="165" y="53"/>
                    <a:pt x="165" y="53"/>
                  </a:cubicBezTo>
                  <a:cubicBezTo>
                    <a:pt x="166" y="54"/>
                    <a:pt x="167" y="53"/>
                    <a:pt x="167" y="52"/>
                  </a:cubicBezTo>
                  <a:cubicBezTo>
                    <a:pt x="168" y="52"/>
                    <a:pt x="168" y="50"/>
                    <a:pt x="167" y="50"/>
                  </a:cubicBezTo>
                  <a:cubicBezTo>
                    <a:pt x="147" y="37"/>
                    <a:pt x="147" y="37"/>
                    <a:pt x="147" y="37"/>
                  </a:cubicBezTo>
                  <a:cubicBezTo>
                    <a:pt x="150" y="37"/>
                    <a:pt x="150" y="37"/>
                    <a:pt x="150" y="37"/>
                  </a:cubicBezTo>
                  <a:cubicBezTo>
                    <a:pt x="150" y="37"/>
                    <a:pt x="151" y="36"/>
                    <a:pt x="151" y="36"/>
                  </a:cubicBezTo>
                  <a:cubicBezTo>
                    <a:pt x="151" y="35"/>
                    <a:pt x="151" y="34"/>
                    <a:pt x="150" y="33"/>
                  </a:cubicBezTo>
                  <a:cubicBezTo>
                    <a:pt x="148" y="32"/>
                    <a:pt x="148" y="32"/>
                    <a:pt x="148" y="32"/>
                  </a:cubicBezTo>
                  <a:cubicBezTo>
                    <a:pt x="147" y="31"/>
                    <a:pt x="146" y="32"/>
                    <a:pt x="145" y="33"/>
                  </a:cubicBezTo>
                  <a:cubicBezTo>
                    <a:pt x="145" y="34"/>
                    <a:pt x="145" y="35"/>
                    <a:pt x="146" y="35"/>
                  </a:cubicBezTo>
                  <a:cubicBezTo>
                    <a:pt x="148" y="37"/>
                    <a:pt x="148" y="37"/>
                    <a:pt x="148" y="37"/>
                  </a:cubicBezTo>
                  <a:cubicBezTo>
                    <a:pt x="149" y="35"/>
                    <a:pt x="149" y="35"/>
                    <a:pt x="149" y="35"/>
                  </a:cubicBezTo>
                  <a:cubicBezTo>
                    <a:pt x="149" y="33"/>
                    <a:pt x="149" y="33"/>
                    <a:pt x="149" y="33"/>
                  </a:cubicBezTo>
                  <a:cubicBezTo>
                    <a:pt x="141" y="34"/>
                    <a:pt x="141" y="34"/>
                    <a:pt x="141" y="34"/>
                  </a:cubicBezTo>
                  <a:cubicBezTo>
                    <a:pt x="140" y="34"/>
                    <a:pt x="139" y="35"/>
                    <a:pt x="139" y="36"/>
                  </a:cubicBezTo>
                  <a:cubicBezTo>
                    <a:pt x="139" y="37"/>
                    <a:pt x="139" y="37"/>
                    <a:pt x="140" y="38"/>
                  </a:cubicBezTo>
                  <a:cubicBezTo>
                    <a:pt x="149" y="43"/>
                    <a:pt x="149" y="43"/>
                    <a:pt x="149" y="43"/>
                  </a:cubicBezTo>
                  <a:cubicBezTo>
                    <a:pt x="133" y="38"/>
                    <a:pt x="133" y="38"/>
                    <a:pt x="133" y="38"/>
                  </a:cubicBezTo>
                  <a:cubicBezTo>
                    <a:pt x="132" y="37"/>
                    <a:pt x="131" y="38"/>
                    <a:pt x="130" y="38"/>
                  </a:cubicBezTo>
                  <a:cubicBezTo>
                    <a:pt x="130" y="39"/>
                    <a:pt x="130" y="39"/>
                    <a:pt x="130" y="40"/>
                  </a:cubicBezTo>
                  <a:cubicBezTo>
                    <a:pt x="130" y="40"/>
                    <a:pt x="130" y="41"/>
                    <a:pt x="130" y="41"/>
                  </a:cubicBezTo>
                  <a:cubicBezTo>
                    <a:pt x="131" y="41"/>
                    <a:pt x="131" y="41"/>
                    <a:pt x="131" y="42"/>
                  </a:cubicBezTo>
                  <a:cubicBezTo>
                    <a:pt x="132" y="42"/>
                    <a:pt x="133" y="43"/>
                    <a:pt x="134" y="44"/>
                  </a:cubicBezTo>
                  <a:cubicBezTo>
                    <a:pt x="145" y="52"/>
                    <a:pt x="178" y="70"/>
                    <a:pt x="178" y="70"/>
                  </a:cubicBezTo>
                  <a:cubicBezTo>
                    <a:pt x="179" y="69"/>
                    <a:pt x="179" y="69"/>
                    <a:pt x="179" y="69"/>
                  </a:cubicBezTo>
                  <a:cubicBezTo>
                    <a:pt x="177" y="68"/>
                    <a:pt x="177" y="68"/>
                    <a:pt x="177" y="68"/>
                  </a:cubicBezTo>
                  <a:cubicBezTo>
                    <a:pt x="179" y="69"/>
                    <a:pt x="179" y="69"/>
                    <a:pt x="179" y="69"/>
                  </a:cubicBezTo>
                  <a:cubicBezTo>
                    <a:pt x="178" y="67"/>
                    <a:pt x="178" y="67"/>
                    <a:pt x="178" y="67"/>
                  </a:cubicBezTo>
                  <a:cubicBezTo>
                    <a:pt x="178" y="67"/>
                    <a:pt x="177" y="67"/>
                    <a:pt x="177" y="68"/>
                  </a:cubicBezTo>
                  <a:cubicBezTo>
                    <a:pt x="179" y="69"/>
                    <a:pt x="179" y="69"/>
                    <a:pt x="179" y="69"/>
                  </a:cubicBezTo>
                  <a:cubicBezTo>
                    <a:pt x="178" y="67"/>
                    <a:pt x="178" y="67"/>
                    <a:pt x="178" y="67"/>
                  </a:cubicBezTo>
                  <a:cubicBezTo>
                    <a:pt x="179" y="69"/>
                    <a:pt x="179" y="69"/>
                    <a:pt x="179" y="69"/>
                  </a:cubicBezTo>
                  <a:cubicBezTo>
                    <a:pt x="179" y="67"/>
                    <a:pt x="179" y="67"/>
                    <a:pt x="179" y="67"/>
                  </a:cubicBezTo>
                  <a:cubicBezTo>
                    <a:pt x="178" y="67"/>
                    <a:pt x="178" y="67"/>
                    <a:pt x="178" y="67"/>
                  </a:cubicBezTo>
                  <a:cubicBezTo>
                    <a:pt x="179" y="69"/>
                    <a:pt x="179" y="69"/>
                    <a:pt x="179" y="69"/>
                  </a:cubicBezTo>
                  <a:cubicBezTo>
                    <a:pt x="179" y="67"/>
                    <a:pt x="179" y="67"/>
                    <a:pt x="179" y="67"/>
                  </a:cubicBezTo>
                  <a:cubicBezTo>
                    <a:pt x="179" y="68"/>
                    <a:pt x="179" y="68"/>
                    <a:pt x="179" y="68"/>
                  </a:cubicBezTo>
                  <a:cubicBezTo>
                    <a:pt x="179" y="67"/>
                    <a:pt x="179" y="67"/>
                    <a:pt x="179" y="67"/>
                  </a:cubicBezTo>
                  <a:cubicBezTo>
                    <a:pt x="179" y="67"/>
                    <a:pt x="179" y="67"/>
                    <a:pt x="179" y="67"/>
                  </a:cubicBezTo>
                  <a:cubicBezTo>
                    <a:pt x="179" y="68"/>
                    <a:pt x="179" y="68"/>
                    <a:pt x="179" y="68"/>
                  </a:cubicBezTo>
                  <a:cubicBezTo>
                    <a:pt x="179" y="67"/>
                    <a:pt x="179" y="67"/>
                    <a:pt x="179" y="67"/>
                  </a:cubicBezTo>
                  <a:cubicBezTo>
                    <a:pt x="179" y="67"/>
                    <a:pt x="179" y="67"/>
                    <a:pt x="179" y="67"/>
                  </a:cubicBezTo>
                  <a:cubicBezTo>
                    <a:pt x="179" y="67"/>
                    <a:pt x="179" y="67"/>
                    <a:pt x="179" y="67"/>
                  </a:cubicBezTo>
                  <a:cubicBezTo>
                    <a:pt x="179" y="67"/>
                    <a:pt x="179" y="67"/>
                    <a:pt x="179" y="67"/>
                  </a:cubicBezTo>
                  <a:cubicBezTo>
                    <a:pt x="179" y="67"/>
                    <a:pt x="179" y="67"/>
                    <a:pt x="179" y="67"/>
                  </a:cubicBezTo>
                  <a:cubicBezTo>
                    <a:pt x="179" y="67"/>
                    <a:pt x="179" y="67"/>
                    <a:pt x="179" y="67"/>
                  </a:cubicBezTo>
                  <a:cubicBezTo>
                    <a:pt x="179" y="67"/>
                    <a:pt x="178" y="67"/>
                    <a:pt x="178" y="66"/>
                  </a:cubicBezTo>
                  <a:cubicBezTo>
                    <a:pt x="174" y="65"/>
                    <a:pt x="161" y="58"/>
                    <a:pt x="150" y="53"/>
                  </a:cubicBezTo>
                  <a:cubicBezTo>
                    <a:pt x="144" y="50"/>
                    <a:pt x="138" y="47"/>
                    <a:pt x="134" y="45"/>
                  </a:cubicBezTo>
                  <a:cubicBezTo>
                    <a:pt x="132" y="44"/>
                    <a:pt x="130" y="43"/>
                    <a:pt x="128" y="42"/>
                  </a:cubicBezTo>
                  <a:cubicBezTo>
                    <a:pt x="128" y="42"/>
                    <a:pt x="127" y="42"/>
                    <a:pt x="127" y="42"/>
                  </a:cubicBezTo>
                  <a:cubicBezTo>
                    <a:pt x="126" y="41"/>
                    <a:pt x="126" y="41"/>
                    <a:pt x="125" y="41"/>
                  </a:cubicBezTo>
                  <a:cubicBezTo>
                    <a:pt x="124" y="41"/>
                    <a:pt x="124" y="41"/>
                    <a:pt x="124" y="41"/>
                  </a:cubicBezTo>
                  <a:cubicBezTo>
                    <a:pt x="124" y="41"/>
                    <a:pt x="123" y="42"/>
                    <a:pt x="123" y="42"/>
                  </a:cubicBezTo>
                  <a:cubicBezTo>
                    <a:pt x="123" y="43"/>
                    <a:pt x="123" y="44"/>
                    <a:pt x="124" y="45"/>
                  </a:cubicBezTo>
                  <a:cubicBezTo>
                    <a:pt x="132" y="50"/>
                    <a:pt x="132" y="50"/>
                    <a:pt x="132" y="50"/>
                  </a:cubicBezTo>
                  <a:cubicBezTo>
                    <a:pt x="86" y="27"/>
                    <a:pt x="86" y="27"/>
                    <a:pt x="86" y="27"/>
                  </a:cubicBezTo>
                  <a:cubicBezTo>
                    <a:pt x="86" y="26"/>
                    <a:pt x="85" y="26"/>
                    <a:pt x="84" y="27"/>
                  </a:cubicBezTo>
                  <a:cubicBezTo>
                    <a:pt x="84" y="27"/>
                    <a:pt x="84" y="28"/>
                    <a:pt x="84" y="29"/>
                  </a:cubicBezTo>
                  <a:cubicBezTo>
                    <a:pt x="84" y="29"/>
                    <a:pt x="84" y="29"/>
                    <a:pt x="84" y="3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7" y="32"/>
                    <a:pt x="93" y="35"/>
                    <a:pt x="101" y="40"/>
                  </a:cubicBezTo>
                  <a:cubicBezTo>
                    <a:pt x="114" y="48"/>
                    <a:pt x="132" y="58"/>
                    <a:pt x="146" y="67"/>
                  </a:cubicBezTo>
                  <a:cubicBezTo>
                    <a:pt x="153" y="72"/>
                    <a:pt x="160" y="76"/>
                    <a:pt x="164" y="79"/>
                  </a:cubicBezTo>
                  <a:cubicBezTo>
                    <a:pt x="167" y="80"/>
                    <a:pt x="168" y="82"/>
                    <a:pt x="170" y="83"/>
                  </a:cubicBezTo>
                  <a:cubicBezTo>
                    <a:pt x="170" y="83"/>
                    <a:pt x="171" y="83"/>
                    <a:pt x="171" y="84"/>
                  </a:cubicBezTo>
                  <a:cubicBezTo>
                    <a:pt x="171" y="84"/>
                    <a:pt x="171" y="84"/>
                    <a:pt x="171" y="84"/>
                  </a:cubicBezTo>
                  <a:cubicBezTo>
                    <a:pt x="171" y="84"/>
                    <a:pt x="171" y="84"/>
                    <a:pt x="171" y="84"/>
                  </a:cubicBezTo>
                  <a:cubicBezTo>
                    <a:pt x="172" y="83"/>
                    <a:pt x="172" y="83"/>
                    <a:pt x="172" y="83"/>
                  </a:cubicBezTo>
                  <a:cubicBezTo>
                    <a:pt x="171" y="83"/>
                    <a:pt x="171" y="83"/>
                    <a:pt x="171" y="83"/>
                  </a:cubicBezTo>
                  <a:cubicBezTo>
                    <a:pt x="171" y="84"/>
                    <a:pt x="171" y="84"/>
                    <a:pt x="171" y="84"/>
                  </a:cubicBezTo>
                  <a:cubicBezTo>
                    <a:pt x="172" y="83"/>
                    <a:pt x="172" y="83"/>
                    <a:pt x="172" y="83"/>
                  </a:cubicBezTo>
                  <a:cubicBezTo>
                    <a:pt x="171" y="83"/>
                    <a:pt x="171" y="83"/>
                    <a:pt x="171" y="83"/>
                  </a:cubicBezTo>
                  <a:cubicBezTo>
                    <a:pt x="173" y="83"/>
                    <a:pt x="173" y="83"/>
                    <a:pt x="173" y="83"/>
                  </a:cubicBezTo>
                  <a:cubicBezTo>
                    <a:pt x="171" y="82"/>
                    <a:pt x="171" y="82"/>
                    <a:pt x="171" y="82"/>
                  </a:cubicBezTo>
                  <a:cubicBezTo>
                    <a:pt x="171" y="83"/>
                    <a:pt x="171" y="83"/>
                    <a:pt x="171" y="83"/>
                  </a:cubicBezTo>
                  <a:cubicBezTo>
                    <a:pt x="173" y="83"/>
                    <a:pt x="173" y="83"/>
                    <a:pt x="173" y="83"/>
                  </a:cubicBezTo>
                  <a:cubicBezTo>
                    <a:pt x="171" y="82"/>
                    <a:pt x="171" y="82"/>
                    <a:pt x="171" y="82"/>
                  </a:cubicBezTo>
                  <a:cubicBezTo>
                    <a:pt x="173" y="83"/>
                    <a:pt x="173" y="83"/>
                    <a:pt x="173" y="83"/>
                  </a:cubicBezTo>
                  <a:cubicBezTo>
                    <a:pt x="174" y="81"/>
                    <a:pt x="174" y="81"/>
                    <a:pt x="174" y="81"/>
                  </a:cubicBezTo>
                  <a:cubicBezTo>
                    <a:pt x="174" y="81"/>
                    <a:pt x="140" y="61"/>
                    <a:pt x="105" y="41"/>
                  </a:cubicBezTo>
                  <a:cubicBezTo>
                    <a:pt x="87" y="30"/>
                    <a:pt x="69" y="20"/>
                    <a:pt x="55" y="13"/>
                  </a:cubicBezTo>
                  <a:cubicBezTo>
                    <a:pt x="48" y="9"/>
                    <a:pt x="42" y="5"/>
                    <a:pt x="38" y="3"/>
                  </a:cubicBezTo>
                  <a:cubicBezTo>
                    <a:pt x="36" y="2"/>
                    <a:pt x="34" y="1"/>
                    <a:pt x="32" y="1"/>
                  </a:cubicBezTo>
                  <a:cubicBezTo>
                    <a:pt x="31" y="0"/>
                    <a:pt x="31" y="0"/>
                    <a:pt x="30" y="0"/>
                  </a:cubicBezTo>
                  <a:cubicBezTo>
                    <a:pt x="30" y="0"/>
                    <a:pt x="29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7" y="0"/>
                    <a:pt x="26" y="1"/>
                  </a:cubicBezTo>
                  <a:cubicBezTo>
                    <a:pt x="26" y="1"/>
                    <a:pt x="26" y="2"/>
                    <a:pt x="26" y="2"/>
                  </a:cubicBezTo>
                  <a:cubicBezTo>
                    <a:pt x="26" y="3"/>
                    <a:pt x="27" y="3"/>
                    <a:pt x="27" y="3"/>
                  </a:cubicBezTo>
                  <a:cubicBezTo>
                    <a:pt x="27" y="3"/>
                    <a:pt x="29" y="5"/>
                    <a:pt x="33" y="7"/>
                  </a:cubicBezTo>
                  <a:cubicBezTo>
                    <a:pt x="46" y="15"/>
                    <a:pt x="80" y="35"/>
                    <a:pt x="110" y="53"/>
                  </a:cubicBezTo>
                  <a:cubicBezTo>
                    <a:pt x="125" y="62"/>
                    <a:pt x="139" y="71"/>
                    <a:pt x="149" y="78"/>
                  </a:cubicBezTo>
                  <a:cubicBezTo>
                    <a:pt x="154" y="81"/>
                    <a:pt x="159" y="84"/>
                    <a:pt x="162" y="86"/>
                  </a:cubicBezTo>
                  <a:cubicBezTo>
                    <a:pt x="163" y="87"/>
                    <a:pt x="164" y="88"/>
                    <a:pt x="165" y="89"/>
                  </a:cubicBezTo>
                  <a:cubicBezTo>
                    <a:pt x="166" y="89"/>
                    <a:pt x="166" y="89"/>
                    <a:pt x="166" y="89"/>
                  </a:cubicBezTo>
                  <a:cubicBezTo>
                    <a:pt x="166" y="89"/>
                    <a:pt x="166" y="89"/>
                    <a:pt x="166" y="89"/>
                  </a:cubicBezTo>
                  <a:cubicBezTo>
                    <a:pt x="167" y="89"/>
                    <a:pt x="167" y="89"/>
                    <a:pt x="167" y="89"/>
                  </a:cubicBezTo>
                  <a:cubicBezTo>
                    <a:pt x="165" y="89"/>
                    <a:pt x="165" y="89"/>
                    <a:pt x="165" y="89"/>
                  </a:cubicBezTo>
                  <a:cubicBezTo>
                    <a:pt x="165" y="89"/>
                    <a:pt x="166" y="89"/>
                    <a:pt x="166" y="89"/>
                  </a:cubicBezTo>
                  <a:cubicBezTo>
                    <a:pt x="167" y="89"/>
                    <a:pt x="167" y="89"/>
                    <a:pt x="167" y="89"/>
                  </a:cubicBezTo>
                  <a:cubicBezTo>
                    <a:pt x="165" y="89"/>
                    <a:pt x="165" y="89"/>
                    <a:pt x="165" y="89"/>
                  </a:cubicBezTo>
                  <a:cubicBezTo>
                    <a:pt x="167" y="89"/>
                    <a:pt x="167" y="89"/>
                    <a:pt x="167" y="89"/>
                  </a:cubicBezTo>
                  <a:cubicBezTo>
                    <a:pt x="166" y="88"/>
                    <a:pt x="166" y="88"/>
                    <a:pt x="166" y="88"/>
                  </a:cubicBezTo>
                  <a:cubicBezTo>
                    <a:pt x="165" y="89"/>
                    <a:pt x="165" y="89"/>
                    <a:pt x="165" y="89"/>
                  </a:cubicBezTo>
                  <a:cubicBezTo>
                    <a:pt x="167" y="89"/>
                    <a:pt x="167" y="89"/>
                    <a:pt x="167" y="89"/>
                  </a:cubicBezTo>
                  <a:cubicBezTo>
                    <a:pt x="166" y="88"/>
                    <a:pt x="166" y="88"/>
                    <a:pt x="166" y="88"/>
                  </a:cubicBezTo>
                  <a:cubicBezTo>
                    <a:pt x="167" y="89"/>
                    <a:pt x="167" y="89"/>
                    <a:pt x="167" y="89"/>
                  </a:cubicBezTo>
                  <a:cubicBezTo>
                    <a:pt x="167" y="87"/>
                    <a:pt x="167" y="87"/>
                    <a:pt x="167" y="87"/>
                  </a:cubicBezTo>
                  <a:cubicBezTo>
                    <a:pt x="167" y="89"/>
                    <a:pt x="167" y="89"/>
                    <a:pt x="167" y="89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7"/>
                    <a:pt x="168" y="87"/>
                    <a:pt x="167" y="87"/>
                  </a:cubicBezTo>
                  <a:cubicBezTo>
                    <a:pt x="167" y="89"/>
                    <a:pt x="167" y="89"/>
                    <a:pt x="167" y="89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8"/>
                    <a:pt x="168" y="88"/>
                    <a:pt x="168" y="88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8"/>
                    <a:pt x="168" y="88"/>
                    <a:pt x="168" y="88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7"/>
                    <a:pt x="167" y="86"/>
                    <a:pt x="166" y="86"/>
                  </a:cubicBezTo>
                  <a:cubicBezTo>
                    <a:pt x="157" y="81"/>
                    <a:pt x="124" y="60"/>
                    <a:pt x="92" y="42"/>
                  </a:cubicBezTo>
                  <a:cubicBezTo>
                    <a:pt x="76" y="32"/>
                    <a:pt x="60" y="23"/>
                    <a:pt x="49" y="16"/>
                  </a:cubicBezTo>
                  <a:cubicBezTo>
                    <a:pt x="43" y="13"/>
                    <a:pt x="38" y="10"/>
                    <a:pt x="34" y="8"/>
                  </a:cubicBezTo>
                  <a:cubicBezTo>
                    <a:pt x="32" y="7"/>
                    <a:pt x="31" y="6"/>
                    <a:pt x="30" y="6"/>
                  </a:cubicBezTo>
                  <a:cubicBezTo>
                    <a:pt x="29" y="6"/>
                    <a:pt x="29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5" y="5"/>
                    <a:pt x="25" y="6"/>
                  </a:cubicBezTo>
                  <a:cubicBezTo>
                    <a:pt x="25" y="6"/>
                    <a:pt x="24" y="7"/>
                    <a:pt x="25" y="7"/>
                  </a:cubicBezTo>
                  <a:cubicBezTo>
                    <a:pt x="25" y="8"/>
                    <a:pt x="25" y="8"/>
                    <a:pt x="26" y="9"/>
                  </a:cubicBezTo>
                  <a:cubicBezTo>
                    <a:pt x="26" y="9"/>
                    <a:pt x="28" y="10"/>
                    <a:pt x="31" y="12"/>
                  </a:cubicBezTo>
                  <a:cubicBezTo>
                    <a:pt x="45" y="20"/>
                    <a:pt x="78" y="40"/>
                    <a:pt x="107" y="58"/>
                  </a:cubicBezTo>
                  <a:cubicBezTo>
                    <a:pt x="122" y="67"/>
                    <a:pt x="136" y="76"/>
                    <a:pt x="146" y="83"/>
                  </a:cubicBezTo>
                  <a:cubicBezTo>
                    <a:pt x="152" y="86"/>
                    <a:pt x="156" y="89"/>
                    <a:pt x="159" y="91"/>
                  </a:cubicBezTo>
                  <a:cubicBezTo>
                    <a:pt x="160" y="92"/>
                    <a:pt x="161" y="93"/>
                    <a:pt x="162" y="93"/>
                  </a:cubicBezTo>
                  <a:cubicBezTo>
                    <a:pt x="163" y="94"/>
                    <a:pt x="163" y="94"/>
                    <a:pt x="163" y="94"/>
                  </a:cubicBezTo>
                  <a:cubicBezTo>
                    <a:pt x="163" y="94"/>
                    <a:pt x="163" y="94"/>
                    <a:pt x="163" y="94"/>
                  </a:cubicBezTo>
                  <a:cubicBezTo>
                    <a:pt x="163" y="94"/>
                    <a:pt x="163" y="94"/>
                    <a:pt x="163" y="94"/>
                  </a:cubicBezTo>
                  <a:cubicBezTo>
                    <a:pt x="163" y="94"/>
                    <a:pt x="163" y="94"/>
                    <a:pt x="163" y="94"/>
                  </a:cubicBezTo>
                  <a:cubicBezTo>
                    <a:pt x="163" y="94"/>
                    <a:pt x="163" y="94"/>
                    <a:pt x="163" y="94"/>
                  </a:cubicBezTo>
                  <a:cubicBezTo>
                    <a:pt x="163" y="94"/>
                    <a:pt x="163" y="94"/>
                    <a:pt x="163" y="94"/>
                  </a:cubicBezTo>
                  <a:cubicBezTo>
                    <a:pt x="164" y="93"/>
                    <a:pt x="164" y="93"/>
                    <a:pt x="164" y="93"/>
                  </a:cubicBezTo>
                  <a:cubicBezTo>
                    <a:pt x="162" y="93"/>
                    <a:pt x="162" y="93"/>
                    <a:pt x="162" y="93"/>
                  </a:cubicBezTo>
                  <a:cubicBezTo>
                    <a:pt x="162" y="94"/>
                    <a:pt x="163" y="94"/>
                    <a:pt x="163" y="94"/>
                  </a:cubicBezTo>
                  <a:cubicBezTo>
                    <a:pt x="164" y="93"/>
                    <a:pt x="164" y="93"/>
                    <a:pt x="164" y="93"/>
                  </a:cubicBezTo>
                  <a:cubicBezTo>
                    <a:pt x="162" y="93"/>
                    <a:pt x="162" y="93"/>
                    <a:pt x="162" y="93"/>
                  </a:cubicBezTo>
                  <a:cubicBezTo>
                    <a:pt x="164" y="93"/>
                    <a:pt x="164" y="93"/>
                    <a:pt x="164" y="93"/>
                  </a:cubicBezTo>
                  <a:cubicBezTo>
                    <a:pt x="163" y="92"/>
                    <a:pt x="163" y="92"/>
                    <a:pt x="163" y="92"/>
                  </a:cubicBezTo>
                  <a:cubicBezTo>
                    <a:pt x="162" y="93"/>
                    <a:pt x="162" y="93"/>
                    <a:pt x="162" y="93"/>
                  </a:cubicBezTo>
                  <a:cubicBezTo>
                    <a:pt x="164" y="93"/>
                    <a:pt x="164" y="93"/>
                    <a:pt x="164" y="93"/>
                  </a:cubicBezTo>
                  <a:cubicBezTo>
                    <a:pt x="163" y="92"/>
                    <a:pt x="163" y="92"/>
                    <a:pt x="163" y="92"/>
                  </a:cubicBezTo>
                  <a:cubicBezTo>
                    <a:pt x="164" y="93"/>
                    <a:pt x="164" y="93"/>
                    <a:pt x="164" y="93"/>
                  </a:cubicBezTo>
                  <a:cubicBezTo>
                    <a:pt x="163" y="92"/>
                    <a:pt x="163" y="92"/>
                    <a:pt x="163" y="92"/>
                  </a:cubicBezTo>
                  <a:cubicBezTo>
                    <a:pt x="164" y="93"/>
                    <a:pt x="164" y="93"/>
                    <a:pt x="164" y="93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64" y="91"/>
                    <a:pt x="163" y="92"/>
                    <a:pt x="163" y="92"/>
                  </a:cubicBezTo>
                  <a:cubicBezTo>
                    <a:pt x="164" y="93"/>
                    <a:pt x="164" y="93"/>
                    <a:pt x="164" y="93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64" y="93"/>
                    <a:pt x="164" y="93"/>
                    <a:pt x="164" y="93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64" y="93"/>
                    <a:pt x="164" y="93"/>
                    <a:pt x="164" y="93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64" y="93"/>
                    <a:pt x="164" y="93"/>
                    <a:pt x="164" y="93"/>
                  </a:cubicBezTo>
                  <a:cubicBezTo>
                    <a:pt x="165" y="91"/>
                    <a:pt x="165" y="91"/>
                    <a:pt x="165" y="91"/>
                  </a:cubicBezTo>
                  <a:cubicBezTo>
                    <a:pt x="165" y="91"/>
                    <a:pt x="165" y="91"/>
                    <a:pt x="164" y="91"/>
                  </a:cubicBezTo>
                  <a:cubicBezTo>
                    <a:pt x="164" y="93"/>
                    <a:pt x="164" y="93"/>
                    <a:pt x="164" y="93"/>
                  </a:cubicBezTo>
                  <a:cubicBezTo>
                    <a:pt x="165" y="91"/>
                    <a:pt x="165" y="91"/>
                    <a:pt x="165" y="91"/>
                  </a:cubicBezTo>
                  <a:cubicBezTo>
                    <a:pt x="165" y="92"/>
                    <a:pt x="165" y="92"/>
                    <a:pt x="165" y="92"/>
                  </a:cubicBezTo>
                  <a:cubicBezTo>
                    <a:pt x="165" y="91"/>
                    <a:pt x="165" y="91"/>
                    <a:pt x="165" y="91"/>
                  </a:cubicBezTo>
                  <a:cubicBezTo>
                    <a:pt x="165" y="91"/>
                    <a:pt x="165" y="91"/>
                    <a:pt x="165" y="91"/>
                  </a:cubicBezTo>
                  <a:cubicBezTo>
                    <a:pt x="165" y="92"/>
                    <a:pt x="165" y="92"/>
                    <a:pt x="165" y="92"/>
                  </a:cubicBezTo>
                  <a:cubicBezTo>
                    <a:pt x="165" y="91"/>
                    <a:pt x="165" y="91"/>
                    <a:pt x="165" y="91"/>
                  </a:cubicBezTo>
                  <a:cubicBezTo>
                    <a:pt x="165" y="91"/>
                    <a:pt x="165" y="91"/>
                    <a:pt x="164" y="91"/>
                  </a:cubicBezTo>
                  <a:cubicBezTo>
                    <a:pt x="161" y="89"/>
                    <a:pt x="151" y="84"/>
                    <a:pt x="136" y="76"/>
                  </a:cubicBezTo>
                  <a:cubicBezTo>
                    <a:pt x="115" y="64"/>
                    <a:pt x="86" y="48"/>
                    <a:pt x="62" y="34"/>
                  </a:cubicBezTo>
                  <a:cubicBezTo>
                    <a:pt x="50" y="28"/>
                    <a:pt x="40" y="22"/>
                    <a:pt x="32" y="17"/>
                  </a:cubicBezTo>
                  <a:cubicBezTo>
                    <a:pt x="24" y="13"/>
                    <a:pt x="20" y="10"/>
                    <a:pt x="20" y="10"/>
                  </a:cubicBezTo>
                  <a:cubicBezTo>
                    <a:pt x="19" y="10"/>
                    <a:pt x="18" y="10"/>
                    <a:pt x="17" y="11"/>
                  </a:cubicBezTo>
                  <a:cubicBezTo>
                    <a:pt x="16" y="12"/>
                    <a:pt x="17" y="13"/>
                    <a:pt x="18" y="14"/>
                  </a:cubicBezTo>
                  <a:cubicBezTo>
                    <a:pt x="78" y="52"/>
                    <a:pt x="78" y="52"/>
                    <a:pt x="78" y="52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1" y="8"/>
                    <a:pt x="1" y="9"/>
                  </a:cubicBezTo>
                  <a:cubicBezTo>
                    <a:pt x="0" y="10"/>
                    <a:pt x="0" y="12"/>
                    <a:pt x="1" y="12"/>
                  </a:cubicBezTo>
                  <a:cubicBezTo>
                    <a:pt x="1" y="12"/>
                    <a:pt x="4" y="14"/>
                    <a:pt x="9" y="17"/>
                  </a:cubicBezTo>
                  <a:cubicBezTo>
                    <a:pt x="26" y="27"/>
                    <a:pt x="69" y="52"/>
                    <a:pt x="108" y="76"/>
                  </a:cubicBezTo>
                  <a:cubicBezTo>
                    <a:pt x="128" y="88"/>
                    <a:pt x="146" y="99"/>
                    <a:pt x="159" y="108"/>
                  </a:cubicBezTo>
                  <a:cubicBezTo>
                    <a:pt x="166" y="112"/>
                    <a:pt x="172" y="116"/>
                    <a:pt x="175" y="119"/>
                  </a:cubicBezTo>
                  <a:cubicBezTo>
                    <a:pt x="177" y="120"/>
                    <a:pt x="179" y="121"/>
                    <a:pt x="180" y="122"/>
                  </a:cubicBezTo>
                  <a:cubicBezTo>
                    <a:pt x="180" y="123"/>
                    <a:pt x="180" y="123"/>
                    <a:pt x="181" y="123"/>
                  </a:cubicBezTo>
                  <a:cubicBezTo>
                    <a:pt x="181" y="123"/>
                    <a:pt x="181" y="123"/>
                    <a:pt x="181" y="123"/>
                  </a:cubicBezTo>
                  <a:cubicBezTo>
                    <a:pt x="181" y="123"/>
                    <a:pt x="181" y="123"/>
                    <a:pt x="181" y="123"/>
                  </a:cubicBezTo>
                  <a:cubicBezTo>
                    <a:pt x="182" y="123"/>
                    <a:pt x="182" y="123"/>
                    <a:pt x="182" y="123"/>
                  </a:cubicBezTo>
                  <a:cubicBezTo>
                    <a:pt x="181" y="123"/>
                    <a:pt x="181" y="123"/>
                    <a:pt x="181" y="123"/>
                  </a:cubicBezTo>
                  <a:cubicBezTo>
                    <a:pt x="181" y="123"/>
                    <a:pt x="181" y="123"/>
                    <a:pt x="181" y="123"/>
                  </a:cubicBezTo>
                  <a:cubicBezTo>
                    <a:pt x="182" y="123"/>
                    <a:pt x="182" y="123"/>
                    <a:pt x="182" y="123"/>
                  </a:cubicBezTo>
                  <a:cubicBezTo>
                    <a:pt x="181" y="123"/>
                    <a:pt x="181" y="123"/>
                    <a:pt x="181" y="123"/>
                  </a:cubicBezTo>
                  <a:cubicBezTo>
                    <a:pt x="182" y="123"/>
                    <a:pt x="182" y="123"/>
                    <a:pt x="182" y="123"/>
                  </a:cubicBezTo>
                  <a:cubicBezTo>
                    <a:pt x="181" y="122"/>
                    <a:pt x="181" y="122"/>
                    <a:pt x="181" y="122"/>
                  </a:cubicBezTo>
                  <a:cubicBezTo>
                    <a:pt x="181" y="123"/>
                    <a:pt x="181" y="123"/>
                    <a:pt x="181" y="123"/>
                  </a:cubicBezTo>
                  <a:cubicBezTo>
                    <a:pt x="182" y="123"/>
                    <a:pt x="182" y="123"/>
                    <a:pt x="182" y="123"/>
                  </a:cubicBezTo>
                  <a:cubicBezTo>
                    <a:pt x="181" y="122"/>
                    <a:pt x="181" y="122"/>
                    <a:pt x="181" y="122"/>
                  </a:cubicBezTo>
                  <a:cubicBezTo>
                    <a:pt x="180" y="123"/>
                    <a:pt x="180" y="124"/>
                    <a:pt x="181" y="125"/>
                  </a:cubicBezTo>
                  <a:cubicBezTo>
                    <a:pt x="182" y="125"/>
                    <a:pt x="184" y="125"/>
                    <a:pt x="184" y="124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1" name="Freeform 72"/>
            <p:cNvSpPr/>
            <p:nvPr/>
          </p:nvSpPr>
          <p:spPr bwMode="auto">
            <a:xfrm>
              <a:off x="4732338" y="1368425"/>
              <a:ext cx="57150" cy="46038"/>
            </a:xfrm>
            <a:custGeom>
              <a:avLst/>
              <a:gdLst>
                <a:gd name="T0" fmla="*/ 16 w 36"/>
                <a:gd name="T1" fmla="*/ 14 h 30"/>
                <a:gd name="T2" fmla="*/ 28 w 36"/>
                <a:gd name="T3" fmla="*/ 16 h 30"/>
                <a:gd name="T4" fmla="*/ 27 w 36"/>
                <a:gd name="T5" fmla="*/ 14 h 30"/>
                <a:gd name="T6" fmla="*/ 26 w 36"/>
                <a:gd name="T7" fmla="*/ 12 h 30"/>
                <a:gd name="T8" fmla="*/ 14 w 36"/>
                <a:gd name="T9" fmla="*/ 5 h 30"/>
                <a:gd name="T10" fmla="*/ 12 w 36"/>
                <a:gd name="T11" fmla="*/ 4 h 30"/>
                <a:gd name="T12" fmla="*/ 13 w 36"/>
                <a:gd name="T13" fmla="*/ 4 h 30"/>
                <a:gd name="T14" fmla="*/ 12 w 36"/>
                <a:gd name="T15" fmla="*/ 5 h 30"/>
                <a:gd name="T16" fmla="*/ 11 w 36"/>
                <a:gd name="T17" fmla="*/ 6 h 30"/>
                <a:gd name="T18" fmla="*/ 13 w 36"/>
                <a:gd name="T19" fmla="*/ 4 h 30"/>
                <a:gd name="T20" fmla="*/ 13 w 36"/>
                <a:gd name="T21" fmla="*/ 5 h 30"/>
                <a:gd name="T22" fmla="*/ 13 w 36"/>
                <a:gd name="T23" fmla="*/ 6 h 30"/>
                <a:gd name="T24" fmla="*/ 11 w 36"/>
                <a:gd name="T25" fmla="*/ 6 h 30"/>
                <a:gd name="T26" fmla="*/ 11 w 36"/>
                <a:gd name="T27" fmla="*/ 6 h 30"/>
                <a:gd name="T28" fmla="*/ 21 w 36"/>
                <a:gd name="T29" fmla="*/ 7 h 30"/>
                <a:gd name="T30" fmla="*/ 22 w 36"/>
                <a:gd name="T31" fmla="*/ 4 h 30"/>
                <a:gd name="T32" fmla="*/ 14 w 36"/>
                <a:gd name="T33" fmla="*/ 1 h 30"/>
                <a:gd name="T34" fmla="*/ 20 w 36"/>
                <a:gd name="T35" fmla="*/ 7 h 30"/>
                <a:gd name="T36" fmla="*/ 21 w 36"/>
                <a:gd name="T37" fmla="*/ 3 h 30"/>
                <a:gd name="T38" fmla="*/ 9 w 36"/>
                <a:gd name="T39" fmla="*/ 6 h 30"/>
                <a:gd name="T40" fmla="*/ 10 w 36"/>
                <a:gd name="T41" fmla="*/ 7 h 30"/>
                <a:gd name="T42" fmla="*/ 19 w 36"/>
                <a:gd name="T43" fmla="*/ 13 h 30"/>
                <a:gd name="T44" fmla="*/ 24 w 36"/>
                <a:gd name="T45" fmla="*/ 16 h 30"/>
                <a:gd name="T46" fmla="*/ 24 w 36"/>
                <a:gd name="T47" fmla="*/ 16 h 30"/>
                <a:gd name="T48" fmla="*/ 24 w 36"/>
                <a:gd name="T49" fmla="*/ 16 h 30"/>
                <a:gd name="T50" fmla="*/ 25 w 36"/>
                <a:gd name="T51" fmla="*/ 15 h 30"/>
                <a:gd name="T52" fmla="*/ 26 w 36"/>
                <a:gd name="T53" fmla="*/ 15 h 30"/>
                <a:gd name="T54" fmla="*/ 24 w 36"/>
                <a:gd name="T55" fmla="*/ 16 h 30"/>
                <a:gd name="T56" fmla="*/ 24 w 36"/>
                <a:gd name="T57" fmla="*/ 15 h 30"/>
                <a:gd name="T58" fmla="*/ 24 w 36"/>
                <a:gd name="T59" fmla="*/ 14 h 30"/>
                <a:gd name="T60" fmla="*/ 26 w 36"/>
                <a:gd name="T61" fmla="*/ 15 h 30"/>
                <a:gd name="T62" fmla="*/ 26 w 36"/>
                <a:gd name="T63" fmla="*/ 15 h 30"/>
                <a:gd name="T64" fmla="*/ 3 w 36"/>
                <a:gd name="T65" fmla="*/ 6 h 30"/>
                <a:gd name="T66" fmla="*/ 1 w 36"/>
                <a:gd name="T67" fmla="*/ 10 h 30"/>
                <a:gd name="T68" fmla="*/ 35 w 36"/>
                <a:gd name="T69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" h="30">
                  <a:moveTo>
                    <a:pt x="35" y="26"/>
                  </a:moveTo>
                  <a:cubicBezTo>
                    <a:pt x="16" y="14"/>
                    <a:pt x="16" y="14"/>
                    <a:pt x="16" y="14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6" y="17"/>
                    <a:pt x="27" y="17"/>
                    <a:pt x="28" y="16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4"/>
                    <a:pt x="28" y="14"/>
                    <a:pt x="27" y="14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6" y="13"/>
                    <a:pt x="26" y="12"/>
                  </a:cubicBezTo>
                  <a:cubicBezTo>
                    <a:pt x="24" y="11"/>
                    <a:pt x="21" y="9"/>
                    <a:pt x="18" y="8"/>
                  </a:cubicBezTo>
                  <a:cubicBezTo>
                    <a:pt x="16" y="7"/>
                    <a:pt x="15" y="6"/>
                    <a:pt x="14" y="5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7"/>
                    <a:pt x="23" y="7"/>
                    <a:pt x="23" y="6"/>
                  </a:cubicBezTo>
                  <a:cubicBezTo>
                    <a:pt x="23" y="5"/>
                    <a:pt x="23" y="4"/>
                    <a:pt x="22" y="4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4" y="1"/>
                  </a:cubicBezTo>
                  <a:cubicBezTo>
                    <a:pt x="14" y="2"/>
                    <a:pt x="14" y="3"/>
                    <a:pt x="15" y="4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9" y="5"/>
                    <a:pt x="9" y="6"/>
                  </a:cubicBezTo>
                  <a:cubicBezTo>
                    <a:pt x="9" y="6"/>
                    <a:pt x="9" y="7"/>
                    <a:pt x="9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8"/>
                    <a:pt x="11" y="8"/>
                    <a:pt x="11" y="8"/>
                  </a:cubicBezTo>
                  <a:cubicBezTo>
                    <a:pt x="13" y="9"/>
                    <a:pt x="16" y="11"/>
                    <a:pt x="19" y="13"/>
                  </a:cubicBezTo>
                  <a:cubicBezTo>
                    <a:pt x="21" y="14"/>
                    <a:pt x="22" y="15"/>
                    <a:pt x="23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1" y="6"/>
                    <a:pt x="1" y="7"/>
                  </a:cubicBezTo>
                  <a:cubicBezTo>
                    <a:pt x="0" y="8"/>
                    <a:pt x="1" y="9"/>
                    <a:pt x="1" y="10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4" y="30"/>
                    <a:pt x="35" y="29"/>
                    <a:pt x="35" y="29"/>
                  </a:cubicBezTo>
                  <a:cubicBezTo>
                    <a:pt x="36" y="28"/>
                    <a:pt x="36" y="26"/>
                    <a:pt x="35" y="26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2" name="Freeform 73"/>
            <p:cNvSpPr/>
            <p:nvPr/>
          </p:nvSpPr>
          <p:spPr bwMode="auto">
            <a:xfrm>
              <a:off x="4465638" y="1409700"/>
              <a:ext cx="404813" cy="477838"/>
            </a:xfrm>
            <a:custGeom>
              <a:avLst/>
              <a:gdLst>
                <a:gd name="T0" fmla="*/ 29 w 259"/>
                <a:gd name="T1" fmla="*/ 219 h 306"/>
                <a:gd name="T2" fmla="*/ 28 w 259"/>
                <a:gd name="T3" fmla="*/ 212 h 306"/>
                <a:gd name="T4" fmla="*/ 84 w 259"/>
                <a:gd name="T5" fmla="*/ 227 h 306"/>
                <a:gd name="T6" fmla="*/ 31 w 259"/>
                <a:gd name="T7" fmla="*/ 187 h 306"/>
                <a:gd name="T8" fmla="*/ 3 w 259"/>
                <a:gd name="T9" fmla="*/ 165 h 306"/>
                <a:gd name="T10" fmla="*/ 37 w 259"/>
                <a:gd name="T11" fmla="*/ 177 h 306"/>
                <a:gd name="T12" fmla="*/ 23 w 259"/>
                <a:gd name="T13" fmla="*/ 169 h 306"/>
                <a:gd name="T14" fmla="*/ 75 w 259"/>
                <a:gd name="T15" fmla="*/ 183 h 306"/>
                <a:gd name="T16" fmla="*/ 14 w 259"/>
                <a:gd name="T17" fmla="*/ 140 h 306"/>
                <a:gd name="T18" fmla="*/ 12 w 259"/>
                <a:gd name="T19" fmla="*/ 132 h 306"/>
                <a:gd name="T20" fmla="*/ 95 w 259"/>
                <a:gd name="T21" fmla="*/ 176 h 306"/>
                <a:gd name="T22" fmla="*/ 15 w 259"/>
                <a:gd name="T23" fmla="*/ 121 h 306"/>
                <a:gd name="T24" fmla="*/ 35 w 259"/>
                <a:gd name="T25" fmla="*/ 120 h 306"/>
                <a:gd name="T26" fmla="*/ 104 w 259"/>
                <a:gd name="T27" fmla="*/ 148 h 306"/>
                <a:gd name="T28" fmla="*/ 48 w 259"/>
                <a:gd name="T29" fmla="*/ 115 h 306"/>
                <a:gd name="T30" fmla="*/ 52 w 259"/>
                <a:gd name="T31" fmla="*/ 109 h 306"/>
                <a:gd name="T32" fmla="*/ 56 w 259"/>
                <a:gd name="T33" fmla="*/ 103 h 306"/>
                <a:gd name="T34" fmla="*/ 62 w 259"/>
                <a:gd name="T35" fmla="*/ 86 h 306"/>
                <a:gd name="T36" fmla="*/ 56 w 259"/>
                <a:gd name="T37" fmla="*/ 70 h 306"/>
                <a:gd name="T38" fmla="*/ 50 w 259"/>
                <a:gd name="T39" fmla="*/ 61 h 306"/>
                <a:gd name="T40" fmla="*/ 140 w 259"/>
                <a:gd name="T41" fmla="*/ 104 h 306"/>
                <a:gd name="T42" fmla="*/ 56 w 259"/>
                <a:gd name="T43" fmla="*/ 53 h 306"/>
                <a:gd name="T44" fmla="*/ 96 w 259"/>
                <a:gd name="T45" fmla="*/ 54 h 306"/>
                <a:gd name="T46" fmla="*/ 75 w 259"/>
                <a:gd name="T47" fmla="*/ 34 h 306"/>
                <a:gd name="T48" fmla="*/ 73 w 259"/>
                <a:gd name="T49" fmla="*/ 37 h 306"/>
                <a:gd name="T50" fmla="*/ 81 w 259"/>
                <a:gd name="T51" fmla="*/ 30 h 306"/>
                <a:gd name="T52" fmla="*/ 111 w 259"/>
                <a:gd name="T53" fmla="*/ 40 h 306"/>
                <a:gd name="T54" fmla="*/ 190 w 259"/>
                <a:gd name="T55" fmla="*/ 76 h 306"/>
                <a:gd name="T56" fmla="*/ 156 w 259"/>
                <a:gd name="T57" fmla="*/ 43 h 306"/>
                <a:gd name="T58" fmla="*/ 220 w 259"/>
                <a:gd name="T59" fmla="*/ 71 h 306"/>
                <a:gd name="T60" fmla="*/ 145 w 259"/>
                <a:gd name="T61" fmla="*/ 23 h 306"/>
                <a:gd name="T62" fmla="*/ 258 w 259"/>
                <a:gd name="T63" fmla="*/ 73 h 306"/>
                <a:gd name="T64" fmla="*/ 257 w 259"/>
                <a:gd name="T65" fmla="*/ 74 h 306"/>
                <a:gd name="T66" fmla="*/ 145 w 259"/>
                <a:gd name="T67" fmla="*/ 19 h 306"/>
                <a:gd name="T68" fmla="*/ 222 w 259"/>
                <a:gd name="T69" fmla="*/ 69 h 306"/>
                <a:gd name="T70" fmla="*/ 212 w 259"/>
                <a:gd name="T71" fmla="*/ 70 h 306"/>
                <a:gd name="T72" fmla="*/ 198 w 259"/>
                <a:gd name="T73" fmla="*/ 73 h 306"/>
                <a:gd name="T74" fmla="*/ 188 w 259"/>
                <a:gd name="T75" fmla="*/ 74 h 306"/>
                <a:gd name="T76" fmla="*/ 114 w 259"/>
                <a:gd name="T77" fmla="*/ 45 h 306"/>
                <a:gd name="T78" fmla="*/ 174 w 259"/>
                <a:gd name="T79" fmla="*/ 78 h 306"/>
                <a:gd name="T80" fmla="*/ 165 w 259"/>
                <a:gd name="T81" fmla="*/ 83 h 306"/>
                <a:gd name="T82" fmla="*/ 159 w 259"/>
                <a:gd name="T83" fmla="*/ 86 h 306"/>
                <a:gd name="T84" fmla="*/ 63 w 259"/>
                <a:gd name="T85" fmla="*/ 43 h 306"/>
                <a:gd name="T86" fmla="*/ 56 w 259"/>
                <a:gd name="T87" fmla="*/ 53 h 306"/>
                <a:gd name="T88" fmla="*/ 48 w 259"/>
                <a:gd name="T89" fmla="*/ 63 h 306"/>
                <a:gd name="T90" fmla="*/ 117 w 259"/>
                <a:gd name="T91" fmla="*/ 123 h 306"/>
                <a:gd name="T92" fmla="*/ 115 w 259"/>
                <a:gd name="T93" fmla="*/ 127 h 306"/>
                <a:gd name="T94" fmla="*/ 108 w 259"/>
                <a:gd name="T95" fmla="*/ 131 h 306"/>
                <a:gd name="T96" fmla="*/ 105 w 259"/>
                <a:gd name="T97" fmla="*/ 141 h 306"/>
                <a:gd name="T98" fmla="*/ 52 w 259"/>
                <a:gd name="T99" fmla="*/ 112 h 306"/>
                <a:gd name="T100" fmla="*/ 62 w 259"/>
                <a:gd name="T101" fmla="*/ 131 h 306"/>
                <a:gd name="T102" fmla="*/ 17 w 259"/>
                <a:gd name="T103" fmla="*/ 117 h 306"/>
                <a:gd name="T104" fmla="*/ 93 w 259"/>
                <a:gd name="T105" fmla="*/ 177 h 306"/>
                <a:gd name="T106" fmla="*/ 91 w 259"/>
                <a:gd name="T107" fmla="*/ 184 h 306"/>
                <a:gd name="T108" fmla="*/ 89 w 259"/>
                <a:gd name="T109" fmla="*/ 188 h 306"/>
                <a:gd name="T110" fmla="*/ 88 w 259"/>
                <a:gd name="T111" fmla="*/ 197 h 306"/>
                <a:gd name="T112" fmla="*/ 89 w 259"/>
                <a:gd name="T113" fmla="*/ 204 h 306"/>
                <a:gd name="T114" fmla="*/ 86 w 259"/>
                <a:gd name="T115" fmla="*/ 212 h 306"/>
                <a:gd name="T116" fmla="*/ 28 w 259"/>
                <a:gd name="T117" fmla="*/ 176 h 306"/>
                <a:gd name="T118" fmla="*/ 89 w 259"/>
                <a:gd name="T119" fmla="*/ 221 h 306"/>
                <a:gd name="T120" fmla="*/ 91 w 259"/>
                <a:gd name="T121" fmla="*/ 227 h 306"/>
                <a:gd name="T122" fmla="*/ 97 w 259"/>
                <a:gd name="T123" fmla="*/ 247 h 306"/>
                <a:gd name="T124" fmla="*/ 13 w 259"/>
                <a:gd name="T125" fmla="*/ 229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9" h="306">
                  <a:moveTo>
                    <a:pt x="137" y="302"/>
                  </a:moveTo>
                  <a:cubicBezTo>
                    <a:pt x="15" y="226"/>
                    <a:pt x="15" y="226"/>
                    <a:pt x="15" y="226"/>
                  </a:cubicBezTo>
                  <a:cubicBezTo>
                    <a:pt x="14" y="228"/>
                    <a:pt x="14" y="228"/>
                    <a:pt x="14" y="228"/>
                  </a:cubicBezTo>
                  <a:cubicBezTo>
                    <a:pt x="16" y="229"/>
                    <a:pt x="16" y="229"/>
                    <a:pt x="16" y="229"/>
                  </a:cubicBezTo>
                  <a:cubicBezTo>
                    <a:pt x="14" y="228"/>
                    <a:pt x="14" y="228"/>
                    <a:pt x="14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6" y="229"/>
                    <a:pt x="16" y="229"/>
                  </a:cubicBezTo>
                  <a:cubicBezTo>
                    <a:pt x="14" y="228"/>
                    <a:pt x="14" y="228"/>
                    <a:pt x="14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28"/>
                    <a:pt x="14" y="228"/>
                    <a:pt x="14" y="228"/>
                  </a:cubicBezTo>
                  <a:cubicBezTo>
                    <a:pt x="14" y="230"/>
                    <a:pt x="14" y="230"/>
                    <a:pt x="14" y="230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28"/>
                    <a:pt x="14" y="228"/>
                    <a:pt x="14" y="228"/>
                  </a:cubicBezTo>
                  <a:cubicBezTo>
                    <a:pt x="14" y="230"/>
                    <a:pt x="14" y="230"/>
                    <a:pt x="14" y="230"/>
                  </a:cubicBezTo>
                  <a:cubicBezTo>
                    <a:pt x="14" y="229"/>
                    <a:pt x="14" y="229"/>
                    <a:pt x="14" y="229"/>
                  </a:cubicBezTo>
                  <a:cubicBezTo>
                    <a:pt x="14" y="230"/>
                    <a:pt x="14" y="230"/>
                    <a:pt x="14" y="230"/>
                  </a:cubicBezTo>
                  <a:cubicBezTo>
                    <a:pt x="14" y="230"/>
                    <a:pt x="14" y="230"/>
                    <a:pt x="14" y="230"/>
                  </a:cubicBezTo>
                  <a:cubicBezTo>
                    <a:pt x="14" y="229"/>
                    <a:pt x="14" y="229"/>
                    <a:pt x="14" y="229"/>
                  </a:cubicBezTo>
                  <a:cubicBezTo>
                    <a:pt x="14" y="230"/>
                    <a:pt x="14" y="230"/>
                    <a:pt x="14" y="230"/>
                  </a:cubicBezTo>
                  <a:cubicBezTo>
                    <a:pt x="14" y="230"/>
                    <a:pt x="15" y="230"/>
                    <a:pt x="16" y="230"/>
                  </a:cubicBezTo>
                  <a:cubicBezTo>
                    <a:pt x="20" y="232"/>
                    <a:pt x="29" y="237"/>
                    <a:pt x="40" y="242"/>
                  </a:cubicBezTo>
                  <a:cubicBezTo>
                    <a:pt x="55" y="251"/>
                    <a:pt x="75" y="263"/>
                    <a:pt x="91" y="272"/>
                  </a:cubicBezTo>
                  <a:cubicBezTo>
                    <a:pt x="99" y="277"/>
                    <a:pt x="106" y="281"/>
                    <a:pt x="111" y="284"/>
                  </a:cubicBezTo>
                  <a:cubicBezTo>
                    <a:pt x="116" y="287"/>
                    <a:pt x="119" y="289"/>
                    <a:pt x="119" y="289"/>
                  </a:cubicBezTo>
                  <a:cubicBezTo>
                    <a:pt x="120" y="290"/>
                    <a:pt x="122" y="290"/>
                    <a:pt x="122" y="289"/>
                  </a:cubicBezTo>
                  <a:cubicBezTo>
                    <a:pt x="123" y="288"/>
                    <a:pt x="123" y="286"/>
                    <a:pt x="122" y="286"/>
                  </a:cubicBezTo>
                  <a:cubicBezTo>
                    <a:pt x="63" y="249"/>
                    <a:pt x="63" y="249"/>
                    <a:pt x="63" y="249"/>
                  </a:cubicBezTo>
                  <a:cubicBezTo>
                    <a:pt x="106" y="271"/>
                    <a:pt x="106" y="271"/>
                    <a:pt x="106" y="271"/>
                  </a:cubicBezTo>
                  <a:cubicBezTo>
                    <a:pt x="107" y="272"/>
                    <a:pt x="108" y="271"/>
                    <a:pt x="108" y="270"/>
                  </a:cubicBezTo>
                  <a:cubicBezTo>
                    <a:pt x="109" y="269"/>
                    <a:pt x="109" y="268"/>
                    <a:pt x="108" y="268"/>
                  </a:cubicBezTo>
                  <a:cubicBezTo>
                    <a:pt x="108" y="268"/>
                    <a:pt x="103" y="265"/>
                    <a:pt x="95" y="260"/>
                  </a:cubicBezTo>
                  <a:cubicBezTo>
                    <a:pt x="84" y="254"/>
                    <a:pt x="67" y="243"/>
                    <a:pt x="53" y="235"/>
                  </a:cubicBezTo>
                  <a:cubicBezTo>
                    <a:pt x="46" y="230"/>
                    <a:pt x="40" y="226"/>
                    <a:pt x="35" y="223"/>
                  </a:cubicBezTo>
                  <a:cubicBezTo>
                    <a:pt x="33" y="222"/>
                    <a:pt x="31" y="221"/>
                    <a:pt x="30" y="220"/>
                  </a:cubicBezTo>
                  <a:cubicBezTo>
                    <a:pt x="30" y="219"/>
                    <a:pt x="29" y="219"/>
                    <a:pt x="29" y="219"/>
                  </a:cubicBezTo>
                  <a:cubicBezTo>
                    <a:pt x="29" y="219"/>
                    <a:pt x="29" y="219"/>
                    <a:pt x="29" y="219"/>
                  </a:cubicBezTo>
                  <a:cubicBezTo>
                    <a:pt x="29" y="219"/>
                    <a:pt x="29" y="219"/>
                    <a:pt x="29" y="219"/>
                  </a:cubicBezTo>
                  <a:cubicBezTo>
                    <a:pt x="28" y="219"/>
                    <a:pt x="28" y="219"/>
                    <a:pt x="28" y="219"/>
                  </a:cubicBezTo>
                  <a:cubicBezTo>
                    <a:pt x="29" y="219"/>
                    <a:pt x="29" y="219"/>
                    <a:pt x="29" y="219"/>
                  </a:cubicBezTo>
                  <a:cubicBezTo>
                    <a:pt x="29" y="219"/>
                    <a:pt x="29" y="219"/>
                    <a:pt x="29" y="219"/>
                  </a:cubicBezTo>
                  <a:cubicBezTo>
                    <a:pt x="28" y="219"/>
                    <a:pt x="28" y="219"/>
                    <a:pt x="28" y="219"/>
                  </a:cubicBezTo>
                  <a:cubicBezTo>
                    <a:pt x="29" y="219"/>
                    <a:pt x="29" y="219"/>
                    <a:pt x="29" y="219"/>
                  </a:cubicBezTo>
                  <a:cubicBezTo>
                    <a:pt x="27" y="220"/>
                    <a:pt x="27" y="220"/>
                    <a:pt x="27" y="220"/>
                  </a:cubicBezTo>
                  <a:cubicBezTo>
                    <a:pt x="29" y="220"/>
                    <a:pt x="29" y="220"/>
                    <a:pt x="29" y="220"/>
                  </a:cubicBezTo>
                  <a:cubicBezTo>
                    <a:pt x="29" y="219"/>
                    <a:pt x="29" y="219"/>
                    <a:pt x="29" y="219"/>
                  </a:cubicBezTo>
                  <a:cubicBezTo>
                    <a:pt x="27" y="220"/>
                    <a:pt x="27" y="220"/>
                    <a:pt x="27" y="220"/>
                  </a:cubicBezTo>
                  <a:cubicBezTo>
                    <a:pt x="29" y="220"/>
                    <a:pt x="29" y="220"/>
                    <a:pt x="29" y="220"/>
                  </a:cubicBezTo>
                  <a:cubicBezTo>
                    <a:pt x="27" y="220"/>
                    <a:pt x="27" y="220"/>
                    <a:pt x="27" y="220"/>
                  </a:cubicBezTo>
                  <a:cubicBezTo>
                    <a:pt x="29" y="221"/>
                    <a:pt x="29" y="221"/>
                    <a:pt x="29" y="221"/>
                  </a:cubicBezTo>
                  <a:cubicBezTo>
                    <a:pt x="29" y="220"/>
                    <a:pt x="29" y="220"/>
                    <a:pt x="29" y="220"/>
                  </a:cubicBezTo>
                  <a:cubicBezTo>
                    <a:pt x="27" y="220"/>
                    <a:pt x="27" y="220"/>
                    <a:pt x="27" y="220"/>
                  </a:cubicBezTo>
                  <a:cubicBezTo>
                    <a:pt x="29" y="221"/>
                    <a:pt x="29" y="221"/>
                    <a:pt x="29" y="221"/>
                  </a:cubicBezTo>
                  <a:cubicBezTo>
                    <a:pt x="27" y="220"/>
                    <a:pt x="27" y="220"/>
                    <a:pt x="27" y="220"/>
                  </a:cubicBezTo>
                  <a:cubicBezTo>
                    <a:pt x="26" y="221"/>
                    <a:pt x="26" y="221"/>
                    <a:pt x="26" y="221"/>
                  </a:cubicBezTo>
                  <a:cubicBezTo>
                    <a:pt x="100" y="258"/>
                    <a:pt x="100" y="258"/>
                    <a:pt x="100" y="258"/>
                  </a:cubicBezTo>
                  <a:cubicBezTo>
                    <a:pt x="101" y="259"/>
                    <a:pt x="102" y="259"/>
                    <a:pt x="102" y="258"/>
                  </a:cubicBezTo>
                  <a:cubicBezTo>
                    <a:pt x="103" y="257"/>
                    <a:pt x="102" y="255"/>
                    <a:pt x="102" y="255"/>
                  </a:cubicBezTo>
                  <a:cubicBezTo>
                    <a:pt x="29" y="210"/>
                    <a:pt x="29" y="210"/>
                    <a:pt x="29" y="210"/>
                  </a:cubicBezTo>
                  <a:cubicBezTo>
                    <a:pt x="28" y="211"/>
                    <a:pt x="28" y="211"/>
                    <a:pt x="28" y="211"/>
                  </a:cubicBezTo>
                  <a:cubicBezTo>
                    <a:pt x="30" y="212"/>
                    <a:pt x="30" y="212"/>
                    <a:pt x="30" y="212"/>
                  </a:cubicBezTo>
                  <a:cubicBezTo>
                    <a:pt x="28" y="211"/>
                    <a:pt x="28" y="211"/>
                    <a:pt x="28" y="211"/>
                  </a:cubicBezTo>
                  <a:cubicBezTo>
                    <a:pt x="29" y="213"/>
                    <a:pt x="29" y="213"/>
                    <a:pt x="29" y="213"/>
                  </a:cubicBezTo>
                  <a:cubicBezTo>
                    <a:pt x="29" y="213"/>
                    <a:pt x="29" y="213"/>
                    <a:pt x="30" y="212"/>
                  </a:cubicBezTo>
                  <a:cubicBezTo>
                    <a:pt x="28" y="211"/>
                    <a:pt x="28" y="211"/>
                    <a:pt x="28" y="211"/>
                  </a:cubicBezTo>
                  <a:cubicBezTo>
                    <a:pt x="29" y="213"/>
                    <a:pt x="29" y="213"/>
                    <a:pt x="29" y="213"/>
                  </a:cubicBezTo>
                  <a:cubicBezTo>
                    <a:pt x="28" y="211"/>
                    <a:pt x="28" y="211"/>
                    <a:pt x="28" y="211"/>
                  </a:cubicBezTo>
                  <a:cubicBezTo>
                    <a:pt x="28" y="213"/>
                    <a:pt x="28" y="213"/>
                    <a:pt x="28" y="213"/>
                  </a:cubicBezTo>
                  <a:cubicBezTo>
                    <a:pt x="29" y="213"/>
                    <a:pt x="29" y="213"/>
                    <a:pt x="29" y="213"/>
                  </a:cubicBezTo>
                  <a:cubicBezTo>
                    <a:pt x="28" y="211"/>
                    <a:pt x="28" y="211"/>
                    <a:pt x="28" y="211"/>
                  </a:cubicBezTo>
                  <a:cubicBezTo>
                    <a:pt x="28" y="213"/>
                    <a:pt x="28" y="213"/>
                    <a:pt x="28" y="213"/>
                  </a:cubicBezTo>
                  <a:cubicBezTo>
                    <a:pt x="28" y="212"/>
                    <a:pt x="28" y="212"/>
                    <a:pt x="28" y="212"/>
                  </a:cubicBezTo>
                  <a:cubicBezTo>
                    <a:pt x="28" y="213"/>
                    <a:pt x="28" y="213"/>
                    <a:pt x="28" y="213"/>
                  </a:cubicBezTo>
                  <a:cubicBezTo>
                    <a:pt x="28" y="213"/>
                    <a:pt x="28" y="213"/>
                    <a:pt x="28" y="213"/>
                  </a:cubicBezTo>
                  <a:cubicBezTo>
                    <a:pt x="28" y="212"/>
                    <a:pt x="28" y="212"/>
                    <a:pt x="28" y="212"/>
                  </a:cubicBezTo>
                  <a:cubicBezTo>
                    <a:pt x="28" y="213"/>
                    <a:pt x="28" y="213"/>
                    <a:pt x="28" y="213"/>
                  </a:cubicBezTo>
                  <a:cubicBezTo>
                    <a:pt x="28" y="213"/>
                    <a:pt x="28" y="213"/>
                    <a:pt x="29" y="214"/>
                  </a:cubicBezTo>
                  <a:cubicBezTo>
                    <a:pt x="34" y="216"/>
                    <a:pt x="51" y="225"/>
                    <a:pt x="67" y="233"/>
                  </a:cubicBezTo>
                  <a:cubicBezTo>
                    <a:pt x="74" y="237"/>
                    <a:pt x="82" y="241"/>
                    <a:pt x="87" y="244"/>
                  </a:cubicBezTo>
                  <a:cubicBezTo>
                    <a:pt x="93" y="247"/>
                    <a:pt x="97" y="249"/>
                    <a:pt x="97" y="249"/>
                  </a:cubicBezTo>
                  <a:cubicBezTo>
                    <a:pt x="97" y="250"/>
                    <a:pt x="99" y="249"/>
                    <a:pt x="99" y="248"/>
                  </a:cubicBezTo>
                  <a:cubicBezTo>
                    <a:pt x="99" y="248"/>
                    <a:pt x="100" y="248"/>
                    <a:pt x="100" y="247"/>
                  </a:cubicBezTo>
                  <a:cubicBezTo>
                    <a:pt x="99" y="246"/>
                    <a:pt x="99" y="246"/>
                    <a:pt x="99" y="246"/>
                  </a:cubicBezTo>
                  <a:cubicBezTo>
                    <a:pt x="99" y="246"/>
                    <a:pt x="99" y="246"/>
                    <a:pt x="98" y="245"/>
                  </a:cubicBezTo>
                  <a:cubicBezTo>
                    <a:pt x="97" y="245"/>
                    <a:pt x="96" y="243"/>
                    <a:pt x="93" y="242"/>
                  </a:cubicBezTo>
                  <a:cubicBezTo>
                    <a:pt x="85" y="237"/>
                    <a:pt x="68" y="227"/>
                    <a:pt x="54" y="218"/>
                  </a:cubicBezTo>
                  <a:cubicBezTo>
                    <a:pt x="47" y="214"/>
                    <a:pt x="40" y="210"/>
                    <a:pt x="35" y="207"/>
                  </a:cubicBezTo>
                  <a:cubicBezTo>
                    <a:pt x="32" y="205"/>
                    <a:pt x="30" y="204"/>
                    <a:pt x="29" y="203"/>
                  </a:cubicBezTo>
                  <a:cubicBezTo>
                    <a:pt x="28" y="203"/>
                    <a:pt x="28" y="202"/>
                    <a:pt x="28" y="202"/>
                  </a:cubicBezTo>
                  <a:cubicBezTo>
                    <a:pt x="28" y="202"/>
                    <a:pt x="28" y="202"/>
                    <a:pt x="28" y="202"/>
                  </a:cubicBezTo>
                  <a:cubicBezTo>
                    <a:pt x="28" y="202"/>
                    <a:pt x="28" y="202"/>
                    <a:pt x="28" y="202"/>
                  </a:cubicBezTo>
                  <a:cubicBezTo>
                    <a:pt x="27" y="202"/>
                    <a:pt x="27" y="202"/>
                    <a:pt x="27" y="202"/>
                  </a:cubicBezTo>
                  <a:cubicBezTo>
                    <a:pt x="28" y="202"/>
                    <a:pt x="28" y="202"/>
                    <a:pt x="28" y="202"/>
                  </a:cubicBezTo>
                  <a:cubicBezTo>
                    <a:pt x="28" y="202"/>
                    <a:pt x="28" y="202"/>
                    <a:pt x="28" y="202"/>
                  </a:cubicBezTo>
                  <a:cubicBezTo>
                    <a:pt x="27" y="202"/>
                    <a:pt x="27" y="202"/>
                    <a:pt x="27" y="202"/>
                  </a:cubicBezTo>
                  <a:cubicBezTo>
                    <a:pt x="28" y="202"/>
                    <a:pt x="28" y="202"/>
                    <a:pt x="28" y="202"/>
                  </a:cubicBezTo>
                  <a:cubicBezTo>
                    <a:pt x="26" y="203"/>
                    <a:pt x="26" y="203"/>
                    <a:pt x="26" y="203"/>
                  </a:cubicBezTo>
                  <a:cubicBezTo>
                    <a:pt x="28" y="203"/>
                    <a:pt x="28" y="203"/>
                    <a:pt x="28" y="203"/>
                  </a:cubicBezTo>
                  <a:cubicBezTo>
                    <a:pt x="28" y="202"/>
                    <a:pt x="28" y="202"/>
                    <a:pt x="28" y="202"/>
                  </a:cubicBezTo>
                  <a:cubicBezTo>
                    <a:pt x="26" y="203"/>
                    <a:pt x="26" y="203"/>
                    <a:pt x="26" y="203"/>
                  </a:cubicBezTo>
                  <a:cubicBezTo>
                    <a:pt x="28" y="203"/>
                    <a:pt x="28" y="203"/>
                    <a:pt x="28" y="203"/>
                  </a:cubicBezTo>
                  <a:cubicBezTo>
                    <a:pt x="26" y="203"/>
                    <a:pt x="26" y="203"/>
                    <a:pt x="26" y="203"/>
                  </a:cubicBezTo>
                  <a:cubicBezTo>
                    <a:pt x="28" y="204"/>
                    <a:pt x="28" y="204"/>
                    <a:pt x="28" y="204"/>
                  </a:cubicBezTo>
                  <a:cubicBezTo>
                    <a:pt x="28" y="203"/>
                    <a:pt x="28" y="203"/>
                    <a:pt x="28" y="203"/>
                  </a:cubicBezTo>
                  <a:cubicBezTo>
                    <a:pt x="26" y="203"/>
                    <a:pt x="26" y="203"/>
                    <a:pt x="26" y="203"/>
                  </a:cubicBezTo>
                  <a:cubicBezTo>
                    <a:pt x="28" y="204"/>
                    <a:pt x="28" y="204"/>
                    <a:pt x="28" y="204"/>
                  </a:cubicBezTo>
                  <a:cubicBezTo>
                    <a:pt x="26" y="203"/>
                    <a:pt x="26" y="203"/>
                    <a:pt x="26" y="203"/>
                  </a:cubicBezTo>
                  <a:cubicBezTo>
                    <a:pt x="25" y="204"/>
                    <a:pt x="25" y="204"/>
                    <a:pt x="25" y="204"/>
                  </a:cubicBezTo>
                  <a:cubicBezTo>
                    <a:pt x="92" y="237"/>
                    <a:pt x="92" y="237"/>
                    <a:pt x="92" y="237"/>
                  </a:cubicBezTo>
                  <a:cubicBezTo>
                    <a:pt x="93" y="237"/>
                    <a:pt x="94" y="237"/>
                    <a:pt x="95" y="236"/>
                  </a:cubicBezTo>
                  <a:cubicBezTo>
                    <a:pt x="95" y="235"/>
                    <a:pt x="95" y="234"/>
                    <a:pt x="94" y="233"/>
                  </a:cubicBezTo>
                  <a:cubicBezTo>
                    <a:pt x="94" y="233"/>
                    <a:pt x="90" y="231"/>
                    <a:pt x="84" y="227"/>
                  </a:cubicBezTo>
                  <a:cubicBezTo>
                    <a:pt x="74" y="221"/>
                    <a:pt x="60" y="213"/>
                    <a:pt x="49" y="206"/>
                  </a:cubicBezTo>
                  <a:cubicBezTo>
                    <a:pt x="43" y="203"/>
                    <a:pt x="38" y="199"/>
                    <a:pt x="34" y="197"/>
                  </a:cubicBezTo>
                  <a:cubicBezTo>
                    <a:pt x="32" y="196"/>
                    <a:pt x="31" y="195"/>
                    <a:pt x="30" y="194"/>
                  </a:cubicBezTo>
                  <a:cubicBezTo>
                    <a:pt x="29" y="193"/>
                    <a:pt x="29" y="193"/>
                    <a:pt x="29" y="193"/>
                  </a:cubicBezTo>
                  <a:cubicBezTo>
                    <a:pt x="29" y="193"/>
                    <a:pt x="29" y="193"/>
                    <a:pt x="29" y="193"/>
                  </a:cubicBezTo>
                  <a:cubicBezTo>
                    <a:pt x="29" y="193"/>
                    <a:pt x="29" y="193"/>
                    <a:pt x="29" y="193"/>
                  </a:cubicBezTo>
                  <a:cubicBezTo>
                    <a:pt x="28" y="194"/>
                    <a:pt x="28" y="194"/>
                    <a:pt x="28" y="194"/>
                  </a:cubicBezTo>
                  <a:cubicBezTo>
                    <a:pt x="29" y="193"/>
                    <a:pt x="29" y="193"/>
                    <a:pt x="29" y="193"/>
                  </a:cubicBezTo>
                  <a:cubicBezTo>
                    <a:pt x="29" y="193"/>
                    <a:pt x="29" y="193"/>
                    <a:pt x="29" y="193"/>
                  </a:cubicBezTo>
                  <a:cubicBezTo>
                    <a:pt x="28" y="194"/>
                    <a:pt x="28" y="194"/>
                    <a:pt x="28" y="194"/>
                  </a:cubicBezTo>
                  <a:cubicBezTo>
                    <a:pt x="29" y="193"/>
                    <a:pt x="29" y="193"/>
                    <a:pt x="29" y="193"/>
                  </a:cubicBezTo>
                  <a:cubicBezTo>
                    <a:pt x="27" y="194"/>
                    <a:pt x="27" y="194"/>
                    <a:pt x="27" y="194"/>
                  </a:cubicBezTo>
                  <a:cubicBezTo>
                    <a:pt x="29" y="194"/>
                    <a:pt x="29" y="194"/>
                    <a:pt x="29" y="194"/>
                  </a:cubicBezTo>
                  <a:cubicBezTo>
                    <a:pt x="29" y="193"/>
                    <a:pt x="29" y="193"/>
                    <a:pt x="29" y="193"/>
                  </a:cubicBezTo>
                  <a:cubicBezTo>
                    <a:pt x="27" y="194"/>
                    <a:pt x="27" y="194"/>
                    <a:pt x="27" y="194"/>
                  </a:cubicBezTo>
                  <a:cubicBezTo>
                    <a:pt x="29" y="194"/>
                    <a:pt x="29" y="194"/>
                    <a:pt x="29" y="194"/>
                  </a:cubicBezTo>
                  <a:cubicBezTo>
                    <a:pt x="27" y="194"/>
                    <a:pt x="27" y="194"/>
                    <a:pt x="27" y="194"/>
                  </a:cubicBezTo>
                  <a:cubicBezTo>
                    <a:pt x="29" y="195"/>
                    <a:pt x="29" y="195"/>
                    <a:pt x="29" y="195"/>
                  </a:cubicBezTo>
                  <a:cubicBezTo>
                    <a:pt x="29" y="195"/>
                    <a:pt x="29" y="194"/>
                    <a:pt x="29" y="194"/>
                  </a:cubicBezTo>
                  <a:cubicBezTo>
                    <a:pt x="27" y="194"/>
                    <a:pt x="27" y="194"/>
                    <a:pt x="27" y="194"/>
                  </a:cubicBezTo>
                  <a:cubicBezTo>
                    <a:pt x="29" y="195"/>
                    <a:pt x="29" y="195"/>
                    <a:pt x="29" y="195"/>
                  </a:cubicBezTo>
                  <a:cubicBezTo>
                    <a:pt x="27" y="194"/>
                    <a:pt x="27" y="194"/>
                    <a:pt x="27" y="194"/>
                  </a:cubicBezTo>
                  <a:cubicBezTo>
                    <a:pt x="26" y="196"/>
                    <a:pt x="26" y="196"/>
                    <a:pt x="26" y="196"/>
                  </a:cubicBezTo>
                  <a:cubicBezTo>
                    <a:pt x="90" y="229"/>
                    <a:pt x="90" y="229"/>
                    <a:pt x="90" y="229"/>
                  </a:cubicBezTo>
                  <a:cubicBezTo>
                    <a:pt x="91" y="229"/>
                    <a:pt x="92" y="229"/>
                    <a:pt x="92" y="229"/>
                  </a:cubicBezTo>
                  <a:cubicBezTo>
                    <a:pt x="93" y="228"/>
                    <a:pt x="93" y="228"/>
                    <a:pt x="93" y="227"/>
                  </a:cubicBezTo>
                  <a:cubicBezTo>
                    <a:pt x="93" y="227"/>
                    <a:pt x="93" y="226"/>
                    <a:pt x="93" y="226"/>
                  </a:cubicBezTo>
                  <a:cubicBezTo>
                    <a:pt x="93" y="226"/>
                    <a:pt x="93" y="226"/>
                    <a:pt x="93" y="226"/>
                  </a:cubicBezTo>
                  <a:cubicBezTo>
                    <a:pt x="92" y="225"/>
                    <a:pt x="92" y="225"/>
                    <a:pt x="92" y="225"/>
                  </a:cubicBezTo>
                  <a:cubicBezTo>
                    <a:pt x="91" y="225"/>
                    <a:pt x="90" y="224"/>
                    <a:pt x="88" y="222"/>
                  </a:cubicBezTo>
                  <a:cubicBezTo>
                    <a:pt x="81" y="218"/>
                    <a:pt x="66" y="209"/>
                    <a:pt x="54" y="201"/>
                  </a:cubicBezTo>
                  <a:cubicBezTo>
                    <a:pt x="47" y="198"/>
                    <a:pt x="41" y="194"/>
                    <a:pt x="37" y="191"/>
                  </a:cubicBezTo>
                  <a:cubicBezTo>
                    <a:pt x="35" y="190"/>
                    <a:pt x="33" y="189"/>
                    <a:pt x="32" y="188"/>
                  </a:cubicBezTo>
                  <a:cubicBezTo>
                    <a:pt x="31" y="188"/>
                    <a:pt x="31" y="187"/>
                    <a:pt x="31" y="187"/>
                  </a:cubicBezTo>
                  <a:cubicBezTo>
                    <a:pt x="30" y="187"/>
                    <a:pt x="30" y="187"/>
                    <a:pt x="30" y="187"/>
                  </a:cubicBezTo>
                  <a:cubicBezTo>
                    <a:pt x="30" y="188"/>
                    <a:pt x="30" y="188"/>
                    <a:pt x="30" y="188"/>
                  </a:cubicBezTo>
                  <a:cubicBezTo>
                    <a:pt x="31" y="187"/>
                    <a:pt x="31" y="187"/>
                    <a:pt x="31" y="187"/>
                  </a:cubicBezTo>
                  <a:cubicBezTo>
                    <a:pt x="30" y="187"/>
                    <a:pt x="30" y="187"/>
                    <a:pt x="30" y="187"/>
                  </a:cubicBezTo>
                  <a:cubicBezTo>
                    <a:pt x="30" y="188"/>
                    <a:pt x="30" y="188"/>
                    <a:pt x="30" y="188"/>
                  </a:cubicBezTo>
                  <a:cubicBezTo>
                    <a:pt x="31" y="187"/>
                    <a:pt x="31" y="187"/>
                    <a:pt x="31" y="187"/>
                  </a:cubicBezTo>
                  <a:cubicBezTo>
                    <a:pt x="29" y="188"/>
                    <a:pt x="29" y="188"/>
                    <a:pt x="29" y="188"/>
                  </a:cubicBezTo>
                  <a:cubicBezTo>
                    <a:pt x="31" y="188"/>
                    <a:pt x="31" y="188"/>
                    <a:pt x="31" y="188"/>
                  </a:cubicBezTo>
                  <a:cubicBezTo>
                    <a:pt x="31" y="187"/>
                    <a:pt x="31" y="187"/>
                    <a:pt x="31" y="187"/>
                  </a:cubicBezTo>
                  <a:cubicBezTo>
                    <a:pt x="29" y="188"/>
                    <a:pt x="29" y="188"/>
                    <a:pt x="29" y="188"/>
                  </a:cubicBezTo>
                  <a:cubicBezTo>
                    <a:pt x="31" y="188"/>
                    <a:pt x="31" y="188"/>
                    <a:pt x="31" y="188"/>
                  </a:cubicBezTo>
                  <a:cubicBezTo>
                    <a:pt x="29" y="188"/>
                    <a:pt x="29" y="188"/>
                    <a:pt x="29" y="188"/>
                  </a:cubicBezTo>
                  <a:cubicBezTo>
                    <a:pt x="30" y="189"/>
                    <a:pt x="30" y="189"/>
                    <a:pt x="30" y="189"/>
                  </a:cubicBezTo>
                  <a:cubicBezTo>
                    <a:pt x="31" y="189"/>
                    <a:pt x="31" y="188"/>
                    <a:pt x="31" y="188"/>
                  </a:cubicBezTo>
                  <a:cubicBezTo>
                    <a:pt x="29" y="188"/>
                    <a:pt x="29" y="188"/>
                    <a:pt x="29" y="188"/>
                  </a:cubicBezTo>
                  <a:cubicBezTo>
                    <a:pt x="30" y="189"/>
                    <a:pt x="30" y="189"/>
                    <a:pt x="30" y="189"/>
                  </a:cubicBezTo>
                  <a:cubicBezTo>
                    <a:pt x="29" y="188"/>
                    <a:pt x="29" y="188"/>
                    <a:pt x="29" y="188"/>
                  </a:cubicBezTo>
                  <a:cubicBezTo>
                    <a:pt x="28" y="190"/>
                    <a:pt x="28" y="190"/>
                    <a:pt x="28" y="190"/>
                  </a:cubicBezTo>
                  <a:cubicBezTo>
                    <a:pt x="90" y="221"/>
                    <a:pt x="90" y="221"/>
                    <a:pt x="90" y="221"/>
                  </a:cubicBezTo>
                  <a:cubicBezTo>
                    <a:pt x="91" y="222"/>
                    <a:pt x="91" y="222"/>
                    <a:pt x="92" y="221"/>
                  </a:cubicBezTo>
                  <a:cubicBezTo>
                    <a:pt x="93" y="221"/>
                    <a:pt x="93" y="220"/>
                    <a:pt x="93" y="220"/>
                  </a:cubicBezTo>
                  <a:cubicBezTo>
                    <a:pt x="93" y="219"/>
                    <a:pt x="93" y="219"/>
                    <a:pt x="93" y="219"/>
                  </a:cubicBezTo>
                  <a:cubicBezTo>
                    <a:pt x="92" y="218"/>
                    <a:pt x="92" y="218"/>
                    <a:pt x="92" y="218"/>
                  </a:cubicBezTo>
                  <a:cubicBezTo>
                    <a:pt x="92" y="218"/>
                    <a:pt x="92" y="218"/>
                    <a:pt x="92" y="218"/>
                  </a:cubicBezTo>
                  <a:cubicBezTo>
                    <a:pt x="91" y="218"/>
                    <a:pt x="91" y="218"/>
                    <a:pt x="91" y="218"/>
                  </a:cubicBezTo>
                  <a:cubicBezTo>
                    <a:pt x="88" y="216"/>
                    <a:pt x="66" y="203"/>
                    <a:pt x="45" y="190"/>
                  </a:cubicBezTo>
                  <a:cubicBezTo>
                    <a:pt x="35" y="184"/>
                    <a:pt x="25" y="177"/>
                    <a:pt x="17" y="172"/>
                  </a:cubicBezTo>
                  <a:cubicBezTo>
                    <a:pt x="13" y="170"/>
                    <a:pt x="10" y="168"/>
                    <a:pt x="8" y="166"/>
                  </a:cubicBezTo>
                  <a:cubicBezTo>
                    <a:pt x="7" y="165"/>
                    <a:pt x="6" y="165"/>
                    <a:pt x="5" y="164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4" y="165"/>
                    <a:pt x="4" y="165"/>
                    <a:pt x="4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4" y="165"/>
                    <a:pt x="4" y="165"/>
                    <a:pt x="4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3" y="165"/>
                    <a:pt x="3" y="165"/>
                    <a:pt x="3" y="165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5"/>
                    <a:pt x="5" y="165"/>
                  </a:cubicBezTo>
                  <a:cubicBezTo>
                    <a:pt x="3" y="165"/>
                    <a:pt x="3" y="165"/>
                    <a:pt x="3" y="165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3" y="165"/>
                    <a:pt x="3" y="165"/>
                    <a:pt x="3" y="165"/>
                  </a:cubicBezTo>
                  <a:cubicBezTo>
                    <a:pt x="4" y="167"/>
                    <a:pt x="4" y="167"/>
                    <a:pt x="4" y="167"/>
                  </a:cubicBezTo>
                  <a:cubicBezTo>
                    <a:pt x="4" y="167"/>
                    <a:pt x="5" y="166"/>
                    <a:pt x="5" y="166"/>
                  </a:cubicBezTo>
                  <a:cubicBezTo>
                    <a:pt x="3" y="165"/>
                    <a:pt x="3" y="165"/>
                    <a:pt x="3" y="165"/>
                  </a:cubicBezTo>
                  <a:cubicBezTo>
                    <a:pt x="4" y="167"/>
                    <a:pt x="4" y="167"/>
                    <a:pt x="4" y="167"/>
                  </a:cubicBezTo>
                  <a:cubicBezTo>
                    <a:pt x="3" y="165"/>
                    <a:pt x="3" y="165"/>
                    <a:pt x="3" y="165"/>
                  </a:cubicBezTo>
                  <a:cubicBezTo>
                    <a:pt x="3" y="167"/>
                    <a:pt x="3" y="167"/>
                    <a:pt x="3" y="167"/>
                  </a:cubicBezTo>
                  <a:cubicBezTo>
                    <a:pt x="4" y="167"/>
                    <a:pt x="4" y="167"/>
                    <a:pt x="4" y="167"/>
                  </a:cubicBezTo>
                  <a:cubicBezTo>
                    <a:pt x="3" y="165"/>
                    <a:pt x="3" y="165"/>
                    <a:pt x="3" y="165"/>
                  </a:cubicBezTo>
                  <a:cubicBezTo>
                    <a:pt x="3" y="167"/>
                    <a:pt x="3" y="167"/>
                    <a:pt x="3" y="167"/>
                  </a:cubicBezTo>
                  <a:cubicBezTo>
                    <a:pt x="3" y="165"/>
                    <a:pt x="3" y="165"/>
                    <a:pt x="3" y="165"/>
                  </a:cubicBezTo>
                  <a:cubicBezTo>
                    <a:pt x="3" y="167"/>
                    <a:pt x="3" y="167"/>
                    <a:pt x="3" y="167"/>
                  </a:cubicBezTo>
                  <a:cubicBezTo>
                    <a:pt x="3" y="167"/>
                    <a:pt x="3" y="167"/>
                    <a:pt x="3" y="167"/>
                  </a:cubicBezTo>
                  <a:cubicBezTo>
                    <a:pt x="3" y="165"/>
                    <a:pt x="3" y="165"/>
                    <a:pt x="3" y="165"/>
                  </a:cubicBezTo>
                  <a:cubicBezTo>
                    <a:pt x="3" y="167"/>
                    <a:pt x="3" y="167"/>
                    <a:pt x="3" y="167"/>
                  </a:cubicBezTo>
                  <a:cubicBezTo>
                    <a:pt x="3" y="166"/>
                    <a:pt x="3" y="166"/>
                    <a:pt x="3" y="166"/>
                  </a:cubicBezTo>
                  <a:cubicBezTo>
                    <a:pt x="3" y="167"/>
                    <a:pt x="3" y="167"/>
                    <a:pt x="3" y="167"/>
                  </a:cubicBezTo>
                  <a:cubicBezTo>
                    <a:pt x="3" y="167"/>
                    <a:pt x="3" y="167"/>
                    <a:pt x="3" y="167"/>
                  </a:cubicBezTo>
                  <a:cubicBezTo>
                    <a:pt x="3" y="166"/>
                    <a:pt x="3" y="166"/>
                    <a:pt x="3" y="166"/>
                  </a:cubicBezTo>
                  <a:cubicBezTo>
                    <a:pt x="3" y="167"/>
                    <a:pt x="3" y="167"/>
                    <a:pt x="3" y="167"/>
                  </a:cubicBezTo>
                  <a:cubicBezTo>
                    <a:pt x="3" y="167"/>
                    <a:pt x="3" y="167"/>
                    <a:pt x="3" y="167"/>
                  </a:cubicBezTo>
                  <a:cubicBezTo>
                    <a:pt x="3" y="167"/>
                    <a:pt x="5" y="168"/>
                    <a:pt x="8" y="170"/>
                  </a:cubicBezTo>
                  <a:cubicBezTo>
                    <a:pt x="17" y="175"/>
                    <a:pt x="36" y="186"/>
                    <a:pt x="53" y="196"/>
                  </a:cubicBezTo>
                  <a:cubicBezTo>
                    <a:pt x="62" y="200"/>
                    <a:pt x="70" y="205"/>
                    <a:pt x="77" y="208"/>
                  </a:cubicBezTo>
                  <a:cubicBezTo>
                    <a:pt x="80" y="210"/>
                    <a:pt x="83" y="212"/>
                    <a:pt x="85" y="212"/>
                  </a:cubicBezTo>
                  <a:cubicBezTo>
                    <a:pt x="86" y="213"/>
                    <a:pt x="87" y="213"/>
                    <a:pt x="88" y="214"/>
                  </a:cubicBezTo>
                  <a:cubicBezTo>
                    <a:pt x="89" y="214"/>
                    <a:pt x="89" y="214"/>
                    <a:pt x="90" y="214"/>
                  </a:cubicBezTo>
                  <a:cubicBezTo>
                    <a:pt x="91" y="214"/>
                    <a:pt x="91" y="214"/>
                    <a:pt x="91" y="214"/>
                  </a:cubicBezTo>
                  <a:cubicBezTo>
                    <a:pt x="91" y="214"/>
                    <a:pt x="92" y="214"/>
                    <a:pt x="92" y="213"/>
                  </a:cubicBezTo>
                  <a:cubicBezTo>
                    <a:pt x="92" y="213"/>
                    <a:pt x="92" y="213"/>
                    <a:pt x="92" y="213"/>
                  </a:cubicBezTo>
                  <a:cubicBezTo>
                    <a:pt x="92" y="213"/>
                    <a:pt x="92" y="212"/>
                    <a:pt x="92" y="212"/>
                  </a:cubicBezTo>
                  <a:cubicBezTo>
                    <a:pt x="92" y="211"/>
                    <a:pt x="92" y="211"/>
                    <a:pt x="92" y="211"/>
                  </a:cubicBezTo>
                  <a:cubicBezTo>
                    <a:pt x="92" y="210"/>
                    <a:pt x="91" y="210"/>
                    <a:pt x="91" y="210"/>
                  </a:cubicBezTo>
                  <a:cubicBezTo>
                    <a:pt x="90" y="209"/>
                    <a:pt x="88" y="208"/>
                    <a:pt x="85" y="206"/>
                  </a:cubicBezTo>
                  <a:cubicBezTo>
                    <a:pt x="75" y="199"/>
                    <a:pt x="54" y="187"/>
                    <a:pt x="37" y="177"/>
                  </a:cubicBezTo>
                  <a:cubicBezTo>
                    <a:pt x="28" y="172"/>
                    <a:pt x="19" y="167"/>
                    <a:pt x="13" y="163"/>
                  </a:cubicBezTo>
                  <a:cubicBezTo>
                    <a:pt x="10" y="161"/>
                    <a:pt x="8" y="159"/>
                    <a:pt x="6" y="158"/>
                  </a:cubicBezTo>
                  <a:cubicBezTo>
                    <a:pt x="5" y="157"/>
                    <a:pt x="5" y="157"/>
                    <a:pt x="5" y="157"/>
                  </a:cubicBezTo>
                  <a:cubicBezTo>
                    <a:pt x="4" y="156"/>
                    <a:pt x="4" y="156"/>
                    <a:pt x="4" y="156"/>
                  </a:cubicBezTo>
                  <a:cubicBezTo>
                    <a:pt x="4" y="157"/>
                    <a:pt x="4" y="157"/>
                    <a:pt x="4" y="157"/>
                  </a:cubicBezTo>
                  <a:cubicBezTo>
                    <a:pt x="4" y="156"/>
                    <a:pt x="4" y="156"/>
                    <a:pt x="4" y="156"/>
                  </a:cubicBezTo>
                  <a:cubicBezTo>
                    <a:pt x="4" y="156"/>
                    <a:pt x="4" y="156"/>
                    <a:pt x="4" y="156"/>
                  </a:cubicBezTo>
                  <a:cubicBezTo>
                    <a:pt x="4" y="157"/>
                    <a:pt x="4" y="157"/>
                    <a:pt x="4" y="157"/>
                  </a:cubicBezTo>
                  <a:cubicBezTo>
                    <a:pt x="4" y="156"/>
                    <a:pt x="4" y="156"/>
                    <a:pt x="4" y="156"/>
                  </a:cubicBezTo>
                  <a:cubicBezTo>
                    <a:pt x="3" y="157"/>
                    <a:pt x="3" y="157"/>
                    <a:pt x="3" y="157"/>
                  </a:cubicBezTo>
                  <a:cubicBezTo>
                    <a:pt x="4" y="157"/>
                    <a:pt x="4" y="157"/>
                    <a:pt x="4" y="157"/>
                  </a:cubicBezTo>
                  <a:cubicBezTo>
                    <a:pt x="4" y="157"/>
                    <a:pt x="4" y="157"/>
                    <a:pt x="4" y="156"/>
                  </a:cubicBezTo>
                  <a:cubicBezTo>
                    <a:pt x="3" y="157"/>
                    <a:pt x="3" y="157"/>
                    <a:pt x="3" y="157"/>
                  </a:cubicBezTo>
                  <a:cubicBezTo>
                    <a:pt x="4" y="157"/>
                    <a:pt x="4" y="157"/>
                    <a:pt x="4" y="157"/>
                  </a:cubicBezTo>
                  <a:cubicBezTo>
                    <a:pt x="3" y="157"/>
                    <a:pt x="3" y="157"/>
                    <a:pt x="3" y="157"/>
                  </a:cubicBezTo>
                  <a:cubicBezTo>
                    <a:pt x="4" y="158"/>
                    <a:pt x="4" y="158"/>
                    <a:pt x="4" y="158"/>
                  </a:cubicBezTo>
                  <a:cubicBezTo>
                    <a:pt x="4" y="158"/>
                    <a:pt x="4" y="158"/>
                    <a:pt x="4" y="157"/>
                  </a:cubicBezTo>
                  <a:cubicBezTo>
                    <a:pt x="3" y="157"/>
                    <a:pt x="3" y="157"/>
                    <a:pt x="3" y="157"/>
                  </a:cubicBezTo>
                  <a:cubicBezTo>
                    <a:pt x="4" y="158"/>
                    <a:pt x="4" y="158"/>
                    <a:pt x="4" y="158"/>
                  </a:cubicBezTo>
                  <a:cubicBezTo>
                    <a:pt x="4" y="158"/>
                    <a:pt x="4" y="158"/>
                    <a:pt x="4" y="158"/>
                  </a:cubicBezTo>
                  <a:cubicBezTo>
                    <a:pt x="3" y="157"/>
                    <a:pt x="3" y="157"/>
                    <a:pt x="3" y="157"/>
                  </a:cubicBezTo>
                  <a:cubicBezTo>
                    <a:pt x="3" y="159"/>
                    <a:pt x="3" y="159"/>
                    <a:pt x="3" y="159"/>
                  </a:cubicBezTo>
                  <a:cubicBezTo>
                    <a:pt x="3" y="159"/>
                    <a:pt x="4" y="159"/>
                    <a:pt x="4" y="158"/>
                  </a:cubicBezTo>
                  <a:cubicBezTo>
                    <a:pt x="3" y="157"/>
                    <a:pt x="3" y="157"/>
                    <a:pt x="3" y="157"/>
                  </a:cubicBezTo>
                  <a:cubicBezTo>
                    <a:pt x="3" y="159"/>
                    <a:pt x="3" y="159"/>
                    <a:pt x="3" y="159"/>
                  </a:cubicBezTo>
                  <a:cubicBezTo>
                    <a:pt x="3" y="157"/>
                    <a:pt x="3" y="157"/>
                    <a:pt x="3" y="157"/>
                  </a:cubicBezTo>
                  <a:cubicBezTo>
                    <a:pt x="3" y="159"/>
                    <a:pt x="3" y="159"/>
                    <a:pt x="3" y="159"/>
                  </a:cubicBezTo>
                  <a:cubicBezTo>
                    <a:pt x="3" y="159"/>
                    <a:pt x="3" y="159"/>
                    <a:pt x="3" y="159"/>
                  </a:cubicBezTo>
                  <a:cubicBezTo>
                    <a:pt x="3" y="157"/>
                    <a:pt x="3" y="157"/>
                    <a:pt x="3" y="157"/>
                  </a:cubicBezTo>
                  <a:cubicBezTo>
                    <a:pt x="3" y="159"/>
                    <a:pt x="3" y="159"/>
                    <a:pt x="3" y="159"/>
                  </a:cubicBezTo>
                  <a:cubicBezTo>
                    <a:pt x="3" y="158"/>
                    <a:pt x="3" y="158"/>
                    <a:pt x="3" y="158"/>
                  </a:cubicBezTo>
                  <a:cubicBezTo>
                    <a:pt x="2" y="159"/>
                    <a:pt x="2" y="159"/>
                    <a:pt x="2" y="159"/>
                  </a:cubicBezTo>
                  <a:cubicBezTo>
                    <a:pt x="3" y="159"/>
                    <a:pt x="3" y="159"/>
                    <a:pt x="3" y="159"/>
                  </a:cubicBezTo>
                  <a:cubicBezTo>
                    <a:pt x="3" y="158"/>
                    <a:pt x="3" y="158"/>
                    <a:pt x="3" y="158"/>
                  </a:cubicBezTo>
                  <a:cubicBezTo>
                    <a:pt x="2" y="159"/>
                    <a:pt x="2" y="159"/>
                    <a:pt x="2" y="159"/>
                  </a:cubicBezTo>
                  <a:cubicBezTo>
                    <a:pt x="2" y="159"/>
                    <a:pt x="3" y="159"/>
                    <a:pt x="4" y="160"/>
                  </a:cubicBezTo>
                  <a:cubicBezTo>
                    <a:pt x="7" y="161"/>
                    <a:pt x="14" y="165"/>
                    <a:pt x="23" y="169"/>
                  </a:cubicBezTo>
                  <a:cubicBezTo>
                    <a:pt x="36" y="176"/>
                    <a:pt x="53" y="185"/>
                    <a:pt x="66" y="192"/>
                  </a:cubicBezTo>
                  <a:cubicBezTo>
                    <a:pt x="73" y="196"/>
                    <a:pt x="79" y="199"/>
                    <a:pt x="83" y="201"/>
                  </a:cubicBezTo>
                  <a:cubicBezTo>
                    <a:pt x="87" y="203"/>
                    <a:pt x="90" y="205"/>
                    <a:pt x="90" y="205"/>
                  </a:cubicBezTo>
                  <a:cubicBezTo>
                    <a:pt x="91" y="205"/>
                    <a:pt x="92" y="205"/>
                    <a:pt x="92" y="204"/>
                  </a:cubicBezTo>
                  <a:cubicBezTo>
                    <a:pt x="93" y="204"/>
                    <a:pt x="93" y="203"/>
                    <a:pt x="93" y="203"/>
                  </a:cubicBezTo>
                  <a:cubicBezTo>
                    <a:pt x="93" y="202"/>
                    <a:pt x="93" y="202"/>
                    <a:pt x="92" y="202"/>
                  </a:cubicBezTo>
                  <a:cubicBezTo>
                    <a:pt x="92" y="201"/>
                    <a:pt x="92" y="201"/>
                    <a:pt x="92" y="201"/>
                  </a:cubicBezTo>
                  <a:cubicBezTo>
                    <a:pt x="92" y="201"/>
                    <a:pt x="91" y="201"/>
                    <a:pt x="90" y="200"/>
                  </a:cubicBezTo>
                  <a:cubicBezTo>
                    <a:pt x="84" y="196"/>
                    <a:pt x="63" y="183"/>
                    <a:pt x="43" y="171"/>
                  </a:cubicBezTo>
                  <a:cubicBezTo>
                    <a:pt x="24" y="159"/>
                    <a:pt x="6" y="148"/>
                    <a:pt x="6" y="148"/>
                  </a:cubicBezTo>
                  <a:cubicBezTo>
                    <a:pt x="5" y="149"/>
                    <a:pt x="5" y="149"/>
                    <a:pt x="5" y="149"/>
                  </a:cubicBezTo>
                  <a:cubicBezTo>
                    <a:pt x="7" y="150"/>
                    <a:pt x="7" y="150"/>
                    <a:pt x="7" y="150"/>
                  </a:cubicBezTo>
                  <a:cubicBezTo>
                    <a:pt x="5" y="149"/>
                    <a:pt x="5" y="149"/>
                    <a:pt x="5" y="149"/>
                  </a:cubicBezTo>
                  <a:cubicBezTo>
                    <a:pt x="6" y="151"/>
                    <a:pt x="6" y="151"/>
                    <a:pt x="6" y="151"/>
                  </a:cubicBezTo>
                  <a:cubicBezTo>
                    <a:pt x="6" y="151"/>
                    <a:pt x="6" y="151"/>
                    <a:pt x="7" y="150"/>
                  </a:cubicBezTo>
                  <a:cubicBezTo>
                    <a:pt x="5" y="149"/>
                    <a:pt x="5" y="149"/>
                    <a:pt x="5" y="149"/>
                  </a:cubicBezTo>
                  <a:cubicBezTo>
                    <a:pt x="6" y="151"/>
                    <a:pt x="6" y="151"/>
                    <a:pt x="6" y="151"/>
                  </a:cubicBezTo>
                  <a:cubicBezTo>
                    <a:pt x="5" y="150"/>
                    <a:pt x="5" y="150"/>
                    <a:pt x="5" y="150"/>
                  </a:cubicBezTo>
                  <a:cubicBezTo>
                    <a:pt x="5" y="151"/>
                    <a:pt x="5" y="151"/>
                    <a:pt x="5" y="151"/>
                  </a:cubicBezTo>
                  <a:cubicBezTo>
                    <a:pt x="6" y="151"/>
                    <a:pt x="6" y="151"/>
                    <a:pt x="6" y="151"/>
                  </a:cubicBezTo>
                  <a:cubicBezTo>
                    <a:pt x="5" y="150"/>
                    <a:pt x="5" y="150"/>
                    <a:pt x="5" y="150"/>
                  </a:cubicBezTo>
                  <a:cubicBezTo>
                    <a:pt x="5" y="151"/>
                    <a:pt x="5" y="151"/>
                    <a:pt x="5" y="151"/>
                  </a:cubicBezTo>
                  <a:cubicBezTo>
                    <a:pt x="5" y="150"/>
                    <a:pt x="5" y="150"/>
                    <a:pt x="5" y="150"/>
                  </a:cubicBezTo>
                  <a:cubicBezTo>
                    <a:pt x="5" y="151"/>
                    <a:pt x="5" y="151"/>
                    <a:pt x="5" y="151"/>
                  </a:cubicBezTo>
                  <a:cubicBezTo>
                    <a:pt x="5" y="151"/>
                    <a:pt x="5" y="151"/>
                    <a:pt x="5" y="151"/>
                  </a:cubicBezTo>
                  <a:cubicBezTo>
                    <a:pt x="5" y="150"/>
                    <a:pt x="5" y="150"/>
                    <a:pt x="5" y="150"/>
                  </a:cubicBezTo>
                  <a:cubicBezTo>
                    <a:pt x="5" y="151"/>
                    <a:pt x="5" y="151"/>
                    <a:pt x="5" y="151"/>
                  </a:cubicBezTo>
                  <a:cubicBezTo>
                    <a:pt x="5" y="151"/>
                    <a:pt x="5" y="152"/>
                    <a:pt x="6" y="152"/>
                  </a:cubicBezTo>
                  <a:cubicBezTo>
                    <a:pt x="12" y="155"/>
                    <a:pt x="33" y="166"/>
                    <a:pt x="52" y="177"/>
                  </a:cubicBezTo>
                  <a:cubicBezTo>
                    <a:pt x="62" y="182"/>
                    <a:pt x="71" y="187"/>
                    <a:pt x="78" y="191"/>
                  </a:cubicBezTo>
                  <a:cubicBezTo>
                    <a:pt x="84" y="195"/>
                    <a:pt x="89" y="197"/>
                    <a:pt x="89" y="197"/>
                  </a:cubicBezTo>
                  <a:cubicBezTo>
                    <a:pt x="89" y="197"/>
                    <a:pt x="90" y="197"/>
                    <a:pt x="91" y="197"/>
                  </a:cubicBezTo>
                  <a:cubicBezTo>
                    <a:pt x="91" y="197"/>
                    <a:pt x="92" y="196"/>
                    <a:pt x="92" y="195"/>
                  </a:cubicBezTo>
                  <a:cubicBezTo>
                    <a:pt x="92" y="195"/>
                    <a:pt x="92" y="194"/>
                    <a:pt x="91" y="194"/>
                  </a:cubicBezTo>
                  <a:cubicBezTo>
                    <a:pt x="91" y="194"/>
                    <a:pt x="91" y="194"/>
                    <a:pt x="91" y="194"/>
                  </a:cubicBezTo>
                  <a:cubicBezTo>
                    <a:pt x="90" y="193"/>
                    <a:pt x="90" y="193"/>
                    <a:pt x="90" y="193"/>
                  </a:cubicBezTo>
                  <a:cubicBezTo>
                    <a:pt x="89" y="192"/>
                    <a:pt x="83" y="188"/>
                    <a:pt x="75" y="183"/>
                  </a:cubicBezTo>
                  <a:cubicBezTo>
                    <a:pt x="51" y="168"/>
                    <a:pt x="8" y="142"/>
                    <a:pt x="8" y="142"/>
                  </a:cubicBezTo>
                  <a:cubicBezTo>
                    <a:pt x="7" y="143"/>
                    <a:pt x="7" y="143"/>
                    <a:pt x="7" y="143"/>
                  </a:cubicBezTo>
                  <a:cubicBezTo>
                    <a:pt x="8" y="144"/>
                    <a:pt x="8" y="144"/>
                    <a:pt x="8" y="144"/>
                  </a:cubicBezTo>
                  <a:cubicBezTo>
                    <a:pt x="7" y="143"/>
                    <a:pt x="7" y="143"/>
                    <a:pt x="7" y="143"/>
                  </a:cubicBezTo>
                  <a:cubicBezTo>
                    <a:pt x="7" y="145"/>
                    <a:pt x="7" y="145"/>
                    <a:pt x="7" y="145"/>
                  </a:cubicBezTo>
                  <a:cubicBezTo>
                    <a:pt x="8" y="145"/>
                    <a:pt x="8" y="145"/>
                    <a:pt x="8" y="144"/>
                  </a:cubicBezTo>
                  <a:cubicBezTo>
                    <a:pt x="7" y="143"/>
                    <a:pt x="7" y="143"/>
                    <a:pt x="7" y="143"/>
                  </a:cubicBezTo>
                  <a:cubicBezTo>
                    <a:pt x="7" y="145"/>
                    <a:pt x="7" y="145"/>
                    <a:pt x="7" y="145"/>
                  </a:cubicBezTo>
                  <a:cubicBezTo>
                    <a:pt x="7" y="143"/>
                    <a:pt x="7" y="143"/>
                    <a:pt x="7" y="143"/>
                  </a:cubicBezTo>
                  <a:cubicBezTo>
                    <a:pt x="7" y="145"/>
                    <a:pt x="7" y="145"/>
                    <a:pt x="7" y="145"/>
                  </a:cubicBezTo>
                  <a:cubicBezTo>
                    <a:pt x="7" y="145"/>
                    <a:pt x="7" y="145"/>
                    <a:pt x="7" y="145"/>
                  </a:cubicBezTo>
                  <a:cubicBezTo>
                    <a:pt x="7" y="143"/>
                    <a:pt x="7" y="143"/>
                    <a:pt x="7" y="143"/>
                  </a:cubicBezTo>
                  <a:cubicBezTo>
                    <a:pt x="7" y="145"/>
                    <a:pt x="7" y="145"/>
                    <a:pt x="7" y="145"/>
                  </a:cubicBezTo>
                  <a:cubicBezTo>
                    <a:pt x="7" y="144"/>
                    <a:pt x="7" y="144"/>
                    <a:pt x="7" y="144"/>
                  </a:cubicBezTo>
                  <a:cubicBezTo>
                    <a:pt x="6" y="145"/>
                    <a:pt x="6" y="145"/>
                    <a:pt x="6" y="145"/>
                  </a:cubicBezTo>
                  <a:cubicBezTo>
                    <a:pt x="7" y="145"/>
                    <a:pt x="7" y="145"/>
                    <a:pt x="7" y="145"/>
                  </a:cubicBezTo>
                  <a:cubicBezTo>
                    <a:pt x="7" y="144"/>
                    <a:pt x="7" y="144"/>
                    <a:pt x="7" y="144"/>
                  </a:cubicBezTo>
                  <a:cubicBezTo>
                    <a:pt x="6" y="145"/>
                    <a:pt x="6" y="145"/>
                    <a:pt x="6" y="145"/>
                  </a:cubicBezTo>
                  <a:cubicBezTo>
                    <a:pt x="6" y="145"/>
                    <a:pt x="7" y="146"/>
                    <a:pt x="8" y="146"/>
                  </a:cubicBezTo>
                  <a:cubicBezTo>
                    <a:pt x="11" y="147"/>
                    <a:pt x="18" y="151"/>
                    <a:pt x="26" y="156"/>
                  </a:cubicBezTo>
                  <a:cubicBezTo>
                    <a:pt x="38" y="162"/>
                    <a:pt x="54" y="171"/>
                    <a:pt x="67" y="179"/>
                  </a:cubicBezTo>
                  <a:cubicBezTo>
                    <a:pt x="73" y="182"/>
                    <a:pt x="79" y="185"/>
                    <a:pt x="83" y="188"/>
                  </a:cubicBezTo>
                  <a:cubicBezTo>
                    <a:pt x="85" y="189"/>
                    <a:pt x="87" y="190"/>
                    <a:pt x="88" y="190"/>
                  </a:cubicBezTo>
                  <a:cubicBezTo>
                    <a:pt x="89" y="191"/>
                    <a:pt x="89" y="191"/>
                    <a:pt x="90" y="191"/>
                  </a:cubicBezTo>
                  <a:cubicBezTo>
                    <a:pt x="90" y="191"/>
                    <a:pt x="90" y="191"/>
                    <a:pt x="90" y="191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1" y="192"/>
                    <a:pt x="91" y="192"/>
                    <a:pt x="91" y="192"/>
                  </a:cubicBezTo>
                  <a:cubicBezTo>
                    <a:pt x="92" y="191"/>
                    <a:pt x="92" y="191"/>
                    <a:pt x="92" y="191"/>
                  </a:cubicBezTo>
                  <a:cubicBezTo>
                    <a:pt x="92" y="191"/>
                    <a:pt x="93" y="191"/>
                    <a:pt x="93" y="191"/>
                  </a:cubicBezTo>
                  <a:cubicBezTo>
                    <a:pt x="93" y="191"/>
                    <a:pt x="93" y="191"/>
                    <a:pt x="93" y="191"/>
                  </a:cubicBezTo>
                  <a:cubicBezTo>
                    <a:pt x="93" y="189"/>
                    <a:pt x="93" y="189"/>
                    <a:pt x="93" y="189"/>
                  </a:cubicBezTo>
                  <a:cubicBezTo>
                    <a:pt x="93" y="189"/>
                    <a:pt x="93" y="189"/>
                    <a:pt x="93" y="188"/>
                  </a:cubicBezTo>
                  <a:cubicBezTo>
                    <a:pt x="92" y="188"/>
                    <a:pt x="92" y="188"/>
                    <a:pt x="92" y="188"/>
                  </a:cubicBezTo>
                  <a:cubicBezTo>
                    <a:pt x="92" y="187"/>
                    <a:pt x="91" y="187"/>
                    <a:pt x="91" y="187"/>
                  </a:cubicBezTo>
                  <a:cubicBezTo>
                    <a:pt x="85" y="183"/>
                    <a:pt x="65" y="171"/>
                    <a:pt x="46" y="160"/>
                  </a:cubicBezTo>
                  <a:cubicBezTo>
                    <a:pt x="37" y="154"/>
                    <a:pt x="28" y="149"/>
                    <a:pt x="21" y="145"/>
                  </a:cubicBezTo>
                  <a:cubicBezTo>
                    <a:pt x="18" y="143"/>
                    <a:pt x="15" y="141"/>
                    <a:pt x="14" y="140"/>
                  </a:cubicBezTo>
                  <a:cubicBezTo>
                    <a:pt x="13" y="139"/>
                    <a:pt x="12" y="138"/>
                    <a:pt x="12" y="138"/>
                  </a:cubicBezTo>
                  <a:cubicBezTo>
                    <a:pt x="11" y="138"/>
                    <a:pt x="11" y="138"/>
                    <a:pt x="11" y="138"/>
                  </a:cubicBezTo>
                  <a:cubicBezTo>
                    <a:pt x="11" y="138"/>
                    <a:pt x="11" y="138"/>
                    <a:pt x="11" y="138"/>
                  </a:cubicBezTo>
                  <a:cubicBezTo>
                    <a:pt x="11" y="138"/>
                    <a:pt x="11" y="138"/>
                    <a:pt x="11" y="138"/>
                  </a:cubicBezTo>
                  <a:cubicBezTo>
                    <a:pt x="11" y="138"/>
                    <a:pt x="11" y="138"/>
                    <a:pt x="11" y="138"/>
                  </a:cubicBezTo>
                  <a:cubicBezTo>
                    <a:pt x="11" y="138"/>
                    <a:pt x="11" y="138"/>
                    <a:pt x="11" y="138"/>
                  </a:cubicBezTo>
                  <a:cubicBezTo>
                    <a:pt x="11" y="138"/>
                    <a:pt x="11" y="138"/>
                    <a:pt x="11" y="138"/>
                  </a:cubicBezTo>
                  <a:cubicBezTo>
                    <a:pt x="10" y="139"/>
                    <a:pt x="10" y="139"/>
                    <a:pt x="10" y="139"/>
                  </a:cubicBezTo>
                  <a:cubicBezTo>
                    <a:pt x="11" y="139"/>
                    <a:pt x="11" y="139"/>
                    <a:pt x="11" y="139"/>
                  </a:cubicBezTo>
                  <a:cubicBezTo>
                    <a:pt x="11" y="138"/>
                    <a:pt x="11" y="138"/>
                    <a:pt x="11" y="138"/>
                  </a:cubicBezTo>
                  <a:cubicBezTo>
                    <a:pt x="10" y="139"/>
                    <a:pt x="10" y="139"/>
                    <a:pt x="10" y="139"/>
                  </a:cubicBezTo>
                  <a:cubicBezTo>
                    <a:pt x="11" y="139"/>
                    <a:pt x="11" y="139"/>
                    <a:pt x="11" y="139"/>
                  </a:cubicBezTo>
                  <a:cubicBezTo>
                    <a:pt x="10" y="139"/>
                    <a:pt x="10" y="139"/>
                    <a:pt x="10" y="139"/>
                  </a:cubicBezTo>
                  <a:cubicBezTo>
                    <a:pt x="11" y="140"/>
                    <a:pt x="11" y="140"/>
                    <a:pt x="11" y="140"/>
                  </a:cubicBezTo>
                  <a:cubicBezTo>
                    <a:pt x="11" y="139"/>
                    <a:pt x="11" y="139"/>
                    <a:pt x="11" y="139"/>
                  </a:cubicBezTo>
                  <a:cubicBezTo>
                    <a:pt x="10" y="139"/>
                    <a:pt x="10" y="139"/>
                    <a:pt x="10" y="139"/>
                  </a:cubicBezTo>
                  <a:cubicBezTo>
                    <a:pt x="11" y="140"/>
                    <a:pt x="11" y="140"/>
                    <a:pt x="11" y="140"/>
                  </a:cubicBezTo>
                  <a:cubicBezTo>
                    <a:pt x="9" y="138"/>
                    <a:pt x="9" y="138"/>
                    <a:pt x="9" y="138"/>
                  </a:cubicBezTo>
                  <a:cubicBezTo>
                    <a:pt x="9" y="140"/>
                    <a:pt x="9" y="140"/>
                    <a:pt x="9" y="140"/>
                  </a:cubicBezTo>
                  <a:cubicBezTo>
                    <a:pt x="92" y="185"/>
                    <a:pt x="92" y="185"/>
                    <a:pt x="92" y="185"/>
                  </a:cubicBezTo>
                  <a:cubicBezTo>
                    <a:pt x="93" y="186"/>
                    <a:pt x="94" y="185"/>
                    <a:pt x="94" y="185"/>
                  </a:cubicBezTo>
                  <a:cubicBezTo>
                    <a:pt x="95" y="184"/>
                    <a:pt x="95" y="184"/>
                    <a:pt x="95" y="183"/>
                  </a:cubicBezTo>
                  <a:cubicBezTo>
                    <a:pt x="95" y="183"/>
                    <a:pt x="94" y="182"/>
                    <a:pt x="94" y="182"/>
                  </a:cubicBezTo>
                  <a:cubicBezTo>
                    <a:pt x="94" y="182"/>
                    <a:pt x="94" y="182"/>
                    <a:pt x="93" y="181"/>
                  </a:cubicBezTo>
                  <a:cubicBezTo>
                    <a:pt x="92" y="180"/>
                    <a:pt x="90" y="179"/>
                    <a:pt x="88" y="177"/>
                  </a:cubicBezTo>
                  <a:cubicBezTo>
                    <a:pt x="78" y="171"/>
                    <a:pt x="59" y="160"/>
                    <a:pt x="42" y="150"/>
                  </a:cubicBezTo>
                  <a:cubicBezTo>
                    <a:pt x="34" y="145"/>
                    <a:pt x="26" y="140"/>
                    <a:pt x="21" y="137"/>
                  </a:cubicBezTo>
                  <a:cubicBezTo>
                    <a:pt x="18" y="135"/>
                    <a:pt x="15" y="133"/>
                    <a:pt x="14" y="132"/>
                  </a:cubicBezTo>
                  <a:cubicBezTo>
                    <a:pt x="13" y="132"/>
                    <a:pt x="12" y="131"/>
                    <a:pt x="12" y="131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1" y="132"/>
                    <a:pt x="11" y="132"/>
                    <a:pt x="11" y="132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1" y="132"/>
                    <a:pt x="11" y="132"/>
                    <a:pt x="11" y="132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0" y="132"/>
                    <a:pt x="10" y="132"/>
                    <a:pt x="10" y="132"/>
                  </a:cubicBezTo>
                  <a:cubicBezTo>
                    <a:pt x="12" y="132"/>
                    <a:pt x="12" y="132"/>
                    <a:pt x="12" y="132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0" y="132"/>
                    <a:pt x="10" y="132"/>
                    <a:pt x="10" y="132"/>
                  </a:cubicBezTo>
                  <a:cubicBezTo>
                    <a:pt x="12" y="132"/>
                    <a:pt x="12" y="132"/>
                    <a:pt x="12" y="132"/>
                  </a:cubicBezTo>
                  <a:cubicBezTo>
                    <a:pt x="10" y="132"/>
                    <a:pt x="10" y="132"/>
                    <a:pt x="10" y="132"/>
                  </a:cubicBezTo>
                  <a:cubicBezTo>
                    <a:pt x="12" y="133"/>
                    <a:pt x="12" y="133"/>
                    <a:pt x="12" y="133"/>
                  </a:cubicBezTo>
                  <a:cubicBezTo>
                    <a:pt x="12" y="133"/>
                    <a:pt x="12" y="132"/>
                    <a:pt x="12" y="132"/>
                  </a:cubicBezTo>
                  <a:cubicBezTo>
                    <a:pt x="10" y="132"/>
                    <a:pt x="10" y="132"/>
                    <a:pt x="10" y="132"/>
                  </a:cubicBezTo>
                  <a:cubicBezTo>
                    <a:pt x="12" y="133"/>
                    <a:pt x="12" y="133"/>
                    <a:pt x="12" y="133"/>
                  </a:cubicBezTo>
                  <a:cubicBezTo>
                    <a:pt x="12" y="133"/>
                    <a:pt x="12" y="133"/>
                    <a:pt x="12" y="133"/>
                  </a:cubicBezTo>
                  <a:cubicBezTo>
                    <a:pt x="10" y="132"/>
                    <a:pt x="10" y="132"/>
                    <a:pt x="10" y="132"/>
                  </a:cubicBezTo>
                  <a:cubicBezTo>
                    <a:pt x="11" y="134"/>
                    <a:pt x="11" y="134"/>
                    <a:pt x="11" y="134"/>
                  </a:cubicBezTo>
                  <a:cubicBezTo>
                    <a:pt x="11" y="134"/>
                    <a:pt x="12" y="134"/>
                    <a:pt x="12" y="133"/>
                  </a:cubicBezTo>
                  <a:cubicBezTo>
                    <a:pt x="10" y="132"/>
                    <a:pt x="10" y="132"/>
                    <a:pt x="10" y="132"/>
                  </a:cubicBezTo>
                  <a:cubicBezTo>
                    <a:pt x="11" y="134"/>
                    <a:pt x="11" y="134"/>
                    <a:pt x="11" y="134"/>
                  </a:cubicBezTo>
                  <a:cubicBezTo>
                    <a:pt x="10" y="132"/>
                    <a:pt x="10" y="132"/>
                    <a:pt x="10" y="132"/>
                  </a:cubicBezTo>
                  <a:cubicBezTo>
                    <a:pt x="10" y="134"/>
                    <a:pt x="10" y="134"/>
                    <a:pt x="10" y="134"/>
                  </a:cubicBezTo>
                  <a:cubicBezTo>
                    <a:pt x="11" y="134"/>
                    <a:pt x="11" y="134"/>
                    <a:pt x="11" y="134"/>
                  </a:cubicBezTo>
                  <a:cubicBezTo>
                    <a:pt x="10" y="132"/>
                    <a:pt x="10" y="132"/>
                    <a:pt x="10" y="132"/>
                  </a:cubicBezTo>
                  <a:cubicBezTo>
                    <a:pt x="10" y="134"/>
                    <a:pt x="10" y="134"/>
                    <a:pt x="10" y="134"/>
                  </a:cubicBezTo>
                  <a:cubicBezTo>
                    <a:pt x="10" y="133"/>
                    <a:pt x="10" y="133"/>
                    <a:pt x="10" y="133"/>
                  </a:cubicBezTo>
                  <a:cubicBezTo>
                    <a:pt x="10" y="134"/>
                    <a:pt x="10" y="134"/>
                    <a:pt x="10" y="134"/>
                  </a:cubicBezTo>
                  <a:cubicBezTo>
                    <a:pt x="10" y="134"/>
                    <a:pt x="10" y="134"/>
                    <a:pt x="10" y="134"/>
                  </a:cubicBezTo>
                  <a:cubicBezTo>
                    <a:pt x="10" y="133"/>
                    <a:pt x="10" y="133"/>
                    <a:pt x="10" y="133"/>
                  </a:cubicBezTo>
                  <a:cubicBezTo>
                    <a:pt x="10" y="134"/>
                    <a:pt x="10" y="134"/>
                    <a:pt x="10" y="134"/>
                  </a:cubicBezTo>
                  <a:cubicBezTo>
                    <a:pt x="10" y="134"/>
                    <a:pt x="11" y="134"/>
                    <a:pt x="12" y="135"/>
                  </a:cubicBezTo>
                  <a:cubicBezTo>
                    <a:pt x="15" y="136"/>
                    <a:pt x="22" y="140"/>
                    <a:pt x="29" y="144"/>
                  </a:cubicBezTo>
                  <a:cubicBezTo>
                    <a:pt x="41" y="151"/>
                    <a:pt x="56" y="159"/>
                    <a:pt x="69" y="167"/>
                  </a:cubicBezTo>
                  <a:cubicBezTo>
                    <a:pt x="75" y="170"/>
                    <a:pt x="80" y="173"/>
                    <a:pt x="84" y="176"/>
                  </a:cubicBezTo>
                  <a:cubicBezTo>
                    <a:pt x="87" y="177"/>
                    <a:pt x="88" y="178"/>
                    <a:pt x="90" y="178"/>
                  </a:cubicBezTo>
                  <a:cubicBezTo>
                    <a:pt x="90" y="179"/>
                    <a:pt x="91" y="179"/>
                    <a:pt x="91" y="179"/>
                  </a:cubicBezTo>
                  <a:cubicBezTo>
                    <a:pt x="92" y="179"/>
                    <a:pt x="92" y="179"/>
                    <a:pt x="92" y="179"/>
                  </a:cubicBezTo>
                  <a:cubicBezTo>
                    <a:pt x="92" y="179"/>
                    <a:pt x="93" y="179"/>
                    <a:pt x="93" y="179"/>
                  </a:cubicBezTo>
                  <a:cubicBezTo>
                    <a:pt x="94" y="179"/>
                    <a:pt x="94" y="179"/>
                    <a:pt x="94" y="179"/>
                  </a:cubicBezTo>
                  <a:cubicBezTo>
                    <a:pt x="94" y="179"/>
                    <a:pt x="94" y="179"/>
                    <a:pt x="95" y="178"/>
                  </a:cubicBezTo>
                  <a:cubicBezTo>
                    <a:pt x="95" y="178"/>
                    <a:pt x="95" y="178"/>
                    <a:pt x="95" y="178"/>
                  </a:cubicBezTo>
                  <a:cubicBezTo>
                    <a:pt x="95" y="178"/>
                    <a:pt x="95" y="178"/>
                    <a:pt x="95" y="177"/>
                  </a:cubicBezTo>
                  <a:cubicBezTo>
                    <a:pt x="95" y="177"/>
                    <a:pt x="95" y="176"/>
                    <a:pt x="95" y="176"/>
                  </a:cubicBezTo>
                  <a:cubicBezTo>
                    <a:pt x="95" y="176"/>
                    <a:pt x="94" y="175"/>
                    <a:pt x="94" y="175"/>
                  </a:cubicBezTo>
                  <a:cubicBezTo>
                    <a:pt x="93" y="174"/>
                    <a:pt x="91" y="173"/>
                    <a:pt x="88" y="171"/>
                  </a:cubicBezTo>
                  <a:cubicBezTo>
                    <a:pt x="79" y="165"/>
                    <a:pt x="61" y="154"/>
                    <a:pt x="44" y="144"/>
                  </a:cubicBezTo>
                  <a:cubicBezTo>
                    <a:pt x="36" y="139"/>
                    <a:pt x="29" y="135"/>
                    <a:pt x="23" y="132"/>
                  </a:cubicBezTo>
                  <a:cubicBezTo>
                    <a:pt x="20" y="130"/>
                    <a:pt x="18" y="129"/>
                    <a:pt x="17" y="128"/>
                  </a:cubicBezTo>
                  <a:cubicBezTo>
                    <a:pt x="16" y="127"/>
                    <a:pt x="15" y="127"/>
                    <a:pt x="15" y="126"/>
                  </a:cubicBezTo>
                  <a:cubicBezTo>
                    <a:pt x="15" y="126"/>
                    <a:pt x="15" y="126"/>
                    <a:pt x="15" y="126"/>
                  </a:cubicBezTo>
                  <a:cubicBezTo>
                    <a:pt x="14" y="127"/>
                    <a:pt x="14" y="127"/>
                    <a:pt x="14" y="127"/>
                  </a:cubicBezTo>
                  <a:cubicBezTo>
                    <a:pt x="15" y="126"/>
                    <a:pt x="15" y="126"/>
                    <a:pt x="15" y="126"/>
                  </a:cubicBezTo>
                  <a:cubicBezTo>
                    <a:pt x="15" y="126"/>
                    <a:pt x="15" y="126"/>
                    <a:pt x="15" y="126"/>
                  </a:cubicBezTo>
                  <a:cubicBezTo>
                    <a:pt x="14" y="127"/>
                    <a:pt x="14" y="127"/>
                    <a:pt x="14" y="127"/>
                  </a:cubicBezTo>
                  <a:cubicBezTo>
                    <a:pt x="15" y="126"/>
                    <a:pt x="15" y="126"/>
                    <a:pt x="15" y="126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15" y="127"/>
                    <a:pt x="15" y="127"/>
                    <a:pt x="15" y="127"/>
                  </a:cubicBezTo>
                  <a:cubicBezTo>
                    <a:pt x="15" y="127"/>
                    <a:pt x="15" y="126"/>
                    <a:pt x="15" y="126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15" y="127"/>
                    <a:pt x="15" y="127"/>
                    <a:pt x="15" y="127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15" y="129"/>
                    <a:pt x="15" y="129"/>
                    <a:pt x="15" y="129"/>
                  </a:cubicBezTo>
                  <a:cubicBezTo>
                    <a:pt x="15" y="128"/>
                    <a:pt x="15" y="128"/>
                    <a:pt x="15" y="127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15" y="129"/>
                    <a:pt x="15" y="129"/>
                    <a:pt x="15" y="129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12" y="129"/>
                    <a:pt x="12" y="129"/>
                    <a:pt x="12" y="129"/>
                  </a:cubicBezTo>
                  <a:cubicBezTo>
                    <a:pt x="94" y="171"/>
                    <a:pt x="94" y="171"/>
                    <a:pt x="94" y="171"/>
                  </a:cubicBezTo>
                  <a:cubicBezTo>
                    <a:pt x="95" y="171"/>
                    <a:pt x="97" y="171"/>
                    <a:pt x="97" y="170"/>
                  </a:cubicBezTo>
                  <a:cubicBezTo>
                    <a:pt x="98" y="169"/>
                    <a:pt x="97" y="168"/>
                    <a:pt x="96" y="167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5" y="119"/>
                    <a:pt x="15" y="119"/>
                    <a:pt x="15" y="119"/>
                  </a:cubicBezTo>
                  <a:cubicBezTo>
                    <a:pt x="17" y="120"/>
                    <a:pt x="17" y="120"/>
                    <a:pt x="17" y="120"/>
                  </a:cubicBezTo>
                  <a:cubicBezTo>
                    <a:pt x="15" y="119"/>
                    <a:pt x="15" y="119"/>
                    <a:pt x="15" y="119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16" y="120"/>
                    <a:pt x="17" y="120"/>
                    <a:pt x="17" y="120"/>
                  </a:cubicBezTo>
                  <a:cubicBezTo>
                    <a:pt x="15" y="119"/>
                    <a:pt x="15" y="119"/>
                    <a:pt x="15" y="119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15" y="119"/>
                    <a:pt x="15" y="119"/>
                    <a:pt x="15" y="119"/>
                  </a:cubicBezTo>
                  <a:cubicBezTo>
                    <a:pt x="15" y="121"/>
                    <a:pt x="15" y="121"/>
                    <a:pt x="15" y="121"/>
                  </a:cubicBezTo>
                  <a:cubicBezTo>
                    <a:pt x="16" y="121"/>
                    <a:pt x="16" y="121"/>
                    <a:pt x="16" y="121"/>
                  </a:cubicBezTo>
                  <a:cubicBezTo>
                    <a:pt x="15" y="119"/>
                    <a:pt x="15" y="119"/>
                    <a:pt x="15" y="119"/>
                  </a:cubicBezTo>
                  <a:cubicBezTo>
                    <a:pt x="15" y="121"/>
                    <a:pt x="15" y="121"/>
                    <a:pt x="15" y="121"/>
                  </a:cubicBezTo>
                  <a:cubicBezTo>
                    <a:pt x="15" y="119"/>
                    <a:pt x="15" y="119"/>
                    <a:pt x="15" y="119"/>
                  </a:cubicBezTo>
                  <a:cubicBezTo>
                    <a:pt x="15" y="121"/>
                    <a:pt x="15" y="121"/>
                    <a:pt x="15" y="121"/>
                  </a:cubicBezTo>
                  <a:cubicBezTo>
                    <a:pt x="15" y="121"/>
                    <a:pt x="15" y="121"/>
                    <a:pt x="15" y="121"/>
                  </a:cubicBezTo>
                  <a:cubicBezTo>
                    <a:pt x="15" y="119"/>
                    <a:pt x="15" y="119"/>
                    <a:pt x="15" y="119"/>
                  </a:cubicBezTo>
                  <a:cubicBezTo>
                    <a:pt x="15" y="121"/>
                    <a:pt x="15" y="121"/>
                    <a:pt x="15" y="121"/>
                  </a:cubicBezTo>
                  <a:cubicBezTo>
                    <a:pt x="15" y="121"/>
                    <a:pt x="16" y="121"/>
                    <a:pt x="16" y="121"/>
                  </a:cubicBezTo>
                  <a:cubicBezTo>
                    <a:pt x="19" y="122"/>
                    <a:pt x="26" y="126"/>
                    <a:pt x="33" y="130"/>
                  </a:cubicBezTo>
                  <a:cubicBezTo>
                    <a:pt x="45" y="136"/>
                    <a:pt x="60" y="144"/>
                    <a:pt x="73" y="150"/>
                  </a:cubicBezTo>
                  <a:cubicBezTo>
                    <a:pt x="79" y="154"/>
                    <a:pt x="85" y="157"/>
                    <a:pt x="89" y="159"/>
                  </a:cubicBezTo>
                  <a:cubicBezTo>
                    <a:pt x="91" y="160"/>
                    <a:pt x="93" y="161"/>
                    <a:pt x="94" y="161"/>
                  </a:cubicBezTo>
                  <a:cubicBezTo>
                    <a:pt x="95" y="161"/>
                    <a:pt x="95" y="162"/>
                    <a:pt x="96" y="162"/>
                  </a:cubicBezTo>
                  <a:cubicBezTo>
                    <a:pt x="96" y="162"/>
                    <a:pt x="96" y="162"/>
                    <a:pt x="96" y="162"/>
                  </a:cubicBezTo>
                  <a:cubicBezTo>
                    <a:pt x="97" y="162"/>
                    <a:pt x="97" y="162"/>
                    <a:pt x="97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9" y="162"/>
                    <a:pt x="99" y="161"/>
                  </a:cubicBezTo>
                  <a:cubicBezTo>
                    <a:pt x="99" y="161"/>
                    <a:pt x="99" y="160"/>
                    <a:pt x="99" y="160"/>
                  </a:cubicBezTo>
                  <a:cubicBezTo>
                    <a:pt x="99" y="159"/>
                    <a:pt x="99" y="159"/>
                    <a:pt x="98" y="158"/>
                  </a:cubicBezTo>
                  <a:cubicBezTo>
                    <a:pt x="98" y="158"/>
                    <a:pt x="94" y="156"/>
                    <a:pt x="88" y="152"/>
                  </a:cubicBezTo>
                  <a:cubicBezTo>
                    <a:pt x="79" y="147"/>
                    <a:pt x="66" y="139"/>
                    <a:pt x="55" y="132"/>
                  </a:cubicBezTo>
                  <a:cubicBezTo>
                    <a:pt x="49" y="129"/>
                    <a:pt x="44" y="126"/>
                    <a:pt x="40" y="123"/>
                  </a:cubicBezTo>
                  <a:cubicBezTo>
                    <a:pt x="39" y="122"/>
                    <a:pt x="37" y="121"/>
                    <a:pt x="36" y="120"/>
                  </a:cubicBezTo>
                  <a:cubicBezTo>
                    <a:pt x="36" y="120"/>
                    <a:pt x="35" y="120"/>
                    <a:pt x="35" y="119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4" y="120"/>
                    <a:pt x="34" y="120"/>
                    <a:pt x="34" y="120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4" y="120"/>
                    <a:pt x="34" y="120"/>
                    <a:pt x="34" y="120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4" y="120"/>
                    <a:pt x="34" y="120"/>
                    <a:pt x="34" y="120"/>
                  </a:cubicBezTo>
                  <a:cubicBezTo>
                    <a:pt x="35" y="120"/>
                    <a:pt x="35" y="120"/>
                    <a:pt x="35" y="120"/>
                  </a:cubicBezTo>
                  <a:cubicBezTo>
                    <a:pt x="35" y="120"/>
                    <a:pt x="35" y="120"/>
                    <a:pt x="35" y="119"/>
                  </a:cubicBezTo>
                  <a:cubicBezTo>
                    <a:pt x="34" y="120"/>
                    <a:pt x="34" y="120"/>
                    <a:pt x="34" y="120"/>
                  </a:cubicBezTo>
                  <a:cubicBezTo>
                    <a:pt x="35" y="120"/>
                    <a:pt x="35" y="120"/>
                    <a:pt x="35" y="120"/>
                  </a:cubicBezTo>
                  <a:cubicBezTo>
                    <a:pt x="34" y="120"/>
                    <a:pt x="34" y="120"/>
                    <a:pt x="34" y="120"/>
                  </a:cubicBezTo>
                  <a:cubicBezTo>
                    <a:pt x="35" y="121"/>
                    <a:pt x="35" y="121"/>
                    <a:pt x="35" y="121"/>
                  </a:cubicBezTo>
                  <a:cubicBezTo>
                    <a:pt x="35" y="121"/>
                    <a:pt x="35" y="121"/>
                    <a:pt x="35" y="120"/>
                  </a:cubicBezTo>
                  <a:cubicBezTo>
                    <a:pt x="34" y="120"/>
                    <a:pt x="34" y="120"/>
                    <a:pt x="34" y="120"/>
                  </a:cubicBezTo>
                  <a:cubicBezTo>
                    <a:pt x="35" y="121"/>
                    <a:pt x="35" y="121"/>
                    <a:pt x="35" y="121"/>
                  </a:cubicBezTo>
                  <a:cubicBezTo>
                    <a:pt x="35" y="121"/>
                    <a:pt x="35" y="121"/>
                    <a:pt x="35" y="121"/>
                  </a:cubicBezTo>
                  <a:cubicBezTo>
                    <a:pt x="33" y="120"/>
                    <a:pt x="33" y="120"/>
                    <a:pt x="33" y="120"/>
                  </a:cubicBezTo>
                  <a:cubicBezTo>
                    <a:pt x="34" y="122"/>
                    <a:pt x="34" y="122"/>
                    <a:pt x="34" y="122"/>
                  </a:cubicBezTo>
                  <a:cubicBezTo>
                    <a:pt x="34" y="122"/>
                    <a:pt x="35" y="122"/>
                    <a:pt x="35" y="121"/>
                  </a:cubicBezTo>
                  <a:cubicBezTo>
                    <a:pt x="33" y="120"/>
                    <a:pt x="33" y="120"/>
                    <a:pt x="33" y="120"/>
                  </a:cubicBezTo>
                  <a:cubicBezTo>
                    <a:pt x="34" y="122"/>
                    <a:pt x="34" y="122"/>
                    <a:pt x="34" y="122"/>
                  </a:cubicBezTo>
                  <a:cubicBezTo>
                    <a:pt x="34" y="120"/>
                    <a:pt x="34" y="120"/>
                    <a:pt x="34" y="120"/>
                  </a:cubicBezTo>
                  <a:cubicBezTo>
                    <a:pt x="34" y="122"/>
                    <a:pt x="34" y="122"/>
                    <a:pt x="34" y="122"/>
                  </a:cubicBezTo>
                  <a:cubicBezTo>
                    <a:pt x="34" y="122"/>
                    <a:pt x="34" y="122"/>
                    <a:pt x="34" y="122"/>
                  </a:cubicBezTo>
                  <a:cubicBezTo>
                    <a:pt x="34" y="120"/>
                    <a:pt x="34" y="120"/>
                    <a:pt x="34" y="120"/>
                  </a:cubicBezTo>
                  <a:cubicBezTo>
                    <a:pt x="34" y="122"/>
                    <a:pt x="34" y="122"/>
                    <a:pt x="34" y="122"/>
                  </a:cubicBezTo>
                  <a:cubicBezTo>
                    <a:pt x="34" y="121"/>
                    <a:pt x="34" y="121"/>
                    <a:pt x="34" y="121"/>
                  </a:cubicBezTo>
                  <a:cubicBezTo>
                    <a:pt x="33" y="122"/>
                    <a:pt x="33" y="122"/>
                    <a:pt x="33" y="122"/>
                  </a:cubicBezTo>
                  <a:cubicBezTo>
                    <a:pt x="34" y="122"/>
                    <a:pt x="34" y="122"/>
                    <a:pt x="34" y="122"/>
                  </a:cubicBezTo>
                  <a:cubicBezTo>
                    <a:pt x="34" y="121"/>
                    <a:pt x="34" y="121"/>
                    <a:pt x="34" y="121"/>
                  </a:cubicBezTo>
                  <a:cubicBezTo>
                    <a:pt x="33" y="122"/>
                    <a:pt x="33" y="122"/>
                    <a:pt x="33" y="122"/>
                  </a:cubicBezTo>
                  <a:cubicBezTo>
                    <a:pt x="33" y="122"/>
                    <a:pt x="34" y="122"/>
                    <a:pt x="34" y="123"/>
                  </a:cubicBezTo>
                  <a:cubicBezTo>
                    <a:pt x="37" y="124"/>
                    <a:pt x="42" y="126"/>
                    <a:pt x="49" y="129"/>
                  </a:cubicBezTo>
                  <a:cubicBezTo>
                    <a:pt x="59" y="134"/>
                    <a:pt x="71" y="141"/>
                    <a:pt x="81" y="146"/>
                  </a:cubicBezTo>
                  <a:cubicBezTo>
                    <a:pt x="86" y="148"/>
                    <a:pt x="91" y="151"/>
                    <a:pt x="94" y="152"/>
                  </a:cubicBezTo>
                  <a:cubicBezTo>
                    <a:pt x="96" y="153"/>
                    <a:pt x="97" y="154"/>
                    <a:pt x="98" y="154"/>
                  </a:cubicBezTo>
                  <a:cubicBezTo>
                    <a:pt x="98" y="155"/>
                    <a:pt x="99" y="155"/>
                    <a:pt x="99" y="155"/>
                  </a:cubicBezTo>
                  <a:cubicBezTo>
                    <a:pt x="99" y="155"/>
                    <a:pt x="99" y="155"/>
                    <a:pt x="99" y="155"/>
                  </a:cubicBezTo>
                  <a:cubicBezTo>
                    <a:pt x="100" y="155"/>
                    <a:pt x="100" y="155"/>
                    <a:pt x="100" y="155"/>
                  </a:cubicBezTo>
                  <a:cubicBezTo>
                    <a:pt x="100" y="155"/>
                    <a:pt x="100" y="155"/>
                    <a:pt x="100" y="155"/>
                  </a:cubicBezTo>
                  <a:cubicBezTo>
                    <a:pt x="100" y="155"/>
                    <a:pt x="100" y="155"/>
                    <a:pt x="100" y="155"/>
                  </a:cubicBezTo>
                  <a:cubicBezTo>
                    <a:pt x="100" y="155"/>
                    <a:pt x="100" y="155"/>
                    <a:pt x="100" y="155"/>
                  </a:cubicBezTo>
                  <a:cubicBezTo>
                    <a:pt x="101" y="155"/>
                    <a:pt x="102" y="155"/>
                    <a:pt x="102" y="154"/>
                  </a:cubicBezTo>
                  <a:cubicBezTo>
                    <a:pt x="103" y="153"/>
                    <a:pt x="102" y="152"/>
                    <a:pt x="101" y="152"/>
                  </a:cubicBezTo>
                  <a:cubicBezTo>
                    <a:pt x="80" y="138"/>
                    <a:pt x="80" y="138"/>
                    <a:pt x="80" y="138"/>
                  </a:cubicBezTo>
                  <a:cubicBezTo>
                    <a:pt x="101" y="149"/>
                    <a:pt x="101" y="149"/>
                    <a:pt x="101" y="149"/>
                  </a:cubicBezTo>
                  <a:cubicBezTo>
                    <a:pt x="102" y="149"/>
                    <a:pt x="103" y="149"/>
                    <a:pt x="104" y="148"/>
                  </a:cubicBezTo>
                  <a:cubicBezTo>
                    <a:pt x="104" y="147"/>
                    <a:pt x="104" y="146"/>
                    <a:pt x="103" y="145"/>
                  </a:cubicBezTo>
                  <a:cubicBezTo>
                    <a:pt x="103" y="145"/>
                    <a:pt x="100" y="143"/>
                    <a:pt x="95" y="140"/>
                  </a:cubicBezTo>
                  <a:cubicBezTo>
                    <a:pt x="87" y="135"/>
                    <a:pt x="76" y="129"/>
                    <a:pt x="66" y="123"/>
                  </a:cubicBezTo>
                  <a:cubicBezTo>
                    <a:pt x="61" y="120"/>
                    <a:pt x="57" y="117"/>
                    <a:pt x="54" y="115"/>
                  </a:cubicBezTo>
                  <a:cubicBezTo>
                    <a:pt x="53" y="114"/>
                    <a:pt x="51" y="113"/>
                    <a:pt x="51" y="113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49" y="113"/>
                    <a:pt x="49" y="113"/>
                    <a:pt x="49" y="113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49" y="113"/>
                    <a:pt x="49" y="113"/>
                    <a:pt x="49" y="113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48" y="113"/>
                    <a:pt x="48" y="113"/>
                    <a:pt x="48" y="113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48" y="113"/>
                    <a:pt x="48" y="113"/>
                    <a:pt x="48" y="113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48" y="113"/>
                    <a:pt x="48" y="113"/>
                    <a:pt x="48" y="113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50" y="114"/>
                    <a:pt x="50" y="113"/>
                    <a:pt x="50" y="113"/>
                  </a:cubicBezTo>
                  <a:cubicBezTo>
                    <a:pt x="48" y="113"/>
                    <a:pt x="48" y="113"/>
                    <a:pt x="48" y="113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48" y="113"/>
                    <a:pt x="48" y="113"/>
                    <a:pt x="48" y="113"/>
                  </a:cubicBezTo>
                  <a:cubicBezTo>
                    <a:pt x="49" y="115"/>
                    <a:pt x="49" y="115"/>
                    <a:pt x="49" y="115"/>
                  </a:cubicBezTo>
                  <a:cubicBezTo>
                    <a:pt x="49" y="115"/>
                    <a:pt x="49" y="115"/>
                    <a:pt x="50" y="114"/>
                  </a:cubicBezTo>
                  <a:cubicBezTo>
                    <a:pt x="48" y="113"/>
                    <a:pt x="48" y="113"/>
                    <a:pt x="48" y="113"/>
                  </a:cubicBezTo>
                  <a:cubicBezTo>
                    <a:pt x="49" y="115"/>
                    <a:pt x="49" y="115"/>
                    <a:pt x="49" y="115"/>
                  </a:cubicBezTo>
                  <a:cubicBezTo>
                    <a:pt x="48" y="113"/>
                    <a:pt x="48" y="113"/>
                    <a:pt x="48" y="113"/>
                  </a:cubicBezTo>
                  <a:cubicBezTo>
                    <a:pt x="48" y="115"/>
                    <a:pt x="48" y="115"/>
                    <a:pt x="48" y="115"/>
                  </a:cubicBezTo>
                  <a:cubicBezTo>
                    <a:pt x="49" y="115"/>
                    <a:pt x="49" y="115"/>
                    <a:pt x="49" y="115"/>
                  </a:cubicBezTo>
                  <a:cubicBezTo>
                    <a:pt x="48" y="113"/>
                    <a:pt x="48" y="113"/>
                    <a:pt x="48" y="113"/>
                  </a:cubicBezTo>
                  <a:cubicBezTo>
                    <a:pt x="48" y="115"/>
                    <a:pt x="48" y="115"/>
                    <a:pt x="48" y="115"/>
                  </a:cubicBezTo>
                  <a:cubicBezTo>
                    <a:pt x="48" y="114"/>
                    <a:pt x="48" y="114"/>
                    <a:pt x="48" y="114"/>
                  </a:cubicBezTo>
                  <a:cubicBezTo>
                    <a:pt x="48" y="115"/>
                    <a:pt x="48" y="115"/>
                    <a:pt x="48" y="115"/>
                  </a:cubicBezTo>
                  <a:cubicBezTo>
                    <a:pt x="48" y="115"/>
                    <a:pt x="48" y="115"/>
                    <a:pt x="48" y="115"/>
                  </a:cubicBezTo>
                  <a:cubicBezTo>
                    <a:pt x="48" y="114"/>
                    <a:pt x="48" y="114"/>
                    <a:pt x="48" y="114"/>
                  </a:cubicBezTo>
                  <a:cubicBezTo>
                    <a:pt x="48" y="115"/>
                    <a:pt x="48" y="115"/>
                    <a:pt x="48" y="115"/>
                  </a:cubicBezTo>
                  <a:cubicBezTo>
                    <a:pt x="48" y="115"/>
                    <a:pt x="49" y="115"/>
                    <a:pt x="49" y="115"/>
                  </a:cubicBezTo>
                  <a:cubicBezTo>
                    <a:pt x="51" y="116"/>
                    <a:pt x="56" y="118"/>
                    <a:pt x="62" y="121"/>
                  </a:cubicBezTo>
                  <a:cubicBezTo>
                    <a:pt x="70" y="125"/>
                    <a:pt x="81" y="131"/>
                    <a:pt x="89" y="135"/>
                  </a:cubicBezTo>
                  <a:cubicBezTo>
                    <a:pt x="94" y="137"/>
                    <a:pt x="97" y="139"/>
                    <a:pt x="100" y="140"/>
                  </a:cubicBezTo>
                  <a:cubicBezTo>
                    <a:pt x="102" y="141"/>
                    <a:pt x="103" y="142"/>
                    <a:pt x="104" y="142"/>
                  </a:cubicBezTo>
                  <a:cubicBezTo>
                    <a:pt x="104" y="142"/>
                    <a:pt x="104" y="142"/>
                    <a:pt x="105" y="143"/>
                  </a:cubicBezTo>
                  <a:cubicBezTo>
                    <a:pt x="105" y="143"/>
                    <a:pt x="105" y="143"/>
                    <a:pt x="105" y="143"/>
                  </a:cubicBezTo>
                  <a:cubicBezTo>
                    <a:pt x="105" y="143"/>
                    <a:pt x="105" y="143"/>
                    <a:pt x="105" y="143"/>
                  </a:cubicBezTo>
                  <a:cubicBezTo>
                    <a:pt x="106" y="143"/>
                    <a:pt x="106" y="143"/>
                    <a:pt x="106" y="143"/>
                  </a:cubicBezTo>
                  <a:cubicBezTo>
                    <a:pt x="106" y="143"/>
                    <a:pt x="106" y="143"/>
                    <a:pt x="106" y="143"/>
                  </a:cubicBezTo>
                  <a:cubicBezTo>
                    <a:pt x="107" y="143"/>
                    <a:pt x="107" y="143"/>
                    <a:pt x="107" y="142"/>
                  </a:cubicBezTo>
                  <a:cubicBezTo>
                    <a:pt x="108" y="142"/>
                    <a:pt x="108" y="141"/>
                    <a:pt x="108" y="141"/>
                  </a:cubicBezTo>
                  <a:cubicBezTo>
                    <a:pt x="108" y="140"/>
                    <a:pt x="108" y="140"/>
                    <a:pt x="108" y="140"/>
                  </a:cubicBezTo>
                  <a:cubicBezTo>
                    <a:pt x="107" y="139"/>
                    <a:pt x="107" y="139"/>
                    <a:pt x="107" y="139"/>
                  </a:cubicBezTo>
                  <a:cubicBezTo>
                    <a:pt x="107" y="139"/>
                    <a:pt x="107" y="139"/>
                    <a:pt x="107" y="139"/>
                  </a:cubicBezTo>
                  <a:cubicBezTo>
                    <a:pt x="106" y="139"/>
                    <a:pt x="105" y="138"/>
                    <a:pt x="103" y="137"/>
                  </a:cubicBezTo>
                  <a:cubicBezTo>
                    <a:pt x="91" y="128"/>
                    <a:pt x="52" y="105"/>
                    <a:pt x="52" y="105"/>
                  </a:cubicBezTo>
                  <a:cubicBezTo>
                    <a:pt x="51" y="106"/>
                    <a:pt x="51" y="106"/>
                    <a:pt x="51" y="106"/>
                  </a:cubicBezTo>
                  <a:cubicBezTo>
                    <a:pt x="53" y="108"/>
                    <a:pt x="53" y="108"/>
                    <a:pt x="53" y="108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52" y="108"/>
                    <a:pt x="52" y="108"/>
                    <a:pt x="52" y="108"/>
                  </a:cubicBezTo>
                  <a:cubicBezTo>
                    <a:pt x="52" y="108"/>
                    <a:pt x="52" y="108"/>
                    <a:pt x="53" y="108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52" y="108"/>
                    <a:pt x="52" y="108"/>
                    <a:pt x="52" y="108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51" y="108"/>
                    <a:pt x="51" y="108"/>
                    <a:pt x="51" y="108"/>
                  </a:cubicBezTo>
                  <a:cubicBezTo>
                    <a:pt x="52" y="108"/>
                    <a:pt x="52" y="108"/>
                    <a:pt x="52" y="108"/>
                  </a:cubicBezTo>
                  <a:cubicBezTo>
                    <a:pt x="51" y="107"/>
                    <a:pt x="51" y="107"/>
                    <a:pt x="51" y="107"/>
                  </a:cubicBezTo>
                  <a:cubicBezTo>
                    <a:pt x="51" y="108"/>
                    <a:pt x="51" y="108"/>
                    <a:pt x="51" y="108"/>
                  </a:cubicBezTo>
                  <a:cubicBezTo>
                    <a:pt x="51" y="108"/>
                    <a:pt x="51" y="108"/>
                    <a:pt x="51" y="108"/>
                  </a:cubicBezTo>
                  <a:cubicBezTo>
                    <a:pt x="51" y="108"/>
                    <a:pt x="51" y="108"/>
                    <a:pt x="51" y="108"/>
                  </a:cubicBezTo>
                  <a:cubicBezTo>
                    <a:pt x="51" y="108"/>
                    <a:pt x="51" y="108"/>
                    <a:pt x="51" y="108"/>
                  </a:cubicBezTo>
                  <a:cubicBezTo>
                    <a:pt x="51" y="108"/>
                    <a:pt x="51" y="108"/>
                    <a:pt x="51" y="108"/>
                  </a:cubicBezTo>
                  <a:cubicBezTo>
                    <a:pt x="51" y="108"/>
                    <a:pt x="51" y="108"/>
                    <a:pt x="51" y="108"/>
                  </a:cubicBezTo>
                  <a:cubicBezTo>
                    <a:pt x="51" y="108"/>
                    <a:pt x="51" y="109"/>
                    <a:pt x="52" y="109"/>
                  </a:cubicBezTo>
                  <a:cubicBezTo>
                    <a:pt x="54" y="110"/>
                    <a:pt x="59" y="112"/>
                    <a:pt x="64" y="114"/>
                  </a:cubicBezTo>
                  <a:cubicBezTo>
                    <a:pt x="73" y="118"/>
                    <a:pt x="84" y="124"/>
                    <a:pt x="92" y="128"/>
                  </a:cubicBezTo>
                  <a:cubicBezTo>
                    <a:pt x="96" y="130"/>
                    <a:pt x="100" y="132"/>
                    <a:pt x="103" y="133"/>
                  </a:cubicBezTo>
                  <a:cubicBezTo>
                    <a:pt x="104" y="134"/>
                    <a:pt x="105" y="134"/>
                    <a:pt x="106" y="135"/>
                  </a:cubicBezTo>
                  <a:cubicBezTo>
                    <a:pt x="107" y="135"/>
                    <a:pt x="107" y="135"/>
                    <a:pt x="107" y="135"/>
                  </a:cubicBezTo>
                  <a:cubicBezTo>
                    <a:pt x="107" y="135"/>
                    <a:pt x="107" y="135"/>
                    <a:pt x="107" y="135"/>
                  </a:cubicBezTo>
                  <a:cubicBezTo>
                    <a:pt x="108" y="135"/>
                    <a:pt x="108" y="135"/>
                    <a:pt x="108" y="135"/>
                  </a:cubicBezTo>
                  <a:cubicBezTo>
                    <a:pt x="108" y="135"/>
                    <a:pt x="108" y="135"/>
                    <a:pt x="108" y="135"/>
                  </a:cubicBezTo>
                  <a:cubicBezTo>
                    <a:pt x="108" y="135"/>
                    <a:pt x="108" y="135"/>
                    <a:pt x="108" y="135"/>
                  </a:cubicBezTo>
                  <a:cubicBezTo>
                    <a:pt x="109" y="135"/>
                    <a:pt x="109" y="135"/>
                    <a:pt x="109" y="135"/>
                  </a:cubicBezTo>
                  <a:cubicBezTo>
                    <a:pt x="109" y="135"/>
                    <a:pt x="109" y="135"/>
                    <a:pt x="109" y="135"/>
                  </a:cubicBezTo>
                  <a:cubicBezTo>
                    <a:pt x="108" y="133"/>
                    <a:pt x="108" y="133"/>
                    <a:pt x="108" y="133"/>
                  </a:cubicBezTo>
                  <a:cubicBezTo>
                    <a:pt x="109" y="135"/>
                    <a:pt x="109" y="135"/>
                    <a:pt x="109" y="135"/>
                  </a:cubicBezTo>
                  <a:cubicBezTo>
                    <a:pt x="109" y="135"/>
                    <a:pt x="109" y="135"/>
                    <a:pt x="109" y="135"/>
                  </a:cubicBezTo>
                  <a:cubicBezTo>
                    <a:pt x="108" y="133"/>
                    <a:pt x="108" y="133"/>
                    <a:pt x="108" y="133"/>
                  </a:cubicBezTo>
                  <a:cubicBezTo>
                    <a:pt x="109" y="135"/>
                    <a:pt x="109" y="135"/>
                    <a:pt x="109" y="135"/>
                  </a:cubicBezTo>
                  <a:cubicBezTo>
                    <a:pt x="109" y="135"/>
                    <a:pt x="110" y="135"/>
                    <a:pt x="110" y="134"/>
                  </a:cubicBezTo>
                  <a:cubicBezTo>
                    <a:pt x="110" y="134"/>
                    <a:pt x="110" y="134"/>
                    <a:pt x="110" y="133"/>
                  </a:cubicBezTo>
                  <a:cubicBezTo>
                    <a:pt x="110" y="133"/>
                    <a:pt x="110" y="132"/>
                    <a:pt x="110" y="132"/>
                  </a:cubicBezTo>
                  <a:cubicBezTo>
                    <a:pt x="110" y="132"/>
                    <a:pt x="110" y="132"/>
                    <a:pt x="109" y="131"/>
                  </a:cubicBezTo>
                  <a:cubicBezTo>
                    <a:pt x="109" y="131"/>
                    <a:pt x="107" y="130"/>
                    <a:pt x="106" y="129"/>
                  </a:cubicBezTo>
                  <a:cubicBezTo>
                    <a:pt x="93" y="120"/>
                    <a:pt x="57" y="99"/>
                    <a:pt x="57" y="99"/>
                  </a:cubicBezTo>
                  <a:cubicBezTo>
                    <a:pt x="56" y="101"/>
                    <a:pt x="56" y="101"/>
                    <a:pt x="56" y="101"/>
                  </a:cubicBezTo>
                  <a:cubicBezTo>
                    <a:pt x="58" y="102"/>
                    <a:pt x="58" y="102"/>
                    <a:pt x="58" y="102"/>
                  </a:cubicBezTo>
                  <a:cubicBezTo>
                    <a:pt x="56" y="101"/>
                    <a:pt x="56" y="101"/>
                    <a:pt x="56" y="101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2"/>
                    <a:pt x="57" y="102"/>
                    <a:pt x="58" y="102"/>
                  </a:cubicBezTo>
                  <a:cubicBezTo>
                    <a:pt x="56" y="101"/>
                    <a:pt x="56" y="101"/>
                    <a:pt x="56" y="101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6" y="101"/>
                    <a:pt x="56" y="101"/>
                    <a:pt x="56" y="101"/>
                  </a:cubicBezTo>
                  <a:cubicBezTo>
                    <a:pt x="56" y="103"/>
                    <a:pt x="56" y="103"/>
                    <a:pt x="56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6" y="101"/>
                    <a:pt x="56" y="101"/>
                    <a:pt x="56" y="101"/>
                  </a:cubicBezTo>
                  <a:cubicBezTo>
                    <a:pt x="56" y="103"/>
                    <a:pt x="56" y="103"/>
                    <a:pt x="56" y="103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3"/>
                    <a:pt x="56" y="103"/>
                    <a:pt x="56" y="103"/>
                  </a:cubicBezTo>
                  <a:cubicBezTo>
                    <a:pt x="56" y="103"/>
                    <a:pt x="56" y="103"/>
                    <a:pt x="56" y="103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6" y="103"/>
                    <a:pt x="56" y="103"/>
                    <a:pt x="56" y="103"/>
                  </a:cubicBezTo>
                  <a:cubicBezTo>
                    <a:pt x="56" y="103"/>
                    <a:pt x="56" y="103"/>
                    <a:pt x="57" y="103"/>
                  </a:cubicBezTo>
                  <a:cubicBezTo>
                    <a:pt x="59" y="104"/>
                    <a:pt x="64" y="106"/>
                    <a:pt x="69" y="109"/>
                  </a:cubicBezTo>
                  <a:cubicBezTo>
                    <a:pt x="77" y="113"/>
                    <a:pt x="88" y="119"/>
                    <a:pt x="97" y="123"/>
                  </a:cubicBezTo>
                  <a:cubicBezTo>
                    <a:pt x="101" y="125"/>
                    <a:pt x="105" y="127"/>
                    <a:pt x="108" y="129"/>
                  </a:cubicBezTo>
                  <a:cubicBezTo>
                    <a:pt x="110" y="130"/>
                    <a:pt x="111" y="130"/>
                    <a:pt x="112" y="131"/>
                  </a:cubicBezTo>
                  <a:cubicBezTo>
                    <a:pt x="112" y="131"/>
                    <a:pt x="113" y="131"/>
                    <a:pt x="113" y="131"/>
                  </a:cubicBezTo>
                  <a:cubicBezTo>
                    <a:pt x="113" y="131"/>
                    <a:pt x="114" y="131"/>
                    <a:pt x="114" y="131"/>
                  </a:cubicBezTo>
                  <a:cubicBezTo>
                    <a:pt x="115" y="131"/>
                    <a:pt x="115" y="131"/>
                    <a:pt x="115" y="131"/>
                  </a:cubicBezTo>
                  <a:cubicBezTo>
                    <a:pt x="115" y="131"/>
                    <a:pt x="116" y="131"/>
                    <a:pt x="116" y="130"/>
                  </a:cubicBezTo>
                  <a:cubicBezTo>
                    <a:pt x="117" y="130"/>
                    <a:pt x="117" y="129"/>
                    <a:pt x="116" y="129"/>
                  </a:cubicBezTo>
                  <a:cubicBezTo>
                    <a:pt x="116" y="128"/>
                    <a:pt x="116" y="128"/>
                    <a:pt x="116" y="128"/>
                  </a:cubicBezTo>
                  <a:cubicBezTo>
                    <a:pt x="87" y="109"/>
                    <a:pt x="87" y="109"/>
                    <a:pt x="87" y="109"/>
                  </a:cubicBezTo>
                  <a:cubicBezTo>
                    <a:pt x="117" y="123"/>
                    <a:pt x="117" y="123"/>
                    <a:pt x="117" y="123"/>
                  </a:cubicBezTo>
                  <a:cubicBezTo>
                    <a:pt x="118" y="124"/>
                    <a:pt x="120" y="124"/>
                    <a:pt x="120" y="123"/>
                  </a:cubicBezTo>
                  <a:cubicBezTo>
                    <a:pt x="120" y="122"/>
                    <a:pt x="120" y="122"/>
                    <a:pt x="120" y="122"/>
                  </a:cubicBezTo>
                  <a:cubicBezTo>
                    <a:pt x="120" y="121"/>
                    <a:pt x="120" y="121"/>
                    <a:pt x="120" y="121"/>
                  </a:cubicBezTo>
                  <a:cubicBezTo>
                    <a:pt x="120" y="120"/>
                    <a:pt x="120" y="120"/>
                    <a:pt x="120" y="120"/>
                  </a:cubicBezTo>
                  <a:cubicBezTo>
                    <a:pt x="119" y="120"/>
                    <a:pt x="119" y="119"/>
                    <a:pt x="118" y="119"/>
                  </a:cubicBezTo>
                  <a:cubicBezTo>
                    <a:pt x="116" y="118"/>
                    <a:pt x="112" y="115"/>
                    <a:pt x="106" y="112"/>
                  </a:cubicBezTo>
                  <a:cubicBezTo>
                    <a:pt x="98" y="106"/>
                    <a:pt x="87" y="100"/>
                    <a:pt x="78" y="95"/>
                  </a:cubicBezTo>
                  <a:cubicBezTo>
                    <a:pt x="74" y="92"/>
                    <a:pt x="70" y="90"/>
                    <a:pt x="67" y="88"/>
                  </a:cubicBezTo>
                  <a:cubicBezTo>
                    <a:pt x="66" y="87"/>
                    <a:pt x="65" y="86"/>
                    <a:pt x="64" y="86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2" y="86"/>
                    <a:pt x="62" y="86"/>
                    <a:pt x="62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5"/>
                    <a:pt x="64" y="85"/>
                  </a:cubicBezTo>
                  <a:cubicBezTo>
                    <a:pt x="62" y="86"/>
                    <a:pt x="62" y="86"/>
                    <a:pt x="62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2" y="86"/>
                    <a:pt x="62" y="86"/>
                    <a:pt x="62" y="86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4" y="87"/>
                    <a:pt x="64" y="87"/>
                    <a:pt x="64" y="86"/>
                  </a:cubicBezTo>
                  <a:cubicBezTo>
                    <a:pt x="62" y="86"/>
                    <a:pt x="62" y="86"/>
                    <a:pt x="62" y="86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2" y="86"/>
                    <a:pt x="62" y="86"/>
                    <a:pt x="62" y="86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63" y="88"/>
                    <a:pt x="63" y="88"/>
                    <a:pt x="64" y="88"/>
                  </a:cubicBezTo>
                  <a:cubicBezTo>
                    <a:pt x="62" y="86"/>
                    <a:pt x="62" y="86"/>
                    <a:pt x="62" y="86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62" y="87"/>
                    <a:pt x="62" y="87"/>
                    <a:pt x="62" y="87"/>
                  </a:cubicBezTo>
                  <a:cubicBezTo>
                    <a:pt x="62" y="88"/>
                    <a:pt x="62" y="88"/>
                    <a:pt x="62" y="88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62" y="87"/>
                    <a:pt x="62" y="87"/>
                    <a:pt x="62" y="87"/>
                  </a:cubicBezTo>
                  <a:cubicBezTo>
                    <a:pt x="62" y="88"/>
                    <a:pt x="62" y="88"/>
                    <a:pt x="62" y="88"/>
                  </a:cubicBezTo>
                  <a:cubicBezTo>
                    <a:pt x="62" y="87"/>
                    <a:pt x="62" y="87"/>
                    <a:pt x="62" y="87"/>
                  </a:cubicBezTo>
                  <a:cubicBezTo>
                    <a:pt x="62" y="88"/>
                    <a:pt x="62" y="88"/>
                    <a:pt x="62" y="88"/>
                  </a:cubicBezTo>
                  <a:cubicBezTo>
                    <a:pt x="62" y="88"/>
                    <a:pt x="62" y="88"/>
                    <a:pt x="62" y="88"/>
                  </a:cubicBezTo>
                  <a:cubicBezTo>
                    <a:pt x="62" y="87"/>
                    <a:pt x="62" y="87"/>
                    <a:pt x="62" y="87"/>
                  </a:cubicBezTo>
                  <a:cubicBezTo>
                    <a:pt x="62" y="88"/>
                    <a:pt x="62" y="88"/>
                    <a:pt x="62" y="88"/>
                  </a:cubicBezTo>
                  <a:cubicBezTo>
                    <a:pt x="62" y="88"/>
                    <a:pt x="62" y="89"/>
                    <a:pt x="63" y="89"/>
                  </a:cubicBezTo>
                  <a:cubicBezTo>
                    <a:pt x="65" y="90"/>
                    <a:pt x="70" y="92"/>
                    <a:pt x="76" y="95"/>
                  </a:cubicBezTo>
                  <a:cubicBezTo>
                    <a:pt x="85" y="99"/>
                    <a:pt x="97" y="104"/>
                    <a:pt x="106" y="109"/>
                  </a:cubicBezTo>
                  <a:cubicBezTo>
                    <a:pt x="111" y="111"/>
                    <a:pt x="115" y="113"/>
                    <a:pt x="118" y="114"/>
                  </a:cubicBezTo>
                  <a:cubicBezTo>
                    <a:pt x="121" y="116"/>
                    <a:pt x="122" y="116"/>
                    <a:pt x="122" y="116"/>
                  </a:cubicBezTo>
                  <a:cubicBezTo>
                    <a:pt x="123" y="117"/>
                    <a:pt x="124" y="117"/>
                    <a:pt x="125" y="116"/>
                  </a:cubicBezTo>
                  <a:cubicBezTo>
                    <a:pt x="125" y="115"/>
                    <a:pt x="125" y="113"/>
                    <a:pt x="124" y="113"/>
                  </a:cubicBezTo>
                  <a:cubicBezTo>
                    <a:pt x="124" y="113"/>
                    <a:pt x="120" y="110"/>
                    <a:pt x="114" y="106"/>
                  </a:cubicBezTo>
                  <a:cubicBezTo>
                    <a:pt x="104" y="100"/>
                    <a:pt x="89" y="92"/>
                    <a:pt x="77" y="84"/>
                  </a:cubicBezTo>
                  <a:cubicBezTo>
                    <a:pt x="71" y="80"/>
                    <a:pt x="66" y="77"/>
                    <a:pt x="62" y="75"/>
                  </a:cubicBezTo>
                  <a:cubicBezTo>
                    <a:pt x="60" y="73"/>
                    <a:pt x="59" y="72"/>
                    <a:pt x="57" y="71"/>
                  </a:cubicBezTo>
                  <a:cubicBezTo>
                    <a:pt x="57" y="71"/>
                    <a:pt x="57" y="71"/>
                    <a:pt x="56" y="71"/>
                  </a:cubicBezTo>
                  <a:cubicBezTo>
                    <a:pt x="56" y="71"/>
                    <a:pt x="56" y="71"/>
                    <a:pt x="56" y="71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6" y="71"/>
                    <a:pt x="56" y="71"/>
                    <a:pt x="56" y="71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56" y="71"/>
                    <a:pt x="56" y="71"/>
                    <a:pt x="56" y="71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6" y="71"/>
                    <a:pt x="56" y="71"/>
                    <a:pt x="56" y="71"/>
                  </a:cubicBezTo>
                  <a:cubicBezTo>
                    <a:pt x="56" y="71"/>
                    <a:pt x="56" y="71"/>
                    <a:pt x="56" y="71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6" y="71"/>
                    <a:pt x="56" y="71"/>
                    <a:pt x="56" y="71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7" y="72"/>
                    <a:pt x="57" y="72"/>
                    <a:pt x="57" y="72"/>
                  </a:cubicBezTo>
                  <a:cubicBezTo>
                    <a:pt x="57" y="71"/>
                    <a:pt x="57" y="71"/>
                    <a:pt x="56" y="71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7" y="72"/>
                    <a:pt x="57" y="72"/>
                    <a:pt x="57" y="72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6" y="73"/>
                    <a:pt x="56" y="73"/>
                    <a:pt x="56" y="73"/>
                  </a:cubicBezTo>
                  <a:cubicBezTo>
                    <a:pt x="57" y="72"/>
                    <a:pt x="57" y="72"/>
                    <a:pt x="57" y="72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6" y="73"/>
                    <a:pt x="56" y="73"/>
                    <a:pt x="56" y="73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4" y="74"/>
                    <a:pt x="54" y="74"/>
                    <a:pt x="54" y="74"/>
                  </a:cubicBezTo>
                  <a:cubicBezTo>
                    <a:pt x="129" y="113"/>
                    <a:pt x="129" y="113"/>
                    <a:pt x="129" y="113"/>
                  </a:cubicBezTo>
                  <a:cubicBezTo>
                    <a:pt x="130" y="114"/>
                    <a:pt x="131" y="113"/>
                    <a:pt x="131" y="112"/>
                  </a:cubicBezTo>
                  <a:cubicBezTo>
                    <a:pt x="132" y="111"/>
                    <a:pt x="132" y="110"/>
                    <a:pt x="131" y="110"/>
                  </a:cubicBezTo>
                  <a:cubicBezTo>
                    <a:pt x="131" y="110"/>
                    <a:pt x="126" y="107"/>
                    <a:pt x="118" y="102"/>
                  </a:cubicBezTo>
                  <a:cubicBezTo>
                    <a:pt x="107" y="95"/>
                    <a:pt x="90" y="85"/>
                    <a:pt x="76" y="76"/>
                  </a:cubicBezTo>
                  <a:cubicBezTo>
                    <a:pt x="69" y="72"/>
                    <a:pt x="63" y="68"/>
                    <a:pt x="58" y="65"/>
                  </a:cubicBezTo>
                  <a:cubicBezTo>
                    <a:pt x="56" y="63"/>
                    <a:pt x="54" y="62"/>
                    <a:pt x="53" y="61"/>
                  </a:cubicBezTo>
                  <a:cubicBezTo>
                    <a:pt x="52" y="61"/>
                    <a:pt x="52" y="61"/>
                    <a:pt x="51" y="60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51" y="61"/>
                    <a:pt x="51" y="61"/>
                    <a:pt x="51" y="61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51" y="61"/>
                    <a:pt x="51" y="61"/>
                    <a:pt x="51" y="61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50" y="61"/>
                    <a:pt x="50" y="61"/>
                    <a:pt x="50" y="61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50" y="61"/>
                    <a:pt x="50" y="61"/>
                    <a:pt x="50" y="61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50" y="62"/>
                    <a:pt x="50" y="62"/>
                    <a:pt x="50" y="62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52" y="61"/>
                    <a:pt x="51" y="61"/>
                    <a:pt x="51" y="60"/>
                  </a:cubicBezTo>
                  <a:cubicBezTo>
                    <a:pt x="50" y="62"/>
                    <a:pt x="50" y="62"/>
                    <a:pt x="50" y="62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50" y="62"/>
                    <a:pt x="50" y="62"/>
                    <a:pt x="50" y="62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132" y="107"/>
                    <a:pt x="132" y="107"/>
                    <a:pt x="132" y="107"/>
                  </a:cubicBezTo>
                  <a:cubicBezTo>
                    <a:pt x="133" y="108"/>
                    <a:pt x="134" y="107"/>
                    <a:pt x="135" y="107"/>
                  </a:cubicBezTo>
                  <a:cubicBezTo>
                    <a:pt x="136" y="106"/>
                    <a:pt x="135" y="104"/>
                    <a:pt x="134" y="104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3" y="57"/>
                    <a:pt x="54" y="56"/>
                    <a:pt x="54" y="56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7"/>
                    <a:pt x="52" y="57"/>
                    <a:pt x="53" y="57"/>
                  </a:cubicBezTo>
                  <a:cubicBezTo>
                    <a:pt x="59" y="60"/>
                    <a:pt x="79" y="72"/>
                    <a:pt x="98" y="83"/>
                  </a:cubicBezTo>
                  <a:cubicBezTo>
                    <a:pt x="108" y="89"/>
                    <a:pt x="118" y="94"/>
                    <a:pt x="125" y="98"/>
                  </a:cubicBezTo>
                  <a:cubicBezTo>
                    <a:pt x="128" y="100"/>
                    <a:pt x="132" y="101"/>
                    <a:pt x="134" y="103"/>
                  </a:cubicBezTo>
                  <a:cubicBezTo>
                    <a:pt x="135" y="103"/>
                    <a:pt x="136" y="104"/>
                    <a:pt x="137" y="104"/>
                  </a:cubicBezTo>
                  <a:cubicBezTo>
                    <a:pt x="137" y="104"/>
                    <a:pt x="138" y="104"/>
                    <a:pt x="138" y="104"/>
                  </a:cubicBezTo>
                  <a:cubicBezTo>
                    <a:pt x="138" y="104"/>
                    <a:pt x="138" y="104"/>
                    <a:pt x="139" y="104"/>
                  </a:cubicBezTo>
                  <a:cubicBezTo>
                    <a:pt x="140" y="104"/>
                    <a:pt x="140" y="104"/>
                    <a:pt x="140" y="104"/>
                  </a:cubicBezTo>
                  <a:cubicBezTo>
                    <a:pt x="140" y="104"/>
                    <a:pt x="141" y="104"/>
                    <a:pt x="141" y="104"/>
                  </a:cubicBezTo>
                  <a:cubicBezTo>
                    <a:pt x="141" y="103"/>
                    <a:pt x="141" y="102"/>
                    <a:pt x="141" y="102"/>
                  </a:cubicBezTo>
                  <a:cubicBezTo>
                    <a:pt x="141" y="101"/>
                    <a:pt x="141" y="101"/>
                    <a:pt x="140" y="101"/>
                  </a:cubicBezTo>
                  <a:cubicBezTo>
                    <a:pt x="140" y="101"/>
                    <a:pt x="135" y="97"/>
                    <a:pt x="127" y="93"/>
                  </a:cubicBezTo>
                  <a:cubicBezTo>
                    <a:pt x="116" y="85"/>
                    <a:pt x="98" y="75"/>
                    <a:pt x="84" y="66"/>
                  </a:cubicBezTo>
                  <a:cubicBezTo>
                    <a:pt x="76" y="61"/>
                    <a:pt x="70" y="57"/>
                    <a:pt x="65" y="54"/>
                  </a:cubicBezTo>
                  <a:cubicBezTo>
                    <a:pt x="63" y="52"/>
                    <a:pt x="61" y="51"/>
                    <a:pt x="59" y="50"/>
                  </a:cubicBezTo>
                  <a:cubicBezTo>
                    <a:pt x="59" y="50"/>
                    <a:pt x="58" y="50"/>
                    <a:pt x="58" y="49"/>
                  </a:cubicBezTo>
                  <a:cubicBezTo>
                    <a:pt x="58" y="49"/>
                    <a:pt x="58" y="49"/>
                    <a:pt x="58" y="49"/>
                  </a:cubicBezTo>
                  <a:cubicBezTo>
                    <a:pt x="58" y="49"/>
                    <a:pt x="58" y="49"/>
                    <a:pt x="58" y="49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58" y="49"/>
                    <a:pt x="58" y="49"/>
                    <a:pt x="58" y="49"/>
                  </a:cubicBezTo>
                  <a:cubicBezTo>
                    <a:pt x="58" y="49"/>
                    <a:pt x="58" y="49"/>
                    <a:pt x="58" y="49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58" y="49"/>
                    <a:pt x="58" y="49"/>
                    <a:pt x="58" y="49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8" y="49"/>
                    <a:pt x="58" y="49"/>
                    <a:pt x="58" y="49"/>
                  </a:cubicBezTo>
                  <a:cubicBezTo>
                    <a:pt x="58" y="49"/>
                    <a:pt x="58" y="49"/>
                    <a:pt x="58" y="49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8" y="49"/>
                    <a:pt x="58" y="49"/>
                    <a:pt x="58" y="49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8" y="49"/>
                    <a:pt x="58" y="49"/>
                    <a:pt x="58" y="49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5" y="52"/>
                    <a:pt x="55" y="52"/>
                    <a:pt x="55" y="52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5" y="52"/>
                    <a:pt x="55" y="52"/>
                    <a:pt x="55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5" y="52"/>
                    <a:pt x="55" y="52"/>
                    <a:pt x="55" y="52"/>
                  </a:cubicBezTo>
                  <a:cubicBezTo>
                    <a:pt x="55" y="52"/>
                    <a:pt x="55" y="52"/>
                    <a:pt x="55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5" y="52"/>
                    <a:pt x="55" y="52"/>
                    <a:pt x="55" y="52"/>
                  </a:cubicBezTo>
                  <a:cubicBezTo>
                    <a:pt x="56" y="53"/>
                    <a:pt x="57" y="53"/>
                    <a:pt x="60" y="55"/>
                  </a:cubicBezTo>
                  <a:cubicBezTo>
                    <a:pt x="69" y="59"/>
                    <a:pt x="89" y="70"/>
                    <a:pt x="108" y="80"/>
                  </a:cubicBezTo>
                  <a:cubicBezTo>
                    <a:pt x="117" y="85"/>
                    <a:pt x="126" y="89"/>
                    <a:pt x="133" y="93"/>
                  </a:cubicBezTo>
                  <a:cubicBezTo>
                    <a:pt x="136" y="94"/>
                    <a:pt x="139" y="96"/>
                    <a:pt x="141" y="97"/>
                  </a:cubicBezTo>
                  <a:cubicBezTo>
                    <a:pt x="142" y="97"/>
                    <a:pt x="143" y="97"/>
                    <a:pt x="143" y="98"/>
                  </a:cubicBezTo>
                  <a:cubicBezTo>
                    <a:pt x="144" y="98"/>
                    <a:pt x="144" y="98"/>
                    <a:pt x="144" y="98"/>
                  </a:cubicBezTo>
                  <a:cubicBezTo>
                    <a:pt x="144" y="98"/>
                    <a:pt x="144" y="98"/>
                    <a:pt x="144" y="98"/>
                  </a:cubicBezTo>
                  <a:cubicBezTo>
                    <a:pt x="145" y="98"/>
                    <a:pt x="145" y="98"/>
                    <a:pt x="145" y="98"/>
                  </a:cubicBezTo>
                  <a:cubicBezTo>
                    <a:pt x="146" y="98"/>
                    <a:pt x="146" y="98"/>
                    <a:pt x="146" y="98"/>
                  </a:cubicBezTo>
                  <a:cubicBezTo>
                    <a:pt x="146" y="98"/>
                    <a:pt x="146" y="98"/>
                    <a:pt x="147" y="98"/>
                  </a:cubicBezTo>
                  <a:cubicBezTo>
                    <a:pt x="147" y="97"/>
                    <a:pt x="147" y="97"/>
                    <a:pt x="147" y="96"/>
                  </a:cubicBezTo>
                  <a:cubicBezTo>
                    <a:pt x="147" y="95"/>
                    <a:pt x="147" y="95"/>
                    <a:pt x="146" y="95"/>
                  </a:cubicBezTo>
                  <a:cubicBezTo>
                    <a:pt x="63" y="43"/>
                    <a:pt x="63" y="43"/>
                    <a:pt x="63" y="43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1" y="46"/>
                    <a:pt x="82" y="58"/>
                    <a:pt x="104" y="69"/>
                  </a:cubicBezTo>
                  <a:cubicBezTo>
                    <a:pt x="115" y="75"/>
                    <a:pt x="126" y="81"/>
                    <a:pt x="134" y="85"/>
                  </a:cubicBezTo>
                  <a:cubicBezTo>
                    <a:pt x="139" y="87"/>
                    <a:pt x="143" y="89"/>
                    <a:pt x="145" y="90"/>
                  </a:cubicBezTo>
                  <a:cubicBezTo>
                    <a:pt x="147" y="91"/>
                    <a:pt x="148" y="92"/>
                    <a:pt x="149" y="92"/>
                  </a:cubicBezTo>
                  <a:cubicBezTo>
                    <a:pt x="150" y="92"/>
                    <a:pt x="150" y="92"/>
                    <a:pt x="151" y="92"/>
                  </a:cubicBezTo>
                  <a:cubicBezTo>
                    <a:pt x="151" y="93"/>
                    <a:pt x="151" y="93"/>
                    <a:pt x="152" y="93"/>
                  </a:cubicBezTo>
                  <a:cubicBezTo>
                    <a:pt x="153" y="93"/>
                    <a:pt x="153" y="93"/>
                    <a:pt x="153" y="93"/>
                  </a:cubicBezTo>
                  <a:cubicBezTo>
                    <a:pt x="153" y="92"/>
                    <a:pt x="153" y="92"/>
                    <a:pt x="154" y="92"/>
                  </a:cubicBezTo>
                  <a:cubicBezTo>
                    <a:pt x="154" y="91"/>
                    <a:pt x="154" y="91"/>
                    <a:pt x="154" y="90"/>
                  </a:cubicBezTo>
                  <a:cubicBezTo>
                    <a:pt x="154" y="90"/>
                    <a:pt x="154" y="89"/>
                    <a:pt x="153" y="89"/>
                  </a:cubicBezTo>
                  <a:cubicBezTo>
                    <a:pt x="153" y="89"/>
                    <a:pt x="148" y="86"/>
                    <a:pt x="140" y="81"/>
                  </a:cubicBezTo>
                  <a:cubicBezTo>
                    <a:pt x="128" y="74"/>
                    <a:pt x="111" y="63"/>
                    <a:pt x="96" y="54"/>
                  </a:cubicBezTo>
                  <a:cubicBezTo>
                    <a:pt x="89" y="49"/>
                    <a:pt x="83" y="45"/>
                    <a:pt x="78" y="42"/>
                  </a:cubicBezTo>
                  <a:cubicBezTo>
                    <a:pt x="75" y="40"/>
                    <a:pt x="73" y="39"/>
                    <a:pt x="72" y="38"/>
                  </a:cubicBezTo>
                  <a:cubicBezTo>
                    <a:pt x="72" y="38"/>
                    <a:pt x="71" y="38"/>
                    <a:pt x="71" y="37"/>
                  </a:cubicBezTo>
                  <a:cubicBezTo>
                    <a:pt x="70" y="37"/>
                    <a:pt x="70" y="37"/>
                    <a:pt x="70" y="37"/>
                  </a:cubicBezTo>
                  <a:cubicBezTo>
                    <a:pt x="70" y="37"/>
                    <a:pt x="70" y="37"/>
                    <a:pt x="70" y="37"/>
                  </a:cubicBezTo>
                  <a:cubicBezTo>
                    <a:pt x="69" y="38"/>
                    <a:pt x="69" y="38"/>
                    <a:pt x="69" y="38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0" y="37"/>
                    <a:pt x="70" y="37"/>
                    <a:pt x="70" y="37"/>
                  </a:cubicBezTo>
                  <a:cubicBezTo>
                    <a:pt x="69" y="38"/>
                    <a:pt x="69" y="38"/>
                    <a:pt x="69" y="38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89" y="53"/>
                    <a:pt x="111" y="65"/>
                  </a:cubicBezTo>
                  <a:cubicBezTo>
                    <a:pt x="122" y="71"/>
                    <a:pt x="133" y="78"/>
                    <a:pt x="142" y="82"/>
                  </a:cubicBezTo>
                  <a:cubicBezTo>
                    <a:pt x="146" y="85"/>
                    <a:pt x="150" y="87"/>
                    <a:pt x="153" y="88"/>
                  </a:cubicBezTo>
                  <a:cubicBezTo>
                    <a:pt x="154" y="89"/>
                    <a:pt x="155" y="89"/>
                    <a:pt x="156" y="90"/>
                  </a:cubicBezTo>
                  <a:cubicBezTo>
                    <a:pt x="157" y="90"/>
                    <a:pt x="157" y="90"/>
                    <a:pt x="158" y="90"/>
                  </a:cubicBezTo>
                  <a:cubicBezTo>
                    <a:pt x="158" y="90"/>
                    <a:pt x="158" y="90"/>
                    <a:pt x="159" y="90"/>
                  </a:cubicBezTo>
                  <a:cubicBezTo>
                    <a:pt x="160" y="90"/>
                    <a:pt x="160" y="90"/>
                    <a:pt x="160" y="90"/>
                  </a:cubicBezTo>
                  <a:cubicBezTo>
                    <a:pt x="160" y="90"/>
                    <a:pt x="161" y="90"/>
                    <a:pt x="161" y="89"/>
                  </a:cubicBezTo>
                  <a:cubicBezTo>
                    <a:pt x="161" y="89"/>
                    <a:pt x="161" y="88"/>
                    <a:pt x="161" y="88"/>
                  </a:cubicBezTo>
                  <a:cubicBezTo>
                    <a:pt x="161" y="87"/>
                    <a:pt x="161" y="87"/>
                    <a:pt x="160" y="87"/>
                  </a:cubicBezTo>
                  <a:cubicBezTo>
                    <a:pt x="160" y="87"/>
                    <a:pt x="155" y="83"/>
                    <a:pt x="147" y="78"/>
                  </a:cubicBezTo>
                  <a:cubicBezTo>
                    <a:pt x="135" y="71"/>
                    <a:pt x="117" y="60"/>
                    <a:pt x="102" y="51"/>
                  </a:cubicBezTo>
                  <a:cubicBezTo>
                    <a:pt x="94" y="46"/>
                    <a:pt x="87" y="42"/>
                    <a:pt x="82" y="39"/>
                  </a:cubicBezTo>
                  <a:cubicBezTo>
                    <a:pt x="80" y="37"/>
                    <a:pt x="78" y="36"/>
                    <a:pt x="77" y="35"/>
                  </a:cubicBezTo>
                  <a:cubicBezTo>
                    <a:pt x="76" y="34"/>
                    <a:pt x="76" y="34"/>
                    <a:pt x="75" y="34"/>
                  </a:cubicBezTo>
                  <a:cubicBezTo>
                    <a:pt x="75" y="34"/>
                    <a:pt x="75" y="34"/>
                    <a:pt x="75" y="34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5" y="34"/>
                    <a:pt x="75" y="34"/>
                    <a:pt x="75" y="34"/>
                  </a:cubicBezTo>
                  <a:cubicBezTo>
                    <a:pt x="75" y="34"/>
                    <a:pt x="75" y="34"/>
                    <a:pt x="75" y="34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5" y="34"/>
                    <a:pt x="75" y="34"/>
                    <a:pt x="75" y="34"/>
                  </a:cubicBezTo>
                  <a:cubicBezTo>
                    <a:pt x="74" y="35"/>
                    <a:pt x="74" y="35"/>
                    <a:pt x="74" y="35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5" y="34"/>
                    <a:pt x="75" y="34"/>
                    <a:pt x="75" y="34"/>
                  </a:cubicBezTo>
                  <a:cubicBezTo>
                    <a:pt x="74" y="35"/>
                    <a:pt x="74" y="35"/>
                    <a:pt x="74" y="35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4" y="37"/>
                    <a:pt x="74" y="37"/>
                    <a:pt x="74" y="37"/>
                  </a:cubicBezTo>
                  <a:cubicBezTo>
                    <a:pt x="74" y="36"/>
                    <a:pt x="75" y="36"/>
                    <a:pt x="75" y="36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4" y="37"/>
                    <a:pt x="74" y="37"/>
                    <a:pt x="74" y="37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4" y="37"/>
                    <a:pt x="74" y="37"/>
                    <a:pt x="74" y="37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6"/>
                    <a:pt x="73" y="36"/>
                    <a:pt x="73" y="36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6"/>
                    <a:pt x="73" y="36"/>
                    <a:pt x="73" y="36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4" y="37"/>
                  </a:cubicBezTo>
                  <a:cubicBezTo>
                    <a:pt x="81" y="40"/>
                    <a:pt x="104" y="52"/>
                    <a:pt x="125" y="63"/>
                  </a:cubicBezTo>
                  <a:cubicBezTo>
                    <a:pt x="136" y="69"/>
                    <a:pt x="146" y="74"/>
                    <a:pt x="154" y="78"/>
                  </a:cubicBezTo>
                  <a:cubicBezTo>
                    <a:pt x="161" y="82"/>
                    <a:pt x="166" y="85"/>
                    <a:pt x="166" y="85"/>
                  </a:cubicBezTo>
                  <a:cubicBezTo>
                    <a:pt x="167" y="85"/>
                    <a:pt x="168" y="85"/>
                    <a:pt x="169" y="84"/>
                  </a:cubicBezTo>
                  <a:cubicBezTo>
                    <a:pt x="169" y="84"/>
                    <a:pt x="169" y="83"/>
                    <a:pt x="169" y="83"/>
                  </a:cubicBezTo>
                  <a:cubicBezTo>
                    <a:pt x="169" y="82"/>
                    <a:pt x="169" y="82"/>
                    <a:pt x="169" y="82"/>
                  </a:cubicBezTo>
                  <a:cubicBezTo>
                    <a:pt x="168" y="81"/>
                    <a:pt x="168" y="81"/>
                    <a:pt x="168" y="81"/>
                  </a:cubicBezTo>
                  <a:cubicBezTo>
                    <a:pt x="167" y="80"/>
                    <a:pt x="165" y="78"/>
                    <a:pt x="162" y="76"/>
                  </a:cubicBezTo>
                  <a:cubicBezTo>
                    <a:pt x="152" y="70"/>
                    <a:pt x="132" y="58"/>
                    <a:pt x="114" y="47"/>
                  </a:cubicBezTo>
                  <a:cubicBezTo>
                    <a:pt x="105" y="42"/>
                    <a:pt x="97" y="37"/>
                    <a:pt x="91" y="33"/>
                  </a:cubicBezTo>
                  <a:cubicBezTo>
                    <a:pt x="88" y="31"/>
                    <a:pt x="85" y="30"/>
                    <a:pt x="84" y="29"/>
                  </a:cubicBezTo>
                  <a:cubicBezTo>
                    <a:pt x="83" y="28"/>
                    <a:pt x="82" y="28"/>
                    <a:pt x="82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2" y="27"/>
                    <a:pt x="82" y="27"/>
                    <a:pt x="82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2" y="27"/>
                    <a:pt x="82" y="27"/>
                    <a:pt x="82" y="27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82" y="28"/>
                    <a:pt x="82" y="28"/>
                    <a:pt x="82" y="28"/>
                  </a:cubicBezTo>
                  <a:cubicBezTo>
                    <a:pt x="82" y="27"/>
                    <a:pt x="82" y="27"/>
                    <a:pt x="82" y="27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82" y="28"/>
                    <a:pt x="82" y="28"/>
                    <a:pt x="82" y="28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82" y="28"/>
                    <a:pt x="82" y="28"/>
                    <a:pt x="82" y="28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81" y="30"/>
                    <a:pt x="81" y="30"/>
                    <a:pt x="81" y="30"/>
                  </a:cubicBezTo>
                  <a:cubicBezTo>
                    <a:pt x="81" y="30"/>
                    <a:pt x="81" y="30"/>
                    <a:pt x="82" y="3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81" y="30"/>
                    <a:pt x="81" y="30"/>
                    <a:pt x="81" y="3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1" y="30"/>
                    <a:pt x="81" y="30"/>
                    <a:pt x="81" y="3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1"/>
                    <a:pt x="81" y="31"/>
                    <a:pt x="82" y="31"/>
                  </a:cubicBezTo>
                  <a:cubicBezTo>
                    <a:pt x="85" y="33"/>
                    <a:pt x="93" y="37"/>
                    <a:pt x="102" y="42"/>
                  </a:cubicBezTo>
                  <a:cubicBezTo>
                    <a:pt x="115" y="49"/>
                    <a:pt x="132" y="59"/>
                    <a:pt x="146" y="67"/>
                  </a:cubicBezTo>
                  <a:cubicBezTo>
                    <a:pt x="153" y="71"/>
                    <a:pt x="160" y="75"/>
                    <a:pt x="164" y="77"/>
                  </a:cubicBezTo>
                  <a:cubicBezTo>
                    <a:pt x="167" y="79"/>
                    <a:pt x="169" y="80"/>
                    <a:pt x="170" y="80"/>
                  </a:cubicBezTo>
                  <a:cubicBezTo>
                    <a:pt x="171" y="81"/>
                    <a:pt x="172" y="81"/>
                    <a:pt x="172" y="81"/>
                  </a:cubicBezTo>
                  <a:cubicBezTo>
                    <a:pt x="173" y="82"/>
                    <a:pt x="173" y="82"/>
                    <a:pt x="173" y="82"/>
                  </a:cubicBezTo>
                  <a:cubicBezTo>
                    <a:pt x="173" y="82"/>
                    <a:pt x="174" y="82"/>
                    <a:pt x="174" y="82"/>
                  </a:cubicBezTo>
                  <a:cubicBezTo>
                    <a:pt x="175" y="82"/>
                    <a:pt x="175" y="82"/>
                    <a:pt x="175" y="82"/>
                  </a:cubicBezTo>
                  <a:cubicBezTo>
                    <a:pt x="175" y="81"/>
                    <a:pt x="176" y="81"/>
                    <a:pt x="176" y="81"/>
                  </a:cubicBezTo>
                  <a:cubicBezTo>
                    <a:pt x="176" y="80"/>
                    <a:pt x="176" y="80"/>
                    <a:pt x="176" y="80"/>
                  </a:cubicBezTo>
                  <a:cubicBezTo>
                    <a:pt x="176" y="79"/>
                    <a:pt x="176" y="79"/>
                    <a:pt x="176" y="79"/>
                  </a:cubicBezTo>
                  <a:cubicBezTo>
                    <a:pt x="176" y="78"/>
                    <a:pt x="176" y="78"/>
                    <a:pt x="176" y="78"/>
                  </a:cubicBezTo>
                  <a:cubicBezTo>
                    <a:pt x="175" y="78"/>
                    <a:pt x="175" y="78"/>
                    <a:pt x="175" y="78"/>
                  </a:cubicBezTo>
                  <a:cubicBezTo>
                    <a:pt x="174" y="77"/>
                    <a:pt x="169" y="74"/>
                    <a:pt x="163" y="70"/>
                  </a:cubicBezTo>
                  <a:cubicBezTo>
                    <a:pt x="154" y="65"/>
                    <a:pt x="141" y="57"/>
                    <a:pt x="130" y="50"/>
                  </a:cubicBezTo>
                  <a:cubicBezTo>
                    <a:pt x="125" y="47"/>
                    <a:pt x="121" y="44"/>
                    <a:pt x="117" y="42"/>
                  </a:cubicBezTo>
                  <a:cubicBezTo>
                    <a:pt x="116" y="41"/>
                    <a:pt x="114" y="40"/>
                    <a:pt x="113" y="40"/>
                  </a:cubicBezTo>
                  <a:cubicBezTo>
                    <a:pt x="113" y="39"/>
                    <a:pt x="113" y="39"/>
                    <a:pt x="112" y="39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3" y="40"/>
                    <a:pt x="113" y="40"/>
                    <a:pt x="113" y="40"/>
                  </a:cubicBezTo>
                  <a:cubicBezTo>
                    <a:pt x="113" y="39"/>
                    <a:pt x="113" y="39"/>
                    <a:pt x="112" y="39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3" y="40"/>
                    <a:pt x="113" y="40"/>
                    <a:pt x="113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41"/>
                    <a:pt x="112" y="41"/>
                    <a:pt x="112" y="41"/>
                  </a:cubicBezTo>
                  <a:cubicBezTo>
                    <a:pt x="113" y="41"/>
                    <a:pt x="113" y="40"/>
                    <a:pt x="113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2" y="41"/>
                    <a:pt x="112" y="41"/>
                    <a:pt x="112" y="41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0" y="42"/>
                    <a:pt x="110" y="42"/>
                    <a:pt x="110" y="42"/>
                  </a:cubicBezTo>
                  <a:cubicBezTo>
                    <a:pt x="184" y="78"/>
                    <a:pt x="184" y="78"/>
                    <a:pt x="184" y="78"/>
                  </a:cubicBezTo>
                  <a:cubicBezTo>
                    <a:pt x="185" y="79"/>
                    <a:pt x="186" y="79"/>
                    <a:pt x="186" y="78"/>
                  </a:cubicBezTo>
                  <a:cubicBezTo>
                    <a:pt x="187" y="77"/>
                    <a:pt x="187" y="75"/>
                    <a:pt x="186" y="75"/>
                  </a:cubicBezTo>
                  <a:cubicBezTo>
                    <a:pt x="121" y="34"/>
                    <a:pt x="121" y="34"/>
                    <a:pt x="121" y="34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21" y="37"/>
                    <a:pt x="121" y="37"/>
                    <a:pt x="121" y="37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20" y="38"/>
                    <a:pt x="120" y="38"/>
                    <a:pt x="120" y="38"/>
                  </a:cubicBezTo>
                  <a:cubicBezTo>
                    <a:pt x="121" y="38"/>
                    <a:pt x="121" y="38"/>
                    <a:pt x="121" y="37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20" y="38"/>
                    <a:pt x="120" y="38"/>
                    <a:pt x="120" y="38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20" y="38"/>
                    <a:pt x="120" y="38"/>
                    <a:pt x="120" y="38"/>
                  </a:cubicBezTo>
                  <a:cubicBezTo>
                    <a:pt x="120" y="38"/>
                    <a:pt x="120" y="38"/>
                    <a:pt x="120" y="38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20" y="38"/>
                    <a:pt x="120" y="38"/>
                    <a:pt x="120" y="38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19" y="38"/>
                    <a:pt x="119" y="38"/>
                    <a:pt x="119" y="38"/>
                  </a:cubicBezTo>
                  <a:cubicBezTo>
                    <a:pt x="119" y="38"/>
                    <a:pt x="119" y="38"/>
                    <a:pt x="120" y="38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19" y="38"/>
                    <a:pt x="119" y="38"/>
                    <a:pt x="119" y="38"/>
                  </a:cubicBezTo>
                  <a:cubicBezTo>
                    <a:pt x="119" y="38"/>
                    <a:pt x="119" y="38"/>
                    <a:pt x="119" y="38"/>
                  </a:cubicBezTo>
                  <a:cubicBezTo>
                    <a:pt x="120" y="38"/>
                    <a:pt x="121" y="39"/>
                    <a:pt x="124" y="40"/>
                  </a:cubicBezTo>
                  <a:cubicBezTo>
                    <a:pt x="132" y="44"/>
                    <a:pt x="149" y="53"/>
                    <a:pt x="163" y="61"/>
                  </a:cubicBezTo>
                  <a:cubicBezTo>
                    <a:pt x="170" y="65"/>
                    <a:pt x="177" y="69"/>
                    <a:pt x="182" y="72"/>
                  </a:cubicBezTo>
                  <a:cubicBezTo>
                    <a:pt x="187" y="74"/>
                    <a:pt x="190" y="76"/>
                    <a:pt x="190" y="76"/>
                  </a:cubicBezTo>
                  <a:cubicBezTo>
                    <a:pt x="191" y="76"/>
                    <a:pt x="192" y="76"/>
                    <a:pt x="193" y="75"/>
                  </a:cubicBezTo>
                  <a:cubicBezTo>
                    <a:pt x="193" y="75"/>
                    <a:pt x="193" y="74"/>
                    <a:pt x="193" y="74"/>
                  </a:cubicBezTo>
                  <a:cubicBezTo>
                    <a:pt x="193" y="73"/>
                    <a:pt x="193" y="73"/>
                    <a:pt x="193" y="73"/>
                  </a:cubicBezTo>
                  <a:cubicBezTo>
                    <a:pt x="192" y="72"/>
                    <a:pt x="192" y="72"/>
                    <a:pt x="192" y="72"/>
                  </a:cubicBezTo>
                  <a:cubicBezTo>
                    <a:pt x="191" y="71"/>
                    <a:pt x="190" y="70"/>
                    <a:pt x="187" y="69"/>
                  </a:cubicBezTo>
                  <a:cubicBezTo>
                    <a:pt x="172" y="59"/>
                    <a:pt x="126" y="31"/>
                    <a:pt x="126" y="31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4"/>
                    <a:pt x="124" y="34"/>
                    <a:pt x="124" y="34"/>
                  </a:cubicBezTo>
                  <a:cubicBezTo>
                    <a:pt x="124" y="34"/>
                    <a:pt x="124" y="35"/>
                    <a:pt x="124" y="35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4"/>
                    <a:pt x="124" y="34"/>
                    <a:pt x="124" y="3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4"/>
                    <a:pt x="124" y="34"/>
                    <a:pt x="124" y="34"/>
                  </a:cubicBezTo>
                  <a:cubicBezTo>
                    <a:pt x="124" y="34"/>
                    <a:pt x="124" y="34"/>
                    <a:pt x="124" y="3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4"/>
                    <a:pt x="124" y="34"/>
                    <a:pt x="124" y="34"/>
                  </a:cubicBezTo>
                  <a:cubicBezTo>
                    <a:pt x="124" y="34"/>
                    <a:pt x="124" y="34"/>
                    <a:pt x="124" y="34"/>
                  </a:cubicBezTo>
                  <a:cubicBezTo>
                    <a:pt x="124" y="34"/>
                    <a:pt x="124" y="34"/>
                    <a:pt x="124" y="34"/>
                  </a:cubicBezTo>
                  <a:cubicBezTo>
                    <a:pt x="124" y="34"/>
                    <a:pt x="124" y="34"/>
                    <a:pt x="124" y="34"/>
                  </a:cubicBezTo>
                  <a:cubicBezTo>
                    <a:pt x="124" y="34"/>
                    <a:pt x="124" y="34"/>
                    <a:pt x="124" y="34"/>
                  </a:cubicBezTo>
                  <a:cubicBezTo>
                    <a:pt x="124" y="34"/>
                    <a:pt x="124" y="34"/>
                    <a:pt x="124" y="34"/>
                  </a:cubicBezTo>
                  <a:cubicBezTo>
                    <a:pt x="125" y="35"/>
                    <a:pt x="143" y="45"/>
                    <a:pt x="161" y="55"/>
                  </a:cubicBezTo>
                  <a:cubicBezTo>
                    <a:pt x="170" y="60"/>
                    <a:pt x="179" y="65"/>
                    <a:pt x="186" y="69"/>
                  </a:cubicBezTo>
                  <a:cubicBezTo>
                    <a:pt x="189" y="71"/>
                    <a:pt x="192" y="72"/>
                    <a:pt x="195" y="73"/>
                  </a:cubicBezTo>
                  <a:cubicBezTo>
                    <a:pt x="196" y="74"/>
                    <a:pt x="197" y="74"/>
                    <a:pt x="198" y="75"/>
                  </a:cubicBezTo>
                  <a:cubicBezTo>
                    <a:pt x="198" y="75"/>
                    <a:pt x="198" y="75"/>
                    <a:pt x="199" y="75"/>
                  </a:cubicBezTo>
                  <a:cubicBezTo>
                    <a:pt x="199" y="75"/>
                    <a:pt x="199" y="75"/>
                    <a:pt x="200" y="75"/>
                  </a:cubicBezTo>
                  <a:cubicBezTo>
                    <a:pt x="201" y="75"/>
                    <a:pt x="201" y="75"/>
                    <a:pt x="201" y="75"/>
                  </a:cubicBezTo>
                  <a:cubicBezTo>
                    <a:pt x="201" y="75"/>
                    <a:pt x="201" y="75"/>
                    <a:pt x="202" y="74"/>
                  </a:cubicBezTo>
                  <a:cubicBezTo>
                    <a:pt x="202" y="74"/>
                    <a:pt x="202" y="74"/>
                    <a:pt x="202" y="74"/>
                  </a:cubicBezTo>
                  <a:cubicBezTo>
                    <a:pt x="202" y="74"/>
                    <a:pt x="202" y="74"/>
                    <a:pt x="202" y="73"/>
                  </a:cubicBezTo>
                  <a:cubicBezTo>
                    <a:pt x="202" y="73"/>
                    <a:pt x="202" y="72"/>
                    <a:pt x="202" y="72"/>
                  </a:cubicBezTo>
                  <a:cubicBezTo>
                    <a:pt x="202" y="72"/>
                    <a:pt x="201" y="71"/>
                    <a:pt x="201" y="71"/>
                  </a:cubicBezTo>
                  <a:cubicBezTo>
                    <a:pt x="200" y="70"/>
                    <a:pt x="198" y="69"/>
                    <a:pt x="196" y="67"/>
                  </a:cubicBezTo>
                  <a:cubicBezTo>
                    <a:pt x="187" y="62"/>
                    <a:pt x="171" y="52"/>
                    <a:pt x="156" y="43"/>
                  </a:cubicBezTo>
                  <a:cubicBezTo>
                    <a:pt x="149" y="39"/>
                    <a:pt x="142" y="35"/>
                    <a:pt x="137" y="32"/>
                  </a:cubicBezTo>
                  <a:cubicBezTo>
                    <a:pt x="135" y="30"/>
                    <a:pt x="133" y="29"/>
                    <a:pt x="131" y="28"/>
                  </a:cubicBezTo>
                  <a:cubicBezTo>
                    <a:pt x="130" y="28"/>
                    <a:pt x="130" y="27"/>
                    <a:pt x="130" y="27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30" y="28"/>
                    <a:pt x="130" y="28"/>
                    <a:pt x="130" y="28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30" y="28"/>
                    <a:pt x="130" y="28"/>
                    <a:pt x="130" y="28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29" y="29"/>
                    <a:pt x="129" y="29"/>
                    <a:pt x="129" y="29"/>
                  </a:cubicBezTo>
                  <a:cubicBezTo>
                    <a:pt x="130" y="29"/>
                    <a:pt x="130" y="28"/>
                    <a:pt x="130" y="28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29" y="29"/>
                    <a:pt x="129" y="29"/>
                    <a:pt x="129" y="29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27" y="30"/>
                    <a:pt x="127" y="30"/>
                    <a:pt x="127" y="30"/>
                  </a:cubicBezTo>
                  <a:cubicBezTo>
                    <a:pt x="127" y="30"/>
                    <a:pt x="147" y="41"/>
                    <a:pt x="168" y="52"/>
                  </a:cubicBezTo>
                  <a:cubicBezTo>
                    <a:pt x="178" y="57"/>
                    <a:pt x="188" y="63"/>
                    <a:pt x="197" y="67"/>
                  </a:cubicBezTo>
                  <a:cubicBezTo>
                    <a:pt x="201" y="69"/>
                    <a:pt x="204" y="71"/>
                    <a:pt x="207" y="72"/>
                  </a:cubicBezTo>
                  <a:cubicBezTo>
                    <a:pt x="208" y="72"/>
                    <a:pt x="209" y="73"/>
                    <a:pt x="210" y="73"/>
                  </a:cubicBezTo>
                  <a:cubicBezTo>
                    <a:pt x="210" y="73"/>
                    <a:pt x="211" y="74"/>
                    <a:pt x="211" y="74"/>
                  </a:cubicBezTo>
                  <a:cubicBezTo>
                    <a:pt x="212" y="74"/>
                    <a:pt x="212" y="74"/>
                    <a:pt x="212" y="74"/>
                  </a:cubicBezTo>
                  <a:cubicBezTo>
                    <a:pt x="213" y="74"/>
                    <a:pt x="213" y="74"/>
                    <a:pt x="213" y="74"/>
                  </a:cubicBezTo>
                  <a:cubicBezTo>
                    <a:pt x="213" y="74"/>
                    <a:pt x="214" y="73"/>
                    <a:pt x="214" y="73"/>
                  </a:cubicBezTo>
                  <a:cubicBezTo>
                    <a:pt x="214" y="73"/>
                    <a:pt x="214" y="73"/>
                    <a:pt x="214" y="73"/>
                  </a:cubicBezTo>
                  <a:cubicBezTo>
                    <a:pt x="215" y="72"/>
                    <a:pt x="215" y="72"/>
                    <a:pt x="215" y="72"/>
                  </a:cubicBezTo>
                  <a:cubicBezTo>
                    <a:pt x="215" y="71"/>
                    <a:pt x="214" y="71"/>
                    <a:pt x="214" y="70"/>
                  </a:cubicBezTo>
                  <a:cubicBezTo>
                    <a:pt x="214" y="70"/>
                    <a:pt x="214" y="70"/>
                    <a:pt x="213" y="70"/>
                  </a:cubicBezTo>
                  <a:cubicBezTo>
                    <a:pt x="212" y="69"/>
                    <a:pt x="211" y="68"/>
                    <a:pt x="208" y="66"/>
                  </a:cubicBezTo>
                  <a:cubicBezTo>
                    <a:pt x="190" y="54"/>
                    <a:pt x="137" y="22"/>
                    <a:pt x="137" y="22"/>
                  </a:cubicBezTo>
                  <a:cubicBezTo>
                    <a:pt x="135" y="24"/>
                    <a:pt x="135" y="24"/>
                    <a:pt x="135" y="24"/>
                  </a:cubicBezTo>
                  <a:cubicBezTo>
                    <a:pt x="135" y="25"/>
                    <a:pt x="135" y="25"/>
                    <a:pt x="135" y="25"/>
                  </a:cubicBezTo>
                  <a:cubicBezTo>
                    <a:pt x="135" y="25"/>
                    <a:pt x="155" y="37"/>
                    <a:pt x="176" y="48"/>
                  </a:cubicBezTo>
                  <a:cubicBezTo>
                    <a:pt x="187" y="54"/>
                    <a:pt x="198" y="60"/>
                    <a:pt x="206" y="64"/>
                  </a:cubicBezTo>
                  <a:cubicBezTo>
                    <a:pt x="210" y="67"/>
                    <a:pt x="214" y="68"/>
                    <a:pt x="216" y="70"/>
                  </a:cubicBezTo>
                  <a:cubicBezTo>
                    <a:pt x="218" y="70"/>
                    <a:pt x="219" y="71"/>
                    <a:pt x="220" y="71"/>
                  </a:cubicBezTo>
                  <a:cubicBezTo>
                    <a:pt x="220" y="71"/>
                    <a:pt x="221" y="71"/>
                    <a:pt x="221" y="72"/>
                  </a:cubicBezTo>
                  <a:cubicBezTo>
                    <a:pt x="221" y="72"/>
                    <a:pt x="222" y="72"/>
                    <a:pt x="222" y="72"/>
                  </a:cubicBezTo>
                  <a:cubicBezTo>
                    <a:pt x="223" y="72"/>
                    <a:pt x="223" y="72"/>
                    <a:pt x="223" y="72"/>
                  </a:cubicBezTo>
                  <a:cubicBezTo>
                    <a:pt x="223" y="72"/>
                    <a:pt x="224" y="71"/>
                    <a:pt x="224" y="71"/>
                  </a:cubicBezTo>
                  <a:cubicBezTo>
                    <a:pt x="224" y="71"/>
                    <a:pt x="224" y="71"/>
                    <a:pt x="224" y="71"/>
                  </a:cubicBezTo>
                  <a:cubicBezTo>
                    <a:pt x="224" y="70"/>
                    <a:pt x="224" y="70"/>
                    <a:pt x="224" y="70"/>
                  </a:cubicBezTo>
                  <a:cubicBezTo>
                    <a:pt x="224" y="69"/>
                    <a:pt x="224" y="69"/>
                    <a:pt x="224" y="68"/>
                  </a:cubicBezTo>
                  <a:cubicBezTo>
                    <a:pt x="224" y="68"/>
                    <a:pt x="224" y="68"/>
                    <a:pt x="223" y="68"/>
                  </a:cubicBezTo>
                  <a:cubicBezTo>
                    <a:pt x="222" y="66"/>
                    <a:pt x="220" y="65"/>
                    <a:pt x="218" y="63"/>
                  </a:cubicBezTo>
                  <a:cubicBezTo>
                    <a:pt x="209" y="57"/>
                    <a:pt x="191" y="46"/>
                    <a:pt x="175" y="37"/>
                  </a:cubicBezTo>
                  <a:cubicBezTo>
                    <a:pt x="167" y="32"/>
                    <a:pt x="159" y="28"/>
                    <a:pt x="154" y="25"/>
                  </a:cubicBezTo>
                  <a:cubicBezTo>
                    <a:pt x="151" y="23"/>
                    <a:pt x="149" y="22"/>
                    <a:pt x="148" y="21"/>
                  </a:cubicBezTo>
                  <a:cubicBezTo>
                    <a:pt x="147" y="20"/>
                    <a:pt x="146" y="20"/>
                    <a:pt x="146" y="20"/>
                  </a:cubicBezTo>
                  <a:cubicBezTo>
                    <a:pt x="145" y="19"/>
                    <a:pt x="145" y="19"/>
                    <a:pt x="145" y="19"/>
                  </a:cubicBezTo>
                  <a:cubicBezTo>
                    <a:pt x="145" y="19"/>
                    <a:pt x="145" y="19"/>
                    <a:pt x="145" y="19"/>
                  </a:cubicBezTo>
                  <a:cubicBezTo>
                    <a:pt x="145" y="20"/>
                    <a:pt x="145" y="20"/>
                    <a:pt x="145" y="20"/>
                  </a:cubicBezTo>
                  <a:cubicBezTo>
                    <a:pt x="146" y="19"/>
                    <a:pt x="146" y="19"/>
                    <a:pt x="146" y="19"/>
                  </a:cubicBezTo>
                  <a:cubicBezTo>
                    <a:pt x="145" y="19"/>
                    <a:pt x="145" y="19"/>
                    <a:pt x="145" y="19"/>
                  </a:cubicBezTo>
                  <a:cubicBezTo>
                    <a:pt x="145" y="20"/>
                    <a:pt x="145" y="20"/>
                    <a:pt x="145" y="20"/>
                  </a:cubicBezTo>
                  <a:cubicBezTo>
                    <a:pt x="146" y="19"/>
                    <a:pt x="146" y="19"/>
                    <a:pt x="146" y="19"/>
                  </a:cubicBezTo>
                  <a:cubicBezTo>
                    <a:pt x="144" y="21"/>
                    <a:pt x="144" y="21"/>
                    <a:pt x="144" y="21"/>
                  </a:cubicBezTo>
                  <a:cubicBezTo>
                    <a:pt x="146" y="20"/>
                    <a:pt x="146" y="20"/>
                    <a:pt x="146" y="20"/>
                  </a:cubicBezTo>
                  <a:cubicBezTo>
                    <a:pt x="146" y="19"/>
                    <a:pt x="146" y="19"/>
                    <a:pt x="146" y="19"/>
                  </a:cubicBezTo>
                  <a:cubicBezTo>
                    <a:pt x="144" y="21"/>
                    <a:pt x="144" y="21"/>
                    <a:pt x="144" y="21"/>
                  </a:cubicBezTo>
                  <a:cubicBezTo>
                    <a:pt x="146" y="20"/>
                    <a:pt x="146" y="20"/>
                    <a:pt x="146" y="20"/>
                  </a:cubicBezTo>
                  <a:cubicBezTo>
                    <a:pt x="144" y="21"/>
                    <a:pt x="144" y="21"/>
                    <a:pt x="144" y="21"/>
                  </a:cubicBezTo>
                  <a:cubicBezTo>
                    <a:pt x="146" y="21"/>
                    <a:pt x="146" y="21"/>
                    <a:pt x="146" y="21"/>
                  </a:cubicBezTo>
                  <a:cubicBezTo>
                    <a:pt x="146" y="20"/>
                    <a:pt x="146" y="20"/>
                    <a:pt x="146" y="20"/>
                  </a:cubicBezTo>
                  <a:cubicBezTo>
                    <a:pt x="144" y="21"/>
                    <a:pt x="144" y="21"/>
                    <a:pt x="144" y="21"/>
                  </a:cubicBezTo>
                  <a:cubicBezTo>
                    <a:pt x="146" y="21"/>
                    <a:pt x="146" y="21"/>
                    <a:pt x="146" y="21"/>
                  </a:cubicBezTo>
                  <a:cubicBezTo>
                    <a:pt x="144" y="21"/>
                    <a:pt x="144" y="21"/>
                    <a:pt x="144" y="21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44" y="21"/>
                    <a:pt x="144" y="21"/>
                    <a:pt x="144" y="21"/>
                  </a:cubicBezTo>
                  <a:cubicBezTo>
                    <a:pt x="145" y="23"/>
                    <a:pt x="145" y="23"/>
                    <a:pt x="145" y="23"/>
                  </a:cubicBezTo>
                  <a:cubicBezTo>
                    <a:pt x="145" y="23"/>
                    <a:pt x="146" y="22"/>
                    <a:pt x="146" y="22"/>
                  </a:cubicBezTo>
                  <a:cubicBezTo>
                    <a:pt x="144" y="21"/>
                    <a:pt x="144" y="21"/>
                    <a:pt x="144" y="21"/>
                  </a:cubicBezTo>
                  <a:cubicBezTo>
                    <a:pt x="145" y="23"/>
                    <a:pt x="145" y="23"/>
                    <a:pt x="145" y="23"/>
                  </a:cubicBezTo>
                  <a:cubicBezTo>
                    <a:pt x="144" y="21"/>
                    <a:pt x="144" y="21"/>
                    <a:pt x="144" y="21"/>
                  </a:cubicBezTo>
                  <a:cubicBezTo>
                    <a:pt x="144" y="23"/>
                    <a:pt x="144" y="23"/>
                    <a:pt x="144" y="23"/>
                  </a:cubicBezTo>
                  <a:cubicBezTo>
                    <a:pt x="145" y="23"/>
                    <a:pt x="145" y="23"/>
                    <a:pt x="145" y="23"/>
                  </a:cubicBezTo>
                  <a:cubicBezTo>
                    <a:pt x="144" y="21"/>
                    <a:pt x="144" y="21"/>
                    <a:pt x="144" y="21"/>
                  </a:cubicBezTo>
                  <a:cubicBezTo>
                    <a:pt x="144" y="23"/>
                    <a:pt x="144" y="23"/>
                    <a:pt x="144" y="23"/>
                  </a:cubicBezTo>
                  <a:cubicBezTo>
                    <a:pt x="144" y="22"/>
                    <a:pt x="144" y="22"/>
                    <a:pt x="144" y="22"/>
                  </a:cubicBezTo>
                  <a:cubicBezTo>
                    <a:pt x="144" y="23"/>
                    <a:pt x="144" y="23"/>
                    <a:pt x="144" y="23"/>
                  </a:cubicBezTo>
                  <a:cubicBezTo>
                    <a:pt x="144" y="23"/>
                    <a:pt x="144" y="23"/>
                    <a:pt x="144" y="23"/>
                  </a:cubicBezTo>
                  <a:cubicBezTo>
                    <a:pt x="144" y="22"/>
                    <a:pt x="144" y="22"/>
                    <a:pt x="144" y="22"/>
                  </a:cubicBezTo>
                  <a:cubicBezTo>
                    <a:pt x="144" y="23"/>
                    <a:pt x="144" y="23"/>
                    <a:pt x="144" y="23"/>
                  </a:cubicBezTo>
                  <a:cubicBezTo>
                    <a:pt x="144" y="23"/>
                    <a:pt x="145" y="23"/>
                    <a:pt x="146" y="23"/>
                  </a:cubicBezTo>
                  <a:cubicBezTo>
                    <a:pt x="149" y="25"/>
                    <a:pt x="156" y="29"/>
                    <a:pt x="165" y="34"/>
                  </a:cubicBezTo>
                  <a:cubicBezTo>
                    <a:pt x="178" y="41"/>
                    <a:pt x="194" y="51"/>
                    <a:pt x="208" y="59"/>
                  </a:cubicBezTo>
                  <a:cubicBezTo>
                    <a:pt x="215" y="63"/>
                    <a:pt x="222" y="66"/>
                    <a:pt x="226" y="68"/>
                  </a:cubicBezTo>
                  <a:cubicBezTo>
                    <a:pt x="229" y="70"/>
                    <a:pt x="231" y="71"/>
                    <a:pt x="232" y="71"/>
                  </a:cubicBezTo>
                  <a:cubicBezTo>
                    <a:pt x="233" y="72"/>
                    <a:pt x="234" y="72"/>
                    <a:pt x="234" y="72"/>
                  </a:cubicBezTo>
                  <a:cubicBezTo>
                    <a:pt x="235" y="72"/>
                    <a:pt x="235" y="73"/>
                    <a:pt x="236" y="73"/>
                  </a:cubicBezTo>
                  <a:cubicBezTo>
                    <a:pt x="237" y="73"/>
                    <a:pt x="237" y="73"/>
                    <a:pt x="237" y="73"/>
                  </a:cubicBezTo>
                  <a:cubicBezTo>
                    <a:pt x="237" y="72"/>
                    <a:pt x="238" y="72"/>
                    <a:pt x="238" y="72"/>
                  </a:cubicBezTo>
                  <a:cubicBezTo>
                    <a:pt x="238" y="71"/>
                    <a:pt x="238" y="71"/>
                    <a:pt x="238" y="70"/>
                  </a:cubicBezTo>
                  <a:cubicBezTo>
                    <a:pt x="238" y="70"/>
                    <a:pt x="238" y="69"/>
                    <a:pt x="237" y="69"/>
                  </a:cubicBezTo>
                  <a:cubicBezTo>
                    <a:pt x="143" y="10"/>
                    <a:pt x="143" y="10"/>
                    <a:pt x="143" y="10"/>
                  </a:cubicBezTo>
                  <a:cubicBezTo>
                    <a:pt x="142" y="12"/>
                    <a:pt x="142" y="12"/>
                    <a:pt x="142" y="12"/>
                  </a:cubicBezTo>
                  <a:cubicBezTo>
                    <a:pt x="141" y="14"/>
                    <a:pt x="141" y="14"/>
                    <a:pt x="141" y="14"/>
                  </a:cubicBezTo>
                  <a:cubicBezTo>
                    <a:pt x="141" y="14"/>
                    <a:pt x="169" y="29"/>
                    <a:pt x="198" y="45"/>
                  </a:cubicBezTo>
                  <a:cubicBezTo>
                    <a:pt x="212" y="53"/>
                    <a:pt x="226" y="61"/>
                    <a:pt x="237" y="67"/>
                  </a:cubicBezTo>
                  <a:cubicBezTo>
                    <a:pt x="242" y="70"/>
                    <a:pt x="247" y="72"/>
                    <a:pt x="250" y="74"/>
                  </a:cubicBezTo>
                  <a:cubicBezTo>
                    <a:pt x="252" y="75"/>
                    <a:pt x="253" y="76"/>
                    <a:pt x="254" y="76"/>
                  </a:cubicBezTo>
                  <a:cubicBezTo>
                    <a:pt x="255" y="76"/>
                    <a:pt x="255" y="77"/>
                    <a:pt x="256" y="77"/>
                  </a:cubicBezTo>
                  <a:cubicBezTo>
                    <a:pt x="256" y="77"/>
                    <a:pt x="256" y="77"/>
                    <a:pt x="256" y="77"/>
                  </a:cubicBezTo>
                  <a:cubicBezTo>
                    <a:pt x="256" y="77"/>
                    <a:pt x="256" y="77"/>
                    <a:pt x="257" y="77"/>
                  </a:cubicBezTo>
                  <a:cubicBezTo>
                    <a:pt x="258" y="77"/>
                    <a:pt x="258" y="77"/>
                    <a:pt x="258" y="77"/>
                  </a:cubicBezTo>
                  <a:cubicBezTo>
                    <a:pt x="258" y="77"/>
                    <a:pt x="258" y="77"/>
                    <a:pt x="259" y="76"/>
                  </a:cubicBezTo>
                  <a:cubicBezTo>
                    <a:pt x="259" y="76"/>
                    <a:pt x="259" y="76"/>
                    <a:pt x="259" y="76"/>
                  </a:cubicBezTo>
                  <a:cubicBezTo>
                    <a:pt x="259" y="76"/>
                    <a:pt x="259" y="75"/>
                    <a:pt x="259" y="75"/>
                  </a:cubicBezTo>
                  <a:cubicBezTo>
                    <a:pt x="259" y="74"/>
                    <a:pt x="259" y="74"/>
                    <a:pt x="259" y="74"/>
                  </a:cubicBezTo>
                  <a:cubicBezTo>
                    <a:pt x="258" y="73"/>
                    <a:pt x="258" y="73"/>
                    <a:pt x="258" y="73"/>
                  </a:cubicBezTo>
                  <a:cubicBezTo>
                    <a:pt x="256" y="71"/>
                    <a:pt x="253" y="69"/>
                    <a:pt x="250" y="66"/>
                  </a:cubicBezTo>
                  <a:cubicBezTo>
                    <a:pt x="223" y="48"/>
                    <a:pt x="142" y="1"/>
                    <a:pt x="142" y="1"/>
                  </a:cubicBezTo>
                  <a:cubicBezTo>
                    <a:pt x="141" y="0"/>
                    <a:pt x="140" y="1"/>
                    <a:pt x="139" y="2"/>
                  </a:cubicBezTo>
                  <a:cubicBezTo>
                    <a:pt x="139" y="3"/>
                    <a:pt x="139" y="4"/>
                    <a:pt x="140" y="5"/>
                  </a:cubicBezTo>
                  <a:cubicBezTo>
                    <a:pt x="140" y="5"/>
                    <a:pt x="142" y="6"/>
                    <a:pt x="145" y="7"/>
                  </a:cubicBezTo>
                  <a:cubicBezTo>
                    <a:pt x="156" y="14"/>
                    <a:pt x="184" y="30"/>
                    <a:pt x="209" y="45"/>
                  </a:cubicBezTo>
                  <a:cubicBezTo>
                    <a:pt x="221" y="53"/>
                    <a:pt x="233" y="60"/>
                    <a:pt x="242" y="66"/>
                  </a:cubicBezTo>
                  <a:cubicBezTo>
                    <a:pt x="246" y="69"/>
                    <a:pt x="249" y="71"/>
                    <a:pt x="252" y="73"/>
                  </a:cubicBezTo>
                  <a:cubicBezTo>
                    <a:pt x="253" y="74"/>
                    <a:pt x="254" y="75"/>
                    <a:pt x="255" y="75"/>
                  </a:cubicBezTo>
                  <a:cubicBezTo>
                    <a:pt x="255" y="76"/>
                    <a:pt x="255" y="76"/>
                    <a:pt x="255" y="76"/>
                  </a:cubicBezTo>
                  <a:cubicBezTo>
                    <a:pt x="255" y="76"/>
                    <a:pt x="255" y="76"/>
                    <a:pt x="255" y="76"/>
                  </a:cubicBezTo>
                  <a:cubicBezTo>
                    <a:pt x="256" y="75"/>
                    <a:pt x="256" y="75"/>
                    <a:pt x="256" y="75"/>
                  </a:cubicBezTo>
                  <a:cubicBezTo>
                    <a:pt x="255" y="75"/>
                    <a:pt x="255" y="75"/>
                    <a:pt x="255" y="75"/>
                  </a:cubicBezTo>
                  <a:cubicBezTo>
                    <a:pt x="255" y="76"/>
                    <a:pt x="255" y="76"/>
                    <a:pt x="255" y="76"/>
                  </a:cubicBezTo>
                  <a:cubicBezTo>
                    <a:pt x="256" y="75"/>
                    <a:pt x="256" y="75"/>
                    <a:pt x="256" y="75"/>
                  </a:cubicBezTo>
                  <a:cubicBezTo>
                    <a:pt x="255" y="75"/>
                    <a:pt x="255" y="75"/>
                    <a:pt x="255" y="75"/>
                  </a:cubicBezTo>
                  <a:cubicBezTo>
                    <a:pt x="257" y="75"/>
                    <a:pt x="257" y="75"/>
                    <a:pt x="257" y="75"/>
                  </a:cubicBezTo>
                  <a:cubicBezTo>
                    <a:pt x="255" y="74"/>
                    <a:pt x="255" y="74"/>
                    <a:pt x="255" y="74"/>
                  </a:cubicBezTo>
                  <a:cubicBezTo>
                    <a:pt x="255" y="75"/>
                    <a:pt x="255" y="75"/>
                    <a:pt x="255" y="75"/>
                  </a:cubicBezTo>
                  <a:cubicBezTo>
                    <a:pt x="257" y="75"/>
                    <a:pt x="257" y="75"/>
                    <a:pt x="257" y="75"/>
                  </a:cubicBezTo>
                  <a:cubicBezTo>
                    <a:pt x="255" y="74"/>
                    <a:pt x="255" y="74"/>
                    <a:pt x="255" y="74"/>
                  </a:cubicBezTo>
                  <a:cubicBezTo>
                    <a:pt x="257" y="75"/>
                    <a:pt x="257" y="75"/>
                    <a:pt x="257" y="75"/>
                  </a:cubicBezTo>
                  <a:cubicBezTo>
                    <a:pt x="255" y="74"/>
                    <a:pt x="255" y="74"/>
                    <a:pt x="255" y="74"/>
                  </a:cubicBezTo>
                  <a:cubicBezTo>
                    <a:pt x="257" y="75"/>
                    <a:pt x="257" y="75"/>
                    <a:pt x="257" y="75"/>
                  </a:cubicBezTo>
                  <a:cubicBezTo>
                    <a:pt x="256" y="73"/>
                    <a:pt x="256" y="73"/>
                    <a:pt x="256" y="73"/>
                  </a:cubicBezTo>
                  <a:cubicBezTo>
                    <a:pt x="256" y="73"/>
                    <a:pt x="256" y="73"/>
                    <a:pt x="255" y="74"/>
                  </a:cubicBezTo>
                  <a:cubicBezTo>
                    <a:pt x="257" y="75"/>
                    <a:pt x="257" y="75"/>
                    <a:pt x="257" y="75"/>
                  </a:cubicBezTo>
                  <a:cubicBezTo>
                    <a:pt x="256" y="73"/>
                    <a:pt x="256" y="73"/>
                    <a:pt x="256" y="73"/>
                  </a:cubicBezTo>
                  <a:cubicBezTo>
                    <a:pt x="257" y="75"/>
                    <a:pt x="257" y="75"/>
                    <a:pt x="257" y="75"/>
                  </a:cubicBezTo>
                  <a:cubicBezTo>
                    <a:pt x="257" y="73"/>
                    <a:pt x="257" y="73"/>
                    <a:pt x="257" y="73"/>
                  </a:cubicBezTo>
                  <a:cubicBezTo>
                    <a:pt x="256" y="73"/>
                    <a:pt x="256" y="73"/>
                    <a:pt x="256" y="73"/>
                  </a:cubicBezTo>
                  <a:cubicBezTo>
                    <a:pt x="257" y="75"/>
                    <a:pt x="257" y="75"/>
                    <a:pt x="257" y="75"/>
                  </a:cubicBezTo>
                  <a:cubicBezTo>
                    <a:pt x="257" y="73"/>
                    <a:pt x="257" y="73"/>
                    <a:pt x="257" y="73"/>
                  </a:cubicBezTo>
                  <a:cubicBezTo>
                    <a:pt x="257" y="74"/>
                    <a:pt x="257" y="74"/>
                    <a:pt x="257" y="74"/>
                  </a:cubicBezTo>
                  <a:cubicBezTo>
                    <a:pt x="257" y="73"/>
                    <a:pt x="257" y="73"/>
                    <a:pt x="257" y="73"/>
                  </a:cubicBezTo>
                  <a:cubicBezTo>
                    <a:pt x="257" y="73"/>
                    <a:pt x="257" y="73"/>
                    <a:pt x="257" y="73"/>
                  </a:cubicBezTo>
                  <a:cubicBezTo>
                    <a:pt x="257" y="74"/>
                    <a:pt x="257" y="74"/>
                    <a:pt x="257" y="74"/>
                  </a:cubicBezTo>
                  <a:cubicBezTo>
                    <a:pt x="257" y="73"/>
                    <a:pt x="257" y="73"/>
                    <a:pt x="257" y="73"/>
                  </a:cubicBezTo>
                  <a:cubicBezTo>
                    <a:pt x="257" y="73"/>
                    <a:pt x="256" y="73"/>
                    <a:pt x="255" y="72"/>
                  </a:cubicBezTo>
                  <a:cubicBezTo>
                    <a:pt x="247" y="68"/>
                    <a:pt x="219" y="53"/>
                    <a:pt x="193" y="38"/>
                  </a:cubicBezTo>
                  <a:cubicBezTo>
                    <a:pt x="180" y="31"/>
                    <a:pt x="168" y="24"/>
                    <a:pt x="159" y="19"/>
                  </a:cubicBezTo>
                  <a:cubicBezTo>
                    <a:pt x="149" y="14"/>
                    <a:pt x="143" y="10"/>
                    <a:pt x="143" y="10"/>
                  </a:cubicBezTo>
                  <a:cubicBezTo>
                    <a:pt x="142" y="10"/>
                    <a:pt x="141" y="10"/>
                    <a:pt x="141" y="11"/>
                  </a:cubicBezTo>
                  <a:cubicBezTo>
                    <a:pt x="140" y="12"/>
                    <a:pt x="140" y="13"/>
                    <a:pt x="141" y="14"/>
                  </a:cubicBezTo>
                  <a:cubicBezTo>
                    <a:pt x="235" y="72"/>
                    <a:pt x="235" y="72"/>
                    <a:pt x="235" y="72"/>
                  </a:cubicBezTo>
                  <a:cubicBezTo>
                    <a:pt x="236" y="71"/>
                    <a:pt x="236" y="71"/>
                    <a:pt x="236" y="71"/>
                  </a:cubicBezTo>
                  <a:cubicBezTo>
                    <a:pt x="235" y="69"/>
                    <a:pt x="235" y="69"/>
                    <a:pt x="235" y="69"/>
                  </a:cubicBezTo>
                  <a:cubicBezTo>
                    <a:pt x="236" y="71"/>
                    <a:pt x="236" y="71"/>
                    <a:pt x="236" y="71"/>
                  </a:cubicBezTo>
                  <a:cubicBezTo>
                    <a:pt x="236" y="69"/>
                    <a:pt x="236" y="69"/>
                    <a:pt x="236" y="69"/>
                  </a:cubicBezTo>
                  <a:cubicBezTo>
                    <a:pt x="235" y="69"/>
                    <a:pt x="235" y="69"/>
                    <a:pt x="235" y="69"/>
                  </a:cubicBezTo>
                  <a:cubicBezTo>
                    <a:pt x="236" y="71"/>
                    <a:pt x="236" y="71"/>
                    <a:pt x="236" y="71"/>
                  </a:cubicBezTo>
                  <a:cubicBezTo>
                    <a:pt x="236" y="69"/>
                    <a:pt x="236" y="69"/>
                    <a:pt x="236" y="69"/>
                  </a:cubicBezTo>
                  <a:cubicBezTo>
                    <a:pt x="236" y="70"/>
                    <a:pt x="236" y="70"/>
                    <a:pt x="236" y="70"/>
                  </a:cubicBezTo>
                  <a:cubicBezTo>
                    <a:pt x="236" y="69"/>
                    <a:pt x="236" y="69"/>
                    <a:pt x="236" y="69"/>
                  </a:cubicBezTo>
                  <a:cubicBezTo>
                    <a:pt x="236" y="69"/>
                    <a:pt x="236" y="69"/>
                    <a:pt x="236" y="69"/>
                  </a:cubicBezTo>
                  <a:cubicBezTo>
                    <a:pt x="236" y="70"/>
                    <a:pt x="236" y="70"/>
                    <a:pt x="236" y="70"/>
                  </a:cubicBezTo>
                  <a:cubicBezTo>
                    <a:pt x="236" y="69"/>
                    <a:pt x="236" y="69"/>
                    <a:pt x="236" y="69"/>
                  </a:cubicBezTo>
                  <a:cubicBezTo>
                    <a:pt x="236" y="70"/>
                    <a:pt x="236" y="70"/>
                    <a:pt x="236" y="70"/>
                  </a:cubicBezTo>
                  <a:cubicBezTo>
                    <a:pt x="236" y="69"/>
                    <a:pt x="236" y="69"/>
                    <a:pt x="236" y="69"/>
                  </a:cubicBezTo>
                  <a:cubicBezTo>
                    <a:pt x="236" y="69"/>
                    <a:pt x="236" y="69"/>
                    <a:pt x="236" y="69"/>
                  </a:cubicBezTo>
                  <a:cubicBezTo>
                    <a:pt x="236" y="70"/>
                    <a:pt x="236" y="70"/>
                    <a:pt x="236" y="70"/>
                  </a:cubicBezTo>
                  <a:cubicBezTo>
                    <a:pt x="236" y="69"/>
                    <a:pt x="236" y="69"/>
                    <a:pt x="236" y="69"/>
                  </a:cubicBezTo>
                  <a:cubicBezTo>
                    <a:pt x="236" y="69"/>
                    <a:pt x="236" y="69"/>
                    <a:pt x="236" y="69"/>
                  </a:cubicBezTo>
                  <a:cubicBezTo>
                    <a:pt x="236" y="69"/>
                    <a:pt x="236" y="69"/>
                    <a:pt x="236" y="69"/>
                  </a:cubicBezTo>
                  <a:cubicBezTo>
                    <a:pt x="236" y="69"/>
                    <a:pt x="236" y="69"/>
                    <a:pt x="236" y="69"/>
                  </a:cubicBezTo>
                  <a:cubicBezTo>
                    <a:pt x="236" y="69"/>
                    <a:pt x="236" y="69"/>
                    <a:pt x="236" y="69"/>
                  </a:cubicBezTo>
                  <a:cubicBezTo>
                    <a:pt x="236" y="69"/>
                    <a:pt x="236" y="69"/>
                    <a:pt x="236" y="69"/>
                  </a:cubicBezTo>
                  <a:cubicBezTo>
                    <a:pt x="236" y="69"/>
                    <a:pt x="235" y="68"/>
                    <a:pt x="234" y="68"/>
                  </a:cubicBezTo>
                  <a:cubicBezTo>
                    <a:pt x="231" y="66"/>
                    <a:pt x="224" y="63"/>
                    <a:pt x="215" y="58"/>
                  </a:cubicBezTo>
                  <a:cubicBezTo>
                    <a:pt x="202" y="50"/>
                    <a:pt x="185" y="41"/>
                    <a:pt x="171" y="33"/>
                  </a:cubicBezTo>
                  <a:cubicBezTo>
                    <a:pt x="164" y="29"/>
                    <a:pt x="158" y="25"/>
                    <a:pt x="153" y="23"/>
                  </a:cubicBezTo>
                  <a:cubicBezTo>
                    <a:pt x="151" y="22"/>
                    <a:pt x="149" y="21"/>
                    <a:pt x="148" y="20"/>
                  </a:cubicBezTo>
                  <a:cubicBezTo>
                    <a:pt x="147" y="20"/>
                    <a:pt x="146" y="19"/>
                    <a:pt x="146" y="19"/>
                  </a:cubicBezTo>
                  <a:cubicBezTo>
                    <a:pt x="145" y="19"/>
                    <a:pt x="145" y="19"/>
                    <a:pt x="145" y="19"/>
                  </a:cubicBezTo>
                  <a:cubicBezTo>
                    <a:pt x="145" y="19"/>
                    <a:pt x="145" y="19"/>
                    <a:pt x="144" y="19"/>
                  </a:cubicBezTo>
                  <a:cubicBezTo>
                    <a:pt x="143" y="19"/>
                    <a:pt x="143" y="19"/>
                    <a:pt x="143" y="19"/>
                  </a:cubicBezTo>
                  <a:cubicBezTo>
                    <a:pt x="143" y="19"/>
                    <a:pt x="143" y="19"/>
                    <a:pt x="142" y="20"/>
                  </a:cubicBezTo>
                  <a:cubicBezTo>
                    <a:pt x="142" y="20"/>
                    <a:pt x="142" y="20"/>
                    <a:pt x="142" y="21"/>
                  </a:cubicBezTo>
                  <a:cubicBezTo>
                    <a:pt x="142" y="22"/>
                    <a:pt x="142" y="22"/>
                    <a:pt x="142" y="22"/>
                  </a:cubicBezTo>
                  <a:cubicBezTo>
                    <a:pt x="143" y="22"/>
                    <a:pt x="143" y="22"/>
                    <a:pt x="143" y="22"/>
                  </a:cubicBezTo>
                  <a:cubicBezTo>
                    <a:pt x="143" y="23"/>
                    <a:pt x="143" y="23"/>
                    <a:pt x="143" y="23"/>
                  </a:cubicBezTo>
                  <a:cubicBezTo>
                    <a:pt x="145" y="24"/>
                    <a:pt x="151" y="27"/>
                    <a:pt x="158" y="32"/>
                  </a:cubicBezTo>
                  <a:cubicBezTo>
                    <a:pt x="170" y="39"/>
                    <a:pt x="185" y="48"/>
                    <a:pt x="198" y="56"/>
                  </a:cubicBezTo>
                  <a:cubicBezTo>
                    <a:pt x="205" y="60"/>
                    <a:pt x="210" y="63"/>
                    <a:pt x="215" y="66"/>
                  </a:cubicBezTo>
                  <a:cubicBezTo>
                    <a:pt x="217" y="67"/>
                    <a:pt x="218" y="69"/>
                    <a:pt x="219" y="69"/>
                  </a:cubicBezTo>
                  <a:cubicBezTo>
                    <a:pt x="220" y="70"/>
                    <a:pt x="220" y="70"/>
                    <a:pt x="220" y="70"/>
                  </a:cubicBezTo>
                  <a:cubicBezTo>
                    <a:pt x="221" y="71"/>
                    <a:pt x="221" y="71"/>
                    <a:pt x="221" y="71"/>
                  </a:cubicBezTo>
                  <a:cubicBezTo>
                    <a:pt x="221" y="71"/>
                    <a:pt x="221" y="71"/>
                    <a:pt x="221" y="71"/>
                  </a:cubicBezTo>
                  <a:cubicBezTo>
                    <a:pt x="222" y="70"/>
                    <a:pt x="222" y="70"/>
                    <a:pt x="222" y="70"/>
                  </a:cubicBezTo>
                  <a:cubicBezTo>
                    <a:pt x="220" y="70"/>
                    <a:pt x="220" y="70"/>
                    <a:pt x="220" y="70"/>
                  </a:cubicBezTo>
                  <a:cubicBezTo>
                    <a:pt x="220" y="70"/>
                    <a:pt x="221" y="71"/>
                    <a:pt x="221" y="71"/>
                  </a:cubicBezTo>
                  <a:cubicBezTo>
                    <a:pt x="222" y="70"/>
                    <a:pt x="222" y="70"/>
                    <a:pt x="222" y="70"/>
                  </a:cubicBezTo>
                  <a:cubicBezTo>
                    <a:pt x="220" y="70"/>
                    <a:pt x="220" y="70"/>
                    <a:pt x="220" y="70"/>
                  </a:cubicBezTo>
                  <a:cubicBezTo>
                    <a:pt x="222" y="70"/>
                    <a:pt x="222" y="70"/>
                    <a:pt x="222" y="70"/>
                  </a:cubicBezTo>
                  <a:cubicBezTo>
                    <a:pt x="221" y="69"/>
                    <a:pt x="221" y="69"/>
                    <a:pt x="221" y="69"/>
                  </a:cubicBezTo>
                  <a:cubicBezTo>
                    <a:pt x="220" y="70"/>
                    <a:pt x="220" y="70"/>
                    <a:pt x="220" y="70"/>
                  </a:cubicBezTo>
                  <a:cubicBezTo>
                    <a:pt x="222" y="70"/>
                    <a:pt x="222" y="70"/>
                    <a:pt x="222" y="70"/>
                  </a:cubicBezTo>
                  <a:cubicBezTo>
                    <a:pt x="221" y="69"/>
                    <a:pt x="221" y="69"/>
                    <a:pt x="221" y="69"/>
                  </a:cubicBezTo>
                  <a:cubicBezTo>
                    <a:pt x="222" y="70"/>
                    <a:pt x="222" y="70"/>
                    <a:pt x="222" y="70"/>
                  </a:cubicBezTo>
                  <a:cubicBezTo>
                    <a:pt x="221" y="69"/>
                    <a:pt x="221" y="69"/>
                    <a:pt x="221" y="69"/>
                  </a:cubicBezTo>
                  <a:cubicBezTo>
                    <a:pt x="222" y="70"/>
                    <a:pt x="222" y="70"/>
                    <a:pt x="222" y="70"/>
                  </a:cubicBezTo>
                  <a:cubicBezTo>
                    <a:pt x="222" y="68"/>
                    <a:pt x="222" y="68"/>
                    <a:pt x="222" y="68"/>
                  </a:cubicBezTo>
                  <a:cubicBezTo>
                    <a:pt x="221" y="68"/>
                    <a:pt x="221" y="68"/>
                    <a:pt x="221" y="69"/>
                  </a:cubicBezTo>
                  <a:cubicBezTo>
                    <a:pt x="222" y="70"/>
                    <a:pt x="222" y="70"/>
                    <a:pt x="222" y="70"/>
                  </a:cubicBezTo>
                  <a:cubicBezTo>
                    <a:pt x="222" y="68"/>
                    <a:pt x="222" y="68"/>
                    <a:pt x="222" y="68"/>
                  </a:cubicBezTo>
                  <a:cubicBezTo>
                    <a:pt x="222" y="69"/>
                    <a:pt x="222" y="69"/>
                    <a:pt x="222" y="69"/>
                  </a:cubicBezTo>
                  <a:cubicBezTo>
                    <a:pt x="222" y="68"/>
                    <a:pt x="222" y="68"/>
                    <a:pt x="222" y="68"/>
                  </a:cubicBezTo>
                  <a:cubicBezTo>
                    <a:pt x="222" y="68"/>
                    <a:pt x="222" y="68"/>
                    <a:pt x="222" y="68"/>
                  </a:cubicBezTo>
                  <a:cubicBezTo>
                    <a:pt x="222" y="69"/>
                    <a:pt x="222" y="69"/>
                    <a:pt x="222" y="69"/>
                  </a:cubicBezTo>
                  <a:cubicBezTo>
                    <a:pt x="222" y="68"/>
                    <a:pt x="222" y="68"/>
                    <a:pt x="222" y="68"/>
                  </a:cubicBezTo>
                  <a:cubicBezTo>
                    <a:pt x="222" y="69"/>
                    <a:pt x="222" y="69"/>
                    <a:pt x="222" y="69"/>
                  </a:cubicBezTo>
                  <a:cubicBezTo>
                    <a:pt x="222" y="68"/>
                    <a:pt x="222" y="68"/>
                    <a:pt x="222" y="68"/>
                  </a:cubicBezTo>
                  <a:cubicBezTo>
                    <a:pt x="222" y="68"/>
                    <a:pt x="222" y="68"/>
                    <a:pt x="222" y="68"/>
                  </a:cubicBezTo>
                  <a:cubicBezTo>
                    <a:pt x="222" y="69"/>
                    <a:pt x="222" y="69"/>
                    <a:pt x="222" y="69"/>
                  </a:cubicBezTo>
                  <a:cubicBezTo>
                    <a:pt x="222" y="68"/>
                    <a:pt x="222" y="68"/>
                    <a:pt x="222" y="68"/>
                  </a:cubicBezTo>
                  <a:cubicBezTo>
                    <a:pt x="222" y="68"/>
                    <a:pt x="222" y="68"/>
                    <a:pt x="221" y="67"/>
                  </a:cubicBezTo>
                  <a:cubicBezTo>
                    <a:pt x="217" y="66"/>
                    <a:pt x="210" y="62"/>
                    <a:pt x="202" y="58"/>
                  </a:cubicBezTo>
                  <a:cubicBezTo>
                    <a:pt x="189" y="51"/>
                    <a:pt x="173" y="42"/>
                    <a:pt x="159" y="35"/>
                  </a:cubicBezTo>
                  <a:cubicBezTo>
                    <a:pt x="153" y="31"/>
                    <a:pt x="147" y="28"/>
                    <a:pt x="143" y="26"/>
                  </a:cubicBezTo>
                  <a:cubicBezTo>
                    <a:pt x="139" y="23"/>
                    <a:pt x="136" y="22"/>
                    <a:pt x="136" y="22"/>
                  </a:cubicBezTo>
                  <a:cubicBezTo>
                    <a:pt x="136" y="21"/>
                    <a:pt x="134" y="22"/>
                    <a:pt x="134" y="23"/>
                  </a:cubicBezTo>
                  <a:cubicBezTo>
                    <a:pt x="133" y="24"/>
                    <a:pt x="133" y="25"/>
                    <a:pt x="134" y="25"/>
                  </a:cubicBezTo>
                  <a:cubicBezTo>
                    <a:pt x="134" y="25"/>
                    <a:pt x="139" y="28"/>
                    <a:pt x="146" y="33"/>
                  </a:cubicBezTo>
                  <a:cubicBezTo>
                    <a:pt x="157" y="39"/>
                    <a:pt x="174" y="49"/>
                    <a:pt x="187" y="57"/>
                  </a:cubicBezTo>
                  <a:cubicBezTo>
                    <a:pt x="194" y="62"/>
                    <a:pt x="200" y="65"/>
                    <a:pt x="204" y="68"/>
                  </a:cubicBezTo>
                  <a:cubicBezTo>
                    <a:pt x="207" y="70"/>
                    <a:pt x="208" y="71"/>
                    <a:pt x="209" y="72"/>
                  </a:cubicBezTo>
                  <a:cubicBezTo>
                    <a:pt x="210" y="72"/>
                    <a:pt x="211" y="73"/>
                    <a:pt x="211" y="73"/>
                  </a:cubicBezTo>
                  <a:cubicBezTo>
                    <a:pt x="211" y="73"/>
                    <a:pt x="211" y="73"/>
                    <a:pt x="211" y="73"/>
                  </a:cubicBezTo>
                  <a:cubicBezTo>
                    <a:pt x="211" y="73"/>
                    <a:pt x="211" y="73"/>
                    <a:pt x="211" y="73"/>
                  </a:cubicBezTo>
                  <a:cubicBezTo>
                    <a:pt x="212" y="72"/>
                    <a:pt x="212" y="72"/>
                    <a:pt x="212" y="72"/>
                  </a:cubicBezTo>
                  <a:cubicBezTo>
                    <a:pt x="211" y="73"/>
                    <a:pt x="211" y="73"/>
                    <a:pt x="211" y="73"/>
                  </a:cubicBezTo>
                  <a:cubicBezTo>
                    <a:pt x="211" y="73"/>
                    <a:pt x="211" y="73"/>
                    <a:pt x="211" y="73"/>
                  </a:cubicBezTo>
                  <a:cubicBezTo>
                    <a:pt x="212" y="72"/>
                    <a:pt x="212" y="72"/>
                    <a:pt x="212" y="72"/>
                  </a:cubicBezTo>
                  <a:cubicBezTo>
                    <a:pt x="211" y="73"/>
                    <a:pt x="211" y="73"/>
                    <a:pt x="211" y="73"/>
                  </a:cubicBezTo>
                  <a:cubicBezTo>
                    <a:pt x="212" y="72"/>
                    <a:pt x="212" y="72"/>
                    <a:pt x="212" y="72"/>
                  </a:cubicBezTo>
                  <a:cubicBezTo>
                    <a:pt x="211" y="72"/>
                    <a:pt x="211" y="72"/>
                    <a:pt x="211" y="72"/>
                  </a:cubicBezTo>
                  <a:cubicBezTo>
                    <a:pt x="211" y="72"/>
                    <a:pt x="211" y="73"/>
                    <a:pt x="211" y="73"/>
                  </a:cubicBezTo>
                  <a:cubicBezTo>
                    <a:pt x="212" y="72"/>
                    <a:pt x="212" y="72"/>
                    <a:pt x="212" y="72"/>
                  </a:cubicBezTo>
                  <a:cubicBezTo>
                    <a:pt x="211" y="72"/>
                    <a:pt x="211" y="72"/>
                    <a:pt x="211" y="72"/>
                  </a:cubicBezTo>
                  <a:cubicBezTo>
                    <a:pt x="213" y="72"/>
                    <a:pt x="213" y="72"/>
                    <a:pt x="213" y="72"/>
                  </a:cubicBezTo>
                  <a:cubicBezTo>
                    <a:pt x="211" y="71"/>
                    <a:pt x="211" y="71"/>
                    <a:pt x="211" y="71"/>
                  </a:cubicBezTo>
                  <a:cubicBezTo>
                    <a:pt x="211" y="72"/>
                    <a:pt x="211" y="72"/>
                    <a:pt x="211" y="72"/>
                  </a:cubicBezTo>
                  <a:cubicBezTo>
                    <a:pt x="213" y="72"/>
                    <a:pt x="213" y="72"/>
                    <a:pt x="213" y="72"/>
                  </a:cubicBezTo>
                  <a:cubicBezTo>
                    <a:pt x="211" y="71"/>
                    <a:pt x="211" y="71"/>
                    <a:pt x="211" y="71"/>
                  </a:cubicBezTo>
                  <a:cubicBezTo>
                    <a:pt x="213" y="72"/>
                    <a:pt x="213" y="72"/>
                    <a:pt x="213" y="72"/>
                  </a:cubicBezTo>
                  <a:cubicBezTo>
                    <a:pt x="211" y="71"/>
                    <a:pt x="211" y="71"/>
                    <a:pt x="211" y="71"/>
                  </a:cubicBezTo>
                  <a:cubicBezTo>
                    <a:pt x="212" y="72"/>
                    <a:pt x="212" y="72"/>
                    <a:pt x="212" y="72"/>
                  </a:cubicBezTo>
                  <a:cubicBezTo>
                    <a:pt x="212" y="70"/>
                    <a:pt x="212" y="70"/>
                    <a:pt x="212" y="70"/>
                  </a:cubicBezTo>
                  <a:cubicBezTo>
                    <a:pt x="212" y="70"/>
                    <a:pt x="211" y="70"/>
                    <a:pt x="211" y="71"/>
                  </a:cubicBezTo>
                  <a:cubicBezTo>
                    <a:pt x="212" y="72"/>
                    <a:pt x="212" y="72"/>
                    <a:pt x="212" y="72"/>
                  </a:cubicBezTo>
                  <a:cubicBezTo>
                    <a:pt x="212" y="70"/>
                    <a:pt x="212" y="70"/>
                    <a:pt x="212" y="70"/>
                  </a:cubicBezTo>
                  <a:cubicBezTo>
                    <a:pt x="212" y="72"/>
                    <a:pt x="212" y="72"/>
                    <a:pt x="212" y="72"/>
                  </a:cubicBezTo>
                  <a:cubicBezTo>
                    <a:pt x="212" y="70"/>
                    <a:pt x="212" y="70"/>
                    <a:pt x="212" y="70"/>
                  </a:cubicBezTo>
                  <a:cubicBezTo>
                    <a:pt x="212" y="70"/>
                    <a:pt x="212" y="70"/>
                    <a:pt x="212" y="70"/>
                  </a:cubicBezTo>
                  <a:cubicBezTo>
                    <a:pt x="212" y="72"/>
                    <a:pt x="212" y="72"/>
                    <a:pt x="212" y="72"/>
                  </a:cubicBezTo>
                  <a:cubicBezTo>
                    <a:pt x="212" y="70"/>
                    <a:pt x="212" y="70"/>
                    <a:pt x="212" y="70"/>
                  </a:cubicBezTo>
                  <a:cubicBezTo>
                    <a:pt x="212" y="71"/>
                    <a:pt x="212" y="71"/>
                    <a:pt x="212" y="71"/>
                  </a:cubicBezTo>
                  <a:cubicBezTo>
                    <a:pt x="213" y="70"/>
                    <a:pt x="213" y="70"/>
                    <a:pt x="213" y="70"/>
                  </a:cubicBezTo>
                  <a:cubicBezTo>
                    <a:pt x="212" y="70"/>
                    <a:pt x="212" y="70"/>
                    <a:pt x="212" y="70"/>
                  </a:cubicBezTo>
                  <a:cubicBezTo>
                    <a:pt x="212" y="71"/>
                    <a:pt x="212" y="71"/>
                    <a:pt x="212" y="71"/>
                  </a:cubicBezTo>
                  <a:cubicBezTo>
                    <a:pt x="213" y="70"/>
                    <a:pt x="213" y="70"/>
                    <a:pt x="213" y="70"/>
                  </a:cubicBezTo>
                  <a:cubicBezTo>
                    <a:pt x="212" y="70"/>
                    <a:pt x="212" y="70"/>
                    <a:pt x="211" y="69"/>
                  </a:cubicBezTo>
                  <a:cubicBezTo>
                    <a:pt x="208" y="68"/>
                    <a:pt x="201" y="64"/>
                    <a:pt x="192" y="60"/>
                  </a:cubicBezTo>
                  <a:cubicBezTo>
                    <a:pt x="180" y="54"/>
                    <a:pt x="164" y="45"/>
                    <a:pt x="151" y="38"/>
                  </a:cubicBezTo>
                  <a:cubicBezTo>
                    <a:pt x="145" y="35"/>
                    <a:pt x="139" y="32"/>
                    <a:pt x="135" y="30"/>
                  </a:cubicBezTo>
                  <a:cubicBezTo>
                    <a:pt x="131" y="28"/>
                    <a:pt x="129" y="26"/>
                    <a:pt x="129" y="26"/>
                  </a:cubicBezTo>
                  <a:cubicBezTo>
                    <a:pt x="128" y="26"/>
                    <a:pt x="127" y="26"/>
                    <a:pt x="126" y="27"/>
                  </a:cubicBezTo>
                  <a:cubicBezTo>
                    <a:pt x="126" y="27"/>
                    <a:pt x="126" y="28"/>
                    <a:pt x="126" y="28"/>
                  </a:cubicBezTo>
                  <a:cubicBezTo>
                    <a:pt x="126" y="29"/>
                    <a:pt x="126" y="29"/>
                    <a:pt x="126" y="29"/>
                  </a:cubicBezTo>
                  <a:cubicBezTo>
                    <a:pt x="126" y="30"/>
                    <a:pt x="127" y="30"/>
                    <a:pt x="127" y="30"/>
                  </a:cubicBezTo>
                  <a:cubicBezTo>
                    <a:pt x="128" y="31"/>
                    <a:pt x="130" y="32"/>
                    <a:pt x="132" y="34"/>
                  </a:cubicBezTo>
                  <a:cubicBezTo>
                    <a:pt x="140" y="39"/>
                    <a:pt x="157" y="49"/>
                    <a:pt x="172" y="57"/>
                  </a:cubicBezTo>
                  <a:cubicBezTo>
                    <a:pt x="179" y="62"/>
                    <a:pt x="186" y="66"/>
                    <a:pt x="191" y="69"/>
                  </a:cubicBezTo>
                  <a:cubicBezTo>
                    <a:pt x="193" y="70"/>
                    <a:pt x="195" y="72"/>
                    <a:pt x="197" y="73"/>
                  </a:cubicBezTo>
                  <a:cubicBezTo>
                    <a:pt x="197" y="73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9" y="73"/>
                    <a:pt x="199" y="73"/>
                    <a:pt x="199" y="73"/>
                  </a:cubicBezTo>
                  <a:cubicBezTo>
                    <a:pt x="198" y="73"/>
                    <a:pt x="198" y="73"/>
                    <a:pt x="198" y="73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9" y="73"/>
                    <a:pt x="199" y="73"/>
                    <a:pt x="199" y="73"/>
                  </a:cubicBezTo>
                  <a:cubicBezTo>
                    <a:pt x="198" y="73"/>
                    <a:pt x="198" y="73"/>
                    <a:pt x="198" y="73"/>
                  </a:cubicBezTo>
                  <a:cubicBezTo>
                    <a:pt x="200" y="73"/>
                    <a:pt x="200" y="73"/>
                    <a:pt x="200" y="73"/>
                  </a:cubicBezTo>
                  <a:cubicBezTo>
                    <a:pt x="198" y="72"/>
                    <a:pt x="198" y="72"/>
                    <a:pt x="198" y="72"/>
                  </a:cubicBezTo>
                  <a:cubicBezTo>
                    <a:pt x="198" y="73"/>
                    <a:pt x="198" y="73"/>
                    <a:pt x="198" y="73"/>
                  </a:cubicBezTo>
                  <a:cubicBezTo>
                    <a:pt x="200" y="73"/>
                    <a:pt x="200" y="73"/>
                    <a:pt x="200" y="73"/>
                  </a:cubicBezTo>
                  <a:cubicBezTo>
                    <a:pt x="198" y="72"/>
                    <a:pt x="198" y="72"/>
                    <a:pt x="198" y="72"/>
                  </a:cubicBezTo>
                  <a:cubicBezTo>
                    <a:pt x="200" y="73"/>
                    <a:pt x="200" y="73"/>
                    <a:pt x="200" y="73"/>
                  </a:cubicBezTo>
                  <a:cubicBezTo>
                    <a:pt x="198" y="72"/>
                    <a:pt x="198" y="72"/>
                    <a:pt x="198" y="72"/>
                  </a:cubicBezTo>
                  <a:cubicBezTo>
                    <a:pt x="200" y="73"/>
                    <a:pt x="200" y="73"/>
                    <a:pt x="200" y="73"/>
                  </a:cubicBezTo>
                  <a:cubicBezTo>
                    <a:pt x="199" y="71"/>
                    <a:pt x="199" y="71"/>
                    <a:pt x="199" y="71"/>
                  </a:cubicBezTo>
                  <a:cubicBezTo>
                    <a:pt x="199" y="71"/>
                    <a:pt x="199" y="72"/>
                    <a:pt x="198" y="72"/>
                  </a:cubicBezTo>
                  <a:cubicBezTo>
                    <a:pt x="200" y="73"/>
                    <a:pt x="200" y="73"/>
                    <a:pt x="200" y="73"/>
                  </a:cubicBezTo>
                  <a:cubicBezTo>
                    <a:pt x="199" y="71"/>
                    <a:pt x="199" y="71"/>
                    <a:pt x="199" y="71"/>
                  </a:cubicBezTo>
                  <a:cubicBezTo>
                    <a:pt x="200" y="73"/>
                    <a:pt x="200" y="73"/>
                    <a:pt x="200" y="73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199" y="71"/>
                    <a:pt x="199" y="71"/>
                    <a:pt x="199" y="71"/>
                  </a:cubicBezTo>
                  <a:cubicBezTo>
                    <a:pt x="200" y="73"/>
                    <a:pt x="200" y="73"/>
                    <a:pt x="200" y="73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199" y="71"/>
                    <a:pt x="199" y="71"/>
                  </a:cubicBezTo>
                  <a:cubicBezTo>
                    <a:pt x="196" y="69"/>
                    <a:pt x="189" y="66"/>
                    <a:pt x="182" y="62"/>
                  </a:cubicBezTo>
                  <a:cubicBezTo>
                    <a:pt x="171" y="56"/>
                    <a:pt x="157" y="48"/>
                    <a:pt x="145" y="42"/>
                  </a:cubicBezTo>
                  <a:cubicBezTo>
                    <a:pt x="140" y="39"/>
                    <a:pt x="135" y="36"/>
                    <a:pt x="131" y="34"/>
                  </a:cubicBezTo>
                  <a:cubicBezTo>
                    <a:pt x="129" y="33"/>
                    <a:pt x="128" y="32"/>
                    <a:pt x="127" y="32"/>
                  </a:cubicBezTo>
                  <a:cubicBezTo>
                    <a:pt x="127" y="31"/>
                    <a:pt x="126" y="31"/>
                    <a:pt x="126" y="31"/>
                  </a:cubicBezTo>
                  <a:cubicBezTo>
                    <a:pt x="126" y="31"/>
                    <a:pt x="126" y="31"/>
                    <a:pt x="126" y="31"/>
                  </a:cubicBezTo>
                  <a:cubicBezTo>
                    <a:pt x="125" y="31"/>
                    <a:pt x="125" y="31"/>
                    <a:pt x="125" y="31"/>
                  </a:cubicBezTo>
                  <a:cubicBezTo>
                    <a:pt x="125" y="31"/>
                    <a:pt x="125" y="31"/>
                    <a:pt x="125" y="31"/>
                  </a:cubicBezTo>
                  <a:cubicBezTo>
                    <a:pt x="125" y="31"/>
                    <a:pt x="125" y="31"/>
                    <a:pt x="125" y="31"/>
                  </a:cubicBezTo>
                  <a:cubicBezTo>
                    <a:pt x="125" y="31"/>
                    <a:pt x="125" y="31"/>
                    <a:pt x="125" y="31"/>
                  </a:cubicBezTo>
                  <a:cubicBezTo>
                    <a:pt x="125" y="31"/>
                    <a:pt x="125" y="30"/>
                    <a:pt x="124" y="30"/>
                  </a:cubicBezTo>
                  <a:cubicBezTo>
                    <a:pt x="124" y="30"/>
                    <a:pt x="123" y="31"/>
                    <a:pt x="123" y="32"/>
                  </a:cubicBezTo>
                  <a:cubicBezTo>
                    <a:pt x="122" y="33"/>
                    <a:pt x="123" y="34"/>
                    <a:pt x="123" y="34"/>
                  </a:cubicBezTo>
                  <a:cubicBezTo>
                    <a:pt x="123" y="34"/>
                    <a:pt x="128" y="37"/>
                    <a:pt x="134" y="40"/>
                  </a:cubicBezTo>
                  <a:cubicBezTo>
                    <a:pt x="143" y="46"/>
                    <a:pt x="157" y="55"/>
                    <a:pt x="169" y="62"/>
                  </a:cubicBezTo>
                  <a:cubicBezTo>
                    <a:pt x="175" y="66"/>
                    <a:pt x="180" y="69"/>
                    <a:pt x="184" y="71"/>
                  </a:cubicBezTo>
                  <a:cubicBezTo>
                    <a:pt x="186" y="73"/>
                    <a:pt x="187" y="74"/>
                    <a:pt x="188" y="74"/>
                  </a:cubicBezTo>
                  <a:cubicBezTo>
                    <a:pt x="189" y="75"/>
                    <a:pt x="189" y="75"/>
                    <a:pt x="189" y="75"/>
                  </a:cubicBezTo>
                  <a:cubicBezTo>
                    <a:pt x="190" y="75"/>
                    <a:pt x="190" y="75"/>
                    <a:pt x="190" y="75"/>
                  </a:cubicBezTo>
                  <a:cubicBezTo>
                    <a:pt x="190" y="75"/>
                    <a:pt x="190" y="75"/>
                    <a:pt x="190" y="75"/>
                  </a:cubicBezTo>
                  <a:cubicBezTo>
                    <a:pt x="190" y="75"/>
                    <a:pt x="190" y="75"/>
                    <a:pt x="190" y="75"/>
                  </a:cubicBezTo>
                  <a:cubicBezTo>
                    <a:pt x="189" y="75"/>
                    <a:pt x="189" y="75"/>
                    <a:pt x="189" y="75"/>
                  </a:cubicBezTo>
                  <a:cubicBezTo>
                    <a:pt x="190" y="75"/>
                    <a:pt x="190" y="75"/>
                    <a:pt x="190" y="75"/>
                  </a:cubicBezTo>
                  <a:cubicBezTo>
                    <a:pt x="190" y="75"/>
                    <a:pt x="190" y="75"/>
                    <a:pt x="190" y="75"/>
                  </a:cubicBezTo>
                  <a:cubicBezTo>
                    <a:pt x="189" y="75"/>
                    <a:pt x="189" y="75"/>
                    <a:pt x="189" y="75"/>
                  </a:cubicBezTo>
                  <a:cubicBezTo>
                    <a:pt x="191" y="74"/>
                    <a:pt x="191" y="74"/>
                    <a:pt x="191" y="74"/>
                  </a:cubicBezTo>
                  <a:cubicBezTo>
                    <a:pt x="189" y="74"/>
                    <a:pt x="189" y="74"/>
                    <a:pt x="189" y="74"/>
                  </a:cubicBezTo>
                  <a:cubicBezTo>
                    <a:pt x="189" y="75"/>
                    <a:pt x="189" y="75"/>
                    <a:pt x="189" y="75"/>
                  </a:cubicBezTo>
                  <a:cubicBezTo>
                    <a:pt x="191" y="74"/>
                    <a:pt x="191" y="74"/>
                    <a:pt x="191" y="74"/>
                  </a:cubicBezTo>
                  <a:cubicBezTo>
                    <a:pt x="189" y="74"/>
                    <a:pt x="189" y="74"/>
                    <a:pt x="189" y="74"/>
                  </a:cubicBezTo>
                  <a:cubicBezTo>
                    <a:pt x="191" y="74"/>
                    <a:pt x="191" y="74"/>
                    <a:pt x="191" y="74"/>
                  </a:cubicBezTo>
                  <a:cubicBezTo>
                    <a:pt x="189" y="73"/>
                    <a:pt x="189" y="73"/>
                    <a:pt x="189" y="73"/>
                  </a:cubicBezTo>
                  <a:cubicBezTo>
                    <a:pt x="189" y="73"/>
                    <a:pt x="189" y="74"/>
                    <a:pt x="189" y="74"/>
                  </a:cubicBezTo>
                  <a:cubicBezTo>
                    <a:pt x="191" y="74"/>
                    <a:pt x="191" y="74"/>
                    <a:pt x="191" y="74"/>
                  </a:cubicBezTo>
                  <a:cubicBezTo>
                    <a:pt x="189" y="73"/>
                    <a:pt x="189" y="73"/>
                    <a:pt x="189" y="73"/>
                  </a:cubicBezTo>
                  <a:cubicBezTo>
                    <a:pt x="191" y="74"/>
                    <a:pt x="191" y="74"/>
                    <a:pt x="191" y="74"/>
                  </a:cubicBezTo>
                  <a:cubicBezTo>
                    <a:pt x="192" y="72"/>
                    <a:pt x="192" y="72"/>
                    <a:pt x="192" y="72"/>
                  </a:cubicBezTo>
                  <a:cubicBezTo>
                    <a:pt x="192" y="72"/>
                    <a:pt x="175" y="63"/>
                    <a:pt x="157" y="53"/>
                  </a:cubicBezTo>
                  <a:cubicBezTo>
                    <a:pt x="148" y="48"/>
                    <a:pt x="139" y="44"/>
                    <a:pt x="132" y="40"/>
                  </a:cubicBezTo>
                  <a:cubicBezTo>
                    <a:pt x="129" y="38"/>
                    <a:pt x="126" y="37"/>
                    <a:pt x="124" y="36"/>
                  </a:cubicBezTo>
                  <a:cubicBezTo>
                    <a:pt x="123" y="35"/>
                    <a:pt x="122" y="35"/>
                    <a:pt x="122" y="35"/>
                  </a:cubicBezTo>
                  <a:cubicBezTo>
                    <a:pt x="121" y="34"/>
                    <a:pt x="121" y="34"/>
                    <a:pt x="121" y="34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19" y="34"/>
                    <a:pt x="119" y="34"/>
                    <a:pt x="119" y="34"/>
                  </a:cubicBezTo>
                  <a:cubicBezTo>
                    <a:pt x="119" y="34"/>
                    <a:pt x="118" y="34"/>
                    <a:pt x="118" y="35"/>
                  </a:cubicBezTo>
                  <a:cubicBezTo>
                    <a:pt x="117" y="36"/>
                    <a:pt x="118" y="37"/>
                    <a:pt x="119" y="38"/>
                  </a:cubicBezTo>
                  <a:cubicBezTo>
                    <a:pt x="148" y="56"/>
                    <a:pt x="148" y="56"/>
                    <a:pt x="148" y="56"/>
                  </a:cubicBezTo>
                  <a:cubicBezTo>
                    <a:pt x="112" y="38"/>
                    <a:pt x="112" y="38"/>
                    <a:pt x="112" y="38"/>
                  </a:cubicBezTo>
                  <a:cubicBezTo>
                    <a:pt x="111" y="38"/>
                    <a:pt x="110" y="38"/>
                    <a:pt x="109" y="39"/>
                  </a:cubicBezTo>
                  <a:cubicBezTo>
                    <a:pt x="109" y="39"/>
                    <a:pt x="109" y="40"/>
                    <a:pt x="109" y="40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10" y="42"/>
                    <a:pt x="110" y="42"/>
                    <a:pt x="110" y="42"/>
                  </a:cubicBezTo>
                  <a:cubicBezTo>
                    <a:pt x="111" y="43"/>
                    <a:pt x="112" y="44"/>
                    <a:pt x="114" y="45"/>
                  </a:cubicBezTo>
                  <a:cubicBezTo>
                    <a:pt x="122" y="50"/>
                    <a:pt x="136" y="59"/>
                    <a:pt x="149" y="67"/>
                  </a:cubicBezTo>
                  <a:cubicBezTo>
                    <a:pt x="156" y="71"/>
                    <a:pt x="162" y="74"/>
                    <a:pt x="166" y="77"/>
                  </a:cubicBezTo>
                  <a:cubicBezTo>
                    <a:pt x="168" y="78"/>
                    <a:pt x="170" y="79"/>
                    <a:pt x="171" y="80"/>
                  </a:cubicBezTo>
                  <a:cubicBezTo>
                    <a:pt x="172" y="80"/>
                    <a:pt x="172" y="81"/>
                    <a:pt x="173" y="81"/>
                  </a:cubicBezTo>
                  <a:cubicBezTo>
                    <a:pt x="173" y="81"/>
                    <a:pt x="173" y="81"/>
                    <a:pt x="173" y="81"/>
                  </a:cubicBezTo>
                  <a:cubicBezTo>
                    <a:pt x="173" y="81"/>
                    <a:pt x="173" y="81"/>
                    <a:pt x="173" y="81"/>
                  </a:cubicBezTo>
                  <a:cubicBezTo>
                    <a:pt x="173" y="81"/>
                    <a:pt x="173" y="81"/>
                    <a:pt x="173" y="81"/>
                  </a:cubicBezTo>
                  <a:cubicBezTo>
                    <a:pt x="173" y="81"/>
                    <a:pt x="173" y="81"/>
                    <a:pt x="173" y="81"/>
                  </a:cubicBezTo>
                  <a:cubicBezTo>
                    <a:pt x="173" y="81"/>
                    <a:pt x="173" y="81"/>
                    <a:pt x="173" y="81"/>
                  </a:cubicBezTo>
                  <a:cubicBezTo>
                    <a:pt x="173" y="81"/>
                    <a:pt x="173" y="81"/>
                    <a:pt x="173" y="81"/>
                  </a:cubicBezTo>
                  <a:cubicBezTo>
                    <a:pt x="174" y="80"/>
                    <a:pt x="174" y="80"/>
                    <a:pt x="174" y="80"/>
                  </a:cubicBezTo>
                  <a:cubicBezTo>
                    <a:pt x="173" y="81"/>
                    <a:pt x="173" y="81"/>
                    <a:pt x="173" y="81"/>
                  </a:cubicBezTo>
                  <a:cubicBezTo>
                    <a:pt x="173" y="81"/>
                    <a:pt x="173" y="81"/>
                    <a:pt x="173" y="81"/>
                  </a:cubicBezTo>
                  <a:cubicBezTo>
                    <a:pt x="174" y="80"/>
                    <a:pt x="174" y="80"/>
                    <a:pt x="174" y="80"/>
                  </a:cubicBezTo>
                  <a:cubicBezTo>
                    <a:pt x="173" y="81"/>
                    <a:pt x="173" y="81"/>
                    <a:pt x="173" y="81"/>
                  </a:cubicBezTo>
                  <a:cubicBezTo>
                    <a:pt x="174" y="80"/>
                    <a:pt x="174" y="80"/>
                    <a:pt x="174" y="80"/>
                  </a:cubicBezTo>
                  <a:cubicBezTo>
                    <a:pt x="173" y="81"/>
                    <a:pt x="173" y="81"/>
                    <a:pt x="173" y="81"/>
                  </a:cubicBezTo>
                  <a:cubicBezTo>
                    <a:pt x="173" y="81"/>
                    <a:pt x="173" y="81"/>
                    <a:pt x="173" y="81"/>
                  </a:cubicBezTo>
                  <a:cubicBezTo>
                    <a:pt x="174" y="80"/>
                    <a:pt x="174" y="80"/>
                    <a:pt x="174" y="80"/>
                  </a:cubicBezTo>
                  <a:cubicBezTo>
                    <a:pt x="173" y="81"/>
                    <a:pt x="173" y="81"/>
                    <a:pt x="173" y="81"/>
                  </a:cubicBezTo>
                  <a:cubicBezTo>
                    <a:pt x="174" y="80"/>
                    <a:pt x="174" y="80"/>
                    <a:pt x="174" y="80"/>
                  </a:cubicBezTo>
                  <a:cubicBezTo>
                    <a:pt x="172" y="80"/>
                    <a:pt x="172" y="80"/>
                    <a:pt x="172" y="80"/>
                  </a:cubicBezTo>
                  <a:cubicBezTo>
                    <a:pt x="172" y="80"/>
                    <a:pt x="173" y="81"/>
                    <a:pt x="173" y="81"/>
                  </a:cubicBezTo>
                  <a:cubicBezTo>
                    <a:pt x="174" y="80"/>
                    <a:pt x="174" y="80"/>
                    <a:pt x="174" y="80"/>
                  </a:cubicBezTo>
                  <a:cubicBezTo>
                    <a:pt x="172" y="80"/>
                    <a:pt x="172" y="80"/>
                    <a:pt x="172" y="80"/>
                  </a:cubicBezTo>
                  <a:cubicBezTo>
                    <a:pt x="174" y="80"/>
                    <a:pt x="174" y="80"/>
                    <a:pt x="174" y="80"/>
                  </a:cubicBezTo>
                  <a:cubicBezTo>
                    <a:pt x="173" y="78"/>
                    <a:pt x="173" y="78"/>
                    <a:pt x="173" y="78"/>
                  </a:cubicBezTo>
                  <a:cubicBezTo>
                    <a:pt x="174" y="80"/>
                    <a:pt x="174" y="80"/>
                    <a:pt x="174" y="80"/>
                  </a:cubicBezTo>
                  <a:cubicBezTo>
                    <a:pt x="174" y="78"/>
                    <a:pt x="174" y="78"/>
                    <a:pt x="174" y="78"/>
                  </a:cubicBezTo>
                  <a:cubicBezTo>
                    <a:pt x="173" y="78"/>
                    <a:pt x="173" y="78"/>
                    <a:pt x="173" y="78"/>
                  </a:cubicBezTo>
                  <a:cubicBezTo>
                    <a:pt x="174" y="80"/>
                    <a:pt x="174" y="80"/>
                    <a:pt x="174" y="80"/>
                  </a:cubicBezTo>
                  <a:cubicBezTo>
                    <a:pt x="174" y="78"/>
                    <a:pt x="174" y="78"/>
                    <a:pt x="174" y="78"/>
                  </a:cubicBezTo>
                  <a:cubicBezTo>
                    <a:pt x="174" y="79"/>
                    <a:pt x="174" y="79"/>
                    <a:pt x="174" y="79"/>
                  </a:cubicBezTo>
                  <a:cubicBezTo>
                    <a:pt x="174" y="78"/>
                    <a:pt x="174" y="78"/>
                    <a:pt x="174" y="78"/>
                  </a:cubicBezTo>
                  <a:cubicBezTo>
                    <a:pt x="174" y="78"/>
                    <a:pt x="174" y="78"/>
                    <a:pt x="174" y="78"/>
                  </a:cubicBezTo>
                  <a:cubicBezTo>
                    <a:pt x="174" y="79"/>
                    <a:pt x="174" y="79"/>
                    <a:pt x="174" y="79"/>
                  </a:cubicBezTo>
                  <a:cubicBezTo>
                    <a:pt x="174" y="78"/>
                    <a:pt x="174" y="78"/>
                    <a:pt x="174" y="78"/>
                  </a:cubicBezTo>
                  <a:cubicBezTo>
                    <a:pt x="174" y="78"/>
                    <a:pt x="174" y="78"/>
                    <a:pt x="174" y="78"/>
                  </a:cubicBezTo>
                  <a:cubicBezTo>
                    <a:pt x="174" y="78"/>
                    <a:pt x="174" y="78"/>
                    <a:pt x="174" y="78"/>
                  </a:cubicBezTo>
                  <a:cubicBezTo>
                    <a:pt x="174" y="78"/>
                    <a:pt x="174" y="78"/>
                    <a:pt x="174" y="78"/>
                  </a:cubicBezTo>
                  <a:cubicBezTo>
                    <a:pt x="174" y="78"/>
                    <a:pt x="174" y="78"/>
                    <a:pt x="174" y="78"/>
                  </a:cubicBezTo>
                  <a:cubicBezTo>
                    <a:pt x="174" y="78"/>
                    <a:pt x="174" y="78"/>
                    <a:pt x="174" y="78"/>
                  </a:cubicBezTo>
                  <a:cubicBezTo>
                    <a:pt x="174" y="78"/>
                    <a:pt x="173" y="77"/>
                    <a:pt x="173" y="77"/>
                  </a:cubicBezTo>
                  <a:cubicBezTo>
                    <a:pt x="169" y="75"/>
                    <a:pt x="162" y="71"/>
                    <a:pt x="153" y="66"/>
                  </a:cubicBezTo>
                  <a:cubicBezTo>
                    <a:pt x="139" y="59"/>
                    <a:pt x="122" y="49"/>
                    <a:pt x="108" y="41"/>
                  </a:cubicBezTo>
                  <a:cubicBezTo>
                    <a:pt x="101" y="37"/>
                    <a:pt x="95" y="33"/>
                    <a:pt x="90" y="31"/>
                  </a:cubicBezTo>
                  <a:cubicBezTo>
                    <a:pt x="88" y="30"/>
                    <a:pt x="86" y="29"/>
                    <a:pt x="84" y="28"/>
                  </a:cubicBezTo>
                  <a:cubicBezTo>
                    <a:pt x="83" y="27"/>
                    <a:pt x="83" y="27"/>
                    <a:pt x="82" y="27"/>
                  </a:cubicBezTo>
                  <a:cubicBezTo>
                    <a:pt x="81" y="27"/>
                    <a:pt x="81" y="27"/>
                    <a:pt x="80" y="27"/>
                  </a:cubicBezTo>
                  <a:cubicBezTo>
                    <a:pt x="79" y="27"/>
                    <a:pt x="79" y="27"/>
                    <a:pt x="79" y="27"/>
                  </a:cubicBezTo>
                  <a:cubicBezTo>
                    <a:pt x="79" y="27"/>
                    <a:pt x="79" y="27"/>
                    <a:pt x="78" y="28"/>
                  </a:cubicBezTo>
                  <a:cubicBezTo>
                    <a:pt x="78" y="28"/>
                    <a:pt x="78" y="28"/>
                    <a:pt x="78" y="29"/>
                  </a:cubicBezTo>
                  <a:cubicBezTo>
                    <a:pt x="78" y="29"/>
                    <a:pt x="78" y="29"/>
                    <a:pt x="78" y="30"/>
                  </a:cubicBezTo>
                  <a:cubicBezTo>
                    <a:pt x="79" y="30"/>
                    <a:pt x="79" y="30"/>
                    <a:pt x="79" y="30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80" y="31"/>
                    <a:pt x="82" y="33"/>
                    <a:pt x="85" y="34"/>
                  </a:cubicBezTo>
                  <a:cubicBezTo>
                    <a:pt x="95" y="40"/>
                    <a:pt x="115" y="52"/>
                    <a:pt x="133" y="63"/>
                  </a:cubicBezTo>
                  <a:cubicBezTo>
                    <a:pt x="142" y="69"/>
                    <a:pt x="150" y="74"/>
                    <a:pt x="156" y="78"/>
                  </a:cubicBezTo>
                  <a:cubicBezTo>
                    <a:pt x="159" y="80"/>
                    <a:pt x="162" y="81"/>
                    <a:pt x="163" y="82"/>
                  </a:cubicBezTo>
                  <a:cubicBezTo>
                    <a:pt x="164" y="83"/>
                    <a:pt x="165" y="83"/>
                    <a:pt x="165" y="84"/>
                  </a:cubicBezTo>
                  <a:cubicBezTo>
                    <a:pt x="165" y="84"/>
                    <a:pt x="165" y="84"/>
                    <a:pt x="165" y="84"/>
                  </a:cubicBezTo>
                  <a:cubicBezTo>
                    <a:pt x="166" y="83"/>
                    <a:pt x="166" y="83"/>
                    <a:pt x="166" y="83"/>
                  </a:cubicBezTo>
                  <a:cubicBezTo>
                    <a:pt x="165" y="84"/>
                    <a:pt x="165" y="84"/>
                    <a:pt x="165" y="84"/>
                  </a:cubicBezTo>
                  <a:cubicBezTo>
                    <a:pt x="165" y="84"/>
                    <a:pt x="165" y="84"/>
                    <a:pt x="165" y="84"/>
                  </a:cubicBezTo>
                  <a:cubicBezTo>
                    <a:pt x="166" y="83"/>
                    <a:pt x="166" y="83"/>
                    <a:pt x="166" y="83"/>
                  </a:cubicBezTo>
                  <a:cubicBezTo>
                    <a:pt x="165" y="84"/>
                    <a:pt x="165" y="84"/>
                    <a:pt x="165" y="84"/>
                  </a:cubicBezTo>
                  <a:cubicBezTo>
                    <a:pt x="167" y="83"/>
                    <a:pt x="167" y="83"/>
                    <a:pt x="167" y="83"/>
                  </a:cubicBezTo>
                  <a:cubicBezTo>
                    <a:pt x="165" y="83"/>
                    <a:pt x="165" y="83"/>
                    <a:pt x="165" y="83"/>
                  </a:cubicBezTo>
                  <a:cubicBezTo>
                    <a:pt x="165" y="84"/>
                    <a:pt x="165" y="84"/>
                    <a:pt x="165" y="84"/>
                  </a:cubicBezTo>
                  <a:cubicBezTo>
                    <a:pt x="167" y="83"/>
                    <a:pt x="167" y="83"/>
                    <a:pt x="167" y="83"/>
                  </a:cubicBezTo>
                  <a:cubicBezTo>
                    <a:pt x="165" y="83"/>
                    <a:pt x="165" y="83"/>
                    <a:pt x="165" y="83"/>
                  </a:cubicBezTo>
                  <a:cubicBezTo>
                    <a:pt x="167" y="83"/>
                    <a:pt x="167" y="83"/>
                    <a:pt x="167" y="83"/>
                  </a:cubicBezTo>
                  <a:cubicBezTo>
                    <a:pt x="165" y="82"/>
                    <a:pt x="165" y="82"/>
                    <a:pt x="165" y="82"/>
                  </a:cubicBezTo>
                  <a:cubicBezTo>
                    <a:pt x="165" y="83"/>
                    <a:pt x="165" y="83"/>
                    <a:pt x="165" y="83"/>
                  </a:cubicBezTo>
                  <a:cubicBezTo>
                    <a:pt x="167" y="83"/>
                    <a:pt x="167" y="83"/>
                    <a:pt x="167" y="83"/>
                  </a:cubicBezTo>
                  <a:cubicBezTo>
                    <a:pt x="165" y="82"/>
                    <a:pt x="165" y="82"/>
                    <a:pt x="165" y="82"/>
                  </a:cubicBezTo>
                  <a:cubicBezTo>
                    <a:pt x="167" y="83"/>
                    <a:pt x="167" y="83"/>
                    <a:pt x="167" y="83"/>
                  </a:cubicBezTo>
                  <a:cubicBezTo>
                    <a:pt x="168" y="81"/>
                    <a:pt x="168" y="81"/>
                    <a:pt x="168" y="81"/>
                  </a:cubicBezTo>
                  <a:cubicBezTo>
                    <a:pt x="168" y="81"/>
                    <a:pt x="145" y="69"/>
                    <a:pt x="121" y="57"/>
                  </a:cubicBezTo>
                  <a:cubicBezTo>
                    <a:pt x="110" y="51"/>
                    <a:pt x="98" y="45"/>
                    <a:pt x="89" y="40"/>
                  </a:cubicBezTo>
                  <a:cubicBezTo>
                    <a:pt x="85" y="38"/>
                    <a:pt x="81" y="36"/>
                    <a:pt x="79" y="35"/>
                  </a:cubicBezTo>
                  <a:cubicBezTo>
                    <a:pt x="77" y="34"/>
                    <a:pt x="76" y="34"/>
                    <a:pt x="75" y="33"/>
                  </a:cubicBezTo>
                  <a:cubicBezTo>
                    <a:pt x="75" y="33"/>
                    <a:pt x="75" y="33"/>
                    <a:pt x="75" y="33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3"/>
                    <a:pt x="74" y="33"/>
                    <a:pt x="73" y="33"/>
                  </a:cubicBezTo>
                  <a:cubicBezTo>
                    <a:pt x="73" y="33"/>
                    <a:pt x="73" y="33"/>
                    <a:pt x="73" y="33"/>
                  </a:cubicBezTo>
                  <a:cubicBezTo>
                    <a:pt x="72" y="33"/>
                    <a:pt x="72" y="33"/>
                    <a:pt x="72" y="34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2" y="33"/>
                    <a:pt x="72" y="33"/>
                    <a:pt x="72" y="33"/>
                  </a:cubicBezTo>
                  <a:cubicBezTo>
                    <a:pt x="71" y="34"/>
                    <a:pt x="71" y="34"/>
                    <a:pt x="71" y="35"/>
                  </a:cubicBezTo>
                  <a:cubicBezTo>
                    <a:pt x="71" y="35"/>
                    <a:pt x="71" y="35"/>
                    <a:pt x="72" y="3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3" y="37"/>
                    <a:pt x="73" y="37"/>
                    <a:pt x="74" y="38"/>
                  </a:cubicBezTo>
                  <a:cubicBezTo>
                    <a:pt x="77" y="40"/>
                    <a:pt x="84" y="44"/>
                    <a:pt x="92" y="50"/>
                  </a:cubicBezTo>
                  <a:cubicBezTo>
                    <a:pt x="118" y="66"/>
                    <a:pt x="158" y="90"/>
                    <a:pt x="158" y="90"/>
                  </a:cubicBezTo>
                  <a:cubicBezTo>
                    <a:pt x="159" y="88"/>
                    <a:pt x="159" y="88"/>
                    <a:pt x="159" y="88"/>
                  </a:cubicBezTo>
                  <a:cubicBezTo>
                    <a:pt x="157" y="87"/>
                    <a:pt x="157" y="87"/>
                    <a:pt x="157" y="87"/>
                  </a:cubicBezTo>
                  <a:cubicBezTo>
                    <a:pt x="159" y="88"/>
                    <a:pt x="159" y="88"/>
                    <a:pt x="159" y="88"/>
                  </a:cubicBezTo>
                  <a:cubicBezTo>
                    <a:pt x="158" y="86"/>
                    <a:pt x="158" y="86"/>
                    <a:pt x="158" y="86"/>
                  </a:cubicBezTo>
                  <a:cubicBezTo>
                    <a:pt x="158" y="86"/>
                    <a:pt x="158" y="87"/>
                    <a:pt x="157" y="87"/>
                  </a:cubicBezTo>
                  <a:cubicBezTo>
                    <a:pt x="159" y="88"/>
                    <a:pt x="159" y="88"/>
                    <a:pt x="159" y="88"/>
                  </a:cubicBezTo>
                  <a:cubicBezTo>
                    <a:pt x="158" y="86"/>
                    <a:pt x="158" y="86"/>
                    <a:pt x="158" y="86"/>
                  </a:cubicBezTo>
                  <a:cubicBezTo>
                    <a:pt x="159" y="88"/>
                    <a:pt x="159" y="88"/>
                    <a:pt x="159" y="88"/>
                  </a:cubicBezTo>
                  <a:cubicBezTo>
                    <a:pt x="159" y="86"/>
                    <a:pt x="159" y="86"/>
                    <a:pt x="159" y="86"/>
                  </a:cubicBezTo>
                  <a:cubicBezTo>
                    <a:pt x="158" y="86"/>
                    <a:pt x="158" y="86"/>
                    <a:pt x="158" y="86"/>
                  </a:cubicBezTo>
                  <a:cubicBezTo>
                    <a:pt x="159" y="88"/>
                    <a:pt x="159" y="88"/>
                    <a:pt x="159" y="88"/>
                  </a:cubicBezTo>
                  <a:cubicBezTo>
                    <a:pt x="159" y="86"/>
                    <a:pt x="159" y="86"/>
                    <a:pt x="159" y="86"/>
                  </a:cubicBezTo>
                  <a:cubicBezTo>
                    <a:pt x="159" y="87"/>
                    <a:pt x="159" y="87"/>
                    <a:pt x="159" y="87"/>
                  </a:cubicBezTo>
                  <a:cubicBezTo>
                    <a:pt x="159" y="86"/>
                    <a:pt x="159" y="86"/>
                    <a:pt x="159" y="86"/>
                  </a:cubicBezTo>
                  <a:cubicBezTo>
                    <a:pt x="159" y="86"/>
                    <a:pt x="159" y="86"/>
                    <a:pt x="159" y="86"/>
                  </a:cubicBezTo>
                  <a:cubicBezTo>
                    <a:pt x="159" y="87"/>
                    <a:pt x="159" y="87"/>
                    <a:pt x="159" y="87"/>
                  </a:cubicBezTo>
                  <a:cubicBezTo>
                    <a:pt x="159" y="86"/>
                    <a:pt x="159" y="86"/>
                    <a:pt x="159" y="86"/>
                  </a:cubicBezTo>
                  <a:cubicBezTo>
                    <a:pt x="159" y="86"/>
                    <a:pt x="159" y="86"/>
                    <a:pt x="159" y="86"/>
                  </a:cubicBezTo>
                  <a:cubicBezTo>
                    <a:pt x="159" y="86"/>
                    <a:pt x="158" y="86"/>
                    <a:pt x="157" y="86"/>
                  </a:cubicBezTo>
                  <a:cubicBezTo>
                    <a:pt x="154" y="84"/>
                    <a:pt x="146" y="80"/>
                    <a:pt x="137" y="75"/>
                  </a:cubicBezTo>
                  <a:cubicBezTo>
                    <a:pt x="124" y="68"/>
                    <a:pt x="107" y="58"/>
                    <a:pt x="94" y="51"/>
                  </a:cubicBezTo>
                  <a:cubicBezTo>
                    <a:pt x="87" y="47"/>
                    <a:pt x="81" y="43"/>
                    <a:pt x="77" y="41"/>
                  </a:cubicBezTo>
                  <a:cubicBezTo>
                    <a:pt x="73" y="38"/>
                    <a:pt x="70" y="37"/>
                    <a:pt x="70" y="37"/>
                  </a:cubicBezTo>
                  <a:cubicBezTo>
                    <a:pt x="69" y="36"/>
                    <a:pt x="69" y="36"/>
                    <a:pt x="68" y="37"/>
                  </a:cubicBezTo>
                  <a:cubicBezTo>
                    <a:pt x="67" y="37"/>
                    <a:pt x="67" y="38"/>
                    <a:pt x="67" y="39"/>
                  </a:cubicBezTo>
                  <a:cubicBezTo>
                    <a:pt x="67" y="39"/>
                    <a:pt x="67" y="39"/>
                    <a:pt x="67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1"/>
                    <a:pt x="68" y="41"/>
                    <a:pt x="68" y="41"/>
                  </a:cubicBezTo>
                  <a:cubicBezTo>
                    <a:pt x="70" y="42"/>
                    <a:pt x="76" y="46"/>
                    <a:pt x="84" y="51"/>
                  </a:cubicBezTo>
                  <a:cubicBezTo>
                    <a:pt x="108" y="66"/>
                    <a:pt x="151" y="92"/>
                    <a:pt x="151" y="92"/>
                  </a:cubicBezTo>
                  <a:cubicBezTo>
                    <a:pt x="152" y="91"/>
                    <a:pt x="152" y="91"/>
                    <a:pt x="152" y="91"/>
                  </a:cubicBezTo>
                  <a:cubicBezTo>
                    <a:pt x="150" y="89"/>
                    <a:pt x="150" y="89"/>
                    <a:pt x="150" y="89"/>
                  </a:cubicBezTo>
                  <a:cubicBezTo>
                    <a:pt x="152" y="90"/>
                    <a:pt x="152" y="90"/>
                    <a:pt x="152" y="90"/>
                  </a:cubicBezTo>
                  <a:cubicBezTo>
                    <a:pt x="151" y="89"/>
                    <a:pt x="151" y="89"/>
                    <a:pt x="151" y="89"/>
                  </a:cubicBezTo>
                  <a:cubicBezTo>
                    <a:pt x="151" y="89"/>
                    <a:pt x="151" y="89"/>
                    <a:pt x="150" y="89"/>
                  </a:cubicBezTo>
                  <a:cubicBezTo>
                    <a:pt x="152" y="90"/>
                    <a:pt x="152" y="90"/>
                    <a:pt x="152" y="90"/>
                  </a:cubicBezTo>
                  <a:cubicBezTo>
                    <a:pt x="151" y="89"/>
                    <a:pt x="151" y="89"/>
                    <a:pt x="151" y="89"/>
                  </a:cubicBezTo>
                  <a:cubicBezTo>
                    <a:pt x="152" y="90"/>
                    <a:pt x="152" y="90"/>
                    <a:pt x="152" y="90"/>
                  </a:cubicBezTo>
                  <a:cubicBezTo>
                    <a:pt x="152" y="89"/>
                    <a:pt x="152" y="89"/>
                    <a:pt x="152" y="89"/>
                  </a:cubicBezTo>
                  <a:cubicBezTo>
                    <a:pt x="151" y="89"/>
                    <a:pt x="151" y="89"/>
                    <a:pt x="151" y="89"/>
                  </a:cubicBezTo>
                  <a:cubicBezTo>
                    <a:pt x="152" y="90"/>
                    <a:pt x="152" y="90"/>
                    <a:pt x="152" y="90"/>
                  </a:cubicBezTo>
                  <a:cubicBezTo>
                    <a:pt x="152" y="89"/>
                    <a:pt x="152" y="89"/>
                    <a:pt x="152" y="89"/>
                  </a:cubicBezTo>
                  <a:cubicBezTo>
                    <a:pt x="152" y="89"/>
                    <a:pt x="152" y="89"/>
                    <a:pt x="152" y="89"/>
                  </a:cubicBezTo>
                  <a:cubicBezTo>
                    <a:pt x="152" y="89"/>
                    <a:pt x="152" y="89"/>
                    <a:pt x="152" y="89"/>
                  </a:cubicBezTo>
                  <a:cubicBezTo>
                    <a:pt x="152" y="89"/>
                    <a:pt x="152" y="89"/>
                    <a:pt x="152" y="89"/>
                  </a:cubicBezTo>
                  <a:cubicBezTo>
                    <a:pt x="152" y="89"/>
                    <a:pt x="152" y="89"/>
                    <a:pt x="152" y="89"/>
                  </a:cubicBezTo>
                  <a:cubicBezTo>
                    <a:pt x="152" y="89"/>
                    <a:pt x="152" y="89"/>
                    <a:pt x="152" y="89"/>
                  </a:cubicBezTo>
                  <a:cubicBezTo>
                    <a:pt x="152" y="89"/>
                    <a:pt x="151" y="88"/>
                    <a:pt x="150" y="88"/>
                  </a:cubicBezTo>
                  <a:cubicBezTo>
                    <a:pt x="147" y="87"/>
                    <a:pt x="139" y="83"/>
                    <a:pt x="131" y="79"/>
                  </a:cubicBezTo>
                  <a:cubicBezTo>
                    <a:pt x="117" y="72"/>
                    <a:pt x="100" y="63"/>
                    <a:pt x="87" y="56"/>
                  </a:cubicBezTo>
                  <a:cubicBezTo>
                    <a:pt x="80" y="52"/>
                    <a:pt x="74" y="49"/>
                    <a:pt x="70" y="46"/>
                  </a:cubicBezTo>
                  <a:cubicBezTo>
                    <a:pt x="66" y="44"/>
                    <a:pt x="63" y="43"/>
                    <a:pt x="63" y="43"/>
                  </a:cubicBezTo>
                  <a:cubicBezTo>
                    <a:pt x="62" y="42"/>
                    <a:pt x="61" y="42"/>
                    <a:pt x="60" y="43"/>
                  </a:cubicBezTo>
                  <a:cubicBezTo>
                    <a:pt x="60" y="44"/>
                    <a:pt x="60" y="46"/>
                    <a:pt x="61" y="46"/>
                  </a:cubicBezTo>
                  <a:cubicBezTo>
                    <a:pt x="144" y="98"/>
                    <a:pt x="144" y="98"/>
                    <a:pt x="144" y="98"/>
                  </a:cubicBezTo>
                  <a:cubicBezTo>
                    <a:pt x="145" y="96"/>
                    <a:pt x="145" y="96"/>
                    <a:pt x="145" y="96"/>
                  </a:cubicBezTo>
                  <a:cubicBezTo>
                    <a:pt x="144" y="95"/>
                    <a:pt x="144" y="95"/>
                    <a:pt x="144" y="95"/>
                  </a:cubicBezTo>
                  <a:cubicBezTo>
                    <a:pt x="145" y="96"/>
                    <a:pt x="145" y="96"/>
                    <a:pt x="145" y="96"/>
                  </a:cubicBezTo>
                  <a:cubicBezTo>
                    <a:pt x="145" y="94"/>
                    <a:pt x="145" y="94"/>
                    <a:pt x="145" y="94"/>
                  </a:cubicBezTo>
                  <a:cubicBezTo>
                    <a:pt x="144" y="94"/>
                    <a:pt x="144" y="95"/>
                    <a:pt x="144" y="95"/>
                  </a:cubicBezTo>
                  <a:cubicBezTo>
                    <a:pt x="145" y="96"/>
                    <a:pt x="145" y="96"/>
                    <a:pt x="145" y="96"/>
                  </a:cubicBezTo>
                  <a:cubicBezTo>
                    <a:pt x="145" y="94"/>
                    <a:pt x="145" y="94"/>
                    <a:pt x="145" y="94"/>
                  </a:cubicBezTo>
                  <a:cubicBezTo>
                    <a:pt x="145" y="96"/>
                    <a:pt x="145" y="96"/>
                    <a:pt x="145" y="96"/>
                  </a:cubicBezTo>
                  <a:cubicBezTo>
                    <a:pt x="145" y="94"/>
                    <a:pt x="145" y="94"/>
                    <a:pt x="145" y="94"/>
                  </a:cubicBezTo>
                  <a:cubicBezTo>
                    <a:pt x="145" y="94"/>
                    <a:pt x="145" y="94"/>
                    <a:pt x="145" y="94"/>
                  </a:cubicBezTo>
                  <a:cubicBezTo>
                    <a:pt x="145" y="96"/>
                    <a:pt x="145" y="96"/>
                    <a:pt x="145" y="96"/>
                  </a:cubicBezTo>
                  <a:cubicBezTo>
                    <a:pt x="145" y="94"/>
                    <a:pt x="145" y="94"/>
                    <a:pt x="145" y="94"/>
                  </a:cubicBezTo>
                  <a:cubicBezTo>
                    <a:pt x="145" y="96"/>
                    <a:pt x="145" y="96"/>
                    <a:pt x="145" y="96"/>
                  </a:cubicBezTo>
                  <a:cubicBezTo>
                    <a:pt x="146" y="94"/>
                    <a:pt x="146" y="94"/>
                    <a:pt x="146" y="94"/>
                  </a:cubicBezTo>
                  <a:cubicBezTo>
                    <a:pt x="146" y="94"/>
                    <a:pt x="146" y="94"/>
                    <a:pt x="145" y="94"/>
                  </a:cubicBezTo>
                  <a:cubicBezTo>
                    <a:pt x="145" y="96"/>
                    <a:pt x="145" y="96"/>
                    <a:pt x="145" y="96"/>
                  </a:cubicBezTo>
                  <a:cubicBezTo>
                    <a:pt x="146" y="94"/>
                    <a:pt x="146" y="94"/>
                    <a:pt x="146" y="94"/>
                  </a:cubicBezTo>
                  <a:cubicBezTo>
                    <a:pt x="146" y="94"/>
                    <a:pt x="145" y="94"/>
                    <a:pt x="144" y="94"/>
                  </a:cubicBezTo>
                  <a:cubicBezTo>
                    <a:pt x="138" y="91"/>
                    <a:pt x="116" y="79"/>
                    <a:pt x="96" y="69"/>
                  </a:cubicBezTo>
                  <a:cubicBezTo>
                    <a:pt x="86" y="64"/>
                    <a:pt x="76" y="59"/>
                    <a:pt x="69" y="55"/>
                  </a:cubicBezTo>
                  <a:cubicBezTo>
                    <a:pt x="65" y="53"/>
                    <a:pt x="63" y="52"/>
                    <a:pt x="60" y="51"/>
                  </a:cubicBezTo>
                  <a:cubicBezTo>
                    <a:pt x="59" y="50"/>
                    <a:pt x="59" y="50"/>
                    <a:pt x="58" y="49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6" y="49"/>
                    <a:pt x="55" y="49"/>
                    <a:pt x="55" y="49"/>
                  </a:cubicBezTo>
                  <a:cubicBezTo>
                    <a:pt x="54" y="50"/>
                    <a:pt x="54" y="50"/>
                    <a:pt x="54" y="51"/>
                  </a:cubicBezTo>
                  <a:cubicBezTo>
                    <a:pt x="54" y="51"/>
                    <a:pt x="55" y="52"/>
                    <a:pt x="55" y="52"/>
                  </a:cubicBezTo>
                  <a:cubicBezTo>
                    <a:pt x="55" y="52"/>
                    <a:pt x="55" y="52"/>
                    <a:pt x="55" y="52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7" y="54"/>
                    <a:pt x="63" y="58"/>
                    <a:pt x="71" y="63"/>
                  </a:cubicBezTo>
                  <a:cubicBezTo>
                    <a:pt x="95" y="78"/>
                    <a:pt x="138" y="104"/>
                    <a:pt x="138" y="104"/>
                  </a:cubicBezTo>
                  <a:cubicBezTo>
                    <a:pt x="139" y="102"/>
                    <a:pt x="139" y="102"/>
                    <a:pt x="139" y="102"/>
                  </a:cubicBezTo>
                  <a:cubicBezTo>
                    <a:pt x="137" y="101"/>
                    <a:pt x="137" y="101"/>
                    <a:pt x="137" y="101"/>
                  </a:cubicBezTo>
                  <a:cubicBezTo>
                    <a:pt x="139" y="102"/>
                    <a:pt x="139" y="102"/>
                    <a:pt x="139" y="102"/>
                  </a:cubicBezTo>
                  <a:cubicBezTo>
                    <a:pt x="138" y="101"/>
                    <a:pt x="138" y="101"/>
                    <a:pt x="138" y="101"/>
                  </a:cubicBezTo>
                  <a:cubicBezTo>
                    <a:pt x="138" y="101"/>
                    <a:pt x="138" y="101"/>
                    <a:pt x="137" y="101"/>
                  </a:cubicBezTo>
                  <a:cubicBezTo>
                    <a:pt x="139" y="102"/>
                    <a:pt x="139" y="102"/>
                    <a:pt x="139" y="102"/>
                  </a:cubicBezTo>
                  <a:cubicBezTo>
                    <a:pt x="138" y="101"/>
                    <a:pt x="138" y="101"/>
                    <a:pt x="138" y="101"/>
                  </a:cubicBezTo>
                  <a:cubicBezTo>
                    <a:pt x="139" y="102"/>
                    <a:pt x="139" y="102"/>
                    <a:pt x="139" y="102"/>
                  </a:cubicBezTo>
                  <a:cubicBezTo>
                    <a:pt x="139" y="100"/>
                    <a:pt x="139" y="100"/>
                    <a:pt x="139" y="100"/>
                  </a:cubicBezTo>
                  <a:cubicBezTo>
                    <a:pt x="138" y="101"/>
                    <a:pt x="138" y="101"/>
                    <a:pt x="138" y="101"/>
                  </a:cubicBezTo>
                  <a:cubicBezTo>
                    <a:pt x="139" y="102"/>
                    <a:pt x="139" y="102"/>
                    <a:pt x="139" y="102"/>
                  </a:cubicBezTo>
                  <a:cubicBezTo>
                    <a:pt x="139" y="100"/>
                    <a:pt x="139" y="100"/>
                    <a:pt x="139" y="100"/>
                  </a:cubicBezTo>
                  <a:cubicBezTo>
                    <a:pt x="139" y="101"/>
                    <a:pt x="139" y="101"/>
                    <a:pt x="139" y="101"/>
                  </a:cubicBezTo>
                  <a:cubicBezTo>
                    <a:pt x="139" y="100"/>
                    <a:pt x="139" y="100"/>
                    <a:pt x="139" y="100"/>
                  </a:cubicBezTo>
                  <a:cubicBezTo>
                    <a:pt x="139" y="100"/>
                    <a:pt x="139" y="100"/>
                    <a:pt x="139" y="100"/>
                  </a:cubicBezTo>
                  <a:cubicBezTo>
                    <a:pt x="139" y="101"/>
                    <a:pt x="139" y="101"/>
                    <a:pt x="139" y="101"/>
                  </a:cubicBezTo>
                  <a:cubicBezTo>
                    <a:pt x="139" y="100"/>
                    <a:pt x="139" y="100"/>
                    <a:pt x="139" y="100"/>
                  </a:cubicBezTo>
                  <a:cubicBezTo>
                    <a:pt x="139" y="100"/>
                    <a:pt x="138" y="100"/>
                    <a:pt x="138" y="100"/>
                  </a:cubicBezTo>
                  <a:cubicBezTo>
                    <a:pt x="134" y="98"/>
                    <a:pt x="127" y="95"/>
                    <a:pt x="119" y="90"/>
                  </a:cubicBezTo>
                  <a:cubicBezTo>
                    <a:pt x="106" y="83"/>
                    <a:pt x="90" y="74"/>
                    <a:pt x="77" y="66"/>
                  </a:cubicBezTo>
                  <a:cubicBezTo>
                    <a:pt x="70" y="62"/>
                    <a:pt x="65" y="59"/>
                    <a:pt x="60" y="57"/>
                  </a:cubicBezTo>
                  <a:cubicBezTo>
                    <a:pt x="58" y="56"/>
                    <a:pt x="56" y="55"/>
                    <a:pt x="55" y="54"/>
                  </a:cubicBezTo>
                  <a:cubicBezTo>
                    <a:pt x="55" y="54"/>
                    <a:pt x="54" y="53"/>
                    <a:pt x="54" y="53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3" y="53"/>
                    <a:pt x="52" y="53"/>
                    <a:pt x="52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1" y="53"/>
                    <a:pt x="51" y="53"/>
                    <a:pt x="50" y="54"/>
                  </a:cubicBezTo>
                  <a:cubicBezTo>
                    <a:pt x="50" y="55"/>
                    <a:pt x="50" y="56"/>
                    <a:pt x="51" y="56"/>
                  </a:cubicBezTo>
                  <a:cubicBezTo>
                    <a:pt x="86" y="78"/>
                    <a:pt x="86" y="78"/>
                    <a:pt x="86" y="78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50" y="59"/>
                    <a:pt x="49" y="59"/>
                    <a:pt x="49" y="60"/>
                  </a:cubicBezTo>
                  <a:cubicBezTo>
                    <a:pt x="48" y="60"/>
                    <a:pt x="48" y="61"/>
                    <a:pt x="48" y="62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48" y="63"/>
                    <a:pt x="48" y="63"/>
                    <a:pt x="48" y="63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0" y="64"/>
                    <a:pt x="52" y="65"/>
                    <a:pt x="54" y="67"/>
                  </a:cubicBezTo>
                  <a:cubicBezTo>
                    <a:pt x="72" y="79"/>
                    <a:pt x="129" y="113"/>
                    <a:pt x="129" y="113"/>
                  </a:cubicBezTo>
                  <a:cubicBezTo>
                    <a:pt x="130" y="111"/>
                    <a:pt x="130" y="111"/>
                    <a:pt x="130" y="111"/>
                  </a:cubicBezTo>
                  <a:cubicBezTo>
                    <a:pt x="131" y="110"/>
                    <a:pt x="131" y="110"/>
                    <a:pt x="131" y="11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5" y="70"/>
                    <a:pt x="54" y="70"/>
                    <a:pt x="53" y="71"/>
                  </a:cubicBezTo>
                  <a:cubicBezTo>
                    <a:pt x="53" y="71"/>
                    <a:pt x="53" y="72"/>
                    <a:pt x="53" y="72"/>
                  </a:cubicBezTo>
                  <a:cubicBezTo>
                    <a:pt x="53" y="72"/>
                    <a:pt x="53" y="73"/>
                    <a:pt x="53" y="73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4" y="74"/>
                    <a:pt x="54" y="74"/>
                    <a:pt x="55" y="75"/>
                  </a:cubicBezTo>
                  <a:cubicBezTo>
                    <a:pt x="60" y="78"/>
                    <a:pt x="77" y="88"/>
                    <a:pt x="92" y="98"/>
                  </a:cubicBezTo>
                  <a:cubicBezTo>
                    <a:pt x="108" y="108"/>
                    <a:pt x="122" y="116"/>
                    <a:pt x="122" y="116"/>
                  </a:cubicBezTo>
                  <a:cubicBezTo>
                    <a:pt x="123" y="115"/>
                    <a:pt x="123" y="115"/>
                    <a:pt x="123" y="115"/>
                  </a:cubicBezTo>
                  <a:cubicBezTo>
                    <a:pt x="124" y="113"/>
                    <a:pt x="124" y="113"/>
                    <a:pt x="124" y="113"/>
                  </a:cubicBezTo>
                  <a:cubicBezTo>
                    <a:pt x="124" y="113"/>
                    <a:pt x="110" y="106"/>
                    <a:pt x="95" y="99"/>
                  </a:cubicBezTo>
                  <a:cubicBezTo>
                    <a:pt x="87" y="95"/>
                    <a:pt x="80" y="92"/>
                    <a:pt x="74" y="89"/>
                  </a:cubicBezTo>
                  <a:cubicBezTo>
                    <a:pt x="71" y="88"/>
                    <a:pt x="68" y="87"/>
                    <a:pt x="66" y="86"/>
                  </a:cubicBezTo>
                  <a:cubicBezTo>
                    <a:pt x="65" y="85"/>
                    <a:pt x="65" y="85"/>
                    <a:pt x="64" y="85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63" y="84"/>
                    <a:pt x="63" y="84"/>
                    <a:pt x="62" y="84"/>
                  </a:cubicBezTo>
                  <a:cubicBezTo>
                    <a:pt x="61" y="84"/>
                    <a:pt x="61" y="84"/>
                    <a:pt x="61" y="84"/>
                  </a:cubicBezTo>
                  <a:cubicBezTo>
                    <a:pt x="61" y="85"/>
                    <a:pt x="61" y="85"/>
                    <a:pt x="60" y="85"/>
                  </a:cubicBezTo>
                  <a:cubicBezTo>
                    <a:pt x="62" y="86"/>
                    <a:pt x="62" y="86"/>
                    <a:pt x="62" y="86"/>
                  </a:cubicBezTo>
                  <a:cubicBezTo>
                    <a:pt x="60" y="85"/>
                    <a:pt x="60" y="85"/>
                    <a:pt x="60" y="85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7"/>
                    <a:pt x="60" y="88"/>
                    <a:pt x="60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2" y="89"/>
                    <a:pt x="63" y="90"/>
                    <a:pt x="65" y="91"/>
                  </a:cubicBezTo>
                  <a:cubicBezTo>
                    <a:pt x="72" y="95"/>
                    <a:pt x="85" y="103"/>
                    <a:pt x="96" y="110"/>
                  </a:cubicBezTo>
                  <a:cubicBezTo>
                    <a:pt x="102" y="114"/>
                    <a:pt x="107" y="117"/>
                    <a:pt x="111" y="119"/>
                  </a:cubicBezTo>
                  <a:cubicBezTo>
                    <a:pt x="113" y="120"/>
                    <a:pt x="114" y="121"/>
                    <a:pt x="115" y="122"/>
                  </a:cubicBezTo>
                  <a:cubicBezTo>
                    <a:pt x="116" y="122"/>
                    <a:pt x="116" y="123"/>
                    <a:pt x="117" y="123"/>
                  </a:cubicBezTo>
                  <a:cubicBezTo>
                    <a:pt x="117" y="123"/>
                    <a:pt x="117" y="123"/>
                    <a:pt x="117" y="123"/>
                  </a:cubicBezTo>
                  <a:cubicBezTo>
                    <a:pt x="117" y="123"/>
                    <a:pt x="117" y="123"/>
                    <a:pt x="117" y="123"/>
                  </a:cubicBezTo>
                  <a:cubicBezTo>
                    <a:pt x="117" y="123"/>
                    <a:pt x="117" y="123"/>
                    <a:pt x="117" y="123"/>
                  </a:cubicBezTo>
                  <a:cubicBezTo>
                    <a:pt x="117" y="123"/>
                    <a:pt x="117" y="123"/>
                    <a:pt x="117" y="123"/>
                  </a:cubicBezTo>
                  <a:cubicBezTo>
                    <a:pt x="117" y="123"/>
                    <a:pt x="117" y="123"/>
                    <a:pt x="117" y="123"/>
                  </a:cubicBezTo>
                  <a:cubicBezTo>
                    <a:pt x="117" y="123"/>
                    <a:pt x="117" y="123"/>
                    <a:pt x="117" y="123"/>
                  </a:cubicBezTo>
                  <a:cubicBezTo>
                    <a:pt x="118" y="122"/>
                    <a:pt x="118" y="122"/>
                    <a:pt x="118" y="122"/>
                  </a:cubicBezTo>
                  <a:cubicBezTo>
                    <a:pt x="117" y="123"/>
                    <a:pt x="117" y="123"/>
                    <a:pt x="117" y="123"/>
                  </a:cubicBezTo>
                  <a:cubicBezTo>
                    <a:pt x="117" y="123"/>
                    <a:pt x="117" y="123"/>
                    <a:pt x="117" y="123"/>
                  </a:cubicBezTo>
                  <a:cubicBezTo>
                    <a:pt x="118" y="122"/>
                    <a:pt x="118" y="122"/>
                    <a:pt x="118" y="122"/>
                  </a:cubicBezTo>
                  <a:cubicBezTo>
                    <a:pt x="117" y="123"/>
                    <a:pt x="117" y="123"/>
                    <a:pt x="117" y="123"/>
                  </a:cubicBezTo>
                  <a:cubicBezTo>
                    <a:pt x="118" y="122"/>
                    <a:pt x="118" y="122"/>
                    <a:pt x="118" y="122"/>
                  </a:cubicBezTo>
                  <a:cubicBezTo>
                    <a:pt x="116" y="122"/>
                    <a:pt x="116" y="122"/>
                    <a:pt x="116" y="122"/>
                  </a:cubicBezTo>
                  <a:cubicBezTo>
                    <a:pt x="116" y="122"/>
                    <a:pt x="117" y="123"/>
                    <a:pt x="117" y="123"/>
                  </a:cubicBezTo>
                  <a:cubicBezTo>
                    <a:pt x="118" y="122"/>
                    <a:pt x="118" y="122"/>
                    <a:pt x="118" y="122"/>
                  </a:cubicBezTo>
                  <a:cubicBezTo>
                    <a:pt x="116" y="122"/>
                    <a:pt x="116" y="122"/>
                    <a:pt x="116" y="122"/>
                  </a:cubicBezTo>
                  <a:cubicBezTo>
                    <a:pt x="118" y="122"/>
                    <a:pt x="118" y="122"/>
                    <a:pt x="118" y="122"/>
                  </a:cubicBezTo>
                  <a:cubicBezTo>
                    <a:pt x="117" y="121"/>
                    <a:pt x="117" y="121"/>
                    <a:pt x="117" y="121"/>
                  </a:cubicBezTo>
                  <a:cubicBezTo>
                    <a:pt x="116" y="121"/>
                    <a:pt x="116" y="121"/>
                    <a:pt x="116" y="122"/>
                  </a:cubicBezTo>
                  <a:cubicBezTo>
                    <a:pt x="118" y="122"/>
                    <a:pt x="118" y="122"/>
                    <a:pt x="118" y="122"/>
                  </a:cubicBezTo>
                  <a:cubicBezTo>
                    <a:pt x="117" y="121"/>
                    <a:pt x="117" y="121"/>
                    <a:pt x="117" y="121"/>
                  </a:cubicBezTo>
                  <a:cubicBezTo>
                    <a:pt x="118" y="122"/>
                    <a:pt x="118" y="122"/>
                    <a:pt x="118" y="122"/>
                  </a:cubicBezTo>
                  <a:cubicBezTo>
                    <a:pt x="119" y="120"/>
                    <a:pt x="119" y="120"/>
                    <a:pt x="119" y="120"/>
                  </a:cubicBezTo>
                  <a:cubicBezTo>
                    <a:pt x="60" y="93"/>
                    <a:pt x="60" y="93"/>
                    <a:pt x="60" y="93"/>
                  </a:cubicBezTo>
                  <a:cubicBezTo>
                    <a:pt x="59" y="93"/>
                    <a:pt x="58" y="93"/>
                    <a:pt x="58" y="94"/>
                  </a:cubicBezTo>
                  <a:cubicBezTo>
                    <a:pt x="57" y="95"/>
                    <a:pt x="57" y="96"/>
                    <a:pt x="58" y="97"/>
                  </a:cubicBezTo>
                  <a:cubicBezTo>
                    <a:pt x="113" y="131"/>
                    <a:pt x="113" y="131"/>
                    <a:pt x="113" y="131"/>
                  </a:cubicBezTo>
                  <a:cubicBezTo>
                    <a:pt x="115" y="129"/>
                    <a:pt x="115" y="129"/>
                    <a:pt x="115" y="129"/>
                  </a:cubicBezTo>
                  <a:cubicBezTo>
                    <a:pt x="113" y="128"/>
                    <a:pt x="113" y="128"/>
                    <a:pt x="113" y="128"/>
                  </a:cubicBezTo>
                  <a:cubicBezTo>
                    <a:pt x="114" y="129"/>
                    <a:pt x="114" y="129"/>
                    <a:pt x="114" y="129"/>
                  </a:cubicBezTo>
                  <a:cubicBezTo>
                    <a:pt x="114" y="127"/>
                    <a:pt x="114" y="127"/>
                    <a:pt x="114" y="127"/>
                  </a:cubicBezTo>
                  <a:cubicBezTo>
                    <a:pt x="114" y="127"/>
                    <a:pt x="113" y="128"/>
                    <a:pt x="113" y="128"/>
                  </a:cubicBezTo>
                  <a:cubicBezTo>
                    <a:pt x="114" y="129"/>
                    <a:pt x="114" y="129"/>
                    <a:pt x="114" y="129"/>
                  </a:cubicBezTo>
                  <a:cubicBezTo>
                    <a:pt x="114" y="127"/>
                    <a:pt x="114" y="127"/>
                    <a:pt x="114" y="127"/>
                  </a:cubicBezTo>
                  <a:cubicBezTo>
                    <a:pt x="114" y="129"/>
                    <a:pt x="114" y="129"/>
                    <a:pt x="114" y="129"/>
                  </a:cubicBezTo>
                  <a:cubicBezTo>
                    <a:pt x="114" y="127"/>
                    <a:pt x="114" y="127"/>
                    <a:pt x="114" y="127"/>
                  </a:cubicBezTo>
                  <a:cubicBezTo>
                    <a:pt x="114" y="127"/>
                    <a:pt x="114" y="127"/>
                    <a:pt x="114" y="127"/>
                  </a:cubicBezTo>
                  <a:cubicBezTo>
                    <a:pt x="114" y="129"/>
                    <a:pt x="114" y="129"/>
                    <a:pt x="114" y="129"/>
                  </a:cubicBezTo>
                  <a:cubicBezTo>
                    <a:pt x="114" y="127"/>
                    <a:pt x="114" y="127"/>
                    <a:pt x="114" y="127"/>
                  </a:cubicBezTo>
                  <a:cubicBezTo>
                    <a:pt x="114" y="128"/>
                    <a:pt x="114" y="128"/>
                    <a:pt x="114" y="128"/>
                  </a:cubicBezTo>
                  <a:cubicBezTo>
                    <a:pt x="115" y="127"/>
                    <a:pt x="115" y="127"/>
                    <a:pt x="115" y="127"/>
                  </a:cubicBezTo>
                  <a:cubicBezTo>
                    <a:pt x="114" y="127"/>
                    <a:pt x="114" y="127"/>
                    <a:pt x="114" y="127"/>
                  </a:cubicBezTo>
                  <a:cubicBezTo>
                    <a:pt x="114" y="128"/>
                    <a:pt x="114" y="128"/>
                    <a:pt x="114" y="128"/>
                  </a:cubicBezTo>
                  <a:cubicBezTo>
                    <a:pt x="115" y="127"/>
                    <a:pt x="115" y="127"/>
                    <a:pt x="115" y="127"/>
                  </a:cubicBezTo>
                  <a:cubicBezTo>
                    <a:pt x="115" y="127"/>
                    <a:pt x="114" y="127"/>
                    <a:pt x="114" y="127"/>
                  </a:cubicBezTo>
                  <a:cubicBezTo>
                    <a:pt x="111" y="126"/>
                    <a:pt x="107" y="124"/>
                    <a:pt x="101" y="121"/>
                  </a:cubicBezTo>
                  <a:cubicBezTo>
                    <a:pt x="93" y="117"/>
                    <a:pt x="83" y="111"/>
                    <a:pt x="74" y="107"/>
                  </a:cubicBezTo>
                  <a:cubicBezTo>
                    <a:pt x="69" y="105"/>
                    <a:pt x="66" y="103"/>
                    <a:pt x="63" y="101"/>
                  </a:cubicBezTo>
                  <a:cubicBezTo>
                    <a:pt x="61" y="100"/>
                    <a:pt x="60" y="100"/>
                    <a:pt x="59" y="99"/>
                  </a:cubicBezTo>
                  <a:cubicBezTo>
                    <a:pt x="58" y="99"/>
                    <a:pt x="58" y="99"/>
                    <a:pt x="57" y="99"/>
                  </a:cubicBezTo>
                  <a:cubicBezTo>
                    <a:pt x="57" y="99"/>
                    <a:pt x="57" y="99"/>
                    <a:pt x="56" y="99"/>
                  </a:cubicBezTo>
                  <a:cubicBezTo>
                    <a:pt x="55" y="99"/>
                    <a:pt x="55" y="99"/>
                    <a:pt x="55" y="99"/>
                  </a:cubicBezTo>
                  <a:cubicBezTo>
                    <a:pt x="55" y="99"/>
                    <a:pt x="55" y="99"/>
                    <a:pt x="54" y="100"/>
                  </a:cubicBezTo>
                  <a:cubicBezTo>
                    <a:pt x="54" y="100"/>
                    <a:pt x="54" y="101"/>
                    <a:pt x="54" y="101"/>
                  </a:cubicBezTo>
                  <a:cubicBezTo>
                    <a:pt x="54" y="102"/>
                    <a:pt x="54" y="102"/>
                    <a:pt x="55" y="102"/>
                  </a:cubicBezTo>
                  <a:cubicBezTo>
                    <a:pt x="55" y="102"/>
                    <a:pt x="58" y="104"/>
                    <a:pt x="63" y="107"/>
                  </a:cubicBezTo>
                  <a:cubicBezTo>
                    <a:pt x="70" y="112"/>
                    <a:pt x="82" y="118"/>
                    <a:pt x="91" y="124"/>
                  </a:cubicBezTo>
                  <a:cubicBezTo>
                    <a:pt x="95" y="127"/>
                    <a:pt x="99" y="129"/>
                    <a:pt x="102" y="131"/>
                  </a:cubicBezTo>
                  <a:cubicBezTo>
                    <a:pt x="104" y="132"/>
                    <a:pt x="105" y="133"/>
                    <a:pt x="106" y="134"/>
                  </a:cubicBezTo>
                  <a:cubicBezTo>
                    <a:pt x="106" y="134"/>
                    <a:pt x="106" y="134"/>
                    <a:pt x="107" y="134"/>
                  </a:cubicBezTo>
                  <a:cubicBezTo>
                    <a:pt x="107" y="134"/>
                    <a:pt x="107" y="134"/>
                    <a:pt x="107" y="134"/>
                  </a:cubicBezTo>
                  <a:cubicBezTo>
                    <a:pt x="107" y="134"/>
                    <a:pt x="107" y="134"/>
                    <a:pt x="107" y="134"/>
                  </a:cubicBezTo>
                  <a:cubicBezTo>
                    <a:pt x="107" y="134"/>
                    <a:pt x="107" y="134"/>
                    <a:pt x="107" y="134"/>
                  </a:cubicBezTo>
                  <a:cubicBezTo>
                    <a:pt x="107" y="134"/>
                    <a:pt x="107" y="134"/>
                    <a:pt x="107" y="134"/>
                  </a:cubicBezTo>
                  <a:cubicBezTo>
                    <a:pt x="107" y="134"/>
                    <a:pt x="107" y="134"/>
                    <a:pt x="107" y="134"/>
                  </a:cubicBezTo>
                  <a:cubicBezTo>
                    <a:pt x="107" y="134"/>
                    <a:pt x="107" y="134"/>
                    <a:pt x="107" y="134"/>
                  </a:cubicBezTo>
                  <a:cubicBezTo>
                    <a:pt x="108" y="133"/>
                    <a:pt x="108" y="133"/>
                    <a:pt x="108" y="133"/>
                  </a:cubicBezTo>
                  <a:cubicBezTo>
                    <a:pt x="106" y="133"/>
                    <a:pt x="106" y="133"/>
                    <a:pt x="106" y="133"/>
                  </a:cubicBezTo>
                  <a:cubicBezTo>
                    <a:pt x="106" y="134"/>
                    <a:pt x="107" y="134"/>
                    <a:pt x="107" y="134"/>
                  </a:cubicBezTo>
                  <a:cubicBezTo>
                    <a:pt x="108" y="133"/>
                    <a:pt x="108" y="133"/>
                    <a:pt x="108" y="133"/>
                  </a:cubicBezTo>
                  <a:cubicBezTo>
                    <a:pt x="106" y="133"/>
                    <a:pt x="106" y="133"/>
                    <a:pt x="106" y="133"/>
                  </a:cubicBezTo>
                  <a:cubicBezTo>
                    <a:pt x="108" y="133"/>
                    <a:pt x="108" y="133"/>
                    <a:pt x="108" y="133"/>
                  </a:cubicBezTo>
                  <a:cubicBezTo>
                    <a:pt x="107" y="132"/>
                    <a:pt x="107" y="132"/>
                    <a:pt x="107" y="132"/>
                  </a:cubicBezTo>
                  <a:cubicBezTo>
                    <a:pt x="106" y="133"/>
                    <a:pt x="106" y="133"/>
                    <a:pt x="106" y="133"/>
                  </a:cubicBezTo>
                  <a:cubicBezTo>
                    <a:pt x="108" y="133"/>
                    <a:pt x="108" y="133"/>
                    <a:pt x="108" y="133"/>
                  </a:cubicBezTo>
                  <a:cubicBezTo>
                    <a:pt x="107" y="132"/>
                    <a:pt x="107" y="132"/>
                    <a:pt x="107" y="132"/>
                  </a:cubicBezTo>
                  <a:cubicBezTo>
                    <a:pt x="108" y="133"/>
                    <a:pt x="108" y="133"/>
                    <a:pt x="108" y="133"/>
                  </a:cubicBezTo>
                  <a:cubicBezTo>
                    <a:pt x="108" y="131"/>
                    <a:pt x="108" y="131"/>
                    <a:pt x="108" y="131"/>
                  </a:cubicBezTo>
                  <a:cubicBezTo>
                    <a:pt x="108" y="131"/>
                    <a:pt x="108" y="131"/>
                    <a:pt x="108" y="131"/>
                  </a:cubicBezTo>
                  <a:cubicBezTo>
                    <a:pt x="108" y="133"/>
                    <a:pt x="108" y="133"/>
                    <a:pt x="108" y="133"/>
                  </a:cubicBezTo>
                  <a:cubicBezTo>
                    <a:pt x="108" y="131"/>
                    <a:pt x="108" y="131"/>
                    <a:pt x="108" y="131"/>
                  </a:cubicBezTo>
                  <a:cubicBezTo>
                    <a:pt x="108" y="131"/>
                    <a:pt x="108" y="131"/>
                    <a:pt x="108" y="131"/>
                  </a:cubicBezTo>
                  <a:cubicBezTo>
                    <a:pt x="108" y="133"/>
                    <a:pt x="108" y="133"/>
                    <a:pt x="108" y="133"/>
                  </a:cubicBezTo>
                  <a:cubicBezTo>
                    <a:pt x="108" y="131"/>
                    <a:pt x="108" y="131"/>
                    <a:pt x="108" y="131"/>
                  </a:cubicBezTo>
                  <a:cubicBezTo>
                    <a:pt x="108" y="133"/>
                    <a:pt x="108" y="133"/>
                    <a:pt x="108" y="133"/>
                  </a:cubicBezTo>
                  <a:cubicBezTo>
                    <a:pt x="109" y="131"/>
                    <a:pt x="109" y="131"/>
                    <a:pt x="109" y="131"/>
                  </a:cubicBezTo>
                  <a:cubicBezTo>
                    <a:pt x="109" y="131"/>
                    <a:pt x="109" y="131"/>
                    <a:pt x="108" y="131"/>
                  </a:cubicBezTo>
                  <a:cubicBezTo>
                    <a:pt x="108" y="133"/>
                    <a:pt x="108" y="133"/>
                    <a:pt x="108" y="133"/>
                  </a:cubicBezTo>
                  <a:cubicBezTo>
                    <a:pt x="109" y="131"/>
                    <a:pt x="109" y="131"/>
                    <a:pt x="109" y="131"/>
                  </a:cubicBezTo>
                  <a:cubicBezTo>
                    <a:pt x="108" y="133"/>
                    <a:pt x="108" y="133"/>
                    <a:pt x="108" y="133"/>
                  </a:cubicBezTo>
                  <a:cubicBezTo>
                    <a:pt x="109" y="131"/>
                    <a:pt x="109" y="131"/>
                    <a:pt x="109" y="131"/>
                  </a:cubicBezTo>
                  <a:cubicBezTo>
                    <a:pt x="109" y="131"/>
                    <a:pt x="109" y="131"/>
                    <a:pt x="109" y="131"/>
                  </a:cubicBezTo>
                  <a:cubicBezTo>
                    <a:pt x="108" y="133"/>
                    <a:pt x="108" y="133"/>
                    <a:pt x="108" y="133"/>
                  </a:cubicBezTo>
                  <a:cubicBezTo>
                    <a:pt x="109" y="131"/>
                    <a:pt x="109" y="131"/>
                    <a:pt x="109" y="131"/>
                  </a:cubicBezTo>
                  <a:cubicBezTo>
                    <a:pt x="109" y="131"/>
                    <a:pt x="109" y="131"/>
                    <a:pt x="109" y="131"/>
                  </a:cubicBezTo>
                  <a:cubicBezTo>
                    <a:pt x="109" y="131"/>
                    <a:pt x="107" y="131"/>
                    <a:pt x="106" y="130"/>
                  </a:cubicBezTo>
                  <a:cubicBezTo>
                    <a:pt x="100" y="127"/>
                    <a:pt x="87" y="121"/>
                    <a:pt x="75" y="115"/>
                  </a:cubicBezTo>
                  <a:cubicBezTo>
                    <a:pt x="69" y="112"/>
                    <a:pt x="64" y="110"/>
                    <a:pt x="60" y="108"/>
                  </a:cubicBezTo>
                  <a:cubicBezTo>
                    <a:pt x="58" y="107"/>
                    <a:pt x="56" y="106"/>
                    <a:pt x="54" y="105"/>
                  </a:cubicBezTo>
                  <a:cubicBezTo>
                    <a:pt x="54" y="105"/>
                    <a:pt x="53" y="105"/>
                    <a:pt x="53" y="105"/>
                  </a:cubicBezTo>
                  <a:cubicBezTo>
                    <a:pt x="52" y="105"/>
                    <a:pt x="52" y="104"/>
                    <a:pt x="51" y="104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0" y="105"/>
                    <a:pt x="49" y="105"/>
                    <a:pt x="49" y="105"/>
                  </a:cubicBezTo>
                  <a:cubicBezTo>
                    <a:pt x="49" y="106"/>
                    <a:pt x="49" y="106"/>
                    <a:pt x="49" y="107"/>
                  </a:cubicBezTo>
                  <a:cubicBezTo>
                    <a:pt x="49" y="107"/>
                    <a:pt x="49" y="108"/>
                    <a:pt x="50" y="108"/>
                  </a:cubicBezTo>
                  <a:cubicBezTo>
                    <a:pt x="50" y="108"/>
                    <a:pt x="53" y="110"/>
                    <a:pt x="58" y="113"/>
                  </a:cubicBezTo>
                  <a:cubicBezTo>
                    <a:pt x="66" y="118"/>
                    <a:pt x="78" y="125"/>
                    <a:pt x="87" y="131"/>
                  </a:cubicBezTo>
                  <a:cubicBezTo>
                    <a:pt x="92" y="134"/>
                    <a:pt x="97" y="137"/>
                    <a:pt x="100" y="139"/>
                  </a:cubicBezTo>
                  <a:cubicBezTo>
                    <a:pt x="101" y="140"/>
                    <a:pt x="103" y="141"/>
                    <a:pt x="103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5" y="142"/>
                    <a:pt x="105" y="142"/>
                    <a:pt x="105" y="142"/>
                  </a:cubicBezTo>
                  <a:cubicBezTo>
                    <a:pt x="105" y="141"/>
                    <a:pt x="105" y="141"/>
                    <a:pt x="105" y="141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5" y="142"/>
                    <a:pt x="105" y="142"/>
                    <a:pt x="105" y="142"/>
                  </a:cubicBezTo>
                  <a:cubicBezTo>
                    <a:pt x="105" y="141"/>
                    <a:pt x="105" y="141"/>
                    <a:pt x="105" y="141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6" y="141"/>
                    <a:pt x="106" y="141"/>
                    <a:pt x="106" y="141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6" y="141"/>
                    <a:pt x="106" y="141"/>
                    <a:pt x="106" y="141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6" y="141"/>
                    <a:pt x="106" y="141"/>
                    <a:pt x="106" y="141"/>
                  </a:cubicBezTo>
                  <a:cubicBezTo>
                    <a:pt x="104" y="141"/>
                    <a:pt x="104" y="141"/>
                    <a:pt x="104" y="141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6" y="141"/>
                    <a:pt x="106" y="141"/>
                    <a:pt x="106" y="141"/>
                  </a:cubicBezTo>
                  <a:cubicBezTo>
                    <a:pt x="104" y="141"/>
                    <a:pt x="104" y="141"/>
                    <a:pt x="104" y="141"/>
                  </a:cubicBezTo>
                  <a:cubicBezTo>
                    <a:pt x="106" y="141"/>
                    <a:pt x="106" y="141"/>
                    <a:pt x="106" y="141"/>
                  </a:cubicBezTo>
                  <a:cubicBezTo>
                    <a:pt x="104" y="140"/>
                    <a:pt x="104" y="140"/>
                    <a:pt x="104" y="140"/>
                  </a:cubicBezTo>
                  <a:cubicBezTo>
                    <a:pt x="106" y="141"/>
                    <a:pt x="106" y="141"/>
                    <a:pt x="106" y="141"/>
                  </a:cubicBezTo>
                  <a:cubicBezTo>
                    <a:pt x="105" y="139"/>
                    <a:pt x="105" y="139"/>
                    <a:pt x="105" y="139"/>
                  </a:cubicBezTo>
                  <a:cubicBezTo>
                    <a:pt x="105" y="139"/>
                    <a:pt x="105" y="139"/>
                    <a:pt x="104" y="140"/>
                  </a:cubicBezTo>
                  <a:cubicBezTo>
                    <a:pt x="106" y="141"/>
                    <a:pt x="106" y="141"/>
                    <a:pt x="106" y="141"/>
                  </a:cubicBezTo>
                  <a:cubicBezTo>
                    <a:pt x="105" y="139"/>
                    <a:pt x="105" y="139"/>
                    <a:pt x="105" y="139"/>
                  </a:cubicBezTo>
                  <a:cubicBezTo>
                    <a:pt x="106" y="141"/>
                    <a:pt x="106" y="141"/>
                    <a:pt x="106" y="141"/>
                  </a:cubicBezTo>
                  <a:cubicBezTo>
                    <a:pt x="106" y="139"/>
                    <a:pt x="106" y="139"/>
                    <a:pt x="106" y="139"/>
                  </a:cubicBezTo>
                  <a:cubicBezTo>
                    <a:pt x="105" y="139"/>
                    <a:pt x="105" y="139"/>
                    <a:pt x="105" y="139"/>
                  </a:cubicBezTo>
                  <a:cubicBezTo>
                    <a:pt x="106" y="141"/>
                    <a:pt x="106" y="141"/>
                    <a:pt x="106" y="141"/>
                  </a:cubicBezTo>
                  <a:cubicBezTo>
                    <a:pt x="106" y="139"/>
                    <a:pt x="106" y="139"/>
                    <a:pt x="106" y="139"/>
                  </a:cubicBezTo>
                  <a:cubicBezTo>
                    <a:pt x="106" y="141"/>
                    <a:pt x="106" y="141"/>
                    <a:pt x="106" y="141"/>
                  </a:cubicBezTo>
                  <a:cubicBezTo>
                    <a:pt x="106" y="139"/>
                    <a:pt x="106" y="139"/>
                    <a:pt x="106" y="139"/>
                  </a:cubicBezTo>
                  <a:cubicBezTo>
                    <a:pt x="106" y="139"/>
                    <a:pt x="106" y="139"/>
                    <a:pt x="106" y="139"/>
                  </a:cubicBezTo>
                  <a:cubicBezTo>
                    <a:pt x="106" y="141"/>
                    <a:pt x="106" y="141"/>
                    <a:pt x="106" y="141"/>
                  </a:cubicBezTo>
                  <a:cubicBezTo>
                    <a:pt x="106" y="139"/>
                    <a:pt x="106" y="139"/>
                    <a:pt x="106" y="139"/>
                  </a:cubicBezTo>
                  <a:cubicBezTo>
                    <a:pt x="106" y="139"/>
                    <a:pt x="106" y="139"/>
                    <a:pt x="106" y="139"/>
                  </a:cubicBezTo>
                  <a:cubicBezTo>
                    <a:pt x="106" y="139"/>
                    <a:pt x="106" y="139"/>
                    <a:pt x="106" y="139"/>
                  </a:cubicBezTo>
                  <a:cubicBezTo>
                    <a:pt x="106" y="139"/>
                    <a:pt x="106" y="139"/>
                    <a:pt x="106" y="139"/>
                  </a:cubicBezTo>
                  <a:cubicBezTo>
                    <a:pt x="106" y="139"/>
                    <a:pt x="106" y="139"/>
                    <a:pt x="106" y="139"/>
                  </a:cubicBezTo>
                  <a:cubicBezTo>
                    <a:pt x="106" y="139"/>
                    <a:pt x="106" y="139"/>
                    <a:pt x="106" y="139"/>
                  </a:cubicBezTo>
                  <a:cubicBezTo>
                    <a:pt x="106" y="139"/>
                    <a:pt x="106" y="139"/>
                    <a:pt x="105" y="138"/>
                  </a:cubicBezTo>
                  <a:cubicBezTo>
                    <a:pt x="101" y="137"/>
                    <a:pt x="88" y="130"/>
                    <a:pt x="75" y="123"/>
                  </a:cubicBezTo>
                  <a:cubicBezTo>
                    <a:pt x="69" y="120"/>
                    <a:pt x="63" y="117"/>
                    <a:pt x="58" y="115"/>
                  </a:cubicBezTo>
                  <a:cubicBezTo>
                    <a:pt x="56" y="114"/>
                    <a:pt x="54" y="113"/>
                    <a:pt x="52" y="112"/>
                  </a:cubicBezTo>
                  <a:cubicBezTo>
                    <a:pt x="51" y="112"/>
                    <a:pt x="51" y="112"/>
                    <a:pt x="50" y="111"/>
                  </a:cubicBezTo>
                  <a:cubicBezTo>
                    <a:pt x="49" y="111"/>
                    <a:pt x="49" y="111"/>
                    <a:pt x="48" y="111"/>
                  </a:cubicBezTo>
                  <a:cubicBezTo>
                    <a:pt x="47" y="111"/>
                    <a:pt x="47" y="111"/>
                    <a:pt x="47" y="111"/>
                  </a:cubicBezTo>
                  <a:cubicBezTo>
                    <a:pt x="47" y="111"/>
                    <a:pt x="47" y="112"/>
                    <a:pt x="46" y="112"/>
                  </a:cubicBezTo>
                  <a:cubicBezTo>
                    <a:pt x="48" y="113"/>
                    <a:pt x="48" y="113"/>
                    <a:pt x="48" y="113"/>
                  </a:cubicBezTo>
                  <a:cubicBezTo>
                    <a:pt x="46" y="112"/>
                    <a:pt x="46" y="112"/>
                    <a:pt x="46" y="112"/>
                  </a:cubicBezTo>
                  <a:cubicBezTo>
                    <a:pt x="46" y="112"/>
                    <a:pt x="46" y="113"/>
                    <a:pt x="46" y="113"/>
                  </a:cubicBezTo>
                  <a:cubicBezTo>
                    <a:pt x="46" y="114"/>
                    <a:pt x="46" y="114"/>
                    <a:pt x="46" y="114"/>
                  </a:cubicBezTo>
                  <a:cubicBezTo>
                    <a:pt x="47" y="115"/>
                    <a:pt x="47" y="115"/>
                    <a:pt x="47" y="115"/>
                  </a:cubicBezTo>
                  <a:cubicBezTo>
                    <a:pt x="47" y="115"/>
                    <a:pt x="47" y="115"/>
                    <a:pt x="48" y="116"/>
                  </a:cubicBezTo>
                  <a:cubicBezTo>
                    <a:pt x="50" y="117"/>
                    <a:pt x="54" y="120"/>
                    <a:pt x="60" y="123"/>
                  </a:cubicBezTo>
                  <a:cubicBezTo>
                    <a:pt x="76" y="133"/>
                    <a:pt x="101" y="149"/>
                    <a:pt x="101" y="149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3" y="145"/>
                    <a:pt x="103" y="145"/>
                    <a:pt x="103" y="14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3" y="115"/>
                    <a:pt x="42" y="116"/>
                    <a:pt x="42" y="117"/>
                  </a:cubicBezTo>
                  <a:cubicBezTo>
                    <a:pt x="41" y="118"/>
                    <a:pt x="41" y="119"/>
                    <a:pt x="42" y="119"/>
                  </a:cubicBezTo>
                  <a:cubicBezTo>
                    <a:pt x="99" y="155"/>
                    <a:pt x="99" y="155"/>
                    <a:pt x="99" y="155"/>
                  </a:cubicBezTo>
                  <a:cubicBezTo>
                    <a:pt x="100" y="153"/>
                    <a:pt x="100" y="153"/>
                    <a:pt x="100" y="153"/>
                  </a:cubicBezTo>
                  <a:cubicBezTo>
                    <a:pt x="100" y="151"/>
                    <a:pt x="100" y="151"/>
                    <a:pt x="100" y="151"/>
                  </a:cubicBezTo>
                  <a:cubicBezTo>
                    <a:pt x="100" y="153"/>
                    <a:pt x="100" y="153"/>
                    <a:pt x="100" y="153"/>
                  </a:cubicBezTo>
                  <a:cubicBezTo>
                    <a:pt x="101" y="151"/>
                    <a:pt x="101" y="151"/>
                    <a:pt x="101" y="151"/>
                  </a:cubicBezTo>
                  <a:cubicBezTo>
                    <a:pt x="101" y="151"/>
                    <a:pt x="101" y="151"/>
                    <a:pt x="100" y="151"/>
                  </a:cubicBezTo>
                  <a:cubicBezTo>
                    <a:pt x="100" y="153"/>
                    <a:pt x="100" y="153"/>
                    <a:pt x="100" y="153"/>
                  </a:cubicBezTo>
                  <a:cubicBezTo>
                    <a:pt x="101" y="151"/>
                    <a:pt x="101" y="151"/>
                    <a:pt x="101" y="151"/>
                  </a:cubicBezTo>
                  <a:cubicBezTo>
                    <a:pt x="100" y="153"/>
                    <a:pt x="100" y="153"/>
                    <a:pt x="100" y="153"/>
                  </a:cubicBezTo>
                  <a:cubicBezTo>
                    <a:pt x="101" y="151"/>
                    <a:pt x="101" y="151"/>
                    <a:pt x="101" y="151"/>
                  </a:cubicBezTo>
                  <a:cubicBezTo>
                    <a:pt x="101" y="151"/>
                    <a:pt x="101" y="151"/>
                    <a:pt x="101" y="151"/>
                  </a:cubicBezTo>
                  <a:cubicBezTo>
                    <a:pt x="100" y="153"/>
                    <a:pt x="100" y="153"/>
                    <a:pt x="100" y="153"/>
                  </a:cubicBezTo>
                  <a:cubicBezTo>
                    <a:pt x="101" y="151"/>
                    <a:pt x="101" y="151"/>
                    <a:pt x="101" y="151"/>
                  </a:cubicBezTo>
                  <a:cubicBezTo>
                    <a:pt x="101" y="151"/>
                    <a:pt x="101" y="151"/>
                    <a:pt x="101" y="151"/>
                  </a:cubicBezTo>
                  <a:cubicBezTo>
                    <a:pt x="101" y="151"/>
                    <a:pt x="101" y="151"/>
                    <a:pt x="101" y="151"/>
                  </a:cubicBezTo>
                  <a:cubicBezTo>
                    <a:pt x="101" y="151"/>
                    <a:pt x="101" y="151"/>
                    <a:pt x="101" y="151"/>
                  </a:cubicBezTo>
                  <a:cubicBezTo>
                    <a:pt x="101" y="151"/>
                    <a:pt x="101" y="151"/>
                    <a:pt x="101" y="151"/>
                  </a:cubicBezTo>
                  <a:cubicBezTo>
                    <a:pt x="101" y="151"/>
                    <a:pt x="101" y="151"/>
                    <a:pt x="101" y="151"/>
                  </a:cubicBezTo>
                  <a:cubicBezTo>
                    <a:pt x="101" y="151"/>
                    <a:pt x="100" y="151"/>
                    <a:pt x="98" y="150"/>
                  </a:cubicBezTo>
                  <a:cubicBezTo>
                    <a:pt x="91" y="146"/>
                    <a:pt x="76" y="138"/>
                    <a:pt x="62" y="131"/>
                  </a:cubicBezTo>
                  <a:cubicBezTo>
                    <a:pt x="55" y="128"/>
                    <a:pt x="48" y="125"/>
                    <a:pt x="43" y="122"/>
                  </a:cubicBezTo>
                  <a:cubicBezTo>
                    <a:pt x="41" y="121"/>
                    <a:pt x="39" y="120"/>
                    <a:pt x="37" y="119"/>
                  </a:cubicBezTo>
                  <a:cubicBezTo>
                    <a:pt x="36" y="119"/>
                    <a:pt x="36" y="119"/>
                    <a:pt x="35" y="119"/>
                  </a:cubicBezTo>
                  <a:cubicBezTo>
                    <a:pt x="34" y="118"/>
                    <a:pt x="34" y="118"/>
                    <a:pt x="34" y="118"/>
                  </a:cubicBezTo>
                  <a:cubicBezTo>
                    <a:pt x="34" y="118"/>
                    <a:pt x="34" y="118"/>
                    <a:pt x="34" y="118"/>
                  </a:cubicBezTo>
                  <a:cubicBezTo>
                    <a:pt x="33" y="118"/>
                    <a:pt x="33" y="118"/>
                    <a:pt x="33" y="118"/>
                  </a:cubicBezTo>
                  <a:cubicBezTo>
                    <a:pt x="33" y="118"/>
                    <a:pt x="32" y="119"/>
                    <a:pt x="32" y="119"/>
                  </a:cubicBezTo>
                  <a:cubicBezTo>
                    <a:pt x="33" y="120"/>
                    <a:pt x="33" y="120"/>
                    <a:pt x="33" y="120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31" y="121"/>
                    <a:pt x="32" y="121"/>
                    <a:pt x="32" y="121"/>
                  </a:cubicBezTo>
                  <a:cubicBezTo>
                    <a:pt x="32" y="122"/>
                    <a:pt x="32" y="122"/>
                    <a:pt x="32" y="122"/>
                  </a:cubicBezTo>
                  <a:cubicBezTo>
                    <a:pt x="33" y="123"/>
                    <a:pt x="35" y="124"/>
                    <a:pt x="37" y="126"/>
                  </a:cubicBezTo>
                  <a:cubicBezTo>
                    <a:pt x="52" y="136"/>
                    <a:pt x="96" y="162"/>
                    <a:pt x="96" y="162"/>
                  </a:cubicBezTo>
                  <a:cubicBezTo>
                    <a:pt x="97" y="160"/>
                    <a:pt x="97" y="160"/>
                    <a:pt x="97" y="160"/>
                  </a:cubicBezTo>
                  <a:cubicBezTo>
                    <a:pt x="96" y="159"/>
                    <a:pt x="96" y="159"/>
                    <a:pt x="96" y="159"/>
                  </a:cubicBezTo>
                  <a:cubicBezTo>
                    <a:pt x="97" y="160"/>
                    <a:pt x="97" y="160"/>
                    <a:pt x="97" y="160"/>
                  </a:cubicBezTo>
                  <a:cubicBezTo>
                    <a:pt x="97" y="158"/>
                    <a:pt x="97" y="158"/>
                    <a:pt x="97" y="158"/>
                  </a:cubicBezTo>
                  <a:cubicBezTo>
                    <a:pt x="96" y="158"/>
                    <a:pt x="96" y="158"/>
                    <a:pt x="96" y="159"/>
                  </a:cubicBezTo>
                  <a:cubicBezTo>
                    <a:pt x="97" y="160"/>
                    <a:pt x="97" y="160"/>
                    <a:pt x="97" y="160"/>
                  </a:cubicBezTo>
                  <a:cubicBezTo>
                    <a:pt x="97" y="158"/>
                    <a:pt x="97" y="158"/>
                    <a:pt x="97" y="158"/>
                  </a:cubicBezTo>
                  <a:cubicBezTo>
                    <a:pt x="97" y="160"/>
                    <a:pt x="97" y="160"/>
                    <a:pt x="97" y="160"/>
                  </a:cubicBezTo>
                  <a:cubicBezTo>
                    <a:pt x="97" y="158"/>
                    <a:pt x="97" y="158"/>
                    <a:pt x="97" y="158"/>
                  </a:cubicBezTo>
                  <a:cubicBezTo>
                    <a:pt x="97" y="158"/>
                    <a:pt x="97" y="158"/>
                    <a:pt x="97" y="158"/>
                  </a:cubicBezTo>
                  <a:cubicBezTo>
                    <a:pt x="97" y="160"/>
                    <a:pt x="97" y="160"/>
                    <a:pt x="97" y="160"/>
                  </a:cubicBezTo>
                  <a:cubicBezTo>
                    <a:pt x="97" y="158"/>
                    <a:pt x="97" y="158"/>
                    <a:pt x="97" y="158"/>
                  </a:cubicBezTo>
                  <a:cubicBezTo>
                    <a:pt x="97" y="159"/>
                    <a:pt x="97" y="159"/>
                    <a:pt x="97" y="159"/>
                  </a:cubicBezTo>
                  <a:cubicBezTo>
                    <a:pt x="97" y="158"/>
                    <a:pt x="97" y="158"/>
                    <a:pt x="97" y="158"/>
                  </a:cubicBezTo>
                  <a:cubicBezTo>
                    <a:pt x="97" y="158"/>
                    <a:pt x="97" y="158"/>
                    <a:pt x="97" y="158"/>
                  </a:cubicBezTo>
                  <a:cubicBezTo>
                    <a:pt x="97" y="159"/>
                    <a:pt x="97" y="159"/>
                    <a:pt x="97" y="159"/>
                  </a:cubicBezTo>
                  <a:cubicBezTo>
                    <a:pt x="97" y="158"/>
                    <a:pt x="97" y="158"/>
                    <a:pt x="97" y="158"/>
                  </a:cubicBezTo>
                  <a:cubicBezTo>
                    <a:pt x="97" y="158"/>
                    <a:pt x="97" y="158"/>
                    <a:pt x="96" y="158"/>
                  </a:cubicBezTo>
                  <a:cubicBezTo>
                    <a:pt x="93" y="156"/>
                    <a:pt x="87" y="153"/>
                    <a:pt x="79" y="149"/>
                  </a:cubicBezTo>
                  <a:cubicBezTo>
                    <a:pt x="67" y="143"/>
                    <a:pt x="52" y="135"/>
                    <a:pt x="39" y="128"/>
                  </a:cubicBezTo>
                  <a:cubicBezTo>
                    <a:pt x="33" y="125"/>
                    <a:pt x="28" y="122"/>
                    <a:pt x="23" y="120"/>
                  </a:cubicBezTo>
                  <a:cubicBezTo>
                    <a:pt x="21" y="119"/>
                    <a:pt x="20" y="118"/>
                    <a:pt x="18" y="118"/>
                  </a:cubicBezTo>
                  <a:cubicBezTo>
                    <a:pt x="18" y="117"/>
                    <a:pt x="17" y="117"/>
                    <a:pt x="17" y="117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6" y="117"/>
                    <a:pt x="16" y="117"/>
                    <a:pt x="15" y="117"/>
                  </a:cubicBezTo>
                  <a:cubicBezTo>
                    <a:pt x="14" y="117"/>
                    <a:pt x="14" y="117"/>
                    <a:pt x="14" y="117"/>
                  </a:cubicBezTo>
                  <a:cubicBezTo>
                    <a:pt x="14" y="117"/>
                    <a:pt x="14" y="117"/>
                    <a:pt x="13" y="118"/>
                  </a:cubicBezTo>
                  <a:cubicBezTo>
                    <a:pt x="13" y="119"/>
                    <a:pt x="13" y="120"/>
                    <a:pt x="14" y="120"/>
                  </a:cubicBezTo>
                  <a:cubicBezTo>
                    <a:pt x="57" y="147"/>
                    <a:pt x="57" y="147"/>
                    <a:pt x="57" y="147"/>
                  </a:cubicBezTo>
                  <a:cubicBezTo>
                    <a:pt x="14" y="126"/>
                    <a:pt x="14" y="126"/>
                    <a:pt x="14" y="126"/>
                  </a:cubicBezTo>
                  <a:cubicBezTo>
                    <a:pt x="13" y="125"/>
                    <a:pt x="12" y="125"/>
                    <a:pt x="11" y="126"/>
                  </a:cubicBezTo>
                  <a:cubicBezTo>
                    <a:pt x="11" y="127"/>
                    <a:pt x="11" y="127"/>
                    <a:pt x="11" y="127"/>
                  </a:cubicBezTo>
                  <a:cubicBezTo>
                    <a:pt x="11" y="128"/>
                    <a:pt x="11" y="128"/>
                    <a:pt x="11" y="128"/>
                  </a:cubicBezTo>
                  <a:cubicBezTo>
                    <a:pt x="11" y="129"/>
                    <a:pt x="12" y="129"/>
                    <a:pt x="12" y="129"/>
                  </a:cubicBezTo>
                  <a:cubicBezTo>
                    <a:pt x="12" y="129"/>
                    <a:pt x="13" y="130"/>
                    <a:pt x="14" y="130"/>
                  </a:cubicBezTo>
                  <a:cubicBezTo>
                    <a:pt x="16" y="132"/>
                    <a:pt x="23" y="136"/>
                    <a:pt x="31" y="141"/>
                  </a:cubicBezTo>
                  <a:cubicBezTo>
                    <a:pt x="42" y="148"/>
                    <a:pt x="58" y="157"/>
                    <a:pt x="70" y="164"/>
                  </a:cubicBezTo>
                  <a:cubicBezTo>
                    <a:pt x="76" y="168"/>
                    <a:pt x="82" y="172"/>
                    <a:pt x="86" y="174"/>
                  </a:cubicBezTo>
                  <a:cubicBezTo>
                    <a:pt x="88" y="175"/>
                    <a:pt x="89" y="176"/>
                    <a:pt x="90" y="177"/>
                  </a:cubicBezTo>
                  <a:cubicBezTo>
                    <a:pt x="91" y="178"/>
                    <a:pt x="91" y="178"/>
                    <a:pt x="91" y="178"/>
                  </a:cubicBezTo>
                  <a:cubicBezTo>
                    <a:pt x="91" y="178"/>
                    <a:pt x="91" y="178"/>
                    <a:pt x="91" y="178"/>
                  </a:cubicBezTo>
                  <a:cubicBezTo>
                    <a:pt x="91" y="178"/>
                    <a:pt x="91" y="178"/>
                    <a:pt x="91" y="178"/>
                  </a:cubicBezTo>
                  <a:cubicBezTo>
                    <a:pt x="93" y="177"/>
                    <a:pt x="93" y="177"/>
                    <a:pt x="93" y="177"/>
                  </a:cubicBezTo>
                  <a:cubicBezTo>
                    <a:pt x="91" y="177"/>
                    <a:pt x="91" y="177"/>
                    <a:pt x="91" y="177"/>
                  </a:cubicBezTo>
                  <a:cubicBezTo>
                    <a:pt x="91" y="178"/>
                    <a:pt x="91" y="178"/>
                    <a:pt x="91" y="178"/>
                  </a:cubicBezTo>
                  <a:cubicBezTo>
                    <a:pt x="93" y="177"/>
                    <a:pt x="93" y="177"/>
                    <a:pt x="93" y="177"/>
                  </a:cubicBezTo>
                  <a:cubicBezTo>
                    <a:pt x="91" y="177"/>
                    <a:pt x="91" y="177"/>
                    <a:pt x="91" y="177"/>
                  </a:cubicBezTo>
                  <a:cubicBezTo>
                    <a:pt x="93" y="177"/>
                    <a:pt x="93" y="177"/>
                    <a:pt x="93" y="177"/>
                  </a:cubicBezTo>
                  <a:cubicBezTo>
                    <a:pt x="91" y="176"/>
                    <a:pt x="91" y="176"/>
                    <a:pt x="91" y="176"/>
                  </a:cubicBezTo>
                  <a:cubicBezTo>
                    <a:pt x="91" y="177"/>
                    <a:pt x="91" y="177"/>
                    <a:pt x="91" y="177"/>
                  </a:cubicBezTo>
                  <a:cubicBezTo>
                    <a:pt x="93" y="177"/>
                    <a:pt x="93" y="177"/>
                    <a:pt x="93" y="177"/>
                  </a:cubicBezTo>
                  <a:cubicBezTo>
                    <a:pt x="91" y="176"/>
                    <a:pt x="91" y="176"/>
                    <a:pt x="91" y="176"/>
                  </a:cubicBezTo>
                  <a:cubicBezTo>
                    <a:pt x="93" y="177"/>
                    <a:pt x="93" y="177"/>
                    <a:pt x="93" y="177"/>
                  </a:cubicBezTo>
                  <a:cubicBezTo>
                    <a:pt x="91" y="176"/>
                    <a:pt x="91" y="176"/>
                    <a:pt x="91" y="176"/>
                  </a:cubicBezTo>
                  <a:cubicBezTo>
                    <a:pt x="93" y="177"/>
                    <a:pt x="93" y="177"/>
                    <a:pt x="93" y="177"/>
                  </a:cubicBezTo>
                  <a:cubicBezTo>
                    <a:pt x="92" y="175"/>
                    <a:pt x="92" y="175"/>
                    <a:pt x="92" y="175"/>
                  </a:cubicBezTo>
                  <a:cubicBezTo>
                    <a:pt x="92" y="176"/>
                    <a:pt x="92" y="176"/>
                    <a:pt x="91" y="176"/>
                  </a:cubicBezTo>
                  <a:cubicBezTo>
                    <a:pt x="93" y="177"/>
                    <a:pt x="93" y="177"/>
                    <a:pt x="93" y="177"/>
                  </a:cubicBezTo>
                  <a:cubicBezTo>
                    <a:pt x="92" y="175"/>
                    <a:pt x="92" y="175"/>
                    <a:pt x="92" y="175"/>
                  </a:cubicBezTo>
                  <a:cubicBezTo>
                    <a:pt x="93" y="177"/>
                    <a:pt x="93" y="177"/>
                    <a:pt x="93" y="177"/>
                  </a:cubicBezTo>
                  <a:cubicBezTo>
                    <a:pt x="93" y="175"/>
                    <a:pt x="93" y="175"/>
                    <a:pt x="93" y="175"/>
                  </a:cubicBezTo>
                  <a:cubicBezTo>
                    <a:pt x="92" y="175"/>
                    <a:pt x="92" y="175"/>
                    <a:pt x="92" y="175"/>
                  </a:cubicBezTo>
                  <a:cubicBezTo>
                    <a:pt x="93" y="177"/>
                    <a:pt x="93" y="177"/>
                    <a:pt x="93" y="177"/>
                  </a:cubicBezTo>
                  <a:cubicBezTo>
                    <a:pt x="93" y="175"/>
                    <a:pt x="93" y="175"/>
                    <a:pt x="93" y="175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3" y="175"/>
                    <a:pt x="93" y="175"/>
                    <a:pt x="93" y="175"/>
                  </a:cubicBezTo>
                  <a:cubicBezTo>
                    <a:pt x="93" y="175"/>
                    <a:pt x="93" y="175"/>
                    <a:pt x="93" y="175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3" y="175"/>
                    <a:pt x="93" y="175"/>
                    <a:pt x="93" y="175"/>
                  </a:cubicBezTo>
                  <a:cubicBezTo>
                    <a:pt x="93" y="175"/>
                    <a:pt x="93" y="175"/>
                    <a:pt x="92" y="175"/>
                  </a:cubicBezTo>
                  <a:cubicBezTo>
                    <a:pt x="89" y="173"/>
                    <a:pt x="82" y="170"/>
                    <a:pt x="75" y="165"/>
                  </a:cubicBezTo>
                  <a:cubicBezTo>
                    <a:pt x="63" y="159"/>
                    <a:pt x="48" y="150"/>
                    <a:pt x="35" y="143"/>
                  </a:cubicBezTo>
                  <a:cubicBezTo>
                    <a:pt x="29" y="139"/>
                    <a:pt x="24" y="136"/>
                    <a:pt x="19" y="134"/>
                  </a:cubicBezTo>
                  <a:cubicBezTo>
                    <a:pt x="17" y="133"/>
                    <a:pt x="15" y="132"/>
                    <a:pt x="14" y="131"/>
                  </a:cubicBezTo>
                  <a:cubicBezTo>
                    <a:pt x="13" y="131"/>
                    <a:pt x="13" y="131"/>
                    <a:pt x="12" y="130"/>
                  </a:cubicBezTo>
                  <a:cubicBezTo>
                    <a:pt x="12" y="130"/>
                    <a:pt x="11" y="130"/>
                    <a:pt x="10" y="130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9" y="130"/>
                    <a:pt x="9" y="131"/>
                    <a:pt x="9" y="131"/>
                  </a:cubicBezTo>
                  <a:cubicBezTo>
                    <a:pt x="10" y="132"/>
                    <a:pt x="10" y="132"/>
                    <a:pt x="10" y="132"/>
                  </a:cubicBezTo>
                  <a:cubicBezTo>
                    <a:pt x="9" y="131"/>
                    <a:pt x="9" y="131"/>
                    <a:pt x="9" y="131"/>
                  </a:cubicBezTo>
                  <a:cubicBezTo>
                    <a:pt x="8" y="131"/>
                    <a:pt x="8" y="132"/>
                    <a:pt x="8" y="132"/>
                  </a:cubicBezTo>
                  <a:cubicBezTo>
                    <a:pt x="8" y="133"/>
                    <a:pt x="9" y="133"/>
                    <a:pt x="9" y="133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11" y="135"/>
                    <a:pt x="12" y="136"/>
                    <a:pt x="15" y="138"/>
                  </a:cubicBezTo>
                  <a:cubicBezTo>
                    <a:pt x="25" y="144"/>
                    <a:pt x="44" y="155"/>
                    <a:pt x="60" y="165"/>
                  </a:cubicBezTo>
                  <a:cubicBezTo>
                    <a:pt x="69" y="170"/>
                    <a:pt x="77" y="175"/>
                    <a:pt x="82" y="178"/>
                  </a:cubicBezTo>
                  <a:cubicBezTo>
                    <a:pt x="85" y="180"/>
                    <a:pt x="87" y="182"/>
                    <a:pt x="89" y="183"/>
                  </a:cubicBezTo>
                  <a:cubicBezTo>
                    <a:pt x="90" y="183"/>
                    <a:pt x="90" y="184"/>
                    <a:pt x="91" y="184"/>
                  </a:cubicBezTo>
                  <a:cubicBezTo>
                    <a:pt x="91" y="184"/>
                    <a:pt x="91" y="184"/>
                    <a:pt x="91" y="184"/>
                  </a:cubicBezTo>
                  <a:cubicBezTo>
                    <a:pt x="92" y="184"/>
                    <a:pt x="92" y="184"/>
                    <a:pt x="92" y="184"/>
                  </a:cubicBezTo>
                  <a:cubicBezTo>
                    <a:pt x="91" y="184"/>
                    <a:pt x="91" y="184"/>
                    <a:pt x="91" y="184"/>
                  </a:cubicBezTo>
                  <a:cubicBezTo>
                    <a:pt x="91" y="184"/>
                    <a:pt x="91" y="184"/>
                    <a:pt x="91" y="184"/>
                  </a:cubicBezTo>
                  <a:cubicBezTo>
                    <a:pt x="92" y="184"/>
                    <a:pt x="92" y="184"/>
                    <a:pt x="92" y="184"/>
                  </a:cubicBezTo>
                  <a:cubicBezTo>
                    <a:pt x="91" y="184"/>
                    <a:pt x="91" y="184"/>
                    <a:pt x="91" y="184"/>
                  </a:cubicBezTo>
                  <a:cubicBezTo>
                    <a:pt x="92" y="183"/>
                    <a:pt x="92" y="183"/>
                    <a:pt x="92" y="183"/>
                  </a:cubicBezTo>
                  <a:cubicBezTo>
                    <a:pt x="91" y="183"/>
                    <a:pt x="91" y="183"/>
                    <a:pt x="91" y="183"/>
                  </a:cubicBezTo>
                  <a:cubicBezTo>
                    <a:pt x="91" y="184"/>
                    <a:pt x="91" y="184"/>
                    <a:pt x="91" y="184"/>
                  </a:cubicBezTo>
                  <a:cubicBezTo>
                    <a:pt x="92" y="183"/>
                    <a:pt x="92" y="183"/>
                    <a:pt x="92" y="183"/>
                  </a:cubicBezTo>
                  <a:cubicBezTo>
                    <a:pt x="91" y="183"/>
                    <a:pt x="91" y="183"/>
                    <a:pt x="91" y="183"/>
                  </a:cubicBezTo>
                  <a:cubicBezTo>
                    <a:pt x="92" y="183"/>
                    <a:pt x="92" y="183"/>
                    <a:pt x="92" y="183"/>
                  </a:cubicBezTo>
                  <a:cubicBezTo>
                    <a:pt x="91" y="182"/>
                    <a:pt x="91" y="182"/>
                    <a:pt x="91" y="182"/>
                  </a:cubicBezTo>
                  <a:cubicBezTo>
                    <a:pt x="91" y="183"/>
                    <a:pt x="91" y="183"/>
                    <a:pt x="91" y="183"/>
                  </a:cubicBezTo>
                  <a:cubicBezTo>
                    <a:pt x="92" y="183"/>
                    <a:pt x="92" y="183"/>
                    <a:pt x="92" y="183"/>
                  </a:cubicBezTo>
                  <a:cubicBezTo>
                    <a:pt x="91" y="182"/>
                    <a:pt x="91" y="182"/>
                    <a:pt x="91" y="182"/>
                  </a:cubicBezTo>
                  <a:cubicBezTo>
                    <a:pt x="93" y="183"/>
                    <a:pt x="93" y="183"/>
                    <a:pt x="93" y="183"/>
                  </a:cubicBezTo>
                  <a:cubicBezTo>
                    <a:pt x="94" y="182"/>
                    <a:pt x="94" y="182"/>
                    <a:pt x="94" y="182"/>
                  </a:cubicBezTo>
                  <a:cubicBezTo>
                    <a:pt x="10" y="137"/>
                    <a:pt x="10" y="137"/>
                    <a:pt x="10" y="137"/>
                  </a:cubicBezTo>
                  <a:cubicBezTo>
                    <a:pt x="10" y="136"/>
                    <a:pt x="8" y="136"/>
                    <a:pt x="8" y="137"/>
                  </a:cubicBezTo>
                  <a:cubicBezTo>
                    <a:pt x="8" y="138"/>
                    <a:pt x="7" y="138"/>
                    <a:pt x="7" y="139"/>
                  </a:cubicBezTo>
                  <a:cubicBezTo>
                    <a:pt x="7" y="139"/>
                    <a:pt x="8" y="139"/>
                    <a:pt x="8" y="140"/>
                  </a:cubicBezTo>
                  <a:cubicBezTo>
                    <a:pt x="8" y="140"/>
                    <a:pt x="8" y="140"/>
                    <a:pt x="9" y="141"/>
                  </a:cubicBezTo>
                  <a:cubicBezTo>
                    <a:pt x="10" y="142"/>
                    <a:pt x="12" y="143"/>
                    <a:pt x="14" y="145"/>
                  </a:cubicBezTo>
                  <a:cubicBezTo>
                    <a:pt x="24" y="151"/>
                    <a:pt x="43" y="163"/>
                    <a:pt x="59" y="172"/>
                  </a:cubicBezTo>
                  <a:cubicBezTo>
                    <a:pt x="68" y="177"/>
                    <a:pt x="75" y="182"/>
                    <a:pt x="81" y="185"/>
                  </a:cubicBezTo>
                  <a:cubicBezTo>
                    <a:pt x="84" y="187"/>
                    <a:pt x="86" y="188"/>
                    <a:pt x="88" y="189"/>
                  </a:cubicBezTo>
                  <a:cubicBezTo>
                    <a:pt x="88" y="190"/>
                    <a:pt x="89" y="190"/>
                    <a:pt x="89" y="191"/>
                  </a:cubicBezTo>
                  <a:cubicBezTo>
                    <a:pt x="90" y="191"/>
                    <a:pt x="90" y="191"/>
                    <a:pt x="90" y="191"/>
                  </a:cubicBezTo>
                  <a:cubicBezTo>
                    <a:pt x="90" y="190"/>
                    <a:pt x="90" y="190"/>
                    <a:pt x="90" y="190"/>
                  </a:cubicBezTo>
                  <a:cubicBezTo>
                    <a:pt x="90" y="191"/>
                    <a:pt x="90" y="191"/>
                    <a:pt x="90" y="191"/>
                  </a:cubicBezTo>
                  <a:cubicBezTo>
                    <a:pt x="90" y="191"/>
                    <a:pt x="90" y="191"/>
                    <a:pt x="90" y="191"/>
                  </a:cubicBezTo>
                  <a:cubicBezTo>
                    <a:pt x="90" y="190"/>
                    <a:pt x="90" y="190"/>
                    <a:pt x="90" y="190"/>
                  </a:cubicBezTo>
                  <a:cubicBezTo>
                    <a:pt x="90" y="191"/>
                    <a:pt x="90" y="191"/>
                    <a:pt x="90" y="191"/>
                  </a:cubicBezTo>
                  <a:cubicBezTo>
                    <a:pt x="91" y="190"/>
                    <a:pt x="91" y="190"/>
                    <a:pt x="91" y="190"/>
                  </a:cubicBezTo>
                  <a:cubicBezTo>
                    <a:pt x="89" y="190"/>
                    <a:pt x="89" y="190"/>
                    <a:pt x="89" y="190"/>
                  </a:cubicBezTo>
                  <a:cubicBezTo>
                    <a:pt x="90" y="191"/>
                    <a:pt x="90" y="191"/>
                    <a:pt x="90" y="191"/>
                  </a:cubicBezTo>
                  <a:cubicBezTo>
                    <a:pt x="91" y="190"/>
                    <a:pt x="91" y="190"/>
                    <a:pt x="91" y="190"/>
                  </a:cubicBezTo>
                  <a:cubicBezTo>
                    <a:pt x="89" y="190"/>
                    <a:pt x="89" y="190"/>
                    <a:pt x="89" y="190"/>
                  </a:cubicBezTo>
                  <a:cubicBezTo>
                    <a:pt x="91" y="189"/>
                    <a:pt x="91" y="189"/>
                    <a:pt x="91" y="189"/>
                  </a:cubicBezTo>
                  <a:cubicBezTo>
                    <a:pt x="89" y="189"/>
                    <a:pt x="89" y="189"/>
                    <a:pt x="89" y="189"/>
                  </a:cubicBezTo>
                  <a:cubicBezTo>
                    <a:pt x="89" y="190"/>
                    <a:pt x="89" y="190"/>
                    <a:pt x="89" y="190"/>
                  </a:cubicBezTo>
                  <a:cubicBezTo>
                    <a:pt x="91" y="189"/>
                    <a:pt x="91" y="189"/>
                    <a:pt x="91" y="189"/>
                  </a:cubicBezTo>
                  <a:cubicBezTo>
                    <a:pt x="89" y="189"/>
                    <a:pt x="89" y="189"/>
                    <a:pt x="89" y="189"/>
                  </a:cubicBezTo>
                  <a:cubicBezTo>
                    <a:pt x="91" y="189"/>
                    <a:pt x="91" y="189"/>
                    <a:pt x="91" y="189"/>
                  </a:cubicBezTo>
                  <a:cubicBezTo>
                    <a:pt x="89" y="188"/>
                    <a:pt x="89" y="188"/>
                    <a:pt x="89" y="188"/>
                  </a:cubicBezTo>
                  <a:cubicBezTo>
                    <a:pt x="89" y="189"/>
                    <a:pt x="89" y="189"/>
                    <a:pt x="89" y="189"/>
                  </a:cubicBezTo>
                  <a:cubicBezTo>
                    <a:pt x="91" y="189"/>
                    <a:pt x="91" y="189"/>
                    <a:pt x="91" y="189"/>
                  </a:cubicBezTo>
                  <a:cubicBezTo>
                    <a:pt x="89" y="188"/>
                    <a:pt x="89" y="188"/>
                    <a:pt x="89" y="188"/>
                  </a:cubicBezTo>
                  <a:cubicBezTo>
                    <a:pt x="91" y="190"/>
                    <a:pt x="91" y="190"/>
                    <a:pt x="91" y="190"/>
                  </a:cubicBezTo>
                  <a:cubicBezTo>
                    <a:pt x="90" y="188"/>
                    <a:pt x="90" y="188"/>
                    <a:pt x="90" y="188"/>
                  </a:cubicBezTo>
                  <a:cubicBezTo>
                    <a:pt x="91" y="189"/>
                    <a:pt x="91" y="189"/>
                    <a:pt x="91" y="189"/>
                  </a:cubicBezTo>
                  <a:cubicBezTo>
                    <a:pt x="91" y="188"/>
                    <a:pt x="91" y="188"/>
                    <a:pt x="91" y="188"/>
                  </a:cubicBezTo>
                  <a:cubicBezTo>
                    <a:pt x="90" y="188"/>
                    <a:pt x="90" y="188"/>
                    <a:pt x="90" y="188"/>
                  </a:cubicBezTo>
                  <a:cubicBezTo>
                    <a:pt x="91" y="189"/>
                    <a:pt x="91" y="189"/>
                    <a:pt x="91" y="189"/>
                  </a:cubicBezTo>
                  <a:cubicBezTo>
                    <a:pt x="91" y="188"/>
                    <a:pt x="91" y="188"/>
                    <a:pt x="91" y="188"/>
                  </a:cubicBezTo>
                  <a:cubicBezTo>
                    <a:pt x="91" y="189"/>
                    <a:pt x="91" y="189"/>
                    <a:pt x="91" y="189"/>
                  </a:cubicBezTo>
                  <a:cubicBezTo>
                    <a:pt x="91" y="187"/>
                    <a:pt x="91" y="187"/>
                    <a:pt x="91" y="187"/>
                  </a:cubicBezTo>
                  <a:cubicBezTo>
                    <a:pt x="91" y="188"/>
                    <a:pt x="91" y="188"/>
                    <a:pt x="91" y="188"/>
                  </a:cubicBezTo>
                  <a:cubicBezTo>
                    <a:pt x="91" y="189"/>
                    <a:pt x="91" y="189"/>
                    <a:pt x="91" y="189"/>
                  </a:cubicBezTo>
                  <a:cubicBezTo>
                    <a:pt x="91" y="187"/>
                    <a:pt x="91" y="187"/>
                    <a:pt x="91" y="187"/>
                  </a:cubicBezTo>
                  <a:cubicBezTo>
                    <a:pt x="91" y="189"/>
                    <a:pt x="91" y="189"/>
                    <a:pt x="91" y="189"/>
                  </a:cubicBezTo>
                  <a:cubicBezTo>
                    <a:pt x="92" y="188"/>
                    <a:pt x="92" y="188"/>
                    <a:pt x="92" y="188"/>
                  </a:cubicBezTo>
                  <a:cubicBezTo>
                    <a:pt x="92" y="188"/>
                    <a:pt x="92" y="188"/>
                    <a:pt x="91" y="187"/>
                  </a:cubicBezTo>
                  <a:cubicBezTo>
                    <a:pt x="91" y="189"/>
                    <a:pt x="91" y="189"/>
                    <a:pt x="91" y="189"/>
                  </a:cubicBezTo>
                  <a:cubicBezTo>
                    <a:pt x="92" y="188"/>
                    <a:pt x="92" y="188"/>
                    <a:pt x="92" y="188"/>
                  </a:cubicBezTo>
                  <a:cubicBezTo>
                    <a:pt x="92" y="188"/>
                    <a:pt x="91" y="187"/>
                    <a:pt x="90" y="187"/>
                  </a:cubicBezTo>
                  <a:cubicBezTo>
                    <a:pt x="84" y="184"/>
                    <a:pt x="64" y="173"/>
                    <a:pt x="46" y="162"/>
                  </a:cubicBezTo>
                  <a:cubicBezTo>
                    <a:pt x="36" y="157"/>
                    <a:pt x="27" y="152"/>
                    <a:pt x="20" y="148"/>
                  </a:cubicBezTo>
                  <a:cubicBezTo>
                    <a:pt x="17" y="146"/>
                    <a:pt x="14" y="144"/>
                    <a:pt x="12" y="143"/>
                  </a:cubicBezTo>
                  <a:cubicBezTo>
                    <a:pt x="10" y="143"/>
                    <a:pt x="10" y="142"/>
                    <a:pt x="9" y="142"/>
                  </a:cubicBezTo>
                  <a:cubicBezTo>
                    <a:pt x="8" y="142"/>
                    <a:pt x="8" y="142"/>
                    <a:pt x="8" y="142"/>
                  </a:cubicBezTo>
                  <a:cubicBezTo>
                    <a:pt x="8" y="141"/>
                    <a:pt x="7" y="141"/>
                    <a:pt x="7" y="141"/>
                  </a:cubicBezTo>
                  <a:cubicBezTo>
                    <a:pt x="6" y="141"/>
                    <a:pt x="6" y="141"/>
                    <a:pt x="6" y="141"/>
                  </a:cubicBezTo>
                  <a:cubicBezTo>
                    <a:pt x="6" y="142"/>
                    <a:pt x="5" y="142"/>
                    <a:pt x="5" y="142"/>
                  </a:cubicBezTo>
                  <a:cubicBezTo>
                    <a:pt x="5" y="143"/>
                    <a:pt x="5" y="143"/>
                    <a:pt x="5" y="144"/>
                  </a:cubicBezTo>
                  <a:cubicBezTo>
                    <a:pt x="5" y="144"/>
                    <a:pt x="5" y="145"/>
                    <a:pt x="6" y="145"/>
                  </a:cubicBezTo>
                  <a:cubicBezTo>
                    <a:pt x="6" y="145"/>
                    <a:pt x="11" y="148"/>
                    <a:pt x="19" y="153"/>
                  </a:cubicBezTo>
                  <a:cubicBezTo>
                    <a:pt x="30" y="160"/>
                    <a:pt x="48" y="171"/>
                    <a:pt x="62" y="180"/>
                  </a:cubicBezTo>
                  <a:cubicBezTo>
                    <a:pt x="70" y="185"/>
                    <a:pt x="76" y="189"/>
                    <a:pt x="81" y="192"/>
                  </a:cubicBezTo>
                  <a:cubicBezTo>
                    <a:pt x="83" y="193"/>
                    <a:pt x="85" y="195"/>
                    <a:pt x="87" y="196"/>
                  </a:cubicBezTo>
                  <a:cubicBezTo>
                    <a:pt x="87" y="196"/>
                    <a:pt x="88" y="196"/>
                    <a:pt x="88" y="196"/>
                  </a:cubicBezTo>
                  <a:cubicBezTo>
                    <a:pt x="88" y="197"/>
                    <a:pt x="88" y="197"/>
                    <a:pt x="88" y="197"/>
                  </a:cubicBezTo>
                  <a:cubicBezTo>
                    <a:pt x="88" y="197"/>
                    <a:pt x="88" y="197"/>
                    <a:pt x="88" y="197"/>
                  </a:cubicBezTo>
                  <a:cubicBezTo>
                    <a:pt x="89" y="196"/>
                    <a:pt x="89" y="196"/>
                    <a:pt x="89" y="196"/>
                  </a:cubicBezTo>
                  <a:cubicBezTo>
                    <a:pt x="88" y="197"/>
                    <a:pt x="88" y="197"/>
                    <a:pt x="88" y="197"/>
                  </a:cubicBezTo>
                  <a:cubicBezTo>
                    <a:pt x="88" y="197"/>
                    <a:pt x="88" y="197"/>
                    <a:pt x="88" y="197"/>
                  </a:cubicBezTo>
                  <a:cubicBezTo>
                    <a:pt x="89" y="196"/>
                    <a:pt x="89" y="196"/>
                    <a:pt x="89" y="196"/>
                  </a:cubicBezTo>
                  <a:cubicBezTo>
                    <a:pt x="88" y="197"/>
                    <a:pt x="88" y="197"/>
                    <a:pt x="88" y="197"/>
                  </a:cubicBezTo>
                  <a:cubicBezTo>
                    <a:pt x="90" y="195"/>
                    <a:pt x="90" y="195"/>
                    <a:pt x="90" y="195"/>
                  </a:cubicBezTo>
                  <a:cubicBezTo>
                    <a:pt x="88" y="196"/>
                    <a:pt x="88" y="196"/>
                    <a:pt x="88" y="196"/>
                  </a:cubicBezTo>
                  <a:cubicBezTo>
                    <a:pt x="88" y="197"/>
                    <a:pt x="88" y="197"/>
                    <a:pt x="88" y="197"/>
                  </a:cubicBezTo>
                  <a:cubicBezTo>
                    <a:pt x="90" y="195"/>
                    <a:pt x="90" y="195"/>
                    <a:pt x="90" y="195"/>
                  </a:cubicBezTo>
                  <a:cubicBezTo>
                    <a:pt x="88" y="196"/>
                    <a:pt x="88" y="196"/>
                    <a:pt x="88" y="196"/>
                  </a:cubicBezTo>
                  <a:cubicBezTo>
                    <a:pt x="90" y="195"/>
                    <a:pt x="90" y="195"/>
                    <a:pt x="90" y="195"/>
                  </a:cubicBezTo>
                  <a:cubicBezTo>
                    <a:pt x="88" y="195"/>
                    <a:pt x="88" y="195"/>
                    <a:pt x="88" y="195"/>
                  </a:cubicBezTo>
                  <a:cubicBezTo>
                    <a:pt x="88" y="196"/>
                    <a:pt x="88" y="196"/>
                    <a:pt x="88" y="196"/>
                  </a:cubicBezTo>
                  <a:cubicBezTo>
                    <a:pt x="90" y="195"/>
                    <a:pt x="90" y="195"/>
                    <a:pt x="90" y="195"/>
                  </a:cubicBezTo>
                  <a:cubicBezTo>
                    <a:pt x="88" y="195"/>
                    <a:pt x="88" y="195"/>
                    <a:pt x="88" y="195"/>
                  </a:cubicBezTo>
                  <a:cubicBezTo>
                    <a:pt x="90" y="195"/>
                    <a:pt x="90" y="195"/>
                    <a:pt x="90" y="195"/>
                  </a:cubicBezTo>
                  <a:cubicBezTo>
                    <a:pt x="91" y="194"/>
                    <a:pt x="91" y="194"/>
                    <a:pt x="91" y="194"/>
                  </a:cubicBezTo>
                  <a:cubicBezTo>
                    <a:pt x="91" y="194"/>
                    <a:pt x="70" y="182"/>
                    <a:pt x="49" y="171"/>
                  </a:cubicBezTo>
                  <a:cubicBezTo>
                    <a:pt x="39" y="165"/>
                    <a:pt x="28" y="159"/>
                    <a:pt x="20" y="155"/>
                  </a:cubicBezTo>
                  <a:cubicBezTo>
                    <a:pt x="16" y="153"/>
                    <a:pt x="13" y="151"/>
                    <a:pt x="10" y="150"/>
                  </a:cubicBezTo>
                  <a:cubicBezTo>
                    <a:pt x="9" y="149"/>
                    <a:pt x="8" y="148"/>
                    <a:pt x="7" y="148"/>
                  </a:cubicBezTo>
                  <a:cubicBezTo>
                    <a:pt x="7" y="148"/>
                    <a:pt x="6" y="148"/>
                    <a:pt x="6" y="148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6" y="147"/>
                    <a:pt x="5" y="147"/>
                    <a:pt x="5" y="147"/>
                  </a:cubicBezTo>
                  <a:cubicBezTo>
                    <a:pt x="4" y="148"/>
                    <a:pt x="4" y="148"/>
                    <a:pt x="4" y="148"/>
                  </a:cubicBezTo>
                  <a:cubicBezTo>
                    <a:pt x="4" y="148"/>
                    <a:pt x="3" y="148"/>
                    <a:pt x="3" y="148"/>
                  </a:cubicBezTo>
                  <a:cubicBezTo>
                    <a:pt x="3" y="149"/>
                    <a:pt x="3" y="149"/>
                    <a:pt x="3" y="150"/>
                  </a:cubicBezTo>
                  <a:cubicBezTo>
                    <a:pt x="3" y="150"/>
                    <a:pt x="3" y="151"/>
                    <a:pt x="4" y="151"/>
                  </a:cubicBezTo>
                  <a:cubicBezTo>
                    <a:pt x="4" y="151"/>
                    <a:pt x="9" y="154"/>
                    <a:pt x="17" y="159"/>
                  </a:cubicBezTo>
                  <a:cubicBezTo>
                    <a:pt x="29" y="167"/>
                    <a:pt x="47" y="178"/>
                    <a:pt x="63" y="187"/>
                  </a:cubicBezTo>
                  <a:cubicBezTo>
                    <a:pt x="70" y="192"/>
                    <a:pt x="77" y="196"/>
                    <a:pt x="82" y="199"/>
                  </a:cubicBezTo>
                  <a:cubicBezTo>
                    <a:pt x="84" y="201"/>
                    <a:pt x="86" y="202"/>
                    <a:pt x="87" y="203"/>
                  </a:cubicBezTo>
                  <a:cubicBezTo>
                    <a:pt x="88" y="204"/>
                    <a:pt x="89" y="204"/>
                    <a:pt x="89" y="204"/>
                  </a:cubicBezTo>
                  <a:cubicBezTo>
                    <a:pt x="89" y="204"/>
                    <a:pt x="89" y="204"/>
                    <a:pt x="89" y="204"/>
                  </a:cubicBezTo>
                  <a:cubicBezTo>
                    <a:pt x="90" y="204"/>
                    <a:pt x="90" y="204"/>
                    <a:pt x="90" y="204"/>
                  </a:cubicBezTo>
                  <a:cubicBezTo>
                    <a:pt x="89" y="204"/>
                    <a:pt x="89" y="204"/>
                    <a:pt x="89" y="204"/>
                  </a:cubicBezTo>
                  <a:cubicBezTo>
                    <a:pt x="89" y="204"/>
                    <a:pt x="89" y="204"/>
                    <a:pt x="89" y="204"/>
                  </a:cubicBezTo>
                  <a:cubicBezTo>
                    <a:pt x="90" y="204"/>
                    <a:pt x="90" y="204"/>
                    <a:pt x="90" y="204"/>
                  </a:cubicBezTo>
                  <a:cubicBezTo>
                    <a:pt x="89" y="204"/>
                    <a:pt x="89" y="204"/>
                    <a:pt x="89" y="204"/>
                  </a:cubicBezTo>
                  <a:cubicBezTo>
                    <a:pt x="91" y="203"/>
                    <a:pt x="91" y="203"/>
                    <a:pt x="91" y="203"/>
                  </a:cubicBezTo>
                  <a:cubicBezTo>
                    <a:pt x="89" y="204"/>
                    <a:pt x="89" y="204"/>
                    <a:pt x="89" y="204"/>
                  </a:cubicBezTo>
                  <a:cubicBezTo>
                    <a:pt x="89" y="204"/>
                    <a:pt x="89" y="204"/>
                    <a:pt x="89" y="204"/>
                  </a:cubicBezTo>
                  <a:cubicBezTo>
                    <a:pt x="91" y="203"/>
                    <a:pt x="91" y="203"/>
                    <a:pt x="91" y="203"/>
                  </a:cubicBezTo>
                  <a:cubicBezTo>
                    <a:pt x="89" y="204"/>
                    <a:pt x="89" y="204"/>
                    <a:pt x="89" y="204"/>
                  </a:cubicBezTo>
                  <a:cubicBezTo>
                    <a:pt x="91" y="203"/>
                    <a:pt x="91" y="203"/>
                    <a:pt x="91" y="203"/>
                  </a:cubicBezTo>
                  <a:cubicBezTo>
                    <a:pt x="89" y="203"/>
                    <a:pt x="89" y="203"/>
                    <a:pt x="89" y="203"/>
                  </a:cubicBezTo>
                  <a:cubicBezTo>
                    <a:pt x="89" y="204"/>
                    <a:pt x="89" y="204"/>
                    <a:pt x="89" y="204"/>
                  </a:cubicBezTo>
                  <a:cubicBezTo>
                    <a:pt x="91" y="203"/>
                    <a:pt x="91" y="203"/>
                    <a:pt x="91" y="203"/>
                  </a:cubicBezTo>
                  <a:cubicBezTo>
                    <a:pt x="89" y="203"/>
                    <a:pt x="89" y="203"/>
                    <a:pt x="89" y="203"/>
                  </a:cubicBezTo>
                  <a:cubicBezTo>
                    <a:pt x="91" y="203"/>
                    <a:pt x="91" y="203"/>
                    <a:pt x="91" y="203"/>
                  </a:cubicBezTo>
                  <a:cubicBezTo>
                    <a:pt x="89" y="202"/>
                    <a:pt x="89" y="202"/>
                    <a:pt x="89" y="202"/>
                  </a:cubicBezTo>
                  <a:cubicBezTo>
                    <a:pt x="89" y="202"/>
                    <a:pt x="89" y="203"/>
                    <a:pt x="89" y="203"/>
                  </a:cubicBezTo>
                  <a:cubicBezTo>
                    <a:pt x="91" y="203"/>
                    <a:pt x="91" y="203"/>
                    <a:pt x="91" y="203"/>
                  </a:cubicBezTo>
                  <a:cubicBezTo>
                    <a:pt x="89" y="202"/>
                    <a:pt x="89" y="202"/>
                    <a:pt x="89" y="202"/>
                  </a:cubicBezTo>
                  <a:cubicBezTo>
                    <a:pt x="91" y="203"/>
                    <a:pt x="91" y="203"/>
                    <a:pt x="91" y="203"/>
                  </a:cubicBezTo>
                  <a:cubicBezTo>
                    <a:pt x="92" y="201"/>
                    <a:pt x="92" y="201"/>
                    <a:pt x="92" y="201"/>
                  </a:cubicBezTo>
                  <a:cubicBezTo>
                    <a:pt x="92" y="201"/>
                    <a:pt x="70" y="190"/>
                    <a:pt x="49" y="178"/>
                  </a:cubicBezTo>
                  <a:cubicBezTo>
                    <a:pt x="38" y="173"/>
                    <a:pt x="27" y="167"/>
                    <a:pt x="19" y="163"/>
                  </a:cubicBezTo>
                  <a:cubicBezTo>
                    <a:pt x="14" y="160"/>
                    <a:pt x="11" y="159"/>
                    <a:pt x="8" y="157"/>
                  </a:cubicBezTo>
                  <a:cubicBezTo>
                    <a:pt x="7" y="157"/>
                    <a:pt x="6" y="156"/>
                    <a:pt x="5" y="156"/>
                  </a:cubicBezTo>
                  <a:cubicBezTo>
                    <a:pt x="4" y="156"/>
                    <a:pt x="4" y="155"/>
                    <a:pt x="4" y="155"/>
                  </a:cubicBezTo>
                  <a:cubicBezTo>
                    <a:pt x="3" y="155"/>
                    <a:pt x="3" y="155"/>
                    <a:pt x="3" y="155"/>
                  </a:cubicBezTo>
                  <a:cubicBezTo>
                    <a:pt x="2" y="155"/>
                    <a:pt x="2" y="155"/>
                    <a:pt x="2" y="155"/>
                  </a:cubicBezTo>
                  <a:cubicBezTo>
                    <a:pt x="2" y="155"/>
                    <a:pt x="1" y="156"/>
                    <a:pt x="1" y="156"/>
                  </a:cubicBezTo>
                  <a:cubicBezTo>
                    <a:pt x="2" y="157"/>
                    <a:pt x="2" y="157"/>
                    <a:pt x="2" y="157"/>
                  </a:cubicBezTo>
                  <a:cubicBezTo>
                    <a:pt x="1" y="156"/>
                    <a:pt x="1" y="156"/>
                    <a:pt x="1" y="156"/>
                  </a:cubicBezTo>
                  <a:cubicBezTo>
                    <a:pt x="1" y="156"/>
                    <a:pt x="0" y="157"/>
                    <a:pt x="0" y="157"/>
                  </a:cubicBezTo>
                  <a:cubicBezTo>
                    <a:pt x="0" y="158"/>
                    <a:pt x="1" y="158"/>
                    <a:pt x="1" y="158"/>
                  </a:cubicBezTo>
                  <a:cubicBezTo>
                    <a:pt x="1" y="159"/>
                    <a:pt x="1" y="159"/>
                    <a:pt x="2" y="159"/>
                  </a:cubicBezTo>
                  <a:cubicBezTo>
                    <a:pt x="3" y="161"/>
                    <a:pt x="5" y="162"/>
                    <a:pt x="8" y="164"/>
                  </a:cubicBezTo>
                  <a:cubicBezTo>
                    <a:pt x="18" y="171"/>
                    <a:pt x="38" y="183"/>
                    <a:pt x="56" y="193"/>
                  </a:cubicBezTo>
                  <a:cubicBezTo>
                    <a:pt x="65" y="198"/>
                    <a:pt x="73" y="203"/>
                    <a:pt x="79" y="207"/>
                  </a:cubicBezTo>
                  <a:cubicBezTo>
                    <a:pt x="82" y="209"/>
                    <a:pt x="85" y="210"/>
                    <a:pt x="86" y="212"/>
                  </a:cubicBezTo>
                  <a:cubicBezTo>
                    <a:pt x="87" y="212"/>
                    <a:pt x="88" y="213"/>
                    <a:pt x="88" y="213"/>
                  </a:cubicBezTo>
                  <a:cubicBezTo>
                    <a:pt x="89" y="213"/>
                    <a:pt x="89" y="213"/>
                    <a:pt x="89" y="213"/>
                  </a:cubicBezTo>
                  <a:cubicBezTo>
                    <a:pt x="89" y="212"/>
                    <a:pt x="89" y="212"/>
                    <a:pt x="89" y="212"/>
                  </a:cubicBezTo>
                  <a:cubicBezTo>
                    <a:pt x="89" y="213"/>
                    <a:pt x="89" y="213"/>
                    <a:pt x="89" y="213"/>
                  </a:cubicBezTo>
                  <a:cubicBezTo>
                    <a:pt x="89" y="213"/>
                    <a:pt x="89" y="213"/>
                    <a:pt x="89" y="213"/>
                  </a:cubicBezTo>
                  <a:cubicBezTo>
                    <a:pt x="89" y="212"/>
                    <a:pt x="89" y="212"/>
                    <a:pt x="89" y="212"/>
                  </a:cubicBezTo>
                  <a:cubicBezTo>
                    <a:pt x="89" y="213"/>
                    <a:pt x="89" y="213"/>
                    <a:pt x="89" y="213"/>
                  </a:cubicBezTo>
                  <a:cubicBezTo>
                    <a:pt x="90" y="212"/>
                    <a:pt x="90" y="212"/>
                    <a:pt x="90" y="212"/>
                  </a:cubicBezTo>
                  <a:cubicBezTo>
                    <a:pt x="88" y="212"/>
                    <a:pt x="88" y="212"/>
                    <a:pt x="88" y="212"/>
                  </a:cubicBezTo>
                  <a:cubicBezTo>
                    <a:pt x="88" y="213"/>
                    <a:pt x="88" y="213"/>
                    <a:pt x="89" y="213"/>
                  </a:cubicBezTo>
                  <a:cubicBezTo>
                    <a:pt x="90" y="212"/>
                    <a:pt x="90" y="212"/>
                    <a:pt x="90" y="212"/>
                  </a:cubicBezTo>
                  <a:cubicBezTo>
                    <a:pt x="88" y="212"/>
                    <a:pt x="88" y="212"/>
                    <a:pt x="88" y="212"/>
                  </a:cubicBezTo>
                  <a:cubicBezTo>
                    <a:pt x="90" y="212"/>
                    <a:pt x="90" y="212"/>
                    <a:pt x="90" y="212"/>
                  </a:cubicBezTo>
                  <a:cubicBezTo>
                    <a:pt x="89" y="211"/>
                    <a:pt x="89" y="211"/>
                    <a:pt x="89" y="211"/>
                  </a:cubicBezTo>
                  <a:cubicBezTo>
                    <a:pt x="88" y="212"/>
                    <a:pt x="88" y="212"/>
                    <a:pt x="88" y="212"/>
                  </a:cubicBezTo>
                  <a:cubicBezTo>
                    <a:pt x="90" y="212"/>
                    <a:pt x="90" y="212"/>
                    <a:pt x="90" y="212"/>
                  </a:cubicBezTo>
                  <a:cubicBezTo>
                    <a:pt x="89" y="211"/>
                    <a:pt x="89" y="211"/>
                    <a:pt x="89" y="211"/>
                  </a:cubicBezTo>
                  <a:cubicBezTo>
                    <a:pt x="90" y="212"/>
                    <a:pt x="90" y="212"/>
                    <a:pt x="90" y="212"/>
                  </a:cubicBezTo>
                  <a:cubicBezTo>
                    <a:pt x="89" y="211"/>
                    <a:pt x="89" y="211"/>
                    <a:pt x="89" y="211"/>
                  </a:cubicBezTo>
                  <a:cubicBezTo>
                    <a:pt x="90" y="212"/>
                    <a:pt x="90" y="212"/>
                    <a:pt x="90" y="212"/>
                  </a:cubicBezTo>
                  <a:cubicBezTo>
                    <a:pt x="90" y="210"/>
                    <a:pt x="90" y="210"/>
                    <a:pt x="90" y="210"/>
                  </a:cubicBezTo>
                  <a:cubicBezTo>
                    <a:pt x="89" y="210"/>
                    <a:pt x="89" y="210"/>
                    <a:pt x="89" y="211"/>
                  </a:cubicBezTo>
                  <a:cubicBezTo>
                    <a:pt x="90" y="212"/>
                    <a:pt x="90" y="212"/>
                    <a:pt x="90" y="212"/>
                  </a:cubicBezTo>
                  <a:cubicBezTo>
                    <a:pt x="90" y="210"/>
                    <a:pt x="90" y="210"/>
                    <a:pt x="90" y="210"/>
                  </a:cubicBezTo>
                  <a:cubicBezTo>
                    <a:pt x="90" y="212"/>
                    <a:pt x="90" y="212"/>
                    <a:pt x="90" y="212"/>
                  </a:cubicBezTo>
                  <a:cubicBezTo>
                    <a:pt x="90" y="210"/>
                    <a:pt x="90" y="210"/>
                    <a:pt x="90" y="210"/>
                  </a:cubicBezTo>
                  <a:cubicBezTo>
                    <a:pt x="90" y="210"/>
                    <a:pt x="90" y="210"/>
                    <a:pt x="90" y="210"/>
                  </a:cubicBezTo>
                  <a:cubicBezTo>
                    <a:pt x="90" y="212"/>
                    <a:pt x="90" y="212"/>
                    <a:pt x="90" y="212"/>
                  </a:cubicBezTo>
                  <a:cubicBezTo>
                    <a:pt x="90" y="210"/>
                    <a:pt x="90" y="210"/>
                    <a:pt x="90" y="210"/>
                  </a:cubicBezTo>
                  <a:cubicBezTo>
                    <a:pt x="90" y="211"/>
                    <a:pt x="90" y="211"/>
                    <a:pt x="90" y="211"/>
                  </a:cubicBezTo>
                  <a:cubicBezTo>
                    <a:pt x="90" y="210"/>
                    <a:pt x="90" y="210"/>
                    <a:pt x="90" y="210"/>
                  </a:cubicBezTo>
                  <a:cubicBezTo>
                    <a:pt x="90" y="210"/>
                    <a:pt x="90" y="210"/>
                    <a:pt x="90" y="210"/>
                  </a:cubicBezTo>
                  <a:cubicBezTo>
                    <a:pt x="90" y="211"/>
                    <a:pt x="90" y="211"/>
                    <a:pt x="90" y="211"/>
                  </a:cubicBezTo>
                  <a:cubicBezTo>
                    <a:pt x="90" y="210"/>
                    <a:pt x="90" y="210"/>
                    <a:pt x="90" y="210"/>
                  </a:cubicBezTo>
                  <a:cubicBezTo>
                    <a:pt x="90" y="210"/>
                    <a:pt x="89" y="210"/>
                    <a:pt x="88" y="210"/>
                  </a:cubicBezTo>
                  <a:cubicBezTo>
                    <a:pt x="85" y="208"/>
                    <a:pt x="78" y="205"/>
                    <a:pt x="70" y="200"/>
                  </a:cubicBezTo>
                  <a:cubicBezTo>
                    <a:pt x="57" y="193"/>
                    <a:pt x="41" y="184"/>
                    <a:pt x="28" y="176"/>
                  </a:cubicBezTo>
                  <a:cubicBezTo>
                    <a:pt x="21" y="173"/>
                    <a:pt x="15" y="169"/>
                    <a:pt x="11" y="167"/>
                  </a:cubicBezTo>
                  <a:cubicBezTo>
                    <a:pt x="9" y="166"/>
                    <a:pt x="7" y="165"/>
                    <a:pt x="6" y="164"/>
                  </a:cubicBezTo>
                  <a:cubicBezTo>
                    <a:pt x="6" y="164"/>
                    <a:pt x="5" y="163"/>
                    <a:pt x="5" y="163"/>
                  </a:cubicBezTo>
                  <a:cubicBezTo>
                    <a:pt x="4" y="163"/>
                    <a:pt x="4" y="163"/>
                    <a:pt x="4" y="163"/>
                  </a:cubicBezTo>
                  <a:cubicBezTo>
                    <a:pt x="4" y="163"/>
                    <a:pt x="4" y="163"/>
                    <a:pt x="4" y="163"/>
                  </a:cubicBezTo>
                  <a:cubicBezTo>
                    <a:pt x="4" y="163"/>
                    <a:pt x="4" y="163"/>
                    <a:pt x="3" y="163"/>
                  </a:cubicBezTo>
                  <a:cubicBezTo>
                    <a:pt x="2" y="163"/>
                    <a:pt x="2" y="163"/>
                    <a:pt x="2" y="163"/>
                  </a:cubicBezTo>
                  <a:cubicBezTo>
                    <a:pt x="2" y="163"/>
                    <a:pt x="2" y="163"/>
                    <a:pt x="1" y="164"/>
                  </a:cubicBezTo>
                  <a:cubicBezTo>
                    <a:pt x="3" y="165"/>
                    <a:pt x="3" y="165"/>
                    <a:pt x="3" y="165"/>
                  </a:cubicBezTo>
                  <a:cubicBezTo>
                    <a:pt x="1" y="164"/>
                    <a:pt x="1" y="164"/>
                    <a:pt x="1" y="164"/>
                  </a:cubicBezTo>
                  <a:cubicBezTo>
                    <a:pt x="1" y="164"/>
                    <a:pt x="1" y="165"/>
                    <a:pt x="1" y="165"/>
                  </a:cubicBezTo>
                  <a:cubicBezTo>
                    <a:pt x="1" y="166"/>
                    <a:pt x="1" y="166"/>
                    <a:pt x="1" y="166"/>
                  </a:cubicBezTo>
                  <a:cubicBezTo>
                    <a:pt x="2" y="167"/>
                    <a:pt x="2" y="167"/>
                    <a:pt x="2" y="167"/>
                  </a:cubicBezTo>
                  <a:cubicBezTo>
                    <a:pt x="3" y="168"/>
                    <a:pt x="5" y="170"/>
                    <a:pt x="8" y="172"/>
                  </a:cubicBezTo>
                  <a:cubicBezTo>
                    <a:pt x="19" y="178"/>
                    <a:pt x="39" y="191"/>
                    <a:pt x="57" y="202"/>
                  </a:cubicBezTo>
                  <a:cubicBezTo>
                    <a:pt x="66" y="207"/>
                    <a:pt x="74" y="212"/>
                    <a:pt x="80" y="215"/>
                  </a:cubicBezTo>
                  <a:cubicBezTo>
                    <a:pt x="83" y="217"/>
                    <a:pt x="85" y="219"/>
                    <a:pt x="87" y="220"/>
                  </a:cubicBezTo>
                  <a:cubicBezTo>
                    <a:pt x="88" y="220"/>
                    <a:pt x="89" y="221"/>
                    <a:pt x="89" y="221"/>
                  </a:cubicBezTo>
                  <a:cubicBezTo>
                    <a:pt x="90" y="221"/>
                    <a:pt x="90" y="221"/>
                    <a:pt x="90" y="221"/>
                  </a:cubicBezTo>
                  <a:cubicBezTo>
                    <a:pt x="90" y="221"/>
                    <a:pt x="90" y="221"/>
                    <a:pt x="90" y="221"/>
                  </a:cubicBezTo>
                  <a:cubicBezTo>
                    <a:pt x="90" y="220"/>
                    <a:pt x="90" y="220"/>
                    <a:pt x="90" y="220"/>
                  </a:cubicBezTo>
                  <a:cubicBezTo>
                    <a:pt x="90" y="221"/>
                    <a:pt x="90" y="221"/>
                    <a:pt x="90" y="221"/>
                  </a:cubicBezTo>
                  <a:cubicBezTo>
                    <a:pt x="90" y="221"/>
                    <a:pt x="90" y="221"/>
                    <a:pt x="90" y="221"/>
                  </a:cubicBezTo>
                  <a:cubicBezTo>
                    <a:pt x="90" y="220"/>
                    <a:pt x="90" y="220"/>
                    <a:pt x="90" y="220"/>
                  </a:cubicBezTo>
                  <a:cubicBezTo>
                    <a:pt x="90" y="221"/>
                    <a:pt x="90" y="221"/>
                    <a:pt x="90" y="221"/>
                  </a:cubicBezTo>
                  <a:cubicBezTo>
                    <a:pt x="91" y="220"/>
                    <a:pt x="91" y="220"/>
                    <a:pt x="91" y="220"/>
                  </a:cubicBezTo>
                  <a:cubicBezTo>
                    <a:pt x="89" y="221"/>
                    <a:pt x="89" y="221"/>
                    <a:pt x="89" y="221"/>
                  </a:cubicBezTo>
                  <a:cubicBezTo>
                    <a:pt x="90" y="221"/>
                    <a:pt x="90" y="221"/>
                    <a:pt x="90" y="221"/>
                  </a:cubicBezTo>
                  <a:cubicBezTo>
                    <a:pt x="91" y="220"/>
                    <a:pt x="91" y="220"/>
                    <a:pt x="91" y="220"/>
                  </a:cubicBezTo>
                  <a:cubicBezTo>
                    <a:pt x="89" y="221"/>
                    <a:pt x="89" y="221"/>
                    <a:pt x="89" y="221"/>
                  </a:cubicBezTo>
                  <a:cubicBezTo>
                    <a:pt x="91" y="220"/>
                    <a:pt x="91" y="220"/>
                    <a:pt x="91" y="220"/>
                  </a:cubicBezTo>
                  <a:cubicBezTo>
                    <a:pt x="89" y="221"/>
                    <a:pt x="89" y="221"/>
                    <a:pt x="89" y="221"/>
                  </a:cubicBezTo>
                  <a:cubicBezTo>
                    <a:pt x="89" y="221"/>
                    <a:pt x="89" y="221"/>
                    <a:pt x="89" y="221"/>
                  </a:cubicBezTo>
                  <a:cubicBezTo>
                    <a:pt x="91" y="220"/>
                    <a:pt x="91" y="220"/>
                    <a:pt x="91" y="220"/>
                  </a:cubicBezTo>
                  <a:cubicBezTo>
                    <a:pt x="89" y="221"/>
                    <a:pt x="89" y="221"/>
                    <a:pt x="89" y="221"/>
                  </a:cubicBezTo>
                  <a:cubicBezTo>
                    <a:pt x="91" y="220"/>
                    <a:pt x="91" y="220"/>
                    <a:pt x="91" y="220"/>
                  </a:cubicBezTo>
                  <a:cubicBezTo>
                    <a:pt x="89" y="221"/>
                    <a:pt x="89" y="221"/>
                    <a:pt x="89" y="221"/>
                  </a:cubicBezTo>
                  <a:cubicBezTo>
                    <a:pt x="89" y="221"/>
                    <a:pt x="89" y="221"/>
                    <a:pt x="89" y="221"/>
                  </a:cubicBezTo>
                  <a:cubicBezTo>
                    <a:pt x="91" y="220"/>
                    <a:pt x="91" y="220"/>
                    <a:pt x="91" y="220"/>
                  </a:cubicBezTo>
                  <a:cubicBezTo>
                    <a:pt x="89" y="221"/>
                    <a:pt x="89" y="221"/>
                    <a:pt x="89" y="221"/>
                  </a:cubicBezTo>
                  <a:cubicBezTo>
                    <a:pt x="91" y="220"/>
                    <a:pt x="91" y="220"/>
                    <a:pt x="91" y="220"/>
                  </a:cubicBezTo>
                  <a:cubicBezTo>
                    <a:pt x="89" y="220"/>
                    <a:pt x="89" y="220"/>
                    <a:pt x="89" y="220"/>
                  </a:cubicBezTo>
                  <a:cubicBezTo>
                    <a:pt x="89" y="220"/>
                    <a:pt x="89" y="220"/>
                    <a:pt x="89" y="221"/>
                  </a:cubicBezTo>
                  <a:cubicBezTo>
                    <a:pt x="91" y="220"/>
                    <a:pt x="91" y="220"/>
                    <a:pt x="91" y="220"/>
                  </a:cubicBezTo>
                  <a:cubicBezTo>
                    <a:pt x="89" y="220"/>
                    <a:pt x="89" y="220"/>
                    <a:pt x="89" y="220"/>
                  </a:cubicBezTo>
                  <a:cubicBezTo>
                    <a:pt x="91" y="220"/>
                    <a:pt x="91" y="220"/>
                    <a:pt x="91" y="220"/>
                  </a:cubicBezTo>
                  <a:cubicBezTo>
                    <a:pt x="92" y="218"/>
                    <a:pt x="92" y="218"/>
                    <a:pt x="92" y="218"/>
                  </a:cubicBezTo>
                  <a:cubicBezTo>
                    <a:pt x="30" y="186"/>
                    <a:pt x="30" y="186"/>
                    <a:pt x="30" y="186"/>
                  </a:cubicBezTo>
                  <a:cubicBezTo>
                    <a:pt x="29" y="186"/>
                    <a:pt x="28" y="186"/>
                    <a:pt x="27" y="187"/>
                  </a:cubicBezTo>
                  <a:cubicBezTo>
                    <a:pt x="27" y="187"/>
                    <a:pt x="27" y="188"/>
                    <a:pt x="27" y="188"/>
                  </a:cubicBezTo>
                  <a:cubicBezTo>
                    <a:pt x="27" y="189"/>
                    <a:pt x="27" y="189"/>
                    <a:pt x="27" y="189"/>
                  </a:cubicBezTo>
                  <a:cubicBezTo>
                    <a:pt x="28" y="190"/>
                    <a:pt x="28" y="190"/>
                    <a:pt x="28" y="190"/>
                  </a:cubicBezTo>
                  <a:cubicBezTo>
                    <a:pt x="28" y="190"/>
                    <a:pt x="28" y="190"/>
                    <a:pt x="29" y="191"/>
                  </a:cubicBezTo>
                  <a:cubicBezTo>
                    <a:pt x="31" y="192"/>
                    <a:pt x="36" y="195"/>
                    <a:pt x="42" y="199"/>
                  </a:cubicBezTo>
                  <a:cubicBezTo>
                    <a:pt x="52" y="205"/>
                    <a:pt x="64" y="212"/>
                    <a:pt x="73" y="218"/>
                  </a:cubicBezTo>
                  <a:cubicBezTo>
                    <a:pt x="78" y="221"/>
                    <a:pt x="82" y="224"/>
                    <a:pt x="85" y="226"/>
                  </a:cubicBezTo>
                  <a:cubicBezTo>
                    <a:pt x="87" y="227"/>
                    <a:pt x="88" y="227"/>
                    <a:pt x="89" y="228"/>
                  </a:cubicBezTo>
                  <a:cubicBezTo>
                    <a:pt x="89" y="228"/>
                    <a:pt x="90" y="228"/>
                    <a:pt x="90" y="228"/>
                  </a:cubicBezTo>
                  <a:cubicBezTo>
                    <a:pt x="90" y="228"/>
                    <a:pt x="90" y="228"/>
                    <a:pt x="90" y="228"/>
                  </a:cubicBezTo>
                  <a:cubicBezTo>
                    <a:pt x="90" y="229"/>
                    <a:pt x="90" y="229"/>
                    <a:pt x="90" y="229"/>
                  </a:cubicBezTo>
                  <a:cubicBezTo>
                    <a:pt x="91" y="228"/>
                    <a:pt x="91" y="228"/>
                    <a:pt x="91" y="228"/>
                  </a:cubicBezTo>
                  <a:cubicBezTo>
                    <a:pt x="90" y="228"/>
                    <a:pt x="90" y="228"/>
                    <a:pt x="90" y="228"/>
                  </a:cubicBezTo>
                  <a:cubicBezTo>
                    <a:pt x="90" y="229"/>
                    <a:pt x="90" y="229"/>
                    <a:pt x="90" y="229"/>
                  </a:cubicBezTo>
                  <a:cubicBezTo>
                    <a:pt x="91" y="228"/>
                    <a:pt x="91" y="228"/>
                    <a:pt x="91" y="228"/>
                  </a:cubicBezTo>
                  <a:cubicBezTo>
                    <a:pt x="90" y="228"/>
                    <a:pt x="90" y="228"/>
                    <a:pt x="90" y="228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0" y="228"/>
                    <a:pt x="90" y="228"/>
                    <a:pt x="90" y="228"/>
                  </a:cubicBezTo>
                  <a:cubicBezTo>
                    <a:pt x="90" y="228"/>
                    <a:pt x="90" y="228"/>
                    <a:pt x="90" y="228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0" y="228"/>
                    <a:pt x="90" y="228"/>
                    <a:pt x="90" y="228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89" y="227"/>
                    <a:pt x="89" y="227"/>
                    <a:pt x="89" y="227"/>
                  </a:cubicBezTo>
                  <a:cubicBezTo>
                    <a:pt x="89" y="228"/>
                    <a:pt x="90" y="228"/>
                    <a:pt x="90" y="228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89" y="227"/>
                    <a:pt x="89" y="227"/>
                    <a:pt x="89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2" y="225"/>
                    <a:pt x="92" y="225"/>
                    <a:pt x="92" y="225"/>
                  </a:cubicBezTo>
                  <a:cubicBezTo>
                    <a:pt x="28" y="192"/>
                    <a:pt x="28" y="192"/>
                    <a:pt x="28" y="192"/>
                  </a:cubicBezTo>
                  <a:cubicBezTo>
                    <a:pt x="27" y="192"/>
                    <a:pt x="26" y="192"/>
                    <a:pt x="25" y="193"/>
                  </a:cubicBezTo>
                  <a:cubicBezTo>
                    <a:pt x="25" y="193"/>
                    <a:pt x="25" y="194"/>
                    <a:pt x="25" y="194"/>
                  </a:cubicBezTo>
                  <a:cubicBezTo>
                    <a:pt x="25" y="195"/>
                    <a:pt x="25" y="195"/>
                    <a:pt x="25" y="195"/>
                  </a:cubicBezTo>
                  <a:cubicBezTo>
                    <a:pt x="26" y="195"/>
                    <a:pt x="26" y="196"/>
                    <a:pt x="26" y="196"/>
                  </a:cubicBezTo>
                  <a:cubicBezTo>
                    <a:pt x="27" y="197"/>
                    <a:pt x="29" y="198"/>
                    <a:pt x="31" y="199"/>
                  </a:cubicBezTo>
                  <a:cubicBezTo>
                    <a:pt x="46" y="210"/>
                    <a:pt x="92" y="237"/>
                    <a:pt x="92" y="237"/>
                  </a:cubicBezTo>
                  <a:cubicBezTo>
                    <a:pt x="93" y="235"/>
                    <a:pt x="93" y="235"/>
                    <a:pt x="93" y="235"/>
                  </a:cubicBezTo>
                  <a:cubicBezTo>
                    <a:pt x="94" y="233"/>
                    <a:pt x="94" y="233"/>
                    <a:pt x="94" y="233"/>
                  </a:cubicBezTo>
                  <a:cubicBezTo>
                    <a:pt x="27" y="201"/>
                    <a:pt x="27" y="201"/>
                    <a:pt x="27" y="201"/>
                  </a:cubicBezTo>
                  <a:cubicBezTo>
                    <a:pt x="26" y="200"/>
                    <a:pt x="25" y="201"/>
                    <a:pt x="24" y="201"/>
                  </a:cubicBezTo>
                  <a:cubicBezTo>
                    <a:pt x="24" y="202"/>
                    <a:pt x="24" y="202"/>
                    <a:pt x="24" y="203"/>
                  </a:cubicBezTo>
                  <a:cubicBezTo>
                    <a:pt x="24" y="203"/>
                    <a:pt x="24" y="204"/>
                    <a:pt x="24" y="204"/>
                  </a:cubicBezTo>
                  <a:cubicBezTo>
                    <a:pt x="24" y="204"/>
                    <a:pt x="25" y="204"/>
                    <a:pt x="25" y="205"/>
                  </a:cubicBezTo>
                  <a:cubicBezTo>
                    <a:pt x="26" y="206"/>
                    <a:pt x="28" y="207"/>
                    <a:pt x="30" y="208"/>
                  </a:cubicBezTo>
                  <a:cubicBezTo>
                    <a:pt x="38" y="214"/>
                    <a:pt x="55" y="224"/>
                    <a:pt x="69" y="232"/>
                  </a:cubicBezTo>
                  <a:cubicBezTo>
                    <a:pt x="77" y="237"/>
                    <a:pt x="83" y="241"/>
                    <a:pt x="88" y="244"/>
                  </a:cubicBezTo>
                  <a:cubicBezTo>
                    <a:pt x="91" y="245"/>
                    <a:pt x="93" y="246"/>
                    <a:pt x="94" y="247"/>
                  </a:cubicBezTo>
                  <a:cubicBezTo>
                    <a:pt x="95" y="248"/>
                    <a:pt x="95" y="248"/>
                    <a:pt x="96" y="248"/>
                  </a:cubicBezTo>
                  <a:cubicBezTo>
                    <a:pt x="96" y="249"/>
                    <a:pt x="96" y="249"/>
                    <a:pt x="96" y="249"/>
                  </a:cubicBezTo>
                  <a:cubicBezTo>
                    <a:pt x="97" y="248"/>
                    <a:pt x="97" y="248"/>
                    <a:pt x="97" y="248"/>
                  </a:cubicBezTo>
                  <a:cubicBezTo>
                    <a:pt x="96" y="248"/>
                    <a:pt x="96" y="248"/>
                    <a:pt x="96" y="248"/>
                  </a:cubicBezTo>
                  <a:cubicBezTo>
                    <a:pt x="96" y="249"/>
                    <a:pt x="96" y="249"/>
                    <a:pt x="96" y="249"/>
                  </a:cubicBezTo>
                  <a:cubicBezTo>
                    <a:pt x="97" y="248"/>
                    <a:pt x="97" y="248"/>
                    <a:pt x="97" y="248"/>
                  </a:cubicBezTo>
                  <a:cubicBezTo>
                    <a:pt x="96" y="248"/>
                    <a:pt x="96" y="248"/>
                    <a:pt x="96" y="248"/>
                  </a:cubicBezTo>
                  <a:cubicBezTo>
                    <a:pt x="97" y="247"/>
                    <a:pt x="97" y="247"/>
                    <a:pt x="97" y="247"/>
                  </a:cubicBezTo>
                  <a:cubicBezTo>
                    <a:pt x="95" y="247"/>
                    <a:pt x="95" y="247"/>
                    <a:pt x="95" y="247"/>
                  </a:cubicBezTo>
                  <a:cubicBezTo>
                    <a:pt x="95" y="248"/>
                    <a:pt x="96" y="248"/>
                    <a:pt x="96" y="248"/>
                  </a:cubicBezTo>
                  <a:cubicBezTo>
                    <a:pt x="97" y="247"/>
                    <a:pt x="97" y="247"/>
                    <a:pt x="97" y="247"/>
                  </a:cubicBezTo>
                  <a:cubicBezTo>
                    <a:pt x="95" y="247"/>
                    <a:pt x="95" y="247"/>
                    <a:pt x="95" y="247"/>
                  </a:cubicBezTo>
                  <a:cubicBezTo>
                    <a:pt x="97" y="247"/>
                    <a:pt x="97" y="247"/>
                    <a:pt x="97" y="247"/>
                  </a:cubicBezTo>
                  <a:cubicBezTo>
                    <a:pt x="96" y="246"/>
                    <a:pt x="96" y="246"/>
                    <a:pt x="96" y="246"/>
                  </a:cubicBezTo>
                  <a:cubicBezTo>
                    <a:pt x="95" y="247"/>
                    <a:pt x="95" y="247"/>
                    <a:pt x="95" y="247"/>
                  </a:cubicBezTo>
                  <a:cubicBezTo>
                    <a:pt x="97" y="247"/>
                    <a:pt x="97" y="247"/>
                    <a:pt x="97" y="247"/>
                  </a:cubicBezTo>
                  <a:cubicBezTo>
                    <a:pt x="96" y="246"/>
                    <a:pt x="96" y="246"/>
                    <a:pt x="96" y="246"/>
                  </a:cubicBezTo>
                  <a:cubicBezTo>
                    <a:pt x="97" y="247"/>
                    <a:pt x="97" y="247"/>
                    <a:pt x="97" y="247"/>
                  </a:cubicBezTo>
                  <a:cubicBezTo>
                    <a:pt x="98" y="246"/>
                    <a:pt x="98" y="246"/>
                    <a:pt x="98" y="246"/>
                  </a:cubicBezTo>
                  <a:cubicBezTo>
                    <a:pt x="98" y="246"/>
                    <a:pt x="82" y="237"/>
                    <a:pt x="65" y="228"/>
                  </a:cubicBezTo>
                  <a:cubicBezTo>
                    <a:pt x="56" y="223"/>
                    <a:pt x="47" y="218"/>
                    <a:pt x="41" y="215"/>
                  </a:cubicBezTo>
                  <a:cubicBezTo>
                    <a:pt x="37" y="213"/>
                    <a:pt x="35" y="212"/>
                    <a:pt x="33" y="211"/>
                  </a:cubicBezTo>
                  <a:cubicBezTo>
                    <a:pt x="31" y="210"/>
                    <a:pt x="31" y="210"/>
                    <a:pt x="30" y="210"/>
                  </a:cubicBezTo>
                  <a:cubicBezTo>
                    <a:pt x="29" y="209"/>
                    <a:pt x="29" y="209"/>
                    <a:pt x="29" y="209"/>
                  </a:cubicBezTo>
                  <a:cubicBezTo>
                    <a:pt x="29" y="209"/>
                    <a:pt x="29" y="209"/>
                    <a:pt x="28" y="209"/>
                  </a:cubicBezTo>
                  <a:cubicBezTo>
                    <a:pt x="27" y="209"/>
                    <a:pt x="27" y="209"/>
                    <a:pt x="27" y="209"/>
                  </a:cubicBezTo>
                  <a:cubicBezTo>
                    <a:pt x="27" y="209"/>
                    <a:pt x="26" y="210"/>
                    <a:pt x="26" y="210"/>
                  </a:cubicBezTo>
                  <a:cubicBezTo>
                    <a:pt x="26" y="211"/>
                    <a:pt x="26" y="212"/>
                    <a:pt x="27" y="213"/>
                  </a:cubicBezTo>
                  <a:cubicBezTo>
                    <a:pt x="62" y="235"/>
                    <a:pt x="62" y="235"/>
                    <a:pt x="62" y="235"/>
                  </a:cubicBezTo>
                  <a:cubicBezTo>
                    <a:pt x="28" y="218"/>
                    <a:pt x="28" y="218"/>
                    <a:pt x="28" y="218"/>
                  </a:cubicBezTo>
                  <a:cubicBezTo>
                    <a:pt x="27" y="217"/>
                    <a:pt x="26" y="218"/>
                    <a:pt x="25" y="218"/>
                  </a:cubicBezTo>
                  <a:cubicBezTo>
                    <a:pt x="25" y="219"/>
                    <a:pt x="25" y="219"/>
                    <a:pt x="25" y="220"/>
                  </a:cubicBezTo>
                  <a:cubicBezTo>
                    <a:pt x="25" y="220"/>
                    <a:pt x="25" y="221"/>
                    <a:pt x="25" y="221"/>
                  </a:cubicBezTo>
                  <a:cubicBezTo>
                    <a:pt x="26" y="221"/>
                    <a:pt x="26" y="222"/>
                    <a:pt x="26" y="222"/>
                  </a:cubicBezTo>
                  <a:cubicBezTo>
                    <a:pt x="27" y="223"/>
                    <a:pt x="29" y="224"/>
                    <a:pt x="32" y="226"/>
                  </a:cubicBezTo>
                  <a:cubicBezTo>
                    <a:pt x="50" y="238"/>
                    <a:pt x="106" y="271"/>
                    <a:pt x="106" y="271"/>
                  </a:cubicBezTo>
                  <a:cubicBezTo>
                    <a:pt x="107" y="269"/>
                    <a:pt x="107" y="269"/>
                    <a:pt x="107" y="269"/>
                  </a:cubicBezTo>
                  <a:cubicBezTo>
                    <a:pt x="108" y="268"/>
                    <a:pt x="108" y="268"/>
                    <a:pt x="108" y="268"/>
                  </a:cubicBezTo>
                  <a:cubicBezTo>
                    <a:pt x="23" y="224"/>
                    <a:pt x="23" y="224"/>
                    <a:pt x="23" y="224"/>
                  </a:cubicBezTo>
                  <a:cubicBezTo>
                    <a:pt x="22" y="223"/>
                    <a:pt x="20" y="224"/>
                    <a:pt x="20" y="225"/>
                  </a:cubicBezTo>
                  <a:cubicBezTo>
                    <a:pt x="19" y="226"/>
                    <a:pt x="20" y="227"/>
                    <a:pt x="21" y="227"/>
                  </a:cubicBezTo>
                  <a:cubicBezTo>
                    <a:pt x="119" y="289"/>
                    <a:pt x="119" y="289"/>
                    <a:pt x="119" y="289"/>
                  </a:cubicBezTo>
                  <a:cubicBezTo>
                    <a:pt x="121" y="288"/>
                    <a:pt x="121" y="288"/>
                    <a:pt x="121" y="288"/>
                  </a:cubicBezTo>
                  <a:cubicBezTo>
                    <a:pt x="122" y="286"/>
                    <a:pt x="122" y="286"/>
                    <a:pt x="122" y="286"/>
                  </a:cubicBezTo>
                  <a:cubicBezTo>
                    <a:pt x="122" y="286"/>
                    <a:pt x="97" y="271"/>
                    <a:pt x="71" y="256"/>
                  </a:cubicBezTo>
                  <a:cubicBezTo>
                    <a:pt x="58" y="248"/>
                    <a:pt x="45" y="241"/>
                    <a:pt x="35" y="235"/>
                  </a:cubicBezTo>
                  <a:cubicBezTo>
                    <a:pt x="30" y="232"/>
                    <a:pt x="25" y="230"/>
                    <a:pt x="22" y="228"/>
                  </a:cubicBezTo>
                  <a:cubicBezTo>
                    <a:pt x="20" y="227"/>
                    <a:pt x="19" y="227"/>
                    <a:pt x="17" y="226"/>
                  </a:cubicBezTo>
                  <a:cubicBezTo>
                    <a:pt x="17" y="226"/>
                    <a:pt x="16" y="226"/>
                    <a:pt x="16" y="226"/>
                  </a:cubicBezTo>
                  <a:cubicBezTo>
                    <a:pt x="15" y="226"/>
                    <a:pt x="15" y="226"/>
                    <a:pt x="14" y="226"/>
                  </a:cubicBezTo>
                  <a:cubicBezTo>
                    <a:pt x="14" y="226"/>
                    <a:pt x="14" y="226"/>
                    <a:pt x="14" y="226"/>
                  </a:cubicBezTo>
                  <a:cubicBezTo>
                    <a:pt x="13" y="226"/>
                    <a:pt x="13" y="226"/>
                    <a:pt x="12" y="227"/>
                  </a:cubicBezTo>
                  <a:cubicBezTo>
                    <a:pt x="12" y="228"/>
                    <a:pt x="12" y="229"/>
                    <a:pt x="13" y="229"/>
                  </a:cubicBezTo>
                  <a:cubicBezTo>
                    <a:pt x="135" y="305"/>
                    <a:pt x="135" y="305"/>
                    <a:pt x="135" y="305"/>
                  </a:cubicBezTo>
                  <a:cubicBezTo>
                    <a:pt x="136" y="306"/>
                    <a:pt x="137" y="306"/>
                    <a:pt x="138" y="305"/>
                  </a:cubicBezTo>
                  <a:cubicBezTo>
                    <a:pt x="138" y="304"/>
                    <a:pt x="138" y="303"/>
                    <a:pt x="137" y="302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3" name="Freeform 74"/>
            <p:cNvSpPr/>
            <p:nvPr/>
          </p:nvSpPr>
          <p:spPr bwMode="auto">
            <a:xfrm>
              <a:off x="4467226" y="1377950"/>
              <a:ext cx="704850" cy="701675"/>
            </a:xfrm>
            <a:custGeom>
              <a:avLst/>
              <a:gdLst>
                <a:gd name="T0" fmla="*/ 4 w 451"/>
                <a:gd name="T1" fmla="*/ 266 h 449"/>
                <a:gd name="T2" fmla="*/ 188 w 451"/>
                <a:gd name="T3" fmla="*/ 368 h 449"/>
                <a:gd name="T4" fmla="*/ 169 w 451"/>
                <a:gd name="T5" fmla="*/ 345 h 449"/>
                <a:gd name="T6" fmla="*/ 223 w 451"/>
                <a:gd name="T7" fmla="*/ 355 h 449"/>
                <a:gd name="T8" fmla="*/ 312 w 451"/>
                <a:gd name="T9" fmla="*/ 402 h 449"/>
                <a:gd name="T10" fmla="*/ 267 w 451"/>
                <a:gd name="T11" fmla="*/ 350 h 449"/>
                <a:gd name="T12" fmla="*/ 286 w 451"/>
                <a:gd name="T13" fmla="*/ 342 h 449"/>
                <a:gd name="T14" fmla="*/ 291 w 451"/>
                <a:gd name="T15" fmla="*/ 338 h 449"/>
                <a:gd name="T16" fmla="*/ 323 w 451"/>
                <a:gd name="T17" fmla="*/ 320 h 449"/>
                <a:gd name="T18" fmla="*/ 400 w 451"/>
                <a:gd name="T19" fmla="*/ 363 h 449"/>
                <a:gd name="T20" fmla="*/ 323 w 451"/>
                <a:gd name="T21" fmla="*/ 314 h 449"/>
                <a:gd name="T22" fmla="*/ 325 w 451"/>
                <a:gd name="T23" fmla="*/ 305 h 449"/>
                <a:gd name="T24" fmla="*/ 390 w 451"/>
                <a:gd name="T25" fmla="*/ 333 h 449"/>
                <a:gd name="T26" fmla="*/ 339 w 451"/>
                <a:gd name="T27" fmla="*/ 287 h 449"/>
                <a:gd name="T28" fmla="*/ 342 w 451"/>
                <a:gd name="T29" fmla="*/ 282 h 449"/>
                <a:gd name="T30" fmla="*/ 349 w 451"/>
                <a:gd name="T31" fmla="*/ 268 h 449"/>
                <a:gd name="T32" fmla="*/ 351 w 451"/>
                <a:gd name="T33" fmla="*/ 263 h 449"/>
                <a:gd name="T34" fmla="*/ 351 w 451"/>
                <a:gd name="T35" fmla="*/ 254 h 449"/>
                <a:gd name="T36" fmla="*/ 353 w 451"/>
                <a:gd name="T37" fmla="*/ 249 h 449"/>
                <a:gd name="T38" fmla="*/ 444 w 451"/>
                <a:gd name="T39" fmla="*/ 287 h 449"/>
                <a:gd name="T40" fmla="*/ 444 w 451"/>
                <a:gd name="T41" fmla="*/ 282 h 449"/>
                <a:gd name="T42" fmla="*/ 355 w 451"/>
                <a:gd name="T43" fmla="*/ 222 h 449"/>
                <a:gd name="T44" fmla="*/ 448 w 451"/>
                <a:gd name="T45" fmla="*/ 264 h 449"/>
                <a:gd name="T46" fmla="*/ 349 w 451"/>
                <a:gd name="T47" fmla="*/ 182 h 449"/>
                <a:gd name="T48" fmla="*/ 346 w 451"/>
                <a:gd name="T49" fmla="*/ 174 h 449"/>
                <a:gd name="T50" fmla="*/ 340 w 451"/>
                <a:gd name="T51" fmla="*/ 163 h 449"/>
                <a:gd name="T52" fmla="*/ 145 w 451"/>
                <a:gd name="T53" fmla="*/ 16 h 449"/>
                <a:gd name="T54" fmla="*/ 450 w 451"/>
                <a:gd name="T55" fmla="*/ 188 h 449"/>
                <a:gd name="T56" fmla="*/ 171 w 451"/>
                <a:gd name="T57" fmla="*/ 6 h 449"/>
                <a:gd name="T58" fmla="*/ 213 w 451"/>
                <a:gd name="T59" fmla="*/ 23 h 449"/>
                <a:gd name="T60" fmla="*/ 411 w 451"/>
                <a:gd name="T61" fmla="*/ 139 h 449"/>
                <a:gd name="T62" fmla="*/ 423 w 451"/>
                <a:gd name="T63" fmla="*/ 139 h 449"/>
                <a:gd name="T64" fmla="*/ 438 w 451"/>
                <a:gd name="T65" fmla="*/ 151 h 449"/>
                <a:gd name="T66" fmla="*/ 210 w 451"/>
                <a:gd name="T67" fmla="*/ 22 h 449"/>
                <a:gd name="T68" fmla="*/ 446 w 451"/>
                <a:gd name="T69" fmla="*/ 179 h 449"/>
                <a:gd name="T70" fmla="*/ 446 w 451"/>
                <a:gd name="T71" fmla="*/ 186 h 449"/>
                <a:gd name="T72" fmla="*/ 142 w 451"/>
                <a:gd name="T73" fmla="*/ 13 h 449"/>
                <a:gd name="T74" fmla="*/ 420 w 451"/>
                <a:gd name="T75" fmla="*/ 213 h 449"/>
                <a:gd name="T76" fmla="*/ 419 w 451"/>
                <a:gd name="T77" fmla="*/ 222 h 449"/>
                <a:gd name="T78" fmla="*/ 405 w 451"/>
                <a:gd name="T79" fmla="*/ 218 h 449"/>
                <a:gd name="T80" fmla="*/ 357 w 451"/>
                <a:gd name="T81" fmla="*/ 219 h 449"/>
                <a:gd name="T82" fmla="*/ 441 w 451"/>
                <a:gd name="T83" fmla="*/ 283 h 449"/>
                <a:gd name="T84" fmla="*/ 355 w 451"/>
                <a:gd name="T85" fmla="*/ 237 h 449"/>
                <a:gd name="T86" fmla="*/ 436 w 451"/>
                <a:gd name="T87" fmla="*/ 295 h 449"/>
                <a:gd name="T88" fmla="*/ 348 w 451"/>
                <a:gd name="T89" fmla="*/ 256 h 449"/>
                <a:gd name="T90" fmla="*/ 361 w 451"/>
                <a:gd name="T91" fmla="*/ 266 h 449"/>
                <a:gd name="T92" fmla="*/ 346 w 451"/>
                <a:gd name="T93" fmla="*/ 274 h 449"/>
                <a:gd name="T94" fmla="*/ 394 w 451"/>
                <a:gd name="T95" fmla="*/ 318 h 449"/>
                <a:gd name="T96" fmla="*/ 394 w 451"/>
                <a:gd name="T97" fmla="*/ 322 h 449"/>
                <a:gd name="T98" fmla="*/ 388 w 451"/>
                <a:gd name="T99" fmla="*/ 330 h 449"/>
                <a:gd name="T100" fmla="*/ 390 w 451"/>
                <a:gd name="T101" fmla="*/ 348 h 449"/>
                <a:gd name="T102" fmla="*/ 399 w 451"/>
                <a:gd name="T103" fmla="*/ 362 h 449"/>
                <a:gd name="T104" fmla="*/ 307 w 451"/>
                <a:gd name="T105" fmla="*/ 323 h 449"/>
                <a:gd name="T106" fmla="*/ 294 w 451"/>
                <a:gd name="T107" fmla="*/ 333 h 449"/>
                <a:gd name="T108" fmla="*/ 374 w 451"/>
                <a:gd name="T109" fmla="*/ 391 h 449"/>
                <a:gd name="T110" fmla="*/ 314 w 451"/>
                <a:gd name="T111" fmla="*/ 372 h 449"/>
                <a:gd name="T112" fmla="*/ 288 w 451"/>
                <a:gd name="T113" fmla="*/ 357 h 449"/>
                <a:gd name="T114" fmla="*/ 239 w 451"/>
                <a:gd name="T115" fmla="*/ 356 h 449"/>
                <a:gd name="T116" fmla="*/ 312 w 451"/>
                <a:gd name="T117" fmla="*/ 398 h 449"/>
                <a:gd name="T118" fmla="*/ 306 w 451"/>
                <a:gd name="T119" fmla="*/ 409 h 449"/>
                <a:gd name="T120" fmla="*/ 305 w 451"/>
                <a:gd name="T121" fmla="*/ 431 h 449"/>
                <a:gd name="T122" fmla="*/ 8 w 451"/>
                <a:gd name="T123" fmla="*/ 257 h 449"/>
                <a:gd name="T124" fmla="*/ 44 w 451"/>
                <a:gd name="T125" fmla="*/ 282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1" h="449">
                  <a:moveTo>
                    <a:pt x="263" y="445"/>
                  </a:moveTo>
                  <a:cubicBezTo>
                    <a:pt x="260" y="443"/>
                    <a:pt x="260" y="443"/>
                    <a:pt x="260" y="443"/>
                  </a:cubicBezTo>
                  <a:cubicBezTo>
                    <a:pt x="259" y="445"/>
                    <a:pt x="259" y="445"/>
                    <a:pt x="259" y="445"/>
                  </a:cubicBezTo>
                  <a:cubicBezTo>
                    <a:pt x="260" y="447"/>
                    <a:pt x="260" y="447"/>
                    <a:pt x="260" y="447"/>
                  </a:cubicBezTo>
                  <a:cubicBezTo>
                    <a:pt x="272" y="445"/>
                    <a:pt x="272" y="445"/>
                    <a:pt x="272" y="445"/>
                  </a:cubicBezTo>
                  <a:cubicBezTo>
                    <a:pt x="273" y="444"/>
                    <a:pt x="274" y="444"/>
                    <a:pt x="274" y="443"/>
                  </a:cubicBezTo>
                  <a:cubicBezTo>
                    <a:pt x="274" y="442"/>
                    <a:pt x="274" y="441"/>
                    <a:pt x="273" y="441"/>
                  </a:cubicBezTo>
                  <a:cubicBezTo>
                    <a:pt x="266" y="436"/>
                    <a:pt x="266" y="436"/>
                    <a:pt x="266" y="436"/>
                  </a:cubicBezTo>
                  <a:cubicBezTo>
                    <a:pt x="282" y="442"/>
                    <a:pt x="282" y="442"/>
                    <a:pt x="282" y="442"/>
                  </a:cubicBezTo>
                  <a:cubicBezTo>
                    <a:pt x="283" y="442"/>
                    <a:pt x="284" y="442"/>
                    <a:pt x="285" y="441"/>
                  </a:cubicBezTo>
                  <a:cubicBezTo>
                    <a:pt x="285" y="440"/>
                    <a:pt x="285" y="439"/>
                    <a:pt x="284" y="438"/>
                  </a:cubicBezTo>
                  <a:cubicBezTo>
                    <a:pt x="284" y="438"/>
                    <a:pt x="283" y="438"/>
                    <a:pt x="281" y="436"/>
                  </a:cubicBezTo>
                  <a:cubicBezTo>
                    <a:pt x="265" y="427"/>
                    <a:pt x="196" y="384"/>
                    <a:pt x="130" y="343"/>
                  </a:cubicBezTo>
                  <a:cubicBezTo>
                    <a:pt x="98" y="322"/>
                    <a:pt x="66" y="303"/>
                    <a:pt x="42" y="288"/>
                  </a:cubicBezTo>
                  <a:cubicBezTo>
                    <a:pt x="30" y="280"/>
                    <a:pt x="21" y="274"/>
                    <a:pt x="14" y="270"/>
                  </a:cubicBezTo>
                  <a:cubicBezTo>
                    <a:pt x="10" y="268"/>
                    <a:pt x="8" y="266"/>
                    <a:pt x="6" y="265"/>
                  </a:cubicBezTo>
                  <a:cubicBezTo>
                    <a:pt x="5" y="264"/>
                    <a:pt x="4" y="264"/>
                    <a:pt x="4" y="264"/>
                  </a:cubicBezTo>
                  <a:cubicBezTo>
                    <a:pt x="4" y="263"/>
                    <a:pt x="4" y="263"/>
                    <a:pt x="4" y="263"/>
                  </a:cubicBezTo>
                  <a:cubicBezTo>
                    <a:pt x="3" y="263"/>
                    <a:pt x="3" y="263"/>
                    <a:pt x="3" y="263"/>
                  </a:cubicBezTo>
                  <a:cubicBezTo>
                    <a:pt x="3" y="264"/>
                    <a:pt x="3" y="264"/>
                    <a:pt x="3" y="264"/>
                  </a:cubicBezTo>
                  <a:cubicBezTo>
                    <a:pt x="4" y="263"/>
                    <a:pt x="4" y="263"/>
                    <a:pt x="4" y="263"/>
                  </a:cubicBezTo>
                  <a:cubicBezTo>
                    <a:pt x="3" y="263"/>
                    <a:pt x="3" y="263"/>
                    <a:pt x="3" y="263"/>
                  </a:cubicBezTo>
                  <a:cubicBezTo>
                    <a:pt x="3" y="264"/>
                    <a:pt x="3" y="264"/>
                    <a:pt x="3" y="264"/>
                  </a:cubicBezTo>
                  <a:cubicBezTo>
                    <a:pt x="4" y="263"/>
                    <a:pt x="4" y="263"/>
                    <a:pt x="4" y="263"/>
                  </a:cubicBezTo>
                  <a:cubicBezTo>
                    <a:pt x="2" y="265"/>
                    <a:pt x="2" y="265"/>
                    <a:pt x="2" y="265"/>
                  </a:cubicBezTo>
                  <a:cubicBezTo>
                    <a:pt x="4" y="263"/>
                    <a:pt x="4" y="263"/>
                    <a:pt x="4" y="263"/>
                  </a:cubicBezTo>
                  <a:cubicBezTo>
                    <a:pt x="4" y="263"/>
                    <a:pt x="4" y="263"/>
                    <a:pt x="4" y="263"/>
                  </a:cubicBezTo>
                  <a:cubicBezTo>
                    <a:pt x="2" y="265"/>
                    <a:pt x="2" y="265"/>
                    <a:pt x="2" y="265"/>
                  </a:cubicBezTo>
                  <a:cubicBezTo>
                    <a:pt x="4" y="263"/>
                    <a:pt x="4" y="263"/>
                    <a:pt x="4" y="263"/>
                  </a:cubicBezTo>
                  <a:cubicBezTo>
                    <a:pt x="2" y="265"/>
                    <a:pt x="2" y="265"/>
                    <a:pt x="2" y="265"/>
                  </a:cubicBezTo>
                  <a:cubicBezTo>
                    <a:pt x="4" y="264"/>
                    <a:pt x="4" y="264"/>
                    <a:pt x="4" y="264"/>
                  </a:cubicBezTo>
                  <a:cubicBezTo>
                    <a:pt x="4" y="263"/>
                    <a:pt x="4" y="263"/>
                    <a:pt x="4" y="263"/>
                  </a:cubicBezTo>
                  <a:cubicBezTo>
                    <a:pt x="2" y="265"/>
                    <a:pt x="2" y="265"/>
                    <a:pt x="2" y="265"/>
                  </a:cubicBezTo>
                  <a:cubicBezTo>
                    <a:pt x="4" y="264"/>
                    <a:pt x="4" y="264"/>
                    <a:pt x="4" y="264"/>
                  </a:cubicBezTo>
                  <a:cubicBezTo>
                    <a:pt x="2" y="265"/>
                    <a:pt x="2" y="265"/>
                    <a:pt x="2" y="265"/>
                  </a:cubicBezTo>
                  <a:cubicBezTo>
                    <a:pt x="4" y="265"/>
                    <a:pt x="4" y="265"/>
                    <a:pt x="4" y="265"/>
                  </a:cubicBezTo>
                  <a:cubicBezTo>
                    <a:pt x="4" y="264"/>
                    <a:pt x="4" y="264"/>
                    <a:pt x="4" y="264"/>
                  </a:cubicBezTo>
                  <a:cubicBezTo>
                    <a:pt x="2" y="265"/>
                    <a:pt x="2" y="265"/>
                    <a:pt x="2" y="265"/>
                  </a:cubicBezTo>
                  <a:cubicBezTo>
                    <a:pt x="4" y="265"/>
                    <a:pt x="4" y="265"/>
                    <a:pt x="4" y="265"/>
                  </a:cubicBezTo>
                  <a:cubicBezTo>
                    <a:pt x="2" y="265"/>
                    <a:pt x="2" y="265"/>
                    <a:pt x="2" y="265"/>
                  </a:cubicBezTo>
                  <a:cubicBezTo>
                    <a:pt x="4" y="266"/>
                    <a:pt x="4" y="266"/>
                    <a:pt x="4" y="266"/>
                  </a:cubicBezTo>
                  <a:cubicBezTo>
                    <a:pt x="3" y="265"/>
                    <a:pt x="3" y="265"/>
                    <a:pt x="3" y="265"/>
                  </a:cubicBezTo>
                  <a:cubicBezTo>
                    <a:pt x="3" y="266"/>
                    <a:pt x="3" y="266"/>
                    <a:pt x="3" y="266"/>
                  </a:cubicBezTo>
                  <a:cubicBezTo>
                    <a:pt x="4" y="266"/>
                    <a:pt x="4" y="266"/>
                    <a:pt x="4" y="266"/>
                  </a:cubicBezTo>
                  <a:cubicBezTo>
                    <a:pt x="3" y="265"/>
                    <a:pt x="3" y="265"/>
                    <a:pt x="3" y="265"/>
                  </a:cubicBezTo>
                  <a:cubicBezTo>
                    <a:pt x="3" y="266"/>
                    <a:pt x="3" y="266"/>
                    <a:pt x="3" y="266"/>
                  </a:cubicBezTo>
                  <a:cubicBezTo>
                    <a:pt x="3" y="266"/>
                    <a:pt x="3" y="266"/>
                    <a:pt x="3" y="266"/>
                  </a:cubicBezTo>
                  <a:cubicBezTo>
                    <a:pt x="3" y="266"/>
                    <a:pt x="3" y="266"/>
                    <a:pt x="3" y="266"/>
                  </a:cubicBezTo>
                  <a:cubicBezTo>
                    <a:pt x="3" y="266"/>
                    <a:pt x="3" y="266"/>
                    <a:pt x="3" y="266"/>
                  </a:cubicBezTo>
                  <a:cubicBezTo>
                    <a:pt x="3" y="266"/>
                    <a:pt x="3" y="266"/>
                    <a:pt x="3" y="266"/>
                  </a:cubicBezTo>
                  <a:cubicBezTo>
                    <a:pt x="3" y="266"/>
                    <a:pt x="3" y="266"/>
                    <a:pt x="3" y="266"/>
                  </a:cubicBezTo>
                  <a:cubicBezTo>
                    <a:pt x="3" y="266"/>
                    <a:pt x="3" y="266"/>
                    <a:pt x="3" y="266"/>
                  </a:cubicBezTo>
                  <a:cubicBezTo>
                    <a:pt x="3" y="266"/>
                    <a:pt x="4" y="266"/>
                    <a:pt x="5" y="267"/>
                  </a:cubicBezTo>
                  <a:cubicBezTo>
                    <a:pt x="9" y="268"/>
                    <a:pt x="16" y="272"/>
                    <a:pt x="26" y="277"/>
                  </a:cubicBezTo>
                  <a:cubicBezTo>
                    <a:pt x="60" y="296"/>
                    <a:pt x="124" y="336"/>
                    <a:pt x="180" y="372"/>
                  </a:cubicBezTo>
                  <a:cubicBezTo>
                    <a:pt x="209" y="390"/>
                    <a:pt x="235" y="407"/>
                    <a:pt x="255" y="419"/>
                  </a:cubicBezTo>
                  <a:cubicBezTo>
                    <a:pt x="264" y="425"/>
                    <a:pt x="273" y="430"/>
                    <a:pt x="279" y="434"/>
                  </a:cubicBezTo>
                  <a:cubicBezTo>
                    <a:pt x="282" y="435"/>
                    <a:pt x="284" y="437"/>
                    <a:pt x="286" y="438"/>
                  </a:cubicBezTo>
                  <a:cubicBezTo>
                    <a:pt x="287" y="438"/>
                    <a:pt x="288" y="438"/>
                    <a:pt x="289" y="439"/>
                  </a:cubicBezTo>
                  <a:cubicBezTo>
                    <a:pt x="289" y="439"/>
                    <a:pt x="290" y="439"/>
                    <a:pt x="291" y="439"/>
                  </a:cubicBezTo>
                  <a:cubicBezTo>
                    <a:pt x="292" y="439"/>
                    <a:pt x="292" y="439"/>
                    <a:pt x="292" y="439"/>
                  </a:cubicBezTo>
                  <a:cubicBezTo>
                    <a:pt x="292" y="439"/>
                    <a:pt x="292" y="439"/>
                    <a:pt x="293" y="438"/>
                  </a:cubicBezTo>
                  <a:cubicBezTo>
                    <a:pt x="293" y="438"/>
                    <a:pt x="293" y="438"/>
                    <a:pt x="293" y="438"/>
                  </a:cubicBezTo>
                  <a:cubicBezTo>
                    <a:pt x="293" y="438"/>
                    <a:pt x="293" y="437"/>
                    <a:pt x="293" y="437"/>
                  </a:cubicBezTo>
                  <a:cubicBezTo>
                    <a:pt x="293" y="436"/>
                    <a:pt x="293" y="436"/>
                    <a:pt x="292" y="435"/>
                  </a:cubicBezTo>
                  <a:cubicBezTo>
                    <a:pt x="292" y="435"/>
                    <a:pt x="291" y="434"/>
                    <a:pt x="290" y="433"/>
                  </a:cubicBezTo>
                  <a:cubicBezTo>
                    <a:pt x="287" y="431"/>
                    <a:pt x="280" y="426"/>
                    <a:pt x="271" y="420"/>
                  </a:cubicBezTo>
                  <a:cubicBezTo>
                    <a:pt x="204" y="375"/>
                    <a:pt x="3" y="255"/>
                    <a:pt x="3" y="255"/>
                  </a:cubicBezTo>
                  <a:cubicBezTo>
                    <a:pt x="2" y="257"/>
                    <a:pt x="2" y="257"/>
                    <a:pt x="2" y="257"/>
                  </a:cubicBezTo>
                  <a:cubicBezTo>
                    <a:pt x="4" y="258"/>
                    <a:pt x="4" y="258"/>
                    <a:pt x="4" y="258"/>
                  </a:cubicBezTo>
                  <a:cubicBezTo>
                    <a:pt x="2" y="257"/>
                    <a:pt x="2" y="257"/>
                    <a:pt x="2" y="257"/>
                  </a:cubicBezTo>
                  <a:cubicBezTo>
                    <a:pt x="3" y="259"/>
                    <a:pt x="3" y="259"/>
                    <a:pt x="3" y="259"/>
                  </a:cubicBezTo>
                  <a:cubicBezTo>
                    <a:pt x="3" y="259"/>
                    <a:pt x="4" y="258"/>
                    <a:pt x="4" y="258"/>
                  </a:cubicBezTo>
                  <a:cubicBezTo>
                    <a:pt x="2" y="257"/>
                    <a:pt x="2" y="257"/>
                    <a:pt x="2" y="257"/>
                  </a:cubicBezTo>
                  <a:cubicBezTo>
                    <a:pt x="3" y="259"/>
                    <a:pt x="3" y="259"/>
                    <a:pt x="3" y="259"/>
                  </a:cubicBezTo>
                  <a:cubicBezTo>
                    <a:pt x="3" y="257"/>
                    <a:pt x="3" y="257"/>
                    <a:pt x="3" y="257"/>
                  </a:cubicBezTo>
                  <a:cubicBezTo>
                    <a:pt x="3" y="259"/>
                    <a:pt x="3" y="259"/>
                    <a:pt x="3" y="259"/>
                  </a:cubicBezTo>
                  <a:cubicBezTo>
                    <a:pt x="3" y="259"/>
                    <a:pt x="3" y="259"/>
                    <a:pt x="3" y="259"/>
                  </a:cubicBezTo>
                  <a:cubicBezTo>
                    <a:pt x="3" y="257"/>
                    <a:pt x="3" y="257"/>
                    <a:pt x="3" y="257"/>
                  </a:cubicBezTo>
                  <a:cubicBezTo>
                    <a:pt x="3" y="259"/>
                    <a:pt x="3" y="259"/>
                    <a:pt x="3" y="259"/>
                  </a:cubicBezTo>
                  <a:cubicBezTo>
                    <a:pt x="3" y="258"/>
                    <a:pt x="3" y="258"/>
                    <a:pt x="3" y="258"/>
                  </a:cubicBezTo>
                  <a:cubicBezTo>
                    <a:pt x="2" y="259"/>
                    <a:pt x="2" y="259"/>
                    <a:pt x="2" y="259"/>
                  </a:cubicBezTo>
                  <a:cubicBezTo>
                    <a:pt x="3" y="259"/>
                    <a:pt x="3" y="259"/>
                    <a:pt x="3" y="259"/>
                  </a:cubicBezTo>
                  <a:cubicBezTo>
                    <a:pt x="3" y="258"/>
                    <a:pt x="3" y="258"/>
                    <a:pt x="3" y="258"/>
                  </a:cubicBezTo>
                  <a:cubicBezTo>
                    <a:pt x="2" y="259"/>
                    <a:pt x="2" y="259"/>
                    <a:pt x="2" y="259"/>
                  </a:cubicBezTo>
                  <a:cubicBezTo>
                    <a:pt x="2" y="259"/>
                    <a:pt x="3" y="259"/>
                    <a:pt x="4" y="259"/>
                  </a:cubicBezTo>
                  <a:cubicBezTo>
                    <a:pt x="7" y="261"/>
                    <a:pt x="14" y="265"/>
                    <a:pt x="24" y="271"/>
                  </a:cubicBezTo>
                  <a:cubicBezTo>
                    <a:pt x="59" y="291"/>
                    <a:pt x="128" y="332"/>
                    <a:pt x="188" y="368"/>
                  </a:cubicBezTo>
                  <a:cubicBezTo>
                    <a:pt x="218" y="387"/>
                    <a:pt x="246" y="404"/>
                    <a:pt x="267" y="416"/>
                  </a:cubicBezTo>
                  <a:cubicBezTo>
                    <a:pt x="277" y="422"/>
                    <a:pt x="285" y="427"/>
                    <a:pt x="291" y="431"/>
                  </a:cubicBezTo>
                  <a:cubicBezTo>
                    <a:pt x="297" y="434"/>
                    <a:pt x="300" y="436"/>
                    <a:pt x="300" y="436"/>
                  </a:cubicBezTo>
                  <a:cubicBezTo>
                    <a:pt x="301" y="437"/>
                    <a:pt x="302" y="437"/>
                    <a:pt x="303" y="436"/>
                  </a:cubicBezTo>
                  <a:cubicBezTo>
                    <a:pt x="303" y="435"/>
                    <a:pt x="303" y="435"/>
                    <a:pt x="303" y="435"/>
                  </a:cubicBezTo>
                  <a:cubicBezTo>
                    <a:pt x="303" y="434"/>
                    <a:pt x="303" y="434"/>
                    <a:pt x="303" y="433"/>
                  </a:cubicBezTo>
                  <a:cubicBezTo>
                    <a:pt x="302" y="433"/>
                    <a:pt x="302" y="433"/>
                    <a:pt x="302" y="432"/>
                  </a:cubicBezTo>
                  <a:cubicBezTo>
                    <a:pt x="301" y="431"/>
                    <a:pt x="299" y="430"/>
                    <a:pt x="296" y="428"/>
                  </a:cubicBezTo>
                  <a:cubicBezTo>
                    <a:pt x="275" y="413"/>
                    <a:pt x="204" y="369"/>
                    <a:pt x="137" y="328"/>
                  </a:cubicBezTo>
                  <a:cubicBezTo>
                    <a:pt x="71" y="287"/>
                    <a:pt x="9" y="250"/>
                    <a:pt x="9" y="250"/>
                  </a:cubicBezTo>
                  <a:cubicBezTo>
                    <a:pt x="9" y="250"/>
                    <a:pt x="8" y="250"/>
                    <a:pt x="8" y="250"/>
                  </a:cubicBezTo>
                  <a:cubicBezTo>
                    <a:pt x="7" y="250"/>
                    <a:pt x="7" y="250"/>
                    <a:pt x="6" y="251"/>
                  </a:cubicBezTo>
                  <a:cubicBezTo>
                    <a:pt x="6" y="251"/>
                    <a:pt x="6" y="252"/>
                    <a:pt x="6" y="252"/>
                  </a:cubicBezTo>
                  <a:cubicBezTo>
                    <a:pt x="6" y="253"/>
                    <a:pt x="7" y="253"/>
                    <a:pt x="7" y="253"/>
                  </a:cubicBezTo>
                  <a:cubicBezTo>
                    <a:pt x="306" y="433"/>
                    <a:pt x="306" y="433"/>
                    <a:pt x="306" y="433"/>
                  </a:cubicBezTo>
                  <a:cubicBezTo>
                    <a:pt x="307" y="433"/>
                    <a:pt x="308" y="433"/>
                    <a:pt x="309" y="432"/>
                  </a:cubicBezTo>
                  <a:cubicBezTo>
                    <a:pt x="309" y="432"/>
                    <a:pt x="309" y="431"/>
                    <a:pt x="309" y="431"/>
                  </a:cubicBezTo>
                  <a:cubicBezTo>
                    <a:pt x="309" y="430"/>
                    <a:pt x="308" y="429"/>
                    <a:pt x="308" y="429"/>
                  </a:cubicBezTo>
                  <a:cubicBezTo>
                    <a:pt x="307" y="428"/>
                    <a:pt x="306" y="427"/>
                    <a:pt x="305" y="426"/>
                  </a:cubicBezTo>
                  <a:cubicBezTo>
                    <a:pt x="299" y="421"/>
                    <a:pt x="288" y="414"/>
                    <a:pt x="274" y="406"/>
                  </a:cubicBezTo>
                  <a:cubicBezTo>
                    <a:pt x="254" y="393"/>
                    <a:pt x="227" y="377"/>
                    <a:pt x="206" y="365"/>
                  </a:cubicBezTo>
                  <a:cubicBezTo>
                    <a:pt x="195" y="359"/>
                    <a:pt x="186" y="353"/>
                    <a:pt x="179" y="349"/>
                  </a:cubicBezTo>
                  <a:cubicBezTo>
                    <a:pt x="176" y="347"/>
                    <a:pt x="173" y="345"/>
                    <a:pt x="171" y="344"/>
                  </a:cubicBezTo>
                  <a:cubicBezTo>
                    <a:pt x="170" y="343"/>
                    <a:pt x="169" y="343"/>
                    <a:pt x="169" y="343"/>
                  </a:cubicBezTo>
                  <a:cubicBezTo>
                    <a:pt x="169" y="342"/>
                    <a:pt x="169" y="342"/>
                    <a:pt x="169" y="342"/>
                  </a:cubicBezTo>
                  <a:cubicBezTo>
                    <a:pt x="168" y="343"/>
                    <a:pt x="168" y="343"/>
                    <a:pt x="168" y="343"/>
                  </a:cubicBezTo>
                  <a:cubicBezTo>
                    <a:pt x="169" y="342"/>
                    <a:pt x="169" y="342"/>
                    <a:pt x="169" y="342"/>
                  </a:cubicBezTo>
                  <a:cubicBezTo>
                    <a:pt x="169" y="342"/>
                    <a:pt x="169" y="342"/>
                    <a:pt x="169" y="342"/>
                  </a:cubicBezTo>
                  <a:cubicBezTo>
                    <a:pt x="168" y="343"/>
                    <a:pt x="168" y="343"/>
                    <a:pt x="168" y="343"/>
                  </a:cubicBezTo>
                  <a:cubicBezTo>
                    <a:pt x="169" y="342"/>
                    <a:pt x="169" y="342"/>
                    <a:pt x="169" y="342"/>
                  </a:cubicBezTo>
                  <a:cubicBezTo>
                    <a:pt x="167" y="344"/>
                    <a:pt x="167" y="344"/>
                    <a:pt x="167" y="344"/>
                  </a:cubicBezTo>
                  <a:cubicBezTo>
                    <a:pt x="169" y="344"/>
                    <a:pt x="169" y="344"/>
                    <a:pt x="169" y="344"/>
                  </a:cubicBezTo>
                  <a:cubicBezTo>
                    <a:pt x="169" y="343"/>
                    <a:pt x="169" y="343"/>
                    <a:pt x="169" y="342"/>
                  </a:cubicBezTo>
                  <a:cubicBezTo>
                    <a:pt x="167" y="344"/>
                    <a:pt x="167" y="344"/>
                    <a:pt x="167" y="344"/>
                  </a:cubicBezTo>
                  <a:cubicBezTo>
                    <a:pt x="169" y="344"/>
                    <a:pt x="169" y="344"/>
                    <a:pt x="169" y="344"/>
                  </a:cubicBezTo>
                  <a:cubicBezTo>
                    <a:pt x="167" y="344"/>
                    <a:pt x="167" y="344"/>
                    <a:pt x="167" y="344"/>
                  </a:cubicBezTo>
                  <a:cubicBezTo>
                    <a:pt x="169" y="345"/>
                    <a:pt x="169" y="345"/>
                    <a:pt x="169" y="345"/>
                  </a:cubicBezTo>
                  <a:cubicBezTo>
                    <a:pt x="169" y="344"/>
                    <a:pt x="169" y="344"/>
                    <a:pt x="169" y="344"/>
                  </a:cubicBezTo>
                  <a:cubicBezTo>
                    <a:pt x="167" y="344"/>
                    <a:pt x="167" y="344"/>
                    <a:pt x="167" y="344"/>
                  </a:cubicBezTo>
                  <a:cubicBezTo>
                    <a:pt x="169" y="345"/>
                    <a:pt x="169" y="345"/>
                    <a:pt x="169" y="345"/>
                  </a:cubicBezTo>
                  <a:cubicBezTo>
                    <a:pt x="169" y="345"/>
                    <a:pt x="169" y="345"/>
                    <a:pt x="169" y="345"/>
                  </a:cubicBezTo>
                  <a:cubicBezTo>
                    <a:pt x="167" y="344"/>
                    <a:pt x="167" y="344"/>
                    <a:pt x="167" y="344"/>
                  </a:cubicBezTo>
                  <a:cubicBezTo>
                    <a:pt x="168" y="345"/>
                    <a:pt x="168" y="345"/>
                    <a:pt x="168" y="345"/>
                  </a:cubicBezTo>
                  <a:cubicBezTo>
                    <a:pt x="168" y="345"/>
                    <a:pt x="168" y="345"/>
                    <a:pt x="169" y="345"/>
                  </a:cubicBezTo>
                  <a:cubicBezTo>
                    <a:pt x="167" y="344"/>
                    <a:pt x="167" y="344"/>
                    <a:pt x="167" y="344"/>
                  </a:cubicBezTo>
                  <a:cubicBezTo>
                    <a:pt x="168" y="345"/>
                    <a:pt x="168" y="345"/>
                    <a:pt x="168" y="345"/>
                  </a:cubicBezTo>
                  <a:cubicBezTo>
                    <a:pt x="167" y="344"/>
                    <a:pt x="167" y="344"/>
                    <a:pt x="167" y="344"/>
                  </a:cubicBezTo>
                  <a:cubicBezTo>
                    <a:pt x="167" y="346"/>
                    <a:pt x="167" y="346"/>
                    <a:pt x="167" y="346"/>
                  </a:cubicBezTo>
                  <a:cubicBezTo>
                    <a:pt x="168" y="345"/>
                    <a:pt x="168" y="345"/>
                    <a:pt x="168" y="345"/>
                  </a:cubicBezTo>
                  <a:cubicBezTo>
                    <a:pt x="167" y="344"/>
                    <a:pt x="167" y="344"/>
                    <a:pt x="167" y="344"/>
                  </a:cubicBezTo>
                  <a:cubicBezTo>
                    <a:pt x="167" y="346"/>
                    <a:pt x="167" y="346"/>
                    <a:pt x="167" y="346"/>
                  </a:cubicBezTo>
                  <a:cubicBezTo>
                    <a:pt x="167" y="345"/>
                    <a:pt x="167" y="345"/>
                    <a:pt x="167" y="345"/>
                  </a:cubicBezTo>
                  <a:cubicBezTo>
                    <a:pt x="167" y="346"/>
                    <a:pt x="167" y="346"/>
                    <a:pt x="167" y="346"/>
                  </a:cubicBezTo>
                  <a:cubicBezTo>
                    <a:pt x="167" y="346"/>
                    <a:pt x="167" y="346"/>
                    <a:pt x="167" y="346"/>
                  </a:cubicBezTo>
                  <a:cubicBezTo>
                    <a:pt x="167" y="345"/>
                    <a:pt x="167" y="345"/>
                    <a:pt x="167" y="345"/>
                  </a:cubicBezTo>
                  <a:cubicBezTo>
                    <a:pt x="167" y="346"/>
                    <a:pt x="167" y="346"/>
                    <a:pt x="167" y="346"/>
                  </a:cubicBezTo>
                  <a:cubicBezTo>
                    <a:pt x="167" y="345"/>
                    <a:pt x="168" y="346"/>
                    <a:pt x="170" y="346"/>
                  </a:cubicBezTo>
                  <a:cubicBezTo>
                    <a:pt x="175" y="349"/>
                    <a:pt x="186" y="355"/>
                    <a:pt x="200" y="362"/>
                  </a:cubicBezTo>
                  <a:cubicBezTo>
                    <a:pt x="220" y="373"/>
                    <a:pt x="247" y="388"/>
                    <a:pt x="268" y="401"/>
                  </a:cubicBezTo>
                  <a:cubicBezTo>
                    <a:pt x="279" y="407"/>
                    <a:pt x="288" y="412"/>
                    <a:pt x="295" y="416"/>
                  </a:cubicBezTo>
                  <a:cubicBezTo>
                    <a:pt x="302" y="420"/>
                    <a:pt x="306" y="422"/>
                    <a:pt x="306" y="422"/>
                  </a:cubicBezTo>
                  <a:cubicBezTo>
                    <a:pt x="307" y="423"/>
                    <a:pt x="308" y="422"/>
                    <a:pt x="309" y="421"/>
                  </a:cubicBezTo>
                  <a:cubicBezTo>
                    <a:pt x="309" y="421"/>
                    <a:pt x="309" y="419"/>
                    <a:pt x="308" y="419"/>
                  </a:cubicBezTo>
                  <a:cubicBezTo>
                    <a:pt x="202" y="352"/>
                    <a:pt x="202" y="352"/>
                    <a:pt x="202" y="352"/>
                  </a:cubicBezTo>
                  <a:cubicBezTo>
                    <a:pt x="201" y="354"/>
                    <a:pt x="201" y="354"/>
                    <a:pt x="201" y="354"/>
                  </a:cubicBezTo>
                  <a:cubicBezTo>
                    <a:pt x="200" y="356"/>
                    <a:pt x="200" y="356"/>
                    <a:pt x="200" y="356"/>
                  </a:cubicBezTo>
                  <a:cubicBezTo>
                    <a:pt x="200" y="356"/>
                    <a:pt x="226" y="370"/>
                    <a:pt x="253" y="384"/>
                  </a:cubicBezTo>
                  <a:cubicBezTo>
                    <a:pt x="266" y="391"/>
                    <a:pt x="279" y="398"/>
                    <a:pt x="289" y="403"/>
                  </a:cubicBezTo>
                  <a:cubicBezTo>
                    <a:pt x="294" y="406"/>
                    <a:pt x="298" y="408"/>
                    <a:pt x="301" y="410"/>
                  </a:cubicBezTo>
                  <a:cubicBezTo>
                    <a:pt x="303" y="410"/>
                    <a:pt x="304" y="411"/>
                    <a:pt x="305" y="411"/>
                  </a:cubicBezTo>
                  <a:cubicBezTo>
                    <a:pt x="305" y="412"/>
                    <a:pt x="306" y="412"/>
                    <a:pt x="306" y="412"/>
                  </a:cubicBezTo>
                  <a:cubicBezTo>
                    <a:pt x="306" y="412"/>
                    <a:pt x="306" y="412"/>
                    <a:pt x="306" y="412"/>
                  </a:cubicBezTo>
                  <a:cubicBezTo>
                    <a:pt x="307" y="412"/>
                    <a:pt x="307" y="412"/>
                    <a:pt x="307" y="412"/>
                  </a:cubicBezTo>
                  <a:cubicBezTo>
                    <a:pt x="307" y="412"/>
                    <a:pt x="307" y="412"/>
                    <a:pt x="307" y="412"/>
                  </a:cubicBezTo>
                  <a:cubicBezTo>
                    <a:pt x="308" y="412"/>
                    <a:pt x="308" y="412"/>
                    <a:pt x="309" y="412"/>
                  </a:cubicBezTo>
                  <a:cubicBezTo>
                    <a:pt x="309" y="411"/>
                    <a:pt x="309" y="411"/>
                    <a:pt x="309" y="410"/>
                  </a:cubicBezTo>
                  <a:cubicBezTo>
                    <a:pt x="309" y="409"/>
                    <a:pt x="309" y="409"/>
                    <a:pt x="308" y="409"/>
                  </a:cubicBezTo>
                  <a:cubicBezTo>
                    <a:pt x="308" y="409"/>
                    <a:pt x="303" y="405"/>
                    <a:pt x="295" y="400"/>
                  </a:cubicBezTo>
                  <a:cubicBezTo>
                    <a:pt x="283" y="393"/>
                    <a:pt x="265" y="382"/>
                    <a:pt x="249" y="373"/>
                  </a:cubicBezTo>
                  <a:cubicBezTo>
                    <a:pt x="242" y="368"/>
                    <a:pt x="235" y="364"/>
                    <a:pt x="230" y="360"/>
                  </a:cubicBezTo>
                  <a:cubicBezTo>
                    <a:pt x="228" y="359"/>
                    <a:pt x="226" y="357"/>
                    <a:pt x="224" y="357"/>
                  </a:cubicBezTo>
                  <a:cubicBezTo>
                    <a:pt x="224" y="356"/>
                    <a:pt x="223" y="356"/>
                    <a:pt x="223" y="355"/>
                  </a:cubicBezTo>
                  <a:cubicBezTo>
                    <a:pt x="223" y="355"/>
                    <a:pt x="223" y="355"/>
                    <a:pt x="223" y="355"/>
                  </a:cubicBezTo>
                  <a:cubicBezTo>
                    <a:pt x="222" y="356"/>
                    <a:pt x="222" y="356"/>
                    <a:pt x="222" y="356"/>
                  </a:cubicBezTo>
                  <a:cubicBezTo>
                    <a:pt x="223" y="355"/>
                    <a:pt x="223" y="355"/>
                    <a:pt x="223" y="355"/>
                  </a:cubicBezTo>
                  <a:cubicBezTo>
                    <a:pt x="223" y="355"/>
                    <a:pt x="223" y="355"/>
                    <a:pt x="223" y="355"/>
                  </a:cubicBezTo>
                  <a:cubicBezTo>
                    <a:pt x="222" y="356"/>
                    <a:pt x="222" y="356"/>
                    <a:pt x="222" y="356"/>
                  </a:cubicBezTo>
                  <a:cubicBezTo>
                    <a:pt x="223" y="355"/>
                    <a:pt x="223" y="355"/>
                    <a:pt x="223" y="355"/>
                  </a:cubicBezTo>
                  <a:cubicBezTo>
                    <a:pt x="221" y="356"/>
                    <a:pt x="221" y="356"/>
                    <a:pt x="221" y="356"/>
                  </a:cubicBezTo>
                  <a:cubicBezTo>
                    <a:pt x="223" y="356"/>
                    <a:pt x="223" y="356"/>
                    <a:pt x="223" y="356"/>
                  </a:cubicBezTo>
                  <a:cubicBezTo>
                    <a:pt x="223" y="356"/>
                    <a:pt x="223" y="356"/>
                    <a:pt x="223" y="355"/>
                  </a:cubicBezTo>
                  <a:cubicBezTo>
                    <a:pt x="221" y="356"/>
                    <a:pt x="221" y="356"/>
                    <a:pt x="221" y="356"/>
                  </a:cubicBezTo>
                  <a:cubicBezTo>
                    <a:pt x="223" y="356"/>
                    <a:pt x="223" y="356"/>
                    <a:pt x="223" y="356"/>
                  </a:cubicBezTo>
                  <a:cubicBezTo>
                    <a:pt x="221" y="356"/>
                    <a:pt x="221" y="356"/>
                    <a:pt x="221" y="356"/>
                  </a:cubicBezTo>
                  <a:cubicBezTo>
                    <a:pt x="223" y="358"/>
                    <a:pt x="223" y="358"/>
                    <a:pt x="223" y="358"/>
                  </a:cubicBezTo>
                  <a:cubicBezTo>
                    <a:pt x="223" y="357"/>
                    <a:pt x="223" y="357"/>
                    <a:pt x="223" y="356"/>
                  </a:cubicBezTo>
                  <a:cubicBezTo>
                    <a:pt x="221" y="356"/>
                    <a:pt x="221" y="356"/>
                    <a:pt x="221" y="356"/>
                  </a:cubicBezTo>
                  <a:cubicBezTo>
                    <a:pt x="223" y="358"/>
                    <a:pt x="223" y="358"/>
                    <a:pt x="223" y="358"/>
                  </a:cubicBezTo>
                  <a:cubicBezTo>
                    <a:pt x="221" y="356"/>
                    <a:pt x="221" y="356"/>
                    <a:pt x="221" y="356"/>
                  </a:cubicBezTo>
                  <a:cubicBezTo>
                    <a:pt x="220" y="358"/>
                    <a:pt x="220" y="358"/>
                    <a:pt x="220" y="358"/>
                  </a:cubicBezTo>
                  <a:cubicBezTo>
                    <a:pt x="306" y="405"/>
                    <a:pt x="306" y="405"/>
                    <a:pt x="306" y="405"/>
                  </a:cubicBezTo>
                  <a:cubicBezTo>
                    <a:pt x="307" y="406"/>
                    <a:pt x="308" y="406"/>
                    <a:pt x="308" y="405"/>
                  </a:cubicBezTo>
                  <a:cubicBezTo>
                    <a:pt x="309" y="404"/>
                    <a:pt x="309" y="404"/>
                    <a:pt x="309" y="404"/>
                  </a:cubicBezTo>
                  <a:cubicBezTo>
                    <a:pt x="309" y="403"/>
                    <a:pt x="309" y="403"/>
                    <a:pt x="308" y="402"/>
                  </a:cubicBezTo>
                  <a:cubicBezTo>
                    <a:pt x="308" y="402"/>
                    <a:pt x="308" y="402"/>
                    <a:pt x="308" y="401"/>
                  </a:cubicBezTo>
                  <a:cubicBezTo>
                    <a:pt x="307" y="401"/>
                    <a:pt x="305" y="399"/>
                    <a:pt x="302" y="398"/>
                  </a:cubicBezTo>
                  <a:cubicBezTo>
                    <a:pt x="285" y="386"/>
                    <a:pt x="232" y="354"/>
                    <a:pt x="232" y="354"/>
                  </a:cubicBezTo>
                  <a:cubicBezTo>
                    <a:pt x="231" y="356"/>
                    <a:pt x="231" y="356"/>
                    <a:pt x="231" y="356"/>
                  </a:cubicBezTo>
                  <a:cubicBezTo>
                    <a:pt x="232" y="357"/>
                    <a:pt x="232" y="357"/>
                    <a:pt x="232" y="357"/>
                  </a:cubicBezTo>
                  <a:cubicBezTo>
                    <a:pt x="231" y="356"/>
                    <a:pt x="231" y="356"/>
                    <a:pt x="231" y="356"/>
                  </a:cubicBezTo>
                  <a:cubicBezTo>
                    <a:pt x="231" y="358"/>
                    <a:pt x="231" y="358"/>
                    <a:pt x="231" y="358"/>
                  </a:cubicBezTo>
                  <a:cubicBezTo>
                    <a:pt x="232" y="358"/>
                    <a:pt x="232" y="358"/>
                    <a:pt x="232" y="357"/>
                  </a:cubicBezTo>
                  <a:cubicBezTo>
                    <a:pt x="231" y="356"/>
                    <a:pt x="231" y="356"/>
                    <a:pt x="231" y="356"/>
                  </a:cubicBezTo>
                  <a:cubicBezTo>
                    <a:pt x="231" y="358"/>
                    <a:pt x="231" y="358"/>
                    <a:pt x="231" y="358"/>
                  </a:cubicBezTo>
                  <a:cubicBezTo>
                    <a:pt x="231" y="356"/>
                    <a:pt x="231" y="356"/>
                    <a:pt x="231" y="356"/>
                  </a:cubicBezTo>
                  <a:cubicBezTo>
                    <a:pt x="231" y="358"/>
                    <a:pt x="231" y="358"/>
                    <a:pt x="231" y="358"/>
                  </a:cubicBezTo>
                  <a:cubicBezTo>
                    <a:pt x="231" y="358"/>
                    <a:pt x="231" y="358"/>
                    <a:pt x="231" y="358"/>
                  </a:cubicBezTo>
                  <a:cubicBezTo>
                    <a:pt x="231" y="356"/>
                    <a:pt x="231" y="356"/>
                    <a:pt x="231" y="356"/>
                  </a:cubicBezTo>
                  <a:cubicBezTo>
                    <a:pt x="231" y="358"/>
                    <a:pt x="231" y="358"/>
                    <a:pt x="231" y="358"/>
                  </a:cubicBezTo>
                  <a:cubicBezTo>
                    <a:pt x="231" y="357"/>
                    <a:pt x="231" y="357"/>
                    <a:pt x="231" y="357"/>
                  </a:cubicBezTo>
                  <a:cubicBezTo>
                    <a:pt x="231" y="358"/>
                    <a:pt x="231" y="358"/>
                    <a:pt x="231" y="358"/>
                  </a:cubicBezTo>
                  <a:cubicBezTo>
                    <a:pt x="231" y="358"/>
                    <a:pt x="231" y="358"/>
                    <a:pt x="231" y="358"/>
                  </a:cubicBezTo>
                  <a:cubicBezTo>
                    <a:pt x="231" y="357"/>
                    <a:pt x="231" y="357"/>
                    <a:pt x="231" y="357"/>
                  </a:cubicBezTo>
                  <a:cubicBezTo>
                    <a:pt x="231" y="358"/>
                    <a:pt x="231" y="358"/>
                    <a:pt x="231" y="358"/>
                  </a:cubicBezTo>
                  <a:cubicBezTo>
                    <a:pt x="231" y="358"/>
                    <a:pt x="231" y="358"/>
                    <a:pt x="232" y="359"/>
                  </a:cubicBezTo>
                  <a:cubicBezTo>
                    <a:pt x="235" y="360"/>
                    <a:pt x="242" y="363"/>
                    <a:pt x="250" y="368"/>
                  </a:cubicBezTo>
                  <a:cubicBezTo>
                    <a:pt x="262" y="374"/>
                    <a:pt x="277" y="383"/>
                    <a:pt x="289" y="390"/>
                  </a:cubicBezTo>
                  <a:cubicBezTo>
                    <a:pt x="296" y="393"/>
                    <a:pt x="301" y="396"/>
                    <a:pt x="305" y="398"/>
                  </a:cubicBezTo>
                  <a:cubicBezTo>
                    <a:pt x="307" y="399"/>
                    <a:pt x="308" y="400"/>
                    <a:pt x="310" y="401"/>
                  </a:cubicBezTo>
                  <a:cubicBezTo>
                    <a:pt x="310" y="401"/>
                    <a:pt x="311" y="401"/>
                    <a:pt x="311" y="402"/>
                  </a:cubicBezTo>
                  <a:cubicBezTo>
                    <a:pt x="311" y="402"/>
                    <a:pt x="311" y="402"/>
                    <a:pt x="311" y="402"/>
                  </a:cubicBezTo>
                  <a:cubicBezTo>
                    <a:pt x="312" y="402"/>
                    <a:pt x="312" y="402"/>
                    <a:pt x="312" y="402"/>
                  </a:cubicBezTo>
                  <a:cubicBezTo>
                    <a:pt x="312" y="402"/>
                    <a:pt x="312" y="402"/>
                    <a:pt x="312" y="402"/>
                  </a:cubicBezTo>
                  <a:cubicBezTo>
                    <a:pt x="312" y="402"/>
                    <a:pt x="312" y="402"/>
                    <a:pt x="312" y="402"/>
                  </a:cubicBezTo>
                  <a:cubicBezTo>
                    <a:pt x="313" y="402"/>
                    <a:pt x="313" y="402"/>
                    <a:pt x="314" y="401"/>
                  </a:cubicBezTo>
                  <a:cubicBezTo>
                    <a:pt x="314" y="401"/>
                    <a:pt x="314" y="401"/>
                    <a:pt x="314" y="401"/>
                  </a:cubicBezTo>
                  <a:cubicBezTo>
                    <a:pt x="314" y="400"/>
                    <a:pt x="314" y="400"/>
                    <a:pt x="314" y="400"/>
                  </a:cubicBezTo>
                  <a:cubicBezTo>
                    <a:pt x="314" y="399"/>
                    <a:pt x="314" y="399"/>
                    <a:pt x="314" y="399"/>
                  </a:cubicBezTo>
                  <a:cubicBezTo>
                    <a:pt x="314" y="398"/>
                    <a:pt x="314" y="398"/>
                    <a:pt x="314" y="398"/>
                  </a:cubicBezTo>
                  <a:cubicBezTo>
                    <a:pt x="313" y="398"/>
                    <a:pt x="313" y="398"/>
                    <a:pt x="312" y="397"/>
                  </a:cubicBezTo>
                  <a:cubicBezTo>
                    <a:pt x="307" y="394"/>
                    <a:pt x="289" y="383"/>
                    <a:pt x="273" y="372"/>
                  </a:cubicBezTo>
                  <a:cubicBezTo>
                    <a:pt x="256" y="362"/>
                    <a:pt x="241" y="353"/>
                    <a:pt x="241" y="353"/>
                  </a:cubicBezTo>
                  <a:cubicBezTo>
                    <a:pt x="240" y="355"/>
                    <a:pt x="240" y="355"/>
                    <a:pt x="240" y="355"/>
                  </a:cubicBezTo>
                  <a:cubicBezTo>
                    <a:pt x="239" y="356"/>
                    <a:pt x="239" y="356"/>
                    <a:pt x="239" y="356"/>
                  </a:cubicBezTo>
                  <a:cubicBezTo>
                    <a:pt x="319" y="399"/>
                    <a:pt x="319" y="399"/>
                    <a:pt x="319" y="399"/>
                  </a:cubicBezTo>
                  <a:cubicBezTo>
                    <a:pt x="320" y="400"/>
                    <a:pt x="321" y="399"/>
                    <a:pt x="322" y="398"/>
                  </a:cubicBezTo>
                  <a:cubicBezTo>
                    <a:pt x="322" y="397"/>
                    <a:pt x="322" y="396"/>
                    <a:pt x="321" y="396"/>
                  </a:cubicBezTo>
                  <a:cubicBezTo>
                    <a:pt x="299" y="382"/>
                    <a:pt x="299" y="382"/>
                    <a:pt x="299" y="382"/>
                  </a:cubicBezTo>
                  <a:cubicBezTo>
                    <a:pt x="322" y="394"/>
                    <a:pt x="322" y="394"/>
                    <a:pt x="322" y="394"/>
                  </a:cubicBezTo>
                  <a:cubicBezTo>
                    <a:pt x="323" y="395"/>
                    <a:pt x="324" y="395"/>
                    <a:pt x="325" y="394"/>
                  </a:cubicBezTo>
                  <a:cubicBezTo>
                    <a:pt x="326" y="393"/>
                    <a:pt x="325" y="391"/>
                    <a:pt x="324" y="391"/>
                  </a:cubicBezTo>
                  <a:cubicBezTo>
                    <a:pt x="294" y="372"/>
                    <a:pt x="294" y="372"/>
                    <a:pt x="294" y="372"/>
                  </a:cubicBezTo>
                  <a:cubicBezTo>
                    <a:pt x="332" y="391"/>
                    <a:pt x="332" y="391"/>
                    <a:pt x="332" y="391"/>
                  </a:cubicBezTo>
                  <a:cubicBezTo>
                    <a:pt x="333" y="392"/>
                    <a:pt x="334" y="391"/>
                    <a:pt x="335" y="390"/>
                  </a:cubicBezTo>
                  <a:cubicBezTo>
                    <a:pt x="335" y="390"/>
                    <a:pt x="335" y="390"/>
                    <a:pt x="335" y="389"/>
                  </a:cubicBezTo>
                  <a:cubicBezTo>
                    <a:pt x="335" y="389"/>
                    <a:pt x="335" y="388"/>
                    <a:pt x="335" y="388"/>
                  </a:cubicBezTo>
                  <a:cubicBezTo>
                    <a:pt x="335" y="388"/>
                    <a:pt x="334" y="387"/>
                    <a:pt x="334" y="387"/>
                  </a:cubicBezTo>
                  <a:cubicBezTo>
                    <a:pt x="333" y="386"/>
                    <a:pt x="332" y="385"/>
                    <a:pt x="329" y="384"/>
                  </a:cubicBezTo>
                  <a:cubicBezTo>
                    <a:pt x="314" y="374"/>
                    <a:pt x="269" y="347"/>
                    <a:pt x="269" y="347"/>
                  </a:cubicBezTo>
                  <a:cubicBezTo>
                    <a:pt x="267" y="348"/>
                    <a:pt x="267" y="348"/>
                    <a:pt x="267" y="348"/>
                  </a:cubicBezTo>
                  <a:cubicBezTo>
                    <a:pt x="269" y="349"/>
                    <a:pt x="269" y="349"/>
                    <a:pt x="269" y="349"/>
                  </a:cubicBezTo>
                  <a:cubicBezTo>
                    <a:pt x="268" y="348"/>
                    <a:pt x="268" y="348"/>
                    <a:pt x="268" y="348"/>
                  </a:cubicBezTo>
                  <a:cubicBezTo>
                    <a:pt x="268" y="350"/>
                    <a:pt x="268" y="350"/>
                    <a:pt x="268" y="350"/>
                  </a:cubicBezTo>
                  <a:cubicBezTo>
                    <a:pt x="268" y="350"/>
                    <a:pt x="269" y="350"/>
                    <a:pt x="269" y="349"/>
                  </a:cubicBezTo>
                  <a:cubicBezTo>
                    <a:pt x="268" y="348"/>
                    <a:pt x="268" y="348"/>
                    <a:pt x="268" y="348"/>
                  </a:cubicBezTo>
                  <a:cubicBezTo>
                    <a:pt x="268" y="350"/>
                    <a:pt x="268" y="350"/>
                    <a:pt x="268" y="350"/>
                  </a:cubicBezTo>
                  <a:cubicBezTo>
                    <a:pt x="268" y="348"/>
                    <a:pt x="268" y="348"/>
                    <a:pt x="268" y="348"/>
                  </a:cubicBezTo>
                  <a:cubicBezTo>
                    <a:pt x="268" y="350"/>
                    <a:pt x="268" y="350"/>
                    <a:pt x="268" y="350"/>
                  </a:cubicBezTo>
                  <a:cubicBezTo>
                    <a:pt x="268" y="350"/>
                    <a:pt x="268" y="350"/>
                    <a:pt x="268" y="350"/>
                  </a:cubicBezTo>
                  <a:cubicBezTo>
                    <a:pt x="268" y="348"/>
                    <a:pt x="268" y="348"/>
                    <a:pt x="268" y="348"/>
                  </a:cubicBezTo>
                  <a:cubicBezTo>
                    <a:pt x="268" y="350"/>
                    <a:pt x="268" y="350"/>
                    <a:pt x="268" y="350"/>
                  </a:cubicBezTo>
                  <a:cubicBezTo>
                    <a:pt x="268" y="349"/>
                    <a:pt x="268" y="349"/>
                    <a:pt x="268" y="349"/>
                  </a:cubicBezTo>
                  <a:cubicBezTo>
                    <a:pt x="267" y="350"/>
                    <a:pt x="267" y="350"/>
                    <a:pt x="267" y="350"/>
                  </a:cubicBezTo>
                  <a:cubicBezTo>
                    <a:pt x="267" y="350"/>
                    <a:pt x="267" y="350"/>
                    <a:pt x="268" y="350"/>
                  </a:cubicBezTo>
                  <a:cubicBezTo>
                    <a:pt x="268" y="349"/>
                    <a:pt x="268" y="349"/>
                    <a:pt x="268" y="349"/>
                  </a:cubicBezTo>
                  <a:cubicBezTo>
                    <a:pt x="267" y="350"/>
                    <a:pt x="267" y="350"/>
                    <a:pt x="267" y="350"/>
                  </a:cubicBezTo>
                  <a:cubicBezTo>
                    <a:pt x="267" y="350"/>
                    <a:pt x="267" y="350"/>
                    <a:pt x="267" y="350"/>
                  </a:cubicBezTo>
                  <a:cubicBezTo>
                    <a:pt x="267" y="350"/>
                    <a:pt x="268" y="350"/>
                    <a:pt x="268" y="351"/>
                  </a:cubicBezTo>
                  <a:cubicBezTo>
                    <a:pt x="274" y="353"/>
                    <a:pt x="290" y="362"/>
                    <a:pt x="306" y="371"/>
                  </a:cubicBezTo>
                  <a:cubicBezTo>
                    <a:pt x="314" y="375"/>
                    <a:pt x="321" y="379"/>
                    <a:pt x="327" y="382"/>
                  </a:cubicBezTo>
                  <a:cubicBezTo>
                    <a:pt x="330" y="383"/>
                    <a:pt x="332" y="385"/>
                    <a:pt x="334" y="386"/>
                  </a:cubicBezTo>
                  <a:cubicBezTo>
                    <a:pt x="335" y="386"/>
                    <a:pt x="336" y="386"/>
                    <a:pt x="337" y="387"/>
                  </a:cubicBezTo>
                  <a:cubicBezTo>
                    <a:pt x="338" y="387"/>
                    <a:pt x="338" y="387"/>
                    <a:pt x="338" y="387"/>
                  </a:cubicBezTo>
                  <a:cubicBezTo>
                    <a:pt x="338" y="387"/>
                    <a:pt x="338" y="387"/>
                    <a:pt x="339" y="387"/>
                  </a:cubicBezTo>
                  <a:cubicBezTo>
                    <a:pt x="339" y="387"/>
                    <a:pt x="339" y="387"/>
                    <a:pt x="339" y="387"/>
                  </a:cubicBezTo>
                  <a:cubicBezTo>
                    <a:pt x="340" y="387"/>
                    <a:pt x="340" y="387"/>
                    <a:pt x="340" y="386"/>
                  </a:cubicBezTo>
                  <a:cubicBezTo>
                    <a:pt x="340" y="386"/>
                    <a:pt x="340" y="386"/>
                    <a:pt x="340" y="386"/>
                  </a:cubicBezTo>
                  <a:cubicBezTo>
                    <a:pt x="341" y="385"/>
                    <a:pt x="341" y="385"/>
                    <a:pt x="341" y="385"/>
                  </a:cubicBezTo>
                  <a:cubicBezTo>
                    <a:pt x="341" y="384"/>
                    <a:pt x="341" y="384"/>
                    <a:pt x="340" y="384"/>
                  </a:cubicBezTo>
                  <a:cubicBezTo>
                    <a:pt x="340" y="383"/>
                    <a:pt x="340" y="383"/>
                    <a:pt x="340" y="383"/>
                  </a:cubicBezTo>
                  <a:cubicBezTo>
                    <a:pt x="340" y="383"/>
                    <a:pt x="339" y="383"/>
                    <a:pt x="339" y="382"/>
                  </a:cubicBezTo>
                  <a:cubicBezTo>
                    <a:pt x="336" y="381"/>
                    <a:pt x="331" y="378"/>
                    <a:pt x="325" y="374"/>
                  </a:cubicBezTo>
                  <a:cubicBezTo>
                    <a:pt x="316" y="368"/>
                    <a:pt x="303" y="361"/>
                    <a:pt x="294" y="355"/>
                  </a:cubicBezTo>
                  <a:cubicBezTo>
                    <a:pt x="289" y="352"/>
                    <a:pt x="284" y="350"/>
                    <a:pt x="281" y="348"/>
                  </a:cubicBezTo>
                  <a:cubicBezTo>
                    <a:pt x="280" y="347"/>
                    <a:pt x="279" y="346"/>
                    <a:pt x="278" y="345"/>
                  </a:cubicBezTo>
                  <a:cubicBezTo>
                    <a:pt x="277" y="345"/>
                    <a:pt x="277" y="345"/>
                    <a:pt x="277" y="344"/>
                  </a:cubicBezTo>
                  <a:cubicBezTo>
                    <a:pt x="277" y="344"/>
                    <a:pt x="277" y="344"/>
                    <a:pt x="277" y="344"/>
                  </a:cubicBezTo>
                  <a:cubicBezTo>
                    <a:pt x="276" y="345"/>
                    <a:pt x="276" y="345"/>
                    <a:pt x="276" y="345"/>
                  </a:cubicBezTo>
                  <a:cubicBezTo>
                    <a:pt x="277" y="344"/>
                    <a:pt x="277" y="344"/>
                    <a:pt x="277" y="344"/>
                  </a:cubicBezTo>
                  <a:cubicBezTo>
                    <a:pt x="277" y="344"/>
                    <a:pt x="277" y="344"/>
                    <a:pt x="277" y="344"/>
                  </a:cubicBezTo>
                  <a:cubicBezTo>
                    <a:pt x="276" y="345"/>
                    <a:pt x="276" y="345"/>
                    <a:pt x="276" y="345"/>
                  </a:cubicBezTo>
                  <a:cubicBezTo>
                    <a:pt x="277" y="344"/>
                    <a:pt x="277" y="344"/>
                    <a:pt x="277" y="344"/>
                  </a:cubicBezTo>
                  <a:cubicBezTo>
                    <a:pt x="276" y="345"/>
                    <a:pt x="276" y="345"/>
                    <a:pt x="276" y="345"/>
                  </a:cubicBezTo>
                  <a:cubicBezTo>
                    <a:pt x="277" y="345"/>
                    <a:pt x="277" y="345"/>
                    <a:pt x="277" y="345"/>
                  </a:cubicBezTo>
                  <a:cubicBezTo>
                    <a:pt x="277" y="345"/>
                    <a:pt x="277" y="345"/>
                    <a:pt x="277" y="344"/>
                  </a:cubicBezTo>
                  <a:cubicBezTo>
                    <a:pt x="276" y="345"/>
                    <a:pt x="276" y="345"/>
                    <a:pt x="276" y="345"/>
                  </a:cubicBezTo>
                  <a:cubicBezTo>
                    <a:pt x="277" y="345"/>
                    <a:pt x="277" y="345"/>
                    <a:pt x="277" y="345"/>
                  </a:cubicBezTo>
                  <a:cubicBezTo>
                    <a:pt x="275" y="345"/>
                    <a:pt x="275" y="345"/>
                    <a:pt x="275" y="345"/>
                  </a:cubicBezTo>
                  <a:cubicBezTo>
                    <a:pt x="277" y="346"/>
                    <a:pt x="277" y="346"/>
                    <a:pt x="277" y="346"/>
                  </a:cubicBezTo>
                  <a:cubicBezTo>
                    <a:pt x="277" y="346"/>
                    <a:pt x="277" y="346"/>
                    <a:pt x="277" y="345"/>
                  </a:cubicBezTo>
                  <a:cubicBezTo>
                    <a:pt x="275" y="345"/>
                    <a:pt x="275" y="345"/>
                    <a:pt x="275" y="345"/>
                  </a:cubicBezTo>
                  <a:cubicBezTo>
                    <a:pt x="277" y="346"/>
                    <a:pt x="277" y="346"/>
                    <a:pt x="277" y="346"/>
                  </a:cubicBezTo>
                  <a:cubicBezTo>
                    <a:pt x="275" y="345"/>
                    <a:pt x="275" y="345"/>
                    <a:pt x="275" y="345"/>
                  </a:cubicBezTo>
                  <a:cubicBezTo>
                    <a:pt x="274" y="347"/>
                    <a:pt x="274" y="347"/>
                    <a:pt x="274" y="347"/>
                  </a:cubicBezTo>
                  <a:cubicBezTo>
                    <a:pt x="369" y="396"/>
                    <a:pt x="369" y="396"/>
                    <a:pt x="369" y="396"/>
                  </a:cubicBezTo>
                  <a:cubicBezTo>
                    <a:pt x="370" y="397"/>
                    <a:pt x="371" y="397"/>
                    <a:pt x="372" y="396"/>
                  </a:cubicBezTo>
                  <a:cubicBezTo>
                    <a:pt x="373" y="395"/>
                    <a:pt x="372" y="394"/>
                    <a:pt x="371" y="393"/>
                  </a:cubicBezTo>
                  <a:cubicBezTo>
                    <a:pt x="285" y="339"/>
                    <a:pt x="285" y="339"/>
                    <a:pt x="285" y="339"/>
                  </a:cubicBezTo>
                  <a:cubicBezTo>
                    <a:pt x="284" y="341"/>
                    <a:pt x="284" y="341"/>
                    <a:pt x="284" y="341"/>
                  </a:cubicBezTo>
                  <a:cubicBezTo>
                    <a:pt x="286" y="342"/>
                    <a:pt x="286" y="342"/>
                    <a:pt x="286" y="342"/>
                  </a:cubicBezTo>
                  <a:cubicBezTo>
                    <a:pt x="284" y="341"/>
                    <a:pt x="284" y="341"/>
                    <a:pt x="284" y="341"/>
                  </a:cubicBezTo>
                  <a:cubicBezTo>
                    <a:pt x="285" y="343"/>
                    <a:pt x="285" y="343"/>
                    <a:pt x="285" y="343"/>
                  </a:cubicBezTo>
                  <a:cubicBezTo>
                    <a:pt x="285" y="343"/>
                    <a:pt x="285" y="342"/>
                    <a:pt x="286" y="342"/>
                  </a:cubicBezTo>
                  <a:cubicBezTo>
                    <a:pt x="284" y="341"/>
                    <a:pt x="284" y="341"/>
                    <a:pt x="284" y="341"/>
                  </a:cubicBezTo>
                  <a:cubicBezTo>
                    <a:pt x="285" y="343"/>
                    <a:pt x="285" y="343"/>
                    <a:pt x="285" y="343"/>
                  </a:cubicBezTo>
                  <a:cubicBezTo>
                    <a:pt x="284" y="341"/>
                    <a:pt x="284" y="341"/>
                    <a:pt x="284" y="341"/>
                  </a:cubicBezTo>
                  <a:cubicBezTo>
                    <a:pt x="284" y="343"/>
                    <a:pt x="284" y="343"/>
                    <a:pt x="284" y="343"/>
                  </a:cubicBezTo>
                  <a:cubicBezTo>
                    <a:pt x="285" y="343"/>
                    <a:pt x="285" y="343"/>
                    <a:pt x="285" y="343"/>
                  </a:cubicBezTo>
                  <a:cubicBezTo>
                    <a:pt x="284" y="341"/>
                    <a:pt x="284" y="341"/>
                    <a:pt x="284" y="341"/>
                  </a:cubicBezTo>
                  <a:cubicBezTo>
                    <a:pt x="284" y="343"/>
                    <a:pt x="284" y="343"/>
                    <a:pt x="284" y="343"/>
                  </a:cubicBezTo>
                  <a:cubicBezTo>
                    <a:pt x="284" y="341"/>
                    <a:pt x="284" y="341"/>
                    <a:pt x="284" y="341"/>
                  </a:cubicBezTo>
                  <a:cubicBezTo>
                    <a:pt x="284" y="343"/>
                    <a:pt x="284" y="343"/>
                    <a:pt x="284" y="343"/>
                  </a:cubicBezTo>
                  <a:cubicBezTo>
                    <a:pt x="284" y="343"/>
                    <a:pt x="284" y="343"/>
                    <a:pt x="284" y="343"/>
                  </a:cubicBezTo>
                  <a:cubicBezTo>
                    <a:pt x="284" y="341"/>
                    <a:pt x="284" y="341"/>
                    <a:pt x="284" y="341"/>
                  </a:cubicBezTo>
                  <a:cubicBezTo>
                    <a:pt x="284" y="343"/>
                    <a:pt x="284" y="343"/>
                    <a:pt x="284" y="343"/>
                  </a:cubicBezTo>
                  <a:cubicBezTo>
                    <a:pt x="284" y="343"/>
                    <a:pt x="284" y="343"/>
                    <a:pt x="285" y="343"/>
                  </a:cubicBezTo>
                  <a:cubicBezTo>
                    <a:pt x="291" y="347"/>
                    <a:pt x="312" y="359"/>
                    <a:pt x="333" y="370"/>
                  </a:cubicBezTo>
                  <a:cubicBezTo>
                    <a:pt x="343" y="376"/>
                    <a:pt x="353" y="381"/>
                    <a:pt x="360" y="385"/>
                  </a:cubicBezTo>
                  <a:cubicBezTo>
                    <a:pt x="364" y="387"/>
                    <a:pt x="367" y="389"/>
                    <a:pt x="370" y="390"/>
                  </a:cubicBezTo>
                  <a:cubicBezTo>
                    <a:pt x="371" y="391"/>
                    <a:pt x="372" y="391"/>
                    <a:pt x="373" y="392"/>
                  </a:cubicBezTo>
                  <a:cubicBezTo>
                    <a:pt x="374" y="392"/>
                    <a:pt x="374" y="392"/>
                    <a:pt x="374" y="392"/>
                  </a:cubicBezTo>
                  <a:cubicBezTo>
                    <a:pt x="375" y="392"/>
                    <a:pt x="375" y="392"/>
                    <a:pt x="376" y="392"/>
                  </a:cubicBezTo>
                  <a:cubicBezTo>
                    <a:pt x="376" y="392"/>
                    <a:pt x="376" y="392"/>
                    <a:pt x="376" y="392"/>
                  </a:cubicBezTo>
                  <a:cubicBezTo>
                    <a:pt x="377" y="392"/>
                    <a:pt x="377" y="392"/>
                    <a:pt x="377" y="391"/>
                  </a:cubicBezTo>
                  <a:cubicBezTo>
                    <a:pt x="377" y="391"/>
                    <a:pt x="377" y="391"/>
                    <a:pt x="377" y="391"/>
                  </a:cubicBezTo>
                  <a:cubicBezTo>
                    <a:pt x="378" y="391"/>
                    <a:pt x="378" y="390"/>
                    <a:pt x="378" y="390"/>
                  </a:cubicBezTo>
                  <a:cubicBezTo>
                    <a:pt x="378" y="390"/>
                    <a:pt x="378" y="389"/>
                    <a:pt x="378" y="389"/>
                  </a:cubicBezTo>
                  <a:cubicBezTo>
                    <a:pt x="377" y="389"/>
                    <a:pt x="377" y="389"/>
                    <a:pt x="377" y="389"/>
                  </a:cubicBezTo>
                  <a:cubicBezTo>
                    <a:pt x="377" y="388"/>
                    <a:pt x="376" y="388"/>
                    <a:pt x="375" y="387"/>
                  </a:cubicBezTo>
                  <a:cubicBezTo>
                    <a:pt x="372" y="385"/>
                    <a:pt x="365" y="380"/>
                    <a:pt x="357" y="375"/>
                  </a:cubicBezTo>
                  <a:cubicBezTo>
                    <a:pt x="332" y="359"/>
                    <a:pt x="292" y="335"/>
                    <a:pt x="292" y="335"/>
                  </a:cubicBezTo>
                  <a:cubicBezTo>
                    <a:pt x="290" y="337"/>
                    <a:pt x="290" y="337"/>
                    <a:pt x="290" y="337"/>
                  </a:cubicBezTo>
                  <a:cubicBezTo>
                    <a:pt x="292" y="338"/>
                    <a:pt x="292" y="338"/>
                    <a:pt x="292" y="338"/>
                  </a:cubicBezTo>
                  <a:cubicBezTo>
                    <a:pt x="291" y="337"/>
                    <a:pt x="291" y="337"/>
                    <a:pt x="291" y="337"/>
                  </a:cubicBezTo>
                  <a:cubicBezTo>
                    <a:pt x="291" y="339"/>
                    <a:pt x="291" y="339"/>
                    <a:pt x="291" y="339"/>
                  </a:cubicBezTo>
                  <a:cubicBezTo>
                    <a:pt x="292" y="339"/>
                    <a:pt x="292" y="338"/>
                    <a:pt x="292" y="338"/>
                  </a:cubicBezTo>
                  <a:cubicBezTo>
                    <a:pt x="291" y="337"/>
                    <a:pt x="291" y="337"/>
                    <a:pt x="291" y="337"/>
                  </a:cubicBezTo>
                  <a:cubicBezTo>
                    <a:pt x="291" y="339"/>
                    <a:pt x="291" y="339"/>
                    <a:pt x="291" y="339"/>
                  </a:cubicBezTo>
                  <a:cubicBezTo>
                    <a:pt x="291" y="337"/>
                    <a:pt x="291" y="337"/>
                    <a:pt x="291" y="337"/>
                  </a:cubicBezTo>
                  <a:cubicBezTo>
                    <a:pt x="291" y="339"/>
                    <a:pt x="291" y="339"/>
                    <a:pt x="291" y="339"/>
                  </a:cubicBezTo>
                  <a:cubicBezTo>
                    <a:pt x="291" y="339"/>
                    <a:pt x="291" y="339"/>
                    <a:pt x="291" y="339"/>
                  </a:cubicBezTo>
                  <a:cubicBezTo>
                    <a:pt x="291" y="337"/>
                    <a:pt x="291" y="337"/>
                    <a:pt x="291" y="337"/>
                  </a:cubicBezTo>
                  <a:cubicBezTo>
                    <a:pt x="291" y="339"/>
                    <a:pt x="291" y="339"/>
                    <a:pt x="291" y="339"/>
                  </a:cubicBezTo>
                  <a:cubicBezTo>
                    <a:pt x="291" y="338"/>
                    <a:pt x="291" y="338"/>
                    <a:pt x="291" y="338"/>
                  </a:cubicBezTo>
                  <a:cubicBezTo>
                    <a:pt x="291" y="339"/>
                    <a:pt x="291" y="339"/>
                    <a:pt x="291" y="339"/>
                  </a:cubicBezTo>
                  <a:cubicBezTo>
                    <a:pt x="291" y="339"/>
                    <a:pt x="291" y="339"/>
                    <a:pt x="291" y="339"/>
                  </a:cubicBezTo>
                  <a:cubicBezTo>
                    <a:pt x="291" y="338"/>
                    <a:pt x="291" y="338"/>
                    <a:pt x="291" y="338"/>
                  </a:cubicBezTo>
                  <a:cubicBezTo>
                    <a:pt x="291" y="339"/>
                    <a:pt x="291" y="339"/>
                    <a:pt x="291" y="339"/>
                  </a:cubicBezTo>
                  <a:cubicBezTo>
                    <a:pt x="291" y="339"/>
                    <a:pt x="291" y="339"/>
                    <a:pt x="292" y="339"/>
                  </a:cubicBezTo>
                  <a:cubicBezTo>
                    <a:pt x="296" y="341"/>
                    <a:pt x="303" y="345"/>
                    <a:pt x="311" y="350"/>
                  </a:cubicBezTo>
                  <a:cubicBezTo>
                    <a:pt x="324" y="357"/>
                    <a:pt x="340" y="367"/>
                    <a:pt x="353" y="374"/>
                  </a:cubicBezTo>
                  <a:cubicBezTo>
                    <a:pt x="360" y="378"/>
                    <a:pt x="366" y="382"/>
                    <a:pt x="371" y="384"/>
                  </a:cubicBezTo>
                  <a:cubicBezTo>
                    <a:pt x="373" y="385"/>
                    <a:pt x="375" y="386"/>
                    <a:pt x="376" y="387"/>
                  </a:cubicBezTo>
                  <a:cubicBezTo>
                    <a:pt x="377" y="387"/>
                    <a:pt x="378" y="388"/>
                    <a:pt x="378" y="388"/>
                  </a:cubicBezTo>
                  <a:cubicBezTo>
                    <a:pt x="379" y="388"/>
                    <a:pt x="379" y="388"/>
                    <a:pt x="380" y="388"/>
                  </a:cubicBezTo>
                  <a:cubicBezTo>
                    <a:pt x="381" y="388"/>
                    <a:pt x="381" y="388"/>
                    <a:pt x="381" y="388"/>
                  </a:cubicBezTo>
                  <a:cubicBezTo>
                    <a:pt x="381" y="388"/>
                    <a:pt x="382" y="388"/>
                    <a:pt x="382" y="387"/>
                  </a:cubicBezTo>
                  <a:cubicBezTo>
                    <a:pt x="382" y="387"/>
                    <a:pt x="382" y="386"/>
                    <a:pt x="382" y="386"/>
                  </a:cubicBezTo>
                  <a:cubicBezTo>
                    <a:pt x="382" y="385"/>
                    <a:pt x="382" y="385"/>
                    <a:pt x="381" y="384"/>
                  </a:cubicBezTo>
                  <a:cubicBezTo>
                    <a:pt x="337" y="357"/>
                    <a:pt x="337" y="357"/>
                    <a:pt x="337" y="357"/>
                  </a:cubicBezTo>
                  <a:cubicBezTo>
                    <a:pt x="385" y="381"/>
                    <a:pt x="385" y="381"/>
                    <a:pt x="385" y="381"/>
                  </a:cubicBezTo>
                  <a:cubicBezTo>
                    <a:pt x="386" y="382"/>
                    <a:pt x="387" y="381"/>
                    <a:pt x="388" y="380"/>
                  </a:cubicBezTo>
                  <a:cubicBezTo>
                    <a:pt x="388" y="379"/>
                    <a:pt x="388" y="378"/>
                    <a:pt x="387" y="378"/>
                  </a:cubicBezTo>
                  <a:cubicBezTo>
                    <a:pt x="304" y="326"/>
                    <a:pt x="304" y="326"/>
                    <a:pt x="304" y="326"/>
                  </a:cubicBezTo>
                  <a:cubicBezTo>
                    <a:pt x="303" y="328"/>
                    <a:pt x="303" y="328"/>
                    <a:pt x="303" y="328"/>
                  </a:cubicBezTo>
                  <a:cubicBezTo>
                    <a:pt x="302" y="329"/>
                    <a:pt x="302" y="329"/>
                    <a:pt x="302" y="329"/>
                  </a:cubicBezTo>
                  <a:cubicBezTo>
                    <a:pt x="302" y="329"/>
                    <a:pt x="324" y="341"/>
                    <a:pt x="346" y="353"/>
                  </a:cubicBezTo>
                  <a:cubicBezTo>
                    <a:pt x="357" y="359"/>
                    <a:pt x="368" y="365"/>
                    <a:pt x="377" y="369"/>
                  </a:cubicBezTo>
                  <a:cubicBezTo>
                    <a:pt x="381" y="371"/>
                    <a:pt x="385" y="373"/>
                    <a:pt x="387" y="374"/>
                  </a:cubicBezTo>
                  <a:cubicBezTo>
                    <a:pt x="389" y="375"/>
                    <a:pt x="390" y="375"/>
                    <a:pt x="391" y="376"/>
                  </a:cubicBezTo>
                  <a:cubicBezTo>
                    <a:pt x="391" y="376"/>
                    <a:pt x="392" y="376"/>
                    <a:pt x="392" y="376"/>
                  </a:cubicBezTo>
                  <a:cubicBezTo>
                    <a:pt x="392" y="376"/>
                    <a:pt x="393" y="377"/>
                    <a:pt x="393" y="377"/>
                  </a:cubicBezTo>
                  <a:cubicBezTo>
                    <a:pt x="394" y="376"/>
                    <a:pt x="394" y="376"/>
                    <a:pt x="394" y="376"/>
                  </a:cubicBezTo>
                  <a:cubicBezTo>
                    <a:pt x="394" y="376"/>
                    <a:pt x="395" y="376"/>
                    <a:pt x="395" y="376"/>
                  </a:cubicBezTo>
                  <a:cubicBezTo>
                    <a:pt x="395" y="376"/>
                    <a:pt x="395" y="376"/>
                    <a:pt x="395" y="376"/>
                  </a:cubicBezTo>
                  <a:cubicBezTo>
                    <a:pt x="395" y="375"/>
                    <a:pt x="395" y="375"/>
                    <a:pt x="395" y="374"/>
                  </a:cubicBezTo>
                  <a:cubicBezTo>
                    <a:pt x="395" y="374"/>
                    <a:pt x="395" y="373"/>
                    <a:pt x="395" y="373"/>
                  </a:cubicBezTo>
                  <a:cubicBezTo>
                    <a:pt x="395" y="373"/>
                    <a:pt x="394" y="373"/>
                    <a:pt x="394" y="372"/>
                  </a:cubicBezTo>
                  <a:cubicBezTo>
                    <a:pt x="393" y="371"/>
                    <a:pt x="391" y="370"/>
                    <a:pt x="388" y="368"/>
                  </a:cubicBezTo>
                  <a:cubicBezTo>
                    <a:pt x="368" y="354"/>
                    <a:pt x="309" y="320"/>
                    <a:pt x="309" y="320"/>
                  </a:cubicBezTo>
                  <a:cubicBezTo>
                    <a:pt x="308" y="321"/>
                    <a:pt x="308" y="321"/>
                    <a:pt x="308" y="321"/>
                  </a:cubicBezTo>
                  <a:cubicBezTo>
                    <a:pt x="307" y="323"/>
                    <a:pt x="307" y="323"/>
                    <a:pt x="307" y="323"/>
                  </a:cubicBezTo>
                  <a:cubicBezTo>
                    <a:pt x="397" y="370"/>
                    <a:pt x="397" y="370"/>
                    <a:pt x="397" y="370"/>
                  </a:cubicBezTo>
                  <a:cubicBezTo>
                    <a:pt x="398" y="371"/>
                    <a:pt x="400" y="371"/>
                    <a:pt x="400" y="370"/>
                  </a:cubicBezTo>
                  <a:cubicBezTo>
                    <a:pt x="401" y="369"/>
                    <a:pt x="400" y="367"/>
                    <a:pt x="399" y="367"/>
                  </a:cubicBezTo>
                  <a:cubicBezTo>
                    <a:pt x="399" y="367"/>
                    <a:pt x="394" y="364"/>
                    <a:pt x="386" y="359"/>
                  </a:cubicBezTo>
                  <a:cubicBezTo>
                    <a:pt x="374" y="352"/>
                    <a:pt x="357" y="341"/>
                    <a:pt x="342" y="332"/>
                  </a:cubicBezTo>
                  <a:cubicBezTo>
                    <a:pt x="334" y="328"/>
                    <a:pt x="328" y="324"/>
                    <a:pt x="323" y="320"/>
                  </a:cubicBezTo>
                  <a:cubicBezTo>
                    <a:pt x="320" y="319"/>
                    <a:pt x="319" y="317"/>
                    <a:pt x="317" y="316"/>
                  </a:cubicBezTo>
                  <a:cubicBezTo>
                    <a:pt x="317" y="316"/>
                    <a:pt x="316" y="316"/>
                    <a:pt x="316" y="315"/>
                  </a:cubicBezTo>
                  <a:cubicBezTo>
                    <a:pt x="316" y="315"/>
                    <a:pt x="316" y="315"/>
                    <a:pt x="316" y="315"/>
                  </a:cubicBezTo>
                  <a:cubicBezTo>
                    <a:pt x="316" y="315"/>
                    <a:pt x="316" y="315"/>
                    <a:pt x="316" y="315"/>
                  </a:cubicBezTo>
                  <a:cubicBezTo>
                    <a:pt x="315" y="316"/>
                    <a:pt x="315" y="316"/>
                    <a:pt x="315" y="316"/>
                  </a:cubicBezTo>
                  <a:cubicBezTo>
                    <a:pt x="316" y="315"/>
                    <a:pt x="316" y="315"/>
                    <a:pt x="316" y="315"/>
                  </a:cubicBezTo>
                  <a:cubicBezTo>
                    <a:pt x="316" y="315"/>
                    <a:pt x="316" y="315"/>
                    <a:pt x="316" y="315"/>
                  </a:cubicBezTo>
                  <a:cubicBezTo>
                    <a:pt x="315" y="316"/>
                    <a:pt x="315" y="316"/>
                    <a:pt x="315" y="316"/>
                  </a:cubicBezTo>
                  <a:cubicBezTo>
                    <a:pt x="316" y="315"/>
                    <a:pt x="316" y="315"/>
                    <a:pt x="316" y="315"/>
                  </a:cubicBezTo>
                  <a:cubicBezTo>
                    <a:pt x="314" y="316"/>
                    <a:pt x="314" y="316"/>
                    <a:pt x="314" y="316"/>
                  </a:cubicBezTo>
                  <a:cubicBezTo>
                    <a:pt x="316" y="316"/>
                    <a:pt x="316" y="316"/>
                    <a:pt x="316" y="316"/>
                  </a:cubicBezTo>
                  <a:cubicBezTo>
                    <a:pt x="316" y="316"/>
                    <a:pt x="316" y="315"/>
                    <a:pt x="316" y="315"/>
                  </a:cubicBezTo>
                  <a:cubicBezTo>
                    <a:pt x="314" y="316"/>
                    <a:pt x="314" y="316"/>
                    <a:pt x="314" y="316"/>
                  </a:cubicBezTo>
                  <a:cubicBezTo>
                    <a:pt x="316" y="316"/>
                    <a:pt x="316" y="316"/>
                    <a:pt x="316" y="316"/>
                  </a:cubicBezTo>
                  <a:cubicBezTo>
                    <a:pt x="314" y="316"/>
                    <a:pt x="314" y="316"/>
                    <a:pt x="314" y="316"/>
                  </a:cubicBezTo>
                  <a:cubicBezTo>
                    <a:pt x="316" y="317"/>
                    <a:pt x="316" y="317"/>
                    <a:pt x="316" y="317"/>
                  </a:cubicBezTo>
                  <a:cubicBezTo>
                    <a:pt x="316" y="316"/>
                    <a:pt x="316" y="316"/>
                    <a:pt x="316" y="316"/>
                  </a:cubicBezTo>
                  <a:cubicBezTo>
                    <a:pt x="314" y="316"/>
                    <a:pt x="314" y="316"/>
                    <a:pt x="314" y="316"/>
                  </a:cubicBezTo>
                  <a:cubicBezTo>
                    <a:pt x="316" y="317"/>
                    <a:pt x="316" y="317"/>
                    <a:pt x="316" y="317"/>
                  </a:cubicBezTo>
                  <a:cubicBezTo>
                    <a:pt x="316" y="317"/>
                    <a:pt x="316" y="317"/>
                    <a:pt x="316" y="317"/>
                  </a:cubicBezTo>
                  <a:cubicBezTo>
                    <a:pt x="314" y="316"/>
                    <a:pt x="314" y="316"/>
                    <a:pt x="314" y="316"/>
                  </a:cubicBezTo>
                  <a:cubicBezTo>
                    <a:pt x="315" y="318"/>
                    <a:pt x="315" y="318"/>
                    <a:pt x="315" y="318"/>
                  </a:cubicBezTo>
                  <a:cubicBezTo>
                    <a:pt x="315" y="318"/>
                    <a:pt x="315" y="318"/>
                    <a:pt x="316" y="317"/>
                  </a:cubicBezTo>
                  <a:cubicBezTo>
                    <a:pt x="314" y="316"/>
                    <a:pt x="314" y="316"/>
                    <a:pt x="314" y="316"/>
                  </a:cubicBezTo>
                  <a:cubicBezTo>
                    <a:pt x="315" y="318"/>
                    <a:pt x="315" y="318"/>
                    <a:pt x="315" y="318"/>
                  </a:cubicBezTo>
                  <a:cubicBezTo>
                    <a:pt x="314" y="316"/>
                    <a:pt x="314" y="316"/>
                    <a:pt x="314" y="316"/>
                  </a:cubicBezTo>
                  <a:cubicBezTo>
                    <a:pt x="314" y="318"/>
                    <a:pt x="314" y="318"/>
                    <a:pt x="314" y="318"/>
                  </a:cubicBezTo>
                  <a:cubicBezTo>
                    <a:pt x="315" y="318"/>
                    <a:pt x="315" y="318"/>
                    <a:pt x="315" y="318"/>
                  </a:cubicBezTo>
                  <a:cubicBezTo>
                    <a:pt x="314" y="316"/>
                    <a:pt x="314" y="316"/>
                    <a:pt x="314" y="316"/>
                  </a:cubicBezTo>
                  <a:cubicBezTo>
                    <a:pt x="314" y="318"/>
                    <a:pt x="314" y="318"/>
                    <a:pt x="314" y="318"/>
                  </a:cubicBezTo>
                  <a:cubicBezTo>
                    <a:pt x="314" y="317"/>
                    <a:pt x="314" y="317"/>
                    <a:pt x="314" y="317"/>
                  </a:cubicBezTo>
                  <a:cubicBezTo>
                    <a:pt x="314" y="318"/>
                    <a:pt x="314" y="318"/>
                    <a:pt x="314" y="318"/>
                  </a:cubicBezTo>
                  <a:cubicBezTo>
                    <a:pt x="314" y="318"/>
                    <a:pt x="314" y="318"/>
                    <a:pt x="314" y="318"/>
                  </a:cubicBezTo>
                  <a:cubicBezTo>
                    <a:pt x="314" y="317"/>
                    <a:pt x="314" y="317"/>
                    <a:pt x="314" y="317"/>
                  </a:cubicBezTo>
                  <a:cubicBezTo>
                    <a:pt x="314" y="318"/>
                    <a:pt x="314" y="318"/>
                    <a:pt x="314" y="318"/>
                  </a:cubicBezTo>
                  <a:cubicBezTo>
                    <a:pt x="314" y="318"/>
                    <a:pt x="315" y="318"/>
                    <a:pt x="315" y="319"/>
                  </a:cubicBezTo>
                  <a:cubicBezTo>
                    <a:pt x="319" y="320"/>
                    <a:pt x="326" y="323"/>
                    <a:pt x="334" y="328"/>
                  </a:cubicBezTo>
                  <a:cubicBezTo>
                    <a:pt x="347" y="334"/>
                    <a:pt x="363" y="343"/>
                    <a:pt x="376" y="350"/>
                  </a:cubicBezTo>
                  <a:cubicBezTo>
                    <a:pt x="382" y="354"/>
                    <a:pt x="388" y="357"/>
                    <a:pt x="392" y="359"/>
                  </a:cubicBezTo>
                  <a:cubicBezTo>
                    <a:pt x="394" y="360"/>
                    <a:pt x="396" y="361"/>
                    <a:pt x="397" y="362"/>
                  </a:cubicBezTo>
                  <a:cubicBezTo>
                    <a:pt x="398" y="362"/>
                    <a:pt x="398" y="362"/>
                    <a:pt x="399" y="362"/>
                  </a:cubicBezTo>
                  <a:cubicBezTo>
                    <a:pt x="399" y="362"/>
                    <a:pt x="399" y="362"/>
                    <a:pt x="399" y="362"/>
                  </a:cubicBezTo>
                  <a:cubicBezTo>
                    <a:pt x="399" y="363"/>
                    <a:pt x="399" y="363"/>
                    <a:pt x="399" y="363"/>
                  </a:cubicBezTo>
                  <a:cubicBezTo>
                    <a:pt x="400" y="363"/>
                    <a:pt x="400" y="363"/>
                    <a:pt x="400" y="363"/>
                  </a:cubicBezTo>
                  <a:cubicBezTo>
                    <a:pt x="400" y="363"/>
                    <a:pt x="400" y="363"/>
                    <a:pt x="400" y="363"/>
                  </a:cubicBezTo>
                  <a:cubicBezTo>
                    <a:pt x="401" y="363"/>
                    <a:pt x="401" y="362"/>
                    <a:pt x="402" y="362"/>
                  </a:cubicBezTo>
                  <a:cubicBezTo>
                    <a:pt x="402" y="362"/>
                    <a:pt x="402" y="361"/>
                    <a:pt x="402" y="361"/>
                  </a:cubicBezTo>
                  <a:cubicBezTo>
                    <a:pt x="402" y="360"/>
                    <a:pt x="402" y="360"/>
                    <a:pt x="402" y="360"/>
                  </a:cubicBezTo>
                  <a:cubicBezTo>
                    <a:pt x="402" y="359"/>
                    <a:pt x="402" y="359"/>
                    <a:pt x="402" y="359"/>
                  </a:cubicBezTo>
                  <a:cubicBezTo>
                    <a:pt x="401" y="359"/>
                    <a:pt x="401" y="359"/>
                    <a:pt x="401" y="359"/>
                  </a:cubicBezTo>
                  <a:cubicBezTo>
                    <a:pt x="400" y="358"/>
                    <a:pt x="398" y="357"/>
                    <a:pt x="396" y="355"/>
                  </a:cubicBezTo>
                  <a:cubicBezTo>
                    <a:pt x="387" y="350"/>
                    <a:pt x="368" y="339"/>
                    <a:pt x="352" y="329"/>
                  </a:cubicBezTo>
                  <a:cubicBezTo>
                    <a:pt x="344" y="324"/>
                    <a:pt x="337" y="320"/>
                    <a:pt x="332" y="316"/>
                  </a:cubicBezTo>
                  <a:cubicBezTo>
                    <a:pt x="329" y="315"/>
                    <a:pt x="327" y="313"/>
                    <a:pt x="325" y="312"/>
                  </a:cubicBezTo>
                  <a:cubicBezTo>
                    <a:pt x="324" y="312"/>
                    <a:pt x="324" y="311"/>
                    <a:pt x="324" y="311"/>
                  </a:cubicBezTo>
                  <a:cubicBezTo>
                    <a:pt x="323" y="311"/>
                    <a:pt x="323" y="311"/>
                    <a:pt x="323" y="311"/>
                  </a:cubicBezTo>
                  <a:cubicBezTo>
                    <a:pt x="323" y="311"/>
                    <a:pt x="323" y="311"/>
                    <a:pt x="323" y="311"/>
                  </a:cubicBezTo>
                  <a:cubicBezTo>
                    <a:pt x="323" y="311"/>
                    <a:pt x="323" y="311"/>
                    <a:pt x="323" y="311"/>
                  </a:cubicBezTo>
                  <a:cubicBezTo>
                    <a:pt x="323" y="311"/>
                    <a:pt x="323" y="311"/>
                    <a:pt x="323" y="311"/>
                  </a:cubicBezTo>
                  <a:cubicBezTo>
                    <a:pt x="323" y="311"/>
                    <a:pt x="323" y="311"/>
                    <a:pt x="323" y="311"/>
                  </a:cubicBezTo>
                  <a:cubicBezTo>
                    <a:pt x="323" y="311"/>
                    <a:pt x="323" y="311"/>
                    <a:pt x="323" y="311"/>
                  </a:cubicBezTo>
                  <a:cubicBezTo>
                    <a:pt x="322" y="312"/>
                    <a:pt x="322" y="312"/>
                    <a:pt x="322" y="312"/>
                  </a:cubicBezTo>
                  <a:cubicBezTo>
                    <a:pt x="324" y="312"/>
                    <a:pt x="324" y="312"/>
                    <a:pt x="324" y="312"/>
                  </a:cubicBezTo>
                  <a:cubicBezTo>
                    <a:pt x="324" y="311"/>
                    <a:pt x="323" y="311"/>
                    <a:pt x="323" y="311"/>
                  </a:cubicBezTo>
                  <a:cubicBezTo>
                    <a:pt x="322" y="312"/>
                    <a:pt x="322" y="312"/>
                    <a:pt x="322" y="312"/>
                  </a:cubicBezTo>
                  <a:cubicBezTo>
                    <a:pt x="324" y="312"/>
                    <a:pt x="324" y="312"/>
                    <a:pt x="324" y="312"/>
                  </a:cubicBezTo>
                  <a:cubicBezTo>
                    <a:pt x="322" y="312"/>
                    <a:pt x="322" y="312"/>
                    <a:pt x="322" y="312"/>
                  </a:cubicBezTo>
                  <a:cubicBezTo>
                    <a:pt x="323" y="313"/>
                    <a:pt x="323" y="313"/>
                    <a:pt x="323" y="313"/>
                  </a:cubicBezTo>
                  <a:cubicBezTo>
                    <a:pt x="324" y="312"/>
                    <a:pt x="324" y="312"/>
                    <a:pt x="324" y="312"/>
                  </a:cubicBezTo>
                  <a:cubicBezTo>
                    <a:pt x="322" y="312"/>
                    <a:pt x="322" y="312"/>
                    <a:pt x="322" y="312"/>
                  </a:cubicBezTo>
                  <a:cubicBezTo>
                    <a:pt x="323" y="313"/>
                    <a:pt x="323" y="313"/>
                    <a:pt x="323" y="313"/>
                  </a:cubicBezTo>
                  <a:cubicBezTo>
                    <a:pt x="323" y="313"/>
                    <a:pt x="323" y="313"/>
                    <a:pt x="323" y="313"/>
                  </a:cubicBezTo>
                  <a:cubicBezTo>
                    <a:pt x="322" y="312"/>
                    <a:pt x="322" y="312"/>
                    <a:pt x="322" y="312"/>
                  </a:cubicBezTo>
                  <a:cubicBezTo>
                    <a:pt x="322" y="313"/>
                    <a:pt x="322" y="313"/>
                    <a:pt x="322" y="313"/>
                  </a:cubicBezTo>
                  <a:cubicBezTo>
                    <a:pt x="323" y="313"/>
                    <a:pt x="323" y="313"/>
                    <a:pt x="323" y="313"/>
                  </a:cubicBezTo>
                  <a:cubicBezTo>
                    <a:pt x="322" y="312"/>
                    <a:pt x="322" y="312"/>
                    <a:pt x="322" y="312"/>
                  </a:cubicBezTo>
                  <a:cubicBezTo>
                    <a:pt x="322" y="313"/>
                    <a:pt x="322" y="313"/>
                    <a:pt x="322" y="313"/>
                  </a:cubicBezTo>
                  <a:cubicBezTo>
                    <a:pt x="322" y="312"/>
                    <a:pt x="322" y="312"/>
                    <a:pt x="322" y="312"/>
                  </a:cubicBezTo>
                  <a:cubicBezTo>
                    <a:pt x="322" y="314"/>
                    <a:pt x="322" y="314"/>
                    <a:pt x="322" y="314"/>
                  </a:cubicBezTo>
                  <a:cubicBezTo>
                    <a:pt x="322" y="313"/>
                    <a:pt x="322" y="313"/>
                    <a:pt x="322" y="313"/>
                  </a:cubicBezTo>
                  <a:cubicBezTo>
                    <a:pt x="322" y="312"/>
                    <a:pt x="322" y="312"/>
                    <a:pt x="322" y="312"/>
                  </a:cubicBezTo>
                  <a:cubicBezTo>
                    <a:pt x="322" y="314"/>
                    <a:pt x="322" y="314"/>
                    <a:pt x="322" y="314"/>
                  </a:cubicBezTo>
                  <a:cubicBezTo>
                    <a:pt x="322" y="312"/>
                    <a:pt x="322" y="312"/>
                    <a:pt x="322" y="312"/>
                  </a:cubicBezTo>
                  <a:cubicBezTo>
                    <a:pt x="321" y="314"/>
                    <a:pt x="321" y="314"/>
                    <a:pt x="321" y="314"/>
                  </a:cubicBezTo>
                  <a:cubicBezTo>
                    <a:pt x="322" y="314"/>
                    <a:pt x="322" y="314"/>
                    <a:pt x="322" y="314"/>
                  </a:cubicBezTo>
                  <a:cubicBezTo>
                    <a:pt x="322" y="312"/>
                    <a:pt x="322" y="312"/>
                    <a:pt x="322" y="312"/>
                  </a:cubicBezTo>
                  <a:cubicBezTo>
                    <a:pt x="321" y="314"/>
                    <a:pt x="321" y="314"/>
                    <a:pt x="321" y="314"/>
                  </a:cubicBezTo>
                  <a:cubicBezTo>
                    <a:pt x="321" y="314"/>
                    <a:pt x="322" y="314"/>
                    <a:pt x="323" y="314"/>
                  </a:cubicBezTo>
                  <a:cubicBezTo>
                    <a:pt x="325" y="315"/>
                    <a:pt x="331" y="318"/>
                    <a:pt x="338" y="322"/>
                  </a:cubicBezTo>
                  <a:cubicBezTo>
                    <a:pt x="349" y="327"/>
                    <a:pt x="363" y="334"/>
                    <a:pt x="374" y="340"/>
                  </a:cubicBezTo>
                  <a:cubicBezTo>
                    <a:pt x="379" y="343"/>
                    <a:pt x="384" y="346"/>
                    <a:pt x="388" y="347"/>
                  </a:cubicBezTo>
                  <a:cubicBezTo>
                    <a:pt x="391" y="349"/>
                    <a:pt x="393" y="350"/>
                    <a:pt x="393" y="350"/>
                  </a:cubicBezTo>
                  <a:cubicBezTo>
                    <a:pt x="394" y="351"/>
                    <a:pt x="395" y="351"/>
                    <a:pt x="396" y="350"/>
                  </a:cubicBezTo>
                  <a:cubicBezTo>
                    <a:pt x="396" y="349"/>
                    <a:pt x="396" y="349"/>
                    <a:pt x="396" y="349"/>
                  </a:cubicBezTo>
                  <a:cubicBezTo>
                    <a:pt x="396" y="348"/>
                    <a:pt x="396" y="348"/>
                    <a:pt x="396" y="347"/>
                  </a:cubicBezTo>
                  <a:cubicBezTo>
                    <a:pt x="395" y="347"/>
                    <a:pt x="395" y="347"/>
                    <a:pt x="395" y="347"/>
                  </a:cubicBezTo>
                  <a:cubicBezTo>
                    <a:pt x="394" y="346"/>
                    <a:pt x="392" y="345"/>
                    <a:pt x="390" y="343"/>
                  </a:cubicBezTo>
                  <a:cubicBezTo>
                    <a:pt x="382" y="338"/>
                    <a:pt x="366" y="328"/>
                    <a:pt x="352" y="320"/>
                  </a:cubicBezTo>
                  <a:cubicBezTo>
                    <a:pt x="345" y="316"/>
                    <a:pt x="338" y="312"/>
                    <a:pt x="333" y="309"/>
                  </a:cubicBezTo>
                  <a:cubicBezTo>
                    <a:pt x="331" y="307"/>
                    <a:pt x="329" y="306"/>
                    <a:pt x="328" y="305"/>
                  </a:cubicBezTo>
                  <a:cubicBezTo>
                    <a:pt x="327" y="305"/>
                    <a:pt x="327" y="304"/>
                    <a:pt x="326" y="304"/>
                  </a:cubicBezTo>
                  <a:cubicBezTo>
                    <a:pt x="326" y="304"/>
                    <a:pt x="326" y="304"/>
                    <a:pt x="326" y="304"/>
                  </a:cubicBezTo>
                  <a:cubicBezTo>
                    <a:pt x="325" y="305"/>
                    <a:pt x="325" y="305"/>
                    <a:pt x="325" y="305"/>
                  </a:cubicBezTo>
                  <a:cubicBezTo>
                    <a:pt x="326" y="304"/>
                    <a:pt x="326" y="304"/>
                    <a:pt x="326" y="304"/>
                  </a:cubicBezTo>
                  <a:cubicBezTo>
                    <a:pt x="326" y="304"/>
                    <a:pt x="326" y="304"/>
                    <a:pt x="326" y="304"/>
                  </a:cubicBezTo>
                  <a:cubicBezTo>
                    <a:pt x="325" y="305"/>
                    <a:pt x="325" y="305"/>
                    <a:pt x="325" y="305"/>
                  </a:cubicBezTo>
                  <a:cubicBezTo>
                    <a:pt x="326" y="304"/>
                    <a:pt x="326" y="304"/>
                    <a:pt x="326" y="304"/>
                  </a:cubicBezTo>
                  <a:cubicBezTo>
                    <a:pt x="325" y="305"/>
                    <a:pt x="325" y="305"/>
                    <a:pt x="325" y="305"/>
                  </a:cubicBezTo>
                  <a:cubicBezTo>
                    <a:pt x="326" y="304"/>
                    <a:pt x="326" y="304"/>
                    <a:pt x="326" y="304"/>
                  </a:cubicBezTo>
                  <a:cubicBezTo>
                    <a:pt x="326" y="304"/>
                    <a:pt x="326" y="304"/>
                    <a:pt x="326" y="304"/>
                  </a:cubicBezTo>
                  <a:cubicBezTo>
                    <a:pt x="325" y="305"/>
                    <a:pt x="325" y="305"/>
                    <a:pt x="325" y="305"/>
                  </a:cubicBezTo>
                  <a:cubicBezTo>
                    <a:pt x="326" y="304"/>
                    <a:pt x="326" y="304"/>
                    <a:pt x="326" y="304"/>
                  </a:cubicBezTo>
                  <a:cubicBezTo>
                    <a:pt x="325" y="305"/>
                    <a:pt x="325" y="305"/>
                    <a:pt x="325" y="305"/>
                  </a:cubicBezTo>
                  <a:cubicBezTo>
                    <a:pt x="327" y="305"/>
                    <a:pt x="327" y="305"/>
                    <a:pt x="327" y="305"/>
                  </a:cubicBezTo>
                  <a:cubicBezTo>
                    <a:pt x="327" y="305"/>
                    <a:pt x="326" y="304"/>
                    <a:pt x="326" y="304"/>
                  </a:cubicBezTo>
                  <a:cubicBezTo>
                    <a:pt x="325" y="305"/>
                    <a:pt x="325" y="305"/>
                    <a:pt x="325" y="305"/>
                  </a:cubicBezTo>
                  <a:cubicBezTo>
                    <a:pt x="327" y="305"/>
                    <a:pt x="327" y="305"/>
                    <a:pt x="327" y="305"/>
                  </a:cubicBezTo>
                  <a:cubicBezTo>
                    <a:pt x="325" y="305"/>
                    <a:pt x="325" y="305"/>
                    <a:pt x="325" y="305"/>
                  </a:cubicBezTo>
                  <a:cubicBezTo>
                    <a:pt x="326" y="306"/>
                    <a:pt x="326" y="306"/>
                    <a:pt x="326" y="306"/>
                  </a:cubicBezTo>
                  <a:cubicBezTo>
                    <a:pt x="326" y="306"/>
                    <a:pt x="327" y="305"/>
                    <a:pt x="327" y="305"/>
                  </a:cubicBezTo>
                  <a:cubicBezTo>
                    <a:pt x="325" y="305"/>
                    <a:pt x="325" y="305"/>
                    <a:pt x="325" y="305"/>
                  </a:cubicBezTo>
                  <a:cubicBezTo>
                    <a:pt x="326" y="306"/>
                    <a:pt x="326" y="306"/>
                    <a:pt x="326" y="306"/>
                  </a:cubicBezTo>
                  <a:cubicBezTo>
                    <a:pt x="326" y="306"/>
                    <a:pt x="326" y="306"/>
                    <a:pt x="326" y="306"/>
                  </a:cubicBezTo>
                  <a:cubicBezTo>
                    <a:pt x="325" y="305"/>
                    <a:pt x="325" y="305"/>
                    <a:pt x="325" y="305"/>
                  </a:cubicBezTo>
                  <a:cubicBezTo>
                    <a:pt x="325" y="307"/>
                    <a:pt x="325" y="307"/>
                    <a:pt x="325" y="307"/>
                  </a:cubicBezTo>
                  <a:cubicBezTo>
                    <a:pt x="325" y="307"/>
                    <a:pt x="326" y="307"/>
                    <a:pt x="326" y="306"/>
                  </a:cubicBezTo>
                  <a:cubicBezTo>
                    <a:pt x="325" y="305"/>
                    <a:pt x="325" y="305"/>
                    <a:pt x="325" y="305"/>
                  </a:cubicBezTo>
                  <a:cubicBezTo>
                    <a:pt x="325" y="307"/>
                    <a:pt x="325" y="307"/>
                    <a:pt x="325" y="307"/>
                  </a:cubicBezTo>
                  <a:cubicBezTo>
                    <a:pt x="325" y="305"/>
                    <a:pt x="325" y="305"/>
                    <a:pt x="325" y="305"/>
                  </a:cubicBezTo>
                  <a:cubicBezTo>
                    <a:pt x="325" y="307"/>
                    <a:pt x="325" y="307"/>
                    <a:pt x="325" y="307"/>
                  </a:cubicBezTo>
                  <a:cubicBezTo>
                    <a:pt x="325" y="307"/>
                    <a:pt x="325" y="307"/>
                    <a:pt x="325" y="307"/>
                  </a:cubicBezTo>
                  <a:cubicBezTo>
                    <a:pt x="325" y="305"/>
                    <a:pt x="325" y="305"/>
                    <a:pt x="325" y="305"/>
                  </a:cubicBezTo>
                  <a:cubicBezTo>
                    <a:pt x="325" y="307"/>
                    <a:pt x="325" y="307"/>
                    <a:pt x="325" y="307"/>
                  </a:cubicBezTo>
                  <a:cubicBezTo>
                    <a:pt x="325" y="306"/>
                    <a:pt x="325" y="306"/>
                    <a:pt x="325" y="306"/>
                  </a:cubicBezTo>
                  <a:cubicBezTo>
                    <a:pt x="324" y="307"/>
                    <a:pt x="324" y="307"/>
                    <a:pt x="324" y="307"/>
                  </a:cubicBezTo>
                  <a:cubicBezTo>
                    <a:pt x="325" y="307"/>
                    <a:pt x="325" y="307"/>
                    <a:pt x="325" y="307"/>
                  </a:cubicBezTo>
                  <a:cubicBezTo>
                    <a:pt x="325" y="306"/>
                    <a:pt x="325" y="306"/>
                    <a:pt x="325" y="306"/>
                  </a:cubicBezTo>
                  <a:cubicBezTo>
                    <a:pt x="324" y="307"/>
                    <a:pt x="324" y="307"/>
                    <a:pt x="324" y="307"/>
                  </a:cubicBezTo>
                  <a:cubicBezTo>
                    <a:pt x="324" y="307"/>
                    <a:pt x="324" y="307"/>
                    <a:pt x="324" y="307"/>
                  </a:cubicBezTo>
                  <a:cubicBezTo>
                    <a:pt x="324" y="307"/>
                    <a:pt x="325" y="307"/>
                    <a:pt x="325" y="308"/>
                  </a:cubicBezTo>
                  <a:cubicBezTo>
                    <a:pt x="330" y="310"/>
                    <a:pt x="346" y="318"/>
                    <a:pt x="361" y="326"/>
                  </a:cubicBezTo>
                  <a:cubicBezTo>
                    <a:pt x="368" y="330"/>
                    <a:pt x="375" y="334"/>
                    <a:pt x="380" y="337"/>
                  </a:cubicBezTo>
                  <a:cubicBezTo>
                    <a:pt x="385" y="339"/>
                    <a:pt x="388" y="341"/>
                    <a:pt x="388" y="341"/>
                  </a:cubicBezTo>
                  <a:cubicBezTo>
                    <a:pt x="389" y="342"/>
                    <a:pt x="390" y="341"/>
                    <a:pt x="391" y="340"/>
                  </a:cubicBezTo>
                  <a:cubicBezTo>
                    <a:pt x="391" y="339"/>
                    <a:pt x="391" y="338"/>
                    <a:pt x="390" y="338"/>
                  </a:cubicBezTo>
                  <a:cubicBezTo>
                    <a:pt x="331" y="301"/>
                    <a:pt x="331" y="301"/>
                    <a:pt x="331" y="301"/>
                  </a:cubicBezTo>
                  <a:cubicBezTo>
                    <a:pt x="330" y="302"/>
                    <a:pt x="330" y="302"/>
                    <a:pt x="330" y="302"/>
                  </a:cubicBezTo>
                  <a:cubicBezTo>
                    <a:pt x="332" y="303"/>
                    <a:pt x="332" y="303"/>
                    <a:pt x="332" y="303"/>
                  </a:cubicBezTo>
                  <a:cubicBezTo>
                    <a:pt x="330" y="302"/>
                    <a:pt x="330" y="302"/>
                    <a:pt x="330" y="302"/>
                  </a:cubicBezTo>
                  <a:cubicBezTo>
                    <a:pt x="330" y="304"/>
                    <a:pt x="330" y="304"/>
                    <a:pt x="330" y="304"/>
                  </a:cubicBezTo>
                  <a:cubicBezTo>
                    <a:pt x="331" y="304"/>
                    <a:pt x="331" y="304"/>
                    <a:pt x="332" y="303"/>
                  </a:cubicBezTo>
                  <a:cubicBezTo>
                    <a:pt x="330" y="302"/>
                    <a:pt x="330" y="302"/>
                    <a:pt x="330" y="302"/>
                  </a:cubicBezTo>
                  <a:cubicBezTo>
                    <a:pt x="330" y="304"/>
                    <a:pt x="330" y="304"/>
                    <a:pt x="330" y="304"/>
                  </a:cubicBezTo>
                  <a:cubicBezTo>
                    <a:pt x="330" y="302"/>
                    <a:pt x="330" y="302"/>
                    <a:pt x="330" y="302"/>
                  </a:cubicBezTo>
                  <a:cubicBezTo>
                    <a:pt x="330" y="304"/>
                    <a:pt x="330" y="304"/>
                    <a:pt x="330" y="304"/>
                  </a:cubicBezTo>
                  <a:cubicBezTo>
                    <a:pt x="330" y="304"/>
                    <a:pt x="330" y="304"/>
                    <a:pt x="330" y="304"/>
                  </a:cubicBezTo>
                  <a:cubicBezTo>
                    <a:pt x="330" y="302"/>
                    <a:pt x="330" y="302"/>
                    <a:pt x="330" y="302"/>
                  </a:cubicBezTo>
                  <a:cubicBezTo>
                    <a:pt x="330" y="304"/>
                    <a:pt x="330" y="304"/>
                    <a:pt x="330" y="304"/>
                  </a:cubicBezTo>
                  <a:cubicBezTo>
                    <a:pt x="330" y="303"/>
                    <a:pt x="330" y="303"/>
                    <a:pt x="330" y="303"/>
                  </a:cubicBezTo>
                  <a:cubicBezTo>
                    <a:pt x="329" y="304"/>
                    <a:pt x="329" y="304"/>
                    <a:pt x="329" y="304"/>
                  </a:cubicBezTo>
                  <a:cubicBezTo>
                    <a:pt x="329" y="304"/>
                    <a:pt x="329" y="304"/>
                    <a:pt x="330" y="304"/>
                  </a:cubicBezTo>
                  <a:cubicBezTo>
                    <a:pt x="330" y="303"/>
                    <a:pt x="330" y="303"/>
                    <a:pt x="330" y="303"/>
                  </a:cubicBezTo>
                  <a:cubicBezTo>
                    <a:pt x="329" y="304"/>
                    <a:pt x="329" y="304"/>
                    <a:pt x="329" y="304"/>
                  </a:cubicBezTo>
                  <a:cubicBezTo>
                    <a:pt x="329" y="304"/>
                    <a:pt x="329" y="304"/>
                    <a:pt x="329" y="304"/>
                  </a:cubicBezTo>
                  <a:cubicBezTo>
                    <a:pt x="329" y="304"/>
                    <a:pt x="329" y="304"/>
                    <a:pt x="329" y="304"/>
                  </a:cubicBezTo>
                  <a:cubicBezTo>
                    <a:pt x="329" y="304"/>
                    <a:pt x="329" y="304"/>
                    <a:pt x="329" y="304"/>
                  </a:cubicBezTo>
                  <a:cubicBezTo>
                    <a:pt x="329" y="304"/>
                    <a:pt x="329" y="304"/>
                    <a:pt x="329" y="304"/>
                  </a:cubicBezTo>
                  <a:cubicBezTo>
                    <a:pt x="329" y="304"/>
                    <a:pt x="329" y="304"/>
                    <a:pt x="329" y="304"/>
                  </a:cubicBezTo>
                  <a:cubicBezTo>
                    <a:pt x="329" y="304"/>
                    <a:pt x="330" y="304"/>
                    <a:pt x="330" y="305"/>
                  </a:cubicBezTo>
                  <a:cubicBezTo>
                    <a:pt x="335" y="307"/>
                    <a:pt x="349" y="314"/>
                    <a:pt x="362" y="320"/>
                  </a:cubicBezTo>
                  <a:cubicBezTo>
                    <a:pt x="368" y="324"/>
                    <a:pt x="375" y="327"/>
                    <a:pt x="380" y="329"/>
                  </a:cubicBezTo>
                  <a:cubicBezTo>
                    <a:pt x="382" y="330"/>
                    <a:pt x="384" y="331"/>
                    <a:pt x="386" y="332"/>
                  </a:cubicBezTo>
                  <a:cubicBezTo>
                    <a:pt x="387" y="333"/>
                    <a:pt x="387" y="333"/>
                    <a:pt x="388" y="333"/>
                  </a:cubicBezTo>
                  <a:cubicBezTo>
                    <a:pt x="389" y="333"/>
                    <a:pt x="389" y="333"/>
                    <a:pt x="389" y="333"/>
                  </a:cubicBezTo>
                  <a:cubicBezTo>
                    <a:pt x="389" y="333"/>
                    <a:pt x="389" y="333"/>
                    <a:pt x="390" y="333"/>
                  </a:cubicBezTo>
                  <a:cubicBezTo>
                    <a:pt x="390" y="333"/>
                    <a:pt x="390" y="333"/>
                    <a:pt x="390" y="333"/>
                  </a:cubicBezTo>
                  <a:cubicBezTo>
                    <a:pt x="391" y="333"/>
                    <a:pt x="391" y="333"/>
                    <a:pt x="391" y="332"/>
                  </a:cubicBezTo>
                  <a:cubicBezTo>
                    <a:pt x="391" y="332"/>
                    <a:pt x="391" y="332"/>
                    <a:pt x="391" y="332"/>
                  </a:cubicBezTo>
                  <a:cubicBezTo>
                    <a:pt x="392" y="332"/>
                    <a:pt x="392" y="332"/>
                    <a:pt x="392" y="331"/>
                  </a:cubicBezTo>
                  <a:cubicBezTo>
                    <a:pt x="392" y="331"/>
                    <a:pt x="392" y="330"/>
                    <a:pt x="391" y="330"/>
                  </a:cubicBezTo>
                  <a:cubicBezTo>
                    <a:pt x="391" y="330"/>
                    <a:pt x="391" y="330"/>
                    <a:pt x="391" y="329"/>
                  </a:cubicBezTo>
                  <a:cubicBezTo>
                    <a:pt x="390" y="329"/>
                    <a:pt x="389" y="328"/>
                    <a:pt x="387" y="326"/>
                  </a:cubicBezTo>
                  <a:cubicBezTo>
                    <a:pt x="373" y="317"/>
                    <a:pt x="332" y="293"/>
                    <a:pt x="332" y="293"/>
                  </a:cubicBezTo>
                  <a:cubicBezTo>
                    <a:pt x="331" y="295"/>
                    <a:pt x="331" y="295"/>
                    <a:pt x="331" y="295"/>
                  </a:cubicBezTo>
                  <a:cubicBezTo>
                    <a:pt x="333" y="296"/>
                    <a:pt x="333" y="296"/>
                    <a:pt x="333" y="296"/>
                  </a:cubicBezTo>
                  <a:cubicBezTo>
                    <a:pt x="331" y="295"/>
                    <a:pt x="331" y="295"/>
                    <a:pt x="331" y="295"/>
                  </a:cubicBezTo>
                  <a:cubicBezTo>
                    <a:pt x="332" y="297"/>
                    <a:pt x="332" y="297"/>
                    <a:pt x="332" y="297"/>
                  </a:cubicBezTo>
                  <a:cubicBezTo>
                    <a:pt x="332" y="297"/>
                    <a:pt x="333" y="296"/>
                    <a:pt x="333" y="296"/>
                  </a:cubicBezTo>
                  <a:cubicBezTo>
                    <a:pt x="331" y="295"/>
                    <a:pt x="331" y="295"/>
                    <a:pt x="331" y="295"/>
                  </a:cubicBezTo>
                  <a:cubicBezTo>
                    <a:pt x="332" y="297"/>
                    <a:pt x="332" y="297"/>
                    <a:pt x="332" y="297"/>
                  </a:cubicBezTo>
                  <a:cubicBezTo>
                    <a:pt x="331" y="295"/>
                    <a:pt x="331" y="295"/>
                    <a:pt x="331" y="295"/>
                  </a:cubicBezTo>
                  <a:cubicBezTo>
                    <a:pt x="331" y="297"/>
                    <a:pt x="331" y="297"/>
                    <a:pt x="331" y="297"/>
                  </a:cubicBezTo>
                  <a:cubicBezTo>
                    <a:pt x="332" y="297"/>
                    <a:pt x="332" y="297"/>
                    <a:pt x="332" y="297"/>
                  </a:cubicBezTo>
                  <a:cubicBezTo>
                    <a:pt x="331" y="295"/>
                    <a:pt x="331" y="295"/>
                    <a:pt x="331" y="295"/>
                  </a:cubicBezTo>
                  <a:cubicBezTo>
                    <a:pt x="331" y="297"/>
                    <a:pt x="331" y="297"/>
                    <a:pt x="331" y="297"/>
                  </a:cubicBezTo>
                  <a:cubicBezTo>
                    <a:pt x="331" y="295"/>
                    <a:pt x="331" y="295"/>
                    <a:pt x="331" y="295"/>
                  </a:cubicBezTo>
                  <a:cubicBezTo>
                    <a:pt x="331" y="297"/>
                    <a:pt x="331" y="297"/>
                    <a:pt x="331" y="297"/>
                  </a:cubicBezTo>
                  <a:cubicBezTo>
                    <a:pt x="331" y="297"/>
                    <a:pt x="331" y="297"/>
                    <a:pt x="331" y="297"/>
                  </a:cubicBezTo>
                  <a:cubicBezTo>
                    <a:pt x="331" y="295"/>
                    <a:pt x="331" y="295"/>
                    <a:pt x="331" y="295"/>
                  </a:cubicBezTo>
                  <a:cubicBezTo>
                    <a:pt x="331" y="297"/>
                    <a:pt x="331" y="297"/>
                    <a:pt x="331" y="297"/>
                  </a:cubicBezTo>
                  <a:cubicBezTo>
                    <a:pt x="331" y="297"/>
                    <a:pt x="331" y="297"/>
                    <a:pt x="331" y="297"/>
                  </a:cubicBezTo>
                  <a:cubicBezTo>
                    <a:pt x="331" y="297"/>
                    <a:pt x="331" y="297"/>
                    <a:pt x="331" y="297"/>
                  </a:cubicBezTo>
                  <a:cubicBezTo>
                    <a:pt x="331" y="297"/>
                    <a:pt x="331" y="297"/>
                    <a:pt x="331" y="297"/>
                  </a:cubicBezTo>
                  <a:cubicBezTo>
                    <a:pt x="331" y="297"/>
                    <a:pt x="331" y="297"/>
                    <a:pt x="331" y="297"/>
                  </a:cubicBezTo>
                  <a:cubicBezTo>
                    <a:pt x="331" y="297"/>
                    <a:pt x="331" y="297"/>
                    <a:pt x="331" y="297"/>
                  </a:cubicBezTo>
                  <a:cubicBezTo>
                    <a:pt x="331" y="297"/>
                    <a:pt x="332" y="297"/>
                    <a:pt x="334" y="298"/>
                  </a:cubicBezTo>
                  <a:cubicBezTo>
                    <a:pt x="340" y="301"/>
                    <a:pt x="354" y="308"/>
                    <a:pt x="367" y="314"/>
                  </a:cubicBezTo>
                  <a:cubicBezTo>
                    <a:pt x="373" y="317"/>
                    <a:pt x="379" y="320"/>
                    <a:pt x="384" y="322"/>
                  </a:cubicBezTo>
                  <a:cubicBezTo>
                    <a:pt x="386" y="323"/>
                    <a:pt x="388" y="324"/>
                    <a:pt x="390" y="325"/>
                  </a:cubicBezTo>
                  <a:cubicBezTo>
                    <a:pt x="391" y="325"/>
                    <a:pt x="392" y="325"/>
                    <a:pt x="392" y="326"/>
                  </a:cubicBezTo>
                  <a:cubicBezTo>
                    <a:pt x="393" y="326"/>
                    <a:pt x="393" y="326"/>
                    <a:pt x="394" y="326"/>
                  </a:cubicBezTo>
                  <a:cubicBezTo>
                    <a:pt x="395" y="326"/>
                    <a:pt x="395" y="326"/>
                    <a:pt x="395" y="326"/>
                  </a:cubicBezTo>
                  <a:cubicBezTo>
                    <a:pt x="395" y="326"/>
                    <a:pt x="395" y="325"/>
                    <a:pt x="396" y="325"/>
                  </a:cubicBezTo>
                  <a:cubicBezTo>
                    <a:pt x="396" y="324"/>
                    <a:pt x="396" y="324"/>
                    <a:pt x="396" y="323"/>
                  </a:cubicBezTo>
                  <a:cubicBezTo>
                    <a:pt x="396" y="323"/>
                    <a:pt x="396" y="322"/>
                    <a:pt x="395" y="322"/>
                  </a:cubicBezTo>
                  <a:cubicBezTo>
                    <a:pt x="395" y="322"/>
                    <a:pt x="392" y="320"/>
                    <a:pt x="386" y="317"/>
                  </a:cubicBezTo>
                  <a:cubicBezTo>
                    <a:pt x="378" y="312"/>
                    <a:pt x="367" y="304"/>
                    <a:pt x="357" y="298"/>
                  </a:cubicBezTo>
                  <a:cubicBezTo>
                    <a:pt x="352" y="295"/>
                    <a:pt x="347" y="292"/>
                    <a:pt x="344" y="290"/>
                  </a:cubicBezTo>
                  <a:cubicBezTo>
                    <a:pt x="342" y="289"/>
                    <a:pt x="341" y="289"/>
                    <a:pt x="340" y="288"/>
                  </a:cubicBezTo>
                  <a:cubicBezTo>
                    <a:pt x="340" y="288"/>
                    <a:pt x="340" y="287"/>
                    <a:pt x="339" y="287"/>
                  </a:cubicBezTo>
                  <a:cubicBezTo>
                    <a:pt x="339" y="287"/>
                    <a:pt x="339" y="287"/>
                    <a:pt x="339" y="287"/>
                  </a:cubicBezTo>
                  <a:cubicBezTo>
                    <a:pt x="338" y="288"/>
                    <a:pt x="338" y="288"/>
                    <a:pt x="338" y="288"/>
                  </a:cubicBezTo>
                  <a:cubicBezTo>
                    <a:pt x="339" y="287"/>
                    <a:pt x="339" y="287"/>
                    <a:pt x="339" y="287"/>
                  </a:cubicBezTo>
                  <a:cubicBezTo>
                    <a:pt x="339" y="287"/>
                    <a:pt x="339" y="287"/>
                    <a:pt x="339" y="287"/>
                  </a:cubicBezTo>
                  <a:cubicBezTo>
                    <a:pt x="338" y="288"/>
                    <a:pt x="338" y="288"/>
                    <a:pt x="338" y="288"/>
                  </a:cubicBezTo>
                  <a:cubicBezTo>
                    <a:pt x="339" y="287"/>
                    <a:pt x="339" y="287"/>
                    <a:pt x="339" y="287"/>
                  </a:cubicBezTo>
                  <a:cubicBezTo>
                    <a:pt x="338" y="289"/>
                    <a:pt x="338" y="289"/>
                    <a:pt x="338" y="289"/>
                  </a:cubicBezTo>
                  <a:cubicBezTo>
                    <a:pt x="339" y="288"/>
                    <a:pt x="339" y="288"/>
                    <a:pt x="339" y="288"/>
                  </a:cubicBezTo>
                  <a:cubicBezTo>
                    <a:pt x="339" y="287"/>
                    <a:pt x="339" y="287"/>
                    <a:pt x="339" y="287"/>
                  </a:cubicBezTo>
                  <a:cubicBezTo>
                    <a:pt x="338" y="289"/>
                    <a:pt x="338" y="289"/>
                    <a:pt x="338" y="289"/>
                  </a:cubicBezTo>
                  <a:cubicBezTo>
                    <a:pt x="339" y="288"/>
                    <a:pt x="339" y="288"/>
                    <a:pt x="339" y="288"/>
                  </a:cubicBezTo>
                  <a:cubicBezTo>
                    <a:pt x="338" y="289"/>
                    <a:pt x="338" y="289"/>
                    <a:pt x="338" y="289"/>
                  </a:cubicBezTo>
                  <a:cubicBezTo>
                    <a:pt x="340" y="289"/>
                    <a:pt x="340" y="289"/>
                    <a:pt x="340" y="289"/>
                  </a:cubicBezTo>
                  <a:cubicBezTo>
                    <a:pt x="340" y="288"/>
                    <a:pt x="340" y="288"/>
                    <a:pt x="339" y="288"/>
                  </a:cubicBezTo>
                  <a:cubicBezTo>
                    <a:pt x="338" y="289"/>
                    <a:pt x="338" y="289"/>
                    <a:pt x="338" y="289"/>
                  </a:cubicBezTo>
                  <a:cubicBezTo>
                    <a:pt x="340" y="289"/>
                    <a:pt x="340" y="289"/>
                    <a:pt x="340" y="289"/>
                  </a:cubicBezTo>
                  <a:cubicBezTo>
                    <a:pt x="338" y="289"/>
                    <a:pt x="338" y="289"/>
                    <a:pt x="338" y="289"/>
                  </a:cubicBezTo>
                  <a:cubicBezTo>
                    <a:pt x="337" y="290"/>
                    <a:pt x="337" y="290"/>
                    <a:pt x="337" y="290"/>
                  </a:cubicBezTo>
                  <a:cubicBezTo>
                    <a:pt x="395" y="319"/>
                    <a:pt x="395" y="319"/>
                    <a:pt x="395" y="319"/>
                  </a:cubicBezTo>
                  <a:cubicBezTo>
                    <a:pt x="396" y="319"/>
                    <a:pt x="396" y="319"/>
                    <a:pt x="397" y="319"/>
                  </a:cubicBezTo>
                  <a:cubicBezTo>
                    <a:pt x="398" y="318"/>
                    <a:pt x="398" y="318"/>
                    <a:pt x="398" y="317"/>
                  </a:cubicBezTo>
                  <a:cubicBezTo>
                    <a:pt x="398" y="316"/>
                    <a:pt x="398" y="316"/>
                    <a:pt x="398" y="316"/>
                  </a:cubicBezTo>
                  <a:cubicBezTo>
                    <a:pt x="397" y="315"/>
                    <a:pt x="397" y="315"/>
                    <a:pt x="397" y="315"/>
                  </a:cubicBezTo>
                  <a:cubicBezTo>
                    <a:pt x="397" y="315"/>
                    <a:pt x="397" y="315"/>
                    <a:pt x="397" y="315"/>
                  </a:cubicBezTo>
                  <a:cubicBezTo>
                    <a:pt x="397" y="315"/>
                    <a:pt x="396" y="315"/>
                    <a:pt x="396" y="314"/>
                  </a:cubicBezTo>
                  <a:cubicBezTo>
                    <a:pt x="392" y="312"/>
                    <a:pt x="378" y="304"/>
                    <a:pt x="366" y="296"/>
                  </a:cubicBezTo>
                  <a:cubicBezTo>
                    <a:pt x="359" y="293"/>
                    <a:pt x="353" y="289"/>
                    <a:pt x="349" y="286"/>
                  </a:cubicBezTo>
                  <a:cubicBezTo>
                    <a:pt x="347" y="285"/>
                    <a:pt x="345" y="283"/>
                    <a:pt x="344" y="282"/>
                  </a:cubicBezTo>
                  <a:cubicBezTo>
                    <a:pt x="343" y="282"/>
                    <a:pt x="342" y="282"/>
                    <a:pt x="342" y="281"/>
                  </a:cubicBezTo>
                  <a:cubicBezTo>
                    <a:pt x="342" y="281"/>
                    <a:pt x="342" y="281"/>
                    <a:pt x="342" y="281"/>
                  </a:cubicBezTo>
                  <a:cubicBezTo>
                    <a:pt x="342" y="281"/>
                    <a:pt x="342" y="281"/>
                    <a:pt x="342" y="281"/>
                  </a:cubicBezTo>
                  <a:cubicBezTo>
                    <a:pt x="341" y="282"/>
                    <a:pt x="341" y="282"/>
                    <a:pt x="341" y="282"/>
                  </a:cubicBezTo>
                  <a:cubicBezTo>
                    <a:pt x="342" y="281"/>
                    <a:pt x="342" y="281"/>
                    <a:pt x="342" y="281"/>
                  </a:cubicBezTo>
                  <a:cubicBezTo>
                    <a:pt x="342" y="281"/>
                    <a:pt x="342" y="281"/>
                    <a:pt x="342" y="281"/>
                  </a:cubicBezTo>
                  <a:cubicBezTo>
                    <a:pt x="341" y="282"/>
                    <a:pt x="341" y="282"/>
                    <a:pt x="341" y="282"/>
                  </a:cubicBezTo>
                  <a:cubicBezTo>
                    <a:pt x="342" y="281"/>
                    <a:pt x="342" y="281"/>
                    <a:pt x="342" y="281"/>
                  </a:cubicBezTo>
                  <a:cubicBezTo>
                    <a:pt x="341" y="282"/>
                    <a:pt x="341" y="282"/>
                    <a:pt x="341" y="282"/>
                  </a:cubicBezTo>
                  <a:cubicBezTo>
                    <a:pt x="342" y="282"/>
                    <a:pt x="342" y="282"/>
                    <a:pt x="342" y="282"/>
                  </a:cubicBezTo>
                  <a:cubicBezTo>
                    <a:pt x="342" y="282"/>
                    <a:pt x="342" y="281"/>
                    <a:pt x="342" y="281"/>
                  </a:cubicBezTo>
                  <a:cubicBezTo>
                    <a:pt x="341" y="282"/>
                    <a:pt x="341" y="282"/>
                    <a:pt x="341" y="282"/>
                  </a:cubicBezTo>
                  <a:cubicBezTo>
                    <a:pt x="342" y="282"/>
                    <a:pt x="342" y="282"/>
                    <a:pt x="342" y="282"/>
                  </a:cubicBezTo>
                  <a:cubicBezTo>
                    <a:pt x="340" y="282"/>
                    <a:pt x="340" y="282"/>
                    <a:pt x="340" y="282"/>
                  </a:cubicBezTo>
                  <a:cubicBezTo>
                    <a:pt x="342" y="283"/>
                    <a:pt x="342" y="283"/>
                    <a:pt x="342" y="283"/>
                  </a:cubicBezTo>
                  <a:cubicBezTo>
                    <a:pt x="342" y="283"/>
                    <a:pt x="342" y="282"/>
                    <a:pt x="342" y="282"/>
                  </a:cubicBezTo>
                  <a:cubicBezTo>
                    <a:pt x="340" y="282"/>
                    <a:pt x="340" y="282"/>
                    <a:pt x="340" y="282"/>
                  </a:cubicBezTo>
                  <a:cubicBezTo>
                    <a:pt x="342" y="283"/>
                    <a:pt x="342" y="283"/>
                    <a:pt x="342" y="283"/>
                  </a:cubicBezTo>
                  <a:cubicBezTo>
                    <a:pt x="342" y="283"/>
                    <a:pt x="342" y="283"/>
                    <a:pt x="342" y="283"/>
                  </a:cubicBezTo>
                  <a:cubicBezTo>
                    <a:pt x="340" y="282"/>
                    <a:pt x="340" y="282"/>
                    <a:pt x="340" y="282"/>
                  </a:cubicBezTo>
                  <a:cubicBezTo>
                    <a:pt x="341" y="284"/>
                    <a:pt x="341" y="284"/>
                    <a:pt x="341" y="284"/>
                  </a:cubicBezTo>
                  <a:cubicBezTo>
                    <a:pt x="341" y="284"/>
                    <a:pt x="342" y="284"/>
                    <a:pt x="342" y="283"/>
                  </a:cubicBezTo>
                  <a:cubicBezTo>
                    <a:pt x="340" y="282"/>
                    <a:pt x="340" y="282"/>
                    <a:pt x="340" y="282"/>
                  </a:cubicBezTo>
                  <a:cubicBezTo>
                    <a:pt x="341" y="284"/>
                    <a:pt x="341" y="284"/>
                    <a:pt x="341" y="284"/>
                  </a:cubicBezTo>
                  <a:cubicBezTo>
                    <a:pt x="340" y="282"/>
                    <a:pt x="340" y="282"/>
                    <a:pt x="340" y="282"/>
                  </a:cubicBezTo>
                  <a:cubicBezTo>
                    <a:pt x="340" y="284"/>
                    <a:pt x="340" y="284"/>
                    <a:pt x="340" y="284"/>
                  </a:cubicBezTo>
                  <a:cubicBezTo>
                    <a:pt x="341" y="284"/>
                    <a:pt x="341" y="284"/>
                    <a:pt x="341" y="284"/>
                  </a:cubicBezTo>
                  <a:cubicBezTo>
                    <a:pt x="340" y="282"/>
                    <a:pt x="340" y="282"/>
                    <a:pt x="340" y="282"/>
                  </a:cubicBezTo>
                  <a:cubicBezTo>
                    <a:pt x="340" y="284"/>
                    <a:pt x="340" y="284"/>
                    <a:pt x="340" y="284"/>
                  </a:cubicBezTo>
                  <a:cubicBezTo>
                    <a:pt x="340" y="283"/>
                    <a:pt x="340" y="283"/>
                    <a:pt x="340" y="283"/>
                  </a:cubicBezTo>
                  <a:cubicBezTo>
                    <a:pt x="340" y="284"/>
                    <a:pt x="340" y="284"/>
                    <a:pt x="340" y="284"/>
                  </a:cubicBezTo>
                  <a:cubicBezTo>
                    <a:pt x="340" y="284"/>
                    <a:pt x="340" y="284"/>
                    <a:pt x="340" y="284"/>
                  </a:cubicBezTo>
                  <a:cubicBezTo>
                    <a:pt x="340" y="283"/>
                    <a:pt x="340" y="283"/>
                    <a:pt x="340" y="283"/>
                  </a:cubicBezTo>
                  <a:cubicBezTo>
                    <a:pt x="340" y="284"/>
                    <a:pt x="340" y="284"/>
                    <a:pt x="340" y="284"/>
                  </a:cubicBezTo>
                  <a:cubicBezTo>
                    <a:pt x="340" y="284"/>
                    <a:pt x="340" y="284"/>
                    <a:pt x="340" y="284"/>
                  </a:cubicBezTo>
                  <a:cubicBezTo>
                    <a:pt x="341" y="284"/>
                    <a:pt x="342" y="285"/>
                    <a:pt x="344" y="286"/>
                  </a:cubicBezTo>
                  <a:cubicBezTo>
                    <a:pt x="351" y="289"/>
                    <a:pt x="364" y="295"/>
                    <a:pt x="376" y="301"/>
                  </a:cubicBezTo>
                  <a:cubicBezTo>
                    <a:pt x="381" y="304"/>
                    <a:pt x="387" y="307"/>
                    <a:pt x="391" y="309"/>
                  </a:cubicBezTo>
                  <a:cubicBezTo>
                    <a:pt x="393" y="310"/>
                    <a:pt x="395" y="311"/>
                    <a:pt x="396" y="311"/>
                  </a:cubicBezTo>
                  <a:cubicBezTo>
                    <a:pt x="397" y="312"/>
                    <a:pt x="398" y="312"/>
                    <a:pt x="398" y="312"/>
                  </a:cubicBezTo>
                  <a:cubicBezTo>
                    <a:pt x="399" y="312"/>
                    <a:pt x="399" y="312"/>
                    <a:pt x="399" y="312"/>
                  </a:cubicBezTo>
                  <a:cubicBezTo>
                    <a:pt x="399" y="312"/>
                    <a:pt x="399" y="312"/>
                    <a:pt x="399" y="312"/>
                  </a:cubicBezTo>
                  <a:cubicBezTo>
                    <a:pt x="400" y="312"/>
                    <a:pt x="400" y="312"/>
                    <a:pt x="400" y="312"/>
                  </a:cubicBezTo>
                  <a:cubicBezTo>
                    <a:pt x="400" y="312"/>
                    <a:pt x="401" y="312"/>
                    <a:pt x="401" y="311"/>
                  </a:cubicBezTo>
                  <a:cubicBezTo>
                    <a:pt x="401" y="311"/>
                    <a:pt x="402" y="310"/>
                    <a:pt x="401" y="310"/>
                  </a:cubicBezTo>
                  <a:cubicBezTo>
                    <a:pt x="401" y="309"/>
                    <a:pt x="401" y="309"/>
                    <a:pt x="401" y="309"/>
                  </a:cubicBezTo>
                  <a:cubicBezTo>
                    <a:pt x="378" y="295"/>
                    <a:pt x="378" y="295"/>
                    <a:pt x="378" y="295"/>
                  </a:cubicBezTo>
                  <a:cubicBezTo>
                    <a:pt x="405" y="308"/>
                    <a:pt x="405" y="308"/>
                    <a:pt x="405" y="308"/>
                  </a:cubicBezTo>
                  <a:cubicBezTo>
                    <a:pt x="406" y="308"/>
                    <a:pt x="407" y="308"/>
                    <a:pt x="408" y="307"/>
                  </a:cubicBezTo>
                  <a:cubicBezTo>
                    <a:pt x="408" y="306"/>
                    <a:pt x="408" y="305"/>
                    <a:pt x="407" y="304"/>
                  </a:cubicBezTo>
                  <a:cubicBezTo>
                    <a:pt x="407" y="304"/>
                    <a:pt x="403" y="302"/>
                    <a:pt x="398" y="299"/>
                  </a:cubicBezTo>
                  <a:cubicBezTo>
                    <a:pt x="389" y="294"/>
                    <a:pt x="377" y="286"/>
                    <a:pt x="367" y="280"/>
                  </a:cubicBezTo>
                  <a:cubicBezTo>
                    <a:pt x="362" y="277"/>
                    <a:pt x="357" y="274"/>
                    <a:pt x="354" y="272"/>
                  </a:cubicBezTo>
                  <a:cubicBezTo>
                    <a:pt x="352" y="271"/>
                    <a:pt x="351" y="270"/>
                    <a:pt x="350" y="269"/>
                  </a:cubicBezTo>
                  <a:cubicBezTo>
                    <a:pt x="349" y="269"/>
                    <a:pt x="349" y="268"/>
                    <a:pt x="349" y="268"/>
                  </a:cubicBezTo>
                  <a:cubicBezTo>
                    <a:pt x="349" y="268"/>
                    <a:pt x="349" y="268"/>
                    <a:pt x="349" y="268"/>
                  </a:cubicBezTo>
                  <a:cubicBezTo>
                    <a:pt x="349" y="268"/>
                    <a:pt x="349" y="268"/>
                    <a:pt x="349" y="268"/>
                  </a:cubicBezTo>
                  <a:cubicBezTo>
                    <a:pt x="349" y="268"/>
                    <a:pt x="349" y="268"/>
                    <a:pt x="349" y="268"/>
                  </a:cubicBezTo>
                  <a:cubicBezTo>
                    <a:pt x="349" y="268"/>
                    <a:pt x="349" y="268"/>
                    <a:pt x="349" y="268"/>
                  </a:cubicBezTo>
                  <a:cubicBezTo>
                    <a:pt x="349" y="268"/>
                    <a:pt x="349" y="268"/>
                    <a:pt x="349" y="268"/>
                  </a:cubicBezTo>
                  <a:cubicBezTo>
                    <a:pt x="349" y="268"/>
                    <a:pt x="349" y="268"/>
                    <a:pt x="349" y="268"/>
                  </a:cubicBezTo>
                  <a:cubicBezTo>
                    <a:pt x="347" y="269"/>
                    <a:pt x="347" y="269"/>
                    <a:pt x="347" y="269"/>
                  </a:cubicBezTo>
                  <a:cubicBezTo>
                    <a:pt x="349" y="269"/>
                    <a:pt x="349" y="269"/>
                    <a:pt x="349" y="269"/>
                  </a:cubicBezTo>
                  <a:cubicBezTo>
                    <a:pt x="349" y="268"/>
                    <a:pt x="349" y="268"/>
                    <a:pt x="349" y="268"/>
                  </a:cubicBezTo>
                  <a:cubicBezTo>
                    <a:pt x="347" y="269"/>
                    <a:pt x="347" y="269"/>
                    <a:pt x="347" y="269"/>
                  </a:cubicBezTo>
                  <a:cubicBezTo>
                    <a:pt x="349" y="269"/>
                    <a:pt x="349" y="269"/>
                    <a:pt x="349" y="269"/>
                  </a:cubicBezTo>
                  <a:cubicBezTo>
                    <a:pt x="347" y="269"/>
                    <a:pt x="347" y="269"/>
                    <a:pt x="347" y="269"/>
                  </a:cubicBezTo>
                  <a:cubicBezTo>
                    <a:pt x="349" y="270"/>
                    <a:pt x="349" y="270"/>
                    <a:pt x="349" y="270"/>
                  </a:cubicBezTo>
                  <a:cubicBezTo>
                    <a:pt x="349" y="270"/>
                    <a:pt x="349" y="269"/>
                    <a:pt x="349" y="269"/>
                  </a:cubicBezTo>
                  <a:cubicBezTo>
                    <a:pt x="347" y="269"/>
                    <a:pt x="347" y="269"/>
                    <a:pt x="347" y="269"/>
                  </a:cubicBezTo>
                  <a:cubicBezTo>
                    <a:pt x="349" y="270"/>
                    <a:pt x="349" y="270"/>
                    <a:pt x="349" y="270"/>
                  </a:cubicBezTo>
                  <a:cubicBezTo>
                    <a:pt x="347" y="269"/>
                    <a:pt x="347" y="269"/>
                    <a:pt x="347" y="269"/>
                  </a:cubicBezTo>
                  <a:cubicBezTo>
                    <a:pt x="346" y="271"/>
                    <a:pt x="346" y="271"/>
                    <a:pt x="346" y="271"/>
                  </a:cubicBezTo>
                  <a:cubicBezTo>
                    <a:pt x="346" y="271"/>
                    <a:pt x="362" y="279"/>
                    <a:pt x="378" y="287"/>
                  </a:cubicBezTo>
                  <a:cubicBezTo>
                    <a:pt x="386" y="292"/>
                    <a:pt x="394" y="296"/>
                    <a:pt x="400" y="299"/>
                  </a:cubicBezTo>
                  <a:cubicBezTo>
                    <a:pt x="403" y="300"/>
                    <a:pt x="406" y="302"/>
                    <a:pt x="408" y="303"/>
                  </a:cubicBezTo>
                  <a:cubicBezTo>
                    <a:pt x="409" y="303"/>
                    <a:pt x="410" y="303"/>
                    <a:pt x="411" y="304"/>
                  </a:cubicBezTo>
                  <a:cubicBezTo>
                    <a:pt x="412" y="304"/>
                    <a:pt x="412" y="304"/>
                    <a:pt x="412" y="304"/>
                  </a:cubicBezTo>
                  <a:cubicBezTo>
                    <a:pt x="412" y="304"/>
                    <a:pt x="412" y="304"/>
                    <a:pt x="413" y="304"/>
                  </a:cubicBezTo>
                  <a:cubicBezTo>
                    <a:pt x="413" y="304"/>
                    <a:pt x="413" y="304"/>
                    <a:pt x="413" y="304"/>
                  </a:cubicBezTo>
                  <a:cubicBezTo>
                    <a:pt x="414" y="304"/>
                    <a:pt x="414" y="304"/>
                    <a:pt x="415" y="303"/>
                  </a:cubicBezTo>
                  <a:cubicBezTo>
                    <a:pt x="415" y="303"/>
                    <a:pt x="415" y="302"/>
                    <a:pt x="415" y="302"/>
                  </a:cubicBezTo>
                  <a:cubicBezTo>
                    <a:pt x="415" y="301"/>
                    <a:pt x="414" y="301"/>
                    <a:pt x="414" y="300"/>
                  </a:cubicBezTo>
                  <a:cubicBezTo>
                    <a:pt x="414" y="300"/>
                    <a:pt x="410" y="298"/>
                    <a:pt x="404" y="295"/>
                  </a:cubicBezTo>
                  <a:cubicBezTo>
                    <a:pt x="395" y="289"/>
                    <a:pt x="381" y="281"/>
                    <a:pt x="370" y="274"/>
                  </a:cubicBezTo>
                  <a:cubicBezTo>
                    <a:pt x="365" y="271"/>
                    <a:pt x="359" y="268"/>
                    <a:pt x="356" y="265"/>
                  </a:cubicBezTo>
                  <a:cubicBezTo>
                    <a:pt x="354" y="264"/>
                    <a:pt x="353" y="263"/>
                    <a:pt x="352" y="262"/>
                  </a:cubicBezTo>
                  <a:cubicBezTo>
                    <a:pt x="351" y="262"/>
                    <a:pt x="351" y="262"/>
                    <a:pt x="351" y="261"/>
                  </a:cubicBezTo>
                  <a:cubicBezTo>
                    <a:pt x="351" y="261"/>
                    <a:pt x="351" y="261"/>
                    <a:pt x="351" y="261"/>
                  </a:cubicBezTo>
                  <a:cubicBezTo>
                    <a:pt x="351" y="261"/>
                    <a:pt x="351" y="261"/>
                    <a:pt x="351" y="261"/>
                  </a:cubicBezTo>
                  <a:cubicBezTo>
                    <a:pt x="349" y="262"/>
                    <a:pt x="349" y="262"/>
                    <a:pt x="349" y="262"/>
                  </a:cubicBezTo>
                  <a:cubicBezTo>
                    <a:pt x="351" y="262"/>
                    <a:pt x="351" y="262"/>
                    <a:pt x="351" y="262"/>
                  </a:cubicBezTo>
                  <a:cubicBezTo>
                    <a:pt x="351" y="261"/>
                    <a:pt x="351" y="261"/>
                    <a:pt x="351" y="261"/>
                  </a:cubicBezTo>
                  <a:cubicBezTo>
                    <a:pt x="349" y="262"/>
                    <a:pt x="349" y="262"/>
                    <a:pt x="349" y="262"/>
                  </a:cubicBezTo>
                  <a:cubicBezTo>
                    <a:pt x="351" y="262"/>
                    <a:pt x="351" y="262"/>
                    <a:pt x="351" y="262"/>
                  </a:cubicBezTo>
                  <a:cubicBezTo>
                    <a:pt x="349" y="262"/>
                    <a:pt x="349" y="262"/>
                    <a:pt x="349" y="262"/>
                  </a:cubicBezTo>
                  <a:cubicBezTo>
                    <a:pt x="351" y="263"/>
                    <a:pt x="351" y="263"/>
                    <a:pt x="351" y="263"/>
                  </a:cubicBezTo>
                  <a:cubicBezTo>
                    <a:pt x="351" y="263"/>
                    <a:pt x="351" y="262"/>
                    <a:pt x="351" y="262"/>
                  </a:cubicBezTo>
                  <a:cubicBezTo>
                    <a:pt x="349" y="262"/>
                    <a:pt x="349" y="262"/>
                    <a:pt x="349" y="262"/>
                  </a:cubicBezTo>
                  <a:cubicBezTo>
                    <a:pt x="351" y="263"/>
                    <a:pt x="351" y="263"/>
                    <a:pt x="351" y="263"/>
                  </a:cubicBezTo>
                  <a:cubicBezTo>
                    <a:pt x="351" y="263"/>
                    <a:pt x="351" y="263"/>
                    <a:pt x="351" y="263"/>
                  </a:cubicBezTo>
                  <a:cubicBezTo>
                    <a:pt x="349" y="262"/>
                    <a:pt x="349" y="262"/>
                    <a:pt x="349" y="262"/>
                  </a:cubicBezTo>
                  <a:cubicBezTo>
                    <a:pt x="350" y="264"/>
                    <a:pt x="350" y="264"/>
                    <a:pt x="350" y="264"/>
                  </a:cubicBezTo>
                  <a:cubicBezTo>
                    <a:pt x="350" y="264"/>
                    <a:pt x="350" y="264"/>
                    <a:pt x="351" y="263"/>
                  </a:cubicBezTo>
                  <a:cubicBezTo>
                    <a:pt x="349" y="262"/>
                    <a:pt x="349" y="262"/>
                    <a:pt x="349" y="262"/>
                  </a:cubicBezTo>
                  <a:cubicBezTo>
                    <a:pt x="350" y="264"/>
                    <a:pt x="350" y="264"/>
                    <a:pt x="350" y="264"/>
                  </a:cubicBezTo>
                  <a:cubicBezTo>
                    <a:pt x="349" y="262"/>
                    <a:pt x="349" y="262"/>
                    <a:pt x="349" y="262"/>
                  </a:cubicBezTo>
                  <a:cubicBezTo>
                    <a:pt x="349" y="264"/>
                    <a:pt x="349" y="264"/>
                    <a:pt x="349" y="264"/>
                  </a:cubicBezTo>
                  <a:cubicBezTo>
                    <a:pt x="350" y="264"/>
                    <a:pt x="350" y="264"/>
                    <a:pt x="350" y="264"/>
                  </a:cubicBezTo>
                  <a:cubicBezTo>
                    <a:pt x="349" y="262"/>
                    <a:pt x="349" y="262"/>
                    <a:pt x="349" y="262"/>
                  </a:cubicBezTo>
                  <a:cubicBezTo>
                    <a:pt x="349" y="264"/>
                    <a:pt x="349" y="264"/>
                    <a:pt x="349" y="264"/>
                  </a:cubicBezTo>
                  <a:cubicBezTo>
                    <a:pt x="349" y="263"/>
                    <a:pt x="349" y="263"/>
                    <a:pt x="349" y="263"/>
                  </a:cubicBezTo>
                  <a:cubicBezTo>
                    <a:pt x="349" y="264"/>
                    <a:pt x="349" y="264"/>
                    <a:pt x="349" y="264"/>
                  </a:cubicBezTo>
                  <a:cubicBezTo>
                    <a:pt x="349" y="264"/>
                    <a:pt x="349" y="264"/>
                    <a:pt x="349" y="264"/>
                  </a:cubicBezTo>
                  <a:cubicBezTo>
                    <a:pt x="349" y="263"/>
                    <a:pt x="349" y="263"/>
                    <a:pt x="349" y="263"/>
                  </a:cubicBezTo>
                  <a:cubicBezTo>
                    <a:pt x="349" y="264"/>
                    <a:pt x="349" y="264"/>
                    <a:pt x="349" y="264"/>
                  </a:cubicBezTo>
                  <a:cubicBezTo>
                    <a:pt x="349" y="264"/>
                    <a:pt x="349" y="264"/>
                    <a:pt x="350" y="265"/>
                  </a:cubicBezTo>
                  <a:cubicBezTo>
                    <a:pt x="353" y="266"/>
                    <a:pt x="359" y="269"/>
                    <a:pt x="366" y="273"/>
                  </a:cubicBezTo>
                  <a:cubicBezTo>
                    <a:pt x="378" y="279"/>
                    <a:pt x="392" y="287"/>
                    <a:pt x="404" y="294"/>
                  </a:cubicBezTo>
                  <a:cubicBezTo>
                    <a:pt x="410" y="297"/>
                    <a:pt x="415" y="300"/>
                    <a:pt x="419" y="302"/>
                  </a:cubicBezTo>
                  <a:cubicBezTo>
                    <a:pt x="421" y="303"/>
                    <a:pt x="422" y="304"/>
                    <a:pt x="423" y="304"/>
                  </a:cubicBezTo>
                  <a:cubicBezTo>
                    <a:pt x="424" y="304"/>
                    <a:pt x="424" y="305"/>
                    <a:pt x="425" y="305"/>
                  </a:cubicBezTo>
                  <a:cubicBezTo>
                    <a:pt x="425" y="305"/>
                    <a:pt x="425" y="305"/>
                    <a:pt x="425" y="305"/>
                  </a:cubicBezTo>
                  <a:cubicBezTo>
                    <a:pt x="425" y="305"/>
                    <a:pt x="425" y="305"/>
                    <a:pt x="425" y="305"/>
                  </a:cubicBezTo>
                  <a:cubicBezTo>
                    <a:pt x="425" y="305"/>
                    <a:pt x="425" y="305"/>
                    <a:pt x="425" y="305"/>
                  </a:cubicBezTo>
                  <a:cubicBezTo>
                    <a:pt x="426" y="305"/>
                    <a:pt x="426" y="305"/>
                    <a:pt x="426" y="305"/>
                  </a:cubicBezTo>
                  <a:cubicBezTo>
                    <a:pt x="426" y="305"/>
                    <a:pt x="427" y="305"/>
                    <a:pt x="427" y="305"/>
                  </a:cubicBezTo>
                  <a:cubicBezTo>
                    <a:pt x="428" y="304"/>
                    <a:pt x="428" y="304"/>
                    <a:pt x="428" y="304"/>
                  </a:cubicBezTo>
                  <a:cubicBezTo>
                    <a:pt x="428" y="304"/>
                    <a:pt x="428" y="303"/>
                    <a:pt x="428" y="303"/>
                  </a:cubicBezTo>
                  <a:cubicBezTo>
                    <a:pt x="428" y="303"/>
                    <a:pt x="428" y="302"/>
                    <a:pt x="428" y="302"/>
                  </a:cubicBezTo>
                  <a:cubicBezTo>
                    <a:pt x="428" y="301"/>
                    <a:pt x="427" y="301"/>
                    <a:pt x="427" y="301"/>
                  </a:cubicBezTo>
                  <a:cubicBezTo>
                    <a:pt x="426" y="300"/>
                    <a:pt x="424" y="299"/>
                    <a:pt x="422" y="297"/>
                  </a:cubicBezTo>
                  <a:cubicBezTo>
                    <a:pt x="413" y="291"/>
                    <a:pt x="395" y="280"/>
                    <a:pt x="380" y="271"/>
                  </a:cubicBezTo>
                  <a:cubicBezTo>
                    <a:pt x="372" y="266"/>
                    <a:pt x="365" y="262"/>
                    <a:pt x="360" y="259"/>
                  </a:cubicBezTo>
                  <a:cubicBezTo>
                    <a:pt x="357" y="257"/>
                    <a:pt x="355" y="256"/>
                    <a:pt x="353" y="255"/>
                  </a:cubicBezTo>
                  <a:cubicBezTo>
                    <a:pt x="353" y="255"/>
                    <a:pt x="352" y="255"/>
                    <a:pt x="352" y="254"/>
                  </a:cubicBezTo>
                  <a:cubicBezTo>
                    <a:pt x="351" y="254"/>
                    <a:pt x="351" y="254"/>
                    <a:pt x="351" y="254"/>
                  </a:cubicBezTo>
                  <a:cubicBezTo>
                    <a:pt x="351" y="254"/>
                    <a:pt x="351" y="254"/>
                    <a:pt x="351" y="254"/>
                  </a:cubicBezTo>
                  <a:cubicBezTo>
                    <a:pt x="351" y="255"/>
                    <a:pt x="351" y="255"/>
                    <a:pt x="351" y="255"/>
                  </a:cubicBezTo>
                  <a:cubicBezTo>
                    <a:pt x="351" y="254"/>
                    <a:pt x="351" y="254"/>
                    <a:pt x="351" y="254"/>
                  </a:cubicBezTo>
                  <a:cubicBezTo>
                    <a:pt x="351" y="254"/>
                    <a:pt x="351" y="254"/>
                    <a:pt x="351" y="254"/>
                  </a:cubicBezTo>
                  <a:cubicBezTo>
                    <a:pt x="351" y="255"/>
                    <a:pt x="351" y="255"/>
                    <a:pt x="351" y="255"/>
                  </a:cubicBezTo>
                  <a:cubicBezTo>
                    <a:pt x="351" y="254"/>
                    <a:pt x="351" y="254"/>
                    <a:pt x="351" y="254"/>
                  </a:cubicBezTo>
                  <a:cubicBezTo>
                    <a:pt x="350" y="256"/>
                    <a:pt x="350" y="256"/>
                    <a:pt x="350" y="256"/>
                  </a:cubicBezTo>
                  <a:cubicBezTo>
                    <a:pt x="351" y="254"/>
                    <a:pt x="351" y="254"/>
                    <a:pt x="351" y="254"/>
                  </a:cubicBezTo>
                  <a:cubicBezTo>
                    <a:pt x="351" y="254"/>
                    <a:pt x="351" y="254"/>
                    <a:pt x="351" y="254"/>
                  </a:cubicBezTo>
                  <a:cubicBezTo>
                    <a:pt x="350" y="256"/>
                    <a:pt x="350" y="256"/>
                    <a:pt x="350" y="256"/>
                  </a:cubicBezTo>
                  <a:cubicBezTo>
                    <a:pt x="351" y="254"/>
                    <a:pt x="351" y="254"/>
                    <a:pt x="351" y="254"/>
                  </a:cubicBezTo>
                  <a:cubicBezTo>
                    <a:pt x="350" y="256"/>
                    <a:pt x="350" y="256"/>
                    <a:pt x="350" y="256"/>
                  </a:cubicBezTo>
                  <a:cubicBezTo>
                    <a:pt x="351" y="254"/>
                    <a:pt x="351" y="254"/>
                    <a:pt x="351" y="254"/>
                  </a:cubicBezTo>
                  <a:cubicBezTo>
                    <a:pt x="351" y="254"/>
                    <a:pt x="351" y="254"/>
                    <a:pt x="351" y="254"/>
                  </a:cubicBezTo>
                  <a:cubicBezTo>
                    <a:pt x="350" y="256"/>
                    <a:pt x="350" y="256"/>
                    <a:pt x="350" y="256"/>
                  </a:cubicBezTo>
                  <a:cubicBezTo>
                    <a:pt x="351" y="254"/>
                    <a:pt x="351" y="254"/>
                    <a:pt x="351" y="254"/>
                  </a:cubicBezTo>
                  <a:cubicBezTo>
                    <a:pt x="350" y="256"/>
                    <a:pt x="350" y="256"/>
                    <a:pt x="350" y="256"/>
                  </a:cubicBezTo>
                  <a:cubicBezTo>
                    <a:pt x="352" y="255"/>
                    <a:pt x="352" y="255"/>
                    <a:pt x="352" y="255"/>
                  </a:cubicBezTo>
                  <a:cubicBezTo>
                    <a:pt x="351" y="254"/>
                    <a:pt x="351" y="254"/>
                    <a:pt x="351" y="254"/>
                  </a:cubicBezTo>
                  <a:cubicBezTo>
                    <a:pt x="350" y="256"/>
                    <a:pt x="350" y="256"/>
                    <a:pt x="350" y="256"/>
                  </a:cubicBezTo>
                  <a:cubicBezTo>
                    <a:pt x="352" y="255"/>
                    <a:pt x="352" y="255"/>
                    <a:pt x="352" y="255"/>
                  </a:cubicBezTo>
                  <a:cubicBezTo>
                    <a:pt x="350" y="256"/>
                    <a:pt x="350" y="256"/>
                    <a:pt x="350" y="256"/>
                  </a:cubicBezTo>
                  <a:cubicBezTo>
                    <a:pt x="352" y="256"/>
                    <a:pt x="352" y="256"/>
                    <a:pt x="352" y="256"/>
                  </a:cubicBezTo>
                  <a:cubicBezTo>
                    <a:pt x="352" y="255"/>
                    <a:pt x="352" y="255"/>
                    <a:pt x="352" y="255"/>
                  </a:cubicBezTo>
                  <a:cubicBezTo>
                    <a:pt x="350" y="256"/>
                    <a:pt x="350" y="256"/>
                    <a:pt x="350" y="256"/>
                  </a:cubicBezTo>
                  <a:cubicBezTo>
                    <a:pt x="352" y="256"/>
                    <a:pt x="352" y="256"/>
                    <a:pt x="352" y="256"/>
                  </a:cubicBezTo>
                  <a:cubicBezTo>
                    <a:pt x="350" y="256"/>
                    <a:pt x="350" y="256"/>
                    <a:pt x="350" y="256"/>
                  </a:cubicBezTo>
                  <a:cubicBezTo>
                    <a:pt x="349" y="257"/>
                    <a:pt x="349" y="257"/>
                    <a:pt x="349" y="257"/>
                  </a:cubicBezTo>
                  <a:cubicBezTo>
                    <a:pt x="437" y="302"/>
                    <a:pt x="437" y="302"/>
                    <a:pt x="437" y="302"/>
                  </a:cubicBezTo>
                  <a:cubicBezTo>
                    <a:pt x="438" y="303"/>
                    <a:pt x="439" y="302"/>
                    <a:pt x="439" y="301"/>
                  </a:cubicBezTo>
                  <a:cubicBezTo>
                    <a:pt x="440" y="300"/>
                    <a:pt x="439" y="299"/>
                    <a:pt x="439" y="299"/>
                  </a:cubicBezTo>
                  <a:cubicBezTo>
                    <a:pt x="352" y="245"/>
                    <a:pt x="352" y="245"/>
                    <a:pt x="352" y="245"/>
                  </a:cubicBezTo>
                  <a:cubicBezTo>
                    <a:pt x="351" y="247"/>
                    <a:pt x="351" y="247"/>
                    <a:pt x="351" y="247"/>
                  </a:cubicBezTo>
                  <a:cubicBezTo>
                    <a:pt x="353" y="248"/>
                    <a:pt x="353" y="248"/>
                    <a:pt x="353" y="248"/>
                  </a:cubicBezTo>
                  <a:cubicBezTo>
                    <a:pt x="351" y="247"/>
                    <a:pt x="351" y="247"/>
                    <a:pt x="351" y="247"/>
                  </a:cubicBezTo>
                  <a:cubicBezTo>
                    <a:pt x="352" y="248"/>
                    <a:pt x="352" y="248"/>
                    <a:pt x="352" y="248"/>
                  </a:cubicBezTo>
                  <a:cubicBezTo>
                    <a:pt x="352" y="248"/>
                    <a:pt x="353" y="248"/>
                    <a:pt x="353" y="248"/>
                  </a:cubicBezTo>
                  <a:cubicBezTo>
                    <a:pt x="351" y="247"/>
                    <a:pt x="351" y="247"/>
                    <a:pt x="351" y="247"/>
                  </a:cubicBezTo>
                  <a:cubicBezTo>
                    <a:pt x="352" y="248"/>
                    <a:pt x="352" y="248"/>
                    <a:pt x="352" y="248"/>
                  </a:cubicBezTo>
                  <a:cubicBezTo>
                    <a:pt x="352" y="247"/>
                    <a:pt x="352" y="247"/>
                    <a:pt x="352" y="247"/>
                  </a:cubicBezTo>
                  <a:cubicBezTo>
                    <a:pt x="352" y="248"/>
                    <a:pt x="352" y="248"/>
                    <a:pt x="352" y="248"/>
                  </a:cubicBezTo>
                  <a:cubicBezTo>
                    <a:pt x="352" y="248"/>
                    <a:pt x="352" y="248"/>
                    <a:pt x="352" y="248"/>
                  </a:cubicBezTo>
                  <a:cubicBezTo>
                    <a:pt x="352" y="247"/>
                    <a:pt x="352" y="247"/>
                    <a:pt x="352" y="247"/>
                  </a:cubicBezTo>
                  <a:cubicBezTo>
                    <a:pt x="352" y="248"/>
                    <a:pt x="352" y="248"/>
                    <a:pt x="352" y="248"/>
                  </a:cubicBezTo>
                  <a:cubicBezTo>
                    <a:pt x="352" y="248"/>
                    <a:pt x="352" y="248"/>
                    <a:pt x="352" y="248"/>
                  </a:cubicBezTo>
                  <a:cubicBezTo>
                    <a:pt x="351" y="248"/>
                    <a:pt x="351" y="248"/>
                    <a:pt x="351" y="248"/>
                  </a:cubicBezTo>
                  <a:cubicBezTo>
                    <a:pt x="352" y="248"/>
                    <a:pt x="352" y="248"/>
                    <a:pt x="352" y="248"/>
                  </a:cubicBezTo>
                  <a:cubicBezTo>
                    <a:pt x="352" y="248"/>
                    <a:pt x="352" y="248"/>
                    <a:pt x="352" y="248"/>
                  </a:cubicBezTo>
                  <a:cubicBezTo>
                    <a:pt x="351" y="248"/>
                    <a:pt x="351" y="248"/>
                    <a:pt x="351" y="248"/>
                  </a:cubicBezTo>
                  <a:cubicBezTo>
                    <a:pt x="351" y="248"/>
                    <a:pt x="351" y="248"/>
                    <a:pt x="351" y="248"/>
                  </a:cubicBezTo>
                  <a:cubicBezTo>
                    <a:pt x="351" y="248"/>
                    <a:pt x="351" y="248"/>
                    <a:pt x="351" y="248"/>
                  </a:cubicBezTo>
                  <a:cubicBezTo>
                    <a:pt x="351" y="248"/>
                    <a:pt x="351" y="248"/>
                    <a:pt x="351" y="248"/>
                  </a:cubicBezTo>
                  <a:cubicBezTo>
                    <a:pt x="351" y="248"/>
                    <a:pt x="351" y="248"/>
                    <a:pt x="351" y="248"/>
                  </a:cubicBezTo>
                  <a:cubicBezTo>
                    <a:pt x="351" y="248"/>
                    <a:pt x="351" y="248"/>
                    <a:pt x="351" y="248"/>
                  </a:cubicBezTo>
                  <a:cubicBezTo>
                    <a:pt x="352" y="248"/>
                    <a:pt x="352" y="249"/>
                    <a:pt x="353" y="249"/>
                  </a:cubicBezTo>
                  <a:cubicBezTo>
                    <a:pt x="356" y="251"/>
                    <a:pt x="363" y="254"/>
                    <a:pt x="371" y="259"/>
                  </a:cubicBezTo>
                  <a:cubicBezTo>
                    <a:pt x="384" y="266"/>
                    <a:pt x="399" y="275"/>
                    <a:pt x="412" y="283"/>
                  </a:cubicBezTo>
                  <a:cubicBezTo>
                    <a:pt x="419" y="286"/>
                    <a:pt x="424" y="290"/>
                    <a:pt x="429" y="292"/>
                  </a:cubicBezTo>
                  <a:cubicBezTo>
                    <a:pt x="431" y="293"/>
                    <a:pt x="433" y="294"/>
                    <a:pt x="434" y="295"/>
                  </a:cubicBezTo>
                  <a:cubicBezTo>
                    <a:pt x="435" y="295"/>
                    <a:pt x="435" y="295"/>
                    <a:pt x="436" y="296"/>
                  </a:cubicBezTo>
                  <a:cubicBezTo>
                    <a:pt x="437" y="296"/>
                    <a:pt x="437" y="296"/>
                    <a:pt x="437" y="296"/>
                  </a:cubicBezTo>
                  <a:cubicBezTo>
                    <a:pt x="437" y="296"/>
                    <a:pt x="437" y="296"/>
                    <a:pt x="438" y="296"/>
                  </a:cubicBezTo>
                  <a:cubicBezTo>
                    <a:pt x="438" y="296"/>
                    <a:pt x="438" y="296"/>
                    <a:pt x="438" y="296"/>
                  </a:cubicBezTo>
                  <a:cubicBezTo>
                    <a:pt x="439" y="296"/>
                    <a:pt x="439" y="295"/>
                    <a:pt x="439" y="295"/>
                  </a:cubicBezTo>
                  <a:cubicBezTo>
                    <a:pt x="440" y="295"/>
                    <a:pt x="440" y="294"/>
                    <a:pt x="440" y="294"/>
                  </a:cubicBezTo>
                  <a:cubicBezTo>
                    <a:pt x="440" y="293"/>
                    <a:pt x="439" y="293"/>
                    <a:pt x="439" y="293"/>
                  </a:cubicBezTo>
                  <a:cubicBezTo>
                    <a:pt x="439" y="292"/>
                    <a:pt x="439" y="292"/>
                    <a:pt x="439" y="292"/>
                  </a:cubicBezTo>
                  <a:cubicBezTo>
                    <a:pt x="438" y="292"/>
                    <a:pt x="438" y="292"/>
                    <a:pt x="438" y="292"/>
                  </a:cubicBezTo>
                  <a:cubicBezTo>
                    <a:pt x="437" y="291"/>
                    <a:pt x="431" y="287"/>
                    <a:pt x="422" y="282"/>
                  </a:cubicBezTo>
                  <a:cubicBezTo>
                    <a:pt x="398" y="266"/>
                    <a:pt x="354" y="239"/>
                    <a:pt x="354" y="239"/>
                  </a:cubicBezTo>
                  <a:cubicBezTo>
                    <a:pt x="353" y="241"/>
                    <a:pt x="353" y="241"/>
                    <a:pt x="353" y="241"/>
                  </a:cubicBezTo>
                  <a:cubicBezTo>
                    <a:pt x="354" y="242"/>
                    <a:pt x="354" y="242"/>
                    <a:pt x="354" y="242"/>
                  </a:cubicBezTo>
                  <a:cubicBezTo>
                    <a:pt x="353" y="241"/>
                    <a:pt x="353" y="241"/>
                    <a:pt x="353" y="241"/>
                  </a:cubicBezTo>
                  <a:cubicBezTo>
                    <a:pt x="353" y="243"/>
                    <a:pt x="353" y="243"/>
                    <a:pt x="353" y="243"/>
                  </a:cubicBezTo>
                  <a:cubicBezTo>
                    <a:pt x="354" y="243"/>
                    <a:pt x="354" y="242"/>
                    <a:pt x="354" y="242"/>
                  </a:cubicBezTo>
                  <a:cubicBezTo>
                    <a:pt x="353" y="241"/>
                    <a:pt x="353" y="241"/>
                    <a:pt x="353" y="241"/>
                  </a:cubicBezTo>
                  <a:cubicBezTo>
                    <a:pt x="353" y="243"/>
                    <a:pt x="353" y="243"/>
                    <a:pt x="353" y="243"/>
                  </a:cubicBezTo>
                  <a:cubicBezTo>
                    <a:pt x="353" y="241"/>
                    <a:pt x="353" y="241"/>
                    <a:pt x="353" y="241"/>
                  </a:cubicBezTo>
                  <a:cubicBezTo>
                    <a:pt x="353" y="243"/>
                    <a:pt x="353" y="243"/>
                    <a:pt x="353" y="243"/>
                  </a:cubicBezTo>
                  <a:cubicBezTo>
                    <a:pt x="353" y="243"/>
                    <a:pt x="353" y="243"/>
                    <a:pt x="353" y="243"/>
                  </a:cubicBezTo>
                  <a:cubicBezTo>
                    <a:pt x="353" y="241"/>
                    <a:pt x="353" y="241"/>
                    <a:pt x="353" y="241"/>
                  </a:cubicBezTo>
                  <a:cubicBezTo>
                    <a:pt x="353" y="243"/>
                    <a:pt x="353" y="243"/>
                    <a:pt x="353" y="243"/>
                  </a:cubicBezTo>
                  <a:cubicBezTo>
                    <a:pt x="353" y="242"/>
                    <a:pt x="353" y="242"/>
                    <a:pt x="353" y="242"/>
                  </a:cubicBezTo>
                  <a:cubicBezTo>
                    <a:pt x="353" y="243"/>
                    <a:pt x="353" y="243"/>
                    <a:pt x="353" y="243"/>
                  </a:cubicBezTo>
                  <a:cubicBezTo>
                    <a:pt x="353" y="243"/>
                    <a:pt x="353" y="243"/>
                    <a:pt x="353" y="243"/>
                  </a:cubicBezTo>
                  <a:cubicBezTo>
                    <a:pt x="353" y="242"/>
                    <a:pt x="353" y="242"/>
                    <a:pt x="353" y="242"/>
                  </a:cubicBezTo>
                  <a:cubicBezTo>
                    <a:pt x="353" y="243"/>
                    <a:pt x="353" y="243"/>
                    <a:pt x="353" y="243"/>
                  </a:cubicBezTo>
                  <a:cubicBezTo>
                    <a:pt x="353" y="243"/>
                    <a:pt x="353" y="243"/>
                    <a:pt x="353" y="243"/>
                  </a:cubicBezTo>
                  <a:cubicBezTo>
                    <a:pt x="353" y="243"/>
                    <a:pt x="354" y="243"/>
                    <a:pt x="354" y="243"/>
                  </a:cubicBezTo>
                  <a:cubicBezTo>
                    <a:pt x="358" y="245"/>
                    <a:pt x="365" y="248"/>
                    <a:pt x="374" y="253"/>
                  </a:cubicBezTo>
                  <a:cubicBezTo>
                    <a:pt x="387" y="260"/>
                    <a:pt x="403" y="269"/>
                    <a:pt x="416" y="276"/>
                  </a:cubicBezTo>
                  <a:cubicBezTo>
                    <a:pt x="423" y="280"/>
                    <a:pt x="429" y="283"/>
                    <a:pt x="433" y="285"/>
                  </a:cubicBezTo>
                  <a:cubicBezTo>
                    <a:pt x="435" y="287"/>
                    <a:pt x="437" y="287"/>
                    <a:pt x="439" y="288"/>
                  </a:cubicBezTo>
                  <a:cubicBezTo>
                    <a:pt x="439" y="288"/>
                    <a:pt x="440" y="289"/>
                    <a:pt x="440" y="289"/>
                  </a:cubicBezTo>
                  <a:cubicBezTo>
                    <a:pt x="441" y="289"/>
                    <a:pt x="441" y="289"/>
                    <a:pt x="441" y="289"/>
                  </a:cubicBezTo>
                  <a:cubicBezTo>
                    <a:pt x="441" y="289"/>
                    <a:pt x="441" y="289"/>
                    <a:pt x="442" y="289"/>
                  </a:cubicBezTo>
                  <a:cubicBezTo>
                    <a:pt x="442" y="289"/>
                    <a:pt x="442" y="289"/>
                    <a:pt x="442" y="289"/>
                  </a:cubicBezTo>
                  <a:cubicBezTo>
                    <a:pt x="443" y="289"/>
                    <a:pt x="443" y="289"/>
                    <a:pt x="443" y="288"/>
                  </a:cubicBezTo>
                  <a:cubicBezTo>
                    <a:pt x="444" y="288"/>
                    <a:pt x="444" y="287"/>
                    <a:pt x="444" y="287"/>
                  </a:cubicBezTo>
                  <a:cubicBezTo>
                    <a:pt x="444" y="286"/>
                    <a:pt x="443" y="286"/>
                    <a:pt x="443" y="286"/>
                  </a:cubicBezTo>
                  <a:cubicBezTo>
                    <a:pt x="443" y="286"/>
                    <a:pt x="437" y="282"/>
                    <a:pt x="429" y="278"/>
                  </a:cubicBezTo>
                  <a:cubicBezTo>
                    <a:pt x="417" y="270"/>
                    <a:pt x="398" y="260"/>
                    <a:pt x="383" y="250"/>
                  </a:cubicBezTo>
                  <a:cubicBezTo>
                    <a:pt x="376" y="245"/>
                    <a:pt x="369" y="241"/>
                    <a:pt x="364" y="238"/>
                  </a:cubicBezTo>
                  <a:cubicBezTo>
                    <a:pt x="361" y="236"/>
                    <a:pt x="359" y="235"/>
                    <a:pt x="358" y="234"/>
                  </a:cubicBezTo>
                  <a:cubicBezTo>
                    <a:pt x="357" y="233"/>
                    <a:pt x="357" y="233"/>
                    <a:pt x="357" y="232"/>
                  </a:cubicBezTo>
                  <a:cubicBezTo>
                    <a:pt x="356" y="232"/>
                    <a:pt x="356" y="232"/>
                    <a:pt x="356" y="232"/>
                  </a:cubicBezTo>
                  <a:cubicBezTo>
                    <a:pt x="356" y="232"/>
                    <a:pt x="356" y="232"/>
                    <a:pt x="356" y="232"/>
                  </a:cubicBezTo>
                  <a:cubicBezTo>
                    <a:pt x="355" y="233"/>
                    <a:pt x="355" y="233"/>
                    <a:pt x="355" y="233"/>
                  </a:cubicBezTo>
                  <a:cubicBezTo>
                    <a:pt x="357" y="233"/>
                    <a:pt x="357" y="233"/>
                    <a:pt x="357" y="233"/>
                  </a:cubicBezTo>
                  <a:cubicBezTo>
                    <a:pt x="357" y="232"/>
                    <a:pt x="356" y="232"/>
                    <a:pt x="356" y="232"/>
                  </a:cubicBezTo>
                  <a:cubicBezTo>
                    <a:pt x="355" y="233"/>
                    <a:pt x="355" y="233"/>
                    <a:pt x="355" y="233"/>
                  </a:cubicBezTo>
                  <a:cubicBezTo>
                    <a:pt x="357" y="233"/>
                    <a:pt x="357" y="233"/>
                    <a:pt x="357" y="233"/>
                  </a:cubicBezTo>
                  <a:cubicBezTo>
                    <a:pt x="355" y="233"/>
                    <a:pt x="355" y="233"/>
                    <a:pt x="355" y="233"/>
                  </a:cubicBezTo>
                  <a:cubicBezTo>
                    <a:pt x="356" y="234"/>
                    <a:pt x="356" y="234"/>
                    <a:pt x="356" y="234"/>
                  </a:cubicBezTo>
                  <a:cubicBezTo>
                    <a:pt x="357" y="233"/>
                    <a:pt x="357" y="233"/>
                    <a:pt x="357" y="233"/>
                  </a:cubicBezTo>
                  <a:cubicBezTo>
                    <a:pt x="355" y="233"/>
                    <a:pt x="355" y="233"/>
                    <a:pt x="355" y="233"/>
                  </a:cubicBezTo>
                  <a:cubicBezTo>
                    <a:pt x="356" y="234"/>
                    <a:pt x="356" y="234"/>
                    <a:pt x="356" y="234"/>
                  </a:cubicBezTo>
                  <a:cubicBezTo>
                    <a:pt x="356" y="234"/>
                    <a:pt x="356" y="234"/>
                    <a:pt x="356" y="234"/>
                  </a:cubicBezTo>
                  <a:cubicBezTo>
                    <a:pt x="355" y="233"/>
                    <a:pt x="355" y="233"/>
                    <a:pt x="355" y="233"/>
                  </a:cubicBezTo>
                  <a:cubicBezTo>
                    <a:pt x="355" y="235"/>
                    <a:pt x="355" y="235"/>
                    <a:pt x="355" y="235"/>
                  </a:cubicBezTo>
                  <a:cubicBezTo>
                    <a:pt x="356" y="235"/>
                    <a:pt x="356" y="234"/>
                    <a:pt x="356" y="234"/>
                  </a:cubicBezTo>
                  <a:cubicBezTo>
                    <a:pt x="355" y="233"/>
                    <a:pt x="355" y="233"/>
                    <a:pt x="355" y="233"/>
                  </a:cubicBezTo>
                  <a:cubicBezTo>
                    <a:pt x="355" y="235"/>
                    <a:pt x="355" y="235"/>
                    <a:pt x="355" y="235"/>
                  </a:cubicBezTo>
                  <a:cubicBezTo>
                    <a:pt x="355" y="233"/>
                    <a:pt x="355" y="233"/>
                    <a:pt x="355" y="233"/>
                  </a:cubicBezTo>
                  <a:cubicBezTo>
                    <a:pt x="355" y="235"/>
                    <a:pt x="355" y="235"/>
                    <a:pt x="355" y="235"/>
                  </a:cubicBezTo>
                  <a:cubicBezTo>
                    <a:pt x="355" y="235"/>
                    <a:pt x="355" y="235"/>
                    <a:pt x="355" y="235"/>
                  </a:cubicBezTo>
                  <a:cubicBezTo>
                    <a:pt x="355" y="233"/>
                    <a:pt x="355" y="233"/>
                    <a:pt x="355" y="233"/>
                  </a:cubicBezTo>
                  <a:cubicBezTo>
                    <a:pt x="355" y="235"/>
                    <a:pt x="355" y="235"/>
                    <a:pt x="355" y="235"/>
                  </a:cubicBezTo>
                  <a:cubicBezTo>
                    <a:pt x="355" y="234"/>
                    <a:pt x="355" y="234"/>
                    <a:pt x="355" y="234"/>
                  </a:cubicBezTo>
                  <a:cubicBezTo>
                    <a:pt x="354" y="235"/>
                    <a:pt x="354" y="235"/>
                    <a:pt x="354" y="235"/>
                  </a:cubicBezTo>
                  <a:cubicBezTo>
                    <a:pt x="355" y="235"/>
                    <a:pt x="355" y="235"/>
                    <a:pt x="355" y="235"/>
                  </a:cubicBezTo>
                  <a:cubicBezTo>
                    <a:pt x="355" y="234"/>
                    <a:pt x="355" y="234"/>
                    <a:pt x="355" y="234"/>
                  </a:cubicBezTo>
                  <a:cubicBezTo>
                    <a:pt x="354" y="235"/>
                    <a:pt x="354" y="235"/>
                    <a:pt x="354" y="235"/>
                  </a:cubicBezTo>
                  <a:cubicBezTo>
                    <a:pt x="354" y="235"/>
                    <a:pt x="355" y="235"/>
                    <a:pt x="356" y="235"/>
                  </a:cubicBezTo>
                  <a:cubicBezTo>
                    <a:pt x="359" y="237"/>
                    <a:pt x="366" y="241"/>
                    <a:pt x="374" y="245"/>
                  </a:cubicBezTo>
                  <a:cubicBezTo>
                    <a:pt x="387" y="253"/>
                    <a:pt x="403" y="262"/>
                    <a:pt x="417" y="270"/>
                  </a:cubicBezTo>
                  <a:cubicBezTo>
                    <a:pt x="423" y="273"/>
                    <a:pt x="429" y="277"/>
                    <a:pt x="434" y="279"/>
                  </a:cubicBezTo>
                  <a:cubicBezTo>
                    <a:pt x="436" y="280"/>
                    <a:pt x="438" y="281"/>
                    <a:pt x="439" y="282"/>
                  </a:cubicBezTo>
                  <a:cubicBezTo>
                    <a:pt x="440" y="282"/>
                    <a:pt x="440" y="283"/>
                    <a:pt x="441" y="283"/>
                  </a:cubicBezTo>
                  <a:cubicBezTo>
                    <a:pt x="441" y="283"/>
                    <a:pt x="441" y="283"/>
                    <a:pt x="441" y="283"/>
                  </a:cubicBezTo>
                  <a:cubicBezTo>
                    <a:pt x="441" y="283"/>
                    <a:pt x="442" y="283"/>
                    <a:pt x="442" y="283"/>
                  </a:cubicBezTo>
                  <a:cubicBezTo>
                    <a:pt x="443" y="283"/>
                    <a:pt x="443" y="283"/>
                    <a:pt x="443" y="283"/>
                  </a:cubicBezTo>
                  <a:cubicBezTo>
                    <a:pt x="443" y="283"/>
                    <a:pt x="444" y="283"/>
                    <a:pt x="444" y="282"/>
                  </a:cubicBezTo>
                  <a:cubicBezTo>
                    <a:pt x="444" y="282"/>
                    <a:pt x="444" y="282"/>
                    <a:pt x="444" y="281"/>
                  </a:cubicBezTo>
                  <a:cubicBezTo>
                    <a:pt x="444" y="281"/>
                    <a:pt x="444" y="280"/>
                    <a:pt x="444" y="280"/>
                  </a:cubicBezTo>
                  <a:cubicBezTo>
                    <a:pt x="444" y="280"/>
                    <a:pt x="444" y="280"/>
                    <a:pt x="444" y="280"/>
                  </a:cubicBezTo>
                  <a:cubicBezTo>
                    <a:pt x="443" y="279"/>
                    <a:pt x="443" y="279"/>
                    <a:pt x="443" y="279"/>
                  </a:cubicBezTo>
                  <a:cubicBezTo>
                    <a:pt x="442" y="279"/>
                    <a:pt x="440" y="277"/>
                    <a:pt x="437" y="275"/>
                  </a:cubicBezTo>
                  <a:cubicBezTo>
                    <a:pt x="427" y="269"/>
                    <a:pt x="407" y="257"/>
                    <a:pt x="389" y="246"/>
                  </a:cubicBezTo>
                  <a:cubicBezTo>
                    <a:pt x="380" y="241"/>
                    <a:pt x="372" y="236"/>
                    <a:pt x="365" y="232"/>
                  </a:cubicBezTo>
                  <a:cubicBezTo>
                    <a:pt x="362" y="230"/>
                    <a:pt x="360" y="228"/>
                    <a:pt x="358" y="227"/>
                  </a:cubicBezTo>
                  <a:cubicBezTo>
                    <a:pt x="357" y="226"/>
                    <a:pt x="357" y="226"/>
                    <a:pt x="356" y="226"/>
                  </a:cubicBezTo>
                  <a:cubicBezTo>
                    <a:pt x="356" y="225"/>
                    <a:pt x="356" y="225"/>
                    <a:pt x="356" y="225"/>
                  </a:cubicBezTo>
                  <a:cubicBezTo>
                    <a:pt x="355" y="226"/>
                    <a:pt x="355" y="226"/>
                    <a:pt x="355" y="226"/>
                  </a:cubicBezTo>
                  <a:cubicBezTo>
                    <a:pt x="356" y="225"/>
                    <a:pt x="356" y="225"/>
                    <a:pt x="356" y="225"/>
                  </a:cubicBezTo>
                  <a:cubicBezTo>
                    <a:pt x="356" y="225"/>
                    <a:pt x="356" y="225"/>
                    <a:pt x="356" y="225"/>
                  </a:cubicBezTo>
                  <a:cubicBezTo>
                    <a:pt x="355" y="226"/>
                    <a:pt x="355" y="226"/>
                    <a:pt x="355" y="226"/>
                  </a:cubicBezTo>
                  <a:cubicBezTo>
                    <a:pt x="356" y="225"/>
                    <a:pt x="356" y="225"/>
                    <a:pt x="356" y="225"/>
                  </a:cubicBezTo>
                  <a:cubicBezTo>
                    <a:pt x="355" y="226"/>
                    <a:pt x="355" y="226"/>
                    <a:pt x="355" y="226"/>
                  </a:cubicBezTo>
                  <a:cubicBezTo>
                    <a:pt x="357" y="226"/>
                    <a:pt x="357" y="226"/>
                    <a:pt x="357" y="226"/>
                  </a:cubicBezTo>
                  <a:cubicBezTo>
                    <a:pt x="356" y="226"/>
                    <a:pt x="356" y="226"/>
                    <a:pt x="356" y="225"/>
                  </a:cubicBezTo>
                  <a:cubicBezTo>
                    <a:pt x="355" y="226"/>
                    <a:pt x="355" y="226"/>
                    <a:pt x="355" y="226"/>
                  </a:cubicBezTo>
                  <a:cubicBezTo>
                    <a:pt x="357" y="226"/>
                    <a:pt x="357" y="226"/>
                    <a:pt x="357" y="226"/>
                  </a:cubicBezTo>
                  <a:cubicBezTo>
                    <a:pt x="355" y="226"/>
                    <a:pt x="355" y="226"/>
                    <a:pt x="355" y="226"/>
                  </a:cubicBezTo>
                  <a:cubicBezTo>
                    <a:pt x="356" y="228"/>
                    <a:pt x="356" y="228"/>
                    <a:pt x="356" y="228"/>
                  </a:cubicBezTo>
                  <a:cubicBezTo>
                    <a:pt x="356" y="227"/>
                    <a:pt x="357" y="227"/>
                    <a:pt x="357" y="226"/>
                  </a:cubicBezTo>
                  <a:cubicBezTo>
                    <a:pt x="355" y="226"/>
                    <a:pt x="355" y="226"/>
                    <a:pt x="355" y="226"/>
                  </a:cubicBezTo>
                  <a:cubicBezTo>
                    <a:pt x="356" y="228"/>
                    <a:pt x="356" y="228"/>
                    <a:pt x="356" y="228"/>
                  </a:cubicBezTo>
                  <a:cubicBezTo>
                    <a:pt x="354" y="226"/>
                    <a:pt x="354" y="226"/>
                    <a:pt x="354" y="226"/>
                  </a:cubicBezTo>
                  <a:cubicBezTo>
                    <a:pt x="354" y="228"/>
                    <a:pt x="354" y="228"/>
                    <a:pt x="354" y="228"/>
                  </a:cubicBezTo>
                  <a:cubicBezTo>
                    <a:pt x="441" y="276"/>
                    <a:pt x="441" y="276"/>
                    <a:pt x="441" y="276"/>
                  </a:cubicBezTo>
                  <a:cubicBezTo>
                    <a:pt x="442" y="277"/>
                    <a:pt x="443" y="277"/>
                    <a:pt x="444" y="276"/>
                  </a:cubicBezTo>
                  <a:cubicBezTo>
                    <a:pt x="444" y="275"/>
                    <a:pt x="444" y="275"/>
                    <a:pt x="444" y="275"/>
                  </a:cubicBezTo>
                  <a:cubicBezTo>
                    <a:pt x="444" y="274"/>
                    <a:pt x="444" y="274"/>
                    <a:pt x="443" y="273"/>
                  </a:cubicBezTo>
                  <a:cubicBezTo>
                    <a:pt x="443" y="273"/>
                    <a:pt x="443" y="273"/>
                    <a:pt x="443" y="272"/>
                  </a:cubicBezTo>
                  <a:cubicBezTo>
                    <a:pt x="442" y="271"/>
                    <a:pt x="439" y="270"/>
                    <a:pt x="437" y="268"/>
                  </a:cubicBezTo>
                  <a:cubicBezTo>
                    <a:pt x="416" y="254"/>
                    <a:pt x="356" y="218"/>
                    <a:pt x="356" y="218"/>
                  </a:cubicBezTo>
                  <a:cubicBezTo>
                    <a:pt x="355" y="220"/>
                    <a:pt x="355" y="220"/>
                    <a:pt x="355" y="220"/>
                  </a:cubicBezTo>
                  <a:cubicBezTo>
                    <a:pt x="356" y="221"/>
                    <a:pt x="356" y="221"/>
                    <a:pt x="356" y="221"/>
                  </a:cubicBezTo>
                  <a:cubicBezTo>
                    <a:pt x="355" y="220"/>
                    <a:pt x="355" y="220"/>
                    <a:pt x="355" y="220"/>
                  </a:cubicBezTo>
                  <a:cubicBezTo>
                    <a:pt x="355" y="222"/>
                    <a:pt x="355" y="222"/>
                    <a:pt x="355" y="222"/>
                  </a:cubicBezTo>
                  <a:cubicBezTo>
                    <a:pt x="356" y="222"/>
                    <a:pt x="356" y="222"/>
                    <a:pt x="356" y="221"/>
                  </a:cubicBezTo>
                  <a:cubicBezTo>
                    <a:pt x="355" y="220"/>
                    <a:pt x="355" y="220"/>
                    <a:pt x="355" y="220"/>
                  </a:cubicBezTo>
                  <a:cubicBezTo>
                    <a:pt x="355" y="222"/>
                    <a:pt x="355" y="222"/>
                    <a:pt x="355" y="222"/>
                  </a:cubicBezTo>
                  <a:cubicBezTo>
                    <a:pt x="355" y="221"/>
                    <a:pt x="355" y="221"/>
                    <a:pt x="355" y="221"/>
                  </a:cubicBezTo>
                  <a:cubicBezTo>
                    <a:pt x="355" y="222"/>
                    <a:pt x="355" y="222"/>
                    <a:pt x="355" y="222"/>
                  </a:cubicBezTo>
                  <a:cubicBezTo>
                    <a:pt x="355" y="222"/>
                    <a:pt x="355" y="222"/>
                    <a:pt x="355" y="222"/>
                  </a:cubicBezTo>
                  <a:cubicBezTo>
                    <a:pt x="355" y="221"/>
                    <a:pt x="355" y="221"/>
                    <a:pt x="355" y="221"/>
                  </a:cubicBezTo>
                  <a:cubicBezTo>
                    <a:pt x="355" y="222"/>
                    <a:pt x="355" y="222"/>
                    <a:pt x="355" y="222"/>
                  </a:cubicBezTo>
                  <a:cubicBezTo>
                    <a:pt x="355" y="221"/>
                    <a:pt x="355" y="221"/>
                    <a:pt x="355" y="221"/>
                  </a:cubicBezTo>
                  <a:cubicBezTo>
                    <a:pt x="355" y="222"/>
                    <a:pt x="355" y="222"/>
                    <a:pt x="355" y="222"/>
                  </a:cubicBezTo>
                  <a:cubicBezTo>
                    <a:pt x="355" y="222"/>
                    <a:pt x="355" y="222"/>
                    <a:pt x="355" y="222"/>
                  </a:cubicBezTo>
                  <a:cubicBezTo>
                    <a:pt x="355" y="221"/>
                    <a:pt x="355" y="221"/>
                    <a:pt x="355" y="221"/>
                  </a:cubicBezTo>
                  <a:cubicBezTo>
                    <a:pt x="355" y="222"/>
                    <a:pt x="355" y="222"/>
                    <a:pt x="355" y="222"/>
                  </a:cubicBezTo>
                  <a:cubicBezTo>
                    <a:pt x="355" y="222"/>
                    <a:pt x="355" y="222"/>
                    <a:pt x="355" y="222"/>
                  </a:cubicBezTo>
                  <a:cubicBezTo>
                    <a:pt x="355" y="222"/>
                    <a:pt x="356" y="222"/>
                    <a:pt x="357" y="223"/>
                  </a:cubicBezTo>
                  <a:cubicBezTo>
                    <a:pt x="360" y="224"/>
                    <a:pt x="368" y="228"/>
                    <a:pt x="377" y="233"/>
                  </a:cubicBezTo>
                  <a:cubicBezTo>
                    <a:pt x="390" y="241"/>
                    <a:pt x="407" y="250"/>
                    <a:pt x="421" y="258"/>
                  </a:cubicBezTo>
                  <a:cubicBezTo>
                    <a:pt x="428" y="262"/>
                    <a:pt x="434" y="266"/>
                    <a:pt x="438" y="268"/>
                  </a:cubicBezTo>
                  <a:cubicBezTo>
                    <a:pt x="440" y="269"/>
                    <a:pt x="442" y="270"/>
                    <a:pt x="443" y="271"/>
                  </a:cubicBezTo>
                  <a:cubicBezTo>
                    <a:pt x="444" y="271"/>
                    <a:pt x="444" y="272"/>
                    <a:pt x="445" y="272"/>
                  </a:cubicBezTo>
                  <a:cubicBezTo>
                    <a:pt x="445" y="272"/>
                    <a:pt x="445" y="272"/>
                    <a:pt x="445" y="272"/>
                  </a:cubicBezTo>
                  <a:cubicBezTo>
                    <a:pt x="445" y="272"/>
                    <a:pt x="445" y="272"/>
                    <a:pt x="445" y="272"/>
                  </a:cubicBezTo>
                  <a:cubicBezTo>
                    <a:pt x="445" y="272"/>
                    <a:pt x="445" y="272"/>
                    <a:pt x="445" y="272"/>
                  </a:cubicBezTo>
                  <a:cubicBezTo>
                    <a:pt x="445" y="272"/>
                    <a:pt x="445" y="272"/>
                    <a:pt x="445" y="272"/>
                  </a:cubicBezTo>
                  <a:cubicBezTo>
                    <a:pt x="445" y="272"/>
                    <a:pt x="445" y="272"/>
                    <a:pt x="446" y="272"/>
                  </a:cubicBezTo>
                  <a:cubicBezTo>
                    <a:pt x="447" y="272"/>
                    <a:pt x="448" y="272"/>
                    <a:pt x="448" y="271"/>
                  </a:cubicBezTo>
                  <a:cubicBezTo>
                    <a:pt x="448" y="270"/>
                    <a:pt x="448" y="269"/>
                    <a:pt x="447" y="269"/>
                  </a:cubicBezTo>
                  <a:cubicBezTo>
                    <a:pt x="355" y="211"/>
                    <a:pt x="355" y="211"/>
                    <a:pt x="355" y="211"/>
                  </a:cubicBezTo>
                  <a:cubicBezTo>
                    <a:pt x="354" y="213"/>
                    <a:pt x="354" y="213"/>
                    <a:pt x="354" y="213"/>
                  </a:cubicBezTo>
                  <a:cubicBezTo>
                    <a:pt x="356" y="214"/>
                    <a:pt x="356" y="214"/>
                    <a:pt x="356" y="214"/>
                  </a:cubicBezTo>
                  <a:cubicBezTo>
                    <a:pt x="355" y="213"/>
                    <a:pt x="355" y="213"/>
                    <a:pt x="355" y="213"/>
                  </a:cubicBezTo>
                  <a:cubicBezTo>
                    <a:pt x="355" y="215"/>
                    <a:pt x="355" y="215"/>
                    <a:pt x="355" y="215"/>
                  </a:cubicBezTo>
                  <a:cubicBezTo>
                    <a:pt x="355" y="215"/>
                    <a:pt x="356" y="215"/>
                    <a:pt x="356" y="214"/>
                  </a:cubicBezTo>
                  <a:cubicBezTo>
                    <a:pt x="355" y="213"/>
                    <a:pt x="355" y="213"/>
                    <a:pt x="355" y="213"/>
                  </a:cubicBezTo>
                  <a:cubicBezTo>
                    <a:pt x="355" y="215"/>
                    <a:pt x="355" y="215"/>
                    <a:pt x="355" y="215"/>
                  </a:cubicBezTo>
                  <a:cubicBezTo>
                    <a:pt x="355" y="213"/>
                    <a:pt x="355" y="213"/>
                    <a:pt x="355" y="213"/>
                  </a:cubicBezTo>
                  <a:cubicBezTo>
                    <a:pt x="355" y="215"/>
                    <a:pt x="355" y="215"/>
                    <a:pt x="355" y="215"/>
                  </a:cubicBezTo>
                  <a:cubicBezTo>
                    <a:pt x="355" y="215"/>
                    <a:pt x="355" y="215"/>
                    <a:pt x="355" y="215"/>
                  </a:cubicBezTo>
                  <a:cubicBezTo>
                    <a:pt x="355" y="213"/>
                    <a:pt x="355" y="213"/>
                    <a:pt x="355" y="213"/>
                  </a:cubicBezTo>
                  <a:cubicBezTo>
                    <a:pt x="355" y="215"/>
                    <a:pt x="355" y="215"/>
                    <a:pt x="355" y="215"/>
                  </a:cubicBezTo>
                  <a:cubicBezTo>
                    <a:pt x="355" y="214"/>
                    <a:pt x="355" y="214"/>
                    <a:pt x="355" y="214"/>
                  </a:cubicBezTo>
                  <a:cubicBezTo>
                    <a:pt x="355" y="215"/>
                    <a:pt x="355" y="215"/>
                    <a:pt x="355" y="215"/>
                  </a:cubicBezTo>
                  <a:cubicBezTo>
                    <a:pt x="355" y="215"/>
                    <a:pt x="355" y="215"/>
                    <a:pt x="355" y="215"/>
                  </a:cubicBezTo>
                  <a:cubicBezTo>
                    <a:pt x="355" y="214"/>
                    <a:pt x="355" y="214"/>
                    <a:pt x="355" y="214"/>
                  </a:cubicBezTo>
                  <a:cubicBezTo>
                    <a:pt x="355" y="215"/>
                    <a:pt x="355" y="215"/>
                    <a:pt x="355" y="215"/>
                  </a:cubicBezTo>
                  <a:cubicBezTo>
                    <a:pt x="355" y="215"/>
                    <a:pt x="355" y="215"/>
                    <a:pt x="356" y="215"/>
                  </a:cubicBezTo>
                  <a:cubicBezTo>
                    <a:pt x="360" y="217"/>
                    <a:pt x="368" y="221"/>
                    <a:pt x="377" y="225"/>
                  </a:cubicBezTo>
                  <a:cubicBezTo>
                    <a:pt x="391" y="233"/>
                    <a:pt x="409" y="242"/>
                    <a:pt x="423" y="250"/>
                  </a:cubicBezTo>
                  <a:cubicBezTo>
                    <a:pt x="430" y="254"/>
                    <a:pt x="436" y="257"/>
                    <a:pt x="441" y="260"/>
                  </a:cubicBezTo>
                  <a:cubicBezTo>
                    <a:pt x="445" y="262"/>
                    <a:pt x="448" y="264"/>
                    <a:pt x="448" y="264"/>
                  </a:cubicBezTo>
                  <a:cubicBezTo>
                    <a:pt x="449" y="264"/>
                    <a:pt x="450" y="264"/>
                    <a:pt x="451" y="263"/>
                  </a:cubicBezTo>
                  <a:cubicBezTo>
                    <a:pt x="451" y="262"/>
                    <a:pt x="451" y="261"/>
                    <a:pt x="450" y="260"/>
                  </a:cubicBezTo>
                  <a:cubicBezTo>
                    <a:pt x="385" y="220"/>
                    <a:pt x="385" y="220"/>
                    <a:pt x="385" y="220"/>
                  </a:cubicBezTo>
                  <a:cubicBezTo>
                    <a:pt x="421" y="237"/>
                    <a:pt x="421" y="237"/>
                    <a:pt x="421" y="237"/>
                  </a:cubicBezTo>
                  <a:cubicBezTo>
                    <a:pt x="422" y="237"/>
                    <a:pt x="423" y="237"/>
                    <a:pt x="423" y="236"/>
                  </a:cubicBezTo>
                  <a:cubicBezTo>
                    <a:pt x="424" y="235"/>
                    <a:pt x="423" y="234"/>
                    <a:pt x="423" y="233"/>
                  </a:cubicBezTo>
                  <a:cubicBezTo>
                    <a:pt x="353" y="190"/>
                    <a:pt x="353" y="190"/>
                    <a:pt x="353" y="190"/>
                  </a:cubicBezTo>
                  <a:cubicBezTo>
                    <a:pt x="352" y="191"/>
                    <a:pt x="352" y="191"/>
                    <a:pt x="352" y="191"/>
                  </a:cubicBezTo>
                  <a:cubicBezTo>
                    <a:pt x="353" y="192"/>
                    <a:pt x="353" y="192"/>
                    <a:pt x="353" y="192"/>
                  </a:cubicBezTo>
                  <a:cubicBezTo>
                    <a:pt x="352" y="191"/>
                    <a:pt x="352" y="191"/>
                    <a:pt x="352" y="191"/>
                  </a:cubicBezTo>
                  <a:cubicBezTo>
                    <a:pt x="352" y="193"/>
                    <a:pt x="352" y="193"/>
                    <a:pt x="352" y="193"/>
                  </a:cubicBezTo>
                  <a:cubicBezTo>
                    <a:pt x="353" y="193"/>
                    <a:pt x="353" y="193"/>
                    <a:pt x="353" y="192"/>
                  </a:cubicBezTo>
                  <a:cubicBezTo>
                    <a:pt x="352" y="191"/>
                    <a:pt x="352" y="191"/>
                    <a:pt x="352" y="191"/>
                  </a:cubicBezTo>
                  <a:cubicBezTo>
                    <a:pt x="352" y="193"/>
                    <a:pt x="352" y="193"/>
                    <a:pt x="352" y="193"/>
                  </a:cubicBezTo>
                  <a:cubicBezTo>
                    <a:pt x="352" y="191"/>
                    <a:pt x="352" y="191"/>
                    <a:pt x="352" y="191"/>
                  </a:cubicBezTo>
                  <a:cubicBezTo>
                    <a:pt x="352" y="193"/>
                    <a:pt x="352" y="193"/>
                    <a:pt x="352" y="193"/>
                  </a:cubicBezTo>
                  <a:cubicBezTo>
                    <a:pt x="352" y="193"/>
                    <a:pt x="352" y="193"/>
                    <a:pt x="352" y="193"/>
                  </a:cubicBezTo>
                  <a:cubicBezTo>
                    <a:pt x="352" y="191"/>
                    <a:pt x="352" y="191"/>
                    <a:pt x="352" y="191"/>
                  </a:cubicBezTo>
                  <a:cubicBezTo>
                    <a:pt x="352" y="193"/>
                    <a:pt x="352" y="193"/>
                    <a:pt x="352" y="193"/>
                  </a:cubicBezTo>
                  <a:cubicBezTo>
                    <a:pt x="352" y="192"/>
                    <a:pt x="352" y="192"/>
                    <a:pt x="352" y="192"/>
                  </a:cubicBezTo>
                  <a:cubicBezTo>
                    <a:pt x="351" y="193"/>
                    <a:pt x="351" y="193"/>
                    <a:pt x="351" y="193"/>
                  </a:cubicBezTo>
                  <a:cubicBezTo>
                    <a:pt x="352" y="193"/>
                    <a:pt x="352" y="193"/>
                    <a:pt x="352" y="193"/>
                  </a:cubicBezTo>
                  <a:cubicBezTo>
                    <a:pt x="352" y="192"/>
                    <a:pt x="352" y="192"/>
                    <a:pt x="352" y="192"/>
                  </a:cubicBezTo>
                  <a:cubicBezTo>
                    <a:pt x="351" y="193"/>
                    <a:pt x="351" y="193"/>
                    <a:pt x="351" y="193"/>
                  </a:cubicBezTo>
                  <a:cubicBezTo>
                    <a:pt x="351" y="193"/>
                    <a:pt x="351" y="193"/>
                    <a:pt x="351" y="193"/>
                  </a:cubicBezTo>
                  <a:cubicBezTo>
                    <a:pt x="352" y="193"/>
                    <a:pt x="354" y="194"/>
                    <a:pt x="356" y="195"/>
                  </a:cubicBezTo>
                  <a:cubicBezTo>
                    <a:pt x="363" y="199"/>
                    <a:pt x="379" y="208"/>
                    <a:pt x="392" y="216"/>
                  </a:cubicBezTo>
                  <a:cubicBezTo>
                    <a:pt x="399" y="219"/>
                    <a:pt x="406" y="223"/>
                    <a:pt x="411" y="226"/>
                  </a:cubicBezTo>
                  <a:cubicBezTo>
                    <a:pt x="413" y="227"/>
                    <a:pt x="415" y="228"/>
                    <a:pt x="417" y="229"/>
                  </a:cubicBezTo>
                  <a:cubicBezTo>
                    <a:pt x="418" y="229"/>
                    <a:pt x="419" y="229"/>
                    <a:pt x="419" y="230"/>
                  </a:cubicBezTo>
                  <a:cubicBezTo>
                    <a:pt x="420" y="230"/>
                    <a:pt x="420" y="230"/>
                    <a:pt x="420" y="230"/>
                  </a:cubicBezTo>
                  <a:cubicBezTo>
                    <a:pt x="420" y="230"/>
                    <a:pt x="420" y="230"/>
                    <a:pt x="421" y="230"/>
                  </a:cubicBezTo>
                  <a:cubicBezTo>
                    <a:pt x="422" y="230"/>
                    <a:pt x="422" y="230"/>
                    <a:pt x="422" y="230"/>
                  </a:cubicBezTo>
                  <a:cubicBezTo>
                    <a:pt x="422" y="230"/>
                    <a:pt x="422" y="230"/>
                    <a:pt x="423" y="229"/>
                  </a:cubicBezTo>
                  <a:cubicBezTo>
                    <a:pt x="423" y="229"/>
                    <a:pt x="423" y="228"/>
                    <a:pt x="423" y="227"/>
                  </a:cubicBezTo>
                  <a:cubicBezTo>
                    <a:pt x="423" y="227"/>
                    <a:pt x="423" y="227"/>
                    <a:pt x="422" y="226"/>
                  </a:cubicBezTo>
                  <a:cubicBezTo>
                    <a:pt x="422" y="226"/>
                    <a:pt x="418" y="224"/>
                    <a:pt x="411" y="219"/>
                  </a:cubicBezTo>
                  <a:cubicBezTo>
                    <a:pt x="400" y="213"/>
                    <a:pt x="385" y="204"/>
                    <a:pt x="372" y="196"/>
                  </a:cubicBezTo>
                  <a:cubicBezTo>
                    <a:pt x="366" y="192"/>
                    <a:pt x="360" y="189"/>
                    <a:pt x="356" y="186"/>
                  </a:cubicBezTo>
                  <a:cubicBezTo>
                    <a:pt x="354" y="185"/>
                    <a:pt x="352" y="183"/>
                    <a:pt x="351" y="183"/>
                  </a:cubicBezTo>
                  <a:cubicBezTo>
                    <a:pt x="351" y="182"/>
                    <a:pt x="350" y="182"/>
                    <a:pt x="350" y="182"/>
                  </a:cubicBezTo>
                  <a:cubicBezTo>
                    <a:pt x="350" y="181"/>
                    <a:pt x="350" y="181"/>
                    <a:pt x="350" y="181"/>
                  </a:cubicBezTo>
                  <a:cubicBezTo>
                    <a:pt x="350" y="181"/>
                    <a:pt x="350" y="181"/>
                    <a:pt x="350" y="181"/>
                  </a:cubicBezTo>
                  <a:cubicBezTo>
                    <a:pt x="349" y="182"/>
                    <a:pt x="349" y="182"/>
                    <a:pt x="349" y="182"/>
                  </a:cubicBezTo>
                  <a:cubicBezTo>
                    <a:pt x="350" y="182"/>
                    <a:pt x="350" y="182"/>
                    <a:pt x="350" y="182"/>
                  </a:cubicBezTo>
                  <a:cubicBezTo>
                    <a:pt x="350" y="181"/>
                    <a:pt x="350" y="181"/>
                    <a:pt x="350" y="181"/>
                  </a:cubicBezTo>
                  <a:cubicBezTo>
                    <a:pt x="349" y="182"/>
                    <a:pt x="349" y="182"/>
                    <a:pt x="349" y="182"/>
                  </a:cubicBezTo>
                  <a:cubicBezTo>
                    <a:pt x="350" y="182"/>
                    <a:pt x="350" y="182"/>
                    <a:pt x="350" y="182"/>
                  </a:cubicBezTo>
                  <a:cubicBezTo>
                    <a:pt x="348" y="182"/>
                    <a:pt x="348" y="182"/>
                    <a:pt x="348" y="182"/>
                  </a:cubicBezTo>
                  <a:cubicBezTo>
                    <a:pt x="350" y="182"/>
                    <a:pt x="350" y="182"/>
                    <a:pt x="350" y="182"/>
                  </a:cubicBezTo>
                  <a:cubicBezTo>
                    <a:pt x="350" y="182"/>
                    <a:pt x="350" y="182"/>
                    <a:pt x="350" y="182"/>
                  </a:cubicBezTo>
                  <a:cubicBezTo>
                    <a:pt x="348" y="182"/>
                    <a:pt x="348" y="182"/>
                    <a:pt x="348" y="182"/>
                  </a:cubicBezTo>
                  <a:cubicBezTo>
                    <a:pt x="350" y="182"/>
                    <a:pt x="350" y="182"/>
                    <a:pt x="350" y="182"/>
                  </a:cubicBezTo>
                  <a:cubicBezTo>
                    <a:pt x="348" y="182"/>
                    <a:pt x="348" y="182"/>
                    <a:pt x="348" y="182"/>
                  </a:cubicBezTo>
                  <a:cubicBezTo>
                    <a:pt x="350" y="184"/>
                    <a:pt x="350" y="184"/>
                    <a:pt x="350" y="184"/>
                  </a:cubicBezTo>
                  <a:cubicBezTo>
                    <a:pt x="350" y="183"/>
                    <a:pt x="350" y="183"/>
                    <a:pt x="350" y="182"/>
                  </a:cubicBezTo>
                  <a:cubicBezTo>
                    <a:pt x="348" y="182"/>
                    <a:pt x="348" y="182"/>
                    <a:pt x="348" y="182"/>
                  </a:cubicBezTo>
                  <a:cubicBezTo>
                    <a:pt x="350" y="184"/>
                    <a:pt x="350" y="184"/>
                    <a:pt x="350" y="184"/>
                  </a:cubicBezTo>
                  <a:cubicBezTo>
                    <a:pt x="348" y="182"/>
                    <a:pt x="348" y="182"/>
                    <a:pt x="348" y="182"/>
                  </a:cubicBezTo>
                  <a:cubicBezTo>
                    <a:pt x="347" y="184"/>
                    <a:pt x="347" y="184"/>
                    <a:pt x="347" y="184"/>
                  </a:cubicBezTo>
                  <a:cubicBezTo>
                    <a:pt x="420" y="223"/>
                    <a:pt x="420" y="223"/>
                    <a:pt x="420" y="223"/>
                  </a:cubicBezTo>
                  <a:cubicBezTo>
                    <a:pt x="421" y="223"/>
                    <a:pt x="422" y="223"/>
                    <a:pt x="423" y="222"/>
                  </a:cubicBezTo>
                  <a:cubicBezTo>
                    <a:pt x="423" y="221"/>
                    <a:pt x="423" y="221"/>
                    <a:pt x="423" y="221"/>
                  </a:cubicBezTo>
                  <a:cubicBezTo>
                    <a:pt x="423" y="220"/>
                    <a:pt x="423" y="220"/>
                    <a:pt x="423" y="219"/>
                  </a:cubicBezTo>
                  <a:cubicBezTo>
                    <a:pt x="422" y="219"/>
                    <a:pt x="422" y="219"/>
                    <a:pt x="422" y="219"/>
                  </a:cubicBezTo>
                  <a:cubicBezTo>
                    <a:pt x="421" y="218"/>
                    <a:pt x="419" y="217"/>
                    <a:pt x="417" y="215"/>
                  </a:cubicBezTo>
                  <a:cubicBezTo>
                    <a:pt x="408" y="210"/>
                    <a:pt x="390" y="199"/>
                    <a:pt x="375" y="190"/>
                  </a:cubicBezTo>
                  <a:cubicBezTo>
                    <a:pt x="367" y="185"/>
                    <a:pt x="360" y="181"/>
                    <a:pt x="354" y="178"/>
                  </a:cubicBezTo>
                  <a:cubicBezTo>
                    <a:pt x="352" y="176"/>
                    <a:pt x="350" y="175"/>
                    <a:pt x="348" y="173"/>
                  </a:cubicBezTo>
                  <a:cubicBezTo>
                    <a:pt x="347" y="173"/>
                    <a:pt x="347" y="173"/>
                    <a:pt x="347" y="172"/>
                  </a:cubicBezTo>
                  <a:cubicBezTo>
                    <a:pt x="346" y="172"/>
                    <a:pt x="346" y="172"/>
                    <a:pt x="346" y="172"/>
                  </a:cubicBezTo>
                  <a:cubicBezTo>
                    <a:pt x="346" y="172"/>
                    <a:pt x="346" y="172"/>
                    <a:pt x="346" y="172"/>
                  </a:cubicBezTo>
                  <a:cubicBezTo>
                    <a:pt x="346" y="173"/>
                    <a:pt x="346" y="173"/>
                    <a:pt x="346" y="173"/>
                  </a:cubicBezTo>
                  <a:cubicBezTo>
                    <a:pt x="346" y="172"/>
                    <a:pt x="346" y="172"/>
                    <a:pt x="346" y="172"/>
                  </a:cubicBezTo>
                  <a:cubicBezTo>
                    <a:pt x="346" y="172"/>
                    <a:pt x="346" y="172"/>
                    <a:pt x="346" y="172"/>
                  </a:cubicBezTo>
                  <a:cubicBezTo>
                    <a:pt x="346" y="173"/>
                    <a:pt x="346" y="173"/>
                    <a:pt x="346" y="173"/>
                  </a:cubicBezTo>
                  <a:cubicBezTo>
                    <a:pt x="346" y="172"/>
                    <a:pt x="346" y="172"/>
                    <a:pt x="346" y="172"/>
                  </a:cubicBezTo>
                  <a:cubicBezTo>
                    <a:pt x="345" y="173"/>
                    <a:pt x="345" y="173"/>
                    <a:pt x="345" y="173"/>
                  </a:cubicBezTo>
                  <a:cubicBezTo>
                    <a:pt x="347" y="173"/>
                    <a:pt x="347" y="173"/>
                    <a:pt x="347" y="173"/>
                  </a:cubicBezTo>
                  <a:cubicBezTo>
                    <a:pt x="347" y="172"/>
                    <a:pt x="347" y="172"/>
                    <a:pt x="346" y="172"/>
                  </a:cubicBezTo>
                  <a:cubicBezTo>
                    <a:pt x="345" y="173"/>
                    <a:pt x="345" y="173"/>
                    <a:pt x="345" y="173"/>
                  </a:cubicBezTo>
                  <a:cubicBezTo>
                    <a:pt x="347" y="173"/>
                    <a:pt x="347" y="173"/>
                    <a:pt x="347" y="173"/>
                  </a:cubicBezTo>
                  <a:cubicBezTo>
                    <a:pt x="345" y="173"/>
                    <a:pt x="345" y="173"/>
                    <a:pt x="345" y="173"/>
                  </a:cubicBezTo>
                  <a:cubicBezTo>
                    <a:pt x="346" y="174"/>
                    <a:pt x="346" y="174"/>
                    <a:pt x="346" y="174"/>
                  </a:cubicBezTo>
                  <a:cubicBezTo>
                    <a:pt x="347" y="174"/>
                    <a:pt x="347" y="173"/>
                    <a:pt x="347" y="173"/>
                  </a:cubicBezTo>
                  <a:cubicBezTo>
                    <a:pt x="345" y="173"/>
                    <a:pt x="345" y="173"/>
                    <a:pt x="345" y="173"/>
                  </a:cubicBezTo>
                  <a:cubicBezTo>
                    <a:pt x="346" y="174"/>
                    <a:pt x="346" y="174"/>
                    <a:pt x="346" y="174"/>
                  </a:cubicBezTo>
                  <a:cubicBezTo>
                    <a:pt x="346" y="174"/>
                    <a:pt x="346" y="174"/>
                    <a:pt x="346" y="174"/>
                  </a:cubicBezTo>
                  <a:cubicBezTo>
                    <a:pt x="345" y="173"/>
                    <a:pt x="345" y="173"/>
                    <a:pt x="345" y="173"/>
                  </a:cubicBezTo>
                  <a:cubicBezTo>
                    <a:pt x="345" y="175"/>
                    <a:pt x="345" y="175"/>
                    <a:pt x="345" y="175"/>
                  </a:cubicBezTo>
                  <a:cubicBezTo>
                    <a:pt x="346" y="175"/>
                    <a:pt x="346" y="174"/>
                    <a:pt x="346" y="174"/>
                  </a:cubicBezTo>
                  <a:cubicBezTo>
                    <a:pt x="345" y="173"/>
                    <a:pt x="345" y="173"/>
                    <a:pt x="345" y="173"/>
                  </a:cubicBezTo>
                  <a:cubicBezTo>
                    <a:pt x="345" y="175"/>
                    <a:pt x="345" y="175"/>
                    <a:pt x="345" y="175"/>
                  </a:cubicBezTo>
                  <a:cubicBezTo>
                    <a:pt x="345" y="173"/>
                    <a:pt x="345" y="173"/>
                    <a:pt x="345" y="173"/>
                  </a:cubicBezTo>
                  <a:cubicBezTo>
                    <a:pt x="345" y="175"/>
                    <a:pt x="345" y="175"/>
                    <a:pt x="345" y="175"/>
                  </a:cubicBezTo>
                  <a:cubicBezTo>
                    <a:pt x="345" y="175"/>
                    <a:pt x="345" y="175"/>
                    <a:pt x="345" y="175"/>
                  </a:cubicBezTo>
                  <a:cubicBezTo>
                    <a:pt x="345" y="173"/>
                    <a:pt x="345" y="173"/>
                    <a:pt x="345" y="173"/>
                  </a:cubicBezTo>
                  <a:cubicBezTo>
                    <a:pt x="345" y="175"/>
                    <a:pt x="345" y="175"/>
                    <a:pt x="345" y="175"/>
                  </a:cubicBezTo>
                  <a:cubicBezTo>
                    <a:pt x="345" y="174"/>
                    <a:pt x="345" y="174"/>
                    <a:pt x="345" y="174"/>
                  </a:cubicBezTo>
                  <a:cubicBezTo>
                    <a:pt x="345" y="175"/>
                    <a:pt x="345" y="175"/>
                    <a:pt x="345" y="175"/>
                  </a:cubicBezTo>
                  <a:cubicBezTo>
                    <a:pt x="345" y="175"/>
                    <a:pt x="345" y="175"/>
                    <a:pt x="345" y="175"/>
                  </a:cubicBezTo>
                  <a:cubicBezTo>
                    <a:pt x="345" y="174"/>
                    <a:pt x="345" y="174"/>
                    <a:pt x="345" y="174"/>
                  </a:cubicBezTo>
                  <a:cubicBezTo>
                    <a:pt x="345" y="175"/>
                    <a:pt x="345" y="175"/>
                    <a:pt x="345" y="175"/>
                  </a:cubicBezTo>
                  <a:cubicBezTo>
                    <a:pt x="345" y="175"/>
                    <a:pt x="345" y="175"/>
                    <a:pt x="345" y="175"/>
                  </a:cubicBezTo>
                  <a:cubicBezTo>
                    <a:pt x="345" y="175"/>
                    <a:pt x="345" y="175"/>
                    <a:pt x="345" y="175"/>
                  </a:cubicBezTo>
                  <a:cubicBezTo>
                    <a:pt x="345" y="175"/>
                    <a:pt x="345" y="175"/>
                    <a:pt x="345" y="175"/>
                  </a:cubicBezTo>
                  <a:cubicBezTo>
                    <a:pt x="345" y="175"/>
                    <a:pt x="345" y="175"/>
                    <a:pt x="345" y="175"/>
                  </a:cubicBezTo>
                  <a:cubicBezTo>
                    <a:pt x="345" y="175"/>
                    <a:pt x="345" y="175"/>
                    <a:pt x="345" y="175"/>
                  </a:cubicBezTo>
                  <a:cubicBezTo>
                    <a:pt x="345" y="175"/>
                    <a:pt x="346" y="175"/>
                    <a:pt x="346" y="175"/>
                  </a:cubicBezTo>
                  <a:cubicBezTo>
                    <a:pt x="349" y="177"/>
                    <a:pt x="355" y="180"/>
                    <a:pt x="363" y="184"/>
                  </a:cubicBezTo>
                  <a:cubicBezTo>
                    <a:pt x="374" y="190"/>
                    <a:pt x="388" y="197"/>
                    <a:pt x="399" y="203"/>
                  </a:cubicBezTo>
                  <a:cubicBezTo>
                    <a:pt x="405" y="207"/>
                    <a:pt x="410" y="209"/>
                    <a:pt x="414" y="211"/>
                  </a:cubicBezTo>
                  <a:cubicBezTo>
                    <a:pt x="416" y="212"/>
                    <a:pt x="418" y="213"/>
                    <a:pt x="419" y="214"/>
                  </a:cubicBezTo>
                  <a:cubicBezTo>
                    <a:pt x="420" y="214"/>
                    <a:pt x="420" y="214"/>
                    <a:pt x="421" y="214"/>
                  </a:cubicBezTo>
                  <a:cubicBezTo>
                    <a:pt x="421" y="215"/>
                    <a:pt x="421" y="215"/>
                    <a:pt x="422" y="215"/>
                  </a:cubicBezTo>
                  <a:cubicBezTo>
                    <a:pt x="423" y="215"/>
                    <a:pt x="423" y="215"/>
                    <a:pt x="423" y="215"/>
                  </a:cubicBezTo>
                  <a:cubicBezTo>
                    <a:pt x="423" y="215"/>
                    <a:pt x="424" y="214"/>
                    <a:pt x="424" y="214"/>
                  </a:cubicBezTo>
                  <a:cubicBezTo>
                    <a:pt x="424" y="214"/>
                    <a:pt x="424" y="214"/>
                    <a:pt x="424" y="214"/>
                  </a:cubicBezTo>
                  <a:cubicBezTo>
                    <a:pt x="424" y="213"/>
                    <a:pt x="424" y="213"/>
                    <a:pt x="424" y="213"/>
                  </a:cubicBezTo>
                  <a:cubicBezTo>
                    <a:pt x="424" y="212"/>
                    <a:pt x="424" y="211"/>
                    <a:pt x="424" y="211"/>
                  </a:cubicBezTo>
                  <a:cubicBezTo>
                    <a:pt x="423" y="210"/>
                    <a:pt x="423" y="210"/>
                    <a:pt x="422" y="209"/>
                  </a:cubicBezTo>
                  <a:cubicBezTo>
                    <a:pt x="418" y="206"/>
                    <a:pt x="412" y="202"/>
                    <a:pt x="404" y="197"/>
                  </a:cubicBezTo>
                  <a:cubicBezTo>
                    <a:pt x="379" y="182"/>
                    <a:pt x="341" y="159"/>
                    <a:pt x="341" y="159"/>
                  </a:cubicBezTo>
                  <a:cubicBezTo>
                    <a:pt x="340" y="161"/>
                    <a:pt x="340" y="161"/>
                    <a:pt x="340" y="161"/>
                  </a:cubicBezTo>
                  <a:cubicBezTo>
                    <a:pt x="342" y="162"/>
                    <a:pt x="342" y="162"/>
                    <a:pt x="342" y="162"/>
                  </a:cubicBezTo>
                  <a:cubicBezTo>
                    <a:pt x="340" y="161"/>
                    <a:pt x="340" y="161"/>
                    <a:pt x="340" y="161"/>
                  </a:cubicBezTo>
                  <a:cubicBezTo>
                    <a:pt x="341" y="163"/>
                    <a:pt x="341" y="163"/>
                    <a:pt x="341" y="163"/>
                  </a:cubicBezTo>
                  <a:cubicBezTo>
                    <a:pt x="341" y="163"/>
                    <a:pt x="341" y="163"/>
                    <a:pt x="342" y="162"/>
                  </a:cubicBezTo>
                  <a:cubicBezTo>
                    <a:pt x="340" y="161"/>
                    <a:pt x="340" y="161"/>
                    <a:pt x="340" y="161"/>
                  </a:cubicBezTo>
                  <a:cubicBezTo>
                    <a:pt x="341" y="163"/>
                    <a:pt x="341" y="163"/>
                    <a:pt x="341" y="163"/>
                  </a:cubicBezTo>
                  <a:cubicBezTo>
                    <a:pt x="340" y="161"/>
                    <a:pt x="340" y="161"/>
                    <a:pt x="340" y="161"/>
                  </a:cubicBezTo>
                  <a:cubicBezTo>
                    <a:pt x="340" y="163"/>
                    <a:pt x="340" y="163"/>
                    <a:pt x="340" y="163"/>
                  </a:cubicBezTo>
                  <a:cubicBezTo>
                    <a:pt x="341" y="163"/>
                    <a:pt x="341" y="163"/>
                    <a:pt x="341" y="163"/>
                  </a:cubicBezTo>
                  <a:cubicBezTo>
                    <a:pt x="340" y="161"/>
                    <a:pt x="340" y="161"/>
                    <a:pt x="340" y="161"/>
                  </a:cubicBezTo>
                  <a:cubicBezTo>
                    <a:pt x="340" y="163"/>
                    <a:pt x="340" y="163"/>
                    <a:pt x="340" y="163"/>
                  </a:cubicBezTo>
                  <a:cubicBezTo>
                    <a:pt x="340" y="162"/>
                    <a:pt x="340" y="162"/>
                    <a:pt x="340" y="162"/>
                  </a:cubicBezTo>
                  <a:cubicBezTo>
                    <a:pt x="340" y="163"/>
                    <a:pt x="340" y="163"/>
                    <a:pt x="340" y="163"/>
                  </a:cubicBezTo>
                  <a:cubicBezTo>
                    <a:pt x="340" y="163"/>
                    <a:pt x="340" y="163"/>
                    <a:pt x="340" y="163"/>
                  </a:cubicBezTo>
                  <a:cubicBezTo>
                    <a:pt x="340" y="162"/>
                    <a:pt x="340" y="162"/>
                    <a:pt x="340" y="162"/>
                  </a:cubicBezTo>
                  <a:cubicBezTo>
                    <a:pt x="340" y="163"/>
                    <a:pt x="340" y="163"/>
                    <a:pt x="340" y="163"/>
                  </a:cubicBezTo>
                  <a:cubicBezTo>
                    <a:pt x="340" y="163"/>
                    <a:pt x="340" y="163"/>
                    <a:pt x="341" y="164"/>
                  </a:cubicBezTo>
                  <a:cubicBezTo>
                    <a:pt x="347" y="167"/>
                    <a:pt x="368" y="178"/>
                    <a:pt x="386" y="188"/>
                  </a:cubicBezTo>
                  <a:cubicBezTo>
                    <a:pt x="395" y="193"/>
                    <a:pt x="404" y="198"/>
                    <a:pt x="411" y="202"/>
                  </a:cubicBezTo>
                  <a:cubicBezTo>
                    <a:pt x="417" y="206"/>
                    <a:pt x="422" y="208"/>
                    <a:pt x="422" y="208"/>
                  </a:cubicBezTo>
                  <a:cubicBezTo>
                    <a:pt x="423" y="209"/>
                    <a:pt x="424" y="208"/>
                    <a:pt x="424" y="207"/>
                  </a:cubicBezTo>
                  <a:cubicBezTo>
                    <a:pt x="425" y="206"/>
                    <a:pt x="425" y="205"/>
                    <a:pt x="424" y="205"/>
                  </a:cubicBezTo>
                  <a:cubicBezTo>
                    <a:pt x="386" y="181"/>
                    <a:pt x="386" y="181"/>
                    <a:pt x="386" y="181"/>
                  </a:cubicBezTo>
                  <a:cubicBezTo>
                    <a:pt x="424" y="202"/>
                    <a:pt x="424" y="202"/>
                    <a:pt x="424" y="202"/>
                  </a:cubicBezTo>
                  <a:cubicBezTo>
                    <a:pt x="425" y="202"/>
                    <a:pt x="427" y="202"/>
                    <a:pt x="427" y="201"/>
                  </a:cubicBezTo>
                  <a:cubicBezTo>
                    <a:pt x="428" y="200"/>
                    <a:pt x="427" y="199"/>
                    <a:pt x="426" y="198"/>
                  </a:cubicBezTo>
                  <a:cubicBezTo>
                    <a:pt x="426" y="198"/>
                    <a:pt x="425" y="197"/>
                    <a:pt x="422" y="195"/>
                  </a:cubicBezTo>
                  <a:cubicBezTo>
                    <a:pt x="412" y="190"/>
                    <a:pt x="387" y="175"/>
                    <a:pt x="364" y="161"/>
                  </a:cubicBezTo>
                  <a:cubicBezTo>
                    <a:pt x="353" y="154"/>
                    <a:pt x="343" y="148"/>
                    <a:pt x="335" y="143"/>
                  </a:cubicBezTo>
                  <a:cubicBezTo>
                    <a:pt x="331" y="140"/>
                    <a:pt x="328" y="138"/>
                    <a:pt x="325" y="136"/>
                  </a:cubicBezTo>
                  <a:cubicBezTo>
                    <a:pt x="324" y="135"/>
                    <a:pt x="324" y="135"/>
                    <a:pt x="323" y="134"/>
                  </a:cubicBezTo>
                  <a:cubicBezTo>
                    <a:pt x="323" y="134"/>
                    <a:pt x="323" y="134"/>
                    <a:pt x="323" y="134"/>
                  </a:cubicBezTo>
                  <a:cubicBezTo>
                    <a:pt x="323" y="134"/>
                    <a:pt x="323" y="134"/>
                    <a:pt x="323" y="134"/>
                  </a:cubicBezTo>
                  <a:cubicBezTo>
                    <a:pt x="321" y="135"/>
                    <a:pt x="321" y="135"/>
                    <a:pt x="321" y="135"/>
                  </a:cubicBezTo>
                  <a:cubicBezTo>
                    <a:pt x="323" y="135"/>
                    <a:pt x="323" y="135"/>
                    <a:pt x="323" y="135"/>
                  </a:cubicBezTo>
                  <a:cubicBezTo>
                    <a:pt x="323" y="134"/>
                    <a:pt x="323" y="134"/>
                    <a:pt x="323" y="134"/>
                  </a:cubicBezTo>
                  <a:cubicBezTo>
                    <a:pt x="321" y="135"/>
                    <a:pt x="321" y="135"/>
                    <a:pt x="321" y="135"/>
                  </a:cubicBezTo>
                  <a:cubicBezTo>
                    <a:pt x="323" y="135"/>
                    <a:pt x="323" y="135"/>
                    <a:pt x="323" y="135"/>
                  </a:cubicBezTo>
                  <a:cubicBezTo>
                    <a:pt x="321" y="135"/>
                    <a:pt x="321" y="135"/>
                    <a:pt x="321" y="135"/>
                  </a:cubicBezTo>
                  <a:cubicBezTo>
                    <a:pt x="323" y="136"/>
                    <a:pt x="323" y="136"/>
                    <a:pt x="323" y="136"/>
                  </a:cubicBezTo>
                  <a:cubicBezTo>
                    <a:pt x="323" y="135"/>
                    <a:pt x="323" y="135"/>
                    <a:pt x="323" y="135"/>
                  </a:cubicBezTo>
                  <a:cubicBezTo>
                    <a:pt x="321" y="135"/>
                    <a:pt x="321" y="135"/>
                    <a:pt x="321" y="135"/>
                  </a:cubicBezTo>
                  <a:cubicBezTo>
                    <a:pt x="323" y="136"/>
                    <a:pt x="323" y="136"/>
                    <a:pt x="323" y="136"/>
                  </a:cubicBezTo>
                  <a:cubicBezTo>
                    <a:pt x="321" y="135"/>
                    <a:pt x="321" y="135"/>
                    <a:pt x="321" y="135"/>
                  </a:cubicBezTo>
                  <a:cubicBezTo>
                    <a:pt x="320" y="136"/>
                    <a:pt x="320" y="136"/>
                    <a:pt x="320" y="136"/>
                  </a:cubicBezTo>
                  <a:cubicBezTo>
                    <a:pt x="429" y="198"/>
                    <a:pt x="429" y="198"/>
                    <a:pt x="429" y="198"/>
                  </a:cubicBezTo>
                  <a:cubicBezTo>
                    <a:pt x="430" y="198"/>
                    <a:pt x="432" y="198"/>
                    <a:pt x="432" y="197"/>
                  </a:cubicBezTo>
                  <a:cubicBezTo>
                    <a:pt x="433" y="196"/>
                    <a:pt x="432" y="195"/>
                    <a:pt x="432" y="194"/>
                  </a:cubicBezTo>
                  <a:cubicBezTo>
                    <a:pt x="432" y="194"/>
                    <a:pt x="359" y="150"/>
                    <a:pt x="287" y="106"/>
                  </a:cubicBezTo>
                  <a:cubicBezTo>
                    <a:pt x="251" y="84"/>
                    <a:pt x="214" y="61"/>
                    <a:pt x="187" y="44"/>
                  </a:cubicBezTo>
                  <a:cubicBezTo>
                    <a:pt x="174" y="36"/>
                    <a:pt x="162" y="28"/>
                    <a:pt x="155" y="23"/>
                  </a:cubicBezTo>
                  <a:cubicBezTo>
                    <a:pt x="151" y="20"/>
                    <a:pt x="148" y="18"/>
                    <a:pt x="145" y="16"/>
                  </a:cubicBezTo>
                  <a:cubicBezTo>
                    <a:pt x="144" y="16"/>
                    <a:pt x="144" y="15"/>
                    <a:pt x="143" y="15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2" y="15"/>
                    <a:pt x="142" y="15"/>
                    <a:pt x="142" y="15"/>
                  </a:cubicBezTo>
                  <a:cubicBezTo>
                    <a:pt x="143" y="15"/>
                    <a:pt x="143" y="15"/>
                    <a:pt x="143" y="15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2" y="15"/>
                    <a:pt x="142" y="15"/>
                    <a:pt x="142" y="15"/>
                  </a:cubicBezTo>
                  <a:cubicBezTo>
                    <a:pt x="143" y="15"/>
                    <a:pt x="143" y="15"/>
                    <a:pt x="143" y="15"/>
                  </a:cubicBezTo>
                  <a:cubicBezTo>
                    <a:pt x="141" y="15"/>
                    <a:pt x="141" y="15"/>
                    <a:pt x="141" y="15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3" y="16"/>
                    <a:pt x="143" y="15"/>
                    <a:pt x="143" y="15"/>
                  </a:cubicBezTo>
                  <a:cubicBezTo>
                    <a:pt x="141" y="15"/>
                    <a:pt x="141" y="15"/>
                    <a:pt x="141" y="15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1" y="15"/>
                    <a:pt x="141" y="15"/>
                    <a:pt x="141" y="15"/>
                  </a:cubicBezTo>
                  <a:cubicBezTo>
                    <a:pt x="140" y="17"/>
                    <a:pt x="140" y="17"/>
                    <a:pt x="140" y="17"/>
                  </a:cubicBezTo>
                  <a:cubicBezTo>
                    <a:pt x="140" y="17"/>
                    <a:pt x="210" y="61"/>
                    <a:pt x="282" y="105"/>
                  </a:cubicBezTo>
                  <a:cubicBezTo>
                    <a:pt x="318" y="127"/>
                    <a:pt x="355" y="149"/>
                    <a:pt x="383" y="166"/>
                  </a:cubicBezTo>
                  <a:cubicBezTo>
                    <a:pt x="398" y="174"/>
                    <a:pt x="410" y="181"/>
                    <a:pt x="419" y="186"/>
                  </a:cubicBezTo>
                  <a:cubicBezTo>
                    <a:pt x="424" y="188"/>
                    <a:pt x="428" y="190"/>
                    <a:pt x="431" y="191"/>
                  </a:cubicBezTo>
                  <a:cubicBezTo>
                    <a:pt x="433" y="192"/>
                    <a:pt x="434" y="192"/>
                    <a:pt x="435" y="193"/>
                  </a:cubicBezTo>
                  <a:cubicBezTo>
                    <a:pt x="436" y="193"/>
                    <a:pt x="437" y="193"/>
                    <a:pt x="438" y="193"/>
                  </a:cubicBezTo>
                  <a:cubicBezTo>
                    <a:pt x="439" y="193"/>
                    <a:pt x="439" y="193"/>
                    <a:pt x="439" y="193"/>
                  </a:cubicBezTo>
                  <a:cubicBezTo>
                    <a:pt x="440" y="193"/>
                    <a:pt x="440" y="193"/>
                    <a:pt x="441" y="192"/>
                  </a:cubicBezTo>
                  <a:cubicBezTo>
                    <a:pt x="441" y="192"/>
                    <a:pt x="441" y="191"/>
                    <a:pt x="441" y="191"/>
                  </a:cubicBezTo>
                  <a:cubicBezTo>
                    <a:pt x="441" y="190"/>
                    <a:pt x="441" y="190"/>
                    <a:pt x="440" y="189"/>
                  </a:cubicBezTo>
                  <a:cubicBezTo>
                    <a:pt x="149" y="8"/>
                    <a:pt x="149" y="8"/>
                    <a:pt x="149" y="8"/>
                  </a:cubicBezTo>
                  <a:cubicBezTo>
                    <a:pt x="149" y="7"/>
                    <a:pt x="148" y="7"/>
                    <a:pt x="148" y="7"/>
                  </a:cubicBezTo>
                  <a:cubicBezTo>
                    <a:pt x="147" y="8"/>
                    <a:pt x="147" y="8"/>
                    <a:pt x="147" y="8"/>
                  </a:cubicBezTo>
                  <a:cubicBezTo>
                    <a:pt x="146" y="9"/>
                    <a:pt x="146" y="9"/>
                    <a:pt x="146" y="10"/>
                  </a:cubicBezTo>
                  <a:cubicBezTo>
                    <a:pt x="147" y="10"/>
                    <a:pt x="147" y="11"/>
                    <a:pt x="147" y="11"/>
                  </a:cubicBezTo>
                  <a:cubicBezTo>
                    <a:pt x="147" y="11"/>
                    <a:pt x="220" y="56"/>
                    <a:pt x="294" y="100"/>
                  </a:cubicBezTo>
                  <a:cubicBezTo>
                    <a:pt x="331" y="122"/>
                    <a:pt x="368" y="145"/>
                    <a:pt x="396" y="161"/>
                  </a:cubicBezTo>
                  <a:cubicBezTo>
                    <a:pt x="410" y="170"/>
                    <a:pt x="422" y="177"/>
                    <a:pt x="431" y="181"/>
                  </a:cubicBezTo>
                  <a:cubicBezTo>
                    <a:pt x="436" y="184"/>
                    <a:pt x="439" y="186"/>
                    <a:pt x="442" y="187"/>
                  </a:cubicBezTo>
                  <a:cubicBezTo>
                    <a:pt x="443" y="188"/>
                    <a:pt x="444" y="188"/>
                    <a:pt x="445" y="189"/>
                  </a:cubicBezTo>
                  <a:cubicBezTo>
                    <a:pt x="446" y="189"/>
                    <a:pt x="446" y="189"/>
                    <a:pt x="447" y="189"/>
                  </a:cubicBezTo>
                  <a:cubicBezTo>
                    <a:pt x="447" y="189"/>
                    <a:pt x="447" y="189"/>
                    <a:pt x="448" y="189"/>
                  </a:cubicBezTo>
                  <a:cubicBezTo>
                    <a:pt x="449" y="189"/>
                    <a:pt x="449" y="189"/>
                    <a:pt x="449" y="189"/>
                  </a:cubicBezTo>
                  <a:cubicBezTo>
                    <a:pt x="449" y="189"/>
                    <a:pt x="449" y="189"/>
                    <a:pt x="450" y="188"/>
                  </a:cubicBezTo>
                  <a:cubicBezTo>
                    <a:pt x="450" y="188"/>
                    <a:pt x="450" y="188"/>
                    <a:pt x="450" y="188"/>
                  </a:cubicBezTo>
                  <a:cubicBezTo>
                    <a:pt x="450" y="188"/>
                    <a:pt x="450" y="187"/>
                    <a:pt x="450" y="187"/>
                  </a:cubicBezTo>
                  <a:cubicBezTo>
                    <a:pt x="450" y="186"/>
                    <a:pt x="450" y="186"/>
                    <a:pt x="449" y="185"/>
                  </a:cubicBezTo>
                  <a:cubicBezTo>
                    <a:pt x="449" y="185"/>
                    <a:pt x="448" y="184"/>
                    <a:pt x="448" y="183"/>
                  </a:cubicBezTo>
                  <a:cubicBezTo>
                    <a:pt x="444" y="180"/>
                    <a:pt x="437" y="175"/>
                    <a:pt x="428" y="169"/>
                  </a:cubicBezTo>
                  <a:cubicBezTo>
                    <a:pt x="394" y="147"/>
                    <a:pt x="327" y="106"/>
                    <a:pt x="268" y="71"/>
                  </a:cubicBezTo>
                  <a:cubicBezTo>
                    <a:pt x="239" y="54"/>
                    <a:pt x="211" y="37"/>
                    <a:pt x="191" y="25"/>
                  </a:cubicBezTo>
                  <a:cubicBezTo>
                    <a:pt x="182" y="19"/>
                    <a:pt x="173" y="14"/>
                    <a:pt x="168" y="10"/>
                  </a:cubicBezTo>
                  <a:cubicBezTo>
                    <a:pt x="165" y="9"/>
                    <a:pt x="163" y="7"/>
                    <a:pt x="161" y="6"/>
                  </a:cubicBezTo>
                  <a:cubicBezTo>
                    <a:pt x="161" y="6"/>
                    <a:pt x="160" y="5"/>
                    <a:pt x="160" y="5"/>
                  </a:cubicBezTo>
                  <a:cubicBezTo>
                    <a:pt x="159" y="5"/>
                    <a:pt x="159" y="5"/>
                    <a:pt x="159" y="5"/>
                  </a:cubicBezTo>
                  <a:cubicBezTo>
                    <a:pt x="159" y="6"/>
                    <a:pt x="159" y="6"/>
                    <a:pt x="159" y="6"/>
                  </a:cubicBezTo>
                  <a:cubicBezTo>
                    <a:pt x="160" y="5"/>
                    <a:pt x="160" y="5"/>
                    <a:pt x="160" y="5"/>
                  </a:cubicBezTo>
                  <a:cubicBezTo>
                    <a:pt x="159" y="5"/>
                    <a:pt x="159" y="5"/>
                    <a:pt x="159" y="5"/>
                  </a:cubicBezTo>
                  <a:cubicBezTo>
                    <a:pt x="159" y="6"/>
                    <a:pt x="159" y="6"/>
                    <a:pt x="159" y="6"/>
                  </a:cubicBezTo>
                  <a:cubicBezTo>
                    <a:pt x="160" y="5"/>
                    <a:pt x="160" y="5"/>
                    <a:pt x="160" y="5"/>
                  </a:cubicBezTo>
                  <a:cubicBezTo>
                    <a:pt x="158" y="6"/>
                    <a:pt x="158" y="6"/>
                    <a:pt x="158" y="6"/>
                  </a:cubicBezTo>
                  <a:cubicBezTo>
                    <a:pt x="160" y="6"/>
                    <a:pt x="160" y="6"/>
                    <a:pt x="160" y="6"/>
                  </a:cubicBezTo>
                  <a:cubicBezTo>
                    <a:pt x="160" y="5"/>
                    <a:pt x="160" y="5"/>
                    <a:pt x="160" y="5"/>
                  </a:cubicBezTo>
                  <a:cubicBezTo>
                    <a:pt x="158" y="6"/>
                    <a:pt x="158" y="6"/>
                    <a:pt x="158" y="6"/>
                  </a:cubicBezTo>
                  <a:cubicBezTo>
                    <a:pt x="160" y="6"/>
                    <a:pt x="160" y="6"/>
                    <a:pt x="160" y="6"/>
                  </a:cubicBezTo>
                  <a:cubicBezTo>
                    <a:pt x="158" y="6"/>
                    <a:pt x="158" y="6"/>
                    <a:pt x="158" y="6"/>
                  </a:cubicBezTo>
                  <a:cubicBezTo>
                    <a:pt x="159" y="7"/>
                    <a:pt x="159" y="7"/>
                    <a:pt x="159" y="7"/>
                  </a:cubicBezTo>
                  <a:cubicBezTo>
                    <a:pt x="160" y="7"/>
                    <a:pt x="160" y="6"/>
                    <a:pt x="160" y="6"/>
                  </a:cubicBezTo>
                  <a:cubicBezTo>
                    <a:pt x="158" y="6"/>
                    <a:pt x="158" y="6"/>
                    <a:pt x="158" y="6"/>
                  </a:cubicBezTo>
                  <a:cubicBezTo>
                    <a:pt x="159" y="7"/>
                    <a:pt x="159" y="7"/>
                    <a:pt x="159" y="7"/>
                  </a:cubicBezTo>
                  <a:cubicBezTo>
                    <a:pt x="158" y="6"/>
                    <a:pt x="158" y="6"/>
                    <a:pt x="158" y="6"/>
                  </a:cubicBezTo>
                  <a:cubicBezTo>
                    <a:pt x="157" y="8"/>
                    <a:pt x="157" y="8"/>
                    <a:pt x="157" y="8"/>
                  </a:cubicBezTo>
                  <a:cubicBezTo>
                    <a:pt x="157" y="8"/>
                    <a:pt x="225" y="51"/>
                    <a:pt x="295" y="95"/>
                  </a:cubicBezTo>
                  <a:cubicBezTo>
                    <a:pt x="330" y="117"/>
                    <a:pt x="366" y="138"/>
                    <a:pt x="394" y="155"/>
                  </a:cubicBezTo>
                  <a:cubicBezTo>
                    <a:pt x="408" y="163"/>
                    <a:pt x="420" y="170"/>
                    <a:pt x="429" y="174"/>
                  </a:cubicBezTo>
                  <a:cubicBezTo>
                    <a:pt x="434" y="177"/>
                    <a:pt x="437" y="179"/>
                    <a:pt x="440" y="180"/>
                  </a:cubicBezTo>
                  <a:cubicBezTo>
                    <a:pt x="442" y="181"/>
                    <a:pt x="443" y="181"/>
                    <a:pt x="444" y="182"/>
                  </a:cubicBezTo>
                  <a:cubicBezTo>
                    <a:pt x="445" y="182"/>
                    <a:pt x="446" y="182"/>
                    <a:pt x="447" y="182"/>
                  </a:cubicBezTo>
                  <a:cubicBezTo>
                    <a:pt x="447" y="182"/>
                    <a:pt x="448" y="182"/>
                    <a:pt x="448" y="182"/>
                  </a:cubicBezTo>
                  <a:cubicBezTo>
                    <a:pt x="449" y="182"/>
                    <a:pt x="449" y="182"/>
                    <a:pt x="449" y="181"/>
                  </a:cubicBezTo>
                  <a:cubicBezTo>
                    <a:pt x="449" y="181"/>
                    <a:pt x="449" y="181"/>
                    <a:pt x="449" y="181"/>
                  </a:cubicBezTo>
                  <a:cubicBezTo>
                    <a:pt x="450" y="181"/>
                    <a:pt x="450" y="180"/>
                    <a:pt x="450" y="180"/>
                  </a:cubicBezTo>
                  <a:cubicBezTo>
                    <a:pt x="450" y="179"/>
                    <a:pt x="450" y="179"/>
                    <a:pt x="449" y="179"/>
                  </a:cubicBezTo>
                  <a:cubicBezTo>
                    <a:pt x="449" y="178"/>
                    <a:pt x="449" y="178"/>
                    <a:pt x="449" y="178"/>
                  </a:cubicBezTo>
                  <a:cubicBezTo>
                    <a:pt x="448" y="177"/>
                    <a:pt x="446" y="175"/>
                    <a:pt x="443" y="173"/>
                  </a:cubicBezTo>
                  <a:cubicBezTo>
                    <a:pt x="433" y="166"/>
                    <a:pt x="411" y="153"/>
                    <a:pt x="383" y="136"/>
                  </a:cubicBezTo>
                  <a:cubicBezTo>
                    <a:pt x="341" y="110"/>
                    <a:pt x="286" y="78"/>
                    <a:pt x="242" y="52"/>
                  </a:cubicBezTo>
                  <a:cubicBezTo>
                    <a:pt x="220" y="38"/>
                    <a:pt x="201" y="26"/>
                    <a:pt x="187" y="17"/>
                  </a:cubicBezTo>
                  <a:cubicBezTo>
                    <a:pt x="180" y="13"/>
                    <a:pt x="175" y="9"/>
                    <a:pt x="171" y="6"/>
                  </a:cubicBezTo>
                  <a:cubicBezTo>
                    <a:pt x="169" y="5"/>
                    <a:pt x="167" y="4"/>
                    <a:pt x="167" y="3"/>
                  </a:cubicBezTo>
                  <a:cubicBezTo>
                    <a:pt x="166" y="3"/>
                    <a:pt x="166" y="2"/>
                    <a:pt x="166" y="2"/>
                  </a:cubicBezTo>
                  <a:cubicBezTo>
                    <a:pt x="166" y="2"/>
                    <a:pt x="166" y="2"/>
                    <a:pt x="166" y="2"/>
                  </a:cubicBezTo>
                  <a:cubicBezTo>
                    <a:pt x="166" y="2"/>
                    <a:pt x="166" y="2"/>
                    <a:pt x="166" y="2"/>
                  </a:cubicBezTo>
                  <a:cubicBezTo>
                    <a:pt x="165" y="3"/>
                    <a:pt x="165" y="3"/>
                    <a:pt x="165" y="3"/>
                  </a:cubicBezTo>
                  <a:cubicBezTo>
                    <a:pt x="166" y="3"/>
                    <a:pt x="166" y="3"/>
                    <a:pt x="166" y="3"/>
                  </a:cubicBezTo>
                  <a:cubicBezTo>
                    <a:pt x="166" y="2"/>
                    <a:pt x="166" y="2"/>
                    <a:pt x="166" y="2"/>
                  </a:cubicBezTo>
                  <a:cubicBezTo>
                    <a:pt x="165" y="3"/>
                    <a:pt x="165" y="3"/>
                    <a:pt x="165" y="3"/>
                  </a:cubicBezTo>
                  <a:cubicBezTo>
                    <a:pt x="166" y="3"/>
                    <a:pt x="166" y="3"/>
                    <a:pt x="166" y="3"/>
                  </a:cubicBezTo>
                  <a:cubicBezTo>
                    <a:pt x="164" y="3"/>
                    <a:pt x="164" y="3"/>
                    <a:pt x="164" y="3"/>
                  </a:cubicBezTo>
                  <a:cubicBezTo>
                    <a:pt x="165" y="4"/>
                    <a:pt x="165" y="4"/>
                    <a:pt x="165" y="4"/>
                  </a:cubicBezTo>
                  <a:cubicBezTo>
                    <a:pt x="166" y="3"/>
                    <a:pt x="166" y="3"/>
                    <a:pt x="166" y="3"/>
                  </a:cubicBezTo>
                  <a:cubicBezTo>
                    <a:pt x="164" y="3"/>
                    <a:pt x="164" y="3"/>
                    <a:pt x="164" y="3"/>
                  </a:cubicBezTo>
                  <a:cubicBezTo>
                    <a:pt x="165" y="4"/>
                    <a:pt x="165" y="4"/>
                    <a:pt x="165" y="4"/>
                  </a:cubicBezTo>
                  <a:cubicBezTo>
                    <a:pt x="166" y="3"/>
                    <a:pt x="166" y="3"/>
                    <a:pt x="166" y="3"/>
                  </a:cubicBezTo>
                  <a:cubicBezTo>
                    <a:pt x="164" y="2"/>
                    <a:pt x="164" y="2"/>
                    <a:pt x="164" y="2"/>
                  </a:cubicBezTo>
                  <a:cubicBezTo>
                    <a:pt x="164" y="4"/>
                    <a:pt x="164" y="4"/>
                    <a:pt x="164" y="4"/>
                  </a:cubicBezTo>
                  <a:cubicBezTo>
                    <a:pt x="164" y="4"/>
                    <a:pt x="165" y="4"/>
                    <a:pt x="166" y="3"/>
                  </a:cubicBezTo>
                  <a:cubicBezTo>
                    <a:pt x="164" y="2"/>
                    <a:pt x="164" y="2"/>
                    <a:pt x="164" y="2"/>
                  </a:cubicBezTo>
                  <a:cubicBezTo>
                    <a:pt x="164" y="4"/>
                    <a:pt x="164" y="4"/>
                    <a:pt x="164" y="4"/>
                  </a:cubicBezTo>
                  <a:cubicBezTo>
                    <a:pt x="164" y="3"/>
                    <a:pt x="164" y="3"/>
                    <a:pt x="164" y="3"/>
                  </a:cubicBezTo>
                  <a:cubicBezTo>
                    <a:pt x="163" y="4"/>
                    <a:pt x="163" y="4"/>
                    <a:pt x="163" y="4"/>
                  </a:cubicBezTo>
                  <a:cubicBezTo>
                    <a:pt x="163" y="4"/>
                    <a:pt x="163" y="4"/>
                    <a:pt x="164" y="4"/>
                  </a:cubicBezTo>
                  <a:cubicBezTo>
                    <a:pt x="164" y="3"/>
                    <a:pt x="164" y="3"/>
                    <a:pt x="164" y="3"/>
                  </a:cubicBezTo>
                  <a:cubicBezTo>
                    <a:pt x="163" y="4"/>
                    <a:pt x="163" y="4"/>
                    <a:pt x="163" y="4"/>
                  </a:cubicBezTo>
                  <a:cubicBezTo>
                    <a:pt x="163" y="3"/>
                    <a:pt x="163" y="3"/>
                    <a:pt x="163" y="3"/>
                  </a:cubicBezTo>
                  <a:cubicBezTo>
                    <a:pt x="163" y="4"/>
                    <a:pt x="163" y="4"/>
                    <a:pt x="163" y="4"/>
                  </a:cubicBezTo>
                  <a:cubicBezTo>
                    <a:pt x="163" y="4"/>
                    <a:pt x="163" y="4"/>
                    <a:pt x="163" y="4"/>
                  </a:cubicBezTo>
                  <a:cubicBezTo>
                    <a:pt x="163" y="3"/>
                    <a:pt x="163" y="3"/>
                    <a:pt x="163" y="3"/>
                  </a:cubicBezTo>
                  <a:cubicBezTo>
                    <a:pt x="163" y="4"/>
                    <a:pt x="163" y="4"/>
                    <a:pt x="163" y="4"/>
                  </a:cubicBezTo>
                  <a:cubicBezTo>
                    <a:pt x="163" y="4"/>
                    <a:pt x="163" y="5"/>
                    <a:pt x="164" y="5"/>
                  </a:cubicBezTo>
                  <a:cubicBezTo>
                    <a:pt x="175" y="11"/>
                    <a:pt x="244" y="52"/>
                    <a:pt x="311" y="92"/>
                  </a:cubicBezTo>
                  <a:cubicBezTo>
                    <a:pt x="344" y="112"/>
                    <a:pt x="377" y="131"/>
                    <a:pt x="401" y="146"/>
                  </a:cubicBezTo>
                  <a:cubicBezTo>
                    <a:pt x="426" y="160"/>
                    <a:pt x="442" y="170"/>
                    <a:pt x="442" y="170"/>
                  </a:cubicBezTo>
                  <a:cubicBezTo>
                    <a:pt x="442" y="170"/>
                    <a:pt x="443" y="170"/>
                    <a:pt x="443" y="170"/>
                  </a:cubicBezTo>
                  <a:cubicBezTo>
                    <a:pt x="444" y="170"/>
                    <a:pt x="444" y="170"/>
                    <a:pt x="445" y="169"/>
                  </a:cubicBezTo>
                  <a:cubicBezTo>
                    <a:pt x="445" y="169"/>
                    <a:pt x="445" y="168"/>
                    <a:pt x="445" y="168"/>
                  </a:cubicBezTo>
                  <a:cubicBezTo>
                    <a:pt x="445" y="167"/>
                    <a:pt x="444" y="167"/>
                    <a:pt x="444" y="166"/>
                  </a:cubicBezTo>
                  <a:cubicBezTo>
                    <a:pt x="444" y="166"/>
                    <a:pt x="440" y="164"/>
                    <a:pt x="434" y="160"/>
                  </a:cubicBezTo>
                  <a:cubicBezTo>
                    <a:pt x="412" y="147"/>
                    <a:pt x="356" y="114"/>
                    <a:pt x="307" y="84"/>
                  </a:cubicBezTo>
                  <a:cubicBezTo>
                    <a:pt x="282" y="69"/>
                    <a:pt x="258" y="54"/>
                    <a:pt x="241" y="43"/>
                  </a:cubicBezTo>
                  <a:cubicBezTo>
                    <a:pt x="232" y="37"/>
                    <a:pt x="225" y="32"/>
                    <a:pt x="220" y="29"/>
                  </a:cubicBezTo>
                  <a:cubicBezTo>
                    <a:pt x="218" y="27"/>
                    <a:pt x="216" y="26"/>
                    <a:pt x="215" y="25"/>
                  </a:cubicBezTo>
                  <a:cubicBezTo>
                    <a:pt x="214" y="24"/>
                    <a:pt x="214" y="24"/>
                    <a:pt x="213" y="23"/>
                  </a:cubicBezTo>
                  <a:cubicBezTo>
                    <a:pt x="213" y="23"/>
                    <a:pt x="213" y="23"/>
                    <a:pt x="213" y="23"/>
                  </a:cubicBezTo>
                  <a:cubicBezTo>
                    <a:pt x="212" y="24"/>
                    <a:pt x="212" y="24"/>
                    <a:pt x="212" y="24"/>
                  </a:cubicBezTo>
                  <a:cubicBezTo>
                    <a:pt x="213" y="24"/>
                    <a:pt x="213" y="24"/>
                    <a:pt x="213" y="24"/>
                  </a:cubicBezTo>
                  <a:cubicBezTo>
                    <a:pt x="213" y="23"/>
                    <a:pt x="213" y="23"/>
                    <a:pt x="213" y="23"/>
                  </a:cubicBezTo>
                  <a:cubicBezTo>
                    <a:pt x="212" y="24"/>
                    <a:pt x="212" y="24"/>
                    <a:pt x="212" y="24"/>
                  </a:cubicBezTo>
                  <a:cubicBezTo>
                    <a:pt x="213" y="24"/>
                    <a:pt x="213" y="24"/>
                    <a:pt x="213" y="24"/>
                  </a:cubicBezTo>
                  <a:cubicBezTo>
                    <a:pt x="212" y="24"/>
                    <a:pt x="212" y="24"/>
                    <a:pt x="212" y="24"/>
                  </a:cubicBezTo>
                  <a:cubicBezTo>
                    <a:pt x="213" y="25"/>
                    <a:pt x="213" y="25"/>
                    <a:pt x="213" y="25"/>
                  </a:cubicBezTo>
                  <a:cubicBezTo>
                    <a:pt x="213" y="24"/>
                    <a:pt x="213" y="24"/>
                    <a:pt x="213" y="24"/>
                  </a:cubicBezTo>
                  <a:cubicBezTo>
                    <a:pt x="212" y="24"/>
                    <a:pt x="212" y="24"/>
                    <a:pt x="212" y="24"/>
                  </a:cubicBezTo>
                  <a:cubicBezTo>
                    <a:pt x="213" y="25"/>
                    <a:pt x="213" y="25"/>
                    <a:pt x="213" y="25"/>
                  </a:cubicBezTo>
                  <a:cubicBezTo>
                    <a:pt x="213" y="25"/>
                    <a:pt x="213" y="25"/>
                    <a:pt x="213" y="25"/>
                  </a:cubicBezTo>
                  <a:cubicBezTo>
                    <a:pt x="212" y="24"/>
                    <a:pt x="212" y="24"/>
                    <a:pt x="212" y="24"/>
                  </a:cubicBezTo>
                  <a:cubicBezTo>
                    <a:pt x="212" y="25"/>
                    <a:pt x="212" y="25"/>
                    <a:pt x="212" y="25"/>
                  </a:cubicBezTo>
                  <a:cubicBezTo>
                    <a:pt x="212" y="25"/>
                    <a:pt x="213" y="25"/>
                    <a:pt x="213" y="25"/>
                  </a:cubicBezTo>
                  <a:cubicBezTo>
                    <a:pt x="212" y="24"/>
                    <a:pt x="212" y="24"/>
                    <a:pt x="212" y="24"/>
                  </a:cubicBezTo>
                  <a:cubicBezTo>
                    <a:pt x="212" y="25"/>
                    <a:pt x="212" y="25"/>
                    <a:pt x="212" y="25"/>
                  </a:cubicBezTo>
                  <a:cubicBezTo>
                    <a:pt x="212" y="24"/>
                    <a:pt x="212" y="24"/>
                    <a:pt x="212" y="24"/>
                  </a:cubicBezTo>
                  <a:cubicBezTo>
                    <a:pt x="212" y="25"/>
                    <a:pt x="212" y="25"/>
                    <a:pt x="212" y="25"/>
                  </a:cubicBezTo>
                  <a:cubicBezTo>
                    <a:pt x="212" y="25"/>
                    <a:pt x="212" y="25"/>
                    <a:pt x="212" y="25"/>
                  </a:cubicBezTo>
                  <a:cubicBezTo>
                    <a:pt x="212" y="24"/>
                    <a:pt x="212" y="24"/>
                    <a:pt x="212" y="24"/>
                  </a:cubicBezTo>
                  <a:cubicBezTo>
                    <a:pt x="212" y="25"/>
                    <a:pt x="212" y="25"/>
                    <a:pt x="212" y="25"/>
                  </a:cubicBezTo>
                  <a:cubicBezTo>
                    <a:pt x="212" y="25"/>
                    <a:pt x="212" y="25"/>
                    <a:pt x="212" y="25"/>
                  </a:cubicBezTo>
                  <a:cubicBezTo>
                    <a:pt x="212" y="25"/>
                    <a:pt x="212" y="25"/>
                    <a:pt x="212" y="25"/>
                  </a:cubicBezTo>
                  <a:cubicBezTo>
                    <a:pt x="212" y="25"/>
                    <a:pt x="212" y="25"/>
                    <a:pt x="212" y="25"/>
                  </a:cubicBezTo>
                  <a:cubicBezTo>
                    <a:pt x="212" y="25"/>
                    <a:pt x="212" y="25"/>
                    <a:pt x="212" y="25"/>
                  </a:cubicBezTo>
                  <a:cubicBezTo>
                    <a:pt x="212" y="25"/>
                    <a:pt x="212" y="25"/>
                    <a:pt x="212" y="25"/>
                  </a:cubicBezTo>
                  <a:cubicBezTo>
                    <a:pt x="212" y="25"/>
                    <a:pt x="212" y="26"/>
                    <a:pt x="213" y="26"/>
                  </a:cubicBezTo>
                  <a:cubicBezTo>
                    <a:pt x="216" y="27"/>
                    <a:pt x="222" y="30"/>
                    <a:pt x="229" y="34"/>
                  </a:cubicBezTo>
                  <a:cubicBezTo>
                    <a:pt x="257" y="49"/>
                    <a:pt x="309" y="81"/>
                    <a:pt x="355" y="108"/>
                  </a:cubicBezTo>
                  <a:cubicBezTo>
                    <a:pt x="378" y="122"/>
                    <a:pt x="399" y="135"/>
                    <a:pt x="414" y="144"/>
                  </a:cubicBezTo>
                  <a:cubicBezTo>
                    <a:pt x="422" y="149"/>
                    <a:pt x="428" y="153"/>
                    <a:pt x="432" y="155"/>
                  </a:cubicBezTo>
                  <a:cubicBezTo>
                    <a:pt x="437" y="158"/>
                    <a:pt x="439" y="159"/>
                    <a:pt x="439" y="160"/>
                  </a:cubicBezTo>
                  <a:cubicBezTo>
                    <a:pt x="439" y="160"/>
                    <a:pt x="440" y="160"/>
                    <a:pt x="441" y="160"/>
                  </a:cubicBezTo>
                  <a:cubicBezTo>
                    <a:pt x="441" y="160"/>
                    <a:pt x="442" y="159"/>
                    <a:pt x="442" y="159"/>
                  </a:cubicBezTo>
                  <a:cubicBezTo>
                    <a:pt x="442" y="158"/>
                    <a:pt x="442" y="158"/>
                    <a:pt x="442" y="158"/>
                  </a:cubicBezTo>
                  <a:cubicBezTo>
                    <a:pt x="442" y="157"/>
                    <a:pt x="442" y="157"/>
                    <a:pt x="442" y="156"/>
                  </a:cubicBezTo>
                  <a:cubicBezTo>
                    <a:pt x="441" y="156"/>
                    <a:pt x="441" y="156"/>
                    <a:pt x="441" y="155"/>
                  </a:cubicBezTo>
                  <a:cubicBezTo>
                    <a:pt x="439" y="154"/>
                    <a:pt x="437" y="153"/>
                    <a:pt x="434" y="151"/>
                  </a:cubicBezTo>
                  <a:cubicBezTo>
                    <a:pt x="429" y="148"/>
                    <a:pt x="424" y="145"/>
                    <a:pt x="419" y="142"/>
                  </a:cubicBezTo>
                  <a:cubicBezTo>
                    <a:pt x="417" y="141"/>
                    <a:pt x="415" y="140"/>
                    <a:pt x="413" y="139"/>
                  </a:cubicBezTo>
                  <a:cubicBezTo>
                    <a:pt x="413" y="139"/>
                    <a:pt x="412" y="138"/>
                    <a:pt x="412" y="138"/>
                  </a:cubicBezTo>
                  <a:cubicBezTo>
                    <a:pt x="411" y="138"/>
                    <a:pt x="411" y="138"/>
                    <a:pt x="411" y="138"/>
                  </a:cubicBezTo>
                  <a:cubicBezTo>
                    <a:pt x="411" y="139"/>
                    <a:pt x="411" y="139"/>
                    <a:pt x="411" y="139"/>
                  </a:cubicBezTo>
                  <a:cubicBezTo>
                    <a:pt x="412" y="138"/>
                    <a:pt x="412" y="138"/>
                    <a:pt x="412" y="138"/>
                  </a:cubicBezTo>
                  <a:cubicBezTo>
                    <a:pt x="411" y="138"/>
                    <a:pt x="411" y="138"/>
                    <a:pt x="411" y="138"/>
                  </a:cubicBezTo>
                  <a:cubicBezTo>
                    <a:pt x="411" y="139"/>
                    <a:pt x="411" y="139"/>
                    <a:pt x="411" y="139"/>
                  </a:cubicBezTo>
                  <a:cubicBezTo>
                    <a:pt x="412" y="138"/>
                    <a:pt x="412" y="138"/>
                    <a:pt x="412" y="138"/>
                  </a:cubicBezTo>
                  <a:cubicBezTo>
                    <a:pt x="410" y="139"/>
                    <a:pt x="410" y="139"/>
                    <a:pt x="410" y="139"/>
                  </a:cubicBezTo>
                  <a:cubicBezTo>
                    <a:pt x="412" y="139"/>
                    <a:pt x="412" y="139"/>
                    <a:pt x="412" y="139"/>
                  </a:cubicBezTo>
                  <a:cubicBezTo>
                    <a:pt x="412" y="138"/>
                    <a:pt x="412" y="138"/>
                    <a:pt x="412" y="138"/>
                  </a:cubicBezTo>
                  <a:cubicBezTo>
                    <a:pt x="410" y="139"/>
                    <a:pt x="410" y="139"/>
                    <a:pt x="410" y="139"/>
                  </a:cubicBezTo>
                  <a:cubicBezTo>
                    <a:pt x="412" y="139"/>
                    <a:pt x="412" y="139"/>
                    <a:pt x="412" y="139"/>
                  </a:cubicBezTo>
                  <a:cubicBezTo>
                    <a:pt x="410" y="139"/>
                    <a:pt x="410" y="139"/>
                    <a:pt x="410" y="139"/>
                  </a:cubicBezTo>
                  <a:cubicBezTo>
                    <a:pt x="412" y="140"/>
                    <a:pt x="412" y="140"/>
                    <a:pt x="412" y="140"/>
                  </a:cubicBezTo>
                  <a:cubicBezTo>
                    <a:pt x="412" y="140"/>
                    <a:pt x="412" y="139"/>
                    <a:pt x="412" y="139"/>
                  </a:cubicBezTo>
                  <a:cubicBezTo>
                    <a:pt x="410" y="139"/>
                    <a:pt x="410" y="139"/>
                    <a:pt x="410" y="139"/>
                  </a:cubicBezTo>
                  <a:cubicBezTo>
                    <a:pt x="412" y="140"/>
                    <a:pt x="412" y="140"/>
                    <a:pt x="412" y="140"/>
                  </a:cubicBezTo>
                  <a:cubicBezTo>
                    <a:pt x="410" y="139"/>
                    <a:pt x="410" y="139"/>
                    <a:pt x="410" y="139"/>
                  </a:cubicBezTo>
                  <a:cubicBezTo>
                    <a:pt x="409" y="141"/>
                    <a:pt x="409" y="141"/>
                    <a:pt x="409" y="141"/>
                  </a:cubicBezTo>
                  <a:cubicBezTo>
                    <a:pt x="439" y="152"/>
                    <a:pt x="439" y="152"/>
                    <a:pt x="439" y="152"/>
                  </a:cubicBezTo>
                  <a:cubicBezTo>
                    <a:pt x="440" y="153"/>
                    <a:pt x="441" y="152"/>
                    <a:pt x="442" y="152"/>
                  </a:cubicBezTo>
                  <a:cubicBezTo>
                    <a:pt x="442" y="151"/>
                    <a:pt x="442" y="151"/>
                    <a:pt x="442" y="151"/>
                  </a:cubicBezTo>
                  <a:cubicBezTo>
                    <a:pt x="442" y="150"/>
                    <a:pt x="442" y="150"/>
                    <a:pt x="441" y="149"/>
                  </a:cubicBezTo>
                  <a:cubicBezTo>
                    <a:pt x="441" y="149"/>
                    <a:pt x="441" y="149"/>
                    <a:pt x="441" y="149"/>
                  </a:cubicBezTo>
                  <a:cubicBezTo>
                    <a:pt x="441" y="149"/>
                    <a:pt x="440" y="148"/>
                    <a:pt x="440" y="148"/>
                  </a:cubicBezTo>
                  <a:cubicBezTo>
                    <a:pt x="437" y="146"/>
                    <a:pt x="433" y="144"/>
                    <a:pt x="429" y="142"/>
                  </a:cubicBezTo>
                  <a:cubicBezTo>
                    <a:pt x="427" y="141"/>
                    <a:pt x="426" y="140"/>
                    <a:pt x="425" y="139"/>
                  </a:cubicBezTo>
                  <a:cubicBezTo>
                    <a:pt x="424" y="138"/>
                    <a:pt x="423" y="138"/>
                    <a:pt x="423" y="138"/>
                  </a:cubicBezTo>
                  <a:cubicBezTo>
                    <a:pt x="423" y="138"/>
                    <a:pt x="423" y="138"/>
                    <a:pt x="423" y="138"/>
                  </a:cubicBezTo>
                  <a:cubicBezTo>
                    <a:pt x="422" y="138"/>
                    <a:pt x="422" y="138"/>
                    <a:pt x="422" y="138"/>
                  </a:cubicBezTo>
                  <a:cubicBezTo>
                    <a:pt x="423" y="138"/>
                    <a:pt x="423" y="138"/>
                    <a:pt x="423" y="138"/>
                  </a:cubicBezTo>
                  <a:cubicBezTo>
                    <a:pt x="423" y="138"/>
                    <a:pt x="423" y="138"/>
                    <a:pt x="423" y="138"/>
                  </a:cubicBezTo>
                  <a:cubicBezTo>
                    <a:pt x="422" y="138"/>
                    <a:pt x="422" y="138"/>
                    <a:pt x="422" y="138"/>
                  </a:cubicBezTo>
                  <a:cubicBezTo>
                    <a:pt x="423" y="138"/>
                    <a:pt x="423" y="138"/>
                    <a:pt x="423" y="138"/>
                  </a:cubicBezTo>
                  <a:cubicBezTo>
                    <a:pt x="422" y="139"/>
                    <a:pt x="422" y="139"/>
                    <a:pt x="422" y="139"/>
                  </a:cubicBezTo>
                  <a:cubicBezTo>
                    <a:pt x="423" y="138"/>
                    <a:pt x="423" y="138"/>
                    <a:pt x="423" y="138"/>
                  </a:cubicBezTo>
                  <a:cubicBezTo>
                    <a:pt x="423" y="138"/>
                    <a:pt x="423" y="138"/>
                    <a:pt x="423" y="138"/>
                  </a:cubicBezTo>
                  <a:cubicBezTo>
                    <a:pt x="422" y="139"/>
                    <a:pt x="422" y="139"/>
                    <a:pt x="422" y="139"/>
                  </a:cubicBezTo>
                  <a:cubicBezTo>
                    <a:pt x="423" y="138"/>
                    <a:pt x="423" y="138"/>
                    <a:pt x="423" y="138"/>
                  </a:cubicBezTo>
                  <a:cubicBezTo>
                    <a:pt x="421" y="139"/>
                    <a:pt x="421" y="139"/>
                    <a:pt x="421" y="139"/>
                  </a:cubicBezTo>
                  <a:cubicBezTo>
                    <a:pt x="423" y="139"/>
                    <a:pt x="423" y="139"/>
                    <a:pt x="423" y="139"/>
                  </a:cubicBezTo>
                  <a:cubicBezTo>
                    <a:pt x="423" y="138"/>
                    <a:pt x="423" y="138"/>
                    <a:pt x="423" y="138"/>
                  </a:cubicBezTo>
                  <a:cubicBezTo>
                    <a:pt x="421" y="139"/>
                    <a:pt x="421" y="139"/>
                    <a:pt x="421" y="139"/>
                  </a:cubicBezTo>
                  <a:cubicBezTo>
                    <a:pt x="423" y="139"/>
                    <a:pt x="423" y="139"/>
                    <a:pt x="423" y="139"/>
                  </a:cubicBezTo>
                  <a:cubicBezTo>
                    <a:pt x="421" y="139"/>
                    <a:pt x="421" y="139"/>
                    <a:pt x="421" y="139"/>
                  </a:cubicBezTo>
                  <a:cubicBezTo>
                    <a:pt x="423" y="140"/>
                    <a:pt x="423" y="140"/>
                    <a:pt x="423" y="140"/>
                  </a:cubicBezTo>
                  <a:cubicBezTo>
                    <a:pt x="423" y="139"/>
                    <a:pt x="423" y="139"/>
                    <a:pt x="423" y="139"/>
                  </a:cubicBezTo>
                  <a:cubicBezTo>
                    <a:pt x="421" y="139"/>
                    <a:pt x="421" y="139"/>
                    <a:pt x="421" y="139"/>
                  </a:cubicBezTo>
                  <a:cubicBezTo>
                    <a:pt x="423" y="140"/>
                    <a:pt x="423" y="140"/>
                    <a:pt x="423" y="140"/>
                  </a:cubicBezTo>
                  <a:cubicBezTo>
                    <a:pt x="421" y="139"/>
                    <a:pt x="421" y="139"/>
                    <a:pt x="421" y="139"/>
                  </a:cubicBezTo>
                  <a:cubicBezTo>
                    <a:pt x="423" y="141"/>
                    <a:pt x="423" y="141"/>
                    <a:pt x="423" y="141"/>
                  </a:cubicBezTo>
                  <a:cubicBezTo>
                    <a:pt x="423" y="140"/>
                    <a:pt x="423" y="140"/>
                    <a:pt x="423" y="140"/>
                  </a:cubicBezTo>
                  <a:cubicBezTo>
                    <a:pt x="421" y="139"/>
                    <a:pt x="421" y="139"/>
                    <a:pt x="421" y="139"/>
                  </a:cubicBezTo>
                  <a:cubicBezTo>
                    <a:pt x="423" y="141"/>
                    <a:pt x="423" y="141"/>
                    <a:pt x="423" y="141"/>
                  </a:cubicBezTo>
                  <a:cubicBezTo>
                    <a:pt x="421" y="139"/>
                    <a:pt x="421" y="139"/>
                    <a:pt x="421" y="139"/>
                  </a:cubicBezTo>
                  <a:cubicBezTo>
                    <a:pt x="421" y="141"/>
                    <a:pt x="421" y="141"/>
                    <a:pt x="421" y="141"/>
                  </a:cubicBezTo>
                  <a:cubicBezTo>
                    <a:pt x="437" y="142"/>
                    <a:pt x="437" y="142"/>
                    <a:pt x="437" y="142"/>
                  </a:cubicBezTo>
                  <a:cubicBezTo>
                    <a:pt x="438" y="142"/>
                    <a:pt x="438" y="142"/>
                    <a:pt x="439" y="141"/>
                  </a:cubicBezTo>
                  <a:cubicBezTo>
                    <a:pt x="439" y="140"/>
                    <a:pt x="439" y="139"/>
                    <a:pt x="438" y="138"/>
                  </a:cubicBezTo>
                  <a:cubicBezTo>
                    <a:pt x="434" y="136"/>
                    <a:pt x="434" y="136"/>
                    <a:pt x="434" y="136"/>
                  </a:cubicBezTo>
                  <a:cubicBezTo>
                    <a:pt x="433" y="136"/>
                    <a:pt x="432" y="136"/>
                    <a:pt x="432" y="137"/>
                  </a:cubicBezTo>
                  <a:cubicBezTo>
                    <a:pt x="431" y="138"/>
                    <a:pt x="431" y="139"/>
                    <a:pt x="432" y="140"/>
                  </a:cubicBezTo>
                  <a:cubicBezTo>
                    <a:pt x="436" y="142"/>
                    <a:pt x="436" y="142"/>
                    <a:pt x="436" y="142"/>
                  </a:cubicBezTo>
                  <a:cubicBezTo>
                    <a:pt x="437" y="140"/>
                    <a:pt x="437" y="140"/>
                    <a:pt x="437" y="140"/>
                  </a:cubicBezTo>
                  <a:cubicBezTo>
                    <a:pt x="437" y="138"/>
                    <a:pt x="437" y="138"/>
                    <a:pt x="437" y="138"/>
                  </a:cubicBezTo>
                  <a:cubicBezTo>
                    <a:pt x="422" y="137"/>
                    <a:pt x="422" y="137"/>
                    <a:pt x="422" y="137"/>
                  </a:cubicBezTo>
                  <a:cubicBezTo>
                    <a:pt x="421" y="137"/>
                    <a:pt x="420" y="137"/>
                    <a:pt x="420" y="137"/>
                  </a:cubicBezTo>
                  <a:cubicBezTo>
                    <a:pt x="420" y="138"/>
                    <a:pt x="420" y="138"/>
                    <a:pt x="419" y="138"/>
                  </a:cubicBezTo>
                  <a:cubicBezTo>
                    <a:pt x="419" y="139"/>
                    <a:pt x="419" y="139"/>
                    <a:pt x="419" y="139"/>
                  </a:cubicBezTo>
                  <a:cubicBezTo>
                    <a:pt x="419" y="140"/>
                    <a:pt x="420" y="140"/>
                    <a:pt x="420" y="140"/>
                  </a:cubicBezTo>
                  <a:cubicBezTo>
                    <a:pt x="420" y="141"/>
                    <a:pt x="420" y="141"/>
                    <a:pt x="420" y="141"/>
                  </a:cubicBezTo>
                  <a:cubicBezTo>
                    <a:pt x="421" y="141"/>
                    <a:pt x="421" y="141"/>
                    <a:pt x="422" y="142"/>
                  </a:cubicBezTo>
                  <a:cubicBezTo>
                    <a:pt x="424" y="143"/>
                    <a:pt x="428" y="146"/>
                    <a:pt x="432" y="148"/>
                  </a:cubicBezTo>
                  <a:cubicBezTo>
                    <a:pt x="434" y="149"/>
                    <a:pt x="435" y="150"/>
                    <a:pt x="437" y="151"/>
                  </a:cubicBezTo>
                  <a:cubicBezTo>
                    <a:pt x="437" y="151"/>
                    <a:pt x="438" y="151"/>
                    <a:pt x="438" y="152"/>
                  </a:cubicBezTo>
                  <a:cubicBezTo>
                    <a:pt x="438" y="152"/>
                    <a:pt x="438" y="152"/>
                    <a:pt x="438" y="152"/>
                  </a:cubicBezTo>
                  <a:cubicBezTo>
                    <a:pt x="439" y="151"/>
                    <a:pt x="439" y="151"/>
                    <a:pt x="439" y="151"/>
                  </a:cubicBezTo>
                  <a:cubicBezTo>
                    <a:pt x="438" y="152"/>
                    <a:pt x="438" y="152"/>
                    <a:pt x="438" y="152"/>
                  </a:cubicBezTo>
                  <a:cubicBezTo>
                    <a:pt x="438" y="152"/>
                    <a:pt x="438" y="152"/>
                    <a:pt x="438" y="152"/>
                  </a:cubicBezTo>
                  <a:cubicBezTo>
                    <a:pt x="439" y="151"/>
                    <a:pt x="439" y="151"/>
                    <a:pt x="439" y="151"/>
                  </a:cubicBezTo>
                  <a:cubicBezTo>
                    <a:pt x="438" y="152"/>
                    <a:pt x="438" y="152"/>
                    <a:pt x="438" y="152"/>
                  </a:cubicBezTo>
                  <a:cubicBezTo>
                    <a:pt x="440" y="151"/>
                    <a:pt x="440" y="151"/>
                    <a:pt x="440" y="151"/>
                  </a:cubicBezTo>
                  <a:cubicBezTo>
                    <a:pt x="438" y="152"/>
                    <a:pt x="438" y="152"/>
                    <a:pt x="438" y="152"/>
                  </a:cubicBezTo>
                  <a:cubicBezTo>
                    <a:pt x="438" y="152"/>
                    <a:pt x="438" y="152"/>
                    <a:pt x="438" y="152"/>
                  </a:cubicBezTo>
                  <a:cubicBezTo>
                    <a:pt x="440" y="151"/>
                    <a:pt x="440" y="151"/>
                    <a:pt x="440" y="151"/>
                  </a:cubicBezTo>
                  <a:cubicBezTo>
                    <a:pt x="438" y="152"/>
                    <a:pt x="438" y="152"/>
                    <a:pt x="438" y="152"/>
                  </a:cubicBezTo>
                  <a:cubicBezTo>
                    <a:pt x="440" y="151"/>
                    <a:pt x="440" y="151"/>
                    <a:pt x="440" y="151"/>
                  </a:cubicBezTo>
                  <a:cubicBezTo>
                    <a:pt x="438" y="151"/>
                    <a:pt x="438" y="151"/>
                    <a:pt x="438" y="151"/>
                  </a:cubicBezTo>
                  <a:cubicBezTo>
                    <a:pt x="438" y="151"/>
                    <a:pt x="438" y="151"/>
                    <a:pt x="438" y="152"/>
                  </a:cubicBezTo>
                  <a:cubicBezTo>
                    <a:pt x="440" y="151"/>
                    <a:pt x="440" y="151"/>
                    <a:pt x="440" y="151"/>
                  </a:cubicBezTo>
                  <a:cubicBezTo>
                    <a:pt x="438" y="151"/>
                    <a:pt x="438" y="151"/>
                    <a:pt x="438" y="151"/>
                  </a:cubicBezTo>
                  <a:cubicBezTo>
                    <a:pt x="440" y="151"/>
                    <a:pt x="440" y="151"/>
                    <a:pt x="440" y="151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38" y="150"/>
                    <a:pt x="438" y="150"/>
                    <a:pt x="438" y="151"/>
                  </a:cubicBezTo>
                  <a:cubicBezTo>
                    <a:pt x="440" y="151"/>
                    <a:pt x="440" y="151"/>
                    <a:pt x="440" y="151"/>
                  </a:cubicBezTo>
                  <a:cubicBezTo>
                    <a:pt x="438" y="149"/>
                    <a:pt x="438" y="149"/>
                    <a:pt x="438" y="149"/>
                  </a:cubicBezTo>
                  <a:cubicBezTo>
                    <a:pt x="440" y="151"/>
                    <a:pt x="440" y="151"/>
                    <a:pt x="440" y="151"/>
                  </a:cubicBezTo>
                  <a:cubicBezTo>
                    <a:pt x="441" y="149"/>
                    <a:pt x="441" y="149"/>
                    <a:pt x="441" y="149"/>
                  </a:cubicBezTo>
                  <a:cubicBezTo>
                    <a:pt x="411" y="137"/>
                    <a:pt x="411" y="137"/>
                    <a:pt x="411" y="137"/>
                  </a:cubicBezTo>
                  <a:cubicBezTo>
                    <a:pt x="410" y="137"/>
                    <a:pt x="409" y="137"/>
                    <a:pt x="408" y="138"/>
                  </a:cubicBezTo>
                  <a:cubicBezTo>
                    <a:pt x="408" y="138"/>
                    <a:pt x="408" y="139"/>
                    <a:pt x="408" y="139"/>
                  </a:cubicBezTo>
                  <a:cubicBezTo>
                    <a:pt x="408" y="140"/>
                    <a:pt x="408" y="140"/>
                    <a:pt x="408" y="140"/>
                  </a:cubicBezTo>
                  <a:cubicBezTo>
                    <a:pt x="408" y="140"/>
                    <a:pt x="409" y="141"/>
                    <a:pt x="409" y="141"/>
                  </a:cubicBezTo>
                  <a:cubicBezTo>
                    <a:pt x="409" y="141"/>
                    <a:pt x="410" y="142"/>
                    <a:pt x="411" y="142"/>
                  </a:cubicBezTo>
                  <a:cubicBezTo>
                    <a:pt x="415" y="145"/>
                    <a:pt x="422" y="149"/>
                    <a:pt x="428" y="152"/>
                  </a:cubicBezTo>
                  <a:cubicBezTo>
                    <a:pt x="431" y="154"/>
                    <a:pt x="434" y="156"/>
                    <a:pt x="436" y="157"/>
                  </a:cubicBezTo>
                  <a:cubicBezTo>
                    <a:pt x="437" y="158"/>
                    <a:pt x="437" y="158"/>
                    <a:pt x="438" y="158"/>
                  </a:cubicBezTo>
                  <a:cubicBezTo>
                    <a:pt x="438" y="159"/>
                    <a:pt x="438" y="159"/>
                    <a:pt x="438" y="159"/>
                  </a:cubicBezTo>
                  <a:cubicBezTo>
                    <a:pt x="438" y="159"/>
                    <a:pt x="438" y="159"/>
                    <a:pt x="438" y="159"/>
                  </a:cubicBezTo>
                  <a:cubicBezTo>
                    <a:pt x="439" y="158"/>
                    <a:pt x="439" y="158"/>
                    <a:pt x="439" y="158"/>
                  </a:cubicBezTo>
                  <a:cubicBezTo>
                    <a:pt x="438" y="159"/>
                    <a:pt x="438" y="159"/>
                    <a:pt x="438" y="159"/>
                  </a:cubicBezTo>
                  <a:cubicBezTo>
                    <a:pt x="438" y="159"/>
                    <a:pt x="438" y="159"/>
                    <a:pt x="438" y="159"/>
                  </a:cubicBezTo>
                  <a:cubicBezTo>
                    <a:pt x="439" y="158"/>
                    <a:pt x="439" y="158"/>
                    <a:pt x="439" y="158"/>
                  </a:cubicBezTo>
                  <a:cubicBezTo>
                    <a:pt x="438" y="159"/>
                    <a:pt x="438" y="159"/>
                    <a:pt x="438" y="159"/>
                  </a:cubicBezTo>
                  <a:cubicBezTo>
                    <a:pt x="440" y="158"/>
                    <a:pt x="440" y="158"/>
                    <a:pt x="440" y="158"/>
                  </a:cubicBezTo>
                  <a:cubicBezTo>
                    <a:pt x="438" y="158"/>
                    <a:pt x="438" y="158"/>
                    <a:pt x="438" y="158"/>
                  </a:cubicBezTo>
                  <a:cubicBezTo>
                    <a:pt x="438" y="158"/>
                    <a:pt x="438" y="159"/>
                    <a:pt x="438" y="159"/>
                  </a:cubicBezTo>
                  <a:cubicBezTo>
                    <a:pt x="440" y="158"/>
                    <a:pt x="440" y="158"/>
                    <a:pt x="440" y="158"/>
                  </a:cubicBezTo>
                  <a:cubicBezTo>
                    <a:pt x="438" y="158"/>
                    <a:pt x="438" y="158"/>
                    <a:pt x="438" y="158"/>
                  </a:cubicBezTo>
                  <a:cubicBezTo>
                    <a:pt x="440" y="158"/>
                    <a:pt x="440" y="158"/>
                    <a:pt x="440" y="158"/>
                  </a:cubicBezTo>
                  <a:cubicBezTo>
                    <a:pt x="438" y="157"/>
                    <a:pt x="438" y="157"/>
                    <a:pt x="438" y="157"/>
                  </a:cubicBezTo>
                  <a:cubicBezTo>
                    <a:pt x="438" y="158"/>
                    <a:pt x="438" y="158"/>
                    <a:pt x="438" y="158"/>
                  </a:cubicBezTo>
                  <a:cubicBezTo>
                    <a:pt x="440" y="158"/>
                    <a:pt x="440" y="158"/>
                    <a:pt x="440" y="158"/>
                  </a:cubicBezTo>
                  <a:cubicBezTo>
                    <a:pt x="438" y="157"/>
                    <a:pt x="438" y="157"/>
                    <a:pt x="438" y="157"/>
                  </a:cubicBezTo>
                  <a:cubicBezTo>
                    <a:pt x="440" y="158"/>
                    <a:pt x="440" y="158"/>
                    <a:pt x="440" y="158"/>
                  </a:cubicBezTo>
                  <a:cubicBezTo>
                    <a:pt x="441" y="156"/>
                    <a:pt x="441" y="156"/>
                    <a:pt x="441" y="156"/>
                  </a:cubicBezTo>
                  <a:cubicBezTo>
                    <a:pt x="441" y="156"/>
                    <a:pt x="386" y="122"/>
                    <a:pt x="330" y="89"/>
                  </a:cubicBezTo>
                  <a:cubicBezTo>
                    <a:pt x="302" y="72"/>
                    <a:pt x="274" y="55"/>
                    <a:pt x="252" y="43"/>
                  </a:cubicBezTo>
                  <a:cubicBezTo>
                    <a:pt x="241" y="36"/>
                    <a:pt x="232" y="31"/>
                    <a:pt x="225" y="27"/>
                  </a:cubicBezTo>
                  <a:cubicBezTo>
                    <a:pt x="222" y="26"/>
                    <a:pt x="219" y="24"/>
                    <a:pt x="217" y="23"/>
                  </a:cubicBezTo>
                  <a:cubicBezTo>
                    <a:pt x="216" y="23"/>
                    <a:pt x="215" y="22"/>
                    <a:pt x="214" y="22"/>
                  </a:cubicBezTo>
                  <a:cubicBezTo>
                    <a:pt x="213" y="22"/>
                    <a:pt x="213" y="21"/>
                    <a:pt x="212" y="21"/>
                  </a:cubicBezTo>
                  <a:cubicBezTo>
                    <a:pt x="211" y="21"/>
                    <a:pt x="211" y="21"/>
                    <a:pt x="211" y="21"/>
                  </a:cubicBezTo>
                  <a:cubicBezTo>
                    <a:pt x="210" y="22"/>
                    <a:pt x="210" y="22"/>
                    <a:pt x="210" y="22"/>
                  </a:cubicBezTo>
                  <a:cubicBezTo>
                    <a:pt x="210" y="22"/>
                    <a:pt x="210" y="22"/>
                    <a:pt x="210" y="22"/>
                  </a:cubicBezTo>
                  <a:cubicBezTo>
                    <a:pt x="209" y="23"/>
                    <a:pt x="209" y="23"/>
                    <a:pt x="209" y="24"/>
                  </a:cubicBezTo>
                  <a:cubicBezTo>
                    <a:pt x="209" y="24"/>
                    <a:pt x="210" y="25"/>
                    <a:pt x="210" y="25"/>
                  </a:cubicBezTo>
                  <a:cubicBezTo>
                    <a:pt x="210" y="26"/>
                    <a:pt x="211" y="26"/>
                    <a:pt x="211" y="27"/>
                  </a:cubicBezTo>
                  <a:cubicBezTo>
                    <a:pt x="214" y="30"/>
                    <a:pt x="219" y="33"/>
                    <a:pt x="227" y="39"/>
                  </a:cubicBezTo>
                  <a:cubicBezTo>
                    <a:pt x="281" y="75"/>
                    <a:pt x="442" y="170"/>
                    <a:pt x="442" y="170"/>
                  </a:cubicBezTo>
                  <a:cubicBezTo>
                    <a:pt x="443" y="170"/>
                    <a:pt x="444" y="170"/>
                    <a:pt x="445" y="169"/>
                  </a:cubicBezTo>
                  <a:cubicBezTo>
                    <a:pt x="445" y="168"/>
                    <a:pt x="445" y="167"/>
                    <a:pt x="444" y="166"/>
                  </a:cubicBezTo>
                  <a:cubicBezTo>
                    <a:pt x="444" y="166"/>
                    <a:pt x="374" y="125"/>
                    <a:pt x="305" y="84"/>
                  </a:cubicBezTo>
                  <a:cubicBezTo>
                    <a:pt x="270" y="63"/>
                    <a:pt x="235" y="42"/>
                    <a:pt x="209" y="27"/>
                  </a:cubicBezTo>
                  <a:cubicBezTo>
                    <a:pt x="196" y="19"/>
                    <a:pt x="185" y="12"/>
                    <a:pt x="177" y="8"/>
                  </a:cubicBezTo>
                  <a:cubicBezTo>
                    <a:pt x="173" y="6"/>
                    <a:pt x="170" y="4"/>
                    <a:pt x="168" y="3"/>
                  </a:cubicBezTo>
                  <a:cubicBezTo>
                    <a:pt x="167" y="2"/>
                    <a:pt x="166" y="1"/>
                    <a:pt x="166" y="1"/>
                  </a:cubicBezTo>
                  <a:cubicBezTo>
                    <a:pt x="165" y="1"/>
                    <a:pt x="165" y="1"/>
                    <a:pt x="165" y="1"/>
                  </a:cubicBezTo>
                  <a:cubicBezTo>
                    <a:pt x="165" y="1"/>
                    <a:pt x="165" y="1"/>
                    <a:pt x="165" y="1"/>
                  </a:cubicBezTo>
                  <a:cubicBezTo>
                    <a:pt x="164" y="1"/>
                    <a:pt x="164" y="1"/>
                    <a:pt x="164" y="1"/>
                  </a:cubicBezTo>
                  <a:cubicBezTo>
                    <a:pt x="164" y="1"/>
                    <a:pt x="164" y="0"/>
                    <a:pt x="164" y="0"/>
                  </a:cubicBezTo>
                  <a:cubicBezTo>
                    <a:pt x="163" y="0"/>
                    <a:pt x="162" y="1"/>
                    <a:pt x="162" y="2"/>
                  </a:cubicBezTo>
                  <a:cubicBezTo>
                    <a:pt x="164" y="2"/>
                    <a:pt x="164" y="2"/>
                    <a:pt x="164" y="2"/>
                  </a:cubicBezTo>
                  <a:cubicBezTo>
                    <a:pt x="162" y="1"/>
                    <a:pt x="162" y="1"/>
                    <a:pt x="162" y="1"/>
                  </a:cubicBezTo>
                  <a:cubicBezTo>
                    <a:pt x="162" y="2"/>
                    <a:pt x="162" y="2"/>
                    <a:pt x="162" y="3"/>
                  </a:cubicBezTo>
                  <a:cubicBezTo>
                    <a:pt x="162" y="3"/>
                    <a:pt x="162" y="4"/>
                    <a:pt x="162" y="4"/>
                  </a:cubicBezTo>
                  <a:cubicBezTo>
                    <a:pt x="163" y="5"/>
                    <a:pt x="163" y="6"/>
                    <a:pt x="164" y="6"/>
                  </a:cubicBezTo>
                  <a:cubicBezTo>
                    <a:pt x="167" y="9"/>
                    <a:pt x="174" y="14"/>
                    <a:pt x="183" y="20"/>
                  </a:cubicBezTo>
                  <a:cubicBezTo>
                    <a:pt x="216" y="41"/>
                    <a:pt x="282" y="80"/>
                    <a:pt x="340" y="115"/>
                  </a:cubicBezTo>
                  <a:cubicBezTo>
                    <a:pt x="368" y="132"/>
                    <a:pt x="395" y="148"/>
                    <a:pt x="415" y="160"/>
                  </a:cubicBezTo>
                  <a:cubicBezTo>
                    <a:pt x="425" y="166"/>
                    <a:pt x="432" y="171"/>
                    <a:pt x="438" y="175"/>
                  </a:cubicBezTo>
                  <a:cubicBezTo>
                    <a:pt x="441" y="177"/>
                    <a:pt x="443" y="178"/>
                    <a:pt x="444" y="179"/>
                  </a:cubicBezTo>
                  <a:cubicBezTo>
                    <a:pt x="445" y="180"/>
                    <a:pt x="445" y="180"/>
                    <a:pt x="446" y="181"/>
                  </a:cubicBezTo>
                  <a:cubicBezTo>
                    <a:pt x="446" y="181"/>
                    <a:pt x="446" y="181"/>
                    <a:pt x="446" y="181"/>
                  </a:cubicBezTo>
                  <a:cubicBezTo>
                    <a:pt x="446" y="181"/>
                    <a:pt x="446" y="181"/>
                    <a:pt x="446" y="181"/>
                  </a:cubicBezTo>
                  <a:cubicBezTo>
                    <a:pt x="447" y="180"/>
                    <a:pt x="447" y="180"/>
                    <a:pt x="447" y="180"/>
                  </a:cubicBezTo>
                  <a:cubicBezTo>
                    <a:pt x="446" y="180"/>
                    <a:pt x="446" y="180"/>
                    <a:pt x="446" y="180"/>
                  </a:cubicBezTo>
                  <a:cubicBezTo>
                    <a:pt x="446" y="181"/>
                    <a:pt x="446" y="181"/>
                    <a:pt x="446" y="181"/>
                  </a:cubicBezTo>
                  <a:cubicBezTo>
                    <a:pt x="447" y="180"/>
                    <a:pt x="447" y="180"/>
                    <a:pt x="447" y="180"/>
                  </a:cubicBezTo>
                  <a:cubicBezTo>
                    <a:pt x="446" y="180"/>
                    <a:pt x="446" y="180"/>
                    <a:pt x="446" y="180"/>
                  </a:cubicBezTo>
                  <a:cubicBezTo>
                    <a:pt x="448" y="180"/>
                    <a:pt x="448" y="180"/>
                    <a:pt x="448" y="180"/>
                  </a:cubicBezTo>
                  <a:cubicBezTo>
                    <a:pt x="446" y="179"/>
                    <a:pt x="446" y="179"/>
                    <a:pt x="446" y="179"/>
                  </a:cubicBezTo>
                  <a:cubicBezTo>
                    <a:pt x="446" y="180"/>
                    <a:pt x="446" y="180"/>
                    <a:pt x="446" y="180"/>
                  </a:cubicBezTo>
                  <a:cubicBezTo>
                    <a:pt x="448" y="180"/>
                    <a:pt x="448" y="180"/>
                    <a:pt x="448" y="180"/>
                  </a:cubicBezTo>
                  <a:cubicBezTo>
                    <a:pt x="446" y="179"/>
                    <a:pt x="446" y="179"/>
                    <a:pt x="446" y="179"/>
                  </a:cubicBezTo>
                  <a:cubicBezTo>
                    <a:pt x="446" y="179"/>
                    <a:pt x="446" y="179"/>
                    <a:pt x="446" y="179"/>
                  </a:cubicBezTo>
                  <a:cubicBezTo>
                    <a:pt x="447" y="180"/>
                    <a:pt x="447" y="180"/>
                    <a:pt x="447" y="180"/>
                  </a:cubicBezTo>
                  <a:cubicBezTo>
                    <a:pt x="447" y="178"/>
                    <a:pt x="447" y="178"/>
                    <a:pt x="447" y="178"/>
                  </a:cubicBezTo>
                  <a:cubicBezTo>
                    <a:pt x="447" y="178"/>
                    <a:pt x="446" y="178"/>
                    <a:pt x="446" y="179"/>
                  </a:cubicBezTo>
                  <a:cubicBezTo>
                    <a:pt x="447" y="180"/>
                    <a:pt x="447" y="180"/>
                    <a:pt x="447" y="180"/>
                  </a:cubicBezTo>
                  <a:cubicBezTo>
                    <a:pt x="447" y="178"/>
                    <a:pt x="447" y="178"/>
                    <a:pt x="447" y="178"/>
                  </a:cubicBezTo>
                  <a:cubicBezTo>
                    <a:pt x="447" y="179"/>
                    <a:pt x="447" y="179"/>
                    <a:pt x="447" y="179"/>
                  </a:cubicBezTo>
                  <a:cubicBezTo>
                    <a:pt x="447" y="178"/>
                    <a:pt x="447" y="178"/>
                    <a:pt x="447" y="178"/>
                  </a:cubicBezTo>
                  <a:cubicBezTo>
                    <a:pt x="447" y="178"/>
                    <a:pt x="447" y="178"/>
                    <a:pt x="447" y="178"/>
                  </a:cubicBezTo>
                  <a:cubicBezTo>
                    <a:pt x="447" y="179"/>
                    <a:pt x="447" y="179"/>
                    <a:pt x="447" y="179"/>
                  </a:cubicBezTo>
                  <a:cubicBezTo>
                    <a:pt x="447" y="178"/>
                    <a:pt x="447" y="178"/>
                    <a:pt x="447" y="178"/>
                  </a:cubicBezTo>
                  <a:cubicBezTo>
                    <a:pt x="447" y="178"/>
                    <a:pt x="447" y="178"/>
                    <a:pt x="447" y="178"/>
                  </a:cubicBezTo>
                  <a:cubicBezTo>
                    <a:pt x="447" y="178"/>
                    <a:pt x="447" y="178"/>
                    <a:pt x="447" y="178"/>
                  </a:cubicBezTo>
                  <a:cubicBezTo>
                    <a:pt x="447" y="178"/>
                    <a:pt x="447" y="178"/>
                    <a:pt x="447" y="178"/>
                  </a:cubicBezTo>
                  <a:cubicBezTo>
                    <a:pt x="447" y="178"/>
                    <a:pt x="447" y="178"/>
                    <a:pt x="447" y="178"/>
                  </a:cubicBezTo>
                  <a:cubicBezTo>
                    <a:pt x="447" y="178"/>
                    <a:pt x="447" y="178"/>
                    <a:pt x="447" y="178"/>
                  </a:cubicBezTo>
                  <a:cubicBezTo>
                    <a:pt x="447" y="178"/>
                    <a:pt x="446" y="178"/>
                    <a:pt x="445" y="178"/>
                  </a:cubicBezTo>
                  <a:cubicBezTo>
                    <a:pt x="442" y="177"/>
                    <a:pt x="434" y="173"/>
                    <a:pt x="425" y="168"/>
                  </a:cubicBezTo>
                  <a:cubicBezTo>
                    <a:pt x="390" y="149"/>
                    <a:pt x="323" y="108"/>
                    <a:pt x="266" y="72"/>
                  </a:cubicBezTo>
                  <a:cubicBezTo>
                    <a:pt x="237" y="54"/>
                    <a:pt x="210" y="37"/>
                    <a:pt x="191" y="24"/>
                  </a:cubicBezTo>
                  <a:cubicBezTo>
                    <a:pt x="181" y="18"/>
                    <a:pt x="173" y="13"/>
                    <a:pt x="167" y="10"/>
                  </a:cubicBezTo>
                  <a:cubicBezTo>
                    <a:pt x="162" y="6"/>
                    <a:pt x="159" y="4"/>
                    <a:pt x="159" y="4"/>
                  </a:cubicBezTo>
                  <a:cubicBezTo>
                    <a:pt x="158" y="4"/>
                    <a:pt x="157" y="4"/>
                    <a:pt x="156" y="5"/>
                  </a:cubicBezTo>
                  <a:cubicBezTo>
                    <a:pt x="156" y="5"/>
                    <a:pt x="156" y="6"/>
                    <a:pt x="156" y="6"/>
                  </a:cubicBezTo>
                  <a:cubicBezTo>
                    <a:pt x="156" y="7"/>
                    <a:pt x="156" y="7"/>
                    <a:pt x="156" y="7"/>
                  </a:cubicBezTo>
                  <a:cubicBezTo>
                    <a:pt x="157" y="8"/>
                    <a:pt x="157" y="8"/>
                    <a:pt x="157" y="8"/>
                  </a:cubicBezTo>
                  <a:cubicBezTo>
                    <a:pt x="158" y="9"/>
                    <a:pt x="160" y="10"/>
                    <a:pt x="163" y="12"/>
                  </a:cubicBezTo>
                  <a:cubicBezTo>
                    <a:pt x="183" y="25"/>
                    <a:pt x="254" y="67"/>
                    <a:pt x="320" y="107"/>
                  </a:cubicBezTo>
                  <a:cubicBezTo>
                    <a:pt x="353" y="127"/>
                    <a:pt x="385" y="146"/>
                    <a:pt x="408" y="161"/>
                  </a:cubicBezTo>
                  <a:cubicBezTo>
                    <a:pt x="420" y="169"/>
                    <a:pt x="430" y="175"/>
                    <a:pt x="436" y="180"/>
                  </a:cubicBezTo>
                  <a:cubicBezTo>
                    <a:pt x="440" y="182"/>
                    <a:pt x="442" y="184"/>
                    <a:pt x="444" y="186"/>
                  </a:cubicBezTo>
                  <a:cubicBezTo>
                    <a:pt x="445" y="186"/>
                    <a:pt x="445" y="187"/>
                    <a:pt x="446" y="187"/>
                  </a:cubicBezTo>
                  <a:cubicBezTo>
                    <a:pt x="446" y="188"/>
                    <a:pt x="446" y="188"/>
                    <a:pt x="446" y="188"/>
                  </a:cubicBezTo>
                  <a:cubicBezTo>
                    <a:pt x="446" y="187"/>
                    <a:pt x="446" y="187"/>
                    <a:pt x="446" y="187"/>
                  </a:cubicBezTo>
                  <a:cubicBezTo>
                    <a:pt x="446" y="188"/>
                    <a:pt x="446" y="188"/>
                    <a:pt x="446" y="188"/>
                  </a:cubicBezTo>
                  <a:cubicBezTo>
                    <a:pt x="446" y="188"/>
                    <a:pt x="446" y="188"/>
                    <a:pt x="446" y="188"/>
                  </a:cubicBezTo>
                  <a:cubicBezTo>
                    <a:pt x="446" y="187"/>
                    <a:pt x="446" y="187"/>
                    <a:pt x="446" y="187"/>
                  </a:cubicBezTo>
                  <a:cubicBezTo>
                    <a:pt x="446" y="188"/>
                    <a:pt x="446" y="188"/>
                    <a:pt x="446" y="188"/>
                  </a:cubicBezTo>
                  <a:cubicBezTo>
                    <a:pt x="447" y="187"/>
                    <a:pt x="447" y="187"/>
                    <a:pt x="447" y="187"/>
                  </a:cubicBezTo>
                  <a:cubicBezTo>
                    <a:pt x="446" y="187"/>
                    <a:pt x="446" y="187"/>
                    <a:pt x="446" y="187"/>
                  </a:cubicBezTo>
                  <a:cubicBezTo>
                    <a:pt x="446" y="188"/>
                    <a:pt x="446" y="188"/>
                    <a:pt x="446" y="188"/>
                  </a:cubicBezTo>
                  <a:cubicBezTo>
                    <a:pt x="447" y="187"/>
                    <a:pt x="447" y="187"/>
                    <a:pt x="447" y="187"/>
                  </a:cubicBezTo>
                  <a:cubicBezTo>
                    <a:pt x="446" y="187"/>
                    <a:pt x="446" y="187"/>
                    <a:pt x="446" y="187"/>
                  </a:cubicBezTo>
                  <a:cubicBezTo>
                    <a:pt x="448" y="187"/>
                    <a:pt x="448" y="187"/>
                    <a:pt x="448" y="187"/>
                  </a:cubicBezTo>
                  <a:cubicBezTo>
                    <a:pt x="446" y="186"/>
                    <a:pt x="446" y="186"/>
                    <a:pt x="446" y="186"/>
                  </a:cubicBezTo>
                  <a:cubicBezTo>
                    <a:pt x="446" y="187"/>
                    <a:pt x="446" y="187"/>
                    <a:pt x="446" y="187"/>
                  </a:cubicBezTo>
                  <a:cubicBezTo>
                    <a:pt x="448" y="187"/>
                    <a:pt x="448" y="187"/>
                    <a:pt x="448" y="187"/>
                  </a:cubicBezTo>
                  <a:cubicBezTo>
                    <a:pt x="446" y="186"/>
                    <a:pt x="446" y="186"/>
                    <a:pt x="446" y="186"/>
                  </a:cubicBezTo>
                  <a:cubicBezTo>
                    <a:pt x="446" y="186"/>
                    <a:pt x="446" y="186"/>
                    <a:pt x="446" y="186"/>
                  </a:cubicBezTo>
                  <a:cubicBezTo>
                    <a:pt x="448" y="187"/>
                    <a:pt x="448" y="187"/>
                    <a:pt x="448" y="187"/>
                  </a:cubicBezTo>
                  <a:cubicBezTo>
                    <a:pt x="447" y="185"/>
                    <a:pt x="447" y="185"/>
                    <a:pt x="447" y="185"/>
                  </a:cubicBezTo>
                  <a:cubicBezTo>
                    <a:pt x="447" y="186"/>
                    <a:pt x="447" y="186"/>
                    <a:pt x="446" y="186"/>
                  </a:cubicBezTo>
                  <a:cubicBezTo>
                    <a:pt x="448" y="187"/>
                    <a:pt x="448" y="187"/>
                    <a:pt x="448" y="187"/>
                  </a:cubicBezTo>
                  <a:cubicBezTo>
                    <a:pt x="447" y="185"/>
                    <a:pt x="447" y="185"/>
                    <a:pt x="447" y="185"/>
                  </a:cubicBezTo>
                  <a:cubicBezTo>
                    <a:pt x="448" y="187"/>
                    <a:pt x="448" y="187"/>
                    <a:pt x="448" y="187"/>
                  </a:cubicBezTo>
                  <a:cubicBezTo>
                    <a:pt x="448" y="185"/>
                    <a:pt x="448" y="185"/>
                    <a:pt x="448" y="185"/>
                  </a:cubicBezTo>
                  <a:cubicBezTo>
                    <a:pt x="447" y="185"/>
                    <a:pt x="447" y="185"/>
                    <a:pt x="447" y="185"/>
                  </a:cubicBezTo>
                  <a:cubicBezTo>
                    <a:pt x="448" y="187"/>
                    <a:pt x="448" y="187"/>
                    <a:pt x="448" y="187"/>
                  </a:cubicBezTo>
                  <a:cubicBezTo>
                    <a:pt x="448" y="185"/>
                    <a:pt x="448" y="185"/>
                    <a:pt x="448" y="185"/>
                  </a:cubicBezTo>
                  <a:cubicBezTo>
                    <a:pt x="448" y="186"/>
                    <a:pt x="448" y="186"/>
                    <a:pt x="448" y="186"/>
                  </a:cubicBezTo>
                  <a:cubicBezTo>
                    <a:pt x="448" y="185"/>
                    <a:pt x="448" y="185"/>
                    <a:pt x="448" y="185"/>
                  </a:cubicBezTo>
                  <a:cubicBezTo>
                    <a:pt x="448" y="185"/>
                    <a:pt x="448" y="185"/>
                    <a:pt x="448" y="185"/>
                  </a:cubicBezTo>
                  <a:cubicBezTo>
                    <a:pt x="448" y="186"/>
                    <a:pt x="448" y="186"/>
                    <a:pt x="448" y="186"/>
                  </a:cubicBezTo>
                  <a:cubicBezTo>
                    <a:pt x="448" y="185"/>
                    <a:pt x="448" y="185"/>
                    <a:pt x="448" y="185"/>
                  </a:cubicBezTo>
                  <a:cubicBezTo>
                    <a:pt x="448" y="185"/>
                    <a:pt x="447" y="185"/>
                    <a:pt x="446" y="185"/>
                  </a:cubicBezTo>
                  <a:cubicBezTo>
                    <a:pt x="443" y="183"/>
                    <a:pt x="435" y="179"/>
                    <a:pt x="425" y="174"/>
                  </a:cubicBezTo>
                  <a:cubicBezTo>
                    <a:pt x="390" y="154"/>
                    <a:pt x="321" y="112"/>
                    <a:pt x="261" y="76"/>
                  </a:cubicBezTo>
                  <a:cubicBezTo>
                    <a:pt x="231" y="57"/>
                    <a:pt x="203" y="40"/>
                    <a:pt x="183" y="28"/>
                  </a:cubicBezTo>
                  <a:cubicBezTo>
                    <a:pt x="172" y="22"/>
                    <a:pt x="164" y="17"/>
                    <a:pt x="158" y="13"/>
                  </a:cubicBezTo>
                  <a:cubicBezTo>
                    <a:pt x="153" y="10"/>
                    <a:pt x="149" y="8"/>
                    <a:pt x="149" y="8"/>
                  </a:cubicBezTo>
                  <a:cubicBezTo>
                    <a:pt x="148" y="7"/>
                    <a:pt x="147" y="7"/>
                    <a:pt x="147" y="8"/>
                  </a:cubicBezTo>
                  <a:cubicBezTo>
                    <a:pt x="146" y="9"/>
                    <a:pt x="146" y="11"/>
                    <a:pt x="147" y="11"/>
                  </a:cubicBezTo>
                  <a:cubicBezTo>
                    <a:pt x="438" y="193"/>
                    <a:pt x="438" y="193"/>
                    <a:pt x="438" y="193"/>
                  </a:cubicBezTo>
                  <a:cubicBezTo>
                    <a:pt x="439" y="191"/>
                    <a:pt x="439" y="191"/>
                    <a:pt x="439" y="191"/>
                  </a:cubicBezTo>
                  <a:cubicBezTo>
                    <a:pt x="437" y="190"/>
                    <a:pt x="437" y="190"/>
                    <a:pt x="437" y="190"/>
                  </a:cubicBezTo>
                  <a:cubicBezTo>
                    <a:pt x="438" y="191"/>
                    <a:pt x="438" y="191"/>
                    <a:pt x="438" y="191"/>
                  </a:cubicBezTo>
                  <a:cubicBezTo>
                    <a:pt x="438" y="189"/>
                    <a:pt x="438" y="189"/>
                    <a:pt x="438" y="189"/>
                  </a:cubicBezTo>
                  <a:cubicBezTo>
                    <a:pt x="437" y="190"/>
                    <a:pt x="437" y="190"/>
                    <a:pt x="437" y="190"/>
                  </a:cubicBezTo>
                  <a:cubicBezTo>
                    <a:pt x="438" y="191"/>
                    <a:pt x="438" y="191"/>
                    <a:pt x="438" y="191"/>
                  </a:cubicBezTo>
                  <a:cubicBezTo>
                    <a:pt x="438" y="189"/>
                    <a:pt x="438" y="189"/>
                    <a:pt x="438" y="189"/>
                  </a:cubicBezTo>
                  <a:cubicBezTo>
                    <a:pt x="438" y="190"/>
                    <a:pt x="438" y="190"/>
                    <a:pt x="438" y="190"/>
                  </a:cubicBezTo>
                  <a:cubicBezTo>
                    <a:pt x="438" y="189"/>
                    <a:pt x="438" y="189"/>
                    <a:pt x="438" y="189"/>
                  </a:cubicBezTo>
                  <a:cubicBezTo>
                    <a:pt x="438" y="189"/>
                    <a:pt x="438" y="189"/>
                    <a:pt x="438" y="189"/>
                  </a:cubicBezTo>
                  <a:cubicBezTo>
                    <a:pt x="438" y="190"/>
                    <a:pt x="438" y="190"/>
                    <a:pt x="438" y="190"/>
                  </a:cubicBezTo>
                  <a:cubicBezTo>
                    <a:pt x="438" y="189"/>
                    <a:pt x="438" y="189"/>
                    <a:pt x="438" y="189"/>
                  </a:cubicBezTo>
                  <a:cubicBezTo>
                    <a:pt x="438" y="189"/>
                    <a:pt x="438" y="189"/>
                    <a:pt x="438" y="189"/>
                  </a:cubicBezTo>
                  <a:cubicBezTo>
                    <a:pt x="438" y="189"/>
                    <a:pt x="437" y="189"/>
                    <a:pt x="436" y="189"/>
                  </a:cubicBezTo>
                  <a:cubicBezTo>
                    <a:pt x="433" y="188"/>
                    <a:pt x="425" y="184"/>
                    <a:pt x="415" y="179"/>
                  </a:cubicBezTo>
                  <a:cubicBezTo>
                    <a:pt x="379" y="159"/>
                    <a:pt x="311" y="118"/>
                    <a:pt x="251" y="81"/>
                  </a:cubicBezTo>
                  <a:cubicBezTo>
                    <a:pt x="222" y="63"/>
                    <a:pt x="195" y="46"/>
                    <a:pt x="175" y="34"/>
                  </a:cubicBezTo>
                  <a:cubicBezTo>
                    <a:pt x="165" y="27"/>
                    <a:pt x="156" y="22"/>
                    <a:pt x="151" y="19"/>
                  </a:cubicBezTo>
                  <a:cubicBezTo>
                    <a:pt x="145" y="15"/>
                    <a:pt x="142" y="13"/>
                    <a:pt x="142" y="13"/>
                  </a:cubicBezTo>
                  <a:cubicBezTo>
                    <a:pt x="141" y="13"/>
                    <a:pt x="140" y="13"/>
                    <a:pt x="139" y="14"/>
                  </a:cubicBezTo>
                  <a:cubicBezTo>
                    <a:pt x="139" y="14"/>
                    <a:pt x="139" y="15"/>
                    <a:pt x="139" y="15"/>
                  </a:cubicBezTo>
                  <a:cubicBezTo>
                    <a:pt x="139" y="16"/>
                    <a:pt x="139" y="16"/>
                    <a:pt x="139" y="16"/>
                  </a:cubicBezTo>
                  <a:cubicBezTo>
                    <a:pt x="140" y="17"/>
                    <a:pt x="140" y="17"/>
                    <a:pt x="140" y="17"/>
                  </a:cubicBezTo>
                  <a:cubicBezTo>
                    <a:pt x="141" y="18"/>
                    <a:pt x="143" y="20"/>
                    <a:pt x="146" y="22"/>
                  </a:cubicBezTo>
                  <a:cubicBezTo>
                    <a:pt x="156" y="29"/>
                    <a:pt x="179" y="44"/>
                    <a:pt x="207" y="62"/>
                  </a:cubicBezTo>
                  <a:cubicBezTo>
                    <a:pt x="293" y="115"/>
                    <a:pt x="429" y="198"/>
                    <a:pt x="429" y="198"/>
                  </a:cubicBezTo>
                  <a:cubicBezTo>
                    <a:pt x="430" y="196"/>
                    <a:pt x="430" y="196"/>
                    <a:pt x="430" y="196"/>
                  </a:cubicBezTo>
                  <a:cubicBezTo>
                    <a:pt x="431" y="194"/>
                    <a:pt x="431" y="194"/>
                    <a:pt x="431" y="194"/>
                  </a:cubicBezTo>
                  <a:cubicBezTo>
                    <a:pt x="322" y="133"/>
                    <a:pt x="322" y="133"/>
                    <a:pt x="322" y="133"/>
                  </a:cubicBezTo>
                  <a:cubicBezTo>
                    <a:pt x="321" y="132"/>
                    <a:pt x="320" y="133"/>
                    <a:pt x="319" y="133"/>
                  </a:cubicBezTo>
                  <a:cubicBezTo>
                    <a:pt x="319" y="134"/>
                    <a:pt x="319" y="134"/>
                    <a:pt x="319" y="135"/>
                  </a:cubicBezTo>
                  <a:cubicBezTo>
                    <a:pt x="319" y="135"/>
                    <a:pt x="319" y="136"/>
                    <a:pt x="319" y="136"/>
                  </a:cubicBezTo>
                  <a:cubicBezTo>
                    <a:pt x="319" y="136"/>
                    <a:pt x="320" y="137"/>
                    <a:pt x="320" y="137"/>
                  </a:cubicBezTo>
                  <a:cubicBezTo>
                    <a:pt x="321" y="138"/>
                    <a:pt x="324" y="140"/>
                    <a:pt x="327" y="142"/>
                  </a:cubicBezTo>
                  <a:cubicBezTo>
                    <a:pt x="352" y="159"/>
                    <a:pt x="424" y="202"/>
                    <a:pt x="424" y="202"/>
                  </a:cubicBezTo>
                  <a:cubicBezTo>
                    <a:pt x="425" y="200"/>
                    <a:pt x="425" y="200"/>
                    <a:pt x="425" y="200"/>
                  </a:cubicBezTo>
                  <a:cubicBezTo>
                    <a:pt x="426" y="198"/>
                    <a:pt x="426" y="198"/>
                    <a:pt x="426" y="198"/>
                  </a:cubicBezTo>
                  <a:cubicBezTo>
                    <a:pt x="332" y="147"/>
                    <a:pt x="332" y="147"/>
                    <a:pt x="332" y="147"/>
                  </a:cubicBezTo>
                  <a:cubicBezTo>
                    <a:pt x="331" y="147"/>
                    <a:pt x="330" y="147"/>
                    <a:pt x="329" y="148"/>
                  </a:cubicBezTo>
                  <a:cubicBezTo>
                    <a:pt x="329" y="149"/>
                    <a:pt x="329" y="150"/>
                    <a:pt x="330" y="151"/>
                  </a:cubicBezTo>
                  <a:cubicBezTo>
                    <a:pt x="422" y="208"/>
                    <a:pt x="422" y="208"/>
                    <a:pt x="422" y="208"/>
                  </a:cubicBezTo>
                  <a:cubicBezTo>
                    <a:pt x="423" y="206"/>
                    <a:pt x="423" y="206"/>
                    <a:pt x="423" y="206"/>
                  </a:cubicBezTo>
                  <a:cubicBezTo>
                    <a:pt x="424" y="204"/>
                    <a:pt x="424" y="204"/>
                    <a:pt x="424" y="204"/>
                  </a:cubicBezTo>
                  <a:cubicBezTo>
                    <a:pt x="424" y="204"/>
                    <a:pt x="404" y="193"/>
                    <a:pt x="383" y="182"/>
                  </a:cubicBezTo>
                  <a:cubicBezTo>
                    <a:pt x="373" y="176"/>
                    <a:pt x="363" y="171"/>
                    <a:pt x="355" y="166"/>
                  </a:cubicBezTo>
                  <a:cubicBezTo>
                    <a:pt x="351" y="164"/>
                    <a:pt x="348" y="163"/>
                    <a:pt x="345" y="161"/>
                  </a:cubicBezTo>
                  <a:cubicBezTo>
                    <a:pt x="344" y="161"/>
                    <a:pt x="343" y="160"/>
                    <a:pt x="342" y="160"/>
                  </a:cubicBezTo>
                  <a:cubicBezTo>
                    <a:pt x="342" y="160"/>
                    <a:pt x="342" y="160"/>
                    <a:pt x="341" y="159"/>
                  </a:cubicBezTo>
                  <a:cubicBezTo>
                    <a:pt x="341" y="159"/>
                    <a:pt x="341" y="159"/>
                    <a:pt x="341" y="159"/>
                  </a:cubicBezTo>
                  <a:cubicBezTo>
                    <a:pt x="341" y="159"/>
                    <a:pt x="340" y="159"/>
                    <a:pt x="340" y="159"/>
                  </a:cubicBezTo>
                  <a:cubicBezTo>
                    <a:pt x="339" y="159"/>
                    <a:pt x="339" y="159"/>
                    <a:pt x="339" y="159"/>
                  </a:cubicBezTo>
                  <a:cubicBezTo>
                    <a:pt x="339" y="159"/>
                    <a:pt x="339" y="160"/>
                    <a:pt x="338" y="160"/>
                  </a:cubicBezTo>
                  <a:cubicBezTo>
                    <a:pt x="338" y="161"/>
                    <a:pt x="338" y="161"/>
                    <a:pt x="338" y="162"/>
                  </a:cubicBezTo>
                  <a:cubicBezTo>
                    <a:pt x="338" y="162"/>
                    <a:pt x="339" y="163"/>
                    <a:pt x="339" y="163"/>
                  </a:cubicBezTo>
                  <a:cubicBezTo>
                    <a:pt x="339" y="163"/>
                    <a:pt x="344" y="166"/>
                    <a:pt x="352" y="170"/>
                  </a:cubicBezTo>
                  <a:cubicBezTo>
                    <a:pt x="363" y="177"/>
                    <a:pt x="381" y="188"/>
                    <a:pt x="395" y="196"/>
                  </a:cubicBezTo>
                  <a:cubicBezTo>
                    <a:pt x="402" y="201"/>
                    <a:pt x="409" y="205"/>
                    <a:pt x="414" y="208"/>
                  </a:cubicBezTo>
                  <a:cubicBezTo>
                    <a:pt x="416" y="210"/>
                    <a:pt x="418" y="211"/>
                    <a:pt x="419" y="212"/>
                  </a:cubicBezTo>
                  <a:cubicBezTo>
                    <a:pt x="420" y="213"/>
                    <a:pt x="420" y="213"/>
                    <a:pt x="420" y="213"/>
                  </a:cubicBezTo>
                  <a:cubicBezTo>
                    <a:pt x="421" y="213"/>
                    <a:pt x="421" y="213"/>
                    <a:pt x="421" y="213"/>
                  </a:cubicBezTo>
                  <a:cubicBezTo>
                    <a:pt x="421" y="213"/>
                    <a:pt x="421" y="213"/>
                    <a:pt x="421" y="213"/>
                  </a:cubicBezTo>
                  <a:cubicBezTo>
                    <a:pt x="422" y="213"/>
                    <a:pt x="422" y="213"/>
                    <a:pt x="422" y="213"/>
                  </a:cubicBezTo>
                  <a:cubicBezTo>
                    <a:pt x="420" y="213"/>
                    <a:pt x="420" y="213"/>
                    <a:pt x="420" y="213"/>
                  </a:cubicBezTo>
                  <a:cubicBezTo>
                    <a:pt x="420" y="213"/>
                    <a:pt x="421" y="213"/>
                    <a:pt x="421" y="213"/>
                  </a:cubicBezTo>
                  <a:cubicBezTo>
                    <a:pt x="422" y="213"/>
                    <a:pt x="422" y="213"/>
                    <a:pt x="422" y="213"/>
                  </a:cubicBezTo>
                  <a:cubicBezTo>
                    <a:pt x="420" y="213"/>
                    <a:pt x="420" y="213"/>
                    <a:pt x="420" y="213"/>
                  </a:cubicBezTo>
                  <a:cubicBezTo>
                    <a:pt x="422" y="213"/>
                    <a:pt x="422" y="213"/>
                    <a:pt x="422" y="213"/>
                  </a:cubicBezTo>
                  <a:cubicBezTo>
                    <a:pt x="421" y="212"/>
                    <a:pt x="421" y="212"/>
                    <a:pt x="421" y="212"/>
                  </a:cubicBezTo>
                  <a:cubicBezTo>
                    <a:pt x="420" y="213"/>
                    <a:pt x="420" y="213"/>
                    <a:pt x="420" y="213"/>
                  </a:cubicBezTo>
                  <a:cubicBezTo>
                    <a:pt x="422" y="213"/>
                    <a:pt x="422" y="213"/>
                    <a:pt x="422" y="213"/>
                  </a:cubicBezTo>
                  <a:cubicBezTo>
                    <a:pt x="421" y="212"/>
                    <a:pt x="421" y="212"/>
                    <a:pt x="421" y="212"/>
                  </a:cubicBezTo>
                  <a:cubicBezTo>
                    <a:pt x="422" y="213"/>
                    <a:pt x="422" y="213"/>
                    <a:pt x="422" y="213"/>
                  </a:cubicBezTo>
                  <a:cubicBezTo>
                    <a:pt x="421" y="212"/>
                    <a:pt x="421" y="212"/>
                    <a:pt x="421" y="212"/>
                  </a:cubicBezTo>
                  <a:cubicBezTo>
                    <a:pt x="422" y="213"/>
                    <a:pt x="422" y="213"/>
                    <a:pt x="422" y="213"/>
                  </a:cubicBezTo>
                  <a:cubicBezTo>
                    <a:pt x="422" y="211"/>
                    <a:pt x="422" y="211"/>
                    <a:pt x="422" y="211"/>
                  </a:cubicBezTo>
                  <a:cubicBezTo>
                    <a:pt x="421" y="211"/>
                    <a:pt x="421" y="211"/>
                    <a:pt x="421" y="212"/>
                  </a:cubicBezTo>
                  <a:cubicBezTo>
                    <a:pt x="422" y="213"/>
                    <a:pt x="422" y="213"/>
                    <a:pt x="422" y="213"/>
                  </a:cubicBezTo>
                  <a:cubicBezTo>
                    <a:pt x="422" y="211"/>
                    <a:pt x="422" y="211"/>
                    <a:pt x="422" y="211"/>
                  </a:cubicBezTo>
                  <a:cubicBezTo>
                    <a:pt x="422" y="212"/>
                    <a:pt x="422" y="212"/>
                    <a:pt x="422" y="212"/>
                  </a:cubicBezTo>
                  <a:cubicBezTo>
                    <a:pt x="422" y="211"/>
                    <a:pt x="422" y="211"/>
                    <a:pt x="422" y="211"/>
                  </a:cubicBezTo>
                  <a:cubicBezTo>
                    <a:pt x="422" y="211"/>
                    <a:pt x="422" y="211"/>
                    <a:pt x="422" y="211"/>
                  </a:cubicBezTo>
                  <a:cubicBezTo>
                    <a:pt x="422" y="212"/>
                    <a:pt x="422" y="212"/>
                    <a:pt x="422" y="212"/>
                  </a:cubicBezTo>
                  <a:cubicBezTo>
                    <a:pt x="422" y="211"/>
                    <a:pt x="422" y="211"/>
                    <a:pt x="422" y="211"/>
                  </a:cubicBezTo>
                  <a:cubicBezTo>
                    <a:pt x="422" y="212"/>
                    <a:pt x="422" y="212"/>
                    <a:pt x="422" y="212"/>
                  </a:cubicBezTo>
                  <a:cubicBezTo>
                    <a:pt x="422" y="211"/>
                    <a:pt x="422" y="211"/>
                    <a:pt x="422" y="211"/>
                  </a:cubicBezTo>
                  <a:cubicBezTo>
                    <a:pt x="422" y="211"/>
                    <a:pt x="422" y="211"/>
                    <a:pt x="422" y="211"/>
                  </a:cubicBezTo>
                  <a:cubicBezTo>
                    <a:pt x="422" y="212"/>
                    <a:pt x="422" y="212"/>
                    <a:pt x="422" y="212"/>
                  </a:cubicBezTo>
                  <a:cubicBezTo>
                    <a:pt x="422" y="211"/>
                    <a:pt x="422" y="211"/>
                    <a:pt x="422" y="211"/>
                  </a:cubicBezTo>
                  <a:cubicBezTo>
                    <a:pt x="422" y="211"/>
                    <a:pt x="422" y="211"/>
                    <a:pt x="421" y="210"/>
                  </a:cubicBezTo>
                  <a:cubicBezTo>
                    <a:pt x="418" y="209"/>
                    <a:pt x="412" y="206"/>
                    <a:pt x="405" y="202"/>
                  </a:cubicBezTo>
                  <a:cubicBezTo>
                    <a:pt x="394" y="196"/>
                    <a:pt x="380" y="188"/>
                    <a:pt x="368" y="182"/>
                  </a:cubicBezTo>
                  <a:cubicBezTo>
                    <a:pt x="363" y="179"/>
                    <a:pt x="357" y="176"/>
                    <a:pt x="353" y="174"/>
                  </a:cubicBezTo>
                  <a:cubicBezTo>
                    <a:pt x="351" y="173"/>
                    <a:pt x="350" y="172"/>
                    <a:pt x="348" y="172"/>
                  </a:cubicBezTo>
                  <a:cubicBezTo>
                    <a:pt x="348" y="172"/>
                    <a:pt x="347" y="171"/>
                    <a:pt x="346" y="171"/>
                  </a:cubicBezTo>
                  <a:cubicBezTo>
                    <a:pt x="346" y="171"/>
                    <a:pt x="346" y="171"/>
                    <a:pt x="345" y="171"/>
                  </a:cubicBezTo>
                  <a:cubicBezTo>
                    <a:pt x="344" y="171"/>
                    <a:pt x="344" y="171"/>
                    <a:pt x="344" y="171"/>
                  </a:cubicBezTo>
                  <a:cubicBezTo>
                    <a:pt x="344" y="171"/>
                    <a:pt x="343" y="171"/>
                    <a:pt x="343" y="172"/>
                  </a:cubicBezTo>
                  <a:cubicBezTo>
                    <a:pt x="345" y="173"/>
                    <a:pt x="345" y="173"/>
                    <a:pt x="345" y="173"/>
                  </a:cubicBezTo>
                  <a:cubicBezTo>
                    <a:pt x="343" y="172"/>
                    <a:pt x="343" y="172"/>
                    <a:pt x="343" y="172"/>
                  </a:cubicBezTo>
                  <a:cubicBezTo>
                    <a:pt x="343" y="172"/>
                    <a:pt x="343" y="173"/>
                    <a:pt x="343" y="173"/>
                  </a:cubicBezTo>
                  <a:cubicBezTo>
                    <a:pt x="343" y="174"/>
                    <a:pt x="343" y="174"/>
                    <a:pt x="343" y="174"/>
                  </a:cubicBezTo>
                  <a:cubicBezTo>
                    <a:pt x="343" y="175"/>
                    <a:pt x="343" y="175"/>
                    <a:pt x="344" y="175"/>
                  </a:cubicBezTo>
                  <a:cubicBezTo>
                    <a:pt x="345" y="176"/>
                    <a:pt x="347" y="177"/>
                    <a:pt x="349" y="179"/>
                  </a:cubicBezTo>
                  <a:cubicBezTo>
                    <a:pt x="358" y="185"/>
                    <a:pt x="376" y="195"/>
                    <a:pt x="391" y="205"/>
                  </a:cubicBezTo>
                  <a:cubicBezTo>
                    <a:pt x="399" y="209"/>
                    <a:pt x="406" y="214"/>
                    <a:pt x="412" y="217"/>
                  </a:cubicBezTo>
                  <a:cubicBezTo>
                    <a:pt x="414" y="218"/>
                    <a:pt x="416" y="220"/>
                    <a:pt x="418" y="221"/>
                  </a:cubicBezTo>
                  <a:cubicBezTo>
                    <a:pt x="419" y="221"/>
                    <a:pt x="419" y="222"/>
                    <a:pt x="419" y="222"/>
                  </a:cubicBezTo>
                  <a:cubicBezTo>
                    <a:pt x="420" y="222"/>
                    <a:pt x="420" y="222"/>
                    <a:pt x="420" y="222"/>
                  </a:cubicBezTo>
                  <a:cubicBezTo>
                    <a:pt x="420" y="221"/>
                    <a:pt x="420" y="221"/>
                    <a:pt x="420" y="221"/>
                  </a:cubicBezTo>
                  <a:cubicBezTo>
                    <a:pt x="420" y="222"/>
                    <a:pt x="420" y="222"/>
                    <a:pt x="420" y="222"/>
                  </a:cubicBezTo>
                  <a:cubicBezTo>
                    <a:pt x="420" y="222"/>
                    <a:pt x="420" y="222"/>
                    <a:pt x="420" y="222"/>
                  </a:cubicBezTo>
                  <a:cubicBezTo>
                    <a:pt x="420" y="221"/>
                    <a:pt x="420" y="221"/>
                    <a:pt x="420" y="221"/>
                  </a:cubicBezTo>
                  <a:cubicBezTo>
                    <a:pt x="420" y="222"/>
                    <a:pt x="420" y="222"/>
                    <a:pt x="420" y="222"/>
                  </a:cubicBezTo>
                  <a:cubicBezTo>
                    <a:pt x="421" y="221"/>
                    <a:pt x="421" y="221"/>
                    <a:pt x="421" y="221"/>
                  </a:cubicBezTo>
                  <a:cubicBezTo>
                    <a:pt x="419" y="221"/>
                    <a:pt x="419" y="221"/>
                    <a:pt x="419" y="221"/>
                  </a:cubicBezTo>
                  <a:cubicBezTo>
                    <a:pt x="419" y="222"/>
                    <a:pt x="420" y="222"/>
                    <a:pt x="420" y="222"/>
                  </a:cubicBezTo>
                  <a:cubicBezTo>
                    <a:pt x="421" y="221"/>
                    <a:pt x="421" y="221"/>
                    <a:pt x="421" y="221"/>
                  </a:cubicBezTo>
                  <a:cubicBezTo>
                    <a:pt x="419" y="221"/>
                    <a:pt x="419" y="221"/>
                    <a:pt x="419" y="221"/>
                  </a:cubicBezTo>
                  <a:cubicBezTo>
                    <a:pt x="421" y="221"/>
                    <a:pt x="421" y="221"/>
                    <a:pt x="421" y="221"/>
                  </a:cubicBezTo>
                  <a:cubicBezTo>
                    <a:pt x="420" y="220"/>
                    <a:pt x="420" y="220"/>
                    <a:pt x="420" y="220"/>
                  </a:cubicBezTo>
                  <a:cubicBezTo>
                    <a:pt x="419" y="221"/>
                    <a:pt x="419" y="221"/>
                    <a:pt x="419" y="221"/>
                  </a:cubicBezTo>
                  <a:cubicBezTo>
                    <a:pt x="421" y="221"/>
                    <a:pt x="421" y="221"/>
                    <a:pt x="421" y="221"/>
                  </a:cubicBezTo>
                  <a:cubicBezTo>
                    <a:pt x="420" y="220"/>
                    <a:pt x="420" y="220"/>
                    <a:pt x="420" y="220"/>
                  </a:cubicBezTo>
                  <a:cubicBezTo>
                    <a:pt x="421" y="221"/>
                    <a:pt x="421" y="221"/>
                    <a:pt x="421" y="221"/>
                  </a:cubicBezTo>
                  <a:cubicBezTo>
                    <a:pt x="422" y="219"/>
                    <a:pt x="422" y="219"/>
                    <a:pt x="422" y="219"/>
                  </a:cubicBezTo>
                  <a:cubicBezTo>
                    <a:pt x="349" y="181"/>
                    <a:pt x="349" y="181"/>
                    <a:pt x="349" y="181"/>
                  </a:cubicBezTo>
                  <a:cubicBezTo>
                    <a:pt x="348" y="180"/>
                    <a:pt x="347" y="180"/>
                    <a:pt x="346" y="181"/>
                  </a:cubicBezTo>
                  <a:cubicBezTo>
                    <a:pt x="346" y="182"/>
                    <a:pt x="346" y="182"/>
                    <a:pt x="346" y="182"/>
                  </a:cubicBezTo>
                  <a:cubicBezTo>
                    <a:pt x="346" y="183"/>
                    <a:pt x="346" y="183"/>
                    <a:pt x="346" y="184"/>
                  </a:cubicBezTo>
                  <a:cubicBezTo>
                    <a:pt x="347" y="184"/>
                    <a:pt x="347" y="184"/>
                    <a:pt x="347" y="185"/>
                  </a:cubicBezTo>
                  <a:cubicBezTo>
                    <a:pt x="348" y="185"/>
                    <a:pt x="350" y="187"/>
                    <a:pt x="352" y="188"/>
                  </a:cubicBezTo>
                  <a:cubicBezTo>
                    <a:pt x="369" y="200"/>
                    <a:pt x="420" y="230"/>
                    <a:pt x="420" y="230"/>
                  </a:cubicBezTo>
                  <a:cubicBezTo>
                    <a:pt x="421" y="228"/>
                    <a:pt x="421" y="228"/>
                    <a:pt x="421" y="228"/>
                  </a:cubicBezTo>
                  <a:cubicBezTo>
                    <a:pt x="419" y="227"/>
                    <a:pt x="419" y="227"/>
                    <a:pt x="419" y="227"/>
                  </a:cubicBezTo>
                  <a:cubicBezTo>
                    <a:pt x="421" y="228"/>
                    <a:pt x="421" y="228"/>
                    <a:pt x="421" y="228"/>
                  </a:cubicBezTo>
                  <a:cubicBezTo>
                    <a:pt x="420" y="226"/>
                    <a:pt x="420" y="226"/>
                    <a:pt x="420" y="226"/>
                  </a:cubicBezTo>
                  <a:cubicBezTo>
                    <a:pt x="420" y="226"/>
                    <a:pt x="420" y="226"/>
                    <a:pt x="419" y="227"/>
                  </a:cubicBezTo>
                  <a:cubicBezTo>
                    <a:pt x="421" y="228"/>
                    <a:pt x="421" y="228"/>
                    <a:pt x="421" y="228"/>
                  </a:cubicBezTo>
                  <a:cubicBezTo>
                    <a:pt x="420" y="226"/>
                    <a:pt x="420" y="226"/>
                    <a:pt x="420" y="226"/>
                  </a:cubicBezTo>
                  <a:cubicBezTo>
                    <a:pt x="421" y="228"/>
                    <a:pt x="421" y="228"/>
                    <a:pt x="421" y="228"/>
                  </a:cubicBezTo>
                  <a:cubicBezTo>
                    <a:pt x="421" y="226"/>
                    <a:pt x="421" y="226"/>
                    <a:pt x="421" y="226"/>
                  </a:cubicBezTo>
                  <a:cubicBezTo>
                    <a:pt x="420" y="226"/>
                    <a:pt x="420" y="226"/>
                    <a:pt x="420" y="226"/>
                  </a:cubicBezTo>
                  <a:cubicBezTo>
                    <a:pt x="421" y="228"/>
                    <a:pt x="421" y="228"/>
                    <a:pt x="421" y="228"/>
                  </a:cubicBezTo>
                  <a:cubicBezTo>
                    <a:pt x="421" y="226"/>
                    <a:pt x="421" y="226"/>
                    <a:pt x="421" y="226"/>
                  </a:cubicBezTo>
                  <a:cubicBezTo>
                    <a:pt x="421" y="227"/>
                    <a:pt x="421" y="227"/>
                    <a:pt x="421" y="227"/>
                  </a:cubicBezTo>
                  <a:cubicBezTo>
                    <a:pt x="421" y="226"/>
                    <a:pt x="421" y="226"/>
                    <a:pt x="421" y="226"/>
                  </a:cubicBezTo>
                  <a:cubicBezTo>
                    <a:pt x="421" y="226"/>
                    <a:pt x="421" y="226"/>
                    <a:pt x="421" y="226"/>
                  </a:cubicBezTo>
                  <a:cubicBezTo>
                    <a:pt x="421" y="227"/>
                    <a:pt x="421" y="227"/>
                    <a:pt x="421" y="227"/>
                  </a:cubicBezTo>
                  <a:cubicBezTo>
                    <a:pt x="421" y="226"/>
                    <a:pt x="421" y="226"/>
                    <a:pt x="421" y="226"/>
                  </a:cubicBezTo>
                  <a:cubicBezTo>
                    <a:pt x="421" y="226"/>
                    <a:pt x="421" y="226"/>
                    <a:pt x="420" y="226"/>
                  </a:cubicBezTo>
                  <a:cubicBezTo>
                    <a:pt x="417" y="224"/>
                    <a:pt x="412" y="222"/>
                    <a:pt x="405" y="218"/>
                  </a:cubicBezTo>
                  <a:cubicBezTo>
                    <a:pt x="395" y="213"/>
                    <a:pt x="383" y="205"/>
                    <a:pt x="372" y="200"/>
                  </a:cubicBezTo>
                  <a:cubicBezTo>
                    <a:pt x="367" y="197"/>
                    <a:pt x="362" y="194"/>
                    <a:pt x="359" y="192"/>
                  </a:cubicBezTo>
                  <a:cubicBezTo>
                    <a:pt x="357" y="191"/>
                    <a:pt x="356" y="191"/>
                    <a:pt x="355" y="190"/>
                  </a:cubicBezTo>
                  <a:cubicBezTo>
                    <a:pt x="354" y="190"/>
                    <a:pt x="353" y="190"/>
                    <a:pt x="353" y="190"/>
                  </a:cubicBezTo>
                  <a:cubicBezTo>
                    <a:pt x="352" y="189"/>
                    <a:pt x="352" y="189"/>
                    <a:pt x="352" y="189"/>
                  </a:cubicBezTo>
                  <a:cubicBezTo>
                    <a:pt x="352" y="189"/>
                    <a:pt x="352" y="189"/>
                    <a:pt x="352" y="189"/>
                  </a:cubicBezTo>
                  <a:cubicBezTo>
                    <a:pt x="351" y="189"/>
                    <a:pt x="351" y="189"/>
                    <a:pt x="351" y="189"/>
                  </a:cubicBezTo>
                  <a:cubicBezTo>
                    <a:pt x="351" y="189"/>
                    <a:pt x="350" y="190"/>
                    <a:pt x="350" y="190"/>
                  </a:cubicBezTo>
                  <a:cubicBezTo>
                    <a:pt x="349" y="191"/>
                    <a:pt x="350" y="192"/>
                    <a:pt x="350" y="193"/>
                  </a:cubicBezTo>
                  <a:cubicBezTo>
                    <a:pt x="390" y="218"/>
                    <a:pt x="390" y="218"/>
                    <a:pt x="390" y="218"/>
                  </a:cubicBezTo>
                  <a:cubicBezTo>
                    <a:pt x="354" y="201"/>
                    <a:pt x="354" y="201"/>
                    <a:pt x="354" y="201"/>
                  </a:cubicBezTo>
                  <a:cubicBezTo>
                    <a:pt x="353" y="200"/>
                    <a:pt x="352" y="200"/>
                    <a:pt x="352" y="201"/>
                  </a:cubicBezTo>
                  <a:cubicBezTo>
                    <a:pt x="351" y="202"/>
                    <a:pt x="351" y="204"/>
                    <a:pt x="352" y="204"/>
                  </a:cubicBezTo>
                  <a:cubicBezTo>
                    <a:pt x="448" y="264"/>
                    <a:pt x="448" y="264"/>
                    <a:pt x="448" y="264"/>
                  </a:cubicBezTo>
                  <a:cubicBezTo>
                    <a:pt x="449" y="262"/>
                    <a:pt x="449" y="262"/>
                    <a:pt x="449" y="262"/>
                  </a:cubicBezTo>
                  <a:cubicBezTo>
                    <a:pt x="450" y="260"/>
                    <a:pt x="450" y="260"/>
                    <a:pt x="450" y="260"/>
                  </a:cubicBezTo>
                  <a:cubicBezTo>
                    <a:pt x="450" y="260"/>
                    <a:pt x="428" y="248"/>
                    <a:pt x="405" y="236"/>
                  </a:cubicBezTo>
                  <a:cubicBezTo>
                    <a:pt x="394" y="230"/>
                    <a:pt x="382" y="223"/>
                    <a:pt x="373" y="219"/>
                  </a:cubicBezTo>
                  <a:cubicBezTo>
                    <a:pt x="368" y="216"/>
                    <a:pt x="364" y="215"/>
                    <a:pt x="361" y="213"/>
                  </a:cubicBezTo>
                  <a:cubicBezTo>
                    <a:pt x="360" y="213"/>
                    <a:pt x="358" y="212"/>
                    <a:pt x="357" y="212"/>
                  </a:cubicBezTo>
                  <a:cubicBezTo>
                    <a:pt x="357" y="211"/>
                    <a:pt x="356" y="211"/>
                    <a:pt x="356" y="211"/>
                  </a:cubicBezTo>
                  <a:cubicBezTo>
                    <a:pt x="356" y="211"/>
                    <a:pt x="355" y="211"/>
                    <a:pt x="355" y="211"/>
                  </a:cubicBezTo>
                  <a:cubicBezTo>
                    <a:pt x="354" y="211"/>
                    <a:pt x="354" y="211"/>
                    <a:pt x="354" y="211"/>
                  </a:cubicBezTo>
                  <a:cubicBezTo>
                    <a:pt x="354" y="211"/>
                    <a:pt x="353" y="211"/>
                    <a:pt x="353" y="212"/>
                  </a:cubicBezTo>
                  <a:cubicBezTo>
                    <a:pt x="352" y="213"/>
                    <a:pt x="352" y="214"/>
                    <a:pt x="353" y="215"/>
                  </a:cubicBezTo>
                  <a:cubicBezTo>
                    <a:pt x="445" y="272"/>
                    <a:pt x="445" y="272"/>
                    <a:pt x="445" y="272"/>
                  </a:cubicBezTo>
                  <a:cubicBezTo>
                    <a:pt x="446" y="270"/>
                    <a:pt x="446" y="270"/>
                    <a:pt x="446" y="270"/>
                  </a:cubicBezTo>
                  <a:cubicBezTo>
                    <a:pt x="446" y="268"/>
                    <a:pt x="446" y="268"/>
                    <a:pt x="446" y="268"/>
                  </a:cubicBezTo>
                  <a:cubicBezTo>
                    <a:pt x="446" y="270"/>
                    <a:pt x="446" y="270"/>
                    <a:pt x="446" y="270"/>
                  </a:cubicBezTo>
                  <a:cubicBezTo>
                    <a:pt x="447" y="268"/>
                    <a:pt x="447" y="268"/>
                    <a:pt x="447" y="268"/>
                  </a:cubicBezTo>
                  <a:cubicBezTo>
                    <a:pt x="447" y="268"/>
                    <a:pt x="446" y="268"/>
                    <a:pt x="446" y="268"/>
                  </a:cubicBezTo>
                  <a:cubicBezTo>
                    <a:pt x="446" y="270"/>
                    <a:pt x="446" y="270"/>
                    <a:pt x="446" y="270"/>
                  </a:cubicBezTo>
                  <a:cubicBezTo>
                    <a:pt x="447" y="268"/>
                    <a:pt x="447" y="268"/>
                    <a:pt x="447" y="268"/>
                  </a:cubicBezTo>
                  <a:cubicBezTo>
                    <a:pt x="446" y="270"/>
                    <a:pt x="446" y="270"/>
                    <a:pt x="446" y="270"/>
                  </a:cubicBezTo>
                  <a:cubicBezTo>
                    <a:pt x="447" y="268"/>
                    <a:pt x="447" y="268"/>
                    <a:pt x="447" y="268"/>
                  </a:cubicBezTo>
                  <a:cubicBezTo>
                    <a:pt x="447" y="268"/>
                    <a:pt x="447" y="268"/>
                    <a:pt x="447" y="268"/>
                  </a:cubicBezTo>
                  <a:cubicBezTo>
                    <a:pt x="446" y="270"/>
                    <a:pt x="446" y="270"/>
                    <a:pt x="446" y="270"/>
                  </a:cubicBezTo>
                  <a:cubicBezTo>
                    <a:pt x="447" y="268"/>
                    <a:pt x="447" y="268"/>
                    <a:pt x="447" y="268"/>
                  </a:cubicBezTo>
                  <a:cubicBezTo>
                    <a:pt x="447" y="268"/>
                    <a:pt x="447" y="268"/>
                    <a:pt x="447" y="268"/>
                  </a:cubicBezTo>
                  <a:cubicBezTo>
                    <a:pt x="447" y="268"/>
                    <a:pt x="445" y="267"/>
                    <a:pt x="442" y="266"/>
                  </a:cubicBezTo>
                  <a:cubicBezTo>
                    <a:pt x="433" y="261"/>
                    <a:pt x="413" y="249"/>
                    <a:pt x="394" y="238"/>
                  </a:cubicBezTo>
                  <a:cubicBezTo>
                    <a:pt x="385" y="233"/>
                    <a:pt x="376" y="228"/>
                    <a:pt x="369" y="224"/>
                  </a:cubicBezTo>
                  <a:cubicBezTo>
                    <a:pt x="365" y="222"/>
                    <a:pt x="362" y="221"/>
                    <a:pt x="360" y="220"/>
                  </a:cubicBezTo>
                  <a:cubicBezTo>
                    <a:pt x="359" y="219"/>
                    <a:pt x="358" y="219"/>
                    <a:pt x="357" y="219"/>
                  </a:cubicBezTo>
                  <a:cubicBezTo>
                    <a:pt x="357" y="218"/>
                    <a:pt x="356" y="218"/>
                    <a:pt x="356" y="218"/>
                  </a:cubicBezTo>
                  <a:cubicBezTo>
                    <a:pt x="356" y="218"/>
                    <a:pt x="355" y="218"/>
                    <a:pt x="355" y="218"/>
                  </a:cubicBezTo>
                  <a:cubicBezTo>
                    <a:pt x="354" y="218"/>
                    <a:pt x="354" y="218"/>
                    <a:pt x="354" y="218"/>
                  </a:cubicBezTo>
                  <a:cubicBezTo>
                    <a:pt x="354" y="218"/>
                    <a:pt x="353" y="219"/>
                    <a:pt x="353" y="219"/>
                  </a:cubicBezTo>
                  <a:cubicBezTo>
                    <a:pt x="353" y="220"/>
                    <a:pt x="352" y="220"/>
                    <a:pt x="353" y="221"/>
                  </a:cubicBezTo>
                  <a:cubicBezTo>
                    <a:pt x="353" y="221"/>
                    <a:pt x="353" y="222"/>
                    <a:pt x="353" y="222"/>
                  </a:cubicBezTo>
                  <a:cubicBezTo>
                    <a:pt x="353" y="222"/>
                    <a:pt x="359" y="225"/>
                    <a:pt x="367" y="230"/>
                  </a:cubicBezTo>
                  <a:cubicBezTo>
                    <a:pt x="379" y="237"/>
                    <a:pt x="398" y="248"/>
                    <a:pt x="413" y="258"/>
                  </a:cubicBezTo>
                  <a:cubicBezTo>
                    <a:pt x="421" y="263"/>
                    <a:pt x="428" y="267"/>
                    <a:pt x="433" y="270"/>
                  </a:cubicBezTo>
                  <a:cubicBezTo>
                    <a:pt x="435" y="272"/>
                    <a:pt x="437" y="273"/>
                    <a:pt x="438" y="274"/>
                  </a:cubicBezTo>
                  <a:cubicBezTo>
                    <a:pt x="439" y="275"/>
                    <a:pt x="440" y="275"/>
                    <a:pt x="440" y="275"/>
                  </a:cubicBezTo>
                  <a:cubicBezTo>
                    <a:pt x="440" y="276"/>
                    <a:pt x="440" y="276"/>
                    <a:pt x="440" y="276"/>
                  </a:cubicBezTo>
                  <a:cubicBezTo>
                    <a:pt x="440" y="276"/>
                    <a:pt x="440" y="276"/>
                    <a:pt x="440" y="276"/>
                  </a:cubicBezTo>
                  <a:cubicBezTo>
                    <a:pt x="441" y="275"/>
                    <a:pt x="441" y="275"/>
                    <a:pt x="441" y="275"/>
                  </a:cubicBezTo>
                  <a:cubicBezTo>
                    <a:pt x="440" y="276"/>
                    <a:pt x="440" y="276"/>
                    <a:pt x="440" y="276"/>
                  </a:cubicBezTo>
                  <a:cubicBezTo>
                    <a:pt x="440" y="276"/>
                    <a:pt x="440" y="276"/>
                    <a:pt x="440" y="276"/>
                  </a:cubicBezTo>
                  <a:cubicBezTo>
                    <a:pt x="441" y="275"/>
                    <a:pt x="441" y="275"/>
                    <a:pt x="441" y="275"/>
                  </a:cubicBezTo>
                  <a:cubicBezTo>
                    <a:pt x="440" y="276"/>
                    <a:pt x="440" y="276"/>
                    <a:pt x="440" y="276"/>
                  </a:cubicBezTo>
                  <a:cubicBezTo>
                    <a:pt x="442" y="275"/>
                    <a:pt x="442" y="275"/>
                    <a:pt x="442" y="275"/>
                  </a:cubicBezTo>
                  <a:cubicBezTo>
                    <a:pt x="440" y="275"/>
                    <a:pt x="440" y="275"/>
                    <a:pt x="440" y="275"/>
                  </a:cubicBezTo>
                  <a:cubicBezTo>
                    <a:pt x="440" y="275"/>
                    <a:pt x="440" y="275"/>
                    <a:pt x="440" y="276"/>
                  </a:cubicBezTo>
                  <a:cubicBezTo>
                    <a:pt x="442" y="275"/>
                    <a:pt x="442" y="275"/>
                    <a:pt x="442" y="275"/>
                  </a:cubicBezTo>
                  <a:cubicBezTo>
                    <a:pt x="440" y="275"/>
                    <a:pt x="440" y="275"/>
                    <a:pt x="440" y="275"/>
                  </a:cubicBezTo>
                  <a:cubicBezTo>
                    <a:pt x="442" y="275"/>
                    <a:pt x="442" y="275"/>
                    <a:pt x="442" y="275"/>
                  </a:cubicBezTo>
                  <a:cubicBezTo>
                    <a:pt x="440" y="274"/>
                    <a:pt x="440" y="274"/>
                    <a:pt x="440" y="274"/>
                  </a:cubicBezTo>
                  <a:cubicBezTo>
                    <a:pt x="440" y="275"/>
                    <a:pt x="440" y="275"/>
                    <a:pt x="440" y="275"/>
                  </a:cubicBezTo>
                  <a:cubicBezTo>
                    <a:pt x="442" y="275"/>
                    <a:pt x="442" y="275"/>
                    <a:pt x="442" y="275"/>
                  </a:cubicBezTo>
                  <a:cubicBezTo>
                    <a:pt x="440" y="274"/>
                    <a:pt x="440" y="274"/>
                    <a:pt x="440" y="274"/>
                  </a:cubicBezTo>
                  <a:cubicBezTo>
                    <a:pt x="442" y="275"/>
                    <a:pt x="442" y="275"/>
                    <a:pt x="442" y="275"/>
                  </a:cubicBezTo>
                  <a:cubicBezTo>
                    <a:pt x="443" y="273"/>
                    <a:pt x="443" y="273"/>
                    <a:pt x="443" y="273"/>
                  </a:cubicBezTo>
                  <a:cubicBezTo>
                    <a:pt x="355" y="225"/>
                    <a:pt x="355" y="225"/>
                    <a:pt x="355" y="225"/>
                  </a:cubicBezTo>
                  <a:cubicBezTo>
                    <a:pt x="355" y="224"/>
                    <a:pt x="353" y="224"/>
                    <a:pt x="353" y="225"/>
                  </a:cubicBezTo>
                  <a:cubicBezTo>
                    <a:pt x="353" y="226"/>
                    <a:pt x="352" y="226"/>
                    <a:pt x="352" y="226"/>
                  </a:cubicBezTo>
                  <a:cubicBezTo>
                    <a:pt x="352" y="227"/>
                    <a:pt x="353" y="227"/>
                    <a:pt x="353" y="227"/>
                  </a:cubicBezTo>
                  <a:cubicBezTo>
                    <a:pt x="353" y="228"/>
                    <a:pt x="353" y="228"/>
                    <a:pt x="353" y="228"/>
                  </a:cubicBezTo>
                  <a:cubicBezTo>
                    <a:pt x="354" y="229"/>
                    <a:pt x="354" y="229"/>
                    <a:pt x="355" y="230"/>
                  </a:cubicBezTo>
                  <a:cubicBezTo>
                    <a:pt x="358" y="232"/>
                    <a:pt x="365" y="236"/>
                    <a:pt x="374" y="242"/>
                  </a:cubicBezTo>
                  <a:cubicBezTo>
                    <a:pt x="387" y="250"/>
                    <a:pt x="404" y="260"/>
                    <a:pt x="417" y="268"/>
                  </a:cubicBezTo>
                  <a:cubicBezTo>
                    <a:pt x="424" y="272"/>
                    <a:pt x="430" y="276"/>
                    <a:pt x="434" y="279"/>
                  </a:cubicBezTo>
                  <a:cubicBezTo>
                    <a:pt x="436" y="280"/>
                    <a:pt x="438" y="281"/>
                    <a:pt x="439" y="282"/>
                  </a:cubicBezTo>
                  <a:cubicBezTo>
                    <a:pt x="440" y="282"/>
                    <a:pt x="440" y="282"/>
                    <a:pt x="441" y="283"/>
                  </a:cubicBezTo>
                  <a:cubicBezTo>
                    <a:pt x="441" y="283"/>
                    <a:pt x="441" y="283"/>
                    <a:pt x="441" y="283"/>
                  </a:cubicBezTo>
                  <a:cubicBezTo>
                    <a:pt x="441" y="282"/>
                    <a:pt x="441" y="282"/>
                    <a:pt x="441" y="282"/>
                  </a:cubicBezTo>
                  <a:cubicBezTo>
                    <a:pt x="441" y="283"/>
                    <a:pt x="441" y="283"/>
                    <a:pt x="441" y="283"/>
                  </a:cubicBezTo>
                  <a:cubicBezTo>
                    <a:pt x="441" y="283"/>
                    <a:pt x="441" y="283"/>
                    <a:pt x="441" y="283"/>
                  </a:cubicBezTo>
                  <a:cubicBezTo>
                    <a:pt x="441" y="282"/>
                    <a:pt x="441" y="282"/>
                    <a:pt x="441" y="282"/>
                  </a:cubicBezTo>
                  <a:cubicBezTo>
                    <a:pt x="441" y="283"/>
                    <a:pt x="441" y="283"/>
                    <a:pt x="441" y="283"/>
                  </a:cubicBezTo>
                  <a:cubicBezTo>
                    <a:pt x="442" y="281"/>
                    <a:pt x="442" y="281"/>
                    <a:pt x="442" y="281"/>
                  </a:cubicBezTo>
                  <a:cubicBezTo>
                    <a:pt x="440" y="282"/>
                    <a:pt x="440" y="282"/>
                    <a:pt x="440" y="282"/>
                  </a:cubicBezTo>
                  <a:cubicBezTo>
                    <a:pt x="441" y="283"/>
                    <a:pt x="441" y="283"/>
                    <a:pt x="441" y="283"/>
                  </a:cubicBezTo>
                  <a:cubicBezTo>
                    <a:pt x="442" y="281"/>
                    <a:pt x="442" y="281"/>
                    <a:pt x="442" y="281"/>
                  </a:cubicBezTo>
                  <a:cubicBezTo>
                    <a:pt x="440" y="282"/>
                    <a:pt x="440" y="282"/>
                    <a:pt x="440" y="282"/>
                  </a:cubicBezTo>
                  <a:cubicBezTo>
                    <a:pt x="442" y="281"/>
                    <a:pt x="442" y="281"/>
                    <a:pt x="442" y="281"/>
                  </a:cubicBezTo>
                  <a:cubicBezTo>
                    <a:pt x="440" y="281"/>
                    <a:pt x="440" y="281"/>
                    <a:pt x="440" y="281"/>
                  </a:cubicBezTo>
                  <a:cubicBezTo>
                    <a:pt x="440" y="282"/>
                    <a:pt x="440" y="282"/>
                    <a:pt x="440" y="282"/>
                  </a:cubicBezTo>
                  <a:cubicBezTo>
                    <a:pt x="442" y="281"/>
                    <a:pt x="442" y="281"/>
                    <a:pt x="442" y="281"/>
                  </a:cubicBezTo>
                  <a:cubicBezTo>
                    <a:pt x="440" y="281"/>
                    <a:pt x="440" y="281"/>
                    <a:pt x="440" y="281"/>
                  </a:cubicBezTo>
                  <a:cubicBezTo>
                    <a:pt x="442" y="281"/>
                    <a:pt x="442" y="281"/>
                    <a:pt x="442" y="281"/>
                  </a:cubicBezTo>
                  <a:cubicBezTo>
                    <a:pt x="441" y="280"/>
                    <a:pt x="441" y="280"/>
                    <a:pt x="441" y="280"/>
                  </a:cubicBezTo>
                  <a:cubicBezTo>
                    <a:pt x="442" y="281"/>
                    <a:pt x="442" y="281"/>
                    <a:pt x="442" y="281"/>
                  </a:cubicBezTo>
                  <a:cubicBezTo>
                    <a:pt x="442" y="279"/>
                    <a:pt x="442" y="279"/>
                    <a:pt x="442" y="279"/>
                  </a:cubicBezTo>
                  <a:cubicBezTo>
                    <a:pt x="441" y="279"/>
                    <a:pt x="441" y="280"/>
                    <a:pt x="441" y="280"/>
                  </a:cubicBezTo>
                  <a:cubicBezTo>
                    <a:pt x="442" y="281"/>
                    <a:pt x="442" y="281"/>
                    <a:pt x="442" y="281"/>
                  </a:cubicBezTo>
                  <a:cubicBezTo>
                    <a:pt x="442" y="279"/>
                    <a:pt x="442" y="279"/>
                    <a:pt x="442" y="279"/>
                  </a:cubicBezTo>
                  <a:cubicBezTo>
                    <a:pt x="442" y="281"/>
                    <a:pt x="442" y="281"/>
                    <a:pt x="442" y="281"/>
                  </a:cubicBezTo>
                  <a:cubicBezTo>
                    <a:pt x="442" y="279"/>
                    <a:pt x="442" y="279"/>
                    <a:pt x="442" y="279"/>
                  </a:cubicBezTo>
                  <a:cubicBezTo>
                    <a:pt x="442" y="279"/>
                    <a:pt x="442" y="279"/>
                    <a:pt x="442" y="279"/>
                  </a:cubicBezTo>
                  <a:cubicBezTo>
                    <a:pt x="442" y="281"/>
                    <a:pt x="442" y="281"/>
                    <a:pt x="442" y="281"/>
                  </a:cubicBezTo>
                  <a:cubicBezTo>
                    <a:pt x="442" y="279"/>
                    <a:pt x="442" y="279"/>
                    <a:pt x="442" y="279"/>
                  </a:cubicBezTo>
                  <a:cubicBezTo>
                    <a:pt x="442" y="281"/>
                    <a:pt x="442" y="281"/>
                    <a:pt x="442" y="281"/>
                  </a:cubicBezTo>
                  <a:cubicBezTo>
                    <a:pt x="443" y="279"/>
                    <a:pt x="443" y="279"/>
                    <a:pt x="443" y="279"/>
                  </a:cubicBezTo>
                  <a:cubicBezTo>
                    <a:pt x="443" y="279"/>
                    <a:pt x="442" y="279"/>
                    <a:pt x="442" y="279"/>
                  </a:cubicBezTo>
                  <a:cubicBezTo>
                    <a:pt x="442" y="281"/>
                    <a:pt x="442" y="281"/>
                    <a:pt x="442" y="281"/>
                  </a:cubicBezTo>
                  <a:cubicBezTo>
                    <a:pt x="443" y="279"/>
                    <a:pt x="443" y="279"/>
                    <a:pt x="443" y="279"/>
                  </a:cubicBezTo>
                  <a:cubicBezTo>
                    <a:pt x="443" y="279"/>
                    <a:pt x="442" y="279"/>
                    <a:pt x="441" y="279"/>
                  </a:cubicBezTo>
                  <a:cubicBezTo>
                    <a:pt x="435" y="276"/>
                    <a:pt x="414" y="264"/>
                    <a:pt x="395" y="252"/>
                  </a:cubicBezTo>
                  <a:cubicBezTo>
                    <a:pt x="385" y="247"/>
                    <a:pt x="376" y="242"/>
                    <a:pt x="368" y="238"/>
                  </a:cubicBezTo>
                  <a:cubicBezTo>
                    <a:pt x="365" y="236"/>
                    <a:pt x="362" y="234"/>
                    <a:pt x="360" y="233"/>
                  </a:cubicBezTo>
                  <a:cubicBezTo>
                    <a:pt x="358" y="232"/>
                    <a:pt x="357" y="232"/>
                    <a:pt x="357" y="231"/>
                  </a:cubicBezTo>
                  <a:cubicBezTo>
                    <a:pt x="356" y="231"/>
                    <a:pt x="356" y="231"/>
                    <a:pt x="356" y="231"/>
                  </a:cubicBezTo>
                  <a:cubicBezTo>
                    <a:pt x="355" y="231"/>
                    <a:pt x="355" y="231"/>
                    <a:pt x="355" y="231"/>
                  </a:cubicBezTo>
                  <a:cubicBezTo>
                    <a:pt x="354" y="231"/>
                    <a:pt x="354" y="231"/>
                    <a:pt x="354" y="231"/>
                  </a:cubicBezTo>
                  <a:cubicBezTo>
                    <a:pt x="354" y="231"/>
                    <a:pt x="353" y="231"/>
                    <a:pt x="353" y="232"/>
                  </a:cubicBezTo>
                  <a:cubicBezTo>
                    <a:pt x="355" y="233"/>
                    <a:pt x="355" y="233"/>
                    <a:pt x="355" y="233"/>
                  </a:cubicBezTo>
                  <a:cubicBezTo>
                    <a:pt x="353" y="232"/>
                    <a:pt x="353" y="232"/>
                    <a:pt x="353" y="232"/>
                  </a:cubicBezTo>
                  <a:cubicBezTo>
                    <a:pt x="353" y="232"/>
                    <a:pt x="353" y="233"/>
                    <a:pt x="353" y="233"/>
                  </a:cubicBezTo>
                  <a:cubicBezTo>
                    <a:pt x="353" y="234"/>
                    <a:pt x="353" y="234"/>
                    <a:pt x="353" y="235"/>
                  </a:cubicBezTo>
                  <a:cubicBezTo>
                    <a:pt x="354" y="235"/>
                    <a:pt x="354" y="236"/>
                    <a:pt x="355" y="237"/>
                  </a:cubicBezTo>
                  <a:cubicBezTo>
                    <a:pt x="359" y="239"/>
                    <a:pt x="366" y="244"/>
                    <a:pt x="374" y="249"/>
                  </a:cubicBezTo>
                  <a:cubicBezTo>
                    <a:pt x="400" y="266"/>
                    <a:pt x="441" y="289"/>
                    <a:pt x="441" y="289"/>
                  </a:cubicBezTo>
                  <a:cubicBezTo>
                    <a:pt x="442" y="287"/>
                    <a:pt x="442" y="287"/>
                    <a:pt x="442" y="287"/>
                  </a:cubicBezTo>
                  <a:cubicBezTo>
                    <a:pt x="440" y="286"/>
                    <a:pt x="440" y="286"/>
                    <a:pt x="440" y="286"/>
                  </a:cubicBezTo>
                  <a:cubicBezTo>
                    <a:pt x="442" y="287"/>
                    <a:pt x="442" y="287"/>
                    <a:pt x="442" y="287"/>
                  </a:cubicBezTo>
                  <a:cubicBezTo>
                    <a:pt x="441" y="285"/>
                    <a:pt x="441" y="285"/>
                    <a:pt x="441" y="285"/>
                  </a:cubicBezTo>
                  <a:cubicBezTo>
                    <a:pt x="441" y="285"/>
                    <a:pt x="440" y="286"/>
                    <a:pt x="440" y="286"/>
                  </a:cubicBezTo>
                  <a:cubicBezTo>
                    <a:pt x="442" y="287"/>
                    <a:pt x="442" y="287"/>
                    <a:pt x="442" y="287"/>
                  </a:cubicBezTo>
                  <a:cubicBezTo>
                    <a:pt x="441" y="285"/>
                    <a:pt x="441" y="285"/>
                    <a:pt x="441" y="285"/>
                  </a:cubicBezTo>
                  <a:cubicBezTo>
                    <a:pt x="442" y="287"/>
                    <a:pt x="442" y="287"/>
                    <a:pt x="442" y="287"/>
                  </a:cubicBezTo>
                  <a:cubicBezTo>
                    <a:pt x="442" y="285"/>
                    <a:pt x="442" y="285"/>
                    <a:pt x="442" y="285"/>
                  </a:cubicBezTo>
                  <a:cubicBezTo>
                    <a:pt x="441" y="285"/>
                    <a:pt x="441" y="285"/>
                    <a:pt x="441" y="285"/>
                  </a:cubicBezTo>
                  <a:cubicBezTo>
                    <a:pt x="442" y="287"/>
                    <a:pt x="442" y="287"/>
                    <a:pt x="442" y="287"/>
                  </a:cubicBezTo>
                  <a:cubicBezTo>
                    <a:pt x="442" y="285"/>
                    <a:pt x="442" y="285"/>
                    <a:pt x="442" y="285"/>
                  </a:cubicBezTo>
                  <a:cubicBezTo>
                    <a:pt x="442" y="287"/>
                    <a:pt x="442" y="287"/>
                    <a:pt x="442" y="287"/>
                  </a:cubicBezTo>
                  <a:cubicBezTo>
                    <a:pt x="442" y="285"/>
                    <a:pt x="442" y="285"/>
                    <a:pt x="442" y="285"/>
                  </a:cubicBezTo>
                  <a:cubicBezTo>
                    <a:pt x="442" y="285"/>
                    <a:pt x="442" y="285"/>
                    <a:pt x="442" y="285"/>
                  </a:cubicBezTo>
                  <a:cubicBezTo>
                    <a:pt x="442" y="287"/>
                    <a:pt x="442" y="287"/>
                    <a:pt x="442" y="287"/>
                  </a:cubicBezTo>
                  <a:cubicBezTo>
                    <a:pt x="442" y="285"/>
                    <a:pt x="442" y="285"/>
                    <a:pt x="442" y="285"/>
                  </a:cubicBezTo>
                  <a:cubicBezTo>
                    <a:pt x="442" y="285"/>
                    <a:pt x="442" y="285"/>
                    <a:pt x="441" y="285"/>
                  </a:cubicBezTo>
                  <a:cubicBezTo>
                    <a:pt x="435" y="282"/>
                    <a:pt x="414" y="270"/>
                    <a:pt x="394" y="259"/>
                  </a:cubicBezTo>
                  <a:cubicBezTo>
                    <a:pt x="384" y="254"/>
                    <a:pt x="375" y="249"/>
                    <a:pt x="367" y="245"/>
                  </a:cubicBezTo>
                  <a:cubicBezTo>
                    <a:pt x="364" y="243"/>
                    <a:pt x="361" y="242"/>
                    <a:pt x="358" y="241"/>
                  </a:cubicBezTo>
                  <a:cubicBezTo>
                    <a:pt x="357" y="240"/>
                    <a:pt x="356" y="240"/>
                    <a:pt x="355" y="239"/>
                  </a:cubicBezTo>
                  <a:cubicBezTo>
                    <a:pt x="355" y="239"/>
                    <a:pt x="354" y="239"/>
                    <a:pt x="354" y="239"/>
                  </a:cubicBezTo>
                  <a:cubicBezTo>
                    <a:pt x="354" y="239"/>
                    <a:pt x="353" y="239"/>
                    <a:pt x="353" y="239"/>
                  </a:cubicBezTo>
                  <a:cubicBezTo>
                    <a:pt x="352" y="239"/>
                    <a:pt x="352" y="239"/>
                    <a:pt x="352" y="239"/>
                  </a:cubicBezTo>
                  <a:cubicBezTo>
                    <a:pt x="352" y="239"/>
                    <a:pt x="351" y="239"/>
                    <a:pt x="351" y="240"/>
                  </a:cubicBezTo>
                  <a:cubicBezTo>
                    <a:pt x="351" y="240"/>
                    <a:pt x="351" y="241"/>
                    <a:pt x="351" y="241"/>
                  </a:cubicBezTo>
                  <a:cubicBezTo>
                    <a:pt x="351" y="242"/>
                    <a:pt x="351" y="242"/>
                    <a:pt x="352" y="242"/>
                  </a:cubicBezTo>
                  <a:cubicBezTo>
                    <a:pt x="352" y="242"/>
                    <a:pt x="357" y="246"/>
                    <a:pt x="365" y="251"/>
                  </a:cubicBezTo>
                  <a:cubicBezTo>
                    <a:pt x="377" y="258"/>
                    <a:pt x="395" y="269"/>
                    <a:pt x="410" y="279"/>
                  </a:cubicBezTo>
                  <a:cubicBezTo>
                    <a:pt x="417" y="283"/>
                    <a:pt x="424" y="287"/>
                    <a:pt x="429" y="290"/>
                  </a:cubicBezTo>
                  <a:cubicBezTo>
                    <a:pt x="431" y="292"/>
                    <a:pt x="433" y="293"/>
                    <a:pt x="434" y="294"/>
                  </a:cubicBezTo>
                  <a:cubicBezTo>
                    <a:pt x="435" y="295"/>
                    <a:pt x="436" y="295"/>
                    <a:pt x="436" y="295"/>
                  </a:cubicBezTo>
                  <a:cubicBezTo>
                    <a:pt x="436" y="295"/>
                    <a:pt x="436" y="295"/>
                    <a:pt x="436" y="295"/>
                  </a:cubicBezTo>
                  <a:cubicBezTo>
                    <a:pt x="436" y="295"/>
                    <a:pt x="436" y="295"/>
                    <a:pt x="436" y="295"/>
                  </a:cubicBezTo>
                  <a:cubicBezTo>
                    <a:pt x="437" y="294"/>
                    <a:pt x="437" y="294"/>
                    <a:pt x="437" y="294"/>
                  </a:cubicBezTo>
                  <a:cubicBezTo>
                    <a:pt x="436" y="295"/>
                    <a:pt x="436" y="295"/>
                    <a:pt x="436" y="295"/>
                  </a:cubicBezTo>
                  <a:cubicBezTo>
                    <a:pt x="436" y="295"/>
                    <a:pt x="436" y="295"/>
                    <a:pt x="436" y="295"/>
                  </a:cubicBezTo>
                  <a:cubicBezTo>
                    <a:pt x="437" y="294"/>
                    <a:pt x="437" y="294"/>
                    <a:pt x="437" y="294"/>
                  </a:cubicBezTo>
                  <a:cubicBezTo>
                    <a:pt x="436" y="295"/>
                    <a:pt x="436" y="295"/>
                    <a:pt x="436" y="295"/>
                  </a:cubicBezTo>
                  <a:cubicBezTo>
                    <a:pt x="438" y="294"/>
                    <a:pt x="438" y="294"/>
                    <a:pt x="438" y="294"/>
                  </a:cubicBezTo>
                  <a:cubicBezTo>
                    <a:pt x="436" y="295"/>
                    <a:pt x="436" y="295"/>
                    <a:pt x="436" y="295"/>
                  </a:cubicBezTo>
                  <a:cubicBezTo>
                    <a:pt x="436" y="295"/>
                    <a:pt x="436" y="295"/>
                    <a:pt x="436" y="295"/>
                  </a:cubicBezTo>
                  <a:cubicBezTo>
                    <a:pt x="438" y="294"/>
                    <a:pt x="438" y="294"/>
                    <a:pt x="438" y="294"/>
                  </a:cubicBezTo>
                  <a:cubicBezTo>
                    <a:pt x="436" y="295"/>
                    <a:pt x="436" y="295"/>
                    <a:pt x="436" y="295"/>
                  </a:cubicBezTo>
                  <a:cubicBezTo>
                    <a:pt x="438" y="294"/>
                    <a:pt x="438" y="294"/>
                    <a:pt x="438" y="294"/>
                  </a:cubicBezTo>
                  <a:cubicBezTo>
                    <a:pt x="436" y="295"/>
                    <a:pt x="436" y="295"/>
                    <a:pt x="436" y="295"/>
                  </a:cubicBezTo>
                  <a:cubicBezTo>
                    <a:pt x="436" y="295"/>
                    <a:pt x="436" y="295"/>
                    <a:pt x="436" y="295"/>
                  </a:cubicBezTo>
                  <a:cubicBezTo>
                    <a:pt x="438" y="294"/>
                    <a:pt x="438" y="294"/>
                    <a:pt x="438" y="294"/>
                  </a:cubicBezTo>
                  <a:cubicBezTo>
                    <a:pt x="436" y="295"/>
                    <a:pt x="436" y="295"/>
                    <a:pt x="436" y="295"/>
                  </a:cubicBezTo>
                  <a:cubicBezTo>
                    <a:pt x="438" y="294"/>
                    <a:pt x="438" y="294"/>
                    <a:pt x="438" y="294"/>
                  </a:cubicBezTo>
                  <a:cubicBezTo>
                    <a:pt x="436" y="294"/>
                    <a:pt x="436" y="294"/>
                    <a:pt x="436" y="294"/>
                  </a:cubicBezTo>
                  <a:cubicBezTo>
                    <a:pt x="436" y="294"/>
                    <a:pt x="436" y="295"/>
                    <a:pt x="436" y="295"/>
                  </a:cubicBezTo>
                  <a:cubicBezTo>
                    <a:pt x="438" y="294"/>
                    <a:pt x="438" y="294"/>
                    <a:pt x="438" y="294"/>
                  </a:cubicBezTo>
                  <a:cubicBezTo>
                    <a:pt x="436" y="294"/>
                    <a:pt x="436" y="294"/>
                    <a:pt x="436" y="294"/>
                  </a:cubicBezTo>
                  <a:cubicBezTo>
                    <a:pt x="438" y="294"/>
                    <a:pt x="438" y="294"/>
                    <a:pt x="438" y="294"/>
                  </a:cubicBezTo>
                  <a:cubicBezTo>
                    <a:pt x="436" y="293"/>
                    <a:pt x="436" y="293"/>
                    <a:pt x="436" y="293"/>
                  </a:cubicBezTo>
                  <a:cubicBezTo>
                    <a:pt x="438" y="294"/>
                    <a:pt x="438" y="294"/>
                    <a:pt x="438" y="294"/>
                  </a:cubicBezTo>
                  <a:cubicBezTo>
                    <a:pt x="437" y="292"/>
                    <a:pt x="437" y="292"/>
                    <a:pt x="437" y="292"/>
                  </a:cubicBezTo>
                  <a:cubicBezTo>
                    <a:pt x="437" y="292"/>
                    <a:pt x="436" y="292"/>
                    <a:pt x="436" y="293"/>
                  </a:cubicBezTo>
                  <a:cubicBezTo>
                    <a:pt x="438" y="294"/>
                    <a:pt x="438" y="294"/>
                    <a:pt x="438" y="294"/>
                  </a:cubicBezTo>
                  <a:cubicBezTo>
                    <a:pt x="437" y="292"/>
                    <a:pt x="437" y="292"/>
                    <a:pt x="437" y="292"/>
                  </a:cubicBezTo>
                  <a:cubicBezTo>
                    <a:pt x="438" y="294"/>
                    <a:pt x="438" y="294"/>
                    <a:pt x="438" y="294"/>
                  </a:cubicBezTo>
                  <a:cubicBezTo>
                    <a:pt x="438" y="292"/>
                    <a:pt x="438" y="292"/>
                    <a:pt x="438" y="292"/>
                  </a:cubicBezTo>
                  <a:cubicBezTo>
                    <a:pt x="437" y="292"/>
                    <a:pt x="437" y="292"/>
                    <a:pt x="437" y="292"/>
                  </a:cubicBezTo>
                  <a:cubicBezTo>
                    <a:pt x="438" y="294"/>
                    <a:pt x="438" y="294"/>
                    <a:pt x="438" y="294"/>
                  </a:cubicBezTo>
                  <a:cubicBezTo>
                    <a:pt x="438" y="292"/>
                    <a:pt x="438" y="292"/>
                    <a:pt x="438" y="292"/>
                  </a:cubicBezTo>
                  <a:cubicBezTo>
                    <a:pt x="438" y="293"/>
                    <a:pt x="438" y="293"/>
                    <a:pt x="438" y="293"/>
                  </a:cubicBezTo>
                  <a:cubicBezTo>
                    <a:pt x="438" y="292"/>
                    <a:pt x="438" y="292"/>
                    <a:pt x="438" y="292"/>
                  </a:cubicBezTo>
                  <a:cubicBezTo>
                    <a:pt x="438" y="292"/>
                    <a:pt x="438" y="292"/>
                    <a:pt x="438" y="292"/>
                  </a:cubicBezTo>
                  <a:cubicBezTo>
                    <a:pt x="438" y="293"/>
                    <a:pt x="438" y="293"/>
                    <a:pt x="438" y="293"/>
                  </a:cubicBezTo>
                  <a:cubicBezTo>
                    <a:pt x="438" y="292"/>
                    <a:pt x="438" y="292"/>
                    <a:pt x="438" y="292"/>
                  </a:cubicBezTo>
                  <a:cubicBezTo>
                    <a:pt x="438" y="292"/>
                    <a:pt x="437" y="292"/>
                    <a:pt x="436" y="291"/>
                  </a:cubicBezTo>
                  <a:cubicBezTo>
                    <a:pt x="433" y="290"/>
                    <a:pt x="426" y="286"/>
                    <a:pt x="418" y="281"/>
                  </a:cubicBezTo>
                  <a:cubicBezTo>
                    <a:pt x="406" y="274"/>
                    <a:pt x="391" y="265"/>
                    <a:pt x="378" y="258"/>
                  </a:cubicBezTo>
                  <a:cubicBezTo>
                    <a:pt x="371" y="254"/>
                    <a:pt x="365" y="251"/>
                    <a:pt x="361" y="248"/>
                  </a:cubicBezTo>
                  <a:cubicBezTo>
                    <a:pt x="359" y="247"/>
                    <a:pt x="357" y="246"/>
                    <a:pt x="355" y="246"/>
                  </a:cubicBezTo>
                  <a:cubicBezTo>
                    <a:pt x="354" y="245"/>
                    <a:pt x="354" y="245"/>
                    <a:pt x="353" y="245"/>
                  </a:cubicBezTo>
                  <a:cubicBezTo>
                    <a:pt x="353" y="245"/>
                    <a:pt x="352" y="244"/>
                    <a:pt x="352" y="244"/>
                  </a:cubicBezTo>
                  <a:cubicBezTo>
                    <a:pt x="351" y="245"/>
                    <a:pt x="351" y="245"/>
                    <a:pt x="351" y="245"/>
                  </a:cubicBezTo>
                  <a:cubicBezTo>
                    <a:pt x="350" y="245"/>
                    <a:pt x="350" y="245"/>
                    <a:pt x="350" y="245"/>
                  </a:cubicBezTo>
                  <a:cubicBezTo>
                    <a:pt x="349" y="246"/>
                    <a:pt x="349" y="248"/>
                    <a:pt x="350" y="248"/>
                  </a:cubicBezTo>
                  <a:cubicBezTo>
                    <a:pt x="397" y="277"/>
                    <a:pt x="397" y="277"/>
                    <a:pt x="397" y="277"/>
                  </a:cubicBezTo>
                  <a:cubicBezTo>
                    <a:pt x="351" y="254"/>
                    <a:pt x="351" y="254"/>
                    <a:pt x="351" y="254"/>
                  </a:cubicBezTo>
                  <a:cubicBezTo>
                    <a:pt x="350" y="254"/>
                    <a:pt x="350" y="254"/>
                    <a:pt x="349" y="254"/>
                  </a:cubicBezTo>
                  <a:cubicBezTo>
                    <a:pt x="348" y="254"/>
                    <a:pt x="348" y="255"/>
                    <a:pt x="348" y="256"/>
                  </a:cubicBezTo>
                  <a:cubicBezTo>
                    <a:pt x="348" y="257"/>
                    <a:pt x="348" y="257"/>
                    <a:pt x="348" y="257"/>
                  </a:cubicBezTo>
                  <a:cubicBezTo>
                    <a:pt x="349" y="257"/>
                    <a:pt x="349" y="257"/>
                    <a:pt x="349" y="257"/>
                  </a:cubicBezTo>
                  <a:cubicBezTo>
                    <a:pt x="349" y="257"/>
                    <a:pt x="349" y="257"/>
                    <a:pt x="349" y="257"/>
                  </a:cubicBezTo>
                  <a:cubicBezTo>
                    <a:pt x="349" y="258"/>
                    <a:pt x="349" y="258"/>
                    <a:pt x="350" y="258"/>
                  </a:cubicBezTo>
                  <a:cubicBezTo>
                    <a:pt x="355" y="261"/>
                    <a:pt x="374" y="272"/>
                    <a:pt x="391" y="282"/>
                  </a:cubicBezTo>
                  <a:cubicBezTo>
                    <a:pt x="400" y="288"/>
                    <a:pt x="408" y="293"/>
                    <a:pt x="415" y="297"/>
                  </a:cubicBezTo>
                  <a:cubicBezTo>
                    <a:pt x="418" y="299"/>
                    <a:pt x="420" y="301"/>
                    <a:pt x="422" y="302"/>
                  </a:cubicBezTo>
                  <a:cubicBezTo>
                    <a:pt x="423" y="303"/>
                    <a:pt x="424" y="303"/>
                    <a:pt x="424" y="304"/>
                  </a:cubicBezTo>
                  <a:cubicBezTo>
                    <a:pt x="424" y="304"/>
                    <a:pt x="424" y="304"/>
                    <a:pt x="424" y="304"/>
                  </a:cubicBezTo>
                  <a:cubicBezTo>
                    <a:pt x="425" y="303"/>
                    <a:pt x="425" y="303"/>
                    <a:pt x="425" y="303"/>
                  </a:cubicBezTo>
                  <a:cubicBezTo>
                    <a:pt x="424" y="304"/>
                    <a:pt x="424" y="304"/>
                    <a:pt x="424" y="304"/>
                  </a:cubicBezTo>
                  <a:cubicBezTo>
                    <a:pt x="424" y="304"/>
                    <a:pt x="424" y="304"/>
                    <a:pt x="424" y="304"/>
                  </a:cubicBezTo>
                  <a:cubicBezTo>
                    <a:pt x="425" y="303"/>
                    <a:pt x="425" y="303"/>
                    <a:pt x="425" y="303"/>
                  </a:cubicBezTo>
                  <a:cubicBezTo>
                    <a:pt x="424" y="304"/>
                    <a:pt x="424" y="304"/>
                    <a:pt x="424" y="304"/>
                  </a:cubicBezTo>
                  <a:cubicBezTo>
                    <a:pt x="426" y="303"/>
                    <a:pt x="426" y="303"/>
                    <a:pt x="426" y="303"/>
                  </a:cubicBezTo>
                  <a:cubicBezTo>
                    <a:pt x="424" y="303"/>
                    <a:pt x="424" y="303"/>
                    <a:pt x="424" y="303"/>
                  </a:cubicBezTo>
                  <a:cubicBezTo>
                    <a:pt x="424" y="303"/>
                    <a:pt x="424" y="304"/>
                    <a:pt x="424" y="304"/>
                  </a:cubicBezTo>
                  <a:cubicBezTo>
                    <a:pt x="426" y="303"/>
                    <a:pt x="426" y="303"/>
                    <a:pt x="426" y="303"/>
                  </a:cubicBezTo>
                  <a:cubicBezTo>
                    <a:pt x="424" y="303"/>
                    <a:pt x="424" y="303"/>
                    <a:pt x="424" y="303"/>
                  </a:cubicBezTo>
                  <a:cubicBezTo>
                    <a:pt x="426" y="303"/>
                    <a:pt x="426" y="303"/>
                    <a:pt x="426" y="303"/>
                  </a:cubicBezTo>
                  <a:cubicBezTo>
                    <a:pt x="424" y="302"/>
                    <a:pt x="424" y="302"/>
                    <a:pt x="424" y="302"/>
                  </a:cubicBezTo>
                  <a:cubicBezTo>
                    <a:pt x="424" y="303"/>
                    <a:pt x="424" y="303"/>
                    <a:pt x="424" y="303"/>
                  </a:cubicBezTo>
                  <a:cubicBezTo>
                    <a:pt x="426" y="303"/>
                    <a:pt x="426" y="303"/>
                    <a:pt x="426" y="303"/>
                  </a:cubicBezTo>
                  <a:cubicBezTo>
                    <a:pt x="424" y="302"/>
                    <a:pt x="424" y="302"/>
                    <a:pt x="424" y="302"/>
                  </a:cubicBezTo>
                  <a:cubicBezTo>
                    <a:pt x="426" y="303"/>
                    <a:pt x="426" y="303"/>
                    <a:pt x="426" y="303"/>
                  </a:cubicBezTo>
                  <a:cubicBezTo>
                    <a:pt x="425" y="302"/>
                    <a:pt x="425" y="302"/>
                    <a:pt x="425" y="302"/>
                  </a:cubicBezTo>
                  <a:cubicBezTo>
                    <a:pt x="426" y="303"/>
                    <a:pt x="426" y="303"/>
                    <a:pt x="426" y="303"/>
                  </a:cubicBezTo>
                  <a:cubicBezTo>
                    <a:pt x="426" y="301"/>
                    <a:pt x="426" y="301"/>
                    <a:pt x="426" y="301"/>
                  </a:cubicBezTo>
                  <a:cubicBezTo>
                    <a:pt x="426" y="301"/>
                    <a:pt x="425" y="301"/>
                    <a:pt x="425" y="302"/>
                  </a:cubicBezTo>
                  <a:cubicBezTo>
                    <a:pt x="426" y="303"/>
                    <a:pt x="426" y="303"/>
                    <a:pt x="426" y="303"/>
                  </a:cubicBezTo>
                  <a:cubicBezTo>
                    <a:pt x="426" y="301"/>
                    <a:pt x="426" y="301"/>
                    <a:pt x="426" y="301"/>
                  </a:cubicBezTo>
                  <a:cubicBezTo>
                    <a:pt x="426" y="303"/>
                    <a:pt x="426" y="303"/>
                    <a:pt x="426" y="303"/>
                  </a:cubicBezTo>
                  <a:cubicBezTo>
                    <a:pt x="427" y="301"/>
                    <a:pt x="427" y="301"/>
                    <a:pt x="427" y="301"/>
                  </a:cubicBezTo>
                  <a:cubicBezTo>
                    <a:pt x="426" y="301"/>
                    <a:pt x="426" y="301"/>
                    <a:pt x="426" y="301"/>
                  </a:cubicBezTo>
                  <a:cubicBezTo>
                    <a:pt x="426" y="303"/>
                    <a:pt x="426" y="303"/>
                    <a:pt x="426" y="303"/>
                  </a:cubicBezTo>
                  <a:cubicBezTo>
                    <a:pt x="427" y="301"/>
                    <a:pt x="427" y="301"/>
                    <a:pt x="427" y="301"/>
                  </a:cubicBezTo>
                  <a:cubicBezTo>
                    <a:pt x="426" y="302"/>
                    <a:pt x="426" y="302"/>
                    <a:pt x="426" y="302"/>
                  </a:cubicBezTo>
                  <a:cubicBezTo>
                    <a:pt x="427" y="301"/>
                    <a:pt x="427" y="301"/>
                    <a:pt x="427" y="301"/>
                  </a:cubicBezTo>
                  <a:cubicBezTo>
                    <a:pt x="427" y="301"/>
                    <a:pt x="427" y="301"/>
                    <a:pt x="427" y="301"/>
                  </a:cubicBezTo>
                  <a:cubicBezTo>
                    <a:pt x="426" y="302"/>
                    <a:pt x="426" y="302"/>
                    <a:pt x="426" y="302"/>
                  </a:cubicBezTo>
                  <a:cubicBezTo>
                    <a:pt x="427" y="301"/>
                    <a:pt x="427" y="301"/>
                    <a:pt x="427" y="301"/>
                  </a:cubicBezTo>
                  <a:cubicBezTo>
                    <a:pt x="427" y="301"/>
                    <a:pt x="426" y="301"/>
                    <a:pt x="425" y="301"/>
                  </a:cubicBezTo>
                  <a:cubicBezTo>
                    <a:pt x="420" y="298"/>
                    <a:pt x="402" y="288"/>
                    <a:pt x="385" y="279"/>
                  </a:cubicBezTo>
                  <a:cubicBezTo>
                    <a:pt x="376" y="274"/>
                    <a:pt x="368" y="269"/>
                    <a:pt x="361" y="266"/>
                  </a:cubicBezTo>
                  <a:cubicBezTo>
                    <a:pt x="358" y="264"/>
                    <a:pt x="355" y="263"/>
                    <a:pt x="353" y="262"/>
                  </a:cubicBezTo>
                  <a:cubicBezTo>
                    <a:pt x="352" y="261"/>
                    <a:pt x="352" y="261"/>
                    <a:pt x="351" y="261"/>
                  </a:cubicBezTo>
                  <a:cubicBezTo>
                    <a:pt x="350" y="260"/>
                    <a:pt x="350" y="260"/>
                    <a:pt x="350" y="260"/>
                  </a:cubicBezTo>
                  <a:cubicBezTo>
                    <a:pt x="350" y="260"/>
                    <a:pt x="350" y="260"/>
                    <a:pt x="349" y="260"/>
                  </a:cubicBezTo>
                  <a:cubicBezTo>
                    <a:pt x="348" y="260"/>
                    <a:pt x="348" y="260"/>
                    <a:pt x="348" y="260"/>
                  </a:cubicBezTo>
                  <a:cubicBezTo>
                    <a:pt x="348" y="260"/>
                    <a:pt x="347" y="261"/>
                    <a:pt x="347" y="261"/>
                  </a:cubicBezTo>
                  <a:cubicBezTo>
                    <a:pt x="349" y="262"/>
                    <a:pt x="349" y="262"/>
                    <a:pt x="349" y="262"/>
                  </a:cubicBezTo>
                  <a:cubicBezTo>
                    <a:pt x="347" y="261"/>
                    <a:pt x="347" y="261"/>
                    <a:pt x="347" y="261"/>
                  </a:cubicBezTo>
                  <a:cubicBezTo>
                    <a:pt x="347" y="261"/>
                    <a:pt x="347" y="262"/>
                    <a:pt x="347" y="262"/>
                  </a:cubicBezTo>
                  <a:cubicBezTo>
                    <a:pt x="347" y="263"/>
                    <a:pt x="347" y="263"/>
                    <a:pt x="347" y="263"/>
                  </a:cubicBezTo>
                  <a:cubicBezTo>
                    <a:pt x="347" y="264"/>
                    <a:pt x="348" y="264"/>
                    <a:pt x="348" y="264"/>
                  </a:cubicBezTo>
                  <a:cubicBezTo>
                    <a:pt x="349" y="265"/>
                    <a:pt x="350" y="266"/>
                    <a:pt x="352" y="268"/>
                  </a:cubicBezTo>
                  <a:cubicBezTo>
                    <a:pt x="367" y="278"/>
                    <a:pt x="412" y="304"/>
                    <a:pt x="412" y="304"/>
                  </a:cubicBezTo>
                  <a:cubicBezTo>
                    <a:pt x="413" y="302"/>
                    <a:pt x="413" y="302"/>
                    <a:pt x="413" y="302"/>
                  </a:cubicBezTo>
                  <a:cubicBezTo>
                    <a:pt x="411" y="301"/>
                    <a:pt x="411" y="301"/>
                    <a:pt x="411" y="301"/>
                  </a:cubicBezTo>
                  <a:cubicBezTo>
                    <a:pt x="413" y="302"/>
                    <a:pt x="413" y="302"/>
                    <a:pt x="413" y="302"/>
                  </a:cubicBezTo>
                  <a:cubicBezTo>
                    <a:pt x="412" y="300"/>
                    <a:pt x="412" y="300"/>
                    <a:pt x="412" y="300"/>
                  </a:cubicBezTo>
                  <a:cubicBezTo>
                    <a:pt x="412" y="300"/>
                    <a:pt x="411" y="301"/>
                    <a:pt x="411" y="301"/>
                  </a:cubicBezTo>
                  <a:cubicBezTo>
                    <a:pt x="413" y="302"/>
                    <a:pt x="413" y="302"/>
                    <a:pt x="413" y="302"/>
                  </a:cubicBezTo>
                  <a:cubicBezTo>
                    <a:pt x="412" y="300"/>
                    <a:pt x="412" y="300"/>
                    <a:pt x="412" y="300"/>
                  </a:cubicBezTo>
                  <a:cubicBezTo>
                    <a:pt x="413" y="302"/>
                    <a:pt x="413" y="302"/>
                    <a:pt x="413" y="302"/>
                  </a:cubicBezTo>
                  <a:cubicBezTo>
                    <a:pt x="413" y="300"/>
                    <a:pt x="413" y="300"/>
                    <a:pt x="413" y="300"/>
                  </a:cubicBezTo>
                  <a:cubicBezTo>
                    <a:pt x="412" y="300"/>
                    <a:pt x="412" y="300"/>
                    <a:pt x="412" y="300"/>
                  </a:cubicBezTo>
                  <a:cubicBezTo>
                    <a:pt x="413" y="302"/>
                    <a:pt x="413" y="302"/>
                    <a:pt x="413" y="302"/>
                  </a:cubicBezTo>
                  <a:cubicBezTo>
                    <a:pt x="413" y="300"/>
                    <a:pt x="413" y="300"/>
                    <a:pt x="413" y="300"/>
                  </a:cubicBezTo>
                  <a:cubicBezTo>
                    <a:pt x="413" y="301"/>
                    <a:pt x="413" y="301"/>
                    <a:pt x="413" y="301"/>
                  </a:cubicBezTo>
                  <a:cubicBezTo>
                    <a:pt x="413" y="300"/>
                    <a:pt x="413" y="300"/>
                    <a:pt x="413" y="300"/>
                  </a:cubicBezTo>
                  <a:cubicBezTo>
                    <a:pt x="413" y="300"/>
                    <a:pt x="413" y="300"/>
                    <a:pt x="413" y="300"/>
                  </a:cubicBezTo>
                  <a:cubicBezTo>
                    <a:pt x="413" y="301"/>
                    <a:pt x="413" y="301"/>
                    <a:pt x="413" y="301"/>
                  </a:cubicBezTo>
                  <a:cubicBezTo>
                    <a:pt x="413" y="300"/>
                    <a:pt x="413" y="300"/>
                    <a:pt x="413" y="300"/>
                  </a:cubicBezTo>
                  <a:cubicBezTo>
                    <a:pt x="413" y="300"/>
                    <a:pt x="412" y="300"/>
                    <a:pt x="412" y="300"/>
                  </a:cubicBezTo>
                  <a:cubicBezTo>
                    <a:pt x="409" y="299"/>
                    <a:pt x="404" y="296"/>
                    <a:pt x="397" y="293"/>
                  </a:cubicBezTo>
                  <a:cubicBezTo>
                    <a:pt x="388" y="288"/>
                    <a:pt x="375" y="282"/>
                    <a:pt x="365" y="276"/>
                  </a:cubicBezTo>
                  <a:cubicBezTo>
                    <a:pt x="360" y="274"/>
                    <a:pt x="356" y="272"/>
                    <a:pt x="353" y="270"/>
                  </a:cubicBezTo>
                  <a:cubicBezTo>
                    <a:pt x="350" y="268"/>
                    <a:pt x="348" y="267"/>
                    <a:pt x="348" y="267"/>
                  </a:cubicBezTo>
                  <a:cubicBezTo>
                    <a:pt x="347" y="267"/>
                    <a:pt x="346" y="267"/>
                    <a:pt x="345" y="268"/>
                  </a:cubicBezTo>
                  <a:cubicBezTo>
                    <a:pt x="345" y="268"/>
                    <a:pt x="345" y="269"/>
                    <a:pt x="345" y="269"/>
                  </a:cubicBezTo>
                  <a:cubicBezTo>
                    <a:pt x="345" y="270"/>
                    <a:pt x="345" y="270"/>
                    <a:pt x="345" y="270"/>
                  </a:cubicBezTo>
                  <a:cubicBezTo>
                    <a:pt x="346" y="271"/>
                    <a:pt x="346" y="271"/>
                    <a:pt x="346" y="271"/>
                  </a:cubicBezTo>
                  <a:cubicBezTo>
                    <a:pt x="347" y="272"/>
                    <a:pt x="348" y="273"/>
                    <a:pt x="350" y="274"/>
                  </a:cubicBezTo>
                  <a:cubicBezTo>
                    <a:pt x="364" y="284"/>
                    <a:pt x="405" y="308"/>
                    <a:pt x="405" y="308"/>
                  </a:cubicBezTo>
                  <a:cubicBezTo>
                    <a:pt x="406" y="306"/>
                    <a:pt x="406" y="306"/>
                    <a:pt x="406" y="306"/>
                  </a:cubicBezTo>
                  <a:cubicBezTo>
                    <a:pt x="407" y="304"/>
                    <a:pt x="407" y="304"/>
                    <a:pt x="407" y="304"/>
                  </a:cubicBezTo>
                  <a:cubicBezTo>
                    <a:pt x="346" y="274"/>
                    <a:pt x="346" y="274"/>
                    <a:pt x="346" y="274"/>
                  </a:cubicBezTo>
                  <a:cubicBezTo>
                    <a:pt x="345" y="274"/>
                    <a:pt x="344" y="274"/>
                    <a:pt x="343" y="275"/>
                  </a:cubicBezTo>
                  <a:cubicBezTo>
                    <a:pt x="343" y="276"/>
                    <a:pt x="343" y="277"/>
                    <a:pt x="344" y="278"/>
                  </a:cubicBezTo>
                  <a:cubicBezTo>
                    <a:pt x="398" y="312"/>
                    <a:pt x="398" y="312"/>
                    <a:pt x="398" y="312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8" y="309"/>
                    <a:pt x="398" y="309"/>
                    <a:pt x="398" y="309"/>
                  </a:cubicBezTo>
                  <a:cubicBezTo>
                    <a:pt x="399" y="310"/>
                    <a:pt x="399" y="310"/>
                    <a:pt x="399" y="310"/>
                  </a:cubicBezTo>
                  <a:cubicBezTo>
                    <a:pt x="399" y="308"/>
                    <a:pt x="399" y="308"/>
                    <a:pt x="399" y="308"/>
                  </a:cubicBezTo>
                  <a:cubicBezTo>
                    <a:pt x="399" y="308"/>
                    <a:pt x="398" y="309"/>
                    <a:pt x="398" y="309"/>
                  </a:cubicBezTo>
                  <a:cubicBezTo>
                    <a:pt x="399" y="310"/>
                    <a:pt x="399" y="310"/>
                    <a:pt x="399" y="310"/>
                  </a:cubicBezTo>
                  <a:cubicBezTo>
                    <a:pt x="399" y="308"/>
                    <a:pt x="399" y="308"/>
                    <a:pt x="399" y="308"/>
                  </a:cubicBezTo>
                  <a:cubicBezTo>
                    <a:pt x="399" y="310"/>
                    <a:pt x="399" y="310"/>
                    <a:pt x="399" y="310"/>
                  </a:cubicBezTo>
                  <a:cubicBezTo>
                    <a:pt x="399" y="308"/>
                    <a:pt x="399" y="308"/>
                    <a:pt x="399" y="308"/>
                  </a:cubicBezTo>
                  <a:cubicBezTo>
                    <a:pt x="399" y="308"/>
                    <a:pt x="399" y="308"/>
                    <a:pt x="399" y="308"/>
                  </a:cubicBezTo>
                  <a:cubicBezTo>
                    <a:pt x="399" y="310"/>
                    <a:pt x="399" y="310"/>
                    <a:pt x="399" y="310"/>
                  </a:cubicBezTo>
                  <a:cubicBezTo>
                    <a:pt x="399" y="308"/>
                    <a:pt x="399" y="308"/>
                    <a:pt x="399" y="308"/>
                  </a:cubicBezTo>
                  <a:cubicBezTo>
                    <a:pt x="399" y="310"/>
                    <a:pt x="399" y="310"/>
                    <a:pt x="399" y="310"/>
                  </a:cubicBezTo>
                  <a:cubicBezTo>
                    <a:pt x="400" y="308"/>
                    <a:pt x="400" y="308"/>
                    <a:pt x="400" y="308"/>
                  </a:cubicBezTo>
                  <a:cubicBezTo>
                    <a:pt x="399" y="308"/>
                    <a:pt x="399" y="308"/>
                    <a:pt x="399" y="308"/>
                  </a:cubicBezTo>
                  <a:cubicBezTo>
                    <a:pt x="399" y="310"/>
                    <a:pt x="399" y="310"/>
                    <a:pt x="399" y="310"/>
                  </a:cubicBezTo>
                  <a:cubicBezTo>
                    <a:pt x="400" y="308"/>
                    <a:pt x="400" y="308"/>
                    <a:pt x="400" y="308"/>
                  </a:cubicBezTo>
                  <a:cubicBezTo>
                    <a:pt x="400" y="308"/>
                    <a:pt x="400" y="308"/>
                    <a:pt x="400" y="308"/>
                  </a:cubicBezTo>
                  <a:cubicBezTo>
                    <a:pt x="400" y="308"/>
                    <a:pt x="400" y="308"/>
                    <a:pt x="400" y="308"/>
                  </a:cubicBezTo>
                  <a:cubicBezTo>
                    <a:pt x="400" y="308"/>
                    <a:pt x="400" y="308"/>
                    <a:pt x="400" y="308"/>
                  </a:cubicBezTo>
                  <a:cubicBezTo>
                    <a:pt x="400" y="308"/>
                    <a:pt x="400" y="308"/>
                    <a:pt x="400" y="308"/>
                  </a:cubicBezTo>
                  <a:cubicBezTo>
                    <a:pt x="400" y="308"/>
                    <a:pt x="400" y="308"/>
                    <a:pt x="400" y="308"/>
                  </a:cubicBezTo>
                  <a:cubicBezTo>
                    <a:pt x="400" y="308"/>
                    <a:pt x="399" y="308"/>
                    <a:pt x="399" y="308"/>
                  </a:cubicBezTo>
                  <a:cubicBezTo>
                    <a:pt x="394" y="306"/>
                    <a:pt x="380" y="299"/>
                    <a:pt x="367" y="293"/>
                  </a:cubicBezTo>
                  <a:cubicBezTo>
                    <a:pt x="361" y="289"/>
                    <a:pt x="355" y="286"/>
                    <a:pt x="350" y="284"/>
                  </a:cubicBezTo>
                  <a:cubicBezTo>
                    <a:pt x="348" y="283"/>
                    <a:pt x="346" y="282"/>
                    <a:pt x="344" y="281"/>
                  </a:cubicBezTo>
                  <a:cubicBezTo>
                    <a:pt x="343" y="281"/>
                    <a:pt x="343" y="281"/>
                    <a:pt x="342" y="280"/>
                  </a:cubicBezTo>
                  <a:cubicBezTo>
                    <a:pt x="341" y="280"/>
                    <a:pt x="341" y="280"/>
                    <a:pt x="341" y="280"/>
                  </a:cubicBezTo>
                  <a:cubicBezTo>
                    <a:pt x="341" y="280"/>
                    <a:pt x="341" y="280"/>
                    <a:pt x="340" y="280"/>
                  </a:cubicBezTo>
                  <a:cubicBezTo>
                    <a:pt x="340" y="280"/>
                    <a:pt x="340" y="280"/>
                    <a:pt x="340" y="280"/>
                  </a:cubicBezTo>
                  <a:cubicBezTo>
                    <a:pt x="339" y="280"/>
                    <a:pt x="339" y="281"/>
                    <a:pt x="339" y="281"/>
                  </a:cubicBezTo>
                  <a:cubicBezTo>
                    <a:pt x="340" y="282"/>
                    <a:pt x="340" y="282"/>
                    <a:pt x="340" y="282"/>
                  </a:cubicBezTo>
                  <a:cubicBezTo>
                    <a:pt x="339" y="281"/>
                    <a:pt x="339" y="281"/>
                    <a:pt x="339" y="281"/>
                  </a:cubicBezTo>
                  <a:cubicBezTo>
                    <a:pt x="338" y="281"/>
                    <a:pt x="338" y="282"/>
                    <a:pt x="338" y="282"/>
                  </a:cubicBezTo>
                  <a:cubicBezTo>
                    <a:pt x="338" y="283"/>
                    <a:pt x="338" y="283"/>
                    <a:pt x="339" y="283"/>
                  </a:cubicBezTo>
                  <a:cubicBezTo>
                    <a:pt x="339" y="284"/>
                    <a:pt x="339" y="284"/>
                    <a:pt x="339" y="284"/>
                  </a:cubicBezTo>
                  <a:cubicBezTo>
                    <a:pt x="340" y="285"/>
                    <a:pt x="341" y="286"/>
                    <a:pt x="343" y="287"/>
                  </a:cubicBezTo>
                  <a:cubicBezTo>
                    <a:pt x="350" y="292"/>
                    <a:pt x="363" y="299"/>
                    <a:pt x="374" y="306"/>
                  </a:cubicBezTo>
                  <a:cubicBezTo>
                    <a:pt x="380" y="309"/>
                    <a:pt x="385" y="313"/>
                    <a:pt x="389" y="315"/>
                  </a:cubicBezTo>
                  <a:cubicBezTo>
                    <a:pt x="391" y="316"/>
                    <a:pt x="392" y="317"/>
                    <a:pt x="393" y="318"/>
                  </a:cubicBezTo>
                  <a:cubicBezTo>
                    <a:pt x="394" y="318"/>
                    <a:pt x="394" y="318"/>
                    <a:pt x="394" y="318"/>
                  </a:cubicBezTo>
                  <a:cubicBezTo>
                    <a:pt x="395" y="318"/>
                    <a:pt x="395" y="318"/>
                    <a:pt x="395" y="318"/>
                  </a:cubicBezTo>
                  <a:cubicBezTo>
                    <a:pt x="395" y="318"/>
                    <a:pt x="395" y="318"/>
                    <a:pt x="395" y="318"/>
                  </a:cubicBezTo>
                  <a:cubicBezTo>
                    <a:pt x="395" y="317"/>
                    <a:pt x="395" y="317"/>
                    <a:pt x="395" y="317"/>
                  </a:cubicBezTo>
                  <a:cubicBezTo>
                    <a:pt x="395" y="318"/>
                    <a:pt x="395" y="318"/>
                    <a:pt x="395" y="318"/>
                  </a:cubicBezTo>
                  <a:cubicBezTo>
                    <a:pt x="395" y="318"/>
                    <a:pt x="395" y="318"/>
                    <a:pt x="395" y="318"/>
                  </a:cubicBezTo>
                  <a:cubicBezTo>
                    <a:pt x="395" y="317"/>
                    <a:pt x="395" y="317"/>
                    <a:pt x="395" y="317"/>
                  </a:cubicBezTo>
                  <a:cubicBezTo>
                    <a:pt x="395" y="318"/>
                    <a:pt x="395" y="318"/>
                    <a:pt x="395" y="318"/>
                  </a:cubicBezTo>
                  <a:cubicBezTo>
                    <a:pt x="396" y="317"/>
                    <a:pt x="396" y="317"/>
                    <a:pt x="396" y="317"/>
                  </a:cubicBezTo>
                  <a:cubicBezTo>
                    <a:pt x="394" y="318"/>
                    <a:pt x="394" y="318"/>
                    <a:pt x="394" y="318"/>
                  </a:cubicBezTo>
                  <a:cubicBezTo>
                    <a:pt x="395" y="318"/>
                    <a:pt x="395" y="318"/>
                    <a:pt x="395" y="318"/>
                  </a:cubicBezTo>
                  <a:cubicBezTo>
                    <a:pt x="396" y="317"/>
                    <a:pt x="396" y="317"/>
                    <a:pt x="396" y="317"/>
                  </a:cubicBezTo>
                  <a:cubicBezTo>
                    <a:pt x="394" y="318"/>
                    <a:pt x="394" y="318"/>
                    <a:pt x="394" y="318"/>
                  </a:cubicBezTo>
                  <a:cubicBezTo>
                    <a:pt x="396" y="317"/>
                    <a:pt x="396" y="317"/>
                    <a:pt x="396" y="317"/>
                  </a:cubicBezTo>
                  <a:cubicBezTo>
                    <a:pt x="394" y="318"/>
                    <a:pt x="394" y="318"/>
                    <a:pt x="394" y="318"/>
                  </a:cubicBezTo>
                  <a:cubicBezTo>
                    <a:pt x="394" y="318"/>
                    <a:pt x="394" y="318"/>
                    <a:pt x="394" y="318"/>
                  </a:cubicBezTo>
                  <a:cubicBezTo>
                    <a:pt x="396" y="317"/>
                    <a:pt x="396" y="317"/>
                    <a:pt x="396" y="317"/>
                  </a:cubicBezTo>
                  <a:cubicBezTo>
                    <a:pt x="394" y="318"/>
                    <a:pt x="394" y="318"/>
                    <a:pt x="394" y="318"/>
                  </a:cubicBezTo>
                  <a:cubicBezTo>
                    <a:pt x="396" y="317"/>
                    <a:pt x="396" y="317"/>
                    <a:pt x="396" y="317"/>
                  </a:cubicBezTo>
                  <a:cubicBezTo>
                    <a:pt x="394" y="317"/>
                    <a:pt x="394" y="317"/>
                    <a:pt x="394" y="317"/>
                  </a:cubicBezTo>
                  <a:cubicBezTo>
                    <a:pt x="394" y="318"/>
                    <a:pt x="394" y="318"/>
                    <a:pt x="394" y="318"/>
                  </a:cubicBezTo>
                  <a:cubicBezTo>
                    <a:pt x="396" y="317"/>
                    <a:pt x="396" y="317"/>
                    <a:pt x="396" y="317"/>
                  </a:cubicBezTo>
                  <a:cubicBezTo>
                    <a:pt x="394" y="317"/>
                    <a:pt x="394" y="317"/>
                    <a:pt x="394" y="317"/>
                  </a:cubicBezTo>
                  <a:cubicBezTo>
                    <a:pt x="396" y="317"/>
                    <a:pt x="396" y="317"/>
                    <a:pt x="396" y="317"/>
                  </a:cubicBezTo>
                  <a:cubicBezTo>
                    <a:pt x="397" y="315"/>
                    <a:pt x="397" y="315"/>
                    <a:pt x="397" y="315"/>
                  </a:cubicBezTo>
                  <a:cubicBezTo>
                    <a:pt x="339" y="287"/>
                    <a:pt x="339" y="287"/>
                    <a:pt x="339" y="287"/>
                  </a:cubicBezTo>
                  <a:cubicBezTo>
                    <a:pt x="338" y="286"/>
                    <a:pt x="337" y="287"/>
                    <a:pt x="337" y="287"/>
                  </a:cubicBezTo>
                  <a:cubicBezTo>
                    <a:pt x="336" y="287"/>
                    <a:pt x="336" y="288"/>
                    <a:pt x="336" y="289"/>
                  </a:cubicBezTo>
                  <a:cubicBezTo>
                    <a:pt x="336" y="289"/>
                    <a:pt x="336" y="289"/>
                    <a:pt x="336" y="290"/>
                  </a:cubicBezTo>
                  <a:cubicBezTo>
                    <a:pt x="336" y="290"/>
                    <a:pt x="336" y="290"/>
                    <a:pt x="336" y="290"/>
                  </a:cubicBezTo>
                  <a:cubicBezTo>
                    <a:pt x="337" y="290"/>
                    <a:pt x="337" y="290"/>
                    <a:pt x="337" y="290"/>
                  </a:cubicBezTo>
                  <a:cubicBezTo>
                    <a:pt x="338" y="291"/>
                    <a:pt x="339" y="292"/>
                    <a:pt x="341" y="293"/>
                  </a:cubicBezTo>
                  <a:cubicBezTo>
                    <a:pt x="354" y="301"/>
                    <a:pt x="393" y="325"/>
                    <a:pt x="393" y="325"/>
                  </a:cubicBezTo>
                  <a:cubicBezTo>
                    <a:pt x="394" y="324"/>
                    <a:pt x="394" y="324"/>
                    <a:pt x="394" y="324"/>
                  </a:cubicBezTo>
                  <a:cubicBezTo>
                    <a:pt x="392" y="323"/>
                    <a:pt x="392" y="323"/>
                    <a:pt x="392" y="323"/>
                  </a:cubicBezTo>
                  <a:cubicBezTo>
                    <a:pt x="394" y="324"/>
                    <a:pt x="394" y="324"/>
                    <a:pt x="394" y="324"/>
                  </a:cubicBezTo>
                  <a:cubicBezTo>
                    <a:pt x="393" y="322"/>
                    <a:pt x="393" y="322"/>
                    <a:pt x="393" y="322"/>
                  </a:cubicBezTo>
                  <a:cubicBezTo>
                    <a:pt x="393" y="322"/>
                    <a:pt x="393" y="322"/>
                    <a:pt x="392" y="323"/>
                  </a:cubicBezTo>
                  <a:cubicBezTo>
                    <a:pt x="394" y="324"/>
                    <a:pt x="394" y="324"/>
                    <a:pt x="394" y="324"/>
                  </a:cubicBezTo>
                  <a:cubicBezTo>
                    <a:pt x="393" y="322"/>
                    <a:pt x="393" y="322"/>
                    <a:pt x="393" y="322"/>
                  </a:cubicBezTo>
                  <a:cubicBezTo>
                    <a:pt x="394" y="323"/>
                    <a:pt x="394" y="323"/>
                    <a:pt x="394" y="323"/>
                  </a:cubicBezTo>
                  <a:cubicBezTo>
                    <a:pt x="394" y="322"/>
                    <a:pt x="394" y="322"/>
                    <a:pt x="394" y="322"/>
                  </a:cubicBezTo>
                  <a:cubicBezTo>
                    <a:pt x="393" y="322"/>
                    <a:pt x="393" y="322"/>
                    <a:pt x="393" y="322"/>
                  </a:cubicBezTo>
                  <a:cubicBezTo>
                    <a:pt x="394" y="323"/>
                    <a:pt x="394" y="323"/>
                    <a:pt x="394" y="323"/>
                  </a:cubicBezTo>
                  <a:cubicBezTo>
                    <a:pt x="394" y="322"/>
                    <a:pt x="394" y="322"/>
                    <a:pt x="394" y="322"/>
                  </a:cubicBezTo>
                  <a:cubicBezTo>
                    <a:pt x="394" y="322"/>
                    <a:pt x="394" y="322"/>
                    <a:pt x="394" y="322"/>
                  </a:cubicBezTo>
                  <a:cubicBezTo>
                    <a:pt x="394" y="322"/>
                    <a:pt x="394" y="322"/>
                    <a:pt x="394" y="322"/>
                  </a:cubicBezTo>
                  <a:cubicBezTo>
                    <a:pt x="394" y="322"/>
                    <a:pt x="394" y="322"/>
                    <a:pt x="394" y="322"/>
                  </a:cubicBezTo>
                  <a:cubicBezTo>
                    <a:pt x="394" y="322"/>
                    <a:pt x="394" y="322"/>
                    <a:pt x="394" y="322"/>
                  </a:cubicBezTo>
                  <a:cubicBezTo>
                    <a:pt x="394" y="322"/>
                    <a:pt x="394" y="322"/>
                    <a:pt x="394" y="322"/>
                  </a:cubicBezTo>
                  <a:cubicBezTo>
                    <a:pt x="394" y="322"/>
                    <a:pt x="392" y="321"/>
                    <a:pt x="390" y="320"/>
                  </a:cubicBezTo>
                  <a:cubicBezTo>
                    <a:pt x="383" y="317"/>
                    <a:pt x="369" y="311"/>
                    <a:pt x="356" y="304"/>
                  </a:cubicBezTo>
                  <a:cubicBezTo>
                    <a:pt x="350" y="301"/>
                    <a:pt x="344" y="298"/>
                    <a:pt x="339" y="296"/>
                  </a:cubicBezTo>
                  <a:cubicBezTo>
                    <a:pt x="337" y="295"/>
                    <a:pt x="335" y="294"/>
                    <a:pt x="334" y="294"/>
                  </a:cubicBezTo>
                  <a:cubicBezTo>
                    <a:pt x="334" y="294"/>
                    <a:pt x="333" y="293"/>
                    <a:pt x="333" y="293"/>
                  </a:cubicBezTo>
                  <a:cubicBezTo>
                    <a:pt x="332" y="293"/>
                    <a:pt x="332" y="293"/>
                    <a:pt x="332" y="293"/>
                  </a:cubicBezTo>
                  <a:cubicBezTo>
                    <a:pt x="332" y="293"/>
                    <a:pt x="332" y="293"/>
                    <a:pt x="332" y="293"/>
                  </a:cubicBezTo>
                  <a:cubicBezTo>
                    <a:pt x="332" y="293"/>
                    <a:pt x="332" y="293"/>
                    <a:pt x="331" y="293"/>
                  </a:cubicBezTo>
                  <a:cubicBezTo>
                    <a:pt x="331" y="293"/>
                    <a:pt x="331" y="293"/>
                    <a:pt x="331" y="293"/>
                  </a:cubicBezTo>
                  <a:cubicBezTo>
                    <a:pt x="330" y="293"/>
                    <a:pt x="330" y="293"/>
                    <a:pt x="329" y="294"/>
                  </a:cubicBezTo>
                  <a:cubicBezTo>
                    <a:pt x="329" y="294"/>
                    <a:pt x="329" y="295"/>
                    <a:pt x="329" y="295"/>
                  </a:cubicBezTo>
                  <a:cubicBezTo>
                    <a:pt x="329" y="296"/>
                    <a:pt x="330" y="296"/>
                    <a:pt x="330" y="296"/>
                  </a:cubicBezTo>
                  <a:cubicBezTo>
                    <a:pt x="330" y="296"/>
                    <a:pt x="334" y="299"/>
                    <a:pt x="339" y="302"/>
                  </a:cubicBezTo>
                  <a:cubicBezTo>
                    <a:pt x="348" y="307"/>
                    <a:pt x="360" y="314"/>
                    <a:pt x="370" y="321"/>
                  </a:cubicBezTo>
                  <a:cubicBezTo>
                    <a:pt x="375" y="324"/>
                    <a:pt x="380" y="327"/>
                    <a:pt x="383" y="329"/>
                  </a:cubicBezTo>
                  <a:cubicBezTo>
                    <a:pt x="385" y="330"/>
                    <a:pt x="386" y="331"/>
                    <a:pt x="387" y="332"/>
                  </a:cubicBezTo>
                  <a:cubicBezTo>
                    <a:pt x="388" y="332"/>
                    <a:pt x="388" y="332"/>
                    <a:pt x="388" y="332"/>
                  </a:cubicBezTo>
                  <a:cubicBezTo>
                    <a:pt x="388" y="332"/>
                    <a:pt x="388" y="332"/>
                    <a:pt x="388" y="332"/>
                  </a:cubicBezTo>
                  <a:cubicBezTo>
                    <a:pt x="388" y="332"/>
                    <a:pt x="388" y="332"/>
                    <a:pt x="388" y="332"/>
                  </a:cubicBezTo>
                  <a:cubicBezTo>
                    <a:pt x="389" y="332"/>
                    <a:pt x="389" y="332"/>
                    <a:pt x="389" y="332"/>
                  </a:cubicBezTo>
                  <a:cubicBezTo>
                    <a:pt x="388" y="332"/>
                    <a:pt x="388" y="332"/>
                    <a:pt x="388" y="332"/>
                  </a:cubicBezTo>
                  <a:cubicBezTo>
                    <a:pt x="388" y="332"/>
                    <a:pt x="388" y="332"/>
                    <a:pt x="388" y="332"/>
                  </a:cubicBezTo>
                  <a:cubicBezTo>
                    <a:pt x="389" y="332"/>
                    <a:pt x="389" y="332"/>
                    <a:pt x="389" y="332"/>
                  </a:cubicBezTo>
                  <a:cubicBezTo>
                    <a:pt x="388" y="332"/>
                    <a:pt x="388" y="332"/>
                    <a:pt x="388" y="332"/>
                  </a:cubicBezTo>
                  <a:cubicBezTo>
                    <a:pt x="390" y="331"/>
                    <a:pt x="390" y="331"/>
                    <a:pt x="390" y="331"/>
                  </a:cubicBezTo>
                  <a:cubicBezTo>
                    <a:pt x="388" y="331"/>
                    <a:pt x="388" y="331"/>
                    <a:pt x="388" y="331"/>
                  </a:cubicBezTo>
                  <a:cubicBezTo>
                    <a:pt x="388" y="332"/>
                    <a:pt x="388" y="332"/>
                    <a:pt x="388" y="332"/>
                  </a:cubicBezTo>
                  <a:cubicBezTo>
                    <a:pt x="390" y="331"/>
                    <a:pt x="390" y="331"/>
                    <a:pt x="390" y="331"/>
                  </a:cubicBezTo>
                  <a:cubicBezTo>
                    <a:pt x="388" y="331"/>
                    <a:pt x="388" y="331"/>
                    <a:pt x="388" y="331"/>
                  </a:cubicBezTo>
                  <a:cubicBezTo>
                    <a:pt x="390" y="331"/>
                    <a:pt x="390" y="331"/>
                    <a:pt x="390" y="331"/>
                  </a:cubicBezTo>
                  <a:cubicBezTo>
                    <a:pt x="388" y="330"/>
                    <a:pt x="388" y="330"/>
                    <a:pt x="388" y="330"/>
                  </a:cubicBezTo>
                  <a:cubicBezTo>
                    <a:pt x="388" y="331"/>
                    <a:pt x="388" y="331"/>
                    <a:pt x="388" y="331"/>
                  </a:cubicBezTo>
                  <a:cubicBezTo>
                    <a:pt x="390" y="331"/>
                    <a:pt x="390" y="331"/>
                    <a:pt x="390" y="331"/>
                  </a:cubicBezTo>
                  <a:cubicBezTo>
                    <a:pt x="388" y="330"/>
                    <a:pt x="388" y="330"/>
                    <a:pt x="388" y="330"/>
                  </a:cubicBezTo>
                  <a:cubicBezTo>
                    <a:pt x="390" y="331"/>
                    <a:pt x="390" y="331"/>
                    <a:pt x="390" y="331"/>
                  </a:cubicBezTo>
                  <a:cubicBezTo>
                    <a:pt x="388" y="330"/>
                    <a:pt x="388" y="330"/>
                    <a:pt x="388" y="330"/>
                  </a:cubicBezTo>
                  <a:cubicBezTo>
                    <a:pt x="390" y="331"/>
                    <a:pt x="390" y="331"/>
                    <a:pt x="390" y="331"/>
                  </a:cubicBezTo>
                  <a:cubicBezTo>
                    <a:pt x="389" y="329"/>
                    <a:pt x="389" y="329"/>
                    <a:pt x="389" y="329"/>
                  </a:cubicBezTo>
                  <a:cubicBezTo>
                    <a:pt x="389" y="330"/>
                    <a:pt x="388" y="330"/>
                    <a:pt x="388" y="330"/>
                  </a:cubicBezTo>
                  <a:cubicBezTo>
                    <a:pt x="390" y="331"/>
                    <a:pt x="390" y="331"/>
                    <a:pt x="390" y="331"/>
                  </a:cubicBezTo>
                  <a:cubicBezTo>
                    <a:pt x="389" y="329"/>
                    <a:pt x="389" y="329"/>
                    <a:pt x="389" y="329"/>
                  </a:cubicBezTo>
                  <a:cubicBezTo>
                    <a:pt x="390" y="331"/>
                    <a:pt x="390" y="331"/>
                    <a:pt x="390" y="331"/>
                  </a:cubicBezTo>
                  <a:cubicBezTo>
                    <a:pt x="390" y="329"/>
                    <a:pt x="390" y="329"/>
                    <a:pt x="390" y="329"/>
                  </a:cubicBezTo>
                  <a:cubicBezTo>
                    <a:pt x="389" y="329"/>
                    <a:pt x="389" y="329"/>
                    <a:pt x="389" y="329"/>
                  </a:cubicBezTo>
                  <a:cubicBezTo>
                    <a:pt x="390" y="331"/>
                    <a:pt x="390" y="331"/>
                    <a:pt x="390" y="331"/>
                  </a:cubicBezTo>
                  <a:cubicBezTo>
                    <a:pt x="390" y="329"/>
                    <a:pt x="390" y="329"/>
                    <a:pt x="390" y="329"/>
                  </a:cubicBezTo>
                  <a:cubicBezTo>
                    <a:pt x="390" y="330"/>
                    <a:pt x="390" y="330"/>
                    <a:pt x="390" y="330"/>
                  </a:cubicBezTo>
                  <a:cubicBezTo>
                    <a:pt x="390" y="329"/>
                    <a:pt x="390" y="329"/>
                    <a:pt x="390" y="329"/>
                  </a:cubicBezTo>
                  <a:cubicBezTo>
                    <a:pt x="390" y="329"/>
                    <a:pt x="390" y="329"/>
                    <a:pt x="390" y="329"/>
                  </a:cubicBezTo>
                  <a:cubicBezTo>
                    <a:pt x="390" y="330"/>
                    <a:pt x="390" y="330"/>
                    <a:pt x="390" y="330"/>
                  </a:cubicBezTo>
                  <a:cubicBezTo>
                    <a:pt x="390" y="329"/>
                    <a:pt x="390" y="329"/>
                    <a:pt x="390" y="329"/>
                  </a:cubicBezTo>
                  <a:cubicBezTo>
                    <a:pt x="390" y="329"/>
                    <a:pt x="389" y="329"/>
                    <a:pt x="389" y="329"/>
                  </a:cubicBezTo>
                  <a:cubicBezTo>
                    <a:pt x="387" y="328"/>
                    <a:pt x="382" y="326"/>
                    <a:pt x="376" y="323"/>
                  </a:cubicBezTo>
                  <a:cubicBezTo>
                    <a:pt x="367" y="319"/>
                    <a:pt x="356" y="313"/>
                    <a:pt x="347" y="308"/>
                  </a:cubicBezTo>
                  <a:cubicBezTo>
                    <a:pt x="343" y="306"/>
                    <a:pt x="339" y="304"/>
                    <a:pt x="336" y="303"/>
                  </a:cubicBezTo>
                  <a:cubicBezTo>
                    <a:pt x="334" y="302"/>
                    <a:pt x="333" y="301"/>
                    <a:pt x="332" y="301"/>
                  </a:cubicBezTo>
                  <a:cubicBezTo>
                    <a:pt x="332" y="301"/>
                    <a:pt x="331" y="301"/>
                    <a:pt x="331" y="301"/>
                  </a:cubicBezTo>
                  <a:cubicBezTo>
                    <a:pt x="331" y="300"/>
                    <a:pt x="331" y="300"/>
                    <a:pt x="331" y="300"/>
                  </a:cubicBezTo>
                  <a:cubicBezTo>
                    <a:pt x="330" y="300"/>
                    <a:pt x="330" y="300"/>
                    <a:pt x="330" y="300"/>
                  </a:cubicBezTo>
                  <a:cubicBezTo>
                    <a:pt x="329" y="300"/>
                    <a:pt x="329" y="300"/>
                    <a:pt x="329" y="300"/>
                  </a:cubicBezTo>
                  <a:cubicBezTo>
                    <a:pt x="329" y="300"/>
                    <a:pt x="328" y="301"/>
                    <a:pt x="328" y="301"/>
                  </a:cubicBezTo>
                  <a:cubicBezTo>
                    <a:pt x="327" y="302"/>
                    <a:pt x="328" y="303"/>
                    <a:pt x="329" y="304"/>
                  </a:cubicBezTo>
                  <a:cubicBezTo>
                    <a:pt x="388" y="341"/>
                    <a:pt x="388" y="341"/>
                    <a:pt x="388" y="341"/>
                  </a:cubicBezTo>
                  <a:cubicBezTo>
                    <a:pt x="389" y="339"/>
                    <a:pt x="389" y="339"/>
                    <a:pt x="389" y="339"/>
                  </a:cubicBezTo>
                  <a:cubicBezTo>
                    <a:pt x="390" y="338"/>
                    <a:pt x="390" y="338"/>
                    <a:pt x="390" y="338"/>
                  </a:cubicBezTo>
                  <a:cubicBezTo>
                    <a:pt x="390" y="338"/>
                    <a:pt x="374" y="329"/>
                    <a:pt x="359" y="320"/>
                  </a:cubicBezTo>
                  <a:cubicBezTo>
                    <a:pt x="351" y="316"/>
                    <a:pt x="343" y="312"/>
                    <a:pt x="336" y="309"/>
                  </a:cubicBezTo>
                  <a:cubicBezTo>
                    <a:pt x="333" y="307"/>
                    <a:pt x="331" y="306"/>
                    <a:pt x="329" y="305"/>
                  </a:cubicBezTo>
                  <a:cubicBezTo>
                    <a:pt x="328" y="304"/>
                    <a:pt x="327" y="304"/>
                    <a:pt x="326" y="304"/>
                  </a:cubicBezTo>
                  <a:cubicBezTo>
                    <a:pt x="326" y="303"/>
                    <a:pt x="326" y="303"/>
                    <a:pt x="326" y="303"/>
                  </a:cubicBezTo>
                  <a:cubicBezTo>
                    <a:pt x="325" y="303"/>
                    <a:pt x="325" y="303"/>
                    <a:pt x="325" y="303"/>
                  </a:cubicBezTo>
                  <a:cubicBezTo>
                    <a:pt x="325" y="303"/>
                    <a:pt x="325" y="303"/>
                    <a:pt x="325" y="303"/>
                  </a:cubicBezTo>
                  <a:cubicBezTo>
                    <a:pt x="324" y="303"/>
                    <a:pt x="324" y="303"/>
                    <a:pt x="324" y="303"/>
                  </a:cubicBezTo>
                  <a:cubicBezTo>
                    <a:pt x="324" y="303"/>
                    <a:pt x="323" y="304"/>
                    <a:pt x="323" y="304"/>
                  </a:cubicBezTo>
                  <a:cubicBezTo>
                    <a:pt x="325" y="305"/>
                    <a:pt x="325" y="305"/>
                    <a:pt x="325" y="305"/>
                  </a:cubicBezTo>
                  <a:cubicBezTo>
                    <a:pt x="323" y="304"/>
                    <a:pt x="323" y="304"/>
                    <a:pt x="323" y="304"/>
                  </a:cubicBezTo>
                  <a:cubicBezTo>
                    <a:pt x="323" y="304"/>
                    <a:pt x="322" y="305"/>
                    <a:pt x="322" y="305"/>
                  </a:cubicBezTo>
                  <a:cubicBezTo>
                    <a:pt x="322" y="306"/>
                    <a:pt x="323" y="306"/>
                    <a:pt x="323" y="306"/>
                  </a:cubicBezTo>
                  <a:cubicBezTo>
                    <a:pt x="323" y="307"/>
                    <a:pt x="323" y="307"/>
                    <a:pt x="323" y="307"/>
                  </a:cubicBezTo>
                  <a:cubicBezTo>
                    <a:pt x="324" y="307"/>
                    <a:pt x="324" y="307"/>
                    <a:pt x="325" y="308"/>
                  </a:cubicBezTo>
                  <a:cubicBezTo>
                    <a:pt x="330" y="311"/>
                    <a:pt x="347" y="322"/>
                    <a:pt x="363" y="331"/>
                  </a:cubicBezTo>
                  <a:cubicBezTo>
                    <a:pt x="371" y="336"/>
                    <a:pt x="378" y="341"/>
                    <a:pt x="384" y="344"/>
                  </a:cubicBezTo>
                  <a:cubicBezTo>
                    <a:pt x="387" y="346"/>
                    <a:pt x="389" y="347"/>
                    <a:pt x="390" y="348"/>
                  </a:cubicBezTo>
                  <a:cubicBezTo>
                    <a:pt x="391" y="349"/>
                    <a:pt x="392" y="349"/>
                    <a:pt x="392" y="350"/>
                  </a:cubicBezTo>
                  <a:cubicBezTo>
                    <a:pt x="393" y="350"/>
                    <a:pt x="393" y="350"/>
                    <a:pt x="393" y="350"/>
                  </a:cubicBezTo>
                  <a:cubicBezTo>
                    <a:pt x="393" y="349"/>
                    <a:pt x="393" y="349"/>
                    <a:pt x="393" y="349"/>
                  </a:cubicBezTo>
                  <a:cubicBezTo>
                    <a:pt x="392" y="350"/>
                    <a:pt x="392" y="350"/>
                    <a:pt x="392" y="350"/>
                  </a:cubicBezTo>
                  <a:cubicBezTo>
                    <a:pt x="393" y="350"/>
                    <a:pt x="393" y="350"/>
                    <a:pt x="393" y="350"/>
                  </a:cubicBezTo>
                  <a:cubicBezTo>
                    <a:pt x="393" y="349"/>
                    <a:pt x="393" y="349"/>
                    <a:pt x="393" y="349"/>
                  </a:cubicBezTo>
                  <a:cubicBezTo>
                    <a:pt x="392" y="350"/>
                    <a:pt x="392" y="350"/>
                    <a:pt x="392" y="350"/>
                  </a:cubicBezTo>
                  <a:cubicBezTo>
                    <a:pt x="394" y="349"/>
                    <a:pt x="394" y="349"/>
                    <a:pt x="394" y="349"/>
                  </a:cubicBezTo>
                  <a:cubicBezTo>
                    <a:pt x="392" y="349"/>
                    <a:pt x="392" y="349"/>
                    <a:pt x="392" y="349"/>
                  </a:cubicBezTo>
                  <a:cubicBezTo>
                    <a:pt x="392" y="349"/>
                    <a:pt x="392" y="350"/>
                    <a:pt x="392" y="350"/>
                  </a:cubicBezTo>
                  <a:cubicBezTo>
                    <a:pt x="394" y="349"/>
                    <a:pt x="394" y="349"/>
                    <a:pt x="394" y="349"/>
                  </a:cubicBezTo>
                  <a:cubicBezTo>
                    <a:pt x="392" y="349"/>
                    <a:pt x="392" y="349"/>
                    <a:pt x="392" y="349"/>
                  </a:cubicBezTo>
                  <a:cubicBezTo>
                    <a:pt x="394" y="349"/>
                    <a:pt x="394" y="349"/>
                    <a:pt x="394" y="349"/>
                  </a:cubicBezTo>
                  <a:cubicBezTo>
                    <a:pt x="392" y="348"/>
                    <a:pt x="392" y="348"/>
                    <a:pt x="392" y="348"/>
                  </a:cubicBezTo>
                  <a:cubicBezTo>
                    <a:pt x="392" y="349"/>
                    <a:pt x="392" y="349"/>
                    <a:pt x="392" y="349"/>
                  </a:cubicBezTo>
                  <a:cubicBezTo>
                    <a:pt x="394" y="349"/>
                    <a:pt x="394" y="349"/>
                    <a:pt x="394" y="349"/>
                  </a:cubicBezTo>
                  <a:cubicBezTo>
                    <a:pt x="392" y="348"/>
                    <a:pt x="392" y="348"/>
                    <a:pt x="392" y="348"/>
                  </a:cubicBezTo>
                  <a:cubicBezTo>
                    <a:pt x="394" y="349"/>
                    <a:pt x="394" y="349"/>
                    <a:pt x="394" y="349"/>
                  </a:cubicBezTo>
                  <a:cubicBezTo>
                    <a:pt x="395" y="347"/>
                    <a:pt x="395" y="347"/>
                    <a:pt x="395" y="347"/>
                  </a:cubicBezTo>
                  <a:cubicBezTo>
                    <a:pt x="395" y="347"/>
                    <a:pt x="378" y="338"/>
                    <a:pt x="360" y="328"/>
                  </a:cubicBezTo>
                  <a:cubicBezTo>
                    <a:pt x="351" y="324"/>
                    <a:pt x="342" y="319"/>
                    <a:pt x="335" y="316"/>
                  </a:cubicBezTo>
                  <a:cubicBezTo>
                    <a:pt x="332" y="314"/>
                    <a:pt x="329" y="312"/>
                    <a:pt x="326" y="311"/>
                  </a:cubicBezTo>
                  <a:cubicBezTo>
                    <a:pt x="325" y="311"/>
                    <a:pt x="324" y="310"/>
                    <a:pt x="324" y="310"/>
                  </a:cubicBezTo>
                  <a:cubicBezTo>
                    <a:pt x="323" y="310"/>
                    <a:pt x="323" y="310"/>
                    <a:pt x="323" y="310"/>
                  </a:cubicBezTo>
                  <a:cubicBezTo>
                    <a:pt x="322" y="310"/>
                    <a:pt x="322" y="310"/>
                    <a:pt x="322" y="310"/>
                  </a:cubicBezTo>
                  <a:cubicBezTo>
                    <a:pt x="321" y="310"/>
                    <a:pt x="321" y="310"/>
                    <a:pt x="321" y="310"/>
                  </a:cubicBezTo>
                  <a:cubicBezTo>
                    <a:pt x="321" y="310"/>
                    <a:pt x="320" y="310"/>
                    <a:pt x="320" y="311"/>
                  </a:cubicBezTo>
                  <a:cubicBezTo>
                    <a:pt x="322" y="312"/>
                    <a:pt x="322" y="312"/>
                    <a:pt x="322" y="312"/>
                  </a:cubicBezTo>
                  <a:cubicBezTo>
                    <a:pt x="320" y="310"/>
                    <a:pt x="320" y="310"/>
                    <a:pt x="320" y="310"/>
                  </a:cubicBezTo>
                  <a:cubicBezTo>
                    <a:pt x="320" y="311"/>
                    <a:pt x="320" y="311"/>
                    <a:pt x="320" y="312"/>
                  </a:cubicBezTo>
                  <a:cubicBezTo>
                    <a:pt x="320" y="312"/>
                    <a:pt x="320" y="313"/>
                    <a:pt x="320" y="313"/>
                  </a:cubicBezTo>
                  <a:cubicBezTo>
                    <a:pt x="320" y="313"/>
                    <a:pt x="320" y="313"/>
                    <a:pt x="321" y="314"/>
                  </a:cubicBezTo>
                  <a:cubicBezTo>
                    <a:pt x="322" y="315"/>
                    <a:pt x="324" y="316"/>
                    <a:pt x="326" y="318"/>
                  </a:cubicBezTo>
                  <a:cubicBezTo>
                    <a:pt x="335" y="324"/>
                    <a:pt x="354" y="335"/>
                    <a:pt x="369" y="344"/>
                  </a:cubicBezTo>
                  <a:cubicBezTo>
                    <a:pt x="377" y="349"/>
                    <a:pt x="385" y="354"/>
                    <a:pt x="390" y="357"/>
                  </a:cubicBezTo>
                  <a:cubicBezTo>
                    <a:pt x="393" y="358"/>
                    <a:pt x="395" y="360"/>
                    <a:pt x="397" y="361"/>
                  </a:cubicBezTo>
                  <a:cubicBezTo>
                    <a:pt x="397" y="361"/>
                    <a:pt x="398" y="362"/>
                    <a:pt x="398" y="362"/>
                  </a:cubicBezTo>
                  <a:cubicBezTo>
                    <a:pt x="399" y="362"/>
                    <a:pt x="399" y="362"/>
                    <a:pt x="399" y="362"/>
                  </a:cubicBezTo>
                  <a:cubicBezTo>
                    <a:pt x="399" y="362"/>
                    <a:pt x="399" y="362"/>
                    <a:pt x="399" y="362"/>
                  </a:cubicBezTo>
                  <a:cubicBezTo>
                    <a:pt x="400" y="361"/>
                    <a:pt x="400" y="361"/>
                    <a:pt x="400" y="361"/>
                  </a:cubicBezTo>
                  <a:cubicBezTo>
                    <a:pt x="399" y="362"/>
                    <a:pt x="399" y="362"/>
                    <a:pt x="399" y="362"/>
                  </a:cubicBezTo>
                  <a:cubicBezTo>
                    <a:pt x="399" y="362"/>
                    <a:pt x="399" y="362"/>
                    <a:pt x="399" y="362"/>
                  </a:cubicBezTo>
                  <a:cubicBezTo>
                    <a:pt x="400" y="361"/>
                    <a:pt x="400" y="361"/>
                    <a:pt x="400" y="361"/>
                  </a:cubicBezTo>
                  <a:cubicBezTo>
                    <a:pt x="399" y="362"/>
                    <a:pt x="399" y="362"/>
                    <a:pt x="399" y="362"/>
                  </a:cubicBezTo>
                  <a:cubicBezTo>
                    <a:pt x="400" y="361"/>
                    <a:pt x="400" y="361"/>
                    <a:pt x="400" y="361"/>
                  </a:cubicBezTo>
                  <a:cubicBezTo>
                    <a:pt x="398" y="362"/>
                    <a:pt x="398" y="362"/>
                    <a:pt x="398" y="362"/>
                  </a:cubicBezTo>
                  <a:cubicBezTo>
                    <a:pt x="399" y="362"/>
                    <a:pt x="399" y="362"/>
                    <a:pt x="399" y="362"/>
                  </a:cubicBezTo>
                  <a:cubicBezTo>
                    <a:pt x="400" y="361"/>
                    <a:pt x="400" y="361"/>
                    <a:pt x="400" y="361"/>
                  </a:cubicBezTo>
                  <a:cubicBezTo>
                    <a:pt x="398" y="362"/>
                    <a:pt x="398" y="362"/>
                    <a:pt x="398" y="362"/>
                  </a:cubicBezTo>
                  <a:cubicBezTo>
                    <a:pt x="400" y="361"/>
                    <a:pt x="400" y="361"/>
                    <a:pt x="400" y="361"/>
                  </a:cubicBezTo>
                  <a:cubicBezTo>
                    <a:pt x="398" y="361"/>
                    <a:pt x="398" y="361"/>
                    <a:pt x="398" y="361"/>
                  </a:cubicBezTo>
                  <a:cubicBezTo>
                    <a:pt x="398" y="361"/>
                    <a:pt x="398" y="362"/>
                    <a:pt x="398" y="362"/>
                  </a:cubicBezTo>
                  <a:cubicBezTo>
                    <a:pt x="400" y="361"/>
                    <a:pt x="400" y="361"/>
                    <a:pt x="400" y="361"/>
                  </a:cubicBezTo>
                  <a:cubicBezTo>
                    <a:pt x="398" y="361"/>
                    <a:pt x="398" y="361"/>
                    <a:pt x="398" y="361"/>
                  </a:cubicBezTo>
                  <a:cubicBezTo>
                    <a:pt x="400" y="361"/>
                    <a:pt x="400" y="361"/>
                    <a:pt x="400" y="361"/>
                  </a:cubicBezTo>
                  <a:cubicBezTo>
                    <a:pt x="400" y="359"/>
                    <a:pt x="400" y="359"/>
                    <a:pt x="400" y="359"/>
                  </a:cubicBezTo>
                  <a:cubicBezTo>
                    <a:pt x="400" y="361"/>
                    <a:pt x="400" y="361"/>
                    <a:pt x="400" y="361"/>
                  </a:cubicBezTo>
                  <a:cubicBezTo>
                    <a:pt x="401" y="359"/>
                    <a:pt x="401" y="359"/>
                    <a:pt x="401" y="359"/>
                  </a:cubicBezTo>
                  <a:cubicBezTo>
                    <a:pt x="400" y="359"/>
                    <a:pt x="400" y="359"/>
                    <a:pt x="400" y="359"/>
                  </a:cubicBezTo>
                  <a:cubicBezTo>
                    <a:pt x="400" y="361"/>
                    <a:pt x="400" y="361"/>
                    <a:pt x="400" y="361"/>
                  </a:cubicBezTo>
                  <a:cubicBezTo>
                    <a:pt x="401" y="359"/>
                    <a:pt x="401" y="359"/>
                    <a:pt x="401" y="359"/>
                  </a:cubicBezTo>
                  <a:cubicBezTo>
                    <a:pt x="400" y="360"/>
                    <a:pt x="400" y="360"/>
                    <a:pt x="400" y="360"/>
                  </a:cubicBezTo>
                  <a:cubicBezTo>
                    <a:pt x="401" y="359"/>
                    <a:pt x="401" y="359"/>
                    <a:pt x="401" y="359"/>
                  </a:cubicBezTo>
                  <a:cubicBezTo>
                    <a:pt x="401" y="359"/>
                    <a:pt x="401" y="359"/>
                    <a:pt x="401" y="359"/>
                  </a:cubicBezTo>
                  <a:cubicBezTo>
                    <a:pt x="400" y="360"/>
                    <a:pt x="400" y="360"/>
                    <a:pt x="400" y="360"/>
                  </a:cubicBezTo>
                  <a:cubicBezTo>
                    <a:pt x="401" y="359"/>
                    <a:pt x="401" y="359"/>
                    <a:pt x="401" y="359"/>
                  </a:cubicBezTo>
                  <a:cubicBezTo>
                    <a:pt x="401" y="359"/>
                    <a:pt x="401" y="359"/>
                    <a:pt x="401" y="359"/>
                  </a:cubicBezTo>
                  <a:cubicBezTo>
                    <a:pt x="401" y="359"/>
                    <a:pt x="399" y="358"/>
                    <a:pt x="396" y="356"/>
                  </a:cubicBezTo>
                  <a:cubicBezTo>
                    <a:pt x="388" y="352"/>
                    <a:pt x="368" y="341"/>
                    <a:pt x="350" y="332"/>
                  </a:cubicBezTo>
                  <a:cubicBezTo>
                    <a:pt x="341" y="327"/>
                    <a:pt x="333" y="323"/>
                    <a:pt x="326" y="319"/>
                  </a:cubicBezTo>
                  <a:cubicBezTo>
                    <a:pt x="323" y="318"/>
                    <a:pt x="321" y="316"/>
                    <a:pt x="319" y="316"/>
                  </a:cubicBezTo>
                  <a:cubicBezTo>
                    <a:pt x="318" y="315"/>
                    <a:pt x="317" y="315"/>
                    <a:pt x="316" y="314"/>
                  </a:cubicBezTo>
                  <a:cubicBezTo>
                    <a:pt x="315" y="314"/>
                    <a:pt x="315" y="314"/>
                    <a:pt x="315" y="314"/>
                  </a:cubicBezTo>
                  <a:cubicBezTo>
                    <a:pt x="315" y="314"/>
                    <a:pt x="315" y="314"/>
                    <a:pt x="314" y="314"/>
                  </a:cubicBezTo>
                  <a:cubicBezTo>
                    <a:pt x="313" y="314"/>
                    <a:pt x="313" y="314"/>
                    <a:pt x="313" y="314"/>
                  </a:cubicBezTo>
                  <a:cubicBezTo>
                    <a:pt x="313" y="314"/>
                    <a:pt x="313" y="314"/>
                    <a:pt x="312" y="315"/>
                  </a:cubicBezTo>
                  <a:cubicBezTo>
                    <a:pt x="314" y="316"/>
                    <a:pt x="314" y="316"/>
                    <a:pt x="314" y="316"/>
                  </a:cubicBezTo>
                  <a:cubicBezTo>
                    <a:pt x="312" y="315"/>
                    <a:pt x="312" y="315"/>
                    <a:pt x="312" y="315"/>
                  </a:cubicBezTo>
                  <a:cubicBezTo>
                    <a:pt x="312" y="315"/>
                    <a:pt x="312" y="316"/>
                    <a:pt x="312" y="316"/>
                  </a:cubicBezTo>
                  <a:cubicBezTo>
                    <a:pt x="312" y="317"/>
                    <a:pt x="312" y="317"/>
                    <a:pt x="312" y="317"/>
                  </a:cubicBezTo>
                  <a:cubicBezTo>
                    <a:pt x="313" y="318"/>
                    <a:pt x="313" y="318"/>
                    <a:pt x="313" y="318"/>
                  </a:cubicBezTo>
                  <a:cubicBezTo>
                    <a:pt x="314" y="319"/>
                    <a:pt x="316" y="321"/>
                    <a:pt x="319" y="323"/>
                  </a:cubicBezTo>
                  <a:cubicBezTo>
                    <a:pt x="339" y="336"/>
                    <a:pt x="397" y="370"/>
                    <a:pt x="397" y="370"/>
                  </a:cubicBezTo>
                  <a:cubicBezTo>
                    <a:pt x="398" y="369"/>
                    <a:pt x="398" y="369"/>
                    <a:pt x="398" y="369"/>
                  </a:cubicBezTo>
                  <a:cubicBezTo>
                    <a:pt x="399" y="367"/>
                    <a:pt x="399" y="367"/>
                    <a:pt x="399" y="367"/>
                  </a:cubicBezTo>
                  <a:cubicBezTo>
                    <a:pt x="309" y="320"/>
                    <a:pt x="309" y="320"/>
                    <a:pt x="309" y="320"/>
                  </a:cubicBezTo>
                  <a:cubicBezTo>
                    <a:pt x="308" y="319"/>
                    <a:pt x="307" y="319"/>
                    <a:pt x="306" y="320"/>
                  </a:cubicBezTo>
                  <a:cubicBezTo>
                    <a:pt x="306" y="321"/>
                    <a:pt x="306" y="323"/>
                    <a:pt x="307" y="323"/>
                  </a:cubicBezTo>
                  <a:cubicBezTo>
                    <a:pt x="307" y="323"/>
                    <a:pt x="312" y="326"/>
                    <a:pt x="320" y="331"/>
                  </a:cubicBezTo>
                  <a:cubicBezTo>
                    <a:pt x="332" y="338"/>
                    <a:pt x="350" y="349"/>
                    <a:pt x="365" y="358"/>
                  </a:cubicBezTo>
                  <a:cubicBezTo>
                    <a:pt x="373" y="362"/>
                    <a:pt x="379" y="367"/>
                    <a:pt x="384" y="370"/>
                  </a:cubicBezTo>
                  <a:cubicBezTo>
                    <a:pt x="387" y="372"/>
                    <a:pt x="389" y="373"/>
                    <a:pt x="390" y="374"/>
                  </a:cubicBezTo>
                  <a:cubicBezTo>
                    <a:pt x="391" y="374"/>
                    <a:pt x="391" y="375"/>
                    <a:pt x="391" y="375"/>
                  </a:cubicBezTo>
                  <a:cubicBezTo>
                    <a:pt x="391" y="375"/>
                    <a:pt x="391" y="375"/>
                    <a:pt x="391" y="375"/>
                  </a:cubicBezTo>
                  <a:cubicBezTo>
                    <a:pt x="392" y="375"/>
                    <a:pt x="392" y="375"/>
                    <a:pt x="392" y="375"/>
                  </a:cubicBezTo>
                  <a:cubicBezTo>
                    <a:pt x="393" y="374"/>
                    <a:pt x="393" y="374"/>
                    <a:pt x="393" y="374"/>
                  </a:cubicBezTo>
                  <a:cubicBezTo>
                    <a:pt x="391" y="374"/>
                    <a:pt x="391" y="374"/>
                    <a:pt x="391" y="374"/>
                  </a:cubicBezTo>
                  <a:cubicBezTo>
                    <a:pt x="391" y="375"/>
                    <a:pt x="392" y="375"/>
                    <a:pt x="392" y="375"/>
                  </a:cubicBezTo>
                  <a:cubicBezTo>
                    <a:pt x="393" y="374"/>
                    <a:pt x="393" y="374"/>
                    <a:pt x="393" y="374"/>
                  </a:cubicBezTo>
                  <a:cubicBezTo>
                    <a:pt x="391" y="374"/>
                    <a:pt x="391" y="374"/>
                    <a:pt x="391" y="374"/>
                  </a:cubicBezTo>
                  <a:cubicBezTo>
                    <a:pt x="393" y="374"/>
                    <a:pt x="393" y="374"/>
                    <a:pt x="393" y="374"/>
                  </a:cubicBezTo>
                  <a:cubicBezTo>
                    <a:pt x="392" y="373"/>
                    <a:pt x="392" y="373"/>
                    <a:pt x="392" y="373"/>
                  </a:cubicBezTo>
                  <a:cubicBezTo>
                    <a:pt x="391" y="374"/>
                    <a:pt x="391" y="374"/>
                    <a:pt x="391" y="374"/>
                  </a:cubicBezTo>
                  <a:cubicBezTo>
                    <a:pt x="393" y="374"/>
                    <a:pt x="393" y="374"/>
                    <a:pt x="393" y="374"/>
                  </a:cubicBezTo>
                  <a:cubicBezTo>
                    <a:pt x="392" y="373"/>
                    <a:pt x="392" y="373"/>
                    <a:pt x="392" y="373"/>
                  </a:cubicBezTo>
                  <a:cubicBezTo>
                    <a:pt x="393" y="374"/>
                    <a:pt x="393" y="374"/>
                    <a:pt x="393" y="374"/>
                  </a:cubicBezTo>
                  <a:cubicBezTo>
                    <a:pt x="392" y="373"/>
                    <a:pt x="392" y="373"/>
                    <a:pt x="392" y="373"/>
                  </a:cubicBezTo>
                  <a:cubicBezTo>
                    <a:pt x="393" y="374"/>
                    <a:pt x="393" y="374"/>
                    <a:pt x="393" y="374"/>
                  </a:cubicBezTo>
                  <a:cubicBezTo>
                    <a:pt x="393" y="373"/>
                    <a:pt x="393" y="373"/>
                    <a:pt x="393" y="373"/>
                  </a:cubicBezTo>
                  <a:cubicBezTo>
                    <a:pt x="392" y="373"/>
                    <a:pt x="392" y="373"/>
                    <a:pt x="392" y="373"/>
                  </a:cubicBezTo>
                  <a:cubicBezTo>
                    <a:pt x="393" y="374"/>
                    <a:pt x="393" y="374"/>
                    <a:pt x="393" y="374"/>
                  </a:cubicBezTo>
                  <a:cubicBezTo>
                    <a:pt x="393" y="373"/>
                    <a:pt x="393" y="373"/>
                    <a:pt x="393" y="373"/>
                  </a:cubicBezTo>
                  <a:cubicBezTo>
                    <a:pt x="393" y="374"/>
                    <a:pt x="393" y="374"/>
                    <a:pt x="393" y="374"/>
                  </a:cubicBezTo>
                  <a:cubicBezTo>
                    <a:pt x="393" y="373"/>
                    <a:pt x="393" y="373"/>
                    <a:pt x="393" y="373"/>
                  </a:cubicBezTo>
                  <a:cubicBezTo>
                    <a:pt x="393" y="373"/>
                    <a:pt x="393" y="373"/>
                    <a:pt x="393" y="373"/>
                  </a:cubicBezTo>
                  <a:cubicBezTo>
                    <a:pt x="393" y="374"/>
                    <a:pt x="393" y="374"/>
                    <a:pt x="393" y="374"/>
                  </a:cubicBezTo>
                  <a:cubicBezTo>
                    <a:pt x="393" y="373"/>
                    <a:pt x="393" y="373"/>
                    <a:pt x="393" y="373"/>
                  </a:cubicBezTo>
                  <a:cubicBezTo>
                    <a:pt x="393" y="373"/>
                    <a:pt x="393" y="373"/>
                    <a:pt x="393" y="373"/>
                  </a:cubicBezTo>
                  <a:cubicBezTo>
                    <a:pt x="393" y="373"/>
                    <a:pt x="393" y="373"/>
                    <a:pt x="393" y="373"/>
                  </a:cubicBezTo>
                  <a:cubicBezTo>
                    <a:pt x="393" y="373"/>
                    <a:pt x="393" y="373"/>
                    <a:pt x="393" y="373"/>
                  </a:cubicBezTo>
                  <a:cubicBezTo>
                    <a:pt x="393" y="373"/>
                    <a:pt x="393" y="373"/>
                    <a:pt x="393" y="373"/>
                  </a:cubicBezTo>
                  <a:cubicBezTo>
                    <a:pt x="393" y="373"/>
                    <a:pt x="393" y="373"/>
                    <a:pt x="393" y="373"/>
                  </a:cubicBezTo>
                  <a:cubicBezTo>
                    <a:pt x="393" y="373"/>
                    <a:pt x="393" y="372"/>
                    <a:pt x="392" y="372"/>
                  </a:cubicBezTo>
                  <a:cubicBezTo>
                    <a:pt x="388" y="370"/>
                    <a:pt x="381" y="367"/>
                    <a:pt x="372" y="362"/>
                  </a:cubicBezTo>
                  <a:cubicBezTo>
                    <a:pt x="359" y="355"/>
                    <a:pt x="342" y="346"/>
                    <a:pt x="328" y="339"/>
                  </a:cubicBezTo>
                  <a:cubicBezTo>
                    <a:pt x="321" y="335"/>
                    <a:pt x="315" y="332"/>
                    <a:pt x="311" y="330"/>
                  </a:cubicBezTo>
                  <a:cubicBezTo>
                    <a:pt x="307" y="327"/>
                    <a:pt x="304" y="326"/>
                    <a:pt x="304" y="326"/>
                  </a:cubicBezTo>
                  <a:cubicBezTo>
                    <a:pt x="303" y="325"/>
                    <a:pt x="302" y="326"/>
                    <a:pt x="301" y="327"/>
                  </a:cubicBezTo>
                  <a:cubicBezTo>
                    <a:pt x="301" y="328"/>
                    <a:pt x="301" y="329"/>
                    <a:pt x="302" y="329"/>
                  </a:cubicBezTo>
                  <a:cubicBezTo>
                    <a:pt x="345" y="356"/>
                    <a:pt x="345" y="356"/>
                    <a:pt x="345" y="356"/>
                  </a:cubicBezTo>
                  <a:cubicBezTo>
                    <a:pt x="297" y="332"/>
                    <a:pt x="297" y="332"/>
                    <a:pt x="297" y="332"/>
                  </a:cubicBezTo>
                  <a:cubicBezTo>
                    <a:pt x="296" y="331"/>
                    <a:pt x="295" y="332"/>
                    <a:pt x="294" y="333"/>
                  </a:cubicBezTo>
                  <a:cubicBezTo>
                    <a:pt x="294" y="333"/>
                    <a:pt x="294" y="335"/>
                    <a:pt x="295" y="335"/>
                  </a:cubicBezTo>
                  <a:cubicBezTo>
                    <a:pt x="379" y="388"/>
                    <a:pt x="379" y="388"/>
                    <a:pt x="379" y="388"/>
                  </a:cubicBezTo>
                  <a:cubicBezTo>
                    <a:pt x="380" y="386"/>
                    <a:pt x="380" y="386"/>
                    <a:pt x="380" y="386"/>
                  </a:cubicBezTo>
                  <a:cubicBezTo>
                    <a:pt x="379" y="385"/>
                    <a:pt x="379" y="385"/>
                    <a:pt x="379" y="385"/>
                  </a:cubicBezTo>
                  <a:cubicBezTo>
                    <a:pt x="380" y="386"/>
                    <a:pt x="380" y="386"/>
                    <a:pt x="380" y="386"/>
                  </a:cubicBezTo>
                  <a:cubicBezTo>
                    <a:pt x="380" y="384"/>
                    <a:pt x="380" y="384"/>
                    <a:pt x="380" y="384"/>
                  </a:cubicBezTo>
                  <a:cubicBezTo>
                    <a:pt x="379" y="384"/>
                    <a:pt x="379" y="385"/>
                    <a:pt x="379" y="385"/>
                  </a:cubicBezTo>
                  <a:cubicBezTo>
                    <a:pt x="380" y="386"/>
                    <a:pt x="380" y="386"/>
                    <a:pt x="380" y="386"/>
                  </a:cubicBezTo>
                  <a:cubicBezTo>
                    <a:pt x="380" y="384"/>
                    <a:pt x="380" y="384"/>
                    <a:pt x="380" y="384"/>
                  </a:cubicBezTo>
                  <a:cubicBezTo>
                    <a:pt x="380" y="386"/>
                    <a:pt x="380" y="386"/>
                    <a:pt x="380" y="386"/>
                  </a:cubicBezTo>
                  <a:cubicBezTo>
                    <a:pt x="380" y="384"/>
                    <a:pt x="380" y="384"/>
                    <a:pt x="380" y="384"/>
                  </a:cubicBezTo>
                  <a:cubicBezTo>
                    <a:pt x="380" y="384"/>
                    <a:pt x="380" y="384"/>
                    <a:pt x="380" y="384"/>
                  </a:cubicBezTo>
                  <a:cubicBezTo>
                    <a:pt x="380" y="386"/>
                    <a:pt x="380" y="386"/>
                    <a:pt x="380" y="386"/>
                  </a:cubicBezTo>
                  <a:cubicBezTo>
                    <a:pt x="380" y="384"/>
                    <a:pt x="380" y="384"/>
                    <a:pt x="380" y="384"/>
                  </a:cubicBezTo>
                  <a:cubicBezTo>
                    <a:pt x="380" y="385"/>
                    <a:pt x="380" y="385"/>
                    <a:pt x="380" y="385"/>
                  </a:cubicBezTo>
                  <a:cubicBezTo>
                    <a:pt x="380" y="384"/>
                    <a:pt x="380" y="384"/>
                    <a:pt x="380" y="384"/>
                  </a:cubicBezTo>
                  <a:cubicBezTo>
                    <a:pt x="380" y="384"/>
                    <a:pt x="380" y="384"/>
                    <a:pt x="380" y="384"/>
                  </a:cubicBezTo>
                  <a:cubicBezTo>
                    <a:pt x="380" y="385"/>
                    <a:pt x="380" y="385"/>
                    <a:pt x="380" y="385"/>
                  </a:cubicBezTo>
                  <a:cubicBezTo>
                    <a:pt x="380" y="384"/>
                    <a:pt x="380" y="384"/>
                    <a:pt x="380" y="384"/>
                  </a:cubicBezTo>
                  <a:cubicBezTo>
                    <a:pt x="380" y="384"/>
                    <a:pt x="379" y="384"/>
                    <a:pt x="379" y="383"/>
                  </a:cubicBezTo>
                  <a:cubicBezTo>
                    <a:pt x="375" y="382"/>
                    <a:pt x="368" y="378"/>
                    <a:pt x="360" y="373"/>
                  </a:cubicBezTo>
                  <a:cubicBezTo>
                    <a:pt x="347" y="366"/>
                    <a:pt x="331" y="356"/>
                    <a:pt x="318" y="349"/>
                  </a:cubicBezTo>
                  <a:cubicBezTo>
                    <a:pt x="311" y="345"/>
                    <a:pt x="305" y="341"/>
                    <a:pt x="300" y="339"/>
                  </a:cubicBezTo>
                  <a:cubicBezTo>
                    <a:pt x="298" y="338"/>
                    <a:pt x="296" y="337"/>
                    <a:pt x="294" y="336"/>
                  </a:cubicBezTo>
                  <a:cubicBezTo>
                    <a:pt x="294" y="336"/>
                    <a:pt x="293" y="335"/>
                    <a:pt x="292" y="335"/>
                  </a:cubicBezTo>
                  <a:cubicBezTo>
                    <a:pt x="292" y="335"/>
                    <a:pt x="291" y="335"/>
                    <a:pt x="291" y="335"/>
                  </a:cubicBezTo>
                  <a:cubicBezTo>
                    <a:pt x="290" y="335"/>
                    <a:pt x="290" y="335"/>
                    <a:pt x="290" y="335"/>
                  </a:cubicBezTo>
                  <a:cubicBezTo>
                    <a:pt x="290" y="335"/>
                    <a:pt x="289" y="335"/>
                    <a:pt x="289" y="336"/>
                  </a:cubicBezTo>
                  <a:cubicBezTo>
                    <a:pt x="288" y="336"/>
                    <a:pt x="288" y="337"/>
                    <a:pt x="289" y="337"/>
                  </a:cubicBezTo>
                  <a:cubicBezTo>
                    <a:pt x="289" y="338"/>
                    <a:pt x="289" y="338"/>
                    <a:pt x="289" y="339"/>
                  </a:cubicBezTo>
                  <a:cubicBezTo>
                    <a:pt x="289" y="339"/>
                    <a:pt x="295" y="342"/>
                    <a:pt x="303" y="347"/>
                  </a:cubicBezTo>
                  <a:cubicBezTo>
                    <a:pt x="315" y="354"/>
                    <a:pt x="333" y="365"/>
                    <a:pt x="348" y="374"/>
                  </a:cubicBezTo>
                  <a:cubicBezTo>
                    <a:pt x="355" y="379"/>
                    <a:pt x="362" y="383"/>
                    <a:pt x="367" y="386"/>
                  </a:cubicBezTo>
                  <a:cubicBezTo>
                    <a:pt x="369" y="388"/>
                    <a:pt x="371" y="389"/>
                    <a:pt x="372" y="390"/>
                  </a:cubicBezTo>
                  <a:cubicBezTo>
                    <a:pt x="373" y="391"/>
                    <a:pt x="374" y="391"/>
                    <a:pt x="374" y="391"/>
                  </a:cubicBezTo>
                  <a:cubicBezTo>
                    <a:pt x="374" y="391"/>
                    <a:pt x="374" y="391"/>
                    <a:pt x="374" y="391"/>
                  </a:cubicBezTo>
                  <a:cubicBezTo>
                    <a:pt x="375" y="391"/>
                    <a:pt x="375" y="391"/>
                    <a:pt x="375" y="391"/>
                  </a:cubicBezTo>
                  <a:cubicBezTo>
                    <a:pt x="374" y="391"/>
                    <a:pt x="374" y="391"/>
                    <a:pt x="374" y="391"/>
                  </a:cubicBezTo>
                  <a:cubicBezTo>
                    <a:pt x="374" y="391"/>
                    <a:pt x="374" y="391"/>
                    <a:pt x="374" y="391"/>
                  </a:cubicBezTo>
                  <a:cubicBezTo>
                    <a:pt x="375" y="391"/>
                    <a:pt x="375" y="391"/>
                    <a:pt x="375" y="391"/>
                  </a:cubicBezTo>
                  <a:cubicBezTo>
                    <a:pt x="374" y="391"/>
                    <a:pt x="374" y="391"/>
                    <a:pt x="374" y="391"/>
                  </a:cubicBezTo>
                  <a:cubicBezTo>
                    <a:pt x="376" y="390"/>
                    <a:pt x="376" y="390"/>
                    <a:pt x="376" y="390"/>
                  </a:cubicBezTo>
                  <a:cubicBezTo>
                    <a:pt x="374" y="390"/>
                    <a:pt x="374" y="390"/>
                    <a:pt x="374" y="390"/>
                  </a:cubicBezTo>
                  <a:cubicBezTo>
                    <a:pt x="374" y="391"/>
                    <a:pt x="374" y="391"/>
                    <a:pt x="374" y="391"/>
                  </a:cubicBezTo>
                  <a:cubicBezTo>
                    <a:pt x="376" y="390"/>
                    <a:pt x="376" y="390"/>
                    <a:pt x="376" y="390"/>
                  </a:cubicBezTo>
                  <a:cubicBezTo>
                    <a:pt x="374" y="390"/>
                    <a:pt x="374" y="390"/>
                    <a:pt x="374" y="390"/>
                  </a:cubicBezTo>
                  <a:cubicBezTo>
                    <a:pt x="376" y="390"/>
                    <a:pt x="376" y="390"/>
                    <a:pt x="376" y="390"/>
                  </a:cubicBezTo>
                  <a:cubicBezTo>
                    <a:pt x="374" y="389"/>
                    <a:pt x="374" y="389"/>
                    <a:pt x="374" y="389"/>
                  </a:cubicBezTo>
                  <a:cubicBezTo>
                    <a:pt x="374" y="389"/>
                    <a:pt x="374" y="390"/>
                    <a:pt x="374" y="390"/>
                  </a:cubicBezTo>
                  <a:cubicBezTo>
                    <a:pt x="376" y="390"/>
                    <a:pt x="376" y="390"/>
                    <a:pt x="376" y="390"/>
                  </a:cubicBezTo>
                  <a:cubicBezTo>
                    <a:pt x="374" y="389"/>
                    <a:pt x="374" y="389"/>
                    <a:pt x="374" y="389"/>
                  </a:cubicBezTo>
                  <a:cubicBezTo>
                    <a:pt x="376" y="390"/>
                    <a:pt x="376" y="390"/>
                    <a:pt x="376" y="390"/>
                  </a:cubicBezTo>
                  <a:cubicBezTo>
                    <a:pt x="374" y="389"/>
                    <a:pt x="374" y="389"/>
                    <a:pt x="374" y="389"/>
                  </a:cubicBezTo>
                  <a:cubicBezTo>
                    <a:pt x="376" y="390"/>
                    <a:pt x="376" y="390"/>
                    <a:pt x="376" y="390"/>
                  </a:cubicBezTo>
                  <a:cubicBezTo>
                    <a:pt x="375" y="388"/>
                    <a:pt x="375" y="388"/>
                    <a:pt x="375" y="388"/>
                  </a:cubicBezTo>
                  <a:cubicBezTo>
                    <a:pt x="375" y="388"/>
                    <a:pt x="374" y="389"/>
                    <a:pt x="374" y="389"/>
                  </a:cubicBezTo>
                  <a:cubicBezTo>
                    <a:pt x="376" y="390"/>
                    <a:pt x="376" y="390"/>
                    <a:pt x="376" y="390"/>
                  </a:cubicBezTo>
                  <a:cubicBezTo>
                    <a:pt x="375" y="388"/>
                    <a:pt x="375" y="388"/>
                    <a:pt x="375" y="388"/>
                  </a:cubicBezTo>
                  <a:cubicBezTo>
                    <a:pt x="376" y="390"/>
                    <a:pt x="376" y="390"/>
                    <a:pt x="376" y="390"/>
                  </a:cubicBezTo>
                  <a:cubicBezTo>
                    <a:pt x="376" y="388"/>
                    <a:pt x="376" y="388"/>
                    <a:pt x="376" y="388"/>
                  </a:cubicBezTo>
                  <a:cubicBezTo>
                    <a:pt x="375" y="388"/>
                    <a:pt x="375" y="388"/>
                    <a:pt x="375" y="388"/>
                  </a:cubicBezTo>
                  <a:cubicBezTo>
                    <a:pt x="376" y="390"/>
                    <a:pt x="376" y="390"/>
                    <a:pt x="376" y="390"/>
                  </a:cubicBezTo>
                  <a:cubicBezTo>
                    <a:pt x="376" y="388"/>
                    <a:pt x="376" y="388"/>
                    <a:pt x="376" y="388"/>
                  </a:cubicBezTo>
                  <a:cubicBezTo>
                    <a:pt x="376" y="389"/>
                    <a:pt x="376" y="389"/>
                    <a:pt x="376" y="389"/>
                  </a:cubicBezTo>
                  <a:cubicBezTo>
                    <a:pt x="376" y="388"/>
                    <a:pt x="376" y="388"/>
                    <a:pt x="376" y="388"/>
                  </a:cubicBezTo>
                  <a:cubicBezTo>
                    <a:pt x="376" y="388"/>
                    <a:pt x="376" y="388"/>
                    <a:pt x="376" y="388"/>
                  </a:cubicBezTo>
                  <a:cubicBezTo>
                    <a:pt x="376" y="389"/>
                    <a:pt x="376" y="389"/>
                    <a:pt x="376" y="389"/>
                  </a:cubicBezTo>
                  <a:cubicBezTo>
                    <a:pt x="376" y="388"/>
                    <a:pt x="376" y="388"/>
                    <a:pt x="376" y="388"/>
                  </a:cubicBezTo>
                  <a:cubicBezTo>
                    <a:pt x="375" y="388"/>
                    <a:pt x="375" y="388"/>
                    <a:pt x="375" y="388"/>
                  </a:cubicBezTo>
                  <a:cubicBezTo>
                    <a:pt x="375" y="388"/>
                    <a:pt x="372" y="387"/>
                    <a:pt x="370" y="386"/>
                  </a:cubicBezTo>
                  <a:cubicBezTo>
                    <a:pt x="359" y="380"/>
                    <a:pt x="338" y="369"/>
                    <a:pt x="320" y="358"/>
                  </a:cubicBezTo>
                  <a:cubicBezTo>
                    <a:pt x="311" y="353"/>
                    <a:pt x="302" y="348"/>
                    <a:pt x="296" y="345"/>
                  </a:cubicBezTo>
                  <a:cubicBezTo>
                    <a:pt x="293" y="343"/>
                    <a:pt x="290" y="342"/>
                    <a:pt x="288" y="341"/>
                  </a:cubicBezTo>
                  <a:cubicBezTo>
                    <a:pt x="287" y="340"/>
                    <a:pt x="287" y="340"/>
                    <a:pt x="286" y="339"/>
                  </a:cubicBezTo>
                  <a:cubicBezTo>
                    <a:pt x="285" y="339"/>
                    <a:pt x="285" y="339"/>
                    <a:pt x="285" y="339"/>
                  </a:cubicBezTo>
                  <a:cubicBezTo>
                    <a:pt x="285" y="339"/>
                    <a:pt x="285" y="339"/>
                    <a:pt x="285" y="339"/>
                  </a:cubicBezTo>
                  <a:cubicBezTo>
                    <a:pt x="285" y="339"/>
                    <a:pt x="285" y="339"/>
                    <a:pt x="284" y="339"/>
                  </a:cubicBezTo>
                  <a:cubicBezTo>
                    <a:pt x="283" y="339"/>
                    <a:pt x="283" y="339"/>
                    <a:pt x="283" y="339"/>
                  </a:cubicBezTo>
                  <a:cubicBezTo>
                    <a:pt x="283" y="339"/>
                    <a:pt x="283" y="339"/>
                    <a:pt x="282" y="340"/>
                  </a:cubicBezTo>
                  <a:cubicBezTo>
                    <a:pt x="282" y="341"/>
                    <a:pt x="282" y="342"/>
                    <a:pt x="283" y="342"/>
                  </a:cubicBezTo>
                  <a:cubicBezTo>
                    <a:pt x="326" y="369"/>
                    <a:pt x="326" y="369"/>
                    <a:pt x="326" y="369"/>
                  </a:cubicBezTo>
                  <a:cubicBezTo>
                    <a:pt x="276" y="343"/>
                    <a:pt x="276" y="343"/>
                    <a:pt x="276" y="343"/>
                  </a:cubicBezTo>
                  <a:cubicBezTo>
                    <a:pt x="275" y="343"/>
                    <a:pt x="274" y="343"/>
                    <a:pt x="274" y="344"/>
                  </a:cubicBezTo>
                  <a:cubicBezTo>
                    <a:pt x="273" y="345"/>
                    <a:pt x="273" y="345"/>
                    <a:pt x="273" y="345"/>
                  </a:cubicBezTo>
                  <a:cubicBezTo>
                    <a:pt x="273" y="346"/>
                    <a:pt x="273" y="346"/>
                    <a:pt x="273" y="346"/>
                  </a:cubicBezTo>
                  <a:cubicBezTo>
                    <a:pt x="274" y="347"/>
                    <a:pt x="274" y="347"/>
                    <a:pt x="274" y="347"/>
                  </a:cubicBezTo>
                  <a:cubicBezTo>
                    <a:pt x="275" y="348"/>
                    <a:pt x="277" y="349"/>
                    <a:pt x="279" y="351"/>
                  </a:cubicBezTo>
                  <a:cubicBezTo>
                    <a:pt x="286" y="356"/>
                    <a:pt x="301" y="364"/>
                    <a:pt x="314" y="372"/>
                  </a:cubicBezTo>
                  <a:cubicBezTo>
                    <a:pt x="320" y="376"/>
                    <a:pt x="326" y="379"/>
                    <a:pt x="331" y="382"/>
                  </a:cubicBezTo>
                  <a:cubicBezTo>
                    <a:pt x="333" y="383"/>
                    <a:pt x="335" y="384"/>
                    <a:pt x="336" y="385"/>
                  </a:cubicBezTo>
                  <a:cubicBezTo>
                    <a:pt x="336" y="386"/>
                    <a:pt x="337" y="386"/>
                    <a:pt x="337" y="386"/>
                  </a:cubicBezTo>
                  <a:cubicBezTo>
                    <a:pt x="337" y="386"/>
                    <a:pt x="337" y="386"/>
                    <a:pt x="337" y="386"/>
                  </a:cubicBezTo>
                  <a:cubicBezTo>
                    <a:pt x="338" y="385"/>
                    <a:pt x="338" y="385"/>
                    <a:pt x="338" y="385"/>
                  </a:cubicBezTo>
                  <a:cubicBezTo>
                    <a:pt x="337" y="386"/>
                    <a:pt x="337" y="386"/>
                    <a:pt x="337" y="386"/>
                  </a:cubicBezTo>
                  <a:cubicBezTo>
                    <a:pt x="337" y="386"/>
                    <a:pt x="337" y="386"/>
                    <a:pt x="337" y="386"/>
                  </a:cubicBezTo>
                  <a:cubicBezTo>
                    <a:pt x="338" y="385"/>
                    <a:pt x="338" y="385"/>
                    <a:pt x="338" y="385"/>
                  </a:cubicBezTo>
                  <a:cubicBezTo>
                    <a:pt x="337" y="386"/>
                    <a:pt x="337" y="386"/>
                    <a:pt x="337" y="386"/>
                  </a:cubicBezTo>
                  <a:cubicBezTo>
                    <a:pt x="339" y="385"/>
                    <a:pt x="339" y="385"/>
                    <a:pt x="339" y="385"/>
                  </a:cubicBezTo>
                  <a:cubicBezTo>
                    <a:pt x="337" y="386"/>
                    <a:pt x="337" y="386"/>
                    <a:pt x="337" y="386"/>
                  </a:cubicBezTo>
                  <a:cubicBezTo>
                    <a:pt x="337" y="386"/>
                    <a:pt x="337" y="386"/>
                    <a:pt x="337" y="386"/>
                  </a:cubicBezTo>
                  <a:cubicBezTo>
                    <a:pt x="339" y="385"/>
                    <a:pt x="339" y="385"/>
                    <a:pt x="339" y="385"/>
                  </a:cubicBezTo>
                  <a:cubicBezTo>
                    <a:pt x="337" y="386"/>
                    <a:pt x="337" y="386"/>
                    <a:pt x="337" y="386"/>
                  </a:cubicBezTo>
                  <a:cubicBezTo>
                    <a:pt x="339" y="385"/>
                    <a:pt x="339" y="385"/>
                    <a:pt x="339" y="385"/>
                  </a:cubicBezTo>
                  <a:cubicBezTo>
                    <a:pt x="337" y="385"/>
                    <a:pt x="337" y="385"/>
                    <a:pt x="337" y="385"/>
                  </a:cubicBezTo>
                  <a:cubicBezTo>
                    <a:pt x="337" y="385"/>
                    <a:pt x="337" y="386"/>
                    <a:pt x="337" y="386"/>
                  </a:cubicBezTo>
                  <a:cubicBezTo>
                    <a:pt x="339" y="385"/>
                    <a:pt x="339" y="385"/>
                    <a:pt x="339" y="385"/>
                  </a:cubicBezTo>
                  <a:cubicBezTo>
                    <a:pt x="337" y="385"/>
                    <a:pt x="337" y="385"/>
                    <a:pt x="337" y="385"/>
                  </a:cubicBezTo>
                  <a:cubicBezTo>
                    <a:pt x="339" y="385"/>
                    <a:pt x="339" y="385"/>
                    <a:pt x="339" y="385"/>
                  </a:cubicBezTo>
                  <a:cubicBezTo>
                    <a:pt x="337" y="384"/>
                    <a:pt x="337" y="384"/>
                    <a:pt x="337" y="384"/>
                  </a:cubicBezTo>
                  <a:cubicBezTo>
                    <a:pt x="337" y="385"/>
                    <a:pt x="337" y="385"/>
                    <a:pt x="337" y="385"/>
                  </a:cubicBezTo>
                  <a:cubicBezTo>
                    <a:pt x="339" y="385"/>
                    <a:pt x="339" y="385"/>
                    <a:pt x="339" y="385"/>
                  </a:cubicBezTo>
                  <a:cubicBezTo>
                    <a:pt x="337" y="384"/>
                    <a:pt x="337" y="384"/>
                    <a:pt x="337" y="384"/>
                  </a:cubicBezTo>
                  <a:cubicBezTo>
                    <a:pt x="339" y="385"/>
                    <a:pt x="339" y="385"/>
                    <a:pt x="339" y="385"/>
                  </a:cubicBezTo>
                  <a:cubicBezTo>
                    <a:pt x="337" y="384"/>
                    <a:pt x="337" y="384"/>
                    <a:pt x="337" y="384"/>
                  </a:cubicBezTo>
                  <a:cubicBezTo>
                    <a:pt x="339" y="385"/>
                    <a:pt x="339" y="385"/>
                    <a:pt x="339" y="385"/>
                  </a:cubicBezTo>
                  <a:cubicBezTo>
                    <a:pt x="338" y="383"/>
                    <a:pt x="338" y="383"/>
                    <a:pt x="338" y="383"/>
                  </a:cubicBezTo>
                  <a:cubicBezTo>
                    <a:pt x="338" y="383"/>
                    <a:pt x="337" y="383"/>
                    <a:pt x="337" y="384"/>
                  </a:cubicBezTo>
                  <a:cubicBezTo>
                    <a:pt x="339" y="385"/>
                    <a:pt x="339" y="385"/>
                    <a:pt x="339" y="385"/>
                  </a:cubicBezTo>
                  <a:cubicBezTo>
                    <a:pt x="338" y="383"/>
                    <a:pt x="338" y="383"/>
                    <a:pt x="338" y="383"/>
                  </a:cubicBezTo>
                  <a:cubicBezTo>
                    <a:pt x="339" y="385"/>
                    <a:pt x="339" y="385"/>
                    <a:pt x="339" y="385"/>
                  </a:cubicBezTo>
                  <a:cubicBezTo>
                    <a:pt x="339" y="383"/>
                    <a:pt x="339" y="383"/>
                    <a:pt x="339" y="383"/>
                  </a:cubicBezTo>
                  <a:cubicBezTo>
                    <a:pt x="338" y="383"/>
                    <a:pt x="338" y="383"/>
                    <a:pt x="338" y="383"/>
                  </a:cubicBezTo>
                  <a:cubicBezTo>
                    <a:pt x="339" y="385"/>
                    <a:pt x="339" y="385"/>
                    <a:pt x="339" y="385"/>
                  </a:cubicBezTo>
                  <a:cubicBezTo>
                    <a:pt x="339" y="383"/>
                    <a:pt x="339" y="383"/>
                    <a:pt x="339" y="383"/>
                  </a:cubicBezTo>
                  <a:cubicBezTo>
                    <a:pt x="339" y="384"/>
                    <a:pt x="339" y="384"/>
                    <a:pt x="339" y="384"/>
                  </a:cubicBezTo>
                  <a:cubicBezTo>
                    <a:pt x="339" y="383"/>
                    <a:pt x="339" y="383"/>
                    <a:pt x="339" y="383"/>
                  </a:cubicBezTo>
                  <a:cubicBezTo>
                    <a:pt x="339" y="383"/>
                    <a:pt x="339" y="383"/>
                    <a:pt x="339" y="383"/>
                  </a:cubicBezTo>
                  <a:cubicBezTo>
                    <a:pt x="339" y="384"/>
                    <a:pt x="339" y="384"/>
                    <a:pt x="339" y="384"/>
                  </a:cubicBezTo>
                  <a:cubicBezTo>
                    <a:pt x="339" y="383"/>
                    <a:pt x="339" y="383"/>
                    <a:pt x="339" y="383"/>
                  </a:cubicBezTo>
                  <a:cubicBezTo>
                    <a:pt x="339" y="383"/>
                    <a:pt x="338" y="383"/>
                    <a:pt x="338" y="383"/>
                  </a:cubicBezTo>
                  <a:cubicBezTo>
                    <a:pt x="335" y="381"/>
                    <a:pt x="329" y="379"/>
                    <a:pt x="322" y="375"/>
                  </a:cubicBezTo>
                  <a:cubicBezTo>
                    <a:pt x="312" y="370"/>
                    <a:pt x="299" y="362"/>
                    <a:pt x="288" y="357"/>
                  </a:cubicBezTo>
                  <a:cubicBezTo>
                    <a:pt x="283" y="354"/>
                    <a:pt x="278" y="351"/>
                    <a:pt x="274" y="349"/>
                  </a:cubicBezTo>
                  <a:cubicBezTo>
                    <a:pt x="273" y="348"/>
                    <a:pt x="271" y="348"/>
                    <a:pt x="270" y="347"/>
                  </a:cubicBezTo>
                  <a:cubicBezTo>
                    <a:pt x="270" y="347"/>
                    <a:pt x="269" y="347"/>
                    <a:pt x="269" y="347"/>
                  </a:cubicBezTo>
                  <a:cubicBezTo>
                    <a:pt x="268" y="346"/>
                    <a:pt x="268" y="346"/>
                    <a:pt x="268" y="346"/>
                  </a:cubicBezTo>
                  <a:cubicBezTo>
                    <a:pt x="268" y="346"/>
                    <a:pt x="268" y="346"/>
                    <a:pt x="268" y="346"/>
                  </a:cubicBezTo>
                  <a:cubicBezTo>
                    <a:pt x="267" y="346"/>
                    <a:pt x="267" y="346"/>
                    <a:pt x="267" y="346"/>
                  </a:cubicBezTo>
                  <a:cubicBezTo>
                    <a:pt x="267" y="346"/>
                    <a:pt x="266" y="347"/>
                    <a:pt x="266" y="347"/>
                  </a:cubicBezTo>
                  <a:cubicBezTo>
                    <a:pt x="265" y="348"/>
                    <a:pt x="265" y="348"/>
                    <a:pt x="266" y="349"/>
                  </a:cubicBezTo>
                  <a:cubicBezTo>
                    <a:pt x="266" y="349"/>
                    <a:pt x="266" y="350"/>
                    <a:pt x="266" y="350"/>
                  </a:cubicBezTo>
                  <a:cubicBezTo>
                    <a:pt x="266" y="350"/>
                    <a:pt x="271" y="352"/>
                    <a:pt x="277" y="356"/>
                  </a:cubicBezTo>
                  <a:cubicBezTo>
                    <a:pt x="286" y="362"/>
                    <a:pt x="300" y="370"/>
                    <a:pt x="311" y="377"/>
                  </a:cubicBezTo>
                  <a:cubicBezTo>
                    <a:pt x="317" y="381"/>
                    <a:pt x="322" y="384"/>
                    <a:pt x="326" y="386"/>
                  </a:cubicBezTo>
                  <a:cubicBezTo>
                    <a:pt x="328" y="388"/>
                    <a:pt x="329" y="389"/>
                    <a:pt x="330" y="389"/>
                  </a:cubicBezTo>
                  <a:cubicBezTo>
                    <a:pt x="331" y="390"/>
                    <a:pt x="331" y="390"/>
                    <a:pt x="331" y="390"/>
                  </a:cubicBezTo>
                  <a:cubicBezTo>
                    <a:pt x="331" y="390"/>
                    <a:pt x="331" y="390"/>
                    <a:pt x="331" y="390"/>
                  </a:cubicBezTo>
                  <a:cubicBezTo>
                    <a:pt x="331" y="390"/>
                    <a:pt x="331" y="390"/>
                    <a:pt x="331" y="390"/>
                  </a:cubicBezTo>
                  <a:cubicBezTo>
                    <a:pt x="332" y="390"/>
                    <a:pt x="332" y="390"/>
                    <a:pt x="332" y="390"/>
                  </a:cubicBezTo>
                  <a:cubicBezTo>
                    <a:pt x="331" y="390"/>
                    <a:pt x="331" y="390"/>
                    <a:pt x="331" y="390"/>
                  </a:cubicBezTo>
                  <a:cubicBezTo>
                    <a:pt x="331" y="390"/>
                    <a:pt x="331" y="390"/>
                    <a:pt x="331" y="390"/>
                  </a:cubicBezTo>
                  <a:cubicBezTo>
                    <a:pt x="332" y="390"/>
                    <a:pt x="332" y="390"/>
                    <a:pt x="332" y="390"/>
                  </a:cubicBezTo>
                  <a:cubicBezTo>
                    <a:pt x="331" y="390"/>
                    <a:pt x="331" y="390"/>
                    <a:pt x="331" y="390"/>
                  </a:cubicBezTo>
                  <a:cubicBezTo>
                    <a:pt x="333" y="389"/>
                    <a:pt x="333" y="389"/>
                    <a:pt x="333" y="389"/>
                  </a:cubicBezTo>
                  <a:cubicBezTo>
                    <a:pt x="331" y="389"/>
                    <a:pt x="331" y="389"/>
                    <a:pt x="331" y="389"/>
                  </a:cubicBezTo>
                  <a:cubicBezTo>
                    <a:pt x="331" y="390"/>
                    <a:pt x="331" y="390"/>
                    <a:pt x="331" y="390"/>
                  </a:cubicBezTo>
                  <a:cubicBezTo>
                    <a:pt x="333" y="389"/>
                    <a:pt x="333" y="389"/>
                    <a:pt x="333" y="389"/>
                  </a:cubicBezTo>
                  <a:cubicBezTo>
                    <a:pt x="331" y="389"/>
                    <a:pt x="331" y="389"/>
                    <a:pt x="331" y="389"/>
                  </a:cubicBezTo>
                  <a:cubicBezTo>
                    <a:pt x="333" y="389"/>
                    <a:pt x="333" y="389"/>
                    <a:pt x="333" y="389"/>
                  </a:cubicBezTo>
                  <a:cubicBezTo>
                    <a:pt x="331" y="388"/>
                    <a:pt x="331" y="388"/>
                    <a:pt x="331" y="388"/>
                  </a:cubicBezTo>
                  <a:cubicBezTo>
                    <a:pt x="331" y="389"/>
                    <a:pt x="331" y="389"/>
                    <a:pt x="331" y="389"/>
                  </a:cubicBezTo>
                  <a:cubicBezTo>
                    <a:pt x="333" y="389"/>
                    <a:pt x="333" y="389"/>
                    <a:pt x="333" y="389"/>
                  </a:cubicBezTo>
                  <a:cubicBezTo>
                    <a:pt x="331" y="388"/>
                    <a:pt x="331" y="388"/>
                    <a:pt x="331" y="388"/>
                  </a:cubicBezTo>
                  <a:cubicBezTo>
                    <a:pt x="333" y="389"/>
                    <a:pt x="333" y="389"/>
                    <a:pt x="333" y="389"/>
                  </a:cubicBezTo>
                  <a:cubicBezTo>
                    <a:pt x="334" y="387"/>
                    <a:pt x="334" y="387"/>
                    <a:pt x="334" y="387"/>
                  </a:cubicBezTo>
                  <a:cubicBezTo>
                    <a:pt x="257" y="349"/>
                    <a:pt x="257" y="349"/>
                    <a:pt x="257" y="349"/>
                  </a:cubicBezTo>
                  <a:cubicBezTo>
                    <a:pt x="256" y="348"/>
                    <a:pt x="255" y="349"/>
                    <a:pt x="255" y="350"/>
                  </a:cubicBezTo>
                  <a:cubicBezTo>
                    <a:pt x="254" y="351"/>
                    <a:pt x="254" y="352"/>
                    <a:pt x="255" y="352"/>
                  </a:cubicBezTo>
                  <a:cubicBezTo>
                    <a:pt x="272" y="363"/>
                    <a:pt x="272" y="363"/>
                    <a:pt x="272" y="363"/>
                  </a:cubicBezTo>
                  <a:cubicBezTo>
                    <a:pt x="249" y="350"/>
                    <a:pt x="249" y="350"/>
                    <a:pt x="249" y="350"/>
                  </a:cubicBezTo>
                  <a:cubicBezTo>
                    <a:pt x="248" y="350"/>
                    <a:pt x="246" y="350"/>
                    <a:pt x="246" y="351"/>
                  </a:cubicBezTo>
                  <a:cubicBezTo>
                    <a:pt x="245" y="352"/>
                    <a:pt x="246" y="353"/>
                    <a:pt x="247" y="354"/>
                  </a:cubicBezTo>
                  <a:cubicBezTo>
                    <a:pt x="269" y="368"/>
                    <a:pt x="269" y="368"/>
                    <a:pt x="269" y="368"/>
                  </a:cubicBezTo>
                  <a:cubicBezTo>
                    <a:pt x="241" y="353"/>
                    <a:pt x="241" y="353"/>
                    <a:pt x="241" y="353"/>
                  </a:cubicBezTo>
                  <a:cubicBezTo>
                    <a:pt x="240" y="352"/>
                    <a:pt x="238" y="353"/>
                    <a:pt x="238" y="354"/>
                  </a:cubicBezTo>
                  <a:cubicBezTo>
                    <a:pt x="237" y="355"/>
                    <a:pt x="238" y="356"/>
                    <a:pt x="239" y="356"/>
                  </a:cubicBezTo>
                  <a:cubicBezTo>
                    <a:pt x="239" y="356"/>
                    <a:pt x="243" y="359"/>
                    <a:pt x="250" y="363"/>
                  </a:cubicBezTo>
                  <a:cubicBezTo>
                    <a:pt x="260" y="370"/>
                    <a:pt x="276" y="379"/>
                    <a:pt x="288" y="387"/>
                  </a:cubicBezTo>
                  <a:cubicBezTo>
                    <a:pt x="295" y="391"/>
                    <a:pt x="300" y="394"/>
                    <a:pt x="305" y="397"/>
                  </a:cubicBezTo>
                  <a:cubicBezTo>
                    <a:pt x="307" y="398"/>
                    <a:pt x="308" y="400"/>
                    <a:pt x="309" y="400"/>
                  </a:cubicBezTo>
                  <a:cubicBezTo>
                    <a:pt x="310" y="401"/>
                    <a:pt x="310" y="401"/>
                    <a:pt x="311" y="401"/>
                  </a:cubicBezTo>
                  <a:cubicBezTo>
                    <a:pt x="311" y="401"/>
                    <a:pt x="311" y="401"/>
                    <a:pt x="311" y="401"/>
                  </a:cubicBezTo>
                  <a:cubicBezTo>
                    <a:pt x="312" y="400"/>
                    <a:pt x="312" y="400"/>
                    <a:pt x="312" y="400"/>
                  </a:cubicBezTo>
                  <a:cubicBezTo>
                    <a:pt x="311" y="401"/>
                    <a:pt x="311" y="401"/>
                    <a:pt x="311" y="401"/>
                  </a:cubicBezTo>
                  <a:cubicBezTo>
                    <a:pt x="311" y="401"/>
                    <a:pt x="311" y="401"/>
                    <a:pt x="311" y="401"/>
                  </a:cubicBezTo>
                  <a:cubicBezTo>
                    <a:pt x="312" y="400"/>
                    <a:pt x="312" y="400"/>
                    <a:pt x="312" y="400"/>
                  </a:cubicBezTo>
                  <a:cubicBezTo>
                    <a:pt x="311" y="401"/>
                    <a:pt x="311" y="401"/>
                    <a:pt x="311" y="401"/>
                  </a:cubicBezTo>
                  <a:cubicBezTo>
                    <a:pt x="312" y="400"/>
                    <a:pt x="312" y="400"/>
                    <a:pt x="312" y="400"/>
                  </a:cubicBezTo>
                  <a:cubicBezTo>
                    <a:pt x="311" y="401"/>
                    <a:pt x="311" y="401"/>
                    <a:pt x="311" y="401"/>
                  </a:cubicBezTo>
                  <a:cubicBezTo>
                    <a:pt x="311" y="401"/>
                    <a:pt x="311" y="401"/>
                    <a:pt x="311" y="401"/>
                  </a:cubicBezTo>
                  <a:cubicBezTo>
                    <a:pt x="312" y="400"/>
                    <a:pt x="312" y="400"/>
                    <a:pt x="312" y="400"/>
                  </a:cubicBezTo>
                  <a:cubicBezTo>
                    <a:pt x="311" y="401"/>
                    <a:pt x="311" y="401"/>
                    <a:pt x="311" y="401"/>
                  </a:cubicBezTo>
                  <a:cubicBezTo>
                    <a:pt x="312" y="400"/>
                    <a:pt x="312" y="400"/>
                    <a:pt x="312" y="400"/>
                  </a:cubicBezTo>
                  <a:cubicBezTo>
                    <a:pt x="310" y="400"/>
                    <a:pt x="310" y="400"/>
                    <a:pt x="310" y="400"/>
                  </a:cubicBezTo>
                  <a:cubicBezTo>
                    <a:pt x="310" y="401"/>
                    <a:pt x="311" y="401"/>
                    <a:pt x="311" y="401"/>
                  </a:cubicBezTo>
                  <a:cubicBezTo>
                    <a:pt x="312" y="400"/>
                    <a:pt x="312" y="400"/>
                    <a:pt x="312" y="400"/>
                  </a:cubicBezTo>
                  <a:cubicBezTo>
                    <a:pt x="310" y="400"/>
                    <a:pt x="310" y="400"/>
                    <a:pt x="310" y="400"/>
                  </a:cubicBezTo>
                  <a:cubicBezTo>
                    <a:pt x="312" y="400"/>
                    <a:pt x="312" y="400"/>
                    <a:pt x="312" y="400"/>
                  </a:cubicBezTo>
                  <a:cubicBezTo>
                    <a:pt x="311" y="399"/>
                    <a:pt x="311" y="399"/>
                    <a:pt x="311" y="399"/>
                  </a:cubicBezTo>
                  <a:cubicBezTo>
                    <a:pt x="310" y="400"/>
                    <a:pt x="310" y="400"/>
                    <a:pt x="310" y="400"/>
                  </a:cubicBezTo>
                  <a:cubicBezTo>
                    <a:pt x="312" y="400"/>
                    <a:pt x="312" y="400"/>
                    <a:pt x="312" y="400"/>
                  </a:cubicBezTo>
                  <a:cubicBezTo>
                    <a:pt x="311" y="399"/>
                    <a:pt x="311" y="399"/>
                    <a:pt x="311" y="399"/>
                  </a:cubicBezTo>
                  <a:cubicBezTo>
                    <a:pt x="312" y="400"/>
                    <a:pt x="312" y="400"/>
                    <a:pt x="312" y="400"/>
                  </a:cubicBezTo>
                  <a:cubicBezTo>
                    <a:pt x="311" y="399"/>
                    <a:pt x="311" y="399"/>
                    <a:pt x="311" y="399"/>
                  </a:cubicBezTo>
                  <a:cubicBezTo>
                    <a:pt x="312" y="400"/>
                    <a:pt x="312" y="400"/>
                    <a:pt x="312" y="400"/>
                  </a:cubicBezTo>
                  <a:cubicBezTo>
                    <a:pt x="312" y="398"/>
                    <a:pt x="312" y="398"/>
                    <a:pt x="312" y="398"/>
                  </a:cubicBezTo>
                  <a:cubicBezTo>
                    <a:pt x="312" y="398"/>
                    <a:pt x="312" y="398"/>
                    <a:pt x="311" y="399"/>
                  </a:cubicBezTo>
                  <a:cubicBezTo>
                    <a:pt x="312" y="400"/>
                    <a:pt x="312" y="400"/>
                    <a:pt x="312" y="400"/>
                  </a:cubicBezTo>
                  <a:cubicBezTo>
                    <a:pt x="312" y="398"/>
                    <a:pt x="312" y="398"/>
                    <a:pt x="312" y="398"/>
                  </a:cubicBezTo>
                  <a:cubicBezTo>
                    <a:pt x="312" y="400"/>
                    <a:pt x="312" y="400"/>
                    <a:pt x="312" y="400"/>
                  </a:cubicBezTo>
                  <a:cubicBezTo>
                    <a:pt x="313" y="398"/>
                    <a:pt x="313" y="398"/>
                    <a:pt x="313" y="398"/>
                  </a:cubicBezTo>
                  <a:cubicBezTo>
                    <a:pt x="313" y="398"/>
                    <a:pt x="313" y="398"/>
                    <a:pt x="312" y="398"/>
                  </a:cubicBezTo>
                  <a:cubicBezTo>
                    <a:pt x="312" y="400"/>
                    <a:pt x="312" y="400"/>
                    <a:pt x="312" y="400"/>
                  </a:cubicBezTo>
                  <a:cubicBezTo>
                    <a:pt x="313" y="398"/>
                    <a:pt x="313" y="398"/>
                    <a:pt x="313" y="398"/>
                  </a:cubicBezTo>
                  <a:cubicBezTo>
                    <a:pt x="313" y="399"/>
                    <a:pt x="313" y="399"/>
                    <a:pt x="313" y="399"/>
                  </a:cubicBezTo>
                  <a:cubicBezTo>
                    <a:pt x="313" y="398"/>
                    <a:pt x="313" y="398"/>
                    <a:pt x="313" y="398"/>
                  </a:cubicBezTo>
                  <a:cubicBezTo>
                    <a:pt x="313" y="398"/>
                    <a:pt x="313" y="398"/>
                    <a:pt x="313" y="398"/>
                  </a:cubicBezTo>
                  <a:cubicBezTo>
                    <a:pt x="313" y="399"/>
                    <a:pt x="313" y="399"/>
                    <a:pt x="313" y="399"/>
                  </a:cubicBezTo>
                  <a:cubicBezTo>
                    <a:pt x="313" y="398"/>
                    <a:pt x="313" y="398"/>
                    <a:pt x="313" y="398"/>
                  </a:cubicBezTo>
                  <a:cubicBezTo>
                    <a:pt x="313" y="398"/>
                    <a:pt x="313" y="398"/>
                    <a:pt x="312" y="398"/>
                  </a:cubicBezTo>
                  <a:cubicBezTo>
                    <a:pt x="307" y="395"/>
                    <a:pt x="288" y="384"/>
                    <a:pt x="269" y="374"/>
                  </a:cubicBezTo>
                  <a:cubicBezTo>
                    <a:pt x="260" y="369"/>
                    <a:pt x="251" y="364"/>
                    <a:pt x="244" y="360"/>
                  </a:cubicBezTo>
                  <a:cubicBezTo>
                    <a:pt x="241" y="358"/>
                    <a:pt x="238" y="357"/>
                    <a:pt x="236" y="356"/>
                  </a:cubicBezTo>
                  <a:cubicBezTo>
                    <a:pt x="235" y="355"/>
                    <a:pt x="234" y="355"/>
                    <a:pt x="233" y="354"/>
                  </a:cubicBezTo>
                  <a:cubicBezTo>
                    <a:pt x="233" y="354"/>
                    <a:pt x="232" y="354"/>
                    <a:pt x="232" y="354"/>
                  </a:cubicBezTo>
                  <a:cubicBezTo>
                    <a:pt x="231" y="354"/>
                    <a:pt x="231" y="354"/>
                    <a:pt x="231" y="354"/>
                  </a:cubicBezTo>
                  <a:cubicBezTo>
                    <a:pt x="230" y="354"/>
                    <a:pt x="230" y="354"/>
                    <a:pt x="230" y="354"/>
                  </a:cubicBezTo>
                  <a:cubicBezTo>
                    <a:pt x="230" y="354"/>
                    <a:pt x="229" y="354"/>
                    <a:pt x="229" y="355"/>
                  </a:cubicBezTo>
                  <a:cubicBezTo>
                    <a:pt x="229" y="355"/>
                    <a:pt x="228" y="356"/>
                    <a:pt x="229" y="356"/>
                  </a:cubicBezTo>
                  <a:cubicBezTo>
                    <a:pt x="229" y="357"/>
                    <a:pt x="229" y="357"/>
                    <a:pt x="229" y="358"/>
                  </a:cubicBezTo>
                  <a:cubicBezTo>
                    <a:pt x="229" y="358"/>
                    <a:pt x="234" y="361"/>
                    <a:pt x="241" y="365"/>
                  </a:cubicBezTo>
                  <a:cubicBezTo>
                    <a:pt x="252" y="371"/>
                    <a:pt x="268" y="381"/>
                    <a:pt x="282" y="389"/>
                  </a:cubicBezTo>
                  <a:cubicBezTo>
                    <a:pt x="288" y="393"/>
                    <a:pt x="294" y="397"/>
                    <a:pt x="299" y="400"/>
                  </a:cubicBezTo>
                  <a:cubicBezTo>
                    <a:pt x="301" y="401"/>
                    <a:pt x="302" y="403"/>
                    <a:pt x="304" y="403"/>
                  </a:cubicBezTo>
                  <a:cubicBezTo>
                    <a:pt x="304" y="404"/>
                    <a:pt x="305" y="404"/>
                    <a:pt x="305" y="404"/>
                  </a:cubicBezTo>
                  <a:cubicBezTo>
                    <a:pt x="305" y="405"/>
                    <a:pt x="305" y="405"/>
                    <a:pt x="305" y="405"/>
                  </a:cubicBezTo>
                  <a:cubicBezTo>
                    <a:pt x="305" y="405"/>
                    <a:pt x="305" y="405"/>
                    <a:pt x="305" y="405"/>
                  </a:cubicBezTo>
                  <a:cubicBezTo>
                    <a:pt x="306" y="404"/>
                    <a:pt x="306" y="404"/>
                    <a:pt x="306" y="404"/>
                  </a:cubicBezTo>
                  <a:cubicBezTo>
                    <a:pt x="305" y="404"/>
                    <a:pt x="305" y="404"/>
                    <a:pt x="305" y="404"/>
                  </a:cubicBezTo>
                  <a:cubicBezTo>
                    <a:pt x="305" y="405"/>
                    <a:pt x="305" y="405"/>
                    <a:pt x="305" y="405"/>
                  </a:cubicBezTo>
                  <a:cubicBezTo>
                    <a:pt x="306" y="404"/>
                    <a:pt x="306" y="404"/>
                    <a:pt x="306" y="404"/>
                  </a:cubicBezTo>
                  <a:cubicBezTo>
                    <a:pt x="305" y="404"/>
                    <a:pt x="305" y="404"/>
                    <a:pt x="305" y="404"/>
                  </a:cubicBezTo>
                  <a:cubicBezTo>
                    <a:pt x="306" y="404"/>
                    <a:pt x="306" y="404"/>
                    <a:pt x="306" y="404"/>
                  </a:cubicBezTo>
                  <a:cubicBezTo>
                    <a:pt x="305" y="404"/>
                    <a:pt x="305" y="404"/>
                    <a:pt x="305" y="404"/>
                  </a:cubicBezTo>
                  <a:cubicBezTo>
                    <a:pt x="305" y="404"/>
                    <a:pt x="305" y="404"/>
                    <a:pt x="305" y="404"/>
                  </a:cubicBezTo>
                  <a:cubicBezTo>
                    <a:pt x="306" y="404"/>
                    <a:pt x="306" y="404"/>
                    <a:pt x="306" y="404"/>
                  </a:cubicBezTo>
                  <a:cubicBezTo>
                    <a:pt x="305" y="404"/>
                    <a:pt x="305" y="404"/>
                    <a:pt x="305" y="404"/>
                  </a:cubicBezTo>
                  <a:cubicBezTo>
                    <a:pt x="307" y="404"/>
                    <a:pt x="307" y="404"/>
                    <a:pt x="307" y="404"/>
                  </a:cubicBezTo>
                  <a:cubicBezTo>
                    <a:pt x="305" y="403"/>
                    <a:pt x="305" y="403"/>
                    <a:pt x="305" y="403"/>
                  </a:cubicBezTo>
                  <a:cubicBezTo>
                    <a:pt x="305" y="404"/>
                    <a:pt x="305" y="404"/>
                    <a:pt x="305" y="404"/>
                  </a:cubicBezTo>
                  <a:cubicBezTo>
                    <a:pt x="307" y="404"/>
                    <a:pt x="307" y="404"/>
                    <a:pt x="307" y="404"/>
                  </a:cubicBezTo>
                  <a:cubicBezTo>
                    <a:pt x="305" y="403"/>
                    <a:pt x="305" y="403"/>
                    <a:pt x="305" y="403"/>
                  </a:cubicBezTo>
                  <a:cubicBezTo>
                    <a:pt x="307" y="404"/>
                    <a:pt x="307" y="404"/>
                    <a:pt x="307" y="404"/>
                  </a:cubicBezTo>
                  <a:cubicBezTo>
                    <a:pt x="308" y="402"/>
                    <a:pt x="308" y="402"/>
                    <a:pt x="308" y="402"/>
                  </a:cubicBezTo>
                  <a:cubicBezTo>
                    <a:pt x="222" y="355"/>
                    <a:pt x="222" y="355"/>
                    <a:pt x="222" y="355"/>
                  </a:cubicBezTo>
                  <a:cubicBezTo>
                    <a:pt x="221" y="354"/>
                    <a:pt x="220" y="354"/>
                    <a:pt x="219" y="355"/>
                  </a:cubicBezTo>
                  <a:cubicBezTo>
                    <a:pt x="219" y="356"/>
                    <a:pt x="219" y="356"/>
                    <a:pt x="219" y="356"/>
                  </a:cubicBezTo>
                  <a:cubicBezTo>
                    <a:pt x="219" y="357"/>
                    <a:pt x="219" y="357"/>
                    <a:pt x="219" y="357"/>
                  </a:cubicBezTo>
                  <a:cubicBezTo>
                    <a:pt x="219" y="358"/>
                    <a:pt x="220" y="358"/>
                    <a:pt x="220" y="358"/>
                  </a:cubicBezTo>
                  <a:cubicBezTo>
                    <a:pt x="220" y="359"/>
                    <a:pt x="221" y="359"/>
                    <a:pt x="222" y="360"/>
                  </a:cubicBezTo>
                  <a:cubicBezTo>
                    <a:pt x="225" y="362"/>
                    <a:pt x="232" y="366"/>
                    <a:pt x="240" y="372"/>
                  </a:cubicBezTo>
                  <a:cubicBezTo>
                    <a:pt x="266" y="388"/>
                    <a:pt x="306" y="412"/>
                    <a:pt x="306" y="412"/>
                  </a:cubicBezTo>
                  <a:cubicBezTo>
                    <a:pt x="307" y="410"/>
                    <a:pt x="307" y="410"/>
                    <a:pt x="307" y="410"/>
                  </a:cubicBezTo>
                  <a:cubicBezTo>
                    <a:pt x="306" y="409"/>
                    <a:pt x="306" y="409"/>
                    <a:pt x="306" y="409"/>
                  </a:cubicBezTo>
                  <a:cubicBezTo>
                    <a:pt x="307" y="410"/>
                    <a:pt x="307" y="410"/>
                    <a:pt x="307" y="410"/>
                  </a:cubicBezTo>
                  <a:cubicBezTo>
                    <a:pt x="307" y="408"/>
                    <a:pt x="307" y="408"/>
                    <a:pt x="307" y="408"/>
                  </a:cubicBezTo>
                  <a:cubicBezTo>
                    <a:pt x="307" y="408"/>
                    <a:pt x="306" y="408"/>
                    <a:pt x="306" y="409"/>
                  </a:cubicBezTo>
                  <a:cubicBezTo>
                    <a:pt x="307" y="410"/>
                    <a:pt x="307" y="410"/>
                    <a:pt x="307" y="410"/>
                  </a:cubicBezTo>
                  <a:cubicBezTo>
                    <a:pt x="307" y="408"/>
                    <a:pt x="307" y="408"/>
                    <a:pt x="307" y="408"/>
                  </a:cubicBezTo>
                  <a:cubicBezTo>
                    <a:pt x="307" y="410"/>
                    <a:pt x="307" y="410"/>
                    <a:pt x="307" y="410"/>
                  </a:cubicBezTo>
                  <a:cubicBezTo>
                    <a:pt x="308" y="408"/>
                    <a:pt x="308" y="408"/>
                    <a:pt x="308" y="408"/>
                  </a:cubicBezTo>
                  <a:cubicBezTo>
                    <a:pt x="308" y="408"/>
                    <a:pt x="308" y="408"/>
                    <a:pt x="307" y="408"/>
                  </a:cubicBezTo>
                  <a:cubicBezTo>
                    <a:pt x="307" y="410"/>
                    <a:pt x="307" y="410"/>
                    <a:pt x="307" y="410"/>
                  </a:cubicBezTo>
                  <a:cubicBezTo>
                    <a:pt x="308" y="408"/>
                    <a:pt x="308" y="408"/>
                    <a:pt x="308" y="408"/>
                  </a:cubicBezTo>
                  <a:cubicBezTo>
                    <a:pt x="308" y="408"/>
                    <a:pt x="308" y="408"/>
                    <a:pt x="308" y="408"/>
                  </a:cubicBezTo>
                  <a:cubicBezTo>
                    <a:pt x="307" y="408"/>
                    <a:pt x="305" y="407"/>
                    <a:pt x="302" y="405"/>
                  </a:cubicBezTo>
                  <a:cubicBezTo>
                    <a:pt x="290" y="399"/>
                    <a:pt x="265" y="386"/>
                    <a:pt x="243" y="374"/>
                  </a:cubicBezTo>
                  <a:cubicBezTo>
                    <a:pt x="232" y="369"/>
                    <a:pt x="222" y="363"/>
                    <a:pt x="214" y="359"/>
                  </a:cubicBezTo>
                  <a:cubicBezTo>
                    <a:pt x="207" y="355"/>
                    <a:pt x="202" y="352"/>
                    <a:pt x="202" y="352"/>
                  </a:cubicBezTo>
                  <a:cubicBezTo>
                    <a:pt x="201" y="352"/>
                    <a:pt x="200" y="352"/>
                    <a:pt x="199" y="353"/>
                  </a:cubicBezTo>
                  <a:cubicBezTo>
                    <a:pt x="198" y="354"/>
                    <a:pt x="199" y="355"/>
                    <a:pt x="200" y="356"/>
                  </a:cubicBezTo>
                  <a:cubicBezTo>
                    <a:pt x="306" y="422"/>
                    <a:pt x="306" y="422"/>
                    <a:pt x="306" y="422"/>
                  </a:cubicBezTo>
                  <a:cubicBezTo>
                    <a:pt x="307" y="420"/>
                    <a:pt x="307" y="420"/>
                    <a:pt x="307" y="420"/>
                  </a:cubicBezTo>
                  <a:cubicBezTo>
                    <a:pt x="308" y="419"/>
                    <a:pt x="308" y="419"/>
                    <a:pt x="308" y="419"/>
                  </a:cubicBezTo>
                  <a:cubicBezTo>
                    <a:pt x="308" y="419"/>
                    <a:pt x="274" y="399"/>
                    <a:pt x="240" y="380"/>
                  </a:cubicBezTo>
                  <a:cubicBezTo>
                    <a:pt x="223" y="371"/>
                    <a:pt x="206" y="361"/>
                    <a:pt x="193" y="354"/>
                  </a:cubicBezTo>
                  <a:cubicBezTo>
                    <a:pt x="186" y="350"/>
                    <a:pt x="180" y="347"/>
                    <a:pt x="176" y="345"/>
                  </a:cubicBezTo>
                  <a:cubicBezTo>
                    <a:pt x="174" y="344"/>
                    <a:pt x="172" y="343"/>
                    <a:pt x="171" y="342"/>
                  </a:cubicBezTo>
                  <a:cubicBezTo>
                    <a:pt x="170" y="342"/>
                    <a:pt x="169" y="342"/>
                    <a:pt x="169" y="342"/>
                  </a:cubicBezTo>
                  <a:cubicBezTo>
                    <a:pt x="168" y="342"/>
                    <a:pt x="168" y="341"/>
                    <a:pt x="167" y="341"/>
                  </a:cubicBezTo>
                  <a:cubicBezTo>
                    <a:pt x="166" y="342"/>
                    <a:pt x="166" y="342"/>
                    <a:pt x="166" y="342"/>
                  </a:cubicBezTo>
                  <a:cubicBezTo>
                    <a:pt x="166" y="342"/>
                    <a:pt x="166" y="342"/>
                    <a:pt x="165" y="342"/>
                  </a:cubicBezTo>
                  <a:cubicBezTo>
                    <a:pt x="167" y="344"/>
                    <a:pt x="167" y="344"/>
                    <a:pt x="167" y="344"/>
                  </a:cubicBezTo>
                  <a:cubicBezTo>
                    <a:pt x="165" y="342"/>
                    <a:pt x="165" y="342"/>
                    <a:pt x="165" y="342"/>
                  </a:cubicBezTo>
                  <a:cubicBezTo>
                    <a:pt x="165" y="343"/>
                    <a:pt x="165" y="343"/>
                    <a:pt x="165" y="344"/>
                  </a:cubicBezTo>
                  <a:cubicBezTo>
                    <a:pt x="165" y="344"/>
                    <a:pt x="165" y="345"/>
                    <a:pt x="165" y="345"/>
                  </a:cubicBezTo>
                  <a:cubicBezTo>
                    <a:pt x="166" y="345"/>
                    <a:pt x="166" y="345"/>
                    <a:pt x="166" y="345"/>
                  </a:cubicBezTo>
                  <a:cubicBezTo>
                    <a:pt x="166" y="346"/>
                    <a:pt x="167" y="346"/>
                    <a:pt x="169" y="347"/>
                  </a:cubicBezTo>
                  <a:cubicBezTo>
                    <a:pt x="179" y="354"/>
                    <a:pt x="213" y="374"/>
                    <a:pt x="245" y="393"/>
                  </a:cubicBezTo>
                  <a:cubicBezTo>
                    <a:pt x="261" y="402"/>
                    <a:pt x="276" y="411"/>
                    <a:pt x="287" y="419"/>
                  </a:cubicBezTo>
                  <a:cubicBezTo>
                    <a:pt x="293" y="422"/>
                    <a:pt x="297" y="425"/>
                    <a:pt x="301" y="428"/>
                  </a:cubicBezTo>
                  <a:cubicBezTo>
                    <a:pt x="302" y="429"/>
                    <a:pt x="303" y="430"/>
                    <a:pt x="304" y="430"/>
                  </a:cubicBezTo>
                  <a:cubicBezTo>
                    <a:pt x="305" y="431"/>
                    <a:pt x="305" y="431"/>
                    <a:pt x="305" y="431"/>
                  </a:cubicBezTo>
                  <a:cubicBezTo>
                    <a:pt x="305" y="431"/>
                    <a:pt x="305" y="431"/>
                    <a:pt x="305" y="431"/>
                  </a:cubicBezTo>
                  <a:cubicBezTo>
                    <a:pt x="305" y="431"/>
                    <a:pt x="305" y="431"/>
                    <a:pt x="305" y="431"/>
                  </a:cubicBezTo>
                  <a:cubicBezTo>
                    <a:pt x="305" y="431"/>
                    <a:pt x="305" y="431"/>
                    <a:pt x="305" y="431"/>
                  </a:cubicBezTo>
                  <a:cubicBezTo>
                    <a:pt x="305" y="431"/>
                    <a:pt x="305" y="431"/>
                    <a:pt x="305" y="431"/>
                  </a:cubicBezTo>
                  <a:cubicBezTo>
                    <a:pt x="305" y="431"/>
                    <a:pt x="305" y="431"/>
                    <a:pt x="305" y="431"/>
                  </a:cubicBezTo>
                  <a:cubicBezTo>
                    <a:pt x="305" y="431"/>
                    <a:pt x="305" y="431"/>
                    <a:pt x="305" y="431"/>
                  </a:cubicBezTo>
                  <a:cubicBezTo>
                    <a:pt x="306" y="431"/>
                    <a:pt x="306" y="431"/>
                    <a:pt x="306" y="431"/>
                  </a:cubicBezTo>
                  <a:cubicBezTo>
                    <a:pt x="305" y="431"/>
                    <a:pt x="305" y="431"/>
                    <a:pt x="305" y="431"/>
                  </a:cubicBezTo>
                  <a:cubicBezTo>
                    <a:pt x="305" y="431"/>
                    <a:pt x="305" y="431"/>
                    <a:pt x="305" y="431"/>
                  </a:cubicBezTo>
                  <a:cubicBezTo>
                    <a:pt x="306" y="431"/>
                    <a:pt x="306" y="431"/>
                    <a:pt x="306" y="431"/>
                  </a:cubicBezTo>
                  <a:cubicBezTo>
                    <a:pt x="305" y="431"/>
                    <a:pt x="305" y="431"/>
                    <a:pt x="305" y="431"/>
                  </a:cubicBezTo>
                  <a:cubicBezTo>
                    <a:pt x="307" y="431"/>
                    <a:pt x="307" y="431"/>
                    <a:pt x="307" y="431"/>
                  </a:cubicBezTo>
                  <a:cubicBezTo>
                    <a:pt x="305" y="430"/>
                    <a:pt x="305" y="430"/>
                    <a:pt x="305" y="430"/>
                  </a:cubicBezTo>
                  <a:cubicBezTo>
                    <a:pt x="305" y="431"/>
                    <a:pt x="305" y="431"/>
                    <a:pt x="305" y="431"/>
                  </a:cubicBezTo>
                  <a:cubicBezTo>
                    <a:pt x="307" y="431"/>
                    <a:pt x="307" y="431"/>
                    <a:pt x="307" y="431"/>
                  </a:cubicBezTo>
                  <a:cubicBezTo>
                    <a:pt x="305" y="430"/>
                    <a:pt x="305" y="430"/>
                    <a:pt x="305" y="430"/>
                  </a:cubicBezTo>
                  <a:cubicBezTo>
                    <a:pt x="307" y="431"/>
                    <a:pt x="307" y="431"/>
                    <a:pt x="307" y="431"/>
                  </a:cubicBezTo>
                  <a:cubicBezTo>
                    <a:pt x="308" y="429"/>
                    <a:pt x="308" y="429"/>
                    <a:pt x="308" y="429"/>
                  </a:cubicBezTo>
                  <a:cubicBezTo>
                    <a:pt x="9" y="250"/>
                    <a:pt x="9" y="250"/>
                    <a:pt x="9" y="250"/>
                  </a:cubicBezTo>
                  <a:cubicBezTo>
                    <a:pt x="8" y="249"/>
                    <a:pt x="7" y="250"/>
                    <a:pt x="6" y="251"/>
                  </a:cubicBezTo>
                  <a:cubicBezTo>
                    <a:pt x="6" y="252"/>
                    <a:pt x="6" y="253"/>
                    <a:pt x="7" y="253"/>
                  </a:cubicBezTo>
                  <a:cubicBezTo>
                    <a:pt x="7" y="253"/>
                    <a:pt x="12" y="256"/>
                    <a:pt x="20" y="261"/>
                  </a:cubicBezTo>
                  <a:cubicBezTo>
                    <a:pt x="48" y="278"/>
                    <a:pt x="118" y="321"/>
                    <a:pt x="181" y="360"/>
                  </a:cubicBezTo>
                  <a:cubicBezTo>
                    <a:pt x="212" y="379"/>
                    <a:pt x="242" y="398"/>
                    <a:pt x="264" y="412"/>
                  </a:cubicBezTo>
                  <a:cubicBezTo>
                    <a:pt x="275" y="419"/>
                    <a:pt x="284" y="425"/>
                    <a:pt x="290" y="429"/>
                  </a:cubicBezTo>
                  <a:cubicBezTo>
                    <a:pt x="293" y="431"/>
                    <a:pt x="296" y="433"/>
                    <a:pt x="297" y="434"/>
                  </a:cubicBezTo>
                  <a:cubicBezTo>
                    <a:pt x="298" y="434"/>
                    <a:pt x="299" y="435"/>
                    <a:pt x="299" y="435"/>
                  </a:cubicBezTo>
                  <a:cubicBezTo>
                    <a:pt x="299" y="436"/>
                    <a:pt x="299" y="436"/>
                    <a:pt x="299" y="436"/>
                  </a:cubicBezTo>
                  <a:cubicBezTo>
                    <a:pt x="300" y="435"/>
                    <a:pt x="300" y="435"/>
                    <a:pt x="300" y="435"/>
                  </a:cubicBezTo>
                  <a:cubicBezTo>
                    <a:pt x="299" y="435"/>
                    <a:pt x="299" y="435"/>
                    <a:pt x="299" y="435"/>
                  </a:cubicBezTo>
                  <a:cubicBezTo>
                    <a:pt x="299" y="436"/>
                    <a:pt x="299" y="436"/>
                    <a:pt x="299" y="436"/>
                  </a:cubicBezTo>
                  <a:cubicBezTo>
                    <a:pt x="300" y="435"/>
                    <a:pt x="300" y="435"/>
                    <a:pt x="300" y="435"/>
                  </a:cubicBezTo>
                  <a:cubicBezTo>
                    <a:pt x="299" y="435"/>
                    <a:pt x="299" y="435"/>
                    <a:pt x="299" y="435"/>
                  </a:cubicBezTo>
                  <a:cubicBezTo>
                    <a:pt x="301" y="435"/>
                    <a:pt x="301" y="435"/>
                    <a:pt x="301" y="435"/>
                  </a:cubicBezTo>
                  <a:cubicBezTo>
                    <a:pt x="299" y="435"/>
                    <a:pt x="299" y="435"/>
                    <a:pt x="299" y="435"/>
                  </a:cubicBezTo>
                  <a:cubicBezTo>
                    <a:pt x="299" y="435"/>
                    <a:pt x="299" y="435"/>
                    <a:pt x="299" y="435"/>
                  </a:cubicBezTo>
                  <a:cubicBezTo>
                    <a:pt x="301" y="435"/>
                    <a:pt x="301" y="435"/>
                    <a:pt x="301" y="435"/>
                  </a:cubicBezTo>
                  <a:cubicBezTo>
                    <a:pt x="299" y="435"/>
                    <a:pt x="299" y="435"/>
                    <a:pt x="299" y="435"/>
                  </a:cubicBezTo>
                  <a:cubicBezTo>
                    <a:pt x="301" y="435"/>
                    <a:pt x="301" y="435"/>
                    <a:pt x="301" y="435"/>
                  </a:cubicBezTo>
                  <a:cubicBezTo>
                    <a:pt x="299" y="434"/>
                    <a:pt x="299" y="434"/>
                    <a:pt x="299" y="434"/>
                  </a:cubicBezTo>
                  <a:cubicBezTo>
                    <a:pt x="299" y="435"/>
                    <a:pt x="299" y="435"/>
                    <a:pt x="299" y="435"/>
                  </a:cubicBezTo>
                  <a:cubicBezTo>
                    <a:pt x="301" y="435"/>
                    <a:pt x="301" y="435"/>
                    <a:pt x="301" y="435"/>
                  </a:cubicBezTo>
                  <a:cubicBezTo>
                    <a:pt x="299" y="434"/>
                    <a:pt x="299" y="434"/>
                    <a:pt x="299" y="434"/>
                  </a:cubicBezTo>
                  <a:cubicBezTo>
                    <a:pt x="301" y="435"/>
                    <a:pt x="301" y="435"/>
                    <a:pt x="301" y="435"/>
                  </a:cubicBezTo>
                  <a:cubicBezTo>
                    <a:pt x="302" y="433"/>
                    <a:pt x="302" y="433"/>
                    <a:pt x="302" y="433"/>
                  </a:cubicBezTo>
                  <a:cubicBezTo>
                    <a:pt x="302" y="433"/>
                    <a:pt x="229" y="388"/>
                    <a:pt x="155" y="344"/>
                  </a:cubicBezTo>
                  <a:cubicBezTo>
                    <a:pt x="118" y="322"/>
                    <a:pt x="81" y="300"/>
                    <a:pt x="53" y="283"/>
                  </a:cubicBezTo>
                  <a:cubicBezTo>
                    <a:pt x="39" y="274"/>
                    <a:pt x="27" y="268"/>
                    <a:pt x="18" y="263"/>
                  </a:cubicBezTo>
                  <a:cubicBezTo>
                    <a:pt x="14" y="260"/>
                    <a:pt x="11" y="258"/>
                    <a:pt x="8" y="257"/>
                  </a:cubicBezTo>
                  <a:cubicBezTo>
                    <a:pt x="7" y="256"/>
                    <a:pt x="6" y="256"/>
                    <a:pt x="5" y="255"/>
                  </a:cubicBezTo>
                  <a:cubicBezTo>
                    <a:pt x="4" y="255"/>
                    <a:pt x="4" y="255"/>
                    <a:pt x="4" y="255"/>
                  </a:cubicBezTo>
                  <a:cubicBezTo>
                    <a:pt x="3" y="255"/>
                    <a:pt x="3" y="255"/>
                    <a:pt x="3" y="255"/>
                  </a:cubicBezTo>
                  <a:cubicBezTo>
                    <a:pt x="2" y="255"/>
                    <a:pt x="2" y="255"/>
                    <a:pt x="2" y="255"/>
                  </a:cubicBezTo>
                  <a:cubicBezTo>
                    <a:pt x="1" y="255"/>
                    <a:pt x="1" y="255"/>
                    <a:pt x="1" y="256"/>
                  </a:cubicBezTo>
                  <a:cubicBezTo>
                    <a:pt x="0" y="256"/>
                    <a:pt x="0" y="257"/>
                    <a:pt x="0" y="257"/>
                  </a:cubicBezTo>
                  <a:cubicBezTo>
                    <a:pt x="1" y="258"/>
                    <a:pt x="1" y="258"/>
                    <a:pt x="1" y="259"/>
                  </a:cubicBezTo>
                  <a:cubicBezTo>
                    <a:pt x="1" y="259"/>
                    <a:pt x="6" y="261"/>
                    <a:pt x="14" y="266"/>
                  </a:cubicBezTo>
                  <a:cubicBezTo>
                    <a:pt x="41" y="283"/>
                    <a:pt x="110" y="324"/>
                    <a:pt x="173" y="362"/>
                  </a:cubicBezTo>
                  <a:cubicBezTo>
                    <a:pt x="204" y="381"/>
                    <a:pt x="233" y="400"/>
                    <a:pt x="254" y="414"/>
                  </a:cubicBezTo>
                  <a:cubicBezTo>
                    <a:pt x="265" y="421"/>
                    <a:pt x="274" y="426"/>
                    <a:pt x="280" y="431"/>
                  </a:cubicBezTo>
                  <a:cubicBezTo>
                    <a:pt x="283" y="433"/>
                    <a:pt x="286" y="435"/>
                    <a:pt x="287" y="436"/>
                  </a:cubicBezTo>
                  <a:cubicBezTo>
                    <a:pt x="288" y="437"/>
                    <a:pt x="289" y="437"/>
                    <a:pt x="289" y="437"/>
                  </a:cubicBezTo>
                  <a:cubicBezTo>
                    <a:pt x="289" y="438"/>
                    <a:pt x="289" y="438"/>
                    <a:pt x="289" y="438"/>
                  </a:cubicBezTo>
                  <a:cubicBezTo>
                    <a:pt x="290" y="437"/>
                    <a:pt x="290" y="437"/>
                    <a:pt x="290" y="437"/>
                  </a:cubicBezTo>
                  <a:cubicBezTo>
                    <a:pt x="289" y="437"/>
                    <a:pt x="289" y="437"/>
                    <a:pt x="289" y="437"/>
                  </a:cubicBezTo>
                  <a:cubicBezTo>
                    <a:pt x="289" y="438"/>
                    <a:pt x="289" y="438"/>
                    <a:pt x="289" y="438"/>
                  </a:cubicBezTo>
                  <a:cubicBezTo>
                    <a:pt x="290" y="437"/>
                    <a:pt x="290" y="437"/>
                    <a:pt x="290" y="437"/>
                  </a:cubicBezTo>
                  <a:cubicBezTo>
                    <a:pt x="289" y="437"/>
                    <a:pt x="289" y="437"/>
                    <a:pt x="289" y="437"/>
                  </a:cubicBezTo>
                  <a:cubicBezTo>
                    <a:pt x="291" y="437"/>
                    <a:pt x="291" y="437"/>
                    <a:pt x="291" y="437"/>
                  </a:cubicBezTo>
                  <a:cubicBezTo>
                    <a:pt x="289" y="436"/>
                    <a:pt x="289" y="436"/>
                    <a:pt x="289" y="436"/>
                  </a:cubicBezTo>
                  <a:cubicBezTo>
                    <a:pt x="289" y="437"/>
                    <a:pt x="289" y="437"/>
                    <a:pt x="289" y="437"/>
                  </a:cubicBezTo>
                  <a:cubicBezTo>
                    <a:pt x="291" y="437"/>
                    <a:pt x="291" y="437"/>
                    <a:pt x="291" y="437"/>
                  </a:cubicBezTo>
                  <a:cubicBezTo>
                    <a:pt x="289" y="436"/>
                    <a:pt x="289" y="436"/>
                    <a:pt x="289" y="436"/>
                  </a:cubicBezTo>
                  <a:cubicBezTo>
                    <a:pt x="289" y="436"/>
                    <a:pt x="289" y="436"/>
                    <a:pt x="289" y="436"/>
                  </a:cubicBezTo>
                  <a:cubicBezTo>
                    <a:pt x="291" y="437"/>
                    <a:pt x="291" y="437"/>
                    <a:pt x="291" y="437"/>
                  </a:cubicBezTo>
                  <a:cubicBezTo>
                    <a:pt x="290" y="435"/>
                    <a:pt x="290" y="435"/>
                    <a:pt x="290" y="435"/>
                  </a:cubicBezTo>
                  <a:cubicBezTo>
                    <a:pt x="290" y="435"/>
                    <a:pt x="289" y="436"/>
                    <a:pt x="289" y="436"/>
                  </a:cubicBezTo>
                  <a:cubicBezTo>
                    <a:pt x="291" y="437"/>
                    <a:pt x="291" y="437"/>
                    <a:pt x="291" y="437"/>
                  </a:cubicBezTo>
                  <a:cubicBezTo>
                    <a:pt x="290" y="435"/>
                    <a:pt x="290" y="435"/>
                    <a:pt x="290" y="435"/>
                  </a:cubicBezTo>
                  <a:cubicBezTo>
                    <a:pt x="291" y="437"/>
                    <a:pt x="291" y="437"/>
                    <a:pt x="291" y="437"/>
                  </a:cubicBezTo>
                  <a:cubicBezTo>
                    <a:pt x="291" y="435"/>
                    <a:pt x="291" y="435"/>
                    <a:pt x="291" y="435"/>
                  </a:cubicBezTo>
                  <a:cubicBezTo>
                    <a:pt x="290" y="435"/>
                    <a:pt x="290" y="435"/>
                    <a:pt x="290" y="435"/>
                  </a:cubicBezTo>
                  <a:cubicBezTo>
                    <a:pt x="291" y="437"/>
                    <a:pt x="291" y="437"/>
                    <a:pt x="291" y="437"/>
                  </a:cubicBezTo>
                  <a:cubicBezTo>
                    <a:pt x="291" y="435"/>
                    <a:pt x="291" y="435"/>
                    <a:pt x="291" y="435"/>
                  </a:cubicBezTo>
                  <a:cubicBezTo>
                    <a:pt x="291" y="436"/>
                    <a:pt x="291" y="436"/>
                    <a:pt x="291" y="436"/>
                  </a:cubicBezTo>
                  <a:cubicBezTo>
                    <a:pt x="291" y="435"/>
                    <a:pt x="291" y="435"/>
                    <a:pt x="291" y="435"/>
                  </a:cubicBezTo>
                  <a:cubicBezTo>
                    <a:pt x="291" y="435"/>
                    <a:pt x="291" y="435"/>
                    <a:pt x="291" y="435"/>
                  </a:cubicBezTo>
                  <a:cubicBezTo>
                    <a:pt x="291" y="436"/>
                    <a:pt x="291" y="436"/>
                    <a:pt x="291" y="436"/>
                  </a:cubicBezTo>
                  <a:cubicBezTo>
                    <a:pt x="291" y="435"/>
                    <a:pt x="291" y="435"/>
                    <a:pt x="291" y="435"/>
                  </a:cubicBezTo>
                  <a:cubicBezTo>
                    <a:pt x="291" y="435"/>
                    <a:pt x="290" y="435"/>
                    <a:pt x="289" y="435"/>
                  </a:cubicBezTo>
                  <a:cubicBezTo>
                    <a:pt x="286" y="433"/>
                    <a:pt x="279" y="429"/>
                    <a:pt x="270" y="424"/>
                  </a:cubicBezTo>
                  <a:cubicBezTo>
                    <a:pt x="238" y="404"/>
                    <a:pt x="176" y="364"/>
                    <a:pt x="119" y="329"/>
                  </a:cubicBezTo>
                  <a:cubicBezTo>
                    <a:pt x="91" y="311"/>
                    <a:pt x="64" y="294"/>
                    <a:pt x="44" y="282"/>
                  </a:cubicBezTo>
                  <a:cubicBezTo>
                    <a:pt x="33" y="276"/>
                    <a:pt x="24" y="271"/>
                    <a:pt x="18" y="268"/>
                  </a:cubicBezTo>
                  <a:cubicBezTo>
                    <a:pt x="14" y="266"/>
                    <a:pt x="11" y="265"/>
                    <a:pt x="9" y="264"/>
                  </a:cubicBezTo>
                  <a:cubicBezTo>
                    <a:pt x="6" y="263"/>
                    <a:pt x="5" y="262"/>
                    <a:pt x="3" y="262"/>
                  </a:cubicBezTo>
                  <a:cubicBezTo>
                    <a:pt x="3" y="262"/>
                    <a:pt x="2" y="262"/>
                    <a:pt x="2" y="263"/>
                  </a:cubicBezTo>
                  <a:cubicBezTo>
                    <a:pt x="1" y="263"/>
                    <a:pt x="1" y="263"/>
                    <a:pt x="0" y="264"/>
                  </a:cubicBezTo>
                  <a:cubicBezTo>
                    <a:pt x="0" y="264"/>
                    <a:pt x="0" y="264"/>
                    <a:pt x="0" y="265"/>
                  </a:cubicBezTo>
                  <a:cubicBezTo>
                    <a:pt x="0" y="266"/>
                    <a:pt x="0" y="266"/>
                    <a:pt x="1" y="266"/>
                  </a:cubicBezTo>
                  <a:cubicBezTo>
                    <a:pt x="1" y="266"/>
                    <a:pt x="1" y="266"/>
                    <a:pt x="1" y="266"/>
                  </a:cubicBezTo>
                  <a:cubicBezTo>
                    <a:pt x="1" y="267"/>
                    <a:pt x="1" y="267"/>
                    <a:pt x="1" y="267"/>
                  </a:cubicBezTo>
                  <a:cubicBezTo>
                    <a:pt x="3" y="268"/>
                    <a:pt x="8" y="271"/>
                    <a:pt x="17" y="276"/>
                  </a:cubicBezTo>
                  <a:cubicBezTo>
                    <a:pt x="76" y="314"/>
                    <a:pt x="282" y="442"/>
                    <a:pt x="282" y="442"/>
                  </a:cubicBezTo>
                  <a:cubicBezTo>
                    <a:pt x="283" y="440"/>
                    <a:pt x="283" y="440"/>
                    <a:pt x="283" y="440"/>
                  </a:cubicBezTo>
                  <a:cubicBezTo>
                    <a:pt x="284" y="438"/>
                    <a:pt x="284" y="438"/>
                    <a:pt x="284" y="438"/>
                  </a:cubicBezTo>
                  <a:cubicBezTo>
                    <a:pt x="251" y="427"/>
                    <a:pt x="251" y="427"/>
                    <a:pt x="251" y="427"/>
                  </a:cubicBezTo>
                  <a:cubicBezTo>
                    <a:pt x="250" y="426"/>
                    <a:pt x="248" y="427"/>
                    <a:pt x="248" y="428"/>
                  </a:cubicBezTo>
                  <a:cubicBezTo>
                    <a:pt x="248" y="429"/>
                    <a:pt x="248" y="430"/>
                    <a:pt x="249" y="430"/>
                  </a:cubicBezTo>
                  <a:cubicBezTo>
                    <a:pt x="266" y="441"/>
                    <a:pt x="266" y="441"/>
                    <a:pt x="266" y="441"/>
                  </a:cubicBezTo>
                  <a:cubicBezTo>
                    <a:pt x="259" y="443"/>
                    <a:pt x="259" y="443"/>
                    <a:pt x="259" y="443"/>
                  </a:cubicBezTo>
                  <a:cubicBezTo>
                    <a:pt x="258" y="443"/>
                    <a:pt x="258" y="443"/>
                    <a:pt x="257" y="444"/>
                  </a:cubicBezTo>
                  <a:cubicBezTo>
                    <a:pt x="257" y="445"/>
                    <a:pt x="258" y="446"/>
                    <a:pt x="258" y="446"/>
                  </a:cubicBezTo>
                  <a:cubicBezTo>
                    <a:pt x="261" y="448"/>
                    <a:pt x="261" y="448"/>
                    <a:pt x="261" y="448"/>
                  </a:cubicBezTo>
                  <a:cubicBezTo>
                    <a:pt x="262" y="449"/>
                    <a:pt x="263" y="448"/>
                    <a:pt x="264" y="447"/>
                  </a:cubicBezTo>
                  <a:cubicBezTo>
                    <a:pt x="264" y="446"/>
                    <a:pt x="264" y="445"/>
                    <a:pt x="263" y="445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4" name="Freeform 75"/>
            <p:cNvSpPr/>
            <p:nvPr/>
          </p:nvSpPr>
          <p:spPr bwMode="auto">
            <a:xfrm>
              <a:off x="4475163" y="1816100"/>
              <a:ext cx="61913" cy="41275"/>
            </a:xfrm>
            <a:custGeom>
              <a:avLst/>
              <a:gdLst>
                <a:gd name="T0" fmla="*/ 11 w 40"/>
                <a:gd name="T1" fmla="*/ 22 h 27"/>
                <a:gd name="T2" fmla="*/ 8 w 40"/>
                <a:gd name="T3" fmla="*/ 21 h 27"/>
                <a:gd name="T4" fmla="*/ 7 w 40"/>
                <a:gd name="T5" fmla="*/ 23 h 27"/>
                <a:gd name="T6" fmla="*/ 7 w 40"/>
                <a:gd name="T7" fmla="*/ 25 h 27"/>
                <a:gd name="T8" fmla="*/ 23 w 40"/>
                <a:gd name="T9" fmla="*/ 25 h 27"/>
                <a:gd name="T10" fmla="*/ 25 w 40"/>
                <a:gd name="T11" fmla="*/ 24 h 27"/>
                <a:gd name="T12" fmla="*/ 24 w 40"/>
                <a:gd name="T13" fmla="*/ 22 h 27"/>
                <a:gd name="T14" fmla="*/ 5 w 40"/>
                <a:gd name="T15" fmla="*/ 10 h 27"/>
                <a:gd name="T16" fmla="*/ 4 w 40"/>
                <a:gd name="T17" fmla="*/ 11 h 27"/>
                <a:gd name="T18" fmla="*/ 5 w 40"/>
                <a:gd name="T19" fmla="*/ 12 h 27"/>
                <a:gd name="T20" fmla="*/ 4 w 40"/>
                <a:gd name="T21" fmla="*/ 11 h 27"/>
                <a:gd name="T22" fmla="*/ 4 w 40"/>
                <a:gd name="T23" fmla="*/ 13 h 27"/>
                <a:gd name="T24" fmla="*/ 5 w 40"/>
                <a:gd name="T25" fmla="*/ 12 h 27"/>
                <a:gd name="T26" fmla="*/ 4 w 40"/>
                <a:gd name="T27" fmla="*/ 11 h 27"/>
                <a:gd name="T28" fmla="*/ 4 w 40"/>
                <a:gd name="T29" fmla="*/ 13 h 27"/>
                <a:gd name="T30" fmla="*/ 4 w 40"/>
                <a:gd name="T31" fmla="*/ 12 h 27"/>
                <a:gd name="T32" fmla="*/ 4 w 40"/>
                <a:gd name="T33" fmla="*/ 13 h 27"/>
                <a:gd name="T34" fmla="*/ 4 w 40"/>
                <a:gd name="T35" fmla="*/ 13 h 27"/>
                <a:gd name="T36" fmla="*/ 4 w 40"/>
                <a:gd name="T37" fmla="*/ 12 h 27"/>
                <a:gd name="T38" fmla="*/ 4 w 40"/>
                <a:gd name="T39" fmla="*/ 13 h 27"/>
                <a:gd name="T40" fmla="*/ 4 w 40"/>
                <a:gd name="T41" fmla="*/ 13 h 27"/>
                <a:gd name="T42" fmla="*/ 4 w 40"/>
                <a:gd name="T43" fmla="*/ 13 h 27"/>
                <a:gd name="T44" fmla="*/ 4 w 40"/>
                <a:gd name="T45" fmla="*/ 13 h 27"/>
                <a:gd name="T46" fmla="*/ 4 w 40"/>
                <a:gd name="T47" fmla="*/ 13 h 27"/>
                <a:gd name="T48" fmla="*/ 4 w 40"/>
                <a:gd name="T49" fmla="*/ 13 h 27"/>
                <a:gd name="T50" fmla="*/ 6 w 40"/>
                <a:gd name="T51" fmla="*/ 14 h 27"/>
                <a:gd name="T52" fmla="*/ 24 w 40"/>
                <a:gd name="T53" fmla="*/ 21 h 27"/>
                <a:gd name="T54" fmla="*/ 37 w 40"/>
                <a:gd name="T55" fmla="*/ 26 h 27"/>
                <a:gd name="T56" fmla="*/ 39 w 40"/>
                <a:gd name="T57" fmla="*/ 25 h 27"/>
                <a:gd name="T58" fmla="*/ 39 w 40"/>
                <a:gd name="T59" fmla="*/ 23 h 27"/>
                <a:gd name="T60" fmla="*/ 4 w 40"/>
                <a:gd name="T61" fmla="*/ 1 h 27"/>
                <a:gd name="T62" fmla="*/ 1 w 40"/>
                <a:gd name="T63" fmla="*/ 2 h 27"/>
                <a:gd name="T64" fmla="*/ 1 w 40"/>
                <a:gd name="T65" fmla="*/ 4 h 27"/>
                <a:gd name="T66" fmla="*/ 36 w 40"/>
                <a:gd name="T67" fmla="*/ 26 h 27"/>
                <a:gd name="T68" fmla="*/ 38 w 40"/>
                <a:gd name="T69" fmla="*/ 24 h 27"/>
                <a:gd name="T70" fmla="*/ 38 w 40"/>
                <a:gd name="T71" fmla="*/ 23 h 27"/>
                <a:gd name="T72" fmla="*/ 22 w 40"/>
                <a:gd name="T73" fmla="*/ 16 h 27"/>
                <a:gd name="T74" fmla="*/ 11 w 40"/>
                <a:gd name="T75" fmla="*/ 11 h 27"/>
                <a:gd name="T76" fmla="*/ 7 w 40"/>
                <a:gd name="T77" fmla="*/ 10 h 27"/>
                <a:gd name="T78" fmla="*/ 5 w 40"/>
                <a:gd name="T79" fmla="*/ 9 h 27"/>
                <a:gd name="T80" fmla="*/ 4 w 40"/>
                <a:gd name="T81" fmla="*/ 9 h 27"/>
                <a:gd name="T82" fmla="*/ 3 w 40"/>
                <a:gd name="T83" fmla="*/ 9 h 27"/>
                <a:gd name="T84" fmla="*/ 2 w 40"/>
                <a:gd name="T85" fmla="*/ 10 h 27"/>
                <a:gd name="T86" fmla="*/ 2 w 40"/>
                <a:gd name="T87" fmla="*/ 12 h 27"/>
                <a:gd name="T88" fmla="*/ 2 w 40"/>
                <a:gd name="T89" fmla="*/ 13 h 27"/>
                <a:gd name="T90" fmla="*/ 15 w 40"/>
                <a:gd name="T91" fmla="*/ 21 h 27"/>
                <a:gd name="T92" fmla="*/ 8 w 40"/>
                <a:gd name="T93" fmla="*/ 21 h 27"/>
                <a:gd name="T94" fmla="*/ 5 w 40"/>
                <a:gd name="T95" fmla="*/ 22 h 27"/>
                <a:gd name="T96" fmla="*/ 6 w 40"/>
                <a:gd name="T97" fmla="*/ 24 h 27"/>
                <a:gd name="T98" fmla="*/ 9 w 40"/>
                <a:gd name="T99" fmla="*/ 26 h 27"/>
                <a:gd name="T100" fmla="*/ 11 w 40"/>
                <a:gd name="T101" fmla="*/ 25 h 27"/>
                <a:gd name="T102" fmla="*/ 11 w 40"/>
                <a:gd name="T103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" h="27">
                  <a:moveTo>
                    <a:pt x="11" y="22"/>
                  </a:moveTo>
                  <a:cubicBezTo>
                    <a:pt x="8" y="21"/>
                    <a:pt x="8" y="21"/>
                    <a:pt x="8" y="21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4" y="25"/>
                    <a:pt x="25" y="25"/>
                    <a:pt x="25" y="24"/>
                  </a:cubicBezTo>
                  <a:cubicBezTo>
                    <a:pt x="25" y="23"/>
                    <a:pt x="25" y="22"/>
                    <a:pt x="24" y="22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5" y="13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5" y="13"/>
                    <a:pt x="6" y="14"/>
                  </a:cubicBezTo>
                  <a:cubicBezTo>
                    <a:pt x="10" y="15"/>
                    <a:pt x="18" y="18"/>
                    <a:pt x="24" y="21"/>
                  </a:cubicBezTo>
                  <a:cubicBezTo>
                    <a:pt x="31" y="24"/>
                    <a:pt x="37" y="26"/>
                    <a:pt x="37" y="26"/>
                  </a:cubicBezTo>
                  <a:cubicBezTo>
                    <a:pt x="38" y="27"/>
                    <a:pt x="39" y="26"/>
                    <a:pt x="39" y="25"/>
                  </a:cubicBezTo>
                  <a:cubicBezTo>
                    <a:pt x="40" y="24"/>
                    <a:pt x="40" y="23"/>
                    <a:pt x="39" y="2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1" y="1"/>
                    <a:pt x="1" y="2"/>
                  </a:cubicBezTo>
                  <a:cubicBezTo>
                    <a:pt x="0" y="2"/>
                    <a:pt x="0" y="4"/>
                    <a:pt x="1" y="4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8" y="23"/>
                    <a:pt x="31" y="19"/>
                    <a:pt x="22" y="16"/>
                  </a:cubicBezTo>
                  <a:cubicBezTo>
                    <a:pt x="18" y="14"/>
                    <a:pt x="14" y="13"/>
                    <a:pt x="11" y="11"/>
                  </a:cubicBezTo>
                  <a:cubicBezTo>
                    <a:pt x="9" y="11"/>
                    <a:pt x="8" y="10"/>
                    <a:pt x="7" y="10"/>
                  </a:cubicBezTo>
                  <a:cubicBezTo>
                    <a:pt x="6" y="10"/>
                    <a:pt x="6" y="9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2" y="10"/>
                    <a:pt x="2" y="10"/>
                  </a:cubicBezTo>
                  <a:cubicBezTo>
                    <a:pt x="2" y="11"/>
                    <a:pt x="1" y="11"/>
                    <a:pt x="2" y="12"/>
                  </a:cubicBezTo>
                  <a:cubicBezTo>
                    <a:pt x="2" y="12"/>
                    <a:pt x="2" y="13"/>
                    <a:pt x="2" y="13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7" y="21"/>
                    <a:pt x="6" y="21"/>
                    <a:pt x="5" y="22"/>
                  </a:cubicBezTo>
                  <a:cubicBezTo>
                    <a:pt x="5" y="23"/>
                    <a:pt x="6" y="24"/>
                    <a:pt x="6" y="24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11" y="26"/>
                    <a:pt x="11" y="25"/>
                  </a:cubicBezTo>
                  <a:cubicBezTo>
                    <a:pt x="12" y="24"/>
                    <a:pt x="12" y="23"/>
                    <a:pt x="11" y="22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5" name="Freeform 76"/>
            <p:cNvSpPr/>
            <p:nvPr/>
          </p:nvSpPr>
          <p:spPr bwMode="auto">
            <a:xfrm>
              <a:off x="4470401" y="1804988"/>
              <a:ext cx="366713" cy="273050"/>
            </a:xfrm>
            <a:custGeom>
              <a:avLst/>
              <a:gdLst>
                <a:gd name="T0" fmla="*/ 141 w 235"/>
                <a:gd name="T1" fmla="*/ 162 h 175"/>
                <a:gd name="T2" fmla="*/ 141 w 235"/>
                <a:gd name="T3" fmla="*/ 161 h 175"/>
                <a:gd name="T4" fmla="*/ 168 w 235"/>
                <a:gd name="T5" fmla="*/ 169 h 175"/>
                <a:gd name="T6" fmla="*/ 141 w 235"/>
                <a:gd name="T7" fmla="*/ 149 h 175"/>
                <a:gd name="T8" fmla="*/ 141 w 235"/>
                <a:gd name="T9" fmla="*/ 149 h 175"/>
                <a:gd name="T10" fmla="*/ 141 w 235"/>
                <a:gd name="T11" fmla="*/ 150 h 175"/>
                <a:gd name="T12" fmla="*/ 140 w 235"/>
                <a:gd name="T13" fmla="*/ 151 h 175"/>
                <a:gd name="T14" fmla="*/ 141 w 235"/>
                <a:gd name="T15" fmla="*/ 152 h 175"/>
                <a:gd name="T16" fmla="*/ 140 w 235"/>
                <a:gd name="T17" fmla="*/ 153 h 175"/>
                <a:gd name="T18" fmla="*/ 187 w 235"/>
                <a:gd name="T19" fmla="*/ 174 h 175"/>
                <a:gd name="T20" fmla="*/ 186 w 235"/>
                <a:gd name="T21" fmla="*/ 169 h 175"/>
                <a:gd name="T22" fmla="*/ 141 w 235"/>
                <a:gd name="T23" fmla="*/ 141 h 175"/>
                <a:gd name="T24" fmla="*/ 141 w 235"/>
                <a:gd name="T25" fmla="*/ 143 h 175"/>
                <a:gd name="T26" fmla="*/ 176 w 235"/>
                <a:gd name="T27" fmla="*/ 157 h 175"/>
                <a:gd name="T28" fmla="*/ 55 w 235"/>
                <a:gd name="T29" fmla="*/ 77 h 175"/>
                <a:gd name="T30" fmla="*/ 58 w 235"/>
                <a:gd name="T31" fmla="*/ 79 h 175"/>
                <a:gd name="T32" fmla="*/ 188 w 235"/>
                <a:gd name="T33" fmla="*/ 147 h 175"/>
                <a:gd name="T34" fmla="*/ 193 w 235"/>
                <a:gd name="T35" fmla="*/ 149 h 175"/>
                <a:gd name="T36" fmla="*/ 202 w 235"/>
                <a:gd name="T37" fmla="*/ 149 h 175"/>
                <a:gd name="T38" fmla="*/ 62 w 235"/>
                <a:gd name="T39" fmla="*/ 64 h 175"/>
                <a:gd name="T40" fmla="*/ 63 w 235"/>
                <a:gd name="T41" fmla="*/ 65 h 175"/>
                <a:gd name="T42" fmla="*/ 62 w 235"/>
                <a:gd name="T43" fmla="*/ 66 h 175"/>
                <a:gd name="T44" fmla="*/ 61 w 235"/>
                <a:gd name="T45" fmla="*/ 66 h 175"/>
                <a:gd name="T46" fmla="*/ 209 w 235"/>
                <a:gd name="T47" fmla="*/ 148 h 175"/>
                <a:gd name="T48" fmla="*/ 53 w 235"/>
                <a:gd name="T49" fmla="*/ 51 h 175"/>
                <a:gd name="T50" fmla="*/ 176 w 235"/>
                <a:gd name="T51" fmla="*/ 121 h 175"/>
                <a:gd name="T52" fmla="*/ 49 w 235"/>
                <a:gd name="T53" fmla="*/ 38 h 175"/>
                <a:gd name="T54" fmla="*/ 46 w 235"/>
                <a:gd name="T55" fmla="*/ 37 h 175"/>
                <a:gd name="T56" fmla="*/ 235 w 235"/>
                <a:gd name="T57" fmla="*/ 147 h 175"/>
                <a:gd name="T58" fmla="*/ 4 w 235"/>
                <a:gd name="T59" fmla="*/ 1 h 175"/>
                <a:gd name="T60" fmla="*/ 2 w 235"/>
                <a:gd name="T61" fmla="*/ 2 h 175"/>
                <a:gd name="T62" fmla="*/ 0 w 235"/>
                <a:gd name="T63" fmla="*/ 2 h 175"/>
                <a:gd name="T64" fmla="*/ 232 w 235"/>
                <a:gd name="T65" fmla="*/ 148 h 175"/>
                <a:gd name="T66" fmla="*/ 233 w 235"/>
                <a:gd name="T67" fmla="*/ 147 h 175"/>
                <a:gd name="T68" fmla="*/ 47 w 235"/>
                <a:gd name="T69" fmla="*/ 35 h 175"/>
                <a:gd name="T70" fmla="*/ 142 w 235"/>
                <a:gd name="T71" fmla="*/ 96 h 175"/>
                <a:gd name="T72" fmla="*/ 207 w 235"/>
                <a:gd name="T73" fmla="*/ 149 h 175"/>
                <a:gd name="T74" fmla="*/ 61 w 235"/>
                <a:gd name="T75" fmla="*/ 62 h 175"/>
                <a:gd name="T76" fmla="*/ 147 w 235"/>
                <a:gd name="T77" fmla="*/ 119 h 175"/>
                <a:gd name="T78" fmla="*/ 200 w 235"/>
                <a:gd name="T79" fmla="*/ 151 h 175"/>
                <a:gd name="T80" fmla="*/ 200 w 235"/>
                <a:gd name="T81" fmla="*/ 151 h 175"/>
                <a:gd name="T82" fmla="*/ 200 w 235"/>
                <a:gd name="T83" fmla="*/ 149 h 175"/>
                <a:gd name="T84" fmla="*/ 201 w 235"/>
                <a:gd name="T85" fmla="*/ 149 h 175"/>
                <a:gd name="T86" fmla="*/ 64 w 235"/>
                <a:gd name="T87" fmla="*/ 77 h 175"/>
                <a:gd name="T88" fmla="*/ 195 w 235"/>
                <a:gd name="T89" fmla="*/ 158 h 175"/>
                <a:gd name="T90" fmla="*/ 195 w 235"/>
                <a:gd name="T91" fmla="*/ 156 h 175"/>
                <a:gd name="T92" fmla="*/ 58 w 235"/>
                <a:gd name="T93" fmla="*/ 74 h 175"/>
                <a:gd name="T94" fmla="*/ 141 w 235"/>
                <a:gd name="T95" fmla="*/ 140 h 175"/>
                <a:gd name="T96" fmla="*/ 181 w 235"/>
                <a:gd name="T97" fmla="*/ 171 h 175"/>
                <a:gd name="T98" fmla="*/ 188 w 235"/>
                <a:gd name="T99" fmla="*/ 173 h 175"/>
                <a:gd name="T100" fmla="*/ 186 w 235"/>
                <a:gd name="T101" fmla="*/ 174 h 175"/>
                <a:gd name="T102" fmla="*/ 188 w 235"/>
                <a:gd name="T103" fmla="*/ 173 h 175"/>
                <a:gd name="T104" fmla="*/ 188 w 235"/>
                <a:gd name="T105" fmla="*/ 172 h 175"/>
                <a:gd name="T106" fmla="*/ 188 w 235"/>
                <a:gd name="T107" fmla="*/ 171 h 175"/>
                <a:gd name="T108" fmla="*/ 138 w 235"/>
                <a:gd name="T109" fmla="*/ 150 h 175"/>
                <a:gd name="T110" fmla="*/ 164 w 235"/>
                <a:gd name="T111" fmla="*/ 169 h 175"/>
                <a:gd name="T112" fmla="*/ 164 w 235"/>
                <a:gd name="T113" fmla="*/ 169 h 175"/>
                <a:gd name="T114" fmla="*/ 164 w 235"/>
                <a:gd name="T115" fmla="*/ 166 h 175"/>
                <a:gd name="T116" fmla="*/ 166 w 235"/>
                <a:gd name="T117" fmla="*/ 167 h 175"/>
                <a:gd name="T118" fmla="*/ 166 w 235"/>
                <a:gd name="T119" fmla="*/ 166 h 175"/>
                <a:gd name="T120" fmla="*/ 139 w 235"/>
                <a:gd name="T121" fmla="*/ 159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5" h="175">
                  <a:moveTo>
                    <a:pt x="145" y="160"/>
                  </a:moveTo>
                  <a:cubicBezTo>
                    <a:pt x="142" y="158"/>
                    <a:pt x="142" y="158"/>
                    <a:pt x="142" y="158"/>
                  </a:cubicBezTo>
                  <a:cubicBezTo>
                    <a:pt x="141" y="160"/>
                    <a:pt x="141" y="160"/>
                    <a:pt x="141" y="160"/>
                  </a:cubicBezTo>
                  <a:cubicBezTo>
                    <a:pt x="142" y="161"/>
                    <a:pt x="142" y="161"/>
                    <a:pt x="142" y="161"/>
                  </a:cubicBezTo>
                  <a:cubicBezTo>
                    <a:pt x="141" y="160"/>
                    <a:pt x="141" y="160"/>
                    <a:pt x="141" y="160"/>
                  </a:cubicBezTo>
                  <a:cubicBezTo>
                    <a:pt x="141" y="162"/>
                    <a:pt x="141" y="162"/>
                    <a:pt x="141" y="162"/>
                  </a:cubicBezTo>
                  <a:cubicBezTo>
                    <a:pt x="141" y="162"/>
                    <a:pt x="142" y="162"/>
                    <a:pt x="142" y="161"/>
                  </a:cubicBezTo>
                  <a:cubicBezTo>
                    <a:pt x="141" y="160"/>
                    <a:pt x="141" y="160"/>
                    <a:pt x="141" y="160"/>
                  </a:cubicBezTo>
                  <a:cubicBezTo>
                    <a:pt x="141" y="162"/>
                    <a:pt x="141" y="162"/>
                    <a:pt x="141" y="162"/>
                  </a:cubicBezTo>
                  <a:cubicBezTo>
                    <a:pt x="141" y="160"/>
                    <a:pt x="141" y="160"/>
                    <a:pt x="141" y="160"/>
                  </a:cubicBezTo>
                  <a:cubicBezTo>
                    <a:pt x="141" y="162"/>
                    <a:pt x="141" y="162"/>
                    <a:pt x="141" y="162"/>
                  </a:cubicBezTo>
                  <a:cubicBezTo>
                    <a:pt x="141" y="162"/>
                    <a:pt x="141" y="162"/>
                    <a:pt x="141" y="162"/>
                  </a:cubicBezTo>
                  <a:cubicBezTo>
                    <a:pt x="141" y="160"/>
                    <a:pt x="141" y="160"/>
                    <a:pt x="141" y="160"/>
                  </a:cubicBezTo>
                  <a:cubicBezTo>
                    <a:pt x="141" y="162"/>
                    <a:pt x="141" y="162"/>
                    <a:pt x="141" y="162"/>
                  </a:cubicBezTo>
                  <a:cubicBezTo>
                    <a:pt x="141" y="161"/>
                    <a:pt x="141" y="161"/>
                    <a:pt x="141" y="161"/>
                  </a:cubicBezTo>
                  <a:cubicBezTo>
                    <a:pt x="141" y="162"/>
                    <a:pt x="141" y="162"/>
                    <a:pt x="141" y="162"/>
                  </a:cubicBezTo>
                  <a:cubicBezTo>
                    <a:pt x="141" y="162"/>
                    <a:pt x="141" y="162"/>
                    <a:pt x="141" y="162"/>
                  </a:cubicBezTo>
                  <a:cubicBezTo>
                    <a:pt x="141" y="161"/>
                    <a:pt x="141" y="161"/>
                    <a:pt x="141" y="161"/>
                  </a:cubicBezTo>
                  <a:cubicBezTo>
                    <a:pt x="141" y="162"/>
                    <a:pt x="141" y="162"/>
                    <a:pt x="141" y="162"/>
                  </a:cubicBezTo>
                  <a:cubicBezTo>
                    <a:pt x="141" y="162"/>
                    <a:pt x="141" y="162"/>
                    <a:pt x="142" y="162"/>
                  </a:cubicBezTo>
                  <a:cubicBezTo>
                    <a:pt x="145" y="163"/>
                    <a:pt x="150" y="165"/>
                    <a:pt x="155" y="166"/>
                  </a:cubicBezTo>
                  <a:cubicBezTo>
                    <a:pt x="158" y="167"/>
                    <a:pt x="160" y="168"/>
                    <a:pt x="162" y="169"/>
                  </a:cubicBezTo>
                  <a:cubicBezTo>
                    <a:pt x="163" y="169"/>
                    <a:pt x="164" y="169"/>
                    <a:pt x="164" y="169"/>
                  </a:cubicBezTo>
                  <a:cubicBezTo>
                    <a:pt x="165" y="170"/>
                    <a:pt x="165" y="170"/>
                    <a:pt x="165" y="170"/>
                  </a:cubicBezTo>
                  <a:cubicBezTo>
                    <a:pt x="165" y="170"/>
                    <a:pt x="166" y="170"/>
                    <a:pt x="166" y="170"/>
                  </a:cubicBezTo>
                  <a:cubicBezTo>
                    <a:pt x="167" y="170"/>
                    <a:pt x="167" y="170"/>
                    <a:pt x="167" y="170"/>
                  </a:cubicBezTo>
                  <a:cubicBezTo>
                    <a:pt x="167" y="170"/>
                    <a:pt x="167" y="169"/>
                    <a:pt x="168" y="169"/>
                  </a:cubicBezTo>
                  <a:cubicBezTo>
                    <a:pt x="168" y="169"/>
                    <a:pt x="168" y="169"/>
                    <a:pt x="168" y="169"/>
                  </a:cubicBezTo>
                  <a:cubicBezTo>
                    <a:pt x="168" y="168"/>
                    <a:pt x="168" y="168"/>
                    <a:pt x="168" y="168"/>
                  </a:cubicBezTo>
                  <a:cubicBezTo>
                    <a:pt x="168" y="167"/>
                    <a:pt x="168" y="167"/>
                    <a:pt x="168" y="167"/>
                  </a:cubicBezTo>
                  <a:cubicBezTo>
                    <a:pt x="168" y="166"/>
                    <a:pt x="168" y="166"/>
                    <a:pt x="167" y="166"/>
                  </a:cubicBezTo>
                  <a:cubicBezTo>
                    <a:pt x="167" y="165"/>
                    <a:pt x="166" y="165"/>
                    <a:pt x="165" y="164"/>
                  </a:cubicBezTo>
                  <a:cubicBezTo>
                    <a:pt x="162" y="162"/>
                    <a:pt x="156" y="158"/>
                    <a:pt x="151" y="155"/>
                  </a:cubicBezTo>
                  <a:cubicBezTo>
                    <a:pt x="148" y="154"/>
                    <a:pt x="145" y="152"/>
                    <a:pt x="144" y="151"/>
                  </a:cubicBezTo>
                  <a:cubicBezTo>
                    <a:pt x="143" y="150"/>
                    <a:pt x="142" y="150"/>
                    <a:pt x="141" y="150"/>
                  </a:cubicBezTo>
                  <a:cubicBezTo>
                    <a:pt x="141" y="149"/>
                    <a:pt x="141" y="149"/>
                    <a:pt x="141" y="149"/>
                  </a:cubicBezTo>
                  <a:cubicBezTo>
                    <a:pt x="141" y="149"/>
                    <a:pt x="141" y="149"/>
                    <a:pt x="141" y="149"/>
                  </a:cubicBezTo>
                  <a:cubicBezTo>
                    <a:pt x="141" y="149"/>
                    <a:pt x="141" y="149"/>
                    <a:pt x="141" y="149"/>
                  </a:cubicBezTo>
                  <a:cubicBezTo>
                    <a:pt x="141" y="149"/>
                    <a:pt x="141" y="149"/>
                    <a:pt x="141" y="149"/>
                  </a:cubicBezTo>
                  <a:cubicBezTo>
                    <a:pt x="141" y="149"/>
                    <a:pt x="141" y="149"/>
                    <a:pt x="141" y="149"/>
                  </a:cubicBezTo>
                  <a:cubicBezTo>
                    <a:pt x="141" y="149"/>
                    <a:pt x="141" y="149"/>
                    <a:pt x="141" y="149"/>
                  </a:cubicBezTo>
                  <a:cubicBezTo>
                    <a:pt x="141" y="149"/>
                    <a:pt x="141" y="149"/>
                    <a:pt x="141" y="149"/>
                  </a:cubicBezTo>
                  <a:cubicBezTo>
                    <a:pt x="140" y="151"/>
                    <a:pt x="140" y="151"/>
                    <a:pt x="140" y="151"/>
                  </a:cubicBezTo>
                  <a:cubicBezTo>
                    <a:pt x="141" y="149"/>
                    <a:pt x="141" y="149"/>
                    <a:pt x="141" y="149"/>
                  </a:cubicBezTo>
                  <a:cubicBezTo>
                    <a:pt x="141" y="149"/>
                    <a:pt x="141" y="149"/>
                    <a:pt x="141" y="149"/>
                  </a:cubicBezTo>
                  <a:cubicBezTo>
                    <a:pt x="140" y="151"/>
                    <a:pt x="140" y="151"/>
                    <a:pt x="140" y="151"/>
                  </a:cubicBezTo>
                  <a:cubicBezTo>
                    <a:pt x="141" y="149"/>
                    <a:pt x="141" y="149"/>
                    <a:pt x="141" y="149"/>
                  </a:cubicBezTo>
                  <a:cubicBezTo>
                    <a:pt x="140" y="151"/>
                    <a:pt x="140" y="151"/>
                    <a:pt x="140" y="151"/>
                  </a:cubicBezTo>
                  <a:cubicBezTo>
                    <a:pt x="141" y="149"/>
                    <a:pt x="141" y="149"/>
                    <a:pt x="141" y="149"/>
                  </a:cubicBezTo>
                  <a:cubicBezTo>
                    <a:pt x="141" y="149"/>
                    <a:pt x="141" y="149"/>
                    <a:pt x="141" y="149"/>
                  </a:cubicBezTo>
                  <a:cubicBezTo>
                    <a:pt x="140" y="151"/>
                    <a:pt x="140" y="151"/>
                    <a:pt x="140" y="151"/>
                  </a:cubicBezTo>
                  <a:cubicBezTo>
                    <a:pt x="141" y="149"/>
                    <a:pt x="141" y="149"/>
                    <a:pt x="141" y="149"/>
                  </a:cubicBezTo>
                  <a:cubicBezTo>
                    <a:pt x="140" y="151"/>
                    <a:pt x="140" y="151"/>
                    <a:pt x="140" y="151"/>
                  </a:cubicBezTo>
                  <a:cubicBezTo>
                    <a:pt x="141" y="150"/>
                    <a:pt x="141" y="150"/>
                    <a:pt x="141" y="150"/>
                  </a:cubicBezTo>
                  <a:cubicBezTo>
                    <a:pt x="141" y="149"/>
                    <a:pt x="141" y="149"/>
                    <a:pt x="141" y="149"/>
                  </a:cubicBezTo>
                  <a:cubicBezTo>
                    <a:pt x="140" y="151"/>
                    <a:pt x="140" y="151"/>
                    <a:pt x="140" y="151"/>
                  </a:cubicBezTo>
                  <a:cubicBezTo>
                    <a:pt x="141" y="150"/>
                    <a:pt x="141" y="150"/>
                    <a:pt x="141" y="150"/>
                  </a:cubicBezTo>
                  <a:cubicBezTo>
                    <a:pt x="140" y="151"/>
                    <a:pt x="140" y="151"/>
                    <a:pt x="140" y="151"/>
                  </a:cubicBezTo>
                  <a:cubicBezTo>
                    <a:pt x="141" y="150"/>
                    <a:pt x="141" y="150"/>
                    <a:pt x="141" y="150"/>
                  </a:cubicBezTo>
                  <a:cubicBezTo>
                    <a:pt x="141" y="150"/>
                    <a:pt x="141" y="150"/>
                    <a:pt x="141" y="150"/>
                  </a:cubicBezTo>
                  <a:cubicBezTo>
                    <a:pt x="140" y="151"/>
                    <a:pt x="140" y="151"/>
                    <a:pt x="140" y="151"/>
                  </a:cubicBezTo>
                  <a:cubicBezTo>
                    <a:pt x="141" y="150"/>
                    <a:pt x="141" y="150"/>
                    <a:pt x="141" y="150"/>
                  </a:cubicBezTo>
                  <a:cubicBezTo>
                    <a:pt x="140" y="151"/>
                    <a:pt x="140" y="151"/>
                    <a:pt x="140" y="151"/>
                  </a:cubicBezTo>
                  <a:cubicBezTo>
                    <a:pt x="142" y="151"/>
                    <a:pt x="142" y="151"/>
                    <a:pt x="142" y="151"/>
                  </a:cubicBezTo>
                  <a:cubicBezTo>
                    <a:pt x="142" y="150"/>
                    <a:pt x="141" y="150"/>
                    <a:pt x="141" y="150"/>
                  </a:cubicBezTo>
                  <a:cubicBezTo>
                    <a:pt x="140" y="151"/>
                    <a:pt x="140" y="151"/>
                    <a:pt x="140" y="151"/>
                  </a:cubicBezTo>
                  <a:cubicBezTo>
                    <a:pt x="142" y="151"/>
                    <a:pt x="142" y="151"/>
                    <a:pt x="142" y="151"/>
                  </a:cubicBezTo>
                  <a:cubicBezTo>
                    <a:pt x="140" y="151"/>
                    <a:pt x="140" y="151"/>
                    <a:pt x="140" y="151"/>
                  </a:cubicBezTo>
                  <a:cubicBezTo>
                    <a:pt x="141" y="152"/>
                    <a:pt x="141" y="152"/>
                    <a:pt x="141" y="152"/>
                  </a:cubicBezTo>
                  <a:cubicBezTo>
                    <a:pt x="140" y="151"/>
                    <a:pt x="140" y="151"/>
                    <a:pt x="140" y="151"/>
                  </a:cubicBezTo>
                  <a:cubicBezTo>
                    <a:pt x="140" y="153"/>
                    <a:pt x="140" y="153"/>
                    <a:pt x="140" y="153"/>
                  </a:cubicBezTo>
                  <a:cubicBezTo>
                    <a:pt x="140" y="153"/>
                    <a:pt x="141" y="153"/>
                    <a:pt x="141" y="152"/>
                  </a:cubicBezTo>
                  <a:cubicBezTo>
                    <a:pt x="140" y="151"/>
                    <a:pt x="140" y="151"/>
                    <a:pt x="140" y="151"/>
                  </a:cubicBezTo>
                  <a:cubicBezTo>
                    <a:pt x="140" y="153"/>
                    <a:pt x="140" y="153"/>
                    <a:pt x="140" y="153"/>
                  </a:cubicBezTo>
                  <a:cubicBezTo>
                    <a:pt x="140" y="151"/>
                    <a:pt x="140" y="151"/>
                    <a:pt x="140" y="151"/>
                  </a:cubicBezTo>
                  <a:cubicBezTo>
                    <a:pt x="140" y="153"/>
                    <a:pt x="140" y="153"/>
                    <a:pt x="140" y="153"/>
                  </a:cubicBezTo>
                  <a:cubicBezTo>
                    <a:pt x="140" y="153"/>
                    <a:pt x="140" y="153"/>
                    <a:pt x="140" y="153"/>
                  </a:cubicBezTo>
                  <a:cubicBezTo>
                    <a:pt x="140" y="151"/>
                    <a:pt x="140" y="151"/>
                    <a:pt x="140" y="151"/>
                  </a:cubicBezTo>
                  <a:cubicBezTo>
                    <a:pt x="140" y="153"/>
                    <a:pt x="140" y="153"/>
                    <a:pt x="140" y="153"/>
                  </a:cubicBezTo>
                  <a:cubicBezTo>
                    <a:pt x="140" y="152"/>
                    <a:pt x="140" y="152"/>
                    <a:pt x="140" y="152"/>
                  </a:cubicBezTo>
                  <a:cubicBezTo>
                    <a:pt x="140" y="153"/>
                    <a:pt x="140" y="153"/>
                    <a:pt x="140" y="153"/>
                  </a:cubicBezTo>
                  <a:cubicBezTo>
                    <a:pt x="140" y="153"/>
                    <a:pt x="140" y="153"/>
                    <a:pt x="140" y="153"/>
                  </a:cubicBezTo>
                  <a:cubicBezTo>
                    <a:pt x="140" y="152"/>
                    <a:pt x="140" y="152"/>
                    <a:pt x="140" y="152"/>
                  </a:cubicBezTo>
                  <a:cubicBezTo>
                    <a:pt x="140" y="153"/>
                    <a:pt x="140" y="153"/>
                    <a:pt x="140" y="153"/>
                  </a:cubicBezTo>
                  <a:cubicBezTo>
                    <a:pt x="140" y="153"/>
                    <a:pt x="140" y="153"/>
                    <a:pt x="140" y="153"/>
                  </a:cubicBezTo>
                  <a:cubicBezTo>
                    <a:pt x="142" y="154"/>
                    <a:pt x="146" y="156"/>
                    <a:pt x="151" y="158"/>
                  </a:cubicBezTo>
                  <a:cubicBezTo>
                    <a:pt x="158" y="161"/>
                    <a:pt x="166" y="165"/>
                    <a:pt x="174" y="168"/>
                  </a:cubicBezTo>
                  <a:cubicBezTo>
                    <a:pt x="177" y="170"/>
                    <a:pt x="180" y="172"/>
                    <a:pt x="183" y="173"/>
                  </a:cubicBezTo>
                  <a:cubicBezTo>
                    <a:pt x="184" y="173"/>
                    <a:pt x="185" y="174"/>
                    <a:pt x="186" y="174"/>
                  </a:cubicBezTo>
                  <a:cubicBezTo>
                    <a:pt x="186" y="174"/>
                    <a:pt x="186" y="174"/>
                    <a:pt x="187" y="174"/>
                  </a:cubicBezTo>
                  <a:cubicBezTo>
                    <a:pt x="187" y="174"/>
                    <a:pt x="187" y="174"/>
                    <a:pt x="187" y="174"/>
                  </a:cubicBezTo>
                  <a:cubicBezTo>
                    <a:pt x="187" y="175"/>
                    <a:pt x="187" y="175"/>
                    <a:pt x="188" y="175"/>
                  </a:cubicBezTo>
                  <a:cubicBezTo>
                    <a:pt x="188" y="175"/>
                    <a:pt x="188" y="175"/>
                    <a:pt x="188" y="175"/>
                  </a:cubicBezTo>
                  <a:cubicBezTo>
                    <a:pt x="189" y="174"/>
                    <a:pt x="189" y="174"/>
                    <a:pt x="189" y="174"/>
                  </a:cubicBezTo>
                  <a:cubicBezTo>
                    <a:pt x="190" y="173"/>
                    <a:pt x="190" y="173"/>
                    <a:pt x="190" y="173"/>
                  </a:cubicBezTo>
                  <a:cubicBezTo>
                    <a:pt x="190" y="172"/>
                    <a:pt x="190" y="172"/>
                    <a:pt x="189" y="171"/>
                  </a:cubicBezTo>
                  <a:cubicBezTo>
                    <a:pt x="189" y="171"/>
                    <a:pt x="189" y="171"/>
                    <a:pt x="189" y="171"/>
                  </a:cubicBezTo>
                  <a:cubicBezTo>
                    <a:pt x="189" y="171"/>
                    <a:pt x="189" y="171"/>
                    <a:pt x="189" y="171"/>
                  </a:cubicBezTo>
                  <a:cubicBezTo>
                    <a:pt x="188" y="171"/>
                    <a:pt x="188" y="170"/>
                    <a:pt x="186" y="169"/>
                  </a:cubicBezTo>
                  <a:cubicBezTo>
                    <a:pt x="181" y="166"/>
                    <a:pt x="170" y="159"/>
                    <a:pt x="159" y="153"/>
                  </a:cubicBezTo>
                  <a:cubicBezTo>
                    <a:pt x="154" y="150"/>
                    <a:pt x="150" y="147"/>
                    <a:pt x="146" y="145"/>
                  </a:cubicBezTo>
                  <a:cubicBezTo>
                    <a:pt x="144" y="144"/>
                    <a:pt x="143" y="143"/>
                    <a:pt x="142" y="142"/>
                  </a:cubicBezTo>
                  <a:cubicBezTo>
                    <a:pt x="142" y="142"/>
                    <a:pt x="141" y="142"/>
                    <a:pt x="141" y="141"/>
                  </a:cubicBezTo>
                  <a:cubicBezTo>
                    <a:pt x="141" y="141"/>
                    <a:pt x="141" y="141"/>
                    <a:pt x="141" y="141"/>
                  </a:cubicBezTo>
                  <a:cubicBezTo>
                    <a:pt x="141" y="141"/>
                    <a:pt x="141" y="141"/>
                    <a:pt x="141" y="141"/>
                  </a:cubicBezTo>
                  <a:cubicBezTo>
                    <a:pt x="140" y="142"/>
                    <a:pt x="140" y="142"/>
                    <a:pt x="140" y="142"/>
                  </a:cubicBezTo>
                  <a:cubicBezTo>
                    <a:pt x="141" y="142"/>
                    <a:pt x="141" y="142"/>
                    <a:pt x="141" y="142"/>
                  </a:cubicBezTo>
                  <a:cubicBezTo>
                    <a:pt x="141" y="141"/>
                    <a:pt x="141" y="141"/>
                    <a:pt x="141" y="141"/>
                  </a:cubicBezTo>
                  <a:cubicBezTo>
                    <a:pt x="140" y="142"/>
                    <a:pt x="140" y="142"/>
                    <a:pt x="140" y="142"/>
                  </a:cubicBezTo>
                  <a:cubicBezTo>
                    <a:pt x="141" y="142"/>
                    <a:pt x="141" y="142"/>
                    <a:pt x="141" y="142"/>
                  </a:cubicBezTo>
                  <a:cubicBezTo>
                    <a:pt x="140" y="142"/>
                    <a:pt x="140" y="142"/>
                    <a:pt x="140" y="142"/>
                  </a:cubicBezTo>
                  <a:cubicBezTo>
                    <a:pt x="141" y="142"/>
                    <a:pt x="141" y="142"/>
                    <a:pt x="141" y="142"/>
                  </a:cubicBezTo>
                  <a:cubicBezTo>
                    <a:pt x="141" y="142"/>
                    <a:pt x="141" y="142"/>
                    <a:pt x="141" y="142"/>
                  </a:cubicBezTo>
                  <a:cubicBezTo>
                    <a:pt x="140" y="142"/>
                    <a:pt x="140" y="142"/>
                    <a:pt x="140" y="142"/>
                  </a:cubicBezTo>
                  <a:cubicBezTo>
                    <a:pt x="141" y="142"/>
                    <a:pt x="141" y="142"/>
                    <a:pt x="141" y="142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41" y="143"/>
                    <a:pt x="141" y="143"/>
                    <a:pt x="141" y="143"/>
                  </a:cubicBezTo>
                  <a:cubicBezTo>
                    <a:pt x="141" y="143"/>
                    <a:pt x="141" y="143"/>
                    <a:pt x="141" y="142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41" y="143"/>
                    <a:pt x="141" y="143"/>
                    <a:pt x="141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8" y="144"/>
                    <a:pt x="138" y="144"/>
                    <a:pt x="138" y="144"/>
                  </a:cubicBezTo>
                  <a:cubicBezTo>
                    <a:pt x="189" y="169"/>
                    <a:pt x="189" y="169"/>
                    <a:pt x="189" y="169"/>
                  </a:cubicBezTo>
                  <a:cubicBezTo>
                    <a:pt x="190" y="170"/>
                    <a:pt x="191" y="169"/>
                    <a:pt x="192" y="169"/>
                  </a:cubicBezTo>
                  <a:cubicBezTo>
                    <a:pt x="192" y="168"/>
                    <a:pt x="192" y="166"/>
                    <a:pt x="191" y="166"/>
                  </a:cubicBezTo>
                  <a:cubicBezTo>
                    <a:pt x="176" y="157"/>
                    <a:pt x="176" y="157"/>
                    <a:pt x="176" y="157"/>
                  </a:cubicBezTo>
                  <a:cubicBezTo>
                    <a:pt x="193" y="165"/>
                    <a:pt x="193" y="165"/>
                    <a:pt x="193" y="165"/>
                  </a:cubicBezTo>
                  <a:cubicBezTo>
                    <a:pt x="194" y="165"/>
                    <a:pt x="195" y="165"/>
                    <a:pt x="195" y="164"/>
                  </a:cubicBezTo>
                  <a:cubicBezTo>
                    <a:pt x="196" y="163"/>
                    <a:pt x="196" y="162"/>
                    <a:pt x="195" y="161"/>
                  </a:cubicBezTo>
                  <a:cubicBezTo>
                    <a:pt x="55" y="74"/>
                    <a:pt x="55" y="74"/>
                    <a:pt x="55" y="74"/>
                  </a:cubicBezTo>
                  <a:cubicBezTo>
                    <a:pt x="54" y="75"/>
                    <a:pt x="54" y="75"/>
                    <a:pt x="54" y="75"/>
                  </a:cubicBezTo>
                  <a:cubicBezTo>
                    <a:pt x="55" y="77"/>
                    <a:pt x="55" y="77"/>
                    <a:pt x="55" y="77"/>
                  </a:cubicBezTo>
                  <a:cubicBezTo>
                    <a:pt x="54" y="76"/>
                    <a:pt x="54" y="76"/>
                    <a:pt x="54" y="76"/>
                  </a:cubicBezTo>
                  <a:cubicBezTo>
                    <a:pt x="55" y="77"/>
                    <a:pt x="55" y="77"/>
                    <a:pt x="55" y="77"/>
                  </a:cubicBezTo>
                  <a:cubicBezTo>
                    <a:pt x="55" y="77"/>
                    <a:pt x="55" y="77"/>
                    <a:pt x="55" y="77"/>
                  </a:cubicBezTo>
                  <a:cubicBezTo>
                    <a:pt x="54" y="76"/>
                    <a:pt x="54" y="76"/>
                    <a:pt x="54" y="76"/>
                  </a:cubicBezTo>
                  <a:cubicBezTo>
                    <a:pt x="55" y="77"/>
                    <a:pt x="55" y="77"/>
                    <a:pt x="55" y="77"/>
                  </a:cubicBezTo>
                  <a:cubicBezTo>
                    <a:pt x="54" y="76"/>
                    <a:pt x="54" y="76"/>
                    <a:pt x="54" y="76"/>
                  </a:cubicBezTo>
                  <a:cubicBezTo>
                    <a:pt x="54" y="77"/>
                    <a:pt x="54" y="77"/>
                    <a:pt x="54" y="77"/>
                  </a:cubicBezTo>
                  <a:cubicBezTo>
                    <a:pt x="55" y="77"/>
                    <a:pt x="55" y="77"/>
                    <a:pt x="55" y="77"/>
                  </a:cubicBezTo>
                  <a:cubicBezTo>
                    <a:pt x="54" y="76"/>
                    <a:pt x="54" y="76"/>
                    <a:pt x="54" y="76"/>
                  </a:cubicBezTo>
                  <a:cubicBezTo>
                    <a:pt x="54" y="77"/>
                    <a:pt x="54" y="77"/>
                    <a:pt x="54" y="77"/>
                  </a:cubicBezTo>
                  <a:cubicBezTo>
                    <a:pt x="55" y="77"/>
                    <a:pt x="55" y="77"/>
                    <a:pt x="55" y="77"/>
                  </a:cubicBezTo>
                  <a:cubicBezTo>
                    <a:pt x="55" y="77"/>
                    <a:pt x="56" y="78"/>
                    <a:pt x="58" y="79"/>
                  </a:cubicBezTo>
                  <a:cubicBezTo>
                    <a:pt x="64" y="81"/>
                    <a:pt x="76" y="88"/>
                    <a:pt x="90" y="96"/>
                  </a:cubicBezTo>
                  <a:cubicBezTo>
                    <a:pt x="111" y="108"/>
                    <a:pt x="137" y="124"/>
                    <a:pt x="159" y="136"/>
                  </a:cubicBezTo>
                  <a:cubicBezTo>
                    <a:pt x="169" y="143"/>
                    <a:pt x="178" y="149"/>
                    <a:pt x="185" y="153"/>
                  </a:cubicBezTo>
                  <a:cubicBezTo>
                    <a:pt x="192" y="157"/>
                    <a:pt x="196" y="159"/>
                    <a:pt x="196" y="159"/>
                  </a:cubicBezTo>
                  <a:cubicBezTo>
                    <a:pt x="197" y="160"/>
                    <a:pt x="198" y="159"/>
                    <a:pt x="198" y="158"/>
                  </a:cubicBezTo>
                  <a:cubicBezTo>
                    <a:pt x="199" y="158"/>
                    <a:pt x="199" y="158"/>
                    <a:pt x="199" y="157"/>
                  </a:cubicBezTo>
                  <a:cubicBezTo>
                    <a:pt x="199" y="157"/>
                    <a:pt x="199" y="156"/>
                    <a:pt x="198" y="156"/>
                  </a:cubicBezTo>
                  <a:cubicBezTo>
                    <a:pt x="198" y="155"/>
                    <a:pt x="198" y="155"/>
                    <a:pt x="197" y="155"/>
                  </a:cubicBezTo>
                  <a:cubicBezTo>
                    <a:pt x="196" y="153"/>
                    <a:pt x="192" y="150"/>
                    <a:pt x="188" y="147"/>
                  </a:cubicBezTo>
                  <a:cubicBezTo>
                    <a:pt x="172" y="136"/>
                    <a:pt x="140" y="117"/>
                    <a:pt x="112" y="100"/>
                  </a:cubicBezTo>
                  <a:cubicBezTo>
                    <a:pt x="84" y="84"/>
                    <a:pt x="60" y="70"/>
                    <a:pt x="60" y="70"/>
                  </a:cubicBezTo>
                  <a:cubicBezTo>
                    <a:pt x="60" y="69"/>
                    <a:pt x="59" y="69"/>
                    <a:pt x="59" y="70"/>
                  </a:cubicBezTo>
                  <a:cubicBezTo>
                    <a:pt x="58" y="70"/>
                    <a:pt x="58" y="70"/>
                    <a:pt x="57" y="70"/>
                  </a:cubicBezTo>
                  <a:cubicBezTo>
                    <a:pt x="57" y="71"/>
                    <a:pt x="57" y="71"/>
                    <a:pt x="57" y="72"/>
                  </a:cubicBezTo>
                  <a:cubicBezTo>
                    <a:pt x="57" y="73"/>
                    <a:pt x="58" y="73"/>
                    <a:pt x="58" y="73"/>
                  </a:cubicBezTo>
                  <a:cubicBezTo>
                    <a:pt x="58" y="73"/>
                    <a:pt x="93" y="93"/>
                    <a:pt x="128" y="113"/>
                  </a:cubicBezTo>
                  <a:cubicBezTo>
                    <a:pt x="145" y="123"/>
                    <a:pt x="163" y="133"/>
                    <a:pt x="176" y="140"/>
                  </a:cubicBezTo>
                  <a:cubicBezTo>
                    <a:pt x="183" y="144"/>
                    <a:pt x="188" y="147"/>
                    <a:pt x="193" y="149"/>
                  </a:cubicBezTo>
                  <a:cubicBezTo>
                    <a:pt x="195" y="150"/>
                    <a:pt x="196" y="151"/>
                    <a:pt x="197" y="152"/>
                  </a:cubicBezTo>
                  <a:cubicBezTo>
                    <a:pt x="198" y="152"/>
                    <a:pt x="199" y="152"/>
                    <a:pt x="199" y="152"/>
                  </a:cubicBezTo>
                  <a:cubicBezTo>
                    <a:pt x="200" y="153"/>
                    <a:pt x="200" y="153"/>
                    <a:pt x="200" y="153"/>
                  </a:cubicBezTo>
                  <a:cubicBezTo>
                    <a:pt x="200" y="153"/>
                    <a:pt x="200" y="153"/>
                    <a:pt x="200" y="153"/>
                  </a:cubicBezTo>
                  <a:cubicBezTo>
                    <a:pt x="201" y="153"/>
                    <a:pt x="201" y="153"/>
                    <a:pt x="201" y="153"/>
                  </a:cubicBezTo>
                  <a:cubicBezTo>
                    <a:pt x="201" y="153"/>
                    <a:pt x="202" y="152"/>
                    <a:pt x="202" y="152"/>
                  </a:cubicBezTo>
                  <a:cubicBezTo>
                    <a:pt x="202" y="152"/>
                    <a:pt x="202" y="152"/>
                    <a:pt x="202" y="152"/>
                  </a:cubicBezTo>
                  <a:cubicBezTo>
                    <a:pt x="202" y="151"/>
                    <a:pt x="203" y="151"/>
                    <a:pt x="203" y="151"/>
                  </a:cubicBezTo>
                  <a:cubicBezTo>
                    <a:pt x="203" y="150"/>
                    <a:pt x="202" y="150"/>
                    <a:pt x="202" y="149"/>
                  </a:cubicBezTo>
                  <a:cubicBezTo>
                    <a:pt x="202" y="149"/>
                    <a:pt x="201" y="148"/>
                    <a:pt x="201" y="148"/>
                  </a:cubicBezTo>
                  <a:cubicBezTo>
                    <a:pt x="199" y="147"/>
                    <a:pt x="196" y="144"/>
                    <a:pt x="191" y="141"/>
                  </a:cubicBezTo>
                  <a:cubicBezTo>
                    <a:pt x="175" y="131"/>
                    <a:pt x="143" y="112"/>
                    <a:pt x="115" y="95"/>
                  </a:cubicBezTo>
                  <a:cubicBezTo>
                    <a:pt x="101" y="87"/>
                    <a:pt x="87" y="79"/>
                    <a:pt x="78" y="73"/>
                  </a:cubicBezTo>
                  <a:cubicBezTo>
                    <a:pt x="73" y="70"/>
                    <a:pt x="69" y="68"/>
                    <a:pt x="67" y="66"/>
                  </a:cubicBezTo>
                  <a:cubicBezTo>
                    <a:pt x="65" y="65"/>
                    <a:pt x="64" y="64"/>
                    <a:pt x="64" y="64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63" y="64"/>
                    <a:pt x="63" y="64"/>
                    <a:pt x="63" y="64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63" y="64"/>
                    <a:pt x="63" y="64"/>
                    <a:pt x="63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63" y="64"/>
                    <a:pt x="63" y="64"/>
                    <a:pt x="63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2" y="66"/>
                    <a:pt x="62" y="66"/>
                    <a:pt x="62" y="66"/>
                  </a:cubicBezTo>
                  <a:cubicBezTo>
                    <a:pt x="62" y="65"/>
                    <a:pt x="63" y="65"/>
                    <a:pt x="63" y="65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2" y="66"/>
                    <a:pt x="62" y="66"/>
                    <a:pt x="62" y="66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2" y="66"/>
                    <a:pt x="62" y="66"/>
                    <a:pt x="62" y="66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5" y="67"/>
                    <a:pt x="76" y="73"/>
                    <a:pt x="90" y="82"/>
                  </a:cubicBezTo>
                  <a:cubicBezTo>
                    <a:pt x="111" y="94"/>
                    <a:pt x="140" y="110"/>
                    <a:pt x="164" y="124"/>
                  </a:cubicBezTo>
                  <a:cubicBezTo>
                    <a:pt x="176" y="131"/>
                    <a:pt x="187" y="137"/>
                    <a:pt x="194" y="141"/>
                  </a:cubicBezTo>
                  <a:cubicBezTo>
                    <a:pt x="202" y="146"/>
                    <a:pt x="207" y="149"/>
                    <a:pt x="207" y="149"/>
                  </a:cubicBezTo>
                  <a:cubicBezTo>
                    <a:pt x="208" y="149"/>
                    <a:pt x="209" y="149"/>
                    <a:pt x="209" y="148"/>
                  </a:cubicBezTo>
                  <a:cubicBezTo>
                    <a:pt x="210" y="147"/>
                    <a:pt x="210" y="146"/>
                    <a:pt x="209" y="145"/>
                  </a:cubicBezTo>
                  <a:cubicBezTo>
                    <a:pt x="53" y="48"/>
                    <a:pt x="53" y="48"/>
                    <a:pt x="53" y="48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3" y="50"/>
                    <a:pt x="53" y="50"/>
                    <a:pt x="53" y="50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1"/>
                    <a:pt x="54" y="51"/>
                    <a:pt x="54" y="51"/>
                  </a:cubicBezTo>
                  <a:cubicBezTo>
                    <a:pt x="53" y="50"/>
                    <a:pt x="53" y="50"/>
                    <a:pt x="53" y="50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0"/>
                    <a:pt x="53" y="50"/>
                    <a:pt x="53" y="50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0"/>
                    <a:pt x="53" y="50"/>
                    <a:pt x="53" y="50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52"/>
                    <a:pt x="54" y="52"/>
                    <a:pt x="56" y="53"/>
                  </a:cubicBezTo>
                  <a:cubicBezTo>
                    <a:pt x="63" y="56"/>
                    <a:pt x="77" y="63"/>
                    <a:pt x="93" y="73"/>
                  </a:cubicBezTo>
                  <a:cubicBezTo>
                    <a:pt x="118" y="87"/>
                    <a:pt x="150" y="106"/>
                    <a:pt x="176" y="121"/>
                  </a:cubicBezTo>
                  <a:cubicBezTo>
                    <a:pt x="188" y="129"/>
                    <a:pt x="200" y="136"/>
                    <a:pt x="208" y="141"/>
                  </a:cubicBezTo>
                  <a:cubicBezTo>
                    <a:pt x="216" y="145"/>
                    <a:pt x="220" y="148"/>
                    <a:pt x="220" y="148"/>
                  </a:cubicBezTo>
                  <a:cubicBezTo>
                    <a:pt x="222" y="147"/>
                    <a:pt x="222" y="147"/>
                    <a:pt x="222" y="147"/>
                  </a:cubicBezTo>
                  <a:cubicBezTo>
                    <a:pt x="223" y="145"/>
                    <a:pt x="223" y="145"/>
                    <a:pt x="223" y="145"/>
                  </a:cubicBezTo>
                  <a:cubicBezTo>
                    <a:pt x="223" y="145"/>
                    <a:pt x="220" y="143"/>
                    <a:pt x="215" y="141"/>
                  </a:cubicBezTo>
                  <a:cubicBezTo>
                    <a:pt x="198" y="131"/>
                    <a:pt x="156" y="106"/>
                    <a:pt x="118" y="83"/>
                  </a:cubicBezTo>
                  <a:cubicBezTo>
                    <a:pt x="100" y="72"/>
                    <a:pt x="82" y="61"/>
                    <a:pt x="69" y="52"/>
                  </a:cubicBezTo>
                  <a:cubicBezTo>
                    <a:pt x="62" y="48"/>
                    <a:pt x="57" y="44"/>
                    <a:pt x="53" y="41"/>
                  </a:cubicBezTo>
                  <a:cubicBezTo>
                    <a:pt x="51" y="40"/>
                    <a:pt x="50" y="39"/>
                    <a:pt x="49" y="38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232" y="148"/>
                    <a:pt x="232" y="148"/>
                    <a:pt x="232" y="148"/>
                  </a:cubicBezTo>
                  <a:cubicBezTo>
                    <a:pt x="233" y="149"/>
                    <a:pt x="234" y="149"/>
                    <a:pt x="235" y="148"/>
                  </a:cubicBezTo>
                  <a:cubicBezTo>
                    <a:pt x="235" y="147"/>
                    <a:pt x="235" y="147"/>
                    <a:pt x="235" y="147"/>
                  </a:cubicBezTo>
                  <a:cubicBezTo>
                    <a:pt x="235" y="146"/>
                    <a:pt x="235" y="146"/>
                    <a:pt x="235" y="145"/>
                  </a:cubicBezTo>
                  <a:cubicBezTo>
                    <a:pt x="235" y="145"/>
                    <a:pt x="234" y="145"/>
                    <a:pt x="234" y="145"/>
                  </a:cubicBezTo>
                  <a:cubicBezTo>
                    <a:pt x="233" y="144"/>
                    <a:pt x="232" y="143"/>
                    <a:pt x="230" y="142"/>
                  </a:cubicBezTo>
                  <a:cubicBezTo>
                    <a:pt x="213" y="130"/>
                    <a:pt x="157" y="96"/>
                    <a:pt x="104" y="64"/>
                  </a:cubicBezTo>
                  <a:cubicBezTo>
                    <a:pt x="78" y="48"/>
                    <a:pt x="53" y="32"/>
                    <a:pt x="34" y="21"/>
                  </a:cubicBezTo>
                  <a:cubicBezTo>
                    <a:pt x="25" y="15"/>
                    <a:pt x="17" y="10"/>
                    <a:pt x="12" y="7"/>
                  </a:cubicBezTo>
                  <a:cubicBezTo>
                    <a:pt x="9" y="5"/>
                    <a:pt x="7" y="3"/>
                    <a:pt x="6" y="2"/>
                  </a:cubicBezTo>
                  <a:cubicBezTo>
                    <a:pt x="5" y="2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1"/>
                    <a:pt x="3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4" y="6"/>
                    <a:pt x="6" y="7"/>
                  </a:cubicBezTo>
                  <a:cubicBezTo>
                    <a:pt x="22" y="18"/>
                    <a:pt x="79" y="53"/>
                    <a:pt x="131" y="85"/>
                  </a:cubicBezTo>
                  <a:cubicBezTo>
                    <a:pt x="158" y="101"/>
                    <a:pt x="183" y="117"/>
                    <a:pt x="201" y="128"/>
                  </a:cubicBezTo>
                  <a:cubicBezTo>
                    <a:pt x="211" y="134"/>
                    <a:pt x="218" y="139"/>
                    <a:pt x="224" y="142"/>
                  </a:cubicBezTo>
                  <a:cubicBezTo>
                    <a:pt x="226" y="144"/>
                    <a:pt x="229" y="146"/>
                    <a:pt x="230" y="147"/>
                  </a:cubicBezTo>
                  <a:cubicBezTo>
                    <a:pt x="231" y="147"/>
                    <a:pt x="231" y="147"/>
                    <a:pt x="231" y="148"/>
                  </a:cubicBezTo>
                  <a:cubicBezTo>
                    <a:pt x="232" y="148"/>
                    <a:pt x="232" y="148"/>
                    <a:pt x="232" y="148"/>
                  </a:cubicBezTo>
                  <a:cubicBezTo>
                    <a:pt x="232" y="147"/>
                    <a:pt x="232" y="147"/>
                    <a:pt x="232" y="147"/>
                  </a:cubicBezTo>
                  <a:cubicBezTo>
                    <a:pt x="232" y="148"/>
                    <a:pt x="232" y="148"/>
                    <a:pt x="232" y="148"/>
                  </a:cubicBezTo>
                  <a:cubicBezTo>
                    <a:pt x="232" y="148"/>
                    <a:pt x="232" y="148"/>
                    <a:pt x="232" y="148"/>
                  </a:cubicBezTo>
                  <a:cubicBezTo>
                    <a:pt x="232" y="147"/>
                    <a:pt x="232" y="147"/>
                    <a:pt x="232" y="147"/>
                  </a:cubicBezTo>
                  <a:cubicBezTo>
                    <a:pt x="232" y="148"/>
                    <a:pt x="232" y="148"/>
                    <a:pt x="232" y="148"/>
                  </a:cubicBezTo>
                  <a:cubicBezTo>
                    <a:pt x="233" y="147"/>
                    <a:pt x="233" y="147"/>
                    <a:pt x="233" y="147"/>
                  </a:cubicBezTo>
                  <a:cubicBezTo>
                    <a:pt x="231" y="147"/>
                    <a:pt x="231" y="147"/>
                    <a:pt x="231" y="147"/>
                  </a:cubicBezTo>
                  <a:cubicBezTo>
                    <a:pt x="231" y="147"/>
                    <a:pt x="232" y="148"/>
                    <a:pt x="232" y="148"/>
                  </a:cubicBezTo>
                  <a:cubicBezTo>
                    <a:pt x="233" y="147"/>
                    <a:pt x="233" y="147"/>
                    <a:pt x="233" y="147"/>
                  </a:cubicBezTo>
                  <a:cubicBezTo>
                    <a:pt x="231" y="147"/>
                    <a:pt x="231" y="147"/>
                    <a:pt x="231" y="147"/>
                  </a:cubicBezTo>
                  <a:cubicBezTo>
                    <a:pt x="233" y="147"/>
                    <a:pt x="233" y="147"/>
                    <a:pt x="233" y="147"/>
                  </a:cubicBezTo>
                  <a:cubicBezTo>
                    <a:pt x="232" y="146"/>
                    <a:pt x="232" y="146"/>
                    <a:pt x="232" y="146"/>
                  </a:cubicBezTo>
                  <a:cubicBezTo>
                    <a:pt x="231" y="147"/>
                    <a:pt x="231" y="147"/>
                    <a:pt x="231" y="147"/>
                  </a:cubicBezTo>
                  <a:cubicBezTo>
                    <a:pt x="233" y="147"/>
                    <a:pt x="233" y="147"/>
                    <a:pt x="233" y="147"/>
                  </a:cubicBezTo>
                  <a:cubicBezTo>
                    <a:pt x="232" y="146"/>
                    <a:pt x="232" y="146"/>
                    <a:pt x="232" y="146"/>
                  </a:cubicBezTo>
                  <a:cubicBezTo>
                    <a:pt x="233" y="147"/>
                    <a:pt x="233" y="147"/>
                    <a:pt x="233" y="147"/>
                  </a:cubicBezTo>
                  <a:cubicBezTo>
                    <a:pt x="234" y="145"/>
                    <a:pt x="234" y="145"/>
                    <a:pt x="234" y="145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46" y="35"/>
                    <a:pt x="45" y="35"/>
                    <a:pt x="44" y="36"/>
                  </a:cubicBezTo>
                  <a:cubicBezTo>
                    <a:pt x="44" y="36"/>
                    <a:pt x="44" y="37"/>
                    <a:pt x="44" y="37"/>
                  </a:cubicBezTo>
                  <a:cubicBezTo>
                    <a:pt x="44" y="38"/>
                    <a:pt x="44" y="39"/>
                    <a:pt x="45" y="39"/>
                  </a:cubicBezTo>
                  <a:cubicBezTo>
                    <a:pt x="46" y="41"/>
                    <a:pt x="47" y="42"/>
                    <a:pt x="49" y="43"/>
                  </a:cubicBezTo>
                  <a:cubicBezTo>
                    <a:pt x="56" y="49"/>
                    <a:pt x="70" y="58"/>
                    <a:pt x="87" y="69"/>
                  </a:cubicBezTo>
                  <a:cubicBezTo>
                    <a:pt x="139" y="101"/>
                    <a:pt x="220" y="148"/>
                    <a:pt x="221" y="148"/>
                  </a:cubicBezTo>
                  <a:cubicBezTo>
                    <a:pt x="221" y="149"/>
                    <a:pt x="223" y="149"/>
                    <a:pt x="223" y="148"/>
                  </a:cubicBezTo>
                  <a:cubicBezTo>
                    <a:pt x="224" y="147"/>
                    <a:pt x="224" y="145"/>
                    <a:pt x="223" y="145"/>
                  </a:cubicBezTo>
                  <a:cubicBezTo>
                    <a:pt x="223" y="145"/>
                    <a:pt x="183" y="121"/>
                    <a:pt x="142" y="96"/>
                  </a:cubicBezTo>
                  <a:cubicBezTo>
                    <a:pt x="122" y="84"/>
                    <a:pt x="101" y="72"/>
                    <a:pt x="85" y="63"/>
                  </a:cubicBezTo>
                  <a:cubicBezTo>
                    <a:pt x="76" y="58"/>
                    <a:pt x="69" y="55"/>
                    <a:pt x="64" y="52"/>
                  </a:cubicBezTo>
                  <a:cubicBezTo>
                    <a:pt x="61" y="51"/>
                    <a:pt x="59" y="49"/>
                    <a:pt x="57" y="49"/>
                  </a:cubicBezTo>
                  <a:cubicBezTo>
                    <a:pt x="56" y="48"/>
                    <a:pt x="55" y="48"/>
                    <a:pt x="55" y="48"/>
                  </a:cubicBezTo>
                  <a:cubicBezTo>
                    <a:pt x="54" y="48"/>
                    <a:pt x="53" y="47"/>
                    <a:pt x="53" y="47"/>
                  </a:cubicBezTo>
                  <a:cubicBezTo>
                    <a:pt x="52" y="47"/>
                    <a:pt x="52" y="48"/>
                    <a:pt x="52" y="48"/>
                  </a:cubicBezTo>
                  <a:cubicBezTo>
                    <a:pt x="51" y="48"/>
                    <a:pt x="51" y="48"/>
                    <a:pt x="51" y="49"/>
                  </a:cubicBezTo>
                  <a:cubicBezTo>
                    <a:pt x="50" y="50"/>
                    <a:pt x="50" y="51"/>
                    <a:pt x="51" y="51"/>
                  </a:cubicBezTo>
                  <a:cubicBezTo>
                    <a:pt x="207" y="149"/>
                    <a:pt x="207" y="149"/>
                    <a:pt x="207" y="149"/>
                  </a:cubicBezTo>
                  <a:cubicBezTo>
                    <a:pt x="208" y="147"/>
                    <a:pt x="208" y="147"/>
                    <a:pt x="208" y="147"/>
                  </a:cubicBezTo>
                  <a:cubicBezTo>
                    <a:pt x="209" y="145"/>
                    <a:pt x="209" y="145"/>
                    <a:pt x="209" y="145"/>
                  </a:cubicBezTo>
                  <a:cubicBezTo>
                    <a:pt x="209" y="145"/>
                    <a:pt x="173" y="124"/>
                    <a:pt x="137" y="103"/>
                  </a:cubicBezTo>
                  <a:cubicBezTo>
                    <a:pt x="118" y="93"/>
                    <a:pt x="100" y="83"/>
                    <a:pt x="86" y="75"/>
                  </a:cubicBezTo>
                  <a:cubicBezTo>
                    <a:pt x="79" y="71"/>
                    <a:pt x="73" y="68"/>
                    <a:pt x="69" y="65"/>
                  </a:cubicBezTo>
                  <a:cubicBezTo>
                    <a:pt x="67" y="64"/>
                    <a:pt x="65" y="63"/>
                    <a:pt x="64" y="63"/>
                  </a:cubicBezTo>
                  <a:cubicBezTo>
                    <a:pt x="64" y="62"/>
                    <a:pt x="63" y="62"/>
                    <a:pt x="63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2" y="62"/>
                    <a:pt x="62" y="62"/>
                    <a:pt x="61" y="62"/>
                  </a:cubicBezTo>
                  <a:cubicBezTo>
                    <a:pt x="61" y="62"/>
                    <a:pt x="61" y="62"/>
                    <a:pt x="61" y="62"/>
                  </a:cubicBezTo>
                  <a:cubicBezTo>
                    <a:pt x="60" y="62"/>
                    <a:pt x="60" y="62"/>
                    <a:pt x="59" y="63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59" y="63"/>
                    <a:pt x="59" y="63"/>
                    <a:pt x="59" y="63"/>
                  </a:cubicBezTo>
                  <a:cubicBezTo>
                    <a:pt x="59" y="63"/>
                    <a:pt x="59" y="63"/>
                    <a:pt x="59" y="64"/>
                  </a:cubicBezTo>
                  <a:cubicBezTo>
                    <a:pt x="59" y="64"/>
                    <a:pt x="59" y="65"/>
                    <a:pt x="60" y="65"/>
                  </a:cubicBezTo>
                  <a:cubicBezTo>
                    <a:pt x="60" y="66"/>
                    <a:pt x="60" y="66"/>
                    <a:pt x="61" y="66"/>
                  </a:cubicBezTo>
                  <a:cubicBezTo>
                    <a:pt x="62" y="68"/>
                    <a:pt x="66" y="70"/>
                    <a:pt x="70" y="73"/>
                  </a:cubicBezTo>
                  <a:cubicBezTo>
                    <a:pt x="86" y="84"/>
                    <a:pt x="119" y="102"/>
                    <a:pt x="147" y="119"/>
                  </a:cubicBezTo>
                  <a:cubicBezTo>
                    <a:pt x="161" y="128"/>
                    <a:pt x="174" y="135"/>
                    <a:pt x="184" y="141"/>
                  </a:cubicBezTo>
                  <a:cubicBezTo>
                    <a:pt x="189" y="144"/>
                    <a:pt x="192" y="147"/>
                    <a:pt x="195" y="149"/>
                  </a:cubicBezTo>
                  <a:cubicBezTo>
                    <a:pt x="196" y="150"/>
                    <a:pt x="197" y="150"/>
                    <a:pt x="198" y="151"/>
                  </a:cubicBezTo>
                  <a:cubicBezTo>
                    <a:pt x="199" y="151"/>
                    <a:pt x="199" y="151"/>
                    <a:pt x="199" y="151"/>
                  </a:cubicBezTo>
                  <a:cubicBezTo>
                    <a:pt x="199" y="151"/>
                    <a:pt x="199" y="151"/>
                    <a:pt x="199" y="151"/>
                  </a:cubicBezTo>
                  <a:cubicBezTo>
                    <a:pt x="200" y="151"/>
                    <a:pt x="200" y="151"/>
                    <a:pt x="200" y="151"/>
                  </a:cubicBezTo>
                  <a:cubicBezTo>
                    <a:pt x="198" y="151"/>
                    <a:pt x="198" y="151"/>
                    <a:pt x="198" y="151"/>
                  </a:cubicBezTo>
                  <a:cubicBezTo>
                    <a:pt x="199" y="151"/>
                    <a:pt x="199" y="151"/>
                    <a:pt x="199" y="151"/>
                  </a:cubicBezTo>
                  <a:cubicBezTo>
                    <a:pt x="200" y="151"/>
                    <a:pt x="200" y="151"/>
                    <a:pt x="200" y="151"/>
                  </a:cubicBezTo>
                  <a:cubicBezTo>
                    <a:pt x="198" y="151"/>
                    <a:pt x="198" y="151"/>
                    <a:pt x="198" y="151"/>
                  </a:cubicBezTo>
                  <a:cubicBezTo>
                    <a:pt x="200" y="151"/>
                    <a:pt x="200" y="151"/>
                    <a:pt x="200" y="151"/>
                  </a:cubicBezTo>
                  <a:cubicBezTo>
                    <a:pt x="199" y="150"/>
                    <a:pt x="199" y="150"/>
                    <a:pt x="199" y="150"/>
                  </a:cubicBezTo>
                  <a:cubicBezTo>
                    <a:pt x="198" y="151"/>
                    <a:pt x="198" y="151"/>
                    <a:pt x="198" y="151"/>
                  </a:cubicBezTo>
                  <a:cubicBezTo>
                    <a:pt x="200" y="151"/>
                    <a:pt x="200" y="151"/>
                    <a:pt x="200" y="151"/>
                  </a:cubicBezTo>
                  <a:cubicBezTo>
                    <a:pt x="199" y="150"/>
                    <a:pt x="199" y="150"/>
                    <a:pt x="199" y="150"/>
                  </a:cubicBezTo>
                  <a:cubicBezTo>
                    <a:pt x="200" y="151"/>
                    <a:pt x="200" y="151"/>
                    <a:pt x="200" y="151"/>
                  </a:cubicBezTo>
                  <a:cubicBezTo>
                    <a:pt x="199" y="150"/>
                    <a:pt x="199" y="150"/>
                    <a:pt x="199" y="150"/>
                  </a:cubicBezTo>
                  <a:cubicBezTo>
                    <a:pt x="200" y="151"/>
                    <a:pt x="200" y="151"/>
                    <a:pt x="200" y="151"/>
                  </a:cubicBezTo>
                  <a:cubicBezTo>
                    <a:pt x="200" y="149"/>
                    <a:pt x="200" y="149"/>
                    <a:pt x="200" y="149"/>
                  </a:cubicBezTo>
                  <a:cubicBezTo>
                    <a:pt x="200" y="149"/>
                    <a:pt x="199" y="149"/>
                    <a:pt x="199" y="150"/>
                  </a:cubicBezTo>
                  <a:cubicBezTo>
                    <a:pt x="200" y="151"/>
                    <a:pt x="200" y="151"/>
                    <a:pt x="200" y="151"/>
                  </a:cubicBezTo>
                  <a:cubicBezTo>
                    <a:pt x="200" y="149"/>
                    <a:pt x="200" y="149"/>
                    <a:pt x="200" y="149"/>
                  </a:cubicBezTo>
                  <a:cubicBezTo>
                    <a:pt x="200" y="151"/>
                    <a:pt x="200" y="151"/>
                    <a:pt x="200" y="151"/>
                  </a:cubicBezTo>
                  <a:cubicBezTo>
                    <a:pt x="200" y="149"/>
                    <a:pt x="200" y="149"/>
                    <a:pt x="200" y="149"/>
                  </a:cubicBezTo>
                  <a:cubicBezTo>
                    <a:pt x="200" y="149"/>
                    <a:pt x="200" y="149"/>
                    <a:pt x="200" y="149"/>
                  </a:cubicBezTo>
                  <a:cubicBezTo>
                    <a:pt x="200" y="151"/>
                    <a:pt x="200" y="151"/>
                    <a:pt x="200" y="151"/>
                  </a:cubicBezTo>
                  <a:cubicBezTo>
                    <a:pt x="200" y="149"/>
                    <a:pt x="200" y="149"/>
                    <a:pt x="200" y="149"/>
                  </a:cubicBezTo>
                  <a:cubicBezTo>
                    <a:pt x="200" y="150"/>
                    <a:pt x="200" y="150"/>
                    <a:pt x="200" y="15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0" y="149"/>
                    <a:pt x="200" y="149"/>
                    <a:pt x="200" y="149"/>
                  </a:cubicBezTo>
                  <a:cubicBezTo>
                    <a:pt x="200" y="150"/>
                    <a:pt x="200" y="150"/>
                    <a:pt x="200" y="150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01" y="149"/>
                    <a:pt x="201" y="149"/>
                    <a:pt x="200" y="148"/>
                  </a:cubicBezTo>
                  <a:cubicBezTo>
                    <a:pt x="199" y="148"/>
                    <a:pt x="195" y="146"/>
                    <a:pt x="190" y="143"/>
                  </a:cubicBezTo>
                  <a:cubicBezTo>
                    <a:pt x="174" y="134"/>
                    <a:pt x="141" y="116"/>
                    <a:pt x="113" y="100"/>
                  </a:cubicBezTo>
                  <a:cubicBezTo>
                    <a:pt x="99" y="92"/>
                    <a:pt x="85" y="84"/>
                    <a:pt x="76" y="79"/>
                  </a:cubicBezTo>
                  <a:cubicBezTo>
                    <a:pt x="66" y="73"/>
                    <a:pt x="60" y="70"/>
                    <a:pt x="60" y="70"/>
                  </a:cubicBezTo>
                  <a:cubicBezTo>
                    <a:pt x="59" y="69"/>
                    <a:pt x="58" y="70"/>
                    <a:pt x="57" y="70"/>
                  </a:cubicBezTo>
                  <a:cubicBezTo>
                    <a:pt x="57" y="71"/>
                    <a:pt x="57" y="73"/>
                    <a:pt x="58" y="73"/>
                  </a:cubicBezTo>
                  <a:cubicBezTo>
                    <a:pt x="58" y="73"/>
                    <a:pt x="60" y="74"/>
                    <a:pt x="64" y="77"/>
                  </a:cubicBezTo>
                  <a:cubicBezTo>
                    <a:pt x="77" y="84"/>
                    <a:pt x="110" y="104"/>
                    <a:pt x="140" y="122"/>
                  </a:cubicBezTo>
                  <a:cubicBezTo>
                    <a:pt x="154" y="131"/>
                    <a:pt x="168" y="139"/>
                    <a:pt x="179" y="146"/>
                  </a:cubicBezTo>
                  <a:cubicBezTo>
                    <a:pt x="184" y="149"/>
                    <a:pt x="188" y="152"/>
                    <a:pt x="191" y="154"/>
                  </a:cubicBezTo>
                  <a:cubicBezTo>
                    <a:pt x="192" y="156"/>
                    <a:pt x="193" y="156"/>
                    <a:pt x="194" y="157"/>
                  </a:cubicBezTo>
                  <a:cubicBezTo>
                    <a:pt x="195" y="158"/>
                    <a:pt x="195" y="158"/>
                    <a:pt x="195" y="158"/>
                  </a:cubicBezTo>
                  <a:cubicBezTo>
                    <a:pt x="195" y="158"/>
                    <a:pt x="195" y="158"/>
                    <a:pt x="195" y="158"/>
                  </a:cubicBezTo>
                  <a:cubicBezTo>
                    <a:pt x="195" y="158"/>
                    <a:pt x="195" y="158"/>
                    <a:pt x="195" y="158"/>
                  </a:cubicBezTo>
                  <a:cubicBezTo>
                    <a:pt x="195" y="158"/>
                    <a:pt x="195" y="158"/>
                    <a:pt x="195" y="158"/>
                  </a:cubicBezTo>
                  <a:cubicBezTo>
                    <a:pt x="195" y="158"/>
                    <a:pt x="195" y="158"/>
                    <a:pt x="195" y="158"/>
                  </a:cubicBezTo>
                  <a:cubicBezTo>
                    <a:pt x="195" y="158"/>
                    <a:pt x="195" y="158"/>
                    <a:pt x="195" y="158"/>
                  </a:cubicBezTo>
                  <a:cubicBezTo>
                    <a:pt x="195" y="158"/>
                    <a:pt x="195" y="158"/>
                    <a:pt x="195" y="158"/>
                  </a:cubicBezTo>
                  <a:cubicBezTo>
                    <a:pt x="196" y="157"/>
                    <a:pt x="196" y="157"/>
                    <a:pt x="196" y="157"/>
                  </a:cubicBezTo>
                  <a:cubicBezTo>
                    <a:pt x="195" y="157"/>
                    <a:pt x="195" y="157"/>
                    <a:pt x="195" y="157"/>
                  </a:cubicBezTo>
                  <a:cubicBezTo>
                    <a:pt x="195" y="158"/>
                    <a:pt x="195" y="158"/>
                    <a:pt x="195" y="158"/>
                  </a:cubicBezTo>
                  <a:cubicBezTo>
                    <a:pt x="196" y="157"/>
                    <a:pt x="196" y="157"/>
                    <a:pt x="196" y="157"/>
                  </a:cubicBezTo>
                  <a:cubicBezTo>
                    <a:pt x="195" y="157"/>
                    <a:pt x="195" y="157"/>
                    <a:pt x="195" y="157"/>
                  </a:cubicBezTo>
                  <a:cubicBezTo>
                    <a:pt x="196" y="157"/>
                    <a:pt x="196" y="157"/>
                    <a:pt x="196" y="157"/>
                  </a:cubicBezTo>
                  <a:cubicBezTo>
                    <a:pt x="195" y="156"/>
                    <a:pt x="195" y="156"/>
                    <a:pt x="195" y="156"/>
                  </a:cubicBezTo>
                  <a:cubicBezTo>
                    <a:pt x="195" y="157"/>
                    <a:pt x="195" y="157"/>
                    <a:pt x="195" y="157"/>
                  </a:cubicBezTo>
                  <a:cubicBezTo>
                    <a:pt x="196" y="157"/>
                    <a:pt x="196" y="157"/>
                    <a:pt x="196" y="157"/>
                  </a:cubicBezTo>
                  <a:cubicBezTo>
                    <a:pt x="195" y="156"/>
                    <a:pt x="195" y="156"/>
                    <a:pt x="195" y="156"/>
                  </a:cubicBezTo>
                  <a:cubicBezTo>
                    <a:pt x="197" y="157"/>
                    <a:pt x="197" y="157"/>
                    <a:pt x="197" y="157"/>
                  </a:cubicBezTo>
                  <a:cubicBezTo>
                    <a:pt x="198" y="156"/>
                    <a:pt x="198" y="156"/>
                    <a:pt x="198" y="156"/>
                  </a:cubicBezTo>
                  <a:cubicBezTo>
                    <a:pt x="198" y="156"/>
                    <a:pt x="165" y="135"/>
                    <a:pt x="130" y="115"/>
                  </a:cubicBezTo>
                  <a:cubicBezTo>
                    <a:pt x="113" y="104"/>
                    <a:pt x="96" y="94"/>
                    <a:pt x="82" y="86"/>
                  </a:cubicBezTo>
                  <a:cubicBezTo>
                    <a:pt x="75" y="82"/>
                    <a:pt x="69" y="79"/>
                    <a:pt x="64" y="77"/>
                  </a:cubicBezTo>
                  <a:cubicBezTo>
                    <a:pt x="62" y="76"/>
                    <a:pt x="60" y="75"/>
                    <a:pt x="58" y="74"/>
                  </a:cubicBezTo>
                  <a:cubicBezTo>
                    <a:pt x="57" y="74"/>
                    <a:pt x="57" y="74"/>
                    <a:pt x="56" y="74"/>
                  </a:cubicBezTo>
                  <a:cubicBezTo>
                    <a:pt x="56" y="73"/>
                    <a:pt x="55" y="73"/>
                    <a:pt x="54" y="73"/>
                  </a:cubicBezTo>
                  <a:cubicBezTo>
                    <a:pt x="54" y="73"/>
                    <a:pt x="54" y="73"/>
                    <a:pt x="53" y="73"/>
                  </a:cubicBezTo>
                  <a:cubicBezTo>
                    <a:pt x="53" y="74"/>
                    <a:pt x="52" y="74"/>
                    <a:pt x="52" y="74"/>
                  </a:cubicBezTo>
                  <a:cubicBezTo>
                    <a:pt x="51" y="75"/>
                    <a:pt x="52" y="77"/>
                    <a:pt x="53" y="77"/>
                  </a:cubicBezTo>
                  <a:cubicBezTo>
                    <a:pt x="160" y="144"/>
                    <a:pt x="160" y="144"/>
                    <a:pt x="160" y="144"/>
                  </a:cubicBezTo>
                  <a:cubicBezTo>
                    <a:pt x="143" y="136"/>
                    <a:pt x="143" y="136"/>
                    <a:pt x="143" y="136"/>
                  </a:cubicBezTo>
                  <a:cubicBezTo>
                    <a:pt x="142" y="136"/>
                    <a:pt x="141" y="136"/>
                    <a:pt x="141" y="137"/>
                  </a:cubicBezTo>
                  <a:cubicBezTo>
                    <a:pt x="140" y="138"/>
                    <a:pt x="140" y="139"/>
                    <a:pt x="141" y="140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40" y="141"/>
                    <a:pt x="140" y="141"/>
                    <a:pt x="140" y="141"/>
                  </a:cubicBezTo>
                  <a:cubicBezTo>
                    <a:pt x="139" y="140"/>
                    <a:pt x="138" y="140"/>
                    <a:pt x="138" y="141"/>
                  </a:cubicBezTo>
                  <a:cubicBezTo>
                    <a:pt x="137" y="142"/>
                    <a:pt x="137" y="142"/>
                    <a:pt x="137" y="142"/>
                  </a:cubicBezTo>
                  <a:cubicBezTo>
                    <a:pt x="137" y="143"/>
                    <a:pt x="137" y="143"/>
                    <a:pt x="138" y="143"/>
                  </a:cubicBezTo>
                  <a:cubicBezTo>
                    <a:pt x="138" y="144"/>
                    <a:pt x="138" y="144"/>
                    <a:pt x="138" y="144"/>
                  </a:cubicBezTo>
                  <a:cubicBezTo>
                    <a:pt x="139" y="145"/>
                    <a:pt x="140" y="146"/>
                    <a:pt x="142" y="147"/>
                  </a:cubicBezTo>
                  <a:cubicBezTo>
                    <a:pt x="147" y="151"/>
                    <a:pt x="159" y="158"/>
                    <a:pt x="168" y="163"/>
                  </a:cubicBezTo>
                  <a:cubicBezTo>
                    <a:pt x="173" y="166"/>
                    <a:pt x="178" y="169"/>
                    <a:pt x="181" y="171"/>
                  </a:cubicBezTo>
                  <a:cubicBezTo>
                    <a:pt x="183" y="172"/>
                    <a:pt x="184" y="173"/>
                    <a:pt x="185" y="173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7" y="174"/>
                    <a:pt x="187" y="174"/>
                    <a:pt x="187" y="174"/>
                  </a:cubicBezTo>
                  <a:cubicBezTo>
                    <a:pt x="187" y="174"/>
                    <a:pt x="187" y="174"/>
                    <a:pt x="187" y="174"/>
                  </a:cubicBezTo>
                  <a:cubicBezTo>
                    <a:pt x="187" y="174"/>
                    <a:pt x="187" y="174"/>
                    <a:pt x="187" y="174"/>
                  </a:cubicBezTo>
                  <a:cubicBezTo>
                    <a:pt x="187" y="174"/>
                    <a:pt x="187" y="174"/>
                    <a:pt x="187" y="174"/>
                  </a:cubicBezTo>
                  <a:cubicBezTo>
                    <a:pt x="187" y="174"/>
                    <a:pt x="187" y="174"/>
                    <a:pt x="187" y="174"/>
                  </a:cubicBezTo>
                  <a:cubicBezTo>
                    <a:pt x="187" y="174"/>
                    <a:pt x="187" y="174"/>
                    <a:pt x="187" y="174"/>
                  </a:cubicBezTo>
                  <a:cubicBezTo>
                    <a:pt x="188" y="173"/>
                    <a:pt x="188" y="173"/>
                    <a:pt x="188" y="173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7" y="174"/>
                    <a:pt x="187" y="174"/>
                    <a:pt x="187" y="174"/>
                  </a:cubicBezTo>
                  <a:cubicBezTo>
                    <a:pt x="188" y="173"/>
                    <a:pt x="188" y="173"/>
                    <a:pt x="188" y="173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8" y="173"/>
                    <a:pt x="188" y="173"/>
                    <a:pt x="188" y="173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8" y="173"/>
                    <a:pt x="188" y="173"/>
                    <a:pt x="188" y="173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8" y="173"/>
                    <a:pt x="188" y="173"/>
                    <a:pt x="188" y="173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8" y="173"/>
                    <a:pt x="188" y="173"/>
                    <a:pt x="188" y="173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8" y="173"/>
                    <a:pt x="188" y="173"/>
                    <a:pt x="188" y="173"/>
                  </a:cubicBezTo>
                  <a:cubicBezTo>
                    <a:pt x="186" y="173"/>
                    <a:pt x="186" y="173"/>
                    <a:pt x="186" y="173"/>
                  </a:cubicBezTo>
                  <a:cubicBezTo>
                    <a:pt x="186" y="173"/>
                    <a:pt x="186" y="173"/>
                    <a:pt x="186" y="174"/>
                  </a:cubicBezTo>
                  <a:cubicBezTo>
                    <a:pt x="188" y="173"/>
                    <a:pt x="188" y="173"/>
                    <a:pt x="188" y="173"/>
                  </a:cubicBezTo>
                  <a:cubicBezTo>
                    <a:pt x="186" y="173"/>
                    <a:pt x="186" y="173"/>
                    <a:pt x="186" y="173"/>
                  </a:cubicBezTo>
                  <a:cubicBezTo>
                    <a:pt x="188" y="173"/>
                    <a:pt x="188" y="173"/>
                    <a:pt x="188" y="173"/>
                  </a:cubicBezTo>
                  <a:cubicBezTo>
                    <a:pt x="186" y="171"/>
                    <a:pt x="186" y="171"/>
                    <a:pt x="186" y="171"/>
                  </a:cubicBezTo>
                  <a:cubicBezTo>
                    <a:pt x="188" y="173"/>
                    <a:pt x="188" y="173"/>
                    <a:pt x="188" y="173"/>
                  </a:cubicBezTo>
                  <a:cubicBezTo>
                    <a:pt x="187" y="171"/>
                    <a:pt x="187" y="171"/>
                    <a:pt x="187" y="171"/>
                  </a:cubicBezTo>
                  <a:cubicBezTo>
                    <a:pt x="187" y="171"/>
                    <a:pt x="186" y="171"/>
                    <a:pt x="186" y="171"/>
                  </a:cubicBezTo>
                  <a:cubicBezTo>
                    <a:pt x="188" y="173"/>
                    <a:pt x="188" y="173"/>
                    <a:pt x="188" y="173"/>
                  </a:cubicBezTo>
                  <a:cubicBezTo>
                    <a:pt x="187" y="171"/>
                    <a:pt x="187" y="171"/>
                    <a:pt x="187" y="171"/>
                  </a:cubicBezTo>
                  <a:cubicBezTo>
                    <a:pt x="188" y="172"/>
                    <a:pt x="188" y="172"/>
                    <a:pt x="188" y="172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7" y="171"/>
                    <a:pt x="187" y="171"/>
                    <a:pt x="187" y="171"/>
                  </a:cubicBezTo>
                  <a:cubicBezTo>
                    <a:pt x="188" y="172"/>
                    <a:pt x="188" y="172"/>
                    <a:pt x="188" y="172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2"/>
                    <a:pt x="188" y="172"/>
                    <a:pt x="188" y="172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2"/>
                    <a:pt x="188" y="172"/>
                    <a:pt x="188" y="172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1"/>
                    <a:pt x="187" y="170"/>
                    <a:pt x="185" y="169"/>
                  </a:cubicBezTo>
                  <a:cubicBezTo>
                    <a:pt x="180" y="167"/>
                    <a:pt x="169" y="162"/>
                    <a:pt x="160" y="157"/>
                  </a:cubicBezTo>
                  <a:cubicBezTo>
                    <a:pt x="155" y="155"/>
                    <a:pt x="151" y="153"/>
                    <a:pt x="147" y="152"/>
                  </a:cubicBezTo>
                  <a:cubicBezTo>
                    <a:pt x="145" y="151"/>
                    <a:pt x="144" y="150"/>
                    <a:pt x="143" y="150"/>
                  </a:cubicBezTo>
                  <a:cubicBezTo>
                    <a:pt x="142" y="150"/>
                    <a:pt x="142" y="149"/>
                    <a:pt x="141" y="149"/>
                  </a:cubicBezTo>
                  <a:cubicBezTo>
                    <a:pt x="141" y="149"/>
                    <a:pt x="140" y="149"/>
                    <a:pt x="140" y="149"/>
                  </a:cubicBezTo>
                  <a:cubicBezTo>
                    <a:pt x="139" y="149"/>
                    <a:pt x="139" y="149"/>
                    <a:pt x="139" y="149"/>
                  </a:cubicBezTo>
                  <a:cubicBezTo>
                    <a:pt x="139" y="149"/>
                    <a:pt x="138" y="149"/>
                    <a:pt x="138" y="150"/>
                  </a:cubicBezTo>
                  <a:cubicBezTo>
                    <a:pt x="138" y="150"/>
                    <a:pt x="138" y="151"/>
                    <a:pt x="138" y="151"/>
                  </a:cubicBezTo>
                  <a:cubicBezTo>
                    <a:pt x="138" y="152"/>
                    <a:pt x="138" y="152"/>
                    <a:pt x="138" y="152"/>
                  </a:cubicBezTo>
                  <a:cubicBezTo>
                    <a:pt x="138" y="153"/>
                    <a:pt x="138" y="153"/>
                    <a:pt x="138" y="153"/>
                  </a:cubicBezTo>
                  <a:cubicBezTo>
                    <a:pt x="138" y="153"/>
                    <a:pt x="138" y="153"/>
                    <a:pt x="138" y="153"/>
                  </a:cubicBezTo>
                  <a:cubicBezTo>
                    <a:pt x="139" y="153"/>
                    <a:pt x="139" y="153"/>
                    <a:pt x="139" y="153"/>
                  </a:cubicBezTo>
                  <a:cubicBezTo>
                    <a:pt x="141" y="154"/>
                    <a:pt x="147" y="158"/>
                    <a:pt x="153" y="161"/>
                  </a:cubicBezTo>
                  <a:cubicBezTo>
                    <a:pt x="156" y="163"/>
                    <a:pt x="159" y="165"/>
                    <a:pt x="161" y="167"/>
                  </a:cubicBezTo>
                  <a:cubicBezTo>
                    <a:pt x="162" y="167"/>
                    <a:pt x="163" y="168"/>
                    <a:pt x="164" y="168"/>
                  </a:cubicBezTo>
                  <a:cubicBezTo>
                    <a:pt x="164" y="169"/>
                    <a:pt x="164" y="169"/>
                    <a:pt x="164" y="169"/>
                  </a:cubicBezTo>
                  <a:cubicBezTo>
                    <a:pt x="165" y="169"/>
                    <a:pt x="165" y="169"/>
                    <a:pt x="165" y="169"/>
                  </a:cubicBezTo>
                  <a:cubicBezTo>
                    <a:pt x="165" y="168"/>
                    <a:pt x="165" y="168"/>
                    <a:pt x="165" y="168"/>
                  </a:cubicBezTo>
                  <a:cubicBezTo>
                    <a:pt x="164" y="169"/>
                    <a:pt x="164" y="169"/>
                    <a:pt x="164" y="169"/>
                  </a:cubicBezTo>
                  <a:cubicBezTo>
                    <a:pt x="165" y="169"/>
                    <a:pt x="165" y="169"/>
                    <a:pt x="165" y="169"/>
                  </a:cubicBezTo>
                  <a:cubicBezTo>
                    <a:pt x="165" y="168"/>
                    <a:pt x="165" y="168"/>
                    <a:pt x="165" y="168"/>
                  </a:cubicBezTo>
                  <a:cubicBezTo>
                    <a:pt x="164" y="169"/>
                    <a:pt x="164" y="169"/>
                    <a:pt x="164" y="169"/>
                  </a:cubicBezTo>
                  <a:cubicBezTo>
                    <a:pt x="166" y="168"/>
                    <a:pt x="166" y="168"/>
                    <a:pt x="166" y="168"/>
                  </a:cubicBezTo>
                  <a:cubicBezTo>
                    <a:pt x="164" y="168"/>
                    <a:pt x="164" y="168"/>
                    <a:pt x="164" y="168"/>
                  </a:cubicBezTo>
                  <a:cubicBezTo>
                    <a:pt x="164" y="168"/>
                    <a:pt x="164" y="168"/>
                    <a:pt x="164" y="169"/>
                  </a:cubicBezTo>
                  <a:cubicBezTo>
                    <a:pt x="166" y="168"/>
                    <a:pt x="166" y="168"/>
                    <a:pt x="166" y="168"/>
                  </a:cubicBezTo>
                  <a:cubicBezTo>
                    <a:pt x="164" y="168"/>
                    <a:pt x="164" y="168"/>
                    <a:pt x="164" y="168"/>
                  </a:cubicBezTo>
                  <a:cubicBezTo>
                    <a:pt x="166" y="168"/>
                    <a:pt x="166" y="168"/>
                    <a:pt x="166" y="168"/>
                  </a:cubicBezTo>
                  <a:cubicBezTo>
                    <a:pt x="164" y="167"/>
                    <a:pt x="164" y="167"/>
                    <a:pt x="164" y="167"/>
                  </a:cubicBezTo>
                  <a:cubicBezTo>
                    <a:pt x="164" y="168"/>
                    <a:pt x="164" y="168"/>
                    <a:pt x="164" y="168"/>
                  </a:cubicBezTo>
                  <a:cubicBezTo>
                    <a:pt x="166" y="168"/>
                    <a:pt x="166" y="168"/>
                    <a:pt x="166" y="168"/>
                  </a:cubicBezTo>
                  <a:cubicBezTo>
                    <a:pt x="164" y="167"/>
                    <a:pt x="164" y="167"/>
                    <a:pt x="164" y="167"/>
                  </a:cubicBezTo>
                  <a:cubicBezTo>
                    <a:pt x="166" y="168"/>
                    <a:pt x="166" y="168"/>
                    <a:pt x="166" y="168"/>
                  </a:cubicBezTo>
                  <a:cubicBezTo>
                    <a:pt x="164" y="166"/>
                    <a:pt x="164" y="166"/>
                    <a:pt x="164" y="166"/>
                  </a:cubicBezTo>
                  <a:cubicBezTo>
                    <a:pt x="166" y="168"/>
                    <a:pt x="166" y="168"/>
                    <a:pt x="166" y="168"/>
                  </a:cubicBezTo>
                  <a:cubicBezTo>
                    <a:pt x="166" y="166"/>
                    <a:pt x="166" y="166"/>
                    <a:pt x="166" y="166"/>
                  </a:cubicBezTo>
                  <a:cubicBezTo>
                    <a:pt x="165" y="166"/>
                    <a:pt x="165" y="166"/>
                    <a:pt x="164" y="166"/>
                  </a:cubicBezTo>
                  <a:cubicBezTo>
                    <a:pt x="166" y="168"/>
                    <a:pt x="166" y="168"/>
                    <a:pt x="166" y="168"/>
                  </a:cubicBezTo>
                  <a:cubicBezTo>
                    <a:pt x="166" y="166"/>
                    <a:pt x="166" y="166"/>
                    <a:pt x="166" y="166"/>
                  </a:cubicBezTo>
                  <a:cubicBezTo>
                    <a:pt x="166" y="167"/>
                    <a:pt x="166" y="167"/>
                    <a:pt x="166" y="167"/>
                  </a:cubicBezTo>
                  <a:cubicBezTo>
                    <a:pt x="166" y="166"/>
                    <a:pt x="166" y="166"/>
                    <a:pt x="166" y="166"/>
                  </a:cubicBezTo>
                  <a:cubicBezTo>
                    <a:pt x="166" y="166"/>
                    <a:pt x="166" y="166"/>
                    <a:pt x="166" y="166"/>
                  </a:cubicBezTo>
                  <a:cubicBezTo>
                    <a:pt x="166" y="167"/>
                    <a:pt x="166" y="167"/>
                    <a:pt x="166" y="167"/>
                  </a:cubicBezTo>
                  <a:cubicBezTo>
                    <a:pt x="166" y="166"/>
                    <a:pt x="166" y="166"/>
                    <a:pt x="166" y="166"/>
                  </a:cubicBezTo>
                  <a:cubicBezTo>
                    <a:pt x="166" y="167"/>
                    <a:pt x="166" y="167"/>
                    <a:pt x="166" y="167"/>
                  </a:cubicBezTo>
                  <a:cubicBezTo>
                    <a:pt x="166" y="166"/>
                    <a:pt x="166" y="166"/>
                    <a:pt x="166" y="166"/>
                  </a:cubicBezTo>
                  <a:cubicBezTo>
                    <a:pt x="166" y="166"/>
                    <a:pt x="166" y="166"/>
                    <a:pt x="166" y="166"/>
                  </a:cubicBezTo>
                  <a:cubicBezTo>
                    <a:pt x="166" y="167"/>
                    <a:pt x="166" y="167"/>
                    <a:pt x="166" y="167"/>
                  </a:cubicBezTo>
                  <a:cubicBezTo>
                    <a:pt x="166" y="166"/>
                    <a:pt x="166" y="166"/>
                    <a:pt x="166" y="166"/>
                  </a:cubicBezTo>
                  <a:cubicBezTo>
                    <a:pt x="166" y="166"/>
                    <a:pt x="166" y="166"/>
                    <a:pt x="166" y="166"/>
                  </a:cubicBezTo>
                  <a:cubicBezTo>
                    <a:pt x="166" y="166"/>
                    <a:pt x="166" y="166"/>
                    <a:pt x="166" y="166"/>
                  </a:cubicBezTo>
                  <a:cubicBezTo>
                    <a:pt x="166" y="166"/>
                    <a:pt x="166" y="166"/>
                    <a:pt x="166" y="166"/>
                  </a:cubicBezTo>
                  <a:cubicBezTo>
                    <a:pt x="166" y="166"/>
                    <a:pt x="166" y="166"/>
                    <a:pt x="166" y="166"/>
                  </a:cubicBezTo>
                  <a:cubicBezTo>
                    <a:pt x="166" y="166"/>
                    <a:pt x="166" y="166"/>
                    <a:pt x="166" y="166"/>
                  </a:cubicBezTo>
                  <a:cubicBezTo>
                    <a:pt x="166" y="166"/>
                    <a:pt x="165" y="165"/>
                    <a:pt x="165" y="165"/>
                  </a:cubicBezTo>
                  <a:cubicBezTo>
                    <a:pt x="162" y="164"/>
                    <a:pt x="156" y="163"/>
                    <a:pt x="152" y="161"/>
                  </a:cubicBezTo>
                  <a:cubicBezTo>
                    <a:pt x="149" y="160"/>
                    <a:pt x="147" y="159"/>
                    <a:pt x="145" y="159"/>
                  </a:cubicBezTo>
                  <a:cubicBezTo>
                    <a:pt x="144" y="158"/>
                    <a:pt x="143" y="158"/>
                    <a:pt x="143" y="158"/>
                  </a:cubicBezTo>
                  <a:cubicBezTo>
                    <a:pt x="142" y="158"/>
                    <a:pt x="141" y="158"/>
                    <a:pt x="141" y="158"/>
                  </a:cubicBezTo>
                  <a:cubicBezTo>
                    <a:pt x="140" y="158"/>
                    <a:pt x="140" y="158"/>
                    <a:pt x="140" y="158"/>
                  </a:cubicBezTo>
                  <a:cubicBezTo>
                    <a:pt x="140" y="158"/>
                    <a:pt x="139" y="158"/>
                    <a:pt x="139" y="159"/>
                  </a:cubicBezTo>
                  <a:cubicBezTo>
                    <a:pt x="139" y="159"/>
                    <a:pt x="139" y="160"/>
                    <a:pt x="139" y="160"/>
                  </a:cubicBezTo>
                  <a:cubicBezTo>
                    <a:pt x="139" y="161"/>
                    <a:pt x="139" y="161"/>
                    <a:pt x="140" y="162"/>
                  </a:cubicBezTo>
                  <a:cubicBezTo>
                    <a:pt x="143" y="163"/>
                    <a:pt x="143" y="163"/>
                    <a:pt x="143" y="163"/>
                  </a:cubicBezTo>
                  <a:cubicBezTo>
                    <a:pt x="144" y="164"/>
                    <a:pt x="145" y="164"/>
                    <a:pt x="145" y="163"/>
                  </a:cubicBezTo>
                  <a:cubicBezTo>
                    <a:pt x="146" y="162"/>
                    <a:pt x="146" y="161"/>
                    <a:pt x="145" y="160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6" name="Freeform 77"/>
            <p:cNvSpPr/>
            <p:nvPr/>
          </p:nvSpPr>
          <p:spPr bwMode="auto">
            <a:xfrm>
              <a:off x="4540251" y="1930400"/>
              <a:ext cx="95250" cy="73025"/>
            </a:xfrm>
            <a:custGeom>
              <a:avLst/>
              <a:gdLst>
                <a:gd name="T0" fmla="*/ 31 w 61"/>
                <a:gd name="T1" fmla="*/ 44 h 47"/>
                <a:gd name="T2" fmla="*/ 38 w 61"/>
                <a:gd name="T3" fmla="*/ 37 h 47"/>
                <a:gd name="T4" fmla="*/ 11 w 61"/>
                <a:gd name="T5" fmla="*/ 20 h 47"/>
                <a:gd name="T6" fmla="*/ 11 w 61"/>
                <a:gd name="T7" fmla="*/ 20 h 47"/>
                <a:gd name="T8" fmla="*/ 11 w 61"/>
                <a:gd name="T9" fmla="*/ 20 h 47"/>
                <a:gd name="T10" fmla="*/ 12 w 61"/>
                <a:gd name="T11" fmla="*/ 22 h 47"/>
                <a:gd name="T12" fmla="*/ 10 w 61"/>
                <a:gd name="T13" fmla="*/ 22 h 47"/>
                <a:gd name="T14" fmla="*/ 11 w 61"/>
                <a:gd name="T15" fmla="*/ 23 h 47"/>
                <a:gd name="T16" fmla="*/ 11 w 61"/>
                <a:gd name="T17" fmla="*/ 23 h 47"/>
                <a:gd name="T18" fmla="*/ 10 w 61"/>
                <a:gd name="T19" fmla="*/ 24 h 47"/>
                <a:gd name="T20" fmla="*/ 10 w 61"/>
                <a:gd name="T21" fmla="*/ 22 h 47"/>
                <a:gd name="T22" fmla="*/ 10 w 61"/>
                <a:gd name="T23" fmla="*/ 23 h 47"/>
                <a:gd name="T24" fmla="*/ 43 w 61"/>
                <a:gd name="T25" fmla="*/ 38 h 47"/>
                <a:gd name="T26" fmla="*/ 50 w 61"/>
                <a:gd name="T27" fmla="*/ 40 h 47"/>
                <a:gd name="T28" fmla="*/ 51 w 61"/>
                <a:gd name="T29" fmla="*/ 37 h 47"/>
                <a:gd name="T30" fmla="*/ 9 w 61"/>
                <a:gd name="T31" fmla="*/ 11 h 47"/>
                <a:gd name="T32" fmla="*/ 3 w 61"/>
                <a:gd name="T33" fmla="*/ 8 h 47"/>
                <a:gd name="T34" fmla="*/ 3 w 61"/>
                <a:gd name="T35" fmla="*/ 7 h 47"/>
                <a:gd name="T36" fmla="*/ 2 w 61"/>
                <a:gd name="T37" fmla="*/ 8 h 47"/>
                <a:gd name="T38" fmla="*/ 3 w 61"/>
                <a:gd name="T39" fmla="*/ 7 h 47"/>
                <a:gd name="T40" fmla="*/ 1 w 61"/>
                <a:gd name="T41" fmla="*/ 10 h 47"/>
                <a:gd name="T42" fmla="*/ 57 w 61"/>
                <a:gd name="T43" fmla="*/ 36 h 47"/>
                <a:gd name="T44" fmla="*/ 61 w 61"/>
                <a:gd name="T45" fmla="*/ 35 h 47"/>
                <a:gd name="T46" fmla="*/ 59 w 61"/>
                <a:gd name="T47" fmla="*/ 32 h 47"/>
                <a:gd name="T48" fmla="*/ 10 w 61"/>
                <a:gd name="T49" fmla="*/ 1 h 47"/>
                <a:gd name="T50" fmla="*/ 9 w 61"/>
                <a:gd name="T51" fmla="*/ 1 h 47"/>
                <a:gd name="T52" fmla="*/ 10 w 61"/>
                <a:gd name="T53" fmla="*/ 1 h 47"/>
                <a:gd name="T54" fmla="*/ 8 w 61"/>
                <a:gd name="T55" fmla="*/ 2 h 47"/>
                <a:gd name="T56" fmla="*/ 10 w 61"/>
                <a:gd name="T57" fmla="*/ 2 h 47"/>
                <a:gd name="T58" fmla="*/ 8 w 61"/>
                <a:gd name="T59" fmla="*/ 2 h 47"/>
                <a:gd name="T60" fmla="*/ 6 w 61"/>
                <a:gd name="T61" fmla="*/ 2 h 47"/>
                <a:gd name="T62" fmla="*/ 36 w 61"/>
                <a:gd name="T63" fmla="*/ 22 h 47"/>
                <a:gd name="T64" fmla="*/ 57 w 61"/>
                <a:gd name="T65" fmla="*/ 35 h 47"/>
                <a:gd name="T66" fmla="*/ 58 w 61"/>
                <a:gd name="T67" fmla="*/ 35 h 47"/>
                <a:gd name="T68" fmla="*/ 57 w 61"/>
                <a:gd name="T69" fmla="*/ 35 h 47"/>
                <a:gd name="T70" fmla="*/ 57 w 61"/>
                <a:gd name="T71" fmla="*/ 34 h 47"/>
                <a:gd name="T72" fmla="*/ 59 w 61"/>
                <a:gd name="T73" fmla="*/ 34 h 47"/>
                <a:gd name="T74" fmla="*/ 57 w 61"/>
                <a:gd name="T75" fmla="*/ 33 h 47"/>
                <a:gd name="T76" fmla="*/ 58 w 61"/>
                <a:gd name="T77" fmla="*/ 32 h 47"/>
                <a:gd name="T78" fmla="*/ 59 w 61"/>
                <a:gd name="T79" fmla="*/ 34 h 47"/>
                <a:gd name="T80" fmla="*/ 59 w 61"/>
                <a:gd name="T81" fmla="*/ 32 h 47"/>
                <a:gd name="T82" fmla="*/ 59 w 61"/>
                <a:gd name="T83" fmla="*/ 33 h 47"/>
                <a:gd name="T84" fmla="*/ 9 w 61"/>
                <a:gd name="T85" fmla="*/ 10 h 47"/>
                <a:gd name="T86" fmla="*/ 0 w 61"/>
                <a:gd name="T87" fmla="*/ 10 h 47"/>
                <a:gd name="T88" fmla="*/ 42 w 61"/>
                <a:gd name="T89" fmla="*/ 35 h 47"/>
                <a:gd name="T90" fmla="*/ 49 w 61"/>
                <a:gd name="T91" fmla="*/ 38 h 47"/>
                <a:gd name="T92" fmla="*/ 48 w 61"/>
                <a:gd name="T93" fmla="*/ 39 h 47"/>
                <a:gd name="T94" fmla="*/ 49 w 61"/>
                <a:gd name="T95" fmla="*/ 38 h 47"/>
                <a:gd name="T96" fmla="*/ 47 w 61"/>
                <a:gd name="T97" fmla="*/ 39 h 47"/>
                <a:gd name="T98" fmla="*/ 47 w 61"/>
                <a:gd name="T99" fmla="*/ 37 h 47"/>
                <a:gd name="T100" fmla="*/ 49 w 61"/>
                <a:gd name="T101" fmla="*/ 38 h 47"/>
                <a:gd name="T102" fmla="*/ 48 w 61"/>
                <a:gd name="T103" fmla="*/ 37 h 47"/>
                <a:gd name="T104" fmla="*/ 49 w 61"/>
                <a:gd name="T105" fmla="*/ 36 h 47"/>
                <a:gd name="T106" fmla="*/ 49 w 61"/>
                <a:gd name="T107" fmla="*/ 37 h 47"/>
                <a:gd name="T108" fmla="*/ 49 w 61"/>
                <a:gd name="T109" fmla="*/ 36 h 47"/>
                <a:gd name="T110" fmla="*/ 12 w 61"/>
                <a:gd name="T111" fmla="*/ 20 h 47"/>
                <a:gd name="T112" fmla="*/ 9 w 61"/>
                <a:gd name="T113" fmla="*/ 20 h 47"/>
                <a:gd name="T114" fmla="*/ 8 w 61"/>
                <a:gd name="T115" fmla="*/ 22 h 47"/>
                <a:gd name="T116" fmla="*/ 29 w 61"/>
                <a:gd name="T117" fmla="*/ 36 h 47"/>
                <a:gd name="T118" fmla="*/ 31 w 61"/>
                <a:gd name="T119" fmla="*/ 40 h 47"/>
                <a:gd name="T120" fmla="*/ 37 w 61"/>
                <a:gd name="T121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1" h="47">
                  <a:moveTo>
                    <a:pt x="37" y="43"/>
                  </a:moveTo>
                  <a:cubicBezTo>
                    <a:pt x="32" y="40"/>
                    <a:pt x="32" y="40"/>
                    <a:pt x="32" y="40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3" y="44"/>
                    <a:pt x="44" y="43"/>
                    <a:pt x="44" y="42"/>
                  </a:cubicBezTo>
                  <a:cubicBezTo>
                    <a:pt x="44" y="41"/>
                    <a:pt x="44" y="40"/>
                    <a:pt x="43" y="40"/>
                  </a:cubicBezTo>
                  <a:cubicBezTo>
                    <a:pt x="43" y="40"/>
                    <a:pt x="41" y="39"/>
                    <a:pt x="38" y="37"/>
                  </a:cubicBezTo>
                  <a:cubicBezTo>
                    <a:pt x="34" y="34"/>
                    <a:pt x="27" y="30"/>
                    <a:pt x="21" y="27"/>
                  </a:cubicBezTo>
                  <a:cubicBezTo>
                    <a:pt x="18" y="25"/>
                    <a:pt x="16" y="23"/>
                    <a:pt x="14" y="22"/>
                  </a:cubicBezTo>
                  <a:cubicBezTo>
                    <a:pt x="13" y="22"/>
                    <a:pt x="12" y="21"/>
                    <a:pt x="12" y="21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4"/>
                    <a:pt x="11" y="24"/>
                    <a:pt x="12" y="24"/>
                  </a:cubicBezTo>
                  <a:cubicBezTo>
                    <a:pt x="16" y="26"/>
                    <a:pt x="25" y="30"/>
                    <a:pt x="33" y="33"/>
                  </a:cubicBezTo>
                  <a:cubicBezTo>
                    <a:pt x="36" y="35"/>
                    <a:pt x="40" y="37"/>
                    <a:pt x="43" y="38"/>
                  </a:cubicBezTo>
                  <a:cubicBezTo>
                    <a:pt x="44" y="39"/>
                    <a:pt x="46" y="39"/>
                    <a:pt x="47" y="39"/>
                  </a:cubicBezTo>
                  <a:cubicBezTo>
                    <a:pt x="47" y="40"/>
                    <a:pt x="47" y="40"/>
                    <a:pt x="48" y="40"/>
                  </a:cubicBezTo>
                  <a:cubicBezTo>
                    <a:pt x="48" y="40"/>
                    <a:pt x="49" y="40"/>
                    <a:pt x="49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1" y="40"/>
                    <a:pt x="51" y="39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9"/>
                    <a:pt x="51" y="38"/>
                    <a:pt x="51" y="38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0" y="36"/>
                    <a:pt x="50" y="36"/>
                    <a:pt x="49" y="35"/>
                  </a:cubicBezTo>
                  <a:cubicBezTo>
                    <a:pt x="46" y="33"/>
                    <a:pt x="34" y="26"/>
                    <a:pt x="24" y="19"/>
                  </a:cubicBezTo>
                  <a:cubicBezTo>
                    <a:pt x="18" y="16"/>
                    <a:pt x="13" y="13"/>
                    <a:pt x="9" y="11"/>
                  </a:cubicBezTo>
                  <a:cubicBezTo>
                    <a:pt x="7" y="9"/>
                    <a:pt x="6" y="8"/>
                    <a:pt x="5" y="8"/>
                  </a:cubicBezTo>
                  <a:cubicBezTo>
                    <a:pt x="4" y="7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3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4" y="17"/>
                    <a:pt x="28" y="23"/>
                  </a:cubicBezTo>
                  <a:cubicBezTo>
                    <a:pt x="35" y="26"/>
                    <a:pt x="42" y="30"/>
                    <a:pt x="47" y="32"/>
                  </a:cubicBezTo>
                  <a:cubicBezTo>
                    <a:pt x="50" y="33"/>
                    <a:pt x="52" y="34"/>
                    <a:pt x="54" y="35"/>
                  </a:cubicBezTo>
                  <a:cubicBezTo>
                    <a:pt x="55" y="35"/>
                    <a:pt x="56" y="36"/>
                    <a:pt x="57" y="36"/>
                  </a:cubicBezTo>
                  <a:cubicBezTo>
                    <a:pt x="57" y="36"/>
                    <a:pt x="58" y="36"/>
                    <a:pt x="59" y="36"/>
                  </a:cubicBezTo>
                  <a:cubicBezTo>
                    <a:pt x="59" y="36"/>
                    <a:pt x="59" y="36"/>
                    <a:pt x="59" y="36"/>
                  </a:cubicBezTo>
                  <a:cubicBezTo>
                    <a:pt x="60" y="36"/>
                    <a:pt x="60" y="36"/>
                    <a:pt x="60" y="35"/>
                  </a:cubicBezTo>
                  <a:cubicBezTo>
                    <a:pt x="61" y="35"/>
                    <a:pt x="61" y="35"/>
                    <a:pt x="61" y="35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1" y="33"/>
                    <a:pt x="61" y="33"/>
                    <a:pt x="60" y="33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60" y="32"/>
                    <a:pt x="59" y="32"/>
                    <a:pt x="59" y="32"/>
                  </a:cubicBezTo>
                  <a:cubicBezTo>
                    <a:pt x="55" y="29"/>
                    <a:pt x="43" y="22"/>
                    <a:pt x="31" y="15"/>
                  </a:cubicBezTo>
                  <a:cubicBezTo>
                    <a:pt x="25" y="11"/>
                    <a:pt x="20" y="8"/>
                    <a:pt x="16" y="5"/>
                  </a:cubicBezTo>
                  <a:cubicBezTo>
                    <a:pt x="14" y="4"/>
                    <a:pt x="12" y="3"/>
                    <a:pt x="11" y="2"/>
                  </a:cubicBezTo>
                  <a:cubicBezTo>
                    <a:pt x="10" y="2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2"/>
                    <a:pt x="9" y="1"/>
                  </a:cubicBezTo>
                  <a:cubicBezTo>
                    <a:pt x="8" y="0"/>
                    <a:pt x="7" y="0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5"/>
                    <a:pt x="8" y="5"/>
                  </a:cubicBezTo>
                  <a:cubicBezTo>
                    <a:pt x="12" y="7"/>
                    <a:pt x="24" y="15"/>
                    <a:pt x="36" y="22"/>
                  </a:cubicBezTo>
                  <a:cubicBezTo>
                    <a:pt x="41" y="25"/>
                    <a:pt x="47" y="29"/>
                    <a:pt x="51" y="31"/>
                  </a:cubicBezTo>
                  <a:cubicBezTo>
                    <a:pt x="53" y="33"/>
                    <a:pt x="55" y="34"/>
                    <a:pt x="56" y="34"/>
                  </a:cubicBezTo>
                  <a:cubicBezTo>
                    <a:pt x="56" y="35"/>
                    <a:pt x="57" y="35"/>
                    <a:pt x="57" y="35"/>
                  </a:cubicBezTo>
                  <a:cubicBezTo>
                    <a:pt x="57" y="35"/>
                    <a:pt x="57" y="35"/>
                    <a:pt x="57" y="35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7" y="35"/>
                    <a:pt x="57" y="35"/>
                    <a:pt x="57" y="35"/>
                  </a:cubicBezTo>
                  <a:cubicBezTo>
                    <a:pt x="57" y="35"/>
                    <a:pt x="57" y="35"/>
                    <a:pt x="57" y="35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7" y="35"/>
                    <a:pt x="57" y="35"/>
                    <a:pt x="57" y="35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7" y="35"/>
                    <a:pt x="57" y="35"/>
                    <a:pt x="57" y="35"/>
                  </a:cubicBezTo>
                  <a:cubicBezTo>
                    <a:pt x="57" y="35"/>
                    <a:pt x="57" y="35"/>
                    <a:pt x="57" y="35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7" y="35"/>
                    <a:pt x="57" y="35"/>
                    <a:pt x="57" y="35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7" y="34"/>
                    <a:pt x="57" y="34"/>
                    <a:pt x="57" y="34"/>
                  </a:cubicBezTo>
                  <a:cubicBezTo>
                    <a:pt x="57" y="35"/>
                    <a:pt x="57" y="35"/>
                    <a:pt x="57" y="35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7" y="34"/>
                    <a:pt x="57" y="34"/>
                    <a:pt x="57" y="34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7" y="34"/>
                    <a:pt x="57" y="34"/>
                    <a:pt x="57" y="34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8" y="32"/>
                    <a:pt x="57" y="32"/>
                    <a:pt x="57" y="33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8" y="32"/>
                    <a:pt x="57" y="32"/>
                    <a:pt x="55" y="31"/>
                  </a:cubicBezTo>
                  <a:cubicBezTo>
                    <a:pt x="48" y="28"/>
                    <a:pt x="35" y="22"/>
                    <a:pt x="24" y="17"/>
                  </a:cubicBezTo>
                  <a:cubicBezTo>
                    <a:pt x="18" y="14"/>
                    <a:pt x="13" y="11"/>
                    <a:pt x="9" y="10"/>
                  </a:cubicBezTo>
                  <a:cubicBezTo>
                    <a:pt x="5" y="8"/>
                    <a:pt x="3" y="6"/>
                    <a:pt x="3" y="6"/>
                  </a:cubicBezTo>
                  <a:cubicBezTo>
                    <a:pt x="2" y="6"/>
                    <a:pt x="1" y="6"/>
                    <a:pt x="1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2" y="11"/>
                  </a:cubicBezTo>
                  <a:cubicBezTo>
                    <a:pt x="5" y="13"/>
                    <a:pt x="17" y="20"/>
                    <a:pt x="27" y="27"/>
                  </a:cubicBezTo>
                  <a:cubicBezTo>
                    <a:pt x="33" y="30"/>
                    <a:pt x="38" y="33"/>
                    <a:pt x="42" y="35"/>
                  </a:cubicBezTo>
                  <a:cubicBezTo>
                    <a:pt x="44" y="37"/>
                    <a:pt x="45" y="38"/>
                    <a:pt x="46" y="38"/>
                  </a:cubicBezTo>
                  <a:cubicBezTo>
                    <a:pt x="47" y="39"/>
                    <a:pt x="47" y="39"/>
                    <a:pt x="48" y="39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7" y="39"/>
                    <a:pt x="47" y="39"/>
                    <a:pt x="47" y="39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7" y="39"/>
                    <a:pt x="47" y="39"/>
                    <a:pt x="47" y="39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7" y="38"/>
                    <a:pt x="47" y="39"/>
                    <a:pt x="47" y="39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8"/>
                    <a:pt x="47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8" y="36"/>
                    <a:pt x="48" y="36"/>
                    <a:pt x="48" y="37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8" y="36"/>
                    <a:pt x="47" y="35"/>
                  </a:cubicBezTo>
                  <a:cubicBezTo>
                    <a:pt x="43" y="34"/>
                    <a:pt x="34" y="30"/>
                    <a:pt x="26" y="26"/>
                  </a:cubicBezTo>
                  <a:cubicBezTo>
                    <a:pt x="22" y="24"/>
                    <a:pt x="19" y="23"/>
                    <a:pt x="16" y="22"/>
                  </a:cubicBezTo>
                  <a:cubicBezTo>
                    <a:pt x="14" y="21"/>
                    <a:pt x="13" y="20"/>
                    <a:pt x="12" y="20"/>
                  </a:cubicBezTo>
                  <a:cubicBezTo>
                    <a:pt x="12" y="20"/>
                    <a:pt x="11" y="20"/>
                    <a:pt x="11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19"/>
                    <a:pt x="10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8" y="20"/>
                    <a:pt x="8" y="20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1"/>
                    <a:pt x="8" y="21"/>
                    <a:pt x="8" y="22"/>
                  </a:cubicBezTo>
                  <a:cubicBezTo>
                    <a:pt x="8" y="22"/>
                    <a:pt x="8" y="22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24"/>
                    <a:pt x="10" y="24"/>
                    <a:pt x="11" y="25"/>
                  </a:cubicBezTo>
                  <a:cubicBezTo>
                    <a:pt x="15" y="28"/>
                    <a:pt x="22" y="32"/>
                    <a:pt x="29" y="36"/>
                  </a:cubicBezTo>
                  <a:cubicBezTo>
                    <a:pt x="35" y="40"/>
                    <a:pt x="41" y="44"/>
                    <a:pt x="41" y="44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0" y="40"/>
                    <a:pt x="29" y="41"/>
                    <a:pt x="29" y="41"/>
                  </a:cubicBezTo>
                  <a:cubicBezTo>
                    <a:pt x="29" y="42"/>
                    <a:pt x="29" y="43"/>
                    <a:pt x="30" y="44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5" y="47"/>
                    <a:pt x="37" y="47"/>
                    <a:pt x="37" y="46"/>
                  </a:cubicBezTo>
                  <a:cubicBezTo>
                    <a:pt x="38" y="45"/>
                    <a:pt x="37" y="44"/>
                    <a:pt x="37" y="43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7" name="Freeform 78"/>
            <p:cNvSpPr/>
            <p:nvPr/>
          </p:nvSpPr>
          <p:spPr bwMode="auto">
            <a:xfrm>
              <a:off x="4602163" y="1516063"/>
              <a:ext cx="300038" cy="369888"/>
            </a:xfrm>
            <a:custGeom>
              <a:avLst/>
              <a:gdLst>
                <a:gd name="T0" fmla="*/ 35 w 192"/>
                <a:gd name="T1" fmla="*/ 216 h 237"/>
                <a:gd name="T2" fmla="*/ 33 w 192"/>
                <a:gd name="T3" fmla="*/ 216 h 237"/>
                <a:gd name="T4" fmla="*/ 34 w 192"/>
                <a:gd name="T5" fmla="*/ 216 h 237"/>
                <a:gd name="T6" fmla="*/ 22 w 192"/>
                <a:gd name="T7" fmla="*/ 199 h 237"/>
                <a:gd name="T8" fmla="*/ 11 w 192"/>
                <a:gd name="T9" fmla="*/ 173 h 237"/>
                <a:gd name="T10" fmla="*/ 6 w 192"/>
                <a:gd name="T11" fmla="*/ 161 h 237"/>
                <a:gd name="T12" fmla="*/ 6 w 192"/>
                <a:gd name="T13" fmla="*/ 134 h 237"/>
                <a:gd name="T14" fmla="*/ 5 w 192"/>
                <a:gd name="T15" fmla="*/ 126 h 237"/>
                <a:gd name="T16" fmla="*/ 6 w 192"/>
                <a:gd name="T17" fmla="*/ 119 h 237"/>
                <a:gd name="T18" fmla="*/ 9 w 192"/>
                <a:gd name="T19" fmla="*/ 102 h 237"/>
                <a:gd name="T20" fmla="*/ 15 w 192"/>
                <a:gd name="T21" fmla="*/ 90 h 237"/>
                <a:gd name="T22" fmla="*/ 16 w 192"/>
                <a:gd name="T23" fmla="*/ 78 h 237"/>
                <a:gd name="T24" fmla="*/ 19 w 192"/>
                <a:gd name="T25" fmla="*/ 74 h 237"/>
                <a:gd name="T26" fmla="*/ 29 w 192"/>
                <a:gd name="T27" fmla="*/ 60 h 237"/>
                <a:gd name="T28" fmla="*/ 36 w 192"/>
                <a:gd name="T29" fmla="*/ 54 h 237"/>
                <a:gd name="T30" fmla="*/ 39 w 192"/>
                <a:gd name="T31" fmla="*/ 45 h 237"/>
                <a:gd name="T32" fmla="*/ 43 w 192"/>
                <a:gd name="T33" fmla="*/ 41 h 237"/>
                <a:gd name="T34" fmla="*/ 48 w 192"/>
                <a:gd name="T35" fmla="*/ 37 h 237"/>
                <a:gd name="T36" fmla="*/ 53 w 192"/>
                <a:gd name="T37" fmla="*/ 34 h 237"/>
                <a:gd name="T38" fmla="*/ 68 w 192"/>
                <a:gd name="T39" fmla="*/ 27 h 237"/>
                <a:gd name="T40" fmla="*/ 76 w 192"/>
                <a:gd name="T41" fmla="*/ 21 h 237"/>
                <a:gd name="T42" fmla="*/ 80 w 192"/>
                <a:gd name="T43" fmla="*/ 15 h 237"/>
                <a:gd name="T44" fmla="*/ 88 w 192"/>
                <a:gd name="T45" fmla="*/ 11 h 237"/>
                <a:gd name="T46" fmla="*/ 95 w 192"/>
                <a:gd name="T47" fmla="*/ 9 h 237"/>
                <a:gd name="T48" fmla="*/ 104 w 192"/>
                <a:gd name="T49" fmla="*/ 10 h 237"/>
                <a:gd name="T50" fmla="*/ 122 w 192"/>
                <a:gd name="T51" fmla="*/ 7 h 237"/>
                <a:gd name="T52" fmla="*/ 135 w 192"/>
                <a:gd name="T53" fmla="*/ 4 h 237"/>
                <a:gd name="T54" fmla="*/ 146 w 192"/>
                <a:gd name="T55" fmla="*/ 2 h 237"/>
                <a:gd name="T56" fmla="*/ 159 w 192"/>
                <a:gd name="T57" fmla="*/ 2 h 237"/>
                <a:gd name="T58" fmla="*/ 182 w 192"/>
                <a:gd name="T59" fmla="*/ 10 h 237"/>
                <a:gd name="T60" fmla="*/ 157 w 192"/>
                <a:gd name="T61" fmla="*/ 6 h 237"/>
                <a:gd name="T62" fmla="*/ 144 w 192"/>
                <a:gd name="T63" fmla="*/ 5 h 237"/>
                <a:gd name="T64" fmla="*/ 133 w 192"/>
                <a:gd name="T65" fmla="*/ 4 h 237"/>
                <a:gd name="T66" fmla="*/ 122 w 192"/>
                <a:gd name="T67" fmla="*/ 3 h 237"/>
                <a:gd name="T68" fmla="*/ 103 w 192"/>
                <a:gd name="T69" fmla="*/ 6 h 237"/>
                <a:gd name="T70" fmla="*/ 93 w 192"/>
                <a:gd name="T71" fmla="*/ 9 h 237"/>
                <a:gd name="T72" fmla="*/ 86 w 192"/>
                <a:gd name="T73" fmla="*/ 14 h 237"/>
                <a:gd name="T74" fmla="*/ 78 w 192"/>
                <a:gd name="T75" fmla="*/ 18 h 237"/>
                <a:gd name="T76" fmla="*/ 74 w 192"/>
                <a:gd name="T77" fmla="*/ 21 h 237"/>
                <a:gd name="T78" fmla="*/ 67 w 192"/>
                <a:gd name="T79" fmla="*/ 23 h 237"/>
                <a:gd name="T80" fmla="*/ 52 w 192"/>
                <a:gd name="T81" fmla="*/ 31 h 237"/>
                <a:gd name="T82" fmla="*/ 46 w 192"/>
                <a:gd name="T83" fmla="*/ 36 h 237"/>
                <a:gd name="T84" fmla="*/ 41 w 192"/>
                <a:gd name="T85" fmla="*/ 44 h 237"/>
                <a:gd name="T86" fmla="*/ 36 w 192"/>
                <a:gd name="T87" fmla="*/ 49 h 237"/>
                <a:gd name="T88" fmla="*/ 34 w 192"/>
                <a:gd name="T89" fmla="*/ 54 h 237"/>
                <a:gd name="T90" fmla="*/ 26 w 192"/>
                <a:gd name="T91" fmla="*/ 57 h 237"/>
                <a:gd name="T92" fmla="*/ 19 w 192"/>
                <a:gd name="T93" fmla="*/ 76 h 237"/>
                <a:gd name="T94" fmla="*/ 16 w 192"/>
                <a:gd name="T95" fmla="*/ 80 h 237"/>
                <a:gd name="T96" fmla="*/ 8 w 192"/>
                <a:gd name="T97" fmla="*/ 95 h 237"/>
                <a:gd name="T98" fmla="*/ 5 w 192"/>
                <a:gd name="T99" fmla="*/ 104 h 237"/>
                <a:gd name="T100" fmla="*/ 3 w 192"/>
                <a:gd name="T101" fmla="*/ 120 h 237"/>
                <a:gd name="T102" fmla="*/ 4 w 192"/>
                <a:gd name="T103" fmla="*/ 128 h 237"/>
                <a:gd name="T104" fmla="*/ 1 w 192"/>
                <a:gd name="T105" fmla="*/ 142 h 237"/>
                <a:gd name="T106" fmla="*/ 3 w 192"/>
                <a:gd name="T107" fmla="*/ 164 h 237"/>
                <a:gd name="T108" fmla="*/ 12 w 192"/>
                <a:gd name="T109" fmla="*/ 188 h 237"/>
                <a:gd name="T110" fmla="*/ 28 w 192"/>
                <a:gd name="T111" fmla="*/ 216 h 237"/>
                <a:gd name="T112" fmla="*/ 39 w 192"/>
                <a:gd name="T113" fmla="*/ 228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2" h="237">
                  <a:moveTo>
                    <a:pt x="51" y="233"/>
                  </a:moveTo>
                  <a:cubicBezTo>
                    <a:pt x="47" y="231"/>
                    <a:pt x="47" y="231"/>
                    <a:pt x="47" y="231"/>
                  </a:cubicBezTo>
                  <a:cubicBezTo>
                    <a:pt x="46" y="233"/>
                    <a:pt x="46" y="233"/>
                    <a:pt x="46" y="233"/>
                  </a:cubicBezTo>
                  <a:cubicBezTo>
                    <a:pt x="47" y="231"/>
                    <a:pt x="47" y="231"/>
                    <a:pt x="47" y="231"/>
                  </a:cubicBezTo>
                  <a:cubicBezTo>
                    <a:pt x="47" y="231"/>
                    <a:pt x="44" y="227"/>
                    <a:pt x="41" y="224"/>
                  </a:cubicBezTo>
                  <a:cubicBezTo>
                    <a:pt x="39" y="222"/>
                    <a:pt x="37" y="220"/>
                    <a:pt x="36" y="218"/>
                  </a:cubicBezTo>
                  <a:cubicBezTo>
                    <a:pt x="35" y="217"/>
                    <a:pt x="35" y="217"/>
                    <a:pt x="35" y="216"/>
                  </a:cubicBezTo>
                  <a:cubicBezTo>
                    <a:pt x="34" y="216"/>
                    <a:pt x="34" y="216"/>
                    <a:pt x="34" y="216"/>
                  </a:cubicBezTo>
                  <a:cubicBezTo>
                    <a:pt x="34" y="216"/>
                    <a:pt x="34" y="216"/>
                    <a:pt x="34" y="216"/>
                  </a:cubicBezTo>
                  <a:cubicBezTo>
                    <a:pt x="34" y="216"/>
                    <a:pt x="34" y="216"/>
                    <a:pt x="34" y="216"/>
                  </a:cubicBezTo>
                  <a:cubicBezTo>
                    <a:pt x="34" y="216"/>
                    <a:pt x="34" y="216"/>
                    <a:pt x="34" y="216"/>
                  </a:cubicBezTo>
                  <a:cubicBezTo>
                    <a:pt x="34" y="216"/>
                    <a:pt x="34" y="216"/>
                    <a:pt x="34" y="216"/>
                  </a:cubicBezTo>
                  <a:cubicBezTo>
                    <a:pt x="34" y="216"/>
                    <a:pt x="34" y="216"/>
                    <a:pt x="34" y="216"/>
                  </a:cubicBezTo>
                  <a:cubicBezTo>
                    <a:pt x="33" y="216"/>
                    <a:pt x="33" y="216"/>
                    <a:pt x="33" y="216"/>
                  </a:cubicBezTo>
                  <a:cubicBezTo>
                    <a:pt x="34" y="216"/>
                    <a:pt x="34" y="216"/>
                    <a:pt x="34" y="216"/>
                  </a:cubicBezTo>
                  <a:cubicBezTo>
                    <a:pt x="34" y="216"/>
                    <a:pt x="34" y="216"/>
                    <a:pt x="34" y="216"/>
                  </a:cubicBezTo>
                  <a:cubicBezTo>
                    <a:pt x="33" y="216"/>
                    <a:pt x="33" y="216"/>
                    <a:pt x="33" y="216"/>
                  </a:cubicBezTo>
                  <a:cubicBezTo>
                    <a:pt x="34" y="216"/>
                    <a:pt x="34" y="216"/>
                    <a:pt x="34" y="216"/>
                  </a:cubicBezTo>
                  <a:cubicBezTo>
                    <a:pt x="32" y="216"/>
                    <a:pt x="32" y="216"/>
                    <a:pt x="32" y="216"/>
                  </a:cubicBezTo>
                  <a:cubicBezTo>
                    <a:pt x="34" y="217"/>
                    <a:pt x="34" y="217"/>
                    <a:pt x="34" y="217"/>
                  </a:cubicBezTo>
                  <a:cubicBezTo>
                    <a:pt x="34" y="217"/>
                    <a:pt x="34" y="216"/>
                    <a:pt x="34" y="216"/>
                  </a:cubicBezTo>
                  <a:cubicBezTo>
                    <a:pt x="32" y="216"/>
                    <a:pt x="32" y="216"/>
                    <a:pt x="32" y="216"/>
                  </a:cubicBezTo>
                  <a:cubicBezTo>
                    <a:pt x="34" y="217"/>
                    <a:pt x="34" y="217"/>
                    <a:pt x="34" y="217"/>
                  </a:cubicBezTo>
                  <a:cubicBezTo>
                    <a:pt x="34" y="217"/>
                    <a:pt x="34" y="216"/>
                    <a:pt x="34" y="216"/>
                  </a:cubicBezTo>
                  <a:cubicBezTo>
                    <a:pt x="34" y="215"/>
                    <a:pt x="34" y="215"/>
                    <a:pt x="33" y="215"/>
                  </a:cubicBezTo>
                  <a:cubicBezTo>
                    <a:pt x="31" y="213"/>
                    <a:pt x="31" y="213"/>
                    <a:pt x="31" y="213"/>
                  </a:cubicBezTo>
                  <a:cubicBezTo>
                    <a:pt x="22" y="199"/>
                    <a:pt x="22" y="199"/>
                    <a:pt x="22" y="199"/>
                  </a:cubicBezTo>
                  <a:cubicBezTo>
                    <a:pt x="22" y="199"/>
                    <a:pt x="22" y="199"/>
                    <a:pt x="22" y="199"/>
                  </a:cubicBezTo>
                  <a:cubicBezTo>
                    <a:pt x="21" y="198"/>
                    <a:pt x="21" y="198"/>
                    <a:pt x="21" y="198"/>
                  </a:cubicBezTo>
                  <a:cubicBezTo>
                    <a:pt x="15" y="186"/>
                    <a:pt x="15" y="186"/>
                    <a:pt x="15" y="186"/>
                  </a:cubicBezTo>
                  <a:cubicBezTo>
                    <a:pt x="15" y="185"/>
                    <a:pt x="15" y="185"/>
                    <a:pt x="15" y="185"/>
                  </a:cubicBezTo>
                  <a:cubicBezTo>
                    <a:pt x="15" y="185"/>
                    <a:pt x="15" y="185"/>
                    <a:pt x="15" y="185"/>
                  </a:cubicBezTo>
                  <a:cubicBezTo>
                    <a:pt x="13" y="186"/>
                    <a:pt x="13" y="186"/>
                    <a:pt x="13" y="186"/>
                  </a:cubicBezTo>
                  <a:cubicBezTo>
                    <a:pt x="15" y="186"/>
                    <a:pt x="15" y="186"/>
                    <a:pt x="15" y="186"/>
                  </a:cubicBezTo>
                  <a:cubicBezTo>
                    <a:pt x="11" y="173"/>
                    <a:pt x="11" y="173"/>
                    <a:pt x="11" y="173"/>
                  </a:cubicBezTo>
                  <a:cubicBezTo>
                    <a:pt x="11" y="172"/>
                    <a:pt x="11" y="172"/>
                    <a:pt x="10" y="172"/>
                  </a:cubicBezTo>
                  <a:cubicBezTo>
                    <a:pt x="9" y="171"/>
                    <a:pt x="9" y="171"/>
                    <a:pt x="9" y="171"/>
                  </a:cubicBezTo>
                  <a:cubicBezTo>
                    <a:pt x="8" y="173"/>
                    <a:pt x="8" y="173"/>
                    <a:pt x="8" y="173"/>
                  </a:cubicBezTo>
                  <a:cubicBezTo>
                    <a:pt x="10" y="173"/>
                    <a:pt x="10" y="173"/>
                    <a:pt x="10" y="173"/>
                  </a:cubicBezTo>
                  <a:cubicBezTo>
                    <a:pt x="10" y="165"/>
                    <a:pt x="10" y="165"/>
                    <a:pt x="10" y="165"/>
                  </a:cubicBezTo>
                  <a:cubicBezTo>
                    <a:pt x="10" y="164"/>
                    <a:pt x="10" y="164"/>
                    <a:pt x="9" y="163"/>
                  </a:cubicBezTo>
                  <a:cubicBezTo>
                    <a:pt x="6" y="161"/>
                    <a:pt x="6" y="161"/>
                    <a:pt x="6" y="161"/>
                  </a:cubicBezTo>
                  <a:cubicBezTo>
                    <a:pt x="6" y="152"/>
                    <a:pt x="6" y="152"/>
                    <a:pt x="6" y="152"/>
                  </a:cubicBezTo>
                  <a:cubicBezTo>
                    <a:pt x="6" y="151"/>
                    <a:pt x="6" y="151"/>
                    <a:pt x="5" y="150"/>
                  </a:cubicBezTo>
                  <a:cubicBezTo>
                    <a:pt x="5" y="150"/>
                    <a:pt x="5" y="150"/>
                    <a:pt x="5" y="150"/>
                  </a:cubicBezTo>
                  <a:cubicBezTo>
                    <a:pt x="7" y="144"/>
                    <a:pt x="7" y="144"/>
                    <a:pt x="7" y="144"/>
                  </a:cubicBezTo>
                  <a:cubicBezTo>
                    <a:pt x="7" y="143"/>
                    <a:pt x="7" y="142"/>
                    <a:pt x="6" y="142"/>
                  </a:cubicBezTo>
                  <a:cubicBezTo>
                    <a:pt x="5" y="141"/>
                    <a:pt x="5" y="141"/>
                    <a:pt x="5" y="141"/>
                  </a:cubicBezTo>
                  <a:cubicBezTo>
                    <a:pt x="6" y="134"/>
                    <a:pt x="6" y="134"/>
                    <a:pt x="6" y="134"/>
                  </a:cubicBezTo>
                  <a:cubicBezTo>
                    <a:pt x="6" y="133"/>
                    <a:pt x="5" y="132"/>
                    <a:pt x="5" y="132"/>
                  </a:cubicBezTo>
                  <a:cubicBezTo>
                    <a:pt x="4" y="132"/>
                    <a:pt x="4" y="132"/>
                    <a:pt x="4" y="132"/>
                  </a:cubicBezTo>
                  <a:cubicBezTo>
                    <a:pt x="3" y="133"/>
                    <a:pt x="3" y="133"/>
                    <a:pt x="3" y="133"/>
                  </a:cubicBezTo>
                  <a:cubicBezTo>
                    <a:pt x="5" y="134"/>
                    <a:pt x="5" y="134"/>
                    <a:pt x="5" y="134"/>
                  </a:cubicBezTo>
                  <a:cubicBezTo>
                    <a:pt x="6" y="128"/>
                    <a:pt x="6" y="128"/>
                    <a:pt x="6" y="128"/>
                  </a:cubicBezTo>
                  <a:cubicBezTo>
                    <a:pt x="7" y="127"/>
                    <a:pt x="6" y="127"/>
                    <a:pt x="5" y="126"/>
                  </a:cubicBezTo>
                  <a:cubicBezTo>
                    <a:pt x="5" y="126"/>
                    <a:pt x="5" y="126"/>
                    <a:pt x="5" y="126"/>
                  </a:cubicBezTo>
                  <a:cubicBezTo>
                    <a:pt x="4" y="128"/>
                    <a:pt x="4" y="128"/>
                    <a:pt x="4" y="128"/>
                  </a:cubicBezTo>
                  <a:cubicBezTo>
                    <a:pt x="6" y="128"/>
                    <a:pt x="6" y="128"/>
                    <a:pt x="6" y="128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7" y="118"/>
                    <a:pt x="7" y="118"/>
                    <a:pt x="6" y="117"/>
                  </a:cubicBezTo>
                  <a:cubicBezTo>
                    <a:pt x="5" y="117"/>
                    <a:pt x="5" y="117"/>
                    <a:pt x="5" y="117"/>
                  </a:cubicBezTo>
                  <a:cubicBezTo>
                    <a:pt x="4" y="119"/>
                    <a:pt x="4" y="119"/>
                    <a:pt x="4" y="119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7" y="110"/>
                    <a:pt x="7" y="109"/>
                    <a:pt x="6" y="108"/>
                  </a:cubicBezTo>
                  <a:cubicBezTo>
                    <a:pt x="6" y="108"/>
                    <a:pt x="6" y="108"/>
                    <a:pt x="6" y="108"/>
                  </a:cubicBezTo>
                  <a:cubicBezTo>
                    <a:pt x="5" y="110"/>
                    <a:pt x="5" y="110"/>
                    <a:pt x="5" y="110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10" y="104"/>
                    <a:pt x="10" y="104"/>
                    <a:pt x="10" y="104"/>
                  </a:cubicBezTo>
                  <a:cubicBezTo>
                    <a:pt x="10" y="104"/>
                    <a:pt x="10" y="102"/>
                    <a:pt x="9" y="102"/>
                  </a:cubicBezTo>
                  <a:cubicBezTo>
                    <a:pt x="9" y="102"/>
                    <a:pt x="9" y="102"/>
                    <a:pt x="9" y="102"/>
                  </a:cubicBezTo>
                  <a:cubicBezTo>
                    <a:pt x="12" y="97"/>
                    <a:pt x="12" y="97"/>
                    <a:pt x="12" y="97"/>
                  </a:cubicBezTo>
                  <a:cubicBezTo>
                    <a:pt x="12" y="96"/>
                    <a:pt x="12" y="95"/>
                    <a:pt x="11" y="94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11" y="97"/>
                    <a:pt x="11" y="97"/>
                    <a:pt x="11" y="97"/>
                  </a:cubicBezTo>
                  <a:cubicBezTo>
                    <a:pt x="15" y="90"/>
                    <a:pt x="15" y="90"/>
                    <a:pt x="15" y="90"/>
                  </a:cubicBezTo>
                  <a:cubicBezTo>
                    <a:pt x="16" y="89"/>
                    <a:pt x="16" y="87"/>
                    <a:pt x="15" y="87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18" y="81"/>
                    <a:pt x="18" y="81"/>
                    <a:pt x="18" y="81"/>
                  </a:cubicBezTo>
                  <a:cubicBezTo>
                    <a:pt x="18" y="80"/>
                    <a:pt x="18" y="79"/>
                    <a:pt x="17" y="78"/>
                  </a:cubicBezTo>
                  <a:cubicBezTo>
                    <a:pt x="16" y="78"/>
                    <a:pt x="16" y="78"/>
                    <a:pt x="16" y="78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21" y="76"/>
                    <a:pt x="21" y="76"/>
                    <a:pt x="21" y="76"/>
                  </a:cubicBezTo>
                  <a:cubicBezTo>
                    <a:pt x="22" y="76"/>
                    <a:pt x="22" y="75"/>
                    <a:pt x="22" y="74"/>
                  </a:cubicBezTo>
                  <a:cubicBezTo>
                    <a:pt x="22" y="74"/>
                    <a:pt x="21" y="73"/>
                    <a:pt x="21" y="73"/>
                  </a:cubicBezTo>
                  <a:cubicBezTo>
                    <a:pt x="20" y="72"/>
                    <a:pt x="20" y="72"/>
                    <a:pt x="20" y="72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0" y="75"/>
                    <a:pt x="20" y="75"/>
                    <a:pt x="20" y="75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26" y="67"/>
                    <a:pt x="25" y="65"/>
                    <a:pt x="24" y="65"/>
                  </a:cubicBezTo>
                  <a:cubicBezTo>
                    <a:pt x="22" y="64"/>
                    <a:pt x="22" y="64"/>
                    <a:pt x="22" y="64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59"/>
                    <a:pt x="29" y="58"/>
                  </a:cubicBezTo>
                  <a:cubicBezTo>
                    <a:pt x="29" y="58"/>
                    <a:pt x="29" y="57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5" y="55"/>
                    <a:pt x="36" y="55"/>
                    <a:pt x="36" y="54"/>
                  </a:cubicBezTo>
                  <a:cubicBezTo>
                    <a:pt x="36" y="53"/>
                    <a:pt x="35" y="53"/>
                    <a:pt x="35" y="52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39" y="48"/>
                    <a:pt x="40" y="47"/>
                    <a:pt x="40" y="47"/>
                  </a:cubicBezTo>
                  <a:cubicBezTo>
                    <a:pt x="39" y="46"/>
                    <a:pt x="39" y="46"/>
                    <a:pt x="39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4" y="44"/>
                    <a:pt x="44" y="43"/>
                    <a:pt x="44" y="43"/>
                  </a:cubicBezTo>
                  <a:cubicBezTo>
                    <a:pt x="44" y="42"/>
                    <a:pt x="44" y="41"/>
                    <a:pt x="43" y="41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8"/>
                    <a:pt x="51" y="37"/>
                    <a:pt x="51" y="37"/>
                  </a:cubicBezTo>
                  <a:cubicBezTo>
                    <a:pt x="50" y="36"/>
                    <a:pt x="50" y="35"/>
                    <a:pt x="50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6" y="35"/>
                    <a:pt x="56" y="34"/>
                    <a:pt x="56" y="34"/>
                  </a:cubicBezTo>
                  <a:cubicBezTo>
                    <a:pt x="56" y="33"/>
                    <a:pt x="56" y="32"/>
                    <a:pt x="55" y="32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61" y="31"/>
                    <a:pt x="61" y="31"/>
                    <a:pt x="61" y="30"/>
                  </a:cubicBezTo>
                  <a:cubicBezTo>
                    <a:pt x="61" y="29"/>
                    <a:pt x="61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9" y="27"/>
                    <a:pt x="69" y="26"/>
                    <a:pt x="70" y="25"/>
                  </a:cubicBezTo>
                  <a:cubicBezTo>
                    <a:pt x="70" y="24"/>
                    <a:pt x="69" y="24"/>
                    <a:pt x="69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7" y="25"/>
                    <a:pt x="67" y="25"/>
                    <a:pt x="67" y="25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75" y="22"/>
                    <a:pt x="75" y="22"/>
                    <a:pt x="75" y="22"/>
                  </a:cubicBezTo>
                  <a:cubicBezTo>
                    <a:pt x="76" y="22"/>
                    <a:pt x="76" y="21"/>
                    <a:pt x="76" y="21"/>
                  </a:cubicBezTo>
                  <a:cubicBezTo>
                    <a:pt x="76" y="20"/>
                    <a:pt x="76" y="19"/>
                    <a:pt x="76" y="19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9" y="19"/>
                    <a:pt x="79" y="19"/>
                    <a:pt x="79" y="19"/>
                  </a:cubicBezTo>
                  <a:cubicBezTo>
                    <a:pt x="80" y="18"/>
                    <a:pt x="81" y="18"/>
                    <a:pt x="81" y="17"/>
                  </a:cubicBezTo>
                  <a:cubicBezTo>
                    <a:pt x="81" y="16"/>
                    <a:pt x="80" y="15"/>
                    <a:pt x="80" y="15"/>
                  </a:cubicBezTo>
                  <a:cubicBezTo>
                    <a:pt x="78" y="14"/>
                    <a:pt x="78" y="14"/>
                    <a:pt x="78" y="14"/>
                  </a:cubicBezTo>
                  <a:cubicBezTo>
                    <a:pt x="77" y="16"/>
                    <a:pt x="77" y="16"/>
                    <a:pt x="77" y="16"/>
                  </a:cubicBezTo>
                  <a:cubicBezTo>
                    <a:pt x="78" y="18"/>
                    <a:pt x="78" y="18"/>
                    <a:pt x="78" y="18"/>
                  </a:cubicBezTo>
                  <a:cubicBezTo>
                    <a:pt x="88" y="15"/>
                    <a:pt x="88" y="15"/>
                    <a:pt x="88" y="15"/>
                  </a:cubicBezTo>
                  <a:cubicBezTo>
                    <a:pt x="89" y="15"/>
                    <a:pt x="89" y="14"/>
                    <a:pt x="90" y="13"/>
                  </a:cubicBezTo>
                  <a:cubicBezTo>
                    <a:pt x="90" y="12"/>
                    <a:pt x="89" y="12"/>
                    <a:pt x="89" y="11"/>
                  </a:cubicBezTo>
                  <a:cubicBezTo>
                    <a:pt x="88" y="11"/>
                    <a:pt x="88" y="11"/>
                    <a:pt x="88" y="11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5"/>
                    <a:pt x="87" y="15"/>
                    <a:pt x="87" y="15"/>
                  </a:cubicBezTo>
                  <a:cubicBezTo>
                    <a:pt x="98" y="13"/>
                    <a:pt x="98" y="13"/>
                    <a:pt x="98" y="13"/>
                  </a:cubicBezTo>
                  <a:cubicBezTo>
                    <a:pt x="98" y="13"/>
                    <a:pt x="99" y="12"/>
                    <a:pt x="99" y="11"/>
                  </a:cubicBezTo>
                  <a:cubicBezTo>
                    <a:pt x="99" y="10"/>
                    <a:pt x="99" y="9"/>
                    <a:pt x="98" y="9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5" y="9"/>
                    <a:pt x="95" y="9"/>
                    <a:pt x="95" y="9"/>
                  </a:cubicBezTo>
                  <a:cubicBezTo>
                    <a:pt x="95" y="11"/>
                    <a:pt x="95" y="11"/>
                    <a:pt x="95" y="11"/>
                  </a:cubicBezTo>
                  <a:cubicBezTo>
                    <a:pt x="105" y="10"/>
                    <a:pt x="105" y="10"/>
                    <a:pt x="105" y="10"/>
                  </a:cubicBezTo>
                  <a:cubicBezTo>
                    <a:pt x="106" y="10"/>
                    <a:pt x="107" y="10"/>
                    <a:pt x="107" y="9"/>
                  </a:cubicBezTo>
                  <a:cubicBezTo>
                    <a:pt x="107" y="8"/>
                    <a:pt x="107" y="7"/>
                    <a:pt x="106" y="7"/>
                  </a:cubicBezTo>
                  <a:cubicBezTo>
                    <a:pt x="105" y="6"/>
                    <a:pt x="105" y="6"/>
                    <a:pt x="105" y="6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113" y="7"/>
                    <a:pt x="113" y="7"/>
                    <a:pt x="113" y="6"/>
                  </a:cubicBezTo>
                  <a:cubicBezTo>
                    <a:pt x="113" y="5"/>
                    <a:pt x="113" y="4"/>
                    <a:pt x="112" y="4"/>
                  </a:cubicBezTo>
                  <a:cubicBezTo>
                    <a:pt x="112" y="3"/>
                    <a:pt x="112" y="3"/>
                    <a:pt x="112" y="3"/>
                  </a:cubicBezTo>
                  <a:cubicBezTo>
                    <a:pt x="110" y="5"/>
                    <a:pt x="110" y="5"/>
                    <a:pt x="110" y="5"/>
                  </a:cubicBezTo>
                  <a:cubicBezTo>
                    <a:pt x="110" y="7"/>
                    <a:pt x="110" y="7"/>
                    <a:pt x="110" y="7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123" y="7"/>
                    <a:pt x="124" y="7"/>
                    <a:pt x="124" y="6"/>
                  </a:cubicBezTo>
                  <a:cubicBezTo>
                    <a:pt x="124" y="5"/>
                    <a:pt x="124" y="4"/>
                    <a:pt x="123" y="3"/>
                  </a:cubicBezTo>
                  <a:cubicBezTo>
                    <a:pt x="121" y="2"/>
                    <a:pt x="121" y="2"/>
                    <a:pt x="121" y="2"/>
                  </a:cubicBezTo>
                  <a:cubicBezTo>
                    <a:pt x="119" y="4"/>
                    <a:pt x="119" y="4"/>
                    <a:pt x="119" y="4"/>
                  </a:cubicBezTo>
                  <a:cubicBezTo>
                    <a:pt x="119" y="6"/>
                    <a:pt x="119" y="6"/>
                    <a:pt x="119" y="6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4" y="6"/>
                    <a:pt x="135" y="5"/>
                    <a:pt x="135" y="4"/>
                  </a:cubicBezTo>
                  <a:cubicBezTo>
                    <a:pt x="135" y="3"/>
                    <a:pt x="135" y="2"/>
                    <a:pt x="134" y="2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0" y="2"/>
                    <a:pt x="130" y="2"/>
                    <a:pt x="130" y="2"/>
                  </a:cubicBezTo>
                  <a:cubicBezTo>
                    <a:pt x="130" y="4"/>
                    <a:pt x="130" y="4"/>
                    <a:pt x="130" y="4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6" y="5"/>
                    <a:pt x="147" y="5"/>
                    <a:pt x="147" y="4"/>
                  </a:cubicBezTo>
                  <a:cubicBezTo>
                    <a:pt x="147" y="3"/>
                    <a:pt x="147" y="2"/>
                    <a:pt x="146" y="2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43" y="2"/>
                    <a:pt x="143" y="2"/>
                    <a:pt x="143" y="2"/>
                  </a:cubicBezTo>
                  <a:cubicBezTo>
                    <a:pt x="143" y="4"/>
                    <a:pt x="143" y="4"/>
                    <a:pt x="143" y="4"/>
                  </a:cubicBezTo>
                  <a:cubicBezTo>
                    <a:pt x="161" y="8"/>
                    <a:pt x="161" y="8"/>
                    <a:pt x="161" y="8"/>
                  </a:cubicBezTo>
                  <a:cubicBezTo>
                    <a:pt x="162" y="9"/>
                    <a:pt x="163" y="8"/>
                    <a:pt x="163" y="7"/>
                  </a:cubicBezTo>
                  <a:cubicBezTo>
                    <a:pt x="164" y="6"/>
                    <a:pt x="163" y="5"/>
                    <a:pt x="162" y="5"/>
                  </a:cubicBezTo>
                  <a:cubicBezTo>
                    <a:pt x="159" y="2"/>
                    <a:pt x="159" y="2"/>
                    <a:pt x="159" y="2"/>
                  </a:cubicBezTo>
                  <a:cubicBezTo>
                    <a:pt x="158" y="4"/>
                    <a:pt x="158" y="4"/>
                    <a:pt x="158" y="4"/>
                  </a:cubicBezTo>
                  <a:cubicBezTo>
                    <a:pt x="157" y="6"/>
                    <a:pt x="157" y="6"/>
                    <a:pt x="157" y="6"/>
                  </a:cubicBezTo>
                  <a:cubicBezTo>
                    <a:pt x="189" y="17"/>
                    <a:pt x="189" y="17"/>
                    <a:pt x="189" y="17"/>
                  </a:cubicBezTo>
                  <a:cubicBezTo>
                    <a:pt x="190" y="17"/>
                    <a:pt x="191" y="16"/>
                    <a:pt x="191" y="16"/>
                  </a:cubicBezTo>
                  <a:cubicBezTo>
                    <a:pt x="192" y="15"/>
                    <a:pt x="191" y="14"/>
                    <a:pt x="191" y="13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83" y="8"/>
                    <a:pt x="182" y="9"/>
                    <a:pt x="182" y="10"/>
                  </a:cubicBezTo>
                  <a:cubicBezTo>
                    <a:pt x="181" y="11"/>
                    <a:pt x="181" y="12"/>
                    <a:pt x="182" y="12"/>
                  </a:cubicBezTo>
                  <a:cubicBezTo>
                    <a:pt x="188" y="16"/>
                    <a:pt x="188" y="16"/>
                    <a:pt x="188" y="16"/>
                  </a:cubicBezTo>
                  <a:cubicBezTo>
                    <a:pt x="190" y="15"/>
                    <a:pt x="190" y="15"/>
                    <a:pt x="190" y="15"/>
                  </a:cubicBezTo>
                  <a:cubicBezTo>
                    <a:pt x="190" y="13"/>
                    <a:pt x="190" y="13"/>
                    <a:pt x="190" y="13"/>
                  </a:cubicBezTo>
                  <a:cubicBezTo>
                    <a:pt x="158" y="2"/>
                    <a:pt x="158" y="2"/>
                    <a:pt x="158" y="2"/>
                  </a:cubicBezTo>
                  <a:cubicBezTo>
                    <a:pt x="157" y="2"/>
                    <a:pt x="156" y="2"/>
                    <a:pt x="156" y="3"/>
                  </a:cubicBezTo>
                  <a:cubicBezTo>
                    <a:pt x="156" y="4"/>
                    <a:pt x="156" y="5"/>
                    <a:pt x="157" y="6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61" y="6"/>
                    <a:pt x="161" y="6"/>
                    <a:pt x="161" y="6"/>
                  </a:cubicBezTo>
                  <a:cubicBezTo>
                    <a:pt x="162" y="4"/>
                    <a:pt x="162" y="4"/>
                    <a:pt x="162" y="4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3" y="0"/>
                    <a:pt x="142" y="1"/>
                    <a:pt x="141" y="2"/>
                  </a:cubicBezTo>
                  <a:cubicBezTo>
                    <a:pt x="141" y="2"/>
                    <a:pt x="141" y="3"/>
                    <a:pt x="142" y="4"/>
                  </a:cubicBezTo>
                  <a:cubicBezTo>
                    <a:pt x="144" y="5"/>
                    <a:pt x="144" y="5"/>
                    <a:pt x="144" y="5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1"/>
                    <a:pt x="145" y="1"/>
                    <a:pt x="145" y="1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130" y="0"/>
                    <a:pt x="129" y="1"/>
                    <a:pt x="129" y="1"/>
                  </a:cubicBezTo>
                  <a:cubicBezTo>
                    <a:pt x="128" y="2"/>
                    <a:pt x="129" y="3"/>
                    <a:pt x="129" y="4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3" y="4"/>
                    <a:pt x="133" y="4"/>
                    <a:pt x="133" y="4"/>
                  </a:cubicBezTo>
                  <a:cubicBezTo>
                    <a:pt x="133" y="2"/>
                    <a:pt x="133" y="2"/>
                    <a:pt x="133" y="2"/>
                  </a:cubicBezTo>
                  <a:cubicBezTo>
                    <a:pt x="119" y="2"/>
                    <a:pt x="119" y="2"/>
                    <a:pt x="119" y="2"/>
                  </a:cubicBezTo>
                  <a:cubicBezTo>
                    <a:pt x="119" y="2"/>
                    <a:pt x="118" y="2"/>
                    <a:pt x="118" y="3"/>
                  </a:cubicBezTo>
                  <a:cubicBezTo>
                    <a:pt x="117" y="4"/>
                    <a:pt x="118" y="5"/>
                    <a:pt x="118" y="5"/>
                  </a:cubicBezTo>
                  <a:cubicBezTo>
                    <a:pt x="121" y="7"/>
                    <a:pt x="121" y="7"/>
                    <a:pt x="121" y="7"/>
                  </a:cubicBezTo>
                  <a:cubicBezTo>
                    <a:pt x="122" y="5"/>
                    <a:pt x="122" y="5"/>
                    <a:pt x="122" y="5"/>
                  </a:cubicBezTo>
                  <a:cubicBezTo>
                    <a:pt x="122" y="3"/>
                    <a:pt x="122" y="3"/>
                    <a:pt x="122" y="3"/>
                  </a:cubicBezTo>
                  <a:cubicBezTo>
                    <a:pt x="110" y="3"/>
                    <a:pt x="110" y="3"/>
                    <a:pt x="110" y="3"/>
                  </a:cubicBezTo>
                  <a:cubicBezTo>
                    <a:pt x="110" y="3"/>
                    <a:pt x="109" y="4"/>
                    <a:pt x="109" y="5"/>
                  </a:cubicBezTo>
                  <a:cubicBezTo>
                    <a:pt x="108" y="5"/>
                    <a:pt x="109" y="6"/>
                    <a:pt x="109" y="7"/>
                  </a:cubicBezTo>
                  <a:cubicBezTo>
                    <a:pt x="110" y="7"/>
                    <a:pt x="110" y="7"/>
                    <a:pt x="110" y="7"/>
                  </a:cubicBezTo>
                  <a:cubicBezTo>
                    <a:pt x="111" y="6"/>
                    <a:pt x="111" y="6"/>
                    <a:pt x="111" y="6"/>
                  </a:cubicBezTo>
                  <a:cubicBezTo>
                    <a:pt x="111" y="4"/>
                    <a:pt x="111" y="4"/>
                    <a:pt x="111" y="4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2" y="6"/>
                    <a:pt x="102" y="7"/>
                    <a:pt x="102" y="7"/>
                  </a:cubicBezTo>
                  <a:cubicBezTo>
                    <a:pt x="102" y="8"/>
                    <a:pt x="102" y="9"/>
                    <a:pt x="103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5" y="6"/>
                    <a:pt x="105" y="6"/>
                    <a:pt x="105" y="6"/>
                  </a:cubicBezTo>
                  <a:cubicBezTo>
                    <a:pt x="95" y="7"/>
                    <a:pt x="95" y="7"/>
                    <a:pt x="95" y="7"/>
                  </a:cubicBezTo>
                  <a:cubicBezTo>
                    <a:pt x="94" y="7"/>
                    <a:pt x="93" y="8"/>
                    <a:pt x="93" y="9"/>
                  </a:cubicBezTo>
                  <a:cubicBezTo>
                    <a:pt x="93" y="10"/>
                    <a:pt x="93" y="10"/>
                    <a:pt x="94" y="11"/>
                  </a:cubicBezTo>
                  <a:cubicBezTo>
                    <a:pt x="96" y="12"/>
                    <a:pt x="96" y="12"/>
                    <a:pt x="96" y="12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97" y="9"/>
                    <a:pt x="97" y="9"/>
                    <a:pt x="97" y="9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6" y="11"/>
                    <a:pt x="85" y="11"/>
                    <a:pt x="85" y="12"/>
                  </a:cubicBezTo>
                  <a:cubicBezTo>
                    <a:pt x="85" y="13"/>
                    <a:pt x="85" y="14"/>
                    <a:pt x="86" y="14"/>
                  </a:cubicBezTo>
                  <a:cubicBezTo>
                    <a:pt x="86" y="15"/>
                    <a:pt x="86" y="15"/>
                    <a:pt x="86" y="15"/>
                  </a:cubicBezTo>
                  <a:cubicBezTo>
                    <a:pt x="88" y="13"/>
                    <a:pt x="88" y="13"/>
                    <a:pt x="88" y="13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77" y="14"/>
                    <a:pt x="77" y="14"/>
                    <a:pt x="77" y="14"/>
                  </a:cubicBezTo>
                  <a:cubicBezTo>
                    <a:pt x="76" y="14"/>
                    <a:pt x="75" y="15"/>
                    <a:pt x="75" y="16"/>
                  </a:cubicBezTo>
                  <a:cubicBezTo>
                    <a:pt x="75" y="16"/>
                    <a:pt x="76" y="17"/>
                    <a:pt x="76" y="18"/>
                  </a:cubicBezTo>
                  <a:cubicBezTo>
                    <a:pt x="78" y="18"/>
                    <a:pt x="78" y="18"/>
                    <a:pt x="78" y="18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0" y="17"/>
                    <a:pt x="70" y="18"/>
                    <a:pt x="70" y="19"/>
                  </a:cubicBezTo>
                  <a:cubicBezTo>
                    <a:pt x="70" y="20"/>
                    <a:pt x="70" y="20"/>
                    <a:pt x="71" y="21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66" y="23"/>
                    <a:pt x="66" y="23"/>
                    <a:pt x="66" y="23"/>
                  </a:cubicBezTo>
                  <a:cubicBezTo>
                    <a:pt x="65" y="23"/>
                    <a:pt x="65" y="24"/>
                    <a:pt x="65" y="25"/>
                  </a:cubicBezTo>
                  <a:cubicBezTo>
                    <a:pt x="65" y="25"/>
                    <a:pt x="65" y="26"/>
                    <a:pt x="66" y="26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7" y="25"/>
                    <a:pt x="67" y="25"/>
                    <a:pt x="67" y="25"/>
                  </a:cubicBezTo>
                  <a:cubicBezTo>
                    <a:pt x="67" y="23"/>
                    <a:pt x="67" y="23"/>
                    <a:pt x="67" y="23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7" y="28"/>
                    <a:pt x="57" y="28"/>
                    <a:pt x="57" y="29"/>
                  </a:cubicBezTo>
                  <a:cubicBezTo>
                    <a:pt x="57" y="30"/>
                    <a:pt x="57" y="31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1" y="31"/>
                    <a:pt x="51" y="32"/>
                    <a:pt x="51" y="32"/>
                  </a:cubicBezTo>
                  <a:cubicBezTo>
                    <a:pt x="50" y="33"/>
                    <a:pt x="51" y="34"/>
                    <a:pt x="51" y="34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47" y="35"/>
                    <a:pt x="46" y="36"/>
                    <a:pt x="46" y="36"/>
                  </a:cubicBezTo>
                  <a:cubicBezTo>
                    <a:pt x="46" y="37"/>
                    <a:pt x="46" y="38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1"/>
                    <a:pt x="40" y="42"/>
                    <a:pt x="40" y="43"/>
                  </a:cubicBezTo>
                  <a:cubicBezTo>
                    <a:pt x="40" y="43"/>
                    <a:pt x="40" y="44"/>
                    <a:pt x="41" y="44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36" y="45"/>
                    <a:pt x="36" y="45"/>
                    <a:pt x="36" y="45"/>
                  </a:cubicBezTo>
                  <a:cubicBezTo>
                    <a:pt x="35" y="46"/>
                    <a:pt x="35" y="46"/>
                    <a:pt x="35" y="47"/>
                  </a:cubicBezTo>
                  <a:cubicBezTo>
                    <a:pt x="35" y="48"/>
                    <a:pt x="36" y="48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0" y="52"/>
                    <a:pt x="30" y="53"/>
                    <a:pt x="30" y="53"/>
                  </a:cubicBezTo>
                  <a:cubicBezTo>
                    <a:pt x="30" y="54"/>
                    <a:pt x="31" y="54"/>
                    <a:pt x="31" y="55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5" y="57"/>
                    <a:pt x="25" y="58"/>
                    <a:pt x="25" y="59"/>
                  </a:cubicBezTo>
                  <a:cubicBezTo>
                    <a:pt x="25" y="59"/>
                    <a:pt x="25" y="60"/>
                    <a:pt x="26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19" y="64"/>
                    <a:pt x="19" y="65"/>
                    <a:pt x="19" y="66"/>
                  </a:cubicBezTo>
                  <a:cubicBezTo>
                    <a:pt x="19" y="66"/>
                    <a:pt x="20" y="67"/>
                    <a:pt x="20" y="67"/>
                  </a:cubicBezTo>
                  <a:cubicBezTo>
                    <a:pt x="21" y="67"/>
                    <a:pt x="21" y="67"/>
                    <a:pt x="21" y="67"/>
                  </a:cubicBezTo>
                  <a:cubicBezTo>
                    <a:pt x="17" y="73"/>
                    <a:pt x="17" y="73"/>
                    <a:pt x="17" y="73"/>
                  </a:cubicBezTo>
                  <a:cubicBezTo>
                    <a:pt x="16" y="74"/>
                    <a:pt x="17" y="75"/>
                    <a:pt x="18" y="76"/>
                  </a:cubicBezTo>
                  <a:cubicBezTo>
                    <a:pt x="19" y="76"/>
                    <a:pt x="19" y="76"/>
                    <a:pt x="19" y="76"/>
                  </a:cubicBezTo>
                  <a:cubicBezTo>
                    <a:pt x="20" y="75"/>
                    <a:pt x="20" y="75"/>
                    <a:pt x="20" y="75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13" y="79"/>
                    <a:pt x="13" y="80"/>
                    <a:pt x="13" y="80"/>
                  </a:cubicBezTo>
                  <a:cubicBezTo>
                    <a:pt x="14" y="81"/>
                    <a:pt x="14" y="81"/>
                    <a:pt x="14" y="82"/>
                  </a:cubicBezTo>
                  <a:cubicBezTo>
                    <a:pt x="15" y="82"/>
                    <a:pt x="15" y="82"/>
                    <a:pt x="15" y="82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4" y="79"/>
                    <a:pt x="14" y="79"/>
                    <a:pt x="14" y="79"/>
                  </a:cubicBezTo>
                  <a:cubicBezTo>
                    <a:pt x="11" y="87"/>
                    <a:pt x="11" y="87"/>
                    <a:pt x="11" y="87"/>
                  </a:cubicBezTo>
                  <a:cubicBezTo>
                    <a:pt x="10" y="88"/>
                    <a:pt x="11" y="89"/>
                    <a:pt x="12" y="90"/>
                  </a:cubicBezTo>
                  <a:cubicBezTo>
                    <a:pt x="12" y="90"/>
                    <a:pt x="12" y="90"/>
                    <a:pt x="12" y="90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7" y="96"/>
                    <a:pt x="7" y="97"/>
                    <a:pt x="8" y="97"/>
                  </a:cubicBezTo>
                  <a:cubicBezTo>
                    <a:pt x="9" y="98"/>
                    <a:pt x="9" y="98"/>
                    <a:pt x="9" y="98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5" y="101"/>
                    <a:pt x="5" y="101"/>
                    <a:pt x="5" y="101"/>
                  </a:cubicBezTo>
                  <a:cubicBezTo>
                    <a:pt x="4" y="102"/>
                    <a:pt x="4" y="104"/>
                    <a:pt x="5" y="104"/>
                  </a:cubicBezTo>
                  <a:cubicBezTo>
                    <a:pt x="5" y="104"/>
                    <a:pt x="5" y="104"/>
                    <a:pt x="5" y="104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2" y="110"/>
                    <a:pt x="3" y="111"/>
                    <a:pt x="4" y="112"/>
                  </a:cubicBezTo>
                  <a:cubicBezTo>
                    <a:pt x="4" y="112"/>
                    <a:pt x="4" y="112"/>
                    <a:pt x="4" y="112"/>
                  </a:cubicBezTo>
                  <a:cubicBezTo>
                    <a:pt x="5" y="110"/>
                    <a:pt x="5" y="110"/>
                    <a:pt x="5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2" y="118"/>
                    <a:pt x="2" y="118"/>
                    <a:pt x="2" y="118"/>
                  </a:cubicBezTo>
                  <a:cubicBezTo>
                    <a:pt x="2" y="119"/>
                    <a:pt x="3" y="120"/>
                    <a:pt x="3" y="120"/>
                  </a:cubicBezTo>
                  <a:cubicBezTo>
                    <a:pt x="4" y="121"/>
                    <a:pt x="4" y="121"/>
                    <a:pt x="4" y="121"/>
                  </a:cubicBezTo>
                  <a:cubicBezTo>
                    <a:pt x="5" y="119"/>
                    <a:pt x="5" y="119"/>
                    <a:pt x="5" y="119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2" y="128"/>
                    <a:pt x="2" y="129"/>
                    <a:pt x="3" y="129"/>
                  </a:cubicBezTo>
                  <a:cubicBezTo>
                    <a:pt x="3" y="130"/>
                    <a:pt x="3" y="130"/>
                    <a:pt x="3" y="130"/>
                  </a:cubicBezTo>
                  <a:cubicBezTo>
                    <a:pt x="4" y="128"/>
                    <a:pt x="4" y="128"/>
                    <a:pt x="4" y="128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1" y="134"/>
                    <a:pt x="1" y="135"/>
                    <a:pt x="2" y="135"/>
                  </a:cubicBezTo>
                  <a:cubicBezTo>
                    <a:pt x="3" y="135"/>
                    <a:pt x="3" y="135"/>
                    <a:pt x="3" y="135"/>
                  </a:cubicBezTo>
                  <a:cubicBezTo>
                    <a:pt x="4" y="134"/>
                    <a:pt x="4" y="134"/>
                    <a:pt x="4" y="134"/>
                  </a:cubicBezTo>
                  <a:cubicBezTo>
                    <a:pt x="2" y="134"/>
                    <a:pt x="2" y="134"/>
                    <a:pt x="2" y="134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1" y="143"/>
                    <a:pt x="1" y="144"/>
                    <a:pt x="2" y="144"/>
                  </a:cubicBezTo>
                  <a:cubicBezTo>
                    <a:pt x="3" y="144"/>
                    <a:pt x="3" y="144"/>
                    <a:pt x="3" y="144"/>
                  </a:cubicBezTo>
                  <a:cubicBezTo>
                    <a:pt x="1" y="151"/>
                    <a:pt x="1" y="151"/>
                    <a:pt x="1" y="151"/>
                  </a:cubicBezTo>
                  <a:cubicBezTo>
                    <a:pt x="0" y="151"/>
                    <a:pt x="1" y="153"/>
                    <a:pt x="1" y="153"/>
                  </a:cubicBezTo>
                  <a:cubicBezTo>
                    <a:pt x="2" y="153"/>
                    <a:pt x="2" y="153"/>
                    <a:pt x="2" y="153"/>
                  </a:cubicBezTo>
                  <a:cubicBezTo>
                    <a:pt x="2" y="162"/>
                    <a:pt x="2" y="162"/>
                    <a:pt x="2" y="162"/>
                  </a:cubicBezTo>
                  <a:cubicBezTo>
                    <a:pt x="2" y="163"/>
                    <a:pt x="2" y="164"/>
                    <a:pt x="3" y="164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6" y="173"/>
                    <a:pt x="6" y="173"/>
                    <a:pt x="6" y="173"/>
                  </a:cubicBezTo>
                  <a:cubicBezTo>
                    <a:pt x="6" y="174"/>
                    <a:pt x="7" y="174"/>
                    <a:pt x="7" y="175"/>
                  </a:cubicBezTo>
                  <a:cubicBezTo>
                    <a:pt x="7" y="175"/>
                    <a:pt x="7" y="175"/>
                    <a:pt x="7" y="175"/>
                  </a:cubicBezTo>
                  <a:cubicBezTo>
                    <a:pt x="12" y="187"/>
                    <a:pt x="12" y="187"/>
                    <a:pt x="12" y="187"/>
                  </a:cubicBezTo>
                  <a:cubicBezTo>
                    <a:pt x="12" y="187"/>
                    <a:pt x="12" y="188"/>
                    <a:pt x="12" y="188"/>
                  </a:cubicBezTo>
                  <a:cubicBezTo>
                    <a:pt x="12" y="188"/>
                    <a:pt x="12" y="188"/>
                    <a:pt x="12" y="188"/>
                  </a:cubicBezTo>
                  <a:cubicBezTo>
                    <a:pt x="14" y="186"/>
                    <a:pt x="14" y="186"/>
                    <a:pt x="14" y="186"/>
                  </a:cubicBezTo>
                  <a:cubicBezTo>
                    <a:pt x="12" y="187"/>
                    <a:pt x="12" y="187"/>
                    <a:pt x="12" y="187"/>
                  </a:cubicBezTo>
                  <a:cubicBezTo>
                    <a:pt x="17" y="200"/>
                    <a:pt x="17" y="200"/>
                    <a:pt x="17" y="200"/>
                  </a:cubicBezTo>
                  <a:cubicBezTo>
                    <a:pt x="17" y="201"/>
                    <a:pt x="18" y="201"/>
                    <a:pt x="18" y="201"/>
                  </a:cubicBezTo>
                  <a:cubicBezTo>
                    <a:pt x="19" y="202"/>
                    <a:pt x="19" y="202"/>
                    <a:pt x="19" y="202"/>
                  </a:cubicBezTo>
                  <a:cubicBezTo>
                    <a:pt x="28" y="215"/>
                    <a:pt x="28" y="215"/>
                    <a:pt x="28" y="215"/>
                  </a:cubicBezTo>
                  <a:cubicBezTo>
                    <a:pt x="28" y="216"/>
                    <a:pt x="28" y="216"/>
                    <a:pt x="28" y="216"/>
                  </a:cubicBezTo>
                  <a:cubicBezTo>
                    <a:pt x="31" y="218"/>
                    <a:pt x="31" y="218"/>
                    <a:pt x="31" y="218"/>
                  </a:cubicBezTo>
                  <a:cubicBezTo>
                    <a:pt x="32" y="216"/>
                    <a:pt x="32" y="216"/>
                    <a:pt x="32" y="216"/>
                  </a:cubicBezTo>
                  <a:cubicBezTo>
                    <a:pt x="31" y="215"/>
                    <a:pt x="31" y="215"/>
                    <a:pt x="31" y="215"/>
                  </a:cubicBezTo>
                  <a:cubicBezTo>
                    <a:pt x="30" y="216"/>
                    <a:pt x="30" y="216"/>
                    <a:pt x="30" y="216"/>
                  </a:cubicBezTo>
                  <a:cubicBezTo>
                    <a:pt x="30" y="217"/>
                    <a:pt x="30" y="217"/>
                    <a:pt x="31" y="217"/>
                  </a:cubicBezTo>
                  <a:cubicBezTo>
                    <a:pt x="31" y="218"/>
                    <a:pt x="31" y="218"/>
                    <a:pt x="32" y="219"/>
                  </a:cubicBezTo>
                  <a:cubicBezTo>
                    <a:pt x="33" y="221"/>
                    <a:pt x="36" y="225"/>
                    <a:pt x="39" y="228"/>
                  </a:cubicBezTo>
                  <a:cubicBezTo>
                    <a:pt x="42" y="231"/>
                    <a:pt x="44" y="234"/>
                    <a:pt x="44" y="234"/>
                  </a:cubicBezTo>
                  <a:cubicBezTo>
                    <a:pt x="45" y="234"/>
                    <a:pt x="45" y="234"/>
                    <a:pt x="45" y="234"/>
                  </a:cubicBezTo>
                  <a:cubicBezTo>
                    <a:pt x="49" y="237"/>
                    <a:pt x="49" y="237"/>
                    <a:pt x="49" y="237"/>
                  </a:cubicBezTo>
                  <a:cubicBezTo>
                    <a:pt x="50" y="237"/>
                    <a:pt x="51" y="237"/>
                    <a:pt x="51" y="236"/>
                  </a:cubicBezTo>
                  <a:cubicBezTo>
                    <a:pt x="52" y="235"/>
                    <a:pt x="52" y="234"/>
                    <a:pt x="51" y="233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8" name="Freeform 79"/>
            <p:cNvSpPr/>
            <p:nvPr/>
          </p:nvSpPr>
          <p:spPr bwMode="auto">
            <a:xfrm>
              <a:off x="4678363" y="1582738"/>
              <a:ext cx="346075" cy="354013"/>
            </a:xfrm>
            <a:custGeom>
              <a:avLst/>
              <a:gdLst>
                <a:gd name="T0" fmla="*/ 4 w 222"/>
                <a:gd name="T1" fmla="*/ 194 h 227"/>
                <a:gd name="T2" fmla="*/ 3 w 222"/>
                <a:gd name="T3" fmla="*/ 195 h 227"/>
                <a:gd name="T4" fmla="*/ 4 w 222"/>
                <a:gd name="T5" fmla="*/ 195 h 227"/>
                <a:gd name="T6" fmla="*/ 52 w 222"/>
                <a:gd name="T7" fmla="*/ 219 h 227"/>
                <a:gd name="T8" fmla="*/ 76 w 222"/>
                <a:gd name="T9" fmla="*/ 226 h 227"/>
                <a:gd name="T10" fmla="*/ 88 w 222"/>
                <a:gd name="T11" fmla="*/ 222 h 227"/>
                <a:gd name="T12" fmla="*/ 97 w 222"/>
                <a:gd name="T13" fmla="*/ 223 h 227"/>
                <a:gd name="T14" fmla="*/ 97 w 222"/>
                <a:gd name="T15" fmla="*/ 225 h 227"/>
                <a:gd name="T16" fmla="*/ 110 w 222"/>
                <a:gd name="T17" fmla="*/ 223 h 227"/>
                <a:gd name="T18" fmla="*/ 122 w 222"/>
                <a:gd name="T19" fmla="*/ 221 h 227"/>
                <a:gd name="T20" fmla="*/ 131 w 222"/>
                <a:gd name="T21" fmla="*/ 214 h 227"/>
                <a:gd name="T22" fmla="*/ 147 w 222"/>
                <a:gd name="T23" fmla="*/ 211 h 227"/>
                <a:gd name="T24" fmla="*/ 156 w 222"/>
                <a:gd name="T25" fmla="*/ 204 h 227"/>
                <a:gd name="T26" fmla="*/ 168 w 222"/>
                <a:gd name="T27" fmla="*/ 199 h 227"/>
                <a:gd name="T28" fmla="*/ 174 w 222"/>
                <a:gd name="T29" fmla="*/ 189 h 227"/>
                <a:gd name="T30" fmla="*/ 186 w 222"/>
                <a:gd name="T31" fmla="*/ 182 h 227"/>
                <a:gd name="T32" fmla="*/ 190 w 222"/>
                <a:gd name="T33" fmla="*/ 171 h 227"/>
                <a:gd name="T34" fmla="*/ 200 w 222"/>
                <a:gd name="T35" fmla="*/ 165 h 227"/>
                <a:gd name="T36" fmla="*/ 203 w 222"/>
                <a:gd name="T37" fmla="*/ 154 h 227"/>
                <a:gd name="T38" fmla="*/ 211 w 222"/>
                <a:gd name="T39" fmla="*/ 141 h 227"/>
                <a:gd name="T40" fmla="*/ 214 w 222"/>
                <a:gd name="T41" fmla="*/ 133 h 227"/>
                <a:gd name="T42" fmla="*/ 217 w 222"/>
                <a:gd name="T43" fmla="*/ 111 h 227"/>
                <a:gd name="T44" fmla="*/ 219 w 222"/>
                <a:gd name="T45" fmla="*/ 104 h 227"/>
                <a:gd name="T46" fmla="*/ 219 w 222"/>
                <a:gd name="T47" fmla="*/ 89 h 227"/>
                <a:gd name="T48" fmla="*/ 218 w 222"/>
                <a:gd name="T49" fmla="*/ 68 h 227"/>
                <a:gd name="T50" fmla="*/ 209 w 222"/>
                <a:gd name="T51" fmla="*/ 36 h 227"/>
                <a:gd name="T52" fmla="*/ 203 w 222"/>
                <a:gd name="T53" fmla="*/ 24 h 227"/>
                <a:gd name="T54" fmla="*/ 202 w 222"/>
                <a:gd name="T55" fmla="*/ 25 h 227"/>
                <a:gd name="T56" fmla="*/ 184 w 222"/>
                <a:gd name="T57" fmla="*/ 0 h 227"/>
                <a:gd name="T58" fmla="*/ 198 w 222"/>
                <a:gd name="T59" fmla="*/ 24 h 227"/>
                <a:gd name="T60" fmla="*/ 205 w 222"/>
                <a:gd name="T61" fmla="*/ 37 h 227"/>
                <a:gd name="T62" fmla="*/ 206 w 222"/>
                <a:gd name="T63" fmla="*/ 38 h 227"/>
                <a:gd name="T64" fmla="*/ 212 w 222"/>
                <a:gd name="T65" fmla="*/ 60 h 227"/>
                <a:gd name="T66" fmla="*/ 216 w 222"/>
                <a:gd name="T67" fmla="*/ 80 h 227"/>
                <a:gd name="T68" fmla="*/ 217 w 222"/>
                <a:gd name="T69" fmla="*/ 97 h 227"/>
                <a:gd name="T70" fmla="*/ 214 w 222"/>
                <a:gd name="T71" fmla="*/ 112 h 227"/>
                <a:gd name="T72" fmla="*/ 213 w 222"/>
                <a:gd name="T73" fmla="*/ 127 h 227"/>
                <a:gd name="T74" fmla="*/ 208 w 222"/>
                <a:gd name="T75" fmla="*/ 142 h 227"/>
                <a:gd name="T76" fmla="*/ 200 w 222"/>
                <a:gd name="T77" fmla="*/ 155 h 227"/>
                <a:gd name="T78" fmla="*/ 197 w 222"/>
                <a:gd name="T79" fmla="*/ 165 h 227"/>
                <a:gd name="T80" fmla="*/ 188 w 222"/>
                <a:gd name="T81" fmla="*/ 171 h 227"/>
                <a:gd name="T82" fmla="*/ 184 w 222"/>
                <a:gd name="T83" fmla="*/ 182 h 227"/>
                <a:gd name="T84" fmla="*/ 172 w 222"/>
                <a:gd name="T85" fmla="*/ 189 h 227"/>
                <a:gd name="T86" fmla="*/ 166 w 222"/>
                <a:gd name="T87" fmla="*/ 199 h 227"/>
                <a:gd name="T88" fmla="*/ 154 w 222"/>
                <a:gd name="T89" fmla="*/ 207 h 227"/>
                <a:gd name="T90" fmla="*/ 146 w 222"/>
                <a:gd name="T91" fmla="*/ 207 h 227"/>
                <a:gd name="T92" fmla="*/ 129 w 222"/>
                <a:gd name="T93" fmla="*/ 217 h 227"/>
                <a:gd name="T94" fmla="*/ 122 w 222"/>
                <a:gd name="T95" fmla="*/ 217 h 227"/>
                <a:gd name="T96" fmla="*/ 108 w 222"/>
                <a:gd name="T97" fmla="*/ 220 h 227"/>
                <a:gd name="T98" fmla="*/ 107 w 222"/>
                <a:gd name="T99" fmla="*/ 219 h 227"/>
                <a:gd name="T100" fmla="*/ 97 w 222"/>
                <a:gd name="T101" fmla="*/ 223 h 227"/>
                <a:gd name="T102" fmla="*/ 70 w 222"/>
                <a:gd name="T103" fmla="*/ 223 h 227"/>
                <a:gd name="T104" fmla="*/ 73 w 222"/>
                <a:gd name="T105" fmla="*/ 223 h 227"/>
                <a:gd name="T106" fmla="*/ 74 w 222"/>
                <a:gd name="T107" fmla="*/ 223 h 227"/>
                <a:gd name="T108" fmla="*/ 56 w 222"/>
                <a:gd name="T109" fmla="*/ 219 h 227"/>
                <a:gd name="T110" fmla="*/ 24 w 222"/>
                <a:gd name="T111" fmla="*/ 211 h 227"/>
                <a:gd name="T112" fmla="*/ 25 w 222"/>
                <a:gd name="T113" fmla="*/ 211 h 227"/>
                <a:gd name="T114" fmla="*/ 26 w 222"/>
                <a:gd name="T115" fmla="*/ 21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2" h="227">
                  <a:moveTo>
                    <a:pt x="28" y="211"/>
                  </a:moveTo>
                  <a:cubicBezTo>
                    <a:pt x="28" y="211"/>
                    <a:pt x="28" y="210"/>
                    <a:pt x="28" y="210"/>
                  </a:cubicBezTo>
                  <a:cubicBezTo>
                    <a:pt x="28" y="209"/>
                    <a:pt x="28" y="209"/>
                    <a:pt x="28" y="209"/>
                  </a:cubicBezTo>
                  <a:cubicBezTo>
                    <a:pt x="28" y="208"/>
                    <a:pt x="28" y="208"/>
                    <a:pt x="28" y="208"/>
                  </a:cubicBezTo>
                  <a:cubicBezTo>
                    <a:pt x="27" y="208"/>
                    <a:pt x="27" y="208"/>
                    <a:pt x="26" y="207"/>
                  </a:cubicBezTo>
                  <a:cubicBezTo>
                    <a:pt x="23" y="205"/>
                    <a:pt x="17" y="202"/>
                    <a:pt x="12" y="199"/>
                  </a:cubicBezTo>
                  <a:cubicBezTo>
                    <a:pt x="10" y="198"/>
                    <a:pt x="8" y="196"/>
                    <a:pt x="6" y="195"/>
                  </a:cubicBezTo>
                  <a:cubicBezTo>
                    <a:pt x="5" y="195"/>
                    <a:pt x="4" y="194"/>
                    <a:pt x="4" y="194"/>
                  </a:cubicBezTo>
                  <a:cubicBezTo>
                    <a:pt x="4" y="194"/>
                    <a:pt x="4" y="194"/>
                    <a:pt x="4" y="194"/>
                  </a:cubicBezTo>
                  <a:cubicBezTo>
                    <a:pt x="4" y="194"/>
                    <a:pt x="4" y="194"/>
                    <a:pt x="4" y="194"/>
                  </a:cubicBezTo>
                  <a:cubicBezTo>
                    <a:pt x="4" y="194"/>
                    <a:pt x="4" y="194"/>
                    <a:pt x="4" y="194"/>
                  </a:cubicBezTo>
                  <a:cubicBezTo>
                    <a:pt x="4" y="194"/>
                    <a:pt x="4" y="194"/>
                    <a:pt x="4" y="194"/>
                  </a:cubicBezTo>
                  <a:cubicBezTo>
                    <a:pt x="4" y="194"/>
                    <a:pt x="4" y="194"/>
                    <a:pt x="4" y="194"/>
                  </a:cubicBezTo>
                  <a:cubicBezTo>
                    <a:pt x="4" y="194"/>
                    <a:pt x="4" y="194"/>
                    <a:pt x="4" y="194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4" y="194"/>
                    <a:pt x="4" y="194"/>
                    <a:pt x="4" y="194"/>
                  </a:cubicBezTo>
                  <a:cubicBezTo>
                    <a:pt x="4" y="194"/>
                    <a:pt x="4" y="194"/>
                    <a:pt x="4" y="194"/>
                  </a:cubicBezTo>
                  <a:cubicBezTo>
                    <a:pt x="3" y="195"/>
                    <a:pt x="3" y="195"/>
                    <a:pt x="3" y="195"/>
                  </a:cubicBezTo>
                  <a:cubicBezTo>
                    <a:pt x="4" y="194"/>
                    <a:pt x="4" y="194"/>
                    <a:pt x="4" y="194"/>
                  </a:cubicBezTo>
                  <a:cubicBezTo>
                    <a:pt x="2" y="195"/>
                    <a:pt x="2" y="195"/>
                    <a:pt x="2" y="195"/>
                  </a:cubicBezTo>
                  <a:cubicBezTo>
                    <a:pt x="4" y="195"/>
                    <a:pt x="4" y="195"/>
                    <a:pt x="4" y="195"/>
                  </a:cubicBezTo>
                  <a:cubicBezTo>
                    <a:pt x="4" y="194"/>
                    <a:pt x="4" y="194"/>
                    <a:pt x="4" y="194"/>
                  </a:cubicBezTo>
                  <a:cubicBezTo>
                    <a:pt x="2" y="195"/>
                    <a:pt x="2" y="195"/>
                    <a:pt x="2" y="195"/>
                  </a:cubicBezTo>
                  <a:cubicBezTo>
                    <a:pt x="4" y="195"/>
                    <a:pt x="4" y="195"/>
                    <a:pt x="4" y="195"/>
                  </a:cubicBezTo>
                  <a:cubicBezTo>
                    <a:pt x="2" y="195"/>
                    <a:pt x="2" y="195"/>
                    <a:pt x="2" y="195"/>
                  </a:cubicBezTo>
                  <a:cubicBezTo>
                    <a:pt x="4" y="196"/>
                    <a:pt x="4" y="196"/>
                    <a:pt x="4" y="196"/>
                  </a:cubicBezTo>
                  <a:cubicBezTo>
                    <a:pt x="4" y="196"/>
                    <a:pt x="4" y="195"/>
                    <a:pt x="4" y="195"/>
                  </a:cubicBezTo>
                  <a:cubicBezTo>
                    <a:pt x="2" y="195"/>
                    <a:pt x="2" y="195"/>
                    <a:pt x="2" y="195"/>
                  </a:cubicBezTo>
                  <a:cubicBezTo>
                    <a:pt x="4" y="196"/>
                    <a:pt x="4" y="196"/>
                    <a:pt x="4" y="196"/>
                  </a:cubicBezTo>
                  <a:cubicBezTo>
                    <a:pt x="2" y="195"/>
                    <a:pt x="2" y="195"/>
                    <a:pt x="2" y="195"/>
                  </a:cubicBezTo>
                  <a:cubicBezTo>
                    <a:pt x="1" y="197"/>
                    <a:pt x="1" y="197"/>
                    <a:pt x="1" y="197"/>
                  </a:cubicBezTo>
                  <a:cubicBezTo>
                    <a:pt x="54" y="222"/>
                    <a:pt x="54" y="222"/>
                    <a:pt x="54" y="222"/>
                  </a:cubicBezTo>
                  <a:cubicBezTo>
                    <a:pt x="55" y="223"/>
                    <a:pt x="56" y="223"/>
                    <a:pt x="56" y="222"/>
                  </a:cubicBezTo>
                  <a:cubicBezTo>
                    <a:pt x="57" y="221"/>
                    <a:pt x="57" y="220"/>
                    <a:pt x="56" y="219"/>
                  </a:cubicBezTo>
                  <a:cubicBezTo>
                    <a:pt x="53" y="218"/>
                    <a:pt x="53" y="218"/>
                    <a:pt x="53" y="218"/>
                  </a:cubicBezTo>
                  <a:cubicBezTo>
                    <a:pt x="52" y="219"/>
                    <a:pt x="52" y="219"/>
                    <a:pt x="52" y="219"/>
                  </a:cubicBezTo>
                  <a:cubicBezTo>
                    <a:pt x="52" y="221"/>
                    <a:pt x="52" y="221"/>
                    <a:pt x="52" y="221"/>
                  </a:cubicBezTo>
                  <a:cubicBezTo>
                    <a:pt x="52" y="221"/>
                    <a:pt x="57" y="223"/>
                    <a:pt x="62" y="224"/>
                  </a:cubicBezTo>
                  <a:cubicBezTo>
                    <a:pt x="65" y="225"/>
                    <a:pt x="67" y="225"/>
                    <a:pt x="69" y="226"/>
                  </a:cubicBezTo>
                  <a:cubicBezTo>
                    <a:pt x="70" y="226"/>
                    <a:pt x="71" y="226"/>
                    <a:pt x="72" y="226"/>
                  </a:cubicBezTo>
                  <a:cubicBezTo>
                    <a:pt x="72" y="226"/>
                    <a:pt x="73" y="226"/>
                    <a:pt x="73" y="226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5" y="226"/>
                    <a:pt x="75" y="226"/>
                    <a:pt x="75" y="226"/>
                  </a:cubicBezTo>
                  <a:cubicBezTo>
                    <a:pt x="75" y="226"/>
                    <a:pt x="75" y="226"/>
                    <a:pt x="76" y="226"/>
                  </a:cubicBezTo>
                  <a:cubicBezTo>
                    <a:pt x="76" y="225"/>
                    <a:pt x="76" y="225"/>
                    <a:pt x="76" y="224"/>
                  </a:cubicBezTo>
                  <a:cubicBezTo>
                    <a:pt x="76" y="224"/>
                    <a:pt x="75" y="223"/>
                    <a:pt x="75" y="223"/>
                  </a:cubicBezTo>
                  <a:cubicBezTo>
                    <a:pt x="73" y="222"/>
                    <a:pt x="73" y="222"/>
                    <a:pt x="73" y="222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2" y="225"/>
                    <a:pt x="72" y="225"/>
                    <a:pt x="72" y="225"/>
                  </a:cubicBezTo>
                  <a:cubicBezTo>
                    <a:pt x="88" y="227"/>
                    <a:pt x="88" y="227"/>
                    <a:pt x="88" y="227"/>
                  </a:cubicBezTo>
                  <a:cubicBezTo>
                    <a:pt x="89" y="227"/>
                    <a:pt x="90" y="226"/>
                    <a:pt x="90" y="225"/>
                  </a:cubicBezTo>
                  <a:cubicBezTo>
                    <a:pt x="90" y="224"/>
                    <a:pt x="90" y="223"/>
                    <a:pt x="89" y="223"/>
                  </a:cubicBezTo>
                  <a:cubicBezTo>
                    <a:pt x="88" y="222"/>
                    <a:pt x="88" y="222"/>
                    <a:pt x="88" y="222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6"/>
                    <a:pt x="87" y="226"/>
                    <a:pt x="87" y="226"/>
                  </a:cubicBezTo>
                  <a:cubicBezTo>
                    <a:pt x="97" y="225"/>
                    <a:pt x="97" y="225"/>
                    <a:pt x="97" y="225"/>
                  </a:cubicBezTo>
                  <a:cubicBezTo>
                    <a:pt x="98" y="225"/>
                    <a:pt x="99" y="224"/>
                    <a:pt x="99" y="224"/>
                  </a:cubicBezTo>
                  <a:cubicBezTo>
                    <a:pt x="99" y="223"/>
                    <a:pt x="99" y="222"/>
                    <a:pt x="98" y="221"/>
                  </a:cubicBezTo>
                  <a:cubicBezTo>
                    <a:pt x="98" y="221"/>
                    <a:pt x="98" y="221"/>
                    <a:pt x="98" y="221"/>
                  </a:cubicBezTo>
                  <a:cubicBezTo>
                    <a:pt x="97" y="223"/>
                    <a:pt x="97" y="223"/>
                    <a:pt x="97" y="223"/>
                  </a:cubicBezTo>
                  <a:cubicBezTo>
                    <a:pt x="98" y="224"/>
                    <a:pt x="98" y="224"/>
                    <a:pt x="98" y="224"/>
                  </a:cubicBezTo>
                  <a:cubicBezTo>
                    <a:pt x="97" y="223"/>
                    <a:pt x="97" y="223"/>
                    <a:pt x="97" y="223"/>
                  </a:cubicBezTo>
                  <a:cubicBezTo>
                    <a:pt x="98" y="224"/>
                    <a:pt x="98" y="224"/>
                    <a:pt x="98" y="224"/>
                  </a:cubicBezTo>
                  <a:cubicBezTo>
                    <a:pt x="98" y="224"/>
                    <a:pt x="98" y="224"/>
                    <a:pt x="98" y="224"/>
                  </a:cubicBezTo>
                  <a:cubicBezTo>
                    <a:pt x="97" y="223"/>
                    <a:pt x="97" y="223"/>
                    <a:pt x="97" y="223"/>
                  </a:cubicBezTo>
                  <a:cubicBezTo>
                    <a:pt x="98" y="224"/>
                    <a:pt x="98" y="224"/>
                    <a:pt x="98" y="224"/>
                  </a:cubicBezTo>
                  <a:cubicBezTo>
                    <a:pt x="97" y="223"/>
                    <a:pt x="97" y="223"/>
                    <a:pt x="97" y="223"/>
                  </a:cubicBezTo>
                  <a:cubicBezTo>
                    <a:pt x="97" y="225"/>
                    <a:pt x="97" y="225"/>
                    <a:pt x="97" y="225"/>
                  </a:cubicBezTo>
                  <a:cubicBezTo>
                    <a:pt x="98" y="224"/>
                    <a:pt x="98" y="224"/>
                    <a:pt x="98" y="224"/>
                  </a:cubicBezTo>
                  <a:cubicBezTo>
                    <a:pt x="97" y="223"/>
                    <a:pt x="97" y="223"/>
                    <a:pt x="97" y="223"/>
                  </a:cubicBezTo>
                  <a:cubicBezTo>
                    <a:pt x="97" y="225"/>
                    <a:pt x="97" y="225"/>
                    <a:pt x="97" y="225"/>
                  </a:cubicBezTo>
                  <a:cubicBezTo>
                    <a:pt x="97" y="224"/>
                    <a:pt x="97" y="224"/>
                    <a:pt x="97" y="224"/>
                  </a:cubicBezTo>
                  <a:cubicBezTo>
                    <a:pt x="97" y="225"/>
                    <a:pt x="97" y="225"/>
                    <a:pt x="97" y="225"/>
                  </a:cubicBezTo>
                  <a:cubicBezTo>
                    <a:pt x="97" y="225"/>
                    <a:pt x="97" y="225"/>
                    <a:pt x="97" y="225"/>
                  </a:cubicBezTo>
                  <a:cubicBezTo>
                    <a:pt x="97" y="224"/>
                    <a:pt x="97" y="224"/>
                    <a:pt x="97" y="224"/>
                  </a:cubicBezTo>
                  <a:cubicBezTo>
                    <a:pt x="97" y="225"/>
                    <a:pt x="97" y="225"/>
                    <a:pt x="97" y="225"/>
                  </a:cubicBezTo>
                  <a:cubicBezTo>
                    <a:pt x="97" y="225"/>
                    <a:pt x="98" y="225"/>
                    <a:pt x="98" y="225"/>
                  </a:cubicBezTo>
                  <a:cubicBezTo>
                    <a:pt x="100" y="224"/>
                    <a:pt x="103" y="224"/>
                    <a:pt x="105" y="224"/>
                  </a:cubicBezTo>
                  <a:cubicBezTo>
                    <a:pt x="107" y="224"/>
                    <a:pt x="108" y="223"/>
                    <a:pt x="109" y="223"/>
                  </a:cubicBezTo>
                  <a:cubicBezTo>
                    <a:pt x="109" y="223"/>
                    <a:pt x="110" y="223"/>
                    <a:pt x="110" y="223"/>
                  </a:cubicBezTo>
                  <a:cubicBezTo>
                    <a:pt x="110" y="223"/>
                    <a:pt x="110" y="223"/>
                    <a:pt x="110" y="223"/>
                  </a:cubicBezTo>
                  <a:cubicBezTo>
                    <a:pt x="111" y="223"/>
                    <a:pt x="111" y="223"/>
                    <a:pt x="111" y="223"/>
                  </a:cubicBezTo>
                  <a:cubicBezTo>
                    <a:pt x="111" y="223"/>
                    <a:pt x="111" y="223"/>
                    <a:pt x="111" y="223"/>
                  </a:cubicBezTo>
                  <a:cubicBezTo>
                    <a:pt x="111" y="223"/>
                    <a:pt x="111" y="222"/>
                    <a:pt x="112" y="222"/>
                  </a:cubicBezTo>
                  <a:cubicBezTo>
                    <a:pt x="112" y="221"/>
                    <a:pt x="112" y="220"/>
                    <a:pt x="111" y="219"/>
                  </a:cubicBezTo>
                  <a:cubicBezTo>
                    <a:pt x="111" y="219"/>
                    <a:pt x="111" y="219"/>
                    <a:pt x="111" y="219"/>
                  </a:cubicBezTo>
                  <a:cubicBezTo>
                    <a:pt x="110" y="221"/>
                    <a:pt x="110" y="221"/>
                    <a:pt x="110" y="221"/>
                  </a:cubicBezTo>
                  <a:cubicBezTo>
                    <a:pt x="110" y="223"/>
                    <a:pt x="110" y="223"/>
                    <a:pt x="110" y="223"/>
                  </a:cubicBezTo>
                  <a:cubicBezTo>
                    <a:pt x="122" y="221"/>
                    <a:pt x="122" y="221"/>
                    <a:pt x="122" y="221"/>
                  </a:cubicBezTo>
                  <a:cubicBezTo>
                    <a:pt x="123" y="221"/>
                    <a:pt x="124" y="220"/>
                    <a:pt x="124" y="220"/>
                  </a:cubicBezTo>
                  <a:cubicBezTo>
                    <a:pt x="124" y="219"/>
                    <a:pt x="124" y="218"/>
                    <a:pt x="123" y="217"/>
                  </a:cubicBezTo>
                  <a:cubicBezTo>
                    <a:pt x="122" y="217"/>
                    <a:pt x="122" y="217"/>
                    <a:pt x="122" y="217"/>
                  </a:cubicBezTo>
                  <a:cubicBezTo>
                    <a:pt x="121" y="219"/>
                    <a:pt x="121" y="219"/>
                    <a:pt x="121" y="219"/>
                  </a:cubicBezTo>
                  <a:cubicBezTo>
                    <a:pt x="122" y="221"/>
                    <a:pt x="122" y="221"/>
                    <a:pt x="122" y="221"/>
                  </a:cubicBezTo>
                  <a:cubicBezTo>
                    <a:pt x="133" y="219"/>
                    <a:pt x="133" y="219"/>
                    <a:pt x="133" y="219"/>
                  </a:cubicBezTo>
                  <a:cubicBezTo>
                    <a:pt x="133" y="219"/>
                    <a:pt x="134" y="218"/>
                    <a:pt x="134" y="218"/>
                  </a:cubicBezTo>
                  <a:cubicBezTo>
                    <a:pt x="135" y="217"/>
                    <a:pt x="134" y="216"/>
                    <a:pt x="133" y="215"/>
                  </a:cubicBezTo>
                  <a:cubicBezTo>
                    <a:pt x="131" y="214"/>
                    <a:pt x="131" y="214"/>
                    <a:pt x="131" y="214"/>
                  </a:cubicBezTo>
                  <a:cubicBezTo>
                    <a:pt x="130" y="215"/>
                    <a:pt x="130" y="215"/>
                    <a:pt x="130" y="215"/>
                  </a:cubicBezTo>
                  <a:cubicBezTo>
                    <a:pt x="130" y="217"/>
                    <a:pt x="130" y="217"/>
                    <a:pt x="130" y="217"/>
                  </a:cubicBezTo>
                  <a:cubicBezTo>
                    <a:pt x="138" y="215"/>
                    <a:pt x="138" y="215"/>
                    <a:pt x="138" y="215"/>
                  </a:cubicBezTo>
                  <a:cubicBezTo>
                    <a:pt x="139" y="214"/>
                    <a:pt x="140" y="214"/>
                    <a:pt x="140" y="213"/>
                  </a:cubicBezTo>
                  <a:cubicBezTo>
                    <a:pt x="140" y="212"/>
                    <a:pt x="139" y="211"/>
                    <a:pt x="139" y="211"/>
                  </a:cubicBezTo>
                  <a:cubicBezTo>
                    <a:pt x="138" y="210"/>
                    <a:pt x="138" y="210"/>
                    <a:pt x="138" y="210"/>
                  </a:cubicBezTo>
                  <a:cubicBezTo>
                    <a:pt x="137" y="212"/>
                    <a:pt x="137" y="212"/>
                    <a:pt x="137" y="212"/>
                  </a:cubicBezTo>
                  <a:cubicBezTo>
                    <a:pt x="137" y="214"/>
                    <a:pt x="137" y="214"/>
                    <a:pt x="137" y="214"/>
                  </a:cubicBezTo>
                  <a:cubicBezTo>
                    <a:pt x="147" y="211"/>
                    <a:pt x="147" y="211"/>
                    <a:pt x="147" y="211"/>
                  </a:cubicBezTo>
                  <a:cubicBezTo>
                    <a:pt x="148" y="211"/>
                    <a:pt x="148" y="210"/>
                    <a:pt x="148" y="210"/>
                  </a:cubicBezTo>
                  <a:cubicBezTo>
                    <a:pt x="148" y="209"/>
                    <a:pt x="148" y="208"/>
                    <a:pt x="147" y="208"/>
                  </a:cubicBezTo>
                  <a:cubicBezTo>
                    <a:pt x="147" y="207"/>
                    <a:pt x="147" y="207"/>
                    <a:pt x="147" y="207"/>
                  </a:cubicBezTo>
                  <a:cubicBezTo>
                    <a:pt x="146" y="209"/>
                    <a:pt x="146" y="209"/>
                    <a:pt x="146" y="209"/>
                  </a:cubicBezTo>
                  <a:cubicBezTo>
                    <a:pt x="146" y="211"/>
                    <a:pt x="146" y="211"/>
                    <a:pt x="146" y="211"/>
                  </a:cubicBezTo>
                  <a:cubicBezTo>
                    <a:pt x="156" y="207"/>
                    <a:pt x="156" y="207"/>
                    <a:pt x="156" y="207"/>
                  </a:cubicBezTo>
                  <a:cubicBezTo>
                    <a:pt x="157" y="207"/>
                    <a:pt x="157" y="207"/>
                    <a:pt x="157" y="206"/>
                  </a:cubicBezTo>
                  <a:cubicBezTo>
                    <a:pt x="157" y="205"/>
                    <a:pt x="157" y="204"/>
                    <a:pt x="156" y="204"/>
                  </a:cubicBezTo>
                  <a:cubicBezTo>
                    <a:pt x="156" y="204"/>
                    <a:pt x="156" y="204"/>
                    <a:pt x="156" y="204"/>
                  </a:cubicBezTo>
                  <a:cubicBezTo>
                    <a:pt x="155" y="205"/>
                    <a:pt x="155" y="205"/>
                    <a:pt x="155" y="205"/>
                  </a:cubicBezTo>
                  <a:cubicBezTo>
                    <a:pt x="156" y="207"/>
                    <a:pt x="156" y="207"/>
                    <a:pt x="156" y="207"/>
                  </a:cubicBezTo>
                  <a:cubicBezTo>
                    <a:pt x="164" y="203"/>
                    <a:pt x="164" y="203"/>
                    <a:pt x="164" y="203"/>
                  </a:cubicBezTo>
                  <a:cubicBezTo>
                    <a:pt x="165" y="203"/>
                    <a:pt x="165" y="202"/>
                    <a:pt x="165" y="201"/>
                  </a:cubicBezTo>
                  <a:cubicBezTo>
                    <a:pt x="165" y="201"/>
                    <a:pt x="165" y="200"/>
                    <a:pt x="164" y="200"/>
                  </a:cubicBezTo>
                  <a:cubicBezTo>
                    <a:pt x="161" y="197"/>
                    <a:pt x="161" y="197"/>
                    <a:pt x="161" y="197"/>
                  </a:cubicBezTo>
                  <a:cubicBezTo>
                    <a:pt x="160" y="199"/>
                    <a:pt x="160" y="199"/>
                    <a:pt x="160" y="199"/>
                  </a:cubicBezTo>
                  <a:cubicBezTo>
                    <a:pt x="160" y="201"/>
                    <a:pt x="160" y="201"/>
                    <a:pt x="160" y="201"/>
                  </a:cubicBezTo>
                  <a:cubicBezTo>
                    <a:pt x="168" y="199"/>
                    <a:pt x="168" y="199"/>
                    <a:pt x="168" y="199"/>
                  </a:cubicBezTo>
                  <a:cubicBezTo>
                    <a:pt x="169" y="199"/>
                    <a:pt x="169" y="198"/>
                    <a:pt x="169" y="198"/>
                  </a:cubicBezTo>
                  <a:cubicBezTo>
                    <a:pt x="170" y="197"/>
                    <a:pt x="169" y="196"/>
                    <a:pt x="169" y="196"/>
                  </a:cubicBezTo>
                  <a:cubicBezTo>
                    <a:pt x="168" y="195"/>
                    <a:pt x="168" y="195"/>
                    <a:pt x="168" y="195"/>
                  </a:cubicBezTo>
                  <a:cubicBezTo>
                    <a:pt x="167" y="197"/>
                    <a:pt x="167" y="197"/>
                    <a:pt x="167" y="197"/>
                  </a:cubicBezTo>
                  <a:cubicBezTo>
                    <a:pt x="168" y="198"/>
                    <a:pt x="168" y="198"/>
                    <a:pt x="168" y="198"/>
                  </a:cubicBezTo>
                  <a:cubicBezTo>
                    <a:pt x="175" y="193"/>
                    <a:pt x="175" y="193"/>
                    <a:pt x="175" y="193"/>
                  </a:cubicBezTo>
                  <a:cubicBezTo>
                    <a:pt x="175" y="192"/>
                    <a:pt x="176" y="192"/>
                    <a:pt x="176" y="191"/>
                  </a:cubicBezTo>
                  <a:cubicBezTo>
                    <a:pt x="176" y="190"/>
                    <a:pt x="175" y="190"/>
                    <a:pt x="175" y="189"/>
                  </a:cubicBezTo>
                  <a:cubicBezTo>
                    <a:pt x="174" y="189"/>
                    <a:pt x="174" y="189"/>
                    <a:pt x="174" y="189"/>
                  </a:cubicBezTo>
                  <a:cubicBezTo>
                    <a:pt x="173" y="191"/>
                    <a:pt x="173" y="191"/>
                    <a:pt x="173" y="191"/>
                  </a:cubicBezTo>
                  <a:cubicBezTo>
                    <a:pt x="175" y="192"/>
                    <a:pt x="175" y="192"/>
                    <a:pt x="175" y="192"/>
                  </a:cubicBezTo>
                  <a:cubicBezTo>
                    <a:pt x="181" y="187"/>
                    <a:pt x="181" y="187"/>
                    <a:pt x="181" y="187"/>
                  </a:cubicBezTo>
                  <a:cubicBezTo>
                    <a:pt x="182" y="187"/>
                    <a:pt x="182" y="186"/>
                    <a:pt x="182" y="185"/>
                  </a:cubicBezTo>
                  <a:cubicBezTo>
                    <a:pt x="182" y="185"/>
                    <a:pt x="182" y="184"/>
                    <a:pt x="181" y="184"/>
                  </a:cubicBezTo>
                  <a:cubicBezTo>
                    <a:pt x="180" y="183"/>
                    <a:pt x="180" y="183"/>
                    <a:pt x="180" y="183"/>
                  </a:cubicBezTo>
                  <a:cubicBezTo>
                    <a:pt x="179" y="185"/>
                    <a:pt x="179" y="185"/>
                    <a:pt x="179" y="185"/>
                  </a:cubicBezTo>
                  <a:cubicBezTo>
                    <a:pt x="180" y="186"/>
                    <a:pt x="180" y="186"/>
                    <a:pt x="180" y="186"/>
                  </a:cubicBezTo>
                  <a:cubicBezTo>
                    <a:pt x="186" y="182"/>
                    <a:pt x="186" y="182"/>
                    <a:pt x="186" y="182"/>
                  </a:cubicBezTo>
                  <a:cubicBezTo>
                    <a:pt x="186" y="182"/>
                    <a:pt x="187" y="181"/>
                    <a:pt x="187" y="180"/>
                  </a:cubicBezTo>
                  <a:cubicBezTo>
                    <a:pt x="187" y="180"/>
                    <a:pt x="186" y="179"/>
                    <a:pt x="186" y="179"/>
                  </a:cubicBezTo>
                  <a:cubicBezTo>
                    <a:pt x="185" y="178"/>
                    <a:pt x="185" y="178"/>
                    <a:pt x="185" y="178"/>
                  </a:cubicBezTo>
                  <a:cubicBezTo>
                    <a:pt x="184" y="180"/>
                    <a:pt x="184" y="180"/>
                    <a:pt x="184" y="180"/>
                  </a:cubicBezTo>
                  <a:cubicBezTo>
                    <a:pt x="186" y="182"/>
                    <a:pt x="186" y="182"/>
                    <a:pt x="186" y="182"/>
                  </a:cubicBezTo>
                  <a:cubicBezTo>
                    <a:pt x="193" y="176"/>
                    <a:pt x="193" y="176"/>
                    <a:pt x="193" y="176"/>
                  </a:cubicBezTo>
                  <a:cubicBezTo>
                    <a:pt x="193" y="175"/>
                    <a:pt x="193" y="175"/>
                    <a:pt x="193" y="174"/>
                  </a:cubicBezTo>
                  <a:cubicBezTo>
                    <a:pt x="193" y="173"/>
                    <a:pt x="193" y="173"/>
                    <a:pt x="192" y="172"/>
                  </a:cubicBezTo>
                  <a:cubicBezTo>
                    <a:pt x="190" y="171"/>
                    <a:pt x="190" y="171"/>
                    <a:pt x="190" y="171"/>
                  </a:cubicBezTo>
                  <a:cubicBezTo>
                    <a:pt x="189" y="173"/>
                    <a:pt x="189" y="173"/>
                    <a:pt x="189" y="173"/>
                  </a:cubicBezTo>
                  <a:cubicBezTo>
                    <a:pt x="191" y="174"/>
                    <a:pt x="191" y="174"/>
                    <a:pt x="191" y="174"/>
                  </a:cubicBezTo>
                  <a:cubicBezTo>
                    <a:pt x="196" y="169"/>
                    <a:pt x="196" y="169"/>
                    <a:pt x="196" y="169"/>
                  </a:cubicBezTo>
                  <a:cubicBezTo>
                    <a:pt x="197" y="169"/>
                    <a:pt x="197" y="168"/>
                    <a:pt x="197" y="167"/>
                  </a:cubicBezTo>
                  <a:cubicBezTo>
                    <a:pt x="197" y="167"/>
                    <a:pt x="197" y="166"/>
                    <a:pt x="196" y="166"/>
                  </a:cubicBezTo>
                  <a:cubicBezTo>
                    <a:pt x="194" y="165"/>
                    <a:pt x="194" y="165"/>
                    <a:pt x="194" y="165"/>
                  </a:cubicBezTo>
                  <a:cubicBezTo>
                    <a:pt x="193" y="167"/>
                    <a:pt x="193" y="167"/>
                    <a:pt x="193" y="167"/>
                  </a:cubicBezTo>
                  <a:cubicBezTo>
                    <a:pt x="195" y="168"/>
                    <a:pt x="195" y="168"/>
                    <a:pt x="195" y="168"/>
                  </a:cubicBezTo>
                  <a:cubicBezTo>
                    <a:pt x="200" y="165"/>
                    <a:pt x="200" y="165"/>
                    <a:pt x="200" y="165"/>
                  </a:cubicBezTo>
                  <a:cubicBezTo>
                    <a:pt x="200" y="164"/>
                    <a:pt x="201" y="164"/>
                    <a:pt x="201" y="163"/>
                  </a:cubicBezTo>
                  <a:cubicBezTo>
                    <a:pt x="201" y="162"/>
                    <a:pt x="200" y="162"/>
                    <a:pt x="200" y="161"/>
                  </a:cubicBezTo>
                  <a:cubicBezTo>
                    <a:pt x="198" y="160"/>
                    <a:pt x="198" y="160"/>
                    <a:pt x="198" y="160"/>
                  </a:cubicBezTo>
                  <a:cubicBezTo>
                    <a:pt x="197" y="162"/>
                    <a:pt x="197" y="162"/>
                    <a:pt x="197" y="162"/>
                  </a:cubicBezTo>
                  <a:cubicBezTo>
                    <a:pt x="198" y="163"/>
                    <a:pt x="198" y="163"/>
                    <a:pt x="198" y="163"/>
                  </a:cubicBezTo>
                  <a:cubicBezTo>
                    <a:pt x="203" y="158"/>
                    <a:pt x="203" y="158"/>
                    <a:pt x="203" y="158"/>
                  </a:cubicBezTo>
                  <a:cubicBezTo>
                    <a:pt x="204" y="157"/>
                    <a:pt x="204" y="156"/>
                    <a:pt x="204" y="156"/>
                  </a:cubicBezTo>
                  <a:cubicBezTo>
                    <a:pt x="204" y="155"/>
                    <a:pt x="204" y="155"/>
                    <a:pt x="203" y="154"/>
                  </a:cubicBezTo>
                  <a:cubicBezTo>
                    <a:pt x="203" y="154"/>
                    <a:pt x="203" y="154"/>
                    <a:pt x="203" y="154"/>
                  </a:cubicBezTo>
                  <a:cubicBezTo>
                    <a:pt x="202" y="156"/>
                    <a:pt x="202" y="156"/>
                    <a:pt x="202" y="156"/>
                  </a:cubicBezTo>
                  <a:cubicBezTo>
                    <a:pt x="203" y="157"/>
                    <a:pt x="203" y="157"/>
                    <a:pt x="203" y="157"/>
                  </a:cubicBezTo>
                  <a:cubicBezTo>
                    <a:pt x="209" y="151"/>
                    <a:pt x="209" y="151"/>
                    <a:pt x="209" y="151"/>
                  </a:cubicBezTo>
                  <a:cubicBezTo>
                    <a:pt x="209" y="150"/>
                    <a:pt x="210" y="150"/>
                    <a:pt x="209" y="149"/>
                  </a:cubicBezTo>
                  <a:cubicBezTo>
                    <a:pt x="209" y="148"/>
                    <a:pt x="209" y="148"/>
                    <a:pt x="208" y="148"/>
                  </a:cubicBezTo>
                  <a:cubicBezTo>
                    <a:pt x="208" y="148"/>
                    <a:pt x="208" y="148"/>
                    <a:pt x="208" y="148"/>
                  </a:cubicBezTo>
                  <a:cubicBezTo>
                    <a:pt x="207" y="149"/>
                    <a:pt x="207" y="149"/>
                    <a:pt x="207" y="149"/>
                  </a:cubicBezTo>
                  <a:cubicBezTo>
                    <a:pt x="209" y="150"/>
                    <a:pt x="209" y="150"/>
                    <a:pt x="209" y="150"/>
                  </a:cubicBezTo>
                  <a:cubicBezTo>
                    <a:pt x="211" y="141"/>
                    <a:pt x="211" y="141"/>
                    <a:pt x="211" y="141"/>
                  </a:cubicBezTo>
                  <a:cubicBezTo>
                    <a:pt x="211" y="140"/>
                    <a:pt x="211" y="139"/>
                    <a:pt x="210" y="139"/>
                  </a:cubicBezTo>
                  <a:cubicBezTo>
                    <a:pt x="210" y="139"/>
                    <a:pt x="210" y="139"/>
                    <a:pt x="210" y="139"/>
                  </a:cubicBezTo>
                  <a:cubicBezTo>
                    <a:pt x="209" y="140"/>
                    <a:pt x="209" y="140"/>
                    <a:pt x="209" y="140"/>
                  </a:cubicBezTo>
                  <a:cubicBezTo>
                    <a:pt x="211" y="141"/>
                    <a:pt x="211" y="141"/>
                    <a:pt x="211" y="141"/>
                  </a:cubicBezTo>
                  <a:cubicBezTo>
                    <a:pt x="214" y="133"/>
                    <a:pt x="214" y="133"/>
                    <a:pt x="214" y="133"/>
                  </a:cubicBezTo>
                  <a:cubicBezTo>
                    <a:pt x="215" y="132"/>
                    <a:pt x="214" y="131"/>
                    <a:pt x="213" y="130"/>
                  </a:cubicBezTo>
                  <a:cubicBezTo>
                    <a:pt x="213" y="130"/>
                    <a:pt x="213" y="130"/>
                    <a:pt x="213" y="130"/>
                  </a:cubicBezTo>
                  <a:cubicBezTo>
                    <a:pt x="212" y="132"/>
                    <a:pt x="212" y="132"/>
                    <a:pt x="212" y="132"/>
                  </a:cubicBezTo>
                  <a:cubicBezTo>
                    <a:pt x="214" y="133"/>
                    <a:pt x="214" y="133"/>
                    <a:pt x="214" y="133"/>
                  </a:cubicBezTo>
                  <a:cubicBezTo>
                    <a:pt x="216" y="126"/>
                    <a:pt x="216" y="126"/>
                    <a:pt x="216" y="126"/>
                  </a:cubicBezTo>
                  <a:cubicBezTo>
                    <a:pt x="216" y="125"/>
                    <a:pt x="216" y="124"/>
                    <a:pt x="215" y="124"/>
                  </a:cubicBezTo>
                  <a:cubicBezTo>
                    <a:pt x="215" y="123"/>
                    <a:pt x="215" y="123"/>
                    <a:pt x="215" y="123"/>
                  </a:cubicBezTo>
                  <a:cubicBezTo>
                    <a:pt x="214" y="125"/>
                    <a:pt x="214" y="125"/>
                    <a:pt x="214" y="125"/>
                  </a:cubicBezTo>
                  <a:cubicBezTo>
                    <a:pt x="216" y="126"/>
                    <a:pt x="216" y="126"/>
                    <a:pt x="216" y="126"/>
                  </a:cubicBezTo>
                  <a:cubicBezTo>
                    <a:pt x="219" y="119"/>
                    <a:pt x="219" y="119"/>
                    <a:pt x="219" y="119"/>
                  </a:cubicBezTo>
                  <a:cubicBezTo>
                    <a:pt x="219" y="118"/>
                    <a:pt x="219" y="117"/>
                    <a:pt x="218" y="116"/>
                  </a:cubicBezTo>
                  <a:cubicBezTo>
                    <a:pt x="216" y="115"/>
                    <a:pt x="216" y="115"/>
                    <a:pt x="216" y="115"/>
                  </a:cubicBezTo>
                  <a:cubicBezTo>
                    <a:pt x="217" y="111"/>
                    <a:pt x="217" y="111"/>
                    <a:pt x="217" y="111"/>
                  </a:cubicBezTo>
                  <a:cubicBezTo>
                    <a:pt x="218" y="110"/>
                    <a:pt x="217" y="109"/>
                    <a:pt x="217" y="109"/>
                  </a:cubicBezTo>
                  <a:cubicBezTo>
                    <a:pt x="216" y="108"/>
                    <a:pt x="216" y="108"/>
                    <a:pt x="216" y="108"/>
                  </a:cubicBezTo>
                  <a:cubicBezTo>
                    <a:pt x="215" y="110"/>
                    <a:pt x="215" y="110"/>
                    <a:pt x="215" y="110"/>
                  </a:cubicBezTo>
                  <a:cubicBezTo>
                    <a:pt x="217" y="111"/>
                    <a:pt x="217" y="111"/>
                    <a:pt x="217" y="111"/>
                  </a:cubicBezTo>
                  <a:cubicBezTo>
                    <a:pt x="219" y="105"/>
                    <a:pt x="219" y="105"/>
                    <a:pt x="219" y="105"/>
                  </a:cubicBezTo>
                  <a:cubicBezTo>
                    <a:pt x="220" y="104"/>
                    <a:pt x="220" y="103"/>
                    <a:pt x="219" y="102"/>
                  </a:cubicBezTo>
                  <a:cubicBezTo>
                    <a:pt x="218" y="102"/>
                    <a:pt x="218" y="102"/>
                    <a:pt x="218" y="102"/>
                  </a:cubicBezTo>
                  <a:cubicBezTo>
                    <a:pt x="217" y="104"/>
                    <a:pt x="217" y="104"/>
                    <a:pt x="217" y="104"/>
                  </a:cubicBezTo>
                  <a:cubicBezTo>
                    <a:pt x="219" y="104"/>
                    <a:pt x="219" y="104"/>
                    <a:pt x="219" y="104"/>
                  </a:cubicBezTo>
                  <a:cubicBezTo>
                    <a:pt x="220" y="95"/>
                    <a:pt x="220" y="95"/>
                    <a:pt x="220" y="95"/>
                  </a:cubicBezTo>
                  <a:cubicBezTo>
                    <a:pt x="220" y="95"/>
                    <a:pt x="220" y="94"/>
                    <a:pt x="219" y="93"/>
                  </a:cubicBezTo>
                  <a:cubicBezTo>
                    <a:pt x="219" y="93"/>
                    <a:pt x="219" y="93"/>
                    <a:pt x="219" y="93"/>
                  </a:cubicBezTo>
                  <a:cubicBezTo>
                    <a:pt x="218" y="95"/>
                    <a:pt x="218" y="95"/>
                    <a:pt x="218" y="95"/>
                  </a:cubicBezTo>
                  <a:cubicBezTo>
                    <a:pt x="220" y="96"/>
                    <a:pt x="220" y="96"/>
                    <a:pt x="220" y="96"/>
                  </a:cubicBezTo>
                  <a:cubicBezTo>
                    <a:pt x="222" y="91"/>
                    <a:pt x="222" y="91"/>
                    <a:pt x="222" y="91"/>
                  </a:cubicBezTo>
                  <a:cubicBezTo>
                    <a:pt x="222" y="90"/>
                    <a:pt x="222" y="89"/>
                    <a:pt x="221" y="88"/>
                  </a:cubicBezTo>
                  <a:cubicBezTo>
                    <a:pt x="220" y="87"/>
                    <a:pt x="220" y="87"/>
                    <a:pt x="220" y="87"/>
                  </a:cubicBezTo>
                  <a:cubicBezTo>
                    <a:pt x="219" y="89"/>
                    <a:pt x="219" y="89"/>
                    <a:pt x="219" y="89"/>
                  </a:cubicBezTo>
                  <a:cubicBezTo>
                    <a:pt x="221" y="89"/>
                    <a:pt x="221" y="89"/>
                    <a:pt x="221" y="89"/>
                  </a:cubicBezTo>
                  <a:cubicBezTo>
                    <a:pt x="221" y="80"/>
                    <a:pt x="221" y="80"/>
                    <a:pt x="221" y="80"/>
                  </a:cubicBezTo>
                  <a:cubicBezTo>
                    <a:pt x="221" y="79"/>
                    <a:pt x="221" y="78"/>
                    <a:pt x="220" y="78"/>
                  </a:cubicBezTo>
                  <a:cubicBezTo>
                    <a:pt x="219" y="77"/>
                    <a:pt x="219" y="77"/>
                    <a:pt x="219" y="77"/>
                  </a:cubicBezTo>
                  <a:cubicBezTo>
                    <a:pt x="219" y="69"/>
                    <a:pt x="219" y="69"/>
                    <a:pt x="219" y="69"/>
                  </a:cubicBezTo>
                  <a:cubicBezTo>
                    <a:pt x="219" y="68"/>
                    <a:pt x="218" y="68"/>
                    <a:pt x="218" y="67"/>
                  </a:cubicBezTo>
                  <a:cubicBezTo>
                    <a:pt x="217" y="67"/>
                    <a:pt x="217" y="67"/>
                    <a:pt x="217" y="67"/>
                  </a:cubicBezTo>
                  <a:cubicBezTo>
                    <a:pt x="216" y="69"/>
                    <a:pt x="216" y="69"/>
                    <a:pt x="216" y="69"/>
                  </a:cubicBezTo>
                  <a:cubicBezTo>
                    <a:pt x="218" y="68"/>
                    <a:pt x="218" y="68"/>
                    <a:pt x="218" y="68"/>
                  </a:cubicBezTo>
                  <a:cubicBezTo>
                    <a:pt x="218" y="60"/>
                    <a:pt x="218" y="60"/>
                    <a:pt x="218" y="60"/>
                  </a:cubicBezTo>
                  <a:cubicBezTo>
                    <a:pt x="218" y="59"/>
                    <a:pt x="217" y="59"/>
                    <a:pt x="217" y="58"/>
                  </a:cubicBezTo>
                  <a:cubicBezTo>
                    <a:pt x="216" y="58"/>
                    <a:pt x="216" y="58"/>
                    <a:pt x="216" y="58"/>
                  </a:cubicBezTo>
                  <a:cubicBezTo>
                    <a:pt x="213" y="47"/>
                    <a:pt x="213" y="47"/>
                    <a:pt x="213" y="47"/>
                  </a:cubicBezTo>
                  <a:cubicBezTo>
                    <a:pt x="213" y="47"/>
                    <a:pt x="213" y="46"/>
                    <a:pt x="212" y="46"/>
                  </a:cubicBezTo>
                  <a:cubicBezTo>
                    <a:pt x="212" y="45"/>
                    <a:pt x="212" y="45"/>
                    <a:pt x="212" y="45"/>
                  </a:cubicBezTo>
                  <a:cubicBezTo>
                    <a:pt x="211" y="47"/>
                    <a:pt x="211" y="47"/>
                    <a:pt x="211" y="47"/>
                  </a:cubicBezTo>
                  <a:cubicBezTo>
                    <a:pt x="212" y="47"/>
                    <a:pt x="212" y="47"/>
                    <a:pt x="212" y="47"/>
                  </a:cubicBezTo>
                  <a:cubicBezTo>
                    <a:pt x="209" y="36"/>
                    <a:pt x="209" y="36"/>
                    <a:pt x="209" y="36"/>
                  </a:cubicBezTo>
                  <a:cubicBezTo>
                    <a:pt x="209" y="36"/>
                    <a:pt x="208" y="35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6"/>
                    <a:pt x="207" y="36"/>
                    <a:pt x="207" y="36"/>
                  </a:cubicBezTo>
                  <a:cubicBezTo>
                    <a:pt x="209" y="36"/>
                    <a:pt x="209" y="36"/>
                    <a:pt x="209" y="36"/>
                  </a:cubicBezTo>
                  <a:cubicBezTo>
                    <a:pt x="209" y="36"/>
                    <a:pt x="209" y="36"/>
                    <a:pt x="209" y="36"/>
                  </a:cubicBezTo>
                  <a:cubicBezTo>
                    <a:pt x="208" y="36"/>
                    <a:pt x="208" y="36"/>
                    <a:pt x="208" y="36"/>
                  </a:cubicBezTo>
                  <a:cubicBezTo>
                    <a:pt x="208" y="35"/>
                    <a:pt x="208" y="34"/>
                    <a:pt x="207" y="33"/>
                  </a:cubicBezTo>
                  <a:cubicBezTo>
                    <a:pt x="206" y="31"/>
                    <a:pt x="205" y="29"/>
                    <a:pt x="204" y="27"/>
                  </a:cubicBezTo>
                  <a:cubicBezTo>
                    <a:pt x="204" y="26"/>
                    <a:pt x="203" y="25"/>
                    <a:pt x="203" y="24"/>
                  </a:cubicBezTo>
                  <a:cubicBezTo>
                    <a:pt x="203" y="23"/>
                    <a:pt x="203" y="23"/>
                    <a:pt x="203" y="23"/>
                  </a:cubicBezTo>
                  <a:cubicBezTo>
                    <a:pt x="202" y="23"/>
                    <a:pt x="202" y="23"/>
                    <a:pt x="202" y="23"/>
                  </a:cubicBezTo>
                  <a:cubicBezTo>
                    <a:pt x="201" y="24"/>
                    <a:pt x="201" y="24"/>
                    <a:pt x="201" y="24"/>
                  </a:cubicBezTo>
                  <a:cubicBezTo>
                    <a:pt x="203" y="24"/>
                    <a:pt x="203" y="24"/>
                    <a:pt x="203" y="24"/>
                  </a:cubicBezTo>
                  <a:cubicBezTo>
                    <a:pt x="203" y="23"/>
                    <a:pt x="202" y="23"/>
                    <a:pt x="202" y="23"/>
                  </a:cubicBezTo>
                  <a:cubicBezTo>
                    <a:pt x="201" y="24"/>
                    <a:pt x="201" y="24"/>
                    <a:pt x="201" y="24"/>
                  </a:cubicBezTo>
                  <a:cubicBezTo>
                    <a:pt x="203" y="24"/>
                    <a:pt x="203" y="24"/>
                    <a:pt x="203" y="24"/>
                  </a:cubicBezTo>
                  <a:cubicBezTo>
                    <a:pt x="201" y="24"/>
                    <a:pt x="201" y="24"/>
                    <a:pt x="201" y="24"/>
                  </a:cubicBezTo>
                  <a:cubicBezTo>
                    <a:pt x="202" y="25"/>
                    <a:pt x="202" y="25"/>
                    <a:pt x="202" y="25"/>
                  </a:cubicBezTo>
                  <a:cubicBezTo>
                    <a:pt x="203" y="24"/>
                    <a:pt x="203" y="24"/>
                    <a:pt x="203" y="24"/>
                  </a:cubicBezTo>
                  <a:cubicBezTo>
                    <a:pt x="201" y="24"/>
                    <a:pt x="201" y="24"/>
                    <a:pt x="201" y="24"/>
                  </a:cubicBezTo>
                  <a:cubicBezTo>
                    <a:pt x="202" y="25"/>
                    <a:pt x="202" y="25"/>
                    <a:pt x="202" y="25"/>
                  </a:cubicBezTo>
                  <a:cubicBezTo>
                    <a:pt x="202" y="24"/>
                    <a:pt x="203" y="24"/>
                    <a:pt x="203" y="23"/>
                  </a:cubicBezTo>
                  <a:cubicBezTo>
                    <a:pt x="202" y="23"/>
                    <a:pt x="202" y="22"/>
                    <a:pt x="202" y="22"/>
                  </a:cubicBezTo>
                  <a:cubicBezTo>
                    <a:pt x="201" y="22"/>
                    <a:pt x="201" y="22"/>
                    <a:pt x="201" y="22"/>
                  </a:cubicBezTo>
                  <a:cubicBezTo>
                    <a:pt x="187" y="2"/>
                    <a:pt x="187" y="2"/>
                    <a:pt x="187" y="2"/>
                  </a:cubicBezTo>
                  <a:cubicBezTo>
                    <a:pt x="186" y="2"/>
                    <a:pt x="186" y="2"/>
                    <a:pt x="186" y="2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83" y="0"/>
                    <a:pt x="181" y="0"/>
                    <a:pt x="181" y="1"/>
                  </a:cubicBezTo>
                  <a:cubicBezTo>
                    <a:pt x="180" y="2"/>
                    <a:pt x="180" y="3"/>
                    <a:pt x="181" y="4"/>
                  </a:cubicBezTo>
                  <a:cubicBezTo>
                    <a:pt x="184" y="5"/>
                    <a:pt x="184" y="5"/>
                    <a:pt x="184" y="5"/>
                  </a:cubicBezTo>
                  <a:cubicBezTo>
                    <a:pt x="198" y="24"/>
                    <a:pt x="198" y="24"/>
                    <a:pt x="198" y="24"/>
                  </a:cubicBezTo>
                  <a:cubicBezTo>
                    <a:pt x="199" y="25"/>
                    <a:pt x="199" y="25"/>
                    <a:pt x="199" y="25"/>
                  </a:cubicBezTo>
                  <a:cubicBezTo>
                    <a:pt x="199" y="25"/>
                    <a:pt x="199" y="25"/>
                    <a:pt x="199" y="25"/>
                  </a:cubicBezTo>
                  <a:cubicBezTo>
                    <a:pt x="201" y="24"/>
                    <a:pt x="201" y="24"/>
                    <a:pt x="201" y="24"/>
                  </a:cubicBezTo>
                  <a:cubicBezTo>
                    <a:pt x="199" y="22"/>
                    <a:pt x="199" y="22"/>
                    <a:pt x="199" y="22"/>
                  </a:cubicBezTo>
                  <a:cubicBezTo>
                    <a:pt x="198" y="23"/>
                    <a:pt x="199" y="23"/>
                    <a:pt x="198" y="24"/>
                  </a:cubicBezTo>
                  <a:cubicBezTo>
                    <a:pt x="199" y="24"/>
                    <a:pt x="199" y="24"/>
                    <a:pt x="199" y="24"/>
                  </a:cubicBezTo>
                  <a:cubicBezTo>
                    <a:pt x="199" y="25"/>
                    <a:pt x="199" y="25"/>
                    <a:pt x="199" y="25"/>
                  </a:cubicBezTo>
                  <a:cubicBezTo>
                    <a:pt x="200" y="27"/>
                    <a:pt x="201" y="30"/>
                    <a:pt x="202" y="33"/>
                  </a:cubicBezTo>
                  <a:cubicBezTo>
                    <a:pt x="203" y="34"/>
                    <a:pt x="204" y="35"/>
                    <a:pt x="204" y="36"/>
                  </a:cubicBezTo>
                  <a:cubicBezTo>
                    <a:pt x="204" y="36"/>
                    <a:pt x="205" y="37"/>
                    <a:pt x="205" y="37"/>
                  </a:cubicBezTo>
                  <a:cubicBezTo>
                    <a:pt x="205" y="37"/>
                    <a:pt x="205" y="37"/>
                    <a:pt x="205" y="37"/>
                  </a:cubicBezTo>
                  <a:cubicBezTo>
                    <a:pt x="205" y="37"/>
                    <a:pt x="205" y="37"/>
                    <a:pt x="205" y="37"/>
                  </a:cubicBezTo>
                  <a:cubicBezTo>
                    <a:pt x="206" y="37"/>
                    <a:pt x="206" y="37"/>
                    <a:pt x="206" y="37"/>
                  </a:cubicBezTo>
                  <a:cubicBezTo>
                    <a:pt x="205" y="37"/>
                    <a:pt x="205" y="37"/>
                    <a:pt x="205" y="37"/>
                  </a:cubicBezTo>
                  <a:cubicBezTo>
                    <a:pt x="205" y="37"/>
                    <a:pt x="205" y="37"/>
                    <a:pt x="205" y="37"/>
                  </a:cubicBezTo>
                  <a:cubicBezTo>
                    <a:pt x="206" y="37"/>
                    <a:pt x="206" y="37"/>
                    <a:pt x="206" y="37"/>
                  </a:cubicBezTo>
                  <a:cubicBezTo>
                    <a:pt x="205" y="37"/>
                    <a:pt x="205" y="37"/>
                    <a:pt x="205" y="37"/>
                  </a:cubicBezTo>
                  <a:cubicBezTo>
                    <a:pt x="207" y="36"/>
                    <a:pt x="207" y="36"/>
                    <a:pt x="207" y="36"/>
                  </a:cubicBezTo>
                  <a:cubicBezTo>
                    <a:pt x="205" y="36"/>
                    <a:pt x="205" y="36"/>
                    <a:pt x="205" y="36"/>
                  </a:cubicBezTo>
                  <a:cubicBezTo>
                    <a:pt x="205" y="37"/>
                    <a:pt x="205" y="37"/>
                    <a:pt x="205" y="37"/>
                  </a:cubicBezTo>
                  <a:cubicBezTo>
                    <a:pt x="207" y="36"/>
                    <a:pt x="207" y="36"/>
                    <a:pt x="207" y="36"/>
                  </a:cubicBezTo>
                  <a:cubicBezTo>
                    <a:pt x="205" y="36"/>
                    <a:pt x="205" y="36"/>
                    <a:pt x="205" y="36"/>
                  </a:cubicBezTo>
                  <a:cubicBezTo>
                    <a:pt x="205" y="37"/>
                    <a:pt x="205" y="38"/>
                    <a:pt x="206" y="38"/>
                  </a:cubicBezTo>
                  <a:cubicBezTo>
                    <a:pt x="206" y="38"/>
                    <a:pt x="206" y="38"/>
                    <a:pt x="206" y="38"/>
                  </a:cubicBezTo>
                  <a:cubicBezTo>
                    <a:pt x="207" y="37"/>
                    <a:pt x="207" y="37"/>
                    <a:pt x="207" y="37"/>
                  </a:cubicBezTo>
                  <a:cubicBezTo>
                    <a:pt x="205" y="37"/>
                    <a:pt x="205" y="37"/>
                    <a:pt x="205" y="37"/>
                  </a:cubicBezTo>
                  <a:cubicBezTo>
                    <a:pt x="209" y="48"/>
                    <a:pt x="209" y="48"/>
                    <a:pt x="209" y="48"/>
                  </a:cubicBezTo>
                  <a:cubicBezTo>
                    <a:pt x="209" y="48"/>
                    <a:pt x="209" y="49"/>
                    <a:pt x="209" y="49"/>
                  </a:cubicBezTo>
                  <a:cubicBezTo>
                    <a:pt x="210" y="49"/>
                    <a:pt x="210" y="49"/>
                    <a:pt x="210" y="49"/>
                  </a:cubicBezTo>
                  <a:cubicBezTo>
                    <a:pt x="211" y="48"/>
                    <a:pt x="211" y="48"/>
                    <a:pt x="211" y="48"/>
                  </a:cubicBezTo>
                  <a:cubicBezTo>
                    <a:pt x="209" y="48"/>
                    <a:pt x="209" y="48"/>
                    <a:pt x="209" y="48"/>
                  </a:cubicBezTo>
                  <a:cubicBezTo>
                    <a:pt x="212" y="60"/>
                    <a:pt x="212" y="60"/>
                    <a:pt x="212" y="60"/>
                  </a:cubicBezTo>
                  <a:cubicBezTo>
                    <a:pt x="213" y="60"/>
                    <a:pt x="213" y="61"/>
                    <a:pt x="213" y="61"/>
                  </a:cubicBezTo>
                  <a:cubicBezTo>
                    <a:pt x="214" y="61"/>
                    <a:pt x="214" y="61"/>
                    <a:pt x="214" y="61"/>
                  </a:cubicBezTo>
                  <a:cubicBezTo>
                    <a:pt x="214" y="69"/>
                    <a:pt x="214" y="69"/>
                    <a:pt x="214" y="69"/>
                  </a:cubicBezTo>
                  <a:cubicBezTo>
                    <a:pt x="214" y="69"/>
                    <a:pt x="214" y="70"/>
                    <a:pt x="215" y="70"/>
                  </a:cubicBezTo>
                  <a:cubicBezTo>
                    <a:pt x="216" y="71"/>
                    <a:pt x="216" y="71"/>
                    <a:pt x="216" y="71"/>
                  </a:cubicBezTo>
                  <a:cubicBezTo>
                    <a:pt x="217" y="69"/>
                    <a:pt x="217" y="69"/>
                    <a:pt x="217" y="69"/>
                  </a:cubicBezTo>
                  <a:cubicBezTo>
                    <a:pt x="215" y="69"/>
                    <a:pt x="215" y="69"/>
                    <a:pt x="215" y="69"/>
                  </a:cubicBezTo>
                  <a:cubicBezTo>
                    <a:pt x="215" y="78"/>
                    <a:pt x="215" y="78"/>
                    <a:pt x="215" y="78"/>
                  </a:cubicBezTo>
                  <a:cubicBezTo>
                    <a:pt x="215" y="79"/>
                    <a:pt x="215" y="80"/>
                    <a:pt x="216" y="80"/>
                  </a:cubicBezTo>
                  <a:cubicBezTo>
                    <a:pt x="217" y="81"/>
                    <a:pt x="217" y="81"/>
                    <a:pt x="217" y="81"/>
                  </a:cubicBezTo>
                  <a:cubicBezTo>
                    <a:pt x="217" y="89"/>
                    <a:pt x="217" y="89"/>
                    <a:pt x="217" y="89"/>
                  </a:cubicBezTo>
                  <a:cubicBezTo>
                    <a:pt x="217" y="90"/>
                    <a:pt x="217" y="90"/>
                    <a:pt x="218" y="91"/>
                  </a:cubicBezTo>
                  <a:cubicBezTo>
                    <a:pt x="219" y="91"/>
                    <a:pt x="219" y="91"/>
                    <a:pt x="219" y="91"/>
                  </a:cubicBezTo>
                  <a:cubicBezTo>
                    <a:pt x="220" y="90"/>
                    <a:pt x="220" y="90"/>
                    <a:pt x="220" y="90"/>
                  </a:cubicBezTo>
                  <a:cubicBezTo>
                    <a:pt x="218" y="89"/>
                    <a:pt x="218" y="89"/>
                    <a:pt x="218" y="89"/>
                  </a:cubicBezTo>
                  <a:cubicBezTo>
                    <a:pt x="216" y="94"/>
                    <a:pt x="216" y="94"/>
                    <a:pt x="216" y="94"/>
                  </a:cubicBezTo>
                  <a:cubicBezTo>
                    <a:pt x="216" y="95"/>
                    <a:pt x="216" y="96"/>
                    <a:pt x="217" y="96"/>
                  </a:cubicBezTo>
                  <a:cubicBezTo>
                    <a:pt x="217" y="97"/>
                    <a:pt x="217" y="97"/>
                    <a:pt x="217" y="97"/>
                  </a:cubicBezTo>
                  <a:cubicBezTo>
                    <a:pt x="218" y="95"/>
                    <a:pt x="218" y="95"/>
                    <a:pt x="218" y="95"/>
                  </a:cubicBezTo>
                  <a:cubicBezTo>
                    <a:pt x="216" y="95"/>
                    <a:pt x="216" y="95"/>
                    <a:pt x="216" y="95"/>
                  </a:cubicBezTo>
                  <a:cubicBezTo>
                    <a:pt x="215" y="103"/>
                    <a:pt x="215" y="103"/>
                    <a:pt x="215" y="103"/>
                  </a:cubicBezTo>
                  <a:cubicBezTo>
                    <a:pt x="215" y="104"/>
                    <a:pt x="215" y="105"/>
                    <a:pt x="216" y="105"/>
                  </a:cubicBezTo>
                  <a:cubicBezTo>
                    <a:pt x="217" y="106"/>
                    <a:pt x="217" y="106"/>
                    <a:pt x="217" y="106"/>
                  </a:cubicBezTo>
                  <a:cubicBezTo>
                    <a:pt x="218" y="104"/>
                    <a:pt x="218" y="104"/>
                    <a:pt x="218" y="104"/>
                  </a:cubicBezTo>
                  <a:cubicBezTo>
                    <a:pt x="216" y="103"/>
                    <a:pt x="216" y="103"/>
                    <a:pt x="216" y="103"/>
                  </a:cubicBezTo>
                  <a:cubicBezTo>
                    <a:pt x="213" y="109"/>
                    <a:pt x="213" y="109"/>
                    <a:pt x="213" y="109"/>
                  </a:cubicBezTo>
                  <a:cubicBezTo>
                    <a:pt x="213" y="110"/>
                    <a:pt x="213" y="111"/>
                    <a:pt x="214" y="112"/>
                  </a:cubicBezTo>
                  <a:cubicBezTo>
                    <a:pt x="214" y="112"/>
                    <a:pt x="214" y="112"/>
                    <a:pt x="214" y="112"/>
                  </a:cubicBezTo>
                  <a:cubicBezTo>
                    <a:pt x="216" y="110"/>
                    <a:pt x="216" y="110"/>
                    <a:pt x="216" y="110"/>
                  </a:cubicBezTo>
                  <a:cubicBezTo>
                    <a:pt x="214" y="110"/>
                    <a:pt x="214" y="110"/>
                    <a:pt x="214" y="110"/>
                  </a:cubicBezTo>
                  <a:cubicBezTo>
                    <a:pt x="212" y="116"/>
                    <a:pt x="212" y="116"/>
                    <a:pt x="212" y="116"/>
                  </a:cubicBezTo>
                  <a:cubicBezTo>
                    <a:pt x="212" y="117"/>
                    <a:pt x="212" y="118"/>
                    <a:pt x="213" y="118"/>
                  </a:cubicBezTo>
                  <a:cubicBezTo>
                    <a:pt x="214" y="119"/>
                    <a:pt x="214" y="119"/>
                    <a:pt x="214" y="119"/>
                  </a:cubicBezTo>
                  <a:cubicBezTo>
                    <a:pt x="212" y="124"/>
                    <a:pt x="212" y="124"/>
                    <a:pt x="212" y="124"/>
                  </a:cubicBezTo>
                  <a:cubicBezTo>
                    <a:pt x="212" y="125"/>
                    <a:pt x="212" y="126"/>
                    <a:pt x="213" y="127"/>
                  </a:cubicBezTo>
                  <a:cubicBezTo>
                    <a:pt x="213" y="127"/>
                    <a:pt x="213" y="127"/>
                    <a:pt x="213" y="127"/>
                  </a:cubicBezTo>
                  <a:cubicBezTo>
                    <a:pt x="214" y="125"/>
                    <a:pt x="214" y="125"/>
                    <a:pt x="214" y="125"/>
                  </a:cubicBezTo>
                  <a:cubicBezTo>
                    <a:pt x="212" y="125"/>
                    <a:pt x="212" y="125"/>
                    <a:pt x="212" y="125"/>
                  </a:cubicBezTo>
                  <a:cubicBezTo>
                    <a:pt x="210" y="131"/>
                    <a:pt x="210" y="131"/>
                    <a:pt x="210" y="131"/>
                  </a:cubicBezTo>
                  <a:cubicBezTo>
                    <a:pt x="210" y="132"/>
                    <a:pt x="210" y="133"/>
                    <a:pt x="211" y="134"/>
                  </a:cubicBezTo>
                  <a:cubicBezTo>
                    <a:pt x="211" y="134"/>
                    <a:pt x="211" y="134"/>
                    <a:pt x="211" y="134"/>
                  </a:cubicBezTo>
                  <a:cubicBezTo>
                    <a:pt x="212" y="132"/>
                    <a:pt x="212" y="132"/>
                    <a:pt x="212" y="132"/>
                  </a:cubicBezTo>
                  <a:cubicBezTo>
                    <a:pt x="211" y="131"/>
                    <a:pt x="211" y="131"/>
                    <a:pt x="211" y="131"/>
                  </a:cubicBezTo>
                  <a:cubicBezTo>
                    <a:pt x="207" y="140"/>
                    <a:pt x="207" y="140"/>
                    <a:pt x="207" y="140"/>
                  </a:cubicBezTo>
                  <a:cubicBezTo>
                    <a:pt x="207" y="141"/>
                    <a:pt x="207" y="142"/>
                    <a:pt x="208" y="142"/>
                  </a:cubicBezTo>
                  <a:cubicBezTo>
                    <a:pt x="208" y="142"/>
                    <a:pt x="208" y="142"/>
                    <a:pt x="208" y="142"/>
                  </a:cubicBezTo>
                  <a:cubicBezTo>
                    <a:pt x="209" y="141"/>
                    <a:pt x="209" y="141"/>
                    <a:pt x="209" y="141"/>
                  </a:cubicBezTo>
                  <a:cubicBezTo>
                    <a:pt x="207" y="140"/>
                    <a:pt x="207" y="140"/>
                    <a:pt x="207" y="140"/>
                  </a:cubicBezTo>
                  <a:cubicBezTo>
                    <a:pt x="205" y="149"/>
                    <a:pt x="205" y="149"/>
                    <a:pt x="205" y="149"/>
                  </a:cubicBezTo>
                  <a:cubicBezTo>
                    <a:pt x="205" y="150"/>
                    <a:pt x="206" y="151"/>
                    <a:pt x="206" y="151"/>
                  </a:cubicBezTo>
                  <a:cubicBezTo>
                    <a:pt x="206" y="151"/>
                    <a:pt x="206" y="151"/>
                    <a:pt x="206" y="151"/>
                  </a:cubicBezTo>
                  <a:cubicBezTo>
                    <a:pt x="207" y="149"/>
                    <a:pt x="207" y="149"/>
                    <a:pt x="207" y="149"/>
                  </a:cubicBezTo>
                  <a:cubicBezTo>
                    <a:pt x="206" y="148"/>
                    <a:pt x="206" y="148"/>
                    <a:pt x="206" y="148"/>
                  </a:cubicBezTo>
                  <a:cubicBezTo>
                    <a:pt x="200" y="155"/>
                    <a:pt x="200" y="155"/>
                    <a:pt x="200" y="155"/>
                  </a:cubicBezTo>
                  <a:cubicBezTo>
                    <a:pt x="200" y="155"/>
                    <a:pt x="200" y="156"/>
                    <a:pt x="200" y="156"/>
                  </a:cubicBezTo>
                  <a:cubicBezTo>
                    <a:pt x="200" y="157"/>
                    <a:pt x="200" y="157"/>
                    <a:pt x="201" y="158"/>
                  </a:cubicBezTo>
                  <a:cubicBezTo>
                    <a:pt x="201" y="158"/>
                    <a:pt x="201" y="158"/>
                    <a:pt x="201" y="158"/>
                  </a:cubicBezTo>
                  <a:cubicBezTo>
                    <a:pt x="202" y="156"/>
                    <a:pt x="202" y="156"/>
                    <a:pt x="202" y="156"/>
                  </a:cubicBezTo>
                  <a:cubicBezTo>
                    <a:pt x="201" y="155"/>
                    <a:pt x="201" y="155"/>
                    <a:pt x="201" y="155"/>
                  </a:cubicBezTo>
                  <a:cubicBezTo>
                    <a:pt x="195" y="160"/>
                    <a:pt x="195" y="160"/>
                    <a:pt x="195" y="160"/>
                  </a:cubicBezTo>
                  <a:cubicBezTo>
                    <a:pt x="195" y="161"/>
                    <a:pt x="194" y="161"/>
                    <a:pt x="195" y="162"/>
                  </a:cubicBezTo>
                  <a:cubicBezTo>
                    <a:pt x="195" y="162"/>
                    <a:pt x="195" y="163"/>
                    <a:pt x="195" y="163"/>
                  </a:cubicBezTo>
                  <a:cubicBezTo>
                    <a:pt x="197" y="165"/>
                    <a:pt x="197" y="165"/>
                    <a:pt x="197" y="165"/>
                  </a:cubicBezTo>
                  <a:cubicBezTo>
                    <a:pt x="199" y="163"/>
                    <a:pt x="199" y="163"/>
                    <a:pt x="199" y="163"/>
                  </a:cubicBezTo>
                  <a:cubicBezTo>
                    <a:pt x="197" y="161"/>
                    <a:pt x="197" y="161"/>
                    <a:pt x="197" y="161"/>
                  </a:cubicBezTo>
                  <a:cubicBezTo>
                    <a:pt x="192" y="165"/>
                    <a:pt x="192" y="165"/>
                    <a:pt x="192" y="165"/>
                  </a:cubicBezTo>
                  <a:cubicBezTo>
                    <a:pt x="192" y="165"/>
                    <a:pt x="191" y="166"/>
                    <a:pt x="191" y="167"/>
                  </a:cubicBezTo>
                  <a:cubicBezTo>
                    <a:pt x="191" y="167"/>
                    <a:pt x="192" y="168"/>
                    <a:pt x="192" y="168"/>
                  </a:cubicBezTo>
                  <a:cubicBezTo>
                    <a:pt x="194" y="169"/>
                    <a:pt x="194" y="169"/>
                    <a:pt x="194" y="169"/>
                  </a:cubicBezTo>
                  <a:cubicBezTo>
                    <a:pt x="195" y="168"/>
                    <a:pt x="195" y="168"/>
                    <a:pt x="195" y="168"/>
                  </a:cubicBezTo>
                  <a:cubicBezTo>
                    <a:pt x="194" y="166"/>
                    <a:pt x="194" y="166"/>
                    <a:pt x="194" y="166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7" y="172"/>
                    <a:pt x="187" y="172"/>
                    <a:pt x="187" y="173"/>
                  </a:cubicBezTo>
                  <a:cubicBezTo>
                    <a:pt x="187" y="174"/>
                    <a:pt x="188" y="174"/>
                    <a:pt x="188" y="175"/>
                  </a:cubicBezTo>
                  <a:cubicBezTo>
                    <a:pt x="190" y="176"/>
                    <a:pt x="190" y="176"/>
                    <a:pt x="190" y="176"/>
                  </a:cubicBezTo>
                  <a:cubicBezTo>
                    <a:pt x="191" y="174"/>
                    <a:pt x="191" y="174"/>
                    <a:pt x="191" y="174"/>
                  </a:cubicBezTo>
                  <a:cubicBezTo>
                    <a:pt x="190" y="173"/>
                    <a:pt x="190" y="173"/>
                    <a:pt x="190" y="173"/>
                  </a:cubicBezTo>
                  <a:cubicBezTo>
                    <a:pt x="183" y="179"/>
                    <a:pt x="183" y="179"/>
                    <a:pt x="183" y="179"/>
                  </a:cubicBezTo>
                  <a:cubicBezTo>
                    <a:pt x="183" y="179"/>
                    <a:pt x="182" y="180"/>
                    <a:pt x="182" y="180"/>
                  </a:cubicBezTo>
                  <a:cubicBezTo>
                    <a:pt x="182" y="181"/>
                    <a:pt x="183" y="182"/>
                    <a:pt x="183" y="182"/>
                  </a:cubicBezTo>
                  <a:cubicBezTo>
                    <a:pt x="184" y="182"/>
                    <a:pt x="184" y="182"/>
                    <a:pt x="184" y="182"/>
                  </a:cubicBezTo>
                  <a:cubicBezTo>
                    <a:pt x="185" y="180"/>
                    <a:pt x="185" y="180"/>
                    <a:pt x="185" y="180"/>
                  </a:cubicBezTo>
                  <a:cubicBezTo>
                    <a:pt x="184" y="179"/>
                    <a:pt x="184" y="179"/>
                    <a:pt x="184" y="179"/>
                  </a:cubicBezTo>
                  <a:cubicBezTo>
                    <a:pt x="178" y="183"/>
                    <a:pt x="178" y="183"/>
                    <a:pt x="178" y="183"/>
                  </a:cubicBezTo>
                  <a:cubicBezTo>
                    <a:pt x="177" y="183"/>
                    <a:pt x="177" y="184"/>
                    <a:pt x="177" y="185"/>
                  </a:cubicBezTo>
                  <a:cubicBezTo>
                    <a:pt x="177" y="185"/>
                    <a:pt x="177" y="186"/>
                    <a:pt x="178" y="186"/>
                  </a:cubicBezTo>
                  <a:cubicBezTo>
                    <a:pt x="179" y="187"/>
                    <a:pt x="179" y="187"/>
                    <a:pt x="179" y="187"/>
                  </a:cubicBezTo>
                  <a:cubicBezTo>
                    <a:pt x="180" y="185"/>
                    <a:pt x="180" y="185"/>
                    <a:pt x="180" y="185"/>
                  </a:cubicBezTo>
                  <a:cubicBezTo>
                    <a:pt x="179" y="184"/>
                    <a:pt x="179" y="184"/>
                    <a:pt x="179" y="184"/>
                  </a:cubicBezTo>
                  <a:cubicBezTo>
                    <a:pt x="172" y="189"/>
                    <a:pt x="172" y="189"/>
                    <a:pt x="172" y="189"/>
                  </a:cubicBezTo>
                  <a:cubicBezTo>
                    <a:pt x="172" y="190"/>
                    <a:pt x="171" y="190"/>
                    <a:pt x="171" y="191"/>
                  </a:cubicBezTo>
                  <a:cubicBezTo>
                    <a:pt x="171" y="192"/>
                    <a:pt x="172" y="192"/>
                    <a:pt x="172" y="193"/>
                  </a:cubicBezTo>
                  <a:cubicBezTo>
                    <a:pt x="173" y="193"/>
                    <a:pt x="173" y="193"/>
                    <a:pt x="173" y="193"/>
                  </a:cubicBezTo>
                  <a:cubicBezTo>
                    <a:pt x="174" y="191"/>
                    <a:pt x="174" y="191"/>
                    <a:pt x="174" y="191"/>
                  </a:cubicBezTo>
                  <a:cubicBezTo>
                    <a:pt x="172" y="190"/>
                    <a:pt x="172" y="190"/>
                    <a:pt x="172" y="190"/>
                  </a:cubicBezTo>
                  <a:cubicBezTo>
                    <a:pt x="165" y="195"/>
                    <a:pt x="165" y="195"/>
                    <a:pt x="165" y="195"/>
                  </a:cubicBezTo>
                  <a:cubicBezTo>
                    <a:pt x="165" y="195"/>
                    <a:pt x="164" y="196"/>
                    <a:pt x="165" y="197"/>
                  </a:cubicBezTo>
                  <a:cubicBezTo>
                    <a:pt x="165" y="197"/>
                    <a:pt x="165" y="198"/>
                    <a:pt x="165" y="198"/>
                  </a:cubicBezTo>
                  <a:cubicBezTo>
                    <a:pt x="166" y="199"/>
                    <a:pt x="166" y="199"/>
                    <a:pt x="166" y="199"/>
                  </a:cubicBezTo>
                  <a:cubicBezTo>
                    <a:pt x="167" y="197"/>
                    <a:pt x="167" y="197"/>
                    <a:pt x="167" y="197"/>
                  </a:cubicBezTo>
                  <a:cubicBezTo>
                    <a:pt x="167" y="195"/>
                    <a:pt x="167" y="195"/>
                    <a:pt x="167" y="195"/>
                  </a:cubicBezTo>
                  <a:cubicBezTo>
                    <a:pt x="159" y="197"/>
                    <a:pt x="159" y="197"/>
                    <a:pt x="159" y="197"/>
                  </a:cubicBezTo>
                  <a:cubicBezTo>
                    <a:pt x="158" y="197"/>
                    <a:pt x="158" y="198"/>
                    <a:pt x="158" y="199"/>
                  </a:cubicBezTo>
                  <a:cubicBezTo>
                    <a:pt x="158" y="200"/>
                    <a:pt x="158" y="200"/>
                    <a:pt x="159" y="201"/>
                  </a:cubicBezTo>
                  <a:cubicBezTo>
                    <a:pt x="159" y="201"/>
                    <a:pt x="159" y="201"/>
                    <a:pt x="159" y="201"/>
                  </a:cubicBezTo>
                  <a:cubicBezTo>
                    <a:pt x="154" y="203"/>
                    <a:pt x="154" y="203"/>
                    <a:pt x="154" y="203"/>
                  </a:cubicBezTo>
                  <a:cubicBezTo>
                    <a:pt x="153" y="204"/>
                    <a:pt x="153" y="204"/>
                    <a:pt x="153" y="205"/>
                  </a:cubicBezTo>
                  <a:cubicBezTo>
                    <a:pt x="153" y="206"/>
                    <a:pt x="153" y="207"/>
                    <a:pt x="154" y="207"/>
                  </a:cubicBezTo>
                  <a:cubicBezTo>
                    <a:pt x="154" y="207"/>
                    <a:pt x="154" y="207"/>
                    <a:pt x="154" y="207"/>
                  </a:cubicBezTo>
                  <a:cubicBezTo>
                    <a:pt x="155" y="206"/>
                    <a:pt x="155" y="206"/>
                    <a:pt x="155" y="206"/>
                  </a:cubicBezTo>
                  <a:cubicBezTo>
                    <a:pt x="155" y="204"/>
                    <a:pt x="155" y="204"/>
                    <a:pt x="155" y="204"/>
                  </a:cubicBezTo>
                  <a:cubicBezTo>
                    <a:pt x="145" y="207"/>
                    <a:pt x="145" y="207"/>
                    <a:pt x="145" y="207"/>
                  </a:cubicBezTo>
                  <a:cubicBezTo>
                    <a:pt x="144" y="207"/>
                    <a:pt x="144" y="208"/>
                    <a:pt x="144" y="209"/>
                  </a:cubicBezTo>
                  <a:cubicBezTo>
                    <a:pt x="144" y="210"/>
                    <a:pt x="144" y="210"/>
                    <a:pt x="145" y="211"/>
                  </a:cubicBezTo>
                  <a:cubicBezTo>
                    <a:pt x="145" y="211"/>
                    <a:pt x="145" y="211"/>
                    <a:pt x="145" y="211"/>
                  </a:cubicBezTo>
                  <a:cubicBezTo>
                    <a:pt x="146" y="209"/>
                    <a:pt x="146" y="209"/>
                    <a:pt x="146" y="209"/>
                  </a:cubicBezTo>
                  <a:cubicBezTo>
                    <a:pt x="146" y="207"/>
                    <a:pt x="146" y="207"/>
                    <a:pt x="146" y="207"/>
                  </a:cubicBezTo>
                  <a:cubicBezTo>
                    <a:pt x="136" y="210"/>
                    <a:pt x="136" y="210"/>
                    <a:pt x="136" y="210"/>
                  </a:cubicBezTo>
                  <a:cubicBezTo>
                    <a:pt x="135" y="210"/>
                    <a:pt x="135" y="211"/>
                    <a:pt x="135" y="212"/>
                  </a:cubicBezTo>
                  <a:cubicBezTo>
                    <a:pt x="135" y="212"/>
                    <a:pt x="135" y="213"/>
                    <a:pt x="136" y="214"/>
                  </a:cubicBezTo>
                  <a:cubicBezTo>
                    <a:pt x="137" y="214"/>
                    <a:pt x="137" y="214"/>
                    <a:pt x="137" y="214"/>
                  </a:cubicBezTo>
                  <a:cubicBezTo>
                    <a:pt x="138" y="213"/>
                    <a:pt x="138" y="213"/>
                    <a:pt x="138" y="213"/>
                  </a:cubicBezTo>
                  <a:cubicBezTo>
                    <a:pt x="137" y="211"/>
                    <a:pt x="137" y="211"/>
                    <a:pt x="137" y="211"/>
                  </a:cubicBezTo>
                  <a:cubicBezTo>
                    <a:pt x="129" y="214"/>
                    <a:pt x="129" y="214"/>
                    <a:pt x="129" y="214"/>
                  </a:cubicBezTo>
                  <a:cubicBezTo>
                    <a:pt x="128" y="214"/>
                    <a:pt x="128" y="215"/>
                    <a:pt x="128" y="215"/>
                  </a:cubicBezTo>
                  <a:cubicBezTo>
                    <a:pt x="128" y="216"/>
                    <a:pt x="128" y="217"/>
                    <a:pt x="129" y="217"/>
                  </a:cubicBezTo>
                  <a:cubicBezTo>
                    <a:pt x="131" y="219"/>
                    <a:pt x="131" y="219"/>
                    <a:pt x="131" y="219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5"/>
                    <a:pt x="132" y="215"/>
                    <a:pt x="132" y="215"/>
                  </a:cubicBezTo>
                  <a:cubicBezTo>
                    <a:pt x="121" y="217"/>
                    <a:pt x="121" y="217"/>
                    <a:pt x="121" y="217"/>
                  </a:cubicBezTo>
                  <a:cubicBezTo>
                    <a:pt x="120" y="217"/>
                    <a:pt x="119" y="217"/>
                    <a:pt x="119" y="218"/>
                  </a:cubicBezTo>
                  <a:cubicBezTo>
                    <a:pt x="119" y="219"/>
                    <a:pt x="119" y="220"/>
                    <a:pt x="120" y="220"/>
                  </a:cubicBezTo>
                  <a:cubicBezTo>
                    <a:pt x="121" y="221"/>
                    <a:pt x="121" y="221"/>
                    <a:pt x="121" y="221"/>
                  </a:cubicBezTo>
                  <a:cubicBezTo>
                    <a:pt x="122" y="219"/>
                    <a:pt x="122" y="219"/>
                    <a:pt x="122" y="219"/>
                  </a:cubicBezTo>
                  <a:cubicBezTo>
                    <a:pt x="122" y="217"/>
                    <a:pt x="122" y="217"/>
                    <a:pt x="122" y="217"/>
                  </a:cubicBezTo>
                  <a:cubicBezTo>
                    <a:pt x="109" y="219"/>
                    <a:pt x="109" y="219"/>
                    <a:pt x="109" y="219"/>
                  </a:cubicBezTo>
                  <a:cubicBezTo>
                    <a:pt x="108" y="219"/>
                    <a:pt x="108" y="219"/>
                    <a:pt x="108" y="220"/>
                  </a:cubicBezTo>
                  <a:cubicBezTo>
                    <a:pt x="107" y="221"/>
                    <a:pt x="108" y="222"/>
                    <a:pt x="108" y="222"/>
                  </a:cubicBezTo>
                  <a:cubicBezTo>
                    <a:pt x="109" y="223"/>
                    <a:pt x="109" y="223"/>
                    <a:pt x="109" y="223"/>
                  </a:cubicBezTo>
                  <a:cubicBezTo>
                    <a:pt x="110" y="221"/>
                    <a:pt x="110" y="221"/>
                    <a:pt x="110" y="221"/>
                  </a:cubicBezTo>
                  <a:cubicBezTo>
                    <a:pt x="108" y="220"/>
                    <a:pt x="108" y="220"/>
                    <a:pt x="108" y="220"/>
                  </a:cubicBezTo>
                  <a:cubicBezTo>
                    <a:pt x="110" y="221"/>
                    <a:pt x="110" y="221"/>
                    <a:pt x="110" y="221"/>
                  </a:cubicBezTo>
                  <a:cubicBezTo>
                    <a:pt x="109" y="219"/>
                    <a:pt x="109" y="219"/>
                    <a:pt x="109" y="219"/>
                  </a:cubicBezTo>
                  <a:cubicBezTo>
                    <a:pt x="109" y="219"/>
                    <a:pt x="108" y="219"/>
                    <a:pt x="108" y="220"/>
                  </a:cubicBezTo>
                  <a:cubicBezTo>
                    <a:pt x="110" y="221"/>
                    <a:pt x="110" y="221"/>
                    <a:pt x="110" y="221"/>
                  </a:cubicBezTo>
                  <a:cubicBezTo>
                    <a:pt x="109" y="219"/>
                    <a:pt x="109" y="219"/>
                    <a:pt x="109" y="219"/>
                  </a:cubicBezTo>
                  <a:cubicBezTo>
                    <a:pt x="110" y="221"/>
                    <a:pt x="110" y="221"/>
                    <a:pt x="110" y="221"/>
                  </a:cubicBezTo>
                  <a:cubicBezTo>
                    <a:pt x="109" y="219"/>
                    <a:pt x="109" y="219"/>
                    <a:pt x="109" y="219"/>
                  </a:cubicBezTo>
                  <a:cubicBezTo>
                    <a:pt x="109" y="219"/>
                    <a:pt x="109" y="219"/>
                    <a:pt x="109" y="219"/>
                  </a:cubicBezTo>
                  <a:cubicBezTo>
                    <a:pt x="110" y="221"/>
                    <a:pt x="110" y="221"/>
                    <a:pt x="110" y="221"/>
                  </a:cubicBezTo>
                  <a:cubicBezTo>
                    <a:pt x="109" y="219"/>
                    <a:pt x="109" y="219"/>
                    <a:pt x="109" y="219"/>
                  </a:cubicBezTo>
                  <a:cubicBezTo>
                    <a:pt x="109" y="219"/>
                    <a:pt x="109" y="219"/>
                    <a:pt x="109" y="219"/>
                  </a:cubicBezTo>
                  <a:cubicBezTo>
                    <a:pt x="109" y="219"/>
                    <a:pt x="108" y="219"/>
                    <a:pt x="107" y="219"/>
                  </a:cubicBezTo>
                  <a:cubicBezTo>
                    <a:pt x="105" y="220"/>
                    <a:pt x="102" y="220"/>
                    <a:pt x="100" y="220"/>
                  </a:cubicBezTo>
                  <a:cubicBezTo>
                    <a:pt x="99" y="220"/>
                    <a:pt x="98" y="220"/>
                    <a:pt x="97" y="221"/>
                  </a:cubicBezTo>
                  <a:cubicBezTo>
                    <a:pt x="97" y="221"/>
                    <a:pt x="97" y="221"/>
                    <a:pt x="96" y="221"/>
                  </a:cubicBezTo>
                  <a:cubicBezTo>
                    <a:pt x="96" y="221"/>
                    <a:pt x="96" y="221"/>
                    <a:pt x="96" y="221"/>
                  </a:cubicBezTo>
                  <a:cubicBezTo>
                    <a:pt x="96" y="221"/>
                    <a:pt x="96" y="221"/>
                    <a:pt x="96" y="221"/>
                  </a:cubicBezTo>
                  <a:cubicBezTo>
                    <a:pt x="95" y="221"/>
                    <a:pt x="95" y="221"/>
                    <a:pt x="95" y="222"/>
                  </a:cubicBezTo>
                  <a:cubicBezTo>
                    <a:pt x="94" y="223"/>
                    <a:pt x="95" y="224"/>
                    <a:pt x="95" y="224"/>
                  </a:cubicBezTo>
                  <a:cubicBezTo>
                    <a:pt x="96" y="225"/>
                    <a:pt x="96" y="225"/>
                    <a:pt x="96" y="225"/>
                  </a:cubicBezTo>
                  <a:cubicBezTo>
                    <a:pt x="97" y="223"/>
                    <a:pt x="97" y="223"/>
                    <a:pt x="97" y="223"/>
                  </a:cubicBezTo>
                  <a:cubicBezTo>
                    <a:pt x="97" y="221"/>
                    <a:pt x="97" y="221"/>
                    <a:pt x="97" y="221"/>
                  </a:cubicBezTo>
                  <a:cubicBezTo>
                    <a:pt x="87" y="222"/>
                    <a:pt x="87" y="222"/>
                    <a:pt x="87" y="222"/>
                  </a:cubicBezTo>
                  <a:cubicBezTo>
                    <a:pt x="86" y="222"/>
                    <a:pt x="85" y="222"/>
                    <a:pt x="85" y="223"/>
                  </a:cubicBezTo>
                  <a:cubicBezTo>
                    <a:pt x="85" y="224"/>
                    <a:pt x="85" y="225"/>
                    <a:pt x="86" y="226"/>
                  </a:cubicBezTo>
                  <a:cubicBezTo>
                    <a:pt x="87" y="226"/>
                    <a:pt x="87" y="226"/>
                    <a:pt x="87" y="226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72" y="221"/>
                    <a:pt x="72" y="221"/>
                    <a:pt x="72" y="221"/>
                  </a:cubicBezTo>
                  <a:cubicBezTo>
                    <a:pt x="71" y="221"/>
                    <a:pt x="70" y="222"/>
                    <a:pt x="70" y="223"/>
                  </a:cubicBezTo>
                  <a:cubicBezTo>
                    <a:pt x="70" y="224"/>
                    <a:pt x="70" y="224"/>
                    <a:pt x="71" y="225"/>
                  </a:cubicBezTo>
                  <a:cubicBezTo>
                    <a:pt x="73" y="226"/>
                    <a:pt x="73" y="226"/>
                    <a:pt x="73" y="226"/>
                  </a:cubicBezTo>
                  <a:cubicBezTo>
                    <a:pt x="74" y="225"/>
                    <a:pt x="74" y="225"/>
                    <a:pt x="74" y="225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4" y="224"/>
                    <a:pt x="74" y="224"/>
                    <a:pt x="74" y="224"/>
                  </a:cubicBezTo>
                  <a:cubicBezTo>
                    <a:pt x="73" y="223"/>
                    <a:pt x="73" y="223"/>
                    <a:pt x="73" y="223"/>
                  </a:cubicBezTo>
                  <a:cubicBezTo>
                    <a:pt x="73" y="223"/>
                    <a:pt x="73" y="223"/>
                    <a:pt x="72" y="223"/>
                  </a:cubicBezTo>
                  <a:cubicBezTo>
                    <a:pt x="74" y="224"/>
                    <a:pt x="74" y="224"/>
                    <a:pt x="74" y="224"/>
                  </a:cubicBezTo>
                  <a:cubicBezTo>
                    <a:pt x="73" y="223"/>
                    <a:pt x="73" y="223"/>
                    <a:pt x="73" y="223"/>
                  </a:cubicBezTo>
                  <a:cubicBezTo>
                    <a:pt x="74" y="224"/>
                    <a:pt x="74" y="224"/>
                    <a:pt x="74" y="224"/>
                  </a:cubicBezTo>
                  <a:cubicBezTo>
                    <a:pt x="74" y="223"/>
                    <a:pt x="74" y="223"/>
                    <a:pt x="74" y="223"/>
                  </a:cubicBezTo>
                  <a:cubicBezTo>
                    <a:pt x="74" y="223"/>
                    <a:pt x="74" y="222"/>
                    <a:pt x="73" y="223"/>
                  </a:cubicBezTo>
                  <a:cubicBezTo>
                    <a:pt x="74" y="224"/>
                    <a:pt x="74" y="224"/>
                    <a:pt x="74" y="224"/>
                  </a:cubicBezTo>
                  <a:cubicBezTo>
                    <a:pt x="74" y="223"/>
                    <a:pt x="74" y="223"/>
                    <a:pt x="74" y="223"/>
                  </a:cubicBezTo>
                  <a:cubicBezTo>
                    <a:pt x="74" y="223"/>
                    <a:pt x="74" y="223"/>
                    <a:pt x="74" y="223"/>
                  </a:cubicBezTo>
                  <a:cubicBezTo>
                    <a:pt x="74" y="223"/>
                    <a:pt x="74" y="223"/>
                    <a:pt x="74" y="223"/>
                  </a:cubicBezTo>
                  <a:cubicBezTo>
                    <a:pt x="74" y="223"/>
                    <a:pt x="74" y="223"/>
                    <a:pt x="74" y="223"/>
                  </a:cubicBezTo>
                  <a:cubicBezTo>
                    <a:pt x="74" y="223"/>
                    <a:pt x="74" y="223"/>
                    <a:pt x="74" y="223"/>
                  </a:cubicBezTo>
                  <a:cubicBezTo>
                    <a:pt x="74" y="223"/>
                    <a:pt x="74" y="223"/>
                    <a:pt x="74" y="223"/>
                  </a:cubicBezTo>
                  <a:cubicBezTo>
                    <a:pt x="74" y="223"/>
                    <a:pt x="73" y="222"/>
                    <a:pt x="73" y="222"/>
                  </a:cubicBezTo>
                  <a:cubicBezTo>
                    <a:pt x="70" y="222"/>
                    <a:pt x="65" y="220"/>
                    <a:pt x="61" y="219"/>
                  </a:cubicBezTo>
                  <a:cubicBezTo>
                    <a:pt x="57" y="218"/>
                    <a:pt x="53" y="217"/>
                    <a:pt x="53" y="217"/>
                  </a:cubicBezTo>
                  <a:cubicBezTo>
                    <a:pt x="52" y="217"/>
                    <a:pt x="51" y="218"/>
                    <a:pt x="51" y="218"/>
                  </a:cubicBezTo>
                  <a:cubicBezTo>
                    <a:pt x="50" y="219"/>
                    <a:pt x="50" y="220"/>
                    <a:pt x="51" y="221"/>
                  </a:cubicBezTo>
                  <a:cubicBezTo>
                    <a:pt x="54" y="222"/>
                    <a:pt x="54" y="222"/>
                    <a:pt x="54" y="222"/>
                  </a:cubicBezTo>
                  <a:cubicBezTo>
                    <a:pt x="55" y="221"/>
                    <a:pt x="55" y="221"/>
                    <a:pt x="55" y="221"/>
                  </a:cubicBezTo>
                  <a:cubicBezTo>
                    <a:pt x="56" y="219"/>
                    <a:pt x="56" y="219"/>
                    <a:pt x="56" y="219"/>
                  </a:cubicBezTo>
                  <a:cubicBezTo>
                    <a:pt x="3" y="193"/>
                    <a:pt x="3" y="193"/>
                    <a:pt x="3" y="193"/>
                  </a:cubicBezTo>
                  <a:cubicBezTo>
                    <a:pt x="2" y="193"/>
                    <a:pt x="1" y="193"/>
                    <a:pt x="1" y="194"/>
                  </a:cubicBezTo>
                  <a:cubicBezTo>
                    <a:pt x="0" y="194"/>
                    <a:pt x="0" y="195"/>
                    <a:pt x="0" y="195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1" y="197"/>
                    <a:pt x="1" y="197"/>
                    <a:pt x="1" y="197"/>
                  </a:cubicBezTo>
                  <a:cubicBezTo>
                    <a:pt x="1" y="197"/>
                    <a:pt x="2" y="197"/>
                    <a:pt x="3" y="198"/>
                  </a:cubicBezTo>
                  <a:cubicBezTo>
                    <a:pt x="6" y="200"/>
                    <a:pt x="11" y="203"/>
                    <a:pt x="16" y="206"/>
                  </a:cubicBezTo>
                  <a:cubicBezTo>
                    <a:pt x="19" y="208"/>
                    <a:pt x="21" y="209"/>
                    <a:pt x="23" y="210"/>
                  </a:cubicBezTo>
                  <a:cubicBezTo>
                    <a:pt x="23" y="210"/>
                    <a:pt x="24" y="211"/>
                    <a:pt x="24" y="211"/>
                  </a:cubicBezTo>
                  <a:cubicBezTo>
                    <a:pt x="25" y="211"/>
                    <a:pt x="25" y="211"/>
                    <a:pt x="25" y="211"/>
                  </a:cubicBezTo>
                  <a:cubicBezTo>
                    <a:pt x="25" y="211"/>
                    <a:pt x="25" y="211"/>
                    <a:pt x="25" y="211"/>
                  </a:cubicBezTo>
                  <a:cubicBezTo>
                    <a:pt x="26" y="210"/>
                    <a:pt x="26" y="210"/>
                    <a:pt x="26" y="210"/>
                  </a:cubicBezTo>
                  <a:cubicBezTo>
                    <a:pt x="25" y="211"/>
                    <a:pt x="25" y="211"/>
                    <a:pt x="25" y="211"/>
                  </a:cubicBezTo>
                  <a:cubicBezTo>
                    <a:pt x="25" y="211"/>
                    <a:pt x="25" y="211"/>
                    <a:pt x="25" y="211"/>
                  </a:cubicBezTo>
                  <a:cubicBezTo>
                    <a:pt x="26" y="210"/>
                    <a:pt x="26" y="210"/>
                    <a:pt x="26" y="210"/>
                  </a:cubicBezTo>
                  <a:cubicBezTo>
                    <a:pt x="25" y="211"/>
                    <a:pt x="25" y="211"/>
                    <a:pt x="25" y="211"/>
                  </a:cubicBezTo>
                  <a:cubicBezTo>
                    <a:pt x="26" y="210"/>
                    <a:pt x="26" y="210"/>
                    <a:pt x="26" y="210"/>
                  </a:cubicBezTo>
                  <a:cubicBezTo>
                    <a:pt x="25" y="211"/>
                    <a:pt x="25" y="211"/>
                    <a:pt x="25" y="211"/>
                  </a:cubicBezTo>
                  <a:cubicBezTo>
                    <a:pt x="25" y="211"/>
                    <a:pt x="25" y="211"/>
                    <a:pt x="25" y="211"/>
                  </a:cubicBezTo>
                  <a:cubicBezTo>
                    <a:pt x="26" y="210"/>
                    <a:pt x="26" y="210"/>
                    <a:pt x="26" y="210"/>
                  </a:cubicBezTo>
                  <a:cubicBezTo>
                    <a:pt x="25" y="211"/>
                    <a:pt x="25" y="211"/>
                    <a:pt x="25" y="211"/>
                  </a:cubicBezTo>
                  <a:cubicBezTo>
                    <a:pt x="26" y="210"/>
                    <a:pt x="26" y="210"/>
                    <a:pt x="26" y="210"/>
                  </a:cubicBezTo>
                  <a:cubicBezTo>
                    <a:pt x="24" y="210"/>
                    <a:pt x="24" y="210"/>
                    <a:pt x="24" y="210"/>
                  </a:cubicBezTo>
                  <a:cubicBezTo>
                    <a:pt x="24" y="211"/>
                    <a:pt x="24" y="211"/>
                    <a:pt x="25" y="211"/>
                  </a:cubicBezTo>
                  <a:cubicBezTo>
                    <a:pt x="26" y="210"/>
                    <a:pt x="26" y="210"/>
                    <a:pt x="26" y="210"/>
                  </a:cubicBezTo>
                  <a:cubicBezTo>
                    <a:pt x="24" y="210"/>
                    <a:pt x="24" y="210"/>
                    <a:pt x="24" y="210"/>
                  </a:cubicBezTo>
                  <a:cubicBezTo>
                    <a:pt x="26" y="210"/>
                    <a:pt x="26" y="210"/>
                    <a:pt x="26" y="210"/>
                  </a:cubicBezTo>
                  <a:cubicBezTo>
                    <a:pt x="25" y="209"/>
                    <a:pt x="25" y="209"/>
                    <a:pt x="25" y="209"/>
                  </a:cubicBezTo>
                  <a:cubicBezTo>
                    <a:pt x="24" y="209"/>
                    <a:pt x="24" y="210"/>
                    <a:pt x="24" y="210"/>
                  </a:cubicBezTo>
                  <a:cubicBezTo>
                    <a:pt x="26" y="210"/>
                    <a:pt x="26" y="210"/>
                    <a:pt x="26" y="210"/>
                  </a:cubicBezTo>
                  <a:cubicBezTo>
                    <a:pt x="25" y="209"/>
                    <a:pt x="25" y="209"/>
                    <a:pt x="25" y="209"/>
                  </a:cubicBezTo>
                  <a:cubicBezTo>
                    <a:pt x="24" y="210"/>
                    <a:pt x="24" y="211"/>
                    <a:pt x="25" y="212"/>
                  </a:cubicBezTo>
                  <a:cubicBezTo>
                    <a:pt x="26" y="212"/>
                    <a:pt x="28" y="212"/>
                    <a:pt x="28" y="211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9" name="Freeform 80"/>
            <p:cNvSpPr/>
            <p:nvPr/>
          </p:nvSpPr>
          <p:spPr bwMode="auto">
            <a:xfrm>
              <a:off x="4529138" y="1847850"/>
              <a:ext cx="63500" cy="149225"/>
            </a:xfrm>
            <a:custGeom>
              <a:avLst/>
              <a:gdLst>
                <a:gd name="T0" fmla="*/ 34 w 40"/>
                <a:gd name="T1" fmla="*/ 88 h 95"/>
                <a:gd name="T2" fmla="*/ 35 w 40"/>
                <a:gd name="T3" fmla="*/ 91 h 95"/>
                <a:gd name="T4" fmla="*/ 35 w 40"/>
                <a:gd name="T5" fmla="*/ 89 h 95"/>
                <a:gd name="T6" fmla="*/ 31 w 40"/>
                <a:gd name="T7" fmla="*/ 85 h 95"/>
                <a:gd name="T8" fmla="*/ 20 w 40"/>
                <a:gd name="T9" fmla="*/ 73 h 95"/>
                <a:gd name="T10" fmla="*/ 9 w 40"/>
                <a:gd name="T11" fmla="*/ 59 h 95"/>
                <a:gd name="T12" fmla="*/ 8 w 40"/>
                <a:gd name="T13" fmla="*/ 58 h 95"/>
                <a:gd name="T14" fmla="*/ 8 w 40"/>
                <a:gd name="T15" fmla="*/ 61 h 95"/>
                <a:gd name="T16" fmla="*/ 14 w 40"/>
                <a:gd name="T17" fmla="*/ 55 h 95"/>
                <a:gd name="T18" fmla="*/ 13 w 40"/>
                <a:gd name="T19" fmla="*/ 53 h 95"/>
                <a:gd name="T20" fmla="*/ 13 w 40"/>
                <a:gd name="T21" fmla="*/ 56 h 95"/>
                <a:gd name="T22" fmla="*/ 19 w 40"/>
                <a:gd name="T23" fmla="*/ 49 h 95"/>
                <a:gd name="T24" fmla="*/ 17 w 40"/>
                <a:gd name="T25" fmla="*/ 47 h 95"/>
                <a:gd name="T26" fmla="*/ 17 w 40"/>
                <a:gd name="T27" fmla="*/ 50 h 95"/>
                <a:gd name="T28" fmla="*/ 21 w 40"/>
                <a:gd name="T29" fmla="*/ 43 h 95"/>
                <a:gd name="T30" fmla="*/ 20 w 40"/>
                <a:gd name="T31" fmla="*/ 41 h 95"/>
                <a:gd name="T32" fmla="*/ 21 w 40"/>
                <a:gd name="T33" fmla="*/ 44 h 95"/>
                <a:gd name="T34" fmla="*/ 23 w 40"/>
                <a:gd name="T35" fmla="*/ 34 h 95"/>
                <a:gd name="T36" fmla="*/ 16 w 40"/>
                <a:gd name="T37" fmla="*/ 23 h 95"/>
                <a:gd name="T38" fmla="*/ 15 w 40"/>
                <a:gd name="T39" fmla="*/ 22 h 95"/>
                <a:gd name="T40" fmla="*/ 10 w 40"/>
                <a:gd name="T41" fmla="*/ 12 h 95"/>
                <a:gd name="T42" fmla="*/ 6 w 40"/>
                <a:gd name="T43" fmla="*/ 3 h 95"/>
                <a:gd name="T44" fmla="*/ 3 w 40"/>
                <a:gd name="T45" fmla="*/ 1 h 95"/>
                <a:gd name="T46" fmla="*/ 1 w 40"/>
                <a:gd name="T47" fmla="*/ 4 h 95"/>
                <a:gd name="T48" fmla="*/ 6 w 40"/>
                <a:gd name="T49" fmla="*/ 13 h 95"/>
                <a:gd name="T50" fmla="*/ 7 w 40"/>
                <a:gd name="T51" fmla="*/ 15 h 95"/>
                <a:gd name="T52" fmla="*/ 12 w 40"/>
                <a:gd name="T53" fmla="*/ 25 h 95"/>
                <a:gd name="T54" fmla="*/ 19 w 40"/>
                <a:gd name="T55" fmla="*/ 36 h 95"/>
                <a:gd name="T56" fmla="*/ 21 w 40"/>
                <a:gd name="T57" fmla="*/ 38 h 95"/>
                <a:gd name="T58" fmla="*/ 20 w 40"/>
                <a:gd name="T59" fmla="*/ 35 h 95"/>
                <a:gd name="T60" fmla="*/ 18 w 40"/>
                <a:gd name="T61" fmla="*/ 45 h 95"/>
                <a:gd name="T62" fmla="*/ 19 w 40"/>
                <a:gd name="T63" fmla="*/ 43 h 95"/>
                <a:gd name="T64" fmla="*/ 14 w 40"/>
                <a:gd name="T65" fmla="*/ 48 h 95"/>
                <a:gd name="T66" fmla="*/ 15 w 40"/>
                <a:gd name="T67" fmla="*/ 50 h 95"/>
                <a:gd name="T68" fmla="*/ 17 w 40"/>
                <a:gd name="T69" fmla="*/ 50 h 95"/>
                <a:gd name="T70" fmla="*/ 10 w 40"/>
                <a:gd name="T71" fmla="*/ 53 h 95"/>
                <a:gd name="T72" fmla="*/ 11 w 40"/>
                <a:gd name="T73" fmla="*/ 56 h 95"/>
                <a:gd name="T74" fmla="*/ 12 w 40"/>
                <a:gd name="T75" fmla="*/ 55 h 95"/>
                <a:gd name="T76" fmla="*/ 5 w 40"/>
                <a:gd name="T77" fmla="*/ 58 h 95"/>
                <a:gd name="T78" fmla="*/ 6 w 40"/>
                <a:gd name="T79" fmla="*/ 61 h 95"/>
                <a:gd name="T80" fmla="*/ 14 w 40"/>
                <a:gd name="T81" fmla="*/ 74 h 95"/>
                <a:gd name="T82" fmla="*/ 18 w 40"/>
                <a:gd name="T83" fmla="*/ 77 h 95"/>
                <a:gd name="T84" fmla="*/ 17 w 40"/>
                <a:gd name="T85" fmla="*/ 76 h 95"/>
                <a:gd name="T86" fmla="*/ 29 w 40"/>
                <a:gd name="T87" fmla="*/ 89 h 95"/>
                <a:gd name="T88" fmla="*/ 31 w 40"/>
                <a:gd name="T89" fmla="*/ 91 h 95"/>
                <a:gd name="T90" fmla="*/ 31 w 40"/>
                <a:gd name="T91" fmla="*/ 91 h 95"/>
                <a:gd name="T92" fmla="*/ 31 w 40"/>
                <a:gd name="T93" fmla="*/ 91 h 95"/>
                <a:gd name="T94" fmla="*/ 33 w 40"/>
                <a:gd name="T95" fmla="*/ 90 h 95"/>
                <a:gd name="T96" fmla="*/ 31 w 40"/>
                <a:gd name="T97" fmla="*/ 91 h 95"/>
                <a:gd name="T98" fmla="*/ 31 w 40"/>
                <a:gd name="T99" fmla="*/ 91 h 95"/>
                <a:gd name="T100" fmla="*/ 31 w 40"/>
                <a:gd name="T101" fmla="*/ 90 h 95"/>
                <a:gd name="T102" fmla="*/ 33 w 40"/>
                <a:gd name="T103" fmla="*/ 90 h 95"/>
                <a:gd name="T104" fmla="*/ 33 w 40"/>
                <a:gd name="T105" fmla="*/ 90 h 95"/>
                <a:gd name="T106" fmla="*/ 31 w 40"/>
                <a:gd name="T107" fmla="*/ 90 h 95"/>
                <a:gd name="T108" fmla="*/ 31 w 40"/>
                <a:gd name="T109" fmla="*/ 89 h 95"/>
                <a:gd name="T110" fmla="*/ 37 w 40"/>
                <a:gd name="T111" fmla="*/ 95 h 95"/>
                <a:gd name="T112" fmla="*/ 39 w 40"/>
                <a:gd name="T113" fmla="*/ 9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0" h="95">
                  <a:moveTo>
                    <a:pt x="39" y="91"/>
                  </a:moveTo>
                  <a:cubicBezTo>
                    <a:pt x="34" y="88"/>
                    <a:pt x="34" y="88"/>
                    <a:pt x="34" y="88"/>
                  </a:cubicBezTo>
                  <a:cubicBezTo>
                    <a:pt x="33" y="90"/>
                    <a:pt x="33" y="90"/>
                    <a:pt x="33" y="90"/>
                  </a:cubicBezTo>
                  <a:cubicBezTo>
                    <a:pt x="35" y="91"/>
                    <a:pt x="35" y="91"/>
                    <a:pt x="35" y="91"/>
                  </a:cubicBezTo>
                  <a:cubicBezTo>
                    <a:pt x="35" y="91"/>
                    <a:pt x="35" y="90"/>
                    <a:pt x="35" y="90"/>
                  </a:cubicBezTo>
                  <a:cubicBezTo>
                    <a:pt x="35" y="89"/>
                    <a:pt x="35" y="89"/>
                    <a:pt x="35" y="89"/>
                  </a:cubicBezTo>
                  <a:cubicBezTo>
                    <a:pt x="35" y="89"/>
                    <a:pt x="35" y="89"/>
                    <a:pt x="34" y="88"/>
                  </a:cubicBezTo>
                  <a:cubicBezTo>
                    <a:pt x="34" y="88"/>
                    <a:pt x="33" y="86"/>
                    <a:pt x="31" y="85"/>
                  </a:cubicBezTo>
                  <a:cubicBezTo>
                    <a:pt x="27" y="80"/>
                    <a:pt x="20" y="73"/>
                    <a:pt x="20" y="73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17" y="72"/>
                    <a:pt x="17" y="72"/>
                    <a:pt x="17" y="72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4" y="56"/>
                    <a:pt x="14" y="55"/>
                    <a:pt x="14" y="55"/>
                  </a:cubicBezTo>
                  <a:cubicBezTo>
                    <a:pt x="14" y="54"/>
                    <a:pt x="14" y="54"/>
                    <a:pt x="13" y="53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9" y="51"/>
                    <a:pt x="19" y="50"/>
                    <a:pt x="19" y="49"/>
                  </a:cubicBezTo>
                  <a:cubicBezTo>
                    <a:pt x="19" y="49"/>
                    <a:pt x="19" y="48"/>
                    <a:pt x="18" y="48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4"/>
                    <a:pt x="21" y="43"/>
                    <a:pt x="21" y="43"/>
                  </a:cubicBezTo>
                  <a:cubicBezTo>
                    <a:pt x="21" y="42"/>
                    <a:pt x="21" y="42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6"/>
                    <a:pt x="24" y="35"/>
                    <a:pt x="23" y="34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2"/>
                    <a:pt x="10" y="12"/>
                    <a:pt x="10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4"/>
                    <a:pt x="1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4"/>
                    <a:pt x="6" y="14"/>
                    <a:pt x="7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2" y="24"/>
                    <a:pt x="12" y="25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3"/>
                    <a:pt x="17" y="44"/>
                    <a:pt x="18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48"/>
                    <a:pt x="14" y="49"/>
                    <a:pt x="14" y="49"/>
                  </a:cubicBezTo>
                  <a:cubicBezTo>
                    <a:pt x="14" y="50"/>
                    <a:pt x="14" y="50"/>
                    <a:pt x="15" y="50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10" y="54"/>
                    <a:pt x="10" y="54"/>
                    <a:pt x="10" y="55"/>
                  </a:cubicBezTo>
                  <a:cubicBezTo>
                    <a:pt x="10" y="55"/>
                    <a:pt x="10" y="56"/>
                    <a:pt x="11" y="56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8"/>
                    <a:pt x="5" y="59"/>
                    <a:pt x="5" y="60"/>
                  </a:cubicBezTo>
                  <a:cubicBezTo>
                    <a:pt x="5" y="60"/>
                    <a:pt x="5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15" y="75"/>
                    <a:pt x="15" y="75"/>
                    <a:pt x="15" y="75"/>
                  </a:cubicBezTo>
                  <a:cubicBezTo>
                    <a:pt x="18" y="77"/>
                    <a:pt x="18" y="77"/>
                    <a:pt x="18" y="77"/>
                  </a:cubicBezTo>
                  <a:cubicBezTo>
                    <a:pt x="19" y="75"/>
                    <a:pt x="19" y="75"/>
                    <a:pt x="19" y="75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7" y="76"/>
                    <a:pt x="21" y="80"/>
                    <a:pt x="24" y="84"/>
                  </a:cubicBezTo>
                  <a:cubicBezTo>
                    <a:pt x="26" y="85"/>
                    <a:pt x="28" y="87"/>
                    <a:pt x="29" y="89"/>
                  </a:cubicBezTo>
                  <a:cubicBezTo>
                    <a:pt x="30" y="89"/>
                    <a:pt x="31" y="90"/>
                    <a:pt x="31" y="90"/>
                  </a:cubicBezTo>
                  <a:cubicBezTo>
                    <a:pt x="31" y="91"/>
                    <a:pt x="31" y="91"/>
                    <a:pt x="31" y="91"/>
                  </a:cubicBezTo>
                  <a:cubicBezTo>
                    <a:pt x="31" y="91"/>
                    <a:pt x="31" y="91"/>
                    <a:pt x="31" y="91"/>
                  </a:cubicBezTo>
                  <a:cubicBezTo>
                    <a:pt x="31" y="91"/>
                    <a:pt x="31" y="91"/>
                    <a:pt x="31" y="91"/>
                  </a:cubicBezTo>
                  <a:cubicBezTo>
                    <a:pt x="31" y="91"/>
                    <a:pt x="31" y="91"/>
                    <a:pt x="31" y="91"/>
                  </a:cubicBezTo>
                  <a:cubicBezTo>
                    <a:pt x="31" y="91"/>
                    <a:pt x="31" y="91"/>
                    <a:pt x="31" y="91"/>
                  </a:cubicBezTo>
                  <a:cubicBezTo>
                    <a:pt x="31" y="91"/>
                    <a:pt x="31" y="91"/>
                    <a:pt x="31" y="91"/>
                  </a:cubicBezTo>
                  <a:cubicBezTo>
                    <a:pt x="33" y="90"/>
                    <a:pt x="33" y="90"/>
                    <a:pt x="33" y="90"/>
                  </a:cubicBezTo>
                  <a:cubicBezTo>
                    <a:pt x="31" y="91"/>
                    <a:pt x="31" y="91"/>
                    <a:pt x="31" y="91"/>
                  </a:cubicBezTo>
                  <a:cubicBezTo>
                    <a:pt x="31" y="91"/>
                    <a:pt x="31" y="91"/>
                    <a:pt x="31" y="91"/>
                  </a:cubicBezTo>
                  <a:cubicBezTo>
                    <a:pt x="33" y="90"/>
                    <a:pt x="33" y="90"/>
                    <a:pt x="33" y="90"/>
                  </a:cubicBezTo>
                  <a:cubicBezTo>
                    <a:pt x="31" y="91"/>
                    <a:pt x="31" y="91"/>
                    <a:pt x="31" y="91"/>
                  </a:cubicBezTo>
                  <a:cubicBezTo>
                    <a:pt x="33" y="90"/>
                    <a:pt x="33" y="90"/>
                    <a:pt x="33" y="90"/>
                  </a:cubicBezTo>
                  <a:cubicBezTo>
                    <a:pt x="31" y="90"/>
                    <a:pt x="31" y="90"/>
                    <a:pt x="31" y="90"/>
                  </a:cubicBezTo>
                  <a:cubicBezTo>
                    <a:pt x="31" y="90"/>
                    <a:pt x="31" y="91"/>
                    <a:pt x="31" y="91"/>
                  </a:cubicBezTo>
                  <a:cubicBezTo>
                    <a:pt x="33" y="90"/>
                    <a:pt x="33" y="90"/>
                    <a:pt x="33" y="90"/>
                  </a:cubicBezTo>
                  <a:cubicBezTo>
                    <a:pt x="31" y="90"/>
                    <a:pt x="31" y="90"/>
                    <a:pt x="31" y="90"/>
                  </a:cubicBezTo>
                  <a:cubicBezTo>
                    <a:pt x="33" y="90"/>
                    <a:pt x="33" y="90"/>
                    <a:pt x="33" y="90"/>
                  </a:cubicBezTo>
                  <a:cubicBezTo>
                    <a:pt x="31" y="89"/>
                    <a:pt x="31" y="89"/>
                    <a:pt x="31" y="89"/>
                  </a:cubicBezTo>
                  <a:cubicBezTo>
                    <a:pt x="31" y="89"/>
                    <a:pt x="31" y="90"/>
                    <a:pt x="31" y="90"/>
                  </a:cubicBezTo>
                  <a:cubicBezTo>
                    <a:pt x="33" y="90"/>
                    <a:pt x="33" y="90"/>
                    <a:pt x="33" y="90"/>
                  </a:cubicBezTo>
                  <a:cubicBezTo>
                    <a:pt x="31" y="89"/>
                    <a:pt x="31" y="89"/>
                    <a:pt x="31" y="89"/>
                  </a:cubicBezTo>
                  <a:cubicBezTo>
                    <a:pt x="31" y="90"/>
                    <a:pt x="31" y="91"/>
                    <a:pt x="32" y="92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38" y="95"/>
                    <a:pt x="39" y="95"/>
                    <a:pt x="39" y="94"/>
                  </a:cubicBezTo>
                  <a:cubicBezTo>
                    <a:pt x="40" y="93"/>
                    <a:pt x="40" y="92"/>
                    <a:pt x="39" y="91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0" name="Freeform 81"/>
            <p:cNvSpPr/>
            <p:nvPr/>
          </p:nvSpPr>
          <p:spPr bwMode="auto">
            <a:xfrm>
              <a:off x="4483101" y="1847850"/>
              <a:ext cx="50800" cy="11113"/>
            </a:xfrm>
            <a:custGeom>
              <a:avLst/>
              <a:gdLst>
                <a:gd name="T0" fmla="*/ 4 w 33"/>
                <a:gd name="T1" fmla="*/ 2 h 7"/>
                <a:gd name="T2" fmla="*/ 4 w 33"/>
                <a:gd name="T3" fmla="*/ 1 h 7"/>
                <a:gd name="T4" fmla="*/ 2 w 33"/>
                <a:gd name="T5" fmla="*/ 3 h 7"/>
                <a:gd name="T6" fmla="*/ 2 w 33"/>
                <a:gd name="T7" fmla="*/ 5 h 7"/>
                <a:gd name="T8" fmla="*/ 21 w 33"/>
                <a:gd name="T9" fmla="*/ 7 h 7"/>
                <a:gd name="T10" fmla="*/ 23 w 33"/>
                <a:gd name="T11" fmla="*/ 6 h 7"/>
                <a:gd name="T12" fmla="*/ 22 w 33"/>
                <a:gd name="T13" fmla="*/ 3 h 7"/>
                <a:gd name="T14" fmla="*/ 20 w 33"/>
                <a:gd name="T15" fmla="*/ 2 h 7"/>
                <a:gd name="T16" fmla="*/ 18 w 33"/>
                <a:gd name="T17" fmla="*/ 3 h 7"/>
                <a:gd name="T18" fmla="*/ 18 w 33"/>
                <a:gd name="T19" fmla="*/ 5 h 7"/>
                <a:gd name="T20" fmla="*/ 31 w 33"/>
                <a:gd name="T21" fmla="*/ 6 h 7"/>
                <a:gd name="T22" fmla="*/ 33 w 33"/>
                <a:gd name="T23" fmla="*/ 4 h 7"/>
                <a:gd name="T24" fmla="*/ 32 w 33"/>
                <a:gd name="T25" fmla="*/ 2 h 7"/>
                <a:gd name="T26" fmla="*/ 30 w 33"/>
                <a:gd name="T27" fmla="*/ 1 h 7"/>
                <a:gd name="T28" fmla="*/ 27 w 33"/>
                <a:gd name="T29" fmla="*/ 1 h 7"/>
                <a:gd name="T30" fmla="*/ 28 w 33"/>
                <a:gd name="T31" fmla="*/ 4 h 7"/>
                <a:gd name="T32" fmla="*/ 30 w 33"/>
                <a:gd name="T33" fmla="*/ 5 h 7"/>
                <a:gd name="T34" fmla="*/ 31 w 33"/>
                <a:gd name="T35" fmla="*/ 4 h 7"/>
                <a:gd name="T36" fmla="*/ 31 w 33"/>
                <a:gd name="T37" fmla="*/ 2 h 7"/>
                <a:gd name="T38" fmla="*/ 18 w 33"/>
                <a:gd name="T39" fmla="*/ 1 h 7"/>
                <a:gd name="T40" fmla="*/ 16 w 33"/>
                <a:gd name="T41" fmla="*/ 3 h 7"/>
                <a:gd name="T42" fmla="*/ 17 w 33"/>
                <a:gd name="T43" fmla="*/ 5 h 7"/>
                <a:gd name="T44" fmla="*/ 20 w 33"/>
                <a:gd name="T45" fmla="*/ 7 h 7"/>
                <a:gd name="T46" fmla="*/ 21 w 33"/>
                <a:gd name="T47" fmla="*/ 5 h 7"/>
                <a:gd name="T48" fmla="*/ 21 w 33"/>
                <a:gd name="T49" fmla="*/ 3 h 7"/>
                <a:gd name="T50" fmla="*/ 3 w 33"/>
                <a:gd name="T51" fmla="*/ 1 h 7"/>
                <a:gd name="T52" fmla="*/ 1 w 33"/>
                <a:gd name="T53" fmla="*/ 2 h 7"/>
                <a:gd name="T54" fmla="*/ 1 w 33"/>
                <a:gd name="T55" fmla="*/ 5 h 7"/>
                <a:gd name="T56" fmla="*/ 2 w 33"/>
                <a:gd name="T57" fmla="*/ 5 h 7"/>
                <a:gd name="T58" fmla="*/ 5 w 33"/>
                <a:gd name="T59" fmla="*/ 5 h 7"/>
                <a:gd name="T60" fmla="*/ 4 w 33"/>
                <a:gd name="T6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" h="7">
                  <a:moveTo>
                    <a:pt x="4" y="2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2" y="6"/>
                    <a:pt x="23" y="6"/>
                  </a:cubicBezTo>
                  <a:cubicBezTo>
                    <a:pt x="23" y="5"/>
                    <a:pt x="23" y="4"/>
                    <a:pt x="22" y="3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2" y="5"/>
                    <a:pt x="33" y="4"/>
                  </a:cubicBezTo>
                  <a:cubicBezTo>
                    <a:pt x="33" y="3"/>
                    <a:pt x="32" y="2"/>
                    <a:pt x="32" y="2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0"/>
                    <a:pt x="28" y="0"/>
                    <a:pt x="27" y="1"/>
                  </a:cubicBezTo>
                  <a:cubicBezTo>
                    <a:pt x="26" y="2"/>
                    <a:pt x="27" y="4"/>
                    <a:pt x="28" y="4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7" y="2"/>
                    <a:pt x="16" y="3"/>
                  </a:cubicBezTo>
                  <a:cubicBezTo>
                    <a:pt x="16" y="4"/>
                    <a:pt x="17" y="5"/>
                    <a:pt x="17" y="5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6"/>
                    <a:pt x="4" y="6"/>
                    <a:pt x="5" y="5"/>
                  </a:cubicBezTo>
                  <a:cubicBezTo>
                    <a:pt x="6" y="4"/>
                    <a:pt x="5" y="2"/>
                    <a:pt x="4" y="2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1" name="Freeform 82"/>
            <p:cNvSpPr/>
            <p:nvPr/>
          </p:nvSpPr>
          <p:spPr bwMode="auto">
            <a:xfrm>
              <a:off x="4460876" y="1371600"/>
              <a:ext cx="295275" cy="482600"/>
            </a:xfrm>
            <a:custGeom>
              <a:avLst/>
              <a:gdLst>
                <a:gd name="T0" fmla="*/ 8 w 189"/>
                <a:gd name="T1" fmla="*/ 276 h 309"/>
                <a:gd name="T2" fmla="*/ 3 w 189"/>
                <a:gd name="T3" fmla="*/ 261 h 309"/>
                <a:gd name="T4" fmla="*/ 17 w 189"/>
                <a:gd name="T5" fmla="*/ 250 h 309"/>
                <a:gd name="T6" fmla="*/ 31 w 189"/>
                <a:gd name="T7" fmla="*/ 246 h 309"/>
                <a:gd name="T8" fmla="*/ 32 w 189"/>
                <a:gd name="T9" fmla="*/ 234 h 309"/>
                <a:gd name="T10" fmla="*/ 31 w 189"/>
                <a:gd name="T11" fmla="*/ 213 h 309"/>
                <a:gd name="T12" fmla="*/ 5 w 189"/>
                <a:gd name="T13" fmla="*/ 187 h 309"/>
                <a:gd name="T14" fmla="*/ 6 w 189"/>
                <a:gd name="T15" fmla="*/ 188 h 309"/>
                <a:gd name="T16" fmla="*/ 7 w 189"/>
                <a:gd name="T17" fmla="*/ 178 h 309"/>
                <a:gd name="T18" fmla="*/ 12 w 189"/>
                <a:gd name="T19" fmla="*/ 166 h 309"/>
                <a:gd name="T20" fmla="*/ 16 w 189"/>
                <a:gd name="T21" fmla="*/ 151 h 309"/>
                <a:gd name="T22" fmla="*/ 29 w 189"/>
                <a:gd name="T23" fmla="*/ 142 h 309"/>
                <a:gd name="T24" fmla="*/ 51 w 189"/>
                <a:gd name="T25" fmla="*/ 137 h 309"/>
                <a:gd name="T26" fmla="*/ 57 w 189"/>
                <a:gd name="T27" fmla="*/ 130 h 309"/>
                <a:gd name="T28" fmla="*/ 58 w 189"/>
                <a:gd name="T29" fmla="*/ 123 h 309"/>
                <a:gd name="T30" fmla="*/ 68 w 189"/>
                <a:gd name="T31" fmla="*/ 110 h 309"/>
                <a:gd name="T32" fmla="*/ 57 w 189"/>
                <a:gd name="T33" fmla="*/ 81 h 309"/>
                <a:gd name="T34" fmla="*/ 59 w 189"/>
                <a:gd name="T35" fmla="*/ 72 h 309"/>
                <a:gd name="T36" fmla="*/ 72 w 189"/>
                <a:gd name="T37" fmla="*/ 61 h 309"/>
                <a:gd name="T38" fmla="*/ 82 w 189"/>
                <a:gd name="T39" fmla="*/ 55 h 309"/>
                <a:gd name="T40" fmla="*/ 81 w 189"/>
                <a:gd name="T41" fmla="*/ 55 h 309"/>
                <a:gd name="T42" fmla="*/ 81 w 189"/>
                <a:gd name="T43" fmla="*/ 55 h 309"/>
                <a:gd name="T44" fmla="*/ 115 w 189"/>
                <a:gd name="T45" fmla="*/ 62 h 309"/>
                <a:gd name="T46" fmla="*/ 129 w 189"/>
                <a:gd name="T47" fmla="*/ 57 h 309"/>
                <a:gd name="T48" fmla="*/ 133 w 189"/>
                <a:gd name="T49" fmla="*/ 50 h 309"/>
                <a:gd name="T50" fmla="*/ 148 w 189"/>
                <a:gd name="T51" fmla="*/ 38 h 309"/>
                <a:gd name="T52" fmla="*/ 147 w 189"/>
                <a:gd name="T53" fmla="*/ 20 h 309"/>
                <a:gd name="T54" fmla="*/ 160 w 189"/>
                <a:gd name="T55" fmla="*/ 11 h 309"/>
                <a:gd name="T56" fmla="*/ 167 w 189"/>
                <a:gd name="T57" fmla="*/ 9 h 309"/>
                <a:gd name="T58" fmla="*/ 188 w 189"/>
                <a:gd name="T59" fmla="*/ 0 h 309"/>
                <a:gd name="T60" fmla="*/ 177 w 189"/>
                <a:gd name="T61" fmla="*/ 5 h 309"/>
                <a:gd name="T62" fmla="*/ 156 w 189"/>
                <a:gd name="T63" fmla="*/ 13 h 309"/>
                <a:gd name="T64" fmla="*/ 143 w 189"/>
                <a:gd name="T65" fmla="*/ 21 h 309"/>
                <a:gd name="T66" fmla="*/ 146 w 189"/>
                <a:gd name="T67" fmla="*/ 42 h 309"/>
                <a:gd name="T68" fmla="*/ 131 w 189"/>
                <a:gd name="T69" fmla="*/ 49 h 309"/>
                <a:gd name="T70" fmla="*/ 129 w 189"/>
                <a:gd name="T71" fmla="*/ 53 h 309"/>
                <a:gd name="T72" fmla="*/ 113 w 189"/>
                <a:gd name="T73" fmla="*/ 65 h 309"/>
                <a:gd name="T74" fmla="*/ 113 w 189"/>
                <a:gd name="T75" fmla="*/ 61 h 309"/>
                <a:gd name="T76" fmla="*/ 95 w 189"/>
                <a:gd name="T77" fmla="*/ 55 h 309"/>
                <a:gd name="T78" fmla="*/ 75 w 189"/>
                <a:gd name="T79" fmla="*/ 56 h 309"/>
                <a:gd name="T80" fmla="*/ 71 w 189"/>
                <a:gd name="T81" fmla="*/ 63 h 309"/>
                <a:gd name="T82" fmla="*/ 58 w 189"/>
                <a:gd name="T83" fmla="*/ 74 h 309"/>
                <a:gd name="T84" fmla="*/ 49 w 189"/>
                <a:gd name="T85" fmla="*/ 80 h 309"/>
                <a:gd name="T86" fmla="*/ 60 w 189"/>
                <a:gd name="T87" fmla="*/ 115 h 309"/>
                <a:gd name="T88" fmla="*/ 59 w 189"/>
                <a:gd name="T89" fmla="*/ 124 h 309"/>
                <a:gd name="T90" fmla="*/ 51 w 189"/>
                <a:gd name="T91" fmla="*/ 135 h 309"/>
                <a:gd name="T92" fmla="*/ 43 w 189"/>
                <a:gd name="T93" fmla="*/ 141 h 309"/>
                <a:gd name="T94" fmla="*/ 33 w 189"/>
                <a:gd name="T95" fmla="*/ 144 h 309"/>
                <a:gd name="T96" fmla="*/ 13 w 189"/>
                <a:gd name="T97" fmla="*/ 150 h 309"/>
                <a:gd name="T98" fmla="*/ 5 w 189"/>
                <a:gd name="T99" fmla="*/ 174 h 309"/>
                <a:gd name="T100" fmla="*/ 2 w 189"/>
                <a:gd name="T101" fmla="*/ 189 h 309"/>
                <a:gd name="T102" fmla="*/ 27 w 189"/>
                <a:gd name="T103" fmla="*/ 215 h 309"/>
                <a:gd name="T104" fmla="*/ 28 w 189"/>
                <a:gd name="T105" fmla="*/ 215 h 309"/>
                <a:gd name="T106" fmla="*/ 28 w 189"/>
                <a:gd name="T107" fmla="*/ 215 h 309"/>
                <a:gd name="T108" fmla="*/ 28 w 189"/>
                <a:gd name="T109" fmla="*/ 234 h 309"/>
                <a:gd name="T110" fmla="*/ 24 w 189"/>
                <a:gd name="T111" fmla="*/ 246 h 309"/>
                <a:gd name="T112" fmla="*/ 16 w 189"/>
                <a:gd name="T113" fmla="*/ 252 h 309"/>
                <a:gd name="T114" fmla="*/ 2 w 189"/>
                <a:gd name="T115" fmla="*/ 263 h 309"/>
                <a:gd name="T116" fmla="*/ 8 w 189"/>
                <a:gd name="T117" fmla="*/ 286 h 309"/>
                <a:gd name="T118" fmla="*/ 19 w 189"/>
                <a:gd name="T119" fmla="*/ 305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9" h="309">
                  <a:moveTo>
                    <a:pt x="19" y="305"/>
                  </a:moveTo>
                  <a:cubicBezTo>
                    <a:pt x="18" y="305"/>
                    <a:pt x="18" y="305"/>
                    <a:pt x="18" y="305"/>
                  </a:cubicBezTo>
                  <a:cubicBezTo>
                    <a:pt x="15" y="294"/>
                    <a:pt x="15" y="294"/>
                    <a:pt x="15" y="294"/>
                  </a:cubicBezTo>
                  <a:cubicBezTo>
                    <a:pt x="14" y="294"/>
                    <a:pt x="14" y="293"/>
                    <a:pt x="14" y="293"/>
                  </a:cubicBezTo>
                  <a:cubicBezTo>
                    <a:pt x="14" y="293"/>
                    <a:pt x="14" y="293"/>
                    <a:pt x="14" y="293"/>
                  </a:cubicBezTo>
                  <a:cubicBezTo>
                    <a:pt x="13" y="287"/>
                    <a:pt x="13" y="287"/>
                    <a:pt x="13" y="287"/>
                  </a:cubicBezTo>
                  <a:cubicBezTo>
                    <a:pt x="13" y="286"/>
                    <a:pt x="13" y="285"/>
                    <a:pt x="12" y="285"/>
                  </a:cubicBezTo>
                  <a:cubicBezTo>
                    <a:pt x="11" y="284"/>
                    <a:pt x="11" y="284"/>
                    <a:pt x="11" y="284"/>
                  </a:cubicBezTo>
                  <a:cubicBezTo>
                    <a:pt x="9" y="277"/>
                    <a:pt x="9" y="277"/>
                    <a:pt x="9" y="277"/>
                  </a:cubicBezTo>
                  <a:cubicBezTo>
                    <a:pt x="9" y="277"/>
                    <a:pt x="8" y="276"/>
                    <a:pt x="8" y="276"/>
                  </a:cubicBezTo>
                  <a:cubicBezTo>
                    <a:pt x="7" y="276"/>
                    <a:pt x="7" y="276"/>
                    <a:pt x="7" y="276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8" y="278"/>
                    <a:pt x="8" y="278"/>
                    <a:pt x="8" y="278"/>
                  </a:cubicBezTo>
                  <a:cubicBezTo>
                    <a:pt x="9" y="271"/>
                    <a:pt x="9" y="271"/>
                    <a:pt x="9" y="271"/>
                  </a:cubicBezTo>
                  <a:cubicBezTo>
                    <a:pt x="9" y="271"/>
                    <a:pt x="9" y="270"/>
                    <a:pt x="8" y="269"/>
                  </a:cubicBezTo>
                  <a:cubicBezTo>
                    <a:pt x="7" y="269"/>
                    <a:pt x="7" y="269"/>
                    <a:pt x="7" y="269"/>
                  </a:cubicBezTo>
                  <a:cubicBezTo>
                    <a:pt x="6" y="261"/>
                    <a:pt x="6" y="261"/>
                    <a:pt x="6" y="261"/>
                  </a:cubicBezTo>
                  <a:cubicBezTo>
                    <a:pt x="6" y="260"/>
                    <a:pt x="5" y="260"/>
                    <a:pt x="5" y="260"/>
                  </a:cubicBezTo>
                  <a:cubicBezTo>
                    <a:pt x="5" y="259"/>
                    <a:pt x="5" y="259"/>
                    <a:pt x="5" y="259"/>
                  </a:cubicBezTo>
                  <a:cubicBezTo>
                    <a:pt x="3" y="261"/>
                    <a:pt x="3" y="261"/>
                    <a:pt x="3" y="261"/>
                  </a:cubicBezTo>
                  <a:cubicBezTo>
                    <a:pt x="5" y="263"/>
                    <a:pt x="5" y="263"/>
                    <a:pt x="5" y="263"/>
                  </a:cubicBezTo>
                  <a:cubicBezTo>
                    <a:pt x="10" y="259"/>
                    <a:pt x="10" y="259"/>
                    <a:pt x="10" y="259"/>
                  </a:cubicBezTo>
                  <a:cubicBezTo>
                    <a:pt x="11" y="259"/>
                    <a:pt x="11" y="258"/>
                    <a:pt x="11" y="257"/>
                  </a:cubicBezTo>
                  <a:cubicBezTo>
                    <a:pt x="11" y="256"/>
                    <a:pt x="11" y="256"/>
                    <a:pt x="10" y="255"/>
                  </a:cubicBezTo>
                  <a:cubicBezTo>
                    <a:pt x="10" y="255"/>
                    <a:pt x="10" y="255"/>
                    <a:pt x="10" y="255"/>
                  </a:cubicBezTo>
                  <a:cubicBezTo>
                    <a:pt x="9" y="257"/>
                    <a:pt x="9" y="257"/>
                    <a:pt x="9" y="257"/>
                  </a:cubicBezTo>
                  <a:cubicBezTo>
                    <a:pt x="10" y="259"/>
                    <a:pt x="10" y="259"/>
                    <a:pt x="10" y="259"/>
                  </a:cubicBezTo>
                  <a:cubicBezTo>
                    <a:pt x="17" y="254"/>
                    <a:pt x="17" y="254"/>
                    <a:pt x="17" y="254"/>
                  </a:cubicBezTo>
                  <a:cubicBezTo>
                    <a:pt x="18" y="253"/>
                    <a:pt x="18" y="253"/>
                    <a:pt x="18" y="252"/>
                  </a:cubicBezTo>
                  <a:cubicBezTo>
                    <a:pt x="18" y="251"/>
                    <a:pt x="18" y="251"/>
                    <a:pt x="17" y="250"/>
                  </a:cubicBezTo>
                  <a:cubicBezTo>
                    <a:pt x="17" y="250"/>
                    <a:pt x="17" y="250"/>
                    <a:pt x="17" y="250"/>
                  </a:cubicBezTo>
                  <a:cubicBezTo>
                    <a:pt x="16" y="252"/>
                    <a:pt x="16" y="252"/>
                    <a:pt x="16" y="252"/>
                  </a:cubicBezTo>
                  <a:cubicBezTo>
                    <a:pt x="17" y="254"/>
                    <a:pt x="17" y="254"/>
                    <a:pt x="17" y="254"/>
                  </a:cubicBezTo>
                  <a:cubicBezTo>
                    <a:pt x="26" y="250"/>
                    <a:pt x="26" y="250"/>
                    <a:pt x="26" y="250"/>
                  </a:cubicBezTo>
                  <a:cubicBezTo>
                    <a:pt x="27" y="250"/>
                    <a:pt x="27" y="249"/>
                    <a:pt x="28" y="249"/>
                  </a:cubicBezTo>
                  <a:cubicBezTo>
                    <a:pt x="28" y="248"/>
                    <a:pt x="27" y="247"/>
                    <a:pt x="27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25" y="248"/>
                    <a:pt x="25" y="248"/>
                    <a:pt x="25" y="248"/>
                  </a:cubicBezTo>
                  <a:cubicBezTo>
                    <a:pt x="26" y="250"/>
                    <a:pt x="26" y="250"/>
                    <a:pt x="26" y="250"/>
                  </a:cubicBezTo>
                  <a:cubicBezTo>
                    <a:pt x="31" y="246"/>
                    <a:pt x="31" y="246"/>
                    <a:pt x="31" y="246"/>
                  </a:cubicBezTo>
                  <a:cubicBezTo>
                    <a:pt x="32" y="246"/>
                    <a:pt x="32" y="245"/>
                    <a:pt x="32" y="245"/>
                  </a:cubicBezTo>
                  <a:cubicBezTo>
                    <a:pt x="32" y="244"/>
                    <a:pt x="32" y="243"/>
                    <a:pt x="31" y="243"/>
                  </a:cubicBezTo>
                  <a:cubicBezTo>
                    <a:pt x="31" y="243"/>
                    <a:pt x="31" y="243"/>
                    <a:pt x="31" y="243"/>
                  </a:cubicBezTo>
                  <a:cubicBezTo>
                    <a:pt x="30" y="244"/>
                    <a:pt x="30" y="244"/>
                    <a:pt x="30" y="244"/>
                  </a:cubicBezTo>
                  <a:cubicBezTo>
                    <a:pt x="32" y="244"/>
                    <a:pt x="32" y="244"/>
                    <a:pt x="32" y="244"/>
                  </a:cubicBezTo>
                  <a:cubicBezTo>
                    <a:pt x="32" y="234"/>
                    <a:pt x="32" y="234"/>
                    <a:pt x="32" y="234"/>
                  </a:cubicBezTo>
                  <a:cubicBezTo>
                    <a:pt x="32" y="234"/>
                    <a:pt x="32" y="233"/>
                    <a:pt x="31" y="233"/>
                  </a:cubicBezTo>
                  <a:cubicBezTo>
                    <a:pt x="31" y="232"/>
                    <a:pt x="31" y="232"/>
                    <a:pt x="31" y="232"/>
                  </a:cubicBezTo>
                  <a:cubicBezTo>
                    <a:pt x="30" y="234"/>
                    <a:pt x="30" y="234"/>
                    <a:pt x="30" y="234"/>
                  </a:cubicBezTo>
                  <a:cubicBezTo>
                    <a:pt x="32" y="234"/>
                    <a:pt x="32" y="234"/>
                    <a:pt x="32" y="234"/>
                  </a:cubicBezTo>
                  <a:cubicBezTo>
                    <a:pt x="33" y="226"/>
                    <a:pt x="33" y="226"/>
                    <a:pt x="33" y="226"/>
                  </a:cubicBezTo>
                  <a:cubicBezTo>
                    <a:pt x="34" y="225"/>
                    <a:pt x="33" y="224"/>
                    <a:pt x="32" y="224"/>
                  </a:cubicBezTo>
                  <a:cubicBezTo>
                    <a:pt x="32" y="224"/>
                    <a:pt x="32" y="224"/>
                    <a:pt x="32" y="224"/>
                  </a:cubicBezTo>
                  <a:cubicBezTo>
                    <a:pt x="32" y="215"/>
                    <a:pt x="32" y="215"/>
                    <a:pt x="32" y="215"/>
                  </a:cubicBezTo>
                  <a:cubicBezTo>
                    <a:pt x="32" y="214"/>
                    <a:pt x="32" y="213"/>
                    <a:pt x="31" y="213"/>
                  </a:cubicBezTo>
                  <a:cubicBezTo>
                    <a:pt x="31" y="213"/>
                    <a:pt x="31" y="213"/>
                    <a:pt x="31" y="213"/>
                  </a:cubicBezTo>
                  <a:cubicBezTo>
                    <a:pt x="30" y="214"/>
                    <a:pt x="30" y="214"/>
                    <a:pt x="30" y="214"/>
                  </a:cubicBezTo>
                  <a:cubicBezTo>
                    <a:pt x="32" y="214"/>
                    <a:pt x="32" y="214"/>
                    <a:pt x="32" y="214"/>
                  </a:cubicBezTo>
                  <a:cubicBezTo>
                    <a:pt x="32" y="214"/>
                    <a:pt x="32" y="214"/>
                    <a:pt x="32" y="213"/>
                  </a:cubicBezTo>
                  <a:cubicBezTo>
                    <a:pt x="31" y="213"/>
                    <a:pt x="31" y="213"/>
                    <a:pt x="31" y="213"/>
                  </a:cubicBezTo>
                  <a:cubicBezTo>
                    <a:pt x="31" y="213"/>
                    <a:pt x="31" y="213"/>
                    <a:pt x="31" y="213"/>
                  </a:cubicBezTo>
                  <a:cubicBezTo>
                    <a:pt x="30" y="212"/>
                    <a:pt x="29" y="210"/>
                    <a:pt x="26" y="208"/>
                  </a:cubicBezTo>
                  <a:cubicBezTo>
                    <a:pt x="22" y="204"/>
                    <a:pt x="17" y="199"/>
                    <a:pt x="13" y="195"/>
                  </a:cubicBezTo>
                  <a:cubicBezTo>
                    <a:pt x="11" y="193"/>
                    <a:pt x="9" y="191"/>
                    <a:pt x="7" y="189"/>
                  </a:cubicBezTo>
                  <a:cubicBezTo>
                    <a:pt x="7" y="189"/>
                    <a:pt x="6" y="188"/>
                    <a:pt x="6" y="188"/>
                  </a:cubicBezTo>
                  <a:cubicBezTo>
                    <a:pt x="5" y="187"/>
                    <a:pt x="5" y="187"/>
                    <a:pt x="5" y="187"/>
                  </a:cubicBezTo>
                  <a:cubicBezTo>
                    <a:pt x="5" y="187"/>
                    <a:pt x="5" y="187"/>
                    <a:pt x="5" y="187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5" y="187"/>
                    <a:pt x="5" y="187"/>
                    <a:pt x="5" y="187"/>
                  </a:cubicBezTo>
                  <a:cubicBezTo>
                    <a:pt x="5" y="187"/>
                    <a:pt x="5" y="187"/>
                    <a:pt x="5" y="187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5" y="187"/>
                    <a:pt x="5" y="187"/>
                    <a:pt x="5" y="187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6" y="188"/>
                    <a:pt x="6" y="188"/>
                    <a:pt x="6" y="188"/>
                  </a:cubicBezTo>
                  <a:cubicBezTo>
                    <a:pt x="6" y="188"/>
                    <a:pt x="5" y="187"/>
                    <a:pt x="5" y="187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6" y="188"/>
                    <a:pt x="6" y="188"/>
                    <a:pt x="6" y="188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5" y="190"/>
                    <a:pt x="5" y="190"/>
                    <a:pt x="5" y="190"/>
                  </a:cubicBezTo>
                  <a:cubicBezTo>
                    <a:pt x="6" y="189"/>
                    <a:pt x="6" y="188"/>
                    <a:pt x="6" y="188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5" y="190"/>
                    <a:pt x="5" y="190"/>
                    <a:pt x="5" y="190"/>
                  </a:cubicBezTo>
                  <a:cubicBezTo>
                    <a:pt x="6" y="189"/>
                    <a:pt x="6" y="188"/>
                    <a:pt x="6" y="188"/>
                  </a:cubicBezTo>
                  <a:cubicBezTo>
                    <a:pt x="6" y="187"/>
                    <a:pt x="5" y="187"/>
                    <a:pt x="5" y="186"/>
                  </a:cubicBezTo>
                  <a:cubicBezTo>
                    <a:pt x="4" y="186"/>
                    <a:pt x="4" y="186"/>
                    <a:pt x="4" y="186"/>
                  </a:cubicBezTo>
                  <a:cubicBezTo>
                    <a:pt x="3" y="188"/>
                    <a:pt x="3" y="188"/>
                    <a:pt x="3" y="188"/>
                  </a:cubicBezTo>
                  <a:cubicBezTo>
                    <a:pt x="5" y="189"/>
                    <a:pt x="5" y="189"/>
                    <a:pt x="5" y="189"/>
                  </a:cubicBezTo>
                  <a:cubicBezTo>
                    <a:pt x="8" y="181"/>
                    <a:pt x="8" y="181"/>
                    <a:pt x="8" y="181"/>
                  </a:cubicBezTo>
                  <a:cubicBezTo>
                    <a:pt x="9" y="180"/>
                    <a:pt x="9" y="179"/>
                    <a:pt x="8" y="179"/>
                  </a:cubicBezTo>
                  <a:cubicBezTo>
                    <a:pt x="7" y="178"/>
                    <a:pt x="7" y="178"/>
                    <a:pt x="7" y="178"/>
                  </a:cubicBezTo>
                  <a:cubicBezTo>
                    <a:pt x="6" y="180"/>
                    <a:pt x="6" y="180"/>
                    <a:pt x="6" y="180"/>
                  </a:cubicBezTo>
                  <a:cubicBezTo>
                    <a:pt x="8" y="181"/>
                    <a:pt x="8" y="181"/>
                    <a:pt x="8" y="181"/>
                  </a:cubicBezTo>
                  <a:cubicBezTo>
                    <a:pt x="11" y="177"/>
                    <a:pt x="11" y="177"/>
                    <a:pt x="11" y="177"/>
                  </a:cubicBezTo>
                  <a:cubicBezTo>
                    <a:pt x="12" y="177"/>
                    <a:pt x="12" y="176"/>
                    <a:pt x="12" y="175"/>
                  </a:cubicBezTo>
                  <a:cubicBezTo>
                    <a:pt x="12" y="175"/>
                    <a:pt x="11" y="174"/>
                    <a:pt x="11" y="174"/>
                  </a:cubicBezTo>
                  <a:cubicBezTo>
                    <a:pt x="9" y="173"/>
                    <a:pt x="9" y="173"/>
                    <a:pt x="9" y="173"/>
                  </a:cubicBezTo>
                  <a:cubicBezTo>
                    <a:pt x="13" y="169"/>
                    <a:pt x="13" y="169"/>
                    <a:pt x="13" y="169"/>
                  </a:cubicBezTo>
                  <a:cubicBezTo>
                    <a:pt x="13" y="168"/>
                    <a:pt x="13" y="168"/>
                    <a:pt x="13" y="167"/>
                  </a:cubicBezTo>
                  <a:cubicBezTo>
                    <a:pt x="13" y="167"/>
                    <a:pt x="12" y="166"/>
                    <a:pt x="12" y="166"/>
                  </a:cubicBezTo>
                  <a:cubicBezTo>
                    <a:pt x="12" y="166"/>
                    <a:pt x="12" y="166"/>
                    <a:pt x="12" y="166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5" y="159"/>
                    <a:pt x="14" y="158"/>
                    <a:pt x="13" y="158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1" y="159"/>
                    <a:pt x="11" y="159"/>
                    <a:pt x="11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7" y="151"/>
                    <a:pt x="16" y="150"/>
                    <a:pt x="16" y="149"/>
                  </a:cubicBezTo>
                  <a:cubicBezTo>
                    <a:pt x="15" y="149"/>
                    <a:pt x="15" y="149"/>
                    <a:pt x="15" y="149"/>
                  </a:cubicBezTo>
                  <a:cubicBezTo>
                    <a:pt x="14" y="151"/>
                    <a:pt x="14" y="151"/>
                    <a:pt x="14" y="151"/>
                  </a:cubicBezTo>
                  <a:cubicBezTo>
                    <a:pt x="16" y="151"/>
                    <a:pt x="16" y="151"/>
                    <a:pt x="16" y="151"/>
                  </a:cubicBezTo>
                  <a:cubicBezTo>
                    <a:pt x="18" y="143"/>
                    <a:pt x="18" y="143"/>
                    <a:pt x="18" y="143"/>
                  </a:cubicBezTo>
                  <a:cubicBezTo>
                    <a:pt x="18" y="142"/>
                    <a:pt x="18" y="142"/>
                    <a:pt x="17" y="141"/>
                  </a:cubicBezTo>
                  <a:cubicBezTo>
                    <a:pt x="16" y="140"/>
                    <a:pt x="16" y="140"/>
                    <a:pt x="16" y="140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144"/>
                    <a:pt x="14" y="144"/>
                    <a:pt x="14" y="144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3" y="146"/>
                    <a:pt x="34" y="146"/>
                    <a:pt x="35" y="145"/>
                  </a:cubicBezTo>
                  <a:cubicBezTo>
                    <a:pt x="35" y="144"/>
                    <a:pt x="35" y="143"/>
                    <a:pt x="34" y="143"/>
                  </a:cubicBezTo>
                  <a:cubicBezTo>
                    <a:pt x="30" y="140"/>
                    <a:pt x="30" y="140"/>
                    <a:pt x="30" y="140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9" y="144"/>
                    <a:pt x="29" y="144"/>
                    <a:pt x="29" y="144"/>
                  </a:cubicBezTo>
                  <a:cubicBezTo>
                    <a:pt x="45" y="145"/>
                    <a:pt x="45" y="145"/>
                    <a:pt x="45" y="145"/>
                  </a:cubicBezTo>
                  <a:cubicBezTo>
                    <a:pt x="46" y="145"/>
                    <a:pt x="47" y="144"/>
                    <a:pt x="47" y="144"/>
                  </a:cubicBezTo>
                  <a:cubicBezTo>
                    <a:pt x="47" y="143"/>
                    <a:pt x="47" y="142"/>
                    <a:pt x="46" y="141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44" y="142"/>
                    <a:pt x="44" y="142"/>
                    <a:pt x="44" y="142"/>
                  </a:cubicBezTo>
                  <a:cubicBezTo>
                    <a:pt x="45" y="144"/>
                    <a:pt x="45" y="144"/>
                    <a:pt x="45" y="144"/>
                  </a:cubicBezTo>
                  <a:cubicBezTo>
                    <a:pt x="51" y="141"/>
                    <a:pt x="51" y="141"/>
                    <a:pt x="51" y="141"/>
                  </a:cubicBezTo>
                  <a:cubicBezTo>
                    <a:pt x="52" y="140"/>
                    <a:pt x="52" y="140"/>
                    <a:pt x="52" y="139"/>
                  </a:cubicBezTo>
                  <a:cubicBezTo>
                    <a:pt x="52" y="138"/>
                    <a:pt x="52" y="138"/>
                    <a:pt x="51" y="137"/>
                  </a:cubicBezTo>
                  <a:cubicBezTo>
                    <a:pt x="50" y="136"/>
                    <a:pt x="50" y="136"/>
                    <a:pt x="50" y="136"/>
                  </a:cubicBezTo>
                  <a:cubicBezTo>
                    <a:pt x="48" y="138"/>
                    <a:pt x="48" y="138"/>
                    <a:pt x="48" y="138"/>
                  </a:cubicBezTo>
                  <a:cubicBezTo>
                    <a:pt x="50" y="139"/>
                    <a:pt x="50" y="139"/>
                    <a:pt x="50" y="139"/>
                  </a:cubicBezTo>
                  <a:cubicBezTo>
                    <a:pt x="54" y="134"/>
                    <a:pt x="54" y="134"/>
                    <a:pt x="54" y="134"/>
                  </a:cubicBezTo>
                  <a:cubicBezTo>
                    <a:pt x="54" y="134"/>
                    <a:pt x="55" y="133"/>
                    <a:pt x="55" y="133"/>
                  </a:cubicBezTo>
                  <a:cubicBezTo>
                    <a:pt x="54" y="132"/>
                    <a:pt x="54" y="132"/>
                    <a:pt x="54" y="131"/>
                  </a:cubicBezTo>
                  <a:cubicBezTo>
                    <a:pt x="53" y="131"/>
                    <a:pt x="53" y="131"/>
                    <a:pt x="53" y="131"/>
                  </a:cubicBezTo>
                  <a:cubicBezTo>
                    <a:pt x="52" y="133"/>
                    <a:pt x="52" y="133"/>
                    <a:pt x="52" y="133"/>
                  </a:cubicBezTo>
                  <a:cubicBezTo>
                    <a:pt x="54" y="134"/>
                    <a:pt x="54" y="134"/>
                    <a:pt x="54" y="134"/>
                  </a:cubicBezTo>
                  <a:cubicBezTo>
                    <a:pt x="57" y="130"/>
                    <a:pt x="57" y="130"/>
                    <a:pt x="57" y="130"/>
                  </a:cubicBezTo>
                  <a:cubicBezTo>
                    <a:pt x="58" y="129"/>
                    <a:pt x="58" y="129"/>
                    <a:pt x="58" y="128"/>
                  </a:cubicBezTo>
                  <a:cubicBezTo>
                    <a:pt x="58" y="128"/>
                    <a:pt x="57" y="127"/>
                    <a:pt x="57" y="127"/>
                  </a:cubicBezTo>
                  <a:cubicBezTo>
                    <a:pt x="56" y="126"/>
                    <a:pt x="56" y="126"/>
                    <a:pt x="56" y="126"/>
                  </a:cubicBezTo>
                  <a:cubicBezTo>
                    <a:pt x="55" y="128"/>
                    <a:pt x="55" y="128"/>
                    <a:pt x="55" y="128"/>
                  </a:cubicBezTo>
                  <a:cubicBezTo>
                    <a:pt x="56" y="129"/>
                    <a:pt x="56" y="129"/>
                    <a:pt x="56" y="129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60" y="125"/>
                    <a:pt x="61" y="124"/>
                    <a:pt x="61" y="124"/>
                  </a:cubicBezTo>
                  <a:cubicBezTo>
                    <a:pt x="60" y="123"/>
                    <a:pt x="60" y="122"/>
                    <a:pt x="60" y="122"/>
                  </a:cubicBezTo>
                  <a:cubicBezTo>
                    <a:pt x="59" y="121"/>
                    <a:pt x="59" y="121"/>
                    <a:pt x="59" y="121"/>
                  </a:cubicBezTo>
                  <a:cubicBezTo>
                    <a:pt x="58" y="123"/>
                    <a:pt x="58" y="123"/>
                    <a:pt x="58" y="123"/>
                  </a:cubicBezTo>
                  <a:cubicBezTo>
                    <a:pt x="59" y="125"/>
                    <a:pt x="59" y="125"/>
                    <a:pt x="59" y="125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19"/>
                    <a:pt x="65" y="119"/>
                    <a:pt x="65" y="118"/>
                  </a:cubicBezTo>
                  <a:cubicBezTo>
                    <a:pt x="65" y="117"/>
                    <a:pt x="65" y="117"/>
                    <a:pt x="64" y="116"/>
                  </a:cubicBezTo>
                  <a:cubicBezTo>
                    <a:pt x="63" y="115"/>
                    <a:pt x="63" y="115"/>
                    <a:pt x="63" y="115"/>
                  </a:cubicBezTo>
                  <a:cubicBezTo>
                    <a:pt x="61" y="117"/>
                    <a:pt x="61" y="117"/>
                    <a:pt x="61" y="117"/>
                  </a:cubicBezTo>
                  <a:cubicBezTo>
                    <a:pt x="63" y="118"/>
                    <a:pt x="63" y="118"/>
                    <a:pt x="63" y="118"/>
                  </a:cubicBezTo>
                  <a:cubicBezTo>
                    <a:pt x="69" y="113"/>
                    <a:pt x="69" y="113"/>
                    <a:pt x="69" y="113"/>
                  </a:cubicBezTo>
                  <a:cubicBezTo>
                    <a:pt x="69" y="113"/>
                    <a:pt x="69" y="112"/>
                    <a:pt x="69" y="112"/>
                  </a:cubicBezTo>
                  <a:cubicBezTo>
                    <a:pt x="69" y="111"/>
                    <a:pt x="69" y="110"/>
                    <a:pt x="68" y="110"/>
                  </a:cubicBezTo>
                  <a:cubicBezTo>
                    <a:pt x="65" y="108"/>
                    <a:pt x="65" y="108"/>
                    <a:pt x="65" y="108"/>
                  </a:cubicBezTo>
                  <a:cubicBezTo>
                    <a:pt x="58" y="94"/>
                    <a:pt x="58" y="94"/>
                    <a:pt x="58" y="94"/>
                  </a:cubicBezTo>
                  <a:cubicBezTo>
                    <a:pt x="58" y="93"/>
                    <a:pt x="58" y="93"/>
                    <a:pt x="58" y="93"/>
                  </a:cubicBezTo>
                  <a:cubicBezTo>
                    <a:pt x="56" y="92"/>
                    <a:pt x="56" y="92"/>
                    <a:pt x="56" y="92"/>
                  </a:cubicBezTo>
                  <a:cubicBezTo>
                    <a:pt x="55" y="83"/>
                    <a:pt x="55" y="83"/>
                    <a:pt x="55" y="83"/>
                  </a:cubicBezTo>
                  <a:cubicBezTo>
                    <a:pt x="55" y="82"/>
                    <a:pt x="54" y="82"/>
                    <a:pt x="54" y="8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57" y="81"/>
                    <a:pt x="57" y="81"/>
                    <a:pt x="57" y="81"/>
                  </a:cubicBezTo>
                  <a:cubicBezTo>
                    <a:pt x="58" y="81"/>
                    <a:pt x="59" y="80"/>
                    <a:pt x="59" y="79"/>
                  </a:cubicBezTo>
                  <a:cubicBezTo>
                    <a:pt x="59" y="78"/>
                    <a:pt x="58" y="78"/>
                    <a:pt x="58" y="77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8" y="80"/>
                    <a:pt x="58" y="80"/>
                    <a:pt x="58" y="80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2" y="74"/>
                    <a:pt x="62" y="73"/>
                    <a:pt x="62" y="73"/>
                  </a:cubicBezTo>
                  <a:cubicBezTo>
                    <a:pt x="62" y="72"/>
                    <a:pt x="62" y="72"/>
                    <a:pt x="61" y="71"/>
                  </a:cubicBezTo>
                  <a:cubicBezTo>
                    <a:pt x="60" y="71"/>
                    <a:pt x="60" y="71"/>
                    <a:pt x="60" y="71"/>
                  </a:cubicBezTo>
                  <a:cubicBezTo>
                    <a:pt x="59" y="72"/>
                    <a:pt x="59" y="72"/>
                    <a:pt x="59" y="72"/>
                  </a:cubicBezTo>
                  <a:cubicBezTo>
                    <a:pt x="60" y="74"/>
                    <a:pt x="60" y="74"/>
                    <a:pt x="60" y="74"/>
                  </a:cubicBezTo>
                  <a:cubicBezTo>
                    <a:pt x="67" y="69"/>
                    <a:pt x="67" y="69"/>
                    <a:pt x="67" y="69"/>
                  </a:cubicBezTo>
                  <a:cubicBezTo>
                    <a:pt x="68" y="69"/>
                    <a:pt x="68" y="68"/>
                    <a:pt x="68" y="68"/>
                  </a:cubicBezTo>
                  <a:cubicBezTo>
                    <a:pt x="68" y="67"/>
                    <a:pt x="68" y="66"/>
                    <a:pt x="67" y="66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73" y="64"/>
                    <a:pt x="73" y="64"/>
                    <a:pt x="73" y="63"/>
                  </a:cubicBezTo>
                  <a:cubicBezTo>
                    <a:pt x="73" y="62"/>
                    <a:pt x="73" y="62"/>
                    <a:pt x="72" y="61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70" y="63"/>
                    <a:pt x="70" y="63"/>
                    <a:pt x="70" y="63"/>
                  </a:cubicBezTo>
                  <a:cubicBezTo>
                    <a:pt x="79" y="60"/>
                    <a:pt x="79" y="60"/>
                    <a:pt x="79" y="60"/>
                  </a:cubicBezTo>
                  <a:cubicBezTo>
                    <a:pt x="79" y="60"/>
                    <a:pt x="80" y="59"/>
                    <a:pt x="80" y="59"/>
                  </a:cubicBezTo>
                  <a:cubicBezTo>
                    <a:pt x="80" y="58"/>
                    <a:pt x="80" y="57"/>
                    <a:pt x="79" y="57"/>
                  </a:cubicBezTo>
                  <a:cubicBezTo>
                    <a:pt x="77" y="55"/>
                    <a:pt x="77" y="55"/>
                    <a:pt x="77" y="55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7" y="59"/>
                    <a:pt x="77" y="59"/>
                    <a:pt x="77" y="59"/>
                  </a:cubicBezTo>
                  <a:cubicBezTo>
                    <a:pt x="82" y="55"/>
                    <a:pt x="82" y="55"/>
                    <a:pt x="82" y="55"/>
                  </a:cubicBezTo>
                  <a:cubicBezTo>
                    <a:pt x="83" y="54"/>
                    <a:pt x="83" y="54"/>
                    <a:pt x="83" y="53"/>
                  </a:cubicBezTo>
                  <a:cubicBezTo>
                    <a:pt x="83" y="52"/>
                    <a:pt x="83" y="52"/>
                    <a:pt x="82" y="51"/>
                  </a:cubicBezTo>
                  <a:cubicBezTo>
                    <a:pt x="82" y="51"/>
                    <a:pt x="82" y="51"/>
                    <a:pt x="82" y="51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3" y="54"/>
                    <a:pt x="83" y="54"/>
                    <a:pt x="83" y="54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82" y="55"/>
                    <a:pt x="82" y="55"/>
                    <a:pt x="83" y="54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81" y="55"/>
                    <a:pt x="82" y="55"/>
                    <a:pt x="83" y="55"/>
                  </a:cubicBezTo>
                  <a:cubicBezTo>
                    <a:pt x="87" y="56"/>
                    <a:pt x="94" y="59"/>
                    <a:pt x="100" y="61"/>
                  </a:cubicBezTo>
                  <a:cubicBezTo>
                    <a:pt x="104" y="62"/>
                    <a:pt x="107" y="63"/>
                    <a:pt x="109" y="64"/>
                  </a:cubicBezTo>
                  <a:cubicBezTo>
                    <a:pt x="110" y="64"/>
                    <a:pt x="111" y="65"/>
                    <a:pt x="112" y="65"/>
                  </a:cubicBezTo>
                  <a:cubicBezTo>
                    <a:pt x="112" y="65"/>
                    <a:pt x="113" y="65"/>
                    <a:pt x="113" y="65"/>
                  </a:cubicBezTo>
                  <a:cubicBezTo>
                    <a:pt x="113" y="65"/>
                    <a:pt x="113" y="65"/>
                    <a:pt x="114" y="65"/>
                  </a:cubicBezTo>
                  <a:cubicBezTo>
                    <a:pt x="114" y="65"/>
                    <a:pt x="114" y="65"/>
                    <a:pt x="114" y="65"/>
                  </a:cubicBezTo>
                  <a:cubicBezTo>
                    <a:pt x="115" y="65"/>
                    <a:pt x="115" y="65"/>
                    <a:pt x="116" y="65"/>
                  </a:cubicBezTo>
                  <a:cubicBezTo>
                    <a:pt x="116" y="64"/>
                    <a:pt x="116" y="63"/>
                    <a:pt x="116" y="63"/>
                  </a:cubicBezTo>
                  <a:cubicBezTo>
                    <a:pt x="116" y="62"/>
                    <a:pt x="115" y="62"/>
                    <a:pt x="115" y="62"/>
                  </a:cubicBezTo>
                  <a:cubicBezTo>
                    <a:pt x="112" y="60"/>
                    <a:pt x="112" y="60"/>
                    <a:pt x="112" y="60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2" y="64"/>
                    <a:pt x="112" y="64"/>
                    <a:pt x="112" y="64"/>
                  </a:cubicBezTo>
                  <a:cubicBezTo>
                    <a:pt x="124" y="61"/>
                    <a:pt x="124" y="61"/>
                    <a:pt x="124" y="61"/>
                  </a:cubicBezTo>
                  <a:cubicBezTo>
                    <a:pt x="124" y="61"/>
                    <a:pt x="125" y="60"/>
                    <a:pt x="125" y="59"/>
                  </a:cubicBezTo>
                  <a:cubicBezTo>
                    <a:pt x="125" y="59"/>
                    <a:pt x="125" y="58"/>
                    <a:pt x="124" y="57"/>
                  </a:cubicBezTo>
                  <a:cubicBezTo>
                    <a:pt x="121" y="55"/>
                    <a:pt x="121" y="55"/>
                    <a:pt x="121" y="55"/>
                  </a:cubicBezTo>
                  <a:cubicBezTo>
                    <a:pt x="120" y="57"/>
                    <a:pt x="120" y="57"/>
                    <a:pt x="120" y="57"/>
                  </a:cubicBezTo>
                  <a:cubicBezTo>
                    <a:pt x="120" y="59"/>
                    <a:pt x="120" y="59"/>
                    <a:pt x="120" y="59"/>
                  </a:cubicBezTo>
                  <a:cubicBezTo>
                    <a:pt x="129" y="57"/>
                    <a:pt x="129" y="57"/>
                    <a:pt x="129" y="57"/>
                  </a:cubicBezTo>
                  <a:cubicBezTo>
                    <a:pt x="130" y="57"/>
                    <a:pt x="131" y="56"/>
                    <a:pt x="131" y="56"/>
                  </a:cubicBezTo>
                  <a:cubicBezTo>
                    <a:pt x="131" y="55"/>
                    <a:pt x="131" y="54"/>
                    <a:pt x="130" y="53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28" y="55"/>
                    <a:pt x="128" y="55"/>
                    <a:pt x="128" y="55"/>
                  </a:cubicBezTo>
                  <a:cubicBezTo>
                    <a:pt x="129" y="56"/>
                    <a:pt x="129" y="56"/>
                    <a:pt x="129" y="56"/>
                  </a:cubicBezTo>
                  <a:cubicBezTo>
                    <a:pt x="136" y="53"/>
                    <a:pt x="136" y="53"/>
                    <a:pt x="136" y="53"/>
                  </a:cubicBezTo>
                  <a:cubicBezTo>
                    <a:pt x="137" y="52"/>
                    <a:pt x="137" y="52"/>
                    <a:pt x="137" y="51"/>
                  </a:cubicBezTo>
                  <a:cubicBezTo>
                    <a:pt x="137" y="50"/>
                    <a:pt x="137" y="49"/>
                    <a:pt x="136" y="49"/>
                  </a:cubicBezTo>
                  <a:cubicBezTo>
                    <a:pt x="134" y="48"/>
                    <a:pt x="134" y="48"/>
                    <a:pt x="134" y="48"/>
                  </a:cubicBezTo>
                  <a:cubicBezTo>
                    <a:pt x="133" y="50"/>
                    <a:pt x="133" y="50"/>
                    <a:pt x="133" y="50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44" y="48"/>
                    <a:pt x="144" y="48"/>
                    <a:pt x="144" y="48"/>
                  </a:cubicBezTo>
                  <a:cubicBezTo>
                    <a:pt x="145" y="48"/>
                    <a:pt x="145" y="47"/>
                    <a:pt x="145" y="46"/>
                  </a:cubicBezTo>
                  <a:cubicBezTo>
                    <a:pt x="145" y="46"/>
                    <a:pt x="145" y="45"/>
                    <a:pt x="144" y="44"/>
                  </a:cubicBezTo>
                  <a:cubicBezTo>
                    <a:pt x="144" y="44"/>
                    <a:pt x="144" y="44"/>
                    <a:pt x="144" y="44"/>
                  </a:cubicBezTo>
                  <a:cubicBezTo>
                    <a:pt x="143" y="46"/>
                    <a:pt x="143" y="46"/>
                    <a:pt x="143" y="46"/>
                  </a:cubicBezTo>
                  <a:cubicBezTo>
                    <a:pt x="144" y="47"/>
                    <a:pt x="144" y="47"/>
                    <a:pt x="144" y="47"/>
                  </a:cubicBezTo>
                  <a:cubicBezTo>
                    <a:pt x="149" y="41"/>
                    <a:pt x="149" y="41"/>
                    <a:pt x="149" y="41"/>
                  </a:cubicBezTo>
                  <a:cubicBezTo>
                    <a:pt x="149" y="41"/>
                    <a:pt x="149" y="40"/>
                    <a:pt x="149" y="40"/>
                  </a:cubicBezTo>
                  <a:cubicBezTo>
                    <a:pt x="149" y="39"/>
                    <a:pt x="148" y="39"/>
                    <a:pt x="148" y="38"/>
                  </a:cubicBezTo>
                  <a:cubicBezTo>
                    <a:pt x="148" y="38"/>
                    <a:pt x="148" y="38"/>
                    <a:pt x="148" y="38"/>
                  </a:cubicBezTo>
                  <a:cubicBezTo>
                    <a:pt x="147" y="40"/>
                    <a:pt x="147" y="40"/>
                    <a:pt x="147" y="40"/>
                  </a:cubicBezTo>
                  <a:cubicBezTo>
                    <a:pt x="149" y="40"/>
                    <a:pt x="149" y="40"/>
                    <a:pt x="149" y="40"/>
                  </a:cubicBezTo>
                  <a:cubicBezTo>
                    <a:pt x="146" y="28"/>
                    <a:pt x="146" y="28"/>
                    <a:pt x="146" y="28"/>
                  </a:cubicBezTo>
                  <a:cubicBezTo>
                    <a:pt x="146" y="28"/>
                    <a:pt x="146" y="27"/>
                    <a:pt x="145" y="27"/>
                  </a:cubicBezTo>
                  <a:cubicBezTo>
                    <a:pt x="145" y="27"/>
                    <a:pt x="145" y="27"/>
                    <a:pt x="145" y="27"/>
                  </a:cubicBezTo>
                  <a:cubicBezTo>
                    <a:pt x="143" y="28"/>
                    <a:pt x="143" y="28"/>
                    <a:pt x="143" y="28"/>
                  </a:cubicBezTo>
                  <a:cubicBezTo>
                    <a:pt x="145" y="29"/>
                    <a:pt x="145" y="29"/>
                    <a:pt x="145" y="29"/>
                  </a:cubicBezTo>
                  <a:cubicBezTo>
                    <a:pt x="148" y="23"/>
                    <a:pt x="148" y="23"/>
                    <a:pt x="148" y="23"/>
                  </a:cubicBezTo>
                  <a:cubicBezTo>
                    <a:pt x="148" y="22"/>
                    <a:pt x="148" y="21"/>
                    <a:pt x="147" y="20"/>
                  </a:cubicBezTo>
                  <a:cubicBezTo>
                    <a:pt x="146" y="19"/>
                    <a:pt x="146" y="19"/>
                    <a:pt x="146" y="19"/>
                  </a:cubicBezTo>
                  <a:cubicBezTo>
                    <a:pt x="145" y="21"/>
                    <a:pt x="145" y="21"/>
                    <a:pt x="145" y="21"/>
                  </a:cubicBezTo>
                  <a:cubicBezTo>
                    <a:pt x="147" y="22"/>
                    <a:pt x="147" y="22"/>
                    <a:pt x="147" y="22"/>
                  </a:cubicBezTo>
                  <a:cubicBezTo>
                    <a:pt x="149" y="15"/>
                    <a:pt x="149" y="15"/>
                    <a:pt x="149" y="15"/>
                  </a:cubicBezTo>
                  <a:cubicBezTo>
                    <a:pt x="149" y="14"/>
                    <a:pt x="148" y="13"/>
                    <a:pt x="148" y="13"/>
                  </a:cubicBezTo>
                  <a:cubicBezTo>
                    <a:pt x="147" y="12"/>
                    <a:pt x="147" y="12"/>
                    <a:pt x="147" y="12"/>
                  </a:cubicBezTo>
                  <a:cubicBezTo>
                    <a:pt x="146" y="14"/>
                    <a:pt x="146" y="14"/>
                    <a:pt x="146" y="14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159" y="13"/>
                    <a:pt x="160" y="12"/>
                    <a:pt x="160" y="11"/>
                  </a:cubicBezTo>
                  <a:cubicBezTo>
                    <a:pt x="160" y="11"/>
                    <a:pt x="160" y="10"/>
                    <a:pt x="159" y="9"/>
                  </a:cubicBezTo>
                  <a:cubicBezTo>
                    <a:pt x="158" y="9"/>
                    <a:pt x="158" y="9"/>
                    <a:pt x="158" y="9"/>
                  </a:cubicBezTo>
                  <a:cubicBezTo>
                    <a:pt x="157" y="11"/>
                    <a:pt x="157" y="11"/>
                    <a:pt x="157" y="11"/>
                  </a:cubicBezTo>
                  <a:cubicBezTo>
                    <a:pt x="158" y="13"/>
                    <a:pt x="158" y="13"/>
                    <a:pt x="158" y="13"/>
                  </a:cubicBezTo>
                  <a:cubicBezTo>
                    <a:pt x="169" y="10"/>
                    <a:pt x="169" y="10"/>
                    <a:pt x="169" y="10"/>
                  </a:cubicBezTo>
                  <a:cubicBezTo>
                    <a:pt x="170" y="10"/>
                    <a:pt x="171" y="10"/>
                    <a:pt x="171" y="9"/>
                  </a:cubicBezTo>
                  <a:cubicBezTo>
                    <a:pt x="171" y="8"/>
                    <a:pt x="171" y="7"/>
                    <a:pt x="170" y="7"/>
                  </a:cubicBezTo>
                  <a:cubicBezTo>
                    <a:pt x="168" y="5"/>
                    <a:pt x="168" y="5"/>
                    <a:pt x="168" y="5"/>
                  </a:cubicBezTo>
                  <a:cubicBezTo>
                    <a:pt x="167" y="7"/>
                    <a:pt x="167" y="7"/>
                    <a:pt x="167" y="7"/>
                  </a:cubicBezTo>
                  <a:cubicBezTo>
                    <a:pt x="167" y="9"/>
                    <a:pt x="167" y="9"/>
                    <a:pt x="167" y="9"/>
                  </a:cubicBezTo>
                  <a:cubicBezTo>
                    <a:pt x="177" y="7"/>
                    <a:pt x="177" y="7"/>
                    <a:pt x="177" y="7"/>
                  </a:cubicBezTo>
                  <a:cubicBezTo>
                    <a:pt x="178" y="7"/>
                    <a:pt x="179" y="6"/>
                    <a:pt x="179" y="6"/>
                  </a:cubicBezTo>
                  <a:cubicBezTo>
                    <a:pt x="179" y="5"/>
                    <a:pt x="178" y="4"/>
                    <a:pt x="178" y="3"/>
                  </a:cubicBezTo>
                  <a:cubicBezTo>
                    <a:pt x="177" y="3"/>
                    <a:pt x="177" y="3"/>
                    <a:pt x="177" y="3"/>
                  </a:cubicBezTo>
                  <a:cubicBezTo>
                    <a:pt x="176" y="5"/>
                    <a:pt x="176" y="5"/>
                    <a:pt x="176" y="5"/>
                  </a:cubicBezTo>
                  <a:cubicBezTo>
                    <a:pt x="176" y="7"/>
                    <a:pt x="176" y="7"/>
                    <a:pt x="176" y="7"/>
                  </a:cubicBezTo>
                  <a:cubicBezTo>
                    <a:pt x="187" y="4"/>
                    <a:pt x="187" y="4"/>
                    <a:pt x="187" y="4"/>
                  </a:cubicBezTo>
                  <a:cubicBezTo>
                    <a:pt x="188" y="4"/>
                    <a:pt x="189" y="3"/>
                    <a:pt x="189" y="2"/>
                  </a:cubicBezTo>
                  <a:cubicBezTo>
                    <a:pt x="189" y="1"/>
                    <a:pt x="189" y="1"/>
                    <a:pt x="188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87" y="0"/>
                    <a:pt x="186" y="0"/>
                    <a:pt x="185" y="1"/>
                  </a:cubicBezTo>
                  <a:cubicBezTo>
                    <a:pt x="185" y="2"/>
                    <a:pt x="185" y="3"/>
                    <a:pt x="186" y="4"/>
                  </a:cubicBezTo>
                  <a:cubicBezTo>
                    <a:pt x="186" y="4"/>
                    <a:pt x="186" y="4"/>
                    <a:pt x="186" y="4"/>
                  </a:cubicBezTo>
                  <a:cubicBezTo>
                    <a:pt x="187" y="2"/>
                    <a:pt x="187" y="2"/>
                    <a:pt x="187" y="2"/>
                  </a:cubicBezTo>
                  <a:cubicBezTo>
                    <a:pt x="187" y="0"/>
                    <a:pt x="187" y="0"/>
                    <a:pt x="187" y="0"/>
                  </a:cubicBezTo>
                  <a:cubicBezTo>
                    <a:pt x="175" y="3"/>
                    <a:pt x="175" y="3"/>
                    <a:pt x="175" y="3"/>
                  </a:cubicBezTo>
                  <a:cubicBezTo>
                    <a:pt x="175" y="3"/>
                    <a:pt x="174" y="4"/>
                    <a:pt x="174" y="4"/>
                  </a:cubicBezTo>
                  <a:cubicBezTo>
                    <a:pt x="174" y="5"/>
                    <a:pt x="174" y="6"/>
                    <a:pt x="175" y="6"/>
                  </a:cubicBezTo>
                  <a:cubicBezTo>
                    <a:pt x="176" y="7"/>
                    <a:pt x="176" y="7"/>
                    <a:pt x="176" y="7"/>
                  </a:cubicBezTo>
                  <a:cubicBezTo>
                    <a:pt x="177" y="5"/>
                    <a:pt x="177" y="5"/>
                    <a:pt x="177" y="5"/>
                  </a:cubicBezTo>
                  <a:cubicBezTo>
                    <a:pt x="176" y="3"/>
                    <a:pt x="176" y="3"/>
                    <a:pt x="176" y="3"/>
                  </a:cubicBezTo>
                  <a:cubicBezTo>
                    <a:pt x="167" y="5"/>
                    <a:pt x="167" y="5"/>
                    <a:pt x="167" y="5"/>
                  </a:cubicBezTo>
                  <a:cubicBezTo>
                    <a:pt x="166" y="5"/>
                    <a:pt x="165" y="6"/>
                    <a:pt x="165" y="7"/>
                  </a:cubicBezTo>
                  <a:cubicBezTo>
                    <a:pt x="165" y="8"/>
                    <a:pt x="165" y="8"/>
                    <a:pt x="166" y="9"/>
                  </a:cubicBezTo>
                  <a:cubicBezTo>
                    <a:pt x="168" y="10"/>
                    <a:pt x="168" y="10"/>
                    <a:pt x="168" y="10"/>
                  </a:cubicBezTo>
                  <a:cubicBezTo>
                    <a:pt x="169" y="9"/>
                    <a:pt x="169" y="9"/>
                    <a:pt x="169" y="9"/>
                  </a:cubicBezTo>
                  <a:cubicBezTo>
                    <a:pt x="169" y="7"/>
                    <a:pt x="169" y="7"/>
                    <a:pt x="169" y="7"/>
                  </a:cubicBezTo>
                  <a:cubicBezTo>
                    <a:pt x="157" y="9"/>
                    <a:pt x="157" y="9"/>
                    <a:pt x="157" y="9"/>
                  </a:cubicBezTo>
                  <a:cubicBezTo>
                    <a:pt x="156" y="9"/>
                    <a:pt x="155" y="10"/>
                    <a:pt x="155" y="10"/>
                  </a:cubicBezTo>
                  <a:cubicBezTo>
                    <a:pt x="155" y="11"/>
                    <a:pt x="156" y="12"/>
                    <a:pt x="156" y="13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8" y="11"/>
                    <a:pt x="158" y="11"/>
                    <a:pt x="158" y="11"/>
                  </a:cubicBezTo>
                  <a:cubicBezTo>
                    <a:pt x="157" y="9"/>
                    <a:pt x="157" y="9"/>
                    <a:pt x="157" y="9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5" y="12"/>
                    <a:pt x="144" y="13"/>
                    <a:pt x="144" y="14"/>
                  </a:cubicBezTo>
                  <a:cubicBezTo>
                    <a:pt x="144" y="15"/>
                    <a:pt x="144" y="15"/>
                    <a:pt x="145" y="16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147" y="15"/>
                    <a:pt x="147" y="15"/>
                    <a:pt x="147" y="15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3" y="21"/>
                    <a:pt x="143" y="21"/>
                    <a:pt x="143" y="21"/>
                  </a:cubicBezTo>
                  <a:cubicBezTo>
                    <a:pt x="143" y="21"/>
                    <a:pt x="143" y="22"/>
                    <a:pt x="144" y="23"/>
                  </a:cubicBezTo>
                  <a:cubicBezTo>
                    <a:pt x="145" y="24"/>
                    <a:pt x="145" y="24"/>
                    <a:pt x="145" y="24"/>
                  </a:cubicBezTo>
                  <a:cubicBezTo>
                    <a:pt x="146" y="22"/>
                    <a:pt x="146" y="22"/>
                    <a:pt x="146" y="22"/>
                  </a:cubicBezTo>
                  <a:cubicBezTo>
                    <a:pt x="144" y="21"/>
                    <a:pt x="144" y="21"/>
                    <a:pt x="144" y="21"/>
                  </a:cubicBezTo>
                  <a:cubicBezTo>
                    <a:pt x="142" y="28"/>
                    <a:pt x="142" y="28"/>
                    <a:pt x="142" y="28"/>
                  </a:cubicBezTo>
                  <a:cubicBezTo>
                    <a:pt x="141" y="28"/>
                    <a:pt x="142" y="30"/>
                    <a:pt x="142" y="30"/>
                  </a:cubicBezTo>
                  <a:cubicBezTo>
                    <a:pt x="143" y="30"/>
                    <a:pt x="143" y="30"/>
                    <a:pt x="143" y="30"/>
                  </a:cubicBezTo>
                  <a:cubicBezTo>
                    <a:pt x="145" y="40"/>
                    <a:pt x="145" y="40"/>
                    <a:pt x="145" y="40"/>
                  </a:cubicBezTo>
                  <a:cubicBezTo>
                    <a:pt x="145" y="41"/>
                    <a:pt x="145" y="41"/>
                    <a:pt x="146" y="42"/>
                  </a:cubicBezTo>
                  <a:cubicBezTo>
                    <a:pt x="146" y="42"/>
                    <a:pt x="146" y="42"/>
                    <a:pt x="146" y="42"/>
                  </a:cubicBezTo>
                  <a:cubicBezTo>
                    <a:pt x="147" y="40"/>
                    <a:pt x="147" y="40"/>
                    <a:pt x="147" y="40"/>
                  </a:cubicBezTo>
                  <a:cubicBezTo>
                    <a:pt x="145" y="39"/>
                    <a:pt x="145" y="39"/>
                    <a:pt x="145" y="39"/>
                  </a:cubicBezTo>
                  <a:cubicBezTo>
                    <a:pt x="141" y="44"/>
                    <a:pt x="141" y="44"/>
                    <a:pt x="141" y="44"/>
                  </a:cubicBezTo>
                  <a:cubicBezTo>
                    <a:pt x="141" y="45"/>
                    <a:pt x="141" y="45"/>
                    <a:pt x="141" y="46"/>
                  </a:cubicBezTo>
                  <a:cubicBezTo>
                    <a:pt x="141" y="47"/>
                    <a:pt x="141" y="47"/>
                    <a:pt x="142" y="47"/>
                  </a:cubicBezTo>
                  <a:cubicBezTo>
                    <a:pt x="142" y="48"/>
                    <a:pt x="142" y="48"/>
                    <a:pt x="142" y="48"/>
                  </a:cubicBezTo>
                  <a:cubicBezTo>
                    <a:pt x="143" y="46"/>
                    <a:pt x="143" y="46"/>
                    <a:pt x="143" y="46"/>
                  </a:cubicBezTo>
                  <a:cubicBezTo>
                    <a:pt x="143" y="44"/>
                    <a:pt x="143" y="44"/>
                    <a:pt x="143" y="44"/>
                  </a:cubicBezTo>
                  <a:cubicBezTo>
                    <a:pt x="132" y="48"/>
                    <a:pt x="132" y="48"/>
                    <a:pt x="132" y="48"/>
                  </a:cubicBezTo>
                  <a:cubicBezTo>
                    <a:pt x="132" y="48"/>
                    <a:pt x="131" y="49"/>
                    <a:pt x="131" y="49"/>
                  </a:cubicBezTo>
                  <a:cubicBezTo>
                    <a:pt x="131" y="50"/>
                    <a:pt x="131" y="51"/>
                    <a:pt x="132" y="51"/>
                  </a:cubicBezTo>
                  <a:cubicBezTo>
                    <a:pt x="134" y="53"/>
                    <a:pt x="134" y="53"/>
                    <a:pt x="134" y="53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4" y="49"/>
                    <a:pt x="134" y="49"/>
                    <a:pt x="134" y="49"/>
                  </a:cubicBezTo>
                  <a:cubicBezTo>
                    <a:pt x="127" y="53"/>
                    <a:pt x="127" y="53"/>
                    <a:pt x="127" y="53"/>
                  </a:cubicBezTo>
                  <a:cubicBezTo>
                    <a:pt x="127" y="53"/>
                    <a:pt x="126" y="54"/>
                    <a:pt x="126" y="55"/>
                  </a:cubicBezTo>
                  <a:cubicBezTo>
                    <a:pt x="126" y="55"/>
                    <a:pt x="127" y="56"/>
                    <a:pt x="127" y="56"/>
                  </a:cubicBezTo>
                  <a:cubicBezTo>
                    <a:pt x="128" y="57"/>
                    <a:pt x="128" y="57"/>
                    <a:pt x="128" y="57"/>
                  </a:cubicBezTo>
                  <a:cubicBezTo>
                    <a:pt x="129" y="55"/>
                    <a:pt x="129" y="55"/>
                    <a:pt x="129" y="55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20" y="55"/>
                    <a:pt x="120" y="55"/>
                    <a:pt x="120" y="55"/>
                  </a:cubicBezTo>
                  <a:cubicBezTo>
                    <a:pt x="119" y="55"/>
                    <a:pt x="118" y="56"/>
                    <a:pt x="118" y="57"/>
                  </a:cubicBezTo>
                  <a:cubicBezTo>
                    <a:pt x="118" y="57"/>
                    <a:pt x="118" y="58"/>
                    <a:pt x="119" y="59"/>
                  </a:cubicBezTo>
                  <a:cubicBezTo>
                    <a:pt x="122" y="61"/>
                    <a:pt x="122" y="61"/>
                    <a:pt x="122" y="61"/>
                  </a:cubicBezTo>
                  <a:cubicBezTo>
                    <a:pt x="123" y="59"/>
                    <a:pt x="123" y="59"/>
                    <a:pt x="123" y="59"/>
                  </a:cubicBezTo>
                  <a:cubicBezTo>
                    <a:pt x="123" y="57"/>
                    <a:pt x="123" y="57"/>
                    <a:pt x="123" y="57"/>
                  </a:cubicBezTo>
                  <a:cubicBezTo>
                    <a:pt x="111" y="60"/>
                    <a:pt x="111" y="60"/>
                    <a:pt x="111" y="60"/>
                  </a:cubicBezTo>
                  <a:cubicBezTo>
                    <a:pt x="110" y="60"/>
                    <a:pt x="109" y="61"/>
                    <a:pt x="109" y="61"/>
                  </a:cubicBezTo>
                  <a:cubicBezTo>
                    <a:pt x="109" y="62"/>
                    <a:pt x="109" y="63"/>
                    <a:pt x="110" y="63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14" y="63"/>
                    <a:pt x="114" y="63"/>
                    <a:pt x="114" y="63"/>
                  </a:cubicBezTo>
                  <a:cubicBezTo>
                    <a:pt x="112" y="62"/>
                    <a:pt x="112" y="62"/>
                    <a:pt x="112" y="62"/>
                  </a:cubicBezTo>
                  <a:cubicBezTo>
                    <a:pt x="114" y="63"/>
                    <a:pt x="114" y="63"/>
                    <a:pt x="114" y="63"/>
                  </a:cubicBezTo>
                  <a:cubicBezTo>
                    <a:pt x="113" y="61"/>
                    <a:pt x="113" y="61"/>
                    <a:pt x="113" y="61"/>
                  </a:cubicBezTo>
                  <a:cubicBezTo>
                    <a:pt x="113" y="61"/>
                    <a:pt x="113" y="62"/>
                    <a:pt x="112" y="62"/>
                  </a:cubicBezTo>
                  <a:cubicBezTo>
                    <a:pt x="114" y="63"/>
                    <a:pt x="114" y="63"/>
                    <a:pt x="114" y="63"/>
                  </a:cubicBezTo>
                  <a:cubicBezTo>
                    <a:pt x="113" y="61"/>
                    <a:pt x="113" y="61"/>
                    <a:pt x="113" y="61"/>
                  </a:cubicBezTo>
                  <a:cubicBezTo>
                    <a:pt x="114" y="63"/>
                    <a:pt x="114" y="63"/>
                    <a:pt x="114" y="63"/>
                  </a:cubicBezTo>
                  <a:cubicBezTo>
                    <a:pt x="114" y="61"/>
                    <a:pt x="114" y="61"/>
                    <a:pt x="114" y="61"/>
                  </a:cubicBezTo>
                  <a:cubicBezTo>
                    <a:pt x="113" y="61"/>
                    <a:pt x="113" y="61"/>
                    <a:pt x="113" y="61"/>
                  </a:cubicBezTo>
                  <a:cubicBezTo>
                    <a:pt x="114" y="63"/>
                    <a:pt x="114" y="63"/>
                    <a:pt x="114" y="63"/>
                  </a:cubicBezTo>
                  <a:cubicBezTo>
                    <a:pt x="114" y="61"/>
                    <a:pt x="114" y="61"/>
                    <a:pt x="114" y="61"/>
                  </a:cubicBezTo>
                  <a:cubicBezTo>
                    <a:pt x="114" y="63"/>
                    <a:pt x="114" y="63"/>
                    <a:pt x="114" y="63"/>
                  </a:cubicBezTo>
                  <a:cubicBezTo>
                    <a:pt x="114" y="61"/>
                    <a:pt x="114" y="61"/>
                    <a:pt x="114" y="61"/>
                  </a:cubicBezTo>
                  <a:cubicBezTo>
                    <a:pt x="114" y="61"/>
                    <a:pt x="114" y="61"/>
                    <a:pt x="114" y="61"/>
                  </a:cubicBezTo>
                  <a:cubicBezTo>
                    <a:pt x="114" y="63"/>
                    <a:pt x="114" y="63"/>
                    <a:pt x="114" y="63"/>
                  </a:cubicBezTo>
                  <a:cubicBezTo>
                    <a:pt x="114" y="61"/>
                    <a:pt x="114" y="61"/>
                    <a:pt x="114" y="61"/>
                  </a:cubicBezTo>
                  <a:cubicBezTo>
                    <a:pt x="114" y="61"/>
                    <a:pt x="114" y="61"/>
                    <a:pt x="114" y="61"/>
                  </a:cubicBezTo>
                  <a:cubicBezTo>
                    <a:pt x="114" y="61"/>
                    <a:pt x="113" y="61"/>
                    <a:pt x="112" y="61"/>
                  </a:cubicBezTo>
                  <a:cubicBezTo>
                    <a:pt x="108" y="60"/>
                    <a:pt x="101" y="57"/>
                    <a:pt x="95" y="55"/>
                  </a:cubicBezTo>
                  <a:cubicBezTo>
                    <a:pt x="92" y="54"/>
                    <a:pt x="89" y="53"/>
                    <a:pt x="86" y="52"/>
                  </a:cubicBezTo>
                  <a:cubicBezTo>
                    <a:pt x="85" y="52"/>
                    <a:pt x="84" y="52"/>
                    <a:pt x="83" y="51"/>
                  </a:cubicBezTo>
                  <a:cubicBezTo>
                    <a:pt x="82" y="51"/>
                    <a:pt x="82" y="51"/>
                    <a:pt x="81" y="51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80" y="51"/>
                    <a:pt x="80" y="51"/>
                    <a:pt x="79" y="52"/>
                  </a:cubicBezTo>
                  <a:cubicBezTo>
                    <a:pt x="79" y="53"/>
                    <a:pt x="79" y="54"/>
                    <a:pt x="80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81" y="53"/>
                    <a:pt x="81" y="53"/>
                    <a:pt x="81" y="53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4" y="56"/>
                    <a:pt x="74" y="57"/>
                    <a:pt x="74" y="57"/>
                  </a:cubicBezTo>
                  <a:cubicBezTo>
                    <a:pt x="74" y="58"/>
                    <a:pt x="74" y="59"/>
                    <a:pt x="75" y="59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8" y="58"/>
                    <a:pt x="78" y="58"/>
                    <a:pt x="78" y="58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7" y="61"/>
                    <a:pt x="67" y="61"/>
                  </a:cubicBezTo>
                  <a:cubicBezTo>
                    <a:pt x="67" y="62"/>
                    <a:pt x="67" y="63"/>
                    <a:pt x="68" y="63"/>
                  </a:cubicBezTo>
                  <a:cubicBezTo>
                    <a:pt x="70" y="65"/>
                    <a:pt x="70" y="65"/>
                    <a:pt x="70" y="65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70" y="61"/>
                    <a:pt x="70" y="61"/>
                    <a:pt x="70" y="61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3" y="65"/>
                    <a:pt x="63" y="66"/>
                    <a:pt x="63" y="67"/>
                  </a:cubicBezTo>
                  <a:cubicBezTo>
                    <a:pt x="63" y="68"/>
                    <a:pt x="63" y="68"/>
                    <a:pt x="64" y="69"/>
                  </a:cubicBezTo>
                  <a:cubicBezTo>
                    <a:pt x="65" y="69"/>
                    <a:pt x="65" y="69"/>
                    <a:pt x="65" y="69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5" y="66"/>
                    <a:pt x="65" y="66"/>
                    <a:pt x="65" y="66"/>
                  </a:cubicBezTo>
                  <a:cubicBezTo>
                    <a:pt x="58" y="71"/>
                    <a:pt x="58" y="71"/>
                    <a:pt x="58" y="71"/>
                  </a:cubicBezTo>
                  <a:cubicBezTo>
                    <a:pt x="57" y="71"/>
                    <a:pt x="57" y="72"/>
                    <a:pt x="57" y="72"/>
                  </a:cubicBezTo>
                  <a:cubicBezTo>
                    <a:pt x="57" y="73"/>
                    <a:pt x="57" y="74"/>
                    <a:pt x="58" y="74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60" y="73"/>
                    <a:pt x="60" y="73"/>
                    <a:pt x="60" y="73"/>
                  </a:cubicBezTo>
                  <a:cubicBezTo>
                    <a:pt x="59" y="72"/>
                    <a:pt x="59" y="72"/>
                    <a:pt x="59" y="72"/>
                  </a:cubicBezTo>
                  <a:cubicBezTo>
                    <a:pt x="54" y="77"/>
                    <a:pt x="54" y="77"/>
                    <a:pt x="54" y="77"/>
                  </a:cubicBezTo>
                  <a:cubicBezTo>
                    <a:pt x="54" y="78"/>
                    <a:pt x="54" y="78"/>
                    <a:pt x="54" y="79"/>
                  </a:cubicBezTo>
                  <a:cubicBezTo>
                    <a:pt x="54" y="79"/>
                    <a:pt x="54" y="80"/>
                    <a:pt x="55" y="80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7" y="79"/>
                    <a:pt x="57" y="79"/>
                    <a:pt x="57" y="79"/>
                  </a:cubicBezTo>
                  <a:cubicBezTo>
                    <a:pt x="56" y="77"/>
                    <a:pt x="56" y="77"/>
                    <a:pt x="56" y="77"/>
                  </a:cubicBezTo>
                  <a:cubicBezTo>
                    <a:pt x="49" y="80"/>
                    <a:pt x="49" y="80"/>
                    <a:pt x="49" y="80"/>
                  </a:cubicBezTo>
                  <a:cubicBezTo>
                    <a:pt x="49" y="80"/>
                    <a:pt x="48" y="80"/>
                    <a:pt x="48" y="81"/>
                  </a:cubicBezTo>
                  <a:cubicBezTo>
                    <a:pt x="48" y="82"/>
                    <a:pt x="48" y="83"/>
                    <a:pt x="49" y="83"/>
                  </a:cubicBezTo>
                  <a:cubicBezTo>
                    <a:pt x="51" y="84"/>
                    <a:pt x="51" y="84"/>
                    <a:pt x="51" y="84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3" y="94"/>
                    <a:pt x="53" y="95"/>
                    <a:pt x="53" y="95"/>
                  </a:cubicBezTo>
                  <a:cubicBezTo>
                    <a:pt x="55" y="96"/>
                    <a:pt x="55" y="96"/>
                    <a:pt x="55" y="96"/>
                  </a:cubicBezTo>
                  <a:cubicBezTo>
                    <a:pt x="62" y="110"/>
                    <a:pt x="62" y="110"/>
                    <a:pt x="62" y="110"/>
                  </a:cubicBezTo>
                  <a:cubicBezTo>
                    <a:pt x="62" y="111"/>
                    <a:pt x="62" y="111"/>
                    <a:pt x="62" y="111"/>
                  </a:cubicBezTo>
                  <a:cubicBezTo>
                    <a:pt x="64" y="112"/>
                    <a:pt x="64" y="112"/>
                    <a:pt x="64" y="112"/>
                  </a:cubicBezTo>
                  <a:cubicBezTo>
                    <a:pt x="60" y="115"/>
                    <a:pt x="60" y="115"/>
                    <a:pt x="60" y="115"/>
                  </a:cubicBezTo>
                  <a:cubicBezTo>
                    <a:pt x="60" y="116"/>
                    <a:pt x="59" y="116"/>
                    <a:pt x="59" y="117"/>
                  </a:cubicBezTo>
                  <a:cubicBezTo>
                    <a:pt x="60" y="118"/>
                    <a:pt x="60" y="118"/>
                    <a:pt x="60" y="119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63" y="118"/>
                    <a:pt x="63" y="118"/>
                    <a:pt x="63" y="118"/>
                  </a:cubicBezTo>
                  <a:cubicBezTo>
                    <a:pt x="62" y="117"/>
                    <a:pt x="62" y="117"/>
                    <a:pt x="62" y="117"/>
                  </a:cubicBezTo>
                  <a:cubicBezTo>
                    <a:pt x="56" y="122"/>
                    <a:pt x="56" y="122"/>
                    <a:pt x="56" y="122"/>
                  </a:cubicBezTo>
                  <a:cubicBezTo>
                    <a:pt x="56" y="122"/>
                    <a:pt x="55" y="123"/>
                    <a:pt x="55" y="123"/>
                  </a:cubicBezTo>
                  <a:cubicBezTo>
                    <a:pt x="56" y="124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6"/>
                  </a:cubicBezTo>
                  <a:cubicBezTo>
                    <a:pt x="59" y="124"/>
                    <a:pt x="59" y="124"/>
                    <a:pt x="59" y="124"/>
                  </a:cubicBezTo>
                  <a:cubicBezTo>
                    <a:pt x="57" y="122"/>
                    <a:pt x="57" y="122"/>
                    <a:pt x="57" y="122"/>
                  </a:cubicBezTo>
                  <a:cubicBezTo>
                    <a:pt x="53" y="126"/>
                    <a:pt x="53" y="126"/>
                    <a:pt x="53" y="126"/>
                  </a:cubicBezTo>
                  <a:cubicBezTo>
                    <a:pt x="53" y="127"/>
                    <a:pt x="53" y="127"/>
                    <a:pt x="53" y="128"/>
                  </a:cubicBezTo>
                  <a:cubicBezTo>
                    <a:pt x="53" y="129"/>
                    <a:pt x="53" y="129"/>
                    <a:pt x="54" y="129"/>
                  </a:cubicBezTo>
                  <a:cubicBezTo>
                    <a:pt x="55" y="130"/>
                    <a:pt x="55" y="130"/>
                    <a:pt x="55" y="130"/>
                  </a:cubicBezTo>
                  <a:cubicBezTo>
                    <a:pt x="56" y="128"/>
                    <a:pt x="56" y="128"/>
                    <a:pt x="56" y="128"/>
                  </a:cubicBezTo>
                  <a:cubicBezTo>
                    <a:pt x="54" y="127"/>
                    <a:pt x="54" y="127"/>
                    <a:pt x="54" y="127"/>
                  </a:cubicBezTo>
                  <a:cubicBezTo>
                    <a:pt x="51" y="132"/>
                    <a:pt x="51" y="132"/>
                    <a:pt x="51" y="132"/>
                  </a:cubicBezTo>
                  <a:cubicBezTo>
                    <a:pt x="50" y="132"/>
                    <a:pt x="50" y="133"/>
                    <a:pt x="50" y="133"/>
                  </a:cubicBezTo>
                  <a:cubicBezTo>
                    <a:pt x="50" y="134"/>
                    <a:pt x="51" y="134"/>
                    <a:pt x="51" y="135"/>
                  </a:cubicBezTo>
                  <a:cubicBezTo>
                    <a:pt x="51" y="135"/>
                    <a:pt x="51" y="135"/>
                    <a:pt x="51" y="135"/>
                  </a:cubicBezTo>
                  <a:cubicBezTo>
                    <a:pt x="53" y="133"/>
                    <a:pt x="53" y="133"/>
                    <a:pt x="53" y="133"/>
                  </a:cubicBezTo>
                  <a:cubicBezTo>
                    <a:pt x="51" y="132"/>
                    <a:pt x="51" y="132"/>
                    <a:pt x="51" y="132"/>
                  </a:cubicBezTo>
                  <a:cubicBezTo>
                    <a:pt x="47" y="136"/>
                    <a:pt x="47" y="136"/>
                    <a:pt x="47" y="136"/>
                  </a:cubicBezTo>
                  <a:cubicBezTo>
                    <a:pt x="47" y="137"/>
                    <a:pt x="46" y="138"/>
                    <a:pt x="46" y="138"/>
                  </a:cubicBezTo>
                  <a:cubicBezTo>
                    <a:pt x="47" y="139"/>
                    <a:pt x="47" y="139"/>
                    <a:pt x="47" y="140"/>
                  </a:cubicBezTo>
                  <a:cubicBezTo>
                    <a:pt x="49" y="141"/>
                    <a:pt x="49" y="141"/>
                    <a:pt x="49" y="141"/>
                  </a:cubicBezTo>
                  <a:cubicBezTo>
                    <a:pt x="50" y="139"/>
                    <a:pt x="50" y="139"/>
                    <a:pt x="50" y="139"/>
                  </a:cubicBezTo>
                  <a:cubicBezTo>
                    <a:pt x="49" y="137"/>
                    <a:pt x="49" y="137"/>
                    <a:pt x="49" y="137"/>
                  </a:cubicBezTo>
                  <a:cubicBezTo>
                    <a:pt x="43" y="141"/>
                    <a:pt x="43" y="141"/>
                    <a:pt x="43" y="141"/>
                  </a:cubicBezTo>
                  <a:cubicBezTo>
                    <a:pt x="42" y="141"/>
                    <a:pt x="42" y="142"/>
                    <a:pt x="42" y="142"/>
                  </a:cubicBezTo>
                  <a:cubicBezTo>
                    <a:pt x="42" y="143"/>
                    <a:pt x="42" y="144"/>
                    <a:pt x="43" y="144"/>
                  </a:cubicBezTo>
                  <a:cubicBezTo>
                    <a:pt x="44" y="145"/>
                    <a:pt x="44" y="145"/>
                    <a:pt x="44" y="145"/>
                  </a:cubicBezTo>
                  <a:cubicBezTo>
                    <a:pt x="45" y="143"/>
                    <a:pt x="45" y="143"/>
                    <a:pt x="45" y="143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29" y="140"/>
                    <a:pt x="29" y="140"/>
                    <a:pt x="29" y="140"/>
                  </a:cubicBezTo>
                  <a:cubicBezTo>
                    <a:pt x="28" y="140"/>
                    <a:pt x="27" y="140"/>
                    <a:pt x="27" y="141"/>
                  </a:cubicBezTo>
                  <a:cubicBezTo>
                    <a:pt x="27" y="142"/>
                    <a:pt x="27" y="143"/>
                    <a:pt x="28" y="144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3" y="144"/>
                    <a:pt x="33" y="144"/>
                    <a:pt x="33" y="144"/>
                  </a:cubicBezTo>
                  <a:cubicBezTo>
                    <a:pt x="33" y="142"/>
                    <a:pt x="33" y="142"/>
                    <a:pt x="33" y="142"/>
                  </a:cubicBezTo>
                  <a:cubicBezTo>
                    <a:pt x="15" y="140"/>
                    <a:pt x="15" y="140"/>
                    <a:pt x="15" y="140"/>
                  </a:cubicBezTo>
                  <a:cubicBezTo>
                    <a:pt x="14" y="140"/>
                    <a:pt x="13" y="140"/>
                    <a:pt x="13" y="141"/>
                  </a:cubicBezTo>
                  <a:cubicBezTo>
                    <a:pt x="12" y="142"/>
                    <a:pt x="13" y="143"/>
                    <a:pt x="13" y="144"/>
                  </a:cubicBezTo>
                  <a:cubicBezTo>
                    <a:pt x="14" y="144"/>
                    <a:pt x="14" y="144"/>
                    <a:pt x="14" y="144"/>
                  </a:cubicBezTo>
                  <a:cubicBezTo>
                    <a:pt x="12" y="150"/>
                    <a:pt x="12" y="150"/>
                    <a:pt x="12" y="150"/>
                  </a:cubicBezTo>
                  <a:cubicBezTo>
                    <a:pt x="12" y="151"/>
                    <a:pt x="12" y="152"/>
                    <a:pt x="13" y="153"/>
                  </a:cubicBezTo>
                  <a:cubicBezTo>
                    <a:pt x="13" y="153"/>
                    <a:pt x="13" y="153"/>
                    <a:pt x="13" y="153"/>
                  </a:cubicBezTo>
                  <a:cubicBezTo>
                    <a:pt x="14" y="151"/>
                    <a:pt x="14" y="151"/>
                    <a:pt x="14" y="151"/>
                  </a:cubicBezTo>
                  <a:cubicBezTo>
                    <a:pt x="13" y="150"/>
                    <a:pt x="13" y="150"/>
                    <a:pt x="13" y="150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9"/>
                    <a:pt x="9" y="160"/>
                    <a:pt x="10" y="160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2" y="159"/>
                    <a:pt x="12" y="159"/>
                    <a:pt x="12" y="159"/>
                  </a:cubicBezTo>
                  <a:cubicBezTo>
                    <a:pt x="10" y="159"/>
                    <a:pt x="10" y="159"/>
                    <a:pt x="10" y="159"/>
                  </a:cubicBezTo>
                  <a:cubicBezTo>
                    <a:pt x="7" y="166"/>
                    <a:pt x="7" y="166"/>
                    <a:pt x="7" y="166"/>
                  </a:cubicBezTo>
                  <a:cubicBezTo>
                    <a:pt x="7" y="167"/>
                    <a:pt x="7" y="168"/>
                    <a:pt x="8" y="168"/>
                  </a:cubicBezTo>
                  <a:cubicBezTo>
                    <a:pt x="8" y="168"/>
                    <a:pt x="8" y="168"/>
                    <a:pt x="8" y="168"/>
                  </a:cubicBezTo>
                  <a:cubicBezTo>
                    <a:pt x="5" y="173"/>
                    <a:pt x="5" y="173"/>
                    <a:pt x="5" y="173"/>
                  </a:cubicBezTo>
                  <a:cubicBezTo>
                    <a:pt x="5" y="173"/>
                    <a:pt x="4" y="174"/>
                    <a:pt x="5" y="174"/>
                  </a:cubicBezTo>
                  <a:cubicBezTo>
                    <a:pt x="5" y="175"/>
                    <a:pt x="5" y="175"/>
                    <a:pt x="5" y="175"/>
                  </a:cubicBezTo>
                  <a:cubicBezTo>
                    <a:pt x="7" y="176"/>
                    <a:pt x="7" y="176"/>
                    <a:pt x="7" y="176"/>
                  </a:cubicBezTo>
                  <a:cubicBezTo>
                    <a:pt x="5" y="179"/>
                    <a:pt x="5" y="179"/>
                    <a:pt x="5" y="179"/>
                  </a:cubicBezTo>
                  <a:cubicBezTo>
                    <a:pt x="4" y="179"/>
                    <a:pt x="4" y="180"/>
                    <a:pt x="4" y="180"/>
                  </a:cubicBezTo>
                  <a:cubicBezTo>
                    <a:pt x="4" y="181"/>
                    <a:pt x="5" y="181"/>
                    <a:pt x="5" y="182"/>
                  </a:cubicBezTo>
                  <a:cubicBezTo>
                    <a:pt x="6" y="182"/>
                    <a:pt x="6" y="182"/>
                    <a:pt x="6" y="182"/>
                  </a:cubicBezTo>
                  <a:cubicBezTo>
                    <a:pt x="7" y="180"/>
                    <a:pt x="7" y="180"/>
                    <a:pt x="7" y="180"/>
                  </a:cubicBezTo>
                  <a:cubicBezTo>
                    <a:pt x="5" y="179"/>
                    <a:pt x="5" y="179"/>
                    <a:pt x="5" y="179"/>
                  </a:cubicBezTo>
                  <a:cubicBezTo>
                    <a:pt x="1" y="187"/>
                    <a:pt x="1" y="187"/>
                    <a:pt x="1" y="187"/>
                  </a:cubicBezTo>
                  <a:cubicBezTo>
                    <a:pt x="0" y="188"/>
                    <a:pt x="1" y="189"/>
                    <a:pt x="2" y="189"/>
                  </a:cubicBezTo>
                  <a:cubicBezTo>
                    <a:pt x="3" y="190"/>
                    <a:pt x="3" y="190"/>
                    <a:pt x="3" y="190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2" y="187"/>
                    <a:pt x="2" y="187"/>
                    <a:pt x="2" y="187"/>
                  </a:cubicBezTo>
                  <a:cubicBezTo>
                    <a:pt x="2" y="187"/>
                    <a:pt x="2" y="188"/>
                    <a:pt x="2" y="188"/>
                  </a:cubicBezTo>
                  <a:cubicBezTo>
                    <a:pt x="2" y="189"/>
                    <a:pt x="2" y="189"/>
                    <a:pt x="2" y="189"/>
                  </a:cubicBezTo>
                  <a:cubicBezTo>
                    <a:pt x="2" y="190"/>
                    <a:pt x="2" y="190"/>
                    <a:pt x="2" y="190"/>
                  </a:cubicBezTo>
                  <a:cubicBezTo>
                    <a:pt x="3" y="190"/>
                    <a:pt x="3" y="191"/>
                    <a:pt x="4" y="192"/>
                  </a:cubicBezTo>
                  <a:cubicBezTo>
                    <a:pt x="7" y="195"/>
                    <a:pt x="13" y="201"/>
                    <a:pt x="18" y="206"/>
                  </a:cubicBezTo>
                  <a:cubicBezTo>
                    <a:pt x="21" y="209"/>
                    <a:pt x="24" y="211"/>
                    <a:pt x="25" y="213"/>
                  </a:cubicBezTo>
                  <a:cubicBezTo>
                    <a:pt x="26" y="214"/>
                    <a:pt x="27" y="214"/>
                    <a:pt x="27" y="215"/>
                  </a:cubicBezTo>
                  <a:cubicBezTo>
                    <a:pt x="28" y="215"/>
                    <a:pt x="28" y="215"/>
                    <a:pt x="28" y="215"/>
                  </a:cubicBezTo>
                  <a:cubicBezTo>
                    <a:pt x="28" y="216"/>
                    <a:pt x="28" y="216"/>
                    <a:pt x="28" y="216"/>
                  </a:cubicBezTo>
                  <a:cubicBezTo>
                    <a:pt x="29" y="215"/>
                    <a:pt x="29" y="215"/>
                    <a:pt x="29" y="215"/>
                  </a:cubicBezTo>
                  <a:cubicBezTo>
                    <a:pt x="28" y="215"/>
                    <a:pt x="28" y="215"/>
                    <a:pt x="28" y="215"/>
                  </a:cubicBezTo>
                  <a:cubicBezTo>
                    <a:pt x="28" y="216"/>
                    <a:pt x="28" y="216"/>
                    <a:pt x="28" y="216"/>
                  </a:cubicBezTo>
                  <a:cubicBezTo>
                    <a:pt x="29" y="215"/>
                    <a:pt x="29" y="215"/>
                    <a:pt x="29" y="215"/>
                  </a:cubicBezTo>
                  <a:cubicBezTo>
                    <a:pt x="28" y="215"/>
                    <a:pt x="28" y="215"/>
                    <a:pt x="28" y="215"/>
                  </a:cubicBezTo>
                  <a:cubicBezTo>
                    <a:pt x="30" y="214"/>
                    <a:pt x="30" y="214"/>
                    <a:pt x="30" y="214"/>
                  </a:cubicBezTo>
                  <a:cubicBezTo>
                    <a:pt x="28" y="215"/>
                    <a:pt x="28" y="215"/>
                    <a:pt x="28" y="215"/>
                  </a:cubicBezTo>
                  <a:cubicBezTo>
                    <a:pt x="28" y="215"/>
                    <a:pt x="28" y="215"/>
                    <a:pt x="28" y="215"/>
                  </a:cubicBezTo>
                  <a:cubicBezTo>
                    <a:pt x="30" y="214"/>
                    <a:pt x="30" y="214"/>
                    <a:pt x="30" y="214"/>
                  </a:cubicBezTo>
                  <a:cubicBezTo>
                    <a:pt x="28" y="215"/>
                    <a:pt x="28" y="215"/>
                    <a:pt x="28" y="215"/>
                  </a:cubicBezTo>
                  <a:cubicBezTo>
                    <a:pt x="30" y="214"/>
                    <a:pt x="30" y="214"/>
                    <a:pt x="30" y="214"/>
                  </a:cubicBezTo>
                  <a:cubicBezTo>
                    <a:pt x="28" y="215"/>
                    <a:pt x="28" y="215"/>
                    <a:pt x="28" y="215"/>
                  </a:cubicBezTo>
                  <a:cubicBezTo>
                    <a:pt x="28" y="215"/>
                    <a:pt x="28" y="215"/>
                    <a:pt x="28" y="215"/>
                  </a:cubicBezTo>
                  <a:cubicBezTo>
                    <a:pt x="30" y="214"/>
                    <a:pt x="30" y="214"/>
                    <a:pt x="30" y="214"/>
                  </a:cubicBezTo>
                  <a:cubicBezTo>
                    <a:pt x="28" y="215"/>
                    <a:pt x="28" y="215"/>
                    <a:pt x="28" y="215"/>
                  </a:cubicBezTo>
                  <a:cubicBezTo>
                    <a:pt x="30" y="214"/>
                    <a:pt x="30" y="214"/>
                    <a:pt x="30" y="214"/>
                  </a:cubicBezTo>
                  <a:cubicBezTo>
                    <a:pt x="28" y="214"/>
                    <a:pt x="28" y="214"/>
                    <a:pt x="28" y="214"/>
                  </a:cubicBezTo>
                  <a:cubicBezTo>
                    <a:pt x="28" y="215"/>
                    <a:pt x="28" y="215"/>
                    <a:pt x="28" y="215"/>
                  </a:cubicBezTo>
                  <a:cubicBezTo>
                    <a:pt x="30" y="214"/>
                    <a:pt x="30" y="214"/>
                    <a:pt x="30" y="214"/>
                  </a:cubicBezTo>
                  <a:cubicBezTo>
                    <a:pt x="28" y="214"/>
                    <a:pt x="28" y="214"/>
                    <a:pt x="28" y="214"/>
                  </a:cubicBezTo>
                  <a:cubicBezTo>
                    <a:pt x="28" y="215"/>
                    <a:pt x="28" y="216"/>
                    <a:pt x="29" y="216"/>
                  </a:cubicBezTo>
                  <a:cubicBezTo>
                    <a:pt x="29" y="216"/>
                    <a:pt x="29" y="216"/>
                    <a:pt x="29" y="216"/>
                  </a:cubicBezTo>
                  <a:cubicBezTo>
                    <a:pt x="30" y="215"/>
                    <a:pt x="30" y="215"/>
                    <a:pt x="30" y="215"/>
                  </a:cubicBezTo>
                  <a:cubicBezTo>
                    <a:pt x="28" y="215"/>
                    <a:pt x="28" y="215"/>
                    <a:pt x="28" y="215"/>
                  </a:cubicBezTo>
                  <a:cubicBezTo>
                    <a:pt x="28" y="225"/>
                    <a:pt x="28" y="225"/>
                    <a:pt x="28" y="225"/>
                  </a:cubicBezTo>
                  <a:cubicBezTo>
                    <a:pt x="28" y="225"/>
                    <a:pt x="28" y="226"/>
                    <a:pt x="29" y="226"/>
                  </a:cubicBezTo>
                  <a:cubicBezTo>
                    <a:pt x="29" y="226"/>
                    <a:pt x="29" y="226"/>
                    <a:pt x="29" y="226"/>
                  </a:cubicBezTo>
                  <a:cubicBezTo>
                    <a:pt x="28" y="234"/>
                    <a:pt x="28" y="234"/>
                    <a:pt x="28" y="234"/>
                  </a:cubicBezTo>
                  <a:cubicBezTo>
                    <a:pt x="27" y="234"/>
                    <a:pt x="28" y="235"/>
                    <a:pt x="28" y="236"/>
                  </a:cubicBezTo>
                  <a:cubicBezTo>
                    <a:pt x="29" y="236"/>
                    <a:pt x="29" y="236"/>
                    <a:pt x="29" y="236"/>
                  </a:cubicBezTo>
                  <a:cubicBezTo>
                    <a:pt x="30" y="234"/>
                    <a:pt x="30" y="234"/>
                    <a:pt x="30" y="234"/>
                  </a:cubicBezTo>
                  <a:cubicBezTo>
                    <a:pt x="28" y="234"/>
                    <a:pt x="28" y="234"/>
                    <a:pt x="28" y="234"/>
                  </a:cubicBezTo>
                  <a:cubicBezTo>
                    <a:pt x="28" y="244"/>
                    <a:pt x="28" y="244"/>
                    <a:pt x="28" y="244"/>
                  </a:cubicBezTo>
                  <a:cubicBezTo>
                    <a:pt x="28" y="245"/>
                    <a:pt x="28" y="246"/>
                    <a:pt x="29" y="246"/>
                  </a:cubicBezTo>
                  <a:cubicBezTo>
                    <a:pt x="29" y="246"/>
                    <a:pt x="29" y="246"/>
                    <a:pt x="29" y="246"/>
                  </a:cubicBezTo>
                  <a:cubicBezTo>
                    <a:pt x="30" y="245"/>
                    <a:pt x="30" y="245"/>
                    <a:pt x="30" y="245"/>
                  </a:cubicBezTo>
                  <a:cubicBezTo>
                    <a:pt x="29" y="243"/>
                    <a:pt x="29" y="243"/>
                    <a:pt x="29" y="243"/>
                  </a:cubicBezTo>
                  <a:cubicBezTo>
                    <a:pt x="24" y="246"/>
                    <a:pt x="24" y="246"/>
                    <a:pt x="24" y="246"/>
                  </a:cubicBezTo>
                  <a:cubicBezTo>
                    <a:pt x="23" y="247"/>
                    <a:pt x="23" y="247"/>
                    <a:pt x="23" y="248"/>
                  </a:cubicBezTo>
                  <a:cubicBezTo>
                    <a:pt x="23" y="249"/>
                    <a:pt x="23" y="249"/>
                    <a:pt x="24" y="250"/>
                  </a:cubicBezTo>
                  <a:cubicBezTo>
                    <a:pt x="24" y="250"/>
                    <a:pt x="24" y="250"/>
                    <a:pt x="24" y="250"/>
                  </a:cubicBezTo>
                  <a:cubicBezTo>
                    <a:pt x="26" y="248"/>
                    <a:pt x="26" y="248"/>
                    <a:pt x="26" y="248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15" y="250"/>
                    <a:pt x="15" y="250"/>
                    <a:pt x="15" y="250"/>
                  </a:cubicBezTo>
                  <a:cubicBezTo>
                    <a:pt x="14" y="250"/>
                    <a:pt x="14" y="251"/>
                    <a:pt x="14" y="251"/>
                  </a:cubicBezTo>
                  <a:cubicBezTo>
                    <a:pt x="14" y="252"/>
                    <a:pt x="14" y="253"/>
                    <a:pt x="15" y="253"/>
                  </a:cubicBezTo>
                  <a:cubicBezTo>
                    <a:pt x="15" y="254"/>
                    <a:pt x="15" y="254"/>
                    <a:pt x="15" y="254"/>
                  </a:cubicBezTo>
                  <a:cubicBezTo>
                    <a:pt x="16" y="252"/>
                    <a:pt x="16" y="252"/>
                    <a:pt x="16" y="252"/>
                  </a:cubicBezTo>
                  <a:cubicBezTo>
                    <a:pt x="15" y="250"/>
                    <a:pt x="15" y="250"/>
                    <a:pt x="15" y="250"/>
                  </a:cubicBezTo>
                  <a:cubicBezTo>
                    <a:pt x="7" y="255"/>
                    <a:pt x="7" y="255"/>
                    <a:pt x="7" y="255"/>
                  </a:cubicBezTo>
                  <a:cubicBezTo>
                    <a:pt x="7" y="256"/>
                    <a:pt x="7" y="256"/>
                    <a:pt x="7" y="257"/>
                  </a:cubicBezTo>
                  <a:cubicBezTo>
                    <a:pt x="7" y="258"/>
                    <a:pt x="7" y="258"/>
                    <a:pt x="7" y="259"/>
                  </a:cubicBezTo>
                  <a:cubicBezTo>
                    <a:pt x="8" y="259"/>
                    <a:pt x="8" y="259"/>
                    <a:pt x="8" y="259"/>
                  </a:cubicBezTo>
                  <a:cubicBezTo>
                    <a:pt x="9" y="257"/>
                    <a:pt x="9" y="257"/>
                    <a:pt x="9" y="257"/>
                  </a:cubicBezTo>
                  <a:cubicBezTo>
                    <a:pt x="8" y="256"/>
                    <a:pt x="8" y="256"/>
                    <a:pt x="8" y="256"/>
                  </a:cubicBezTo>
                  <a:cubicBezTo>
                    <a:pt x="2" y="259"/>
                    <a:pt x="2" y="259"/>
                    <a:pt x="2" y="259"/>
                  </a:cubicBezTo>
                  <a:cubicBezTo>
                    <a:pt x="2" y="260"/>
                    <a:pt x="1" y="260"/>
                    <a:pt x="1" y="261"/>
                  </a:cubicBezTo>
                  <a:cubicBezTo>
                    <a:pt x="1" y="262"/>
                    <a:pt x="2" y="262"/>
                    <a:pt x="2" y="263"/>
                  </a:cubicBezTo>
                  <a:cubicBezTo>
                    <a:pt x="3" y="263"/>
                    <a:pt x="3" y="263"/>
                    <a:pt x="3" y="263"/>
                  </a:cubicBezTo>
                  <a:cubicBezTo>
                    <a:pt x="4" y="261"/>
                    <a:pt x="4" y="261"/>
                    <a:pt x="4" y="261"/>
                  </a:cubicBezTo>
                  <a:cubicBezTo>
                    <a:pt x="2" y="262"/>
                    <a:pt x="2" y="262"/>
                    <a:pt x="2" y="262"/>
                  </a:cubicBezTo>
                  <a:cubicBezTo>
                    <a:pt x="3" y="270"/>
                    <a:pt x="3" y="270"/>
                    <a:pt x="3" y="270"/>
                  </a:cubicBezTo>
                  <a:cubicBezTo>
                    <a:pt x="3" y="271"/>
                    <a:pt x="4" y="271"/>
                    <a:pt x="4" y="272"/>
                  </a:cubicBezTo>
                  <a:cubicBezTo>
                    <a:pt x="5" y="272"/>
                    <a:pt x="5" y="272"/>
                    <a:pt x="5" y="272"/>
                  </a:cubicBezTo>
                  <a:cubicBezTo>
                    <a:pt x="4" y="277"/>
                    <a:pt x="4" y="277"/>
                    <a:pt x="4" y="277"/>
                  </a:cubicBezTo>
                  <a:cubicBezTo>
                    <a:pt x="4" y="278"/>
                    <a:pt x="4" y="279"/>
                    <a:pt x="5" y="279"/>
                  </a:cubicBezTo>
                  <a:cubicBezTo>
                    <a:pt x="5" y="279"/>
                    <a:pt x="5" y="279"/>
                    <a:pt x="5" y="279"/>
                  </a:cubicBezTo>
                  <a:cubicBezTo>
                    <a:pt x="8" y="286"/>
                    <a:pt x="8" y="286"/>
                    <a:pt x="8" y="286"/>
                  </a:cubicBezTo>
                  <a:cubicBezTo>
                    <a:pt x="8" y="287"/>
                    <a:pt x="8" y="287"/>
                    <a:pt x="8" y="287"/>
                  </a:cubicBezTo>
                  <a:cubicBezTo>
                    <a:pt x="9" y="288"/>
                    <a:pt x="9" y="288"/>
                    <a:pt x="9" y="288"/>
                  </a:cubicBezTo>
                  <a:cubicBezTo>
                    <a:pt x="10" y="294"/>
                    <a:pt x="10" y="294"/>
                    <a:pt x="10" y="294"/>
                  </a:cubicBezTo>
                  <a:cubicBezTo>
                    <a:pt x="10" y="295"/>
                    <a:pt x="10" y="296"/>
                    <a:pt x="11" y="296"/>
                  </a:cubicBezTo>
                  <a:cubicBezTo>
                    <a:pt x="11" y="296"/>
                    <a:pt x="11" y="296"/>
                    <a:pt x="11" y="296"/>
                  </a:cubicBezTo>
                  <a:cubicBezTo>
                    <a:pt x="15" y="307"/>
                    <a:pt x="15" y="307"/>
                    <a:pt x="15" y="307"/>
                  </a:cubicBezTo>
                  <a:cubicBezTo>
                    <a:pt x="15" y="307"/>
                    <a:pt x="15" y="308"/>
                    <a:pt x="16" y="308"/>
                  </a:cubicBezTo>
                  <a:cubicBezTo>
                    <a:pt x="17" y="308"/>
                    <a:pt x="17" y="308"/>
                    <a:pt x="17" y="308"/>
                  </a:cubicBezTo>
                  <a:cubicBezTo>
                    <a:pt x="18" y="309"/>
                    <a:pt x="19" y="309"/>
                    <a:pt x="19" y="308"/>
                  </a:cubicBezTo>
                  <a:cubicBezTo>
                    <a:pt x="20" y="307"/>
                    <a:pt x="20" y="306"/>
                    <a:pt x="19" y="305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2" name="Freeform 83"/>
            <p:cNvSpPr/>
            <p:nvPr/>
          </p:nvSpPr>
          <p:spPr bwMode="auto">
            <a:xfrm>
              <a:off x="4759326" y="1370013"/>
              <a:ext cx="28575" cy="42863"/>
            </a:xfrm>
            <a:custGeom>
              <a:avLst/>
              <a:gdLst>
                <a:gd name="T0" fmla="*/ 16 w 18"/>
                <a:gd name="T1" fmla="*/ 23 h 27"/>
                <a:gd name="T2" fmla="*/ 15 w 18"/>
                <a:gd name="T3" fmla="*/ 22 h 27"/>
                <a:gd name="T4" fmla="*/ 11 w 18"/>
                <a:gd name="T5" fmla="*/ 12 h 27"/>
                <a:gd name="T6" fmla="*/ 10 w 18"/>
                <a:gd name="T7" fmla="*/ 11 h 27"/>
                <a:gd name="T8" fmla="*/ 9 w 18"/>
                <a:gd name="T9" fmla="*/ 11 h 27"/>
                <a:gd name="T10" fmla="*/ 4 w 18"/>
                <a:gd name="T11" fmla="*/ 1 h 27"/>
                <a:gd name="T12" fmla="*/ 3 w 18"/>
                <a:gd name="T13" fmla="*/ 0 h 27"/>
                <a:gd name="T14" fmla="*/ 3 w 18"/>
                <a:gd name="T15" fmla="*/ 0 h 27"/>
                <a:gd name="T16" fmla="*/ 0 w 18"/>
                <a:gd name="T17" fmla="*/ 1 h 27"/>
                <a:gd name="T18" fmla="*/ 1 w 18"/>
                <a:gd name="T19" fmla="*/ 4 h 27"/>
                <a:gd name="T20" fmla="*/ 1 w 18"/>
                <a:gd name="T21" fmla="*/ 4 h 27"/>
                <a:gd name="T22" fmla="*/ 6 w 18"/>
                <a:gd name="T23" fmla="*/ 13 h 27"/>
                <a:gd name="T24" fmla="*/ 7 w 18"/>
                <a:gd name="T25" fmla="*/ 14 h 27"/>
                <a:gd name="T26" fmla="*/ 7 w 18"/>
                <a:gd name="T27" fmla="*/ 14 h 27"/>
                <a:gd name="T28" fmla="*/ 12 w 18"/>
                <a:gd name="T29" fmla="*/ 24 h 27"/>
                <a:gd name="T30" fmla="*/ 13 w 18"/>
                <a:gd name="T31" fmla="*/ 25 h 27"/>
                <a:gd name="T32" fmla="*/ 14 w 18"/>
                <a:gd name="T33" fmla="*/ 26 h 27"/>
                <a:gd name="T34" fmla="*/ 17 w 18"/>
                <a:gd name="T35" fmla="*/ 25 h 27"/>
                <a:gd name="T36" fmla="*/ 16 w 18"/>
                <a:gd name="T37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27">
                  <a:moveTo>
                    <a:pt x="16" y="23"/>
                  </a:moveTo>
                  <a:cubicBezTo>
                    <a:pt x="15" y="22"/>
                    <a:pt x="15" y="22"/>
                    <a:pt x="15" y="2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5"/>
                    <a:pt x="13" y="25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5" y="27"/>
                    <a:pt x="16" y="26"/>
                    <a:pt x="17" y="25"/>
                  </a:cubicBezTo>
                  <a:cubicBezTo>
                    <a:pt x="18" y="24"/>
                    <a:pt x="17" y="23"/>
                    <a:pt x="16" y="23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3" name="Freeform 84"/>
            <p:cNvSpPr/>
            <p:nvPr/>
          </p:nvSpPr>
          <p:spPr bwMode="auto">
            <a:xfrm>
              <a:off x="4783138" y="1370013"/>
              <a:ext cx="142875" cy="49213"/>
            </a:xfrm>
            <a:custGeom>
              <a:avLst/>
              <a:gdLst>
                <a:gd name="T0" fmla="*/ 2 w 92"/>
                <a:gd name="T1" fmla="*/ 28 h 32"/>
                <a:gd name="T2" fmla="*/ 17 w 92"/>
                <a:gd name="T3" fmla="*/ 29 h 32"/>
                <a:gd name="T4" fmla="*/ 12 w 92"/>
                <a:gd name="T5" fmla="*/ 27 h 32"/>
                <a:gd name="T6" fmla="*/ 27 w 92"/>
                <a:gd name="T7" fmla="*/ 29 h 32"/>
                <a:gd name="T8" fmla="*/ 22 w 92"/>
                <a:gd name="T9" fmla="*/ 26 h 32"/>
                <a:gd name="T10" fmla="*/ 43 w 92"/>
                <a:gd name="T11" fmla="*/ 30 h 32"/>
                <a:gd name="T12" fmla="*/ 46 w 92"/>
                <a:gd name="T13" fmla="*/ 24 h 32"/>
                <a:gd name="T14" fmla="*/ 44 w 92"/>
                <a:gd name="T15" fmla="*/ 20 h 32"/>
                <a:gd name="T16" fmla="*/ 49 w 92"/>
                <a:gd name="T17" fmla="*/ 18 h 32"/>
                <a:gd name="T18" fmla="*/ 49 w 92"/>
                <a:gd name="T19" fmla="*/ 15 h 32"/>
                <a:gd name="T20" fmla="*/ 53 w 92"/>
                <a:gd name="T21" fmla="*/ 9 h 32"/>
                <a:gd name="T22" fmla="*/ 51 w 92"/>
                <a:gd name="T23" fmla="*/ 8 h 32"/>
                <a:gd name="T24" fmla="*/ 55 w 92"/>
                <a:gd name="T25" fmla="*/ 1 h 32"/>
                <a:gd name="T26" fmla="*/ 53 w 92"/>
                <a:gd name="T27" fmla="*/ 4 h 32"/>
                <a:gd name="T28" fmla="*/ 75 w 92"/>
                <a:gd name="T29" fmla="*/ 5 h 32"/>
                <a:gd name="T30" fmla="*/ 70 w 92"/>
                <a:gd name="T31" fmla="*/ 4 h 32"/>
                <a:gd name="T32" fmla="*/ 70 w 92"/>
                <a:gd name="T33" fmla="*/ 4 h 32"/>
                <a:gd name="T34" fmla="*/ 68 w 92"/>
                <a:gd name="T35" fmla="*/ 4 h 32"/>
                <a:gd name="T36" fmla="*/ 68 w 92"/>
                <a:gd name="T37" fmla="*/ 4 h 32"/>
                <a:gd name="T38" fmla="*/ 68 w 92"/>
                <a:gd name="T39" fmla="*/ 5 h 32"/>
                <a:gd name="T40" fmla="*/ 68 w 92"/>
                <a:gd name="T41" fmla="*/ 5 h 32"/>
                <a:gd name="T42" fmla="*/ 83 w 92"/>
                <a:gd name="T43" fmla="*/ 10 h 32"/>
                <a:gd name="T44" fmla="*/ 89 w 92"/>
                <a:gd name="T45" fmla="*/ 12 h 32"/>
                <a:gd name="T46" fmla="*/ 92 w 92"/>
                <a:gd name="T47" fmla="*/ 12 h 32"/>
                <a:gd name="T48" fmla="*/ 90 w 92"/>
                <a:gd name="T49" fmla="*/ 8 h 32"/>
                <a:gd name="T50" fmla="*/ 89 w 92"/>
                <a:gd name="T51" fmla="*/ 12 h 32"/>
                <a:gd name="T52" fmla="*/ 90 w 92"/>
                <a:gd name="T53" fmla="*/ 10 h 32"/>
                <a:gd name="T54" fmla="*/ 90 w 92"/>
                <a:gd name="T55" fmla="*/ 10 h 32"/>
                <a:gd name="T56" fmla="*/ 90 w 92"/>
                <a:gd name="T57" fmla="*/ 8 h 32"/>
                <a:gd name="T58" fmla="*/ 90 w 92"/>
                <a:gd name="T59" fmla="*/ 8 h 32"/>
                <a:gd name="T60" fmla="*/ 90 w 92"/>
                <a:gd name="T61" fmla="*/ 8 h 32"/>
                <a:gd name="T62" fmla="*/ 89 w 92"/>
                <a:gd name="T63" fmla="*/ 8 h 32"/>
                <a:gd name="T64" fmla="*/ 70 w 92"/>
                <a:gd name="T65" fmla="*/ 2 h 32"/>
                <a:gd name="T66" fmla="*/ 67 w 92"/>
                <a:gd name="T67" fmla="*/ 1 h 32"/>
                <a:gd name="T68" fmla="*/ 73 w 92"/>
                <a:gd name="T69" fmla="*/ 9 h 32"/>
                <a:gd name="T70" fmla="*/ 54 w 92"/>
                <a:gd name="T71" fmla="*/ 0 h 32"/>
                <a:gd name="T72" fmla="*/ 53 w 92"/>
                <a:gd name="T73" fmla="*/ 4 h 32"/>
                <a:gd name="T74" fmla="*/ 49 w 92"/>
                <a:gd name="T75" fmla="*/ 7 h 32"/>
                <a:gd name="T76" fmla="*/ 51 w 92"/>
                <a:gd name="T77" fmla="*/ 8 h 32"/>
                <a:gd name="T78" fmla="*/ 46 w 92"/>
                <a:gd name="T79" fmla="*/ 18 h 32"/>
                <a:gd name="T80" fmla="*/ 46 w 92"/>
                <a:gd name="T81" fmla="*/ 15 h 32"/>
                <a:gd name="T82" fmla="*/ 42 w 92"/>
                <a:gd name="T83" fmla="*/ 23 h 32"/>
                <a:gd name="T84" fmla="*/ 43 w 92"/>
                <a:gd name="T85" fmla="*/ 20 h 32"/>
                <a:gd name="T86" fmla="*/ 36 w 92"/>
                <a:gd name="T87" fmla="*/ 29 h 32"/>
                <a:gd name="T88" fmla="*/ 42 w 92"/>
                <a:gd name="T89" fmla="*/ 28 h 32"/>
                <a:gd name="T90" fmla="*/ 21 w 92"/>
                <a:gd name="T91" fmla="*/ 28 h 32"/>
                <a:gd name="T92" fmla="*/ 25 w 92"/>
                <a:gd name="T93" fmla="*/ 26 h 32"/>
                <a:gd name="T94" fmla="*/ 11 w 92"/>
                <a:gd name="T95" fmla="*/ 28 h 32"/>
                <a:gd name="T96" fmla="*/ 15 w 92"/>
                <a:gd name="T97" fmla="*/ 27 h 32"/>
                <a:gd name="T98" fmla="*/ 1 w 92"/>
                <a:gd name="T99" fmla="*/ 29 h 32"/>
                <a:gd name="T100" fmla="*/ 5 w 92"/>
                <a:gd name="T101" fmla="*/ 2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2" h="32">
                  <a:moveTo>
                    <a:pt x="5" y="27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6" y="31"/>
                    <a:pt x="17" y="30"/>
                    <a:pt x="17" y="29"/>
                  </a:cubicBezTo>
                  <a:cubicBezTo>
                    <a:pt x="17" y="28"/>
                    <a:pt x="17" y="28"/>
                    <a:pt x="16" y="27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6" y="30"/>
                    <a:pt x="27" y="29"/>
                  </a:cubicBezTo>
                  <a:cubicBezTo>
                    <a:pt x="27" y="28"/>
                    <a:pt x="27" y="27"/>
                    <a:pt x="26" y="26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2" y="32"/>
                    <a:pt x="43" y="31"/>
                    <a:pt x="43" y="30"/>
                  </a:cubicBezTo>
                  <a:cubicBezTo>
                    <a:pt x="44" y="29"/>
                    <a:pt x="43" y="28"/>
                    <a:pt x="43" y="28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3"/>
                    <a:pt x="46" y="23"/>
                    <a:pt x="46" y="22"/>
                  </a:cubicBezTo>
                  <a:cubicBezTo>
                    <a:pt x="46" y="21"/>
                    <a:pt x="46" y="21"/>
                    <a:pt x="45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7"/>
                    <a:pt x="50" y="17"/>
                    <a:pt x="50" y="16"/>
                  </a:cubicBezTo>
                  <a:cubicBezTo>
                    <a:pt x="50" y="16"/>
                    <a:pt x="49" y="15"/>
                    <a:pt x="49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4" y="8"/>
                    <a:pt x="53" y="7"/>
                    <a:pt x="53" y="7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7" y="3"/>
                    <a:pt x="56" y="1"/>
                    <a:pt x="55" y="1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73" y="9"/>
                    <a:pt x="73" y="9"/>
                    <a:pt x="73" y="9"/>
                  </a:cubicBezTo>
                  <a:cubicBezTo>
                    <a:pt x="74" y="9"/>
                    <a:pt x="75" y="9"/>
                    <a:pt x="76" y="8"/>
                  </a:cubicBezTo>
                  <a:cubicBezTo>
                    <a:pt x="76" y="7"/>
                    <a:pt x="76" y="6"/>
                    <a:pt x="75" y="5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70" y="4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9" y="5"/>
                    <a:pt x="70" y="6"/>
                    <a:pt x="72" y="7"/>
                  </a:cubicBezTo>
                  <a:cubicBezTo>
                    <a:pt x="75" y="8"/>
                    <a:pt x="79" y="9"/>
                    <a:pt x="83" y="10"/>
                  </a:cubicBezTo>
                  <a:cubicBezTo>
                    <a:pt x="85" y="11"/>
                    <a:pt x="86" y="11"/>
                    <a:pt x="87" y="12"/>
                  </a:cubicBezTo>
                  <a:cubicBezTo>
                    <a:pt x="88" y="12"/>
                    <a:pt x="88" y="12"/>
                    <a:pt x="89" y="12"/>
                  </a:cubicBezTo>
                  <a:cubicBezTo>
                    <a:pt x="89" y="12"/>
                    <a:pt x="89" y="12"/>
                    <a:pt x="89" y="12"/>
                  </a:cubicBezTo>
                  <a:cubicBezTo>
                    <a:pt x="89" y="12"/>
                    <a:pt x="90" y="12"/>
                    <a:pt x="90" y="12"/>
                  </a:cubicBezTo>
                  <a:cubicBezTo>
                    <a:pt x="91" y="12"/>
                    <a:pt x="91" y="12"/>
                    <a:pt x="91" y="12"/>
                  </a:cubicBezTo>
                  <a:cubicBezTo>
                    <a:pt x="91" y="12"/>
                    <a:pt x="91" y="12"/>
                    <a:pt x="92" y="12"/>
                  </a:cubicBezTo>
                  <a:cubicBezTo>
                    <a:pt x="92" y="11"/>
                    <a:pt x="92" y="11"/>
                    <a:pt x="92" y="10"/>
                  </a:cubicBezTo>
                  <a:cubicBezTo>
                    <a:pt x="92" y="9"/>
                    <a:pt x="92" y="9"/>
                    <a:pt x="91" y="9"/>
                  </a:cubicBezTo>
                  <a:cubicBezTo>
                    <a:pt x="90" y="8"/>
                    <a:pt x="90" y="8"/>
                    <a:pt x="90" y="8"/>
                  </a:cubicBezTo>
                  <a:cubicBezTo>
                    <a:pt x="89" y="7"/>
                    <a:pt x="87" y="7"/>
                    <a:pt x="87" y="8"/>
                  </a:cubicBezTo>
                  <a:cubicBezTo>
                    <a:pt x="86" y="9"/>
                    <a:pt x="86" y="11"/>
                    <a:pt x="87" y="11"/>
                  </a:cubicBezTo>
                  <a:cubicBezTo>
                    <a:pt x="89" y="12"/>
                    <a:pt x="89" y="12"/>
                    <a:pt x="89" y="12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88" y="9"/>
                    <a:pt x="88" y="9"/>
                    <a:pt x="88" y="9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90" y="8"/>
                    <a:pt x="90" y="8"/>
                    <a:pt x="90" y="8"/>
                  </a:cubicBezTo>
                  <a:cubicBezTo>
                    <a:pt x="89" y="9"/>
                    <a:pt x="89" y="9"/>
                    <a:pt x="88" y="9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90" y="8"/>
                    <a:pt x="90" y="8"/>
                    <a:pt x="90" y="8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90" y="8"/>
                    <a:pt x="90" y="8"/>
                    <a:pt x="90" y="8"/>
                  </a:cubicBezTo>
                  <a:cubicBezTo>
                    <a:pt x="90" y="8"/>
                    <a:pt x="90" y="8"/>
                    <a:pt x="90" y="8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90" y="8"/>
                    <a:pt x="90" y="8"/>
                    <a:pt x="90" y="8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90" y="8"/>
                    <a:pt x="90" y="8"/>
                    <a:pt x="90" y="8"/>
                  </a:cubicBezTo>
                  <a:cubicBezTo>
                    <a:pt x="90" y="8"/>
                    <a:pt x="90" y="8"/>
                    <a:pt x="90" y="8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90" y="8"/>
                    <a:pt x="90" y="8"/>
                    <a:pt x="90" y="8"/>
                  </a:cubicBezTo>
                  <a:cubicBezTo>
                    <a:pt x="90" y="8"/>
                    <a:pt x="90" y="8"/>
                    <a:pt x="89" y="8"/>
                  </a:cubicBezTo>
                  <a:cubicBezTo>
                    <a:pt x="87" y="7"/>
                    <a:pt x="82" y="6"/>
                    <a:pt x="78" y="4"/>
                  </a:cubicBezTo>
                  <a:cubicBezTo>
                    <a:pt x="75" y="3"/>
                    <a:pt x="73" y="3"/>
                    <a:pt x="72" y="2"/>
                  </a:cubicBezTo>
                  <a:cubicBezTo>
                    <a:pt x="71" y="2"/>
                    <a:pt x="70" y="2"/>
                    <a:pt x="70" y="2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8" y="1"/>
                    <a:pt x="68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2"/>
                    <a:pt x="67" y="2"/>
                    <a:pt x="66" y="2"/>
                  </a:cubicBezTo>
                  <a:cubicBezTo>
                    <a:pt x="66" y="3"/>
                    <a:pt x="66" y="5"/>
                    <a:pt x="67" y="5"/>
                  </a:cubicBezTo>
                  <a:cubicBezTo>
                    <a:pt x="73" y="9"/>
                    <a:pt x="73" y="9"/>
                    <a:pt x="73" y="9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3" y="0"/>
                    <a:pt x="52" y="0"/>
                    <a:pt x="52" y="1"/>
                  </a:cubicBezTo>
                  <a:cubicBezTo>
                    <a:pt x="51" y="2"/>
                    <a:pt x="52" y="3"/>
                    <a:pt x="52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9" y="8"/>
                    <a:pt x="49" y="9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5" y="16"/>
                    <a:pt x="46" y="17"/>
                    <a:pt x="46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1" y="20"/>
                    <a:pt x="41" y="21"/>
                    <a:pt x="41" y="21"/>
                  </a:cubicBezTo>
                  <a:cubicBezTo>
                    <a:pt x="41" y="22"/>
                    <a:pt x="42" y="23"/>
                    <a:pt x="42" y="23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6" y="26"/>
                    <a:pt x="36" y="27"/>
                    <a:pt x="36" y="27"/>
                  </a:cubicBezTo>
                  <a:cubicBezTo>
                    <a:pt x="36" y="28"/>
                    <a:pt x="36" y="29"/>
                    <a:pt x="36" y="29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1" y="24"/>
                    <a:pt x="20" y="25"/>
                    <a:pt x="20" y="25"/>
                  </a:cubicBezTo>
                  <a:cubicBezTo>
                    <a:pt x="20" y="26"/>
                    <a:pt x="20" y="27"/>
                    <a:pt x="21" y="28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1" y="25"/>
                    <a:pt x="10" y="25"/>
                    <a:pt x="10" y="26"/>
                  </a:cubicBezTo>
                  <a:cubicBezTo>
                    <a:pt x="10" y="27"/>
                    <a:pt x="10" y="28"/>
                    <a:pt x="11" y="28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2" y="25"/>
                    <a:pt x="1" y="26"/>
                    <a:pt x="0" y="27"/>
                  </a:cubicBezTo>
                  <a:cubicBezTo>
                    <a:pt x="0" y="28"/>
                    <a:pt x="1" y="29"/>
                    <a:pt x="1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4" y="31"/>
                    <a:pt x="5" y="31"/>
                    <a:pt x="6" y="30"/>
                  </a:cubicBezTo>
                  <a:cubicBezTo>
                    <a:pt x="7" y="29"/>
                    <a:pt x="6" y="28"/>
                    <a:pt x="5" y="27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4" name="Freeform 85"/>
            <p:cNvSpPr/>
            <p:nvPr/>
          </p:nvSpPr>
          <p:spPr bwMode="auto">
            <a:xfrm>
              <a:off x="4940301" y="1395413"/>
              <a:ext cx="11113" cy="44450"/>
            </a:xfrm>
            <a:custGeom>
              <a:avLst/>
              <a:gdLst>
                <a:gd name="T0" fmla="*/ 4 w 7"/>
                <a:gd name="T1" fmla="*/ 25 h 29"/>
                <a:gd name="T2" fmla="*/ 3 w 7"/>
                <a:gd name="T3" fmla="*/ 25 h 29"/>
                <a:gd name="T4" fmla="*/ 2 w 7"/>
                <a:gd name="T5" fmla="*/ 26 h 29"/>
                <a:gd name="T6" fmla="*/ 4 w 7"/>
                <a:gd name="T7" fmla="*/ 27 h 29"/>
                <a:gd name="T8" fmla="*/ 6 w 7"/>
                <a:gd name="T9" fmla="*/ 17 h 29"/>
                <a:gd name="T10" fmla="*/ 5 w 7"/>
                <a:gd name="T11" fmla="*/ 15 h 29"/>
                <a:gd name="T12" fmla="*/ 3 w 7"/>
                <a:gd name="T13" fmla="*/ 14 h 29"/>
                <a:gd name="T14" fmla="*/ 2 w 7"/>
                <a:gd name="T15" fmla="*/ 16 h 29"/>
                <a:gd name="T16" fmla="*/ 4 w 7"/>
                <a:gd name="T17" fmla="*/ 17 h 29"/>
                <a:gd name="T18" fmla="*/ 7 w 7"/>
                <a:gd name="T19" fmla="*/ 13 h 29"/>
                <a:gd name="T20" fmla="*/ 7 w 7"/>
                <a:gd name="T21" fmla="*/ 11 h 29"/>
                <a:gd name="T22" fmla="*/ 6 w 7"/>
                <a:gd name="T23" fmla="*/ 10 h 29"/>
                <a:gd name="T24" fmla="*/ 5 w 7"/>
                <a:gd name="T25" fmla="*/ 9 h 29"/>
                <a:gd name="T26" fmla="*/ 7 w 7"/>
                <a:gd name="T27" fmla="*/ 4 h 29"/>
                <a:gd name="T28" fmla="*/ 6 w 7"/>
                <a:gd name="T29" fmla="*/ 2 h 29"/>
                <a:gd name="T30" fmla="*/ 4 w 7"/>
                <a:gd name="T31" fmla="*/ 1 h 29"/>
                <a:gd name="T32" fmla="*/ 1 w 7"/>
                <a:gd name="T33" fmla="*/ 1 h 29"/>
                <a:gd name="T34" fmla="*/ 2 w 7"/>
                <a:gd name="T35" fmla="*/ 4 h 29"/>
                <a:gd name="T36" fmla="*/ 3 w 7"/>
                <a:gd name="T37" fmla="*/ 4 h 29"/>
                <a:gd name="T38" fmla="*/ 1 w 7"/>
                <a:gd name="T39" fmla="*/ 9 h 29"/>
                <a:gd name="T40" fmla="*/ 2 w 7"/>
                <a:gd name="T41" fmla="*/ 12 h 29"/>
                <a:gd name="T42" fmla="*/ 2 w 7"/>
                <a:gd name="T43" fmla="*/ 12 h 29"/>
                <a:gd name="T44" fmla="*/ 0 w 7"/>
                <a:gd name="T45" fmla="*/ 15 h 29"/>
                <a:gd name="T46" fmla="*/ 0 w 7"/>
                <a:gd name="T47" fmla="*/ 16 h 29"/>
                <a:gd name="T48" fmla="*/ 1 w 7"/>
                <a:gd name="T49" fmla="*/ 18 h 29"/>
                <a:gd name="T50" fmla="*/ 1 w 7"/>
                <a:gd name="T51" fmla="*/ 18 h 29"/>
                <a:gd name="T52" fmla="*/ 0 w 7"/>
                <a:gd name="T53" fmla="*/ 26 h 29"/>
                <a:gd name="T54" fmla="*/ 1 w 7"/>
                <a:gd name="T55" fmla="*/ 28 h 29"/>
                <a:gd name="T56" fmla="*/ 2 w 7"/>
                <a:gd name="T57" fmla="*/ 28 h 29"/>
                <a:gd name="T58" fmla="*/ 5 w 7"/>
                <a:gd name="T59" fmla="*/ 28 h 29"/>
                <a:gd name="T60" fmla="*/ 4 w 7"/>
                <a:gd name="T61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29">
                  <a:moveTo>
                    <a:pt x="4" y="25"/>
                  </a:moveTo>
                  <a:cubicBezTo>
                    <a:pt x="3" y="25"/>
                    <a:pt x="3" y="25"/>
                    <a:pt x="3" y="25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5" y="16"/>
                    <a:pt x="5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2"/>
                    <a:pt x="7" y="12"/>
                    <a:pt x="7" y="11"/>
                  </a:cubicBezTo>
                  <a:cubicBezTo>
                    <a:pt x="7" y="11"/>
                    <a:pt x="7" y="10"/>
                    <a:pt x="6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2"/>
                    <a:pt x="6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1" y="2"/>
                    <a:pt x="1" y="3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1" y="11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1" y="28"/>
                    <a:pt x="1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3" y="29"/>
                    <a:pt x="4" y="29"/>
                    <a:pt x="5" y="28"/>
                  </a:cubicBezTo>
                  <a:cubicBezTo>
                    <a:pt x="5" y="27"/>
                    <a:pt x="5" y="26"/>
                    <a:pt x="4" y="25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5" name="Freeform 86"/>
            <p:cNvSpPr/>
            <p:nvPr/>
          </p:nvSpPr>
          <p:spPr bwMode="auto">
            <a:xfrm>
              <a:off x="4943476" y="1436688"/>
              <a:ext cx="90488" cy="33338"/>
            </a:xfrm>
            <a:custGeom>
              <a:avLst/>
              <a:gdLst>
                <a:gd name="T0" fmla="*/ 3 w 58"/>
                <a:gd name="T1" fmla="*/ 1 h 21"/>
                <a:gd name="T2" fmla="*/ 4 w 58"/>
                <a:gd name="T3" fmla="*/ 3 h 21"/>
                <a:gd name="T4" fmla="*/ 3 w 58"/>
                <a:gd name="T5" fmla="*/ 4 h 21"/>
                <a:gd name="T6" fmla="*/ 2 w 58"/>
                <a:gd name="T7" fmla="*/ 2 h 21"/>
                <a:gd name="T8" fmla="*/ 2 w 58"/>
                <a:gd name="T9" fmla="*/ 3 h 21"/>
                <a:gd name="T10" fmla="*/ 3 w 58"/>
                <a:gd name="T11" fmla="*/ 4 h 21"/>
                <a:gd name="T12" fmla="*/ 2 w 58"/>
                <a:gd name="T13" fmla="*/ 4 h 21"/>
                <a:gd name="T14" fmla="*/ 2 w 58"/>
                <a:gd name="T15" fmla="*/ 4 h 21"/>
                <a:gd name="T16" fmla="*/ 2 w 58"/>
                <a:gd name="T17" fmla="*/ 4 h 21"/>
                <a:gd name="T18" fmla="*/ 4 w 58"/>
                <a:gd name="T19" fmla="*/ 5 h 21"/>
                <a:gd name="T20" fmla="*/ 38 w 58"/>
                <a:gd name="T21" fmla="*/ 19 h 21"/>
                <a:gd name="T22" fmla="*/ 45 w 58"/>
                <a:gd name="T23" fmla="*/ 20 h 21"/>
                <a:gd name="T24" fmla="*/ 44 w 58"/>
                <a:gd name="T25" fmla="*/ 17 h 21"/>
                <a:gd name="T26" fmla="*/ 44 w 58"/>
                <a:gd name="T27" fmla="*/ 20 h 21"/>
                <a:gd name="T28" fmla="*/ 52 w 58"/>
                <a:gd name="T29" fmla="*/ 12 h 21"/>
                <a:gd name="T30" fmla="*/ 50 w 58"/>
                <a:gd name="T31" fmla="*/ 10 h 21"/>
                <a:gd name="T32" fmla="*/ 50 w 58"/>
                <a:gd name="T33" fmla="*/ 14 h 21"/>
                <a:gd name="T34" fmla="*/ 58 w 58"/>
                <a:gd name="T35" fmla="*/ 9 h 21"/>
                <a:gd name="T36" fmla="*/ 55 w 58"/>
                <a:gd name="T37" fmla="*/ 7 h 21"/>
                <a:gd name="T38" fmla="*/ 53 w 58"/>
                <a:gd name="T39" fmla="*/ 10 h 21"/>
                <a:gd name="T40" fmla="*/ 56 w 58"/>
                <a:gd name="T41" fmla="*/ 9 h 21"/>
                <a:gd name="T42" fmla="*/ 48 w 58"/>
                <a:gd name="T43" fmla="*/ 10 h 21"/>
                <a:gd name="T44" fmla="*/ 48 w 58"/>
                <a:gd name="T45" fmla="*/ 14 h 21"/>
                <a:gd name="T46" fmla="*/ 50 w 58"/>
                <a:gd name="T47" fmla="*/ 12 h 21"/>
                <a:gd name="T48" fmla="*/ 41 w 58"/>
                <a:gd name="T49" fmla="*/ 17 h 21"/>
                <a:gd name="T50" fmla="*/ 41 w 58"/>
                <a:gd name="T51" fmla="*/ 20 h 21"/>
                <a:gd name="T52" fmla="*/ 43 w 58"/>
                <a:gd name="T53" fmla="*/ 19 h 21"/>
                <a:gd name="T54" fmla="*/ 24 w 58"/>
                <a:gd name="T55" fmla="*/ 9 h 21"/>
                <a:gd name="T56" fmla="*/ 5 w 58"/>
                <a:gd name="T57" fmla="*/ 1 h 21"/>
                <a:gd name="T58" fmla="*/ 2 w 58"/>
                <a:gd name="T59" fmla="*/ 0 h 21"/>
                <a:gd name="T60" fmla="*/ 0 w 58"/>
                <a:gd name="T61" fmla="*/ 1 h 21"/>
                <a:gd name="T62" fmla="*/ 8 w 58"/>
                <a:gd name="T63" fmla="*/ 8 h 21"/>
                <a:gd name="T64" fmla="*/ 10 w 58"/>
                <a:gd name="T65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8" h="21">
                  <a:moveTo>
                    <a:pt x="10" y="5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5"/>
                    <a:pt x="4" y="5"/>
                  </a:cubicBezTo>
                  <a:cubicBezTo>
                    <a:pt x="9" y="7"/>
                    <a:pt x="19" y="11"/>
                    <a:pt x="27" y="14"/>
                  </a:cubicBezTo>
                  <a:cubicBezTo>
                    <a:pt x="31" y="16"/>
                    <a:pt x="35" y="18"/>
                    <a:pt x="38" y="19"/>
                  </a:cubicBezTo>
                  <a:cubicBezTo>
                    <a:pt x="41" y="20"/>
                    <a:pt x="42" y="21"/>
                    <a:pt x="42" y="21"/>
                  </a:cubicBezTo>
                  <a:cubicBezTo>
                    <a:pt x="43" y="21"/>
                    <a:pt x="44" y="21"/>
                    <a:pt x="45" y="20"/>
                  </a:cubicBezTo>
                  <a:cubicBezTo>
                    <a:pt x="45" y="19"/>
                    <a:pt x="45" y="18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2" y="13"/>
                    <a:pt x="52" y="12"/>
                  </a:cubicBezTo>
                  <a:cubicBezTo>
                    <a:pt x="51" y="12"/>
                    <a:pt x="51" y="11"/>
                    <a:pt x="51" y="11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8" y="10"/>
                    <a:pt x="58" y="9"/>
                  </a:cubicBezTo>
                  <a:cubicBezTo>
                    <a:pt x="58" y="9"/>
                    <a:pt x="58" y="8"/>
                    <a:pt x="57" y="8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6"/>
                    <a:pt x="53" y="6"/>
                    <a:pt x="53" y="7"/>
                  </a:cubicBezTo>
                  <a:cubicBezTo>
                    <a:pt x="52" y="8"/>
                    <a:pt x="52" y="9"/>
                    <a:pt x="53" y="10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8" y="11"/>
                    <a:pt x="47" y="11"/>
                    <a:pt x="47" y="12"/>
                  </a:cubicBezTo>
                  <a:cubicBezTo>
                    <a:pt x="47" y="13"/>
                    <a:pt x="47" y="13"/>
                    <a:pt x="48" y="1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0" y="18"/>
                    <a:pt x="40" y="19"/>
                  </a:cubicBezTo>
                  <a:cubicBezTo>
                    <a:pt x="41" y="19"/>
                    <a:pt x="41" y="20"/>
                    <a:pt x="41" y="20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34" y="13"/>
                    <a:pt x="24" y="9"/>
                  </a:cubicBezTo>
                  <a:cubicBezTo>
                    <a:pt x="19" y="7"/>
                    <a:pt x="14" y="5"/>
                    <a:pt x="10" y="3"/>
                  </a:cubicBezTo>
                  <a:cubicBezTo>
                    <a:pt x="8" y="2"/>
                    <a:pt x="7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4"/>
                    <a:pt x="1" y="4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9"/>
                    <a:pt x="10" y="9"/>
                    <a:pt x="11" y="8"/>
                  </a:cubicBezTo>
                  <a:cubicBezTo>
                    <a:pt x="11" y="7"/>
                    <a:pt x="11" y="6"/>
                    <a:pt x="10" y="5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6" name="Freeform 87"/>
            <p:cNvSpPr/>
            <p:nvPr/>
          </p:nvSpPr>
          <p:spPr bwMode="auto">
            <a:xfrm>
              <a:off x="5038726" y="1443038"/>
              <a:ext cx="63500" cy="147638"/>
            </a:xfrm>
            <a:custGeom>
              <a:avLst/>
              <a:gdLst>
                <a:gd name="T0" fmla="*/ 37 w 40"/>
                <a:gd name="T1" fmla="*/ 89 h 94"/>
                <a:gd name="T2" fmla="*/ 32 w 40"/>
                <a:gd name="T3" fmla="*/ 78 h 94"/>
                <a:gd name="T4" fmla="*/ 23 w 40"/>
                <a:gd name="T5" fmla="*/ 62 h 94"/>
                <a:gd name="T6" fmla="*/ 21 w 40"/>
                <a:gd name="T7" fmla="*/ 61 h 94"/>
                <a:gd name="T8" fmla="*/ 22 w 40"/>
                <a:gd name="T9" fmla="*/ 64 h 94"/>
                <a:gd name="T10" fmla="*/ 26 w 40"/>
                <a:gd name="T11" fmla="*/ 58 h 94"/>
                <a:gd name="T12" fmla="*/ 24 w 40"/>
                <a:gd name="T13" fmla="*/ 56 h 94"/>
                <a:gd name="T14" fmla="*/ 24 w 40"/>
                <a:gd name="T15" fmla="*/ 60 h 94"/>
                <a:gd name="T16" fmla="*/ 31 w 40"/>
                <a:gd name="T17" fmla="*/ 53 h 94"/>
                <a:gd name="T18" fmla="*/ 29 w 40"/>
                <a:gd name="T19" fmla="*/ 50 h 94"/>
                <a:gd name="T20" fmla="*/ 32 w 40"/>
                <a:gd name="T21" fmla="*/ 42 h 94"/>
                <a:gd name="T22" fmla="*/ 30 w 40"/>
                <a:gd name="T23" fmla="*/ 44 h 94"/>
                <a:gd name="T24" fmla="*/ 36 w 40"/>
                <a:gd name="T25" fmla="*/ 40 h 94"/>
                <a:gd name="T26" fmla="*/ 36 w 40"/>
                <a:gd name="T27" fmla="*/ 37 h 94"/>
                <a:gd name="T28" fmla="*/ 35 w 40"/>
                <a:gd name="T29" fmla="*/ 38 h 94"/>
                <a:gd name="T30" fmla="*/ 23 w 40"/>
                <a:gd name="T31" fmla="*/ 20 h 94"/>
                <a:gd name="T32" fmla="*/ 19 w 40"/>
                <a:gd name="T33" fmla="*/ 17 h 94"/>
                <a:gd name="T34" fmla="*/ 20 w 40"/>
                <a:gd name="T35" fmla="*/ 17 h 94"/>
                <a:gd name="T36" fmla="*/ 8 w 40"/>
                <a:gd name="T37" fmla="*/ 5 h 94"/>
                <a:gd name="T38" fmla="*/ 6 w 40"/>
                <a:gd name="T39" fmla="*/ 3 h 94"/>
                <a:gd name="T40" fmla="*/ 5 w 40"/>
                <a:gd name="T41" fmla="*/ 4 h 94"/>
                <a:gd name="T42" fmla="*/ 6 w 40"/>
                <a:gd name="T43" fmla="*/ 3 h 94"/>
                <a:gd name="T44" fmla="*/ 6 w 40"/>
                <a:gd name="T45" fmla="*/ 3 h 94"/>
                <a:gd name="T46" fmla="*/ 6 w 40"/>
                <a:gd name="T47" fmla="*/ 4 h 94"/>
                <a:gd name="T48" fmla="*/ 5 w 40"/>
                <a:gd name="T49" fmla="*/ 4 h 94"/>
                <a:gd name="T50" fmla="*/ 4 w 40"/>
                <a:gd name="T51" fmla="*/ 4 h 94"/>
                <a:gd name="T52" fmla="*/ 6 w 40"/>
                <a:gd name="T53" fmla="*/ 4 h 94"/>
                <a:gd name="T54" fmla="*/ 6 w 40"/>
                <a:gd name="T55" fmla="*/ 5 h 94"/>
                <a:gd name="T56" fmla="*/ 6 w 40"/>
                <a:gd name="T57" fmla="*/ 2 h 94"/>
                <a:gd name="T58" fmla="*/ 1 w 40"/>
                <a:gd name="T59" fmla="*/ 2 h 94"/>
                <a:gd name="T60" fmla="*/ 3 w 40"/>
                <a:gd name="T61" fmla="*/ 6 h 94"/>
                <a:gd name="T62" fmla="*/ 3 w 40"/>
                <a:gd name="T63" fmla="*/ 3 h 94"/>
                <a:gd name="T64" fmla="*/ 3 w 40"/>
                <a:gd name="T65" fmla="*/ 5 h 94"/>
                <a:gd name="T66" fmla="*/ 6 w 40"/>
                <a:gd name="T67" fmla="*/ 9 h 94"/>
                <a:gd name="T68" fmla="*/ 17 w 40"/>
                <a:gd name="T69" fmla="*/ 21 h 94"/>
                <a:gd name="T70" fmla="*/ 33 w 40"/>
                <a:gd name="T71" fmla="*/ 40 h 94"/>
                <a:gd name="T72" fmla="*/ 34 w 40"/>
                <a:gd name="T73" fmla="*/ 40 h 94"/>
                <a:gd name="T74" fmla="*/ 33 w 40"/>
                <a:gd name="T75" fmla="*/ 37 h 94"/>
                <a:gd name="T76" fmla="*/ 28 w 40"/>
                <a:gd name="T77" fmla="*/ 44 h 94"/>
                <a:gd name="T78" fmla="*/ 30 w 40"/>
                <a:gd name="T79" fmla="*/ 46 h 94"/>
                <a:gd name="T80" fmla="*/ 29 w 40"/>
                <a:gd name="T81" fmla="*/ 43 h 94"/>
                <a:gd name="T82" fmla="*/ 25 w 40"/>
                <a:gd name="T83" fmla="*/ 53 h 94"/>
                <a:gd name="T84" fmla="*/ 22 w 40"/>
                <a:gd name="T85" fmla="*/ 56 h 94"/>
                <a:gd name="T86" fmla="*/ 22 w 40"/>
                <a:gd name="T87" fmla="*/ 60 h 94"/>
                <a:gd name="T88" fmla="*/ 24 w 40"/>
                <a:gd name="T89" fmla="*/ 58 h 94"/>
                <a:gd name="T90" fmla="*/ 19 w 40"/>
                <a:gd name="T91" fmla="*/ 61 h 94"/>
                <a:gd name="T92" fmla="*/ 19 w 40"/>
                <a:gd name="T93" fmla="*/ 64 h 94"/>
                <a:gd name="T94" fmla="*/ 28 w 40"/>
                <a:gd name="T95" fmla="*/ 80 h 94"/>
                <a:gd name="T96" fmla="*/ 29 w 40"/>
                <a:gd name="T97" fmla="*/ 81 h 94"/>
                <a:gd name="T98" fmla="*/ 34 w 40"/>
                <a:gd name="T99" fmla="*/ 92 h 94"/>
                <a:gd name="T100" fmla="*/ 40 w 40"/>
                <a:gd name="T101" fmla="*/ 9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" h="94">
                  <a:moveTo>
                    <a:pt x="39" y="90"/>
                  </a:moveTo>
                  <a:cubicBezTo>
                    <a:pt x="37" y="89"/>
                    <a:pt x="37" y="89"/>
                    <a:pt x="37" y="89"/>
                  </a:cubicBezTo>
                  <a:cubicBezTo>
                    <a:pt x="33" y="78"/>
                    <a:pt x="33" y="78"/>
                    <a:pt x="33" y="78"/>
                  </a:cubicBezTo>
                  <a:cubicBezTo>
                    <a:pt x="33" y="78"/>
                    <a:pt x="32" y="78"/>
                    <a:pt x="32" y="78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23" y="62"/>
                    <a:pt x="23" y="62"/>
                    <a:pt x="23" y="62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22" y="64"/>
                    <a:pt x="22" y="64"/>
                    <a:pt x="22" y="64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6" y="59"/>
                    <a:pt x="26" y="59"/>
                    <a:pt x="26" y="58"/>
                  </a:cubicBezTo>
                  <a:cubicBezTo>
                    <a:pt x="26" y="58"/>
                    <a:pt x="25" y="57"/>
                    <a:pt x="25" y="57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31" y="54"/>
                    <a:pt x="31" y="53"/>
                    <a:pt x="31" y="53"/>
                  </a:cubicBezTo>
                  <a:cubicBezTo>
                    <a:pt x="31" y="52"/>
                    <a:pt x="31" y="51"/>
                    <a:pt x="30" y="51"/>
                  </a:cubicBezTo>
                  <a:cubicBezTo>
                    <a:pt x="29" y="50"/>
                    <a:pt x="29" y="50"/>
                    <a:pt x="29" y="50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3" y="44"/>
                    <a:pt x="33" y="43"/>
                    <a:pt x="32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7" y="39"/>
                    <a:pt x="37" y="39"/>
                    <a:pt x="37" y="38"/>
                  </a:cubicBezTo>
                  <a:cubicBezTo>
                    <a:pt x="37" y="38"/>
                    <a:pt x="36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16" y="14"/>
                    <a:pt x="13" y="10"/>
                  </a:cubicBezTo>
                  <a:cubicBezTo>
                    <a:pt x="11" y="8"/>
                    <a:pt x="9" y="7"/>
                    <a:pt x="8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7" y="4"/>
                    <a:pt x="6" y="4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2"/>
                    <a:pt x="0" y="4"/>
                    <a:pt x="1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3" y="5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4" y="6"/>
                    <a:pt x="5" y="7"/>
                    <a:pt x="6" y="9"/>
                  </a:cubicBezTo>
                  <a:cubicBezTo>
                    <a:pt x="10" y="13"/>
                    <a:pt x="17" y="20"/>
                    <a:pt x="17" y="20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8" y="43"/>
                    <a:pt x="28" y="43"/>
                    <a:pt x="28" y="44"/>
                  </a:cubicBezTo>
                  <a:cubicBezTo>
                    <a:pt x="28" y="45"/>
                    <a:pt x="29" y="45"/>
                    <a:pt x="29" y="45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4" y="51"/>
                    <a:pt x="24" y="52"/>
                    <a:pt x="25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1" y="57"/>
                    <a:pt x="21" y="58"/>
                    <a:pt x="21" y="58"/>
                  </a:cubicBezTo>
                  <a:cubicBezTo>
                    <a:pt x="21" y="59"/>
                    <a:pt x="21" y="59"/>
                    <a:pt x="22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4" y="58"/>
                    <a:pt x="24" y="58"/>
                    <a:pt x="24" y="58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18" y="62"/>
                    <a:pt x="18" y="62"/>
                    <a:pt x="18" y="63"/>
                  </a:cubicBezTo>
                  <a:cubicBezTo>
                    <a:pt x="18" y="63"/>
                    <a:pt x="19" y="64"/>
                    <a:pt x="19" y="64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28" y="80"/>
                    <a:pt x="28" y="80"/>
                    <a:pt x="28" y="80"/>
                  </a:cubicBezTo>
                  <a:cubicBezTo>
                    <a:pt x="29" y="80"/>
                    <a:pt x="29" y="80"/>
                    <a:pt x="29" y="80"/>
                  </a:cubicBezTo>
                  <a:cubicBezTo>
                    <a:pt x="29" y="81"/>
                    <a:pt x="29" y="81"/>
                    <a:pt x="29" y="81"/>
                  </a:cubicBezTo>
                  <a:cubicBezTo>
                    <a:pt x="33" y="91"/>
                    <a:pt x="33" y="91"/>
                    <a:pt x="33" y="91"/>
                  </a:cubicBezTo>
                  <a:cubicBezTo>
                    <a:pt x="33" y="91"/>
                    <a:pt x="34" y="92"/>
                    <a:pt x="34" y="92"/>
                  </a:cubicBezTo>
                  <a:cubicBezTo>
                    <a:pt x="37" y="94"/>
                    <a:pt x="37" y="94"/>
                    <a:pt x="37" y="94"/>
                  </a:cubicBezTo>
                  <a:cubicBezTo>
                    <a:pt x="38" y="94"/>
                    <a:pt x="39" y="94"/>
                    <a:pt x="40" y="93"/>
                  </a:cubicBezTo>
                  <a:cubicBezTo>
                    <a:pt x="40" y="92"/>
                    <a:pt x="40" y="91"/>
                    <a:pt x="39" y="90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7" name="Freeform 88"/>
            <p:cNvSpPr/>
            <p:nvPr/>
          </p:nvSpPr>
          <p:spPr bwMode="auto">
            <a:xfrm>
              <a:off x="5097463" y="1587500"/>
              <a:ext cx="50800" cy="12700"/>
            </a:xfrm>
            <a:custGeom>
              <a:avLst/>
              <a:gdLst>
                <a:gd name="T0" fmla="*/ 7 w 33"/>
                <a:gd name="T1" fmla="*/ 3 h 8"/>
                <a:gd name="T2" fmla="*/ 4 w 33"/>
                <a:gd name="T3" fmla="*/ 1 h 8"/>
                <a:gd name="T4" fmla="*/ 3 w 33"/>
                <a:gd name="T5" fmla="*/ 3 h 8"/>
                <a:gd name="T6" fmla="*/ 2 w 33"/>
                <a:gd name="T7" fmla="*/ 5 h 8"/>
                <a:gd name="T8" fmla="*/ 17 w 33"/>
                <a:gd name="T9" fmla="*/ 7 h 8"/>
                <a:gd name="T10" fmla="*/ 19 w 33"/>
                <a:gd name="T11" fmla="*/ 5 h 8"/>
                <a:gd name="T12" fmla="*/ 19 w 33"/>
                <a:gd name="T13" fmla="*/ 3 h 8"/>
                <a:gd name="T14" fmla="*/ 17 w 33"/>
                <a:gd name="T15" fmla="*/ 2 h 8"/>
                <a:gd name="T16" fmla="*/ 16 w 33"/>
                <a:gd name="T17" fmla="*/ 4 h 8"/>
                <a:gd name="T18" fmla="*/ 16 w 33"/>
                <a:gd name="T19" fmla="*/ 6 h 8"/>
                <a:gd name="T20" fmla="*/ 31 w 33"/>
                <a:gd name="T21" fmla="*/ 7 h 8"/>
                <a:gd name="T22" fmla="*/ 33 w 33"/>
                <a:gd name="T23" fmla="*/ 6 h 8"/>
                <a:gd name="T24" fmla="*/ 32 w 33"/>
                <a:gd name="T25" fmla="*/ 4 h 8"/>
                <a:gd name="T26" fmla="*/ 28 w 33"/>
                <a:gd name="T27" fmla="*/ 1 h 8"/>
                <a:gd name="T28" fmla="*/ 25 w 33"/>
                <a:gd name="T29" fmla="*/ 2 h 8"/>
                <a:gd name="T30" fmla="*/ 26 w 33"/>
                <a:gd name="T31" fmla="*/ 4 h 8"/>
                <a:gd name="T32" fmla="*/ 30 w 33"/>
                <a:gd name="T33" fmla="*/ 7 h 8"/>
                <a:gd name="T34" fmla="*/ 31 w 33"/>
                <a:gd name="T35" fmla="*/ 5 h 8"/>
                <a:gd name="T36" fmla="*/ 31 w 33"/>
                <a:gd name="T37" fmla="*/ 3 h 8"/>
                <a:gd name="T38" fmla="*/ 17 w 33"/>
                <a:gd name="T39" fmla="*/ 2 h 8"/>
                <a:gd name="T40" fmla="*/ 14 w 33"/>
                <a:gd name="T41" fmla="*/ 3 h 8"/>
                <a:gd name="T42" fmla="*/ 15 w 33"/>
                <a:gd name="T43" fmla="*/ 6 h 8"/>
                <a:gd name="T44" fmla="*/ 17 w 33"/>
                <a:gd name="T45" fmla="*/ 6 h 8"/>
                <a:gd name="T46" fmla="*/ 18 w 33"/>
                <a:gd name="T47" fmla="*/ 5 h 8"/>
                <a:gd name="T48" fmla="*/ 18 w 33"/>
                <a:gd name="T49" fmla="*/ 3 h 8"/>
                <a:gd name="T50" fmla="*/ 3 w 33"/>
                <a:gd name="T51" fmla="*/ 1 h 8"/>
                <a:gd name="T52" fmla="*/ 1 w 33"/>
                <a:gd name="T53" fmla="*/ 2 h 8"/>
                <a:gd name="T54" fmla="*/ 1 w 33"/>
                <a:gd name="T55" fmla="*/ 5 h 8"/>
                <a:gd name="T56" fmla="*/ 5 w 33"/>
                <a:gd name="T57" fmla="*/ 7 h 8"/>
                <a:gd name="T58" fmla="*/ 8 w 33"/>
                <a:gd name="T59" fmla="*/ 6 h 8"/>
                <a:gd name="T60" fmla="*/ 7 w 33"/>
                <a:gd name="T6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" h="8">
                  <a:moveTo>
                    <a:pt x="7" y="3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9" y="6"/>
                    <a:pt x="19" y="5"/>
                  </a:cubicBezTo>
                  <a:cubicBezTo>
                    <a:pt x="20" y="5"/>
                    <a:pt x="19" y="4"/>
                    <a:pt x="19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2" y="7"/>
                    <a:pt x="33" y="7"/>
                    <a:pt x="33" y="6"/>
                  </a:cubicBezTo>
                  <a:cubicBezTo>
                    <a:pt x="33" y="5"/>
                    <a:pt x="33" y="4"/>
                    <a:pt x="32" y="4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0"/>
                    <a:pt x="26" y="1"/>
                    <a:pt x="25" y="2"/>
                  </a:cubicBezTo>
                  <a:cubicBezTo>
                    <a:pt x="25" y="2"/>
                    <a:pt x="25" y="4"/>
                    <a:pt x="26" y="4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5" y="2"/>
                    <a:pt x="14" y="3"/>
                  </a:cubicBezTo>
                  <a:cubicBezTo>
                    <a:pt x="14" y="4"/>
                    <a:pt x="15" y="5"/>
                    <a:pt x="15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8"/>
                    <a:pt x="7" y="7"/>
                    <a:pt x="8" y="6"/>
                  </a:cubicBezTo>
                  <a:cubicBezTo>
                    <a:pt x="9" y="5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8" name="Freeform 89"/>
            <p:cNvSpPr/>
            <p:nvPr/>
          </p:nvSpPr>
          <p:spPr bwMode="auto">
            <a:xfrm>
              <a:off x="4865688" y="1597025"/>
              <a:ext cx="309563" cy="481013"/>
            </a:xfrm>
            <a:custGeom>
              <a:avLst/>
              <a:gdLst>
                <a:gd name="T0" fmla="*/ 13 w 198"/>
                <a:gd name="T1" fmla="*/ 306 h 308"/>
                <a:gd name="T2" fmla="*/ 34 w 198"/>
                <a:gd name="T3" fmla="*/ 297 h 308"/>
                <a:gd name="T4" fmla="*/ 52 w 198"/>
                <a:gd name="T5" fmla="*/ 293 h 308"/>
                <a:gd name="T6" fmla="*/ 55 w 198"/>
                <a:gd name="T7" fmla="*/ 280 h 308"/>
                <a:gd name="T8" fmla="*/ 52 w 198"/>
                <a:gd name="T9" fmla="*/ 261 h 308"/>
                <a:gd name="T10" fmla="*/ 67 w 198"/>
                <a:gd name="T11" fmla="*/ 257 h 308"/>
                <a:gd name="T12" fmla="*/ 70 w 198"/>
                <a:gd name="T13" fmla="*/ 255 h 308"/>
                <a:gd name="T14" fmla="*/ 83 w 198"/>
                <a:gd name="T15" fmla="*/ 243 h 308"/>
                <a:gd name="T16" fmla="*/ 82 w 198"/>
                <a:gd name="T17" fmla="*/ 246 h 308"/>
                <a:gd name="T18" fmla="*/ 101 w 198"/>
                <a:gd name="T19" fmla="*/ 253 h 308"/>
                <a:gd name="T20" fmla="*/ 115 w 198"/>
                <a:gd name="T21" fmla="*/ 255 h 308"/>
                <a:gd name="T22" fmla="*/ 127 w 198"/>
                <a:gd name="T23" fmla="*/ 244 h 308"/>
                <a:gd name="T24" fmla="*/ 138 w 198"/>
                <a:gd name="T25" fmla="*/ 237 h 308"/>
                <a:gd name="T26" fmla="*/ 142 w 198"/>
                <a:gd name="T27" fmla="*/ 230 h 308"/>
                <a:gd name="T28" fmla="*/ 136 w 198"/>
                <a:gd name="T29" fmla="*/ 198 h 308"/>
                <a:gd name="T30" fmla="*/ 141 w 198"/>
                <a:gd name="T31" fmla="*/ 185 h 308"/>
                <a:gd name="T32" fmla="*/ 148 w 198"/>
                <a:gd name="T33" fmla="*/ 170 h 308"/>
                <a:gd name="T34" fmla="*/ 164 w 198"/>
                <a:gd name="T35" fmla="*/ 164 h 308"/>
                <a:gd name="T36" fmla="*/ 175 w 198"/>
                <a:gd name="T37" fmla="*/ 166 h 308"/>
                <a:gd name="T38" fmla="*/ 184 w 198"/>
                <a:gd name="T39" fmla="*/ 154 h 308"/>
                <a:gd name="T40" fmla="*/ 191 w 198"/>
                <a:gd name="T41" fmla="*/ 132 h 308"/>
                <a:gd name="T42" fmla="*/ 195 w 198"/>
                <a:gd name="T43" fmla="*/ 118 h 308"/>
                <a:gd name="T44" fmla="*/ 169 w 198"/>
                <a:gd name="T45" fmla="*/ 92 h 308"/>
                <a:gd name="T46" fmla="*/ 170 w 198"/>
                <a:gd name="T47" fmla="*/ 63 h 308"/>
                <a:gd name="T48" fmla="*/ 175 w 198"/>
                <a:gd name="T49" fmla="*/ 59 h 308"/>
                <a:gd name="T50" fmla="*/ 190 w 198"/>
                <a:gd name="T51" fmla="*/ 48 h 308"/>
                <a:gd name="T52" fmla="*/ 192 w 198"/>
                <a:gd name="T53" fmla="*/ 26 h 308"/>
                <a:gd name="T54" fmla="*/ 184 w 198"/>
                <a:gd name="T55" fmla="*/ 1 h 308"/>
                <a:gd name="T56" fmla="*/ 190 w 198"/>
                <a:gd name="T57" fmla="*/ 26 h 308"/>
                <a:gd name="T58" fmla="*/ 188 w 198"/>
                <a:gd name="T59" fmla="*/ 48 h 308"/>
                <a:gd name="T60" fmla="*/ 185 w 198"/>
                <a:gd name="T61" fmla="*/ 54 h 308"/>
                <a:gd name="T62" fmla="*/ 167 w 198"/>
                <a:gd name="T63" fmla="*/ 64 h 308"/>
                <a:gd name="T64" fmla="*/ 165 w 198"/>
                <a:gd name="T65" fmla="*/ 85 h 308"/>
                <a:gd name="T66" fmla="*/ 188 w 198"/>
                <a:gd name="T67" fmla="*/ 117 h 308"/>
                <a:gd name="T68" fmla="*/ 190 w 198"/>
                <a:gd name="T69" fmla="*/ 119 h 308"/>
                <a:gd name="T70" fmla="*/ 190 w 198"/>
                <a:gd name="T71" fmla="*/ 117 h 308"/>
                <a:gd name="T72" fmla="*/ 189 w 198"/>
                <a:gd name="T73" fmla="*/ 126 h 308"/>
                <a:gd name="T74" fmla="*/ 183 w 198"/>
                <a:gd name="T75" fmla="*/ 148 h 308"/>
                <a:gd name="T76" fmla="*/ 182 w 198"/>
                <a:gd name="T77" fmla="*/ 162 h 308"/>
                <a:gd name="T78" fmla="*/ 159 w 198"/>
                <a:gd name="T79" fmla="*/ 163 h 308"/>
                <a:gd name="T80" fmla="*/ 149 w 198"/>
                <a:gd name="T81" fmla="*/ 166 h 308"/>
                <a:gd name="T82" fmla="*/ 142 w 198"/>
                <a:gd name="T83" fmla="*/ 181 h 308"/>
                <a:gd name="T84" fmla="*/ 133 w 198"/>
                <a:gd name="T85" fmla="*/ 191 h 308"/>
                <a:gd name="T86" fmla="*/ 138 w 198"/>
                <a:gd name="T87" fmla="*/ 210 h 308"/>
                <a:gd name="T88" fmla="*/ 135 w 198"/>
                <a:gd name="T89" fmla="*/ 233 h 308"/>
                <a:gd name="T90" fmla="*/ 131 w 198"/>
                <a:gd name="T91" fmla="*/ 241 h 308"/>
                <a:gd name="T92" fmla="*/ 118 w 198"/>
                <a:gd name="T93" fmla="*/ 251 h 308"/>
                <a:gd name="T94" fmla="*/ 115 w 198"/>
                <a:gd name="T95" fmla="*/ 256 h 308"/>
                <a:gd name="T96" fmla="*/ 115 w 198"/>
                <a:gd name="T97" fmla="*/ 255 h 308"/>
                <a:gd name="T98" fmla="*/ 83 w 198"/>
                <a:gd name="T99" fmla="*/ 243 h 308"/>
                <a:gd name="T100" fmla="*/ 74 w 198"/>
                <a:gd name="T101" fmla="*/ 252 h 308"/>
                <a:gd name="T102" fmla="*/ 64 w 198"/>
                <a:gd name="T103" fmla="*/ 255 h 308"/>
                <a:gd name="T104" fmla="*/ 58 w 198"/>
                <a:gd name="T105" fmla="*/ 260 h 308"/>
                <a:gd name="T106" fmla="*/ 51 w 198"/>
                <a:gd name="T107" fmla="*/ 282 h 308"/>
                <a:gd name="T108" fmla="*/ 49 w 198"/>
                <a:gd name="T109" fmla="*/ 294 h 308"/>
                <a:gd name="T110" fmla="*/ 33 w 198"/>
                <a:gd name="T111" fmla="*/ 297 h 308"/>
                <a:gd name="T112" fmla="*/ 23 w 198"/>
                <a:gd name="T113" fmla="*/ 301 h 308"/>
                <a:gd name="T114" fmla="*/ 1 w 198"/>
                <a:gd name="T115" fmla="*/ 306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8" h="308">
                  <a:moveTo>
                    <a:pt x="6" y="304"/>
                  </a:moveTo>
                  <a:cubicBezTo>
                    <a:pt x="3" y="303"/>
                    <a:pt x="3" y="303"/>
                    <a:pt x="3" y="303"/>
                  </a:cubicBezTo>
                  <a:cubicBezTo>
                    <a:pt x="2" y="304"/>
                    <a:pt x="2" y="304"/>
                    <a:pt x="2" y="304"/>
                  </a:cubicBezTo>
                  <a:cubicBezTo>
                    <a:pt x="2" y="306"/>
                    <a:pt x="2" y="306"/>
                    <a:pt x="2" y="306"/>
                  </a:cubicBezTo>
                  <a:cubicBezTo>
                    <a:pt x="14" y="307"/>
                    <a:pt x="14" y="307"/>
                    <a:pt x="14" y="307"/>
                  </a:cubicBezTo>
                  <a:cubicBezTo>
                    <a:pt x="15" y="307"/>
                    <a:pt x="16" y="307"/>
                    <a:pt x="16" y="306"/>
                  </a:cubicBezTo>
                  <a:cubicBezTo>
                    <a:pt x="17" y="305"/>
                    <a:pt x="16" y="304"/>
                    <a:pt x="15" y="304"/>
                  </a:cubicBezTo>
                  <a:cubicBezTo>
                    <a:pt x="14" y="303"/>
                    <a:pt x="14" y="303"/>
                    <a:pt x="14" y="303"/>
                  </a:cubicBezTo>
                  <a:cubicBezTo>
                    <a:pt x="13" y="304"/>
                    <a:pt x="13" y="304"/>
                    <a:pt x="13" y="304"/>
                  </a:cubicBezTo>
                  <a:cubicBezTo>
                    <a:pt x="13" y="306"/>
                    <a:pt x="13" y="306"/>
                    <a:pt x="13" y="306"/>
                  </a:cubicBezTo>
                  <a:cubicBezTo>
                    <a:pt x="23" y="303"/>
                    <a:pt x="23" y="303"/>
                    <a:pt x="23" y="303"/>
                  </a:cubicBezTo>
                  <a:cubicBezTo>
                    <a:pt x="24" y="303"/>
                    <a:pt x="25" y="302"/>
                    <a:pt x="25" y="302"/>
                  </a:cubicBezTo>
                  <a:cubicBezTo>
                    <a:pt x="25" y="301"/>
                    <a:pt x="25" y="300"/>
                    <a:pt x="24" y="300"/>
                  </a:cubicBezTo>
                  <a:cubicBezTo>
                    <a:pt x="24" y="299"/>
                    <a:pt x="24" y="299"/>
                    <a:pt x="24" y="299"/>
                  </a:cubicBezTo>
                  <a:cubicBezTo>
                    <a:pt x="22" y="301"/>
                    <a:pt x="22" y="301"/>
                    <a:pt x="22" y="301"/>
                  </a:cubicBezTo>
                  <a:cubicBezTo>
                    <a:pt x="23" y="303"/>
                    <a:pt x="23" y="303"/>
                    <a:pt x="23" y="303"/>
                  </a:cubicBezTo>
                  <a:cubicBezTo>
                    <a:pt x="34" y="301"/>
                    <a:pt x="34" y="301"/>
                    <a:pt x="34" y="301"/>
                  </a:cubicBezTo>
                  <a:cubicBezTo>
                    <a:pt x="35" y="301"/>
                    <a:pt x="36" y="301"/>
                    <a:pt x="36" y="300"/>
                  </a:cubicBezTo>
                  <a:cubicBezTo>
                    <a:pt x="36" y="299"/>
                    <a:pt x="36" y="298"/>
                    <a:pt x="35" y="298"/>
                  </a:cubicBezTo>
                  <a:cubicBezTo>
                    <a:pt x="34" y="297"/>
                    <a:pt x="34" y="297"/>
                    <a:pt x="34" y="297"/>
                  </a:cubicBezTo>
                  <a:cubicBezTo>
                    <a:pt x="33" y="299"/>
                    <a:pt x="33" y="299"/>
                    <a:pt x="33" y="299"/>
                  </a:cubicBezTo>
                  <a:cubicBezTo>
                    <a:pt x="34" y="301"/>
                    <a:pt x="34" y="301"/>
                    <a:pt x="34" y="301"/>
                  </a:cubicBezTo>
                  <a:cubicBezTo>
                    <a:pt x="43" y="299"/>
                    <a:pt x="43" y="299"/>
                    <a:pt x="43" y="299"/>
                  </a:cubicBezTo>
                  <a:cubicBezTo>
                    <a:pt x="44" y="299"/>
                    <a:pt x="45" y="299"/>
                    <a:pt x="45" y="298"/>
                  </a:cubicBezTo>
                  <a:cubicBezTo>
                    <a:pt x="45" y="297"/>
                    <a:pt x="45" y="296"/>
                    <a:pt x="44" y="296"/>
                  </a:cubicBezTo>
                  <a:cubicBezTo>
                    <a:pt x="41" y="294"/>
                    <a:pt x="41" y="294"/>
                    <a:pt x="41" y="294"/>
                  </a:cubicBezTo>
                  <a:cubicBezTo>
                    <a:pt x="40" y="296"/>
                    <a:pt x="40" y="296"/>
                    <a:pt x="40" y="296"/>
                  </a:cubicBezTo>
                  <a:cubicBezTo>
                    <a:pt x="40" y="298"/>
                    <a:pt x="40" y="298"/>
                    <a:pt x="40" y="298"/>
                  </a:cubicBezTo>
                  <a:cubicBezTo>
                    <a:pt x="51" y="295"/>
                    <a:pt x="51" y="295"/>
                    <a:pt x="51" y="295"/>
                  </a:cubicBezTo>
                  <a:cubicBezTo>
                    <a:pt x="52" y="294"/>
                    <a:pt x="52" y="294"/>
                    <a:pt x="52" y="293"/>
                  </a:cubicBezTo>
                  <a:cubicBezTo>
                    <a:pt x="53" y="292"/>
                    <a:pt x="52" y="291"/>
                    <a:pt x="51" y="291"/>
                  </a:cubicBezTo>
                  <a:cubicBezTo>
                    <a:pt x="51" y="291"/>
                    <a:pt x="51" y="291"/>
                    <a:pt x="51" y="291"/>
                  </a:cubicBezTo>
                  <a:cubicBezTo>
                    <a:pt x="50" y="293"/>
                    <a:pt x="50" y="293"/>
                    <a:pt x="50" y="293"/>
                  </a:cubicBezTo>
                  <a:cubicBezTo>
                    <a:pt x="52" y="294"/>
                    <a:pt x="52" y="294"/>
                    <a:pt x="52" y="294"/>
                  </a:cubicBezTo>
                  <a:cubicBezTo>
                    <a:pt x="55" y="289"/>
                    <a:pt x="55" y="289"/>
                    <a:pt x="55" y="289"/>
                  </a:cubicBezTo>
                  <a:cubicBezTo>
                    <a:pt x="56" y="288"/>
                    <a:pt x="55" y="286"/>
                    <a:pt x="54" y="286"/>
                  </a:cubicBezTo>
                  <a:cubicBezTo>
                    <a:pt x="54" y="285"/>
                    <a:pt x="54" y="285"/>
                    <a:pt x="54" y="285"/>
                  </a:cubicBezTo>
                  <a:cubicBezTo>
                    <a:pt x="53" y="287"/>
                    <a:pt x="53" y="287"/>
                    <a:pt x="53" y="287"/>
                  </a:cubicBezTo>
                  <a:cubicBezTo>
                    <a:pt x="55" y="287"/>
                    <a:pt x="55" y="287"/>
                    <a:pt x="55" y="287"/>
                  </a:cubicBezTo>
                  <a:cubicBezTo>
                    <a:pt x="55" y="280"/>
                    <a:pt x="55" y="280"/>
                    <a:pt x="55" y="280"/>
                  </a:cubicBezTo>
                  <a:cubicBezTo>
                    <a:pt x="55" y="280"/>
                    <a:pt x="55" y="279"/>
                    <a:pt x="54" y="279"/>
                  </a:cubicBezTo>
                  <a:cubicBezTo>
                    <a:pt x="54" y="278"/>
                    <a:pt x="54" y="278"/>
                    <a:pt x="54" y="278"/>
                  </a:cubicBezTo>
                  <a:cubicBezTo>
                    <a:pt x="53" y="280"/>
                    <a:pt x="53" y="280"/>
                    <a:pt x="53" y="280"/>
                  </a:cubicBezTo>
                  <a:cubicBezTo>
                    <a:pt x="55" y="280"/>
                    <a:pt x="55" y="280"/>
                    <a:pt x="55" y="280"/>
                  </a:cubicBezTo>
                  <a:cubicBezTo>
                    <a:pt x="55" y="273"/>
                    <a:pt x="55" y="273"/>
                    <a:pt x="55" y="273"/>
                  </a:cubicBezTo>
                  <a:cubicBezTo>
                    <a:pt x="55" y="273"/>
                    <a:pt x="55" y="272"/>
                    <a:pt x="54" y="271"/>
                  </a:cubicBezTo>
                  <a:cubicBezTo>
                    <a:pt x="54" y="271"/>
                    <a:pt x="54" y="271"/>
                    <a:pt x="54" y="271"/>
                  </a:cubicBezTo>
                  <a:cubicBezTo>
                    <a:pt x="55" y="265"/>
                    <a:pt x="55" y="265"/>
                    <a:pt x="55" y="265"/>
                  </a:cubicBezTo>
                  <a:cubicBezTo>
                    <a:pt x="56" y="264"/>
                    <a:pt x="55" y="263"/>
                    <a:pt x="55" y="262"/>
                  </a:cubicBezTo>
                  <a:cubicBezTo>
                    <a:pt x="52" y="261"/>
                    <a:pt x="52" y="261"/>
                    <a:pt x="52" y="261"/>
                  </a:cubicBezTo>
                  <a:cubicBezTo>
                    <a:pt x="51" y="263"/>
                    <a:pt x="51" y="263"/>
                    <a:pt x="51" y="263"/>
                  </a:cubicBezTo>
                  <a:cubicBezTo>
                    <a:pt x="52" y="264"/>
                    <a:pt x="52" y="264"/>
                    <a:pt x="52" y="264"/>
                  </a:cubicBezTo>
                  <a:cubicBezTo>
                    <a:pt x="59" y="262"/>
                    <a:pt x="59" y="262"/>
                    <a:pt x="59" y="262"/>
                  </a:cubicBezTo>
                  <a:cubicBezTo>
                    <a:pt x="60" y="261"/>
                    <a:pt x="60" y="261"/>
                    <a:pt x="60" y="260"/>
                  </a:cubicBezTo>
                  <a:cubicBezTo>
                    <a:pt x="60" y="259"/>
                    <a:pt x="60" y="258"/>
                    <a:pt x="59" y="258"/>
                  </a:cubicBezTo>
                  <a:cubicBezTo>
                    <a:pt x="58" y="257"/>
                    <a:pt x="58" y="257"/>
                    <a:pt x="58" y="257"/>
                  </a:cubicBezTo>
                  <a:cubicBezTo>
                    <a:pt x="57" y="259"/>
                    <a:pt x="57" y="259"/>
                    <a:pt x="57" y="259"/>
                  </a:cubicBezTo>
                  <a:cubicBezTo>
                    <a:pt x="57" y="261"/>
                    <a:pt x="57" y="261"/>
                    <a:pt x="57" y="261"/>
                  </a:cubicBezTo>
                  <a:cubicBezTo>
                    <a:pt x="65" y="259"/>
                    <a:pt x="65" y="259"/>
                    <a:pt x="65" y="259"/>
                  </a:cubicBezTo>
                  <a:cubicBezTo>
                    <a:pt x="66" y="259"/>
                    <a:pt x="67" y="258"/>
                    <a:pt x="67" y="257"/>
                  </a:cubicBezTo>
                  <a:cubicBezTo>
                    <a:pt x="67" y="257"/>
                    <a:pt x="66" y="256"/>
                    <a:pt x="66" y="255"/>
                  </a:cubicBezTo>
                  <a:cubicBezTo>
                    <a:pt x="65" y="255"/>
                    <a:pt x="65" y="255"/>
                    <a:pt x="65" y="255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5" y="259"/>
                    <a:pt x="65" y="259"/>
                    <a:pt x="65" y="259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3" y="255"/>
                    <a:pt x="73" y="254"/>
                  </a:cubicBezTo>
                  <a:cubicBezTo>
                    <a:pt x="73" y="254"/>
                    <a:pt x="73" y="253"/>
                    <a:pt x="72" y="252"/>
                  </a:cubicBezTo>
                  <a:cubicBezTo>
                    <a:pt x="70" y="251"/>
                    <a:pt x="70" y="251"/>
                    <a:pt x="70" y="251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5"/>
                    <a:pt x="70" y="255"/>
                    <a:pt x="70" y="255"/>
                  </a:cubicBezTo>
                  <a:cubicBezTo>
                    <a:pt x="76" y="252"/>
                    <a:pt x="76" y="252"/>
                    <a:pt x="76" y="252"/>
                  </a:cubicBezTo>
                  <a:cubicBezTo>
                    <a:pt x="77" y="252"/>
                    <a:pt x="77" y="251"/>
                    <a:pt x="77" y="250"/>
                  </a:cubicBezTo>
                  <a:cubicBezTo>
                    <a:pt x="77" y="250"/>
                    <a:pt x="77" y="249"/>
                    <a:pt x="76" y="249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5" y="250"/>
                    <a:pt x="75" y="250"/>
                    <a:pt x="75" y="250"/>
                  </a:cubicBezTo>
                  <a:cubicBezTo>
                    <a:pt x="75" y="252"/>
                    <a:pt x="75" y="252"/>
                    <a:pt x="75" y="252"/>
                  </a:cubicBezTo>
                  <a:cubicBezTo>
                    <a:pt x="85" y="248"/>
                    <a:pt x="85" y="248"/>
                    <a:pt x="85" y="248"/>
                  </a:cubicBezTo>
                  <a:cubicBezTo>
                    <a:pt x="85" y="247"/>
                    <a:pt x="86" y="247"/>
                    <a:pt x="86" y="246"/>
                  </a:cubicBezTo>
                  <a:cubicBezTo>
                    <a:pt x="86" y="245"/>
                    <a:pt x="86" y="245"/>
                    <a:pt x="85" y="244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2" y="244"/>
                    <a:pt x="82" y="244"/>
                    <a:pt x="82" y="244"/>
                  </a:cubicBezTo>
                  <a:cubicBezTo>
                    <a:pt x="83" y="246"/>
                    <a:pt x="83" y="246"/>
                    <a:pt x="83" y="246"/>
                  </a:cubicBezTo>
                  <a:cubicBezTo>
                    <a:pt x="82" y="244"/>
                    <a:pt x="82" y="244"/>
                    <a:pt x="82" y="244"/>
                  </a:cubicBezTo>
                  <a:cubicBezTo>
                    <a:pt x="82" y="246"/>
                    <a:pt x="82" y="246"/>
                    <a:pt x="82" y="246"/>
                  </a:cubicBezTo>
                  <a:cubicBezTo>
                    <a:pt x="82" y="246"/>
                    <a:pt x="83" y="246"/>
                    <a:pt x="83" y="246"/>
                  </a:cubicBezTo>
                  <a:cubicBezTo>
                    <a:pt x="82" y="244"/>
                    <a:pt x="82" y="244"/>
                    <a:pt x="82" y="244"/>
                  </a:cubicBezTo>
                  <a:cubicBezTo>
                    <a:pt x="82" y="246"/>
                    <a:pt x="82" y="246"/>
                    <a:pt x="82" y="246"/>
                  </a:cubicBezTo>
                  <a:cubicBezTo>
                    <a:pt x="82" y="245"/>
                    <a:pt x="82" y="245"/>
                    <a:pt x="82" y="245"/>
                  </a:cubicBezTo>
                  <a:cubicBezTo>
                    <a:pt x="82" y="246"/>
                    <a:pt x="82" y="246"/>
                    <a:pt x="82" y="246"/>
                  </a:cubicBezTo>
                  <a:cubicBezTo>
                    <a:pt x="82" y="246"/>
                    <a:pt x="82" y="246"/>
                    <a:pt x="82" y="246"/>
                  </a:cubicBezTo>
                  <a:cubicBezTo>
                    <a:pt x="82" y="245"/>
                    <a:pt x="82" y="245"/>
                    <a:pt x="82" y="245"/>
                  </a:cubicBezTo>
                  <a:cubicBezTo>
                    <a:pt x="82" y="246"/>
                    <a:pt x="82" y="246"/>
                    <a:pt x="82" y="246"/>
                  </a:cubicBezTo>
                  <a:cubicBezTo>
                    <a:pt x="82" y="245"/>
                    <a:pt x="82" y="245"/>
                    <a:pt x="82" y="245"/>
                  </a:cubicBezTo>
                  <a:cubicBezTo>
                    <a:pt x="82" y="246"/>
                    <a:pt x="82" y="246"/>
                    <a:pt x="82" y="246"/>
                  </a:cubicBezTo>
                  <a:cubicBezTo>
                    <a:pt x="82" y="246"/>
                    <a:pt x="82" y="246"/>
                    <a:pt x="82" y="246"/>
                  </a:cubicBezTo>
                  <a:cubicBezTo>
                    <a:pt x="82" y="245"/>
                    <a:pt x="82" y="245"/>
                    <a:pt x="82" y="245"/>
                  </a:cubicBezTo>
                  <a:cubicBezTo>
                    <a:pt x="82" y="246"/>
                    <a:pt x="82" y="246"/>
                    <a:pt x="82" y="246"/>
                  </a:cubicBezTo>
                  <a:cubicBezTo>
                    <a:pt x="82" y="246"/>
                    <a:pt x="82" y="246"/>
                    <a:pt x="82" y="246"/>
                  </a:cubicBezTo>
                  <a:cubicBezTo>
                    <a:pt x="82" y="247"/>
                    <a:pt x="83" y="247"/>
                    <a:pt x="84" y="247"/>
                  </a:cubicBezTo>
                  <a:cubicBezTo>
                    <a:pt x="87" y="248"/>
                    <a:pt x="95" y="251"/>
                    <a:pt x="101" y="253"/>
                  </a:cubicBezTo>
                  <a:cubicBezTo>
                    <a:pt x="105" y="254"/>
                    <a:pt x="108" y="255"/>
                    <a:pt x="110" y="256"/>
                  </a:cubicBezTo>
                  <a:cubicBezTo>
                    <a:pt x="111" y="257"/>
                    <a:pt x="112" y="257"/>
                    <a:pt x="113" y="257"/>
                  </a:cubicBezTo>
                  <a:cubicBezTo>
                    <a:pt x="114" y="257"/>
                    <a:pt x="114" y="257"/>
                    <a:pt x="114" y="258"/>
                  </a:cubicBezTo>
                  <a:cubicBezTo>
                    <a:pt x="115" y="258"/>
                    <a:pt x="115" y="258"/>
                    <a:pt x="115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7" y="257"/>
                    <a:pt x="117" y="257"/>
                  </a:cubicBezTo>
                  <a:cubicBezTo>
                    <a:pt x="117" y="256"/>
                    <a:pt x="117" y="256"/>
                    <a:pt x="117" y="255"/>
                  </a:cubicBezTo>
                  <a:cubicBezTo>
                    <a:pt x="117" y="255"/>
                    <a:pt x="117" y="254"/>
                    <a:pt x="116" y="254"/>
                  </a:cubicBezTo>
                  <a:cubicBezTo>
                    <a:pt x="116" y="254"/>
                    <a:pt x="116" y="254"/>
                    <a:pt x="116" y="254"/>
                  </a:cubicBezTo>
                  <a:cubicBezTo>
                    <a:pt x="115" y="255"/>
                    <a:pt x="115" y="255"/>
                    <a:pt x="115" y="255"/>
                  </a:cubicBezTo>
                  <a:cubicBezTo>
                    <a:pt x="116" y="257"/>
                    <a:pt x="116" y="257"/>
                    <a:pt x="116" y="257"/>
                  </a:cubicBezTo>
                  <a:cubicBezTo>
                    <a:pt x="123" y="252"/>
                    <a:pt x="123" y="252"/>
                    <a:pt x="123" y="252"/>
                  </a:cubicBezTo>
                  <a:cubicBezTo>
                    <a:pt x="123" y="252"/>
                    <a:pt x="124" y="251"/>
                    <a:pt x="124" y="251"/>
                  </a:cubicBezTo>
                  <a:cubicBezTo>
                    <a:pt x="124" y="250"/>
                    <a:pt x="123" y="249"/>
                    <a:pt x="123" y="249"/>
                  </a:cubicBezTo>
                  <a:cubicBezTo>
                    <a:pt x="120" y="248"/>
                    <a:pt x="120" y="248"/>
                    <a:pt x="120" y="248"/>
                  </a:cubicBezTo>
                  <a:cubicBezTo>
                    <a:pt x="119" y="249"/>
                    <a:pt x="119" y="249"/>
                    <a:pt x="119" y="249"/>
                  </a:cubicBezTo>
                  <a:cubicBezTo>
                    <a:pt x="120" y="251"/>
                    <a:pt x="120" y="251"/>
                    <a:pt x="120" y="251"/>
                  </a:cubicBezTo>
                  <a:cubicBezTo>
                    <a:pt x="127" y="248"/>
                    <a:pt x="127" y="248"/>
                    <a:pt x="127" y="248"/>
                  </a:cubicBezTo>
                  <a:cubicBezTo>
                    <a:pt x="127" y="247"/>
                    <a:pt x="128" y="247"/>
                    <a:pt x="128" y="246"/>
                  </a:cubicBezTo>
                  <a:cubicBezTo>
                    <a:pt x="128" y="245"/>
                    <a:pt x="127" y="245"/>
                    <a:pt x="127" y="244"/>
                  </a:cubicBezTo>
                  <a:cubicBezTo>
                    <a:pt x="126" y="244"/>
                    <a:pt x="126" y="244"/>
                    <a:pt x="126" y="244"/>
                  </a:cubicBezTo>
                  <a:cubicBezTo>
                    <a:pt x="125" y="246"/>
                    <a:pt x="125" y="246"/>
                    <a:pt x="125" y="246"/>
                  </a:cubicBezTo>
                  <a:cubicBezTo>
                    <a:pt x="127" y="247"/>
                    <a:pt x="127" y="247"/>
                    <a:pt x="127" y="247"/>
                  </a:cubicBezTo>
                  <a:cubicBezTo>
                    <a:pt x="133" y="243"/>
                    <a:pt x="133" y="243"/>
                    <a:pt x="133" y="243"/>
                  </a:cubicBezTo>
                  <a:cubicBezTo>
                    <a:pt x="133" y="242"/>
                    <a:pt x="134" y="242"/>
                    <a:pt x="134" y="241"/>
                  </a:cubicBezTo>
                  <a:cubicBezTo>
                    <a:pt x="133" y="240"/>
                    <a:pt x="133" y="240"/>
                    <a:pt x="133" y="239"/>
                  </a:cubicBezTo>
                  <a:cubicBezTo>
                    <a:pt x="131" y="239"/>
                    <a:pt x="131" y="239"/>
                    <a:pt x="131" y="239"/>
                  </a:cubicBezTo>
                  <a:cubicBezTo>
                    <a:pt x="130" y="240"/>
                    <a:pt x="130" y="240"/>
                    <a:pt x="130" y="240"/>
                  </a:cubicBezTo>
                  <a:cubicBezTo>
                    <a:pt x="131" y="242"/>
                    <a:pt x="131" y="242"/>
                    <a:pt x="131" y="242"/>
                  </a:cubicBezTo>
                  <a:cubicBezTo>
                    <a:pt x="138" y="237"/>
                    <a:pt x="138" y="237"/>
                    <a:pt x="138" y="237"/>
                  </a:cubicBezTo>
                  <a:cubicBezTo>
                    <a:pt x="138" y="236"/>
                    <a:pt x="138" y="236"/>
                    <a:pt x="138" y="235"/>
                  </a:cubicBezTo>
                  <a:cubicBezTo>
                    <a:pt x="138" y="234"/>
                    <a:pt x="138" y="234"/>
                    <a:pt x="137" y="233"/>
                  </a:cubicBezTo>
                  <a:cubicBezTo>
                    <a:pt x="137" y="233"/>
                    <a:pt x="137" y="233"/>
                    <a:pt x="137" y="233"/>
                  </a:cubicBezTo>
                  <a:cubicBezTo>
                    <a:pt x="136" y="235"/>
                    <a:pt x="136" y="235"/>
                    <a:pt x="136" y="235"/>
                  </a:cubicBezTo>
                  <a:cubicBezTo>
                    <a:pt x="137" y="237"/>
                    <a:pt x="137" y="237"/>
                    <a:pt x="137" y="237"/>
                  </a:cubicBezTo>
                  <a:cubicBezTo>
                    <a:pt x="144" y="233"/>
                    <a:pt x="144" y="233"/>
                    <a:pt x="144" y="233"/>
                  </a:cubicBezTo>
                  <a:cubicBezTo>
                    <a:pt x="144" y="233"/>
                    <a:pt x="145" y="232"/>
                    <a:pt x="145" y="231"/>
                  </a:cubicBezTo>
                  <a:cubicBezTo>
                    <a:pt x="145" y="230"/>
                    <a:pt x="144" y="230"/>
                    <a:pt x="144" y="229"/>
                  </a:cubicBezTo>
                  <a:cubicBezTo>
                    <a:pt x="143" y="229"/>
                    <a:pt x="143" y="229"/>
                    <a:pt x="143" y="229"/>
                  </a:cubicBezTo>
                  <a:cubicBezTo>
                    <a:pt x="142" y="230"/>
                    <a:pt x="142" y="230"/>
                    <a:pt x="142" y="230"/>
                  </a:cubicBezTo>
                  <a:cubicBezTo>
                    <a:pt x="143" y="232"/>
                    <a:pt x="143" y="232"/>
                    <a:pt x="143" y="232"/>
                  </a:cubicBezTo>
                  <a:cubicBezTo>
                    <a:pt x="149" y="226"/>
                    <a:pt x="149" y="226"/>
                    <a:pt x="149" y="226"/>
                  </a:cubicBezTo>
                  <a:cubicBezTo>
                    <a:pt x="149" y="225"/>
                    <a:pt x="150" y="225"/>
                    <a:pt x="150" y="224"/>
                  </a:cubicBezTo>
                  <a:cubicBezTo>
                    <a:pt x="150" y="223"/>
                    <a:pt x="149" y="223"/>
                    <a:pt x="149" y="222"/>
                  </a:cubicBezTo>
                  <a:cubicBezTo>
                    <a:pt x="147" y="221"/>
                    <a:pt x="147" y="221"/>
                    <a:pt x="147" y="221"/>
                  </a:cubicBezTo>
                  <a:cubicBezTo>
                    <a:pt x="141" y="208"/>
                    <a:pt x="141" y="208"/>
                    <a:pt x="141" y="208"/>
                  </a:cubicBezTo>
                  <a:cubicBezTo>
                    <a:pt x="141" y="208"/>
                    <a:pt x="141" y="207"/>
                    <a:pt x="140" y="207"/>
                  </a:cubicBezTo>
                  <a:cubicBezTo>
                    <a:pt x="139" y="206"/>
                    <a:pt x="139" y="206"/>
                    <a:pt x="139" y="206"/>
                  </a:cubicBezTo>
                  <a:cubicBezTo>
                    <a:pt x="137" y="199"/>
                    <a:pt x="137" y="199"/>
                    <a:pt x="137" y="199"/>
                  </a:cubicBezTo>
                  <a:cubicBezTo>
                    <a:pt x="137" y="198"/>
                    <a:pt x="137" y="198"/>
                    <a:pt x="136" y="198"/>
                  </a:cubicBezTo>
                  <a:cubicBezTo>
                    <a:pt x="136" y="197"/>
                    <a:pt x="136" y="197"/>
                    <a:pt x="136" y="197"/>
                  </a:cubicBezTo>
                  <a:cubicBezTo>
                    <a:pt x="138" y="192"/>
                    <a:pt x="138" y="192"/>
                    <a:pt x="138" y="192"/>
                  </a:cubicBezTo>
                  <a:cubicBezTo>
                    <a:pt x="138" y="191"/>
                    <a:pt x="137" y="190"/>
                    <a:pt x="137" y="189"/>
                  </a:cubicBezTo>
                  <a:cubicBezTo>
                    <a:pt x="136" y="189"/>
                    <a:pt x="136" y="189"/>
                    <a:pt x="136" y="189"/>
                  </a:cubicBezTo>
                  <a:cubicBezTo>
                    <a:pt x="135" y="191"/>
                    <a:pt x="135" y="191"/>
                    <a:pt x="135" y="191"/>
                  </a:cubicBezTo>
                  <a:cubicBezTo>
                    <a:pt x="136" y="192"/>
                    <a:pt x="136" y="192"/>
                    <a:pt x="136" y="192"/>
                  </a:cubicBezTo>
                  <a:cubicBezTo>
                    <a:pt x="141" y="189"/>
                    <a:pt x="141" y="189"/>
                    <a:pt x="141" y="189"/>
                  </a:cubicBezTo>
                  <a:cubicBezTo>
                    <a:pt x="142" y="189"/>
                    <a:pt x="142" y="188"/>
                    <a:pt x="142" y="187"/>
                  </a:cubicBezTo>
                  <a:cubicBezTo>
                    <a:pt x="142" y="186"/>
                    <a:pt x="142" y="186"/>
                    <a:pt x="141" y="185"/>
                  </a:cubicBezTo>
                  <a:cubicBezTo>
                    <a:pt x="141" y="185"/>
                    <a:pt x="141" y="185"/>
                    <a:pt x="141" y="185"/>
                  </a:cubicBezTo>
                  <a:cubicBezTo>
                    <a:pt x="145" y="180"/>
                    <a:pt x="145" y="180"/>
                    <a:pt x="145" y="180"/>
                  </a:cubicBezTo>
                  <a:cubicBezTo>
                    <a:pt x="145" y="180"/>
                    <a:pt x="145" y="179"/>
                    <a:pt x="145" y="179"/>
                  </a:cubicBezTo>
                  <a:cubicBezTo>
                    <a:pt x="145" y="178"/>
                    <a:pt x="144" y="178"/>
                    <a:pt x="144" y="177"/>
                  </a:cubicBezTo>
                  <a:cubicBezTo>
                    <a:pt x="143" y="177"/>
                    <a:pt x="143" y="177"/>
                    <a:pt x="143" y="177"/>
                  </a:cubicBezTo>
                  <a:cubicBezTo>
                    <a:pt x="142" y="179"/>
                    <a:pt x="142" y="179"/>
                    <a:pt x="142" y="179"/>
                  </a:cubicBezTo>
                  <a:cubicBezTo>
                    <a:pt x="144" y="180"/>
                    <a:pt x="144" y="180"/>
                    <a:pt x="144" y="180"/>
                  </a:cubicBezTo>
                  <a:cubicBezTo>
                    <a:pt x="149" y="173"/>
                    <a:pt x="149" y="173"/>
                    <a:pt x="149" y="173"/>
                  </a:cubicBezTo>
                  <a:cubicBezTo>
                    <a:pt x="149" y="172"/>
                    <a:pt x="149" y="172"/>
                    <a:pt x="149" y="171"/>
                  </a:cubicBezTo>
                  <a:cubicBezTo>
                    <a:pt x="149" y="171"/>
                    <a:pt x="149" y="170"/>
                    <a:pt x="148" y="170"/>
                  </a:cubicBezTo>
                  <a:cubicBezTo>
                    <a:pt x="148" y="170"/>
                    <a:pt x="148" y="170"/>
                    <a:pt x="148" y="170"/>
                  </a:cubicBezTo>
                  <a:cubicBezTo>
                    <a:pt x="147" y="171"/>
                    <a:pt x="147" y="171"/>
                    <a:pt x="147" y="171"/>
                  </a:cubicBezTo>
                  <a:cubicBezTo>
                    <a:pt x="148" y="173"/>
                    <a:pt x="148" y="173"/>
                    <a:pt x="148" y="173"/>
                  </a:cubicBezTo>
                  <a:cubicBezTo>
                    <a:pt x="152" y="169"/>
                    <a:pt x="152" y="169"/>
                    <a:pt x="152" y="169"/>
                  </a:cubicBezTo>
                  <a:cubicBezTo>
                    <a:pt x="153" y="168"/>
                    <a:pt x="153" y="167"/>
                    <a:pt x="153" y="167"/>
                  </a:cubicBezTo>
                  <a:cubicBezTo>
                    <a:pt x="153" y="166"/>
                    <a:pt x="152" y="166"/>
                    <a:pt x="152" y="165"/>
                  </a:cubicBezTo>
                  <a:cubicBezTo>
                    <a:pt x="151" y="165"/>
                    <a:pt x="151" y="165"/>
                    <a:pt x="151" y="165"/>
                  </a:cubicBezTo>
                  <a:cubicBezTo>
                    <a:pt x="150" y="167"/>
                    <a:pt x="150" y="167"/>
                    <a:pt x="150" y="167"/>
                  </a:cubicBezTo>
                  <a:cubicBezTo>
                    <a:pt x="150" y="169"/>
                    <a:pt x="150" y="169"/>
                    <a:pt x="150" y="169"/>
                  </a:cubicBezTo>
                  <a:cubicBezTo>
                    <a:pt x="162" y="166"/>
                    <a:pt x="162" y="166"/>
                    <a:pt x="162" y="166"/>
                  </a:cubicBezTo>
                  <a:cubicBezTo>
                    <a:pt x="163" y="166"/>
                    <a:pt x="164" y="165"/>
                    <a:pt x="164" y="164"/>
                  </a:cubicBezTo>
                  <a:cubicBezTo>
                    <a:pt x="164" y="163"/>
                    <a:pt x="164" y="163"/>
                    <a:pt x="163" y="162"/>
                  </a:cubicBezTo>
                  <a:cubicBezTo>
                    <a:pt x="162" y="162"/>
                    <a:pt x="162" y="162"/>
                    <a:pt x="162" y="162"/>
                  </a:cubicBezTo>
                  <a:cubicBezTo>
                    <a:pt x="161" y="163"/>
                    <a:pt x="161" y="163"/>
                    <a:pt x="161" y="163"/>
                  </a:cubicBezTo>
                  <a:cubicBezTo>
                    <a:pt x="161" y="165"/>
                    <a:pt x="161" y="165"/>
                    <a:pt x="161" y="165"/>
                  </a:cubicBezTo>
                  <a:cubicBezTo>
                    <a:pt x="175" y="166"/>
                    <a:pt x="175" y="166"/>
                    <a:pt x="175" y="166"/>
                  </a:cubicBezTo>
                  <a:cubicBezTo>
                    <a:pt x="176" y="166"/>
                    <a:pt x="176" y="166"/>
                    <a:pt x="177" y="165"/>
                  </a:cubicBezTo>
                  <a:cubicBezTo>
                    <a:pt x="177" y="164"/>
                    <a:pt x="177" y="163"/>
                    <a:pt x="176" y="162"/>
                  </a:cubicBezTo>
                  <a:cubicBezTo>
                    <a:pt x="176" y="162"/>
                    <a:pt x="176" y="162"/>
                    <a:pt x="176" y="162"/>
                  </a:cubicBezTo>
                  <a:cubicBezTo>
                    <a:pt x="174" y="164"/>
                    <a:pt x="174" y="164"/>
                    <a:pt x="174" y="164"/>
                  </a:cubicBezTo>
                  <a:cubicBezTo>
                    <a:pt x="175" y="166"/>
                    <a:pt x="175" y="166"/>
                    <a:pt x="175" y="166"/>
                  </a:cubicBezTo>
                  <a:cubicBezTo>
                    <a:pt x="184" y="162"/>
                    <a:pt x="184" y="162"/>
                    <a:pt x="184" y="162"/>
                  </a:cubicBezTo>
                  <a:cubicBezTo>
                    <a:pt x="185" y="161"/>
                    <a:pt x="185" y="161"/>
                    <a:pt x="185" y="160"/>
                  </a:cubicBezTo>
                  <a:cubicBezTo>
                    <a:pt x="185" y="159"/>
                    <a:pt x="185" y="158"/>
                    <a:pt x="184" y="158"/>
                  </a:cubicBezTo>
                  <a:cubicBezTo>
                    <a:pt x="184" y="158"/>
                    <a:pt x="184" y="158"/>
                    <a:pt x="184" y="158"/>
                  </a:cubicBezTo>
                  <a:cubicBezTo>
                    <a:pt x="183" y="160"/>
                    <a:pt x="183" y="160"/>
                    <a:pt x="183" y="160"/>
                  </a:cubicBezTo>
                  <a:cubicBezTo>
                    <a:pt x="185" y="160"/>
                    <a:pt x="185" y="160"/>
                    <a:pt x="185" y="160"/>
                  </a:cubicBezTo>
                  <a:cubicBezTo>
                    <a:pt x="186" y="155"/>
                    <a:pt x="186" y="155"/>
                    <a:pt x="186" y="155"/>
                  </a:cubicBezTo>
                  <a:cubicBezTo>
                    <a:pt x="187" y="154"/>
                    <a:pt x="186" y="153"/>
                    <a:pt x="186" y="153"/>
                  </a:cubicBezTo>
                  <a:cubicBezTo>
                    <a:pt x="185" y="152"/>
                    <a:pt x="185" y="152"/>
                    <a:pt x="185" y="152"/>
                  </a:cubicBezTo>
                  <a:cubicBezTo>
                    <a:pt x="184" y="154"/>
                    <a:pt x="184" y="154"/>
                    <a:pt x="184" y="154"/>
                  </a:cubicBezTo>
                  <a:cubicBezTo>
                    <a:pt x="186" y="155"/>
                    <a:pt x="186" y="155"/>
                    <a:pt x="186" y="155"/>
                  </a:cubicBezTo>
                  <a:cubicBezTo>
                    <a:pt x="189" y="150"/>
                    <a:pt x="189" y="150"/>
                    <a:pt x="189" y="150"/>
                  </a:cubicBezTo>
                  <a:cubicBezTo>
                    <a:pt x="189" y="149"/>
                    <a:pt x="189" y="148"/>
                    <a:pt x="188" y="148"/>
                  </a:cubicBezTo>
                  <a:cubicBezTo>
                    <a:pt x="188" y="147"/>
                    <a:pt x="188" y="147"/>
                    <a:pt x="188" y="147"/>
                  </a:cubicBezTo>
                  <a:cubicBezTo>
                    <a:pt x="191" y="143"/>
                    <a:pt x="191" y="143"/>
                    <a:pt x="191" y="143"/>
                  </a:cubicBezTo>
                  <a:cubicBezTo>
                    <a:pt x="191" y="142"/>
                    <a:pt x="191" y="142"/>
                    <a:pt x="191" y="141"/>
                  </a:cubicBezTo>
                  <a:cubicBezTo>
                    <a:pt x="191" y="141"/>
                    <a:pt x="191" y="140"/>
                    <a:pt x="190" y="140"/>
                  </a:cubicBezTo>
                  <a:cubicBezTo>
                    <a:pt x="189" y="139"/>
                    <a:pt x="189" y="139"/>
                    <a:pt x="189" y="139"/>
                  </a:cubicBezTo>
                  <a:cubicBezTo>
                    <a:pt x="192" y="135"/>
                    <a:pt x="192" y="135"/>
                    <a:pt x="192" y="135"/>
                  </a:cubicBezTo>
                  <a:cubicBezTo>
                    <a:pt x="192" y="134"/>
                    <a:pt x="192" y="133"/>
                    <a:pt x="191" y="132"/>
                  </a:cubicBezTo>
                  <a:cubicBezTo>
                    <a:pt x="191" y="132"/>
                    <a:pt x="191" y="132"/>
                    <a:pt x="191" y="132"/>
                  </a:cubicBezTo>
                  <a:cubicBezTo>
                    <a:pt x="190" y="133"/>
                    <a:pt x="190" y="133"/>
                    <a:pt x="190" y="133"/>
                  </a:cubicBezTo>
                  <a:cubicBezTo>
                    <a:pt x="192" y="134"/>
                    <a:pt x="192" y="134"/>
                    <a:pt x="192" y="134"/>
                  </a:cubicBezTo>
                  <a:cubicBezTo>
                    <a:pt x="193" y="127"/>
                    <a:pt x="193" y="127"/>
                    <a:pt x="193" y="127"/>
                  </a:cubicBezTo>
                  <a:cubicBezTo>
                    <a:pt x="193" y="126"/>
                    <a:pt x="193" y="125"/>
                    <a:pt x="192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1" y="126"/>
                    <a:pt x="191" y="126"/>
                    <a:pt x="191" y="126"/>
                  </a:cubicBezTo>
                  <a:cubicBezTo>
                    <a:pt x="192" y="127"/>
                    <a:pt x="192" y="127"/>
                    <a:pt x="192" y="127"/>
                  </a:cubicBezTo>
                  <a:cubicBezTo>
                    <a:pt x="196" y="121"/>
                    <a:pt x="196" y="121"/>
                    <a:pt x="196" y="121"/>
                  </a:cubicBezTo>
                  <a:cubicBezTo>
                    <a:pt x="196" y="120"/>
                    <a:pt x="196" y="119"/>
                    <a:pt x="195" y="118"/>
                  </a:cubicBezTo>
                  <a:cubicBezTo>
                    <a:pt x="193" y="117"/>
                    <a:pt x="193" y="117"/>
                    <a:pt x="193" y="117"/>
                  </a:cubicBezTo>
                  <a:cubicBezTo>
                    <a:pt x="192" y="118"/>
                    <a:pt x="192" y="118"/>
                    <a:pt x="192" y="118"/>
                  </a:cubicBezTo>
                  <a:cubicBezTo>
                    <a:pt x="193" y="119"/>
                    <a:pt x="193" y="119"/>
                    <a:pt x="193" y="119"/>
                  </a:cubicBezTo>
                  <a:cubicBezTo>
                    <a:pt x="194" y="119"/>
                    <a:pt x="194" y="119"/>
                    <a:pt x="194" y="118"/>
                  </a:cubicBezTo>
                  <a:cubicBezTo>
                    <a:pt x="194" y="118"/>
                    <a:pt x="193" y="118"/>
                    <a:pt x="193" y="117"/>
                  </a:cubicBezTo>
                  <a:cubicBezTo>
                    <a:pt x="193" y="117"/>
                    <a:pt x="193" y="117"/>
                    <a:pt x="193" y="117"/>
                  </a:cubicBezTo>
                  <a:cubicBezTo>
                    <a:pt x="193" y="117"/>
                    <a:pt x="192" y="116"/>
                    <a:pt x="191" y="115"/>
                  </a:cubicBezTo>
                  <a:cubicBezTo>
                    <a:pt x="186" y="109"/>
                    <a:pt x="171" y="94"/>
                    <a:pt x="171" y="94"/>
                  </a:cubicBezTo>
                  <a:cubicBezTo>
                    <a:pt x="170" y="93"/>
                    <a:pt x="170" y="93"/>
                    <a:pt x="170" y="93"/>
                  </a:cubicBezTo>
                  <a:cubicBezTo>
                    <a:pt x="169" y="92"/>
                    <a:pt x="169" y="92"/>
                    <a:pt x="169" y="92"/>
                  </a:cubicBezTo>
                  <a:cubicBezTo>
                    <a:pt x="171" y="88"/>
                    <a:pt x="171" y="88"/>
                    <a:pt x="171" y="88"/>
                  </a:cubicBezTo>
                  <a:cubicBezTo>
                    <a:pt x="171" y="87"/>
                    <a:pt x="171" y="86"/>
                    <a:pt x="170" y="85"/>
                  </a:cubicBezTo>
                  <a:cubicBezTo>
                    <a:pt x="169" y="85"/>
                    <a:pt x="169" y="85"/>
                    <a:pt x="169" y="85"/>
                  </a:cubicBezTo>
                  <a:cubicBezTo>
                    <a:pt x="170" y="80"/>
                    <a:pt x="170" y="80"/>
                    <a:pt x="170" y="80"/>
                  </a:cubicBezTo>
                  <a:cubicBezTo>
                    <a:pt x="171" y="79"/>
                    <a:pt x="170" y="78"/>
                    <a:pt x="170" y="78"/>
                  </a:cubicBezTo>
                  <a:cubicBezTo>
                    <a:pt x="169" y="77"/>
                    <a:pt x="169" y="77"/>
                    <a:pt x="169" y="77"/>
                  </a:cubicBezTo>
                  <a:cubicBezTo>
                    <a:pt x="171" y="73"/>
                    <a:pt x="171" y="73"/>
                    <a:pt x="171" y="73"/>
                  </a:cubicBezTo>
                  <a:cubicBezTo>
                    <a:pt x="171" y="72"/>
                    <a:pt x="170" y="71"/>
                    <a:pt x="170" y="71"/>
                  </a:cubicBezTo>
                  <a:cubicBezTo>
                    <a:pt x="169" y="70"/>
                    <a:pt x="169" y="70"/>
                    <a:pt x="169" y="70"/>
                  </a:cubicBezTo>
                  <a:cubicBezTo>
                    <a:pt x="170" y="63"/>
                    <a:pt x="170" y="63"/>
                    <a:pt x="170" y="63"/>
                  </a:cubicBezTo>
                  <a:cubicBezTo>
                    <a:pt x="170" y="62"/>
                    <a:pt x="170" y="62"/>
                    <a:pt x="169" y="61"/>
                  </a:cubicBezTo>
                  <a:cubicBezTo>
                    <a:pt x="169" y="61"/>
                    <a:pt x="169" y="61"/>
                    <a:pt x="169" y="61"/>
                  </a:cubicBezTo>
                  <a:cubicBezTo>
                    <a:pt x="168" y="63"/>
                    <a:pt x="168" y="63"/>
                    <a:pt x="168" y="63"/>
                  </a:cubicBezTo>
                  <a:cubicBezTo>
                    <a:pt x="169" y="64"/>
                    <a:pt x="169" y="64"/>
                    <a:pt x="169" y="64"/>
                  </a:cubicBezTo>
                  <a:cubicBezTo>
                    <a:pt x="176" y="59"/>
                    <a:pt x="176" y="59"/>
                    <a:pt x="176" y="59"/>
                  </a:cubicBezTo>
                  <a:cubicBezTo>
                    <a:pt x="177" y="59"/>
                    <a:pt x="177" y="58"/>
                    <a:pt x="177" y="57"/>
                  </a:cubicBezTo>
                  <a:cubicBezTo>
                    <a:pt x="177" y="57"/>
                    <a:pt x="177" y="56"/>
                    <a:pt x="176" y="56"/>
                  </a:cubicBezTo>
                  <a:cubicBezTo>
                    <a:pt x="176" y="55"/>
                    <a:pt x="176" y="55"/>
                    <a:pt x="176" y="55"/>
                  </a:cubicBezTo>
                  <a:cubicBezTo>
                    <a:pt x="175" y="57"/>
                    <a:pt x="175" y="57"/>
                    <a:pt x="175" y="57"/>
                  </a:cubicBezTo>
                  <a:cubicBezTo>
                    <a:pt x="175" y="59"/>
                    <a:pt x="175" y="59"/>
                    <a:pt x="175" y="59"/>
                  </a:cubicBezTo>
                  <a:cubicBezTo>
                    <a:pt x="186" y="56"/>
                    <a:pt x="186" y="56"/>
                    <a:pt x="186" y="56"/>
                  </a:cubicBezTo>
                  <a:cubicBezTo>
                    <a:pt x="187" y="56"/>
                    <a:pt x="187" y="55"/>
                    <a:pt x="187" y="55"/>
                  </a:cubicBezTo>
                  <a:cubicBezTo>
                    <a:pt x="187" y="54"/>
                    <a:pt x="187" y="53"/>
                    <a:pt x="186" y="53"/>
                  </a:cubicBezTo>
                  <a:cubicBezTo>
                    <a:pt x="184" y="51"/>
                    <a:pt x="184" y="51"/>
                    <a:pt x="184" y="51"/>
                  </a:cubicBezTo>
                  <a:cubicBezTo>
                    <a:pt x="183" y="53"/>
                    <a:pt x="183" y="53"/>
                    <a:pt x="183" y="53"/>
                  </a:cubicBezTo>
                  <a:cubicBezTo>
                    <a:pt x="183" y="55"/>
                    <a:pt x="183" y="55"/>
                    <a:pt x="183" y="55"/>
                  </a:cubicBezTo>
                  <a:cubicBezTo>
                    <a:pt x="190" y="52"/>
                    <a:pt x="190" y="52"/>
                    <a:pt x="190" y="52"/>
                  </a:cubicBezTo>
                  <a:cubicBezTo>
                    <a:pt x="190" y="52"/>
                    <a:pt x="191" y="51"/>
                    <a:pt x="191" y="50"/>
                  </a:cubicBezTo>
                  <a:cubicBezTo>
                    <a:pt x="191" y="50"/>
                    <a:pt x="190" y="49"/>
                    <a:pt x="190" y="49"/>
                  </a:cubicBezTo>
                  <a:cubicBezTo>
                    <a:pt x="190" y="48"/>
                    <a:pt x="190" y="48"/>
                    <a:pt x="190" y="48"/>
                  </a:cubicBezTo>
                  <a:cubicBezTo>
                    <a:pt x="189" y="50"/>
                    <a:pt x="189" y="50"/>
                    <a:pt x="189" y="50"/>
                  </a:cubicBezTo>
                  <a:cubicBezTo>
                    <a:pt x="189" y="52"/>
                    <a:pt x="189" y="52"/>
                    <a:pt x="189" y="52"/>
                  </a:cubicBezTo>
                  <a:cubicBezTo>
                    <a:pt x="196" y="50"/>
                    <a:pt x="196" y="50"/>
                    <a:pt x="196" y="50"/>
                  </a:cubicBezTo>
                  <a:cubicBezTo>
                    <a:pt x="197" y="50"/>
                    <a:pt x="197" y="49"/>
                    <a:pt x="198" y="48"/>
                  </a:cubicBezTo>
                  <a:cubicBezTo>
                    <a:pt x="198" y="47"/>
                    <a:pt x="197" y="47"/>
                    <a:pt x="197" y="46"/>
                  </a:cubicBezTo>
                  <a:cubicBezTo>
                    <a:pt x="196" y="46"/>
                    <a:pt x="196" y="46"/>
                    <a:pt x="196" y="46"/>
                  </a:cubicBezTo>
                  <a:cubicBezTo>
                    <a:pt x="194" y="36"/>
                    <a:pt x="194" y="36"/>
                    <a:pt x="194" y="36"/>
                  </a:cubicBezTo>
                  <a:cubicBezTo>
                    <a:pt x="194" y="35"/>
                    <a:pt x="194" y="35"/>
                    <a:pt x="193" y="34"/>
                  </a:cubicBezTo>
                  <a:cubicBezTo>
                    <a:pt x="193" y="34"/>
                    <a:pt x="193" y="34"/>
                    <a:pt x="193" y="34"/>
                  </a:cubicBezTo>
                  <a:cubicBezTo>
                    <a:pt x="192" y="26"/>
                    <a:pt x="192" y="26"/>
                    <a:pt x="192" y="26"/>
                  </a:cubicBezTo>
                  <a:cubicBezTo>
                    <a:pt x="192" y="25"/>
                    <a:pt x="191" y="25"/>
                    <a:pt x="191" y="24"/>
                  </a:cubicBezTo>
                  <a:cubicBezTo>
                    <a:pt x="191" y="24"/>
                    <a:pt x="191" y="24"/>
                    <a:pt x="191" y="24"/>
                  </a:cubicBezTo>
                  <a:cubicBezTo>
                    <a:pt x="190" y="26"/>
                    <a:pt x="190" y="26"/>
                    <a:pt x="190" y="26"/>
                  </a:cubicBezTo>
                  <a:cubicBezTo>
                    <a:pt x="192" y="25"/>
                    <a:pt x="192" y="25"/>
                    <a:pt x="192" y="25"/>
                  </a:cubicBezTo>
                  <a:cubicBezTo>
                    <a:pt x="188" y="13"/>
                    <a:pt x="188" y="13"/>
                    <a:pt x="188" y="13"/>
                  </a:cubicBezTo>
                  <a:cubicBezTo>
                    <a:pt x="188" y="12"/>
                    <a:pt x="188" y="12"/>
                    <a:pt x="187" y="12"/>
                  </a:cubicBezTo>
                  <a:cubicBezTo>
                    <a:pt x="187" y="11"/>
                    <a:pt x="187" y="11"/>
                    <a:pt x="187" y="11"/>
                  </a:cubicBezTo>
                  <a:cubicBezTo>
                    <a:pt x="186" y="3"/>
                    <a:pt x="186" y="3"/>
                    <a:pt x="186" y="3"/>
                  </a:cubicBezTo>
                  <a:cubicBezTo>
                    <a:pt x="186" y="2"/>
                    <a:pt x="186" y="2"/>
                    <a:pt x="185" y="1"/>
                  </a:cubicBezTo>
                  <a:cubicBezTo>
                    <a:pt x="184" y="1"/>
                    <a:pt x="184" y="1"/>
                    <a:pt x="184" y="1"/>
                  </a:cubicBezTo>
                  <a:cubicBezTo>
                    <a:pt x="183" y="0"/>
                    <a:pt x="182" y="1"/>
                    <a:pt x="181" y="2"/>
                  </a:cubicBezTo>
                  <a:cubicBezTo>
                    <a:pt x="181" y="2"/>
                    <a:pt x="181" y="4"/>
                    <a:pt x="182" y="4"/>
                  </a:cubicBezTo>
                  <a:cubicBezTo>
                    <a:pt x="182" y="4"/>
                    <a:pt x="182" y="4"/>
                    <a:pt x="182" y="4"/>
                  </a:cubicBezTo>
                  <a:cubicBezTo>
                    <a:pt x="183" y="13"/>
                    <a:pt x="183" y="13"/>
                    <a:pt x="183" y="13"/>
                  </a:cubicBezTo>
                  <a:cubicBezTo>
                    <a:pt x="183" y="13"/>
                    <a:pt x="183" y="14"/>
                    <a:pt x="184" y="14"/>
                  </a:cubicBezTo>
                  <a:cubicBezTo>
                    <a:pt x="185" y="15"/>
                    <a:pt x="185" y="15"/>
                    <a:pt x="185" y="15"/>
                  </a:cubicBezTo>
                  <a:cubicBezTo>
                    <a:pt x="188" y="26"/>
                    <a:pt x="188" y="26"/>
                    <a:pt x="188" y="26"/>
                  </a:cubicBezTo>
                  <a:cubicBezTo>
                    <a:pt x="188" y="27"/>
                    <a:pt x="188" y="27"/>
                    <a:pt x="189" y="28"/>
                  </a:cubicBezTo>
                  <a:cubicBezTo>
                    <a:pt x="189" y="28"/>
                    <a:pt x="189" y="28"/>
                    <a:pt x="189" y="28"/>
                  </a:cubicBezTo>
                  <a:cubicBezTo>
                    <a:pt x="190" y="26"/>
                    <a:pt x="190" y="26"/>
                    <a:pt x="190" y="26"/>
                  </a:cubicBezTo>
                  <a:cubicBezTo>
                    <a:pt x="188" y="26"/>
                    <a:pt x="188" y="26"/>
                    <a:pt x="188" y="26"/>
                  </a:cubicBezTo>
                  <a:cubicBezTo>
                    <a:pt x="189" y="36"/>
                    <a:pt x="189" y="36"/>
                    <a:pt x="189" y="36"/>
                  </a:cubicBezTo>
                  <a:cubicBezTo>
                    <a:pt x="189" y="36"/>
                    <a:pt x="190" y="37"/>
                    <a:pt x="190" y="37"/>
                  </a:cubicBezTo>
                  <a:cubicBezTo>
                    <a:pt x="190" y="37"/>
                    <a:pt x="190" y="37"/>
                    <a:pt x="190" y="37"/>
                  </a:cubicBezTo>
                  <a:cubicBezTo>
                    <a:pt x="192" y="47"/>
                    <a:pt x="192" y="47"/>
                    <a:pt x="192" y="47"/>
                  </a:cubicBezTo>
                  <a:cubicBezTo>
                    <a:pt x="192" y="48"/>
                    <a:pt x="192" y="48"/>
                    <a:pt x="193" y="49"/>
                  </a:cubicBezTo>
                  <a:cubicBezTo>
                    <a:pt x="194" y="50"/>
                    <a:pt x="194" y="50"/>
                    <a:pt x="194" y="50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6"/>
                    <a:pt x="195" y="46"/>
                    <a:pt x="195" y="46"/>
                  </a:cubicBezTo>
                  <a:cubicBezTo>
                    <a:pt x="188" y="48"/>
                    <a:pt x="188" y="48"/>
                    <a:pt x="188" y="48"/>
                  </a:cubicBezTo>
                  <a:cubicBezTo>
                    <a:pt x="187" y="48"/>
                    <a:pt x="187" y="49"/>
                    <a:pt x="187" y="50"/>
                  </a:cubicBezTo>
                  <a:cubicBezTo>
                    <a:pt x="187" y="51"/>
                    <a:pt x="187" y="51"/>
                    <a:pt x="188" y="52"/>
                  </a:cubicBezTo>
                  <a:cubicBezTo>
                    <a:pt x="188" y="52"/>
                    <a:pt x="188" y="52"/>
                    <a:pt x="188" y="52"/>
                  </a:cubicBezTo>
                  <a:cubicBezTo>
                    <a:pt x="189" y="50"/>
                    <a:pt x="189" y="50"/>
                    <a:pt x="189" y="50"/>
                  </a:cubicBezTo>
                  <a:cubicBezTo>
                    <a:pt x="188" y="48"/>
                    <a:pt x="188" y="48"/>
                    <a:pt x="188" y="48"/>
                  </a:cubicBezTo>
                  <a:cubicBezTo>
                    <a:pt x="182" y="51"/>
                    <a:pt x="182" y="51"/>
                    <a:pt x="182" y="51"/>
                  </a:cubicBezTo>
                  <a:cubicBezTo>
                    <a:pt x="181" y="51"/>
                    <a:pt x="181" y="52"/>
                    <a:pt x="181" y="53"/>
                  </a:cubicBezTo>
                  <a:cubicBezTo>
                    <a:pt x="181" y="53"/>
                    <a:pt x="181" y="54"/>
                    <a:pt x="182" y="54"/>
                  </a:cubicBezTo>
                  <a:cubicBezTo>
                    <a:pt x="184" y="56"/>
                    <a:pt x="184" y="56"/>
                    <a:pt x="184" y="56"/>
                  </a:cubicBezTo>
                  <a:cubicBezTo>
                    <a:pt x="185" y="54"/>
                    <a:pt x="185" y="54"/>
                    <a:pt x="185" y="54"/>
                  </a:cubicBezTo>
                  <a:cubicBezTo>
                    <a:pt x="185" y="52"/>
                    <a:pt x="185" y="52"/>
                    <a:pt x="185" y="52"/>
                  </a:cubicBezTo>
                  <a:cubicBezTo>
                    <a:pt x="174" y="55"/>
                    <a:pt x="174" y="55"/>
                    <a:pt x="174" y="55"/>
                  </a:cubicBezTo>
                  <a:cubicBezTo>
                    <a:pt x="174" y="55"/>
                    <a:pt x="173" y="56"/>
                    <a:pt x="173" y="57"/>
                  </a:cubicBezTo>
                  <a:cubicBezTo>
                    <a:pt x="173" y="58"/>
                    <a:pt x="173" y="58"/>
                    <a:pt x="174" y="59"/>
                  </a:cubicBezTo>
                  <a:cubicBezTo>
                    <a:pt x="174" y="59"/>
                    <a:pt x="174" y="59"/>
                    <a:pt x="174" y="59"/>
                  </a:cubicBezTo>
                  <a:cubicBezTo>
                    <a:pt x="175" y="57"/>
                    <a:pt x="175" y="57"/>
                    <a:pt x="175" y="57"/>
                  </a:cubicBezTo>
                  <a:cubicBezTo>
                    <a:pt x="174" y="56"/>
                    <a:pt x="174" y="56"/>
                    <a:pt x="174" y="56"/>
                  </a:cubicBezTo>
                  <a:cubicBezTo>
                    <a:pt x="166" y="61"/>
                    <a:pt x="166" y="61"/>
                    <a:pt x="166" y="61"/>
                  </a:cubicBezTo>
                  <a:cubicBezTo>
                    <a:pt x="166" y="61"/>
                    <a:pt x="166" y="62"/>
                    <a:pt x="166" y="63"/>
                  </a:cubicBezTo>
                  <a:cubicBezTo>
                    <a:pt x="166" y="63"/>
                    <a:pt x="166" y="64"/>
                    <a:pt x="167" y="64"/>
                  </a:cubicBezTo>
                  <a:cubicBezTo>
                    <a:pt x="167" y="65"/>
                    <a:pt x="167" y="65"/>
                    <a:pt x="167" y="65"/>
                  </a:cubicBezTo>
                  <a:cubicBezTo>
                    <a:pt x="168" y="63"/>
                    <a:pt x="168" y="63"/>
                    <a:pt x="168" y="63"/>
                  </a:cubicBezTo>
                  <a:cubicBezTo>
                    <a:pt x="166" y="62"/>
                    <a:pt x="166" y="62"/>
                    <a:pt x="166" y="62"/>
                  </a:cubicBezTo>
                  <a:cubicBezTo>
                    <a:pt x="164" y="71"/>
                    <a:pt x="164" y="71"/>
                    <a:pt x="164" y="71"/>
                  </a:cubicBezTo>
                  <a:cubicBezTo>
                    <a:pt x="164" y="72"/>
                    <a:pt x="165" y="72"/>
                    <a:pt x="165" y="73"/>
                  </a:cubicBezTo>
                  <a:cubicBezTo>
                    <a:pt x="166" y="73"/>
                    <a:pt x="166" y="73"/>
                    <a:pt x="166" y="73"/>
                  </a:cubicBezTo>
                  <a:cubicBezTo>
                    <a:pt x="165" y="78"/>
                    <a:pt x="165" y="78"/>
                    <a:pt x="165" y="78"/>
                  </a:cubicBezTo>
                  <a:cubicBezTo>
                    <a:pt x="165" y="79"/>
                    <a:pt x="165" y="79"/>
                    <a:pt x="166" y="80"/>
                  </a:cubicBezTo>
                  <a:cubicBezTo>
                    <a:pt x="166" y="80"/>
                    <a:pt x="166" y="80"/>
                    <a:pt x="166" y="80"/>
                  </a:cubicBezTo>
                  <a:cubicBezTo>
                    <a:pt x="165" y="85"/>
                    <a:pt x="165" y="85"/>
                    <a:pt x="165" y="85"/>
                  </a:cubicBezTo>
                  <a:cubicBezTo>
                    <a:pt x="165" y="86"/>
                    <a:pt x="165" y="87"/>
                    <a:pt x="166" y="87"/>
                  </a:cubicBezTo>
                  <a:cubicBezTo>
                    <a:pt x="166" y="88"/>
                    <a:pt x="166" y="88"/>
                    <a:pt x="166" y="88"/>
                  </a:cubicBezTo>
                  <a:cubicBezTo>
                    <a:pt x="164" y="92"/>
                    <a:pt x="164" y="92"/>
                    <a:pt x="164" y="92"/>
                  </a:cubicBezTo>
                  <a:cubicBezTo>
                    <a:pt x="164" y="93"/>
                    <a:pt x="164" y="94"/>
                    <a:pt x="165" y="95"/>
                  </a:cubicBezTo>
                  <a:cubicBezTo>
                    <a:pt x="168" y="97"/>
                    <a:pt x="168" y="97"/>
                    <a:pt x="168" y="97"/>
                  </a:cubicBezTo>
                  <a:cubicBezTo>
                    <a:pt x="169" y="95"/>
                    <a:pt x="169" y="95"/>
                    <a:pt x="169" y="95"/>
                  </a:cubicBezTo>
                  <a:cubicBezTo>
                    <a:pt x="168" y="96"/>
                    <a:pt x="168" y="96"/>
                    <a:pt x="168" y="96"/>
                  </a:cubicBezTo>
                  <a:cubicBezTo>
                    <a:pt x="168" y="96"/>
                    <a:pt x="169" y="98"/>
                    <a:pt x="171" y="100"/>
                  </a:cubicBezTo>
                  <a:cubicBezTo>
                    <a:pt x="174" y="103"/>
                    <a:pt x="179" y="108"/>
                    <a:pt x="183" y="112"/>
                  </a:cubicBezTo>
                  <a:cubicBezTo>
                    <a:pt x="185" y="114"/>
                    <a:pt x="187" y="116"/>
                    <a:pt x="188" y="117"/>
                  </a:cubicBezTo>
                  <a:cubicBezTo>
                    <a:pt x="189" y="118"/>
                    <a:pt x="189" y="119"/>
                    <a:pt x="189" y="119"/>
                  </a:cubicBezTo>
                  <a:cubicBezTo>
                    <a:pt x="190" y="119"/>
                    <a:pt x="190" y="119"/>
                    <a:pt x="190" y="119"/>
                  </a:cubicBezTo>
                  <a:cubicBezTo>
                    <a:pt x="190" y="119"/>
                    <a:pt x="190" y="119"/>
                    <a:pt x="190" y="119"/>
                  </a:cubicBezTo>
                  <a:cubicBezTo>
                    <a:pt x="191" y="119"/>
                    <a:pt x="191" y="119"/>
                    <a:pt x="191" y="119"/>
                  </a:cubicBezTo>
                  <a:cubicBezTo>
                    <a:pt x="190" y="119"/>
                    <a:pt x="190" y="119"/>
                    <a:pt x="190" y="119"/>
                  </a:cubicBezTo>
                  <a:cubicBezTo>
                    <a:pt x="190" y="119"/>
                    <a:pt x="190" y="119"/>
                    <a:pt x="190" y="119"/>
                  </a:cubicBezTo>
                  <a:cubicBezTo>
                    <a:pt x="191" y="119"/>
                    <a:pt x="191" y="119"/>
                    <a:pt x="191" y="119"/>
                  </a:cubicBezTo>
                  <a:cubicBezTo>
                    <a:pt x="190" y="119"/>
                    <a:pt x="190" y="119"/>
                    <a:pt x="190" y="119"/>
                  </a:cubicBezTo>
                  <a:cubicBezTo>
                    <a:pt x="191" y="119"/>
                    <a:pt x="191" y="119"/>
                    <a:pt x="191" y="119"/>
                  </a:cubicBezTo>
                  <a:cubicBezTo>
                    <a:pt x="190" y="119"/>
                    <a:pt x="190" y="119"/>
                    <a:pt x="190" y="119"/>
                  </a:cubicBezTo>
                  <a:cubicBezTo>
                    <a:pt x="190" y="119"/>
                    <a:pt x="190" y="119"/>
                    <a:pt x="190" y="119"/>
                  </a:cubicBezTo>
                  <a:cubicBezTo>
                    <a:pt x="191" y="119"/>
                    <a:pt x="191" y="119"/>
                    <a:pt x="191" y="119"/>
                  </a:cubicBezTo>
                  <a:cubicBezTo>
                    <a:pt x="190" y="119"/>
                    <a:pt x="190" y="119"/>
                    <a:pt x="190" y="119"/>
                  </a:cubicBezTo>
                  <a:cubicBezTo>
                    <a:pt x="192" y="118"/>
                    <a:pt x="192" y="118"/>
                    <a:pt x="192" y="118"/>
                  </a:cubicBezTo>
                  <a:cubicBezTo>
                    <a:pt x="190" y="118"/>
                    <a:pt x="190" y="118"/>
                    <a:pt x="190" y="118"/>
                  </a:cubicBezTo>
                  <a:cubicBezTo>
                    <a:pt x="190" y="119"/>
                    <a:pt x="190" y="119"/>
                    <a:pt x="190" y="119"/>
                  </a:cubicBezTo>
                  <a:cubicBezTo>
                    <a:pt x="192" y="118"/>
                    <a:pt x="192" y="118"/>
                    <a:pt x="192" y="118"/>
                  </a:cubicBezTo>
                  <a:cubicBezTo>
                    <a:pt x="190" y="118"/>
                    <a:pt x="190" y="118"/>
                    <a:pt x="190" y="118"/>
                  </a:cubicBezTo>
                  <a:cubicBezTo>
                    <a:pt x="192" y="118"/>
                    <a:pt x="192" y="118"/>
                    <a:pt x="192" y="118"/>
                  </a:cubicBezTo>
                  <a:cubicBezTo>
                    <a:pt x="190" y="117"/>
                    <a:pt x="190" y="117"/>
                    <a:pt x="190" y="117"/>
                  </a:cubicBezTo>
                  <a:cubicBezTo>
                    <a:pt x="190" y="118"/>
                    <a:pt x="190" y="118"/>
                    <a:pt x="190" y="118"/>
                  </a:cubicBezTo>
                  <a:cubicBezTo>
                    <a:pt x="192" y="118"/>
                    <a:pt x="192" y="118"/>
                    <a:pt x="192" y="118"/>
                  </a:cubicBezTo>
                  <a:cubicBezTo>
                    <a:pt x="190" y="117"/>
                    <a:pt x="190" y="117"/>
                    <a:pt x="190" y="117"/>
                  </a:cubicBezTo>
                  <a:cubicBezTo>
                    <a:pt x="189" y="118"/>
                    <a:pt x="190" y="120"/>
                    <a:pt x="191" y="120"/>
                  </a:cubicBezTo>
                  <a:cubicBezTo>
                    <a:pt x="191" y="121"/>
                    <a:pt x="191" y="121"/>
                    <a:pt x="191" y="121"/>
                  </a:cubicBezTo>
                  <a:cubicBezTo>
                    <a:pt x="189" y="125"/>
                    <a:pt x="189" y="125"/>
                    <a:pt x="189" y="125"/>
                  </a:cubicBezTo>
                  <a:cubicBezTo>
                    <a:pt x="188" y="126"/>
                    <a:pt x="189" y="127"/>
                    <a:pt x="189" y="128"/>
                  </a:cubicBezTo>
                  <a:cubicBezTo>
                    <a:pt x="190" y="128"/>
                    <a:pt x="190" y="128"/>
                    <a:pt x="190" y="128"/>
                  </a:cubicBezTo>
                  <a:cubicBezTo>
                    <a:pt x="191" y="127"/>
                    <a:pt x="191" y="127"/>
                    <a:pt x="191" y="127"/>
                  </a:cubicBezTo>
                  <a:cubicBezTo>
                    <a:pt x="189" y="126"/>
                    <a:pt x="189" y="126"/>
                    <a:pt x="189" y="126"/>
                  </a:cubicBezTo>
                  <a:cubicBezTo>
                    <a:pt x="188" y="133"/>
                    <a:pt x="188" y="133"/>
                    <a:pt x="188" y="133"/>
                  </a:cubicBezTo>
                  <a:cubicBezTo>
                    <a:pt x="187" y="134"/>
                    <a:pt x="188" y="135"/>
                    <a:pt x="188" y="135"/>
                  </a:cubicBezTo>
                  <a:cubicBezTo>
                    <a:pt x="189" y="135"/>
                    <a:pt x="189" y="135"/>
                    <a:pt x="189" y="135"/>
                  </a:cubicBezTo>
                  <a:cubicBezTo>
                    <a:pt x="190" y="134"/>
                    <a:pt x="190" y="134"/>
                    <a:pt x="190" y="134"/>
                  </a:cubicBezTo>
                  <a:cubicBezTo>
                    <a:pt x="188" y="133"/>
                    <a:pt x="188" y="133"/>
                    <a:pt x="188" y="133"/>
                  </a:cubicBezTo>
                  <a:cubicBezTo>
                    <a:pt x="185" y="139"/>
                    <a:pt x="185" y="139"/>
                    <a:pt x="185" y="139"/>
                  </a:cubicBezTo>
                  <a:cubicBezTo>
                    <a:pt x="184" y="140"/>
                    <a:pt x="185" y="141"/>
                    <a:pt x="186" y="142"/>
                  </a:cubicBezTo>
                  <a:cubicBezTo>
                    <a:pt x="186" y="142"/>
                    <a:pt x="186" y="142"/>
                    <a:pt x="186" y="142"/>
                  </a:cubicBezTo>
                  <a:cubicBezTo>
                    <a:pt x="183" y="147"/>
                    <a:pt x="183" y="147"/>
                    <a:pt x="183" y="147"/>
                  </a:cubicBezTo>
                  <a:cubicBezTo>
                    <a:pt x="183" y="147"/>
                    <a:pt x="183" y="148"/>
                    <a:pt x="183" y="148"/>
                  </a:cubicBezTo>
                  <a:cubicBezTo>
                    <a:pt x="183" y="149"/>
                    <a:pt x="183" y="149"/>
                    <a:pt x="184" y="150"/>
                  </a:cubicBezTo>
                  <a:cubicBezTo>
                    <a:pt x="184" y="150"/>
                    <a:pt x="184" y="150"/>
                    <a:pt x="184" y="150"/>
                  </a:cubicBezTo>
                  <a:cubicBezTo>
                    <a:pt x="182" y="153"/>
                    <a:pt x="182" y="153"/>
                    <a:pt x="182" y="153"/>
                  </a:cubicBezTo>
                  <a:cubicBezTo>
                    <a:pt x="182" y="154"/>
                    <a:pt x="182" y="155"/>
                    <a:pt x="183" y="156"/>
                  </a:cubicBezTo>
                  <a:cubicBezTo>
                    <a:pt x="183" y="156"/>
                    <a:pt x="183" y="156"/>
                    <a:pt x="183" y="156"/>
                  </a:cubicBezTo>
                  <a:cubicBezTo>
                    <a:pt x="185" y="154"/>
                    <a:pt x="185" y="154"/>
                    <a:pt x="185" y="154"/>
                  </a:cubicBezTo>
                  <a:cubicBezTo>
                    <a:pt x="183" y="154"/>
                    <a:pt x="183" y="154"/>
                    <a:pt x="183" y="154"/>
                  </a:cubicBezTo>
                  <a:cubicBezTo>
                    <a:pt x="181" y="159"/>
                    <a:pt x="181" y="159"/>
                    <a:pt x="181" y="159"/>
                  </a:cubicBezTo>
                  <a:cubicBezTo>
                    <a:pt x="180" y="160"/>
                    <a:pt x="181" y="161"/>
                    <a:pt x="182" y="161"/>
                  </a:cubicBezTo>
                  <a:cubicBezTo>
                    <a:pt x="182" y="162"/>
                    <a:pt x="182" y="162"/>
                    <a:pt x="182" y="162"/>
                  </a:cubicBezTo>
                  <a:cubicBezTo>
                    <a:pt x="183" y="160"/>
                    <a:pt x="183" y="160"/>
                    <a:pt x="183" y="160"/>
                  </a:cubicBezTo>
                  <a:cubicBezTo>
                    <a:pt x="182" y="158"/>
                    <a:pt x="182" y="158"/>
                    <a:pt x="182" y="158"/>
                  </a:cubicBezTo>
                  <a:cubicBezTo>
                    <a:pt x="174" y="162"/>
                    <a:pt x="174" y="162"/>
                    <a:pt x="174" y="162"/>
                  </a:cubicBezTo>
                  <a:cubicBezTo>
                    <a:pt x="173" y="162"/>
                    <a:pt x="172" y="163"/>
                    <a:pt x="172" y="164"/>
                  </a:cubicBezTo>
                  <a:cubicBezTo>
                    <a:pt x="172" y="165"/>
                    <a:pt x="173" y="165"/>
                    <a:pt x="173" y="166"/>
                  </a:cubicBezTo>
                  <a:cubicBezTo>
                    <a:pt x="174" y="166"/>
                    <a:pt x="174" y="166"/>
                    <a:pt x="174" y="166"/>
                  </a:cubicBezTo>
                  <a:cubicBezTo>
                    <a:pt x="175" y="164"/>
                    <a:pt x="175" y="164"/>
                    <a:pt x="175" y="164"/>
                  </a:cubicBezTo>
                  <a:cubicBezTo>
                    <a:pt x="175" y="162"/>
                    <a:pt x="175" y="162"/>
                    <a:pt x="175" y="162"/>
                  </a:cubicBezTo>
                  <a:cubicBezTo>
                    <a:pt x="161" y="161"/>
                    <a:pt x="161" y="161"/>
                    <a:pt x="161" y="161"/>
                  </a:cubicBezTo>
                  <a:cubicBezTo>
                    <a:pt x="160" y="161"/>
                    <a:pt x="159" y="162"/>
                    <a:pt x="159" y="163"/>
                  </a:cubicBezTo>
                  <a:cubicBezTo>
                    <a:pt x="159" y="164"/>
                    <a:pt x="159" y="165"/>
                    <a:pt x="160" y="165"/>
                  </a:cubicBezTo>
                  <a:cubicBezTo>
                    <a:pt x="161" y="166"/>
                    <a:pt x="161" y="166"/>
                    <a:pt x="161" y="166"/>
                  </a:cubicBezTo>
                  <a:cubicBezTo>
                    <a:pt x="162" y="164"/>
                    <a:pt x="162" y="164"/>
                    <a:pt x="162" y="164"/>
                  </a:cubicBezTo>
                  <a:cubicBezTo>
                    <a:pt x="161" y="162"/>
                    <a:pt x="161" y="162"/>
                    <a:pt x="161" y="162"/>
                  </a:cubicBezTo>
                  <a:cubicBezTo>
                    <a:pt x="149" y="165"/>
                    <a:pt x="149" y="165"/>
                    <a:pt x="149" y="165"/>
                  </a:cubicBezTo>
                  <a:cubicBezTo>
                    <a:pt x="149" y="165"/>
                    <a:pt x="148" y="166"/>
                    <a:pt x="148" y="166"/>
                  </a:cubicBezTo>
                  <a:cubicBezTo>
                    <a:pt x="148" y="167"/>
                    <a:pt x="148" y="168"/>
                    <a:pt x="149" y="168"/>
                  </a:cubicBezTo>
                  <a:cubicBezTo>
                    <a:pt x="150" y="169"/>
                    <a:pt x="150" y="169"/>
                    <a:pt x="150" y="169"/>
                  </a:cubicBezTo>
                  <a:cubicBezTo>
                    <a:pt x="151" y="167"/>
                    <a:pt x="151" y="167"/>
                    <a:pt x="151" y="167"/>
                  </a:cubicBezTo>
                  <a:cubicBezTo>
                    <a:pt x="149" y="166"/>
                    <a:pt x="149" y="166"/>
                    <a:pt x="149" y="166"/>
                  </a:cubicBezTo>
                  <a:cubicBezTo>
                    <a:pt x="145" y="170"/>
                    <a:pt x="145" y="170"/>
                    <a:pt x="145" y="170"/>
                  </a:cubicBezTo>
                  <a:cubicBezTo>
                    <a:pt x="145" y="171"/>
                    <a:pt x="145" y="171"/>
                    <a:pt x="145" y="172"/>
                  </a:cubicBezTo>
                  <a:cubicBezTo>
                    <a:pt x="145" y="172"/>
                    <a:pt x="145" y="173"/>
                    <a:pt x="146" y="173"/>
                  </a:cubicBezTo>
                  <a:cubicBezTo>
                    <a:pt x="146" y="173"/>
                    <a:pt x="146" y="173"/>
                    <a:pt x="146" y="173"/>
                  </a:cubicBezTo>
                  <a:cubicBezTo>
                    <a:pt x="147" y="172"/>
                    <a:pt x="147" y="172"/>
                    <a:pt x="147" y="172"/>
                  </a:cubicBezTo>
                  <a:cubicBezTo>
                    <a:pt x="145" y="170"/>
                    <a:pt x="145" y="170"/>
                    <a:pt x="145" y="170"/>
                  </a:cubicBezTo>
                  <a:cubicBezTo>
                    <a:pt x="140" y="177"/>
                    <a:pt x="140" y="177"/>
                    <a:pt x="140" y="177"/>
                  </a:cubicBezTo>
                  <a:cubicBezTo>
                    <a:pt x="140" y="178"/>
                    <a:pt x="140" y="178"/>
                    <a:pt x="140" y="179"/>
                  </a:cubicBezTo>
                  <a:cubicBezTo>
                    <a:pt x="140" y="179"/>
                    <a:pt x="141" y="180"/>
                    <a:pt x="141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3" y="179"/>
                    <a:pt x="143" y="179"/>
                    <a:pt x="143" y="179"/>
                  </a:cubicBezTo>
                  <a:cubicBezTo>
                    <a:pt x="141" y="178"/>
                    <a:pt x="141" y="178"/>
                    <a:pt x="141" y="178"/>
                  </a:cubicBezTo>
                  <a:cubicBezTo>
                    <a:pt x="136" y="185"/>
                    <a:pt x="136" y="185"/>
                    <a:pt x="136" y="185"/>
                  </a:cubicBezTo>
                  <a:cubicBezTo>
                    <a:pt x="136" y="185"/>
                    <a:pt x="136" y="186"/>
                    <a:pt x="136" y="186"/>
                  </a:cubicBezTo>
                  <a:cubicBezTo>
                    <a:pt x="136" y="187"/>
                    <a:pt x="136" y="187"/>
                    <a:pt x="137" y="188"/>
                  </a:cubicBezTo>
                  <a:cubicBezTo>
                    <a:pt x="139" y="189"/>
                    <a:pt x="139" y="189"/>
                    <a:pt x="139" y="189"/>
                  </a:cubicBezTo>
                  <a:cubicBezTo>
                    <a:pt x="140" y="187"/>
                    <a:pt x="140" y="187"/>
                    <a:pt x="140" y="187"/>
                  </a:cubicBezTo>
                  <a:cubicBezTo>
                    <a:pt x="139" y="185"/>
                    <a:pt x="139" y="185"/>
                    <a:pt x="139" y="185"/>
                  </a:cubicBezTo>
                  <a:cubicBezTo>
                    <a:pt x="134" y="189"/>
                    <a:pt x="134" y="189"/>
                    <a:pt x="134" y="189"/>
                  </a:cubicBezTo>
                  <a:cubicBezTo>
                    <a:pt x="133" y="189"/>
                    <a:pt x="133" y="190"/>
                    <a:pt x="133" y="191"/>
                  </a:cubicBezTo>
                  <a:cubicBezTo>
                    <a:pt x="133" y="191"/>
                    <a:pt x="133" y="192"/>
                    <a:pt x="134" y="192"/>
                  </a:cubicBezTo>
                  <a:cubicBezTo>
                    <a:pt x="135" y="193"/>
                    <a:pt x="135" y="193"/>
                    <a:pt x="135" y="193"/>
                  </a:cubicBezTo>
                  <a:cubicBezTo>
                    <a:pt x="136" y="191"/>
                    <a:pt x="136" y="191"/>
                    <a:pt x="136" y="191"/>
                  </a:cubicBezTo>
                  <a:cubicBezTo>
                    <a:pt x="134" y="191"/>
                    <a:pt x="134" y="191"/>
                    <a:pt x="134" y="191"/>
                  </a:cubicBezTo>
                  <a:cubicBezTo>
                    <a:pt x="132" y="198"/>
                    <a:pt x="132" y="198"/>
                    <a:pt x="132" y="198"/>
                  </a:cubicBezTo>
                  <a:cubicBezTo>
                    <a:pt x="132" y="199"/>
                    <a:pt x="132" y="200"/>
                    <a:pt x="133" y="200"/>
                  </a:cubicBezTo>
                  <a:cubicBezTo>
                    <a:pt x="134" y="201"/>
                    <a:pt x="134" y="201"/>
                    <a:pt x="134" y="201"/>
                  </a:cubicBezTo>
                  <a:cubicBezTo>
                    <a:pt x="135" y="208"/>
                    <a:pt x="135" y="208"/>
                    <a:pt x="135" y="208"/>
                  </a:cubicBezTo>
                  <a:cubicBezTo>
                    <a:pt x="135" y="209"/>
                    <a:pt x="136" y="209"/>
                    <a:pt x="136" y="209"/>
                  </a:cubicBezTo>
                  <a:cubicBezTo>
                    <a:pt x="138" y="210"/>
                    <a:pt x="138" y="210"/>
                    <a:pt x="138" y="210"/>
                  </a:cubicBezTo>
                  <a:cubicBezTo>
                    <a:pt x="144" y="224"/>
                    <a:pt x="144" y="224"/>
                    <a:pt x="144" y="224"/>
                  </a:cubicBezTo>
                  <a:cubicBezTo>
                    <a:pt x="144" y="224"/>
                    <a:pt x="144" y="224"/>
                    <a:pt x="144" y="225"/>
                  </a:cubicBezTo>
                  <a:cubicBezTo>
                    <a:pt x="144" y="225"/>
                    <a:pt x="144" y="225"/>
                    <a:pt x="144" y="225"/>
                  </a:cubicBezTo>
                  <a:cubicBezTo>
                    <a:pt x="140" y="229"/>
                    <a:pt x="140" y="229"/>
                    <a:pt x="140" y="229"/>
                  </a:cubicBezTo>
                  <a:cubicBezTo>
                    <a:pt x="140" y="229"/>
                    <a:pt x="139" y="230"/>
                    <a:pt x="140" y="231"/>
                  </a:cubicBezTo>
                  <a:cubicBezTo>
                    <a:pt x="140" y="231"/>
                    <a:pt x="140" y="232"/>
                    <a:pt x="141" y="232"/>
                  </a:cubicBezTo>
                  <a:cubicBezTo>
                    <a:pt x="142" y="233"/>
                    <a:pt x="142" y="233"/>
                    <a:pt x="142" y="233"/>
                  </a:cubicBezTo>
                  <a:cubicBezTo>
                    <a:pt x="143" y="231"/>
                    <a:pt x="143" y="231"/>
                    <a:pt x="143" y="231"/>
                  </a:cubicBezTo>
                  <a:cubicBezTo>
                    <a:pt x="142" y="229"/>
                    <a:pt x="142" y="229"/>
                    <a:pt x="142" y="229"/>
                  </a:cubicBezTo>
                  <a:cubicBezTo>
                    <a:pt x="135" y="233"/>
                    <a:pt x="135" y="233"/>
                    <a:pt x="135" y="233"/>
                  </a:cubicBezTo>
                  <a:cubicBezTo>
                    <a:pt x="134" y="234"/>
                    <a:pt x="134" y="234"/>
                    <a:pt x="134" y="235"/>
                  </a:cubicBezTo>
                  <a:cubicBezTo>
                    <a:pt x="134" y="236"/>
                    <a:pt x="134" y="236"/>
                    <a:pt x="135" y="237"/>
                  </a:cubicBezTo>
                  <a:cubicBezTo>
                    <a:pt x="135" y="237"/>
                    <a:pt x="135" y="237"/>
                    <a:pt x="135" y="237"/>
                  </a:cubicBezTo>
                  <a:cubicBezTo>
                    <a:pt x="136" y="235"/>
                    <a:pt x="136" y="235"/>
                    <a:pt x="136" y="235"/>
                  </a:cubicBezTo>
                  <a:cubicBezTo>
                    <a:pt x="135" y="234"/>
                    <a:pt x="135" y="234"/>
                    <a:pt x="135" y="234"/>
                  </a:cubicBezTo>
                  <a:cubicBezTo>
                    <a:pt x="129" y="239"/>
                    <a:pt x="129" y="239"/>
                    <a:pt x="129" y="239"/>
                  </a:cubicBezTo>
                  <a:cubicBezTo>
                    <a:pt x="128" y="239"/>
                    <a:pt x="128" y="240"/>
                    <a:pt x="128" y="240"/>
                  </a:cubicBezTo>
                  <a:cubicBezTo>
                    <a:pt x="128" y="241"/>
                    <a:pt x="128" y="242"/>
                    <a:pt x="129" y="242"/>
                  </a:cubicBezTo>
                  <a:cubicBezTo>
                    <a:pt x="130" y="243"/>
                    <a:pt x="130" y="243"/>
                    <a:pt x="130" y="243"/>
                  </a:cubicBezTo>
                  <a:cubicBezTo>
                    <a:pt x="131" y="241"/>
                    <a:pt x="131" y="241"/>
                    <a:pt x="131" y="241"/>
                  </a:cubicBezTo>
                  <a:cubicBezTo>
                    <a:pt x="130" y="239"/>
                    <a:pt x="130" y="239"/>
                    <a:pt x="130" y="239"/>
                  </a:cubicBezTo>
                  <a:cubicBezTo>
                    <a:pt x="124" y="244"/>
                    <a:pt x="124" y="244"/>
                    <a:pt x="124" y="244"/>
                  </a:cubicBezTo>
                  <a:cubicBezTo>
                    <a:pt x="124" y="245"/>
                    <a:pt x="123" y="245"/>
                    <a:pt x="123" y="246"/>
                  </a:cubicBezTo>
                  <a:cubicBezTo>
                    <a:pt x="123" y="246"/>
                    <a:pt x="124" y="247"/>
                    <a:pt x="124" y="247"/>
                  </a:cubicBezTo>
                  <a:cubicBezTo>
                    <a:pt x="125" y="248"/>
                    <a:pt x="125" y="248"/>
                    <a:pt x="125" y="248"/>
                  </a:cubicBezTo>
                  <a:cubicBezTo>
                    <a:pt x="126" y="246"/>
                    <a:pt x="126" y="246"/>
                    <a:pt x="126" y="246"/>
                  </a:cubicBezTo>
                  <a:cubicBezTo>
                    <a:pt x="125" y="244"/>
                    <a:pt x="125" y="244"/>
                    <a:pt x="125" y="244"/>
                  </a:cubicBezTo>
                  <a:cubicBezTo>
                    <a:pt x="118" y="247"/>
                    <a:pt x="118" y="247"/>
                    <a:pt x="118" y="247"/>
                  </a:cubicBezTo>
                  <a:cubicBezTo>
                    <a:pt x="118" y="248"/>
                    <a:pt x="117" y="248"/>
                    <a:pt x="117" y="249"/>
                  </a:cubicBezTo>
                  <a:cubicBezTo>
                    <a:pt x="117" y="250"/>
                    <a:pt x="118" y="251"/>
                    <a:pt x="118" y="251"/>
                  </a:cubicBezTo>
                  <a:cubicBezTo>
                    <a:pt x="120" y="252"/>
                    <a:pt x="120" y="252"/>
                    <a:pt x="120" y="252"/>
                  </a:cubicBezTo>
                  <a:cubicBezTo>
                    <a:pt x="122" y="251"/>
                    <a:pt x="122" y="251"/>
                    <a:pt x="122" y="251"/>
                  </a:cubicBezTo>
                  <a:cubicBezTo>
                    <a:pt x="120" y="249"/>
                    <a:pt x="120" y="249"/>
                    <a:pt x="120" y="249"/>
                  </a:cubicBezTo>
                  <a:cubicBezTo>
                    <a:pt x="114" y="254"/>
                    <a:pt x="114" y="254"/>
                    <a:pt x="114" y="254"/>
                  </a:cubicBezTo>
                  <a:cubicBezTo>
                    <a:pt x="113" y="254"/>
                    <a:pt x="113" y="255"/>
                    <a:pt x="113" y="255"/>
                  </a:cubicBezTo>
                  <a:cubicBezTo>
                    <a:pt x="113" y="256"/>
                    <a:pt x="113" y="257"/>
                    <a:pt x="114" y="257"/>
                  </a:cubicBezTo>
                  <a:cubicBezTo>
                    <a:pt x="114" y="257"/>
                    <a:pt x="114" y="257"/>
                    <a:pt x="114" y="257"/>
                  </a:cubicBezTo>
                  <a:cubicBezTo>
                    <a:pt x="115" y="256"/>
                    <a:pt x="115" y="256"/>
                    <a:pt x="115" y="256"/>
                  </a:cubicBezTo>
                  <a:cubicBezTo>
                    <a:pt x="114" y="254"/>
                    <a:pt x="114" y="254"/>
                    <a:pt x="114" y="254"/>
                  </a:cubicBezTo>
                  <a:cubicBezTo>
                    <a:pt x="115" y="256"/>
                    <a:pt x="115" y="256"/>
                    <a:pt x="115" y="256"/>
                  </a:cubicBezTo>
                  <a:cubicBezTo>
                    <a:pt x="115" y="254"/>
                    <a:pt x="115" y="254"/>
                    <a:pt x="115" y="254"/>
                  </a:cubicBezTo>
                  <a:cubicBezTo>
                    <a:pt x="115" y="254"/>
                    <a:pt x="114" y="254"/>
                    <a:pt x="114" y="254"/>
                  </a:cubicBezTo>
                  <a:cubicBezTo>
                    <a:pt x="115" y="256"/>
                    <a:pt x="115" y="256"/>
                    <a:pt x="115" y="256"/>
                  </a:cubicBezTo>
                  <a:cubicBezTo>
                    <a:pt x="115" y="254"/>
                    <a:pt x="115" y="254"/>
                    <a:pt x="115" y="254"/>
                  </a:cubicBezTo>
                  <a:cubicBezTo>
                    <a:pt x="115" y="255"/>
                    <a:pt x="115" y="255"/>
                    <a:pt x="115" y="255"/>
                  </a:cubicBezTo>
                  <a:cubicBezTo>
                    <a:pt x="115" y="254"/>
                    <a:pt x="115" y="254"/>
                    <a:pt x="115" y="254"/>
                  </a:cubicBezTo>
                  <a:cubicBezTo>
                    <a:pt x="115" y="254"/>
                    <a:pt x="115" y="254"/>
                    <a:pt x="115" y="254"/>
                  </a:cubicBezTo>
                  <a:cubicBezTo>
                    <a:pt x="115" y="255"/>
                    <a:pt x="115" y="255"/>
                    <a:pt x="115" y="255"/>
                  </a:cubicBezTo>
                  <a:cubicBezTo>
                    <a:pt x="115" y="254"/>
                    <a:pt x="115" y="254"/>
                    <a:pt x="115" y="254"/>
                  </a:cubicBezTo>
                  <a:cubicBezTo>
                    <a:pt x="115" y="255"/>
                    <a:pt x="115" y="255"/>
                    <a:pt x="115" y="255"/>
                  </a:cubicBezTo>
                  <a:cubicBezTo>
                    <a:pt x="115" y="254"/>
                    <a:pt x="115" y="254"/>
                    <a:pt x="115" y="254"/>
                  </a:cubicBezTo>
                  <a:cubicBezTo>
                    <a:pt x="115" y="254"/>
                    <a:pt x="115" y="254"/>
                    <a:pt x="115" y="254"/>
                  </a:cubicBezTo>
                  <a:cubicBezTo>
                    <a:pt x="115" y="255"/>
                    <a:pt x="115" y="255"/>
                    <a:pt x="115" y="255"/>
                  </a:cubicBezTo>
                  <a:cubicBezTo>
                    <a:pt x="115" y="254"/>
                    <a:pt x="115" y="254"/>
                    <a:pt x="115" y="254"/>
                  </a:cubicBezTo>
                  <a:cubicBezTo>
                    <a:pt x="115" y="254"/>
                    <a:pt x="115" y="254"/>
                    <a:pt x="115" y="254"/>
                  </a:cubicBezTo>
                  <a:cubicBezTo>
                    <a:pt x="115" y="254"/>
                    <a:pt x="114" y="253"/>
                    <a:pt x="113" y="253"/>
                  </a:cubicBezTo>
                  <a:cubicBezTo>
                    <a:pt x="110" y="252"/>
                    <a:pt x="102" y="249"/>
                    <a:pt x="95" y="247"/>
                  </a:cubicBezTo>
                  <a:cubicBezTo>
                    <a:pt x="92" y="246"/>
                    <a:pt x="89" y="245"/>
                    <a:pt x="87" y="244"/>
                  </a:cubicBezTo>
                  <a:cubicBezTo>
                    <a:pt x="85" y="243"/>
                    <a:pt x="84" y="243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2" y="243"/>
                    <a:pt x="82" y="242"/>
                    <a:pt x="82" y="242"/>
                  </a:cubicBezTo>
                  <a:cubicBezTo>
                    <a:pt x="81" y="243"/>
                    <a:pt x="81" y="243"/>
                    <a:pt x="81" y="243"/>
                  </a:cubicBezTo>
                  <a:cubicBezTo>
                    <a:pt x="81" y="243"/>
                    <a:pt x="80" y="243"/>
                    <a:pt x="80" y="243"/>
                  </a:cubicBezTo>
                  <a:cubicBezTo>
                    <a:pt x="79" y="244"/>
                    <a:pt x="80" y="246"/>
                    <a:pt x="81" y="246"/>
                  </a:cubicBezTo>
                  <a:cubicBezTo>
                    <a:pt x="83" y="248"/>
                    <a:pt x="83" y="248"/>
                    <a:pt x="83" y="248"/>
                  </a:cubicBezTo>
                  <a:cubicBezTo>
                    <a:pt x="84" y="246"/>
                    <a:pt x="84" y="246"/>
                    <a:pt x="84" y="246"/>
                  </a:cubicBezTo>
                  <a:cubicBezTo>
                    <a:pt x="83" y="244"/>
                    <a:pt x="83" y="244"/>
                    <a:pt x="83" y="244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73" y="248"/>
                    <a:pt x="73" y="249"/>
                    <a:pt x="73" y="250"/>
                  </a:cubicBezTo>
                  <a:cubicBezTo>
                    <a:pt x="73" y="251"/>
                    <a:pt x="73" y="251"/>
                    <a:pt x="74" y="252"/>
                  </a:cubicBezTo>
                  <a:cubicBezTo>
                    <a:pt x="74" y="252"/>
                    <a:pt x="74" y="252"/>
                    <a:pt x="74" y="252"/>
                  </a:cubicBezTo>
                  <a:cubicBezTo>
                    <a:pt x="75" y="250"/>
                    <a:pt x="75" y="250"/>
                    <a:pt x="75" y="250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68" y="251"/>
                    <a:pt x="68" y="251"/>
                    <a:pt x="68" y="251"/>
                  </a:cubicBezTo>
                  <a:cubicBezTo>
                    <a:pt x="68" y="252"/>
                    <a:pt x="67" y="252"/>
                    <a:pt x="67" y="253"/>
                  </a:cubicBezTo>
                  <a:cubicBezTo>
                    <a:pt x="67" y="254"/>
                    <a:pt x="67" y="254"/>
                    <a:pt x="68" y="255"/>
                  </a:cubicBezTo>
                  <a:cubicBezTo>
                    <a:pt x="70" y="256"/>
                    <a:pt x="70" y="256"/>
                    <a:pt x="70" y="256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4" y="255"/>
                    <a:pt x="64" y="255"/>
                    <a:pt x="64" y="255"/>
                  </a:cubicBezTo>
                  <a:cubicBezTo>
                    <a:pt x="63" y="255"/>
                    <a:pt x="62" y="256"/>
                    <a:pt x="62" y="257"/>
                  </a:cubicBezTo>
                  <a:cubicBezTo>
                    <a:pt x="62" y="258"/>
                    <a:pt x="63" y="258"/>
                    <a:pt x="63" y="259"/>
                  </a:cubicBezTo>
                  <a:cubicBezTo>
                    <a:pt x="64" y="259"/>
                    <a:pt x="64" y="259"/>
                    <a:pt x="64" y="259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4" y="255"/>
                    <a:pt x="64" y="255"/>
                    <a:pt x="64" y="255"/>
                  </a:cubicBezTo>
                  <a:cubicBezTo>
                    <a:pt x="57" y="257"/>
                    <a:pt x="57" y="257"/>
                    <a:pt x="57" y="257"/>
                  </a:cubicBezTo>
                  <a:cubicBezTo>
                    <a:pt x="56" y="257"/>
                    <a:pt x="55" y="258"/>
                    <a:pt x="55" y="259"/>
                  </a:cubicBezTo>
                  <a:cubicBezTo>
                    <a:pt x="55" y="260"/>
                    <a:pt x="55" y="260"/>
                    <a:pt x="56" y="261"/>
                  </a:cubicBezTo>
                  <a:cubicBezTo>
                    <a:pt x="57" y="261"/>
                    <a:pt x="57" y="261"/>
                    <a:pt x="57" y="261"/>
                  </a:cubicBezTo>
                  <a:cubicBezTo>
                    <a:pt x="58" y="260"/>
                    <a:pt x="58" y="260"/>
                    <a:pt x="58" y="260"/>
                  </a:cubicBezTo>
                  <a:cubicBezTo>
                    <a:pt x="57" y="258"/>
                    <a:pt x="57" y="258"/>
                    <a:pt x="57" y="258"/>
                  </a:cubicBezTo>
                  <a:cubicBezTo>
                    <a:pt x="50" y="261"/>
                    <a:pt x="50" y="261"/>
                    <a:pt x="50" y="261"/>
                  </a:cubicBezTo>
                  <a:cubicBezTo>
                    <a:pt x="50" y="261"/>
                    <a:pt x="49" y="262"/>
                    <a:pt x="49" y="262"/>
                  </a:cubicBezTo>
                  <a:cubicBezTo>
                    <a:pt x="49" y="263"/>
                    <a:pt x="49" y="264"/>
                    <a:pt x="50" y="264"/>
                  </a:cubicBezTo>
                  <a:cubicBezTo>
                    <a:pt x="51" y="265"/>
                    <a:pt x="51" y="265"/>
                    <a:pt x="51" y="265"/>
                  </a:cubicBezTo>
                  <a:cubicBezTo>
                    <a:pt x="49" y="271"/>
                    <a:pt x="49" y="271"/>
                    <a:pt x="49" y="271"/>
                  </a:cubicBezTo>
                  <a:cubicBezTo>
                    <a:pt x="49" y="272"/>
                    <a:pt x="49" y="273"/>
                    <a:pt x="50" y="274"/>
                  </a:cubicBezTo>
                  <a:cubicBezTo>
                    <a:pt x="51" y="274"/>
                    <a:pt x="51" y="274"/>
                    <a:pt x="51" y="274"/>
                  </a:cubicBezTo>
                  <a:cubicBezTo>
                    <a:pt x="51" y="280"/>
                    <a:pt x="51" y="280"/>
                    <a:pt x="51" y="280"/>
                  </a:cubicBezTo>
                  <a:cubicBezTo>
                    <a:pt x="50" y="280"/>
                    <a:pt x="51" y="281"/>
                    <a:pt x="51" y="282"/>
                  </a:cubicBezTo>
                  <a:cubicBezTo>
                    <a:pt x="52" y="282"/>
                    <a:pt x="52" y="282"/>
                    <a:pt x="52" y="282"/>
                  </a:cubicBezTo>
                  <a:cubicBezTo>
                    <a:pt x="53" y="280"/>
                    <a:pt x="53" y="280"/>
                    <a:pt x="53" y="280"/>
                  </a:cubicBezTo>
                  <a:cubicBezTo>
                    <a:pt x="51" y="280"/>
                    <a:pt x="51" y="280"/>
                    <a:pt x="51" y="280"/>
                  </a:cubicBezTo>
                  <a:cubicBezTo>
                    <a:pt x="51" y="287"/>
                    <a:pt x="51" y="287"/>
                    <a:pt x="51" y="287"/>
                  </a:cubicBezTo>
                  <a:cubicBezTo>
                    <a:pt x="51" y="288"/>
                    <a:pt x="51" y="288"/>
                    <a:pt x="52" y="289"/>
                  </a:cubicBezTo>
                  <a:cubicBezTo>
                    <a:pt x="52" y="289"/>
                    <a:pt x="52" y="289"/>
                    <a:pt x="52" y="289"/>
                  </a:cubicBezTo>
                  <a:cubicBezTo>
                    <a:pt x="53" y="287"/>
                    <a:pt x="53" y="287"/>
                    <a:pt x="53" y="287"/>
                  </a:cubicBezTo>
                  <a:cubicBezTo>
                    <a:pt x="52" y="286"/>
                    <a:pt x="52" y="286"/>
                    <a:pt x="52" y="286"/>
                  </a:cubicBezTo>
                  <a:cubicBezTo>
                    <a:pt x="49" y="292"/>
                    <a:pt x="49" y="292"/>
                    <a:pt x="49" y="292"/>
                  </a:cubicBezTo>
                  <a:cubicBezTo>
                    <a:pt x="48" y="292"/>
                    <a:pt x="48" y="294"/>
                    <a:pt x="49" y="294"/>
                  </a:cubicBezTo>
                  <a:cubicBezTo>
                    <a:pt x="49" y="294"/>
                    <a:pt x="49" y="294"/>
                    <a:pt x="49" y="294"/>
                  </a:cubicBezTo>
                  <a:cubicBezTo>
                    <a:pt x="50" y="293"/>
                    <a:pt x="50" y="293"/>
                    <a:pt x="50" y="293"/>
                  </a:cubicBezTo>
                  <a:cubicBezTo>
                    <a:pt x="50" y="291"/>
                    <a:pt x="50" y="291"/>
                    <a:pt x="50" y="291"/>
                  </a:cubicBezTo>
                  <a:cubicBezTo>
                    <a:pt x="39" y="294"/>
                    <a:pt x="39" y="294"/>
                    <a:pt x="39" y="294"/>
                  </a:cubicBezTo>
                  <a:cubicBezTo>
                    <a:pt x="39" y="294"/>
                    <a:pt x="38" y="295"/>
                    <a:pt x="38" y="295"/>
                  </a:cubicBezTo>
                  <a:cubicBezTo>
                    <a:pt x="38" y="296"/>
                    <a:pt x="38" y="297"/>
                    <a:pt x="39" y="297"/>
                  </a:cubicBezTo>
                  <a:cubicBezTo>
                    <a:pt x="42" y="299"/>
                    <a:pt x="42" y="299"/>
                    <a:pt x="42" y="299"/>
                  </a:cubicBezTo>
                  <a:cubicBezTo>
                    <a:pt x="43" y="297"/>
                    <a:pt x="43" y="297"/>
                    <a:pt x="43" y="297"/>
                  </a:cubicBezTo>
                  <a:cubicBezTo>
                    <a:pt x="42" y="295"/>
                    <a:pt x="42" y="295"/>
                    <a:pt x="42" y="295"/>
                  </a:cubicBezTo>
                  <a:cubicBezTo>
                    <a:pt x="33" y="297"/>
                    <a:pt x="33" y="297"/>
                    <a:pt x="33" y="297"/>
                  </a:cubicBezTo>
                  <a:cubicBezTo>
                    <a:pt x="32" y="297"/>
                    <a:pt x="32" y="298"/>
                    <a:pt x="31" y="299"/>
                  </a:cubicBezTo>
                  <a:cubicBezTo>
                    <a:pt x="31" y="299"/>
                    <a:pt x="32" y="300"/>
                    <a:pt x="32" y="301"/>
                  </a:cubicBezTo>
                  <a:cubicBezTo>
                    <a:pt x="33" y="301"/>
                    <a:pt x="33" y="301"/>
                    <a:pt x="33" y="301"/>
                  </a:cubicBezTo>
                  <a:cubicBezTo>
                    <a:pt x="34" y="299"/>
                    <a:pt x="34" y="299"/>
                    <a:pt x="34" y="299"/>
                  </a:cubicBezTo>
                  <a:cubicBezTo>
                    <a:pt x="34" y="297"/>
                    <a:pt x="34" y="297"/>
                    <a:pt x="34" y="297"/>
                  </a:cubicBezTo>
                  <a:cubicBezTo>
                    <a:pt x="22" y="299"/>
                    <a:pt x="22" y="299"/>
                    <a:pt x="22" y="299"/>
                  </a:cubicBezTo>
                  <a:cubicBezTo>
                    <a:pt x="21" y="299"/>
                    <a:pt x="21" y="300"/>
                    <a:pt x="20" y="301"/>
                  </a:cubicBezTo>
                  <a:cubicBezTo>
                    <a:pt x="20" y="301"/>
                    <a:pt x="21" y="302"/>
                    <a:pt x="21" y="303"/>
                  </a:cubicBezTo>
                  <a:cubicBezTo>
                    <a:pt x="22" y="303"/>
                    <a:pt x="22" y="303"/>
                    <a:pt x="22" y="303"/>
                  </a:cubicBezTo>
                  <a:cubicBezTo>
                    <a:pt x="23" y="301"/>
                    <a:pt x="23" y="301"/>
                    <a:pt x="23" y="301"/>
                  </a:cubicBezTo>
                  <a:cubicBezTo>
                    <a:pt x="22" y="299"/>
                    <a:pt x="22" y="299"/>
                    <a:pt x="22" y="299"/>
                  </a:cubicBezTo>
                  <a:cubicBezTo>
                    <a:pt x="12" y="302"/>
                    <a:pt x="12" y="302"/>
                    <a:pt x="12" y="302"/>
                  </a:cubicBezTo>
                  <a:cubicBezTo>
                    <a:pt x="11" y="303"/>
                    <a:pt x="11" y="303"/>
                    <a:pt x="11" y="304"/>
                  </a:cubicBezTo>
                  <a:cubicBezTo>
                    <a:pt x="10" y="305"/>
                    <a:pt x="11" y="306"/>
                    <a:pt x="12" y="306"/>
                  </a:cubicBezTo>
                  <a:cubicBezTo>
                    <a:pt x="13" y="307"/>
                    <a:pt x="13" y="307"/>
                    <a:pt x="13" y="307"/>
                  </a:cubicBezTo>
                  <a:cubicBezTo>
                    <a:pt x="14" y="305"/>
                    <a:pt x="14" y="305"/>
                    <a:pt x="14" y="305"/>
                  </a:cubicBezTo>
                  <a:cubicBezTo>
                    <a:pt x="15" y="303"/>
                    <a:pt x="15" y="303"/>
                    <a:pt x="15" y="303"/>
                  </a:cubicBezTo>
                  <a:cubicBezTo>
                    <a:pt x="2" y="302"/>
                    <a:pt x="2" y="302"/>
                    <a:pt x="2" y="302"/>
                  </a:cubicBezTo>
                  <a:cubicBezTo>
                    <a:pt x="1" y="302"/>
                    <a:pt x="0" y="303"/>
                    <a:pt x="0" y="304"/>
                  </a:cubicBezTo>
                  <a:cubicBezTo>
                    <a:pt x="0" y="305"/>
                    <a:pt x="0" y="306"/>
                    <a:pt x="1" y="306"/>
                  </a:cubicBezTo>
                  <a:cubicBezTo>
                    <a:pt x="4" y="308"/>
                    <a:pt x="4" y="308"/>
                    <a:pt x="4" y="308"/>
                  </a:cubicBezTo>
                  <a:cubicBezTo>
                    <a:pt x="5" y="308"/>
                    <a:pt x="6" y="308"/>
                    <a:pt x="7" y="307"/>
                  </a:cubicBezTo>
                  <a:cubicBezTo>
                    <a:pt x="7" y="306"/>
                    <a:pt x="7" y="305"/>
                    <a:pt x="6" y="304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9" name="Freeform 90"/>
            <p:cNvSpPr/>
            <p:nvPr/>
          </p:nvSpPr>
          <p:spPr bwMode="auto">
            <a:xfrm>
              <a:off x="4849813" y="2039938"/>
              <a:ext cx="25400" cy="34925"/>
            </a:xfrm>
            <a:custGeom>
              <a:avLst/>
              <a:gdLst>
                <a:gd name="T0" fmla="*/ 15 w 16"/>
                <a:gd name="T1" fmla="*/ 18 h 22"/>
                <a:gd name="T2" fmla="*/ 12 w 16"/>
                <a:gd name="T3" fmla="*/ 16 h 22"/>
                <a:gd name="T4" fmla="*/ 6 w 16"/>
                <a:gd name="T5" fmla="*/ 3 h 22"/>
                <a:gd name="T6" fmla="*/ 5 w 16"/>
                <a:gd name="T7" fmla="*/ 2 h 22"/>
                <a:gd name="T8" fmla="*/ 4 w 16"/>
                <a:gd name="T9" fmla="*/ 1 h 22"/>
                <a:gd name="T10" fmla="*/ 1 w 16"/>
                <a:gd name="T11" fmla="*/ 2 h 22"/>
                <a:gd name="T12" fmla="*/ 2 w 16"/>
                <a:gd name="T13" fmla="*/ 4 h 22"/>
                <a:gd name="T14" fmla="*/ 3 w 16"/>
                <a:gd name="T15" fmla="*/ 5 h 22"/>
                <a:gd name="T16" fmla="*/ 9 w 16"/>
                <a:gd name="T17" fmla="*/ 18 h 22"/>
                <a:gd name="T18" fmla="*/ 10 w 16"/>
                <a:gd name="T19" fmla="*/ 19 h 22"/>
                <a:gd name="T20" fmla="*/ 13 w 16"/>
                <a:gd name="T21" fmla="*/ 21 h 22"/>
                <a:gd name="T22" fmla="*/ 16 w 16"/>
                <a:gd name="T23" fmla="*/ 21 h 22"/>
                <a:gd name="T24" fmla="*/ 15 w 16"/>
                <a:gd name="T25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22">
                  <a:moveTo>
                    <a:pt x="15" y="18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1" y="4"/>
                    <a:pt x="2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2"/>
                    <a:pt x="15" y="22"/>
                    <a:pt x="16" y="21"/>
                  </a:cubicBezTo>
                  <a:cubicBezTo>
                    <a:pt x="16" y="20"/>
                    <a:pt x="16" y="18"/>
                    <a:pt x="15" y="18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0" name="Freeform 91"/>
            <p:cNvSpPr/>
            <p:nvPr/>
          </p:nvSpPr>
          <p:spPr bwMode="auto">
            <a:xfrm>
              <a:off x="4683126" y="2030413"/>
              <a:ext cx="160338" cy="50800"/>
            </a:xfrm>
            <a:custGeom>
              <a:avLst/>
              <a:gdLst>
                <a:gd name="T0" fmla="*/ 2 w 103"/>
                <a:gd name="T1" fmla="*/ 16 h 33"/>
                <a:gd name="T2" fmla="*/ 31 w 103"/>
                <a:gd name="T3" fmla="*/ 24 h 33"/>
                <a:gd name="T4" fmla="*/ 27 w 103"/>
                <a:gd name="T5" fmla="*/ 22 h 33"/>
                <a:gd name="T6" fmla="*/ 27 w 103"/>
                <a:gd name="T7" fmla="*/ 24 h 33"/>
                <a:gd name="T8" fmla="*/ 27 w 103"/>
                <a:gd name="T9" fmla="*/ 24 h 33"/>
                <a:gd name="T10" fmla="*/ 27 w 103"/>
                <a:gd name="T11" fmla="*/ 24 h 33"/>
                <a:gd name="T12" fmla="*/ 27 w 103"/>
                <a:gd name="T13" fmla="*/ 24 h 33"/>
                <a:gd name="T14" fmla="*/ 27 w 103"/>
                <a:gd name="T15" fmla="*/ 24 h 33"/>
                <a:gd name="T16" fmla="*/ 44 w 103"/>
                <a:gd name="T17" fmla="*/ 29 h 33"/>
                <a:gd name="T18" fmla="*/ 56 w 103"/>
                <a:gd name="T19" fmla="*/ 29 h 33"/>
                <a:gd name="T20" fmla="*/ 58 w 103"/>
                <a:gd name="T21" fmla="*/ 24 h 33"/>
                <a:gd name="T22" fmla="*/ 56 w 103"/>
                <a:gd name="T23" fmla="*/ 24 h 33"/>
                <a:gd name="T24" fmla="*/ 61 w 103"/>
                <a:gd name="T25" fmla="*/ 15 h 33"/>
                <a:gd name="T26" fmla="*/ 62 w 103"/>
                <a:gd name="T27" fmla="*/ 18 h 33"/>
                <a:gd name="T28" fmla="*/ 65 w 103"/>
                <a:gd name="T29" fmla="*/ 8 h 33"/>
                <a:gd name="T30" fmla="*/ 71 w 103"/>
                <a:gd name="T31" fmla="*/ 4 h 33"/>
                <a:gd name="T32" fmla="*/ 68 w 103"/>
                <a:gd name="T33" fmla="*/ 0 h 33"/>
                <a:gd name="T34" fmla="*/ 75 w 103"/>
                <a:gd name="T35" fmla="*/ 5 h 33"/>
                <a:gd name="T36" fmla="*/ 86 w 103"/>
                <a:gd name="T37" fmla="*/ 6 h 33"/>
                <a:gd name="T38" fmla="*/ 88 w 103"/>
                <a:gd name="T39" fmla="*/ 4 h 33"/>
                <a:gd name="T40" fmla="*/ 85 w 103"/>
                <a:gd name="T41" fmla="*/ 3 h 33"/>
                <a:gd name="T42" fmla="*/ 102 w 103"/>
                <a:gd name="T43" fmla="*/ 4 h 33"/>
                <a:gd name="T44" fmla="*/ 97 w 103"/>
                <a:gd name="T45" fmla="*/ 1 h 33"/>
                <a:gd name="T46" fmla="*/ 100 w 103"/>
                <a:gd name="T47" fmla="*/ 3 h 33"/>
                <a:gd name="T48" fmla="*/ 83 w 103"/>
                <a:gd name="T49" fmla="*/ 3 h 33"/>
                <a:gd name="T50" fmla="*/ 86 w 103"/>
                <a:gd name="T51" fmla="*/ 4 h 33"/>
                <a:gd name="T52" fmla="*/ 85 w 103"/>
                <a:gd name="T53" fmla="*/ 2 h 33"/>
                <a:gd name="T54" fmla="*/ 85 w 103"/>
                <a:gd name="T55" fmla="*/ 2 h 33"/>
                <a:gd name="T56" fmla="*/ 85 w 103"/>
                <a:gd name="T57" fmla="*/ 2 h 33"/>
                <a:gd name="T58" fmla="*/ 86 w 103"/>
                <a:gd name="T59" fmla="*/ 2 h 33"/>
                <a:gd name="T60" fmla="*/ 86 w 103"/>
                <a:gd name="T61" fmla="*/ 2 h 33"/>
                <a:gd name="T62" fmla="*/ 82 w 103"/>
                <a:gd name="T63" fmla="*/ 2 h 33"/>
                <a:gd name="T64" fmla="*/ 65 w 103"/>
                <a:gd name="T65" fmla="*/ 1 h 33"/>
                <a:gd name="T66" fmla="*/ 69 w 103"/>
                <a:gd name="T67" fmla="*/ 3 h 33"/>
                <a:gd name="T68" fmla="*/ 62 w 103"/>
                <a:gd name="T69" fmla="*/ 10 h 33"/>
                <a:gd name="T70" fmla="*/ 64 w 103"/>
                <a:gd name="T71" fmla="*/ 10 h 33"/>
                <a:gd name="T72" fmla="*/ 59 w 103"/>
                <a:gd name="T73" fmla="*/ 18 h 33"/>
                <a:gd name="T74" fmla="*/ 59 w 103"/>
                <a:gd name="T75" fmla="*/ 16 h 33"/>
                <a:gd name="T76" fmla="*/ 55 w 103"/>
                <a:gd name="T77" fmla="*/ 26 h 33"/>
                <a:gd name="T78" fmla="*/ 51 w 103"/>
                <a:gd name="T79" fmla="*/ 28 h 33"/>
                <a:gd name="T80" fmla="*/ 54 w 103"/>
                <a:gd name="T81" fmla="*/ 32 h 33"/>
                <a:gd name="T82" fmla="*/ 42 w 103"/>
                <a:gd name="T83" fmla="*/ 24 h 33"/>
                <a:gd name="T84" fmla="*/ 28 w 103"/>
                <a:gd name="T85" fmla="*/ 20 h 33"/>
                <a:gd name="T86" fmla="*/ 25 w 103"/>
                <a:gd name="T87" fmla="*/ 21 h 33"/>
                <a:gd name="T88" fmla="*/ 29 w 103"/>
                <a:gd name="T89" fmla="*/ 23 h 33"/>
                <a:gd name="T90" fmla="*/ 0 w 103"/>
                <a:gd name="T91" fmla="*/ 15 h 33"/>
                <a:gd name="T92" fmla="*/ 6 w 103"/>
                <a:gd name="T93" fmla="*/ 1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3" h="33">
                  <a:moveTo>
                    <a:pt x="6" y="15"/>
                  </a:moveTo>
                  <a:cubicBezTo>
                    <a:pt x="3" y="14"/>
                    <a:pt x="3" y="14"/>
                    <a:pt x="3" y="14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30" y="26"/>
                    <a:pt x="31" y="25"/>
                    <a:pt x="31" y="24"/>
                  </a:cubicBezTo>
                  <a:cubicBezTo>
                    <a:pt x="32" y="23"/>
                    <a:pt x="31" y="22"/>
                    <a:pt x="30" y="22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8" y="24"/>
                    <a:pt x="28" y="24"/>
                    <a:pt x="29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8" y="24"/>
                    <a:pt x="29" y="24"/>
                  </a:cubicBezTo>
                  <a:cubicBezTo>
                    <a:pt x="32" y="25"/>
                    <a:pt x="38" y="27"/>
                    <a:pt x="44" y="29"/>
                  </a:cubicBezTo>
                  <a:cubicBezTo>
                    <a:pt x="49" y="31"/>
                    <a:pt x="54" y="32"/>
                    <a:pt x="54" y="32"/>
                  </a:cubicBezTo>
                  <a:cubicBezTo>
                    <a:pt x="55" y="33"/>
                    <a:pt x="56" y="32"/>
                    <a:pt x="56" y="31"/>
                  </a:cubicBezTo>
                  <a:cubicBezTo>
                    <a:pt x="57" y="30"/>
                    <a:pt x="57" y="29"/>
                    <a:pt x="56" y="29"/>
                  </a:cubicBezTo>
                  <a:cubicBezTo>
                    <a:pt x="56" y="29"/>
                    <a:pt x="56" y="29"/>
                    <a:pt x="56" y="29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25"/>
                    <a:pt x="58" y="24"/>
                    <a:pt x="58" y="24"/>
                  </a:cubicBezTo>
                  <a:cubicBezTo>
                    <a:pt x="58" y="23"/>
                    <a:pt x="58" y="23"/>
                    <a:pt x="57" y="23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3" y="17"/>
                    <a:pt x="62" y="16"/>
                    <a:pt x="61" y="15"/>
                  </a:cubicBezTo>
                  <a:cubicBezTo>
                    <a:pt x="61" y="15"/>
                    <a:pt x="61" y="15"/>
                    <a:pt x="61" y="15"/>
                  </a:cubicBezTo>
                  <a:cubicBezTo>
                    <a:pt x="60" y="17"/>
                    <a:pt x="60" y="17"/>
                    <a:pt x="60" y="17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7" y="10"/>
                    <a:pt x="66" y="9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71" y="3"/>
                    <a:pt x="71" y="3"/>
                  </a:cubicBezTo>
                  <a:cubicBezTo>
                    <a:pt x="71" y="2"/>
                    <a:pt x="71" y="2"/>
                    <a:pt x="70" y="1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71" y="4"/>
                    <a:pt x="75" y="5"/>
                  </a:cubicBezTo>
                  <a:cubicBezTo>
                    <a:pt x="77" y="5"/>
                    <a:pt x="79" y="6"/>
                    <a:pt x="81" y="6"/>
                  </a:cubicBezTo>
                  <a:cubicBezTo>
                    <a:pt x="83" y="6"/>
                    <a:pt x="85" y="6"/>
                    <a:pt x="86" y="6"/>
                  </a:cubicBezTo>
                  <a:cubicBezTo>
                    <a:pt x="86" y="6"/>
                    <a:pt x="86" y="6"/>
                    <a:pt x="86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7" y="6"/>
                    <a:pt x="87" y="6"/>
                    <a:pt x="88" y="5"/>
                  </a:cubicBezTo>
                  <a:cubicBezTo>
                    <a:pt x="88" y="5"/>
                    <a:pt x="88" y="4"/>
                    <a:pt x="88" y="4"/>
                  </a:cubicBezTo>
                  <a:cubicBezTo>
                    <a:pt x="88" y="3"/>
                    <a:pt x="88" y="3"/>
                    <a:pt x="87" y="2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100" y="5"/>
                    <a:pt x="100" y="5"/>
                    <a:pt x="100" y="5"/>
                  </a:cubicBezTo>
                  <a:cubicBezTo>
                    <a:pt x="101" y="5"/>
                    <a:pt x="102" y="5"/>
                    <a:pt x="102" y="4"/>
                  </a:cubicBezTo>
                  <a:cubicBezTo>
                    <a:pt x="103" y="3"/>
                    <a:pt x="102" y="2"/>
                    <a:pt x="101" y="2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99" y="0"/>
                    <a:pt x="98" y="0"/>
                    <a:pt x="97" y="1"/>
                  </a:cubicBezTo>
                  <a:cubicBezTo>
                    <a:pt x="96" y="2"/>
                    <a:pt x="97" y="4"/>
                    <a:pt x="98" y="4"/>
                  </a:cubicBezTo>
                  <a:cubicBezTo>
                    <a:pt x="99" y="5"/>
                    <a:pt x="99" y="5"/>
                    <a:pt x="99" y="5"/>
                  </a:cubicBezTo>
                  <a:cubicBezTo>
                    <a:pt x="100" y="3"/>
                    <a:pt x="100" y="3"/>
                    <a:pt x="100" y="3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85" y="1"/>
                    <a:pt x="85" y="1"/>
                    <a:pt x="85" y="1"/>
                  </a:cubicBezTo>
                  <a:cubicBezTo>
                    <a:pt x="84" y="1"/>
                    <a:pt x="83" y="2"/>
                    <a:pt x="83" y="3"/>
                  </a:cubicBezTo>
                  <a:cubicBezTo>
                    <a:pt x="83" y="4"/>
                    <a:pt x="83" y="5"/>
                    <a:pt x="84" y="5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5" y="2"/>
                    <a:pt x="85" y="2"/>
                    <a:pt x="85" y="2"/>
                  </a:cubicBezTo>
                  <a:cubicBezTo>
                    <a:pt x="85" y="2"/>
                    <a:pt x="85" y="2"/>
                    <a:pt x="84" y="3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5" y="2"/>
                    <a:pt x="85" y="2"/>
                    <a:pt x="85" y="2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5" y="2"/>
                    <a:pt x="85" y="2"/>
                    <a:pt x="85" y="2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5" y="2"/>
                    <a:pt x="84" y="2"/>
                    <a:pt x="82" y="2"/>
                  </a:cubicBezTo>
                  <a:cubicBezTo>
                    <a:pt x="79" y="1"/>
                    <a:pt x="76" y="1"/>
                    <a:pt x="73" y="1"/>
                  </a:cubicBezTo>
                  <a:cubicBezTo>
                    <a:pt x="70" y="0"/>
                    <a:pt x="67" y="0"/>
                    <a:pt x="67" y="0"/>
                  </a:cubicBezTo>
                  <a:cubicBezTo>
                    <a:pt x="67" y="0"/>
                    <a:pt x="66" y="0"/>
                    <a:pt x="65" y="1"/>
                  </a:cubicBezTo>
                  <a:cubicBezTo>
                    <a:pt x="65" y="2"/>
                    <a:pt x="65" y="3"/>
                    <a:pt x="66" y="3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9"/>
                    <a:pt x="62" y="9"/>
                    <a:pt x="62" y="10"/>
                  </a:cubicBezTo>
                  <a:cubicBezTo>
                    <a:pt x="62" y="11"/>
                    <a:pt x="62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8" y="17"/>
                    <a:pt x="58" y="18"/>
                    <a:pt x="59" y="18"/>
                  </a:cubicBezTo>
                  <a:cubicBezTo>
                    <a:pt x="59" y="19"/>
                    <a:pt x="59" y="19"/>
                    <a:pt x="59" y="19"/>
                  </a:cubicBezTo>
                  <a:cubicBezTo>
                    <a:pt x="60" y="17"/>
                    <a:pt x="60" y="17"/>
                    <a:pt x="60" y="17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4"/>
                    <a:pt x="54" y="25"/>
                    <a:pt x="55" y="26"/>
                  </a:cubicBezTo>
                  <a:cubicBezTo>
                    <a:pt x="55" y="26"/>
                    <a:pt x="55" y="26"/>
                    <a:pt x="55" y="26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9"/>
                    <a:pt x="51" y="29"/>
                    <a:pt x="51" y="30"/>
                  </a:cubicBezTo>
                  <a:cubicBezTo>
                    <a:pt x="51" y="30"/>
                    <a:pt x="51" y="31"/>
                    <a:pt x="52" y="31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5" y="29"/>
                    <a:pt x="49" y="26"/>
                    <a:pt x="42" y="24"/>
                  </a:cubicBezTo>
                  <a:cubicBezTo>
                    <a:pt x="39" y="23"/>
                    <a:pt x="36" y="22"/>
                    <a:pt x="33" y="21"/>
                  </a:cubicBezTo>
                  <a:cubicBezTo>
                    <a:pt x="32" y="21"/>
                    <a:pt x="30" y="21"/>
                    <a:pt x="29" y="20"/>
                  </a:cubicBezTo>
                  <a:cubicBezTo>
                    <a:pt x="29" y="20"/>
                    <a:pt x="29" y="20"/>
                    <a:pt x="28" y="20"/>
                  </a:cubicBezTo>
                  <a:cubicBezTo>
                    <a:pt x="28" y="20"/>
                    <a:pt x="27" y="20"/>
                    <a:pt x="27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6" y="20"/>
                    <a:pt x="25" y="21"/>
                  </a:cubicBezTo>
                  <a:cubicBezTo>
                    <a:pt x="24" y="22"/>
                    <a:pt x="25" y="23"/>
                    <a:pt x="26" y="24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" y="13"/>
                    <a:pt x="1" y="14"/>
                    <a:pt x="0" y="15"/>
                  </a:cubicBezTo>
                  <a:cubicBezTo>
                    <a:pt x="0" y="16"/>
                    <a:pt x="0" y="17"/>
                    <a:pt x="1" y="17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9"/>
                    <a:pt x="6" y="19"/>
                    <a:pt x="6" y="18"/>
                  </a:cubicBezTo>
                  <a:cubicBezTo>
                    <a:pt x="7" y="17"/>
                    <a:pt x="7" y="16"/>
                    <a:pt x="6" y="15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1" name="Freeform 92"/>
            <p:cNvSpPr/>
            <p:nvPr/>
          </p:nvSpPr>
          <p:spPr bwMode="auto">
            <a:xfrm>
              <a:off x="4683126" y="2012950"/>
              <a:ext cx="11113" cy="44450"/>
            </a:xfrm>
            <a:custGeom>
              <a:avLst/>
              <a:gdLst>
                <a:gd name="T0" fmla="*/ 6 w 7"/>
                <a:gd name="T1" fmla="*/ 24 h 29"/>
                <a:gd name="T2" fmla="*/ 6 w 7"/>
                <a:gd name="T3" fmla="*/ 24 h 29"/>
                <a:gd name="T4" fmla="*/ 7 w 7"/>
                <a:gd name="T5" fmla="*/ 18 h 29"/>
                <a:gd name="T6" fmla="*/ 6 w 7"/>
                <a:gd name="T7" fmla="*/ 16 h 29"/>
                <a:gd name="T8" fmla="*/ 5 w 7"/>
                <a:gd name="T9" fmla="*/ 16 h 29"/>
                <a:gd name="T10" fmla="*/ 5 w 7"/>
                <a:gd name="T11" fmla="*/ 9 h 29"/>
                <a:gd name="T12" fmla="*/ 5 w 7"/>
                <a:gd name="T13" fmla="*/ 7 h 29"/>
                <a:gd name="T14" fmla="*/ 3 w 7"/>
                <a:gd name="T15" fmla="*/ 6 h 29"/>
                <a:gd name="T16" fmla="*/ 2 w 7"/>
                <a:gd name="T17" fmla="*/ 8 h 29"/>
                <a:gd name="T18" fmla="*/ 4 w 7"/>
                <a:gd name="T19" fmla="*/ 9 h 29"/>
                <a:gd name="T20" fmla="*/ 7 w 7"/>
                <a:gd name="T21" fmla="*/ 4 h 29"/>
                <a:gd name="T22" fmla="*/ 6 w 7"/>
                <a:gd name="T23" fmla="*/ 1 h 29"/>
                <a:gd name="T24" fmla="*/ 5 w 7"/>
                <a:gd name="T25" fmla="*/ 1 h 29"/>
                <a:gd name="T26" fmla="*/ 3 w 7"/>
                <a:gd name="T27" fmla="*/ 2 h 29"/>
                <a:gd name="T28" fmla="*/ 3 w 7"/>
                <a:gd name="T29" fmla="*/ 4 h 29"/>
                <a:gd name="T30" fmla="*/ 4 w 7"/>
                <a:gd name="T31" fmla="*/ 5 h 29"/>
                <a:gd name="T32" fmla="*/ 5 w 7"/>
                <a:gd name="T33" fmla="*/ 3 h 29"/>
                <a:gd name="T34" fmla="*/ 3 w 7"/>
                <a:gd name="T35" fmla="*/ 2 h 29"/>
                <a:gd name="T36" fmla="*/ 1 w 7"/>
                <a:gd name="T37" fmla="*/ 7 h 29"/>
                <a:gd name="T38" fmla="*/ 1 w 7"/>
                <a:gd name="T39" fmla="*/ 10 h 29"/>
                <a:gd name="T40" fmla="*/ 2 w 7"/>
                <a:gd name="T41" fmla="*/ 10 h 29"/>
                <a:gd name="T42" fmla="*/ 3 w 7"/>
                <a:gd name="T43" fmla="*/ 8 h 29"/>
                <a:gd name="T44" fmla="*/ 1 w 7"/>
                <a:gd name="T45" fmla="*/ 8 h 29"/>
                <a:gd name="T46" fmla="*/ 1 w 7"/>
                <a:gd name="T47" fmla="*/ 16 h 29"/>
                <a:gd name="T48" fmla="*/ 2 w 7"/>
                <a:gd name="T49" fmla="*/ 18 h 29"/>
                <a:gd name="T50" fmla="*/ 3 w 7"/>
                <a:gd name="T51" fmla="*/ 19 h 29"/>
                <a:gd name="T52" fmla="*/ 2 w 7"/>
                <a:gd name="T53" fmla="*/ 25 h 29"/>
                <a:gd name="T54" fmla="*/ 3 w 7"/>
                <a:gd name="T55" fmla="*/ 27 h 29"/>
                <a:gd name="T56" fmla="*/ 4 w 7"/>
                <a:gd name="T57" fmla="*/ 28 h 29"/>
                <a:gd name="T58" fmla="*/ 7 w 7"/>
                <a:gd name="T59" fmla="*/ 27 h 29"/>
                <a:gd name="T60" fmla="*/ 6 w 7"/>
                <a:gd name="T61" fmla="*/ 2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29">
                  <a:moveTo>
                    <a:pt x="6" y="24"/>
                  </a:moveTo>
                  <a:cubicBezTo>
                    <a:pt x="6" y="24"/>
                    <a:pt x="6" y="24"/>
                    <a:pt x="6" y="24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7"/>
                    <a:pt x="6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5" y="7"/>
                    <a:pt x="5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2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3" y="1"/>
                    <a:pt x="3" y="2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8"/>
                    <a:pt x="0" y="9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7"/>
                    <a:pt x="1" y="18"/>
                    <a:pt x="2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6"/>
                    <a:pt x="2" y="27"/>
                    <a:pt x="3" y="27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9"/>
                    <a:pt x="6" y="28"/>
                    <a:pt x="7" y="27"/>
                  </a:cubicBezTo>
                  <a:cubicBezTo>
                    <a:pt x="7" y="26"/>
                    <a:pt x="7" y="25"/>
                    <a:pt x="6" y="24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2" name="Freeform 93"/>
            <p:cNvSpPr/>
            <p:nvPr/>
          </p:nvSpPr>
          <p:spPr bwMode="auto">
            <a:xfrm>
              <a:off x="4584701" y="1979613"/>
              <a:ext cx="50800" cy="25400"/>
            </a:xfrm>
            <a:custGeom>
              <a:avLst/>
              <a:gdLst>
                <a:gd name="T0" fmla="*/ 8 w 33"/>
                <a:gd name="T1" fmla="*/ 12 h 16"/>
                <a:gd name="T2" fmla="*/ 3 w 33"/>
                <a:gd name="T3" fmla="*/ 9 h 16"/>
                <a:gd name="T4" fmla="*/ 2 w 33"/>
                <a:gd name="T5" fmla="*/ 11 h 16"/>
                <a:gd name="T6" fmla="*/ 2 w 33"/>
                <a:gd name="T7" fmla="*/ 13 h 16"/>
                <a:gd name="T8" fmla="*/ 14 w 33"/>
                <a:gd name="T9" fmla="*/ 13 h 16"/>
                <a:gd name="T10" fmla="*/ 16 w 33"/>
                <a:gd name="T11" fmla="*/ 11 h 16"/>
                <a:gd name="T12" fmla="*/ 15 w 33"/>
                <a:gd name="T13" fmla="*/ 9 h 16"/>
                <a:gd name="T14" fmla="*/ 14 w 33"/>
                <a:gd name="T15" fmla="*/ 8 h 16"/>
                <a:gd name="T16" fmla="*/ 13 w 33"/>
                <a:gd name="T17" fmla="*/ 10 h 16"/>
                <a:gd name="T18" fmla="*/ 13 w 33"/>
                <a:gd name="T19" fmla="*/ 12 h 16"/>
                <a:gd name="T20" fmla="*/ 22 w 33"/>
                <a:gd name="T21" fmla="*/ 9 h 16"/>
                <a:gd name="T22" fmla="*/ 23 w 33"/>
                <a:gd name="T23" fmla="*/ 7 h 16"/>
                <a:gd name="T24" fmla="*/ 22 w 33"/>
                <a:gd name="T25" fmla="*/ 5 h 16"/>
                <a:gd name="T26" fmla="*/ 21 w 33"/>
                <a:gd name="T27" fmla="*/ 5 h 16"/>
                <a:gd name="T28" fmla="*/ 20 w 33"/>
                <a:gd name="T29" fmla="*/ 6 h 16"/>
                <a:gd name="T30" fmla="*/ 21 w 33"/>
                <a:gd name="T31" fmla="*/ 8 h 16"/>
                <a:gd name="T32" fmla="*/ 31 w 33"/>
                <a:gd name="T33" fmla="*/ 5 h 16"/>
                <a:gd name="T34" fmla="*/ 33 w 33"/>
                <a:gd name="T35" fmla="*/ 3 h 16"/>
                <a:gd name="T36" fmla="*/ 32 w 33"/>
                <a:gd name="T37" fmla="*/ 1 h 16"/>
                <a:gd name="T38" fmla="*/ 31 w 33"/>
                <a:gd name="T39" fmla="*/ 1 h 16"/>
                <a:gd name="T40" fmla="*/ 28 w 33"/>
                <a:gd name="T41" fmla="*/ 2 h 16"/>
                <a:gd name="T42" fmla="*/ 29 w 33"/>
                <a:gd name="T43" fmla="*/ 4 h 16"/>
                <a:gd name="T44" fmla="*/ 30 w 33"/>
                <a:gd name="T45" fmla="*/ 5 h 16"/>
                <a:gd name="T46" fmla="*/ 31 w 33"/>
                <a:gd name="T47" fmla="*/ 3 h 16"/>
                <a:gd name="T48" fmla="*/ 30 w 33"/>
                <a:gd name="T49" fmla="*/ 1 h 16"/>
                <a:gd name="T50" fmla="*/ 19 w 33"/>
                <a:gd name="T51" fmla="*/ 4 h 16"/>
                <a:gd name="T52" fmla="*/ 18 w 33"/>
                <a:gd name="T53" fmla="*/ 6 h 16"/>
                <a:gd name="T54" fmla="*/ 19 w 33"/>
                <a:gd name="T55" fmla="*/ 8 h 16"/>
                <a:gd name="T56" fmla="*/ 20 w 33"/>
                <a:gd name="T57" fmla="*/ 9 h 16"/>
                <a:gd name="T58" fmla="*/ 21 w 33"/>
                <a:gd name="T59" fmla="*/ 7 h 16"/>
                <a:gd name="T60" fmla="*/ 21 w 33"/>
                <a:gd name="T61" fmla="*/ 5 h 16"/>
                <a:gd name="T62" fmla="*/ 12 w 33"/>
                <a:gd name="T63" fmla="*/ 8 h 16"/>
                <a:gd name="T64" fmla="*/ 11 w 33"/>
                <a:gd name="T65" fmla="*/ 10 h 16"/>
                <a:gd name="T66" fmla="*/ 12 w 33"/>
                <a:gd name="T67" fmla="*/ 12 h 16"/>
                <a:gd name="T68" fmla="*/ 13 w 33"/>
                <a:gd name="T69" fmla="*/ 13 h 16"/>
                <a:gd name="T70" fmla="*/ 14 w 33"/>
                <a:gd name="T71" fmla="*/ 11 h 16"/>
                <a:gd name="T72" fmla="*/ 14 w 33"/>
                <a:gd name="T73" fmla="*/ 9 h 16"/>
                <a:gd name="T74" fmla="*/ 2 w 33"/>
                <a:gd name="T75" fmla="*/ 9 h 16"/>
                <a:gd name="T76" fmla="*/ 0 w 33"/>
                <a:gd name="T77" fmla="*/ 10 h 16"/>
                <a:gd name="T78" fmla="*/ 1 w 33"/>
                <a:gd name="T79" fmla="*/ 12 h 16"/>
                <a:gd name="T80" fmla="*/ 6 w 33"/>
                <a:gd name="T81" fmla="*/ 16 h 16"/>
                <a:gd name="T82" fmla="*/ 9 w 33"/>
                <a:gd name="T83" fmla="*/ 15 h 16"/>
                <a:gd name="T84" fmla="*/ 8 w 33"/>
                <a:gd name="T85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3" h="16">
                  <a:moveTo>
                    <a:pt x="8" y="12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5" y="13"/>
                    <a:pt x="16" y="12"/>
                    <a:pt x="16" y="11"/>
                  </a:cubicBezTo>
                  <a:cubicBezTo>
                    <a:pt x="16" y="11"/>
                    <a:pt x="16" y="10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3" y="9"/>
                    <a:pt x="23" y="8"/>
                    <a:pt x="23" y="7"/>
                  </a:cubicBezTo>
                  <a:cubicBezTo>
                    <a:pt x="23" y="7"/>
                    <a:pt x="23" y="6"/>
                    <a:pt x="22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5"/>
                    <a:pt x="33" y="4"/>
                    <a:pt x="33" y="3"/>
                  </a:cubicBezTo>
                  <a:cubicBezTo>
                    <a:pt x="33" y="3"/>
                    <a:pt x="32" y="2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0"/>
                    <a:pt x="29" y="1"/>
                    <a:pt x="28" y="2"/>
                  </a:cubicBezTo>
                  <a:cubicBezTo>
                    <a:pt x="28" y="3"/>
                    <a:pt x="28" y="4"/>
                    <a:pt x="29" y="4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5"/>
                    <a:pt x="18" y="5"/>
                    <a:pt x="18" y="6"/>
                  </a:cubicBezTo>
                  <a:cubicBezTo>
                    <a:pt x="18" y="7"/>
                    <a:pt x="18" y="8"/>
                    <a:pt x="19" y="8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9"/>
                    <a:pt x="11" y="10"/>
                  </a:cubicBezTo>
                  <a:cubicBezTo>
                    <a:pt x="10" y="11"/>
                    <a:pt x="11" y="11"/>
                    <a:pt x="12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1" y="9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8" y="16"/>
                    <a:pt x="9" y="15"/>
                  </a:cubicBezTo>
                  <a:cubicBezTo>
                    <a:pt x="10" y="14"/>
                    <a:pt x="9" y="13"/>
                    <a:pt x="8" y="12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3" name="Freeform 94"/>
            <p:cNvSpPr/>
            <p:nvPr/>
          </p:nvSpPr>
          <p:spPr bwMode="auto">
            <a:xfrm>
              <a:off x="4733926" y="1647825"/>
              <a:ext cx="163513" cy="163513"/>
            </a:xfrm>
            <a:custGeom>
              <a:avLst/>
              <a:gdLst>
                <a:gd name="T0" fmla="*/ 20 w 104"/>
                <a:gd name="T1" fmla="*/ 91 h 104"/>
                <a:gd name="T2" fmla="*/ 7 w 104"/>
                <a:gd name="T3" fmla="*/ 75 h 104"/>
                <a:gd name="T4" fmla="*/ 56 w 104"/>
                <a:gd name="T5" fmla="*/ 104 h 104"/>
                <a:gd name="T6" fmla="*/ 5 w 104"/>
                <a:gd name="T7" fmla="*/ 71 h 104"/>
                <a:gd name="T8" fmla="*/ 4 w 104"/>
                <a:gd name="T9" fmla="*/ 70 h 104"/>
                <a:gd name="T10" fmla="*/ 5 w 104"/>
                <a:gd name="T11" fmla="*/ 65 h 104"/>
                <a:gd name="T12" fmla="*/ 70 w 104"/>
                <a:gd name="T13" fmla="*/ 99 h 104"/>
                <a:gd name="T14" fmla="*/ 3 w 104"/>
                <a:gd name="T15" fmla="*/ 56 h 104"/>
                <a:gd name="T16" fmla="*/ 2 w 104"/>
                <a:gd name="T17" fmla="*/ 51 h 104"/>
                <a:gd name="T18" fmla="*/ 78 w 104"/>
                <a:gd name="T19" fmla="*/ 96 h 104"/>
                <a:gd name="T20" fmla="*/ 5 w 104"/>
                <a:gd name="T21" fmla="*/ 42 h 104"/>
                <a:gd name="T22" fmla="*/ 3 w 104"/>
                <a:gd name="T23" fmla="*/ 41 h 104"/>
                <a:gd name="T24" fmla="*/ 5 w 104"/>
                <a:gd name="T25" fmla="*/ 37 h 104"/>
                <a:gd name="T26" fmla="*/ 6 w 104"/>
                <a:gd name="T27" fmla="*/ 30 h 104"/>
                <a:gd name="T28" fmla="*/ 87 w 104"/>
                <a:gd name="T29" fmla="*/ 79 h 104"/>
                <a:gd name="T30" fmla="*/ 8 w 104"/>
                <a:gd name="T31" fmla="*/ 27 h 104"/>
                <a:gd name="T32" fmla="*/ 96 w 104"/>
                <a:gd name="T33" fmla="*/ 75 h 104"/>
                <a:gd name="T34" fmla="*/ 10 w 104"/>
                <a:gd name="T35" fmla="*/ 24 h 104"/>
                <a:gd name="T36" fmla="*/ 96 w 104"/>
                <a:gd name="T37" fmla="*/ 69 h 104"/>
                <a:gd name="T38" fmla="*/ 17 w 104"/>
                <a:gd name="T39" fmla="*/ 17 h 104"/>
                <a:gd name="T40" fmla="*/ 98 w 104"/>
                <a:gd name="T41" fmla="*/ 61 h 104"/>
                <a:gd name="T42" fmla="*/ 18 w 104"/>
                <a:gd name="T43" fmla="*/ 13 h 104"/>
                <a:gd name="T44" fmla="*/ 93 w 104"/>
                <a:gd name="T45" fmla="*/ 58 h 104"/>
                <a:gd name="T46" fmla="*/ 23 w 104"/>
                <a:gd name="T47" fmla="*/ 12 h 104"/>
                <a:gd name="T48" fmla="*/ 102 w 104"/>
                <a:gd name="T49" fmla="*/ 57 h 104"/>
                <a:gd name="T50" fmla="*/ 32 w 104"/>
                <a:gd name="T51" fmla="*/ 7 h 104"/>
                <a:gd name="T52" fmla="*/ 35 w 104"/>
                <a:gd name="T53" fmla="*/ 2 h 104"/>
                <a:gd name="T54" fmla="*/ 35 w 104"/>
                <a:gd name="T55" fmla="*/ 5 h 104"/>
                <a:gd name="T56" fmla="*/ 41 w 104"/>
                <a:gd name="T57" fmla="*/ 3 h 104"/>
                <a:gd name="T58" fmla="*/ 46 w 104"/>
                <a:gd name="T59" fmla="*/ 2 h 104"/>
                <a:gd name="T60" fmla="*/ 91 w 104"/>
                <a:gd name="T61" fmla="*/ 21 h 104"/>
                <a:gd name="T62" fmla="*/ 90 w 104"/>
                <a:gd name="T63" fmla="*/ 19 h 104"/>
                <a:gd name="T64" fmla="*/ 94 w 104"/>
                <a:gd name="T65" fmla="*/ 26 h 104"/>
                <a:gd name="T66" fmla="*/ 45 w 104"/>
                <a:gd name="T67" fmla="*/ 3 h 104"/>
                <a:gd name="T68" fmla="*/ 100 w 104"/>
                <a:gd name="T69" fmla="*/ 34 h 104"/>
                <a:gd name="T70" fmla="*/ 99 w 104"/>
                <a:gd name="T71" fmla="*/ 40 h 104"/>
                <a:gd name="T72" fmla="*/ 38 w 104"/>
                <a:gd name="T73" fmla="*/ 4 h 104"/>
                <a:gd name="T74" fmla="*/ 30 w 104"/>
                <a:gd name="T75" fmla="*/ 6 h 104"/>
                <a:gd name="T76" fmla="*/ 102 w 104"/>
                <a:gd name="T77" fmla="*/ 50 h 104"/>
                <a:gd name="T78" fmla="*/ 101 w 104"/>
                <a:gd name="T79" fmla="*/ 55 h 104"/>
                <a:gd name="T80" fmla="*/ 93 w 104"/>
                <a:gd name="T81" fmla="*/ 56 h 104"/>
                <a:gd name="T82" fmla="*/ 100 w 104"/>
                <a:gd name="T83" fmla="*/ 60 h 104"/>
                <a:gd name="T84" fmla="*/ 100 w 104"/>
                <a:gd name="T85" fmla="*/ 59 h 104"/>
                <a:gd name="T86" fmla="*/ 98 w 104"/>
                <a:gd name="T87" fmla="*/ 64 h 104"/>
                <a:gd name="T88" fmla="*/ 99 w 104"/>
                <a:gd name="T89" fmla="*/ 63 h 104"/>
                <a:gd name="T90" fmla="*/ 97 w 104"/>
                <a:gd name="T91" fmla="*/ 67 h 104"/>
                <a:gd name="T92" fmla="*/ 96 w 104"/>
                <a:gd name="T93" fmla="*/ 72 h 104"/>
                <a:gd name="T94" fmla="*/ 8 w 104"/>
                <a:gd name="T95" fmla="*/ 23 h 104"/>
                <a:gd name="T96" fmla="*/ 95 w 104"/>
                <a:gd name="T97" fmla="*/ 77 h 104"/>
                <a:gd name="T98" fmla="*/ 92 w 104"/>
                <a:gd name="T99" fmla="*/ 79 h 104"/>
                <a:gd name="T100" fmla="*/ 5 w 104"/>
                <a:gd name="T101" fmla="*/ 30 h 104"/>
                <a:gd name="T102" fmla="*/ 84 w 104"/>
                <a:gd name="T103" fmla="*/ 89 h 104"/>
                <a:gd name="T104" fmla="*/ 85 w 104"/>
                <a:gd name="T105" fmla="*/ 88 h 104"/>
                <a:gd name="T106" fmla="*/ 81 w 104"/>
                <a:gd name="T107" fmla="*/ 91 h 104"/>
                <a:gd name="T108" fmla="*/ 78 w 104"/>
                <a:gd name="T109" fmla="*/ 95 h 104"/>
                <a:gd name="T110" fmla="*/ 0 w 104"/>
                <a:gd name="T111" fmla="*/ 51 h 104"/>
                <a:gd name="T112" fmla="*/ 73 w 104"/>
                <a:gd name="T113" fmla="*/ 97 h 104"/>
                <a:gd name="T114" fmla="*/ 38 w 104"/>
                <a:gd name="T115" fmla="*/ 80 h 104"/>
                <a:gd name="T116" fmla="*/ 61 w 104"/>
                <a:gd name="T117" fmla="*/ 99 h 104"/>
                <a:gd name="T118" fmla="*/ 7 w 104"/>
                <a:gd name="T119" fmla="*/ 74 h 104"/>
                <a:gd name="T120" fmla="*/ 7 w 104"/>
                <a:gd name="T121" fmla="*/ 74 h 104"/>
                <a:gd name="T122" fmla="*/ 48 w 104"/>
                <a:gd name="T123" fmla="*/ 10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4" h="104">
                  <a:moveTo>
                    <a:pt x="32" y="97"/>
                  </a:moveTo>
                  <a:cubicBezTo>
                    <a:pt x="20" y="90"/>
                    <a:pt x="20" y="90"/>
                    <a:pt x="20" y="90"/>
                  </a:cubicBezTo>
                  <a:cubicBezTo>
                    <a:pt x="20" y="91"/>
                    <a:pt x="20" y="91"/>
                    <a:pt x="20" y="91"/>
                  </a:cubicBezTo>
                  <a:cubicBezTo>
                    <a:pt x="21" y="92"/>
                    <a:pt x="21" y="92"/>
                    <a:pt x="21" y="92"/>
                  </a:cubicBezTo>
                  <a:cubicBezTo>
                    <a:pt x="20" y="91"/>
                    <a:pt x="20" y="91"/>
                    <a:pt x="20" y="91"/>
                  </a:cubicBezTo>
                  <a:cubicBezTo>
                    <a:pt x="20" y="92"/>
                    <a:pt x="20" y="92"/>
                    <a:pt x="20" y="92"/>
                  </a:cubicBezTo>
                  <a:cubicBezTo>
                    <a:pt x="20" y="92"/>
                    <a:pt x="21" y="92"/>
                    <a:pt x="21" y="92"/>
                  </a:cubicBezTo>
                  <a:cubicBezTo>
                    <a:pt x="20" y="91"/>
                    <a:pt x="20" y="91"/>
                    <a:pt x="20" y="91"/>
                  </a:cubicBezTo>
                  <a:cubicBezTo>
                    <a:pt x="20" y="92"/>
                    <a:pt x="20" y="92"/>
                    <a:pt x="20" y="92"/>
                  </a:cubicBezTo>
                  <a:cubicBezTo>
                    <a:pt x="20" y="91"/>
                    <a:pt x="20" y="91"/>
                    <a:pt x="20" y="91"/>
                  </a:cubicBezTo>
                  <a:cubicBezTo>
                    <a:pt x="20" y="92"/>
                    <a:pt x="20" y="92"/>
                    <a:pt x="20" y="92"/>
                  </a:cubicBezTo>
                  <a:cubicBezTo>
                    <a:pt x="20" y="92"/>
                    <a:pt x="20" y="92"/>
                    <a:pt x="20" y="92"/>
                  </a:cubicBezTo>
                  <a:cubicBezTo>
                    <a:pt x="20" y="91"/>
                    <a:pt x="20" y="91"/>
                    <a:pt x="20" y="91"/>
                  </a:cubicBezTo>
                  <a:cubicBezTo>
                    <a:pt x="20" y="92"/>
                    <a:pt x="20" y="92"/>
                    <a:pt x="20" y="92"/>
                  </a:cubicBezTo>
                  <a:cubicBezTo>
                    <a:pt x="20" y="91"/>
                    <a:pt x="20" y="91"/>
                    <a:pt x="20" y="91"/>
                  </a:cubicBezTo>
                  <a:cubicBezTo>
                    <a:pt x="20" y="92"/>
                    <a:pt x="20" y="92"/>
                    <a:pt x="20" y="92"/>
                  </a:cubicBezTo>
                  <a:cubicBezTo>
                    <a:pt x="20" y="92"/>
                    <a:pt x="20" y="92"/>
                    <a:pt x="20" y="92"/>
                  </a:cubicBezTo>
                  <a:cubicBezTo>
                    <a:pt x="20" y="91"/>
                    <a:pt x="20" y="91"/>
                    <a:pt x="20" y="91"/>
                  </a:cubicBezTo>
                  <a:cubicBezTo>
                    <a:pt x="20" y="92"/>
                    <a:pt x="20" y="92"/>
                    <a:pt x="20" y="92"/>
                  </a:cubicBezTo>
                  <a:cubicBezTo>
                    <a:pt x="20" y="92"/>
                    <a:pt x="20" y="92"/>
                    <a:pt x="20" y="92"/>
                  </a:cubicBezTo>
                  <a:cubicBezTo>
                    <a:pt x="20" y="92"/>
                    <a:pt x="20" y="92"/>
                    <a:pt x="21" y="93"/>
                  </a:cubicBezTo>
                  <a:cubicBezTo>
                    <a:pt x="24" y="94"/>
                    <a:pt x="30" y="96"/>
                    <a:pt x="36" y="99"/>
                  </a:cubicBezTo>
                  <a:cubicBezTo>
                    <a:pt x="39" y="100"/>
                    <a:pt x="41" y="101"/>
                    <a:pt x="43" y="102"/>
                  </a:cubicBezTo>
                  <a:cubicBezTo>
                    <a:pt x="44" y="102"/>
                    <a:pt x="45" y="102"/>
                    <a:pt x="46" y="103"/>
                  </a:cubicBezTo>
                  <a:cubicBezTo>
                    <a:pt x="47" y="103"/>
                    <a:pt x="47" y="103"/>
                    <a:pt x="48" y="103"/>
                  </a:cubicBezTo>
                  <a:cubicBezTo>
                    <a:pt x="48" y="103"/>
                    <a:pt x="48" y="103"/>
                    <a:pt x="48" y="103"/>
                  </a:cubicBezTo>
                  <a:cubicBezTo>
                    <a:pt x="48" y="103"/>
                    <a:pt x="49" y="103"/>
                    <a:pt x="49" y="102"/>
                  </a:cubicBezTo>
                  <a:cubicBezTo>
                    <a:pt x="49" y="101"/>
                    <a:pt x="49" y="101"/>
                    <a:pt x="49" y="101"/>
                  </a:cubicBezTo>
                  <a:cubicBezTo>
                    <a:pt x="49" y="100"/>
                    <a:pt x="49" y="100"/>
                    <a:pt x="49" y="100"/>
                  </a:cubicBezTo>
                  <a:cubicBezTo>
                    <a:pt x="49" y="100"/>
                    <a:pt x="46" y="99"/>
                    <a:pt x="42" y="96"/>
                  </a:cubicBezTo>
                  <a:cubicBezTo>
                    <a:pt x="36" y="93"/>
                    <a:pt x="27" y="87"/>
                    <a:pt x="20" y="83"/>
                  </a:cubicBezTo>
                  <a:cubicBezTo>
                    <a:pt x="16" y="81"/>
                    <a:pt x="13" y="79"/>
                    <a:pt x="11" y="77"/>
                  </a:cubicBezTo>
                  <a:cubicBezTo>
                    <a:pt x="9" y="76"/>
                    <a:pt x="8" y="76"/>
                    <a:pt x="8" y="75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6" y="75"/>
                    <a:pt x="6" y="75"/>
                    <a:pt x="6" y="75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6" y="75"/>
                    <a:pt x="6" y="75"/>
                    <a:pt x="6" y="75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6" y="75"/>
                    <a:pt x="6" y="75"/>
                    <a:pt x="6" y="75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6" y="75"/>
                    <a:pt x="6" y="75"/>
                    <a:pt x="6" y="75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6" y="75"/>
                    <a:pt x="6" y="75"/>
                    <a:pt x="6" y="75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6" y="75"/>
                    <a:pt x="6" y="75"/>
                    <a:pt x="6" y="75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6" y="75"/>
                    <a:pt x="6" y="75"/>
                    <a:pt x="6" y="75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56" y="104"/>
                    <a:pt x="56" y="104"/>
                    <a:pt x="56" y="104"/>
                  </a:cubicBezTo>
                  <a:cubicBezTo>
                    <a:pt x="56" y="104"/>
                    <a:pt x="57" y="104"/>
                    <a:pt x="57" y="103"/>
                  </a:cubicBezTo>
                  <a:cubicBezTo>
                    <a:pt x="58" y="102"/>
                    <a:pt x="58" y="102"/>
                    <a:pt x="58" y="102"/>
                  </a:cubicBezTo>
                  <a:cubicBezTo>
                    <a:pt x="57" y="102"/>
                    <a:pt x="57" y="101"/>
                    <a:pt x="57" y="101"/>
                  </a:cubicBezTo>
                  <a:cubicBezTo>
                    <a:pt x="57" y="101"/>
                    <a:pt x="56" y="100"/>
                    <a:pt x="56" y="100"/>
                  </a:cubicBezTo>
                  <a:cubicBezTo>
                    <a:pt x="54" y="98"/>
                    <a:pt x="49" y="96"/>
                    <a:pt x="44" y="93"/>
                  </a:cubicBezTo>
                  <a:cubicBezTo>
                    <a:pt x="37" y="88"/>
                    <a:pt x="27" y="82"/>
                    <a:pt x="19" y="78"/>
                  </a:cubicBezTo>
                  <a:cubicBezTo>
                    <a:pt x="15" y="75"/>
                    <a:pt x="11" y="73"/>
                    <a:pt x="9" y="72"/>
                  </a:cubicBezTo>
                  <a:cubicBezTo>
                    <a:pt x="7" y="71"/>
                    <a:pt x="6" y="70"/>
                    <a:pt x="6" y="70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5" y="71"/>
                    <a:pt x="5" y="71"/>
                    <a:pt x="5" y="71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5" y="71"/>
                    <a:pt x="5" y="71"/>
                    <a:pt x="5" y="71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4" y="71"/>
                    <a:pt x="5" y="71"/>
                  </a:cubicBezTo>
                  <a:cubicBezTo>
                    <a:pt x="9" y="73"/>
                    <a:pt x="22" y="81"/>
                    <a:pt x="35" y="88"/>
                  </a:cubicBezTo>
                  <a:cubicBezTo>
                    <a:pt x="41" y="91"/>
                    <a:pt x="47" y="95"/>
                    <a:pt x="52" y="97"/>
                  </a:cubicBezTo>
                  <a:cubicBezTo>
                    <a:pt x="54" y="99"/>
                    <a:pt x="56" y="100"/>
                    <a:pt x="57" y="100"/>
                  </a:cubicBezTo>
                  <a:cubicBezTo>
                    <a:pt x="58" y="101"/>
                    <a:pt x="59" y="101"/>
                    <a:pt x="59" y="101"/>
                  </a:cubicBezTo>
                  <a:cubicBezTo>
                    <a:pt x="59" y="101"/>
                    <a:pt x="59" y="101"/>
                    <a:pt x="59" y="101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0" y="102"/>
                    <a:pt x="61" y="102"/>
                    <a:pt x="61" y="101"/>
                  </a:cubicBezTo>
                  <a:cubicBezTo>
                    <a:pt x="62" y="101"/>
                    <a:pt x="62" y="100"/>
                    <a:pt x="62" y="100"/>
                  </a:cubicBezTo>
                  <a:cubicBezTo>
                    <a:pt x="62" y="100"/>
                    <a:pt x="61" y="99"/>
                    <a:pt x="61" y="99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4" y="66"/>
                    <a:pt x="6" y="67"/>
                    <a:pt x="8" y="68"/>
                  </a:cubicBezTo>
                  <a:cubicBezTo>
                    <a:pt x="15" y="71"/>
                    <a:pt x="30" y="79"/>
                    <a:pt x="43" y="86"/>
                  </a:cubicBezTo>
                  <a:cubicBezTo>
                    <a:pt x="50" y="90"/>
                    <a:pt x="56" y="93"/>
                    <a:pt x="61" y="96"/>
                  </a:cubicBezTo>
                  <a:cubicBezTo>
                    <a:pt x="65" y="98"/>
                    <a:pt x="68" y="100"/>
                    <a:pt x="68" y="100"/>
                  </a:cubicBezTo>
                  <a:cubicBezTo>
                    <a:pt x="68" y="100"/>
                    <a:pt x="69" y="100"/>
                    <a:pt x="70" y="99"/>
                  </a:cubicBezTo>
                  <a:cubicBezTo>
                    <a:pt x="70" y="98"/>
                    <a:pt x="70" y="98"/>
                    <a:pt x="69" y="97"/>
                  </a:cubicBezTo>
                  <a:cubicBezTo>
                    <a:pt x="69" y="97"/>
                    <a:pt x="65" y="95"/>
                    <a:pt x="59" y="91"/>
                  </a:cubicBezTo>
                  <a:cubicBezTo>
                    <a:pt x="49" y="85"/>
                    <a:pt x="35" y="76"/>
                    <a:pt x="24" y="69"/>
                  </a:cubicBezTo>
                  <a:cubicBezTo>
                    <a:pt x="18" y="65"/>
                    <a:pt x="12" y="62"/>
                    <a:pt x="9" y="60"/>
                  </a:cubicBezTo>
                  <a:cubicBezTo>
                    <a:pt x="7" y="59"/>
                    <a:pt x="5" y="58"/>
                    <a:pt x="4" y="57"/>
                  </a:cubicBezTo>
                  <a:cubicBezTo>
                    <a:pt x="4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2" y="56"/>
                    <a:pt x="2" y="56"/>
                    <a:pt x="2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2" y="56"/>
                    <a:pt x="2" y="56"/>
                    <a:pt x="2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2" y="57"/>
                    <a:pt x="2" y="57"/>
                    <a:pt x="2" y="57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3" y="99"/>
                    <a:pt x="74" y="99"/>
                    <a:pt x="75" y="98"/>
                  </a:cubicBezTo>
                  <a:cubicBezTo>
                    <a:pt x="75" y="97"/>
                    <a:pt x="75" y="97"/>
                    <a:pt x="75" y="97"/>
                  </a:cubicBezTo>
                  <a:cubicBezTo>
                    <a:pt x="75" y="97"/>
                    <a:pt x="75" y="97"/>
                    <a:pt x="75" y="96"/>
                  </a:cubicBezTo>
                  <a:cubicBezTo>
                    <a:pt x="74" y="96"/>
                    <a:pt x="74" y="95"/>
                    <a:pt x="73" y="95"/>
                  </a:cubicBezTo>
                  <a:cubicBezTo>
                    <a:pt x="71" y="93"/>
                    <a:pt x="65" y="89"/>
                    <a:pt x="58" y="85"/>
                  </a:cubicBezTo>
                  <a:cubicBezTo>
                    <a:pt x="47" y="78"/>
                    <a:pt x="33" y="70"/>
                    <a:pt x="22" y="63"/>
                  </a:cubicBezTo>
                  <a:cubicBezTo>
                    <a:pt x="16" y="60"/>
                    <a:pt x="11" y="57"/>
                    <a:pt x="7" y="55"/>
                  </a:cubicBezTo>
                  <a:cubicBezTo>
                    <a:pt x="6" y="54"/>
                    <a:pt x="4" y="53"/>
                    <a:pt x="3" y="52"/>
                  </a:cubicBezTo>
                  <a:cubicBezTo>
                    <a:pt x="3" y="52"/>
                    <a:pt x="2" y="52"/>
                    <a:pt x="2" y="5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1" y="52"/>
                    <a:pt x="1" y="52"/>
                    <a:pt x="1" y="52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1" y="52"/>
                    <a:pt x="1" y="52"/>
                    <a:pt x="1" y="52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1" y="52"/>
                    <a:pt x="1" y="52"/>
                    <a:pt x="1" y="52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2" y="52"/>
                    <a:pt x="2" y="51"/>
                    <a:pt x="2" y="51"/>
                  </a:cubicBezTo>
                  <a:cubicBezTo>
                    <a:pt x="1" y="52"/>
                    <a:pt x="1" y="52"/>
                    <a:pt x="1" y="52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1" y="52"/>
                    <a:pt x="1" y="52"/>
                    <a:pt x="1" y="52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1" y="52"/>
                    <a:pt x="1" y="52"/>
                    <a:pt x="1" y="52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1" y="52"/>
                    <a:pt x="1" y="52"/>
                    <a:pt x="1" y="52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78" y="96"/>
                    <a:pt x="78" y="96"/>
                    <a:pt x="78" y="96"/>
                  </a:cubicBezTo>
                  <a:cubicBezTo>
                    <a:pt x="79" y="97"/>
                    <a:pt x="80" y="96"/>
                    <a:pt x="80" y="96"/>
                  </a:cubicBezTo>
                  <a:cubicBezTo>
                    <a:pt x="80" y="95"/>
                    <a:pt x="80" y="95"/>
                    <a:pt x="80" y="95"/>
                  </a:cubicBezTo>
                  <a:cubicBezTo>
                    <a:pt x="80" y="95"/>
                    <a:pt x="80" y="94"/>
                    <a:pt x="80" y="94"/>
                  </a:cubicBezTo>
                  <a:cubicBezTo>
                    <a:pt x="80" y="94"/>
                    <a:pt x="80" y="94"/>
                    <a:pt x="80" y="94"/>
                  </a:cubicBezTo>
                  <a:cubicBezTo>
                    <a:pt x="79" y="94"/>
                    <a:pt x="79" y="93"/>
                    <a:pt x="78" y="93"/>
                  </a:cubicBezTo>
                  <a:cubicBezTo>
                    <a:pt x="72" y="89"/>
                    <a:pt x="54" y="77"/>
                    <a:pt x="36" y="66"/>
                  </a:cubicBezTo>
                  <a:cubicBezTo>
                    <a:pt x="18" y="56"/>
                    <a:pt x="2" y="46"/>
                    <a:pt x="2" y="46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82" y="93"/>
                    <a:pt x="82" y="93"/>
                    <a:pt x="82" y="93"/>
                  </a:cubicBezTo>
                  <a:cubicBezTo>
                    <a:pt x="83" y="93"/>
                    <a:pt x="84" y="93"/>
                    <a:pt x="84" y="92"/>
                  </a:cubicBezTo>
                  <a:cubicBezTo>
                    <a:pt x="84" y="91"/>
                    <a:pt x="84" y="91"/>
                    <a:pt x="84" y="91"/>
                  </a:cubicBezTo>
                  <a:cubicBezTo>
                    <a:pt x="84" y="91"/>
                    <a:pt x="84" y="91"/>
                    <a:pt x="84" y="91"/>
                  </a:cubicBezTo>
                  <a:cubicBezTo>
                    <a:pt x="83" y="90"/>
                    <a:pt x="83" y="90"/>
                    <a:pt x="82" y="89"/>
                  </a:cubicBezTo>
                  <a:cubicBezTo>
                    <a:pt x="79" y="87"/>
                    <a:pt x="73" y="83"/>
                    <a:pt x="65" y="78"/>
                  </a:cubicBezTo>
                  <a:cubicBezTo>
                    <a:pt x="54" y="71"/>
                    <a:pt x="38" y="61"/>
                    <a:pt x="26" y="54"/>
                  </a:cubicBezTo>
                  <a:cubicBezTo>
                    <a:pt x="19" y="50"/>
                    <a:pt x="14" y="47"/>
                    <a:pt x="10" y="44"/>
                  </a:cubicBezTo>
                  <a:cubicBezTo>
                    <a:pt x="8" y="43"/>
                    <a:pt x="6" y="42"/>
                    <a:pt x="5" y="42"/>
                  </a:cubicBezTo>
                  <a:cubicBezTo>
                    <a:pt x="5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85" y="90"/>
                    <a:pt x="86" y="89"/>
                    <a:pt x="87" y="89"/>
                  </a:cubicBezTo>
                  <a:cubicBezTo>
                    <a:pt x="87" y="88"/>
                    <a:pt x="87" y="88"/>
                    <a:pt x="87" y="88"/>
                  </a:cubicBezTo>
                  <a:cubicBezTo>
                    <a:pt x="87" y="87"/>
                    <a:pt x="87" y="87"/>
                    <a:pt x="86" y="87"/>
                  </a:cubicBezTo>
                  <a:cubicBezTo>
                    <a:pt x="86" y="87"/>
                    <a:pt x="86" y="87"/>
                    <a:pt x="86" y="87"/>
                  </a:cubicBezTo>
                  <a:cubicBezTo>
                    <a:pt x="85" y="86"/>
                    <a:pt x="83" y="85"/>
                    <a:pt x="80" y="83"/>
                  </a:cubicBezTo>
                  <a:cubicBezTo>
                    <a:pt x="71" y="77"/>
                    <a:pt x="52" y="66"/>
                    <a:pt x="35" y="56"/>
                  </a:cubicBezTo>
                  <a:cubicBezTo>
                    <a:pt x="27" y="51"/>
                    <a:pt x="19" y="46"/>
                    <a:pt x="14" y="43"/>
                  </a:cubicBezTo>
                  <a:cubicBezTo>
                    <a:pt x="11" y="41"/>
                    <a:pt x="9" y="39"/>
                    <a:pt x="7" y="38"/>
                  </a:cubicBezTo>
                  <a:cubicBezTo>
                    <a:pt x="6" y="38"/>
                    <a:pt x="6" y="37"/>
                    <a:pt x="5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90" y="86"/>
                    <a:pt x="90" y="86"/>
                    <a:pt x="90" y="86"/>
                  </a:cubicBezTo>
                  <a:cubicBezTo>
                    <a:pt x="90" y="86"/>
                    <a:pt x="91" y="86"/>
                    <a:pt x="91" y="85"/>
                  </a:cubicBezTo>
                  <a:cubicBezTo>
                    <a:pt x="92" y="84"/>
                    <a:pt x="92" y="84"/>
                    <a:pt x="91" y="83"/>
                  </a:cubicBezTo>
                  <a:cubicBezTo>
                    <a:pt x="91" y="83"/>
                    <a:pt x="86" y="80"/>
                    <a:pt x="78" y="75"/>
                  </a:cubicBezTo>
                  <a:cubicBezTo>
                    <a:pt x="66" y="68"/>
                    <a:pt x="47" y="57"/>
                    <a:pt x="32" y="48"/>
                  </a:cubicBezTo>
                  <a:cubicBezTo>
                    <a:pt x="25" y="43"/>
                    <a:pt x="18" y="39"/>
                    <a:pt x="13" y="35"/>
                  </a:cubicBezTo>
                  <a:cubicBezTo>
                    <a:pt x="11" y="34"/>
                    <a:pt x="9" y="33"/>
                    <a:pt x="7" y="32"/>
                  </a:cubicBezTo>
                  <a:cubicBezTo>
                    <a:pt x="7" y="31"/>
                    <a:pt x="6" y="31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25" y="44"/>
                    <a:pt x="47" y="56"/>
                  </a:cubicBezTo>
                  <a:cubicBezTo>
                    <a:pt x="58" y="62"/>
                    <a:pt x="68" y="69"/>
                    <a:pt x="77" y="73"/>
                  </a:cubicBezTo>
                  <a:cubicBezTo>
                    <a:pt x="81" y="75"/>
                    <a:pt x="85" y="77"/>
                    <a:pt x="87" y="79"/>
                  </a:cubicBezTo>
                  <a:cubicBezTo>
                    <a:pt x="89" y="79"/>
                    <a:pt x="90" y="80"/>
                    <a:pt x="90" y="80"/>
                  </a:cubicBezTo>
                  <a:cubicBezTo>
                    <a:pt x="91" y="80"/>
                    <a:pt x="91" y="81"/>
                    <a:pt x="91" y="81"/>
                  </a:cubicBezTo>
                  <a:cubicBezTo>
                    <a:pt x="92" y="81"/>
                    <a:pt x="92" y="81"/>
                    <a:pt x="92" y="81"/>
                  </a:cubicBezTo>
                  <a:cubicBezTo>
                    <a:pt x="93" y="81"/>
                    <a:pt x="93" y="81"/>
                    <a:pt x="93" y="81"/>
                  </a:cubicBezTo>
                  <a:cubicBezTo>
                    <a:pt x="94" y="80"/>
                    <a:pt x="94" y="80"/>
                    <a:pt x="94" y="80"/>
                  </a:cubicBezTo>
                  <a:cubicBezTo>
                    <a:pt x="94" y="79"/>
                    <a:pt x="94" y="79"/>
                    <a:pt x="94" y="79"/>
                  </a:cubicBezTo>
                  <a:cubicBezTo>
                    <a:pt x="93" y="78"/>
                    <a:pt x="93" y="78"/>
                    <a:pt x="93" y="78"/>
                  </a:cubicBezTo>
                  <a:cubicBezTo>
                    <a:pt x="93" y="78"/>
                    <a:pt x="88" y="75"/>
                    <a:pt x="80" y="70"/>
                  </a:cubicBezTo>
                  <a:cubicBezTo>
                    <a:pt x="68" y="63"/>
                    <a:pt x="50" y="52"/>
                    <a:pt x="35" y="43"/>
                  </a:cubicBezTo>
                  <a:cubicBezTo>
                    <a:pt x="28" y="38"/>
                    <a:pt x="21" y="34"/>
                    <a:pt x="17" y="31"/>
                  </a:cubicBezTo>
                  <a:cubicBezTo>
                    <a:pt x="14" y="30"/>
                    <a:pt x="12" y="28"/>
                    <a:pt x="11" y="27"/>
                  </a:cubicBezTo>
                  <a:cubicBezTo>
                    <a:pt x="10" y="27"/>
                    <a:pt x="10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94" y="78"/>
                    <a:pt x="94" y="78"/>
                    <a:pt x="94" y="78"/>
                  </a:cubicBezTo>
                  <a:cubicBezTo>
                    <a:pt x="95" y="78"/>
                    <a:pt x="95" y="78"/>
                    <a:pt x="96" y="78"/>
                  </a:cubicBezTo>
                  <a:cubicBezTo>
                    <a:pt x="96" y="77"/>
                    <a:pt x="96" y="77"/>
                    <a:pt x="96" y="77"/>
                  </a:cubicBezTo>
                  <a:cubicBezTo>
                    <a:pt x="96" y="76"/>
                    <a:pt x="96" y="76"/>
                    <a:pt x="96" y="76"/>
                  </a:cubicBezTo>
                  <a:cubicBezTo>
                    <a:pt x="96" y="75"/>
                    <a:pt x="96" y="75"/>
                    <a:pt x="96" y="75"/>
                  </a:cubicBezTo>
                  <a:cubicBezTo>
                    <a:pt x="95" y="75"/>
                    <a:pt x="95" y="75"/>
                    <a:pt x="94" y="74"/>
                  </a:cubicBezTo>
                  <a:cubicBezTo>
                    <a:pt x="82" y="66"/>
                    <a:pt x="10" y="22"/>
                    <a:pt x="10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1" y="25"/>
                  </a:cubicBezTo>
                  <a:cubicBezTo>
                    <a:pt x="17" y="29"/>
                    <a:pt x="37" y="41"/>
                    <a:pt x="56" y="52"/>
                  </a:cubicBezTo>
                  <a:cubicBezTo>
                    <a:pt x="66" y="58"/>
                    <a:pt x="75" y="64"/>
                    <a:pt x="82" y="68"/>
                  </a:cubicBezTo>
                  <a:cubicBezTo>
                    <a:pt x="86" y="70"/>
                    <a:pt x="89" y="71"/>
                    <a:pt x="91" y="73"/>
                  </a:cubicBezTo>
                  <a:cubicBezTo>
                    <a:pt x="92" y="73"/>
                    <a:pt x="93" y="74"/>
                    <a:pt x="94" y="74"/>
                  </a:cubicBezTo>
                  <a:cubicBezTo>
                    <a:pt x="95" y="74"/>
                    <a:pt x="96" y="75"/>
                    <a:pt x="96" y="75"/>
                  </a:cubicBezTo>
                  <a:cubicBezTo>
                    <a:pt x="97" y="75"/>
                    <a:pt x="97" y="75"/>
                    <a:pt x="97" y="75"/>
                  </a:cubicBezTo>
                  <a:cubicBezTo>
                    <a:pt x="98" y="74"/>
                    <a:pt x="98" y="74"/>
                    <a:pt x="98" y="74"/>
                  </a:cubicBezTo>
                  <a:cubicBezTo>
                    <a:pt x="98" y="73"/>
                    <a:pt x="98" y="73"/>
                    <a:pt x="98" y="73"/>
                  </a:cubicBezTo>
                  <a:cubicBezTo>
                    <a:pt x="97" y="72"/>
                    <a:pt x="97" y="72"/>
                    <a:pt x="97" y="72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32" y="34"/>
                    <a:pt x="54" y="46"/>
                  </a:cubicBezTo>
                  <a:cubicBezTo>
                    <a:pt x="64" y="52"/>
                    <a:pt x="75" y="58"/>
                    <a:pt x="83" y="62"/>
                  </a:cubicBezTo>
                  <a:cubicBezTo>
                    <a:pt x="87" y="65"/>
                    <a:pt x="90" y="66"/>
                    <a:pt x="93" y="68"/>
                  </a:cubicBezTo>
                  <a:cubicBezTo>
                    <a:pt x="94" y="68"/>
                    <a:pt x="95" y="69"/>
                    <a:pt x="96" y="69"/>
                  </a:cubicBezTo>
                  <a:cubicBezTo>
                    <a:pt x="96" y="70"/>
                    <a:pt x="96" y="70"/>
                    <a:pt x="96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8" y="70"/>
                    <a:pt x="98" y="70"/>
                    <a:pt x="98" y="69"/>
                  </a:cubicBezTo>
                  <a:cubicBezTo>
                    <a:pt x="99" y="69"/>
                    <a:pt x="99" y="69"/>
                    <a:pt x="99" y="68"/>
                  </a:cubicBezTo>
                  <a:cubicBezTo>
                    <a:pt x="99" y="68"/>
                    <a:pt x="98" y="68"/>
                    <a:pt x="98" y="67"/>
                  </a:cubicBezTo>
                  <a:cubicBezTo>
                    <a:pt x="98" y="67"/>
                    <a:pt x="93" y="64"/>
                    <a:pt x="85" y="60"/>
                  </a:cubicBezTo>
                  <a:cubicBezTo>
                    <a:pt x="74" y="52"/>
                    <a:pt x="56" y="42"/>
                    <a:pt x="42" y="33"/>
                  </a:cubicBezTo>
                  <a:cubicBezTo>
                    <a:pt x="35" y="28"/>
                    <a:pt x="28" y="24"/>
                    <a:pt x="24" y="21"/>
                  </a:cubicBezTo>
                  <a:cubicBezTo>
                    <a:pt x="21" y="20"/>
                    <a:pt x="20" y="19"/>
                    <a:pt x="18" y="18"/>
                  </a:cubicBezTo>
                  <a:cubicBezTo>
                    <a:pt x="18" y="17"/>
                    <a:pt x="17" y="17"/>
                    <a:pt x="17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98" y="65"/>
                    <a:pt x="98" y="65"/>
                    <a:pt x="98" y="65"/>
                  </a:cubicBezTo>
                  <a:cubicBezTo>
                    <a:pt x="99" y="65"/>
                    <a:pt x="100" y="65"/>
                    <a:pt x="100" y="64"/>
                  </a:cubicBezTo>
                  <a:cubicBezTo>
                    <a:pt x="100" y="64"/>
                    <a:pt x="100" y="64"/>
                    <a:pt x="100" y="64"/>
                  </a:cubicBezTo>
                  <a:cubicBezTo>
                    <a:pt x="100" y="63"/>
                    <a:pt x="100" y="63"/>
                    <a:pt x="100" y="63"/>
                  </a:cubicBezTo>
                  <a:cubicBezTo>
                    <a:pt x="100" y="63"/>
                    <a:pt x="100" y="63"/>
                    <a:pt x="100" y="63"/>
                  </a:cubicBezTo>
                  <a:cubicBezTo>
                    <a:pt x="99" y="62"/>
                    <a:pt x="99" y="62"/>
                    <a:pt x="98" y="61"/>
                  </a:cubicBezTo>
                  <a:cubicBezTo>
                    <a:pt x="92" y="57"/>
                    <a:pt x="72" y="46"/>
                    <a:pt x="54" y="35"/>
                  </a:cubicBezTo>
                  <a:cubicBezTo>
                    <a:pt x="45" y="29"/>
                    <a:pt x="36" y="24"/>
                    <a:pt x="29" y="20"/>
                  </a:cubicBezTo>
                  <a:cubicBezTo>
                    <a:pt x="26" y="17"/>
                    <a:pt x="23" y="16"/>
                    <a:pt x="21" y="14"/>
                  </a:cubicBezTo>
                  <a:cubicBezTo>
                    <a:pt x="20" y="14"/>
                    <a:pt x="20" y="13"/>
                    <a:pt x="19" y="13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9" y="15"/>
                  </a:cubicBezTo>
                  <a:cubicBezTo>
                    <a:pt x="22" y="16"/>
                    <a:pt x="29" y="20"/>
                    <a:pt x="36" y="24"/>
                  </a:cubicBezTo>
                  <a:cubicBezTo>
                    <a:pt x="48" y="32"/>
                    <a:pt x="64" y="41"/>
                    <a:pt x="76" y="48"/>
                  </a:cubicBezTo>
                  <a:cubicBezTo>
                    <a:pt x="83" y="52"/>
                    <a:pt x="88" y="56"/>
                    <a:pt x="93" y="58"/>
                  </a:cubicBezTo>
                  <a:cubicBezTo>
                    <a:pt x="95" y="59"/>
                    <a:pt x="97" y="60"/>
                    <a:pt x="98" y="61"/>
                  </a:cubicBezTo>
                  <a:cubicBezTo>
                    <a:pt x="99" y="61"/>
                    <a:pt x="99" y="61"/>
                    <a:pt x="100" y="62"/>
                  </a:cubicBezTo>
                  <a:cubicBezTo>
                    <a:pt x="100" y="62"/>
                    <a:pt x="101" y="62"/>
                    <a:pt x="101" y="62"/>
                  </a:cubicBezTo>
                  <a:cubicBezTo>
                    <a:pt x="102" y="62"/>
                    <a:pt x="102" y="62"/>
                    <a:pt x="102" y="62"/>
                  </a:cubicBezTo>
                  <a:cubicBezTo>
                    <a:pt x="103" y="61"/>
                    <a:pt x="103" y="61"/>
                    <a:pt x="103" y="61"/>
                  </a:cubicBezTo>
                  <a:cubicBezTo>
                    <a:pt x="103" y="61"/>
                    <a:pt x="103" y="61"/>
                    <a:pt x="103" y="61"/>
                  </a:cubicBezTo>
                  <a:cubicBezTo>
                    <a:pt x="103" y="60"/>
                    <a:pt x="103" y="60"/>
                    <a:pt x="103" y="60"/>
                  </a:cubicBezTo>
                  <a:cubicBezTo>
                    <a:pt x="103" y="60"/>
                    <a:pt x="103" y="60"/>
                    <a:pt x="103" y="60"/>
                  </a:cubicBezTo>
                  <a:cubicBezTo>
                    <a:pt x="102" y="59"/>
                    <a:pt x="102" y="59"/>
                    <a:pt x="101" y="58"/>
                  </a:cubicBezTo>
                  <a:cubicBezTo>
                    <a:pt x="98" y="56"/>
                    <a:pt x="92" y="52"/>
                    <a:pt x="84" y="47"/>
                  </a:cubicBezTo>
                  <a:cubicBezTo>
                    <a:pt x="61" y="32"/>
                    <a:pt x="23" y="10"/>
                    <a:pt x="23" y="10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3"/>
                    <a:pt x="24" y="13"/>
                  </a:cubicBezTo>
                  <a:cubicBezTo>
                    <a:pt x="27" y="14"/>
                    <a:pt x="33" y="18"/>
                    <a:pt x="41" y="22"/>
                  </a:cubicBezTo>
                  <a:cubicBezTo>
                    <a:pt x="52" y="29"/>
                    <a:pt x="66" y="38"/>
                    <a:pt x="78" y="45"/>
                  </a:cubicBezTo>
                  <a:cubicBezTo>
                    <a:pt x="84" y="48"/>
                    <a:pt x="90" y="51"/>
                    <a:pt x="94" y="54"/>
                  </a:cubicBezTo>
                  <a:cubicBezTo>
                    <a:pt x="96" y="55"/>
                    <a:pt x="97" y="56"/>
                    <a:pt x="98" y="56"/>
                  </a:cubicBezTo>
                  <a:cubicBezTo>
                    <a:pt x="99" y="57"/>
                    <a:pt x="100" y="57"/>
                    <a:pt x="100" y="57"/>
                  </a:cubicBezTo>
                  <a:cubicBezTo>
                    <a:pt x="101" y="57"/>
                    <a:pt x="101" y="58"/>
                    <a:pt x="101" y="58"/>
                  </a:cubicBezTo>
                  <a:cubicBezTo>
                    <a:pt x="102" y="57"/>
                    <a:pt x="102" y="57"/>
                    <a:pt x="102" y="57"/>
                  </a:cubicBezTo>
                  <a:cubicBezTo>
                    <a:pt x="103" y="57"/>
                    <a:pt x="103" y="57"/>
                    <a:pt x="103" y="57"/>
                  </a:cubicBezTo>
                  <a:cubicBezTo>
                    <a:pt x="103" y="56"/>
                    <a:pt x="103" y="56"/>
                    <a:pt x="103" y="5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102" y="51"/>
                    <a:pt x="102" y="51"/>
                    <a:pt x="102" y="51"/>
                  </a:cubicBezTo>
                  <a:cubicBezTo>
                    <a:pt x="102" y="52"/>
                    <a:pt x="103" y="51"/>
                    <a:pt x="104" y="51"/>
                  </a:cubicBezTo>
                  <a:cubicBezTo>
                    <a:pt x="104" y="50"/>
                    <a:pt x="104" y="50"/>
                    <a:pt x="104" y="50"/>
                  </a:cubicBezTo>
                  <a:cubicBezTo>
                    <a:pt x="104" y="50"/>
                    <a:pt x="104" y="49"/>
                    <a:pt x="104" y="49"/>
                  </a:cubicBezTo>
                  <a:cubicBezTo>
                    <a:pt x="103" y="49"/>
                    <a:pt x="103" y="48"/>
                    <a:pt x="102" y="48"/>
                  </a:cubicBezTo>
                  <a:cubicBezTo>
                    <a:pt x="100" y="46"/>
                    <a:pt x="94" y="42"/>
                    <a:pt x="87" y="38"/>
                  </a:cubicBezTo>
                  <a:cubicBezTo>
                    <a:pt x="66" y="25"/>
                    <a:pt x="32" y="5"/>
                    <a:pt x="32" y="5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4" y="8"/>
                    <a:pt x="36" y="9"/>
                  </a:cubicBezTo>
                  <a:cubicBezTo>
                    <a:pt x="44" y="13"/>
                    <a:pt x="60" y="22"/>
                    <a:pt x="74" y="31"/>
                  </a:cubicBezTo>
                  <a:cubicBezTo>
                    <a:pt x="81" y="35"/>
                    <a:pt x="87" y="38"/>
                    <a:pt x="92" y="41"/>
                  </a:cubicBezTo>
                  <a:cubicBezTo>
                    <a:pt x="97" y="44"/>
                    <a:pt x="100" y="46"/>
                    <a:pt x="100" y="46"/>
                  </a:cubicBezTo>
                  <a:cubicBezTo>
                    <a:pt x="100" y="46"/>
                    <a:pt x="101" y="46"/>
                    <a:pt x="101" y="45"/>
                  </a:cubicBezTo>
                  <a:cubicBezTo>
                    <a:pt x="102" y="45"/>
                    <a:pt x="102" y="44"/>
                    <a:pt x="101" y="43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5"/>
                    <a:pt x="35" y="5"/>
                    <a:pt x="35" y="5"/>
                  </a:cubicBezTo>
                  <a:cubicBezTo>
                    <a:pt x="40" y="7"/>
                    <a:pt x="56" y="16"/>
                    <a:pt x="71" y="25"/>
                  </a:cubicBezTo>
                  <a:cubicBezTo>
                    <a:pt x="78" y="29"/>
                    <a:pt x="85" y="33"/>
                    <a:pt x="91" y="36"/>
                  </a:cubicBezTo>
                  <a:cubicBezTo>
                    <a:pt x="96" y="39"/>
                    <a:pt x="99" y="41"/>
                    <a:pt x="99" y="41"/>
                  </a:cubicBezTo>
                  <a:cubicBezTo>
                    <a:pt x="100" y="41"/>
                    <a:pt x="100" y="41"/>
                    <a:pt x="101" y="41"/>
                  </a:cubicBezTo>
                  <a:cubicBezTo>
                    <a:pt x="101" y="40"/>
                    <a:pt x="101" y="40"/>
                    <a:pt x="101" y="40"/>
                  </a:cubicBezTo>
                  <a:cubicBezTo>
                    <a:pt x="101" y="39"/>
                    <a:pt x="101" y="39"/>
                    <a:pt x="101" y="39"/>
                  </a:cubicBezTo>
                  <a:cubicBezTo>
                    <a:pt x="100" y="38"/>
                    <a:pt x="100" y="38"/>
                    <a:pt x="100" y="38"/>
                  </a:cubicBezTo>
                  <a:cubicBezTo>
                    <a:pt x="99" y="38"/>
                    <a:pt x="98" y="37"/>
                    <a:pt x="96" y="36"/>
                  </a:cubicBezTo>
                  <a:cubicBezTo>
                    <a:pt x="89" y="31"/>
                    <a:pt x="75" y="23"/>
                    <a:pt x="63" y="16"/>
                  </a:cubicBezTo>
                  <a:cubicBezTo>
                    <a:pt x="57" y="13"/>
                    <a:pt x="52" y="9"/>
                    <a:pt x="47" y="7"/>
                  </a:cubicBezTo>
                  <a:cubicBezTo>
                    <a:pt x="45" y="5"/>
                    <a:pt x="44" y="4"/>
                    <a:pt x="43" y="3"/>
                  </a:cubicBezTo>
                  <a:cubicBezTo>
                    <a:pt x="42" y="3"/>
                    <a:pt x="42" y="3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53" y="12"/>
                    <a:pt x="68" y="20"/>
                  </a:cubicBezTo>
                  <a:cubicBezTo>
                    <a:pt x="75" y="24"/>
                    <a:pt x="82" y="28"/>
                    <a:pt x="88" y="31"/>
                  </a:cubicBezTo>
                  <a:cubicBezTo>
                    <a:pt x="91" y="33"/>
                    <a:pt x="93" y="34"/>
                    <a:pt x="95" y="35"/>
                  </a:cubicBezTo>
                  <a:cubicBezTo>
                    <a:pt x="96" y="36"/>
                    <a:pt x="97" y="36"/>
                    <a:pt x="98" y="36"/>
                  </a:cubicBezTo>
                  <a:cubicBezTo>
                    <a:pt x="98" y="36"/>
                    <a:pt x="99" y="37"/>
                    <a:pt x="99" y="37"/>
                  </a:cubicBezTo>
                  <a:cubicBezTo>
                    <a:pt x="100" y="37"/>
                    <a:pt x="100" y="37"/>
                    <a:pt x="100" y="37"/>
                  </a:cubicBezTo>
                  <a:cubicBezTo>
                    <a:pt x="101" y="36"/>
                    <a:pt x="101" y="36"/>
                    <a:pt x="101" y="36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100" y="34"/>
                    <a:pt x="100" y="34"/>
                    <a:pt x="100" y="34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57" y="9"/>
                    <a:pt x="69" y="16"/>
                  </a:cubicBezTo>
                  <a:cubicBezTo>
                    <a:pt x="75" y="19"/>
                    <a:pt x="81" y="22"/>
                    <a:pt x="85" y="24"/>
                  </a:cubicBezTo>
                  <a:cubicBezTo>
                    <a:pt x="88" y="25"/>
                    <a:pt x="90" y="26"/>
                    <a:pt x="92" y="27"/>
                  </a:cubicBezTo>
                  <a:cubicBezTo>
                    <a:pt x="92" y="28"/>
                    <a:pt x="93" y="28"/>
                    <a:pt x="94" y="28"/>
                  </a:cubicBezTo>
                  <a:cubicBezTo>
                    <a:pt x="94" y="28"/>
                    <a:pt x="95" y="28"/>
                    <a:pt x="95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7" y="28"/>
                    <a:pt x="97" y="28"/>
                    <a:pt x="97" y="28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96" y="26"/>
                    <a:pt x="96" y="26"/>
                    <a:pt x="96" y="26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4" y="3"/>
                    <a:pt x="62" y="7"/>
                    <a:pt x="71" y="12"/>
                  </a:cubicBezTo>
                  <a:cubicBezTo>
                    <a:pt x="75" y="14"/>
                    <a:pt x="80" y="17"/>
                    <a:pt x="83" y="18"/>
                  </a:cubicBezTo>
                  <a:cubicBezTo>
                    <a:pt x="85" y="19"/>
                    <a:pt x="87" y="20"/>
                    <a:pt x="88" y="20"/>
                  </a:cubicBezTo>
                  <a:cubicBezTo>
                    <a:pt x="88" y="21"/>
                    <a:pt x="89" y="21"/>
                    <a:pt x="89" y="21"/>
                  </a:cubicBezTo>
                  <a:cubicBezTo>
                    <a:pt x="90" y="21"/>
                    <a:pt x="90" y="21"/>
                    <a:pt x="91" y="21"/>
                  </a:cubicBezTo>
                  <a:cubicBezTo>
                    <a:pt x="91" y="21"/>
                    <a:pt x="91" y="21"/>
                    <a:pt x="91" y="21"/>
                  </a:cubicBezTo>
                  <a:cubicBezTo>
                    <a:pt x="92" y="21"/>
                    <a:pt x="92" y="21"/>
                    <a:pt x="92" y="21"/>
                  </a:cubicBezTo>
                  <a:cubicBezTo>
                    <a:pt x="92" y="20"/>
                    <a:pt x="92" y="20"/>
                    <a:pt x="92" y="20"/>
                  </a:cubicBezTo>
                  <a:cubicBezTo>
                    <a:pt x="92" y="19"/>
                    <a:pt x="92" y="19"/>
                    <a:pt x="92" y="19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2" y="0"/>
                    <a:pt x="61" y="1"/>
                    <a:pt x="61" y="1"/>
                  </a:cubicBezTo>
                  <a:cubicBezTo>
                    <a:pt x="60" y="2"/>
                    <a:pt x="61" y="3"/>
                    <a:pt x="61" y="3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0" y="19"/>
                    <a:pt x="90" y="19"/>
                    <a:pt x="90" y="19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0" y="19"/>
                    <a:pt x="90" y="19"/>
                    <a:pt x="90" y="19"/>
                  </a:cubicBezTo>
                  <a:cubicBezTo>
                    <a:pt x="90" y="19"/>
                    <a:pt x="90" y="19"/>
                    <a:pt x="90" y="19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0" y="19"/>
                    <a:pt x="90" y="19"/>
                    <a:pt x="90" y="19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1" y="19"/>
                    <a:pt x="91" y="19"/>
                    <a:pt x="91" y="19"/>
                  </a:cubicBezTo>
                  <a:cubicBezTo>
                    <a:pt x="90" y="19"/>
                    <a:pt x="90" y="19"/>
                    <a:pt x="90" y="19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1" y="19"/>
                    <a:pt x="91" y="19"/>
                    <a:pt x="91" y="19"/>
                  </a:cubicBezTo>
                  <a:cubicBezTo>
                    <a:pt x="91" y="19"/>
                    <a:pt x="91" y="19"/>
                    <a:pt x="91" y="19"/>
                  </a:cubicBezTo>
                  <a:cubicBezTo>
                    <a:pt x="91" y="19"/>
                    <a:pt x="91" y="19"/>
                    <a:pt x="91" y="19"/>
                  </a:cubicBezTo>
                  <a:cubicBezTo>
                    <a:pt x="91" y="19"/>
                    <a:pt x="91" y="19"/>
                    <a:pt x="91" y="19"/>
                  </a:cubicBezTo>
                  <a:cubicBezTo>
                    <a:pt x="91" y="19"/>
                    <a:pt x="91" y="19"/>
                    <a:pt x="91" y="19"/>
                  </a:cubicBezTo>
                  <a:cubicBezTo>
                    <a:pt x="91" y="19"/>
                    <a:pt x="91" y="19"/>
                    <a:pt x="91" y="19"/>
                  </a:cubicBezTo>
                  <a:cubicBezTo>
                    <a:pt x="91" y="19"/>
                    <a:pt x="90" y="18"/>
                    <a:pt x="89" y="18"/>
                  </a:cubicBezTo>
                  <a:cubicBezTo>
                    <a:pt x="84" y="16"/>
                    <a:pt x="76" y="12"/>
                    <a:pt x="69" y="8"/>
                  </a:cubicBezTo>
                  <a:cubicBezTo>
                    <a:pt x="62" y="4"/>
                    <a:pt x="55" y="0"/>
                    <a:pt x="55" y="0"/>
                  </a:cubicBezTo>
                  <a:cubicBezTo>
                    <a:pt x="55" y="0"/>
                    <a:pt x="54" y="0"/>
                    <a:pt x="53" y="1"/>
                  </a:cubicBezTo>
                  <a:cubicBezTo>
                    <a:pt x="53" y="1"/>
                    <a:pt x="53" y="2"/>
                    <a:pt x="54" y="3"/>
                  </a:cubicBezTo>
                  <a:cubicBezTo>
                    <a:pt x="95" y="28"/>
                    <a:pt x="95" y="28"/>
                    <a:pt x="95" y="28"/>
                  </a:cubicBezTo>
                  <a:cubicBezTo>
                    <a:pt x="95" y="27"/>
                    <a:pt x="95" y="27"/>
                    <a:pt x="95" y="27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5" y="27"/>
                    <a:pt x="95" y="27"/>
                    <a:pt x="95" y="27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5" y="27"/>
                    <a:pt x="95" y="27"/>
                    <a:pt x="95" y="27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95" y="27"/>
                    <a:pt x="95" y="27"/>
                    <a:pt x="95" y="27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95" y="27"/>
                    <a:pt x="95" y="27"/>
                    <a:pt x="95" y="27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95" y="26"/>
                    <a:pt x="95" y="26"/>
                    <a:pt x="94" y="25"/>
                  </a:cubicBezTo>
                  <a:cubicBezTo>
                    <a:pt x="92" y="25"/>
                    <a:pt x="88" y="23"/>
                    <a:pt x="83" y="20"/>
                  </a:cubicBezTo>
                  <a:cubicBezTo>
                    <a:pt x="76" y="17"/>
                    <a:pt x="67" y="12"/>
                    <a:pt x="60" y="8"/>
                  </a:cubicBezTo>
                  <a:cubicBezTo>
                    <a:pt x="52" y="3"/>
                    <a:pt x="47" y="0"/>
                    <a:pt x="47" y="0"/>
                  </a:cubicBezTo>
                  <a:cubicBezTo>
                    <a:pt x="46" y="0"/>
                    <a:pt x="45" y="0"/>
                    <a:pt x="45" y="1"/>
                  </a:cubicBezTo>
                  <a:cubicBezTo>
                    <a:pt x="44" y="2"/>
                    <a:pt x="45" y="2"/>
                    <a:pt x="45" y="3"/>
                  </a:cubicBezTo>
                  <a:cubicBezTo>
                    <a:pt x="99" y="36"/>
                    <a:pt x="99" y="36"/>
                    <a:pt x="99" y="36"/>
                  </a:cubicBezTo>
                  <a:cubicBezTo>
                    <a:pt x="100" y="35"/>
                    <a:pt x="100" y="35"/>
                    <a:pt x="100" y="35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100" y="35"/>
                    <a:pt x="100" y="35"/>
                    <a:pt x="100" y="35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100" y="35"/>
                    <a:pt x="100" y="35"/>
                    <a:pt x="100" y="35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99" y="35"/>
                    <a:pt x="99" y="35"/>
                    <a:pt x="99" y="35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99" y="35"/>
                    <a:pt x="99" y="35"/>
                    <a:pt x="99" y="35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100" y="34"/>
                    <a:pt x="100" y="34"/>
                    <a:pt x="100" y="34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100" y="34"/>
                    <a:pt x="100" y="34"/>
                    <a:pt x="100" y="34"/>
                  </a:cubicBezTo>
                  <a:cubicBezTo>
                    <a:pt x="99" y="34"/>
                    <a:pt x="99" y="34"/>
                    <a:pt x="98" y="34"/>
                  </a:cubicBezTo>
                  <a:cubicBezTo>
                    <a:pt x="96" y="33"/>
                    <a:pt x="91" y="30"/>
                    <a:pt x="85" y="27"/>
                  </a:cubicBezTo>
                  <a:cubicBezTo>
                    <a:pt x="77" y="22"/>
                    <a:pt x="65" y="16"/>
                    <a:pt x="56" y="11"/>
                  </a:cubicBezTo>
                  <a:cubicBezTo>
                    <a:pt x="52" y="8"/>
                    <a:pt x="48" y="6"/>
                    <a:pt x="45" y="4"/>
                  </a:cubicBezTo>
                  <a:cubicBezTo>
                    <a:pt x="42" y="2"/>
                    <a:pt x="41" y="1"/>
                    <a:pt x="41" y="1"/>
                  </a:cubicBezTo>
                  <a:cubicBezTo>
                    <a:pt x="40" y="1"/>
                    <a:pt x="39" y="1"/>
                    <a:pt x="39" y="2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4"/>
                    <a:pt x="39" y="4"/>
                  </a:cubicBezTo>
                  <a:cubicBezTo>
                    <a:pt x="40" y="4"/>
                    <a:pt x="40" y="5"/>
                    <a:pt x="41" y="5"/>
                  </a:cubicBezTo>
                  <a:cubicBezTo>
                    <a:pt x="43" y="7"/>
                    <a:pt x="48" y="10"/>
                    <a:pt x="54" y="14"/>
                  </a:cubicBezTo>
                  <a:cubicBezTo>
                    <a:pt x="63" y="19"/>
                    <a:pt x="74" y="26"/>
                    <a:pt x="83" y="31"/>
                  </a:cubicBezTo>
                  <a:cubicBezTo>
                    <a:pt x="88" y="34"/>
                    <a:pt x="92" y="36"/>
                    <a:pt x="94" y="38"/>
                  </a:cubicBezTo>
                  <a:cubicBezTo>
                    <a:pt x="96" y="39"/>
                    <a:pt x="97" y="39"/>
                    <a:pt x="98" y="40"/>
                  </a:cubicBezTo>
                  <a:cubicBezTo>
                    <a:pt x="98" y="40"/>
                    <a:pt x="98" y="40"/>
                    <a:pt x="99" y="40"/>
                  </a:cubicBezTo>
                  <a:cubicBezTo>
                    <a:pt x="99" y="41"/>
                    <a:pt x="99" y="41"/>
                    <a:pt x="99" y="41"/>
                  </a:cubicBezTo>
                  <a:cubicBezTo>
                    <a:pt x="99" y="41"/>
                    <a:pt x="99" y="41"/>
                    <a:pt x="99" y="41"/>
                  </a:cubicBezTo>
                  <a:cubicBezTo>
                    <a:pt x="99" y="40"/>
                    <a:pt x="99" y="40"/>
                    <a:pt x="99" y="40"/>
                  </a:cubicBezTo>
                  <a:cubicBezTo>
                    <a:pt x="99" y="40"/>
                    <a:pt x="99" y="40"/>
                    <a:pt x="99" y="40"/>
                  </a:cubicBezTo>
                  <a:cubicBezTo>
                    <a:pt x="99" y="41"/>
                    <a:pt x="99" y="41"/>
                    <a:pt x="99" y="41"/>
                  </a:cubicBezTo>
                  <a:cubicBezTo>
                    <a:pt x="99" y="40"/>
                    <a:pt x="99" y="40"/>
                    <a:pt x="99" y="40"/>
                  </a:cubicBezTo>
                  <a:cubicBezTo>
                    <a:pt x="99" y="40"/>
                    <a:pt x="99" y="40"/>
                    <a:pt x="99" y="40"/>
                  </a:cubicBezTo>
                  <a:cubicBezTo>
                    <a:pt x="100" y="40"/>
                    <a:pt x="100" y="40"/>
                    <a:pt x="100" y="40"/>
                  </a:cubicBezTo>
                  <a:cubicBezTo>
                    <a:pt x="98" y="40"/>
                    <a:pt x="98" y="40"/>
                    <a:pt x="98" y="40"/>
                  </a:cubicBezTo>
                  <a:cubicBezTo>
                    <a:pt x="98" y="40"/>
                    <a:pt x="98" y="40"/>
                    <a:pt x="99" y="40"/>
                  </a:cubicBezTo>
                  <a:cubicBezTo>
                    <a:pt x="100" y="40"/>
                    <a:pt x="100" y="40"/>
                    <a:pt x="100" y="40"/>
                  </a:cubicBezTo>
                  <a:cubicBezTo>
                    <a:pt x="98" y="40"/>
                    <a:pt x="98" y="40"/>
                    <a:pt x="98" y="40"/>
                  </a:cubicBezTo>
                  <a:cubicBezTo>
                    <a:pt x="100" y="40"/>
                    <a:pt x="100" y="40"/>
                    <a:pt x="100" y="40"/>
                  </a:cubicBezTo>
                  <a:cubicBezTo>
                    <a:pt x="99" y="39"/>
                    <a:pt x="99" y="39"/>
                    <a:pt x="99" y="39"/>
                  </a:cubicBezTo>
                  <a:cubicBezTo>
                    <a:pt x="98" y="40"/>
                    <a:pt x="98" y="40"/>
                    <a:pt x="98" y="40"/>
                  </a:cubicBezTo>
                  <a:cubicBezTo>
                    <a:pt x="100" y="40"/>
                    <a:pt x="100" y="40"/>
                    <a:pt x="100" y="40"/>
                  </a:cubicBezTo>
                  <a:cubicBezTo>
                    <a:pt x="99" y="39"/>
                    <a:pt x="99" y="39"/>
                    <a:pt x="99" y="39"/>
                  </a:cubicBezTo>
                  <a:cubicBezTo>
                    <a:pt x="100" y="40"/>
                    <a:pt x="100" y="40"/>
                    <a:pt x="100" y="40"/>
                  </a:cubicBezTo>
                  <a:cubicBezTo>
                    <a:pt x="100" y="39"/>
                    <a:pt x="100" y="39"/>
                    <a:pt x="100" y="39"/>
                  </a:cubicBezTo>
                  <a:cubicBezTo>
                    <a:pt x="100" y="39"/>
                    <a:pt x="85" y="30"/>
                    <a:pt x="69" y="20"/>
                  </a:cubicBezTo>
                  <a:cubicBezTo>
                    <a:pt x="61" y="16"/>
                    <a:pt x="53" y="11"/>
                    <a:pt x="46" y="8"/>
                  </a:cubicBezTo>
                  <a:cubicBezTo>
                    <a:pt x="43" y="6"/>
                    <a:pt x="40" y="5"/>
                    <a:pt x="38" y="4"/>
                  </a:cubicBezTo>
                  <a:cubicBezTo>
                    <a:pt x="37" y="3"/>
                    <a:pt x="37" y="3"/>
                    <a:pt x="36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2"/>
                    <a:pt x="35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4"/>
                    <a:pt x="33" y="4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100" y="45"/>
                    <a:pt x="100" y="45"/>
                    <a:pt x="100" y="45"/>
                  </a:cubicBezTo>
                  <a:cubicBezTo>
                    <a:pt x="101" y="43"/>
                    <a:pt x="101" y="43"/>
                    <a:pt x="101" y="43"/>
                  </a:cubicBezTo>
                  <a:cubicBezTo>
                    <a:pt x="101" y="43"/>
                    <a:pt x="85" y="34"/>
                    <a:pt x="68" y="24"/>
                  </a:cubicBezTo>
                  <a:cubicBezTo>
                    <a:pt x="60" y="19"/>
                    <a:pt x="51" y="14"/>
                    <a:pt x="45" y="11"/>
                  </a:cubicBezTo>
                  <a:cubicBezTo>
                    <a:pt x="41" y="9"/>
                    <a:pt x="38" y="7"/>
                    <a:pt x="36" y="6"/>
                  </a:cubicBezTo>
                  <a:cubicBezTo>
                    <a:pt x="35" y="6"/>
                    <a:pt x="34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2" y="5"/>
                    <a:pt x="32" y="4"/>
                    <a:pt x="32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5" y="10"/>
                    <a:pt x="42" y="14"/>
                  </a:cubicBezTo>
                  <a:cubicBezTo>
                    <a:pt x="52" y="20"/>
                    <a:pt x="67" y="28"/>
                    <a:pt x="79" y="36"/>
                  </a:cubicBezTo>
                  <a:cubicBezTo>
                    <a:pt x="85" y="40"/>
                    <a:pt x="91" y="44"/>
                    <a:pt x="95" y="46"/>
                  </a:cubicBezTo>
                  <a:cubicBezTo>
                    <a:pt x="97" y="48"/>
                    <a:pt x="99" y="49"/>
                    <a:pt x="100" y="50"/>
                  </a:cubicBezTo>
                  <a:cubicBezTo>
                    <a:pt x="100" y="50"/>
                    <a:pt x="101" y="50"/>
                    <a:pt x="101" y="51"/>
                  </a:cubicBezTo>
                  <a:cubicBezTo>
                    <a:pt x="101" y="51"/>
                    <a:pt x="101" y="51"/>
                    <a:pt x="101" y="51"/>
                  </a:cubicBezTo>
                  <a:cubicBezTo>
                    <a:pt x="102" y="50"/>
                    <a:pt x="102" y="50"/>
                    <a:pt x="102" y="50"/>
                  </a:cubicBezTo>
                  <a:cubicBezTo>
                    <a:pt x="101" y="50"/>
                    <a:pt x="101" y="50"/>
                    <a:pt x="101" y="50"/>
                  </a:cubicBezTo>
                  <a:cubicBezTo>
                    <a:pt x="101" y="51"/>
                    <a:pt x="101" y="51"/>
                    <a:pt x="101" y="51"/>
                  </a:cubicBezTo>
                  <a:cubicBezTo>
                    <a:pt x="102" y="50"/>
                    <a:pt x="102" y="50"/>
                    <a:pt x="102" y="50"/>
                  </a:cubicBezTo>
                  <a:cubicBezTo>
                    <a:pt x="101" y="50"/>
                    <a:pt x="101" y="50"/>
                    <a:pt x="101" y="50"/>
                  </a:cubicBezTo>
                  <a:cubicBezTo>
                    <a:pt x="102" y="50"/>
                    <a:pt x="102" y="50"/>
                    <a:pt x="102" y="50"/>
                  </a:cubicBezTo>
                  <a:cubicBezTo>
                    <a:pt x="101" y="49"/>
                    <a:pt x="101" y="49"/>
                    <a:pt x="101" y="49"/>
                  </a:cubicBezTo>
                  <a:cubicBezTo>
                    <a:pt x="101" y="50"/>
                    <a:pt x="101" y="50"/>
                    <a:pt x="101" y="50"/>
                  </a:cubicBezTo>
                  <a:cubicBezTo>
                    <a:pt x="102" y="50"/>
                    <a:pt x="102" y="50"/>
                    <a:pt x="102" y="50"/>
                  </a:cubicBezTo>
                  <a:cubicBezTo>
                    <a:pt x="101" y="49"/>
                    <a:pt x="101" y="49"/>
                    <a:pt x="101" y="49"/>
                  </a:cubicBezTo>
                  <a:cubicBezTo>
                    <a:pt x="102" y="50"/>
                    <a:pt x="102" y="50"/>
                    <a:pt x="102" y="50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7"/>
                    <a:pt x="25" y="8"/>
                    <a:pt x="25" y="8"/>
                  </a:cubicBezTo>
                  <a:cubicBezTo>
                    <a:pt x="24" y="9"/>
                    <a:pt x="24" y="10"/>
                    <a:pt x="25" y="10"/>
                  </a:cubicBezTo>
                  <a:cubicBezTo>
                    <a:pt x="101" y="57"/>
                    <a:pt x="101" y="57"/>
                    <a:pt x="101" y="57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1" y="56"/>
                    <a:pt x="101" y="56"/>
                    <a:pt x="101" y="56"/>
                  </a:cubicBezTo>
                  <a:cubicBezTo>
                    <a:pt x="101" y="55"/>
                    <a:pt x="101" y="55"/>
                    <a:pt x="101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1" y="56"/>
                    <a:pt x="101" y="56"/>
                    <a:pt x="101" y="56"/>
                  </a:cubicBezTo>
                  <a:cubicBezTo>
                    <a:pt x="101" y="55"/>
                    <a:pt x="101" y="55"/>
                    <a:pt x="101" y="55"/>
                  </a:cubicBezTo>
                  <a:cubicBezTo>
                    <a:pt x="101" y="56"/>
                    <a:pt x="101" y="56"/>
                    <a:pt x="101" y="56"/>
                  </a:cubicBezTo>
                  <a:cubicBezTo>
                    <a:pt x="101" y="55"/>
                    <a:pt x="101" y="55"/>
                    <a:pt x="101" y="55"/>
                  </a:cubicBezTo>
                  <a:cubicBezTo>
                    <a:pt x="101" y="55"/>
                    <a:pt x="101" y="55"/>
                    <a:pt x="101" y="55"/>
                  </a:cubicBezTo>
                  <a:cubicBezTo>
                    <a:pt x="101" y="56"/>
                    <a:pt x="101" y="56"/>
                    <a:pt x="101" y="56"/>
                  </a:cubicBezTo>
                  <a:cubicBezTo>
                    <a:pt x="101" y="55"/>
                    <a:pt x="101" y="55"/>
                    <a:pt x="101" y="55"/>
                  </a:cubicBezTo>
                  <a:cubicBezTo>
                    <a:pt x="101" y="55"/>
                    <a:pt x="101" y="55"/>
                    <a:pt x="101" y="55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01" y="55"/>
                    <a:pt x="101" y="55"/>
                    <a:pt x="101" y="55"/>
                  </a:cubicBezTo>
                  <a:cubicBezTo>
                    <a:pt x="101" y="55"/>
                    <a:pt x="101" y="55"/>
                    <a:pt x="101" y="55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01" y="55"/>
                    <a:pt x="101" y="55"/>
                    <a:pt x="100" y="54"/>
                  </a:cubicBezTo>
                  <a:cubicBezTo>
                    <a:pt x="94" y="51"/>
                    <a:pt x="76" y="40"/>
                    <a:pt x="59" y="30"/>
                  </a:cubicBezTo>
                  <a:cubicBezTo>
                    <a:pt x="50" y="25"/>
                    <a:pt x="42" y="20"/>
                    <a:pt x="35" y="16"/>
                  </a:cubicBezTo>
                  <a:cubicBezTo>
                    <a:pt x="32" y="14"/>
                    <a:pt x="29" y="13"/>
                    <a:pt x="27" y="12"/>
                  </a:cubicBezTo>
                  <a:cubicBezTo>
                    <a:pt x="26" y="11"/>
                    <a:pt x="25" y="11"/>
                    <a:pt x="25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7" y="15"/>
                    <a:pt x="34" y="20"/>
                  </a:cubicBezTo>
                  <a:cubicBezTo>
                    <a:pt x="45" y="26"/>
                    <a:pt x="62" y="36"/>
                    <a:pt x="76" y="45"/>
                  </a:cubicBezTo>
                  <a:cubicBezTo>
                    <a:pt x="83" y="49"/>
                    <a:pt x="89" y="53"/>
                    <a:pt x="93" y="56"/>
                  </a:cubicBezTo>
                  <a:cubicBezTo>
                    <a:pt x="96" y="57"/>
                    <a:pt x="98" y="59"/>
                    <a:pt x="99" y="60"/>
                  </a:cubicBezTo>
                  <a:cubicBezTo>
                    <a:pt x="99" y="60"/>
                    <a:pt x="100" y="60"/>
                    <a:pt x="100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1" y="61"/>
                    <a:pt x="101" y="61"/>
                    <a:pt x="101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1" y="61"/>
                    <a:pt x="101" y="61"/>
                    <a:pt x="101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1" y="60"/>
                    <a:pt x="101" y="60"/>
                    <a:pt x="101" y="60"/>
                  </a:cubicBezTo>
                  <a:cubicBezTo>
                    <a:pt x="100" y="60"/>
                    <a:pt x="100" y="60"/>
                    <a:pt x="100" y="60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1" y="60"/>
                    <a:pt x="101" y="60"/>
                    <a:pt x="101" y="60"/>
                  </a:cubicBezTo>
                  <a:cubicBezTo>
                    <a:pt x="100" y="60"/>
                    <a:pt x="100" y="60"/>
                    <a:pt x="100" y="60"/>
                  </a:cubicBezTo>
                  <a:cubicBezTo>
                    <a:pt x="101" y="60"/>
                    <a:pt x="101" y="60"/>
                    <a:pt x="101" y="60"/>
                  </a:cubicBezTo>
                  <a:cubicBezTo>
                    <a:pt x="100" y="60"/>
                    <a:pt x="100" y="60"/>
                    <a:pt x="100" y="60"/>
                  </a:cubicBezTo>
                  <a:cubicBezTo>
                    <a:pt x="100" y="60"/>
                    <a:pt x="100" y="60"/>
                    <a:pt x="100" y="60"/>
                  </a:cubicBezTo>
                  <a:cubicBezTo>
                    <a:pt x="101" y="60"/>
                    <a:pt x="101" y="60"/>
                    <a:pt x="101" y="60"/>
                  </a:cubicBezTo>
                  <a:cubicBezTo>
                    <a:pt x="100" y="60"/>
                    <a:pt x="100" y="60"/>
                    <a:pt x="100" y="60"/>
                  </a:cubicBezTo>
                  <a:cubicBezTo>
                    <a:pt x="101" y="61"/>
                    <a:pt x="101" y="61"/>
                    <a:pt x="101" y="61"/>
                  </a:cubicBezTo>
                  <a:cubicBezTo>
                    <a:pt x="100" y="60"/>
                    <a:pt x="100" y="60"/>
                    <a:pt x="100" y="60"/>
                  </a:cubicBezTo>
                  <a:cubicBezTo>
                    <a:pt x="101" y="60"/>
                    <a:pt x="101" y="60"/>
                    <a:pt x="101" y="60"/>
                  </a:cubicBezTo>
                  <a:cubicBezTo>
                    <a:pt x="101" y="59"/>
                    <a:pt x="101" y="59"/>
                    <a:pt x="101" y="59"/>
                  </a:cubicBezTo>
                  <a:cubicBezTo>
                    <a:pt x="100" y="60"/>
                    <a:pt x="100" y="60"/>
                    <a:pt x="100" y="60"/>
                  </a:cubicBezTo>
                  <a:cubicBezTo>
                    <a:pt x="101" y="60"/>
                    <a:pt x="101" y="60"/>
                    <a:pt x="101" y="60"/>
                  </a:cubicBezTo>
                  <a:cubicBezTo>
                    <a:pt x="101" y="59"/>
                    <a:pt x="101" y="59"/>
                    <a:pt x="101" y="59"/>
                  </a:cubicBezTo>
                  <a:cubicBezTo>
                    <a:pt x="101" y="60"/>
                    <a:pt x="101" y="60"/>
                    <a:pt x="101" y="60"/>
                  </a:cubicBezTo>
                  <a:cubicBezTo>
                    <a:pt x="101" y="59"/>
                    <a:pt x="101" y="59"/>
                    <a:pt x="101" y="59"/>
                  </a:cubicBezTo>
                  <a:cubicBezTo>
                    <a:pt x="101" y="59"/>
                    <a:pt x="101" y="59"/>
                    <a:pt x="101" y="59"/>
                  </a:cubicBezTo>
                  <a:cubicBezTo>
                    <a:pt x="101" y="60"/>
                    <a:pt x="101" y="60"/>
                    <a:pt x="101" y="60"/>
                  </a:cubicBezTo>
                  <a:cubicBezTo>
                    <a:pt x="101" y="59"/>
                    <a:pt x="101" y="59"/>
                    <a:pt x="101" y="59"/>
                  </a:cubicBezTo>
                  <a:cubicBezTo>
                    <a:pt x="101" y="60"/>
                    <a:pt x="101" y="60"/>
                    <a:pt x="101" y="60"/>
                  </a:cubicBezTo>
                  <a:cubicBezTo>
                    <a:pt x="101" y="59"/>
                    <a:pt x="101" y="59"/>
                    <a:pt x="101" y="59"/>
                  </a:cubicBezTo>
                  <a:cubicBezTo>
                    <a:pt x="101" y="59"/>
                    <a:pt x="101" y="59"/>
                    <a:pt x="101" y="59"/>
                  </a:cubicBezTo>
                  <a:cubicBezTo>
                    <a:pt x="101" y="60"/>
                    <a:pt x="101" y="60"/>
                    <a:pt x="101" y="60"/>
                  </a:cubicBezTo>
                  <a:cubicBezTo>
                    <a:pt x="101" y="59"/>
                    <a:pt x="101" y="59"/>
                    <a:pt x="101" y="59"/>
                  </a:cubicBezTo>
                  <a:cubicBezTo>
                    <a:pt x="101" y="59"/>
                    <a:pt x="101" y="59"/>
                    <a:pt x="100" y="59"/>
                  </a:cubicBezTo>
                  <a:cubicBezTo>
                    <a:pt x="97" y="57"/>
                    <a:pt x="90" y="54"/>
                    <a:pt x="83" y="49"/>
                  </a:cubicBezTo>
                  <a:cubicBezTo>
                    <a:pt x="71" y="42"/>
                    <a:pt x="55" y="33"/>
                    <a:pt x="43" y="25"/>
                  </a:cubicBezTo>
                  <a:cubicBezTo>
                    <a:pt x="36" y="21"/>
                    <a:pt x="31" y="18"/>
                    <a:pt x="26" y="16"/>
                  </a:cubicBezTo>
                  <a:cubicBezTo>
                    <a:pt x="24" y="14"/>
                    <a:pt x="22" y="13"/>
                    <a:pt x="21" y="13"/>
                  </a:cubicBezTo>
                  <a:cubicBezTo>
                    <a:pt x="20" y="12"/>
                    <a:pt x="20" y="12"/>
                    <a:pt x="19" y="12"/>
                  </a:cubicBezTo>
                  <a:cubicBezTo>
                    <a:pt x="19" y="12"/>
                    <a:pt x="18" y="12"/>
                    <a:pt x="18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4"/>
                    <a:pt x="17" y="14"/>
                  </a:cubicBezTo>
                  <a:cubicBezTo>
                    <a:pt x="17" y="14"/>
                    <a:pt x="17" y="15"/>
                    <a:pt x="18" y="15"/>
                  </a:cubicBezTo>
                  <a:cubicBezTo>
                    <a:pt x="21" y="18"/>
                    <a:pt x="27" y="22"/>
                    <a:pt x="35" y="27"/>
                  </a:cubicBezTo>
                  <a:cubicBezTo>
                    <a:pt x="47" y="34"/>
                    <a:pt x="63" y="43"/>
                    <a:pt x="76" y="51"/>
                  </a:cubicBezTo>
                  <a:cubicBezTo>
                    <a:pt x="82" y="55"/>
                    <a:pt x="88" y="58"/>
                    <a:pt x="92" y="61"/>
                  </a:cubicBezTo>
                  <a:cubicBezTo>
                    <a:pt x="94" y="62"/>
                    <a:pt x="95" y="63"/>
                    <a:pt x="96" y="64"/>
                  </a:cubicBezTo>
                  <a:cubicBezTo>
                    <a:pt x="97" y="64"/>
                    <a:pt x="97" y="64"/>
                    <a:pt x="98" y="64"/>
                  </a:cubicBezTo>
                  <a:cubicBezTo>
                    <a:pt x="98" y="65"/>
                    <a:pt x="98" y="65"/>
                    <a:pt x="98" y="65"/>
                  </a:cubicBezTo>
                  <a:cubicBezTo>
                    <a:pt x="98" y="64"/>
                    <a:pt x="98" y="64"/>
                    <a:pt x="98" y="64"/>
                  </a:cubicBezTo>
                  <a:cubicBezTo>
                    <a:pt x="98" y="64"/>
                    <a:pt x="98" y="64"/>
                    <a:pt x="98" y="64"/>
                  </a:cubicBezTo>
                  <a:cubicBezTo>
                    <a:pt x="98" y="65"/>
                    <a:pt x="98" y="65"/>
                    <a:pt x="98" y="65"/>
                  </a:cubicBezTo>
                  <a:cubicBezTo>
                    <a:pt x="98" y="64"/>
                    <a:pt x="98" y="64"/>
                    <a:pt x="98" y="64"/>
                  </a:cubicBezTo>
                  <a:cubicBezTo>
                    <a:pt x="98" y="64"/>
                    <a:pt x="98" y="64"/>
                    <a:pt x="98" y="64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98" y="64"/>
                    <a:pt x="98" y="64"/>
                    <a:pt x="98" y="64"/>
                  </a:cubicBezTo>
                  <a:cubicBezTo>
                    <a:pt x="98" y="64"/>
                    <a:pt x="98" y="64"/>
                    <a:pt x="98" y="64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98" y="64"/>
                    <a:pt x="98" y="64"/>
                    <a:pt x="98" y="64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98" y="63"/>
                    <a:pt x="98" y="63"/>
                    <a:pt x="98" y="63"/>
                  </a:cubicBezTo>
                  <a:cubicBezTo>
                    <a:pt x="98" y="64"/>
                    <a:pt x="98" y="64"/>
                    <a:pt x="98" y="64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98" y="63"/>
                    <a:pt x="98" y="63"/>
                    <a:pt x="98" y="63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99" y="63"/>
                    <a:pt x="99" y="63"/>
                    <a:pt x="99" y="63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5" y="16"/>
                    <a:pt x="15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7" y="20"/>
                    <a:pt x="23" y="24"/>
                    <a:pt x="31" y="29"/>
                  </a:cubicBezTo>
                  <a:cubicBezTo>
                    <a:pt x="54" y="44"/>
                    <a:pt x="97" y="70"/>
                    <a:pt x="97" y="70"/>
                  </a:cubicBezTo>
                  <a:cubicBezTo>
                    <a:pt x="97" y="69"/>
                    <a:pt x="97" y="69"/>
                    <a:pt x="97" y="69"/>
                  </a:cubicBezTo>
                  <a:cubicBezTo>
                    <a:pt x="96" y="68"/>
                    <a:pt x="96" y="68"/>
                    <a:pt x="96" y="68"/>
                  </a:cubicBezTo>
                  <a:cubicBezTo>
                    <a:pt x="97" y="69"/>
                    <a:pt x="97" y="69"/>
                    <a:pt x="97" y="69"/>
                  </a:cubicBezTo>
                  <a:cubicBezTo>
                    <a:pt x="97" y="67"/>
                    <a:pt x="97" y="67"/>
                    <a:pt x="97" y="67"/>
                  </a:cubicBezTo>
                  <a:cubicBezTo>
                    <a:pt x="97" y="67"/>
                    <a:pt x="97" y="67"/>
                    <a:pt x="96" y="68"/>
                  </a:cubicBezTo>
                  <a:cubicBezTo>
                    <a:pt x="97" y="69"/>
                    <a:pt x="97" y="69"/>
                    <a:pt x="97" y="69"/>
                  </a:cubicBezTo>
                  <a:cubicBezTo>
                    <a:pt x="97" y="67"/>
                    <a:pt x="97" y="67"/>
                    <a:pt x="97" y="67"/>
                  </a:cubicBezTo>
                  <a:cubicBezTo>
                    <a:pt x="97" y="68"/>
                    <a:pt x="97" y="68"/>
                    <a:pt x="97" y="68"/>
                  </a:cubicBezTo>
                  <a:cubicBezTo>
                    <a:pt x="98" y="67"/>
                    <a:pt x="98" y="67"/>
                    <a:pt x="98" y="67"/>
                  </a:cubicBezTo>
                  <a:cubicBezTo>
                    <a:pt x="98" y="67"/>
                    <a:pt x="98" y="67"/>
                    <a:pt x="97" y="67"/>
                  </a:cubicBezTo>
                  <a:cubicBezTo>
                    <a:pt x="97" y="68"/>
                    <a:pt x="97" y="68"/>
                    <a:pt x="97" y="68"/>
                  </a:cubicBezTo>
                  <a:cubicBezTo>
                    <a:pt x="98" y="67"/>
                    <a:pt x="98" y="67"/>
                    <a:pt x="98" y="67"/>
                  </a:cubicBezTo>
                  <a:cubicBezTo>
                    <a:pt x="98" y="67"/>
                    <a:pt x="97" y="67"/>
                    <a:pt x="96" y="67"/>
                  </a:cubicBezTo>
                  <a:cubicBezTo>
                    <a:pt x="90" y="63"/>
                    <a:pt x="69" y="52"/>
                    <a:pt x="50" y="41"/>
                  </a:cubicBezTo>
                  <a:cubicBezTo>
                    <a:pt x="40" y="35"/>
                    <a:pt x="31" y="30"/>
                    <a:pt x="24" y="26"/>
                  </a:cubicBezTo>
                  <a:cubicBezTo>
                    <a:pt x="17" y="22"/>
                    <a:pt x="13" y="19"/>
                    <a:pt x="13" y="19"/>
                  </a:cubicBezTo>
                  <a:cubicBezTo>
                    <a:pt x="12" y="19"/>
                    <a:pt x="11" y="19"/>
                    <a:pt x="11" y="20"/>
                  </a:cubicBezTo>
                  <a:cubicBezTo>
                    <a:pt x="11" y="20"/>
                    <a:pt x="11" y="21"/>
                    <a:pt x="11" y="22"/>
                  </a:cubicBezTo>
                  <a:cubicBezTo>
                    <a:pt x="96" y="74"/>
                    <a:pt x="96" y="74"/>
                    <a:pt x="96" y="74"/>
                  </a:cubicBezTo>
                  <a:cubicBezTo>
                    <a:pt x="97" y="73"/>
                    <a:pt x="97" y="73"/>
                    <a:pt x="97" y="73"/>
                  </a:cubicBezTo>
                  <a:cubicBezTo>
                    <a:pt x="95" y="72"/>
                    <a:pt x="95" y="72"/>
                    <a:pt x="95" y="72"/>
                  </a:cubicBezTo>
                  <a:cubicBezTo>
                    <a:pt x="96" y="73"/>
                    <a:pt x="96" y="73"/>
                    <a:pt x="96" y="73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95" y="72"/>
                    <a:pt x="95" y="72"/>
                    <a:pt x="95" y="72"/>
                  </a:cubicBezTo>
                  <a:cubicBezTo>
                    <a:pt x="96" y="73"/>
                    <a:pt x="96" y="73"/>
                    <a:pt x="96" y="73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96" y="73"/>
                    <a:pt x="96" y="73"/>
                    <a:pt x="96" y="73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96" y="73"/>
                    <a:pt x="96" y="73"/>
                    <a:pt x="96" y="73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96" y="72"/>
                    <a:pt x="96" y="72"/>
                    <a:pt x="95" y="71"/>
                  </a:cubicBezTo>
                  <a:cubicBezTo>
                    <a:pt x="91" y="70"/>
                    <a:pt x="85" y="66"/>
                    <a:pt x="76" y="61"/>
                  </a:cubicBezTo>
                  <a:cubicBezTo>
                    <a:pt x="64" y="54"/>
                    <a:pt x="48" y="44"/>
                    <a:pt x="35" y="36"/>
                  </a:cubicBezTo>
                  <a:cubicBezTo>
                    <a:pt x="28" y="32"/>
                    <a:pt x="22" y="29"/>
                    <a:pt x="18" y="26"/>
                  </a:cubicBezTo>
                  <a:cubicBezTo>
                    <a:pt x="16" y="25"/>
                    <a:pt x="14" y="24"/>
                    <a:pt x="13" y="23"/>
                  </a:cubicBezTo>
                  <a:cubicBezTo>
                    <a:pt x="12" y="23"/>
                    <a:pt x="12" y="22"/>
                    <a:pt x="11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14" y="28"/>
                    <a:pt x="22" y="33"/>
                  </a:cubicBezTo>
                  <a:cubicBezTo>
                    <a:pt x="34" y="40"/>
                    <a:pt x="52" y="51"/>
                    <a:pt x="67" y="60"/>
                  </a:cubicBezTo>
                  <a:cubicBezTo>
                    <a:pt x="75" y="65"/>
                    <a:pt x="81" y="69"/>
                    <a:pt x="86" y="72"/>
                  </a:cubicBezTo>
                  <a:cubicBezTo>
                    <a:pt x="89" y="74"/>
                    <a:pt x="91" y="75"/>
                    <a:pt x="92" y="76"/>
                  </a:cubicBezTo>
                  <a:cubicBezTo>
                    <a:pt x="93" y="77"/>
                    <a:pt x="93" y="77"/>
                    <a:pt x="94" y="77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95" y="77"/>
                    <a:pt x="95" y="77"/>
                    <a:pt x="95" y="77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95" y="77"/>
                    <a:pt x="95" y="77"/>
                    <a:pt x="95" y="77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95" y="77"/>
                    <a:pt x="95" y="77"/>
                    <a:pt x="95" y="77"/>
                  </a:cubicBezTo>
                  <a:cubicBezTo>
                    <a:pt x="96" y="75"/>
                    <a:pt x="96" y="75"/>
                    <a:pt x="96" y="75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8" y="25"/>
                    <a:pt x="7" y="25"/>
                    <a:pt x="7" y="26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27"/>
                    <a:pt x="7" y="27"/>
                    <a:pt x="7" y="28"/>
                  </a:cubicBezTo>
                  <a:cubicBezTo>
                    <a:pt x="7" y="28"/>
                    <a:pt x="7" y="28"/>
                    <a:pt x="8" y="28"/>
                  </a:cubicBezTo>
                  <a:cubicBezTo>
                    <a:pt x="8" y="29"/>
                    <a:pt x="10" y="30"/>
                    <a:pt x="13" y="32"/>
                  </a:cubicBezTo>
                  <a:cubicBezTo>
                    <a:pt x="32" y="44"/>
                    <a:pt x="92" y="81"/>
                    <a:pt x="92" y="81"/>
                  </a:cubicBezTo>
                  <a:cubicBezTo>
                    <a:pt x="92" y="80"/>
                    <a:pt x="92" y="80"/>
                    <a:pt x="92" y="80"/>
                  </a:cubicBezTo>
                  <a:cubicBezTo>
                    <a:pt x="91" y="79"/>
                    <a:pt x="91" y="79"/>
                    <a:pt x="91" y="79"/>
                  </a:cubicBezTo>
                  <a:cubicBezTo>
                    <a:pt x="92" y="79"/>
                    <a:pt x="92" y="79"/>
                    <a:pt x="92" y="79"/>
                  </a:cubicBezTo>
                  <a:cubicBezTo>
                    <a:pt x="92" y="78"/>
                    <a:pt x="92" y="78"/>
                    <a:pt x="92" y="78"/>
                  </a:cubicBezTo>
                  <a:cubicBezTo>
                    <a:pt x="91" y="79"/>
                    <a:pt x="91" y="79"/>
                    <a:pt x="91" y="79"/>
                  </a:cubicBezTo>
                  <a:cubicBezTo>
                    <a:pt x="92" y="79"/>
                    <a:pt x="92" y="79"/>
                    <a:pt x="92" y="79"/>
                  </a:cubicBezTo>
                  <a:cubicBezTo>
                    <a:pt x="92" y="78"/>
                    <a:pt x="92" y="78"/>
                    <a:pt x="92" y="78"/>
                  </a:cubicBezTo>
                  <a:cubicBezTo>
                    <a:pt x="92" y="79"/>
                    <a:pt x="92" y="79"/>
                    <a:pt x="92" y="79"/>
                  </a:cubicBezTo>
                  <a:cubicBezTo>
                    <a:pt x="92" y="78"/>
                    <a:pt x="92" y="78"/>
                    <a:pt x="92" y="78"/>
                  </a:cubicBezTo>
                  <a:cubicBezTo>
                    <a:pt x="92" y="78"/>
                    <a:pt x="92" y="78"/>
                    <a:pt x="92" y="78"/>
                  </a:cubicBezTo>
                  <a:cubicBezTo>
                    <a:pt x="92" y="79"/>
                    <a:pt x="92" y="79"/>
                    <a:pt x="92" y="79"/>
                  </a:cubicBezTo>
                  <a:cubicBezTo>
                    <a:pt x="92" y="78"/>
                    <a:pt x="92" y="78"/>
                    <a:pt x="92" y="78"/>
                  </a:cubicBezTo>
                  <a:cubicBezTo>
                    <a:pt x="92" y="79"/>
                    <a:pt x="92" y="79"/>
                    <a:pt x="92" y="79"/>
                  </a:cubicBezTo>
                  <a:cubicBezTo>
                    <a:pt x="93" y="78"/>
                    <a:pt x="93" y="78"/>
                    <a:pt x="93" y="78"/>
                  </a:cubicBezTo>
                  <a:cubicBezTo>
                    <a:pt x="92" y="78"/>
                    <a:pt x="92" y="78"/>
                    <a:pt x="92" y="78"/>
                  </a:cubicBezTo>
                  <a:cubicBezTo>
                    <a:pt x="92" y="79"/>
                    <a:pt x="92" y="79"/>
                    <a:pt x="92" y="79"/>
                  </a:cubicBezTo>
                  <a:cubicBezTo>
                    <a:pt x="93" y="78"/>
                    <a:pt x="93" y="78"/>
                    <a:pt x="93" y="78"/>
                  </a:cubicBezTo>
                  <a:cubicBezTo>
                    <a:pt x="92" y="78"/>
                    <a:pt x="92" y="78"/>
                    <a:pt x="92" y="78"/>
                  </a:cubicBezTo>
                  <a:cubicBezTo>
                    <a:pt x="93" y="78"/>
                    <a:pt x="93" y="78"/>
                    <a:pt x="93" y="78"/>
                  </a:cubicBezTo>
                  <a:cubicBezTo>
                    <a:pt x="93" y="78"/>
                    <a:pt x="93" y="78"/>
                    <a:pt x="93" y="78"/>
                  </a:cubicBezTo>
                  <a:cubicBezTo>
                    <a:pt x="92" y="78"/>
                    <a:pt x="92" y="78"/>
                    <a:pt x="92" y="78"/>
                  </a:cubicBezTo>
                  <a:cubicBezTo>
                    <a:pt x="93" y="78"/>
                    <a:pt x="93" y="78"/>
                    <a:pt x="93" y="78"/>
                  </a:cubicBezTo>
                  <a:cubicBezTo>
                    <a:pt x="92" y="78"/>
                    <a:pt x="92" y="78"/>
                    <a:pt x="91" y="77"/>
                  </a:cubicBezTo>
                  <a:cubicBezTo>
                    <a:pt x="84" y="74"/>
                    <a:pt x="63" y="62"/>
                    <a:pt x="43" y="51"/>
                  </a:cubicBezTo>
                  <a:cubicBezTo>
                    <a:pt x="33" y="46"/>
                    <a:pt x="24" y="40"/>
                    <a:pt x="17" y="36"/>
                  </a:cubicBezTo>
                  <a:cubicBezTo>
                    <a:pt x="10" y="32"/>
                    <a:pt x="5" y="30"/>
                    <a:pt x="5" y="30"/>
                  </a:cubicBezTo>
                  <a:cubicBezTo>
                    <a:pt x="5" y="29"/>
                    <a:pt x="4" y="29"/>
                    <a:pt x="3" y="30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1"/>
                    <a:pt x="3" y="32"/>
                    <a:pt x="3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33"/>
                    <a:pt x="7" y="35"/>
                    <a:pt x="10" y="37"/>
                  </a:cubicBezTo>
                  <a:cubicBezTo>
                    <a:pt x="30" y="50"/>
                    <a:pt x="90" y="86"/>
                    <a:pt x="90" y="86"/>
                  </a:cubicBezTo>
                  <a:cubicBezTo>
                    <a:pt x="90" y="84"/>
                    <a:pt x="90" y="84"/>
                    <a:pt x="90" y="84"/>
                  </a:cubicBezTo>
                  <a:cubicBezTo>
                    <a:pt x="91" y="83"/>
                    <a:pt x="91" y="83"/>
                    <a:pt x="91" y="83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4" y="36"/>
                    <a:pt x="3" y="36"/>
                    <a:pt x="3" y="36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5" y="40"/>
                    <a:pt x="6" y="41"/>
                    <a:pt x="9" y="43"/>
                  </a:cubicBezTo>
                  <a:cubicBezTo>
                    <a:pt x="19" y="49"/>
                    <a:pt x="38" y="60"/>
                    <a:pt x="54" y="70"/>
                  </a:cubicBezTo>
                  <a:cubicBezTo>
                    <a:pt x="62" y="75"/>
                    <a:pt x="70" y="80"/>
                    <a:pt x="76" y="83"/>
                  </a:cubicBezTo>
                  <a:cubicBezTo>
                    <a:pt x="78" y="85"/>
                    <a:pt x="81" y="86"/>
                    <a:pt x="82" y="87"/>
                  </a:cubicBezTo>
                  <a:cubicBezTo>
                    <a:pt x="83" y="88"/>
                    <a:pt x="84" y="88"/>
                    <a:pt x="84" y="89"/>
                  </a:cubicBezTo>
                  <a:cubicBezTo>
                    <a:pt x="84" y="89"/>
                    <a:pt x="84" y="89"/>
                    <a:pt x="84" y="89"/>
                  </a:cubicBezTo>
                  <a:cubicBezTo>
                    <a:pt x="84" y="89"/>
                    <a:pt x="84" y="89"/>
                    <a:pt x="84" y="89"/>
                  </a:cubicBezTo>
                  <a:cubicBezTo>
                    <a:pt x="85" y="88"/>
                    <a:pt x="85" y="88"/>
                    <a:pt x="85" y="88"/>
                  </a:cubicBezTo>
                  <a:cubicBezTo>
                    <a:pt x="84" y="89"/>
                    <a:pt x="84" y="89"/>
                    <a:pt x="84" y="89"/>
                  </a:cubicBezTo>
                  <a:cubicBezTo>
                    <a:pt x="84" y="89"/>
                    <a:pt x="84" y="89"/>
                    <a:pt x="84" y="89"/>
                  </a:cubicBezTo>
                  <a:cubicBezTo>
                    <a:pt x="85" y="88"/>
                    <a:pt x="85" y="88"/>
                    <a:pt x="85" y="88"/>
                  </a:cubicBezTo>
                  <a:cubicBezTo>
                    <a:pt x="84" y="89"/>
                    <a:pt x="84" y="89"/>
                    <a:pt x="84" y="89"/>
                  </a:cubicBezTo>
                  <a:cubicBezTo>
                    <a:pt x="85" y="88"/>
                    <a:pt x="85" y="88"/>
                    <a:pt x="85" y="88"/>
                  </a:cubicBezTo>
                  <a:cubicBezTo>
                    <a:pt x="84" y="88"/>
                    <a:pt x="84" y="88"/>
                    <a:pt x="84" y="88"/>
                  </a:cubicBezTo>
                  <a:cubicBezTo>
                    <a:pt x="84" y="88"/>
                    <a:pt x="84" y="89"/>
                    <a:pt x="84" y="89"/>
                  </a:cubicBezTo>
                  <a:cubicBezTo>
                    <a:pt x="85" y="88"/>
                    <a:pt x="85" y="88"/>
                    <a:pt x="85" y="88"/>
                  </a:cubicBezTo>
                  <a:cubicBezTo>
                    <a:pt x="84" y="88"/>
                    <a:pt x="84" y="88"/>
                    <a:pt x="84" y="88"/>
                  </a:cubicBezTo>
                  <a:cubicBezTo>
                    <a:pt x="85" y="88"/>
                    <a:pt x="85" y="88"/>
                    <a:pt x="85" y="88"/>
                  </a:cubicBezTo>
                  <a:cubicBezTo>
                    <a:pt x="84" y="87"/>
                    <a:pt x="84" y="87"/>
                    <a:pt x="84" y="87"/>
                  </a:cubicBezTo>
                  <a:cubicBezTo>
                    <a:pt x="84" y="88"/>
                    <a:pt x="84" y="88"/>
                    <a:pt x="84" y="88"/>
                  </a:cubicBezTo>
                  <a:cubicBezTo>
                    <a:pt x="85" y="88"/>
                    <a:pt x="85" y="88"/>
                    <a:pt x="85" y="88"/>
                  </a:cubicBezTo>
                  <a:cubicBezTo>
                    <a:pt x="84" y="87"/>
                    <a:pt x="84" y="87"/>
                    <a:pt x="84" y="87"/>
                  </a:cubicBezTo>
                  <a:cubicBezTo>
                    <a:pt x="85" y="88"/>
                    <a:pt x="85" y="88"/>
                    <a:pt x="85" y="88"/>
                  </a:cubicBezTo>
                  <a:cubicBezTo>
                    <a:pt x="86" y="87"/>
                    <a:pt x="86" y="87"/>
                    <a:pt x="86" y="87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3" y="40"/>
                    <a:pt x="2" y="40"/>
                    <a:pt x="2" y="40"/>
                  </a:cubicBezTo>
                  <a:cubicBezTo>
                    <a:pt x="2" y="41"/>
                    <a:pt x="1" y="41"/>
                    <a:pt x="1" y="41"/>
                  </a:cubicBezTo>
                  <a:cubicBezTo>
                    <a:pt x="1" y="42"/>
                    <a:pt x="2" y="42"/>
                    <a:pt x="2" y="42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43"/>
                    <a:pt x="3" y="43"/>
                    <a:pt x="4" y="44"/>
                  </a:cubicBezTo>
                  <a:cubicBezTo>
                    <a:pt x="9" y="47"/>
                    <a:pt x="29" y="59"/>
                    <a:pt x="47" y="70"/>
                  </a:cubicBezTo>
                  <a:cubicBezTo>
                    <a:pt x="56" y="75"/>
                    <a:pt x="65" y="81"/>
                    <a:pt x="71" y="85"/>
                  </a:cubicBezTo>
                  <a:cubicBezTo>
                    <a:pt x="75" y="87"/>
                    <a:pt x="77" y="89"/>
                    <a:pt x="79" y="90"/>
                  </a:cubicBezTo>
                  <a:cubicBezTo>
                    <a:pt x="80" y="91"/>
                    <a:pt x="81" y="91"/>
                    <a:pt x="81" y="92"/>
                  </a:cubicBezTo>
                  <a:cubicBezTo>
                    <a:pt x="82" y="92"/>
                    <a:pt x="82" y="92"/>
                    <a:pt x="82" y="92"/>
                  </a:cubicBezTo>
                  <a:cubicBezTo>
                    <a:pt x="82" y="92"/>
                    <a:pt x="82" y="92"/>
                    <a:pt x="82" y="92"/>
                  </a:cubicBezTo>
                  <a:cubicBezTo>
                    <a:pt x="82" y="91"/>
                    <a:pt x="82" y="91"/>
                    <a:pt x="82" y="91"/>
                  </a:cubicBezTo>
                  <a:cubicBezTo>
                    <a:pt x="81" y="91"/>
                    <a:pt x="81" y="91"/>
                    <a:pt x="81" y="91"/>
                  </a:cubicBezTo>
                  <a:cubicBezTo>
                    <a:pt x="81" y="92"/>
                    <a:pt x="82" y="92"/>
                    <a:pt x="82" y="92"/>
                  </a:cubicBezTo>
                  <a:cubicBezTo>
                    <a:pt x="82" y="91"/>
                    <a:pt x="82" y="91"/>
                    <a:pt x="82" y="91"/>
                  </a:cubicBezTo>
                  <a:cubicBezTo>
                    <a:pt x="81" y="91"/>
                    <a:pt x="81" y="91"/>
                    <a:pt x="81" y="91"/>
                  </a:cubicBezTo>
                  <a:cubicBezTo>
                    <a:pt x="83" y="91"/>
                    <a:pt x="83" y="91"/>
                    <a:pt x="83" y="91"/>
                  </a:cubicBezTo>
                  <a:cubicBezTo>
                    <a:pt x="82" y="91"/>
                    <a:pt x="82" y="91"/>
                    <a:pt x="82" y="91"/>
                  </a:cubicBezTo>
                  <a:cubicBezTo>
                    <a:pt x="81" y="91"/>
                    <a:pt x="81" y="91"/>
                    <a:pt x="81" y="91"/>
                  </a:cubicBezTo>
                  <a:cubicBezTo>
                    <a:pt x="83" y="91"/>
                    <a:pt x="83" y="91"/>
                    <a:pt x="83" y="91"/>
                  </a:cubicBezTo>
                  <a:cubicBezTo>
                    <a:pt x="82" y="91"/>
                    <a:pt x="82" y="91"/>
                    <a:pt x="82" y="91"/>
                  </a:cubicBezTo>
                  <a:cubicBezTo>
                    <a:pt x="83" y="91"/>
                    <a:pt x="83" y="91"/>
                    <a:pt x="83" y="91"/>
                  </a:cubicBezTo>
                  <a:cubicBezTo>
                    <a:pt x="83" y="90"/>
                    <a:pt x="83" y="90"/>
                    <a:pt x="83" y="90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1" y="45"/>
                    <a:pt x="1" y="45"/>
                    <a:pt x="0" y="46"/>
                  </a:cubicBezTo>
                  <a:cubicBezTo>
                    <a:pt x="0" y="47"/>
                    <a:pt x="0" y="48"/>
                    <a:pt x="1" y="48"/>
                  </a:cubicBezTo>
                  <a:cubicBezTo>
                    <a:pt x="1" y="48"/>
                    <a:pt x="5" y="51"/>
                    <a:pt x="13" y="55"/>
                  </a:cubicBezTo>
                  <a:cubicBezTo>
                    <a:pt x="24" y="62"/>
                    <a:pt x="40" y="72"/>
                    <a:pt x="54" y="81"/>
                  </a:cubicBezTo>
                  <a:cubicBezTo>
                    <a:pt x="60" y="85"/>
                    <a:pt x="67" y="89"/>
                    <a:pt x="71" y="91"/>
                  </a:cubicBezTo>
                  <a:cubicBezTo>
                    <a:pt x="73" y="93"/>
                    <a:pt x="75" y="94"/>
                    <a:pt x="76" y="95"/>
                  </a:cubicBezTo>
                  <a:cubicBezTo>
                    <a:pt x="77" y="95"/>
                    <a:pt x="77" y="96"/>
                    <a:pt x="78" y="96"/>
                  </a:cubicBezTo>
                  <a:cubicBezTo>
                    <a:pt x="78" y="96"/>
                    <a:pt x="78" y="96"/>
                    <a:pt x="78" y="96"/>
                  </a:cubicBezTo>
                  <a:cubicBezTo>
                    <a:pt x="78" y="96"/>
                    <a:pt x="78" y="96"/>
                    <a:pt x="78" y="96"/>
                  </a:cubicBezTo>
                  <a:cubicBezTo>
                    <a:pt x="78" y="95"/>
                    <a:pt x="78" y="95"/>
                    <a:pt x="78" y="95"/>
                  </a:cubicBezTo>
                  <a:cubicBezTo>
                    <a:pt x="78" y="96"/>
                    <a:pt x="78" y="96"/>
                    <a:pt x="78" y="96"/>
                  </a:cubicBezTo>
                  <a:cubicBezTo>
                    <a:pt x="78" y="96"/>
                    <a:pt x="78" y="96"/>
                    <a:pt x="78" y="96"/>
                  </a:cubicBezTo>
                  <a:cubicBezTo>
                    <a:pt x="78" y="95"/>
                    <a:pt x="78" y="95"/>
                    <a:pt x="78" y="95"/>
                  </a:cubicBezTo>
                  <a:cubicBezTo>
                    <a:pt x="78" y="96"/>
                    <a:pt x="78" y="96"/>
                    <a:pt x="78" y="96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8" y="96"/>
                    <a:pt x="78" y="96"/>
                    <a:pt x="78" y="96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8" y="94"/>
                    <a:pt x="78" y="94"/>
                    <a:pt x="78" y="94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8" y="94"/>
                    <a:pt x="78" y="94"/>
                    <a:pt x="78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1" y="50"/>
                    <a:pt x="0" y="51"/>
                    <a:pt x="0" y="51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54"/>
                    <a:pt x="3" y="55"/>
                    <a:pt x="5" y="57"/>
                  </a:cubicBezTo>
                  <a:cubicBezTo>
                    <a:pt x="14" y="62"/>
                    <a:pt x="31" y="72"/>
                    <a:pt x="45" y="81"/>
                  </a:cubicBezTo>
                  <a:cubicBezTo>
                    <a:pt x="53" y="85"/>
                    <a:pt x="60" y="89"/>
                    <a:pt x="65" y="92"/>
                  </a:cubicBezTo>
                  <a:cubicBezTo>
                    <a:pt x="67" y="94"/>
                    <a:pt x="69" y="95"/>
                    <a:pt x="70" y="96"/>
                  </a:cubicBezTo>
                  <a:cubicBezTo>
                    <a:pt x="71" y="97"/>
                    <a:pt x="72" y="97"/>
                    <a:pt x="72" y="97"/>
                  </a:cubicBezTo>
                  <a:cubicBezTo>
                    <a:pt x="72" y="98"/>
                    <a:pt x="72" y="98"/>
                    <a:pt x="72" y="98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2" y="98"/>
                    <a:pt x="72" y="98"/>
                    <a:pt x="72" y="98"/>
                  </a:cubicBezTo>
                  <a:cubicBezTo>
                    <a:pt x="72" y="98"/>
                    <a:pt x="72" y="98"/>
                    <a:pt x="72" y="98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2" y="98"/>
                    <a:pt x="72" y="98"/>
                    <a:pt x="72" y="98"/>
                  </a:cubicBezTo>
                  <a:cubicBezTo>
                    <a:pt x="73" y="97"/>
                    <a:pt x="73" y="97"/>
                    <a:pt x="73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8"/>
                    <a:pt x="72" y="98"/>
                    <a:pt x="72" y="98"/>
                  </a:cubicBezTo>
                  <a:cubicBezTo>
                    <a:pt x="73" y="97"/>
                    <a:pt x="73" y="97"/>
                    <a:pt x="73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3" y="97"/>
                    <a:pt x="73" y="97"/>
                    <a:pt x="73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3" y="97"/>
                    <a:pt x="73" y="97"/>
                    <a:pt x="73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3" y="97"/>
                    <a:pt x="73" y="97"/>
                    <a:pt x="73" y="97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2" y="56"/>
                    <a:pt x="2" y="56"/>
                    <a:pt x="2" y="56"/>
                  </a:cubicBezTo>
                  <a:cubicBezTo>
                    <a:pt x="2" y="55"/>
                    <a:pt x="1" y="55"/>
                    <a:pt x="1" y="56"/>
                  </a:cubicBezTo>
                  <a:cubicBezTo>
                    <a:pt x="1" y="56"/>
                    <a:pt x="0" y="56"/>
                    <a:pt x="0" y="57"/>
                  </a:cubicBezTo>
                  <a:cubicBezTo>
                    <a:pt x="0" y="57"/>
                    <a:pt x="1" y="57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2" y="58"/>
                    <a:pt x="2" y="59"/>
                  </a:cubicBezTo>
                  <a:cubicBezTo>
                    <a:pt x="12" y="65"/>
                    <a:pt x="68" y="100"/>
                    <a:pt x="68" y="100"/>
                  </a:cubicBezTo>
                  <a:cubicBezTo>
                    <a:pt x="68" y="98"/>
                    <a:pt x="68" y="98"/>
                    <a:pt x="68" y="98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69" y="97"/>
                    <a:pt x="54" y="89"/>
                    <a:pt x="38" y="80"/>
                  </a:cubicBezTo>
                  <a:cubicBezTo>
                    <a:pt x="30" y="76"/>
                    <a:pt x="22" y="72"/>
                    <a:pt x="16" y="69"/>
                  </a:cubicBezTo>
                  <a:cubicBezTo>
                    <a:pt x="13" y="67"/>
                    <a:pt x="10" y="66"/>
                    <a:pt x="8" y="65"/>
                  </a:cubicBezTo>
                  <a:cubicBezTo>
                    <a:pt x="7" y="64"/>
                    <a:pt x="6" y="64"/>
                    <a:pt x="5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2" y="65"/>
                    <a:pt x="2" y="66"/>
                    <a:pt x="3" y="66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59" y="99"/>
                    <a:pt x="59" y="99"/>
                    <a:pt x="59" y="99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60" y="99"/>
                    <a:pt x="60" y="99"/>
                    <a:pt x="59" y="99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1" y="99"/>
                    <a:pt x="61" y="99"/>
                    <a:pt x="61" y="99"/>
                  </a:cubicBezTo>
                  <a:cubicBezTo>
                    <a:pt x="61" y="99"/>
                    <a:pt x="61" y="99"/>
                    <a:pt x="60" y="99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1" y="99"/>
                    <a:pt x="61" y="99"/>
                    <a:pt x="61" y="99"/>
                  </a:cubicBezTo>
                  <a:cubicBezTo>
                    <a:pt x="61" y="99"/>
                    <a:pt x="60" y="99"/>
                    <a:pt x="60" y="99"/>
                  </a:cubicBezTo>
                  <a:cubicBezTo>
                    <a:pt x="56" y="97"/>
                    <a:pt x="43" y="89"/>
                    <a:pt x="30" y="82"/>
                  </a:cubicBezTo>
                  <a:cubicBezTo>
                    <a:pt x="24" y="79"/>
                    <a:pt x="18" y="75"/>
                    <a:pt x="13" y="73"/>
                  </a:cubicBezTo>
                  <a:cubicBezTo>
                    <a:pt x="11" y="71"/>
                    <a:pt x="9" y="70"/>
                    <a:pt x="7" y="70"/>
                  </a:cubicBezTo>
                  <a:cubicBezTo>
                    <a:pt x="6" y="69"/>
                    <a:pt x="6" y="69"/>
                    <a:pt x="5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3" y="70"/>
                    <a:pt x="3" y="71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4" y="72"/>
                    <a:pt x="5" y="73"/>
                    <a:pt x="7" y="74"/>
                  </a:cubicBezTo>
                  <a:cubicBezTo>
                    <a:pt x="13" y="78"/>
                    <a:pt x="25" y="85"/>
                    <a:pt x="36" y="91"/>
                  </a:cubicBezTo>
                  <a:cubicBezTo>
                    <a:pt x="41" y="94"/>
                    <a:pt x="46" y="97"/>
                    <a:pt x="50" y="99"/>
                  </a:cubicBezTo>
                  <a:cubicBezTo>
                    <a:pt x="51" y="100"/>
                    <a:pt x="53" y="101"/>
                    <a:pt x="54" y="102"/>
                  </a:cubicBezTo>
                  <a:cubicBezTo>
                    <a:pt x="54" y="102"/>
                    <a:pt x="55" y="103"/>
                    <a:pt x="55" y="103"/>
                  </a:cubicBezTo>
                  <a:cubicBezTo>
                    <a:pt x="55" y="103"/>
                    <a:pt x="55" y="103"/>
                    <a:pt x="55" y="103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5" y="102"/>
                    <a:pt x="55" y="102"/>
                    <a:pt x="55" y="102"/>
                  </a:cubicBezTo>
                  <a:cubicBezTo>
                    <a:pt x="55" y="103"/>
                    <a:pt x="55" y="103"/>
                    <a:pt x="55" y="103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5" y="102"/>
                    <a:pt x="55" y="102"/>
                    <a:pt x="55" y="102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5" y="102"/>
                    <a:pt x="55" y="102"/>
                    <a:pt x="55" y="102"/>
                  </a:cubicBezTo>
                  <a:cubicBezTo>
                    <a:pt x="55" y="102"/>
                    <a:pt x="55" y="102"/>
                    <a:pt x="55" y="102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5" y="102"/>
                    <a:pt x="55" y="102"/>
                    <a:pt x="55" y="102"/>
                  </a:cubicBezTo>
                  <a:cubicBezTo>
                    <a:pt x="56" y="102"/>
                    <a:pt x="56" y="102"/>
                    <a:pt x="56" y="102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6" y="74"/>
                    <a:pt x="5" y="74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6" y="77"/>
                    <a:pt x="7" y="78"/>
                    <a:pt x="8" y="79"/>
                  </a:cubicBezTo>
                  <a:cubicBezTo>
                    <a:pt x="18" y="85"/>
                    <a:pt x="47" y="103"/>
                    <a:pt x="47" y="103"/>
                  </a:cubicBezTo>
                  <a:cubicBezTo>
                    <a:pt x="48" y="102"/>
                    <a:pt x="48" y="102"/>
                    <a:pt x="48" y="102"/>
                  </a:cubicBezTo>
                  <a:cubicBezTo>
                    <a:pt x="47" y="101"/>
                    <a:pt x="47" y="101"/>
                    <a:pt x="47" y="101"/>
                  </a:cubicBezTo>
                  <a:cubicBezTo>
                    <a:pt x="48" y="102"/>
                    <a:pt x="48" y="102"/>
                    <a:pt x="48" y="102"/>
                  </a:cubicBezTo>
                  <a:cubicBezTo>
                    <a:pt x="47" y="100"/>
                    <a:pt x="47" y="100"/>
                    <a:pt x="47" y="100"/>
                  </a:cubicBezTo>
                  <a:cubicBezTo>
                    <a:pt x="47" y="100"/>
                    <a:pt x="47" y="100"/>
                    <a:pt x="47" y="101"/>
                  </a:cubicBezTo>
                  <a:cubicBezTo>
                    <a:pt x="48" y="102"/>
                    <a:pt x="48" y="102"/>
                    <a:pt x="48" y="102"/>
                  </a:cubicBezTo>
                  <a:cubicBezTo>
                    <a:pt x="47" y="100"/>
                    <a:pt x="47" y="100"/>
                    <a:pt x="47" y="100"/>
                  </a:cubicBezTo>
                  <a:cubicBezTo>
                    <a:pt x="48" y="101"/>
                    <a:pt x="48" y="101"/>
                    <a:pt x="48" y="101"/>
                  </a:cubicBezTo>
                  <a:cubicBezTo>
                    <a:pt x="48" y="100"/>
                    <a:pt x="48" y="100"/>
                    <a:pt x="48" y="100"/>
                  </a:cubicBezTo>
                  <a:cubicBezTo>
                    <a:pt x="47" y="100"/>
                    <a:pt x="47" y="100"/>
                    <a:pt x="47" y="100"/>
                  </a:cubicBezTo>
                  <a:cubicBezTo>
                    <a:pt x="48" y="101"/>
                    <a:pt x="48" y="101"/>
                    <a:pt x="48" y="101"/>
                  </a:cubicBezTo>
                  <a:cubicBezTo>
                    <a:pt x="48" y="100"/>
                    <a:pt x="48" y="100"/>
                    <a:pt x="48" y="100"/>
                  </a:cubicBezTo>
                  <a:cubicBezTo>
                    <a:pt x="48" y="101"/>
                    <a:pt x="48" y="101"/>
                    <a:pt x="48" y="101"/>
                  </a:cubicBezTo>
                  <a:cubicBezTo>
                    <a:pt x="48" y="100"/>
                    <a:pt x="48" y="100"/>
                    <a:pt x="48" y="100"/>
                  </a:cubicBezTo>
                  <a:cubicBezTo>
                    <a:pt x="48" y="100"/>
                    <a:pt x="48" y="100"/>
                    <a:pt x="48" y="100"/>
                  </a:cubicBezTo>
                  <a:cubicBezTo>
                    <a:pt x="48" y="101"/>
                    <a:pt x="48" y="101"/>
                    <a:pt x="48" y="101"/>
                  </a:cubicBezTo>
                  <a:cubicBezTo>
                    <a:pt x="48" y="100"/>
                    <a:pt x="48" y="100"/>
                    <a:pt x="48" y="100"/>
                  </a:cubicBezTo>
                  <a:cubicBezTo>
                    <a:pt x="48" y="100"/>
                    <a:pt x="47" y="100"/>
                    <a:pt x="46" y="100"/>
                  </a:cubicBezTo>
                  <a:cubicBezTo>
                    <a:pt x="43" y="99"/>
                    <a:pt x="37" y="96"/>
                    <a:pt x="31" y="94"/>
                  </a:cubicBezTo>
                  <a:cubicBezTo>
                    <a:pt x="28" y="93"/>
                    <a:pt x="26" y="92"/>
                    <a:pt x="24" y="91"/>
                  </a:cubicBezTo>
                  <a:cubicBezTo>
                    <a:pt x="23" y="91"/>
                    <a:pt x="22" y="90"/>
                    <a:pt x="21" y="90"/>
                  </a:cubicBezTo>
                  <a:cubicBezTo>
                    <a:pt x="20" y="90"/>
                    <a:pt x="20" y="90"/>
                    <a:pt x="20" y="90"/>
                  </a:cubicBezTo>
                  <a:cubicBezTo>
                    <a:pt x="20" y="90"/>
                    <a:pt x="20" y="90"/>
                    <a:pt x="20" y="90"/>
                  </a:cubicBezTo>
                  <a:cubicBezTo>
                    <a:pt x="19" y="90"/>
                    <a:pt x="19" y="90"/>
                    <a:pt x="19" y="90"/>
                  </a:cubicBezTo>
                  <a:cubicBezTo>
                    <a:pt x="19" y="90"/>
                    <a:pt x="19" y="90"/>
                    <a:pt x="18" y="90"/>
                  </a:cubicBezTo>
                  <a:cubicBezTo>
                    <a:pt x="18" y="91"/>
                    <a:pt x="18" y="92"/>
                    <a:pt x="19" y="92"/>
                  </a:cubicBezTo>
                  <a:cubicBezTo>
                    <a:pt x="31" y="100"/>
                    <a:pt x="31" y="100"/>
                    <a:pt x="31" y="100"/>
                  </a:cubicBezTo>
                  <a:cubicBezTo>
                    <a:pt x="32" y="100"/>
                    <a:pt x="32" y="100"/>
                    <a:pt x="33" y="99"/>
                  </a:cubicBezTo>
                  <a:cubicBezTo>
                    <a:pt x="33" y="98"/>
                    <a:pt x="33" y="98"/>
                    <a:pt x="32" y="97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4" name="Freeform 95"/>
            <p:cNvSpPr/>
            <p:nvPr/>
          </p:nvSpPr>
          <p:spPr bwMode="auto">
            <a:xfrm>
              <a:off x="4730751" y="1646238"/>
              <a:ext cx="98425" cy="142875"/>
            </a:xfrm>
            <a:custGeom>
              <a:avLst/>
              <a:gdLst>
                <a:gd name="T0" fmla="*/ 12 w 63"/>
                <a:gd name="T1" fmla="*/ 78 h 91"/>
                <a:gd name="T2" fmla="*/ 6 w 63"/>
                <a:gd name="T3" fmla="*/ 71 h 91"/>
                <a:gd name="T4" fmla="*/ 4 w 63"/>
                <a:gd name="T5" fmla="*/ 59 h 91"/>
                <a:gd name="T6" fmla="*/ 4 w 63"/>
                <a:gd name="T7" fmla="*/ 59 h 91"/>
                <a:gd name="T8" fmla="*/ 5 w 63"/>
                <a:gd name="T9" fmla="*/ 49 h 91"/>
                <a:gd name="T10" fmla="*/ 5 w 63"/>
                <a:gd name="T11" fmla="*/ 40 h 91"/>
                <a:gd name="T12" fmla="*/ 7 w 63"/>
                <a:gd name="T13" fmla="*/ 36 h 91"/>
                <a:gd name="T14" fmla="*/ 5 w 63"/>
                <a:gd name="T15" fmla="*/ 37 h 91"/>
                <a:gd name="T16" fmla="*/ 8 w 63"/>
                <a:gd name="T17" fmla="*/ 31 h 91"/>
                <a:gd name="T18" fmla="*/ 11 w 63"/>
                <a:gd name="T19" fmla="*/ 27 h 91"/>
                <a:gd name="T20" fmla="*/ 13 w 63"/>
                <a:gd name="T21" fmla="*/ 26 h 91"/>
                <a:gd name="T22" fmla="*/ 11 w 63"/>
                <a:gd name="T23" fmla="*/ 24 h 91"/>
                <a:gd name="T24" fmla="*/ 15 w 63"/>
                <a:gd name="T25" fmla="*/ 19 h 91"/>
                <a:gd name="T26" fmla="*/ 19 w 63"/>
                <a:gd name="T27" fmla="*/ 17 h 91"/>
                <a:gd name="T28" fmla="*/ 18 w 63"/>
                <a:gd name="T29" fmla="*/ 16 h 91"/>
                <a:gd name="T30" fmla="*/ 23 w 63"/>
                <a:gd name="T31" fmla="*/ 11 h 91"/>
                <a:gd name="T32" fmla="*/ 28 w 63"/>
                <a:gd name="T33" fmla="*/ 11 h 91"/>
                <a:gd name="T34" fmla="*/ 27 w 63"/>
                <a:gd name="T35" fmla="*/ 9 h 91"/>
                <a:gd name="T36" fmla="*/ 33 w 63"/>
                <a:gd name="T37" fmla="*/ 6 h 91"/>
                <a:gd name="T38" fmla="*/ 38 w 63"/>
                <a:gd name="T39" fmla="*/ 7 h 91"/>
                <a:gd name="T40" fmla="*/ 36 w 63"/>
                <a:gd name="T41" fmla="*/ 5 h 91"/>
                <a:gd name="T42" fmla="*/ 45 w 63"/>
                <a:gd name="T43" fmla="*/ 3 h 91"/>
                <a:gd name="T44" fmla="*/ 50 w 63"/>
                <a:gd name="T45" fmla="*/ 4 h 91"/>
                <a:gd name="T46" fmla="*/ 48 w 63"/>
                <a:gd name="T47" fmla="*/ 1 h 91"/>
                <a:gd name="T48" fmla="*/ 63 w 63"/>
                <a:gd name="T49" fmla="*/ 2 h 91"/>
                <a:gd name="T50" fmla="*/ 61 w 63"/>
                <a:gd name="T51" fmla="*/ 5 h 91"/>
                <a:gd name="T52" fmla="*/ 46 w 63"/>
                <a:gd name="T53" fmla="*/ 1 h 91"/>
                <a:gd name="T54" fmla="*/ 50 w 63"/>
                <a:gd name="T55" fmla="*/ 2 h 91"/>
                <a:gd name="T56" fmla="*/ 44 w 63"/>
                <a:gd name="T57" fmla="*/ 5 h 91"/>
                <a:gd name="T58" fmla="*/ 35 w 63"/>
                <a:gd name="T59" fmla="*/ 5 h 91"/>
                <a:gd name="T60" fmla="*/ 38 w 63"/>
                <a:gd name="T61" fmla="*/ 4 h 91"/>
                <a:gd name="T62" fmla="*/ 32 w 63"/>
                <a:gd name="T63" fmla="*/ 8 h 91"/>
                <a:gd name="T64" fmla="*/ 26 w 63"/>
                <a:gd name="T65" fmla="*/ 9 h 91"/>
                <a:gd name="T66" fmla="*/ 27 w 63"/>
                <a:gd name="T67" fmla="*/ 9 h 91"/>
                <a:gd name="T68" fmla="*/ 21 w 63"/>
                <a:gd name="T69" fmla="*/ 14 h 91"/>
                <a:gd name="T70" fmla="*/ 16 w 63"/>
                <a:gd name="T71" fmla="*/ 16 h 91"/>
                <a:gd name="T72" fmla="*/ 18 w 63"/>
                <a:gd name="T73" fmla="*/ 15 h 91"/>
                <a:gd name="T74" fmla="*/ 13 w 63"/>
                <a:gd name="T75" fmla="*/ 21 h 91"/>
                <a:gd name="T76" fmla="*/ 10 w 63"/>
                <a:gd name="T77" fmla="*/ 24 h 91"/>
                <a:gd name="T78" fmla="*/ 12 w 63"/>
                <a:gd name="T79" fmla="*/ 24 h 91"/>
                <a:gd name="T80" fmla="*/ 9 w 63"/>
                <a:gd name="T81" fmla="*/ 29 h 91"/>
                <a:gd name="T82" fmla="*/ 7 w 63"/>
                <a:gd name="T83" fmla="*/ 33 h 91"/>
                <a:gd name="T84" fmla="*/ 3 w 63"/>
                <a:gd name="T85" fmla="*/ 34 h 91"/>
                <a:gd name="T86" fmla="*/ 3 w 63"/>
                <a:gd name="T87" fmla="*/ 41 h 91"/>
                <a:gd name="T88" fmla="*/ 3 w 63"/>
                <a:gd name="T89" fmla="*/ 41 h 91"/>
                <a:gd name="T90" fmla="*/ 4 w 63"/>
                <a:gd name="T91" fmla="*/ 48 h 91"/>
                <a:gd name="T92" fmla="*/ 2 w 63"/>
                <a:gd name="T93" fmla="*/ 54 h 91"/>
                <a:gd name="T94" fmla="*/ 2 w 63"/>
                <a:gd name="T95" fmla="*/ 65 h 91"/>
                <a:gd name="T96" fmla="*/ 4 w 63"/>
                <a:gd name="T97" fmla="*/ 73 h 91"/>
                <a:gd name="T98" fmla="*/ 10 w 63"/>
                <a:gd name="T99" fmla="*/ 81 h 91"/>
                <a:gd name="T100" fmla="*/ 20 w 63"/>
                <a:gd name="T101" fmla="*/ 9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3" h="91">
                  <a:moveTo>
                    <a:pt x="19" y="88"/>
                  </a:moveTo>
                  <a:cubicBezTo>
                    <a:pt x="16" y="86"/>
                    <a:pt x="16" y="86"/>
                    <a:pt x="16" y="86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9" y="72"/>
                    <a:pt x="8" y="72"/>
                    <a:pt x="8" y="72"/>
                  </a:cubicBezTo>
                  <a:cubicBezTo>
                    <a:pt x="6" y="71"/>
                    <a:pt x="6" y="71"/>
                    <a:pt x="6" y="71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6" y="66"/>
                    <a:pt x="6" y="65"/>
                    <a:pt x="5" y="65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5" y="53"/>
                    <a:pt x="4" y="52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6" y="48"/>
                    <a:pt x="6" y="47"/>
                    <a:pt x="5" y="47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1"/>
                    <a:pt x="6" y="40"/>
                    <a:pt x="5" y="40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7" y="35"/>
                    <a:pt x="6" y="35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2"/>
                    <a:pt x="9" y="32"/>
                    <a:pt x="9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8"/>
                    <a:pt x="11" y="27"/>
                    <a:pt x="11" y="27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5"/>
                    <a:pt x="14" y="25"/>
                  </a:cubicBezTo>
                  <a:cubicBezTo>
                    <a:pt x="14" y="24"/>
                    <a:pt x="13" y="24"/>
                    <a:pt x="13" y="24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6" y="20"/>
                    <a:pt x="15" y="20"/>
                  </a:cubicBezTo>
                  <a:cubicBezTo>
                    <a:pt x="15" y="20"/>
                    <a:pt x="15" y="19"/>
                    <a:pt x="15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7"/>
                    <a:pt x="20" y="17"/>
                    <a:pt x="20" y="16"/>
                  </a:cubicBezTo>
                  <a:cubicBezTo>
                    <a:pt x="20" y="16"/>
                    <a:pt x="20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3" y="12"/>
                    <a:pt x="23" y="11"/>
                    <a:pt x="23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9" y="11"/>
                    <a:pt x="29" y="11"/>
                    <a:pt x="29" y="10"/>
                  </a:cubicBezTo>
                  <a:cubicBezTo>
                    <a:pt x="29" y="10"/>
                    <a:pt x="29" y="9"/>
                    <a:pt x="28" y="9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3" y="8"/>
                    <a:pt x="34" y="8"/>
                    <a:pt x="34" y="7"/>
                  </a:cubicBezTo>
                  <a:cubicBezTo>
                    <a:pt x="34" y="7"/>
                    <a:pt x="33" y="6"/>
                    <a:pt x="33" y="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7"/>
                    <a:pt x="39" y="7"/>
                    <a:pt x="39" y="6"/>
                  </a:cubicBezTo>
                  <a:cubicBezTo>
                    <a:pt x="39" y="6"/>
                    <a:pt x="39" y="5"/>
                    <a:pt x="38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5" y="5"/>
                    <a:pt x="46" y="4"/>
                    <a:pt x="46" y="4"/>
                  </a:cubicBezTo>
                  <a:cubicBezTo>
                    <a:pt x="46" y="3"/>
                    <a:pt x="46" y="3"/>
                    <a:pt x="45" y="3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1" y="4"/>
                    <a:pt x="51" y="4"/>
                    <a:pt x="51" y="3"/>
                  </a:cubicBezTo>
                  <a:cubicBezTo>
                    <a:pt x="52" y="3"/>
                    <a:pt x="51" y="2"/>
                    <a:pt x="51" y="2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5"/>
                    <a:pt x="63" y="5"/>
                    <a:pt x="63" y="4"/>
                  </a:cubicBezTo>
                  <a:cubicBezTo>
                    <a:pt x="63" y="3"/>
                    <a:pt x="63" y="3"/>
                    <a:pt x="63" y="2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59" y="0"/>
                    <a:pt x="59" y="0"/>
                    <a:pt x="58" y="1"/>
                  </a:cubicBezTo>
                  <a:cubicBezTo>
                    <a:pt x="58" y="2"/>
                    <a:pt x="58" y="3"/>
                    <a:pt x="59" y="3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7" y="0"/>
                    <a:pt x="47" y="0"/>
                    <a:pt x="46" y="1"/>
                  </a:cubicBezTo>
                  <a:cubicBezTo>
                    <a:pt x="46" y="1"/>
                    <a:pt x="46" y="2"/>
                    <a:pt x="47" y="2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1" y="1"/>
                    <a:pt x="41" y="1"/>
                    <a:pt x="41" y="2"/>
                  </a:cubicBezTo>
                  <a:cubicBezTo>
                    <a:pt x="40" y="2"/>
                    <a:pt x="41" y="3"/>
                    <a:pt x="41" y="3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4"/>
                    <a:pt x="35" y="4"/>
                    <a:pt x="35" y="5"/>
                  </a:cubicBezTo>
                  <a:cubicBezTo>
                    <a:pt x="35" y="5"/>
                    <a:pt x="35" y="6"/>
                    <a:pt x="35" y="6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29" y="5"/>
                    <a:pt x="29" y="6"/>
                  </a:cubicBezTo>
                  <a:cubicBezTo>
                    <a:pt x="29" y="6"/>
                    <a:pt x="29" y="7"/>
                    <a:pt x="30" y="7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8"/>
                    <a:pt x="26" y="9"/>
                    <a:pt x="26" y="9"/>
                  </a:cubicBezTo>
                  <a:cubicBezTo>
                    <a:pt x="26" y="10"/>
                    <a:pt x="26" y="10"/>
                    <a:pt x="26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0" y="12"/>
                    <a:pt x="20" y="12"/>
                  </a:cubicBezTo>
                  <a:cubicBezTo>
                    <a:pt x="20" y="13"/>
                    <a:pt x="21" y="13"/>
                    <a:pt x="21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7" y="16"/>
                    <a:pt x="17" y="17"/>
                    <a:pt x="17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20"/>
                  </a:cubicBezTo>
                  <a:cubicBezTo>
                    <a:pt x="12" y="20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5"/>
                    <a:pt x="10" y="25"/>
                    <a:pt x="11" y="25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3"/>
                    <a:pt x="7" y="33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5"/>
                    <a:pt x="3" y="35"/>
                    <a:pt x="3" y="36"/>
                  </a:cubicBezTo>
                  <a:cubicBezTo>
                    <a:pt x="3" y="36"/>
                    <a:pt x="3" y="36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3" y="41"/>
                    <a:pt x="3" y="42"/>
                    <a:pt x="4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8"/>
                    <a:pt x="2" y="48"/>
                    <a:pt x="3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" y="52"/>
                    <a:pt x="1" y="52"/>
                    <a:pt x="1" y="52"/>
                  </a:cubicBezTo>
                  <a:cubicBezTo>
                    <a:pt x="0" y="52"/>
                    <a:pt x="0" y="53"/>
                    <a:pt x="1" y="53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6"/>
                    <a:pt x="2" y="66"/>
                    <a:pt x="3" y="66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2"/>
                    <a:pt x="4" y="72"/>
                    <a:pt x="4" y="73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4" y="88"/>
                    <a:pt x="14" y="88"/>
                    <a:pt x="14" y="88"/>
                  </a:cubicBezTo>
                  <a:cubicBezTo>
                    <a:pt x="14" y="88"/>
                    <a:pt x="14" y="88"/>
                    <a:pt x="14" y="88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91"/>
                    <a:pt x="19" y="90"/>
                    <a:pt x="20" y="90"/>
                  </a:cubicBezTo>
                  <a:cubicBezTo>
                    <a:pt x="20" y="89"/>
                    <a:pt x="20" y="88"/>
                    <a:pt x="19" y="88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5" name="Freeform 96"/>
            <p:cNvSpPr/>
            <p:nvPr/>
          </p:nvSpPr>
          <p:spPr bwMode="auto">
            <a:xfrm>
              <a:off x="4762501" y="1651000"/>
              <a:ext cx="136525" cy="161925"/>
            </a:xfrm>
            <a:custGeom>
              <a:avLst/>
              <a:gdLst>
                <a:gd name="T0" fmla="*/ 2 w 87"/>
                <a:gd name="T1" fmla="*/ 91 h 103"/>
                <a:gd name="T2" fmla="*/ 2 w 87"/>
                <a:gd name="T3" fmla="*/ 91 h 103"/>
                <a:gd name="T4" fmla="*/ 2 w 87"/>
                <a:gd name="T5" fmla="*/ 91 h 103"/>
                <a:gd name="T6" fmla="*/ 27 w 87"/>
                <a:gd name="T7" fmla="*/ 101 h 103"/>
                <a:gd name="T8" fmla="*/ 27 w 87"/>
                <a:gd name="T9" fmla="*/ 98 h 103"/>
                <a:gd name="T10" fmla="*/ 36 w 87"/>
                <a:gd name="T11" fmla="*/ 99 h 103"/>
                <a:gd name="T12" fmla="*/ 43 w 87"/>
                <a:gd name="T13" fmla="*/ 98 h 103"/>
                <a:gd name="T14" fmla="*/ 50 w 87"/>
                <a:gd name="T15" fmla="*/ 96 h 103"/>
                <a:gd name="T16" fmla="*/ 55 w 87"/>
                <a:gd name="T17" fmla="*/ 94 h 103"/>
                <a:gd name="T18" fmla="*/ 60 w 87"/>
                <a:gd name="T19" fmla="*/ 92 h 103"/>
                <a:gd name="T20" fmla="*/ 65 w 87"/>
                <a:gd name="T21" fmla="*/ 89 h 103"/>
                <a:gd name="T22" fmla="*/ 68 w 87"/>
                <a:gd name="T23" fmla="*/ 86 h 103"/>
                <a:gd name="T24" fmla="*/ 73 w 87"/>
                <a:gd name="T25" fmla="*/ 82 h 103"/>
                <a:gd name="T26" fmla="*/ 75 w 87"/>
                <a:gd name="T27" fmla="*/ 80 h 103"/>
                <a:gd name="T28" fmla="*/ 78 w 87"/>
                <a:gd name="T29" fmla="*/ 76 h 103"/>
                <a:gd name="T30" fmla="*/ 80 w 87"/>
                <a:gd name="T31" fmla="*/ 73 h 103"/>
                <a:gd name="T32" fmla="*/ 83 w 87"/>
                <a:gd name="T33" fmla="*/ 63 h 103"/>
                <a:gd name="T34" fmla="*/ 85 w 87"/>
                <a:gd name="T35" fmla="*/ 60 h 103"/>
                <a:gd name="T36" fmla="*/ 85 w 87"/>
                <a:gd name="T37" fmla="*/ 55 h 103"/>
                <a:gd name="T38" fmla="*/ 85 w 87"/>
                <a:gd name="T39" fmla="*/ 48 h 103"/>
                <a:gd name="T40" fmla="*/ 83 w 87"/>
                <a:gd name="T41" fmla="*/ 38 h 103"/>
                <a:gd name="T42" fmla="*/ 81 w 87"/>
                <a:gd name="T43" fmla="*/ 27 h 103"/>
                <a:gd name="T44" fmla="*/ 66 w 87"/>
                <a:gd name="T45" fmla="*/ 8 h 103"/>
                <a:gd name="T46" fmla="*/ 62 w 87"/>
                <a:gd name="T47" fmla="*/ 6 h 103"/>
                <a:gd name="T48" fmla="*/ 53 w 87"/>
                <a:gd name="T49" fmla="*/ 1 h 103"/>
                <a:gd name="T50" fmla="*/ 53 w 87"/>
                <a:gd name="T51" fmla="*/ 1 h 103"/>
                <a:gd name="T52" fmla="*/ 53 w 87"/>
                <a:gd name="T53" fmla="*/ 2 h 103"/>
                <a:gd name="T54" fmla="*/ 53 w 87"/>
                <a:gd name="T55" fmla="*/ 3 h 103"/>
                <a:gd name="T56" fmla="*/ 63 w 87"/>
                <a:gd name="T57" fmla="*/ 10 h 103"/>
                <a:gd name="T58" fmla="*/ 63 w 87"/>
                <a:gd name="T59" fmla="*/ 10 h 103"/>
                <a:gd name="T60" fmla="*/ 65 w 87"/>
                <a:gd name="T61" fmla="*/ 9 h 103"/>
                <a:gd name="T62" fmla="*/ 76 w 87"/>
                <a:gd name="T63" fmla="*/ 27 h 103"/>
                <a:gd name="T64" fmla="*/ 81 w 87"/>
                <a:gd name="T65" fmla="*/ 39 h 103"/>
                <a:gd name="T66" fmla="*/ 81 w 87"/>
                <a:gd name="T67" fmla="*/ 45 h 103"/>
                <a:gd name="T68" fmla="*/ 83 w 87"/>
                <a:gd name="T69" fmla="*/ 57 h 103"/>
                <a:gd name="T70" fmla="*/ 83 w 87"/>
                <a:gd name="T71" fmla="*/ 61 h 103"/>
                <a:gd name="T72" fmla="*/ 81 w 87"/>
                <a:gd name="T73" fmla="*/ 64 h 103"/>
                <a:gd name="T74" fmla="*/ 81 w 87"/>
                <a:gd name="T75" fmla="*/ 69 h 103"/>
                <a:gd name="T76" fmla="*/ 78 w 87"/>
                <a:gd name="T77" fmla="*/ 72 h 103"/>
                <a:gd name="T78" fmla="*/ 76 w 87"/>
                <a:gd name="T79" fmla="*/ 75 h 103"/>
                <a:gd name="T80" fmla="*/ 74 w 87"/>
                <a:gd name="T81" fmla="*/ 78 h 103"/>
                <a:gd name="T82" fmla="*/ 66 w 87"/>
                <a:gd name="T83" fmla="*/ 87 h 103"/>
                <a:gd name="T84" fmla="*/ 63 w 87"/>
                <a:gd name="T85" fmla="*/ 90 h 103"/>
                <a:gd name="T86" fmla="*/ 57 w 87"/>
                <a:gd name="T87" fmla="*/ 93 h 103"/>
                <a:gd name="T88" fmla="*/ 53 w 87"/>
                <a:gd name="T89" fmla="*/ 95 h 103"/>
                <a:gd name="T90" fmla="*/ 48 w 87"/>
                <a:gd name="T91" fmla="*/ 97 h 103"/>
                <a:gd name="T92" fmla="*/ 41 w 87"/>
                <a:gd name="T93" fmla="*/ 99 h 103"/>
                <a:gd name="T94" fmla="*/ 34 w 87"/>
                <a:gd name="T95" fmla="*/ 99 h 103"/>
                <a:gd name="T96" fmla="*/ 26 w 87"/>
                <a:gd name="T97" fmla="*/ 98 h 103"/>
                <a:gd name="T98" fmla="*/ 29 w 87"/>
                <a:gd name="T99" fmla="*/ 99 h 103"/>
                <a:gd name="T100" fmla="*/ 29 w 87"/>
                <a:gd name="T101" fmla="*/ 99 h 103"/>
                <a:gd name="T102" fmla="*/ 29 w 87"/>
                <a:gd name="T103" fmla="*/ 99 h 103"/>
                <a:gd name="T104" fmla="*/ 3 w 87"/>
                <a:gd name="T105" fmla="*/ 89 h 103"/>
                <a:gd name="T106" fmla="*/ 14 w 87"/>
                <a:gd name="T107" fmla="*/ 9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7" h="103">
                  <a:moveTo>
                    <a:pt x="14" y="96"/>
                  </a:moveTo>
                  <a:cubicBezTo>
                    <a:pt x="3" y="89"/>
                    <a:pt x="3" y="89"/>
                    <a:pt x="3" y="89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3" y="91"/>
                    <a:pt x="3" y="91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2"/>
                    <a:pt x="3" y="92"/>
                    <a:pt x="3" y="92"/>
                  </a:cubicBezTo>
                  <a:cubicBezTo>
                    <a:pt x="6" y="93"/>
                    <a:pt x="12" y="96"/>
                    <a:pt x="18" y="98"/>
                  </a:cubicBezTo>
                  <a:cubicBezTo>
                    <a:pt x="20" y="99"/>
                    <a:pt x="23" y="100"/>
                    <a:pt x="25" y="100"/>
                  </a:cubicBezTo>
                  <a:cubicBezTo>
                    <a:pt x="26" y="101"/>
                    <a:pt x="27" y="101"/>
                    <a:pt x="27" y="101"/>
                  </a:cubicBezTo>
                  <a:cubicBezTo>
                    <a:pt x="28" y="101"/>
                    <a:pt x="29" y="102"/>
                    <a:pt x="29" y="102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30" y="102"/>
                    <a:pt x="30" y="101"/>
                    <a:pt x="30" y="101"/>
                  </a:cubicBezTo>
                  <a:cubicBezTo>
                    <a:pt x="31" y="100"/>
                    <a:pt x="31" y="100"/>
                    <a:pt x="31" y="100"/>
                  </a:cubicBezTo>
                  <a:cubicBezTo>
                    <a:pt x="30" y="99"/>
                    <a:pt x="30" y="99"/>
                    <a:pt x="30" y="99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7" y="99"/>
                    <a:pt x="27" y="99"/>
                    <a:pt x="27" y="99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37" y="103"/>
                    <a:pt x="37" y="103"/>
                    <a:pt x="37" y="103"/>
                  </a:cubicBezTo>
                  <a:cubicBezTo>
                    <a:pt x="38" y="103"/>
                    <a:pt x="39" y="102"/>
                    <a:pt x="39" y="102"/>
                  </a:cubicBezTo>
                  <a:cubicBezTo>
                    <a:pt x="39" y="101"/>
                    <a:pt x="39" y="100"/>
                    <a:pt x="38" y="100"/>
                  </a:cubicBezTo>
                  <a:cubicBezTo>
                    <a:pt x="36" y="99"/>
                    <a:pt x="36" y="99"/>
                    <a:pt x="36" y="99"/>
                  </a:cubicBezTo>
                  <a:cubicBezTo>
                    <a:pt x="35" y="100"/>
                    <a:pt x="35" y="100"/>
                    <a:pt x="35" y="100"/>
                  </a:cubicBezTo>
                  <a:cubicBezTo>
                    <a:pt x="35" y="101"/>
                    <a:pt x="35" y="101"/>
                    <a:pt x="35" y="101"/>
                  </a:cubicBezTo>
                  <a:cubicBezTo>
                    <a:pt x="43" y="101"/>
                    <a:pt x="43" y="101"/>
                    <a:pt x="43" y="101"/>
                  </a:cubicBezTo>
                  <a:cubicBezTo>
                    <a:pt x="44" y="101"/>
                    <a:pt x="44" y="101"/>
                    <a:pt x="44" y="100"/>
                  </a:cubicBezTo>
                  <a:cubicBezTo>
                    <a:pt x="45" y="100"/>
                    <a:pt x="44" y="99"/>
                    <a:pt x="44" y="99"/>
                  </a:cubicBezTo>
                  <a:cubicBezTo>
                    <a:pt x="43" y="98"/>
                    <a:pt x="43" y="98"/>
                    <a:pt x="43" y="98"/>
                  </a:cubicBezTo>
                  <a:cubicBezTo>
                    <a:pt x="42" y="99"/>
                    <a:pt x="42" y="99"/>
                    <a:pt x="42" y="99"/>
                  </a:cubicBezTo>
                  <a:cubicBezTo>
                    <a:pt x="42" y="100"/>
                    <a:pt x="42" y="100"/>
                    <a:pt x="42" y="100"/>
                  </a:cubicBezTo>
                  <a:cubicBezTo>
                    <a:pt x="51" y="99"/>
                    <a:pt x="51" y="99"/>
                    <a:pt x="51" y="99"/>
                  </a:cubicBezTo>
                  <a:cubicBezTo>
                    <a:pt x="51" y="99"/>
                    <a:pt x="52" y="98"/>
                    <a:pt x="52" y="98"/>
                  </a:cubicBezTo>
                  <a:cubicBezTo>
                    <a:pt x="52" y="97"/>
                    <a:pt x="52" y="97"/>
                    <a:pt x="51" y="97"/>
                  </a:cubicBezTo>
                  <a:cubicBezTo>
                    <a:pt x="50" y="96"/>
                    <a:pt x="50" y="96"/>
                    <a:pt x="50" y="96"/>
                  </a:cubicBezTo>
                  <a:cubicBezTo>
                    <a:pt x="50" y="97"/>
                    <a:pt x="50" y="97"/>
                    <a:pt x="50" y="97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6" y="98"/>
                    <a:pt x="56" y="98"/>
                    <a:pt x="56" y="98"/>
                  </a:cubicBezTo>
                  <a:cubicBezTo>
                    <a:pt x="56" y="98"/>
                    <a:pt x="57" y="97"/>
                    <a:pt x="57" y="97"/>
                  </a:cubicBezTo>
                  <a:cubicBezTo>
                    <a:pt x="57" y="96"/>
                    <a:pt x="57" y="95"/>
                    <a:pt x="56" y="95"/>
                  </a:cubicBezTo>
                  <a:cubicBezTo>
                    <a:pt x="55" y="94"/>
                    <a:pt x="55" y="94"/>
                    <a:pt x="55" y="94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4" y="97"/>
                    <a:pt x="54" y="97"/>
                    <a:pt x="54" y="97"/>
                  </a:cubicBezTo>
                  <a:cubicBezTo>
                    <a:pt x="61" y="95"/>
                    <a:pt x="61" y="95"/>
                    <a:pt x="61" y="95"/>
                  </a:cubicBezTo>
                  <a:cubicBezTo>
                    <a:pt x="61" y="95"/>
                    <a:pt x="62" y="95"/>
                    <a:pt x="62" y="94"/>
                  </a:cubicBezTo>
                  <a:cubicBezTo>
                    <a:pt x="62" y="94"/>
                    <a:pt x="62" y="93"/>
                    <a:pt x="61" y="93"/>
                  </a:cubicBezTo>
                  <a:cubicBezTo>
                    <a:pt x="60" y="92"/>
                    <a:pt x="60" y="92"/>
                    <a:pt x="60" y="92"/>
                  </a:cubicBezTo>
                  <a:cubicBezTo>
                    <a:pt x="59" y="93"/>
                    <a:pt x="59" y="93"/>
                    <a:pt x="59" y="93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65" y="92"/>
                    <a:pt x="65" y="92"/>
                    <a:pt x="65" y="92"/>
                  </a:cubicBezTo>
                  <a:cubicBezTo>
                    <a:pt x="66" y="92"/>
                    <a:pt x="66" y="91"/>
                    <a:pt x="66" y="91"/>
                  </a:cubicBezTo>
                  <a:cubicBezTo>
                    <a:pt x="66" y="90"/>
                    <a:pt x="66" y="90"/>
                    <a:pt x="65" y="89"/>
                  </a:cubicBezTo>
                  <a:cubicBezTo>
                    <a:pt x="65" y="89"/>
                    <a:pt x="65" y="89"/>
                    <a:pt x="65" y="89"/>
                  </a:cubicBezTo>
                  <a:cubicBezTo>
                    <a:pt x="64" y="90"/>
                    <a:pt x="64" y="90"/>
                    <a:pt x="64" y="90"/>
                  </a:cubicBezTo>
                  <a:cubicBezTo>
                    <a:pt x="65" y="91"/>
                    <a:pt x="65" y="91"/>
                    <a:pt x="65" y="91"/>
                  </a:cubicBezTo>
                  <a:cubicBezTo>
                    <a:pt x="68" y="88"/>
                    <a:pt x="68" y="88"/>
                    <a:pt x="68" y="88"/>
                  </a:cubicBezTo>
                  <a:cubicBezTo>
                    <a:pt x="69" y="88"/>
                    <a:pt x="69" y="88"/>
                    <a:pt x="69" y="87"/>
                  </a:cubicBezTo>
                  <a:cubicBezTo>
                    <a:pt x="69" y="87"/>
                    <a:pt x="69" y="86"/>
                    <a:pt x="68" y="86"/>
                  </a:cubicBezTo>
                  <a:cubicBezTo>
                    <a:pt x="68" y="86"/>
                    <a:pt x="68" y="86"/>
                    <a:pt x="68" y="86"/>
                  </a:cubicBezTo>
                  <a:cubicBezTo>
                    <a:pt x="67" y="87"/>
                    <a:pt x="67" y="87"/>
                    <a:pt x="67" y="87"/>
                  </a:cubicBezTo>
                  <a:cubicBezTo>
                    <a:pt x="68" y="88"/>
                    <a:pt x="68" y="88"/>
                    <a:pt x="68" y="88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4" y="85"/>
                    <a:pt x="74" y="84"/>
                    <a:pt x="74" y="84"/>
                  </a:cubicBezTo>
                  <a:cubicBezTo>
                    <a:pt x="74" y="83"/>
                    <a:pt x="74" y="83"/>
                    <a:pt x="73" y="82"/>
                  </a:cubicBezTo>
                  <a:cubicBezTo>
                    <a:pt x="73" y="82"/>
                    <a:pt x="73" y="82"/>
                    <a:pt x="73" y="82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6" y="80"/>
                    <a:pt x="76" y="79"/>
                    <a:pt x="76" y="79"/>
                  </a:cubicBezTo>
                  <a:cubicBezTo>
                    <a:pt x="76" y="78"/>
                    <a:pt x="76" y="78"/>
                    <a:pt x="76" y="78"/>
                  </a:cubicBezTo>
                  <a:cubicBezTo>
                    <a:pt x="75" y="77"/>
                    <a:pt x="75" y="77"/>
                    <a:pt x="75" y="77"/>
                  </a:cubicBezTo>
                  <a:cubicBezTo>
                    <a:pt x="74" y="79"/>
                    <a:pt x="74" y="79"/>
                    <a:pt x="74" y="79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8" y="77"/>
                    <a:pt x="78" y="77"/>
                    <a:pt x="78" y="77"/>
                  </a:cubicBezTo>
                  <a:cubicBezTo>
                    <a:pt x="79" y="77"/>
                    <a:pt x="79" y="76"/>
                    <a:pt x="79" y="76"/>
                  </a:cubicBezTo>
                  <a:cubicBezTo>
                    <a:pt x="79" y="75"/>
                    <a:pt x="78" y="75"/>
                    <a:pt x="78" y="75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78" y="76"/>
                    <a:pt x="78" y="76"/>
                    <a:pt x="78" y="76"/>
                  </a:cubicBezTo>
                  <a:cubicBezTo>
                    <a:pt x="80" y="73"/>
                    <a:pt x="80" y="73"/>
                    <a:pt x="80" y="73"/>
                  </a:cubicBezTo>
                  <a:cubicBezTo>
                    <a:pt x="80" y="73"/>
                    <a:pt x="80" y="73"/>
                    <a:pt x="80" y="72"/>
                  </a:cubicBezTo>
                  <a:cubicBezTo>
                    <a:pt x="80" y="72"/>
                    <a:pt x="80" y="71"/>
                    <a:pt x="80" y="71"/>
                  </a:cubicBezTo>
                  <a:cubicBezTo>
                    <a:pt x="79" y="71"/>
                    <a:pt x="79" y="71"/>
                    <a:pt x="79" y="71"/>
                  </a:cubicBezTo>
                  <a:cubicBezTo>
                    <a:pt x="79" y="72"/>
                    <a:pt x="79" y="72"/>
                    <a:pt x="79" y="72"/>
                  </a:cubicBezTo>
                  <a:cubicBezTo>
                    <a:pt x="80" y="73"/>
                    <a:pt x="80" y="73"/>
                    <a:pt x="80" y="73"/>
                  </a:cubicBezTo>
                  <a:cubicBezTo>
                    <a:pt x="82" y="69"/>
                    <a:pt x="82" y="69"/>
                    <a:pt x="82" y="69"/>
                  </a:cubicBezTo>
                  <a:cubicBezTo>
                    <a:pt x="82" y="69"/>
                    <a:pt x="82" y="68"/>
                    <a:pt x="81" y="67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3" y="63"/>
                    <a:pt x="83" y="63"/>
                    <a:pt x="83" y="63"/>
                  </a:cubicBezTo>
                  <a:cubicBezTo>
                    <a:pt x="83" y="63"/>
                    <a:pt x="82" y="62"/>
                    <a:pt x="82" y="62"/>
                  </a:cubicBezTo>
                  <a:cubicBezTo>
                    <a:pt x="82" y="62"/>
                    <a:pt x="82" y="62"/>
                    <a:pt x="82" y="62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82" y="64"/>
                    <a:pt x="82" y="64"/>
                    <a:pt x="82" y="64"/>
                  </a:cubicBezTo>
                  <a:cubicBezTo>
                    <a:pt x="85" y="61"/>
                    <a:pt x="85" y="61"/>
                    <a:pt x="85" y="61"/>
                  </a:cubicBezTo>
                  <a:cubicBezTo>
                    <a:pt x="85" y="61"/>
                    <a:pt x="85" y="60"/>
                    <a:pt x="85" y="60"/>
                  </a:cubicBezTo>
                  <a:cubicBezTo>
                    <a:pt x="85" y="59"/>
                    <a:pt x="85" y="59"/>
                    <a:pt x="85" y="59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83" y="60"/>
                    <a:pt x="83" y="60"/>
                    <a:pt x="83" y="60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85" y="56"/>
                    <a:pt x="85" y="56"/>
                    <a:pt x="85" y="56"/>
                  </a:cubicBezTo>
                  <a:cubicBezTo>
                    <a:pt x="86" y="55"/>
                    <a:pt x="85" y="55"/>
                    <a:pt x="85" y="55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5" y="56"/>
                    <a:pt x="85" y="56"/>
                    <a:pt x="85" y="56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7" y="50"/>
                    <a:pt x="87" y="49"/>
                    <a:pt x="86" y="49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5" y="44"/>
                    <a:pt x="85" y="44"/>
                    <a:pt x="85" y="44"/>
                  </a:cubicBezTo>
                  <a:cubicBezTo>
                    <a:pt x="84" y="44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39"/>
                    <a:pt x="84" y="39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5"/>
                    <a:pt x="84" y="35"/>
                    <a:pt x="84" y="35"/>
                  </a:cubicBezTo>
                  <a:cubicBezTo>
                    <a:pt x="84" y="35"/>
                    <a:pt x="84" y="34"/>
                    <a:pt x="84" y="34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6"/>
                    <a:pt x="80" y="26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8" y="21"/>
                    <a:pt x="78" y="21"/>
                    <a:pt x="78" y="21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6" y="9"/>
                    <a:pt x="66" y="8"/>
                    <a:pt x="66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7"/>
                    <a:pt x="64" y="7"/>
                    <a:pt x="62" y="6"/>
                  </a:cubicBezTo>
                  <a:cubicBezTo>
                    <a:pt x="61" y="5"/>
                    <a:pt x="58" y="4"/>
                    <a:pt x="56" y="3"/>
                  </a:cubicBezTo>
                  <a:cubicBezTo>
                    <a:pt x="56" y="2"/>
                    <a:pt x="55" y="1"/>
                    <a:pt x="54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1"/>
                    <a:pt x="53" y="0"/>
                    <a:pt x="53" y="0"/>
                  </a:cubicBezTo>
                  <a:cubicBezTo>
                    <a:pt x="52" y="0"/>
                    <a:pt x="51" y="1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3" y="3"/>
                  </a:cubicBezTo>
                  <a:cubicBezTo>
                    <a:pt x="54" y="4"/>
                    <a:pt x="57" y="6"/>
                    <a:pt x="59" y="7"/>
                  </a:cubicBezTo>
                  <a:cubicBezTo>
                    <a:pt x="60" y="8"/>
                    <a:pt x="62" y="9"/>
                    <a:pt x="62" y="9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3" y="9"/>
                    <a:pt x="63" y="10"/>
                    <a:pt x="63" y="10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5" y="22"/>
                    <a:pt x="75" y="22"/>
                    <a:pt x="75" y="22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80" y="34"/>
                    <a:pt x="80" y="35"/>
                    <a:pt x="80" y="35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81" y="39"/>
                    <a:pt x="81" y="39"/>
                    <a:pt x="81" y="39"/>
                  </a:cubicBezTo>
                  <a:cubicBezTo>
                    <a:pt x="81" y="40"/>
                    <a:pt x="81" y="40"/>
                    <a:pt x="82" y="41"/>
                  </a:cubicBezTo>
                  <a:cubicBezTo>
                    <a:pt x="82" y="41"/>
                    <a:pt x="82" y="41"/>
                    <a:pt x="82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2" y="39"/>
                    <a:pt x="82" y="39"/>
                    <a:pt x="82" y="39"/>
                  </a:cubicBezTo>
                  <a:cubicBezTo>
                    <a:pt x="81" y="43"/>
                    <a:pt x="81" y="43"/>
                    <a:pt x="81" y="43"/>
                  </a:cubicBezTo>
                  <a:cubicBezTo>
                    <a:pt x="81" y="44"/>
                    <a:pt x="81" y="44"/>
                    <a:pt x="81" y="45"/>
                  </a:cubicBezTo>
                  <a:cubicBezTo>
                    <a:pt x="82" y="45"/>
                    <a:pt x="82" y="45"/>
                    <a:pt x="82" y="45"/>
                  </a:cubicBezTo>
                  <a:cubicBezTo>
                    <a:pt x="83" y="49"/>
                    <a:pt x="83" y="49"/>
                    <a:pt x="83" y="49"/>
                  </a:cubicBezTo>
                  <a:cubicBezTo>
                    <a:pt x="83" y="50"/>
                    <a:pt x="83" y="50"/>
                    <a:pt x="83" y="50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82" y="55"/>
                    <a:pt x="82" y="55"/>
                    <a:pt x="82" y="55"/>
                  </a:cubicBezTo>
                  <a:cubicBezTo>
                    <a:pt x="82" y="56"/>
                    <a:pt x="83" y="56"/>
                    <a:pt x="83" y="57"/>
                  </a:cubicBezTo>
                  <a:cubicBezTo>
                    <a:pt x="83" y="57"/>
                    <a:pt x="83" y="57"/>
                    <a:pt x="83" y="57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2" y="59"/>
                    <a:pt x="82" y="59"/>
                    <a:pt x="82" y="59"/>
                  </a:cubicBezTo>
                  <a:cubicBezTo>
                    <a:pt x="82" y="60"/>
                    <a:pt x="82" y="60"/>
                    <a:pt x="83" y="61"/>
                  </a:cubicBezTo>
                  <a:cubicBezTo>
                    <a:pt x="83" y="61"/>
                    <a:pt x="83" y="61"/>
                    <a:pt x="83" y="61"/>
                  </a:cubicBezTo>
                  <a:cubicBezTo>
                    <a:pt x="84" y="60"/>
                    <a:pt x="84" y="60"/>
                    <a:pt x="84" y="60"/>
                  </a:cubicBezTo>
                  <a:cubicBezTo>
                    <a:pt x="83" y="59"/>
                    <a:pt x="83" y="59"/>
                    <a:pt x="83" y="59"/>
                  </a:cubicBezTo>
                  <a:cubicBezTo>
                    <a:pt x="80" y="62"/>
                    <a:pt x="80" y="62"/>
                    <a:pt x="80" y="62"/>
                  </a:cubicBezTo>
                  <a:cubicBezTo>
                    <a:pt x="80" y="62"/>
                    <a:pt x="79" y="62"/>
                    <a:pt x="80" y="63"/>
                  </a:cubicBezTo>
                  <a:cubicBezTo>
                    <a:pt x="80" y="63"/>
                    <a:pt x="80" y="64"/>
                    <a:pt x="80" y="64"/>
                  </a:cubicBezTo>
                  <a:cubicBezTo>
                    <a:pt x="81" y="64"/>
                    <a:pt x="81" y="64"/>
                    <a:pt x="81" y="64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80" y="63"/>
                    <a:pt x="80" y="63"/>
                    <a:pt x="80" y="63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9"/>
                    <a:pt x="79" y="69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1" y="69"/>
                    <a:pt x="81" y="69"/>
                    <a:pt x="81" y="69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7" y="72"/>
                    <a:pt x="77" y="73"/>
                    <a:pt x="78" y="73"/>
                  </a:cubicBezTo>
                  <a:cubicBezTo>
                    <a:pt x="78" y="74"/>
                    <a:pt x="78" y="74"/>
                    <a:pt x="78" y="74"/>
                  </a:cubicBezTo>
                  <a:cubicBezTo>
                    <a:pt x="79" y="72"/>
                    <a:pt x="79" y="72"/>
                    <a:pt x="79" y="72"/>
                  </a:cubicBezTo>
                  <a:cubicBezTo>
                    <a:pt x="78" y="72"/>
                    <a:pt x="78" y="72"/>
                    <a:pt x="78" y="72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5" y="75"/>
                    <a:pt x="75" y="75"/>
                    <a:pt x="75" y="76"/>
                  </a:cubicBezTo>
                  <a:cubicBezTo>
                    <a:pt x="75" y="76"/>
                    <a:pt x="76" y="76"/>
                    <a:pt x="76" y="77"/>
                  </a:cubicBezTo>
                  <a:cubicBezTo>
                    <a:pt x="77" y="77"/>
                    <a:pt x="77" y="77"/>
                    <a:pt x="77" y="77"/>
                  </a:cubicBezTo>
                  <a:cubicBezTo>
                    <a:pt x="77" y="76"/>
                    <a:pt x="77" y="76"/>
                    <a:pt x="77" y="76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3" y="78"/>
                    <a:pt x="73" y="78"/>
                    <a:pt x="73" y="78"/>
                  </a:cubicBezTo>
                  <a:cubicBezTo>
                    <a:pt x="73" y="78"/>
                    <a:pt x="73" y="78"/>
                    <a:pt x="73" y="79"/>
                  </a:cubicBezTo>
                  <a:cubicBezTo>
                    <a:pt x="73" y="79"/>
                    <a:pt x="73" y="79"/>
                    <a:pt x="74" y="80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5" y="79"/>
                    <a:pt x="75" y="79"/>
                    <a:pt x="75" y="79"/>
                  </a:cubicBezTo>
                  <a:cubicBezTo>
                    <a:pt x="74" y="78"/>
                    <a:pt x="74" y="78"/>
                    <a:pt x="74" y="78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69" y="82"/>
                    <a:pt x="69" y="82"/>
                    <a:pt x="69" y="82"/>
                  </a:cubicBezTo>
                  <a:cubicBezTo>
                    <a:pt x="69" y="83"/>
                    <a:pt x="69" y="83"/>
                    <a:pt x="70" y="84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6"/>
                    <a:pt x="66" y="86"/>
                    <a:pt x="66" y="87"/>
                  </a:cubicBezTo>
                  <a:cubicBezTo>
                    <a:pt x="66" y="87"/>
                    <a:pt x="66" y="88"/>
                    <a:pt x="66" y="88"/>
                  </a:cubicBezTo>
                  <a:cubicBezTo>
                    <a:pt x="67" y="88"/>
                    <a:pt x="67" y="88"/>
                    <a:pt x="67" y="88"/>
                  </a:cubicBezTo>
                  <a:cubicBezTo>
                    <a:pt x="68" y="87"/>
                    <a:pt x="68" y="87"/>
                    <a:pt x="68" y="87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3" y="89"/>
                    <a:pt x="63" y="89"/>
                    <a:pt x="63" y="89"/>
                  </a:cubicBezTo>
                  <a:cubicBezTo>
                    <a:pt x="63" y="90"/>
                    <a:pt x="63" y="90"/>
                    <a:pt x="63" y="90"/>
                  </a:cubicBezTo>
                  <a:cubicBezTo>
                    <a:pt x="63" y="91"/>
                    <a:pt x="63" y="91"/>
                    <a:pt x="64" y="91"/>
                  </a:cubicBezTo>
                  <a:cubicBezTo>
                    <a:pt x="64" y="92"/>
                    <a:pt x="64" y="92"/>
                    <a:pt x="64" y="92"/>
                  </a:cubicBezTo>
                  <a:cubicBezTo>
                    <a:pt x="65" y="91"/>
                    <a:pt x="65" y="91"/>
                    <a:pt x="65" y="91"/>
                  </a:cubicBezTo>
                  <a:cubicBezTo>
                    <a:pt x="64" y="89"/>
                    <a:pt x="64" y="89"/>
                    <a:pt x="64" y="89"/>
                  </a:cubicBezTo>
                  <a:cubicBezTo>
                    <a:pt x="58" y="92"/>
                    <a:pt x="58" y="92"/>
                    <a:pt x="58" y="92"/>
                  </a:cubicBezTo>
                  <a:cubicBezTo>
                    <a:pt x="58" y="92"/>
                    <a:pt x="58" y="92"/>
                    <a:pt x="57" y="93"/>
                  </a:cubicBezTo>
                  <a:cubicBezTo>
                    <a:pt x="57" y="93"/>
                    <a:pt x="58" y="94"/>
                    <a:pt x="58" y="94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61" y="94"/>
                    <a:pt x="61" y="94"/>
                    <a:pt x="61" y="94"/>
                  </a:cubicBezTo>
                  <a:cubicBezTo>
                    <a:pt x="60" y="93"/>
                    <a:pt x="60" y="93"/>
                    <a:pt x="60" y="93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3" y="94"/>
                    <a:pt x="53" y="95"/>
                    <a:pt x="53" y="95"/>
                  </a:cubicBezTo>
                  <a:cubicBezTo>
                    <a:pt x="53" y="96"/>
                    <a:pt x="53" y="96"/>
                    <a:pt x="53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5" y="96"/>
                    <a:pt x="55" y="96"/>
                    <a:pt x="55" y="96"/>
                  </a:cubicBezTo>
                  <a:cubicBezTo>
                    <a:pt x="55" y="95"/>
                    <a:pt x="55" y="95"/>
                    <a:pt x="55" y="95"/>
                  </a:cubicBezTo>
                  <a:cubicBezTo>
                    <a:pt x="50" y="96"/>
                    <a:pt x="50" y="96"/>
                    <a:pt x="50" y="96"/>
                  </a:cubicBezTo>
                  <a:cubicBezTo>
                    <a:pt x="49" y="96"/>
                    <a:pt x="48" y="96"/>
                    <a:pt x="48" y="97"/>
                  </a:cubicBezTo>
                  <a:cubicBezTo>
                    <a:pt x="48" y="97"/>
                    <a:pt x="48" y="98"/>
                    <a:pt x="49" y="98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1" y="98"/>
                    <a:pt x="51" y="98"/>
                    <a:pt x="51" y="98"/>
                  </a:cubicBezTo>
                  <a:cubicBezTo>
                    <a:pt x="50" y="96"/>
                    <a:pt x="50" y="96"/>
                    <a:pt x="50" y="96"/>
                  </a:cubicBezTo>
                  <a:cubicBezTo>
                    <a:pt x="42" y="98"/>
                    <a:pt x="42" y="98"/>
                    <a:pt x="42" y="98"/>
                  </a:cubicBezTo>
                  <a:cubicBezTo>
                    <a:pt x="41" y="98"/>
                    <a:pt x="41" y="98"/>
                    <a:pt x="41" y="99"/>
                  </a:cubicBezTo>
                  <a:cubicBezTo>
                    <a:pt x="40" y="99"/>
                    <a:pt x="41" y="100"/>
                    <a:pt x="41" y="100"/>
                  </a:cubicBezTo>
                  <a:cubicBezTo>
                    <a:pt x="42" y="101"/>
                    <a:pt x="42" y="101"/>
                    <a:pt x="42" y="101"/>
                  </a:cubicBezTo>
                  <a:cubicBezTo>
                    <a:pt x="43" y="100"/>
                    <a:pt x="43" y="100"/>
                    <a:pt x="43" y="100"/>
                  </a:cubicBezTo>
                  <a:cubicBezTo>
                    <a:pt x="43" y="99"/>
                    <a:pt x="43" y="99"/>
                    <a:pt x="43" y="99"/>
                  </a:cubicBezTo>
                  <a:cubicBezTo>
                    <a:pt x="35" y="98"/>
                    <a:pt x="35" y="98"/>
                    <a:pt x="35" y="98"/>
                  </a:cubicBezTo>
                  <a:cubicBezTo>
                    <a:pt x="35" y="98"/>
                    <a:pt x="34" y="99"/>
                    <a:pt x="34" y="99"/>
                  </a:cubicBezTo>
                  <a:cubicBezTo>
                    <a:pt x="34" y="100"/>
                    <a:pt x="34" y="100"/>
                    <a:pt x="34" y="101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38" y="100"/>
                    <a:pt x="38" y="100"/>
                    <a:pt x="38" y="100"/>
                  </a:cubicBezTo>
                  <a:cubicBezTo>
                    <a:pt x="27" y="97"/>
                    <a:pt x="27" y="97"/>
                    <a:pt x="27" y="97"/>
                  </a:cubicBezTo>
                  <a:cubicBezTo>
                    <a:pt x="26" y="97"/>
                    <a:pt x="26" y="98"/>
                    <a:pt x="26" y="98"/>
                  </a:cubicBezTo>
                  <a:cubicBezTo>
                    <a:pt x="25" y="99"/>
                    <a:pt x="25" y="100"/>
                    <a:pt x="26" y="100"/>
                  </a:cubicBezTo>
                  <a:cubicBezTo>
                    <a:pt x="29" y="101"/>
                    <a:pt x="29" y="101"/>
                    <a:pt x="29" y="101"/>
                  </a:cubicBezTo>
                  <a:cubicBezTo>
                    <a:pt x="29" y="100"/>
                    <a:pt x="29" y="100"/>
                    <a:pt x="29" y="100"/>
                  </a:cubicBezTo>
                  <a:cubicBezTo>
                    <a:pt x="28" y="100"/>
                    <a:pt x="28" y="100"/>
                    <a:pt x="28" y="100"/>
                  </a:cubicBezTo>
                  <a:cubicBezTo>
                    <a:pt x="29" y="100"/>
                    <a:pt x="29" y="100"/>
                    <a:pt x="29" y="100"/>
                  </a:cubicBezTo>
                  <a:cubicBezTo>
                    <a:pt x="29" y="99"/>
                    <a:pt x="29" y="99"/>
                    <a:pt x="29" y="99"/>
                  </a:cubicBezTo>
                  <a:cubicBezTo>
                    <a:pt x="29" y="99"/>
                    <a:pt x="28" y="99"/>
                    <a:pt x="28" y="100"/>
                  </a:cubicBezTo>
                  <a:cubicBezTo>
                    <a:pt x="29" y="100"/>
                    <a:pt x="29" y="100"/>
                    <a:pt x="29" y="100"/>
                  </a:cubicBezTo>
                  <a:cubicBezTo>
                    <a:pt x="29" y="99"/>
                    <a:pt x="29" y="99"/>
                    <a:pt x="29" y="99"/>
                  </a:cubicBezTo>
                  <a:cubicBezTo>
                    <a:pt x="29" y="100"/>
                    <a:pt x="29" y="100"/>
                    <a:pt x="29" y="100"/>
                  </a:cubicBezTo>
                  <a:cubicBezTo>
                    <a:pt x="29" y="99"/>
                    <a:pt x="29" y="99"/>
                    <a:pt x="29" y="99"/>
                  </a:cubicBezTo>
                  <a:cubicBezTo>
                    <a:pt x="29" y="99"/>
                    <a:pt x="29" y="99"/>
                    <a:pt x="29" y="99"/>
                  </a:cubicBezTo>
                  <a:cubicBezTo>
                    <a:pt x="29" y="100"/>
                    <a:pt x="29" y="100"/>
                    <a:pt x="29" y="100"/>
                  </a:cubicBezTo>
                  <a:cubicBezTo>
                    <a:pt x="29" y="99"/>
                    <a:pt x="29" y="99"/>
                    <a:pt x="29" y="99"/>
                  </a:cubicBezTo>
                  <a:cubicBezTo>
                    <a:pt x="29" y="99"/>
                    <a:pt x="29" y="99"/>
                    <a:pt x="29" y="99"/>
                  </a:cubicBezTo>
                  <a:cubicBezTo>
                    <a:pt x="29" y="99"/>
                    <a:pt x="29" y="99"/>
                    <a:pt x="29" y="99"/>
                  </a:cubicBezTo>
                  <a:cubicBezTo>
                    <a:pt x="29" y="99"/>
                    <a:pt x="29" y="99"/>
                    <a:pt x="29" y="99"/>
                  </a:cubicBezTo>
                  <a:cubicBezTo>
                    <a:pt x="29" y="99"/>
                    <a:pt x="29" y="99"/>
                    <a:pt x="29" y="99"/>
                  </a:cubicBezTo>
                  <a:cubicBezTo>
                    <a:pt x="29" y="99"/>
                    <a:pt x="29" y="99"/>
                    <a:pt x="29" y="99"/>
                  </a:cubicBezTo>
                  <a:cubicBezTo>
                    <a:pt x="29" y="99"/>
                    <a:pt x="28" y="99"/>
                    <a:pt x="28" y="99"/>
                  </a:cubicBezTo>
                  <a:cubicBezTo>
                    <a:pt x="24" y="97"/>
                    <a:pt x="18" y="95"/>
                    <a:pt x="13" y="93"/>
                  </a:cubicBezTo>
                  <a:cubicBezTo>
                    <a:pt x="10" y="92"/>
                    <a:pt x="8" y="91"/>
                    <a:pt x="6" y="90"/>
                  </a:cubicBezTo>
                  <a:cubicBezTo>
                    <a:pt x="5" y="90"/>
                    <a:pt x="4" y="89"/>
                    <a:pt x="4" y="89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2" y="89"/>
                    <a:pt x="2" y="89"/>
                    <a:pt x="2" y="89"/>
                  </a:cubicBezTo>
                  <a:cubicBezTo>
                    <a:pt x="2" y="89"/>
                    <a:pt x="2" y="89"/>
                    <a:pt x="2" y="89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0" y="90"/>
                    <a:pt x="1" y="91"/>
                    <a:pt x="1" y="91"/>
                  </a:cubicBezTo>
                  <a:cubicBezTo>
                    <a:pt x="12" y="98"/>
                    <a:pt x="12" y="98"/>
                    <a:pt x="12" y="98"/>
                  </a:cubicBezTo>
                  <a:cubicBezTo>
                    <a:pt x="13" y="99"/>
                    <a:pt x="14" y="99"/>
                    <a:pt x="14" y="98"/>
                  </a:cubicBezTo>
                  <a:cubicBezTo>
                    <a:pt x="15" y="97"/>
                    <a:pt x="14" y="96"/>
                    <a:pt x="14" y="96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6" name="Freeform 97"/>
            <p:cNvSpPr/>
            <p:nvPr/>
          </p:nvSpPr>
          <p:spPr bwMode="auto">
            <a:xfrm>
              <a:off x="5030788" y="914400"/>
              <a:ext cx="96838" cy="77788"/>
            </a:xfrm>
            <a:custGeom>
              <a:avLst/>
              <a:gdLst>
                <a:gd name="T0" fmla="*/ 2 w 62"/>
                <a:gd name="T1" fmla="*/ 9 h 49"/>
                <a:gd name="T2" fmla="*/ 2 w 62"/>
                <a:gd name="T3" fmla="*/ 11 h 49"/>
                <a:gd name="T4" fmla="*/ 2 w 62"/>
                <a:gd name="T5" fmla="*/ 11 h 49"/>
                <a:gd name="T6" fmla="*/ 1 w 62"/>
                <a:gd name="T7" fmla="*/ 11 h 49"/>
                <a:gd name="T8" fmla="*/ 43 w 62"/>
                <a:gd name="T9" fmla="*/ 33 h 49"/>
                <a:gd name="T10" fmla="*/ 14 w 62"/>
                <a:gd name="T11" fmla="*/ 14 h 49"/>
                <a:gd name="T12" fmla="*/ 14 w 62"/>
                <a:gd name="T13" fmla="*/ 14 h 49"/>
                <a:gd name="T14" fmla="*/ 14 w 62"/>
                <a:gd name="T15" fmla="*/ 14 h 49"/>
                <a:gd name="T16" fmla="*/ 14 w 62"/>
                <a:gd name="T17" fmla="*/ 14 h 49"/>
                <a:gd name="T18" fmla="*/ 45 w 62"/>
                <a:gd name="T19" fmla="*/ 29 h 49"/>
                <a:gd name="T20" fmla="*/ 51 w 62"/>
                <a:gd name="T21" fmla="*/ 31 h 49"/>
                <a:gd name="T22" fmla="*/ 51 w 62"/>
                <a:gd name="T23" fmla="*/ 28 h 49"/>
                <a:gd name="T24" fmla="*/ 21 w 62"/>
                <a:gd name="T25" fmla="*/ 10 h 49"/>
                <a:gd name="T26" fmla="*/ 20 w 62"/>
                <a:gd name="T27" fmla="*/ 11 h 49"/>
                <a:gd name="T28" fmla="*/ 20 w 62"/>
                <a:gd name="T29" fmla="*/ 11 h 49"/>
                <a:gd name="T30" fmla="*/ 20 w 62"/>
                <a:gd name="T31" fmla="*/ 11 h 49"/>
                <a:gd name="T32" fmla="*/ 51 w 62"/>
                <a:gd name="T33" fmla="*/ 24 h 49"/>
                <a:gd name="T34" fmla="*/ 25 w 62"/>
                <a:gd name="T35" fmla="*/ 6 h 49"/>
                <a:gd name="T36" fmla="*/ 24 w 62"/>
                <a:gd name="T37" fmla="*/ 7 h 49"/>
                <a:gd name="T38" fmla="*/ 24 w 62"/>
                <a:gd name="T39" fmla="*/ 7 h 49"/>
                <a:gd name="T40" fmla="*/ 24 w 62"/>
                <a:gd name="T41" fmla="*/ 7 h 49"/>
                <a:gd name="T42" fmla="*/ 47 w 62"/>
                <a:gd name="T43" fmla="*/ 20 h 49"/>
                <a:gd name="T44" fmla="*/ 54 w 62"/>
                <a:gd name="T45" fmla="*/ 22 h 49"/>
                <a:gd name="T46" fmla="*/ 52 w 62"/>
                <a:gd name="T47" fmla="*/ 16 h 49"/>
                <a:gd name="T48" fmla="*/ 28 w 62"/>
                <a:gd name="T49" fmla="*/ 0 h 49"/>
                <a:gd name="T50" fmla="*/ 50 w 62"/>
                <a:gd name="T51" fmla="*/ 16 h 49"/>
                <a:gd name="T52" fmla="*/ 50 w 62"/>
                <a:gd name="T53" fmla="*/ 16 h 49"/>
                <a:gd name="T54" fmla="*/ 50 w 62"/>
                <a:gd name="T55" fmla="*/ 16 h 49"/>
                <a:gd name="T56" fmla="*/ 50 w 62"/>
                <a:gd name="T57" fmla="*/ 15 h 49"/>
                <a:gd name="T58" fmla="*/ 52 w 62"/>
                <a:gd name="T59" fmla="*/ 15 h 49"/>
                <a:gd name="T60" fmla="*/ 53 w 62"/>
                <a:gd name="T61" fmla="*/ 21 h 49"/>
                <a:gd name="T62" fmla="*/ 53 w 62"/>
                <a:gd name="T63" fmla="*/ 21 h 49"/>
                <a:gd name="T64" fmla="*/ 53 w 62"/>
                <a:gd name="T65" fmla="*/ 21 h 49"/>
                <a:gd name="T66" fmla="*/ 53 w 62"/>
                <a:gd name="T67" fmla="*/ 20 h 49"/>
                <a:gd name="T68" fmla="*/ 23 w 62"/>
                <a:gd name="T69" fmla="*/ 6 h 49"/>
                <a:gd name="T70" fmla="*/ 50 w 62"/>
                <a:gd name="T71" fmla="*/ 25 h 49"/>
                <a:gd name="T72" fmla="*/ 19 w 62"/>
                <a:gd name="T73" fmla="*/ 11 h 49"/>
                <a:gd name="T74" fmla="*/ 46 w 62"/>
                <a:gd name="T75" fmla="*/ 28 h 49"/>
                <a:gd name="T76" fmla="*/ 49 w 62"/>
                <a:gd name="T77" fmla="*/ 31 h 49"/>
                <a:gd name="T78" fmla="*/ 49 w 62"/>
                <a:gd name="T79" fmla="*/ 30 h 49"/>
                <a:gd name="T80" fmla="*/ 49 w 62"/>
                <a:gd name="T81" fmla="*/ 29 h 49"/>
                <a:gd name="T82" fmla="*/ 50 w 62"/>
                <a:gd name="T83" fmla="*/ 29 h 49"/>
                <a:gd name="T84" fmla="*/ 50 w 62"/>
                <a:gd name="T85" fmla="*/ 29 h 49"/>
                <a:gd name="T86" fmla="*/ 50 w 62"/>
                <a:gd name="T87" fmla="*/ 29 h 49"/>
                <a:gd name="T88" fmla="*/ 51 w 62"/>
                <a:gd name="T89" fmla="*/ 29 h 49"/>
                <a:gd name="T90" fmla="*/ 16 w 62"/>
                <a:gd name="T91" fmla="*/ 13 h 49"/>
                <a:gd name="T92" fmla="*/ 13 w 62"/>
                <a:gd name="T93" fmla="*/ 13 h 49"/>
                <a:gd name="T94" fmla="*/ 27 w 62"/>
                <a:gd name="T95" fmla="*/ 21 h 49"/>
                <a:gd name="T96" fmla="*/ 1 w 62"/>
                <a:gd name="T97" fmla="*/ 9 h 49"/>
                <a:gd name="T98" fmla="*/ 41 w 62"/>
                <a:gd name="T99" fmla="*/ 36 h 49"/>
                <a:gd name="T100" fmla="*/ 60 w 62"/>
                <a:gd name="T101" fmla="*/ 48 h 49"/>
                <a:gd name="T102" fmla="*/ 60 w 62"/>
                <a:gd name="T103" fmla="*/ 48 h 49"/>
                <a:gd name="T104" fmla="*/ 60 w 62"/>
                <a:gd name="T105" fmla="*/ 48 h 49"/>
                <a:gd name="T106" fmla="*/ 60 w 62"/>
                <a:gd name="T107" fmla="*/ 4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2" h="49">
                  <a:moveTo>
                    <a:pt x="62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46"/>
                    <a:pt x="61" y="46"/>
                    <a:pt x="61" y="45"/>
                  </a:cubicBezTo>
                  <a:cubicBezTo>
                    <a:pt x="52" y="40"/>
                    <a:pt x="2" y="9"/>
                    <a:pt x="2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3" y="12"/>
                    <a:pt x="4" y="12"/>
                  </a:cubicBezTo>
                  <a:cubicBezTo>
                    <a:pt x="10" y="15"/>
                    <a:pt x="21" y="21"/>
                    <a:pt x="30" y="26"/>
                  </a:cubicBezTo>
                  <a:cubicBezTo>
                    <a:pt x="35" y="29"/>
                    <a:pt x="40" y="31"/>
                    <a:pt x="43" y="33"/>
                  </a:cubicBezTo>
                  <a:cubicBezTo>
                    <a:pt x="46" y="35"/>
                    <a:pt x="48" y="36"/>
                    <a:pt x="48" y="36"/>
                  </a:cubicBezTo>
                  <a:cubicBezTo>
                    <a:pt x="49" y="37"/>
                    <a:pt x="50" y="36"/>
                    <a:pt x="50" y="36"/>
                  </a:cubicBezTo>
                  <a:cubicBezTo>
                    <a:pt x="50" y="35"/>
                    <a:pt x="50" y="34"/>
                    <a:pt x="49" y="3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5" y="15"/>
                    <a:pt x="16" y="16"/>
                  </a:cubicBezTo>
                  <a:cubicBezTo>
                    <a:pt x="20" y="18"/>
                    <a:pt x="29" y="21"/>
                    <a:pt x="36" y="25"/>
                  </a:cubicBezTo>
                  <a:cubicBezTo>
                    <a:pt x="39" y="26"/>
                    <a:pt x="43" y="28"/>
                    <a:pt x="45" y="29"/>
                  </a:cubicBezTo>
                  <a:cubicBezTo>
                    <a:pt x="47" y="30"/>
                    <a:pt x="48" y="30"/>
                    <a:pt x="49" y="31"/>
                  </a:cubicBezTo>
                  <a:cubicBezTo>
                    <a:pt x="49" y="31"/>
                    <a:pt x="49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29"/>
                    <a:pt x="51" y="29"/>
                    <a:pt x="51" y="29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48" y="26"/>
                    <a:pt x="41" y="22"/>
                    <a:pt x="34" y="18"/>
                  </a:cubicBezTo>
                  <a:cubicBezTo>
                    <a:pt x="30" y="16"/>
                    <a:pt x="27" y="14"/>
                    <a:pt x="24" y="12"/>
                  </a:cubicBezTo>
                  <a:cubicBezTo>
                    <a:pt x="23" y="12"/>
                    <a:pt x="22" y="11"/>
                    <a:pt x="22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1" y="25"/>
                    <a:pt x="51" y="25"/>
                    <a:pt x="51" y="24"/>
                  </a:cubicBezTo>
                  <a:cubicBezTo>
                    <a:pt x="52" y="24"/>
                    <a:pt x="52" y="23"/>
                    <a:pt x="51" y="23"/>
                  </a:cubicBezTo>
                  <a:cubicBezTo>
                    <a:pt x="51" y="23"/>
                    <a:pt x="44" y="19"/>
                    <a:pt x="38" y="15"/>
                  </a:cubicBezTo>
                  <a:cubicBezTo>
                    <a:pt x="34" y="13"/>
                    <a:pt x="31" y="10"/>
                    <a:pt x="28" y="9"/>
                  </a:cubicBezTo>
                  <a:cubicBezTo>
                    <a:pt x="27" y="8"/>
                    <a:pt x="26" y="7"/>
                    <a:pt x="25" y="7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30" y="12"/>
                    <a:pt x="37" y="15"/>
                  </a:cubicBezTo>
                  <a:cubicBezTo>
                    <a:pt x="41" y="17"/>
                    <a:pt x="44" y="19"/>
                    <a:pt x="47" y="20"/>
                  </a:cubicBezTo>
                  <a:cubicBezTo>
                    <a:pt x="49" y="21"/>
                    <a:pt x="50" y="21"/>
                    <a:pt x="51" y="22"/>
                  </a:cubicBezTo>
                  <a:cubicBezTo>
                    <a:pt x="51" y="22"/>
                    <a:pt x="52" y="22"/>
                    <a:pt x="52" y="22"/>
                  </a:cubicBezTo>
                  <a:cubicBezTo>
                    <a:pt x="52" y="22"/>
                    <a:pt x="53" y="22"/>
                    <a:pt x="53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1" y="17"/>
                    <a:pt x="52" y="17"/>
                    <a:pt x="52" y="16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3" y="15"/>
                    <a:pt x="52" y="15"/>
                    <a:pt x="52" y="15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1" y="13"/>
                    <a:pt x="49" y="12"/>
                    <a:pt x="46" y="11"/>
                  </a:cubicBezTo>
                  <a:cubicBezTo>
                    <a:pt x="39" y="6"/>
                    <a:pt x="28" y="0"/>
                    <a:pt x="28" y="0"/>
                  </a:cubicBezTo>
                  <a:cubicBezTo>
                    <a:pt x="28" y="0"/>
                    <a:pt x="27" y="0"/>
                    <a:pt x="27" y="0"/>
                  </a:cubicBezTo>
                  <a:cubicBezTo>
                    <a:pt x="26" y="1"/>
                    <a:pt x="27" y="2"/>
                    <a:pt x="27" y="2"/>
                  </a:cubicBezTo>
                  <a:cubicBezTo>
                    <a:pt x="27" y="2"/>
                    <a:pt x="33" y="6"/>
                    <a:pt x="39" y="9"/>
                  </a:cubicBezTo>
                  <a:cubicBezTo>
                    <a:pt x="42" y="11"/>
                    <a:pt x="45" y="13"/>
                    <a:pt x="47" y="14"/>
                  </a:cubicBezTo>
                  <a:cubicBezTo>
                    <a:pt x="48" y="15"/>
                    <a:pt x="49" y="15"/>
                    <a:pt x="50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2"/>
                    <a:pt x="24" y="2"/>
                    <a:pt x="23" y="3"/>
                  </a:cubicBezTo>
                  <a:cubicBezTo>
                    <a:pt x="23" y="3"/>
                    <a:pt x="23" y="4"/>
                    <a:pt x="24" y="4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2" y="20"/>
                    <a:pt x="51" y="19"/>
                  </a:cubicBezTo>
                  <a:cubicBezTo>
                    <a:pt x="48" y="18"/>
                    <a:pt x="41" y="14"/>
                    <a:pt x="35" y="11"/>
                  </a:cubicBezTo>
                  <a:cubicBezTo>
                    <a:pt x="29" y="8"/>
                    <a:pt x="24" y="6"/>
                    <a:pt x="24" y="6"/>
                  </a:cubicBezTo>
                  <a:cubicBezTo>
                    <a:pt x="24" y="6"/>
                    <a:pt x="23" y="6"/>
                    <a:pt x="23" y="6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9"/>
                    <a:pt x="26" y="10"/>
                    <a:pt x="29" y="12"/>
                  </a:cubicBezTo>
                  <a:cubicBezTo>
                    <a:pt x="37" y="17"/>
                    <a:pt x="50" y="25"/>
                    <a:pt x="50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9"/>
                    <a:pt x="19" y="10"/>
                    <a:pt x="19" y="10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0" y="12"/>
                    <a:pt x="20" y="13"/>
                    <a:pt x="21" y="13"/>
                  </a:cubicBezTo>
                  <a:cubicBezTo>
                    <a:pt x="25" y="16"/>
                    <a:pt x="32" y="20"/>
                    <a:pt x="38" y="24"/>
                  </a:cubicBezTo>
                  <a:cubicBezTo>
                    <a:pt x="41" y="25"/>
                    <a:pt x="44" y="27"/>
                    <a:pt x="46" y="28"/>
                  </a:cubicBezTo>
                  <a:cubicBezTo>
                    <a:pt x="47" y="29"/>
                    <a:pt x="48" y="30"/>
                    <a:pt x="49" y="30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49" y="30"/>
                    <a:pt x="49" y="30"/>
                    <a:pt x="49" y="30"/>
                  </a:cubicBezTo>
                  <a:cubicBezTo>
                    <a:pt x="49" y="30"/>
                    <a:pt x="49" y="30"/>
                    <a:pt x="49" y="31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49" y="30"/>
                    <a:pt x="49" y="30"/>
                    <a:pt x="49" y="30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49" y="30"/>
                    <a:pt x="49" y="30"/>
                    <a:pt x="49" y="30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0" y="28"/>
                    <a:pt x="47" y="27"/>
                    <a:pt x="44" y="26"/>
                  </a:cubicBezTo>
                  <a:cubicBezTo>
                    <a:pt x="38" y="23"/>
                    <a:pt x="31" y="20"/>
                    <a:pt x="26" y="17"/>
                  </a:cubicBezTo>
                  <a:cubicBezTo>
                    <a:pt x="23" y="16"/>
                    <a:pt x="20" y="15"/>
                    <a:pt x="18" y="14"/>
                  </a:cubicBezTo>
                  <a:cubicBezTo>
                    <a:pt x="17" y="13"/>
                    <a:pt x="17" y="13"/>
                    <a:pt x="16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4"/>
                    <a:pt x="13" y="14"/>
                    <a:pt x="14" y="15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9" y="34"/>
                    <a:pt x="38" y="28"/>
                    <a:pt x="27" y="21"/>
                  </a:cubicBezTo>
                  <a:cubicBezTo>
                    <a:pt x="21" y="18"/>
                    <a:pt x="15" y="15"/>
                    <a:pt x="11" y="13"/>
                  </a:cubicBezTo>
                  <a:cubicBezTo>
                    <a:pt x="8" y="12"/>
                    <a:pt x="6" y="11"/>
                    <a:pt x="5" y="10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2" y="9"/>
                    <a:pt x="2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4" y="13"/>
                    <a:pt x="10" y="17"/>
                  </a:cubicBezTo>
                  <a:cubicBezTo>
                    <a:pt x="18" y="22"/>
                    <a:pt x="31" y="30"/>
                    <a:pt x="41" y="36"/>
                  </a:cubicBezTo>
                  <a:cubicBezTo>
                    <a:pt x="47" y="40"/>
                    <a:pt x="51" y="43"/>
                    <a:pt x="55" y="45"/>
                  </a:cubicBezTo>
                  <a:cubicBezTo>
                    <a:pt x="57" y="46"/>
                    <a:pt x="58" y="47"/>
                    <a:pt x="59" y="47"/>
                  </a:cubicBezTo>
                  <a:cubicBezTo>
                    <a:pt x="59" y="48"/>
                    <a:pt x="60" y="48"/>
                    <a:pt x="60" y="48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60" y="48"/>
                    <a:pt x="60" y="49"/>
                    <a:pt x="61" y="49"/>
                  </a:cubicBezTo>
                  <a:cubicBezTo>
                    <a:pt x="62" y="49"/>
                    <a:pt x="62" y="48"/>
                    <a:pt x="62" y="47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7" name="Freeform 98"/>
            <p:cNvSpPr/>
            <p:nvPr/>
          </p:nvSpPr>
          <p:spPr bwMode="auto">
            <a:xfrm>
              <a:off x="4970463" y="893763"/>
              <a:ext cx="47625" cy="33338"/>
            </a:xfrm>
            <a:custGeom>
              <a:avLst/>
              <a:gdLst>
                <a:gd name="T0" fmla="*/ 31 w 31"/>
                <a:gd name="T1" fmla="*/ 20 h 21"/>
                <a:gd name="T2" fmla="*/ 30 w 31"/>
                <a:gd name="T3" fmla="*/ 19 h 21"/>
                <a:gd name="T4" fmla="*/ 3 w 31"/>
                <a:gd name="T5" fmla="*/ 1 h 21"/>
                <a:gd name="T6" fmla="*/ 1 w 31"/>
                <a:gd name="T7" fmla="*/ 3 h 21"/>
                <a:gd name="T8" fmla="*/ 30 w 31"/>
                <a:gd name="T9" fmla="*/ 16 h 21"/>
                <a:gd name="T10" fmla="*/ 8 w 31"/>
                <a:gd name="T11" fmla="*/ 1 h 21"/>
                <a:gd name="T12" fmla="*/ 8 w 31"/>
                <a:gd name="T13" fmla="*/ 3 h 21"/>
                <a:gd name="T14" fmla="*/ 7 w 31"/>
                <a:gd name="T15" fmla="*/ 3 h 21"/>
                <a:gd name="T16" fmla="*/ 8 w 31"/>
                <a:gd name="T17" fmla="*/ 2 h 21"/>
                <a:gd name="T18" fmla="*/ 7 w 31"/>
                <a:gd name="T19" fmla="*/ 3 h 21"/>
                <a:gd name="T20" fmla="*/ 7 w 31"/>
                <a:gd name="T21" fmla="*/ 3 h 21"/>
                <a:gd name="T22" fmla="*/ 7 w 31"/>
                <a:gd name="T23" fmla="*/ 3 h 21"/>
                <a:gd name="T24" fmla="*/ 20 w 31"/>
                <a:gd name="T25" fmla="*/ 7 h 21"/>
                <a:gd name="T26" fmla="*/ 26 w 31"/>
                <a:gd name="T27" fmla="*/ 9 h 21"/>
                <a:gd name="T28" fmla="*/ 27 w 31"/>
                <a:gd name="T29" fmla="*/ 9 h 21"/>
                <a:gd name="T30" fmla="*/ 28 w 31"/>
                <a:gd name="T31" fmla="*/ 8 h 21"/>
                <a:gd name="T32" fmla="*/ 24 w 31"/>
                <a:gd name="T33" fmla="*/ 4 h 21"/>
                <a:gd name="T34" fmla="*/ 28 w 31"/>
                <a:gd name="T35" fmla="*/ 4 h 21"/>
                <a:gd name="T36" fmla="*/ 25 w 31"/>
                <a:gd name="T37" fmla="*/ 1 h 21"/>
                <a:gd name="T38" fmla="*/ 24 w 31"/>
                <a:gd name="T39" fmla="*/ 3 h 21"/>
                <a:gd name="T40" fmla="*/ 27 w 31"/>
                <a:gd name="T41" fmla="*/ 4 h 21"/>
                <a:gd name="T42" fmla="*/ 18 w 31"/>
                <a:gd name="T43" fmla="*/ 1 h 21"/>
                <a:gd name="T44" fmla="*/ 17 w 31"/>
                <a:gd name="T45" fmla="*/ 3 h 21"/>
                <a:gd name="T46" fmla="*/ 27 w 31"/>
                <a:gd name="T47" fmla="*/ 8 h 21"/>
                <a:gd name="T48" fmla="*/ 27 w 31"/>
                <a:gd name="T49" fmla="*/ 8 h 21"/>
                <a:gd name="T50" fmla="*/ 26 w 31"/>
                <a:gd name="T51" fmla="*/ 7 h 21"/>
                <a:gd name="T52" fmla="*/ 27 w 31"/>
                <a:gd name="T53" fmla="*/ 7 h 21"/>
                <a:gd name="T54" fmla="*/ 27 w 31"/>
                <a:gd name="T55" fmla="*/ 7 h 21"/>
                <a:gd name="T56" fmla="*/ 27 w 31"/>
                <a:gd name="T57" fmla="*/ 8 h 21"/>
                <a:gd name="T58" fmla="*/ 27 w 31"/>
                <a:gd name="T59" fmla="*/ 7 h 21"/>
                <a:gd name="T60" fmla="*/ 27 w 31"/>
                <a:gd name="T61" fmla="*/ 7 h 21"/>
                <a:gd name="T62" fmla="*/ 27 w 31"/>
                <a:gd name="T63" fmla="*/ 7 h 21"/>
                <a:gd name="T64" fmla="*/ 15 w 31"/>
                <a:gd name="T65" fmla="*/ 3 h 21"/>
                <a:gd name="T66" fmla="*/ 9 w 31"/>
                <a:gd name="T67" fmla="*/ 1 h 21"/>
                <a:gd name="T68" fmla="*/ 8 w 31"/>
                <a:gd name="T69" fmla="*/ 1 h 21"/>
                <a:gd name="T70" fmla="*/ 6 w 31"/>
                <a:gd name="T71" fmla="*/ 1 h 21"/>
                <a:gd name="T72" fmla="*/ 10 w 31"/>
                <a:gd name="T73" fmla="*/ 5 h 21"/>
                <a:gd name="T74" fmla="*/ 1 w 31"/>
                <a:gd name="T75" fmla="*/ 2 h 21"/>
                <a:gd name="T76" fmla="*/ 15 w 31"/>
                <a:gd name="T77" fmla="*/ 12 h 21"/>
                <a:gd name="T78" fmla="*/ 28 w 31"/>
                <a:gd name="T79" fmla="*/ 20 h 21"/>
                <a:gd name="T80" fmla="*/ 29 w 31"/>
                <a:gd name="T81" fmla="*/ 20 h 21"/>
                <a:gd name="T82" fmla="*/ 29 w 31"/>
                <a:gd name="T83" fmla="*/ 20 h 21"/>
                <a:gd name="T84" fmla="*/ 29 w 31"/>
                <a:gd name="T85" fmla="*/ 20 h 21"/>
                <a:gd name="T86" fmla="*/ 30 w 31"/>
                <a:gd name="T87" fmla="*/ 20 h 21"/>
                <a:gd name="T88" fmla="*/ 29 w 31"/>
                <a:gd name="T89" fmla="*/ 20 h 21"/>
                <a:gd name="T90" fmla="*/ 29 w 31"/>
                <a:gd name="T91" fmla="*/ 20 h 21"/>
                <a:gd name="T92" fmla="*/ 29 w 31"/>
                <a:gd name="T93" fmla="*/ 19 h 21"/>
                <a:gd name="T94" fmla="*/ 30 w 31"/>
                <a:gd name="T95" fmla="*/ 20 h 21"/>
                <a:gd name="T96" fmla="*/ 29 w 31"/>
                <a:gd name="T9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" h="21">
                  <a:moveTo>
                    <a:pt x="31" y="20"/>
                  </a:moveTo>
                  <a:cubicBezTo>
                    <a:pt x="31" y="20"/>
                    <a:pt x="31" y="20"/>
                    <a:pt x="31" y="20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8"/>
                    <a:pt x="29" y="18"/>
                    <a:pt x="28" y="17"/>
                  </a:cubicBezTo>
                  <a:cubicBezTo>
                    <a:pt x="22" y="13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9" y="16"/>
                    <a:pt x="30" y="16"/>
                    <a:pt x="30" y="16"/>
                  </a:cubicBezTo>
                  <a:cubicBezTo>
                    <a:pt x="30" y="15"/>
                    <a:pt x="30" y="14"/>
                    <a:pt x="29" y="14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9" y="4"/>
                    <a:pt x="11" y="4"/>
                  </a:cubicBezTo>
                  <a:cubicBezTo>
                    <a:pt x="13" y="5"/>
                    <a:pt x="17" y="6"/>
                    <a:pt x="20" y="7"/>
                  </a:cubicBezTo>
                  <a:cubicBezTo>
                    <a:pt x="22" y="8"/>
                    <a:pt x="23" y="8"/>
                    <a:pt x="24" y="8"/>
                  </a:cubicBezTo>
                  <a:cubicBezTo>
                    <a:pt x="25" y="9"/>
                    <a:pt x="25" y="9"/>
                    <a:pt x="26" y="9"/>
                  </a:cubicBezTo>
                  <a:cubicBezTo>
                    <a:pt x="26" y="9"/>
                    <a:pt x="26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8" y="9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8" y="5"/>
                    <a:pt x="28" y="5"/>
                    <a:pt x="28" y="4"/>
                  </a:cubicBezTo>
                  <a:cubicBezTo>
                    <a:pt x="29" y="4"/>
                    <a:pt x="28" y="3"/>
                    <a:pt x="28" y="3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0"/>
                    <a:pt x="24" y="1"/>
                    <a:pt x="23" y="1"/>
                  </a:cubicBezTo>
                  <a:cubicBezTo>
                    <a:pt x="23" y="2"/>
                    <a:pt x="23" y="3"/>
                    <a:pt x="24" y="3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6" y="2"/>
                    <a:pt x="16" y="3"/>
                    <a:pt x="17" y="3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6" y="6"/>
                    <a:pt x="26" y="6"/>
                  </a:cubicBezTo>
                  <a:cubicBezTo>
                    <a:pt x="23" y="6"/>
                    <a:pt x="19" y="4"/>
                    <a:pt x="15" y="3"/>
                  </a:cubicBezTo>
                  <a:cubicBezTo>
                    <a:pt x="13" y="2"/>
                    <a:pt x="11" y="2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2"/>
                    <a:pt x="6" y="3"/>
                    <a:pt x="7" y="3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1" y="3"/>
                    <a:pt x="8" y="7"/>
                    <a:pt x="15" y="12"/>
                  </a:cubicBezTo>
                  <a:cubicBezTo>
                    <a:pt x="19" y="14"/>
                    <a:pt x="22" y="16"/>
                    <a:pt x="25" y="18"/>
                  </a:cubicBezTo>
                  <a:cubicBezTo>
                    <a:pt x="26" y="19"/>
                    <a:pt x="27" y="19"/>
                    <a:pt x="28" y="20"/>
                  </a:cubicBezTo>
                  <a:cubicBezTo>
                    <a:pt x="28" y="20"/>
                    <a:pt x="29" y="20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8" y="20"/>
                    <a:pt x="29" y="20"/>
                    <a:pt x="29" y="21"/>
                  </a:cubicBezTo>
                  <a:cubicBezTo>
                    <a:pt x="30" y="21"/>
                    <a:pt x="30" y="21"/>
                    <a:pt x="31" y="20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8" name="Freeform 99"/>
            <p:cNvSpPr/>
            <p:nvPr/>
          </p:nvSpPr>
          <p:spPr bwMode="auto">
            <a:xfrm>
              <a:off x="4894263" y="915988"/>
              <a:ext cx="23813" cy="17463"/>
            </a:xfrm>
            <a:custGeom>
              <a:avLst/>
              <a:gdLst>
                <a:gd name="T0" fmla="*/ 16 w 16"/>
                <a:gd name="T1" fmla="*/ 11 h 11"/>
                <a:gd name="T2" fmla="*/ 16 w 16"/>
                <a:gd name="T3" fmla="*/ 10 h 11"/>
                <a:gd name="T4" fmla="*/ 16 w 16"/>
                <a:gd name="T5" fmla="*/ 9 h 11"/>
                <a:gd name="T6" fmla="*/ 16 w 16"/>
                <a:gd name="T7" fmla="*/ 9 h 11"/>
                <a:gd name="T8" fmla="*/ 8 w 16"/>
                <a:gd name="T9" fmla="*/ 4 h 11"/>
                <a:gd name="T10" fmla="*/ 4 w 16"/>
                <a:gd name="T11" fmla="*/ 1 h 11"/>
                <a:gd name="T12" fmla="*/ 2 w 16"/>
                <a:gd name="T13" fmla="*/ 0 h 11"/>
                <a:gd name="T14" fmla="*/ 2 w 16"/>
                <a:gd name="T15" fmla="*/ 0 h 11"/>
                <a:gd name="T16" fmla="*/ 2 w 16"/>
                <a:gd name="T17" fmla="*/ 0 h 11"/>
                <a:gd name="T18" fmla="*/ 2 w 16"/>
                <a:gd name="T19" fmla="*/ 1 h 11"/>
                <a:gd name="T20" fmla="*/ 2 w 16"/>
                <a:gd name="T21" fmla="*/ 0 h 11"/>
                <a:gd name="T22" fmla="*/ 2 w 16"/>
                <a:gd name="T23" fmla="*/ 0 h 11"/>
                <a:gd name="T24" fmla="*/ 2 w 16"/>
                <a:gd name="T25" fmla="*/ 1 h 11"/>
                <a:gd name="T26" fmla="*/ 2 w 16"/>
                <a:gd name="T27" fmla="*/ 0 h 11"/>
                <a:gd name="T28" fmla="*/ 1 w 16"/>
                <a:gd name="T29" fmla="*/ 1 h 11"/>
                <a:gd name="T30" fmla="*/ 2 w 16"/>
                <a:gd name="T31" fmla="*/ 0 h 11"/>
                <a:gd name="T32" fmla="*/ 2 w 16"/>
                <a:gd name="T33" fmla="*/ 0 h 11"/>
                <a:gd name="T34" fmla="*/ 1 w 16"/>
                <a:gd name="T35" fmla="*/ 1 h 11"/>
                <a:gd name="T36" fmla="*/ 2 w 16"/>
                <a:gd name="T37" fmla="*/ 0 h 11"/>
                <a:gd name="T38" fmla="*/ 1 w 16"/>
                <a:gd name="T39" fmla="*/ 1 h 11"/>
                <a:gd name="T40" fmla="*/ 2 w 16"/>
                <a:gd name="T41" fmla="*/ 1 h 11"/>
                <a:gd name="T42" fmla="*/ 2 w 16"/>
                <a:gd name="T43" fmla="*/ 0 h 11"/>
                <a:gd name="T44" fmla="*/ 1 w 16"/>
                <a:gd name="T45" fmla="*/ 1 h 11"/>
                <a:gd name="T46" fmla="*/ 2 w 16"/>
                <a:gd name="T47" fmla="*/ 1 h 11"/>
                <a:gd name="T48" fmla="*/ 1 w 16"/>
                <a:gd name="T49" fmla="*/ 0 h 11"/>
                <a:gd name="T50" fmla="*/ 0 w 16"/>
                <a:gd name="T51" fmla="*/ 1 h 11"/>
                <a:gd name="T52" fmla="*/ 0 w 16"/>
                <a:gd name="T53" fmla="*/ 2 h 11"/>
                <a:gd name="T54" fmla="*/ 0 w 16"/>
                <a:gd name="T55" fmla="*/ 2 h 11"/>
                <a:gd name="T56" fmla="*/ 1 w 16"/>
                <a:gd name="T57" fmla="*/ 2 h 11"/>
                <a:gd name="T58" fmla="*/ 8 w 16"/>
                <a:gd name="T59" fmla="*/ 7 h 11"/>
                <a:gd name="T60" fmla="*/ 13 w 16"/>
                <a:gd name="T61" fmla="*/ 10 h 11"/>
                <a:gd name="T62" fmla="*/ 14 w 16"/>
                <a:gd name="T63" fmla="*/ 10 h 11"/>
                <a:gd name="T64" fmla="*/ 14 w 16"/>
                <a:gd name="T65" fmla="*/ 11 h 11"/>
                <a:gd name="T66" fmla="*/ 14 w 16"/>
                <a:gd name="T67" fmla="*/ 11 h 11"/>
                <a:gd name="T68" fmla="*/ 15 w 16"/>
                <a:gd name="T69" fmla="*/ 10 h 11"/>
                <a:gd name="T70" fmla="*/ 14 w 16"/>
                <a:gd name="T71" fmla="*/ 11 h 11"/>
                <a:gd name="T72" fmla="*/ 14 w 16"/>
                <a:gd name="T73" fmla="*/ 11 h 11"/>
                <a:gd name="T74" fmla="*/ 15 w 16"/>
                <a:gd name="T75" fmla="*/ 10 h 11"/>
                <a:gd name="T76" fmla="*/ 14 w 16"/>
                <a:gd name="T77" fmla="*/ 11 h 11"/>
                <a:gd name="T78" fmla="*/ 15 w 16"/>
                <a:gd name="T79" fmla="*/ 10 h 11"/>
                <a:gd name="T80" fmla="*/ 14 w 16"/>
                <a:gd name="T81" fmla="*/ 10 h 11"/>
                <a:gd name="T82" fmla="*/ 14 w 16"/>
                <a:gd name="T83" fmla="*/ 11 h 11"/>
                <a:gd name="T84" fmla="*/ 15 w 16"/>
                <a:gd name="T85" fmla="*/ 10 h 11"/>
                <a:gd name="T86" fmla="*/ 14 w 16"/>
                <a:gd name="T87" fmla="*/ 10 h 11"/>
                <a:gd name="T88" fmla="*/ 15 w 16"/>
                <a:gd name="T89" fmla="*/ 10 h 11"/>
                <a:gd name="T90" fmla="*/ 14 w 16"/>
                <a:gd name="T91" fmla="*/ 9 h 11"/>
                <a:gd name="T92" fmla="*/ 14 w 16"/>
                <a:gd name="T93" fmla="*/ 10 h 11"/>
                <a:gd name="T94" fmla="*/ 15 w 16"/>
                <a:gd name="T95" fmla="*/ 10 h 11"/>
                <a:gd name="T96" fmla="*/ 14 w 16"/>
                <a:gd name="T97" fmla="*/ 9 h 11"/>
                <a:gd name="T98" fmla="*/ 14 w 16"/>
                <a:gd name="T99" fmla="*/ 11 h 11"/>
                <a:gd name="T100" fmla="*/ 16 w 16"/>
                <a:gd name="T10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" h="11">
                  <a:moveTo>
                    <a:pt x="16" y="11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4" y="8"/>
                    <a:pt x="11" y="6"/>
                    <a:pt x="8" y="4"/>
                  </a:cubicBezTo>
                  <a:cubicBezTo>
                    <a:pt x="6" y="3"/>
                    <a:pt x="5" y="2"/>
                    <a:pt x="4" y="1"/>
                  </a:cubicBezTo>
                  <a:cubicBezTo>
                    <a:pt x="3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5" y="5"/>
                    <a:pt x="8" y="7"/>
                  </a:cubicBezTo>
                  <a:cubicBezTo>
                    <a:pt x="10" y="8"/>
                    <a:pt x="11" y="9"/>
                    <a:pt x="13" y="10"/>
                  </a:cubicBezTo>
                  <a:cubicBezTo>
                    <a:pt x="13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1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1"/>
                    <a:pt x="14" y="11"/>
                  </a:cubicBezTo>
                  <a:cubicBezTo>
                    <a:pt x="15" y="11"/>
                    <a:pt x="16" y="11"/>
                    <a:pt x="16" y="11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9" name="Freeform 100"/>
            <p:cNvSpPr/>
            <p:nvPr/>
          </p:nvSpPr>
          <p:spPr bwMode="auto">
            <a:xfrm>
              <a:off x="4765676" y="1123950"/>
              <a:ext cx="30163" cy="19050"/>
            </a:xfrm>
            <a:custGeom>
              <a:avLst/>
              <a:gdLst>
                <a:gd name="T0" fmla="*/ 2 w 19"/>
                <a:gd name="T1" fmla="*/ 5 h 12"/>
                <a:gd name="T2" fmla="*/ 3 w 19"/>
                <a:gd name="T3" fmla="*/ 7 h 12"/>
                <a:gd name="T4" fmla="*/ 2 w 19"/>
                <a:gd name="T5" fmla="*/ 7 h 12"/>
                <a:gd name="T6" fmla="*/ 2 w 19"/>
                <a:gd name="T7" fmla="*/ 6 h 12"/>
                <a:gd name="T8" fmla="*/ 2 w 19"/>
                <a:gd name="T9" fmla="*/ 6 h 12"/>
                <a:gd name="T10" fmla="*/ 2 w 19"/>
                <a:gd name="T11" fmla="*/ 7 h 12"/>
                <a:gd name="T12" fmla="*/ 2 w 19"/>
                <a:gd name="T13" fmla="*/ 7 h 12"/>
                <a:gd name="T14" fmla="*/ 2 w 19"/>
                <a:gd name="T15" fmla="*/ 7 h 12"/>
                <a:gd name="T16" fmla="*/ 2 w 19"/>
                <a:gd name="T17" fmla="*/ 7 h 12"/>
                <a:gd name="T18" fmla="*/ 5 w 19"/>
                <a:gd name="T19" fmla="*/ 8 h 12"/>
                <a:gd name="T20" fmla="*/ 16 w 19"/>
                <a:gd name="T21" fmla="*/ 11 h 12"/>
                <a:gd name="T22" fmla="*/ 17 w 19"/>
                <a:gd name="T23" fmla="*/ 12 h 12"/>
                <a:gd name="T24" fmla="*/ 17 w 19"/>
                <a:gd name="T25" fmla="*/ 12 h 12"/>
                <a:gd name="T26" fmla="*/ 19 w 19"/>
                <a:gd name="T27" fmla="*/ 11 h 12"/>
                <a:gd name="T28" fmla="*/ 11 w 19"/>
                <a:gd name="T29" fmla="*/ 5 h 12"/>
                <a:gd name="T30" fmla="*/ 4 w 19"/>
                <a:gd name="T31" fmla="*/ 1 h 12"/>
                <a:gd name="T32" fmla="*/ 4 w 19"/>
                <a:gd name="T33" fmla="*/ 1 h 12"/>
                <a:gd name="T34" fmla="*/ 4 w 19"/>
                <a:gd name="T35" fmla="*/ 1 h 12"/>
                <a:gd name="T36" fmla="*/ 3 w 19"/>
                <a:gd name="T37" fmla="*/ 1 h 12"/>
                <a:gd name="T38" fmla="*/ 3 w 19"/>
                <a:gd name="T39" fmla="*/ 1 h 12"/>
                <a:gd name="T40" fmla="*/ 4 w 19"/>
                <a:gd name="T41" fmla="*/ 1 h 12"/>
                <a:gd name="T42" fmla="*/ 4 w 19"/>
                <a:gd name="T43" fmla="*/ 1 h 12"/>
                <a:gd name="T44" fmla="*/ 4 w 19"/>
                <a:gd name="T45" fmla="*/ 2 h 12"/>
                <a:gd name="T46" fmla="*/ 3 w 19"/>
                <a:gd name="T47" fmla="*/ 1 h 12"/>
                <a:gd name="T48" fmla="*/ 3 w 19"/>
                <a:gd name="T49" fmla="*/ 0 h 12"/>
                <a:gd name="T50" fmla="*/ 1 w 19"/>
                <a:gd name="T51" fmla="*/ 1 h 12"/>
                <a:gd name="T52" fmla="*/ 2 w 19"/>
                <a:gd name="T53" fmla="*/ 3 h 12"/>
                <a:gd name="T54" fmla="*/ 17 w 19"/>
                <a:gd name="T55" fmla="*/ 12 h 12"/>
                <a:gd name="T56" fmla="*/ 17 w 19"/>
                <a:gd name="T57" fmla="*/ 9 h 12"/>
                <a:gd name="T58" fmla="*/ 18 w 19"/>
                <a:gd name="T59" fmla="*/ 10 h 12"/>
                <a:gd name="T60" fmla="*/ 17 w 19"/>
                <a:gd name="T61" fmla="*/ 11 h 12"/>
                <a:gd name="T62" fmla="*/ 18 w 19"/>
                <a:gd name="T63" fmla="*/ 10 h 12"/>
                <a:gd name="T64" fmla="*/ 18 w 19"/>
                <a:gd name="T65" fmla="*/ 10 h 12"/>
                <a:gd name="T66" fmla="*/ 18 w 19"/>
                <a:gd name="T67" fmla="*/ 10 h 12"/>
                <a:gd name="T68" fmla="*/ 5 w 19"/>
                <a:gd name="T69" fmla="*/ 6 h 12"/>
                <a:gd name="T70" fmla="*/ 2 w 19"/>
                <a:gd name="T71" fmla="*/ 5 h 12"/>
                <a:gd name="T72" fmla="*/ 1 w 19"/>
                <a:gd name="T73" fmla="*/ 5 h 12"/>
                <a:gd name="T74" fmla="*/ 2 w 19"/>
                <a:gd name="T75" fmla="*/ 8 h 12"/>
                <a:gd name="T76" fmla="*/ 3 w 19"/>
                <a:gd name="T7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" h="12">
                  <a:moveTo>
                    <a:pt x="3" y="6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8"/>
                    <a:pt x="5" y="8"/>
                  </a:cubicBezTo>
                  <a:cubicBezTo>
                    <a:pt x="7" y="9"/>
                    <a:pt x="10" y="10"/>
                    <a:pt x="13" y="10"/>
                  </a:cubicBezTo>
                  <a:cubicBezTo>
                    <a:pt x="14" y="11"/>
                    <a:pt x="15" y="11"/>
                    <a:pt x="16" y="11"/>
                  </a:cubicBezTo>
                  <a:cubicBezTo>
                    <a:pt x="16" y="12"/>
                    <a:pt x="16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8" y="10"/>
                    <a:pt x="14" y="7"/>
                    <a:pt x="11" y="5"/>
                  </a:cubicBezTo>
                  <a:cubicBezTo>
                    <a:pt x="9" y="4"/>
                    <a:pt x="7" y="3"/>
                    <a:pt x="6" y="2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3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4" y="4"/>
                    <a:pt x="5" y="5"/>
                  </a:cubicBezTo>
                  <a:cubicBezTo>
                    <a:pt x="10" y="8"/>
                    <a:pt x="17" y="12"/>
                    <a:pt x="17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7" y="9"/>
                    <a:pt x="14" y="8"/>
                    <a:pt x="10" y="7"/>
                  </a:cubicBezTo>
                  <a:cubicBezTo>
                    <a:pt x="8" y="7"/>
                    <a:pt x="6" y="6"/>
                    <a:pt x="5" y="6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4" y="7"/>
                  </a:cubicBezTo>
                  <a:cubicBezTo>
                    <a:pt x="4" y="7"/>
                    <a:pt x="4" y="6"/>
                    <a:pt x="3" y="6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0" name="Freeform 101"/>
            <p:cNvSpPr/>
            <p:nvPr/>
          </p:nvSpPr>
          <p:spPr bwMode="auto">
            <a:xfrm>
              <a:off x="4765676" y="895350"/>
              <a:ext cx="419100" cy="320675"/>
            </a:xfrm>
            <a:custGeom>
              <a:avLst/>
              <a:gdLst>
                <a:gd name="T0" fmla="*/ 68 w 268"/>
                <a:gd name="T1" fmla="*/ 180 h 205"/>
                <a:gd name="T2" fmla="*/ 2 w 268"/>
                <a:gd name="T3" fmla="*/ 136 h 205"/>
                <a:gd name="T4" fmla="*/ 3 w 268"/>
                <a:gd name="T5" fmla="*/ 132 h 205"/>
                <a:gd name="T6" fmla="*/ 3 w 268"/>
                <a:gd name="T7" fmla="*/ 127 h 205"/>
                <a:gd name="T8" fmla="*/ 29 w 268"/>
                <a:gd name="T9" fmla="*/ 136 h 205"/>
                <a:gd name="T10" fmla="*/ 58 w 268"/>
                <a:gd name="T11" fmla="*/ 136 h 205"/>
                <a:gd name="T12" fmla="*/ 24 w 268"/>
                <a:gd name="T13" fmla="*/ 110 h 205"/>
                <a:gd name="T14" fmla="*/ 26 w 268"/>
                <a:gd name="T15" fmla="*/ 98 h 205"/>
                <a:gd name="T16" fmla="*/ 47 w 268"/>
                <a:gd name="T17" fmla="*/ 106 h 205"/>
                <a:gd name="T18" fmla="*/ 16 w 268"/>
                <a:gd name="T19" fmla="*/ 77 h 205"/>
                <a:gd name="T20" fmla="*/ 65 w 268"/>
                <a:gd name="T21" fmla="*/ 102 h 205"/>
                <a:gd name="T22" fmla="*/ 20 w 268"/>
                <a:gd name="T23" fmla="*/ 70 h 205"/>
                <a:gd name="T24" fmla="*/ 25 w 268"/>
                <a:gd name="T25" fmla="*/ 67 h 205"/>
                <a:gd name="T26" fmla="*/ 26 w 268"/>
                <a:gd name="T27" fmla="*/ 61 h 205"/>
                <a:gd name="T28" fmla="*/ 34 w 268"/>
                <a:gd name="T29" fmla="*/ 57 h 205"/>
                <a:gd name="T30" fmla="*/ 54 w 268"/>
                <a:gd name="T31" fmla="*/ 56 h 205"/>
                <a:gd name="T32" fmla="*/ 58 w 268"/>
                <a:gd name="T33" fmla="*/ 50 h 205"/>
                <a:gd name="T34" fmla="*/ 71 w 268"/>
                <a:gd name="T35" fmla="*/ 44 h 205"/>
                <a:gd name="T36" fmla="*/ 62 w 268"/>
                <a:gd name="T37" fmla="*/ 33 h 205"/>
                <a:gd name="T38" fmla="*/ 68 w 268"/>
                <a:gd name="T39" fmla="*/ 24 h 205"/>
                <a:gd name="T40" fmla="*/ 70 w 268"/>
                <a:gd name="T41" fmla="*/ 21 h 205"/>
                <a:gd name="T42" fmla="*/ 72 w 268"/>
                <a:gd name="T43" fmla="*/ 20 h 205"/>
                <a:gd name="T44" fmla="*/ 102 w 268"/>
                <a:gd name="T45" fmla="*/ 26 h 205"/>
                <a:gd name="T46" fmla="*/ 104 w 268"/>
                <a:gd name="T47" fmla="*/ 23 h 205"/>
                <a:gd name="T48" fmla="*/ 119 w 268"/>
                <a:gd name="T49" fmla="*/ 22 h 205"/>
                <a:gd name="T50" fmla="*/ 123 w 268"/>
                <a:gd name="T51" fmla="*/ 19 h 205"/>
                <a:gd name="T52" fmla="*/ 124 w 268"/>
                <a:gd name="T53" fmla="*/ 16 h 205"/>
                <a:gd name="T54" fmla="*/ 124 w 268"/>
                <a:gd name="T55" fmla="*/ 13 h 205"/>
                <a:gd name="T56" fmla="*/ 126 w 268"/>
                <a:gd name="T57" fmla="*/ 6 h 205"/>
                <a:gd name="T58" fmla="*/ 161 w 268"/>
                <a:gd name="T59" fmla="*/ 21 h 205"/>
                <a:gd name="T60" fmla="*/ 167 w 268"/>
                <a:gd name="T61" fmla="*/ 23 h 205"/>
                <a:gd name="T62" fmla="*/ 257 w 268"/>
                <a:gd name="T63" fmla="*/ 68 h 205"/>
                <a:gd name="T64" fmla="*/ 173 w 268"/>
                <a:gd name="T65" fmla="*/ 23 h 205"/>
                <a:gd name="T66" fmla="*/ 264 w 268"/>
                <a:gd name="T67" fmla="*/ 86 h 205"/>
                <a:gd name="T68" fmla="*/ 123 w 268"/>
                <a:gd name="T69" fmla="*/ 11 h 205"/>
                <a:gd name="T70" fmla="*/ 256 w 268"/>
                <a:gd name="T71" fmla="*/ 98 h 205"/>
                <a:gd name="T72" fmla="*/ 254 w 268"/>
                <a:gd name="T73" fmla="*/ 101 h 205"/>
                <a:gd name="T74" fmla="*/ 112 w 268"/>
                <a:gd name="T75" fmla="*/ 23 h 205"/>
                <a:gd name="T76" fmla="*/ 100 w 268"/>
                <a:gd name="T77" fmla="*/ 24 h 205"/>
                <a:gd name="T78" fmla="*/ 146 w 268"/>
                <a:gd name="T79" fmla="*/ 60 h 205"/>
                <a:gd name="T80" fmla="*/ 73 w 268"/>
                <a:gd name="T81" fmla="*/ 21 h 205"/>
                <a:gd name="T82" fmla="*/ 118 w 268"/>
                <a:gd name="T83" fmla="*/ 61 h 205"/>
                <a:gd name="T84" fmla="*/ 111 w 268"/>
                <a:gd name="T85" fmla="*/ 64 h 205"/>
                <a:gd name="T86" fmla="*/ 105 w 268"/>
                <a:gd name="T87" fmla="*/ 66 h 205"/>
                <a:gd name="T88" fmla="*/ 61 w 268"/>
                <a:gd name="T89" fmla="*/ 50 h 205"/>
                <a:gd name="T90" fmla="*/ 55 w 268"/>
                <a:gd name="T91" fmla="*/ 54 h 205"/>
                <a:gd name="T92" fmla="*/ 83 w 268"/>
                <a:gd name="T93" fmla="*/ 81 h 205"/>
                <a:gd name="T94" fmla="*/ 75 w 268"/>
                <a:gd name="T95" fmla="*/ 88 h 205"/>
                <a:gd name="T96" fmla="*/ 73 w 268"/>
                <a:gd name="T97" fmla="*/ 92 h 205"/>
                <a:gd name="T98" fmla="*/ 23 w 268"/>
                <a:gd name="T99" fmla="*/ 67 h 205"/>
                <a:gd name="T100" fmla="*/ 19 w 268"/>
                <a:gd name="T101" fmla="*/ 68 h 205"/>
                <a:gd name="T102" fmla="*/ 68 w 268"/>
                <a:gd name="T103" fmla="*/ 98 h 205"/>
                <a:gd name="T104" fmla="*/ 65 w 268"/>
                <a:gd name="T105" fmla="*/ 103 h 205"/>
                <a:gd name="T106" fmla="*/ 62 w 268"/>
                <a:gd name="T107" fmla="*/ 111 h 205"/>
                <a:gd name="T108" fmla="*/ 57 w 268"/>
                <a:gd name="T109" fmla="*/ 127 h 205"/>
                <a:gd name="T110" fmla="*/ 57 w 268"/>
                <a:gd name="T111" fmla="*/ 133 h 205"/>
                <a:gd name="T112" fmla="*/ 20 w 268"/>
                <a:gd name="T113" fmla="*/ 114 h 205"/>
                <a:gd name="T114" fmla="*/ 57 w 268"/>
                <a:gd name="T115" fmla="*/ 148 h 205"/>
                <a:gd name="T116" fmla="*/ 1 w 268"/>
                <a:gd name="T117" fmla="*/ 127 h 205"/>
                <a:gd name="T118" fmla="*/ 1 w 268"/>
                <a:gd name="T119" fmla="*/ 131 h 205"/>
                <a:gd name="T120" fmla="*/ 66 w 268"/>
                <a:gd name="T121" fmla="*/ 181 h 205"/>
                <a:gd name="T122" fmla="*/ 73 w 268"/>
                <a:gd name="T123" fmla="*/ 19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8" h="205">
                  <a:moveTo>
                    <a:pt x="88" y="203"/>
                  </a:moveTo>
                  <a:cubicBezTo>
                    <a:pt x="88" y="203"/>
                    <a:pt x="84" y="200"/>
                    <a:pt x="78" y="197"/>
                  </a:cubicBezTo>
                  <a:cubicBezTo>
                    <a:pt x="68" y="191"/>
                    <a:pt x="55" y="183"/>
                    <a:pt x="43" y="176"/>
                  </a:cubicBezTo>
                  <a:cubicBezTo>
                    <a:pt x="37" y="172"/>
                    <a:pt x="32" y="169"/>
                    <a:pt x="29" y="167"/>
                  </a:cubicBezTo>
                  <a:cubicBezTo>
                    <a:pt x="27" y="165"/>
                    <a:pt x="25" y="164"/>
                    <a:pt x="24" y="164"/>
                  </a:cubicBezTo>
                  <a:cubicBezTo>
                    <a:pt x="24" y="163"/>
                    <a:pt x="23" y="163"/>
                    <a:pt x="23" y="163"/>
                  </a:cubicBezTo>
                  <a:cubicBezTo>
                    <a:pt x="23" y="163"/>
                    <a:pt x="23" y="163"/>
                    <a:pt x="23" y="163"/>
                  </a:cubicBezTo>
                  <a:cubicBezTo>
                    <a:pt x="22" y="163"/>
                    <a:pt x="22" y="163"/>
                    <a:pt x="22" y="163"/>
                  </a:cubicBezTo>
                  <a:cubicBezTo>
                    <a:pt x="23" y="163"/>
                    <a:pt x="23" y="163"/>
                    <a:pt x="23" y="163"/>
                  </a:cubicBezTo>
                  <a:cubicBezTo>
                    <a:pt x="23" y="163"/>
                    <a:pt x="23" y="163"/>
                    <a:pt x="23" y="163"/>
                  </a:cubicBezTo>
                  <a:cubicBezTo>
                    <a:pt x="22" y="163"/>
                    <a:pt x="22" y="163"/>
                    <a:pt x="22" y="163"/>
                  </a:cubicBezTo>
                  <a:cubicBezTo>
                    <a:pt x="23" y="163"/>
                    <a:pt x="23" y="163"/>
                    <a:pt x="23" y="163"/>
                  </a:cubicBezTo>
                  <a:cubicBezTo>
                    <a:pt x="22" y="163"/>
                    <a:pt x="22" y="163"/>
                    <a:pt x="22" y="163"/>
                  </a:cubicBezTo>
                  <a:cubicBezTo>
                    <a:pt x="23" y="164"/>
                    <a:pt x="23" y="164"/>
                    <a:pt x="23" y="164"/>
                  </a:cubicBezTo>
                  <a:cubicBezTo>
                    <a:pt x="23" y="163"/>
                    <a:pt x="23" y="163"/>
                    <a:pt x="23" y="163"/>
                  </a:cubicBezTo>
                  <a:cubicBezTo>
                    <a:pt x="22" y="163"/>
                    <a:pt x="22" y="163"/>
                    <a:pt x="22" y="163"/>
                  </a:cubicBezTo>
                  <a:cubicBezTo>
                    <a:pt x="23" y="164"/>
                    <a:pt x="23" y="164"/>
                    <a:pt x="23" y="164"/>
                  </a:cubicBezTo>
                  <a:cubicBezTo>
                    <a:pt x="22" y="163"/>
                    <a:pt x="22" y="163"/>
                    <a:pt x="22" y="163"/>
                  </a:cubicBezTo>
                  <a:cubicBezTo>
                    <a:pt x="21" y="164"/>
                    <a:pt x="21" y="164"/>
                    <a:pt x="21" y="164"/>
                  </a:cubicBezTo>
                  <a:cubicBezTo>
                    <a:pt x="21" y="164"/>
                    <a:pt x="34" y="171"/>
                    <a:pt x="46" y="178"/>
                  </a:cubicBezTo>
                  <a:cubicBezTo>
                    <a:pt x="53" y="181"/>
                    <a:pt x="59" y="184"/>
                    <a:pt x="64" y="187"/>
                  </a:cubicBezTo>
                  <a:cubicBezTo>
                    <a:pt x="66" y="188"/>
                    <a:pt x="68" y="189"/>
                    <a:pt x="70" y="190"/>
                  </a:cubicBezTo>
                  <a:cubicBezTo>
                    <a:pt x="71" y="190"/>
                    <a:pt x="71" y="191"/>
                    <a:pt x="72" y="191"/>
                  </a:cubicBezTo>
                  <a:cubicBezTo>
                    <a:pt x="72" y="191"/>
                    <a:pt x="72" y="191"/>
                    <a:pt x="72" y="191"/>
                  </a:cubicBezTo>
                  <a:cubicBezTo>
                    <a:pt x="73" y="191"/>
                    <a:pt x="73" y="191"/>
                    <a:pt x="73" y="191"/>
                  </a:cubicBezTo>
                  <a:cubicBezTo>
                    <a:pt x="73" y="191"/>
                    <a:pt x="74" y="191"/>
                    <a:pt x="74" y="191"/>
                  </a:cubicBezTo>
                  <a:cubicBezTo>
                    <a:pt x="74" y="190"/>
                    <a:pt x="74" y="190"/>
                    <a:pt x="74" y="190"/>
                  </a:cubicBezTo>
                  <a:cubicBezTo>
                    <a:pt x="74" y="189"/>
                    <a:pt x="74" y="189"/>
                    <a:pt x="74" y="189"/>
                  </a:cubicBezTo>
                  <a:cubicBezTo>
                    <a:pt x="3" y="145"/>
                    <a:pt x="3" y="145"/>
                    <a:pt x="3" y="145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2" y="147"/>
                    <a:pt x="2" y="147"/>
                    <a:pt x="2" y="147"/>
                  </a:cubicBezTo>
                  <a:cubicBezTo>
                    <a:pt x="2" y="147"/>
                    <a:pt x="18" y="156"/>
                    <a:pt x="34" y="164"/>
                  </a:cubicBezTo>
                  <a:cubicBezTo>
                    <a:pt x="42" y="169"/>
                    <a:pt x="50" y="173"/>
                    <a:pt x="56" y="176"/>
                  </a:cubicBezTo>
                  <a:cubicBezTo>
                    <a:pt x="59" y="178"/>
                    <a:pt x="61" y="179"/>
                    <a:pt x="63" y="180"/>
                  </a:cubicBezTo>
                  <a:cubicBezTo>
                    <a:pt x="64" y="181"/>
                    <a:pt x="65" y="181"/>
                    <a:pt x="66" y="181"/>
                  </a:cubicBezTo>
                  <a:cubicBezTo>
                    <a:pt x="66" y="182"/>
                    <a:pt x="66" y="182"/>
                    <a:pt x="66" y="182"/>
                  </a:cubicBezTo>
                  <a:cubicBezTo>
                    <a:pt x="66" y="182"/>
                    <a:pt x="66" y="182"/>
                    <a:pt x="66" y="182"/>
                  </a:cubicBezTo>
                  <a:cubicBezTo>
                    <a:pt x="67" y="182"/>
                    <a:pt x="67" y="182"/>
                    <a:pt x="67" y="182"/>
                  </a:cubicBezTo>
                  <a:cubicBezTo>
                    <a:pt x="67" y="182"/>
                    <a:pt x="68" y="182"/>
                    <a:pt x="68" y="181"/>
                  </a:cubicBezTo>
                  <a:cubicBezTo>
                    <a:pt x="68" y="181"/>
                    <a:pt x="68" y="181"/>
                    <a:pt x="68" y="181"/>
                  </a:cubicBezTo>
                  <a:cubicBezTo>
                    <a:pt x="68" y="180"/>
                    <a:pt x="68" y="180"/>
                    <a:pt x="68" y="180"/>
                  </a:cubicBezTo>
                  <a:cubicBezTo>
                    <a:pt x="68" y="180"/>
                    <a:pt x="68" y="180"/>
                    <a:pt x="68" y="180"/>
                  </a:cubicBezTo>
                  <a:cubicBezTo>
                    <a:pt x="67" y="179"/>
                    <a:pt x="67" y="179"/>
                    <a:pt x="67" y="179"/>
                  </a:cubicBezTo>
                  <a:cubicBezTo>
                    <a:pt x="65" y="178"/>
                    <a:pt x="49" y="168"/>
                    <a:pt x="34" y="158"/>
                  </a:cubicBezTo>
                  <a:cubicBezTo>
                    <a:pt x="26" y="154"/>
                    <a:pt x="18" y="149"/>
                    <a:pt x="13" y="145"/>
                  </a:cubicBezTo>
                  <a:cubicBezTo>
                    <a:pt x="10" y="144"/>
                    <a:pt x="8" y="142"/>
                    <a:pt x="6" y="141"/>
                  </a:cubicBezTo>
                  <a:cubicBezTo>
                    <a:pt x="5" y="141"/>
                    <a:pt x="4" y="140"/>
                    <a:pt x="4" y="140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3" y="140"/>
                    <a:pt x="3" y="140"/>
                    <a:pt x="3" y="140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3" y="140"/>
                    <a:pt x="3" y="140"/>
                    <a:pt x="3" y="140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3" y="140"/>
                    <a:pt x="3" y="140"/>
                    <a:pt x="3" y="140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3" y="140"/>
                    <a:pt x="3" y="140"/>
                    <a:pt x="3" y="140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3" y="140"/>
                    <a:pt x="3" y="140"/>
                    <a:pt x="3" y="140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3" y="140"/>
                    <a:pt x="3" y="140"/>
                    <a:pt x="3" y="140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3" y="140"/>
                    <a:pt x="3" y="140"/>
                    <a:pt x="3" y="140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2" y="141"/>
                    <a:pt x="17" y="150"/>
                    <a:pt x="32" y="159"/>
                  </a:cubicBezTo>
                  <a:cubicBezTo>
                    <a:pt x="40" y="163"/>
                    <a:pt x="48" y="168"/>
                    <a:pt x="53" y="171"/>
                  </a:cubicBezTo>
                  <a:cubicBezTo>
                    <a:pt x="56" y="173"/>
                    <a:pt x="59" y="174"/>
                    <a:pt x="61" y="175"/>
                  </a:cubicBezTo>
                  <a:cubicBezTo>
                    <a:pt x="62" y="175"/>
                    <a:pt x="63" y="176"/>
                    <a:pt x="63" y="176"/>
                  </a:cubicBezTo>
                  <a:cubicBezTo>
                    <a:pt x="64" y="176"/>
                    <a:pt x="64" y="176"/>
                    <a:pt x="64" y="176"/>
                  </a:cubicBezTo>
                  <a:cubicBezTo>
                    <a:pt x="64" y="176"/>
                    <a:pt x="65" y="176"/>
                    <a:pt x="65" y="177"/>
                  </a:cubicBezTo>
                  <a:cubicBezTo>
                    <a:pt x="65" y="176"/>
                    <a:pt x="66" y="177"/>
                    <a:pt x="66" y="176"/>
                  </a:cubicBezTo>
                  <a:cubicBezTo>
                    <a:pt x="66" y="175"/>
                    <a:pt x="66" y="175"/>
                    <a:pt x="66" y="175"/>
                  </a:cubicBezTo>
                  <a:cubicBezTo>
                    <a:pt x="66" y="174"/>
                    <a:pt x="66" y="174"/>
                    <a:pt x="66" y="174"/>
                  </a:cubicBezTo>
                  <a:cubicBezTo>
                    <a:pt x="2" y="134"/>
                    <a:pt x="2" y="134"/>
                    <a:pt x="2" y="134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2" y="137"/>
                    <a:pt x="3" y="137"/>
                    <a:pt x="5" y="138"/>
                  </a:cubicBezTo>
                  <a:cubicBezTo>
                    <a:pt x="12" y="142"/>
                    <a:pt x="26" y="149"/>
                    <a:pt x="38" y="156"/>
                  </a:cubicBezTo>
                  <a:cubicBezTo>
                    <a:pt x="44" y="160"/>
                    <a:pt x="50" y="163"/>
                    <a:pt x="54" y="165"/>
                  </a:cubicBezTo>
                  <a:cubicBezTo>
                    <a:pt x="58" y="168"/>
                    <a:pt x="61" y="169"/>
                    <a:pt x="61" y="169"/>
                  </a:cubicBezTo>
                  <a:cubicBezTo>
                    <a:pt x="61" y="169"/>
                    <a:pt x="62" y="169"/>
                    <a:pt x="62" y="169"/>
                  </a:cubicBezTo>
                  <a:cubicBezTo>
                    <a:pt x="63" y="168"/>
                    <a:pt x="63" y="167"/>
                    <a:pt x="62" y="167"/>
                  </a:cubicBezTo>
                  <a:cubicBezTo>
                    <a:pt x="62" y="167"/>
                    <a:pt x="58" y="165"/>
                    <a:pt x="53" y="161"/>
                  </a:cubicBezTo>
                  <a:cubicBezTo>
                    <a:pt x="44" y="156"/>
                    <a:pt x="32" y="149"/>
                    <a:pt x="22" y="142"/>
                  </a:cubicBezTo>
                  <a:cubicBezTo>
                    <a:pt x="16" y="139"/>
                    <a:pt x="12" y="136"/>
                    <a:pt x="8" y="134"/>
                  </a:cubicBezTo>
                  <a:cubicBezTo>
                    <a:pt x="7" y="133"/>
                    <a:pt x="5" y="132"/>
                    <a:pt x="4" y="131"/>
                  </a:cubicBezTo>
                  <a:cubicBezTo>
                    <a:pt x="4" y="131"/>
                    <a:pt x="4" y="131"/>
                    <a:pt x="3" y="130"/>
                  </a:cubicBezTo>
                  <a:cubicBezTo>
                    <a:pt x="3" y="130"/>
                    <a:pt x="3" y="130"/>
                    <a:pt x="3" y="130"/>
                  </a:cubicBezTo>
                  <a:cubicBezTo>
                    <a:pt x="3" y="131"/>
                    <a:pt x="3" y="131"/>
                    <a:pt x="3" y="131"/>
                  </a:cubicBezTo>
                  <a:cubicBezTo>
                    <a:pt x="3" y="130"/>
                    <a:pt x="3" y="130"/>
                    <a:pt x="3" y="130"/>
                  </a:cubicBezTo>
                  <a:cubicBezTo>
                    <a:pt x="3" y="130"/>
                    <a:pt x="3" y="130"/>
                    <a:pt x="3" y="130"/>
                  </a:cubicBezTo>
                  <a:cubicBezTo>
                    <a:pt x="3" y="131"/>
                    <a:pt x="3" y="131"/>
                    <a:pt x="3" y="131"/>
                  </a:cubicBezTo>
                  <a:cubicBezTo>
                    <a:pt x="3" y="130"/>
                    <a:pt x="3" y="130"/>
                    <a:pt x="3" y="130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3" y="131"/>
                    <a:pt x="3" y="131"/>
                    <a:pt x="3" y="131"/>
                  </a:cubicBezTo>
                  <a:cubicBezTo>
                    <a:pt x="3" y="131"/>
                    <a:pt x="3" y="130"/>
                    <a:pt x="3" y="130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3" y="131"/>
                    <a:pt x="3" y="131"/>
                    <a:pt x="3" y="131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3" y="132"/>
                    <a:pt x="3" y="132"/>
                    <a:pt x="3" y="132"/>
                  </a:cubicBezTo>
                  <a:cubicBezTo>
                    <a:pt x="3" y="131"/>
                    <a:pt x="3" y="131"/>
                    <a:pt x="3" y="131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3" y="132"/>
                    <a:pt x="3" y="132"/>
                    <a:pt x="3" y="132"/>
                  </a:cubicBezTo>
                  <a:cubicBezTo>
                    <a:pt x="3" y="132"/>
                    <a:pt x="3" y="132"/>
                    <a:pt x="3" y="132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3" y="132"/>
                    <a:pt x="3" y="132"/>
                    <a:pt x="3" y="132"/>
                  </a:cubicBezTo>
                  <a:cubicBezTo>
                    <a:pt x="3" y="132"/>
                    <a:pt x="3" y="132"/>
                    <a:pt x="3" y="132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3" y="132"/>
                    <a:pt x="3" y="132"/>
                    <a:pt x="3" y="132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3" y="132"/>
                    <a:pt x="3" y="132"/>
                    <a:pt x="3" y="132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2" y="132"/>
                    <a:pt x="3" y="132"/>
                    <a:pt x="3" y="133"/>
                  </a:cubicBezTo>
                  <a:cubicBezTo>
                    <a:pt x="8" y="135"/>
                    <a:pt x="21" y="142"/>
                    <a:pt x="34" y="149"/>
                  </a:cubicBezTo>
                  <a:cubicBezTo>
                    <a:pt x="40" y="153"/>
                    <a:pt x="46" y="156"/>
                    <a:pt x="51" y="159"/>
                  </a:cubicBezTo>
                  <a:cubicBezTo>
                    <a:pt x="53" y="160"/>
                    <a:pt x="55" y="161"/>
                    <a:pt x="56" y="162"/>
                  </a:cubicBezTo>
                  <a:cubicBezTo>
                    <a:pt x="57" y="162"/>
                    <a:pt x="58" y="162"/>
                    <a:pt x="58" y="162"/>
                  </a:cubicBezTo>
                  <a:cubicBezTo>
                    <a:pt x="59" y="163"/>
                    <a:pt x="59" y="163"/>
                    <a:pt x="59" y="163"/>
                  </a:cubicBezTo>
                  <a:cubicBezTo>
                    <a:pt x="59" y="163"/>
                    <a:pt x="59" y="163"/>
                    <a:pt x="59" y="163"/>
                  </a:cubicBezTo>
                  <a:cubicBezTo>
                    <a:pt x="59" y="163"/>
                    <a:pt x="59" y="163"/>
                    <a:pt x="59" y="163"/>
                  </a:cubicBezTo>
                  <a:cubicBezTo>
                    <a:pt x="59" y="163"/>
                    <a:pt x="60" y="163"/>
                    <a:pt x="60" y="162"/>
                  </a:cubicBezTo>
                  <a:cubicBezTo>
                    <a:pt x="60" y="162"/>
                    <a:pt x="60" y="162"/>
                    <a:pt x="60" y="162"/>
                  </a:cubicBezTo>
                  <a:cubicBezTo>
                    <a:pt x="61" y="162"/>
                    <a:pt x="61" y="162"/>
                    <a:pt x="61" y="162"/>
                  </a:cubicBezTo>
                  <a:cubicBezTo>
                    <a:pt x="61" y="161"/>
                    <a:pt x="60" y="161"/>
                    <a:pt x="60" y="161"/>
                  </a:cubicBezTo>
                  <a:cubicBezTo>
                    <a:pt x="60" y="160"/>
                    <a:pt x="60" y="160"/>
                    <a:pt x="59" y="160"/>
                  </a:cubicBezTo>
                  <a:cubicBezTo>
                    <a:pt x="57" y="158"/>
                    <a:pt x="53" y="155"/>
                    <a:pt x="47" y="152"/>
                  </a:cubicBezTo>
                  <a:cubicBezTo>
                    <a:pt x="30" y="141"/>
                    <a:pt x="3" y="125"/>
                    <a:pt x="3" y="125"/>
                  </a:cubicBezTo>
                  <a:cubicBezTo>
                    <a:pt x="3" y="126"/>
                    <a:pt x="3" y="126"/>
                    <a:pt x="3" y="126"/>
                  </a:cubicBezTo>
                  <a:cubicBezTo>
                    <a:pt x="4" y="127"/>
                    <a:pt x="4" y="127"/>
                    <a:pt x="4" y="127"/>
                  </a:cubicBezTo>
                  <a:cubicBezTo>
                    <a:pt x="3" y="126"/>
                    <a:pt x="3" y="126"/>
                    <a:pt x="3" y="126"/>
                  </a:cubicBezTo>
                  <a:cubicBezTo>
                    <a:pt x="3" y="127"/>
                    <a:pt x="3" y="127"/>
                    <a:pt x="3" y="127"/>
                  </a:cubicBezTo>
                  <a:cubicBezTo>
                    <a:pt x="4" y="127"/>
                    <a:pt x="4" y="127"/>
                    <a:pt x="4" y="127"/>
                  </a:cubicBezTo>
                  <a:cubicBezTo>
                    <a:pt x="3" y="126"/>
                    <a:pt x="3" y="126"/>
                    <a:pt x="3" y="126"/>
                  </a:cubicBezTo>
                  <a:cubicBezTo>
                    <a:pt x="3" y="127"/>
                    <a:pt x="3" y="127"/>
                    <a:pt x="3" y="127"/>
                  </a:cubicBezTo>
                  <a:cubicBezTo>
                    <a:pt x="3" y="126"/>
                    <a:pt x="3" y="126"/>
                    <a:pt x="3" y="126"/>
                  </a:cubicBezTo>
                  <a:cubicBezTo>
                    <a:pt x="3" y="127"/>
                    <a:pt x="3" y="127"/>
                    <a:pt x="3" y="127"/>
                  </a:cubicBezTo>
                  <a:cubicBezTo>
                    <a:pt x="3" y="127"/>
                    <a:pt x="3" y="127"/>
                    <a:pt x="3" y="127"/>
                  </a:cubicBezTo>
                  <a:cubicBezTo>
                    <a:pt x="3" y="126"/>
                    <a:pt x="3" y="126"/>
                    <a:pt x="3" y="126"/>
                  </a:cubicBezTo>
                  <a:cubicBezTo>
                    <a:pt x="3" y="127"/>
                    <a:pt x="3" y="127"/>
                    <a:pt x="3" y="127"/>
                  </a:cubicBezTo>
                  <a:cubicBezTo>
                    <a:pt x="3" y="127"/>
                    <a:pt x="3" y="127"/>
                    <a:pt x="3" y="127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3" y="127"/>
                    <a:pt x="3" y="127"/>
                    <a:pt x="3" y="127"/>
                  </a:cubicBezTo>
                  <a:cubicBezTo>
                    <a:pt x="3" y="127"/>
                    <a:pt x="3" y="127"/>
                    <a:pt x="3" y="127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2" y="127"/>
                    <a:pt x="3" y="128"/>
                    <a:pt x="3" y="128"/>
                  </a:cubicBezTo>
                  <a:cubicBezTo>
                    <a:pt x="7" y="130"/>
                    <a:pt x="21" y="137"/>
                    <a:pt x="33" y="143"/>
                  </a:cubicBezTo>
                  <a:cubicBezTo>
                    <a:pt x="40" y="146"/>
                    <a:pt x="46" y="150"/>
                    <a:pt x="50" y="152"/>
                  </a:cubicBezTo>
                  <a:cubicBezTo>
                    <a:pt x="52" y="153"/>
                    <a:pt x="54" y="154"/>
                    <a:pt x="55" y="155"/>
                  </a:cubicBezTo>
                  <a:cubicBezTo>
                    <a:pt x="56" y="155"/>
                    <a:pt x="56" y="155"/>
                    <a:pt x="57" y="155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8" y="156"/>
                    <a:pt x="58" y="156"/>
                    <a:pt x="58" y="156"/>
                  </a:cubicBezTo>
                  <a:cubicBezTo>
                    <a:pt x="58" y="156"/>
                    <a:pt x="58" y="156"/>
                    <a:pt x="58" y="156"/>
                  </a:cubicBezTo>
                  <a:cubicBezTo>
                    <a:pt x="58" y="156"/>
                    <a:pt x="59" y="155"/>
                    <a:pt x="59" y="155"/>
                  </a:cubicBezTo>
                  <a:cubicBezTo>
                    <a:pt x="59" y="154"/>
                    <a:pt x="59" y="154"/>
                    <a:pt x="59" y="153"/>
                  </a:cubicBezTo>
                  <a:cubicBezTo>
                    <a:pt x="59" y="153"/>
                    <a:pt x="55" y="152"/>
                    <a:pt x="50" y="149"/>
                  </a:cubicBezTo>
                  <a:cubicBezTo>
                    <a:pt x="43" y="144"/>
                    <a:pt x="32" y="138"/>
                    <a:pt x="23" y="132"/>
                  </a:cubicBezTo>
                  <a:cubicBezTo>
                    <a:pt x="18" y="129"/>
                    <a:pt x="14" y="127"/>
                    <a:pt x="11" y="125"/>
                  </a:cubicBezTo>
                  <a:cubicBezTo>
                    <a:pt x="10" y="124"/>
                    <a:pt x="9" y="123"/>
                    <a:pt x="8" y="122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6" y="122"/>
                    <a:pt x="6" y="122"/>
                    <a:pt x="6" y="122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6" y="122"/>
                    <a:pt x="6" y="122"/>
                    <a:pt x="6" y="122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6" y="122"/>
                    <a:pt x="6" y="122"/>
                    <a:pt x="6" y="122"/>
                  </a:cubicBezTo>
                  <a:cubicBezTo>
                    <a:pt x="7" y="123"/>
                    <a:pt x="7" y="123"/>
                    <a:pt x="7" y="123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6" y="122"/>
                    <a:pt x="6" y="122"/>
                    <a:pt x="6" y="122"/>
                  </a:cubicBezTo>
                  <a:cubicBezTo>
                    <a:pt x="7" y="123"/>
                    <a:pt x="7" y="123"/>
                    <a:pt x="7" y="123"/>
                  </a:cubicBezTo>
                  <a:cubicBezTo>
                    <a:pt x="6" y="122"/>
                    <a:pt x="6" y="122"/>
                    <a:pt x="6" y="122"/>
                  </a:cubicBezTo>
                  <a:cubicBezTo>
                    <a:pt x="5" y="123"/>
                    <a:pt x="5" y="123"/>
                    <a:pt x="5" y="123"/>
                  </a:cubicBezTo>
                  <a:cubicBezTo>
                    <a:pt x="5" y="123"/>
                    <a:pt x="17" y="130"/>
                    <a:pt x="29" y="136"/>
                  </a:cubicBezTo>
                  <a:cubicBezTo>
                    <a:pt x="35" y="140"/>
                    <a:pt x="42" y="143"/>
                    <a:pt x="47" y="145"/>
                  </a:cubicBezTo>
                  <a:cubicBezTo>
                    <a:pt x="49" y="147"/>
                    <a:pt x="51" y="148"/>
                    <a:pt x="53" y="148"/>
                  </a:cubicBezTo>
                  <a:cubicBezTo>
                    <a:pt x="54" y="149"/>
                    <a:pt x="54" y="149"/>
                    <a:pt x="55" y="149"/>
                  </a:cubicBezTo>
                  <a:cubicBezTo>
                    <a:pt x="56" y="150"/>
                    <a:pt x="56" y="150"/>
                    <a:pt x="57" y="150"/>
                  </a:cubicBezTo>
                  <a:cubicBezTo>
                    <a:pt x="57" y="150"/>
                    <a:pt x="57" y="150"/>
                    <a:pt x="57" y="150"/>
                  </a:cubicBezTo>
                  <a:cubicBezTo>
                    <a:pt x="58" y="149"/>
                    <a:pt x="58" y="149"/>
                    <a:pt x="58" y="149"/>
                  </a:cubicBezTo>
                  <a:cubicBezTo>
                    <a:pt x="58" y="148"/>
                    <a:pt x="58" y="148"/>
                    <a:pt x="58" y="148"/>
                  </a:cubicBezTo>
                  <a:cubicBezTo>
                    <a:pt x="57" y="147"/>
                    <a:pt x="57" y="147"/>
                    <a:pt x="57" y="147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2" y="121"/>
                    <a:pt x="12" y="121"/>
                    <a:pt x="12" y="121"/>
                  </a:cubicBezTo>
                  <a:cubicBezTo>
                    <a:pt x="12" y="120"/>
                    <a:pt x="12" y="120"/>
                    <a:pt x="12" y="120"/>
                  </a:cubicBezTo>
                  <a:cubicBezTo>
                    <a:pt x="12" y="121"/>
                    <a:pt x="12" y="121"/>
                    <a:pt x="12" y="121"/>
                  </a:cubicBezTo>
                  <a:cubicBezTo>
                    <a:pt x="12" y="121"/>
                    <a:pt x="12" y="121"/>
                    <a:pt x="12" y="121"/>
                  </a:cubicBezTo>
                  <a:cubicBezTo>
                    <a:pt x="12" y="120"/>
                    <a:pt x="12" y="120"/>
                    <a:pt x="12" y="120"/>
                  </a:cubicBezTo>
                  <a:cubicBezTo>
                    <a:pt x="12" y="121"/>
                    <a:pt x="12" y="121"/>
                    <a:pt x="12" y="121"/>
                  </a:cubicBezTo>
                  <a:cubicBezTo>
                    <a:pt x="12" y="120"/>
                    <a:pt x="12" y="120"/>
                    <a:pt x="12" y="120"/>
                  </a:cubicBezTo>
                  <a:cubicBezTo>
                    <a:pt x="12" y="121"/>
                    <a:pt x="12" y="121"/>
                    <a:pt x="12" y="121"/>
                  </a:cubicBezTo>
                  <a:cubicBezTo>
                    <a:pt x="12" y="121"/>
                    <a:pt x="12" y="121"/>
                    <a:pt x="12" y="121"/>
                  </a:cubicBezTo>
                  <a:cubicBezTo>
                    <a:pt x="12" y="120"/>
                    <a:pt x="12" y="120"/>
                    <a:pt x="12" y="120"/>
                  </a:cubicBezTo>
                  <a:cubicBezTo>
                    <a:pt x="12" y="121"/>
                    <a:pt x="12" y="121"/>
                    <a:pt x="12" y="121"/>
                  </a:cubicBezTo>
                  <a:cubicBezTo>
                    <a:pt x="12" y="121"/>
                    <a:pt x="12" y="121"/>
                    <a:pt x="12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2" y="121"/>
                    <a:pt x="12" y="121"/>
                    <a:pt x="12" y="121"/>
                  </a:cubicBezTo>
                  <a:cubicBezTo>
                    <a:pt x="12" y="121"/>
                    <a:pt x="12" y="121"/>
                    <a:pt x="12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2" y="121"/>
                    <a:pt x="13" y="122"/>
                    <a:pt x="14" y="122"/>
                  </a:cubicBezTo>
                  <a:cubicBezTo>
                    <a:pt x="19" y="125"/>
                    <a:pt x="30" y="130"/>
                    <a:pt x="39" y="135"/>
                  </a:cubicBezTo>
                  <a:cubicBezTo>
                    <a:pt x="44" y="138"/>
                    <a:pt x="48" y="140"/>
                    <a:pt x="52" y="142"/>
                  </a:cubicBezTo>
                  <a:cubicBezTo>
                    <a:pt x="53" y="142"/>
                    <a:pt x="55" y="143"/>
                    <a:pt x="56" y="144"/>
                  </a:cubicBezTo>
                  <a:cubicBezTo>
                    <a:pt x="56" y="144"/>
                    <a:pt x="57" y="144"/>
                    <a:pt x="57" y="144"/>
                  </a:cubicBezTo>
                  <a:cubicBezTo>
                    <a:pt x="58" y="144"/>
                    <a:pt x="58" y="144"/>
                    <a:pt x="58" y="144"/>
                  </a:cubicBezTo>
                  <a:cubicBezTo>
                    <a:pt x="58" y="144"/>
                    <a:pt x="58" y="144"/>
                    <a:pt x="58" y="144"/>
                  </a:cubicBezTo>
                  <a:cubicBezTo>
                    <a:pt x="59" y="144"/>
                    <a:pt x="59" y="144"/>
                    <a:pt x="59" y="144"/>
                  </a:cubicBezTo>
                  <a:cubicBezTo>
                    <a:pt x="59" y="144"/>
                    <a:pt x="59" y="144"/>
                    <a:pt x="59" y="144"/>
                  </a:cubicBezTo>
                  <a:cubicBezTo>
                    <a:pt x="60" y="143"/>
                    <a:pt x="60" y="143"/>
                    <a:pt x="60" y="143"/>
                  </a:cubicBezTo>
                  <a:cubicBezTo>
                    <a:pt x="59" y="142"/>
                    <a:pt x="59" y="142"/>
                    <a:pt x="59" y="142"/>
                  </a:cubicBezTo>
                  <a:cubicBezTo>
                    <a:pt x="40" y="130"/>
                    <a:pt x="40" y="130"/>
                    <a:pt x="40" y="130"/>
                  </a:cubicBezTo>
                  <a:cubicBezTo>
                    <a:pt x="57" y="139"/>
                    <a:pt x="57" y="139"/>
                    <a:pt x="57" y="139"/>
                  </a:cubicBezTo>
                  <a:cubicBezTo>
                    <a:pt x="58" y="139"/>
                    <a:pt x="58" y="139"/>
                    <a:pt x="59" y="138"/>
                  </a:cubicBezTo>
                  <a:cubicBezTo>
                    <a:pt x="59" y="137"/>
                    <a:pt x="59" y="137"/>
                    <a:pt x="58" y="136"/>
                  </a:cubicBezTo>
                  <a:cubicBezTo>
                    <a:pt x="22" y="114"/>
                    <a:pt x="22" y="114"/>
                    <a:pt x="22" y="114"/>
                  </a:cubicBezTo>
                  <a:cubicBezTo>
                    <a:pt x="21" y="115"/>
                    <a:pt x="21" y="115"/>
                    <a:pt x="21" y="115"/>
                  </a:cubicBezTo>
                  <a:cubicBezTo>
                    <a:pt x="23" y="116"/>
                    <a:pt x="23" y="116"/>
                    <a:pt x="23" y="116"/>
                  </a:cubicBezTo>
                  <a:cubicBezTo>
                    <a:pt x="22" y="115"/>
                    <a:pt x="22" y="115"/>
                    <a:pt x="22" y="115"/>
                  </a:cubicBezTo>
                  <a:cubicBezTo>
                    <a:pt x="22" y="116"/>
                    <a:pt x="22" y="116"/>
                    <a:pt x="22" y="116"/>
                  </a:cubicBezTo>
                  <a:cubicBezTo>
                    <a:pt x="23" y="116"/>
                    <a:pt x="23" y="116"/>
                    <a:pt x="23" y="116"/>
                  </a:cubicBezTo>
                  <a:cubicBezTo>
                    <a:pt x="22" y="115"/>
                    <a:pt x="22" y="115"/>
                    <a:pt x="22" y="115"/>
                  </a:cubicBezTo>
                  <a:cubicBezTo>
                    <a:pt x="22" y="116"/>
                    <a:pt x="22" y="116"/>
                    <a:pt x="22" y="116"/>
                  </a:cubicBezTo>
                  <a:cubicBezTo>
                    <a:pt x="22" y="115"/>
                    <a:pt x="22" y="115"/>
                    <a:pt x="22" y="115"/>
                  </a:cubicBezTo>
                  <a:cubicBezTo>
                    <a:pt x="22" y="116"/>
                    <a:pt x="22" y="116"/>
                    <a:pt x="22" y="116"/>
                  </a:cubicBezTo>
                  <a:cubicBezTo>
                    <a:pt x="22" y="116"/>
                    <a:pt x="22" y="116"/>
                    <a:pt x="22" y="116"/>
                  </a:cubicBezTo>
                  <a:cubicBezTo>
                    <a:pt x="22" y="115"/>
                    <a:pt x="22" y="115"/>
                    <a:pt x="22" y="115"/>
                  </a:cubicBezTo>
                  <a:cubicBezTo>
                    <a:pt x="22" y="116"/>
                    <a:pt x="22" y="116"/>
                    <a:pt x="22" y="116"/>
                  </a:cubicBezTo>
                  <a:cubicBezTo>
                    <a:pt x="22" y="115"/>
                    <a:pt x="22" y="115"/>
                    <a:pt x="22" y="115"/>
                  </a:cubicBezTo>
                  <a:cubicBezTo>
                    <a:pt x="21" y="116"/>
                    <a:pt x="21" y="116"/>
                    <a:pt x="21" y="116"/>
                  </a:cubicBezTo>
                  <a:cubicBezTo>
                    <a:pt x="22" y="116"/>
                    <a:pt x="22" y="116"/>
                    <a:pt x="22" y="116"/>
                  </a:cubicBezTo>
                  <a:cubicBezTo>
                    <a:pt x="22" y="115"/>
                    <a:pt x="22" y="115"/>
                    <a:pt x="22" y="115"/>
                  </a:cubicBezTo>
                  <a:cubicBezTo>
                    <a:pt x="21" y="116"/>
                    <a:pt x="21" y="116"/>
                    <a:pt x="21" y="116"/>
                  </a:cubicBezTo>
                  <a:cubicBezTo>
                    <a:pt x="22" y="116"/>
                    <a:pt x="22" y="116"/>
                    <a:pt x="23" y="117"/>
                  </a:cubicBezTo>
                  <a:cubicBezTo>
                    <a:pt x="27" y="119"/>
                    <a:pt x="35" y="123"/>
                    <a:pt x="43" y="127"/>
                  </a:cubicBezTo>
                  <a:cubicBezTo>
                    <a:pt x="46" y="129"/>
                    <a:pt x="50" y="130"/>
                    <a:pt x="53" y="132"/>
                  </a:cubicBezTo>
                  <a:cubicBezTo>
                    <a:pt x="54" y="132"/>
                    <a:pt x="55" y="133"/>
                    <a:pt x="56" y="133"/>
                  </a:cubicBezTo>
                  <a:cubicBezTo>
                    <a:pt x="57" y="134"/>
                    <a:pt x="57" y="134"/>
                    <a:pt x="57" y="134"/>
                  </a:cubicBezTo>
                  <a:cubicBezTo>
                    <a:pt x="58" y="134"/>
                    <a:pt x="58" y="134"/>
                    <a:pt x="58" y="134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9" y="133"/>
                    <a:pt x="59" y="133"/>
                    <a:pt x="59" y="133"/>
                  </a:cubicBezTo>
                  <a:cubicBezTo>
                    <a:pt x="59" y="133"/>
                    <a:pt x="59" y="133"/>
                    <a:pt x="59" y="133"/>
                  </a:cubicBezTo>
                  <a:cubicBezTo>
                    <a:pt x="60" y="133"/>
                    <a:pt x="60" y="133"/>
                    <a:pt x="60" y="133"/>
                  </a:cubicBezTo>
                  <a:cubicBezTo>
                    <a:pt x="60" y="132"/>
                    <a:pt x="59" y="132"/>
                    <a:pt x="59" y="132"/>
                  </a:cubicBezTo>
                  <a:cubicBezTo>
                    <a:pt x="59" y="131"/>
                    <a:pt x="59" y="131"/>
                    <a:pt x="58" y="131"/>
                  </a:cubicBezTo>
                  <a:cubicBezTo>
                    <a:pt x="56" y="129"/>
                    <a:pt x="47" y="123"/>
                    <a:pt x="39" y="119"/>
                  </a:cubicBezTo>
                  <a:cubicBezTo>
                    <a:pt x="35" y="116"/>
                    <a:pt x="31" y="114"/>
                    <a:pt x="28" y="112"/>
                  </a:cubicBezTo>
                  <a:cubicBezTo>
                    <a:pt x="27" y="112"/>
                    <a:pt x="26" y="111"/>
                    <a:pt x="25" y="110"/>
                  </a:cubicBezTo>
                  <a:cubicBezTo>
                    <a:pt x="25" y="110"/>
                    <a:pt x="24" y="110"/>
                    <a:pt x="24" y="110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23" y="111"/>
                    <a:pt x="23" y="111"/>
                    <a:pt x="23" y="111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23" y="111"/>
                    <a:pt x="23" y="111"/>
                    <a:pt x="23" y="111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23" y="111"/>
                    <a:pt x="23" y="111"/>
                    <a:pt x="23" y="111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23" y="111"/>
                    <a:pt x="23" y="111"/>
                    <a:pt x="23" y="111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23" y="111"/>
                    <a:pt x="23" y="111"/>
                    <a:pt x="23" y="111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23" y="111"/>
                    <a:pt x="23" y="111"/>
                    <a:pt x="23" y="111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23" y="111"/>
                    <a:pt x="23" y="111"/>
                    <a:pt x="23" y="111"/>
                  </a:cubicBezTo>
                  <a:cubicBezTo>
                    <a:pt x="24" y="111"/>
                    <a:pt x="24" y="111"/>
                    <a:pt x="24" y="111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23" y="111"/>
                    <a:pt x="23" y="111"/>
                    <a:pt x="23" y="111"/>
                  </a:cubicBezTo>
                  <a:cubicBezTo>
                    <a:pt x="24" y="111"/>
                    <a:pt x="24" y="111"/>
                    <a:pt x="24" y="111"/>
                  </a:cubicBezTo>
                  <a:cubicBezTo>
                    <a:pt x="23" y="111"/>
                    <a:pt x="23" y="111"/>
                    <a:pt x="23" y="111"/>
                  </a:cubicBezTo>
                  <a:cubicBezTo>
                    <a:pt x="23" y="112"/>
                    <a:pt x="23" y="112"/>
                    <a:pt x="23" y="112"/>
                  </a:cubicBezTo>
                  <a:cubicBezTo>
                    <a:pt x="23" y="112"/>
                    <a:pt x="31" y="116"/>
                    <a:pt x="39" y="120"/>
                  </a:cubicBezTo>
                  <a:cubicBezTo>
                    <a:pt x="43" y="122"/>
                    <a:pt x="47" y="124"/>
                    <a:pt x="51" y="125"/>
                  </a:cubicBezTo>
                  <a:cubicBezTo>
                    <a:pt x="52" y="126"/>
                    <a:pt x="54" y="127"/>
                    <a:pt x="55" y="127"/>
                  </a:cubicBezTo>
                  <a:cubicBezTo>
                    <a:pt x="56" y="127"/>
                    <a:pt x="56" y="127"/>
                    <a:pt x="56" y="128"/>
                  </a:cubicBezTo>
                  <a:cubicBezTo>
                    <a:pt x="57" y="128"/>
                    <a:pt x="57" y="128"/>
                    <a:pt x="58" y="128"/>
                  </a:cubicBezTo>
                  <a:cubicBezTo>
                    <a:pt x="58" y="128"/>
                    <a:pt x="58" y="128"/>
                    <a:pt x="58" y="128"/>
                  </a:cubicBezTo>
                  <a:cubicBezTo>
                    <a:pt x="59" y="127"/>
                    <a:pt x="59" y="127"/>
                    <a:pt x="59" y="127"/>
                  </a:cubicBezTo>
                  <a:cubicBezTo>
                    <a:pt x="59" y="127"/>
                    <a:pt x="59" y="127"/>
                    <a:pt x="59" y="127"/>
                  </a:cubicBezTo>
                  <a:cubicBezTo>
                    <a:pt x="59" y="127"/>
                    <a:pt x="59" y="127"/>
                    <a:pt x="59" y="127"/>
                  </a:cubicBezTo>
                  <a:cubicBezTo>
                    <a:pt x="59" y="126"/>
                    <a:pt x="59" y="126"/>
                    <a:pt x="59" y="126"/>
                  </a:cubicBezTo>
                  <a:cubicBezTo>
                    <a:pt x="58" y="125"/>
                    <a:pt x="58" y="125"/>
                    <a:pt x="58" y="125"/>
                  </a:cubicBezTo>
                  <a:cubicBezTo>
                    <a:pt x="58" y="125"/>
                    <a:pt x="57" y="124"/>
                    <a:pt x="56" y="124"/>
                  </a:cubicBezTo>
                  <a:cubicBezTo>
                    <a:pt x="48" y="118"/>
                    <a:pt x="23" y="104"/>
                    <a:pt x="23" y="104"/>
                  </a:cubicBezTo>
                  <a:cubicBezTo>
                    <a:pt x="23" y="105"/>
                    <a:pt x="23" y="105"/>
                    <a:pt x="23" y="105"/>
                  </a:cubicBezTo>
                  <a:cubicBezTo>
                    <a:pt x="22" y="106"/>
                    <a:pt x="22" y="106"/>
                    <a:pt x="22" y="106"/>
                  </a:cubicBezTo>
                  <a:cubicBezTo>
                    <a:pt x="59" y="124"/>
                    <a:pt x="59" y="124"/>
                    <a:pt x="59" y="124"/>
                  </a:cubicBezTo>
                  <a:cubicBezTo>
                    <a:pt x="59" y="124"/>
                    <a:pt x="60" y="124"/>
                    <a:pt x="60" y="124"/>
                  </a:cubicBezTo>
                  <a:cubicBezTo>
                    <a:pt x="61" y="123"/>
                    <a:pt x="61" y="122"/>
                    <a:pt x="60" y="122"/>
                  </a:cubicBezTo>
                  <a:cubicBezTo>
                    <a:pt x="49" y="115"/>
                    <a:pt x="49" y="115"/>
                    <a:pt x="49" y="115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9" y="120"/>
                    <a:pt x="60" y="120"/>
                    <a:pt x="60" y="119"/>
                  </a:cubicBezTo>
                  <a:cubicBezTo>
                    <a:pt x="60" y="119"/>
                    <a:pt x="60" y="118"/>
                    <a:pt x="60" y="118"/>
                  </a:cubicBezTo>
                  <a:cubicBezTo>
                    <a:pt x="26" y="97"/>
                    <a:pt x="26" y="97"/>
                    <a:pt x="26" y="97"/>
                  </a:cubicBezTo>
                  <a:cubicBezTo>
                    <a:pt x="26" y="98"/>
                    <a:pt x="26" y="98"/>
                    <a:pt x="26" y="98"/>
                  </a:cubicBezTo>
                  <a:cubicBezTo>
                    <a:pt x="27" y="99"/>
                    <a:pt x="27" y="99"/>
                    <a:pt x="27" y="99"/>
                  </a:cubicBezTo>
                  <a:cubicBezTo>
                    <a:pt x="26" y="98"/>
                    <a:pt x="26" y="98"/>
                    <a:pt x="26" y="98"/>
                  </a:cubicBezTo>
                  <a:cubicBezTo>
                    <a:pt x="26" y="99"/>
                    <a:pt x="26" y="99"/>
                    <a:pt x="26" y="99"/>
                  </a:cubicBezTo>
                  <a:cubicBezTo>
                    <a:pt x="27" y="99"/>
                    <a:pt x="27" y="99"/>
                    <a:pt x="27" y="99"/>
                  </a:cubicBezTo>
                  <a:cubicBezTo>
                    <a:pt x="26" y="98"/>
                    <a:pt x="26" y="98"/>
                    <a:pt x="26" y="98"/>
                  </a:cubicBezTo>
                  <a:cubicBezTo>
                    <a:pt x="26" y="99"/>
                    <a:pt x="26" y="99"/>
                    <a:pt x="26" y="99"/>
                  </a:cubicBezTo>
                  <a:cubicBezTo>
                    <a:pt x="26" y="98"/>
                    <a:pt x="26" y="98"/>
                    <a:pt x="26" y="98"/>
                  </a:cubicBezTo>
                  <a:cubicBezTo>
                    <a:pt x="26" y="99"/>
                    <a:pt x="26" y="99"/>
                    <a:pt x="26" y="99"/>
                  </a:cubicBezTo>
                  <a:cubicBezTo>
                    <a:pt x="26" y="99"/>
                    <a:pt x="26" y="99"/>
                    <a:pt x="26" y="99"/>
                  </a:cubicBezTo>
                  <a:cubicBezTo>
                    <a:pt x="26" y="98"/>
                    <a:pt x="26" y="98"/>
                    <a:pt x="26" y="98"/>
                  </a:cubicBezTo>
                  <a:cubicBezTo>
                    <a:pt x="26" y="99"/>
                    <a:pt x="26" y="99"/>
                    <a:pt x="26" y="99"/>
                  </a:cubicBezTo>
                  <a:cubicBezTo>
                    <a:pt x="26" y="99"/>
                    <a:pt x="26" y="99"/>
                    <a:pt x="26" y="99"/>
                  </a:cubicBezTo>
                  <a:cubicBezTo>
                    <a:pt x="26" y="99"/>
                    <a:pt x="26" y="99"/>
                    <a:pt x="26" y="99"/>
                  </a:cubicBezTo>
                  <a:cubicBezTo>
                    <a:pt x="26" y="99"/>
                    <a:pt x="26" y="99"/>
                    <a:pt x="26" y="99"/>
                  </a:cubicBezTo>
                  <a:cubicBezTo>
                    <a:pt x="26" y="99"/>
                    <a:pt x="26" y="99"/>
                    <a:pt x="26" y="99"/>
                  </a:cubicBezTo>
                  <a:cubicBezTo>
                    <a:pt x="26" y="99"/>
                    <a:pt x="26" y="99"/>
                    <a:pt x="26" y="99"/>
                  </a:cubicBezTo>
                  <a:cubicBezTo>
                    <a:pt x="26" y="99"/>
                    <a:pt x="27" y="99"/>
                    <a:pt x="28" y="100"/>
                  </a:cubicBezTo>
                  <a:cubicBezTo>
                    <a:pt x="32" y="102"/>
                    <a:pt x="40" y="106"/>
                    <a:pt x="47" y="110"/>
                  </a:cubicBezTo>
                  <a:cubicBezTo>
                    <a:pt x="54" y="114"/>
                    <a:pt x="60" y="117"/>
                    <a:pt x="60" y="117"/>
                  </a:cubicBezTo>
                  <a:cubicBezTo>
                    <a:pt x="61" y="117"/>
                    <a:pt x="62" y="117"/>
                    <a:pt x="62" y="116"/>
                  </a:cubicBezTo>
                  <a:cubicBezTo>
                    <a:pt x="62" y="116"/>
                    <a:pt x="62" y="115"/>
                    <a:pt x="61" y="115"/>
                  </a:cubicBezTo>
                  <a:cubicBezTo>
                    <a:pt x="27" y="93"/>
                    <a:pt x="27" y="93"/>
                    <a:pt x="27" y="93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6" y="95"/>
                    <a:pt x="26" y="95"/>
                    <a:pt x="26" y="95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6" y="95"/>
                    <a:pt x="26" y="95"/>
                    <a:pt x="26" y="95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6" y="95"/>
                    <a:pt x="26" y="95"/>
                    <a:pt x="26" y="95"/>
                  </a:cubicBezTo>
                  <a:cubicBezTo>
                    <a:pt x="26" y="95"/>
                    <a:pt x="26" y="95"/>
                    <a:pt x="26" y="95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6" y="95"/>
                    <a:pt x="26" y="95"/>
                    <a:pt x="26" y="95"/>
                  </a:cubicBezTo>
                  <a:cubicBezTo>
                    <a:pt x="26" y="95"/>
                    <a:pt x="26" y="95"/>
                    <a:pt x="26" y="95"/>
                  </a:cubicBezTo>
                  <a:cubicBezTo>
                    <a:pt x="26" y="95"/>
                    <a:pt x="26" y="95"/>
                    <a:pt x="26" y="95"/>
                  </a:cubicBezTo>
                  <a:cubicBezTo>
                    <a:pt x="26" y="95"/>
                    <a:pt x="26" y="95"/>
                    <a:pt x="26" y="95"/>
                  </a:cubicBezTo>
                  <a:cubicBezTo>
                    <a:pt x="26" y="95"/>
                    <a:pt x="26" y="95"/>
                    <a:pt x="26" y="95"/>
                  </a:cubicBezTo>
                  <a:cubicBezTo>
                    <a:pt x="26" y="95"/>
                    <a:pt x="26" y="95"/>
                    <a:pt x="26" y="95"/>
                  </a:cubicBezTo>
                  <a:cubicBezTo>
                    <a:pt x="26" y="95"/>
                    <a:pt x="27" y="96"/>
                    <a:pt x="28" y="96"/>
                  </a:cubicBezTo>
                  <a:cubicBezTo>
                    <a:pt x="32" y="98"/>
                    <a:pt x="40" y="102"/>
                    <a:pt x="47" y="106"/>
                  </a:cubicBezTo>
                  <a:cubicBezTo>
                    <a:pt x="51" y="108"/>
                    <a:pt x="54" y="110"/>
                    <a:pt x="57" y="111"/>
                  </a:cubicBezTo>
                  <a:cubicBezTo>
                    <a:pt x="58" y="112"/>
                    <a:pt x="59" y="112"/>
                    <a:pt x="60" y="113"/>
                  </a:cubicBezTo>
                  <a:cubicBezTo>
                    <a:pt x="60" y="113"/>
                    <a:pt x="60" y="113"/>
                    <a:pt x="61" y="113"/>
                  </a:cubicBezTo>
                  <a:cubicBezTo>
                    <a:pt x="61" y="113"/>
                    <a:pt x="61" y="113"/>
                    <a:pt x="61" y="113"/>
                  </a:cubicBezTo>
                  <a:cubicBezTo>
                    <a:pt x="61" y="113"/>
                    <a:pt x="61" y="113"/>
                    <a:pt x="61" y="113"/>
                  </a:cubicBezTo>
                  <a:cubicBezTo>
                    <a:pt x="61" y="113"/>
                    <a:pt x="61" y="113"/>
                    <a:pt x="61" y="113"/>
                  </a:cubicBezTo>
                  <a:cubicBezTo>
                    <a:pt x="62" y="113"/>
                    <a:pt x="62" y="113"/>
                    <a:pt x="62" y="113"/>
                  </a:cubicBezTo>
                  <a:cubicBezTo>
                    <a:pt x="62" y="113"/>
                    <a:pt x="63" y="113"/>
                    <a:pt x="63" y="112"/>
                  </a:cubicBezTo>
                  <a:cubicBezTo>
                    <a:pt x="63" y="112"/>
                    <a:pt x="63" y="111"/>
                    <a:pt x="62" y="111"/>
                  </a:cubicBezTo>
                  <a:cubicBezTo>
                    <a:pt x="16" y="82"/>
                    <a:pt x="16" y="82"/>
                    <a:pt x="16" y="82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7" y="84"/>
                    <a:pt x="17" y="84"/>
                    <a:pt x="17" y="84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7" y="84"/>
                    <a:pt x="17" y="84"/>
                    <a:pt x="17" y="84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20" y="87"/>
                    <a:pt x="32" y="93"/>
                    <a:pt x="43" y="99"/>
                  </a:cubicBezTo>
                  <a:cubicBezTo>
                    <a:pt x="48" y="101"/>
                    <a:pt x="54" y="104"/>
                    <a:pt x="58" y="106"/>
                  </a:cubicBezTo>
                  <a:cubicBezTo>
                    <a:pt x="61" y="108"/>
                    <a:pt x="64" y="110"/>
                    <a:pt x="64" y="110"/>
                  </a:cubicBezTo>
                  <a:cubicBezTo>
                    <a:pt x="65" y="110"/>
                    <a:pt x="65" y="110"/>
                    <a:pt x="66" y="109"/>
                  </a:cubicBezTo>
                  <a:cubicBezTo>
                    <a:pt x="66" y="109"/>
                    <a:pt x="66" y="108"/>
                    <a:pt x="65" y="107"/>
                  </a:cubicBezTo>
                  <a:cubicBezTo>
                    <a:pt x="65" y="107"/>
                    <a:pt x="62" y="106"/>
                    <a:pt x="57" y="103"/>
                  </a:cubicBezTo>
                  <a:cubicBezTo>
                    <a:pt x="50" y="99"/>
                    <a:pt x="40" y="92"/>
                    <a:pt x="31" y="87"/>
                  </a:cubicBezTo>
                  <a:cubicBezTo>
                    <a:pt x="27" y="84"/>
                    <a:pt x="23" y="82"/>
                    <a:pt x="20" y="80"/>
                  </a:cubicBezTo>
                  <a:cubicBezTo>
                    <a:pt x="19" y="79"/>
                    <a:pt x="18" y="78"/>
                    <a:pt x="17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6" y="78"/>
                    <a:pt x="16" y="78"/>
                    <a:pt x="16" y="78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6" y="78"/>
                    <a:pt x="16" y="78"/>
                    <a:pt x="16" y="78"/>
                  </a:cubicBezTo>
                  <a:cubicBezTo>
                    <a:pt x="16" y="78"/>
                    <a:pt x="16" y="78"/>
                    <a:pt x="16" y="78"/>
                  </a:cubicBezTo>
                  <a:cubicBezTo>
                    <a:pt x="15" y="78"/>
                    <a:pt x="15" y="78"/>
                    <a:pt x="15" y="78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16" y="78"/>
                    <a:pt x="16" y="78"/>
                    <a:pt x="16" y="78"/>
                  </a:cubicBezTo>
                  <a:cubicBezTo>
                    <a:pt x="15" y="78"/>
                    <a:pt x="15" y="78"/>
                    <a:pt x="15" y="78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15" y="78"/>
                    <a:pt x="15" y="78"/>
                    <a:pt x="15" y="78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15" y="78"/>
                    <a:pt x="15" y="78"/>
                    <a:pt x="15" y="78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15" y="78"/>
                    <a:pt x="15" y="78"/>
                    <a:pt x="15" y="78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15" y="78"/>
                    <a:pt x="15" y="78"/>
                    <a:pt x="15" y="78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15" y="79"/>
                    <a:pt x="15" y="79"/>
                    <a:pt x="16" y="79"/>
                  </a:cubicBezTo>
                  <a:cubicBezTo>
                    <a:pt x="20" y="81"/>
                    <a:pt x="31" y="87"/>
                    <a:pt x="42" y="93"/>
                  </a:cubicBezTo>
                  <a:cubicBezTo>
                    <a:pt x="48" y="96"/>
                    <a:pt x="53" y="99"/>
                    <a:pt x="57" y="101"/>
                  </a:cubicBezTo>
                  <a:cubicBezTo>
                    <a:pt x="59" y="103"/>
                    <a:pt x="61" y="103"/>
                    <a:pt x="62" y="104"/>
                  </a:cubicBezTo>
                  <a:cubicBezTo>
                    <a:pt x="63" y="104"/>
                    <a:pt x="63" y="105"/>
                    <a:pt x="64" y="105"/>
                  </a:cubicBezTo>
                  <a:cubicBezTo>
                    <a:pt x="64" y="105"/>
                    <a:pt x="65" y="105"/>
                    <a:pt x="65" y="105"/>
                  </a:cubicBezTo>
                  <a:cubicBezTo>
                    <a:pt x="66" y="105"/>
                    <a:pt x="66" y="105"/>
                    <a:pt x="66" y="105"/>
                  </a:cubicBezTo>
                  <a:cubicBezTo>
                    <a:pt x="66" y="105"/>
                    <a:pt x="66" y="105"/>
                    <a:pt x="66" y="105"/>
                  </a:cubicBezTo>
                  <a:cubicBezTo>
                    <a:pt x="66" y="105"/>
                    <a:pt x="66" y="105"/>
                    <a:pt x="66" y="105"/>
                  </a:cubicBezTo>
                  <a:cubicBezTo>
                    <a:pt x="67" y="104"/>
                    <a:pt x="67" y="104"/>
                    <a:pt x="67" y="104"/>
                  </a:cubicBezTo>
                  <a:cubicBezTo>
                    <a:pt x="67" y="103"/>
                    <a:pt x="66" y="103"/>
                    <a:pt x="66" y="103"/>
                  </a:cubicBezTo>
                  <a:cubicBezTo>
                    <a:pt x="66" y="103"/>
                    <a:pt x="66" y="102"/>
                    <a:pt x="65" y="102"/>
                  </a:cubicBezTo>
                  <a:cubicBezTo>
                    <a:pt x="64" y="101"/>
                    <a:pt x="60" y="98"/>
                    <a:pt x="55" y="95"/>
                  </a:cubicBezTo>
                  <a:cubicBezTo>
                    <a:pt x="41" y="87"/>
                    <a:pt x="19" y="73"/>
                    <a:pt x="19" y="73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8" y="76"/>
                    <a:pt x="18" y="76"/>
                    <a:pt x="18" y="76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18" y="76"/>
                    <a:pt x="18" y="76"/>
                    <a:pt x="18" y="76"/>
                  </a:cubicBezTo>
                  <a:cubicBezTo>
                    <a:pt x="18" y="76"/>
                    <a:pt x="18" y="76"/>
                    <a:pt x="18" y="76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18" y="76"/>
                    <a:pt x="18" y="76"/>
                    <a:pt x="18" y="76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18" y="76"/>
                    <a:pt x="18" y="76"/>
                    <a:pt x="18" y="76"/>
                  </a:cubicBezTo>
                  <a:cubicBezTo>
                    <a:pt x="18" y="76"/>
                    <a:pt x="18" y="76"/>
                    <a:pt x="18" y="76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18" y="76"/>
                    <a:pt x="18" y="76"/>
                    <a:pt x="18" y="76"/>
                  </a:cubicBezTo>
                  <a:cubicBezTo>
                    <a:pt x="18" y="76"/>
                    <a:pt x="19" y="76"/>
                    <a:pt x="20" y="77"/>
                  </a:cubicBezTo>
                  <a:cubicBezTo>
                    <a:pt x="25" y="79"/>
                    <a:pt x="36" y="85"/>
                    <a:pt x="47" y="91"/>
                  </a:cubicBezTo>
                  <a:cubicBezTo>
                    <a:pt x="52" y="93"/>
                    <a:pt x="57" y="96"/>
                    <a:pt x="60" y="97"/>
                  </a:cubicBezTo>
                  <a:cubicBezTo>
                    <a:pt x="62" y="98"/>
                    <a:pt x="64" y="99"/>
                    <a:pt x="65" y="100"/>
                  </a:cubicBezTo>
                  <a:cubicBezTo>
                    <a:pt x="65" y="100"/>
                    <a:pt x="66" y="100"/>
                    <a:pt x="66" y="100"/>
                  </a:cubicBezTo>
                  <a:cubicBezTo>
                    <a:pt x="67" y="100"/>
                    <a:pt x="67" y="100"/>
                    <a:pt x="68" y="100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9" y="100"/>
                    <a:pt x="69" y="100"/>
                    <a:pt x="69" y="100"/>
                  </a:cubicBezTo>
                  <a:cubicBezTo>
                    <a:pt x="69" y="100"/>
                    <a:pt x="69" y="100"/>
                    <a:pt x="69" y="100"/>
                  </a:cubicBezTo>
                  <a:cubicBezTo>
                    <a:pt x="69" y="99"/>
                    <a:pt x="69" y="99"/>
                    <a:pt x="69" y="99"/>
                  </a:cubicBezTo>
                  <a:cubicBezTo>
                    <a:pt x="69" y="99"/>
                    <a:pt x="69" y="99"/>
                    <a:pt x="69" y="98"/>
                  </a:cubicBezTo>
                  <a:cubicBezTo>
                    <a:pt x="68" y="98"/>
                    <a:pt x="68" y="98"/>
                    <a:pt x="68" y="98"/>
                  </a:cubicBezTo>
                  <a:cubicBezTo>
                    <a:pt x="68" y="97"/>
                    <a:pt x="66" y="97"/>
                    <a:pt x="65" y="96"/>
                  </a:cubicBezTo>
                  <a:cubicBezTo>
                    <a:pt x="54" y="88"/>
                    <a:pt x="20" y="68"/>
                    <a:pt x="20" y="68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0" y="70"/>
                    <a:pt x="20" y="70"/>
                    <a:pt x="20" y="70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0" y="70"/>
                    <a:pt x="20" y="70"/>
                    <a:pt x="20" y="70"/>
                  </a:cubicBezTo>
                  <a:cubicBezTo>
                    <a:pt x="20" y="70"/>
                    <a:pt x="20" y="70"/>
                    <a:pt x="20" y="70"/>
                  </a:cubicBezTo>
                  <a:cubicBezTo>
                    <a:pt x="20" y="70"/>
                    <a:pt x="20" y="70"/>
                    <a:pt x="20" y="70"/>
                  </a:cubicBezTo>
                  <a:cubicBezTo>
                    <a:pt x="20" y="70"/>
                    <a:pt x="20" y="70"/>
                    <a:pt x="20" y="70"/>
                  </a:cubicBezTo>
                  <a:cubicBezTo>
                    <a:pt x="20" y="70"/>
                    <a:pt x="20" y="70"/>
                    <a:pt x="20" y="70"/>
                  </a:cubicBezTo>
                  <a:cubicBezTo>
                    <a:pt x="20" y="70"/>
                    <a:pt x="20" y="70"/>
                    <a:pt x="20" y="70"/>
                  </a:cubicBezTo>
                  <a:cubicBezTo>
                    <a:pt x="20" y="70"/>
                    <a:pt x="20" y="70"/>
                    <a:pt x="20" y="70"/>
                  </a:cubicBezTo>
                  <a:cubicBezTo>
                    <a:pt x="20" y="70"/>
                    <a:pt x="20" y="70"/>
                    <a:pt x="20" y="70"/>
                  </a:cubicBezTo>
                  <a:cubicBezTo>
                    <a:pt x="20" y="70"/>
                    <a:pt x="20" y="70"/>
                    <a:pt x="20" y="70"/>
                  </a:cubicBezTo>
                  <a:cubicBezTo>
                    <a:pt x="20" y="70"/>
                    <a:pt x="20" y="70"/>
                    <a:pt x="20" y="70"/>
                  </a:cubicBezTo>
                  <a:cubicBezTo>
                    <a:pt x="20" y="70"/>
                    <a:pt x="20" y="70"/>
                    <a:pt x="20" y="70"/>
                  </a:cubicBezTo>
                  <a:cubicBezTo>
                    <a:pt x="20" y="70"/>
                    <a:pt x="20" y="71"/>
                    <a:pt x="21" y="71"/>
                  </a:cubicBezTo>
                  <a:cubicBezTo>
                    <a:pt x="23" y="72"/>
                    <a:pt x="27" y="74"/>
                    <a:pt x="32" y="76"/>
                  </a:cubicBezTo>
                  <a:cubicBezTo>
                    <a:pt x="39" y="80"/>
                    <a:pt x="48" y="85"/>
                    <a:pt x="56" y="89"/>
                  </a:cubicBezTo>
                  <a:cubicBezTo>
                    <a:pt x="60" y="91"/>
                    <a:pt x="63" y="93"/>
                    <a:pt x="65" y="94"/>
                  </a:cubicBezTo>
                  <a:cubicBezTo>
                    <a:pt x="67" y="95"/>
                    <a:pt x="68" y="96"/>
                    <a:pt x="68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70" y="96"/>
                    <a:pt x="70" y="96"/>
                    <a:pt x="70" y="96"/>
                  </a:cubicBezTo>
                  <a:cubicBezTo>
                    <a:pt x="70" y="97"/>
                    <a:pt x="70" y="97"/>
                    <a:pt x="70" y="97"/>
                  </a:cubicBezTo>
                  <a:cubicBezTo>
                    <a:pt x="70" y="97"/>
                    <a:pt x="71" y="97"/>
                    <a:pt x="71" y="96"/>
                  </a:cubicBezTo>
                  <a:cubicBezTo>
                    <a:pt x="71" y="95"/>
                    <a:pt x="71" y="95"/>
                    <a:pt x="71" y="95"/>
                  </a:cubicBezTo>
                  <a:cubicBezTo>
                    <a:pt x="71" y="95"/>
                    <a:pt x="71" y="95"/>
                    <a:pt x="71" y="95"/>
                  </a:cubicBezTo>
                  <a:cubicBezTo>
                    <a:pt x="71" y="94"/>
                    <a:pt x="71" y="94"/>
                    <a:pt x="71" y="94"/>
                  </a:cubicBezTo>
                  <a:cubicBezTo>
                    <a:pt x="71" y="94"/>
                    <a:pt x="70" y="94"/>
                    <a:pt x="70" y="94"/>
                  </a:cubicBezTo>
                  <a:cubicBezTo>
                    <a:pt x="67" y="91"/>
                    <a:pt x="55" y="85"/>
                    <a:pt x="45" y="78"/>
                  </a:cubicBezTo>
                  <a:cubicBezTo>
                    <a:pt x="39" y="75"/>
                    <a:pt x="34" y="72"/>
                    <a:pt x="31" y="70"/>
                  </a:cubicBezTo>
                  <a:cubicBezTo>
                    <a:pt x="29" y="69"/>
                    <a:pt x="27" y="68"/>
                    <a:pt x="26" y="67"/>
                  </a:cubicBezTo>
                  <a:cubicBezTo>
                    <a:pt x="26" y="66"/>
                    <a:pt x="25" y="66"/>
                    <a:pt x="25" y="66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5" y="67"/>
                    <a:pt x="25" y="67"/>
                    <a:pt x="25" y="67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5" y="67"/>
                    <a:pt x="25" y="67"/>
                    <a:pt x="25" y="67"/>
                  </a:cubicBezTo>
                  <a:cubicBezTo>
                    <a:pt x="25" y="67"/>
                    <a:pt x="25" y="67"/>
                    <a:pt x="25" y="67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5" y="67"/>
                    <a:pt x="25" y="67"/>
                    <a:pt x="25" y="67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4" y="68"/>
                    <a:pt x="25" y="68"/>
                    <a:pt x="27" y="69"/>
                  </a:cubicBezTo>
                  <a:cubicBezTo>
                    <a:pt x="32" y="71"/>
                    <a:pt x="44" y="77"/>
                    <a:pt x="54" y="83"/>
                  </a:cubicBezTo>
                  <a:cubicBezTo>
                    <a:pt x="59" y="85"/>
                    <a:pt x="64" y="88"/>
                    <a:pt x="67" y="90"/>
                  </a:cubicBezTo>
                  <a:cubicBezTo>
                    <a:pt x="69" y="91"/>
                    <a:pt x="71" y="91"/>
                    <a:pt x="72" y="92"/>
                  </a:cubicBezTo>
                  <a:cubicBezTo>
                    <a:pt x="72" y="92"/>
                    <a:pt x="73" y="92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5" y="93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5" y="91"/>
                    <a:pt x="75" y="91"/>
                    <a:pt x="75" y="91"/>
                  </a:cubicBezTo>
                  <a:cubicBezTo>
                    <a:pt x="74" y="90"/>
                    <a:pt x="74" y="90"/>
                    <a:pt x="74" y="90"/>
                  </a:cubicBezTo>
                  <a:cubicBezTo>
                    <a:pt x="74" y="90"/>
                    <a:pt x="73" y="89"/>
                    <a:pt x="71" y="88"/>
                  </a:cubicBezTo>
                  <a:cubicBezTo>
                    <a:pt x="65" y="84"/>
                    <a:pt x="54" y="78"/>
                    <a:pt x="44" y="72"/>
                  </a:cubicBezTo>
                  <a:cubicBezTo>
                    <a:pt x="39" y="69"/>
                    <a:pt x="35" y="66"/>
                    <a:pt x="31" y="64"/>
                  </a:cubicBezTo>
                  <a:cubicBezTo>
                    <a:pt x="30" y="63"/>
                    <a:pt x="28" y="62"/>
                    <a:pt x="27" y="61"/>
                  </a:cubicBezTo>
                  <a:cubicBezTo>
                    <a:pt x="27" y="61"/>
                    <a:pt x="27" y="61"/>
                    <a:pt x="26" y="61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5" y="62"/>
                    <a:pt x="26" y="63"/>
                    <a:pt x="26" y="63"/>
                  </a:cubicBezTo>
                  <a:cubicBezTo>
                    <a:pt x="30" y="64"/>
                    <a:pt x="42" y="71"/>
                    <a:pt x="53" y="77"/>
                  </a:cubicBezTo>
                  <a:cubicBezTo>
                    <a:pt x="59" y="80"/>
                    <a:pt x="64" y="83"/>
                    <a:pt x="68" y="85"/>
                  </a:cubicBezTo>
                  <a:cubicBezTo>
                    <a:pt x="70" y="86"/>
                    <a:pt x="72" y="87"/>
                    <a:pt x="73" y="87"/>
                  </a:cubicBezTo>
                  <a:cubicBezTo>
                    <a:pt x="74" y="88"/>
                    <a:pt x="75" y="88"/>
                    <a:pt x="75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6" y="89"/>
                    <a:pt x="77" y="89"/>
                    <a:pt x="77" y="88"/>
                  </a:cubicBezTo>
                  <a:cubicBezTo>
                    <a:pt x="78" y="87"/>
                    <a:pt x="78" y="87"/>
                    <a:pt x="78" y="87"/>
                  </a:cubicBezTo>
                  <a:cubicBezTo>
                    <a:pt x="78" y="87"/>
                    <a:pt x="77" y="87"/>
                    <a:pt x="77" y="87"/>
                  </a:cubicBezTo>
                  <a:cubicBezTo>
                    <a:pt x="77" y="86"/>
                    <a:pt x="77" y="86"/>
                    <a:pt x="77" y="86"/>
                  </a:cubicBezTo>
                  <a:cubicBezTo>
                    <a:pt x="77" y="86"/>
                    <a:pt x="77" y="86"/>
                    <a:pt x="76" y="86"/>
                  </a:cubicBezTo>
                  <a:cubicBezTo>
                    <a:pt x="69" y="81"/>
                    <a:pt x="30" y="57"/>
                    <a:pt x="29" y="57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79" y="86"/>
                    <a:pt x="80" y="86"/>
                    <a:pt x="80" y="86"/>
                  </a:cubicBezTo>
                  <a:cubicBezTo>
                    <a:pt x="81" y="85"/>
                    <a:pt x="80" y="84"/>
                    <a:pt x="80" y="84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4" y="58"/>
                    <a:pt x="34" y="58"/>
                    <a:pt x="34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4" y="58"/>
                    <a:pt x="34" y="58"/>
                    <a:pt x="34" y="58"/>
                  </a:cubicBezTo>
                  <a:cubicBezTo>
                    <a:pt x="34" y="58"/>
                    <a:pt x="35" y="58"/>
                    <a:pt x="35" y="59"/>
                  </a:cubicBezTo>
                  <a:cubicBezTo>
                    <a:pt x="38" y="60"/>
                    <a:pt x="50" y="66"/>
                    <a:pt x="61" y="72"/>
                  </a:cubicBezTo>
                  <a:cubicBezTo>
                    <a:pt x="67" y="75"/>
                    <a:pt x="72" y="78"/>
                    <a:pt x="76" y="80"/>
                  </a:cubicBezTo>
                  <a:cubicBezTo>
                    <a:pt x="78" y="81"/>
                    <a:pt x="80" y="81"/>
                    <a:pt x="81" y="82"/>
                  </a:cubicBezTo>
                  <a:cubicBezTo>
                    <a:pt x="82" y="82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1"/>
                    <a:pt x="85" y="81"/>
                    <a:pt x="85" y="81"/>
                  </a:cubicBezTo>
                  <a:cubicBezTo>
                    <a:pt x="69" y="71"/>
                    <a:pt x="69" y="71"/>
                    <a:pt x="69" y="71"/>
                  </a:cubicBezTo>
                  <a:cubicBezTo>
                    <a:pt x="86" y="79"/>
                    <a:pt x="86" y="79"/>
                    <a:pt x="86" y="79"/>
                  </a:cubicBezTo>
                  <a:cubicBezTo>
                    <a:pt x="87" y="79"/>
                    <a:pt x="87" y="79"/>
                    <a:pt x="88" y="79"/>
                  </a:cubicBezTo>
                  <a:cubicBezTo>
                    <a:pt x="88" y="79"/>
                    <a:pt x="88" y="78"/>
                    <a:pt x="88" y="78"/>
                  </a:cubicBezTo>
                  <a:cubicBezTo>
                    <a:pt x="88" y="78"/>
                    <a:pt x="88" y="77"/>
                    <a:pt x="88" y="77"/>
                  </a:cubicBezTo>
                  <a:cubicBezTo>
                    <a:pt x="88" y="77"/>
                    <a:pt x="88" y="77"/>
                    <a:pt x="88" y="77"/>
                  </a:cubicBezTo>
                  <a:cubicBezTo>
                    <a:pt x="88" y="77"/>
                    <a:pt x="88" y="77"/>
                    <a:pt x="88" y="77"/>
                  </a:cubicBezTo>
                  <a:cubicBezTo>
                    <a:pt x="87" y="77"/>
                    <a:pt x="85" y="75"/>
                    <a:pt x="82" y="73"/>
                  </a:cubicBezTo>
                  <a:cubicBezTo>
                    <a:pt x="77" y="70"/>
                    <a:pt x="70" y="66"/>
                    <a:pt x="64" y="63"/>
                  </a:cubicBezTo>
                  <a:cubicBezTo>
                    <a:pt x="61" y="61"/>
                    <a:pt x="58" y="59"/>
                    <a:pt x="57" y="58"/>
                  </a:cubicBezTo>
                  <a:cubicBezTo>
                    <a:pt x="56" y="57"/>
                    <a:pt x="55" y="57"/>
                    <a:pt x="54" y="56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91" y="77"/>
                    <a:pt x="91" y="77"/>
                    <a:pt x="91" y="77"/>
                  </a:cubicBezTo>
                  <a:cubicBezTo>
                    <a:pt x="91" y="77"/>
                    <a:pt x="92" y="77"/>
                    <a:pt x="93" y="76"/>
                  </a:cubicBezTo>
                  <a:cubicBezTo>
                    <a:pt x="93" y="76"/>
                    <a:pt x="93" y="75"/>
                    <a:pt x="92" y="74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94" y="74"/>
                    <a:pt x="94" y="74"/>
                    <a:pt x="94" y="74"/>
                  </a:cubicBezTo>
                  <a:cubicBezTo>
                    <a:pt x="95" y="75"/>
                    <a:pt x="95" y="75"/>
                    <a:pt x="96" y="74"/>
                  </a:cubicBezTo>
                  <a:cubicBezTo>
                    <a:pt x="96" y="74"/>
                    <a:pt x="96" y="74"/>
                    <a:pt x="96" y="73"/>
                  </a:cubicBezTo>
                  <a:cubicBezTo>
                    <a:pt x="96" y="73"/>
                    <a:pt x="96" y="73"/>
                    <a:pt x="96" y="73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95" y="72"/>
                    <a:pt x="95" y="72"/>
                    <a:pt x="95" y="72"/>
                  </a:cubicBezTo>
                  <a:cubicBezTo>
                    <a:pt x="95" y="72"/>
                    <a:pt x="85" y="66"/>
                    <a:pt x="76" y="61"/>
                  </a:cubicBezTo>
                  <a:cubicBezTo>
                    <a:pt x="72" y="58"/>
                    <a:pt x="67" y="55"/>
                    <a:pt x="64" y="53"/>
                  </a:cubicBezTo>
                  <a:cubicBezTo>
                    <a:pt x="62" y="52"/>
                    <a:pt x="61" y="51"/>
                    <a:pt x="60" y="51"/>
                  </a:cubicBezTo>
                  <a:cubicBezTo>
                    <a:pt x="60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8" y="51"/>
                    <a:pt x="59" y="52"/>
                    <a:pt x="60" y="52"/>
                  </a:cubicBezTo>
                  <a:cubicBezTo>
                    <a:pt x="65" y="55"/>
                    <a:pt x="74" y="60"/>
                    <a:pt x="83" y="64"/>
                  </a:cubicBezTo>
                  <a:cubicBezTo>
                    <a:pt x="87" y="66"/>
                    <a:pt x="91" y="68"/>
                    <a:pt x="93" y="70"/>
                  </a:cubicBezTo>
                  <a:cubicBezTo>
                    <a:pt x="96" y="72"/>
                    <a:pt x="98" y="73"/>
                    <a:pt x="98" y="73"/>
                  </a:cubicBezTo>
                  <a:cubicBezTo>
                    <a:pt x="99" y="73"/>
                    <a:pt x="99" y="73"/>
                    <a:pt x="100" y="72"/>
                  </a:cubicBezTo>
                  <a:cubicBezTo>
                    <a:pt x="100" y="72"/>
                    <a:pt x="100" y="71"/>
                    <a:pt x="99" y="70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101" y="69"/>
                    <a:pt x="101" y="69"/>
                    <a:pt x="101" y="69"/>
                  </a:cubicBezTo>
                  <a:cubicBezTo>
                    <a:pt x="102" y="69"/>
                    <a:pt x="102" y="69"/>
                    <a:pt x="103" y="68"/>
                  </a:cubicBezTo>
                  <a:cubicBezTo>
                    <a:pt x="103" y="68"/>
                    <a:pt x="103" y="68"/>
                    <a:pt x="103" y="68"/>
                  </a:cubicBezTo>
                  <a:cubicBezTo>
                    <a:pt x="103" y="67"/>
                    <a:pt x="103" y="67"/>
                    <a:pt x="103" y="67"/>
                  </a:cubicBezTo>
                  <a:cubicBezTo>
                    <a:pt x="102" y="67"/>
                    <a:pt x="102" y="67"/>
                    <a:pt x="102" y="66"/>
                  </a:cubicBezTo>
                  <a:cubicBezTo>
                    <a:pt x="101" y="65"/>
                    <a:pt x="98" y="63"/>
                    <a:pt x="94" y="61"/>
                  </a:cubicBezTo>
                  <a:cubicBezTo>
                    <a:pt x="83" y="54"/>
                    <a:pt x="64" y="43"/>
                    <a:pt x="64" y="43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8"/>
                    <a:pt x="106" y="68"/>
                    <a:pt x="107" y="67"/>
                  </a:cubicBezTo>
                  <a:cubicBezTo>
                    <a:pt x="107" y="67"/>
                    <a:pt x="107" y="67"/>
                    <a:pt x="107" y="66"/>
                  </a:cubicBezTo>
                  <a:cubicBezTo>
                    <a:pt x="107" y="66"/>
                    <a:pt x="107" y="66"/>
                    <a:pt x="107" y="66"/>
                  </a:cubicBezTo>
                  <a:cubicBezTo>
                    <a:pt x="107" y="65"/>
                    <a:pt x="107" y="65"/>
                    <a:pt x="107" y="65"/>
                  </a:cubicBezTo>
                  <a:cubicBezTo>
                    <a:pt x="107" y="65"/>
                    <a:pt x="107" y="65"/>
                    <a:pt x="107" y="65"/>
                  </a:cubicBezTo>
                  <a:cubicBezTo>
                    <a:pt x="105" y="64"/>
                    <a:pt x="94" y="58"/>
                    <a:pt x="84" y="52"/>
                  </a:cubicBezTo>
                  <a:cubicBezTo>
                    <a:pt x="79" y="49"/>
                    <a:pt x="74" y="46"/>
                    <a:pt x="71" y="44"/>
                  </a:cubicBezTo>
                  <a:cubicBezTo>
                    <a:pt x="69" y="42"/>
                    <a:pt x="67" y="41"/>
                    <a:pt x="66" y="41"/>
                  </a:cubicBezTo>
                  <a:cubicBezTo>
                    <a:pt x="66" y="40"/>
                    <a:pt x="65" y="40"/>
                    <a:pt x="65" y="40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1"/>
                    <a:pt x="75" y="47"/>
                    <a:pt x="87" y="53"/>
                  </a:cubicBezTo>
                  <a:cubicBezTo>
                    <a:pt x="93" y="57"/>
                    <a:pt x="98" y="60"/>
                    <a:pt x="103" y="62"/>
                  </a:cubicBezTo>
                  <a:cubicBezTo>
                    <a:pt x="105" y="63"/>
                    <a:pt x="107" y="64"/>
                    <a:pt x="109" y="65"/>
                  </a:cubicBezTo>
                  <a:cubicBezTo>
                    <a:pt x="109" y="65"/>
                    <a:pt x="110" y="65"/>
                    <a:pt x="111" y="66"/>
                  </a:cubicBezTo>
                  <a:cubicBezTo>
                    <a:pt x="111" y="66"/>
                    <a:pt x="111" y="66"/>
                    <a:pt x="111" y="66"/>
                  </a:cubicBezTo>
                  <a:cubicBezTo>
                    <a:pt x="111" y="66"/>
                    <a:pt x="111" y="66"/>
                    <a:pt x="112" y="66"/>
                  </a:cubicBezTo>
                  <a:cubicBezTo>
                    <a:pt x="112" y="66"/>
                    <a:pt x="112" y="66"/>
                    <a:pt x="113" y="65"/>
                  </a:cubicBezTo>
                  <a:cubicBezTo>
                    <a:pt x="113" y="65"/>
                    <a:pt x="113" y="65"/>
                    <a:pt x="113" y="65"/>
                  </a:cubicBezTo>
                  <a:cubicBezTo>
                    <a:pt x="113" y="64"/>
                    <a:pt x="113" y="64"/>
                    <a:pt x="113" y="64"/>
                  </a:cubicBezTo>
                  <a:cubicBezTo>
                    <a:pt x="113" y="64"/>
                    <a:pt x="113" y="64"/>
                    <a:pt x="113" y="64"/>
                  </a:cubicBezTo>
                  <a:cubicBezTo>
                    <a:pt x="112" y="63"/>
                    <a:pt x="112" y="63"/>
                    <a:pt x="112" y="63"/>
                  </a:cubicBezTo>
                  <a:cubicBezTo>
                    <a:pt x="110" y="62"/>
                    <a:pt x="98" y="55"/>
                    <a:pt x="85" y="47"/>
                  </a:cubicBezTo>
                  <a:cubicBezTo>
                    <a:pt x="79" y="44"/>
                    <a:pt x="73" y="40"/>
                    <a:pt x="69" y="37"/>
                  </a:cubicBezTo>
                  <a:cubicBezTo>
                    <a:pt x="67" y="36"/>
                    <a:pt x="65" y="35"/>
                    <a:pt x="64" y="34"/>
                  </a:cubicBezTo>
                  <a:cubicBezTo>
                    <a:pt x="63" y="33"/>
                    <a:pt x="63" y="33"/>
                    <a:pt x="62" y="33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1" y="34"/>
                    <a:pt x="62" y="34"/>
                    <a:pt x="62" y="34"/>
                  </a:cubicBezTo>
                  <a:cubicBezTo>
                    <a:pt x="65" y="35"/>
                    <a:pt x="69" y="37"/>
                    <a:pt x="75" y="40"/>
                  </a:cubicBezTo>
                  <a:cubicBezTo>
                    <a:pt x="83" y="45"/>
                    <a:pt x="94" y="50"/>
                    <a:pt x="102" y="55"/>
                  </a:cubicBezTo>
                  <a:cubicBezTo>
                    <a:pt x="106" y="57"/>
                    <a:pt x="110" y="59"/>
                    <a:pt x="113" y="61"/>
                  </a:cubicBezTo>
                  <a:cubicBezTo>
                    <a:pt x="114" y="61"/>
                    <a:pt x="115" y="62"/>
                    <a:pt x="116" y="62"/>
                  </a:cubicBezTo>
                  <a:cubicBezTo>
                    <a:pt x="116" y="63"/>
                    <a:pt x="117" y="63"/>
                    <a:pt x="117" y="63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118" y="63"/>
                    <a:pt x="118" y="63"/>
                    <a:pt x="118" y="63"/>
                  </a:cubicBezTo>
                  <a:cubicBezTo>
                    <a:pt x="118" y="63"/>
                    <a:pt x="119" y="63"/>
                    <a:pt x="119" y="62"/>
                  </a:cubicBezTo>
                  <a:cubicBezTo>
                    <a:pt x="119" y="62"/>
                    <a:pt x="119" y="61"/>
                    <a:pt x="118" y="61"/>
                  </a:cubicBezTo>
                  <a:cubicBezTo>
                    <a:pt x="90" y="43"/>
                    <a:pt x="90" y="43"/>
                    <a:pt x="90" y="43"/>
                  </a:cubicBezTo>
                  <a:cubicBezTo>
                    <a:pt x="124" y="61"/>
                    <a:pt x="124" y="61"/>
                    <a:pt x="124" y="61"/>
                  </a:cubicBezTo>
                  <a:cubicBezTo>
                    <a:pt x="125" y="62"/>
                    <a:pt x="126" y="62"/>
                    <a:pt x="126" y="61"/>
                  </a:cubicBezTo>
                  <a:cubicBezTo>
                    <a:pt x="126" y="60"/>
                    <a:pt x="126" y="60"/>
                    <a:pt x="126" y="59"/>
                  </a:cubicBezTo>
                  <a:cubicBezTo>
                    <a:pt x="126" y="59"/>
                    <a:pt x="122" y="57"/>
                    <a:pt x="116" y="54"/>
                  </a:cubicBezTo>
                  <a:cubicBezTo>
                    <a:pt x="108" y="49"/>
                    <a:pt x="96" y="42"/>
                    <a:pt x="85" y="35"/>
                  </a:cubicBezTo>
                  <a:cubicBezTo>
                    <a:pt x="80" y="32"/>
                    <a:pt x="75" y="29"/>
                    <a:pt x="72" y="27"/>
                  </a:cubicBezTo>
                  <a:cubicBezTo>
                    <a:pt x="70" y="26"/>
                    <a:pt x="69" y="25"/>
                    <a:pt x="68" y="24"/>
                  </a:cubicBezTo>
                  <a:cubicBezTo>
                    <a:pt x="68" y="24"/>
                    <a:pt x="67" y="23"/>
                    <a:pt x="67" y="23"/>
                  </a:cubicBezTo>
                  <a:cubicBezTo>
                    <a:pt x="67" y="23"/>
                    <a:pt x="67" y="23"/>
                    <a:pt x="67" y="23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7" y="23"/>
                    <a:pt x="67" y="23"/>
                    <a:pt x="67" y="23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66" y="25"/>
                    <a:pt x="66" y="25"/>
                    <a:pt x="66" y="25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66" y="25"/>
                    <a:pt x="66" y="25"/>
                    <a:pt x="66" y="25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66" y="25"/>
                    <a:pt x="66" y="25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66" y="25"/>
                    <a:pt x="66" y="25"/>
                    <a:pt x="66" y="25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66" y="25"/>
                    <a:pt x="66" y="25"/>
                    <a:pt x="66" y="25"/>
                  </a:cubicBezTo>
                  <a:cubicBezTo>
                    <a:pt x="66" y="25"/>
                    <a:pt x="66" y="25"/>
                    <a:pt x="66" y="25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66" y="25"/>
                    <a:pt x="66" y="25"/>
                    <a:pt x="66" y="25"/>
                  </a:cubicBezTo>
                  <a:cubicBezTo>
                    <a:pt x="66" y="25"/>
                    <a:pt x="67" y="25"/>
                    <a:pt x="67" y="25"/>
                  </a:cubicBezTo>
                  <a:cubicBezTo>
                    <a:pt x="70" y="26"/>
                    <a:pt x="75" y="29"/>
                    <a:pt x="82" y="33"/>
                  </a:cubicBezTo>
                  <a:cubicBezTo>
                    <a:pt x="92" y="38"/>
                    <a:pt x="104" y="45"/>
                    <a:pt x="114" y="51"/>
                  </a:cubicBezTo>
                  <a:cubicBezTo>
                    <a:pt x="119" y="54"/>
                    <a:pt x="124" y="57"/>
                    <a:pt x="127" y="58"/>
                  </a:cubicBezTo>
                  <a:cubicBezTo>
                    <a:pt x="130" y="60"/>
                    <a:pt x="132" y="61"/>
                    <a:pt x="132" y="61"/>
                  </a:cubicBezTo>
                  <a:cubicBezTo>
                    <a:pt x="133" y="62"/>
                    <a:pt x="133" y="62"/>
                    <a:pt x="134" y="61"/>
                  </a:cubicBezTo>
                  <a:cubicBezTo>
                    <a:pt x="134" y="60"/>
                    <a:pt x="134" y="60"/>
                    <a:pt x="133" y="59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69" y="21"/>
                    <a:pt x="69" y="21"/>
                    <a:pt x="69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69" y="21"/>
                    <a:pt x="69" y="21"/>
                    <a:pt x="69" y="21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69" y="21"/>
                    <a:pt x="69" y="21"/>
                    <a:pt x="69" y="21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69" y="21"/>
                    <a:pt x="69" y="21"/>
                    <a:pt x="69" y="21"/>
                  </a:cubicBezTo>
                  <a:cubicBezTo>
                    <a:pt x="69" y="22"/>
                    <a:pt x="69" y="22"/>
                    <a:pt x="69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69" y="21"/>
                    <a:pt x="69" y="21"/>
                    <a:pt x="69" y="21"/>
                  </a:cubicBezTo>
                  <a:cubicBezTo>
                    <a:pt x="69" y="22"/>
                    <a:pt x="69" y="22"/>
                    <a:pt x="69" y="22"/>
                  </a:cubicBezTo>
                  <a:cubicBezTo>
                    <a:pt x="69" y="21"/>
                    <a:pt x="69" y="21"/>
                    <a:pt x="69" y="21"/>
                  </a:cubicBezTo>
                  <a:cubicBezTo>
                    <a:pt x="69" y="22"/>
                    <a:pt x="69" y="22"/>
                    <a:pt x="69" y="22"/>
                  </a:cubicBezTo>
                  <a:cubicBezTo>
                    <a:pt x="69" y="22"/>
                    <a:pt x="69" y="22"/>
                    <a:pt x="69" y="22"/>
                  </a:cubicBezTo>
                  <a:cubicBezTo>
                    <a:pt x="69" y="21"/>
                    <a:pt x="69" y="21"/>
                    <a:pt x="69" y="21"/>
                  </a:cubicBezTo>
                  <a:cubicBezTo>
                    <a:pt x="69" y="22"/>
                    <a:pt x="69" y="22"/>
                    <a:pt x="69" y="22"/>
                  </a:cubicBezTo>
                  <a:cubicBezTo>
                    <a:pt x="69" y="22"/>
                    <a:pt x="70" y="22"/>
                    <a:pt x="70" y="22"/>
                  </a:cubicBezTo>
                  <a:cubicBezTo>
                    <a:pt x="76" y="25"/>
                    <a:pt x="92" y="34"/>
                    <a:pt x="106" y="43"/>
                  </a:cubicBezTo>
                  <a:cubicBezTo>
                    <a:pt x="114" y="48"/>
                    <a:pt x="121" y="52"/>
                    <a:pt x="127" y="55"/>
                  </a:cubicBezTo>
                  <a:cubicBezTo>
                    <a:pt x="130" y="57"/>
                    <a:pt x="132" y="58"/>
                    <a:pt x="134" y="59"/>
                  </a:cubicBezTo>
                  <a:cubicBezTo>
                    <a:pt x="135" y="60"/>
                    <a:pt x="135" y="60"/>
                    <a:pt x="136" y="60"/>
                  </a:cubicBezTo>
                  <a:cubicBezTo>
                    <a:pt x="137" y="61"/>
                    <a:pt x="137" y="61"/>
                    <a:pt x="137" y="61"/>
                  </a:cubicBezTo>
                  <a:cubicBezTo>
                    <a:pt x="137" y="61"/>
                    <a:pt x="137" y="61"/>
                    <a:pt x="137" y="61"/>
                  </a:cubicBezTo>
                  <a:cubicBezTo>
                    <a:pt x="138" y="61"/>
                    <a:pt x="138" y="61"/>
                    <a:pt x="138" y="61"/>
                  </a:cubicBezTo>
                  <a:cubicBezTo>
                    <a:pt x="139" y="60"/>
                    <a:pt x="139" y="60"/>
                    <a:pt x="139" y="60"/>
                  </a:cubicBezTo>
                  <a:cubicBezTo>
                    <a:pt x="139" y="59"/>
                    <a:pt x="139" y="59"/>
                    <a:pt x="139" y="59"/>
                  </a:cubicBezTo>
                  <a:cubicBezTo>
                    <a:pt x="138" y="58"/>
                    <a:pt x="138" y="58"/>
                    <a:pt x="138" y="58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20"/>
                    <a:pt x="73" y="20"/>
                  </a:cubicBezTo>
                  <a:cubicBezTo>
                    <a:pt x="78" y="23"/>
                    <a:pt x="97" y="33"/>
                    <a:pt x="114" y="43"/>
                  </a:cubicBezTo>
                  <a:cubicBezTo>
                    <a:pt x="122" y="47"/>
                    <a:pt x="130" y="52"/>
                    <a:pt x="136" y="55"/>
                  </a:cubicBezTo>
                  <a:cubicBezTo>
                    <a:pt x="142" y="59"/>
                    <a:pt x="146" y="61"/>
                    <a:pt x="146" y="61"/>
                  </a:cubicBezTo>
                  <a:cubicBezTo>
                    <a:pt x="146" y="61"/>
                    <a:pt x="147" y="61"/>
                    <a:pt x="147" y="61"/>
                  </a:cubicBezTo>
                  <a:cubicBezTo>
                    <a:pt x="148" y="61"/>
                    <a:pt x="148" y="60"/>
                    <a:pt x="148" y="60"/>
                  </a:cubicBezTo>
                  <a:cubicBezTo>
                    <a:pt x="148" y="59"/>
                    <a:pt x="148" y="59"/>
                    <a:pt x="148" y="59"/>
                  </a:cubicBezTo>
                  <a:cubicBezTo>
                    <a:pt x="147" y="59"/>
                    <a:pt x="147" y="59"/>
                    <a:pt x="147" y="59"/>
                  </a:cubicBezTo>
                  <a:cubicBezTo>
                    <a:pt x="147" y="58"/>
                    <a:pt x="147" y="58"/>
                    <a:pt x="146" y="58"/>
                  </a:cubicBezTo>
                  <a:cubicBezTo>
                    <a:pt x="136" y="51"/>
                    <a:pt x="79" y="16"/>
                    <a:pt x="79" y="16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78" y="18"/>
                    <a:pt x="78" y="18"/>
                    <a:pt x="78" y="18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78" y="18"/>
                    <a:pt x="78" y="18"/>
                    <a:pt x="78" y="18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78" y="18"/>
                    <a:pt x="78" y="18"/>
                    <a:pt x="78" y="18"/>
                  </a:cubicBezTo>
                  <a:cubicBezTo>
                    <a:pt x="78" y="18"/>
                    <a:pt x="78" y="18"/>
                    <a:pt x="78" y="18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78" y="18"/>
                    <a:pt x="78" y="18"/>
                    <a:pt x="78" y="18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78" y="18"/>
                    <a:pt x="78" y="18"/>
                    <a:pt x="78" y="18"/>
                  </a:cubicBezTo>
                  <a:cubicBezTo>
                    <a:pt x="78" y="18"/>
                    <a:pt x="78" y="18"/>
                    <a:pt x="78" y="18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78" y="18"/>
                    <a:pt x="78" y="18"/>
                    <a:pt x="78" y="18"/>
                  </a:cubicBezTo>
                  <a:cubicBezTo>
                    <a:pt x="78" y="18"/>
                    <a:pt x="78" y="18"/>
                    <a:pt x="79" y="19"/>
                  </a:cubicBezTo>
                  <a:cubicBezTo>
                    <a:pt x="85" y="22"/>
                    <a:pt x="104" y="33"/>
                    <a:pt x="123" y="44"/>
                  </a:cubicBezTo>
                  <a:cubicBezTo>
                    <a:pt x="132" y="49"/>
                    <a:pt x="141" y="54"/>
                    <a:pt x="148" y="58"/>
                  </a:cubicBezTo>
                  <a:cubicBezTo>
                    <a:pt x="151" y="60"/>
                    <a:pt x="154" y="61"/>
                    <a:pt x="156" y="62"/>
                  </a:cubicBezTo>
                  <a:cubicBezTo>
                    <a:pt x="157" y="63"/>
                    <a:pt x="158" y="63"/>
                    <a:pt x="159" y="64"/>
                  </a:cubicBezTo>
                  <a:cubicBezTo>
                    <a:pt x="160" y="64"/>
                    <a:pt x="160" y="64"/>
                    <a:pt x="160" y="64"/>
                  </a:cubicBezTo>
                  <a:cubicBezTo>
                    <a:pt x="160" y="64"/>
                    <a:pt x="160" y="64"/>
                    <a:pt x="161" y="64"/>
                  </a:cubicBezTo>
                  <a:cubicBezTo>
                    <a:pt x="161" y="64"/>
                    <a:pt x="161" y="64"/>
                    <a:pt x="161" y="64"/>
                  </a:cubicBezTo>
                  <a:cubicBezTo>
                    <a:pt x="162" y="64"/>
                    <a:pt x="162" y="64"/>
                    <a:pt x="162" y="64"/>
                  </a:cubicBezTo>
                  <a:cubicBezTo>
                    <a:pt x="162" y="63"/>
                    <a:pt x="162" y="63"/>
                    <a:pt x="162" y="63"/>
                  </a:cubicBezTo>
                  <a:cubicBezTo>
                    <a:pt x="162" y="62"/>
                    <a:pt x="162" y="62"/>
                    <a:pt x="162" y="62"/>
                  </a:cubicBezTo>
                  <a:cubicBezTo>
                    <a:pt x="101" y="24"/>
                    <a:pt x="101" y="24"/>
                    <a:pt x="101" y="24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102" y="26"/>
                    <a:pt x="102" y="26"/>
                    <a:pt x="102" y="26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101" y="26"/>
                    <a:pt x="101" y="26"/>
                    <a:pt x="101" y="26"/>
                  </a:cubicBezTo>
                  <a:cubicBezTo>
                    <a:pt x="102" y="26"/>
                    <a:pt x="102" y="26"/>
                    <a:pt x="102" y="26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101" y="26"/>
                    <a:pt x="101" y="26"/>
                    <a:pt x="101" y="26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1" y="26"/>
                    <a:pt x="101" y="26"/>
                    <a:pt x="101" y="26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1" y="26"/>
                    <a:pt x="101" y="26"/>
                    <a:pt x="101" y="26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1" y="26"/>
                    <a:pt x="101" y="26"/>
                    <a:pt x="101" y="26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1" y="27"/>
                    <a:pt x="102" y="27"/>
                    <a:pt x="104" y="28"/>
                  </a:cubicBezTo>
                  <a:cubicBezTo>
                    <a:pt x="115" y="34"/>
                    <a:pt x="154" y="57"/>
                    <a:pt x="189" y="79"/>
                  </a:cubicBezTo>
                  <a:cubicBezTo>
                    <a:pt x="207" y="90"/>
                    <a:pt x="225" y="100"/>
                    <a:pt x="237" y="108"/>
                  </a:cubicBezTo>
                  <a:cubicBezTo>
                    <a:pt x="244" y="112"/>
                    <a:pt x="249" y="115"/>
                    <a:pt x="253" y="117"/>
                  </a:cubicBezTo>
                  <a:cubicBezTo>
                    <a:pt x="256" y="120"/>
                    <a:pt x="258" y="121"/>
                    <a:pt x="258" y="121"/>
                  </a:cubicBezTo>
                  <a:cubicBezTo>
                    <a:pt x="259" y="120"/>
                    <a:pt x="259" y="120"/>
                    <a:pt x="259" y="120"/>
                  </a:cubicBezTo>
                  <a:cubicBezTo>
                    <a:pt x="260" y="119"/>
                    <a:pt x="260" y="119"/>
                    <a:pt x="260" y="119"/>
                  </a:cubicBezTo>
                  <a:cubicBezTo>
                    <a:pt x="260" y="119"/>
                    <a:pt x="257" y="117"/>
                    <a:pt x="253" y="115"/>
                  </a:cubicBezTo>
                  <a:cubicBezTo>
                    <a:pt x="238" y="106"/>
                    <a:pt x="201" y="84"/>
                    <a:pt x="168" y="64"/>
                  </a:cubicBezTo>
                  <a:cubicBezTo>
                    <a:pt x="151" y="54"/>
                    <a:pt x="135" y="44"/>
                    <a:pt x="124" y="36"/>
                  </a:cubicBezTo>
                  <a:cubicBezTo>
                    <a:pt x="118" y="33"/>
                    <a:pt x="113" y="29"/>
                    <a:pt x="110" y="27"/>
                  </a:cubicBezTo>
                  <a:cubicBezTo>
                    <a:pt x="108" y="26"/>
                    <a:pt x="107" y="25"/>
                    <a:pt x="106" y="24"/>
                  </a:cubicBezTo>
                  <a:cubicBezTo>
                    <a:pt x="106" y="24"/>
                    <a:pt x="105" y="23"/>
                    <a:pt x="105" y="23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4" y="23"/>
                    <a:pt x="104" y="23"/>
                    <a:pt x="104" y="23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4" y="23"/>
                    <a:pt x="104" y="23"/>
                    <a:pt x="104" y="23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4" y="23"/>
                    <a:pt x="104" y="23"/>
                    <a:pt x="104" y="23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257" y="114"/>
                    <a:pt x="257" y="114"/>
                    <a:pt x="257" y="114"/>
                  </a:cubicBezTo>
                  <a:cubicBezTo>
                    <a:pt x="258" y="114"/>
                    <a:pt x="258" y="114"/>
                    <a:pt x="259" y="113"/>
                  </a:cubicBezTo>
                  <a:cubicBezTo>
                    <a:pt x="259" y="113"/>
                    <a:pt x="259" y="113"/>
                    <a:pt x="259" y="113"/>
                  </a:cubicBezTo>
                  <a:cubicBezTo>
                    <a:pt x="259" y="112"/>
                    <a:pt x="259" y="112"/>
                    <a:pt x="259" y="112"/>
                  </a:cubicBezTo>
                  <a:cubicBezTo>
                    <a:pt x="258" y="111"/>
                    <a:pt x="258" y="111"/>
                    <a:pt x="258" y="111"/>
                  </a:cubicBezTo>
                  <a:cubicBezTo>
                    <a:pt x="256" y="109"/>
                    <a:pt x="253" y="107"/>
                    <a:pt x="248" y="104"/>
                  </a:cubicBezTo>
                  <a:cubicBezTo>
                    <a:pt x="214" y="82"/>
                    <a:pt x="113" y="21"/>
                    <a:pt x="113" y="21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1" y="22"/>
                    <a:pt x="111" y="22"/>
                    <a:pt x="111" y="22"/>
                  </a:cubicBezTo>
                  <a:cubicBezTo>
                    <a:pt x="112" y="23"/>
                    <a:pt x="112" y="23"/>
                    <a:pt x="112" y="23"/>
                  </a:cubicBezTo>
                  <a:cubicBezTo>
                    <a:pt x="255" y="108"/>
                    <a:pt x="255" y="108"/>
                    <a:pt x="255" y="108"/>
                  </a:cubicBezTo>
                  <a:cubicBezTo>
                    <a:pt x="256" y="109"/>
                    <a:pt x="257" y="108"/>
                    <a:pt x="257" y="108"/>
                  </a:cubicBezTo>
                  <a:cubicBezTo>
                    <a:pt x="257" y="107"/>
                    <a:pt x="257" y="107"/>
                    <a:pt x="257" y="107"/>
                  </a:cubicBezTo>
                  <a:cubicBezTo>
                    <a:pt x="257" y="106"/>
                    <a:pt x="257" y="106"/>
                    <a:pt x="257" y="106"/>
                  </a:cubicBezTo>
                  <a:cubicBezTo>
                    <a:pt x="256" y="105"/>
                    <a:pt x="255" y="104"/>
                    <a:pt x="254" y="103"/>
                  </a:cubicBezTo>
                  <a:cubicBezTo>
                    <a:pt x="243" y="95"/>
                    <a:pt x="209" y="75"/>
                    <a:pt x="178" y="56"/>
                  </a:cubicBezTo>
                  <a:cubicBezTo>
                    <a:pt x="163" y="47"/>
                    <a:pt x="148" y="38"/>
                    <a:pt x="137" y="31"/>
                  </a:cubicBezTo>
                  <a:cubicBezTo>
                    <a:pt x="131" y="28"/>
                    <a:pt x="127" y="25"/>
                    <a:pt x="124" y="23"/>
                  </a:cubicBezTo>
                  <a:cubicBezTo>
                    <a:pt x="122" y="22"/>
                    <a:pt x="121" y="22"/>
                    <a:pt x="120" y="21"/>
                  </a:cubicBezTo>
                  <a:cubicBezTo>
                    <a:pt x="120" y="21"/>
                    <a:pt x="119" y="21"/>
                    <a:pt x="119" y="20"/>
                  </a:cubicBezTo>
                  <a:cubicBezTo>
                    <a:pt x="119" y="20"/>
                    <a:pt x="119" y="20"/>
                    <a:pt x="119" y="20"/>
                  </a:cubicBezTo>
                  <a:cubicBezTo>
                    <a:pt x="118" y="21"/>
                    <a:pt x="118" y="21"/>
                    <a:pt x="118" y="21"/>
                  </a:cubicBezTo>
                  <a:cubicBezTo>
                    <a:pt x="119" y="20"/>
                    <a:pt x="119" y="20"/>
                    <a:pt x="119" y="20"/>
                  </a:cubicBezTo>
                  <a:cubicBezTo>
                    <a:pt x="119" y="20"/>
                    <a:pt x="119" y="20"/>
                    <a:pt x="119" y="20"/>
                  </a:cubicBezTo>
                  <a:cubicBezTo>
                    <a:pt x="118" y="21"/>
                    <a:pt x="118" y="21"/>
                    <a:pt x="118" y="21"/>
                  </a:cubicBezTo>
                  <a:cubicBezTo>
                    <a:pt x="119" y="20"/>
                    <a:pt x="119" y="20"/>
                    <a:pt x="119" y="20"/>
                  </a:cubicBezTo>
                  <a:cubicBezTo>
                    <a:pt x="118" y="21"/>
                    <a:pt x="118" y="21"/>
                    <a:pt x="118" y="21"/>
                  </a:cubicBezTo>
                  <a:cubicBezTo>
                    <a:pt x="119" y="21"/>
                    <a:pt x="119" y="21"/>
                    <a:pt x="119" y="21"/>
                  </a:cubicBezTo>
                  <a:cubicBezTo>
                    <a:pt x="119" y="21"/>
                    <a:pt x="119" y="21"/>
                    <a:pt x="119" y="20"/>
                  </a:cubicBezTo>
                  <a:cubicBezTo>
                    <a:pt x="118" y="21"/>
                    <a:pt x="118" y="21"/>
                    <a:pt x="118" y="21"/>
                  </a:cubicBezTo>
                  <a:cubicBezTo>
                    <a:pt x="119" y="21"/>
                    <a:pt x="119" y="21"/>
                    <a:pt x="119" y="21"/>
                  </a:cubicBezTo>
                  <a:cubicBezTo>
                    <a:pt x="118" y="21"/>
                    <a:pt x="118" y="21"/>
                    <a:pt x="118" y="21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9" y="21"/>
                    <a:pt x="119" y="21"/>
                    <a:pt x="119" y="21"/>
                  </a:cubicBezTo>
                  <a:cubicBezTo>
                    <a:pt x="118" y="21"/>
                    <a:pt x="118" y="21"/>
                    <a:pt x="118" y="21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8" y="21"/>
                    <a:pt x="118" y="21"/>
                    <a:pt x="118" y="21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8" y="21"/>
                    <a:pt x="118" y="21"/>
                    <a:pt x="118" y="21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8" y="21"/>
                    <a:pt x="118" y="21"/>
                    <a:pt x="118" y="21"/>
                  </a:cubicBezTo>
                  <a:cubicBezTo>
                    <a:pt x="118" y="22"/>
                    <a:pt x="118" y="22"/>
                    <a:pt x="118" y="22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8" y="21"/>
                    <a:pt x="118" y="21"/>
                    <a:pt x="118" y="21"/>
                  </a:cubicBezTo>
                  <a:cubicBezTo>
                    <a:pt x="118" y="22"/>
                    <a:pt x="118" y="22"/>
                    <a:pt x="118" y="22"/>
                  </a:cubicBezTo>
                  <a:cubicBezTo>
                    <a:pt x="118" y="22"/>
                    <a:pt x="118" y="22"/>
                    <a:pt x="118" y="22"/>
                  </a:cubicBezTo>
                  <a:cubicBezTo>
                    <a:pt x="118" y="22"/>
                    <a:pt x="118" y="22"/>
                    <a:pt x="118" y="22"/>
                  </a:cubicBezTo>
                  <a:cubicBezTo>
                    <a:pt x="118" y="22"/>
                    <a:pt x="118" y="22"/>
                    <a:pt x="118" y="22"/>
                  </a:cubicBezTo>
                  <a:cubicBezTo>
                    <a:pt x="118" y="22"/>
                    <a:pt x="118" y="22"/>
                    <a:pt x="118" y="22"/>
                  </a:cubicBezTo>
                  <a:cubicBezTo>
                    <a:pt x="118" y="22"/>
                    <a:pt x="118" y="22"/>
                    <a:pt x="118" y="22"/>
                  </a:cubicBezTo>
                  <a:cubicBezTo>
                    <a:pt x="118" y="22"/>
                    <a:pt x="119" y="23"/>
                    <a:pt x="121" y="23"/>
                  </a:cubicBezTo>
                  <a:cubicBezTo>
                    <a:pt x="131" y="28"/>
                    <a:pt x="164" y="48"/>
                    <a:pt x="194" y="66"/>
                  </a:cubicBezTo>
                  <a:cubicBezTo>
                    <a:pt x="209" y="76"/>
                    <a:pt x="224" y="85"/>
                    <a:pt x="235" y="91"/>
                  </a:cubicBezTo>
                  <a:cubicBezTo>
                    <a:pt x="240" y="95"/>
                    <a:pt x="245" y="97"/>
                    <a:pt x="248" y="99"/>
                  </a:cubicBezTo>
                  <a:cubicBezTo>
                    <a:pt x="250" y="100"/>
                    <a:pt x="251" y="101"/>
                    <a:pt x="252" y="101"/>
                  </a:cubicBezTo>
                  <a:cubicBezTo>
                    <a:pt x="252" y="102"/>
                    <a:pt x="253" y="102"/>
                    <a:pt x="253" y="102"/>
                  </a:cubicBezTo>
                  <a:cubicBezTo>
                    <a:pt x="254" y="102"/>
                    <a:pt x="254" y="102"/>
                    <a:pt x="254" y="102"/>
                  </a:cubicBezTo>
                  <a:cubicBezTo>
                    <a:pt x="254" y="102"/>
                    <a:pt x="254" y="102"/>
                    <a:pt x="254" y="102"/>
                  </a:cubicBezTo>
                  <a:cubicBezTo>
                    <a:pt x="254" y="102"/>
                    <a:pt x="255" y="102"/>
                    <a:pt x="255" y="102"/>
                  </a:cubicBezTo>
                  <a:cubicBezTo>
                    <a:pt x="255" y="102"/>
                    <a:pt x="255" y="102"/>
                    <a:pt x="255" y="102"/>
                  </a:cubicBezTo>
                  <a:cubicBezTo>
                    <a:pt x="255" y="101"/>
                    <a:pt x="255" y="101"/>
                    <a:pt x="255" y="101"/>
                  </a:cubicBezTo>
                  <a:cubicBezTo>
                    <a:pt x="255" y="101"/>
                    <a:pt x="255" y="100"/>
                    <a:pt x="255" y="100"/>
                  </a:cubicBezTo>
                  <a:cubicBezTo>
                    <a:pt x="255" y="100"/>
                    <a:pt x="255" y="100"/>
                    <a:pt x="254" y="99"/>
                  </a:cubicBezTo>
                  <a:cubicBezTo>
                    <a:pt x="253" y="98"/>
                    <a:pt x="250" y="96"/>
                    <a:pt x="245" y="93"/>
                  </a:cubicBezTo>
                  <a:cubicBezTo>
                    <a:pt x="230" y="84"/>
                    <a:pt x="199" y="66"/>
                    <a:pt x="172" y="50"/>
                  </a:cubicBezTo>
                  <a:cubicBezTo>
                    <a:pt x="159" y="42"/>
                    <a:pt x="147" y="35"/>
                    <a:pt x="137" y="29"/>
                  </a:cubicBezTo>
                  <a:cubicBezTo>
                    <a:pt x="133" y="26"/>
                    <a:pt x="129" y="24"/>
                    <a:pt x="127" y="22"/>
                  </a:cubicBezTo>
                  <a:cubicBezTo>
                    <a:pt x="125" y="21"/>
                    <a:pt x="124" y="20"/>
                    <a:pt x="124" y="19"/>
                  </a:cubicBezTo>
                  <a:cubicBezTo>
                    <a:pt x="123" y="19"/>
                    <a:pt x="123" y="19"/>
                    <a:pt x="123" y="19"/>
                  </a:cubicBezTo>
                  <a:cubicBezTo>
                    <a:pt x="123" y="18"/>
                    <a:pt x="123" y="18"/>
                    <a:pt x="123" y="18"/>
                  </a:cubicBezTo>
                  <a:cubicBezTo>
                    <a:pt x="123" y="19"/>
                    <a:pt x="123" y="19"/>
                    <a:pt x="123" y="19"/>
                  </a:cubicBezTo>
                  <a:cubicBezTo>
                    <a:pt x="123" y="19"/>
                    <a:pt x="123" y="19"/>
                    <a:pt x="123" y="19"/>
                  </a:cubicBezTo>
                  <a:cubicBezTo>
                    <a:pt x="123" y="18"/>
                    <a:pt x="123" y="18"/>
                    <a:pt x="123" y="18"/>
                  </a:cubicBezTo>
                  <a:cubicBezTo>
                    <a:pt x="123" y="19"/>
                    <a:pt x="123" y="19"/>
                    <a:pt x="123" y="19"/>
                  </a:cubicBezTo>
                  <a:cubicBezTo>
                    <a:pt x="123" y="19"/>
                    <a:pt x="123" y="19"/>
                    <a:pt x="123" y="19"/>
                  </a:cubicBezTo>
                  <a:cubicBezTo>
                    <a:pt x="122" y="19"/>
                    <a:pt x="122" y="19"/>
                    <a:pt x="122" y="19"/>
                  </a:cubicBezTo>
                  <a:cubicBezTo>
                    <a:pt x="123" y="19"/>
                    <a:pt x="123" y="19"/>
                    <a:pt x="123" y="19"/>
                  </a:cubicBezTo>
                  <a:cubicBezTo>
                    <a:pt x="123" y="19"/>
                    <a:pt x="123" y="19"/>
                    <a:pt x="123" y="19"/>
                  </a:cubicBezTo>
                  <a:cubicBezTo>
                    <a:pt x="122" y="19"/>
                    <a:pt x="122" y="19"/>
                    <a:pt x="122" y="19"/>
                  </a:cubicBezTo>
                  <a:cubicBezTo>
                    <a:pt x="123" y="19"/>
                    <a:pt x="123" y="19"/>
                    <a:pt x="123" y="19"/>
                  </a:cubicBezTo>
                  <a:cubicBezTo>
                    <a:pt x="123" y="19"/>
                    <a:pt x="123" y="19"/>
                    <a:pt x="123" y="19"/>
                  </a:cubicBezTo>
                  <a:cubicBezTo>
                    <a:pt x="122" y="19"/>
                    <a:pt x="122" y="19"/>
                    <a:pt x="122" y="19"/>
                  </a:cubicBezTo>
                  <a:cubicBezTo>
                    <a:pt x="122" y="20"/>
                    <a:pt x="122" y="20"/>
                    <a:pt x="122" y="20"/>
                  </a:cubicBezTo>
                  <a:cubicBezTo>
                    <a:pt x="123" y="19"/>
                    <a:pt x="123" y="19"/>
                    <a:pt x="123" y="19"/>
                  </a:cubicBezTo>
                  <a:cubicBezTo>
                    <a:pt x="122" y="19"/>
                    <a:pt x="122" y="19"/>
                    <a:pt x="122" y="19"/>
                  </a:cubicBezTo>
                  <a:cubicBezTo>
                    <a:pt x="122" y="20"/>
                    <a:pt x="122" y="20"/>
                    <a:pt x="122" y="20"/>
                  </a:cubicBezTo>
                  <a:cubicBezTo>
                    <a:pt x="122" y="19"/>
                    <a:pt x="122" y="19"/>
                    <a:pt x="122" y="19"/>
                  </a:cubicBezTo>
                  <a:cubicBezTo>
                    <a:pt x="122" y="20"/>
                    <a:pt x="122" y="20"/>
                    <a:pt x="122" y="20"/>
                  </a:cubicBezTo>
                  <a:cubicBezTo>
                    <a:pt x="122" y="20"/>
                    <a:pt x="122" y="20"/>
                    <a:pt x="122" y="20"/>
                  </a:cubicBezTo>
                  <a:cubicBezTo>
                    <a:pt x="122" y="19"/>
                    <a:pt x="122" y="19"/>
                    <a:pt x="122" y="19"/>
                  </a:cubicBezTo>
                  <a:cubicBezTo>
                    <a:pt x="122" y="20"/>
                    <a:pt x="122" y="20"/>
                    <a:pt x="122" y="20"/>
                  </a:cubicBezTo>
                  <a:cubicBezTo>
                    <a:pt x="122" y="19"/>
                    <a:pt x="122" y="19"/>
                    <a:pt x="122" y="19"/>
                  </a:cubicBezTo>
                  <a:cubicBezTo>
                    <a:pt x="122" y="20"/>
                    <a:pt x="122" y="20"/>
                    <a:pt x="122" y="20"/>
                  </a:cubicBezTo>
                  <a:cubicBezTo>
                    <a:pt x="122" y="20"/>
                    <a:pt x="122" y="20"/>
                    <a:pt x="122" y="20"/>
                  </a:cubicBezTo>
                  <a:cubicBezTo>
                    <a:pt x="122" y="19"/>
                    <a:pt x="122" y="19"/>
                    <a:pt x="122" y="19"/>
                  </a:cubicBezTo>
                  <a:cubicBezTo>
                    <a:pt x="122" y="20"/>
                    <a:pt x="122" y="20"/>
                    <a:pt x="122" y="20"/>
                  </a:cubicBezTo>
                  <a:cubicBezTo>
                    <a:pt x="122" y="20"/>
                    <a:pt x="123" y="20"/>
                    <a:pt x="125" y="21"/>
                  </a:cubicBezTo>
                  <a:cubicBezTo>
                    <a:pt x="134" y="25"/>
                    <a:pt x="167" y="45"/>
                    <a:pt x="198" y="64"/>
                  </a:cubicBezTo>
                  <a:cubicBezTo>
                    <a:pt x="213" y="73"/>
                    <a:pt x="227" y="82"/>
                    <a:pt x="238" y="88"/>
                  </a:cubicBezTo>
                  <a:cubicBezTo>
                    <a:pt x="243" y="92"/>
                    <a:pt x="248" y="94"/>
                    <a:pt x="251" y="96"/>
                  </a:cubicBezTo>
                  <a:cubicBezTo>
                    <a:pt x="254" y="98"/>
                    <a:pt x="256" y="99"/>
                    <a:pt x="256" y="99"/>
                  </a:cubicBezTo>
                  <a:cubicBezTo>
                    <a:pt x="256" y="100"/>
                    <a:pt x="257" y="99"/>
                    <a:pt x="257" y="99"/>
                  </a:cubicBezTo>
                  <a:cubicBezTo>
                    <a:pt x="258" y="98"/>
                    <a:pt x="258" y="98"/>
                    <a:pt x="258" y="98"/>
                  </a:cubicBezTo>
                  <a:cubicBezTo>
                    <a:pt x="258" y="97"/>
                    <a:pt x="257" y="97"/>
                    <a:pt x="257" y="96"/>
                  </a:cubicBezTo>
                  <a:cubicBezTo>
                    <a:pt x="256" y="96"/>
                    <a:pt x="255" y="95"/>
                    <a:pt x="254" y="94"/>
                  </a:cubicBezTo>
                  <a:cubicBezTo>
                    <a:pt x="249" y="90"/>
                    <a:pt x="238" y="83"/>
                    <a:pt x="225" y="75"/>
                  </a:cubicBezTo>
                  <a:cubicBezTo>
                    <a:pt x="206" y="63"/>
                    <a:pt x="181" y="48"/>
                    <a:pt x="160" y="36"/>
                  </a:cubicBezTo>
                  <a:cubicBezTo>
                    <a:pt x="150" y="30"/>
                    <a:pt x="141" y="25"/>
                    <a:pt x="135" y="21"/>
                  </a:cubicBezTo>
                  <a:cubicBezTo>
                    <a:pt x="132" y="19"/>
                    <a:pt x="129" y="17"/>
                    <a:pt x="128" y="16"/>
                  </a:cubicBezTo>
                  <a:cubicBezTo>
                    <a:pt x="127" y="16"/>
                    <a:pt x="126" y="15"/>
                    <a:pt x="126" y="15"/>
                  </a:cubicBezTo>
                  <a:cubicBezTo>
                    <a:pt x="125" y="15"/>
                    <a:pt x="125" y="15"/>
                    <a:pt x="125" y="15"/>
                  </a:cubicBezTo>
                  <a:cubicBezTo>
                    <a:pt x="125" y="15"/>
                    <a:pt x="125" y="15"/>
                    <a:pt x="125" y="15"/>
                  </a:cubicBezTo>
                  <a:cubicBezTo>
                    <a:pt x="125" y="15"/>
                    <a:pt x="125" y="15"/>
                    <a:pt x="125" y="15"/>
                  </a:cubicBezTo>
                  <a:cubicBezTo>
                    <a:pt x="125" y="15"/>
                    <a:pt x="125" y="15"/>
                    <a:pt x="125" y="15"/>
                  </a:cubicBezTo>
                  <a:cubicBezTo>
                    <a:pt x="125" y="15"/>
                    <a:pt x="125" y="15"/>
                    <a:pt x="125" y="15"/>
                  </a:cubicBezTo>
                  <a:cubicBezTo>
                    <a:pt x="125" y="15"/>
                    <a:pt x="125" y="15"/>
                    <a:pt x="125" y="15"/>
                  </a:cubicBezTo>
                  <a:cubicBezTo>
                    <a:pt x="125" y="15"/>
                    <a:pt x="125" y="15"/>
                    <a:pt x="125" y="15"/>
                  </a:cubicBezTo>
                  <a:cubicBezTo>
                    <a:pt x="125" y="15"/>
                    <a:pt x="125" y="15"/>
                    <a:pt x="125" y="15"/>
                  </a:cubicBezTo>
                  <a:cubicBezTo>
                    <a:pt x="124" y="16"/>
                    <a:pt x="124" y="16"/>
                    <a:pt x="124" y="16"/>
                  </a:cubicBezTo>
                  <a:cubicBezTo>
                    <a:pt x="125" y="15"/>
                    <a:pt x="125" y="15"/>
                    <a:pt x="125" y="15"/>
                  </a:cubicBezTo>
                  <a:cubicBezTo>
                    <a:pt x="125" y="15"/>
                    <a:pt x="125" y="15"/>
                    <a:pt x="125" y="15"/>
                  </a:cubicBezTo>
                  <a:cubicBezTo>
                    <a:pt x="124" y="16"/>
                    <a:pt x="124" y="16"/>
                    <a:pt x="124" y="16"/>
                  </a:cubicBezTo>
                  <a:cubicBezTo>
                    <a:pt x="125" y="15"/>
                    <a:pt x="125" y="15"/>
                    <a:pt x="125" y="15"/>
                  </a:cubicBezTo>
                  <a:cubicBezTo>
                    <a:pt x="124" y="16"/>
                    <a:pt x="124" y="16"/>
                    <a:pt x="124" y="16"/>
                  </a:cubicBezTo>
                  <a:cubicBezTo>
                    <a:pt x="125" y="16"/>
                    <a:pt x="125" y="16"/>
                    <a:pt x="125" y="16"/>
                  </a:cubicBezTo>
                  <a:cubicBezTo>
                    <a:pt x="125" y="15"/>
                    <a:pt x="125" y="15"/>
                    <a:pt x="125" y="15"/>
                  </a:cubicBezTo>
                  <a:cubicBezTo>
                    <a:pt x="124" y="16"/>
                    <a:pt x="124" y="16"/>
                    <a:pt x="124" y="16"/>
                  </a:cubicBezTo>
                  <a:cubicBezTo>
                    <a:pt x="125" y="16"/>
                    <a:pt x="125" y="16"/>
                    <a:pt x="125" y="16"/>
                  </a:cubicBezTo>
                  <a:cubicBezTo>
                    <a:pt x="124" y="16"/>
                    <a:pt x="124" y="16"/>
                    <a:pt x="124" y="16"/>
                  </a:cubicBezTo>
                  <a:cubicBezTo>
                    <a:pt x="125" y="16"/>
                    <a:pt x="125" y="16"/>
                    <a:pt x="125" y="16"/>
                  </a:cubicBezTo>
                  <a:cubicBezTo>
                    <a:pt x="124" y="16"/>
                    <a:pt x="124" y="16"/>
                    <a:pt x="124" y="16"/>
                  </a:cubicBezTo>
                  <a:cubicBezTo>
                    <a:pt x="125" y="17"/>
                    <a:pt x="125" y="17"/>
                    <a:pt x="125" y="17"/>
                  </a:cubicBezTo>
                  <a:cubicBezTo>
                    <a:pt x="125" y="16"/>
                    <a:pt x="125" y="16"/>
                    <a:pt x="125" y="16"/>
                  </a:cubicBezTo>
                  <a:cubicBezTo>
                    <a:pt x="124" y="16"/>
                    <a:pt x="124" y="16"/>
                    <a:pt x="124" y="16"/>
                  </a:cubicBezTo>
                  <a:cubicBezTo>
                    <a:pt x="125" y="17"/>
                    <a:pt x="125" y="17"/>
                    <a:pt x="125" y="17"/>
                  </a:cubicBezTo>
                  <a:cubicBezTo>
                    <a:pt x="125" y="16"/>
                    <a:pt x="125" y="16"/>
                    <a:pt x="125" y="16"/>
                  </a:cubicBezTo>
                  <a:cubicBezTo>
                    <a:pt x="125" y="17"/>
                    <a:pt x="125" y="17"/>
                    <a:pt x="125" y="17"/>
                  </a:cubicBezTo>
                  <a:cubicBezTo>
                    <a:pt x="125" y="17"/>
                    <a:pt x="125" y="17"/>
                    <a:pt x="125" y="17"/>
                  </a:cubicBezTo>
                  <a:cubicBezTo>
                    <a:pt x="125" y="16"/>
                    <a:pt x="125" y="16"/>
                    <a:pt x="125" y="16"/>
                  </a:cubicBezTo>
                  <a:cubicBezTo>
                    <a:pt x="125" y="17"/>
                    <a:pt x="125" y="17"/>
                    <a:pt x="125" y="17"/>
                  </a:cubicBezTo>
                  <a:cubicBezTo>
                    <a:pt x="125" y="17"/>
                    <a:pt x="126" y="17"/>
                    <a:pt x="127" y="18"/>
                  </a:cubicBezTo>
                  <a:cubicBezTo>
                    <a:pt x="132" y="20"/>
                    <a:pt x="143" y="26"/>
                    <a:pt x="156" y="33"/>
                  </a:cubicBezTo>
                  <a:cubicBezTo>
                    <a:pt x="175" y="45"/>
                    <a:pt x="201" y="61"/>
                    <a:pt x="221" y="74"/>
                  </a:cubicBezTo>
                  <a:cubicBezTo>
                    <a:pt x="232" y="80"/>
                    <a:pt x="241" y="86"/>
                    <a:pt x="247" y="90"/>
                  </a:cubicBezTo>
                  <a:cubicBezTo>
                    <a:pt x="250" y="92"/>
                    <a:pt x="253" y="93"/>
                    <a:pt x="255" y="94"/>
                  </a:cubicBezTo>
                  <a:cubicBezTo>
                    <a:pt x="256" y="95"/>
                    <a:pt x="256" y="95"/>
                    <a:pt x="257" y="96"/>
                  </a:cubicBezTo>
                  <a:cubicBezTo>
                    <a:pt x="257" y="96"/>
                    <a:pt x="257" y="96"/>
                    <a:pt x="257" y="96"/>
                  </a:cubicBezTo>
                  <a:cubicBezTo>
                    <a:pt x="258" y="96"/>
                    <a:pt x="258" y="96"/>
                    <a:pt x="258" y="96"/>
                  </a:cubicBezTo>
                  <a:cubicBezTo>
                    <a:pt x="258" y="96"/>
                    <a:pt x="258" y="96"/>
                    <a:pt x="258" y="96"/>
                  </a:cubicBezTo>
                  <a:cubicBezTo>
                    <a:pt x="258" y="96"/>
                    <a:pt x="258" y="96"/>
                    <a:pt x="258" y="96"/>
                  </a:cubicBezTo>
                  <a:cubicBezTo>
                    <a:pt x="259" y="96"/>
                    <a:pt x="259" y="96"/>
                    <a:pt x="259" y="95"/>
                  </a:cubicBezTo>
                  <a:cubicBezTo>
                    <a:pt x="260" y="95"/>
                    <a:pt x="259" y="94"/>
                    <a:pt x="259" y="94"/>
                  </a:cubicBezTo>
                  <a:cubicBezTo>
                    <a:pt x="125" y="10"/>
                    <a:pt x="125" y="10"/>
                    <a:pt x="125" y="10"/>
                  </a:cubicBezTo>
                  <a:cubicBezTo>
                    <a:pt x="125" y="11"/>
                    <a:pt x="125" y="11"/>
                    <a:pt x="125" y="11"/>
                  </a:cubicBezTo>
                  <a:cubicBezTo>
                    <a:pt x="125" y="13"/>
                    <a:pt x="125" y="13"/>
                    <a:pt x="125" y="13"/>
                  </a:cubicBezTo>
                  <a:cubicBezTo>
                    <a:pt x="125" y="11"/>
                    <a:pt x="125" y="11"/>
                    <a:pt x="125" y="11"/>
                  </a:cubicBezTo>
                  <a:cubicBezTo>
                    <a:pt x="124" y="13"/>
                    <a:pt x="124" y="13"/>
                    <a:pt x="124" y="13"/>
                  </a:cubicBezTo>
                  <a:cubicBezTo>
                    <a:pt x="125" y="13"/>
                    <a:pt x="125" y="13"/>
                    <a:pt x="125" y="13"/>
                  </a:cubicBezTo>
                  <a:cubicBezTo>
                    <a:pt x="125" y="11"/>
                    <a:pt x="125" y="11"/>
                    <a:pt x="125" y="11"/>
                  </a:cubicBezTo>
                  <a:cubicBezTo>
                    <a:pt x="124" y="13"/>
                    <a:pt x="124" y="13"/>
                    <a:pt x="124" y="13"/>
                  </a:cubicBezTo>
                  <a:cubicBezTo>
                    <a:pt x="124" y="12"/>
                    <a:pt x="124" y="12"/>
                    <a:pt x="124" y="12"/>
                  </a:cubicBezTo>
                  <a:cubicBezTo>
                    <a:pt x="124" y="13"/>
                    <a:pt x="124" y="13"/>
                    <a:pt x="124" y="13"/>
                  </a:cubicBezTo>
                  <a:cubicBezTo>
                    <a:pt x="124" y="13"/>
                    <a:pt x="124" y="13"/>
                    <a:pt x="124" y="13"/>
                  </a:cubicBezTo>
                  <a:cubicBezTo>
                    <a:pt x="124" y="12"/>
                    <a:pt x="124" y="12"/>
                    <a:pt x="124" y="12"/>
                  </a:cubicBezTo>
                  <a:cubicBezTo>
                    <a:pt x="124" y="13"/>
                    <a:pt x="124" y="13"/>
                    <a:pt x="124" y="13"/>
                  </a:cubicBezTo>
                  <a:cubicBezTo>
                    <a:pt x="124" y="13"/>
                    <a:pt x="125" y="13"/>
                    <a:pt x="126" y="14"/>
                  </a:cubicBezTo>
                  <a:cubicBezTo>
                    <a:pt x="134" y="19"/>
                    <a:pt x="166" y="38"/>
                    <a:pt x="197" y="56"/>
                  </a:cubicBezTo>
                  <a:cubicBezTo>
                    <a:pt x="212" y="66"/>
                    <a:pt x="227" y="74"/>
                    <a:pt x="239" y="81"/>
                  </a:cubicBezTo>
                  <a:cubicBezTo>
                    <a:pt x="245" y="84"/>
                    <a:pt x="250" y="87"/>
                    <a:pt x="254" y="89"/>
                  </a:cubicBezTo>
                  <a:cubicBezTo>
                    <a:pt x="255" y="90"/>
                    <a:pt x="257" y="91"/>
                    <a:pt x="258" y="91"/>
                  </a:cubicBezTo>
                  <a:cubicBezTo>
                    <a:pt x="259" y="91"/>
                    <a:pt x="259" y="92"/>
                    <a:pt x="260" y="92"/>
                  </a:cubicBezTo>
                  <a:cubicBezTo>
                    <a:pt x="260" y="92"/>
                    <a:pt x="261" y="92"/>
                    <a:pt x="261" y="92"/>
                  </a:cubicBezTo>
                  <a:cubicBezTo>
                    <a:pt x="262" y="92"/>
                    <a:pt x="262" y="92"/>
                    <a:pt x="262" y="92"/>
                  </a:cubicBezTo>
                  <a:cubicBezTo>
                    <a:pt x="262" y="91"/>
                    <a:pt x="262" y="91"/>
                    <a:pt x="262" y="91"/>
                  </a:cubicBezTo>
                  <a:cubicBezTo>
                    <a:pt x="263" y="90"/>
                    <a:pt x="263" y="90"/>
                    <a:pt x="263" y="90"/>
                  </a:cubicBezTo>
                  <a:cubicBezTo>
                    <a:pt x="262" y="90"/>
                    <a:pt x="262" y="90"/>
                    <a:pt x="262" y="90"/>
                  </a:cubicBezTo>
                  <a:cubicBezTo>
                    <a:pt x="262" y="90"/>
                    <a:pt x="260" y="88"/>
                    <a:pt x="256" y="86"/>
                  </a:cubicBezTo>
                  <a:cubicBezTo>
                    <a:pt x="243" y="78"/>
                    <a:pt x="211" y="58"/>
                    <a:pt x="182" y="40"/>
                  </a:cubicBezTo>
                  <a:cubicBezTo>
                    <a:pt x="167" y="30"/>
                    <a:pt x="153" y="22"/>
                    <a:pt x="143" y="15"/>
                  </a:cubicBezTo>
                  <a:cubicBezTo>
                    <a:pt x="138" y="12"/>
                    <a:pt x="134" y="10"/>
                    <a:pt x="131" y="8"/>
                  </a:cubicBezTo>
                  <a:cubicBezTo>
                    <a:pt x="129" y="7"/>
                    <a:pt x="128" y="6"/>
                    <a:pt x="127" y="6"/>
                  </a:cubicBezTo>
                  <a:cubicBezTo>
                    <a:pt x="127" y="5"/>
                    <a:pt x="127" y="5"/>
                    <a:pt x="127" y="5"/>
                  </a:cubicBezTo>
                  <a:cubicBezTo>
                    <a:pt x="126" y="5"/>
                    <a:pt x="126" y="5"/>
                    <a:pt x="126" y="5"/>
                  </a:cubicBezTo>
                  <a:cubicBezTo>
                    <a:pt x="126" y="5"/>
                    <a:pt x="126" y="5"/>
                    <a:pt x="126" y="5"/>
                  </a:cubicBezTo>
                  <a:cubicBezTo>
                    <a:pt x="127" y="5"/>
                    <a:pt x="127" y="5"/>
                    <a:pt x="127" y="5"/>
                  </a:cubicBezTo>
                  <a:cubicBezTo>
                    <a:pt x="126" y="5"/>
                    <a:pt x="126" y="5"/>
                    <a:pt x="126" y="5"/>
                  </a:cubicBezTo>
                  <a:cubicBezTo>
                    <a:pt x="126" y="5"/>
                    <a:pt x="126" y="5"/>
                    <a:pt x="126" y="5"/>
                  </a:cubicBezTo>
                  <a:cubicBezTo>
                    <a:pt x="127" y="5"/>
                    <a:pt x="127" y="5"/>
                    <a:pt x="127" y="5"/>
                  </a:cubicBezTo>
                  <a:cubicBezTo>
                    <a:pt x="126" y="6"/>
                    <a:pt x="126" y="6"/>
                    <a:pt x="126" y="6"/>
                  </a:cubicBezTo>
                  <a:cubicBezTo>
                    <a:pt x="127" y="5"/>
                    <a:pt x="127" y="5"/>
                    <a:pt x="127" y="5"/>
                  </a:cubicBezTo>
                  <a:cubicBezTo>
                    <a:pt x="127" y="5"/>
                    <a:pt x="127" y="5"/>
                    <a:pt x="127" y="5"/>
                  </a:cubicBezTo>
                  <a:cubicBezTo>
                    <a:pt x="126" y="6"/>
                    <a:pt x="126" y="6"/>
                    <a:pt x="126" y="6"/>
                  </a:cubicBezTo>
                  <a:cubicBezTo>
                    <a:pt x="127" y="5"/>
                    <a:pt x="127" y="5"/>
                    <a:pt x="127" y="5"/>
                  </a:cubicBezTo>
                  <a:cubicBezTo>
                    <a:pt x="126" y="6"/>
                    <a:pt x="126" y="6"/>
                    <a:pt x="126" y="6"/>
                  </a:cubicBezTo>
                  <a:cubicBezTo>
                    <a:pt x="127" y="6"/>
                    <a:pt x="127" y="6"/>
                    <a:pt x="127" y="6"/>
                  </a:cubicBezTo>
                  <a:cubicBezTo>
                    <a:pt x="127" y="5"/>
                    <a:pt x="127" y="5"/>
                    <a:pt x="127" y="5"/>
                  </a:cubicBezTo>
                  <a:cubicBezTo>
                    <a:pt x="126" y="6"/>
                    <a:pt x="126" y="6"/>
                    <a:pt x="126" y="6"/>
                  </a:cubicBezTo>
                  <a:cubicBezTo>
                    <a:pt x="127" y="6"/>
                    <a:pt x="127" y="6"/>
                    <a:pt x="127" y="6"/>
                  </a:cubicBezTo>
                  <a:cubicBezTo>
                    <a:pt x="126" y="6"/>
                    <a:pt x="126" y="6"/>
                    <a:pt x="126" y="6"/>
                  </a:cubicBezTo>
                  <a:cubicBezTo>
                    <a:pt x="127" y="6"/>
                    <a:pt x="127" y="6"/>
                    <a:pt x="127" y="6"/>
                  </a:cubicBezTo>
                  <a:cubicBezTo>
                    <a:pt x="126" y="6"/>
                    <a:pt x="126" y="6"/>
                    <a:pt x="126" y="6"/>
                  </a:cubicBezTo>
                  <a:cubicBezTo>
                    <a:pt x="126" y="7"/>
                    <a:pt x="126" y="7"/>
                    <a:pt x="126" y="7"/>
                  </a:cubicBezTo>
                  <a:cubicBezTo>
                    <a:pt x="127" y="6"/>
                    <a:pt x="127" y="6"/>
                    <a:pt x="127" y="6"/>
                  </a:cubicBezTo>
                  <a:cubicBezTo>
                    <a:pt x="126" y="6"/>
                    <a:pt x="126" y="6"/>
                    <a:pt x="126" y="6"/>
                  </a:cubicBezTo>
                  <a:cubicBezTo>
                    <a:pt x="126" y="7"/>
                    <a:pt x="126" y="7"/>
                    <a:pt x="126" y="7"/>
                  </a:cubicBezTo>
                  <a:cubicBezTo>
                    <a:pt x="126" y="6"/>
                    <a:pt x="126" y="6"/>
                    <a:pt x="126" y="6"/>
                  </a:cubicBezTo>
                  <a:cubicBezTo>
                    <a:pt x="126" y="7"/>
                    <a:pt x="126" y="7"/>
                    <a:pt x="126" y="7"/>
                  </a:cubicBezTo>
                  <a:cubicBezTo>
                    <a:pt x="126" y="7"/>
                    <a:pt x="126" y="7"/>
                    <a:pt x="126" y="7"/>
                  </a:cubicBezTo>
                  <a:cubicBezTo>
                    <a:pt x="126" y="6"/>
                    <a:pt x="126" y="6"/>
                    <a:pt x="126" y="6"/>
                  </a:cubicBezTo>
                  <a:cubicBezTo>
                    <a:pt x="126" y="7"/>
                    <a:pt x="126" y="7"/>
                    <a:pt x="126" y="7"/>
                  </a:cubicBezTo>
                  <a:cubicBezTo>
                    <a:pt x="126" y="7"/>
                    <a:pt x="126" y="7"/>
                    <a:pt x="126" y="7"/>
                  </a:cubicBezTo>
                  <a:cubicBezTo>
                    <a:pt x="126" y="7"/>
                    <a:pt x="126" y="7"/>
                    <a:pt x="126" y="7"/>
                  </a:cubicBezTo>
                  <a:cubicBezTo>
                    <a:pt x="126" y="7"/>
                    <a:pt x="126" y="7"/>
                    <a:pt x="126" y="7"/>
                  </a:cubicBezTo>
                  <a:cubicBezTo>
                    <a:pt x="126" y="7"/>
                    <a:pt x="126" y="7"/>
                    <a:pt x="126" y="7"/>
                  </a:cubicBezTo>
                  <a:cubicBezTo>
                    <a:pt x="126" y="7"/>
                    <a:pt x="126" y="7"/>
                    <a:pt x="126" y="7"/>
                  </a:cubicBezTo>
                  <a:cubicBezTo>
                    <a:pt x="126" y="7"/>
                    <a:pt x="127" y="7"/>
                    <a:pt x="128" y="8"/>
                  </a:cubicBezTo>
                  <a:cubicBezTo>
                    <a:pt x="133" y="10"/>
                    <a:pt x="143" y="16"/>
                    <a:pt x="156" y="24"/>
                  </a:cubicBezTo>
                  <a:cubicBezTo>
                    <a:pt x="176" y="36"/>
                    <a:pt x="201" y="52"/>
                    <a:pt x="222" y="65"/>
                  </a:cubicBezTo>
                  <a:cubicBezTo>
                    <a:pt x="233" y="72"/>
                    <a:pt x="242" y="78"/>
                    <a:pt x="249" y="82"/>
                  </a:cubicBezTo>
                  <a:cubicBezTo>
                    <a:pt x="253" y="84"/>
                    <a:pt x="256" y="85"/>
                    <a:pt x="259" y="87"/>
                  </a:cubicBezTo>
                  <a:cubicBezTo>
                    <a:pt x="260" y="87"/>
                    <a:pt x="261" y="88"/>
                    <a:pt x="262" y="88"/>
                  </a:cubicBezTo>
                  <a:cubicBezTo>
                    <a:pt x="263" y="88"/>
                    <a:pt x="263" y="89"/>
                    <a:pt x="264" y="89"/>
                  </a:cubicBezTo>
                  <a:cubicBezTo>
                    <a:pt x="265" y="88"/>
                    <a:pt x="265" y="88"/>
                    <a:pt x="265" y="88"/>
                  </a:cubicBezTo>
                  <a:cubicBezTo>
                    <a:pt x="266" y="88"/>
                    <a:pt x="266" y="88"/>
                    <a:pt x="266" y="88"/>
                  </a:cubicBezTo>
                  <a:cubicBezTo>
                    <a:pt x="266" y="87"/>
                    <a:pt x="266" y="87"/>
                    <a:pt x="266" y="87"/>
                  </a:cubicBezTo>
                  <a:cubicBezTo>
                    <a:pt x="265" y="86"/>
                    <a:pt x="265" y="86"/>
                    <a:pt x="265" y="86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9" y="2"/>
                    <a:pt x="129" y="2"/>
                    <a:pt x="129" y="2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8" y="3"/>
                    <a:pt x="128" y="3"/>
                    <a:pt x="128" y="3"/>
                  </a:cubicBezTo>
                  <a:cubicBezTo>
                    <a:pt x="129" y="2"/>
                    <a:pt x="129" y="2"/>
                    <a:pt x="129" y="2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8" y="3"/>
                    <a:pt x="128" y="3"/>
                    <a:pt x="128" y="3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8" y="3"/>
                    <a:pt x="128" y="3"/>
                    <a:pt x="128" y="3"/>
                  </a:cubicBezTo>
                  <a:cubicBezTo>
                    <a:pt x="128" y="3"/>
                    <a:pt x="128" y="3"/>
                    <a:pt x="128" y="3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8" y="3"/>
                    <a:pt x="128" y="3"/>
                    <a:pt x="128" y="3"/>
                  </a:cubicBezTo>
                  <a:cubicBezTo>
                    <a:pt x="128" y="3"/>
                    <a:pt x="128" y="3"/>
                    <a:pt x="128" y="3"/>
                  </a:cubicBezTo>
                  <a:cubicBezTo>
                    <a:pt x="128" y="3"/>
                    <a:pt x="129" y="3"/>
                    <a:pt x="131" y="4"/>
                  </a:cubicBezTo>
                  <a:cubicBezTo>
                    <a:pt x="136" y="6"/>
                    <a:pt x="147" y="12"/>
                    <a:pt x="161" y="21"/>
                  </a:cubicBezTo>
                  <a:cubicBezTo>
                    <a:pt x="181" y="33"/>
                    <a:pt x="208" y="49"/>
                    <a:pt x="229" y="62"/>
                  </a:cubicBezTo>
                  <a:cubicBezTo>
                    <a:pt x="239" y="68"/>
                    <a:pt x="249" y="74"/>
                    <a:pt x="255" y="78"/>
                  </a:cubicBezTo>
                  <a:cubicBezTo>
                    <a:pt x="262" y="82"/>
                    <a:pt x="266" y="85"/>
                    <a:pt x="266" y="85"/>
                  </a:cubicBezTo>
                  <a:cubicBezTo>
                    <a:pt x="267" y="84"/>
                    <a:pt x="267" y="84"/>
                    <a:pt x="267" y="84"/>
                  </a:cubicBezTo>
                  <a:cubicBezTo>
                    <a:pt x="267" y="82"/>
                    <a:pt x="267" y="82"/>
                    <a:pt x="267" y="82"/>
                  </a:cubicBezTo>
                  <a:cubicBezTo>
                    <a:pt x="267" y="82"/>
                    <a:pt x="266" y="82"/>
                    <a:pt x="263" y="80"/>
                  </a:cubicBezTo>
                  <a:cubicBezTo>
                    <a:pt x="254" y="74"/>
                    <a:pt x="230" y="60"/>
                    <a:pt x="208" y="47"/>
                  </a:cubicBezTo>
                  <a:cubicBezTo>
                    <a:pt x="198" y="41"/>
                    <a:pt x="188" y="34"/>
                    <a:pt x="180" y="30"/>
                  </a:cubicBezTo>
                  <a:cubicBezTo>
                    <a:pt x="177" y="27"/>
                    <a:pt x="173" y="25"/>
                    <a:pt x="171" y="24"/>
                  </a:cubicBezTo>
                  <a:cubicBezTo>
                    <a:pt x="170" y="23"/>
                    <a:pt x="170" y="22"/>
                    <a:pt x="169" y="22"/>
                  </a:cubicBezTo>
                  <a:cubicBezTo>
                    <a:pt x="169" y="21"/>
                    <a:pt x="169" y="21"/>
                    <a:pt x="169" y="21"/>
                  </a:cubicBezTo>
                  <a:cubicBezTo>
                    <a:pt x="169" y="21"/>
                    <a:pt x="169" y="21"/>
                    <a:pt x="169" y="21"/>
                  </a:cubicBezTo>
                  <a:cubicBezTo>
                    <a:pt x="168" y="21"/>
                    <a:pt x="168" y="21"/>
                    <a:pt x="168" y="21"/>
                  </a:cubicBezTo>
                  <a:cubicBezTo>
                    <a:pt x="169" y="21"/>
                    <a:pt x="169" y="21"/>
                    <a:pt x="169" y="21"/>
                  </a:cubicBezTo>
                  <a:cubicBezTo>
                    <a:pt x="169" y="21"/>
                    <a:pt x="169" y="21"/>
                    <a:pt x="169" y="21"/>
                  </a:cubicBezTo>
                  <a:cubicBezTo>
                    <a:pt x="168" y="21"/>
                    <a:pt x="168" y="21"/>
                    <a:pt x="168" y="21"/>
                  </a:cubicBezTo>
                  <a:cubicBezTo>
                    <a:pt x="169" y="21"/>
                    <a:pt x="169" y="21"/>
                    <a:pt x="169" y="21"/>
                  </a:cubicBezTo>
                  <a:cubicBezTo>
                    <a:pt x="168" y="22"/>
                    <a:pt x="168" y="22"/>
                    <a:pt x="168" y="22"/>
                  </a:cubicBezTo>
                  <a:cubicBezTo>
                    <a:pt x="169" y="22"/>
                    <a:pt x="169" y="22"/>
                    <a:pt x="169" y="22"/>
                  </a:cubicBezTo>
                  <a:cubicBezTo>
                    <a:pt x="169" y="21"/>
                    <a:pt x="169" y="21"/>
                    <a:pt x="169" y="21"/>
                  </a:cubicBezTo>
                  <a:cubicBezTo>
                    <a:pt x="168" y="22"/>
                    <a:pt x="168" y="22"/>
                    <a:pt x="168" y="22"/>
                  </a:cubicBezTo>
                  <a:cubicBezTo>
                    <a:pt x="169" y="22"/>
                    <a:pt x="169" y="22"/>
                    <a:pt x="169" y="22"/>
                  </a:cubicBezTo>
                  <a:cubicBezTo>
                    <a:pt x="167" y="22"/>
                    <a:pt x="167" y="22"/>
                    <a:pt x="167" y="22"/>
                  </a:cubicBezTo>
                  <a:cubicBezTo>
                    <a:pt x="168" y="22"/>
                    <a:pt x="168" y="22"/>
                    <a:pt x="168" y="22"/>
                  </a:cubicBezTo>
                  <a:cubicBezTo>
                    <a:pt x="169" y="22"/>
                    <a:pt x="169" y="22"/>
                    <a:pt x="169" y="22"/>
                  </a:cubicBezTo>
                  <a:cubicBezTo>
                    <a:pt x="167" y="22"/>
                    <a:pt x="167" y="22"/>
                    <a:pt x="167" y="22"/>
                  </a:cubicBezTo>
                  <a:cubicBezTo>
                    <a:pt x="168" y="22"/>
                    <a:pt x="168" y="22"/>
                    <a:pt x="168" y="22"/>
                  </a:cubicBezTo>
                  <a:cubicBezTo>
                    <a:pt x="168" y="22"/>
                    <a:pt x="168" y="22"/>
                    <a:pt x="168" y="22"/>
                  </a:cubicBezTo>
                  <a:cubicBezTo>
                    <a:pt x="167" y="21"/>
                    <a:pt x="167" y="21"/>
                    <a:pt x="167" y="21"/>
                  </a:cubicBezTo>
                  <a:cubicBezTo>
                    <a:pt x="168" y="23"/>
                    <a:pt x="168" y="23"/>
                    <a:pt x="168" y="23"/>
                  </a:cubicBezTo>
                  <a:cubicBezTo>
                    <a:pt x="168" y="22"/>
                    <a:pt x="168" y="22"/>
                    <a:pt x="168" y="22"/>
                  </a:cubicBezTo>
                  <a:cubicBezTo>
                    <a:pt x="167" y="21"/>
                    <a:pt x="167" y="21"/>
                    <a:pt x="167" y="21"/>
                  </a:cubicBezTo>
                  <a:cubicBezTo>
                    <a:pt x="168" y="23"/>
                    <a:pt x="168" y="23"/>
                    <a:pt x="168" y="23"/>
                  </a:cubicBezTo>
                  <a:cubicBezTo>
                    <a:pt x="167" y="21"/>
                    <a:pt x="167" y="21"/>
                    <a:pt x="167" y="21"/>
                  </a:cubicBezTo>
                  <a:cubicBezTo>
                    <a:pt x="167" y="23"/>
                    <a:pt x="167" y="23"/>
                    <a:pt x="167" y="23"/>
                  </a:cubicBezTo>
                  <a:cubicBezTo>
                    <a:pt x="168" y="23"/>
                    <a:pt x="168" y="23"/>
                    <a:pt x="168" y="23"/>
                  </a:cubicBezTo>
                  <a:cubicBezTo>
                    <a:pt x="167" y="21"/>
                    <a:pt x="167" y="21"/>
                    <a:pt x="167" y="21"/>
                  </a:cubicBezTo>
                  <a:cubicBezTo>
                    <a:pt x="167" y="23"/>
                    <a:pt x="167" y="23"/>
                    <a:pt x="167" y="23"/>
                  </a:cubicBezTo>
                  <a:cubicBezTo>
                    <a:pt x="167" y="22"/>
                    <a:pt x="167" y="22"/>
                    <a:pt x="167" y="22"/>
                  </a:cubicBezTo>
                  <a:cubicBezTo>
                    <a:pt x="167" y="23"/>
                    <a:pt x="167" y="23"/>
                    <a:pt x="167" y="23"/>
                  </a:cubicBezTo>
                  <a:cubicBezTo>
                    <a:pt x="167" y="23"/>
                    <a:pt x="167" y="23"/>
                    <a:pt x="167" y="23"/>
                  </a:cubicBezTo>
                  <a:cubicBezTo>
                    <a:pt x="167" y="22"/>
                    <a:pt x="167" y="22"/>
                    <a:pt x="167" y="22"/>
                  </a:cubicBezTo>
                  <a:cubicBezTo>
                    <a:pt x="167" y="23"/>
                    <a:pt x="167" y="23"/>
                    <a:pt x="167" y="23"/>
                  </a:cubicBezTo>
                  <a:cubicBezTo>
                    <a:pt x="167" y="22"/>
                    <a:pt x="167" y="22"/>
                    <a:pt x="167" y="22"/>
                  </a:cubicBezTo>
                  <a:cubicBezTo>
                    <a:pt x="167" y="23"/>
                    <a:pt x="167" y="23"/>
                    <a:pt x="167" y="23"/>
                  </a:cubicBezTo>
                  <a:cubicBezTo>
                    <a:pt x="167" y="23"/>
                    <a:pt x="167" y="23"/>
                    <a:pt x="167" y="23"/>
                  </a:cubicBezTo>
                  <a:cubicBezTo>
                    <a:pt x="167" y="22"/>
                    <a:pt x="167" y="22"/>
                    <a:pt x="167" y="22"/>
                  </a:cubicBezTo>
                  <a:cubicBezTo>
                    <a:pt x="167" y="23"/>
                    <a:pt x="167" y="23"/>
                    <a:pt x="167" y="23"/>
                  </a:cubicBezTo>
                  <a:cubicBezTo>
                    <a:pt x="167" y="23"/>
                    <a:pt x="168" y="23"/>
                    <a:pt x="169" y="23"/>
                  </a:cubicBezTo>
                  <a:cubicBezTo>
                    <a:pt x="175" y="27"/>
                    <a:pt x="199" y="40"/>
                    <a:pt x="220" y="52"/>
                  </a:cubicBezTo>
                  <a:cubicBezTo>
                    <a:pt x="231" y="58"/>
                    <a:pt x="242" y="64"/>
                    <a:pt x="249" y="69"/>
                  </a:cubicBezTo>
                  <a:cubicBezTo>
                    <a:pt x="257" y="73"/>
                    <a:pt x="262" y="76"/>
                    <a:pt x="262" y="76"/>
                  </a:cubicBezTo>
                  <a:cubicBezTo>
                    <a:pt x="263" y="76"/>
                    <a:pt x="263" y="76"/>
                    <a:pt x="264" y="76"/>
                  </a:cubicBezTo>
                  <a:cubicBezTo>
                    <a:pt x="264" y="75"/>
                    <a:pt x="264" y="74"/>
                    <a:pt x="263" y="74"/>
                  </a:cubicBezTo>
                  <a:cubicBezTo>
                    <a:pt x="243" y="61"/>
                    <a:pt x="243" y="61"/>
                    <a:pt x="243" y="61"/>
                  </a:cubicBezTo>
                  <a:cubicBezTo>
                    <a:pt x="242" y="62"/>
                    <a:pt x="242" y="62"/>
                    <a:pt x="242" y="62"/>
                  </a:cubicBezTo>
                  <a:cubicBezTo>
                    <a:pt x="243" y="63"/>
                    <a:pt x="243" y="63"/>
                    <a:pt x="243" y="63"/>
                  </a:cubicBezTo>
                  <a:cubicBezTo>
                    <a:pt x="242" y="62"/>
                    <a:pt x="242" y="62"/>
                    <a:pt x="242" y="62"/>
                  </a:cubicBezTo>
                  <a:cubicBezTo>
                    <a:pt x="242" y="63"/>
                    <a:pt x="242" y="63"/>
                    <a:pt x="242" y="63"/>
                  </a:cubicBezTo>
                  <a:cubicBezTo>
                    <a:pt x="242" y="63"/>
                    <a:pt x="243" y="63"/>
                    <a:pt x="243" y="63"/>
                  </a:cubicBezTo>
                  <a:cubicBezTo>
                    <a:pt x="242" y="62"/>
                    <a:pt x="242" y="62"/>
                    <a:pt x="242" y="62"/>
                  </a:cubicBezTo>
                  <a:cubicBezTo>
                    <a:pt x="242" y="63"/>
                    <a:pt x="242" y="63"/>
                    <a:pt x="242" y="63"/>
                  </a:cubicBezTo>
                  <a:cubicBezTo>
                    <a:pt x="242" y="62"/>
                    <a:pt x="242" y="62"/>
                    <a:pt x="242" y="62"/>
                  </a:cubicBezTo>
                  <a:cubicBezTo>
                    <a:pt x="242" y="63"/>
                    <a:pt x="242" y="63"/>
                    <a:pt x="242" y="63"/>
                  </a:cubicBezTo>
                  <a:cubicBezTo>
                    <a:pt x="242" y="63"/>
                    <a:pt x="242" y="63"/>
                    <a:pt x="242" y="63"/>
                  </a:cubicBezTo>
                  <a:cubicBezTo>
                    <a:pt x="242" y="62"/>
                    <a:pt x="242" y="62"/>
                    <a:pt x="242" y="62"/>
                  </a:cubicBezTo>
                  <a:cubicBezTo>
                    <a:pt x="242" y="63"/>
                    <a:pt x="242" y="63"/>
                    <a:pt x="242" y="63"/>
                  </a:cubicBezTo>
                  <a:cubicBezTo>
                    <a:pt x="242" y="63"/>
                    <a:pt x="242" y="63"/>
                    <a:pt x="242" y="63"/>
                  </a:cubicBezTo>
                  <a:cubicBezTo>
                    <a:pt x="242" y="63"/>
                    <a:pt x="242" y="63"/>
                    <a:pt x="242" y="63"/>
                  </a:cubicBezTo>
                  <a:cubicBezTo>
                    <a:pt x="242" y="63"/>
                    <a:pt x="242" y="63"/>
                    <a:pt x="242" y="63"/>
                  </a:cubicBezTo>
                  <a:cubicBezTo>
                    <a:pt x="242" y="63"/>
                    <a:pt x="242" y="63"/>
                    <a:pt x="242" y="63"/>
                  </a:cubicBezTo>
                  <a:cubicBezTo>
                    <a:pt x="242" y="63"/>
                    <a:pt x="242" y="63"/>
                    <a:pt x="242" y="63"/>
                  </a:cubicBezTo>
                  <a:cubicBezTo>
                    <a:pt x="242" y="63"/>
                    <a:pt x="242" y="63"/>
                    <a:pt x="243" y="63"/>
                  </a:cubicBezTo>
                  <a:cubicBezTo>
                    <a:pt x="245" y="64"/>
                    <a:pt x="248" y="65"/>
                    <a:pt x="251" y="66"/>
                  </a:cubicBezTo>
                  <a:cubicBezTo>
                    <a:pt x="253" y="66"/>
                    <a:pt x="254" y="67"/>
                    <a:pt x="255" y="67"/>
                  </a:cubicBezTo>
                  <a:cubicBezTo>
                    <a:pt x="256" y="67"/>
                    <a:pt x="256" y="67"/>
                    <a:pt x="256" y="68"/>
                  </a:cubicBezTo>
                  <a:cubicBezTo>
                    <a:pt x="257" y="68"/>
                    <a:pt x="257" y="68"/>
                    <a:pt x="257" y="68"/>
                  </a:cubicBezTo>
                  <a:cubicBezTo>
                    <a:pt x="257" y="68"/>
                    <a:pt x="257" y="68"/>
                    <a:pt x="257" y="68"/>
                  </a:cubicBezTo>
                  <a:cubicBezTo>
                    <a:pt x="257" y="68"/>
                    <a:pt x="257" y="68"/>
                    <a:pt x="257" y="68"/>
                  </a:cubicBezTo>
                  <a:cubicBezTo>
                    <a:pt x="257" y="68"/>
                    <a:pt x="257" y="68"/>
                    <a:pt x="257" y="68"/>
                  </a:cubicBezTo>
                  <a:cubicBezTo>
                    <a:pt x="257" y="68"/>
                    <a:pt x="257" y="68"/>
                    <a:pt x="257" y="68"/>
                  </a:cubicBezTo>
                  <a:cubicBezTo>
                    <a:pt x="257" y="68"/>
                    <a:pt x="257" y="68"/>
                    <a:pt x="257" y="68"/>
                  </a:cubicBezTo>
                  <a:cubicBezTo>
                    <a:pt x="258" y="68"/>
                    <a:pt x="258" y="67"/>
                    <a:pt x="258" y="67"/>
                  </a:cubicBezTo>
                  <a:cubicBezTo>
                    <a:pt x="258" y="66"/>
                    <a:pt x="258" y="66"/>
                    <a:pt x="258" y="65"/>
                  </a:cubicBezTo>
                  <a:cubicBezTo>
                    <a:pt x="252" y="62"/>
                    <a:pt x="252" y="62"/>
                    <a:pt x="252" y="62"/>
                  </a:cubicBezTo>
                  <a:cubicBezTo>
                    <a:pt x="253" y="61"/>
                    <a:pt x="253" y="61"/>
                    <a:pt x="253" y="61"/>
                  </a:cubicBezTo>
                  <a:cubicBezTo>
                    <a:pt x="254" y="61"/>
                    <a:pt x="254" y="61"/>
                    <a:pt x="254" y="60"/>
                  </a:cubicBezTo>
                  <a:cubicBezTo>
                    <a:pt x="254" y="60"/>
                    <a:pt x="254" y="59"/>
                    <a:pt x="254" y="59"/>
                  </a:cubicBezTo>
                  <a:cubicBezTo>
                    <a:pt x="253" y="58"/>
                    <a:pt x="253" y="58"/>
                    <a:pt x="253" y="58"/>
                  </a:cubicBezTo>
                  <a:cubicBezTo>
                    <a:pt x="252" y="58"/>
                    <a:pt x="251" y="58"/>
                    <a:pt x="251" y="59"/>
                  </a:cubicBezTo>
                  <a:cubicBezTo>
                    <a:pt x="251" y="59"/>
                    <a:pt x="251" y="60"/>
                    <a:pt x="251" y="60"/>
                  </a:cubicBezTo>
                  <a:cubicBezTo>
                    <a:pt x="253" y="61"/>
                    <a:pt x="253" y="61"/>
                    <a:pt x="253" y="61"/>
                  </a:cubicBezTo>
                  <a:cubicBezTo>
                    <a:pt x="253" y="60"/>
                    <a:pt x="253" y="60"/>
                    <a:pt x="253" y="60"/>
                  </a:cubicBezTo>
                  <a:cubicBezTo>
                    <a:pt x="253" y="59"/>
                    <a:pt x="253" y="59"/>
                    <a:pt x="253" y="59"/>
                  </a:cubicBezTo>
                  <a:cubicBezTo>
                    <a:pt x="248" y="60"/>
                    <a:pt x="248" y="60"/>
                    <a:pt x="248" y="60"/>
                  </a:cubicBezTo>
                  <a:cubicBezTo>
                    <a:pt x="248" y="60"/>
                    <a:pt x="247" y="60"/>
                    <a:pt x="247" y="61"/>
                  </a:cubicBezTo>
                  <a:cubicBezTo>
                    <a:pt x="247" y="61"/>
                    <a:pt x="247" y="62"/>
                    <a:pt x="248" y="62"/>
                  </a:cubicBezTo>
                  <a:cubicBezTo>
                    <a:pt x="256" y="68"/>
                    <a:pt x="256" y="68"/>
                    <a:pt x="256" y="68"/>
                  </a:cubicBezTo>
                  <a:cubicBezTo>
                    <a:pt x="257" y="67"/>
                    <a:pt x="257" y="67"/>
                    <a:pt x="257" y="67"/>
                  </a:cubicBezTo>
                  <a:cubicBezTo>
                    <a:pt x="257" y="65"/>
                    <a:pt x="257" y="65"/>
                    <a:pt x="257" y="65"/>
                  </a:cubicBezTo>
                  <a:cubicBezTo>
                    <a:pt x="257" y="67"/>
                    <a:pt x="257" y="67"/>
                    <a:pt x="257" y="67"/>
                  </a:cubicBezTo>
                  <a:cubicBezTo>
                    <a:pt x="257" y="65"/>
                    <a:pt x="257" y="65"/>
                    <a:pt x="257" y="65"/>
                  </a:cubicBezTo>
                  <a:cubicBezTo>
                    <a:pt x="257" y="65"/>
                    <a:pt x="257" y="65"/>
                    <a:pt x="257" y="65"/>
                  </a:cubicBezTo>
                  <a:cubicBezTo>
                    <a:pt x="257" y="67"/>
                    <a:pt x="257" y="67"/>
                    <a:pt x="257" y="67"/>
                  </a:cubicBezTo>
                  <a:cubicBezTo>
                    <a:pt x="257" y="65"/>
                    <a:pt x="257" y="65"/>
                    <a:pt x="257" y="65"/>
                  </a:cubicBezTo>
                  <a:cubicBezTo>
                    <a:pt x="257" y="66"/>
                    <a:pt x="257" y="66"/>
                    <a:pt x="257" y="66"/>
                  </a:cubicBezTo>
                  <a:cubicBezTo>
                    <a:pt x="257" y="65"/>
                    <a:pt x="257" y="65"/>
                    <a:pt x="257" y="65"/>
                  </a:cubicBezTo>
                  <a:cubicBezTo>
                    <a:pt x="257" y="65"/>
                    <a:pt x="257" y="65"/>
                    <a:pt x="257" y="65"/>
                  </a:cubicBezTo>
                  <a:cubicBezTo>
                    <a:pt x="257" y="66"/>
                    <a:pt x="257" y="66"/>
                    <a:pt x="257" y="66"/>
                  </a:cubicBezTo>
                  <a:cubicBezTo>
                    <a:pt x="257" y="65"/>
                    <a:pt x="257" y="65"/>
                    <a:pt x="257" y="65"/>
                  </a:cubicBezTo>
                  <a:cubicBezTo>
                    <a:pt x="257" y="65"/>
                    <a:pt x="254" y="64"/>
                    <a:pt x="250" y="63"/>
                  </a:cubicBezTo>
                  <a:cubicBezTo>
                    <a:pt x="248" y="62"/>
                    <a:pt x="247" y="62"/>
                    <a:pt x="245" y="61"/>
                  </a:cubicBezTo>
                  <a:cubicBezTo>
                    <a:pt x="244" y="61"/>
                    <a:pt x="244" y="61"/>
                    <a:pt x="243" y="61"/>
                  </a:cubicBezTo>
                  <a:cubicBezTo>
                    <a:pt x="243" y="61"/>
                    <a:pt x="242" y="61"/>
                    <a:pt x="242" y="61"/>
                  </a:cubicBezTo>
                  <a:cubicBezTo>
                    <a:pt x="242" y="61"/>
                    <a:pt x="242" y="61"/>
                    <a:pt x="242" y="61"/>
                  </a:cubicBezTo>
                  <a:cubicBezTo>
                    <a:pt x="241" y="61"/>
                    <a:pt x="241" y="61"/>
                    <a:pt x="241" y="61"/>
                  </a:cubicBezTo>
                  <a:cubicBezTo>
                    <a:pt x="241" y="62"/>
                    <a:pt x="241" y="63"/>
                    <a:pt x="241" y="63"/>
                  </a:cubicBezTo>
                  <a:cubicBezTo>
                    <a:pt x="262" y="76"/>
                    <a:pt x="262" y="76"/>
                    <a:pt x="262" y="76"/>
                  </a:cubicBezTo>
                  <a:cubicBezTo>
                    <a:pt x="263" y="75"/>
                    <a:pt x="263" y="75"/>
                    <a:pt x="263" y="75"/>
                  </a:cubicBezTo>
                  <a:cubicBezTo>
                    <a:pt x="263" y="74"/>
                    <a:pt x="263" y="74"/>
                    <a:pt x="263" y="74"/>
                  </a:cubicBezTo>
                  <a:cubicBezTo>
                    <a:pt x="263" y="74"/>
                    <a:pt x="240" y="60"/>
                    <a:pt x="216" y="47"/>
                  </a:cubicBezTo>
                  <a:cubicBezTo>
                    <a:pt x="205" y="40"/>
                    <a:pt x="193" y="34"/>
                    <a:pt x="184" y="29"/>
                  </a:cubicBezTo>
                  <a:cubicBezTo>
                    <a:pt x="179" y="26"/>
                    <a:pt x="175" y="24"/>
                    <a:pt x="173" y="23"/>
                  </a:cubicBezTo>
                  <a:cubicBezTo>
                    <a:pt x="171" y="22"/>
                    <a:pt x="170" y="21"/>
                    <a:pt x="169" y="21"/>
                  </a:cubicBezTo>
                  <a:cubicBezTo>
                    <a:pt x="169" y="21"/>
                    <a:pt x="169" y="21"/>
                    <a:pt x="168" y="20"/>
                  </a:cubicBezTo>
                  <a:cubicBezTo>
                    <a:pt x="168" y="20"/>
                    <a:pt x="168" y="20"/>
                    <a:pt x="168" y="20"/>
                  </a:cubicBezTo>
                  <a:cubicBezTo>
                    <a:pt x="167" y="20"/>
                    <a:pt x="167" y="20"/>
                    <a:pt x="167" y="20"/>
                  </a:cubicBezTo>
                  <a:cubicBezTo>
                    <a:pt x="167" y="20"/>
                    <a:pt x="167" y="20"/>
                    <a:pt x="167" y="20"/>
                  </a:cubicBezTo>
                  <a:cubicBezTo>
                    <a:pt x="166" y="21"/>
                    <a:pt x="166" y="21"/>
                    <a:pt x="166" y="21"/>
                  </a:cubicBezTo>
                  <a:cubicBezTo>
                    <a:pt x="167" y="21"/>
                    <a:pt x="167" y="21"/>
                    <a:pt x="167" y="21"/>
                  </a:cubicBezTo>
                  <a:cubicBezTo>
                    <a:pt x="166" y="21"/>
                    <a:pt x="166" y="21"/>
                    <a:pt x="166" y="21"/>
                  </a:cubicBezTo>
                  <a:cubicBezTo>
                    <a:pt x="166" y="22"/>
                    <a:pt x="166" y="22"/>
                    <a:pt x="166" y="22"/>
                  </a:cubicBezTo>
                  <a:cubicBezTo>
                    <a:pt x="166" y="22"/>
                    <a:pt x="166" y="22"/>
                    <a:pt x="166" y="22"/>
                  </a:cubicBezTo>
                  <a:cubicBezTo>
                    <a:pt x="167" y="23"/>
                    <a:pt x="167" y="23"/>
                    <a:pt x="168" y="24"/>
                  </a:cubicBezTo>
                  <a:cubicBezTo>
                    <a:pt x="172" y="27"/>
                    <a:pt x="179" y="32"/>
                    <a:pt x="189" y="38"/>
                  </a:cubicBezTo>
                  <a:cubicBezTo>
                    <a:pt x="218" y="57"/>
                    <a:pt x="266" y="85"/>
                    <a:pt x="266" y="85"/>
                  </a:cubicBezTo>
                  <a:cubicBezTo>
                    <a:pt x="267" y="85"/>
                    <a:pt x="267" y="85"/>
                    <a:pt x="268" y="84"/>
                  </a:cubicBezTo>
                  <a:cubicBezTo>
                    <a:pt x="268" y="84"/>
                    <a:pt x="268" y="83"/>
                    <a:pt x="267" y="82"/>
                  </a:cubicBezTo>
                  <a:cubicBezTo>
                    <a:pt x="267" y="82"/>
                    <a:pt x="234" y="62"/>
                    <a:pt x="201" y="41"/>
                  </a:cubicBezTo>
                  <a:cubicBezTo>
                    <a:pt x="184" y="31"/>
                    <a:pt x="167" y="21"/>
                    <a:pt x="153" y="13"/>
                  </a:cubicBezTo>
                  <a:cubicBezTo>
                    <a:pt x="147" y="9"/>
                    <a:pt x="141" y="6"/>
                    <a:pt x="137" y="4"/>
                  </a:cubicBezTo>
                  <a:cubicBezTo>
                    <a:pt x="134" y="3"/>
                    <a:pt x="133" y="2"/>
                    <a:pt x="131" y="1"/>
                  </a:cubicBezTo>
                  <a:cubicBezTo>
                    <a:pt x="130" y="1"/>
                    <a:pt x="130" y="1"/>
                    <a:pt x="129" y="1"/>
                  </a:cubicBezTo>
                  <a:cubicBezTo>
                    <a:pt x="129" y="0"/>
                    <a:pt x="128" y="0"/>
                    <a:pt x="128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7" y="1"/>
                    <a:pt x="127" y="1"/>
                    <a:pt x="127" y="1"/>
                  </a:cubicBezTo>
                  <a:cubicBezTo>
                    <a:pt x="126" y="2"/>
                    <a:pt x="126" y="2"/>
                    <a:pt x="127" y="3"/>
                  </a:cubicBezTo>
                  <a:cubicBezTo>
                    <a:pt x="264" y="88"/>
                    <a:pt x="264" y="88"/>
                    <a:pt x="264" y="88"/>
                  </a:cubicBezTo>
                  <a:cubicBezTo>
                    <a:pt x="265" y="87"/>
                    <a:pt x="265" y="87"/>
                    <a:pt x="265" y="87"/>
                  </a:cubicBezTo>
                  <a:cubicBezTo>
                    <a:pt x="263" y="86"/>
                    <a:pt x="263" y="86"/>
                    <a:pt x="263" y="86"/>
                  </a:cubicBezTo>
                  <a:cubicBezTo>
                    <a:pt x="264" y="87"/>
                    <a:pt x="264" y="87"/>
                    <a:pt x="264" y="87"/>
                  </a:cubicBezTo>
                  <a:cubicBezTo>
                    <a:pt x="264" y="86"/>
                    <a:pt x="264" y="86"/>
                    <a:pt x="264" y="86"/>
                  </a:cubicBezTo>
                  <a:cubicBezTo>
                    <a:pt x="263" y="86"/>
                    <a:pt x="263" y="86"/>
                    <a:pt x="263" y="86"/>
                  </a:cubicBezTo>
                  <a:cubicBezTo>
                    <a:pt x="264" y="87"/>
                    <a:pt x="264" y="87"/>
                    <a:pt x="264" y="87"/>
                  </a:cubicBezTo>
                  <a:cubicBezTo>
                    <a:pt x="264" y="86"/>
                    <a:pt x="264" y="86"/>
                    <a:pt x="264" y="86"/>
                  </a:cubicBezTo>
                  <a:cubicBezTo>
                    <a:pt x="264" y="87"/>
                    <a:pt x="264" y="87"/>
                    <a:pt x="264" y="87"/>
                  </a:cubicBezTo>
                  <a:cubicBezTo>
                    <a:pt x="264" y="86"/>
                    <a:pt x="264" y="86"/>
                    <a:pt x="264" y="86"/>
                  </a:cubicBezTo>
                  <a:cubicBezTo>
                    <a:pt x="264" y="86"/>
                    <a:pt x="264" y="86"/>
                    <a:pt x="264" y="86"/>
                  </a:cubicBezTo>
                  <a:cubicBezTo>
                    <a:pt x="264" y="87"/>
                    <a:pt x="264" y="87"/>
                    <a:pt x="264" y="87"/>
                  </a:cubicBezTo>
                  <a:cubicBezTo>
                    <a:pt x="264" y="86"/>
                    <a:pt x="264" y="86"/>
                    <a:pt x="264" y="86"/>
                  </a:cubicBezTo>
                  <a:cubicBezTo>
                    <a:pt x="264" y="86"/>
                    <a:pt x="264" y="86"/>
                    <a:pt x="264" y="86"/>
                  </a:cubicBezTo>
                  <a:cubicBezTo>
                    <a:pt x="264" y="86"/>
                    <a:pt x="264" y="86"/>
                    <a:pt x="264" y="86"/>
                  </a:cubicBezTo>
                  <a:cubicBezTo>
                    <a:pt x="264" y="86"/>
                    <a:pt x="264" y="86"/>
                    <a:pt x="264" y="86"/>
                  </a:cubicBezTo>
                  <a:cubicBezTo>
                    <a:pt x="264" y="86"/>
                    <a:pt x="264" y="86"/>
                    <a:pt x="264" y="86"/>
                  </a:cubicBezTo>
                  <a:cubicBezTo>
                    <a:pt x="264" y="86"/>
                    <a:pt x="264" y="86"/>
                    <a:pt x="264" y="86"/>
                  </a:cubicBezTo>
                  <a:cubicBezTo>
                    <a:pt x="264" y="86"/>
                    <a:pt x="263" y="86"/>
                    <a:pt x="262" y="85"/>
                  </a:cubicBezTo>
                  <a:cubicBezTo>
                    <a:pt x="256" y="83"/>
                    <a:pt x="246" y="77"/>
                    <a:pt x="233" y="69"/>
                  </a:cubicBezTo>
                  <a:cubicBezTo>
                    <a:pt x="213" y="57"/>
                    <a:pt x="187" y="41"/>
                    <a:pt x="166" y="28"/>
                  </a:cubicBezTo>
                  <a:cubicBezTo>
                    <a:pt x="156" y="21"/>
                    <a:pt x="147" y="15"/>
                    <a:pt x="139" y="11"/>
                  </a:cubicBezTo>
                  <a:cubicBezTo>
                    <a:pt x="136" y="9"/>
                    <a:pt x="133" y="8"/>
                    <a:pt x="131" y="6"/>
                  </a:cubicBezTo>
                  <a:cubicBezTo>
                    <a:pt x="130" y="6"/>
                    <a:pt x="129" y="5"/>
                    <a:pt x="128" y="5"/>
                  </a:cubicBezTo>
                  <a:cubicBezTo>
                    <a:pt x="127" y="5"/>
                    <a:pt x="127" y="4"/>
                    <a:pt x="126" y="4"/>
                  </a:cubicBezTo>
                  <a:cubicBezTo>
                    <a:pt x="125" y="5"/>
                    <a:pt x="125" y="5"/>
                    <a:pt x="125" y="5"/>
                  </a:cubicBezTo>
                  <a:cubicBezTo>
                    <a:pt x="125" y="5"/>
                    <a:pt x="125" y="5"/>
                    <a:pt x="125" y="5"/>
                  </a:cubicBezTo>
                  <a:cubicBezTo>
                    <a:pt x="124" y="6"/>
                    <a:pt x="124" y="6"/>
                    <a:pt x="124" y="6"/>
                  </a:cubicBezTo>
                  <a:cubicBezTo>
                    <a:pt x="124" y="6"/>
                    <a:pt x="125" y="6"/>
                    <a:pt x="125" y="7"/>
                  </a:cubicBezTo>
                  <a:cubicBezTo>
                    <a:pt x="125" y="7"/>
                    <a:pt x="125" y="7"/>
                    <a:pt x="125" y="7"/>
                  </a:cubicBezTo>
                  <a:cubicBezTo>
                    <a:pt x="125" y="7"/>
                    <a:pt x="125" y="7"/>
                    <a:pt x="126" y="7"/>
                  </a:cubicBezTo>
                  <a:cubicBezTo>
                    <a:pt x="131" y="11"/>
                    <a:pt x="165" y="32"/>
                    <a:pt x="197" y="52"/>
                  </a:cubicBezTo>
                  <a:cubicBezTo>
                    <a:pt x="230" y="72"/>
                    <a:pt x="261" y="92"/>
                    <a:pt x="261" y="92"/>
                  </a:cubicBezTo>
                  <a:cubicBezTo>
                    <a:pt x="261" y="91"/>
                    <a:pt x="261" y="91"/>
                    <a:pt x="261" y="91"/>
                  </a:cubicBezTo>
                  <a:cubicBezTo>
                    <a:pt x="260" y="90"/>
                    <a:pt x="260" y="90"/>
                    <a:pt x="260" y="90"/>
                  </a:cubicBezTo>
                  <a:cubicBezTo>
                    <a:pt x="261" y="90"/>
                    <a:pt x="261" y="90"/>
                    <a:pt x="261" y="90"/>
                  </a:cubicBezTo>
                  <a:cubicBezTo>
                    <a:pt x="261" y="90"/>
                    <a:pt x="261" y="90"/>
                    <a:pt x="261" y="90"/>
                  </a:cubicBezTo>
                  <a:cubicBezTo>
                    <a:pt x="260" y="90"/>
                    <a:pt x="260" y="90"/>
                    <a:pt x="260" y="90"/>
                  </a:cubicBezTo>
                  <a:cubicBezTo>
                    <a:pt x="261" y="90"/>
                    <a:pt x="261" y="90"/>
                    <a:pt x="261" y="90"/>
                  </a:cubicBezTo>
                  <a:cubicBezTo>
                    <a:pt x="261" y="90"/>
                    <a:pt x="261" y="90"/>
                    <a:pt x="261" y="90"/>
                  </a:cubicBezTo>
                  <a:cubicBezTo>
                    <a:pt x="261" y="90"/>
                    <a:pt x="261" y="90"/>
                    <a:pt x="261" y="90"/>
                  </a:cubicBezTo>
                  <a:cubicBezTo>
                    <a:pt x="261" y="89"/>
                    <a:pt x="261" y="89"/>
                    <a:pt x="261" y="89"/>
                  </a:cubicBezTo>
                  <a:cubicBezTo>
                    <a:pt x="261" y="90"/>
                    <a:pt x="261" y="90"/>
                    <a:pt x="261" y="90"/>
                  </a:cubicBezTo>
                  <a:cubicBezTo>
                    <a:pt x="261" y="90"/>
                    <a:pt x="261" y="90"/>
                    <a:pt x="261" y="90"/>
                  </a:cubicBezTo>
                  <a:cubicBezTo>
                    <a:pt x="261" y="89"/>
                    <a:pt x="261" y="89"/>
                    <a:pt x="261" y="89"/>
                  </a:cubicBezTo>
                  <a:cubicBezTo>
                    <a:pt x="261" y="89"/>
                    <a:pt x="261" y="89"/>
                    <a:pt x="261" y="89"/>
                  </a:cubicBezTo>
                  <a:cubicBezTo>
                    <a:pt x="261" y="89"/>
                    <a:pt x="260" y="89"/>
                    <a:pt x="258" y="88"/>
                  </a:cubicBezTo>
                  <a:cubicBezTo>
                    <a:pt x="248" y="84"/>
                    <a:pt x="215" y="64"/>
                    <a:pt x="184" y="46"/>
                  </a:cubicBezTo>
                  <a:cubicBezTo>
                    <a:pt x="169" y="37"/>
                    <a:pt x="154" y="28"/>
                    <a:pt x="143" y="21"/>
                  </a:cubicBezTo>
                  <a:cubicBezTo>
                    <a:pt x="138" y="18"/>
                    <a:pt x="133" y="15"/>
                    <a:pt x="130" y="13"/>
                  </a:cubicBezTo>
                  <a:cubicBezTo>
                    <a:pt x="129" y="12"/>
                    <a:pt x="127" y="12"/>
                    <a:pt x="127" y="11"/>
                  </a:cubicBezTo>
                  <a:cubicBezTo>
                    <a:pt x="126" y="11"/>
                    <a:pt x="126" y="11"/>
                    <a:pt x="126" y="11"/>
                  </a:cubicBezTo>
                  <a:cubicBezTo>
                    <a:pt x="125" y="10"/>
                    <a:pt x="125" y="10"/>
                    <a:pt x="125" y="10"/>
                  </a:cubicBezTo>
                  <a:cubicBezTo>
                    <a:pt x="125" y="10"/>
                    <a:pt x="125" y="10"/>
                    <a:pt x="125" y="10"/>
                  </a:cubicBezTo>
                  <a:cubicBezTo>
                    <a:pt x="125" y="10"/>
                    <a:pt x="125" y="10"/>
                    <a:pt x="125" y="10"/>
                  </a:cubicBezTo>
                  <a:cubicBezTo>
                    <a:pt x="125" y="10"/>
                    <a:pt x="125" y="10"/>
                    <a:pt x="125" y="10"/>
                  </a:cubicBezTo>
                  <a:cubicBezTo>
                    <a:pt x="125" y="10"/>
                    <a:pt x="125" y="10"/>
                    <a:pt x="125" y="10"/>
                  </a:cubicBezTo>
                  <a:cubicBezTo>
                    <a:pt x="124" y="10"/>
                    <a:pt x="124" y="11"/>
                    <a:pt x="123" y="11"/>
                  </a:cubicBezTo>
                  <a:cubicBezTo>
                    <a:pt x="123" y="12"/>
                    <a:pt x="123" y="12"/>
                    <a:pt x="124" y="13"/>
                  </a:cubicBezTo>
                  <a:cubicBezTo>
                    <a:pt x="258" y="96"/>
                    <a:pt x="258" y="96"/>
                    <a:pt x="258" y="96"/>
                  </a:cubicBezTo>
                  <a:cubicBezTo>
                    <a:pt x="258" y="95"/>
                    <a:pt x="258" y="95"/>
                    <a:pt x="258" y="95"/>
                  </a:cubicBezTo>
                  <a:cubicBezTo>
                    <a:pt x="258" y="94"/>
                    <a:pt x="258" y="94"/>
                    <a:pt x="258" y="94"/>
                  </a:cubicBezTo>
                  <a:cubicBezTo>
                    <a:pt x="258" y="95"/>
                    <a:pt x="258" y="95"/>
                    <a:pt x="258" y="95"/>
                  </a:cubicBezTo>
                  <a:cubicBezTo>
                    <a:pt x="259" y="94"/>
                    <a:pt x="259" y="94"/>
                    <a:pt x="259" y="94"/>
                  </a:cubicBezTo>
                  <a:cubicBezTo>
                    <a:pt x="258" y="94"/>
                    <a:pt x="258" y="94"/>
                    <a:pt x="258" y="94"/>
                  </a:cubicBezTo>
                  <a:cubicBezTo>
                    <a:pt x="258" y="95"/>
                    <a:pt x="258" y="95"/>
                    <a:pt x="258" y="95"/>
                  </a:cubicBezTo>
                  <a:cubicBezTo>
                    <a:pt x="259" y="94"/>
                    <a:pt x="259" y="94"/>
                    <a:pt x="259" y="94"/>
                  </a:cubicBezTo>
                  <a:cubicBezTo>
                    <a:pt x="258" y="95"/>
                    <a:pt x="258" y="95"/>
                    <a:pt x="258" y="95"/>
                  </a:cubicBezTo>
                  <a:cubicBezTo>
                    <a:pt x="259" y="94"/>
                    <a:pt x="259" y="94"/>
                    <a:pt x="259" y="94"/>
                  </a:cubicBezTo>
                  <a:cubicBezTo>
                    <a:pt x="259" y="94"/>
                    <a:pt x="259" y="94"/>
                    <a:pt x="259" y="94"/>
                  </a:cubicBezTo>
                  <a:cubicBezTo>
                    <a:pt x="258" y="95"/>
                    <a:pt x="258" y="95"/>
                    <a:pt x="258" y="95"/>
                  </a:cubicBezTo>
                  <a:cubicBezTo>
                    <a:pt x="259" y="94"/>
                    <a:pt x="259" y="94"/>
                    <a:pt x="259" y="94"/>
                  </a:cubicBezTo>
                  <a:cubicBezTo>
                    <a:pt x="259" y="94"/>
                    <a:pt x="258" y="93"/>
                    <a:pt x="257" y="93"/>
                  </a:cubicBezTo>
                  <a:cubicBezTo>
                    <a:pt x="249" y="88"/>
                    <a:pt x="218" y="68"/>
                    <a:pt x="188" y="50"/>
                  </a:cubicBezTo>
                  <a:cubicBezTo>
                    <a:pt x="173" y="41"/>
                    <a:pt x="158" y="32"/>
                    <a:pt x="147" y="25"/>
                  </a:cubicBezTo>
                  <a:cubicBezTo>
                    <a:pt x="141" y="22"/>
                    <a:pt x="136" y="19"/>
                    <a:pt x="132" y="17"/>
                  </a:cubicBezTo>
                  <a:cubicBezTo>
                    <a:pt x="130" y="16"/>
                    <a:pt x="129" y="16"/>
                    <a:pt x="128" y="15"/>
                  </a:cubicBezTo>
                  <a:cubicBezTo>
                    <a:pt x="126" y="15"/>
                    <a:pt x="125" y="14"/>
                    <a:pt x="125" y="14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3" y="15"/>
                    <a:pt x="123" y="15"/>
                    <a:pt x="123" y="15"/>
                  </a:cubicBezTo>
                  <a:cubicBezTo>
                    <a:pt x="123" y="16"/>
                    <a:pt x="123" y="16"/>
                    <a:pt x="123" y="16"/>
                  </a:cubicBezTo>
                  <a:cubicBezTo>
                    <a:pt x="123" y="16"/>
                    <a:pt x="123" y="16"/>
                    <a:pt x="123" y="16"/>
                  </a:cubicBezTo>
                  <a:cubicBezTo>
                    <a:pt x="123" y="17"/>
                    <a:pt x="123" y="17"/>
                    <a:pt x="123" y="17"/>
                  </a:cubicBezTo>
                  <a:cubicBezTo>
                    <a:pt x="124" y="17"/>
                    <a:pt x="124" y="17"/>
                    <a:pt x="124" y="17"/>
                  </a:cubicBezTo>
                  <a:cubicBezTo>
                    <a:pt x="129" y="21"/>
                    <a:pt x="162" y="40"/>
                    <a:pt x="194" y="58"/>
                  </a:cubicBezTo>
                  <a:cubicBezTo>
                    <a:pt x="210" y="68"/>
                    <a:pt x="225" y="77"/>
                    <a:pt x="237" y="85"/>
                  </a:cubicBezTo>
                  <a:cubicBezTo>
                    <a:pt x="242" y="88"/>
                    <a:pt x="247" y="92"/>
                    <a:pt x="250" y="94"/>
                  </a:cubicBezTo>
                  <a:cubicBezTo>
                    <a:pt x="252" y="95"/>
                    <a:pt x="253" y="96"/>
                    <a:pt x="254" y="97"/>
                  </a:cubicBezTo>
                  <a:cubicBezTo>
                    <a:pt x="255" y="97"/>
                    <a:pt x="255" y="98"/>
                    <a:pt x="255" y="98"/>
                  </a:cubicBezTo>
                  <a:cubicBezTo>
                    <a:pt x="255" y="98"/>
                    <a:pt x="255" y="98"/>
                    <a:pt x="255" y="98"/>
                  </a:cubicBezTo>
                  <a:cubicBezTo>
                    <a:pt x="256" y="98"/>
                    <a:pt x="256" y="98"/>
                    <a:pt x="256" y="98"/>
                  </a:cubicBezTo>
                  <a:cubicBezTo>
                    <a:pt x="255" y="98"/>
                    <a:pt x="255" y="98"/>
                    <a:pt x="255" y="98"/>
                  </a:cubicBezTo>
                  <a:cubicBezTo>
                    <a:pt x="255" y="98"/>
                    <a:pt x="255" y="98"/>
                    <a:pt x="255" y="98"/>
                  </a:cubicBezTo>
                  <a:cubicBezTo>
                    <a:pt x="256" y="98"/>
                    <a:pt x="256" y="98"/>
                    <a:pt x="256" y="98"/>
                  </a:cubicBezTo>
                  <a:cubicBezTo>
                    <a:pt x="255" y="98"/>
                    <a:pt x="255" y="98"/>
                    <a:pt x="255" y="98"/>
                  </a:cubicBezTo>
                  <a:cubicBezTo>
                    <a:pt x="256" y="98"/>
                    <a:pt x="256" y="98"/>
                    <a:pt x="256" y="98"/>
                  </a:cubicBezTo>
                  <a:cubicBezTo>
                    <a:pt x="255" y="98"/>
                    <a:pt x="255" y="98"/>
                    <a:pt x="255" y="98"/>
                  </a:cubicBezTo>
                  <a:cubicBezTo>
                    <a:pt x="255" y="98"/>
                    <a:pt x="255" y="98"/>
                    <a:pt x="255" y="98"/>
                  </a:cubicBezTo>
                  <a:cubicBezTo>
                    <a:pt x="256" y="98"/>
                    <a:pt x="256" y="98"/>
                    <a:pt x="256" y="98"/>
                  </a:cubicBezTo>
                  <a:cubicBezTo>
                    <a:pt x="255" y="98"/>
                    <a:pt x="255" y="98"/>
                    <a:pt x="255" y="98"/>
                  </a:cubicBezTo>
                  <a:cubicBezTo>
                    <a:pt x="256" y="98"/>
                    <a:pt x="256" y="98"/>
                    <a:pt x="256" y="98"/>
                  </a:cubicBezTo>
                  <a:cubicBezTo>
                    <a:pt x="257" y="97"/>
                    <a:pt x="257" y="97"/>
                    <a:pt x="257" y="97"/>
                  </a:cubicBezTo>
                  <a:cubicBezTo>
                    <a:pt x="257" y="97"/>
                    <a:pt x="225" y="77"/>
                    <a:pt x="192" y="57"/>
                  </a:cubicBezTo>
                  <a:cubicBezTo>
                    <a:pt x="176" y="47"/>
                    <a:pt x="159" y="37"/>
                    <a:pt x="146" y="30"/>
                  </a:cubicBezTo>
                  <a:cubicBezTo>
                    <a:pt x="140" y="26"/>
                    <a:pt x="134" y="23"/>
                    <a:pt x="130" y="21"/>
                  </a:cubicBezTo>
                  <a:cubicBezTo>
                    <a:pt x="128" y="20"/>
                    <a:pt x="126" y="19"/>
                    <a:pt x="125" y="18"/>
                  </a:cubicBezTo>
                  <a:cubicBezTo>
                    <a:pt x="124" y="18"/>
                    <a:pt x="124" y="18"/>
                    <a:pt x="123" y="18"/>
                  </a:cubicBezTo>
                  <a:cubicBezTo>
                    <a:pt x="123" y="17"/>
                    <a:pt x="123" y="17"/>
                    <a:pt x="122" y="17"/>
                  </a:cubicBezTo>
                  <a:cubicBezTo>
                    <a:pt x="122" y="17"/>
                    <a:pt x="122" y="17"/>
                    <a:pt x="122" y="17"/>
                  </a:cubicBezTo>
                  <a:cubicBezTo>
                    <a:pt x="121" y="18"/>
                    <a:pt x="121" y="18"/>
                    <a:pt x="121" y="18"/>
                  </a:cubicBezTo>
                  <a:cubicBezTo>
                    <a:pt x="122" y="19"/>
                    <a:pt x="122" y="19"/>
                    <a:pt x="122" y="19"/>
                  </a:cubicBezTo>
                  <a:cubicBezTo>
                    <a:pt x="121" y="18"/>
                    <a:pt x="121" y="18"/>
                    <a:pt x="121" y="18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20"/>
                    <a:pt x="121" y="20"/>
                  </a:cubicBezTo>
                  <a:cubicBezTo>
                    <a:pt x="122" y="21"/>
                    <a:pt x="123" y="22"/>
                    <a:pt x="124" y="23"/>
                  </a:cubicBezTo>
                  <a:cubicBezTo>
                    <a:pt x="129" y="27"/>
                    <a:pt x="140" y="34"/>
                    <a:pt x="153" y="42"/>
                  </a:cubicBezTo>
                  <a:cubicBezTo>
                    <a:pt x="173" y="54"/>
                    <a:pt x="198" y="68"/>
                    <a:pt x="218" y="80"/>
                  </a:cubicBezTo>
                  <a:cubicBezTo>
                    <a:pt x="228" y="86"/>
                    <a:pt x="237" y="91"/>
                    <a:pt x="243" y="95"/>
                  </a:cubicBezTo>
                  <a:cubicBezTo>
                    <a:pt x="247" y="97"/>
                    <a:pt x="249" y="99"/>
                    <a:pt x="251" y="100"/>
                  </a:cubicBezTo>
                  <a:cubicBezTo>
                    <a:pt x="252" y="101"/>
                    <a:pt x="252" y="101"/>
                    <a:pt x="253" y="101"/>
                  </a:cubicBezTo>
                  <a:cubicBezTo>
                    <a:pt x="253" y="102"/>
                    <a:pt x="253" y="102"/>
                    <a:pt x="253" y="102"/>
                  </a:cubicBezTo>
                  <a:cubicBezTo>
                    <a:pt x="253" y="102"/>
                    <a:pt x="253" y="102"/>
                    <a:pt x="253" y="102"/>
                  </a:cubicBezTo>
                  <a:cubicBezTo>
                    <a:pt x="254" y="101"/>
                    <a:pt x="254" y="101"/>
                    <a:pt x="254" y="101"/>
                  </a:cubicBezTo>
                  <a:cubicBezTo>
                    <a:pt x="253" y="101"/>
                    <a:pt x="253" y="101"/>
                    <a:pt x="253" y="101"/>
                  </a:cubicBezTo>
                  <a:cubicBezTo>
                    <a:pt x="253" y="102"/>
                    <a:pt x="253" y="102"/>
                    <a:pt x="253" y="102"/>
                  </a:cubicBezTo>
                  <a:cubicBezTo>
                    <a:pt x="254" y="101"/>
                    <a:pt x="254" y="101"/>
                    <a:pt x="254" y="101"/>
                  </a:cubicBezTo>
                  <a:cubicBezTo>
                    <a:pt x="253" y="101"/>
                    <a:pt x="253" y="101"/>
                    <a:pt x="253" y="101"/>
                  </a:cubicBezTo>
                  <a:cubicBezTo>
                    <a:pt x="254" y="101"/>
                    <a:pt x="254" y="101"/>
                    <a:pt x="254" y="101"/>
                  </a:cubicBezTo>
                  <a:cubicBezTo>
                    <a:pt x="253" y="101"/>
                    <a:pt x="253" y="101"/>
                    <a:pt x="253" y="101"/>
                  </a:cubicBezTo>
                  <a:cubicBezTo>
                    <a:pt x="253" y="101"/>
                    <a:pt x="253" y="101"/>
                    <a:pt x="253" y="101"/>
                  </a:cubicBezTo>
                  <a:cubicBezTo>
                    <a:pt x="254" y="101"/>
                    <a:pt x="254" y="101"/>
                    <a:pt x="254" y="101"/>
                  </a:cubicBezTo>
                  <a:cubicBezTo>
                    <a:pt x="253" y="101"/>
                    <a:pt x="253" y="101"/>
                    <a:pt x="253" y="101"/>
                  </a:cubicBezTo>
                  <a:cubicBezTo>
                    <a:pt x="254" y="101"/>
                    <a:pt x="254" y="101"/>
                    <a:pt x="254" y="101"/>
                  </a:cubicBezTo>
                  <a:cubicBezTo>
                    <a:pt x="253" y="100"/>
                    <a:pt x="253" y="100"/>
                    <a:pt x="253" y="100"/>
                  </a:cubicBezTo>
                  <a:cubicBezTo>
                    <a:pt x="254" y="101"/>
                    <a:pt x="254" y="101"/>
                    <a:pt x="254" y="101"/>
                  </a:cubicBezTo>
                  <a:cubicBezTo>
                    <a:pt x="254" y="100"/>
                    <a:pt x="254" y="100"/>
                    <a:pt x="254" y="100"/>
                  </a:cubicBezTo>
                  <a:cubicBezTo>
                    <a:pt x="254" y="100"/>
                    <a:pt x="254" y="100"/>
                    <a:pt x="253" y="100"/>
                  </a:cubicBezTo>
                  <a:cubicBezTo>
                    <a:pt x="254" y="101"/>
                    <a:pt x="254" y="101"/>
                    <a:pt x="254" y="101"/>
                  </a:cubicBezTo>
                  <a:cubicBezTo>
                    <a:pt x="254" y="100"/>
                    <a:pt x="254" y="100"/>
                    <a:pt x="254" y="100"/>
                  </a:cubicBezTo>
                  <a:cubicBezTo>
                    <a:pt x="254" y="101"/>
                    <a:pt x="254" y="101"/>
                    <a:pt x="254" y="101"/>
                  </a:cubicBezTo>
                  <a:cubicBezTo>
                    <a:pt x="255" y="100"/>
                    <a:pt x="255" y="100"/>
                    <a:pt x="255" y="100"/>
                  </a:cubicBezTo>
                  <a:cubicBezTo>
                    <a:pt x="254" y="100"/>
                    <a:pt x="254" y="100"/>
                    <a:pt x="254" y="100"/>
                  </a:cubicBezTo>
                  <a:cubicBezTo>
                    <a:pt x="254" y="101"/>
                    <a:pt x="254" y="101"/>
                    <a:pt x="254" y="101"/>
                  </a:cubicBezTo>
                  <a:cubicBezTo>
                    <a:pt x="255" y="100"/>
                    <a:pt x="255" y="100"/>
                    <a:pt x="255" y="100"/>
                  </a:cubicBezTo>
                  <a:cubicBezTo>
                    <a:pt x="254" y="100"/>
                    <a:pt x="254" y="100"/>
                    <a:pt x="254" y="100"/>
                  </a:cubicBezTo>
                  <a:cubicBezTo>
                    <a:pt x="254" y="100"/>
                    <a:pt x="253" y="99"/>
                    <a:pt x="252" y="99"/>
                  </a:cubicBezTo>
                  <a:cubicBezTo>
                    <a:pt x="243" y="94"/>
                    <a:pt x="211" y="74"/>
                    <a:pt x="181" y="55"/>
                  </a:cubicBezTo>
                  <a:cubicBezTo>
                    <a:pt x="166" y="46"/>
                    <a:pt x="151" y="37"/>
                    <a:pt x="140" y="31"/>
                  </a:cubicBezTo>
                  <a:cubicBezTo>
                    <a:pt x="134" y="27"/>
                    <a:pt x="129" y="25"/>
                    <a:pt x="126" y="23"/>
                  </a:cubicBezTo>
                  <a:cubicBezTo>
                    <a:pt x="124" y="22"/>
                    <a:pt x="122" y="21"/>
                    <a:pt x="121" y="21"/>
                  </a:cubicBezTo>
                  <a:cubicBezTo>
                    <a:pt x="120" y="20"/>
                    <a:pt x="120" y="20"/>
                    <a:pt x="120" y="20"/>
                  </a:cubicBezTo>
                  <a:cubicBezTo>
                    <a:pt x="119" y="20"/>
                    <a:pt x="119" y="20"/>
                    <a:pt x="118" y="20"/>
                  </a:cubicBezTo>
                  <a:cubicBezTo>
                    <a:pt x="118" y="20"/>
                    <a:pt x="118" y="20"/>
                    <a:pt x="118" y="20"/>
                  </a:cubicBezTo>
                  <a:cubicBezTo>
                    <a:pt x="117" y="20"/>
                    <a:pt x="117" y="20"/>
                    <a:pt x="117" y="20"/>
                  </a:cubicBezTo>
                  <a:cubicBezTo>
                    <a:pt x="118" y="21"/>
                    <a:pt x="118" y="21"/>
                    <a:pt x="118" y="21"/>
                  </a:cubicBezTo>
                  <a:cubicBezTo>
                    <a:pt x="117" y="20"/>
                    <a:pt x="117" y="20"/>
                    <a:pt x="117" y="20"/>
                  </a:cubicBezTo>
                  <a:cubicBezTo>
                    <a:pt x="117" y="21"/>
                    <a:pt x="117" y="21"/>
                    <a:pt x="117" y="21"/>
                  </a:cubicBezTo>
                  <a:cubicBezTo>
                    <a:pt x="117" y="22"/>
                    <a:pt x="117" y="22"/>
                    <a:pt x="117" y="22"/>
                  </a:cubicBezTo>
                  <a:cubicBezTo>
                    <a:pt x="117" y="22"/>
                    <a:pt x="117" y="22"/>
                    <a:pt x="117" y="22"/>
                  </a:cubicBezTo>
                  <a:cubicBezTo>
                    <a:pt x="118" y="23"/>
                    <a:pt x="119" y="23"/>
                    <a:pt x="120" y="24"/>
                  </a:cubicBezTo>
                  <a:cubicBezTo>
                    <a:pt x="130" y="31"/>
                    <a:pt x="164" y="50"/>
                    <a:pt x="195" y="69"/>
                  </a:cubicBezTo>
                  <a:cubicBezTo>
                    <a:pt x="211" y="78"/>
                    <a:pt x="226" y="88"/>
                    <a:pt x="237" y="95"/>
                  </a:cubicBezTo>
                  <a:cubicBezTo>
                    <a:pt x="243" y="98"/>
                    <a:pt x="247" y="101"/>
                    <a:pt x="250" y="104"/>
                  </a:cubicBezTo>
                  <a:cubicBezTo>
                    <a:pt x="252" y="105"/>
                    <a:pt x="253" y="106"/>
                    <a:pt x="254" y="106"/>
                  </a:cubicBezTo>
                  <a:cubicBezTo>
                    <a:pt x="254" y="107"/>
                    <a:pt x="255" y="107"/>
                    <a:pt x="255" y="107"/>
                  </a:cubicBezTo>
                  <a:cubicBezTo>
                    <a:pt x="255" y="107"/>
                    <a:pt x="255" y="107"/>
                    <a:pt x="255" y="107"/>
                  </a:cubicBezTo>
                  <a:cubicBezTo>
                    <a:pt x="255" y="107"/>
                    <a:pt x="255" y="107"/>
                    <a:pt x="255" y="107"/>
                  </a:cubicBezTo>
                  <a:cubicBezTo>
                    <a:pt x="255" y="107"/>
                    <a:pt x="255" y="107"/>
                    <a:pt x="255" y="107"/>
                  </a:cubicBezTo>
                  <a:cubicBezTo>
                    <a:pt x="255" y="107"/>
                    <a:pt x="255" y="107"/>
                    <a:pt x="255" y="107"/>
                  </a:cubicBezTo>
                  <a:cubicBezTo>
                    <a:pt x="255" y="107"/>
                    <a:pt x="255" y="107"/>
                    <a:pt x="255" y="107"/>
                  </a:cubicBezTo>
                  <a:cubicBezTo>
                    <a:pt x="255" y="107"/>
                    <a:pt x="255" y="107"/>
                    <a:pt x="255" y="107"/>
                  </a:cubicBezTo>
                  <a:cubicBezTo>
                    <a:pt x="256" y="107"/>
                    <a:pt x="256" y="107"/>
                    <a:pt x="256" y="107"/>
                  </a:cubicBezTo>
                  <a:cubicBezTo>
                    <a:pt x="255" y="107"/>
                    <a:pt x="255" y="107"/>
                    <a:pt x="255" y="107"/>
                  </a:cubicBezTo>
                  <a:cubicBezTo>
                    <a:pt x="255" y="107"/>
                    <a:pt x="255" y="107"/>
                    <a:pt x="255" y="107"/>
                  </a:cubicBezTo>
                  <a:cubicBezTo>
                    <a:pt x="256" y="107"/>
                    <a:pt x="256" y="107"/>
                    <a:pt x="256" y="107"/>
                  </a:cubicBezTo>
                  <a:cubicBezTo>
                    <a:pt x="255" y="107"/>
                    <a:pt x="255" y="107"/>
                    <a:pt x="255" y="107"/>
                  </a:cubicBezTo>
                  <a:cubicBezTo>
                    <a:pt x="256" y="107"/>
                    <a:pt x="256" y="107"/>
                    <a:pt x="256" y="107"/>
                  </a:cubicBezTo>
                  <a:cubicBezTo>
                    <a:pt x="257" y="106"/>
                    <a:pt x="257" y="106"/>
                    <a:pt x="257" y="106"/>
                  </a:cubicBezTo>
                  <a:cubicBezTo>
                    <a:pt x="113" y="21"/>
                    <a:pt x="113" y="21"/>
                    <a:pt x="113" y="21"/>
                  </a:cubicBezTo>
                  <a:cubicBezTo>
                    <a:pt x="113" y="21"/>
                    <a:pt x="112" y="21"/>
                    <a:pt x="112" y="21"/>
                  </a:cubicBezTo>
                  <a:cubicBezTo>
                    <a:pt x="111" y="22"/>
                    <a:pt x="111" y="23"/>
                    <a:pt x="112" y="23"/>
                  </a:cubicBezTo>
                  <a:cubicBezTo>
                    <a:pt x="112" y="23"/>
                    <a:pt x="114" y="24"/>
                    <a:pt x="118" y="27"/>
                  </a:cubicBezTo>
                  <a:cubicBezTo>
                    <a:pt x="132" y="35"/>
                    <a:pt x="167" y="56"/>
                    <a:pt x="198" y="75"/>
                  </a:cubicBezTo>
                  <a:cubicBezTo>
                    <a:pt x="214" y="85"/>
                    <a:pt x="228" y="94"/>
                    <a:pt x="239" y="101"/>
                  </a:cubicBezTo>
                  <a:cubicBezTo>
                    <a:pt x="245" y="105"/>
                    <a:pt x="249" y="108"/>
                    <a:pt x="252" y="110"/>
                  </a:cubicBezTo>
                  <a:cubicBezTo>
                    <a:pt x="254" y="111"/>
                    <a:pt x="255" y="112"/>
                    <a:pt x="256" y="112"/>
                  </a:cubicBezTo>
                  <a:cubicBezTo>
                    <a:pt x="256" y="113"/>
                    <a:pt x="256" y="113"/>
                    <a:pt x="256" y="113"/>
                  </a:cubicBezTo>
                  <a:cubicBezTo>
                    <a:pt x="257" y="113"/>
                    <a:pt x="257" y="113"/>
                    <a:pt x="257" y="113"/>
                  </a:cubicBezTo>
                  <a:cubicBezTo>
                    <a:pt x="257" y="113"/>
                    <a:pt x="257" y="113"/>
                    <a:pt x="257" y="113"/>
                  </a:cubicBezTo>
                  <a:cubicBezTo>
                    <a:pt x="257" y="113"/>
                    <a:pt x="257" y="113"/>
                    <a:pt x="257" y="113"/>
                  </a:cubicBezTo>
                  <a:cubicBezTo>
                    <a:pt x="257" y="113"/>
                    <a:pt x="257" y="113"/>
                    <a:pt x="257" y="113"/>
                  </a:cubicBezTo>
                  <a:cubicBezTo>
                    <a:pt x="257" y="113"/>
                    <a:pt x="257" y="113"/>
                    <a:pt x="257" y="113"/>
                  </a:cubicBezTo>
                  <a:cubicBezTo>
                    <a:pt x="257" y="113"/>
                    <a:pt x="257" y="113"/>
                    <a:pt x="257" y="113"/>
                  </a:cubicBezTo>
                  <a:cubicBezTo>
                    <a:pt x="257" y="113"/>
                    <a:pt x="257" y="113"/>
                    <a:pt x="257" y="113"/>
                  </a:cubicBezTo>
                  <a:cubicBezTo>
                    <a:pt x="256" y="113"/>
                    <a:pt x="256" y="113"/>
                    <a:pt x="256" y="113"/>
                  </a:cubicBezTo>
                  <a:cubicBezTo>
                    <a:pt x="256" y="113"/>
                    <a:pt x="257" y="113"/>
                    <a:pt x="257" y="113"/>
                  </a:cubicBezTo>
                  <a:cubicBezTo>
                    <a:pt x="257" y="113"/>
                    <a:pt x="257" y="113"/>
                    <a:pt x="257" y="113"/>
                  </a:cubicBezTo>
                  <a:cubicBezTo>
                    <a:pt x="256" y="113"/>
                    <a:pt x="256" y="113"/>
                    <a:pt x="256" y="113"/>
                  </a:cubicBezTo>
                  <a:cubicBezTo>
                    <a:pt x="258" y="113"/>
                    <a:pt x="258" y="113"/>
                    <a:pt x="258" y="113"/>
                  </a:cubicBezTo>
                  <a:cubicBezTo>
                    <a:pt x="257" y="112"/>
                    <a:pt x="257" y="112"/>
                    <a:pt x="257" y="112"/>
                  </a:cubicBezTo>
                  <a:cubicBezTo>
                    <a:pt x="256" y="113"/>
                    <a:pt x="256" y="113"/>
                    <a:pt x="256" y="113"/>
                  </a:cubicBezTo>
                  <a:cubicBezTo>
                    <a:pt x="258" y="113"/>
                    <a:pt x="258" y="113"/>
                    <a:pt x="258" y="113"/>
                  </a:cubicBezTo>
                  <a:cubicBezTo>
                    <a:pt x="257" y="112"/>
                    <a:pt x="257" y="112"/>
                    <a:pt x="257" y="112"/>
                  </a:cubicBezTo>
                  <a:cubicBezTo>
                    <a:pt x="258" y="113"/>
                    <a:pt x="258" y="113"/>
                    <a:pt x="258" y="113"/>
                  </a:cubicBezTo>
                  <a:cubicBezTo>
                    <a:pt x="258" y="111"/>
                    <a:pt x="258" y="111"/>
                    <a:pt x="258" y="11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4" y="21"/>
                    <a:pt x="103" y="22"/>
                    <a:pt x="103" y="22"/>
                  </a:cubicBezTo>
                  <a:cubicBezTo>
                    <a:pt x="103" y="23"/>
                    <a:pt x="103" y="23"/>
                    <a:pt x="103" y="23"/>
                  </a:cubicBezTo>
                  <a:cubicBezTo>
                    <a:pt x="103" y="24"/>
                    <a:pt x="103" y="24"/>
                    <a:pt x="103" y="25"/>
                  </a:cubicBezTo>
                  <a:cubicBezTo>
                    <a:pt x="104" y="25"/>
                    <a:pt x="105" y="26"/>
                    <a:pt x="107" y="28"/>
                  </a:cubicBezTo>
                  <a:cubicBezTo>
                    <a:pt x="113" y="32"/>
                    <a:pt x="125" y="41"/>
                    <a:pt x="140" y="50"/>
                  </a:cubicBezTo>
                  <a:cubicBezTo>
                    <a:pt x="186" y="79"/>
                    <a:pt x="258" y="121"/>
                    <a:pt x="258" y="121"/>
                  </a:cubicBezTo>
                  <a:cubicBezTo>
                    <a:pt x="259" y="121"/>
                    <a:pt x="260" y="121"/>
                    <a:pt x="260" y="120"/>
                  </a:cubicBezTo>
                  <a:cubicBezTo>
                    <a:pt x="260" y="120"/>
                    <a:pt x="260" y="119"/>
                    <a:pt x="260" y="119"/>
                  </a:cubicBezTo>
                  <a:cubicBezTo>
                    <a:pt x="260" y="119"/>
                    <a:pt x="221" y="95"/>
                    <a:pt x="182" y="71"/>
                  </a:cubicBezTo>
                  <a:cubicBezTo>
                    <a:pt x="162" y="60"/>
                    <a:pt x="142" y="48"/>
                    <a:pt x="127" y="39"/>
                  </a:cubicBezTo>
                  <a:cubicBezTo>
                    <a:pt x="120" y="35"/>
                    <a:pt x="114" y="31"/>
                    <a:pt x="109" y="28"/>
                  </a:cubicBezTo>
                  <a:cubicBezTo>
                    <a:pt x="107" y="27"/>
                    <a:pt x="105" y="26"/>
                    <a:pt x="104" y="25"/>
                  </a:cubicBezTo>
                  <a:cubicBezTo>
                    <a:pt x="103" y="25"/>
                    <a:pt x="102" y="25"/>
                    <a:pt x="102" y="24"/>
                  </a:cubicBezTo>
                  <a:cubicBezTo>
                    <a:pt x="101" y="24"/>
                    <a:pt x="101" y="24"/>
                    <a:pt x="101" y="24"/>
                  </a:cubicBezTo>
                  <a:cubicBezTo>
                    <a:pt x="101" y="24"/>
                    <a:pt x="101" y="24"/>
                    <a:pt x="101" y="24"/>
                  </a:cubicBezTo>
                  <a:cubicBezTo>
                    <a:pt x="100" y="24"/>
                    <a:pt x="100" y="24"/>
                    <a:pt x="100" y="24"/>
                  </a:cubicBezTo>
                  <a:cubicBezTo>
                    <a:pt x="100" y="25"/>
                    <a:pt x="100" y="25"/>
                    <a:pt x="100" y="25"/>
                  </a:cubicBezTo>
                  <a:cubicBezTo>
                    <a:pt x="99" y="25"/>
                    <a:pt x="100" y="26"/>
                    <a:pt x="100" y="26"/>
                  </a:cubicBezTo>
                  <a:cubicBezTo>
                    <a:pt x="160" y="64"/>
                    <a:pt x="160" y="64"/>
                    <a:pt x="160" y="64"/>
                  </a:cubicBezTo>
                  <a:cubicBezTo>
                    <a:pt x="161" y="63"/>
                    <a:pt x="161" y="63"/>
                    <a:pt x="161" y="63"/>
                  </a:cubicBezTo>
                  <a:cubicBezTo>
                    <a:pt x="160" y="62"/>
                    <a:pt x="160" y="62"/>
                    <a:pt x="160" y="62"/>
                  </a:cubicBezTo>
                  <a:cubicBezTo>
                    <a:pt x="161" y="63"/>
                    <a:pt x="161" y="63"/>
                    <a:pt x="161" y="63"/>
                  </a:cubicBezTo>
                  <a:cubicBezTo>
                    <a:pt x="160" y="62"/>
                    <a:pt x="160" y="62"/>
                    <a:pt x="160" y="62"/>
                  </a:cubicBezTo>
                  <a:cubicBezTo>
                    <a:pt x="160" y="62"/>
                    <a:pt x="160" y="62"/>
                    <a:pt x="160" y="62"/>
                  </a:cubicBezTo>
                  <a:cubicBezTo>
                    <a:pt x="161" y="63"/>
                    <a:pt x="161" y="63"/>
                    <a:pt x="161" y="63"/>
                  </a:cubicBezTo>
                  <a:cubicBezTo>
                    <a:pt x="160" y="62"/>
                    <a:pt x="160" y="62"/>
                    <a:pt x="160" y="62"/>
                  </a:cubicBezTo>
                  <a:cubicBezTo>
                    <a:pt x="161" y="63"/>
                    <a:pt x="161" y="63"/>
                    <a:pt x="161" y="63"/>
                  </a:cubicBezTo>
                  <a:cubicBezTo>
                    <a:pt x="161" y="62"/>
                    <a:pt x="161" y="62"/>
                    <a:pt x="161" y="62"/>
                  </a:cubicBezTo>
                  <a:cubicBezTo>
                    <a:pt x="160" y="62"/>
                    <a:pt x="160" y="62"/>
                    <a:pt x="160" y="62"/>
                  </a:cubicBezTo>
                  <a:cubicBezTo>
                    <a:pt x="161" y="63"/>
                    <a:pt x="161" y="63"/>
                    <a:pt x="161" y="63"/>
                  </a:cubicBezTo>
                  <a:cubicBezTo>
                    <a:pt x="161" y="62"/>
                    <a:pt x="161" y="62"/>
                    <a:pt x="161" y="62"/>
                  </a:cubicBezTo>
                  <a:cubicBezTo>
                    <a:pt x="161" y="62"/>
                    <a:pt x="161" y="62"/>
                    <a:pt x="161" y="62"/>
                  </a:cubicBezTo>
                  <a:cubicBezTo>
                    <a:pt x="161" y="62"/>
                    <a:pt x="161" y="62"/>
                    <a:pt x="161" y="62"/>
                  </a:cubicBezTo>
                  <a:cubicBezTo>
                    <a:pt x="161" y="62"/>
                    <a:pt x="161" y="62"/>
                    <a:pt x="161" y="62"/>
                  </a:cubicBezTo>
                  <a:cubicBezTo>
                    <a:pt x="161" y="62"/>
                    <a:pt x="161" y="62"/>
                    <a:pt x="161" y="62"/>
                  </a:cubicBezTo>
                  <a:cubicBezTo>
                    <a:pt x="161" y="62"/>
                    <a:pt x="161" y="62"/>
                    <a:pt x="161" y="62"/>
                  </a:cubicBezTo>
                  <a:cubicBezTo>
                    <a:pt x="161" y="62"/>
                    <a:pt x="161" y="62"/>
                    <a:pt x="161" y="62"/>
                  </a:cubicBezTo>
                  <a:cubicBezTo>
                    <a:pt x="160" y="62"/>
                    <a:pt x="158" y="61"/>
                    <a:pt x="156" y="59"/>
                  </a:cubicBezTo>
                  <a:cubicBezTo>
                    <a:pt x="146" y="54"/>
                    <a:pt x="127" y="43"/>
                    <a:pt x="111" y="34"/>
                  </a:cubicBezTo>
                  <a:cubicBezTo>
                    <a:pt x="102" y="29"/>
                    <a:pt x="95" y="24"/>
                    <a:pt x="89" y="21"/>
                  </a:cubicBezTo>
                  <a:cubicBezTo>
                    <a:pt x="86" y="19"/>
                    <a:pt x="83" y="18"/>
                    <a:pt x="82" y="17"/>
                  </a:cubicBezTo>
                  <a:cubicBezTo>
                    <a:pt x="81" y="17"/>
                    <a:pt x="80" y="16"/>
                    <a:pt x="79" y="16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9" y="16"/>
                    <a:pt x="78" y="16"/>
                    <a:pt x="78" y="16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77" y="16"/>
                    <a:pt x="77" y="16"/>
                    <a:pt x="77" y="16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8"/>
                    <a:pt x="82" y="21"/>
                    <a:pt x="88" y="24"/>
                  </a:cubicBezTo>
                  <a:cubicBezTo>
                    <a:pt x="98" y="30"/>
                    <a:pt x="112" y="39"/>
                    <a:pt x="124" y="47"/>
                  </a:cubicBezTo>
                  <a:cubicBezTo>
                    <a:pt x="130" y="51"/>
                    <a:pt x="136" y="54"/>
                    <a:pt x="140" y="56"/>
                  </a:cubicBezTo>
                  <a:cubicBezTo>
                    <a:pt x="142" y="58"/>
                    <a:pt x="143" y="59"/>
                    <a:pt x="144" y="60"/>
                  </a:cubicBezTo>
                  <a:cubicBezTo>
                    <a:pt x="145" y="60"/>
                    <a:pt x="145" y="60"/>
                    <a:pt x="145" y="60"/>
                  </a:cubicBezTo>
                  <a:cubicBezTo>
                    <a:pt x="146" y="61"/>
                    <a:pt x="146" y="61"/>
                    <a:pt x="146" y="61"/>
                  </a:cubicBezTo>
                  <a:cubicBezTo>
                    <a:pt x="146" y="61"/>
                    <a:pt x="146" y="61"/>
                    <a:pt x="146" y="61"/>
                  </a:cubicBezTo>
                  <a:cubicBezTo>
                    <a:pt x="146" y="60"/>
                    <a:pt x="146" y="60"/>
                    <a:pt x="146" y="60"/>
                  </a:cubicBezTo>
                  <a:cubicBezTo>
                    <a:pt x="146" y="60"/>
                    <a:pt x="146" y="60"/>
                    <a:pt x="146" y="60"/>
                  </a:cubicBezTo>
                  <a:cubicBezTo>
                    <a:pt x="146" y="61"/>
                    <a:pt x="146" y="61"/>
                    <a:pt x="146" y="61"/>
                  </a:cubicBezTo>
                  <a:cubicBezTo>
                    <a:pt x="146" y="60"/>
                    <a:pt x="146" y="60"/>
                    <a:pt x="146" y="60"/>
                  </a:cubicBezTo>
                  <a:cubicBezTo>
                    <a:pt x="146" y="60"/>
                    <a:pt x="146" y="60"/>
                    <a:pt x="146" y="60"/>
                  </a:cubicBezTo>
                  <a:cubicBezTo>
                    <a:pt x="147" y="60"/>
                    <a:pt x="147" y="60"/>
                    <a:pt x="147" y="60"/>
                  </a:cubicBezTo>
                  <a:cubicBezTo>
                    <a:pt x="145" y="60"/>
                    <a:pt x="145" y="60"/>
                    <a:pt x="145" y="60"/>
                  </a:cubicBezTo>
                  <a:cubicBezTo>
                    <a:pt x="145" y="60"/>
                    <a:pt x="146" y="60"/>
                    <a:pt x="146" y="60"/>
                  </a:cubicBezTo>
                  <a:cubicBezTo>
                    <a:pt x="147" y="60"/>
                    <a:pt x="147" y="60"/>
                    <a:pt x="147" y="60"/>
                  </a:cubicBezTo>
                  <a:cubicBezTo>
                    <a:pt x="145" y="60"/>
                    <a:pt x="145" y="60"/>
                    <a:pt x="145" y="60"/>
                  </a:cubicBezTo>
                  <a:cubicBezTo>
                    <a:pt x="147" y="60"/>
                    <a:pt x="147" y="60"/>
                    <a:pt x="147" y="60"/>
                  </a:cubicBezTo>
                  <a:cubicBezTo>
                    <a:pt x="147" y="59"/>
                    <a:pt x="147" y="59"/>
                    <a:pt x="147" y="59"/>
                  </a:cubicBezTo>
                  <a:cubicBezTo>
                    <a:pt x="147" y="59"/>
                    <a:pt x="129" y="48"/>
                    <a:pt x="111" y="38"/>
                  </a:cubicBezTo>
                  <a:cubicBezTo>
                    <a:pt x="101" y="33"/>
                    <a:pt x="92" y="28"/>
                    <a:pt x="85" y="24"/>
                  </a:cubicBezTo>
                  <a:cubicBezTo>
                    <a:pt x="81" y="22"/>
                    <a:pt x="78" y="20"/>
                    <a:pt x="76" y="19"/>
                  </a:cubicBezTo>
                  <a:cubicBezTo>
                    <a:pt x="75" y="19"/>
                    <a:pt x="74" y="18"/>
                    <a:pt x="73" y="18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0" y="18"/>
                    <a:pt x="70" y="19"/>
                    <a:pt x="71" y="19"/>
                  </a:cubicBezTo>
                  <a:cubicBezTo>
                    <a:pt x="137" y="61"/>
                    <a:pt x="137" y="61"/>
                    <a:pt x="137" y="61"/>
                  </a:cubicBezTo>
                  <a:cubicBezTo>
                    <a:pt x="138" y="60"/>
                    <a:pt x="138" y="60"/>
                    <a:pt x="138" y="60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37" y="59"/>
                    <a:pt x="137" y="59"/>
                    <a:pt x="137" y="59"/>
                  </a:cubicBezTo>
                  <a:cubicBezTo>
                    <a:pt x="137" y="58"/>
                    <a:pt x="137" y="58"/>
                    <a:pt x="137" y="58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37" y="59"/>
                    <a:pt x="137" y="59"/>
                    <a:pt x="137" y="59"/>
                  </a:cubicBezTo>
                  <a:cubicBezTo>
                    <a:pt x="137" y="58"/>
                    <a:pt x="137" y="58"/>
                    <a:pt x="137" y="58"/>
                  </a:cubicBezTo>
                  <a:cubicBezTo>
                    <a:pt x="137" y="59"/>
                    <a:pt x="137" y="59"/>
                    <a:pt x="137" y="59"/>
                  </a:cubicBezTo>
                  <a:cubicBezTo>
                    <a:pt x="137" y="58"/>
                    <a:pt x="137" y="58"/>
                    <a:pt x="137" y="58"/>
                  </a:cubicBezTo>
                  <a:cubicBezTo>
                    <a:pt x="137" y="58"/>
                    <a:pt x="137" y="58"/>
                    <a:pt x="137" y="58"/>
                  </a:cubicBezTo>
                  <a:cubicBezTo>
                    <a:pt x="137" y="59"/>
                    <a:pt x="137" y="59"/>
                    <a:pt x="137" y="59"/>
                  </a:cubicBezTo>
                  <a:cubicBezTo>
                    <a:pt x="137" y="58"/>
                    <a:pt x="137" y="58"/>
                    <a:pt x="137" y="58"/>
                  </a:cubicBezTo>
                  <a:cubicBezTo>
                    <a:pt x="137" y="59"/>
                    <a:pt x="137" y="59"/>
                    <a:pt x="137" y="59"/>
                  </a:cubicBezTo>
                  <a:cubicBezTo>
                    <a:pt x="138" y="58"/>
                    <a:pt x="138" y="58"/>
                    <a:pt x="138" y="58"/>
                  </a:cubicBezTo>
                  <a:cubicBezTo>
                    <a:pt x="137" y="58"/>
                    <a:pt x="137" y="58"/>
                    <a:pt x="137" y="58"/>
                  </a:cubicBezTo>
                  <a:cubicBezTo>
                    <a:pt x="137" y="59"/>
                    <a:pt x="137" y="59"/>
                    <a:pt x="137" y="59"/>
                  </a:cubicBezTo>
                  <a:cubicBezTo>
                    <a:pt x="138" y="58"/>
                    <a:pt x="138" y="58"/>
                    <a:pt x="138" y="58"/>
                  </a:cubicBezTo>
                  <a:cubicBezTo>
                    <a:pt x="137" y="58"/>
                    <a:pt x="137" y="58"/>
                    <a:pt x="136" y="58"/>
                  </a:cubicBezTo>
                  <a:cubicBezTo>
                    <a:pt x="131" y="55"/>
                    <a:pt x="115" y="46"/>
                    <a:pt x="100" y="37"/>
                  </a:cubicBezTo>
                  <a:cubicBezTo>
                    <a:pt x="93" y="32"/>
                    <a:pt x="86" y="28"/>
                    <a:pt x="80" y="25"/>
                  </a:cubicBezTo>
                  <a:cubicBezTo>
                    <a:pt x="77" y="23"/>
                    <a:pt x="75" y="22"/>
                    <a:pt x="73" y="21"/>
                  </a:cubicBezTo>
                  <a:cubicBezTo>
                    <a:pt x="72" y="21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0" y="19"/>
                    <a:pt x="70" y="19"/>
                    <a:pt x="69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1"/>
                    <a:pt x="68" y="21"/>
                    <a:pt x="69" y="22"/>
                  </a:cubicBezTo>
                  <a:cubicBezTo>
                    <a:pt x="132" y="61"/>
                    <a:pt x="132" y="61"/>
                    <a:pt x="132" y="61"/>
                  </a:cubicBezTo>
                  <a:cubicBezTo>
                    <a:pt x="133" y="60"/>
                    <a:pt x="133" y="60"/>
                    <a:pt x="133" y="60"/>
                  </a:cubicBezTo>
                  <a:cubicBezTo>
                    <a:pt x="133" y="59"/>
                    <a:pt x="133" y="59"/>
                    <a:pt x="133" y="59"/>
                  </a:cubicBezTo>
                  <a:cubicBezTo>
                    <a:pt x="133" y="59"/>
                    <a:pt x="118" y="50"/>
                    <a:pt x="101" y="41"/>
                  </a:cubicBezTo>
                  <a:cubicBezTo>
                    <a:pt x="93" y="36"/>
                    <a:pt x="85" y="32"/>
                    <a:pt x="79" y="28"/>
                  </a:cubicBezTo>
                  <a:cubicBezTo>
                    <a:pt x="75" y="26"/>
                    <a:pt x="73" y="25"/>
                    <a:pt x="71" y="24"/>
                  </a:cubicBezTo>
                  <a:cubicBezTo>
                    <a:pt x="69" y="23"/>
                    <a:pt x="69" y="23"/>
                    <a:pt x="68" y="23"/>
                  </a:cubicBezTo>
                  <a:cubicBezTo>
                    <a:pt x="67" y="22"/>
                    <a:pt x="67" y="22"/>
                    <a:pt x="66" y="22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6" y="23"/>
                    <a:pt x="66" y="23"/>
                    <a:pt x="66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24"/>
                    <a:pt x="65" y="24"/>
                    <a:pt x="65" y="25"/>
                  </a:cubicBezTo>
                  <a:cubicBezTo>
                    <a:pt x="65" y="25"/>
                    <a:pt x="66" y="25"/>
                    <a:pt x="67" y="26"/>
                  </a:cubicBezTo>
                  <a:cubicBezTo>
                    <a:pt x="69" y="28"/>
                    <a:pt x="74" y="31"/>
                    <a:pt x="79" y="35"/>
                  </a:cubicBezTo>
                  <a:cubicBezTo>
                    <a:pt x="97" y="46"/>
                    <a:pt x="124" y="61"/>
                    <a:pt x="124" y="61"/>
                  </a:cubicBezTo>
                  <a:cubicBezTo>
                    <a:pt x="125" y="60"/>
                    <a:pt x="125" y="60"/>
                    <a:pt x="125" y="60"/>
                  </a:cubicBezTo>
                  <a:cubicBezTo>
                    <a:pt x="125" y="59"/>
                    <a:pt x="125" y="59"/>
                    <a:pt x="125" y="59"/>
                  </a:cubicBezTo>
                  <a:cubicBezTo>
                    <a:pt x="60" y="25"/>
                    <a:pt x="60" y="25"/>
                    <a:pt x="60" y="25"/>
                  </a:cubicBezTo>
                  <a:cubicBezTo>
                    <a:pt x="60" y="24"/>
                    <a:pt x="59" y="25"/>
                    <a:pt x="59" y="25"/>
                  </a:cubicBezTo>
                  <a:cubicBezTo>
                    <a:pt x="59" y="26"/>
                    <a:pt x="59" y="27"/>
                    <a:pt x="59" y="27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118" y="62"/>
                    <a:pt x="118" y="62"/>
                    <a:pt x="118" y="62"/>
                  </a:cubicBezTo>
                  <a:cubicBezTo>
                    <a:pt x="118" y="61"/>
                    <a:pt x="118" y="61"/>
                    <a:pt x="118" y="61"/>
                  </a:cubicBezTo>
                  <a:cubicBezTo>
                    <a:pt x="118" y="62"/>
                    <a:pt x="118" y="62"/>
                    <a:pt x="118" y="62"/>
                  </a:cubicBezTo>
                  <a:cubicBezTo>
                    <a:pt x="118" y="61"/>
                    <a:pt x="118" y="61"/>
                    <a:pt x="118" y="61"/>
                  </a:cubicBezTo>
                  <a:cubicBezTo>
                    <a:pt x="118" y="61"/>
                    <a:pt x="118" y="61"/>
                    <a:pt x="118" y="61"/>
                  </a:cubicBezTo>
                  <a:cubicBezTo>
                    <a:pt x="118" y="62"/>
                    <a:pt x="118" y="62"/>
                    <a:pt x="118" y="62"/>
                  </a:cubicBezTo>
                  <a:cubicBezTo>
                    <a:pt x="118" y="61"/>
                    <a:pt x="118" y="61"/>
                    <a:pt x="118" y="61"/>
                  </a:cubicBezTo>
                  <a:cubicBezTo>
                    <a:pt x="118" y="61"/>
                    <a:pt x="118" y="61"/>
                    <a:pt x="118" y="61"/>
                  </a:cubicBezTo>
                  <a:cubicBezTo>
                    <a:pt x="118" y="61"/>
                    <a:pt x="118" y="61"/>
                    <a:pt x="118" y="61"/>
                  </a:cubicBezTo>
                  <a:cubicBezTo>
                    <a:pt x="118" y="61"/>
                    <a:pt x="118" y="61"/>
                    <a:pt x="118" y="61"/>
                  </a:cubicBezTo>
                  <a:cubicBezTo>
                    <a:pt x="118" y="61"/>
                    <a:pt x="118" y="61"/>
                    <a:pt x="118" y="61"/>
                  </a:cubicBezTo>
                  <a:cubicBezTo>
                    <a:pt x="118" y="61"/>
                    <a:pt x="118" y="61"/>
                    <a:pt x="118" y="61"/>
                  </a:cubicBezTo>
                  <a:cubicBezTo>
                    <a:pt x="118" y="61"/>
                    <a:pt x="117" y="60"/>
                    <a:pt x="115" y="59"/>
                  </a:cubicBezTo>
                  <a:cubicBezTo>
                    <a:pt x="110" y="56"/>
                    <a:pt x="97" y="49"/>
                    <a:pt x="86" y="43"/>
                  </a:cubicBezTo>
                  <a:cubicBezTo>
                    <a:pt x="80" y="40"/>
                    <a:pt x="74" y="37"/>
                    <a:pt x="70" y="35"/>
                  </a:cubicBezTo>
                  <a:cubicBezTo>
                    <a:pt x="68" y="34"/>
                    <a:pt x="66" y="33"/>
                    <a:pt x="65" y="33"/>
                  </a:cubicBezTo>
                  <a:cubicBezTo>
                    <a:pt x="64" y="32"/>
                    <a:pt x="63" y="32"/>
                    <a:pt x="63" y="32"/>
                  </a:cubicBezTo>
                  <a:cubicBezTo>
                    <a:pt x="62" y="32"/>
                    <a:pt x="62" y="32"/>
                    <a:pt x="61" y="32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60" y="33"/>
                    <a:pt x="60" y="33"/>
                    <a:pt x="60" y="33"/>
                  </a:cubicBezTo>
                  <a:cubicBezTo>
                    <a:pt x="60" y="34"/>
                    <a:pt x="60" y="34"/>
                    <a:pt x="60" y="34"/>
                  </a:cubicBezTo>
                  <a:cubicBezTo>
                    <a:pt x="61" y="34"/>
                    <a:pt x="61" y="35"/>
                    <a:pt x="61" y="35"/>
                  </a:cubicBezTo>
                  <a:cubicBezTo>
                    <a:pt x="63" y="37"/>
                    <a:pt x="68" y="39"/>
                    <a:pt x="73" y="43"/>
                  </a:cubicBezTo>
                  <a:cubicBezTo>
                    <a:pt x="80" y="47"/>
                    <a:pt x="90" y="53"/>
                    <a:pt x="98" y="58"/>
                  </a:cubicBezTo>
                  <a:cubicBezTo>
                    <a:pt x="101" y="60"/>
                    <a:pt x="105" y="62"/>
                    <a:pt x="107" y="63"/>
                  </a:cubicBezTo>
                  <a:cubicBezTo>
                    <a:pt x="109" y="64"/>
                    <a:pt x="110" y="65"/>
                    <a:pt x="110" y="65"/>
                  </a:cubicBezTo>
                  <a:cubicBezTo>
                    <a:pt x="111" y="66"/>
                    <a:pt x="111" y="66"/>
                    <a:pt x="111" y="66"/>
                  </a:cubicBezTo>
                  <a:cubicBezTo>
                    <a:pt x="111" y="66"/>
                    <a:pt x="111" y="66"/>
                    <a:pt x="111" y="66"/>
                  </a:cubicBezTo>
                  <a:cubicBezTo>
                    <a:pt x="111" y="65"/>
                    <a:pt x="111" y="65"/>
                    <a:pt x="111" y="65"/>
                  </a:cubicBezTo>
                  <a:cubicBezTo>
                    <a:pt x="111" y="66"/>
                    <a:pt x="111" y="66"/>
                    <a:pt x="111" y="66"/>
                  </a:cubicBezTo>
                  <a:cubicBezTo>
                    <a:pt x="111" y="66"/>
                    <a:pt x="111" y="66"/>
                    <a:pt x="111" y="66"/>
                  </a:cubicBezTo>
                  <a:cubicBezTo>
                    <a:pt x="111" y="65"/>
                    <a:pt x="111" y="65"/>
                    <a:pt x="111" y="65"/>
                  </a:cubicBezTo>
                  <a:cubicBezTo>
                    <a:pt x="111" y="66"/>
                    <a:pt x="111" y="66"/>
                    <a:pt x="111" y="66"/>
                  </a:cubicBezTo>
                  <a:cubicBezTo>
                    <a:pt x="112" y="65"/>
                    <a:pt x="112" y="65"/>
                    <a:pt x="112" y="65"/>
                  </a:cubicBezTo>
                  <a:cubicBezTo>
                    <a:pt x="111" y="66"/>
                    <a:pt x="111" y="66"/>
                    <a:pt x="111" y="66"/>
                  </a:cubicBezTo>
                  <a:cubicBezTo>
                    <a:pt x="111" y="66"/>
                    <a:pt x="111" y="66"/>
                    <a:pt x="111" y="66"/>
                  </a:cubicBezTo>
                  <a:cubicBezTo>
                    <a:pt x="112" y="65"/>
                    <a:pt x="112" y="65"/>
                    <a:pt x="112" y="65"/>
                  </a:cubicBezTo>
                  <a:cubicBezTo>
                    <a:pt x="111" y="66"/>
                    <a:pt x="111" y="66"/>
                    <a:pt x="111" y="66"/>
                  </a:cubicBezTo>
                  <a:cubicBezTo>
                    <a:pt x="112" y="65"/>
                    <a:pt x="112" y="65"/>
                    <a:pt x="112" y="65"/>
                  </a:cubicBezTo>
                  <a:cubicBezTo>
                    <a:pt x="111" y="65"/>
                    <a:pt x="111" y="65"/>
                    <a:pt x="111" y="65"/>
                  </a:cubicBezTo>
                  <a:cubicBezTo>
                    <a:pt x="111" y="66"/>
                    <a:pt x="111" y="66"/>
                    <a:pt x="111" y="66"/>
                  </a:cubicBezTo>
                  <a:cubicBezTo>
                    <a:pt x="112" y="65"/>
                    <a:pt x="112" y="65"/>
                    <a:pt x="112" y="65"/>
                  </a:cubicBezTo>
                  <a:cubicBezTo>
                    <a:pt x="111" y="65"/>
                    <a:pt x="111" y="65"/>
                    <a:pt x="111" y="65"/>
                  </a:cubicBezTo>
                  <a:cubicBezTo>
                    <a:pt x="112" y="65"/>
                    <a:pt x="112" y="65"/>
                    <a:pt x="112" y="65"/>
                  </a:cubicBezTo>
                  <a:cubicBezTo>
                    <a:pt x="111" y="65"/>
                    <a:pt x="111" y="65"/>
                    <a:pt x="111" y="65"/>
                  </a:cubicBezTo>
                  <a:cubicBezTo>
                    <a:pt x="111" y="65"/>
                    <a:pt x="111" y="65"/>
                    <a:pt x="111" y="65"/>
                  </a:cubicBezTo>
                  <a:cubicBezTo>
                    <a:pt x="112" y="65"/>
                    <a:pt x="112" y="65"/>
                    <a:pt x="112" y="65"/>
                  </a:cubicBezTo>
                  <a:cubicBezTo>
                    <a:pt x="111" y="65"/>
                    <a:pt x="111" y="65"/>
                    <a:pt x="111" y="65"/>
                  </a:cubicBezTo>
                  <a:cubicBezTo>
                    <a:pt x="112" y="65"/>
                    <a:pt x="112" y="65"/>
                    <a:pt x="112" y="65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2" y="65"/>
                    <a:pt x="112" y="65"/>
                    <a:pt x="112" y="65"/>
                  </a:cubicBezTo>
                  <a:cubicBezTo>
                    <a:pt x="112" y="63"/>
                    <a:pt x="112" y="63"/>
                    <a:pt x="112" y="63"/>
                  </a:cubicBezTo>
                  <a:cubicBezTo>
                    <a:pt x="112" y="64"/>
                    <a:pt x="111" y="63"/>
                    <a:pt x="111" y="64"/>
                  </a:cubicBezTo>
                  <a:cubicBezTo>
                    <a:pt x="112" y="65"/>
                    <a:pt x="112" y="65"/>
                    <a:pt x="112" y="65"/>
                  </a:cubicBezTo>
                  <a:cubicBezTo>
                    <a:pt x="112" y="63"/>
                    <a:pt x="112" y="63"/>
                    <a:pt x="112" y="63"/>
                  </a:cubicBezTo>
                  <a:cubicBezTo>
                    <a:pt x="112" y="64"/>
                    <a:pt x="112" y="64"/>
                    <a:pt x="112" y="64"/>
                  </a:cubicBezTo>
                  <a:cubicBezTo>
                    <a:pt x="112" y="63"/>
                    <a:pt x="112" y="63"/>
                    <a:pt x="112" y="63"/>
                  </a:cubicBezTo>
                  <a:cubicBezTo>
                    <a:pt x="112" y="63"/>
                    <a:pt x="112" y="63"/>
                    <a:pt x="112" y="63"/>
                  </a:cubicBezTo>
                  <a:cubicBezTo>
                    <a:pt x="112" y="64"/>
                    <a:pt x="112" y="64"/>
                    <a:pt x="112" y="64"/>
                  </a:cubicBezTo>
                  <a:cubicBezTo>
                    <a:pt x="112" y="63"/>
                    <a:pt x="112" y="63"/>
                    <a:pt x="112" y="63"/>
                  </a:cubicBezTo>
                  <a:cubicBezTo>
                    <a:pt x="112" y="63"/>
                    <a:pt x="112" y="63"/>
                    <a:pt x="111" y="63"/>
                  </a:cubicBezTo>
                  <a:cubicBezTo>
                    <a:pt x="108" y="62"/>
                    <a:pt x="96" y="56"/>
                    <a:pt x="85" y="50"/>
                  </a:cubicBezTo>
                  <a:cubicBezTo>
                    <a:pt x="80" y="47"/>
                    <a:pt x="75" y="44"/>
                    <a:pt x="71" y="42"/>
                  </a:cubicBezTo>
                  <a:cubicBezTo>
                    <a:pt x="67" y="40"/>
                    <a:pt x="65" y="39"/>
                    <a:pt x="65" y="39"/>
                  </a:cubicBezTo>
                  <a:cubicBezTo>
                    <a:pt x="64" y="39"/>
                    <a:pt x="63" y="39"/>
                    <a:pt x="63" y="39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1"/>
                    <a:pt x="64" y="42"/>
                    <a:pt x="64" y="42"/>
                  </a:cubicBezTo>
                  <a:cubicBezTo>
                    <a:pt x="66" y="43"/>
                    <a:pt x="69" y="46"/>
                    <a:pt x="73" y="48"/>
                  </a:cubicBezTo>
                  <a:cubicBezTo>
                    <a:pt x="80" y="52"/>
                    <a:pt x="88" y="57"/>
                    <a:pt x="94" y="61"/>
                  </a:cubicBezTo>
                  <a:cubicBezTo>
                    <a:pt x="97" y="63"/>
                    <a:pt x="100" y="64"/>
                    <a:pt x="102" y="65"/>
                  </a:cubicBezTo>
                  <a:cubicBezTo>
                    <a:pt x="103" y="66"/>
                    <a:pt x="104" y="67"/>
                    <a:pt x="105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6" y="66"/>
                    <a:pt x="106" y="66"/>
                    <a:pt x="106" y="66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6" y="66"/>
                    <a:pt x="106" y="66"/>
                    <a:pt x="106" y="66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6" y="66"/>
                    <a:pt x="106" y="66"/>
                    <a:pt x="106" y="66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6" y="66"/>
                    <a:pt x="106" y="66"/>
                    <a:pt x="106" y="66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6" y="66"/>
                    <a:pt x="106" y="66"/>
                    <a:pt x="106" y="66"/>
                  </a:cubicBezTo>
                  <a:cubicBezTo>
                    <a:pt x="105" y="66"/>
                    <a:pt x="105" y="66"/>
                    <a:pt x="105" y="66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6" y="66"/>
                    <a:pt x="106" y="66"/>
                    <a:pt x="106" y="66"/>
                  </a:cubicBezTo>
                  <a:cubicBezTo>
                    <a:pt x="105" y="66"/>
                    <a:pt x="105" y="66"/>
                    <a:pt x="105" y="66"/>
                  </a:cubicBezTo>
                  <a:cubicBezTo>
                    <a:pt x="106" y="66"/>
                    <a:pt x="106" y="66"/>
                    <a:pt x="106" y="66"/>
                  </a:cubicBezTo>
                  <a:cubicBezTo>
                    <a:pt x="107" y="65"/>
                    <a:pt x="107" y="65"/>
                    <a:pt x="107" y="65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3"/>
                    <a:pt x="63" y="43"/>
                    <a:pt x="63" y="43"/>
                  </a:cubicBezTo>
                  <a:cubicBezTo>
                    <a:pt x="62" y="44"/>
                    <a:pt x="62" y="45"/>
                    <a:pt x="63" y="45"/>
                  </a:cubicBezTo>
                  <a:cubicBezTo>
                    <a:pt x="63" y="45"/>
                    <a:pt x="65" y="47"/>
                    <a:pt x="69" y="49"/>
                  </a:cubicBezTo>
                  <a:cubicBezTo>
                    <a:pt x="74" y="52"/>
                    <a:pt x="82" y="57"/>
                    <a:pt x="89" y="61"/>
                  </a:cubicBezTo>
                  <a:cubicBezTo>
                    <a:pt x="92" y="63"/>
                    <a:pt x="95" y="65"/>
                    <a:pt x="98" y="66"/>
                  </a:cubicBezTo>
                  <a:cubicBezTo>
                    <a:pt x="99" y="67"/>
                    <a:pt x="99" y="68"/>
                    <a:pt x="100" y="68"/>
                  </a:cubicBezTo>
                  <a:cubicBezTo>
                    <a:pt x="101" y="68"/>
                    <a:pt x="101" y="68"/>
                    <a:pt x="101" y="68"/>
                  </a:cubicBezTo>
                  <a:cubicBezTo>
                    <a:pt x="101" y="68"/>
                    <a:pt x="101" y="68"/>
                    <a:pt x="101" y="68"/>
                  </a:cubicBezTo>
                  <a:cubicBezTo>
                    <a:pt x="101" y="68"/>
                    <a:pt x="101" y="68"/>
                    <a:pt x="101" y="68"/>
                  </a:cubicBezTo>
                  <a:cubicBezTo>
                    <a:pt x="101" y="68"/>
                    <a:pt x="101" y="68"/>
                    <a:pt x="101" y="68"/>
                  </a:cubicBezTo>
                  <a:cubicBezTo>
                    <a:pt x="101" y="68"/>
                    <a:pt x="101" y="68"/>
                    <a:pt x="101" y="68"/>
                  </a:cubicBezTo>
                  <a:cubicBezTo>
                    <a:pt x="101" y="68"/>
                    <a:pt x="101" y="68"/>
                    <a:pt x="101" y="68"/>
                  </a:cubicBezTo>
                  <a:cubicBezTo>
                    <a:pt x="101" y="68"/>
                    <a:pt x="101" y="68"/>
                    <a:pt x="101" y="68"/>
                  </a:cubicBezTo>
                  <a:cubicBezTo>
                    <a:pt x="101" y="68"/>
                    <a:pt x="101" y="68"/>
                    <a:pt x="101" y="68"/>
                  </a:cubicBezTo>
                  <a:cubicBezTo>
                    <a:pt x="102" y="68"/>
                    <a:pt x="102" y="68"/>
                    <a:pt x="102" y="68"/>
                  </a:cubicBezTo>
                  <a:cubicBezTo>
                    <a:pt x="101" y="68"/>
                    <a:pt x="101" y="68"/>
                    <a:pt x="101" y="68"/>
                  </a:cubicBezTo>
                  <a:cubicBezTo>
                    <a:pt x="101" y="68"/>
                    <a:pt x="101" y="68"/>
                    <a:pt x="101" y="68"/>
                  </a:cubicBezTo>
                  <a:cubicBezTo>
                    <a:pt x="102" y="68"/>
                    <a:pt x="102" y="68"/>
                    <a:pt x="102" y="68"/>
                  </a:cubicBezTo>
                  <a:cubicBezTo>
                    <a:pt x="101" y="68"/>
                    <a:pt x="101" y="68"/>
                    <a:pt x="101" y="68"/>
                  </a:cubicBezTo>
                  <a:cubicBezTo>
                    <a:pt x="102" y="68"/>
                    <a:pt x="102" y="68"/>
                    <a:pt x="102" y="68"/>
                  </a:cubicBezTo>
                  <a:cubicBezTo>
                    <a:pt x="101" y="67"/>
                    <a:pt x="101" y="67"/>
                    <a:pt x="101" y="67"/>
                  </a:cubicBezTo>
                  <a:cubicBezTo>
                    <a:pt x="101" y="68"/>
                    <a:pt x="101" y="68"/>
                    <a:pt x="101" y="68"/>
                  </a:cubicBezTo>
                  <a:cubicBezTo>
                    <a:pt x="102" y="68"/>
                    <a:pt x="102" y="68"/>
                    <a:pt x="102" y="68"/>
                  </a:cubicBezTo>
                  <a:cubicBezTo>
                    <a:pt x="101" y="67"/>
                    <a:pt x="101" y="67"/>
                    <a:pt x="101" y="67"/>
                  </a:cubicBezTo>
                  <a:cubicBezTo>
                    <a:pt x="102" y="68"/>
                    <a:pt x="102" y="68"/>
                    <a:pt x="102" y="68"/>
                  </a:cubicBezTo>
                  <a:cubicBezTo>
                    <a:pt x="102" y="67"/>
                    <a:pt x="102" y="67"/>
                    <a:pt x="102" y="67"/>
                  </a:cubicBez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1" y="47"/>
                    <a:pt x="61" y="48"/>
                  </a:cubicBezTo>
                  <a:cubicBezTo>
                    <a:pt x="60" y="48"/>
                    <a:pt x="60" y="49"/>
                    <a:pt x="61" y="49"/>
                  </a:cubicBezTo>
                  <a:cubicBezTo>
                    <a:pt x="98" y="73"/>
                    <a:pt x="98" y="73"/>
                    <a:pt x="98" y="73"/>
                  </a:cubicBezTo>
                  <a:cubicBezTo>
                    <a:pt x="99" y="71"/>
                    <a:pt x="99" y="71"/>
                    <a:pt x="99" y="71"/>
                  </a:cubicBezTo>
                  <a:cubicBezTo>
                    <a:pt x="99" y="70"/>
                    <a:pt x="99" y="70"/>
                    <a:pt x="99" y="70"/>
                  </a:cubicBezTo>
                  <a:cubicBezTo>
                    <a:pt x="99" y="70"/>
                    <a:pt x="90" y="65"/>
                    <a:pt x="80" y="60"/>
                  </a:cubicBezTo>
                  <a:cubicBezTo>
                    <a:pt x="75" y="57"/>
                    <a:pt x="70" y="54"/>
                    <a:pt x="66" y="52"/>
                  </a:cubicBezTo>
                  <a:cubicBezTo>
                    <a:pt x="64" y="51"/>
                    <a:pt x="62" y="51"/>
                    <a:pt x="61" y="50"/>
                  </a:cubicBezTo>
                  <a:cubicBezTo>
                    <a:pt x="60" y="50"/>
                    <a:pt x="60" y="49"/>
                    <a:pt x="59" y="49"/>
                  </a:cubicBezTo>
                  <a:cubicBezTo>
                    <a:pt x="59" y="49"/>
                    <a:pt x="58" y="49"/>
                    <a:pt x="58" y="49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7" y="51"/>
                    <a:pt x="57" y="51"/>
                    <a:pt x="57" y="51"/>
                  </a:cubicBezTo>
                  <a:cubicBezTo>
                    <a:pt x="57" y="51"/>
                    <a:pt x="57" y="52"/>
                    <a:pt x="58" y="52"/>
                  </a:cubicBezTo>
                  <a:cubicBezTo>
                    <a:pt x="59" y="53"/>
                    <a:pt x="62" y="55"/>
                    <a:pt x="65" y="57"/>
                  </a:cubicBezTo>
                  <a:cubicBezTo>
                    <a:pt x="71" y="61"/>
                    <a:pt x="78" y="65"/>
                    <a:pt x="84" y="68"/>
                  </a:cubicBezTo>
                  <a:cubicBezTo>
                    <a:pt x="87" y="70"/>
                    <a:pt x="89" y="72"/>
                    <a:pt x="91" y="73"/>
                  </a:cubicBezTo>
                  <a:cubicBezTo>
                    <a:pt x="92" y="73"/>
                    <a:pt x="93" y="74"/>
                    <a:pt x="93" y="74"/>
                  </a:cubicBezTo>
                  <a:cubicBezTo>
                    <a:pt x="94" y="74"/>
                    <a:pt x="94" y="74"/>
                    <a:pt x="94" y="74"/>
                  </a:cubicBezTo>
                  <a:cubicBezTo>
                    <a:pt x="94" y="74"/>
                    <a:pt x="94" y="74"/>
                    <a:pt x="94" y="74"/>
                  </a:cubicBezTo>
                  <a:cubicBezTo>
                    <a:pt x="94" y="74"/>
                    <a:pt x="94" y="74"/>
                    <a:pt x="94" y="74"/>
                  </a:cubicBezTo>
                  <a:cubicBezTo>
                    <a:pt x="95" y="74"/>
                    <a:pt x="95" y="74"/>
                    <a:pt x="95" y="74"/>
                  </a:cubicBezTo>
                  <a:cubicBezTo>
                    <a:pt x="94" y="74"/>
                    <a:pt x="94" y="74"/>
                    <a:pt x="94" y="74"/>
                  </a:cubicBezTo>
                  <a:cubicBezTo>
                    <a:pt x="94" y="74"/>
                    <a:pt x="94" y="74"/>
                    <a:pt x="94" y="74"/>
                  </a:cubicBezTo>
                  <a:cubicBezTo>
                    <a:pt x="95" y="74"/>
                    <a:pt x="95" y="74"/>
                    <a:pt x="95" y="74"/>
                  </a:cubicBezTo>
                  <a:cubicBezTo>
                    <a:pt x="94" y="74"/>
                    <a:pt x="94" y="74"/>
                    <a:pt x="94" y="74"/>
                  </a:cubicBezTo>
                  <a:cubicBezTo>
                    <a:pt x="95" y="73"/>
                    <a:pt x="95" y="73"/>
                    <a:pt x="95" y="73"/>
                  </a:cubicBezTo>
                  <a:cubicBezTo>
                    <a:pt x="94" y="74"/>
                    <a:pt x="94" y="74"/>
                    <a:pt x="94" y="74"/>
                  </a:cubicBezTo>
                  <a:cubicBezTo>
                    <a:pt x="94" y="74"/>
                    <a:pt x="94" y="74"/>
                    <a:pt x="94" y="74"/>
                  </a:cubicBezTo>
                  <a:cubicBezTo>
                    <a:pt x="95" y="73"/>
                    <a:pt x="95" y="73"/>
                    <a:pt x="95" y="73"/>
                  </a:cubicBezTo>
                  <a:cubicBezTo>
                    <a:pt x="94" y="74"/>
                    <a:pt x="94" y="74"/>
                    <a:pt x="94" y="74"/>
                  </a:cubicBezTo>
                  <a:cubicBezTo>
                    <a:pt x="95" y="73"/>
                    <a:pt x="95" y="73"/>
                    <a:pt x="95" y="73"/>
                  </a:cubicBezTo>
                  <a:cubicBezTo>
                    <a:pt x="94" y="74"/>
                    <a:pt x="94" y="74"/>
                    <a:pt x="94" y="74"/>
                  </a:cubicBezTo>
                  <a:cubicBezTo>
                    <a:pt x="94" y="74"/>
                    <a:pt x="94" y="74"/>
                    <a:pt x="94" y="74"/>
                  </a:cubicBezTo>
                  <a:cubicBezTo>
                    <a:pt x="95" y="73"/>
                    <a:pt x="95" y="73"/>
                    <a:pt x="95" y="73"/>
                  </a:cubicBezTo>
                  <a:cubicBezTo>
                    <a:pt x="94" y="74"/>
                    <a:pt x="94" y="74"/>
                    <a:pt x="94" y="74"/>
                  </a:cubicBezTo>
                  <a:cubicBezTo>
                    <a:pt x="95" y="73"/>
                    <a:pt x="95" y="73"/>
                    <a:pt x="95" y="73"/>
                  </a:cubicBezTo>
                  <a:cubicBezTo>
                    <a:pt x="94" y="73"/>
                    <a:pt x="94" y="73"/>
                    <a:pt x="94" y="73"/>
                  </a:cubicBezTo>
                  <a:cubicBezTo>
                    <a:pt x="94" y="74"/>
                    <a:pt x="94" y="74"/>
                    <a:pt x="94" y="74"/>
                  </a:cubicBezTo>
                  <a:cubicBezTo>
                    <a:pt x="95" y="73"/>
                    <a:pt x="95" y="73"/>
                    <a:pt x="95" y="73"/>
                  </a:cubicBezTo>
                  <a:cubicBezTo>
                    <a:pt x="94" y="73"/>
                    <a:pt x="94" y="73"/>
                    <a:pt x="94" y="73"/>
                  </a:cubicBezTo>
                  <a:cubicBezTo>
                    <a:pt x="95" y="73"/>
                    <a:pt x="95" y="73"/>
                    <a:pt x="95" y="73"/>
                  </a:cubicBezTo>
                  <a:cubicBezTo>
                    <a:pt x="95" y="72"/>
                    <a:pt x="95" y="72"/>
                    <a:pt x="95" y="7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5" y="52"/>
                    <a:pt x="55" y="52"/>
                    <a:pt x="54" y="52"/>
                  </a:cubicBezTo>
                  <a:cubicBezTo>
                    <a:pt x="54" y="53"/>
                    <a:pt x="54" y="54"/>
                    <a:pt x="55" y="54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3" y="56"/>
                    <a:pt x="53" y="56"/>
                    <a:pt x="52" y="56"/>
                  </a:cubicBezTo>
                  <a:cubicBezTo>
                    <a:pt x="52" y="56"/>
                    <a:pt x="52" y="56"/>
                    <a:pt x="52" y="57"/>
                  </a:cubicBezTo>
                  <a:cubicBezTo>
                    <a:pt x="52" y="57"/>
                    <a:pt x="52" y="57"/>
                    <a:pt x="52" y="58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3" y="58"/>
                    <a:pt x="54" y="59"/>
                    <a:pt x="55" y="60"/>
                  </a:cubicBezTo>
                  <a:cubicBezTo>
                    <a:pt x="59" y="62"/>
                    <a:pt x="67" y="67"/>
                    <a:pt x="73" y="71"/>
                  </a:cubicBezTo>
                  <a:cubicBezTo>
                    <a:pt x="77" y="73"/>
                    <a:pt x="80" y="75"/>
                    <a:pt x="82" y="77"/>
                  </a:cubicBezTo>
                  <a:cubicBezTo>
                    <a:pt x="84" y="77"/>
                    <a:pt x="85" y="78"/>
                    <a:pt x="85" y="78"/>
                  </a:cubicBezTo>
                  <a:cubicBezTo>
                    <a:pt x="86" y="79"/>
                    <a:pt x="86" y="79"/>
                    <a:pt x="86" y="79"/>
                  </a:cubicBezTo>
                  <a:cubicBezTo>
                    <a:pt x="86" y="79"/>
                    <a:pt x="86" y="79"/>
                    <a:pt x="86" y="79"/>
                  </a:cubicBezTo>
                  <a:cubicBezTo>
                    <a:pt x="86" y="79"/>
                    <a:pt x="86" y="79"/>
                    <a:pt x="86" y="79"/>
                  </a:cubicBezTo>
                  <a:cubicBezTo>
                    <a:pt x="86" y="79"/>
                    <a:pt x="86" y="79"/>
                    <a:pt x="86" y="79"/>
                  </a:cubicBezTo>
                  <a:cubicBezTo>
                    <a:pt x="86" y="79"/>
                    <a:pt x="86" y="79"/>
                    <a:pt x="86" y="79"/>
                  </a:cubicBezTo>
                  <a:cubicBezTo>
                    <a:pt x="86" y="79"/>
                    <a:pt x="86" y="79"/>
                    <a:pt x="86" y="79"/>
                  </a:cubicBezTo>
                  <a:cubicBezTo>
                    <a:pt x="86" y="79"/>
                    <a:pt x="86" y="79"/>
                    <a:pt x="86" y="79"/>
                  </a:cubicBezTo>
                  <a:cubicBezTo>
                    <a:pt x="86" y="79"/>
                    <a:pt x="86" y="79"/>
                    <a:pt x="86" y="79"/>
                  </a:cubicBezTo>
                  <a:cubicBezTo>
                    <a:pt x="87" y="78"/>
                    <a:pt x="87" y="78"/>
                    <a:pt x="87" y="78"/>
                  </a:cubicBezTo>
                  <a:cubicBezTo>
                    <a:pt x="86" y="79"/>
                    <a:pt x="86" y="79"/>
                    <a:pt x="86" y="79"/>
                  </a:cubicBezTo>
                  <a:cubicBezTo>
                    <a:pt x="86" y="79"/>
                    <a:pt x="86" y="79"/>
                    <a:pt x="86" y="79"/>
                  </a:cubicBezTo>
                  <a:cubicBezTo>
                    <a:pt x="87" y="78"/>
                    <a:pt x="87" y="78"/>
                    <a:pt x="87" y="78"/>
                  </a:cubicBezTo>
                  <a:cubicBezTo>
                    <a:pt x="86" y="79"/>
                    <a:pt x="86" y="79"/>
                    <a:pt x="86" y="79"/>
                  </a:cubicBezTo>
                  <a:cubicBezTo>
                    <a:pt x="87" y="78"/>
                    <a:pt x="87" y="78"/>
                    <a:pt x="87" y="78"/>
                  </a:cubicBezTo>
                  <a:cubicBezTo>
                    <a:pt x="86" y="79"/>
                    <a:pt x="86" y="79"/>
                    <a:pt x="86" y="79"/>
                  </a:cubicBezTo>
                  <a:cubicBezTo>
                    <a:pt x="86" y="79"/>
                    <a:pt x="86" y="79"/>
                    <a:pt x="86" y="79"/>
                  </a:cubicBezTo>
                  <a:cubicBezTo>
                    <a:pt x="87" y="78"/>
                    <a:pt x="87" y="78"/>
                    <a:pt x="87" y="78"/>
                  </a:cubicBezTo>
                  <a:cubicBezTo>
                    <a:pt x="86" y="79"/>
                    <a:pt x="86" y="79"/>
                    <a:pt x="86" y="79"/>
                  </a:cubicBezTo>
                  <a:cubicBezTo>
                    <a:pt x="87" y="78"/>
                    <a:pt x="87" y="78"/>
                    <a:pt x="87" y="78"/>
                  </a:cubicBezTo>
                  <a:cubicBezTo>
                    <a:pt x="86" y="78"/>
                    <a:pt x="86" y="78"/>
                    <a:pt x="86" y="78"/>
                  </a:cubicBezTo>
                  <a:cubicBezTo>
                    <a:pt x="86" y="79"/>
                    <a:pt x="86" y="79"/>
                    <a:pt x="86" y="79"/>
                  </a:cubicBezTo>
                  <a:cubicBezTo>
                    <a:pt x="87" y="78"/>
                    <a:pt x="87" y="78"/>
                    <a:pt x="87" y="78"/>
                  </a:cubicBezTo>
                  <a:cubicBezTo>
                    <a:pt x="86" y="78"/>
                    <a:pt x="86" y="78"/>
                    <a:pt x="86" y="78"/>
                  </a:cubicBezTo>
                  <a:cubicBezTo>
                    <a:pt x="87" y="78"/>
                    <a:pt x="87" y="78"/>
                    <a:pt x="87" y="78"/>
                  </a:cubicBezTo>
                  <a:cubicBezTo>
                    <a:pt x="87" y="77"/>
                    <a:pt x="87" y="77"/>
                    <a:pt x="87" y="77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49" y="59"/>
                    <a:pt x="48" y="59"/>
                    <a:pt x="48" y="59"/>
                  </a:cubicBezTo>
                  <a:cubicBezTo>
                    <a:pt x="48" y="60"/>
                    <a:pt x="48" y="61"/>
                    <a:pt x="49" y="61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1"/>
                    <a:pt x="84" y="80"/>
                    <a:pt x="83" y="80"/>
                  </a:cubicBezTo>
                  <a:cubicBezTo>
                    <a:pt x="80" y="79"/>
                    <a:pt x="68" y="73"/>
                    <a:pt x="57" y="67"/>
                  </a:cubicBezTo>
                  <a:cubicBezTo>
                    <a:pt x="51" y="64"/>
                    <a:pt x="46" y="61"/>
                    <a:pt x="42" y="59"/>
                  </a:cubicBezTo>
                  <a:cubicBezTo>
                    <a:pt x="40" y="58"/>
                    <a:pt x="38" y="57"/>
                    <a:pt x="37" y="57"/>
                  </a:cubicBezTo>
                  <a:cubicBezTo>
                    <a:pt x="36" y="57"/>
                    <a:pt x="36" y="56"/>
                    <a:pt x="36" y="56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33" y="57"/>
                    <a:pt x="33" y="58"/>
                    <a:pt x="34" y="58"/>
                  </a:cubicBezTo>
                  <a:cubicBezTo>
                    <a:pt x="44" y="64"/>
                    <a:pt x="44" y="64"/>
                    <a:pt x="44" y="64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6"/>
                    <a:pt x="28" y="56"/>
                    <a:pt x="28" y="57"/>
                  </a:cubicBezTo>
                  <a:cubicBezTo>
                    <a:pt x="27" y="58"/>
                    <a:pt x="28" y="58"/>
                    <a:pt x="28" y="59"/>
                  </a:cubicBezTo>
                  <a:cubicBezTo>
                    <a:pt x="28" y="59"/>
                    <a:pt x="31" y="60"/>
                    <a:pt x="36" y="63"/>
                  </a:cubicBezTo>
                  <a:cubicBezTo>
                    <a:pt x="42" y="67"/>
                    <a:pt x="52" y="74"/>
                    <a:pt x="61" y="79"/>
                  </a:cubicBezTo>
                  <a:cubicBezTo>
                    <a:pt x="65" y="81"/>
                    <a:pt x="69" y="84"/>
                    <a:pt x="71" y="85"/>
                  </a:cubicBezTo>
                  <a:cubicBezTo>
                    <a:pt x="73" y="86"/>
                    <a:pt x="74" y="87"/>
                    <a:pt x="74" y="87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6"/>
                    <a:pt x="75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6"/>
                    <a:pt x="75" y="86"/>
                  </a:cubicBezTo>
                  <a:cubicBezTo>
                    <a:pt x="72" y="84"/>
                    <a:pt x="60" y="78"/>
                    <a:pt x="48" y="72"/>
                  </a:cubicBezTo>
                  <a:cubicBezTo>
                    <a:pt x="43" y="69"/>
                    <a:pt x="37" y="66"/>
                    <a:pt x="33" y="64"/>
                  </a:cubicBezTo>
                  <a:cubicBezTo>
                    <a:pt x="31" y="63"/>
                    <a:pt x="29" y="62"/>
                    <a:pt x="28" y="61"/>
                  </a:cubicBezTo>
                  <a:cubicBezTo>
                    <a:pt x="27" y="61"/>
                    <a:pt x="27" y="60"/>
                    <a:pt x="26" y="60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4" y="62"/>
                    <a:pt x="25" y="63"/>
                    <a:pt x="25" y="63"/>
                  </a:cubicBezTo>
                  <a:cubicBezTo>
                    <a:pt x="27" y="64"/>
                    <a:pt x="31" y="67"/>
                    <a:pt x="36" y="70"/>
                  </a:cubicBezTo>
                  <a:cubicBezTo>
                    <a:pt x="43" y="74"/>
                    <a:pt x="52" y="79"/>
                    <a:pt x="60" y="84"/>
                  </a:cubicBezTo>
                  <a:cubicBezTo>
                    <a:pt x="64" y="86"/>
                    <a:pt x="67" y="88"/>
                    <a:pt x="69" y="90"/>
                  </a:cubicBezTo>
                  <a:cubicBezTo>
                    <a:pt x="71" y="91"/>
                    <a:pt x="72" y="91"/>
                    <a:pt x="72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3" y="91"/>
                    <a:pt x="73" y="91"/>
                    <a:pt x="73" y="91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3" y="91"/>
                    <a:pt x="73" y="91"/>
                    <a:pt x="73" y="91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3" y="91"/>
                    <a:pt x="73" y="91"/>
                    <a:pt x="73" y="91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0"/>
                    <a:pt x="74" y="90"/>
                    <a:pt x="74" y="90"/>
                  </a:cubicBezTo>
                  <a:cubicBezTo>
                    <a:pt x="74" y="90"/>
                    <a:pt x="73" y="90"/>
                    <a:pt x="73" y="91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0"/>
                    <a:pt x="74" y="90"/>
                    <a:pt x="74" y="90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0"/>
                    <a:pt x="74" y="90"/>
                    <a:pt x="74" y="90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0"/>
                    <a:pt x="74" y="90"/>
                  </a:cubicBezTo>
                  <a:cubicBezTo>
                    <a:pt x="70" y="89"/>
                    <a:pt x="58" y="82"/>
                    <a:pt x="47" y="76"/>
                  </a:cubicBezTo>
                  <a:cubicBezTo>
                    <a:pt x="42" y="74"/>
                    <a:pt x="36" y="71"/>
                    <a:pt x="32" y="69"/>
                  </a:cubicBezTo>
                  <a:cubicBezTo>
                    <a:pt x="30" y="68"/>
                    <a:pt x="28" y="67"/>
                    <a:pt x="27" y="66"/>
                  </a:cubicBezTo>
                  <a:cubicBezTo>
                    <a:pt x="26" y="66"/>
                    <a:pt x="26" y="66"/>
                    <a:pt x="25" y="65"/>
                  </a:cubicBezTo>
                  <a:cubicBezTo>
                    <a:pt x="25" y="65"/>
                    <a:pt x="24" y="65"/>
                    <a:pt x="24" y="65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22" y="67"/>
                    <a:pt x="23" y="67"/>
                    <a:pt x="23" y="67"/>
                  </a:cubicBezTo>
                  <a:cubicBezTo>
                    <a:pt x="23" y="68"/>
                    <a:pt x="23" y="68"/>
                    <a:pt x="24" y="68"/>
                  </a:cubicBezTo>
                  <a:cubicBezTo>
                    <a:pt x="25" y="69"/>
                    <a:pt x="29" y="72"/>
                    <a:pt x="34" y="75"/>
                  </a:cubicBezTo>
                  <a:cubicBezTo>
                    <a:pt x="40" y="79"/>
                    <a:pt x="49" y="84"/>
                    <a:pt x="57" y="89"/>
                  </a:cubicBezTo>
                  <a:cubicBezTo>
                    <a:pt x="60" y="91"/>
                    <a:pt x="64" y="93"/>
                    <a:pt x="66" y="94"/>
                  </a:cubicBezTo>
                  <a:cubicBezTo>
                    <a:pt x="67" y="95"/>
                    <a:pt x="68" y="95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70" y="96"/>
                    <a:pt x="70" y="96"/>
                    <a:pt x="70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70" y="96"/>
                    <a:pt x="70" y="96"/>
                    <a:pt x="70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70" y="95"/>
                    <a:pt x="70" y="95"/>
                    <a:pt x="70" y="95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70" y="95"/>
                    <a:pt x="70" y="95"/>
                    <a:pt x="70" y="95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70" y="95"/>
                    <a:pt x="70" y="95"/>
                    <a:pt x="70" y="95"/>
                  </a:cubicBezTo>
                  <a:cubicBezTo>
                    <a:pt x="69" y="95"/>
                    <a:pt x="69" y="95"/>
                    <a:pt x="69" y="95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70" y="95"/>
                    <a:pt x="70" y="95"/>
                    <a:pt x="70" y="95"/>
                  </a:cubicBezTo>
                  <a:cubicBezTo>
                    <a:pt x="69" y="95"/>
                    <a:pt x="69" y="95"/>
                    <a:pt x="69" y="95"/>
                  </a:cubicBezTo>
                  <a:cubicBezTo>
                    <a:pt x="70" y="95"/>
                    <a:pt x="70" y="95"/>
                    <a:pt x="70" y="95"/>
                  </a:cubicBezTo>
                  <a:cubicBezTo>
                    <a:pt x="69" y="95"/>
                    <a:pt x="69" y="95"/>
                    <a:pt x="69" y="95"/>
                  </a:cubicBezTo>
                  <a:cubicBezTo>
                    <a:pt x="70" y="95"/>
                    <a:pt x="70" y="95"/>
                    <a:pt x="70" y="95"/>
                  </a:cubicBezTo>
                  <a:cubicBezTo>
                    <a:pt x="70" y="94"/>
                    <a:pt x="70" y="94"/>
                    <a:pt x="70" y="94"/>
                  </a:cubicBezTo>
                  <a:cubicBezTo>
                    <a:pt x="70" y="94"/>
                    <a:pt x="70" y="94"/>
                    <a:pt x="69" y="95"/>
                  </a:cubicBezTo>
                  <a:cubicBezTo>
                    <a:pt x="70" y="95"/>
                    <a:pt x="70" y="95"/>
                    <a:pt x="70" y="95"/>
                  </a:cubicBezTo>
                  <a:cubicBezTo>
                    <a:pt x="70" y="94"/>
                    <a:pt x="70" y="94"/>
                    <a:pt x="70" y="94"/>
                  </a:cubicBezTo>
                  <a:cubicBezTo>
                    <a:pt x="70" y="95"/>
                    <a:pt x="70" y="95"/>
                    <a:pt x="70" y="95"/>
                  </a:cubicBezTo>
                  <a:cubicBezTo>
                    <a:pt x="70" y="94"/>
                    <a:pt x="70" y="94"/>
                    <a:pt x="70" y="94"/>
                  </a:cubicBezTo>
                  <a:cubicBezTo>
                    <a:pt x="70" y="94"/>
                    <a:pt x="70" y="94"/>
                    <a:pt x="70" y="94"/>
                  </a:cubicBezTo>
                  <a:cubicBezTo>
                    <a:pt x="70" y="95"/>
                    <a:pt x="70" y="95"/>
                    <a:pt x="70" y="95"/>
                  </a:cubicBezTo>
                  <a:cubicBezTo>
                    <a:pt x="70" y="94"/>
                    <a:pt x="70" y="94"/>
                    <a:pt x="70" y="94"/>
                  </a:cubicBezTo>
                  <a:cubicBezTo>
                    <a:pt x="70" y="94"/>
                    <a:pt x="70" y="94"/>
                    <a:pt x="70" y="94"/>
                  </a:cubicBezTo>
                  <a:cubicBezTo>
                    <a:pt x="66" y="92"/>
                    <a:pt x="55" y="86"/>
                    <a:pt x="44" y="80"/>
                  </a:cubicBezTo>
                  <a:cubicBezTo>
                    <a:pt x="38" y="77"/>
                    <a:pt x="33" y="74"/>
                    <a:pt x="29" y="72"/>
                  </a:cubicBezTo>
                  <a:cubicBezTo>
                    <a:pt x="26" y="71"/>
                    <a:pt x="25" y="70"/>
                    <a:pt x="23" y="69"/>
                  </a:cubicBezTo>
                  <a:cubicBezTo>
                    <a:pt x="22" y="69"/>
                    <a:pt x="22" y="69"/>
                    <a:pt x="21" y="68"/>
                  </a:cubicBezTo>
                  <a:cubicBezTo>
                    <a:pt x="21" y="68"/>
                    <a:pt x="20" y="68"/>
                    <a:pt x="20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9" y="70"/>
                    <a:pt x="19" y="70"/>
                    <a:pt x="19" y="70"/>
                  </a:cubicBezTo>
                  <a:cubicBezTo>
                    <a:pt x="19" y="70"/>
                    <a:pt x="19" y="70"/>
                    <a:pt x="19" y="70"/>
                  </a:cubicBezTo>
                  <a:cubicBezTo>
                    <a:pt x="19" y="70"/>
                    <a:pt x="22" y="72"/>
                    <a:pt x="27" y="75"/>
                  </a:cubicBezTo>
                  <a:cubicBezTo>
                    <a:pt x="33" y="79"/>
                    <a:pt x="43" y="85"/>
                    <a:pt x="52" y="90"/>
                  </a:cubicBezTo>
                  <a:cubicBezTo>
                    <a:pt x="56" y="93"/>
                    <a:pt x="60" y="95"/>
                    <a:pt x="63" y="97"/>
                  </a:cubicBezTo>
                  <a:cubicBezTo>
                    <a:pt x="64" y="98"/>
                    <a:pt x="65" y="99"/>
                    <a:pt x="66" y="99"/>
                  </a:cubicBezTo>
                  <a:cubicBezTo>
                    <a:pt x="66" y="100"/>
                    <a:pt x="66" y="100"/>
                    <a:pt x="67" y="100"/>
                  </a:cubicBezTo>
                  <a:cubicBezTo>
                    <a:pt x="67" y="100"/>
                    <a:pt x="67" y="100"/>
                    <a:pt x="67" y="100"/>
                  </a:cubicBezTo>
                  <a:cubicBezTo>
                    <a:pt x="67" y="99"/>
                    <a:pt x="67" y="99"/>
                    <a:pt x="67" y="99"/>
                  </a:cubicBezTo>
                  <a:cubicBezTo>
                    <a:pt x="67" y="100"/>
                    <a:pt x="67" y="100"/>
                    <a:pt x="67" y="100"/>
                  </a:cubicBezTo>
                  <a:cubicBezTo>
                    <a:pt x="67" y="100"/>
                    <a:pt x="67" y="100"/>
                    <a:pt x="67" y="100"/>
                  </a:cubicBezTo>
                  <a:cubicBezTo>
                    <a:pt x="67" y="99"/>
                    <a:pt x="67" y="99"/>
                    <a:pt x="67" y="99"/>
                  </a:cubicBezTo>
                  <a:cubicBezTo>
                    <a:pt x="67" y="100"/>
                    <a:pt x="67" y="100"/>
                    <a:pt x="67" y="100"/>
                  </a:cubicBezTo>
                  <a:cubicBezTo>
                    <a:pt x="68" y="99"/>
                    <a:pt x="68" y="99"/>
                    <a:pt x="68" y="99"/>
                  </a:cubicBezTo>
                  <a:cubicBezTo>
                    <a:pt x="66" y="99"/>
                    <a:pt x="66" y="99"/>
                    <a:pt x="66" y="99"/>
                  </a:cubicBezTo>
                  <a:cubicBezTo>
                    <a:pt x="66" y="100"/>
                    <a:pt x="67" y="100"/>
                    <a:pt x="67" y="100"/>
                  </a:cubicBezTo>
                  <a:cubicBezTo>
                    <a:pt x="68" y="99"/>
                    <a:pt x="68" y="99"/>
                    <a:pt x="68" y="99"/>
                  </a:cubicBezTo>
                  <a:cubicBezTo>
                    <a:pt x="66" y="99"/>
                    <a:pt x="66" y="99"/>
                    <a:pt x="66" y="99"/>
                  </a:cubicBezTo>
                  <a:cubicBezTo>
                    <a:pt x="68" y="99"/>
                    <a:pt x="68" y="99"/>
                    <a:pt x="68" y="99"/>
                  </a:cubicBezTo>
                  <a:cubicBezTo>
                    <a:pt x="67" y="99"/>
                    <a:pt x="67" y="99"/>
                    <a:pt x="67" y="99"/>
                  </a:cubicBezTo>
                  <a:cubicBezTo>
                    <a:pt x="66" y="99"/>
                    <a:pt x="66" y="99"/>
                    <a:pt x="66" y="99"/>
                  </a:cubicBezTo>
                  <a:cubicBezTo>
                    <a:pt x="68" y="99"/>
                    <a:pt x="68" y="99"/>
                    <a:pt x="68" y="99"/>
                  </a:cubicBezTo>
                  <a:cubicBezTo>
                    <a:pt x="67" y="99"/>
                    <a:pt x="67" y="99"/>
                    <a:pt x="67" y="99"/>
                  </a:cubicBezTo>
                  <a:cubicBezTo>
                    <a:pt x="68" y="99"/>
                    <a:pt x="68" y="99"/>
                    <a:pt x="68" y="99"/>
                  </a:cubicBezTo>
                  <a:cubicBezTo>
                    <a:pt x="67" y="99"/>
                    <a:pt x="67" y="99"/>
                    <a:pt x="67" y="99"/>
                  </a:cubicBezTo>
                  <a:cubicBezTo>
                    <a:pt x="68" y="99"/>
                    <a:pt x="68" y="99"/>
                    <a:pt x="68" y="99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67" y="99"/>
                    <a:pt x="67" y="99"/>
                    <a:pt x="67" y="99"/>
                  </a:cubicBezTo>
                  <a:cubicBezTo>
                    <a:pt x="68" y="99"/>
                    <a:pt x="68" y="99"/>
                    <a:pt x="68" y="99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68" y="99"/>
                    <a:pt x="68" y="99"/>
                    <a:pt x="68" y="99"/>
                  </a:cubicBezTo>
                  <a:cubicBezTo>
                    <a:pt x="68" y="98"/>
                    <a:pt x="68" y="98"/>
                    <a:pt x="68" y="98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68" y="99"/>
                    <a:pt x="68" y="99"/>
                    <a:pt x="68" y="99"/>
                  </a:cubicBezTo>
                  <a:cubicBezTo>
                    <a:pt x="68" y="98"/>
                    <a:pt x="68" y="98"/>
                    <a:pt x="68" y="98"/>
                  </a:cubicBezTo>
                  <a:cubicBezTo>
                    <a:pt x="68" y="99"/>
                    <a:pt x="68" y="99"/>
                    <a:pt x="68" y="99"/>
                  </a:cubicBezTo>
                  <a:cubicBezTo>
                    <a:pt x="68" y="98"/>
                    <a:pt x="68" y="98"/>
                    <a:pt x="68" y="98"/>
                  </a:cubicBezTo>
                  <a:cubicBezTo>
                    <a:pt x="68" y="98"/>
                    <a:pt x="68" y="98"/>
                    <a:pt x="68" y="98"/>
                  </a:cubicBezTo>
                  <a:cubicBezTo>
                    <a:pt x="68" y="99"/>
                    <a:pt x="68" y="99"/>
                    <a:pt x="68" y="99"/>
                  </a:cubicBezTo>
                  <a:cubicBezTo>
                    <a:pt x="68" y="98"/>
                    <a:pt x="68" y="98"/>
                    <a:pt x="68" y="98"/>
                  </a:cubicBezTo>
                  <a:cubicBezTo>
                    <a:pt x="67" y="98"/>
                    <a:pt x="66" y="98"/>
                    <a:pt x="65" y="97"/>
                  </a:cubicBezTo>
                  <a:cubicBezTo>
                    <a:pt x="59" y="94"/>
                    <a:pt x="48" y="88"/>
                    <a:pt x="38" y="83"/>
                  </a:cubicBezTo>
                  <a:cubicBezTo>
                    <a:pt x="33" y="81"/>
                    <a:pt x="28" y="78"/>
                    <a:pt x="25" y="76"/>
                  </a:cubicBezTo>
                  <a:cubicBezTo>
                    <a:pt x="23" y="75"/>
                    <a:pt x="21" y="75"/>
                    <a:pt x="20" y="74"/>
                  </a:cubicBezTo>
                  <a:cubicBezTo>
                    <a:pt x="20" y="74"/>
                    <a:pt x="19" y="74"/>
                    <a:pt x="19" y="74"/>
                  </a:cubicBezTo>
                  <a:cubicBezTo>
                    <a:pt x="19" y="73"/>
                    <a:pt x="19" y="73"/>
                    <a:pt x="19" y="73"/>
                  </a:cubicBezTo>
                  <a:cubicBezTo>
                    <a:pt x="19" y="73"/>
                    <a:pt x="19" y="73"/>
                    <a:pt x="19" y="73"/>
                  </a:cubicBezTo>
                  <a:cubicBezTo>
                    <a:pt x="19" y="73"/>
                    <a:pt x="19" y="73"/>
                    <a:pt x="19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3"/>
                    <a:pt x="17" y="74"/>
                    <a:pt x="17" y="74"/>
                  </a:cubicBezTo>
                  <a:cubicBezTo>
                    <a:pt x="17" y="75"/>
                    <a:pt x="17" y="75"/>
                    <a:pt x="18" y="76"/>
                  </a:cubicBezTo>
                  <a:cubicBezTo>
                    <a:pt x="18" y="76"/>
                    <a:pt x="20" y="77"/>
                    <a:pt x="25" y="80"/>
                  </a:cubicBezTo>
                  <a:cubicBezTo>
                    <a:pt x="32" y="84"/>
                    <a:pt x="41" y="90"/>
                    <a:pt x="50" y="95"/>
                  </a:cubicBezTo>
                  <a:cubicBezTo>
                    <a:pt x="54" y="97"/>
                    <a:pt x="58" y="100"/>
                    <a:pt x="60" y="102"/>
                  </a:cubicBezTo>
                  <a:cubicBezTo>
                    <a:pt x="62" y="102"/>
                    <a:pt x="63" y="103"/>
                    <a:pt x="63" y="104"/>
                  </a:cubicBezTo>
                  <a:cubicBezTo>
                    <a:pt x="64" y="104"/>
                    <a:pt x="64" y="104"/>
                    <a:pt x="64" y="104"/>
                  </a:cubicBezTo>
                  <a:cubicBezTo>
                    <a:pt x="64" y="104"/>
                    <a:pt x="64" y="104"/>
                    <a:pt x="64" y="104"/>
                  </a:cubicBezTo>
                  <a:cubicBezTo>
                    <a:pt x="64" y="104"/>
                    <a:pt x="64" y="104"/>
                    <a:pt x="64" y="104"/>
                  </a:cubicBezTo>
                  <a:cubicBezTo>
                    <a:pt x="65" y="104"/>
                    <a:pt x="65" y="104"/>
                    <a:pt x="65" y="104"/>
                  </a:cubicBezTo>
                  <a:cubicBezTo>
                    <a:pt x="64" y="104"/>
                    <a:pt x="64" y="104"/>
                    <a:pt x="64" y="104"/>
                  </a:cubicBezTo>
                  <a:cubicBezTo>
                    <a:pt x="64" y="104"/>
                    <a:pt x="64" y="104"/>
                    <a:pt x="64" y="104"/>
                  </a:cubicBezTo>
                  <a:cubicBezTo>
                    <a:pt x="65" y="104"/>
                    <a:pt x="65" y="104"/>
                    <a:pt x="65" y="104"/>
                  </a:cubicBezTo>
                  <a:cubicBezTo>
                    <a:pt x="64" y="104"/>
                    <a:pt x="64" y="104"/>
                    <a:pt x="64" y="104"/>
                  </a:cubicBezTo>
                  <a:cubicBezTo>
                    <a:pt x="65" y="104"/>
                    <a:pt x="65" y="104"/>
                    <a:pt x="65" y="104"/>
                  </a:cubicBezTo>
                  <a:cubicBezTo>
                    <a:pt x="64" y="103"/>
                    <a:pt x="64" y="103"/>
                    <a:pt x="64" y="103"/>
                  </a:cubicBezTo>
                  <a:cubicBezTo>
                    <a:pt x="64" y="104"/>
                    <a:pt x="64" y="104"/>
                    <a:pt x="64" y="104"/>
                  </a:cubicBezTo>
                  <a:cubicBezTo>
                    <a:pt x="65" y="104"/>
                    <a:pt x="65" y="104"/>
                    <a:pt x="65" y="104"/>
                  </a:cubicBezTo>
                  <a:cubicBezTo>
                    <a:pt x="64" y="103"/>
                    <a:pt x="64" y="103"/>
                    <a:pt x="64" y="103"/>
                  </a:cubicBezTo>
                  <a:cubicBezTo>
                    <a:pt x="65" y="104"/>
                    <a:pt x="65" y="104"/>
                    <a:pt x="65" y="104"/>
                  </a:cubicBezTo>
                  <a:cubicBezTo>
                    <a:pt x="64" y="103"/>
                    <a:pt x="64" y="103"/>
                    <a:pt x="64" y="103"/>
                  </a:cubicBezTo>
                  <a:cubicBezTo>
                    <a:pt x="65" y="104"/>
                    <a:pt x="65" y="104"/>
                    <a:pt x="65" y="104"/>
                  </a:cubicBezTo>
                  <a:cubicBezTo>
                    <a:pt x="65" y="103"/>
                    <a:pt x="65" y="103"/>
                    <a:pt x="65" y="103"/>
                  </a:cubicBezTo>
                  <a:cubicBezTo>
                    <a:pt x="64" y="103"/>
                    <a:pt x="64" y="103"/>
                    <a:pt x="64" y="103"/>
                  </a:cubicBezTo>
                  <a:cubicBezTo>
                    <a:pt x="65" y="104"/>
                    <a:pt x="65" y="104"/>
                    <a:pt x="65" y="104"/>
                  </a:cubicBezTo>
                  <a:cubicBezTo>
                    <a:pt x="65" y="103"/>
                    <a:pt x="65" y="103"/>
                    <a:pt x="65" y="103"/>
                  </a:cubicBezTo>
                  <a:cubicBezTo>
                    <a:pt x="65" y="104"/>
                    <a:pt x="65" y="104"/>
                    <a:pt x="65" y="104"/>
                  </a:cubicBezTo>
                  <a:cubicBezTo>
                    <a:pt x="65" y="103"/>
                    <a:pt x="65" y="103"/>
                    <a:pt x="65" y="103"/>
                  </a:cubicBezTo>
                  <a:cubicBezTo>
                    <a:pt x="65" y="103"/>
                    <a:pt x="65" y="103"/>
                    <a:pt x="65" y="103"/>
                  </a:cubicBezTo>
                  <a:cubicBezTo>
                    <a:pt x="65" y="104"/>
                    <a:pt x="65" y="104"/>
                    <a:pt x="65" y="104"/>
                  </a:cubicBezTo>
                  <a:cubicBezTo>
                    <a:pt x="65" y="103"/>
                    <a:pt x="65" y="103"/>
                    <a:pt x="65" y="103"/>
                  </a:cubicBezTo>
                  <a:cubicBezTo>
                    <a:pt x="65" y="103"/>
                    <a:pt x="65" y="103"/>
                    <a:pt x="65" y="103"/>
                  </a:cubicBezTo>
                  <a:cubicBezTo>
                    <a:pt x="65" y="103"/>
                    <a:pt x="65" y="103"/>
                    <a:pt x="65" y="103"/>
                  </a:cubicBezTo>
                  <a:cubicBezTo>
                    <a:pt x="65" y="103"/>
                    <a:pt x="65" y="103"/>
                    <a:pt x="65" y="103"/>
                  </a:cubicBezTo>
                  <a:cubicBezTo>
                    <a:pt x="65" y="103"/>
                    <a:pt x="65" y="103"/>
                    <a:pt x="65" y="103"/>
                  </a:cubicBezTo>
                  <a:cubicBezTo>
                    <a:pt x="65" y="103"/>
                    <a:pt x="65" y="103"/>
                    <a:pt x="65" y="103"/>
                  </a:cubicBezTo>
                  <a:cubicBezTo>
                    <a:pt x="65" y="103"/>
                    <a:pt x="64" y="102"/>
                    <a:pt x="62" y="101"/>
                  </a:cubicBezTo>
                  <a:cubicBezTo>
                    <a:pt x="57" y="99"/>
                    <a:pt x="46" y="92"/>
                    <a:pt x="36" y="87"/>
                  </a:cubicBezTo>
                  <a:cubicBezTo>
                    <a:pt x="31" y="84"/>
                    <a:pt x="26" y="81"/>
                    <a:pt x="22" y="80"/>
                  </a:cubicBezTo>
                  <a:cubicBezTo>
                    <a:pt x="20" y="79"/>
                    <a:pt x="19" y="78"/>
                    <a:pt x="18" y="77"/>
                  </a:cubicBezTo>
                  <a:cubicBezTo>
                    <a:pt x="17" y="77"/>
                    <a:pt x="17" y="77"/>
                    <a:pt x="16" y="77"/>
                  </a:cubicBezTo>
                  <a:cubicBezTo>
                    <a:pt x="16" y="76"/>
                    <a:pt x="16" y="76"/>
                    <a:pt x="15" y="76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14" y="79"/>
                    <a:pt x="14" y="79"/>
                    <a:pt x="14" y="79"/>
                  </a:cubicBezTo>
                  <a:cubicBezTo>
                    <a:pt x="16" y="80"/>
                    <a:pt x="19" y="82"/>
                    <a:pt x="24" y="85"/>
                  </a:cubicBezTo>
                  <a:cubicBezTo>
                    <a:pt x="38" y="94"/>
                    <a:pt x="64" y="110"/>
                    <a:pt x="64" y="110"/>
                  </a:cubicBezTo>
                  <a:cubicBezTo>
                    <a:pt x="65" y="109"/>
                    <a:pt x="65" y="109"/>
                    <a:pt x="65" y="109"/>
                  </a:cubicBezTo>
                  <a:cubicBezTo>
                    <a:pt x="65" y="107"/>
                    <a:pt x="65" y="107"/>
                    <a:pt x="65" y="107"/>
                  </a:cubicBezTo>
                  <a:cubicBezTo>
                    <a:pt x="65" y="107"/>
                    <a:pt x="53" y="101"/>
                    <a:pt x="41" y="95"/>
                  </a:cubicBezTo>
                  <a:cubicBezTo>
                    <a:pt x="35" y="92"/>
                    <a:pt x="29" y="89"/>
                    <a:pt x="25" y="86"/>
                  </a:cubicBezTo>
                  <a:cubicBezTo>
                    <a:pt x="22" y="85"/>
                    <a:pt x="20" y="84"/>
                    <a:pt x="19" y="83"/>
                  </a:cubicBezTo>
                  <a:cubicBezTo>
                    <a:pt x="18" y="83"/>
                    <a:pt x="18" y="83"/>
                    <a:pt x="17" y="83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6" y="82"/>
                    <a:pt x="16" y="82"/>
                    <a:pt x="16" y="82"/>
                  </a:cubicBezTo>
                  <a:cubicBezTo>
                    <a:pt x="15" y="82"/>
                    <a:pt x="15" y="82"/>
                    <a:pt x="15" y="82"/>
                  </a:cubicBezTo>
                  <a:cubicBezTo>
                    <a:pt x="15" y="83"/>
                    <a:pt x="15" y="83"/>
                    <a:pt x="15" y="83"/>
                  </a:cubicBezTo>
                  <a:cubicBezTo>
                    <a:pt x="14" y="83"/>
                    <a:pt x="15" y="84"/>
                    <a:pt x="15" y="85"/>
                  </a:cubicBezTo>
                  <a:cubicBezTo>
                    <a:pt x="61" y="113"/>
                    <a:pt x="61" y="113"/>
                    <a:pt x="61" y="113"/>
                  </a:cubicBezTo>
                  <a:cubicBezTo>
                    <a:pt x="62" y="112"/>
                    <a:pt x="62" y="112"/>
                    <a:pt x="62" y="112"/>
                  </a:cubicBezTo>
                  <a:cubicBezTo>
                    <a:pt x="62" y="111"/>
                    <a:pt x="62" y="111"/>
                    <a:pt x="62" y="111"/>
                  </a:cubicBezTo>
                  <a:cubicBezTo>
                    <a:pt x="62" y="112"/>
                    <a:pt x="62" y="112"/>
                    <a:pt x="62" y="112"/>
                  </a:cubicBezTo>
                  <a:cubicBezTo>
                    <a:pt x="62" y="111"/>
                    <a:pt x="62" y="111"/>
                    <a:pt x="62" y="111"/>
                  </a:cubicBezTo>
                  <a:cubicBezTo>
                    <a:pt x="62" y="111"/>
                    <a:pt x="62" y="111"/>
                    <a:pt x="62" y="111"/>
                  </a:cubicBezTo>
                  <a:cubicBezTo>
                    <a:pt x="62" y="112"/>
                    <a:pt x="62" y="112"/>
                    <a:pt x="62" y="112"/>
                  </a:cubicBezTo>
                  <a:cubicBezTo>
                    <a:pt x="62" y="111"/>
                    <a:pt x="62" y="111"/>
                    <a:pt x="62" y="111"/>
                  </a:cubicBezTo>
                  <a:cubicBezTo>
                    <a:pt x="62" y="111"/>
                    <a:pt x="62" y="111"/>
                    <a:pt x="62" y="111"/>
                  </a:cubicBezTo>
                  <a:cubicBezTo>
                    <a:pt x="62" y="111"/>
                    <a:pt x="62" y="111"/>
                    <a:pt x="62" y="111"/>
                  </a:cubicBezTo>
                  <a:cubicBezTo>
                    <a:pt x="62" y="111"/>
                    <a:pt x="62" y="111"/>
                    <a:pt x="62" y="111"/>
                  </a:cubicBezTo>
                  <a:cubicBezTo>
                    <a:pt x="62" y="111"/>
                    <a:pt x="62" y="111"/>
                    <a:pt x="62" y="111"/>
                  </a:cubicBezTo>
                  <a:cubicBezTo>
                    <a:pt x="62" y="111"/>
                    <a:pt x="62" y="111"/>
                    <a:pt x="62" y="111"/>
                  </a:cubicBezTo>
                  <a:cubicBezTo>
                    <a:pt x="62" y="111"/>
                    <a:pt x="61" y="110"/>
                    <a:pt x="60" y="110"/>
                  </a:cubicBezTo>
                  <a:cubicBezTo>
                    <a:pt x="56" y="108"/>
                    <a:pt x="49" y="104"/>
                    <a:pt x="41" y="100"/>
                  </a:cubicBezTo>
                  <a:cubicBezTo>
                    <a:pt x="38" y="98"/>
                    <a:pt x="34" y="96"/>
                    <a:pt x="32" y="95"/>
                  </a:cubicBezTo>
                  <a:cubicBezTo>
                    <a:pt x="30" y="94"/>
                    <a:pt x="29" y="94"/>
                    <a:pt x="28" y="93"/>
                  </a:cubicBezTo>
                  <a:cubicBezTo>
                    <a:pt x="28" y="93"/>
                    <a:pt x="27" y="93"/>
                    <a:pt x="27" y="93"/>
                  </a:cubicBezTo>
                  <a:cubicBezTo>
                    <a:pt x="27" y="93"/>
                    <a:pt x="27" y="93"/>
                    <a:pt x="26" y="93"/>
                  </a:cubicBezTo>
                  <a:cubicBezTo>
                    <a:pt x="26" y="93"/>
                    <a:pt x="26" y="93"/>
                    <a:pt x="26" y="93"/>
                  </a:cubicBezTo>
                  <a:cubicBezTo>
                    <a:pt x="25" y="93"/>
                    <a:pt x="25" y="93"/>
                    <a:pt x="25" y="93"/>
                  </a:cubicBezTo>
                  <a:cubicBezTo>
                    <a:pt x="25" y="94"/>
                    <a:pt x="25" y="95"/>
                    <a:pt x="25" y="95"/>
                  </a:cubicBezTo>
                  <a:cubicBezTo>
                    <a:pt x="60" y="117"/>
                    <a:pt x="60" y="117"/>
                    <a:pt x="60" y="117"/>
                  </a:cubicBezTo>
                  <a:cubicBezTo>
                    <a:pt x="61" y="116"/>
                    <a:pt x="61" y="116"/>
                    <a:pt x="61" y="116"/>
                  </a:cubicBezTo>
                  <a:cubicBezTo>
                    <a:pt x="61" y="115"/>
                    <a:pt x="61" y="115"/>
                    <a:pt x="61" y="115"/>
                  </a:cubicBezTo>
                  <a:cubicBezTo>
                    <a:pt x="61" y="115"/>
                    <a:pt x="53" y="110"/>
                    <a:pt x="45" y="106"/>
                  </a:cubicBezTo>
                  <a:cubicBezTo>
                    <a:pt x="40" y="103"/>
                    <a:pt x="36" y="101"/>
                    <a:pt x="33" y="100"/>
                  </a:cubicBezTo>
                  <a:cubicBezTo>
                    <a:pt x="31" y="99"/>
                    <a:pt x="29" y="98"/>
                    <a:pt x="28" y="98"/>
                  </a:cubicBezTo>
                  <a:cubicBezTo>
                    <a:pt x="28" y="97"/>
                    <a:pt x="27" y="97"/>
                    <a:pt x="27" y="97"/>
                  </a:cubicBezTo>
                  <a:cubicBezTo>
                    <a:pt x="26" y="97"/>
                    <a:pt x="26" y="97"/>
                    <a:pt x="26" y="97"/>
                  </a:cubicBezTo>
                  <a:cubicBezTo>
                    <a:pt x="25" y="97"/>
                    <a:pt x="25" y="97"/>
                    <a:pt x="25" y="97"/>
                  </a:cubicBezTo>
                  <a:cubicBezTo>
                    <a:pt x="25" y="97"/>
                    <a:pt x="25" y="97"/>
                    <a:pt x="25" y="97"/>
                  </a:cubicBezTo>
                  <a:cubicBezTo>
                    <a:pt x="24" y="98"/>
                    <a:pt x="24" y="99"/>
                    <a:pt x="25" y="99"/>
                  </a:cubicBezTo>
                  <a:cubicBezTo>
                    <a:pt x="34" y="105"/>
                    <a:pt x="34" y="105"/>
                    <a:pt x="34" y="105"/>
                  </a:cubicBezTo>
                  <a:cubicBezTo>
                    <a:pt x="25" y="100"/>
                    <a:pt x="25" y="100"/>
                    <a:pt x="25" y="100"/>
                  </a:cubicBezTo>
                  <a:cubicBezTo>
                    <a:pt x="24" y="100"/>
                    <a:pt x="24" y="100"/>
                    <a:pt x="23" y="101"/>
                  </a:cubicBezTo>
                  <a:cubicBezTo>
                    <a:pt x="23" y="101"/>
                    <a:pt x="23" y="102"/>
                    <a:pt x="24" y="102"/>
                  </a:cubicBezTo>
                  <a:cubicBezTo>
                    <a:pt x="37" y="110"/>
                    <a:pt x="37" y="110"/>
                    <a:pt x="37" y="110"/>
                  </a:cubicBezTo>
                  <a:cubicBezTo>
                    <a:pt x="23" y="104"/>
                    <a:pt x="23" y="104"/>
                    <a:pt x="23" y="104"/>
                  </a:cubicBezTo>
                  <a:cubicBezTo>
                    <a:pt x="23" y="103"/>
                    <a:pt x="22" y="104"/>
                    <a:pt x="22" y="104"/>
                  </a:cubicBezTo>
                  <a:cubicBezTo>
                    <a:pt x="21" y="105"/>
                    <a:pt x="22" y="105"/>
                    <a:pt x="22" y="106"/>
                  </a:cubicBezTo>
                  <a:cubicBezTo>
                    <a:pt x="22" y="106"/>
                    <a:pt x="24" y="107"/>
                    <a:pt x="28" y="109"/>
                  </a:cubicBezTo>
                  <a:cubicBezTo>
                    <a:pt x="32" y="112"/>
                    <a:pt x="40" y="116"/>
                    <a:pt x="46" y="120"/>
                  </a:cubicBezTo>
                  <a:cubicBezTo>
                    <a:pt x="49" y="122"/>
                    <a:pt x="52" y="124"/>
                    <a:pt x="54" y="125"/>
                  </a:cubicBezTo>
                  <a:cubicBezTo>
                    <a:pt x="55" y="126"/>
                    <a:pt x="56" y="126"/>
                    <a:pt x="56" y="127"/>
                  </a:cubicBezTo>
                  <a:cubicBezTo>
                    <a:pt x="57" y="127"/>
                    <a:pt x="57" y="127"/>
                    <a:pt x="57" y="127"/>
                  </a:cubicBezTo>
                  <a:cubicBezTo>
                    <a:pt x="57" y="127"/>
                    <a:pt x="57" y="127"/>
                    <a:pt x="57" y="127"/>
                  </a:cubicBezTo>
                  <a:cubicBezTo>
                    <a:pt x="57" y="127"/>
                    <a:pt x="57" y="127"/>
                    <a:pt x="57" y="127"/>
                  </a:cubicBezTo>
                  <a:cubicBezTo>
                    <a:pt x="57" y="127"/>
                    <a:pt x="57" y="127"/>
                    <a:pt x="57" y="127"/>
                  </a:cubicBezTo>
                  <a:cubicBezTo>
                    <a:pt x="57" y="127"/>
                    <a:pt x="57" y="127"/>
                    <a:pt x="57" y="127"/>
                  </a:cubicBezTo>
                  <a:cubicBezTo>
                    <a:pt x="57" y="127"/>
                    <a:pt x="57" y="127"/>
                    <a:pt x="57" y="127"/>
                  </a:cubicBezTo>
                  <a:cubicBezTo>
                    <a:pt x="57" y="127"/>
                    <a:pt x="57" y="127"/>
                    <a:pt x="57" y="127"/>
                  </a:cubicBezTo>
                  <a:cubicBezTo>
                    <a:pt x="57" y="127"/>
                    <a:pt x="57" y="127"/>
                    <a:pt x="57" y="127"/>
                  </a:cubicBezTo>
                  <a:cubicBezTo>
                    <a:pt x="58" y="127"/>
                    <a:pt x="58" y="127"/>
                    <a:pt x="58" y="127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7" y="127"/>
                    <a:pt x="57" y="127"/>
                    <a:pt x="57" y="127"/>
                  </a:cubicBezTo>
                  <a:cubicBezTo>
                    <a:pt x="58" y="127"/>
                    <a:pt x="58" y="127"/>
                    <a:pt x="58" y="127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8" y="127"/>
                    <a:pt x="58" y="127"/>
                    <a:pt x="58" y="127"/>
                  </a:cubicBezTo>
                  <a:cubicBezTo>
                    <a:pt x="57" y="126"/>
                    <a:pt x="57" y="126"/>
                    <a:pt x="57" y="126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8" y="127"/>
                    <a:pt x="58" y="127"/>
                    <a:pt x="58" y="127"/>
                  </a:cubicBezTo>
                  <a:cubicBezTo>
                    <a:pt x="57" y="126"/>
                    <a:pt x="57" y="126"/>
                    <a:pt x="57" y="126"/>
                  </a:cubicBezTo>
                  <a:cubicBezTo>
                    <a:pt x="58" y="127"/>
                    <a:pt x="58" y="127"/>
                    <a:pt x="58" y="127"/>
                  </a:cubicBezTo>
                  <a:cubicBezTo>
                    <a:pt x="57" y="126"/>
                    <a:pt x="57" y="126"/>
                    <a:pt x="57" y="126"/>
                  </a:cubicBezTo>
                  <a:cubicBezTo>
                    <a:pt x="58" y="127"/>
                    <a:pt x="58" y="127"/>
                    <a:pt x="58" y="127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7" y="126"/>
                    <a:pt x="57" y="126"/>
                    <a:pt x="57" y="126"/>
                  </a:cubicBezTo>
                  <a:cubicBezTo>
                    <a:pt x="58" y="127"/>
                    <a:pt x="58" y="127"/>
                    <a:pt x="58" y="127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8" y="126"/>
                    <a:pt x="58" y="126"/>
                    <a:pt x="58" y="126"/>
                  </a:cubicBezTo>
                  <a:cubicBezTo>
                    <a:pt x="58" y="125"/>
                    <a:pt x="58" y="125"/>
                    <a:pt x="58" y="125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8" y="126"/>
                    <a:pt x="58" y="126"/>
                    <a:pt x="58" y="126"/>
                  </a:cubicBezTo>
                  <a:cubicBezTo>
                    <a:pt x="58" y="125"/>
                    <a:pt x="58" y="125"/>
                    <a:pt x="58" y="125"/>
                  </a:cubicBezTo>
                  <a:cubicBezTo>
                    <a:pt x="58" y="126"/>
                    <a:pt x="58" y="126"/>
                    <a:pt x="58" y="126"/>
                  </a:cubicBezTo>
                  <a:cubicBezTo>
                    <a:pt x="58" y="125"/>
                    <a:pt x="58" y="125"/>
                    <a:pt x="58" y="125"/>
                  </a:cubicBezTo>
                  <a:cubicBezTo>
                    <a:pt x="58" y="125"/>
                    <a:pt x="58" y="125"/>
                    <a:pt x="58" y="125"/>
                  </a:cubicBezTo>
                  <a:cubicBezTo>
                    <a:pt x="58" y="126"/>
                    <a:pt x="58" y="126"/>
                    <a:pt x="58" y="126"/>
                  </a:cubicBezTo>
                  <a:cubicBezTo>
                    <a:pt x="58" y="125"/>
                    <a:pt x="58" y="125"/>
                    <a:pt x="58" y="125"/>
                  </a:cubicBezTo>
                  <a:cubicBezTo>
                    <a:pt x="58" y="125"/>
                    <a:pt x="57" y="125"/>
                    <a:pt x="56" y="125"/>
                  </a:cubicBezTo>
                  <a:cubicBezTo>
                    <a:pt x="52" y="123"/>
                    <a:pt x="44" y="119"/>
                    <a:pt x="37" y="116"/>
                  </a:cubicBezTo>
                  <a:cubicBezTo>
                    <a:pt x="30" y="113"/>
                    <a:pt x="24" y="110"/>
                    <a:pt x="24" y="110"/>
                  </a:cubicBezTo>
                  <a:cubicBezTo>
                    <a:pt x="23" y="109"/>
                    <a:pt x="23" y="110"/>
                    <a:pt x="23" y="110"/>
                  </a:cubicBezTo>
                  <a:cubicBezTo>
                    <a:pt x="22" y="110"/>
                    <a:pt x="22" y="110"/>
                    <a:pt x="22" y="111"/>
                  </a:cubicBezTo>
                  <a:cubicBezTo>
                    <a:pt x="22" y="111"/>
                    <a:pt x="22" y="111"/>
                    <a:pt x="22" y="112"/>
                  </a:cubicBezTo>
                  <a:cubicBezTo>
                    <a:pt x="22" y="112"/>
                    <a:pt x="22" y="112"/>
                    <a:pt x="22" y="112"/>
                  </a:cubicBezTo>
                  <a:cubicBezTo>
                    <a:pt x="23" y="112"/>
                    <a:pt x="23" y="112"/>
                    <a:pt x="23" y="112"/>
                  </a:cubicBezTo>
                  <a:cubicBezTo>
                    <a:pt x="23" y="112"/>
                    <a:pt x="25" y="113"/>
                    <a:pt x="29" y="115"/>
                  </a:cubicBezTo>
                  <a:cubicBezTo>
                    <a:pt x="34" y="118"/>
                    <a:pt x="41" y="123"/>
                    <a:pt x="47" y="126"/>
                  </a:cubicBezTo>
                  <a:cubicBezTo>
                    <a:pt x="50" y="128"/>
                    <a:pt x="53" y="130"/>
                    <a:pt x="55" y="131"/>
                  </a:cubicBezTo>
                  <a:cubicBezTo>
                    <a:pt x="56" y="132"/>
                    <a:pt x="56" y="132"/>
                    <a:pt x="57" y="133"/>
                  </a:cubicBezTo>
                  <a:cubicBezTo>
                    <a:pt x="57" y="133"/>
                    <a:pt x="57" y="133"/>
                    <a:pt x="57" y="133"/>
                  </a:cubicBezTo>
                  <a:cubicBezTo>
                    <a:pt x="57" y="133"/>
                    <a:pt x="57" y="133"/>
                    <a:pt x="57" y="133"/>
                  </a:cubicBezTo>
                  <a:cubicBezTo>
                    <a:pt x="58" y="133"/>
                    <a:pt x="58" y="133"/>
                    <a:pt x="58" y="133"/>
                  </a:cubicBezTo>
                  <a:cubicBezTo>
                    <a:pt x="57" y="133"/>
                    <a:pt x="57" y="133"/>
                    <a:pt x="57" y="133"/>
                  </a:cubicBezTo>
                  <a:cubicBezTo>
                    <a:pt x="57" y="133"/>
                    <a:pt x="57" y="133"/>
                    <a:pt x="57" y="133"/>
                  </a:cubicBezTo>
                  <a:cubicBezTo>
                    <a:pt x="58" y="133"/>
                    <a:pt x="58" y="133"/>
                    <a:pt x="58" y="133"/>
                  </a:cubicBezTo>
                  <a:cubicBezTo>
                    <a:pt x="57" y="133"/>
                    <a:pt x="57" y="133"/>
                    <a:pt x="57" y="133"/>
                  </a:cubicBezTo>
                  <a:cubicBezTo>
                    <a:pt x="58" y="133"/>
                    <a:pt x="58" y="133"/>
                    <a:pt x="58" y="133"/>
                  </a:cubicBezTo>
                  <a:cubicBezTo>
                    <a:pt x="57" y="133"/>
                    <a:pt x="57" y="133"/>
                    <a:pt x="57" y="133"/>
                  </a:cubicBezTo>
                  <a:cubicBezTo>
                    <a:pt x="57" y="133"/>
                    <a:pt x="57" y="133"/>
                    <a:pt x="57" y="133"/>
                  </a:cubicBezTo>
                  <a:cubicBezTo>
                    <a:pt x="58" y="133"/>
                    <a:pt x="58" y="133"/>
                    <a:pt x="58" y="133"/>
                  </a:cubicBezTo>
                  <a:cubicBezTo>
                    <a:pt x="57" y="133"/>
                    <a:pt x="57" y="133"/>
                    <a:pt x="57" y="133"/>
                  </a:cubicBezTo>
                  <a:cubicBezTo>
                    <a:pt x="58" y="133"/>
                    <a:pt x="58" y="133"/>
                    <a:pt x="58" y="133"/>
                  </a:cubicBezTo>
                  <a:cubicBezTo>
                    <a:pt x="57" y="132"/>
                    <a:pt x="57" y="132"/>
                    <a:pt x="57" y="132"/>
                  </a:cubicBezTo>
                  <a:cubicBezTo>
                    <a:pt x="57" y="133"/>
                    <a:pt x="57" y="133"/>
                    <a:pt x="57" y="133"/>
                  </a:cubicBezTo>
                  <a:cubicBezTo>
                    <a:pt x="58" y="133"/>
                    <a:pt x="58" y="133"/>
                    <a:pt x="58" y="133"/>
                  </a:cubicBezTo>
                  <a:cubicBezTo>
                    <a:pt x="57" y="132"/>
                    <a:pt x="57" y="132"/>
                    <a:pt x="57" y="132"/>
                  </a:cubicBezTo>
                  <a:cubicBezTo>
                    <a:pt x="58" y="133"/>
                    <a:pt x="58" y="133"/>
                    <a:pt x="58" y="133"/>
                  </a:cubicBezTo>
                  <a:cubicBezTo>
                    <a:pt x="57" y="132"/>
                    <a:pt x="57" y="132"/>
                    <a:pt x="57" y="132"/>
                  </a:cubicBezTo>
                  <a:cubicBezTo>
                    <a:pt x="58" y="133"/>
                    <a:pt x="58" y="133"/>
                    <a:pt x="58" y="133"/>
                  </a:cubicBezTo>
                  <a:cubicBezTo>
                    <a:pt x="58" y="132"/>
                    <a:pt x="58" y="132"/>
                    <a:pt x="58" y="132"/>
                  </a:cubicBezTo>
                  <a:cubicBezTo>
                    <a:pt x="57" y="132"/>
                    <a:pt x="57" y="132"/>
                    <a:pt x="57" y="132"/>
                  </a:cubicBezTo>
                  <a:cubicBezTo>
                    <a:pt x="58" y="133"/>
                    <a:pt x="58" y="133"/>
                    <a:pt x="58" y="133"/>
                  </a:cubicBezTo>
                  <a:cubicBezTo>
                    <a:pt x="58" y="132"/>
                    <a:pt x="58" y="132"/>
                    <a:pt x="58" y="132"/>
                  </a:cubicBezTo>
                  <a:cubicBezTo>
                    <a:pt x="58" y="133"/>
                    <a:pt x="58" y="133"/>
                    <a:pt x="58" y="133"/>
                  </a:cubicBezTo>
                  <a:cubicBezTo>
                    <a:pt x="58" y="132"/>
                    <a:pt x="58" y="132"/>
                    <a:pt x="58" y="132"/>
                  </a:cubicBezTo>
                  <a:cubicBezTo>
                    <a:pt x="58" y="132"/>
                    <a:pt x="58" y="132"/>
                    <a:pt x="58" y="132"/>
                  </a:cubicBezTo>
                  <a:cubicBezTo>
                    <a:pt x="58" y="133"/>
                    <a:pt x="58" y="133"/>
                    <a:pt x="58" y="133"/>
                  </a:cubicBezTo>
                  <a:cubicBezTo>
                    <a:pt x="58" y="132"/>
                    <a:pt x="58" y="132"/>
                    <a:pt x="58" y="132"/>
                  </a:cubicBezTo>
                  <a:cubicBezTo>
                    <a:pt x="58" y="132"/>
                    <a:pt x="58" y="132"/>
                    <a:pt x="58" y="132"/>
                  </a:cubicBezTo>
                  <a:cubicBezTo>
                    <a:pt x="58" y="132"/>
                    <a:pt x="58" y="132"/>
                    <a:pt x="58" y="132"/>
                  </a:cubicBezTo>
                  <a:cubicBezTo>
                    <a:pt x="58" y="132"/>
                    <a:pt x="58" y="132"/>
                    <a:pt x="58" y="132"/>
                  </a:cubicBezTo>
                  <a:cubicBezTo>
                    <a:pt x="58" y="132"/>
                    <a:pt x="58" y="132"/>
                    <a:pt x="58" y="132"/>
                  </a:cubicBezTo>
                  <a:cubicBezTo>
                    <a:pt x="58" y="132"/>
                    <a:pt x="58" y="132"/>
                    <a:pt x="58" y="132"/>
                  </a:cubicBezTo>
                  <a:cubicBezTo>
                    <a:pt x="58" y="132"/>
                    <a:pt x="57" y="131"/>
                    <a:pt x="56" y="131"/>
                  </a:cubicBezTo>
                  <a:cubicBezTo>
                    <a:pt x="52" y="129"/>
                    <a:pt x="44" y="125"/>
                    <a:pt x="37" y="121"/>
                  </a:cubicBezTo>
                  <a:cubicBezTo>
                    <a:pt x="33" y="119"/>
                    <a:pt x="30" y="117"/>
                    <a:pt x="27" y="116"/>
                  </a:cubicBezTo>
                  <a:cubicBezTo>
                    <a:pt x="26" y="115"/>
                    <a:pt x="25" y="115"/>
                    <a:pt x="24" y="114"/>
                  </a:cubicBezTo>
                  <a:cubicBezTo>
                    <a:pt x="23" y="114"/>
                    <a:pt x="23" y="114"/>
                    <a:pt x="23" y="114"/>
                  </a:cubicBezTo>
                  <a:cubicBezTo>
                    <a:pt x="22" y="114"/>
                    <a:pt x="22" y="114"/>
                    <a:pt x="22" y="114"/>
                  </a:cubicBezTo>
                  <a:cubicBezTo>
                    <a:pt x="21" y="114"/>
                    <a:pt x="21" y="114"/>
                    <a:pt x="21" y="114"/>
                  </a:cubicBezTo>
                  <a:cubicBezTo>
                    <a:pt x="20" y="114"/>
                    <a:pt x="20" y="114"/>
                    <a:pt x="20" y="114"/>
                  </a:cubicBezTo>
                  <a:cubicBezTo>
                    <a:pt x="20" y="115"/>
                    <a:pt x="20" y="116"/>
                    <a:pt x="21" y="116"/>
                  </a:cubicBezTo>
                  <a:cubicBezTo>
                    <a:pt x="37" y="126"/>
                    <a:pt x="37" y="126"/>
                    <a:pt x="37" y="126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19" y="117"/>
                    <a:pt x="18" y="118"/>
                    <a:pt x="18" y="118"/>
                  </a:cubicBezTo>
                  <a:cubicBezTo>
                    <a:pt x="18" y="119"/>
                    <a:pt x="18" y="119"/>
                    <a:pt x="18" y="120"/>
                  </a:cubicBezTo>
                  <a:cubicBezTo>
                    <a:pt x="58" y="144"/>
                    <a:pt x="58" y="144"/>
                    <a:pt x="58" y="144"/>
                  </a:cubicBezTo>
                  <a:cubicBezTo>
                    <a:pt x="58" y="143"/>
                    <a:pt x="58" y="143"/>
                    <a:pt x="58" y="143"/>
                  </a:cubicBezTo>
                  <a:cubicBezTo>
                    <a:pt x="57" y="143"/>
                    <a:pt x="57" y="143"/>
                    <a:pt x="57" y="143"/>
                  </a:cubicBezTo>
                  <a:cubicBezTo>
                    <a:pt x="58" y="143"/>
                    <a:pt x="58" y="143"/>
                    <a:pt x="58" y="143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57" y="143"/>
                    <a:pt x="57" y="143"/>
                    <a:pt x="57" y="143"/>
                  </a:cubicBezTo>
                  <a:cubicBezTo>
                    <a:pt x="58" y="143"/>
                    <a:pt x="58" y="143"/>
                    <a:pt x="58" y="143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58" y="143"/>
                    <a:pt x="58" y="143"/>
                    <a:pt x="58" y="143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58" y="143"/>
                    <a:pt x="58" y="143"/>
                    <a:pt x="58" y="143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58" y="143"/>
                    <a:pt x="58" y="143"/>
                    <a:pt x="58" y="143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58" y="143"/>
                    <a:pt x="58" y="143"/>
                    <a:pt x="58" y="143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58" y="142"/>
                    <a:pt x="58" y="142"/>
                    <a:pt x="58" y="142"/>
                  </a:cubicBezTo>
                  <a:cubicBezTo>
                    <a:pt x="54" y="140"/>
                    <a:pt x="43" y="135"/>
                    <a:pt x="33" y="129"/>
                  </a:cubicBezTo>
                  <a:cubicBezTo>
                    <a:pt x="28" y="127"/>
                    <a:pt x="23" y="124"/>
                    <a:pt x="19" y="122"/>
                  </a:cubicBezTo>
                  <a:cubicBezTo>
                    <a:pt x="17" y="121"/>
                    <a:pt x="16" y="120"/>
                    <a:pt x="14" y="120"/>
                  </a:cubicBezTo>
                  <a:cubicBezTo>
                    <a:pt x="14" y="120"/>
                    <a:pt x="13" y="119"/>
                    <a:pt x="13" y="119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1" y="119"/>
                    <a:pt x="11" y="119"/>
                    <a:pt x="11" y="119"/>
                  </a:cubicBezTo>
                  <a:cubicBezTo>
                    <a:pt x="10" y="119"/>
                    <a:pt x="10" y="119"/>
                    <a:pt x="10" y="119"/>
                  </a:cubicBezTo>
                  <a:cubicBezTo>
                    <a:pt x="10" y="120"/>
                    <a:pt x="10" y="121"/>
                    <a:pt x="11" y="121"/>
                  </a:cubicBezTo>
                  <a:cubicBezTo>
                    <a:pt x="56" y="149"/>
                    <a:pt x="56" y="149"/>
                    <a:pt x="56" y="149"/>
                  </a:cubicBezTo>
                  <a:cubicBezTo>
                    <a:pt x="57" y="148"/>
                    <a:pt x="57" y="148"/>
                    <a:pt x="57" y="148"/>
                  </a:cubicBezTo>
                  <a:cubicBezTo>
                    <a:pt x="56" y="148"/>
                    <a:pt x="56" y="148"/>
                    <a:pt x="56" y="148"/>
                  </a:cubicBezTo>
                  <a:cubicBezTo>
                    <a:pt x="57" y="148"/>
                    <a:pt x="57" y="148"/>
                    <a:pt x="57" y="148"/>
                  </a:cubicBezTo>
                  <a:cubicBezTo>
                    <a:pt x="56" y="147"/>
                    <a:pt x="56" y="147"/>
                    <a:pt x="56" y="147"/>
                  </a:cubicBezTo>
                  <a:cubicBezTo>
                    <a:pt x="56" y="148"/>
                    <a:pt x="56" y="148"/>
                    <a:pt x="56" y="148"/>
                  </a:cubicBezTo>
                  <a:cubicBezTo>
                    <a:pt x="57" y="148"/>
                    <a:pt x="57" y="148"/>
                    <a:pt x="57" y="148"/>
                  </a:cubicBezTo>
                  <a:cubicBezTo>
                    <a:pt x="56" y="147"/>
                    <a:pt x="56" y="147"/>
                    <a:pt x="56" y="147"/>
                  </a:cubicBezTo>
                  <a:cubicBezTo>
                    <a:pt x="57" y="148"/>
                    <a:pt x="57" y="148"/>
                    <a:pt x="57" y="148"/>
                  </a:cubicBezTo>
                  <a:cubicBezTo>
                    <a:pt x="57" y="147"/>
                    <a:pt x="57" y="147"/>
                    <a:pt x="57" y="147"/>
                  </a:cubicBezTo>
                  <a:cubicBezTo>
                    <a:pt x="56" y="147"/>
                    <a:pt x="56" y="147"/>
                    <a:pt x="56" y="147"/>
                  </a:cubicBezTo>
                  <a:cubicBezTo>
                    <a:pt x="57" y="148"/>
                    <a:pt x="57" y="148"/>
                    <a:pt x="57" y="148"/>
                  </a:cubicBezTo>
                  <a:cubicBezTo>
                    <a:pt x="57" y="147"/>
                    <a:pt x="57" y="147"/>
                    <a:pt x="57" y="147"/>
                  </a:cubicBezTo>
                  <a:cubicBezTo>
                    <a:pt x="57" y="148"/>
                    <a:pt x="57" y="148"/>
                    <a:pt x="57" y="148"/>
                  </a:cubicBezTo>
                  <a:cubicBezTo>
                    <a:pt x="57" y="147"/>
                    <a:pt x="57" y="147"/>
                    <a:pt x="57" y="147"/>
                  </a:cubicBezTo>
                  <a:cubicBezTo>
                    <a:pt x="57" y="147"/>
                    <a:pt x="57" y="147"/>
                    <a:pt x="57" y="147"/>
                  </a:cubicBezTo>
                  <a:cubicBezTo>
                    <a:pt x="57" y="148"/>
                    <a:pt x="57" y="148"/>
                    <a:pt x="57" y="148"/>
                  </a:cubicBezTo>
                  <a:cubicBezTo>
                    <a:pt x="57" y="147"/>
                    <a:pt x="57" y="147"/>
                    <a:pt x="57" y="147"/>
                  </a:cubicBezTo>
                  <a:cubicBezTo>
                    <a:pt x="57" y="147"/>
                    <a:pt x="56" y="147"/>
                    <a:pt x="56" y="147"/>
                  </a:cubicBezTo>
                  <a:cubicBezTo>
                    <a:pt x="54" y="146"/>
                    <a:pt x="50" y="144"/>
                    <a:pt x="45" y="142"/>
                  </a:cubicBezTo>
                  <a:cubicBezTo>
                    <a:pt x="37" y="138"/>
                    <a:pt x="27" y="133"/>
                    <a:pt x="20" y="128"/>
                  </a:cubicBezTo>
                  <a:cubicBezTo>
                    <a:pt x="12" y="124"/>
                    <a:pt x="6" y="121"/>
                    <a:pt x="6" y="121"/>
                  </a:cubicBezTo>
                  <a:cubicBezTo>
                    <a:pt x="6" y="121"/>
                    <a:pt x="5" y="121"/>
                    <a:pt x="5" y="121"/>
                  </a:cubicBezTo>
                  <a:cubicBezTo>
                    <a:pt x="5" y="122"/>
                    <a:pt x="5" y="122"/>
                    <a:pt x="5" y="122"/>
                  </a:cubicBezTo>
                  <a:cubicBezTo>
                    <a:pt x="5" y="123"/>
                    <a:pt x="5" y="123"/>
                    <a:pt x="5" y="123"/>
                  </a:cubicBezTo>
                  <a:cubicBezTo>
                    <a:pt x="5" y="123"/>
                    <a:pt x="6" y="124"/>
                    <a:pt x="6" y="124"/>
                  </a:cubicBezTo>
                  <a:cubicBezTo>
                    <a:pt x="10" y="127"/>
                    <a:pt x="23" y="135"/>
                    <a:pt x="35" y="142"/>
                  </a:cubicBezTo>
                  <a:cubicBezTo>
                    <a:pt x="47" y="149"/>
                    <a:pt x="57" y="156"/>
                    <a:pt x="57" y="156"/>
                  </a:cubicBezTo>
                  <a:cubicBezTo>
                    <a:pt x="58" y="155"/>
                    <a:pt x="58" y="155"/>
                    <a:pt x="58" y="155"/>
                  </a:cubicBezTo>
                  <a:cubicBezTo>
                    <a:pt x="58" y="153"/>
                    <a:pt x="58" y="153"/>
                    <a:pt x="58" y="153"/>
                  </a:cubicBezTo>
                  <a:cubicBezTo>
                    <a:pt x="58" y="155"/>
                    <a:pt x="58" y="155"/>
                    <a:pt x="58" y="155"/>
                  </a:cubicBezTo>
                  <a:cubicBezTo>
                    <a:pt x="58" y="153"/>
                    <a:pt x="58" y="153"/>
                    <a:pt x="58" y="153"/>
                  </a:cubicBezTo>
                  <a:cubicBezTo>
                    <a:pt x="58" y="153"/>
                    <a:pt x="58" y="153"/>
                    <a:pt x="58" y="153"/>
                  </a:cubicBezTo>
                  <a:cubicBezTo>
                    <a:pt x="58" y="155"/>
                    <a:pt x="58" y="155"/>
                    <a:pt x="58" y="155"/>
                  </a:cubicBezTo>
                  <a:cubicBezTo>
                    <a:pt x="58" y="153"/>
                    <a:pt x="58" y="153"/>
                    <a:pt x="58" y="153"/>
                  </a:cubicBezTo>
                  <a:cubicBezTo>
                    <a:pt x="58" y="154"/>
                    <a:pt x="58" y="154"/>
                    <a:pt x="58" y="154"/>
                  </a:cubicBezTo>
                  <a:cubicBezTo>
                    <a:pt x="58" y="153"/>
                    <a:pt x="58" y="153"/>
                    <a:pt x="58" y="153"/>
                  </a:cubicBezTo>
                  <a:cubicBezTo>
                    <a:pt x="58" y="153"/>
                    <a:pt x="58" y="153"/>
                    <a:pt x="58" y="153"/>
                  </a:cubicBezTo>
                  <a:cubicBezTo>
                    <a:pt x="58" y="154"/>
                    <a:pt x="58" y="154"/>
                    <a:pt x="58" y="154"/>
                  </a:cubicBezTo>
                  <a:cubicBezTo>
                    <a:pt x="58" y="153"/>
                    <a:pt x="58" y="153"/>
                    <a:pt x="58" y="153"/>
                  </a:cubicBezTo>
                  <a:cubicBezTo>
                    <a:pt x="58" y="153"/>
                    <a:pt x="57" y="153"/>
                    <a:pt x="56" y="152"/>
                  </a:cubicBezTo>
                  <a:cubicBezTo>
                    <a:pt x="50" y="149"/>
                    <a:pt x="38" y="143"/>
                    <a:pt x="26" y="136"/>
                  </a:cubicBezTo>
                  <a:cubicBezTo>
                    <a:pt x="20" y="133"/>
                    <a:pt x="15" y="131"/>
                    <a:pt x="10" y="129"/>
                  </a:cubicBezTo>
                  <a:cubicBezTo>
                    <a:pt x="8" y="127"/>
                    <a:pt x="7" y="127"/>
                    <a:pt x="5" y="126"/>
                  </a:cubicBezTo>
                  <a:cubicBezTo>
                    <a:pt x="5" y="126"/>
                    <a:pt x="4" y="125"/>
                    <a:pt x="4" y="125"/>
                  </a:cubicBezTo>
                  <a:cubicBezTo>
                    <a:pt x="3" y="125"/>
                    <a:pt x="3" y="125"/>
                    <a:pt x="3" y="125"/>
                  </a:cubicBezTo>
                  <a:cubicBezTo>
                    <a:pt x="3" y="125"/>
                    <a:pt x="3" y="125"/>
                    <a:pt x="3" y="125"/>
                  </a:cubicBezTo>
                  <a:cubicBezTo>
                    <a:pt x="2" y="125"/>
                    <a:pt x="2" y="125"/>
                    <a:pt x="2" y="125"/>
                  </a:cubicBezTo>
                  <a:cubicBezTo>
                    <a:pt x="2" y="126"/>
                    <a:pt x="2" y="126"/>
                    <a:pt x="2" y="126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2" y="127"/>
                    <a:pt x="5" y="129"/>
                    <a:pt x="11" y="133"/>
                  </a:cubicBezTo>
                  <a:cubicBezTo>
                    <a:pt x="19" y="137"/>
                    <a:pt x="31" y="144"/>
                    <a:pt x="41" y="151"/>
                  </a:cubicBezTo>
                  <a:cubicBezTo>
                    <a:pt x="46" y="154"/>
                    <a:pt x="50" y="156"/>
                    <a:pt x="53" y="159"/>
                  </a:cubicBezTo>
                  <a:cubicBezTo>
                    <a:pt x="55" y="160"/>
                    <a:pt x="56" y="161"/>
                    <a:pt x="57" y="161"/>
                  </a:cubicBezTo>
                  <a:cubicBezTo>
                    <a:pt x="58" y="162"/>
                    <a:pt x="58" y="162"/>
                    <a:pt x="58" y="162"/>
                  </a:cubicBezTo>
                  <a:cubicBezTo>
                    <a:pt x="58" y="162"/>
                    <a:pt x="58" y="162"/>
                    <a:pt x="58" y="162"/>
                  </a:cubicBezTo>
                  <a:cubicBezTo>
                    <a:pt x="59" y="162"/>
                    <a:pt x="59" y="162"/>
                    <a:pt x="59" y="162"/>
                  </a:cubicBezTo>
                  <a:cubicBezTo>
                    <a:pt x="58" y="162"/>
                    <a:pt x="58" y="162"/>
                    <a:pt x="58" y="162"/>
                  </a:cubicBezTo>
                  <a:cubicBezTo>
                    <a:pt x="58" y="162"/>
                    <a:pt x="58" y="162"/>
                    <a:pt x="58" y="162"/>
                  </a:cubicBezTo>
                  <a:cubicBezTo>
                    <a:pt x="59" y="162"/>
                    <a:pt x="59" y="162"/>
                    <a:pt x="59" y="162"/>
                  </a:cubicBezTo>
                  <a:cubicBezTo>
                    <a:pt x="58" y="162"/>
                    <a:pt x="58" y="162"/>
                    <a:pt x="58" y="162"/>
                  </a:cubicBezTo>
                  <a:cubicBezTo>
                    <a:pt x="59" y="162"/>
                    <a:pt x="59" y="162"/>
                    <a:pt x="59" y="162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8" y="162"/>
                    <a:pt x="58" y="162"/>
                    <a:pt x="58" y="162"/>
                  </a:cubicBezTo>
                  <a:cubicBezTo>
                    <a:pt x="59" y="162"/>
                    <a:pt x="59" y="162"/>
                    <a:pt x="59" y="162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9" y="162"/>
                    <a:pt x="59" y="162"/>
                    <a:pt x="59" y="162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9" y="162"/>
                    <a:pt x="59" y="162"/>
                    <a:pt x="59" y="162"/>
                  </a:cubicBezTo>
                  <a:cubicBezTo>
                    <a:pt x="59" y="160"/>
                    <a:pt x="59" y="160"/>
                    <a:pt x="59" y="160"/>
                  </a:cubicBezTo>
                  <a:cubicBezTo>
                    <a:pt x="59" y="160"/>
                    <a:pt x="59" y="160"/>
                    <a:pt x="58" y="161"/>
                  </a:cubicBezTo>
                  <a:cubicBezTo>
                    <a:pt x="59" y="162"/>
                    <a:pt x="59" y="162"/>
                    <a:pt x="59" y="162"/>
                  </a:cubicBezTo>
                  <a:cubicBezTo>
                    <a:pt x="59" y="160"/>
                    <a:pt x="59" y="160"/>
                    <a:pt x="59" y="160"/>
                  </a:cubicBezTo>
                  <a:cubicBezTo>
                    <a:pt x="59" y="161"/>
                    <a:pt x="59" y="161"/>
                    <a:pt x="59" y="161"/>
                  </a:cubicBezTo>
                  <a:cubicBezTo>
                    <a:pt x="60" y="160"/>
                    <a:pt x="60" y="160"/>
                    <a:pt x="60" y="160"/>
                  </a:cubicBezTo>
                  <a:cubicBezTo>
                    <a:pt x="59" y="160"/>
                    <a:pt x="59" y="160"/>
                    <a:pt x="59" y="160"/>
                  </a:cubicBezTo>
                  <a:cubicBezTo>
                    <a:pt x="59" y="161"/>
                    <a:pt x="59" y="161"/>
                    <a:pt x="59" y="161"/>
                  </a:cubicBezTo>
                  <a:cubicBezTo>
                    <a:pt x="60" y="160"/>
                    <a:pt x="60" y="160"/>
                    <a:pt x="60" y="160"/>
                  </a:cubicBezTo>
                  <a:cubicBezTo>
                    <a:pt x="60" y="160"/>
                    <a:pt x="59" y="160"/>
                    <a:pt x="59" y="160"/>
                  </a:cubicBezTo>
                  <a:cubicBezTo>
                    <a:pt x="55" y="158"/>
                    <a:pt x="41" y="151"/>
                    <a:pt x="29" y="143"/>
                  </a:cubicBezTo>
                  <a:cubicBezTo>
                    <a:pt x="22" y="140"/>
                    <a:pt x="16" y="137"/>
                    <a:pt x="11" y="134"/>
                  </a:cubicBezTo>
                  <a:cubicBezTo>
                    <a:pt x="9" y="133"/>
                    <a:pt x="7" y="132"/>
                    <a:pt x="6" y="131"/>
                  </a:cubicBezTo>
                  <a:cubicBezTo>
                    <a:pt x="5" y="131"/>
                    <a:pt x="4" y="130"/>
                    <a:pt x="4" y="130"/>
                  </a:cubicBezTo>
                  <a:cubicBezTo>
                    <a:pt x="3" y="130"/>
                    <a:pt x="3" y="130"/>
                    <a:pt x="3" y="130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1" y="131"/>
                    <a:pt x="1" y="131"/>
                    <a:pt x="1" y="131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3" y="133"/>
                    <a:pt x="7" y="136"/>
                    <a:pt x="13" y="140"/>
                  </a:cubicBezTo>
                  <a:cubicBezTo>
                    <a:pt x="31" y="151"/>
                    <a:pt x="61" y="169"/>
                    <a:pt x="61" y="169"/>
                  </a:cubicBezTo>
                  <a:cubicBezTo>
                    <a:pt x="61" y="168"/>
                    <a:pt x="61" y="168"/>
                    <a:pt x="61" y="168"/>
                  </a:cubicBezTo>
                  <a:cubicBezTo>
                    <a:pt x="62" y="167"/>
                    <a:pt x="62" y="167"/>
                    <a:pt x="62" y="167"/>
                  </a:cubicBezTo>
                  <a:cubicBezTo>
                    <a:pt x="62" y="167"/>
                    <a:pt x="48" y="159"/>
                    <a:pt x="34" y="151"/>
                  </a:cubicBezTo>
                  <a:cubicBezTo>
                    <a:pt x="26" y="147"/>
                    <a:pt x="19" y="142"/>
                    <a:pt x="13" y="139"/>
                  </a:cubicBezTo>
                  <a:cubicBezTo>
                    <a:pt x="10" y="138"/>
                    <a:pt x="8" y="137"/>
                    <a:pt x="6" y="136"/>
                  </a:cubicBezTo>
                  <a:cubicBezTo>
                    <a:pt x="5" y="135"/>
                    <a:pt x="4" y="135"/>
                    <a:pt x="3" y="135"/>
                  </a:cubicBezTo>
                  <a:cubicBezTo>
                    <a:pt x="3" y="134"/>
                    <a:pt x="2" y="134"/>
                    <a:pt x="2" y="134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6"/>
                    <a:pt x="1" y="137"/>
                  </a:cubicBezTo>
                  <a:cubicBezTo>
                    <a:pt x="64" y="176"/>
                    <a:pt x="64" y="176"/>
                    <a:pt x="64" y="176"/>
                  </a:cubicBezTo>
                  <a:cubicBezTo>
                    <a:pt x="65" y="175"/>
                    <a:pt x="65" y="175"/>
                    <a:pt x="65" y="175"/>
                  </a:cubicBezTo>
                  <a:cubicBezTo>
                    <a:pt x="64" y="175"/>
                    <a:pt x="64" y="175"/>
                    <a:pt x="64" y="175"/>
                  </a:cubicBezTo>
                  <a:cubicBezTo>
                    <a:pt x="65" y="175"/>
                    <a:pt x="65" y="175"/>
                    <a:pt x="65" y="175"/>
                  </a:cubicBezTo>
                  <a:cubicBezTo>
                    <a:pt x="65" y="174"/>
                    <a:pt x="65" y="174"/>
                    <a:pt x="65" y="174"/>
                  </a:cubicBezTo>
                  <a:cubicBezTo>
                    <a:pt x="65" y="174"/>
                    <a:pt x="64" y="174"/>
                    <a:pt x="64" y="175"/>
                  </a:cubicBezTo>
                  <a:cubicBezTo>
                    <a:pt x="65" y="175"/>
                    <a:pt x="65" y="175"/>
                    <a:pt x="65" y="175"/>
                  </a:cubicBezTo>
                  <a:cubicBezTo>
                    <a:pt x="65" y="174"/>
                    <a:pt x="65" y="174"/>
                    <a:pt x="65" y="174"/>
                  </a:cubicBezTo>
                  <a:cubicBezTo>
                    <a:pt x="65" y="175"/>
                    <a:pt x="65" y="175"/>
                    <a:pt x="65" y="175"/>
                  </a:cubicBezTo>
                  <a:cubicBezTo>
                    <a:pt x="65" y="174"/>
                    <a:pt x="65" y="174"/>
                    <a:pt x="65" y="174"/>
                  </a:cubicBezTo>
                  <a:cubicBezTo>
                    <a:pt x="65" y="174"/>
                    <a:pt x="65" y="174"/>
                    <a:pt x="65" y="174"/>
                  </a:cubicBezTo>
                  <a:cubicBezTo>
                    <a:pt x="65" y="175"/>
                    <a:pt x="65" y="175"/>
                    <a:pt x="65" y="175"/>
                  </a:cubicBezTo>
                  <a:cubicBezTo>
                    <a:pt x="65" y="174"/>
                    <a:pt x="65" y="174"/>
                    <a:pt x="65" y="174"/>
                  </a:cubicBezTo>
                  <a:cubicBezTo>
                    <a:pt x="65" y="174"/>
                    <a:pt x="65" y="174"/>
                    <a:pt x="64" y="174"/>
                  </a:cubicBezTo>
                  <a:cubicBezTo>
                    <a:pt x="59" y="171"/>
                    <a:pt x="44" y="163"/>
                    <a:pt x="30" y="155"/>
                  </a:cubicBezTo>
                  <a:cubicBezTo>
                    <a:pt x="23" y="151"/>
                    <a:pt x="16" y="147"/>
                    <a:pt x="11" y="144"/>
                  </a:cubicBezTo>
                  <a:cubicBezTo>
                    <a:pt x="6" y="141"/>
                    <a:pt x="3" y="139"/>
                    <a:pt x="3" y="139"/>
                  </a:cubicBezTo>
                  <a:cubicBezTo>
                    <a:pt x="3" y="139"/>
                    <a:pt x="2" y="139"/>
                    <a:pt x="2" y="139"/>
                  </a:cubicBezTo>
                  <a:cubicBezTo>
                    <a:pt x="2" y="140"/>
                    <a:pt x="1" y="140"/>
                    <a:pt x="1" y="140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2" y="142"/>
                    <a:pt x="3" y="142"/>
                    <a:pt x="3" y="142"/>
                  </a:cubicBezTo>
                  <a:cubicBezTo>
                    <a:pt x="8" y="145"/>
                    <a:pt x="24" y="155"/>
                    <a:pt x="38" y="164"/>
                  </a:cubicBezTo>
                  <a:cubicBezTo>
                    <a:pt x="46" y="169"/>
                    <a:pt x="53" y="173"/>
                    <a:pt x="58" y="176"/>
                  </a:cubicBezTo>
                  <a:cubicBezTo>
                    <a:pt x="60" y="178"/>
                    <a:pt x="63" y="179"/>
                    <a:pt x="64" y="180"/>
                  </a:cubicBezTo>
                  <a:cubicBezTo>
                    <a:pt x="65" y="181"/>
                    <a:pt x="65" y="181"/>
                    <a:pt x="66" y="181"/>
                  </a:cubicBezTo>
                  <a:cubicBezTo>
                    <a:pt x="66" y="181"/>
                    <a:pt x="66" y="181"/>
                    <a:pt x="66" y="181"/>
                  </a:cubicBezTo>
                  <a:cubicBezTo>
                    <a:pt x="66" y="182"/>
                    <a:pt x="66" y="182"/>
                    <a:pt x="66" y="182"/>
                  </a:cubicBezTo>
                  <a:cubicBezTo>
                    <a:pt x="67" y="181"/>
                    <a:pt x="67" y="181"/>
                    <a:pt x="67" y="181"/>
                  </a:cubicBezTo>
                  <a:cubicBezTo>
                    <a:pt x="66" y="181"/>
                    <a:pt x="66" y="181"/>
                    <a:pt x="66" y="181"/>
                  </a:cubicBezTo>
                  <a:cubicBezTo>
                    <a:pt x="66" y="182"/>
                    <a:pt x="66" y="182"/>
                    <a:pt x="66" y="182"/>
                  </a:cubicBezTo>
                  <a:cubicBezTo>
                    <a:pt x="67" y="181"/>
                    <a:pt x="67" y="181"/>
                    <a:pt x="67" y="181"/>
                  </a:cubicBezTo>
                  <a:cubicBezTo>
                    <a:pt x="66" y="181"/>
                    <a:pt x="66" y="181"/>
                    <a:pt x="66" y="181"/>
                  </a:cubicBezTo>
                  <a:cubicBezTo>
                    <a:pt x="67" y="181"/>
                    <a:pt x="67" y="181"/>
                    <a:pt x="67" y="181"/>
                  </a:cubicBezTo>
                  <a:cubicBezTo>
                    <a:pt x="66" y="181"/>
                    <a:pt x="66" y="181"/>
                    <a:pt x="66" y="181"/>
                  </a:cubicBezTo>
                  <a:cubicBezTo>
                    <a:pt x="66" y="181"/>
                    <a:pt x="66" y="181"/>
                    <a:pt x="66" y="181"/>
                  </a:cubicBezTo>
                  <a:cubicBezTo>
                    <a:pt x="67" y="181"/>
                    <a:pt x="67" y="181"/>
                    <a:pt x="67" y="181"/>
                  </a:cubicBezTo>
                  <a:cubicBezTo>
                    <a:pt x="66" y="181"/>
                    <a:pt x="66" y="181"/>
                    <a:pt x="66" y="181"/>
                  </a:cubicBezTo>
                  <a:cubicBezTo>
                    <a:pt x="67" y="181"/>
                    <a:pt x="67" y="181"/>
                    <a:pt x="67" y="181"/>
                  </a:cubicBezTo>
                  <a:cubicBezTo>
                    <a:pt x="66" y="181"/>
                    <a:pt x="66" y="181"/>
                    <a:pt x="66" y="181"/>
                  </a:cubicBezTo>
                  <a:cubicBezTo>
                    <a:pt x="66" y="181"/>
                    <a:pt x="66" y="181"/>
                    <a:pt x="66" y="181"/>
                  </a:cubicBezTo>
                  <a:cubicBezTo>
                    <a:pt x="67" y="181"/>
                    <a:pt x="67" y="181"/>
                    <a:pt x="67" y="181"/>
                  </a:cubicBezTo>
                  <a:cubicBezTo>
                    <a:pt x="66" y="181"/>
                    <a:pt x="66" y="181"/>
                    <a:pt x="66" y="181"/>
                  </a:cubicBezTo>
                  <a:cubicBezTo>
                    <a:pt x="67" y="181"/>
                    <a:pt x="67" y="181"/>
                    <a:pt x="67" y="181"/>
                  </a:cubicBezTo>
                  <a:cubicBezTo>
                    <a:pt x="66" y="180"/>
                    <a:pt x="66" y="180"/>
                    <a:pt x="66" y="180"/>
                  </a:cubicBezTo>
                  <a:cubicBezTo>
                    <a:pt x="67" y="181"/>
                    <a:pt x="67" y="181"/>
                    <a:pt x="67" y="181"/>
                  </a:cubicBezTo>
                  <a:cubicBezTo>
                    <a:pt x="67" y="179"/>
                    <a:pt x="67" y="179"/>
                    <a:pt x="67" y="179"/>
                  </a:cubicBezTo>
                  <a:cubicBezTo>
                    <a:pt x="67" y="179"/>
                    <a:pt x="66" y="179"/>
                    <a:pt x="66" y="180"/>
                  </a:cubicBezTo>
                  <a:cubicBezTo>
                    <a:pt x="67" y="181"/>
                    <a:pt x="67" y="181"/>
                    <a:pt x="67" y="181"/>
                  </a:cubicBezTo>
                  <a:cubicBezTo>
                    <a:pt x="67" y="179"/>
                    <a:pt x="67" y="179"/>
                    <a:pt x="67" y="179"/>
                  </a:cubicBezTo>
                  <a:cubicBezTo>
                    <a:pt x="67" y="180"/>
                    <a:pt x="67" y="180"/>
                    <a:pt x="67" y="180"/>
                  </a:cubicBezTo>
                  <a:cubicBezTo>
                    <a:pt x="67" y="179"/>
                    <a:pt x="67" y="179"/>
                    <a:pt x="67" y="179"/>
                  </a:cubicBezTo>
                  <a:cubicBezTo>
                    <a:pt x="67" y="179"/>
                    <a:pt x="67" y="179"/>
                    <a:pt x="67" y="179"/>
                  </a:cubicBezTo>
                  <a:cubicBezTo>
                    <a:pt x="67" y="180"/>
                    <a:pt x="67" y="180"/>
                    <a:pt x="67" y="180"/>
                  </a:cubicBezTo>
                  <a:cubicBezTo>
                    <a:pt x="67" y="179"/>
                    <a:pt x="67" y="179"/>
                    <a:pt x="67" y="179"/>
                  </a:cubicBezTo>
                  <a:cubicBezTo>
                    <a:pt x="67" y="179"/>
                    <a:pt x="67" y="179"/>
                    <a:pt x="66" y="179"/>
                  </a:cubicBezTo>
                  <a:cubicBezTo>
                    <a:pt x="62" y="177"/>
                    <a:pt x="46" y="168"/>
                    <a:pt x="31" y="160"/>
                  </a:cubicBezTo>
                  <a:cubicBezTo>
                    <a:pt x="24" y="156"/>
                    <a:pt x="17" y="152"/>
                    <a:pt x="12" y="149"/>
                  </a:cubicBezTo>
                  <a:cubicBezTo>
                    <a:pt x="6" y="146"/>
                    <a:pt x="3" y="145"/>
                    <a:pt x="3" y="145"/>
                  </a:cubicBezTo>
                  <a:cubicBezTo>
                    <a:pt x="2" y="144"/>
                    <a:pt x="2" y="145"/>
                    <a:pt x="1" y="145"/>
                  </a:cubicBezTo>
                  <a:cubicBezTo>
                    <a:pt x="1" y="146"/>
                    <a:pt x="1" y="146"/>
                    <a:pt x="2" y="147"/>
                  </a:cubicBezTo>
                  <a:cubicBezTo>
                    <a:pt x="73" y="191"/>
                    <a:pt x="73" y="191"/>
                    <a:pt x="73" y="191"/>
                  </a:cubicBezTo>
                  <a:cubicBezTo>
                    <a:pt x="73" y="190"/>
                    <a:pt x="73" y="190"/>
                    <a:pt x="73" y="190"/>
                  </a:cubicBezTo>
                  <a:cubicBezTo>
                    <a:pt x="72" y="189"/>
                    <a:pt x="72" y="189"/>
                    <a:pt x="72" y="189"/>
                  </a:cubicBezTo>
                  <a:cubicBezTo>
                    <a:pt x="73" y="190"/>
                    <a:pt x="73" y="190"/>
                    <a:pt x="73" y="190"/>
                  </a:cubicBezTo>
                  <a:cubicBezTo>
                    <a:pt x="73" y="189"/>
                    <a:pt x="73" y="189"/>
                    <a:pt x="73" y="189"/>
                  </a:cubicBezTo>
                  <a:cubicBezTo>
                    <a:pt x="73" y="189"/>
                    <a:pt x="73" y="189"/>
                    <a:pt x="72" y="189"/>
                  </a:cubicBezTo>
                  <a:cubicBezTo>
                    <a:pt x="73" y="190"/>
                    <a:pt x="73" y="190"/>
                    <a:pt x="73" y="190"/>
                  </a:cubicBezTo>
                  <a:cubicBezTo>
                    <a:pt x="73" y="189"/>
                    <a:pt x="73" y="189"/>
                    <a:pt x="73" y="189"/>
                  </a:cubicBezTo>
                  <a:cubicBezTo>
                    <a:pt x="73" y="190"/>
                    <a:pt x="73" y="190"/>
                    <a:pt x="73" y="190"/>
                  </a:cubicBezTo>
                  <a:cubicBezTo>
                    <a:pt x="73" y="189"/>
                    <a:pt x="73" y="189"/>
                    <a:pt x="73" y="189"/>
                  </a:cubicBezTo>
                  <a:cubicBezTo>
                    <a:pt x="73" y="189"/>
                    <a:pt x="73" y="189"/>
                    <a:pt x="73" y="189"/>
                  </a:cubicBezTo>
                  <a:cubicBezTo>
                    <a:pt x="73" y="190"/>
                    <a:pt x="73" y="190"/>
                    <a:pt x="73" y="190"/>
                  </a:cubicBezTo>
                  <a:cubicBezTo>
                    <a:pt x="73" y="189"/>
                    <a:pt x="73" y="189"/>
                    <a:pt x="73" y="189"/>
                  </a:cubicBezTo>
                  <a:cubicBezTo>
                    <a:pt x="73" y="189"/>
                    <a:pt x="73" y="189"/>
                    <a:pt x="73" y="188"/>
                  </a:cubicBezTo>
                  <a:cubicBezTo>
                    <a:pt x="69" y="187"/>
                    <a:pt x="56" y="180"/>
                    <a:pt x="45" y="174"/>
                  </a:cubicBezTo>
                  <a:cubicBezTo>
                    <a:pt x="39" y="171"/>
                    <a:pt x="33" y="168"/>
                    <a:pt x="29" y="165"/>
                  </a:cubicBezTo>
                  <a:cubicBezTo>
                    <a:pt x="25" y="163"/>
                    <a:pt x="22" y="162"/>
                    <a:pt x="22" y="162"/>
                  </a:cubicBezTo>
                  <a:cubicBezTo>
                    <a:pt x="22" y="161"/>
                    <a:pt x="21" y="162"/>
                    <a:pt x="21" y="162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1" y="164"/>
                    <a:pt x="21" y="164"/>
                    <a:pt x="21" y="164"/>
                  </a:cubicBezTo>
                  <a:cubicBezTo>
                    <a:pt x="21" y="165"/>
                    <a:pt x="22" y="165"/>
                    <a:pt x="23" y="166"/>
                  </a:cubicBezTo>
                  <a:cubicBezTo>
                    <a:pt x="25" y="168"/>
                    <a:pt x="30" y="171"/>
                    <a:pt x="37" y="175"/>
                  </a:cubicBezTo>
                  <a:cubicBezTo>
                    <a:pt x="56" y="187"/>
                    <a:pt x="86" y="205"/>
                    <a:pt x="86" y="205"/>
                  </a:cubicBezTo>
                  <a:cubicBezTo>
                    <a:pt x="87" y="205"/>
                    <a:pt x="88" y="205"/>
                    <a:pt x="88" y="204"/>
                  </a:cubicBezTo>
                  <a:cubicBezTo>
                    <a:pt x="89" y="204"/>
                    <a:pt x="88" y="203"/>
                    <a:pt x="88" y="203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1" name="Freeform 102"/>
            <p:cNvSpPr/>
            <p:nvPr/>
          </p:nvSpPr>
          <p:spPr bwMode="auto">
            <a:xfrm>
              <a:off x="4964113" y="1031875"/>
              <a:ext cx="238125" cy="282575"/>
            </a:xfrm>
            <a:custGeom>
              <a:avLst/>
              <a:gdLst>
                <a:gd name="T0" fmla="*/ 75 w 153"/>
                <a:gd name="T1" fmla="*/ 176 h 181"/>
                <a:gd name="T2" fmla="*/ 82 w 153"/>
                <a:gd name="T3" fmla="*/ 171 h 181"/>
                <a:gd name="T4" fmla="*/ 21 w 153"/>
                <a:gd name="T5" fmla="*/ 136 h 181"/>
                <a:gd name="T6" fmla="*/ 27 w 153"/>
                <a:gd name="T7" fmla="*/ 133 h 181"/>
                <a:gd name="T8" fmla="*/ 69 w 153"/>
                <a:gd name="T9" fmla="*/ 150 h 181"/>
                <a:gd name="T10" fmla="*/ 83 w 153"/>
                <a:gd name="T11" fmla="*/ 148 h 181"/>
                <a:gd name="T12" fmla="*/ 82 w 153"/>
                <a:gd name="T13" fmla="*/ 143 h 181"/>
                <a:gd name="T14" fmla="*/ 86 w 153"/>
                <a:gd name="T15" fmla="*/ 140 h 181"/>
                <a:gd name="T16" fmla="*/ 98 w 153"/>
                <a:gd name="T17" fmla="*/ 141 h 181"/>
                <a:gd name="T18" fmla="*/ 67 w 153"/>
                <a:gd name="T19" fmla="*/ 113 h 181"/>
                <a:gd name="T20" fmla="*/ 69 w 153"/>
                <a:gd name="T21" fmla="*/ 111 h 181"/>
                <a:gd name="T22" fmla="*/ 75 w 153"/>
                <a:gd name="T23" fmla="*/ 110 h 181"/>
                <a:gd name="T24" fmla="*/ 106 w 153"/>
                <a:gd name="T25" fmla="*/ 122 h 181"/>
                <a:gd name="T26" fmla="*/ 80 w 153"/>
                <a:gd name="T27" fmla="*/ 98 h 181"/>
                <a:gd name="T28" fmla="*/ 83 w 153"/>
                <a:gd name="T29" fmla="*/ 92 h 181"/>
                <a:gd name="T30" fmla="*/ 84 w 153"/>
                <a:gd name="T31" fmla="*/ 88 h 181"/>
                <a:gd name="T32" fmla="*/ 87 w 153"/>
                <a:gd name="T33" fmla="*/ 85 h 181"/>
                <a:gd name="T34" fmla="*/ 89 w 153"/>
                <a:gd name="T35" fmla="*/ 76 h 181"/>
                <a:gd name="T36" fmla="*/ 91 w 153"/>
                <a:gd name="T37" fmla="*/ 74 h 181"/>
                <a:gd name="T38" fmla="*/ 110 w 153"/>
                <a:gd name="T39" fmla="*/ 73 h 181"/>
                <a:gd name="T40" fmla="*/ 93 w 153"/>
                <a:gd name="T41" fmla="*/ 64 h 181"/>
                <a:gd name="T42" fmla="*/ 92 w 153"/>
                <a:gd name="T43" fmla="*/ 57 h 181"/>
                <a:gd name="T44" fmla="*/ 93 w 153"/>
                <a:gd name="T45" fmla="*/ 52 h 181"/>
                <a:gd name="T46" fmla="*/ 92 w 153"/>
                <a:gd name="T47" fmla="*/ 45 h 181"/>
                <a:gd name="T48" fmla="*/ 148 w 153"/>
                <a:gd name="T49" fmla="*/ 71 h 181"/>
                <a:gd name="T50" fmla="*/ 147 w 153"/>
                <a:gd name="T51" fmla="*/ 68 h 181"/>
                <a:gd name="T52" fmla="*/ 118 w 153"/>
                <a:gd name="T53" fmla="*/ 48 h 181"/>
                <a:gd name="T54" fmla="*/ 87 w 153"/>
                <a:gd name="T55" fmla="*/ 14 h 181"/>
                <a:gd name="T56" fmla="*/ 80 w 153"/>
                <a:gd name="T57" fmla="*/ 11 h 181"/>
                <a:gd name="T58" fmla="*/ 74 w 153"/>
                <a:gd name="T59" fmla="*/ 2 h 181"/>
                <a:gd name="T60" fmla="*/ 151 w 153"/>
                <a:gd name="T61" fmla="*/ 41 h 181"/>
                <a:gd name="T62" fmla="*/ 149 w 153"/>
                <a:gd name="T63" fmla="*/ 50 h 181"/>
                <a:gd name="T64" fmla="*/ 150 w 153"/>
                <a:gd name="T65" fmla="*/ 54 h 181"/>
                <a:gd name="T66" fmla="*/ 151 w 153"/>
                <a:gd name="T67" fmla="*/ 64 h 181"/>
                <a:gd name="T68" fmla="*/ 89 w 153"/>
                <a:gd name="T69" fmla="*/ 31 h 181"/>
                <a:gd name="T70" fmla="*/ 151 w 153"/>
                <a:gd name="T71" fmla="*/ 67 h 181"/>
                <a:gd name="T72" fmla="*/ 146 w 153"/>
                <a:gd name="T73" fmla="*/ 71 h 181"/>
                <a:gd name="T74" fmla="*/ 91 w 153"/>
                <a:gd name="T75" fmla="*/ 45 h 181"/>
                <a:gd name="T76" fmla="*/ 136 w 153"/>
                <a:gd name="T77" fmla="*/ 72 h 181"/>
                <a:gd name="T78" fmla="*/ 91 w 153"/>
                <a:gd name="T79" fmla="*/ 56 h 181"/>
                <a:gd name="T80" fmla="*/ 100 w 153"/>
                <a:gd name="T81" fmla="*/ 70 h 181"/>
                <a:gd name="T82" fmla="*/ 127 w 153"/>
                <a:gd name="T83" fmla="*/ 91 h 181"/>
                <a:gd name="T84" fmla="*/ 124 w 153"/>
                <a:gd name="T85" fmla="*/ 96 h 181"/>
                <a:gd name="T86" fmla="*/ 94 w 153"/>
                <a:gd name="T87" fmla="*/ 78 h 181"/>
                <a:gd name="T88" fmla="*/ 138 w 153"/>
                <a:gd name="T89" fmla="*/ 112 h 181"/>
                <a:gd name="T90" fmla="*/ 135 w 153"/>
                <a:gd name="T91" fmla="*/ 115 h 181"/>
                <a:gd name="T92" fmla="*/ 133 w 153"/>
                <a:gd name="T93" fmla="*/ 118 h 181"/>
                <a:gd name="T94" fmla="*/ 81 w 153"/>
                <a:gd name="T95" fmla="*/ 95 h 181"/>
                <a:gd name="T96" fmla="*/ 126 w 153"/>
                <a:gd name="T97" fmla="*/ 129 h 181"/>
                <a:gd name="T98" fmla="*/ 127 w 153"/>
                <a:gd name="T99" fmla="*/ 127 h 181"/>
                <a:gd name="T100" fmla="*/ 121 w 153"/>
                <a:gd name="T101" fmla="*/ 134 h 181"/>
                <a:gd name="T102" fmla="*/ 123 w 153"/>
                <a:gd name="T103" fmla="*/ 134 h 181"/>
                <a:gd name="T104" fmla="*/ 72 w 153"/>
                <a:gd name="T105" fmla="*/ 110 h 181"/>
                <a:gd name="T106" fmla="*/ 98 w 153"/>
                <a:gd name="T107" fmla="*/ 138 h 181"/>
                <a:gd name="T108" fmla="*/ 94 w 153"/>
                <a:gd name="T109" fmla="*/ 142 h 181"/>
                <a:gd name="T110" fmla="*/ 49 w 153"/>
                <a:gd name="T111" fmla="*/ 126 h 181"/>
                <a:gd name="T112" fmla="*/ 89 w 153"/>
                <a:gd name="T113" fmla="*/ 148 h 181"/>
                <a:gd name="T114" fmla="*/ 41 w 153"/>
                <a:gd name="T115" fmla="*/ 131 h 181"/>
                <a:gd name="T116" fmla="*/ 89 w 153"/>
                <a:gd name="T117" fmla="*/ 166 h 181"/>
                <a:gd name="T118" fmla="*/ 27 w 153"/>
                <a:gd name="T119" fmla="*/ 133 h 181"/>
                <a:gd name="T120" fmla="*/ 9 w 153"/>
                <a:gd name="T121" fmla="*/ 135 h 181"/>
                <a:gd name="T122" fmla="*/ 76 w 153"/>
                <a:gd name="T123" fmla="*/ 174 h 181"/>
                <a:gd name="T124" fmla="*/ 64 w 153"/>
                <a:gd name="T125" fmla="*/ 176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3" h="181">
                  <a:moveTo>
                    <a:pt x="68" y="179"/>
                  </a:moveTo>
                  <a:cubicBezTo>
                    <a:pt x="65" y="176"/>
                    <a:pt x="65" y="176"/>
                    <a:pt x="65" y="176"/>
                  </a:cubicBezTo>
                  <a:cubicBezTo>
                    <a:pt x="64" y="178"/>
                    <a:pt x="64" y="178"/>
                    <a:pt x="64" y="178"/>
                  </a:cubicBezTo>
                  <a:cubicBezTo>
                    <a:pt x="64" y="179"/>
                    <a:pt x="64" y="179"/>
                    <a:pt x="64" y="179"/>
                  </a:cubicBezTo>
                  <a:cubicBezTo>
                    <a:pt x="72" y="179"/>
                    <a:pt x="72" y="179"/>
                    <a:pt x="72" y="179"/>
                  </a:cubicBezTo>
                  <a:cubicBezTo>
                    <a:pt x="72" y="179"/>
                    <a:pt x="73" y="179"/>
                    <a:pt x="73" y="179"/>
                  </a:cubicBezTo>
                  <a:cubicBezTo>
                    <a:pt x="73" y="178"/>
                    <a:pt x="73" y="178"/>
                    <a:pt x="73" y="178"/>
                  </a:cubicBezTo>
                  <a:cubicBezTo>
                    <a:pt x="73" y="178"/>
                    <a:pt x="73" y="177"/>
                    <a:pt x="73" y="177"/>
                  </a:cubicBezTo>
                  <a:cubicBezTo>
                    <a:pt x="72" y="177"/>
                    <a:pt x="72" y="177"/>
                    <a:pt x="72" y="177"/>
                  </a:cubicBezTo>
                  <a:cubicBezTo>
                    <a:pt x="72" y="176"/>
                    <a:pt x="70" y="175"/>
                    <a:pt x="68" y="173"/>
                  </a:cubicBezTo>
                  <a:cubicBezTo>
                    <a:pt x="59" y="168"/>
                    <a:pt x="43" y="159"/>
                    <a:pt x="29" y="150"/>
                  </a:cubicBezTo>
                  <a:cubicBezTo>
                    <a:pt x="22" y="146"/>
                    <a:pt x="15" y="142"/>
                    <a:pt x="10" y="139"/>
                  </a:cubicBezTo>
                  <a:cubicBezTo>
                    <a:pt x="8" y="137"/>
                    <a:pt x="6" y="136"/>
                    <a:pt x="4" y="135"/>
                  </a:cubicBezTo>
                  <a:cubicBezTo>
                    <a:pt x="4" y="135"/>
                    <a:pt x="3" y="134"/>
                    <a:pt x="3" y="134"/>
                  </a:cubicBezTo>
                  <a:cubicBezTo>
                    <a:pt x="3" y="134"/>
                    <a:pt x="3" y="134"/>
                    <a:pt x="3" y="134"/>
                  </a:cubicBezTo>
                  <a:cubicBezTo>
                    <a:pt x="3" y="134"/>
                    <a:pt x="3" y="134"/>
                    <a:pt x="3" y="134"/>
                  </a:cubicBezTo>
                  <a:cubicBezTo>
                    <a:pt x="2" y="134"/>
                    <a:pt x="2" y="134"/>
                    <a:pt x="2" y="134"/>
                  </a:cubicBezTo>
                  <a:cubicBezTo>
                    <a:pt x="3" y="134"/>
                    <a:pt x="3" y="134"/>
                    <a:pt x="3" y="134"/>
                  </a:cubicBezTo>
                  <a:cubicBezTo>
                    <a:pt x="3" y="134"/>
                    <a:pt x="3" y="134"/>
                    <a:pt x="3" y="134"/>
                  </a:cubicBezTo>
                  <a:cubicBezTo>
                    <a:pt x="2" y="134"/>
                    <a:pt x="2" y="134"/>
                    <a:pt x="2" y="134"/>
                  </a:cubicBezTo>
                  <a:cubicBezTo>
                    <a:pt x="3" y="134"/>
                    <a:pt x="3" y="134"/>
                    <a:pt x="3" y="134"/>
                  </a:cubicBezTo>
                  <a:cubicBezTo>
                    <a:pt x="2" y="134"/>
                    <a:pt x="2" y="134"/>
                    <a:pt x="2" y="134"/>
                  </a:cubicBezTo>
                  <a:cubicBezTo>
                    <a:pt x="3" y="135"/>
                    <a:pt x="3" y="135"/>
                    <a:pt x="3" y="135"/>
                  </a:cubicBezTo>
                  <a:cubicBezTo>
                    <a:pt x="3" y="134"/>
                    <a:pt x="3" y="134"/>
                    <a:pt x="3" y="134"/>
                  </a:cubicBezTo>
                  <a:cubicBezTo>
                    <a:pt x="2" y="134"/>
                    <a:pt x="2" y="134"/>
                    <a:pt x="2" y="134"/>
                  </a:cubicBezTo>
                  <a:cubicBezTo>
                    <a:pt x="3" y="135"/>
                    <a:pt x="3" y="135"/>
                    <a:pt x="3" y="135"/>
                  </a:cubicBezTo>
                  <a:cubicBezTo>
                    <a:pt x="2" y="134"/>
                    <a:pt x="2" y="134"/>
                    <a:pt x="2" y="134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5"/>
                    <a:pt x="19" y="146"/>
                    <a:pt x="37" y="156"/>
                  </a:cubicBezTo>
                  <a:cubicBezTo>
                    <a:pt x="46" y="161"/>
                    <a:pt x="55" y="166"/>
                    <a:pt x="62" y="170"/>
                  </a:cubicBezTo>
                  <a:cubicBezTo>
                    <a:pt x="66" y="172"/>
                    <a:pt x="69" y="174"/>
                    <a:pt x="71" y="175"/>
                  </a:cubicBezTo>
                  <a:cubicBezTo>
                    <a:pt x="72" y="175"/>
                    <a:pt x="73" y="176"/>
                    <a:pt x="74" y="176"/>
                  </a:cubicBezTo>
                  <a:cubicBezTo>
                    <a:pt x="74" y="176"/>
                    <a:pt x="75" y="176"/>
                    <a:pt x="75" y="176"/>
                  </a:cubicBezTo>
                  <a:cubicBezTo>
                    <a:pt x="75" y="177"/>
                    <a:pt x="76" y="177"/>
                    <a:pt x="76" y="177"/>
                  </a:cubicBezTo>
                  <a:cubicBezTo>
                    <a:pt x="76" y="177"/>
                    <a:pt x="76" y="177"/>
                    <a:pt x="76" y="177"/>
                  </a:cubicBezTo>
                  <a:cubicBezTo>
                    <a:pt x="77" y="176"/>
                    <a:pt x="77" y="176"/>
                    <a:pt x="77" y="176"/>
                  </a:cubicBezTo>
                  <a:cubicBezTo>
                    <a:pt x="77" y="176"/>
                    <a:pt x="77" y="176"/>
                    <a:pt x="77" y="176"/>
                  </a:cubicBezTo>
                  <a:cubicBezTo>
                    <a:pt x="77" y="175"/>
                    <a:pt x="77" y="175"/>
                    <a:pt x="77" y="175"/>
                  </a:cubicBezTo>
                  <a:cubicBezTo>
                    <a:pt x="77" y="175"/>
                    <a:pt x="77" y="175"/>
                    <a:pt x="77" y="175"/>
                  </a:cubicBezTo>
                  <a:cubicBezTo>
                    <a:pt x="77" y="174"/>
                    <a:pt x="77" y="174"/>
                    <a:pt x="77" y="174"/>
                  </a:cubicBezTo>
                  <a:cubicBezTo>
                    <a:pt x="76" y="173"/>
                    <a:pt x="74" y="172"/>
                    <a:pt x="72" y="171"/>
                  </a:cubicBezTo>
                  <a:cubicBezTo>
                    <a:pt x="57" y="161"/>
                    <a:pt x="11" y="133"/>
                    <a:pt x="11" y="133"/>
                  </a:cubicBezTo>
                  <a:cubicBezTo>
                    <a:pt x="10" y="134"/>
                    <a:pt x="10" y="134"/>
                    <a:pt x="10" y="134"/>
                  </a:cubicBezTo>
                  <a:cubicBezTo>
                    <a:pt x="11" y="135"/>
                    <a:pt x="11" y="135"/>
                    <a:pt x="11" y="135"/>
                  </a:cubicBezTo>
                  <a:cubicBezTo>
                    <a:pt x="10" y="134"/>
                    <a:pt x="10" y="134"/>
                    <a:pt x="10" y="134"/>
                  </a:cubicBezTo>
                  <a:cubicBezTo>
                    <a:pt x="11" y="135"/>
                    <a:pt x="11" y="135"/>
                    <a:pt x="11" y="135"/>
                  </a:cubicBezTo>
                  <a:cubicBezTo>
                    <a:pt x="11" y="135"/>
                    <a:pt x="11" y="135"/>
                    <a:pt x="11" y="135"/>
                  </a:cubicBezTo>
                  <a:cubicBezTo>
                    <a:pt x="10" y="134"/>
                    <a:pt x="10" y="134"/>
                    <a:pt x="10" y="134"/>
                  </a:cubicBezTo>
                  <a:cubicBezTo>
                    <a:pt x="11" y="135"/>
                    <a:pt x="11" y="135"/>
                    <a:pt x="11" y="135"/>
                  </a:cubicBezTo>
                  <a:cubicBezTo>
                    <a:pt x="10" y="134"/>
                    <a:pt x="10" y="134"/>
                    <a:pt x="10" y="134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11" y="135"/>
                    <a:pt x="11" y="135"/>
                    <a:pt x="11" y="135"/>
                  </a:cubicBezTo>
                  <a:cubicBezTo>
                    <a:pt x="10" y="134"/>
                    <a:pt x="10" y="134"/>
                    <a:pt x="10" y="134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10" y="135"/>
                    <a:pt x="11" y="135"/>
                    <a:pt x="12" y="136"/>
                  </a:cubicBezTo>
                  <a:cubicBezTo>
                    <a:pt x="14" y="137"/>
                    <a:pt x="20" y="140"/>
                    <a:pt x="27" y="144"/>
                  </a:cubicBezTo>
                  <a:cubicBezTo>
                    <a:pt x="38" y="149"/>
                    <a:pt x="51" y="157"/>
                    <a:pt x="62" y="163"/>
                  </a:cubicBezTo>
                  <a:cubicBezTo>
                    <a:pt x="67" y="166"/>
                    <a:pt x="72" y="168"/>
                    <a:pt x="75" y="170"/>
                  </a:cubicBezTo>
                  <a:cubicBezTo>
                    <a:pt x="79" y="172"/>
                    <a:pt x="81" y="174"/>
                    <a:pt x="81" y="174"/>
                  </a:cubicBezTo>
                  <a:cubicBezTo>
                    <a:pt x="81" y="174"/>
                    <a:pt x="82" y="174"/>
                    <a:pt x="82" y="173"/>
                  </a:cubicBezTo>
                  <a:cubicBezTo>
                    <a:pt x="83" y="172"/>
                    <a:pt x="83" y="172"/>
                    <a:pt x="82" y="171"/>
                  </a:cubicBezTo>
                  <a:cubicBezTo>
                    <a:pt x="82" y="171"/>
                    <a:pt x="78" y="169"/>
                    <a:pt x="72" y="166"/>
                  </a:cubicBezTo>
                  <a:cubicBezTo>
                    <a:pt x="64" y="161"/>
                    <a:pt x="51" y="153"/>
                    <a:pt x="40" y="146"/>
                  </a:cubicBezTo>
                  <a:cubicBezTo>
                    <a:pt x="35" y="143"/>
                    <a:pt x="30" y="140"/>
                    <a:pt x="26" y="137"/>
                  </a:cubicBezTo>
                  <a:cubicBezTo>
                    <a:pt x="25" y="136"/>
                    <a:pt x="23" y="135"/>
                    <a:pt x="22" y="135"/>
                  </a:cubicBezTo>
                  <a:cubicBezTo>
                    <a:pt x="22" y="134"/>
                    <a:pt x="21" y="134"/>
                    <a:pt x="21" y="134"/>
                  </a:cubicBezTo>
                  <a:cubicBezTo>
                    <a:pt x="21" y="134"/>
                    <a:pt x="21" y="134"/>
                    <a:pt x="21" y="134"/>
                  </a:cubicBezTo>
                  <a:cubicBezTo>
                    <a:pt x="20" y="134"/>
                    <a:pt x="20" y="134"/>
                    <a:pt x="20" y="134"/>
                  </a:cubicBezTo>
                  <a:cubicBezTo>
                    <a:pt x="21" y="134"/>
                    <a:pt x="21" y="134"/>
                    <a:pt x="21" y="134"/>
                  </a:cubicBezTo>
                  <a:cubicBezTo>
                    <a:pt x="21" y="134"/>
                    <a:pt x="21" y="134"/>
                    <a:pt x="21" y="134"/>
                  </a:cubicBezTo>
                  <a:cubicBezTo>
                    <a:pt x="20" y="134"/>
                    <a:pt x="20" y="134"/>
                    <a:pt x="20" y="134"/>
                  </a:cubicBezTo>
                  <a:cubicBezTo>
                    <a:pt x="21" y="134"/>
                    <a:pt x="21" y="134"/>
                    <a:pt x="21" y="134"/>
                  </a:cubicBezTo>
                  <a:cubicBezTo>
                    <a:pt x="20" y="134"/>
                    <a:pt x="20" y="134"/>
                    <a:pt x="20" y="134"/>
                  </a:cubicBezTo>
                  <a:cubicBezTo>
                    <a:pt x="21" y="135"/>
                    <a:pt x="21" y="135"/>
                    <a:pt x="21" y="135"/>
                  </a:cubicBezTo>
                  <a:cubicBezTo>
                    <a:pt x="21" y="134"/>
                    <a:pt x="21" y="134"/>
                    <a:pt x="21" y="134"/>
                  </a:cubicBezTo>
                  <a:cubicBezTo>
                    <a:pt x="20" y="134"/>
                    <a:pt x="20" y="134"/>
                    <a:pt x="20" y="134"/>
                  </a:cubicBezTo>
                  <a:cubicBezTo>
                    <a:pt x="21" y="135"/>
                    <a:pt x="21" y="135"/>
                    <a:pt x="21" y="135"/>
                  </a:cubicBezTo>
                  <a:cubicBezTo>
                    <a:pt x="21" y="135"/>
                    <a:pt x="21" y="135"/>
                    <a:pt x="21" y="135"/>
                  </a:cubicBezTo>
                  <a:cubicBezTo>
                    <a:pt x="20" y="134"/>
                    <a:pt x="20" y="134"/>
                    <a:pt x="20" y="134"/>
                  </a:cubicBezTo>
                  <a:cubicBezTo>
                    <a:pt x="21" y="135"/>
                    <a:pt x="21" y="135"/>
                    <a:pt x="21" y="135"/>
                  </a:cubicBezTo>
                  <a:cubicBezTo>
                    <a:pt x="21" y="135"/>
                    <a:pt x="21" y="135"/>
                    <a:pt x="21" y="135"/>
                  </a:cubicBezTo>
                  <a:cubicBezTo>
                    <a:pt x="20" y="134"/>
                    <a:pt x="20" y="134"/>
                    <a:pt x="20" y="134"/>
                  </a:cubicBezTo>
                  <a:cubicBezTo>
                    <a:pt x="21" y="135"/>
                    <a:pt x="21" y="135"/>
                    <a:pt x="21" y="135"/>
                  </a:cubicBezTo>
                  <a:cubicBezTo>
                    <a:pt x="20" y="134"/>
                    <a:pt x="20" y="134"/>
                    <a:pt x="20" y="134"/>
                  </a:cubicBezTo>
                  <a:cubicBezTo>
                    <a:pt x="20" y="135"/>
                    <a:pt x="20" y="135"/>
                    <a:pt x="20" y="135"/>
                  </a:cubicBezTo>
                  <a:cubicBezTo>
                    <a:pt x="21" y="135"/>
                    <a:pt x="21" y="135"/>
                    <a:pt x="21" y="135"/>
                  </a:cubicBezTo>
                  <a:cubicBezTo>
                    <a:pt x="20" y="134"/>
                    <a:pt x="20" y="134"/>
                    <a:pt x="20" y="134"/>
                  </a:cubicBezTo>
                  <a:cubicBezTo>
                    <a:pt x="20" y="135"/>
                    <a:pt x="20" y="135"/>
                    <a:pt x="20" y="135"/>
                  </a:cubicBezTo>
                  <a:cubicBezTo>
                    <a:pt x="20" y="135"/>
                    <a:pt x="20" y="135"/>
                    <a:pt x="20" y="135"/>
                  </a:cubicBezTo>
                  <a:cubicBezTo>
                    <a:pt x="20" y="135"/>
                    <a:pt x="20" y="135"/>
                    <a:pt x="20" y="135"/>
                  </a:cubicBezTo>
                  <a:cubicBezTo>
                    <a:pt x="20" y="135"/>
                    <a:pt x="20" y="135"/>
                    <a:pt x="20" y="135"/>
                  </a:cubicBezTo>
                  <a:cubicBezTo>
                    <a:pt x="20" y="135"/>
                    <a:pt x="20" y="135"/>
                    <a:pt x="20" y="135"/>
                  </a:cubicBezTo>
                  <a:cubicBezTo>
                    <a:pt x="20" y="135"/>
                    <a:pt x="20" y="135"/>
                    <a:pt x="20" y="135"/>
                  </a:cubicBezTo>
                  <a:cubicBezTo>
                    <a:pt x="20" y="135"/>
                    <a:pt x="21" y="135"/>
                    <a:pt x="21" y="136"/>
                  </a:cubicBezTo>
                  <a:cubicBezTo>
                    <a:pt x="26" y="138"/>
                    <a:pt x="42" y="146"/>
                    <a:pt x="57" y="154"/>
                  </a:cubicBezTo>
                  <a:cubicBezTo>
                    <a:pt x="64" y="159"/>
                    <a:pt x="71" y="162"/>
                    <a:pt x="76" y="165"/>
                  </a:cubicBezTo>
                  <a:cubicBezTo>
                    <a:pt x="81" y="168"/>
                    <a:pt x="85" y="170"/>
                    <a:pt x="85" y="170"/>
                  </a:cubicBezTo>
                  <a:cubicBezTo>
                    <a:pt x="85" y="171"/>
                    <a:pt x="86" y="170"/>
                    <a:pt x="86" y="170"/>
                  </a:cubicBezTo>
                  <a:cubicBezTo>
                    <a:pt x="87" y="169"/>
                    <a:pt x="87" y="168"/>
                    <a:pt x="86" y="168"/>
                  </a:cubicBezTo>
                  <a:cubicBezTo>
                    <a:pt x="86" y="168"/>
                    <a:pt x="82" y="166"/>
                    <a:pt x="77" y="163"/>
                  </a:cubicBezTo>
                  <a:cubicBezTo>
                    <a:pt x="69" y="158"/>
                    <a:pt x="56" y="150"/>
                    <a:pt x="46" y="144"/>
                  </a:cubicBezTo>
                  <a:cubicBezTo>
                    <a:pt x="41" y="141"/>
                    <a:pt x="36" y="138"/>
                    <a:pt x="33" y="136"/>
                  </a:cubicBezTo>
                  <a:cubicBezTo>
                    <a:pt x="31" y="135"/>
                    <a:pt x="30" y="134"/>
                    <a:pt x="29" y="133"/>
                  </a:cubicBezTo>
                  <a:cubicBezTo>
                    <a:pt x="29" y="133"/>
                    <a:pt x="28" y="132"/>
                    <a:pt x="28" y="132"/>
                  </a:cubicBezTo>
                  <a:cubicBezTo>
                    <a:pt x="28" y="132"/>
                    <a:pt x="28" y="132"/>
                    <a:pt x="28" y="132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8" y="133"/>
                    <a:pt x="28" y="133"/>
                    <a:pt x="28" y="133"/>
                  </a:cubicBezTo>
                  <a:cubicBezTo>
                    <a:pt x="28" y="132"/>
                    <a:pt x="28" y="132"/>
                    <a:pt x="28" y="132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8" y="133"/>
                    <a:pt x="28" y="133"/>
                    <a:pt x="28" y="133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8" y="133"/>
                    <a:pt x="28" y="133"/>
                    <a:pt x="28" y="133"/>
                  </a:cubicBezTo>
                  <a:cubicBezTo>
                    <a:pt x="28" y="133"/>
                    <a:pt x="28" y="133"/>
                    <a:pt x="28" y="133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8" y="133"/>
                    <a:pt x="28" y="133"/>
                    <a:pt x="28" y="133"/>
                  </a:cubicBezTo>
                  <a:cubicBezTo>
                    <a:pt x="28" y="133"/>
                    <a:pt x="28" y="133"/>
                    <a:pt x="28" y="133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7" y="134"/>
                    <a:pt x="27" y="134"/>
                    <a:pt x="27" y="134"/>
                  </a:cubicBezTo>
                  <a:cubicBezTo>
                    <a:pt x="28" y="133"/>
                    <a:pt x="28" y="133"/>
                    <a:pt x="28" y="133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7" y="134"/>
                    <a:pt x="27" y="134"/>
                    <a:pt x="27" y="134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7" y="134"/>
                    <a:pt x="27" y="134"/>
                    <a:pt x="27" y="134"/>
                  </a:cubicBezTo>
                  <a:cubicBezTo>
                    <a:pt x="27" y="134"/>
                    <a:pt x="27" y="134"/>
                    <a:pt x="27" y="134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7" y="134"/>
                    <a:pt x="27" y="134"/>
                    <a:pt x="27" y="134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7" y="134"/>
                    <a:pt x="27" y="134"/>
                    <a:pt x="27" y="134"/>
                  </a:cubicBezTo>
                  <a:cubicBezTo>
                    <a:pt x="27" y="134"/>
                    <a:pt x="27" y="134"/>
                    <a:pt x="27" y="134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7" y="134"/>
                    <a:pt x="27" y="134"/>
                    <a:pt x="27" y="134"/>
                  </a:cubicBezTo>
                  <a:cubicBezTo>
                    <a:pt x="27" y="134"/>
                    <a:pt x="27" y="134"/>
                    <a:pt x="28" y="134"/>
                  </a:cubicBezTo>
                  <a:cubicBezTo>
                    <a:pt x="32" y="136"/>
                    <a:pt x="47" y="145"/>
                    <a:pt x="61" y="152"/>
                  </a:cubicBezTo>
                  <a:cubicBezTo>
                    <a:pt x="68" y="156"/>
                    <a:pt x="75" y="160"/>
                    <a:pt x="80" y="162"/>
                  </a:cubicBezTo>
                  <a:cubicBezTo>
                    <a:pt x="83" y="164"/>
                    <a:pt x="85" y="165"/>
                    <a:pt x="87" y="166"/>
                  </a:cubicBezTo>
                  <a:cubicBezTo>
                    <a:pt x="87" y="166"/>
                    <a:pt x="88" y="166"/>
                    <a:pt x="89" y="167"/>
                  </a:cubicBezTo>
                  <a:cubicBezTo>
                    <a:pt x="89" y="167"/>
                    <a:pt x="89" y="167"/>
                    <a:pt x="89" y="167"/>
                  </a:cubicBezTo>
                  <a:cubicBezTo>
                    <a:pt x="89" y="167"/>
                    <a:pt x="90" y="167"/>
                    <a:pt x="90" y="167"/>
                  </a:cubicBezTo>
                  <a:cubicBezTo>
                    <a:pt x="90" y="167"/>
                    <a:pt x="91" y="167"/>
                    <a:pt x="91" y="166"/>
                  </a:cubicBezTo>
                  <a:cubicBezTo>
                    <a:pt x="91" y="166"/>
                    <a:pt x="91" y="166"/>
                    <a:pt x="91" y="166"/>
                  </a:cubicBezTo>
                  <a:cubicBezTo>
                    <a:pt x="91" y="166"/>
                    <a:pt x="91" y="166"/>
                    <a:pt x="91" y="166"/>
                  </a:cubicBezTo>
                  <a:cubicBezTo>
                    <a:pt x="91" y="165"/>
                    <a:pt x="91" y="165"/>
                    <a:pt x="91" y="165"/>
                  </a:cubicBezTo>
                  <a:cubicBezTo>
                    <a:pt x="91" y="164"/>
                    <a:pt x="90" y="164"/>
                    <a:pt x="90" y="164"/>
                  </a:cubicBezTo>
                  <a:cubicBezTo>
                    <a:pt x="88" y="162"/>
                    <a:pt x="84" y="160"/>
                    <a:pt x="78" y="156"/>
                  </a:cubicBezTo>
                  <a:cubicBezTo>
                    <a:pt x="62" y="146"/>
                    <a:pt x="36" y="131"/>
                    <a:pt x="36" y="131"/>
                  </a:cubicBezTo>
                  <a:cubicBezTo>
                    <a:pt x="36" y="132"/>
                    <a:pt x="36" y="132"/>
                    <a:pt x="36" y="132"/>
                  </a:cubicBezTo>
                  <a:cubicBezTo>
                    <a:pt x="37" y="132"/>
                    <a:pt x="37" y="132"/>
                    <a:pt x="37" y="132"/>
                  </a:cubicBezTo>
                  <a:cubicBezTo>
                    <a:pt x="36" y="132"/>
                    <a:pt x="36" y="132"/>
                    <a:pt x="36" y="132"/>
                  </a:cubicBezTo>
                  <a:cubicBezTo>
                    <a:pt x="36" y="133"/>
                    <a:pt x="36" y="133"/>
                    <a:pt x="36" y="133"/>
                  </a:cubicBezTo>
                  <a:cubicBezTo>
                    <a:pt x="37" y="132"/>
                    <a:pt x="37" y="132"/>
                    <a:pt x="37" y="132"/>
                  </a:cubicBezTo>
                  <a:cubicBezTo>
                    <a:pt x="36" y="132"/>
                    <a:pt x="36" y="132"/>
                    <a:pt x="36" y="132"/>
                  </a:cubicBezTo>
                  <a:cubicBezTo>
                    <a:pt x="36" y="133"/>
                    <a:pt x="36" y="133"/>
                    <a:pt x="36" y="133"/>
                  </a:cubicBezTo>
                  <a:cubicBezTo>
                    <a:pt x="36" y="132"/>
                    <a:pt x="36" y="132"/>
                    <a:pt x="36" y="132"/>
                  </a:cubicBezTo>
                  <a:cubicBezTo>
                    <a:pt x="36" y="133"/>
                    <a:pt x="36" y="133"/>
                    <a:pt x="36" y="133"/>
                  </a:cubicBezTo>
                  <a:cubicBezTo>
                    <a:pt x="36" y="133"/>
                    <a:pt x="36" y="133"/>
                    <a:pt x="36" y="133"/>
                  </a:cubicBezTo>
                  <a:cubicBezTo>
                    <a:pt x="36" y="132"/>
                    <a:pt x="36" y="132"/>
                    <a:pt x="36" y="132"/>
                  </a:cubicBezTo>
                  <a:cubicBezTo>
                    <a:pt x="36" y="133"/>
                    <a:pt x="36" y="133"/>
                    <a:pt x="36" y="133"/>
                  </a:cubicBezTo>
                  <a:cubicBezTo>
                    <a:pt x="36" y="133"/>
                    <a:pt x="36" y="133"/>
                    <a:pt x="36" y="133"/>
                  </a:cubicBezTo>
                  <a:cubicBezTo>
                    <a:pt x="36" y="133"/>
                    <a:pt x="38" y="134"/>
                    <a:pt x="39" y="134"/>
                  </a:cubicBezTo>
                  <a:cubicBezTo>
                    <a:pt x="46" y="137"/>
                    <a:pt x="58" y="144"/>
                    <a:pt x="69" y="150"/>
                  </a:cubicBezTo>
                  <a:cubicBezTo>
                    <a:pt x="75" y="154"/>
                    <a:pt x="80" y="156"/>
                    <a:pt x="84" y="159"/>
                  </a:cubicBezTo>
                  <a:cubicBezTo>
                    <a:pt x="86" y="160"/>
                    <a:pt x="88" y="160"/>
                    <a:pt x="89" y="161"/>
                  </a:cubicBezTo>
                  <a:cubicBezTo>
                    <a:pt x="89" y="161"/>
                    <a:pt x="90" y="162"/>
                    <a:pt x="90" y="162"/>
                  </a:cubicBezTo>
                  <a:cubicBezTo>
                    <a:pt x="91" y="162"/>
                    <a:pt x="91" y="162"/>
                    <a:pt x="91" y="162"/>
                  </a:cubicBezTo>
                  <a:cubicBezTo>
                    <a:pt x="91" y="162"/>
                    <a:pt x="91" y="162"/>
                    <a:pt x="92" y="162"/>
                  </a:cubicBezTo>
                  <a:cubicBezTo>
                    <a:pt x="92" y="162"/>
                    <a:pt x="92" y="162"/>
                    <a:pt x="92" y="162"/>
                  </a:cubicBezTo>
                  <a:cubicBezTo>
                    <a:pt x="93" y="162"/>
                    <a:pt x="93" y="162"/>
                    <a:pt x="93" y="162"/>
                  </a:cubicBezTo>
                  <a:cubicBezTo>
                    <a:pt x="93" y="161"/>
                    <a:pt x="93" y="161"/>
                    <a:pt x="93" y="161"/>
                  </a:cubicBezTo>
                  <a:cubicBezTo>
                    <a:pt x="92" y="160"/>
                    <a:pt x="92" y="160"/>
                    <a:pt x="92" y="160"/>
                  </a:cubicBezTo>
                  <a:cubicBezTo>
                    <a:pt x="70" y="146"/>
                    <a:pt x="70" y="146"/>
                    <a:pt x="70" y="146"/>
                  </a:cubicBezTo>
                  <a:cubicBezTo>
                    <a:pt x="89" y="156"/>
                    <a:pt x="89" y="156"/>
                    <a:pt x="89" y="156"/>
                  </a:cubicBezTo>
                  <a:cubicBezTo>
                    <a:pt x="90" y="156"/>
                    <a:pt x="90" y="156"/>
                    <a:pt x="91" y="156"/>
                  </a:cubicBezTo>
                  <a:cubicBezTo>
                    <a:pt x="91" y="155"/>
                    <a:pt x="91" y="155"/>
                    <a:pt x="91" y="155"/>
                  </a:cubicBezTo>
                  <a:cubicBezTo>
                    <a:pt x="91" y="154"/>
                    <a:pt x="91" y="154"/>
                    <a:pt x="91" y="154"/>
                  </a:cubicBezTo>
                  <a:cubicBezTo>
                    <a:pt x="90" y="154"/>
                    <a:pt x="90" y="153"/>
                    <a:pt x="90" y="153"/>
                  </a:cubicBezTo>
                  <a:cubicBezTo>
                    <a:pt x="88" y="152"/>
                    <a:pt x="85" y="150"/>
                    <a:pt x="80" y="147"/>
                  </a:cubicBezTo>
                  <a:cubicBezTo>
                    <a:pt x="67" y="139"/>
                    <a:pt x="46" y="126"/>
                    <a:pt x="46" y="126"/>
                  </a:cubicBezTo>
                  <a:cubicBezTo>
                    <a:pt x="46" y="127"/>
                    <a:pt x="46" y="127"/>
                    <a:pt x="46" y="127"/>
                  </a:cubicBezTo>
                  <a:cubicBezTo>
                    <a:pt x="47" y="128"/>
                    <a:pt x="47" y="128"/>
                    <a:pt x="47" y="128"/>
                  </a:cubicBezTo>
                  <a:cubicBezTo>
                    <a:pt x="46" y="127"/>
                    <a:pt x="46" y="127"/>
                    <a:pt x="46" y="127"/>
                  </a:cubicBezTo>
                  <a:cubicBezTo>
                    <a:pt x="46" y="129"/>
                    <a:pt x="46" y="129"/>
                    <a:pt x="46" y="129"/>
                  </a:cubicBezTo>
                  <a:cubicBezTo>
                    <a:pt x="46" y="129"/>
                    <a:pt x="46" y="129"/>
                    <a:pt x="47" y="128"/>
                  </a:cubicBezTo>
                  <a:cubicBezTo>
                    <a:pt x="46" y="127"/>
                    <a:pt x="46" y="127"/>
                    <a:pt x="46" y="127"/>
                  </a:cubicBezTo>
                  <a:cubicBezTo>
                    <a:pt x="46" y="129"/>
                    <a:pt x="46" y="129"/>
                    <a:pt x="46" y="129"/>
                  </a:cubicBezTo>
                  <a:cubicBezTo>
                    <a:pt x="46" y="128"/>
                    <a:pt x="46" y="128"/>
                    <a:pt x="46" y="128"/>
                  </a:cubicBezTo>
                  <a:cubicBezTo>
                    <a:pt x="45" y="129"/>
                    <a:pt x="45" y="129"/>
                    <a:pt x="45" y="129"/>
                  </a:cubicBezTo>
                  <a:cubicBezTo>
                    <a:pt x="46" y="129"/>
                    <a:pt x="46" y="129"/>
                    <a:pt x="46" y="129"/>
                  </a:cubicBezTo>
                  <a:cubicBezTo>
                    <a:pt x="46" y="128"/>
                    <a:pt x="46" y="128"/>
                    <a:pt x="46" y="128"/>
                  </a:cubicBezTo>
                  <a:cubicBezTo>
                    <a:pt x="45" y="129"/>
                    <a:pt x="45" y="129"/>
                    <a:pt x="45" y="129"/>
                  </a:cubicBezTo>
                  <a:cubicBezTo>
                    <a:pt x="45" y="129"/>
                    <a:pt x="45" y="129"/>
                    <a:pt x="45" y="129"/>
                  </a:cubicBezTo>
                  <a:cubicBezTo>
                    <a:pt x="46" y="129"/>
                    <a:pt x="47" y="129"/>
                    <a:pt x="48" y="130"/>
                  </a:cubicBezTo>
                  <a:cubicBezTo>
                    <a:pt x="53" y="132"/>
                    <a:pt x="62" y="137"/>
                    <a:pt x="71" y="142"/>
                  </a:cubicBezTo>
                  <a:cubicBezTo>
                    <a:pt x="76" y="144"/>
                    <a:pt x="80" y="146"/>
                    <a:pt x="83" y="148"/>
                  </a:cubicBezTo>
                  <a:cubicBezTo>
                    <a:pt x="84" y="148"/>
                    <a:pt x="86" y="149"/>
                    <a:pt x="87" y="149"/>
                  </a:cubicBezTo>
                  <a:cubicBezTo>
                    <a:pt x="87" y="150"/>
                    <a:pt x="88" y="150"/>
                    <a:pt x="88" y="150"/>
                  </a:cubicBezTo>
                  <a:cubicBezTo>
                    <a:pt x="88" y="150"/>
                    <a:pt x="89" y="150"/>
                    <a:pt x="89" y="150"/>
                  </a:cubicBezTo>
                  <a:cubicBezTo>
                    <a:pt x="90" y="150"/>
                    <a:pt x="90" y="150"/>
                    <a:pt x="90" y="150"/>
                  </a:cubicBezTo>
                  <a:cubicBezTo>
                    <a:pt x="90" y="150"/>
                    <a:pt x="90" y="150"/>
                    <a:pt x="90" y="150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90" y="149"/>
                    <a:pt x="90" y="148"/>
                    <a:pt x="90" y="148"/>
                  </a:cubicBezTo>
                  <a:cubicBezTo>
                    <a:pt x="90" y="148"/>
                    <a:pt x="90" y="148"/>
                    <a:pt x="90" y="148"/>
                  </a:cubicBezTo>
                  <a:cubicBezTo>
                    <a:pt x="89" y="147"/>
                    <a:pt x="88" y="147"/>
                    <a:pt x="87" y="146"/>
                  </a:cubicBezTo>
                  <a:cubicBezTo>
                    <a:pt x="83" y="143"/>
                    <a:pt x="74" y="138"/>
                    <a:pt x="66" y="133"/>
                  </a:cubicBezTo>
                  <a:cubicBezTo>
                    <a:pt x="62" y="130"/>
                    <a:pt x="58" y="128"/>
                    <a:pt x="55" y="126"/>
                  </a:cubicBezTo>
                  <a:cubicBezTo>
                    <a:pt x="54" y="126"/>
                    <a:pt x="53" y="125"/>
                    <a:pt x="52" y="124"/>
                  </a:cubicBezTo>
                  <a:cubicBezTo>
                    <a:pt x="51" y="124"/>
                    <a:pt x="51" y="124"/>
                    <a:pt x="51" y="124"/>
                  </a:cubicBezTo>
                  <a:cubicBezTo>
                    <a:pt x="51" y="124"/>
                    <a:pt x="51" y="124"/>
                    <a:pt x="51" y="124"/>
                  </a:cubicBezTo>
                  <a:cubicBezTo>
                    <a:pt x="50" y="124"/>
                    <a:pt x="50" y="124"/>
                    <a:pt x="50" y="124"/>
                  </a:cubicBezTo>
                  <a:cubicBezTo>
                    <a:pt x="51" y="124"/>
                    <a:pt x="51" y="124"/>
                    <a:pt x="51" y="124"/>
                  </a:cubicBezTo>
                  <a:cubicBezTo>
                    <a:pt x="51" y="124"/>
                    <a:pt x="51" y="124"/>
                    <a:pt x="51" y="124"/>
                  </a:cubicBezTo>
                  <a:cubicBezTo>
                    <a:pt x="50" y="124"/>
                    <a:pt x="50" y="124"/>
                    <a:pt x="50" y="124"/>
                  </a:cubicBezTo>
                  <a:cubicBezTo>
                    <a:pt x="51" y="124"/>
                    <a:pt x="51" y="124"/>
                    <a:pt x="51" y="124"/>
                  </a:cubicBezTo>
                  <a:cubicBezTo>
                    <a:pt x="50" y="124"/>
                    <a:pt x="50" y="124"/>
                    <a:pt x="50" y="124"/>
                  </a:cubicBezTo>
                  <a:cubicBezTo>
                    <a:pt x="51" y="124"/>
                    <a:pt x="51" y="124"/>
                    <a:pt x="51" y="124"/>
                  </a:cubicBezTo>
                  <a:cubicBezTo>
                    <a:pt x="51" y="124"/>
                    <a:pt x="51" y="124"/>
                    <a:pt x="51" y="124"/>
                  </a:cubicBezTo>
                  <a:cubicBezTo>
                    <a:pt x="50" y="124"/>
                    <a:pt x="50" y="124"/>
                    <a:pt x="50" y="124"/>
                  </a:cubicBezTo>
                  <a:cubicBezTo>
                    <a:pt x="51" y="124"/>
                    <a:pt x="51" y="124"/>
                    <a:pt x="51" y="124"/>
                  </a:cubicBezTo>
                  <a:cubicBezTo>
                    <a:pt x="50" y="124"/>
                    <a:pt x="50" y="124"/>
                    <a:pt x="50" y="124"/>
                  </a:cubicBezTo>
                  <a:cubicBezTo>
                    <a:pt x="51" y="125"/>
                    <a:pt x="51" y="125"/>
                    <a:pt x="51" y="125"/>
                  </a:cubicBezTo>
                  <a:cubicBezTo>
                    <a:pt x="51" y="124"/>
                    <a:pt x="51" y="124"/>
                    <a:pt x="51" y="124"/>
                  </a:cubicBezTo>
                  <a:cubicBezTo>
                    <a:pt x="50" y="124"/>
                    <a:pt x="50" y="124"/>
                    <a:pt x="50" y="124"/>
                  </a:cubicBezTo>
                  <a:cubicBezTo>
                    <a:pt x="51" y="125"/>
                    <a:pt x="51" y="125"/>
                    <a:pt x="51" y="125"/>
                  </a:cubicBezTo>
                  <a:cubicBezTo>
                    <a:pt x="50" y="124"/>
                    <a:pt x="50" y="124"/>
                    <a:pt x="50" y="124"/>
                  </a:cubicBezTo>
                  <a:cubicBezTo>
                    <a:pt x="49" y="125"/>
                    <a:pt x="49" y="125"/>
                    <a:pt x="49" y="125"/>
                  </a:cubicBezTo>
                  <a:cubicBezTo>
                    <a:pt x="49" y="125"/>
                    <a:pt x="59" y="131"/>
                    <a:pt x="69" y="136"/>
                  </a:cubicBezTo>
                  <a:cubicBezTo>
                    <a:pt x="74" y="139"/>
                    <a:pt x="79" y="141"/>
                    <a:pt x="82" y="143"/>
                  </a:cubicBezTo>
                  <a:cubicBezTo>
                    <a:pt x="84" y="144"/>
                    <a:pt x="86" y="145"/>
                    <a:pt x="87" y="146"/>
                  </a:cubicBezTo>
                  <a:cubicBezTo>
                    <a:pt x="88" y="146"/>
                    <a:pt x="88" y="146"/>
                    <a:pt x="89" y="146"/>
                  </a:cubicBezTo>
                  <a:cubicBezTo>
                    <a:pt x="89" y="147"/>
                    <a:pt x="89" y="147"/>
                    <a:pt x="89" y="147"/>
                  </a:cubicBezTo>
                  <a:cubicBezTo>
                    <a:pt x="90" y="147"/>
                    <a:pt x="90" y="147"/>
                    <a:pt x="90" y="147"/>
                  </a:cubicBezTo>
                  <a:cubicBezTo>
                    <a:pt x="90" y="147"/>
                    <a:pt x="91" y="147"/>
                    <a:pt x="91" y="146"/>
                  </a:cubicBezTo>
                  <a:cubicBezTo>
                    <a:pt x="91" y="145"/>
                    <a:pt x="91" y="145"/>
                    <a:pt x="91" y="145"/>
                  </a:cubicBezTo>
                  <a:cubicBezTo>
                    <a:pt x="91" y="144"/>
                    <a:pt x="91" y="144"/>
                    <a:pt x="91" y="144"/>
                  </a:cubicBezTo>
                  <a:cubicBezTo>
                    <a:pt x="91" y="144"/>
                    <a:pt x="88" y="143"/>
                    <a:pt x="85" y="141"/>
                  </a:cubicBezTo>
                  <a:cubicBezTo>
                    <a:pt x="80" y="138"/>
                    <a:pt x="72" y="133"/>
                    <a:pt x="65" y="129"/>
                  </a:cubicBezTo>
                  <a:cubicBezTo>
                    <a:pt x="62" y="127"/>
                    <a:pt x="59" y="125"/>
                    <a:pt x="57" y="124"/>
                  </a:cubicBezTo>
                  <a:cubicBezTo>
                    <a:pt x="56" y="123"/>
                    <a:pt x="55" y="122"/>
                    <a:pt x="54" y="122"/>
                  </a:cubicBezTo>
                  <a:cubicBezTo>
                    <a:pt x="54" y="121"/>
                    <a:pt x="54" y="121"/>
                    <a:pt x="54" y="121"/>
                  </a:cubicBezTo>
                  <a:cubicBezTo>
                    <a:pt x="54" y="121"/>
                    <a:pt x="54" y="121"/>
                    <a:pt x="54" y="121"/>
                  </a:cubicBezTo>
                  <a:cubicBezTo>
                    <a:pt x="54" y="121"/>
                    <a:pt x="54" y="121"/>
                    <a:pt x="54" y="121"/>
                  </a:cubicBezTo>
                  <a:cubicBezTo>
                    <a:pt x="53" y="122"/>
                    <a:pt x="53" y="122"/>
                    <a:pt x="53" y="122"/>
                  </a:cubicBezTo>
                  <a:cubicBezTo>
                    <a:pt x="54" y="121"/>
                    <a:pt x="54" y="121"/>
                    <a:pt x="54" y="121"/>
                  </a:cubicBezTo>
                  <a:cubicBezTo>
                    <a:pt x="54" y="121"/>
                    <a:pt x="54" y="121"/>
                    <a:pt x="54" y="121"/>
                  </a:cubicBezTo>
                  <a:cubicBezTo>
                    <a:pt x="53" y="122"/>
                    <a:pt x="53" y="122"/>
                    <a:pt x="53" y="122"/>
                  </a:cubicBezTo>
                  <a:cubicBezTo>
                    <a:pt x="54" y="121"/>
                    <a:pt x="54" y="121"/>
                    <a:pt x="54" y="121"/>
                  </a:cubicBezTo>
                  <a:cubicBezTo>
                    <a:pt x="53" y="122"/>
                    <a:pt x="53" y="122"/>
                    <a:pt x="53" y="122"/>
                  </a:cubicBezTo>
                  <a:cubicBezTo>
                    <a:pt x="54" y="122"/>
                    <a:pt x="54" y="122"/>
                    <a:pt x="54" y="122"/>
                  </a:cubicBezTo>
                  <a:cubicBezTo>
                    <a:pt x="54" y="122"/>
                    <a:pt x="54" y="121"/>
                    <a:pt x="54" y="121"/>
                  </a:cubicBezTo>
                  <a:cubicBezTo>
                    <a:pt x="53" y="122"/>
                    <a:pt x="53" y="122"/>
                    <a:pt x="53" y="122"/>
                  </a:cubicBezTo>
                  <a:cubicBezTo>
                    <a:pt x="54" y="122"/>
                    <a:pt x="54" y="122"/>
                    <a:pt x="54" y="122"/>
                  </a:cubicBezTo>
                  <a:cubicBezTo>
                    <a:pt x="53" y="122"/>
                    <a:pt x="53" y="122"/>
                    <a:pt x="53" y="122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3"/>
                    <a:pt x="54" y="122"/>
                    <a:pt x="54" y="122"/>
                  </a:cubicBezTo>
                  <a:cubicBezTo>
                    <a:pt x="53" y="122"/>
                    <a:pt x="53" y="122"/>
                    <a:pt x="53" y="122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3" y="122"/>
                    <a:pt x="53" y="122"/>
                    <a:pt x="53" y="122"/>
                  </a:cubicBezTo>
                  <a:cubicBezTo>
                    <a:pt x="52" y="123"/>
                    <a:pt x="52" y="123"/>
                    <a:pt x="52" y="123"/>
                  </a:cubicBezTo>
                  <a:cubicBezTo>
                    <a:pt x="52" y="123"/>
                    <a:pt x="62" y="128"/>
                    <a:pt x="72" y="133"/>
                  </a:cubicBezTo>
                  <a:cubicBezTo>
                    <a:pt x="77" y="136"/>
                    <a:pt x="82" y="138"/>
                    <a:pt x="86" y="140"/>
                  </a:cubicBezTo>
                  <a:cubicBezTo>
                    <a:pt x="88" y="141"/>
                    <a:pt x="90" y="142"/>
                    <a:pt x="91" y="143"/>
                  </a:cubicBezTo>
                  <a:cubicBezTo>
                    <a:pt x="91" y="143"/>
                    <a:pt x="92" y="143"/>
                    <a:pt x="92" y="143"/>
                  </a:cubicBezTo>
                  <a:cubicBezTo>
                    <a:pt x="93" y="143"/>
                    <a:pt x="93" y="143"/>
                    <a:pt x="93" y="143"/>
                  </a:cubicBezTo>
                  <a:cubicBezTo>
                    <a:pt x="94" y="144"/>
                    <a:pt x="94" y="144"/>
                    <a:pt x="94" y="144"/>
                  </a:cubicBezTo>
                  <a:cubicBezTo>
                    <a:pt x="94" y="144"/>
                    <a:pt x="94" y="144"/>
                    <a:pt x="94" y="144"/>
                  </a:cubicBezTo>
                  <a:cubicBezTo>
                    <a:pt x="95" y="143"/>
                    <a:pt x="95" y="143"/>
                    <a:pt x="95" y="143"/>
                  </a:cubicBezTo>
                  <a:cubicBezTo>
                    <a:pt x="95" y="142"/>
                    <a:pt x="95" y="142"/>
                    <a:pt x="95" y="142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9" y="121"/>
                    <a:pt x="59" y="121"/>
                    <a:pt x="59" y="121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9" y="122"/>
                    <a:pt x="59" y="122"/>
                    <a:pt x="59" y="122"/>
                  </a:cubicBezTo>
                  <a:cubicBezTo>
                    <a:pt x="59" y="121"/>
                    <a:pt x="59" y="121"/>
                    <a:pt x="59" y="121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9" y="122"/>
                    <a:pt x="59" y="122"/>
                    <a:pt x="59" y="122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8" y="122"/>
                    <a:pt x="58" y="122"/>
                    <a:pt x="58" y="122"/>
                  </a:cubicBezTo>
                  <a:cubicBezTo>
                    <a:pt x="59" y="122"/>
                    <a:pt x="59" y="122"/>
                    <a:pt x="59" y="122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8" y="122"/>
                    <a:pt x="58" y="122"/>
                    <a:pt x="58" y="122"/>
                  </a:cubicBezTo>
                  <a:cubicBezTo>
                    <a:pt x="58" y="121"/>
                    <a:pt x="58" y="121"/>
                    <a:pt x="58" y="121"/>
                  </a:cubicBezTo>
                  <a:cubicBezTo>
                    <a:pt x="58" y="122"/>
                    <a:pt x="58" y="122"/>
                    <a:pt x="58" y="122"/>
                  </a:cubicBezTo>
                  <a:cubicBezTo>
                    <a:pt x="58" y="122"/>
                    <a:pt x="58" y="122"/>
                    <a:pt x="58" y="122"/>
                  </a:cubicBezTo>
                  <a:cubicBezTo>
                    <a:pt x="58" y="121"/>
                    <a:pt x="58" y="121"/>
                    <a:pt x="58" y="121"/>
                  </a:cubicBezTo>
                  <a:cubicBezTo>
                    <a:pt x="58" y="122"/>
                    <a:pt x="58" y="122"/>
                    <a:pt x="58" y="122"/>
                  </a:cubicBezTo>
                  <a:cubicBezTo>
                    <a:pt x="58" y="122"/>
                    <a:pt x="59" y="122"/>
                    <a:pt x="59" y="122"/>
                  </a:cubicBezTo>
                  <a:cubicBezTo>
                    <a:pt x="62" y="123"/>
                    <a:pt x="71" y="128"/>
                    <a:pt x="80" y="132"/>
                  </a:cubicBezTo>
                  <a:cubicBezTo>
                    <a:pt x="84" y="134"/>
                    <a:pt x="89" y="136"/>
                    <a:pt x="92" y="138"/>
                  </a:cubicBezTo>
                  <a:cubicBezTo>
                    <a:pt x="94" y="139"/>
                    <a:pt x="95" y="139"/>
                    <a:pt x="96" y="140"/>
                  </a:cubicBezTo>
                  <a:cubicBezTo>
                    <a:pt x="96" y="140"/>
                    <a:pt x="97" y="140"/>
                    <a:pt x="97" y="140"/>
                  </a:cubicBezTo>
                  <a:cubicBezTo>
                    <a:pt x="98" y="140"/>
                    <a:pt x="98" y="140"/>
                    <a:pt x="98" y="140"/>
                  </a:cubicBezTo>
                  <a:cubicBezTo>
                    <a:pt x="98" y="140"/>
                    <a:pt x="98" y="141"/>
                    <a:pt x="98" y="141"/>
                  </a:cubicBezTo>
                  <a:cubicBezTo>
                    <a:pt x="98" y="141"/>
                    <a:pt x="98" y="141"/>
                    <a:pt x="98" y="141"/>
                  </a:cubicBezTo>
                  <a:cubicBezTo>
                    <a:pt x="99" y="140"/>
                    <a:pt x="99" y="140"/>
                    <a:pt x="99" y="140"/>
                  </a:cubicBezTo>
                  <a:cubicBezTo>
                    <a:pt x="99" y="139"/>
                    <a:pt x="99" y="139"/>
                    <a:pt x="99" y="139"/>
                  </a:cubicBezTo>
                  <a:cubicBezTo>
                    <a:pt x="99" y="138"/>
                    <a:pt x="99" y="138"/>
                    <a:pt x="99" y="138"/>
                  </a:cubicBezTo>
                  <a:cubicBezTo>
                    <a:pt x="63" y="116"/>
                    <a:pt x="63" y="116"/>
                    <a:pt x="63" y="116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4" y="118"/>
                    <a:pt x="64" y="118"/>
                    <a:pt x="64" y="118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3" y="118"/>
                    <a:pt x="63" y="118"/>
                    <a:pt x="63" y="118"/>
                  </a:cubicBezTo>
                  <a:cubicBezTo>
                    <a:pt x="64" y="118"/>
                    <a:pt x="64" y="118"/>
                    <a:pt x="64" y="118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3" y="118"/>
                    <a:pt x="63" y="118"/>
                    <a:pt x="63" y="118"/>
                  </a:cubicBezTo>
                  <a:cubicBezTo>
                    <a:pt x="63" y="118"/>
                    <a:pt x="63" y="118"/>
                    <a:pt x="63" y="118"/>
                  </a:cubicBezTo>
                  <a:cubicBezTo>
                    <a:pt x="63" y="118"/>
                    <a:pt x="63" y="118"/>
                    <a:pt x="63" y="118"/>
                  </a:cubicBezTo>
                  <a:cubicBezTo>
                    <a:pt x="63" y="118"/>
                    <a:pt x="63" y="118"/>
                    <a:pt x="63" y="118"/>
                  </a:cubicBezTo>
                  <a:cubicBezTo>
                    <a:pt x="63" y="118"/>
                    <a:pt x="63" y="118"/>
                    <a:pt x="63" y="118"/>
                  </a:cubicBezTo>
                  <a:cubicBezTo>
                    <a:pt x="63" y="118"/>
                    <a:pt x="63" y="118"/>
                    <a:pt x="63" y="118"/>
                  </a:cubicBezTo>
                  <a:cubicBezTo>
                    <a:pt x="63" y="118"/>
                    <a:pt x="63" y="118"/>
                    <a:pt x="63" y="118"/>
                  </a:cubicBezTo>
                  <a:cubicBezTo>
                    <a:pt x="63" y="118"/>
                    <a:pt x="63" y="118"/>
                    <a:pt x="63" y="118"/>
                  </a:cubicBezTo>
                  <a:cubicBezTo>
                    <a:pt x="63" y="118"/>
                    <a:pt x="63" y="118"/>
                    <a:pt x="63" y="118"/>
                  </a:cubicBezTo>
                  <a:cubicBezTo>
                    <a:pt x="63" y="118"/>
                    <a:pt x="63" y="118"/>
                    <a:pt x="63" y="118"/>
                  </a:cubicBezTo>
                  <a:cubicBezTo>
                    <a:pt x="63" y="118"/>
                    <a:pt x="63" y="118"/>
                    <a:pt x="63" y="118"/>
                  </a:cubicBezTo>
                  <a:cubicBezTo>
                    <a:pt x="63" y="118"/>
                    <a:pt x="64" y="119"/>
                    <a:pt x="65" y="119"/>
                  </a:cubicBezTo>
                  <a:cubicBezTo>
                    <a:pt x="70" y="121"/>
                    <a:pt x="79" y="125"/>
                    <a:pt x="86" y="129"/>
                  </a:cubicBezTo>
                  <a:cubicBezTo>
                    <a:pt x="94" y="133"/>
                    <a:pt x="101" y="136"/>
                    <a:pt x="101" y="136"/>
                  </a:cubicBezTo>
                  <a:cubicBezTo>
                    <a:pt x="102" y="137"/>
                    <a:pt x="102" y="136"/>
                    <a:pt x="103" y="136"/>
                  </a:cubicBezTo>
                  <a:cubicBezTo>
                    <a:pt x="103" y="135"/>
                    <a:pt x="103" y="135"/>
                    <a:pt x="102" y="134"/>
                  </a:cubicBezTo>
                  <a:cubicBezTo>
                    <a:pt x="102" y="134"/>
                    <a:pt x="100" y="133"/>
                    <a:pt x="97" y="131"/>
                  </a:cubicBezTo>
                  <a:cubicBezTo>
                    <a:pt x="92" y="128"/>
                    <a:pt x="84" y="124"/>
                    <a:pt x="78" y="120"/>
                  </a:cubicBezTo>
                  <a:cubicBezTo>
                    <a:pt x="75" y="118"/>
                    <a:pt x="72" y="116"/>
                    <a:pt x="70" y="115"/>
                  </a:cubicBezTo>
                  <a:cubicBezTo>
                    <a:pt x="69" y="114"/>
                    <a:pt x="69" y="114"/>
                    <a:pt x="68" y="113"/>
                  </a:cubicBezTo>
                  <a:cubicBezTo>
                    <a:pt x="67" y="113"/>
                    <a:pt x="67" y="113"/>
                    <a:pt x="67" y="113"/>
                  </a:cubicBezTo>
                  <a:cubicBezTo>
                    <a:pt x="67" y="113"/>
                    <a:pt x="67" y="113"/>
                    <a:pt x="67" y="113"/>
                  </a:cubicBezTo>
                  <a:cubicBezTo>
                    <a:pt x="67" y="113"/>
                    <a:pt x="67" y="113"/>
                    <a:pt x="67" y="113"/>
                  </a:cubicBezTo>
                  <a:cubicBezTo>
                    <a:pt x="67" y="113"/>
                    <a:pt x="67" y="113"/>
                    <a:pt x="67" y="113"/>
                  </a:cubicBezTo>
                  <a:cubicBezTo>
                    <a:pt x="67" y="113"/>
                    <a:pt x="67" y="113"/>
                    <a:pt x="67" y="113"/>
                  </a:cubicBezTo>
                  <a:cubicBezTo>
                    <a:pt x="67" y="113"/>
                    <a:pt x="67" y="113"/>
                    <a:pt x="67" y="113"/>
                  </a:cubicBezTo>
                  <a:cubicBezTo>
                    <a:pt x="67" y="113"/>
                    <a:pt x="67" y="113"/>
                    <a:pt x="67" y="113"/>
                  </a:cubicBezTo>
                  <a:cubicBezTo>
                    <a:pt x="67" y="113"/>
                    <a:pt x="67" y="113"/>
                    <a:pt x="67" y="113"/>
                  </a:cubicBezTo>
                  <a:cubicBezTo>
                    <a:pt x="68" y="113"/>
                    <a:pt x="68" y="113"/>
                    <a:pt x="68" y="113"/>
                  </a:cubicBezTo>
                  <a:cubicBezTo>
                    <a:pt x="67" y="113"/>
                    <a:pt x="67" y="113"/>
                    <a:pt x="67" y="113"/>
                  </a:cubicBezTo>
                  <a:cubicBezTo>
                    <a:pt x="67" y="113"/>
                    <a:pt x="67" y="113"/>
                    <a:pt x="67" y="113"/>
                  </a:cubicBezTo>
                  <a:cubicBezTo>
                    <a:pt x="68" y="113"/>
                    <a:pt x="68" y="113"/>
                    <a:pt x="68" y="113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4"/>
                    <a:pt x="67" y="114"/>
                    <a:pt x="67" y="114"/>
                  </a:cubicBezTo>
                  <a:cubicBezTo>
                    <a:pt x="68" y="113"/>
                    <a:pt x="68" y="113"/>
                    <a:pt x="68" y="113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7" y="114"/>
                    <a:pt x="67" y="114"/>
                    <a:pt x="67" y="114"/>
                  </a:cubicBezTo>
                  <a:cubicBezTo>
                    <a:pt x="66" y="113"/>
                    <a:pt x="66" y="113"/>
                    <a:pt x="66" y="113"/>
                  </a:cubicBezTo>
                  <a:cubicBezTo>
                    <a:pt x="66" y="114"/>
                    <a:pt x="66" y="114"/>
                    <a:pt x="66" y="114"/>
                  </a:cubicBezTo>
                  <a:cubicBezTo>
                    <a:pt x="103" y="133"/>
                    <a:pt x="103" y="133"/>
                    <a:pt x="103" y="133"/>
                  </a:cubicBezTo>
                  <a:cubicBezTo>
                    <a:pt x="104" y="133"/>
                    <a:pt x="104" y="133"/>
                    <a:pt x="105" y="132"/>
                  </a:cubicBezTo>
                  <a:cubicBezTo>
                    <a:pt x="105" y="132"/>
                    <a:pt x="105" y="131"/>
                    <a:pt x="104" y="131"/>
                  </a:cubicBezTo>
                  <a:cubicBezTo>
                    <a:pt x="70" y="109"/>
                    <a:pt x="70" y="109"/>
                    <a:pt x="70" y="109"/>
                  </a:cubicBezTo>
                  <a:cubicBezTo>
                    <a:pt x="69" y="110"/>
                    <a:pt x="69" y="110"/>
                    <a:pt x="69" y="110"/>
                  </a:cubicBezTo>
                  <a:cubicBezTo>
                    <a:pt x="70" y="111"/>
                    <a:pt x="70" y="111"/>
                    <a:pt x="70" y="111"/>
                  </a:cubicBezTo>
                  <a:cubicBezTo>
                    <a:pt x="69" y="110"/>
                    <a:pt x="69" y="110"/>
                    <a:pt x="69" y="110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70" y="111"/>
                    <a:pt x="70" y="111"/>
                    <a:pt x="70" y="111"/>
                  </a:cubicBezTo>
                  <a:cubicBezTo>
                    <a:pt x="69" y="110"/>
                    <a:pt x="69" y="110"/>
                    <a:pt x="69" y="110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69" y="110"/>
                    <a:pt x="69" y="110"/>
                    <a:pt x="69" y="110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69" y="110"/>
                    <a:pt x="69" y="110"/>
                    <a:pt x="69" y="110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69" y="111"/>
                    <a:pt x="70" y="112"/>
                    <a:pt x="72" y="112"/>
                  </a:cubicBezTo>
                  <a:cubicBezTo>
                    <a:pt x="77" y="115"/>
                    <a:pt x="86" y="120"/>
                    <a:pt x="95" y="125"/>
                  </a:cubicBezTo>
                  <a:cubicBezTo>
                    <a:pt x="99" y="127"/>
                    <a:pt x="103" y="129"/>
                    <a:pt x="106" y="131"/>
                  </a:cubicBezTo>
                  <a:cubicBezTo>
                    <a:pt x="109" y="132"/>
                    <a:pt x="111" y="134"/>
                    <a:pt x="111" y="134"/>
                  </a:cubicBezTo>
                  <a:cubicBezTo>
                    <a:pt x="111" y="134"/>
                    <a:pt x="112" y="134"/>
                    <a:pt x="112" y="133"/>
                  </a:cubicBezTo>
                  <a:cubicBezTo>
                    <a:pt x="113" y="132"/>
                    <a:pt x="113" y="132"/>
                    <a:pt x="113" y="132"/>
                  </a:cubicBezTo>
                  <a:cubicBezTo>
                    <a:pt x="113" y="132"/>
                    <a:pt x="112" y="132"/>
                    <a:pt x="112" y="132"/>
                  </a:cubicBezTo>
                  <a:cubicBezTo>
                    <a:pt x="112" y="131"/>
                    <a:pt x="112" y="131"/>
                    <a:pt x="111" y="131"/>
                  </a:cubicBezTo>
                  <a:cubicBezTo>
                    <a:pt x="110" y="130"/>
                    <a:pt x="107" y="128"/>
                    <a:pt x="103" y="125"/>
                  </a:cubicBezTo>
                  <a:cubicBezTo>
                    <a:pt x="91" y="118"/>
                    <a:pt x="72" y="107"/>
                    <a:pt x="72" y="107"/>
                  </a:cubicBezTo>
                  <a:cubicBezTo>
                    <a:pt x="72" y="108"/>
                    <a:pt x="72" y="108"/>
                    <a:pt x="72" y="108"/>
                  </a:cubicBezTo>
                  <a:cubicBezTo>
                    <a:pt x="73" y="108"/>
                    <a:pt x="73" y="108"/>
                    <a:pt x="73" y="108"/>
                  </a:cubicBezTo>
                  <a:cubicBezTo>
                    <a:pt x="72" y="108"/>
                    <a:pt x="72" y="108"/>
                    <a:pt x="72" y="108"/>
                  </a:cubicBezTo>
                  <a:cubicBezTo>
                    <a:pt x="72" y="109"/>
                    <a:pt x="72" y="109"/>
                    <a:pt x="72" y="109"/>
                  </a:cubicBezTo>
                  <a:cubicBezTo>
                    <a:pt x="73" y="108"/>
                    <a:pt x="73" y="108"/>
                    <a:pt x="73" y="108"/>
                  </a:cubicBezTo>
                  <a:cubicBezTo>
                    <a:pt x="72" y="108"/>
                    <a:pt x="72" y="108"/>
                    <a:pt x="72" y="108"/>
                  </a:cubicBezTo>
                  <a:cubicBezTo>
                    <a:pt x="72" y="109"/>
                    <a:pt x="72" y="109"/>
                    <a:pt x="72" y="109"/>
                  </a:cubicBezTo>
                  <a:cubicBezTo>
                    <a:pt x="72" y="108"/>
                    <a:pt x="72" y="108"/>
                    <a:pt x="72" y="108"/>
                  </a:cubicBezTo>
                  <a:cubicBezTo>
                    <a:pt x="72" y="109"/>
                    <a:pt x="72" y="109"/>
                    <a:pt x="72" y="109"/>
                  </a:cubicBezTo>
                  <a:cubicBezTo>
                    <a:pt x="72" y="109"/>
                    <a:pt x="72" y="109"/>
                    <a:pt x="72" y="109"/>
                  </a:cubicBezTo>
                  <a:cubicBezTo>
                    <a:pt x="72" y="108"/>
                    <a:pt x="72" y="108"/>
                    <a:pt x="72" y="108"/>
                  </a:cubicBezTo>
                  <a:cubicBezTo>
                    <a:pt x="72" y="109"/>
                    <a:pt x="72" y="109"/>
                    <a:pt x="72" y="109"/>
                  </a:cubicBezTo>
                  <a:cubicBezTo>
                    <a:pt x="72" y="108"/>
                    <a:pt x="72" y="108"/>
                    <a:pt x="72" y="108"/>
                  </a:cubicBezTo>
                  <a:cubicBezTo>
                    <a:pt x="72" y="109"/>
                    <a:pt x="72" y="109"/>
                    <a:pt x="72" y="109"/>
                  </a:cubicBezTo>
                  <a:cubicBezTo>
                    <a:pt x="72" y="109"/>
                    <a:pt x="72" y="109"/>
                    <a:pt x="72" y="109"/>
                  </a:cubicBezTo>
                  <a:cubicBezTo>
                    <a:pt x="72" y="108"/>
                    <a:pt x="72" y="108"/>
                    <a:pt x="72" y="108"/>
                  </a:cubicBezTo>
                  <a:cubicBezTo>
                    <a:pt x="72" y="109"/>
                    <a:pt x="72" y="109"/>
                    <a:pt x="72" y="109"/>
                  </a:cubicBezTo>
                  <a:cubicBezTo>
                    <a:pt x="72" y="109"/>
                    <a:pt x="73" y="109"/>
                    <a:pt x="75" y="110"/>
                  </a:cubicBezTo>
                  <a:cubicBezTo>
                    <a:pt x="80" y="113"/>
                    <a:pt x="92" y="119"/>
                    <a:pt x="103" y="125"/>
                  </a:cubicBezTo>
                  <a:cubicBezTo>
                    <a:pt x="108" y="128"/>
                    <a:pt x="113" y="130"/>
                    <a:pt x="116" y="132"/>
                  </a:cubicBezTo>
                  <a:cubicBezTo>
                    <a:pt x="118" y="133"/>
                    <a:pt x="120" y="134"/>
                    <a:pt x="121" y="135"/>
                  </a:cubicBezTo>
                  <a:cubicBezTo>
                    <a:pt x="121" y="135"/>
                    <a:pt x="122" y="135"/>
                    <a:pt x="122" y="135"/>
                  </a:cubicBezTo>
                  <a:cubicBezTo>
                    <a:pt x="123" y="135"/>
                    <a:pt x="123" y="135"/>
                    <a:pt x="123" y="135"/>
                  </a:cubicBezTo>
                  <a:cubicBezTo>
                    <a:pt x="123" y="136"/>
                    <a:pt x="123" y="136"/>
                    <a:pt x="123" y="136"/>
                  </a:cubicBezTo>
                  <a:cubicBezTo>
                    <a:pt x="124" y="136"/>
                    <a:pt x="124" y="136"/>
                    <a:pt x="124" y="136"/>
                  </a:cubicBezTo>
                  <a:cubicBezTo>
                    <a:pt x="124" y="135"/>
                    <a:pt x="124" y="135"/>
                    <a:pt x="124" y="135"/>
                  </a:cubicBezTo>
                  <a:cubicBezTo>
                    <a:pt x="125" y="135"/>
                    <a:pt x="125" y="135"/>
                    <a:pt x="125" y="135"/>
                  </a:cubicBezTo>
                  <a:cubicBezTo>
                    <a:pt x="125" y="134"/>
                    <a:pt x="125" y="134"/>
                    <a:pt x="125" y="134"/>
                  </a:cubicBezTo>
                  <a:cubicBezTo>
                    <a:pt x="125" y="134"/>
                    <a:pt x="125" y="134"/>
                    <a:pt x="124" y="134"/>
                  </a:cubicBezTo>
                  <a:cubicBezTo>
                    <a:pt x="124" y="133"/>
                    <a:pt x="124" y="133"/>
                    <a:pt x="124" y="133"/>
                  </a:cubicBezTo>
                  <a:cubicBezTo>
                    <a:pt x="123" y="133"/>
                    <a:pt x="122" y="132"/>
                    <a:pt x="121" y="131"/>
                  </a:cubicBezTo>
                  <a:cubicBezTo>
                    <a:pt x="110" y="124"/>
                    <a:pt x="74" y="102"/>
                    <a:pt x="74" y="102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75" y="104"/>
                    <a:pt x="75" y="104"/>
                    <a:pt x="75" y="104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74" y="104"/>
                    <a:pt x="74" y="104"/>
                    <a:pt x="74" y="104"/>
                  </a:cubicBezTo>
                  <a:cubicBezTo>
                    <a:pt x="75" y="104"/>
                    <a:pt x="75" y="104"/>
                    <a:pt x="75" y="104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74" y="104"/>
                    <a:pt x="74" y="104"/>
                    <a:pt x="74" y="104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74" y="105"/>
                    <a:pt x="74" y="105"/>
                    <a:pt x="74" y="105"/>
                  </a:cubicBezTo>
                  <a:cubicBezTo>
                    <a:pt x="74" y="104"/>
                    <a:pt x="74" y="104"/>
                    <a:pt x="74" y="104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74" y="105"/>
                    <a:pt x="74" y="105"/>
                    <a:pt x="74" y="105"/>
                  </a:cubicBezTo>
                  <a:cubicBezTo>
                    <a:pt x="74" y="104"/>
                    <a:pt x="74" y="104"/>
                    <a:pt x="74" y="104"/>
                  </a:cubicBezTo>
                  <a:cubicBezTo>
                    <a:pt x="74" y="105"/>
                    <a:pt x="74" y="105"/>
                    <a:pt x="74" y="105"/>
                  </a:cubicBezTo>
                  <a:cubicBezTo>
                    <a:pt x="74" y="105"/>
                    <a:pt x="74" y="105"/>
                    <a:pt x="74" y="105"/>
                  </a:cubicBezTo>
                  <a:cubicBezTo>
                    <a:pt x="74" y="104"/>
                    <a:pt x="74" y="104"/>
                    <a:pt x="74" y="104"/>
                  </a:cubicBezTo>
                  <a:cubicBezTo>
                    <a:pt x="74" y="105"/>
                    <a:pt x="74" y="105"/>
                    <a:pt x="74" y="105"/>
                  </a:cubicBezTo>
                  <a:cubicBezTo>
                    <a:pt x="74" y="105"/>
                    <a:pt x="75" y="105"/>
                    <a:pt x="77" y="106"/>
                  </a:cubicBezTo>
                  <a:cubicBezTo>
                    <a:pt x="83" y="109"/>
                    <a:pt x="95" y="116"/>
                    <a:pt x="106" y="122"/>
                  </a:cubicBezTo>
                  <a:cubicBezTo>
                    <a:pt x="111" y="125"/>
                    <a:pt x="116" y="128"/>
                    <a:pt x="120" y="130"/>
                  </a:cubicBezTo>
                  <a:cubicBezTo>
                    <a:pt x="122" y="131"/>
                    <a:pt x="123" y="132"/>
                    <a:pt x="124" y="132"/>
                  </a:cubicBezTo>
                  <a:cubicBezTo>
                    <a:pt x="125" y="133"/>
                    <a:pt x="125" y="133"/>
                    <a:pt x="126" y="133"/>
                  </a:cubicBezTo>
                  <a:cubicBezTo>
                    <a:pt x="126" y="133"/>
                    <a:pt x="126" y="133"/>
                    <a:pt x="126" y="133"/>
                  </a:cubicBezTo>
                  <a:cubicBezTo>
                    <a:pt x="126" y="133"/>
                    <a:pt x="126" y="133"/>
                    <a:pt x="126" y="133"/>
                  </a:cubicBezTo>
                  <a:cubicBezTo>
                    <a:pt x="126" y="133"/>
                    <a:pt x="126" y="133"/>
                    <a:pt x="126" y="133"/>
                  </a:cubicBezTo>
                  <a:cubicBezTo>
                    <a:pt x="127" y="133"/>
                    <a:pt x="127" y="133"/>
                    <a:pt x="127" y="133"/>
                  </a:cubicBezTo>
                  <a:cubicBezTo>
                    <a:pt x="127" y="133"/>
                    <a:pt x="128" y="133"/>
                    <a:pt x="128" y="132"/>
                  </a:cubicBezTo>
                  <a:cubicBezTo>
                    <a:pt x="128" y="132"/>
                    <a:pt x="128" y="131"/>
                    <a:pt x="127" y="131"/>
                  </a:cubicBezTo>
                  <a:cubicBezTo>
                    <a:pt x="78" y="100"/>
                    <a:pt x="78" y="100"/>
                    <a:pt x="78" y="100"/>
                  </a:cubicBezTo>
                  <a:cubicBezTo>
                    <a:pt x="78" y="101"/>
                    <a:pt x="78" y="101"/>
                    <a:pt x="78" y="101"/>
                  </a:cubicBezTo>
                  <a:cubicBezTo>
                    <a:pt x="77" y="102"/>
                    <a:pt x="77" y="102"/>
                    <a:pt x="77" y="102"/>
                  </a:cubicBezTo>
                  <a:cubicBezTo>
                    <a:pt x="77" y="102"/>
                    <a:pt x="89" y="109"/>
                    <a:pt x="101" y="116"/>
                  </a:cubicBezTo>
                  <a:cubicBezTo>
                    <a:pt x="107" y="119"/>
                    <a:pt x="113" y="123"/>
                    <a:pt x="118" y="125"/>
                  </a:cubicBezTo>
                  <a:cubicBezTo>
                    <a:pt x="120" y="126"/>
                    <a:pt x="122" y="128"/>
                    <a:pt x="124" y="128"/>
                  </a:cubicBezTo>
                  <a:cubicBezTo>
                    <a:pt x="124" y="129"/>
                    <a:pt x="125" y="129"/>
                    <a:pt x="126" y="129"/>
                  </a:cubicBezTo>
                  <a:cubicBezTo>
                    <a:pt x="126" y="129"/>
                    <a:pt x="126" y="129"/>
                    <a:pt x="126" y="129"/>
                  </a:cubicBezTo>
                  <a:cubicBezTo>
                    <a:pt x="127" y="130"/>
                    <a:pt x="127" y="130"/>
                    <a:pt x="127" y="130"/>
                  </a:cubicBezTo>
                  <a:cubicBezTo>
                    <a:pt x="128" y="129"/>
                    <a:pt x="128" y="129"/>
                    <a:pt x="128" y="129"/>
                  </a:cubicBezTo>
                  <a:cubicBezTo>
                    <a:pt x="128" y="129"/>
                    <a:pt x="128" y="129"/>
                    <a:pt x="128" y="129"/>
                  </a:cubicBezTo>
                  <a:cubicBezTo>
                    <a:pt x="128" y="129"/>
                    <a:pt x="128" y="129"/>
                    <a:pt x="128" y="129"/>
                  </a:cubicBezTo>
                  <a:cubicBezTo>
                    <a:pt x="128" y="128"/>
                    <a:pt x="128" y="128"/>
                    <a:pt x="128" y="128"/>
                  </a:cubicBezTo>
                  <a:cubicBezTo>
                    <a:pt x="128" y="128"/>
                    <a:pt x="128" y="128"/>
                    <a:pt x="128" y="127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27" y="126"/>
                    <a:pt x="126" y="126"/>
                    <a:pt x="124" y="125"/>
                  </a:cubicBezTo>
                  <a:cubicBezTo>
                    <a:pt x="119" y="121"/>
                    <a:pt x="108" y="115"/>
                    <a:pt x="98" y="109"/>
                  </a:cubicBezTo>
                  <a:cubicBezTo>
                    <a:pt x="93" y="106"/>
                    <a:pt x="89" y="103"/>
                    <a:pt x="85" y="101"/>
                  </a:cubicBezTo>
                  <a:cubicBezTo>
                    <a:pt x="84" y="100"/>
                    <a:pt x="82" y="99"/>
                    <a:pt x="81" y="99"/>
                  </a:cubicBezTo>
                  <a:cubicBezTo>
                    <a:pt x="81" y="98"/>
                    <a:pt x="81" y="98"/>
                    <a:pt x="80" y="98"/>
                  </a:cubicBezTo>
                  <a:cubicBezTo>
                    <a:pt x="80" y="98"/>
                    <a:pt x="80" y="98"/>
                    <a:pt x="80" y="98"/>
                  </a:cubicBezTo>
                  <a:cubicBezTo>
                    <a:pt x="80" y="98"/>
                    <a:pt x="80" y="98"/>
                    <a:pt x="80" y="98"/>
                  </a:cubicBezTo>
                  <a:cubicBezTo>
                    <a:pt x="81" y="98"/>
                    <a:pt x="81" y="98"/>
                    <a:pt x="81" y="98"/>
                  </a:cubicBezTo>
                  <a:cubicBezTo>
                    <a:pt x="80" y="98"/>
                    <a:pt x="80" y="98"/>
                    <a:pt x="80" y="98"/>
                  </a:cubicBezTo>
                  <a:cubicBezTo>
                    <a:pt x="80" y="98"/>
                    <a:pt x="80" y="98"/>
                    <a:pt x="80" y="98"/>
                  </a:cubicBezTo>
                  <a:cubicBezTo>
                    <a:pt x="81" y="98"/>
                    <a:pt x="81" y="98"/>
                    <a:pt x="81" y="98"/>
                  </a:cubicBezTo>
                  <a:cubicBezTo>
                    <a:pt x="79" y="98"/>
                    <a:pt x="79" y="98"/>
                    <a:pt x="79" y="98"/>
                  </a:cubicBezTo>
                  <a:cubicBezTo>
                    <a:pt x="80" y="99"/>
                    <a:pt x="80" y="99"/>
                    <a:pt x="80" y="99"/>
                  </a:cubicBezTo>
                  <a:cubicBezTo>
                    <a:pt x="81" y="98"/>
                    <a:pt x="81" y="98"/>
                    <a:pt x="81" y="98"/>
                  </a:cubicBezTo>
                  <a:cubicBezTo>
                    <a:pt x="79" y="98"/>
                    <a:pt x="79" y="98"/>
                    <a:pt x="79" y="98"/>
                  </a:cubicBezTo>
                  <a:cubicBezTo>
                    <a:pt x="80" y="99"/>
                    <a:pt x="80" y="99"/>
                    <a:pt x="80" y="99"/>
                  </a:cubicBezTo>
                  <a:cubicBezTo>
                    <a:pt x="79" y="98"/>
                    <a:pt x="79" y="98"/>
                    <a:pt x="79" y="98"/>
                  </a:cubicBezTo>
                  <a:cubicBezTo>
                    <a:pt x="79" y="99"/>
                    <a:pt x="79" y="99"/>
                    <a:pt x="79" y="99"/>
                  </a:cubicBezTo>
                  <a:cubicBezTo>
                    <a:pt x="79" y="99"/>
                    <a:pt x="90" y="106"/>
                    <a:pt x="103" y="113"/>
                  </a:cubicBezTo>
                  <a:cubicBezTo>
                    <a:pt x="109" y="116"/>
                    <a:pt x="115" y="120"/>
                    <a:pt x="120" y="122"/>
                  </a:cubicBezTo>
                  <a:cubicBezTo>
                    <a:pt x="122" y="124"/>
                    <a:pt x="124" y="125"/>
                    <a:pt x="126" y="126"/>
                  </a:cubicBezTo>
                  <a:cubicBezTo>
                    <a:pt x="127" y="126"/>
                    <a:pt x="127" y="126"/>
                    <a:pt x="128" y="126"/>
                  </a:cubicBezTo>
                  <a:cubicBezTo>
                    <a:pt x="128" y="127"/>
                    <a:pt x="129" y="127"/>
                    <a:pt x="129" y="127"/>
                  </a:cubicBezTo>
                  <a:cubicBezTo>
                    <a:pt x="130" y="127"/>
                    <a:pt x="130" y="127"/>
                    <a:pt x="130" y="127"/>
                  </a:cubicBezTo>
                  <a:cubicBezTo>
                    <a:pt x="131" y="126"/>
                    <a:pt x="131" y="126"/>
                    <a:pt x="131" y="126"/>
                  </a:cubicBezTo>
                  <a:cubicBezTo>
                    <a:pt x="131" y="125"/>
                    <a:pt x="131" y="125"/>
                    <a:pt x="131" y="125"/>
                  </a:cubicBezTo>
                  <a:cubicBezTo>
                    <a:pt x="130" y="125"/>
                    <a:pt x="130" y="125"/>
                    <a:pt x="130" y="125"/>
                  </a:cubicBezTo>
                  <a:cubicBezTo>
                    <a:pt x="108" y="111"/>
                    <a:pt x="108" y="111"/>
                    <a:pt x="108" y="111"/>
                  </a:cubicBezTo>
                  <a:cubicBezTo>
                    <a:pt x="132" y="123"/>
                    <a:pt x="132" y="123"/>
                    <a:pt x="132" y="123"/>
                  </a:cubicBezTo>
                  <a:cubicBezTo>
                    <a:pt x="132" y="123"/>
                    <a:pt x="133" y="123"/>
                    <a:pt x="134" y="123"/>
                  </a:cubicBezTo>
                  <a:cubicBezTo>
                    <a:pt x="134" y="122"/>
                    <a:pt x="134" y="122"/>
                    <a:pt x="134" y="122"/>
                  </a:cubicBezTo>
                  <a:cubicBezTo>
                    <a:pt x="134" y="121"/>
                    <a:pt x="133" y="121"/>
                    <a:pt x="133" y="121"/>
                  </a:cubicBezTo>
                  <a:cubicBezTo>
                    <a:pt x="133" y="121"/>
                    <a:pt x="133" y="120"/>
                    <a:pt x="132" y="120"/>
                  </a:cubicBezTo>
                  <a:cubicBezTo>
                    <a:pt x="128" y="117"/>
                    <a:pt x="116" y="109"/>
                    <a:pt x="105" y="103"/>
                  </a:cubicBezTo>
                  <a:cubicBezTo>
                    <a:pt x="94" y="96"/>
                    <a:pt x="83" y="90"/>
                    <a:pt x="83" y="90"/>
                  </a:cubicBezTo>
                  <a:cubicBezTo>
                    <a:pt x="83" y="91"/>
                    <a:pt x="83" y="91"/>
                    <a:pt x="83" y="91"/>
                  </a:cubicBezTo>
                  <a:cubicBezTo>
                    <a:pt x="84" y="91"/>
                    <a:pt x="84" y="91"/>
                    <a:pt x="84" y="91"/>
                  </a:cubicBezTo>
                  <a:cubicBezTo>
                    <a:pt x="83" y="91"/>
                    <a:pt x="83" y="91"/>
                    <a:pt x="83" y="91"/>
                  </a:cubicBezTo>
                  <a:cubicBezTo>
                    <a:pt x="83" y="92"/>
                    <a:pt x="83" y="92"/>
                    <a:pt x="83" y="92"/>
                  </a:cubicBezTo>
                  <a:cubicBezTo>
                    <a:pt x="84" y="91"/>
                    <a:pt x="84" y="91"/>
                    <a:pt x="84" y="91"/>
                  </a:cubicBezTo>
                  <a:cubicBezTo>
                    <a:pt x="83" y="91"/>
                    <a:pt x="83" y="91"/>
                    <a:pt x="83" y="91"/>
                  </a:cubicBezTo>
                  <a:cubicBezTo>
                    <a:pt x="83" y="92"/>
                    <a:pt x="83" y="92"/>
                    <a:pt x="83" y="92"/>
                  </a:cubicBezTo>
                  <a:cubicBezTo>
                    <a:pt x="83" y="91"/>
                    <a:pt x="83" y="91"/>
                    <a:pt x="83" y="91"/>
                  </a:cubicBezTo>
                  <a:cubicBezTo>
                    <a:pt x="83" y="92"/>
                    <a:pt x="83" y="92"/>
                    <a:pt x="83" y="92"/>
                  </a:cubicBezTo>
                  <a:cubicBezTo>
                    <a:pt x="83" y="92"/>
                    <a:pt x="83" y="92"/>
                    <a:pt x="83" y="92"/>
                  </a:cubicBezTo>
                  <a:cubicBezTo>
                    <a:pt x="83" y="91"/>
                    <a:pt x="83" y="91"/>
                    <a:pt x="83" y="91"/>
                  </a:cubicBezTo>
                  <a:cubicBezTo>
                    <a:pt x="83" y="92"/>
                    <a:pt x="83" y="92"/>
                    <a:pt x="83" y="92"/>
                  </a:cubicBezTo>
                  <a:cubicBezTo>
                    <a:pt x="83" y="91"/>
                    <a:pt x="83" y="91"/>
                    <a:pt x="83" y="91"/>
                  </a:cubicBezTo>
                  <a:cubicBezTo>
                    <a:pt x="82" y="92"/>
                    <a:pt x="82" y="92"/>
                    <a:pt x="82" y="92"/>
                  </a:cubicBezTo>
                  <a:cubicBezTo>
                    <a:pt x="83" y="92"/>
                    <a:pt x="83" y="92"/>
                    <a:pt x="83" y="92"/>
                  </a:cubicBezTo>
                  <a:cubicBezTo>
                    <a:pt x="83" y="91"/>
                    <a:pt x="83" y="91"/>
                    <a:pt x="83" y="91"/>
                  </a:cubicBezTo>
                  <a:cubicBezTo>
                    <a:pt x="82" y="92"/>
                    <a:pt x="82" y="92"/>
                    <a:pt x="82" y="92"/>
                  </a:cubicBezTo>
                  <a:cubicBezTo>
                    <a:pt x="82" y="92"/>
                    <a:pt x="83" y="92"/>
                    <a:pt x="83" y="92"/>
                  </a:cubicBezTo>
                  <a:cubicBezTo>
                    <a:pt x="87" y="94"/>
                    <a:pt x="100" y="101"/>
                    <a:pt x="111" y="108"/>
                  </a:cubicBezTo>
                  <a:cubicBezTo>
                    <a:pt x="117" y="111"/>
                    <a:pt x="123" y="114"/>
                    <a:pt x="127" y="116"/>
                  </a:cubicBezTo>
                  <a:cubicBezTo>
                    <a:pt x="131" y="119"/>
                    <a:pt x="134" y="120"/>
                    <a:pt x="134" y="120"/>
                  </a:cubicBezTo>
                  <a:cubicBezTo>
                    <a:pt x="134" y="120"/>
                    <a:pt x="135" y="120"/>
                    <a:pt x="135" y="120"/>
                  </a:cubicBezTo>
                  <a:cubicBezTo>
                    <a:pt x="136" y="119"/>
                    <a:pt x="136" y="119"/>
                    <a:pt x="136" y="119"/>
                  </a:cubicBezTo>
                  <a:cubicBezTo>
                    <a:pt x="136" y="118"/>
                    <a:pt x="135" y="118"/>
                    <a:pt x="135" y="118"/>
                  </a:cubicBezTo>
                  <a:cubicBezTo>
                    <a:pt x="135" y="118"/>
                    <a:pt x="134" y="117"/>
                    <a:pt x="134" y="117"/>
                  </a:cubicBezTo>
                  <a:cubicBezTo>
                    <a:pt x="130" y="114"/>
                    <a:pt x="118" y="107"/>
                    <a:pt x="107" y="100"/>
                  </a:cubicBezTo>
                  <a:cubicBezTo>
                    <a:pt x="101" y="97"/>
                    <a:pt x="95" y="93"/>
                    <a:pt x="92" y="91"/>
                  </a:cubicBezTo>
                  <a:cubicBezTo>
                    <a:pt x="90" y="90"/>
                    <a:pt x="88" y="89"/>
                    <a:pt x="87" y="88"/>
                  </a:cubicBezTo>
                  <a:cubicBezTo>
                    <a:pt x="86" y="88"/>
                    <a:pt x="86" y="87"/>
                    <a:pt x="85" y="87"/>
                  </a:cubicBezTo>
                  <a:cubicBezTo>
                    <a:pt x="85" y="87"/>
                    <a:pt x="85" y="87"/>
                    <a:pt x="85" y="87"/>
                  </a:cubicBezTo>
                  <a:cubicBezTo>
                    <a:pt x="85" y="87"/>
                    <a:pt x="85" y="87"/>
                    <a:pt x="85" y="87"/>
                  </a:cubicBezTo>
                  <a:cubicBezTo>
                    <a:pt x="85" y="88"/>
                    <a:pt x="85" y="88"/>
                    <a:pt x="85" y="88"/>
                  </a:cubicBezTo>
                  <a:cubicBezTo>
                    <a:pt x="85" y="87"/>
                    <a:pt x="85" y="87"/>
                    <a:pt x="85" y="87"/>
                  </a:cubicBezTo>
                  <a:cubicBezTo>
                    <a:pt x="85" y="87"/>
                    <a:pt x="85" y="87"/>
                    <a:pt x="85" y="87"/>
                  </a:cubicBezTo>
                  <a:cubicBezTo>
                    <a:pt x="85" y="88"/>
                    <a:pt x="85" y="88"/>
                    <a:pt x="85" y="88"/>
                  </a:cubicBezTo>
                  <a:cubicBezTo>
                    <a:pt x="85" y="87"/>
                    <a:pt x="85" y="87"/>
                    <a:pt x="85" y="87"/>
                  </a:cubicBezTo>
                  <a:cubicBezTo>
                    <a:pt x="84" y="88"/>
                    <a:pt x="84" y="88"/>
                    <a:pt x="84" y="88"/>
                  </a:cubicBezTo>
                  <a:cubicBezTo>
                    <a:pt x="86" y="88"/>
                    <a:pt x="86" y="88"/>
                    <a:pt x="86" y="88"/>
                  </a:cubicBezTo>
                  <a:cubicBezTo>
                    <a:pt x="86" y="87"/>
                    <a:pt x="85" y="87"/>
                    <a:pt x="85" y="87"/>
                  </a:cubicBezTo>
                  <a:cubicBezTo>
                    <a:pt x="84" y="88"/>
                    <a:pt x="84" y="88"/>
                    <a:pt x="84" y="88"/>
                  </a:cubicBezTo>
                  <a:cubicBezTo>
                    <a:pt x="86" y="88"/>
                    <a:pt x="86" y="88"/>
                    <a:pt x="86" y="88"/>
                  </a:cubicBezTo>
                  <a:cubicBezTo>
                    <a:pt x="84" y="88"/>
                    <a:pt x="84" y="88"/>
                    <a:pt x="84" y="88"/>
                  </a:cubicBezTo>
                  <a:cubicBezTo>
                    <a:pt x="85" y="88"/>
                    <a:pt x="85" y="88"/>
                    <a:pt x="85" y="88"/>
                  </a:cubicBezTo>
                  <a:cubicBezTo>
                    <a:pt x="84" y="88"/>
                    <a:pt x="84" y="88"/>
                    <a:pt x="84" y="88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85" y="88"/>
                    <a:pt x="85" y="88"/>
                    <a:pt x="85" y="88"/>
                  </a:cubicBezTo>
                  <a:cubicBezTo>
                    <a:pt x="84" y="88"/>
                    <a:pt x="84" y="88"/>
                    <a:pt x="84" y="88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85" y="88"/>
                    <a:pt x="85" y="88"/>
                    <a:pt x="85" y="88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85" y="88"/>
                    <a:pt x="85" y="88"/>
                    <a:pt x="85" y="88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84" y="89"/>
                    <a:pt x="84" y="89"/>
                    <a:pt x="84" y="89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84" y="89"/>
                    <a:pt x="84" y="89"/>
                    <a:pt x="84" y="89"/>
                  </a:cubicBezTo>
                  <a:cubicBezTo>
                    <a:pt x="84" y="89"/>
                    <a:pt x="85" y="89"/>
                    <a:pt x="85" y="89"/>
                  </a:cubicBezTo>
                  <a:cubicBezTo>
                    <a:pt x="87" y="90"/>
                    <a:pt x="91" y="92"/>
                    <a:pt x="96" y="95"/>
                  </a:cubicBezTo>
                  <a:cubicBezTo>
                    <a:pt x="104" y="99"/>
                    <a:pt x="113" y="104"/>
                    <a:pt x="121" y="108"/>
                  </a:cubicBezTo>
                  <a:cubicBezTo>
                    <a:pt x="124" y="111"/>
                    <a:pt x="128" y="112"/>
                    <a:pt x="130" y="114"/>
                  </a:cubicBezTo>
                  <a:cubicBezTo>
                    <a:pt x="132" y="114"/>
                    <a:pt x="133" y="115"/>
                    <a:pt x="133" y="115"/>
                  </a:cubicBezTo>
                  <a:cubicBezTo>
                    <a:pt x="134" y="116"/>
                    <a:pt x="134" y="116"/>
                    <a:pt x="134" y="116"/>
                  </a:cubicBezTo>
                  <a:cubicBezTo>
                    <a:pt x="135" y="116"/>
                    <a:pt x="135" y="116"/>
                    <a:pt x="135" y="116"/>
                  </a:cubicBezTo>
                  <a:cubicBezTo>
                    <a:pt x="135" y="116"/>
                    <a:pt x="135" y="116"/>
                    <a:pt x="135" y="116"/>
                  </a:cubicBezTo>
                  <a:cubicBezTo>
                    <a:pt x="135" y="116"/>
                    <a:pt x="136" y="116"/>
                    <a:pt x="136" y="116"/>
                  </a:cubicBezTo>
                  <a:cubicBezTo>
                    <a:pt x="137" y="115"/>
                    <a:pt x="137" y="115"/>
                    <a:pt x="137" y="115"/>
                  </a:cubicBezTo>
                  <a:cubicBezTo>
                    <a:pt x="137" y="114"/>
                    <a:pt x="136" y="114"/>
                    <a:pt x="136" y="114"/>
                  </a:cubicBezTo>
                  <a:cubicBezTo>
                    <a:pt x="136" y="114"/>
                    <a:pt x="136" y="114"/>
                    <a:pt x="136" y="114"/>
                  </a:cubicBezTo>
                  <a:cubicBezTo>
                    <a:pt x="135" y="113"/>
                    <a:pt x="134" y="113"/>
                    <a:pt x="133" y="112"/>
                  </a:cubicBezTo>
                  <a:cubicBezTo>
                    <a:pt x="122" y="104"/>
                    <a:pt x="88" y="84"/>
                    <a:pt x="88" y="84"/>
                  </a:cubicBezTo>
                  <a:cubicBezTo>
                    <a:pt x="87" y="85"/>
                    <a:pt x="87" y="85"/>
                    <a:pt x="87" y="85"/>
                  </a:cubicBezTo>
                  <a:cubicBezTo>
                    <a:pt x="86" y="86"/>
                    <a:pt x="86" y="86"/>
                    <a:pt x="86" y="86"/>
                  </a:cubicBezTo>
                  <a:cubicBezTo>
                    <a:pt x="138" y="113"/>
                    <a:pt x="138" y="113"/>
                    <a:pt x="138" y="113"/>
                  </a:cubicBezTo>
                  <a:cubicBezTo>
                    <a:pt x="138" y="114"/>
                    <a:pt x="138" y="114"/>
                    <a:pt x="139" y="113"/>
                  </a:cubicBezTo>
                  <a:cubicBezTo>
                    <a:pt x="139" y="113"/>
                    <a:pt x="139" y="113"/>
                    <a:pt x="139" y="112"/>
                  </a:cubicBezTo>
                  <a:cubicBezTo>
                    <a:pt x="139" y="112"/>
                    <a:pt x="139" y="112"/>
                    <a:pt x="139" y="112"/>
                  </a:cubicBezTo>
                  <a:cubicBezTo>
                    <a:pt x="139" y="111"/>
                    <a:pt x="139" y="111"/>
                    <a:pt x="139" y="111"/>
                  </a:cubicBezTo>
                  <a:cubicBezTo>
                    <a:pt x="139" y="111"/>
                    <a:pt x="139" y="111"/>
                    <a:pt x="139" y="111"/>
                  </a:cubicBezTo>
                  <a:cubicBezTo>
                    <a:pt x="137" y="110"/>
                    <a:pt x="124" y="102"/>
                    <a:pt x="112" y="95"/>
                  </a:cubicBezTo>
                  <a:cubicBezTo>
                    <a:pt x="107" y="91"/>
                    <a:pt x="101" y="88"/>
                    <a:pt x="96" y="85"/>
                  </a:cubicBezTo>
                  <a:cubicBezTo>
                    <a:pt x="94" y="84"/>
                    <a:pt x="92" y="82"/>
                    <a:pt x="91" y="82"/>
                  </a:cubicBezTo>
                  <a:cubicBezTo>
                    <a:pt x="91" y="81"/>
                    <a:pt x="90" y="81"/>
                    <a:pt x="90" y="81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89" y="81"/>
                    <a:pt x="89" y="81"/>
                    <a:pt x="89" y="81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89" y="81"/>
                    <a:pt x="89" y="81"/>
                    <a:pt x="89" y="81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89" y="81"/>
                    <a:pt x="89" y="81"/>
                    <a:pt x="89" y="81"/>
                  </a:cubicBezTo>
                  <a:cubicBezTo>
                    <a:pt x="90" y="81"/>
                    <a:pt x="90" y="81"/>
                    <a:pt x="90" y="81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89" y="81"/>
                    <a:pt x="89" y="81"/>
                    <a:pt x="89" y="81"/>
                  </a:cubicBezTo>
                  <a:cubicBezTo>
                    <a:pt x="90" y="81"/>
                    <a:pt x="90" y="81"/>
                    <a:pt x="90" y="81"/>
                  </a:cubicBezTo>
                  <a:cubicBezTo>
                    <a:pt x="89" y="81"/>
                    <a:pt x="89" y="81"/>
                    <a:pt x="89" y="81"/>
                  </a:cubicBezTo>
                  <a:cubicBezTo>
                    <a:pt x="90" y="81"/>
                    <a:pt x="90" y="81"/>
                    <a:pt x="90" y="81"/>
                  </a:cubicBezTo>
                  <a:cubicBezTo>
                    <a:pt x="90" y="81"/>
                    <a:pt x="90" y="81"/>
                    <a:pt x="90" y="81"/>
                  </a:cubicBezTo>
                  <a:cubicBezTo>
                    <a:pt x="89" y="81"/>
                    <a:pt x="89" y="81"/>
                    <a:pt x="89" y="81"/>
                  </a:cubicBezTo>
                  <a:cubicBezTo>
                    <a:pt x="90" y="81"/>
                    <a:pt x="90" y="81"/>
                    <a:pt x="90" y="81"/>
                  </a:cubicBezTo>
                  <a:cubicBezTo>
                    <a:pt x="89" y="81"/>
                    <a:pt x="89" y="81"/>
                    <a:pt x="89" y="81"/>
                  </a:cubicBezTo>
                  <a:cubicBezTo>
                    <a:pt x="88" y="82"/>
                    <a:pt x="88" y="82"/>
                    <a:pt x="88" y="82"/>
                  </a:cubicBezTo>
                  <a:cubicBezTo>
                    <a:pt x="134" y="107"/>
                    <a:pt x="134" y="107"/>
                    <a:pt x="134" y="107"/>
                  </a:cubicBezTo>
                  <a:cubicBezTo>
                    <a:pt x="135" y="107"/>
                    <a:pt x="136" y="107"/>
                    <a:pt x="136" y="106"/>
                  </a:cubicBezTo>
                  <a:cubicBezTo>
                    <a:pt x="136" y="106"/>
                    <a:pt x="136" y="105"/>
                    <a:pt x="135" y="105"/>
                  </a:cubicBezTo>
                  <a:cubicBezTo>
                    <a:pt x="89" y="76"/>
                    <a:pt x="89" y="76"/>
                    <a:pt x="89" y="76"/>
                  </a:cubicBezTo>
                  <a:cubicBezTo>
                    <a:pt x="88" y="77"/>
                    <a:pt x="88" y="77"/>
                    <a:pt x="88" y="77"/>
                  </a:cubicBezTo>
                  <a:cubicBezTo>
                    <a:pt x="89" y="77"/>
                    <a:pt x="89" y="77"/>
                    <a:pt x="89" y="77"/>
                  </a:cubicBezTo>
                  <a:cubicBezTo>
                    <a:pt x="88" y="77"/>
                    <a:pt x="88" y="77"/>
                    <a:pt x="88" y="77"/>
                  </a:cubicBezTo>
                  <a:cubicBezTo>
                    <a:pt x="89" y="78"/>
                    <a:pt x="89" y="78"/>
                    <a:pt x="89" y="78"/>
                  </a:cubicBezTo>
                  <a:cubicBezTo>
                    <a:pt x="89" y="77"/>
                    <a:pt x="89" y="77"/>
                    <a:pt x="89" y="77"/>
                  </a:cubicBezTo>
                  <a:cubicBezTo>
                    <a:pt x="88" y="77"/>
                    <a:pt x="88" y="77"/>
                    <a:pt x="88" y="77"/>
                  </a:cubicBezTo>
                  <a:cubicBezTo>
                    <a:pt x="89" y="78"/>
                    <a:pt x="89" y="78"/>
                    <a:pt x="89" y="78"/>
                  </a:cubicBezTo>
                  <a:cubicBezTo>
                    <a:pt x="88" y="77"/>
                    <a:pt x="88" y="77"/>
                    <a:pt x="88" y="77"/>
                  </a:cubicBezTo>
                  <a:cubicBezTo>
                    <a:pt x="88" y="78"/>
                    <a:pt x="88" y="78"/>
                    <a:pt x="88" y="78"/>
                  </a:cubicBezTo>
                  <a:cubicBezTo>
                    <a:pt x="89" y="78"/>
                    <a:pt x="89" y="78"/>
                    <a:pt x="89" y="78"/>
                  </a:cubicBezTo>
                  <a:cubicBezTo>
                    <a:pt x="88" y="77"/>
                    <a:pt x="88" y="77"/>
                    <a:pt x="88" y="77"/>
                  </a:cubicBezTo>
                  <a:cubicBezTo>
                    <a:pt x="88" y="78"/>
                    <a:pt x="88" y="78"/>
                    <a:pt x="88" y="78"/>
                  </a:cubicBezTo>
                  <a:cubicBezTo>
                    <a:pt x="88" y="77"/>
                    <a:pt x="88" y="77"/>
                    <a:pt x="88" y="77"/>
                  </a:cubicBezTo>
                  <a:cubicBezTo>
                    <a:pt x="88" y="78"/>
                    <a:pt x="88" y="78"/>
                    <a:pt x="88" y="78"/>
                  </a:cubicBezTo>
                  <a:cubicBezTo>
                    <a:pt x="88" y="78"/>
                    <a:pt x="88" y="78"/>
                    <a:pt x="88" y="78"/>
                  </a:cubicBezTo>
                  <a:cubicBezTo>
                    <a:pt x="88" y="77"/>
                    <a:pt x="88" y="77"/>
                    <a:pt x="88" y="77"/>
                  </a:cubicBezTo>
                  <a:cubicBezTo>
                    <a:pt x="88" y="78"/>
                    <a:pt x="88" y="78"/>
                    <a:pt x="88" y="78"/>
                  </a:cubicBezTo>
                  <a:cubicBezTo>
                    <a:pt x="88" y="78"/>
                    <a:pt x="89" y="78"/>
                    <a:pt x="90" y="79"/>
                  </a:cubicBezTo>
                  <a:cubicBezTo>
                    <a:pt x="94" y="81"/>
                    <a:pt x="102" y="85"/>
                    <a:pt x="110" y="89"/>
                  </a:cubicBezTo>
                  <a:cubicBezTo>
                    <a:pt x="113" y="91"/>
                    <a:pt x="117" y="93"/>
                    <a:pt x="120" y="95"/>
                  </a:cubicBezTo>
                  <a:cubicBezTo>
                    <a:pt x="121" y="95"/>
                    <a:pt x="122" y="96"/>
                    <a:pt x="123" y="96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25" y="97"/>
                    <a:pt x="125" y="97"/>
                    <a:pt x="125" y="97"/>
                  </a:cubicBezTo>
                  <a:cubicBezTo>
                    <a:pt x="126" y="97"/>
                    <a:pt x="126" y="97"/>
                    <a:pt x="126" y="97"/>
                  </a:cubicBezTo>
                  <a:cubicBezTo>
                    <a:pt x="127" y="97"/>
                    <a:pt x="127" y="97"/>
                    <a:pt x="127" y="97"/>
                  </a:cubicBezTo>
                  <a:cubicBezTo>
                    <a:pt x="127" y="96"/>
                    <a:pt x="127" y="96"/>
                    <a:pt x="127" y="96"/>
                  </a:cubicBezTo>
                  <a:cubicBezTo>
                    <a:pt x="127" y="96"/>
                    <a:pt x="127" y="96"/>
                    <a:pt x="127" y="96"/>
                  </a:cubicBezTo>
                  <a:cubicBezTo>
                    <a:pt x="127" y="95"/>
                    <a:pt x="127" y="95"/>
                    <a:pt x="127" y="95"/>
                  </a:cubicBezTo>
                  <a:cubicBezTo>
                    <a:pt x="126" y="95"/>
                    <a:pt x="126" y="95"/>
                    <a:pt x="126" y="94"/>
                  </a:cubicBezTo>
                  <a:cubicBezTo>
                    <a:pt x="124" y="93"/>
                    <a:pt x="122" y="91"/>
                    <a:pt x="118" y="89"/>
                  </a:cubicBezTo>
                  <a:cubicBezTo>
                    <a:pt x="107" y="83"/>
                    <a:pt x="90" y="72"/>
                    <a:pt x="90" y="72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1" y="75"/>
                    <a:pt x="92" y="76"/>
                  </a:cubicBezTo>
                  <a:cubicBezTo>
                    <a:pt x="96" y="77"/>
                    <a:pt x="104" y="82"/>
                    <a:pt x="112" y="85"/>
                  </a:cubicBezTo>
                  <a:cubicBezTo>
                    <a:pt x="116" y="87"/>
                    <a:pt x="119" y="89"/>
                    <a:pt x="122" y="90"/>
                  </a:cubicBezTo>
                  <a:cubicBezTo>
                    <a:pt x="124" y="91"/>
                    <a:pt x="125" y="92"/>
                    <a:pt x="126" y="92"/>
                  </a:cubicBezTo>
                  <a:cubicBezTo>
                    <a:pt x="126" y="92"/>
                    <a:pt x="127" y="92"/>
                    <a:pt x="127" y="93"/>
                  </a:cubicBezTo>
                  <a:cubicBezTo>
                    <a:pt x="127" y="93"/>
                    <a:pt x="128" y="93"/>
                    <a:pt x="128" y="93"/>
                  </a:cubicBezTo>
                  <a:cubicBezTo>
                    <a:pt x="129" y="93"/>
                    <a:pt x="129" y="93"/>
                    <a:pt x="129" y="93"/>
                  </a:cubicBezTo>
                  <a:cubicBezTo>
                    <a:pt x="129" y="92"/>
                    <a:pt x="129" y="92"/>
                    <a:pt x="129" y="92"/>
                  </a:cubicBezTo>
                  <a:cubicBezTo>
                    <a:pt x="130" y="91"/>
                    <a:pt x="130" y="91"/>
                    <a:pt x="130" y="91"/>
                  </a:cubicBezTo>
                  <a:cubicBezTo>
                    <a:pt x="129" y="90"/>
                    <a:pt x="129" y="90"/>
                    <a:pt x="129" y="90"/>
                  </a:cubicBezTo>
                  <a:cubicBezTo>
                    <a:pt x="108" y="77"/>
                    <a:pt x="108" y="77"/>
                    <a:pt x="108" y="77"/>
                  </a:cubicBezTo>
                  <a:cubicBezTo>
                    <a:pt x="128" y="87"/>
                    <a:pt x="128" y="87"/>
                    <a:pt x="128" y="87"/>
                  </a:cubicBezTo>
                  <a:cubicBezTo>
                    <a:pt x="129" y="87"/>
                    <a:pt x="129" y="87"/>
                    <a:pt x="129" y="87"/>
                  </a:cubicBezTo>
                  <a:cubicBezTo>
                    <a:pt x="130" y="86"/>
                    <a:pt x="130" y="86"/>
                    <a:pt x="130" y="85"/>
                  </a:cubicBezTo>
                  <a:cubicBezTo>
                    <a:pt x="130" y="85"/>
                    <a:pt x="130" y="85"/>
                    <a:pt x="130" y="85"/>
                  </a:cubicBezTo>
                  <a:cubicBezTo>
                    <a:pt x="130" y="85"/>
                    <a:pt x="130" y="85"/>
                    <a:pt x="130" y="85"/>
                  </a:cubicBezTo>
                  <a:cubicBezTo>
                    <a:pt x="129" y="84"/>
                    <a:pt x="129" y="84"/>
                    <a:pt x="129" y="84"/>
                  </a:cubicBezTo>
                  <a:cubicBezTo>
                    <a:pt x="128" y="83"/>
                    <a:pt x="119" y="78"/>
                    <a:pt x="110" y="73"/>
                  </a:cubicBezTo>
                  <a:cubicBezTo>
                    <a:pt x="106" y="70"/>
                    <a:pt x="102" y="68"/>
                    <a:pt x="99" y="66"/>
                  </a:cubicBezTo>
                  <a:cubicBezTo>
                    <a:pt x="97" y="65"/>
                    <a:pt x="96" y="64"/>
                    <a:pt x="95" y="63"/>
                  </a:cubicBezTo>
                  <a:cubicBezTo>
                    <a:pt x="94" y="63"/>
                    <a:pt x="94" y="63"/>
                    <a:pt x="94" y="62"/>
                  </a:cubicBezTo>
                  <a:cubicBezTo>
                    <a:pt x="94" y="62"/>
                    <a:pt x="94" y="62"/>
                    <a:pt x="94" y="62"/>
                  </a:cubicBezTo>
                  <a:cubicBezTo>
                    <a:pt x="93" y="63"/>
                    <a:pt x="93" y="63"/>
                    <a:pt x="93" y="63"/>
                  </a:cubicBezTo>
                  <a:cubicBezTo>
                    <a:pt x="94" y="62"/>
                    <a:pt x="94" y="62"/>
                    <a:pt x="94" y="62"/>
                  </a:cubicBezTo>
                  <a:cubicBezTo>
                    <a:pt x="94" y="62"/>
                    <a:pt x="94" y="62"/>
                    <a:pt x="94" y="62"/>
                  </a:cubicBezTo>
                  <a:cubicBezTo>
                    <a:pt x="93" y="63"/>
                    <a:pt x="93" y="63"/>
                    <a:pt x="93" y="63"/>
                  </a:cubicBezTo>
                  <a:cubicBezTo>
                    <a:pt x="94" y="62"/>
                    <a:pt x="94" y="62"/>
                    <a:pt x="94" y="62"/>
                  </a:cubicBezTo>
                  <a:cubicBezTo>
                    <a:pt x="93" y="63"/>
                    <a:pt x="93" y="63"/>
                    <a:pt x="93" y="63"/>
                  </a:cubicBezTo>
                  <a:cubicBezTo>
                    <a:pt x="94" y="63"/>
                    <a:pt x="94" y="63"/>
                    <a:pt x="94" y="63"/>
                  </a:cubicBezTo>
                  <a:cubicBezTo>
                    <a:pt x="94" y="63"/>
                    <a:pt x="94" y="63"/>
                    <a:pt x="94" y="62"/>
                  </a:cubicBezTo>
                  <a:cubicBezTo>
                    <a:pt x="93" y="63"/>
                    <a:pt x="93" y="63"/>
                    <a:pt x="93" y="63"/>
                  </a:cubicBezTo>
                  <a:cubicBezTo>
                    <a:pt x="94" y="63"/>
                    <a:pt x="94" y="63"/>
                    <a:pt x="94" y="63"/>
                  </a:cubicBezTo>
                  <a:cubicBezTo>
                    <a:pt x="93" y="63"/>
                    <a:pt x="93" y="63"/>
                    <a:pt x="93" y="63"/>
                  </a:cubicBezTo>
                  <a:cubicBezTo>
                    <a:pt x="94" y="64"/>
                    <a:pt x="94" y="64"/>
                    <a:pt x="94" y="64"/>
                  </a:cubicBezTo>
                  <a:cubicBezTo>
                    <a:pt x="94" y="63"/>
                    <a:pt x="94" y="63"/>
                    <a:pt x="94" y="63"/>
                  </a:cubicBezTo>
                  <a:cubicBezTo>
                    <a:pt x="93" y="63"/>
                    <a:pt x="93" y="63"/>
                    <a:pt x="93" y="63"/>
                  </a:cubicBezTo>
                  <a:cubicBezTo>
                    <a:pt x="94" y="64"/>
                    <a:pt x="94" y="64"/>
                    <a:pt x="94" y="64"/>
                  </a:cubicBezTo>
                  <a:cubicBezTo>
                    <a:pt x="94" y="64"/>
                    <a:pt x="94" y="64"/>
                    <a:pt x="94" y="64"/>
                  </a:cubicBezTo>
                  <a:cubicBezTo>
                    <a:pt x="93" y="63"/>
                    <a:pt x="93" y="63"/>
                    <a:pt x="93" y="63"/>
                  </a:cubicBezTo>
                  <a:cubicBezTo>
                    <a:pt x="93" y="64"/>
                    <a:pt x="93" y="64"/>
                    <a:pt x="93" y="64"/>
                  </a:cubicBezTo>
                  <a:cubicBezTo>
                    <a:pt x="94" y="64"/>
                    <a:pt x="94" y="64"/>
                    <a:pt x="94" y="64"/>
                  </a:cubicBezTo>
                  <a:cubicBezTo>
                    <a:pt x="93" y="63"/>
                    <a:pt x="93" y="63"/>
                    <a:pt x="93" y="63"/>
                  </a:cubicBezTo>
                  <a:cubicBezTo>
                    <a:pt x="93" y="64"/>
                    <a:pt x="93" y="64"/>
                    <a:pt x="93" y="64"/>
                  </a:cubicBezTo>
                  <a:cubicBezTo>
                    <a:pt x="93" y="63"/>
                    <a:pt x="93" y="63"/>
                    <a:pt x="93" y="63"/>
                  </a:cubicBezTo>
                  <a:cubicBezTo>
                    <a:pt x="93" y="64"/>
                    <a:pt x="93" y="64"/>
                    <a:pt x="93" y="64"/>
                  </a:cubicBezTo>
                  <a:cubicBezTo>
                    <a:pt x="93" y="64"/>
                    <a:pt x="93" y="64"/>
                    <a:pt x="93" y="64"/>
                  </a:cubicBezTo>
                  <a:cubicBezTo>
                    <a:pt x="93" y="63"/>
                    <a:pt x="93" y="63"/>
                    <a:pt x="93" y="63"/>
                  </a:cubicBezTo>
                  <a:cubicBezTo>
                    <a:pt x="93" y="64"/>
                    <a:pt x="93" y="64"/>
                    <a:pt x="93" y="64"/>
                  </a:cubicBezTo>
                  <a:cubicBezTo>
                    <a:pt x="93" y="64"/>
                    <a:pt x="93" y="64"/>
                    <a:pt x="93" y="64"/>
                  </a:cubicBezTo>
                  <a:cubicBezTo>
                    <a:pt x="93" y="64"/>
                    <a:pt x="93" y="64"/>
                    <a:pt x="93" y="64"/>
                  </a:cubicBezTo>
                  <a:cubicBezTo>
                    <a:pt x="93" y="64"/>
                    <a:pt x="93" y="64"/>
                    <a:pt x="93" y="64"/>
                  </a:cubicBezTo>
                  <a:cubicBezTo>
                    <a:pt x="93" y="64"/>
                    <a:pt x="93" y="64"/>
                    <a:pt x="93" y="64"/>
                  </a:cubicBezTo>
                  <a:cubicBezTo>
                    <a:pt x="93" y="64"/>
                    <a:pt x="93" y="64"/>
                    <a:pt x="93" y="64"/>
                  </a:cubicBezTo>
                  <a:cubicBezTo>
                    <a:pt x="93" y="64"/>
                    <a:pt x="94" y="65"/>
                    <a:pt x="95" y="65"/>
                  </a:cubicBezTo>
                  <a:cubicBezTo>
                    <a:pt x="99" y="67"/>
                    <a:pt x="108" y="71"/>
                    <a:pt x="116" y="75"/>
                  </a:cubicBezTo>
                  <a:cubicBezTo>
                    <a:pt x="119" y="77"/>
                    <a:pt x="123" y="79"/>
                    <a:pt x="126" y="80"/>
                  </a:cubicBezTo>
                  <a:cubicBezTo>
                    <a:pt x="127" y="80"/>
                    <a:pt x="128" y="81"/>
                    <a:pt x="129" y="81"/>
                  </a:cubicBezTo>
                  <a:cubicBezTo>
                    <a:pt x="129" y="82"/>
                    <a:pt x="130" y="82"/>
                    <a:pt x="130" y="82"/>
                  </a:cubicBezTo>
                  <a:cubicBezTo>
                    <a:pt x="130" y="82"/>
                    <a:pt x="130" y="82"/>
                    <a:pt x="130" y="82"/>
                  </a:cubicBezTo>
                  <a:cubicBezTo>
                    <a:pt x="130" y="82"/>
                    <a:pt x="130" y="82"/>
                    <a:pt x="130" y="82"/>
                  </a:cubicBezTo>
                  <a:cubicBezTo>
                    <a:pt x="131" y="82"/>
                    <a:pt x="131" y="82"/>
                    <a:pt x="131" y="82"/>
                  </a:cubicBezTo>
                  <a:cubicBezTo>
                    <a:pt x="131" y="82"/>
                    <a:pt x="131" y="82"/>
                    <a:pt x="131" y="82"/>
                  </a:cubicBezTo>
                  <a:cubicBezTo>
                    <a:pt x="132" y="82"/>
                    <a:pt x="132" y="81"/>
                    <a:pt x="132" y="81"/>
                  </a:cubicBezTo>
                  <a:cubicBezTo>
                    <a:pt x="132" y="80"/>
                    <a:pt x="132" y="80"/>
                    <a:pt x="131" y="80"/>
                  </a:cubicBezTo>
                  <a:cubicBezTo>
                    <a:pt x="131" y="80"/>
                    <a:pt x="129" y="78"/>
                    <a:pt x="125" y="76"/>
                  </a:cubicBezTo>
                  <a:cubicBezTo>
                    <a:pt x="120" y="73"/>
                    <a:pt x="111" y="68"/>
                    <a:pt x="104" y="64"/>
                  </a:cubicBezTo>
                  <a:cubicBezTo>
                    <a:pt x="101" y="61"/>
                    <a:pt x="98" y="60"/>
                    <a:pt x="96" y="58"/>
                  </a:cubicBezTo>
                  <a:cubicBezTo>
                    <a:pt x="95" y="57"/>
                    <a:pt x="94" y="57"/>
                    <a:pt x="93" y="56"/>
                  </a:cubicBezTo>
                  <a:cubicBezTo>
                    <a:pt x="92" y="56"/>
                    <a:pt x="92" y="56"/>
                    <a:pt x="92" y="56"/>
                  </a:cubicBezTo>
                  <a:cubicBezTo>
                    <a:pt x="92" y="56"/>
                    <a:pt x="92" y="56"/>
                    <a:pt x="92" y="56"/>
                  </a:cubicBezTo>
                  <a:cubicBezTo>
                    <a:pt x="92" y="56"/>
                    <a:pt x="92" y="56"/>
                    <a:pt x="92" y="56"/>
                  </a:cubicBezTo>
                  <a:cubicBezTo>
                    <a:pt x="92" y="56"/>
                    <a:pt x="92" y="56"/>
                    <a:pt x="92" y="56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3" y="56"/>
                    <a:pt x="92" y="56"/>
                    <a:pt x="92" y="56"/>
                  </a:cubicBezTo>
                  <a:cubicBezTo>
                    <a:pt x="92" y="56"/>
                    <a:pt x="92" y="56"/>
                    <a:pt x="92" y="56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1" y="56"/>
                    <a:pt x="91" y="56"/>
                    <a:pt x="91" y="56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1" y="56"/>
                    <a:pt x="91" y="56"/>
                    <a:pt x="91" y="56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91" y="56"/>
                    <a:pt x="91" y="56"/>
                    <a:pt x="91" y="56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91" y="56"/>
                    <a:pt x="91" y="56"/>
                    <a:pt x="91" y="56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91" y="56"/>
                    <a:pt x="91" y="56"/>
                    <a:pt x="91" y="56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91" y="56"/>
                    <a:pt x="91" y="56"/>
                    <a:pt x="91" y="56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91" y="57"/>
                    <a:pt x="91" y="57"/>
                    <a:pt x="92" y="58"/>
                  </a:cubicBezTo>
                  <a:cubicBezTo>
                    <a:pt x="95" y="59"/>
                    <a:pt x="105" y="64"/>
                    <a:pt x="114" y="68"/>
                  </a:cubicBezTo>
                  <a:cubicBezTo>
                    <a:pt x="119" y="70"/>
                    <a:pt x="123" y="72"/>
                    <a:pt x="126" y="74"/>
                  </a:cubicBezTo>
                  <a:cubicBezTo>
                    <a:pt x="130" y="76"/>
                    <a:pt x="132" y="77"/>
                    <a:pt x="132" y="77"/>
                  </a:cubicBezTo>
                  <a:cubicBezTo>
                    <a:pt x="132" y="77"/>
                    <a:pt x="133" y="77"/>
                    <a:pt x="133" y="76"/>
                  </a:cubicBezTo>
                  <a:cubicBezTo>
                    <a:pt x="134" y="76"/>
                    <a:pt x="134" y="75"/>
                    <a:pt x="133" y="74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2" y="51"/>
                    <a:pt x="92" y="51"/>
                    <a:pt x="92" y="51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1" y="51"/>
                    <a:pt x="91" y="51"/>
                    <a:pt x="91" y="51"/>
                  </a:cubicBezTo>
                  <a:cubicBezTo>
                    <a:pt x="92" y="51"/>
                    <a:pt x="92" y="51"/>
                    <a:pt x="92" y="51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1" y="51"/>
                    <a:pt x="91" y="51"/>
                    <a:pt x="91" y="51"/>
                  </a:cubicBezTo>
                  <a:cubicBezTo>
                    <a:pt x="92" y="51"/>
                    <a:pt x="92" y="51"/>
                    <a:pt x="92" y="51"/>
                  </a:cubicBezTo>
                  <a:cubicBezTo>
                    <a:pt x="91" y="51"/>
                    <a:pt x="91" y="51"/>
                    <a:pt x="91" y="51"/>
                  </a:cubicBezTo>
                  <a:cubicBezTo>
                    <a:pt x="91" y="51"/>
                    <a:pt x="91" y="51"/>
                    <a:pt x="91" y="51"/>
                  </a:cubicBezTo>
                  <a:cubicBezTo>
                    <a:pt x="92" y="51"/>
                    <a:pt x="92" y="51"/>
                    <a:pt x="92" y="51"/>
                  </a:cubicBezTo>
                  <a:cubicBezTo>
                    <a:pt x="91" y="51"/>
                    <a:pt x="91" y="51"/>
                    <a:pt x="91" y="51"/>
                  </a:cubicBezTo>
                  <a:cubicBezTo>
                    <a:pt x="91" y="51"/>
                    <a:pt x="92" y="52"/>
                    <a:pt x="93" y="52"/>
                  </a:cubicBezTo>
                  <a:cubicBezTo>
                    <a:pt x="98" y="55"/>
                    <a:pt x="107" y="60"/>
                    <a:pt x="117" y="65"/>
                  </a:cubicBezTo>
                  <a:cubicBezTo>
                    <a:pt x="121" y="67"/>
                    <a:pt x="125" y="70"/>
                    <a:pt x="129" y="71"/>
                  </a:cubicBezTo>
                  <a:cubicBezTo>
                    <a:pt x="131" y="72"/>
                    <a:pt x="132" y="73"/>
                    <a:pt x="133" y="73"/>
                  </a:cubicBezTo>
                  <a:cubicBezTo>
                    <a:pt x="134" y="73"/>
                    <a:pt x="134" y="74"/>
                    <a:pt x="135" y="74"/>
                  </a:cubicBezTo>
                  <a:cubicBezTo>
                    <a:pt x="135" y="74"/>
                    <a:pt x="135" y="74"/>
                    <a:pt x="136" y="74"/>
                  </a:cubicBezTo>
                  <a:cubicBezTo>
                    <a:pt x="136" y="74"/>
                    <a:pt x="136" y="74"/>
                    <a:pt x="136" y="74"/>
                  </a:cubicBezTo>
                  <a:cubicBezTo>
                    <a:pt x="137" y="73"/>
                    <a:pt x="137" y="73"/>
                    <a:pt x="137" y="73"/>
                  </a:cubicBezTo>
                  <a:cubicBezTo>
                    <a:pt x="137" y="73"/>
                    <a:pt x="137" y="73"/>
                    <a:pt x="137" y="73"/>
                  </a:cubicBezTo>
                  <a:cubicBezTo>
                    <a:pt x="137" y="73"/>
                    <a:pt x="137" y="73"/>
                    <a:pt x="137" y="73"/>
                  </a:cubicBezTo>
                  <a:cubicBezTo>
                    <a:pt x="137" y="72"/>
                    <a:pt x="137" y="72"/>
                    <a:pt x="137" y="72"/>
                  </a:cubicBezTo>
                  <a:cubicBezTo>
                    <a:pt x="137" y="72"/>
                    <a:pt x="137" y="72"/>
                    <a:pt x="137" y="72"/>
                  </a:cubicBezTo>
                  <a:cubicBezTo>
                    <a:pt x="136" y="71"/>
                    <a:pt x="135" y="70"/>
                    <a:pt x="134" y="70"/>
                  </a:cubicBezTo>
                  <a:cubicBezTo>
                    <a:pt x="128" y="66"/>
                    <a:pt x="118" y="60"/>
                    <a:pt x="109" y="55"/>
                  </a:cubicBezTo>
                  <a:cubicBezTo>
                    <a:pt x="105" y="52"/>
                    <a:pt x="101" y="50"/>
                    <a:pt x="98" y="48"/>
                  </a:cubicBezTo>
                  <a:cubicBezTo>
                    <a:pt x="96" y="47"/>
                    <a:pt x="95" y="46"/>
                    <a:pt x="94" y="46"/>
                  </a:cubicBezTo>
                  <a:cubicBezTo>
                    <a:pt x="94" y="45"/>
                    <a:pt x="94" y="45"/>
                    <a:pt x="93" y="45"/>
                  </a:cubicBezTo>
                  <a:cubicBezTo>
                    <a:pt x="93" y="45"/>
                    <a:pt x="93" y="45"/>
                    <a:pt x="93" y="45"/>
                  </a:cubicBezTo>
                  <a:cubicBezTo>
                    <a:pt x="93" y="45"/>
                    <a:pt x="93" y="45"/>
                    <a:pt x="93" y="45"/>
                  </a:cubicBezTo>
                  <a:cubicBezTo>
                    <a:pt x="93" y="45"/>
                    <a:pt x="93" y="45"/>
                    <a:pt x="93" y="45"/>
                  </a:cubicBezTo>
                  <a:cubicBezTo>
                    <a:pt x="93" y="45"/>
                    <a:pt x="93" y="45"/>
                    <a:pt x="93" y="45"/>
                  </a:cubicBezTo>
                  <a:cubicBezTo>
                    <a:pt x="93" y="45"/>
                    <a:pt x="93" y="45"/>
                    <a:pt x="93" y="45"/>
                  </a:cubicBezTo>
                  <a:cubicBezTo>
                    <a:pt x="93" y="45"/>
                    <a:pt x="93" y="45"/>
                    <a:pt x="93" y="45"/>
                  </a:cubicBezTo>
                  <a:cubicBezTo>
                    <a:pt x="93" y="45"/>
                    <a:pt x="93" y="45"/>
                    <a:pt x="93" y="45"/>
                  </a:cubicBezTo>
                  <a:cubicBezTo>
                    <a:pt x="94" y="45"/>
                    <a:pt x="94" y="45"/>
                    <a:pt x="94" y="45"/>
                  </a:cubicBezTo>
                  <a:cubicBezTo>
                    <a:pt x="94" y="45"/>
                    <a:pt x="93" y="45"/>
                    <a:pt x="93" y="45"/>
                  </a:cubicBezTo>
                  <a:cubicBezTo>
                    <a:pt x="93" y="45"/>
                    <a:pt x="93" y="45"/>
                    <a:pt x="93" y="45"/>
                  </a:cubicBezTo>
                  <a:cubicBezTo>
                    <a:pt x="94" y="45"/>
                    <a:pt x="94" y="45"/>
                    <a:pt x="94" y="45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94" y="45"/>
                    <a:pt x="94" y="45"/>
                    <a:pt x="94" y="45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2" y="47"/>
                    <a:pt x="92" y="47"/>
                    <a:pt x="92" y="47"/>
                  </a:cubicBezTo>
                  <a:cubicBezTo>
                    <a:pt x="139" y="72"/>
                    <a:pt x="139" y="72"/>
                    <a:pt x="139" y="72"/>
                  </a:cubicBezTo>
                  <a:cubicBezTo>
                    <a:pt x="140" y="73"/>
                    <a:pt x="141" y="73"/>
                    <a:pt x="141" y="72"/>
                  </a:cubicBezTo>
                  <a:cubicBezTo>
                    <a:pt x="141" y="71"/>
                    <a:pt x="141" y="71"/>
                    <a:pt x="141" y="70"/>
                  </a:cubicBezTo>
                  <a:cubicBezTo>
                    <a:pt x="91" y="39"/>
                    <a:pt x="91" y="39"/>
                    <a:pt x="91" y="39"/>
                  </a:cubicBezTo>
                  <a:cubicBezTo>
                    <a:pt x="90" y="40"/>
                    <a:pt x="90" y="40"/>
                    <a:pt x="90" y="40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90" y="40"/>
                    <a:pt x="90" y="40"/>
                    <a:pt x="90" y="40"/>
                  </a:cubicBezTo>
                  <a:cubicBezTo>
                    <a:pt x="90" y="41"/>
                    <a:pt x="90" y="41"/>
                    <a:pt x="90" y="41"/>
                  </a:cubicBezTo>
                  <a:cubicBezTo>
                    <a:pt x="90" y="41"/>
                    <a:pt x="91" y="41"/>
                    <a:pt x="91" y="41"/>
                  </a:cubicBezTo>
                  <a:cubicBezTo>
                    <a:pt x="90" y="40"/>
                    <a:pt x="90" y="40"/>
                    <a:pt x="90" y="40"/>
                  </a:cubicBezTo>
                  <a:cubicBezTo>
                    <a:pt x="90" y="41"/>
                    <a:pt x="90" y="41"/>
                    <a:pt x="90" y="41"/>
                  </a:cubicBezTo>
                  <a:cubicBezTo>
                    <a:pt x="90" y="40"/>
                    <a:pt x="90" y="40"/>
                    <a:pt x="90" y="40"/>
                  </a:cubicBezTo>
                  <a:cubicBezTo>
                    <a:pt x="90" y="41"/>
                    <a:pt x="90" y="41"/>
                    <a:pt x="90" y="41"/>
                  </a:cubicBezTo>
                  <a:cubicBezTo>
                    <a:pt x="90" y="41"/>
                    <a:pt x="90" y="41"/>
                    <a:pt x="90" y="41"/>
                  </a:cubicBezTo>
                  <a:cubicBezTo>
                    <a:pt x="90" y="40"/>
                    <a:pt x="90" y="40"/>
                    <a:pt x="90" y="40"/>
                  </a:cubicBezTo>
                  <a:cubicBezTo>
                    <a:pt x="90" y="41"/>
                    <a:pt x="90" y="41"/>
                    <a:pt x="90" y="41"/>
                  </a:cubicBezTo>
                  <a:cubicBezTo>
                    <a:pt x="90" y="41"/>
                    <a:pt x="90" y="41"/>
                    <a:pt x="90" y="41"/>
                  </a:cubicBezTo>
                  <a:cubicBezTo>
                    <a:pt x="90" y="41"/>
                    <a:pt x="90" y="41"/>
                    <a:pt x="90" y="41"/>
                  </a:cubicBezTo>
                  <a:cubicBezTo>
                    <a:pt x="90" y="41"/>
                    <a:pt x="90" y="41"/>
                    <a:pt x="90" y="41"/>
                  </a:cubicBezTo>
                  <a:cubicBezTo>
                    <a:pt x="90" y="41"/>
                    <a:pt x="90" y="41"/>
                    <a:pt x="90" y="41"/>
                  </a:cubicBezTo>
                  <a:cubicBezTo>
                    <a:pt x="90" y="41"/>
                    <a:pt x="90" y="41"/>
                    <a:pt x="90" y="41"/>
                  </a:cubicBezTo>
                  <a:cubicBezTo>
                    <a:pt x="90" y="41"/>
                    <a:pt x="90" y="42"/>
                    <a:pt x="91" y="42"/>
                  </a:cubicBezTo>
                  <a:cubicBezTo>
                    <a:pt x="94" y="44"/>
                    <a:pt x="108" y="51"/>
                    <a:pt x="120" y="59"/>
                  </a:cubicBezTo>
                  <a:cubicBezTo>
                    <a:pt x="126" y="62"/>
                    <a:pt x="133" y="66"/>
                    <a:pt x="137" y="68"/>
                  </a:cubicBezTo>
                  <a:cubicBezTo>
                    <a:pt x="140" y="69"/>
                    <a:pt x="142" y="70"/>
                    <a:pt x="143" y="71"/>
                  </a:cubicBezTo>
                  <a:cubicBezTo>
                    <a:pt x="144" y="72"/>
                    <a:pt x="145" y="72"/>
                    <a:pt x="146" y="72"/>
                  </a:cubicBezTo>
                  <a:cubicBezTo>
                    <a:pt x="146" y="72"/>
                    <a:pt x="146" y="72"/>
                    <a:pt x="147" y="72"/>
                  </a:cubicBezTo>
                  <a:cubicBezTo>
                    <a:pt x="148" y="72"/>
                    <a:pt x="148" y="72"/>
                    <a:pt x="148" y="72"/>
                  </a:cubicBezTo>
                  <a:cubicBezTo>
                    <a:pt x="148" y="72"/>
                    <a:pt x="148" y="72"/>
                    <a:pt x="148" y="72"/>
                  </a:cubicBezTo>
                  <a:cubicBezTo>
                    <a:pt x="148" y="72"/>
                    <a:pt x="148" y="72"/>
                    <a:pt x="148" y="72"/>
                  </a:cubicBezTo>
                  <a:cubicBezTo>
                    <a:pt x="148" y="71"/>
                    <a:pt x="148" y="71"/>
                    <a:pt x="148" y="71"/>
                  </a:cubicBezTo>
                  <a:cubicBezTo>
                    <a:pt x="148" y="71"/>
                    <a:pt x="148" y="71"/>
                    <a:pt x="148" y="71"/>
                  </a:cubicBezTo>
                  <a:cubicBezTo>
                    <a:pt x="148" y="70"/>
                    <a:pt x="148" y="70"/>
                    <a:pt x="148" y="70"/>
                  </a:cubicBezTo>
                  <a:cubicBezTo>
                    <a:pt x="147" y="69"/>
                    <a:pt x="146" y="69"/>
                    <a:pt x="144" y="67"/>
                  </a:cubicBezTo>
                  <a:cubicBezTo>
                    <a:pt x="138" y="63"/>
                    <a:pt x="124" y="55"/>
                    <a:pt x="113" y="48"/>
                  </a:cubicBezTo>
                  <a:cubicBezTo>
                    <a:pt x="107" y="44"/>
                    <a:pt x="101" y="41"/>
                    <a:pt x="98" y="39"/>
                  </a:cubicBezTo>
                  <a:cubicBezTo>
                    <a:pt x="96" y="37"/>
                    <a:pt x="94" y="36"/>
                    <a:pt x="93" y="36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0" y="36"/>
                    <a:pt x="90" y="36"/>
                    <a:pt x="90" y="36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0" y="36"/>
                    <a:pt x="90" y="36"/>
                    <a:pt x="90" y="36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0" y="36"/>
                    <a:pt x="90" y="36"/>
                    <a:pt x="90" y="36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0" y="36"/>
                    <a:pt x="90" y="36"/>
                    <a:pt x="90" y="36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0" y="36"/>
                    <a:pt x="90" y="36"/>
                    <a:pt x="90" y="36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92" y="35"/>
                    <a:pt x="92" y="35"/>
                    <a:pt x="91" y="35"/>
                  </a:cubicBezTo>
                  <a:cubicBezTo>
                    <a:pt x="90" y="36"/>
                    <a:pt x="90" y="36"/>
                    <a:pt x="90" y="36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90" y="36"/>
                    <a:pt x="90" y="36"/>
                    <a:pt x="90" y="36"/>
                  </a:cubicBezTo>
                  <a:cubicBezTo>
                    <a:pt x="90" y="37"/>
                    <a:pt x="90" y="37"/>
                    <a:pt x="90" y="37"/>
                  </a:cubicBezTo>
                  <a:cubicBezTo>
                    <a:pt x="90" y="37"/>
                    <a:pt x="104" y="45"/>
                    <a:pt x="119" y="53"/>
                  </a:cubicBezTo>
                  <a:cubicBezTo>
                    <a:pt x="126" y="57"/>
                    <a:pt x="134" y="61"/>
                    <a:pt x="140" y="65"/>
                  </a:cubicBezTo>
                  <a:cubicBezTo>
                    <a:pt x="142" y="66"/>
                    <a:pt x="145" y="67"/>
                    <a:pt x="147" y="68"/>
                  </a:cubicBezTo>
                  <a:cubicBezTo>
                    <a:pt x="148" y="69"/>
                    <a:pt x="149" y="69"/>
                    <a:pt x="149" y="69"/>
                  </a:cubicBezTo>
                  <a:cubicBezTo>
                    <a:pt x="150" y="70"/>
                    <a:pt x="150" y="70"/>
                    <a:pt x="151" y="70"/>
                  </a:cubicBezTo>
                  <a:cubicBezTo>
                    <a:pt x="152" y="70"/>
                    <a:pt x="152" y="70"/>
                    <a:pt x="152" y="70"/>
                  </a:cubicBezTo>
                  <a:cubicBezTo>
                    <a:pt x="152" y="69"/>
                    <a:pt x="152" y="69"/>
                    <a:pt x="152" y="69"/>
                  </a:cubicBezTo>
                  <a:cubicBezTo>
                    <a:pt x="152" y="69"/>
                    <a:pt x="152" y="69"/>
                    <a:pt x="152" y="69"/>
                  </a:cubicBezTo>
                  <a:cubicBezTo>
                    <a:pt x="152" y="69"/>
                    <a:pt x="152" y="69"/>
                    <a:pt x="152" y="69"/>
                  </a:cubicBezTo>
                  <a:cubicBezTo>
                    <a:pt x="152" y="68"/>
                    <a:pt x="152" y="68"/>
                    <a:pt x="152" y="68"/>
                  </a:cubicBezTo>
                  <a:cubicBezTo>
                    <a:pt x="152" y="67"/>
                    <a:pt x="152" y="67"/>
                    <a:pt x="152" y="67"/>
                  </a:cubicBezTo>
                  <a:cubicBezTo>
                    <a:pt x="151" y="67"/>
                    <a:pt x="149" y="66"/>
                    <a:pt x="147" y="64"/>
                  </a:cubicBezTo>
                  <a:cubicBezTo>
                    <a:pt x="140" y="59"/>
                    <a:pt x="126" y="51"/>
                    <a:pt x="113" y="43"/>
                  </a:cubicBezTo>
                  <a:cubicBezTo>
                    <a:pt x="107" y="39"/>
                    <a:pt x="101" y="36"/>
                    <a:pt x="97" y="33"/>
                  </a:cubicBezTo>
                  <a:cubicBezTo>
                    <a:pt x="94" y="32"/>
                    <a:pt x="93" y="31"/>
                    <a:pt x="91" y="30"/>
                  </a:cubicBezTo>
                  <a:cubicBezTo>
                    <a:pt x="91" y="29"/>
                    <a:pt x="90" y="29"/>
                    <a:pt x="90" y="29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89" y="29"/>
                    <a:pt x="89" y="29"/>
                    <a:pt x="89" y="29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89" y="29"/>
                    <a:pt x="89" y="29"/>
                    <a:pt x="89" y="29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89" y="30"/>
                    <a:pt x="89" y="30"/>
                    <a:pt x="89" y="30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89" y="30"/>
                    <a:pt x="89" y="30"/>
                    <a:pt x="89" y="30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89" y="30"/>
                    <a:pt x="89" y="30"/>
                    <a:pt x="89" y="30"/>
                  </a:cubicBezTo>
                  <a:cubicBezTo>
                    <a:pt x="90" y="30"/>
                    <a:pt x="90" y="30"/>
                    <a:pt x="90" y="30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89" y="30"/>
                    <a:pt x="89" y="30"/>
                    <a:pt x="89" y="30"/>
                  </a:cubicBezTo>
                  <a:cubicBezTo>
                    <a:pt x="90" y="30"/>
                    <a:pt x="90" y="30"/>
                    <a:pt x="90" y="30"/>
                  </a:cubicBezTo>
                  <a:cubicBezTo>
                    <a:pt x="89" y="30"/>
                    <a:pt x="89" y="30"/>
                    <a:pt x="89" y="30"/>
                  </a:cubicBezTo>
                  <a:cubicBezTo>
                    <a:pt x="88" y="31"/>
                    <a:pt x="88" y="31"/>
                    <a:pt x="88" y="31"/>
                  </a:cubicBezTo>
                  <a:cubicBezTo>
                    <a:pt x="88" y="31"/>
                    <a:pt x="103" y="39"/>
                    <a:pt x="118" y="48"/>
                  </a:cubicBezTo>
                  <a:cubicBezTo>
                    <a:pt x="125" y="52"/>
                    <a:pt x="133" y="56"/>
                    <a:pt x="139" y="59"/>
                  </a:cubicBezTo>
                  <a:cubicBezTo>
                    <a:pt x="142" y="61"/>
                    <a:pt x="145" y="62"/>
                    <a:pt x="146" y="63"/>
                  </a:cubicBezTo>
                  <a:cubicBezTo>
                    <a:pt x="147" y="64"/>
                    <a:pt x="148" y="64"/>
                    <a:pt x="149" y="64"/>
                  </a:cubicBezTo>
                  <a:cubicBezTo>
                    <a:pt x="150" y="65"/>
                    <a:pt x="150" y="65"/>
                    <a:pt x="150" y="65"/>
                  </a:cubicBezTo>
                  <a:cubicBezTo>
                    <a:pt x="151" y="65"/>
                    <a:pt x="151" y="65"/>
                    <a:pt x="151" y="65"/>
                  </a:cubicBezTo>
                  <a:cubicBezTo>
                    <a:pt x="151" y="65"/>
                    <a:pt x="151" y="65"/>
                    <a:pt x="151" y="65"/>
                  </a:cubicBezTo>
                  <a:cubicBezTo>
                    <a:pt x="152" y="64"/>
                    <a:pt x="152" y="64"/>
                    <a:pt x="152" y="64"/>
                  </a:cubicBezTo>
                  <a:cubicBezTo>
                    <a:pt x="152" y="64"/>
                    <a:pt x="152" y="64"/>
                    <a:pt x="152" y="64"/>
                  </a:cubicBezTo>
                  <a:cubicBezTo>
                    <a:pt x="152" y="64"/>
                    <a:pt x="152" y="64"/>
                    <a:pt x="152" y="64"/>
                  </a:cubicBezTo>
                  <a:cubicBezTo>
                    <a:pt x="152" y="63"/>
                    <a:pt x="152" y="63"/>
                    <a:pt x="152" y="63"/>
                  </a:cubicBezTo>
                  <a:cubicBezTo>
                    <a:pt x="151" y="62"/>
                    <a:pt x="151" y="62"/>
                    <a:pt x="151" y="62"/>
                  </a:cubicBezTo>
                  <a:cubicBezTo>
                    <a:pt x="150" y="62"/>
                    <a:pt x="149" y="61"/>
                    <a:pt x="147" y="59"/>
                  </a:cubicBezTo>
                  <a:cubicBezTo>
                    <a:pt x="132" y="50"/>
                    <a:pt x="88" y="23"/>
                    <a:pt x="88" y="23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150" y="60"/>
                    <a:pt x="150" y="60"/>
                    <a:pt x="150" y="60"/>
                  </a:cubicBezTo>
                  <a:cubicBezTo>
                    <a:pt x="151" y="61"/>
                    <a:pt x="152" y="60"/>
                    <a:pt x="152" y="60"/>
                  </a:cubicBezTo>
                  <a:cubicBezTo>
                    <a:pt x="152" y="59"/>
                    <a:pt x="152" y="58"/>
                    <a:pt x="152" y="58"/>
                  </a:cubicBezTo>
                  <a:cubicBezTo>
                    <a:pt x="85" y="16"/>
                    <a:pt x="85" y="16"/>
                    <a:pt x="85" y="16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99" y="28"/>
                    <a:pt x="115" y="37"/>
                  </a:cubicBezTo>
                  <a:cubicBezTo>
                    <a:pt x="123" y="42"/>
                    <a:pt x="132" y="46"/>
                    <a:pt x="138" y="50"/>
                  </a:cubicBezTo>
                  <a:cubicBezTo>
                    <a:pt x="141" y="51"/>
                    <a:pt x="144" y="53"/>
                    <a:pt x="146" y="54"/>
                  </a:cubicBezTo>
                  <a:cubicBezTo>
                    <a:pt x="147" y="54"/>
                    <a:pt x="148" y="55"/>
                    <a:pt x="149" y="55"/>
                  </a:cubicBezTo>
                  <a:cubicBezTo>
                    <a:pt x="150" y="55"/>
                    <a:pt x="150" y="56"/>
                    <a:pt x="151" y="56"/>
                  </a:cubicBezTo>
                  <a:cubicBezTo>
                    <a:pt x="151" y="56"/>
                    <a:pt x="151" y="56"/>
                    <a:pt x="151" y="56"/>
                  </a:cubicBezTo>
                  <a:cubicBezTo>
                    <a:pt x="152" y="55"/>
                    <a:pt x="152" y="55"/>
                    <a:pt x="152" y="55"/>
                  </a:cubicBezTo>
                  <a:cubicBezTo>
                    <a:pt x="152" y="54"/>
                    <a:pt x="152" y="54"/>
                    <a:pt x="152" y="54"/>
                  </a:cubicBezTo>
                  <a:cubicBezTo>
                    <a:pt x="152" y="53"/>
                    <a:pt x="152" y="53"/>
                    <a:pt x="152" y="53"/>
                  </a:cubicBezTo>
                  <a:cubicBezTo>
                    <a:pt x="152" y="53"/>
                    <a:pt x="147" y="51"/>
                    <a:pt x="141" y="47"/>
                  </a:cubicBezTo>
                  <a:cubicBezTo>
                    <a:pt x="131" y="41"/>
                    <a:pt x="116" y="32"/>
                    <a:pt x="103" y="24"/>
                  </a:cubicBezTo>
                  <a:cubicBezTo>
                    <a:pt x="97" y="21"/>
                    <a:pt x="91" y="17"/>
                    <a:pt x="87" y="14"/>
                  </a:cubicBezTo>
                  <a:cubicBezTo>
                    <a:pt x="85" y="13"/>
                    <a:pt x="84" y="12"/>
                    <a:pt x="83" y="11"/>
                  </a:cubicBezTo>
                  <a:cubicBezTo>
                    <a:pt x="82" y="11"/>
                    <a:pt x="82" y="10"/>
                    <a:pt x="82" y="10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1" y="11"/>
                    <a:pt x="81" y="11"/>
                    <a:pt x="81" y="11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1" y="11"/>
                    <a:pt x="81" y="11"/>
                    <a:pt x="81" y="11"/>
                  </a:cubicBezTo>
                  <a:cubicBezTo>
                    <a:pt x="81" y="11"/>
                    <a:pt x="81" y="11"/>
                    <a:pt x="81" y="11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1" y="11"/>
                    <a:pt x="81" y="11"/>
                    <a:pt x="81" y="11"/>
                  </a:cubicBezTo>
                  <a:cubicBezTo>
                    <a:pt x="81" y="11"/>
                    <a:pt x="81" y="11"/>
                    <a:pt x="81" y="11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1" y="11"/>
                    <a:pt x="81" y="11"/>
                    <a:pt x="81" y="11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11"/>
                    <a:pt x="80" y="11"/>
                    <a:pt x="80" y="11"/>
                  </a:cubicBezTo>
                  <a:cubicBezTo>
                    <a:pt x="81" y="11"/>
                    <a:pt x="81" y="11"/>
                    <a:pt x="81" y="11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11"/>
                    <a:pt x="80" y="11"/>
                    <a:pt x="80" y="11"/>
                  </a:cubicBezTo>
                  <a:cubicBezTo>
                    <a:pt x="80" y="11"/>
                    <a:pt x="80" y="11"/>
                    <a:pt x="80" y="11"/>
                  </a:cubicBezTo>
                  <a:cubicBezTo>
                    <a:pt x="80" y="11"/>
                    <a:pt x="80" y="11"/>
                    <a:pt x="80" y="11"/>
                  </a:cubicBezTo>
                  <a:cubicBezTo>
                    <a:pt x="80" y="11"/>
                    <a:pt x="80" y="11"/>
                    <a:pt x="80" y="11"/>
                  </a:cubicBezTo>
                  <a:cubicBezTo>
                    <a:pt x="80" y="11"/>
                    <a:pt x="80" y="11"/>
                    <a:pt x="80" y="11"/>
                  </a:cubicBezTo>
                  <a:cubicBezTo>
                    <a:pt x="80" y="11"/>
                    <a:pt x="80" y="11"/>
                    <a:pt x="80" y="11"/>
                  </a:cubicBezTo>
                  <a:cubicBezTo>
                    <a:pt x="80" y="11"/>
                    <a:pt x="80" y="11"/>
                    <a:pt x="80" y="11"/>
                  </a:cubicBezTo>
                  <a:cubicBezTo>
                    <a:pt x="80" y="11"/>
                    <a:pt x="80" y="11"/>
                    <a:pt x="80" y="11"/>
                  </a:cubicBezTo>
                  <a:cubicBezTo>
                    <a:pt x="80" y="11"/>
                    <a:pt x="80" y="11"/>
                    <a:pt x="80" y="11"/>
                  </a:cubicBezTo>
                  <a:cubicBezTo>
                    <a:pt x="80" y="11"/>
                    <a:pt x="80" y="11"/>
                    <a:pt x="80" y="11"/>
                  </a:cubicBezTo>
                  <a:cubicBezTo>
                    <a:pt x="80" y="11"/>
                    <a:pt x="80" y="11"/>
                    <a:pt x="80" y="11"/>
                  </a:cubicBezTo>
                  <a:cubicBezTo>
                    <a:pt x="80" y="11"/>
                    <a:pt x="81" y="11"/>
                    <a:pt x="82" y="12"/>
                  </a:cubicBezTo>
                  <a:cubicBezTo>
                    <a:pt x="87" y="14"/>
                    <a:pt x="104" y="24"/>
                    <a:pt x="120" y="33"/>
                  </a:cubicBezTo>
                  <a:cubicBezTo>
                    <a:pt x="127" y="37"/>
                    <a:pt x="135" y="42"/>
                    <a:pt x="140" y="45"/>
                  </a:cubicBezTo>
                  <a:cubicBezTo>
                    <a:pt x="146" y="48"/>
                    <a:pt x="149" y="50"/>
                    <a:pt x="149" y="50"/>
                  </a:cubicBezTo>
                  <a:cubicBezTo>
                    <a:pt x="150" y="50"/>
                    <a:pt x="150" y="50"/>
                    <a:pt x="151" y="50"/>
                  </a:cubicBezTo>
                  <a:cubicBezTo>
                    <a:pt x="151" y="50"/>
                    <a:pt x="151" y="50"/>
                    <a:pt x="151" y="49"/>
                  </a:cubicBezTo>
                  <a:cubicBezTo>
                    <a:pt x="151" y="49"/>
                    <a:pt x="151" y="49"/>
                    <a:pt x="151" y="48"/>
                  </a:cubicBezTo>
                  <a:cubicBezTo>
                    <a:pt x="151" y="48"/>
                    <a:pt x="151" y="48"/>
                    <a:pt x="151" y="48"/>
                  </a:cubicBezTo>
                  <a:cubicBezTo>
                    <a:pt x="150" y="48"/>
                    <a:pt x="150" y="48"/>
                    <a:pt x="149" y="47"/>
                  </a:cubicBezTo>
                  <a:cubicBezTo>
                    <a:pt x="144" y="43"/>
                    <a:pt x="125" y="32"/>
                    <a:pt x="107" y="21"/>
                  </a:cubicBezTo>
                  <a:cubicBezTo>
                    <a:pt x="99" y="16"/>
                    <a:pt x="90" y="11"/>
                    <a:pt x="84" y="7"/>
                  </a:cubicBezTo>
                  <a:cubicBezTo>
                    <a:pt x="81" y="5"/>
                    <a:pt x="78" y="3"/>
                    <a:pt x="77" y="2"/>
                  </a:cubicBezTo>
                  <a:cubicBezTo>
                    <a:pt x="76" y="2"/>
                    <a:pt x="75" y="1"/>
                    <a:pt x="75" y="1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74" y="2"/>
                    <a:pt x="74" y="1"/>
                    <a:pt x="74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3" y="2"/>
                    <a:pt x="74" y="3"/>
                    <a:pt x="74" y="3"/>
                  </a:cubicBezTo>
                  <a:cubicBezTo>
                    <a:pt x="80" y="6"/>
                    <a:pt x="99" y="17"/>
                    <a:pt x="117" y="27"/>
                  </a:cubicBezTo>
                  <a:cubicBezTo>
                    <a:pt x="126" y="32"/>
                    <a:pt x="135" y="36"/>
                    <a:pt x="141" y="40"/>
                  </a:cubicBezTo>
                  <a:cubicBezTo>
                    <a:pt x="147" y="44"/>
                    <a:pt x="151" y="46"/>
                    <a:pt x="151" y="46"/>
                  </a:cubicBezTo>
                  <a:cubicBezTo>
                    <a:pt x="152" y="46"/>
                    <a:pt x="153" y="46"/>
                    <a:pt x="153" y="46"/>
                  </a:cubicBezTo>
                  <a:cubicBezTo>
                    <a:pt x="153" y="45"/>
                    <a:pt x="153" y="44"/>
                    <a:pt x="152" y="44"/>
                  </a:cubicBezTo>
                  <a:cubicBezTo>
                    <a:pt x="146" y="40"/>
                    <a:pt x="146" y="40"/>
                    <a:pt x="146" y="40"/>
                  </a:cubicBezTo>
                  <a:cubicBezTo>
                    <a:pt x="151" y="41"/>
                    <a:pt x="151" y="41"/>
                    <a:pt x="151" y="41"/>
                  </a:cubicBezTo>
                  <a:cubicBezTo>
                    <a:pt x="151" y="41"/>
                    <a:pt x="152" y="41"/>
                    <a:pt x="152" y="40"/>
                  </a:cubicBezTo>
                  <a:cubicBezTo>
                    <a:pt x="153" y="40"/>
                    <a:pt x="152" y="39"/>
                    <a:pt x="152" y="39"/>
                  </a:cubicBezTo>
                  <a:cubicBezTo>
                    <a:pt x="149" y="37"/>
                    <a:pt x="149" y="37"/>
                    <a:pt x="149" y="37"/>
                  </a:cubicBezTo>
                  <a:cubicBezTo>
                    <a:pt x="148" y="37"/>
                    <a:pt x="148" y="37"/>
                    <a:pt x="147" y="37"/>
                  </a:cubicBezTo>
                  <a:cubicBezTo>
                    <a:pt x="147" y="38"/>
                    <a:pt x="147" y="39"/>
                    <a:pt x="148" y="39"/>
                  </a:cubicBezTo>
                  <a:cubicBezTo>
                    <a:pt x="151" y="41"/>
                    <a:pt x="151" y="41"/>
                    <a:pt x="151" y="41"/>
                  </a:cubicBezTo>
                  <a:cubicBezTo>
                    <a:pt x="151" y="40"/>
                    <a:pt x="151" y="40"/>
                    <a:pt x="151" y="40"/>
                  </a:cubicBezTo>
                  <a:cubicBezTo>
                    <a:pt x="152" y="39"/>
                    <a:pt x="152" y="39"/>
                    <a:pt x="152" y="39"/>
                  </a:cubicBezTo>
                  <a:cubicBezTo>
                    <a:pt x="138" y="35"/>
                    <a:pt x="138" y="35"/>
                    <a:pt x="138" y="35"/>
                  </a:cubicBezTo>
                  <a:cubicBezTo>
                    <a:pt x="137" y="35"/>
                    <a:pt x="136" y="35"/>
                    <a:pt x="136" y="35"/>
                  </a:cubicBezTo>
                  <a:cubicBezTo>
                    <a:pt x="136" y="36"/>
                    <a:pt x="136" y="37"/>
                    <a:pt x="137" y="37"/>
                  </a:cubicBezTo>
                  <a:cubicBezTo>
                    <a:pt x="151" y="46"/>
                    <a:pt x="151" y="46"/>
                    <a:pt x="151" y="46"/>
                  </a:cubicBezTo>
                  <a:cubicBezTo>
                    <a:pt x="152" y="45"/>
                    <a:pt x="152" y="45"/>
                    <a:pt x="152" y="45"/>
                  </a:cubicBezTo>
                  <a:cubicBezTo>
                    <a:pt x="152" y="44"/>
                    <a:pt x="152" y="44"/>
                    <a:pt x="152" y="44"/>
                  </a:cubicBezTo>
                  <a:cubicBezTo>
                    <a:pt x="152" y="44"/>
                    <a:pt x="133" y="33"/>
                    <a:pt x="114" y="22"/>
                  </a:cubicBezTo>
                  <a:cubicBezTo>
                    <a:pt x="104" y="17"/>
                    <a:pt x="94" y="11"/>
                    <a:pt x="87" y="7"/>
                  </a:cubicBezTo>
                  <a:cubicBezTo>
                    <a:pt x="83" y="5"/>
                    <a:pt x="80" y="3"/>
                    <a:pt x="78" y="2"/>
                  </a:cubicBezTo>
                  <a:cubicBezTo>
                    <a:pt x="77" y="1"/>
                    <a:pt x="76" y="1"/>
                    <a:pt x="75" y="1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2" y="2"/>
                    <a:pt x="73" y="2"/>
                    <a:pt x="73" y="3"/>
                  </a:cubicBezTo>
                  <a:cubicBezTo>
                    <a:pt x="74" y="3"/>
                    <a:pt x="75" y="4"/>
                    <a:pt x="78" y="6"/>
                  </a:cubicBezTo>
                  <a:cubicBezTo>
                    <a:pt x="86" y="11"/>
                    <a:pt x="104" y="22"/>
                    <a:pt x="120" y="32"/>
                  </a:cubicBezTo>
                  <a:cubicBezTo>
                    <a:pt x="128" y="37"/>
                    <a:pt x="135" y="41"/>
                    <a:pt x="140" y="45"/>
                  </a:cubicBezTo>
                  <a:cubicBezTo>
                    <a:pt x="143" y="46"/>
                    <a:pt x="145" y="48"/>
                    <a:pt x="147" y="49"/>
                  </a:cubicBezTo>
                  <a:cubicBezTo>
                    <a:pt x="148" y="49"/>
                    <a:pt x="148" y="49"/>
                    <a:pt x="149" y="50"/>
                  </a:cubicBezTo>
                  <a:cubicBezTo>
                    <a:pt x="149" y="50"/>
                    <a:pt x="149" y="50"/>
                    <a:pt x="149" y="50"/>
                  </a:cubicBezTo>
                  <a:cubicBezTo>
                    <a:pt x="149" y="50"/>
                    <a:pt x="149" y="50"/>
                    <a:pt x="149" y="50"/>
                  </a:cubicBezTo>
                  <a:cubicBezTo>
                    <a:pt x="149" y="50"/>
                    <a:pt x="149" y="50"/>
                    <a:pt x="149" y="50"/>
                  </a:cubicBezTo>
                  <a:cubicBezTo>
                    <a:pt x="149" y="50"/>
                    <a:pt x="149" y="50"/>
                    <a:pt x="149" y="50"/>
                  </a:cubicBezTo>
                  <a:cubicBezTo>
                    <a:pt x="149" y="50"/>
                    <a:pt x="149" y="50"/>
                    <a:pt x="149" y="50"/>
                  </a:cubicBezTo>
                  <a:cubicBezTo>
                    <a:pt x="149" y="50"/>
                    <a:pt x="149" y="50"/>
                    <a:pt x="149" y="50"/>
                  </a:cubicBezTo>
                  <a:cubicBezTo>
                    <a:pt x="149" y="50"/>
                    <a:pt x="149" y="50"/>
                    <a:pt x="149" y="50"/>
                  </a:cubicBezTo>
                  <a:cubicBezTo>
                    <a:pt x="150" y="49"/>
                    <a:pt x="150" y="49"/>
                    <a:pt x="150" y="49"/>
                  </a:cubicBezTo>
                  <a:cubicBezTo>
                    <a:pt x="149" y="50"/>
                    <a:pt x="149" y="50"/>
                    <a:pt x="149" y="50"/>
                  </a:cubicBezTo>
                  <a:cubicBezTo>
                    <a:pt x="149" y="50"/>
                    <a:pt x="149" y="50"/>
                    <a:pt x="149" y="50"/>
                  </a:cubicBezTo>
                  <a:cubicBezTo>
                    <a:pt x="150" y="49"/>
                    <a:pt x="150" y="49"/>
                    <a:pt x="150" y="49"/>
                  </a:cubicBezTo>
                  <a:cubicBezTo>
                    <a:pt x="149" y="50"/>
                    <a:pt x="149" y="50"/>
                    <a:pt x="149" y="50"/>
                  </a:cubicBezTo>
                  <a:cubicBezTo>
                    <a:pt x="150" y="49"/>
                    <a:pt x="150" y="49"/>
                    <a:pt x="150" y="49"/>
                  </a:cubicBezTo>
                  <a:cubicBezTo>
                    <a:pt x="149" y="49"/>
                    <a:pt x="149" y="49"/>
                    <a:pt x="149" y="49"/>
                  </a:cubicBezTo>
                  <a:cubicBezTo>
                    <a:pt x="149" y="50"/>
                    <a:pt x="149" y="50"/>
                    <a:pt x="149" y="50"/>
                  </a:cubicBezTo>
                  <a:cubicBezTo>
                    <a:pt x="150" y="49"/>
                    <a:pt x="150" y="49"/>
                    <a:pt x="150" y="49"/>
                  </a:cubicBezTo>
                  <a:cubicBezTo>
                    <a:pt x="149" y="49"/>
                    <a:pt x="149" y="49"/>
                    <a:pt x="149" y="49"/>
                  </a:cubicBezTo>
                  <a:cubicBezTo>
                    <a:pt x="150" y="49"/>
                    <a:pt x="150" y="49"/>
                    <a:pt x="150" y="49"/>
                  </a:cubicBezTo>
                  <a:cubicBezTo>
                    <a:pt x="151" y="48"/>
                    <a:pt x="151" y="48"/>
                    <a:pt x="151" y="48"/>
                  </a:cubicBezTo>
                  <a:cubicBezTo>
                    <a:pt x="151" y="48"/>
                    <a:pt x="134" y="38"/>
                    <a:pt x="117" y="29"/>
                  </a:cubicBezTo>
                  <a:cubicBezTo>
                    <a:pt x="108" y="24"/>
                    <a:pt x="100" y="19"/>
                    <a:pt x="93" y="15"/>
                  </a:cubicBezTo>
                  <a:cubicBezTo>
                    <a:pt x="90" y="13"/>
                    <a:pt x="87" y="12"/>
                    <a:pt x="85" y="11"/>
                  </a:cubicBezTo>
                  <a:cubicBezTo>
                    <a:pt x="84" y="10"/>
                    <a:pt x="83" y="10"/>
                    <a:pt x="82" y="9"/>
                  </a:cubicBezTo>
                  <a:cubicBezTo>
                    <a:pt x="81" y="9"/>
                    <a:pt x="81" y="9"/>
                    <a:pt x="81" y="9"/>
                  </a:cubicBezTo>
                  <a:cubicBezTo>
                    <a:pt x="81" y="9"/>
                    <a:pt x="81" y="9"/>
                    <a:pt x="80" y="9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79" y="9"/>
                    <a:pt x="79" y="9"/>
                    <a:pt x="79" y="9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79" y="9"/>
                    <a:pt x="79" y="9"/>
                    <a:pt x="79" y="9"/>
                  </a:cubicBezTo>
                  <a:cubicBezTo>
                    <a:pt x="79" y="10"/>
                    <a:pt x="79" y="10"/>
                    <a:pt x="79" y="10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80" y="12"/>
                    <a:pt x="80" y="12"/>
                    <a:pt x="81" y="13"/>
                  </a:cubicBezTo>
                  <a:cubicBezTo>
                    <a:pt x="84" y="15"/>
                    <a:pt x="90" y="19"/>
                    <a:pt x="97" y="23"/>
                  </a:cubicBezTo>
                  <a:cubicBezTo>
                    <a:pt x="118" y="36"/>
                    <a:pt x="150" y="55"/>
                    <a:pt x="150" y="55"/>
                  </a:cubicBezTo>
                  <a:cubicBezTo>
                    <a:pt x="151" y="54"/>
                    <a:pt x="151" y="54"/>
                    <a:pt x="151" y="54"/>
                  </a:cubicBezTo>
                  <a:cubicBezTo>
                    <a:pt x="150" y="54"/>
                    <a:pt x="150" y="54"/>
                    <a:pt x="150" y="54"/>
                  </a:cubicBezTo>
                  <a:cubicBezTo>
                    <a:pt x="151" y="54"/>
                    <a:pt x="151" y="54"/>
                    <a:pt x="151" y="54"/>
                  </a:cubicBezTo>
                  <a:cubicBezTo>
                    <a:pt x="151" y="53"/>
                    <a:pt x="151" y="53"/>
                    <a:pt x="151" y="53"/>
                  </a:cubicBezTo>
                  <a:cubicBezTo>
                    <a:pt x="150" y="54"/>
                    <a:pt x="150" y="54"/>
                    <a:pt x="150" y="54"/>
                  </a:cubicBezTo>
                  <a:cubicBezTo>
                    <a:pt x="151" y="54"/>
                    <a:pt x="151" y="54"/>
                    <a:pt x="151" y="54"/>
                  </a:cubicBezTo>
                  <a:cubicBezTo>
                    <a:pt x="151" y="53"/>
                    <a:pt x="151" y="53"/>
                    <a:pt x="151" y="53"/>
                  </a:cubicBezTo>
                  <a:cubicBezTo>
                    <a:pt x="151" y="54"/>
                    <a:pt x="151" y="54"/>
                    <a:pt x="151" y="54"/>
                  </a:cubicBezTo>
                  <a:cubicBezTo>
                    <a:pt x="151" y="53"/>
                    <a:pt x="151" y="53"/>
                    <a:pt x="151" y="53"/>
                  </a:cubicBezTo>
                  <a:cubicBezTo>
                    <a:pt x="151" y="53"/>
                    <a:pt x="151" y="53"/>
                    <a:pt x="151" y="53"/>
                  </a:cubicBezTo>
                  <a:cubicBezTo>
                    <a:pt x="151" y="54"/>
                    <a:pt x="151" y="54"/>
                    <a:pt x="151" y="54"/>
                  </a:cubicBezTo>
                  <a:cubicBezTo>
                    <a:pt x="151" y="53"/>
                    <a:pt x="151" y="53"/>
                    <a:pt x="151" y="53"/>
                  </a:cubicBezTo>
                  <a:cubicBezTo>
                    <a:pt x="151" y="53"/>
                    <a:pt x="151" y="53"/>
                    <a:pt x="151" y="53"/>
                  </a:cubicBezTo>
                  <a:cubicBezTo>
                    <a:pt x="150" y="53"/>
                    <a:pt x="149" y="52"/>
                    <a:pt x="147" y="51"/>
                  </a:cubicBezTo>
                  <a:cubicBezTo>
                    <a:pt x="139" y="48"/>
                    <a:pt x="123" y="39"/>
                    <a:pt x="110" y="31"/>
                  </a:cubicBezTo>
                  <a:cubicBezTo>
                    <a:pt x="103" y="27"/>
                    <a:pt x="97" y="23"/>
                    <a:pt x="92" y="21"/>
                  </a:cubicBezTo>
                  <a:cubicBezTo>
                    <a:pt x="88" y="18"/>
                    <a:pt x="85" y="16"/>
                    <a:pt x="85" y="16"/>
                  </a:cubicBezTo>
                  <a:cubicBezTo>
                    <a:pt x="84" y="16"/>
                    <a:pt x="83" y="16"/>
                    <a:pt x="83" y="17"/>
                  </a:cubicBezTo>
                  <a:cubicBezTo>
                    <a:pt x="83" y="17"/>
                    <a:pt x="83" y="18"/>
                    <a:pt x="83" y="18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87" y="23"/>
                    <a:pt x="87" y="23"/>
                    <a:pt x="86" y="23"/>
                  </a:cubicBezTo>
                  <a:cubicBezTo>
                    <a:pt x="86" y="24"/>
                    <a:pt x="86" y="25"/>
                    <a:pt x="87" y="25"/>
                  </a:cubicBezTo>
                  <a:cubicBezTo>
                    <a:pt x="87" y="25"/>
                    <a:pt x="91" y="27"/>
                    <a:pt x="97" y="31"/>
                  </a:cubicBezTo>
                  <a:cubicBezTo>
                    <a:pt x="106" y="36"/>
                    <a:pt x="119" y="45"/>
                    <a:pt x="130" y="51"/>
                  </a:cubicBezTo>
                  <a:cubicBezTo>
                    <a:pt x="136" y="55"/>
                    <a:pt x="141" y="58"/>
                    <a:pt x="144" y="60"/>
                  </a:cubicBezTo>
                  <a:cubicBezTo>
                    <a:pt x="146" y="62"/>
                    <a:pt x="147" y="63"/>
                    <a:pt x="148" y="63"/>
                  </a:cubicBezTo>
                  <a:cubicBezTo>
                    <a:pt x="149" y="64"/>
                    <a:pt x="149" y="64"/>
                    <a:pt x="150" y="64"/>
                  </a:cubicBezTo>
                  <a:cubicBezTo>
                    <a:pt x="150" y="64"/>
                    <a:pt x="150" y="64"/>
                    <a:pt x="150" y="64"/>
                  </a:cubicBezTo>
                  <a:cubicBezTo>
                    <a:pt x="150" y="64"/>
                    <a:pt x="150" y="64"/>
                    <a:pt x="150" y="64"/>
                  </a:cubicBezTo>
                  <a:cubicBezTo>
                    <a:pt x="150" y="64"/>
                    <a:pt x="150" y="64"/>
                    <a:pt x="150" y="64"/>
                  </a:cubicBezTo>
                  <a:cubicBezTo>
                    <a:pt x="150" y="64"/>
                    <a:pt x="150" y="64"/>
                    <a:pt x="150" y="64"/>
                  </a:cubicBezTo>
                  <a:cubicBezTo>
                    <a:pt x="150" y="64"/>
                    <a:pt x="150" y="64"/>
                    <a:pt x="150" y="64"/>
                  </a:cubicBezTo>
                  <a:cubicBezTo>
                    <a:pt x="150" y="64"/>
                    <a:pt x="150" y="64"/>
                    <a:pt x="150" y="64"/>
                  </a:cubicBezTo>
                  <a:cubicBezTo>
                    <a:pt x="151" y="64"/>
                    <a:pt x="151" y="64"/>
                    <a:pt x="151" y="64"/>
                  </a:cubicBezTo>
                  <a:cubicBezTo>
                    <a:pt x="150" y="64"/>
                    <a:pt x="150" y="64"/>
                    <a:pt x="150" y="64"/>
                  </a:cubicBezTo>
                  <a:cubicBezTo>
                    <a:pt x="150" y="64"/>
                    <a:pt x="150" y="64"/>
                    <a:pt x="150" y="64"/>
                  </a:cubicBezTo>
                  <a:cubicBezTo>
                    <a:pt x="151" y="64"/>
                    <a:pt x="151" y="64"/>
                    <a:pt x="151" y="64"/>
                  </a:cubicBezTo>
                  <a:cubicBezTo>
                    <a:pt x="150" y="64"/>
                    <a:pt x="150" y="64"/>
                    <a:pt x="150" y="64"/>
                  </a:cubicBezTo>
                  <a:cubicBezTo>
                    <a:pt x="151" y="64"/>
                    <a:pt x="151" y="64"/>
                    <a:pt x="151" y="64"/>
                  </a:cubicBezTo>
                  <a:cubicBezTo>
                    <a:pt x="150" y="63"/>
                    <a:pt x="150" y="63"/>
                    <a:pt x="150" y="63"/>
                  </a:cubicBezTo>
                  <a:cubicBezTo>
                    <a:pt x="150" y="64"/>
                    <a:pt x="150" y="64"/>
                    <a:pt x="150" y="64"/>
                  </a:cubicBezTo>
                  <a:cubicBezTo>
                    <a:pt x="151" y="64"/>
                    <a:pt x="151" y="64"/>
                    <a:pt x="151" y="64"/>
                  </a:cubicBezTo>
                  <a:cubicBezTo>
                    <a:pt x="150" y="63"/>
                    <a:pt x="150" y="63"/>
                    <a:pt x="150" y="63"/>
                  </a:cubicBezTo>
                  <a:cubicBezTo>
                    <a:pt x="151" y="64"/>
                    <a:pt x="151" y="64"/>
                    <a:pt x="151" y="64"/>
                  </a:cubicBezTo>
                  <a:cubicBezTo>
                    <a:pt x="150" y="63"/>
                    <a:pt x="150" y="63"/>
                    <a:pt x="150" y="63"/>
                  </a:cubicBezTo>
                  <a:cubicBezTo>
                    <a:pt x="151" y="64"/>
                    <a:pt x="151" y="64"/>
                    <a:pt x="151" y="64"/>
                  </a:cubicBezTo>
                  <a:cubicBezTo>
                    <a:pt x="150" y="62"/>
                    <a:pt x="150" y="62"/>
                    <a:pt x="150" y="62"/>
                  </a:cubicBezTo>
                  <a:cubicBezTo>
                    <a:pt x="150" y="63"/>
                    <a:pt x="150" y="63"/>
                    <a:pt x="150" y="63"/>
                  </a:cubicBezTo>
                  <a:cubicBezTo>
                    <a:pt x="151" y="64"/>
                    <a:pt x="151" y="64"/>
                    <a:pt x="151" y="64"/>
                  </a:cubicBezTo>
                  <a:cubicBezTo>
                    <a:pt x="150" y="62"/>
                    <a:pt x="150" y="62"/>
                    <a:pt x="150" y="62"/>
                  </a:cubicBezTo>
                  <a:cubicBezTo>
                    <a:pt x="151" y="63"/>
                    <a:pt x="151" y="63"/>
                    <a:pt x="151" y="63"/>
                  </a:cubicBezTo>
                  <a:cubicBezTo>
                    <a:pt x="151" y="62"/>
                    <a:pt x="151" y="62"/>
                    <a:pt x="151" y="62"/>
                  </a:cubicBezTo>
                  <a:cubicBezTo>
                    <a:pt x="150" y="62"/>
                    <a:pt x="150" y="62"/>
                    <a:pt x="150" y="62"/>
                  </a:cubicBezTo>
                  <a:cubicBezTo>
                    <a:pt x="151" y="63"/>
                    <a:pt x="151" y="63"/>
                    <a:pt x="151" y="63"/>
                  </a:cubicBezTo>
                  <a:cubicBezTo>
                    <a:pt x="151" y="62"/>
                    <a:pt x="151" y="62"/>
                    <a:pt x="151" y="62"/>
                  </a:cubicBezTo>
                  <a:cubicBezTo>
                    <a:pt x="151" y="63"/>
                    <a:pt x="151" y="63"/>
                    <a:pt x="151" y="63"/>
                  </a:cubicBezTo>
                  <a:cubicBezTo>
                    <a:pt x="151" y="62"/>
                    <a:pt x="151" y="62"/>
                    <a:pt x="151" y="62"/>
                  </a:cubicBezTo>
                  <a:cubicBezTo>
                    <a:pt x="151" y="62"/>
                    <a:pt x="151" y="62"/>
                    <a:pt x="151" y="62"/>
                  </a:cubicBezTo>
                  <a:cubicBezTo>
                    <a:pt x="151" y="63"/>
                    <a:pt x="151" y="63"/>
                    <a:pt x="151" y="63"/>
                  </a:cubicBezTo>
                  <a:cubicBezTo>
                    <a:pt x="151" y="62"/>
                    <a:pt x="151" y="62"/>
                    <a:pt x="151" y="62"/>
                  </a:cubicBezTo>
                  <a:cubicBezTo>
                    <a:pt x="151" y="62"/>
                    <a:pt x="151" y="62"/>
                    <a:pt x="151" y="62"/>
                  </a:cubicBezTo>
                  <a:cubicBezTo>
                    <a:pt x="150" y="62"/>
                    <a:pt x="149" y="62"/>
                    <a:pt x="147" y="61"/>
                  </a:cubicBezTo>
                  <a:cubicBezTo>
                    <a:pt x="139" y="57"/>
                    <a:pt x="125" y="49"/>
                    <a:pt x="113" y="42"/>
                  </a:cubicBezTo>
                  <a:cubicBezTo>
                    <a:pt x="106" y="38"/>
                    <a:pt x="101" y="35"/>
                    <a:pt x="96" y="33"/>
                  </a:cubicBezTo>
                  <a:cubicBezTo>
                    <a:pt x="92" y="30"/>
                    <a:pt x="89" y="29"/>
                    <a:pt x="89" y="29"/>
                  </a:cubicBezTo>
                  <a:cubicBezTo>
                    <a:pt x="89" y="28"/>
                    <a:pt x="89" y="28"/>
                    <a:pt x="88" y="29"/>
                  </a:cubicBezTo>
                  <a:cubicBezTo>
                    <a:pt x="88" y="29"/>
                    <a:pt x="88" y="29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8" y="31"/>
                    <a:pt x="88" y="31"/>
                    <a:pt x="88" y="31"/>
                  </a:cubicBezTo>
                  <a:cubicBezTo>
                    <a:pt x="88" y="31"/>
                    <a:pt x="89" y="31"/>
                    <a:pt x="89" y="31"/>
                  </a:cubicBezTo>
                  <a:cubicBezTo>
                    <a:pt x="94" y="34"/>
                    <a:pt x="109" y="43"/>
                    <a:pt x="123" y="52"/>
                  </a:cubicBezTo>
                  <a:cubicBezTo>
                    <a:pt x="130" y="56"/>
                    <a:pt x="137" y="61"/>
                    <a:pt x="142" y="64"/>
                  </a:cubicBezTo>
                  <a:cubicBezTo>
                    <a:pt x="145" y="65"/>
                    <a:pt x="147" y="67"/>
                    <a:pt x="148" y="68"/>
                  </a:cubicBezTo>
                  <a:cubicBezTo>
                    <a:pt x="149" y="68"/>
                    <a:pt x="150" y="69"/>
                    <a:pt x="150" y="69"/>
                  </a:cubicBezTo>
                  <a:cubicBezTo>
                    <a:pt x="150" y="69"/>
                    <a:pt x="150" y="69"/>
                    <a:pt x="150" y="69"/>
                  </a:cubicBezTo>
                  <a:cubicBezTo>
                    <a:pt x="150" y="69"/>
                    <a:pt x="150" y="69"/>
                    <a:pt x="150" y="69"/>
                  </a:cubicBezTo>
                  <a:cubicBezTo>
                    <a:pt x="151" y="69"/>
                    <a:pt x="151" y="69"/>
                    <a:pt x="151" y="69"/>
                  </a:cubicBezTo>
                  <a:cubicBezTo>
                    <a:pt x="150" y="69"/>
                    <a:pt x="150" y="69"/>
                    <a:pt x="150" y="69"/>
                  </a:cubicBezTo>
                  <a:cubicBezTo>
                    <a:pt x="150" y="69"/>
                    <a:pt x="150" y="69"/>
                    <a:pt x="150" y="69"/>
                  </a:cubicBezTo>
                  <a:cubicBezTo>
                    <a:pt x="151" y="69"/>
                    <a:pt x="151" y="69"/>
                    <a:pt x="151" y="69"/>
                  </a:cubicBezTo>
                  <a:cubicBezTo>
                    <a:pt x="150" y="69"/>
                    <a:pt x="150" y="69"/>
                    <a:pt x="150" y="69"/>
                  </a:cubicBezTo>
                  <a:cubicBezTo>
                    <a:pt x="151" y="69"/>
                    <a:pt x="151" y="69"/>
                    <a:pt x="151" y="69"/>
                  </a:cubicBezTo>
                  <a:cubicBezTo>
                    <a:pt x="150" y="69"/>
                    <a:pt x="150" y="69"/>
                    <a:pt x="150" y="69"/>
                  </a:cubicBezTo>
                  <a:cubicBezTo>
                    <a:pt x="150" y="69"/>
                    <a:pt x="150" y="69"/>
                    <a:pt x="150" y="69"/>
                  </a:cubicBezTo>
                  <a:cubicBezTo>
                    <a:pt x="151" y="69"/>
                    <a:pt x="151" y="69"/>
                    <a:pt x="151" y="69"/>
                  </a:cubicBezTo>
                  <a:cubicBezTo>
                    <a:pt x="150" y="69"/>
                    <a:pt x="150" y="69"/>
                    <a:pt x="150" y="69"/>
                  </a:cubicBezTo>
                  <a:cubicBezTo>
                    <a:pt x="151" y="69"/>
                    <a:pt x="151" y="69"/>
                    <a:pt x="151" y="69"/>
                  </a:cubicBezTo>
                  <a:cubicBezTo>
                    <a:pt x="150" y="68"/>
                    <a:pt x="150" y="68"/>
                    <a:pt x="150" y="68"/>
                  </a:cubicBezTo>
                  <a:cubicBezTo>
                    <a:pt x="150" y="69"/>
                    <a:pt x="150" y="69"/>
                    <a:pt x="150" y="69"/>
                  </a:cubicBezTo>
                  <a:cubicBezTo>
                    <a:pt x="151" y="69"/>
                    <a:pt x="151" y="69"/>
                    <a:pt x="151" y="69"/>
                  </a:cubicBezTo>
                  <a:cubicBezTo>
                    <a:pt x="150" y="68"/>
                    <a:pt x="150" y="68"/>
                    <a:pt x="150" y="68"/>
                  </a:cubicBezTo>
                  <a:cubicBezTo>
                    <a:pt x="151" y="69"/>
                    <a:pt x="151" y="69"/>
                    <a:pt x="151" y="69"/>
                  </a:cubicBezTo>
                  <a:cubicBezTo>
                    <a:pt x="150" y="68"/>
                    <a:pt x="150" y="68"/>
                    <a:pt x="150" y="68"/>
                  </a:cubicBezTo>
                  <a:cubicBezTo>
                    <a:pt x="151" y="69"/>
                    <a:pt x="151" y="69"/>
                    <a:pt x="151" y="69"/>
                  </a:cubicBezTo>
                  <a:cubicBezTo>
                    <a:pt x="151" y="67"/>
                    <a:pt x="151" y="67"/>
                    <a:pt x="151" y="67"/>
                  </a:cubicBezTo>
                  <a:cubicBezTo>
                    <a:pt x="150" y="68"/>
                    <a:pt x="150" y="68"/>
                    <a:pt x="150" y="68"/>
                  </a:cubicBezTo>
                  <a:cubicBezTo>
                    <a:pt x="151" y="69"/>
                    <a:pt x="151" y="69"/>
                    <a:pt x="151" y="69"/>
                  </a:cubicBezTo>
                  <a:cubicBezTo>
                    <a:pt x="151" y="67"/>
                    <a:pt x="151" y="67"/>
                    <a:pt x="151" y="67"/>
                  </a:cubicBezTo>
                  <a:cubicBezTo>
                    <a:pt x="151" y="68"/>
                    <a:pt x="151" y="68"/>
                    <a:pt x="151" y="68"/>
                  </a:cubicBezTo>
                  <a:cubicBezTo>
                    <a:pt x="151" y="67"/>
                    <a:pt x="151" y="67"/>
                    <a:pt x="151" y="67"/>
                  </a:cubicBezTo>
                  <a:cubicBezTo>
                    <a:pt x="151" y="67"/>
                    <a:pt x="151" y="67"/>
                    <a:pt x="151" y="67"/>
                  </a:cubicBezTo>
                  <a:cubicBezTo>
                    <a:pt x="151" y="68"/>
                    <a:pt x="151" y="68"/>
                    <a:pt x="151" y="68"/>
                  </a:cubicBezTo>
                  <a:cubicBezTo>
                    <a:pt x="151" y="67"/>
                    <a:pt x="151" y="67"/>
                    <a:pt x="151" y="67"/>
                  </a:cubicBezTo>
                  <a:cubicBezTo>
                    <a:pt x="151" y="68"/>
                    <a:pt x="151" y="68"/>
                    <a:pt x="151" y="68"/>
                  </a:cubicBezTo>
                  <a:cubicBezTo>
                    <a:pt x="151" y="67"/>
                    <a:pt x="151" y="67"/>
                    <a:pt x="151" y="67"/>
                  </a:cubicBezTo>
                  <a:cubicBezTo>
                    <a:pt x="151" y="67"/>
                    <a:pt x="151" y="67"/>
                    <a:pt x="151" y="67"/>
                  </a:cubicBezTo>
                  <a:cubicBezTo>
                    <a:pt x="151" y="68"/>
                    <a:pt x="151" y="68"/>
                    <a:pt x="151" y="68"/>
                  </a:cubicBezTo>
                  <a:cubicBezTo>
                    <a:pt x="151" y="67"/>
                    <a:pt x="151" y="67"/>
                    <a:pt x="151" y="67"/>
                  </a:cubicBezTo>
                  <a:cubicBezTo>
                    <a:pt x="151" y="67"/>
                    <a:pt x="151" y="67"/>
                    <a:pt x="150" y="67"/>
                  </a:cubicBezTo>
                  <a:cubicBezTo>
                    <a:pt x="145" y="65"/>
                    <a:pt x="131" y="57"/>
                    <a:pt x="117" y="49"/>
                  </a:cubicBezTo>
                  <a:cubicBezTo>
                    <a:pt x="110" y="46"/>
                    <a:pt x="104" y="42"/>
                    <a:pt x="99" y="39"/>
                  </a:cubicBezTo>
                  <a:cubicBezTo>
                    <a:pt x="94" y="36"/>
                    <a:pt x="91" y="35"/>
                    <a:pt x="91" y="35"/>
                  </a:cubicBezTo>
                  <a:cubicBezTo>
                    <a:pt x="91" y="34"/>
                    <a:pt x="90" y="34"/>
                    <a:pt x="90" y="35"/>
                  </a:cubicBezTo>
                  <a:cubicBezTo>
                    <a:pt x="89" y="35"/>
                    <a:pt x="89" y="35"/>
                    <a:pt x="89" y="36"/>
                  </a:cubicBezTo>
                  <a:cubicBezTo>
                    <a:pt x="89" y="36"/>
                    <a:pt x="89" y="36"/>
                    <a:pt x="89" y="36"/>
                  </a:cubicBezTo>
                  <a:cubicBezTo>
                    <a:pt x="90" y="37"/>
                    <a:pt x="90" y="37"/>
                    <a:pt x="90" y="37"/>
                  </a:cubicBezTo>
                  <a:cubicBezTo>
                    <a:pt x="90" y="37"/>
                    <a:pt x="90" y="37"/>
                    <a:pt x="90" y="37"/>
                  </a:cubicBezTo>
                  <a:cubicBezTo>
                    <a:pt x="92" y="38"/>
                    <a:pt x="106" y="47"/>
                    <a:pt x="120" y="55"/>
                  </a:cubicBezTo>
                  <a:cubicBezTo>
                    <a:pt x="127" y="60"/>
                    <a:pt x="133" y="64"/>
                    <a:pt x="138" y="67"/>
                  </a:cubicBezTo>
                  <a:cubicBezTo>
                    <a:pt x="141" y="68"/>
                    <a:pt x="143" y="70"/>
                    <a:pt x="144" y="71"/>
                  </a:cubicBezTo>
                  <a:cubicBezTo>
                    <a:pt x="145" y="71"/>
                    <a:pt x="146" y="71"/>
                    <a:pt x="146" y="72"/>
                  </a:cubicBezTo>
                  <a:cubicBezTo>
                    <a:pt x="146" y="72"/>
                    <a:pt x="146" y="72"/>
                    <a:pt x="146" y="72"/>
                  </a:cubicBezTo>
                  <a:cubicBezTo>
                    <a:pt x="146" y="72"/>
                    <a:pt x="146" y="72"/>
                    <a:pt x="146" y="72"/>
                  </a:cubicBezTo>
                  <a:cubicBezTo>
                    <a:pt x="147" y="71"/>
                    <a:pt x="147" y="71"/>
                    <a:pt x="147" y="71"/>
                  </a:cubicBezTo>
                  <a:cubicBezTo>
                    <a:pt x="146" y="72"/>
                    <a:pt x="146" y="72"/>
                    <a:pt x="146" y="72"/>
                  </a:cubicBezTo>
                  <a:cubicBezTo>
                    <a:pt x="146" y="72"/>
                    <a:pt x="146" y="72"/>
                    <a:pt x="146" y="72"/>
                  </a:cubicBezTo>
                  <a:cubicBezTo>
                    <a:pt x="147" y="71"/>
                    <a:pt x="147" y="71"/>
                    <a:pt x="147" y="71"/>
                  </a:cubicBezTo>
                  <a:cubicBezTo>
                    <a:pt x="146" y="72"/>
                    <a:pt x="146" y="72"/>
                    <a:pt x="146" y="72"/>
                  </a:cubicBezTo>
                  <a:cubicBezTo>
                    <a:pt x="147" y="71"/>
                    <a:pt x="147" y="71"/>
                    <a:pt x="147" y="71"/>
                  </a:cubicBezTo>
                  <a:cubicBezTo>
                    <a:pt x="146" y="71"/>
                    <a:pt x="146" y="71"/>
                    <a:pt x="146" y="71"/>
                  </a:cubicBezTo>
                  <a:cubicBezTo>
                    <a:pt x="146" y="72"/>
                    <a:pt x="146" y="72"/>
                    <a:pt x="146" y="72"/>
                  </a:cubicBezTo>
                  <a:cubicBezTo>
                    <a:pt x="147" y="71"/>
                    <a:pt x="147" y="71"/>
                    <a:pt x="147" y="71"/>
                  </a:cubicBezTo>
                  <a:cubicBezTo>
                    <a:pt x="146" y="71"/>
                    <a:pt x="146" y="71"/>
                    <a:pt x="146" y="71"/>
                  </a:cubicBezTo>
                  <a:cubicBezTo>
                    <a:pt x="147" y="71"/>
                    <a:pt x="147" y="71"/>
                    <a:pt x="147" y="71"/>
                  </a:cubicBezTo>
                  <a:cubicBezTo>
                    <a:pt x="146" y="71"/>
                    <a:pt x="146" y="71"/>
                    <a:pt x="146" y="71"/>
                  </a:cubicBezTo>
                  <a:cubicBezTo>
                    <a:pt x="146" y="71"/>
                    <a:pt x="146" y="71"/>
                    <a:pt x="146" y="71"/>
                  </a:cubicBezTo>
                  <a:cubicBezTo>
                    <a:pt x="147" y="71"/>
                    <a:pt x="147" y="71"/>
                    <a:pt x="147" y="71"/>
                  </a:cubicBezTo>
                  <a:cubicBezTo>
                    <a:pt x="146" y="71"/>
                    <a:pt x="146" y="71"/>
                    <a:pt x="146" y="71"/>
                  </a:cubicBezTo>
                  <a:cubicBezTo>
                    <a:pt x="147" y="71"/>
                    <a:pt x="147" y="71"/>
                    <a:pt x="147" y="71"/>
                  </a:cubicBezTo>
                  <a:cubicBezTo>
                    <a:pt x="146" y="71"/>
                    <a:pt x="146" y="71"/>
                    <a:pt x="146" y="71"/>
                  </a:cubicBezTo>
                  <a:cubicBezTo>
                    <a:pt x="147" y="71"/>
                    <a:pt x="147" y="71"/>
                    <a:pt x="147" y="71"/>
                  </a:cubicBezTo>
                  <a:cubicBezTo>
                    <a:pt x="147" y="70"/>
                    <a:pt x="147" y="70"/>
                    <a:pt x="147" y="70"/>
                  </a:cubicBezTo>
                  <a:cubicBezTo>
                    <a:pt x="146" y="71"/>
                    <a:pt x="146" y="71"/>
                    <a:pt x="146" y="71"/>
                  </a:cubicBezTo>
                  <a:cubicBezTo>
                    <a:pt x="147" y="71"/>
                    <a:pt x="147" y="71"/>
                    <a:pt x="147" y="71"/>
                  </a:cubicBezTo>
                  <a:cubicBezTo>
                    <a:pt x="147" y="70"/>
                    <a:pt x="147" y="70"/>
                    <a:pt x="147" y="70"/>
                  </a:cubicBezTo>
                  <a:cubicBezTo>
                    <a:pt x="147" y="71"/>
                    <a:pt x="147" y="71"/>
                    <a:pt x="147" y="71"/>
                  </a:cubicBezTo>
                  <a:cubicBezTo>
                    <a:pt x="147" y="70"/>
                    <a:pt x="147" y="70"/>
                    <a:pt x="147" y="70"/>
                  </a:cubicBezTo>
                  <a:cubicBezTo>
                    <a:pt x="147" y="70"/>
                    <a:pt x="147" y="70"/>
                    <a:pt x="147" y="70"/>
                  </a:cubicBezTo>
                  <a:cubicBezTo>
                    <a:pt x="147" y="71"/>
                    <a:pt x="147" y="71"/>
                    <a:pt x="147" y="71"/>
                  </a:cubicBezTo>
                  <a:cubicBezTo>
                    <a:pt x="147" y="70"/>
                    <a:pt x="147" y="70"/>
                    <a:pt x="147" y="70"/>
                  </a:cubicBezTo>
                  <a:cubicBezTo>
                    <a:pt x="147" y="70"/>
                    <a:pt x="147" y="70"/>
                    <a:pt x="147" y="70"/>
                  </a:cubicBezTo>
                  <a:cubicBezTo>
                    <a:pt x="147" y="70"/>
                    <a:pt x="147" y="70"/>
                    <a:pt x="147" y="70"/>
                  </a:cubicBezTo>
                  <a:cubicBezTo>
                    <a:pt x="147" y="70"/>
                    <a:pt x="147" y="70"/>
                    <a:pt x="147" y="70"/>
                  </a:cubicBezTo>
                  <a:cubicBezTo>
                    <a:pt x="147" y="70"/>
                    <a:pt x="147" y="70"/>
                    <a:pt x="147" y="70"/>
                  </a:cubicBezTo>
                  <a:cubicBezTo>
                    <a:pt x="147" y="70"/>
                    <a:pt x="147" y="70"/>
                    <a:pt x="147" y="70"/>
                  </a:cubicBezTo>
                  <a:cubicBezTo>
                    <a:pt x="147" y="70"/>
                    <a:pt x="147" y="70"/>
                    <a:pt x="146" y="70"/>
                  </a:cubicBezTo>
                  <a:cubicBezTo>
                    <a:pt x="144" y="69"/>
                    <a:pt x="139" y="66"/>
                    <a:pt x="134" y="63"/>
                  </a:cubicBezTo>
                  <a:cubicBezTo>
                    <a:pt x="125" y="59"/>
                    <a:pt x="115" y="53"/>
                    <a:pt x="106" y="48"/>
                  </a:cubicBezTo>
                  <a:cubicBezTo>
                    <a:pt x="102" y="45"/>
                    <a:pt x="98" y="43"/>
                    <a:pt x="95" y="42"/>
                  </a:cubicBezTo>
                  <a:cubicBezTo>
                    <a:pt x="94" y="41"/>
                    <a:pt x="93" y="40"/>
                    <a:pt x="92" y="40"/>
                  </a:cubicBezTo>
                  <a:cubicBezTo>
                    <a:pt x="92" y="40"/>
                    <a:pt x="91" y="39"/>
                    <a:pt x="91" y="39"/>
                  </a:cubicBezTo>
                  <a:cubicBezTo>
                    <a:pt x="91" y="39"/>
                    <a:pt x="91" y="39"/>
                    <a:pt x="91" y="39"/>
                  </a:cubicBezTo>
                  <a:cubicBezTo>
                    <a:pt x="91" y="39"/>
                    <a:pt x="91" y="39"/>
                    <a:pt x="91" y="39"/>
                  </a:cubicBezTo>
                  <a:cubicBezTo>
                    <a:pt x="90" y="39"/>
                    <a:pt x="90" y="39"/>
                    <a:pt x="90" y="39"/>
                  </a:cubicBezTo>
                  <a:cubicBezTo>
                    <a:pt x="90" y="39"/>
                    <a:pt x="90" y="39"/>
                    <a:pt x="89" y="40"/>
                  </a:cubicBezTo>
                  <a:cubicBezTo>
                    <a:pt x="89" y="40"/>
                    <a:pt x="89" y="41"/>
                    <a:pt x="90" y="41"/>
                  </a:cubicBezTo>
                  <a:cubicBezTo>
                    <a:pt x="105" y="51"/>
                    <a:pt x="105" y="51"/>
                    <a:pt x="105" y="51"/>
                  </a:cubicBezTo>
                  <a:cubicBezTo>
                    <a:pt x="93" y="44"/>
                    <a:pt x="93" y="44"/>
                    <a:pt x="93" y="44"/>
                  </a:cubicBezTo>
                  <a:cubicBezTo>
                    <a:pt x="92" y="44"/>
                    <a:pt x="92" y="44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92" y="47"/>
                    <a:pt x="92" y="47"/>
                    <a:pt x="92" y="47"/>
                  </a:cubicBezTo>
                  <a:cubicBezTo>
                    <a:pt x="94" y="48"/>
                    <a:pt x="97" y="51"/>
                    <a:pt x="102" y="53"/>
                  </a:cubicBezTo>
                  <a:cubicBezTo>
                    <a:pt x="108" y="57"/>
                    <a:pt x="116" y="62"/>
                    <a:pt x="123" y="66"/>
                  </a:cubicBezTo>
                  <a:cubicBezTo>
                    <a:pt x="127" y="68"/>
                    <a:pt x="130" y="70"/>
                    <a:pt x="132" y="71"/>
                  </a:cubicBezTo>
                  <a:cubicBezTo>
                    <a:pt x="133" y="72"/>
                    <a:pt x="134" y="73"/>
                    <a:pt x="134" y="73"/>
                  </a:cubicBezTo>
                  <a:cubicBezTo>
                    <a:pt x="135" y="73"/>
                    <a:pt x="135" y="73"/>
                    <a:pt x="135" y="73"/>
                  </a:cubicBezTo>
                  <a:cubicBezTo>
                    <a:pt x="135" y="74"/>
                    <a:pt x="135" y="74"/>
                    <a:pt x="135" y="74"/>
                  </a:cubicBezTo>
                  <a:cubicBezTo>
                    <a:pt x="135" y="74"/>
                    <a:pt x="135" y="74"/>
                    <a:pt x="135" y="74"/>
                  </a:cubicBezTo>
                  <a:cubicBezTo>
                    <a:pt x="136" y="73"/>
                    <a:pt x="136" y="73"/>
                    <a:pt x="136" y="73"/>
                  </a:cubicBezTo>
                  <a:cubicBezTo>
                    <a:pt x="135" y="73"/>
                    <a:pt x="135" y="73"/>
                    <a:pt x="135" y="73"/>
                  </a:cubicBezTo>
                  <a:cubicBezTo>
                    <a:pt x="135" y="74"/>
                    <a:pt x="135" y="74"/>
                    <a:pt x="135" y="74"/>
                  </a:cubicBezTo>
                  <a:cubicBezTo>
                    <a:pt x="136" y="73"/>
                    <a:pt x="136" y="73"/>
                    <a:pt x="136" y="73"/>
                  </a:cubicBezTo>
                  <a:cubicBezTo>
                    <a:pt x="135" y="73"/>
                    <a:pt x="135" y="73"/>
                    <a:pt x="135" y="73"/>
                  </a:cubicBezTo>
                  <a:cubicBezTo>
                    <a:pt x="136" y="73"/>
                    <a:pt x="136" y="73"/>
                    <a:pt x="136" y="73"/>
                  </a:cubicBezTo>
                  <a:cubicBezTo>
                    <a:pt x="135" y="73"/>
                    <a:pt x="135" y="73"/>
                    <a:pt x="135" y="73"/>
                  </a:cubicBezTo>
                  <a:cubicBezTo>
                    <a:pt x="135" y="73"/>
                    <a:pt x="135" y="73"/>
                    <a:pt x="135" y="73"/>
                  </a:cubicBezTo>
                  <a:cubicBezTo>
                    <a:pt x="136" y="73"/>
                    <a:pt x="136" y="73"/>
                    <a:pt x="136" y="73"/>
                  </a:cubicBezTo>
                  <a:cubicBezTo>
                    <a:pt x="135" y="73"/>
                    <a:pt x="135" y="73"/>
                    <a:pt x="135" y="73"/>
                  </a:cubicBezTo>
                  <a:cubicBezTo>
                    <a:pt x="136" y="73"/>
                    <a:pt x="136" y="73"/>
                    <a:pt x="136" y="73"/>
                  </a:cubicBezTo>
                  <a:cubicBezTo>
                    <a:pt x="135" y="72"/>
                    <a:pt x="135" y="72"/>
                    <a:pt x="135" y="72"/>
                  </a:cubicBezTo>
                  <a:cubicBezTo>
                    <a:pt x="135" y="73"/>
                    <a:pt x="135" y="73"/>
                    <a:pt x="135" y="73"/>
                  </a:cubicBezTo>
                  <a:cubicBezTo>
                    <a:pt x="136" y="73"/>
                    <a:pt x="136" y="73"/>
                    <a:pt x="136" y="73"/>
                  </a:cubicBezTo>
                  <a:cubicBezTo>
                    <a:pt x="135" y="72"/>
                    <a:pt x="135" y="72"/>
                    <a:pt x="135" y="72"/>
                  </a:cubicBezTo>
                  <a:cubicBezTo>
                    <a:pt x="136" y="73"/>
                    <a:pt x="136" y="73"/>
                    <a:pt x="136" y="73"/>
                  </a:cubicBezTo>
                  <a:cubicBezTo>
                    <a:pt x="135" y="72"/>
                    <a:pt x="135" y="72"/>
                    <a:pt x="135" y="72"/>
                  </a:cubicBezTo>
                  <a:cubicBezTo>
                    <a:pt x="136" y="73"/>
                    <a:pt x="136" y="73"/>
                    <a:pt x="136" y="73"/>
                  </a:cubicBezTo>
                  <a:cubicBezTo>
                    <a:pt x="136" y="72"/>
                    <a:pt x="136" y="72"/>
                    <a:pt x="136" y="72"/>
                  </a:cubicBezTo>
                  <a:cubicBezTo>
                    <a:pt x="135" y="72"/>
                    <a:pt x="135" y="72"/>
                    <a:pt x="135" y="72"/>
                  </a:cubicBezTo>
                  <a:cubicBezTo>
                    <a:pt x="136" y="73"/>
                    <a:pt x="136" y="73"/>
                    <a:pt x="136" y="73"/>
                  </a:cubicBezTo>
                  <a:cubicBezTo>
                    <a:pt x="136" y="72"/>
                    <a:pt x="136" y="72"/>
                    <a:pt x="136" y="72"/>
                  </a:cubicBezTo>
                  <a:cubicBezTo>
                    <a:pt x="136" y="72"/>
                    <a:pt x="136" y="72"/>
                    <a:pt x="136" y="72"/>
                  </a:cubicBezTo>
                  <a:cubicBezTo>
                    <a:pt x="136" y="72"/>
                    <a:pt x="136" y="72"/>
                    <a:pt x="136" y="72"/>
                  </a:cubicBezTo>
                  <a:cubicBezTo>
                    <a:pt x="136" y="72"/>
                    <a:pt x="136" y="72"/>
                    <a:pt x="136" y="72"/>
                  </a:cubicBezTo>
                  <a:cubicBezTo>
                    <a:pt x="136" y="72"/>
                    <a:pt x="136" y="72"/>
                    <a:pt x="136" y="72"/>
                  </a:cubicBezTo>
                  <a:cubicBezTo>
                    <a:pt x="136" y="72"/>
                    <a:pt x="136" y="72"/>
                    <a:pt x="136" y="72"/>
                  </a:cubicBezTo>
                  <a:cubicBezTo>
                    <a:pt x="136" y="72"/>
                    <a:pt x="136" y="72"/>
                    <a:pt x="136" y="72"/>
                  </a:cubicBezTo>
                  <a:cubicBezTo>
                    <a:pt x="136" y="72"/>
                    <a:pt x="136" y="72"/>
                    <a:pt x="136" y="72"/>
                  </a:cubicBezTo>
                  <a:cubicBezTo>
                    <a:pt x="136" y="72"/>
                    <a:pt x="136" y="72"/>
                    <a:pt x="136" y="72"/>
                  </a:cubicBezTo>
                  <a:cubicBezTo>
                    <a:pt x="136" y="72"/>
                    <a:pt x="136" y="72"/>
                    <a:pt x="136" y="72"/>
                  </a:cubicBezTo>
                  <a:cubicBezTo>
                    <a:pt x="136" y="72"/>
                    <a:pt x="136" y="72"/>
                    <a:pt x="136" y="72"/>
                  </a:cubicBezTo>
                  <a:cubicBezTo>
                    <a:pt x="136" y="72"/>
                    <a:pt x="136" y="72"/>
                    <a:pt x="135" y="71"/>
                  </a:cubicBezTo>
                  <a:cubicBezTo>
                    <a:pt x="133" y="71"/>
                    <a:pt x="130" y="69"/>
                    <a:pt x="125" y="67"/>
                  </a:cubicBezTo>
                  <a:cubicBezTo>
                    <a:pt x="119" y="63"/>
                    <a:pt x="111" y="59"/>
                    <a:pt x="104" y="55"/>
                  </a:cubicBezTo>
                  <a:cubicBezTo>
                    <a:pt x="101" y="54"/>
                    <a:pt x="98" y="52"/>
                    <a:pt x="96" y="51"/>
                  </a:cubicBezTo>
                  <a:cubicBezTo>
                    <a:pt x="95" y="50"/>
                    <a:pt x="94" y="50"/>
                    <a:pt x="93" y="49"/>
                  </a:cubicBezTo>
                  <a:cubicBezTo>
                    <a:pt x="93" y="49"/>
                    <a:pt x="93" y="49"/>
                    <a:pt x="93" y="49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1" y="49"/>
                    <a:pt x="91" y="49"/>
                    <a:pt x="91" y="50"/>
                  </a:cubicBezTo>
                  <a:cubicBezTo>
                    <a:pt x="90" y="50"/>
                    <a:pt x="91" y="51"/>
                    <a:pt x="91" y="51"/>
                  </a:cubicBezTo>
                  <a:cubicBezTo>
                    <a:pt x="132" y="77"/>
                    <a:pt x="132" y="77"/>
                    <a:pt x="132" y="77"/>
                  </a:cubicBezTo>
                  <a:cubicBezTo>
                    <a:pt x="132" y="76"/>
                    <a:pt x="132" y="76"/>
                    <a:pt x="132" y="76"/>
                  </a:cubicBezTo>
                  <a:cubicBezTo>
                    <a:pt x="133" y="74"/>
                    <a:pt x="133" y="74"/>
                    <a:pt x="133" y="74"/>
                  </a:cubicBezTo>
                  <a:cubicBezTo>
                    <a:pt x="133" y="74"/>
                    <a:pt x="123" y="70"/>
                    <a:pt x="113" y="65"/>
                  </a:cubicBezTo>
                  <a:cubicBezTo>
                    <a:pt x="108" y="62"/>
                    <a:pt x="103" y="60"/>
                    <a:pt x="99" y="58"/>
                  </a:cubicBezTo>
                  <a:cubicBezTo>
                    <a:pt x="97" y="57"/>
                    <a:pt x="95" y="56"/>
                    <a:pt x="94" y="56"/>
                  </a:cubicBezTo>
                  <a:cubicBezTo>
                    <a:pt x="93" y="56"/>
                    <a:pt x="93" y="55"/>
                    <a:pt x="92" y="55"/>
                  </a:cubicBezTo>
                  <a:cubicBezTo>
                    <a:pt x="92" y="55"/>
                    <a:pt x="92" y="55"/>
                    <a:pt x="92" y="55"/>
                  </a:cubicBezTo>
                  <a:cubicBezTo>
                    <a:pt x="92" y="55"/>
                    <a:pt x="92" y="55"/>
                    <a:pt x="91" y="55"/>
                  </a:cubicBezTo>
                  <a:cubicBezTo>
                    <a:pt x="91" y="55"/>
                    <a:pt x="91" y="55"/>
                    <a:pt x="91" y="55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91" y="56"/>
                    <a:pt x="91" y="56"/>
                    <a:pt x="91" y="56"/>
                  </a:cubicBezTo>
                  <a:cubicBezTo>
                    <a:pt x="90" y="55"/>
                    <a:pt x="90" y="55"/>
                    <a:pt x="90" y="55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91" y="58"/>
                    <a:pt x="91" y="58"/>
                    <a:pt x="91" y="58"/>
                  </a:cubicBezTo>
                  <a:cubicBezTo>
                    <a:pt x="95" y="61"/>
                    <a:pt x="104" y="66"/>
                    <a:pt x="113" y="72"/>
                  </a:cubicBezTo>
                  <a:cubicBezTo>
                    <a:pt x="122" y="77"/>
                    <a:pt x="130" y="82"/>
                    <a:pt x="130" y="82"/>
                  </a:cubicBezTo>
                  <a:cubicBezTo>
                    <a:pt x="131" y="81"/>
                    <a:pt x="131" y="81"/>
                    <a:pt x="131" y="81"/>
                  </a:cubicBezTo>
                  <a:cubicBezTo>
                    <a:pt x="130" y="80"/>
                    <a:pt x="130" y="80"/>
                    <a:pt x="130" y="80"/>
                  </a:cubicBezTo>
                  <a:cubicBezTo>
                    <a:pt x="131" y="81"/>
                    <a:pt x="131" y="81"/>
                    <a:pt x="131" y="81"/>
                  </a:cubicBezTo>
                  <a:cubicBezTo>
                    <a:pt x="131" y="80"/>
                    <a:pt x="131" y="80"/>
                    <a:pt x="131" y="80"/>
                  </a:cubicBezTo>
                  <a:cubicBezTo>
                    <a:pt x="130" y="80"/>
                    <a:pt x="130" y="80"/>
                    <a:pt x="130" y="80"/>
                  </a:cubicBezTo>
                  <a:cubicBezTo>
                    <a:pt x="131" y="81"/>
                    <a:pt x="131" y="81"/>
                    <a:pt x="131" y="81"/>
                  </a:cubicBezTo>
                  <a:cubicBezTo>
                    <a:pt x="131" y="80"/>
                    <a:pt x="131" y="80"/>
                    <a:pt x="131" y="80"/>
                  </a:cubicBezTo>
                  <a:cubicBezTo>
                    <a:pt x="131" y="81"/>
                    <a:pt x="131" y="81"/>
                    <a:pt x="131" y="81"/>
                  </a:cubicBezTo>
                  <a:cubicBezTo>
                    <a:pt x="131" y="80"/>
                    <a:pt x="131" y="80"/>
                    <a:pt x="131" y="80"/>
                  </a:cubicBezTo>
                  <a:cubicBezTo>
                    <a:pt x="131" y="80"/>
                    <a:pt x="131" y="80"/>
                    <a:pt x="131" y="80"/>
                  </a:cubicBezTo>
                  <a:cubicBezTo>
                    <a:pt x="131" y="81"/>
                    <a:pt x="131" y="81"/>
                    <a:pt x="131" y="81"/>
                  </a:cubicBezTo>
                  <a:cubicBezTo>
                    <a:pt x="131" y="80"/>
                    <a:pt x="131" y="80"/>
                    <a:pt x="131" y="80"/>
                  </a:cubicBezTo>
                  <a:cubicBezTo>
                    <a:pt x="131" y="80"/>
                    <a:pt x="131" y="80"/>
                    <a:pt x="131" y="80"/>
                  </a:cubicBezTo>
                  <a:cubicBezTo>
                    <a:pt x="131" y="79"/>
                    <a:pt x="128" y="78"/>
                    <a:pt x="124" y="76"/>
                  </a:cubicBezTo>
                  <a:cubicBezTo>
                    <a:pt x="119" y="74"/>
                    <a:pt x="112" y="70"/>
                    <a:pt x="105" y="67"/>
                  </a:cubicBezTo>
                  <a:cubicBezTo>
                    <a:pt x="102" y="66"/>
                    <a:pt x="100" y="64"/>
                    <a:pt x="97" y="63"/>
                  </a:cubicBezTo>
                  <a:cubicBezTo>
                    <a:pt x="96" y="63"/>
                    <a:pt x="95" y="63"/>
                    <a:pt x="95" y="62"/>
                  </a:cubicBezTo>
                  <a:cubicBezTo>
                    <a:pt x="94" y="62"/>
                    <a:pt x="94" y="62"/>
                    <a:pt x="94" y="62"/>
                  </a:cubicBezTo>
                  <a:cubicBezTo>
                    <a:pt x="93" y="62"/>
                    <a:pt x="93" y="62"/>
                    <a:pt x="93" y="62"/>
                  </a:cubicBezTo>
                  <a:cubicBezTo>
                    <a:pt x="92" y="62"/>
                    <a:pt x="92" y="62"/>
                    <a:pt x="92" y="62"/>
                  </a:cubicBezTo>
                  <a:cubicBezTo>
                    <a:pt x="92" y="62"/>
                    <a:pt x="92" y="62"/>
                    <a:pt x="92" y="62"/>
                  </a:cubicBezTo>
                  <a:cubicBezTo>
                    <a:pt x="93" y="63"/>
                    <a:pt x="93" y="63"/>
                    <a:pt x="93" y="63"/>
                  </a:cubicBezTo>
                  <a:cubicBezTo>
                    <a:pt x="92" y="62"/>
                    <a:pt x="92" y="62"/>
                    <a:pt x="92" y="62"/>
                  </a:cubicBezTo>
                  <a:cubicBezTo>
                    <a:pt x="92" y="63"/>
                    <a:pt x="92" y="63"/>
                    <a:pt x="92" y="63"/>
                  </a:cubicBezTo>
                  <a:cubicBezTo>
                    <a:pt x="92" y="63"/>
                    <a:pt x="92" y="64"/>
                    <a:pt x="92" y="64"/>
                  </a:cubicBezTo>
                  <a:cubicBezTo>
                    <a:pt x="92" y="64"/>
                    <a:pt x="92" y="64"/>
                    <a:pt x="93" y="65"/>
                  </a:cubicBezTo>
                  <a:cubicBezTo>
                    <a:pt x="94" y="66"/>
                    <a:pt x="97" y="67"/>
                    <a:pt x="100" y="70"/>
                  </a:cubicBezTo>
                  <a:cubicBezTo>
                    <a:pt x="106" y="73"/>
                    <a:pt x="113" y="77"/>
                    <a:pt x="118" y="81"/>
                  </a:cubicBezTo>
                  <a:cubicBezTo>
                    <a:pt x="121" y="82"/>
                    <a:pt x="123" y="84"/>
                    <a:pt x="125" y="85"/>
                  </a:cubicBezTo>
                  <a:cubicBezTo>
                    <a:pt x="126" y="85"/>
                    <a:pt x="127" y="86"/>
                    <a:pt x="127" y="86"/>
                  </a:cubicBezTo>
                  <a:cubicBezTo>
                    <a:pt x="128" y="86"/>
                    <a:pt x="128" y="86"/>
                    <a:pt x="128" y="86"/>
                  </a:cubicBezTo>
                  <a:cubicBezTo>
                    <a:pt x="128" y="86"/>
                    <a:pt x="128" y="86"/>
                    <a:pt x="128" y="86"/>
                  </a:cubicBezTo>
                  <a:cubicBezTo>
                    <a:pt x="128" y="86"/>
                    <a:pt x="128" y="86"/>
                    <a:pt x="128" y="86"/>
                  </a:cubicBezTo>
                  <a:cubicBezTo>
                    <a:pt x="128" y="86"/>
                    <a:pt x="128" y="86"/>
                    <a:pt x="128" y="86"/>
                  </a:cubicBezTo>
                  <a:cubicBezTo>
                    <a:pt x="128" y="86"/>
                    <a:pt x="128" y="86"/>
                    <a:pt x="128" y="86"/>
                  </a:cubicBezTo>
                  <a:cubicBezTo>
                    <a:pt x="128" y="86"/>
                    <a:pt x="128" y="86"/>
                    <a:pt x="128" y="86"/>
                  </a:cubicBezTo>
                  <a:cubicBezTo>
                    <a:pt x="128" y="86"/>
                    <a:pt x="128" y="86"/>
                    <a:pt x="128" y="86"/>
                  </a:cubicBezTo>
                  <a:cubicBezTo>
                    <a:pt x="129" y="86"/>
                    <a:pt x="129" y="86"/>
                    <a:pt x="129" y="86"/>
                  </a:cubicBezTo>
                  <a:cubicBezTo>
                    <a:pt x="128" y="86"/>
                    <a:pt x="128" y="86"/>
                    <a:pt x="128" y="86"/>
                  </a:cubicBezTo>
                  <a:cubicBezTo>
                    <a:pt x="128" y="86"/>
                    <a:pt x="128" y="86"/>
                    <a:pt x="128" y="86"/>
                  </a:cubicBezTo>
                  <a:cubicBezTo>
                    <a:pt x="129" y="86"/>
                    <a:pt x="129" y="86"/>
                    <a:pt x="129" y="86"/>
                  </a:cubicBezTo>
                  <a:cubicBezTo>
                    <a:pt x="128" y="86"/>
                    <a:pt x="128" y="86"/>
                    <a:pt x="128" y="86"/>
                  </a:cubicBezTo>
                  <a:cubicBezTo>
                    <a:pt x="129" y="86"/>
                    <a:pt x="129" y="86"/>
                    <a:pt x="129" y="86"/>
                  </a:cubicBezTo>
                  <a:cubicBezTo>
                    <a:pt x="128" y="86"/>
                    <a:pt x="128" y="86"/>
                    <a:pt x="128" y="86"/>
                  </a:cubicBezTo>
                  <a:cubicBezTo>
                    <a:pt x="128" y="86"/>
                    <a:pt x="128" y="86"/>
                    <a:pt x="128" y="86"/>
                  </a:cubicBezTo>
                  <a:cubicBezTo>
                    <a:pt x="129" y="86"/>
                    <a:pt x="129" y="86"/>
                    <a:pt x="129" y="86"/>
                  </a:cubicBezTo>
                  <a:cubicBezTo>
                    <a:pt x="128" y="86"/>
                    <a:pt x="128" y="86"/>
                    <a:pt x="128" y="86"/>
                  </a:cubicBezTo>
                  <a:cubicBezTo>
                    <a:pt x="129" y="85"/>
                    <a:pt x="129" y="85"/>
                    <a:pt x="129" y="85"/>
                  </a:cubicBezTo>
                  <a:cubicBezTo>
                    <a:pt x="128" y="85"/>
                    <a:pt x="128" y="85"/>
                    <a:pt x="128" y="85"/>
                  </a:cubicBezTo>
                  <a:cubicBezTo>
                    <a:pt x="128" y="86"/>
                    <a:pt x="128" y="86"/>
                    <a:pt x="128" y="86"/>
                  </a:cubicBezTo>
                  <a:cubicBezTo>
                    <a:pt x="129" y="85"/>
                    <a:pt x="129" y="85"/>
                    <a:pt x="129" y="85"/>
                  </a:cubicBezTo>
                  <a:cubicBezTo>
                    <a:pt x="128" y="85"/>
                    <a:pt x="128" y="85"/>
                    <a:pt x="128" y="85"/>
                  </a:cubicBezTo>
                  <a:cubicBezTo>
                    <a:pt x="129" y="85"/>
                    <a:pt x="129" y="85"/>
                    <a:pt x="129" y="85"/>
                  </a:cubicBezTo>
                  <a:cubicBezTo>
                    <a:pt x="129" y="84"/>
                    <a:pt x="129" y="84"/>
                    <a:pt x="129" y="84"/>
                  </a:cubicBezTo>
                  <a:cubicBezTo>
                    <a:pt x="92" y="67"/>
                    <a:pt x="92" y="67"/>
                    <a:pt x="92" y="67"/>
                  </a:cubicBezTo>
                  <a:cubicBezTo>
                    <a:pt x="91" y="67"/>
                    <a:pt x="91" y="67"/>
                    <a:pt x="90" y="68"/>
                  </a:cubicBezTo>
                  <a:cubicBezTo>
                    <a:pt x="90" y="68"/>
                    <a:pt x="90" y="69"/>
                    <a:pt x="91" y="69"/>
                  </a:cubicBezTo>
                  <a:cubicBezTo>
                    <a:pt x="128" y="93"/>
                    <a:pt x="128" y="93"/>
                    <a:pt x="128" y="93"/>
                  </a:cubicBezTo>
                  <a:cubicBezTo>
                    <a:pt x="128" y="91"/>
                    <a:pt x="128" y="91"/>
                    <a:pt x="128" y="91"/>
                  </a:cubicBezTo>
                  <a:cubicBezTo>
                    <a:pt x="127" y="91"/>
                    <a:pt x="127" y="91"/>
                    <a:pt x="127" y="91"/>
                  </a:cubicBezTo>
                  <a:cubicBezTo>
                    <a:pt x="128" y="91"/>
                    <a:pt x="128" y="91"/>
                    <a:pt x="128" y="91"/>
                  </a:cubicBezTo>
                  <a:cubicBezTo>
                    <a:pt x="128" y="90"/>
                    <a:pt x="128" y="90"/>
                    <a:pt x="128" y="90"/>
                  </a:cubicBezTo>
                  <a:cubicBezTo>
                    <a:pt x="127" y="91"/>
                    <a:pt x="127" y="91"/>
                    <a:pt x="127" y="91"/>
                  </a:cubicBezTo>
                  <a:cubicBezTo>
                    <a:pt x="128" y="91"/>
                    <a:pt x="128" y="91"/>
                    <a:pt x="128" y="91"/>
                  </a:cubicBezTo>
                  <a:cubicBezTo>
                    <a:pt x="128" y="90"/>
                    <a:pt x="128" y="90"/>
                    <a:pt x="128" y="90"/>
                  </a:cubicBezTo>
                  <a:cubicBezTo>
                    <a:pt x="128" y="91"/>
                    <a:pt x="128" y="91"/>
                    <a:pt x="128" y="91"/>
                  </a:cubicBezTo>
                  <a:cubicBezTo>
                    <a:pt x="128" y="90"/>
                    <a:pt x="128" y="90"/>
                    <a:pt x="128" y="90"/>
                  </a:cubicBezTo>
                  <a:cubicBezTo>
                    <a:pt x="128" y="90"/>
                    <a:pt x="128" y="90"/>
                    <a:pt x="128" y="90"/>
                  </a:cubicBezTo>
                  <a:cubicBezTo>
                    <a:pt x="128" y="91"/>
                    <a:pt x="128" y="91"/>
                    <a:pt x="128" y="91"/>
                  </a:cubicBezTo>
                  <a:cubicBezTo>
                    <a:pt x="128" y="90"/>
                    <a:pt x="128" y="90"/>
                    <a:pt x="128" y="90"/>
                  </a:cubicBezTo>
                  <a:cubicBezTo>
                    <a:pt x="128" y="91"/>
                    <a:pt x="128" y="91"/>
                    <a:pt x="128" y="91"/>
                  </a:cubicBezTo>
                  <a:cubicBezTo>
                    <a:pt x="128" y="90"/>
                    <a:pt x="128" y="90"/>
                    <a:pt x="128" y="90"/>
                  </a:cubicBezTo>
                  <a:cubicBezTo>
                    <a:pt x="128" y="90"/>
                    <a:pt x="128" y="90"/>
                    <a:pt x="128" y="90"/>
                  </a:cubicBezTo>
                  <a:cubicBezTo>
                    <a:pt x="128" y="91"/>
                    <a:pt x="128" y="91"/>
                    <a:pt x="128" y="91"/>
                  </a:cubicBezTo>
                  <a:cubicBezTo>
                    <a:pt x="128" y="90"/>
                    <a:pt x="128" y="90"/>
                    <a:pt x="128" y="90"/>
                  </a:cubicBezTo>
                  <a:cubicBezTo>
                    <a:pt x="128" y="90"/>
                    <a:pt x="127" y="90"/>
                    <a:pt x="126" y="89"/>
                  </a:cubicBezTo>
                  <a:cubicBezTo>
                    <a:pt x="122" y="88"/>
                    <a:pt x="113" y="83"/>
                    <a:pt x="106" y="80"/>
                  </a:cubicBezTo>
                  <a:cubicBezTo>
                    <a:pt x="102" y="78"/>
                    <a:pt x="98" y="76"/>
                    <a:pt x="95" y="74"/>
                  </a:cubicBezTo>
                  <a:cubicBezTo>
                    <a:pt x="94" y="74"/>
                    <a:pt x="93" y="73"/>
                    <a:pt x="92" y="73"/>
                  </a:cubicBezTo>
                  <a:cubicBezTo>
                    <a:pt x="91" y="73"/>
                    <a:pt x="91" y="73"/>
                    <a:pt x="91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3"/>
                    <a:pt x="89" y="73"/>
                    <a:pt x="89" y="73"/>
                  </a:cubicBezTo>
                  <a:cubicBezTo>
                    <a:pt x="88" y="74"/>
                    <a:pt x="88" y="74"/>
                    <a:pt x="88" y="74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9" y="75"/>
                    <a:pt x="91" y="76"/>
                    <a:pt x="95" y="78"/>
                  </a:cubicBezTo>
                  <a:cubicBezTo>
                    <a:pt x="100" y="81"/>
                    <a:pt x="107" y="85"/>
                    <a:pt x="113" y="89"/>
                  </a:cubicBezTo>
                  <a:cubicBezTo>
                    <a:pt x="117" y="91"/>
                    <a:pt x="119" y="93"/>
                    <a:pt x="121" y="94"/>
                  </a:cubicBezTo>
                  <a:cubicBezTo>
                    <a:pt x="123" y="95"/>
                    <a:pt x="123" y="96"/>
                    <a:pt x="124" y="96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5" y="96"/>
                    <a:pt x="125" y="96"/>
                    <a:pt x="125" y="96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5" y="96"/>
                    <a:pt x="125" y="96"/>
                    <a:pt x="125" y="96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5" y="96"/>
                    <a:pt x="125" y="96"/>
                    <a:pt x="125" y="96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5" y="96"/>
                    <a:pt x="125" y="96"/>
                    <a:pt x="125" y="96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5" y="96"/>
                    <a:pt x="125" y="96"/>
                    <a:pt x="125" y="96"/>
                  </a:cubicBezTo>
                  <a:cubicBezTo>
                    <a:pt x="124" y="95"/>
                    <a:pt x="124" y="95"/>
                    <a:pt x="124" y="9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5" y="96"/>
                    <a:pt x="125" y="96"/>
                    <a:pt x="125" y="96"/>
                  </a:cubicBezTo>
                  <a:cubicBezTo>
                    <a:pt x="124" y="95"/>
                    <a:pt x="124" y="95"/>
                    <a:pt x="124" y="95"/>
                  </a:cubicBezTo>
                  <a:cubicBezTo>
                    <a:pt x="125" y="96"/>
                    <a:pt x="125" y="96"/>
                    <a:pt x="125" y="96"/>
                  </a:cubicBezTo>
                  <a:cubicBezTo>
                    <a:pt x="124" y="95"/>
                    <a:pt x="124" y="95"/>
                    <a:pt x="124" y="95"/>
                  </a:cubicBezTo>
                  <a:cubicBezTo>
                    <a:pt x="125" y="96"/>
                    <a:pt x="125" y="96"/>
                    <a:pt x="125" y="96"/>
                  </a:cubicBezTo>
                  <a:cubicBezTo>
                    <a:pt x="125" y="95"/>
                    <a:pt x="125" y="95"/>
                    <a:pt x="125" y="95"/>
                  </a:cubicBezTo>
                  <a:cubicBezTo>
                    <a:pt x="124" y="95"/>
                    <a:pt x="124" y="95"/>
                    <a:pt x="124" y="95"/>
                  </a:cubicBezTo>
                  <a:cubicBezTo>
                    <a:pt x="125" y="96"/>
                    <a:pt x="125" y="96"/>
                    <a:pt x="125" y="96"/>
                  </a:cubicBezTo>
                  <a:cubicBezTo>
                    <a:pt x="125" y="95"/>
                    <a:pt x="125" y="95"/>
                    <a:pt x="125" y="95"/>
                  </a:cubicBezTo>
                  <a:cubicBezTo>
                    <a:pt x="125" y="96"/>
                    <a:pt x="125" y="96"/>
                    <a:pt x="125" y="96"/>
                  </a:cubicBezTo>
                  <a:cubicBezTo>
                    <a:pt x="125" y="95"/>
                    <a:pt x="125" y="95"/>
                    <a:pt x="125" y="95"/>
                  </a:cubicBezTo>
                  <a:cubicBezTo>
                    <a:pt x="125" y="95"/>
                    <a:pt x="125" y="95"/>
                    <a:pt x="125" y="95"/>
                  </a:cubicBezTo>
                  <a:cubicBezTo>
                    <a:pt x="125" y="96"/>
                    <a:pt x="125" y="96"/>
                    <a:pt x="125" y="96"/>
                  </a:cubicBezTo>
                  <a:cubicBezTo>
                    <a:pt x="125" y="95"/>
                    <a:pt x="125" y="95"/>
                    <a:pt x="125" y="95"/>
                  </a:cubicBezTo>
                  <a:cubicBezTo>
                    <a:pt x="125" y="95"/>
                    <a:pt x="125" y="95"/>
                    <a:pt x="125" y="95"/>
                  </a:cubicBezTo>
                  <a:cubicBezTo>
                    <a:pt x="125" y="95"/>
                    <a:pt x="125" y="95"/>
                    <a:pt x="125" y="95"/>
                  </a:cubicBezTo>
                  <a:cubicBezTo>
                    <a:pt x="125" y="95"/>
                    <a:pt x="125" y="95"/>
                    <a:pt x="125" y="95"/>
                  </a:cubicBezTo>
                  <a:cubicBezTo>
                    <a:pt x="125" y="95"/>
                    <a:pt x="125" y="95"/>
                    <a:pt x="125" y="95"/>
                  </a:cubicBezTo>
                  <a:cubicBezTo>
                    <a:pt x="125" y="95"/>
                    <a:pt x="125" y="95"/>
                    <a:pt x="125" y="95"/>
                  </a:cubicBezTo>
                  <a:cubicBezTo>
                    <a:pt x="125" y="95"/>
                    <a:pt x="124" y="94"/>
                    <a:pt x="123" y="94"/>
                  </a:cubicBezTo>
                  <a:cubicBezTo>
                    <a:pt x="119" y="92"/>
                    <a:pt x="111" y="87"/>
                    <a:pt x="104" y="83"/>
                  </a:cubicBezTo>
                  <a:cubicBezTo>
                    <a:pt x="100" y="81"/>
                    <a:pt x="97" y="79"/>
                    <a:pt x="94" y="78"/>
                  </a:cubicBezTo>
                  <a:cubicBezTo>
                    <a:pt x="93" y="77"/>
                    <a:pt x="91" y="77"/>
                    <a:pt x="91" y="76"/>
                  </a:cubicBezTo>
                  <a:cubicBezTo>
                    <a:pt x="90" y="76"/>
                    <a:pt x="90" y="76"/>
                    <a:pt x="89" y="76"/>
                  </a:cubicBezTo>
                  <a:cubicBezTo>
                    <a:pt x="89" y="76"/>
                    <a:pt x="89" y="75"/>
                    <a:pt x="88" y="75"/>
                  </a:cubicBezTo>
                  <a:cubicBezTo>
                    <a:pt x="88" y="75"/>
                    <a:pt x="88" y="75"/>
                    <a:pt x="88" y="75"/>
                  </a:cubicBezTo>
                  <a:cubicBezTo>
                    <a:pt x="87" y="76"/>
                    <a:pt x="87" y="76"/>
                    <a:pt x="87" y="76"/>
                  </a:cubicBezTo>
                  <a:cubicBezTo>
                    <a:pt x="87" y="77"/>
                    <a:pt x="87" y="77"/>
                    <a:pt x="87" y="78"/>
                  </a:cubicBezTo>
                  <a:cubicBezTo>
                    <a:pt x="105" y="88"/>
                    <a:pt x="105" y="88"/>
                    <a:pt x="105" y="88"/>
                  </a:cubicBezTo>
                  <a:cubicBezTo>
                    <a:pt x="89" y="80"/>
                    <a:pt x="89" y="80"/>
                    <a:pt x="89" y="80"/>
                  </a:cubicBezTo>
                  <a:cubicBezTo>
                    <a:pt x="89" y="80"/>
                    <a:pt x="88" y="80"/>
                    <a:pt x="88" y="80"/>
                  </a:cubicBezTo>
                  <a:cubicBezTo>
                    <a:pt x="88" y="80"/>
                    <a:pt x="87" y="81"/>
                    <a:pt x="87" y="81"/>
                  </a:cubicBezTo>
                  <a:cubicBezTo>
                    <a:pt x="87" y="82"/>
                    <a:pt x="88" y="82"/>
                    <a:pt x="88" y="82"/>
                  </a:cubicBezTo>
                  <a:cubicBezTo>
                    <a:pt x="88" y="82"/>
                    <a:pt x="88" y="82"/>
                    <a:pt x="88" y="82"/>
                  </a:cubicBezTo>
                  <a:cubicBezTo>
                    <a:pt x="88" y="83"/>
                    <a:pt x="88" y="83"/>
                    <a:pt x="89" y="83"/>
                  </a:cubicBezTo>
                  <a:cubicBezTo>
                    <a:pt x="92" y="85"/>
                    <a:pt x="105" y="93"/>
                    <a:pt x="116" y="100"/>
                  </a:cubicBezTo>
                  <a:cubicBezTo>
                    <a:pt x="122" y="103"/>
                    <a:pt x="127" y="107"/>
                    <a:pt x="131" y="109"/>
                  </a:cubicBezTo>
                  <a:cubicBezTo>
                    <a:pt x="133" y="110"/>
                    <a:pt x="135" y="111"/>
                    <a:pt x="136" y="112"/>
                  </a:cubicBezTo>
                  <a:cubicBezTo>
                    <a:pt x="136" y="113"/>
                    <a:pt x="137" y="113"/>
                    <a:pt x="137" y="113"/>
                  </a:cubicBezTo>
                  <a:cubicBezTo>
                    <a:pt x="137" y="113"/>
                    <a:pt x="137" y="113"/>
                    <a:pt x="137" y="113"/>
                  </a:cubicBezTo>
                  <a:cubicBezTo>
                    <a:pt x="137" y="113"/>
                    <a:pt x="137" y="113"/>
                    <a:pt x="137" y="113"/>
                  </a:cubicBezTo>
                  <a:cubicBezTo>
                    <a:pt x="138" y="113"/>
                    <a:pt x="138" y="113"/>
                    <a:pt x="138" y="113"/>
                  </a:cubicBezTo>
                  <a:cubicBezTo>
                    <a:pt x="137" y="113"/>
                    <a:pt x="137" y="113"/>
                    <a:pt x="137" y="113"/>
                  </a:cubicBezTo>
                  <a:cubicBezTo>
                    <a:pt x="137" y="113"/>
                    <a:pt x="137" y="113"/>
                    <a:pt x="137" y="113"/>
                  </a:cubicBezTo>
                  <a:cubicBezTo>
                    <a:pt x="138" y="113"/>
                    <a:pt x="138" y="113"/>
                    <a:pt x="138" y="113"/>
                  </a:cubicBezTo>
                  <a:cubicBezTo>
                    <a:pt x="137" y="113"/>
                    <a:pt x="137" y="113"/>
                    <a:pt x="137" y="113"/>
                  </a:cubicBezTo>
                  <a:cubicBezTo>
                    <a:pt x="138" y="112"/>
                    <a:pt x="138" y="112"/>
                    <a:pt x="138" y="112"/>
                  </a:cubicBezTo>
                  <a:cubicBezTo>
                    <a:pt x="137" y="113"/>
                    <a:pt x="137" y="113"/>
                    <a:pt x="137" y="113"/>
                  </a:cubicBezTo>
                  <a:cubicBezTo>
                    <a:pt x="137" y="113"/>
                    <a:pt x="137" y="113"/>
                    <a:pt x="137" y="113"/>
                  </a:cubicBezTo>
                  <a:cubicBezTo>
                    <a:pt x="138" y="112"/>
                    <a:pt x="138" y="112"/>
                    <a:pt x="138" y="112"/>
                  </a:cubicBezTo>
                  <a:cubicBezTo>
                    <a:pt x="137" y="113"/>
                    <a:pt x="137" y="113"/>
                    <a:pt x="137" y="113"/>
                  </a:cubicBezTo>
                  <a:cubicBezTo>
                    <a:pt x="138" y="112"/>
                    <a:pt x="138" y="112"/>
                    <a:pt x="138" y="112"/>
                  </a:cubicBezTo>
                  <a:cubicBezTo>
                    <a:pt x="137" y="113"/>
                    <a:pt x="137" y="113"/>
                    <a:pt x="137" y="113"/>
                  </a:cubicBezTo>
                  <a:cubicBezTo>
                    <a:pt x="137" y="113"/>
                    <a:pt x="137" y="113"/>
                    <a:pt x="137" y="113"/>
                  </a:cubicBezTo>
                  <a:cubicBezTo>
                    <a:pt x="138" y="112"/>
                    <a:pt x="138" y="112"/>
                    <a:pt x="138" y="112"/>
                  </a:cubicBezTo>
                  <a:cubicBezTo>
                    <a:pt x="137" y="113"/>
                    <a:pt x="137" y="113"/>
                    <a:pt x="137" y="113"/>
                  </a:cubicBezTo>
                  <a:cubicBezTo>
                    <a:pt x="138" y="112"/>
                    <a:pt x="138" y="112"/>
                    <a:pt x="138" y="112"/>
                  </a:cubicBezTo>
                  <a:cubicBezTo>
                    <a:pt x="137" y="112"/>
                    <a:pt x="137" y="112"/>
                    <a:pt x="137" y="112"/>
                  </a:cubicBezTo>
                  <a:cubicBezTo>
                    <a:pt x="137" y="113"/>
                    <a:pt x="137" y="113"/>
                    <a:pt x="137" y="113"/>
                  </a:cubicBezTo>
                  <a:cubicBezTo>
                    <a:pt x="138" y="112"/>
                    <a:pt x="138" y="112"/>
                    <a:pt x="138" y="112"/>
                  </a:cubicBezTo>
                  <a:cubicBezTo>
                    <a:pt x="137" y="112"/>
                    <a:pt x="137" y="112"/>
                    <a:pt x="137" y="112"/>
                  </a:cubicBezTo>
                  <a:cubicBezTo>
                    <a:pt x="138" y="112"/>
                    <a:pt x="138" y="112"/>
                    <a:pt x="138" y="112"/>
                  </a:cubicBezTo>
                  <a:cubicBezTo>
                    <a:pt x="139" y="111"/>
                    <a:pt x="139" y="111"/>
                    <a:pt x="139" y="111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7" y="83"/>
                    <a:pt x="86" y="83"/>
                    <a:pt x="86" y="84"/>
                  </a:cubicBezTo>
                  <a:cubicBezTo>
                    <a:pt x="86" y="85"/>
                    <a:pt x="86" y="85"/>
                    <a:pt x="86" y="86"/>
                  </a:cubicBezTo>
                  <a:cubicBezTo>
                    <a:pt x="86" y="86"/>
                    <a:pt x="89" y="88"/>
                    <a:pt x="94" y="90"/>
                  </a:cubicBezTo>
                  <a:cubicBezTo>
                    <a:pt x="101" y="94"/>
                    <a:pt x="111" y="101"/>
                    <a:pt x="119" y="106"/>
                  </a:cubicBezTo>
                  <a:cubicBezTo>
                    <a:pt x="124" y="109"/>
                    <a:pt x="127" y="111"/>
                    <a:pt x="130" y="113"/>
                  </a:cubicBezTo>
                  <a:cubicBezTo>
                    <a:pt x="132" y="114"/>
                    <a:pt x="133" y="114"/>
                    <a:pt x="133" y="115"/>
                  </a:cubicBezTo>
                  <a:cubicBezTo>
                    <a:pt x="134" y="115"/>
                    <a:pt x="134" y="115"/>
                    <a:pt x="134" y="116"/>
                  </a:cubicBezTo>
                  <a:cubicBezTo>
                    <a:pt x="134" y="116"/>
                    <a:pt x="134" y="116"/>
                    <a:pt x="134" y="116"/>
                  </a:cubicBezTo>
                  <a:cubicBezTo>
                    <a:pt x="135" y="115"/>
                    <a:pt x="135" y="115"/>
                    <a:pt x="135" y="115"/>
                  </a:cubicBezTo>
                  <a:cubicBezTo>
                    <a:pt x="134" y="116"/>
                    <a:pt x="134" y="116"/>
                    <a:pt x="134" y="116"/>
                  </a:cubicBezTo>
                  <a:cubicBezTo>
                    <a:pt x="134" y="116"/>
                    <a:pt x="134" y="116"/>
                    <a:pt x="134" y="116"/>
                  </a:cubicBezTo>
                  <a:cubicBezTo>
                    <a:pt x="135" y="115"/>
                    <a:pt x="135" y="115"/>
                    <a:pt x="135" y="115"/>
                  </a:cubicBezTo>
                  <a:cubicBezTo>
                    <a:pt x="134" y="116"/>
                    <a:pt x="134" y="116"/>
                    <a:pt x="134" y="116"/>
                  </a:cubicBezTo>
                  <a:cubicBezTo>
                    <a:pt x="135" y="115"/>
                    <a:pt x="135" y="115"/>
                    <a:pt x="135" y="115"/>
                  </a:cubicBezTo>
                  <a:cubicBezTo>
                    <a:pt x="134" y="115"/>
                    <a:pt x="134" y="115"/>
                    <a:pt x="134" y="115"/>
                  </a:cubicBezTo>
                  <a:cubicBezTo>
                    <a:pt x="134" y="115"/>
                    <a:pt x="134" y="115"/>
                    <a:pt x="134" y="116"/>
                  </a:cubicBezTo>
                  <a:cubicBezTo>
                    <a:pt x="135" y="115"/>
                    <a:pt x="135" y="115"/>
                    <a:pt x="135" y="115"/>
                  </a:cubicBezTo>
                  <a:cubicBezTo>
                    <a:pt x="134" y="115"/>
                    <a:pt x="134" y="115"/>
                    <a:pt x="134" y="115"/>
                  </a:cubicBezTo>
                  <a:cubicBezTo>
                    <a:pt x="135" y="115"/>
                    <a:pt x="135" y="115"/>
                    <a:pt x="135" y="115"/>
                  </a:cubicBezTo>
                  <a:cubicBezTo>
                    <a:pt x="134" y="114"/>
                    <a:pt x="134" y="114"/>
                    <a:pt x="134" y="114"/>
                  </a:cubicBezTo>
                  <a:cubicBezTo>
                    <a:pt x="135" y="115"/>
                    <a:pt x="135" y="115"/>
                    <a:pt x="135" y="115"/>
                  </a:cubicBezTo>
                  <a:cubicBezTo>
                    <a:pt x="135" y="114"/>
                    <a:pt x="135" y="114"/>
                    <a:pt x="135" y="114"/>
                  </a:cubicBezTo>
                  <a:cubicBezTo>
                    <a:pt x="135" y="114"/>
                    <a:pt x="135" y="114"/>
                    <a:pt x="134" y="114"/>
                  </a:cubicBezTo>
                  <a:cubicBezTo>
                    <a:pt x="135" y="115"/>
                    <a:pt x="135" y="115"/>
                    <a:pt x="135" y="115"/>
                  </a:cubicBezTo>
                  <a:cubicBezTo>
                    <a:pt x="135" y="114"/>
                    <a:pt x="135" y="114"/>
                    <a:pt x="135" y="114"/>
                  </a:cubicBezTo>
                  <a:cubicBezTo>
                    <a:pt x="135" y="114"/>
                    <a:pt x="135" y="114"/>
                    <a:pt x="135" y="114"/>
                  </a:cubicBezTo>
                  <a:cubicBezTo>
                    <a:pt x="136" y="114"/>
                    <a:pt x="136" y="114"/>
                    <a:pt x="136" y="114"/>
                  </a:cubicBezTo>
                  <a:cubicBezTo>
                    <a:pt x="135" y="114"/>
                    <a:pt x="135" y="114"/>
                    <a:pt x="135" y="114"/>
                  </a:cubicBezTo>
                  <a:cubicBezTo>
                    <a:pt x="135" y="114"/>
                    <a:pt x="135" y="114"/>
                    <a:pt x="135" y="114"/>
                  </a:cubicBezTo>
                  <a:cubicBezTo>
                    <a:pt x="136" y="114"/>
                    <a:pt x="136" y="114"/>
                    <a:pt x="136" y="114"/>
                  </a:cubicBezTo>
                  <a:cubicBezTo>
                    <a:pt x="136" y="114"/>
                    <a:pt x="135" y="114"/>
                    <a:pt x="135" y="113"/>
                  </a:cubicBezTo>
                  <a:cubicBezTo>
                    <a:pt x="131" y="112"/>
                    <a:pt x="119" y="105"/>
                    <a:pt x="108" y="99"/>
                  </a:cubicBezTo>
                  <a:cubicBezTo>
                    <a:pt x="103" y="96"/>
                    <a:pt x="97" y="93"/>
                    <a:pt x="93" y="90"/>
                  </a:cubicBezTo>
                  <a:cubicBezTo>
                    <a:pt x="91" y="89"/>
                    <a:pt x="89" y="88"/>
                    <a:pt x="88" y="88"/>
                  </a:cubicBezTo>
                  <a:cubicBezTo>
                    <a:pt x="87" y="87"/>
                    <a:pt x="86" y="87"/>
                    <a:pt x="86" y="87"/>
                  </a:cubicBezTo>
                  <a:cubicBezTo>
                    <a:pt x="85" y="87"/>
                    <a:pt x="85" y="87"/>
                    <a:pt x="85" y="87"/>
                  </a:cubicBezTo>
                  <a:cubicBezTo>
                    <a:pt x="84" y="87"/>
                    <a:pt x="84" y="87"/>
                    <a:pt x="84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3" y="88"/>
                    <a:pt x="83" y="88"/>
                    <a:pt x="83" y="88"/>
                  </a:cubicBezTo>
                  <a:cubicBezTo>
                    <a:pt x="83" y="88"/>
                    <a:pt x="83" y="88"/>
                    <a:pt x="83" y="89"/>
                  </a:cubicBezTo>
                  <a:cubicBezTo>
                    <a:pt x="84" y="89"/>
                    <a:pt x="84" y="89"/>
                    <a:pt x="84" y="89"/>
                  </a:cubicBezTo>
                  <a:cubicBezTo>
                    <a:pt x="84" y="89"/>
                    <a:pt x="85" y="90"/>
                    <a:pt x="87" y="91"/>
                  </a:cubicBezTo>
                  <a:cubicBezTo>
                    <a:pt x="93" y="95"/>
                    <a:pt x="104" y="101"/>
                    <a:pt x="115" y="108"/>
                  </a:cubicBezTo>
                  <a:cubicBezTo>
                    <a:pt x="120" y="111"/>
                    <a:pt x="124" y="114"/>
                    <a:pt x="128" y="116"/>
                  </a:cubicBezTo>
                  <a:cubicBezTo>
                    <a:pt x="130" y="117"/>
                    <a:pt x="131" y="118"/>
                    <a:pt x="132" y="119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3" y="120"/>
                    <a:pt x="133" y="120"/>
                    <a:pt x="133" y="120"/>
                  </a:cubicBezTo>
                  <a:cubicBezTo>
                    <a:pt x="134" y="119"/>
                    <a:pt x="134" y="119"/>
                    <a:pt x="134" y="119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3" y="119"/>
                    <a:pt x="133" y="120"/>
                    <a:pt x="133" y="120"/>
                  </a:cubicBezTo>
                  <a:cubicBezTo>
                    <a:pt x="134" y="119"/>
                    <a:pt x="134" y="119"/>
                    <a:pt x="134" y="119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4" y="119"/>
                    <a:pt x="134" y="119"/>
                    <a:pt x="134" y="119"/>
                  </a:cubicBezTo>
                  <a:cubicBezTo>
                    <a:pt x="133" y="118"/>
                    <a:pt x="133" y="118"/>
                    <a:pt x="133" y="118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4" y="119"/>
                    <a:pt x="134" y="119"/>
                    <a:pt x="134" y="119"/>
                  </a:cubicBezTo>
                  <a:cubicBezTo>
                    <a:pt x="133" y="118"/>
                    <a:pt x="133" y="118"/>
                    <a:pt x="133" y="118"/>
                  </a:cubicBezTo>
                  <a:cubicBezTo>
                    <a:pt x="134" y="119"/>
                    <a:pt x="134" y="119"/>
                    <a:pt x="134" y="119"/>
                  </a:cubicBezTo>
                  <a:cubicBezTo>
                    <a:pt x="135" y="118"/>
                    <a:pt x="135" y="118"/>
                    <a:pt x="135" y="118"/>
                  </a:cubicBezTo>
                  <a:cubicBezTo>
                    <a:pt x="135" y="118"/>
                    <a:pt x="122" y="111"/>
                    <a:pt x="110" y="104"/>
                  </a:cubicBezTo>
                  <a:cubicBezTo>
                    <a:pt x="103" y="100"/>
                    <a:pt x="97" y="97"/>
                    <a:pt x="92" y="94"/>
                  </a:cubicBezTo>
                  <a:cubicBezTo>
                    <a:pt x="90" y="93"/>
                    <a:pt x="87" y="92"/>
                    <a:pt x="86" y="91"/>
                  </a:cubicBezTo>
                  <a:cubicBezTo>
                    <a:pt x="85" y="91"/>
                    <a:pt x="85" y="90"/>
                    <a:pt x="84" y="90"/>
                  </a:cubicBezTo>
                  <a:cubicBezTo>
                    <a:pt x="83" y="90"/>
                    <a:pt x="83" y="90"/>
                    <a:pt x="83" y="90"/>
                  </a:cubicBezTo>
                  <a:cubicBezTo>
                    <a:pt x="83" y="90"/>
                    <a:pt x="83" y="90"/>
                    <a:pt x="83" y="90"/>
                  </a:cubicBezTo>
                  <a:cubicBezTo>
                    <a:pt x="82" y="90"/>
                    <a:pt x="82" y="90"/>
                    <a:pt x="82" y="90"/>
                  </a:cubicBezTo>
                  <a:cubicBezTo>
                    <a:pt x="82" y="90"/>
                    <a:pt x="82" y="90"/>
                    <a:pt x="82" y="90"/>
                  </a:cubicBezTo>
                  <a:cubicBezTo>
                    <a:pt x="81" y="91"/>
                    <a:pt x="81" y="91"/>
                    <a:pt x="81" y="91"/>
                  </a:cubicBezTo>
                  <a:cubicBezTo>
                    <a:pt x="82" y="92"/>
                    <a:pt x="82" y="92"/>
                    <a:pt x="82" y="92"/>
                  </a:cubicBezTo>
                  <a:cubicBezTo>
                    <a:pt x="82" y="92"/>
                    <a:pt x="85" y="94"/>
                    <a:pt x="90" y="96"/>
                  </a:cubicBezTo>
                  <a:cubicBezTo>
                    <a:pt x="97" y="101"/>
                    <a:pt x="107" y="107"/>
                    <a:pt x="116" y="112"/>
                  </a:cubicBezTo>
                  <a:cubicBezTo>
                    <a:pt x="120" y="115"/>
                    <a:pt x="124" y="117"/>
                    <a:pt x="127" y="119"/>
                  </a:cubicBezTo>
                  <a:cubicBezTo>
                    <a:pt x="129" y="120"/>
                    <a:pt x="130" y="121"/>
                    <a:pt x="131" y="122"/>
                  </a:cubicBezTo>
                  <a:cubicBezTo>
                    <a:pt x="131" y="122"/>
                    <a:pt x="131" y="122"/>
                    <a:pt x="131" y="122"/>
                  </a:cubicBezTo>
                  <a:cubicBezTo>
                    <a:pt x="131" y="122"/>
                    <a:pt x="131" y="122"/>
                    <a:pt x="131" y="122"/>
                  </a:cubicBezTo>
                  <a:cubicBezTo>
                    <a:pt x="131" y="122"/>
                    <a:pt x="131" y="122"/>
                    <a:pt x="131" y="122"/>
                  </a:cubicBezTo>
                  <a:cubicBezTo>
                    <a:pt x="132" y="122"/>
                    <a:pt x="132" y="122"/>
                    <a:pt x="132" y="122"/>
                  </a:cubicBezTo>
                  <a:cubicBezTo>
                    <a:pt x="131" y="122"/>
                    <a:pt x="131" y="122"/>
                    <a:pt x="131" y="122"/>
                  </a:cubicBezTo>
                  <a:cubicBezTo>
                    <a:pt x="131" y="122"/>
                    <a:pt x="131" y="122"/>
                    <a:pt x="131" y="122"/>
                  </a:cubicBezTo>
                  <a:cubicBezTo>
                    <a:pt x="132" y="122"/>
                    <a:pt x="132" y="122"/>
                    <a:pt x="132" y="122"/>
                  </a:cubicBezTo>
                  <a:cubicBezTo>
                    <a:pt x="131" y="122"/>
                    <a:pt x="131" y="122"/>
                    <a:pt x="131" y="122"/>
                  </a:cubicBezTo>
                  <a:cubicBezTo>
                    <a:pt x="132" y="122"/>
                    <a:pt x="132" y="122"/>
                    <a:pt x="132" y="122"/>
                  </a:cubicBezTo>
                  <a:cubicBezTo>
                    <a:pt x="131" y="121"/>
                    <a:pt x="131" y="121"/>
                    <a:pt x="131" y="121"/>
                  </a:cubicBezTo>
                  <a:cubicBezTo>
                    <a:pt x="131" y="122"/>
                    <a:pt x="131" y="122"/>
                    <a:pt x="131" y="122"/>
                  </a:cubicBezTo>
                  <a:cubicBezTo>
                    <a:pt x="132" y="122"/>
                    <a:pt x="132" y="122"/>
                    <a:pt x="132" y="122"/>
                  </a:cubicBezTo>
                  <a:cubicBezTo>
                    <a:pt x="131" y="121"/>
                    <a:pt x="131" y="121"/>
                    <a:pt x="131" y="121"/>
                  </a:cubicBezTo>
                  <a:cubicBezTo>
                    <a:pt x="132" y="122"/>
                    <a:pt x="132" y="122"/>
                    <a:pt x="132" y="122"/>
                  </a:cubicBezTo>
                  <a:cubicBezTo>
                    <a:pt x="133" y="121"/>
                    <a:pt x="133" y="121"/>
                    <a:pt x="133" y="121"/>
                  </a:cubicBezTo>
                  <a:cubicBezTo>
                    <a:pt x="82" y="95"/>
                    <a:pt x="82" y="95"/>
                    <a:pt x="82" y="95"/>
                  </a:cubicBezTo>
                  <a:cubicBezTo>
                    <a:pt x="82" y="94"/>
                    <a:pt x="81" y="95"/>
                    <a:pt x="81" y="95"/>
                  </a:cubicBezTo>
                  <a:cubicBezTo>
                    <a:pt x="80" y="96"/>
                    <a:pt x="81" y="96"/>
                    <a:pt x="81" y="97"/>
                  </a:cubicBezTo>
                  <a:cubicBezTo>
                    <a:pt x="129" y="127"/>
                    <a:pt x="129" y="127"/>
                    <a:pt x="129" y="127"/>
                  </a:cubicBezTo>
                  <a:cubicBezTo>
                    <a:pt x="130" y="126"/>
                    <a:pt x="130" y="126"/>
                    <a:pt x="130" y="126"/>
                  </a:cubicBezTo>
                  <a:cubicBezTo>
                    <a:pt x="129" y="125"/>
                    <a:pt x="129" y="125"/>
                    <a:pt x="129" y="125"/>
                  </a:cubicBezTo>
                  <a:cubicBezTo>
                    <a:pt x="129" y="126"/>
                    <a:pt x="129" y="126"/>
                    <a:pt x="129" y="126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29" y="125"/>
                    <a:pt x="129" y="125"/>
                    <a:pt x="129" y="125"/>
                  </a:cubicBezTo>
                  <a:cubicBezTo>
                    <a:pt x="129" y="126"/>
                    <a:pt x="129" y="126"/>
                    <a:pt x="129" y="126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29" y="125"/>
                    <a:pt x="129" y="125"/>
                    <a:pt x="129" y="125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29" y="125"/>
                    <a:pt x="129" y="125"/>
                    <a:pt x="129" y="125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29" y="125"/>
                    <a:pt x="129" y="125"/>
                    <a:pt x="129" y="125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29" y="125"/>
                    <a:pt x="129" y="125"/>
                    <a:pt x="129" y="125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27" y="123"/>
                    <a:pt x="123" y="121"/>
                    <a:pt x="118" y="119"/>
                  </a:cubicBezTo>
                  <a:cubicBezTo>
                    <a:pt x="110" y="115"/>
                    <a:pt x="101" y="109"/>
                    <a:pt x="93" y="105"/>
                  </a:cubicBezTo>
                  <a:cubicBezTo>
                    <a:pt x="86" y="101"/>
                    <a:pt x="80" y="97"/>
                    <a:pt x="80" y="97"/>
                  </a:cubicBezTo>
                  <a:cubicBezTo>
                    <a:pt x="79" y="97"/>
                    <a:pt x="79" y="97"/>
                    <a:pt x="78" y="98"/>
                  </a:cubicBezTo>
                  <a:cubicBezTo>
                    <a:pt x="78" y="98"/>
                    <a:pt x="78" y="98"/>
                    <a:pt x="78" y="98"/>
                  </a:cubicBezTo>
                  <a:cubicBezTo>
                    <a:pt x="78" y="99"/>
                    <a:pt x="78" y="99"/>
                    <a:pt x="78" y="99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81" y="101"/>
                    <a:pt x="85" y="104"/>
                    <a:pt x="89" y="107"/>
                  </a:cubicBezTo>
                  <a:cubicBezTo>
                    <a:pt x="97" y="111"/>
                    <a:pt x="106" y="116"/>
                    <a:pt x="113" y="121"/>
                  </a:cubicBezTo>
                  <a:cubicBezTo>
                    <a:pt x="117" y="123"/>
                    <a:pt x="120" y="125"/>
                    <a:pt x="123" y="127"/>
                  </a:cubicBezTo>
                  <a:cubicBezTo>
                    <a:pt x="124" y="127"/>
                    <a:pt x="125" y="128"/>
                    <a:pt x="125" y="128"/>
                  </a:cubicBezTo>
                  <a:cubicBezTo>
                    <a:pt x="126" y="129"/>
                    <a:pt x="126" y="129"/>
                    <a:pt x="126" y="129"/>
                  </a:cubicBezTo>
                  <a:cubicBezTo>
                    <a:pt x="126" y="129"/>
                    <a:pt x="126" y="129"/>
                    <a:pt x="126" y="129"/>
                  </a:cubicBezTo>
                  <a:cubicBezTo>
                    <a:pt x="126" y="129"/>
                    <a:pt x="126" y="129"/>
                    <a:pt x="126" y="129"/>
                  </a:cubicBezTo>
                  <a:cubicBezTo>
                    <a:pt x="127" y="128"/>
                    <a:pt x="127" y="128"/>
                    <a:pt x="127" y="128"/>
                  </a:cubicBezTo>
                  <a:cubicBezTo>
                    <a:pt x="126" y="129"/>
                    <a:pt x="126" y="129"/>
                    <a:pt x="126" y="129"/>
                  </a:cubicBezTo>
                  <a:cubicBezTo>
                    <a:pt x="126" y="129"/>
                    <a:pt x="126" y="129"/>
                    <a:pt x="126" y="129"/>
                  </a:cubicBezTo>
                  <a:cubicBezTo>
                    <a:pt x="127" y="128"/>
                    <a:pt x="127" y="128"/>
                    <a:pt x="127" y="128"/>
                  </a:cubicBezTo>
                  <a:cubicBezTo>
                    <a:pt x="126" y="129"/>
                    <a:pt x="126" y="129"/>
                    <a:pt x="126" y="129"/>
                  </a:cubicBezTo>
                  <a:cubicBezTo>
                    <a:pt x="127" y="128"/>
                    <a:pt x="127" y="128"/>
                    <a:pt x="127" y="128"/>
                  </a:cubicBezTo>
                  <a:cubicBezTo>
                    <a:pt x="126" y="128"/>
                    <a:pt x="126" y="128"/>
                    <a:pt x="126" y="128"/>
                  </a:cubicBezTo>
                  <a:cubicBezTo>
                    <a:pt x="126" y="129"/>
                    <a:pt x="126" y="129"/>
                    <a:pt x="126" y="129"/>
                  </a:cubicBezTo>
                  <a:cubicBezTo>
                    <a:pt x="127" y="128"/>
                    <a:pt x="127" y="128"/>
                    <a:pt x="127" y="128"/>
                  </a:cubicBezTo>
                  <a:cubicBezTo>
                    <a:pt x="126" y="128"/>
                    <a:pt x="126" y="128"/>
                    <a:pt x="126" y="128"/>
                  </a:cubicBezTo>
                  <a:cubicBezTo>
                    <a:pt x="127" y="128"/>
                    <a:pt x="127" y="128"/>
                    <a:pt x="127" y="128"/>
                  </a:cubicBezTo>
                  <a:cubicBezTo>
                    <a:pt x="126" y="128"/>
                    <a:pt x="126" y="128"/>
                    <a:pt x="126" y="128"/>
                  </a:cubicBezTo>
                  <a:cubicBezTo>
                    <a:pt x="126" y="128"/>
                    <a:pt x="126" y="128"/>
                    <a:pt x="126" y="128"/>
                  </a:cubicBezTo>
                  <a:cubicBezTo>
                    <a:pt x="127" y="128"/>
                    <a:pt x="127" y="128"/>
                    <a:pt x="127" y="128"/>
                  </a:cubicBezTo>
                  <a:cubicBezTo>
                    <a:pt x="126" y="128"/>
                    <a:pt x="126" y="128"/>
                    <a:pt x="126" y="128"/>
                  </a:cubicBezTo>
                  <a:cubicBezTo>
                    <a:pt x="127" y="128"/>
                    <a:pt x="127" y="128"/>
                    <a:pt x="127" y="128"/>
                  </a:cubicBezTo>
                  <a:cubicBezTo>
                    <a:pt x="126" y="128"/>
                    <a:pt x="126" y="128"/>
                    <a:pt x="126" y="128"/>
                  </a:cubicBezTo>
                  <a:cubicBezTo>
                    <a:pt x="127" y="128"/>
                    <a:pt x="127" y="128"/>
                    <a:pt x="127" y="128"/>
                  </a:cubicBezTo>
                  <a:cubicBezTo>
                    <a:pt x="127" y="127"/>
                    <a:pt x="127" y="127"/>
                    <a:pt x="127" y="127"/>
                  </a:cubicBezTo>
                  <a:cubicBezTo>
                    <a:pt x="126" y="128"/>
                    <a:pt x="126" y="128"/>
                    <a:pt x="126" y="128"/>
                  </a:cubicBezTo>
                  <a:cubicBezTo>
                    <a:pt x="127" y="128"/>
                    <a:pt x="127" y="128"/>
                    <a:pt x="127" y="128"/>
                  </a:cubicBezTo>
                  <a:cubicBezTo>
                    <a:pt x="127" y="127"/>
                    <a:pt x="127" y="127"/>
                    <a:pt x="127" y="127"/>
                  </a:cubicBezTo>
                  <a:cubicBezTo>
                    <a:pt x="127" y="128"/>
                    <a:pt x="127" y="128"/>
                    <a:pt x="127" y="128"/>
                  </a:cubicBezTo>
                  <a:cubicBezTo>
                    <a:pt x="127" y="127"/>
                    <a:pt x="127" y="127"/>
                    <a:pt x="127" y="127"/>
                  </a:cubicBezTo>
                  <a:cubicBezTo>
                    <a:pt x="127" y="127"/>
                    <a:pt x="127" y="127"/>
                    <a:pt x="127" y="127"/>
                  </a:cubicBezTo>
                  <a:cubicBezTo>
                    <a:pt x="127" y="128"/>
                    <a:pt x="127" y="128"/>
                    <a:pt x="127" y="128"/>
                  </a:cubicBezTo>
                  <a:cubicBezTo>
                    <a:pt x="127" y="127"/>
                    <a:pt x="127" y="127"/>
                    <a:pt x="127" y="127"/>
                  </a:cubicBezTo>
                  <a:cubicBezTo>
                    <a:pt x="127" y="128"/>
                    <a:pt x="127" y="128"/>
                    <a:pt x="127" y="128"/>
                  </a:cubicBezTo>
                  <a:cubicBezTo>
                    <a:pt x="127" y="127"/>
                    <a:pt x="127" y="127"/>
                    <a:pt x="127" y="127"/>
                  </a:cubicBezTo>
                  <a:cubicBezTo>
                    <a:pt x="127" y="127"/>
                    <a:pt x="127" y="127"/>
                    <a:pt x="127" y="127"/>
                  </a:cubicBezTo>
                  <a:cubicBezTo>
                    <a:pt x="127" y="128"/>
                    <a:pt x="127" y="128"/>
                    <a:pt x="127" y="128"/>
                  </a:cubicBezTo>
                  <a:cubicBezTo>
                    <a:pt x="127" y="127"/>
                    <a:pt x="127" y="127"/>
                    <a:pt x="127" y="127"/>
                  </a:cubicBezTo>
                  <a:cubicBezTo>
                    <a:pt x="127" y="127"/>
                    <a:pt x="126" y="127"/>
                    <a:pt x="124" y="126"/>
                  </a:cubicBezTo>
                  <a:cubicBezTo>
                    <a:pt x="119" y="123"/>
                    <a:pt x="107" y="117"/>
                    <a:pt x="97" y="111"/>
                  </a:cubicBezTo>
                  <a:cubicBezTo>
                    <a:pt x="92" y="108"/>
                    <a:pt x="87" y="105"/>
                    <a:pt x="84" y="104"/>
                  </a:cubicBezTo>
                  <a:cubicBezTo>
                    <a:pt x="80" y="102"/>
                    <a:pt x="78" y="100"/>
                    <a:pt x="78" y="100"/>
                  </a:cubicBezTo>
                  <a:cubicBezTo>
                    <a:pt x="78" y="100"/>
                    <a:pt x="77" y="100"/>
                    <a:pt x="76" y="101"/>
                  </a:cubicBezTo>
                  <a:cubicBezTo>
                    <a:pt x="76" y="101"/>
                    <a:pt x="76" y="102"/>
                    <a:pt x="77" y="102"/>
                  </a:cubicBezTo>
                  <a:cubicBezTo>
                    <a:pt x="126" y="133"/>
                    <a:pt x="126" y="133"/>
                    <a:pt x="126" y="133"/>
                  </a:cubicBezTo>
                  <a:cubicBezTo>
                    <a:pt x="127" y="132"/>
                    <a:pt x="127" y="132"/>
                    <a:pt x="127" y="132"/>
                  </a:cubicBezTo>
                  <a:cubicBezTo>
                    <a:pt x="127" y="131"/>
                    <a:pt x="127" y="131"/>
                    <a:pt x="127" y="131"/>
                  </a:cubicBezTo>
                  <a:cubicBezTo>
                    <a:pt x="127" y="132"/>
                    <a:pt x="127" y="132"/>
                    <a:pt x="127" y="132"/>
                  </a:cubicBezTo>
                  <a:cubicBezTo>
                    <a:pt x="127" y="131"/>
                    <a:pt x="127" y="131"/>
                    <a:pt x="127" y="131"/>
                  </a:cubicBezTo>
                  <a:cubicBezTo>
                    <a:pt x="127" y="131"/>
                    <a:pt x="127" y="131"/>
                    <a:pt x="127" y="131"/>
                  </a:cubicBezTo>
                  <a:cubicBezTo>
                    <a:pt x="127" y="132"/>
                    <a:pt x="127" y="132"/>
                    <a:pt x="127" y="132"/>
                  </a:cubicBezTo>
                  <a:cubicBezTo>
                    <a:pt x="127" y="131"/>
                    <a:pt x="127" y="131"/>
                    <a:pt x="127" y="131"/>
                  </a:cubicBezTo>
                  <a:cubicBezTo>
                    <a:pt x="127" y="132"/>
                    <a:pt x="127" y="132"/>
                    <a:pt x="127" y="132"/>
                  </a:cubicBezTo>
                  <a:cubicBezTo>
                    <a:pt x="127" y="131"/>
                    <a:pt x="127" y="131"/>
                    <a:pt x="127" y="131"/>
                  </a:cubicBezTo>
                  <a:cubicBezTo>
                    <a:pt x="127" y="131"/>
                    <a:pt x="127" y="131"/>
                    <a:pt x="127" y="131"/>
                  </a:cubicBezTo>
                  <a:cubicBezTo>
                    <a:pt x="127" y="132"/>
                    <a:pt x="127" y="132"/>
                    <a:pt x="127" y="132"/>
                  </a:cubicBezTo>
                  <a:cubicBezTo>
                    <a:pt x="127" y="131"/>
                    <a:pt x="127" y="131"/>
                    <a:pt x="127" y="131"/>
                  </a:cubicBezTo>
                  <a:cubicBezTo>
                    <a:pt x="127" y="131"/>
                    <a:pt x="126" y="130"/>
                    <a:pt x="124" y="129"/>
                  </a:cubicBezTo>
                  <a:cubicBezTo>
                    <a:pt x="119" y="127"/>
                    <a:pt x="107" y="120"/>
                    <a:pt x="96" y="114"/>
                  </a:cubicBezTo>
                  <a:cubicBezTo>
                    <a:pt x="91" y="111"/>
                    <a:pt x="86" y="108"/>
                    <a:pt x="82" y="106"/>
                  </a:cubicBezTo>
                  <a:cubicBezTo>
                    <a:pt x="80" y="105"/>
                    <a:pt x="78" y="104"/>
                    <a:pt x="77" y="103"/>
                  </a:cubicBezTo>
                  <a:cubicBezTo>
                    <a:pt x="76" y="103"/>
                    <a:pt x="76" y="103"/>
                    <a:pt x="75" y="102"/>
                  </a:cubicBezTo>
                  <a:cubicBezTo>
                    <a:pt x="75" y="102"/>
                    <a:pt x="74" y="102"/>
                    <a:pt x="74" y="102"/>
                  </a:cubicBezTo>
                  <a:cubicBezTo>
                    <a:pt x="73" y="102"/>
                    <a:pt x="73" y="102"/>
                    <a:pt x="73" y="102"/>
                  </a:cubicBezTo>
                  <a:cubicBezTo>
                    <a:pt x="73" y="103"/>
                    <a:pt x="73" y="103"/>
                    <a:pt x="73" y="103"/>
                  </a:cubicBezTo>
                  <a:cubicBezTo>
                    <a:pt x="73" y="104"/>
                    <a:pt x="73" y="104"/>
                    <a:pt x="73" y="104"/>
                  </a:cubicBezTo>
                  <a:cubicBezTo>
                    <a:pt x="73" y="104"/>
                    <a:pt x="73" y="104"/>
                    <a:pt x="73" y="104"/>
                  </a:cubicBezTo>
                  <a:cubicBezTo>
                    <a:pt x="73" y="104"/>
                    <a:pt x="76" y="106"/>
                    <a:pt x="81" y="109"/>
                  </a:cubicBezTo>
                  <a:cubicBezTo>
                    <a:pt x="88" y="113"/>
                    <a:pt x="98" y="120"/>
                    <a:pt x="107" y="125"/>
                  </a:cubicBezTo>
                  <a:cubicBezTo>
                    <a:pt x="111" y="128"/>
                    <a:pt x="115" y="130"/>
                    <a:pt x="118" y="132"/>
                  </a:cubicBezTo>
                  <a:cubicBezTo>
                    <a:pt x="120" y="133"/>
                    <a:pt x="121" y="134"/>
                    <a:pt x="121" y="134"/>
                  </a:cubicBezTo>
                  <a:cubicBezTo>
                    <a:pt x="122" y="135"/>
                    <a:pt x="122" y="135"/>
                    <a:pt x="122" y="135"/>
                  </a:cubicBezTo>
                  <a:cubicBezTo>
                    <a:pt x="122" y="135"/>
                    <a:pt x="122" y="135"/>
                    <a:pt x="122" y="135"/>
                  </a:cubicBezTo>
                  <a:cubicBezTo>
                    <a:pt x="123" y="135"/>
                    <a:pt x="123" y="135"/>
                    <a:pt x="123" y="135"/>
                  </a:cubicBezTo>
                  <a:cubicBezTo>
                    <a:pt x="122" y="135"/>
                    <a:pt x="122" y="135"/>
                    <a:pt x="122" y="135"/>
                  </a:cubicBezTo>
                  <a:cubicBezTo>
                    <a:pt x="122" y="135"/>
                    <a:pt x="122" y="135"/>
                    <a:pt x="122" y="135"/>
                  </a:cubicBezTo>
                  <a:cubicBezTo>
                    <a:pt x="123" y="135"/>
                    <a:pt x="123" y="135"/>
                    <a:pt x="123" y="135"/>
                  </a:cubicBezTo>
                  <a:cubicBezTo>
                    <a:pt x="122" y="135"/>
                    <a:pt x="122" y="135"/>
                    <a:pt x="122" y="135"/>
                  </a:cubicBezTo>
                  <a:cubicBezTo>
                    <a:pt x="123" y="134"/>
                    <a:pt x="123" y="134"/>
                    <a:pt x="123" y="134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22" y="135"/>
                    <a:pt x="122" y="135"/>
                    <a:pt x="122" y="135"/>
                  </a:cubicBezTo>
                  <a:cubicBezTo>
                    <a:pt x="123" y="134"/>
                    <a:pt x="123" y="134"/>
                    <a:pt x="123" y="134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23" y="134"/>
                    <a:pt x="123" y="134"/>
                    <a:pt x="123" y="134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23" y="134"/>
                    <a:pt x="123" y="134"/>
                    <a:pt x="123" y="134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23" y="134"/>
                    <a:pt x="123" y="134"/>
                    <a:pt x="123" y="134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23" y="134"/>
                    <a:pt x="123" y="134"/>
                    <a:pt x="123" y="134"/>
                  </a:cubicBezTo>
                  <a:cubicBezTo>
                    <a:pt x="123" y="133"/>
                    <a:pt x="123" y="133"/>
                    <a:pt x="123" y="133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23" y="134"/>
                    <a:pt x="123" y="134"/>
                    <a:pt x="123" y="134"/>
                  </a:cubicBezTo>
                  <a:cubicBezTo>
                    <a:pt x="123" y="133"/>
                    <a:pt x="123" y="133"/>
                    <a:pt x="123" y="133"/>
                  </a:cubicBezTo>
                  <a:cubicBezTo>
                    <a:pt x="123" y="134"/>
                    <a:pt x="123" y="134"/>
                    <a:pt x="123" y="134"/>
                  </a:cubicBezTo>
                  <a:cubicBezTo>
                    <a:pt x="123" y="133"/>
                    <a:pt x="123" y="133"/>
                    <a:pt x="123" y="133"/>
                  </a:cubicBezTo>
                  <a:cubicBezTo>
                    <a:pt x="123" y="133"/>
                    <a:pt x="123" y="133"/>
                    <a:pt x="123" y="133"/>
                  </a:cubicBezTo>
                  <a:cubicBezTo>
                    <a:pt x="123" y="134"/>
                    <a:pt x="123" y="134"/>
                    <a:pt x="123" y="134"/>
                  </a:cubicBezTo>
                  <a:cubicBezTo>
                    <a:pt x="123" y="133"/>
                    <a:pt x="123" y="133"/>
                    <a:pt x="123" y="133"/>
                  </a:cubicBezTo>
                  <a:cubicBezTo>
                    <a:pt x="123" y="134"/>
                    <a:pt x="123" y="134"/>
                    <a:pt x="123" y="134"/>
                  </a:cubicBezTo>
                  <a:cubicBezTo>
                    <a:pt x="124" y="133"/>
                    <a:pt x="124" y="133"/>
                    <a:pt x="124" y="133"/>
                  </a:cubicBezTo>
                  <a:cubicBezTo>
                    <a:pt x="123" y="133"/>
                    <a:pt x="123" y="133"/>
                    <a:pt x="123" y="133"/>
                  </a:cubicBezTo>
                  <a:cubicBezTo>
                    <a:pt x="123" y="134"/>
                    <a:pt x="123" y="134"/>
                    <a:pt x="123" y="134"/>
                  </a:cubicBezTo>
                  <a:cubicBezTo>
                    <a:pt x="124" y="133"/>
                    <a:pt x="124" y="133"/>
                    <a:pt x="124" y="133"/>
                  </a:cubicBezTo>
                  <a:cubicBezTo>
                    <a:pt x="124" y="133"/>
                    <a:pt x="123" y="133"/>
                    <a:pt x="123" y="133"/>
                  </a:cubicBezTo>
                  <a:cubicBezTo>
                    <a:pt x="119" y="131"/>
                    <a:pt x="107" y="125"/>
                    <a:pt x="96" y="118"/>
                  </a:cubicBezTo>
                  <a:cubicBezTo>
                    <a:pt x="90" y="115"/>
                    <a:pt x="85" y="112"/>
                    <a:pt x="80" y="110"/>
                  </a:cubicBezTo>
                  <a:cubicBezTo>
                    <a:pt x="78" y="109"/>
                    <a:pt x="76" y="108"/>
                    <a:pt x="75" y="108"/>
                  </a:cubicBezTo>
                  <a:cubicBezTo>
                    <a:pt x="74" y="107"/>
                    <a:pt x="74" y="107"/>
                    <a:pt x="73" y="107"/>
                  </a:cubicBezTo>
                  <a:cubicBezTo>
                    <a:pt x="73" y="107"/>
                    <a:pt x="73" y="106"/>
                    <a:pt x="72" y="106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1" y="108"/>
                    <a:pt x="71" y="108"/>
                    <a:pt x="71" y="108"/>
                  </a:cubicBezTo>
                  <a:cubicBezTo>
                    <a:pt x="71" y="109"/>
                    <a:pt x="71" y="109"/>
                    <a:pt x="71" y="109"/>
                  </a:cubicBezTo>
                  <a:cubicBezTo>
                    <a:pt x="71" y="109"/>
                    <a:pt x="74" y="110"/>
                    <a:pt x="77" y="112"/>
                  </a:cubicBezTo>
                  <a:cubicBezTo>
                    <a:pt x="83" y="116"/>
                    <a:pt x="91" y="121"/>
                    <a:pt x="98" y="125"/>
                  </a:cubicBezTo>
                  <a:cubicBezTo>
                    <a:pt x="102" y="127"/>
                    <a:pt x="105" y="129"/>
                    <a:pt x="107" y="131"/>
                  </a:cubicBezTo>
                  <a:cubicBezTo>
                    <a:pt x="108" y="131"/>
                    <a:pt x="109" y="132"/>
                    <a:pt x="110" y="132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11" y="132"/>
                    <a:pt x="111" y="132"/>
                    <a:pt x="111" y="132"/>
                  </a:cubicBezTo>
                  <a:cubicBezTo>
                    <a:pt x="110" y="132"/>
                    <a:pt x="110" y="132"/>
                    <a:pt x="110" y="132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11" y="132"/>
                    <a:pt x="111" y="132"/>
                    <a:pt x="111" y="132"/>
                  </a:cubicBezTo>
                  <a:cubicBezTo>
                    <a:pt x="110" y="132"/>
                    <a:pt x="110" y="132"/>
                    <a:pt x="110" y="132"/>
                  </a:cubicBezTo>
                  <a:cubicBezTo>
                    <a:pt x="111" y="132"/>
                    <a:pt x="111" y="132"/>
                    <a:pt x="111" y="132"/>
                  </a:cubicBezTo>
                  <a:cubicBezTo>
                    <a:pt x="110" y="132"/>
                    <a:pt x="110" y="132"/>
                    <a:pt x="110" y="132"/>
                  </a:cubicBezTo>
                  <a:cubicBezTo>
                    <a:pt x="110" y="132"/>
                    <a:pt x="110" y="132"/>
                    <a:pt x="110" y="132"/>
                  </a:cubicBezTo>
                  <a:cubicBezTo>
                    <a:pt x="111" y="132"/>
                    <a:pt x="111" y="132"/>
                    <a:pt x="111" y="132"/>
                  </a:cubicBezTo>
                  <a:cubicBezTo>
                    <a:pt x="110" y="132"/>
                    <a:pt x="110" y="132"/>
                    <a:pt x="110" y="132"/>
                  </a:cubicBezTo>
                  <a:cubicBezTo>
                    <a:pt x="111" y="132"/>
                    <a:pt x="111" y="132"/>
                    <a:pt x="111" y="132"/>
                  </a:cubicBezTo>
                  <a:cubicBezTo>
                    <a:pt x="112" y="131"/>
                    <a:pt x="112" y="131"/>
                    <a:pt x="112" y="131"/>
                  </a:cubicBezTo>
                  <a:cubicBezTo>
                    <a:pt x="112" y="131"/>
                    <a:pt x="102" y="126"/>
                    <a:pt x="92" y="120"/>
                  </a:cubicBezTo>
                  <a:cubicBezTo>
                    <a:pt x="87" y="117"/>
                    <a:pt x="82" y="115"/>
                    <a:pt x="78" y="112"/>
                  </a:cubicBezTo>
                  <a:cubicBezTo>
                    <a:pt x="76" y="111"/>
                    <a:pt x="74" y="111"/>
                    <a:pt x="72" y="110"/>
                  </a:cubicBezTo>
                  <a:cubicBezTo>
                    <a:pt x="72" y="110"/>
                    <a:pt x="71" y="109"/>
                    <a:pt x="71" y="109"/>
                  </a:cubicBezTo>
                  <a:cubicBezTo>
                    <a:pt x="70" y="109"/>
                    <a:pt x="70" y="109"/>
                    <a:pt x="69" y="109"/>
                  </a:cubicBezTo>
                  <a:cubicBezTo>
                    <a:pt x="69" y="109"/>
                    <a:pt x="69" y="109"/>
                    <a:pt x="69" y="109"/>
                  </a:cubicBezTo>
                  <a:cubicBezTo>
                    <a:pt x="68" y="109"/>
                    <a:pt x="68" y="109"/>
                    <a:pt x="68" y="109"/>
                  </a:cubicBezTo>
                  <a:cubicBezTo>
                    <a:pt x="68" y="110"/>
                    <a:pt x="68" y="111"/>
                    <a:pt x="68" y="111"/>
                  </a:cubicBezTo>
                  <a:cubicBezTo>
                    <a:pt x="81" y="119"/>
                    <a:pt x="81" y="119"/>
                    <a:pt x="81" y="119"/>
                  </a:cubicBezTo>
                  <a:cubicBezTo>
                    <a:pt x="67" y="112"/>
                    <a:pt x="67" y="112"/>
                    <a:pt x="67" y="112"/>
                  </a:cubicBezTo>
                  <a:cubicBezTo>
                    <a:pt x="66" y="112"/>
                    <a:pt x="66" y="112"/>
                    <a:pt x="65" y="113"/>
                  </a:cubicBezTo>
                  <a:cubicBezTo>
                    <a:pt x="65" y="113"/>
                    <a:pt x="65" y="113"/>
                    <a:pt x="65" y="113"/>
                  </a:cubicBezTo>
                  <a:cubicBezTo>
                    <a:pt x="65" y="114"/>
                    <a:pt x="65" y="114"/>
                    <a:pt x="66" y="114"/>
                  </a:cubicBezTo>
                  <a:cubicBezTo>
                    <a:pt x="66" y="115"/>
                    <a:pt x="66" y="115"/>
                    <a:pt x="66" y="115"/>
                  </a:cubicBezTo>
                  <a:cubicBezTo>
                    <a:pt x="69" y="117"/>
                    <a:pt x="78" y="123"/>
                    <a:pt x="86" y="127"/>
                  </a:cubicBezTo>
                  <a:cubicBezTo>
                    <a:pt x="94" y="132"/>
                    <a:pt x="101" y="136"/>
                    <a:pt x="101" y="136"/>
                  </a:cubicBezTo>
                  <a:cubicBezTo>
                    <a:pt x="102" y="135"/>
                    <a:pt x="102" y="135"/>
                    <a:pt x="102" y="135"/>
                  </a:cubicBezTo>
                  <a:cubicBezTo>
                    <a:pt x="102" y="134"/>
                    <a:pt x="102" y="134"/>
                    <a:pt x="102" y="134"/>
                  </a:cubicBezTo>
                  <a:cubicBezTo>
                    <a:pt x="102" y="134"/>
                    <a:pt x="93" y="130"/>
                    <a:pt x="84" y="125"/>
                  </a:cubicBezTo>
                  <a:cubicBezTo>
                    <a:pt x="79" y="123"/>
                    <a:pt x="74" y="121"/>
                    <a:pt x="71" y="119"/>
                  </a:cubicBezTo>
                  <a:cubicBezTo>
                    <a:pt x="69" y="118"/>
                    <a:pt x="67" y="117"/>
                    <a:pt x="66" y="117"/>
                  </a:cubicBezTo>
                  <a:cubicBezTo>
                    <a:pt x="65" y="117"/>
                    <a:pt x="65" y="116"/>
                    <a:pt x="64" y="116"/>
                  </a:cubicBezTo>
                  <a:cubicBezTo>
                    <a:pt x="64" y="116"/>
                    <a:pt x="63" y="116"/>
                    <a:pt x="63" y="116"/>
                  </a:cubicBezTo>
                  <a:cubicBezTo>
                    <a:pt x="62" y="116"/>
                    <a:pt x="62" y="116"/>
                    <a:pt x="62" y="116"/>
                  </a:cubicBezTo>
                  <a:cubicBezTo>
                    <a:pt x="62" y="117"/>
                    <a:pt x="62" y="117"/>
                    <a:pt x="62" y="117"/>
                  </a:cubicBezTo>
                  <a:cubicBezTo>
                    <a:pt x="61" y="117"/>
                    <a:pt x="62" y="118"/>
                    <a:pt x="62" y="118"/>
                  </a:cubicBezTo>
                  <a:cubicBezTo>
                    <a:pt x="97" y="140"/>
                    <a:pt x="97" y="140"/>
                    <a:pt x="97" y="140"/>
                  </a:cubicBezTo>
                  <a:cubicBezTo>
                    <a:pt x="98" y="139"/>
                    <a:pt x="98" y="139"/>
                    <a:pt x="98" y="139"/>
                  </a:cubicBezTo>
                  <a:cubicBezTo>
                    <a:pt x="97" y="139"/>
                    <a:pt x="97" y="139"/>
                    <a:pt x="97" y="139"/>
                  </a:cubicBezTo>
                  <a:cubicBezTo>
                    <a:pt x="98" y="139"/>
                    <a:pt x="98" y="139"/>
                    <a:pt x="98" y="139"/>
                  </a:cubicBezTo>
                  <a:cubicBezTo>
                    <a:pt x="98" y="138"/>
                    <a:pt x="98" y="138"/>
                    <a:pt x="98" y="138"/>
                  </a:cubicBezTo>
                  <a:cubicBezTo>
                    <a:pt x="97" y="139"/>
                    <a:pt x="97" y="139"/>
                    <a:pt x="97" y="139"/>
                  </a:cubicBezTo>
                  <a:cubicBezTo>
                    <a:pt x="98" y="139"/>
                    <a:pt x="98" y="139"/>
                    <a:pt x="98" y="139"/>
                  </a:cubicBezTo>
                  <a:cubicBezTo>
                    <a:pt x="98" y="138"/>
                    <a:pt x="98" y="138"/>
                    <a:pt x="98" y="138"/>
                  </a:cubicBezTo>
                  <a:cubicBezTo>
                    <a:pt x="98" y="139"/>
                    <a:pt x="98" y="139"/>
                    <a:pt x="98" y="139"/>
                  </a:cubicBezTo>
                  <a:cubicBezTo>
                    <a:pt x="98" y="138"/>
                    <a:pt x="98" y="138"/>
                    <a:pt x="98" y="138"/>
                  </a:cubicBezTo>
                  <a:cubicBezTo>
                    <a:pt x="98" y="138"/>
                    <a:pt x="98" y="138"/>
                    <a:pt x="98" y="138"/>
                  </a:cubicBezTo>
                  <a:cubicBezTo>
                    <a:pt x="98" y="139"/>
                    <a:pt x="98" y="139"/>
                    <a:pt x="98" y="139"/>
                  </a:cubicBezTo>
                  <a:cubicBezTo>
                    <a:pt x="98" y="138"/>
                    <a:pt x="98" y="138"/>
                    <a:pt x="98" y="138"/>
                  </a:cubicBezTo>
                  <a:cubicBezTo>
                    <a:pt x="98" y="139"/>
                    <a:pt x="98" y="139"/>
                    <a:pt x="98" y="139"/>
                  </a:cubicBezTo>
                  <a:cubicBezTo>
                    <a:pt x="98" y="138"/>
                    <a:pt x="98" y="138"/>
                    <a:pt x="98" y="138"/>
                  </a:cubicBezTo>
                  <a:cubicBezTo>
                    <a:pt x="98" y="138"/>
                    <a:pt x="98" y="138"/>
                    <a:pt x="98" y="138"/>
                  </a:cubicBezTo>
                  <a:cubicBezTo>
                    <a:pt x="98" y="139"/>
                    <a:pt x="98" y="139"/>
                    <a:pt x="98" y="139"/>
                  </a:cubicBezTo>
                  <a:cubicBezTo>
                    <a:pt x="98" y="138"/>
                    <a:pt x="98" y="138"/>
                    <a:pt x="98" y="138"/>
                  </a:cubicBezTo>
                  <a:cubicBezTo>
                    <a:pt x="98" y="138"/>
                    <a:pt x="98" y="138"/>
                    <a:pt x="98" y="138"/>
                  </a:cubicBezTo>
                  <a:cubicBezTo>
                    <a:pt x="98" y="138"/>
                    <a:pt x="97" y="138"/>
                    <a:pt x="96" y="137"/>
                  </a:cubicBezTo>
                  <a:cubicBezTo>
                    <a:pt x="92" y="135"/>
                    <a:pt x="83" y="131"/>
                    <a:pt x="75" y="127"/>
                  </a:cubicBezTo>
                  <a:cubicBezTo>
                    <a:pt x="71" y="125"/>
                    <a:pt x="67" y="123"/>
                    <a:pt x="64" y="121"/>
                  </a:cubicBezTo>
                  <a:cubicBezTo>
                    <a:pt x="63" y="121"/>
                    <a:pt x="61" y="120"/>
                    <a:pt x="60" y="120"/>
                  </a:cubicBezTo>
                  <a:cubicBezTo>
                    <a:pt x="60" y="120"/>
                    <a:pt x="60" y="119"/>
                    <a:pt x="59" y="119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58" y="119"/>
                    <a:pt x="58" y="119"/>
                    <a:pt x="58" y="119"/>
                  </a:cubicBezTo>
                  <a:cubicBezTo>
                    <a:pt x="58" y="119"/>
                    <a:pt x="58" y="119"/>
                    <a:pt x="58" y="119"/>
                  </a:cubicBezTo>
                  <a:cubicBezTo>
                    <a:pt x="57" y="120"/>
                    <a:pt x="57" y="120"/>
                    <a:pt x="57" y="120"/>
                  </a:cubicBezTo>
                  <a:cubicBezTo>
                    <a:pt x="57" y="120"/>
                    <a:pt x="57" y="121"/>
                    <a:pt x="58" y="121"/>
                  </a:cubicBezTo>
                  <a:cubicBezTo>
                    <a:pt x="93" y="143"/>
                    <a:pt x="93" y="143"/>
                    <a:pt x="93" y="143"/>
                  </a:cubicBezTo>
                  <a:cubicBezTo>
                    <a:pt x="94" y="142"/>
                    <a:pt x="94" y="142"/>
                    <a:pt x="94" y="142"/>
                  </a:cubicBezTo>
                  <a:cubicBezTo>
                    <a:pt x="93" y="142"/>
                    <a:pt x="93" y="142"/>
                    <a:pt x="93" y="142"/>
                  </a:cubicBezTo>
                  <a:cubicBezTo>
                    <a:pt x="94" y="142"/>
                    <a:pt x="94" y="142"/>
                    <a:pt x="94" y="142"/>
                  </a:cubicBezTo>
                  <a:cubicBezTo>
                    <a:pt x="93" y="141"/>
                    <a:pt x="93" y="141"/>
                    <a:pt x="93" y="141"/>
                  </a:cubicBezTo>
                  <a:cubicBezTo>
                    <a:pt x="93" y="142"/>
                    <a:pt x="93" y="142"/>
                    <a:pt x="93" y="142"/>
                  </a:cubicBezTo>
                  <a:cubicBezTo>
                    <a:pt x="94" y="142"/>
                    <a:pt x="94" y="142"/>
                    <a:pt x="94" y="142"/>
                  </a:cubicBezTo>
                  <a:cubicBezTo>
                    <a:pt x="93" y="141"/>
                    <a:pt x="93" y="141"/>
                    <a:pt x="93" y="141"/>
                  </a:cubicBezTo>
                  <a:cubicBezTo>
                    <a:pt x="94" y="142"/>
                    <a:pt x="94" y="142"/>
                    <a:pt x="94" y="142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93" y="141"/>
                    <a:pt x="93" y="141"/>
                    <a:pt x="93" y="141"/>
                  </a:cubicBezTo>
                  <a:cubicBezTo>
                    <a:pt x="94" y="142"/>
                    <a:pt x="94" y="142"/>
                    <a:pt x="94" y="142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94" y="142"/>
                    <a:pt x="94" y="142"/>
                    <a:pt x="94" y="142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94" y="142"/>
                    <a:pt x="94" y="142"/>
                    <a:pt x="94" y="142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94" y="141"/>
                    <a:pt x="93" y="141"/>
                    <a:pt x="93" y="141"/>
                  </a:cubicBezTo>
                  <a:cubicBezTo>
                    <a:pt x="90" y="140"/>
                    <a:pt x="80" y="135"/>
                    <a:pt x="71" y="130"/>
                  </a:cubicBezTo>
                  <a:cubicBezTo>
                    <a:pt x="62" y="125"/>
                    <a:pt x="53" y="121"/>
                    <a:pt x="53" y="121"/>
                  </a:cubicBezTo>
                  <a:cubicBezTo>
                    <a:pt x="53" y="121"/>
                    <a:pt x="52" y="121"/>
                    <a:pt x="52" y="121"/>
                  </a:cubicBezTo>
                  <a:cubicBezTo>
                    <a:pt x="51" y="122"/>
                    <a:pt x="51" y="122"/>
                    <a:pt x="51" y="122"/>
                  </a:cubicBezTo>
                  <a:cubicBezTo>
                    <a:pt x="51" y="123"/>
                    <a:pt x="52" y="123"/>
                    <a:pt x="52" y="123"/>
                  </a:cubicBezTo>
                  <a:cubicBezTo>
                    <a:pt x="52" y="123"/>
                    <a:pt x="52" y="123"/>
                    <a:pt x="52" y="123"/>
                  </a:cubicBezTo>
                  <a:cubicBezTo>
                    <a:pt x="53" y="124"/>
                    <a:pt x="53" y="124"/>
                    <a:pt x="55" y="125"/>
                  </a:cubicBezTo>
                  <a:cubicBezTo>
                    <a:pt x="63" y="131"/>
                    <a:pt x="89" y="147"/>
                    <a:pt x="89" y="147"/>
                  </a:cubicBezTo>
                  <a:cubicBezTo>
                    <a:pt x="90" y="145"/>
                    <a:pt x="90" y="145"/>
                    <a:pt x="90" y="145"/>
                  </a:cubicBezTo>
                  <a:cubicBezTo>
                    <a:pt x="89" y="145"/>
                    <a:pt x="89" y="145"/>
                    <a:pt x="89" y="145"/>
                  </a:cubicBezTo>
                  <a:cubicBezTo>
                    <a:pt x="90" y="145"/>
                    <a:pt x="90" y="145"/>
                    <a:pt x="90" y="145"/>
                  </a:cubicBezTo>
                  <a:cubicBezTo>
                    <a:pt x="90" y="144"/>
                    <a:pt x="90" y="144"/>
                    <a:pt x="90" y="144"/>
                  </a:cubicBezTo>
                  <a:cubicBezTo>
                    <a:pt x="90" y="144"/>
                    <a:pt x="89" y="144"/>
                    <a:pt x="89" y="145"/>
                  </a:cubicBezTo>
                  <a:cubicBezTo>
                    <a:pt x="90" y="145"/>
                    <a:pt x="90" y="145"/>
                    <a:pt x="90" y="145"/>
                  </a:cubicBezTo>
                  <a:cubicBezTo>
                    <a:pt x="90" y="144"/>
                    <a:pt x="90" y="144"/>
                    <a:pt x="90" y="144"/>
                  </a:cubicBezTo>
                  <a:cubicBezTo>
                    <a:pt x="90" y="145"/>
                    <a:pt x="90" y="145"/>
                    <a:pt x="90" y="145"/>
                  </a:cubicBezTo>
                  <a:cubicBezTo>
                    <a:pt x="90" y="144"/>
                    <a:pt x="90" y="144"/>
                    <a:pt x="90" y="144"/>
                  </a:cubicBezTo>
                  <a:cubicBezTo>
                    <a:pt x="90" y="144"/>
                    <a:pt x="90" y="144"/>
                    <a:pt x="90" y="144"/>
                  </a:cubicBezTo>
                  <a:cubicBezTo>
                    <a:pt x="90" y="145"/>
                    <a:pt x="90" y="145"/>
                    <a:pt x="90" y="145"/>
                  </a:cubicBezTo>
                  <a:cubicBezTo>
                    <a:pt x="90" y="144"/>
                    <a:pt x="90" y="144"/>
                    <a:pt x="90" y="144"/>
                  </a:cubicBezTo>
                  <a:cubicBezTo>
                    <a:pt x="90" y="144"/>
                    <a:pt x="90" y="144"/>
                    <a:pt x="89" y="144"/>
                  </a:cubicBezTo>
                  <a:cubicBezTo>
                    <a:pt x="86" y="143"/>
                    <a:pt x="76" y="137"/>
                    <a:pt x="68" y="133"/>
                  </a:cubicBezTo>
                  <a:cubicBezTo>
                    <a:pt x="63" y="130"/>
                    <a:pt x="59" y="128"/>
                    <a:pt x="56" y="126"/>
                  </a:cubicBezTo>
                  <a:cubicBezTo>
                    <a:pt x="52" y="124"/>
                    <a:pt x="50" y="123"/>
                    <a:pt x="50" y="123"/>
                  </a:cubicBezTo>
                  <a:cubicBezTo>
                    <a:pt x="50" y="123"/>
                    <a:pt x="49" y="123"/>
                    <a:pt x="49" y="124"/>
                  </a:cubicBezTo>
                  <a:cubicBezTo>
                    <a:pt x="49" y="124"/>
                    <a:pt x="49" y="124"/>
                    <a:pt x="49" y="124"/>
                  </a:cubicBezTo>
                  <a:cubicBezTo>
                    <a:pt x="49" y="125"/>
                    <a:pt x="49" y="125"/>
                    <a:pt x="49" y="125"/>
                  </a:cubicBezTo>
                  <a:cubicBezTo>
                    <a:pt x="49" y="126"/>
                    <a:pt x="49" y="126"/>
                    <a:pt x="49" y="126"/>
                  </a:cubicBezTo>
                  <a:cubicBezTo>
                    <a:pt x="50" y="126"/>
                    <a:pt x="51" y="127"/>
                    <a:pt x="52" y="127"/>
                  </a:cubicBezTo>
                  <a:cubicBezTo>
                    <a:pt x="57" y="130"/>
                    <a:pt x="66" y="136"/>
                    <a:pt x="74" y="141"/>
                  </a:cubicBezTo>
                  <a:cubicBezTo>
                    <a:pt x="78" y="143"/>
                    <a:pt x="81" y="145"/>
                    <a:pt x="84" y="147"/>
                  </a:cubicBezTo>
                  <a:cubicBezTo>
                    <a:pt x="85" y="148"/>
                    <a:pt x="87" y="149"/>
                    <a:pt x="87" y="149"/>
                  </a:cubicBezTo>
                  <a:cubicBezTo>
                    <a:pt x="88" y="149"/>
                    <a:pt x="88" y="150"/>
                    <a:pt x="88" y="150"/>
                  </a:cubicBezTo>
                  <a:cubicBezTo>
                    <a:pt x="88" y="150"/>
                    <a:pt x="88" y="150"/>
                    <a:pt x="88" y="150"/>
                  </a:cubicBezTo>
                  <a:cubicBezTo>
                    <a:pt x="89" y="149"/>
                    <a:pt x="89" y="149"/>
                    <a:pt x="89" y="149"/>
                  </a:cubicBezTo>
                  <a:cubicBezTo>
                    <a:pt x="88" y="150"/>
                    <a:pt x="88" y="150"/>
                    <a:pt x="88" y="150"/>
                  </a:cubicBezTo>
                  <a:cubicBezTo>
                    <a:pt x="88" y="150"/>
                    <a:pt x="88" y="150"/>
                    <a:pt x="88" y="150"/>
                  </a:cubicBezTo>
                  <a:cubicBezTo>
                    <a:pt x="89" y="149"/>
                    <a:pt x="89" y="149"/>
                    <a:pt x="89" y="149"/>
                  </a:cubicBezTo>
                  <a:cubicBezTo>
                    <a:pt x="88" y="150"/>
                    <a:pt x="88" y="150"/>
                    <a:pt x="88" y="150"/>
                  </a:cubicBezTo>
                  <a:cubicBezTo>
                    <a:pt x="89" y="149"/>
                    <a:pt x="89" y="149"/>
                    <a:pt x="89" y="149"/>
                  </a:cubicBezTo>
                  <a:cubicBezTo>
                    <a:pt x="88" y="149"/>
                    <a:pt x="88" y="149"/>
                    <a:pt x="88" y="149"/>
                  </a:cubicBezTo>
                  <a:cubicBezTo>
                    <a:pt x="88" y="150"/>
                    <a:pt x="88" y="150"/>
                    <a:pt x="88" y="150"/>
                  </a:cubicBezTo>
                  <a:cubicBezTo>
                    <a:pt x="89" y="149"/>
                    <a:pt x="89" y="149"/>
                    <a:pt x="89" y="149"/>
                  </a:cubicBezTo>
                  <a:cubicBezTo>
                    <a:pt x="88" y="149"/>
                    <a:pt x="88" y="149"/>
                    <a:pt x="88" y="149"/>
                  </a:cubicBezTo>
                  <a:cubicBezTo>
                    <a:pt x="89" y="149"/>
                    <a:pt x="89" y="149"/>
                    <a:pt x="89" y="149"/>
                  </a:cubicBezTo>
                  <a:cubicBezTo>
                    <a:pt x="88" y="148"/>
                    <a:pt x="88" y="148"/>
                    <a:pt x="88" y="148"/>
                  </a:cubicBezTo>
                  <a:cubicBezTo>
                    <a:pt x="89" y="149"/>
                    <a:pt x="89" y="149"/>
                    <a:pt x="89" y="149"/>
                  </a:cubicBezTo>
                  <a:cubicBezTo>
                    <a:pt x="89" y="148"/>
                    <a:pt x="89" y="148"/>
                    <a:pt x="89" y="148"/>
                  </a:cubicBezTo>
                  <a:cubicBezTo>
                    <a:pt x="88" y="148"/>
                    <a:pt x="88" y="148"/>
                    <a:pt x="88" y="148"/>
                  </a:cubicBezTo>
                  <a:cubicBezTo>
                    <a:pt x="89" y="149"/>
                    <a:pt x="89" y="149"/>
                    <a:pt x="89" y="149"/>
                  </a:cubicBezTo>
                  <a:cubicBezTo>
                    <a:pt x="89" y="148"/>
                    <a:pt x="89" y="148"/>
                    <a:pt x="89" y="148"/>
                  </a:cubicBezTo>
                  <a:cubicBezTo>
                    <a:pt x="89" y="149"/>
                    <a:pt x="89" y="149"/>
                    <a:pt x="89" y="149"/>
                  </a:cubicBezTo>
                  <a:cubicBezTo>
                    <a:pt x="89" y="148"/>
                    <a:pt x="89" y="148"/>
                    <a:pt x="89" y="148"/>
                  </a:cubicBezTo>
                  <a:cubicBezTo>
                    <a:pt x="89" y="148"/>
                    <a:pt x="89" y="148"/>
                    <a:pt x="89" y="148"/>
                  </a:cubicBezTo>
                  <a:cubicBezTo>
                    <a:pt x="89" y="149"/>
                    <a:pt x="89" y="149"/>
                    <a:pt x="89" y="149"/>
                  </a:cubicBezTo>
                  <a:cubicBezTo>
                    <a:pt x="89" y="148"/>
                    <a:pt x="89" y="148"/>
                    <a:pt x="89" y="148"/>
                  </a:cubicBezTo>
                  <a:cubicBezTo>
                    <a:pt x="89" y="148"/>
                    <a:pt x="89" y="148"/>
                    <a:pt x="89" y="148"/>
                  </a:cubicBezTo>
                  <a:cubicBezTo>
                    <a:pt x="89" y="148"/>
                    <a:pt x="89" y="148"/>
                    <a:pt x="89" y="148"/>
                  </a:cubicBezTo>
                  <a:cubicBezTo>
                    <a:pt x="89" y="148"/>
                    <a:pt x="89" y="148"/>
                    <a:pt x="89" y="148"/>
                  </a:cubicBezTo>
                  <a:cubicBezTo>
                    <a:pt x="89" y="148"/>
                    <a:pt x="89" y="148"/>
                    <a:pt x="89" y="148"/>
                  </a:cubicBezTo>
                  <a:cubicBezTo>
                    <a:pt x="89" y="148"/>
                    <a:pt x="89" y="148"/>
                    <a:pt x="89" y="148"/>
                  </a:cubicBezTo>
                  <a:cubicBezTo>
                    <a:pt x="89" y="148"/>
                    <a:pt x="88" y="147"/>
                    <a:pt x="87" y="147"/>
                  </a:cubicBezTo>
                  <a:cubicBezTo>
                    <a:pt x="82" y="145"/>
                    <a:pt x="72" y="139"/>
                    <a:pt x="63" y="135"/>
                  </a:cubicBezTo>
                  <a:cubicBezTo>
                    <a:pt x="59" y="133"/>
                    <a:pt x="55" y="130"/>
                    <a:pt x="51" y="129"/>
                  </a:cubicBezTo>
                  <a:cubicBezTo>
                    <a:pt x="50" y="128"/>
                    <a:pt x="49" y="127"/>
                    <a:pt x="48" y="127"/>
                  </a:cubicBezTo>
                  <a:cubicBezTo>
                    <a:pt x="47" y="127"/>
                    <a:pt x="47" y="126"/>
                    <a:pt x="47" y="126"/>
                  </a:cubicBezTo>
                  <a:cubicBezTo>
                    <a:pt x="46" y="126"/>
                    <a:pt x="46" y="126"/>
                    <a:pt x="46" y="126"/>
                  </a:cubicBezTo>
                  <a:cubicBezTo>
                    <a:pt x="46" y="126"/>
                    <a:pt x="46" y="126"/>
                    <a:pt x="46" y="126"/>
                  </a:cubicBezTo>
                  <a:cubicBezTo>
                    <a:pt x="46" y="126"/>
                    <a:pt x="46" y="126"/>
                    <a:pt x="46" y="126"/>
                  </a:cubicBezTo>
                  <a:cubicBezTo>
                    <a:pt x="45" y="126"/>
                    <a:pt x="45" y="126"/>
                    <a:pt x="44" y="127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5" y="128"/>
                    <a:pt x="45" y="128"/>
                    <a:pt x="45" y="128"/>
                  </a:cubicBezTo>
                  <a:cubicBezTo>
                    <a:pt x="45" y="128"/>
                    <a:pt x="48" y="130"/>
                    <a:pt x="52" y="132"/>
                  </a:cubicBezTo>
                  <a:cubicBezTo>
                    <a:pt x="58" y="136"/>
                    <a:pt x="67" y="142"/>
                    <a:pt x="75" y="147"/>
                  </a:cubicBezTo>
                  <a:cubicBezTo>
                    <a:pt x="79" y="149"/>
                    <a:pt x="82" y="151"/>
                    <a:pt x="85" y="153"/>
                  </a:cubicBezTo>
                  <a:cubicBezTo>
                    <a:pt x="86" y="154"/>
                    <a:pt x="87" y="154"/>
                    <a:pt x="88" y="155"/>
                  </a:cubicBezTo>
                  <a:cubicBezTo>
                    <a:pt x="89" y="155"/>
                    <a:pt x="89" y="155"/>
                    <a:pt x="89" y="155"/>
                  </a:cubicBezTo>
                  <a:cubicBezTo>
                    <a:pt x="89" y="155"/>
                    <a:pt x="89" y="155"/>
                    <a:pt x="89" y="155"/>
                  </a:cubicBezTo>
                  <a:cubicBezTo>
                    <a:pt x="89" y="155"/>
                    <a:pt x="89" y="155"/>
                    <a:pt x="89" y="155"/>
                  </a:cubicBezTo>
                  <a:cubicBezTo>
                    <a:pt x="89" y="155"/>
                    <a:pt x="89" y="155"/>
                    <a:pt x="89" y="155"/>
                  </a:cubicBezTo>
                  <a:cubicBezTo>
                    <a:pt x="88" y="155"/>
                    <a:pt x="88" y="155"/>
                    <a:pt x="88" y="155"/>
                  </a:cubicBezTo>
                  <a:cubicBezTo>
                    <a:pt x="88" y="155"/>
                    <a:pt x="89" y="155"/>
                    <a:pt x="89" y="155"/>
                  </a:cubicBezTo>
                  <a:cubicBezTo>
                    <a:pt x="89" y="155"/>
                    <a:pt x="89" y="155"/>
                    <a:pt x="89" y="155"/>
                  </a:cubicBezTo>
                  <a:cubicBezTo>
                    <a:pt x="88" y="155"/>
                    <a:pt x="88" y="155"/>
                    <a:pt x="88" y="155"/>
                  </a:cubicBezTo>
                  <a:cubicBezTo>
                    <a:pt x="90" y="155"/>
                    <a:pt x="90" y="155"/>
                    <a:pt x="90" y="155"/>
                  </a:cubicBezTo>
                  <a:cubicBezTo>
                    <a:pt x="89" y="154"/>
                    <a:pt x="89" y="154"/>
                    <a:pt x="89" y="154"/>
                  </a:cubicBezTo>
                  <a:cubicBezTo>
                    <a:pt x="88" y="155"/>
                    <a:pt x="88" y="155"/>
                    <a:pt x="88" y="155"/>
                  </a:cubicBezTo>
                  <a:cubicBezTo>
                    <a:pt x="90" y="155"/>
                    <a:pt x="90" y="155"/>
                    <a:pt x="90" y="155"/>
                  </a:cubicBezTo>
                  <a:cubicBezTo>
                    <a:pt x="89" y="154"/>
                    <a:pt x="89" y="154"/>
                    <a:pt x="89" y="154"/>
                  </a:cubicBezTo>
                  <a:cubicBezTo>
                    <a:pt x="90" y="155"/>
                    <a:pt x="90" y="155"/>
                    <a:pt x="90" y="155"/>
                  </a:cubicBezTo>
                  <a:cubicBezTo>
                    <a:pt x="90" y="154"/>
                    <a:pt x="90" y="154"/>
                    <a:pt x="90" y="154"/>
                  </a:cubicBezTo>
                  <a:cubicBezTo>
                    <a:pt x="42" y="128"/>
                    <a:pt x="42" y="128"/>
                    <a:pt x="42" y="128"/>
                  </a:cubicBezTo>
                  <a:cubicBezTo>
                    <a:pt x="41" y="128"/>
                    <a:pt x="41" y="128"/>
                    <a:pt x="40" y="129"/>
                  </a:cubicBezTo>
                  <a:cubicBezTo>
                    <a:pt x="40" y="129"/>
                    <a:pt x="40" y="130"/>
                    <a:pt x="41" y="131"/>
                  </a:cubicBezTo>
                  <a:cubicBezTo>
                    <a:pt x="91" y="162"/>
                    <a:pt x="91" y="162"/>
                    <a:pt x="91" y="162"/>
                  </a:cubicBezTo>
                  <a:cubicBezTo>
                    <a:pt x="92" y="161"/>
                    <a:pt x="92" y="161"/>
                    <a:pt x="92" y="161"/>
                  </a:cubicBezTo>
                  <a:cubicBezTo>
                    <a:pt x="91" y="160"/>
                    <a:pt x="91" y="160"/>
                    <a:pt x="91" y="160"/>
                  </a:cubicBezTo>
                  <a:cubicBezTo>
                    <a:pt x="92" y="161"/>
                    <a:pt x="92" y="161"/>
                    <a:pt x="92" y="161"/>
                  </a:cubicBezTo>
                  <a:cubicBezTo>
                    <a:pt x="91" y="160"/>
                    <a:pt x="91" y="160"/>
                    <a:pt x="91" y="160"/>
                  </a:cubicBezTo>
                  <a:cubicBezTo>
                    <a:pt x="91" y="160"/>
                    <a:pt x="91" y="160"/>
                    <a:pt x="91" y="160"/>
                  </a:cubicBezTo>
                  <a:cubicBezTo>
                    <a:pt x="92" y="161"/>
                    <a:pt x="92" y="161"/>
                    <a:pt x="92" y="161"/>
                  </a:cubicBezTo>
                  <a:cubicBezTo>
                    <a:pt x="91" y="160"/>
                    <a:pt x="91" y="160"/>
                    <a:pt x="91" y="160"/>
                  </a:cubicBezTo>
                  <a:cubicBezTo>
                    <a:pt x="92" y="161"/>
                    <a:pt x="92" y="161"/>
                    <a:pt x="92" y="161"/>
                  </a:cubicBezTo>
                  <a:cubicBezTo>
                    <a:pt x="92" y="160"/>
                    <a:pt x="92" y="160"/>
                    <a:pt x="92" y="160"/>
                  </a:cubicBezTo>
                  <a:cubicBezTo>
                    <a:pt x="91" y="160"/>
                    <a:pt x="91" y="160"/>
                    <a:pt x="91" y="160"/>
                  </a:cubicBezTo>
                  <a:cubicBezTo>
                    <a:pt x="92" y="161"/>
                    <a:pt x="92" y="161"/>
                    <a:pt x="92" y="161"/>
                  </a:cubicBezTo>
                  <a:cubicBezTo>
                    <a:pt x="92" y="160"/>
                    <a:pt x="92" y="160"/>
                    <a:pt x="92" y="160"/>
                  </a:cubicBezTo>
                  <a:cubicBezTo>
                    <a:pt x="92" y="161"/>
                    <a:pt x="92" y="161"/>
                    <a:pt x="92" y="161"/>
                  </a:cubicBezTo>
                  <a:cubicBezTo>
                    <a:pt x="92" y="160"/>
                    <a:pt x="92" y="160"/>
                    <a:pt x="92" y="160"/>
                  </a:cubicBezTo>
                  <a:cubicBezTo>
                    <a:pt x="92" y="160"/>
                    <a:pt x="92" y="160"/>
                    <a:pt x="92" y="160"/>
                  </a:cubicBezTo>
                  <a:cubicBezTo>
                    <a:pt x="92" y="161"/>
                    <a:pt x="92" y="161"/>
                    <a:pt x="92" y="161"/>
                  </a:cubicBezTo>
                  <a:cubicBezTo>
                    <a:pt x="92" y="160"/>
                    <a:pt x="92" y="160"/>
                    <a:pt x="92" y="160"/>
                  </a:cubicBezTo>
                  <a:cubicBezTo>
                    <a:pt x="92" y="160"/>
                    <a:pt x="91" y="160"/>
                    <a:pt x="91" y="159"/>
                  </a:cubicBezTo>
                  <a:cubicBezTo>
                    <a:pt x="87" y="157"/>
                    <a:pt x="74" y="150"/>
                    <a:pt x="62" y="144"/>
                  </a:cubicBezTo>
                  <a:cubicBezTo>
                    <a:pt x="56" y="140"/>
                    <a:pt x="50" y="137"/>
                    <a:pt x="45" y="135"/>
                  </a:cubicBezTo>
                  <a:cubicBezTo>
                    <a:pt x="43" y="133"/>
                    <a:pt x="41" y="132"/>
                    <a:pt x="39" y="132"/>
                  </a:cubicBezTo>
                  <a:cubicBezTo>
                    <a:pt x="39" y="131"/>
                    <a:pt x="38" y="131"/>
                    <a:pt x="37" y="131"/>
                  </a:cubicBezTo>
                  <a:cubicBezTo>
                    <a:pt x="37" y="131"/>
                    <a:pt x="36" y="131"/>
                    <a:pt x="36" y="131"/>
                  </a:cubicBezTo>
                  <a:cubicBezTo>
                    <a:pt x="35" y="131"/>
                    <a:pt x="35" y="131"/>
                    <a:pt x="35" y="131"/>
                  </a:cubicBezTo>
                  <a:cubicBezTo>
                    <a:pt x="35" y="131"/>
                    <a:pt x="35" y="131"/>
                    <a:pt x="35" y="131"/>
                  </a:cubicBezTo>
                  <a:cubicBezTo>
                    <a:pt x="35" y="132"/>
                    <a:pt x="35" y="132"/>
                    <a:pt x="35" y="132"/>
                  </a:cubicBezTo>
                  <a:cubicBezTo>
                    <a:pt x="35" y="133"/>
                    <a:pt x="35" y="133"/>
                    <a:pt x="35" y="133"/>
                  </a:cubicBezTo>
                  <a:cubicBezTo>
                    <a:pt x="35" y="133"/>
                    <a:pt x="38" y="135"/>
                    <a:pt x="44" y="138"/>
                  </a:cubicBezTo>
                  <a:cubicBezTo>
                    <a:pt x="51" y="142"/>
                    <a:pt x="63" y="149"/>
                    <a:pt x="72" y="155"/>
                  </a:cubicBezTo>
                  <a:cubicBezTo>
                    <a:pt x="77" y="158"/>
                    <a:pt x="81" y="161"/>
                    <a:pt x="84" y="163"/>
                  </a:cubicBezTo>
                  <a:cubicBezTo>
                    <a:pt x="86" y="164"/>
                    <a:pt x="87" y="165"/>
                    <a:pt x="88" y="165"/>
                  </a:cubicBezTo>
                  <a:cubicBezTo>
                    <a:pt x="88" y="166"/>
                    <a:pt x="89" y="166"/>
                    <a:pt x="89" y="166"/>
                  </a:cubicBezTo>
                  <a:cubicBezTo>
                    <a:pt x="89" y="166"/>
                    <a:pt x="89" y="166"/>
                    <a:pt x="89" y="166"/>
                  </a:cubicBezTo>
                  <a:cubicBezTo>
                    <a:pt x="90" y="166"/>
                    <a:pt x="90" y="166"/>
                    <a:pt x="90" y="166"/>
                  </a:cubicBezTo>
                  <a:cubicBezTo>
                    <a:pt x="89" y="166"/>
                    <a:pt x="89" y="166"/>
                    <a:pt x="89" y="166"/>
                  </a:cubicBezTo>
                  <a:cubicBezTo>
                    <a:pt x="89" y="166"/>
                    <a:pt x="89" y="166"/>
                    <a:pt x="89" y="166"/>
                  </a:cubicBezTo>
                  <a:cubicBezTo>
                    <a:pt x="90" y="166"/>
                    <a:pt x="90" y="166"/>
                    <a:pt x="90" y="166"/>
                  </a:cubicBezTo>
                  <a:cubicBezTo>
                    <a:pt x="89" y="166"/>
                    <a:pt x="89" y="166"/>
                    <a:pt x="89" y="166"/>
                  </a:cubicBezTo>
                  <a:cubicBezTo>
                    <a:pt x="90" y="166"/>
                    <a:pt x="90" y="166"/>
                    <a:pt x="90" y="166"/>
                  </a:cubicBezTo>
                  <a:cubicBezTo>
                    <a:pt x="89" y="165"/>
                    <a:pt x="89" y="165"/>
                    <a:pt x="89" y="165"/>
                  </a:cubicBezTo>
                  <a:cubicBezTo>
                    <a:pt x="89" y="166"/>
                    <a:pt x="89" y="166"/>
                    <a:pt x="89" y="166"/>
                  </a:cubicBezTo>
                  <a:cubicBezTo>
                    <a:pt x="90" y="166"/>
                    <a:pt x="90" y="166"/>
                    <a:pt x="90" y="166"/>
                  </a:cubicBezTo>
                  <a:cubicBezTo>
                    <a:pt x="89" y="165"/>
                    <a:pt x="89" y="165"/>
                    <a:pt x="89" y="165"/>
                  </a:cubicBezTo>
                  <a:cubicBezTo>
                    <a:pt x="90" y="166"/>
                    <a:pt x="90" y="166"/>
                    <a:pt x="90" y="166"/>
                  </a:cubicBezTo>
                  <a:cubicBezTo>
                    <a:pt x="89" y="165"/>
                    <a:pt x="89" y="165"/>
                    <a:pt x="89" y="165"/>
                  </a:cubicBezTo>
                  <a:cubicBezTo>
                    <a:pt x="90" y="166"/>
                    <a:pt x="90" y="166"/>
                    <a:pt x="90" y="166"/>
                  </a:cubicBezTo>
                  <a:cubicBezTo>
                    <a:pt x="90" y="165"/>
                    <a:pt x="90" y="165"/>
                    <a:pt x="90" y="165"/>
                  </a:cubicBezTo>
                  <a:cubicBezTo>
                    <a:pt x="90" y="165"/>
                    <a:pt x="89" y="165"/>
                    <a:pt x="89" y="165"/>
                  </a:cubicBezTo>
                  <a:cubicBezTo>
                    <a:pt x="90" y="166"/>
                    <a:pt x="90" y="166"/>
                    <a:pt x="90" y="166"/>
                  </a:cubicBezTo>
                  <a:cubicBezTo>
                    <a:pt x="90" y="165"/>
                    <a:pt x="90" y="165"/>
                    <a:pt x="90" y="165"/>
                  </a:cubicBezTo>
                  <a:cubicBezTo>
                    <a:pt x="90" y="165"/>
                    <a:pt x="90" y="165"/>
                    <a:pt x="90" y="165"/>
                  </a:cubicBezTo>
                  <a:cubicBezTo>
                    <a:pt x="90" y="165"/>
                    <a:pt x="90" y="165"/>
                    <a:pt x="90" y="165"/>
                  </a:cubicBezTo>
                  <a:cubicBezTo>
                    <a:pt x="90" y="165"/>
                    <a:pt x="90" y="165"/>
                    <a:pt x="90" y="165"/>
                  </a:cubicBezTo>
                  <a:cubicBezTo>
                    <a:pt x="90" y="165"/>
                    <a:pt x="90" y="165"/>
                    <a:pt x="90" y="165"/>
                  </a:cubicBezTo>
                  <a:cubicBezTo>
                    <a:pt x="90" y="165"/>
                    <a:pt x="90" y="165"/>
                    <a:pt x="90" y="165"/>
                  </a:cubicBezTo>
                  <a:cubicBezTo>
                    <a:pt x="90" y="165"/>
                    <a:pt x="90" y="164"/>
                    <a:pt x="89" y="164"/>
                  </a:cubicBezTo>
                  <a:cubicBezTo>
                    <a:pt x="85" y="162"/>
                    <a:pt x="70" y="154"/>
                    <a:pt x="55" y="146"/>
                  </a:cubicBezTo>
                  <a:cubicBezTo>
                    <a:pt x="48" y="142"/>
                    <a:pt x="42" y="139"/>
                    <a:pt x="37" y="136"/>
                  </a:cubicBezTo>
                  <a:cubicBezTo>
                    <a:pt x="34" y="135"/>
                    <a:pt x="32" y="133"/>
                    <a:pt x="30" y="133"/>
                  </a:cubicBezTo>
                  <a:cubicBezTo>
                    <a:pt x="29" y="132"/>
                    <a:pt x="29" y="132"/>
                    <a:pt x="28" y="132"/>
                  </a:cubicBezTo>
                  <a:cubicBezTo>
                    <a:pt x="28" y="131"/>
                    <a:pt x="28" y="131"/>
                    <a:pt x="28" y="131"/>
                  </a:cubicBezTo>
                  <a:cubicBezTo>
                    <a:pt x="27" y="131"/>
                    <a:pt x="27" y="131"/>
                    <a:pt x="27" y="131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6" y="134"/>
                    <a:pt x="26" y="134"/>
                    <a:pt x="27" y="135"/>
                  </a:cubicBezTo>
                  <a:cubicBezTo>
                    <a:pt x="29" y="136"/>
                    <a:pt x="34" y="139"/>
                    <a:pt x="39" y="143"/>
                  </a:cubicBezTo>
                  <a:cubicBezTo>
                    <a:pt x="57" y="154"/>
                    <a:pt x="85" y="170"/>
                    <a:pt x="85" y="170"/>
                  </a:cubicBezTo>
                  <a:cubicBezTo>
                    <a:pt x="85" y="169"/>
                    <a:pt x="85" y="169"/>
                    <a:pt x="85" y="169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71" y="159"/>
                    <a:pt x="55" y="150"/>
                  </a:cubicBezTo>
                  <a:cubicBezTo>
                    <a:pt x="47" y="146"/>
                    <a:pt x="39" y="142"/>
                    <a:pt x="32" y="138"/>
                  </a:cubicBezTo>
                  <a:cubicBezTo>
                    <a:pt x="29" y="137"/>
                    <a:pt x="27" y="135"/>
                    <a:pt x="25" y="134"/>
                  </a:cubicBezTo>
                  <a:cubicBezTo>
                    <a:pt x="24" y="134"/>
                    <a:pt x="23" y="134"/>
                    <a:pt x="22" y="133"/>
                  </a:cubicBezTo>
                  <a:cubicBezTo>
                    <a:pt x="21" y="133"/>
                    <a:pt x="21" y="133"/>
                    <a:pt x="20" y="133"/>
                  </a:cubicBezTo>
                  <a:cubicBezTo>
                    <a:pt x="20" y="133"/>
                    <a:pt x="20" y="133"/>
                    <a:pt x="20" y="133"/>
                  </a:cubicBezTo>
                  <a:cubicBezTo>
                    <a:pt x="19" y="133"/>
                    <a:pt x="19" y="133"/>
                    <a:pt x="19" y="133"/>
                  </a:cubicBezTo>
                  <a:cubicBezTo>
                    <a:pt x="20" y="134"/>
                    <a:pt x="20" y="134"/>
                    <a:pt x="20" y="134"/>
                  </a:cubicBezTo>
                  <a:cubicBezTo>
                    <a:pt x="19" y="133"/>
                    <a:pt x="19" y="133"/>
                    <a:pt x="19" y="133"/>
                  </a:cubicBezTo>
                  <a:cubicBezTo>
                    <a:pt x="19" y="134"/>
                    <a:pt x="19" y="134"/>
                    <a:pt x="19" y="134"/>
                  </a:cubicBezTo>
                  <a:cubicBezTo>
                    <a:pt x="19" y="135"/>
                    <a:pt x="19" y="135"/>
                    <a:pt x="19" y="135"/>
                  </a:cubicBezTo>
                  <a:cubicBezTo>
                    <a:pt x="19" y="135"/>
                    <a:pt x="20" y="136"/>
                    <a:pt x="20" y="136"/>
                  </a:cubicBezTo>
                  <a:cubicBezTo>
                    <a:pt x="22" y="138"/>
                    <a:pt x="27" y="141"/>
                    <a:pt x="33" y="145"/>
                  </a:cubicBezTo>
                  <a:cubicBezTo>
                    <a:pt x="51" y="156"/>
                    <a:pt x="81" y="174"/>
                    <a:pt x="81" y="174"/>
                  </a:cubicBezTo>
                  <a:cubicBezTo>
                    <a:pt x="81" y="172"/>
                    <a:pt x="81" y="172"/>
                    <a:pt x="81" y="172"/>
                  </a:cubicBezTo>
                  <a:cubicBezTo>
                    <a:pt x="82" y="171"/>
                    <a:pt x="82" y="171"/>
                    <a:pt x="82" y="171"/>
                  </a:cubicBezTo>
                  <a:cubicBezTo>
                    <a:pt x="82" y="171"/>
                    <a:pt x="65" y="162"/>
                    <a:pt x="48" y="152"/>
                  </a:cubicBezTo>
                  <a:cubicBezTo>
                    <a:pt x="39" y="147"/>
                    <a:pt x="31" y="143"/>
                    <a:pt x="24" y="139"/>
                  </a:cubicBezTo>
                  <a:cubicBezTo>
                    <a:pt x="20" y="137"/>
                    <a:pt x="17" y="136"/>
                    <a:pt x="15" y="135"/>
                  </a:cubicBezTo>
                  <a:cubicBezTo>
                    <a:pt x="14" y="134"/>
                    <a:pt x="13" y="134"/>
                    <a:pt x="12" y="133"/>
                  </a:cubicBezTo>
                  <a:cubicBezTo>
                    <a:pt x="11" y="133"/>
                    <a:pt x="11" y="133"/>
                    <a:pt x="10" y="133"/>
                  </a:cubicBezTo>
                  <a:cubicBezTo>
                    <a:pt x="10" y="133"/>
                    <a:pt x="10" y="133"/>
                    <a:pt x="10" y="133"/>
                  </a:cubicBezTo>
                  <a:cubicBezTo>
                    <a:pt x="9" y="133"/>
                    <a:pt x="9" y="133"/>
                    <a:pt x="9" y="133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9" y="135"/>
                    <a:pt x="9" y="135"/>
                    <a:pt x="9" y="135"/>
                  </a:cubicBezTo>
                  <a:cubicBezTo>
                    <a:pt x="9" y="135"/>
                    <a:pt x="14" y="138"/>
                    <a:pt x="20" y="141"/>
                  </a:cubicBezTo>
                  <a:cubicBezTo>
                    <a:pt x="29" y="147"/>
                    <a:pt x="43" y="156"/>
                    <a:pt x="55" y="163"/>
                  </a:cubicBezTo>
                  <a:cubicBezTo>
                    <a:pt x="60" y="166"/>
                    <a:pt x="66" y="170"/>
                    <a:pt x="69" y="172"/>
                  </a:cubicBezTo>
                  <a:cubicBezTo>
                    <a:pt x="71" y="173"/>
                    <a:pt x="73" y="174"/>
                    <a:pt x="74" y="175"/>
                  </a:cubicBezTo>
                  <a:cubicBezTo>
                    <a:pt x="74" y="175"/>
                    <a:pt x="75" y="176"/>
                    <a:pt x="75" y="176"/>
                  </a:cubicBezTo>
                  <a:cubicBezTo>
                    <a:pt x="75" y="176"/>
                    <a:pt x="75" y="176"/>
                    <a:pt x="75" y="176"/>
                  </a:cubicBezTo>
                  <a:cubicBezTo>
                    <a:pt x="75" y="176"/>
                    <a:pt x="75" y="176"/>
                    <a:pt x="75" y="176"/>
                  </a:cubicBezTo>
                  <a:cubicBezTo>
                    <a:pt x="75" y="176"/>
                    <a:pt x="75" y="176"/>
                    <a:pt x="75" y="176"/>
                  </a:cubicBezTo>
                  <a:cubicBezTo>
                    <a:pt x="75" y="176"/>
                    <a:pt x="75" y="176"/>
                    <a:pt x="75" y="176"/>
                  </a:cubicBezTo>
                  <a:cubicBezTo>
                    <a:pt x="75" y="176"/>
                    <a:pt x="75" y="176"/>
                    <a:pt x="75" y="176"/>
                  </a:cubicBezTo>
                  <a:cubicBezTo>
                    <a:pt x="75" y="176"/>
                    <a:pt x="75" y="176"/>
                    <a:pt x="75" y="176"/>
                  </a:cubicBezTo>
                  <a:cubicBezTo>
                    <a:pt x="76" y="175"/>
                    <a:pt x="76" y="175"/>
                    <a:pt x="76" y="175"/>
                  </a:cubicBezTo>
                  <a:cubicBezTo>
                    <a:pt x="75" y="175"/>
                    <a:pt x="75" y="175"/>
                    <a:pt x="75" y="175"/>
                  </a:cubicBezTo>
                  <a:cubicBezTo>
                    <a:pt x="75" y="176"/>
                    <a:pt x="75" y="176"/>
                    <a:pt x="75" y="176"/>
                  </a:cubicBezTo>
                  <a:cubicBezTo>
                    <a:pt x="76" y="175"/>
                    <a:pt x="76" y="175"/>
                    <a:pt x="76" y="175"/>
                  </a:cubicBezTo>
                  <a:cubicBezTo>
                    <a:pt x="75" y="175"/>
                    <a:pt x="75" y="175"/>
                    <a:pt x="75" y="175"/>
                  </a:cubicBezTo>
                  <a:cubicBezTo>
                    <a:pt x="76" y="175"/>
                    <a:pt x="76" y="175"/>
                    <a:pt x="76" y="175"/>
                  </a:cubicBezTo>
                  <a:cubicBezTo>
                    <a:pt x="75" y="175"/>
                    <a:pt x="75" y="175"/>
                    <a:pt x="75" y="175"/>
                  </a:cubicBezTo>
                  <a:cubicBezTo>
                    <a:pt x="75" y="175"/>
                    <a:pt x="75" y="175"/>
                    <a:pt x="75" y="175"/>
                  </a:cubicBezTo>
                  <a:cubicBezTo>
                    <a:pt x="76" y="175"/>
                    <a:pt x="76" y="175"/>
                    <a:pt x="76" y="175"/>
                  </a:cubicBezTo>
                  <a:cubicBezTo>
                    <a:pt x="75" y="175"/>
                    <a:pt x="75" y="175"/>
                    <a:pt x="75" y="175"/>
                  </a:cubicBezTo>
                  <a:cubicBezTo>
                    <a:pt x="76" y="175"/>
                    <a:pt x="76" y="175"/>
                    <a:pt x="76" y="175"/>
                  </a:cubicBezTo>
                  <a:cubicBezTo>
                    <a:pt x="75" y="175"/>
                    <a:pt x="75" y="175"/>
                    <a:pt x="75" y="175"/>
                  </a:cubicBezTo>
                  <a:cubicBezTo>
                    <a:pt x="76" y="175"/>
                    <a:pt x="76" y="175"/>
                    <a:pt x="76" y="175"/>
                  </a:cubicBezTo>
                  <a:cubicBezTo>
                    <a:pt x="76" y="174"/>
                    <a:pt x="76" y="174"/>
                    <a:pt x="76" y="174"/>
                  </a:cubicBezTo>
                  <a:cubicBezTo>
                    <a:pt x="75" y="175"/>
                    <a:pt x="75" y="175"/>
                    <a:pt x="75" y="175"/>
                  </a:cubicBezTo>
                  <a:cubicBezTo>
                    <a:pt x="76" y="175"/>
                    <a:pt x="76" y="175"/>
                    <a:pt x="76" y="175"/>
                  </a:cubicBezTo>
                  <a:cubicBezTo>
                    <a:pt x="76" y="174"/>
                    <a:pt x="76" y="174"/>
                    <a:pt x="76" y="174"/>
                  </a:cubicBezTo>
                  <a:cubicBezTo>
                    <a:pt x="76" y="175"/>
                    <a:pt x="76" y="175"/>
                    <a:pt x="76" y="175"/>
                  </a:cubicBezTo>
                  <a:cubicBezTo>
                    <a:pt x="76" y="174"/>
                    <a:pt x="76" y="174"/>
                    <a:pt x="76" y="174"/>
                  </a:cubicBezTo>
                  <a:cubicBezTo>
                    <a:pt x="76" y="174"/>
                    <a:pt x="76" y="174"/>
                    <a:pt x="76" y="174"/>
                  </a:cubicBezTo>
                  <a:cubicBezTo>
                    <a:pt x="76" y="175"/>
                    <a:pt x="76" y="175"/>
                    <a:pt x="76" y="175"/>
                  </a:cubicBezTo>
                  <a:cubicBezTo>
                    <a:pt x="76" y="174"/>
                    <a:pt x="76" y="174"/>
                    <a:pt x="76" y="174"/>
                  </a:cubicBezTo>
                  <a:cubicBezTo>
                    <a:pt x="76" y="175"/>
                    <a:pt x="76" y="175"/>
                    <a:pt x="76" y="175"/>
                  </a:cubicBezTo>
                  <a:cubicBezTo>
                    <a:pt x="76" y="174"/>
                    <a:pt x="76" y="174"/>
                    <a:pt x="76" y="174"/>
                  </a:cubicBezTo>
                  <a:cubicBezTo>
                    <a:pt x="76" y="174"/>
                    <a:pt x="76" y="174"/>
                    <a:pt x="76" y="174"/>
                  </a:cubicBezTo>
                  <a:cubicBezTo>
                    <a:pt x="76" y="175"/>
                    <a:pt x="76" y="175"/>
                    <a:pt x="76" y="175"/>
                  </a:cubicBezTo>
                  <a:cubicBezTo>
                    <a:pt x="76" y="174"/>
                    <a:pt x="76" y="174"/>
                    <a:pt x="76" y="174"/>
                  </a:cubicBezTo>
                  <a:cubicBezTo>
                    <a:pt x="76" y="174"/>
                    <a:pt x="75" y="174"/>
                    <a:pt x="75" y="174"/>
                  </a:cubicBezTo>
                  <a:cubicBezTo>
                    <a:pt x="69" y="171"/>
                    <a:pt x="51" y="161"/>
                    <a:pt x="34" y="152"/>
                  </a:cubicBezTo>
                  <a:cubicBezTo>
                    <a:pt x="26" y="147"/>
                    <a:pt x="18" y="142"/>
                    <a:pt x="12" y="139"/>
                  </a:cubicBezTo>
                  <a:cubicBezTo>
                    <a:pt x="6" y="135"/>
                    <a:pt x="2" y="133"/>
                    <a:pt x="2" y="133"/>
                  </a:cubicBezTo>
                  <a:cubicBezTo>
                    <a:pt x="2" y="133"/>
                    <a:pt x="1" y="133"/>
                    <a:pt x="1" y="133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35"/>
                    <a:pt x="1" y="135"/>
                    <a:pt x="1" y="135"/>
                  </a:cubicBezTo>
                  <a:cubicBezTo>
                    <a:pt x="1" y="136"/>
                    <a:pt x="1" y="136"/>
                    <a:pt x="1" y="136"/>
                  </a:cubicBezTo>
                  <a:cubicBezTo>
                    <a:pt x="2" y="136"/>
                    <a:pt x="4" y="138"/>
                    <a:pt x="6" y="139"/>
                  </a:cubicBezTo>
                  <a:cubicBezTo>
                    <a:pt x="14" y="144"/>
                    <a:pt x="31" y="154"/>
                    <a:pt x="45" y="162"/>
                  </a:cubicBezTo>
                  <a:cubicBezTo>
                    <a:pt x="52" y="167"/>
                    <a:pt x="59" y="171"/>
                    <a:pt x="63" y="174"/>
                  </a:cubicBezTo>
                  <a:cubicBezTo>
                    <a:pt x="66" y="175"/>
                    <a:pt x="68" y="176"/>
                    <a:pt x="69" y="177"/>
                  </a:cubicBezTo>
                  <a:cubicBezTo>
                    <a:pt x="70" y="178"/>
                    <a:pt x="70" y="178"/>
                    <a:pt x="71" y="179"/>
                  </a:cubicBezTo>
                  <a:cubicBezTo>
                    <a:pt x="71" y="179"/>
                    <a:pt x="71" y="179"/>
                    <a:pt x="71" y="179"/>
                  </a:cubicBezTo>
                  <a:cubicBezTo>
                    <a:pt x="71" y="179"/>
                    <a:pt x="71" y="179"/>
                    <a:pt x="71" y="179"/>
                  </a:cubicBezTo>
                  <a:cubicBezTo>
                    <a:pt x="72" y="178"/>
                    <a:pt x="72" y="178"/>
                    <a:pt x="72" y="178"/>
                  </a:cubicBezTo>
                  <a:cubicBezTo>
                    <a:pt x="71" y="178"/>
                    <a:pt x="71" y="178"/>
                    <a:pt x="71" y="178"/>
                  </a:cubicBezTo>
                  <a:cubicBezTo>
                    <a:pt x="71" y="179"/>
                    <a:pt x="71" y="179"/>
                    <a:pt x="71" y="179"/>
                  </a:cubicBezTo>
                  <a:cubicBezTo>
                    <a:pt x="72" y="178"/>
                    <a:pt x="72" y="178"/>
                    <a:pt x="72" y="178"/>
                  </a:cubicBezTo>
                  <a:cubicBezTo>
                    <a:pt x="71" y="178"/>
                    <a:pt x="71" y="178"/>
                    <a:pt x="71" y="178"/>
                  </a:cubicBezTo>
                  <a:cubicBezTo>
                    <a:pt x="72" y="178"/>
                    <a:pt x="72" y="178"/>
                    <a:pt x="72" y="178"/>
                  </a:cubicBezTo>
                  <a:cubicBezTo>
                    <a:pt x="71" y="178"/>
                    <a:pt x="71" y="178"/>
                    <a:pt x="71" y="178"/>
                  </a:cubicBezTo>
                  <a:cubicBezTo>
                    <a:pt x="71" y="178"/>
                    <a:pt x="71" y="178"/>
                    <a:pt x="71" y="178"/>
                  </a:cubicBezTo>
                  <a:cubicBezTo>
                    <a:pt x="72" y="178"/>
                    <a:pt x="72" y="178"/>
                    <a:pt x="72" y="178"/>
                  </a:cubicBezTo>
                  <a:cubicBezTo>
                    <a:pt x="71" y="178"/>
                    <a:pt x="71" y="178"/>
                    <a:pt x="71" y="178"/>
                  </a:cubicBezTo>
                  <a:cubicBezTo>
                    <a:pt x="72" y="178"/>
                    <a:pt x="72" y="178"/>
                    <a:pt x="72" y="178"/>
                  </a:cubicBezTo>
                  <a:cubicBezTo>
                    <a:pt x="72" y="177"/>
                    <a:pt x="72" y="177"/>
                    <a:pt x="72" y="177"/>
                  </a:cubicBezTo>
                  <a:cubicBezTo>
                    <a:pt x="64" y="176"/>
                    <a:pt x="64" y="176"/>
                    <a:pt x="64" y="176"/>
                  </a:cubicBezTo>
                  <a:cubicBezTo>
                    <a:pt x="64" y="176"/>
                    <a:pt x="63" y="177"/>
                    <a:pt x="63" y="177"/>
                  </a:cubicBezTo>
                  <a:cubicBezTo>
                    <a:pt x="63" y="178"/>
                    <a:pt x="63" y="178"/>
                    <a:pt x="63" y="179"/>
                  </a:cubicBezTo>
                  <a:cubicBezTo>
                    <a:pt x="67" y="181"/>
                    <a:pt x="67" y="181"/>
                    <a:pt x="67" y="181"/>
                  </a:cubicBezTo>
                  <a:cubicBezTo>
                    <a:pt x="67" y="181"/>
                    <a:pt x="68" y="181"/>
                    <a:pt x="68" y="180"/>
                  </a:cubicBezTo>
                  <a:cubicBezTo>
                    <a:pt x="69" y="180"/>
                    <a:pt x="69" y="179"/>
                    <a:pt x="68" y="179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2" name="Freeform 103"/>
            <p:cNvSpPr/>
            <p:nvPr/>
          </p:nvSpPr>
          <p:spPr bwMode="auto">
            <a:xfrm>
              <a:off x="4786313" y="1150938"/>
              <a:ext cx="255588" cy="180975"/>
            </a:xfrm>
            <a:custGeom>
              <a:avLst/>
              <a:gdLst>
                <a:gd name="T0" fmla="*/ 108 w 164"/>
                <a:gd name="T1" fmla="*/ 109 h 116"/>
                <a:gd name="T2" fmla="*/ 107 w 164"/>
                <a:gd name="T3" fmla="*/ 103 h 116"/>
                <a:gd name="T4" fmla="*/ 106 w 164"/>
                <a:gd name="T5" fmla="*/ 97 h 116"/>
                <a:gd name="T6" fmla="*/ 106 w 164"/>
                <a:gd name="T7" fmla="*/ 98 h 116"/>
                <a:gd name="T8" fmla="*/ 126 w 164"/>
                <a:gd name="T9" fmla="*/ 108 h 116"/>
                <a:gd name="T10" fmla="*/ 3 w 164"/>
                <a:gd name="T11" fmla="*/ 28 h 116"/>
                <a:gd name="T12" fmla="*/ 1 w 164"/>
                <a:gd name="T13" fmla="*/ 29 h 116"/>
                <a:gd name="T14" fmla="*/ 4 w 164"/>
                <a:gd name="T15" fmla="*/ 30 h 116"/>
                <a:gd name="T16" fmla="*/ 142 w 164"/>
                <a:gd name="T17" fmla="*/ 110 h 116"/>
                <a:gd name="T18" fmla="*/ 5 w 164"/>
                <a:gd name="T19" fmla="*/ 24 h 116"/>
                <a:gd name="T20" fmla="*/ 5 w 164"/>
                <a:gd name="T21" fmla="*/ 24 h 116"/>
                <a:gd name="T22" fmla="*/ 3 w 164"/>
                <a:gd name="T23" fmla="*/ 25 h 116"/>
                <a:gd name="T24" fmla="*/ 143 w 164"/>
                <a:gd name="T25" fmla="*/ 106 h 116"/>
                <a:gd name="T26" fmla="*/ 9 w 164"/>
                <a:gd name="T27" fmla="*/ 21 h 116"/>
                <a:gd name="T28" fmla="*/ 8 w 164"/>
                <a:gd name="T29" fmla="*/ 21 h 116"/>
                <a:gd name="T30" fmla="*/ 73 w 164"/>
                <a:gd name="T31" fmla="*/ 62 h 116"/>
                <a:gd name="T32" fmla="*/ 143 w 164"/>
                <a:gd name="T33" fmla="*/ 100 h 116"/>
                <a:gd name="T34" fmla="*/ 142 w 164"/>
                <a:gd name="T35" fmla="*/ 98 h 116"/>
                <a:gd name="T36" fmla="*/ 136 w 164"/>
                <a:gd name="T37" fmla="*/ 89 h 116"/>
                <a:gd name="T38" fmla="*/ 13 w 164"/>
                <a:gd name="T39" fmla="*/ 15 h 116"/>
                <a:gd name="T40" fmla="*/ 12 w 164"/>
                <a:gd name="T41" fmla="*/ 16 h 116"/>
                <a:gd name="T42" fmla="*/ 144 w 164"/>
                <a:gd name="T43" fmla="*/ 93 h 116"/>
                <a:gd name="T44" fmla="*/ 15 w 164"/>
                <a:gd name="T45" fmla="*/ 11 h 116"/>
                <a:gd name="T46" fmla="*/ 10 w 164"/>
                <a:gd name="T47" fmla="*/ 8 h 116"/>
                <a:gd name="T48" fmla="*/ 156 w 164"/>
                <a:gd name="T49" fmla="*/ 92 h 116"/>
                <a:gd name="T50" fmla="*/ 10 w 164"/>
                <a:gd name="T51" fmla="*/ 2 h 116"/>
                <a:gd name="T52" fmla="*/ 151 w 164"/>
                <a:gd name="T53" fmla="*/ 86 h 116"/>
                <a:gd name="T54" fmla="*/ 105 w 164"/>
                <a:gd name="T55" fmla="*/ 56 h 116"/>
                <a:gd name="T56" fmla="*/ 162 w 164"/>
                <a:gd name="T57" fmla="*/ 92 h 116"/>
                <a:gd name="T58" fmla="*/ 163 w 164"/>
                <a:gd name="T59" fmla="*/ 92 h 116"/>
                <a:gd name="T60" fmla="*/ 9 w 164"/>
                <a:gd name="T61" fmla="*/ 3 h 116"/>
                <a:gd name="T62" fmla="*/ 151 w 164"/>
                <a:gd name="T63" fmla="*/ 96 h 116"/>
                <a:gd name="T64" fmla="*/ 12 w 164"/>
                <a:gd name="T65" fmla="*/ 14 h 116"/>
                <a:gd name="T66" fmla="*/ 144 w 164"/>
                <a:gd name="T67" fmla="*/ 98 h 116"/>
                <a:gd name="T68" fmla="*/ 144 w 164"/>
                <a:gd name="T69" fmla="*/ 98 h 116"/>
                <a:gd name="T70" fmla="*/ 145 w 164"/>
                <a:gd name="T71" fmla="*/ 97 h 116"/>
                <a:gd name="T72" fmla="*/ 48 w 164"/>
                <a:gd name="T73" fmla="*/ 40 h 116"/>
                <a:gd name="T74" fmla="*/ 143 w 164"/>
                <a:gd name="T75" fmla="*/ 100 h 116"/>
                <a:gd name="T76" fmla="*/ 143 w 164"/>
                <a:gd name="T77" fmla="*/ 100 h 116"/>
                <a:gd name="T78" fmla="*/ 17 w 164"/>
                <a:gd name="T79" fmla="*/ 29 h 116"/>
                <a:gd name="T80" fmla="*/ 141 w 164"/>
                <a:gd name="T81" fmla="*/ 105 h 116"/>
                <a:gd name="T82" fmla="*/ 141 w 164"/>
                <a:gd name="T83" fmla="*/ 104 h 116"/>
                <a:gd name="T84" fmla="*/ 142 w 164"/>
                <a:gd name="T85" fmla="*/ 104 h 116"/>
                <a:gd name="T86" fmla="*/ 3 w 164"/>
                <a:gd name="T87" fmla="*/ 24 h 116"/>
                <a:gd name="T88" fmla="*/ 140 w 164"/>
                <a:gd name="T89" fmla="*/ 109 h 116"/>
                <a:gd name="T90" fmla="*/ 140 w 164"/>
                <a:gd name="T91" fmla="*/ 109 h 116"/>
                <a:gd name="T92" fmla="*/ 140 w 164"/>
                <a:gd name="T93" fmla="*/ 108 h 116"/>
                <a:gd name="T94" fmla="*/ 138 w 164"/>
                <a:gd name="T95" fmla="*/ 107 h 116"/>
                <a:gd name="T96" fmla="*/ 1 w 164"/>
                <a:gd name="T97" fmla="*/ 27 h 116"/>
                <a:gd name="T98" fmla="*/ 106 w 164"/>
                <a:gd name="T99" fmla="*/ 95 h 116"/>
                <a:gd name="T100" fmla="*/ 133 w 164"/>
                <a:gd name="T101" fmla="*/ 115 h 116"/>
                <a:gd name="T102" fmla="*/ 133 w 164"/>
                <a:gd name="T103" fmla="*/ 114 h 116"/>
                <a:gd name="T104" fmla="*/ 134 w 164"/>
                <a:gd name="T105" fmla="*/ 114 h 116"/>
                <a:gd name="T106" fmla="*/ 125 w 164"/>
                <a:gd name="T107" fmla="*/ 116 h 116"/>
                <a:gd name="T108" fmla="*/ 125 w 164"/>
                <a:gd name="T109" fmla="*/ 116 h 116"/>
                <a:gd name="T110" fmla="*/ 126 w 164"/>
                <a:gd name="T111" fmla="*/ 114 h 116"/>
                <a:gd name="T112" fmla="*/ 112 w 164"/>
                <a:gd name="T113" fmla="*/ 115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4" h="116">
                  <a:moveTo>
                    <a:pt x="112" y="114"/>
                  </a:moveTo>
                  <a:cubicBezTo>
                    <a:pt x="111" y="113"/>
                    <a:pt x="111" y="113"/>
                    <a:pt x="111" y="113"/>
                  </a:cubicBezTo>
                  <a:cubicBezTo>
                    <a:pt x="110" y="114"/>
                    <a:pt x="110" y="114"/>
                    <a:pt x="110" y="114"/>
                  </a:cubicBezTo>
                  <a:cubicBezTo>
                    <a:pt x="110" y="115"/>
                    <a:pt x="110" y="115"/>
                    <a:pt x="110" y="115"/>
                  </a:cubicBezTo>
                  <a:cubicBezTo>
                    <a:pt x="116" y="115"/>
                    <a:pt x="116" y="115"/>
                    <a:pt x="116" y="115"/>
                  </a:cubicBezTo>
                  <a:cubicBezTo>
                    <a:pt x="117" y="115"/>
                    <a:pt x="117" y="115"/>
                    <a:pt x="117" y="114"/>
                  </a:cubicBezTo>
                  <a:cubicBezTo>
                    <a:pt x="118" y="114"/>
                    <a:pt x="117" y="113"/>
                    <a:pt x="117" y="113"/>
                  </a:cubicBezTo>
                  <a:cubicBezTo>
                    <a:pt x="109" y="108"/>
                    <a:pt x="109" y="108"/>
                    <a:pt x="109" y="108"/>
                  </a:cubicBezTo>
                  <a:cubicBezTo>
                    <a:pt x="108" y="109"/>
                    <a:pt x="108" y="109"/>
                    <a:pt x="108" y="109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25" y="116"/>
                    <a:pt x="125" y="116"/>
                    <a:pt x="125" y="116"/>
                  </a:cubicBezTo>
                  <a:cubicBezTo>
                    <a:pt x="126" y="116"/>
                    <a:pt x="127" y="116"/>
                    <a:pt x="127" y="116"/>
                  </a:cubicBezTo>
                  <a:cubicBezTo>
                    <a:pt x="127" y="115"/>
                    <a:pt x="127" y="115"/>
                    <a:pt x="127" y="115"/>
                  </a:cubicBezTo>
                  <a:cubicBezTo>
                    <a:pt x="127" y="114"/>
                    <a:pt x="127" y="114"/>
                    <a:pt x="127" y="114"/>
                  </a:cubicBezTo>
                  <a:cubicBezTo>
                    <a:pt x="127" y="114"/>
                    <a:pt x="126" y="114"/>
                    <a:pt x="126" y="114"/>
                  </a:cubicBezTo>
                  <a:cubicBezTo>
                    <a:pt x="126" y="113"/>
                    <a:pt x="124" y="112"/>
                    <a:pt x="122" y="111"/>
                  </a:cubicBezTo>
                  <a:cubicBezTo>
                    <a:pt x="117" y="107"/>
                    <a:pt x="107" y="102"/>
                    <a:pt x="107" y="102"/>
                  </a:cubicBezTo>
                  <a:cubicBezTo>
                    <a:pt x="107" y="103"/>
                    <a:pt x="107" y="103"/>
                    <a:pt x="107" y="103"/>
                  </a:cubicBezTo>
                  <a:cubicBezTo>
                    <a:pt x="106" y="104"/>
                    <a:pt x="106" y="104"/>
                    <a:pt x="106" y="104"/>
                  </a:cubicBezTo>
                  <a:cubicBezTo>
                    <a:pt x="134" y="116"/>
                    <a:pt x="134" y="116"/>
                    <a:pt x="134" y="116"/>
                  </a:cubicBezTo>
                  <a:cubicBezTo>
                    <a:pt x="134" y="116"/>
                    <a:pt x="135" y="116"/>
                    <a:pt x="135" y="115"/>
                  </a:cubicBezTo>
                  <a:cubicBezTo>
                    <a:pt x="135" y="114"/>
                    <a:pt x="135" y="114"/>
                    <a:pt x="135" y="114"/>
                  </a:cubicBezTo>
                  <a:cubicBezTo>
                    <a:pt x="135" y="114"/>
                    <a:pt x="135" y="114"/>
                    <a:pt x="135" y="114"/>
                  </a:cubicBezTo>
                  <a:cubicBezTo>
                    <a:pt x="135" y="113"/>
                    <a:pt x="135" y="113"/>
                    <a:pt x="135" y="113"/>
                  </a:cubicBezTo>
                  <a:cubicBezTo>
                    <a:pt x="134" y="113"/>
                    <a:pt x="134" y="112"/>
                    <a:pt x="133" y="112"/>
                  </a:cubicBezTo>
                  <a:cubicBezTo>
                    <a:pt x="126" y="107"/>
                    <a:pt x="106" y="95"/>
                    <a:pt x="106" y="95"/>
                  </a:cubicBezTo>
                  <a:cubicBezTo>
                    <a:pt x="106" y="97"/>
                    <a:pt x="106" y="97"/>
                    <a:pt x="106" y="97"/>
                  </a:cubicBezTo>
                  <a:cubicBezTo>
                    <a:pt x="107" y="97"/>
                    <a:pt x="107" y="97"/>
                    <a:pt x="107" y="97"/>
                  </a:cubicBezTo>
                  <a:cubicBezTo>
                    <a:pt x="106" y="97"/>
                    <a:pt x="106" y="97"/>
                    <a:pt x="106" y="97"/>
                  </a:cubicBezTo>
                  <a:cubicBezTo>
                    <a:pt x="106" y="98"/>
                    <a:pt x="106" y="98"/>
                    <a:pt x="106" y="98"/>
                  </a:cubicBezTo>
                  <a:cubicBezTo>
                    <a:pt x="107" y="97"/>
                    <a:pt x="107" y="97"/>
                    <a:pt x="107" y="97"/>
                  </a:cubicBezTo>
                  <a:cubicBezTo>
                    <a:pt x="106" y="97"/>
                    <a:pt x="106" y="97"/>
                    <a:pt x="106" y="97"/>
                  </a:cubicBezTo>
                  <a:cubicBezTo>
                    <a:pt x="106" y="98"/>
                    <a:pt x="106" y="98"/>
                    <a:pt x="106" y="98"/>
                  </a:cubicBezTo>
                  <a:cubicBezTo>
                    <a:pt x="106" y="97"/>
                    <a:pt x="106" y="97"/>
                    <a:pt x="106" y="97"/>
                  </a:cubicBezTo>
                  <a:cubicBezTo>
                    <a:pt x="106" y="98"/>
                    <a:pt x="106" y="98"/>
                    <a:pt x="106" y="98"/>
                  </a:cubicBezTo>
                  <a:cubicBezTo>
                    <a:pt x="106" y="98"/>
                    <a:pt x="106" y="98"/>
                    <a:pt x="106" y="98"/>
                  </a:cubicBezTo>
                  <a:cubicBezTo>
                    <a:pt x="106" y="97"/>
                    <a:pt x="106" y="97"/>
                    <a:pt x="106" y="97"/>
                  </a:cubicBezTo>
                  <a:cubicBezTo>
                    <a:pt x="106" y="98"/>
                    <a:pt x="106" y="98"/>
                    <a:pt x="106" y="98"/>
                  </a:cubicBezTo>
                  <a:cubicBezTo>
                    <a:pt x="106" y="97"/>
                    <a:pt x="106" y="97"/>
                    <a:pt x="106" y="97"/>
                  </a:cubicBezTo>
                  <a:cubicBezTo>
                    <a:pt x="105" y="98"/>
                    <a:pt x="105" y="98"/>
                    <a:pt x="105" y="98"/>
                  </a:cubicBezTo>
                  <a:cubicBezTo>
                    <a:pt x="106" y="98"/>
                    <a:pt x="106" y="98"/>
                    <a:pt x="106" y="98"/>
                  </a:cubicBezTo>
                  <a:cubicBezTo>
                    <a:pt x="106" y="97"/>
                    <a:pt x="106" y="97"/>
                    <a:pt x="106" y="97"/>
                  </a:cubicBezTo>
                  <a:cubicBezTo>
                    <a:pt x="105" y="98"/>
                    <a:pt x="105" y="98"/>
                    <a:pt x="105" y="98"/>
                  </a:cubicBezTo>
                  <a:cubicBezTo>
                    <a:pt x="105" y="98"/>
                    <a:pt x="106" y="98"/>
                    <a:pt x="107" y="99"/>
                  </a:cubicBezTo>
                  <a:cubicBezTo>
                    <a:pt x="111" y="100"/>
                    <a:pt x="119" y="104"/>
                    <a:pt x="126" y="108"/>
                  </a:cubicBezTo>
                  <a:cubicBezTo>
                    <a:pt x="133" y="111"/>
                    <a:pt x="138" y="115"/>
                    <a:pt x="138" y="115"/>
                  </a:cubicBezTo>
                  <a:cubicBezTo>
                    <a:pt x="139" y="115"/>
                    <a:pt x="140" y="115"/>
                    <a:pt x="140" y="114"/>
                  </a:cubicBezTo>
                  <a:cubicBezTo>
                    <a:pt x="140" y="114"/>
                    <a:pt x="140" y="113"/>
                    <a:pt x="140" y="112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2" y="29"/>
                    <a:pt x="2" y="29"/>
                    <a:pt x="4" y="30"/>
                  </a:cubicBezTo>
                  <a:cubicBezTo>
                    <a:pt x="13" y="35"/>
                    <a:pt x="46" y="55"/>
                    <a:pt x="77" y="74"/>
                  </a:cubicBezTo>
                  <a:cubicBezTo>
                    <a:pt x="93" y="84"/>
                    <a:pt x="108" y="93"/>
                    <a:pt x="119" y="99"/>
                  </a:cubicBezTo>
                  <a:cubicBezTo>
                    <a:pt x="125" y="103"/>
                    <a:pt x="130" y="106"/>
                    <a:pt x="133" y="108"/>
                  </a:cubicBezTo>
                  <a:cubicBezTo>
                    <a:pt x="135" y="109"/>
                    <a:pt x="137" y="109"/>
                    <a:pt x="138" y="110"/>
                  </a:cubicBezTo>
                  <a:cubicBezTo>
                    <a:pt x="138" y="110"/>
                    <a:pt x="139" y="110"/>
                    <a:pt x="139" y="111"/>
                  </a:cubicBezTo>
                  <a:cubicBezTo>
                    <a:pt x="140" y="111"/>
                    <a:pt x="140" y="111"/>
                    <a:pt x="140" y="111"/>
                  </a:cubicBezTo>
                  <a:cubicBezTo>
                    <a:pt x="141" y="111"/>
                    <a:pt x="141" y="111"/>
                    <a:pt x="141" y="111"/>
                  </a:cubicBezTo>
                  <a:cubicBezTo>
                    <a:pt x="142" y="110"/>
                    <a:pt x="142" y="110"/>
                    <a:pt x="142" y="110"/>
                  </a:cubicBezTo>
                  <a:cubicBezTo>
                    <a:pt x="142" y="110"/>
                    <a:pt x="142" y="110"/>
                    <a:pt x="142" y="110"/>
                  </a:cubicBezTo>
                  <a:cubicBezTo>
                    <a:pt x="142" y="109"/>
                    <a:pt x="142" y="109"/>
                    <a:pt x="142" y="109"/>
                  </a:cubicBezTo>
                  <a:cubicBezTo>
                    <a:pt x="142" y="109"/>
                    <a:pt x="142" y="109"/>
                    <a:pt x="142" y="109"/>
                  </a:cubicBezTo>
                  <a:cubicBezTo>
                    <a:pt x="141" y="108"/>
                    <a:pt x="140" y="107"/>
                    <a:pt x="139" y="106"/>
                  </a:cubicBezTo>
                  <a:cubicBezTo>
                    <a:pt x="134" y="103"/>
                    <a:pt x="124" y="96"/>
                    <a:pt x="110" y="88"/>
                  </a:cubicBezTo>
                  <a:cubicBezTo>
                    <a:pt x="90" y="76"/>
                    <a:pt x="64" y="61"/>
                    <a:pt x="42" y="48"/>
                  </a:cubicBezTo>
                  <a:cubicBezTo>
                    <a:pt x="32" y="42"/>
                    <a:pt x="22" y="36"/>
                    <a:pt x="15" y="32"/>
                  </a:cubicBezTo>
                  <a:cubicBezTo>
                    <a:pt x="12" y="29"/>
                    <a:pt x="9" y="28"/>
                    <a:pt x="7" y="26"/>
                  </a:cubicBezTo>
                  <a:cubicBezTo>
                    <a:pt x="7" y="25"/>
                    <a:pt x="6" y="25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6" y="45"/>
                    <a:pt x="69" y="66"/>
                  </a:cubicBezTo>
                  <a:cubicBezTo>
                    <a:pt x="86" y="76"/>
                    <a:pt x="103" y="86"/>
                    <a:pt x="116" y="93"/>
                  </a:cubicBezTo>
                  <a:cubicBezTo>
                    <a:pt x="123" y="97"/>
                    <a:pt x="129" y="100"/>
                    <a:pt x="133" y="103"/>
                  </a:cubicBezTo>
                  <a:cubicBezTo>
                    <a:pt x="135" y="104"/>
                    <a:pt x="137" y="105"/>
                    <a:pt x="138" y="105"/>
                  </a:cubicBezTo>
                  <a:cubicBezTo>
                    <a:pt x="139" y="106"/>
                    <a:pt x="140" y="106"/>
                    <a:pt x="140" y="106"/>
                  </a:cubicBezTo>
                  <a:cubicBezTo>
                    <a:pt x="141" y="106"/>
                    <a:pt x="141" y="106"/>
                    <a:pt x="142" y="106"/>
                  </a:cubicBezTo>
                  <a:cubicBezTo>
                    <a:pt x="142" y="106"/>
                    <a:pt x="142" y="106"/>
                    <a:pt x="142" y="106"/>
                  </a:cubicBezTo>
                  <a:cubicBezTo>
                    <a:pt x="143" y="106"/>
                    <a:pt x="143" y="106"/>
                    <a:pt x="143" y="106"/>
                  </a:cubicBezTo>
                  <a:cubicBezTo>
                    <a:pt x="143" y="106"/>
                    <a:pt x="143" y="106"/>
                    <a:pt x="143" y="106"/>
                  </a:cubicBezTo>
                  <a:cubicBezTo>
                    <a:pt x="143" y="105"/>
                    <a:pt x="143" y="105"/>
                    <a:pt x="143" y="105"/>
                  </a:cubicBezTo>
                  <a:cubicBezTo>
                    <a:pt x="143" y="104"/>
                    <a:pt x="143" y="104"/>
                    <a:pt x="143" y="104"/>
                  </a:cubicBezTo>
                  <a:cubicBezTo>
                    <a:pt x="142" y="103"/>
                    <a:pt x="142" y="103"/>
                    <a:pt x="140" y="102"/>
                  </a:cubicBezTo>
                  <a:cubicBezTo>
                    <a:pt x="136" y="98"/>
                    <a:pt x="125" y="92"/>
                    <a:pt x="112" y="83"/>
                  </a:cubicBezTo>
                  <a:cubicBezTo>
                    <a:pt x="93" y="71"/>
                    <a:pt x="67" y="56"/>
                    <a:pt x="46" y="43"/>
                  </a:cubicBezTo>
                  <a:cubicBezTo>
                    <a:pt x="35" y="37"/>
                    <a:pt x="26" y="32"/>
                    <a:pt x="20" y="28"/>
                  </a:cubicBezTo>
                  <a:cubicBezTo>
                    <a:pt x="16" y="26"/>
                    <a:pt x="14" y="24"/>
                    <a:pt x="12" y="23"/>
                  </a:cubicBezTo>
                  <a:cubicBezTo>
                    <a:pt x="11" y="22"/>
                    <a:pt x="10" y="22"/>
                    <a:pt x="10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40" y="42"/>
                    <a:pt x="73" y="62"/>
                  </a:cubicBezTo>
                  <a:cubicBezTo>
                    <a:pt x="90" y="72"/>
                    <a:pt x="107" y="82"/>
                    <a:pt x="119" y="90"/>
                  </a:cubicBezTo>
                  <a:cubicBezTo>
                    <a:pt x="126" y="94"/>
                    <a:pt x="131" y="97"/>
                    <a:pt x="135" y="99"/>
                  </a:cubicBezTo>
                  <a:cubicBezTo>
                    <a:pt x="137" y="100"/>
                    <a:pt x="139" y="101"/>
                    <a:pt x="140" y="101"/>
                  </a:cubicBezTo>
                  <a:cubicBezTo>
                    <a:pt x="141" y="102"/>
                    <a:pt x="141" y="102"/>
                    <a:pt x="141" y="102"/>
                  </a:cubicBezTo>
                  <a:cubicBezTo>
                    <a:pt x="142" y="102"/>
                    <a:pt x="142" y="102"/>
                    <a:pt x="142" y="102"/>
                  </a:cubicBezTo>
                  <a:cubicBezTo>
                    <a:pt x="143" y="102"/>
                    <a:pt x="143" y="102"/>
                    <a:pt x="143" y="102"/>
                  </a:cubicBezTo>
                  <a:cubicBezTo>
                    <a:pt x="143" y="102"/>
                    <a:pt x="143" y="102"/>
                    <a:pt x="144" y="102"/>
                  </a:cubicBezTo>
                  <a:cubicBezTo>
                    <a:pt x="144" y="101"/>
                    <a:pt x="144" y="101"/>
                    <a:pt x="144" y="101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42" y="40"/>
                    <a:pt x="75" y="59"/>
                  </a:cubicBezTo>
                  <a:cubicBezTo>
                    <a:pt x="91" y="69"/>
                    <a:pt x="108" y="79"/>
                    <a:pt x="120" y="87"/>
                  </a:cubicBezTo>
                  <a:cubicBezTo>
                    <a:pt x="127" y="90"/>
                    <a:pt x="132" y="93"/>
                    <a:pt x="137" y="95"/>
                  </a:cubicBezTo>
                  <a:cubicBezTo>
                    <a:pt x="139" y="97"/>
                    <a:pt x="140" y="97"/>
                    <a:pt x="142" y="98"/>
                  </a:cubicBezTo>
                  <a:cubicBezTo>
                    <a:pt x="142" y="98"/>
                    <a:pt x="143" y="99"/>
                    <a:pt x="143" y="99"/>
                  </a:cubicBezTo>
                  <a:cubicBezTo>
                    <a:pt x="144" y="99"/>
                    <a:pt x="144" y="99"/>
                    <a:pt x="145" y="99"/>
                  </a:cubicBezTo>
                  <a:cubicBezTo>
                    <a:pt x="145" y="99"/>
                    <a:pt x="145" y="99"/>
                    <a:pt x="145" y="99"/>
                  </a:cubicBezTo>
                  <a:cubicBezTo>
                    <a:pt x="146" y="98"/>
                    <a:pt x="146" y="98"/>
                    <a:pt x="146" y="98"/>
                  </a:cubicBezTo>
                  <a:cubicBezTo>
                    <a:pt x="146" y="98"/>
                    <a:pt x="146" y="98"/>
                    <a:pt x="146" y="98"/>
                  </a:cubicBezTo>
                  <a:cubicBezTo>
                    <a:pt x="146" y="98"/>
                    <a:pt x="146" y="98"/>
                    <a:pt x="146" y="98"/>
                  </a:cubicBezTo>
                  <a:cubicBezTo>
                    <a:pt x="146" y="97"/>
                    <a:pt x="146" y="97"/>
                    <a:pt x="146" y="97"/>
                  </a:cubicBezTo>
                  <a:cubicBezTo>
                    <a:pt x="146" y="96"/>
                    <a:pt x="145" y="96"/>
                    <a:pt x="145" y="96"/>
                  </a:cubicBezTo>
                  <a:cubicBezTo>
                    <a:pt x="144" y="94"/>
                    <a:pt x="140" y="92"/>
                    <a:pt x="136" y="89"/>
                  </a:cubicBezTo>
                  <a:cubicBezTo>
                    <a:pt x="105" y="69"/>
                    <a:pt x="13" y="14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3" y="16"/>
                    <a:pt x="14" y="17"/>
                  </a:cubicBezTo>
                  <a:cubicBezTo>
                    <a:pt x="24" y="22"/>
                    <a:pt x="57" y="42"/>
                    <a:pt x="89" y="60"/>
                  </a:cubicBezTo>
                  <a:cubicBezTo>
                    <a:pt x="104" y="70"/>
                    <a:pt x="119" y="79"/>
                    <a:pt x="130" y="85"/>
                  </a:cubicBezTo>
                  <a:cubicBezTo>
                    <a:pt x="136" y="89"/>
                    <a:pt x="141" y="91"/>
                    <a:pt x="144" y="93"/>
                  </a:cubicBezTo>
                  <a:cubicBezTo>
                    <a:pt x="147" y="95"/>
                    <a:pt x="149" y="96"/>
                    <a:pt x="149" y="96"/>
                  </a:cubicBezTo>
                  <a:cubicBezTo>
                    <a:pt x="150" y="96"/>
                    <a:pt x="150" y="96"/>
                    <a:pt x="150" y="96"/>
                  </a:cubicBezTo>
                  <a:cubicBezTo>
                    <a:pt x="151" y="96"/>
                    <a:pt x="151" y="96"/>
                    <a:pt x="151" y="96"/>
                  </a:cubicBezTo>
                  <a:cubicBezTo>
                    <a:pt x="151" y="95"/>
                    <a:pt x="151" y="95"/>
                    <a:pt x="151" y="95"/>
                  </a:cubicBezTo>
                  <a:cubicBezTo>
                    <a:pt x="150" y="94"/>
                    <a:pt x="150" y="94"/>
                    <a:pt x="150" y="94"/>
                  </a:cubicBezTo>
                  <a:cubicBezTo>
                    <a:pt x="150" y="94"/>
                    <a:pt x="148" y="93"/>
                    <a:pt x="144" y="90"/>
                  </a:cubicBezTo>
                  <a:cubicBezTo>
                    <a:pt x="131" y="83"/>
                    <a:pt x="97" y="63"/>
                    <a:pt x="67" y="44"/>
                  </a:cubicBezTo>
                  <a:cubicBezTo>
                    <a:pt x="52" y="35"/>
                    <a:pt x="38" y="26"/>
                    <a:pt x="27" y="19"/>
                  </a:cubicBezTo>
                  <a:cubicBezTo>
                    <a:pt x="22" y="16"/>
                    <a:pt x="18" y="13"/>
                    <a:pt x="15" y="11"/>
                  </a:cubicBezTo>
                  <a:cubicBezTo>
                    <a:pt x="13" y="10"/>
                    <a:pt x="12" y="9"/>
                    <a:pt x="12" y="8"/>
                  </a:cubicBezTo>
                  <a:cubicBezTo>
                    <a:pt x="11" y="8"/>
                    <a:pt x="11" y="8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55" y="94"/>
                    <a:pt x="155" y="94"/>
                    <a:pt x="155" y="94"/>
                  </a:cubicBezTo>
                  <a:cubicBezTo>
                    <a:pt x="155" y="95"/>
                    <a:pt x="156" y="94"/>
                    <a:pt x="156" y="94"/>
                  </a:cubicBezTo>
                  <a:cubicBezTo>
                    <a:pt x="157" y="93"/>
                    <a:pt x="157" y="93"/>
                    <a:pt x="156" y="9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1" y="3"/>
                    <a:pt x="13" y="4"/>
                  </a:cubicBezTo>
                  <a:cubicBezTo>
                    <a:pt x="19" y="6"/>
                    <a:pt x="31" y="13"/>
                    <a:pt x="46" y="22"/>
                  </a:cubicBezTo>
                  <a:cubicBezTo>
                    <a:pt x="69" y="35"/>
                    <a:pt x="98" y="53"/>
                    <a:pt x="121" y="67"/>
                  </a:cubicBezTo>
                  <a:cubicBezTo>
                    <a:pt x="133" y="75"/>
                    <a:pt x="143" y="81"/>
                    <a:pt x="151" y="86"/>
                  </a:cubicBezTo>
                  <a:cubicBezTo>
                    <a:pt x="158" y="90"/>
                    <a:pt x="162" y="93"/>
                    <a:pt x="162" y="93"/>
                  </a:cubicBezTo>
                  <a:cubicBezTo>
                    <a:pt x="163" y="93"/>
                    <a:pt x="163" y="93"/>
                    <a:pt x="163" y="93"/>
                  </a:cubicBezTo>
                  <a:cubicBezTo>
                    <a:pt x="164" y="93"/>
                    <a:pt x="164" y="93"/>
                    <a:pt x="164" y="93"/>
                  </a:cubicBezTo>
                  <a:cubicBezTo>
                    <a:pt x="164" y="92"/>
                    <a:pt x="164" y="92"/>
                    <a:pt x="164" y="92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63" y="90"/>
                    <a:pt x="163" y="90"/>
                    <a:pt x="162" y="90"/>
                  </a:cubicBezTo>
                  <a:cubicBezTo>
                    <a:pt x="158" y="86"/>
                    <a:pt x="144" y="78"/>
                    <a:pt x="131" y="70"/>
                  </a:cubicBezTo>
                  <a:cubicBezTo>
                    <a:pt x="119" y="62"/>
                    <a:pt x="107" y="56"/>
                    <a:pt x="107" y="56"/>
                  </a:cubicBezTo>
                  <a:cubicBezTo>
                    <a:pt x="106" y="55"/>
                    <a:pt x="106" y="55"/>
                    <a:pt x="105" y="56"/>
                  </a:cubicBezTo>
                  <a:cubicBezTo>
                    <a:pt x="105" y="57"/>
                    <a:pt x="105" y="57"/>
                    <a:pt x="106" y="58"/>
                  </a:cubicBezTo>
                  <a:cubicBezTo>
                    <a:pt x="106" y="58"/>
                    <a:pt x="109" y="60"/>
                    <a:pt x="115" y="63"/>
                  </a:cubicBezTo>
                  <a:cubicBezTo>
                    <a:pt x="123" y="68"/>
                    <a:pt x="134" y="75"/>
                    <a:pt x="144" y="81"/>
                  </a:cubicBezTo>
                  <a:cubicBezTo>
                    <a:pt x="149" y="84"/>
                    <a:pt x="154" y="87"/>
                    <a:pt x="157" y="89"/>
                  </a:cubicBezTo>
                  <a:cubicBezTo>
                    <a:pt x="159" y="90"/>
                    <a:pt x="160" y="91"/>
                    <a:pt x="161" y="92"/>
                  </a:cubicBezTo>
                  <a:cubicBezTo>
                    <a:pt x="161" y="92"/>
                    <a:pt x="162" y="92"/>
                    <a:pt x="162" y="92"/>
                  </a:cubicBezTo>
                  <a:cubicBezTo>
                    <a:pt x="162" y="92"/>
                    <a:pt x="162" y="92"/>
                    <a:pt x="162" y="92"/>
                  </a:cubicBezTo>
                  <a:cubicBezTo>
                    <a:pt x="163" y="92"/>
                    <a:pt x="163" y="92"/>
                    <a:pt x="163" y="92"/>
                  </a:cubicBezTo>
                  <a:cubicBezTo>
                    <a:pt x="162" y="92"/>
                    <a:pt x="162" y="92"/>
                    <a:pt x="162" y="92"/>
                  </a:cubicBezTo>
                  <a:cubicBezTo>
                    <a:pt x="162" y="92"/>
                    <a:pt x="162" y="92"/>
                    <a:pt x="162" y="92"/>
                  </a:cubicBezTo>
                  <a:cubicBezTo>
                    <a:pt x="163" y="92"/>
                    <a:pt x="163" y="92"/>
                    <a:pt x="163" y="92"/>
                  </a:cubicBezTo>
                  <a:cubicBezTo>
                    <a:pt x="162" y="92"/>
                    <a:pt x="162" y="92"/>
                    <a:pt x="162" y="92"/>
                  </a:cubicBezTo>
                  <a:cubicBezTo>
                    <a:pt x="163" y="92"/>
                    <a:pt x="163" y="92"/>
                    <a:pt x="163" y="92"/>
                  </a:cubicBezTo>
                  <a:cubicBezTo>
                    <a:pt x="162" y="91"/>
                    <a:pt x="162" y="91"/>
                    <a:pt x="162" y="91"/>
                  </a:cubicBezTo>
                  <a:cubicBezTo>
                    <a:pt x="162" y="92"/>
                    <a:pt x="162" y="92"/>
                    <a:pt x="162" y="92"/>
                  </a:cubicBezTo>
                  <a:cubicBezTo>
                    <a:pt x="163" y="92"/>
                    <a:pt x="163" y="92"/>
                    <a:pt x="163" y="92"/>
                  </a:cubicBezTo>
                  <a:cubicBezTo>
                    <a:pt x="162" y="91"/>
                    <a:pt x="162" y="91"/>
                    <a:pt x="162" y="91"/>
                  </a:cubicBezTo>
                  <a:cubicBezTo>
                    <a:pt x="163" y="92"/>
                    <a:pt x="163" y="92"/>
                    <a:pt x="163" y="92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64" y="91"/>
                    <a:pt x="128" y="68"/>
                    <a:pt x="91" y="46"/>
                  </a:cubicBezTo>
                  <a:cubicBezTo>
                    <a:pt x="72" y="35"/>
                    <a:pt x="54" y="23"/>
                    <a:pt x="39" y="15"/>
                  </a:cubicBezTo>
                  <a:cubicBezTo>
                    <a:pt x="31" y="11"/>
                    <a:pt x="25" y="7"/>
                    <a:pt x="20" y="4"/>
                  </a:cubicBezTo>
                  <a:cubicBezTo>
                    <a:pt x="17" y="3"/>
                    <a:pt x="15" y="2"/>
                    <a:pt x="14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3"/>
                    <a:pt x="9" y="3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6"/>
                    <a:pt x="9" y="6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9" y="9"/>
                  </a:cubicBezTo>
                  <a:cubicBezTo>
                    <a:pt x="9" y="9"/>
                    <a:pt x="10" y="10"/>
                    <a:pt x="11" y="11"/>
                  </a:cubicBezTo>
                  <a:cubicBezTo>
                    <a:pt x="16" y="15"/>
                    <a:pt x="27" y="22"/>
                    <a:pt x="40" y="31"/>
                  </a:cubicBezTo>
                  <a:cubicBezTo>
                    <a:pt x="82" y="57"/>
                    <a:pt x="149" y="96"/>
                    <a:pt x="149" y="96"/>
                  </a:cubicBezTo>
                  <a:cubicBezTo>
                    <a:pt x="149" y="96"/>
                    <a:pt x="150" y="96"/>
                    <a:pt x="151" y="96"/>
                  </a:cubicBezTo>
                  <a:cubicBezTo>
                    <a:pt x="151" y="95"/>
                    <a:pt x="151" y="94"/>
                    <a:pt x="150" y="94"/>
                  </a:cubicBezTo>
                  <a:cubicBezTo>
                    <a:pt x="150" y="94"/>
                    <a:pt x="116" y="74"/>
                    <a:pt x="82" y="54"/>
                  </a:cubicBezTo>
                  <a:cubicBezTo>
                    <a:pt x="65" y="44"/>
                    <a:pt x="48" y="34"/>
                    <a:pt x="35" y="26"/>
                  </a:cubicBezTo>
                  <a:cubicBezTo>
                    <a:pt x="29" y="23"/>
                    <a:pt x="24" y="19"/>
                    <a:pt x="20" y="17"/>
                  </a:cubicBezTo>
                  <a:cubicBezTo>
                    <a:pt x="18" y="16"/>
                    <a:pt x="16" y="15"/>
                    <a:pt x="15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5"/>
                    <a:pt x="11" y="16"/>
                    <a:pt x="12" y="16"/>
                  </a:cubicBezTo>
                  <a:cubicBezTo>
                    <a:pt x="12" y="16"/>
                    <a:pt x="14" y="17"/>
                    <a:pt x="18" y="19"/>
                  </a:cubicBezTo>
                  <a:cubicBezTo>
                    <a:pt x="30" y="27"/>
                    <a:pt x="62" y="46"/>
                    <a:pt x="91" y="64"/>
                  </a:cubicBezTo>
                  <a:cubicBezTo>
                    <a:pt x="105" y="72"/>
                    <a:pt x="118" y="81"/>
                    <a:pt x="128" y="87"/>
                  </a:cubicBezTo>
                  <a:cubicBezTo>
                    <a:pt x="133" y="90"/>
                    <a:pt x="137" y="93"/>
                    <a:pt x="140" y="95"/>
                  </a:cubicBezTo>
                  <a:cubicBezTo>
                    <a:pt x="141" y="96"/>
                    <a:pt x="142" y="97"/>
                    <a:pt x="143" y="97"/>
                  </a:cubicBezTo>
                  <a:cubicBezTo>
                    <a:pt x="144" y="98"/>
                    <a:pt x="144" y="98"/>
                    <a:pt x="144" y="98"/>
                  </a:cubicBezTo>
                  <a:cubicBezTo>
                    <a:pt x="144" y="98"/>
                    <a:pt x="144" y="98"/>
                    <a:pt x="144" y="98"/>
                  </a:cubicBezTo>
                  <a:cubicBezTo>
                    <a:pt x="144" y="98"/>
                    <a:pt x="144" y="98"/>
                    <a:pt x="144" y="98"/>
                  </a:cubicBezTo>
                  <a:cubicBezTo>
                    <a:pt x="145" y="98"/>
                    <a:pt x="145" y="98"/>
                    <a:pt x="145" y="98"/>
                  </a:cubicBezTo>
                  <a:cubicBezTo>
                    <a:pt x="144" y="98"/>
                    <a:pt x="144" y="98"/>
                    <a:pt x="144" y="98"/>
                  </a:cubicBezTo>
                  <a:cubicBezTo>
                    <a:pt x="144" y="98"/>
                    <a:pt x="144" y="98"/>
                    <a:pt x="144" y="98"/>
                  </a:cubicBezTo>
                  <a:cubicBezTo>
                    <a:pt x="145" y="98"/>
                    <a:pt x="145" y="98"/>
                    <a:pt x="145" y="98"/>
                  </a:cubicBezTo>
                  <a:cubicBezTo>
                    <a:pt x="144" y="98"/>
                    <a:pt x="144" y="98"/>
                    <a:pt x="144" y="98"/>
                  </a:cubicBezTo>
                  <a:cubicBezTo>
                    <a:pt x="145" y="98"/>
                    <a:pt x="145" y="98"/>
                    <a:pt x="145" y="98"/>
                  </a:cubicBezTo>
                  <a:cubicBezTo>
                    <a:pt x="144" y="97"/>
                    <a:pt x="144" y="97"/>
                    <a:pt x="144" y="97"/>
                  </a:cubicBezTo>
                  <a:cubicBezTo>
                    <a:pt x="144" y="98"/>
                    <a:pt x="144" y="98"/>
                    <a:pt x="144" y="98"/>
                  </a:cubicBezTo>
                  <a:cubicBezTo>
                    <a:pt x="145" y="98"/>
                    <a:pt x="145" y="98"/>
                    <a:pt x="145" y="98"/>
                  </a:cubicBezTo>
                  <a:cubicBezTo>
                    <a:pt x="144" y="97"/>
                    <a:pt x="144" y="97"/>
                    <a:pt x="144" y="97"/>
                  </a:cubicBezTo>
                  <a:cubicBezTo>
                    <a:pt x="145" y="98"/>
                    <a:pt x="145" y="98"/>
                    <a:pt x="145" y="98"/>
                  </a:cubicBezTo>
                  <a:cubicBezTo>
                    <a:pt x="144" y="97"/>
                    <a:pt x="144" y="97"/>
                    <a:pt x="144" y="97"/>
                  </a:cubicBezTo>
                  <a:cubicBezTo>
                    <a:pt x="145" y="98"/>
                    <a:pt x="145" y="98"/>
                    <a:pt x="145" y="98"/>
                  </a:cubicBezTo>
                  <a:cubicBezTo>
                    <a:pt x="145" y="97"/>
                    <a:pt x="145" y="97"/>
                    <a:pt x="145" y="97"/>
                  </a:cubicBezTo>
                  <a:cubicBezTo>
                    <a:pt x="144" y="97"/>
                    <a:pt x="144" y="97"/>
                    <a:pt x="144" y="97"/>
                  </a:cubicBezTo>
                  <a:cubicBezTo>
                    <a:pt x="145" y="98"/>
                    <a:pt x="145" y="98"/>
                    <a:pt x="145" y="98"/>
                  </a:cubicBezTo>
                  <a:cubicBezTo>
                    <a:pt x="145" y="97"/>
                    <a:pt x="145" y="97"/>
                    <a:pt x="145" y="97"/>
                  </a:cubicBezTo>
                  <a:cubicBezTo>
                    <a:pt x="145" y="97"/>
                    <a:pt x="145" y="97"/>
                    <a:pt x="145" y="97"/>
                  </a:cubicBezTo>
                  <a:cubicBezTo>
                    <a:pt x="145" y="97"/>
                    <a:pt x="145" y="97"/>
                    <a:pt x="145" y="97"/>
                  </a:cubicBezTo>
                  <a:cubicBezTo>
                    <a:pt x="145" y="97"/>
                    <a:pt x="145" y="97"/>
                    <a:pt x="145" y="97"/>
                  </a:cubicBezTo>
                  <a:cubicBezTo>
                    <a:pt x="145" y="97"/>
                    <a:pt x="145" y="97"/>
                    <a:pt x="145" y="97"/>
                  </a:cubicBezTo>
                  <a:cubicBezTo>
                    <a:pt x="145" y="97"/>
                    <a:pt x="145" y="97"/>
                    <a:pt x="145" y="97"/>
                  </a:cubicBezTo>
                  <a:cubicBezTo>
                    <a:pt x="145" y="97"/>
                    <a:pt x="145" y="97"/>
                    <a:pt x="145" y="97"/>
                  </a:cubicBezTo>
                  <a:cubicBezTo>
                    <a:pt x="145" y="96"/>
                    <a:pt x="144" y="96"/>
                    <a:pt x="142" y="96"/>
                  </a:cubicBezTo>
                  <a:cubicBezTo>
                    <a:pt x="137" y="93"/>
                    <a:pt x="126" y="87"/>
                    <a:pt x="113" y="79"/>
                  </a:cubicBezTo>
                  <a:cubicBezTo>
                    <a:pt x="93" y="68"/>
                    <a:pt x="68" y="52"/>
                    <a:pt x="48" y="40"/>
                  </a:cubicBezTo>
                  <a:cubicBezTo>
                    <a:pt x="37" y="34"/>
                    <a:pt x="28" y="28"/>
                    <a:pt x="22" y="24"/>
                  </a:cubicBezTo>
                  <a:cubicBezTo>
                    <a:pt x="16" y="20"/>
                    <a:pt x="12" y="18"/>
                    <a:pt x="12" y="18"/>
                  </a:cubicBezTo>
                  <a:cubicBezTo>
                    <a:pt x="11" y="18"/>
                    <a:pt x="10" y="18"/>
                    <a:pt x="10" y="18"/>
                  </a:cubicBezTo>
                  <a:cubicBezTo>
                    <a:pt x="10" y="19"/>
                    <a:pt x="10" y="20"/>
                    <a:pt x="10" y="20"/>
                  </a:cubicBezTo>
                  <a:cubicBezTo>
                    <a:pt x="142" y="102"/>
                    <a:pt x="142" y="102"/>
                    <a:pt x="142" y="102"/>
                  </a:cubicBezTo>
                  <a:cubicBezTo>
                    <a:pt x="143" y="101"/>
                    <a:pt x="143" y="101"/>
                    <a:pt x="143" y="101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43" y="101"/>
                    <a:pt x="143" y="101"/>
                    <a:pt x="143" y="101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2" y="100"/>
                    <a:pt x="142" y="100"/>
                    <a:pt x="142" y="101"/>
                  </a:cubicBezTo>
                  <a:cubicBezTo>
                    <a:pt x="143" y="101"/>
                    <a:pt x="143" y="101"/>
                    <a:pt x="143" y="101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3" y="101"/>
                    <a:pt x="143" y="101"/>
                    <a:pt x="143" y="101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3" y="101"/>
                    <a:pt x="143" y="101"/>
                    <a:pt x="143" y="101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3" y="100"/>
                    <a:pt x="143" y="100"/>
                    <a:pt x="143" y="100"/>
                  </a:cubicBezTo>
                  <a:cubicBezTo>
                    <a:pt x="142" y="100"/>
                    <a:pt x="139" y="98"/>
                    <a:pt x="134" y="96"/>
                  </a:cubicBezTo>
                  <a:cubicBezTo>
                    <a:pt x="119" y="87"/>
                    <a:pt x="88" y="68"/>
                    <a:pt x="60" y="52"/>
                  </a:cubicBezTo>
                  <a:cubicBezTo>
                    <a:pt x="47" y="43"/>
                    <a:pt x="34" y="35"/>
                    <a:pt x="24" y="30"/>
                  </a:cubicBezTo>
                  <a:cubicBezTo>
                    <a:pt x="15" y="24"/>
                    <a:pt x="9" y="20"/>
                    <a:pt x="9" y="20"/>
                  </a:cubicBezTo>
                  <a:cubicBezTo>
                    <a:pt x="8" y="20"/>
                    <a:pt x="8" y="20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3"/>
                    <a:pt x="8" y="23"/>
                    <a:pt x="8" y="23"/>
                  </a:cubicBezTo>
                  <a:cubicBezTo>
                    <a:pt x="9" y="24"/>
                    <a:pt x="12" y="26"/>
                    <a:pt x="17" y="29"/>
                  </a:cubicBezTo>
                  <a:cubicBezTo>
                    <a:pt x="32" y="38"/>
                    <a:pt x="63" y="56"/>
                    <a:pt x="90" y="73"/>
                  </a:cubicBezTo>
                  <a:cubicBezTo>
                    <a:pt x="104" y="81"/>
                    <a:pt x="117" y="89"/>
                    <a:pt x="126" y="95"/>
                  </a:cubicBezTo>
                  <a:cubicBezTo>
                    <a:pt x="131" y="98"/>
                    <a:pt x="134" y="100"/>
                    <a:pt x="137" y="102"/>
                  </a:cubicBezTo>
                  <a:cubicBezTo>
                    <a:pt x="138" y="103"/>
                    <a:pt x="139" y="104"/>
                    <a:pt x="140" y="104"/>
                  </a:cubicBezTo>
                  <a:cubicBezTo>
                    <a:pt x="141" y="105"/>
                    <a:pt x="141" y="105"/>
                    <a:pt x="141" y="105"/>
                  </a:cubicBezTo>
                  <a:cubicBezTo>
                    <a:pt x="141" y="105"/>
                    <a:pt x="141" y="105"/>
                    <a:pt x="141" y="105"/>
                  </a:cubicBezTo>
                  <a:cubicBezTo>
                    <a:pt x="141" y="105"/>
                    <a:pt x="141" y="105"/>
                    <a:pt x="141" y="105"/>
                  </a:cubicBezTo>
                  <a:cubicBezTo>
                    <a:pt x="141" y="105"/>
                    <a:pt x="141" y="105"/>
                    <a:pt x="141" y="105"/>
                  </a:cubicBezTo>
                  <a:cubicBezTo>
                    <a:pt x="141" y="105"/>
                    <a:pt x="141" y="105"/>
                    <a:pt x="141" y="105"/>
                  </a:cubicBezTo>
                  <a:cubicBezTo>
                    <a:pt x="141" y="105"/>
                    <a:pt x="141" y="105"/>
                    <a:pt x="141" y="105"/>
                  </a:cubicBezTo>
                  <a:cubicBezTo>
                    <a:pt x="141" y="105"/>
                    <a:pt x="141" y="105"/>
                    <a:pt x="141" y="105"/>
                  </a:cubicBezTo>
                  <a:cubicBezTo>
                    <a:pt x="141" y="105"/>
                    <a:pt x="141" y="105"/>
                    <a:pt x="141" y="105"/>
                  </a:cubicBezTo>
                  <a:cubicBezTo>
                    <a:pt x="142" y="105"/>
                    <a:pt x="142" y="105"/>
                    <a:pt x="142" y="105"/>
                  </a:cubicBezTo>
                  <a:cubicBezTo>
                    <a:pt x="141" y="104"/>
                    <a:pt x="141" y="104"/>
                    <a:pt x="141" y="104"/>
                  </a:cubicBezTo>
                  <a:cubicBezTo>
                    <a:pt x="141" y="105"/>
                    <a:pt x="141" y="105"/>
                    <a:pt x="141" y="105"/>
                  </a:cubicBezTo>
                  <a:cubicBezTo>
                    <a:pt x="142" y="105"/>
                    <a:pt x="142" y="105"/>
                    <a:pt x="142" y="105"/>
                  </a:cubicBezTo>
                  <a:cubicBezTo>
                    <a:pt x="141" y="104"/>
                    <a:pt x="141" y="104"/>
                    <a:pt x="141" y="104"/>
                  </a:cubicBezTo>
                  <a:cubicBezTo>
                    <a:pt x="141" y="104"/>
                    <a:pt x="141" y="104"/>
                    <a:pt x="141" y="104"/>
                  </a:cubicBezTo>
                  <a:cubicBezTo>
                    <a:pt x="142" y="105"/>
                    <a:pt x="142" y="105"/>
                    <a:pt x="142" y="105"/>
                  </a:cubicBezTo>
                  <a:cubicBezTo>
                    <a:pt x="141" y="104"/>
                    <a:pt x="141" y="104"/>
                    <a:pt x="141" y="104"/>
                  </a:cubicBezTo>
                  <a:cubicBezTo>
                    <a:pt x="141" y="104"/>
                    <a:pt x="141" y="104"/>
                    <a:pt x="141" y="104"/>
                  </a:cubicBezTo>
                  <a:cubicBezTo>
                    <a:pt x="142" y="105"/>
                    <a:pt x="142" y="105"/>
                    <a:pt x="142" y="105"/>
                  </a:cubicBezTo>
                  <a:cubicBezTo>
                    <a:pt x="141" y="104"/>
                    <a:pt x="141" y="104"/>
                    <a:pt x="141" y="104"/>
                  </a:cubicBezTo>
                  <a:cubicBezTo>
                    <a:pt x="142" y="104"/>
                    <a:pt x="142" y="104"/>
                    <a:pt x="142" y="104"/>
                  </a:cubicBezTo>
                  <a:cubicBezTo>
                    <a:pt x="142" y="104"/>
                    <a:pt x="142" y="104"/>
                    <a:pt x="142" y="104"/>
                  </a:cubicBezTo>
                  <a:cubicBezTo>
                    <a:pt x="141" y="104"/>
                    <a:pt x="141" y="104"/>
                    <a:pt x="141" y="104"/>
                  </a:cubicBezTo>
                  <a:cubicBezTo>
                    <a:pt x="142" y="104"/>
                    <a:pt x="142" y="104"/>
                    <a:pt x="142" y="104"/>
                  </a:cubicBezTo>
                  <a:cubicBezTo>
                    <a:pt x="142" y="104"/>
                    <a:pt x="142" y="104"/>
                    <a:pt x="142" y="104"/>
                  </a:cubicBezTo>
                  <a:cubicBezTo>
                    <a:pt x="141" y="104"/>
                    <a:pt x="141" y="104"/>
                    <a:pt x="141" y="104"/>
                  </a:cubicBezTo>
                  <a:cubicBezTo>
                    <a:pt x="140" y="104"/>
                    <a:pt x="137" y="102"/>
                    <a:pt x="133" y="100"/>
                  </a:cubicBezTo>
                  <a:cubicBezTo>
                    <a:pt x="117" y="91"/>
                    <a:pt x="85" y="72"/>
                    <a:pt x="57" y="55"/>
                  </a:cubicBezTo>
                  <a:cubicBezTo>
                    <a:pt x="43" y="47"/>
                    <a:pt x="30" y="39"/>
                    <a:pt x="20" y="33"/>
                  </a:cubicBezTo>
                  <a:cubicBezTo>
                    <a:pt x="15" y="30"/>
                    <a:pt x="11" y="27"/>
                    <a:pt x="9" y="26"/>
                  </a:cubicBezTo>
                  <a:cubicBezTo>
                    <a:pt x="6" y="24"/>
                    <a:pt x="5" y="23"/>
                    <a:pt x="5" y="23"/>
                  </a:cubicBezTo>
                  <a:cubicBezTo>
                    <a:pt x="4" y="23"/>
                    <a:pt x="3" y="23"/>
                    <a:pt x="3" y="23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5"/>
                    <a:pt x="3" y="25"/>
                    <a:pt x="3" y="26"/>
                  </a:cubicBezTo>
                  <a:cubicBezTo>
                    <a:pt x="4" y="26"/>
                    <a:pt x="5" y="27"/>
                    <a:pt x="6" y="28"/>
                  </a:cubicBezTo>
                  <a:cubicBezTo>
                    <a:pt x="17" y="36"/>
                    <a:pt x="50" y="56"/>
                    <a:pt x="81" y="74"/>
                  </a:cubicBezTo>
                  <a:cubicBezTo>
                    <a:pt x="96" y="83"/>
                    <a:pt x="111" y="92"/>
                    <a:pt x="122" y="98"/>
                  </a:cubicBezTo>
                  <a:cubicBezTo>
                    <a:pt x="127" y="102"/>
                    <a:pt x="132" y="104"/>
                    <a:pt x="135" y="106"/>
                  </a:cubicBezTo>
                  <a:cubicBezTo>
                    <a:pt x="137" y="108"/>
                    <a:pt x="138" y="108"/>
                    <a:pt x="139" y="109"/>
                  </a:cubicBezTo>
                  <a:cubicBezTo>
                    <a:pt x="139" y="109"/>
                    <a:pt x="139" y="110"/>
                    <a:pt x="139" y="110"/>
                  </a:cubicBezTo>
                  <a:cubicBezTo>
                    <a:pt x="139" y="110"/>
                    <a:pt x="139" y="110"/>
                    <a:pt x="139" y="110"/>
                  </a:cubicBezTo>
                  <a:cubicBezTo>
                    <a:pt x="140" y="109"/>
                    <a:pt x="140" y="109"/>
                    <a:pt x="140" y="109"/>
                  </a:cubicBezTo>
                  <a:cubicBezTo>
                    <a:pt x="139" y="109"/>
                    <a:pt x="139" y="109"/>
                    <a:pt x="139" y="109"/>
                  </a:cubicBezTo>
                  <a:cubicBezTo>
                    <a:pt x="139" y="110"/>
                    <a:pt x="139" y="110"/>
                    <a:pt x="139" y="110"/>
                  </a:cubicBezTo>
                  <a:cubicBezTo>
                    <a:pt x="140" y="109"/>
                    <a:pt x="140" y="109"/>
                    <a:pt x="140" y="109"/>
                  </a:cubicBezTo>
                  <a:cubicBezTo>
                    <a:pt x="139" y="109"/>
                    <a:pt x="139" y="109"/>
                    <a:pt x="139" y="109"/>
                  </a:cubicBezTo>
                  <a:cubicBezTo>
                    <a:pt x="140" y="109"/>
                    <a:pt x="140" y="109"/>
                    <a:pt x="140" y="109"/>
                  </a:cubicBezTo>
                  <a:cubicBezTo>
                    <a:pt x="140" y="109"/>
                    <a:pt x="140" y="109"/>
                    <a:pt x="140" y="109"/>
                  </a:cubicBezTo>
                  <a:cubicBezTo>
                    <a:pt x="139" y="109"/>
                    <a:pt x="139" y="109"/>
                    <a:pt x="139" y="109"/>
                  </a:cubicBezTo>
                  <a:cubicBezTo>
                    <a:pt x="140" y="109"/>
                    <a:pt x="140" y="109"/>
                    <a:pt x="140" y="109"/>
                  </a:cubicBezTo>
                  <a:cubicBezTo>
                    <a:pt x="140" y="109"/>
                    <a:pt x="140" y="109"/>
                    <a:pt x="140" y="109"/>
                  </a:cubicBezTo>
                  <a:cubicBezTo>
                    <a:pt x="141" y="110"/>
                    <a:pt x="141" y="110"/>
                    <a:pt x="141" y="110"/>
                  </a:cubicBezTo>
                  <a:cubicBezTo>
                    <a:pt x="140" y="109"/>
                    <a:pt x="140" y="109"/>
                    <a:pt x="140" y="109"/>
                  </a:cubicBezTo>
                  <a:cubicBezTo>
                    <a:pt x="140" y="109"/>
                    <a:pt x="140" y="109"/>
                    <a:pt x="140" y="109"/>
                  </a:cubicBezTo>
                  <a:cubicBezTo>
                    <a:pt x="140" y="108"/>
                    <a:pt x="140" y="108"/>
                    <a:pt x="140" y="108"/>
                  </a:cubicBezTo>
                  <a:cubicBezTo>
                    <a:pt x="140" y="109"/>
                    <a:pt x="140" y="109"/>
                    <a:pt x="140" y="109"/>
                  </a:cubicBezTo>
                  <a:cubicBezTo>
                    <a:pt x="140" y="109"/>
                    <a:pt x="140" y="109"/>
                    <a:pt x="140" y="109"/>
                  </a:cubicBezTo>
                  <a:cubicBezTo>
                    <a:pt x="140" y="108"/>
                    <a:pt x="140" y="108"/>
                    <a:pt x="140" y="108"/>
                  </a:cubicBezTo>
                  <a:cubicBezTo>
                    <a:pt x="140" y="109"/>
                    <a:pt x="140" y="109"/>
                    <a:pt x="140" y="109"/>
                  </a:cubicBezTo>
                  <a:cubicBezTo>
                    <a:pt x="140" y="108"/>
                    <a:pt x="140" y="108"/>
                    <a:pt x="140" y="108"/>
                  </a:cubicBezTo>
                  <a:cubicBezTo>
                    <a:pt x="140" y="108"/>
                    <a:pt x="140" y="108"/>
                    <a:pt x="140" y="108"/>
                  </a:cubicBezTo>
                  <a:cubicBezTo>
                    <a:pt x="140" y="109"/>
                    <a:pt x="140" y="109"/>
                    <a:pt x="140" y="109"/>
                  </a:cubicBezTo>
                  <a:cubicBezTo>
                    <a:pt x="140" y="108"/>
                    <a:pt x="140" y="108"/>
                    <a:pt x="140" y="108"/>
                  </a:cubicBezTo>
                  <a:cubicBezTo>
                    <a:pt x="140" y="109"/>
                    <a:pt x="140" y="109"/>
                    <a:pt x="140" y="109"/>
                  </a:cubicBezTo>
                  <a:cubicBezTo>
                    <a:pt x="141" y="108"/>
                    <a:pt x="141" y="108"/>
                    <a:pt x="141" y="108"/>
                  </a:cubicBezTo>
                  <a:cubicBezTo>
                    <a:pt x="140" y="108"/>
                    <a:pt x="140" y="108"/>
                    <a:pt x="140" y="108"/>
                  </a:cubicBezTo>
                  <a:cubicBezTo>
                    <a:pt x="140" y="109"/>
                    <a:pt x="140" y="109"/>
                    <a:pt x="140" y="109"/>
                  </a:cubicBezTo>
                  <a:cubicBezTo>
                    <a:pt x="141" y="108"/>
                    <a:pt x="141" y="108"/>
                    <a:pt x="141" y="108"/>
                  </a:cubicBezTo>
                  <a:cubicBezTo>
                    <a:pt x="140" y="108"/>
                    <a:pt x="139" y="108"/>
                    <a:pt x="138" y="107"/>
                  </a:cubicBezTo>
                  <a:cubicBezTo>
                    <a:pt x="128" y="102"/>
                    <a:pt x="95" y="82"/>
                    <a:pt x="64" y="63"/>
                  </a:cubicBezTo>
                  <a:cubicBezTo>
                    <a:pt x="48" y="54"/>
                    <a:pt x="33" y="45"/>
                    <a:pt x="22" y="38"/>
                  </a:cubicBezTo>
                  <a:cubicBezTo>
                    <a:pt x="16" y="34"/>
                    <a:pt x="11" y="32"/>
                    <a:pt x="8" y="30"/>
                  </a:cubicBezTo>
                  <a:cubicBezTo>
                    <a:pt x="6" y="29"/>
                    <a:pt x="5" y="28"/>
                    <a:pt x="4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0" y="28"/>
                    <a:pt x="0" y="28"/>
                    <a:pt x="1" y="29"/>
                  </a:cubicBezTo>
                  <a:cubicBezTo>
                    <a:pt x="138" y="115"/>
                    <a:pt x="138" y="115"/>
                    <a:pt x="138" y="115"/>
                  </a:cubicBezTo>
                  <a:cubicBezTo>
                    <a:pt x="139" y="114"/>
                    <a:pt x="139" y="114"/>
                    <a:pt x="139" y="114"/>
                  </a:cubicBezTo>
                  <a:cubicBezTo>
                    <a:pt x="140" y="112"/>
                    <a:pt x="140" y="112"/>
                    <a:pt x="140" y="112"/>
                  </a:cubicBezTo>
                  <a:cubicBezTo>
                    <a:pt x="140" y="112"/>
                    <a:pt x="132" y="108"/>
                    <a:pt x="123" y="104"/>
                  </a:cubicBezTo>
                  <a:cubicBezTo>
                    <a:pt x="119" y="102"/>
                    <a:pt x="115" y="100"/>
                    <a:pt x="112" y="98"/>
                  </a:cubicBezTo>
                  <a:cubicBezTo>
                    <a:pt x="110" y="97"/>
                    <a:pt x="109" y="97"/>
                    <a:pt x="108" y="96"/>
                  </a:cubicBezTo>
                  <a:cubicBezTo>
                    <a:pt x="107" y="96"/>
                    <a:pt x="107" y="96"/>
                    <a:pt x="107" y="96"/>
                  </a:cubicBezTo>
                  <a:cubicBezTo>
                    <a:pt x="106" y="95"/>
                    <a:pt x="106" y="95"/>
                    <a:pt x="106" y="95"/>
                  </a:cubicBezTo>
                  <a:cubicBezTo>
                    <a:pt x="106" y="95"/>
                    <a:pt x="106" y="95"/>
                    <a:pt x="106" y="95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104" y="96"/>
                    <a:pt x="104" y="96"/>
                    <a:pt x="104" y="96"/>
                  </a:cubicBezTo>
                  <a:cubicBezTo>
                    <a:pt x="104" y="97"/>
                    <a:pt x="104" y="97"/>
                    <a:pt x="104" y="97"/>
                  </a:cubicBezTo>
                  <a:cubicBezTo>
                    <a:pt x="105" y="98"/>
                    <a:pt x="105" y="98"/>
                    <a:pt x="105" y="98"/>
                  </a:cubicBezTo>
                  <a:cubicBezTo>
                    <a:pt x="105" y="98"/>
                    <a:pt x="107" y="99"/>
                    <a:pt x="109" y="100"/>
                  </a:cubicBezTo>
                  <a:cubicBezTo>
                    <a:pt x="113" y="103"/>
                    <a:pt x="119" y="106"/>
                    <a:pt x="124" y="109"/>
                  </a:cubicBezTo>
                  <a:cubicBezTo>
                    <a:pt x="127" y="111"/>
                    <a:pt x="129" y="112"/>
                    <a:pt x="131" y="113"/>
                  </a:cubicBezTo>
                  <a:cubicBezTo>
                    <a:pt x="132" y="114"/>
                    <a:pt x="132" y="114"/>
                    <a:pt x="133" y="115"/>
                  </a:cubicBezTo>
                  <a:cubicBezTo>
                    <a:pt x="133" y="115"/>
                    <a:pt x="133" y="115"/>
                    <a:pt x="133" y="115"/>
                  </a:cubicBezTo>
                  <a:cubicBezTo>
                    <a:pt x="133" y="115"/>
                    <a:pt x="133" y="115"/>
                    <a:pt x="133" y="115"/>
                  </a:cubicBezTo>
                  <a:cubicBezTo>
                    <a:pt x="134" y="115"/>
                    <a:pt x="134" y="115"/>
                    <a:pt x="134" y="115"/>
                  </a:cubicBezTo>
                  <a:cubicBezTo>
                    <a:pt x="133" y="115"/>
                    <a:pt x="133" y="115"/>
                    <a:pt x="133" y="115"/>
                  </a:cubicBezTo>
                  <a:cubicBezTo>
                    <a:pt x="133" y="115"/>
                    <a:pt x="133" y="115"/>
                    <a:pt x="133" y="115"/>
                  </a:cubicBezTo>
                  <a:cubicBezTo>
                    <a:pt x="134" y="115"/>
                    <a:pt x="134" y="115"/>
                    <a:pt x="134" y="115"/>
                  </a:cubicBezTo>
                  <a:cubicBezTo>
                    <a:pt x="133" y="115"/>
                    <a:pt x="133" y="115"/>
                    <a:pt x="133" y="115"/>
                  </a:cubicBezTo>
                  <a:cubicBezTo>
                    <a:pt x="134" y="114"/>
                    <a:pt x="134" y="114"/>
                    <a:pt x="134" y="114"/>
                  </a:cubicBezTo>
                  <a:cubicBezTo>
                    <a:pt x="133" y="114"/>
                    <a:pt x="133" y="114"/>
                    <a:pt x="133" y="114"/>
                  </a:cubicBezTo>
                  <a:cubicBezTo>
                    <a:pt x="133" y="115"/>
                    <a:pt x="133" y="115"/>
                    <a:pt x="133" y="115"/>
                  </a:cubicBezTo>
                  <a:cubicBezTo>
                    <a:pt x="134" y="114"/>
                    <a:pt x="134" y="114"/>
                    <a:pt x="134" y="114"/>
                  </a:cubicBezTo>
                  <a:cubicBezTo>
                    <a:pt x="133" y="114"/>
                    <a:pt x="133" y="114"/>
                    <a:pt x="133" y="114"/>
                  </a:cubicBezTo>
                  <a:cubicBezTo>
                    <a:pt x="134" y="114"/>
                    <a:pt x="134" y="114"/>
                    <a:pt x="134" y="114"/>
                  </a:cubicBezTo>
                  <a:cubicBezTo>
                    <a:pt x="133" y="114"/>
                    <a:pt x="133" y="114"/>
                    <a:pt x="133" y="114"/>
                  </a:cubicBezTo>
                  <a:cubicBezTo>
                    <a:pt x="133" y="114"/>
                    <a:pt x="133" y="114"/>
                    <a:pt x="133" y="114"/>
                  </a:cubicBezTo>
                  <a:cubicBezTo>
                    <a:pt x="134" y="114"/>
                    <a:pt x="134" y="114"/>
                    <a:pt x="134" y="114"/>
                  </a:cubicBezTo>
                  <a:cubicBezTo>
                    <a:pt x="133" y="114"/>
                    <a:pt x="133" y="114"/>
                    <a:pt x="133" y="114"/>
                  </a:cubicBezTo>
                  <a:cubicBezTo>
                    <a:pt x="134" y="114"/>
                    <a:pt x="134" y="114"/>
                    <a:pt x="134" y="114"/>
                  </a:cubicBezTo>
                  <a:cubicBezTo>
                    <a:pt x="135" y="113"/>
                    <a:pt x="135" y="113"/>
                    <a:pt x="135" y="113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2"/>
                    <a:pt x="106" y="102"/>
                    <a:pt x="106" y="103"/>
                  </a:cubicBezTo>
                  <a:cubicBezTo>
                    <a:pt x="105" y="103"/>
                    <a:pt x="106" y="104"/>
                    <a:pt x="106" y="104"/>
                  </a:cubicBezTo>
                  <a:cubicBezTo>
                    <a:pt x="106" y="104"/>
                    <a:pt x="111" y="107"/>
                    <a:pt x="116" y="110"/>
                  </a:cubicBezTo>
                  <a:cubicBezTo>
                    <a:pt x="118" y="111"/>
                    <a:pt x="120" y="113"/>
                    <a:pt x="122" y="114"/>
                  </a:cubicBezTo>
                  <a:cubicBezTo>
                    <a:pt x="123" y="114"/>
                    <a:pt x="124" y="115"/>
                    <a:pt x="124" y="115"/>
                  </a:cubicBezTo>
                  <a:cubicBezTo>
                    <a:pt x="125" y="116"/>
                    <a:pt x="125" y="116"/>
                    <a:pt x="125" y="116"/>
                  </a:cubicBezTo>
                  <a:cubicBezTo>
                    <a:pt x="125" y="116"/>
                    <a:pt x="125" y="116"/>
                    <a:pt x="125" y="116"/>
                  </a:cubicBezTo>
                  <a:cubicBezTo>
                    <a:pt x="125" y="116"/>
                    <a:pt x="125" y="116"/>
                    <a:pt x="125" y="116"/>
                  </a:cubicBezTo>
                  <a:cubicBezTo>
                    <a:pt x="125" y="115"/>
                    <a:pt x="125" y="115"/>
                    <a:pt x="125" y="115"/>
                  </a:cubicBezTo>
                  <a:cubicBezTo>
                    <a:pt x="125" y="116"/>
                    <a:pt x="125" y="116"/>
                    <a:pt x="125" y="116"/>
                  </a:cubicBezTo>
                  <a:cubicBezTo>
                    <a:pt x="125" y="116"/>
                    <a:pt x="125" y="116"/>
                    <a:pt x="125" y="116"/>
                  </a:cubicBezTo>
                  <a:cubicBezTo>
                    <a:pt x="125" y="115"/>
                    <a:pt x="125" y="115"/>
                    <a:pt x="125" y="115"/>
                  </a:cubicBezTo>
                  <a:cubicBezTo>
                    <a:pt x="125" y="116"/>
                    <a:pt x="125" y="116"/>
                    <a:pt x="125" y="116"/>
                  </a:cubicBezTo>
                  <a:cubicBezTo>
                    <a:pt x="126" y="115"/>
                    <a:pt x="126" y="115"/>
                    <a:pt x="126" y="115"/>
                  </a:cubicBezTo>
                  <a:cubicBezTo>
                    <a:pt x="125" y="115"/>
                    <a:pt x="125" y="115"/>
                    <a:pt x="125" y="115"/>
                  </a:cubicBezTo>
                  <a:cubicBezTo>
                    <a:pt x="125" y="115"/>
                    <a:pt x="125" y="115"/>
                    <a:pt x="125" y="116"/>
                  </a:cubicBezTo>
                  <a:cubicBezTo>
                    <a:pt x="126" y="115"/>
                    <a:pt x="126" y="115"/>
                    <a:pt x="126" y="115"/>
                  </a:cubicBezTo>
                  <a:cubicBezTo>
                    <a:pt x="125" y="115"/>
                    <a:pt x="125" y="115"/>
                    <a:pt x="125" y="115"/>
                  </a:cubicBezTo>
                  <a:cubicBezTo>
                    <a:pt x="126" y="115"/>
                    <a:pt x="126" y="115"/>
                    <a:pt x="126" y="115"/>
                  </a:cubicBezTo>
                  <a:cubicBezTo>
                    <a:pt x="125" y="114"/>
                    <a:pt x="125" y="114"/>
                    <a:pt x="125" y="114"/>
                  </a:cubicBezTo>
                  <a:cubicBezTo>
                    <a:pt x="125" y="115"/>
                    <a:pt x="125" y="115"/>
                    <a:pt x="125" y="115"/>
                  </a:cubicBezTo>
                  <a:cubicBezTo>
                    <a:pt x="126" y="115"/>
                    <a:pt x="126" y="115"/>
                    <a:pt x="126" y="115"/>
                  </a:cubicBezTo>
                  <a:cubicBezTo>
                    <a:pt x="125" y="114"/>
                    <a:pt x="125" y="114"/>
                    <a:pt x="125" y="114"/>
                  </a:cubicBezTo>
                  <a:cubicBezTo>
                    <a:pt x="126" y="115"/>
                    <a:pt x="126" y="115"/>
                    <a:pt x="126" y="115"/>
                  </a:cubicBezTo>
                  <a:cubicBezTo>
                    <a:pt x="126" y="114"/>
                    <a:pt x="126" y="114"/>
                    <a:pt x="126" y="114"/>
                  </a:cubicBezTo>
                  <a:cubicBezTo>
                    <a:pt x="109" y="108"/>
                    <a:pt x="109" y="108"/>
                    <a:pt x="109" y="108"/>
                  </a:cubicBezTo>
                  <a:cubicBezTo>
                    <a:pt x="108" y="108"/>
                    <a:pt x="107" y="108"/>
                    <a:pt x="107" y="109"/>
                  </a:cubicBezTo>
                  <a:cubicBezTo>
                    <a:pt x="107" y="109"/>
                    <a:pt x="107" y="110"/>
                    <a:pt x="108" y="110"/>
                  </a:cubicBezTo>
                  <a:cubicBezTo>
                    <a:pt x="112" y="113"/>
                    <a:pt x="112" y="113"/>
                    <a:pt x="112" y="113"/>
                  </a:cubicBezTo>
                  <a:cubicBezTo>
                    <a:pt x="110" y="113"/>
                    <a:pt x="110" y="113"/>
                    <a:pt x="110" y="113"/>
                  </a:cubicBezTo>
                  <a:cubicBezTo>
                    <a:pt x="110" y="113"/>
                    <a:pt x="109" y="113"/>
                    <a:pt x="109" y="114"/>
                  </a:cubicBezTo>
                  <a:cubicBezTo>
                    <a:pt x="109" y="114"/>
                    <a:pt x="109" y="115"/>
                    <a:pt x="110" y="115"/>
                  </a:cubicBezTo>
                  <a:cubicBezTo>
                    <a:pt x="110" y="116"/>
                    <a:pt x="110" y="116"/>
                    <a:pt x="110" y="116"/>
                  </a:cubicBezTo>
                  <a:cubicBezTo>
                    <a:pt x="111" y="116"/>
                    <a:pt x="112" y="116"/>
                    <a:pt x="112" y="115"/>
                  </a:cubicBezTo>
                  <a:cubicBezTo>
                    <a:pt x="112" y="115"/>
                    <a:pt x="112" y="114"/>
                    <a:pt x="112" y="114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3" name="Freeform 104"/>
            <p:cNvSpPr/>
            <p:nvPr/>
          </p:nvSpPr>
          <p:spPr bwMode="auto">
            <a:xfrm>
              <a:off x="4789488" y="1208088"/>
              <a:ext cx="39688" cy="33338"/>
            </a:xfrm>
            <a:custGeom>
              <a:avLst/>
              <a:gdLst>
                <a:gd name="T0" fmla="*/ 13 w 26"/>
                <a:gd name="T1" fmla="*/ 18 h 21"/>
                <a:gd name="T2" fmla="*/ 12 w 26"/>
                <a:gd name="T3" fmla="*/ 18 h 21"/>
                <a:gd name="T4" fmla="*/ 12 w 26"/>
                <a:gd name="T5" fmla="*/ 19 h 21"/>
                <a:gd name="T6" fmla="*/ 12 w 26"/>
                <a:gd name="T7" fmla="*/ 20 h 21"/>
                <a:gd name="T8" fmla="*/ 19 w 26"/>
                <a:gd name="T9" fmla="*/ 18 h 21"/>
                <a:gd name="T10" fmla="*/ 20 w 26"/>
                <a:gd name="T11" fmla="*/ 17 h 21"/>
                <a:gd name="T12" fmla="*/ 19 w 26"/>
                <a:gd name="T13" fmla="*/ 16 h 21"/>
                <a:gd name="T14" fmla="*/ 6 w 26"/>
                <a:gd name="T15" fmla="*/ 8 h 21"/>
                <a:gd name="T16" fmla="*/ 5 w 26"/>
                <a:gd name="T17" fmla="*/ 9 h 21"/>
                <a:gd name="T18" fmla="*/ 6 w 26"/>
                <a:gd name="T19" fmla="*/ 9 h 21"/>
                <a:gd name="T20" fmla="*/ 5 w 26"/>
                <a:gd name="T21" fmla="*/ 9 h 21"/>
                <a:gd name="T22" fmla="*/ 5 w 26"/>
                <a:gd name="T23" fmla="*/ 10 h 21"/>
                <a:gd name="T24" fmla="*/ 6 w 26"/>
                <a:gd name="T25" fmla="*/ 9 h 21"/>
                <a:gd name="T26" fmla="*/ 5 w 26"/>
                <a:gd name="T27" fmla="*/ 9 h 21"/>
                <a:gd name="T28" fmla="*/ 5 w 26"/>
                <a:gd name="T29" fmla="*/ 10 h 21"/>
                <a:gd name="T30" fmla="*/ 5 w 26"/>
                <a:gd name="T31" fmla="*/ 9 h 21"/>
                <a:gd name="T32" fmla="*/ 5 w 26"/>
                <a:gd name="T33" fmla="*/ 10 h 21"/>
                <a:gd name="T34" fmla="*/ 5 w 26"/>
                <a:gd name="T35" fmla="*/ 10 h 21"/>
                <a:gd name="T36" fmla="*/ 5 w 26"/>
                <a:gd name="T37" fmla="*/ 9 h 21"/>
                <a:gd name="T38" fmla="*/ 5 w 26"/>
                <a:gd name="T39" fmla="*/ 10 h 21"/>
                <a:gd name="T40" fmla="*/ 5 w 26"/>
                <a:gd name="T41" fmla="*/ 9 h 21"/>
                <a:gd name="T42" fmla="*/ 5 w 26"/>
                <a:gd name="T43" fmla="*/ 10 h 21"/>
                <a:gd name="T44" fmla="*/ 5 w 26"/>
                <a:gd name="T45" fmla="*/ 10 h 21"/>
                <a:gd name="T46" fmla="*/ 5 w 26"/>
                <a:gd name="T47" fmla="*/ 9 h 21"/>
                <a:gd name="T48" fmla="*/ 5 w 26"/>
                <a:gd name="T49" fmla="*/ 10 h 21"/>
                <a:gd name="T50" fmla="*/ 6 w 26"/>
                <a:gd name="T51" fmla="*/ 10 h 21"/>
                <a:gd name="T52" fmla="*/ 17 w 26"/>
                <a:gd name="T53" fmla="*/ 14 h 21"/>
                <a:gd name="T54" fmla="*/ 24 w 26"/>
                <a:gd name="T55" fmla="*/ 17 h 21"/>
                <a:gd name="T56" fmla="*/ 25 w 26"/>
                <a:gd name="T57" fmla="*/ 16 h 21"/>
                <a:gd name="T58" fmla="*/ 25 w 26"/>
                <a:gd name="T59" fmla="*/ 15 h 21"/>
                <a:gd name="T60" fmla="*/ 2 w 26"/>
                <a:gd name="T61" fmla="*/ 0 h 21"/>
                <a:gd name="T62" fmla="*/ 0 w 26"/>
                <a:gd name="T63" fmla="*/ 1 h 21"/>
                <a:gd name="T64" fmla="*/ 1 w 26"/>
                <a:gd name="T65" fmla="*/ 2 h 21"/>
                <a:gd name="T66" fmla="*/ 24 w 26"/>
                <a:gd name="T67" fmla="*/ 17 h 21"/>
                <a:gd name="T68" fmla="*/ 24 w 26"/>
                <a:gd name="T69" fmla="*/ 16 h 21"/>
                <a:gd name="T70" fmla="*/ 25 w 26"/>
                <a:gd name="T71" fmla="*/ 15 h 21"/>
                <a:gd name="T72" fmla="*/ 16 w 26"/>
                <a:gd name="T73" fmla="*/ 11 h 21"/>
                <a:gd name="T74" fmla="*/ 9 w 26"/>
                <a:gd name="T75" fmla="*/ 9 h 21"/>
                <a:gd name="T76" fmla="*/ 7 w 26"/>
                <a:gd name="T77" fmla="*/ 8 h 21"/>
                <a:gd name="T78" fmla="*/ 6 w 26"/>
                <a:gd name="T79" fmla="*/ 7 h 21"/>
                <a:gd name="T80" fmla="*/ 5 w 26"/>
                <a:gd name="T81" fmla="*/ 7 h 21"/>
                <a:gd name="T82" fmla="*/ 5 w 26"/>
                <a:gd name="T83" fmla="*/ 7 h 21"/>
                <a:gd name="T84" fmla="*/ 4 w 26"/>
                <a:gd name="T85" fmla="*/ 8 h 21"/>
                <a:gd name="T86" fmla="*/ 4 w 26"/>
                <a:gd name="T87" fmla="*/ 10 h 21"/>
                <a:gd name="T88" fmla="*/ 15 w 26"/>
                <a:gd name="T89" fmla="*/ 16 h 21"/>
                <a:gd name="T90" fmla="*/ 11 w 26"/>
                <a:gd name="T91" fmla="*/ 17 h 21"/>
                <a:gd name="T92" fmla="*/ 10 w 26"/>
                <a:gd name="T93" fmla="*/ 18 h 21"/>
                <a:gd name="T94" fmla="*/ 11 w 26"/>
                <a:gd name="T95" fmla="*/ 20 h 21"/>
                <a:gd name="T96" fmla="*/ 12 w 26"/>
                <a:gd name="T97" fmla="*/ 20 h 21"/>
                <a:gd name="T98" fmla="*/ 14 w 26"/>
                <a:gd name="T99" fmla="*/ 20 h 21"/>
                <a:gd name="T100" fmla="*/ 13 w 26"/>
                <a:gd name="T101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6" h="21">
                  <a:moveTo>
                    <a:pt x="13" y="1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20" y="18"/>
                    <a:pt x="20" y="17"/>
                  </a:cubicBezTo>
                  <a:cubicBezTo>
                    <a:pt x="20" y="17"/>
                    <a:pt x="19" y="16"/>
                    <a:pt x="19" y="16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6" y="10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8" y="11"/>
                    <a:pt x="13" y="13"/>
                    <a:pt x="17" y="14"/>
                  </a:cubicBezTo>
                  <a:cubicBezTo>
                    <a:pt x="21" y="16"/>
                    <a:pt x="24" y="17"/>
                    <a:pt x="24" y="17"/>
                  </a:cubicBezTo>
                  <a:cubicBezTo>
                    <a:pt x="24" y="17"/>
                    <a:pt x="25" y="17"/>
                    <a:pt x="25" y="16"/>
                  </a:cubicBezTo>
                  <a:cubicBezTo>
                    <a:pt x="26" y="16"/>
                    <a:pt x="26" y="15"/>
                    <a:pt x="25" y="1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0" y="13"/>
                    <a:pt x="16" y="11"/>
                  </a:cubicBezTo>
                  <a:cubicBezTo>
                    <a:pt x="13" y="10"/>
                    <a:pt x="11" y="9"/>
                    <a:pt x="9" y="9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0" y="18"/>
                    <a:pt x="10" y="18"/>
                  </a:cubicBezTo>
                  <a:cubicBezTo>
                    <a:pt x="10" y="19"/>
                    <a:pt x="10" y="19"/>
                    <a:pt x="11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1"/>
                    <a:pt x="13" y="20"/>
                    <a:pt x="14" y="20"/>
                  </a:cubicBezTo>
                  <a:cubicBezTo>
                    <a:pt x="14" y="19"/>
                    <a:pt x="14" y="19"/>
                    <a:pt x="13" y="18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4" name="Freeform 105"/>
            <p:cNvSpPr/>
            <p:nvPr/>
          </p:nvSpPr>
          <p:spPr bwMode="auto">
            <a:xfrm>
              <a:off x="4840288" y="1238250"/>
              <a:ext cx="92075" cy="71438"/>
            </a:xfrm>
            <a:custGeom>
              <a:avLst/>
              <a:gdLst>
                <a:gd name="T0" fmla="*/ 37 w 59"/>
                <a:gd name="T1" fmla="*/ 45 h 45"/>
                <a:gd name="T2" fmla="*/ 10 w 59"/>
                <a:gd name="T3" fmla="*/ 25 h 45"/>
                <a:gd name="T4" fmla="*/ 9 w 59"/>
                <a:gd name="T5" fmla="*/ 26 h 45"/>
                <a:gd name="T6" fmla="*/ 9 w 59"/>
                <a:gd name="T7" fmla="*/ 26 h 45"/>
                <a:gd name="T8" fmla="*/ 9 w 59"/>
                <a:gd name="T9" fmla="*/ 27 h 45"/>
                <a:gd name="T10" fmla="*/ 9 w 59"/>
                <a:gd name="T11" fmla="*/ 27 h 45"/>
                <a:gd name="T12" fmla="*/ 9 w 59"/>
                <a:gd name="T13" fmla="*/ 27 h 45"/>
                <a:gd name="T14" fmla="*/ 11 w 59"/>
                <a:gd name="T15" fmla="*/ 28 h 45"/>
                <a:gd name="T16" fmla="*/ 41 w 59"/>
                <a:gd name="T17" fmla="*/ 41 h 45"/>
                <a:gd name="T18" fmla="*/ 42 w 59"/>
                <a:gd name="T19" fmla="*/ 38 h 45"/>
                <a:gd name="T20" fmla="*/ 30 w 59"/>
                <a:gd name="T21" fmla="*/ 28 h 45"/>
                <a:gd name="T22" fmla="*/ 48 w 59"/>
                <a:gd name="T23" fmla="*/ 35 h 45"/>
                <a:gd name="T24" fmla="*/ 40 w 59"/>
                <a:gd name="T25" fmla="*/ 28 h 45"/>
                <a:gd name="T26" fmla="*/ 12 w 59"/>
                <a:gd name="T27" fmla="*/ 14 h 45"/>
                <a:gd name="T28" fmla="*/ 55 w 59"/>
                <a:gd name="T29" fmla="*/ 37 h 45"/>
                <a:gd name="T30" fmla="*/ 58 w 59"/>
                <a:gd name="T31" fmla="*/ 38 h 45"/>
                <a:gd name="T32" fmla="*/ 59 w 59"/>
                <a:gd name="T33" fmla="*/ 37 h 45"/>
                <a:gd name="T34" fmla="*/ 58 w 59"/>
                <a:gd name="T35" fmla="*/ 35 h 45"/>
                <a:gd name="T36" fmla="*/ 8 w 59"/>
                <a:gd name="T37" fmla="*/ 4 h 45"/>
                <a:gd name="T38" fmla="*/ 2 w 59"/>
                <a:gd name="T39" fmla="*/ 0 h 45"/>
                <a:gd name="T40" fmla="*/ 2 w 59"/>
                <a:gd name="T41" fmla="*/ 0 h 45"/>
                <a:gd name="T42" fmla="*/ 2 w 59"/>
                <a:gd name="T43" fmla="*/ 0 h 45"/>
                <a:gd name="T44" fmla="*/ 2 w 59"/>
                <a:gd name="T45" fmla="*/ 0 h 45"/>
                <a:gd name="T46" fmla="*/ 1 w 59"/>
                <a:gd name="T47" fmla="*/ 1 h 45"/>
                <a:gd name="T48" fmla="*/ 1 w 59"/>
                <a:gd name="T49" fmla="*/ 1 h 45"/>
                <a:gd name="T50" fmla="*/ 0 w 59"/>
                <a:gd name="T51" fmla="*/ 1 h 45"/>
                <a:gd name="T52" fmla="*/ 1 w 59"/>
                <a:gd name="T53" fmla="*/ 3 h 45"/>
                <a:gd name="T54" fmla="*/ 55 w 59"/>
                <a:gd name="T55" fmla="*/ 36 h 45"/>
                <a:gd name="T56" fmla="*/ 57 w 59"/>
                <a:gd name="T57" fmla="*/ 37 h 45"/>
                <a:gd name="T58" fmla="*/ 57 w 59"/>
                <a:gd name="T59" fmla="*/ 37 h 45"/>
                <a:gd name="T60" fmla="*/ 58 w 59"/>
                <a:gd name="T61" fmla="*/ 36 h 45"/>
                <a:gd name="T62" fmla="*/ 58 w 59"/>
                <a:gd name="T63" fmla="*/ 36 h 45"/>
                <a:gd name="T64" fmla="*/ 57 w 59"/>
                <a:gd name="T65" fmla="*/ 36 h 45"/>
                <a:gd name="T66" fmla="*/ 57 w 59"/>
                <a:gd name="T67" fmla="*/ 36 h 45"/>
                <a:gd name="T68" fmla="*/ 58 w 59"/>
                <a:gd name="T69" fmla="*/ 36 h 45"/>
                <a:gd name="T70" fmla="*/ 58 w 59"/>
                <a:gd name="T71" fmla="*/ 36 h 45"/>
                <a:gd name="T72" fmla="*/ 58 w 59"/>
                <a:gd name="T73" fmla="*/ 35 h 45"/>
                <a:gd name="T74" fmla="*/ 58 w 59"/>
                <a:gd name="T75" fmla="*/ 35 h 45"/>
                <a:gd name="T76" fmla="*/ 19 w 59"/>
                <a:gd name="T77" fmla="*/ 15 h 45"/>
                <a:gd name="T78" fmla="*/ 12 w 59"/>
                <a:gd name="T79" fmla="*/ 14 h 45"/>
                <a:gd name="T80" fmla="*/ 43 w 59"/>
                <a:gd name="T81" fmla="*/ 33 h 45"/>
                <a:gd name="T82" fmla="*/ 46 w 59"/>
                <a:gd name="T83" fmla="*/ 35 h 45"/>
                <a:gd name="T84" fmla="*/ 46 w 59"/>
                <a:gd name="T85" fmla="*/ 35 h 45"/>
                <a:gd name="T86" fmla="*/ 47 w 59"/>
                <a:gd name="T87" fmla="*/ 35 h 45"/>
                <a:gd name="T88" fmla="*/ 47 w 59"/>
                <a:gd name="T89" fmla="*/ 35 h 45"/>
                <a:gd name="T90" fmla="*/ 46 w 59"/>
                <a:gd name="T91" fmla="*/ 34 h 45"/>
                <a:gd name="T92" fmla="*/ 46 w 59"/>
                <a:gd name="T93" fmla="*/ 34 h 45"/>
                <a:gd name="T94" fmla="*/ 13 w 59"/>
                <a:gd name="T95" fmla="*/ 17 h 45"/>
                <a:gd name="T96" fmla="*/ 24 w 59"/>
                <a:gd name="T97" fmla="*/ 27 h 45"/>
                <a:gd name="T98" fmla="*/ 11 w 59"/>
                <a:gd name="T99" fmla="*/ 24 h 45"/>
                <a:gd name="T100" fmla="*/ 41 w 59"/>
                <a:gd name="T101" fmla="*/ 39 h 45"/>
                <a:gd name="T102" fmla="*/ 11 w 59"/>
                <a:gd name="T103" fmla="*/ 25 h 45"/>
                <a:gd name="T104" fmla="*/ 9 w 59"/>
                <a:gd name="T105" fmla="*/ 25 h 45"/>
                <a:gd name="T106" fmla="*/ 22 w 59"/>
                <a:gd name="T107" fmla="*/ 36 h 45"/>
                <a:gd name="T108" fmla="*/ 8 w 59"/>
                <a:gd name="T109" fmla="*/ 32 h 45"/>
                <a:gd name="T110" fmla="*/ 30 w 59"/>
                <a:gd name="T111" fmla="*/ 4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9" h="45">
                  <a:moveTo>
                    <a:pt x="30" y="43"/>
                  </a:moveTo>
                  <a:cubicBezTo>
                    <a:pt x="24" y="39"/>
                    <a:pt x="24" y="39"/>
                    <a:pt x="24" y="39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8" y="45"/>
                    <a:pt x="38" y="44"/>
                  </a:cubicBezTo>
                  <a:cubicBezTo>
                    <a:pt x="39" y="44"/>
                    <a:pt x="39" y="43"/>
                    <a:pt x="38" y="43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10" y="27"/>
                    <a:pt x="11" y="28"/>
                  </a:cubicBezTo>
                  <a:cubicBezTo>
                    <a:pt x="14" y="29"/>
                    <a:pt x="22" y="33"/>
                    <a:pt x="28" y="36"/>
                  </a:cubicBezTo>
                  <a:cubicBezTo>
                    <a:pt x="34" y="39"/>
                    <a:pt x="40" y="42"/>
                    <a:pt x="40" y="42"/>
                  </a:cubicBezTo>
                  <a:cubicBezTo>
                    <a:pt x="40" y="42"/>
                    <a:pt x="41" y="42"/>
                    <a:pt x="41" y="41"/>
                  </a:cubicBezTo>
                  <a:cubicBezTo>
                    <a:pt x="42" y="41"/>
                    <a:pt x="41" y="40"/>
                    <a:pt x="41" y="40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2" y="39"/>
                    <a:pt x="43" y="38"/>
                    <a:pt x="43" y="38"/>
                  </a:cubicBezTo>
                  <a:cubicBezTo>
                    <a:pt x="44" y="37"/>
                    <a:pt x="43" y="36"/>
                    <a:pt x="43" y="36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7" y="36"/>
                    <a:pt x="48" y="36"/>
                    <a:pt x="48" y="35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48" y="33"/>
                    <a:pt x="48" y="33"/>
                    <a:pt x="47" y="33"/>
                  </a:cubicBezTo>
                  <a:cubicBezTo>
                    <a:pt x="46" y="32"/>
                    <a:pt x="43" y="30"/>
                    <a:pt x="40" y="28"/>
                  </a:cubicBezTo>
                  <a:cubicBezTo>
                    <a:pt x="30" y="22"/>
                    <a:pt x="13" y="12"/>
                    <a:pt x="13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23" y="20"/>
                    <a:pt x="34" y="26"/>
                  </a:cubicBezTo>
                  <a:cubicBezTo>
                    <a:pt x="39" y="29"/>
                    <a:pt x="45" y="32"/>
                    <a:pt x="49" y="34"/>
                  </a:cubicBezTo>
                  <a:cubicBezTo>
                    <a:pt x="51" y="35"/>
                    <a:pt x="53" y="36"/>
                    <a:pt x="55" y="37"/>
                  </a:cubicBezTo>
                  <a:cubicBezTo>
                    <a:pt x="55" y="37"/>
                    <a:pt x="56" y="37"/>
                    <a:pt x="56" y="37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9" y="36"/>
                    <a:pt x="59" y="36"/>
                    <a:pt x="59" y="36"/>
                  </a:cubicBezTo>
                  <a:cubicBezTo>
                    <a:pt x="59" y="36"/>
                    <a:pt x="59" y="36"/>
                    <a:pt x="59" y="36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8" y="34"/>
                    <a:pt x="56" y="34"/>
                    <a:pt x="54" y="32"/>
                  </a:cubicBezTo>
                  <a:cubicBezTo>
                    <a:pt x="48" y="28"/>
                    <a:pt x="35" y="20"/>
                    <a:pt x="23" y="13"/>
                  </a:cubicBezTo>
                  <a:cubicBezTo>
                    <a:pt x="18" y="10"/>
                    <a:pt x="12" y="6"/>
                    <a:pt x="8" y="4"/>
                  </a:cubicBezTo>
                  <a:cubicBezTo>
                    <a:pt x="6" y="3"/>
                    <a:pt x="5" y="2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4"/>
                    <a:pt x="17" y="12"/>
                    <a:pt x="31" y="21"/>
                  </a:cubicBezTo>
                  <a:cubicBezTo>
                    <a:pt x="37" y="25"/>
                    <a:pt x="44" y="29"/>
                    <a:pt x="49" y="32"/>
                  </a:cubicBezTo>
                  <a:cubicBezTo>
                    <a:pt x="51" y="33"/>
                    <a:pt x="53" y="35"/>
                    <a:pt x="55" y="36"/>
                  </a:cubicBezTo>
                  <a:cubicBezTo>
                    <a:pt x="56" y="36"/>
                    <a:pt x="56" y="37"/>
                    <a:pt x="56" y="37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57" y="36"/>
                    <a:pt x="57" y="36"/>
                    <a:pt x="57" y="36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57" y="36"/>
                    <a:pt x="57" y="36"/>
                    <a:pt x="57" y="36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57" y="36"/>
                    <a:pt x="57" y="36"/>
                    <a:pt x="57" y="36"/>
                  </a:cubicBezTo>
                  <a:cubicBezTo>
                    <a:pt x="57" y="36"/>
                    <a:pt x="57" y="36"/>
                    <a:pt x="57" y="36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57" y="36"/>
                    <a:pt x="57" y="36"/>
                    <a:pt x="57" y="36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57" y="36"/>
                    <a:pt x="57" y="36"/>
                    <a:pt x="57" y="36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57" y="35"/>
                    <a:pt x="57" y="35"/>
                    <a:pt x="57" y="35"/>
                  </a:cubicBezTo>
                  <a:cubicBezTo>
                    <a:pt x="57" y="36"/>
                    <a:pt x="57" y="36"/>
                    <a:pt x="57" y="36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57" y="35"/>
                    <a:pt x="57" y="35"/>
                    <a:pt x="57" y="35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7" y="35"/>
                    <a:pt x="57" y="35"/>
                    <a:pt x="57" y="35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8" y="35"/>
                    <a:pt x="57" y="35"/>
                    <a:pt x="55" y="34"/>
                  </a:cubicBezTo>
                  <a:cubicBezTo>
                    <a:pt x="50" y="32"/>
                    <a:pt x="40" y="26"/>
                    <a:pt x="31" y="21"/>
                  </a:cubicBezTo>
                  <a:cubicBezTo>
                    <a:pt x="26" y="19"/>
                    <a:pt x="22" y="17"/>
                    <a:pt x="19" y="15"/>
                  </a:cubicBezTo>
                  <a:cubicBezTo>
                    <a:pt x="15" y="13"/>
                    <a:pt x="13" y="12"/>
                    <a:pt x="13" y="12"/>
                  </a:cubicBezTo>
                  <a:cubicBezTo>
                    <a:pt x="13" y="12"/>
                    <a:pt x="12" y="12"/>
                    <a:pt x="12" y="13"/>
                  </a:cubicBezTo>
                  <a:cubicBezTo>
                    <a:pt x="11" y="13"/>
                    <a:pt x="12" y="14"/>
                    <a:pt x="12" y="14"/>
                  </a:cubicBezTo>
                  <a:cubicBezTo>
                    <a:pt x="12" y="14"/>
                    <a:pt x="14" y="16"/>
                    <a:pt x="18" y="18"/>
                  </a:cubicBezTo>
                  <a:cubicBezTo>
                    <a:pt x="22" y="20"/>
                    <a:pt x="30" y="25"/>
                    <a:pt x="36" y="28"/>
                  </a:cubicBezTo>
                  <a:cubicBezTo>
                    <a:pt x="39" y="30"/>
                    <a:pt x="41" y="32"/>
                    <a:pt x="43" y="33"/>
                  </a:cubicBezTo>
                  <a:cubicBezTo>
                    <a:pt x="44" y="34"/>
                    <a:pt x="45" y="34"/>
                    <a:pt x="45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1" y="17"/>
                    <a:pt x="11" y="18"/>
                  </a:cubicBezTo>
                  <a:cubicBezTo>
                    <a:pt x="11" y="18"/>
                    <a:pt x="11" y="19"/>
                    <a:pt x="11" y="19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1"/>
                    <a:pt x="11" y="22"/>
                    <a:pt x="11" y="22"/>
                  </a:cubicBezTo>
                  <a:cubicBezTo>
                    <a:pt x="10" y="23"/>
                    <a:pt x="10" y="23"/>
                    <a:pt x="11" y="24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41" y="39"/>
                    <a:pt x="33" y="36"/>
                    <a:pt x="26" y="32"/>
                  </a:cubicBezTo>
                  <a:cubicBezTo>
                    <a:pt x="22" y="30"/>
                    <a:pt x="18" y="28"/>
                    <a:pt x="15" y="27"/>
                  </a:cubicBezTo>
                  <a:cubicBezTo>
                    <a:pt x="14" y="26"/>
                    <a:pt x="12" y="26"/>
                    <a:pt x="11" y="25"/>
                  </a:cubicBezTo>
                  <a:cubicBezTo>
                    <a:pt x="11" y="25"/>
                    <a:pt x="11" y="25"/>
                    <a:pt x="10" y="25"/>
                  </a:cubicBezTo>
                  <a:cubicBezTo>
                    <a:pt x="10" y="25"/>
                    <a:pt x="10" y="25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6"/>
                    <a:pt x="8" y="27"/>
                    <a:pt x="8" y="27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9" y="30"/>
                    <a:pt x="8" y="30"/>
                    <a:pt x="8" y="31"/>
                  </a:cubicBezTo>
                  <a:cubicBezTo>
                    <a:pt x="8" y="31"/>
                    <a:pt x="8" y="32"/>
                    <a:pt x="8" y="32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9" y="45"/>
                    <a:pt x="30" y="45"/>
                    <a:pt x="30" y="45"/>
                  </a:cubicBezTo>
                  <a:cubicBezTo>
                    <a:pt x="31" y="44"/>
                    <a:pt x="30" y="43"/>
                    <a:pt x="30" y="43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5" name="Freeform 106"/>
            <p:cNvSpPr/>
            <p:nvPr/>
          </p:nvSpPr>
          <p:spPr bwMode="auto">
            <a:xfrm>
              <a:off x="4852988" y="987425"/>
              <a:ext cx="166688" cy="225425"/>
            </a:xfrm>
            <a:custGeom>
              <a:avLst/>
              <a:gdLst>
                <a:gd name="T0" fmla="*/ 12 w 107"/>
                <a:gd name="T1" fmla="*/ 120 h 145"/>
                <a:gd name="T2" fmla="*/ 6 w 107"/>
                <a:gd name="T3" fmla="*/ 107 h 145"/>
                <a:gd name="T4" fmla="*/ 6 w 107"/>
                <a:gd name="T5" fmla="*/ 103 h 145"/>
                <a:gd name="T6" fmla="*/ 3 w 107"/>
                <a:gd name="T7" fmla="*/ 92 h 145"/>
                <a:gd name="T8" fmla="*/ 4 w 107"/>
                <a:gd name="T9" fmla="*/ 83 h 145"/>
                <a:gd name="T10" fmla="*/ 2 w 107"/>
                <a:gd name="T11" fmla="*/ 75 h 145"/>
                <a:gd name="T12" fmla="*/ 2 w 107"/>
                <a:gd name="T13" fmla="*/ 73 h 145"/>
                <a:gd name="T14" fmla="*/ 4 w 107"/>
                <a:gd name="T15" fmla="*/ 63 h 145"/>
                <a:gd name="T16" fmla="*/ 5 w 107"/>
                <a:gd name="T17" fmla="*/ 62 h 145"/>
                <a:gd name="T18" fmla="*/ 9 w 107"/>
                <a:gd name="T19" fmla="*/ 56 h 145"/>
                <a:gd name="T20" fmla="*/ 8 w 107"/>
                <a:gd name="T21" fmla="*/ 49 h 145"/>
                <a:gd name="T22" fmla="*/ 10 w 107"/>
                <a:gd name="T23" fmla="*/ 47 h 145"/>
                <a:gd name="T24" fmla="*/ 16 w 107"/>
                <a:gd name="T25" fmla="*/ 41 h 145"/>
                <a:gd name="T26" fmla="*/ 17 w 107"/>
                <a:gd name="T27" fmla="*/ 35 h 145"/>
                <a:gd name="T28" fmla="*/ 20 w 107"/>
                <a:gd name="T29" fmla="*/ 32 h 145"/>
                <a:gd name="T30" fmla="*/ 24 w 107"/>
                <a:gd name="T31" fmla="*/ 29 h 145"/>
                <a:gd name="T32" fmla="*/ 30 w 107"/>
                <a:gd name="T33" fmla="*/ 24 h 145"/>
                <a:gd name="T34" fmla="*/ 34 w 107"/>
                <a:gd name="T35" fmla="*/ 19 h 145"/>
                <a:gd name="T36" fmla="*/ 39 w 107"/>
                <a:gd name="T37" fmla="*/ 15 h 145"/>
                <a:gd name="T38" fmla="*/ 40 w 107"/>
                <a:gd name="T39" fmla="*/ 12 h 145"/>
                <a:gd name="T40" fmla="*/ 45 w 107"/>
                <a:gd name="T41" fmla="*/ 11 h 145"/>
                <a:gd name="T42" fmla="*/ 49 w 107"/>
                <a:gd name="T43" fmla="*/ 10 h 145"/>
                <a:gd name="T44" fmla="*/ 59 w 107"/>
                <a:gd name="T45" fmla="*/ 7 h 145"/>
                <a:gd name="T46" fmla="*/ 64 w 107"/>
                <a:gd name="T47" fmla="*/ 5 h 145"/>
                <a:gd name="T48" fmla="*/ 69 w 107"/>
                <a:gd name="T49" fmla="*/ 2 h 145"/>
                <a:gd name="T50" fmla="*/ 75 w 107"/>
                <a:gd name="T51" fmla="*/ 1 h 145"/>
                <a:gd name="T52" fmla="*/ 82 w 107"/>
                <a:gd name="T53" fmla="*/ 2 h 145"/>
                <a:gd name="T54" fmla="*/ 91 w 107"/>
                <a:gd name="T55" fmla="*/ 4 h 145"/>
                <a:gd name="T56" fmla="*/ 105 w 107"/>
                <a:gd name="T57" fmla="*/ 7 h 145"/>
                <a:gd name="T58" fmla="*/ 92 w 107"/>
                <a:gd name="T59" fmla="*/ 3 h 145"/>
                <a:gd name="T60" fmla="*/ 82 w 107"/>
                <a:gd name="T61" fmla="*/ 1 h 145"/>
                <a:gd name="T62" fmla="*/ 67 w 107"/>
                <a:gd name="T63" fmla="*/ 1 h 145"/>
                <a:gd name="T64" fmla="*/ 61 w 107"/>
                <a:gd name="T65" fmla="*/ 4 h 145"/>
                <a:gd name="T66" fmla="*/ 57 w 107"/>
                <a:gd name="T67" fmla="*/ 7 h 145"/>
                <a:gd name="T68" fmla="*/ 53 w 107"/>
                <a:gd name="T69" fmla="*/ 9 h 145"/>
                <a:gd name="T70" fmla="*/ 49 w 107"/>
                <a:gd name="T71" fmla="*/ 9 h 145"/>
                <a:gd name="T72" fmla="*/ 45 w 107"/>
                <a:gd name="T73" fmla="*/ 10 h 145"/>
                <a:gd name="T74" fmla="*/ 37 w 107"/>
                <a:gd name="T75" fmla="*/ 15 h 145"/>
                <a:gd name="T76" fmla="*/ 31 w 107"/>
                <a:gd name="T77" fmla="*/ 19 h 145"/>
                <a:gd name="T78" fmla="*/ 28 w 107"/>
                <a:gd name="T79" fmla="*/ 24 h 145"/>
                <a:gd name="T80" fmla="*/ 26 w 107"/>
                <a:gd name="T81" fmla="*/ 27 h 145"/>
                <a:gd name="T82" fmla="*/ 23 w 107"/>
                <a:gd name="T83" fmla="*/ 28 h 145"/>
                <a:gd name="T84" fmla="*/ 19 w 107"/>
                <a:gd name="T85" fmla="*/ 31 h 145"/>
                <a:gd name="T86" fmla="*/ 13 w 107"/>
                <a:gd name="T87" fmla="*/ 38 h 145"/>
                <a:gd name="T88" fmla="*/ 10 w 107"/>
                <a:gd name="T89" fmla="*/ 42 h 145"/>
                <a:gd name="T90" fmla="*/ 10 w 107"/>
                <a:gd name="T91" fmla="*/ 48 h 145"/>
                <a:gd name="T92" fmla="*/ 6 w 107"/>
                <a:gd name="T93" fmla="*/ 55 h 145"/>
                <a:gd name="T94" fmla="*/ 6 w 107"/>
                <a:gd name="T95" fmla="*/ 60 h 145"/>
                <a:gd name="T96" fmla="*/ 5 w 107"/>
                <a:gd name="T97" fmla="*/ 61 h 145"/>
                <a:gd name="T98" fmla="*/ 1 w 107"/>
                <a:gd name="T99" fmla="*/ 68 h 145"/>
                <a:gd name="T100" fmla="*/ 1 w 107"/>
                <a:gd name="T101" fmla="*/ 72 h 145"/>
                <a:gd name="T102" fmla="*/ 1 w 107"/>
                <a:gd name="T103" fmla="*/ 83 h 145"/>
                <a:gd name="T104" fmla="*/ 2 w 107"/>
                <a:gd name="T105" fmla="*/ 90 h 145"/>
                <a:gd name="T106" fmla="*/ 2 w 107"/>
                <a:gd name="T107" fmla="*/ 98 h 145"/>
                <a:gd name="T108" fmla="*/ 5 w 107"/>
                <a:gd name="T109" fmla="*/ 103 h 145"/>
                <a:gd name="T110" fmla="*/ 7 w 107"/>
                <a:gd name="T111" fmla="*/ 116 h 145"/>
                <a:gd name="T112" fmla="*/ 26 w 107"/>
                <a:gd name="T113" fmla="*/ 143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7" h="145">
                  <a:moveTo>
                    <a:pt x="30" y="143"/>
                  </a:moveTo>
                  <a:cubicBezTo>
                    <a:pt x="28" y="142"/>
                    <a:pt x="28" y="142"/>
                    <a:pt x="28" y="142"/>
                  </a:cubicBezTo>
                  <a:cubicBezTo>
                    <a:pt x="19" y="131"/>
                    <a:pt x="19" y="131"/>
                    <a:pt x="19" y="131"/>
                  </a:cubicBezTo>
                  <a:cubicBezTo>
                    <a:pt x="19" y="131"/>
                    <a:pt x="19" y="131"/>
                    <a:pt x="19" y="131"/>
                  </a:cubicBezTo>
                  <a:cubicBezTo>
                    <a:pt x="18" y="130"/>
                    <a:pt x="18" y="130"/>
                    <a:pt x="18" y="130"/>
                  </a:cubicBezTo>
                  <a:cubicBezTo>
                    <a:pt x="12" y="120"/>
                    <a:pt x="12" y="120"/>
                    <a:pt x="12" y="120"/>
                  </a:cubicBezTo>
                  <a:cubicBezTo>
                    <a:pt x="12" y="120"/>
                    <a:pt x="12" y="120"/>
                    <a:pt x="12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9" y="115"/>
                    <a:pt x="9" y="115"/>
                    <a:pt x="9" y="115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7" y="108"/>
                    <a:pt x="7" y="108"/>
                    <a:pt x="7" y="108"/>
                  </a:cubicBezTo>
                  <a:cubicBezTo>
                    <a:pt x="6" y="107"/>
                    <a:pt x="6" y="107"/>
                    <a:pt x="6" y="107"/>
                  </a:cubicBezTo>
                  <a:cubicBezTo>
                    <a:pt x="6" y="107"/>
                    <a:pt x="6" y="107"/>
                    <a:pt x="6" y="107"/>
                  </a:cubicBezTo>
                  <a:cubicBezTo>
                    <a:pt x="5" y="108"/>
                    <a:pt x="5" y="108"/>
                    <a:pt x="5" y="108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6" y="103"/>
                    <a:pt x="6" y="103"/>
                    <a:pt x="6" y="103"/>
                  </a:cubicBezTo>
                  <a:cubicBezTo>
                    <a:pt x="6" y="103"/>
                    <a:pt x="6" y="102"/>
                    <a:pt x="5" y="102"/>
                  </a:cubicBezTo>
                  <a:cubicBezTo>
                    <a:pt x="5" y="102"/>
                    <a:pt x="5" y="102"/>
                    <a:pt x="5" y="102"/>
                  </a:cubicBezTo>
                  <a:cubicBezTo>
                    <a:pt x="4" y="103"/>
                    <a:pt x="4" y="103"/>
                    <a:pt x="4" y="103"/>
                  </a:cubicBezTo>
                  <a:cubicBezTo>
                    <a:pt x="6" y="103"/>
                    <a:pt x="6" y="103"/>
                    <a:pt x="6" y="103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3" y="97"/>
                    <a:pt x="3" y="97"/>
                    <a:pt x="3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4" y="93"/>
                    <a:pt x="4" y="92"/>
                    <a:pt x="3" y="92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2" y="93"/>
                    <a:pt x="2" y="93"/>
                    <a:pt x="2" y="93"/>
                  </a:cubicBezTo>
                  <a:cubicBezTo>
                    <a:pt x="3" y="93"/>
                    <a:pt x="3" y="93"/>
                    <a:pt x="3" y="93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4" y="89"/>
                    <a:pt x="4" y="88"/>
                    <a:pt x="4" y="88"/>
                  </a:cubicBezTo>
                  <a:cubicBezTo>
                    <a:pt x="3" y="88"/>
                    <a:pt x="3" y="88"/>
                    <a:pt x="3" y="88"/>
                  </a:cubicBezTo>
                  <a:cubicBezTo>
                    <a:pt x="4" y="83"/>
                    <a:pt x="4" y="83"/>
                    <a:pt x="4" y="83"/>
                  </a:cubicBezTo>
                  <a:cubicBezTo>
                    <a:pt x="4" y="82"/>
                    <a:pt x="4" y="82"/>
                    <a:pt x="3" y="82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2" y="83"/>
                    <a:pt x="2" y="83"/>
                    <a:pt x="2" y="83"/>
                  </a:cubicBezTo>
                  <a:cubicBezTo>
                    <a:pt x="4" y="83"/>
                    <a:pt x="4" y="83"/>
                    <a:pt x="4" y="83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3" y="72"/>
                    <a:pt x="3" y="72"/>
                    <a:pt x="3" y="72"/>
                  </a:cubicBezTo>
                  <a:cubicBezTo>
                    <a:pt x="3" y="72"/>
                    <a:pt x="2" y="71"/>
                    <a:pt x="2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64"/>
                    <a:pt x="5" y="64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6" y="61"/>
                    <a:pt x="6" y="60"/>
                    <a:pt x="5" y="60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9" y="55"/>
                    <a:pt x="9" y="55"/>
                    <a:pt x="9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10" y="50"/>
                    <a:pt x="9" y="49"/>
                    <a:pt x="9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7"/>
                    <a:pt x="12" y="47"/>
                    <a:pt x="12" y="47"/>
                  </a:cubicBezTo>
                  <a:cubicBezTo>
                    <a:pt x="12" y="46"/>
                    <a:pt x="11" y="46"/>
                    <a:pt x="11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4" y="43"/>
                    <a:pt x="13" y="42"/>
                    <a:pt x="13" y="42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6" y="41"/>
                    <a:pt x="16" y="40"/>
                  </a:cubicBezTo>
                  <a:cubicBezTo>
                    <a:pt x="16" y="40"/>
                    <a:pt x="16" y="40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9" y="37"/>
                    <a:pt x="19" y="36"/>
                    <a:pt x="19" y="36"/>
                  </a:cubicBezTo>
                  <a:cubicBezTo>
                    <a:pt x="19" y="36"/>
                    <a:pt x="19" y="35"/>
                    <a:pt x="18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2" y="32"/>
                    <a:pt x="21" y="32"/>
                  </a:cubicBezTo>
                  <a:cubicBezTo>
                    <a:pt x="21" y="32"/>
                    <a:pt x="21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5" y="29"/>
                    <a:pt x="25" y="29"/>
                    <a:pt x="25" y="28"/>
                  </a:cubicBezTo>
                  <a:cubicBezTo>
                    <a:pt x="25" y="28"/>
                    <a:pt x="24" y="28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6"/>
                  </a:cubicBezTo>
                  <a:cubicBezTo>
                    <a:pt x="40" y="16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4"/>
                  </a:cubicBezTo>
                  <a:cubicBezTo>
                    <a:pt x="42" y="14"/>
                    <a:pt x="42" y="13"/>
                    <a:pt x="42" y="13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2"/>
                    <a:pt x="46" y="12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1" y="10"/>
                    <a:pt x="51" y="9"/>
                  </a:cubicBezTo>
                  <a:cubicBezTo>
                    <a:pt x="51" y="9"/>
                    <a:pt x="50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8"/>
                    <a:pt x="54" y="8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9" y="7"/>
                    <a:pt x="59" y="6"/>
                    <a:pt x="59" y="6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4" y="6"/>
                    <a:pt x="64" y="6"/>
                    <a:pt x="64" y="5"/>
                  </a:cubicBezTo>
                  <a:cubicBezTo>
                    <a:pt x="64" y="5"/>
                    <a:pt x="64" y="4"/>
                    <a:pt x="64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70" y="3"/>
                  </a:cubicBezTo>
                  <a:cubicBezTo>
                    <a:pt x="70" y="3"/>
                    <a:pt x="69" y="2"/>
                    <a:pt x="69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6" y="4"/>
                    <a:pt x="76" y="3"/>
                    <a:pt x="76" y="3"/>
                  </a:cubicBezTo>
                  <a:cubicBezTo>
                    <a:pt x="76" y="2"/>
                    <a:pt x="76" y="2"/>
                    <a:pt x="76" y="1"/>
                  </a:cubicBezTo>
                  <a:cubicBezTo>
                    <a:pt x="75" y="1"/>
                    <a:pt x="75" y="1"/>
                    <a:pt x="75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3" y="3"/>
                    <a:pt x="83" y="3"/>
                    <a:pt x="83" y="2"/>
                  </a:cubicBezTo>
                  <a:cubicBezTo>
                    <a:pt x="83" y="2"/>
                    <a:pt x="83" y="1"/>
                    <a:pt x="83" y="1"/>
                  </a:cubicBezTo>
                  <a:cubicBezTo>
                    <a:pt x="82" y="1"/>
                    <a:pt x="82" y="1"/>
                    <a:pt x="82" y="1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92" y="4"/>
                    <a:pt x="92" y="4"/>
                    <a:pt x="92" y="4"/>
                  </a:cubicBezTo>
                  <a:cubicBezTo>
                    <a:pt x="93" y="4"/>
                    <a:pt x="93" y="4"/>
                    <a:pt x="93" y="3"/>
                  </a:cubicBezTo>
                  <a:cubicBezTo>
                    <a:pt x="94" y="3"/>
                    <a:pt x="93" y="2"/>
                    <a:pt x="93" y="2"/>
                  </a:cubicBezTo>
                  <a:cubicBezTo>
                    <a:pt x="92" y="1"/>
                    <a:pt x="92" y="1"/>
                    <a:pt x="92" y="1"/>
                  </a:cubicBezTo>
                  <a:cubicBezTo>
                    <a:pt x="92" y="2"/>
                    <a:pt x="92" y="2"/>
                    <a:pt x="92" y="2"/>
                  </a:cubicBezTo>
                  <a:cubicBezTo>
                    <a:pt x="91" y="4"/>
                    <a:pt x="91" y="4"/>
                    <a:pt x="91" y="4"/>
                  </a:cubicBezTo>
                  <a:cubicBezTo>
                    <a:pt x="106" y="7"/>
                    <a:pt x="106" y="7"/>
                    <a:pt x="106" y="7"/>
                  </a:cubicBezTo>
                  <a:cubicBezTo>
                    <a:pt x="106" y="7"/>
                    <a:pt x="107" y="7"/>
                    <a:pt x="107" y="6"/>
                  </a:cubicBezTo>
                  <a:cubicBezTo>
                    <a:pt x="107" y="6"/>
                    <a:pt x="107" y="5"/>
                    <a:pt x="107" y="5"/>
                  </a:cubicBezTo>
                  <a:cubicBezTo>
                    <a:pt x="106" y="4"/>
                    <a:pt x="106" y="4"/>
                    <a:pt x="106" y="4"/>
                  </a:cubicBezTo>
                  <a:cubicBezTo>
                    <a:pt x="105" y="4"/>
                    <a:pt x="104" y="4"/>
                    <a:pt x="104" y="5"/>
                  </a:cubicBezTo>
                  <a:cubicBezTo>
                    <a:pt x="104" y="5"/>
                    <a:pt x="104" y="6"/>
                    <a:pt x="104" y="6"/>
                  </a:cubicBezTo>
                  <a:cubicBezTo>
                    <a:pt x="105" y="7"/>
                    <a:pt x="105" y="7"/>
                    <a:pt x="105" y="7"/>
                  </a:cubicBezTo>
                  <a:cubicBezTo>
                    <a:pt x="106" y="6"/>
                    <a:pt x="106" y="6"/>
                    <a:pt x="106" y="6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92" y="1"/>
                    <a:pt x="92" y="1"/>
                    <a:pt x="92" y="1"/>
                  </a:cubicBezTo>
                  <a:cubicBezTo>
                    <a:pt x="91" y="1"/>
                    <a:pt x="91" y="1"/>
                    <a:pt x="90" y="2"/>
                  </a:cubicBezTo>
                  <a:cubicBezTo>
                    <a:pt x="90" y="2"/>
                    <a:pt x="90" y="3"/>
                    <a:pt x="91" y="3"/>
                  </a:cubicBezTo>
                  <a:cubicBezTo>
                    <a:pt x="92" y="4"/>
                    <a:pt x="92" y="4"/>
                    <a:pt x="92" y="4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2"/>
                    <a:pt x="92" y="2"/>
                    <a:pt x="92" y="2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1" y="0"/>
                    <a:pt x="81" y="1"/>
                    <a:pt x="80" y="1"/>
                  </a:cubicBezTo>
                  <a:cubicBezTo>
                    <a:pt x="80" y="2"/>
                    <a:pt x="80" y="2"/>
                    <a:pt x="81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1"/>
                    <a:pt x="82" y="1"/>
                    <a:pt x="82" y="1"/>
                  </a:cubicBezTo>
                  <a:cubicBezTo>
                    <a:pt x="75" y="1"/>
                    <a:pt x="75" y="1"/>
                    <a:pt x="75" y="1"/>
                  </a:cubicBezTo>
                  <a:cubicBezTo>
                    <a:pt x="74" y="1"/>
                    <a:pt x="74" y="1"/>
                    <a:pt x="73" y="2"/>
                  </a:cubicBezTo>
                  <a:cubicBezTo>
                    <a:pt x="73" y="2"/>
                    <a:pt x="73" y="3"/>
                    <a:pt x="74" y="3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1"/>
                    <a:pt x="75" y="1"/>
                    <a:pt x="75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6" y="2"/>
                    <a:pt x="66" y="2"/>
                  </a:cubicBezTo>
                  <a:cubicBezTo>
                    <a:pt x="66" y="3"/>
                    <a:pt x="66" y="3"/>
                    <a:pt x="67" y="4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2" y="4"/>
                    <a:pt x="61" y="4"/>
                    <a:pt x="61" y="4"/>
                  </a:cubicBezTo>
                  <a:cubicBezTo>
                    <a:pt x="61" y="5"/>
                    <a:pt x="62" y="5"/>
                    <a:pt x="62" y="6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7" y="4"/>
                    <a:pt x="57" y="5"/>
                    <a:pt x="57" y="5"/>
                  </a:cubicBezTo>
                  <a:cubicBezTo>
                    <a:pt x="57" y="6"/>
                    <a:pt x="57" y="6"/>
                    <a:pt x="57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2" y="8"/>
                    <a:pt x="52" y="9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8" y="8"/>
                    <a:pt x="48" y="8"/>
                    <a:pt x="48" y="9"/>
                  </a:cubicBezTo>
                  <a:cubicBezTo>
                    <a:pt x="48" y="9"/>
                    <a:pt x="48" y="10"/>
                    <a:pt x="48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4" y="11"/>
                    <a:pt x="44" y="11"/>
                    <a:pt x="43" y="11"/>
                  </a:cubicBezTo>
                  <a:cubicBezTo>
                    <a:pt x="43" y="12"/>
                    <a:pt x="44" y="12"/>
                    <a:pt x="44" y="12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2"/>
                    <a:pt x="38" y="13"/>
                    <a:pt x="38" y="13"/>
                  </a:cubicBezTo>
                  <a:cubicBezTo>
                    <a:pt x="38" y="14"/>
                    <a:pt x="39" y="14"/>
                    <a:pt x="39" y="14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1" y="18"/>
                    <a:pt x="31" y="18"/>
                    <a:pt x="31" y="19"/>
                  </a:cubicBezTo>
                  <a:cubicBezTo>
                    <a:pt x="31" y="19"/>
                    <a:pt x="31" y="19"/>
                    <a:pt x="31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3"/>
                    <a:pt x="28" y="23"/>
                  </a:cubicBezTo>
                  <a:cubicBezTo>
                    <a:pt x="28" y="23"/>
                    <a:pt x="28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9"/>
                    <a:pt x="22" y="29"/>
                    <a:pt x="23" y="29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2"/>
                    <a:pt x="19" y="32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5"/>
                    <a:pt x="16" y="35"/>
                    <a:pt x="16" y="36"/>
                  </a:cubicBezTo>
                  <a:cubicBezTo>
                    <a:pt x="16" y="36"/>
                    <a:pt x="16" y="36"/>
                    <a:pt x="16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40"/>
                    <a:pt x="12" y="40"/>
                    <a:pt x="13" y="40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0" y="42"/>
                    <a:pt x="10" y="42"/>
                  </a:cubicBezTo>
                  <a:cubicBezTo>
                    <a:pt x="10" y="43"/>
                    <a:pt x="11" y="43"/>
                    <a:pt x="11" y="43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7"/>
                    <a:pt x="9" y="47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6" y="49"/>
                    <a:pt x="6" y="50"/>
                    <a:pt x="6" y="50"/>
                  </a:cubicBezTo>
                  <a:cubicBezTo>
                    <a:pt x="6" y="50"/>
                    <a:pt x="6" y="51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5"/>
                    <a:pt x="6" y="56"/>
                    <a:pt x="7" y="56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8"/>
                    <a:pt x="5" y="59"/>
                    <a:pt x="6" y="59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2" y="65"/>
                    <a:pt x="3" y="65"/>
                    <a:pt x="3" y="65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8"/>
                    <a:pt x="2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1" y="83"/>
                    <a:pt x="1" y="83"/>
                    <a:pt x="1" y="83"/>
                  </a:cubicBezTo>
                  <a:cubicBezTo>
                    <a:pt x="1" y="83"/>
                    <a:pt x="1" y="83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2" y="83"/>
                    <a:pt x="2" y="83"/>
                    <a:pt x="2" y="83"/>
                  </a:cubicBezTo>
                  <a:cubicBezTo>
                    <a:pt x="1" y="83"/>
                    <a:pt x="1" y="83"/>
                    <a:pt x="1" y="83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1" y="89"/>
                    <a:pt x="1" y="89"/>
                    <a:pt x="1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1" y="93"/>
                    <a:pt x="1" y="94"/>
                    <a:pt x="2" y="94"/>
                  </a:cubicBezTo>
                  <a:cubicBezTo>
                    <a:pt x="2" y="94"/>
                    <a:pt x="2" y="94"/>
                    <a:pt x="2" y="94"/>
                  </a:cubicBezTo>
                  <a:cubicBezTo>
                    <a:pt x="3" y="93"/>
                    <a:pt x="3" y="93"/>
                    <a:pt x="3" y="93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2" y="97"/>
                    <a:pt x="2" y="97"/>
                    <a:pt x="2" y="97"/>
                  </a:cubicBezTo>
                  <a:cubicBezTo>
                    <a:pt x="2" y="98"/>
                    <a:pt x="2" y="98"/>
                    <a:pt x="2" y="98"/>
                  </a:cubicBezTo>
                  <a:cubicBezTo>
                    <a:pt x="3" y="99"/>
                    <a:pt x="3" y="99"/>
                    <a:pt x="3" y="99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2" y="98"/>
                    <a:pt x="2" y="98"/>
                    <a:pt x="2" y="98"/>
                  </a:cubicBezTo>
                  <a:cubicBezTo>
                    <a:pt x="3" y="103"/>
                    <a:pt x="3" y="103"/>
                    <a:pt x="3" y="103"/>
                  </a:cubicBezTo>
                  <a:cubicBezTo>
                    <a:pt x="4" y="104"/>
                    <a:pt x="4" y="104"/>
                    <a:pt x="4" y="104"/>
                  </a:cubicBezTo>
                  <a:cubicBezTo>
                    <a:pt x="4" y="104"/>
                    <a:pt x="4" y="104"/>
                    <a:pt x="4" y="104"/>
                  </a:cubicBezTo>
                  <a:cubicBezTo>
                    <a:pt x="5" y="103"/>
                    <a:pt x="5" y="103"/>
                    <a:pt x="5" y="103"/>
                  </a:cubicBezTo>
                  <a:cubicBezTo>
                    <a:pt x="4" y="103"/>
                    <a:pt x="4" y="103"/>
                    <a:pt x="4" y="103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4" y="108"/>
                    <a:pt x="4" y="108"/>
                    <a:pt x="5" y="109"/>
                  </a:cubicBezTo>
                  <a:cubicBezTo>
                    <a:pt x="5" y="109"/>
                    <a:pt x="5" y="109"/>
                    <a:pt x="5" y="109"/>
                  </a:cubicBezTo>
                  <a:cubicBezTo>
                    <a:pt x="6" y="115"/>
                    <a:pt x="6" y="115"/>
                    <a:pt x="6" y="115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9" y="121"/>
                    <a:pt x="9" y="121"/>
                    <a:pt x="9" y="121"/>
                  </a:cubicBezTo>
                  <a:cubicBezTo>
                    <a:pt x="9" y="122"/>
                    <a:pt x="9" y="122"/>
                    <a:pt x="9" y="122"/>
                  </a:cubicBezTo>
                  <a:cubicBezTo>
                    <a:pt x="10" y="122"/>
                    <a:pt x="10" y="122"/>
                    <a:pt x="10" y="122"/>
                  </a:cubicBezTo>
                  <a:cubicBezTo>
                    <a:pt x="16" y="131"/>
                    <a:pt x="16" y="131"/>
                    <a:pt x="16" y="131"/>
                  </a:cubicBezTo>
                  <a:cubicBezTo>
                    <a:pt x="16" y="132"/>
                    <a:pt x="16" y="132"/>
                    <a:pt x="16" y="132"/>
                  </a:cubicBezTo>
                  <a:cubicBezTo>
                    <a:pt x="18" y="132"/>
                    <a:pt x="18" y="132"/>
                    <a:pt x="18" y="132"/>
                  </a:cubicBezTo>
                  <a:cubicBezTo>
                    <a:pt x="26" y="143"/>
                    <a:pt x="26" y="143"/>
                    <a:pt x="26" y="143"/>
                  </a:cubicBezTo>
                  <a:cubicBezTo>
                    <a:pt x="27" y="144"/>
                    <a:pt x="27" y="144"/>
                    <a:pt x="27" y="144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30" y="145"/>
                    <a:pt x="30" y="144"/>
                  </a:cubicBezTo>
                  <a:cubicBezTo>
                    <a:pt x="31" y="144"/>
                    <a:pt x="30" y="143"/>
                    <a:pt x="30" y="143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6" name="Freeform 107"/>
            <p:cNvSpPr/>
            <p:nvPr/>
          </p:nvSpPr>
          <p:spPr bwMode="auto">
            <a:xfrm>
              <a:off x="4902201" y="1001713"/>
              <a:ext cx="206375" cy="242888"/>
            </a:xfrm>
            <a:custGeom>
              <a:avLst/>
              <a:gdLst>
                <a:gd name="T0" fmla="*/ 30 w 133"/>
                <a:gd name="T1" fmla="*/ 152 h 155"/>
                <a:gd name="T2" fmla="*/ 32 w 133"/>
                <a:gd name="T3" fmla="*/ 150 h 155"/>
                <a:gd name="T4" fmla="*/ 43 w 133"/>
                <a:gd name="T5" fmla="*/ 152 h 155"/>
                <a:gd name="T6" fmla="*/ 53 w 133"/>
                <a:gd name="T7" fmla="*/ 154 h 155"/>
                <a:gd name="T8" fmla="*/ 68 w 133"/>
                <a:gd name="T9" fmla="*/ 154 h 155"/>
                <a:gd name="T10" fmla="*/ 73 w 133"/>
                <a:gd name="T11" fmla="*/ 150 h 155"/>
                <a:gd name="T12" fmla="*/ 79 w 133"/>
                <a:gd name="T13" fmla="*/ 147 h 155"/>
                <a:gd name="T14" fmla="*/ 85 w 133"/>
                <a:gd name="T15" fmla="*/ 145 h 155"/>
                <a:gd name="T16" fmla="*/ 88 w 133"/>
                <a:gd name="T17" fmla="*/ 143 h 155"/>
                <a:gd name="T18" fmla="*/ 94 w 133"/>
                <a:gd name="T19" fmla="*/ 142 h 155"/>
                <a:gd name="T20" fmla="*/ 103 w 133"/>
                <a:gd name="T21" fmla="*/ 137 h 155"/>
                <a:gd name="T22" fmla="*/ 106 w 133"/>
                <a:gd name="T23" fmla="*/ 132 h 155"/>
                <a:gd name="T24" fmla="*/ 108 w 133"/>
                <a:gd name="T25" fmla="*/ 129 h 155"/>
                <a:gd name="T26" fmla="*/ 111 w 133"/>
                <a:gd name="T27" fmla="*/ 126 h 155"/>
                <a:gd name="T28" fmla="*/ 117 w 133"/>
                <a:gd name="T29" fmla="*/ 121 h 155"/>
                <a:gd name="T30" fmla="*/ 121 w 133"/>
                <a:gd name="T31" fmla="*/ 117 h 155"/>
                <a:gd name="T32" fmla="*/ 123 w 133"/>
                <a:gd name="T33" fmla="*/ 112 h 155"/>
                <a:gd name="T34" fmla="*/ 127 w 133"/>
                <a:gd name="T35" fmla="*/ 107 h 155"/>
                <a:gd name="T36" fmla="*/ 129 w 133"/>
                <a:gd name="T37" fmla="*/ 101 h 155"/>
                <a:gd name="T38" fmla="*/ 129 w 133"/>
                <a:gd name="T39" fmla="*/ 96 h 155"/>
                <a:gd name="T40" fmla="*/ 131 w 133"/>
                <a:gd name="T41" fmla="*/ 85 h 155"/>
                <a:gd name="T42" fmla="*/ 133 w 133"/>
                <a:gd name="T43" fmla="*/ 81 h 155"/>
                <a:gd name="T44" fmla="*/ 132 w 133"/>
                <a:gd name="T45" fmla="*/ 70 h 155"/>
                <a:gd name="T46" fmla="*/ 131 w 133"/>
                <a:gd name="T47" fmla="*/ 65 h 155"/>
                <a:gd name="T48" fmla="*/ 130 w 133"/>
                <a:gd name="T49" fmla="*/ 52 h 155"/>
                <a:gd name="T50" fmla="*/ 122 w 133"/>
                <a:gd name="T51" fmla="*/ 31 h 155"/>
                <a:gd name="T52" fmla="*/ 102 w 133"/>
                <a:gd name="T53" fmla="*/ 9 h 155"/>
                <a:gd name="T54" fmla="*/ 88 w 133"/>
                <a:gd name="T55" fmla="*/ 0 h 155"/>
                <a:gd name="T56" fmla="*/ 102 w 133"/>
                <a:gd name="T57" fmla="*/ 9 h 155"/>
                <a:gd name="T58" fmla="*/ 101 w 133"/>
                <a:gd name="T59" fmla="*/ 10 h 155"/>
                <a:gd name="T60" fmla="*/ 101 w 133"/>
                <a:gd name="T61" fmla="*/ 9 h 155"/>
                <a:gd name="T62" fmla="*/ 120 w 133"/>
                <a:gd name="T63" fmla="*/ 32 h 155"/>
                <a:gd name="T64" fmla="*/ 127 w 133"/>
                <a:gd name="T65" fmla="*/ 52 h 155"/>
                <a:gd name="T66" fmla="*/ 130 w 133"/>
                <a:gd name="T67" fmla="*/ 66 h 155"/>
                <a:gd name="T68" fmla="*/ 131 w 133"/>
                <a:gd name="T69" fmla="*/ 71 h 155"/>
                <a:gd name="T70" fmla="*/ 130 w 133"/>
                <a:gd name="T71" fmla="*/ 81 h 155"/>
                <a:gd name="T72" fmla="*/ 130 w 133"/>
                <a:gd name="T73" fmla="*/ 87 h 155"/>
                <a:gd name="T74" fmla="*/ 128 w 133"/>
                <a:gd name="T75" fmla="*/ 97 h 155"/>
                <a:gd name="T76" fmla="*/ 126 w 133"/>
                <a:gd name="T77" fmla="*/ 102 h 155"/>
                <a:gd name="T78" fmla="*/ 122 w 133"/>
                <a:gd name="T79" fmla="*/ 108 h 155"/>
                <a:gd name="T80" fmla="*/ 121 w 133"/>
                <a:gd name="T81" fmla="*/ 114 h 155"/>
                <a:gd name="T82" fmla="*/ 119 w 133"/>
                <a:gd name="T83" fmla="*/ 118 h 155"/>
                <a:gd name="T84" fmla="*/ 116 w 133"/>
                <a:gd name="T85" fmla="*/ 120 h 155"/>
                <a:gd name="T86" fmla="*/ 114 w 133"/>
                <a:gd name="T87" fmla="*/ 123 h 155"/>
                <a:gd name="T88" fmla="*/ 107 w 133"/>
                <a:gd name="T89" fmla="*/ 129 h 155"/>
                <a:gd name="T90" fmla="*/ 104 w 133"/>
                <a:gd name="T91" fmla="*/ 132 h 155"/>
                <a:gd name="T92" fmla="*/ 101 w 133"/>
                <a:gd name="T93" fmla="*/ 137 h 155"/>
                <a:gd name="T94" fmla="*/ 96 w 133"/>
                <a:gd name="T95" fmla="*/ 140 h 155"/>
                <a:gd name="T96" fmla="*/ 94 w 133"/>
                <a:gd name="T97" fmla="*/ 141 h 155"/>
                <a:gd name="T98" fmla="*/ 89 w 133"/>
                <a:gd name="T99" fmla="*/ 143 h 155"/>
                <a:gd name="T100" fmla="*/ 78 w 133"/>
                <a:gd name="T101" fmla="*/ 147 h 155"/>
                <a:gd name="T102" fmla="*/ 70 w 133"/>
                <a:gd name="T103" fmla="*/ 150 h 155"/>
                <a:gd name="T104" fmla="*/ 67 w 133"/>
                <a:gd name="T105" fmla="*/ 153 h 155"/>
                <a:gd name="T106" fmla="*/ 59 w 133"/>
                <a:gd name="T107" fmla="*/ 154 h 155"/>
                <a:gd name="T108" fmla="*/ 53 w 133"/>
                <a:gd name="T109" fmla="*/ 153 h 155"/>
                <a:gd name="T110" fmla="*/ 45 w 133"/>
                <a:gd name="T111" fmla="*/ 152 h 155"/>
                <a:gd name="T112" fmla="*/ 32 w 133"/>
                <a:gd name="T113" fmla="*/ 151 h 155"/>
                <a:gd name="T114" fmla="*/ 32 w 133"/>
                <a:gd name="T115" fmla="*/ 150 h 155"/>
                <a:gd name="T116" fmla="*/ 32 w 133"/>
                <a:gd name="T117" fmla="*/ 150 h 155"/>
                <a:gd name="T118" fmla="*/ 15 w 133"/>
                <a:gd name="T119" fmla="*/ 146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3" h="155">
                  <a:moveTo>
                    <a:pt x="15" y="144"/>
                  </a:moveTo>
                  <a:cubicBezTo>
                    <a:pt x="2" y="136"/>
                    <a:pt x="2" y="136"/>
                    <a:pt x="2" y="136"/>
                  </a:cubicBezTo>
                  <a:cubicBezTo>
                    <a:pt x="1" y="137"/>
                    <a:pt x="1" y="137"/>
                    <a:pt x="1" y="137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1" y="138"/>
                    <a:pt x="8" y="141"/>
                    <a:pt x="16" y="145"/>
                  </a:cubicBezTo>
                  <a:cubicBezTo>
                    <a:pt x="19" y="147"/>
                    <a:pt x="23" y="149"/>
                    <a:pt x="26" y="150"/>
                  </a:cubicBezTo>
                  <a:cubicBezTo>
                    <a:pt x="28" y="151"/>
                    <a:pt x="29" y="152"/>
                    <a:pt x="30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2" y="153"/>
                    <a:pt x="32" y="153"/>
                    <a:pt x="32" y="153"/>
                  </a:cubicBezTo>
                  <a:cubicBezTo>
                    <a:pt x="33" y="153"/>
                    <a:pt x="33" y="153"/>
                    <a:pt x="33" y="153"/>
                  </a:cubicBezTo>
                  <a:cubicBezTo>
                    <a:pt x="33" y="152"/>
                    <a:pt x="33" y="152"/>
                    <a:pt x="33" y="152"/>
                  </a:cubicBezTo>
                  <a:cubicBezTo>
                    <a:pt x="34" y="151"/>
                    <a:pt x="34" y="151"/>
                    <a:pt x="34" y="151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44" y="155"/>
                    <a:pt x="44" y="155"/>
                    <a:pt x="44" y="155"/>
                  </a:cubicBezTo>
                  <a:cubicBezTo>
                    <a:pt x="45" y="155"/>
                    <a:pt x="45" y="154"/>
                    <a:pt x="46" y="154"/>
                  </a:cubicBezTo>
                  <a:cubicBezTo>
                    <a:pt x="46" y="153"/>
                    <a:pt x="46" y="153"/>
                    <a:pt x="45" y="152"/>
                  </a:cubicBezTo>
                  <a:cubicBezTo>
                    <a:pt x="44" y="151"/>
                    <a:pt x="44" y="151"/>
                    <a:pt x="44" y="151"/>
                  </a:cubicBezTo>
                  <a:cubicBezTo>
                    <a:pt x="43" y="152"/>
                    <a:pt x="43" y="152"/>
                    <a:pt x="43" y="152"/>
                  </a:cubicBezTo>
                  <a:cubicBezTo>
                    <a:pt x="43" y="154"/>
                    <a:pt x="43" y="154"/>
                    <a:pt x="43" y="154"/>
                  </a:cubicBezTo>
                  <a:cubicBezTo>
                    <a:pt x="53" y="154"/>
                    <a:pt x="53" y="154"/>
                    <a:pt x="53" y="154"/>
                  </a:cubicBezTo>
                  <a:cubicBezTo>
                    <a:pt x="54" y="154"/>
                    <a:pt x="54" y="154"/>
                    <a:pt x="55" y="153"/>
                  </a:cubicBezTo>
                  <a:cubicBezTo>
                    <a:pt x="55" y="153"/>
                    <a:pt x="55" y="152"/>
                    <a:pt x="54" y="152"/>
                  </a:cubicBezTo>
                  <a:cubicBezTo>
                    <a:pt x="54" y="152"/>
                    <a:pt x="54" y="152"/>
                    <a:pt x="54" y="152"/>
                  </a:cubicBezTo>
                  <a:cubicBezTo>
                    <a:pt x="53" y="153"/>
                    <a:pt x="53" y="153"/>
                    <a:pt x="53" y="153"/>
                  </a:cubicBezTo>
                  <a:cubicBezTo>
                    <a:pt x="53" y="154"/>
                    <a:pt x="53" y="154"/>
                    <a:pt x="53" y="154"/>
                  </a:cubicBezTo>
                  <a:cubicBezTo>
                    <a:pt x="60" y="154"/>
                    <a:pt x="60" y="154"/>
                    <a:pt x="60" y="154"/>
                  </a:cubicBezTo>
                  <a:cubicBezTo>
                    <a:pt x="60" y="154"/>
                    <a:pt x="61" y="154"/>
                    <a:pt x="61" y="153"/>
                  </a:cubicBezTo>
                  <a:cubicBezTo>
                    <a:pt x="61" y="152"/>
                    <a:pt x="61" y="152"/>
                    <a:pt x="60" y="152"/>
                  </a:cubicBezTo>
                  <a:cubicBezTo>
                    <a:pt x="60" y="151"/>
                    <a:pt x="60" y="151"/>
                    <a:pt x="60" y="151"/>
                  </a:cubicBezTo>
                  <a:cubicBezTo>
                    <a:pt x="59" y="152"/>
                    <a:pt x="59" y="152"/>
                    <a:pt x="59" y="152"/>
                  </a:cubicBezTo>
                  <a:cubicBezTo>
                    <a:pt x="59" y="154"/>
                    <a:pt x="59" y="154"/>
                    <a:pt x="59" y="154"/>
                  </a:cubicBezTo>
                  <a:cubicBezTo>
                    <a:pt x="68" y="154"/>
                    <a:pt x="68" y="154"/>
                    <a:pt x="68" y="154"/>
                  </a:cubicBezTo>
                  <a:cubicBezTo>
                    <a:pt x="69" y="154"/>
                    <a:pt x="69" y="153"/>
                    <a:pt x="69" y="153"/>
                  </a:cubicBezTo>
                  <a:cubicBezTo>
                    <a:pt x="70" y="152"/>
                    <a:pt x="69" y="152"/>
                    <a:pt x="69" y="151"/>
                  </a:cubicBezTo>
                  <a:cubicBezTo>
                    <a:pt x="69" y="151"/>
                    <a:pt x="69" y="151"/>
                    <a:pt x="69" y="151"/>
                  </a:cubicBezTo>
                  <a:cubicBezTo>
                    <a:pt x="68" y="152"/>
                    <a:pt x="68" y="152"/>
                    <a:pt x="68" y="152"/>
                  </a:cubicBezTo>
                  <a:cubicBezTo>
                    <a:pt x="69" y="153"/>
                    <a:pt x="69" y="153"/>
                    <a:pt x="69" y="153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3" y="151"/>
                    <a:pt x="73" y="151"/>
                    <a:pt x="73" y="150"/>
                  </a:cubicBezTo>
                  <a:cubicBezTo>
                    <a:pt x="73" y="150"/>
                    <a:pt x="73" y="150"/>
                    <a:pt x="72" y="149"/>
                  </a:cubicBezTo>
                  <a:cubicBezTo>
                    <a:pt x="72" y="149"/>
                    <a:pt x="72" y="149"/>
                    <a:pt x="72" y="149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1"/>
                    <a:pt x="71" y="151"/>
                    <a:pt x="71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49"/>
                    <a:pt x="80" y="149"/>
                  </a:cubicBezTo>
                  <a:cubicBezTo>
                    <a:pt x="80" y="148"/>
                    <a:pt x="79" y="148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48"/>
                    <a:pt x="78" y="148"/>
                    <a:pt x="78" y="148"/>
                  </a:cubicBezTo>
                  <a:cubicBezTo>
                    <a:pt x="78" y="150"/>
                    <a:pt x="78" y="150"/>
                    <a:pt x="78" y="150"/>
                  </a:cubicBezTo>
                  <a:cubicBezTo>
                    <a:pt x="86" y="148"/>
                    <a:pt x="86" y="148"/>
                    <a:pt x="86" y="148"/>
                  </a:cubicBezTo>
                  <a:cubicBezTo>
                    <a:pt x="86" y="148"/>
                    <a:pt x="86" y="147"/>
                    <a:pt x="87" y="147"/>
                  </a:cubicBezTo>
                  <a:cubicBezTo>
                    <a:pt x="87" y="146"/>
                    <a:pt x="86" y="146"/>
                    <a:pt x="86" y="146"/>
                  </a:cubicBezTo>
                  <a:cubicBezTo>
                    <a:pt x="85" y="145"/>
                    <a:pt x="85" y="145"/>
                    <a:pt x="85" y="145"/>
                  </a:cubicBezTo>
                  <a:cubicBezTo>
                    <a:pt x="84" y="146"/>
                    <a:pt x="84" y="146"/>
                    <a:pt x="84" y="146"/>
                  </a:cubicBezTo>
                  <a:cubicBezTo>
                    <a:pt x="84" y="147"/>
                    <a:pt x="84" y="147"/>
                    <a:pt x="84" y="147"/>
                  </a:cubicBezTo>
                  <a:cubicBezTo>
                    <a:pt x="90" y="145"/>
                    <a:pt x="90" y="145"/>
                    <a:pt x="90" y="145"/>
                  </a:cubicBezTo>
                  <a:cubicBezTo>
                    <a:pt x="90" y="145"/>
                    <a:pt x="90" y="145"/>
                    <a:pt x="90" y="144"/>
                  </a:cubicBezTo>
                  <a:cubicBezTo>
                    <a:pt x="90" y="144"/>
                    <a:pt x="90" y="144"/>
                    <a:pt x="90" y="143"/>
                  </a:cubicBezTo>
                  <a:cubicBezTo>
                    <a:pt x="88" y="142"/>
                    <a:pt x="88" y="142"/>
                    <a:pt x="88" y="142"/>
                  </a:cubicBezTo>
                  <a:cubicBezTo>
                    <a:pt x="88" y="143"/>
                    <a:pt x="88" y="143"/>
                    <a:pt x="88" y="143"/>
                  </a:cubicBezTo>
                  <a:cubicBezTo>
                    <a:pt x="88" y="144"/>
                    <a:pt x="88" y="144"/>
                    <a:pt x="88" y="144"/>
                  </a:cubicBezTo>
                  <a:cubicBezTo>
                    <a:pt x="94" y="142"/>
                    <a:pt x="94" y="142"/>
                    <a:pt x="94" y="142"/>
                  </a:cubicBezTo>
                  <a:cubicBezTo>
                    <a:pt x="95" y="142"/>
                    <a:pt x="95" y="142"/>
                    <a:pt x="95" y="141"/>
                  </a:cubicBezTo>
                  <a:cubicBezTo>
                    <a:pt x="95" y="141"/>
                    <a:pt x="95" y="140"/>
                    <a:pt x="94" y="140"/>
                  </a:cubicBezTo>
                  <a:cubicBezTo>
                    <a:pt x="94" y="140"/>
                    <a:pt x="94" y="140"/>
                    <a:pt x="94" y="140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94" y="142"/>
                    <a:pt x="94" y="142"/>
                    <a:pt x="94" y="142"/>
                  </a:cubicBezTo>
                  <a:cubicBezTo>
                    <a:pt x="98" y="140"/>
                    <a:pt x="98" y="140"/>
                    <a:pt x="98" y="140"/>
                  </a:cubicBezTo>
                  <a:cubicBezTo>
                    <a:pt x="98" y="140"/>
                    <a:pt x="98" y="139"/>
                    <a:pt x="98" y="139"/>
                  </a:cubicBezTo>
                  <a:cubicBezTo>
                    <a:pt x="98" y="139"/>
                    <a:pt x="98" y="138"/>
                    <a:pt x="98" y="138"/>
                  </a:cubicBezTo>
                  <a:cubicBezTo>
                    <a:pt x="97" y="138"/>
                    <a:pt x="97" y="138"/>
                    <a:pt x="97" y="138"/>
                  </a:cubicBezTo>
                  <a:cubicBezTo>
                    <a:pt x="97" y="139"/>
                    <a:pt x="97" y="139"/>
                    <a:pt x="97" y="139"/>
                  </a:cubicBezTo>
                  <a:cubicBezTo>
                    <a:pt x="97" y="140"/>
                    <a:pt x="97" y="140"/>
                    <a:pt x="97" y="140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3" y="137"/>
                    <a:pt x="104" y="137"/>
                    <a:pt x="104" y="136"/>
                  </a:cubicBezTo>
                  <a:cubicBezTo>
                    <a:pt x="104" y="136"/>
                    <a:pt x="103" y="135"/>
                    <a:pt x="103" y="135"/>
                  </a:cubicBezTo>
                  <a:cubicBezTo>
                    <a:pt x="102" y="135"/>
                    <a:pt x="102" y="135"/>
                    <a:pt x="102" y="135"/>
                  </a:cubicBezTo>
                  <a:cubicBezTo>
                    <a:pt x="102" y="136"/>
                    <a:pt x="102" y="136"/>
                    <a:pt x="102" y="136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6" y="133"/>
                    <a:pt x="106" y="133"/>
                    <a:pt x="106" y="133"/>
                  </a:cubicBezTo>
                  <a:cubicBezTo>
                    <a:pt x="106" y="133"/>
                    <a:pt x="106" y="133"/>
                    <a:pt x="106" y="132"/>
                  </a:cubicBezTo>
                  <a:cubicBezTo>
                    <a:pt x="106" y="132"/>
                    <a:pt x="106" y="132"/>
                    <a:pt x="106" y="131"/>
                  </a:cubicBezTo>
                  <a:cubicBezTo>
                    <a:pt x="106" y="131"/>
                    <a:pt x="106" y="131"/>
                    <a:pt x="106" y="131"/>
                  </a:cubicBezTo>
                  <a:cubicBezTo>
                    <a:pt x="105" y="132"/>
                    <a:pt x="105" y="132"/>
                    <a:pt x="105" y="132"/>
                  </a:cubicBezTo>
                  <a:cubicBezTo>
                    <a:pt x="106" y="133"/>
                    <a:pt x="106" y="133"/>
                    <a:pt x="106" y="133"/>
                  </a:cubicBezTo>
                  <a:cubicBezTo>
                    <a:pt x="108" y="131"/>
                    <a:pt x="108" y="131"/>
                    <a:pt x="108" y="131"/>
                  </a:cubicBezTo>
                  <a:cubicBezTo>
                    <a:pt x="109" y="131"/>
                    <a:pt x="109" y="130"/>
                    <a:pt x="109" y="130"/>
                  </a:cubicBezTo>
                  <a:cubicBezTo>
                    <a:pt x="109" y="130"/>
                    <a:pt x="109" y="129"/>
                    <a:pt x="108" y="129"/>
                  </a:cubicBezTo>
                  <a:cubicBezTo>
                    <a:pt x="108" y="129"/>
                    <a:pt x="108" y="129"/>
                    <a:pt x="108" y="129"/>
                  </a:cubicBezTo>
                  <a:cubicBezTo>
                    <a:pt x="107" y="130"/>
                    <a:pt x="107" y="130"/>
                    <a:pt x="107" y="130"/>
                  </a:cubicBezTo>
                  <a:cubicBezTo>
                    <a:pt x="108" y="131"/>
                    <a:pt x="108" y="131"/>
                    <a:pt x="108" y="131"/>
                  </a:cubicBezTo>
                  <a:cubicBezTo>
                    <a:pt x="112" y="128"/>
                    <a:pt x="112" y="128"/>
                    <a:pt x="112" y="128"/>
                  </a:cubicBezTo>
                  <a:cubicBezTo>
                    <a:pt x="112" y="128"/>
                    <a:pt x="112" y="127"/>
                    <a:pt x="112" y="127"/>
                  </a:cubicBezTo>
                  <a:cubicBezTo>
                    <a:pt x="112" y="126"/>
                    <a:pt x="112" y="126"/>
                    <a:pt x="111" y="126"/>
                  </a:cubicBezTo>
                  <a:cubicBezTo>
                    <a:pt x="111" y="126"/>
                    <a:pt x="111" y="126"/>
                    <a:pt x="111" y="126"/>
                  </a:cubicBezTo>
                  <a:cubicBezTo>
                    <a:pt x="111" y="127"/>
                    <a:pt x="111" y="127"/>
                    <a:pt x="111" y="127"/>
                  </a:cubicBezTo>
                  <a:cubicBezTo>
                    <a:pt x="111" y="128"/>
                    <a:pt x="111" y="128"/>
                    <a:pt x="111" y="128"/>
                  </a:cubicBezTo>
                  <a:cubicBezTo>
                    <a:pt x="116" y="125"/>
                    <a:pt x="116" y="125"/>
                    <a:pt x="116" y="125"/>
                  </a:cubicBezTo>
                  <a:cubicBezTo>
                    <a:pt x="116" y="125"/>
                    <a:pt x="116" y="124"/>
                    <a:pt x="116" y="124"/>
                  </a:cubicBezTo>
                  <a:cubicBezTo>
                    <a:pt x="116" y="124"/>
                    <a:pt x="116" y="123"/>
                    <a:pt x="116" y="123"/>
                  </a:cubicBezTo>
                  <a:cubicBezTo>
                    <a:pt x="116" y="123"/>
                    <a:pt x="116" y="123"/>
                    <a:pt x="116" y="123"/>
                  </a:cubicBezTo>
                  <a:cubicBezTo>
                    <a:pt x="117" y="121"/>
                    <a:pt x="117" y="121"/>
                    <a:pt x="117" y="121"/>
                  </a:cubicBezTo>
                  <a:cubicBezTo>
                    <a:pt x="117" y="120"/>
                    <a:pt x="117" y="120"/>
                    <a:pt x="117" y="120"/>
                  </a:cubicBezTo>
                  <a:cubicBezTo>
                    <a:pt x="117" y="119"/>
                    <a:pt x="117" y="119"/>
                    <a:pt x="117" y="119"/>
                  </a:cubicBezTo>
                  <a:cubicBezTo>
                    <a:pt x="116" y="119"/>
                    <a:pt x="116" y="119"/>
                    <a:pt x="116" y="119"/>
                  </a:cubicBezTo>
                  <a:cubicBezTo>
                    <a:pt x="115" y="120"/>
                    <a:pt x="115" y="120"/>
                    <a:pt x="115" y="120"/>
                  </a:cubicBezTo>
                  <a:cubicBezTo>
                    <a:pt x="116" y="121"/>
                    <a:pt x="116" y="121"/>
                    <a:pt x="116" y="121"/>
                  </a:cubicBezTo>
                  <a:cubicBezTo>
                    <a:pt x="120" y="118"/>
                    <a:pt x="120" y="118"/>
                    <a:pt x="120" y="118"/>
                  </a:cubicBezTo>
                  <a:cubicBezTo>
                    <a:pt x="121" y="118"/>
                    <a:pt x="121" y="118"/>
                    <a:pt x="121" y="117"/>
                  </a:cubicBezTo>
                  <a:cubicBezTo>
                    <a:pt x="121" y="117"/>
                    <a:pt x="121" y="116"/>
                    <a:pt x="120" y="116"/>
                  </a:cubicBezTo>
                  <a:cubicBezTo>
                    <a:pt x="120" y="116"/>
                    <a:pt x="120" y="116"/>
                    <a:pt x="120" y="116"/>
                  </a:cubicBezTo>
                  <a:cubicBezTo>
                    <a:pt x="119" y="117"/>
                    <a:pt x="119" y="117"/>
                    <a:pt x="119" y="117"/>
                  </a:cubicBezTo>
                  <a:cubicBezTo>
                    <a:pt x="120" y="118"/>
                    <a:pt x="120" y="118"/>
                    <a:pt x="120" y="118"/>
                  </a:cubicBezTo>
                  <a:cubicBezTo>
                    <a:pt x="123" y="114"/>
                    <a:pt x="123" y="114"/>
                    <a:pt x="123" y="114"/>
                  </a:cubicBezTo>
                  <a:cubicBezTo>
                    <a:pt x="123" y="114"/>
                    <a:pt x="123" y="114"/>
                    <a:pt x="123" y="113"/>
                  </a:cubicBezTo>
                  <a:cubicBezTo>
                    <a:pt x="123" y="113"/>
                    <a:pt x="123" y="113"/>
                    <a:pt x="123" y="112"/>
                  </a:cubicBezTo>
                  <a:cubicBezTo>
                    <a:pt x="123" y="112"/>
                    <a:pt x="123" y="112"/>
                    <a:pt x="123" y="112"/>
                  </a:cubicBezTo>
                  <a:cubicBezTo>
                    <a:pt x="124" y="110"/>
                    <a:pt x="124" y="110"/>
                    <a:pt x="124" y="110"/>
                  </a:cubicBezTo>
                  <a:cubicBezTo>
                    <a:pt x="125" y="109"/>
                    <a:pt x="124" y="109"/>
                    <a:pt x="124" y="108"/>
                  </a:cubicBezTo>
                  <a:cubicBezTo>
                    <a:pt x="124" y="108"/>
                    <a:pt x="124" y="108"/>
                    <a:pt x="124" y="108"/>
                  </a:cubicBezTo>
                  <a:cubicBezTo>
                    <a:pt x="123" y="109"/>
                    <a:pt x="123" y="109"/>
                    <a:pt x="123" y="109"/>
                  </a:cubicBezTo>
                  <a:cubicBezTo>
                    <a:pt x="124" y="110"/>
                    <a:pt x="124" y="110"/>
                    <a:pt x="124" y="110"/>
                  </a:cubicBezTo>
                  <a:cubicBezTo>
                    <a:pt x="127" y="107"/>
                    <a:pt x="127" y="107"/>
                    <a:pt x="127" y="107"/>
                  </a:cubicBezTo>
                  <a:cubicBezTo>
                    <a:pt x="127" y="107"/>
                    <a:pt x="127" y="106"/>
                    <a:pt x="127" y="106"/>
                  </a:cubicBezTo>
                  <a:cubicBezTo>
                    <a:pt x="127" y="106"/>
                    <a:pt x="127" y="105"/>
                    <a:pt x="126" y="105"/>
                  </a:cubicBezTo>
                  <a:cubicBezTo>
                    <a:pt x="126" y="105"/>
                    <a:pt x="126" y="105"/>
                    <a:pt x="126" y="105"/>
                  </a:cubicBezTo>
                  <a:cubicBezTo>
                    <a:pt x="125" y="106"/>
                    <a:pt x="125" y="106"/>
                    <a:pt x="125" y="106"/>
                  </a:cubicBezTo>
                  <a:cubicBezTo>
                    <a:pt x="126" y="106"/>
                    <a:pt x="126" y="106"/>
                    <a:pt x="126" y="106"/>
                  </a:cubicBezTo>
                  <a:cubicBezTo>
                    <a:pt x="129" y="102"/>
                    <a:pt x="129" y="102"/>
                    <a:pt x="129" y="102"/>
                  </a:cubicBezTo>
                  <a:cubicBezTo>
                    <a:pt x="129" y="101"/>
                    <a:pt x="129" y="101"/>
                    <a:pt x="129" y="101"/>
                  </a:cubicBezTo>
                  <a:cubicBezTo>
                    <a:pt x="128" y="100"/>
                    <a:pt x="128" y="100"/>
                    <a:pt x="128" y="100"/>
                  </a:cubicBezTo>
                  <a:cubicBezTo>
                    <a:pt x="128" y="100"/>
                    <a:pt x="128" y="100"/>
                    <a:pt x="128" y="100"/>
                  </a:cubicBezTo>
                  <a:cubicBezTo>
                    <a:pt x="130" y="97"/>
                    <a:pt x="130" y="97"/>
                    <a:pt x="130" y="97"/>
                  </a:cubicBezTo>
                  <a:cubicBezTo>
                    <a:pt x="131" y="96"/>
                    <a:pt x="131" y="96"/>
                    <a:pt x="131" y="96"/>
                  </a:cubicBezTo>
                  <a:cubicBezTo>
                    <a:pt x="130" y="95"/>
                    <a:pt x="130" y="95"/>
                    <a:pt x="130" y="95"/>
                  </a:cubicBezTo>
                  <a:cubicBezTo>
                    <a:pt x="130" y="95"/>
                    <a:pt x="130" y="95"/>
                    <a:pt x="130" y="95"/>
                  </a:cubicBezTo>
                  <a:cubicBezTo>
                    <a:pt x="129" y="96"/>
                    <a:pt x="129" y="96"/>
                    <a:pt x="129" y="96"/>
                  </a:cubicBezTo>
                  <a:cubicBezTo>
                    <a:pt x="130" y="96"/>
                    <a:pt x="130" y="96"/>
                    <a:pt x="130" y="96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0"/>
                    <a:pt x="132" y="90"/>
                    <a:pt x="131" y="89"/>
                  </a:cubicBezTo>
                  <a:cubicBezTo>
                    <a:pt x="131" y="89"/>
                    <a:pt x="131" y="89"/>
                    <a:pt x="131" y="89"/>
                  </a:cubicBezTo>
                  <a:cubicBezTo>
                    <a:pt x="132" y="86"/>
                    <a:pt x="132" y="86"/>
                    <a:pt x="132" y="86"/>
                  </a:cubicBezTo>
                  <a:cubicBezTo>
                    <a:pt x="132" y="86"/>
                    <a:pt x="132" y="85"/>
                    <a:pt x="131" y="85"/>
                  </a:cubicBezTo>
                  <a:cubicBezTo>
                    <a:pt x="131" y="85"/>
                    <a:pt x="131" y="85"/>
                    <a:pt x="131" y="85"/>
                  </a:cubicBezTo>
                  <a:cubicBezTo>
                    <a:pt x="131" y="86"/>
                    <a:pt x="131" y="86"/>
                    <a:pt x="131" y="86"/>
                  </a:cubicBezTo>
                  <a:cubicBezTo>
                    <a:pt x="132" y="86"/>
                    <a:pt x="132" y="86"/>
                    <a:pt x="132" y="86"/>
                  </a:cubicBezTo>
                  <a:cubicBezTo>
                    <a:pt x="133" y="81"/>
                    <a:pt x="133" y="81"/>
                    <a:pt x="133" y="81"/>
                  </a:cubicBezTo>
                  <a:cubicBezTo>
                    <a:pt x="133" y="81"/>
                    <a:pt x="133" y="80"/>
                    <a:pt x="133" y="80"/>
                  </a:cubicBezTo>
                  <a:cubicBezTo>
                    <a:pt x="132" y="80"/>
                    <a:pt x="132" y="80"/>
                    <a:pt x="132" y="80"/>
                  </a:cubicBezTo>
                  <a:cubicBezTo>
                    <a:pt x="132" y="81"/>
                    <a:pt x="132" y="81"/>
                    <a:pt x="132" y="81"/>
                  </a:cubicBezTo>
                  <a:cubicBezTo>
                    <a:pt x="133" y="81"/>
                    <a:pt x="133" y="81"/>
                    <a:pt x="133" y="81"/>
                  </a:cubicBezTo>
                  <a:cubicBezTo>
                    <a:pt x="133" y="76"/>
                    <a:pt x="133" y="76"/>
                    <a:pt x="133" y="76"/>
                  </a:cubicBezTo>
                  <a:cubicBezTo>
                    <a:pt x="133" y="75"/>
                    <a:pt x="133" y="75"/>
                    <a:pt x="132" y="75"/>
                  </a:cubicBezTo>
                  <a:cubicBezTo>
                    <a:pt x="132" y="75"/>
                    <a:pt x="132" y="75"/>
                    <a:pt x="132" y="75"/>
                  </a:cubicBezTo>
                  <a:cubicBezTo>
                    <a:pt x="132" y="76"/>
                    <a:pt x="132" y="76"/>
                    <a:pt x="132" y="76"/>
                  </a:cubicBezTo>
                  <a:cubicBezTo>
                    <a:pt x="133" y="76"/>
                    <a:pt x="133" y="76"/>
                    <a:pt x="133" y="76"/>
                  </a:cubicBezTo>
                  <a:cubicBezTo>
                    <a:pt x="132" y="70"/>
                    <a:pt x="132" y="70"/>
                    <a:pt x="132" y="70"/>
                  </a:cubicBezTo>
                  <a:cubicBezTo>
                    <a:pt x="132" y="70"/>
                    <a:pt x="132" y="70"/>
                    <a:pt x="132" y="70"/>
                  </a:cubicBezTo>
                  <a:cubicBezTo>
                    <a:pt x="132" y="69"/>
                    <a:pt x="132" y="69"/>
                    <a:pt x="132" y="69"/>
                  </a:cubicBezTo>
                  <a:cubicBezTo>
                    <a:pt x="131" y="70"/>
                    <a:pt x="131" y="70"/>
                    <a:pt x="131" y="70"/>
                  </a:cubicBezTo>
                  <a:cubicBezTo>
                    <a:pt x="132" y="71"/>
                    <a:pt x="132" y="71"/>
                    <a:pt x="132" y="71"/>
                  </a:cubicBezTo>
                  <a:cubicBezTo>
                    <a:pt x="133" y="65"/>
                    <a:pt x="133" y="65"/>
                    <a:pt x="133" y="65"/>
                  </a:cubicBezTo>
                  <a:cubicBezTo>
                    <a:pt x="133" y="65"/>
                    <a:pt x="132" y="64"/>
                    <a:pt x="132" y="64"/>
                  </a:cubicBezTo>
                  <a:cubicBezTo>
                    <a:pt x="132" y="64"/>
                    <a:pt x="132" y="64"/>
                    <a:pt x="132" y="64"/>
                  </a:cubicBezTo>
                  <a:cubicBezTo>
                    <a:pt x="131" y="65"/>
                    <a:pt x="131" y="65"/>
                    <a:pt x="131" y="65"/>
                  </a:cubicBezTo>
                  <a:cubicBezTo>
                    <a:pt x="132" y="65"/>
                    <a:pt x="132" y="65"/>
                    <a:pt x="132" y="65"/>
                  </a:cubicBezTo>
                  <a:cubicBezTo>
                    <a:pt x="132" y="58"/>
                    <a:pt x="132" y="58"/>
                    <a:pt x="132" y="58"/>
                  </a:cubicBezTo>
                  <a:cubicBezTo>
                    <a:pt x="132" y="58"/>
                    <a:pt x="132" y="57"/>
                    <a:pt x="131" y="57"/>
                  </a:cubicBezTo>
                  <a:cubicBezTo>
                    <a:pt x="131" y="57"/>
                    <a:pt x="131" y="57"/>
                    <a:pt x="131" y="57"/>
                  </a:cubicBezTo>
                  <a:cubicBezTo>
                    <a:pt x="131" y="53"/>
                    <a:pt x="131" y="53"/>
                    <a:pt x="131" y="53"/>
                  </a:cubicBezTo>
                  <a:cubicBezTo>
                    <a:pt x="132" y="53"/>
                    <a:pt x="131" y="52"/>
                    <a:pt x="131" y="52"/>
                  </a:cubicBezTo>
                  <a:cubicBezTo>
                    <a:pt x="130" y="52"/>
                    <a:pt x="130" y="52"/>
                    <a:pt x="130" y="52"/>
                  </a:cubicBezTo>
                  <a:cubicBezTo>
                    <a:pt x="130" y="48"/>
                    <a:pt x="130" y="48"/>
                    <a:pt x="130" y="48"/>
                  </a:cubicBezTo>
                  <a:cubicBezTo>
                    <a:pt x="129" y="47"/>
                    <a:pt x="129" y="47"/>
                    <a:pt x="129" y="47"/>
                  </a:cubicBezTo>
                  <a:cubicBezTo>
                    <a:pt x="129" y="47"/>
                    <a:pt x="129" y="47"/>
                    <a:pt x="129" y="47"/>
                  </a:cubicBezTo>
                  <a:cubicBezTo>
                    <a:pt x="126" y="39"/>
                    <a:pt x="126" y="39"/>
                    <a:pt x="126" y="39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5" y="38"/>
                    <a:pt x="125" y="38"/>
                    <a:pt x="125" y="38"/>
                  </a:cubicBezTo>
                  <a:cubicBezTo>
                    <a:pt x="122" y="31"/>
                    <a:pt x="122" y="31"/>
                    <a:pt x="122" y="31"/>
                  </a:cubicBezTo>
                  <a:cubicBezTo>
                    <a:pt x="121" y="30"/>
                    <a:pt x="121" y="30"/>
                    <a:pt x="121" y="30"/>
                  </a:cubicBezTo>
                  <a:cubicBezTo>
                    <a:pt x="121" y="30"/>
                    <a:pt x="121" y="30"/>
                    <a:pt x="121" y="30"/>
                  </a:cubicBezTo>
                  <a:cubicBezTo>
                    <a:pt x="118" y="23"/>
                    <a:pt x="118" y="23"/>
                    <a:pt x="118" y="23"/>
                  </a:cubicBezTo>
                  <a:cubicBezTo>
                    <a:pt x="117" y="23"/>
                    <a:pt x="117" y="23"/>
                    <a:pt x="117" y="23"/>
                  </a:cubicBezTo>
                  <a:cubicBezTo>
                    <a:pt x="115" y="22"/>
                    <a:pt x="115" y="22"/>
                    <a:pt x="115" y="22"/>
                  </a:cubicBezTo>
                  <a:cubicBezTo>
                    <a:pt x="103" y="8"/>
                    <a:pt x="103" y="8"/>
                    <a:pt x="103" y="8"/>
                  </a:cubicBezTo>
                  <a:cubicBezTo>
                    <a:pt x="102" y="9"/>
                    <a:pt x="102" y="9"/>
                    <a:pt x="102" y="9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03" y="9"/>
                    <a:pt x="103" y="9"/>
                    <a:pt x="103" y="9"/>
                  </a:cubicBezTo>
                  <a:cubicBezTo>
                    <a:pt x="103" y="9"/>
                    <a:pt x="103" y="9"/>
                    <a:pt x="103" y="8"/>
                  </a:cubicBezTo>
                  <a:cubicBezTo>
                    <a:pt x="103" y="8"/>
                    <a:pt x="103" y="8"/>
                    <a:pt x="103" y="8"/>
                  </a:cubicBezTo>
                  <a:cubicBezTo>
                    <a:pt x="102" y="7"/>
                    <a:pt x="101" y="7"/>
                    <a:pt x="100" y="6"/>
                  </a:cubicBezTo>
                  <a:cubicBezTo>
                    <a:pt x="96" y="4"/>
                    <a:pt x="89" y="0"/>
                    <a:pt x="89" y="0"/>
                  </a:cubicBezTo>
                  <a:cubicBezTo>
                    <a:pt x="89" y="0"/>
                    <a:pt x="88" y="0"/>
                    <a:pt x="88" y="0"/>
                  </a:cubicBezTo>
                  <a:cubicBezTo>
                    <a:pt x="87" y="1"/>
                    <a:pt x="88" y="2"/>
                    <a:pt x="88" y="2"/>
                  </a:cubicBezTo>
                  <a:cubicBezTo>
                    <a:pt x="88" y="2"/>
                    <a:pt x="92" y="4"/>
                    <a:pt x="95" y="6"/>
                  </a:cubicBezTo>
                  <a:cubicBezTo>
                    <a:pt x="96" y="7"/>
                    <a:pt x="98" y="8"/>
                    <a:pt x="99" y="9"/>
                  </a:cubicBezTo>
                  <a:cubicBezTo>
                    <a:pt x="100" y="9"/>
                    <a:pt x="100" y="9"/>
                    <a:pt x="101" y="1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2" y="9"/>
                    <a:pt x="102" y="9"/>
                    <a:pt x="102" y="9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2" y="9"/>
                    <a:pt x="102" y="9"/>
                    <a:pt x="102" y="9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2" y="9"/>
                    <a:pt x="102" y="9"/>
                    <a:pt x="102" y="9"/>
                  </a:cubicBezTo>
                  <a:cubicBezTo>
                    <a:pt x="101" y="9"/>
                    <a:pt x="101" y="9"/>
                    <a:pt x="101" y="9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2" y="9"/>
                    <a:pt x="102" y="9"/>
                    <a:pt x="102" y="9"/>
                  </a:cubicBezTo>
                  <a:cubicBezTo>
                    <a:pt x="101" y="9"/>
                    <a:pt x="101" y="9"/>
                    <a:pt x="101" y="9"/>
                  </a:cubicBezTo>
                  <a:cubicBezTo>
                    <a:pt x="102" y="9"/>
                    <a:pt x="102" y="9"/>
                    <a:pt x="102" y="9"/>
                  </a:cubicBezTo>
                  <a:cubicBezTo>
                    <a:pt x="101" y="9"/>
                    <a:pt x="101" y="9"/>
                    <a:pt x="101" y="9"/>
                  </a:cubicBezTo>
                  <a:cubicBezTo>
                    <a:pt x="101" y="9"/>
                    <a:pt x="101" y="9"/>
                    <a:pt x="101" y="9"/>
                  </a:cubicBezTo>
                  <a:cubicBezTo>
                    <a:pt x="102" y="9"/>
                    <a:pt x="102" y="9"/>
                    <a:pt x="102" y="9"/>
                  </a:cubicBezTo>
                  <a:cubicBezTo>
                    <a:pt x="101" y="9"/>
                    <a:pt x="101" y="9"/>
                    <a:pt x="101" y="9"/>
                  </a:cubicBezTo>
                  <a:cubicBezTo>
                    <a:pt x="101" y="9"/>
                    <a:pt x="101" y="10"/>
                    <a:pt x="101" y="10"/>
                  </a:cubicBezTo>
                  <a:cubicBezTo>
                    <a:pt x="113" y="23"/>
                    <a:pt x="113" y="23"/>
                    <a:pt x="113" y="23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16" y="25"/>
                    <a:pt x="116" y="25"/>
                    <a:pt x="116" y="25"/>
                  </a:cubicBezTo>
                  <a:cubicBezTo>
                    <a:pt x="119" y="31"/>
                    <a:pt x="119" y="31"/>
                    <a:pt x="119" y="31"/>
                  </a:cubicBezTo>
                  <a:cubicBezTo>
                    <a:pt x="120" y="32"/>
                    <a:pt x="120" y="32"/>
                    <a:pt x="120" y="32"/>
                  </a:cubicBezTo>
                  <a:cubicBezTo>
                    <a:pt x="120" y="32"/>
                    <a:pt x="120" y="32"/>
                    <a:pt x="120" y="32"/>
                  </a:cubicBezTo>
                  <a:cubicBezTo>
                    <a:pt x="122" y="39"/>
                    <a:pt x="122" y="39"/>
                    <a:pt x="122" y="39"/>
                  </a:cubicBezTo>
                  <a:cubicBezTo>
                    <a:pt x="123" y="40"/>
                    <a:pt x="123" y="40"/>
                    <a:pt x="123" y="40"/>
                  </a:cubicBezTo>
                  <a:cubicBezTo>
                    <a:pt x="124" y="40"/>
                    <a:pt x="124" y="40"/>
                    <a:pt x="124" y="40"/>
                  </a:cubicBezTo>
                  <a:cubicBezTo>
                    <a:pt x="126" y="48"/>
                    <a:pt x="126" y="48"/>
                    <a:pt x="126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7" y="49"/>
                    <a:pt x="127" y="49"/>
                    <a:pt x="127" y="49"/>
                  </a:cubicBezTo>
                  <a:cubicBezTo>
                    <a:pt x="127" y="52"/>
                    <a:pt x="127" y="52"/>
                    <a:pt x="127" y="52"/>
                  </a:cubicBezTo>
                  <a:cubicBezTo>
                    <a:pt x="127" y="53"/>
                    <a:pt x="128" y="53"/>
                    <a:pt x="128" y="53"/>
                  </a:cubicBezTo>
                  <a:cubicBezTo>
                    <a:pt x="129" y="54"/>
                    <a:pt x="129" y="54"/>
                    <a:pt x="129" y="54"/>
                  </a:cubicBezTo>
                  <a:cubicBezTo>
                    <a:pt x="128" y="57"/>
                    <a:pt x="128" y="57"/>
                    <a:pt x="128" y="57"/>
                  </a:cubicBezTo>
                  <a:cubicBezTo>
                    <a:pt x="128" y="58"/>
                    <a:pt x="129" y="58"/>
                    <a:pt x="129" y="59"/>
                  </a:cubicBezTo>
                  <a:cubicBezTo>
                    <a:pt x="129" y="59"/>
                    <a:pt x="129" y="59"/>
                    <a:pt x="129" y="59"/>
                  </a:cubicBezTo>
                  <a:cubicBezTo>
                    <a:pt x="130" y="65"/>
                    <a:pt x="130" y="65"/>
                    <a:pt x="130" y="65"/>
                  </a:cubicBezTo>
                  <a:cubicBezTo>
                    <a:pt x="130" y="65"/>
                    <a:pt x="130" y="66"/>
                    <a:pt x="130" y="66"/>
                  </a:cubicBezTo>
                  <a:cubicBezTo>
                    <a:pt x="131" y="66"/>
                    <a:pt x="131" y="66"/>
                    <a:pt x="131" y="66"/>
                  </a:cubicBezTo>
                  <a:cubicBezTo>
                    <a:pt x="131" y="65"/>
                    <a:pt x="131" y="65"/>
                    <a:pt x="131" y="65"/>
                  </a:cubicBezTo>
                  <a:cubicBezTo>
                    <a:pt x="130" y="65"/>
                    <a:pt x="130" y="65"/>
                    <a:pt x="130" y="65"/>
                  </a:cubicBezTo>
                  <a:cubicBezTo>
                    <a:pt x="130" y="70"/>
                    <a:pt x="130" y="70"/>
                    <a:pt x="130" y="70"/>
                  </a:cubicBezTo>
                  <a:cubicBezTo>
                    <a:pt x="130" y="71"/>
                    <a:pt x="130" y="71"/>
                    <a:pt x="130" y="72"/>
                  </a:cubicBezTo>
                  <a:cubicBezTo>
                    <a:pt x="130" y="72"/>
                    <a:pt x="130" y="72"/>
                    <a:pt x="130" y="72"/>
                  </a:cubicBezTo>
                  <a:cubicBezTo>
                    <a:pt x="131" y="71"/>
                    <a:pt x="131" y="71"/>
                    <a:pt x="131" y="71"/>
                  </a:cubicBezTo>
                  <a:cubicBezTo>
                    <a:pt x="130" y="71"/>
                    <a:pt x="130" y="71"/>
                    <a:pt x="130" y="71"/>
                  </a:cubicBezTo>
                  <a:cubicBezTo>
                    <a:pt x="130" y="76"/>
                    <a:pt x="130" y="76"/>
                    <a:pt x="130" y="76"/>
                  </a:cubicBezTo>
                  <a:cubicBezTo>
                    <a:pt x="130" y="76"/>
                    <a:pt x="131" y="76"/>
                    <a:pt x="131" y="77"/>
                  </a:cubicBezTo>
                  <a:cubicBezTo>
                    <a:pt x="131" y="77"/>
                    <a:pt x="131" y="77"/>
                    <a:pt x="131" y="77"/>
                  </a:cubicBezTo>
                  <a:cubicBezTo>
                    <a:pt x="132" y="76"/>
                    <a:pt x="132" y="76"/>
                    <a:pt x="132" y="76"/>
                  </a:cubicBezTo>
                  <a:cubicBezTo>
                    <a:pt x="131" y="76"/>
                    <a:pt x="131" y="76"/>
                    <a:pt x="131" y="76"/>
                  </a:cubicBezTo>
                  <a:cubicBezTo>
                    <a:pt x="130" y="81"/>
                    <a:pt x="130" y="81"/>
                    <a:pt x="130" y="81"/>
                  </a:cubicBezTo>
                  <a:cubicBezTo>
                    <a:pt x="130" y="81"/>
                    <a:pt x="131" y="82"/>
                    <a:pt x="131" y="82"/>
                  </a:cubicBezTo>
                  <a:cubicBezTo>
                    <a:pt x="131" y="82"/>
                    <a:pt x="131" y="82"/>
                    <a:pt x="131" y="82"/>
                  </a:cubicBezTo>
                  <a:cubicBezTo>
                    <a:pt x="132" y="81"/>
                    <a:pt x="132" y="81"/>
                    <a:pt x="132" y="81"/>
                  </a:cubicBezTo>
                  <a:cubicBezTo>
                    <a:pt x="131" y="81"/>
                    <a:pt x="131" y="81"/>
                    <a:pt x="131" y="81"/>
                  </a:cubicBezTo>
                  <a:cubicBezTo>
                    <a:pt x="129" y="85"/>
                    <a:pt x="129" y="85"/>
                    <a:pt x="129" y="85"/>
                  </a:cubicBezTo>
                  <a:cubicBezTo>
                    <a:pt x="129" y="86"/>
                    <a:pt x="130" y="87"/>
                    <a:pt x="130" y="87"/>
                  </a:cubicBezTo>
                  <a:cubicBezTo>
                    <a:pt x="130" y="87"/>
                    <a:pt x="130" y="87"/>
                    <a:pt x="130" y="87"/>
                  </a:cubicBezTo>
                  <a:cubicBezTo>
                    <a:pt x="131" y="86"/>
                    <a:pt x="131" y="86"/>
                    <a:pt x="131" y="86"/>
                  </a:cubicBezTo>
                  <a:cubicBezTo>
                    <a:pt x="130" y="85"/>
                    <a:pt x="130" y="85"/>
                    <a:pt x="130" y="85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28" y="90"/>
                    <a:pt x="128" y="90"/>
                    <a:pt x="128" y="91"/>
                  </a:cubicBezTo>
                  <a:cubicBezTo>
                    <a:pt x="129" y="91"/>
                    <a:pt x="129" y="91"/>
                    <a:pt x="129" y="91"/>
                  </a:cubicBezTo>
                  <a:cubicBezTo>
                    <a:pt x="128" y="96"/>
                    <a:pt x="128" y="96"/>
                    <a:pt x="128" y="96"/>
                  </a:cubicBezTo>
                  <a:cubicBezTo>
                    <a:pt x="128" y="96"/>
                    <a:pt x="128" y="97"/>
                    <a:pt x="128" y="97"/>
                  </a:cubicBezTo>
                  <a:cubicBezTo>
                    <a:pt x="129" y="97"/>
                    <a:pt x="129" y="97"/>
                    <a:pt x="129" y="97"/>
                  </a:cubicBezTo>
                  <a:cubicBezTo>
                    <a:pt x="129" y="96"/>
                    <a:pt x="129" y="96"/>
                    <a:pt x="129" y="96"/>
                  </a:cubicBezTo>
                  <a:cubicBezTo>
                    <a:pt x="128" y="95"/>
                    <a:pt x="128" y="95"/>
                    <a:pt x="128" y="95"/>
                  </a:cubicBezTo>
                  <a:cubicBezTo>
                    <a:pt x="125" y="100"/>
                    <a:pt x="125" y="100"/>
                    <a:pt x="125" y="100"/>
                  </a:cubicBezTo>
                  <a:cubicBezTo>
                    <a:pt x="125" y="101"/>
                    <a:pt x="125" y="101"/>
                    <a:pt x="125" y="101"/>
                  </a:cubicBezTo>
                  <a:cubicBezTo>
                    <a:pt x="126" y="102"/>
                    <a:pt x="126" y="102"/>
                    <a:pt x="126" y="102"/>
                  </a:cubicBezTo>
                  <a:cubicBezTo>
                    <a:pt x="126" y="102"/>
                    <a:pt x="126" y="102"/>
                    <a:pt x="126" y="102"/>
                  </a:cubicBezTo>
                  <a:cubicBezTo>
                    <a:pt x="124" y="105"/>
                    <a:pt x="124" y="105"/>
                    <a:pt x="124" y="105"/>
                  </a:cubicBezTo>
                  <a:cubicBezTo>
                    <a:pt x="124" y="106"/>
                    <a:pt x="124" y="106"/>
                    <a:pt x="124" y="106"/>
                  </a:cubicBezTo>
                  <a:cubicBezTo>
                    <a:pt x="124" y="107"/>
                    <a:pt x="124" y="107"/>
                    <a:pt x="124" y="107"/>
                  </a:cubicBezTo>
                  <a:cubicBezTo>
                    <a:pt x="125" y="107"/>
                    <a:pt x="125" y="107"/>
                    <a:pt x="125" y="107"/>
                  </a:cubicBezTo>
                  <a:cubicBezTo>
                    <a:pt x="126" y="106"/>
                    <a:pt x="126" y="106"/>
                    <a:pt x="126" y="106"/>
                  </a:cubicBezTo>
                  <a:cubicBezTo>
                    <a:pt x="125" y="105"/>
                    <a:pt x="125" y="105"/>
                    <a:pt x="125" y="105"/>
                  </a:cubicBezTo>
                  <a:cubicBezTo>
                    <a:pt x="122" y="108"/>
                    <a:pt x="122" y="108"/>
                    <a:pt x="122" y="108"/>
                  </a:cubicBezTo>
                  <a:cubicBezTo>
                    <a:pt x="122" y="109"/>
                    <a:pt x="122" y="109"/>
                    <a:pt x="122" y="109"/>
                  </a:cubicBezTo>
                  <a:cubicBezTo>
                    <a:pt x="122" y="110"/>
                    <a:pt x="122" y="110"/>
                    <a:pt x="122" y="110"/>
                  </a:cubicBezTo>
                  <a:cubicBezTo>
                    <a:pt x="122" y="110"/>
                    <a:pt x="122" y="110"/>
                    <a:pt x="122" y="110"/>
                  </a:cubicBezTo>
                  <a:cubicBezTo>
                    <a:pt x="123" y="109"/>
                    <a:pt x="123" y="109"/>
                    <a:pt x="123" y="109"/>
                  </a:cubicBezTo>
                  <a:cubicBezTo>
                    <a:pt x="122" y="109"/>
                    <a:pt x="122" y="109"/>
                    <a:pt x="122" y="109"/>
                  </a:cubicBezTo>
                  <a:cubicBezTo>
                    <a:pt x="120" y="112"/>
                    <a:pt x="120" y="112"/>
                    <a:pt x="120" y="112"/>
                  </a:cubicBezTo>
                  <a:cubicBezTo>
                    <a:pt x="120" y="113"/>
                    <a:pt x="120" y="113"/>
                    <a:pt x="121" y="114"/>
                  </a:cubicBezTo>
                  <a:cubicBezTo>
                    <a:pt x="122" y="114"/>
                    <a:pt x="122" y="114"/>
                    <a:pt x="122" y="114"/>
                  </a:cubicBezTo>
                  <a:cubicBezTo>
                    <a:pt x="122" y="113"/>
                    <a:pt x="122" y="113"/>
                    <a:pt x="122" y="113"/>
                  </a:cubicBezTo>
                  <a:cubicBezTo>
                    <a:pt x="121" y="113"/>
                    <a:pt x="121" y="113"/>
                    <a:pt x="121" y="113"/>
                  </a:cubicBezTo>
                  <a:cubicBezTo>
                    <a:pt x="118" y="116"/>
                    <a:pt x="118" y="116"/>
                    <a:pt x="118" y="116"/>
                  </a:cubicBezTo>
                  <a:cubicBezTo>
                    <a:pt x="118" y="116"/>
                    <a:pt x="118" y="117"/>
                    <a:pt x="118" y="117"/>
                  </a:cubicBezTo>
                  <a:cubicBezTo>
                    <a:pt x="118" y="117"/>
                    <a:pt x="118" y="118"/>
                    <a:pt x="118" y="118"/>
                  </a:cubicBezTo>
                  <a:cubicBezTo>
                    <a:pt x="119" y="118"/>
                    <a:pt x="119" y="118"/>
                    <a:pt x="119" y="118"/>
                  </a:cubicBezTo>
                  <a:cubicBezTo>
                    <a:pt x="120" y="117"/>
                    <a:pt x="120" y="117"/>
                    <a:pt x="120" y="117"/>
                  </a:cubicBezTo>
                  <a:cubicBezTo>
                    <a:pt x="119" y="116"/>
                    <a:pt x="119" y="116"/>
                    <a:pt x="119" y="116"/>
                  </a:cubicBezTo>
                  <a:cubicBezTo>
                    <a:pt x="115" y="119"/>
                    <a:pt x="115" y="119"/>
                    <a:pt x="115" y="119"/>
                  </a:cubicBezTo>
                  <a:cubicBezTo>
                    <a:pt x="114" y="119"/>
                    <a:pt x="114" y="119"/>
                    <a:pt x="114" y="120"/>
                  </a:cubicBezTo>
                  <a:cubicBezTo>
                    <a:pt x="114" y="120"/>
                    <a:pt x="114" y="121"/>
                    <a:pt x="115" y="121"/>
                  </a:cubicBezTo>
                  <a:cubicBezTo>
                    <a:pt x="115" y="121"/>
                    <a:pt x="115" y="121"/>
                    <a:pt x="115" y="121"/>
                  </a:cubicBezTo>
                  <a:cubicBezTo>
                    <a:pt x="116" y="120"/>
                    <a:pt x="116" y="120"/>
                    <a:pt x="116" y="120"/>
                  </a:cubicBezTo>
                  <a:cubicBezTo>
                    <a:pt x="115" y="119"/>
                    <a:pt x="115" y="119"/>
                    <a:pt x="115" y="119"/>
                  </a:cubicBezTo>
                  <a:cubicBezTo>
                    <a:pt x="113" y="122"/>
                    <a:pt x="113" y="122"/>
                    <a:pt x="113" y="122"/>
                  </a:cubicBezTo>
                  <a:cubicBezTo>
                    <a:pt x="113" y="123"/>
                    <a:pt x="113" y="123"/>
                    <a:pt x="113" y="123"/>
                  </a:cubicBezTo>
                  <a:cubicBezTo>
                    <a:pt x="113" y="124"/>
                    <a:pt x="113" y="124"/>
                    <a:pt x="113" y="124"/>
                  </a:cubicBezTo>
                  <a:cubicBezTo>
                    <a:pt x="114" y="125"/>
                    <a:pt x="114" y="125"/>
                    <a:pt x="114" y="125"/>
                  </a:cubicBezTo>
                  <a:cubicBezTo>
                    <a:pt x="115" y="124"/>
                    <a:pt x="115" y="124"/>
                    <a:pt x="115" y="124"/>
                  </a:cubicBezTo>
                  <a:cubicBezTo>
                    <a:pt x="114" y="123"/>
                    <a:pt x="114" y="123"/>
                    <a:pt x="114" y="123"/>
                  </a:cubicBezTo>
                  <a:cubicBezTo>
                    <a:pt x="110" y="126"/>
                    <a:pt x="110" y="126"/>
                    <a:pt x="110" y="126"/>
                  </a:cubicBezTo>
                  <a:cubicBezTo>
                    <a:pt x="110" y="126"/>
                    <a:pt x="109" y="126"/>
                    <a:pt x="109" y="127"/>
                  </a:cubicBezTo>
                  <a:cubicBezTo>
                    <a:pt x="109" y="127"/>
                    <a:pt x="110" y="128"/>
                    <a:pt x="110" y="128"/>
                  </a:cubicBezTo>
                  <a:cubicBezTo>
                    <a:pt x="110" y="128"/>
                    <a:pt x="110" y="128"/>
                    <a:pt x="110" y="128"/>
                  </a:cubicBezTo>
                  <a:cubicBezTo>
                    <a:pt x="111" y="127"/>
                    <a:pt x="111" y="127"/>
                    <a:pt x="111" y="127"/>
                  </a:cubicBezTo>
                  <a:cubicBezTo>
                    <a:pt x="110" y="126"/>
                    <a:pt x="110" y="126"/>
                    <a:pt x="110" y="126"/>
                  </a:cubicBezTo>
                  <a:cubicBezTo>
                    <a:pt x="107" y="129"/>
                    <a:pt x="107" y="129"/>
                    <a:pt x="107" y="129"/>
                  </a:cubicBezTo>
                  <a:cubicBezTo>
                    <a:pt x="106" y="129"/>
                    <a:pt x="106" y="130"/>
                    <a:pt x="106" y="130"/>
                  </a:cubicBezTo>
                  <a:cubicBezTo>
                    <a:pt x="106" y="131"/>
                    <a:pt x="106" y="131"/>
                    <a:pt x="107" y="131"/>
                  </a:cubicBezTo>
                  <a:cubicBezTo>
                    <a:pt x="107" y="131"/>
                    <a:pt x="107" y="131"/>
                    <a:pt x="107" y="131"/>
                  </a:cubicBezTo>
                  <a:cubicBezTo>
                    <a:pt x="108" y="130"/>
                    <a:pt x="108" y="130"/>
                    <a:pt x="108" y="130"/>
                  </a:cubicBezTo>
                  <a:cubicBezTo>
                    <a:pt x="107" y="129"/>
                    <a:pt x="107" y="129"/>
                    <a:pt x="107" y="129"/>
                  </a:cubicBezTo>
                  <a:cubicBezTo>
                    <a:pt x="104" y="131"/>
                    <a:pt x="104" y="131"/>
                    <a:pt x="104" y="131"/>
                  </a:cubicBezTo>
                  <a:cubicBezTo>
                    <a:pt x="104" y="132"/>
                    <a:pt x="104" y="132"/>
                    <a:pt x="104" y="132"/>
                  </a:cubicBezTo>
                  <a:cubicBezTo>
                    <a:pt x="104" y="133"/>
                    <a:pt x="104" y="133"/>
                    <a:pt x="104" y="133"/>
                  </a:cubicBezTo>
                  <a:cubicBezTo>
                    <a:pt x="104" y="134"/>
                    <a:pt x="104" y="134"/>
                    <a:pt x="104" y="134"/>
                  </a:cubicBezTo>
                  <a:cubicBezTo>
                    <a:pt x="105" y="132"/>
                    <a:pt x="105" y="132"/>
                    <a:pt x="105" y="132"/>
                  </a:cubicBezTo>
                  <a:cubicBezTo>
                    <a:pt x="104" y="132"/>
                    <a:pt x="104" y="132"/>
                    <a:pt x="104" y="132"/>
                  </a:cubicBezTo>
                  <a:cubicBezTo>
                    <a:pt x="101" y="135"/>
                    <a:pt x="101" y="135"/>
                    <a:pt x="101" y="135"/>
                  </a:cubicBezTo>
                  <a:cubicBezTo>
                    <a:pt x="101" y="135"/>
                    <a:pt x="100" y="135"/>
                    <a:pt x="101" y="136"/>
                  </a:cubicBezTo>
                  <a:cubicBezTo>
                    <a:pt x="101" y="136"/>
                    <a:pt x="101" y="137"/>
                    <a:pt x="101" y="137"/>
                  </a:cubicBezTo>
                  <a:cubicBezTo>
                    <a:pt x="102" y="137"/>
                    <a:pt x="102" y="137"/>
                    <a:pt x="102" y="137"/>
                  </a:cubicBezTo>
                  <a:cubicBezTo>
                    <a:pt x="102" y="136"/>
                    <a:pt x="102" y="136"/>
                    <a:pt x="102" y="136"/>
                  </a:cubicBezTo>
                  <a:cubicBezTo>
                    <a:pt x="102" y="135"/>
                    <a:pt x="102" y="135"/>
                    <a:pt x="102" y="135"/>
                  </a:cubicBezTo>
                  <a:cubicBezTo>
                    <a:pt x="96" y="138"/>
                    <a:pt x="96" y="138"/>
                    <a:pt x="96" y="138"/>
                  </a:cubicBezTo>
                  <a:cubicBezTo>
                    <a:pt x="96" y="138"/>
                    <a:pt x="96" y="138"/>
                    <a:pt x="96" y="139"/>
                  </a:cubicBezTo>
                  <a:cubicBezTo>
                    <a:pt x="95" y="139"/>
                    <a:pt x="96" y="140"/>
                    <a:pt x="96" y="140"/>
                  </a:cubicBezTo>
                  <a:cubicBezTo>
                    <a:pt x="96" y="140"/>
                    <a:pt x="96" y="140"/>
                    <a:pt x="96" y="140"/>
                  </a:cubicBezTo>
                  <a:cubicBezTo>
                    <a:pt x="97" y="139"/>
                    <a:pt x="97" y="139"/>
                    <a:pt x="97" y="139"/>
                  </a:cubicBezTo>
                  <a:cubicBezTo>
                    <a:pt x="96" y="138"/>
                    <a:pt x="96" y="138"/>
                    <a:pt x="96" y="138"/>
                  </a:cubicBezTo>
                  <a:cubicBezTo>
                    <a:pt x="93" y="140"/>
                    <a:pt x="93" y="140"/>
                    <a:pt x="93" y="140"/>
                  </a:cubicBezTo>
                  <a:cubicBezTo>
                    <a:pt x="93" y="140"/>
                    <a:pt x="92" y="141"/>
                    <a:pt x="92" y="141"/>
                  </a:cubicBezTo>
                  <a:cubicBezTo>
                    <a:pt x="92" y="141"/>
                    <a:pt x="93" y="142"/>
                    <a:pt x="93" y="142"/>
                  </a:cubicBezTo>
                  <a:cubicBezTo>
                    <a:pt x="93" y="142"/>
                    <a:pt x="93" y="142"/>
                    <a:pt x="93" y="142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93" y="140"/>
                    <a:pt x="93" y="140"/>
                    <a:pt x="93" y="140"/>
                  </a:cubicBezTo>
                  <a:cubicBezTo>
                    <a:pt x="87" y="142"/>
                    <a:pt x="87" y="142"/>
                    <a:pt x="87" y="142"/>
                  </a:cubicBezTo>
                  <a:cubicBezTo>
                    <a:pt x="87" y="142"/>
                    <a:pt x="86" y="143"/>
                    <a:pt x="86" y="143"/>
                  </a:cubicBezTo>
                  <a:cubicBezTo>
                    <a:pt x="86" y="144"/>
                    <a:pt x="87" y="144"/>
                    <a:pt x="87" y="144"/>
                  </a:cubicBezTo>
                  <a:cubicBezTo>
                    <a:pt x="89" y="145"/>
                    <a:pt x="89" y="145"/>
                    <a:pt x="89" y="145"/>
                  </a:cubicBezTo>
                  <a:cubicBezTo>
                    <a:pt x="89" y="144"/>
                    <a:pt x="89" y="144"/>
                    <a:pt x="89" y="144"/>
                  </a:cubicBezTo>
                  <a:cubicBezTo>
                    <a:pt x="89" y="143"/>
                    <a:pt x="89" y="143"/>
                    <a:pt x="89" y="143"/>
                  </a:cubicBezTo>
                  <a:cubicBezTo>
                    <a:pt x="84" y="145"/>
                    <a:pt x="84" y="145"/>
                    <a:pt x="84" y="145"/>
                  </a:cubicBezTo>
                  <a:cubicBezTo>
                    <a:pt x="83" y="145"/>
                    <a:pt x="83" y="145"/>
                    <a:pt x="83" y="146"/>
                  </a:cubicBezTo>
                  <a:cubicBezTo>
                    <a:pt x="83" y="146"/>
                    <a:pt x="83" y="147"/>
                    <a:pt x="83" y="147"/>
                  </a:cubicBezTo>
                  <a:cubicBezTo>
                    <a:pt x="85" y="148"/>
                    <a:pt x="85" y="148"/>
                    <a:pt x="85" y="148"/>
                  </a:cubicBezTo>
                  <a:cubicBezTo>
                    <a:pt x="85" y="147"/>
                    <a:pt x="85" y="147"/>
                    <a:pt x="85" y="147"/>
                  </a:cubicBezTo>
                  <a:cubicBezTo>
                    <a:pt x="85" y="146"/>
                    <a:pt x="85" y="146"/>
                    <a:pt x="85" y="146"/>
                  </a:cubicBezTo>
                  <a:cubicBezTo>
                    <a:pt x="78" y="147"/>
                    <a:pt x="78" y="147"/>
                    <a:pt x="78" y="147"/>
                  </a:cubicBezTo>
                  <a:cubicBezTo>
                    <a:pt x="77" y="147"/>
                    <a:pt x="77" y="148"/>
                    <a:pt x="77" y="148"/>
                  </a:cubicBezTo>
                  <a:cubicBezTo>
                    <a:pt x="77" y="149"/>
                    <a:pt x="77" y="149"/>
                    <a:pt x="77" y="149"/>
                  </a:cubicBezTo>
                  <a:cubicBezTo>
                    <a:pt x="78" y="150"/>
                    <a:pt x="78" y="150"/>
                    <a:pt x="78" y="150"/>
                  </a:cubicBezTo>
                  <a:cubicBezTo>
                    <a:pt x="78" y="149"/>
                    <a:pt x="78" y="149"/>
                    <a:pt x="78" y="149"/>
                  </a:cubicBezTo>
                  <a:cubicBezTo>
                    <a:pt x="78" y="147"/>
                    <a:pt x="78" y="147"/>
                    <a:pt x="78" y="147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0" y="149"/>
                    <a:pt x="70" y="149"/>
                    <a:pt x="70" y="150"/>
                  </a:cubicBezTo>
                  <a:cubicBezTo>
                    <a:pt x="70" y="150"/>
                    <a:pt x="70" y="151"/>
                    <a:pt x="71" y="151"/>
                  </a:cubicBezTo>
                  <a:cubicBezTo>
                    <a:pt x="71" y="151"/>
                    <a:pt x="71" y="151"/>
                    <a:pt x="71" y="151"/>
                  </a:cubicBezTo>
                  <a:cubicBezTo>
                    <a:pt x="72" y="150"/>
                    <a:pt x="72" y="150"/>
                    <a:pt x="72" y="150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67" y="151"/>
                    <a:pt x="67" y="151"/>
                    <a:pt x="67" y="151"/>
                  </a:cubicBezTo>
                  <a:cubicBezTo>
                    <a:pt x="67" y="151"/>
                    <a:pt x="67" y="152"/>
                    <a:pt x="67" y="152"/>
                  </a:cubicBezTo>
                  <a:cubicBezTo>
                    <a:pt x="67" y="153"/>
                    <a:pt x="67" y="153"/>
                    <a:pt x="67" y="153"/>
                  </a:cubicBezTo>
                  <a:cubicBezTo>
                    <a:pt x="68" y="154"/>
                    <a:pt x="68" y="154"/>
                    <a:pt x="68" y="154"/>
                  </a:cubicBezTo>
                  <a:cubicBezTo>
                    <a:pt x="68" y="152"/>
                    <a:pt x="68" y="152"/>
                    <a:pt x="68" y="152"/>
                  </a:cubicBezTo>
                  <a:cubicBezTo>
                    <a:pt x="68" y="151"/>
                    <a:pt x="68" y="151"/>
                    <a:pt x="68" y="151"/>
                  </a:cubicBezTo>
                  <a:cubicBezTo>
                    <a:pt x="59" y="151"/>
                    <a:pt x="59" y="151"/>
                    <a:pt x="59" y="151"/>
                  </a:cubicBezTo>
                  <a:cubicBezTo>
                    <a:pt x="59" y="151"/>
                    <a:pt x="58" y="151"/>
                    <a:pt x="58" y="152"/>
                  </a:cubicBezTo>
                  <a:cubicBezTo>
                    <a:pt x="58" y="153"/>
                    <a:pt x="58" y="153"/>
                    <a:pt x="59" y="153"/>
                  </a:cubicBezTo>
                  <a:cubicBezTo>
                    <a:pt x="59" y="154"/>
                    <a:pt x="59" y="154"/>
                    <a:pt x="59" y="154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60" y="151"/>
                    <a:pt x="60" y="151"/>
                    <a:pt x="60" y="151"/>
                  </a:cubicBezTo>
                  <a:cubicBezTo>
                    <a:pt x="53" y="151"/>
                    <a:pt x="53" y="151"/>
                    <a:pt x="53" y="151"/>
                  </a:cubicBezTo>
                  <a:cubicBezTo>
                    <a:pt x="52" y="151"/>
                    <a:pt x="52" y="152"/>
                    <a:pt x="52" y="152"/>
                  </a:cubicBezTo>
                  <a:cubicBezTo>
                    <a:pt x="52" y="153"/>
                    <a:pt x="52" y="153"/>
                    <a:pt x="52" y="154"/>
                  </a:cubicBezTo>
                  <a:cubicBezTo>
                    <a:pt x="53" y="154"/>
                    <a:pt x="53" y="154"/>
                    <a:pt x="53" y="154"/>
                  </a:cubicBezTo>
                  <a:cubicBezTo>
                    <a:pt x="53" y="153"/>
                    <a:pt x="53" y="153"/>
                    <a:pt x="53" y="153"/>
                  </a:cubicBezTo>
                  <a:cubicBezTo>
                    <a:pt x="53" y="152"/>
                    <a:pt x="53" y="152"/>
                    <a:pt x="53" y="152"/>
                  </a:cubicBezTo>
                  <a:cubicBezTo>
                    <a:pt x="43" y="151"/>
                    <a:pt x="43" y="151"/>
                    <a:pt x="43" y="151"/>
                  </a:cubicBezTo>
                  <a:cubicBezTo>
                    <a:pt x="42" y="151"/>
                    <a:pt x="42" y="152"/>
                    <a:pt x="42" y="152"/>
                  </a:cubicBezTo>
                  <a:cubicBezTo>
                    <a:pt x="42" y="153"/>
                    <a:pt x="42" y="153"/>
                    <a:pt x="42" y="154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4" y="153"/>
                    <a:pt x="44" y="153"/>
                    <a:pt x="4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31" y="149"/>
                    <a:pt x="31" y="149"/>
                    <a:pt x="31" y="149"/>
                  </a:cubicBezTo>
                  <a:cubicBezTo>
                    <a:pt x="31" y="149"/>
                    <a:pt x="30" y="150"/>
                    <a:pt x="30" y="150"/>
                  </a:cubicBezTo>
                  <a:cubicBezTo>
                    <a:pt x="30" y="151"/>
                    <a:pt x="30" y="151"/>
                    <a:pt x="30" y="15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50"/>
                    <a:pt x="32" y="150"/>
                    <a:pt x="31" y="149"/>
                  </a:cubicBezTo>
                  <a:cubicBezTo>
                    <a:pt x="27" y="148"/>
                    <a:pt x="20" y="145"/>
                    <a:pt x="13" y="141"/>
                  </a:cubicBezTo>
                  <a:cubicBezTo>
                    <a:pt x="7" y="138"/>
                    <a:pt x="2" y="136"/>
                    <a:pt x="2" y="136"/>
                  </a:cubicBezTo>
                  <a:cubicBezTo>
                    <a:pt x="1" y="135"/>
                    <a:pt x="0" y="135"/>
                    <a:pt x="0" y="136"/>
                  </a:cubicBezTo>
                  <a:cubicBezTo>
                    <a:pt x="0" y="137"/>
                    <a:pt x="0" y="137"/>
                    <a:pt x="0" y="138"/>
                  </a:cubicBezTo>
                  <a:cubicBezTo>
                    <a:pt x="14" y="146"/>
                    <a:pt x="14" y="146"/>
                    <a:pt x="14" y="146"/>
                  </a:cubicBezTo>
                  <a:cubicBezTo>
                    <a:pt x="14" y="146"/>
                    <a:pt x="15" y="146"/>
                    <a:pt x="15" y="146"/>
                  </a:cubicBezTo>
                  <a:cubicBezTo>
                    <a:pt x="16" y="145"/>
                    <a:pt x="15" y="144"/>
                    <a:pt x="15" y="144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7" name="Freeform 108"/>
            <p:cNvSpPr/>
            <p:nvPr/>
          </p:nvSpPr>
          <p:spPr bwMode="auto">
            <a:xfrm>
              <a:off x="4837113" y="1236663"/>
              <a:ext cx="25400" cy="52388"/>
            </a:xfrm>
            <a:custGeom>
              <a:avLst/>
              <a:gdLst>
                <a:gd name="T0" fmla="*/ 11 w 16"/>
                <a:gd name="T1" fmla="*/ 30 h 33"/>
                <a:gd name="T2" fmla="*/ 11 w 16"/>
                <a:gd name="T3" fmla="*/ 30 h 33"/>
                <a:gd name="T4" fmla="*/ 10 w 16"/>
                <a:gd name="T5" fmla="*/ 31 h 33"/>
                <a:gd name="T6" fmla="*/ 11 w 16"/>
                <a:gd name="T7" fmla="*/ 32 h 33"/>
                <a:gd name="T8" fmla="*/ 12 w 16"/>
                <a:gd name="T9" fmla="*/ 28 h 33"/>
                <a:gd name="T10" fmla="*/ 12 w 16"/>
                <a:gd name="T11" fmla="*/ 27 h 33"/>
                <a:gd name="T12" fmla="*/ 12 w 16"/>
                <a:gd name="T13" fmla="*/ 26 h 33"/>
                <a:gd name="T14" fmla="*/ 11 w 16"/>
                <a:gd name="T15" fmla="*/ 28 h 33"/>
                <a:gd name="T16" fmla="*/ 12 w 16"/>
                <a:gd name="T17" fmla="*/ 28 h 33"/>
                <a:gd name="T18" fmla="*/ 14 w 16"/>
                <a:gd name="T19" fmla="*/ 24 h 33"/>
                <a:gd name="T20" fmla="*/ 14 w 16"/>
                <a:gd name="T21" fmla="*/ 22 h 33"/>
                <a:gd name="T22" fmla="*/ 13 w 16"/>
                <a:gd name="T23" fmla="*/ 22 h 33"/>
                <a:gd name="T24" fmla="*/ 12 w 16"/>
                <a:gd name="T25" fmla="*/ 23 h 33"/>
                <a:gd name="T26" fmla="*/ 13 w 16"/>
                <a:gd name="T27" fmla="*/ 24 h 33"/>
                <a:gd name="T28" fmla="*/ 16 w 16"/>
                <a:gd name="T29" fmla="*/ 20 h 33"/>
                <a:gd name="T30" fmla="*/ 15 w 16"/>
                <a:gd name="T31" fmla="*/ 18 h 33"/>
                <a:gd name="T32" fmla="*/ 15 w 16"/>
                <a:gd name="T33" fmla="*/ 17 h 33"/>
                <a:gd name="T34" fmla="*/ 15 w 16"/>
                <a:gd name="T35" fmla="*/ 14 h 33"/>
                <a:gd name="T36" fmla="*/ 15 w 16"/>
                <a:gd name="T37" fmla="*/ 13 h 33"/>
                <a:gd name="T38" fmla="*/ 14 w 16"/>
                <a:gd name="T39" fmla="*/ 12 h 33"/>
                <a:gd name="T40" fmla="*/ 6 w 16"/>
                <a:gd name="T41" fmla="*/ 3 h 33"/>
                <a:gd name="T42" fmla="*/ 6 w 16"/>
                <a:gd name="T43" fmla="*/ 3 h 33"/>
                <a:gd name="T44" fmla="*/ 3 w 16"/>
                <a:gd name="T45" fmla="*/ 1 h 33"/>
                <a:gd name="T46" fmla="*/ 1 w 16"/>
                <a:gd name="T47" fmla="*/ 1 h 33"/>
                <a:gd name="T48" fmla="*/ 1 w 16"/>
                <a:gd name="T49" fmla="*/ 3 h 33"/>
                <a:gd name="T50" fmla="*/ 5 w 16"/>
                <a:gd name="T51" fmla="*/ 5 h 33"/>
                <a:gd name="T52" fmla="*/ 12 w 16"/>
                <a:gd name="T53" fmla="*/ 14 h 33"/>
                <a:gd name="T54" fmla="*/ 12 w 16"/>
                <a:gd name="T55" fmla="*/ 14 h 33"/>
                <a:gd name="T56" fmla="*/ 13 w 16"/>
                <a:gd name="T57" fmla="*/ 14 h 33"/>
                <a:gd name="T58" fmla="*/ 12 w 16"/>
                <a:gd name="T59" fmla="*/ 18 h 33"/>
                <a:gd name="T60" fmla="*/ 12 w 16"/>
                <a:gd name="T61" fmla="*/ 19 h 33"/>
                <a:gd name="T62" fmla="*/ 13 w 16"/>
                <a:gd name="T63" fmla="*/ 19 h 33"/>
                <a:gd name="T64" fmla="*/ 11 w 16"/>
                <a:gd name="T65" fmla="*/ 22 h 33"/>
                <a:gd name="T66" fmla="*/ 12 w 16"/>
                <a:gd name="T67" fmla="*/ 24 h 33"/>
                <a:gd name="T68" fmla="*/ 12 w 16"/>
                <a:gd name="T69" fmla="*/ 25 h 33"/>
                <a:gd name="T70" fmla="*/ 13 w 16"/>
                <a:gd name="T71" fmla="*/ 24 h 33"/>
                <a:gd name="T72" fmla="*/ 12 w 16"/>
                <a:gd name="T73" fmla="*/ 23 h 33"/>
                <a:gd name="T74" fmla="*/ 10 w 16"/>
                <a:gd name="T75" fmla="*/ 27 h 33"/>
                <a:gd name="T76" fmla="*/ 10 w 16"/>
                <a:gd name="T77" fmla="*/ 29 h 33"/>
                <a:gd name="T78" fmla="*/ 11 w 16"/>
                <a:gd name="T79" fmla="*/ 29 h 33"/>
                <a:gd name="T80" fmla="*/ 11 w 16"/>
                <a:gd name="T81" fmla="*/ 28 h 33"/>
                <a:gd name="T82" fmla="*/ 10 w 16"/>
                <a:gd name="T83" fmla="*/ 27 h 33"/>
                <a:gd name="T84" fmla="*/ 9 w 16"/>
                <a:gd name="T85" fmla="*/ 31 h 33"/>
                <a:gd name="T86" fmla="*/ 9 w 16"/>
                <a:gd name="T87" fmla="*/ 32 h 33"/>
                <a:gd name="T88" fmla="*/ 10 w 16"/>
                <a:gd name="T89" fmla="*/ 32 h 33"/>
                <a:gd name="T90" fmla="*/ 11 w 16"/>
                <a:gd name="T91" fmla="*/ 32 h 33"/>
                <a:gd name="T92" fmla="*/ 11 w 16"/>
                <a:gd name="T93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" h="33">
                  <a:moveTo>
                    <a:pt x="11" y="30"/>
                  </a:moveTo>
                  <a:cubicBezTo>
                    <a:pt x="11" y="30"/>
                    <a:pt x="11" y="30"/>
                    <a:pt x="11" y="30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8"/>
                    <a:pt x="12" y="27"/>
                    <a:pt x="12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3"/>
                    <a:pt x="14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19"/>
                    <a:pt x="16" y="18"/>
                    <a:pt x="15" y="18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6" y="14"/>
                    <a:pt x="15" y="13"/>
                    <a:pt x="15" y="1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9"/>
                    <a:pt x="12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3"/>
                    <a:pt x="11" y="24"/>
                    <a:pt x="12" y="24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8"/>
                    <a:pt x="10" y="28"/>
                    <a:pt x="10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2"/>
                    <a:pt x="9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3"/>
                    <a:pt x="11" y="33"/>
                    <a:pt x="11" y="32"/>
                  </a:cubicBezTo>
                  <a:cubicBezTo>
                    <a:pt x="12" y="31"/>
                    <a:pt x="11" y="31"/>
                    <a:pt x="11" y="30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8" name="Freeform 109"/>
            <p:cNvSpPr/>
            <p:nvPr/>
          </p:nvSpPr>
          <p:spPr bwMode="auto">
            <a:xfrm>
              <a:off x="4803776" y="1231900"/>
              <a:ext cx="26988" cy="11113"/>
            </a:xfrm>
            <a:custGeom>
              <a:avLst/>
              <a:gdLst>
                <a:gd name="T0" fmla="*/ 5 w 18"/>
                <a:gd name="T1" fmla="*/ 4 h 7"/>
                <a:gd name="T2" fmla="*/ 2 w 18"/>
                <a:gd name="T3" fmla="*/ 3 h 7"/>
                <a:gd name="T4" fmla="*/ 2 w 18"/>
                <a:gd name="T5" fmla="*/ 4 h 7"/>
                <a:gd name="T6" fmla="*/ 2 w 18"/>
                <a:gd name="T7" fmla="*/ 5 h 7"/>
                <a:gd name="T8" fmla="*/ 11 w 18"/>
                <a:gd name="T9" fmla="*/ 5 h 7"/>
                <a:gd name="T10" fmla="*/ 12 w 18"/>
                <a:gd name="T11" fmla="*/ 4 h 7"/>
                <a:gd name="T12" fmla="*/ 12 w 18"/>
                <a:gd name="T13" fmla="*/ 2 h 7"/>
                <a:gd name="T14" fmla="*/ 10 w 18"/>
                <a:gd name="T15" fmla="*/ 2 h 7"/>
                <a:gd name="T16" fmla="*/ 10 w 18"/>
                <a:gd name="T17" fmla="*/ 3 h 7"/>
                <a:gd name="T18" fmla="*/ 10 w 18"/>
                <a:gd name="T19" fmla="*/ 4 h 7"/>
                <a:gd name="T20" fmla="*/ 17 w 18"/>
                <a:gd name="T21" fmla="*/ 3 h 7"/>
                <a:gd name="T22" fmla="*/ 18 w 18"/>
                <a:gd name="T23" fmla="*/ 2 h 7"/>
                <a:gd name="T24" fmla="*/ 17 w 18"/>
                <a:gd name="T25" fmla="*/ 0 h 7"/>
                <a:gd name="T26" fmla="*/ 17 w 18"/>
                <a:gd name="T27" fmla="*/ 0 h 7"/>
                <a:gd name="T28" fmla="*/ 15 w 18"/>
                <a:gd name="T29" fmla="*/ 1 h 7"/>
                <a:gd name="T30" fmla="*/ 15 w 18"/>
                <a:gd name="T31" fmla="*/ 2 h 7"/>
                <a:gd name="T32" fmla="*/ 16 w 18"/>
                <a:gd name="T33" fmla="*/ 3 h 7"/>
                <a:gd name="T34" fmla="*/ 16 w 18"/>
                <a:gd name="T35" fmla="*/ 2 h 7"/>
                <a:gd name="T36" fmla="*/ 16 w 18"/>
                <a:gd name="T37" fmla="*/ 0 h 7"/>
                <a:gd name="T38" fmla="*/ 10 w 18"/>
                <a:gd name="T39" fmla="*/ 1 h 7"/>
                <a:gd name="T40" fmla="*/ 9 w 18"/>
                <a:gd name="T41" fmla="*/ 2 h 7"/>
                <a:gd name="T42" fmla="*/ 9 w 18"/>
                <a:gd name="T43" fmla="*/ 4 h 7"/>
                <a:gd name="T44" fmla="*/ 10 w 18"/>
                <a:gd name="T45" fmla="*/ 4 h 7"/>
                <a:gd name="T46" fmla="*/ 11 w 18"/>
                <a:gd name="T47" fmla="*/ 3 h 7"/>
                <a:gd name="T48" fmla="*/ 11 w 18"/>
                <a:gd name="T49" fmla="*/ 2 h 7"/>
                <a:gd name="T50" fmla="*/ 2 w 18"/>
                <a:gd name="T51" fmla="*/ 3 h 7"/>
                <a:gd name="T52" fmla="*/ 1 w 18"/>
                <a:gd name="T53" fmla="*/ 4 h 7"/>
                <a:gd name="T54" fmla="*/ 1 w 18"/>
                <a:gd name="T55" fmla="*/ 5 h 7"/>
                <a:gd name="T56" fmla="*/ 3 w 18"/>
                <a:gd name="T57" fmla="*/ 6 h 7"/>
                <a:gd name="T58" fmla="*/ 5 w 18"/>
                <a:gd name="T59" fmla="*/ 6 h 7"/>
                <a:gd name="T60" fmla="*/ 5 w 18"/>
                <a:gd name="T6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8" h="7">
                  <a:moveTo>
                    <a:pt x="5" y="4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5"/>
                    <a:pt x="12" y="4"/>
                    <a:pt x="12" y="4"/>
                  </a:cubicBezTo>
                  <a:cubicBezTo>
                    <a:pt x="12" y="3"/>
                    <a:pt x="12" y="3"/>
                    <a:pt x="12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2"/>
                    <a:pt x="18" y="2"/>
                  </a:cubicBezTo>
                  <a:cubicBezTo>
                    <a:pt x="18" y="1"/>
                    <a:pt x="17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1"/>
                  </a:cubicBezTo>
                  <a:cubicBezTo>
                    <a:pt x="15" y="1"/>
                    <a:pt x="15" y="2"/>
                    <a:pt x="15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8" y="3"/>
                    <a:pt x="9" y="3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5" y="6"/>
                    <a:pt x="5" y="6"/>
                  </a:cubicBezTo>
                  <a:cubicBezTo>
                    <a:pt x="5" y="5"/>
                    <a:pt x="5" y="5"/>
                    <a:pt x="5" y="4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9" name="Freeform 110"/>
            <p:cNvSpPr/>
            <p:nvPr/>
          </p:nvSpPr>
          <p:spPr bwMode="auto">
            <a:xfrm>
              <a:off x="4781551" y="1139825"/>
              <a:ext cx="25400" cy="98425"/>
            </a:xfrm>
            <a:custGeom>
              <a:avLst/>
              <a:gdLst>
                <a:gd name="T0" fmla="*/ 16 w 17"/>
                <a:gd name="T1" fmla="*/ 60 h 63"/>
                <a:gd name="T2" fmla="*/ 10 w 17"/>
                <a:gd name="T3" fmla="*/ 51 h 63"/>
                <a:gd name="T4" fmla="*/ 7 w 17"/>
                <a:gd name="T5" fmla="*/ 44 h 63"/>
                <a:gd name="T6" fmla="*/ 5 w 17"/>
                <a:gd name="T7" fmla="*/ 43 h 63"/>
                <a:gd name="T8" fmla="*/ 3 w 17"/>
                <a:gd name="T9" fmla="*/ 37 h 63"/>
                <a:gd name="T10" fmla="*/ 1 w 17"/>
                <a:gd name="T11" fmla="*/ 37 h 63"/>
                <a:gd name="T12" fmla="*/ 5 w 17"/>
                <a:gd name="T13" fmla="*/ 36 h 63"/>
                <a:gd name="T14" fmla="*/ 5 w 17"/>
                <a:gd name="T15" fmla="*/ 34 h 63"/>
                <a:gd name="T16" fmla="*/ 4 w 17"/>
                <a:gd name="T17" fmla="*/ 35 h 63"/>
                <a:gd name="T18" fmla="*/ 8 w 17"/>
                <a:gd name="T19" fmla="*/ 34 h 63"/>
                <a:gd name="T20" fmla="*/ 8 w 17"/>
                <a:gd name="T21" fmla="*/ 32 h 63"/>
                <a:gd name="T22" fmla="*/ 6 w 17"/>
                <a:gd name="T23" fmla="*/ 32 h 63"/>
                <a:gd name="T24" fmla="*/ 10 w 17"/>
                <a:gd name="T25" fmla="*/ 30 h 63"/>
                <a:gd name="T26" fmla="*/ 10 w 17"/>
                <a:gd name="T27" fmla="*/ 28 h 63"/>
                <a:gd name="T28" fmla="*/ 9 w 17"/>
                <a:gd name="T29" fmla="*/ 29 h 63"/>
                <a:gd name="T30" fmla="*/ 13 w 17"/>
                <a:gd name="T31" fmla="*/ 28 h 63"/>
                <a:gd name="T32" fmla="*/ 13 w 17"/>
                <a:gd name="T33" fmla="*/ 26 h 63"/>
                <a:gd name="T34" fmla="*/ 12 w 17"/>
                <a:gd name="T35" fmla="*/ 26 h 63"/>
                <a:gd name="T36" fmla="*/ 16 w 17"/>
                <a:gd name="T37" fmla="*/ 25 h 63"/>
                <a:gd name="T38" fmla="*/ 16 w 17"/>
                <a:gd name="T39" fmla="*/ 23 h 63"/>
                <a:gd name="T40" fmla="*/ 14 w 17"/>
                <a:gd name="T41" fmla="*/ 16 h 63"/>
                <a:gd name="T42" fmla="*/ 13 w 17"/>
                <a:gd name="T43" fmla="*/ 15 h 63"/>
                <a:gd name="T44" fmla="*/ 13 w 17"/>
                <a:gd name="T45" fmla="*/ 11 h 63"/>
                <a:gd name="T46" fmla="*/ 12 w 17"/>
                <a:gd name="T47" fmla="*/ 6 h 63"/>
                <a:gd name="T48" fmla="*/ 11 w 17"/>
                <a:gd name="T49" fmla="*/ 5 h 63"/>
                <a:gd name="T50" fmla="*/ 9 w 17"/>
                <a:gd name="T51" fmla="*/ 2 h 63"/>
                <a:gd name="T52" fmla="*/ 11 w 17"/>
                <a:gd name="T53" fmla="*/ 2 h 63"/>
                <a:gd name="T54" fmla="*/ 8 w 17"/>
                <a:gd name="T55" fmla="*/ 2 h 63"/>
                <a:gd name="T56" fmla="*/ 8 w 17"/>
                <a:gd name="T57" fmla="*/ 2 h 63"/>
                <a:gd name="T58" fmla="*/ 10 w 17"/>
                <a:gd name="T59" fmla="*/ 7 h 63"/>
                <a:gd name="T60" fmla="*/ 10 w 17"/>
                <a:gd name="T61" fmla="*/ 11 h 63"/>
                <a:gd name="T62" fmla="*/ 11 w 17"/>
                <a:gd name="T63" fmla="*/ 12 h 63"/>
                <a:gd name="T64" fmla="*/ 11 w 17"/>
                <a:gd name="T65" fmla="*/ 16 h 63"/>
                <a:gd name="T66" fmla="*/ 12 w 17"/>
                <a:gd name="T67" fmla="*/ 23 h 63"/>
                <a:gd name="T68" fmla="*/ 13 w 17"/>
                <a:gd name="T69" fmla="*/ 24 h 63"/>
                <a:gd name="T70" fmla="*/ 11 w 17"/>
                <a:gd name="T71" fmla="*/ 26 h 63"/>
                <a:gd name="T72" fmla="*/ 12 w 17"/>
                <a:gd name="T73" fmla="*/ 28 h 63"/>
                <a:gd name="T74" fmla="*/ 12 w 17"/>
                <a:gd name="T75" fmla="*/ 26 h 63"/>
                <a:gd name="T76" fmla="*/ 8 w 17"/>
                <a:gd name="T77" fmla="*/ 29 h 63"/>
                <a:gd name="T78" fmla="*/ 9 w 17"/>
                <a:gd name="T79" fmla="*/ 30 h 63"/>
                <a:gd name="T80" fmla="*/ 9 w 17"/>
                <a:gd name="T81" fmla="*/ 28 h 63"/>
                <a:gd name="T82" fmla="*/ 5 w 17"/>
                <a:gd name="T83" fmla="*/ 32 h 63"/>
                <a:gd name="T84" fmla="*/ 7 w 17"/>
                <a:gd name="T85" fmla="*/ 34 h 63"/>
                <a:gd name="T86" fmla="*/ 7 w 17"/>
                <a:gd name="T87" fmla="*/ 32 h 63"/>
                <a:gd name="T88" fmla="*/ 2 w 17"/>
                <a:gd name="T89" fmla="*/ 35 h 63"/>
                <a:gd name="T90" fmla="*/ 4 w 17"/>
                <a:gd name="T91" fmla="*/ 36 h 63"/>
                <a:gd name="T92" fmla="*/ 4 w 17"/>
                <a:gd name="T93" fmla="*/ 34 h 63"/>
                <a:gd name="T94" fmla="*/ 0 w 17"/>
                <a:gd name="T95" fmla="*/ 37 h 63"/>
                <a:gd name="T96" fmla="*/ 1 w 17"/>
                <a:gd name="T97" fmla="*/ 39 h 63"/>
                <a:gd name="T98" fmla="*/ 3 w 17"/>
                <a:gd name="T99" fmla="*/ 45 h 63"/>
                <a:gd name="T100" fmla="*/ 7 w 17"/>
                <a:gd name="T101" fmla="*/ 52 h 63"/>
                <a:gd name="T102" fmla="*/ 8 w 17"/>
                <a:gd name="T103" fmla="*/ 53 h 63"/>
                <a:gd name="T104" fmla="*/ 15 w 17"/>
                <a:gd name="T105" fmla="*/ 62 h 63"/>
                <a:gd name="T106" fmla="*/ 17 w 17"/>
                <a:gd name="T107" fmla="*/ 6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" h="63">
                  <a:moveTo>
                    <a:pt x="16" y="60"/>
                  </a:moveTo>
                  <a:cubicBezTo>
                    <a:pt x="16" y="60"/>
                    <a:pt x="16" y="60"/>
                    <a:pt x="16" y="60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6" y="36"/>
                    <a:pt x="6" y="36"/>
                    <a:pt x="6" y="35"/>
                  </a:cubicBezTo>
                  <a:cubicBezTo>
                    <a:pt x="6" y="35"/>
                    <a:pt x="5" y="34"/>
                    <a:pt x="5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3"/>
                    <a:pt x="8" y="33"/>
                  </a:cubicBezTo>
                  <a:cubicBezTo>
                    <a:pt x="8" y="33"/>
                    <a:pt x="8" y="32"/>
                    <a:pt x="8" y="32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4" y="26"/>
                    <a:pt x="13" y="26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7" y="24"/>
                    <a:pt x="17" y="24"/>
                  </a:cubicBezTo>
                  <a:cubicBezTo>
                    <a:pt x="17" y="23"/>
                    <a:pt x="16" y="23"/>
                    <a:pt x="16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5"/>
                    <a:pt x="14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0" y="0"/>
                    <a:pt x="9" y="0"/>
                  </a:cubicBezTo>
                  <a:cubicBezTo>
                    <a:pt x="9" y="0"/>
                    <a:pt x="8" y="1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2"/>
                    <a:pt x="10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1" y="16"/>
                    <a:pt x="11" y="16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3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6"/>
                    <a:pt x="11" y="26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8" y="28"/>
                    <a:pt x="8" y="28"/>
                    <a:pt x="8" y="29"/>
                  </a:cubicBezTo>
                  <a:cubicBezTo>
                    <a:pt x="8" y="29"/>
                    <a:pt x="8" y="30"/>
                    <a:pt x="9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4"/>
                    <a:pt x="2" y="34"/>
                    <a:pt x="2" y="35"/>
                  </a:cubicBezTo>
                  <a:cubicBezTo>
                    <a:pt x="2" y="35"/>
                    <a:pt x="2" y="36"/>
                    <a:pt x="3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8"/>
                    <a:pt x="0" y="38"/>
                    <a:pt x="1" y="38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5" y="63"/>
                    <a:pt x="16" y="63"/>
                    <a:pt x="17" y="62"/>
                  </a:cubicBezTo>
                  <a:cubicBezTo>
                    <a:pt x="17" y="62"/>
                    <a:pt x="17" y="61"/>
                    <a:pt x="16" y="60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0" name="Freeform 111"/>
            <p:cNvSpPr/>
            <p:nvPr/>
          </p:nvSpPr>
          <p:spPr bwMode="auto">
            <a:xfrm>
              <a:off x="4764088" y="1131888"/>
              <a:ext cx="31750" cy="12700"/>
            </a:xfrm>
            <a:custGeom>
              <a:avLst/>
              <a:gdLst>
                <a:gd name="T0" fmla="*/ 4 w 20"/>
                <a:gd name="T1" fmla="*/ 1 h 8"/>
                <a:gd name="T2" fmla="*/ 2 w 20"/>
                <a:gd name="T3" fmla="*/ 0 h 8"/>
                <a:gd name="T4" fmla="*/ 1 w 20"/>
                <a:gd name="T5" fmla="*/ 1 h 8"/>
                <a:gd name="T6" fmla="*/ 2 w 20"/>
                <a:gd name="T7" fmla="*/ 2 h 8"/>
                <a:gd name="T8" fmla="*/ 1 w 20"/>
                <a:gd name="T9" fmla="*/ 1 h 8"/>
                <a:gd name="T10" fmla="*/ 2 w 20"/>
                <a:gd name="T11" fmla="*/ 2 h 8"/>
                <a:gd name="T12" fmla="*/ 2 w 20"/>
                <a:gd name="T13" fmla="*/ 2 h 8"/>
                <a:gd name="T14" fmla="*/ 1 w 20"/>
                <a:gd name="T15" fmla="*/ 1 h 8"/>
                <a:gd name="T16" fmla="*/ 2 w 20"/>
                <a:gd name="T17" fmla="*/ 2 h 8"/>
                <a:gd name="T18" fmla="*/ 1 w 20"/>
                <a:gd name="T19" fmla="*/ 1 h 8"/>
                <a:gd name="T20" fmla="*/ 1 w 20"/>
                <a:gd name="T21" fmla="*/ 2 h 8"/>
                <a:gd name="T22" fmla="*/ 2 w 20"/>
                <a:gd name="T23" fmla="*/ 2 h 8"/>
                <a:gd name="T24" fmla="*/ 1 w 20"/>
                <a:gd name="T25" fmla="*/ 1 h 8"/>
                <a:gd name="T26" fmla="*/ 1 w 20"/>
                <a:gd name="T27" fmla="*/ 2 h 8"/>
                <a:gd name="T28" fmla="*/ 1 w 20"/>
                <a:gd name="T29" fmla="*/ 2 h 8"/>
                <a:gd name="T30" fmla="*/ 1 w 20"/>
                <a:gd name="T31" fmla="*/ 2 h 8"/>
                <a:gd name="T32" fmla="*/ 1 w 20"/>
                <a:gd name="T33" fmla="*/ 2 h 8"/>
                <a:gd name="T34" fmla="*/ 1 w 20"/>
                <a:gd name="T35" fmla="*/ 2 h 8"/>
                <a:gd name="T36" fmla="*/ 1 w 20"/>
                <a:gd name="T37" fmla="*/ 2 h 8"/>
                <a:gd name="T38" fmla="*/ 2 w 20"/>
                <a:gd name="T39" fmla="*/ 3 h 8"/>
                <a:gd name="T40" fmla="*/ 12 w 20"/>
                <a:gd name="T41" fmla="*/ 6 h 8"/>
                <a:gd name="T42" fmla="*/ 18 w 20"/>
                <a:gd name="T43" fmla="*/ 8 h 8"/>
                <a:gd name="T44" fmla="*/ 20 w 20"/>
                <a:gd name="T45" fmla="*/ 7 h 8"/>
                <a:gd name="T46" fmla="*/ 19 w 20"/>
                <a:gd name="T47" fmla="*/ 6 h 8"/>
                <a:gd name="T48" fmla="*/ 18 w 20"/>
                <a:gd name="T49" fmla="*/ 5 h 8"/>
                <a:gd name="T50" fmla="*/ 16 w 20"/>
                <a:gd name="T51" fmla="*/ 5 h 8"/>
                <a:gd name="T52" fmla="*/ 16 w 20"/>
                <a:gd name="T53" fmla="*/ 7 h 8"/>
                <a:gd name="T54" fmla="*/ 18 w 20"/>
                <a:gd name="T55" fmla="*/ 8 h 8"/>
                <a:gd name="T56" fmla="*/ 18 w 20"/>
                <a:gd name="T57" fmla="*/ 7 h 8"/>
                <a:gd name="T58" fmla="*/ 19 w 20"/>
                <a:gd name="T59" fmla="*/ 5 h 8"/>
                <a:gd name="T60" fmla="*/ 11 w 20"/>
                <a:gd name="T61" fmla="*/ 3 h 8"/>
                <a:gd name="T62" fmla="*/ 5 w 20"/>
                <a:gd name="T63" fmla="*/ 1 h 8"/>
                <a:gd name="T64" fmla="*/ 3 w 20"/>
                <a:gd name="T65" fmla="*/ 0 h 8"/>
                <a:gd name="T66" fmla="*/ 2 w 20"/>
                <a:gd name="T67" fmla="*/ 0 h 8"/>
                <a:gd name="T68" fmla="*/ 1 w 20"/>
                <a:gd name="T69" fmla="*/ 0 h 8"/>
                <a:gd name="T70" fmla="*/ 1 w 20"/>
                <a:gd name="T71" fmla="*/ 0 h 8"/>
                <a:gd name="T72" fmla="*/ 0 w 20"/>
                <a:gd name="T73" fmla="*/ 1 h 8"/>
                <a:gd name="T74" fmla="*/ 1 w 20"/>
                <a:gd name="T75" fmla="*/ 2 h 8"/>
                <a:gd name="T76" fmla="*/ 3 w 20"/>
                <a:gd name="T77" fmla="*/ 4 h 8"/>
                <a:gd name="T78" fmla="*/ 4 w 20"/>
                <a:gd name="T79" fmla="*/ 3 h 8"/>
                <a:gd name="T80" fmla="*/ 4 w 20"/>
                <a:gd name="T8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" h="8">
                  <a:moveTo>
                    <a:pt x="4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4" y="3"/>
                    <a:pt x="8" y="4"/>
                    <a:pt x="12" y="6"/>
                  </a:cubicBezTo>
                  <a:cubicBezTo>
                    <a:pt x="15" y="7"/>
                    <a:pt x="18" y="8"/>
                    <a:pt x="18" y="8"/>
                  </a:cubicBezTo>
                  <a:cubicBezTo>
                    <a:pt x="19" y="8"/>
                    <a:pt x="19" y="8"/>
                    <a:pt x="20" y="7"/>
                  </a:cubicBezTo>
                  <a:cubicBezTo>
                    <a:pt x="20" y="7"/>
                    <a:pt x="20" y="6"/>
                    <a:pt x="19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4"/>
                    <a:pt x="16" y="4"/>
                    <a:pt x="16" y="5"/>
                  </a:cubicBezTo>
                  <a:cubicBezTo>
                    <a:pt x="16" y="6"/>
                    <a:pt x="16" y="6"/>
                    <a:pt x="16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5" y="4"/>
                    <a:pt x="11" y="3"/>
                  </a:cubicBezTo>
                  <a:cubicBezTo>
                    <a:pt x="9" y="2"/>
                    <a:pt x="7" y="1"/>
                    <a:pt x="5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4"/>
                    <a:pt x="4" y="3"/>
                  </a:cubicBezTo>
                  <a:cubicBezTo>
                    <a:pt x="5" y="3"/>
                    <a:pt x="5" y="2"/>
                    <a:pt x="4" y="1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1" name="Freeform 112"/>
            <p:cNvSpPr/>
            <p:nvPr/>
          </p:nvSpPr>
          <p:spPr bwMode="auto">
            <a:xfrm>
              <a:off x="4765676" y="914400"/>
              <a:ext cx="130175" cy="220663"/>
            </a:xfrm>
            <a:custGeom>
              <a:avLst/>
              <a:gdLst>
                <a:gd name="T0" fmla="*/ 2 w 83"/>
                <a:gd name="T1" fmla="*/ 134 h 141"/>
                <a:gd name="T2" fmla="*/ 3 w 83"/>
                <a:gd name="T3" fmla="*/ 130 h 141"/>
                <a:gd name="T4" fmla="*/ 2 w 83"/>
                <a:gd name="T5" fmla="*/ 118 h 141"/>
                <a:gd name="T6" fmla="*/ 3 w 83"/>
                <a:gd name="T7" fmla="*/ 114 h 141"/>
                <a:gd name="T8" fmla="*/ 10 w 83"/>
                <a:gd name="T9" fmla="*/ 109 h 141"/>
                <a:gd name="T10" fmla="*/ 16 w 83"/>
                <a:gd name="T11" fmla="*/ 106 h 141"/>
                <a:gd name="T12" fmla="*/ 21 w 83"/>
                <a:gd name="T13" fmla="*/ 103 h 141"/>
                <a:gd name="T14" fmla="*/ 23 w 83"/>
                <a:gd name="T15" fmla="*/ 95 h 141"/>
                <a:gd name="T16" fmla="*/ 24 w 83"/>
                <a:gd name="T17" fmla="*/ 91 h 141"/>
                <a:gd name="T18" fmla="*/ 27 w 83"/>
                <a:gd name="T19" fmla="*/ 85 h 141"/>
                <a:gd name="T20" fmla="*/ 16 w 83"/>
                <a:gd name="T21" fmla="*/ 67 h 141"/>
                <a:gd name="T22" fmla="*/ 16 w 83"/>
                <a:gd name="T23" fmla="*/ 63 h 141"/>
                <a:gd name="T24" fmla="*/ 20 w 83"/>
                <a:gd name="T25" fmla="*/ 60 h 141"/>
                <a:gd name="T26" fmla="*/ 25 w 83"/>
                <a:gd name="T27" fmla="*/ 52 h 141"/>
                <a:gd name="T28" fmla="*/ 28 w 83"/>
                <a:gd name="T29" fmla="*/ 48 h 141"/>
                <a:gd name="T30" fmla="*/ 29 w 83"/>
                <a:gd name="T31" fmla="*/ 44 h 141"/>
                <a:gd name="T32" fmla="*/ 38 w 83"/>
                <a:gd name="T33" fmla="*/ 44 h 141"/>
                <a:gd name="T34" fmla="*/ 47 w 83"/>
                <a:gd name="T35" fmla="*/ 47 h 141"/>
                <a:gd name="T36" fmla="*/ 52 w 83"/>
                <a:gd name="T37" fmla="*/ 44 h 141"/>
                <a:gd name="T38" fmla="*/ 59 w 83"/>
                <a:gd name="T39" fmla="*/ 38 h 141"/>
                <a:gd name="T40" fmla="*/ 65 w 83"/>
                <a:gd name="T41" fmla="*/ 34 h 141"/>
                <a:gd name="T42" fmla="*/ 64 w 83"/>
                <a:gd name="T43" fmla="*/ 25 h 141"/>
                <a:gd name="T44" fmla="*/ 61 w 83"/>
                <a:gd name="T45" fmla="*/ 18 h 141"/>
                <a:gd name="T46" fmla="*/ 65 w 83"/>
                <a:gd name="T47" fmla="*/ 11 h 141"/>
                <a:gd name="T48" fmla="*/ 68 w 83"/>
                <a:gd name="T49" fmla="*/ 8 h 141"/>
                <a:gd name="T50" fmla="*/ 74 w 83"/>
                <a:gd name="T51" fmla="*/ 5 h 141"/>
                <a:gd name="T52" fmla="*/ 77 w 83"/>
                <a:gd name="T53" fmla="*/ 4 h 141"/>
                <a:gd name="T54" fmla="*/ 81 w 83"/>
                <a:gd name="T55" fmla="*/ 2 h 141"/>
                <a:gd name="T56" fmla="*/ 76 w 83"/>
                <a:gd name="T57" fmla="*/ 5 h 141"/>
                <a:gd name="T58" fmla="*/ 74 w 83"/>
                <a:gd name="T59" fmla="*/ 7 h 141"/>
                <a:gd name="T60" fmla="*/ 66 w 83"/>
                <a:gd name="T61" fmla="*/ 8 h 141"/>
                <a:gd name="T62" fmla="*/ 59 w 83"/>
                <a:gd name="T63" fmla="*/ 13 h 141"/>
                <a:gd name="T64" fmla="*/ 61 w 83"/>
                <a:gd name="T65" fmla="*/ 25 h 141"/>
                <a:gd name="T66" fmla="*/ 63 w 83"/>
                <a:gd name="T67" fmla="*/ 31 h 141"/>
                <a:gd name="T68" fmla="*/ 57 w 83"/>
                <a:gd name="T69" fmla="*/ 36 h 141"/>
                <a:gd name="T70" fmla="*/ 53 w 83"/>
                <a:gd name="T71" fmla="*/ 41 h 141"/>
                <a:gd name="T72" fmla="*/ 51 w 83"/>
                <a:gd name="T73" fmla="*/ 45 h 141"/>
                <a:gd name="T74" fmla="*/ 47 w 83"/>
                <a:gd name="T75" fmla="*/ 49 h 141"/>
                <a:gd name="T76" fmla="*/ 39 w 83"/>
                <a:gd name="T77" fmla="*/ 46 h 141"/>
                <a:gd name="T78" fmla="*/ 27 w 83"/>
                <a:gd name="T79" fmla="*/ 44 h 141"/>
                <a:gd name="T80" fmla="*/ 23 w 83"/>
                <a:gd name="T81" fmla="*/ 51 h 141"/>
                <a:gd name="T82" fmla="*/ 20 w 83"/>
                <a:gd name="T83" fmla="*/ 55 h 141"/>
                <a:gd name="T84" fmla="*/ 19 w 83"/>
                <a:gd name="T85" fmla="*/ 60 h 141"/>
                <a:gd name="T86" fmla="*/ 16 w 83"/>
                <a:gd name="T87" fmla="*/ 64 h 141"/>
                <a:gd name="T88" fmla="*/ 14 w 83"/>
                <a:gd name="T89" fmla="*/ 68 h 141"/>
                <a:gd name="T90" fmla="*/ 26 w 83"/>
                <a:gd name="T91" fmla="*/ 84 h 141"/>
                <a:gd name="T92" fmla="*/ 23 w 83"/>
                <a:gd name="T93" fmla="*/ 90 h 141"/>
                <a:gd name="T94" fmla="*/ 22 w 83"/>
                <a:gd name="T95" fmla="*/ 97 h 141"/>
                <a:gd name="T96" fmla="*/ 20 w 83"/>
                <a:gd name="T97" fmla="*/ 105 h 141"/>
                <a:gd name="T98" fmla="*/ 15 w 83"/>
                <a:gd name="T99" fmla="*/ 108 h 141"/>
                <a:gd name="T100" fmla="*/ 8 w 83"/>
                <a:gd name="T101" fmla="*/ 108 h 141"/>
                <a:gd name="T102" fmla="*/ 1 w 83"/>
                <a:gd name="T103" fmla="*/ 110 h 141"/>
                <a:gd name="T104" fmla="*/ 0 w 83"/>
                <a:gd name="T105" fmla="*/ 118 h 141"/>
                <a:gd name="T106" fmla="*/ 1 w 83"/>
                <a:gd name="T107" fmla="*/ 124 h 141"/>
                <a:gd name="T108" fmla="*/ 1 w 83"/>
                <a:gd name="T109" fmla="*/ 136 h 141"/>
                <a:gd name="T110" fmla="*/ 3 w 83"/>
                <a:gd name="T111" fmla="*/ 14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3" h="141">
                  <a:moveTo>
                    <a:pt x="2" y="139"/>
                  </a:moveTo>
                  <a:cubicBezTo>
                    <a:pt x="2" y="138"/>
                    <a:pt x="2" y="138"/>
                    <a:pt x="2" y="138"/>
                  </a:cubicBezTo>
                  <a:cubicBezTo>
                    <a:pt x="1" y="139"/>
                    <a:pt x="1" y="139"/>
                    <a:pt x="1" y="139"/>
                  </a:cubicBezTo>
                  <a:cubicBezTo>
                    <a:pt x="2" y="140"/>
                    <a:pt x="2" y="140"/>
                    <a:pt x="2" y="140"/>
                  </a:cubicBezTo>
                  <a:cubicBezTo>
                    <a:pt x="3" y="135"/>
                    <a:pt x="3" y="135"/>
                    <a:pt x="3" y="135"/>
                  </a:cubicBezTo>
                  <a:cubicBezTo>
                    <a:pt x="3" y="135"/>
                    <a:pt x="3" y="134"/>
                    <a:pt x="2" y="134"/>
                  </a:cubicBezTo>
                  <a:cubicBezTo>
                    <a:pt x="2" y="134"/>
                    <a:pt x="2" y="134"/>
                    <a:pt x="2" y="134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3" y="131"/>
                    <a:pt x="3" y="131"/>
                    <a:pt x="3" y="131"/>
                  </a:cubicBezTo>
                  <a:cubicBezTo>
                    <a:pt x="3" y="130"/>
                    <a:pt x="3" y="130"/>
                    <a:pt x="2" y="129"/>
                  </a:cubicBezTo>
                  <a:cubicBezTo>
                    <a:pt x="2" y="129"/>
                    <a:pt x="2" y="129"/>
                    <a:pt x="2" y="129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3" y="130"/>
                    <a:pt x="3" y="130"/>
                    <a:pt x="3" y="130"/>
                  </a:cubicBezTo>
                  <a:cubicBezTo>
                    <a:pt x="3" y="124"/>
                    <a:pt x="3" y="124"/>
                    <a:pt x="3" y="124"/>
                  </a:cubicBezTo>
                  <a:cubicBezTo>
                    <a:pt x="3" y="124"/>
                    <a:pt x="3" y="124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1" y="124"/>
                    <a:pt x="1" y="124"/>
                    <a:pt x="1" y="124"/>
                  </a:cubicBezTo>
                  <a:cubicBezTo>
                    <a:pt x="3" y="124"/>
                    <a:pt x="3" y="124"/>
                    <a:pt x="3" y="124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3" y="118"/>
                    <a:pt x="3" y="118"/>
                    <a:pt x="2" y="118"/>
                  </a:cubicBezTo>
                  <a:cubicBezTo>
                    <a:pt x="1" y="117"/>
                    <a:pt x="1" y="117"/>
                    <a:pt x="1" y="117"/>
                  </a:cubicBezTo>
                  <a:cubicBezTo>
                    <a:pt x="1" y="118"/>
                    <a:pt x="1" y="118"/>
                    <a:pt x="1" y="118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4" y="116"/>
                    <a:pt x="4" y="116"/>
                    <a:pt x="4" y="116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3" y="110"/>
                    <a:pt x="3" y="109"/>
                    <a:pt x="3" y="109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1" y="110"/>
                    <a:pt x="1" y="110"/>
                    <a:pt x="1" y="110"/>
                  </a:cubicBezTo>
                  <a:cubicBezTo>
                    <a:pt x="2" y="111"/>
                    <a:pt x="2" y="111"/>
                    <a:pt x="2" y="111"/>
                  </a:cubicBezTo>
                  <a:cubicBezTo>
                    <a:pt x="9" y="110"/>
                    <a:pt x="9" y="110"/>
                    <a:pt x="9" y="110"/>
                  </a:cubicBezTo>
                  <a:cubicBezTo>
                    <a:pt x="9" y="110"/>
                    <a:pt x="9" y="109"/>
                    <a:pt x="10" y="109"/>
                  </a:cubicBezTo>
                  <a:cubicBezTo>
                    <a:pt x="10" y="108"/>
                    <a:pt x="9" y="108"/>
                    <a:pt x="9" y="107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7" y="108"/>
                    <a:pt x="7" y="108"/>
                    <a:pt x="7" y="108"/>
                  </a:cubicBezTo>
                  <a:cubicBezTo>
                    <a:pt x="7" y="109"/>
                    <a:pt x="7" y="109"/>
                    <a:pt x="7" y="109"/>
                  </a:cubicBezTo>
                  <a:cubicBezTo>
                    <a:pt x="16" y="108"/>
                    <a:pt x="16" y="108"/>
                    <a:pt x="16" y="108"/>
                  </a:cubicBezTo>
                  <a:cubicBezTo>
                    <a:pt x="16" y="108"/>
                    <a:pt x="17" y="108"/>
                    <a:pt x="17" y="107"/>
                  </a:cubicBezTo>
                  <a:cubicBezTo>
                    <a:pt x="17" y="107"/>
                    <a:pt x="17" y="106"/>
                    <a:pt x="16" y="106"/>
                  </a:cubicBezTo>
                  <a:cubicBezTo>
                    <a:pt x="15" y="105"/>
                    <a:pt x="15" y="105"/>
                    <a:pt x="15" y="105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5" y="107"/>
                    <a:pt x="15" y="107"/>
                    <a:pt x="15" y="107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1" y="105"/>
                    <a:pt x="22" y="104"/>
                    <a:pt x="22" y="104"/>
                  </a:cubicBezTo>
                  <a:cubicBezTo>
                    <a:pt x="22" y="103"/>
                    <a:pt x="21" y="103"/>
                    <a:pt x="21" y="103"/>
                  </a:cubicBezTo>
                  <a:cubicBezTo>
                    <a:pt x="21" y="103"/>
                    <a:pt x="21" y="103"/>
                    <a:pt x="21" y="103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23" y="101"/>
                    <a:pt x="23" y="101"/>
                    <a:pt x="23" y="101"/>
                  </a:cubicBezTo>
                  <a:cubicBezTo>
                    <a:pt x="23" y="101"/>
                    <a:pt x="23" y="100"/>
                    <a:pt x="23" y="100"/>
                  </a:cubicBezTo>
                  <a:cubicBezTo>
                    <a:pt x="22" y="99"/>
                    <a:pt x="22" y="99"/>
                    <a:pt x="22" y="99"/>
                  </a:cubicBezTo>
                  <a:cubicBezTo>
                    <a:pt x="24" y="97"/>
                    <a:pt x="24" y="97"/>
                    <a:pt x="24" y="97"/>
                  </a:cubicBezTo>
                  <a:cubicBezTo>
                    <a:pt x="24" y="96"/>
                    <a:pt x="24" y="95"/>
                    <a:pt x="23" y="95"/>
                  </a:cubicBezTo>
                  <a:cubicBezTo>
                    <a:pt x="23" y="95"/>
                    <a:pt x="23" y="95"/>
                    <a:pt x="23" y="95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25" y="91"/>
                    <a:pt x="25" y="91"/>
                    <a:pt x="25" y="91"/>
                  </a:cubicBezTo>
                  <a:cubicBezTo>
                    <a:pt x="25" y="91"/>
                    <a:pt x="25" y="90"/>
                    <a:pt x="25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5" y="91"/>
                    <a:pt x="25" y="91"/>
                    <a:pt x="25" y="91"/>
                  </a:cubicBezTo>
                  <a:cubicBezTo>
                    <a:pt x="26" y="88"/>
                    <a:pt x="26" y="88"/>
                    <a:pt x="26" y="88"/>
                  </a:cubicBezTo>
                  <a:cubicBezTo>
                    <a:pt x="27" y="87"/>
                    <a:pt x="27" y="87"/>
                    <a:pt x="26" y="86"/>
                  </a:cubicBezTo>
                  <a:cubicBezTo>
                    <a:pt x="25" y="86"/>
                    <a:pt x="25" y="86"/>
                    <a:pt x="25" y="86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26" y="88"/>
                    <a:pt x="26" y="88"/>
                    <a:pt x="26" y="88"/>
                  </a:cubicBezTo>
                  <a:cubicBezTo>
                    <a:pt x="27" y="85"/>
                    <a:pt x="27" y="85"/>
                    <a:pt x="27" y="85"/>
                  </a:cubicBezTo>
                  <a:cubicBezTo>
                    <a:pt x="28" y="84"/>
                    <a:pt x="27" y="83"/>
                    <a:pt x="27" y="83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0" y="74"/>
                    <a:pt x="20" y="74"/>
                    <a:pt x="20" y="74"/>
                  </a:cubicBezTo>
                  <a:cubicBezTo>
                    <a:pt x="20" y="74"/>
                    <a:pt x="20" y="74"/>
                    <a:pt x="20" y="74"/>
                  </a:cubicBezTo>
                  <a:cubicBezTo>
                    <a:pt x="17" y="72"/>
                    <a:pt x="17" y="72"/>
                    <a:pt x="17" y="72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17" y="67"/>
                    <a:pt x="17" y="67"/>
                    <a:pt x="16" y="67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18" y="63"/>
                    <a:pt x="18" y="62"/>
                    <a:pt x="17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7" y="64"/>
                    <a:pt x="17" y="64"/>
                    <a:pt x="17" y="64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6"/>
                    <a:pt x="24" y="56"/>
                    <a:pt x="24" y="55"/>
                  </a:cubicBezTo>
                  <a:cubicBezTo>
                    <a:pt x="24" y="55"/>
                    <a:pt x="23" y="55"/>
                    <a:pt x="23" y="55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6" y="52"/>
                    <a:pt x="26" y="52"/>
                    <a:pt x="26" y="51"/>
                  </a:cubicBezTo>
                  <a:cubicBezTo>
                    <a:pt x="26" y="51"/>
                    <a:pt x="25" y="51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39" y="48"/>
                    <a:pt x="40" y="47"/>
                    <a:pt x="40" y="47"/>
                  </a:cubicBezTo>
                  <a:cubicBezTo>
                    <a:pt x="40" y="46"/>
                    <a:pt x="40" y="46"/>
                    <a:pt x="39" y="45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49"/>
                    <a:pt x="49" y="49"/>
                    <a:pt x="49" y="48"/>
                  </a:cubicBezTo>
                  <a:cubicBezTo>
                    <a:pt x="49" y="47"/>
                    <a:pt x="49" y="47"/>
                    <a:pt x="49" y="46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3" y="43"/>
                    <a:pt x="53" y="43"/>
                    <a:pt x="52" y="43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52" y="44"/>
                    <a:pt x="52" y="44"/>
                    <a:pt x="52" y="44"/>
                  </a:cubicBezTo>
                  <a:cubicBezTo>
                    <a:pt x="52" y="44"/>
                    <a:pt x="52" y="44"/>
                    <a:pt x="52" y="44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0"/>
                    <a:pt x="56" y="40"/>
                    <a:pt x="55" y="40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55" y="41"/>
                    <a:pt x="55" y="41"/>
                    <a:pt x="55" y="41"/>
                  </a:cubicBezTo>
                  <a:cubicBezTo>
                    <a:pt x="55" y="41"/>
                    <a:pt x="55" y="41"/>
                    <a:pt x="55" y="41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59" y="38"/>
                    <a:pt x="59" y="38"/>
                    <a:pt x="59" y="37"/>
                  </a:cubicBezTo>
                  <a:cubicBezTo>
                    <a:pt x="59" y="37"/>
                    <a:pt x="59" y="37"/>
                    <a:pt x="59" y="36"/>
                  </a:cubicBezTo>
                  <a:cubicBezTo>
                    <a:pt x="59" y="36"/>
                    <a:pt x="59" y="36"/>
                    <a:pt x="59" y="36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4" y="35"/>
                    <a:pt x="65" y="35"/>
                    <a:pt x="65" y="34"/>
                  </a:cubicBezTo>
                  <a:cubicBezTo>
                    <a:pt x="65" y="34"/>
                    <a:pt x="64" y="34"/>
                    <a:pt x="64" y="33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64" y="25"/>
                    <a:pt x="64" y="25"/>
                    <a:pt x="64" y="25"/>
                  </a:cubicBezTo>
                  <a:cubicBezTo>
                    <a:pt x="64" y="24"/>
                    <a:pt x="64" y="24"/>
                    <a:pt x="63" y="24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2" y="15"/>
                    <a:pt x="62" y="15"/>
                    <a:pt x="62" y="15"/>
                  </a:cubicBezTo>
                  <a:cubicBezTo>
                    <a:pt x="62" y="15"/>
                    <a:pt x="61" y="14"/>
                    <a:pt x="61" y="14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5" y="12"/>
                    <a:pt x="65" y="12"/>
                    <a:pt x="65" y="11"/>
                  </a:cubicBezTo>
                  <a:cubicBezTo>
                    <a:pt x="65" y="11"/>
                    <a:pt x="65" y="11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68" y="10"/>
                    <a:pt x="68" y="9"/>
                    <a:pt x="68" y="9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4" y="8"/>
                    <a:pt x="75" y="7"/>
                    <a:pt x="75" y="7"/>
                  </a:cubicBezTo>
                  <a:cubicBezTo>
                    <a:pt x="75" y="6"/>
                    <a:pt x="75" y="6"/>
                    <a:pt x="74" y="6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7" y="5"/>
                    <a:pt x="77" y="5"/>
                    <a:pt x="77" y="5"/>
                  </a:cubicBezTo>
                  <a:cubicBezTo>
                    <a:pt x="78" y="5"/>
                    <a:pt x="78" y="4"/>
                    <a:pt x="78" y="4"/>
                  </a:cubicBezTo>
                  <a:cubicBezTo>
                    <a:pt x="78" y="4"/>
                    <a:pt x="78" y="3"/>
                    <a:pt x="78" y="3"/>
                  </a:cubicBezTo>
                  <a:cubicBezTo>
                    <a:pt x="77" y="3"/>
                    <a:pt x="77" y="3"/>
                    <a:pt x="77" y="3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5"/>
                    <a:pt x="77" y="5"/>
                    <a:pt x="77" y="5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83" y="2"/>
                    <a:pt x="83" y="2"/>
                    <a:pt x="83" y="1"/>
                  </a:cubicBezTo>
                  <a:cubicBezTo>
                    <a:pt x="83" y="1"/>
                    <a:pt x="83" y="0"/>
                    <a:pt x="83" y="0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2" y="0"/>
                    <a:pt x="81" y="0"/>
                    <a:pt x="81" y="0"/>
                  </a:cubicBezTo>
                  <a:cubicBezTo>
                    <a:pt x="80" y="1"/>
                    <a:pt x="81" y="2"/>
                    <a:pt x="81" y="2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82" y="1"/>
                    <a:pt x="82" y="1"/>
                    <a:pt x="82" y="1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76" y="3"/>
                    <a:pt x="76" y="3"/>
                    <a:pt x="76" y="3"/>
                  </a:cubicBezTo>
                  <a:cubicBezTo>
                    <a:pt x="76" y="3"/>
                    <a:pt x="75" y="3"/>
                    <a:pt x="75" y="4"/>
                  </a:cubicBezTo>
                  <a:cubicBezTo>
                    <a:pt x="75" y="4"/>
                    <a:pt x="76" y="5"/>
                    <a:pt x="76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6" y="3"/>
                    <a:pt x="76" y="3"/>
                    <a:pt x="76" y="3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2" y="5"/>
                    <a:pt x="72" y="6"/>
                    <a:pt x="72" y="6"/>
                  </a:cubicBezTo>
                  <a:cubicBezTo>
                    <a:pt x="72" y="7"/>
                    <a:pt x="72" y="7"/>
                    <a:pt x="72" y="7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67" y="8"/>
                    <a:pt x="67" y="8"/>
                    <a:pt x="67" y="8"/>
                  </a:cubicBezTo>
                  <a:cubicBezTo>
                    <a:pt x="66" y="8"/>
                    <a:pt x="66" y="8"/>
                    <a:pt x="66" y="9"/>
                  </a:cubicBezTo>
                  <a:cubicBezTo>
                    <a:pt x="66" y="9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8" y="13"/>
                    <a:pt x="58" y="14"/>
                    <a:pt x="58" y="14"/>
                  </a:cubicBezTo>
                  <a:cubicBezTo>
                    <a:pt x="58" y="15"/>
                    <a:pt x="58" y="15"/>
                    <a:pt x="59" y="15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58" y="19"/>
                    <a:pt x="58" y="20"/>
                    <a:pt x="59" y="20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2" y="30"/>
                    <a:pt x="62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1" y="35"/>
                    <a:pt x="61" y="35"/>
                    <a:pt x="61" y="35"/>
                  </a:cubicBezTo>
                  <a:cubicBezTo>
                    <a:pt x="63" y="35"/>
                    <a:pt x="63" y="35"/>
                    <a:pt x="63" y="35"/>
                  </a:cubicBezTo>
                  <a:cubicBezTo>
                    <a:pt x="63" y="34"/>
                    <a:pt x="63" y="34"/>
                    <a:pt x="63" y="34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57" y="36"/>
                    <a:pt x="57" y="36"/>
                    <a:pt x="57" y="36"/>
                  </a:cubicBezTo>
                  <a:cubicBezTo>
                    <a:pt x="57" y="36"/>
                    <a:pt x="57" y="37"/>
                    <a:pt x="57" y="37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7" y="36"/>
                    <a:pt x="57" y="36"/>
                    <a:pt x="57" y="36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4" y="40"/>
                    <a:pt x="53" y="40"/>
                    <a:pt x="53" y="41"/>
                  </a:cubicBezTo>
                  <a:cubicBezTo>
                    <a:pt x="53" y="41"/>
                    <a:pt x="54" y="41"/>
                    <a:pt x="54" y="42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5" y="41"/>
                    <a:pt x="55" y="41"/>
                    <a:pt x="55" y="41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0" y="43"/>
                    <a:pt x="50" y="43"/>
                    <a:pt x="50" y="44"/>
                  </a:cubicBezTo>
                  <a:cubicBezTo>
                    <a:pt x="50" y="44"/>
                    <a:pt x="51" y="44"/>
                    <a:pt x="51" y="45"/>
                  </a:cubicBezTo>
                  <a:cubicBezTo>
                    <a:pt x="51" y="45"/>
                    <a:pt x="51" y="45"/>
                    <a:pt x="51" y="45"/>
                  </a:cubicBezTo>
                  <a:cubicBezTo>
                    <a:pt x="52" y="44"/>
                    <a:pt x="52" y="44"/>
                    <a:pt x="52" y="44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46"/>
                    <a:pt x="46" y="47"/>
                    <a:pt x="46" y="47"/>
                  </a:cubicBezTo>
                  <a:cubicBezTo>
                    <a:pt x="46" y="47"/>
                    <a:pt x="46" y="48"/>
                    <a:pt x="47" y="48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6" y="44"/>
                    <a:pt x="36" y="45"/>
                  </a:cubicBezTo>
                  <a:cubicBezTo>
                    <a:pt x="36" y="46"/>
                    <a:pt x="36" y="46"/>
                    <a:pt x="37" y="47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7" y="43"/>
                    <a:pt x="27" y="43"/>
                    <a:pt x="26" y="44"/>
                  </a:cubicBezTo>
                  <a:cubicBezTo>
                    <a:pt x="26" y="44"/>
                    <a:pt x="26" y="45"/>
                    <a:pt x="27" y="45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20" y="55"/>
                    <a:pt x="20" y="55"/>
                  </a:cubicBezTo>
                  <a:cubicBezTo>
                    <a:pt x="20" y="56"/>
                    <a:pt x="20" y="56"/>
                    <a:pt x="21" y="56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60"/>
                    <a:pt x="18" y="60"/>
                    <a:pt x="19" y="6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4" y="67"/>
                    <a:pt x="14" y="67"/>
                    <a:pt x="14" y="67"/>
                  </a:cubicBezTo>
                  <a:cubicBezTo>
                    <a:pt x="14" y="68"/>
                    <a:pt x="14" y="68"/>
                    <a:pt x="15" y="69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4" y="73"/>
                    <a:pt x="14" y="73"/>
                    <a:pt x="14" y="73"/>
                  </a:cubicBezTo>
                  <a:cubicBezTo>
                    <a:pt x="14" y="73"/>
                    <a:pt x="15" y="74"/>
                    <a:pt x="15" y="74"/>
                  </a:cubicBezTo>
                  <a:cubicBezTo>
                    <a:pt x="18" y="76"/>
                    <a:pt x="18" y="76"/>
                    <a:pt x="18" y="76"/>
                  </a:cubicBezTo>
                  <a:cubicBezTo>
                    <a:pt x="25" y="85"/>
                    <a:pt x="25" y="85"/>
                    <a:pt x="25" y="85"/>
                  </a:cubicBezTo>
                  <a:cubicBezTo>
                    <a:pt x="25" y="85"/>
                    <a:pt x="25" y="85"/>
                    <a:pt x="25" y="85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6" y="84"/>
                    <a:pt x="26" y="84"/>
                    <a:pt x="26" y="84"/>
                  </a:cubicBezTo>
                  <a:cubicBezTo>
                    <a:pt x="25" y="84"/>
                    <a:pt x="25" y="84"/>
                    <a:pt x="25" y="84"/>
                  </a:cubicBezTo>
                  <a:cubicBezTo>
                    <a:pt x="24" y="87"/>
                    <a:pt x="24" y="87"/>
                    <a:pt x="24" y="87"/>
                  </a:cubicBezTo>
                  <a:cubicBezTo>
                    <a:pt x="23" y="87"/>
                    <a:pt x="24" y="88"/>
                    <a:pt x="24" y="88"/>
                  </a:cubicBezTo>
                  <a:cubicBezTo>
                    <a:pt x="25" y="89"/>
                    <a:pt x="25" y="89"/>
                    <a:pt x="25" y="89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24" y="87"/>
                    <a:pt x="24" y="87"/>
                    <a:pt x="24" y="87"/>
                  </a:cubicBezTo>
                  <a:cubicBezTo>
                    <a:pt x="23" y="90"/>
                    <a:pt x="23" y="90"/>
                    <a:pt x="23" y="90"/>
                  </a:cubicBezTo>
                  <a:cubicBezTo>
                    <a:pt x="22" y="91"/>
                    <a:pt x="23" y="92"/>
                    <a:pt x="23" y="92"/>
                  </a:cubicBezTo>
                  <a:cubicBezTo>
                    <a:pt x="23" y="92"/>
                    <a:pt x="23" y="92"/>
                    <a:pt x="23" y="92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3" y="91"/>
                    <a:pt x="23" y="91"/>
                    <a:pt x="23" y="91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1" y="96"/>
                    <a:pt x="21" y="97"/>
                    <a:pt x="22" y="97"/>
                  </a:cubicBezTo>
                  <a:cubicBezTo>
                    <a:pt x="22" y="97"/>
                    <a:pt x="22" y="97"/>
                    <a:pt x="22" y="97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cubicBezTo>
                    <a:pt x="19" y="103"/>
                    <a:pt x="19" y="103"/>
                    <a:pt x="19" y="103"/>
                  </a:cubicBezTo>
                  <a:cubicBezTo>
                    <a:pt x="19" y="104"/>
                    <a:pt x="19" y="104"/>
                    <a:pt x="20" y="105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20" y="103"/>
                    <a:pt x="20" y="103"/>
                    <a:pt x="20" y="103"/>
                  </a:cubicBezTo>
                  <a:cubicBezTo>
                    <a:pt x="14" y="105"/>
                    <a:pt x="14" y="105"/>
                    <a:pt x="14" y="105"/>
                  </a:cubicBezTo>
                  <a:cubicBezTo>
                    <a:pt x="14" y="105"/>
                    <a:pt x="13" y="106"/>
                    <a:pt x="13" y="106"/>
                  </a:cubicBezTo>
                  <a:cubicBezTo>
                    <a:pt x="13" y="107"/>
                    <a:pt x="13" y="107"/>
                    <a:pt x="14" y="107"/>
                  </a:cubicBezTo>
                  <a:cubicBezTo>
                    <a:pt x="15" y="108"/>
                    <a:pt x="15" y="108"/>
                    <a:pt x="15" y="108"/>
                  </a:cubicBezTo>
                  <a:cubicBezTo>
                    <a:pt x="16" y="107"/>
                    <a:pt x="16" y="107"/>
                    <a:pt x="16" y="107"/>
                  </a:cubicBezTo>
                  <a:cubicBezTo>
                    <a:pt x="16" y="106"/>
                    <a:pt x="16" y="106"/>
                    <a:pt x="16" y="106"/>
                  </a:cubicBezTo>
                  <a:cubicBezTo>
                    <a:pt x="7" y="106"/>
                    <a:pt x="7" y="106"/>
                    <a:pt x="7" y="106"/>
                  </a:cubicBezTo>
                  <a:cubicBezTo>
                    <a:pt x="6" y="106"/>
                    <a:pt x="6" y="107"/>
                    <a:pt x="6" y="107"/>
                  </a:cubicBezTo>
                  <a:cubicBezTo>
                    <a:pt x="6" y="108"/>
                    <a:pt x="6" y="108"/>
                    <a:pt x="6" y="109"/>
                  </a:cubicBezTo>
                  <a:cubicBezTo>
                    <a:pt x="8" y="109"/>
                    <a:pt x="8" y="109"/>
                    <a:pt x="8" y="109"/>
                  </a:cubicBezTo>
                  <a:cubicBezTo>
                    <a:pt x="8" y="108"/>
                    <a:pt x="8" y="108"/>
                    <a:pt x="8" y="108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1" y="109"/>
                    <a:pt x="0" y="109"/>
                    <a:pt x="0" y="110"/>
                  </a:cubicBezTo>
                  <a:cubicBezTo>
                    <a:pt x="0" y="110"/>
                    <a:pt x="0" y="111"/>
                    <a:pt x="1" y="111"/>
                  </a:cubicBezTo>
                  <a:cubicBezTo>
                    <a:pt x="1" y="111"/>
                    <a:pt x="1" y="111"/>
                    <a:pt x="1" y="111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1" y="110"/>
                    <a:pt x="1" y="110"/>
                    <a:pt x="1" y="110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1" y="115"/>
                    <a:pt x="1" y="116"/>
                    <a:pt x="1" y="116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3" y="115"/>
                    <a:pt x="3" y="115"/>
                    <a:pt x="3" y="115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25"/>
                    <a:pt x="0" y="125"/>
                    <a:pt x="1" y="125"/>
                  </a:cubicBezTo>
                  <a:cubicBezTo>
                    <a:pt x="1" y="125"/>
                    <a:pt x="1" y="125"/>
                    <a:pt x="1" y="125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1" y="124"/>
                    <a:pt x="1" y="124"/>
                    <a:pt x="1" y="124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1"/>
                    <a:pt x="0" y="131"/>
                    <a:pt x="1" y="131"/>
                  </a:cubicBezTo>
                  <a:cubicBezTo>
                    <a:pt x="1" y="131"/>
                    <a:pt x="1" y="131"/>
                    <a:pt x="1" y="131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0" y="136"/>
                    <a:pt x="1" y="136"/>
                  </a:cubicBezTo>
                  <a:cubicBezTo>
                    <a:pt x="1" y="136"/>
                    <a:pt x="1" y="136"/>
                    <a:pt x="1" y="136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0" y="140"/>
                    <a:pt x="0" y="140"/>
                    <a:pt x="1" y="140"/>
                  </a:cubicBezTo>
                  <a:cubicBezTo>
                    <a:pt x="1" y="141"/>
                    <a:pt x="1" y="141"/>
                    <a:pt x="1" y="141"/>
                  </a:cubicBezTo>
                  <a:cubicBezTo>
                    <a:pt x="2" y="141"/>
                    <a:pt x="2" y="141"/>
                    <a:pt x="3" y="140"/>
                  </a:cubicBezTo>
                  <a:cubicBezTo>
                    <a:pt x="3" y="140"/>
                    <a:pt x="3" y="139"/>
                    <a:pt x="2" y="139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2" name="Freeform 113"/>
            <p:cNvSpPr/>
            <p:nvPr/>
          </p:nvSpPr>
          <p:spPr bwMode="auto">
            <a:xfrm>
              <a:off x="4908551" y="923925"/>
              <a:ext cx="9525" cy="7938"/>
            </a:xfrm>
            <a:custGeom>
              <a:avLst/>
              <a:gdLst>
                <a:gd name="T0" fmla="*/ 5 w 6"/>
                <a:gd name="T1" fmla="*/ 3 h 5"/>
                <a:gd name="T2" fmla="*/ 2 w 6"/>
                <a:gd name="T3" fmla="*/ 1 h 5"/>
                <a:gd name="T4" fmla="*/ 0 w 6"/>
                <a:gd name="T5" fmla="*/ 1 h 5"/>
                <a:gd name="T6" fmla="*/ 1 w 6"/>
                <a:gd name="T7" fmla="*/ 3 h 5"/>
                <a:gd name="T8" fmla="*/ 4 w 6"/>
                <a:gd name="T9" fmla="*/ 5 h 5"/>
                <a:gd name="T10" fmla="*/ 6 w 6"/>
                <a:gd name="T11" fmla="*/ 4 h 5"/>
                <a:gd name="T12" fmla="*/ 5 w 6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5" y="3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6" y="4"/>
                    <a:pt x="6" y="3"/>
                    <a:pt x="5" y="3"/>
                  </a:cubicBezTo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3" name="Freeform 114"/>
            <p:cNvSpPr/>
            <p:nvPr/>
          </p:nvSpPr>
          <p:spPr bwMode="auto">
            <a:xfrm>
              <a:off x="4913313" y="893763"/>
              <a:ext cx="93663" cy="42863"/>
            </a:xfrm>
            <a:custGeom>
              <a:avLst/>
              <a:gdLst>
                <a:gd name="T0" fmla="*/ 2 w 60"/>
                <a:gd name="T1" fmla="*/ 24 h 27"/>
                <a:gd name="T2" fmla="*/ 13 w 60"/>
                <a:gd name="T3" fmla="*/ 24 h 27"/>
                <a:gd name="T4" fmla="*/ 11 w 60"/>
                <a:gd name="T5" fmla="*/ 24 h 27"/>
                <a:gd name="T6" fmla="*/ 18 w 60"/>
                <a:gd name="T7" fmla="*/ 23 h 27"/>
                <a:gd name="T8" fmla="*/ 15 w 60"/>
                <a:gd name="T9" fmla="*/ 22 h 27"/>
                <a:gd name="T10" fmla="*/ 23 w 60"/>
                <a:gd name="T11" fmla="*/ 21 h 27"/>
                <a:gd name="T12" fmla="*/ 22 w 60"/>
                <a:gd name="T13" fmla="*/ 21 h 27"/>
                <a:gd name="T14" fmla="*/ 28 w 60"/>
                <a:gd name="T15" fmla="*/ 20 h 27"/>
                <a:gd name="T16" fmla="*/ 27 w 60"/>
                <a:gd name="T17" fmla="*/ 19 h 27"/>
                <a:gd name="T18" fmla="*/ 30 w 60"/>
                <a:gd name="T19" fmla="*/ 17 h 27"/>
                <a:gd name="T20" fmla="*/ 28 w 60"/>
                <a:gd name="T21" fmla="*/ 17 h 27"/>
                <a:gd name="T22" fmla="*/ 29 w 60"/>
                <a:gd name="T23" fmla="*/ 11 h 27"/>
                <a:gd name="T24" fmla="*/ 28 w 60"/>
                <a:gd name="T25" fmla="*/ 13 h 27"/>
                <a:gd name="T26" fmla="*/ 30 w 60"/>
                <a:gd name="T27" fmla="*/ 8 h 27"/>
                <a:gd name="T28" fmla="*/ 31 w 60"/>
                <a:gd name="T29" fmla="*/ 9 h 27"/>
                <a:gd name="T30" fmla="*/ 31 w 60"/>
                <a:gd name="T31" fmla="*/ 4 h 27"/>
                <a:gd name="T32" fmla="*/ 37 w 60"/>
                <a:gd name="T33" fmla="*/ 3 h 27"/>
                <a:gd name="T34" fmla="*/ 36 w 60"/>
                <a:gd name="T35" fmla="*/ 0 h 27"/>
                <a:gd name="T36" fmla="*/ 45 w 60"/>
                <a:gd name="T37" fmla="*/ 4 h 27"/>
                <a:gd name="T38" fmla="*/ 43 w 60"/>
                <a:gd name="T39" fmla="*/ 0 h 27"/>
                <a:gd name="T40" fmla="*/ 52 w 60"/>
                <a:gd name="T41" fmla="*/ 4 h 27"/>
                <a:gd name="T42" fmla="*/ 52 w 60"/>
                <a:gd name="T43" fmla="*/ 1 h 27"/>
                <a:gd name="T44" fmla="*/ 59 w 60"/>
                <a:gd name="T45" fmla="*/ 4 h 27"/>
                <a:gd name="T46" fmla="*/ 58 w 60"/>
                <a:gd name="T47" fmla="*/ 1 h 27"/>
                <a:gd name="T48" fmla="*/ 58 w 60"/>
                <a:gd name="T49" fmla="*/ 4 h 27"/>
                <a:gd name="T50" fmla="*/ 51 w 60"/>
                <a:gd name="T51" fmla="*/ 1 h 27"/>
                <a:gd name="T52" fmla="*/ 51 w 60"/>
                <a:gd name="T53" fmla="*/ 3 h 27"/>
                <a:gd name="T54" fmla="*/ 43 w 60"/>
                <a:gd name="T55" fmla="*/ 0 h 27"/>
                <a:gd name="T56" fmla="*/ 44 w 60"/>
                <a:gd name="T57" fmla="*/ 4 h 27"/>
                <a:gd name="T58" fmla="*/ 36 w 60"/>
                <a:gd name="T59" fmla="*/ 0 h 27"/>
                <a:gd name="T60" fmla="*/ 35 w 60"/>
                <a:gd name="T61" fmla="*/ 3 h 27"/>
                <a:gd name="T62" fmla="*/ 30 w 60"/>
                <a:gd name="T63" fmla="*/ 4 h 27"/>
                <a:gd name="T64" fmla="*/ 30 w 60"/>
                <a:gd name="T65" fmla="*/ 6 h 27"/>
                <a:gd name="T66" fmla="*/ 28 w 60"/>
                <a:gd name="T67" fmla="*/ 9 h 27"/>
                <a:gd name="T68" fmla="*/ 30 w 60"/>
                <a:gd name="T69" fmla="*/ 9 h 27"/>
                <a:gd name="T70" fmla="*/ 26 w 60"/>
                <a:gd name="T71" fmla="*/ 12 h 27"/>
                <a:gd name="T72" fmla="*/ 28 w 60"/>
                <a:gd name="T73" fmla="*/ 12 h 27"/>
                <a:gd name="T74" fmla="*/ 28 w 60"/>
                <a:gd name="T75" fmla="*/ 18 h 27"/>
                <a:gd name="T76" fmla="*/ 28 w 60"/>
                <a:gd name="T77" fmla="*/ 16 h 27"/>
                <a:gd name="T78" fmla="*/ 26 w 60"/>
                <a:gd name="T79" fmla="*/ 20 h 27"/>
                <a:gd name="T80" fmla="*/ 27 w 60"/>
                <a:gd name="T81" fmla="*/ 18 h 27"/>
                <a:gd name="T82" fmla="*/ 21 w 60"/>
                <a:gd name="T83" fmla="*/ 22 h 27"/>
                <a:gd name="T84" fmla="*/ 22 w 60"/>
                <a:gd name="T85" fmla="*/ 20 h 27"/>
                <a:gd name="T86" fmla="*/ 14 w 60"/>
                <a:gd name="T87" fmla="*/ 23 h 27"/>
                <a:gd name="T88" fmla="*/ 17 w 60"/>
                <a:gd name="T89" fmla="*/ 22 h 27"/>
                <a:gd name="T90" fmla="*/ 10 w 60"/>
                <a:gd name="T91" fmla="*/ 25 h 27"/>
                <a:gd name="T92" fmla="*/ 12 w 60"/>
                <a:gd name="T93" fmla="*/ 23 h 27"/>
                <a:gd name="T94" fmla="*/ 1 w 60"/>
                <a:gd name="T95" fmla="*/ 25 h 27"/>
                <a:gd name="T96" fmla="*/ 4 w 60"/>
                <a:gd name="T97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0" h="27">
                  <a:moveTo>
                    <a:pt x="4" y="24"/>
                  </a:moveTo>
                  <a:cubicBezTo>
                    <a:pt x="2" y="23"/>
                    <a:pt x="2" y="23"/>
                    <a:pt x="2" y="2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3" y="25"/>
                    <a:pt x="13" y="24"/>
                  </a:cubicBezTo>
                  <a:cubicBezTo>
                    <a:pt x="13" y="24"/>
                    <a:pt x="13" y="23"/>
                    <a:pt x="13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8" y="24"/>
                    <a:pt x="18" y="23"/>
                  </a:cubicBezTo>
                  <a:cubicBezTo>
                    <a:pt x="18" y="23"/>
                    <a:pt x="18" y="22"/>
                    <a:pt x="17" y="22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3" y="22"/>
                    <a:pt x="23" y="22"/>
                    <a:pt x="23" y="21"/>
                  </a:cubicBezTo>
                  <a:cubicBezTo>
                    <a:pt x="24" y="21"/>
                    <a:pt x="23" y="20"/>
                    <a:pt x="23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8" y="21"/>
                    <a:pt x="28" y="20"/>
                    <a:pt x="28" y="20"/>
                  </a:cubicBezTo>
                  <a:cubicBezTo>
                    <a:pt x="28" y="19"/>
                    <a:pt x="28" y="19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4"/>
                    <a:pt x="32" y="4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3"/>
                    <a:pt x="37" y="2"/>
                    <a:pt x="37" y="2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5" y="4"/>
                    <a:pt x="46" y="4"/>
                    <a:pt x="46" y="3"/>
                  </a:cubicBezTo>
                  <a:cubicBezTo>
                    <a:pt x="46" y="3"/>
                    <a:pt x="46" y="2"/>
                    <a:pt x="45" y="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4"/>
                    <a:pt x="53" y="3"/>
                    <a:pt x="53" y="3"/>
                  </a:cubicBezTo>
                  <a:cubicBezTo>
                    <a:pt x="53" y="2"/>
                    <a:pt x="53" y="2"/>
                    <a:pt x="53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60" y="4"/>
                    <a:pt x="60" y="4"/>
                    <a:pt x="60" y="3"/>
                  </a:cubicBezTo>
                  <a:cubicBezTo>
                    <a:pt x="60" y="3"/>
                    <a:pt x="60" y="2"/>
                    <a:pt x="60" y="2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8" y="1"/>
                    <a:pt x="57" y="1"/>
                    <a:pt x="57" y="1"/>
                  </a:cubicBezTo>
                  <a:cubicBezTo>
                    <a:pt x="56" y="2"/>
                    <a:pt x="57" y="3"/>
                    <a:pt x="57" y="3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0" y="1"/>
                    <a:pt x="50" y="1"/>
                  </a:cubicBezTo>
                  <a:cubicBezTo>
                    <a:pt x="50" y="2"/>
                    <a:pt x="50" y="3"/>
                    <a:pt x="50" y="3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0"/>
                    <a:pt x="42" y="1"/>
                    <a:pt x="41" y="1"/>
                  </a:cubicBezTo>
                  <a:cubicBezTo>
                    <a:pt x="41" y="2"/>
                    <a:pt x="41" y="2"/>
                    <a:pt x="42" y="3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5" y="0"/>
                    <a:pt x="35" y="1"/>
                    <a:pt x="34" y="1"/>
                  </a:cubicBezTo>
                  <a:cubicBezTo>
                    <a:pt x="34" y="2"/>
                    <a:pt x="34" y="2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29" y="4"/>
                    <a:pt x="29" y="5"/>
                  </a:cubicBezTo>
                  <a:cubicBezTo>
                    <a:pt x="29" y="5"/>
                    <a:pt x="30" y="5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0" y="21"/>
                  </a:cubicBezTo>
                  <a:cubicBezTo>
                    <a:pt x="20" y="21"/>
                    <a:pt x="21" y="22"/>
                    <a:pt x="21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3" y="22"/>
                    <a:pt x="14" y="22"/>
                    <a:pt x="14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0" y="22"/>
                    <a:pt x="10" y="23"/>
                    <a:pt x="10" y="23"/>
                  </a:cubicBezTo>
                  <a:cubicBezTo>
                    <a:pt x="10" y="24"/>
                    <a:pt x="10" y="24"/>
                    <a:pt x="10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1" y="23"/>
                    <a:pt x="1" y="23"/>
                    <a:pt x="1" y="24"/>
                  </a:cubicBezTo>
                  <a:cubicBezTo>
                    <a:pt x="0" y="24"/>
                    <a:pt x="1" y="25"/>
                    <a:pt x="1" y="25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4" y="27"/>
                    <a:pt x="4" y="26"/>
                    <a:pt x="5" y="26"/>
                  </a:cubicBezTo>
                  <a:cubicBezTo>
                    <a:pt x="5" y="25"/>
                    <a:pt x="5" y="25"/>
                    <a:pt x="4" y="24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4" name="Freeform 115"/>
            <p:cNvSpPr/>
            <p:nvPr/>
          </p:nvSpPr>
          <p:spPr bwMode="auto">
            <a:xfrm>
              <a:off x="5006976" y="895350"/>
              <a:ext cx="14288" cy="31750"/>
            </a:xfrm>
            <a:custGeom>
              <a:avLst/>
              <a:gdLst>
                <a:gd name="T0" fmla="*/ 8 w 9"/>
                <a:gd name="T1" fmla="*/ 18 h 20"/>
                <a:gd name="T2" fmla="*/ 7 w 9"/>
                <a:gd name="T3" fmla="*/ 17 h 20"/>
                <a:gd name="T4" fmla="*/ 6 w 9"/>
                <a:gd name="T5" fmla="*/ 12 h 20"/>
                <a:gd name="T6" fmla="*/ 6 w 9"/>
                <a:gd name="T7" fmla="*/ 11 h 20"/>
                <a:gd name="T8" fmla="*/ 5 w 9"/>
                <a:gd name="T9" fmla="*/ 10 h 20"/>
                <a:gd name="T10" fmla="*/ 5 w 9"/>
                <a:gd name="T11" fmla="*/ 11 h 20"/>
                <a:gd name="T12" fmla="*/ 6 w 9"/>
                <a:gd name="T13" fmla="*/ 11 h 20"/>
                <a:gd name="T14" fmla="*/ 5 w 9"/>
                <a:gd name="T15" fmla="*/ 6 h 20"/>
                <a:gd name="T16" fmla="*/ 4 w 9"/>
                <a:gd name="T17" fmla="*/ 6 h 20"/>
                <a:gd name="T18" fmla="*/ 4 w 9"/>
                <a:gd name="T19" fmla="*/ 6 h 20"/>
                <a:gd name="T20" fmla="*/ 3 w 9"/>
                <a:gd name="T21" fmla="*/ 7 h 20"/>
                <a:gd name="T22" fmla="*/ 4 w 9"/>
                <a:gd name="T23" fmla="*/ 6 h 20"/>
                <a:gd name="T24" fmla="*/ 4 w 9"/>
                <a:gd name="T25" fmla="*/ 2 h 20"/>
                <a:gd name="T26" fmla="*/ 3 w 9"/>
                <a:gd name="T27" fmla="*/ 1 h 20"/>
                <a:gd name="T28" fmla="*/ 2 w 9"/>
                <a:gd name="T29" fmla="*/ 0 h 20"/>
                <a:gd name="T30" fmla="*/ 1 w 9"/>
                <a:gd name="T31" fmla="*/ 0 h 20"/>
                <a:gd name="T32" fmla="*/ 1 w 9"/>
                <a:gd name="T33" fmla="*/ 2 h 20"/>
                <a:gd name="T34" fmla="*/ 2 w 9"/>
                <a:gd name="T35" fmla="*/ 2 h 20"/>
                <a:gd name="T36" fmla="*/ 2 w 9"/>
                <a:gd name="T37" fmla="*/ 7 h 20"/>
                <a:gd name="T38" fmla="*/ 3 w 9"/>
                <a:gd name="T39" fmla="*/ 8 h 20"/>
                <a:gd name="T40" fmla="*/ 3 w 9"/>
                <a:gd name="T41" fmla="*/ 8 h 20"/>
                <a:gd name="T42" fmla="*/ 3 w 9"/>
                <a:gd name="T43" fmla="*/ 7 h 20"/>
                <a:gd name="T44" fmla="*/ 2 w 9"/>
                <a:gd name="T45" fmla="*/ 7 h 20"/>
                <a:gd name="T46" fmla="*/ 4 w 9"/>
                <a:gd name="T47" fmla="*/ 12 h 20"/>
                <a:gd name="T48" fmla="*/ 4 w 9"/>
                <a:gd name="T49" fmla="*/ 13 h 20"/>
                <a:gd name="T50" fmla="*/ 4 w 9"/>
                <a:gd name="T51" fmla="*/ 13 h 20"/>
                <a:gd name="T52" fmla="*/ 5 w 9"/>
                <a:gd name="T53" fmla="*/ 12 h 20"/>
                <a:gd name="T54" fmla="*/ 4 w 9"/>
                <a:gd name="T55" fmla="*/ 12 h 20"/>
                <a:gd name="T56" fmla="*/ 4 w 9"/>
                <a:gd name="T57" fmla="*/ 18 h 20"/>
                <a:gd name="T58" fmla="*/ 5 w 9"/>
                <a:gd name="T59" fmla="*/ 19 h 20"/>
                <a:gd name="T60" fmla="*/ 7 w 9"/>
                <a:gd name="T61" fmla="*/ 20 h 20"/>
                <a:gd name="T62" fmla="*/ 8 w 9"/>
                <a:gd name="T63" fmla="*/ 19 h 20"/>
                <a:gd name="T64" fmla="*/ 8 w 9"/>
                <a:gd name="T65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" h="20">
                  <a:moveTo>
                    <a:pt x="8" y="18"/>
                  </a:moveTo>
                  <a:cubicBezTo>
                    <a:pt x="7" y="17"/>
                    <a:pt x="7" y="17"/>
                    <a:pt x="7" y="17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5" y="19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8" y="20"/>
                    <a:pt x="8" y="19"/>
                  </a:cubicBezTo>
                  <a:cubicBezTo>
                    <a:pt x="9" y="19"/>
                    <a:pt x="8" y="18"/>
                    <a:pt x="8" y="18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5" name="Freeform 116"/>
            <p:cNvSpPr/>
            <p:nvPr/>
          </p:nvSpPr>
          <p:spPr bwMode="auto">
            <a:xfrm>
              <a:off x="5014913" y="914400"/>
              <a:ext cx="61913" cy="23813"/>
            </a:xfrm>
            <a:custGeom>
              <a:avLst/>
              <a:gdLst>
                <a:gd name="T0" fmla="*/ 2 w 39"/>
                <a:gd name="T1" fmla="*/ 7 h 15"/>
                <a:gd name="T2" fmla="*/ 1 w 39"/>
                <a:gd name="T3" fmla="*/ 9 h 15"/>
                <a:gd name="T4" fmla="*/ 17 w 39"/>
                <a:gd name="T5" fmla="*/ 12 h 15"/>
                <a:gd name="T6" fmla="*/ 15 w 39"/>
                <a:gd name="T7" fmla="*/ 9 h 15"/>
                <a:gd name="T8" fmla="*/ 14 w 39"/>
                <a:gd name="T9" fmla="*/ 12 h 15"/>
                <a:gd name="T10" fmla="*/ 26 w 39"/>
                <a:gd name="T11" fmla="*/ 14 h 15"/>
                <a:gd name="T12" fmla="*/ 26 w 39"/>
                <a:gd name="T13" fmla="*/ 12 h 15"/>
                <a:gd name="T14" fmla="*/ 26 w 39"/>
                <a:gd name="T15" fmla="*/ 14 h 15"/>
                <a:gd name="T16" fmla="*/ 29 w 39"/>
                <a:gd name="T17" fmla="*/ 11 h 15"/>
                <a:gd name="T18" fmla="*/ 28 w 39"/>
                <a:gd name="T19" fmla="*/ 10 h 15"/>
                <a:gd name="T20" fmla="*/ 28 w 39"/>
                <a:gd name="T21" fmla="*/ 12 h 15"/>
                <a:gd name="T22" fmla="*/ 34 w 39"/>
                <a:gd name="T23" fmla="*/ 8 h 15"/>
                <a:gd name="T24" fmla="*/ 32 w 39"/>
                <a:gd name="T25" fmla="*/ 6 h 15"/>
                <a:gd name="T26" fmla="*/ 33 w 39"/>
                <a:gd name="T27" fmla="*/ 8 h 15"/>
                <a:gd name="T28" fmla="*/ 35 w 39"/>
                <a:gd name="T29" fmla="*/ 4 h 15"/>
                <a:gd name="T30" fmla="*/ 34 w 39"/>
                <a:gd name="T31" fmla="*/ 3 h 15"/>
                <a:gd name="T32" fmla="*/ 34 w 39"/>
                <a:gd name="T33" fmla="*/ 5 h 15"/>
                <a:gd name="T34" fmla="*/ 39 w 39"/>
                <a:gd name="T35" fmla="*/ 1 h 15"/>
                <a:gd name="T36" fmla="*/ 38 w 39"/>
                <a:gd name="T37" fmla="*/ 0 h 15"/>
                <a:gd name="T38" fmla="*/ 37 w 39"/>
                <a:gd name="T39" fmla="*/ 2 h 15"/>
                <a:gd name="T40" fmla="*/ 38 w 39"/>
                <a:gd name="T41" fmla="*/ 1 h 15"/>
                <a:gd name="T42" fmla="*/ 33 w 39"/>
                <a:gd name="T43" fmla="*/ 3 h 15"/>
                <a:gd name="T44" fmla="*/ 33 w 39"/>
                <a:gd name="T45" fmla="*/ 5 h 15"/>
                <a:gd name="T46" fmla="*/ 34 w 39"/>
                <a:gd name="T47" fmla="*/ 5 h 15"/>
                <a:gd name="T48" fmla="*/ 31 w 39"/>
                <a:gd name="T49" fmla="*/ 6 h 15"/>
                <a:gd name="T50" fmla="*/ 31 w 39"/>
                <a:gd name="T51" fmla="*/ 8 h 15"/>
                <a:gd name="T52" fmla="*/ 32 w 39"/>
                <a:gd name="T53" fmla="*/ 8 h 15"/>
                <a:gd name="T54" fmla="*/ 27 w 39"/>
                <a:gd name="T55" fmla="*/ 10 h 15"/>
                <a:gd name="T56" fmla="*/ 27 w 39"/>
                <a:gd name="T57" fmla="*/ 12 h 15"/>
                <a:gd name="T58" fmla="*/ 28 w 39"/>
                <a:gd name="T59" fmla="*/ 11 h 15"/>
                <a:gd name="T60" fmla="*/ 24 w 39"/>
                <a:gd name="T61" fmla="*/ 12 h 15"/>
                <a:gd name="T62" fmla="*/ 24 w 39"/>
                <a:gd name="T63" fmla="*/ 14 h 15"/>
                <a:gd name="T64" fmla="*/ 25 w 39"/>
                <a:gd name="T65" fmla="*/ 13 h 15"/>
                <a:gd name="T66" fmla="*/ 15 w 39"/>
                <a:gd name="T67" fmla="*/ 9 h 15"/>
                <a:gd name="T68" fmla="*/ 14 w 39"/>
                <a:gd name="T69" fmla="*/ 11 h 15"/>
                <a:gd name="T70" fmla="*/ 16 w 39"/>
                <a:gd name="T71" fmla="*/ 11 h 15"/>
                <a:gd name="T72" fmla="*/ 2 w 39"/>
                <a:gd name="T73" fmla="*/ 6 h 15"/>
                <a:gd name="T74" fmla="*/ 1 w 39"/>
                <a:gd name="T75" fmla="*/ 9 h 15"/>
                <a:gd name="T76" fmla="*/ 3 w 39"/>
                <a:gd name="T77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9" h="15">
                  <a:moveTo>
                    <a:pt x="3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3"/>
                    <a:pt x="16" y="12"/>
                    <a:pt x="17" y="12"/>
                  </a:cubicBezTo>
                  <a:cubicBezTo>
                    <a:pt x="17" y="11"/>
                    <a:pt x="17" y="11"/>
                    <a:pt x="16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6" y="14"/>
                    <a:pt x="26" y="14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1"/>
                    <a:pt x="29" y="11"/>
                  </a:cubicBezTo>
                  <a:cubicBezTo>
                    <a:pt x="29" y="10"/>
                    <a:pt x="29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8"/>
                    <a:pt x="34" y="8"/>
                    <a:pt x="34" y="8"/>
                  </a:cubicBezTo>
                  <a:cubicBezTo>
                    <a:pt x="34" y="7"/>
                    <a:pt x="33" y="7"/>
                    <a:pt x="33" y="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9" y="2"/>
                    <a:pt x="39" y="2"/>
                    <a:pt x="39" y="1"/>
                  </a:cubicBezTo>
                  <a:cubicBezTo>
                    <a:pt x="39" y="1"/>
                    <a:pt x="39" y="1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7" y="0"/>
                    <a:pt x="37" y="1"/>
                  </a:cubicBezTo>
                  <a:cubicBezTo>
                    <a:pt x="36" y="1"/>
                    <a:pt x="36" y="2"/>
                    <a:pt x="37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5"/>
                    <a:pt x="33" y="5"/>
                    <a:pt x="33" y="5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6" y="10"/>
                    <a:pt x="26" y="11"/>
                  </a:cubicBezTo>
                  <a:cubicBezTo>
                    <a:pt x="26" y="11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9"/>
                    <a:pt x="13" y="9"/>
                    <a:pt x="13" y="10"/>
                  </a:cubicBezTo>
                  <a:cubicBezTo>
                    <a:pt x="13" y="10"/>
                    <a:pt x="13" y="11"/>
                    <a:pt x="14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0" y="8"/>
                    <a:pt x="1" y="8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4" y="8"/>
                    <a:pt x="3" y="7"/>
                    <a:pt x="3" y="7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6" name="Freeform 117"/>
            <p:cNvSpPr/>
            <p:nvPr/>
          </p:nvSpPr>
          <p:spPr bwMode="auto">
            <a:xfrm>
              <a:off x="5072063" y="912813"/>
              <a:ext cx="57150" cy="77788"/>
            </a:xfrm>
            <a:custGeom>
              <a:avLst/>
              <a:gdLst>
                <a:gd name="T0" fmla="*/ 33 w 37"/>
                <a:gd name="T1" fmla="*/ 45 h 49"/>
                <a:gd name="T2" fmla="*/ 24 w 37"/>
                <a:gd name="T3" fmla="*/ 35 h 49"/>
                <a:gd name="T4" fmla="*/ 26 w 37"/>
                <a:gd name="T5" fmla="*/ 31 h 49"/>
                <a:gd name="T6" fmla="*/ 26 w 37"/>
                <a:gd name="T7" fmla="*/ 30 h 49"/>
                <a:gd name="T8" fmla="*/ 25 w 37"/>
                <a:gd name="T9" fmla="*/ 31 h 49"/>
                <a:gd name="T10" fmla="*/ 27 w 37"/>
                <a:gd name="T11" fmla="*/ 25 h 49"/>
                <a:gd name="T12" fmla="*/ 26 w 37"/>
                <a:gd name="T13" fmla="*/ 24 h 49"/>
                <a:gd name="T14" fmla="*/ 27 w 37"/>
                <a:gd name="T15" fmla="*/ 26 h 49"/>
                <a:gd name="T16" fmla="*/ 28 w 37"/>
                <a:gd name="T17" fmla="*/ 21 h 49"/>
                <a:gd name="T18" fmla="*/ 27 w 37"/>
                <a:gd name="T19" fmla="*/ 16 h 49"/>
                <a:gd name="T20" fmla="*/ 27 w 37"/>
                <a:gd name="T21" fmla="*/ 17 h 49"/>
                <a:gd name="T22" fmla="*/ 26 w 37"/>
                <a:gd name="T23" fmla="*/ 15 h 49"/>
                <a:gd name="T24" fmla="*/ 20 w 37"/>
                <a:gd name="T25" fmla="*/ 11 h 49"/>
                <a:gd name="T26" fmla="*/ 1 w 37"/>
                <a:gd name="T27" fmla="*/ 1 h 49"/>
                <a:gd name="T28" fmla="*/ 13 w 37"/>
                <a:gd name="T29" fmla="*/ 9 h 49"/>
                <a:gd name="T30" fmla="*/ 24 w 37"/>
                <a:gd name="T31" fmla="*/ 16 h 49"/>
                <a:gd name="T32" fmla="*/ 24 w 37"/>
                <a:gd name="T33" fmla="*/ 17 h 49"/>
                <a:gd name="T34" fmla="*/ 25 w 37"/>
                <a:gd name="T35" fmla="*/ 16 h 49"/>
                <a:gd name="T36" fmla="*/ 24 w 37"/>
                <a:gd name="T37" fmla="*/ 17 h 49"/>
                <a:gd name="T38" fmla="*/ 24 w 37"/>
                <a:gd name="T39" fmla="*/ 17 h 49"/>
                <a:gd name="T40" fmla="*/ 24 w 37"/>
                <a:gd name="T41" fmla="*/ 16 h 49"/>
                <a:gd name="T42" fmla="*/ 25 w 37"/>
                <a:gd name="T43" fmla="*/ 16 h 49"/>
                <a:gd name="T44" fmla="*/ 25 w 37"/>
                <a:gd name="T45" fmla="*/ 16 h 49"/>
                <a:gd name="T46" fmla="*/ 24 w 37"/>
                <a:gd name="T47" fmla="*/ 16 h 49"/>
                <a:gd name="T48" fmla="*/ 24 w 37"/>
                <a:gd name="T49" fmla="*/ 15 h 49"/>
                <a:gd name="T50" fmla="*/ 25 w 37"/>
                <a:gd name="T51" fmla="*/ 21 h 49"/>
                <a:gd name="T52" fmla="*/ 26 w 37"/>
                <a:gd name="T53" fmla="*/ 22 h 49"/>
                <a:gd name="T54" fmla="*/ 25 w 37"/>
                <a:gd name="T55" fmla="*/ 26 h 49"/>
                <a:gd name="T56" fmla="*/ 26 w 37"/>
                <a:gd name="T57" fmla="*/ 25 h 49"/>
                <a:gd name="T58" fmla="*/ 24 w 37"/>
                <a:gd name="T59" fmla="*/ 30 h 49"/>
                <a:gd name="T60" fmla="*/ 25 w 37"/>
                <a:gd name="T61" fmla="*/ 32 h 49"/>
                <a:gd name="T62" fmla="*/ 24 w 37"/>
                <a:gd name="T63" fmla="*/ 30 h 49"/>
                <a:gd name="T64" fmla="*/ 21 w 37"/>
                <a:gd name="T65" fmla="*/ 35 h 49"/>
                <a:gd name="T66" fmla="*/ 23 w 37"/>
                <a:gd name="T67" fmla="*/ 37 h 49"/>
                <a:gd name="T68" fmla="*/ 31 w 37"/>
                <a:gd name="T69" fmla="*/ 47 h 49"/>
                <a:gd name="T70" fmla="*/ 37 w 37"/>
                <a:gd name="T71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7" h="49">
                  <a:moveTo>
                    <a:pt x="36" y="47"/>
                  </a:moveTo>
                  <a:cubicBezTo>
                    <a:pt x="33" y="45"/>
                    <a:pt x="33" y="45"/>
                    <a:pt x="33" y="4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4"/>
                    <a:pt x="27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1"/>
                    <a:pt x="28" y="21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5" y="14"/>
                    <a:pt x="23" y="13"/>
                    <a:pt x="20" y="11"/>
                  </a:cubicBezTo>
                  <a:cubicBezTo>
                    <a:pt x="13" y="7"/>
                    <a:pt x="3" y="0"/>
                    <a:pt x="2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7" y="6"/>
                    <a:pt x="13" y="9"/>
                  </a:cubicBezTo>
                  <a:cubicBezTo>
                    <a:pt x="16" y="11"/>
                    <a:pt x="19" y="13"/>
                    <a:pt x="21" y="14"/>
                  </a:cubicBezTo>
                  <a:cubicBezTo>
                    <a:pt x="22" y="15"/>
                    <a:pt x="23" y="16"/>
                    <a:pt x="24" y="16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4" y="25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1"/>
                    <a:pt x="24" y="31"/>
                    <a:pt x="24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5" y="49"/>
                    <a:pt x="36" y="49"/>
                    <a:pt x="37" y="49"/>
                  </a:cubicBezTo>
                  <a:cubicBezTo>
                    <a:pt x="37" y="48"/>
                    <a:pt x="37" y="47"/>
                    <a:pt x="36" y="47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7" name="Freeform 118"/>
            <p:cNvSpPr/>
            <p:nvPr/>
          </p:nvSpPr>
          <p:spPr bwMode="auto">
            <a:xfrm>
              <a:off x="5124451" y="987425"/>
              <a:ext cx="30163" cy="9525"/>
            </a:xfrm>
            <a:custGeom>
              <a:avLst/>
              <a:gdLst>
                <a:gd name="T0" fmla="*/ 7 w 19"/>
                <a:gd name="T1" fmla="*/ 4 h 6"/>
                <a:gd name="T2" fmla="*/ 2 w 19"/>
                <a:gd name="T3" fmla="*/ 1 h 6"/>
                <a:gd name="T4" fmla="*/ 1 w 19"/>
                <a:gd name="T5" fmla="*/ 2 h 6"/>
                <a:gd name="T6" fmla="*/ 1 w 19"/>
                <a:gd name="T7" fmla="*/ 3 h 6"/>
                <a:gd name="T8" fmla="*/ 10 w 19"/>
                <a:gd name="T9" fmla="*/ 5 h 6"/>
                <a:gd name="T10" fmla="*/ 12 w 19"/>
                <a:gd name="T11" fmla="*/ 4 h 6"/>
                <a:gd name="T12" fmla="*/ 11 w 19"/>
                <a:gd name="T13" fmla="*/ 3 h 6"/>
                <a:gd name="T14" fmla="*/ 11 w 19"/>
                <a:gd name="T15" fmla="*/ 2 h 6"/>
                <a:gd name="T16" fmla="*/ 10 w 19"/>
                <a:gd name="T17" fmla="*/ 3 h 6"/>
                <a:gd name="T18" fmla="*/ 10 w 19"/>
                <a:gd name="T19" fmla="*/ 4 h 6"/>
                <a:gd name="T20" fmla="*/ 18 w 19"/>
                <a:gd name="T21" fmla="*/ 3 h 6"/>
                <a:gd name="T22" fmla="*/ 19 w 19"/>
                <a:gd name="T23" fmla="*/ 2 h 6"/>
                <a:gd name="T24" fmla="*/ 18 w 19"/>
                <a:gd name="T25" fmla="*/ 1 h 6"/>
                <a:gd name="T26" fmla="*/ 18 w 19"/>
                <a:gd name="T27" fmla="*/ 0 h 6"/>
                <a:gd name="T28" fmla="*/ 16 w 19"/>
                <a:gd name="T29" fmla="*/ 1 h 6"/>
                <a:gd name="T30" fmla="*/ 16 w 19"/>
                <a:gd name="T31" fmla="*/ 2 h 6"/>
                <a:gd name="T32" fmla="*/ 17 w 19"/>
                <a:gd name="T33" fmla="*/ 3 h 6"/>
                <a:gd name="T34" fmla="*/ 17 w 19"/>
                <a:gd name="T35" fmla="*/ 2 h 6"/>
                <a:gd name="T36" fmla="*/ 17 w 19"/>
                <a:gd name="T37" fmla="*/ 1 h 6"/>
                <a:gd name="T38" fmla="*/ 10 w 19"/>
                <a:gd name="T39" fmla="*/ 2 h 6"/>
                <a:gd name="T40" fmla="*/ 9 w 19"/>
                <a:gd name="T41" fmla="*/ 3 h 6"/>
                <a:gd name="T42" fmla="*/ 9 w 19"/>
                <a:gd name="T43" fmla="*/ 4 h 6"/>
                <a:gd name="T44" fmla="*/ 10 w 19"/>
                <a:gd name="T45" fmla="*/ 5 h 6"/>
                <a:gd name="T46" fmla="*/ 11 w 19"/>
                <a:gd name="T47" fmla="*/ 4 h 6"/>
                <a:gd name="T48" fmla="*/ 11 w 19"/>
                <a:gd name="T49" fmla="*/ 2 h 6"/>
                <a:gd name="T50" fmla="*/ 1 w 19"/>
                <a:gd name="T51" fmla="*/ 0 h 6"/>
                <a:gd name="T52" fmla="*/ 0 w 19"/>
                <a:gd name="T53" fmla="*/ 1 h 6"/>
                <a:gd name="T54" fmla="*/ 1 w 19"/>
                <a:gd name="T55" fmla="*/ 3 h 6"/>
                <a:gd name="T56" fmla="*/ 5 w 19"/>
                <a:gd name="T57" fmla="*/ 6 h 6"/>
                <a:gd name="T58" fmla="*/ 7 w 19"/>
                <a:gd name="T59" fmla="*/ 5 h 6"/>
                <a:gd name="T60" fmla="*/ 7 w 19"/>
                <a:gd name="T6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9" h="6">
                  <a:moveTo>
                    <a:pt x="7" y="4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2" y="5"/>
                    <a:pt x="12" y="4"/>
                  </a:cubicBezTo>
                  <a:cubicBezTo>
                    <a:pt x="12" y="4"/>
                    <a:pt x="12" y="3"/>
                    <a:pt x="11" y="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9" y="3"/>
                    <a:pt x="19" y="2"/>
                  </a:cubicBezTo>
                  <a:cubicBezTo>
                    <a:pt x="19" y="2"/>
                    <a:pt x="19" y="1"/>
                    <a:pt x="18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6" y="0"/>
                    <a:pt x="16" y="1"/>
                  </a:cubicBezTo>
                  <a:cubicBezTo>
                    <a:pt x="15" y="1"/>
                    <a:pt x="16" y="2"/>
                    <a:pt x="16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9" y="3"/>
                    <a:pt x="9" y="4"/>
                    <a:pt x="9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6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8" name="Freeform 119"/>
            <p:cNvSpPr/>
            <p:nvPr/>
          </p:nvSpPr>
          <p:spPr bwMode="auto">
            <a:xfrm>
              <a:off x="5157788" y="985838"/>
              <a:ext cx="28575" cy="101600"/>
            </a:xfrm>
            <a:custGeom>
              <a:avLst/>
              <a:gdLst>
                <a:gd name="T0" fmla="*/ 10 w 18"/>
                <a:gd name="T1" fmla="*/ 62 h 65"/>
                <a:gd name="T2" fmla="*/ 11 w 18"/>
                <a:gd name="T3" fmla="*/ 63 h 65"/>
                <a:gd name="T4" fmla="*/ 9 w 18"/>
                <a:gd name="T5" fmla="*/ 55 h 65"/>
                <a:gd name="T6" fmla="*/ 8 w 18"/>
                <a:gd name="T7" fmla="*/ 56 h 65"/>
                <a:gd name="T8" fmla="*/ 7 w 18"/>
                <a:gd name="T9" fmla="*/ 49 h 65"/>
                <a:gd name="T10" fmla="*/ 6 w 18"/>
                <a:gd name="T11" fmla="*/ 48 h 65"/>
                <a:gd name="T12" fmla="*/ 5 w 18"/>
                <a:gd name="T13" fmla="*/ 42 h 65"/>
                <a:gd name="T14" fmla="*/ 8 w 18"/>
                <a:gd name="T15" fmla="*/ 39 h 65"/>
                <a:gd name="T16" fmla="*/ 7 w 18"/>
                <a:gd name="T17" fmla="*/ 37 h 65"/>
                <a:gd name="T18" fmla="*/ 7 w 18"/>
                <a:gd name="T19" fmla="*/ 38 h 65"/>
                <a:gd name="T20" fmla="*/ 11 w 18"/>
                <a:gd name="T21" fmla="*/ 36 h 65"/>
                <a:gd name="T22" fmla="*/ 11 w 18"/>
                <a:gd name="T23" fmla="*/ 34 h 65"/>
                <a:gd name="T24" fmla="*/ 10 w 18"/>
                <a:gd name="T25" fmla="*/ 35 h 65"/>
                <a:gd name="T26" fmla="*/ 14 w 18"/>
                <a:gd name="T27" fmla="*/ 34 h 65"/>
                <a:gd name="T28" fmla="*/ 14 w 18"/>
                <a:gd name="T29" fmla="*/ 32 h 65"/>
                <a:gd name="T30" fmla="*/ 13 w 18"/>
                <a:gd name="T31" fmla="*/ 33 h 65"/>
                <a:gd name="T32" fmla="*/ 17 w 18"/>
                <a:gd name="T33" fmla="*/ 32 h 65"/>
                <a:gd name="T34" fmla="*/ 17 w 18"/>
                <a:gd name="T35" fmla="*/ 30 h 65"/>
                <a:gd name="T36" fmla="*/ 17 w 18"/>
                <a:gd name="T37" fmla="*/ 26 h 65"/>
                <a:gd name="T38" fmla="*/ 16 w 18"/>
                <a:gd name="T39" fmla="*/ 24 h 65"/>
                <a:gd name="T40" fmla="*/ 13 w 18"/>
                <a:gd name="T41" fmla="*/ 17 h 65"/>
                <a:gd name="T42" fmla="*/ 9 w 18"/>
                <a:gd name="T43" fmla="*/ 10 h 65"/>
                <a:gd name="T44" fmla="*/ 6 w 18"/>
                <a:gd name="T45" fmla="*/ 8 h 65"/>
                <a:gd name="T46" fmla="*/ 4 w 18"/>
                <a:gd name="T47" fmla="*/ 2 h 65"/>
                <a:gd name="T48" fmla="*/ 0 w 18"/>
                <a:gd name="T49" fmla="*/ 1 h 65"/>
                <a:gd name="T50" fmla="*/ 2 w 18"/>
                <a:gd name="T51" fmla="*/ 3 h 65"/>
                <a:gd name="T52" fmla="*/ 5 w 18"/>
                <a:gd name="T53" fmla="*/ 10 h 65"/>
                <a:gd name="T54" fmla="*/ 9 w 18"/>
                <a:gd name="T55" fmla="*/ 17 h 65"/>
                <a:gd name="T56" fmla="*/ 11 w 18"/>
                <a:gd name="T57" fmla="*/ 19 h 65"/>
                <a:gd name="T58" fmla="*/ 14 w 18"/>
                <a:gd name="T59" fmla="*/ 26 h 65"/>
                <a:gd name="T60" fmla="*/ 15 w 18"/>
                <a:gd name="T61" fmla="*/ 30 h 65"/>
                <a:gd name="T62" fmla="*/ 16 w 18"/>
                <a:gd name="T63" fmla="*/ 32 h 65"/>
                <a:gd name="T64" fmla="*/ 16 w 18"/>
                <a:gd name="T65" fmla="*/ 30 h 65"/>
                <a:gd name="T66" fmla="*/ 12 w 18"/>
                <a:gd name="T67" fmla="*/ 33 h 65"/>
                <a:gd name="T68" fmla="*/ 12 w 18"/>
                <a:gd name="T69" fmla="*/ 34 h 65"/>
                <a:gd name="T70" fmla="*/ 12 w 18"/>
                <a:gd name="T71" fmla="*/ 32 h 65"/>
                <a:gd name="T72" fmla="*/ 9 w 18"/>
                <a:gd name="T73" fmla="*/ 35 h 65"/>
                <a:gd name="T74" fmla="*/ 9 w 18"/>
                <a:gd name="T75" fmla="*/ 36 h 65"/>
                <a:gd name="T76" fmla="*/ 9 w 18"/>
                <a:gd name="T77" fmla="*/ 34 h 65"/>
                <a:gd name="T78" fmla="*/ 5 w 18"/>
                <a:gd name="T79" fmla="*/ 38 h 65"/>
                <a:gd name="T80" fmla="*/ 6 w 18"/>
                <a:gd name="T81" fmla="*/ 39 h 65"/>
                <a:gd name="T82" fmla="*/ 6 w 18"/>
                <a:gd name="T83" fmla="*/ 37 h 65"/>
                <a:gd name="T84" fmla="*/ 1 w 18"/>
                <a:gd name="T85" fmla="*/ 42 h 65"/>
                <a:gd name="T86" fmla="*/ 3 w 18"/>
                <a:gd name="T87" fmla="*/ 44 h 65"/>
                <a:gd name="T88" fmla="*/ 4 w 18"/>
                <a:gd name="T89" fmla="*/ 49 h 65"/>
                <a:gd name="T90" fmla="*/ 7 w 18"/>
                <a:gd name="T91" fmla="*/ 57 h 65"/>
                <a:gd name="T92" fmla="*/ 8 w 18"/>
                <a:gd name="T93" fmla="*/ 57 h 65"/>
                <a:gd name="T94" fmla="*/ 7 w 18"/>
                <a:gd name="T95" fmla="*/ 57 h 65"/>
                <a:gd name="T96" fmla="*/ 9 w 18"/>
                <a:gd name="T97" fmla="*/ 64 h 65"/>
                <a:gd name="T98" fmla="*/ 11 w 18"/>
                <a:gd name="T99" fmla="*/ 6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" h="65">
                  <a:moveTo>
                    <a:pt x="10" y="62"/>
                  </a:moveTo>
                  <a:cubicBezTo>
                    <a:pt x="10" y="62"/>
                    <a:pt x="10" y="62"/>
                    <a:pt x="10" y="62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11" y="63"/>
                    <a:pt x="11" y="63"/>
                    <a:pt x="11" y="63"/>
                  </a:cubicBezTo>
                  <a:cubicBezTo>
                    <a:pt x="10" y="56"/>
                    <a:pt x="10" y="56"/>
                    <a:pt x="10" y="56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2"/>
                    <a:pt x="6" y="42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39"/>
                    <a:pt x="8" y="39"/>
                    <a:pt x="8" y="38"/>
                  </a:cubicBezTo>
                  <a:cubicBezTo>
                    <a:pt x="8" y="38"/>
                    <a:pt x="8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1" y="36"/>
                    <a:pt x="11" y="35"/>
                  </a:cubicBezTo>
                  <a:cubicBezTo>
                    <a:pt x="11" y="35"/>
                    <a:pt x="11" y="34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8" y="31"/>
                    <a:pt x="18" y="31"/>
                  </a:cubicBezTo>
                  <a:cubicBezTo>
                    <a:pt x="18" y="30"/>
                    <a:pt x="18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2"/>
                    <a:pt x="12" y="33"/>
                  </a:cubicBezTo>
                  <a:cubicBezTo>
                    <a:pt x="12" y="33"/>
                    <a:pt x="12" y="33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4"/>
                    <a:pt x="9" y="35"/>
                    <a:pt x="9" y="35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6" y="37"/>
                    <a:pt x="5" y="38"/>
                    <a:pt x="5" y="38"/>
                  </a:cubicBezTo>
                  <a:cubicBezTo>
                    <a:pt x="5" y="39"/>
                    <a:pt x="6" y="39"/>
                    <a:pt x="6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1" y="41"/>
                    <a:pt x="1" y="41"/>
                    <a:pt x="1" y="42"/>
                  </a:cubicBezTo>
                  <a:cubicBezTo>
                    <a:pt x="1" y="42"/>
                    <a:pt x="2" y="42"/>
                    <a:pt x="2" y="43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9" y="65"/>
                    <a:pt x="10" y="64"/>
                    <a:pt x="11" y="64"/>
                  </a:cubicBezTo>
                  <a:cubicBezTo>
                    <a:pt x="11" y="63"/>
                    <a:pt x="11" y="62"/>
                    <a:pt x="10" y="62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9" name="Freeform 120"/>
            <p:cNvSpPr/>
            <p:nvPr/>
          </p:nvSpPr>
          <p:spPr bwMode="auto">
            <a:xfrm>
              <a:off x="5168901" y="1082675"/>
              <a:ext cx="30163" cy="12700"/>
            </a:xfrm>
            <a:custGeom>
              <a:avLst/>
              <a:gdLst>
                <a:gd name="T0" fmla="*/ 3 w 19"/>
                <a:gd name="T1" fmla="*/ 1 h 8"/>
                <a:gd name="T2" fmla="*/ 2 w 19"/>
                <a:gd name="T3" fmla="*/ 1 h 8"/>
                <a:gd name="T4" fmla="*/ 2 w 19"/>
                <a:gd name="T5" fmla="*/ 2 h 8"/>
                <a:gd name="T6" fmla="*/ 3 w 19"/>
                <a:gd name="T7" fmla="*/ 2 h 8"/>
                <a:gd name="T8" fmla="*/ 2 w 19"/>
                <a:gd name="T9" fmla="*/ 2 h 8"/>
                <a:gd name="T10" fmla="*/ 2 w 19"/>
                <a:gd name="T11" fmla="*/ 3 h 8"/>
                <a:gd name="T12" fmla="*/ 3 w 19"/>
                <a:gd name="T13" fmla="*/ 2 h 8"/>
                <a:gd name="T14" fmla="*/ 2 w 19"/>
                <a:gd name="T15" fmla="*/ 2 h 8"/>
                <a:gd name="T16" fmla="*/ 2 w 19"/>
                <a:gd name="T17" fmla="*/ 3 h 8"/>
                <a:gd name="T18" fmla="*/ 2 w 19"/>
                <a:gd name="T19" fmla="*/ 2 h 8"/>
                <a:gd name="T20" fmla="*/ 2 w 19"/>
                <a:gd name="T21" fmla="*/ 3 h 8"/>
                <a:gd name="T22" fmla="*/ 2 w 19"/>
                <a:gd name="T23" fmla="*/ 3 h 8"/>
                <a:gd name="T24" fmla="*/ 2 w 19"/>
                <a:gd name="T25" fmla="*/ 2 h 8"/>
                <a:gd name="T26" fmla="*/ 2 w 19"/>
                <a:gd name="T27" fmla="*/ 3 h 8"/>
                <a:gd name="T28" fmla="*/ 2 w 19"/>
                <a:gd name="T29" fmla="*/ 3 h 8"/>
                <a:gd name="T30" fmla="*/ 5 w 19"/>
                <a:gd name="T31" fmla="*/ 4 h 8"/>
                <a:gd name="T32" fmla="*/ 13 w 19"/>
                <a:gd name="T33" fmla="*/ 6 h 8"/>
                <a:gd name="T34" fmla="*/ 16 w 19"/>
                <a:gd name="T35" fmla="*/ 7 h 8"/>
                <a:gd name="T36" fmla="*/ 17 w 19"/>
                <a:gd name="T37" fmla="*/ 8 h 8"/>
                <a:gd name="T38" fmla="*/ 17 w 19"/>
                <a:gd name="T39" fmla="*/ 8 h 8"/>
                <a:gd name="T40" fmla="*/ 17 w 19"/>
                <a:gd name="T41" fmla="*/ 8 h 8"/>
                <a:gd name="T42" fmla="*/ 18 w 19"/>
                <a:gd name="T43" fmla="*/ 8 h 8"/>
                <a:gd name="T44" fmla="*/ 19 w 19"/>
                <a:gd name="T45" fmla="*/ 7 h 8"/>
                <a:gd name="T46" fmla="*/ 18 w 19"/>
                <a:gd name="T47" fmla="*/ 6 h 8"/>
                <a:gd name="T48" fmla="*/ 17 w 19"/>
                <a:gd name="T49" fmla="*/ 5 h 8"/>
                <a:gd name="T50" fmla="*/ 16 w 19"/>
                <a:gd name="T51" fmla="*/ 5 h 8"/>
                <a:gd name="T52" fmla="*/ 16 w 19"/>
                <a:gd name="T53" fmla="*/ 7 h 8"/>
                <a:gd name="T54" fmla="*/ 17 w 19"/>
                <a:gd name="T55" fmla="*/ 8 h 8"/>
                <a:gd name="T56" fmla="*/ 18 w 19"/>
                <a:gd name="T57" fmla="*/ 7 h 8"/>
                <a:gd name="T58" fmla="*/ 18 w 19"/>
                <a:gd name="T59" fmla="*/ 5 h 8"/>
                <a:gd name="T60" fmla="*/ 18 w 19"/>
                <a:gd name="T61" fmla="*/ 6 h 8"/>
                <a:gd name="T62" fmla="*/ 18 w 19"/>
                <a:gd name="T63" fmla="*/ 5 h 8"/>
                <a:gd name="T64" fmla="*/ 18 w 19"/>
                <a:gd name="T65" fmla="*/ 5 h 8"/>
                <a:gd name="T66" fmla="*/ 18 w 19"/>
                <a:gd name="T67" fmla="*/ 6 h 8"/>
                <a:gd name="T68" fmla="*/ 18 w 19"/>
                <a:gd name="T69" fmla="*/ 5 h 8"/>
                <a:gd name="T70" fmla="*/ 18 w 19"/>
                <a:gd name="T71" fmla="*/ 6 h 8"/>
                <a:gd name="T72" fmla="*/ 18 w 19"/>
                <a:gd name="T73" fmla="*/ 5 h 8"/>
                <a:gd name="T74" fmla="*/ 18 w 19"/>
                <a:gd name="T75" fmla="*/ 5 h 8"/>
                <a:gd name="T76" fmla="*/ 18 w 19"/>
                <a:gd name="T77" fmla="*/ 6 h 8"/>
                <a:gd name="T78" fmla="*/ 18 w 19"/>
                <a:gd name="T79" fmla="*/ 5 h 8"/>
                <a:gd name="T80" fmla="*/ 15 w 19"/>
                <a:gd name="T81" fmla="*/ 5 h 8"/>
                <a:gd name="T82" fmla="*/ 7 w 19"/>
                <a:gd name="T83" fmla="*/ 2 h 8"/>
                <a:gd name="T84" fmla="*/ 4 w 19"/>
                <a:gd name="T85" fmla="*/ 1 h 8"/>
                <a:gd name="T86" fmla="*/ 3 w 19"/>
                <a:gd name="T87" fmla="*/ 1 h 8"/>
                <a:gd name="T88" fmla="*/ 2 w 19"/>
                <a:gd name="T89" fmla="*/ 0 h 8"/>
                <a:gd name="T90" fmla="*/ 1 w 19"/>
                <a:gd name="T91" fmla="*/ 1 h 8"/>
                <a:gd name="T92" fmla="*/ 1 w 19"/>
                <a:gd name="T93" fmla="*/ 1 h 8"/>
                <a:gd name="T94" fmla="*/ 1 w 19"/>
                <a:gd name="T95" fmla="*/ 3 h 8"/>
                <a:gd name="T96" fmla="*/ 2 w 19"/>
                <a:gd name="T97" fmla="*/ 3 h 8"/>
                <a:gd name="T98" fmla="*/ 4 w 19"/>
                <a:gd name="T99" fmla="*/ 3 h 8"/>
                <a:gd name="T100" fmla="*/ 3 w 19"/>
                <a:gd name="T10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" h="8">
                  <a:moveTo>
                    <a:pt x="3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5" y="4"/>
                  </a:cubicBezTo>
                  <a:cubicBezTo>
                    <a:pt x="7" y="4"/>
                    <a:pt x="10" y="5"/>
                    <a:pt x="13" y="6"/>
                  </a:cubicBezTo>
                  <a:cubicBezTo>
                    <a:pt x="14" y="7"/>
                    <a:pt x="15" y="7"/>
                    <a:pt x="16" y="7"/>
                  </a:cubicBezTo>
                  <a:cubicBezTo>
                    <a:pt x="16" y="7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9" y="7"/>
                    <a:pt x="19" y="7"/>
                  </a:cubicBezTo>
                  <a:cubicBezTo>
                    <a:pt x="19" y="6"/>
                    <a:pt x="19" y="6"/>
                    <a:pt x="18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6" y="5"/>
                    <a:pt x="16" y="5"/>
                  </a:cubicBezTo>
                  <a:cubicBezTo>
                    <a:pt x="15" y="6"/>
                    <a:pt x="15" y="7"/>
                    <a:pt x="16" y="7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7" y="5"/>
                    <a:pt x="15" y="5"/>
                  </a:cubicBezTo>
                  <a:cubicBezTo>
                    <a:pt x="13" y="4"/>
                    <a:pt x="10" y="3"/>
                    <a:pt x="7" y="2"/>
                  </a:cubicBezTo>
                  <a:cubicBezTo>
                    <a:pt x="6" y="2"/>
                    <a:pt x="5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4" y="2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0" name="Freeform 121"/>
            <p:cNvSpPr/>
            <p:nvPr/>
          </p:nvSpPr>
          <p:spPr bwMode="auto">
            <a:xfrm>
              <a:off x="5062538" y="1093788"/>
              <a:ext cx="139700" cy="222250"/>
            </a:xfrm>
            <a:custGeom>
              <a:avLst/>
              <a:gdLst>
                <a:gd name="T0" fmla="*/ 9 w 90"/>
                <a:gd name="T1" fmla="*/ 139 h 143"/>
                <a:gd name="T2" fmla="*/ 14 w 90"/>
                <a:gd name="T3" fmla="*/ 138 h 143"/>
                <a:gd name="T4" fmla="*/ 22 w 90"/>
                <a:gd name="T5" fmla="*/ 134 h 143"/>
                <a:gd name="T6" fmla="*/ 26 w 90"/>
                <a:gd name="T7" fmla="*/ 130 h 143"/>
                <a:gd name="T8" fmla="*/ 30 w 90"/>
                <a:gd name="T9" fmla="*/ 125 h 143"/>
                <a:gd name="T10" fmla="*/ 29 w 90"/>
                <a:gd name="T11" fmla="*/ 120 h 143"/>
                <a:gd name="T12" fmla="*/ 27 w 90"/>
                <a:gd name="T13" fmla="*/ 106 h 143"/>
                <a:gd name="T14" fmla="*/ 31 w 90"/>
                <a:gd name="T15" fmla="*/ 105 h 143"/>
                <a:gd name="T16" fmla="*/ 38 w 90"/>
                <a:gd name="T17" fmla="*/ 100 h 143"/>
                <a:gd name="T18" fmla="*/ 41 w 90"/>
                <a:gd name="T19" fmla="*/ 96 h 143"/>
                <a:gd name="T20" fmla="*/ 43 w 90"/>
                <a:gd name="T21" fmla="*/ 92 h 143"/>
                <a:gd name="T22" fmla="*/ 51 w 90"/>
                <a:gd name="T23" fmla="*/ 94 h 143"/>
                <a:gd name="T24" fmla="*/ 65 w 90"/>
                <a:gd name="T25" fmla="*/ 93 h 143"/>
                <a:gd name="T26" fmla="*/ 66 w 90"/>
                <a:gd name="T27" fmla="*/ 86 h 143"/>
                <a:gd name="T28" fmla="*/ 70 w 90"/>
                <a:gd name="T29" fmla="*/ 83 h 143"/>
                <a:gd name="T30" fmla="*/ 72 w 90"/>
                <a:gd name="T31" fmla="*/ 80 h 143"/>
                <a:gd name="T32" fmla="*/ 77 w 90"/>
                <a:gd name="T33" fmla="*/ 73 h 143"/>
                <a:gd name="T34" fmla="*/ 67 w 90"/>
                <a:gd name="T35" fmla="*/ 59 h 143"/>
                <a:gd name="T36" fmla="*/ 68 w 90"/>
                <a:gd name="T37" fmla="*/ 50 h 143"/>
                <a:gd name="T38" fmla="*/ 67 w 90"/>
                <a:gd name="T39" fmla="*/ 44 h 143"/>
                <a:gd name="T40" fmla="*/ 69 w 90"/>
                <a:gd name="T41" fmla="*/ 42 h 143"/>
                <a:gd name="T42" fmla="*/ 73 w 90"/>
                <a:gd name="T43" fmla="*/ 36 h 143"/>
                <a:gd name="T44" fmla="*/ 81 w 90"/>
                <a:gd name="T45" fmla="*/ 34 h 143"/>
                <a:gd name="T46" fmla="*/ 86 w 90"/>
                <a:gd name="T47" fmla="*/ 30 h 143"/>
                <a:gd name="T48" fmla="*/ 88 w 90"/>
                <a:gd name="T49" fmla="*/ 26 h 143"/>
                <a:gd name="T50" fmla="*/ 89 w 90"/>
                <a:gd name="T51" fmla="*/ 17 h 143"/>
                <a:gd name="T52" fmla="*/ 90 w 90"/>
                <a:gd name="T53" fmla="*/ 7 h 143"/>
                <a:gd name="T54" fmla="*/ 88 w 90"/>
                <a:gd name="T55" fmla="*/ 1 h 143"/>
                <a:gd name="T56" fmla="*/ 88 w 90"/>
                <a:gd name="T57" fmla="*/ 7 h 143"/>
                <a:gd name="T58" fmla="*/ 86 w 90"/>
                <a:gd name="T59" fmla="*/ 17 h 143"/>
                <a:gd name="T60" fmla="*/ 87 w 90"/>
                <a:gd name="T61" fmla="*/ 28 h 143"/>
                <a:gd name="T62" fmla="*/ 85 w 90"/>
                <a:gd name="T63" fmla="*/ 32 h 143"/>
                <a:gd name="T64" fmla="*/ 79 w 90"/>
                <a:gd name="T65" fmla="*/ 34 h 143"/>
                <a:gd name="T66" fmla="*/ 72 w 90"/>
                <a:gd name="T67" fmla="*/ 34 h 143"/>
                <a:gd name="T68" fmla="*/ 68 w 90"/>
                <a:gd name="T69" fmla="*/ 42 h 143"/>
                <a:gd name="T70" fmla="*/ 66 w 90"/>
                <a:gd name="T71" fmla="*/ 46 h 143"/>
                <a:gd name="T72" fmla="*/ 63 w 90"/>
                <a:gd name="T73" fmla="*/ 53 h 143"/>
                <a:gd name="T74" fmla="*/ 65 w 90"/>
                <a:gd name="T75" fmla="*/ 61 h 143"/>
                <a:gd name="T76" fmla="*/ 73 w 90"/>
                <a:gd name="T77" fmla="*/ 76 h 143"/>
                <a:gd name="T78" fmla="*/ 70 w 90"/>
                <a:gd name="T79" fmla="*/ 80 h 143"/>
                <a:gd name="T80" fmla="*/ 69 w 90"/>
                <a:gd name="T81" fmla="*/ 84 h 143"/>
                <a:gd name="T82" fmla="*/ 65 w 90"/>
                <a:gd name="T83" fmla="*/ 87 h 143"/>
                <a:gd name="T84" fmla="*/ 59 w 90"/>
                <a:gd name="T85" fmla="*/ 95 h 143"/>
                <a:gd name="T86" fmla="*/ 50 w 90"/>
                <a:gd name="T87" fmla="*/ 96 h 143"/>
                <a:gd name="T88" fmla="*/ 41 w 90"/>
                <a:gd name="T89" fmla="*/ 94 h 143"/>
                <a:gd name="T90" fmla="*/ 39 w 90"/>
                <a:gd name="T91" fmla="*/ 96 h 143"/>
                <a:gd name="T92" fmla="*/ 36 w 90"/>
                <a:gd name="T93" fmla="*/ 97 h 143"/>
                <a:gd name="T94" fmla="*/ 30 w 90"/>
                <a:gd name="T95" fmla="*/ 105 h 143"/>
                <a:gd name="T96" fmla="*/ 26 w 90"/>
                <a:gd name="T97" fmla="*/ 109 h 143"/>
                <a:gd name="T98" fmla="*/ 28 w 90"/>
                <a:gd name="T99" fmla="*/ 120 h 143"/>
                <a:gd name="T100" fmla="*/ 29 w 90"/>
                <a:gd name="T101" fmla="*/ 127 h 143"/>
                <a:gd name="T102" fmla="*/ 25 w 90"/>
                <a:gd name="T103" fmla="*/ 130 h 143"/>
                <a:gd name="T104" fmla="*/ 21 w 90"/>
                <a:gd name="T105" fmla="*/ 131 h 143"/>
                <a:gd name="T106" fmla="*/ 13 w 90"/>
                <a:gd name="T107" fmla="*/ 135 h 143"/>
                <a:gd name="T108" fmla="*/ 7 w 90"/>
                <a:gd name="T109" fmla="*/ 139 h 143"/>
                <a:gd name="T110" fmla="*/ 0 w 90"/>
                <a:gd name="T111" fmla="*/ 14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0" h="143">
                  <a:moveTo>
                    <a:pt x="6" y="141"/>
                  </a:moveTo>
                  <a:cubicBezTo>
                    <a:pt x="5" y="140"/>
                    <a:pt x="5" y="140"/>
                    <a:pt x="5" y="140"/>
                  </a:cubicBezTo>
                  <a:cubicBezTo>
                    <a:pt x="9" y="140"/>
                    <a:pt x="9" y="140"/>
                    <a:pt x="9" y="140"/>
                  </a:cubicBezTo>
                  <a:cubicBezTo>
                    <a:pt x="9" y="140"/>
                    <a:pt x="10" y="140"/>
                    <a:pt x="10" y="140"/>
                  </a:cubicBezTo>
                  <a:cubicBezTo>
                    <a:pt x="10" y="139"/>
                    <a:pt x="10" y="138"/>
                    <a:pt x="9" y="138"/>
                  </a:cubicBezTo>
                  <a:cubicBezTo>
                    <a:pt x="9" y="138"/>
                    <a:pt x="9" y="138"/>
                    <a:pt x="9" y="138"/>
                  </a:cubicBezTo>
                  <a:cubicBezTo>
                    <a:pt x="9" y="139"/>
                    <a:pt x="9" y="139"/>
                    <a:pt x="9" y="139"/>
                  </a:cubicBezTo>
                  <a:cubicBezTo>
                    <a:pt x="9" y="140"/>
                    <a:pt x="9" y="140"/>
                    <a:pt x="9" y="140"/>
                  </a:cubicBezTo>
                  <a:cubicBezTo>
                    <a:pt x="14" y="138"/>
                    <a:pt x="14" y="138"/>
                    <a:pt x="14" y="138"/>
                  </a:cubicBezTo>
                  <a:cubicBezTo>
                    <a:pt x="14" y="138"/>
                    <a:pt x="15" y="137"/>
                    <a:pt x="15" y="137"/>
                  </a:cubicBezTo>
                  <a:cubicBezTo>
                    <a:pt x="15" y="136"/>
                    <a:pt x="15" y="136"/>
                    <a:pt x="14" y="136"/>
                  </a:cubicBezTo>
                  <a:cubicBezTo>
                    <a:pt x="14" y="135"/>
                    <a:pt x="14" y="135"/>
                    <a:pt x="14" y="135"/>
                  </a:cubicBezTo>
                  <a:cubicBezTo>
                    <a:pt x="13" y="136"/>
                    <a:pt x="13" y="136"/>
                    <a:pt x="13" y="136"/>
                  </a:cubicBezTo>
                  <a:cubicBezTo>
                    <a:pt x="14" y="138"/>
                    <a:pt x="14" y="138"/>
                    <a:pt x="14" y="138"/>
                  </a:cubicBezTo>
                  <a:cubicBezTo>
                    <a:pt x="18" y="136"/>
                    <a:pt x="18" y="136"/>
                    <a:pt x="18" y="136"/>
                  </a:cubicBezTo>
                  <a:cubicBezTo>
                    <a:pt x="18" y="136"/>
                    <a:pt x="19" y="136"/>
                    <a:pt x="19" y="135"/>
                  </a:cubicBezTo>
                  <a:cubicBezTo>
                    <a:pt x="19" y="135"/>
                    <a:pt x="18" y="134"/>
                    <a:pt x="18" y="134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6" y="134"/>
                    <a:pt x="16" y="134"/>
                    <a:pt x="16" y="134"/>
                  </a:cubicBezTo>
                  <a:cubicBezTo>
                    <a:pt x="17" y="135"/>
                    <a:pt x="17" y="135"/>
                    <a:pt x="17" y="135"/>
                  </a:cubicBezTo>
                  <a:cubicBezTo>
                    <a:pt x="22" y="134"/>
                    <a:pt x="22" y="134"/>
                    <a:pt x="22" y="134"/>
                  </a:cubicBezTo>
                  <a:cubicBezTo>
                    <a:pt x="22" y="133"/>
                    <a:pt x="22" y="133"/>
                    <a:pt x="23" y="133"/>
                  </a:cubicBezTo>
                  <a:cubicBezTo>
                    <a:pt x="23" y="132"/>
                    <a:pt x="22" y="132"/>
                    <a:pt x="22" y="131"/>
                  </a:cubicBezTo>
                  <a:cubicBezTo>
                    <a:pt x="22" y="131"/>
                    <a:pt x="22" y="131"/>
                    <a:pt x="22" y="131"/>
                  </a:cubicBezTo>
                  <a:cubicBezTo>
                    <a:pt x="21" y="132"/>
                    <a:pt x="21" y="132"/>
                    <a:pt x="21" y="132"/>
                  </a:cubicBezTo>
                  <a:cubicBezTo>
                    <a:pt x="22" y="133"/>
                    <a:pt x="22" y="133"/>
                    <a:pt x="22" y="133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6" y="131"/>
                    <a:pt x="26" y="130"/>
                    <a:pt x="26" y="130"/>
                  </a:cubicBezTo>
                  <a:cubicBezTo>
                    <a:pt x="26" y="129"/>
                    <a:pt x="26" y="129"/>
                    <a:pt x="26" y="129"/>
                  </a:cubicBezTo>
                  <a:cubicBezTo>
                    <a:pt x="26" y="129"/>
                    <a:pt x="26" y="129"/>
                    <a:pt x="26" y="129"/>
                  </a:cubicBezTo>
                  <a:cubicBezTo>
                    <a:pt x="25" y="130"/>
                    <a:pt x="25" y="130"/>
                    <a:pt x="25" y="130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30" y="127"/>
                    <a:pt x="30" y="127"/>
                    <a:pt x="30" y="127"/>
                  </a:cubicBezTo>
                  <a:cubicBezTo>
                    <a:pt x="31" y="127"/>
                    <a:pt x="31" y="127"/>
                    <a:pt x="31" y="126"/>
                  </a:cubicBezTo>
                  <a:cubicBezTo>
                    <a:pt x="31" y="126"/>
                    <a:pt x="31" y="126"/>
                    <a:pt x="30" y="125"/>
                  </a:cubicBezTo>
                  <a:cubicBezTo>
                    <a:pt x="30" y="125"/>
                    <a:pt x="30" y="125"/>
                    <a:pt x="30" y="125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1" y="126"/>
                    <a:pt x="31" y="126"/>
                    <a:pt x="31" y="126"/>
                  </a:cubicBezTo>
                  <a:cubicBezTo>
                    <a:pt x="30" y="121"/>
                    <a:pt x="30" y="121"/>
                    <a:pt x="30" y="121"/>
                  </a:cubicBezTo>
                  <a:cubicBezTo>
                    <a:pt x="30" y="120"/>
                    <a:pt x="30" y="120"/>
                    <a:pt x="30" y="120"/>
                  </a:cubicBezTo>
                  <a:cubicBezTo>
                    <a:pt x="29" y="119"/>
                    <a:pt x="29" y="119"/>
                    <a:pt x="29" y="119"/>
                  </a:cubicBezTo>
                  <a:cubicBezTo>
                    <a:pt x="29" y="120"/>
                    <a:pt x="29" y="120"/>
                    <a:pt x="29" y="120"/>
                  </a:cubicBezTo>
                  <a:cubicBezTo>
                    <a:pt x="30" y="120"/>
                    <a:pt x="30" y="120"/>
                    <a:pt x="30" y="120"/>
                  </a:cubicBezTo>
                  <a:cubicBezTo>
                    <a:pt x="29" y="114"/>
                    <a:pt x="29" y="114"/>
                    <a:pt x="29" y="114"/>
                  </a:cubicBezTo>
                  <a:cubicBezTo>
                    <a:pt x="29" y="113"/>
                    <a:pt x="29" y="113"/>
                    <a:pt x="29" y="113"/>
                  </a:cubicBezTo>
                  <a:cubicBezTo>
                    <a:pt x="28" y="112"/>
                    <a:pt x="28" y="112"/>
                    <a:pt x="28" y="112"/>
                  </a:cubicBezTo>
                  <a:cubicBezTo>
                    <a:pt x="28" y="108"/>
                    <a:pt x="28" y="108"/>
                    <a:pt x="28" y="108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27" y="106"/>
                    <a:pt x="27" y="106"/>
                    <a:pt x="27" y="106"/>
                  </a:cubicBezTo>
                  <a:cubicBezTo>
                    <a:pt x="27" y="108"/>
                    <a:pt x="27" y="108"/>
                    <a:pt x="27" y="108"/>
                  </a:cubicBezTo>
                  <a:cubicBezTo>
                    <a:pt x="27" y="109"/>
                    <a:pt x="27" y="109"/>
                    <a:pt x="27" y="109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2" y="106"/>
                    <a:pt x="32" y="106"/>
                    <a:pt x="32" y="105"/>
                  </a:cubicBezTo>
                  <a:cubicBezTo>
                    <a:pt x="32" y="105"/>
                    <a:pt x="32" y="104"/>
                    <a:pt x="32" y="104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1" y="105"/>
                    <a:pt x="31" y="105"/>
                    <a:pt x="31" y="105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4" y="101"/>
                    <a:pt x="34" y="101"/>
                    <a:pt x="34" y="101"/>
                  </a:cubicBezTo>
                  <a:cubicBezTo>
                    <a:pt x="35" y="101"/>
                    <a:pt x="34" y="100"/>
                    <a:pt x="34" y="100"/>
                  </a:cubicBezTo>
                  <a:cubicBezTo>
                    <a:pt x="33" y="99"/>
                    <a:pt x="33" y="99"/>
                    <a:pt x="33" y="99"/>
                  </a:cubicBezTo>
                  <a:cubicBezTo>
                    <a:pt x="33" y="100"/>
                    <a:pt x="33" y="100"/>
                    <a:pt x="33" y="100"/>
                  </a:cubicBezTo>
                  <a:cubicBezTo>
                    <a:pt x="33" y="102"/>
                    <a:pt x="33" y="102"/>
                    <a:pt x="33" y="102"/>
                  </a:cubicBezTo>
                  <a:cubicBezTo>
                    <a:pt x="38" y="100"/>
                    <a:pt x="38" y="100"/>
                    <a:pt x="38" y="100"/>
                  </a:cubicBezTo>
                  <a:cubicBezTo>
                    <a:pt x="38" y="99"/>
                    <a:pt x="38" y="99"/>
                    <a:pt x="38" y="98"/>
                  </a:cubicBezTo>
                  <a:cubicBezTo>
                    <a:pt x="38" y="98"/>
                    <a:pt x="38" y="98"/>
                    <a:pt x="38" y="97"/>
                  </a:cubicBezTo>
                  <a:cubicBezTo>
                    <a:pt x="37" y="97"/>
                    <a:pt x="37" y="97"/>
                    <a:pt x="37" y="97"/>
                  </a:cubicBezTo>
                  <a:cubicBezTo>
                    <a:pt x="36" y="98"/>
                    <a:pt x="36" y="98"/>
                    <a:pt x="36" y="98"/>
                  </a:cubicBezTo>
                  <a:cubicBezTo>
                    <a:pt x="37" y="99"/>
                    <a:pt x="37" y="99"/>
                    <a:pt x="37" y="99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0" y="97"/>
                    <a:pt x="41" y="96"/>
                    <a:pt x="41" y="96"/>
                  </a:cubicBezTo>
                  <a:cubicBezTo>
                    <a:pt x="41" y="95"/>
                    <a:pt x="40" y="95"/>
                    <a:pt x="40" y="95"/>
                  </a:cubicBezTo>
                  <a:cubicBezTo>
                    <a:pt x="40" y="95"/>
                    <a:pt x="40" y="95"/>
                    <a:pt x="40" y="95"/>
                  </a:cubicBezTo>
                  <a:cubicBezTo>
                    <a:pt x="39" y="96"/>
                    <a:pt x="39" y="96"/>
                    <a:pt x="39" y="96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3" y="94"/>
                    <a:pt x="43" y="94"/>
                    <a:pt x="43" y="94"/>
                  </a:cubicBezTo>
                  <a:cubicBezTo>
                    <a:pt x="43" y="94"/>
                    <a:pt x="43" y="94"/>
                    <a:pt x="43" y="93"/>
                  </a:cubicBezTo>
                  <a:cubicBezTo>
                    <a:pt x="43" y="93"/>
                    <a:pt x="43" y="93"/>
                    <a:pt x="43" y="92"/>
                  </a:cubicBezTo>
                  <a:cubicBezTo>
                    <a:pt x="42" y="92"/>
                    <a:pt x="42" y="92"/>
                    <a:pt x="42" y="92"/>
                  </a:cubicBezTo>
                  <a:cubicBezTo>
                    <a:pt x="42" y="93"/>
                    <a:pt x="42" y="93"/>
                    <a:pt x="42" y="93"/>
                  </a:cubicBezTo>
                  <a:cubicBezTo>
                    <a:pt x="42" y="95"/>
                    <a:pt x="42" y="95"/>
                    <a:pt x="42" y="95"/>
                  </a:cubicBezTo>
                  <a:cubicBezTo>
                    <a:pt x="51" y="96"/>
                    <a:pt x="51" y="96"/>
                    <a:pt x="51" y="96"/>
                  </a:cubicBezTo>
                  <a:cubicBezTo>
                    <a:pt x="51" y="96"/>
                    <a:pt x="52" y="96"/>
                    <a:pt x="52" y="95"/>
                  </a:cubicBezTo>
                  <a:cubicBezTo>
                    <a:pt x="52" y="95"/>
                    <a:pt x="52" y="94"/>
                    <a:pt x="52" y="94"/>
                  </a:cubicBezTo>
                  <a:cubicBezTo>
                    <a:pt x="51" y="94"/>
                    <a:pt x="51" y="94"/>
                    <a:pt x="51" y="94"/>
                  </a:cubicBezTo>
                  <a:cubicBezTo>
                    <a:pt x="51" y="95"/>
                    <a:pt x="51" y="95"/>
                    <a:pt x="51" y="95"/>
                  </a:cubicBezTo>
                  <a:cubicBezTo>
                    <a:pt x="51" y="96"/>
                    <a:pt x="51" y="96"/>
                    <a:pt x="51" y="96"/>
                  </a:cubicBezTo>
                  <a:cubicBezTo>
                    <a:pt x="62" y="98"/>
                    <a:pt x="62" y="98"/>
                    <a:pt x="62" y="98"/>
                  </a:cubicBezTo>
                  <a:cubicBezTo>
                    <a:pt x="62" y="98"/>
                    <a:pt x="63" y="97"/>
                    <a:pt x="63" y="97"/>
                  </a:cubicBezTo>
                  <a:cubicBezTo>
                    <a:pt x="63" y="96"/>
                    <a:pt x="63" y="96"/>
                    <a:pt x="63" y="95"/>
                  </a:cubicBezTo>
                  <a:cubicBezTo>
                    <a:pt x="62" y="95"/>
                    <a:pt x="62" y="95"/>
                    <a:pt x="62" y="95"/>
                  </a:cubicBezTo>
                  <a:cubicBezTo>
                    <a:pt x="65" y="93"/>
                    <a:pt x="65" y="93"/>
                    <a:pt x="65" y="93"/>
                  </a:cubicBezTo>
                  <a:cubicBezTo>
                    <a:pt x="65" y="93"/>
                    <a:pt x="65" y="93"/>
                    <a:pt x="65" y="92"/>
                  </a:cubicBezTo>
                  <a:cubicBezTo>
                    <a:pt x="65" y="92"/>
                    <a:pt x="65" y="92"/>
                    <a:pt x="64" y="91"/>
                  </a:cubicBezTo>
                  <a:cubicBezTo>
                    <a:pt x="64" y="91"/>
                    <a:pt x="64" y="91"/>
                    <a:pt x="64" y="91"/>
                  </a:cubicBezTo>
                  <a:cubicBezTo>
                    <a:pt x="64" y="92"/>
                    <a:pt x="64" y="92"/>
                    <a:pt x="64" y="92"/>
                  </a:cubicBezTo>
                  <a:cubicBezTo>
                    <a:pt x="65" y="93"/>
                    <a:pt x="65" y="93"/>
                    <a:pt x="65" y="93"/>
                  </a:cubicBezTo>
                  <a:cubicBezTo>
                    <a:pt x="67" y="88"/>
                    <a:pt x="67" y="88"/>
                    <a:pt x="67" y="88"/>
                  </a:cubicBezTo>
                  <a:cubicBezTo>
                    <a:pt x="67" y="87"/>
                    <a:pt x="67" y="87"/>
                    <a:pt x="66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7"/>
                    <a:pt x="66" y="87"/>
                    <a:pt x="66" y="87"/>
                  </a:cubicBezTo>
                  <a:cubicBezTo>
                    <a:pt x="67" y="88"/>
                    <a:pt x="67" y="88"/>
                    <a:pt x="67" y="88"/>
                  </a:cubicBezTo>
                  <a:cubicBezTo>
                    <a:pt x="70" y="85"/>
                    <a:pt x="70" y="85"/>
                    <a:pt x="70" y="85"/>
                  </a:cubicBezTo>
                  <a:cubicBezTo>
                    <a:pt x="70" y="85"/>
                    <a:pt x="70" y="84"/>
                    <a:pt x="70" y="84"/>
                  </a:cubicBezTo>
                  <a:cubicBezTo>
                    <a:pt x="70" y="84"/>
                    <a:pt x="70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69" y="84"/>
                    <a:pt x="69" y="84"/>
                    <a:pt x="69" y="84"/>
                  </a:cubicBezTo>
                  <a:cubicBezTo>
                    <a:pt x="70" y="85"/>
                    <a:pt x="70" y="85"/>
                    <a:pt x="70" y="85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79"/>
                    <a:pt x="72" y="79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1" y="79"/>
                    <a:pt x="71" y="79"/>
                    <a:pt x="71" y="79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75" y="76"/>
                    <a:pt x="75" y="76"/>
                    <a:pt x="75" y="76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5" y="76"/>
                    <a:pt x="75" y="76"/>
                    <a:pt x="75" y="76"/>
                  </a:cubicBezTo>
                  <a:cubicBezTo>
                    <a:pt x="77" y="73"/>
                    <a:pt x="77" y="73"/>
                    <a:pt x="77" y="73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6" y="71"/>
                    <a:pt x="76" y="71"/>
                    <a:pt x="76" y="71"/>
                  </a:cubicBezTo>
                  <a:cubicBezTo>
                    <a:pt x="76" y="71"/>
                    <a:pt x="76" y="71"/>
                    <a:pt x="76" y="71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66" y="54"/>
                    <a:pt x="66" y="54"/>
                    <a:pt x="66" y="54"/>
                  </a:cubicBezTo>
                  <a:cubicBezTo>
                    <a:pt x="66" y="53"/>
                    <a:pt x="66" y="53"/>
                    <a:pt x="65" y="53"/>
                  </a:cubicBezTo>
                  <a:cubicBezTo>
                    <a:pt x="65" y="52"/>
                    <a:pt x="65" y="52"/>
                    <a:pt x="65" y="52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6" y="54"/>
                    <a:pt x="66" y="54"/>
                    <a:pt x="66" y="54"/>
                  </a:cubicBezTo>
                  <a:cubicBezTo>
                    <a:pt x="68" y="50"/>
                    <a:pt x="68" y="50"/>
                    <a:pt x="68" y="50"/>
                  </a:cubicBezTo>
                  <a:cubicBezTo>
                    <a:pt x="68" y="49"/>
                    <a:pt x="68" y="49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6" y="49"/>
                    <a:pt x="66" y="49"/>
                    <a:pt x="66" y="49"/>
                  </a:cubicBezTo>
                  <a:cubicBezTo>
                    <a:pt x="67" y="50"/>
                    <a:pt x="67" y="50"/>
                    <a:pt x="67" y="50"/>
                  </a:cubicBezTo>
                  <a:cubicBezTo>
                    <a:pt x="69" y="46"/>
                    <a:pt x="69" y="46"/>
                    <a:pt x="69" y="46"/>
                  </a:cubicBezTo>
                  <a:cubicBezTo>
                    <a:pt x="69" y="46"/>
                    <a:pt x="69" y="45"/>
                    <a:pt x="68" y="45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67" y="45"/>
                    <a:pt x="67" y="45"/>
                    <a:pt x="67" y="45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0" y="43"/>
                    <a:pt x="70" y="42"/>
                  </a:cubicBezTo>
                  <a:cubicBezTo>
                    <a:pt x="70" y="42"/>
                    <a:pt x="70" y="42"/>
                    <a:pt x="70" y="41"/>
                  </a:cubicBezTo>
                  <a:cubicBezTo>
                    <a:pt x="69" y="41"/>
                    <a:pt x="69" y="41"/>
                    <a:pt x="69" y="41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0" y="37"/>
                    <a:pt x="70" y="37"/>
                    <a:pt x="70" y="37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38"/>
                    <a:pt x="69" y="38"/>
                    <a:pt x="69" y="38"/>
                  </a:cubicBezTo>
                  <a:cubicBezTo>
                    <a:pt x="73" y="36"/>
                    <a:pt x="73" y="36"/>
                    <a:pt x="73" y="36"/>
                  </a:cubicBezTo>
                  <a:cubicBezTo>
                    <a:pt x="73" y="36"/>
                    <a:pt x="73" y="35"/>
                    <a:pt x="74" y="35"/>
                  </a:cubicBezTo>
                  <a:cubicBezTo>
                    <a:pt x="74" y="34"/>
                    <a:pt x="73" y="34"/>
                    <a:pt x="73" y="34"/>
                  </a:cubicBezTo>
                  <a:cubicBezTo>
                    <a:pt x="72" y="33"/>
                    <a:pt x="72" y="33"/>
                    <a:pt x="72" y="33"/>
                  </a:cubicBezTo>
                  <a:cubicBezTo>
                    <a:pt x="72" y="34"/>
                    <a:pt x="72" y="34"/>
                    <a:pt x="72" y="34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80" y="35"/>
                    <a:pt x="80" y="35"/>
                    <a:pt x="81" y="34"/>
                  </a:cubicBezTo>
                  <a:cubicBezTo>
                    <a:pt x="81" y="34"/>
                    <a:pt x="80" y="33"/>
                    <a:pt x="80" y="33"/>
                  </a:cubicBezTo>
                  <a:cubicBezTo>
                    <a:pt x="79" y="32"/>
                    <a:pt x="79" y="32"/>
                    <a:pt x="79" y="32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86" y="33"/>
                    <a:pt x="86" y="33"/>
                    <a:pt x="86" y="33"/>
                  </a:cubicBezTo>
                  <a:cubicBezTo>
                    <a:pt x="86" y="33"/>
                    <a:pt x="87" y="32"/>
                    <a:pt x="87" y="32"/>
                  </a:cubicBezTo>
                  <a:cubicBezTo>
                    <a:pt x="87" y="31"/>
                    <a:pt x="87" y="31"/>
                    <a:pt x="86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9" y="28"/>
                    <a:pt x="89" y="28"/>
                    <a:pt x="89" y="28"/>
                  </a:cubicBezTo>
                  <a:cubicBezTo>
                    <a:pt x="89" y="27"/>
                    <a:pt x="89" y="27"/>
                    <a:pt x="89" y="27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9" y="27"/>
                    <a:pt x="89" y="27"/>
                    <a:pt x="89" y="27"/>
                  </a:cubicBezTo>
                  <a:cubicBezTo>
                    <a:pt x="90" y="23"/>
                    <a:pt x="90" y="23"/>
                    <a:pt x="90" y="23"/>
                  </a:cubicBezTo>
                  <a:cubicBezTo>
                    <a:pt x="90" y="22"/>
                    <a:pt x="90" y="22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ubicBezTo>
                    <a:pt x="90" y="18"/>
                    <a:pt x="90" y="18"/>
                    <a:pt x="90" y="18"/>
                  </a:cubicBezTo>
                  <a:cubicBezTo>
                    <a:pt x="90" y="18"/>
                    <a:pt x="89" y="17"/>
                    <a:pt x="89" y="17"/>
                  </a:cubicBezTo>
                  <a:cubicBezTo>
                    <a:pt x="89" y="17"/>
                    <a:pt x="89" y="17"/>
                    <a:pt x="89" y="17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90" y="12"/>
                    <a:pt x="89" y="12"/>
                    <a:pt x="89" y="12"/>
                  </a:cubicBezTo>
                  <a:cubicBezTo>
                    <a:pt x="89" y="12"/>
                    <a:pt x="89" y="12"/>
                    <a:pt x="89" y="12"/>
                  </a:cubicBezTo>
                  <a:cubicBezTo>
                    <a:pt x="88" y="13"/>
                    <a:pt x="88" y="13"/>
                    <a:pt x="88" y="13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90" y="7"/>
                    <a:pt x="90" y="7"/>
                    <a:pt x="90" y="7"/>
                  </a:cubicBezTo>
                  <a:cubicBezTo>
                    <a:pt x="90" y="7"/>
                    <a:pt x="89" y="6"/>
                    <a:pt x="89" y="6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88" y="7"/>
                    <a:pt x="88" y="7"/>
                    <a:pt x="88" y="7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89" y="2"/>
                    <a:pt x="89" y="2"/>
                    <a:pt x="89" y="2"/>
                  </a:cubicBezTo>
                  <a:cubicBezTo>
                    <a:pt x="89" y="2"/>
                    <a:pt x="89" y="2"/>
                    <a:pt x="89" y="1"/>
                  </a:cubicBezTo>
                  <a:cubicBezTo>
                    <a:pt x="88" y="1"/>
                    <a:pt x="88" y="1"/>
                    <a:pt x="88" y="1"/>
                  </a:cubicBezTo>
                  <a:cubicBezTo>
                    <a:pt x="87" y="0"/>
                    <a:pt x="86" y="0"/>
                    <a:pt x="86" y="1"/>
                  </a:cubicBezTo>
                  <a:cubicBezTo>
                    <a:pt x="86" y="2"/>
                    <a:pt x="86" y="2"/>
                    <a:pt x="86" y="3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8"/>
                    <a:pt x="87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8" y="7"/>
                    <a:pt x="88" y="7"/>
                    <a:pt x="88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12"/>
                    <a:pt x="87" y="12"/>
                    <a:pt x="87" y="12"/>
                  </a:cubicBezTo>
                  <a:cubicBezTo>
                    <a:pt x="87" y="13"/>
                    <a:pt x="87" y="13"/>
                    <a:pt x="87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8" y="13"/>
                    <a:pt x="88" y="13"/>
                    <a:pt x="88" y="13"/>
                  </a:cubicBezTo>
                  <a:cubicBezTo>
                    <a:pt x="87" y="12"/>
                    <a:pt x="87" y="12"/>
                    <a:pt x="87" y="12"/>
                  </a:cubicBezTo>
                  <a:cubicBezTo>
                    <a:pt x="86" y="17"/>
                    <a:pt x="86" y="17"/>
                    <a:pt x="86" y="17"/>
                  </a:cubicBezTo>
                  <a:cubicBezTo>
                    <a:pt x="86" y="18"/>
                    <a:pt x="86" y="18"/>
                    <a:pt x="87" y="19"/>
                  </a:cubicBezTo>
                  <a:cubicBezTo>
                    <a:pt x="87" y="19"/>
                    <a:pt x="87" y="19"/>
                    <a:pt x="87" y="19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87" y="22"/>
                    <a:pt x="87" y="23"/>
                    <a:pt x="87" y="23"/>
                  </a:cubicBezTo>
                  <a:cubicBezTo>
                    <a:pt x="87" y="23"/>
                    <a:pt x="87" y="23"/>
                    <a:pt x="87" y="23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7" y="27"/>
                    <a:pt x="87" y="27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4" y="31"/>
                    <a:pt x="84" y="31"/>
                    <a:pt x="84" y="31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5" y="32"/>
                    <a:pt x="85" y="32"/>
                    <a:pt x="85" y="32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78" y="32"/>
                    <a:pt x="78" y="32"/>
                    <a:pt x="78" y="32"/>
                  </a:cubicBezTo>
                  <a:cubicBezTo>
                    <a:pt x="77" y="32"/>
                    <a:pt x="77" y="32"/>
                    <a:pt x="77" y="33"/>
                  </a:cubicBezTo>
                  <a:cubicBezTo>
                    <a:pt x="77" y="33"/>
                    <a:pt x="77" y="34"/>
                    <a:pt x="77" y="34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79" y="33"/>
                    <a:pt x="79" y="33"/>
                    <a:pt x="79" y="33"/>
                  </a:cubicBezTo>
                  <a:cubicBezTo>
                    <a:pt x="72" y="33"/>
                    <a:pt x="72" y="33"/>
                    <a:pt x="72" y="33"/>
                  </a:cubicBezTo>
                  <a:cubicBezTo>
                    <a:pt x="71" y="33"/>
                    <a:pt x="71" y="34"/>
                    <a:pt x="71" y="34"/>
                  </a:cubicBezTo>
                  <a:cubicBezTo>
                    <a:pt x="70" y="35"/>
                    <a:pt x="71" y="35"/>
                    <a:pt x="71" y="35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2" y="34"/>
                    <a:pt x="72" y="34"/>
                    <a:pt x="72" y="34"/>
                  </a:cubicBezTo>
                  <a:cubicBezTo>
                    <a:pt x="68" y="35"/>
                    <a:pt x="68" y="35"/>
                    <a:pt x="68" y="35"/>
                  </a:cubicBezTo>
                  <a:cubicBezTo>
                    <a:pt x="68" y="36"/>
                    <a:pt x="67" y="36"/>
                    <a:pt x="67" y="36"/>
                  </a:cubicBezTo>
                  <a:cubicBezTo>
                    <a:pt x="67" y="37"/>
                    <a:pt x="68" y="37"/>
                    <a:pt x="68" y="38"/>
                  </a:cubicBezTo>
                  <a:cubicBezTo>
                    <a:pt x="68" y="38"/>
                    <a:pt x="68" y="38"/>
                    <a:pt x="68" y="38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8" y="37"/>
                    <a:pt x="68" y="37"/>
                    <a:pt x="68" y="37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3"/>
                    <a:pt x="68" y="43"/>
                    <a:pt x="68" y="43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6" y="44"/>
                    <a:pt x="66" y="44"/>
                    <a:pt x="66" y="44"/>
                  </a:cubicBezTo>
                  <a:cubicBezTo>
                    <a:pt x="66" y="45"/>
                    <a:pt x="65" y="45"/>
                    <a:pt x="65" y="45"/>
                  </a:cubicBezTo>
                  <a:cubicBezTo>
                    <a:pt x="66" y="46"/>
                    <a:pt x="66" y="46"/>
                    <a:pt x="66" y="46"/>
                  </a:cubicBezTo>
                  <a:cubicBezTo>
                    <a:pt x="66" y="46"/>
                    <a:pt x="66" y="46"/>
                    <a:pt x="66" y="46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5" y="49"/>
                    <a:pt x="65" y="50"/>
                    <a:pt x="65" y="50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67" y="49"/>
                    <a:pt x="67" y="49"/>
                    <a:pt x="67" y="49"/>
                  </a:cubicBezTo>
                  <a:cubicBezTo>
                    <a:pt x="66" y="49"/>
                    <a:pt x="66" y="49"/>
                    <a:pt x="66" y="49"/>
                  </a:cubicBezTo>
                  <a:cubicBezTo>
                    <a:pt x="63" y="53"/>
                    <a:pt x="63" y="53"/>
                    <a:pt x="63" y="53"/>
                  </a:cubicBezTo>
                  <a:cubicBezTo>
                    <a:pt x="63" y="53"/>
                    <a:pt x="63" y="54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5" y="54"/>
                    <a:pt x="65" y="54"/>
                    <a:pt x="65" y="54"/>
                  </a:cubicBezTo>
                  <a:cubicBezTo>
                    <a:pt x="63" y="54"/>
                    <a:pt x="63" y="54"/>
                    <a:pt x="63" y="54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75" y="73"/>
                    <a:pt x="75" y="73"/>
                    <a:pt x="75" y="73"/>
                  </a:cubicBezTo>
                  <a:cubicBezTo>
                    <a:pt x="75" y="73"/>
                    <a:pt x="75" y="73"/>
                    <a:pt x="75" y="73"/>
                  </a:cubicBezTo>
                  <a:cubicBezTo>
                    <a:pt x="75" y="73"/>
                    <a:pt x="75" y="73"/>
                    <a:pt x="75" y="73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3" y="75"/>
                    <a:pt x="73" y="75"/>
                    <a:pt x="73" y="75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3" y="76"/>
                    <a:pt x="73" y="76"/>
                    <a:pt x="73" y="76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3" y="75"/>
                    <a:pt x="73" y="75"/>
                    <a:pt x="73" y="75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80"/>
                    <a:pt x="70" y="80"/>
                    <a:pt x="70" y="80"/>
                  </a:cubicBezTo>
                  <a:cubicBezTo>
                    <a:pt x="71" y="81"/>
                    <a:pt x="71" y="81"/>
                    <a:pt x="71" y="81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4"/>
                    <a:pt x="68" y="85"/>
                    <a:pt x="68" y="85"/>
                  </a:cubicBezTo>
                  <a:cubicBezTo>
                    <a:pt x="68" y="85"/>
                    <a:pt x="68" y="85"/>
                    <a:pt x="68" y="85"/>
                  </a:cubicBezTo>
                  <a:cubicBezTo>
                    <a:pt x="69" y="84"/>
                    <a:pt x="69" y="84"/>
                    <a:pt x="69" y="84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5" y="87"/>
                    <a:pt x="65" y="87"/>
                    <a:pt x="65" y="87"/>
                  </a:cubicBezTo>
                  <a:cubicBezTo>
                    <a:pt x="65" y="87"/>
                    <a:pt x="64" y="87"/>
                    <a:pt x="64" y="88"/>
                  </a:cubicBezTo>
                  <a:cubicBezTo>
                    <a:pt x="64" y="88"/>
                    <a:pt x="65" y="88"/>
                    <a:pt x="65" y="88"/>
                  </a:cubicBezTo>
                  <a:cubicBezTo>
                    <a:pt x="65" y="89"/>
                    <a:pt x="65" y="89"/>
                    <a:pt x="65" y="89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5" y="87"/>
                    <a:pt x="65" y="87"/>
                    <a:pt x="65" y="87"/>
                  </a:cubicBezTo>
                  <a:cubicBezTo>
                    <a:pt x="63" y="92"/>
                    <a:pt x="63" y="92"/>
                    <a:pt x="63" y="92"/>
                  </a:cubicBezTo>
                  <a:cubicBezTo>
                    <a:pt x="62" y="92"/>
                    <a:pt x="62" y="93"/>
                    <a:pt x="63" y="93"/>
                  </a:cubicBezTo>
                  <a:cubicBezTo>
                    <a:pt x="63" y="93"/>
                    <a:pt x="63" y="93"/>
                    <a:pt x="63" y="93"/>
                  </a:cubicBezTo>
                  <a:cubicBezTo>
                    <a:pt x="64" y="92"/>
                    <a:pt x="64" y="92"/>
                    <a:pt x="64" y="92"/>
                  </a:cubicBezTo>
                  <a:cubicBezTo>
                    <a:pt x="63" y="91"/>
                    <a:pt x="63" y="91"/>
                    <a:pt x="63" y="91"/>
                  </a:cubicBezTo>
                  <a:cubicBezTo>
                    <a:pt x="60" y="94"/>
                    <a:pt x="60" y="94"/>
                    <a:pt x="60" y="94"/>
                  </a:cubicBezTo>
                  <a:cubicBezTo>
                    <a:pt x="59" y="95"/>
                    <a:pt x="59" y="95"/>
                    <a:pt x="59" y="95"/>
                  </a:cubicBezTo>
                  <a:cubicBezTo>
                    <a:pt x="59" y="96"/>
                    <a:pt x="59" y="96"/>
                    <a:pt x="60" y="96"/>
                  </a:cubicBezTo>
                  <a:cubicBezTo>
                    <a:pt x="61" y="97"/>
                    <a:pt x="61" y="97"/>
                    <a:pt x="61" y="97"/>
                  </a:cubicBezTo>
                  <a:cubicBezTo>
                    <a:pt x="62" y="96"/>
                    <a:pt x="62" y="96"/>
                    <a:pt x="62" y="96"/>
                  </a:cubicBezTo>
                  <a:cubicBezTo>
                    <a:pt x="62" y="95"/>
                    <a:pt x="62" y="95"/>
                    <a:pt x="62" y="95"/>
                  </a:cubicBezTo>
                  <a:cubicBezTo>
                    <a:pt x="51" y="94"/>
                    <a:pt x="51" y="94"/>
                    <a:pt x="51" y="94"/>
                  </a:cubicBezTo>
                  <a:cubicBezTo>
                    <a:pt x="50" y="93"/>
                    <a:pt x="50" y="94"/>
                    <a:pt x="50" y="94"/>
                  </a:cubicBezTo>
                  <a:cubicBezTo>
                    <a:pt x="49" y="95"/>
                    <a:pt x="50" y="95"/>
                    <a:pt x="50" y="96"/>
                  </a:cubicBezTo>
                  <a:cubicBezTo>
                    <a:pt x="50" y="96"/>
                    <a:pt x="50" y="96"/>
                    <a:pt x="50" y="96"/>
                  </a:cubicBezTo>
                  <a:cubicBezTo>
                    <a:pt x="51" y="95"/>
                    <a:pt x="51" y="95"/>
                    <a:pt x="51" y="95"/>
                  </a:cubicBezTo>
                  <a:cubicBezTo>
                    <a:pt x="51" y="94"/>
                    <a:pt x="51" y="94"/>
                    <a:pt x="51" y="94"/>
                  </a:cubicBezTo>
                  <a:cubicBezTo>
                    <a:pt x="42" y="92"/>
                    <a:pt x="42" y="92"/>
                    <a:pt x="42" y="92"/>
                  </a:cubicBezTo>
                  <a:cubicBezTo>
                    <a:pt x="41" y="92"/>
                    <a:pt x="41" y="92"/>
                    <a:pt x="41" y="93"/>
                  </a:cubicBezTo>
                  <a:cubicBezTo>
                    <a:pt x="40" y="93"/>
                    <a:pt x="41" y="94"/>
                    <a:pt x="41" y="94"/>
                  </a:cubicBezTo>
                  <a:cubicBezTo>
                    <a:pt x="41" y="94"/>
                    <a:pt x="41" y="94"/>
                    <a:pt x="41" y="94"/>
                  </a:cubicBezTo>
                  <a:cubicBezTo>
                    <a:pt x="42" y="93"/>
                    <a:pt x="42" y="93"/>
                    <a:pt x="42" y="93"/>
                  </a:cubicBezTo>
                  <a:cubicBezTo>
                    <a:pt x="41" y="92"/>
                    <a:pt x="41" y="92"/>
                    <a:pt x="41" y="92"/>
                  </a:cubicBezTo>
                  <a:cubicBezTo>
                    <a:pt x="38" y="95"/>
                    <a:pt x="38" y="95"/>
                    <a:pt x="38" y="95"/>
                  </a:cubicBezTo>
                  <a:cubicBezTo>
                    <a:pt x="38" y="95"/>
                    <a:pt x="38" y="96"/>
                    <a:pt x="38" y="96"/>
                  </a:cubicBezTo>
                  <a:cubicBezTo>
                    <a:pt x="38" y="96"/>
                    <a:pt x="38" y="97"/>
                    <a:pt x="39" y="97"/>
                  </a:cubicBezTo>
                  <a:cubicBezTo>
                    <a:pt x="39" y="97"/>
                    <a:pt x="39" y="97"/>
                    <a:pt x="39" y="97"/>
                  </a:cubicBezTo>
                  <a:cubicBezTo>
                    <a:pt x="39" y="96"/>
                    <a:pt x="39" y="96"/>
                    <a:pt x="39" y="96"/>
                  </a:cubicBezTo>
                  <a:cubicBezTo>
                    <a:pt x="39" y="95"/>
                    <a:pt x="39" y="95"/>
                    <a:pt x="39" y="95"/>
                  </a:cubicBezTo>
                  <a:cubicBezTo>
                    <a:pt x="36" y="97"/>
                    <a:pt x="36" y="97"/>
                    <a:pt x="36" y="97"/>
                  </a:cubicBezTo>
                  <a:cubicBezTo>
                    <a:pt x="35" y="97"/>
                    <a:pt x="35" y="97"/>
                    <a:pt x="35" y="98"/>
                  </a:cubicBezTo>
                  <a:cubicBezTo>
                    <a:pt x="35" y="98"/>
                    <a:pt x="35" y="99"/>
                    <a:pt x="36" y="99"/>
                  </a:cubicBezTo>
                  <a:cubicBezTo>
                    <a:pt x="36" y="99"/>
                    <a:pt x="36" y="99"/>
                    <a:pt x="36" y="99"/>
                  </a:cubicBezTo>
                  <a:cubicBezTo>
                    <a:pt x="37" y="98"/>
                    <a:pt x="37" y="98"/>
                    <a:pt x="37" y="98"/>
                  </a:cubicBezTo>
                  <a:cubicBezTo>
                    <a:pt x="36" y="97"/>
                    <a:pt x="36" y="97"/>
                    <a:pt x="36" y="97"/>
                  </a:cubicBezTo>
                  <a:cubicBezTo>
                    <a:pt x="32" y="99"/>
                    <a:pt x="32" y="99"/>
                    <a:pt x="32" y="99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32" y="101"/>
                    <a:pt x="32" y="101"/>
                    <a:pt x="32" y="101"/>
                  </a:cubicBezTo>
                  <a:cubicBezTo>
                    <a:pt x="33" y="102"/>
                    <a:pt x="33" y="102"/>
                    <a:pt x="33" y="102"/>
                  </a:cubicBezTo>
                  <a:cubicBezTo>
                    <a:pt x="33" y="101"/>
                    <a:pt x="33" y="101"/>
                    <a:pt x="33" y="101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30" y="105"/>
                    <a:pt x="30" y="105"/>
                    <a:pt x="30" y="105"/>
                  </a:cubicBezTo>
                  <a:cubicBezTo>
                    <a:pt x="30" y="105"/>
                    <a:pt x="30" y="106"/>
                    <a:pt x="30" y="106"/>
                  </a:cubicBezTo>
                  <a:cubicBezTo>
                    <a:pt x="31" y="106"/>
                    <a:pt x="31" y="106"/>
                    <a:pt x="31" y="106"/>
                  </a:cubicBezTo>
                  <a:cubicBezTo>
                    <a:pt x="31" y="105"/>
                    <a:pt x="31" y="105"/>
                    <a:pt x="31" y="105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26" y="106"/>
                    <a:pt x="26" y="106"/>
                    <a:pt x="26" y="106"/>
                  </a:cubicBezTo>
                  <a:cubicBezTo>
                    <a:pt x="26" y="107"/>
                    <a:pt x="25" y="107"/>
                    <a:pt x="25" y="107"/>
                  </a:cubicBezTo>
                  <a:cubicBezTo>
                    <a:pt x="25" y="108"/>
                    <a:pt x="26" y="108"/>
                    <a:pt x="26" y="109"/>
                  </a:cubicBezTo>
                  <a:cubicBezTo>
                    <a:pt x="26" y="109"/>
                    <a:pt x="26" y="109"/>
                    <a:pt x="26" y="109"/>
                  </a:cubicBezTo>
                  <a:cubicBezTo>
                    <a:pt x="27" y="108"/>
                    <a:pt x="27" y="108"/>
                    <a:pt x="27" y="108"/>
                  </a:cubicBezTo>
                  <a:cubicBezTo>
                    <a:pt x="26" y="108"/>
                    <a:pt x="26" y="108"/>
                    <a:pt x="26" y="108"/>
                  </a:cubicBezTo>
                  <a:cubicBezTo>
                    <a:pt x="26" y="113"/>
                    <a:pt x="26" y="113"/>
                    <a:pt x="26" y="113"/>
                  </a:cubicBezTo>
                  <a:cubicBezTo>
                    <a:pt x="26" y="114"/>
                    <a:pt x="26" y="114"/>
                    <a:pt x="26" y="114"/>
                  </a:cubicBezTo>
                  <a:cubicBezTo>
                    <a:pt x="27" y="114"/>
                    <a:pt x="27" y="114"/>
                    <a:pt x="27" y="114"/>
                  </a:cubicBezTo>
                  <a:cubicBezTo>
                    <a:pt x="28" y="120"/>
                    <a:pt x="28" y="120"/>
                    <a:pt x="28" y="120"/>
                  </a:cubicBezTo>
                  <a:cubicBezTo>
                    <a:pt x="28" y="121"/>
                    <a:pt x="28" y="121"/>
                    <a:pt x="28" y="121"/>
                  </a:cubicBezTo>
                  <a:cubicBezTo>
                    <a:pt x="29" y="122"/>
                    <a:pt x="29" y="122"/>
                    <a:pt x="29" y="122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28" y="121"/>
                    <a:pt x="28" y="121"/>
                    <a:pt x="28" y="121"/>
                  </a:cubicBezTo>
                  <a:cubicBezTo>
                    <a:pt x="28" y="126"/>
                    <a:pt x="28" y="126"/>
                    <a:pt x="28" y="126"/>
                  </a:cubicBezTo>
                  <a:cubicBezTo>
                    <a:pt x="28" y="127"/>
                    <a:pt x="29" y="127"/>
                    <a:pt x="29" y="127"/>
                  </a:cubicBezTo>
                  <a:cubicBezTo>
                    <a:pt x="29" y="127"/>
                    <a:pt x="29" y="127"/>
                    <a:pt x="29" y="127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29" y="125"/>
                    <a:pt x="29" y="125"/>
                    <a:pt x="29" y="125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4" y="129"/>
                    <a:pt x="24" y="129"/>
                    <a:pt x="24" y="130"/>
                  </a:cubicBezTo>
                  <a:cubicBezTo>
                    <a:pt x="24" y="130"/>
                    <a:pt x="24" y="131"/>
                    <a:pt x="24" y="131"/>
                  </a:cubicBezTo>
                  <a:cubicBezTo>
                    <a:pt x="25" y="131"/>
                    <a:pt x="25" y="131"/>
                    <a:pt x="25" y="131"/>
                  </a:cubicBezTo>
                  <a:cubicBezTo>
                    <a:pt x="25" y="130"/>
                    <a:pt x="25" y="130"/>
                    <a:pt x="25" y="130"/>
                  </a:cubicBezTo>
                  <a:cubicBezTo>
                    <a:pt x="25" y="129"/>
                    <a:pt x="25" y="129"/>
                    <a:pt x="25" y="129"/>
                  </a:cubicBezTo>
                  <a:cubicBezTo>
                    <a:pt x="20" y="131"/>
                    <a:pt x="20" y="131"/>
                    <a:pt x="20" y="131"/>
                  </a:cubicBezTo>
                  <a:cubicBezTo>
                    <a:pt x="20" y="131"/>
                    <a:pt x="20" y="132"/>
                    <a:pt x="20" y="132"/>
                  </a:cubicBezTo>
                  <a:cubicBezTo>
                    <a:pt x="20" y="133"/>
                    <a:pt x="20" y="133"/>
                    <a:pt x="20" y="133"/>
                  </a:cubicBezTo>
                  <a:cubicBezTo>
                    <a:pt x="21" y="133"/>
                    <a:pt x="21" y="133"/>
                    <a:pt x="21" y="133"/>
                  </a:cubicBezTo>
                  <a:cubicBezTo>
                    <a:pt x="21" y="132"/>
                    <a:pt x="21" y="132"/>
                    <a:pt x="21" y="132"/>
                  </a:cubicBezTo>
                  <a:cubicBezTo>
                    <a:pt x="21" y="131"/>
                    <a:pt x="21" y="131"/>
                    <a:pt x="21" y="131"/>
                  </a:cubicBezTo>
                  <a:cubicBezTo>
                    <a:pt x="16" y="133"/>
                    <a:pt x="16" y="133"/>
                    <a:pt x="16" y="133"/>
                  </a:cubicBezTo>
                  <a:cubicBezTo>
                    <a:pt x="15" y="133"/>
                    <a:pt x="15" y="134"/>
                    <a:pt x="15" y="134"/>
                  </a:cubicBezTo>
                  <a:cubicBezTo>
                    <a:pt x="15" y="135"/>
                    <a:pt x="15" y="135"/>
                    <a:pt x="16" y="135"/>
                  </a:cubicBezTo>
                  <a:cubicBezTo>
                    <a:pt x="17" y="136"/>
                    <a:pt x="17" y="136"/>
                    <a:pt x="17" y="136"/>
                  </a:cubicBezTo>
                  <a:cubicBezTo>
                    <a:pt x="17" y="135"/>
                    <a:pt x="17" y="135"/>
                    <a:pt x="17" y="135"/>
                  </a:cubicBezTo>
                  <a:cubicBezTo>
                    <a:pt x="17" y="134"/>
                    <a:pt x="17" y="134"/>
                    <a:pt x="17" y="134"/>
                  </a:cubicBezTo>
                  <a:cubicBezTo>
                    <a:pt x="13" y="135"/>
                    <a:pt x="13" y="135"/>
                    <a:pt x="13" y="135"/>
                  </a:cubicBezTo>
                  <a:cubicBezTo>
                    <a:pt x="12" y="135"/>
                    <a:pt x="12" y="136"/>
                    <a:pt x="12" y="136"/>
                  </a:cubicBezTo>
                  <a:cubicBezTo>
                    <a:pt x="12" y="137"/>
                    <a:pt x="12" y="137"/>
                    <a:pt x="13" y="138"/>
                  </a:cubicBezTo>
                  <a:cubicBezTo>
                    <a:pt x="13" y="138"/>
                    <a:pt x="13" y="138"/>
                    <a:pt x="13" y="138"/>
                  </a:cubicBezTo>
                  <a:cubicBezTo>
                    <a:pt x="14" y="137"/>
                    <a:pt x="14" y="137"/>
                    <a:pt x="14" y="137"/>
                  </a:cubicBezTo>
                  <a:cubicBezTo>
                    <a:pt x="13" y="136"/>
                    <a:pt x="13" y="136"/>
                    <a:pt x="13" y="136"/>
                  </a:cubicBezTo>
                  <a:cubicBezTo>
                    <a:pt x="8" y="138"/>
                    <a:pt x="8" y="138"/>
                    <a:pt x="8" y="138"/>
                  </a:cubicBezTo>
                  <a:cubicBezTo>
                    <a:pt x="8" y="138"/>
                    <a:pt x="7" y="139"/>
                    <a:pt x="7" y="139"/>
                  </a:cubicBezTo>
                  <a:cubicBezTo>
                    <a:pt x="7" y="139"/>
                    <a:pt x="8" y="140"/>
                    <a:pt x="8" y="140"/>
                  </a:cubicBezTo>
                  <a:cubicBezTo>
                    <a:pt x="8" y="140"/>
                    <a:pt x="8" y="140"/>
                    <a:pt x="8" y="140"/>
                  </a:cubicBezTo>
                  <a:cubicBezTo>
                    <a:pt x="9" y="139"/>
                    <a:pt x="9" y="139"/>
                    <a:pt x="9" y="139"/>
                  </a:cubicBezTo>
                  <a:cubicBezTo>
                    <a:pt x="9" y="138"/>
                    <a:pt x="9" y="138"/>
                    <a:pt x="9" y="138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0" y="138"/>
                    <a:pt x="0" y="138"/>
                    <a:pt x="0" y="139"/>
                  </a:cubicBezTo>
                  <a:cubicBezTo>
                    <a:pt x="0" y="139"/>
                    <a:pt x="0" y="140"/>
                    <a:pt x="0" y="140"/>
                  </a:cubicBezTo>
                  <a:cubicBezTo>
                    <a:pt x="5" y="143"/>
                    <a:pt x="5" y="143"/>
                    <a:pt x="5" y="143"/>
                  </a:cubicBezTo>
                  <a:cubicBezTo>
                    <a:pt x="5" y="143"/>
                    <a:pt x="6" y="143"/>
                    <a:pt x="6" y="143"/>
                  </a:cubicBezTo>
                  <a:cubicBezTo>
                    <a:pt x="7" y="142"/>
                    <a:pt x="6" y="141"/>
                    <a:pt x="6" y="141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1" name="Freeform 122"/>
            <p:cNvSpPr/>
            <p:nvPr/>
          </p:nvSpPr>
          <p:spPr bwMode="auto">
            <a:xfrm>
              <a:off x="5057776" y="1304925"/>
              <a:ext cx="6350" cy="4763"/>
            </a:xfrm>
            <a:custGeom>
              <a:avLst/>
              <a:gdLst>
                <a:gd name="T0" fmla="*/ 3 w 4"/>
                <a:gd name="T1" fmla="*/ 1 h 4"/>
                <a:gd name="T2" fmla="*/ 2 w 4"/>
                <a:gd name="T3" fmla="*/ 0 h 4"/>
                <a:gd name="T4" fmla="*/ 0 w 4"/>
                <a:gd name="T5" fmla="*/ 1 h 4"/>
                <a:gd name="T6" fmla="*/ 0 w 4"/>
                <a:gd name="T7" fmla="*/ 2 h 4"/>
                <a:gd name="T8" fmla="*/ 2 w 4"/>
                <a:gd name="T9" fmla="*/ 3 h 4"/>
                <a:gd name="T10" fmla="*/ 3 w 4"/>
                <a:gd name="T11" fmla="*/ 3 h 4"/>
                <a:gd name="T12" fmla="*/ 3 w 4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4" y="2"/>
                    <a:pt x="4" y="1"/>
                    <a:pt x="3" y="1"/>
                  </a:cubicBezTo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2" name="Freeform 123"/>
            <p:cNvSpPr/>
            <p:nvPr/>
          </p:nvSpPr>
          <p:spPr bwMode="auto">
            <a:xfrm>
              <a:off x="4954588" y="1293813"/>
              <a:ext cx="87313" cy="39688"/>
            </a:xfrm>
            <a:custGeom>
              <a:avLst/>
              <a:gdLst>
                <a:gd name="T0" fmla="*/ 2 w 56"/>
                <a:gd name="T1" fmla="*/ 24 h 26"/>
                <a:gd name="T2" fmla="*/ 9 w 56"/>
                <a:gd name="T3" fmla="*/ 24 h 26"/>
                <a:gd name="T4" fmla="*/ 7 w 56"/>
                <a:gd name="T5" fmla="*/ 23 h 26"/>
                <a:gd name="T6" fmla="*/ 18 w 56"/>
                <a:gd name="T7" fmla="*/ 25 h 26"/>
                <a:gd name="T8" fmla="*/ 15 w 56"/>
                <a:gd name="T9" fmla="*/ 23 h 26"/>
                <a:gd name="T10" fmla="*/ 27 w 56"/>
                <a:gd name="T11" fmla="*/ 24 h 26"/>
                <a:gd name="T12" fmla="*/ 24 w 56"/>
                <a:gd name="T13" fmla="*/ 23 h 26"/>
                <a:gd name="T14" fmla="*/ 32 w 56"/>
                <a:gd name="T15" fmla="*/ 24 h 26"/>
                <a:gd name="T16" fmla="*/ 31 w 56"/>
                <a:gd name="T17" fmla="*/ 23 h 26"/>
                <a:gd name="T18" fmla="*/ 33 w 56"/>
                <a:gd name="T19" fmla="*/ 19 h 26"/>
                <a:gd name="T20" fmla="*/ 33 w 56"/>
                <a:gd name="T21" fmla="*/ 20 h 26"/>
                <a:gd name="T22" fmla="*/ 35 w 56"/>
                <a:gd name="T23" fmla="*/ 14 h 26"/>
                <a:gd name="T24" fmla="*/ 37 w 56"/>
                <a:gd name="T25" fmla="*/ 12 h 26"/>
                <a:gd name="T26" fmla="*/ 35 w 56"/>
                <a:gd name="T27" fmla="*/ 12 h 26"/>
                <a:gd name="T28" fmla="*/ 37 w 56"/>
                <a:gd name="T29" fmla="*/ 6 h 26"/>
                <a:gd name="T30" fmla="*/ 37 w 56"/>
                <a:gd name="T31" fmla="*/ 8 h 26"/>
                <a:gd name="T32" fmla="*/ 42 w 56"/>
                <a:gd name="T33" fmla="*/ 4 h 26"/>
                <a:gd name="T34" fmla="*/ 41 w 56"/>
                <a:gd name="T35" fmla="*/ 6 h 26"/>
                <a:gd name="T36" fmla="*/ 49 w 56"/>
                <a:gd name="T37" fmla="*/ 2 h 26"/>
                <a:gd name="T38" fmla="*/ 48 w 56"/>
                <a:gd name="T39" fmla="*/ 5 h 26"/>
                <a:gd name="T40" fmla="*/ 55 w 56"/>
                <a:gd name="T41" fmla="*/ 1 h 26"/>
                <a:gd name="T42" fmla="*/ 54 w 56"/>
                <a:gd name="T43" fmla="*/ 3 h 26"/>
                <a:gd name="T44" fmla="*/ 54 w 56"/>
                <a:gd name="T45" fmla="*/ 1 h 26"/>
                <a:gd name="T46" fmla="*/ 47 w 56"/>
                <a:gd name="T47" fmla="*/ 4 h 26"/>
                <a:gd name="T48" fmla="*/ 48 w 56"/>
                <a:gd name="T49" fmla="*/ 2 h 26"/>
                <a:gd name="T50" fmla="*/ 40 w 56"/>
                <a:gd name="T51" fmla="*/ 5 h 26"/>
                <a:gd name="T52" fmla="*/ 41 w 56"/>
                <a:gd name="T53" fmla="*/ 4 h 26"/>
                <a:gd name="T54" fmla="*/ 36 w 56"/>
                <a:gd name="T55" fmla="*/ 8 h 26"/>
                <a:gd name="T56" fmla="*/ 36 w 56"/>
                <a:gd name="T57" fmla="*/ 7 h 26"/>
                <a:gd name="T58" fmla="*/ 35 w 56"/>
                <a:gd name="T59" fmla="*/ 13 h 26"/>
                <a:gd name="T60" fmla="*/ 33 w 56"/>
                <a:gd name="T61" fmla="*/ 15 h 26"/>
                <a:gd name="T62" fmla="*/ 35 w 56"/>
                <a:gd name="T63" fmla="*/ 15 h 26"/>
                <a:gd name="T64" fmla="*/ 32 w 56"/>
                <a:gd name="T65" fmla="*/ 20 h 26"/>
                <a:gd name="T66" fmla="*/ 32 w 56"/>
                <a:gd name="T67" fmla="*/ 19 h 26"/>
                <a:gd name="T68" fmla="*/ 30 w 56"/>
                <a:gd name="T69" fmla="*/ 25 h 26"/>
                <a:gd name="T70" fmla="*/ 25 w 56"/>
                <a:gd name="T71" fmla="*/ 22 h 26"/>
                <a:gd name="T72" fmla="*/ 25 w 56"/>
                <a:gd name="T73" fmla="*/ 25 h 26"/>
                <a:gd name="T74" fmla="*/ 15 w 56"/>
                <a:gd name="T75" fmla="*/ 22 h 26"/>
                <a:gd name="T76" fmla="*/ 16 w 56"/>
                <a:gd name="T77" fmla="*/ 25 h 26"/>
                <a:gd name="T78" fmla="*/ 7 w 56"/>
                <a:gd name="T79" fmla="*/ 22 h 26"/>
                <a:gd name="T80" fmla="*/ 7 w 56"/>
                <a:gd name="T81" fmla="*/ 25 h 26"/>
                <a:gd name="T82" fmla="*/ 2 w 56"/>
                <a:gd name="T83" fmla="*/ 23 h 26"/>
                <a:gd name="T84" fmla="*/ 1 w 56"/>
                <a:gd name="T85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6" h="26">
                  <a:moveTo>
                    <a:pt x="3" y="23"/>
                  </a:moveTo>
                  <a:cubicBezTo>
                    <a:pt x="2" y="23"/>
                    <a:pt x="2" y="23"/>
                    <a:pt x="2" y="2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9" y="24"/>
                    <a:pt x="9" y="24"/>
                  </a:cubicBezTo>
                  <a:cubicBezTo>
                    <a:pt x="9" y="23"/>
                    <a:pt x="9" y="23"/>
                    <a:pt x="8" y="23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8" y="26"/>
                    <a:pt x="18" y="25"/>
                    <a:pt x="18" y="25"/>
                  </a:cubicBezTo>
                  <a:cubicBezTo>
                    <a:pt x="18" y="24"/>
                    <a:pt x="18" y="24"/>
                    <a:pt x="18" y="23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5"/>
                    <a:pt x="27" y="25"/>
                    <a:pt x="27" y="24"/>
                  </a:cubicBezTo>
                  <a:cubicBezTo>
                    <a:pt x="27" y="24"/>
                    <a:pt x="27" y="23"/>
                    <a:pt x="26" y="23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2" y="25"/>
                    <a:pt x="32" y="24"/>
                    <a:pt x="32" y="24"/>
                  </a:cubicBezTo>
                  <a:cubicBezTo>
                    <a:pt x="32" y="23"/>
                    <a:pt x="32" y="23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19"/>
                    <a:pt x="33" y="19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5"/>
                    <a:pt x="36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7" y="12"/>
                    <a:pt x="37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8" y="7"/>
                    <a:pt x="38" y="7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6"/>
                    <a:pt x="42" y="5"/>
                    <a:pt x="42" y="5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9" y="5"/>
                    <a:pt x="49" y="4"/>
                    <a:pt x="49" y="4"/>
                  </a:cubicBezTo>
                  <a:cubicBezTo>
                    <a:pt x="49" y="3"/>
                    <a:pt x="49" y="3"/>
                    <a:pt x="49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3"/>
                    <a:pt x="56" y="2"/>
                    <a:pt x="56" y="2"/>
                  </a:cubicBezTo>
                  <a:cubicBezTo>
                    <a:pt x="56" y="1"/>
                    <a:pt x="56" y="1"/>
                    <a:pt x="55" y="1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4" y="0"/>
                    <a:pt x="54" y="0"/>
                    <a:pt x="53" y="1"/>
                  </a:cubicBezTo>
                  <a:cubicBezTo>
                    <a:pt x="53" y="1"/>
                    <a:pt x="53" y="2"/>
                    <a:pt x="54" y="3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6" y="3"/>
                    <a:pt x="46" y="3"/>
                  </a:cubicBezTo>
                  <a:cubicBezTo>
                    <a:pt x="46" y="4"/>
                    <a:pt x="46" y="4"/>
                    <a:pt x="47" y="4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0" y="3"/>
                    <a:pt x="40" y="4"/>
                    <a:pt x="39" y="4"/>
                  </a:cubicBezTo>
                  <a:cubicBezTo>
                    <a:pt x="39" y="5"/>
                    <a:pt x="39" y="5"/>
                    <a:pt x="40" y="5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5" y="7"/>
                    <a:pt x="35" y="7"/>
                  </a:cubicBezTo>
                  <a:cubicBezTo>
                    <a:pt x="35" y="8"/>
                    <a:pt x="36" y="8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2"/>
                    <a:pt x="34" y="12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31" y="20"/>
                    <a:pt x="32" y="20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3"/>
                    <a:pt x="30" y="24"/>
                    <a:pt x="30" y="24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4" y="22"/>
                    <a:pt x="23" y="22"/>
                    <a:pt x="23" y="23"/>
                  </a:cubicBezTo>
                  <a:cubicBezTo>
                    <a:pt x="23" y="24"/>
                    <a:pt x="23" y="24"/>
                    <a:pt x="24" y="24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4" y="22"/>
                    <a:pt x="14" y="23"/>
                  </a:cubicBezTo>
                  <a:cubicBezTo>
                    <a:pt x="14" y="23"/>
                    <a:pt x="14" y="24"/>
                    <a:pt x="15" y="24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22"/>
                    <a:pt x="6" y="22"/>
                    <a:pt x="6" y="23"/>
                  </a:cubicBezTo>
                  <a:cubicBezTo>
                    <a:pt x="6" y="23"/>
                    <a:pt x="6" y="24"/>
                    <a:pt x="6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4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2" y="25"/>
                    <a:pt x="3" y="25"/>
                    <a:pt x="3" y="25"/>
                  </a:cubicBezTo>
                  <a:cubicBezTo>
                    <a:pt x="4" y="24"/>
                    <a:pt x="3" y="23"/>
                    <a:pt x="3" y="23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3" name="Freeform 124"/>
            <p:cNvSpPr/>
            <p:nvPr/>
          </p:nvSpPr>
          <p:spPr bwMode="auto">
            <a:xfrm>
              <a:off x="4948238" y="1306513"/>
              <a:ext cx="9525" cy="22225"/>
            </a:xfrm>
            <a:custGeom>
              <a:avLst/>
              <a:gdLst>
                <a:gd name="T0" fmla="*/ 5 w 6"/>
                <a:gd name="T1" fmla="*/ 13 h 15"/>
                <a:gd name="T2" fmla="*/ 5 w 6"/>
                <a:gd name="T3" fmla="*/ 12 h 15"/>
                <a:gd name="T4" fmla="*/ 4 w 6"/>
                <a:gd name="T5" fmla="*/ 13 h 15"/>
                <a:gd name="T6" fmla="*/ 5 w 6"/>
                <a:gd name="T7" fmla="*/ 13 h 15"/>
                <a:gd name="T8" fmla="*/ 5 w 6"/>
                <a:gd name="T9" fmla="*/ 7 h 15"/>
                <a:gd name="T10" fmla="*/ 4 w 6"/>
                <a:gd name="T11" fmla="*/ 6 h 15"/>
                <a:gd name="T12" fmla="*/ 4 w 6"/>
                <a:gd name="T13" fmla="*/ 6 h 15"/>
                <a:gd name="T14" fmla="*/ 3 w 6"/>
                <a:gd name="T15" fmla="*/ 7 h 15"/>
                <a:gd name="T16" fmla="*/ 4 w 6"/>
                <a:gd name="T17" fmla="*/ 7 h 15"/>
                <a:gd name="T18" fmla="*/ 4 w 6"/>
                <a:gd name="T19" fmla="*/ 1 h 15"/>
                <a:gd name="T20" fmla="*/ 3 w 6"/>
                <a:gd name="T21" fmla="*/ 0 h 15"/>
                <a:gd name="T22" fmla="*/ 2 w 6"/>
                <a:gd name="T23" fmla="*/ 0 h 15"/>
                <a:gd name="T24" fmla="*/ 1 w 6"/>
                <a:gd name="T25" fmla="*/ 0 h 15"/>
                <a:gd name="T26" fmla="*/ 1 w 6"/>
                <a:gd name="T27" fmla="*/ 2 h 15"/>
                <a:gd name="T28" fmla="*/ 1 w 6"/>
                <a:gd name="T29" fmla="*/ 2 h 15"/>
                <a:gd name="T30" fmla="*/ 2 w 6"/>
                <a:gd name="T31" fmla="*/ 7 h 15"/>
                <a:gd name="T32" fmla="*/ 2 w 6"/>
                <a:gd name="T33" fmla="*/ 8 h 15"/>
                <a:gd name="T34" fmla="*/ 3 w 6"/>
                <a:gd name="T35" fmla="*/ 8 h 15"/>
                <a:gd name="T36" fmla="*/ 3 w 6"/>
                <a:gd name="T37" fmla="*/ 7 h 15"/>
                <a:gd name="T38" fmla="*/ 2 w 6"/>
                <a:gd name="T39" fmla="*/ 7 h 15"/>
                <a:gd name="T40" fmla="*/ 3 w 6"/>
                <a:gd name="T41" fmla="*/ 14 h 15"/>
                <a:gd name="T42" fmla="*/ 4 w 6"/>
                <a:gd name="T43" fmla="*/ 14 h 15"/>
                <a:gd name="T44" fmla="*/ 4 w 6"/>
                <a:gd name="T45" fmla="*/ 15 h 15"/>
                <a:gd name="T46" fmla="*/ 6 w 6"/>
                <a:gd name="T47" fmla="*/ 14 h 15"/>
                <a:gd name="T48" fmla="*/ 5 w 6"/>
                <a:gd name="T49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" h="15">
                  <a:moveTo>
                    <a:pt x="5" y="13"/>
                  </a:moveTo>
                  <a:cubicBezTo>
                    <a:pt x="5" y="12"/>
                    <a:pt x="5" y="12"/>
                    <a:pt x="5" y="12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6" y="14"/>
                  </a:cubicBezTo>
                  <a:cubicBezTo>
                    <a:pt x="6" y="14"/>
                    <a:pt x="6" y="13"/>
                    <a:pt x="5" y="13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4" name="Freeform 125"/>
            <p:cNvSpPr/>
            <p:nvPr/>
          </p:nvSpPr>
          <p:spPr bwMode="auto">
            <a:xfrm>
              <a:off x="4851401" y="1285875"/>
              <a:ext cx="80963" cy="23813"/>
            </a:xfrm>
            <a:custGeom>
              <a:avLst/>
              <a:gdLst>
                <a:gd name="T0" fmla="*/ 17 w 52"/>
                <a:gd name="T1" fmla="*/ 10 h 16"/>
                <a:gd name="T2" fmla="*/ 32 w 52"/>
                <a:gd name="T3" fmla="*/ 15 h 16"/>
                <a:gd name="T4" fmla="*/ 30 w 52"/>
                <a:gd name="T5" fmla="*/ 13 h 16"/>
                <a:gd name="T6" fmla="*/ 30 w 52"/>
                <a:gd name="T7" fmla="*/ 15 h 16"/>
                <a:gd name="T8" fmla="*/ 34 w 52"/>
                <a:gd name="T9" fmla="*/ 11 h 16"/>
                <a:gd name="T10" fmla="*/ 33 w 52"/>
                <a:gd name="T11" fmla="*/ 10 h 16"/>
                <a:gd name="T12" fmla="*/ 34 w 52"/>
                <a:gd name="T13" fmla="*/ 12 h 16"/>
                <a:gd name="T14" fmla="*/ 37 w 52"/>
                <a:gd name="T15" fmla="*/ 8 h 16"/>
                <a:gd name="T16" fmla="*/ 36 w 52"/>
                <a:gd name="T17" fmla="*/ 7 h 16"/>
                <a:gd name="T18" fmla="*/ 36 w 52"/>
                <a:gd name="T19" fmla="*/ 9 h 16"/>
                <a:gd name="T20" fmla="*/ 41 w 52"/>
                <a:gd name="T21" fmla="*/ 5 h 16"/>
                <a:gd name="T22" fmla="*/ 39 w 52"/>
                <a:gd name="T23" fmla="*/ 3 h 16"/>
                <a:gd name="T24" fmla="*/ 38 w 52"/>
                <a:gd name="T25" fmla="*/ 6 h 16"/>
                <a:gd name="T26" fmla="*/ 52 w 52"/>
                <a:gd name="T27" fmla="*/ 8 h 16"/>
                <a:gd name="T28" fmla="*/ 49 w 52"/>
                <a:gd name="T29" fmla="*/ 5 h 16"/>
                <a:gd name="T30" fmla="*/ 48 w 52"/>
                <a:gd name="T31" fmla="*/ 7 h 16"/>
                <a:gd name="T32" fmla="*/ 50 w 52"/>
                <a:gd name="T33" fmla="*/ 7 h 16"/>
                <a:gd name="T34" fmla="*/ 39 w 52"/>
                <a:gd name="T35" fmla="*/ 3 h 16"/>
                <a:gd name="T36" fmla="*/ 38 w 52"/>
                <a:gd name="T37" fmla="*/ 6 h 16"/>
                <a:gd name="T38" fmla="*/ 40 w 52"/>
                <a:gd name="T39" fmla="*/ 5 h 16"/>
                <a:gd name="T40" fmla="*/ 35 w 52"/>
                <a:gd name="T41" fmla="*/ 7 h 16"/>
                <a:gd name="T42" fmla="*/ 35 w 52"/>
                <a:gd name="T43" fmla="*/ 9 h 16"/>
                <a:gd name="T44" fmla="*/ 36 w 52"/>
                <a:gd name="T45" fmla="*/ 8 h 16"/>
                <a:gd name="T46" fmla="*/ 32 w 52"/>
                <a:gd name="T47" fmla="*/ 10 h 16"/>
                <a:gd name="T48" fmla="*/ 32 w 52"/>
                <a:gd name="T49" fmla="*/ 12 h 16"/>
                <a:gd name="T50" fmla="*/ 33 w 52"/>
                <a:gd name="T51" fmla="*/ 11 h 16"/>
                <a:gd name="T52" fmla="*/ 29 w 52"/>
                <a:gd name="T53" fmla="*/ 13 h 16"/>
                <a:gd name="T54" fmla="*/ 29 w 52"/>
                <a:gd name="T55" fmla="*/ 15 h 16"/>
                <a:gd name="T56" fmla="*/ 30 w 52"/>
                <a:gd name="T57" fmla="*/ 14 h 16"/>
                <a:gd name="T58" fmla="*/ 2 w 52"/>
                <a:gd name="T59" fmla="*/ 0 h 16"/>
                <a:gd name="T60" fmla="*/ 1 w 52"/>
                <a:gd name="T61" fmla="*/ 3 h 16"/>
                <a:gd name="T62" fmla="*/ 22 w 52"/>
                <a:gd name="T6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2" h="16">
                  <a:moveTo>
                    <a:pt x="21" y="13"/>
                  </a:moveTo>
                  <a:cubicBezTo>
                    <a:pt x="17" y="10"/>
                    <a:pt x="17" y="10"/>
                    <a:pt x="17" y="10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1" y="16"/>
                    <a:pt x="31" y="16"/>
                    <a:pt x="32" y="15"/>
                  </a:cubicBezTo>
                  <a:cubicBezTo>
                    <a:pt x="32" y="14"/>
                    <a:pt x="32" y="14"/>
                    <a:pt x="31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4" y="12"/>
                    <a:pt x="34" y="11"/>
                  </a:cubicBezTo>
                  <a:cubicBezTo>
                    <a:pt x="34" y="11"/>
                    <a:pt x="34" y="10"/>
                    <a:pt x="34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9"/>
                    <a:pt x="37" y="9"/>
                    <a:pt x="37" y="8"/>
                  </a:cubicBezTo>
                  <a:cubicBezTo>
                    <a:pt x="37" y="8"/>
                    <a:pt x="37" y="7"/>
                    <a:pt x="36" y="7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5"/>
                  </a:cubicBezTo>
                  <a:cubicBezTo>
                    <a:pt x="41" y="5"/>
                    <a:pt x="41" y="5"/>
                    <a:pt x="41" y="4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1" y="8"/>
                    <a:pt x="51" y="8"/>
                    <a:pt x="52" y="8"/>
                  </a:cubicBezTo>
                  <a:cubicBezTo>
                    <a:pt x="52" y="7"/>
                    <a:pt x="52" y="6"/>
                    <a:pt x="51" y="6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5"/>
                    <a:pt x="48" y="5"/>
                    <a:pt x="48" y="5"/>
                  </a:cubicBezTo>
                  <a:cubicBezTo>
                    <a:pt x="47" y="6"/>
                    <a:pt x="47" y="7"/>
                    <a:pt x="48" y="7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8" y="3"/>
                    <a:pt x="38" y="3"/>
                    <a:pt x="37" y="4"/>
                  </a:cubicBezTo>
                  <a:cubicBezTo>
                    <a:pt x="37" y="5"/>
                    <a:pt x="37" y="5"/>
                    <a:pt x="38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5" y="7"/>
                    <a:pt x="34" y="8"/>
                    <a:pt x="34" y="8"/>
                  </a:cubicBezTo>
                  <a:cubicBezTo>
                    <a:pt x="34" y="9"/>
                    <a:pt x="35" y="9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8" y="13"/>
                    <a:pt x="28" y="13"/>
                    <a:pt x="28" y="14"/>
                  </a:cubicBezTo>
                  <a:cubicBezTo>
                    <a:pt x="28" y="14"/>
                    <a:pt x="28" y="15"/>
                    <a:pt x="29" y="15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5"/>
                    <a:pt x="21" y="15"/>
                    <a:pt x="22" y="14"/>
                  </a:cubicBezTo>
                  <a:cubicBezTo>
                    <a:pt x="22" y="14"/>
                    <a:pt x="22" y="13"/>
                    <a:pt x="21" y="13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5" name="Freeform 126"/>
            <p:cNvSpPr/>
            <p:nvPr/>
          </p:nvSpPr>
          <p:spPr bwMode="auto">
            <a:xfrm>
              <a:off x="4929188" y="1060450"/>
              <a:ext cx="107950" cy="104775"/>
            </a:xfrm>
            <a:custGeom>
              <a:avLst/>
              <a:gdLst>
                <a:gd name="T0" fmla="*/ 14 w 69"/>
                <a:gd name="T1" fmla="*/ 60 h 67"/>
                <a:gd name="T2" fmla="*/ 14 w 69"/>
                <a:gd name="T3" fmla="*/ 59 h 67"/>
                <a:gd name="T4" fmla="*/ 42 w 69"/>
                <a:gd name="T5" fmla="*/ 66 h 67"/>
                <a:gd name="T6" fmla="*/ 3 w 69"/>
                <a:gd name="T7" fmla="*/ 41 h 67"/>
                <a:gd name="T8" fmla="*/ 4 w 69"/>
                <a:gd name="T9" fmla="*/ 40 h 67"/>
                <a:gd name="T10" fmla="*/ 51 w 69"/>
                <a:gd name="T11" fmla="*/ 65 h 67"/>
                <a:gd name="T12" fmla="*/ 4 w 69"/>
                <a:gd name="T13" fmla="*/ 34 h 67"/>
                <a:gd name="T14" fmla="*/ 3 w 69"/>
                <a:gd name="T15" fmla="*/ 35 h 67"/>
                <a:gd name="T16" fmla="*/ 5 w 69"/>
                <a:gd name="T17" fmla="*/ 35 h 67"/>
                <a:gd name="T18" fmla="*/ 3 w 69"/>
                <a:gd name="T19" fmla="*/ 35 h 67"/>
                <a:gd name="T20" fmla="*/ 2 w 69"/>
                <a:gd name="T21" fmla="*/ 37 h 67"/>
                <a:gd name="T22" fmla="*/ 49 w 69"/>
                <a:gd name="T23" fmla="*/ 60 h 67"/>
                <a:gd name="T24" fmla="*/ 6 w 69"/>
                <a:gd name="T25" fmla="*/ 28 h 67"/>
                <a:gd name="T26" fmla="*/ 5 w 69"/>
                <a:gd name="T27" fmla="*/ 32 h 67"/>
                <a:gd name="T28" fmla="*/ 6 w 69"/>
                <a:gd name="T29" fmla="*/ 32 h 67"/>
                <a:gd name="T30" fmla="*/ 9 w 69"/>
                <a:gd name="T31" fmla="*/ 21 h 67"/>
                <a:gd name="T32" fmla="*/ 9 w 69"/>
                <a:gd name="T33" fmla="*/ 20 h 67"/>
                <a:gd name="T34" fmla="*/ 7 w 69"/>
                <a:gd name="T35" fmla="*/ 21 h 67"/>
                <a:gd name="T36" fmla="*/ 16 w 69"/>
                <a:gd name="T37" fmla="*/ 19 h 67"/>
                <a:gd name="T38" fmla="*/ 10 w 69"/>
                <a:gd name="T39" fmla="*/ 15 h 67"/>
                <a:gd name="T40" fmla="*/ 9 w 69"/>
                <a:gd name="T41" fmla="*/ 17 h 67"/>
                <a:gd name="T42" fmla="*/ 67 w 69"/>
                <a:gd name="T43" fmla="*/ 42 h 67"/>
                <a:gd name="T44" fmla="*/ 68 w 69"/>
                <a:gd name="T45" fmla="*/ 35 h 67"/>
                <a:gd name="T46" fmla="*/ 22 w 69"/>
                <a:gd name="T47" fmla="*/ 6 h 67"/>
                <a:gd name="T48" fmla="*/ 22 w 69"/>
                <a:gd name="T49" fmla="*/ 7 h 67"/>
                <a:gd name="T50" fmla="*/ 67 w 69"/>
                <a:gd name="T51" fmla="*/ 27 h 67"/>
                <a:gd name="T52" fmla="*/ 29 w 69"/>
                <a:gd name="T53" fmla="*/ 3 h 67"/>
                <a:gd name="T54" fmla="*/ 27 w 69"/>
                <a:gd name="T55" fmla="*/ 4 h 67"/>
                <a:gd name="T56" fmla="*/ 63 w 69"/>
                <a:gd name="T57" fmla="*/ 15 h 67"/>
                <a:gd name="T58" fmla="*/ 40 w 69"/>
                <a:gd name="T59" fmla="*/ 2 h 67"/>
                <a:gd name="T60" fmla="*/ 41 w 69"/>
                <a:gd name="T61" fmla="*/ 1 h 67"/>
                <a:gd name="T62" fmla="*/ 62 w 69"/>
                <a:gd name="T63" fmla="*/ 16 h 67"/>
                <a:gd name="T64" fmla="*/ 60 w 69"/>
                <a:gd name="T65" fmla="*/ 27 h 67"/>
                <a:gd name="T66" fmla="*/ 65 w 69"/>
                <a:gd name="T67" fmla="*/ 29 h 67"/>
                <a:gd name="T68" fmla="*/ 64 w 69"/>
                <a:gd name="T69" fmla="*/ 28 h 67"/>
                <a:gd name="T70" fmla="*/ 19 w 69"/>
                <a:gd name="T71" fmla="*/ 6 h 67"/>
                <a:gd name="T72" fmla="*/ 66 w 69"/>
                <a:gd name="T73" fmla="*/ 38 h 67"/>
                <a:gd name="T74" fmla="*/ 66 w 69"/>
                <a:gd name="T75" fmla="*/ 37 h 67"/>
                <a:gd name="T76" fmla="*/ 68 w 69"/>
                <a:gd name="T77" fmla="*/ 35 h 67"/>
                <a:gd name="T78" fmla="*/ 65 w 69"/>
                <a:gd name="T79" fmla="*/ 46 h 67"/>
                <a:gd name="T80" fmla="*/ 65 w 69"/>
                <a:gd name="T81" fmla="*/ 46 h 67"/>
                <a:gd name="T82" fmla="*/ 68 w 69"/>
                <a:gd name="T83" fmla="*/ 43 h 67"/>
                <a:gd name="T84" fmla="*/ 58 w 69"/>
                <a:gd name="T85" fmla="*/ 49 h 67"/>
                <a:gd name="T86" fmla="*/ 63 w 69"/>
                <a:gd name="T87" fmla="*/ 51 h 67"/>
                <a:gd name="T88" fmla="*/ 62 w 69"/>
                <a:gd name="T89" fmla="*/ 50 h 67"/>
                <a:gd name="T90" fmla="*/ 10 w 69"/>
                <a:gd name="T91" fmla="*/ 26 h 67"/>
                <a:gd name="T92" fmla="*/ 5 w 69"/>
                <a:gd name="T93" fmla="*/ 28 h 67"/>
                <a:gd name="T94" fmla="*/ 50 w 69"/>
                <a:gd name="T95" fmla="*/ 58 h 67"/>
                <a:gd name="T96" fmla="*/ 52 w 69"/>
                <a:gd name="T97" fmla="*/ 57 h 67"/>
                <a:gd name="T98" fmla="*/ 49 w 69"/>
                <a:gd name="T99" fmla="*/ 56 h 67"/>
                <a:gd name="T100" fmla="*/ 3 w 69"/>
                <a:gd name="T101" fmla="*/ 35 h 67"/>
                <a:gd name="T102" fmla="*/ 47 w 69"/>
                <a:gd name="T103" fmla="*/ 65 h 67"/>
                <a:gd name="T104" fmla="*/ 47 w 69"/>
                <a:gd name="T105" fmla="*/ 65 h 67"/>
                <a:gd name="T106" fmla="*/ 50 w 69"/>
                <a:gd name="T107" fmla="*/ 63 h 67"/>
                <a:gd name="T108" fmla="*/ 40 w 69"/>
                <a:gd name="T109" fmla="*/ 65 h 67"/>
                <a:gd name="T110" fmla="*/ 40 w 69"/>
                <a:gd name="T111" fmla="*/ 63 h 67"/>
                <a:gd name="T112" fmla="*/ 14 w 69"/>
                <a:gd name="T113" fmla="*/ 5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9" h="67">
                  <a:moveTo>
                    <a:pt x="25" y="63"/>
                  </a:moveTo>
                  <a:cubicBezTo>
                    <a:pt x="15" y="57"/>
                    <a:pt x="15" y="57"/>
                    <a:pt x="15" y="57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60"/>
                    <a:pt x="15" y="60"/>
                    <a:pt x="15" y="59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60"/>
                    <a:pt x="16" y="61"/>
                    <a:pt x="18" y="61"/>
                  </a:cubicBezTo>
                  <a:cubicBezTo>
                    <a:pt x="22" y="62"/>
                    <a:pt x="27" y="64"/>
                    <a:pt x="31" y="65"/>
                  </a:cubicBezTo>
                  <a:cubicBezTo>
                    <a:pt x="33" y="65"/>
                    <a:pt x="35" y="66"/>
                    <a:pt x="37" y="66"/>
                  </a:cubicBezTo>
                  <a:cubicBezTo>
                    <a:pt x="37" y="66"/>
                    <a:pt x="38" y="67"/>
                    <a:pt x="39" y="67"/>
                  </a:cubicBezTo>
                  <a:cubicBezTo>
                    <a:pt x="39" y="67"/>
                    <a:pt x="39" y="67"/>
                    <a:pt x="40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7"/>
                    <a:pt x="41" y="67"/>
                    <a:pt x="42" y="66"/>
                  </a:cubicBezTo>
                  <a:cubicBezTo>
                    <a:pt x="42" y="66"/>
                    <a:pt x="42" y="65"/>
                    <a:pt x="42" y="64"/>
                  </a:cubicBezTo>
                  <a:cubicBezTo>
                    <a:pt x="42" y="64"/>
                    <a:pt x="42" y="64"/>
                    <a:pt x="41" y="63"/>
                  </a:cubicBezTo>
                  <a:cubicBezTo>
                    <a:pt x="41" y="63"/>
                    <a:pt x="39" y="62"/>
                    <a:pt x="35" y="60"/>
                  </a:cubicBezTo>
                  <a:cubicBezTo>
                    <a:pt x="30" y="56"/>
                    <a:pt x="22" y="52"/>
                    <a:pt x="15" y="47"/>
                  </a:cubicBezTo>
                  <a:cubicBezTo>
                    <a:pt x="12" y="45"/>
                    <a:pt x="9" y="43"/>
                    <a:pt x="7" y="42"/>
                  </a:cubicBezTo>
                  <a:cubicBezTo>
                    <a:pt x="6" y="41"/>
                    <a:pt x="5" y="41"/>
                    <a:pt x="4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4" y="41"/>
                    <a:pt x="4" y="40"/>
                    <a:pt x="4" y="40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9" y="66"/>
                    <a:pt x="50" y="66"/>
                    <a:pt x="51" y="65"/>
                  </a:cubicBezTo>
                  <a:cubicBezTo>
                    <a:pt x="51" y="64"/>
                    <a:pt x="51" y="64"/>
                    <a:pt x="51" y="64"/>
                  </a:cubicBezTo>
                  <a:cubicBezTo>
                    <a:pt x="51" y="64"/>
                    <a:pt x="51" y="63"/>
                    <a:pt x="51" y="63"/>
                  </a:cubicBezTo>
                  <a:cubicBezTo>
                    <a:pt x="51" y="63"/>
                    <a:pt x="50" y="63"/>
                    <a:pt x="50" y="62"/>
                  </a:cubicBezTo>
                  <a:cubicBezTo>
                    <a:pt x="49" y="62"/>
                    <a:pt x="48" y="61"/>
                    <a:pt x="47" y="60"/>
                  </a:cubicBezTo>
                  <a:cubicBezTo>
                    <a:pt x="41" y="56"/>
                    <a:pt x="31" y="50"/>
                    <a:pt x="21" y="45"/>
                  </a:cubicBezTo>
                  <a:cubicBezTo>
                    <a:pt x="16" y="42"/>
                    <a:pt x="12" y="39"/>
                    <a:pt x="9" y="37"/>
                  </a:cubicBezTo>
                  <a:cubicBezTo>
                    <a:pt x="7" y="36"/>
                    <a:pt x="6" y="36"/>
                    <a:pt x="5" y="35"/>
                  </a:cubicBezTo>
                  <a:cubicBezTo>
                    <a:pt x="5" y="35"/>
                    <a:pt x="4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5"/>
                    <a:pt x="4" y="35"/>
                    <a:pt x="4" y="34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5" y="36"/>
                    <a:pt x="5" y="36"/>
                    <a:pt x="5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4" y="37"/>
                    <a:pt x="4" y="37"/>
                    <a:pt x="4" y="36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3" y="37"/>
                    <a:pt x="4" y="38"/>
                    <a:pt x="5" y="38"/>
                  </a:cubicBezTo>
                  <a:cubicBezTo>
                    <a:pt x="11" y="41"/>
                    <a:pt x="22" y="47"/>
                    <a:pt x="32" y="52"/>
                  </a:cubicBezTo>
                  <a:cubicBezTo>
                    <a:pt x="37" y="54"/>
                    <a:pt x="41" y="56"/>
                    <a:pt x="45" y="58"/>
                  </a:cubicBezTo>
                  <a:cubicBezTo>
                    <a:pt x="47" y="59"/>
                    <a:pt x="48" y="60"/>
                    <a:pt x="49" y="60"/>
                  </a:cubicBezTo>
                  <a:cubicBezTo>
                    <a:pt x="50" y="60"/>
                    <a:pt x="50" y="61"/>
                    <a:pt x="50" y="61"/>
                  </a:cubicBezTo>
                  <a:cubicBezTo>
                    <a:pt x="51" y="61"/>
                    <a:pt x="51" y="61"/>
                    <a:pt x="51" y="61"/>
                  </a:cubicBezTo>
                  <a:cubicBezTo>
                    <a:pt x="51" y="61"/>
                    <a:pt x="51" y="61"/>
                    <a:pt x="51" y="61"/>
                  </a:cubicBezTo>
                  <a:cubicBezTo>
                    <a:pt x="51" y="61"/>
                    <a:pt x="51" y="61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3" y="61"/>
                    <a:pt x="53" y="61"/>
                    <a:pt x="53" y="61"/>
                  </a:cubicBezTo>
                  <a:cubicBezTo>
                    <a:pt x="53" y="60"/>
                    <a:pt x="54" y="60"/>
                    <a:pt x="54" y="59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7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2"/>
                    <a:pt x="5" y="32"/>
                    <a:pt x="6" y="32"/>
                  </a:cubicBezTo>
                  <a:cubicBezTo>
                    <a:pt x="8" y="33"/>
                    <a:pt x="12" y="35"/>
                    <a:pt x="18" y="37"/>
                  </a:cubicBezTo>
                  <a:cubicBezTo>
                    <a:pt x="26" y="41"/>
                    <a:pt x="36" y="45"/>
                    <a:pt x="44" y="49"/>
                  </a:cubicBezTo>
                  <a:cubicBezTo>
                    <a:pt x="52" y="53"/>
                    <a:pt x="58" y="55"/>
                    <a:pt x="58" y="55"/>
                  </a:cubicBezTo>
                  <a:cubicBezTo>
                    <a:pt x="59" y="56"/>
                    <a:pt x="60" y="55"/>
                    <a:pt x="60" y="55"/>
                  </a:cubicBezTo>
                  <a:cubicBezTo>
                    <a:pt x="61" y="54"/>
                    <a:pt x="60" y="53"/>
                    <a:pt x="60" y="52"/>
                  </a:cubicBezTo>
                  <a:cubicBezTo>
                    <a:pt x="60" y="52"/>
                    <a:pt x="56" y="50"/>
                    <a:pt x="52" y="47"/>
                  </a:cubicBezTo>
                  <a:cubicBezTo>
                    <a:pt x="44" y="43"/>
                    <a:pt x="33" y="36"/>
                    <a:pt x="24" y="30"/>
                  </a:cubicBezTo>
                  <a:cubicBezTo>
                    <a:pt x="20" y="27"/>
                    <a:pt x="16" y="25"/>
                    <a:pt x="13" y="23"/>
                  </a:cubicBezTo>
                  <a:cubicBezTo>
                    <a:pt x="11" y="22"/>
                    <a:pt x="10" y="21"/>
                    <a:pt x="9" y="21"/>
                  </a:cubicBezTo>
                  <a:cubicBezTo>
                    <a:pt x="9" y="21"/>
                    <a:pt x="9" y="20"/>
                    <a:pt x="9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3" y="53"/>
                    <a:pt x="64" y="52"/>
                    <a:pt x="65" y="52"/>
                  </a:cubicBezTo>
                  <a:cubicBezTo>
                    <a:pt x="65" y="51"/>
                    <a:pt x="65" y="51"/>
                    <a:pt x="65" y="51"/>
                  </a:cubicBezTo>
                  <a:cubicBezTo>
                    <a:pt x="65" y="50"/>
                    <a:pt x="65" y="50"/>
                    <a:pt x="65" y="49"/>
                  </a:cubicBezTo>
                  <a:cubicBezTo>
                    <a:pt x="65" y="49"/>
                    <a:pt x="65" y="49"/>
                    <a:pt x="64" y="49"/>
                  </a:cubicBezTo>
                  <a:cubicBezTo>
                    <a:pt x="64" y="48"/>
                    <a:pt x="62" y="47"/>
                    <a:pt x="60" y="46"/>
                  </a:cubicBezTo>
                  <a:cubicBezTo>
                    <a:pt x="54" y="42"/>
                    <a:pt x="41" y="34"/>
                    <a:pt x="30" y="28"/>
                  </a:cubicBezTo>
                  <a:cubicBezTo>
                    <a:pt x="25" y="24"/>
                    <a:pt x="20" y="21"/>
                    <a:pt x="16" y="19"/>
                  </a:cubicBezTo>
                  <a:cubicBezTo>
                    <a:pt x="14" y="18"/>
                    <a:pt x="13" y="17"/>
                    <a:pt x="12" y="16"/>
                  </a:cubicBezTo>
                  <a:cubicBezTo>
                    <a:pt x="11" y="16"/>
                    <a:pt x="11" y="16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6"/>
                    <a:pt x="10" y="16"/>
                    <a:pt x="10" y="15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6" y="47"/>
                    <a:pt x="67" y="47"/>
                    <a:pt x="68" y="46"/>
                  </a:cubicBezTo>
                  <a:cubicBezTo>
                    <a:pt x="68" y="46"/>
                    <a:pt x="69" y="46"/>
                    <a:pt x="69" y="45"/>
                  </a:cubicBezTo>
                  <a:cubicBezTo>
                    <a:pt x="69" y="44"/>
                    <a:pt x="68" y="44"/>
                    <a:pt x="68" y="44"/>
                  </a:cubicBezTo>
                  <a:cubicBezTo>
                    <a:pt x="68" y="43"/>
                    <a:pt x="68" y="43"/>
                    <a:pt x="68" y="43"/>
                  </a:cubicBezTo>
                  <a:cubicBezTo>
                    <a:pt x="68" y="43"/>
                    <a:pt x="67" y="43"/>
                    <a:pt x="67" y="42"/>
                  </a:cubicBezTo>
                  <a:cubicBezTo>
                    <a:pt x="63" y="40"/>
                    <a:pt x="50" y="32"/>
                    <a:pt x="38" y="24"/>
                  </a:cubicBezTo>
                  <a:cubicBezTo>
                    <a:pt x="25" y="17"/>
                    <a:pt x="14" y="10"/>
                    <a:pt x="14" y="1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67" y="38"/>
                    <a:pt x="67" y="38"/>
                    <a:pt x="67" y="38"/>
                  </a:cubicBezTo>
                  <a:cubicBezTo>
                    <a:pt x="67" y="39"/>
                    <a:pt x="68" y="38"/>
                    <a:pt x="69" y="38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9" y="35"/>
                    <a:pt x="69" y="35"/>
                    <a:pt x="68" y="35"/>
                  </a:cubicBezTo>
                  <a:cubicBezTo>
                    <a:pt x="68" y="34"/>
                    <a:pt x="67" y="33"/>
                    <a:pt x="65" y="32"/>
                  </a:cubicBezTo>
                  <a:cubicBezTo>
                    <a:pt x="60" y="29"/>
                    <a:pt x="49" y="22"/>
                    <a:pt x="39" y="16"/>
                  </a:cubicBezTo>
                  <a:cubicBezTo>
                    <a:pt x="34" y="14"/>
                    <a:pt x="30" y="11"/>
                    <a:pt x="27" y="9"/>
                  </a:cubicBezTo>
                  <a:cubicBezTo>
                    <a:pt x="25" y="8"/>
                    <a:pt x="24" y="7"/>
                    <a:pt x="23" y="7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6"/>
                    <a:pt x="22" y="6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65" y="30"/>
                    <a:pt x="65" y="30"/>
                    <a:pt x="65" y="30"/>
                  </a:cubicBezTo>
                  <a:cubicBezTo>
                    <a:pt x="66" y="31"/>
                    <a:pt x="67" y="30"/>
                    <a:pt x="67" y="29"/>
                  </a:cubicBezTo>
                  <a:cubicBezTo>
                    <a:pt x="68" y="28"/>
                    <a:pt x="68" y="28"/>
                    <a:pt x="68" y="28"/>
                  </a:cubicBezTo>
                  <a:cubicBezTo>
                    <a:pt x="68" y="28"/>
                    <a:pt x="67" y="27"/>
                    <a:pt x="67" y="27"/>
                  </a:cubicBezTo>
                  <a:cubicBezTo>
                    <a:pt x="67" y="27"/>
                    <a:pt x="67" y="27"/>
                    <a:pt x="67" y="27"/>
                  </a:cubicBezTo>
                  <a:cubicBezTo>
                    <a:pt x="66" y="26"/>
                    <a:pt x="65" y="26"/>
                    <a:pt x="64" y="25"/>
                  </a:cubicBezTo>
                  <a:cubicBezTo>
                    <a:pt x="59" y="22"/>
                    <a:pt x="50" y="17"/>
                    <a:pt x="43" y="12"/>
                  </a:cubicBezTo>
                  <a:cubicBezTo>
                    <a:pt x="39" y="10"/>
                    <a:pt x="35" y="8"/>
                    <a:pt x="32" y="6"/>
                  </a:cubicBezTo>
                  <a:cubicBezTo>
                    <a:pt x="31" y="5"/>
                    <a:pt x="30" y="4"/>
                    <a:pt x="29" y="4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4"/>
                    <a:pt x="29" y="3"/>
                    <a:pt x="29" y="3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9" y="5"/>
                    <a:pt x="29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2" y="19"/>
                    <a:pt x="63" y="18"/>
                    <a:pt x="64" y="17"/>
                  </a:cubicBezTo>
                  <a:cubicBezTo>
                    <a:pt x="64" y="16"/>
                    <a:pt x="64" y="15"/>
                    <a:pt x="63" y="15"/>
                  </a:cubicBezTo>
                  <a:cubicBezTo>
                    <a:pt x="63" y="15"/>
                    <a:pt x="57" y="11"/>
                    <a:pt x="52" y="8"/>
                  </a:cubicBezTo>
                  <a:cubicBezTo>
                    <a:pt x="49" y="6"/>
                    <a:pt x="46" y="4"/>
                    <a:pt x="44" y="3"/>
                  </a:cubicBezTo>
                  <a:cubicBezTo>
                    <a:pt x="43" y="2"/>
                    <a:pt x="42" y="2"/>
                    <a:pt x="41" y="2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1" y="2"/>
                    <a:pt x="41" y="2"/>
                    <a:pt x="41" y="1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1" y="1"/>
                    <a:pt x="40" y="0"/>
                    <a:pt x="39" y="0"/>
                  </a:cubicBezTo>
                  <a:cubicBezTo>
                    <a:pt x="38" y="0"/>
                    <a:pt x="37" y="1"/>
                    <a:pt x="37" y="2"/>
                  </a:cubicBezTo>
                  <a:cubicBezTo>
                    <a:pt x="37" y="3"/>
                    <a:pt x="38" y="3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9" y="4"/>
                    <a:pt x="39" y="5"/>
                    <a:pt x="40" y="5"/>
                  </a:cubicBezTo>
                  <a:cubicBezTo>
                    <a:pt x="45" y="9"/>
                    <a:pt x="61" y="18"/>
                    <a:pt x="61" y="18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7" y="2"/>
                    <a:pt x="26" y="2"/>
                    <a:pt x="26" y="3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5"/>
                    <a:pt x="25" y="5"/>
                    <a:pt x="26" y="5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7" y="7"/>
                    <a:pt x="28" y="7"/>
                    <a:pt x="29" y="8"/>
                  </a:cubicBezTo>
                  <a:cubicBezTo>
                    <a:pt x="33" y="11"/>
                    <a:pt x="42" y="16"/>
                    <a:pt x="50" y="21"/>
                  </a:cubicBezTo>
                  <a:cubicBezTo>
                    <a:pt x="54" y="23"/>
                    <a:pt x="58" y="25"/>
                    <a:pt x="60" y="27"/>
                  </a:cubicBezTo>
                  <a:cubicBezTo>
                    <a:pt x="62" y="28"/>
                    <a:pt x="63" y="29"/>
                    <a:pt x="63" y="29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5"/>
                    <a:pt x="20" y="5"/>
                    <a:pt x="19" y="6"/>
                  </a:cubicBezTo>
                  <a:cubicBezTo>
                    <a:pt x="19" y="6"/>
                    <a:pt x="18" y="7"/>
                    <a:pt x="18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0" y="9"/>
                    <a:pt x="20" y="9"/>
                    <a:pt x="20" y="10"/>
                  </a:cubicBezTo>
                  <a:cubicBezTo>
                    <a:pt x="24" y="12"/>
                    <a:pt x="35" y="18"/>
                    <a:pt x="46" y="25"/>
                  </a:cubicBezTo>
                  <a:cubicBezTo>
                    <a:pt x="51" y="28"/>
                    <a:pt x="56" y="31"/>
                    <a:pt x="60" y="34"/>
                  </a:cubicBezTo>
                  <a:cubicBezTo>
                    <a:pt x="62" y="35"/>
                    <a:pt x="64" y="36"/>
                    <a:pt x="65" y="37"/>
                  </a:cubicBezTo>
                  <a:cubicBezTo>
                    <a:pt x="65" y="37"/>
                    <a:pt x="65" y="37"/>
                    <a:pt x="66" y="37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7" y="37"/>
                    <a:pt x="67" y="37"/>
                    <a:pt x="67" y="37"/>
                  </a:cubicBezTo>
                  <a:cubicBezTo>
                    <a:pt x="66" y="37"/>
                    <a:pt x="66" y="37"/>
                    <a:pt x="66" y="37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7" y="37"/>
                    <a:pt x="67" y="37"/>
                    <a:pt x="67" y="37"/>
                  </a:cubicBezTo>
                  <a:cubicBezTo>
                    <a:pt x="66" y="37"/>
                    <a:pt x="66" y="37"/>
                    <a:pt x="66" y="37"/>
                  </a:cubicBezTo>
                  <a:cubicBezTo>
                    <a:pt x="67" y="37"/>
                    <a:pt x="67" y="37"/>
                    <a:pt x="67" y="37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65" y="37"/>
                    <a:pt x="66" y="37"/>
                    <a:pt x="66" y="37"/>
                  </a:cubicBezTo>
                  <a:cubicBezTo>
                    <a:pt x="67" y="37"/>
                    <a:pt x="67" y="37"/>
                    <a:pt x="67" y="37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67" y="37"/>
                    <a:pt x="67" y="37"/>
                    <a:pt x="67" y="37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67" y="37"/>
                    <a:pt x="67" y="37"/>
                    <a:pt x="67" y="37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67" y="37"/>
                    <a:pt x="67" y="37"/>
                    <a:pt x="67" y="37"/>
                  </a:cubicBezTo>
                  <a:cubicBezTo>
                    <a:pt x="68" y="35"/>
                    <a:pt x="68" y="35"/>
                    <a:pt x="68" y="35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9"/>
                    <a:pt x="12" y="10"/>
                    <a:pt x="11" y="10"/>
                  </a:cubicBezTo>
                  <a:cubicBezTo>
                    <a:pt x="11" y="11"/>
                    <a:pt x="11" y="12"/>
                    <a:pt x="12" y="13"/>
                  </a:cubicBezTo>
                  <a:cubicBezTo>
                    <a:pt x="12" y="13"/>
                    <a:pt x="15" y="15"/>
                    <a:pt x="20" y="18"/>
                  </a:cubicBezTo>
                  <a:cubicBezTo>
                    <a:pt x="28" y="23"/>
                    <a:pt x="39" y="30"/>
                    <a:pt x="49" y="36"/>
                  </a:cubicBezTo>
                  <a:cubicBezTo>
                    <a:pt x="53" y="39"/>
                    <a:pt x="58" y="41"/>
                    <a:pt x="61" y="43"/>
                  </a:cubicBezTo>
                  <a:cubicBezTo>
                    <a:pt x="62" y="44"/>
                    <a:pt x="63" y="45"/>
                    <a:pt x="64" y="4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6" y="45"/>
                    <a:pt x="66" y="45"/>
                    <a:pt x="66" y="4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6" y="45"/>
                    <a:pt x="66" y="45"/>
                    <a:pt x="66" y="4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7" y="45"/>
                    <a:pt x="67" y="45"/>
                    <a:pt x="67" y="4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7" y="45"/>
                    <a:pt x="67" y="45"/>
                    <a:pt x="67" y="4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7" y="45"/>
                    <a:pt x="67" y="45"/>
                    <a:pt x="67" y="45"/>
                  </a:cubicBezTo>
                  <a:cubicBezTo>
                    <a:pt x="65" y="45"/>
                    <a:pt x="65" y="45"/>
                    <a:pt x="65" y="45"/>
                  </a:cubicBezTo>
                  <a:cubicBezTo>
                    <a:pt x="65" y="45"/>
                    <a:pt x="65" y="46"/>
                    <a:pt x="65" y="46"/>
                  </a:cubicBezTo>
                  <a:cubicBezTo>
                    <a:pt x="67" y="45"/>
                    <a:pt x="67" y="45"/>
                    <a:pt x="67" y="45"/>
                  </a:cubicBezTo>
                  <a:cubicBezTo>
                    <a:pt x="65" y="45"/>
                    <a:pt x="65" y="45"/>
                    <a:pt x="65" y="45"/>
                  </a:cubicBezTo>
                  <a:cubicBezTo>
                    <a:pt x="67" y="45"/>
                    <a:pt x="67" y="45"/>
                    <a:pt x="67" y="45"/>
                  </a:cubicBezTo>
                  <a:cubicBezTo>
                    <a:pt x="68" y="43"/>
                    <a:pt x="68" y="43"/>
                    <a:pt x="68" y="43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4"/>
                    <a:pt x="8" y="15"/>
                    <a:pt x="7" y="15"/>
                  </a:cubicBezTo>
                  <a:cubicBezTo>
                    <a:pt x="7" y="16"/>
                    <a:pt x="7" y="16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9"/>
                    <a:pt x="9" y="19"/>
                  </a:cubicBezTo>
                  <a:cubicBezTo>
                    <a:pt x="11" y="20"/>
                    <a:pt x="15" y="23"/>
                    <a:pt x="21" y="26"/>
                  </a:cubicBezTo>
                  <a:cubicBezTo>
                    <a:pt x="29" y="31"/>
                    <a:pt x="39" y="37"/>
                    <a:pt x="48" y="42"/>
                  </a:cubicBezTo>
                  <a:cubicBezTo>
                    <a:pt x="52" y="45"/>
                    <a:pt x="55" y="47"/>
                    <a:pt x="58" y="49"/>
                  </a:cubicBezTo>
                  <a:cubicBezTo>
                    <a:pt x="59" y="50"/>
                    <a:pt x="60" y="50"/>
                    <a:pt x="61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1" y="51"/>
                    <a:pt x="62" y="51"/>
                    <a:pt x="62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2" y="50"/>
                    <a:pt x="62" y="50"/>
                    <a:pt x="62" y="50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2" y="50"/>
                    <a:pt x="62" y="50"/>
                    <a:pt x="62" y="50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4" y="49"/>
                    <a:pt x="64" y="49"/>
                    <a:pt x="64" y="4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7" y="19"/>
                    <a:pt x="7" y="20"/>
                    <a:pt x="6" y="20"/>
                  </a:cubicBezTo>
                  <a:cubicBezTo>
                    <a:pt x="5" y="20"/>
                    <a:pt x="5" y="21"/>
                    <a:pt x="5" y="21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7" y="24"/>
                    <a:pt x="8" y="24"/>
                    <a:pt x="10" y="26"/>
                  </a:cubicBezTo>
                  <a:cubicBezTo>
                    <a:pt x="21" y="33"/>
                    <a:pt x="58" y="55"/>
                    <a:pt x="58" y="55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9" y="52"/>
                    <a:pt x="59" y="52"/>
                    <a:pt x="59" y="52"/>
                  </a:cubicBezTo>
                  <a:cubicBezTo>
                    <a:pt x="59" y="52"/>
                    <a:pt x="47" y="46"/>
                    <a:pt x="34" y="40"/>
                  </a:cubicBezTo>
                  <a:cubicBezTo>
                    <a:pt x="27" y="37"/>
                    <a:pt x="21" y="34"/>
                    <a:pt x="16" y="32"/>
                  </a:cubicBezTo>
                  <a:cubicBezTo>
                    <a:pt x="13" y="31"/>
                    <a:pt x="11" y="30"/>
                    <a:pt x="9" y="29"/>
                  </a:cubicBezTo>
                  <a:cubicBezTo>
                    <a:pt x="8" y="29"/>
                    <a:pt x="7" y="29"/>
                    <a:pt x="7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6" y="28"/>
                    <a:pt x="5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4" y="29"/>
                    <a:pt x="3" y="29"/>
                  </a:cubicBezTo>
                  <a:cubicBezTo>
                    <a:pt x="3" y="30"/>
                    <a:pt x="3" y="31"/>
                    <a:pt x="4" y="32"/>
                  </a:cubicBezTo>
                  <a:cubicBezTo>
                    <a:pt x="51" y="61"/>
                    <a:pt x="51" y="61"/>
                    <a:pt x="51" y="61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7"/>
                    <a:pt x="51" y="57"/>
                    <a:pt x="49" y="56"/>
                  </a:cubicBezTo>
                  <a:cubicBezTo>
                    <a:pt x="44" y="54"/>
                    <a:pt x="33" y="48"/>
                    <a:pt x="23" y="43"/>
                  </a:cubicBezTo>
                  <a:cubicBezTo>
                    <a:pt x="18" y="40"/>
                    <a:pt x="14" y="38"/>
                    <a:pt x="10" y="36"/>
                  </a:cubicBezTo>
                  <a:cubicBezTo>
                    <a:pt x="8" y="36"/>
                    <a:pt x="7" y="35"/>
                    <a:pt x="6" y="34"/>
                  </a:cubicBezTo>
                  <a:cubicBezTo>
                    <a:pt x="5" y="34"/>
                    <a:pt x="4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1" y="34"/>
                    <a:pt x="1" y="34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6"/>
                    <a:pt x="1" y="36"/>
                    <a:pt x="1" y="37"/>
                  </a:cubicBezTo>
                  <a:cubicBezTo>
                    <a:pt x="1" y="37"/>
                    <a:pt x="2" y="37"/>
                    <a:pt x="2" y="37"/>
                  </a:cubicBezTo>
                  <a:cubicBezTo>
                    <a:pt x="2" y="38"/>
                    <a:pt x="3" y="38"/>
                    <a:pt x="5" y="39"/>
                  </a:cubicBezTo>
                  <a:cubicBezTo>
                    <a:pt x="10" y="43"/>
                    <a:pt x="21" y="49"/>
                    <a:pt x="31" y="55"/>
                  </a:cubicBezTo>
                  <a:cubicBezTo>
                    <a:pt x="35" y="57"/>
                    <a:pt x="40" y="60"/>
                    <a:pt x="43" y="62"/>
                  </a:cubicBezTo>
                  <a:cubicBezTo>
                    <a:pt x="44" y="63"/>
                    <a:pt x="46" y="64"/>
                    <a:pt x="47" y="64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9" y="64"/>
                    <a:pt x="49" y="64"/>
                    <a:pt x="49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9" y="64"/>
                    <a:pt x="49" y="64"/>
                    <a:pt x="49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9" y="64"/>
                    <a:pt x="49" y="64"/>
                    <a:pt x="49" y="64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9" y="64"/>
                    <a:pt x="49" y="64"/>
                    <a:pt x="49" y="64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49" y="64"/>
                    <a:pt x="49" y="64"/>
                    <a:pt x="49" y="64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39"/>
                    <a:pt x="2" y="39"/>
                    <a:pt x="1" y="40"/>
                  </a:cubicBezTo>
                  <a:cubicBezTo>
                    <a:pt x="1" y="40"/>
                    <a:pt x="0" y="41"/>
                    <a:pt x="0" y="41"/>
                  </a:cubicBezTo>
                  <a:cubicBezTo>
                    <a:pt x="0" y="42"/>
                    <a:pt x="0" y="42"/>
                    <a:pt x="1" y="42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43"/>
                    <a:pt x="1" y="43"/>
                    <a:pt x="2" y="43"/>
                  </a:cubicBezTo>
                  <a:cubicBezTo>
                    <a:pt x="3" y="44"/>
                    <a:pt x="6" y="46"/>
                    <a:pt x="10" y="49"/>
                  </a:cubicBezTo>
                  <a:cubicBezTo>
                    <a:pt x="21" y="56"/>
                    <a:pt x="39" y="67"/>
                    <a:pt x="39" y="67"/>
                  </a:cubicBezTo>
                  <a:cubicBezTo>
                    <a:pt x="40" y="65"/>
                    <a:pt x="40" y="65"/>
                    <a:pt x="40" y="65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40" y="65"/>
                    <a:pt x="40" y="65"/>
                    <a:pt x="40" y="65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40" y="63"/>
                    <a:pt x="39" y="63"/>
                    <a:pt x="39" y="64"/>
                  </a:cubicBezTo>
                  <a:cubicBezTo>
                    <a:pt x="40" y="65"/>
                    <a:pt x="40" y="65"/>
                    <a:pt x="40" y="65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40" y="64"/>
                    <a:pt x="40" y="64"/>
                    <a:pt x="40" y="64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40" y="64"/>
                    <a:pt x="40" y="64"/>
                    <a:pt x="40" y="64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40" y="63"/>
                    <a:pt x="39" y="63"/>
                    <a:pt x="38" y="63"/>
                  </a:cubicBezTo>
                  <a:cubicBezTo>
                    <a:pt x="35" y="62"/>
                    <a:pt x="30" y="60"/>
                    <a:pt x="24" y="59"/>
                  </a:cubicBezTo>
                  <a:cubicBezTo>
                    <a:pt x="22" y="58"/>
                    <a:pt x="19" y="58"/>
                    <a:pt x="18" y="57"/>
                  </a:cubicBezTo>
                  <a:cubicBezTo>
                    <a:pt x="17" y="57"/>
                    <a:pt x="16" y="57"/>
                    <a:pt x="15" y="56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3" y="56"/>
                    <a:pt x="12" y="56"/>
                    <a:pt x="12" y="57"/>
                  </a:cubicBezTo>
                  <a:cubicBezTo>
                    <a:pt x="11" y="58"/>
                    <a:pt x="12" y="59"/>
                    <a:pt x="12" y="60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4" y="67"/>
                    <a:pt x="25" y="67"/>
                    <a:pt x="26" y="66"/>
                  </a:cubicBezTo>
                  <a:cubicBezTo>
                    <a:pt x="26" y="65"/>
                    <a:pt x="26" y="64"/>
                    <a:pt x="25" y="63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6" name="Freeform 127"/>
            <p:cNvSpPr/>
            <p:nvPr/>
          </p:nvSpPr>
          <p:spPr bwMode="auto">
            <a:xfrm>
              <a:off x="4927601" y="1060450"/>
              <a:ext cx="69850" cy="90488"/>
            </a:xfrm>
            <a:custGeom>
              <a:avLst/>
              <a:gdLst>
                <a:gd name="T0" fmla="*/ 12 w 44"/>
                <a:gd name="T1" fmla="*/ 54 h 58"/>
                <a:gd name="T2" fmla="*/ 7 w 44"/>
                <a:gd name="T3" fmla="*/ 44 h 58"/>
                <a:gd name="T4" fmla="*/ 6 w 44"/>
                <a:gd name="T5" fmla="*/ 38 h 58"/>
                <a:gd name="T6" fmla="*/ 4 w 44"/>
                <a:gd name="T7" fmla="*/ 35 h 58"/>
                <a:gd name="T8" fmla="*/ 4 w 44"/>
                <a:gd name="T9" fmla="*/ 38 h 58"/>
                <a:gd name="T10" fmla="*/ 6 w 44"/>
                <a:gd name="T11" fmla="*/ 30 h 58"/>
                <a:gd name="T12" fmla="*/ 9 w 44"/>
                <a:gd name="T13" fmla="*/ 25 h 58"/>
                <a:gd name="T14" fmla="*/ 8 w 44"/>
                <a:gd name="T15" fmla="*/ 22 h 58"/>
                <a:gd name="T16" fmla="*/ 11 w 44"/>
                <a:gd name="T17" fmla="*/ 18 h 58"/>
                <a:gd name="T18" fmla="*/ 10 w 44"/>
                <a:gd name="T19" fmla="*/ 15 h 58"/>
                <a:gd name="T20" fmla="*/ 9 w 44"/>
                <a:gd name="T21" fmla="*/ 16 h 58"/>
                <a:gd name="T22" fmla="*/ 16 w 44"/>
                <a:gd name="T23" fmla="*/ 13 h 58"/>
                <a:gd name="T24" fmla="*/ 16 w 44"/>
                <a:gd name="T25" fmla="*/ 10 h 58"/>
                <a:gd name="T26" fmla="*/ 15 w 44"/>
                <a:gd name="T27" fmla="*/ 12 h 58"/>
                <a:gd name="T28" fmla="*/ 23 w 44"/>
                <a:gd name="T29" fmla="*/ 8 h 58"/>
                <a:gd name="T30" fmla="*/ 23 w 44"/>
                <a:gd name="T31" fmla="*/ 5 h 58"/>
                <a:gd name="T32" fmla="*/ 19 w 44"/>
                <a:gd name="T33" fmla="*/ 5 h 58"/>
                <a:gd name="T34" fmla="*/ 29 w 44"/>
                <a:gd name="T35" fmla="*/ 5 h 58"/>
                <a:gd name="T36" fmla="*/ 29 w 44"/>
                <a:gd name="T37" fmla="*/ 1 h 58"/>
                <a:gd name="T38" fmla="*/ 28 w 44"/>
                <a:gd name="T39" fmla="*/ 2 h 58"/>
                <a:gd name="T40" fmla="*/ 28 w 44"/>
                <a:gd name="T41" fmla="*/ 2 h 58"/>
                <a:gd name="T42" fmla="*/ 29 w 44"/>
                <a:gd name="T43" fmla="*/ 3 h 58"/>
                <a:gd name="T44" fmla="*/ 29 w 44"/>
                <a:gd name="T45" fmla="*/ 4 h 58"/>
                <a:gd name="T46" fmla="*/ 28 w 44"/>
                <a:gd name="T47" fmla="*/ 4 h 58"/>
                <a:gd name="T48" fmla="*/ 28 w 44"/>
                <a:gd name="T49" fmla="*/ 2 h 58"/>
                <a:gd name="T50" fmla="*/ 28 w 44"/>
                <a:gd name="T51" fmla="*/ 3 h 58"/>
                <a:gd name="T52" fmla="*/ 28 w 44"/>
                <a:gd name="T53" fmla="*/ 4 h 58"/>
                <a:gd name="T54" fmla="*/ 28 w 44"/>
                <a:gd name="T55" fmla="*/ 4 h 58"/>
                <a:gd name="T56" fmla="*/ 36 w 44"/>
                <a:gd name="T57" fmla="*/ 5 h 58"/>
                <a:gd name="T58" fmla="*/ 43 w 44"/>
                <a:gd name="T59" fmla="*/ 4 h 58"/>
                <a:gd name="T60" fmla="*/ 42 w 44"/>
                <a:gd name="T61" fmla="*/ 1 h 58"/>
                <a:gd name="T62" fmla="*/ 40 w 44"/>
                <a:gd name="T63" fmla="*/ 5 h 58"/>
                <a:gd name="T64" fmla="*/ 42 w 44"/>
                <a:gd name="T65" fmla="*/ 3 h 58"/>
                <a:gd name="T66" fmla="*/ 36 w 44"/>
                <a:gd name="T67" fmla="*/ 1 h 58"/>
                <a:gd name="T68" fmla="*/ 27 w 44"/>
                <a:gd name="T69" fmla="*/ 0 h 58"/>
                <a:gd name="T70" fmla="*/ 27 w 44"/>
                <a:gd name="T71" fmla="*/ 1 h 58"/>
                <a:gd name="T72" fmla="*/ 27 w 44"/>
                <a:gd name="T73" fmla="*/ 4 h 58"/>
                <a:gd name="T74" fmla="*/ 28 w 44"/>
                <a:gd name="T75" fmla="*/ 3 h 58"/>
                <a:gd name="T76" fmla="*/ 18 w 44"/>
                <a:gd name="T77" fmla="*/ 3 h 58"/>
                <a:gd name="T78" fmla="*/ 18 w 44"/>
                <a:gd name="T79" fmla="*/ 6 h 58"/>
                <a:gd name="T80" fmla="*/ 13 w 44"/>
                <a:gd name="T81" fmla="*/ 10 h 58"/>
                <a:gd name="T82" fmla="*/ 13 w 44"/>
                <a:gd name="T83" fmla="*/ 13 h 58"/>
                <a:gd name="T84" fmla="*/ 15 w 44"/>
                <a:gd name="T85" fmla="*/ 12 h 58"/>
                <a:gd name="T86" fmla="*/ 7 w 44"/>
                <a:gd name="T87" fmla="*/ 15 h 58"/>
                <a:gd name="T88" fmla="*/ 8 w 44"/>
                <a:gd name="T89" fmla="*/ 18 h 58"/>
                <a:gd name="T90" fmla="*/ 9 w 44"/>
                <a:gd name="T91" fmla="*/ 17 h 58"/>
                <a:gd name="T92" fmla="*/ 3 w 44"/>
                <a:gd name="T93" fmla="*/ 20 h 58"/>
                <a:gd name="T94" fmla="*/ 3 w 44"/>
                <a:gd name="T95" fmla="*/ 23 h 58"/>
                <a:gd name="T96" fmla="*/ 1 w 44"/>
                <a:gd name="T97" fmla="*/ 28 h 58"/>
                <a:gd name="T98" fmla="*/ 1 w 44"/>
                <a:gd name="T99" fmla="*/ 31 h 58"/>
                <a:gd name="T100" fmla="*/ 1 w 44"/>
                <a:gd name="T101" fmla="*/ 36 h 58"/>
                <a:gd name="T102" fmla="*/ 2 w 44"/>
                <a:gd name="T103" fmla="*/ 39 h 58"/>
                <a:gd name="T104" fmla="*/ 3 w 44"/>
                <a:gd name="T105" fmla="*/ 46 h 58"/>
                <a:gd name="T106" fmla="*/ 9 w 44"/>
                <a:gd name="T107" fmla="*/ 56 h 58"/>
                <a:gd name="T108" fmla="*/ 11 w 44"/>
                <a:gd name="T109" fmla="*/ 58 h 58"/>
                <a:gd name="T110" fmla="*/ 13 w 44"/>
                <a:gd name="T111" fmla="*/ 5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4" h="58">
                  <a:moveTo>
                    <a:pt x="13" y="54"/>
                  </a:moveTo>
                  <a:cubicBezTo>
                    <a:pt x="12" y="54"/>
                    <a:pt x="12" y="54"/>
                    <a:pt x="12" y="5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7"/>
                    <a:pt x="6" y="37"/>
                    <a:pt x="5" y="36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8" y="31"/>
                    <a:pt x="7" y="30"/>
                    <a:pt x="6" y="30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9" y="24"/>
                    <a:pt x="9" y="23"/>
                  </a:cubicBezTo>
                  <a:cubicBezTo>
                    <a:pt x="9" y="23"/>
                    <a:pt x="9" y="22"/>
                    <a:pt x="8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7"/>
                    <a:pt x="11" y="17"/>
                  </a:cubicBezTo>
                  <a:cubicBezTo>
                    <a:pt x="11" y="16"/>
                    <a:pt x="11" y="16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7" y="12"/>
                    <a:pt x="17" y="12"/>
                  </a:cubicBezTo>
                  <a:cubicBezTo>
                    <a:pt x="17" y="11"/>
                    <a:pt x="16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4" y="7"/>
                    <a:pt x="24" y="7"/>
                  </a:cubicBezTo>
                  <a:cubicBezTo>
                    <a:pt x="24" y="6"/>
                    <a:pt x="24" y="6"/>
                    <a:pt x="23" y="5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0" y="4"/>
                    <a:pt x="30" y="4"/>
                    <a:pt x="30" y="3"/>
                  </a:cubicBezTo>
                  <a:cubicBezTo>
                    <a:pt x="30" y="2"/>
                    <a:pt x="30" y="2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4"/>
                    <a:pt x="29" y="4"/>
                    <a:pt x="29" y="3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9" y="4"/>
                    <a:pt x="32" y="4"/>
                    <a:pt x="36" y="5"/>
                  </a:cubicBezTo>
                  <a:cubicBezTo>
                    <a:pt x="39" y="5"/>
                    <a:pt x="41" y="5"/>
                    <a:pt x="41" y="5"/>
                  </a:cubicBezTo>
                  <a:cubicBezTo>
                    <a:pt x="42" y="6"/>
                    <a:pt x="43" y="5"/>
                    <a:pt x="43" y="4"/>
                  </a:cubicBezTo>
                  <a:cubicBezTo>
                    <a:pt x="44" y="3"/>
                    <a:pt x="43" y="2"/>
                    <a:pt x="43" y="2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1" y="1"/>
                    <a:pt x="40" y="1"/>
                    <a:pt x="39" y="2"/>
                  </a:cubicBezTo>
                  <a:cubicBezTo>
                    <a:pt x="39" y="3"/>
                    <a:pt x="39" y="4"/>
                    <a:pt x="40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2" y="2"/>
                    <a:pt x="39" y="1"/>
                    <a:pt x="36" y="1"/>
                  </a:cubicBezTo>
                  <a:cubicBezTo>
                    <a:pt x="33" y="1"/>
                    <a:pt x="29" y="0"/>
                    <a:pt x="2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5" y="2"/>
                    <a:pt x="26" y="3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7" y="4"/>
                    <a:pt x="17" y="4"/>
                  </a:cubicBezTo>
                  <a:cubicBezTo>
                    <a:pt x="17" y="5"/>
                    <a:pt x="17" y="6"/>
                    <a:pt x="18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2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17"/>
                    <a:pt x="7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21"/>
                    <a:pt x="2" y="21"/>
                    <a:pt x="2" y="22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9"/>
                    <a:pt x="0" y="30"/>
                  </a:cubicBezTo>
                  <a:cubicBezTo>
                    <a:pt x="0" y="30"/>
                    <a:pt x="1" y="31"/>
                    <a:pt x="1" y="31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0" y="37"/>
                    <a:pt x="1" y="38"/>
                    <a:pt x="2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5"/>
                    <a:pt x="2" y="46"/>
                    <a:pt x="3" y="46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2" y="58"/>
                    <a:pt x="13" y="58"/>
                    <a:pt x="13" y="57"/>
                  </a:cubicBezTo>
                  <a:cubicBezTo>
                    <a:pt x="14" y="56"/>
                    <a:pt x="14" y="55"/>
                    <a:pt x="13" y="54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7" name="Freeform 128"/>
            <p:cNvSpPr/>
            <p:nvPr/>
          </p:nvSpPr>
          <p:spPr bwMode="auto">
            <a:xfrm>
              <a:off x="4959351" y="1082675"/>
              <a:ext cx="80963" cy="82550"/>
            </a:xfrm>
            <a:custGeom>
              <a:avLst/>
              <a:gdLst>
                <a:gd name="T0" fmla="*/ 2 w 52"/>
                <a:gd name="T1" fmla="*/ 49 h 53"/>
                <a:gd name="T2" fmla="*/ 3 w 52"/>
                <a:gd name="T3" fmla="*/ 51 h 53"/>
                <a:gd name="T4" fmla="*/ 3 w 52"/>
                <a:gd name="T5" fmla="*/ 51 h 53"/>
                <a:gd name="T6" fmla="*/ 3 w 52"/>
                <a:gd name="T7" fmla="*/ 51 h 53"/>
                <a:gd name="T8" fmla="*/ 2 w 52"/>
                <a:gd name="T9" fmla="*/ 50 h 53"/>
                <a:gd name="T10" fmla="*/ 2 w 52"/>
                <a:gd name="T11" fmla="*/ 50 h 53"/>
                <a:gd name="T12" fmla="*/ 12 w 52"/>
                <a:gd name="T13" fmla="*/ 53 h 53"/>
                <a:gd name="T14" fmla="*/ 21 w 52"/>
                <a:gd name="T15" fmla="*/ 53 h 53"/>
                <a:gd name="T16" fmla="*/ 23 w 52"/>
                <a:gd name="T17" fmla="*/ 51 h 53"/>
                <a:gd name="T18" fmla="*/ 20 w 52"/>
                <a:gd name="T19" fmla="*/ 51 h 53"/>
                <a:gd name="T20" fmla="*/ 32 w 52"/>
                <a:gd name="T21" fmla="*/ 51 h 53"/>
                <a:gd name="T22" fmla="*/ 28 w 52"/>
                <a:gd name="T23" fmla="*/ 50 h 53"/>
                <a:gd name="T24" fmla="*/ 38 w 52"/>
                <a:gd name="T25" fmla="*/ 48 h 53"/>
                <a:gd name="T26" fmla="*/ 33 w 52"/>
                <a:gd name="T27" fmla="*/ 46 h 53"/>
                <a:gd name="T28" fmla="*/ 44 w 52"/>
                <a:gd name="T29" fmla="*/ 42 h 53"/>
                <a:gd name="T30" fmla="*/ 45 w 52"/>
                <a:gd name="T31" fmla="*/ 39 h 53"/>
                <a:gd name="T32" fmla="*/ 45 w 52"/>
                <a:gd name="T33" fmla="*/ 35 h 53"/>
                <a:gd name="T34" fmla="*/ 49 w 52"/>
                <a:gd name="T35" fmla="*/ 33 h 53"/>
                <a:gd name="T36" fmla="*/ 48 w 52"/>
                <a:gd name="T37" fmla="*/ 29 h 53"/>
                <a:gd name="T38" fmla="*/ 51 w 52"/>
                <a:gd name="T39" fmla="*/ 25 h 53"/>
                <a:gd name="T40" fmla="*/ 50 w 52"/>
                <a:gd name="T41" fmla="*/ 16 h 53"/>
                <a:gd name="T42" fmla="*/ 48 w 52"/>
                <a:gd name="T43" fmla="*/ 16 h 53"/>
                <a:gd name="T44" fmla="*/ 46 w 52"/>
                <a:gd name="T45" fmla="*/ 3 h 53"/>
                <a:gd name="T46" fmla="*/ 41 w 52"/>
                <a:gd name="T47" fmla="*/ 4 h 53"/>
                <a:gd name="T48" fmla="*/ 47 w 52"/>
                <a:gd name="T49" fmla="*/ 17 h 53"/>
                <a:gd name="T50" fmla="*/ 46 w 52"/>
                <a:gd name="T51" fmla="*/ 15 h 53"/>
                <a:gd name="T52" fmla="*/ 47 w 52"/>
                <a:gd name="T53" fmla="*/ 25 h 53"/>
                <a:gd name="T54" fmla="*/ 47 w 52"/>
                <a:gd name="T55" fmla="*/ 33 h 53"/>
                <a:gd name="T56" fmla="*/ 43 w 52"/>
                <a:gd name="T57" fmla="*/ 36 h 53"/>
                <a:gd name="T58" fmla="*/ 43 w 52"/>
                <a:gd name="T59" fmla="*/ 39 h 53"/>
                <a:gd name="T60" fmla="*/ 38 w 52"/>
                <a:gd name="T61" fmla="*/ 38 h 53"/>
                <a:gd name="T62" fmla="*/ 41 w 52"/>
                <a:gd name="T63" fmla="*/ 44 h 53"/>
                <a:gd name="T64" fmla="*/ 32 w 52"/>
                <a:gd name="T65" fmla="*/ 44 h 53"/>
                <a:gd name="T66" fmla="*/ 35 w 52"/>
                <a:gd name="T67" fmla="*/ 49 h 53"/>
                <a:gd name="T68" fmla="*/ 28 w 52"/>
                <a:gd name="T69" fmla="*/ 48 h 53"/>
                <a:gd name="T70" fmla="*/ 29 w 52"/>
                <a:gd name="T71" fmla="*/ 53 h 53"/>
                <a:gd name="T72" fmla="*/ 20 w 52"/>
                <a:gd name="T73" fmla="*/ 49 h 53"/>
                <a:gd name="T74" fmla="*/ 20 w 52"/>
                <a:gd name="T75" fmla="*/ 53 h 53"/>
                <a:gd name="T76" fmla="*/ 21 w 52"/>
                <a:gd name="T77" fmla="*/ 51 h 53"/>
                <a:gd name="T78" fmla="*/ 21 w 52"/>
                <a:gd name="T79" fmla="*/ 51 h 53"/>
                <a:gd name="T80" fmla="*/ 21 w 52"/>
                <a:gd name="T81" fmla="*/ 50 h 53"/>
                <a:gd name="T82" fmla="*/ 21 w 52"/>
                <a:gd name="T83" fmla="*/ 50 h 53"/>
                <a:gd name="T84" fmla="*/ 8 w 52"/>
                <a:gd name="T85" fmla="*/ 48 h 53"/>
                <a:gd name="T86" fmla="*/ 2 w 52"/>
                <a:gd name="T87" fmla="*/ 47 h 53"/>
                <a:gd name="T88" fmla="*/ 1 w 52"/>
                <a:gd name="T89" fmla="*/ 51 h 53"/>
                <a:gd name="T90" fmla="*/ 6 w 52"/>
                <a:gd name="T91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2" h="53">
                  <a:moveTo>
                    <a:pt x="6" y="50"/>
                  </a:moveTo>
                  <a:cubicBezTo>
                    <a:pt x="3" y="48"/>
                    <a:pt x="3" y="48"/>
                    <a:pt x="3" y="48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3" y="51"/>
                    <a:pt x="3" y="51"/>
                    <a:pt x="4" y="50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51"/>
                    <a:pt x="2" y="51"/>
                    <a:pt x="3" y="51"/>
                  </a:cubicBezTo>
                  <a:cubicBezTo>
                    <a:pt x="5" y="52"/>
                    <a:pt x="9" y="52"/>
                    <a:pt x="12" y="53"/>
                  </a:cubicBezTo>
                  <a:cubicBezTo>
                    <a:pt x="14" y="53"/>
                    <a:pt x="16" y="53"/>
                    <a:pt x="17" y="53"/>
                  </a:cubicBezTo>
                  <a:cubicBezTo>
                    <a:pt x="19" y="53"/>
                    <a:pt x="20" y="53"/>
                    <a:pt x="21" y="53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2" y="53"/>
                    <a:pt x="22" y="53"/>
                    <a:pt x="23" y="52"/>
                  </a:cubicBezTo>
                  <a:cubicBezTo>
                    <a:pt x="23" y="52"/>
                    <a:pt x="23" y="52"/>
                    <a:pt x="23" y="51"/>
                  </a:cubicBezTo>
                  <a:cubicBezTo>
                    <a:pt x="23" y="51"/>
                    <a:pt x="23" y="50"/>
                    <a:pt x="22" y="50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1" y="53"/>
                    <a:pt x="32" y="52"/>
                    <a:pt x="32" y="51"/>
                  </a:cubicBezTo>
                  <a:cubicBezTo>
                    <a:pt x="32" y="51"/>
                    <a:pt x="32" y="50"/>
                    <a:pt x="31" y="49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7" y="49"/>
                    <a:pt x="38" y="49"/>
                    <a:pt x="38" y="48"/>
                  </a:cubicBezTo>
                  <a:cubicBezTo>
                    <a:pt x="38" y="47"/>
                    <a:pt x="37" y="47"/>
                    <a:pt x="37" y="46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4" y="43"/>
                    <a:pt x="44" y="43"/>
                    <a:pt x="44" y="42"/>
                  </a:cubicBezTo>
                  <a:cubicBezTo>
                    <a:pt x="44" y="41"/>
                    <a:pt x="44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6" y="39"/>
                    <a:pt x="46" y="38"/>
                    <a:pt x="46" y="37"/>
                  </a:cubicBezTo>
                  <a:cubicBezTo>
                    <a:pt x="46" y="37"/>
                    <a:pt x="46" y="36"/>
                    <a:pt x="45" y="36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50" y="32"/>
                    <a:pt x="50" y="32"/>
                    <a:pt x="50" y="31"/>
                  </a:cubicBezTo>
                  <a:cubicBezTo>
                    <a:pt x="50" y="31"/>
                    <a:pt x="49" y="30"/>
                    <a:pt x="49" y="30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2" y="24"/>
                    <a:pt x="51" y="23"/>
                    <a:pt x="51" y="22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50" y="15"/>
                    <a:pt x="49" y="14"/>
                    <a:pt x="49" y="14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3"/>
                    <a:pt x="46" y="3"/>
                    <a:pt x="46" y="3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2" y="0"/>
                    <a:pt x="41" y="1"/>
                    <a:pt x="40" y="1"/>
                  </a:cubicBezTo>
                  <a:cubicBezTo>
                    <a:pt x="40" y="2"/>
                    <a:pt x="40" y="4"/>
                    <a:pt x="41" y="4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17"/>
                    <a:pt x="46" y="17"/>
                    <a:pt x="47" y="17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4" y="22"/>
                    <a:pt x="45" y="23"/>
                    <a:pt x="45" y="24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1"/>
                    <a:pt x="45" y="32"/>
                    <a:pt x="46" y="33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2" y="36"/>
                    <a:pt x="42" y="37"/>
                    <a:pt x="42" y="37"/>
                  </a:cubicBezTo>
                  <a:cubicBezTo>
                    <a:pt x="42" y="38"/>
                    <a:pt x="43" y="38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9"/>
                    <a:pt x="37" y="39"/>
                    <a:pt x="37" y="40"/>
                  </a:cubicBezTo>
                  <a:cubicBezTo>
                    <a:pt x="37" y="41"/>
                    <a:pt x="38" y="41"/>
                    <a:pt x="38" y="42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1" y="44"/>
                    <a:pt x="31" y="45"/>
                    <a:pt x="31" y="46"/>
                  </a:cubicBezTo>
                  <a:cubicBezTo>
                    <a:pt x="31" y="46"/>
                    <a:pt x="31" y="47"/>
                    <a:pt x="32" y="48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7" y="48"/>
                    <a:pt x="27" y="49"/>
                    <a:pt x="26" y="50"/>
                  </a:cubicBezTo>
                  <a:cubicBezTo>
                    <a:pt x="26" y="50"/>
                    <a:pt x="27" y="51"/>
                    <a:pt x="27" y="51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9"/>
                    <a:pt x="19" y="50"/>
                    <a:pt x="19" y="50"/>
                  </a:cubicBezTo>
                  <a:cubicBezTo>
                    <a:pt x="18" y="51"/>
                    <a:pt x="19" y="52"/>
                    <a:pt x="19" y="53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0" y="50"/>
                    <a:pt x="19" y="50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0" y="50"/>
                    <a:pt x="19" y="49"/>
                    <a:pt x="17" y="49"/>
                  </a:cubicBezTo>
                  <a:cubicBezTo>
                    <a:pt x="14" y="49"/>
                    <a:pt x="11" y="49"/>
                    <a:pt x="8" y="48"/>
                  </a:cubicBezTo>
                  <a:cubicBezTo>
                    <a:pt x="7" y="48"/>
                    <a:pt x="5" y="48"/>
                    <a:pt x="4" y="48"/>
                  </a:cubicBezTo>
                  <a:cubicBezTo>
                    <a:pt x="3" y="48"/>
                    <a:pt x="3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1" y="48"/>
                    <a:pt x="1" y="48"/>
                    <a:pt x="0" y="48"/>
                  </a:cubicBezTo>
                  <a:cubicBezTo>
                    <a:pt x="0" y="49"/>
                    <a:pt x="0" y="50"/>
                    <a:pt x="1" y="51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5" y="53"/>
                    <a:pt x="6" y="53"/>
                    <a:pt x="7" y="52"/>
                  </a:cubicBezTo>
                  <a:cubicBezTo>
                    <a:pt x="7" y="51"/>
                    <a:pt x="7" y="50"/>
                    <a:pt x="6" y="50"/>
                  </a:cubicBezTo>
                  <a:close/>
                </a:path>
              </a:pathLst>
            </a:custGeom>
            <a:solidFill>
              <a:srgbClr val="7AB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8" name="Freeform 129"/>
            <p:cNvSpPr/>
            <p:nvPr/>
          </p:nvSpPr>
          <p:spPr bwMode="auto">
            <a:xfrm>
              <a:off x="6183313" y="635000"/>
              <a:ext cx="1093788" cy="1406525"/>
            </a:xfrm>
            <a:custGeom>
              <a:avLst/>
              <a:gdLst>
                <a:gd name="T0" fmla="*/ 598 w 700"/>
                <a:gd name="T1" fmla="*/ 0 h 900"/>
                <a:gd name="T2" fmla="*/ 654 w 700"/>
                <a:gd name="T3" fmla="*/ 462 h 900"/>
                <a:gd name="T4" fmla="*/ 0 w 700"/>
                <a:gd name="T5" fmla="*/ 883 h 900"/>
                <a:gd name="T6" fmla="*/ 598 w 700"/>
                <a:gd name="T7" fmla="*/ 0 h 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0" h="900">
                  <a:moveTo>
                    <a:pt x="598" y="0"/>
                  </a:moveTo>
                  <a:cubicBezTo>
                    <a:pt x="670" y="99"/>
                    <a:pt x="700" y="251"/>
                    <a:pt x="654" y="462"/>
                  </a:cubicBezTo>
                  <a:cubicBezTo>
                    <a:pt x="588" y="747"/>
                    <a:pt x="271" y="900"/>
                    <a:pt x="0" y="883"/>
                  </a:cubicBezTo>
                  <a:lnTo>
                    <a:pt x="5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9" name="Freeform 130"/>
            <p:cNvSpPr/>
            <p:nvPr/>
          </p:nvSpPr>
          <p:spPr bwMode="auto">
            <a:xfrm>
              <a:off x="6097588" y="585788"/>
              <a:ext cx="1219200" cy="1479550"/>
            </a:xfrm>
            <a:custGeom>
              <a:avLst/>
              <a:gdLst>
                <a:gd name="T0" fmla="*/ 607 w 780"/>
                <a:gd name="T1" fmla="*/ 47 h 946"/>
                <a:gd name="T2" fmla="*/ 681 w 780"/>
                <a:gd name="T3" fmla="*/ 284 h 946"/>
                <a:gd name="T4" fmla="*/ 629 w 780"/>
                <a:gd name="T5" fmla="*/ 592 h 946"/>
                <a:gd name="T6" fmla="*/ 465 w 780"/>
                <a:gd name="T7" fmla="*/ 785 h 946"/>
                <a:gd name="T8" fmla="*/ 360 w 780"/>
                <a:gd name="T9" fmla="*/ 844 h 946"/>
                <a:gd name="T10" fmla="*/ 331 w 780"/>
                <a:gd name="T11" fmla="*/ 856 h 946"/>
                <a:gd name="T12" fmla="*/ 316 w 780"/>
                <a:gd name="T13" fmla="*/ 861 h 946"/>
                <a:gd name="T14" fmla="*/ 308 w 780"/>
                <a:gd name="T15" fmla="*/ 864 h 946"/>
                <a:gd name="T16" fmla="*/ 277 w 780"/>
                <a:gd name="T17" fmla="*/ 873 h 946"/>
                <a:gd name="T18" fmla="*/ 262 w 780"/>
                <a:gd name="T19" fmla="*/ 877 h 946"/>
                <a:gd name="T20" fmla="*/ 249 w 780"/>
                <a:gd name="T21" fmla="*/ 880 h 946"/>
                <a:gd name="T22" fmla="*/ 84 w 780"/>
                <a:gd name="T23" fmla="*/ 893 h 946"/>
                <a:gd name="T24" fmla="*/ 101 w 780"/>
                <a:gd name="T25" fmla="*/ 906 h 946"/>
                <a:gd name="T26" fmla="*/ 400 w 780"/>
                <a:gd name="T27" fmla="*/ 464 h 946"/>
                <a:gd name="T28" fmla="*/ 699 w 780"/>
                <a:gd name="T29" fmla="*/ 23 h 946"/>
                <a:gd name="T30" fmla="*/ 660 w 780"/>
                <a:gd name="T31" fmla="*/ 10 h 946"/>
                <a:gd name="T32" fmla="*/ 605 w 780"/>
                <a:gd name="T33" fmla="*/ 38 h 946"/>
                <a:gd name="T34" fmla="*/ 306 w 780"/>
                <a:gd name="T35" fmla="*/ 480 h 946"/>
                <a:gd name="T36" fmla="*/ 7 w 780"/>
                <a:gd name="T37" fmla="*/ 921 h 946"/>
                <a:gd name="T38" fmla="*/ 24 w 780"/>
                <a:gd name="T39" fmla="*/ 935 h 946"/>
                <a:gd name="T40" fmla="*/ 556 w 780"/>
                <a:gd name="T41" fmla="*/ 779 h 946"/>
                <a:gd name="T42" fmla="*/ 723 w 780"/>
                <a:gd name="T43" fmla="*/ 577 h 946"/>
                <a:gd name="T44" fmla="*/ 777 w 780"/>
                <a:gd name="T45" fmla="*/ 270 h 946"/>
                <a:gd name="T46" fmla="*/ 696 w 780"/>
                <a:gd name="T47" fmla="*/ 14 h 946"/>
                <a:gd name="T48" fmla="*/ 635 w 780"/>
                <a:gd name="T49" fmla="*/ 17 h 946"/>
                <a:gd name="T50" fmla="*/ 607 w 780"/>
                <a:gd name="T51" fmla="*/ 47 h 9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80" h="946">
                  <a:moveTo>
                    <a:pt x="607" y="47"/>
                  </a:moveTo>
                  <a:cubicBezTo>
                    <a:pt x="656" y="116"/>
                    <a:pt x="677" y="201"/>
                    <a:pt x="681" y="284"/>
                  </a:cubicBezTo>
                  <a:cubicBezTo>
                    <a:pt x="687" y="386"/>
                    <a:pt x="672" y="498"/>
                    <a:pt x="629" y="592"/>
                  </a:cubicBezTo>
                  <a:cubicBezTo>
                    <a:pt x="594" y="670"/>
                    <a:pt x="535" y="735"/>
                    <a:pt x="465" y="785"/>
                  </a:cubicBezTo>
                  <a:cubicBezTo>
                    <a:pt x="433" y="808"/>
                    <a:pt x="393" y="830"/>
                    <a:pt x="360" y="844"/>
                  </a:cubicBezTo>
                  <a:cubicBezTo>
                    <a:pt x="351" y="848"/>
                    <a:pt x="341" y="852"/>
                    <a:pt x="331" y="856"/>
                  </a:cubicBezTo>
                  <a:cubicBezTo>
                    <a:pt x="326" y="858"/>
                    <a:pt x="321" y="860"/>
                    <a:pt x="316" y="861"/>
                  </a:cubicBezTo>
                  <a:cubicBezTo>
                    <a:pt x="316" y="861"/>
                    <a:pt x="300" y="867"/>
                    <a:pt x="308" y="864"/>
                  </a:cubicBezTo>
                  <a:cubicBezTo>
                    <a:pt x="298" y="867"/>
                    <a:pt x="288" y="870"/>
                    <a:pt x="277" y="873"/>
                  </a:cubicBezTo>
                  <a:cubicBezTo>
                    <a:pt x="272" y="874"/>
                    <a:pt x="267" y="876"/>
                    <a:pt x="262" y="877"/>
                  </a:cubicBezTo>
                  <a:cubicBezTo>
                    <a:pt x="260" y="877"/>
                    <a:pt x="242" y="881"/>
                    <a:pt x="249" y="880"/>
                  </a:cubicBezTo>
                  <a:cubicBezTo>
                    <a:pt x="194" y="892"/>
                    <a:pt x="142" y="896"/>
                    <a:pt x="84" y="893"/>
                  </a:cubicBezTo>
                  <a:cubicBezTo>
                    <a:pt x="90" y="897"/>
                    <a:pt x="95" y="902"/>
                    <a:pt x="101" y="906"/>
                  </a:cubicBezTo>
                  <a:cubicBezTo>
                    <a:pt x="201" y="759"/>
                    <a:pt x="300" y="612"/>
                    <a:pt x="400" y="464"/>
                  </a:cubicBezTo>
                  <a:cubicBezTo>
                    <a:pt x="499" y="317"/>
                    <a:pt x="599" y="170"/>
                    <a:pt x="699" y="23"/>
                  </a:cubicBezTo>
                  <a:cubicBezTo>
                    <a:pt x="710" y="7"/>
                    <a:pt x="663" y="10"/>
                    <a:pt x="660" y="10"/>
                  </a:cubicBezTo>
                  <a:cubicBezTo>
                    <a:pt x="640" y="14"/>
                    <a:pt x="616" y="21"/>
                    <a:pt x="605" y="38"/>
                  </a:cubicBezTo>
                  <a:cubicBezTo>
                    <a:pt x="505" y="185"/>
                    <a:pt x="405" y="333"/>
                    <a:pt x="306" y="480"/>
                  </a:cubicBezTo>
                  <a:cubicBezTo>
                    <a:pt x="206" y="627"/>
                    <a:pt x="106" y="774"/>
                    <a:pt x="7" y="921"/>
                  </a:cubicBezTo>
                  <a:cubicBezTo>
                    <a:pt x="0" y="931"/>
                    <a:pt x="19" y="935"/>
                    <a:pt x="24" y="935"/>
                  </a:cubicBezTo>
                  <a:cubicBezTo>
                    <a:pt x="210" y="946"/>
                    <a:pt x="406" y="892"/>
                    <a:pt x="556" y="779"/>
                  </a:cubicBezTo>
                  <a:cubicBezTo>
                    <a:pt x="627" y="726"/>
                    <a:pt x="686" y="657"/>
                    <a:pt x="723" y="577"/>
                  </a:cubicBezTo>
                  <a:cubicBezTo>
                    <a:pt x="767" y="484"/>
                    <a:pt x="780" y="372"/>
                    <a:pt x="777" y="270"/>
                  </a:cubicBezTo>
                  <a:cubicBezTo>
                    <a:pt x="775" y="179"/>
                    <a:pt x="750" y="89"/>
                    <a:pt x="696" y="14"/>
                  </a:cubicBezTo>
                  <a:cubicBezTo>
                    <a:pt x="686" y="0"/>
                    <a:pt x="646" y="13"/>
                    <a:pt x="635" y="17"/>
                  </a:cubicBezTo>
                  <a:cubicBezTo>
                    <a:pt x="624" y="21"/>
                    <a:pt x="596" y="33"/>
                    <a:pt x="607" y="47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0" name="Freeform 131"/>
            <p:cNvSpPr/>
            <p:nvPr/>
          </p:nvSpPr>
          <p:spPr bwMode="auto">
            <a:xfrm>
              <a:off x="5961063" y="2132013"/>
              <a:ext cx="401638" cy="944563"/>
            </a:xfrm>
            <a:custGeom>
              <a:avLst/>
              <a:gdLst>
                <a:gd name="T0" fmla="*/ 124 w 257"/>
                <a:gd name="T1" fmla="*/ 0 h 605"/>
                <a:gd name="T2" fmla="*/ 0 w 257"/>
                <a:gd name="T3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57" h="605">
                  <a:moveTo>
                    <a:pt x="124" y="0"/>
                  </a:moveTo>
                  <a:cubicBezTo>
                    <a:pt x="253" y="200"/>
                    <a:pt x="257" y="449"/>
                    <a:pt x="0" y="60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1" name="Freeform 132"/>
            <p:cNvSpPr/>
            <p:nvPr/>
          </p:nvSpPr>
          <p:spPr bwMode="auto">
            <a:xfrm>
              <a:off x="5878513" y="2071688"/>
              <a:ext cx="506413" cy="1041400"/>
            </a:xfrm>
            <a:custGeom>
              <a:avLst/>
              <a:gdLst>
                <a:gd name="T0" fmla="*/ 130 w 324"/>
                <a:gd name="T1" fmla="*/ 51 h 666"/>
                <a:gd name="T2" fmla="*/ 213 w 324"/>
                <a:gd name="T3" fmla="*/ 362 h 666"/>
                <a:gd name="T4" fmla="*/ 16 w 324"/>
                <a:gd name="T5" fmla="*/ 639 h 666"/>
                <a:gd name="T6" fmla="*/ 23 w 324"/>
                <a:gd name="T7" fmla="*/ 664 h 666"/>
                <a:gd name="T8" fmla="*/ 90 w 324"/>
                <a:gd name="T9" fmla="*/ 646 h 666"/>
                <a:gd name="T10" fmla="*/ 307 w 324"/>
                <a:gd name="T11" fmla="*/ 351 h 666"/>
                <a:gd name="T12" fmla="*/ 225 w 324"/>
                <a:gd name="T13" fmla="*/ 26 h 666"/>
                <a:gd name="T14" fmla="*/ 130 w 324"/>
                <a:gd name="T15" fmla="*/ 51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4" h="666">
                  <a:moveTo>
                    <a:pt x="130" y="51"/>
                  </a:moveTo>
                  <a:cubicBezTo>
                    <a:pt x="188" y="142"/>
                    <a:pt x="227" y="252"/>
                    <a:pt x="213" y="362"/>
                  </a:cubicBezTo>
                  <a:cubicBezTo>
                    <a:pt x="198" y="483"/>
                    <a:pt x="118" y="577"/>
                    <a:pt x="16" y="639"/>
                  </a:cubicBezTo>
                  <a:cubicBezTo>
                    <a:pt x="0" y="650"/>
                    <a:pt x="5" y="662"/>
                    <a:pt x="23" y="664"/>
                  </a:cubicBezTo>
                  <a:cubicBezTo>
                    <a:pt x="46" y="666"/>
                    <a:pt x="71" y="658"/>
                    <a:pt x="90" y="646"/>
                  </a:cubicBezTo>
                  <a:cubicBezTo>
                    <a:pt x="198" y="579"/>
                    <a:pt x="287" y="480"/>
                    <a:pt x="307" y="351"/>
                  </a:cubicBezTo>
                  <a:cubicBezTo>
                    <a:pt x="324" y="236"/>
                    <a:pt x="286" y="122"/>
                    <a:pt x="225" y="26"/>
                  </a:cubicBezTo>
                  <a:cubicBezTo>
                    <a:pt x="208" y="0"/>
                    <a:pt x="120" y="36"/>
                    <a:pt x="130" y="51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2" name="Freeform 133"/>
            <p:cNvSpPr/>
            <p:nvPr/>
          </p:nvSpPr>
          <p:spPr bwMode="auto">
            <a:xfrm>
              <a:off x="4310063" y="2205038"/>
              <a:ext cx="1654175" cy="1211263"/>
            </a:xfrm>
            <a:custGeom>
              <a:avLst/>
              <a:gdLst>
                <a:gd name="T0" fmla="*/ 1058 w 1058"/>
                <a:gd name="T1" fmla="*/ 541 h 775"/>
                <a:gd name="T2" fmla="*/ 115 w 1058"/>
                <a:gd name="T3" fmla="*/ 0 h 7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58" h="775">
                  <a:moveTo>
                    <a:pt x="1058" y="541"/>
                  </a:moveTo>
                  <a:cubicBezTo>
                    <a:pt x="561" y="775"/>
                    <a:pt x="0" y="370"/>
                    <a:pt x="1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3" name="Freeform 134"/>
            <p:cNvSpPr/>
            <p:nvPr/>
          </p:nvSpPr>
          <p:spPr bwMode="auto">
            <a:xfrm>
              <a:off x="4344988" y="2154238"/>
              <a:ext cx="1711325" cy="1054100"/>
            </a:xfrm>
            <a:custGeom>
              <a:avLst/>
              <a:gdLst>
                <a:gd name="T0" fmla="*/ 1008 w 1095"/>
                <a:gd name="T1" fmla="*/ 565 h 674"/>
                <a:gd name="T2" fmla="*/ 485 w 1095"/>
                <a:gd name="T3" fmla="*/ 567 h 674"/>
                <a:gd name="T4" fmla="*/ 147 w 1095"/>
                <a:gd name="T5" fmla="*/ 240 h 674"/>
                <a:gd name="T6" fmla="*/ 140 w 1095"/>
                <a:gd name="T7" fmla="*/ 24 h 674"/>
                <a:gd name="T8" fmla="*/ 46 w 1095"/>
                <a:gd name="T9" fmla="*/ 39 h 674"/>
                <a:gd name="T10" fmla="*/ 167 w 1095"/>
                <a:gd name="T11" fmla="*/ 446 h 674"/>
                <a:gd name="T12" fmla="*/ 638 w 1095"/>
                <a:gd name="T13" fmla="*/ 661 h 674"/>
                <a:gd name="T14" fmla="*/ 1064 w 1095"/>
                <a:gd name="T15" fmla="*/ 582 h 674"/>
                <a:gd name="T16" fmla="*/ 1074 w 1095"/>
                <a:gd name="T17" fmla="*/ 554 h 674"/>
                <a:gd name="T18" fmla="*/ 1008 w 1095"/>
                <a:gd name="T19" fmla="*/ 565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95" h="674">
                  <a:moveTo>
                    <a:pt x="1008" y="565"/>
                  </a:moveTo>
                  <a:cubicBezTo>
                    <a:pt x="845" y="641"/>
                    <a:pt x="655" y="636"/>
                    <a:pt x="485" y="567"/>
                  </a:cubicBezTo>
                  <a:cubicBezTo>
                    <a:pt x="338" y="507"/>
                    <a:pt x="201" y="392"/>
                    <a:pt x="147" y="240"/>
                  </a:cubicBezTo>
                  <a:cubicBezTo>
                    <a:pt x="122" y="170"/>
                    <a:pt x="118" y="95"/>
                    <a:pt x="140" y="24"/>
                  </a:cubicBezTo>
                  <a:cubicBezTo>
                    <a:pt x="147" y="0"/>
                    <a:pt x="54" y="13"/>
                    <a:pt x="46" y="39"/>
                  </a:cubicBezTo>
                  <a:cubicBezTo>
                    <a:pt x="0" y="189"/>
                    <a:pt x="63" y="337"/>
                    <a:pt x="167" y="446"/>
                  </a:cubicBezTo>
                  <a:cubicBezTo>
                    <a:pt x="289" y="574"/>
                    <a:pt x="464" y="646"/>
                    <a:pt x="638" y="661"/>
                  </a:cubicBezTo>
                  <a:cubicBezTo>
                    <a:pt x="784" y="674"/>
                    <a:pt x="931" y="644"/>
                    <a:pt x="1064" y="582"/>
                  </a:cubicBezTo>
                  <a:cubicBezTo>
                    <a:pt x="1073" y="577"/>
                    <a:pt x="1095" y="560"/>
                    <a:pt x="1074" y="554"/>
                  </a:cubicBezTo>
                  <a:cubicBezTo>
                    <a:pt x="1053" y="547"/>
                    <a:pt x="1027" y="556"/>
                    <a:pt x="1008" y="565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4" name="Freeform 135"/>
            <p:cNvSpPr/>
            <p:nvPr/>
          </p:nvSpPr>
          <p:spPr bwMode="auto">
            <a:xfrm>
              <a:off x="4943476" y="2689225"/>
              <a:ext cx="781050" cy="265113"/>
            </a:xfrm>
            <a:custGeom>
              <a:avLst/>
              <a:gdLst>
                <a:gd name="T0" fmla="*/ 456 w 500"/>
                <a:gd name="T1" fmla="*/ 61 h 169"/>
                <a:gd name="T2" fmla="*/ 233 w 500"/>
                <a:gd name="T3" fmla="*/ 126 h 169"/>
                <a:gd name="T4" fmla="*/ 58 w 500"/>
                <a:gd name="T5" fmla="*/ 17 h 169"/>
                <a:gd name="T6" fmla="*/ 14 w 500"/>
                <a:gd name="T7" fmla="*/ 38 h 169"/>
                <a:gd name="T8" fmla="*/ 216 w 500"/>
                <a:gd name="T9" fmla="*/ 159 h 169"/>
                <a:gd name="T10" fmla="*/ 487 w 500"/>
                <a:gd name="T11" fmla="*/ 81 h 169"/>
                <a:gd name="T12" fmla="*/ 490 w 500"/>
                <a:gd name="T13" fmla="*/ 58 h 169"/>
                <a:gd name="T14" fmla="*/ 456 w 500"/>
                <a:gd name="T15" fmla="*/ 6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0" h="169">
                  <a:moveTo>
                    <a:pt x="456" y="61"/>
                  </a:moveTo>
                  <a:cubicBezTo>
                    <a:pt x="389" y="100"/>
                    <a:pt x="312" y="132"/>
                    <a:pt x="233" y="126"/>
                  </a:cubicBezTo>
                  <a:cubicBezTo>
                    <a:pt x="159" y="120"/>
                    <a:pt x="100" y="76"/>
                    <a:pt x="58" y="17"/>
                  </a:cubicBezTo>
                  <a:cubicBezTo>
                    <a:pt x="46" y="0"/>
                    <a:pt x="0" y="18"/>
                    <a:pt x="14" y="38"/>
                  </a:cubicBezTo>
                  <a:cubicBezTo>
                    <a:pt x="62" y="106"/>
                    <a:pt x="132" y="151"/>
                    <a:pt x="216" y="159"/>
                  </a:cubicBezTo>
                  <a:cubicBezTo>
                    <a:pt x="312" y="169"/>
                    <a:pt x="406" y="129"/>
                    <a:pt x="487" y="81"/>
                  </a:cubicBezTo>
                  <a:cubicBezTo>
                    <a:pt x="496" y="76"/>
                    <a:pt x="500" y="64"/>
                    <a:pt x="490" y="58"/>
                  </a:cubicBezTo>
                  <a:cubicBezTo>
                    <a:pt x="480" y="51"/>
                    <a:pt x="466" y="55"/>
                    <a:pt x="456" y="61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5" name="Freeform 136"/>
            <p:cNvSpPr>
              <a:spLocks noEditPoints="1"/>
            </p:cNvSpPr>
            <p:nvPr/>
          </p:nvSpPr>
          <p:spPr bwMode="auto">
            <a:xfrm>
              <a:off x="4475163" y="1960563"/>
              <a:ext cx="1744663" cy="612775"/>
            </a:xfrm>
            <a:custGeom>
              <a:avLst/>
              <a:gdLst>
                <a:gd name="T0" fmla="*/ 1030 w 1117"/>
                <a:gd name="T1" fmla="*/ 35 h 392"/>
                <a:gd name="T2" fmla="*/ 1016 w 1117"/>
                <a:gd name="T3" fmla="*/ 33 h 392"/>
                <a:gd name="T4" fmla="*/ 844 w 1117"/>
                <a:gd name="T5" fmla="*/ 5 h 392"/>
                <a:gd name="T6" fmla="*/ 714 w 1117"/>
                <a:gd name="T7" fmla="*/ 19 h 392"/>
                <a:gd name="T8" fmla="*/ 628 w 1117"/>
                <a:gd name="T9" fmla="*/ 54 h 392"/>
                <a:gd name="T10" fmla="*/ 621 w 1117"/>
                <a:gd name="T11" fmla="*/ 53 h 392"/>
                <a:gd name="T12" fmla="*/ 491 w 1117"/>
                <a:gd name="T13" fmla="*/ 54 h 392"/>
                <a:gd name="T14" fmla="*/ 452 w 1117"/>
                <a:gd name="T15" fmla="*/ 30 h 392"/>
                <a:gd name="T16" fmla="*/ 294 w 1117"/>
                <a:gd name="T17" fmla="*/ 1 h 392"/>
                <a:gd name="T18" fmla="*/ 160 w 1117"/>
                <a:gd name="T19" fmla="*/ 14 h 392"/>
                <a:gd name="T20" fmla="*/ 96 w 1117"/>
                <a:gd name="T21" fmla="*/ 28 h 392"/>
                <a:gd name="T22" fmla="*/ 23 w 1117"/>
                <a:gd name="T23" fmla="*/ 42 h 392"/>
                <a:gd name="T24" fmla="*/ 9 w 1117"/>
                <a:gd name="T25" fmla="*/ 100 h 392"/>
                <a:gd name="T26" fmla="*/ 40 w 1117"/>
                <a:gd name="T27" fmla="*/ 129 h 392"/>
                <a:gd name="T28" fmla="*/ 56 w 1117"/>
                <a:gd name="T29" fmla="*/ 204 h 392"/>
                <a:gd name="T30" fmla="*/ 98 w 1117"/>
                <a:gd name="T31" fmla="*/ 332 h 392"/>
                <a:gd name="T32" fmla="*/ 174 w 1117"/>
                <a:gd name="T33" fmla="*/ 376 h 392"/>
                <a:gd name="T34" fmla="*/ 427 w 1117"/>
                <a:gd name="T35" fmla="*/ 337 h 392"/>
                <a:gd name="T36" fmla="*/ 468 w 1117"/>
                <a:gd name="T37" fmla="*/ 281 h 392"/>
                <a:gd name="T38" fmla="*/ 518 w 1117"/>
                <a:gd name="T39" fmla="*/ 180 h 392"/>
                <a:gd name="T40" fmla="*/ 523 w 1117"/>
                <a:gd name="T41" fmla="*/ 142 h 392"/>
                <a:gd name="T42" fmla="*/ 559 w 1117"/>
                <a:gd name="T43" fmla="*/ 124 h 392"/>
                <a:gd name="T44" fmla="*/ 593 w 1117"/>
                <a:gd name="T45" fmla="*/ 148 h 392"/>
                <a:gd name="T46" fmla="*/ 612 w 1117"/>
                <a:gd name="T47" fmla="*/ 216 h 392"/>
                <a:gd name="T48" fmla="*/ 667 w 1117"/>
                <a:gd name="T49" fmla="*/ 315 h 392"/>
                <a:gd name="T50" fmla="*/ 840 w 1117"/>
                <a:gd name="T51" fmla="*/ 392 h 392"/>
                <a:gd name="T52" fmla="*/ 983 w 1117"/>
                <a:gd name="T53" fmla="*/ 366 h 392"/>
                <a:gd name="T54" fmla="*/ 1026 w 1117"/>
                <a:gd name="T55" fmla="*/ 318 h 392"/>
                <a:gd name="T56" fmla="*/ 1072 w 1117"/>
                <a:gd name="T57" fmla="*/ 157 h 392"/>
                <a:gd name="T58" fmla="*/ 1077 w 1117"/>
                <a:gd name="T59" fmla="*/ 130 h 392"/>
                <a:gd name="T60" fmla="*/ 1114 w 1117"/>
                <a:gd name="T61" fmla="*/ 79 h 392"/>
                <a:gd name="T62" fmla="*/ 472 w 1117"/>
                <a:gd name="T63" fmla="*/ 165 h 392"/>
                <a:gd name="T64" fmla="*/ 450 w 1117"/>
                <a:gd name="T65" fmla="*/ 213 h 392"/>
                <a:gd name="T66" fmla="*/ 393 w 1117"/>
                <a:gd name="T67" fmla="*/ 302 h 392"/>
                <a:gd name="T68" fmla="*/ 207 w 1117"/>
                <a:gd name="T69" fmla="*/ 333 h 392"/>
                <a:gd name="T70" fmla="*/ 140 w 1117"/>
                <a:gd name="T71" fmla="*/ 306 h 392"/>
                <a:gd name="T72" fmla="*/ 128 w 1117"/>
                <a:gd name="T73" fmla="*/ 277 h 392"/>
                <a:gd name="T74" fmla="*/ 89 w 1117"/>
                <a:gd name="T75" fmla="*/ 124 h 392"/>
                <a:gd name="T76" fmla="*/ 90 w 1117"/>
                <a:gd name="T77" fmla="*/ 107 h 392"/>
                <a:gd name="T78" fmla="*/ 123 w 1117"/>
                <a:gd name="T79" fmla="*/ 72 h 392"/>
                <a:gd name="T80" fmla="*/ 130 w 1117"/>
                <a:gd name="T81" fmla="*/ 70 h 392"/>
                <a:gd name="T82" fmla="*/ 273 w 1117"/>
                <a:gd name="T83" fmla="*/ 49 h 392"/>
                <a:gd name="T84" fmla="*/ 289 w 1117"/>
                <a:gd name="T85" fmla="*/ 50 h 392"/>
                <a:gd name="T86" fmla="*/ 435 w 1117"/>
                <a:gd name="T87" fmla="*/ 76 h 392"/>
                <a:gd name="T88" fmla="*/ 469 w 1117"/>
                <a:gd name="T89" fmla="*/ 112 h 392"/>
                <a:gd name="T90" fmla="*/ 472 w 1117"/>
                <a:gd name="T91" fmla="*/ 165 h 392"/>
                <a:gd name="T92" fmla="*/ 1003 w 1117"/>
                <a:gd name="T93" fmla="*/ 231 h 392"/>
                <a:gd name="T94" fmla="*/ 979 w 1117"/>
                <a:gd name="T95" fmla="*/ 302 h 392"/>
                <a:gd name="T96" fmla="*/ 961 w 1117"/>
                <a:gd name="T97" fmla="*/ 322 h 392"/>
                <a:gd name="T98" fmla="*/ 840 w 1117"/>
                <a:gd name="T99" fmla="*/ 343 h 392"/>
                <a:gd name="T100" fmla="*/ 702 w 1117"/>
                <a:gd name="T101" fmla="*/ 278 h 392"/>
                <a:gd name="T102" fmla="*/ 652 w 1117"/>
                <a:gd name="T103" fmla="*/ 186 h 392"/>
                <a:gd name="T104" fmla="*/ 642 w 1117"/>
                <a:gd name="T105" fmla="*/ 148 h 392"/>
                <a:gd name="T106" fmla="*/ 662 w 1117"/>
                <a:gd name="T107" fmla="*/ 89 h 392"/>
                <a:gd name="T108" fmla="*/ 749 w 1117"/>
                <a:gd name="T109" fmla="*/ 63 h 392"/>
                <a:gd name="T110" fmla="*/ 844 w 1117"/>
                <a:gd name="T111" fmla="*/ 54 h 392"/>
                <a:gd name="T112" fmla="*/ 948 w 1117"/>
                <a:gd name="T113" fmla="*/ 67 h 392"/>
                <a:gd name="T114" fmla="*/ 994 w 1117"/>
                <a:gd name="T115" fmla="*/ 78 h 392"/>
                <a:gd name="T116" fmla="*/ 1018 w 1117"/>
                <a:gd name="T117" fmla="*/ 100 h 392"/>
                <a:gd name="T118" fmla="*/ 1029 w 1117"/>
                <a:gd name="T119" fmla="*/ 120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17" h="392">
                  <a:moveTo>
                    <a:pt x="1094" y="49"/>
                  </a:moveTo>
                  <a:cubicBezTo>
                    <a:pt x="1030" y="35"/>
                    <a:pt x="1030" y="35"/>
                    <a:pt x="1030" y="35"/>
                  </a:cubicBezTo>
                  <a:cubicBezTo>
                    <a:pt x="1027" y="35"/>
                    <a:pt x="1024" y="34"/>
                    <a:pt x="1021" y="35"/>
                  </a:cubicBezTo>
                  <a:cubicBezTo>
                    <a:pt x="1016" y="33"/>
                    <a:pt x="1016" y="33"/>
                    <a:pt x="1016" y="33"/>
                  </a:cubicBezTo>
                  <a:cubicBezTo>
                    <a:pt x="1015" y="33"/>
                    <a:pt x="991" y="26"/>
                    <a:pt x="958" y="19"/>
                  </a:cubicBezTo>
                  <a:cubicBezTo>
                    <a:pt x="924" y="12"/>
                    <a:pt x="882" y="5"/>
                    <a:pt x="844" y="5"/>
                  </a:cubicBezTo>
                  <a:cubicBezTo>
                    <a:pt x="837" y="5"/>
                    <a:pt x="831" y="5"/>
                    <a:pt x="824" y="5"/>
                  </a:cubicBezTo>
                  <a:cubicBezTo>
                    <a:pt x="789" y="8"/>
                    <a:pt x="749" y="12"/>
                    <a:pt x="714" y="19"/>
                  </a:cubicBezTo>
                  <a:cubicBezTo>
                    <a:pt x="697" y="23"/>
                    <a:pt x="680" y="27"/>
                    <a:pt x="666" y="32"/>
                  </a:cubicBezTo>
                  <a:cubicBezTo>
                    <a:pt x="651" y="38"/>
                    <a:pt x="639" y="44"/>
                    <a:pt x="628" y="54"/>
                  </a:cubicBezTo>
                  <a:cubicBezTo>
                    <a:pt x="627" y="54"/>
                    <a:pt x="627" y="54"/>
                    <a:pt x="627" y="54"/>
                  </a:cubicBezTo>
                  <a:cubicBezTo>
                    <a:pt x="625" y="54"/>
                    <a:pt x="623" y="53"/>
                    <a:pt x="621" y="53"/>
                  </a:cubicBezTo>
                  <a:cubicBezTo>
                    <a:pt x="499" y="53"/>
                    <a:pt x="499" y="53"/>
                    <a:pt x="499" y="53"/>
                  </a:cubicBezTo>
                  <a:cubicBezTo>
                    <a:pt x="496" y="53"/>
                    <a:pt x="493" y="53"/>
                    <a:pt x="491" y="54"/>
                  </a:cubicBezTo>
                  <a:cubicBezTo>
                    <a:pt x="490" y="53"/>
                    <a:pt x="490" y="53"/>
                    <a:pt x="489" y="52"/>
                  </a:cubicBezTo>
                  <a:cubicBezTo>
                    <a:pt x="479" y="42"/>
                    <a:pt x="466" y="36"/>
                    <a:pt x="452" y="30"/>
                  </a:cubicBezTo>
                  <a:cubicBezTo>
                    <a:pt x="437" y="25"/>
                    <a:pt x="421" y="20"/>
                    <a:pt x="404" y="17"/>
                  </a:cubicBezTo>
                  <a:cubicBezTo>
                    <a:pt x="369" y="9"/>
                    <a:pt x="329" y="4"/>
                    <a:pt x="294" y="1"/>
                  </a:cubicBezTo>
                  <a:cubicBezTo>
                    <a:pt x="287" y="1"/>
                    <a:pt x="280" y="0"/>
                    <a:pt x="274" y="0"/>
                  </a:cubicBezTo>
                  <a:cubicBezTo>
                    <a:pt x="236" y="0"/>
                    <a:pt x="194" y="7"/>
                    <a:pt x="160" y="14"/>
                  </a:cubicBezTo>
                  <a:cubicBezTo>
                    <a:pt x="127" y="20"/>
                    <a:pt x="102" y="27"/>
                    <a:pt x="102" y="27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3" y="28"/>
                    <a:pt x="90" y="28"/>
                    <a:pt x="88" y="29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9" y="44"/>
                    <a:pt x="0" y="56"/>
                    <a:pt x="3" y="72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12" y="115"/>
                    <a:pt x="25" y="126"/>
                    <a:pt x="39" y="123"/>
                  </a:cubicBezTo>
                  <a:cubicBezTo>
                    <a:pt x="39" y="125"/>
                    <a:pt x="40" y="127"/>
                    <a:pt x="40" y="129"/>
                  </a:cubicBezTo>
                  <a:cubicBezTo>
                    <a:pt x="41" y="135"/>
                    <a:pt x="42" y="142"/>
                    <a:pt x="44" y="150"/>
                  </a:cubicBezTo>
                  <a:cubicBezTo>
                    <a:pt x="47" y="166"/>
                    <a:pt x="51" y="185"/>
                    <a:pt x="56" y="204"/>
                  </a:cubicBezTo>
                  <a:cubicBezTo>
                    <a:pt x="66" y="243"/>
                    <a:pt x="78" y="285"/>
                    <a:pt x="89" y="312"/>
                  </a:cubicBezTo>
                  <a:cubicBezTo>
                    <a:pt x="92" y="319"/>
                    <a:pt x="95" y="326"/>
                    <a:pt x="98" y="332"/>
                  </a:cubicBezTo>
                  <a:cubicBezTo>
                    <a:pt x="106" y="345"/>
                    <a:pt x="118" y="353"/>
                    <a:pt x="131" y="360"/>
                  </a:cubicBezTo>
                  <a:cubicBezTo>
                    <a:pt x="144" y="367"/>
                    <a:pt x="158" y="372"/>
                    <a:pt x="174" y="376"/>
                  </a:cubicBezTo>
                  <a:cubicBezTo>
                    <a:pt x="205" y="384"/>
                    <a:pt x="241" y="388"/>
                    <a:pt x="274" y="388"/>
                  </a:cubicBezTo>
                  <a:cubicBezTo>
                    <a:pt x="340" y="388"/>
                    <a:pt x="393" y="370"/>
                    <a:pt x="427" y="337"/>
                  </a:cubicBezTo>
                  <a:cubicBezTo>
                    <a:pt x="434" y="330"/>
                    <a:pt x="440" y="322"/>
                    <a:pt x="447" y="312"/>
                  </a:cubicBezTo>
                  <a:cubicBezTo>
                    <a:pt x="454" y="303"/>
                    <a:pt x="461" y="292"/>
                    <a:pt x="468" y="281"/>
                  </a:cubicBezTo>
                  <a:cubicBezTo>
                    <a:pt x="481" y="259"/>
                    <a:pt x="494" y="235"/>
                    <a:pt x="504" y="214"/>
                  </a:cubicBezTo>
                  <a:cubicBezTo>
                    <a:pt x="510" y="201"/>
                    <a:pt x="515" y="190"/>
                    <a:pt x="518" y="180"/>
                  </a:cubicBezTo>
                  <a:cubicBezTo>
                    <a:pt x="522" y="170"/>
                    <a:pt x="523" y="159"/>
                    <a:pt x="523" y="147"/>
                  </a:cubicBezTo>
                  <a:cubicBezTo>
                    <a:pt x="523" y="145"/>
                    <a:pt x="523" y="143"/>
                    <a:pt x="523" y="142"/>
                  </a:cubicBezTo>
                  <a:cubicBezTo>
                    <a:pt x="524" y="142"/>
                    <a:pt x="524" y="142"/>
                    <a:pt x="524" y="142"/>
                  </a:cubicBezTo>
                  <a:cubicBezTo>
                    <a:pt x="532" y="131"/>
                    <a:pt x="545" y="124"/>
                    <a:pt x="559" y="124"/>
                  </a:cubicBezTo>
                  <a:cubicBezTo>
                    <a:pt x="573" y="124"/>
                    <a:pt x="585" y="130"/>
                    <a:pt x="593" y="140"/>
                  </a:cubicBezTo>
                  <a:cubicBezTo>
                    <a:pt x="593" y="143"/>
                    <a:pt x="593" y="146"/>
                    <a:pt x="593" y="148"/>
                  </a:cubicBezTo>
                  <a:cubicBezTo>
                    <a:pt x="593" y="160"/>
                    <a:pt x="594" y="171"/>
                    <a:pt x="598" y="182"/>
                  </a:cubicBezTo>
                  <a:cubicBezTo>
                    <a:pt x="601" y="191"/>
                    <a:pt x="605" y="202"/>
                    <a:pt x="612" y="216"/>
                  </a:cubicBezTo>
                  <a:cubicBezTo>
                    <a:pt x="621" y="236"/>
                    <a:pt x="634" y="261"/>
                    <a:pt x="647" y="283"/>
                  </a:cubicBezTo>
                  <a:cubicBezTo>
                    <a:pt x="654" y="294"/>
                    <a:pt x="661" y="305"/>
                    <a:pt x="667" y="315"/>
                  </a:cubicBezTo>
                  <a:cubicBezTo>
                    <a:pt x="674" y="324"/>
                    <a:pt x="680" y="332"/>
                    <a:pt x="687" y="339"/>
                  </a:cubicBezTo>
                  <a:cubicBezTo>
                    <a:pt x="721" y="373"/>
                    <a:pt x="774" y="392"/>
                    <a:pt x="840" y="392"/>
                  </a:cubicBezTo>
                  <a:cubicBezTo>
                    <a:pt x="873" y="392"/>
                    <a:pt x="908" y="389"/>
                    <a:pt x="940" y="381"/>
                  </a:cubicBezTo>
                  <a:cubicBezTo>
                    <a:pt x="956" y="377"/>
                    <a:pt x="970" y="372"/>
                    <a:pt x="983" y="366"/>
                  </a:cubicBezTo>
                  <a:cubicBezTo>
                    <a:pt x="996" y="359"/>
                    <a:pt x="1008" y="351"/>
                    <a:pt x="1016" y="338"/>
                  </a:cubicBezTo>
                  <a:cubicBezTo>
                    <a:pt x="1020" y="332"/>
                    <a:pt x="1022" y="326"/>
                    <a:pt x="1026" y="318"/>
                  </a:cubicBezTo>
                  <a:cubicBezTo>
                    <a:pt x="1036" y="292"/>
                    <a:pt x="1049" y="250"/>
                    <a:pt x="1059" y="211"/>
                  </a:cubicBezTo>
                  <a:cubicBezTo>
                    <a:pt x="1064" y="191"/>
                    <a:pt x="1069" y="173"/>
                    <a:pt x="1072" y="157"/>
                  </a:cubicBezTo>
                  <a:cubicBezTo>
                    <a:pt x="1074" y="149"/>
                    <a:pt x="1075" y="142"/>
                    <a:pt x="1076" y="136"/>
                  </a:cubicBezTo>
                  <a:cubicBezTo>
                    <a:pt x="1077" y="134"/>
                    <a:pt x="1077" y="132"/>
                    <a:pt x="1077" y="130"/>
                  </a:cubicBezTo>
                  <a:cubicBezTo>
                    <a:pt x="1091" y="133"/>
                    <a:pt x="1105" y="122"/>
                    <a:pt x="1108" y="107"/>
                  </a:cubicBezTo>
                  <a:cubicBezTo>
                    <a:pt x="1114" y="79"/>
                    <a:pt x="1114" y="79"/>
                    <a:pt x="1114" y="79"/>
                  </a:cubicBezTo>
                  <a:cubicBezTo>
                    <a:pt x="1117" y="63"/>
                    <a:pt x="1108" y="52"/>
                    <a:pt x="1094" y="49"/>
                  </a:cubicBezTo>
                  <a:close/>
                  <a:moveTo>
                    <a:pt x="472" y="165"/>
                  </a:moveTo>
                  <a:cubicBezTo>
                    <a:pt x="470" y="169"/>
                    <a:pt x="468" y="176"/>
                    <a:pt x="464" y="184"/>
                  </a:cubicBezTo>
                  <a:cubicBezTo>
                    <a:pt x="460" y="193"/>
                    <a:pt x="455" y="202"/>
                    <a:pt x="450" y="213"/>
                  </a:cubicBezTo>
                  <a:cubicBezTo>
                    <a:pt x="439" y="234"/>
                    <a:pt x="425" y="257"/>
                    <a:pt x="413" y="275"/>
                  </a:cubicBezTo>
                  <a:cubicBezTo>
                    <a:pt x="405" y="287"/>
                    <a:pt x="397" y="297"/>
                    <a:pt x="393" y="302"/>
                  </a:cubicBezTo>
                  <a:cubicBezTo>
                    <a:pt x="371" y="323"/>
                    <a:pt x="331" y="339"/>
                    <a:pt x="274" y="339"/>
                  </a:cubicBezTo>
                  <a:cubicBezTo>
                    <a:pt x="252" y="339"/>
                    <a:pt x="228" y="337"/>
                    <a:pt x="207" y="333"/>
                  </a:cubicBezTo>
                  <a:cubicBezTo>
                    <a:pt x="185" y="329"/>
                    <a:pt x="166" y="323"/>
                    <a:pt x="154" y="316"/>
                  </a:cubicBezTo>
                  <a:cubicBezTo>
                    <a:pt x="145" y="312"/>
                    <a:pt x="141" y="308"/>
                    <a:pt x="140" y="306"/>
                  </a:cubicBezTo>
                  <a:cubicBezTo>
                    <a:pt x="139" y="305"/>
                    <a:pt x="137" y="301"/>
                    <a:pt x="135" y="296"/>
                  </a:cubicBezTo>
                  <a:cubicBezTo>
                    <a:pt x="133" y="291"/>
                    <a:pt x="131" y="284"/>
                    <a:pt x="128" y="277"/>
                  </a:cubicBezTo>
                  <a:cubicBezTo>
                    <a:pt x="123" y="262"/>
                    <a:pt x="118" y="244"/>
                    <a:pt x="112" y="225"/>
                  </a:cubicBezTo>
                  <a:cubicBezTo>
                    <a:pt x="102" y="187"/>
                    <a:pt x="92" y="146"/>
                    <a:pt x="89" y="124"/>
                  </a:cubicBezTo>
                  <a:cubicBezTo>
                    <a:pt x="88" y="118"/>
                    <a:pt x="88" y="114"/>
                    <a:pt x="88" y="113"/>
                  </a:cubicBezTo>
                  <a:cubicBezTo>
                    <a:pt x="88" y="113"/>
                    <a:pt x="88" y="111"/>
                    <a:pt x="90" y="107"/>
                  </a:cubicBezTo>
                  <a:cubicBezTo>
                    <a:pt x="92" y="103"/>
                    <a:pt x="95" y="99"/>
                    <a:pt x="99" y="94"/>
                  </a:cubicBezTo>
                  <a:cubicBezTo>
                    <a:pt x="106" y="86"/>
                    <a:pt x="122" y="72"/>
                    <a:pt x="123" y="72"/>
                  </a:cubicBezTo>
                  <a:cubicBezTo>
                    <a:pt x="123" y="72"/>
                    <a:pt x="123" y="72"/>
                    <a:pt x="123" y="72"/>
                  </a:cubicBezTo>
                  <a:cubicBezTo>
                    <a:pt x="125" y="71"/>
                    <a:pt x="128" y="71"/>
                    <a:pt x="130" y="70"/>
                  </a:cubicBezTo>
                  <a:cubicBezTo>
                    <a:pt x="140" y="68"/>
                    <a:pt x="154" y="65"/>
                    <a:pt x="170" y="62"/>
                  </a:cubicBezTo>
                  <a:cubicBezTo>
                    <a:pt x="201" y="55"/>
                    <a:pt x="241" y="49"/>
                    <a:pt x="273" y="49"/>
                  </a:cubicBezTo>
                  <a:cubicBezTo>
                    <a:pt x="273" y="49"/>
                    <a:pt x="273" y="49"/>
                    <a:pt x="273" y="49"/>
                  </a:cubicBezTo>
                  <a:cubicBezTo>
                    <a:pt x="279" y="49"/>
                    <a:pt x="284" y="50"/>
                    <a:pt x="289" y="50"/>
                  </a:cubicBezTo>
                  <a:cubicBezTo>
                    <a:pt x="315" y="52"/>
                    <a:pt x="343" y="56"/>
                    <a:pt x="369" y="60"/>
                  </a:cubicBezTo>
                  <a:cubicBezTo>
                    <a:pt x="394" y="64"/>
                    <a:pt x="418" y="70"/>
                    <a:pt x="435" y="76"/>
                  </a:cubicBezTo>
                  <a:cubicBezTo>
                    <a:pt x="445" y="80"/>
                    <a:pt x="453" y="85"/>
                    <a:pt x="455" y="87"/>
                  </a:cubicBezTo>
                  <a:cubicBezTo>
                    <a:pt x="460" y="92"/>
                    <a:pt x="465" y="101"/>
                    <a:pt x="469" y="112"/>
                  </a:cubicBezTo>
                  <a:cubicBezTo>
                    <a:pt x="472" y="123"/>
                    <a:pt x="474" y="136"/>
                    <a:pt x="474" y="146"/>
                  </a:cubicBezTo>
                  <a:cubicBezTo>
                    <a:pt x="474" y="154"/>
                    <a:pt x="473" y="161"/>
                    <a:pt x="472" y="165"/>
                  </a:cubicBezTo>
                  <a:close/>
                  <a:moveTo>
                    <a:pt x="1028" y="131"/>
                  </a:moveTo>
                  <a:cubicBezTo>
                    <a:pt x="1024" y="152"/>
                    <a:pt x="1014" y="193"/>
                    <a:pt x="1003" y="231"/>
                  </a:cubicBezTo>
                  <a:cubicBezTo>
                    <a:pt x="997" y="250"/>
                    <a:pt x="992" y="268"/>
                    <a:pt x="986" y="283"/>
                  </a:cubicBezTo>
                  <a:cubicBezTo>
                    <a:pt x="984" y="290"/>
                    <a:pt x="981" y="297"/>
                    <a:pt x="979" y="302"/>
                  </a:cubicBezTo>
                  <a:cubicBezTo>
                    <a:pt x="977" y="307"/>
                    <a:pt x="975" y="311"/>
                    <a:pt x="974" y="312"/>
                  </a:cubicBezTo>
                  <a:cubicBezTo>
                    <a:pt x="974" y="313"/>
                    <a:pt x="969" y="318"/>
                    <a:pt x="961" y="322"/>
                  </a:cubicBezTo>
                  <a:cubicBezTo>
                    <a:pt x="948" y="328"/>
                    <a:pt x="929" y="334"/>
                    <a:pt x="907" y="338"/>
                  </a:cubicBezTo>
                  <a:cubicBezTo>
                    <a:pt x="886" y="342"/>
                    <a:pt x="862" y="343"/>
                    <a:pt x="840" y="343"/>
                  </a:cubicBezTo>
                  <a:cubicBezTo>
                    <a:pt x="783" y="343"/>
                    <a:pt x="743" y="326"/>
                    <a:pt x="722" y="305"/>
                  </a:cubicBezTo>
                  <a:cubicBezTo>
                    <a:pt x="717" y="300"/>
                    <a:pt x="709" y="290"/>
                    <a:pt x="702" y="278"/>
                  </a:cubicBezTo>
                  <a:cubicBezTo>
                    <a:pt x="690" y="260"/>
                    <a:pt x="677" y="236"/>
                    <a:pt x="666" y="215"/>
                  </a:cubicBezTo>
                  <a:cubicBezTo>
                    <a:pt x="661" y="205"/>
                    <a:pt x="656" y="195"/>
                    <a:pt x="652" y="186"/>
                  </a:cubicBezTo>
                  <a:cubicBezTo>
                    <a:pt x="648" y="178"/>
                    <a:pt x="646" y="171"/>
                    <a:pt x="644" y="167"/>
                  </a:cubicBezTo>
                  <a:cubicBezTo>
                    <a:pt x="643" y="163"/>
                    <a:pt x="642" y="156"/>
                    <a:pt x="642" y="148"/>
                  </a:cubicBezTo>
                  <a:cubicBezTo>
                    <a:pt x="642" y="138"/>
                    <a:pt x="644" y="125"/>
                    <a:pt x="648" y="114"/>
                  </a:cubicBezTo>
                  <a:cubicBezTo>
                    <a:pt x="652" y="103"/>
                    <a:pt x="657" y="94"/>
                    <a:pt x="662" y="89"/>
                  </a:cubicBezTo>
                  <a:cubicBezTo>
                    <a:pt x="664" y="87"/>
                    <a:pt x="672" y="82"/>
                    <a:pt x="683" y="78"/>
                  </a:cubicBezTo>
                  <a:cubicBezTo>
                    <a:pt x="699" y="72"/>
                    <a:pt x="723" y="67"/>
                    <a:pt x="749" y="63"/>
                  </a:cubicBezTo>
                  <a:cubicBezTo>
                    <a:pt x="774" y="59"/>
                    <a:pt x="802" y="56"/>
                    <a:pt x="828" y="54"/>
                  </a:cubicBezTo>
                  <a:cubicBezTo>
                    <a:pt x="833" y="54"/>
                    <a:pt x="838" y="54"/>
                    <a:pt x="844" y="54"/>
                  </a:cubicBezTo>
                  <a:cubicBezTo>
                    <a:pt x="844" y="54"/>
                    <a:pt x="844" y="54"/>
                    <a:pt x="844" y="54"/>
                  </a:cubicBezTo>
                  <a:cubicBezTo>
                    <a:pt x="876" y="54"/>
                    <a:pt x="916" y="60"/>
                    <a:pt x="948" y="67"/>
                  </a:cubicBezTo>
                  <a:cubicBezTo>
                    <a:pt x="963" y="70"/>
                    <a:pt x="977" y="74"/>
                    <a:pt x="987" y="76"/>
                  </a:cubicBezTo>
                  <a:cubicBezTo>
                    <a:pt x="990" y="77"/>
                    <a:pt x="992" y="77"/>
                    <a:pt x="994" y="78"/>
                  </a:cubicBezTo>
                  <a:cubicBezTo>
                    <a:pt x="994" y="78"/>
                    <a:pt x="994" y="78"/>
                    <a:pt x="994" y="78"/>
                  </a:cubicBezTo>
                  <a:cubicBezTo>
                    <a:pt x="994" y="78"/>
                    <a:pt x="1011" y="92"/>
                    <a:pt x="1018" y="100"/>
                  </a:cubicBezTo>
                  <a:cubicBezTo>
                    <a:pt x="1022" y="105"/>
                    <a:pt x="1025" y="110"/>
                    <a:pt x="1027" y="113"/>
                  </a:cubicBezTo>
                  <a:cubicBezTo>
                    <a:pt x="1029" y="117"/>
                    <a:pt x="1029" y="120"/>
                    <a:pt x="1029" y="120"/>
                  </a:cubicBezTo>
                  <a:cubicBezTo>
                    <a:pt x="1029" y="120"/>
                    <a:pt x="1029" y="125"/>
                    <a:pt x="1028" y="131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6" name="Freeform 137"/>
            <p:cNvSpPr>
              <a:spLocks noEditPoints="1"/>
            </p:cNvSpPr>
            <p:nvPr/>
          </p:nvSpPr>
          <p:spPr bwMode="auto">
            <a:xfrm>
              <a:off x="4441826" y="1925638"/>
              <a:ext cx="1811338" cy="685800"/>
            </a:xfrm>
            <a:custGeom>
              <a:avLst/>
              <a:gdLst>
                <a:gd name="T0" fmla="*/ 863 w 1159"/>
                <a:gd name="T1" fmla="*/ 4 h 439"/>
                <a:gd name="T2" fmla="*/ 520 w 1159"/>
                <a:gd name="T3" fmla="*/ 52 h 439"/>
                <a:gd name="T4" fmla="*/ 481 w 1159"/>
                <a:gd name="T5" fmla="*/ 31 h 439"/>
                <a:gd name="T6" fmla="*/ 117 w 1159"/>
                <a:gd name="T7" fmla="*/ 27 h 439"/>
                <a:gd name="T8" fmla="*/ 123 w 1159"/>
                <a:gd name="T9" fmla="*/ 50 h 439"/>
                <a:gd name="T10" fmla="*/ 56 w 1159"/>
                <a:gd name="T11" fmla="*/ 170 h 439"/>
                <a:gd name="T12" fmla="*/ 99 w 1159"/>
                <a:gd name="T13" fmla="*/ 367 h 439"/>
                <a:gd name="T14" fmla="*/ 508 w 1159"/>
                <a:gd name="T15" fmla="*/ 316 h 439"/>
                <a:gd name="T16" fmla="*/ 580 w 1159"/>
                <a:gd name="T17" fmla="*/ 170 h 439"/>
                <a:gd name="T18" fmla="*/ 612 w 1159"/>
                <a:gd name="T19" fmla="*/ 249 h 439"/>
                <a:gd name="T20" fmla="*/ 1015 w 1159"/>
                <a:gd name="T21" fmla="*/ 409 h 439"/>
                <a:gd name="T22" fmla="*/ 1102 w 1159"/>
                <a:gd name="T23" fmla="*/ 177 h 439"/>
                <a:gd name="T24" fmla="*/ 1113 w 1159"/>
                <a:gd name="T25" fmla="*/ 95 h 439"/>
                <a:gd name="T26" fmla="*/ 1102 w 1159"/>
                <a:gd name="T27" fmla="*/ 130 h 439"/>
                <a:gd name="T28" fmla="*/ 994 w 1159"/>
                <a:gd name="T29" fmla="*/ 368 h 439"/>
                <a:gd name="T30" fmla="*/ 637 w 1159"/>
                <a:gd name="T31" fmla="*/ 171 h 439"/>
                <a:gd name="T32" fmla="*/ 521 w 1159"/>
                <a:gd name="T33" fmla="*/ 169 h 439"/>
                <a:gd name="T34" fmla="*/ 163 w 1159"/>
                <a:gd name="T35" fmla="*/ 362 h 439"/>
                <a:gd name="T36" fmla="*/ 56 w 1159"/>
                <a:gd name="T37" fmla="*/ 123 h 439"/>
                <a:gd name="T38" fmla="*/ 47 w 1159"/>
                <a:gd name="T39" fmla="*/ 88 h 439"/>
                <a:gd name="T40" fmla="*/ 129 w 1159"/>
                <a:gd name="T41" fmla="*/ 72 h 439"/>
                <a:gd name="T42" fmla="*/ 494 w 1159"/>
                <a:gd name="T43" fmla="*/ 92 h 439"/>
                <a:gd name="T44" fmla="*/ 519 w 1159"/>
                <a:gd name="T45" fmla="*/ 99 h 439"/>
                <a:gd name="T46" fmla="*/ 695 w 1159"/>
                <a:gd name="T47" fmla="*/ 77 h 439"/>
                <a:gd name="T48" fmla="*/ 1030 w 1159"/>
                <a:gd name="T49" fmla="*/ 78 h 439"/>
                <a:gd name="T50" fmla="*/ 464 w 1159"/>
                <a:gd name="T51" fmla="*/ 198 h 439"/>
                <a:gd name="T52" fmla="*/ 185 w 1159"/>
                <a:gd name="T53" fmla="*/ 319 h 439"/>
                <a:gd name="T54" fmla="*/ 180 w 1159"/>
                <a:gd name="T55" fmla="*/ 316 h 439"/>
                <a:gd name="T56" fmla="*/ 156 w 1159"/>
                <a:gd name="T57" fmla="*/ 242 h 439"/>
                <a:gd name="T58" fmla="*/ 110 w 1159"/>
                <a:gd name="T59" fmla="*/ 136 h 439"/>
                <a:gd name="T60" fmla="*/ 119 w 1159"/>
                <a:gd name="T61" fmla="*/ 116 h 439"/>
                <a:gd name="T62" fmla="*/ 131 w 1159"/>
                <a:gd name="T63" fmla="*/ 131 h 439"/>
                <a:gd name="T64" fmla="*/ 132 w 1159"/>
                <a:gd name="T65" fmla="*/ 138 h 439"/>
                <a:gd name="T66" fmla="*/ 138 w 1159"/>
                <a:gd name="T67" fmla="*/ 132 h 439"/>
                <a:gd name="T68" fmla="*/ 153 w 1159"/>
                <a:gd name="T69" fmla="*/ 116 h 439"/>
                <a:gd name="T70" fmla="*/ 195 w 1159"/>
                <a:gd name="T71" fmla="*/ 107 h 439"/>
                <a:gd name="T72" fmla="*/ 460 w 1159"/>
                <a:gd name="T73" fmla="*/ 127 h 439"/>
                <a:gd name="T74" fmla="*/ 472 w 1159"/>
                <a:gd name="T75" fmla="*/ 169 h 439"/>
                <a:gd name="T76" fmla="*/ 476 w 1159"/>
                <a:gd name="T77" fmla="*/ 110 h 439"/>
                <a:gd name="T78" fmla="*/ 294 w 1159"/>
                <a:gd name="T79" fmla="*/ 49 h 439"/>
                <a:gd name="T80" fmla="*/ 136 w 1159"/>
                <a:gd name="T81" fmla="*/ 73 h 439"/>
                <a:gd name="T82" fmla="*/ 85 w 1159"/>
                <a:gd name="T83" fmla="*/ 136 h 439"/>
                <a:gd name="T84" fmla="*/ 127 w 1159"/>
                <a:gd name="T85" fmla="*/ 307 h 439"/>
                <a:gd name="T86" fmla="*/ 224 w 1159"/>
                <a:gd name="T87" fmla="*/ 379 h 439"/>
                <a:gd name="T88" fmla="*/ 493 w 1159"/>
                <a:gd name="T89" fmla="*/ 188 h 439"/>
                <a:gd name="T90" fmla="*/ 976 w 1159"/>
                <a:gd name="T91" fmla="*/ 323 h 439"/>
                <a:gd name="T92" fmla="*/ 979 w 1159"/>
                <a:gd name="T93" fmla="*/ 323 h 439"/>
                <a:gd name="T94" fmla="*/ 742 w 1159"/>
                <a:gd name="T95" fmla="*/ 288 h 439"/>
                <a:gd name="T96" fmla="*/ 696 w 1159"/>
                <a:gd name="T97" fmla="*/ 134 h 439"/>
                <a:gd name="T98" fmla="*/ 699 w 1159"/>
                <a:gd name="T99" fmla="*/ 129 h 439"/>
                <a:gd name="T100" fmla="*/ 1002 w 1159"/>
                <a:gd name="T101" fmla="*/ 122 h 439"/>
                <a:gd name="T102" fmla="*/ 1027 w 1159"/>
                <a:gd name="T103" fmla="*/ 147 h 439"/>
                <a:gd name="T104" fmla="*/ 1027 w 1159"/>
                <a:gd name="T105" fmla="*/ 145 h 439"/>
                <a:gd name="T106" fmla="*/ 1050 w 1159"/>
                <a:gd name="T107" fmla="*/ 143 h 439"/>
                <a:gd name="T108" fmla="*/ 1027 w 1159"/>
                <a:gd name="T109" fmla="*/ 144 h 439"/>
                <a:gd name="T110" fmla="*/ 1049 w 1159"/>
                <a:gd name="T111" fmla="*/ 154 h 439"/>
                <a:gd name="T112" fmla="*/ 1072 w 1159"/>
                <a:gd name="T113" fmla="*/ 133 h 439"/>
                <a:gd name="T114" fmla="*/ 973 w 1159"/>
                <a:gd name="T115" fmla="*/ 67 h 439"/>
                <a:gd name="T116" fmla="*/ 666 w 1159"/>
                <a:gd name="T117" fmla="*/ 96 h 439"/>
                <a:gd name="T118" fmla="*/ 703 w 1159"/>
                <a:gd name="T119" fmla="*/ 314 h 439"/>
                <a:gd name="T120" fmla="*/ 1011 w 1159"/>
                <a:gd name="T121" fmla="*/ 353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59" h="439">
                  <a:moveTo>
                    <a:pt x="1115" y="72"/>
                  </a:moveTo>
                  <a:cubicBezTo>
                    <a:pt x="1120" y="49"/>
                    <a:pt x="1120" y="49"/>
                    <a:pt x="1120" y="49"/>
                  </a:cubicBezTo>
                  <a:cubicBezTo>
                    <a:pt x="1056" y="35"/>
                    <a:pt x="1056" y="35"/>
                    <a:pt x="1056" y="35"/>
                  </a:cubicBezTo>
                  <a:cubicBezTo>
                    <a:pt x="1056" y="35"/>
                    <a:pt x="1056" y="35"/>
                    <a:pt x="1056" y="35"/>
                  </a:cubicBezTo>
                  <a:cubicBezTo>
                    <a:pt x="1052" y="35"/>
                    <a:pt x="1048" y="34"/>
                    <a:pt x="1045" y="34"/>
                  </a:cubicBezTo>
                  <a:cubicBezTo>
                    <a:pt x="1043" y="34"/>
                    <a:pt x="1042" y="34"/>
                    <a:pt x="1041" y="34"/>
                  </a:cubicBezTo>
                  <a:cubicBezTo>
                    <a:pt x="1042" y="58"/>
                    <a:pt x="1042" y="58"/>
                    <a:pt x="1042" y="58"/>
                  </a:cubicBezTo>
                  <a:cubicBezTo>
                    <a:pt x="1049" y="35"/>
                    <a:pt x="1049" y="35"/>
                    <a:pt x="1049" y="35"/>
                  </a:cubicBezTo>
                  <a:cubicBezTo>
                    <a:pt x="1043" y="34"/>
                    <a:pt x="1043" y="34"/>
                    <a:pt x="1043" y="34"/>
                  </a:cubicBezTo>
                  <a:cubicBezTo>
                    <a:pt x="1043" y="34"/>
                    <a:pt x="1043" y="34"/>
                    <a:pt x="1043" y="34"/>
                  </a:cubicBezTo>
                  <a:cubicBezTo>
                    <a:pt x="1043" y="33"/>
                    <a:pt x="1043" y="33"/>
                    <a:pt x="1043" y="33"/>
                  </a:cubicBezTo>
                  <a:cubicBezTo>
                    <a:pt x="1039" y="33"/>
                    <a:pt x="1015" y="26"/>
                    <a:pt x="983" y="19"/>
                  </a:cubicBezTo>
                  <a:cubicBezTo>
                    <a:pt x="983" y="19"/>
                    <a:pt x="983" y="19"/>
                    <a:pt x="983" y="19"/>
                  </a:cubicBezTo>
                  <a:cubicBezTo>
                    <a:pt x="983" y="19"/>
                    <a:pt x="983" y="19"/>
                    <a:pt x="983" y="19"/>
                  </a:cubicBezTo>
                  <a:cubicBezTo>
                    <a:pt x="966" y="16"/>
                    <a:pt x="947" y="12"/>
                    <a:pt x="927" y="9"/>
                  </a:cubicBezTo>
                  <a:cubicBezTo>
                    <a:pt x="907" y="6"/>
                    <a:pt x="886" y="4"/>
                    <a:pt x="865" y="4"/>
                  </a:cubicBezTo>
                  <a:cubicBezTo>
                    <a:pt x="865" y="4"/>
                    <a:pt x="865" y="4"/>
                    <a:pt x="865" y="4"/>
                  </a:cubicBezTo>
                  <a:cubicBezTo>
                    <a:pt x="865" y="4"/>
                    <a:pt x="864" y="4"/>
                    <a:pt x="863" y="4"/>
                  </a:cubicBezTo>
                  <a:cubicBezTo>
                    <a:pt x="857" y="4"/>
                    <a:pt x="850" y="5"/>
                    <a:pt x="844" y="5"/>
                  </a:cubicBezTo>
                  <a:cubicBezTo>
                    <a:pt x="844" y="5"/>
                    <a:pt x="844" y="5"/>
                    <a:pt x="844" y="5"/>
                  </a:cubicBezTo>
                  <a:cubicBezTo>
                    <a:pt x="808" y="8"/>
                    <a:pt x="767" y="12"/>
                    <a:pt x="730" y="19"/>
                  </a:cubicBezTo>
                  <a:cubicBezTo>
                    <a:pt x="731" y="19"/>
                    <a:pt x="731" y="19"/>
                    <a:pt x="731" y="19"/>
                  </a:cubicBezTo>
                  <a:cubicBezTo>
                    <a:pt x="712" y="23"/>
                    <a:pt x="695" y="27"/>
                    <a:pt x="679" y="33"/>
                  </a:cubicBezTo>
                  <a:cubicBezTo>
                    <a:pt x="679" y="33"/>
                    <a:pt x="679" y="33"/>
                    <a:pt x="679" y="33"/>
                  </a:cubicBezTo>
                  <a:cubicBezTo>
                    <a:pt x="679" y="33"/>
                    <a:pt x="679" y="33"/>
                    <a:pt x="679" y="33"/>
                  </a:cubicBezTo>
                  <a:cubicBezTo>
                    <a:pt x="671" y="36"/>
                    <a:pt x="663" y="40"/>
                    <a:pt x="655" y="44"/>
                  </a:cubicBezTo>
                  <a:cubicBezTo>
                    <a:pt x="648" y="48"/>
                    <a:pt x="640" y="53"/>
                    <a:pt x="633" y="60"/>
                  </a:cubicBezTo>
                  <a:cubicBezTo>
                    <a:pt x="632" y="61"/>
                    <a:pt x="632" y="61"/>
                    <a:pt x="632" y="61"/>
                  </a:cubicBezTo>
                  <a:cubicBezTo>
                    <a:pt x="631" y="62"/>
                    <a:pt x="631" y="62"/>
                    <a:pt x="631" y="62"/>
                  </a:cubicBezTo>
                  <a:cubicBezTo>
                    <a:pt x="648" y="77"/>
                    <a:pt x="648" y="77"/>
                    <a:pt x="648" y="77"/>
                  </a:cubicBezTo>
                  <a:cubicBezTo>
                    <a:pt x="655" y="55"/>
                    <a:pt x="655" y="55"/>
                    <a:pt x="655" y="55"/>
                  </a:cubicBezTo>
                  <a:cubicBezTo>
                    <a:pt x="651" y="54"/>
                    <a:pt x="647" y="53"/>
                    <a:pt x="642" y="53"/>
                  </a:cubicBezTo>
                  <a:cubicBezTo>
                    <a:pt x="642" y="53"/>
                    <a:pt x="642" y="53"/>
                    <a:pt x="642" y="53"/>
                  </a:cubicBezTo>
                  <a:cubicBezTo>
                    <a:pt x="520" y="52"/>
                    <a:pt x="520" y="52"/>
                    <a:pt x="520" y="52"/>
                  </a:cubicBezTo>
                  <a:cubicBezTo>
                    <a:pt x="520" y="76"/>
                    <a:pt x="520" y="76"/>
                    <a:pt x="520" y="76"/>
                  </a:cubicBezTo>
                  <a:cubicBezTo>
                    <a:pt x="520" y="52"/>
                    <a:pt x="520" y="52"/>
                    <a:pt x="520" y="52"/>
                  </a:cubicBezTo>
                  <a:cubicBezTo>
                    <a:pt x="519" y="52"/>
                    <a:pt x="519" y="52"/>
                    <a:pt x="519" y="52"/>
                  </a:cubicBezTo>
                  <a:cubicBezTo>
                    <a:pt x="514" y="52"/>
                    <a:pt x="509" y="53"/>
                    <a:pt x="505" y="55"/>
                  </a:cubicBezTo>
                  <a:cubicBezTo>
                    <a:pt x="512" y="77"/>
                    <a:pt x="512" y="77"/>
                    <a:pt x="512" y="77"/>
                  </a:cubicBezTo>
                  <a:cubicBezTo>
                    <a:pt x="529" y="61"/>
                    <a:pt x="529" y="61"/>
                    <a:pt x="529" y="61"/>
                  </a:cubicBezTo>
                  <a:cubicBezTo>
                    <a:pt x="522" y="67"/>
                    <a:pt x="522" y="67"/>
                    <a:pt x="522" y="67"/>
                  </a:cubicBezTo>
                  <a:cubicBezTo>
                    <a:pt x="529" y="61"/>
                    <a:pt x="529" y="61"/>
                    <a:pt x="529" y="61"/>
                  </a:cubicBezTo>
                  <a:cubicBezTo>
                    <a:pt x="529" y="61"/>
                    <a:pt x="529" y="61"/>
                    <a:pt x="529" y="61"/>
                  </a:cubicBezTo>
                  <a:cubicBezTo>
                    <a:pt x="522" y="67"/>
                    <a:pt x="522" y="67"/>
                    <a:pt x="522" y="67"/>
                  </a:cubicBezTo>
                  <a:cubicBezTo>
                    <a:pt x="529" y="61"/>
                    <a:pt x="529" y="61"/>
                    <a:pt x="529" y="61"/>
                  </a:cubicBezTo>
                  <a:cubicBezTo>
                    <a:pt x="526" y="63"/>
                    <a:pt x="526" y="63"/>
                    <a:pt x="526" y="63"/>
                  </a:cubicBezTo>
                  <a:cubicBezTo>
                    <a:pt x="529" y="61"/>
                    <a:pt x="529" y="61"/>
                    <a:pt x="529" y="61"/>
                  </a:cubicBezTo>
                  <a:cubicBezTo>
                    <a:pt x="529" y="61"/>
                    <a:pt x="529" y="61"/>
                    <a:pt x="529" y="61"/>
                  </a:cubicBezTo>
                  <a:cubicBezTo>
                    <a:pt x="526" y="63"/>
                    <a:pt x="526" y="63"/>
                    <a:pt x="526" y="63"/>
                  </a:cubicBezTo>
                  <a:cubicBezTo>
                    <a:pt x="529" y="61"/>
                    <a:pt x="529" y="61"/>
                    <a:pt x="529" y="61"/>
                  </a:cubicBezTo>
                  <a:cubicBezTo>
                    <a:pt x="529" y="61"/>
                    <a:pt x="528" y="60"/>
                    <a:pt x="527" y="58"/>
                  </a:cubicBezTo>
                  <a:cubicBezTo>
                    <a:pt x="527" y="59"/>
                    <a:pt x="527" y="59"/>
                    <a:pt x="527" y="59"/>
                  </a:cubicBezTo>
                  <a:cubicBezTo>
                    <a:pt x="520" y="52"/>
                    <a:pt x="512" y="46"/>
                    <a:pt x="505" y="42"/>
                  </a:cubicBezTo>
                  <a:cubicBezTo>
                    <a:pt x="497" y="38"/>
                    <a:pt x="489" y="34"/>
                    <a:pt x="481" y="31"/>
                  </a:cubicBezTo>
                  <a:cubicBezTo>
                    <a:pt x="481" y="31"/>
                    <a:pt x="481" y="31"/>
                    <a:pt x="481" y="31"/>
                  </a:cubicBezTo>
                  <a:cubicBezTo>
                    <a:pt x="481" y="31"/>
                    <a:pt x="481" y="31"/>
                    <a:pt x="481" y="31"/>
                  </a:cubicBezTo>
                  <a:cubicBezTo>
                    <a:pt x="465" y="25"/>
                    <a:pt x="448" y="21"/>
                    <a:pt x="430" y="17"/>
                  </a:cubicBezTo>
                  <a:cubicBezTo>
                    <a:pt x="429" y="17"/>
                    <a:pt x="429" y="17"/>
                    <a:pt x="429" y="17"/>
                  </a:cubicBezTo>
                  <a:cubicBezTo>
                    <a:pt x="393" y="9"/>
                    <a:pt x="353" y="4"/>
                    <a:pt x="317" y="1"/>
                  </a:cubicBezTo>
                  <a:cubicBezTo>
                    <a:pt x="317" y="1"/>
                    <a:pt x="317" y="1"/>
                    <a:pt x="317" y="1"/>
                  </a:cubicBezTo>
                  <a:cubicBezTo>
                    <a:pt x="309" y="0"/>
                    <a:pt x="302" y="0"/>
                    <a:pt x="295" y="0"/>
                  </a:cubicBezTo>
                  <a:cubicBezTo>
                    <a:pt x="295" y="0"/>
                    <a:pt x="295" y="0"/>
                    <a:pt x="295" y="0"/>
                  </a:cubicBezTo>
                  <a:cubicBezTo>
                    <a:pt x="294" y="0"/>
                    <a:pt x="294" y="0"/>
                    <a:pt x="293" y="0"/>
                  </a:cubicBezTo>
                  <a:cubicBezTo>
                    <a:pt x="273" y="0"/>
                    <a:pt x="253" y="2"/>
                    <a:pt x="233" y="4"/>
                  </a:cubicBezTo>
                  <a:cubicBezTo>
                    <a:pt x="213" y="7"/>
                    <a:pt x="194" y="10"/>
                    <a:pt x="177" y="14"/>
                  </a:cubicBezTo>
                  <a:cubicBezTo>
                    <a:pt x="177" y="14"/>
                    <a:pt x="177" y="14"/>
                    <a:pt x="177" y="14"/>
                  </a:cubicBezTo>
                  <a:cubicBezTo>
                    <a:pt x="160" y="17"/>
                    <a:pt x="145" y="20"/>
                    <a:pt x="134" y="23"/>
                  </a:cubicBezTo>
                  <a:cubicBezTo>
                    <a:pt x="129" y="24"/>
                    <a:pt x="125" y="25"/>
                    <a:pt x="122" y="26"/>
                  </a:cubicBezTo>
                  <a:cubicBezTo>
                    <a:pt x="120" y="26"/>
                    <a:pt x="119" y="27"/>
                    <a:pt x="118" y="27"/>
                  </a:cubicBezTo>
                  <a:cubicBezTo>
                    <a:pt x="118" y="27"/>
                    <a:pt x="118" y="27"/>
                    <a:pt x="117" y="27"/>
                  </a:cubicBezTo>
                  <a:cubicBezTo>
                    <a:pt x="117" y="27"/>
                    <a:pt x="117" y="27"/>
                    <a:pt x="117" y="27"/>
                  </a:cubicBezTo>
                  <a:cubicBezTo>
                    <a:pt x="117" y="27"/>
                    <a:pt x="117" y="27"/>
                    <a:pt x="117" y="27"/>
                  </a:cubicBezTo>
                  <a:cubicBezTo>
                    <a:pt x="117" y="27"/>
                    <a:pt x="117" y="27"/>
                    <a:pt x="117" y="27"/>
                  </a:cubicBezTo>
                  <a:cubicBezTo>
                    <a:pt x="117" y="27"/>
                    <a:pt x="117" y="27"/>
                    <a:pt x="117" y="27"/>
                  </a:cubicBezTo>
                  <a:cubicBezTo>
                    <a:pt x="117" y="27"/>
                    <a:pt x="117" y="27"/>
                    <a:pt x="117" y="27"/>
                  </a:cubicBezTo>
                  <a:cubicBezTo>
                    <a:pt x="117" y="27"/>
                    <a:pt x="117" y="27"/>
                    <a:pt x="117" y="27"/>
                  </a:cubicBezTo>
                  <a:cubicBezTo>
                    <a:pt x="121" y="43"/>
                    <a:pt x="121" y="43"/>
                    <a:pt x="121" y="43"/>
                  </a:cubicBezTo>
                  <a:cubicBezTo>
                    <a:pt x="118" y="27"/>
                    <a:pt x="118" y="27"/>
                    <a:pt x="118" y="27"/>
                  </a:cubicBezTo>
                  <a:cubicBezTo>
                    <a:pt x="117" y="27"/>
                    <a:pt x="117" y="27"/>
                    <a:pt x="117" y="27"/>
                  </a:cubicBezTo>
                  <a:cubicBezTo>
                    <a:pt x="121" y="43"/>
                    <a:pt x="121" y="43"/>
                    <a:pt x="121" y="43"/>
                  </a:cubicBezTo>
                  <a:cubicBezTo>
                    <a:pt x="118" y="27"/>
                    <a:pt x="118" y="27"/>
                    <a:pt x="118" y="27"/>
                  </a:cubicBezTo>
                  <a:cubicBezTo>
                    <a:pt x="123" y="48"/>
                    <a:pt x="123" y="48"/>
                    <a:pt x="123" y="48"/>
                  </a:cubicBezTo>
                  <a:cubicBezTo>
                    <a:pt x="118" y="27"/>
                    <a:pt x="118" y="27"/>
                    <a:pt x="118" y="27"/>
                  </a:cubicBezTo>
                  <a:cubicBezTo>
                    <a:pt x="118" y="27"/>
                    <a:pt x="118" y="27"/>
                    <a:pt x="118" y="27"/>
                  </a:cubicBezTo>
                  <a:cubicBezTo>
                    <a:pt x="123" y="48"/>
                    <a:pt x="123" y="48"/>
                    <a:pt x="123" y="48"/>
                  </a:cubicBezTo>
                  <a:cubicBezTo>
                    <a:pt x="118" y="27"/>
                    <a:pt x="118" y="27"/>
                    <a:pt x="118" y="27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19" y="27"/>
                    <a:pt x="119" y="27"/>
                    <a:pt x="119" y="27"/>
                  </a:cubicBezTo>
                  <a:cubicBezTo>
                    <a:pt x="118" y="27"/>
                    <a:pt x="118" y="27"/>
                    <a:pt x="118" y="27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19" y="27"/>
                    <a:pt x="119" y="27"/>
                    <a:pt x="119" y="27"/>
                  </a:cubicBezTo>
                  <a:cubicBezTo>
                    <a:pt x="118" y="27"/>
                    <a:pt x="118" y="27"/>
                    <a:pt x="118" y="27"/>
                  </a:cubicBezTo>
                  <a:cubicBezTo>
                    <a:pt x="111" y="29"/>
                    <a:pt x="111" y="29"/>
                    <a:pt x="111" y="29"/>
                  </a:cubicBezTo>
                  <a:cubicBezTo>
                    <a:pt x="117" y="51"/>
                    <a:pt x="117" y="51"/>
                    <a:pt x="117" y="51"/>
                  </a:cubicBezTo>
                  <a:cubicBezTo>
                    <a:pt x="119" y="28"/>
                    <a:pt x="119" y="28"/>
                    <a:pt x="119" y="28"/>
                  </a:cubicBezTo>
                  <a:cubicBezTo>
                    <a:pt x="118" y="28"/>
                    <a:pt x="116" y="28"/>
                    <a:pt x="114" y="28"/>
                  </a:cubicBezTo>
                  <a:cubicBezTo>
                    <a:pt x="111" y="28"/>
                    <a:pt x="108" y="28"/>
                    <a:pt x="104" y="29"/>
                  </a:cubicBezTo>
                  <a:cubicBezTo>
                    <a:pt x="104" y="29"/>
                    <a:pt x="104" y="29"/>
                    <a:pt x="104" y="29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29" y="44"/>
                    <a:pt x="19" y="49"/>
                    <a:pt x="12" y="57"/>
                  </a:cubicBezTo>
                  <a:cubicBezTo>
                    <a:pt x="8" y="62"/>
                    <a:pt x="5" y="67"/>
                    <a:pt x="3" y="72"/>
                  </a:cubicBezTo>
                  <a:cubicBezTo>
                    <a:pt x="1" y="77"/>
                    <a:pt x="0" y="83"/>
                    <a:pt x="0" y="89"/>
                  </a:cubicBezTo>
                  <a:cubicBezTo>
                    <a:pt x="0" y="92"/>
                    <a:pt x="1" y="96"/>
                    <a:pt x="1" y="99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7" y="127"/>
                    <a:pt x="7" y="127"/>
                    <a:pt x="7" y="127"/>
                  </a:cubicBezTo>
                  <a:cubicBezTo>
                    <a:pt x="9" y="139"/>
                    <a:pt x="15" y="150"/>
                    <a:pt x="24" y="157"/>
                  </a:cubicBezTo>
                  <a:cubicBezTo>
                    <a:pt x="33" y="165"/>
                    <a:pt x="44" y="170"/>
                    <a:pt x="56" y="170"/>
                  </a:cubicBezTo>
                  <a:cubicBezTo>
                    <a:pt x="59" y="170"/>
                    <a:pt x="61" y="170"/>
                    <a:pt x="64" y="169"/>
                  </a:cubicBezTo>
                  <a:cubicBezTo>
                    <a:pt x="60" y="146"/>
                    <a:pt x="60" y="146"/>
                    <a:pt x="60" y="146"/>
                  </a:cubicBezTo>
                  <a:cubicBezTo>
                    <a:pt x="37" y="149"/>
                    <a:pt x="37" y="149"/>
                    <a:pt x="37" y="149"/>
                  </a:cubicBezTo>
                  <a:cubicBezTo>
                    <a:pt x="37" y="151"/>
                    <a:pt x="38" y="153"/>
                    <a:pt x="38" y="155"/>
                  </a:cubicBezTo>
                  <a:cubicBezTo>
                    <a:pt x="38" y="156"/>
                    <a:pt x="38" y="156"/>
                    <a:pt x="38" y="156"/>
                  </a:cubicBezTo>
                  <a:cubicBezTo>
                    <a:pt x="38" y="156"/>
                    <a:pt x="38" y="156"/>
                    <a:pt x="38" y="156"/>
                  </a:cubicBezTo>
                  <a:cubicBezTo>
                    <a:pt x="39" y="163"/>
                    <a:pt x="40" y="170"/>
                    <a:pt x="42" y="178"/>
                  </a:cubicBezTo>
                  <a:cubicBezTo>
                    <a:pt x="42" y="178"/>
                    <a:pt x="42" y="178"/>
                    <a:pt x="42" y="178"/>
                  </a:cubicBezTo>
                  <a:cubicBezTo>
                    <a:pt x="42" y="178"/>
                    <a:pt x="42" y="178"/>
                    <a:pt x="42" y="178"/>
                  </a:cubicBezTo>
                  <a:cubicBezTo>
                    <a:pt x="45" y="194"/>
                    <a:pt x="50" y="213"/>
                    <a:pt x="55" y="233"/>
                  </a:cubicBezTo>
                  <a:cubicBezTo>
                    <a:pt x="55" y="233"/>
                    <a:pt x="55" y="233"/>
                    <a:pt x="55" y="233"/>
                  </a:cubicBezTo>
                  <a:cubicBezTo>
                    <a:pt x="55" y="233"/>
                    <a:pt x="55" y="233"/>
                    <a:pt x="55" y="233"/>
                  </a:cubicBezTo>
                  <a:cubicBezTo>
                    <a:pt x="60" y="253"/>
                    <a:pt x="65" y="273"/>
                    <a:pt x="71" y="292"/>
                  </a:cubicBezTo>
                  <a:cubicBezTo>
                    <a:pt x="77" y="311"/>
                    <a:pt x="83" y="329"/>
                    <a:pt x="88" y="343"/>
                  </a:cubicBezTo>
                  <a:cubicBezTo>
                    <a:pt x="88" y="343"/>
                    <a:pt x="88" y="343"/>
                    <a:pt x="88" y="343"/>
                  </a:cubicBezTo>
                  <a:cubicBezTo>
                    <a:pt x="88" y="343"/>
                    <a:pt x="88" y="343"/>
                    <a:pt x="88" y="343"/>
                  </a:cubicBezTo>
                  <a:cubicBezTo>
                    <a:pt x="91" y="351"/>
                    <a:pt x="95" y="359"/>
                    <a:pt x="99" y="367"/>
                  </a:cubicBezTo>
                  <a:cubicBezTo>
                    <a:pt x="99" y="367"/>
                    <a:pt x="99" y="367"/>
                    <a:pt x="99" y="367"/>
                  </a:cubicBezTo>
                  <a:cubicBezTo>
                    <a:pt x="99" y="367"/>
                    <a:pt x="99" y="367"/>
                    <a:pt x="99" y="367"/>
                  </a:cubicBezTo>
                  <a:cubicBezTo>
                    <a:pt x="105" y="376"/>
                    <a:pt x="112" y="383"/>
                    <a:pt x="119" y="389"/>
                  </a:cubicBezTo>
                  <a:cubicBezTo>
                    <a:pt x="126" y="395"/>
                    <a:pt x="133" y="400"/>
                    <a:pt x="141" y="403"/>
                  </a:cubicBezTo>
                  <a:cubicBezTo>
                    <a:pt x="141" y="403"/>
                    <a:pt x="141" y="403"/>
                    <a:pt x="141" y="403"/>
                  </a:cubicBezTo>
                  <a:cubicBezTo>
                    <a:pt x="141" y="403"/>
                    <a:pt x="141" y="403"/>
                    <a:pt x="141" y="403"/>
                  </a:cubicBezTo>
                  <a:cubicBezTo>
                    <a:pt x="156" y="411"/>
                    <a:pt x="172" y="417"/>
                    <a:pt x="189" y="421"/>
                  </a:cubicBezTo>
                  <a:cubicBezTo>
                    <a:pt x="223" y="430"/>
                    <a:pt x="260" y="434"/>
                    <a:pt x="295" y="434"/>
                  </a:cubicBezTo>
                  <a:cubicBezTo>
                    <a:pt x="295" y="434"/>
                    <a:pt x="295" y="434"/>
                    <a:pt x="295" y="434"/>
                  </a:cubicBezTo>
                  <a:cubicBezTo>
                    <a:pt x="295" y="434"/>
                    <a:pt x="295" y="434"/>
                    <a:pt x="295" y="434"/>
                  </a:cubicBezTo>
                  <a:cubicBezTo>
                    <a:pt x="295" y="434"/>
                    <a:pt x="296" y="434"/>
                    <a:pt x="297" y="434"/>
                  </a:cubicBezTo>
                  <a:cubicBezTo>
                    <a:pt x="331" y="434"/>
                    <a:pt x="363" y="430"/>
                    <a:pt x="392" y="420"/>
                  </a:cubicBezTo>
                  <a:cubicBezTo>
                    <a:pt x="420" y="410"/>
                    <a:pt x="445" y="396"/>
                    <a:pt x="464" y="376"/>
                  </a:cubicBezTo>
                  <a:cubicBezTo>
                    <a:pt x="465" y="376"/>
                    <a:pt x="465" y="376"/>
                    <a:pt x="465" y="376"/>
                  </a:cubicBezTo>
                  <a:cubicBezTo>
                    <a:pt x="465" y="376"/>
                    <a:pt x="465" y="376"/>
                    <a:pt x="465" y="376"/>
                  </a:cubicBezTo>
                  <a:cubicBezTo>
                    <a:pt x="473" y="368"/>
                    <a:pt x="480" y="359"/>
                    <a:pt x="487" y="349"/>
                  </a:cubicBezTo>
                  <a:cubicBezTo>
                    <a:pt x="487" y="349"/>
                    <a:pt x="487" y="349"/>
                    <a:pt x="487" y="349"/>
                  </a:cubicBezTo>
                  <a:cubicBezTo>
                    <a:pt x="494" y="339"/>
                    <a:pt x="501" y="328"/>
                    <a:pt x="508" y="316"/>
                  </a:cubicBezTo>
                  <a:cubicBezTo>
                    <a:pt x="508" y="316"/>
                    <a:pt x="508" y="316"/>
                    <a:pt x="508" y="316"/>
                  </a:cubicBezTo>
                  <a:cubicBezTo>
                    <a:pt x="522" y="293"/>
                    <a:pt x="536" y="268"/>
                    <a:pt x="546" y="248"/>
                  </a:cubicBezTo>
                  <a:cubicBezTo>
                    <a:pt x="546" y="248"/>
                    <a:pt x="546" y="248"/>
                    <a:pt x="546" y="248"/>
                  </a:cubicBezTo>
                  <a:cubicBezTo>
                    <a:pt x="552" y="234"/>
                    <a:pt x="558" y="222"/>
                    <a:pt x="561" y="211"/>
                  </a:cubicBezTo>
                  <a:cubicBezTo>
                    <a:pt x="561" y="211"/>
                    <a:pt x="561" y="211"/>
                    <a:pt x="561" y="211"/>
                  </a:cubicBezTo>
                  <a:cubicBezTo>
                    <a:pt x="561" y="211"/>
                    <a:pt x="561" y="211"/>
                    <a:pt x="561" y="211"/>
                  </a:cubicBezTo>
                  <a:cubicBezTo>
                    <a:pt x="566" y="197"/>
                    <a:pt x="567" y="183"/>
                    <a:pt x="567" y="170"/>
                  </a:cubicBezTo>
                  <a:cubicBezTo>
                    <a:pt x="544" y="170"/>
                    <a:pt x="544" y="170"/>
                    <a:pt x="544" y="170"/>
                  </a:cubicBezTo>
                  <a:cubicBezTo>
                    <a:pt x="567" y="170"/>
                    <a:pt x="567" y="170"/>
                    <a:pt x="567" y="170"/>
                  </a:cubicBezTo>
                  <a:cubicBezTo>
                    <a:pt x="567" y="170"/>
                    <a:pt x="567" y="169"/>
                    <a:pt x="567" y="168"/>
                  </a:cubicBezTo>
                  <a:cubicBezTo>
                    <a:pt x="567" y="167"/>
                    <a:pt x="567" y="165"/>
                    <a:pt x="567" y="164"/>
                  </a:cubicBezTo>
                  <a:cubicBezTo>
                    <a:pt x="544" y="165"/>
                    <a:pt x="544" y="165"/>
                    <a:pt x="544" y="165"/>
                  </a:cubicBezTo>
                  <a:cubicBezTo>
                    <a:pt x="545" y="188"/>
                    <a:pt x="545" y="188"/>
                    <a:pt x="545" y="188"/>
                  </a:cubicBezTo>
                  <a:cubicBezTo>
                    <a:pt x="545" y="188"/>
                    <a:pt x="545" y="188"/>
                    <a:pt x="545" y="188"/>
                  </a:cubicBezTo>
                  <a:cubicBezTo>
                    <a:pt x="557" y="188"/>
                    <a:pt x="557" y="188"/>
                    <a:pt x="557" y="188"/>
                  </a:cubicBezTo>
                  <a:cubicBezTo>
                    <a:pt x="564" y="179"/>
                    <a:pt x="564" y="179"/>
                    <a:pt x="564" y="179"/>
                  </a:cubicBezTo>
                  <a:cubicBezTo>
                    <a:pt x="566" y="176"/>
                    <a:pt x="568" y="174"/>
                    <a:pt x="571" y="172"/>
                  </a:cubicBezTo>
                  <a:cubicBezTo>
                    <a:pt x="574" y="171"/>
                    <a:pt x="577" y="170"/>
                    <a:pt x="580" y="170"/>
                  </a:cubicBezTo>
                  <a:cubicBezTo>
                    <a:pt x="580" y="170"/>
                    <a:pt x="580" y="170"/>
                    <a:pt x="580" y="170"/>
                  </a:cubicBezTo>
                  <a:cubicBezTo>
                    <a:pt x="580" y="160"/>
                    <a:pt x="580" y="160"/>
                    <a:pt x="580" y="160"/>
                  </a:cubicBezTo>
                  <a:cubicBezTo>
                    <a:pt x="580" y="170"/>
                    <a:pt x="580" y="170"/>
                    <a:pt x="580" y="170"/>
                  </a:cubicBezTo>
                  <a:cubicBezTo>
                    <a:pt x="580" y="170"/>
                    <a:pt x="580" y="170"/>
                    <a:pt x="580" y="170"/>
                  </a:cubicBezTo>
                  <a:cubicBezTo>
                    <a:pt x="580" y="160"/>
                    <a:pt x="580" y="160"/>
                    <a:pt x="580" y="160"/>
                  </a:cubicBezTo>
                  <a:cubicBezTo>
                    <a:pt x="580" y="170"/>
                    <a:pt x="580" y="170"/>
                    <a:pt x="580" y="170"/>
                  </a:cubicBezTo>
                  <a:cubicBezTo>
                    <a:pt x="580" y="170"/>
                    <a:pt x="580" y="170"/>
                    <a:pt x="580" y="170"/>
                  </a:cubicBezTo>
                  <a:cubicBezTo>
                    <a:pt x="580" y="170"/>
                    <a:pt x="580" y="170"/>
                    <a:pt x="580" y="170"/>
                  </a:cubicBezTo>
                  <a:cubicBezTo>
                    <a:pt x="583" y="170"/>
                    <a:pt x="586" y="171"/>
                    <a:pt x="589" y="172"/>
                  </a:cubicBezTo>
                  <a:cubicBezTo>
                    <a:pt x="592" y="174"/>
                    <a:pt x="594" y="176"/>
                    <a:pt x="596" y="178"/>
                  </a:cubicBezTo>
                  <a:cubicBezTo>
                    <a:pt x="614" y="163"/>
                    <a:pt x="614" y="163"/>
                    <a:pt x="614" y="163"/>
                  </a:cubicBezTo>
                  <a:cubicBezTo>
                    <a:pt x="591" y="162"/>
                    <a:pt x="591" y="162"/>
                    <a:pt x="591" y="162"/>
                  </a:cubicBezTo>
                  <a:cubicBezTo>
                    <a:pt x="591" y="165"/>
                    <a:pt x="591" y="168"/>
                    <a:pt x="591" y="171"/>
                  </a:cubicBezTo>
                  <a:cubicBezTo>
                    <a:pt x="591" y="171"/>
                    <a:pt x="591" y="171"/>
                    <a:pt x="591" y="171"/>
                  </a:cubicBezTo>
                  <a:cubicBezTo>
                    <a:pt x="591" y="172"/>
                    <a:pt x="591" y="172"/>
                    <a:pt x="591" y="172"/>
                  </a:cubicBezTo>
                  <a:cubicBezTo>
                    <a:pt x="591" y="185"/>
                    <a:pt x="592" y="198"/>
                    <a:pt x="596" y="212"/>
                  </a:cubicBezTo>
                  <a:cubicBezTo>
                    <a:pt x="596" y="212"/>
                    <a:pt x="596" y="212"/>
                    <a:pt x="596" y="212"/>
                  </a:cubicBezTo>
                  <a:cubicBezTo>
                    <a:pt x="596" y="212"/>
                    <a:pt x="596" y="212"/>
                    <a:pt x="596" y="212"/>
                  </a:cubicBezTo>
                  <a:cubicBezTo>
                    <a:pt x="600" y="223"/>
                    <a:pt x="605" y="235"/>
                    <a:pt x="612" y="249"/>
                  </a:cubicBezTo>
                  <a:cubicBezTo>
                    <a:pt x="612" y="249"/>
                    <a:pt x="612" y="249"/>
                    <a:pt x="612" y="249"/>
                  </a:cubicBezTo>
                  <a:cubicBezTo>
                    <a:pt x="612" y="249"/>
                    <a:pt x="612" y="249"/>
                    <a:pt x="612" y="249"/>
                  </a:cubicBezTo>
                  <a:cubicBezTo>
                    <a:pt x="622" y="270"/>
                    <a:pt x="635" y="295"/>
                    <a:pt x="648" y="318"/>
                  </a:cubicBezTo>
                  <a:cubicBezTo>
                    <a:pt x="655" y="329"/>
                    <a:pt x="662" y="341"/>
                    <a:pt x="669" y="351"/>
                  </a:cubicBezTo>
                  <a:cubicBezTo>
                    <a:pt x="669" y="351"/>
                    <a:pt x="669" y="351"/>
                    <a:pt x="669" y="351"/>
                  </a:cubicBezTo>
                  <a:cubicBezTo>
                    <a:pt x="676" y="361"/>
                    <a:pt x="683" y="370"/>
                    <a:pt x="691" y="379"/>
                  </a:cubicBezTo>
                  <a:cubicBezTo>
                    <a:pt x="691" y="379"/>
                    <a:pt x="691" y="379"/>
                    <a:pt x="691" y="379"/>
                  </a:cubicBezTo>
                  <a:cubicBezTo>
                    <a:pt x="691" y="379"/>
                    <a:pt x="691" y="379"/>
                    <a:pt x="691" y="379"/>
                  </a:cubicBezTo>
                  <a:cubicBezTo>
                    <a:pt x="711" y="398"/>
                    <a:pt x="736" y="413"/>
                    <a:pt x="765" y="423"/>
                  </a:cubicBezTo>
                  <a:cubicBezTo>
                    <a:pt x="793" y="433"/>
                    <a:pt x="825" y="438"/>
                    <a:pt x="861" y="439"/>
                  </a:cubicBezTo>
                  <a:cubicBezTo>
                    <a:pt x="861" y="439"/>
                    <a:pt x="861" y="439"/>
                    <a:pt x="861" y="439"/>
                  </a:cubicBezTo>
                  <a:cubicBezTo>
                    <a:pt x="862" y="439"/>
                    <a:pt x="862" y="439"/>
                    <a:pt x="863" y="439"/>
                  </a:cubicBezTo>
                  <a:cubicBezTo>
                    <a:pt x="897" y="438"/>
                    <a:pt x="933" y="435"/>
                    <a:pt x="966" y="427"/>
                  </a:cubicBezTo>
                  <a:cubicBezTo>
                    <a:pt x="966" y="427"/>
                    <a:pt x="966" y="427"/>
                    <a:pt x="966" y="427"/>
                  </a:cubicBezTo>
                  <a:cubicBezTo>
                    <a:pt x="966" y="427"/>
                    <a:pt x="966" y="427"/>
                    <a:pt x="966" y="427"/>
                  </a:cubicBezTo>
                  <a:cubicBezTo>
                    <a:pt x="983" y="423"/>
                    <a:pt x="1000" y="417"/>
                    <a:pt x="1015" y="409"/>
                  </a:cubicBezTo>
                  <a:cubicBezTo>
                    <a:pt x="1015" y="409"/>
                    <a:pt x="1015" y="409"/>
                    <a:pt x="1015" y="409"/>
                  </a:cubicBezTo>
                  <a:cubicBezTo>
                    <a:pt x="1015" y="409"/>
                    <a:pt x="1015" y="409"/>
                    <a:pt x="1015" y="409"/>
                  </a:cubicBezTo>
                  <a:cubicBezTo>
                    <a:pt x="1022" y="406"/>
                    <a:pt x="1030" y="401"/>
                    <a:pt x="1037" y="395"/>
                  </a:cubicBezTo>
                  <a:cubicBezTo>
                    <a:pt x="1044" y="389"/>
                    <a:pt x="1051" y="382"/>
                    <a:pt x="1057" y="373"/>
                  </a:cubicBezTo>
                  <a:cubicBezTo>
                    <a:pt x="1057" y="373"/>
                    <a:pt x="1057" y="373"/>
                    <a:pt x="1057" y="373"/>
                  </a:cubicBezTo>
                  <a:cubicBezTo>
                    <a:pt x="1057" y="373"/>
                    <a:pt x="1057" y="373"/>
                    <a:pt x="1057" y="373"/>
                  </a:cubicBezTo>
                  <a:cubicBezTo>
                    <a:pt x="1061" y="365"/>
                    <a:pt x="1065" y="358"/>
                    <a:pt x="1068" y="350"/>
                  </a:cubicBezTo>
                  <a:cubicBezTo>
                    <a:pt x="1068" y="350"/>
                    <a:pt x="1068" y="350"/>
                    <a:pt x="1068" y="350"/>
                  </a:cubicBezTo>
                  <a:cubicBezTo>
                    <a:pt x="1068" y="350"/>
                    <a:pt x="1068" y="350"/>
                    <a:pt x="1068" y="350"/>
                  </a:cubicBezTo>
                  <a:cubicBezTo>
                    <a:pt x="1074" y="336"/>
                    <a:pt x="1080" y="318"/>
                    <a:pt x="1086" y="299"/>
                  </a:cubicBezTo>
                  <a:cubicBezTo>
                    <a:pt x="1092" y="280"/>
                    <a:pt x="1098" y="260"/>
                    <a:pt x="1103" y="240"/>
                  </a:cubicBezTo>
                  <a:cubicBezTo>
                    <a:pt x="1103" y="240"/>
                    <a:pt x="1103" y="240"/>
                    <a:pt x="1103" y="240"/>
                  </a:cubicBezTo>
                  <a:cubicBezTo>
                    <a:pt x="1108" y="220"/>
                    <a:pt x="1113" y="201"/>
                    <a:pt x="1116" y="185"/>
                  </a:cubicBezTo>
                  <a:cubicBezTo>
                    <a:pt x="1116" y="185"/>
                    <a:pt x="1116" y="185"/>
                    <a:pt x="1116" y="185"/>
                  </a:cubicBezTo>
                  <a:cubicBezTo>
                    <a:pt x="1118" y="177"/>
                    <a:pt x="1119" y="170"/>
                    <a:pt x="1120" y="163"/>
                  </a:cubicBezTo>
                  <a:cubicBezTo>
                    <a:pt x="1120" y="163"/>
                    <a:pt x="1120" y="163"/>
                    <a:pt x="1120" y="163"/>
                  </a:cubicBezTo>
                  <a:cubicBezTo>
                    <a:pt x="1121" y="161"/>
                    <a:pt x="1121" y="158"/>
                    <a:pt x="1121" y="156"/>
                  </a:cubicBezTo>
                  <a:cubicBezTo>
                    <a:pt x="1098" y="153"/>
                    <a:pt x="1098" y="153"/>
                    <a:pt x="1098" y="153"/>
                  </a:cubicBezTo>
                  <a:cubicBezTo>
                    <a:pt x="1094" y="176"/>
                    <a:pt x="1094" y="176"/>
                    <a:pt x="1094" y="176"/>
                  </a:cubicBezTo>
                  <a:cubicBezTo>
                    <a:pt x="1097" y="177"/>
                    <a:pt x="1100" y="177"/>
                    <a:pt x="1102" y="177"/>
                  </a:cubicBezTo>
                  <a:cubicBezTo>
                    <a:pt x="1115" y="177"/>
                    <a:pt x="1126" y="172"/>
                    <a:pt x="1134" y="165"/>
                  </a:cubicBezTo>
                  <a:cubicBezTo>
                    <a:pt x="1143" y="157"/>
                    <a:pt x="1149" y="147"/>
                    <a:pt x="1152" y="135"/>
                  </a:cubicBezTo>
                  <a:cubicBezTo>
                    <a:pt x="1158" y="107"/>
                    <a:pt x="1158" y="107"/>
                    <a:pt x="1158" y="107"/>
                  </a:cubicBezTo>
                  <a:cubicBezTo>
                    <a:pt x="1158" y="107"/>
                    <a:pt x="1158" y="107"/>
                    <a:pt x="1158" y="107"/>
                  </a:cubicBezTo>
                  <a:cubicBezTo>
                    <a:pt x="1158" y="103"/>
                    <a:pt x="1159" y="99"/>
                    <a:pt x="1159" y="96"/>
                  </a:cubicBezTo>
                  <a:cubicBezTo>
                    <a:pt x="1159" y="90"/>
                    <a:pt x="1158" y="84"/>
                    <a:pt x="1156" y="79"/>
                  </a:cubicBezTo>
                  <a:cubicBezTo>
                    <a:pt x="1153" y="71"/>
                    <a:pt x="1148" y="64"/>
                    <a:pt x="1142" y="59"/>
                  </a:cubicBezTo>
                  <a:cubicBezTo>
                    <a:pt x="1135" y="54"/>
                    <a:pt x="1128" y="51"/>
                    <a:pt x="1120" y="49"/>
                  </a:cubicBezTo>
                  <a:cubicBezTo>
                    <a:pt x="1120" y="49"/>
                    <a:pt x="1120" y="49"/>
                    <a:pt x="1120" y="49"/>
                  </a:cubicBezTo>
                  <a:cubicBezTo>
                    <a:pt x="1120" y="49"/>
                    <a:pt x="1120" y="49"/>
                    <a:pt x="1120" y="49"/>
                  </a:cubicBezTo>
                  <a:cubicBezTo>
                    <a:pt x="1115" y="72"/>
                    <a:pt x="1115" y="72"/>
                    <a:pt x="1115" y="72"/>
                  </a:cubicBezTo>
                  <a:cubicBezTo>
                    <a:pt x="1110" y="94"/>
                    <a:pt x="1110" y="94"/>
                    <a:pt x="1110" y="94"/>
                  </a:cubicBezTo>
                  <a:cubicBezTo>
                    <a:pt x="1111" y="95"/>
                    <a:pt x="1112" y="95"/>
                    <a:pt x="1112" y="95"/>
                  </a:cubicBezTo>
                  <a:cubicBezTo>
                    <a:pt x="1112" y="95"/>
                    <a:pt x="1112" y="95"/>
                    <a:pt x="1112" y="95"/>
                  </a:cubicBezTo>
                  <a:cubicBezTo>
                    <a:pt x="1113" y="95"/>
                    <a:pt x="1113" y="95"/>
                    <a:pt x="1113" y="95"/>
                  </a:cubicBezTo>
                  <a:cubicBezTo>
                    <a:pt x="1112" y="95"/>
                    <a:pt x="1112" y="95"/>
                    <a:pt x="1112" y="95"/>
                  </a:cubicBezTo>
                  <a:cubicBezTo>
                    <a:pt x="1112" y="95"/>
                    <a:pt x="1112" y="95"/>
                    <a:pt x="1112" y="95"/>
                  </a:cubicBezTo>
                  <a:cubicBezTo>
                    <a:pt x="1113" y="95"/>
                    <a:pt x="1113" y="95"/>
                    <a:pt x="1113" y="95"/>
                  </a:cubicBezTo>
                  <a:cubicBezTo>
                    <a:pt x="1112" y="95"/>
                    <a:pt x="1112" y="95"/>
                    <a:pt x="1112" y="95"/>
                  </a:cubicBezTo>
                  <a:cubicBezTo>
                    <a:pt x="1113" y="95"/>
                    <a:pt x="1113" y="95"/>
                    <a:pt x="1113" y="95"/>
                  </a:cubicBezTo>
                  <a:cubicBezTo>
                    <a:pt x="1112" y="95"/>
                    <a:pt x="1112" y="95"/>
                    <a:pt x="1112" y="95"/>
                  </a:cubicBezTo>
                  <a:cubicBezTo>
                    <a:pt x="1112" y="95"/>
                    <a:pt x="1112" y="95"/>
                    <a:pt x="1112" y="95"/>
                  </a:cubicBezTo>
                  <a:cubicBezTo>
                    <a:pt x="1113" y="95"/>
                    <a:pt x="1113" y="95"/>
                    <a:pt x="1113" y="95"/>
                  </a:cubicBezTo>
                  <a:cubicBezTo>
                    <a:pt x="1112" y="95"/>
                    <a:pt x="1112" y="95"/>
                    <a:pt x="1112" y="95"/>
                  </a:cubicBezTo>
                  <a:cubicBezTo>
                    <a:pt x="1113" y="95"/>
                    <a:pt x="1113" y="95"/>
                    <a:pt x="1113" y="95"/>
                  </a:cubicBezTo>
                  <a:cubicBezTo>
                    <a:pt x="1112" y="95"/>
                    <a:pt x="1112" y="95"/>
                    <a:pt x="1112" y="95"/>
                  </a:cubicBezTo>
                  <a:cubicBezTo>
                    <a:pt x="1112" y="95"/>
                    <a:pt x="1112" y="95"/>
                    <a:pt x="1112" y="95"/>
                  </a:cubicBezTo>
                  <a:cubicBezTo>
                    <a:pt x="1113" y="95"/>
                    <a:pt x="1113" y="95"/>
                    <a:pt x="1113" y="95"/>
                  </a:cubicBezTo>
                  <a:cubicBezTo>
                    <a:pt x="1112" y="95"/>
                    <a:pt x="1112" y="95"/>
                    <a:pt x="1112" y="95"/>
                  </a:cubicBezTo>
                  <a:cubicBezTo>
                    <a:pt x="1112" y="95"/>
                    <a:pt x="1112" y="95"/>
                    <a:pt x="1112" y="96"/>
                  </a:cubicBezTo>
                  <a:cubicBezTo>
                    <a:pt x="1112" y="96"/>
                    <a:pt x="1112" y="96"/>
                    <a:pt x="1112" y="97"/>
                  </a:cubicBezTo>
                  <a:cubicBezTo>
                    <a:pt x="1112" y="97"/>
                    <a:pt x="1112" y="97"/>
                    <a:pt x="1112" y="97"/>
                  </a:cubicBezTo>
                  <a:cubicBezTo>
                    <a:pt x="1106" y="125"/>
                    <a:pt x="1106" y="125"/>
                    <a:pt x="1106" y="125"/>
                  </a:cubicBezTo>
                  <a:cubicBezTo>
                    <a:pt x="1106" y="127"/>
                    <a:pt x="1105" y="129"/>
                    <a:pt x="1104" y="129"/>
                  </a:cubicBezTo>
                  <a:cubicBezTo>
                    <a:pt x="1103" y="130"/>
                    <a:pt x="1102" y="130"/>
                    <a:pt x="1102" y="130"/>
                  </a:cubicBezTo>
                  <a:cubicBezTo>
                    <a:pt x="1102" y="130"/>
                    <a:pt x="1102" y="130"/>
                    <a:pt x="1102" y="130"/>
                  </a:cubicBezTo>
                  <a:cubicBezTo>
                    <a:pt x="1078" y="126"/>
                    <a:pt x="1078" y="126"/>
                    <a:pt x="1078" y="126"/>
                  </a:cubicBezTo>
                  <a:cubicBezTo>
                    <a:pt x="1075" y="150"/>
                    <a:pt x="1075" y="150"/>
                    <a:pt x="1075" y="150"/>
                  </a:cubicBezTo>
                  <a:cubicBezTo>
                    <a:pt x="1075" y="152"/>
                    <a:pt x="1075" y="154"/>
                    <a:pt x="1074" y="155"/>
                  </a:cubicBezTo>
                  <a:cubicBezTo>
                    <a:pt x="1074" y="155"/>
                    <a:pt x="1074" y="155"/>
                    <a:pt x="1074" y="155"/>
                  </a:cubicBezTo>
                  <a:cubicBezTo>
                    <a:pt x="1074" y="156"/>
                    <a:pt x="1074" y="156"/>
                    <a:pt x="1074" y="156"/>
                  </a:cubicBezTo>
                  <a:cubicBezTo>
                    <a:pt x="1073" y="161"/>
                    <a:pt x="1072" y="168"/>
                    <a:pt x="1071" y="175"/>
                  </a:cubicBezTo>
                  <a:cubicBezTo>
                    <a:pt x="1071" y="175"/>
                    <a:pt x="1071" y="175"/>
                    <a:pt x="1071" y="175"/>
                  </a:cubicBezTo>
                  <a:cubicBezTo>
                    <a:pt x="1067" y="190"/>
                    <a:pt x="1063" y="209"/>
                    <a:pt x="1058" y="228"/>
                  </a:cubicBezTo>
                  <a:cubicBezTo>
                    <a:pt x="1058" y="228"/>
                    <a:pt x="1058" y="228"/>
                    <a:pt x="1058" y="228"/>
                  </a:cubicBezTo>
                  <a:cubicBezTo>
                    <a:pt x="1053" y="247"/>
                    <a:pt x="1047" y="267"/>
                    <a:pt x="1041" y="285"/>
                  </a:cubicBezTo>
                  <a:cubicBezTo>
                    <a:pt x="1036" y="303"/>
                    <a:pt x="1030" y="320"/>
                    <a:pt x="1025" y="332"/>
                  </a:cubicBezTo>
                  <a:cubicBezTo>
                    <a:pt x="1025" y="332"/>
                    <a:pt x="1025" y="332"/>
                    <a:pt x="1025" y="332"/>
                  </a:cubicBezTo>
                  <a:cubicBezTo>
                    <a:pt x="1022" y="339"/>
                    <a:pt x="1020" y="344"/>
                    <a:pt x="1017" y="349"/>
                  </a:cubicBezTo>
                  <a:cubicBezTo>
                    <a:pt x="1037" y="361"/>
                    <a:pt x="1037" y="361"/>
                    <a:pt x="1037" y="361"/>
                  </a:cubicBezTo>
                  <a:cubicBezTo>
                    <a:pt x="1017" y="348"/>
                    <a:pt x="1017" y="348"/>
                    <a:pt x="1017" y="348"/>
                  </a:cubicBezTo>
                  <a:cubicBezTo>
                    <a:pt x="1015" y="352"/>
                    <a:pt x="1012" y="356"/>
                    <a:pt x="1008" y="359"/>
                  </a:cubicBezTo>
                  <a:cubicBezTo>
                    <a:pt x="1004" y="362"/>
                    <a:pt x="999" y="365"/>
                    <a:pt x="993" y="368"/>
                  </a:cubicBezTo>
                  <a:cubicBezTo>
                    <a:pt x="994" y="368"/>
                    <a:pt x="994" y="368"/>
                    <a:pt x="994" y="368"/>
                  </a:cubicBezTo>
                  <a:cubicBezTo>
                    <a:pt x="983" y="373"/>
                    <a:pt x="970" y="378"/>
                    <a:pt x="955" y="382"/>
                  </a:cubicBezTo>
                  <a:cubicBezTo>
                    <a:pt x="955" y="382"/>
                    <a:pt x="955" y="382"/>
                    <a:pt x="955" y="382"/>
                  </a:cubicBezTo>
                  <a:cubicBezTo>
                    <a:pt x="927" y="389"/>
                    <a:pt x="894" y="392"/>
                    <a:pt x="863" y="392"/>
                  </a:cubicBezTo>
                  <a:cubicBezTo>
                    <a:pt x="863" y="392"/>
                    <a:pt x="862" y="392"/>
                    <a:pt x="861" y="392"/>
                  </a:cubicBezTo>
                  <a:cubicBezTo>
                    <a:pt x="861" y="392"/>
                    <a:pt x="861" y="392"/>
                    <a:pt x="861" y="392"/>
                  </a:cubicBezTo>
                  <a:cubicBezTo>
                    <a:pt x="830" y="392"/>
                    <a:pt x="803" y="387"/>
                    <a:pt x="780" y="379"/>
                  </a:cubicBezTo>
                  <a:cubicBezTo>
                    <a:pt x="757" y="371"/>
                    <a:pt x="738" y="360"/>
                    <a:pt x="724" y="346"/>
                  </a:cubicBezTo>
                  <a:cubicBezTo>
                    <a:pt x="725" y="346"/>
                    <a:pt x="725" y="346"/>
                    <a:pt x="725" y="346"/>
                  </a:cubicBezTo>
                  <a:cubicBezTo>
                    <a:pt x="719" y="341"/>
                    <a:pt x="714" y="333"/>
                    <a:pt x="707" y="324"/>
                  </a:cubicBezTo>
                  <a:cubicBezTo>
                    <a:pt x="707" y="324"/>
                    <a:pt x="707" y="324"/>
                    <a:pt x="707" y="324"/>
                  </a:cubicBezTo>
                  <a:cubicBezTo>
                    <a:pt x="701" y="315"/>
                    <a:pt x="695" y="305"/>
                    <a:pt x="688" y="294"/>
                  </a:cubicBezTo>
                  <a:cubicBezTo>
                    <a:pt x="675" y="272"/>
                    <a:pt x="663" y="249"/>
                    <a:pt x="654" y="229"/>
                  </a:cubicBezTo>
                  <a:cubicBezTo>
                    <a:pt x="654" y="229"/>
                    <a:pt x="654" y="229"/>
                    <a:pt x="654" y="229"/>
                  </a:cubicBezTo>
                  <a:cubicBezTo>
                    <a:pt x="648" y="216"/>
                    <a:pt x="643" y="205"/>
                    <a:pt x="641" y="198"/>
                  </a:cubicBezTo>
                  <a:cubicBezTo>
                    <a:pt x="641" y="198"/>
                    <a:pt x="641" y="198"/>
                    <a:pt x="641" y="198"/>
                  </a:cubicBezTo>
                  <a:cubicBezTo>
                    <a:pt x="638" y="190"/>
                    <a:pt x="637" y="182"/>
                    <a:pt x="637" y="172"/>
                  </a:cubicBezTo>
                  <a:cubicBezTo>
                    <a:pt x="637" y="171"/>
                    <a:pt x="637" y="171"/>
                    <a:pt x="637" y="171"/>
                  </a:cubicBezTo>
                  <a:cubicBezTo>
                    <a:pt x="637" y="171"/>
                    <a:pt x="637" y="171"/>
                    <a:pt x="637" y="171"/>
                  </a:cubicBezTo>
                  <a:cubicBezTo>
                    <a:pt x="637" y="171"/>
                    <a:pt x="637" y="171"/>
                    <a:pt x="637" y="171"/>
                  </a:cubicBezTo>
                  <a:cubicBezTo>
                    <a:pt x="637" y="169"/>
                    <a:pt x="637" y="167"/>
                    <a:pt x="638" y="165"/>
                  </a:cubicBezTo>
                  <a:cubicBezTo>
                    <a:pt x="638" y="156"/>
                    <a:pt x="638" y="156"/>
                    <a:pt x="638" y="156"/>
                  </a:cubicBezTo>
                  <a:cubicBezTo>
                    <a:pt x="632" y="149"/>
                    <a:pt x="632" y="149"/>
                    <a:pt x="632" y="149"/>
                  </a:cubicBezTo>
                  <a:cubicBezTo>
                    <a:pt x="626" y="141"/>
                    <a:pt x="619" y="135"/>
                    <a:pt x="610" y="131"/>
                  </a:cubicBezTo>
                  <a:cubicBezTo>
                    <a:pt x="601" y="126"/>
                    <a:pt x="591" y="124"/>
                    <a:pt x="581" y="124"/>
                  </a:cubicBezTo>
                  <a:cubicBezTo>
                    <a:pt x="581" y="124"/>
                    <a:pt x="581" y="124"/>
                    <a:pt x="581" y="124"/>
                  </a:cubicBezTo>
                  <a:cubicBezTo>
                    <a:pt x="580" y="124"/>
                    <a:pt x="580" y="124"/>
                    <a:pt x="580" y="124"/>
                  </a:cubicBezTo>
                  <a:cubicBezTo>
                    <a:pt x="569" y="124"/>
                    <a:pt x="559" y="126"/>
                    <a:pt x="550" y="131"/>
                  </a:cubicBezTo>
                  <a:cubicBezTo>
                    <a:pt x="541" y="136"/>
                    <a:pt x="533" y="143"/>
                    <a:pt x="526" y="151"/>
                  </a:cubicBezTo>
                  <a:cubicBezTo>
                    <a:pt x="545" y="165"/>
                    <a:pt x="545" y="165"/>
                    <a:pt x="545" y="165"/>
                  </a:cubicBezTo>
                  <a:cubicBezTo>
                    <a:pt x="545" y="141"/>
                    <a:pt x="545" y="141"/>
                    <a:pt x="545" y="141"/>
                  </a:cubicBezTo>
                  <a:cubicBezTo>
                    <a:pt x="544" y="141"/>
                    <a:pt x="544" y="141"/>
                    <a:pt x="544" y="141"/>
                  </a:cubicBezTo>
                  <a:cubicBezTo>
                    <a:pt x="520" y="142"/>
                    <a:pt x="520" y="142"/>
                    <a:pt x="520" y="142"/>
                  </a:cubicBezTo>
                  <a:cubicBezTo>
                    <a:pt x="521" y="166"/>
                    <a:pt x="521" y="166"/>
                    <a:pt x="521" y="166"/>
                  </a:cubicBezTo>
                  <a:cubicBezTo>
                    <a:pt x="521" y="167"/>
                    <a:pt x="521" y="168"/>
                    <a:pt x="521" y="168"/>
                  </a:cubicBezTo>
                  <a:cubicBezTo>
                    <a:pt x="521" y="169"/>
                    <a:pt x="521" y="169"/>
                    <a:pt x="521" y="169"/>
                  </a:cubicBezTo>
                  <a:cubicBezTo>
                    <a:pt x="521" y="169"/>
                    <a:pt x="521" y="169"/>
                    <a:pt x="521" y="169"/>
                  </a:cubicBezTo>
                  <a:cubicBezTo>
                    <a:pt x="521" y="170"/>
                    <a:pt x="521" y="170"/>
                    <a:pt x="521" y="170"/>
                  </a:cubicBezTo>
                  <a:cubicBezTo>
                    <a:pt x="521" y="180"/>
                    <a:pt x="520" y="188"/>
                    <a:pt x="517" y="196"/>
                  </a:cubicBezTo>
                  <a:cubicBezTo>
                    <a:pt x="517" y="196"/>
                    <a:pt x="517" y="196"/>
                    <a:pt x="517" y="196"/>
                  </a:cubicBezTo>
                  <a:cubicBezTo>
                    <a:pt x="515" y="204"/>
                    <a:pt x="510" y="214"/>
                    <a:pt x="504" y="227"/>
                  </a:cubicBezTo>
                  <a:cubicBezTo>
                    <a:pt x="504" y="227"/>
                    <a:pt x="504" y="227"/>
                    <a:pt x="504" y="227"/>
                  </a:cubicBezTo>
                  <a:cubicBezTo>
                    <a:pt x="494" y="247"/>
                    <a:pt x="482" y="270"/>
                    <a:pt x="469" y="292"/>
                  </a:cubicBezTo>
                  <a:cubicBezTo>
                    <a:pt x="469" y="292"/>
                    <a:pt x="469" y="292"/>
                    <a:pt x="469" y="292"/>
                  </a:cubicBezTo>
                  <a:cubicBezTo>
                    <a:pt x="462" y="303"/>
                    <a:pt x="456" y="313"/>
                    <a:pt x="449" y="322"/>
                  </a:cubicBezTo>
                  <a:cubicBezTo>
                    <a:pt x="449" y="322"/>
                    <a:pt x="449" y="322"/>
                    <a:pt x="449" y="322"/>
                  </a:cubicBezTo>
                  <a:cubicBezTo>
                    <a:pt x="443" y="331"/>
                    <a:pt x="437" y="338"/>
                    <a:pt x="432" y="343"/>
                  </a:cubicBezTo>
                  <a:cubicBezTo>
                    <a:pt x="432" y="343"/>
                    <a:pt x="432" y="343"/>
                    <a:pt x="432" y="343"/>
                  </a:cubicBezTo>
                  <a:cubicBezTo>
                    <a:pt x="418" y="357"/>
                    <a:pt x="399" y="368"/>
                    <a:pt x="377" y="376"/>
                  </a:cubicBezTo>
                  <a:cubicBezTo>
                    <a:pt x="354" y="384"/>
                    <a:pt x="327" y="388"/>
                    <a:pt x="297" y="388"/>
                  </a:cubicBezTo>
                  <a:cubicBezTo>
                    <a:pt x="296" y="388"/>
                    <a:pt x="295" y="388"/>
                    <a:pt x="295" y="388"/>
                  </a:cubicBezTo>
                  <a:cubicBezTo>
                    <a:pt x="295" y="388"/>
                    <a:pt x="295" y="388"/>
                    <a:pt x="295" y="388"/>
                  </a:cubicBezTo>
                  <a:cubicBezTo>
                    <a:pt x="264" y="388"/>
                    <a:pt x="230" y="384"/>
                    <a:pt x="201" y="376"/>
                  </a:cubicBezTo>
                  <a:cubicBezTo>
                    <a:pt x="186" y="372"/>
                    <a:pt x="173" y="368"/>
                    <a:pt x="162" y="362"/>
                  </a:cubicBezTo>
                  <a:cubicBezTo>
                    <a:pt x="163" y="362"/>
                    <a:pt x="163" y="362"/>
                    <a:pt x="163" y="362"/>
                  </a:cubicBezTo>
                  <a:cubicBezTo>
                    <a:pt x="157" y="359"/>
                    <a:pt x="152" y="356"/>
                    <a:pt x="149" y="353"/>
                  </a:cubicBezTo>
                  <a:cubicBezTo>
                    <a:pt x="145" y="350"/>
                    <a:pt x="142" y="347"/>
                    <a:pt x="139" y="342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139" y="343"/>
                    <a:pt x="139" y="343"/>
                    <a:pt x="139" y="343"/>
                  </a:cubicBezTo>
                  <a:cubicBezTo>
                    <a:pt x="137" y="338"/>
                    <a:pt x="134" y="333"/>
                    <a:pt x="131" y="326"/>
                  </a:cubicBezTo>
                  <a:cubicBezTo>
                    <a:pt x="131" y="326"/>
                    <a:pt x="131" y="326"/>
                    <a:pt x="131" y="326"/>
                  </a:cubicBezTo>
                  <a:cubicBezTo>
                    <a:pt x="127" y="314"/>
                    <a:pt x="121" y="297"/>
                    <a:pt x="116" y="279"/>
                  </a:cubicBezTo>
                  <a:cubicBezTo>
                    <a:pt x="110" y="261"/>
                    <a:pt x="105" y="241"/>
                    <a:pt x="100" y="221"/>
                  </a:cubicBezTo>
                  <a:cubicBezTo>
                    <a:pt x="100" y="221"/>
                    <a:pt x="100" y="221"/>
                    <a:pt x="100" y="221"/>
                  </a:cubicBezTo>
                  <a:cubicBezTo>
                    <a:pt x="95" y="202"/>
                    <a:pt x="91" y="184"/>
                    <a:pt x="88" y="169"/>
                  </a:cubicBezTo>
                  <a:cubicBezTo>
                    <a:pt x="88" y="169"/>
                    <a:pt x="88" y="169"/>
                    <a:pt x="88" y="169"/>
                  </a:cubicBezTo>
                  <a:cubicBezTo>
                    <a:pt x="86" y="161"/>
                    <a:pt x="85" y="154"/>
                    <a:pt x="84" y="149"/>
                  </a:cubicBezTo>
                  <a:cubicBezTo>
                    <a:pt x="61" y="152"/>
                    <a:pt x="61" y="152"/>
                    <a:pt x="61" y="152"/>
                  </a:cubicBezTo>
                  <a:cubicBezTo>
                    <a:pt x="84" y="149"/>
                    <a:pt x="84" y="149"/>
                    <a:pt x="84" y="149"/>
                  </a:cubicBezTo>
                  <a:cubicBezTo>
                    <a:pt x="84" y="147"/>
                    <a:pt x="84" y="145"/>
                    <a:pt x="83" y="144"/>
                  </a:cubicBezTo>
                  <a:cubicBezTo>
                    <a:pt x="81" y="119"/>
                    <a:pt x="81" y="119"/>
                    <a:pt x="81" y="119"/>
                  </a:cubicBezTo>
                  <a:cubicBezTo>
                    <a:pt x="57" y="123"/>
                    <a:pt x="57" y="123"/>
                    <a:pt x="57" y="123"/>
                  </a:cubicBezTo>
                  <a:cubicBezTo>
                    <a:pt x="56" y="123"/>
                    <a:pt x="56" y="123"/>
                    <a:pt x="56" y="123"/>
                  </a:cubicBezTo>
                  <a:cubicBezTo>
                    <a:pt x="56" y="123"/>
                    <a:pt x="56" y="123"/>
                    <a:pt x="55" y="122"/>
                  </a:cubicBezTo>
                  <a:cubicBezTo>
                    <a:pt x="54" y="122"/>
                    <a:pt x="53" y="120"/>
                    <a:pt x="53" y="119"/>
                  </a:cubicBezTo>
                  <a:cubicBezTo>
                    <a:pt x="53" y="118"/>
                    <a:pt x="53" y="118"/>
                    <a:pt x="53" y="118"/>
                  </a:cubicBezTo>
                  <a:cubicBezTo>
                    <a:pt x="47" y="90"/>
                    <a:pt x="47" y="90"/>
                    <a:pt x="47" y="90"/>
                  </a:cubicBezTo>
                  <a:cubicBezTo>
                    <a:pt x="47" y="90"/>
                    <a:pt x="47" y="90"/>
                    <a:pt x="47" y="90"/>
                  </a:cubicBezTo>
                  <a:cubicBezTo>
                    <a:pt x="47" y="89"/>
                    <a:pt x="47" y="89"/>
                    <a:pt x="47" y="89"/>
                  </a:cubicBezTo>
                  <a:cubicBezTo>
                    <a:pt x="47" y="88"/>
                    <a:pt x="47" y="88"/>
                    <a:pt x="47" y="88"/>
                  </a:cubicBezTo>
                  <a:cubicBezTo>
                    <a:pt x="46" y="88"/>
                    <a:pt x="46" y="88"/>
                    <a:pt x="46" y="88"/>
                  </a:cubicBezTo>
                  <a:cubicBezTo>
                    <a:pt x="47" y="88"/>
                    <a:pt x="47" y="88"/>
                    <a:pt x="47" y="88"/>
                  </a:cubicBezTo>
                  <a:cubicBezTo>
                    <a:pt x="47" y="88"/>
                    <a:pt x="47" y="88"/>
                    <a:pt x="47" y="88"/>
                  </a:cubicBezTo>
                  <a:cubicBezTo>
                    <a:pt x="46" y="88"/>
                    <a:pt x="46" y="88"/>
                    <a:pt x="46" y="88"/>
                  </a:cubicBezTo>
                  <a:cubicBezTo>
                    <a:pt x="47" y="88"/>
                    <a:pt x="47" y="88"/>
                    <a:pt x="47" y="88"/>
                  </a:cubicBezTo>
                  <a:cubicBezTo>
                    <a:pt x="46" y="88"/>
                    <a:pt x="46" y="88"/>
                    <a:pt x="46" y="88"/>
                  </a:cubicBezTo>
                  <a:cubicBezTo>
                    <a:pt x="47" y="88"/>
                    <a:pt x="47" y="88"/>
                    <a:pt x="47" y="88"/>
                  </a:cubicBezTo>
                  <a:cubicBezTo>
                    <a:pt x="47" y="88"/>
                    <a:pt x="47" y="88"/>
                    <a:pt x="47" y="88"/>
                  </a:cubicBezTo>
                  <a:cubicBezTo>
                    <a:pt x="46" y="88"/>
                    <a:pt x="46" y="88"/>
                    <a:pt x="46" y="88"/>
                  </a:cubicBezTo>
                  <a:cubicBezTo>
                    <a:pt x="47" y="88"/>
                    <a:pt x="47" y="88"/>
                    <a:pt x="47" y="88"/>
                  </a:cubicBezTo>
                  <a:cubicBezTo>
                    <a:pt x="47" y="88"/>
                    <a:pt x="47" y="88"/>
                    <a:pt x="47" y="88"/>
                  </a:cubicBezTo>
                  <a:cubicBezTo>
                    <a:pt x="47" y="88"/>
                    <a:pt x="47" y="88"/>
                    <a:pt x="47" y="88"/>
                  </a:cubicBezTo>
                  <a:cubicBezTo>
                    <a:pt x="47" y="88"/>
                    <a:pt x="47" y="88"/>
                    <a:pt x="47" y="88"/>
                  </a:cubicBezTo>
                  <a:cubicBezTo>
                    <a:pt x="47" y="88"/>
                    <a:pt x="47" y="88"/>
                    <a:pt x="47" y="88"/>
                  </a:cubicBezTo>
                  <a:cubicBezTo>
                    <a:pt x="47" y="88"/>
                    <a:pt x="47" y="88"/>
                    <a:pt x="47" y="88"/>
                  </a:cubicBezTo>
                  <a:cubicBezTo>
                    <a:pt x="47" y="88"/>
                    <a:pt x="47" y="88"/>
                    <a:pt x="49" y="87"/>
                  </a:cubicBezTo>
                  <a:cubicBezTo>
                    <a:pt x="49" y="87"/>
                    <a:pt x="49" y="87"/>
                    <a:pt x="49" y="87"/>
                  </a:cubicBezTo>
                  <a:cubicBezTo>
                    <a:pt x="113" y="75"/>
                    <a:pt x="113" y="75"/>
                    <a:pt x="113" y="75"/>
                  </a:cubicBezTo>
                  <a:cubicBezTo>
                    <a:pt x="109" y="52"/>
                    <a:pt x="109" y="52"/>
                    <a:pt x="109" y="52"/>
                  </a:cubicBezTo>
                  <a:cubicBezTo>
                    <a:pt x="113" y="75"/>
                    <a:pt x="113" y="75"/>
                    <a:pt x="113" y="75"/>
                  </a:cubicBezTo>
                  <a:cubicBezTo>
                    <a:pt x="113" y="75"/>
                    <a:pt x="114" y="75"/>
                    <a:pt x="114" y="75"/>
                  </a:cubicBezTo>
                  <a:cubicBezTo>
                    <a:pt x="115" y="75"/>
                    <a:pt x="115" y="75"/>
                    <a:pt x="115" y="75"/>
                  </a:cubicBezTo>
                  <a:cubicBezTo>
                    <a:pt x="119" y="75"/>
                    <a:pt x="119" y="75"/>
                    <a:pt x="119" y="75"/>
                  </a:cubicBezTo>
                  <a:cubicBezTo>
                    <a:pt x="129" y="72"/>
                    <a:pt x="129" y="72"/>
                    <a:pt x="129" y="72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7" y="73"/>
                    <a:pt x="127" y="73"/>
                    <a:pt x="127" y="73"/>
                  </a:cubicBezTo>
                  <a:cubicBezTo>
                    <a:pt x="127" y="73"/>
                    <a:pt x="128" y="73"/>
                    <a:pt x="128" y="73"/>
                  </a:cubicBezTo>
                  <a:cubicBezTo>
                    <a:pt x="128" y="73"/>
                    <a:pt x="128" y="72"/>
                    <a:pt x="128" y="72"/>
                  </a:cubicBezTo>
                  <a:cubicBezTo>
                    <a:pt x="129" y="72"/>
                    <a:pt x="129" y="72"/>
                    <a:pt x="129" y="72"/>
                  </a:cubicBezTo>
                  <a:cubicBezTo>
                    <a:pt x="130" y="72"/>
                    <a:pt x="132" y="71"/>
                    <a:pt x="136" y="71"/>
                  </a:cubicBezTo>
                  <a:cubicBezTo>
                    <a:pt x="145" y="68"/>
                    <a:pt x="163" y="64"/>
                    <a:pt x="186" y="59"/>
                  </a:cubicBezTo>
                  <a:cubicBezTo>
                    <a:pt x="186" y="59"/>
                    <a:pt x="186" y="59"/>
                    <a:pt x="186" y="59"/>
                  </a:cubicBezTo>
                  <a:cubicBezTo>
                    <a:pt x="202" y="56"/>
                    <a:pt x="220" y="53"/>
                    <a:pt x="239" y="51"/>
                  </a:cubicBezTo>
                  <a:cubicBezTo>
                    <a:pt x="257" y="48"/>
                    <a:pt x="276" y="47"/>
                    <a:pt x="293" y="47"/>
                  </a:cubicBezTo>
                  <a:cubicBezTo>
                    <a:pt x="294" y="47"/>
                    <a:pt x="294" y="47"/>
                    <a:pt x="295" y="47"/>
                  </a:cubicBezTo>
                  <a:cubicBezTo>
                    <a:pt x="295" y="47"/>
                    <a:pt x="295" y="47"/>
                    <a:pt x="295" y="47"/>
                  </a:cubicBezTo>
                  <a:cubicBezTo>
                    <a:pt x="301" y="47"/>
                    <a:pt x="307" y="47"/>
                    <a:pt x="313" y="48"/>
                  </a:cubicBezTo>
                  <a:cubicBezTo>
                    <a:pt x="313" y="48"/>
                    <a:pt x="313" y="48"/>
                    <a:pt x="313" y="48"/>
                  </a:cubicBezTo>
                  <a:cubicBezTo>
                    <a:pt x="313" y="48"/>
                    <a:pt x="313" y="48"/>
                    <a:pt x="313" y="48"/>
                  </a:cubicBezTo>
                  <a:cubicBezTo>
                    <a:pt x="347" y="51"/>
                    <a:pt x="386" y="55"/>
                    <a:pt x="420" y="62"/>
                  </a:cubicBezTo>
                  <a:cubicBezTo>
                    <a:pt x="420" y="62"/>
                    <a:pt x="420" y="62"/>
                    <a:pt x="420" y="62"/>
                  </a:cubicBezTo>
                  <a:cubicBezTo>
                    <a:pt x="437" y="66"/>
                    <a:pt x="452" y="70"/>
                    <a:pt x="465" y="75"/>
                  </a:cubicBezTo>
                  <a:cubicBezTo>
                    <a:pt x="464" y="75"/>
                    <a:pt x="464" y="75"/>
                    <a:pt x="464" y="75"/>
                  </a:cubicBezTo>
                  <a:cubicBezTo>
                    <a:pt x="471" y="77"/>
                    <a:pt x="477" y="80"/>
                    <a:pt x="482" y="83"/>
                  </a:cubicBezTo>
                  <a:cubicBezTo>
                    <a:pt x="486" y="85"/>
                    <a:pt x="490" y="88"/>
                    <a:pt x="494" y="92"/>
                  </a:cubicBezTo>
                  <a:cubicBezTo>
                    <a:pt x="494" y="92"/>
                    <a:pt x="494" y="92"/>
                    <a:pt x="494" y="92"/>
                  </a:cubicBezTo>
                  <a:cubicBezTo>
                    <a:pt x="494" y="92"/>
                    <a:pt x="494" y="92"/>
                    <a:pt x="494" y="92"/>
                  </a:cubicBezTo>
                  <a:cubicBezTo>
                    <a:pt x="501" y="84"/>
                    <a:pt x="501" y="84"/>
                    <a:pt x="501" y="84"/>
                  </a:cubicBezTo>
                  <a:cubicBezTo>
                    <a:pt x="494" y="92"/>
                    <a:pt x="494" y="92"/>
                    <a:pt x="494" y="92"/>
                  </a:cubicBezTo>
                  <a:cubicBezTo>
                    <a:pt x="494" y="92"/>
                    <a:pt x="494" y="92"/>
                    <a:pt x="494" y="92"/>
                  </a:cubicBezTo>
                  <a:cubicBezTo>
                    <a:pt x="501" y="84"/>
                    <a:pt x="501" y="84"/>
                    <a:pt x="501" y="84"/>
                  </a:cubicBezTo>
                  <a:cubicBezTo>
                    <a:pt x="494" y="92"/>
                    <a:pt x="494" y="92"/>
                    <a:pt x="494" y="92"/>
                  </a:cubicBezTo>
                  <a:cubicBezTo>
                    <a:pt x="496" y="90"/>
                    <a:pt x="496" y="90"/>
                    <a:pt x="496" y="90"/>
                  </a:cubicBezTo>
                  <a:cubicBezTo>
                    <a:pt x="494" y="92"/>
                    <a:pt x="494" y="92"/>
                    <a:pt x="494" y="92"/>
                  </a:cubicBezTo>
                  <a:cubicBezTo>
                    <a:pt x="494" y="92"/>
                    <a:pt x="494" y="92"/>
                    <a:pt x="494" y="92"/>
                  </a:cubicBezTo>
                  <a:cubicBezTo>
                    <a:pt x="496" y="90"/>
                    <a:pt x="496" y="90"/>
                    <a:pt x="496" y="90"/>
                  </a:cubicBezTo>
                  <a:cubicBezTo>
                    <a:pt x="494" y="92"/>
                    <a:pt x="494" y="92"/>
                    <a:pt x="494" y="92"/>
                  </a:cubicBezTo>
                  <a:cubicBezTo>
                    <a:pt x="494" y="92"/>
                    <a:pt x="494" y="92"/>
                    <a:pt x="495" y="93"/>
                  </a:cubicBezTo>
                  <a:cubicBezTo>
                    <a:pt x="505" y="103"/>
                    <a:pt x="505" y="103"/>
                    <a:pt x="505" y="103"/>
                  </a:cubicBezTo>
                  <a:cubicBezTo>
                    <a:pt x="519" y="99"/>
                    <a:pt x="519" y="99"/>
                    <a:pt x="519" y="99"/>
                  </a:cubicBezTo>
                  <a:cubicBezTo>
                    <a:pt x="519" y="99"/>
                    <a:pt x="519" y="99"/>
                    <a:pt x="519" y="99"/>
                  </a:cubicBezTo>
                  <a:cubicBezTo>
                    <a:pt x="519" y="99"/>
                    <a:pt x="519" y="99"/>
                    <a:pt x="519" y="99"/>
                  </a:cubicBezTo>
                  <a:cubicBezTo>
                    <a:pt x="519" y="98"/>
                    <a:pt x="519" y="98"/>
                    <a:pt x="519" y="98"/>
                  </a:cubicBezTo>
                  <a:cubicBezTo>
                    <a:pt x="519" y="99"/>
                    <a:pt x="519" y="99"/>
                    <a:pt x="519" y="99"/>
                  </a:cubicBezTo>
                  <a:cubicBezTo>
                    <a:pt x="519" y="99"/>
                    <a:pt x="519" y="99"/>
                    <a:pt x="519" y="99"/>
                  </a:cubicBezTo>
                  <a:cubicBezTo>
                    <a:pt x="519" y="98"/>
                    <a:pt x="519" y="98"/>
                    <a:pt x="519" y="98"/>
                  </a:cubicBezTo>
                  <a:cubicBezTo>
                    <a:pt x="519" y="99"/>
                    <a:pt x="519" y="99"/>
                    <a:pt x="519" y="99"/>
                  </a:cubicBezTo>
                  <a:cubicBezTo>
                    <a:pt x="519" y="98"/>
                    <a:pt x="519" y="98"/>
                    <a:pt x="519" y="98"/>
                  </a:cubicBezTo>
                  <a:cubicBezTo>
                    <a:pt x="519" y="99"/>
                    <a:pt x="519" y="99"/>
                    <a:pt x="519" y="99"/>
                  </a:cubicBezTo>
                  <a:cubicBezTo>
                    <a:pt x="519" y="99"/>
                    <a:pt x="519" y="99"/>
                    <a:pt x="519" y="99"/>
                  </a:cubicBezTo>
                  <a:cubicBezTo>
                    <a:pt x="519" y="98"/>
                    <a:pt x="519" y="98"/>
                    <a:pt x="519" y="98"/>
                  </a:cubicBezTo>
                  <a:cubicBezTo>
                    <a:pt x="519" y="99"/>
                    <a:pt x="519" y="99"/>
                    <a:pt x="519" y="99"/>
                  </a:cubicBezTo>
                  <a:cubicBezTo>
                    <a:pt x="519" y="99"/>
                    <a:pt x="519" y="99"/>
                    <a:pt x="519" y="99"/>
                  </a:cubicBezTo>
                  <a:cubicBezTo>
                    <a:pt x="641" y="100"/>
                    <a:pt x="641" y="100"/>
                    <a:pt x="641" y="100"/>
                  </a:cubicBezTo>
                  <a:cubicBezTo>
                    <a:pt x="641" y="100"/>
                    <a:pt x="641" y="100"/>
                    <a:pt x="641" y="100"/>
                  </a:cubicBezTo>
                  <a:cubicBezTo>
                    <a:pt x="642" y="100"/>
                    <a:pt x="642" y="100"/>
                    <a:pt x="642" y="100"/>
                  </a:cubicBezTo>
                  <a:cubicBezTo>
                    <a:pt x="656" y="104"/>
                    <a:pt x="656" y="104"/>
                    <a:pt x="656" y="104"/>
                  </a:cubicBezTo>
                  <a:cubicBezTo>
                    <a:pt x="666" y="93"/>
                    <a:pt x="666" y="93"/>
                    <a:pt x="666" y="93"/>
                  </a:cubicBezTo>
                  <a:cubicBezTo>
                    <a:pt x="649" y="77"/>
                    <a:pt x="649" y="77"/>
                    <a:pt x="649" y="77"/>
                  </a:cubicBezTo>
                  <a:cubicBezTo>
                    <a:pt x="665" y="94"/>
                    <a:pt x="665" y="94"/>
                    <a:pt x="665" y="94"/>
                  </a:cubicBezTo>
                  <a:cubicBezTo>
                    <a:pt x="669" y="90"/>
                    <a:pt x="673" y="87"/>
                    <a:pt x="678" y="85"/>
                  </a:cubicBezTo>
                  <a:cubicBezTo>
                    <a:pt x="683" y="82"/>
                    <a:pt x="688" y="79"/>
                    <a:pt x="695" y="77"/>
                  </a:cubicBezTo>
                  <a:cubicBezTo>
                    <a:pt x="695" y="77"/>
                    <a:pt x="695" y="77"/>
                    <a:pt x="695" y="77"/>
                  </a:cubicBezTo>
                  <a:cubicBezTo>
                    <a:pt x="708" y="72"/>
                    <a:pt x="723" y="68"/>
                    <a:pt x="740" y="65"/>
                  </a:cubicBezTo>
                  <a:cubicBezTo>
                    <a:pt x="740" y="65"/>
                    <a:pt x="740" y="65"/>
                    <a:pt x="740" y="65"/>
                  </a:cubicBezTo>
                  <a:cubicBezTo>
                    <a:pt x="773" y="58"/>
                    <a:pt x="812" y="54"/>
                    <a:pt x="847" y="51"/>
                  </a:cubicBezTo>
                  <a:cubicBezTo>
                    <a:pt x="847" y="51"/>
                    <a:pt x="847" y="51"/>
                    <a:pt x="847" y="51"/>
                  </a:cubicBezTo>
                  <a:cubicBezTo>
                    <a:pt x="852" y="51"/>
                    <a:pt x="857" y="51"/>
                    <a:pt x="863" y="51"/>
                  </a:cubicBezTo>
                  <a:cubicBezTo>
                    <a:pt x="864" y="51"/>
                    <a:pt x="864" y="51"/>
                    <a:pt x="865" y="51"/>
                  </a:cubicBezTo>
                  <a:cubicBezTo>
                    <a:pt x="865" y="51"/>
                    <a:pt x="865" y="51"/>
                    <a:pt x="865" y="51"/>
                  </a:cubicBezTo>
                  <a:cubicBezTo>
                    <a:pt x="883" y="51"/>
                    <a:pt x="902" y="53"/>
                    <a:pt x="920" y="55"/>
                  </a:cubicBezTo>
                  <a:cubicBezTo>
                    <a:pt x="939" y="58"/>
                    <a:pt x="958" y="61"/>
                    <a:pt x="974" y="65"/>
                  </a:cubicBezTo>
                  <a:cubicBezTo>
                    <a:pt x="974" y="65"/>
                    <a:pt x="974" y="65"/>
                    <a:pt x="974" y="65"/>
                  </a:cubicBezTo>
                  <a:cubicBezTo>
                    <a:pt x="990" y="68"/>
                    <a:pt x="1004" y="72"/>
                    <a:pt x="1014" y="74"/>
                  </a:cubicBezTo>
                  <a:cubicBezTo>
                    <a:pt x="1019" y="75"/>
                    <a:pt x="1023" y="77"/>
                    <a:pt x="1026" y="77"/>
                  </a:cubicBezTo>
                  <a:cubicBezTo>
                    <a:pt x="1027" y="78"/>
                    <a:pt x="1029" y="78"/>
                    <a:pt x="1029" y="78"/>
                  </a:cubicBezTo>
                  <a:cubicBezTo>
                    <a:pt x="1030" y="78"/>
                    <a:pt x="1030" y="78"/>
                    <a:pt x="1030" y="78"/>
                  </a:cubicBezTo>
                  <a:cubicBezTo>
                    <a:pt x="1030" y="78"/>
                    <a:pt x="1030" y="78"/>
                    <a:pt x="1030" y="78"/>
                  </a:cubicBezTo>
                  <a:cubicBezTo>
                    <a:pt x="1030" y="78"/>
                    <a:pt x="1030" y="78"/>
                    <a:pt x="1030" y="78"/>
                  </a:cubicBezTo>
                  <a:cubicBezTo>
                    <a:pt x="1033" y="68"/>
                    <a:pt x="1033" y="68"/>
                    <a:pt x="1033" y="68"/>
                  </a:cubicBezTo>
                  <a:cubicBezTo>
                    <a:pt x="1030" y="78"/>
                    <a:pt x="1030" y="78"/>
                    <a:pt x="1030" y="78"/>
                  </a:cubicBezTo>
                  <a:cubicBezTo>
                    <a:pt x="1030" y="78"/>
                    <a:pt x="1030" y="78"/>
                    <a:pt x="1030" y="78"/>
                  </a:cubicBezTo>
                  <a:cubicBezTo>
                    <a:pt x="1033" y="68"/>
                    <a:pt x="1033" y="68"/>
                    <a:pt x="1033" y="68"/>
                  </a:cubicBezTo>
                  <a:cubicBezTo>
                    <a:pt x="1030" y="78"/>
                    <a:pt x="1030" y="78"/>
                    <a:pt x="1030" y="78"/>
                  </a:cubicBezTo>
                  <a:cubicBezTo>
                    <a:pt x="1030" y="78"/>
                    <a:pt x="1030" y="78"/>
                    <a:pt x="1030" y="78"/>
                  </a:cubicBezTo>
                  <a:cubicBezTo>
                    <a:pt x="1040" y="81"/>
                    <a:pt x="1040" y="81"/>
                    <a:pt x="1040" y="81"/>
                  </a:cubicBezTo>
                  <a:cubicBezTo>
                    <a:pt x="1044" y="81"/>
                    <a:pt x="1044" y="81"/>
                    <a:pt x="1044" y="81"/>
                  </a:cubicBezTo>
                  <a:cubicBezTo>
                    <a:pt x="1045" y="81"/>
                    <a:pt x="1045" y="81"/>
                    <a:pt x="1045" y="81"/>
                  </a:cubicBezTo>
                  <a:cubicBezTo>
                    <a:pt x="1045" y="81"/>
                    <a:pt x="1046" y="81"/>
                    <a:pt x="1046" y="81"/>
                  </a:cubicBezTo>
                  <a:cubicBezTo>
                    <a:pt x="1046" y="81"/>
                    <a:pt x="1046" y="81"/>
                    <a:pt x="1046" y="81"/>
                  </a:cubicBezTo>
                  <a:cubicBezTo>
                    <a:pt x="1110" y="94"/>
                    <a:pt x="1110" y="94"/>
                    <a:pt x="1110" y="94"/>
                  </a:cubicBezTo>
                  <a:cubicBezTo>
                    <a:pt x="1110" y="94"/>
                    <a:pt x="1110" y="94"/>
                    <a:pt x="1110" y="94"/>
                  </a:cubicBezTo>
                  <a:lnTo>
                    <a:pt x="1115" y="72"/>
                  </a:lnTo>
                  <a:close/>
                  <a:moveTo>
                    <a:pt x="493" y="188"/>
                  </a:moveTo>
                  <a:cubicBezTo>
                    <a:pt x="470" y="181"/>
                    <a:pt x="470" y="181"/>
                    <a:pt x="470" y="181"/>
                  </a:cubicBezTo>
                  <a:cubicBezTo>
                    <a:pt x="470" y="182"/>
                    <a:pt x="469" y="184"/>
                    <a:pt x="468" y="187"/>
                  </a:cubicBezTo>
                  <a:cubicBezTo>
                    <a:pt x="467" y="190"/>
                    <a:pt x="465" y="194"/>
                    <a:pt x="464" y="197"/>
                  </a:cubicBezTo>
                  <a:cubicBezTo>
                    <a:pt x="464" y="198"/>
                    <a:pt x="464" y="198"/>
                    <a:pt x="464" y="198"/>
                  </a:cubicBezTo>
                  <a:cubicBezTo>
                    <a:pt x="464" y="198"/>
                    <a:pt x="464" y="198"/>
                    <a:pt x="464" y="198"/>
                  </a:cubicBezTo>
                  <a:cubicBezTo>
                    <a:pt x="460" y="205"/>
                    <a:pt x="455" y="215"/>
                    <a:pt x="450" y="225"/>
                  </a:cubicBezTo>
                  <a:cubicBezTo>
                    <a:pt x="450" y="225"/>
                    <a:pt x="450" y="225"/>
                    <a:pt x="450" y="225"/>
                  </a:cubicBezTo>
                  <a:cubicBezTo>
                    <a:pt x="439" y="246"/>
                    <a:pt x="426" y="268"/>
                    <a:pt x="415" y="285"/>
                  </a:cubicBezTo>
                  <a:cubicBezTo>
                    <a:pt x="415" y="285"/>
                    <a:pt x="415" y="285"/>
                    <a:pt x="415" y="285"/>
                  </a:cubicBezTo>
                  <a:cubicBezTo>
                    <a:pt x="415" y="285"/>
                    <a:pt x="415" y="285"/>
                    <a:pt x="415" y="285"/>
                  </a:cubicBezTo>
                  <a:cubicBezTo>
                    <a:pt x="411" y="291"/>
                    <a:pt x="407" y="296"/>
                    <a:pt x="404" y="300"/>
                  </a:cubicBezTo>
                  <a:cubicBezTo>
                    <a:pt x="403" y="302"/>
                    <a:pt x="401" y="304"/>
                    <a:pt x="400" y="305"/>
                  </a:cubicBezTo>
                  <a:cubicBezTo>
                    <a:pt x="399" y="307"/>
                    <a:pt x="398" y="308"/>
                    <a:pt x="397" y="308"/>
                  </a:cubicBezTo>
                  <a:cubicBezTo>
                    <a:pt x="397" y="308"/>
                    <a:pt x="397" y="308"/>
                    <a:pt x="397" y="308"/>
                  </a:cubicBezTo>
                  <a:cubicBezTo>
                    <a:pt x="397" y="309"/>
                    <a:pt x="397" y="309"/>
                    <a:pt x="397" y="309"/>
                  </a:cubicBezTo>
                  <a:cubicBezTo>
                    <a:pt x="390" y="316"/>
                    <a:pt x="378" y="324"/>
                    <a:pt x="361" y="329"/>
                  </a:cubicBezTo>
                  <a:cubicBezTo>
                    <a:pt x="344" y="335"/>
                    <a:pt x="323" y="339"/>
                    <a:pt x="297" y="339"/>
                  </a:cubicBezTo>
                  <a:cubicBezTo>
                    <a:pt x="296" y="339"/>
                    <a:pt x="296" y="339"/>
                    <a:pt x="295" y="339"/>
                  </a:cubicBezTo>
                  <a:cubicBezTo>
                    <a:pt x="295" y="339"/>
                    <a:pt x="295" y="339"/>
                    <a:pt x="295" y="339"/>
                  </a:cubicBezTo>
                  <a:cubicBezTo>
                    <a:pt x="275" y="339"/>
                    <a:pt x="252" y="337"/>
                    <a:pt x="232" y="333"/>
                  </a:cubicBezTo>
                  <a:cubicBezTo>
                    <a:pt x="232" y="333"/>
                    <a:pt x="232" y="333"/>
                    <a:pt x="232" y="333"/>
                  </a:cubicBezTo>
                  <a:cubicBezTo>
                    <a:pt x="222" y="331"/>
                    <a:pt x="213" y="329"/>
                    <a:pt x="205" y="326"/>
                  </a:cubicBezTo>
                  <a:cubicBezTo>
                    <a:pt x="196" y="324"/>
                    <a:pt x="190" y="321"/>
                    <a:pt x="185" y="319"/>
                  </a:cubicBezTo>
                  <a:cubicBezTo>
                    <a:pt x="185" y="319"/>
                    <a:pt x="185" y="319"/>
                    <a:pt x="185" y="319"/>
                  </a:cubicBezTo>
                  <a:cubicBezTo>
                    <a:pt x="185" y="319"/>
                    <a:pt x="185" y="319"/>
                    <a:pt x="185" y="319"/>
                  </a:cubicBezTo>
                  <a:cubicBezTo>
                    <a:pt x="183" y="317"/>
                    <a:pt x="181" y="316"/>
                    <a:pt x="180" y="315"/>
                  </a:cubicBezTo>
                  <a:cubicBezTo>
                    <a:pt x="179" y="315"/>
                    <a:pt x="179" y="315"/>
                    <a:pt x="179" y="315"/>
                  </a:cubicBezTo>
                  <a:cubicBezTo>
                    <a:pt x="179" y="315"/>
                    <a:pt x="179" y="315"/>
                    <a:pt x="179" y="315"/>
                  </a:cubicBezTo>
                  <a:cubicBezTo>
                    <a:pt x="179" y="315"/>
                    <a:pt x="179" y="315"/>
                    <a:pt x="179" y="315"/>
                  </a:cubicBezTo>
                  <a:cubicBezTo>
                    <a:pt x="179" y="315"/>
                    <a:pt x="179" y="315"/>
                    <a:pt x="179" y="315"/>
                  </a:cubicBezTo>
                  <a:cubicBezTo>
                    <a:pt x="179" y="315"/>
                    <a:pt x="179" y="315"/>
                    <a:pt x="179" y="315"/>
                  </a:cubicBezTo>
                  <a:cubicBezTo>
                    <a:pt x="179" y="315"/>
                    <a:pt x="179" y="315"/>
                    <a:pt x="179" y="315"/>
                  </a:cubicBezTo>
                  <a:cubicBezTo>
                    <a:pt x="179" y="315"/>
                    <a:pt x="179" y="315"/>
                    <a:pt x="179" y="315"/>
                  </a:cubicBezTo>
                  <a:cubicBezTo>
                    <a:pt x="174" y="320"/>
                    <a:pt x="174" y="320"/>
                    <a:pt x="174" y="320"/>
                  </a:cubicBezTo>
                  <a:cubicBezTo>
                    <a:pt x="180" y="316"/>
                    <a:pt x="180" y="316"/>
                    <a:pt x="180" y="316"/>
                  </a:cubicBezTo>
                  <a:cubicBezTo>
                    <a:pt x="180" y="315"/>
                    <a:pt x="179" y="315"/>
                    <a:pt x="179" y="315"/>
                  </a:cubicBezTo>
                  <a:cubicBezTo>
                    <a:pt x="174" y="320"/>
                    <a:pt x="174" y="320"/>
                    <a:pt x="174" y="320"/>
                  </a:cubicBezTo>
                  <a:cubicBezTo>
                    <a:pt x="180" y="316"/>
                    <a:pt x="180" y="316"/>
                    <a:pt x="180" y="316"/>
                  </a:cubicBezTo>
                  <a:cubicBezTo>
                    <a:pt x="166" y="327"/>
                    <a:pt x="166" y="327"/>
                    <a:pt x="166" y="327"/>
                  </a:cubicBezTo>
                  <a:cubicBezTo>
                    <a:pt x="182" y="318"/>
                    <a:pt x="182" y="318"/>
                    <a:pt x="182" y="318"/>
                  </a:cubicBezTo>
                  <a:cubicBezTo>
                    <a:pt x="181" y="317"/>
                    <a:pt x="180" y="316"/>
                    <a:pt x="180" y="316"/>
                  </a:cubicBezTo>
                  <a:cubicBezTo>
                    <a:pt x="166" y="327"/>
                    <a:pt x="166" y="327"/>
                    <a:pt x="166" y="327"/>
                  </a:cubicBezTo>
                  <a:cubicBezTo>
                    <a:pt x="182" y="318"/>
                    <a:pt x="182" y="318"/>
                    <a:pt x="182" y="318"/>
                  </a:cubicBezTo>
                  <a:cubicBezTo>
                    <a:pt x="181" y="318"/>
                    <a:pt x="181" y="318"/>
                    <a:pt x="181" y="318"/>
                  </a:cubicBezTo>
                  <a:cubicBezTo>
                    <a:pt x="181" y="317"/>
                    <a:pt x="181" y="317"/>
                    <a:pt x="181" y="317"/>
                  </a:cubicBezTo>
                  <a:cubicBezTo>
                    <a:pt x="174" y="321"/>
                    <a:pt x="174" y="321"/>
                    <a:pt x="174" y="321"/>
                  </a:cubicBezTo>
                  <a:cubicBezTo>
                    <a:pt x="181" y="317"/>
                    <a:pt x="181" y="317"/>
                    <a:pt x="181" y="317"/>
                  </a:cubicBezTo>
                  <a:cubicBezTo>
                    <a:pt x="181" y="317"/>
                    <a:pt x="181" y="317"/>
                    <a:pt x="181" y="317"/>
                  </a:cubicBezTo>
                  <a:cubicBezTo>
                    <a:pt x="174" y="321"/>
                    <a:pt x="174" y="321"/>
                    <a:pt x="174" y="321"/>
                  </a:cubicBezTo>
                  <a:cubicBezTo>
                    <a:pt x="181" y="317"/>
                    <a:pt x="181" y="317"/>
                    <a:pt x="181" y="317"/>
                  </a:cubicBezTo>
                  <a:cubicBezTo>
                    <a:pt x="181" y="317"/>
                    <a:pt x="181" y="316"/>
                    <a:pt x="180" y="315"/>
                  </a:cubicBezTo>
                  <a:cubicBezTo>
                    <a:pt x="179" y="314"/>
                    <a:pt x="179" y="312"/>
                    <a:pt x="178" y="310"/>
                  </a:cubicBezTo>
                  <a:cubicBezTo>
                    <a:pt x="178" y="310"/>
                    <a:pt x="178" y="310"/>
                    <a:pt x="178" y="310"/>
                  </a:cubicBezTo>
                  <a:cubicBezTo>
                    <a:pt x="178" y="310"/>
                    <a:pt x="178" y="310"/>
                    <a:pt x="178" y="310"/>
                  </a:cubicBezTo>
                  <a:cubicBezTo>
                    <a:pt x="176" y="306"/>
                    <a:pt x="174" y="300"/>
                    <a:pt x="171" y="293"/>
                  </a:cubicBezTo>
                  <a:cubicBezTo>
                    <a:pt x="171" y="292"/>
                    <a:pt x="171" y="292"/>
                    <a:pt x="171" y="292"/>
                  </a:cubicBezTo>
                  <a:cubicBezTo>
                    <a:pt x="171" y="292"/>
                    <a:pt x="171" y="292"/>
                    <a:pt x="171" y="292"/>
                  </a:cubicBezTo>
                  <a:cubicBezTo>
                    <a:pt x="167" y="278"/>
                    <a:pt x="161" y="260"/>
                    <a:pt x="156" y="242"/>
                  </a:cubicBezTo>
                  <a:cubicBezTo>
                    <a:pt x="156" y="242"/>
                    <a:pt x="156" y="242"/>
                    <a:pt x="156" y="242"/>
                  </a:cubicBezTo>
                  <a:cubicBezTo>
                    <a:pt x="151" y="223"/>
                    <a:pt x="146" y="203"/>
                    <a:pt x="142" y="186"/>
                  </a:cubicBezTo>
                  <a:cubicBezTo>
                    <a:pt x="138" y="169"/>
                    <a:pt x="134" y="153"/>
                    <a:pt x="133" y="144"/>
                  </a:cubicBezTo>
                  <a:cubicBezTo>
                    <a:pt x="133" y="144"/>
                    <a:pt x="133" y="144"/>
                    <a:pt x="133" y="144"/>
                  </a:cubicBezTo>
                  <a:cubicBezTo>
                    <a:pt x="133" y="143"/>
                    <a:pt x="133" y="143"/>
                    <a:pt x="133" y="143"/>
                  </a:cubicBezTo>
                  <a:cubicBezTo>
                    <a:pt x="132" y="141"/>
                    <a:pt x="132" y="139"/>
                    <a:pt x="132" y="137"/>
                  </a:cubicBezTo>
                  <a:cubicBezTo>
                    <a:pt x="132" y="137"/>
                    <a:pt x="132" y="136"/>
                    <a:pt x="132" y="136"/>
                  </a:cubicBezTo>
                  <a:cubicBezTo>
                    <a:pt x="132" y="136"/>
                    <a:pt x="132" y="136"/>
                    <a:pt x="132" y="136"/>
                  </a:cubicBezTo>
                  <a:cubicBezTo>
                    <a:pt x="131" y="136"/>
                    <a:pt x="131" y="136"/>
                    <a:pt x="131" y="136"/>
                  </a:cubicBezTo>
                  <a:cubicBezTo>
                    <a:pt x="132" y="136"/>
                    <a:pt x="132" y="136"/>
                    <a:pt x="132" y="136"/>
                  </a:cubicBezTo>
                  <a:cubicBezTo>
                    <a:pt x="132" y="136"/>
                    <a:pt x="132" y="136"/>
                    <a:pt x="132" y="136"/>
                  </a:cubicBezTo>
                  <a:cubicBezTo>
                    <a:pt x="131" y="136"/>
                    <a:pt x="131" y="136"/>
                    <a:pt x="131" y="136"/>
                  </a:cubicBezTo>
                  <a:cubicBezTo>
                    <a:pt x="132" y="136"/>
                    <a:pt x="132" y="136"/>
                    <a:pt x="132" y="136"/>
                  </a:cubicBezTo>
                  <a:cubicBezTo>
                    <a:pt x="115" y="136"/>
                    <a:pt x="115" y="136"/>
                    <a:pt x="115" y="136"/>
                  </a:cubicBezTo>
                  <a:cubicBezTo>
                    <a:pt x="132" y="136"/>
                    <a:pt x="132" y="136"/>
                    <a:pt x="132" y="136"/>
                  </a:cubicBezTo>
                  <a:cubicBezTo>
                    <a:pt x="132" y="136"/>
                    <a:pt x="132" y="136"/>
                    <a:pt x="132" y="136"/>
                  </a:cubicBezTo>
                  <a:cubicBezTo>
                    <a:pt x="115" y="136"/>
                    <a:pt x="115" y="136"/>
                    <a:pt x="115" y="136"/>
                  </a:cubicBezTo>
                  <a:cubicBezTo>
                    <a:pt x="132" y="136"/>
                    <a:pt x="132" y="136"/>
                    <a:pt x="132" y="136"/>
                  </a:cubicBezTo>
                  <a:cubicBezTo>
                    <a:pt x="110" y="136"/>
                    <a:pt x="110" y="136"/>
                    <a:pt x="110" y="136"/>
                  </a:cubicBezTo>
                  <a:cubicBezTo>
                    <a:pt x="132" y="137"/>
                    <a:pt x="132" y="137"/>
                    <a:pt x="132" y="137"/>
                  </a:cubicBezTo>
                  <a:cubicBezTo>
                    <a:pt x="132" y="137"/>
                    <a:pt x="132" y="137"/>
                    <a:pt x="132" y="136"/>
                  </a:cubicBezTo>
                  <a:cubicBezTo>
                    <a:pt x="110" y="136"/>
                    <a:pt x="110" y="136"/>
                    <a:pt x="110" y="136"/>
                  </a:cubicBezTo>
                  <a:cubicBezTo>
                    <a:pt x="132" y="137"/>
                    <a:pt x="132" y="137"/>
                    <a:pt x="132" y="137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32" y="139"/>
                    <a:pt x="132" y="139"/>
                    <a:pt x="132" y="139"/>
                  </a:cubicBezTo>
                  <a:cubicBezTo>
                    <a:pt x="132" y="138"/>
                    <a:pt x="132" y="138"/>
                    <a:pt x="132" y="137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32" y="139"/>
                    <a:pt x="132" y="139"/>
                    <a:pt x="132" y="139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31" y="141"/>
                    <a:pt x="131" y="141"/>
                    <a:pt x="131" y="141"/>
                  </a:cubicBezTo>
                  <a:cubicBezTo>
                    <a:pt x="132" y="140"/>
                    <a:pt x="132" y="139"/>
                    <a:pt x="132" y="139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31" y="141"/>
                    <a:pt x="131" y="141"/>
                    <a:pt x="131" y="141"/>
                  </a:cubicBezTo>
                  <a:cubicBezTo>
                    <a:pt x="136" y="117"/>
                    <a:pt x="136" y="117"/>
                    <a:pt x="136" y="117"/>
                  </a:cubicBezTo>
                  <a:cubicBezTo>
                    <a:pt x="112" y="113"/>
                    <a:pt x="112" y="113"/>
                    <a:pt x="112" y="113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19" y="116"/>
                    <a:pt x="119" y="116"/>
                    <a:pt x="119" y="116"/>
                  </a:cubicBezTo>
                  <a:cubicBezTo>
                    <a:pt x="117" y="115"/>
                    <a:pt x="115" y="114"/>
                    <a:pt x="112" y="113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19" y="116"/>
                    <a:pt x="119" y="116"/>
                    <a:pt x="119" y="116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6" y="120"/>
                    <a:pt x="123" y="118"/>
                    <a:pt x="119" y="116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30" y="127"/>
                    <a:pt x="130" y="127"/>
                    <a:pt x="130" y="127"/>
                  </a:cubicBezTo>
                  <a:cubicBezTo>
                    <a:pt x="129" y="126"/>
                    <a:pt x="129" y="124"/>
                    <a:pt x="127" y="122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30" y="127"/>
                    <a:pt x="130" y="127"/>
                    <a:pt x="130" y="127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31" y="131"/>
                    <a:pt x="131" y="131"/>
                    <a:pt x="131" y="131"/>
                  </a:cubicBezTo>
                  <a:cubicBezTo>
                    <a:pt x="131" y="130"/>
                    <a:pt x="131" y="129"/>
                    <a:pt x="130" y="127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31" y="131"/>
                    <a:pt x="131" y="131"/>
                    <a:pt x="131" y="131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32" y="134"/>
                    <a:pt x="132" y="134"/>
                    <a:pt x="132" y="134"/>
                  </a:cubicBezTo>
                  <a:cubicBezTo>
                    <a:pt x="132" y="134"/>
                    <a:pt x="132" y="133"/>
                    <a:pt x="131" y="131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32" y="134"/>
                    <a:pt x="132" y="134"/>
                    <a:pt x="132" y="134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32" y="136"/>
                    <a:pt x="132" y="136"/>
                    <a:pt x="132" y="136"/>
                  </a:cubicBezTo>
                  <a:cubicBezTo>
                    <a:pt x="132" y="136"/>
                    <a:pt x="132" y="135"/>
                    <a:pt x="132" y="134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32" y="136"/>
                    <a:pt x="132" y="136"/>
                    <a:pt x="132" y="136"/>
                  </a:cubicBezTo>
                  <a:cubicBezTo>
                    <a:pt x="110" y="136"/>
                    <a:pt x="110" y="136"/>
                    <a:pt x="110" y="136"/>
                  </a:cubicBezTo>
                  <a:cubicBezTo>
                    <a:pt x="132" y="138"/>
                    <a:pt x="132" y="138"/>
                    <a:pt x="132" y="138"/>
                  </a:cubicBezTo>
                  <a:cubicBezTo>
                    <a:pt x="132" y="138"/>
                    <a:pt x="132" y="137"/>
                    <a:pt x="132" y="136"/>
                  </a:cubicBezTo>
                  <a:cubicBezTo>
                    <a:pt x="110" y="136"/>
                    <a:pt x="110" y="136"/>
                    <a:pt x="110" y="136"/>
                  </a:cubicBezTo>
                  <a:cubicBezTo>
                    <a:pt x="132" y="138"/>
                    <a:pt x="132" y="138"/>
                    <a:pt x="132" y="138"/>
                  </a:cubicBezTo>
                  <a:cubicBezTo>
                    <a:pt x="112" y="136"/>
                    <a:pt x="112" y="136"/>
                    <a:pt x="112" y="136"/>
                  </a:cubicBezTo>
                  <a:cubicBezTo>
                    <a:pt x="132" y="140"/>
                    <a:pt x="132" y="140"/>
                    <a:pt x="132" y="140"/>
                  </a:cubicBezTo>
                  <a:cubicBezTo>
                    <a:pt x="132" y="139"/>
                    <a:pt x="132" y="139"/>
                    <a:pt x="132" y="138"/>
                  </a:cubicBezTo>
                  <a:cubicBezTo>
                    <a:pt x="112" y="136"/>
                    <a:pt x="112" y="136"/>
                    <a:pt x="112" y="136"/>
                  </a:cubicBezTo>
                  <a:cubicBezTo>
                    <a:pt x="132" y="140"/>
                    <a:pt x="132" y="140"/>
                    <a:pt x="132" y="140"/>
                  </a:cubicBezTo>
                  <a:cubicBezTo>
                    <a:pt x="122" y="138"/>
                    <a:pt x="122" y="138"/>
                    <a:pt x="122" y="138"/>
                  </a:cubicBezTo>
                  <a:cubicBezTo>
                    <a:pt x="131" y="141"/>
                    <a:pt x="131" y="141"/>
                    <a:pt x="131" y="141"/>
                  </a:cubicBezTo>
                  <a:cubicBezTo>
                    <a:pt x="131" y="141"/>
                    <a:pt x="131" y="141"/>
                    <a:pt x="132" y="140"/>
                  </a:cubicBezTo>
                  <a:cubicBezTo>
                    <a:pt x="122" y="138"/>
                    <a:pt x="122" y="138"/>
                    <a:pt x="122" y="138"/>
                  </a:cubicBezTo>
                  <a:cubicBezTo>
                    <a:pt x="131" y="141"/>
                    <a:pt x="131" y="141"/>
                    <a:pt x="131" y="141"/>
                  </a:cubicBezTo>
                  <a:cubicBezTo>
                    <a:pt x="130" y="141"/>
                    <a:pt x="130" y="141"/>
                    <a:pt x="130" y="141"/>
                  </a:cubicBezTo>
                  <a:cubicBezTo>
                    <a:pt x="131" y="141"/>
                    <a:pt x="131" y="141"/>
                    <a:pt x="131" y="141"/>
                  </a:cubicBezTo>
                  <a:cubicBezTo>
                    <a:pt x="131" y="141"/>
                    <a:pt x="131" y="141"/>
                    <a:pt x="131" y="141"/>
                  </a:cubicBezTo>
                  <a:cubicBezTo>
                    <a:pt x="130" y="141"/>
                    <a:pt x="130" y="141"/>
                    <a:pt x="130" y="141"/>
                  </a:cubicBezTo>
                  <a:cubicBezTo>
                    <a:pt x="131" y="141"/>
                    <a:pt x="131" y="141"/>
                    <a:pt x="131" y="141"/>
                  </a:cubicBezTo>
                  <a:cubicBezTo>
                    <a:pt x="131" y="141"/>
                    <a:pt x="131" y="141"/>
                    <a:pt x="131" y="141"/>
                  </a:cubicBezTo>
                  <a:cubicBezTo>
                    <a:pt x="131" y="141"/>
                    <a:pt x="131" y="141"/>
                    <a:pt x="131" y="141"/>
                  </a:cubicBezTo>
                  <a:cubicBezTo>
                    <a:pt x="132" y="141"/>
                    <a:pt x="132" y="141"/>
                    <a:pt x="132" y="141"/>
                  </a:cubicBezTo>
                  <a:cubicBezTo>
                    <a:pt x="132" y="140"/>
                    <a:pt x="133" y="139"/>
                    <a:pt x="134" y="137"/>
                  </a:cubicBezTo>
                  <a:cubicBezTo>
                    <a:pt x="135" y="136"/>
                    <a:pt x="136" y="134"/>
                    <a:pt x="138" y="132"/>
                  </a:cubicBezTo>
                  <a:cubicBezTo>
                    <a:pt x="138" y="132"/>
                    <a:pt x="138" y="132"/>
                    <a:pt x="138" y="132"/>
                  </a:cubicBezTo>
                  <a:cubicBezTo>
                    <a:pt x="138" y="132"/>
                    <a:pt x="138" y="132"/>
                    <a:pt x="138" y="132"/>
                  </a:cubicBezTo>
                  <a:cubicBezTo>
                    <a:pt x="139" y="131"/>
                    <a:pt x="141" y="129"/>
                    <a:pt x="143" y="127"/>
                  </a:cubicBezTo>
                  <a:cubicBezTo>
                    <a:pt x="146" y="124"/>
                    <a:pt x="150" y="120"/>
                    <a:pt x="153" y="118"/>
                  </a:cubicBezTo>
                  <a:cubicBezTo>
                    <a:pt x="154" y="116"/>
                    <a:pt x="156" y="115"/>
                    <a:pt x="156" y="115"/>
                  </a:cubicBezTo>
                  <a:cubicBezTo>
                    <a:pt x="157" y="114"/>
                    <a:pt x="157" y="114"/>
                    <a:pt x="157" y="114"/>
                  </a:cubicBezTo>
                  <a:cubicBezTo>
                    <a:pt x="157" y="114"/>
                    <a:pt x="157" y="114"/>
                    <a:pt x="157" y="114"/>
                  </a:cubicBezTo>
                  <a:cubicBezTo>
                    <a:pt x="149" y="104"/>
                    <a:pt x="149" y="104"/>
                    <a:pt x="149" y="104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157" y="114"/>
                    <a:pt x="157" y="114"/>
                    <a:pt x="157" y="114"/>
                  </a:cubicBezTo>
                  <a:cubicBezTo>
                    <a:pt x="149" y="104"/>
                    <a:pt x="149" y="104"/>
                    <a:pt x="149" y="104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145" y="97"/>
                    <a:pt x="145" y="97"/>
                    <a:pt x="145" y="97"/>
                  </a:cubicBezTo>
                  <a:cubicBezTo>
                    <a:pt x="155" y="115"/>
                    <a:pt x="155" y="115"/>
                    <a:pt x="155" y="115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145" y="97"/>
                    <a:pt x="145" y="97"/>
                    <a:pt x="145" y="97"/>
                  </a:cubicBezTo>
                  <a:cubicBezTo>
                    <a:pt x="155" y="115"/>
                    <a:pt x="155" y="115"/>
                    <a:pt x="155" y="115"/>
                  </a:cubicBezTo>
                  <a:cubicBezTo>
                    <a:pt x="144" y="96"/>
                    <a:pt x="144" y="96"/>
                    <a:pt x="144" y="96"/>
                  </a:cubicBezTo>
                  <a:cubicBezTo>
                    <a:pt x="153" y="116"/>
                    <a:pt x="153" y="116"/>
                    <a:pt x="153" y="116"/>
                  </a:cubicBezTo>
                  <a:cubicBezTo>
                    <a:pt x="154" y="116"/>
                    <a:pt x="155" y="116"/>
                    <a:pt x="155" y="115"/>
                  </a:cubicBezTo>
                  <a:cubicBezTo>
                    <a:pt x="144" y="96"/>
                    <a:pt x="144" y="96"/>
                    <a:pt x="144" y="96"/>
                  </a:cubicBezTo>
                  <a:cubicBezTo>
                    <a:pt x="153" y="116"/>
                    <a:pt x="153" y="116"/>
                    <a:pt x="153" y="116"/>
                  </a:cubicBezTo>
                  <a:cubicBezTo>
                    <a:pt x="144" y="95"/>
                    <a:pt x="144" y="95"/>
                    <a:pt x="144" y="95"/>
                  </a:cubicBezTo>
                  <a:cubicBezTo>
                    <a:pt x="149" y="118"/>
                    <a:pt x="149" y="118"/>
                    <a:pt x="149" y="118"/>
                  </a:cubicBezTo>
                  <a:cubicBezTo>
                    <a:pt x="151" y="117"/>
                    <a:pt x="152" y="117"/>
                    <a:pt x="153" y="116"/>
                  </a:cubicBezTo>
                  <a:cubicBezTo>
                    <a:pt x="144" y="95"/>
                    <a:pt x="144" y="95"/>
                    <a:pt x="144" y="95"/>
                  </a:cubicBezTo>
                  <a:cubicBezTo>
                    <a:pt x="149" y="118"/>
                    <a:pt x="149" y="118"/>
                    <a:pt x="149" y="118"/>
                  </a:cubicBezTo>
                  <a:cubicBezTo>
                    <a:pt x="144" y="95"/>
                    <a:pt x="144" y="95"/>
                    <a:pt x="144" y="95"/>
                  </a:cubicBezTo>
                  <a:cubicBezTo>
                    <a:pt x="147" y="118"/>
                    <a:pt x="147" y="118"/>
                    <a:pt x="147" y="118"/>
                  </a:cubicBezTo>
                  <a:cubicBezTo>
                    <a:pt x="149" y="118"/>
                    <a:pt x="151" y="117"/>
                    <a:pt x="152" y="117"/>
                  </a:cubicBezTo>
                  <a:cubicBezTo>
                    <a:pt x="144" y="95"/>
                    <a:pt x="144" y="95"/>
                    <a:pt x="144" y="95"/>
                  </a:cubicBezTo>
                  <a:cubicBezTo>
                    <a:pt x="150" y="117"/>
                    <a:pt x="150" y="117"/>
                    <a:pt x="150" y="117"/>
                  </a:cubicBezTo>
                  <a:cubicBezTo>
                    <a:pt x="152" y="117"/>
                    <a:pt x="154" y="116"/>
                    <a:pt x="156" y="116"/>
                  </a:cubicBezTo>
                  <a:cubicBezTo>
                    <a:pt x="156" y="116"/>
                    <a:pt x="156" y="116"/>
                    <a:pt x="156" y="116"/>
                  </a:cubicBezTo>
                  <a:cubicBezTo>
                    <a:pt x="157" y="116"/>
                    <a:pt x="157" y="116"/>
                    <a:pt x="157" y="116"/>
                  </a:cubicBezTo>
                  <a:cubicBezTo>
                    <a:pt x="166" y="114"/>
                    <a:pt x="180" y="111"/>
                    <a:pt x="195" y="107"/>
                  </a:cubicBezTo>
                  <a:cubicBezTo>
                    <a:pt x="195" y="107"/>
                    <a:pt x="195" y="107"/>
                    <a:pt x="195" y="107"/>
                  </a:cubicBezTo>
                  <a:cubicBezTo>
                    <a:pt x="210" y="104"/>
                    <a:pt x="227" y="102"/>
                    <a:pt x="244" y="99"/>
                  </a:cubicBezTo>
                  <a:cubicBezTo>
                    <a:pt x="261" y="97"/>
                    <a:pt x="278" y="96"/>
                    <a:pt x="292" y="96"/>
                  </a:cubicBezTo>
                  <a:cubicBezTo>
                    <a:pt x="293" y="96"/>
                    <a:pt x="293" y="96"/>
                    <a:pt x="294" y="96"/>
                  </a:cubicBezTo>
                  <a:cubicBezTo>
                    <a:pt x="294" y="96"/>
                    <a:pt x="294" y="96"/>
                    <a:pt x="294" y="96"/>
                  </a:cubicBezTo>
                  <a:cubicBezTo>
                    <a:pt x="295" y="96"/>
                    <a:pt x="295" y="96"/>
                    <a:pt x="295" y="96"/>
                  </a:cubicBezTo>
                  <a:cubicBezTo>
                    <a:pt x="294" y="72"/>
                    <a:pt x="294" y="72"/>
                    <a:pt x="294" y="72"/>
                  </a:cubicBezTo>
                  <a:cubicBezTo>
                    <a:pt x="294" y="96"/>
                    <a:pt x="294" y="96"/>
                    <a:pt x="294" y="96"/>
                  </a:cubicBezTo>
                  <a:cubicBezTo>
                    <a:pt x="299" y="96"/>
                    <a:pt x="304" y="96"/>
                    <a:pt x="308" y="96"/>
                  </a:cubicBezTo>
                  <a:cubicBezTo>
                    <a:pt x="308" y="96"/>
                    <a:pt x="308" y="96"/>
                    <a:pt x="308" y="96"/>
                  </a:cubicBezTo>
                  <a:cubicBezTo>
                    <a:pt x="308" y="96"/>
                    <a:pt x="308" y="96"/>
                    <a:pt x="308" y="96"/>
                  </a:cubicBezTo>
                  <a:cubicBezTo>
                    <a:pt x="333" y="99"/>
                    <a:pt x="361" y="102"/>
                    <a:pt x="386" y="106"/>
                  </a:cubicBezTo>
                  <a:cubicBezTo>
                    <a:pt x="386" y="106"/>
                    <a:pt x="386" y="106"/>
                    <a:pt x="386" y="106"/>
                  </a:cubicBezTo>
                  <a:cubicBezTo>
                    <a:pt x="398" y="108"/>
                    <a:pt x="410" y="110"/>
                    <a:pt x="421" y="113"/>
                  </a:cubicBezTo>
                  <a:cubicBezTo>
                    <a:pt x="431" y="115"/>
                    <a:pt x="440" y="118"/>
                    <a:pt x="447" y="121"/>
                  </a:cubicBezTo>
                  <a:cubicBezTo>
                    <a:pt x="447" y="121"/>
                    <a:pt x="447" y="121"/>
                    <a:pt x="447" y="121"/>
                  </a:cubicBezTo>
                  <a:cubicBezTo>
                    <a:pt x="447" y="121"/>
                    <a:pt x="447" y="121"/>
                    <a:pt x="447" y="121"/>
                  </a:cubicBezTo>
                  <a:cubicBezTo>
                    <a:pt x="452" y="122"/>
                    <a:pt x="455" y="124"/>
                    <a:pt x="457" y="125"/>
                  </a:cubicBezTo>
                  <a:cubicBezTo>
                    <a:pt x="459" y="126"/>
                    <a:pt x="459" y="126"/>
                    <a:pt x="460" y="127"/>
                  </a:cubicBezTo>
                  <a:cubicBezTo>
                    <a:pt x="460" y="127"/>
                    <a:pt x="460" y="127"/>
                    <a:pt x="460" y="127"/>
                  </a:cubicBezTo>
                  <a:cubicBezTo>
                    <a:pt x="464" y="121"/>
                    <a:pt x="464" y="121"/>
                    <a:pt x="464" y="121"/>
                  </a:cubicBezTo>
                  <a:cubicBezTo>
                    <a:pt x="459" y="126"/>
                    <a:pt x="459" y="126"/>
                    <a:pt x="459" y="126"/>
                  </a:cubicBezTo>
                  <a:cubicBezTo>
                    <a:pt x="460" y="127"/>
                    <a:pt x="460" y="127"/>
                    <a:pt x="460" y="127"/>
                  </a:cubicBezTo>
                  <a:cubicBezTo>
                    <a:pt x="464" y="121"/>
                    <a:pt x="464" y="121"/>
                    <a:pt x="464" y="121"/>
                  </a:cubicBezTo>
                  <a:cubicBezTo>
                    <a:pt x="459" y="126"/>
                    <a:pt x="459" y="126"/>
                    <a:pt x="459" y="126"/>
                  </a:cubicBezTo>
                  <a:cubicBezTo>
                    <a:pt x="470" y="114"/>
                    <a:pt x="470" y="114"/>
                    <a:pt x="470" y="114"/>
                  </a:cubicBezTo>
                  <a:cubicBezTo>
                    <a:pt x="458" y="125"/>
                    <a:pt x="458" y="125"/>
                    <a:pt x="458" y="125"/>
                  </a:cubicBezTo>
                  <a:cubicBezTo>
                    <a:pt x="459" y="126"/>
                    <a:pt x="459" y="126"/>
                    <a:pt x="459" y="126"/>
                  </a:cubicBezTo>
                  <a:cubicBezTo>
                    <a:pt x="470" y="114"/>
                    <a:pt x="470" y="114"/>
                    <a:pt x="470" y="114"/>
                  </a:cubicBezTo>
                  <a:cubicBezTo>
                    <a:pt x="458" y="125"/>
                    <a:pt x="458" y="125"/>
                    <a:pt x="458" y="125"/>
                  </a:cubicBezTo>
                  <a:cubicBezTo>
                    <a:pt x="458" y="126"/>
                    <a:pt x="458" y="126"/>
                    <a:pt x="458" y="126"/>
                  </a:cubicBezTo>
                  <a:cubicBezTo>
                    <a:pt x="459" y="126"/>
                    <a:pt x="459" y="126"/>
                    <a:pt x="459" y="126"/>
                  </a:cubicBezTo>
                  <a:cubicBezTo>
                    <a:pt x="460" y="127"/>
                    <a:pt x="461" y="129"/>
                    <a:pt x="463" y="132"/>
                  </a:cubicBezTo>
                  <a:cubicBezTo>
                    <a:pt x="465" y="135"/>
                    <a:pt x="466" y="138"/>
                    <a:pt x="468" y="142"/>
                  </a:cubicBezTo>
                  <a:cubicBezTo>
                    <a:pt x="468" y="143"/>
                    <a:pt x="468" y="143"/>
                    <a:pt x="468" y="143"/>
                  </a:cubicBezTo>
                  <a:cubicBezTo>
                    <a:pt x="468" y="143"/>
                    <a:pt x="468" y="143"/>
                    <a:pt x="468" y="143"/>
                  </a:cubicBezTo>
                  <a:cubicBezTo>
                    <a:pt x="470" y="151"/>
                    <a:pt x="472" y="161"/>
                    <a:pt x="472" y="169"/>
                  </a:cubicBezTo>
                  <a:cubicBezTo>
                    <a:pt x="472" y="169"/>
                    <a:pt x="472" y="169"/>
                    <a:pt x="472" y="169"/>
                  </a:cubicBezTo>
                  <a:cubicBezTo>
                    <a:pt x="472" y="169"/>
                    <a:pt x="472" y="169"/>
                    <a:pt x="472" y="169"/>
                  </a:cubicBezTo>
                  <a:cubicBezTo>
                    <a:pt x="472" y="169"/>
                    <a:pt x="472" y="169"/>
                    <a:pt x="472" y="169"/>
                  </a:cubicBezTo>
                  <a:cubicBezTo>
                    <a:pt x="472" y="172"/>
                    <a:pt x="472" y="175"/>
                    <a:pt x="471" y="177"/>
                  </a:cubicBezTo>
                  <a:cubicBezTo>
                    <a:pt x="471" y="179"/>
                    <a:pt x="471" y="180"/>
                    <a:pt x="471" y="181"/>
                  </a:cubicBezTo>
                  <a:cubicBezTo>
                    <a:pt x="470" y="181"/>
                    <a:pt x="470" y="181"/>
                    <a:pt x="470" y="181"/>
                  </a:cubicBezTo>
                  <a:cubicBezTo>
                    <a:pt x="470" y="181"/>
                    <a:pt x="470" y="181"/>
                    <a:pt x="470" y="181"/>
                  </a:cubicBezTo>
                  <a:cubicBezTo>
                    <a:pt x="493" y="188"/>
                    <a:pt x="493" y="188"/>
                    <a:pt x="493" y="188"/>
                  </a:cubicBezTo>
                  <a:cubicBezTo>
                    <a:pt x="515" y="196"/>
                    <a:pt x="515" y="196"/>
                    <a:pt x="515" y="196"/>
                  </a:cubicBezTo>
                  <a:cubicBezTo>
                    <a:pt x="516" y="192"/>
                    <a:pt x="517" y="188"/>
                    <a:pt x="517" y="183"/>
                  </a:cubicBezTo>
                  <a:cubicBezTo>
                    <a:pt x="518" y="179"/>
                    <a:pt x="518" y="174"/>
                    <a:pt x="518" y="170"/>
                  </a:cubicBezTo>
                  <a:cubicBezTo>
                    <a:pt x="518" y="170"/>
                    <a:pt x="518" y="170"/>
                    <a:pt x="518" y="170"/>
                  </a:cubicBezTo>
                  <a:cubicBezTo>
                    <a:pt x="518" y="169"/>
                    <a:pt x="518" y="169"/>
                    <a:pt x="518" y="169"/>
                  </a:cubicBezTo>
                  <a:cubicBezTo>
                    <a:pt x="518" y="156"/>
                    <a:pt x="516" y="142"/>
                    <a:pt x="512" y="128"/>
                  </a:cubicBezTo>
                  <a:cubicBezTo>
                    <a:pt x="512" y="128"/>
                    <a:pt x="512" y="128"/>
                    <a:pt x="512" y="128"/>
                  </a:cubicBezTo>
                  <a:cubicBezTo>
                    <a:pt x="510" y="121"/>
                    <a:pt x="507" y="115"/>
                    <a:pt x="504" y="109"/>
                  </a:cubicBezTo>
                  <a:cubicBezTo>
                    <a:pt x="500" y="103"/>
                    <a:pt x="497" y="98"/>
                    <a:pt x="492" y="93"/>
                  </a:cubicBezTo>
                  <a:cubicBezTo>
                    <a:pt x="476" y="110"/>
                    <a:pt x="476" y="110"/>
                    <a:pt x="476" y="110"/>
                  </a:cubicBezTo>
                  <a:cubicBezTo>
                    <a:pt x="493" y="94"/>
                    <a:pt x="493" y="94"/>
                    <a:pt x="493" y="94"/>
                  </a:cubicBezTo>
                  <a:cubicBezTo>
                    <a:pt x="492" y="93"/>
                    <a:pt x="491" y="92"/>
                    <a:pt x="490" y="91"/>
                  </a:cubicBezTo>
                  <a:cubicBezTo>
                    <a:pt x="488" y="90"/>
                    <a:pt x="486" y="88"/>
                    <a:pt x="485" y="87"/>
                  </a:cubicBezTo>
                  <a:cubicBezTo>
                    <a:pt x="482" y="85"/>
                    <a:pt x="479" y="84"/>
                    <a:pt x="475" y="82"/>
                  </a:cubicBezTo>
                  <a:cubicBezTo>
                    <a:pt x="472" y="80"/>
                    <a:pt x="468" y="79"/>
                    <a:pt x="464" y="77"/>
                  </a:cubicBezTo>
                  <a:cubicBezTo>
                    <a:pt x="456" y="99"/>
                    <a:pt x="456" y="99"/>
                    <a:pt x="456" y="99"/>
                  </a:cubicBezTo>
                  <a:cubicBezTo>
                    <a:pt x="464" y="77"/>
                    <a:pt x="464" y="77"/>
                    <a:pt x="464" y="77"/>
                  </a:cubicBezTo>
                  <a:cubicBezTo>
                    <a:pt x="454" y="73"/>
                    <a:pt x="443" y="70"/>
                    <a:pt x="432" y="67"/>
                  </a:cubicBezTo>
                  <a:cubicBezTo>
                    <a:pt x="420" y="65"/>
                    <a:pt x="407" y="62"/>
                    <a:pt x="393" y="60"/>
                  </a:cubicBezTo>
                  <a:cubicBezTo>
                    <a:pt x="393" y="60"/>
                    <a:pt x="393" y="60"/>
                    <a:pt x="393" y="60"/>
                  </a:cubicBezTo>
                  <a:cubicBezTo>
                    <a:pt x="367" y="55"/>
                    <a:pt x="338" y="52"/>
                    <a:pt x="312" y="50"/>
                  </a:cubicBezTo>
                  <a:cubicBezTo>
                    <a:pt x="310" y="73"/>
                    <a:pt x="310" y="73"/>
                    <a:pt x="310" y="73"/>
                  </a:cubicBezTo>
                  <a:cubicBezTo>
                    <a:pt x="313" y="50"/>
                    <a:pt x="313" y="50"/>
                    <a:pt x="313" y="50"/>
                  </a:cubicBezTo>
                  <a:cubicBezTo>
                    <a:pt x="307" y="49"/>
                    <a:pt x="301" y="49"/>
                    <a:pt x="294" y="49"/>
                  </a:cubicBezTo>
                  <a:cubicBezTo>
                    <a:pt x="294" y="49"/>
                    <a:pt x="294" y="49"/>
                    <a:pt x="294" y="49"/>
                  </a:cubicBezTo>
                  <a:cubicBezTo>
                    <a:pt x="293" y="49"/>
                    <a:pt x="293" y="49"/>
                    <a:pt x="293" y="49"/>
                  </a:cubicBezTo>
                  <a:cubicBezTo>
                    <a:pt x="294" y="72"/>
                    <a:pt x="294" y="72"/>
                    <a:pt x="294" y="72"/>
                  </a:cubicBezTo>
                  <a:cubicBezTo>
                    <a:pt x="294" y="49"/>
                    <a:pt x="294" y="49"/>
                    <a:pt x="294" y="49"/>
                  </a:cubicBezTo>
                  <a:cubicBezTo>
                    <a:pt x="294" y="49"/>
                    <a:pt x="293" y="49"/>
                    <a:pt x="292" y="49"/>
                  </a:cubicBezTo>
                  <a:cubicBezTo>
                    <a:pt x="275" y="49"/>
                    <a:pt x="257" y="51"/>
                    <a:pt x="238" y="53"/>
                  </a:cubicBezTo>
                  <a:cubicBezTo>
                    <a:pt x="220" y="55"/>
                    <a:pt x="202" y="59"/>
                    <a:pt x="186" y="62"/>
                  </a:cubicBezTo>
                  <a:cubicBezTo>
                    <a:pt x="186" y="62"/>
                    <a:pt x="186" y="62"/>
                    <a:pt x="186" y="62"/>
                  </a:cubicBezTo>
                  <a:cubicBezTo>
                    <a:pt x="170" y="65"/>
                    <a:pt x="156" y="68"/>
                    <a:pt x="146" y="71"/>
                  </a:cubicBezTo>
                  <a:cubicBezTo>
                    <a:pt x="151" y="93"/>
                    <a:pt x="151" y="93"/>
                    <a:pt x="151" y="93"/>
                  </a:cubicBezTo>
                  <a:cubicBezTo>
                    <a:pt x="146" y="71"/>
                    <a:pt x="146" y="71"/>
                    <a:pt x="146" y="71"/>
                  </a:cubicBezTo>
                  <a:cubicBezTo>
                    <a:pt x="143" y="71"/>
                    <a:pt x="141" y="72"/>
                    <a:pt x="139" y="72"/>
                  </a:cubicBezTo>
                  <a:cubicBezTo>
                    <a:pt x="138" y="73"/>
                    <a:pt x="138" y="73"/>
                    <a:pt x="138" y="73"/>
                  </a:cubicBezTo>
                  <a:cubicBezTo>
                    <a:pt x="137" y="73"/>
                    <a:pt x="137" y="73"/>
                    <a:pt x="137" y="73"/>
                  </a:cubicBezTo>
                  <a:cubicBezTo>
                    <a:pt x="143" y="91"/>
                    <a:pt x="143" y="91"/>
                    <a:pt x="143" y="91"/>
                  </a:cubicBezTo>
                  <a:cubicBezTo>
                    <a:pt x="140" y="72"/>
                    <a:pt x="140" y="72"/>
                    <a:pt x="140" y="72"/>
                  </a:cubicBezTo>
                  <a:cubicBezTo>
                    <a:pt x="139" y="72"/>
                    <a:pt x="138" y="72"/>
                    <a:pt x="137" y="73"/>
                  </a:cubicBezTo>
                  <a:cubicBezTo>
                    <a:pt x="143" y="91"/>
                    <a:pt x="143" y="91"/>
                    <a:pt x="143" y="91"/>
                  </a:cubicBezTo>
                  <a:cubicBezTo>
                    <a:pt x="140" y="72"/>
                    <a:pt x="140" y="72"/>
                    <a:pt x="140" y="72"/>
                  </a:cubicBezTo>
                  <a:cubicBezTo>
                    <a:pt x="140" y="72"/>
                    <a:pt x="140" y="72"/>
                    <a:pt x="140" y="72"/>
                  </a:cubicBezTo>
                  <a:cubicBezTo>
                    <a:pt x="139" y="72"/>
                    <a:pt x="139" y="72"/>
                    <a:pt x="139" y="72"/>
                  </a:cubicBezTo>
                  <a:cubicBezTo>
                    <a:pt x="137" y="73"/>
                    <a:pt x="136" y="73"/>
                    <a:pt x="136" y="73"/>
                  </a:cubicBezTo>
                  <a:cubicBezTo>
                    <a:pt x="134" y="74"/>
                    <a:pt x="133" y="74"/>
                    <a:pt x="133" y="75"/>
                  </a:cubicBezTo>
                  <a:cubicBezTo>
                    <a:pt x="132" y="75"/>
                    <a:pt x="131" y="75"/>
                    <a:pt x="131" y="76"/>
                  </a:cubicBezTo>
                  <a:cubicBezTo>
                    <a:pt x="130" y="76"/>
                    <a:pt x="129" y="77"/>
                    <a:pt x="129" y="77"/>
                  </a:cubicBezTo>
                  <a:cubicBezTo>
                    <a:pt x="128" y="78"/>
                    <a:pt x="127" y="78"/>
                    <a:pt x="127" y="79"/>
                  </a:cubicBezTo>
                  <a:cubicBezTo>
                    <a:pt x="124" y="81"/>
                    <a:pt x="119" y="85"/>
                    <a:pt x="115" y="89"/>
                  </a:cubicBezTo>
                  <a:cubicBezTo>
                    <a:pt x="113" y="91"/>
                    <a:pt x="111" y="93"/>
                    <a:pt x="108" y="95"/>
                  </a:cubicBezTo>
                  <a:cubicBezTo>
                    <a:pt x="106" y="97"/>
                    <a:pt x="104" y="100"/>
                    <a:pt x="102" y="102"/>
                  </a:cubicBezTo>
                  <a:cubicBezTo>
                    <a:pt x="102" y="102"/>
                    <a:pt x="102" y="102"/>
                    <a:pt x="102" y="102"/>
                  </a:cubicBezTo>
                  <a:cubicBezTo>
                    <a:pt x="102" y="102"/>
                    <a:pt x="102" y="102"/>
                    <a:pt x="102" y="102"/>
                  </a:cubicBezTo>
                  <a:cubicBezTo>
                    <a:pt x="100" y="105"/>
                    <a:pt x="98" y="108"/>
                    <a:pt x="96" y="111"/>
                  </a:cubicBezTo>
                  <a:cubicBezTo>
                    <a:pt x="94" y="113"/>
                    <a:pt x="92" y="116"/>
                    <a:pt x="90" y="119"/>
                  </a:cubicBezTo>
                  <a:cubicBezTo>
                    <a:pt x="111" y="130"/>
                    <a:pt x="111" y="130"/>
                    <a:pt x="111" y="130"/>
                  </a:cubicBezTo>
                  <a:cubicBezTo>
                    <a:pt x="90" y="119"/>
                    <a:pt x="90" y="119"/>
                    <a:pt x="90" y="119"/>
                  </a:cubicBezTo>
                  <a:cubicBezTo>
                    <a:pt x="89" y="122"/>
                    <a:pt x="88" y="125"/>
                    <a:pt x="87" y="127"/>
                  </a:cubicBezTo>
                  <a:cubicBezTo>
                    <a:pt x="86" y="128"/>
                    <a:pt x="86" y="130"/>
                    <a:pt x="86" y="131"/>
                  </a:cubicBezTo>
                  <a:cubicBezTo>
                    <a:pt x="86" y="131"/>
                    <a:pt x="86" y="132"/>
                    <a:pt x="86" y="133"/>
                  </a:cubicBezTo>
                  <a:cubicBezTo>
                    <a:pt x="85" y="133"/>
                    <a:pt x="85" y="133"/>
                    <a:pt x="85" y="134"/>
                  </a:cubicBezTo>
                  <a:cubicBezTo>
                    <a:pt x="85" y="134"/>
                    <a:pt x="85" y="135"/>
                    <a:pt x="85" y="136"/>
                  </a:cubicBezTo>
                  <a:cubicBezTo>
                    <a:pt x="85" y="137"/>
                    <a:pt x="85" y="137"/>
                    <a:pt x="85" y="138"/>
                  </a:cubicBezTo>
                  <a:cubicBezTo>
                    <a:pt x="85" y="138"/>
                    <a:pt x="85" y="139"/>
                    <a:pt x="86" y="140"/>
                  </a:cubicBezTo>
                  <a:cubicBezTo>
                    <a:pt x="86" y="140"/>
                    <a:pt x="86" y="141"/>
                    <a:pt x="86" y="142"/>
                  </a:cubicBezTo>
                  <a:cubicBezTo>
                    <a:pt x="86" y="143"/>
                    <a:pt x="87" y="145"/>
                    <a:pt x="89" y="149"/>
                  </a:cubicBezTo>
                  <a:cubicBezTo>
                    <a:pt x="90" y="150"/>
                    <a:pt x="91" y="152"/>
                    <a:pt x="94" y="154"/>
                  </a:cubicBezTo>
                  <a:cubicBezTo>
                    <a:pt x="97" y="156"/>
                    <a:pt x="100" y="159"/>
                    <a:pt x="105" y="159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86" y="132"/>
                    <a:pt x="86" y="132"/>
                    <a:pt x="86" y="132"/>
                  </a:cubicBezTo>
                  <a:cubicBezTo>
                    <a:pt x="86" y="133"/>
                    <a:pt x="85" y="133"/>
                    <a:pt x="85" y="134"/>
                  </a:cubicBezTo>
                  <a:cubicBezTo>
                    <a:pt x="85" y="135"/>
                    <a:pt x="85" y="136"/>
                    <a:pt x="85" y="136"/>
                  </a:cubicBezTo>
                  <a:cubicBezTo>
                    <a:pt x="85" y="137"/>
                    <a:pt x="85" y="138"/>
                    <a:pt x="85" y="138"/>
                  </a:cubicBezTo>
                  <a:cubicBezTo>
                    <a:pt x="85" y="140"/>
                    <a:pt x="86" y="141"/>
                    <a:pt x="86" y="144"/>
                  </a:cubicBezTo>
                  <a:cubicBezTo>
                    <a:pt x="86" y="146"/>
                    <a:pt x="86" y="148"/>
                    <a:pt x="87" y="151"/>
                  </a:cubicBezTo>
                  <a:cubicBezTo>
                    <a:pt x="87" y="151"/>
                    <a:pt x="87" y="151"/>
                    <a:pt x="87" y="151"/>
                  </a:cubicBezTo>
                  <a:cubicBezTo>
                    <a:pt x="89" y="163"/>
                    <a:pt x="92" y="179"/>
                    <a:pt x="96" y="197"/>
                  </a:cubicBezTo>
                  <a:cubicBezTo>
                    <a:pt x="101" y="215"/>
                    <a:pt x="106" y="235"/>
                    <a:pt x="111" y="254"/>
                  </a:cubicBezTo>
                  <a:cubicBezTo>
                    <a:pt x="111" y="254"/>
                    <a:pt x="111" y="254"/>
                    <a:pt x="111" y="254"/>
                  </a:cubicBezTo>
                  <a:cubicBezTo>
                    <a:pt x="116" y="273"/>
                    <a:pt x="122" y="292"/>
                    <a:pt x="127" y="307"/>
                  </a:cubicBezTo>
                  <a:cubicBezTo>
                    <a:pt x="127" y="307"/>
                    <a:pt x="127" y="307"/>
                    <a:pt x="127" y="307"/>
                  </a:cubicBezTo>
                  <a:cubicBezTo>
                    <a:pt x="130" y="315"/>
                    <a:pt x="132" y="322"/>
                    <a:pt x="135" y="328"/>
                  </a:cubicBezTo>
                  <a:cubicBezTo>
                    <a:pt x="156" y="319"/>
                    <a:pt x="156" y="319"/>
                    <a:pt x="156" y="319"/>
                  </a:cubicBezTo>
                  <a:cubicBezTo>
                    <a:pt x="135" y="328"/>
                    <a:pt x="135" y="328"/>
                    <a:pt x="135" y="328"/>
                  </a:cubicBezTo>
                  <a:cubicBezTo>
                    <a:pt x="136" y="331"/>
                    <a:pt x="137" y="333"/>
                    <a:pt x="138" y="335"/>
                  </a:cubicBezTo>
                  <a:cubicBezTo>
                    <a:pt x="139" y="337"/>
                    <a:pt x="139" y="338"/>
                    <a:pt x="140" y="339"/>
                  </a:cubicBezTo>
                  <a:cubicBezTo>
                    <a:pt x="140" y="339"/>
                    <a:pt x="141" y="340"/>
                    <a:pt x="141" y="341"/>
                  </a:cubicBezTo>
                  <a:cubicBezTo>
                    <a:pt x="161" y="329"/>
                    <a:pt x="161" y="329"/>
                    <a:pt x="161" y="329"/>
                  </a:cubicBezTo>
                  <a:cubicBezTo>
                    <a:pt x="140" y="340"/>
                    <a:pt x="140" y="340"/>
                    <a:pt x="140" y="340"/>
                  </a:cubicBezTo>
                  <a:cubicBezTo>
                    <a:pt x="141" y="342"/>
                    <a:pt x="142" y="343"/>
                    <a:pt x="143" y="344"/>
                  </a:cubicBezTo>
                  <a:cubicBezTo>
                    <a:pt x="144" y="346"/>
                    <a:pt x="146" y="347"/>
                    <a:pt x="147" y="348"/>
                  </a:cubicBezTo>
                  <a:cubicBezTo>
                    <a:pt x="149" y="350"/>
                    <a:pt x="151" y="352"/>
                    <a:pt x="154" y="354"/>
                  </a:cubicBezTo>
                  <a:cubicBezTo>
                    <a:pt x="157" y="356"/>
                    <a:pt x="160" y="358"/>
                    <a:pt x="164" y="360"/>
                  </a:cubicBezTo>
                  <a:cubicBezTo>
                    <a:pt x="175" y="339"/>
                    <a:pt x="175" y="339"/>
                    <a:pt x="175" y="339"/>
                  </a:cubicBezTo>
                  <a:cubicBezTo>
                    <a:pt x="164" y="360"/>
                    <a:pt x="164" y="360"/>
                    <a:pt x="164" y="360"/>
                  </a:cubicBezTo>
                  <a:cubicBezTo>
                    <a:pt x="172" y="364"/>
                    <a:pt x="181" y="368"/>
                    <a:pt x="191" y="371"/>
                  </a:cubicBezTo>
                  <a:cubicBezTo>
                    <a:pt x="201" y="374"/>
                    <a:pt x="212" y="377"/>
                    <a:pt x="224" y="379"/>
                  </a:cubicBezTo>
                  <a:cubicBezTo>
                    <a:pt x="224" y="379"/>
                    <a:pt x="224" y="379"/>
                    <a:pt x="224" y="379"/>
                  </a:cubicBezTo>
                  <a:cubicBezTo>
                    <a:pt x="247" y="383"/>
                    <a:pt x="272" y="385"/>
                    <a:pt x="295" y="385"/>
                  </a:cubicBezTo>
                  <a:cubicBezTo>
                    <a:pt x="295" y="385"/>
                    <a:pt x="295" y="385"/>
                    <a:pt x="295" y="385"/>
                  </a:cubicBezTo>
                  <a:cubicBezTo>
                    <a:pt x="296" y="385"/>
                    <a:pt x="296" y="385"/>
                    <a:pt x="297" y="385"/>
                  </a:cubicBezTo>
                  <a:cubicBezTo>
                    <a:pt x="327" y="385"/>
                    <a:pt x="354" y="381"/>
                    <a:pt x="376" y="373"/>
                  </a:cubicBezTo>
                  <a:cubicBezTo>
                    <a:pt x="398" y="366"/>
                    <a:pt x="417" y="355"/>
                    <a:pt x="430" y="341"/>
                  </a:cubicBezTo>
                  <a:cubicBezTo>
                    <a:pt x="414" y="325"/>
                    <a:pt x="414" y="325"/>
                    <a:pt x="414" y="325"/>
                  </a:cubicBezTo>
                  <a:cubicBezTo>
                    <a:pt x="430" y="342"/>
                    <a:pt x="430" y="342"/>
                    <a:pt x="430" y="342"/>
                  </a:cubicBezTo>
                  <a:cubicBezTo>
                    <a:pt x="432" y="340"/>
                    <a:pt x="434" y="338"/>
                    <a:pt x="435" y="336"/>
                  </a:cubicBezTo>
                  <a:cubicBezTo>
                    <a:pt x="441" y="329"/>
                    <a:pt x="447" y="321"/>
                    <a:pt x="454" y="311"/>
                  </a:cubicBezTo>
                  <a:cubicBezTo>
                    <a:pt x="454" y="311"/>
                    <a:pt x="454" y="311"/>
                    <a:pt x="454" y="311"/>
                  </a:cubicBezTo>
                  <a:cubicBezTo>
                    <a:pt x="466" y="292"/>
                    <a:pt x="480" y="268"/>
                    <a:pt x="491" y="247"/>
                  </a:cubicBezTo>
                  <a:cubicBezTo>
                    <a:pt x="491" y="247"/>
                    <a:pt x="491" y="247"/>
                    <a:pt x="491" y="247"/>
                  </a:cubicBezTo>
                  <a:cubicBezTo>
                    <a:pt x="491" y="247"/>
                    <a:pt x="491" y="247"/>
                    <a:pt x="491" y="247"/>
                  </a:cubicBezTo>
                  <a:cubicBezTo>
                    <a:pt x="497" y="236"/>
                    <a:pt x="502" y="226"/>
                    <a:pt x="506" y="217"/>
                  </a:cubicBezTo>
                  <a:cubicBezTo>
                    <a:pt x="506" y="217"/>
                    <a:pt x="506" y="217"/>
                    <a:pt x="506" y="217"/>
                  </a:cubicBezTo>
                  <a:cubicBezTo>
                    <a:pt x="508" y="212"/>
                    <a:pt x="510" y="208"/>
                    <a:pt x="511" y="205"/>
                  </a:cubicBezTo>
                  <a:cubicBezTo>
                    <a:pt x="513" y="201"/>
                    <a:pt x="514" y="198"/>
                    <a:pt x="515" y="195"/>
                  </a:cubicBezTo>
                  <a:cubicBezTo>
                    <a:pt x="493" y="188"/>
                    <a:pt x="493" y="188"/>
                    <a:pt x="493" y="188"/>
                  </a:cubicBezTo>
                  <a:cubicBezTo>
                    <a:pt x="515" y="196"/>
                    <a:pt x="515" y="196"/>
                    <a:pt x="515" y="196"/>
                  </a:cubicBezTo>
                  <a:lnTo>
                    <a:pt x="493" y="188"/>
                  </a:lnTo>
                  <a:close/>
                  <a:moveTo>
                    <a:pt x="1049" y="154"/>
                  </a:moveTo>
                  <a:cubicBezTo>
                    <a:pt x="1026" y="150"/>
                    <a:pt x="1026" y="150"/>
                    <a:pt x="1026" y="150"/>
                  </a:cubicBezTo>
                  <a:cubicBezTo>
                    <a:pt x="1024" y="159"/>
                    <a:pt x="1021" y="175"/>
                    <a:pt x="1016" y="192"/>
                  </a:cubicBezTo>
                  <a:cubicBezTo>
                    <a:pt x="1012" y="209"/>
                    <a:pt x="1007" y="229"/>
                    <a:pt x="1001" y="247"/>
                  </a:cubicBezTo>
                  <a:cubicBezTo>
                    <a:pt x="1001" y="247"/>
                    <a:pt x="1001" y="247"/>
                    <a:pt x="1001" y="247"/>
                  </a:cubicBezTo>
                  <a:cubicBezTo>
                    <a:pt x="996" y="266"/>
                    <a:pt x="990" y="284"/>
                    <a:pt x="985" y="298"/>
                  </a:cubicBezTo>
                  <a:cubicBezTo>
                    <a:pt x="985" y="298"/>
                    <a:pt x="985" y="298"/>
                    <a:pt x="985" y="298"/>
                  </a:cubicBezTo>
                  <a:cubicBezTo>
                    <a:pt x="983" y="305"/>
                    <a:pt x="981" y="311"/>
                    <a:pt x="979" y="316"/>
                  </a:cubicBezTo>
                  <a:cubicBezTo>
                    <a:pt x="979" y="316"/>
                    <a:pt x="979" y="316"/>
                    <a:pt x="979" y="316"/>
                  </a:cubicBezTo>
                  <a:cubicBezTo>
                    <a:pt x="979" y="316"/>
                    <a:pt x="979" y="316"/>
                    <a:pt x="979" y="316"/>
                  </a:cubicBezTo>
                  <a:cubicBezTo>
                    <a:pt x="978" y="318"/>
                    <a:pt x="977" y="320"/>
                    <a:pt x="976" y="321"/>
                  </a:cubicBezTo>
                  <a:cubicBezTo>
                    <a:pt x="976" y="322"/>
                    <a:pt x="976" y="322"/>
                    <a:pt x="976" y="322"/>
                  </a:cubicBezTo>
                  <a:cubicBezTo>
                    <a:pt x="976" y="323"/>
                    <a:pt x="976" y="323"/>
                    <a:pt x="976" y="323"/>
                  </a:cubicBezTo>
                  <a:cubicBezTo>
                    <a:pt x="984" y="328"/>
                    <a:pt x="984" y="328"/>
                    <a:pt x="984" y="328"/>
                  </a:cubicBezTo>
                  <a:cubicBezTo>
                    <a:pt x="976" y="322"/>
                    <a:pt x="976" y="322"/>
                    <a:pt x="976" y="322"/>
                  </a:cubicBezTo>
                  <a:cubicBezTo>
                    <a:pt x="976" y="323"/>
                    <a:pt x="976" y="323"/>
                    <a:pt x="976" y="323"/>
                  </a:cubicBezTo>
                  <a:cubicBezTo>
                    <a:pt x="984" y="328"/>
                    <a:pt x="984" y="328"/>
                    <a:pt x="984" y="328"/>
                  </a:cubicBezTo>
                  <a:cubicBezTo>
                    <a:pt x="976" y="322"/>
                    <a:pt x="976" y="322"/>
                    <a:pt x="976" y="322"/>
                  </a:cubicBezTo>
                  <a:cubicBezTo>
                    <a:pt x="975" y="323"/>
                    <a:pt x="975" y="323"/>
                    <a:pt x="975" y="323"/>
                  </a:cubicBezTo>
                  <a:cubicBezTo>
                    <a:pt x="975" y="324"/>
                    <a:pt x="975" y="324"/>
                    <a:pt x="975" y="324"/>
                  </a:cubicBezTo>
                  <a:cubicBezTo>
                    <a:pt x="991" y="333"/>
                    <a:pt x="991" y="333"/>
                    <a:pt x="991" y="333"/>
                  </a:cubicBezTo>
                  <a:cubicBezTo>
                    <a:pt x="976" y="321"/>
                    <a:pt x="976" y="321"/>
                    <a:pt x="976" y="321"/>
                  </a:cubicBezTo>
                  <a:cubicBezTo>
                    <a:pt x="976" y="322"/>
                    <a:pt x="976" y="323"/>
                    <a:pt x="975" y="324"/>
                  </a:cubicBezTo>
                  <a:cubicBezTo>
                    <a:pt x="991" y="333"/>
                    <a:pt x="991" y="333"/>
                    <a:pt x="991" y="333"/>
                  </a:cubicBezTo>
                  <a:cubicBezTo>
                    <a:pt x="976" y="321"/>
                    <a:pt x="976" y="321"/>
                    <a:pt x="976" y="321"/>
                  </a:cubicBezTo>
                  <a:cubicBezTo>
                    <a:pt x="985" y="328"/>
                    <a:pt x="985" y="328"/>
                    <a:pt x="985" y="328"/>
                  </a:cubicBezTo>
                  <a:cubicBezTo>
                    <a:pt x="977" y="321"/>
                    <a:pt x="977" y="321"/>
                    <a:pt x="977" y="321"/>
                  </a:cubicBezTo>
                  <a:cubicBezTo>
                    <a:pt x="977" y="321"/>
                    <a:pt x="977" y="321"/>
                    <a:pt x="976" y="321"/>
                  </a:cubicBezTo>
                  <a:cubicBezTo>
                    <a:pt x="985" y="328"/>
                    <a:pt x="985" y="328"/>
                    <a:pt x="985" y="328"/>
                  </a:cubicBezTo>
                  <a:cubicBezTo>
                    <a:pt x="977" y="321"/>
                    <a:pt x="977" y="321"/>
                    <a:pt x="977" y="321"/>
                  </a:cubicBezTo>
                  <a:cubicBezTo>
                    <a:pt x="979" y="323"/>
                    <a:pt x="979" y="323"/>
                    <a:pt x="979" y="323"/>
                  </a:cubicBezTo>
                  <a:cubicBezTo>
                    <a:pt x="977" y="320"/>
                    <a:pt x="977" y="320"/>
                    <a:pt x="977" y="320"/>
                  </a:cubicBezTo>
                  <a:cubicBezTo>
                    <a:pt x="977" y="321"/>
                    <a:pt x="977" y="321"/>
                    <a:pt x="977" y="321"/>
                  </a:cubicBezTo>
                  <a:cubicBezTo>
                    <a:pt x="979" y="323"/>
                    <a:pt x="979" y="323"/>
                    <a:pt x="979" y="323"/>
                  </a:cubicBezTo>
                  <a:cubicBezTo>
                    <a:pt x="977" y="320"/>
                    <a:pt x="977" y="320"/>
                    <a:pt x="977" y="320"/>
                  </a:cubicBezTo>
                  <a:cubicBezTo>
                    <a:pt x="977" y="321"/>
                    <a:pt x="977" y="321"/>
                    <a:pt x="976" y="322"/>
                  </a:cubicBezTo>
                  <a:cubicBezTo>
                    <a:pt x="975" y="322"/>
                    <a:pt x="973" y="323"/>
                    <a:pt x="971" y="324"/>
                  </a:cubicBezTo>
                  <a:cubicBezTo>
                    <a:pt x="971" y="324"/>
                    <a:pt x="971" y="324"/>
                    <a:pt x="971" y="324"/>
                  </a:cubicBezTo>
                  <a:cubicBezTo>
                    <a:pt x="971" y="324"/>
                    <a:pt x="971" y="324"/>
                    <a:pt x="971" y="324"/>
                  </a:cubicBezTo>
                  <a:cubicBezTo>
                    <a:pt x="967" y="327"/>
                    <a:pt x="960" y="329"/>
                    <a:pt x="952" y="332"/>
                  </a:cubicBezTo>
                  <a:cubicBezTo>
                    <a:pt x="944" y="334"/>
                    <a:pt x="934" y="336"/>
                    <a:pt x="924" y="338"/>
                  </a:cubicBezTo>
                  <a:cubicBezTo>
                    <a:pt x="924" y="338"/>
                    <a:pt x="924" y="338"/>
                    <a:pt x="924" y="338"/>
                  </a:cubicBezTo>
                  <a:cubicBezTo>
                    <a:pt x="905" y="341"/>
                    <a:pt x="883" y="343"/>
                    <a:pt x="863" y="343"/>
                  </a:cubicBezTo>
                  <a:cubicBezTo>
                    <a:pt x="862" y="343"/>
                    <a:pt x="862" y="343"/>
                    <a:pt x="861" y="343"/>
                  </a:cubicBezTo>
                  <a:cubicBezTo>
                    <a:pt x="861" y="343"/>
                    <a:pt x="861" y="343"/>
                    <a:pt x="861" y="343"/>
                  </a:cubicBezTo>
                  <a:cubicBezTo>
                    <a:pt x="861" y="343"/>
                    <a:pt x="861" y="343"/>
                    <a:pt x="861" y="343"/>
                  </a:cubicBezTo>
                  <a:cubicBezTo>
                    <a:pt x="835" y="343"/>
                    <a:pt x="813" y="339"/>
                    <a:pt x="796" y="333"/>
                  </a:cubicBezTo>
                  <a:cubicBezTo>
                    <a:pt x="779" y="327"/>
                    <a:pt x="767" y="319"/>
                    <a:pt x="759" y="312"/>
                  </a:cubicBezTo>
                  <a:cubicBezTo>
                    <a:pt x="759" y="311"/>
                    <a:pt x="759" y="311"/>
                    <a:pt x="759" y="311"/>
                  </a:cubicBezTo>
                  <a:cubicBezTo>
                    <a:pt x="759" y="311"/>
                    <a:pt x="759" y="311"/>
                    <a:pt x="759" y="311"/>
                  </a:cubicBezTo>
                  <a:cubicBezTo>
                    <a:pt x="759" y="311"/>
                    <a:pt x="758" y="310"/>
                    <a:pt x="757" y="308"/>
                  </a:cubicBezTo>
                  <a:cubicBezTo>
                    <a:pt x="753" y="304"/>
                    <a:pt x="748" y="297"/>
                    <a:pt x="742" y="288"/>
                  </a:cubicBezTo>
                  <a:cubicBezTo>
                    <a:pt x="742" y="288"/>
                    <a:pt x="742" y="288"/>
                    <a:pt x="742" y="288"/>
                  </a:cubicBezTo>
                  <a:cubicBezTo>
                    <a:pt x="742" y="288"/>
                    <a:pt x="742" y="288"/>
                    <a:pt x="742" y="288"/>
                  </a:cubicBezTo>
                  <a:cubicBezTo>
                    <a:pt x="731" y="271"/>
                    <a:pt x="718" y="248"/>
                    <a:pt x="708" y="228"/>
                  </a:cubicBezTo>
                  <a:cubicBezTo>
                    <a:pt x="708" y="228"/>
                    <a:pt x="708" y="228"/>
                    <a:pt x="708" y="228"/>
                  </a:cubicBezTo>
                  <a:cubicBezTo>
                    <a:pt x="702" y="217"/>
                    <a:pt x="698" y="208"/>
                    <a:pt x="694" y="200"/>
                  </a:cubicBezTo>
                  <a:cubicBezTo>
                    <a:pt x="694" y="200"/>
                    <a:pt x="694" y="200"/>
                    <a:pt x="694" y="200"/>
                  </a:cubicBezTo>
                  <a:cubicBezTo>
                    <a:pt x="693" y="196"/>
                    <a:pt x="691" y="192"/>
                    <a:pt x="690" y="189"/>
                  </a:cubicBezTo>
                  <a:cubicBezTo>
                    <a:pt x="689" y="186"/>
                    <a:pt x="688" y="184"/>
                    <a:pt x="688" y="183"/>
                  </a:cubicBezTo>
                  <a:cubicBezTo>
                    <a:pt x="688" y="183"/>
                    <a:pt x="688" y="183"/>
                    <a:pt x="688" y="183"/>
                  </a:cubicBezTo>
                  <a:cubicBezTo>
                    <a:pt x="688" y="183"/>
                    <a:pt x="688" y="183"/>
                    <a:pt x="688" y="183"/>
                  </a:cubicBezTo>
                  <a:cubicBezTo>
                    <a:pt x="687" y="183"/>
                    <a:pt x="687" y="181"/>
                    <a:pt x="687" y="179"/>
                  </a:cubicBezTo>
                  <a:cubicBezTo>
                    <a:pt x="687" y="177"/>
                    <a:pt x="686" y="175"/>
                    <a:pt x="686" y="172"/>
                  </a:cubicBezTo>
                  <a:cubicBezTo>
                    <a:pt x="686" y="172"/>
                    <a:pt x="686" y="172"/>
                    <a:pt x="686" y="172"/>
                  </a:cubicBezTo>
                  <a:cubicBezTo>
                    <a:pt x="686" y="172"/>
                    <a:pt x="686" y="172"/>
                    <a:pt x="686" y="172"/>
                  </a:cubicBezTo>
                  <a:cubicBezTo>
                    <a:pt x="686" y="171"/>
                    <a:pt x="686" y="171"/>
                    <a:pt x="686" y="171"/>
                  </a:cubicBezTo>
                  <a:cubicBezTo>
                    <a:pt x="686" y="164"/>
                    <a:pt x="688" y="153"/>
                    <a:pt x="691" y="145"/>
                  </a:cubicBezTo>
                  <a:cubicBezTo>
                    <a:pt x="691" y="145"/>
                    <a:pt x="691" y="145"/>
                    <a:pt x="691" y="145"/>
                  </a:cubicBezTo>
                  <a:cubicBezTo>
                    <a:pt x="692" y="141"/>
                    <a:pt x="694" y="137"/>
                    <a:pt x="696" y="134"/>
                  </a:cubicBezTo>
                  <a:cubicBezTo>
                    <a:pt x="697" y="131"/>
                    <a:pt x="699" y="129"/>
                    <a:pt x="700" y="128"/>
                  </a:cubicBezTo>
                  <a:cubicBezTo>
                    <a:pt x="700" y="128"/>
                    <a:pt x="700" y="128"/>
                    <a:pt x="700" y="128"/>
                  </a:cubicBezTo>
                  <a:cubicBezTo>
                    <a:pt x="701" y="127"/>
                    <a:pt x="701" y="127"/>
                    <a:pt x="701" y="127"/>
                  </a:cubicBezTo>
                  <a:cubicBezTo>
                    <a:pt x="690" y="117"/>
                    <a:pt x="690" y="117"/>
                    <a:pt x="690" y="117"/>
                  </a:cubicBezTo>
                  <a:cubicBezTo>
                    <a:pt x="699" y="129"/>
                    <a:pt x="699" y="129"/>
                    <a:pt x="699" y="129"/>
                  </a:cubicBezTo>
                  <a:cubicBezTo>
                    <a:pt x="699" y="129"/>
                    <a:pt x="700" y="128"/>
                    <a:pt x="701" y="127"/>
                  </a:cubicBezTo>
                  <a:cubicBezTo>
                    <a:pt x="690" y="117"/>
                    <a:pt x="690" y="117"/>
                    <a:pt x="690" y="117"/>
                  </a:cubicBezTo>
                  <a:cubicBezTo>
                    <a:pt x="699" y="129"/>
                    <a:pt x="699" y="129"/>
                    <a:pt x="699" y="129"/>
                  </a:cubicBezTo>
                  <a:cubicBezTo>
                    <a:pt x="696" y="125"/>
                    <a:pt x="696" y="125"/>
                    <a:pt x="696" y="125"/>
                  </a:cubicBezTo>
                  <a:cubicBezTo>
                    <a:pt x="699" y="129"/>
                    <a:pt x="699" y="129"/>
                    <a:pt x="699" y="129"/>
                  </a:cubicBezTo>
                  <a:cubicBezTo>
                    <a:pt x="699" y="129"/>
                    <a:pt x="699" y="129"/>
                    <a:pt x="699" y="129"/>
                  </a:cubicBezTo>
                  <a:cubicBezTo>
                    <a:pt x="696" y="125"/>
                    <a:pt x="696" y="125"/>
                    <a:pt x="696" y="125"/>
                  </a:cubicBezTo>
                  <a:cubicBezTo>
                    <a:pt x="699" y="129"/>
                    <a:pt x="699" y="129"/>
                    <a:pt x="699" y="129"/>
                  </a:cubicBezTo>
                  <a:cubicBezTo>
                    <a:pt x="699" y="129"/>
                    <a:pt x="699" y="129"/>
                    <a:pt x="699" y="129"/>
                  </a:cubicBezTo>
                  <a:cubicBezTo>
                    <a:pt x="699" y="129"/>
                    <a:pt x="699" y="129"/>
                    <a:pt x="699" y="129"/>
                  </a:cubicBezTo>
                  <a:cubicBezTo>
                    <a:pt x="699" y="129"/>
                    <a:pt x="699" y="129"/>
                    <a:pt x="699" y="129"/>
                  </a:cubicBezTo>
                  <a:cubicBezTo>
                    <a:pt x="699" y="129"/>
                    <a:pt x="699" y="129"/>
                    <a:pt x="699" y="129"/>
                  </a:cubicBezTo>
                  <a:cubicBezTo>
                    <a:pt x="699" y="129"/>
                    <a:pt x="699" y="129"/>
                    <a:pt x="699" y="129"/>
                  </a:cubicBezTo>
                  <a:cubicBezTo>
                    <a:pt x="699" y="129"/>
                    <a:pt x="701" y="128"/>
                    <a:pt x="703" y="127"/>
                  </a:cubicBezTo>
                  <a:cubicBezTo>
                    <a:pt x="705" y="126"/>
                    <a:pt x="708" y="124"/>
                    <a:pt x="711" y="123"/>
                  </a:cubicBezTo>
                  <a:cubicBezTo>
                    <a:pt x="711" y="123"/>
                    <a:pt x="711" y="123"/>
                    <a:pt x="711" y="123"/>
                  </a:cubicBezTo>
                  <a:cubicBezTo>
                    <a:pt x="712" y="123"/>
                    <a:pt x="712" y="123"/>
                    <a:pt x="712" y="123"/>
                  </a:cubicBezTo>
                  <a:cubicBezTo>
                    <a:pt x="718" y="121"/>
                    <a:pt x="728" y="118"/>
                    <a:pt x="738" y="116"/>
                  </a:cubicBezTo>
                  <a:cubicBezTo>
                    <a:pt x="749" y="113"/>
                    <a:pt x="761" y="111"/>
                    <a:pt x="773" y="109"/>
                  </a:cubicBezTo>
                  <a:cubicBezTo>
                    <a:pt x="773" y="109"/>
                    <a:pt x="773" y="109"/>
                    <a:pt x="773" y="109"/>
                  </a:cubicBezTo>
                  <a:cubicBezTo>
                    <a:pt x="798" y="105"/>
                    <a:pt x="826" y="102"/>
                    <a:pt x="851" y="100"/>
                  </a:cubicBezTo>
                  <a:cubicBezTo>
                    <a:pt x="851" y="100"/>
                    <a:pt x="851" y="100"/>
                    <a:pt x="851" y="100"/>
                  </a:cubicBezTo>
                  <a:cubicBezTo>
                    <a:pt x="851" y="100"/>
                    <a:pt x="851" y="100"/>
                    <a:pt x="851" y="100"/>
                  </a:cubicBezTo>
                  <a:cubicBezTo>
                    <a:pt x="855" y="100"/>
                    <a:pt x="859" y="100"/>
                    <a:pt x="863" y="100"/>
                  </a:cubicBezTo>
                  <a:cubicBezTo>
                    <a:pt x="864" y="100"/>
                    <a:pt x="864" y="100"/>
                    <a:pt x="865" y="100"/>
                  </a:cubicBezTo>
                  <a:cubicBezTo>
                    <a:pt x="865" y="100"/>
                    <a:pt x="865" y="100"/>
                    <a:pt x="865" y="100"/>
                  </a:cubicBezTo>
                  <a:cubicBezTo>
                    <a:pt x="865" y="100"/>
                    <a:pt x="865" y="100"/>
                    <a:pt x="865" y="100"/>
                  </a:cubicBezTo>
                  <a:cubicBezTo>
                    <a:pt x="865" y="100"/>
                    <a:pt x="865" y="100"/>
                    <a:pt x="865" y="100"/>
                  </a:cubicBezTo>
                  <a:cubicBezTo>
                    <a:pt x="879" y="100"/>
                    <a:pt x="897" y="102"/>
                    <a:pt x="914" y="104"/>
                  </a:cubicBezTo>
                  <a:cubicBezTo>
                    <a:pt x="931" y="106"/>
                    <a:pt x="948" y="110"/>
                    <a:pt x="964" y="113"/>
                  </a:cubicBezTo>
                  <a:cubicBezTo>
                    <a:pt x="979" y="116"/>
                    <a:pt x="993" y="119"/>
                    <a:pt x="1002" y="122"/>
                  </a:cubicBezTo>
                  <a:cubicBezTo>
                    <a:pt x="1002" y="122"/>
                    <a:pt x="1002" y="122"/>
                    <a:pt x="1002" y="122"/>
                  </a:cubicBezTo>
                  <a:cubicBezTo>
                    <a:pt x="1005" y="122"/>
                    <a:pt x="1007" y="123"/>
                    <a:pt x="1009" y="123"/>
                  </a:cubicBezTo>
                  <a:cubicBezTo>
                    <a:pt x="1015" y="101"/>
                    <a:pt x="1015" y="101"/>
                    <a:pt x="1015" y="101"/>
                  </a:cubicBezTo>
                  <a:cubicBezTo>
                    <a:pt x="992" y="94"/>
                    <a:pt x="992" y="94"/>
                    <a:pt x="992" y="94"/>
                  </a:cubicBezTo>
                  <a:cubicBezTo>
                    <a:pt x="992" y="94"/>
                    <a:pt x="992" y="94"/>
                    <a:pt x="992" y="94"/>
                  </a:cubicBezTo>
                  <a:cubicBezTo>
                    <a:pt x="988" y="109"/>
                    <a:pt x="988" y="109"/>
                    <a:pt x="988" y="109"/>
                  </a:cubicBezTo>
                  <a:cubicBezTo>
                    <a:pt x="1000" y="119"/>
                    <a:pt x="1000" y="119"/>
                    <a:pt x="1000" y="119"/>
                  </a:cubicBezTo>
                  <a:cubicBezTo>
                    <a:pt x="1000" y="119"/>
                    <a:pt x="1000" y="119"/>
                    <a:pt x="1000" y="119"/>
                  </a:cubicBezTo>
                  <a:cubicBezTo>
                    <a:pt x="1001" y="119"/>
                    <a:pt x="1005" y="123"/>
                    <a:pt x="1009" y="127"/>
                  </a:cubicBezTo>
                  <a:cubicBezTo>
                    <a:pt x="1012" y="129"/>
                    <a:pt x="1014" y="131"/>
                    <a:pt x="1016" y="133"/>
                  </a:cubicBezTo>
                  <a:cubicBezTo>
                    <a:pt x="1018" y="135"/>
                    <a:pt x="1020" y="137"/>
                    <a:pt x="1021" y="138"/>
                  </a:cubicBezTo>
                  <a:cubicBezTo>
                    <a:pt x="1021" y="138"/>
                    <a:pt x="1021" y="138"/>
                    <a:pt x="1021" y="138"/>
                  </a:cubicBezTo>
                  <a:cubicBezTo>
                    <a:pt x="1022" y="140"/>
                    <a:pt x="1024" y="142"/>
                    <a:pt x="1025" y="143"/>
                  </a:cubicBezTo>
                  <a:cubicBezTo>
                    <a:pt x="1026" y="145"/>
                    <a:pt x="1027" y="146"/>
                    <a:pt x="1027" y="147"/>
                  </a:cubicBezTo>
                  <a:cubicBezTo>
                    <a:pt x="1027" y="147"/>
                    <a:pt x="1027" y="147"/>
                    <a:pt x="1027" y="147"/>
                  </a:cubicBezTo>
                  <a:cubicBezTo>
                    <a:pt x="1027" y="147"/>
                    <a:pt x="1027" y="147"/>
                    <a:pt x="1027" y="147"/>
                  </a:cubicBezTo>
                  <a:cubicBezTo>
                    <a:pt x="1027" y="147"/>
                    <a:pt x="1027" y="147"/>
                    <a:pt x="1027" y="147"/>
                  </a:cubicBezTo>
                  <a:cubicBezTo>
                    <a:pt x="1027" y="147"/>
                    <a:pt x="1027" y="147"/>
                    <a:pt x="1027" y="147"/>
                  </a:cubicBezTo>
                  <a:cubicBezTo>
                    <a:pt x="1032" y="146"/>
                    <a:pt x="1032" y="146"/>
                    <a:pt x="1032" y="146"/>
                  </a:cubicBezTo>
                  <a:cubicBezTo>
                    <a:pt x="1027" y="147"/>
                    <a:pt x="1027" y="147"/>
                    <a:pt x="1027" y="147"/>
                  </a:cubicBezTo>
                  <a:cubicBezTo>
                    <a:pt x="1027" y="147"/>
                    <a:pt x="1027" y="147"/>
                    <a:pt x="1027" y="147"/>
                  </a:cubicBezTo>
                  <a:cubicBezTo>
                    <a:pt x="1032" y="146"/>
                    <a:pt x="1032" y="146"/>
                    <a:pt x="1032" y="146"/>
                  </a:cubicBezTo>
                  <a:cubicBezTo>
                    <a:pt x="1027" y="147"/>
                    <a:pt x="1027" y="147"/>
                    <a:pt x="1027" y="147"/>
                  </a:cubicBezTo>
                  <a:cubicBezTo>
                    <a:pt x="1041" y="144"/>
                    <a:pt x="1041" y="144"/>
                    <a:pt x="1041" y="144"/>
                  </a:cubicBezTo>
                  <a:cubicBezTo>
                    <a:pt x="1027" y="146"/>
                    <a:pt x="1027" y="146"/>
                    <a:pt x="1027" y="146"/>
                  </a:cubicBezTo>
                  <a:cubicBezTo>
                    <a:pt x="1027" y="146"/>
                    <a:pt x="1027" y="147"/>
                    <a:pt x="1027" y="147"/>
                  </a:cubicBezTo>
                  <a:cubicBezTo>
                    <a:pt x="1041" y="144"/>
                    <a:pt x="1041" y="144"/>
                    <a:pt x="1041" y="144"/>
                  </a:cubicBezTo>
                  <a:cubicBezTo>
                    <a:pt x="1027" y="146"/>
                    <a:pt x="1027" y="146"/>
                    <a:pt x="1027" y="146"/>
                  </a:cubicBezTo>
                  <a:cubicBezTo>
                    <a:pt x="1046" y="143"/>
                    <a:pt x="1046" y="143"/>
                    <a:pt x="1046" y="143"/>
                  </a:cubicBezTo>
                  <a:cubicBezTo>
                    <a:pt x="1027" y="145"/>
                    <a:pt x="1027" y="145"/>
                    <a:pt x="1027" y="145"/>
                  </a:cubicBezTo>
                  <a:cubicBezTo>
                    <a:pt x="1027" y="145"/>
                    <a:pt x="1027" y="146"/>
                    <a:pt x="1027" y="146"/>
                  </a:cubicBezTo>
                  <a:cubicBezTo>
                    <a:pt x="1046" y="143"/>
                    <a:pt x="1046" y="143"/>
                    <a:pt x="1046" y="143"/>
                  </a:cubicBezTo>
                  <a:cubicBezTo>
                    <a:pt x="1027" y="145"/>
                    <a:pt x="1027" y="145"/>
                    <a:pt x="1027" y="145"/>
                  </a:cubicBezTo>
                  <a:cubicBezTo>
                    <a:pt x="1048" y="143"/>
                    <a:pt x="1048" y="143"/>
                    <a:pt x="1048" y="143"/>
                  </a:cubicBezTo>
                  <a:cubicBezTo>
                    <a:pt x="1027" y="144"/>
                    <a:pt x="1027" y="144"/>
                    <a:pt x="1027" y="144"/>
                  </a:cubicBezTo>
                  <a:cubicBezTo>
                    <a:pt x="1027" y="145"/>
                    <a:pt x="1027" y="145"/>
                    <a:pt x="1027" y="145"/>
                  </a:cubicBezTo>
                  <a:cubicBezTo>
                    <a:pt x="1048" y="143"/>
                    <a:pt x="1048" y="143"/>
                    <a:pt x="1048" y="143"/>
                  </a:cubicBezTo>
                  <a:cubicBezTo>
                    <a:pt x="1027" y="144"/>
                    <a:pt x="1027" y="144"/>
                    <a:pt x="1027" y="144"/>
                  </a:cubicBezTo>
                  <a:cubicBezTo>
                    <a:pt x="1049" y="143"/>
                    <a:pt x="1049" y="143"/>
                    <a:pt x="1049" y="143"/>
                  </a:cubicBezTo>
                  <a:cubicBezTo>
                    <a:pt x="1027" y="143"/>
                    <a:pt x="1027" y="143"/>
                    <a:pt x="1027" y="143"/>
                  </a:cubicBezTo>
                  <a:cubicBezTo>
                    <a:pt x="1027" y="143"/>
                    <a:pt x="1027" y="144"/>
                    <a:pt x="1027" y="144"/>
                  </a:cubicBezTo>
                  <a:cubicBezTo>
                    <a:pt x="1049" y="143"/>
                    <a:pt x="1049" y="143"/>
                    <a:pt x="1049" y="143"/>
                  </a:cubicBezTo>
                  <a:cubicBezTo>
                    <a:pt x="1027" y="143"/>
                    <a:pt x="1027" y="143"/>
                    <a:pt x="1027" y="143"/>
                  </a:cubicBezTo>
                  <a:cubicBezTo>
                    <a:pt x="1050" y="143"/>
                    <a:pt x="1050" y="143"/>
                    <a:pt x="1050" y="143"/>
                  </a:cubicBezTo>
                  <a:cubicBezTo>
                    <a:pt x="1027" y="139"/>
                    <a:pt x="1027" y="139"/>
                    <a:pt x="1027" y="139"/>
                  </a:cubicBezTo>
                  <a:cubicBezTo>
                    <a:pt x="1027" y="141"/>
                    <a:pt x="1027" y="142"/>
                    <a:pt x="1027" y="143"/>
                  </a:cubicBezTo>
                  <a:cubicBezTo>
                    <a:pt x="1050" y="143"/>
                    <a:pt x="1050" y="143"/>
                    <a:pt x="1050" y="143"/>
                  </a:cubicBezTo>
                  <a:cubicBezTo>
                    <a:pt x="1027" y="139"/>
                    <a:pt x="1027" y="139"/>
                    <a:pt x="1027" y="139"/>
                  </a:cubicBezTo>
                  <a:cubicBezTo>
                    <a:pt x="1050" y="143"/>
                    <a:pt x="1050" y="143"/>
                    <a:pt x="1050" y="143"/>
                  </a:cubicBezTo>
                  <a:cubicBezTo>
                    <a:pt x="1028" y="134"/>
                    <a:pt x="1028" y="134"/>
                    <a:pt x="1028" y="134"/>
                  </a:cubicBezTo>
                  <a:cubicBezTo>
                    <a:pt x="1027" y="137"/>
                    <a:pt x="1027" y="138"/>
                    <a:pt x="1027" y="139"/>
                  </a:cubicBezTo>
                  <a:cubicBezTo>
                    <a:pt x="1050" y="143"/>
                    <a:pt x="1050" y="143"/>
                    <a:pt x="1050" y="143"/>
                  </a:cubicBezTo>
                  <a:cubicBezTo>
                    <a:pt x="1028" y="134"/>
                    <a:pt x="1028" y="134"/>
                    <a:pt x="1028" y="134"/>
                  </a:cubicBezTo>
                  <a:cubicBezTo>
                    <a:pt x="1050" y="143"/>
                    <a:pt x="1050" y="143"/>
                    <a:pt x="1050" y="143"/>
                  </a:cubicBezTo>
                  <a:cubicBezTo>
                    <a:pt x="1031" y="130"/>
                    <a:pt x="1031" y="130"/>
                    <a:pt x="1031" y="130"/>
                  </a:cubicBezTo>
                  <a:cubicBezTo>
                    <a:pt x="1029" y="132"/>
                    <a:pt x="1029" y="133"/>
                    <a:pt x="1028" y="134"/>
                  </a:cubicBezTo>
                  <a:cubicBezTo>
                    <a:pt x="1050" y="143"/>
                    <a:pt x="1050" y="143"/>
                    <a:pt x="1050" y="143"/>
                  </a:cubicBezTo>
                  <a:cubicBezTo>
                    <a:pt x="1031" y="130"/>
                    <a:pt x="1031" y="130"/>
                    <a:pt x="1031" y="130"/>
                  </a:cubicBezTo>
                  <a:cubicBezTo>
                    <a:pt x="1050" y="143"/>
                    <a:pt x="1050" y="143"/>
                    <a:pt x="1050" y="143"/>
                  </a:cubicBezTo>
                  <a:cubicBezTo>
                    <a:pt x="1034" y="126"/>
                    <a:pt x="1034" y="126"/>
                    <a:pt x="1034" y="126"/>
                  </a:cubicBezTo>
                  <a:cubicBezTo>
                    <a:pt x="1032" y="127"/>
                    <a:pt x="1031" y="129"/>
                    <a:pt x="1031" y="130"/>
                  </a:cubicBezTo>
                  <a:cubicBezTo>
                    <a:pt x="1050" y="143"/>
                    <a:pt x="1050" y="143"/>
                    <a:pt x="1050" y="143"/>
                  </a:cubicBezTo>
                  <a:cubicBezTo>
                    <a:pt x="1034" y="126"/>
                    <a:pt x="1034" y="126"/>
                    <a:pt x="1034" y="126"/>
                  </a:cubicBezTo>
                  <a:cubicBezTo>
                    <a:pt x="1050" y="143"/>
                    <a:pt x="1050" y="143"/>
                    <a:pt x="1050" y="143"/>
                  </a:cubicBezTo>
                  <a:cubicBezTo>
                    <a:pt x="1041" y="121"/>
                    <a:pt x="1041" y="121"/>
                    <a:pt x="1041" y="121"/>
                  </a:cubicBezTo>
                  <a:cubicBezTo>
                    <a:pt x="1038" y="123"/>
                    <a:pt x="1035" y="124"/>
                    <a:pt x="1034" y="126"/>
                  </a:cubicBezTo>
                  <a:cubicBezTo>
                    <a:pt x="1050" y="143"/>
                    <a:pt x="1050" y="143"/>
                    <a:pt x="1050" y="143"/>
                  </a:cubicBezTo>
                  <a:cubicBezTo>
                    <a:pt x="1041" y="121"/>
                    <a:pt x="1041" y="121"/>
                    <a:pt x="1041" y="121"/>
                  </a:cubicBezTo>
                  <a:cubicBezTo>
                    <a:pt x="1024" y="129"/>
                    <a:pt x="1024" y="129"/>
                    <a:pt x="1024" y="129"/>
                  </a:cubicBezTo>
                  <a:cubicBezTo>
                    <a:pt x="1027" y="147"/>
                    <a:pt x="1027" y="147"/>
                    <a:pt x="1027" y="147"/>
                  </a:cubicBezTo>
                  <a:cubicBezTo>
                    <a:pt x="1050" y="143"/>
                    <a:pt x="1050" y="143"/>
                    <a:pt x="1050" y="143"/>
                  </a:cubicBezTo>
                  <a:cubicBezTo>
                    <a:pt x="1027" y="144"/>
                    <a:pt x="1027" y="144"/>
                    <a:pt x="1027" y="144"/>
                  </a:cubicBezTo>
                  <a:cubicBezTo>
                    <a:pt x="1027" y="144"/>
                    <a:pt x="1027" y="145"/>
                    <a:pt x="1027" y="147"/>
                  </a:cubicBezTo>
                  <a:cubicBezTo>
                    <a:pt x="1050" y="143"/>
                    <a:pt x="1050" y="143"/>
                    <a:pt x="1050" y="143"/>
                  </a:cubicBezTo>
                  <a:cubicBezTo>
                    <a:pt x="1027" y="144"/>
                    <a:pt x="1027" y="144"/>
                    <a:pt x="1027" y="144"/>
                  </a:cubicBezTo>
                  <a:cubicBezTo>
                    <a:pt x="1049" y="143"/>
                    <a:pt x="1049" y="143"/>
                    <a:pt x="1049" y="143"/>
                  </a:cubicBezTo>
                  <a:cubicBezTo>
                    <a:pt x="1027" y="143"/>
                    <a:pt x="1027" y="143"/>
                    <a:pt x="1027" y="143"/>
                  </a:cubicBezTo>
                  <a:cubicBezTo>
                    <a:pt x="1027" y="143"/>
                    <a:pt x="1027" y="143"/>
                    <a:pt x="1027" y="144"/>
                  </a:cubicBezTo>
                  <a:cubicBezTo>
                    <a:pt x="1049" y="143"/>
                    <a:pt x="1049" y="143"/>
                    <a:pt x="1049" y="143"/>
                  </a:cubicBezTo>
                  <a:cubicBezTo>
                    <a:pt x="1027" y="143"/>
                    <a:pt x="1027" y="143"/>
                    <a:pt x="1027" y="143"/>
                  </a:cubicBezTo>
                  <a:cubicBezTo>
                    <a:pt x="1043" y="143"/>
                    <a:pt x="1043" y="143"/>
                    <a:pt x="1043" y="143"/>
                  </a:cubicBezTo>
                  <a:cubicBezTo>
                    <a:pt x="1027" y="142"/>
                    <a:pt x="1027" y="142"/>
                    <a:pt x="1027" y="142"/>
                  </a:cubicBezTo>
                  <a:cubicBezTo>
                    <a:pt x="1027" y="142"/>
                    <a:pt x="1027" y="142"/>
                    <a:pt x="1027" y="143"/>
                  </a:cubicBezTo>
                  <a:cubicBezTo>
                    <a:pt x="1043" y="143"/>
                    <a:pt x="1043" y="143"/>
                    <a:pt x="1043" y="143"/>
                  </a:cubicBezTo>
                  <a:cubicBezTo>
                    <a:pt x="1027" y="142"/>
                    <a:pt x="1027" y="142"/>
                    <a:pt x="1027" y="142"/>
                  </a:cubicBezTo>
                  <a:cubicBezTo>
                    <a:pt x="1027" y="142"/>
                    <a:pt x="1027" y="142"/>
                    <a:pt x="1027" y="142"/>
                  </a:cubicBezTo>
                  <a:cubicBezTo>
                    <a:pt x="1027" y="142"/>
                    <a:pt x="1027" y="143"/>
                    <a:pt x="1026" y="144"/>
                  </a:cubicBezTo>
                  <a:cubicBezTo>
                    <a:pt x="1026" y="146"/>
                    <a:pt x="1026" y="148"/>
                    <a:pt x="1026" y="150"/>
                  </a:cubicBezTo>
                  <a:cubicBezTo>
                    <a:pt x="1026" y="150"/>
                    <a:pt x="1026" y="150"/>
                    <a:pt x="1026" y="150"/>
                  </a:cubicBezTo>
                  <a:cubicBezTo>
                    <a:pt x="1049" y="154"/>
                    <a:pt x="1049" y="154"/>
                    <a:pt x="1049" y="154"/>
                  </a:cubicBezTo>
                  <a:cubicBezTo>
                    <a:pt x="1072" y="158"/>
                    <a:pt x="1072" y="158"/>
                    <a:pt x="1072" y="158"/>
                  </a:cubicBezTo>
                  <a:cubicBezTo>
                    <a:pt x="1072" y="154"/>
                    <a:pt x="1073" y="152"/>
                    <a:pt x="1073" y="149"/>
                  </a:cubicBezTo>
                  <a:cubicBezTo>
                    <a:pt x="1073" y="148"/>
                    <a:pt x="1073" y="147"/>
                    <a:pt x="1073" y="146"/>
                  </a:cubicBezTo>
                  <a:cubicBezTo>
                    <a:pt x="1073" y="146"/>
                    <a:pt x="1073" y="145"/>
                    <a:pt x="1073" y="145"/>
                  </a:cubicBezTo>
                  <a:cubicBezTo>
                    <a:pt x="1073" y="144"/>
                    <a:pt x="1073" y="144"/>
                    <a:pt x="1073" y="143"/>
                  </a:cubicBezTo>
                  <a:cubicBezTo>
                    <a:pt x="1073" y="142"/>
                    <a:pt x="1073" y="142"/>
                    <a:pt x="1073" y="142"/>
                  </a:cubicBezTo>
                  <a:cubicBezTo>
                    <a:pt x="1073" y="141"/>
                    <a:pt x="1073" y="140"/>
                    <a:pt x="1073" y="138"/>
                  </a:cubicBezTo>
                  <a:cubicBezTo>
                    <a:pt x="1050" y="143"/>
                    <a:pt x="1050" y="143"/>
                    <a:pt x="1050" y="143"/>
                  </a:cubicBezTo>
                  <a:cubicBezTo>
                    <a:pt x="1059" y="164"/>
                    <a:pt x="1059" y="164"/>
                    <a:pt x="1059" y="164"/>
                  </a:cubicBezTo>
                  <a:cubicBezTo>
                    <a:pt x="1062" y="163"/>
                    <a:pt x="1065" y="161"/>
                    <a:pt x="1066" y="159"/>
                  </a:cubicBezTo>
                  <a:cubicBezTo>
                    <a:pt x="1069" y="157"/>
                    <a:pt x="1070" y="155"/>
                    <a:pt x="1071" y="153"/>
                  </a:cubicBezTo>
                  <a:cubicBezTo>
                    <a:pt x="1072" y="152"/>
                    <a:pt x="1072" y="151"/>
                    <a:pt x="1072" y="150"/>
                  </a:cubicBezTo>
                  <a:cubicBezTo>
                    <a:pt x="1073" y="148"/>
                    <a:pt x="1073" y="148"/>
                    <a:pt x="1073" y="147"/>
                  </a:cubicBezTo>
                  <a:cubicBezTo>
                    <a:pt x="1073" y="146"/>
                    <a:pt x="1073" y="145"/>
                    <a:pt x="1073" y="144"/>
                  </a:cubicBezTo>
                  <a:cubicBezTo>
                    <a:pt x="1073" y="144"/>
                    <a:pt x="1073" y="143"/>
                    <a:pt x="1073" y="143"/>
                  </a:cubicBezTo>
                  <a:cubicBezTo>
                    <a:pt x="1073" y="141"/>
                    <a:pt x="1073" y="141"/>
                    <a:pt x="1073" y="140"/>
                  </a:cubicBezTo>
                  <a:cubicBezTo>
                    <a:pt x="1073" y="139"/>
                    <a:pt x="1073" y="139"/>
                    <a:pt x="1073" y="138"/>
                  </a:cubicBezTo>
                  <a:cubicBezTo>
                    <a:pt x="1073" y="137"/>
                    <a:pt x="1072" y="135"/>
                    <a:pt x="1072" y="133"/>
                  </a:cubicBezTo>
                  <a:cubicBezTo>
                    <a:pt x="1071" y="131"/>
                    <a:pt x="1070" y="128"/>
                    <a:pt x="1069" y="126"/>
                  </a:cubicBezTo>
                  <a:cubicBezTo>
                    <a:pt x="1069" y="126"/>
                    <a:pt x="1069" y="126"/>
                    <a:pt x="1069" y="126"/>
                  </a:cubicBezTo>
                  <a:cubicBezTo>
                    <a:pt x="1067" y="123"/>
                    <a:pt x="1065" y="120"/>
                    <a:pt x="1063" y="117"/>
                  </a:cubicBezTo>
                  <a:cubicBezTo>
                    <a:pt x="1061" y="114"/>
                    <a:pt x="1059" y="111"/>
                    <a:pt x="1057" y="109"/>
                  </a:cubicBezTo>
                  <a:cubicBezTo>
                    <a:pt x="1057" y="109"/>
                    <a:pt x="1057" y="109"/>
                    <a:pt x="1057" y="109"/>
                  </a:cubicBezTo>
                  <a:cubicBezTo>
                    <a:pt x="1057" y="108"/>
                    <a:pt x="1057" y="108"/>
                    <a:pt x="1057" y="108"/>
                  </a:cubicBezTo>
                  <a:cubicBezTo>
                    <a:pt x="1054" y="105"/>
                    <a:pt x="1051" y="102"/>
                    <a:pt x="1048" y="99"/>
                  </a:cubicBezTo>
                  <a:cubicBezTo>
                    <a:pt x="1044" y="95"/>
                    <a:pt x="1039" y="91"/>
                    <a:pt x="1035" y="88"/>
                  </a:cubicBezTo>
                  <a:cubicBezTo>
                    <a:pt x="1032" y="85"/>
                    <a:pt x="1029" y="83"/>
                    <a:pt x="1029" y="83"/>
                  </a:cubicBezTo>
                  <a:cubicBezTo>
                    <a:pt x="1015" y="101"/>
                    <a:pt x="1015" y="101"/>
                    <a:pt x="1015" y="101"/>
                  </a:cubicBezTo>
                  <a:cubicBezTo>
                    <a:pt x="1037" y="108"/>
                    <a:pt x="1037" y="108"/>
                    <a:pt x="1037" y="108"/>
                  </a:cubicBezTo>
                  <a:cubicBezTo>
                    <a:pt x="1037" y="108"/>
                    <a:pt x="1037" y="108"/>
                    <a:pt x="1037" y="108"/>
                  </a:cubicBezTo>
                  <a:cubicBezTo>
                    <a:pt x="1044" y="84"/>
                    <a:pt x="1044" y="84"/>
                    <a:pt x="1044" y="84"/>
                  </a:cubicBezTo>
                  <a:cubicBezTo>
                    <a:pt x="1021" y="78"/>
                    <a:pt x="1021" y="78"/>
                    <a:pt x="1021" y="78"/>
                  </a:cubicBezTo>
                  <a:cubicBezTo>
                    <a:pt x="1019" y="78"/>
                    <a:pt x="1016" y="77"/>
                    <a:pt x="1014" y="77"/>
                  </a:cubicBezTo>
                  <a:cubicBezTo>
                    <a:pt x="1014" y="77"/>
                    <a:pt x="1014" y="77"/>
                    <a:pt x="1014" y="77"/>
                  </a:cubicBezTo>
                  <a:cubicBezTo>
                    <a:pt x="1014" y="77"/>
                    <a:pt x="1014" y="77"/>
                    <a:pt x="1014" y="77"/>
                  </a:cubicBezTo>
                  <a:cubicBezTo>
                    <a:pt x="1004" y="74"/>
                    <a:pt x="990" y="71"/>
                    <a:pt x="973" y="67"/>
                  </a:cubicBezTo>
                  <a:cubicBezTo>
                    <a:pt x="957" y="64"/>
                    <a:pt x="939" y="60"/>
                    <a:pt x="920" y="58"/>
                  </a:cubicBezTo>
                  <a:cubicBezTo>
                    <a:pt x="902" y="55"/>
                    <a:pt x="883" y="53"/>
                    <a:pt x="865" y="53"/>
                  </a:cubicBezTo>
                  <a:cubicBezTo>
                    <a:pt x="866" y="53"/>
                    <a:pt x="866" y="53"/>
                    <a:pt x="866" y="53"/>
                  </a:cubicBezTo>
                  <a:cubicBezTo>
                    <a:pt x="865" y="53"/>
                    <a:pt x="865" y="53"/>
                    <a:pt x="865" y="53"/>
                  </a:cubicBezTo>
                  <a:cubicBezTo>
                    <a:pt x="865" y="53"/>
                    <a:pt x="865" y="53"/>
                    <a:pt x="865" y="53"/>
                  </a:cubicBezTo>
                  <a:cubicBezTo>
                    <a:pt x="864" y="53"/>
                    <a:pt x="864" y="53"/>
                    <a:pt x="863" y="53"/>
                  </a:cubicBezTo>
                  <a:cubicBezTo>
                    <a:pt x="858" y="53"/>
                    <a:pt x="852" y="54"/>
                    <a:pt x="847" y="54"/>
                  </a:cubicBezTo>
                  <a:cubicBezTo>
                    <a:pt x="847" y="54"/>
                    <a:pt x="847" y="54"/>
                    <a:pt x="847" y="54"/>
                  </a:cubicBezTo>
                  <a:cubicBezTo>
                    <a:pt x="821" y="56"/>
                    <a:pt x="793" y="59"/>
                    <a:pt x="766" y="63"/>
                  </a:cubicBezTo>
                  <a:cubicBezTo>
                    <a:pt x="766" y="63"/>
                    <a:pt x="766" y="63"/>
                    <a:pt x="766" y="63"/>
                  </a:cubicBezTo>
                  <a:cubicBezTo>
                    <a:pt x="753" y="65"/>
                    <a:pt x="740" y="67"/>
                    <a:pt x="728" y="70"/>
                  </a:cubicBezTo>
                  <a:cubicBezTo>
                    <a:pt x="716" y="73"/>
                    <a:pt x="705" y="76"/>
                    <a:pt x="696" y="79"/>
                  </a:cubicBezTo>
                  <a:cubicBezTo>
                    <a:pt x="704" y="101"/>
                    <a:pt x="704" y="101"/>
                    <a:pt x="704" y="101"/>
                  </a:cubicBezTo>
                  <a:cubicBezTo>
                    <a:pt x="696" y="79"/>
                    <a:pt x="696" y="79"/>
                    <a:pt x="696" y="79"/>
                  </a:cubicBezTo>
                  <a:cubicBezTo>
                    <a:pt x="689" y="82"/>
                    <a:pt x="683" y="84"/>
                    <a:pt x="679" y="87"/>
                  </a:cubicBezTo>
                  <a:cubicBezTo>
                    <a:pt x="676" y="88"/>
                    <a:pt x="674" y="89"/>
                    <a:pt x="672" y="91"/>
                  </a:cubicBezTo>
                  <a:cubicBezTo>
                    <a:pt x="671" y="91"/>
                    <a:pt x="671" y="92"/>
                    <a:pt x="670" y="93"/>
                  </a:cubicBezTo>
                  <a:cubicBezTo>
                    <a:pt x="668" y="94"/>
                    <a:pt x="667" y="95"/>
                    <a:pt x="666" y="96"/>
                  </a:cubicBezTo>
                  <a:cubicBezTo>
                    <a:pt x="683" y="112"/>
                    <a:pt x="683" y="112"/>
                    <a:pt x="683" y="112"/>
                  </a:cubicBezTo>
                  <a:cubicBezTo>
                    <a:pt x="667" y="95"/>
                    <a:pt x="667" y="95"/>
                    <a:pt x="667" y="95"/>
                  </a:cubicBezTo>
                  <a:cubicBezTo>
                    <a:pt x="662" y="100"/>
                    <a:pt x="659" y="105"/>
                    <a:pt x="655" y="111"/>
                  </a:cubicBezTo>
                  <a:cubicBezTo>
                    <a:pt x="652" y="117"/>
                    <a:pt x="649" y="123"/>
                    <a:pt x="647" y="130"/>
                  </a:cubicBezTo>
                  <a:cubicBezTo>
                    <a:pt x="647" y="130"/>
                    <a:pt x="647" y="130"/>
                    <a:pt x="647" y="130"/>
                  </a:cubicBezTo>
                  <a:cubicBezTo>
                    <a:pt x="642" y="143"/>
                    <a:pt x="640" y="158"/>
                    <a:pt x="640" y="171"/>
                  </a:cubicBezTo>
                  <a:cubicBezTo>
                    <a:pt x="640" y="171"/>
                    <a:pt x="640" y="171"/>
                    <a:pt x="640" y="171"/>
                  </a:cubicBezTo>
                  <a:cubicBezTo>
                    <a:pt x="640" y="171"/>
                    <a:pt x="640" y="172"/>
                    <a:pt x="640" y="172"/>
                  </a:cubicBezTo>
                  <a:cubicBezTo>
                    <a:pt x="640" y="177"/>
                    <a:pt x="640" y="181"/>
                    <a:pt x="641" y="186"/>
                  </a:cubicBezTo>
                  <a:cubicBezTo>
                    <a:pt x="641" y="190"/>
                    <a:pt x="642" y="193"/>
                    <a:pt x="643" y="197"/>
                  </a:cubicBezTo>
                  <a:cubicBezTo>
                    <a:pt x="643" y="197"/>
                    <a:pt x="643" y="197"/>
                    <a:pt x="643" y="197"/>
                  </a:cubicBezTo>
                  <a:cubicBezTo>
                    <a:pt x="644" y="200"/>
                    <a:pt x="645" y="203"/>
                    <a:pt x="647" y="206"/>
                  </a:cubicBezTo>
                  <a:cubicBezTo>
                    <a:pt x="648" y="210"/>
                    <a:pt x="650" y="214"/>
                    <a:pt x="652" y="219"/>
                  </a:cubicBezTo>
                  <a:cubicBezTo>
                    <a:pt x="652" y="219"/>
                    <a:pt x="652" y="219"/>
                    <a:pt x="652" y="219"/>
                  </a:cubicBezTo>
                  <a:cubicBezTo>
                    <a:pt x="652" y="219"/>
                    <a:pt x="652" y="219"/>
                    <a:pt x="652" y="219"/>
                  </a:cubicBezTo>
                  <a:cubicBezTo>
                    <a:pt x="656" y="228"/>
                    <a:pt x="661" y="238"/>
                    <a:pt x="666" y="249"/>
                  </a:cubicBezTo>
                  <a:cubicBezTo>
                    <a:pt x="666" y="249"/>
                    <a:pt x="666" y="249"/>
                    <a:pt x="666" y="249"/>
                  </a:cubicBezTo>
                  <a:cubicBezTo>
                    <a:pt x="677" y="270"/>
                    <a:pt x="690" y="294"/>
                    <a:pt x="703" y="314"/>
                  </a:cubicBezTo>
                  <a:cubicBezTo>
                    <a:pt x="703" y="314"/>
                    <a:pt x="703" y="314"/>
                    <a:pt x="703" y="314"/>
                  </a:cubicBezTo>
                  <a:cubicBezTo>
                    <a:pt x="707" y="320"/>
                    <a:pt x="711" y="326"/>
                    <a:pt x="715" y="331"/>
                  </a:cubicBezTo>
                  <a:cubicBezTo>
                    <a:pt x="717" y="334"/>
                    <a:pt x="719" y="336"/>
                    <a:pt x="721" y="338"/>
                  </a:cubicBezTo>
                  <a:cubicBezTo>
                    <a:pt x="723" y="340"/>
                    <a:pt x="725" y="342"/>
                    <a:pt x="726" y="344"/>
                  </a:cubicBezTo>
                  <a:cubicBezTo>
                    <a:pt x="743" y="328"/>
                    <a:pt x="743" y="328"/>
                    <a:pt x="743" y="328"/>
                  </a:cubicBezTo>
                  <a:cubicBezTo>
                    <a:pt x="726" y="344"/>
                    <a:pt x="726" y="344"/>
                    <a:pt x="726" y="344"/>
                  </a:cubicBezTo>
                  <a:cubicBezTo>
                    <a:pt x="740" y="358"/>
                    <a:pt x="758" y="369"/>
                    <a:pt x="781" y="377"/>
                  </a:cubicBezTo>
                  <a:cubicBezTo>
                    <a:pt x="803" y="385"/>
                    <a:pt x="830" y="389"/>
                    <a:pt x="861" y="390"/>
                  </a:cubicBezTo>
                  <a:cubicBezTo>
                    <a:pt x="861" y="390"/>
                    <a:pt x="861" y="390"/>
                    <a:pt x="861" y="390"/>
                  </a:cubicBezTo>
                  <a:cubicBezTo>
                    <a:pt x="862" y="390"/>
                    <a:pt x="862" y="390"/>
                    <a:pt x="863" y="390"/>
                  </a:cubicBezTo>
                  <a:cubicBezTo>
                    <a:pt x="885" y="390"/>
                    <a:pt x="910" y="388"/>
                    <a:pt x="932" y="384"/>
                  </a:cubicBezTo>
                  <a:cubicBezTo>
                    <a:pt x="932" y="384"/>
                    <a:pt x="932" y="384"/>
                    <a:pt x="932" y="384"/>
                  </a:cubicBezTo>
                  <a:cubicBezTo>
                    <a:pt x="944" y="382"/>
                    <a:pt x="955" y="379"/>
                    <a:pt x="965" y="376"/>
                  </a:cubicBezTo>
                  <a:cubicBezTo>
                    <a:pt x="975" y="373"/>
                    <a:pt x="984" y="370"/>
                    <a:pt x="992" y="366"/>
                  </a:cubicBezTo>
                  <a:cubicBezTo>
                    <a:pt x="982" y="345"/>
                    <a:pt x="982" y="345"/>
                    <a:pt x="982" y="345"/>
                  </a:cubicBezTo>
                  <a:cubicBezTo>
                    <a:pt x="992" y="366"/>
                    <a:pt x="992" y="366"/>
                    <a:pt x="992" y="366"/>
                  </a:cubicBezTo>
                  <a:cubicBezTo>
                    <a:pt x="998" y="363"/>
                    <a:pt x="1002" y="360"/>
                    <a:pt x="1006" y="357"/>
                  </a:cubicBezTo>
                  <a:cubicBezTo>
                    <a:pt x="1008" y="356"/>
                    <a:pt x="1009" y="354"/>
                    <a:pt x="1011" y="353"/>
                  </a:cubicBezTo>
                  <a:cubicBezTo>
                    <a:pt x="1012" y="352"/>
                    <a:pt x="1012" y="351"/>
                    <a:pt x="1013" y="350"/>
                  </a:cubicBezTo>
                  <a:cubicBezTo>
                    <a:pt x="1014" y="349"/>
                    <a:pt x="1015" y="348"/>
                    <a:pt x="1016" y="346"/>
                  </a:cubicBezTo>
                  <a:cubicBezTo>
                    <a:pt x="995" y="335"/>
                    <a:pt x="995" y="335"/>
                    <a:pt x="995" y="335"/>
                  </a:cubicBezTo>
                  <a:cubicBezTo>
                    <a:pt x="1015" y="348"/>
                    <a:pt x="1015" y="348"/>
                    <a:pt x="1015" y="348"/>
                  </a:cubicBezTo>
                  <a:cubicBezTo>
                    <a:pt x="1016" y="346"/>
                    <a:pt x="1016" y="346"/>
                    <a:pt x="1017" y="345"/>
                  </a:cubicBezTo>
                  <a:cubicBezTo>
                    <a:pt x="1017" y="343"/>
                    <a:pt x="1018" y="342"/>
                    <a:pt x="1019" y="340"/>
                  </a:cubicBezTo>
                  <a:cubicBezTo>
                    <a:pt x="1020" y="338"/>
                    <a:pt x="1021" y="336"/>
                    <a:pt x="1022" y="334"/>
                  </a:cubicBezTo>
                  <a:cubicBezTo>
                    <a:pt x="1022" y="334"/>
                    <a:pt x="1022" y="334"/>
                    <a:pt x="1022" y="334"/>
                  </a:cubicBezTo>
                  <a:cubicBezTo>
                    <a:pt x="1024" y="328"/>
                    <a:pt x="1027" y="321"/>
                    <a:pt x="1029" y="313"/>
                  </a:cubicBezTo>
                  <a:cubicBezTo>
                    <a:pt x="1029" y="314"/>
                    <a:pt x="1029" y="314"/>
                    <a:pt x="1029" y="314"/>
                  </a:cubicBezTo>
                  <a:cubicBezTo>
                    <a:pt x="1035" y="298"/>
                    <a:pt x="1041" y="280"/>
                    <a:pt x="1046" y="260"/>
                  </a:cubicBezTo>
                  <a:cubicBezTo>
                    <a:pt x="1046" y="260"/>
                    <a:pt x="1046" y="260"/>
                    <a:pt x="1046" y="260"/>
                  </a:cubicBezTo>
                  <a:cubicBezTo>
                    <a:pt x="1052" y="241"/>
                    <a:pt x="1057" y="221"/>
                    <a:pt x="1062" y="203"/>
                  </a:cubicBezTo>
                  <a:cubicBezTo>
                    <a:pt x="1066" y="185"/>
                    <a:pt x="1070" y="169"/>
                    <a:pt x="1072" y="158"/>
                  </a:cubicBezTo>
                  <a:cubicBezTo>
                    <a:pt x="1072" y="158"/>
                    <a:pt x="1072" y="158"/>
                    <a:pt x="1072" y="158"/>
                  </a:cubicBezTo>
                  <a:lnTo>
                    <a:pt x="1049" y="154"/>
                  </a:ln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7" name="Freeform 138"/>
            <p:cNvSpPr/>
            <p:nvPr/>
          </p:nvSpPr>
          <p:spPr bwMode="auto">
            <a:xfrm>
              <a:off x="6102351" y="2063750"/>
              <a:ext cx="79375" cy="42863"/>
            </a:xfrm>
            <a:custGeom>
              <a:avLst/>
              <a:gdLst>
                <a:gd name="T0" fmla="*/ 50 w 50"/>
                <a:gd name="T1" fmla="*/ 14 h 27"/>
                <a:gd name="T2" fmla="*/ 25 w 50"/>
                <a:gd name="T3" fmla="*/ 27 h 27"/>
                <a:gd name="T4" fmla="*/ 0 w 50"/>
                <a:gd name="T5" fmla="*/ 14 h 27"/>
                <a:gd name="T6" fmla="*/ 25 w 50"/>
                <a:gd name="T7" fmla="*/ 0 h 27"/>
                <a:gd name="T8" fmla="*/ 50 w 50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27">
                  <a:moveTo>
                    <a:pt x="50" y="14"/>
                  </a:moveTo>
                  <a:cubicBezTo>
                    <a:pt x="50" y="21"/>
                    <a:pt x="39" y="27"/>
                    <a:pt x="25" y="27"/>
                  </a:cubicBezTo>
                  <a:cubicBezTo>
                    <a:pt x="11" y="27"/>
                    <a:pt x="0" y="21"/>
                    <a:pt x="0" y="14"/>
                  </a:cubicBezTo>
                  <a:cubicBezTo>
                    <a:pt x="1" y="6"/>
                    <a:pt x="12" y="0"/>
                    <a:pt x="25" y="0"/>
                  </a:cubicBezTo>
                  <a:cubicBezTo>
                    <a:pt x="39" y="0"/>
                    <a:pt x="50" y="7"/>
                    <a:pt x="50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8" name="Freeform 139"/>
            <p:cNvSpPr/>
            <p:nvPr/>
          </p:nvSpPr>
          <p:spPr bwMode="auto">
            <a:xfrm>
              <a:off x="6067426" y="2028825"/>
              <a:ext cx="149225" cy="114300"/>
            </a:xfrm>
            <a:custGeom>
              <a:avLst/>
              <a:gdLst>
                <a:gd name="T0" fmla="*/ 65 w 96"/>
                <a:gd name="T1" fmla="*/ 37 h 74"/>
                <a:gd name="T2" fmla="*/ 65 w 96"/>
                <a:gd name="T3" fmla="*/ 37 h 74"/>
                <a:gd name="T4" fmla="*/ 54 w 96"/>
                <a:gd name="T5" fmla="*/ 27 h 74"/>
                <a:gd name="T6" fmla="*/ 54 w 96"/>
                <a:gd name="T7" fmla="*/ 27 h 74"/>
                <a:gd name="T8" fmla="*/ 54 w 96"/>
                <a:gd name="T9" fmla="*/ 27 h 74"/>
                <a:gd name="T10" fmla="*/ 55 w 96"/>
                <a:gd name="T11" fmla="*/ 28 h 74"/>
                <a:gd name="T12" fmla="*/ 55 w 96"/>
                <a:gd name="T13" fmla="*/ 28 h 74"/>
                <a:gd name="T14" fmla="*/ 48 w 96"/>
                <a:gd name="T15" fmla="*/ 27 h 74"/>
                <a:gd name="T16" fmla="*/ 44 w 96"/>
                <a:gd name="T17" fmla="*/ 27 h 74"/>
                <a:gd name="T18" fmla="*/ 38 w 96"/>
                <a:gd name="T19" fmla="*/ 32 h 74"/>
                <a:gd name="T20" fmla="*/ 38 w 96"/>
                <a:gd name="T21" fmla="*/ 32 h 74"/>
                <a:gd name="T22" fmla="*/ 46 w 96"/>
                <a:gd name="T23" fmla="*/ 31 h 74"/>
                <a:gd name="T24" fmla="*/ 46 w 96"/>
                <a:gd name="T25" fmla="*/ 31 h 74"/>
                <a:gd name="T26" fmla="*/ 46 w 96"/>
                <a:gd name="T27" fmla="*/ 31 h 74"/>
                <a:gd name="T28" fmla="*/ 47 w 96"/>
                <a:gd name="T29" fmla="*/ 37 h 74"/>
                <a:gd name="T30" fmla="*/ 47 w 96"/>
                <a:gd name="T31" fmla="*/ 37 h 74"/>
                <a:gd name="T32" fmla="*/ 47 w 96"/>
                <a:gd name="T33" fmla="*/ 37 h 74"/>
                <a:gd name="T34" fmla="*/ 46 w 96"/>
                <a:gd name="T35" fmla="*/ 42 h 74"/>
                <a:gd name="T36" fmla="*/ 46 w 96"/>
                <a:gd name="T37" fmla="*/ 42 h 74"/>
                <a:gd name="T38" fmla="*/ 46 w 96"/>
                <a:gd name="T39" fmla="*/ 42 h 74"/>
                <a:gd name="T40" fmla="*/ 39 w 96"/>
                <a:gd name="T41" fmla="*/ 43 h 74"/>
                <a:gd name="T42" fmla="*/ 39 w 96"/>
                <a:gd name="T43" fmla="*/ 43 h 74"/>
                <a:gd name="T44" fmla="*/ 42 w 96"/>
                <a:gd name="T45" fmla="*/ 48 h 74"/>
                <a:gd name="T46" fmla="*/ 42 w 96"/>
                <a:gd name="T47" fmla="*/ 48 h 74"/>
                <a:gd name="T48" fmla="*/ 48 w 96"/>
                <a:gd name="T49" fmla="*/ 47 h 74"/>
                <a:gd name="T50" fmla="*/ 48 w 96"/>
                <a:gd name="T51" fmla="*/ 47 h 74"/>
                <a:gd name="T52" fmla="*/ 48 w 96"/>
                <a:gd name="T53" fmla="*/ 47 h 74"/>
                <a:gd name="T54" fmla="*/ 54 w 96"/>
                <a:gd name="T55" fmla="*/ 48 h 74"/>
                <a:gd name="T56" fmla="*/ 54 w 96"/>
                <a:gd name="T57" fmla="*/ 48 h 74"/>
                <a:gd name="T58" fmla="*/ 61 w 96"/>
                <a:gd name="T59" fmla="*/ 39 h 74"/>
                <a:gd name="T60" fmla="*/ 61 w 96"/>
                <a:gd name="T61" fmla="*/ 39 h 74"/>
                <a:gd name="T62" fmla="*/ 49 w 96"/>
                <a:gd name="T63" fmla="*/ 37 h 74"/>
                <a:gd name="T64" fmla="*/ 49 w 96"/>
                <a:gd name="T65" fmla="*/ 37 h 74"/>
                <a:gd name="T66" fmla="*/ 73 w 96"/>
                <a:gd name="T67" fmla="*/ 37 h 74"/>
                <a:gd name="T68" fmla="*/ 96 w 96"/>
                <a:gd name="T69" fmla="*/ 35 h 74"/>
                <a:gd name="T70" fmla="*/ 96 w 96"/>
                <a:gd name="T71" fmla="*/ 35 h 74"/>
                <a:gd name="T72" fmla="*/ 96 w 96"/>
                <a:gd name="T73" fmla="*/ 37 h 74"/>
                <a:gd name="T74" fmla="*/ 68 w 96"/>
                <a:gd name="T75" fmla="*/ 3 h 74"/>
                <a:gd name="T76" fmla="*/ 48 w 96"/>
                <a:gd name="T77" fmla="*/ 0 h 74"/>
                <a:gd name="T78" fmla="*/ 8 w 96"/>
                <a:gd name="T79" fmla="*/ 15 h 74"/>
                <a:gd name="T80" fmla="*/ 23 w 96"/>
                <a:gd name="T81" fmla="*/ 37 h 74"/>
                <a:gd name="T82" fmla="*/ 0 w 96"/>
                <a:gd name="T83" fmla="*/ 37 h 74"/>
                <a:gd name="T84" fmla="*/ 0 w 96"/>
                <a:gd name="T85" fmla="*/ 37 h 74"/>
                <a:gd name="T86" fmla="*/ 0 w 96"/>
                <a:gd name="T87" fmla="*/ 37 h 74"/>
                <a:gd name="T88" fmla="*/ 29 w 96"/>
                <a:gd name="T89" fmla="*/ 71 h 74"/>
                <a:gd name="T90" fmla="*/ 48 w 96"/>
                <a:gd name="T91" fmla="*/ 74 h 74"/>
                <a:gd name="T92" fmla="*/ 73 w 96"/>
                <a:gd name="T93" fmla="*/ 69 h 74"/>
                <a:gd name="T94" fmla="*/ 96 w 96"/>
                <a:gd name="T95" fmla="*/ 37 h 74"/>
                <a:gd name="T96" fmla="*/ 73 w 96"/>
                <a:gd name="T97" fmla="*/ 3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6" h="74">
                  <a:moveTo>
                    <a:pt x="73" y="37"/>
                  </a:moveTo>
                  <a:cubicBezTo>
                    <a:pt x="49" y="37"/>
                    <a:pt x="49" y="37"/>
                    <a:pt x="49" y="37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3"/>
                    <a:pt x="49" y="35"/>
                    <a:pt x="49" y="37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3" y="27"/>
                    <a:pt x="51" y="29"/>
                    <a:pt x="50" y="31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4" y="26"/>
                    <a:pt x="54" y="26"/>
                    <a:pt x="53" y="27"/>
                  </a:cubicBezTo>
                  <a:cubicBezTo>
                    <a:pt x="51" y="27"/>
                    <a:pt x="50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6" y="27"/>
                    <a:pt x="45" y="27"/>
                    <a:pt x="44" y="27"/>
                  </a:cubicBezTo>
                  <a:cubicBezTo>
                    <a:pt x="43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3" y="26"/>
                    <a:pt x="42" y="26"/>
                    <a:pt x="42" y="26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5" y="30"/>
                    <a:pt x="45" y="29"/>
                    <a:pt x="44" y="28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5"/>
                    <a:pt x="46" y="33"/>
                    <a:pt x="46" y="31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6" y="41"/>
                    <a:pt x="47" y="39"/>
                    <a:pt x="47" y="37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43" y="46"/>
                    <a:pt x="45" y="45"/>
                    <a:pt x="46" y="42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3" y="47"/>
                    <a:pt x="44" y="47"/>
                  </a:cubicBezTo>
                  <a:cubicBezTo>
                    <a:pt x="45" y="47"/>
                    <a:pt x="46" y="47"/>
                    <a:pt x="48" y="47"/>
                  </a:cubicBezTo>
                  <a:cubicBezTo>
                    <a:pt x="48" y="47"/>
                    <a:pt x="48" y="47"/>
                    <a:pt x="48" y="47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7"/>
                    <a:pt x="48" y="47"/>
                    <a:pt x="48" y="47"/>
                  </a:cubicBezTo>
                  <a:cubicBezTo>
                    <a:pt x="48" y="47"/>
                    <a:pt x="48" y="47"/>
                    <a:pt x="48" y="47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7"/>
                    <a:pt x="48" y="47"/>
                    <a:pt x="48" y="47"/>
                  </a:cubicBezTo>
                  <a:cubicBezTo>
                    <a:pt x="48" y="47"/>
                    <a:pt x="48" y="47"/>
                    <a:pt x="48" y="47"/>
                  </a:cubicBezTo>
                  <a:cubicBezTo>
                    <a:pt x="50" y="47"/>
                    <a:pt x="51" y="47"/>
                    <a:pt x="52" y="47"/>
                  </a:cubicBezTo>
                  <a:cubicBezTo>
                    <a:pt x="53" y="47"/>
                    <a:pt x="54" y="48"/>
                    <a:pt x="54" y="48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2" y="46"/>
                    <a:pt x="53" y="47"/>
                    <a:pt x="54" y="47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40"/>
                    <a:pt x="50" y="43"/>
                    <a:pt x="51" y="44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7"/>
                    <a:pt x="49" y="38"/>
                    <a:pt x="49" y="39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96" y="35"/>
                    <a:pt x="96" y="35"/>
                    <a:pt x="96" y="35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96" y="37"/>
                    <a:pt x="96" y="37"/>
                    <a:pt x="96" y="37"/>
                  </a:cubicBezTo>
                  <a:cubicBezTo>
                    <a:pt x="96" y="37"/>
                    <a:pt x="96" y="36"/>
                    <a:pt x="96" y="35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96" y="37"/>
                    <a:pt x="96" y="37"/>
                    <a:pt x="96" y="37"/>
                  </a:cubicBezTo>
                  <a:cubicBezTo>
                    <a:pt x="96" y="37"/>
                    <a:pt x="96" y="37"/>
                    <a:pt x="96" y="37"/>
                  </a:cubicBezTo>
                  <a:cubicBezTo>
                    <a:pt x="96" y="33"/>
                    <a:pt x="95" y="29"/>
                    <a:pt x="94" y="26"/>
                  </a:cubicBezTo>
                  <a:cubicBezTo>
                    <a:pt x="92" y="20"/>
                    <a:pt x="88" y="16"/>
                    <a:pt x="85" y="13"/>
                  </a:cubicBezTo>
                  <a:cubicBezTo>
                    <a:pt x="79" y="8"/>
                    <a:pt x="74" y="5"/>
                    <a:pt x="68" y="3"/>
                  </a:cubicBezTo>
                  <a:cubicBezTo>
                    <a:pt x="61" y="1"/>
                    <a:pt x="55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3" y="0"/>
                    <a:pt x="38" y="1"/>
                    <a:pt x="33" y="2"/>
                  </a:cubicBezTo>
                  <a:cubicBezTo>
                    <a:pt x="30" y="2"/>
                    <a:pt x="26" y="4"/>
                    <a:pt x="23" y="5"/>
                  </a:cubicBezTo>
                  <a:cubicBezTo>
                    <a:pt x="18" y="7"/>
                    <a:pt x="13" y="11"/>
                    <a:pt x="8" y="15"/>
                  </a:cubicBezTo>
                  <a:cubicBezTo>
                    <a:pt x="6" y="18"/>
                    <a:pt x="4" y="21"/>
                    <a:pt x="3" y="25"/>
                  </a:cubicBezTo>
                  <a:cubicBezTo>
                    <a:pt x="1" y="28"/>
                    <a:pt x="0" y="32"/>
                    <a:pt x="0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6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41"/>
                    <a:pt x="1" y="44"/>
                    <a:pt x="2" y="48"/>
                  </a:cubicBezTo>
                  <a:cubicBezTo>
                    <a:pt x="4" y="53"/>
                    <a:pt x="8" y="58"/>
                    <a:pt x="11" y="61"/>
                  </a:cubicBezTo>
                  <a:cubicBezTo>
                    <a:pt x="17" y="66"/>
                    <a:pt x="23" y="69"/>
                    <a:pt x="29" y="71"/>
                  </a:cubicBezTo>
                  <a:cubicBezTo>
                    <a:pt x="35" y="73"/>
                    <a:pt x="41" y="74"/>
                    <a:pt x="48" y="74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53" y="74"/>
                    <a:pt x="58" y="73"/>
                    <a:pt x="63" y="72"/>
                  </a:cubicBezTo>
                  <a:cubicBezTo>
                    <a:pt x="67" y="71"/>
                    <a:pt x="70" y="70"/>
                    <a:pt x="73" y="69"/>
                  </a:cubicBezTo>
                  <a:cubicBezTo>
                    <a:pt x="78" y="66"/>
                    <a:pt x="83" y="63"/>
                    <a:pt x="88" y="58"/>
                  </a:cubicBezTo>
                  <a:cubicBezTo>
                    <a:pt x="90" y="56"/>
                    <a:pt x="92" y="53"/>
                    <a:pt x="93" y="49"/>
                  </a:cubicBezTo>
                  <a:cubicBezTo>
                    <a:pt x="95" y="46"/>
                    <a:pt x="96" y="41"/>
                    <a:pt x="96" y="37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96" y="35"/>
                    <a:pt x="96" y="35"/>
                    <a:pt x="96" y="35"/>
                  </a:cubicBezTo>
                  <a:lnTo>
                    <a:pt x="73" y="37"/>
                  </a:ln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9" name="Freeform 140"/>
            <p:cNvSpPr/>
            <p:nvPr/>
          </p:nvSpPr>
          <p:spPr bwMode="auto">
            <a:xfrm>
              <a:off x="4519613" y="2054225"/>
              <a:ext cx="79375" cy="44450"/>
            </a:xfrm>
            <a:custGeom>
              <a:avLst/>
              <a:gdLst>
                <a:gd name="T0" fmla="*/ 50 w 50"/>
                <a:gd name="T1" fmla="*/ 14 h 28"/>
                <a:gd name="T2" fmla="*/ 25 w 50"/>
                <a:gd name="T3" fmla="*/ 27 h 28"/>
                <a:gd name="T4" fmla="*/ 0 w 50"/>
                <a:gd name="T5" fmla="*/ 14 h 28"/>
                <a:gd name="T6" fmla="*/ 25 w 50"/>
                <a:gd name="T7" fmla="*/ 0 h 28"/>
                <a:gd name="T8" fmla="*/ 50 w 50"/>
                <a:gd name="T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28">
                  <a:moveTo>
                    <a:pt x="50" y="14"/>
                  </a:moveTo>
                  <a:cubicBezTo>
                    <a:pt x="50" y="22"/>
                    <a:pt x="38" y="28"/>
                    <a:pt x="25" y="27"/>
                  </a:cubicBezTo>
                  <a:cubicBezTo>
                    <a:pt x="11" y="27"/>
                    <a:pt x="0" y="21"/>
                    <a:pt x="0" y="14"/>
                  </a:cubicBezTo>
                  <a:cubicBezTo>
                    <a:pt x="0" y="6"/>
                    <a:pt x="11" y="0"/>
                    <a:pt x="25" y="0"/>
                  </a:cubicBezTo>
                  <a:cubicBezTo>
                    <a:pt x="39" y="1"/>
                    <a:pt x="50" y="7"/>
                    <a:pt x="50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0" name="Freeform 141"/>
            <p:cNvSpPr/>
            <p:nvPr/>
          </p:nvSpPr>
          <p:spPr bwMode="auto">
            <a:xfrm>
              <a:off x="4484688" y="2019300"/>
              <a:ext cx="149225" cy="115888"/>
            </a:xfrm>
            <a:custGeom>
              <a:avLst/>
              <a:gdLst>
                <a:gd name="T0" fmla="*/ 65 w 96"/>
                <a:gd name="T1" fmla="*/ 37 h 74"/>
                <a:gd name="T2" fmla="*/ 65 w 96"/>
                <a:gd name="T3" fmla="*/ 37 h 74"/>
                <a:gd name="T4" fmla="*/ 53 w 96"/>
                <a:gd name="T5" fmla="*/ 27 h 74"/>
                <a:gd name="T6" fmla="*/ 53 w 96"/>
                <a:gd name="T7" fmla="*/ 27 h 74"/>
                <a:gd name="T8" fmla="*/ 53 w 96"/>
                <a:gd name="T9" fmla="*/ 27 h 74"/>
                <a:gd name="T10" fmla="*/ 55 w 96"/>
                <a:gd name="T11" fmla="*/ 28 h 74"/>
                <a:gd name="T12" fmla="*/ 55 w 96"/>
                <a:gd name="T13" fmla="*/ 28 h 74"/>
                <a:gd name="T14" fmla="*/ 48 w 96"/>
                <a:gd name="T15" fmla="*/ 27 h 74"/>
                <a:gd name="T16" fmla="*/ 44 w 96"/>
                <a:gd name="T17" fmla="*/ 27 h 74"/>
                <a:gd name="T18" fmla="*/ 40 w 96"/>
                <a:gd name="T19" fmla="*/ 29 h 74"/>
                <a:gd name="T20" fmla="*/ 40 w 96"/>
                <a:gd name="T21" fmla="*/ 29 h 74"/>
                <a:gd name="T22" fmla="*/ 45 w 96"/>
                <a:gd name="T23" fmla="*/ 30 h 74"/>
                <a:gd name="T24" fmla="*/ 45 w 96"/>
                <a:gd name="T25" fmla="*/ 30 h 74"/>
                <a:gd name="T26" fmla="*/ 45 w 96"/>
                <a:gd name="T27" fmla="*/ 30 h 74"/>
                <a:gd name="T28" fmla="*/ 47 w 96"/>
                <a:gd name="T29" fmla="*/ 37 h 74"/>
                <a:gd name="T30" fmla="*/ 47 w 96"/>
                <a:gd name="T31" fmla="*/ 37 h 74"/>
                <a:gd name="T32" fmla="*/ 47 w 96"/>
                <a:gd name="T33" fmla="*/ 37 h 74"/>
                <a:gd name="T34" fmla="*/ 46 w 96"/>
                <a:gd name="T35" fmla="*/ 42 h 74"/>
                <a:gd name="T36" fmla="*/ 46 w 96"/>
                <a:gd name="T37" fmla="*/ 42 h 74"/>
                <a:gd name="T38" fmla="*/ 46 w 96"/>
                <a:gd name="T39" fmla="*/ 42 h 74"/>
                <a:gd name="T40" fmla="*/ 38 w 96"/>
                <a:gd name="T41" fmla="*/ 43 h 74"/>
                <a:gd name="T42" fmla="*/ 38 w 96"/>
                <a:gd name="T43" fmla="*/ 43 h 74"/>
                <a:gd name="T44" fmla="*/ 42 w 96"/>
                <a:gd name="T45" fmla="*/ 48 h 74"/>
                <a:gd name="T46" fmla="*/ 42 w 96"/>
                <a:gd name="T47" fmla="*/ 48 h 74"/>
                <a:gd name="T48" fmla="*/ 48 w 96"/>
                <a:gd name="T49" fmla="*/ 47 h 74"/>
                <a:gd name="T50" fmla="*/ 52 w 96"/>
                <a:gd name="T51" fmla="*/ 47 h 74"/>
                <a:gd name="T52" fmla="*/ 56 w 96"/>
                <a:gd name="T53" fmla="*/ 45 h 74"/>
                <a:gd name="T54" fmla="*/ 56 w 96"/>
                <a:gd name="T55" fmla="*/ 45 h 74"/>
                <a:gd name="T56" fmla="*/ 51 w 96"/>
                <a:gd name="T57" fmla="*/ 44 h 74"/>
                <a:gd name="T58" fmla="*/ 51 w 96"/>
                <a:gd name="T59" fmla="*/ 44 h 74"/>
                <a:gd name="T60" fmla="*/ 51 w 96"/>
                <a:gd name="T61" fmla="*/ 44 h 74"/>
                <a:gd name="T62" fmla="*/ 49 w 96"/>
                <a:gd name="T63" fmla="*/ 37 h 74"/>
                <a:gd name="T64" fmla="*/ 94 w 96"/>
                <a:gd name="T65" fmla="*/ 26 h 74"/>
                <a:gd name="T66" fmla="*/ 48 w 96"/>
                <a:gd name="T67" fmla="*/ 0 h 74"/>
                <a:gd name="T68" fmla="*/ 33 w 96"/>
                <a:gd name="T69" fmla="*/ 2 h 74"/>
                <a:gd name="T70" fmla="*/ 3 w 96"/>
                <a:gd name="T71" fmla="*/ 25 h 74"/>
                <a:gd name="T72" fmla="*/ 0 w 96"/>
                <a:gd name="T73" fmla="*/ 36 h 74"/>
                <a:gd name="T74" fmla="*/ 0 w 96"/>
                <a:gd name="T75" fmla="*/ 37 h 74"/>
                <a:gd name="T76" fmla="*/ 29 w 96"/>
                <a:gd name="T77" fmla="*/ 71 h 74"/>
                <a:gd name="T78" fmla="*/ 48 w 96"/>
                <a:gd name="T79" fmla="*/ 74 h 74"/>
                <a:gd name="T80" fmla="*/ 73 w 96"/>
                <a:gd name="T81" fmla="*/ 69 h 74"/>
                <a:gd name="T82" fmla="*/ 96 w 96"/>
                <a:gd name="T83" fmla="*/ 37 h 74"/>
                <a:gd name="T84" fmla="*/ 73 w 96"/>
                <a:gd name="T85" fmla="*/ 3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6" h="74">
                  <a:moveTo>
                    <a:pt x="73" y="37"/>
                  </a:moveTo>
                  <a:cubicBezTo>
                    <a:pt x="49" y="37"/>
                    <a:pt x="49" y="37"/>
                    <a:pt x="49" y="37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50" y="33"/>
                    <a:pt x="49" y="35"/>
                    <a:pt x="49" y="37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3" y="27"/>
                    <a:pt x="51" y="29"/>
                    <a:pt x="50" y="32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7" y="31"/>
                    <a:pt x="57" y="31"/>
                    <a:pt x="57" y="31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4" y="26"/>
                    <a:pt x="54" y="26"/>
                    <a:pt x="52" y="27"/>
                  </a:cubicBezTo>
                  <a:cubicBezTo>
                    <a:pt x="51" y="27"/>
                    <a:pt x="50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6" y="27"/>
                    <a:pt x="45" y="27"/>
                    <a:pt x="44" y="27"/>
                  </a:cubicBezTo>
                  <a:cubicBezTo>
                    <a:pt x="43" y="27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4" y="28"/>
                    <a:pt x="43" y="27"/>
                    <a:pt x="42" y="26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4"/>
                    <a:pt x="46" y="31"/>
                    <a:pt x="45" y="30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6" y="41"/>
                    <a:pt x="47" y="39"/>
                    <a:pt x="47" y="37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43" y="47"/>
                    <a:pt x="45" y="45"/>
                    <a:pt x="46" y="42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2" y="47"/>
                    <a:pt x="43" y="47"/>
                  </a:cubicBezTo>
                  <a:cubicBezTo>
                    <a:pt x="45" y="47"/>
                    <a:pt x="46" y="47"/>
                    <a:pt x="48" y="47"/>
                  </a:cubicBezTo>
                  <a:cubicBezTo>
                    <a:pt x="48" y="47"/>
                    <a:pt x="48" y="47"/>
                    <a:pt x="48" y="47"/>
                  </a:cubicBezTo>
                  <a:cubicBezTo>
                    <a:pt x="48" y="47"/>
                    <a:pt x="48" y="47"/>
                    <a:pt x="48" y="47"/>
                  </a:cubicBezTo>
                  <a:cubicBezTo>
                    <a:pt x="48" y="47"/>
                    <a:pt x="48" y="47"/>
                    <a:pt x="48" y="47"/>
                  </a:cubicBezTo>
                  <a:cubicBezTo>
                    <a:pt x="50" y="47"/>
                    <a:pt x="51" y="47"/>
                    <a:pt x="52" y="47"/>
                  </a:cubicBezTo>
                  <a:cubicBezTo>
                    <a:pt x="53" y="47"/>
                    <a:pt x="54" y="48"/>
                    <a:pt x="54" y="48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2" y="46"/>
                    <a:pt x="53" y="47"/>
                    <a:pt x="54" y="48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40"/>
                    <a:pt x="50" y="43"/>
                    <a:pt x="51" y="44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96" y="37"/>
                    <a:pt x="96" y="37"/>
                    <a:pt x="96" y="37"/>
                  </a:cubicBezTo>
                  <a:cubicBezTo>
                    <a:pt x="96" y="33"/>
                    <a:pt x="95" y="30"/>
                    <a:pt x="94" y="26"/>
                  </a:cubicBezTo>
                  <a:cubicBezTo>
                    <a:pt x="92" y="20"/>
                    <a:pt x="88" y="16"/>
                    <a:pt x="85" y="13"/>
                  </a:cubicBezTo>
                  <a:cubicBezTo>
                    <a:pt x="79" y="8"/>
                    <a:pt x="73" y="5"/>
                    <a:pt x="67" y="3"/>
                  </a:cubicBezTo>
                  <a:cubicBezTo>
                    <a:pt x="61" y="1"/>
                    <a:pt x="55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3" y="0"/>
                    <a:pt x="38" y="1"/>
                    <a:pt x="33" y="2"/>
                  </a:cubicBezTo>
                  <a:cubicBezTo>
                    <a:pt x="29" y="3"/>
                    <a:pt x="26" y="4"/>
                    <a:pt x="23" y="5"/>
                  </a:cubicBezTo>
                  <a:cubicBezTo>
                    <a:pt x="18" y="8"/>
                    <a:pt x="13" y="11"/>
                    <a:pt x="8" y="16"/>
                  </a:cubicBezTo>
                  <a:cubicBezTo>
                    <a:pt x="6" y="18"/>
                    <a:pt x="4" y="21"/>
                    <a:pt x="3" y="25"/>
                  </a:cubicBezTo>
                  <a:cubicBezTo>
                    <a:pt x="1" y="28"/>
                    <a:pt x="0" y="33"/>
                    <a:pt x="0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41"/>
                    <a:pt x="1" y="44"/>
                    <a:pt x="2" y="48"/>
                  </a:cubicBezTo>
                  <a:cubicBezTo>
                    <a:pt x="4" y="54"/>
                    <a:pt x="8" y="58"/>
                    <a:pt x="11" y="61"/>
                  </a:cubicBezTo>
                  <a:cubicBezTo>
                    <a:pt x="17" y="66"/>
                    <a:pt x="22" y="69"/>
                    <a:pt x="29" y="71"/>
                  </a:cubicBezTo>
                  <a:cubicBezTo>
                    <a:pt x="35" y="73"/>
                    <a:pt x="41" y="74"/>
                    <a:pt x="48" y="74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53" y="74"/>
                    <a:pt x="58" y="73"/>
                    <a:pt x="63" y="72"/>
                  </a:cubicBezTo>
                  <a:cubicBezTo>
                    <a:pt x="66" y="71"/>
                    <a:pt x="70" y="70"/>
                    <a:pt x="73" y="69"/>
                  </a:cubicBezTo>
                  <a:cubicBezTo>
                    <a:pt x="78" y="66"/>
                    <a:pt x="83" y="63"/>
                    <a:pt x="88" y="58"/>
                  </a:cubicBezTo>
                  <a:cubicBezTo>
                    <a:pt x="90" y="56"/>
                    <a:pt x="92" y="53"/>
                    <a:pt x="93" y="49"/>
                  </a:cubicBezTo>
                  <a:cubicBezTo>
                    <a:pt x="95" y="46"/>
                    <a:pt x="96" y="42"/>
                    <a:pt x="96" y="37"/>
                  </a:cubicBezTo>
                  <a:cubicBezTo>
                    <a:pt x="96" y="37"/>
                    <a:pt x="96" y="37"/>
                    <a:pt x="96" y="37"/>
                  </a:cubicBezTo>
                  <a:cubicBezTo>
                    <a:pt x="96" y="37"/>
                    <a:pt x="96" y="37"/>
                    <a:pt x="96" y="37"/>
                  </a:cubicBezTo>
                  <a:lnTo>
                    <a:pt x="73" y="37"/>
                  </a:ln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1" name="Freeform 142"/>
            <p:cNvSpPr/>
            <p:nvPr/>
          </p:nvSpPr>
          <p:spPr bwMode="auto">
            <a:xfrm>
              <a:off x="4899026" y="2160588"/>
              <a:ext cx="131763" cy="133350"/>
            </a:xfrm>
            <a:custGeom>
              <a:avLst/>
              <a:gdLst>
                <a:gd name="T0" fmla="*/ 82 w 85"/>
                <a:gd name="T1" fmla="*/ 36 h 85"/>
                <a:gd name="T2" fmla="*/ 48 w 85"/>
                <a:gd name="T3" fmla="*/ 82 h 85"/>
                <a:gd name="T4" fmla="*/ 3 w 85"/>
                <a:gd name="T5" fmla="*/ 49 h 85"/>
                <a:gd name="T6" fmla="*/ 36 w 85"/>
                <a:gd name="T7" fmla="*/ 3 h 85"/>
                <a:gd name="T8" fmla="*/ 82 w 85"/>
                <a:gd name="T9" fmla="*/ 3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85">
                  <a:moveTo>
                    <a:pt x="82" y="36"/>
                  </a:moveTo>
                  <a:cubicBezTo>
                    <a:pt x="85" y="58"/>
                    <a:pt x="70" y="79"/>
                    <a:pt x="48" y="82"/>
                  </a:cubicBezTo>
                  <a:cubicBezTo>
                    <a:pt x="27" y="85"/>
                    <a:pt x="6" y="70"/>
                    <a:pt x="3" y="49"/>
                  </a:cubicBezTo>
                  <a:cubicBezTo>
                    <a:pt x="0" y="27"/>
                    <a:pt x="15" y="7"/>
                    <a:pt x="36" y="3"/>
                  </a:cubicBezTo>
                  <a:cubicBezTo>
                    <a:pt x="58" y="0"/>
                    <a:pt x="78" y="15"/>
                    <a:pt x="82" y="36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2" name="Freeform 143"/>
            <p:cNvSpPr/>
            <p:nvPr/>
          </p:nvSpPr>
          <p:spPr bwMode="auto">
            <a:xfrm>
              <a:off x="5695951" y="2168525"/>
              <a:ext cx="146050" cy="149225"/>
            </a:xfrm>
            <a:custGeom>
              <a:avLst/>
              <a:gdLst>
                <a:gd name="T0" fmla="*/ 90 w 94"/>
                <a:gd name="T1" fmla="*/ 41 h 95"/>
                <a:gd name="T2" fmla="*/ 54 w 94"/>
                <a:gd name="T3" fmla="*/ 91 h 95"/>
                <a:gd name="T4" fmla="*/ 4 w 94"/>
                <a:gd name="T5" fmla="*/ 54 h 95"/>
                <a:gd name="T6" fmla="*/ 40 w 94"/>
                <a:gd name="T7" fmla="*/ 4 h 95"/>
                <a:gd name="T8" fmla="*/ 90 w 94"/>
                <a:gd name="T9" fmla="*/ 4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5">
                  <a:moveTo>
                    <a:pt x="90" y="41"/>
                  </a:moveTo>
                  <a:cubicBezTo>
                    <a:pt x="94" y="65"/>
                    <a:pt x="78" y="87"/>
                    <a:pt x="54" y="91"/>
                  </a:cubicBezTo>
                  <a:cubicBezTo>
                    <a:pt x="30" y="95"/>
                    <a:pt x="7" y="78"/>
                    <a:pt x="4" y="54"/>
                  </a:cubicBezTo>
                  <a:cubicBezTo>
                    <a:pt x="0" y="30"/>
                    <a:pt x="16" y="8"/>
                    <a:pt x="40" y="4"/>
                  </a:cubicBezTo>
                  <a:cubicBezTo>
                    <a:pt x="64" y="0"/>
                    <a:pt x="87" y="17"/>
                    <a:pt x="90" y="41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3" name="Freeform 144"/>
            <p:cNvSpPr/>
            <p:nvPr/>
          </p:nvSpPr>
          <p:spPr bwMode="auto">
            <a:xfrm>
              <a:off x="5380038" y="2771775"/>
              <a:ext cx="342900" cy="322263"/>
            </a:xfrm>
            <a:custGeom>
              <a:avLst/>
              <a:gdLst>
                <a:gd name="T0" fmla="*/ 144 w 220"/>
                <a:gd name="T1" fmla="*/ 41 h 206"/>
                <a:gd name="T2" fmla="*/ 122 w 220"/>
                <a:gd name="T3" fmla="*/ 136 h 206"/>
                <a:gd name="T4" fmla="*/ 111 w 220"/>
                <a:gd name="T5" fmla="*/ 149 h 206"/>
                <a:gd name="T6" fmla="*/ 109 w 220"/>
                <a:gd name="T7" fmla="*/ 150 h 206"/>
                <a:gd name="T8" fmla="*/ 103 w 220"/>
                <a:gd name="T9" fmla="*/ 149 h 206"/>
                <a:gd name="T10" fmla="*/ 74 w 220"/>
                <a:gd name="T11" fmla="*/ 137 h 206"/>
                <a:gd name="T12" fmla="*/ 21 w 220"/>
                <a:gd name="T13" fmla="*/ 143 h 206"/>
                <a:gd name="T14" fmla="*/ 15 w 220"/>
                <a:gd name="T15" fmla="*/ 175 h 206"/>
                <a:gd name="T16" fmla="*/ 169 w 220"/>
                <a:gd name="T17" fmla="*/ 167 h 206"/>
                <a:gd name="T18" fmla="*/ 219 w 220"/>
                <a:gd name="T19" fmla="*/ 33 h 206"/>
                <a:gd name="T20" fmla="*/ 144 w 220"/>
                <a:gd name="T21" fmla="*/ 41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206">
                  <a:moveTo>
                    <a:pt x="144" y="41"/>
                  </a:moveTo>
                  <a:cubicBezTo>
                    <a:pt x="143" y="74"/>
                    <a:pt x="139" y="108"/>
                    <a:pt x="122" y="136"/>
                  </a:cubicBezTo>
                  <a:cubicBezTo>
                    <a:pt x="119" y="141"/>
                    <a:pt x="116" y="145"/>
                    <a:pt x="111" y="149"/>
                  </a:cubicBezTo>
                  <a:cubicBezTo>
                    <a:pt x="111" y="149"/>
                    <a:pt x="105" y="152"/>
                    <a:pt x="109" y="150"/>
                  </a:cubicBezTo>
                  <a:cubicBezTo>
                    <a:pt x="116" y="148"/>
                    <a:pt x="106" y="150"/>
                    <a:pt x="103" y="149"/>
                  </a:cubicBezTo>
                  <a:cubicBezTo>
                    <a:pt x="92" y="147"/>
                    <a:pt x="83" y="142"/>
                    <a:pt x="74" y="137"/>
                  </a:cubicBezTo>
                  <a:cubicBezTo>
                    <a:pt x="58" y="128"/>
                    <a:pt x="35" y="134"/>
                    <a:pt x="21" y="143"/>
                  </a:cubicBezTo>
                  <a:cubicBezTo>
                    <a:pt x="10" y="150"/>
                    <a:pt x="0" y="167"/>
                    <a:pt x="15" y="175"/>
                  </a:cubicBezTo>
                  <a:cubicBezTo>
                    <a:pt x="64" y="202"/>
                    <a:pt x="124" y="206"/>
                    <a:pt x="169" y="167"/>
                  </a:cubicBezTo>
                  <a:cubicBezTo>
                    <a:pt x="207" y="135"/>
                    <a:pt x="217" y="81"/>
                    <a:pt x="219" y="33"/>
                  </a:cubicBezTo>
                  <a:cubicBezTo>
                    <a:pt x="220" y="0"/>
                    <a:pt x="145" y="14"/>
                    <a:pt x="144" y="41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4" name="Freeform 145"/>
            <p:cNvSpPr/>
            <p:nvPr/>
          </p:nvSpPr>
          <p:spPr bwMode="auto">
            <a:xfrm>
              <a:off x="3379788" y="1071563"/>
              <a:ext cx="404813" cy="592138"/>
            </a:xfrm>
            <a:custGeom>
              <a:avLst/>
              <a:gdLst>
                <a:gd name="T0" fmla="*/ 173 w 259"/>
                <a:gd name="T1" fmla="*/ 376 h 379"/>
                <a:gd name="T2" fmla="*/ 227 w 259"/>
                <a:gd name="T3" fmla="*/ 349 h 379"/>
                <a:gd name="T4" fmla="*/ 255 w 259"/>
                <a:gd name="T5" fmla="*/ 256 h 379"/>
                <a:gd name="T6" fmla="*/ 215 w 259"/>
                <a:gd name="T7" fmla="*/ 174 h 379"/>
                <a:gd name="T8" fmla="*/ 184 w 259"/>
                <a:gd name="T9" fmla="*/ 114 h 379"/>
                <a:gd name="T10" fmla="*/ 166 w 259"/>
                <a:gd name="T11" fmla="*/ 40 h 379"/>
                <a:gd name="T12" fmla="*/ 143 w 259"/>
                <a:gd name="T13" fmla="*/ 7 h 379"/>
                <a:gd name="T14" fmla="*/ 109 w 259"/>
                <a:gd name="T15" fmla="*/ 21 h 379"/>
                <a:gd name="T16" fmla="*/ 118 w 259"/>
                <a:gd name="T17" fmla="*/ 139 h 379"/>
                <a:gd name="T18" fmla="*/ 122 w 259"/>
                <a:gd name="T19" fmla="*/ 181 h 379"/>
                <a:gd name="T20" fmla="*/ 99 w 259"/>
                <a:gd name="T21" fmla="*/ 199 h 379"/>
                <a:gd name="T22" fmla="*/ 52 w 259"/>
                <a:gd name="T23" fmla="*/ 201 h 379"/>
                <a:gd name="T24" fmla="*/ 12 w 259"/>
                <a:gd name="T25" fmla="*/ 235 h 379"/>
                <a:gd name="T26" fmla="*/ 1 w 259"/>
                <a:gd name="T27" fmla="*/ 280 h 379"/>
                <a:gd name="T28" fmla="*/ 33 w 259"/>
                <a:gd name="T29" fmla="*/ 344 h 379"/>
                <a:gd name="T30" fmla="*/ 108 w 259"/>
                <a:gd name="T31" fmla="*/ 374 h 379"/>
                <a:gd name="T32" fmla="*/ 173 w 259"/>
                <a:gd name="T33" fmla="*/ 376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9" h="379">
                  <a:moveTo>
                    <a:pt x="173" y="376"/>
                  </a:moveTo>
                  <a:cubicBezTo>
                    <a:pt x="173" y="376"/>
                    <a:pt x="209" y="376"/>
                    <a:pt x="227" y="349"/>
                  </a:cubicBezTo>
                  <a:cubicBezTo>
                    <a:pt x="245" y="323"/>
                    <a:pt x="259" y="298"/>
                    <a:pt x="255" y="256"/>
                  </a:cubicBezTo>
                  <a:cubicBezTo>
                    <a:pt x="251" y="214"/>
                    <a:pt x="241" y="203"/>
                    <a:pt x="215" y="174"/>
                  </a:cubicBezTo>
                  <a:cubicBezTo>
                    <a:pt x="189" y="144"/>
                    <a:pt x="196" y="146"/>
                    <a:pt x="184" y="114"/>
                  </a:cubicBezTo>
                  <a:cubicBezTo>
                    <a:pt x="171" y="83"/>
                    <a:pt x="165" y="51"/>
                    <a:pt x="166" y="40"/>
                  </a:cubicBezTo>
                  <a:cubicBezTo>
                    <a:pt x="167" y="30"/>
                    <a:pt x="157" y="14"/>
                    <a:pt x="143" y="7"/>
                  </a:cubicBezTo>
                  <a:cubicBezTo>
                    <a:pt x="129" y="0"/>
                    <a:pt x="120" y="1"/>
                    <a:pt x="109" y="21"/>
                  </a:cubicBezTo>
                  <a:cubicBezTo>
                    <a:pt x="98" y="40"/>
                    <a:pt x="118" y="139"/>
                    <a:pt x="118" y="139"/>
                  </a:cubicBezTo>
                  <a:cubicBezTo>
                    <a:pt x="122" y="181"/>
                    <a:pt x="122" y="181"/>
                    <a:pt x="122" y="181"/>
                  </a:cubicBezTo>
                  <a:cubicBezTo>
                    <a:pt x="122" y="181"/>
                    <a:pt x="115" y="195"/>
                    <a:pt x="99" y="199"/>
                  </a:cubicBezTo>
                  <a:cubicBezTo>
                    <a:pt x="84" y="202"/>
                    <a:pt x="66" y="179"/>
                    <a:pt x="52" y="201"/>
                  </a:cubicBezTo>
                  <a:cubicBezTo>
                    <a:pt x="37" y="222"/>
                    <a:pt x="21" y="213"/>
                    <a:pt x="12" y="235"/>
                  </a:cubicBezTo>
                  <a:cubicBezTo>
                    <a:pt x="3" y="257"/>
                    <a:pt x="0" y="257"/>
                    <a:pt x="1" y="280"/>
                  </a:cubicBezTo>
                  <a:cubicBezTo>
                    <a:pt x="1" y="304"/>
                    <a:pt x="18" y="327"/>
                    <a:pt x="33" y="344"/>
                  </a:cubicBezTo>
                  <a:cubicBezTo>
                    <a:pt x="49" y="362"/>
                    <a:pt x="82" y="368"/>
                    <a:pt x="108" y="374"/>
                  </a:cubicBezTo>
                  <a:cubicBezTo>
                    <a:pt x="134" y="379"/>
                    <a:pt x="173" y="376"/>
                    <a:pt x="173" y="3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5" name="Freeform 146"/>
            <p:cNvSpPr/>
            <p:nvPr/>
          </p:nvSpPr>
          <p:spPr bwMode="auto">
            <a:xfrm>
              <a:off x="3335338" y="1030288"/>
              <a:ext cx="488950" cy="676275"/>
            </a:xfrm>
            <a:custGeom>
              <a:avLst/>
              <a:gdLst>
                <a:gd name="T0" fmla="*/ 279 w 313"/>
                <a:gd name="T1" fmla="*/ 392 h 432"/>
                <a:gd name="T2" fmla="*/ 312 w 313"/>
                <a:gd name="T3" fmla="*/ 280 h 432"/>
                <a:gd name="T4" fmla="*/ 265 w 313"/>
                <a:gd name="T5" fmla="*/ 180 h 432"/>
                <a:gd name="T6" fmla="*/ 248 w 313"/>
                <a:gd name="T7" fmla="*/ 158 h 432"/>
                <a:gd name="T8" fmla="*/ 224 w 313"/>
                <a:gd name="T9" fmla="*/ 77 h 432"/>
                <a:gd name="T10" fmla="*/ 223 w 313"/>
                <a:gd name="T11" fmla="*/ 69 h 432"/>
                <a:gd name="T12" fmla="*/ 223 w 313"/>
                <a:gd name="T13" fmla="*/ 69 h 432"/>
                <a:gd name="T14" fmla="*/ 223 w 313"/>
                <a:gd name="T15" fmla="*/ 65 h 432"/>
                <a:gd name="T16" fmla="*/ 173 w 313"/>
                <a:gd name="T17" fmla="*/ 2 h 432"/>
                <a:gd name="T18" fmla="*/ 112 w 313"/>
                <a:gd name="T19" fmla="*/ 32 h 432"/>
                <a:gd name="T20" fmla="*/ 107 w 313"/>
                <a:gd name="T21" fmla="*/ 101 h 432"/>
                <a:gd name="T22" fmla="*/ 122 w 313"/>
                <a:gd name="T23" fmla="*/ 209 h 432"/>
                <a:gd name="T24" fmla="*/ 125 w 313"/>
                <a:gd name="T25" fmla="*/ 193 h 432"/>
                <a:gd name="T26" fmla="*/ 125 w 313"/>
                <a:gd name="T27" fmla="*/ 193 h 432"/>
                <a:gd name="T28" fmla="*/ 121 w 313"/>
                <a:gd name="T29" fmla="*/ 196 h 432"/>
                <a:gd name="T30" fmla="*/ 124 w 313"/>
                <a:gd name="T31" fmla="*/ 210 h 432"/>
                <a:gd name="T32" fmla="*/ 124 w 313"/>
                <a:gd name="T33" fmla="*/ 204 h 432"/>
                <a:gd name="T34" fmla="*/ 125 w 313"/>
                <a:gd name="T35" fmla="*/ 198 h 432"/>
                <a:gd name="T36" fmla="*/ 95 w 313"/>
                <a:gd name="T37" fmla="*/ 188 h 432"/>
                <a:gd name="T38" fmla="*/ 54 w 313"/>
                <a:gd name="T39" fmla="*/ 213 h 432"/>
                <a:gd name="T40" fmla="*/ 13 w 313"/>
                <a:gd name="T41" fmla="*/ 251 h 432"/>
                <a:gd name="T42" fmla="*/ 0 w 313"/>
                <a:gd name="T43" fmla="*/ 304 h 432"/>
                <a:gd name="T44" fmla="*/ 40 w 313"/>
                <a:gd name="T45" fmla="*/ 390 h 432"/>
                <a:gd name="T46" fmla="*/ 130 w 313"/>
                <a:gd name="T47" fmla="*/ 428 h 432"/>
                <a:gd name="T48" fmla="*/ 201 w 313"/>
                <a:gd name="T49" fmla="*/ 402 h 432"/>
                <a:gd name="T50" fmla="*/ 199 w 313"/>
                <a:gd name="T51" fmla="*/ 373 h 432"/>
                <a:gd name="T52" fmla="*/ 159 w 313"/>
                <a:gd name="T53" fmla="*/ 373 h 432"/>
                <a:gd name="T54" fmla="*/ 88 w 313"/>
                <a:gd name="T55" fmla="*/ 354 h 432"/>
                <a:gd name="T56" fmla="*/ 58 w 313"/>
                <a:gd name="T57" fmla="*/ 306 h 432"/>
                <a:gd name="T58" fmla="*/ 58 w 313"/>
                <a:gd name="T59" fmla="*/ 293 h 432"/>
                <a:gd name="T60" fmla="*/ 67 w 313"/>
                <a:gd name="T61" fmla="*/ 270 h 432"/>
                <a:gd name="T62" fmla="*/ 64 w 313"/>
                <a:gd name="T63" fmla="*/ 268 h 432"/>
                <a:gd name="T64" fmla="*/ 64 w 313"/>
                <a:gd name="T65" fmla="*/ 268 h 432"/>
                <a:gd name="T66" fmla="*/ 66 w 313"/>
                <a:gd name="T67" fmla="*/ 271 h 432"/>
                <a:gd name="T68" fmla="*/ 104 w 313"/>
                <a:gd name="T69" fmla="*/ 243 h 432"/>
                <a:gd name="T70" fmla="*/ 97 w 313"/>
                <a:gd name="T71" fmla="*/ 237 h 432"/>
                <a:gd name="T72" fmla="*/ 95 w 313"/>
                <a:gd name="T73" fmla="*/ 232 h 432"/>
                <a:gd name="T74" fmla="*/ 95 w 313"/>
                <a:gd name="T75" fmla="*/ 234 h 432"/>
                <a:gd name="T76" fmla="*/ 95 w 313"/>
                <a:gd name="T77" fmla="*/ 239 h 432"/>
                <a:gd name="T78" fmla="*/ 94 w 313"/>
                <a:gd name="T79" fmla="*/ 245 h 432"/>
                <a:gd name="T80" fmla="*/ 96 w 313"/>
                <a:gd name="T81" fmla="*/ 247 h 432"/>
                <a:gd name="T82" fmla="*/ 134 w 313"/>
                <a:gd name="T83" fmla="*/ 253 h 432"/>
                <a:gd name="T84" fmla="*/ 175 w 313"/>
                <a:gd name="T85" fmla="*/ 160 h 432"/>
                <a:gd name="T86" fmla="*/ 162 w 313"/>
                <a:gd name="T87" fmla="*/ 68 h 432"/>
                <a:gd name="T88" fmla="*/ 152 w 313"/>
                <a:gd name="T89" fmla="*/ 56 h 432"/>
                <a:gd name="T90" fmla="*/ 162 w 313"/>
                <a:gd name="T91" fmla="*/ 61 h 432"/>
                <a:gd name="T92" fmla="*/ 164 w 313"/>
                <a:gd name="T93" fmla="*/ 54 h 432"/>
                <a:gd name="T94" fmla="*/ 159 w 313"/>
                <a:gd name="T95" fmla="*/ 48 h 432"/>
                <a:gd name="T96" fmla="*/ 158 w 313"/>
                <a:gd name="T97" fmla="*/ 44 h 432"/>
                <a:gd name="T98" fmla="*/ 158 w 313"/>
                <a:gd name="T99" fmla="*/ 48 h 432"/>
                <a:gd name="T100" fmla="*/ 157 w 313"/>
                <a:gd name="T101" fmla="*/ 53 h 432"/>
                <a:gd name="T102" fmla="*/ 156 w 313"/>
                <a:gd name="T103" fmla="*/ 58 h 432"/>
                <a:gd name="T104" fmla="*/ 166 w 313"/>
                <a:gd name="T105" fmla="*/ 67 h 432"/>
                <a:gd name="T106" fmla="*/ 165 w 313"/>
                <a:gd name="T107" fmla="*/ 66 h 432"/>
                <a:gd name="T108" fmla="*/ 165 w 313"/>
                <a:gd name="T109" fmla="*/ 65 h 432"/>
                <a:gd name="T110" fmla="*/ 165 w 313"/>
                <a:gd name="T111" fmla="*/ 63 h 432"/>
                <a:gd name="T112" fmla="*/ 185 w 313"/>
                <a:gd name="T113" fmla="*/ 150 h 432"/>
                <a:gd name="T114" fmla="*/ 208 w 313"/>
                <a:gd name="T115" fmla="*/ 202 h 432"/>
                <a:gd name="T116" fmla="*/ 250 w 313"/>
                <a:gd name="T117" fmla="*/ 261 h 432"/>
                <a:gd name="T118" fmla="*/ 231 w 313"/>
                <a:gd name="T119" fmla="*/ 359 h 432"/>
                <a:gd name="T120" fmla="*/ 201 w 313"/>
                <a:gd name="T121" fmla="*/ 373 h 432"/>
                <a:gd name="T122" fmla="*/ 201 w 313"/>
                <a:gd name="T123" fmla="*/ 373 h 432"/>
                <a:gd name="T124" fmla="*/ 201 w 313"/>
                <a:gd name="T125" fmla="*/ 402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3" h="432">
                  <a:moveTo>
                    <a:pt x="201" y="402"/>
                  </a:moveTo>
                  <a:cubicBezTo>
                    <a:pt x="202" y="431"/>
                    <a:pt x="202" y="431"/>
                    <a:pt x="202" y="431"/>
                  </a:cubicBezTo>
                  <a:cubicBezTo>
                    <a:pt x="203" y="431"/>
                    <a:pt x="215" y="431"/>
                    <a:pt x="230" y="426"/>
                  </a:cubicBezTo>
                  <a:cubicBezTo>
                    <a:pt x="237" y="424"/>
                    <a:pt x="246" y="421"/>
                    <a:pt x="255" y="415"/>
                  </a:cubicBezTo>
                  <a:cubicBezTo>
                    <a:pt x="263" y="410"/>
                    <a:pt x="272" y="402"/>
                    <a:pt x="279" y="392"/>
                  </a:cubicBezTo>
                  <a:cubicBezTo>
                    <a:pt x="279" y="392"/>
                    <a:pt x="279" y="392"/>
                    <a:pt x="279" y="392"/>
                  </a:cubicBezTo>
                  <a:cubicBezTo>
                    <a:pt x="287" y="379"/>
                    <a:pt x="296" y="366"/>
                    <a:pt x="302" y="351"/>
                  </a:cubicBezTo>
                  <a:cubicBezTo>
                    <a:pt x="309" y="335"/>
                    <a:pt x="313" y="317"/>
                    <a:pt x="313" y="296"/>
                  </a:cubicBezTo>
                  <a:cubicBezTo>
                    <a:pt x="313" y="291"/>
                    <a:pt x="313" y="285"/>
                    <a:pt x="312" y="280"/>
                  </a:cubicBezTo>
                  <a:cubicBezTo>
                    <a:pt x="312" y="280"/>
                    <a:pt x="312" y="280"/>
                    <a:pt x="312" y="280"/>
                  </a:cubicBezTo>
                  <a:cubicBezTo>
                    <a:pt x="312" y="280"/>
                    <a:pt x="312" y="280"/>
                    <a:pt x="312" y="280"/>
                  </a:cubicBezTo>
                  <a:cubicBezTo>
                    <a:pt x="311" y="268"/>
                    <a:pt x="309" y="258"/>
                    <a:pt x="307" y="249"/>
                  </a:cubicBezTo>
                  <a:cubicBezTo>
                    <a:pt x="305" y="242"/>
                    <a:pt x="303" y="235"/>
                    <a:pt x="300" y="229"/>
                  </a:cubicBezTo>
                  <a:cubicBezTo>
                    <a:pt x="296" y="219"/>
                    <a:pt x="291" y="211"/>
                    <a:pt x="285" y="203"/>
                  </a:cubicBezTo>
                  <a:cubicBezTo>
                    <a:pt x="279" y="196"/>
                    <a:pt x="272" y="188"/>
                    <a:pt x="265" y="180"/>
                  </a:cubicBezTo>
                  <a:cubicBezTo>
                    <a:pt x="265" y="180"/>
                    <a:pt x="265" y="180"/>
                    <a:pt x="265" y="180"/>
                  </a:cubicBezTo>
                  <a:cubicBezTo>
                    <a:pt x="265" y="180"/>
                    <a:pt x="265" y="180"/>
                    <a:pt x="265" y="180"/>
                  </a:cubicBezTo>
                  <a:cubicBezTo>
                    <a:pt x="259" y="173"/>
                    <a:pt x="255" y="169"/>
                    <a:pt x="252" y="165"/>
                  </a:cubicBezTo>
                  <a:cubicBezTo>
                    <a:pt x="251" y="163"/>
                    <a:pt x="250" y="162"/>
                    <a:pt x="249" y="161"/>
                  </a:cubicBezTo>
                  <a:cubicBezTo>
                    <a:pt x="249" y="160"/>
                    <a:pt x="249" y="159"/>
                    <a:pt x="248" y="158"/>
                  </a:cubicBezTo>
                  <a:cubicBezTo>
                    <a:pt x="247" y="156"/>
                    <a:pt x="246" y="152"/>
                    <a:pt x="245" y="148"/>
                  </a:cubicBezTo>
                  <a:cubicBezTo>
                    <a:pt x="243" y="143"/>
                    <a:pt x="241" y="137"/>
                    <a:pt x="239" y="129"/>
                  </a:cubicBezTo>
                  <a:cubicBezTo>
                    <a:pt x="239" y="129"/>
                    <a:pt x="239" y="129"/>
                    <a:pt x="239" y="129"/>
                  </a:cubicBezTo>
                  <a:cubicBezTo>
                    <a:pt x="233" y="116"/>
                    <a:pt x="229" y="103"/>
                    <a:pt x="227" y="92"/>
                  </a:cubicBezTo>
                  <a:cubicBezTo>
                    <a:pt x="225" y="86"/>
                    <a:pt x="224" y="81"/>
                    <a:pt x="224" y="77"/>
                  </a:cubicBezTo>
                  <a:cubicBezTo>
                    <a:pt x="223" y="73"/>
                    <a:pt x="223" y="70"/>
                    <a:pt x="223" y="69"/>
                  </a:cubicBezTo>
                  <a:cubicBezTo>
                    <a:pt x="223" y="69"/>
                    <a:pt x="223" y="69"/>
                    <a:pt x="223" y="69"/>
                  </a:cubicBezTo>
                  <a:cubicBezTo>
                    <a:pt x="220" y="69"/>
                    <a:pt x="220" y="69"/>
                    <a:pt x="220" y="69"/>
                  </a:cubicBezTo>
                  <a:cubicBezTo>
                    <a:pt x="223" y="69"/>
                    <a:pt x="223" y="69"/>
                    <a:pt x="223" y="69"/>
                  </a:cubicBezTo>
                  <a:cubicBezTo>
                    <a:pt x="223" y="69"/>
                    <a:pt x="223" y="69"/>
                    <a:pt x="223" y="69"/>
                  </a:cubicBezTo>
                  <a:cubicBezTo>
                    <a:pt x="220" y="69"/>
                    <a:pt x="220" y="69"/>
                    <a:pt x="220" y="69"/>
                  </a:cubicBezTo>
                  <a:cubicBezTo>
                    <a:pt x="223" y="69"/>
                    <a:pt x="223" y="69"/>
                    <a:pt x="223" y="69"/>
                  </a:cubicBezTo>
                  <a:cubicBezTo>
                    <a:pt x="213" y="69"/>
                    <a:pt x="213" y="69"/>
                    <a:pt x="213" y="69"/>
                  </a:cubicBezTo>
                  <a:cubicBezTo>
                    <a:pt x="223" y="70"/>
                    <a:pt x="223" y="70"/>
                    <a:pt x="223" y="70"/>
                  </a:cubicBezTo>
                  <a:cubicBezTo>
                    <a:pt x="223" y="69"/>
                    <a:pt x="223" y="69"/>
                    <a:pt x="223" y="69"/>
                  </a:cubicBezTo>
                  <a:cubicBezTo>
                    <a:pt x="213" y="69"/>
                    <a:pt x="213" y="69"/>
                    <a:pt x="213" y="69"/>
                  </a:cubicBezTo>
                  <a:cubicBezTo>
                    <a:pt x="223" y="70"/>
                    <a:pt x="223" y="70"/>
                    <a:pt x="223" y="70"/>
                  </a:cubicBezTo>
                  <a:cubicBezTo>
                    <a:pt x="223" y="70"/>
                    <a:pt x="223" y="70"/>
                    <a:pt x="223" y="70"/>
                  </a:cubicBezTo>
                  <a:cubicBezTo>
                    <a:pt x="223" y="70"/>
                    <a:pt x="223" y="70"/>
                    <a:pt x="223" y="70"/>
                  </a:cubicBezTo>
                  <a:cubicBezTo>
                    <a:pt x="223" y="68"/>
                    <a:pt x="223" y="66"/>
                    <a:pt x="223" y="65"/>
                  </a:cubicBezTo>
                  <a:cubicBezTo>
                    <a:pt x="223" y="57"/>
                    <a:pt x="222" y="52"/>
                    <a:pt x="220" y="46"/>
                  </a:cubicBezTo>
                  <a:cubicBezTo>
                    <a:pt x="216" y="38"/>
                    <a:pt x="212" y="30"/>
                    <a:pt x="206" y="24"/>
                  </a:cubicBezTo>
                  <a:cubicBezTo>
                    <a:pt x="200" y="17"/>
                    <a:pt x="193" y="11"/>
                    <a:pt x="184" y="7"/>
                  </a:cubicBezTo>
                  <a:cubicBezTo>
                    <a:pt x="184" y="7"/>
                    <a:pt x="184" y="7"/>
                    <a:pt x="184" y="7"/>
                  </a:cubicBezTo>
                  <a:cubicBezTo>
                    <a:pt x="180" y="5"/>
                    <a:pt x="177" y="3"/>
                    <a:pt x="173" y="2"/>
                  </a:cubicBezTo>
                  <a:cubicBezTo>
                    <a:pt x="168" y="1"/>
                    <a:pt x="163" y="0"/>
                    <a:pt x="158" y="0"/>
                  </a:cubicBezTo>
                  <a:cubicBezTo>
                    <a:pt x="153" y="0"/>
                    <a:pt x="148" y="1"/>
                    <a:pt x="142" y="3"/>
                  </a:cubicBezTo>
                  <a:cubicBezTo>
                    <a:pt x="139" y="4"/>
                    <a:pt x="135" y="6"/>
                    <a:pt x="132" y="8"/>
                  </a:cubicBezTo>
                  <a:cubicBezTo>
                    <a:pt x="127" y="12"/>
                    <a:pt x="124" y="16"/>
                    <a:pt x="120" y="19"/>
                  </a:cubicBezTo>
                  <a:cubicBezTo>
                    <a:pt x="117" y="23"/>
                    <a:pt x="114" y="28"/>
                    <a:pt x="112" y="32"/>
                  </a:cubicBezTo>
                  <a:cubicBezTo>
                    <a:pt x="112" y="32"/>
                    <a:pt x="112" y="32"/>
                    <a:pt x="112" y="32"/>
                  </a:cubicBezTo>
                  <a:cubicBezTo>
                    <a:pt x="110" y="36"/>
                    <a:pt x="108" y="39"/>
                    <a:pt x="107" y="42"/>
                  </a:cubicBezTo>
                  <a:cubicBezTo>
                    <a:pt x="106" y="47"/>
                    <a:pt x="105" y="51"/>
                    <a:pt x="105" y="55"/>
                  </a:cubicBezTo>
                  <a:cubicBezTo>
                    <a:pt x="105" y="60"/>
                    <a:pt x="105" y="64"/>
                    <a:pt x="105" y="68"/>
                  </a:cubicBezTo>
                  <a:cubicBezTo>
                    <a:pt x="105" y="79"/>
                    <a:pt x="105" y="90"/>
                    <a:pt x="107" y="101"/>
                  </a:cubicBezTo>
                  <a:cubicBezTo>
                    <a:pt x="109" y="118"/>
                    <a:pt x="112" y="136"/>
                    <a:pt x="114" y="149"/>
                  </a:cubicBezTo>
                  <a:cubicBezTo>
                    <a:pt x="116" y="162"/>
                    <a:pt x="118" y="170"/>
                    <a:pt x="118" y="171"/>
                  </a:cubicBezTo>
                  <a:cubicBezTo>
                    <a:pt x="146" y="165"/>
                    <a:pt x="146" y="165"/>
                    <a:pt x="146" y="165"/>
                  </a:cubicBezTo>
                  <a:cubicBezTo>
                    <a:pt x="118" y="167"/>
                    <a:pt x="118" y="167"/>
                    <a:pt x="118" y="167"/>
                  </a:cubicBezTo>
                  <a:cubicBezTo>
                    <a:pt x="122" y="209"/>
                    <a:pt x="122" y="209"/>
                    <a:pt x="122" y="209"/>
                  </a:cubicBezTo>
                  <a:cubicBezTo>
                    <a:pt x="150" y="207"/>
                    <a:pt x="150" y="207"/>
                    <a:pt x="150" y="207"/>
                  </a:cubicBezTo>
                  <a:cubicBezTo>
                    <a:pt x="125" y="193"/>
                    <a:pt x="125" y="193"/>
                    <a:pt x="125" y="193"/>
                  </a:cubicBezTo>
                  <a:cubicBezTo>
                    <a:pt x="137" y="200"/>
                    <a:pt x="137" y="200"/>
                    <a:pt x="137" y="200"/>
                  </a:cubicBezTo>
                  <a:cubicBezTo>
                    <a:pt x="125" y="193"/>
                    <a:pt x="125" y="193"/>
                    <a:pt x="125" y="193"/>
                  </a:cubicBezTo>
                  <a:cubicBezTo>
                    <a:pt x="125" y="193"/>
                    <a:pt x="125" y="193"/>
                    <a:pt x="125" y="193"/>
                  </a:cubicBezTo>
                  <a:cubicBezTo>
                    <a:pt x="137" y="200"/>
                    <a:pt x="137" y="200"/>
                    <a:pt x="137" y="200"/>
                  </a:cubicBezTo>
                  <a:cubicBezTo>
                    <a:pt x="125" y="193"/>
                    <a:pt x="125" y="193"/>
                    <a:pt x="125" y="193"/>
                  </a:cubicBezTo>
                  <a:cubicBezTo>
                    <a:pt x="126" y="193"/>
                    <a:pt x="126" y="193"/>
                    <a:pt x="126" y="193"/>
                  </a:cubicBezTo>
                  <a:cubicBezTo>
                    <a:pt x="125" y="193"/>
                    <a:pt x="125" y="193"/>
                    <a:pt x="125" y="193"/>
                  </a:cubicBezTo>
                  <a:cubicBezTo>
                    <a:pt x="125" y="193"/>
                    <a:pt x="125" y="193"/>
                    <a:pt x="125" y="193"/>
                  </a:cubicBezTo>
                  <a:cubicBezTo>
                    <a:pt x="126" y="193"/>
                    <a:pt x="126" y="193"/>
                    <a:pt x="126" y="193"/>
                  </a:cubicBezTo>
                  <a:cubicBezTo>
                    <a:pt x="125" y="193"/>
                    <a:pt x="125" y="193"/>
                    <a:pt x="125" y="193"/>
                  </a:cubicBezTo>
                  <a:cubicBezTo>
                    <a:pt x="125" y="193"/>
                    <a:pt x="124" y="194"/>
                    <a:pt x="123" y="195"/>
                  </a:cubicBezTo>
                  <a:cubicBezTo>
                    <a:pt x="122" y="196"/>
                    <a:pt x="122" y="196"/>
                    <a:pt x="122" y="196"/>
                  </a:cubicBezTo>
                  <a:cubicBezTo>
                    <a:pt x="121" y="196"/>
                    <a:pt x="121" y="196"/>
                    <a:pt x="121" y="196"/>
                  </a:cubicBezTo>
                  <a:cubicBezTo>
                    <a:pt x="121" y="196"/>
                    <a:pt x="121" y="196"/>
                    <a:pt x="121" y="196"/>
                  </a:cubicBezTo>
                  <a:cubicBezTo>
                    <a:pt x="124" y="210"/>
                    <a:pt x="124" y="210"/>
                    <a:pt x="124" y="210"/>
                  </a:cubicBezTo>
                  <a:cubicBezTo>
                    <a:pt x="124" y="196"/>
                    <a:pt x="124" y="196"/>
                    <a:pt x="124" y="196"/>
                  </a:cubicBezTo>
                  <a:cubicBezTo>
                    <a:pt x="123" y="196"/>
                    <a:pt x="122" y="196"/>
                    <a:pt x="121" y="196"/>
                  </a:cubicBezTo>
                  <a:cubicBezTo>
                    <a:pt x="124" y="210"/>
                    <a:pt x="124" y="210"/>
                    <a:pt x="124" y="210"/>
                  </a:cubicBezTo>
                  <a:cubicBezTo>
                    <a:pt x="124" y="196"/>
                    <a:pt x="124" y="196"/>
                    <a:pt x="124" y="196"/>
                  </a:cubicBezTo>
                  <a:cubicBezTo>
                    <a:pt x="124" y="204"/>
                    <a:pt x="124" y="204"/>
                    <a:pt x="124" y="204"/>
                  </a:cubicBezTo>
                  <a:cubicBezTo>
                    <a:pt x="126" y="196"/>
                    <a:pt x="126" y="196"/>
                    <a:pt x="126" y="196"/>
                  </a:cubicBezTo>
                  <a:cubicBezTo>
                    <a:pt x="125" y="196"/>
                    <a:pt x="125" y="196"/>
                    <a:pt x="124" y="196"/>
                  </a:cubicBezTo>
                  <a:cubicBezTo>
                    <a:pt x="124" y="204"/>
                    <a:pt x="124" y="204"/>
                    <a:pt x="124" y="204"/>
                  </a:cubicBezTo>
                  <a:cubicBezTo>
                    <a:pt x="126" y="196"/>
                    <a:pt x="126" y="196"/>
                    <a:pt x="126" y="196"/>
                  </a:cubicBezTo>
                  <a:cubicBezTo>
                    <a:pt x="125" y="198"/>
                    <a:pt x="125" y="198"/>
                    <a:pt x="125" y="198"/>
                  </a:cubicBezTo>
                  <a:cubicBezTo>
                    <a:pt x="126" y="196"/>
                    <a:pt x="126" y="196"/>
                    <a:pt x="126" y="196"/>
                  </a:cubicBezTo>
                  <a:cubicBezTo>
                    <a:pt x="126" y="196"/>
                    <a:pt x="126" y="196"/>
                    <a:pt x="126" y="196"/>
                  </a:cubicBezTo>
                  <a:cubicBezTo>
                    <a:pt x="125" y="198"/>
                    <a:pt x="125" y="198"/>
                    <a:pt x="125" y="198"/>
                  </a:cubicBezTo>
                  <a:cubicBezTo>
                    <a:pt x="126" y="196"/>
                    <a:pt x="126" y="196"/>
                    <a:pt x="126" y="196"/>
                  </a:cubicBezTo>
                  <a:cubicBezTo>
                    <a:pt x="126" y="196"/>
                    <a:pt x="125" y="196"/>
                    <a:pt x="125" y="196"/>
                  </a:cubicBezTo>
                  <a:cubicBezTo>
                    <a:pt x="124" y="196"/>
                    <a:pt x="120" y="194"/>
                    <a:pt x="116" y="193"/>
                  </a:cubicBezTo>
                  <a:cubicBezTo>
                    <a:pt x="113" y="192"/>
                    <a:pt x="110" y="191"/>
                    <a:pt x="107" y="190"/>
                  </a:cubicBezTo>
                  <a:cubicBezTo>
                    <a:pt x="104" y="189"/>
                    <a:pt x="99" y="188"/>
                    <a:pt x="95" y="188"/>
                  </a:cubicBezTo>
                  <a:cubicBezTo>
                    <a:pt x="91" y="188"/>
                    <a:pt x="88" y="189"/>
                    <a:pt x="84" y="190"/>
                  </a:cubicBezTo>
                  <a:cubicBezTo>
                    <a:pt x="78" y="191"/>
                    <a:pt x="72" y="194"/>
                    <a:pt x="68" y="198"/>
                  </a:cubicBezTo>
                  <a:cubicBezTo>
                    <a:pt x="63" y="201"/>
                    <a:pt x="59" y="206"/>
                    <a:pt x="56" y="211"/>
                  </a:cubicBezTo>
                  <a:cubicBezTo>
                    <a:pt x="56" y="211"/>
                    <a:pt x="56" y="211"/>
                    <a:pt x="56" y="211"/>
                  </a:cubicBezTo>
                  <a:cubicBezTo>
                    <a:pt x="55" y="212"/>
                    <a:pt x="54" y="213"/>
                    <a:pt x="54" y="213"/>
                  </a:cubicBezTo>
                  <a:cubicBezTo>
                    <a:pt x="53" y="214"/>
                    <a:pt x="53" y="214"/>
                    <a:pt x="51" y="215"/>
                  </a:cubicBezTo>
                  <a:cubicBezTo>
                    <a:pt x="50" y="215"/>
                    <a:pt x="48" y="216"/>
                    <a:pt x="46" y="217"/>
                  </a:cubicBezTo>
                  <a:cubicBezTo>
                    <a:pt x="44" y="218"/>
                    <a:pt x="41" y="219"/>
                    <a:pt x="38" y="221"/>
                  </a:cubicBezTo>
                  <a:cubicBezTo>
                    <a:pt x="34" y="223"/>
                    <a:pt x="28" y="227"/>
                    <a:pt x="24" y="232"/>
                  </a:cubicBezTo>
                  <a:cubicBezTo>
                    <a:pt x="19" y="237"/>
                    <a:pt x="15" y="244"/>
                    <a:pt x="13" y="251"/>
                  </a:cubicBezTo>
                  <a:cubicBezTo>
                    <a:pt x="13" y="251"/>
                    <a:pt x="13" y="251"/>
                    <a:pt x="13" y="251"/>
                  </a:cubicBezTo>
                  <a:cubicBezTo>
                    <a:pt x="11" y="255"/>
                    <a:pt x="9" y="259"/>
                    <a:pt x="8" y="262"/>
                  </a:cubicBezTo>
                  <a:cubicBezTo>
                    <a:pt x="7" y="265"/>
                    <a:pt x="6" y="268"/>
                    <a:pt x="5" y="271"/>
                  </a:cubicBezTo>
                  <a:cubicBezTo>
                    <a:pt x="3" y="275"/>
                    <a:pt x="2" y="280"/>
                    <a:pt x="1" y="286"/>
                  </a:cubicBezTo>
                  <a:cubicBezTo>
                    <a:pt x="0" y="292"/>
                    <a:pt x="0" y="297"/>
                    <a:pt x="0" y="304"/>
                  </a:cubicBezTo>
                  <a:cubicBezTo>
                    <a:pt x="0" y="305"/>
                    <a:pt x="0" y="306"/>
                    <a:pt x="0" y="307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0" y="316"/>
                    <a:pt x="1" y="325"/>
                    <a:pt x="4" y="333"/>
                  </a:cubicBezTo>
                  <a:cubicBezTo>
                    <a:pt x="8" y="345"/>
                    <a:pt x="14" y="355"/>
                    <a:pt x="20" y="365"/>
                  </a:cubicBezTo>
                  <a:cubicBezTo>
                    <a:pt x="27" y="374"/>
                    <a:pt x="33" y="382"/>
                    <a:pt x="40" y="390"/>
                  </a:cubicBezTo>
                  <a:cubicBezTo>
                    <a:pt x="40" y="390"/>
                    <a:pt x="40" y="390"/>
                    <a:pt x="40" y="390"/>
                  </a:cubicBezTo>
                  <a:cubicBezTo>
                    <a:pt x="40" y="390"/>
                    <a:pt x="40" y="390"/>
                    <a:pt x="40" y="390"/>
                  </a:cubicBezTo>
                  <a:cubicBezTo>
                    <a:pt x="47" y="397"/>
                    <a:pt x="54" y="402"/>
                    <a:pt x="62" y="407"/>
                  </a:cubicBezTo>
                  <a:cubicBezTo>
                    <a:pt x="74" y="413"/>
                    <a:pt x="86" y="417"/>
                    <a:pt x="98" y="420"/>
                  </a:cubicBezTo>
                  <a:cubicBezTo>
                    <a:pt x="109" y="423"/>
                    <a:pt x="121" y="426"/>
                    <a:pt x="130" y="428"/>
                  </a:cubicBezTo>
                  <a:cubicBezTo>
                    <a:pt x="130" y="428"/>
                    <a:pt x="130" y="428"/>
                    <a:pt x="130" y="428"/>
                  </a:cubicBezTo>
                  <a:cubicBezTo>
                    <a:pt x="138" y="430"/>
                    <a:pt x="146" y="431"/>
                    <a:pt x="154" y="431"/>
                  </a:cubicBezTo>
                  <a:cubicBezTo>
                    <a:pt x="162" y="432"/>
                    <a:pt x="170" y="432"/>
                    <a:pt x="177" y="432"/>
                  </a:cubicBezTo>
                  <a:cubicBezTo>
                    <a:pt x="192" y="432"/>
                    <a:pt x="203" y="431"/>
                    <a:pt x="204" y="431"/>
                  </a:cubicBezTo>
                  <a:cubicBezTo>
                    <a:pt x="201" y="402"/>
                    <a:pt x="201" y="402"/>
                    <a:pt x="201" y="402"/>
                  </a:cubicBezTo>
                  <a:cubicBezTo>
                    <a:pt x="202" y="431"/>
                    <a:pt x="202" y="431"/>
                    <a:pt x="202" y="431"/>
                  </a:cubicBezTo>
                  <a:cubicBezTo>
                    <a:pt x="201" y="402"/>
                    <a:pt x="201" y="402"/>
                    <a:pt x="201" y="402"/>
                  </a:cubicBezTo>
                  <a:cubicBezTo>
                    <a:pt x="199" y="373"/>
                    <a:pt x="199" y="373"/>
                    <a:pt x="199" y="373"/>
                  </a:cubicBezTo>
                  <a:cubicBezTo>
                    <a:pt x="200" y="383"/>
                    <a:pt x="200" y="383"/>
                    <a:pt x="200" y="383"/>
                  </a:cubicBezTo>
                  <a:cubicBezTo>
                    <a:pt x="199" y="373"/>
                    <a:pt x="199" y="373"/>
                    <a:pt x="199" y="373"/>
                  </a:cubicBezTo>
                  <a:cubicBezTo>
                    <a:pt x="199" y="373"/>
                    <a:pt x="199" y="373"/>
                    <a:pt x="199" y="373"/>
                  </a:cubicBezTo>
                  <a:cubicBezTo>
                    <a:pt x="200" y="383"/>
                    <a:pt x="200" y="383"/>
                    <a:pt x="200" y="383"/>
                  </a:cubicBezTo>
                  <a:cubicBezTo>
                    <a:pt x="199" y="373"/>
                    <a:pt x="199" y="373"/>
                    <a:pt x="199" y="373"/>
                  </a:cubicBezTo>
                  <a:cubicBezTo>
                    <a:pt x="199" y="373"/>
                    <a:pt x="189" y="374"/>
                    <a:pt x="177" y="374"/>
                  </a:cubicBezTo>
                  <a:cubicBezTo>
                    <a:pt x="171" y="374"/>
                    <a:pt x="165" y="374"/>
                    <a:pt x="159" y="373"/>
                  </a:cubicBezTo>
                  <a:cubicBezTo>
                    <a:pt x="153" y="373"/>
                    <a:pt x="147" y="372"/>
                    <a:pt x="142" y="371"/>
                  </a:cubicBezTo>
                  <a:cubicBezTo>
                    <a:pt x="143" y="371"/>
                    <a:pt x="143" y="371"/>
                    <a:pt x="143" y="371"/>
                  </a:cubicBezTo>
                  <a:cubicBezTo>
                    <a:pt x="136" y="370"/>
                    <a:pt x="129" y="368"/>
                    <a:pt x="123" y="367"/>
                  </a:cubicBezTo>
                  <a:cubicBezTo>
                    <a:pt x="113" y="365"/>
                    <a:pt x="103" y="362"/>
                    <a:pt x="96" y="359"/>
                  </a:cubicBezTo>
                  <a:cubicBezTo>
                    <a:pt x="93" y="357"/>
                    <a:pt x="90" y="356"/>
                    <a:pt x="88" y="354"/>
                  </a:cubicBezTo>
                  <a:cubicBezTo>
                    <a:pt x="85" y="353"/>
                    <a:pt x="84" y="352"/>
                    <a:pt x="83" y="351"/>
                  </a:cubicBezTo>
                  <a:cubicBezTo>
                    <a:pt x="83" y="351"/>
                    <a:pt x="83" y="351"/>
                    <a:pt x="83" y="351"/>
                  </a:cubicBezTo>
                  <a:cubicBezTo>
                    <a:pt x="76" y="343"/>
                    <a:pt x="69" y="334"/>
                    <a:pt x="64" y="326"/>
                  </a:cubicBezTo>
                  <a:cubicBezTo>
                    <a:pt x="62" y="322"/>
                    <a:pt x="60" y="318"/>
                    <a:pt x="59" y="315"/>
                  </a:cubicBezTo>
                  <a:cubicBezTo>
                    <a:pt x="58" y="311"/>
                    <a:pt x="58" y="308"/>
                    <a:pt x="58" y="306"/>
                  </a:cubicBezTo>
                  <a:cubicBezTo>
                    <a:pt x="58" y="306"/>
                    <a:pt x="58" y="306"/>
                    <a:pt x="58" y="306"/>
                  </a:cubicBezTo>
                  <a:cubicBezTo>
                    <a:pt x="58" y="306"/>
                    <a:pt x="58" y="306"/>
                    <a:pt x="58" y="306"/>
                  </a:cubicBezTo>
                  <a:cubicBezTo>
                    <a:pt x="58" y="305"/>
                    <a:pt x="58" y="305"/>
                    <a:pt x="58" y="304"/>
                  </a:cubicBezTo>
                  <a:cubicBezTo>
                    <a:pt x="58" y="300"/>
                    <a:pt x="58" y="297"/>
                    <a:pt x="58" y="295"/>
                  </a:cubicBezTo>
                  <a:cubicBezTo>
                    <a:pt x="58" y="294"/>
                    <a:pt x="58" y="293"/>
                    <a:pt x="58" y="293"/>
                  </a:cubicBezTo>
                  <a:cubicBezTo>
                    <a:pt x="59" y="292"/>
                    <a:pt x="59" y="291"/>
                    <a:pt x="59" y="290"/>
                  </a:cubicBezTo>
                  <a:cubicBezTo>
                    <a:pt x="60" y="287"/>
                    <a:pt x="63" y="281"/>
                    <a:pt x="67" y="271"/>
                  </a:cubicBezTo>
                  <a:cubicBezTo>
                    <a:pt x="67" y="271"/>
                    <a:pt x="67" y="271"/>
                    <a:pt x="67" y="271"/>
                  </a:cubicBezTo>
                  <a:cubicBezTo>
                    <a:pt x="67" y="271"/>
                    <a:pt x="67" y="271"/>
                    <a:pt x="67" y="270"/>
                  </a:cubicBezTo>
                  <a:cubicBezTo>
                    <a:pt x="67" y="270"/>
                    <a:pt x="67" y="270"/>
                    <a:pt x="67" y="270"/>
                  </a:cubicBezTo>
                  <a:cubicBezTo>
                    <a:pt x="67" y="270"/>
                    <a:pt x="67" y="270"/>
                    <a:pt x="67" y="270"/>
                  </a:cubicBezTo>
                  <a:cubicBezTo>
                    <a:pt x="64" y="268"/>
                    <a:pt x="64" y="268"/>
                    <a:pt x="64" y="268"/>
                  </a:cubicBezTo>
                  <a:cubicBezTo>
                    <a:pt x="67" y="271"/>
                    <a:pt x="67" y="271"/>
                    <a:pt x="67" y="271"/>
                  </a:cubicBezTo>
                  <a:cubicBezTo>
                    <a:pt x="67" y="270"/>
                    <a:pt x="67" y="270"/>
                    <a:pt x="67" y="270"/>
                  </a:cubicBezTo>
                  <a:cubicBezTo>
                    <a:pt x="64" y="268"/>
                    <a:pt x="64" y="268"/>
                    <a:pt x="64" y="268"/>
                  </a:cubicBezTo>
                  <a:cubicBezTo>
                    <a:pt x="67" y="271"/>
                    <a:pt x="67" y="271"/>
                    <a:pt x="67" y="271"/>
                  </a:cubicBezTo>
                  <a:cubicBezTo>
                    <a:pt x="64" y="268"/>
                    <a:pt x="64" y="268"/>
                    <a:pt x="64" y="268"/>
                  </a:cubicBezTo>
                  <a:cubicBezTo>
                    <a:pt x="66" y="272"/>
                    <a:pt x="66" y="272"/>
                    <a:pt x="66" y="272"/>
                  </a:cubicBezTo>
                  <a:cubicBezTo>
                    <a:pt x="67" y="271"/>
                    <a:pt x="67" y="271"/>
                    <a:pt x="67" y="271"/>
                  </a:cubicBezTo>
                  <a:cubicBezTo>
                    <a:pt x="64" y="268"/>
                    <a:pt x="64" y="268"/>
                    <a:pt x="64" y="268"/>
                  </a:cubicBezTo>
                  <a:cubicBezTo>
                    <a:pt x="66" y="272"/>
                    <a:pt x="66" y="272"/>
                    <a:pt x="66" y="272"/>
                  </a:cubicBezTo>
                  <a:cubicBezTo>
                    <a:pt x="66" y="271"/>
                    <a:pt x="66" y="271"/>
                    <a:pt x="66" y="271"/>
                  </a:cubicBezTo>
                  <a:cubicBezTo>
                    <a:pt x="66" y="272"/>
                    <a:pt x="66" y="272"/>
                    <a:pt x="66" y="272"/>
                  </a:cubicBezTo>
                  <a:cubicBezTo>
                    <a:pt x="66" y="272"/>
                    <a:pt x="66" y="272"/>
                    <a:pt x="66" y="272"/>
                  </a:cubicBezTo>
                  <a:cubicBezTo>
                    <a:pt x="66" y="271"/>
                    <a:pt x="66" y="271"/>
                    <a:pt x="66" y="271"/>
                  </a:cubicBezTo>
                  <a:cubicBezTo>
                    <a:pt x="66" y="272"/>
                    <a:pt x="66" y="272"/>
                    <a:pt x="66" y="272"/>
                  </a:cubicBezTo>
                  <a:cubicBezTo>
                    <a:pt x="66" y="271"/>
                    <a:pt x="67" y="271"/>
                    <a:pt x="69" y="270"/>
                  </a:cubicBezTo>
                  <a:cubicBezTo>
                    <a:pt x="72" y="269"/>
                    <a:pt x="78" y="266"/>
                    <a:pt x="85" y="262"/>
                  </a:cubicBezTo>
                  <a:cubicBezTo>
                    <a:pt x="88" y="260"/>
                    <a:pt x="91" y="257"/>
                    <a:pt x="95" y="254"/>
                  </a:cubicBezTo>
                  <a:cubicBezTo>
                    <a:pt x="98" y="251"/>
                    <a:pt x="101" y="247"/>
                    <a:pt x="104" y="243"/>
                  </a:cubicBezTo>
                  <a:cubicBezTo>
                    <a:pt x="104" y="243"/>
                    <a:pt x="104" y="243"/>
                    <a:pt x="104" y="243"/>
                  </a:cubicBezTo>
                  <a:cubicBezTo>
                    <a:pt x="104" y="243"/>
                    <a:pt x="104" y="243"/>
                    <a:pt x="104" y="243"/>
                  </a:cubicBezTo>
                  <a:cubicBezTo>
                    <a:pt x="104" y="243"/>
                    <a:pt x="104" y="243"/>
                    <a:pt x="104" y="243"/>
                  </a:cubicBezTo>
                  <a:cubicBezTo>
                    <a:pt x="104" y="243"/>
                    <a:pt x="104" y="243"/>
                    <a:pt x="104" y="243"/>
                  </a:cubicBezTo>
                  <a:cubicBezTo>
                    <a:pt x="97" y="237"/>
                    <a:pt x="97" y="237"/>
                    <a:pt x="97" y="237"/>
                  </a:cubicBezTo>
                  <a:cubicBezTo>
                    <a:pt x="101" y="245"/>
                    <a:pt x="101" y="245"/>
                    <a:pt x="101" y="245"/>
                  </a:cubicBezTo>
                  <a:cubicBezTo>
                    <a:pt x="103" y="244"/>
                    <a:pt x="104" y="243"/>
                    <a:pt x="104" y="243"/>
                  </a:cubicBezTo>
                  <a:cubicBezTo>
                    <a:pt x="97" y="237"/>
                    <a:pt x="97" y="237"/>
                    <a:pt x="97" y="237"/>
                  </a:cubicBezTo>
                  <a:cubicBezTo>
                    <a:pt x="101" y="245"/>
                    <a:pt x="101" y="245"/>
                    <a:pt x="101" y="245"/>
                  </a:cubicBezTo>
                  <a:cubicBezTo>
                    <a:pt x="95" y="232"/>
                    <a:pt x="95" y="232"/>
                    <a:pt x="95" y="232"/>
                  </a:cubicBezTo>
                  <a:cubicBezTo>
                    <a:pt x="98" y="246"/>
                    <a:pt x="98" y="246"/>
                    <a:pt x="98" y="246"/>
                  </a:cubicBezTo>
                  <a:cubicBezTo>
                    <a:pt x="99" y="246"/>
                    <a:pt x="100" y="245"/>
                    <a:pt x="101" y="245"/>
                  </a:cubicBezTo>
                  <a:cubicBezTo>
                    <a:pt x="95" y="232"/>
                    <a:pt x="95" y="232"/>
                    <a:pt x="95" y="232"/>
                  </a:cubicBezTo>
                  <a:cubicBezTo>
                    <a:pt x="98" y="246"/>
                    <a:pt x="98" y="246"/>
                    <a:pt x="98" y="246"/>
                  </a:cubicBezTo>
                  <a:cubicBezTo>
                    <a:pt x="95" y="234"/>
                    <a:pt x="95" y="234"/>
                    <a:pt x="95" y="234"/>
                  </a:cubicBezTo>
                  <a:cubicBezTo>
                    <a:pt x="95" y="246"/>
                    <a:pt x="95" y="246"/>
                    <a:pt x="95" y="246"/>
                  </a:cubicBezTo>
                  <a:cubicBezTo>
                    <a:pt x="96" y="246"/>
                    <a:pt x="96" y="246"/>
                    <a:pt x="98" y="246"/>
                  </a:cubicBezTo>
                  <a:cubicBezTo>
                    <a:pt x="95" y="234"/>
                    <a:pt x="95" y="234"/>
                    <a:pt x="95" y="234"/>
                  </a:cubicBezTo>
                  <a:cubicBezTo>
                    <a:pt x="95" y="246"/>
                    <a:pt x="95" y="246"/>
                    <a:pt x="95" y="246"/>
                  </a:cubicBezTo>
                  <a:cubicBezTo>
                    <a:pt x="95" y="239"/>
                    <a:pt x="95" y="239"/>
                    <a:pt x="95" y="239"/>
                  </a:cubicBezTo>
                  <a:cubicBezTo>
                    <a:pt x="94" y="246"/>
                    <a:pt x="94" y="246"/>
                    <a:pt x="94" y="246"/>
                  </a:cubicBezTo>
                  <a:cubicBezTo>
                    <a:pt x="94" y="246"/>
                    <a:pt x="94" y="246"/>
                    <a:pt x="95" y="246"/>
                  </a:cubicBezTo>
                  <a:cubicBezTo>
                    <a:pt x="95" y="239"/>
                    <a:pt x="95" y="239"/>
                    <a:pt x="95" y="239"/>
                  </a:cubicBezTo>
                  <a:cubicBezTo>
                    <a:pt x="94" y="246"/>
                    <a:pt x="94" y="246"/>
                    <a:pt x="94" y="246"/>
                  </a:cubicBezTo>
                  <a:cubicBezTo>
                    <a:pt x="94" y="245"/>
                    <a:pt x="94" y="245"/>
                    <a:pt x="94" y="245"/>
                  </a:cubicBezTo>
                  <a:cubicBezTo>
                    <a:pt x="94" y="246"/>
                    <a:pt x="94" y="246"/>
                    <a:pt x="94" y="246"/>
                  </a:cubicBezTo>
                  <a:cubicBezTo>
                    <a:pt x="94" y="246"/>
                    <a:pt x="94" y="246"/>
                    <a:pt x="94" y="246"/>
                  </a:cubicBezTo>
                  <a:cubicBezTo>
                    <a:pt x="94" y="245"/>
                    <a:pt x="94" y="245"/>
                    <a:pt x="94" y="245"/>
                  </a:cubicBezTo>
                  <a:cubicBezTo>
                    <a:pt x="94" y="246"/>
                    <a:pt x="94" y="246"/>
                    <a:pt x="94" y="246"/>
                  </a:cubicBezTo>
                  <a:cubicBezTo>
                    <a:pt x="94" y="246"/>
                    <a:pt x="94" y="246"/>
                    <a:pt x="96" y="247"/>
                  </a:cubicBezTo>
                  <a:cubicBezTo>
                    <a:pt x="98" y="248"/>
                    <a:pt x="101" y="249"/>
                    <a:pt x="106" y="251"/>
                  </a:cubicBezTo>
                  <a:cubicBezTo>
                    <a:pt x="108" y="251"/>
                    <a:pt x="111" y="252"/>
                    <a:pt x="114" y="253"/>
                  </a:cubicBezTo>
                  <a:cubicBezTo>
                    <a:pt x="117" y="253"/>
                    <a:pt x="120" y="254"/>
                    <a:pt x="124" y="254"/>
                  </a:cubicBezTo>
                  <a:cubicBezTo>
                    <a:pt x="127" y="254"/>
                    <a:pt x="130" y="254"/>
                    <a:pt x="134" y="253"/>
                  </a:cubicBezTo>
                  <a:cubicBezTo>
                    <a:pt x="134" y="253"/>
                    <a:pt x="134" y="253"/>
                    <a:pt x="134" y="253"/>
                  </a:cubicBezTo>
                  <a:cubicBezTo>
                    <a:pt x="141" y="251"/>
                    <a:pt x="148" y="248"/>
                    <a:pt x="153" y="245"/>
                  </a:cubicBezTo>
                  <a:cubicBezTo>
                    <a:pt x="161" y="240"/>
                    <a:pt x="166" y="234"/>
                    <a:pt x="170" y="229"/>
                  </a:cubicBezTo>
                  <a:cubicBezTo>
                    <a:pt x="174" y="225"/>
                    <a:pt x="175" y="221"/>
                    <a:pt x="176" y="220"/>
                  </a:cubicBezTo>
                  <a:cubicBezTo>
                    <a:pt x="180" y="212"/>
                    <a:pt x="180" y="212"/>
                    <a:pt x="180" y="212"/>
                  </a:cubicBezTo>
                  <a:cubicBezTo>
                    <a:pt x="175" y="160"/>
                    <a:pt x="175" y="160"/>
                    <a:pt x="175" y="160"/>
                  </a:cubicBezTo>
                  <a:cubicBezTo>
                    <a:pt x="175" y="159"/>
                    <a:pt x="175" y="159"/>
                    <a:pt x="175" y="159"/>
                  </a:cubicBezTo>
                  <a:cubicBezTo>
                    <a:pt x="175" y="159"/>
                    <a:pt x="175" y="159"/>
                    <a:pt x="175" y="159"/>
                  </a:cubicBezTo>
                  <a:cubicBezTo>
                    <a:pt x="174" y="157"/>
                    <a:pt x="171" y="142"/>
                    <a:pt x="168" y="123"/>
                  </a:cubicBezTo>
                  <a:cubicBezTo>
                    <a:pt x="167" y="114"/>
                    <a:pt x="165" y="104"/>
                    <a:pt x="164" y="94"/>
                  </a:cubicBezTo>
                  <a:cubicBezTo>
                    <a:pt x="163" y="84"/>
                    <a:pt x="162" y="75"/>
                    <a:pt x="162" y="68"/>
                  </a:cubicBezTo>
                  <a:cubicBezTo>
                    <a:pt x="162" y="64"/>
                    <a:pt x="163" y="61"/>
                    <a:pt x="163" y="60"/>
                  </a:cubicBezTo>
                  <a:cubicBezTo>
                    <a:pt x="163" y="59"/>
                    <a:pt x="163" y="59"/>
                    <a:pt x="163" y="59"/>
                  </a:cubicBezTo>
                  <a:cubicBezTo>
                    <a:pt x="163" y="59"/>
                    <a:pt x="163" y="59"/>
                    <a:pt x="163" y="59"/>
                  </a:cubicBezTo>
                  <a:cubicBezTo>
                    <a:pt x="163" y="59"/>
                    <a:pt x="163" y="59"/>
                    <a:pt x="163" y="59"/>
                  </a:cubicBezTo>
                  <a:cubicBezTo>
                    <a:pt x="152" y="56"/>
                    <a:pt x="152" y="56"/>
                    <a:pt x="152" y="56"/>
                  </a:cubicBezTo>
                  <a:cubicBezTo>
                    <a:pt x="162" y="61"/>
                    <a:pt x="162" y="61"/>
                    <a:pt x="162" y="61"/>
                  </a:cubicBezTo>
                  <a:cubicBezTo>
                    <a:pt x="163" y="59"/>
                    <a:pt x="163" y="59"/>
                    <a:pt x="163" y="59"/>
                  </a:cubicBezTo>
                  <a:cubicBezTo>
                    <a:pt x="152" y="56"/>
                    <a:pt x="152" y="56"/>
                    <a:pt x="152" y="56"/>
                  </a:cubicBezTo>
                  <a:cubicBezTo>
                    <a:pt x="162" y="61"/>
                    <a:pt x="162" y="61"/>
                    <a:pt x="162" y="61"/>
                  </a:cubicBezTo>
                  <a:cubicBezTo>
                    <a:pt x="162" y="61"/>
                    <a:pt x="162" y="61"/>
                    <a:pt x="162" y="61"/>
                  </a:cubicBezTo>
                  <a:cubicBezTo>
                    <a:pt x="162" y="61"/>
                    <a:pt x="162" y="61"/>
                    <a:pt x="162" y="61"/>
                  </a:cubicBezTo>
                  <a:cubicBezTo>
                    <a:pt x="163" y="59"/>
                    <a:pt x="164" y="57"/>
                    <a:pt x="165" y="56"/>
                  </a:cubicBezTo>
                  <a:cubicBezTo>
                    <a:pt x="166" y="56"/>
                    <a:pt x="166" y="56"/>
                    <a:pt x="166" y="56"/>
                  </a:cubicBezTo>
                  <a:cubicBezTo>
                    <a:pt x="166" y="55"/>
                    <a:pt x="166" y="55"/>
                    <a:pt x="166" y="55"/>
                  </a:cubicBezTo>
                  <a:cubicBezTo>
                    <a:pt x="164" y="54"/>
                    <a:pt x="164" y="54"/>
                    <a:pt x="164" y="54"/>
                  </a:cubicBezTo>
                  <a:cubicBezTo>
                    <a:pt x="166" y="55"/>
                    <a:pt x="166" y="55"/>
                    <a:pt x="166" y="55"/>
                  </a:cubicBezTo>
                  <a:cubicBezTo>
                    <a:pt x="166" y="55"/>
                    <a:pt x="166" y="55"/>
                    <a:pt x="166" y="55"/>
                  </a:cubicBezTo>
                  <a:cubicBezTo>
                    <a:pt x="164" y="54"/>
                    <a:pt x="164" y="54"/>
                    <a:pt x="164" y="54"/>
                  </a:cubicBezTo>
                  <a:cubicBezTo>
                    <a:pt x="166" y="55"/>
                    <a:pt x="166" y="55"/>
                    <a:pt x="166" y="55"/>
                  </a:cubicBezTo>
                  <a:cubicBezTo>
                    <a:pt x="159" y="48"/>
                    <a:pt x="159" y="48"/>
                    <a:pt x="159" y="48"/>
                  </a:cubicBezTo>
                  <a:cubicBezTo>
                    <a:pt x="163" y="57"/>
                    <a:pt x="163" y="57"/>
                    <a:pt x="163" y="57"/>
                  </a:cubicBezTo>
                  <a:cubicBezTo>
                    <a:pt x="164" y="56"/>
                    <a:pt x="165" y="56"/>
                    <a:pt x="166" y="55"/>
                  </a:cubicBezTo>
                  <a:cubicBezTo>
                    <a:pt x="159" y="48"/>
                    <a:pt x="159" y="48"/>
                    <a:pt x="159" y="48"/>
                  </a:cubicBezTo>
                  <a:cubicBezTo>
                    <a:pt x="163" y="57"/>
                    <a:pt x="163" y="57"/>
                    <a:pt x="163" y="57"/>
                  </a:cubicBezTo>
                  <a:cubicBezTo>
                    <a:pt x="158" y="44"/>
                    <a:pt x="158" y="44"/>
                    <a:pt x="158" y="44"/>
                  </a:cubicBezTo>
                  <a:cubicBezTo>
                    <a:pt x="158" y="58"/>
                    <a:pt x="158" y="58"/>
                    <a:pt x="158" y="58"/>
                  </a:cubicBezTo>
                  <a:cubicBezTo>
                    <a:pt x="159" y="58"/>
                    <a:pt x="161" y="58"/>
                    <a:pt x="163" y="57"/>
                  </a:cubicBezTo>
                  <a:cubicBezTo>
                    <a:pt x="158" y="44"/>
                    <a:pt x="158" y="44"/>
                    <a:pt x="158" y="44"/>
                  </a:cubicBezTo>
                  <a:cubicBezTo>
                    <a:pt x="158" y="58"/>
                    <a:pt x="158" y="58"/>
                    <a:pt x="158" y="58"/>
                  </a:cubicBezTo>
                  <a:cubicBezTo>
                    <a:pt x="158" y="48"/>
                    <a:pt x="158" y="48"/>
                    <a:pt x="158" y="48"/>
                  </a:cubicBezTo>
                  <a:cubicBezTo>
                    <a:pt x="157" y="58"/>
                    <a:pt x="157" y="58"/>
                    <a:pt x="157" y="58"/>
                  </a:cubicBezTo>
                  <a:cubicBezTo>
                    <a:pt x="157" y="58"/>
                    <a:pt x="157" y="58"/>
                    <a:pt x="158" y="58"/>
                  </a:cubicBezTo>
                  <a:cubicBezTo>
                    <a:pt x="158" y="48"/>
                    <a:pt x="158" y="48"/>
                    <a:pt x="158" y="48"/>
                  </a:cubicBezTo>
                  <a:cubicBezTo>
                    <a:pt x="157" y="58"/>
                    <a:pt x="157" y="58"/>
                    <a:pt x="157" y="58"/>
                  </a:cubicBezTo>
                  <a:cubicBezTo>
                    <a:pt x="157" y="53"/>
                    <a:pt x="157" y="53"/>
                    <a:pt x="157" y="53"/>
                  </a:cubicBezTo>
                  <a:cubicBezTo>
                    <a:pt x="156" y="58"/>
                    <a:pt x="156" y="58"/>
                    <a:pt x="156" y="58"/>
                  </a:cubicBezTo>
                  <a:cubicBezTo>
                    <a:pt x="157" y="58"/>
                    <a:pt x="157" y="58"/>
                    <a:pt x="157" y="58"/>
                  </a:cubicBezTo>
                  <a:cubicBezTo>
                    <a:pt x="157" y="53"/>
                    <a:pt x="157" y="53"/>
                    <a:pt x="157" y="53"/>
                  </a:cubicBezTo>
                  <a:cubicBezTo>
                    <a:pt x="156" y="58"/>
                    <a:pt x="156" y="58"/>
                    <a:pt x="156" y="58"/>
                  </a:cubicBezTo>
                  <a:cubicBezTo>
                    <a:pt x="156" y="58"/>
                    <a:pt x="156" y="58"/>
                    <a:pt x="156" y="58"/>
                  </a:cubicBezTo>
                  <a:cubicBezTo>
                    <a:pt x="156" y="58"/>
                    <a:pt x="157" y="58"/>
                    <a:pt x="158" y="59"/>
                  </a:cubicBezTo>
                  <a:cubicBezTo>
                    <a:pt x="158" y="59"/>
                    <a:pt x="158" y="59"/>
                    <a:pt x="158" y="59"/>
                  </a:cubicBezTo>
                  <a:cubicBezTo>
                    <a:pt x="159" y="59"/>
                    <a:pt x="160" y="60"/>
                    <a:pt x="161" y="61"/>
                  </a:cubicBezTo>
                  <a:cubicBezTo>
                    <a:pt x="163" y="62"/>
                    <a:pt x="164" y="64"/>
                    <a:pt x="165" y="65"/>
                  </a:cubicBezTo>
                  <a:cubicBezTo>
                    <a:pt x="165" y="66"/>
                    <a:pt x="166" y="67"/>
                    <a:pt x="166" y="67"/>
                  </a:cubicBezTo>
                  <a:cubicBezTo>
                    <a:pt x="169" y="66"/>
                    <a:pt x="169" y="66"/>
                    <a:pt x="169" y="66"/>
                  </a:cubicBezTo>
                  <a:cubicBezTo>
                    <a:pt x="165" y="66"/>
                    <a:pt x="165" y="66"/>
                    <a:pt x="165" y="66"/>
                  </a:cubicBezTo>
                  <a:cubicBezTo>
                    <a:pt x="166" y="67"/>
                    <a:pt x="166" y="67"/>
                    <a:pt x="166" y="67"/>
                  </a:cubicBezTo>
                  <a:cubicBezTo>
                    <a:pt x="169" y="66"/>
                    <a:pt x="169" y="66"/>
                    <a:pt x="169" y="66"/>
                  </a:cubicBezTo>
                  <a:cubicBezTo>
                    <a:pt x="165" y="66"/>
                    <a:pt x="165" y="66"/>
                    <a:pt x="165" y="66"/>
                  </a:cubicBezTo>
                  <a:cubicBezTo>
                    <a:pt x="175" y="65"/>
                    <a:pt x="175" y="65"/>
                    <a:pt x="175" y="65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5" y="65"/>
                    <a:pt x="165" y="66"/>
                    <a:pt x="165" y="66"/>
                  </a:cubicBezTo>
                  <a:cubicBezTo>
                    <a:pt x="175" y="65"/>
                    <a:pt x="175" y="65"/>
                    <a:pt x="175" y="65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80" y="65"/>
                    <a:pt x="180" y="65"/>
                    <a:pt x="180" y="65"/>
                  </a:cubicBezTo>
                  <a:cubicBezTo>
                    <a:pt x="165" y="63"/>
                    <a:pt x="165" y="63"/>
                    <a:pt x="165" y="63"/>
                  </a:cubicBezTo>
                  <a:cubicBezTo>
                    <a:pt x="165" y="64"/>
                    <a:pt x="165" y="64"/>
                    <a:pt x="165" y="65"/>
                  </a:cubicBezTo>
                  <a:cubicBezTo>
                    <a:pt x="180" y="65"/>
                    <a:pt x="180" y="65"/>
                    <a:pt x="180" y="65"/>
                  </a:cubicBezTo>
                  <a:cubicBezTo>
                    <a:pt x="165" y="63"/>
                    <a:pt x="165" y="63"/>
                    <a:pt x="165" y="63"/>
                  </a:cubicBezTo>
                  <a:cubicBezTo>
                    <a:pt x="165" y="63"/>
                    <a:pt x="165" y="63"/>
                    <a:pt x="165" y="63"/>
                  </a:cubicBezTo>
                  <a:cubicBezTo>
                    <a:pt x="165" y="65"/>
                    <a:pt x="165" y="67"/>
                    <a:pt x="165" y="69"/>
                  </a:cubicBezTo>
                  <a:cubicBezTo>
                    <a:pt x="165" y="75"/>
                    <a:pt x="166" y="80"/>
                    <a:pt x="167" y="86"/>
                  </a:cubicBezTo>
                  <a:cubicBezTo>
                    <a:pt x="168" y="95"/>
                    <a:pt x="170" y="105"/>
                    <a:pt x="173" y="116"/>
                  </a:cubicBezTo>
                  <a:cubicBezTo>
                    <a:pt x="176" y="127"/>
                    <a:pt x="180" y="139"/>
                    <a:pt x="185" y="150"/>
                  </a:cubicBezTo>
                  <a:cubicBezTo>
                    <a:pt x="185" y="150"/>
                    <a:pt x="185" y="150"/>
                    <a:pt x="185" y="150"/>
                  </a:cubicBezTo>
                  <a:cubicBezTo>
                    <a:pt x="187" y="158"/>
                    <a:pt x="189" y="163"/>
                    <a:pt x="191" y="167"/>
                  </a:cubicBezTo>
                  <a:cubicBezTo>
                    <a:pt x="192" y="171"/>
                    <a:pt x="193" y="174"/>
                    <a:pt x="194" y="178"/>
                  </a:cubicBezTo>
                  <a:cubicBezTo>
                    <a:pt x="195" y="181"/>
                    <a:pt x="196" y="184"/>
                    <a:pt x="198" y="188"/>
                  </a:cubicBezTo>
                  <a:cubicBezTo>
                    <a:pt x="201" y="192"/>
                    <a:pt x="204" y="197"/>
                    <a:pt x="208" y="202"/>
                  </a:cubicBezTo>
                  <a:cubicBezTo>
                    <a:pt x="211" y="207"/>
                    <a:pt x="216" y="212"/>
                    <a:pt x="222" y="219"/>
                  </a:cubicBezTo>
                  <a:cubicBezTo>
                    <a:pt x="222" y="219"/>
                    <a:pt x="222" y="219"/>
                    <a:pt x="222" y="219"/>
                  </a:cubicBezTo>
                  <a:cubicBezTo>
                    <a:pt x="228" y="226"/>
                    <a:pt x="233" y="232"/>
                    <a:pt x="237" y="237"/>
                  </a:cubicBezTo>
                  <a:cubicBezTo>
                    <a:pt x="240" y="241"/>
                    <a:pt x="243" y="244"/>
                    <a:pt x="244" y="247"/>
                  </a:cubicBezTo>
                  <a:cubicBezTo>
                    <a:pt x="247" y="251"/>
                    <a:pt x="249" y="255"/>
                    <a:pt x="250" y="261"/>
                  </a:cubicBezTo>
                  <a:cubicBezTo>
                    <a:pt x="252" y="267"/>
                    <a:pt x="253" y="274"/>
                    <a:pt x="254" y="285"/>
                  </a:cubicBezTo>
                  <a:cubicBezTo>
                    <a:pt x="254" y="285"/>
                    <a:pt x="254" y="285"/>
                    <a:pt x="254" y="285"/>
                  </a:cubicBezTo>
                  <a:cubicBezTo>
                    <a:pt x="255" y="289"/>
                    <a:pt x="255" y="293"/>
                    <a:pt x="255" y="296"/>
                  </a:cubicBezTo>
                  <a:cubicBezTo>
                    <a:pt x="255" y="309"/>
                    <a:pt x="253" y="319"/>
                    <a:pt x="249" y="329"/>
                  </a:cubicBezTo>
                  <a:cubicBezTo>
                    <a:pt x="245" y="338"/>
                    <a:pt x="239" y="348"/>
                    <a:pt x="231" y="359"/>
                  </a:cubicBezTo>
                  <a:cubicBezTo>
                    <a:pt x="231" y="359"/>
                    <a:pt x="231" y="359"/>
                    <a:pt x="231" y="359"/>
                  </a:cubicBezTo>
                  <a:cubicBezTo>
                    <a:pt x="229" y="362"/>
                    <a:pt x="227" y="364"/>
                    <a:pt x="224" y="366"/>
                  </a:cubicBezTo>
                  <a:cubicBezTo>
                    <a:pt x="219" y="369"/>
                    <a:pt x="213" y="371"/>
                    <a:pt x="208" y="372"/>
                  </a:cubicBezTo>
                  <a:cubicBezTo>
                    <a:pt x="205" y="373"/>
                    <a:pt x="203" y="373"/>
                    <a:pt x="202" y="373"/>
                  </a:cubicBezTo>
                  <a:cubicBezTo>
                    <a:pt x="201" y="373"/>
                    <a:pt x="201" y="373"/>
                    <a:pt x="201" y="373"/>
                  </a:cubicBezTo>
                  <a:cubicBezTo>
                    <a:pt x="201" y="373"/>
                    <a:pt x="201" y="373"/>
                    <a:pt x="201" y="373"/>
                  </a:cubicBezTo>
                  <a:cubicBezTo>
                    <a:pt x="201" y="373"/>
                    <a:pt x="201" y="373"/>
                    <a:pt x="201" y="373"/>
                  </a:cubicBezTo>
                  <a:cubicBezTo>
                    <a:pt x="201" y="388"/>
                    <a:pt x="201" y="388"/>
                    <a:pt x="201" y="388"/>
                  </a:cubicBezTo>
                  <a:cubicBezTo>
                    <a:pt x="201" y="373"/>
                    <a:pt x="201" y="373"/>
                    <a:pt x="201" y="373"/>
                  </a:cubicBezTo>
                  <a:cubicBezTo>
                    <a:pt x="201" y="373"/>
                    <a:pt x="201" y="373"/>
                    <a:pt x="201" y="373"/>
                  </a:cubicBezTo>
                  <a:cubicBezTo>
                    <a:pt x="201" y="388"/>
                    <a:pt x="201" y="388"/>
                    <a:pt x="201" y="388"/>
                  </a:cubicBezTo>
                  <a:cubicBezTo>
                    <a:pt x="201" y="373"/>
                    <a:pt x="201" y="373"/>
                    <a:pt x="201" y="373"/>
                  </a:cubicBezTo>
                  <a:cubicBezTo>
                    <a:pt x="200" y="373"/>
                    <a:pt x="200" y="373"/>
                    <a:pt x="200" y="373"/>
                  </a:cubicBezTo>
                  <a:cubicBezTo>
                    <a:pt x="199" y="373"/>
                    <a:pt x="199" y="373"/>
                    <a:pt x="199" y="373"/>
                  </a:cubicBezTo>
                  <a:lnTo>
                    <a:pt x="201" y="402"/>
                  </a:ln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6" name="Freeform 147"/>
            <p:cNvSpPr/>
            <p:nvPr/>
          </p:nvSpPr>
          <p:spPr bwMode="auto">
            <a:xfrm>
              <a:off x="3486151" y="1733550"/>
              <a:ext cx="1716088" cy="1863725"/>
            </a:xfrm>
            <a:custGeom>
              <a:avLst/>
              <a:gdLst>
                <a:gd name="T0" fmla="*/ 1069 w 1099"/>
                <a:gd name="T1" fmla="*/ 1138 h 1192"/>
                <a:gd name="T2" fmla="*/ 753 w 1099"/>
                <a:gd name="T3" fmla="*/ 1148 h 1192"/>
                <a:gd name="T4" fmla="*/ 448 w 1099"/>
                <a:gd name="T5" fmla="*/ 1077 h 1192"/>
                <a:gd name="T6" fmla="*/ 136 w 1099"/>
                <a:gd name="T7" fmla="*/ 693 h 1192"/>
                <a:gd name="T8" fmla="*/ 114 w 1099"/>
                <a:gd name="T9" fmla="*/ 20 h 1192"/>
                <a:gd name="T10" fmla="*/ 40 w 1099"/>
                <a:gd name="T11" fmla="*/ 32 h 1192"/>
                <a:gd name="T12" fmla="*/ 23 w 1099"/>
                <a:gd name="T13" fmla="*/ 538 h 1192"/>
                <a:gd name="T14" fmla="*/ 222 w 1099"/>
                <a:gd name="T15" fmla="*/ 989 h 1192"/>
                <a:gd name="T16" fmla="*/ 577 w 1099"/>
                <a:gd name="T17" fmla="*/ 1165 h 1192"/>
                <a:gd name="T18" fmla="*/ 1037 w 1099"/>
                <a:gd name="T19" fmla="*/ 1170 h 1192"/>
                <a:gd name="T20" fmla="*/ 1087 w 1099"/>
                <a:gd name="T21" fmla="*/ 1152 h 1192"/>
                <a:gd name="T22" fmla="*/ 1069 w 1099"/>
                <a:gd name="T23" fmla="*/ 1138 h 1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99" h="1192">
                  <a:moveTo>
                    <a:pt x="1069" y="1138"/>
                  </a:moveTo>
                  <a:cubicBezTo>
                    <a:pt x="964" y="1150"/>
                    <a:pt x="858" y="1155"/>
                    <a:pt x="753" y="1148"/>
                  </a:cubicBezTo>
                  <a:cubicBezTo>
                    <a:pt x="649" y="1141"/>
                    <a:pt x="543" y="1122"/>
                    <a:pt x="448" y="1077"/>
                  </a:cubicBezTo>
                  <a:cubicBezTo>
                    <a:pt x="291" y="1003"/>
                    <a:pt x="188" y="854"/>
                    <a:pt x="136" y="693"/>
                  </a:cubicBezTo>
                  <a:cubicBezTo>
                    <a:pt x="66" y="478"/>
                    <a:pt x="75" y="240"/>
                    <a:pt x="114" y="20"/>
                  </a:cubicBezTo>
                  <a:cubicBezTo>
                    <a:pt x="117" y="0"/>
                    <a:pt x="44" y="13"/>
                    <a:pt x="40" y="32"/>
                  </a:cubicBezTo>
                  <a:cubicBezTo>
                    <a:pt x="11" y="199"/>
                    <a:pt x="0" y="370"/>
                    <a:pt x="23" y="538"/>
                  </a:cubicBezTo>
                  <a:cubicBezTo>
                    <a:pt x="45" y="703"/>
                    <a:pt x="104" y="868"/>
                    <a:pt x="222" y="989"/>
                  </a:cubicBezTo>
                  <a:cubicBezTo>
                    <a:pt x="318" y="1088"/>
                    <a:pt x="443" y="1141"/>
                    <a:pt x="577" y="1165"/>
                  </a:cubicBezTo>
                  <a:cubicBezTo>
                    <a:pt x="728" y="1192"/>
                    <a:pt x="885" y="1187"/>
                    <a:pt x="1037" y="1170"/>
                  </a:cubicBezTo>
                  <a:cubicBezTo>
                    <a:pt x="1054" y="1168"/>
                    <a:pt x="1074" y="1164"/>
                    <a:pt x="1087" y="1152"/>
                  </a:cubicBezTo>
                  <a:cubicBezTo>
                    <a:pt x="1099" y="1140"/>
                    <a:pt x="1076" y="1137"/>
                    <a:pt x="1069" y="1138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7" name="Freeform 148"/>
            <p:cNvSpPr/>
            <p:nvPr/>
          </p:nvSpPr>
          <p:spPr bwMode="auto">
            <a:xfrm>
              <a:off x="5540376" y="3471863"/>
              <a:ext cx="1085850" cy="2030413"/>
            </a:xfrm>
            <a:custGeom>
              <a:avLst/>
              <a:gdLst>
                <a:gd name="T0" fmla="*/ 20 w 695"/>
                <a:gd name="T1" fmla="*/ 50 h 1299"/>
                <a:gd name="T2" fmla="*/ 358 w 695"/>
                <a:gd name="T3" fmla="*/ 312 h 1299"/>
                <a:gd name="T4" fmla="*/ 512 w 695"/>
                <a:gd name="T5" fmla="*/ 744 h 1299"/>
                <a:gd name="T6" fmla="*/ 613 w 695"/>
                <a:gd name="T7" fmla="*/ 1269 h 1299"/>
                <a:gd name="T8" fmla="*/ 687 w 695"/>
                <a:gd name="T9" fmla="*/ 1249 h 1299"/>
                <a:gd name="T10" fmla="*/ 471 w 695"/>
                <a:gd name="T11" fmla="*/ 364 h 1299"/>
                <a:gd name="T12" fmla="*/ 315 w 695"/>
                <a:gd name="T13" fmla="*/ 143 h 1299"/>
                <a:gd name="T14" fmla="*/ 64 w 695"/>
                <a:gd name="T15" fmla="*/ 5 h 1299"/>
                <a:gd name="T16" fmla="*/ 12 w 695"/>
                <a:gd name="T17" fmla="*/ 19 h 1299"/>
                <a:gd name="T18" fmla="*/ 20 w 695"/>
                <a:gd name="T19" fmla="*/ 50 h 1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5" h="1299">
                  <a:moveTo>
                    <a:pt x="20" y="50"/>
                  </a:moveTo>
                  <a:cubicBezTo>
                    <a:pt x="166" y="89"/>
                    <a:pt x="279" y="184"/>
                    <a:pt x="358" y="312"/>
                  </a:cubicBezTo>
                  <a:cubicBezTo>
                    <a:pt x="438" y="442"/>
                    <a:pt x="480" y="595"/>
                    <a:pt x="512" y="744"/>
                  </a:cubicBezTo>
                  <a:cubicBezTo>
                    <a:pt x="549" y="918"/>
                    <a:pt x="569" y="1096"/>
                    <a:pt x="613" y="1269"/>
                  </a:cubicBezTo>
                  <a:cubicBezTo>
                    <a:pt x="621" y="1299"/>
                    <a:pt x="695" y="1279"/>
                    <a:pt x="687" y="1249"/>
                  </a:cubicBezTo>
                  <a:cubicBezTo>
                    <a:pt x="613" y="955"/>
                    <a:pt x="604" y="642"/>
                    <a:pt x="471" y="364"/>
                  </a:cubicBezTo>
                  <a:cubicBezTo>
                    <a:pt x="432" y="282"/>
                    <a:pt x="382" y="205"/>
                    <a:pt x="315" y="143"/>
                  </a:cubicBezTo>
                  <a:cubicBezTo>
                    <a:pt x="245" y="76"/>
                    <a:pt x="158" y="30"/>
                    <a:pt x="64" y="5"/>
                  </a:cubicBezTo>
                  <a:cubicBezTo>
                    <a:pt x="47" y="0"/>
                    <a:pt x="24" y="6"/>
                    <a:pt x="12" y="19"/>
                  </a:cubicBezTo>
                  <a:cubicBezTo>
                    <a:pt x="0" y="30"/>
                    <a:pt x="4" y="45"/>
                    <a:pt x="20" y="50"/>
                  </a:cubicBezTo>
                  <a:close/>
                </a:path>
              </a:pathLst>
            </a:custGeom>
            <a:solidFill>
              <a:srgbClr val="585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148" name="矩形 147"/>
          <p:cNvSpPr/>
          <p:nvPr/>
        </p:nvSpPr>
        <p:spPr>
          <a:xfrm rot="10800000" flipV="1">
            <a:off x="1085673" y="3322852"/>
            <a:ext cx="45719" cy="2490830"/>
          </a:xfrm>
          <a:prstGeom prst="rect">
            <a:avLst/>
          </a:prstGeom>
          <a:blipFill>
            <a:blip r:embed="rId1" cstate="screen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blipFill>
                <a:blip r:embed="rId2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  <p:sp>
        <p:nvSpPr>
          <p:cNvPr id="149" name="文本框 148"/>
          <p:cNvSpPr txBox="1"/>
          <p:nvPr/>
        </p:nvSpPr>
        <p:spPr>
          <a:xfrm>
            <a:off x="1315085" y="4186555"/>
            <a:ext cx="2828925" cy="5835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zh-CN" altLang="en-US" sz="3200" dirty="0">
                <a:blipFill>
                  <a:blip r:embed="rId2"/>
                  <a:stretch>
                    <a:fillRect/>
                  </a:stretch>
                </a:blipFill>
                <a:cs typeface="+mn-ea"/>
                <a:sym typeface="+mn-lt"/>
              </a:rPr>
              <a:t>第三格用法</a:t>
            </a:r>
            <a:endParaRPr lang="zh-CN" altLang="en-US" sz="3200" dirty="0">
              <a:blipFill>
                <a:blip r:embed="rId2"/>
                <a:stretch>
                  <a:fillRect/>
                </a:stretch>
              </a:blipFill>
              <a:cs typeface="+mn-ea"/>
              <a:sym typeface="+mn-lt"/>
            </a:endParaRPr>
          </a:p>
        </p:txBody>
      </p:sp>
      <p:sp>
        <p:nvSpPr>
          <p:cNvPr id="150" name="文本框 149"/>
          <p:cNvSpPr txBox="1"/>
          <p:nvPr/>
        </p:nvSpPr>
        <p:spPr>
          <a:xfrm>
            <a:off x="1353478" y="4769619"/>
            <a:ext cx="6267452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</a:defRPr>
            </a:lvl1pPr>
          </a:lstStyle>
          <a:p>
            <a:r>
              <a:rPr lang="zh-CN" altLang="en-US" sz="2400" dirty="0">
                <a:latin typeface="Calibri" panose="020F0502020204030204" charset="0"/>
                <a:cs typeface="Calibri" panose="020F0502020204030204" charset="0"/>
                <a:sym typeface="+mn-lt"/>
              </a:rPr>
              <a:t>Verwendung des Dativs</a:t>
            </a:r>
            <a:endParaRPr lang="zh-CN" altLang="en-US" sz="2400" dirty="0">
              <a:latin typeface="Calibri" panose="020F0502020204030204" charset="0"/>
              <a:cs typeface="Calibri" panose="020F0502020204030204" charset="0"/>
              <a:sym typeface="+mn-lt"/>
            </a:endParaRPr>
          </a:p>
        </p:txBody>
      </p:sp>
      <p:sp>
        <p:nvSpPr>
          <p:cNvPr id="151" name="矩形 150"/>
          <p:cNvSpPr/>
          <p:nvPr/>
        </p:nvSpPr>
        <p:spPr>
          <a:xfrm>
            <a:off x="1385644" y="3413444"/>
            <a:ext cx="3951900" cy="608303"/>
          </a:xfrm>
          <a:prstGeom prst="rect">
            <a:avLst/>
          </a:prstGeom>
          <a:blipFill>
            <a:blip r:embed="rId3" cstate="screen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dist"/>
            <a:r>
              <a:rPr lang="en-US" altLang="zh-CN" sz="4000" b="1" dirty="0">
                <a:cs typeface="+mn-ea"/>
                <a:sym typeface="+mn-lt"/>
              </a:rPr>
              <a:t>PART TWO</a:t>
            </a:r>
            <a:endParaRPr lang="zh-CN" altLang="en-US" sz="4000" b="1" dirty="0"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>
        <p:random/>
      </p:transition>
    </mc:Choice>
    <mc:Fallback>
      <p:transition spd="slow" advClick="0">
        <p:random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accel="50000" fill="hold" nodeType="afterEffect" p14:presetBounceEnd="3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" presetID="2" presetClass="entr" presetSubtype="4" accel="50000" fill="hold" grpId="0" nodeType="afterEffect" p14:presetBounceEnd="3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12" dur="75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13" dur="75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5" presetID="2" presetClass="entr" presetSubtype="4" accel="50000" fill="hold" grpId="0" nodeType="afterEffect" p14:presetBounceEnd="3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17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18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20" presetID="2" presetClass="entr" presetSubtype="4" accel="50000" fill="hold" grpId="0" nodeType="afterEffect" p14:presetBounceEnd="3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22" dur="75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23" dur="75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" fill="hold">
                                <p:stCondLst>
                                  <p:cond delay="4000"/>
                                </p:stCondLst>
                                <p:childTnLst>
                                  <p:par>
                                    <p:cTn id="25" presetID="2" presetClass="entr" presetSubtype="4" accel="50000" fill="hold" grpId="0" nodeType="afterEffect" p14:presetBounceEnd="3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27" dur="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28" dur="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8" grpId="0" animBg="1"/>
          <p:bldP spid="149" grpId="0"/>
          <p:bldP spid="150" grpId="0"/>
          <p:bldP spid="151" grpId="0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ac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" presetID="2" presetClass="entr" presetSubtype="4" accel="5000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75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5" presetID="2" presetClass="entr" presetSubtype="4" accel="5000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20" presetID="2" presetClass="entr" presetSubtype="4" accel="5000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" fill="hold">
                                <p:stCondLst>
                                  <p:cond delay="4000"/>
                                </p:stCondLst>
                                <p:childTnLst>
                                  <p:par>
                                    <p:cTn id="25" presetID="2" presetClass="entr" presetSubtype="4" accel="5000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8" grpId="0" animBg="1"/>
          <p:bldP spid="149" grpId="0"/>
          <p:bldP spid="150" grpId="0"/>
          <p:bldP spid="151" grpId="0" animBg="1"/>
        </p:bld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1">
            <a:lum contrast="24000"/>
          </a:blip>
          <a:srcRect l="5037" t="6244" r="4400" b="3563"/>
          <a:stretch>
            <a:fillRect/>
          </a:stretch>
        </p:blipFill>
        <p:spPr>
          <a:xfrm>
            <a:off x="524510" y="888365"/>
            <a:ext cx="10929620" cy="594931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>
        <p:random/>
      </p:transition>
    </mc:Choice>
    <mc:Fallback>
      <p:transition spd="slow" advClick="0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tags/tag1.xml><?xml version="1.0" encoding="utf-8"?>
<p:tagLst xmlns:p="http://schemas.openxmlformats.org/presentationml/2006/main">
  <p:tag name="PA" val="v4.0.0"/>
</p:tagLst>
</file>

<file path=ppt/tags/tag10.xml><?xml version="1.0" encoding="utf-8"?>
<p:tagLst xmlns:p="http://schemas.openxmlformats.org/presentationml/2006/main">
  <p:tag name="PA" val="v4.0.0"/>
</p:tagLst>
</file>

<file path=ppt/tags/tag11.xml><?xml version="1.0" encoding="utf-8"?>
<p:tagLst xmlns:p="http://schemas.openxmlformats.org/presentationml/2006/main">
  <p:tag name="PA" val="v4.0.0"/>
</p:tagLst>
</file>

<file path=ppt/tags/tag12.xml><?xml version="1.0" encoding="utf-8"?>
<p:tagLst xmlns:p="http://schemas.openxmlformats.org/presentationml/2006/main">
  <p:tag name="PA" val="v4.0.0"/>
</p:tagLst>
</file>

<file path=ppt/tags/tag13.xml><?xml version="1.0" encoding="utf-8"?>
<p:tagLst xmlns:p="http://schemas.openxmlformats.org/presentationml/2006/main">
  <p:tag name="PA" val="v4.0.0"/>
</p:tagLst>
</file>

<file path=ppt/tags/tag14.xml><?xml version="1.0" encoding="utf-8"?>
<p:tagLst xmlns:p="http://schemas.openxmlformats.org/presentationml/2006/main">
  <p:tag name="PA" val="v4.0.0"/>
</p:tagLst>
</file>

<file path=ppt/tags/tag15.xml><?xml version="1.0" encoding="utf-8"?>
<p:tagLst xmlns:p="http://schemas.openxmlformats.org/presentationml/2006/main">
  <p:tag name="PA" val="v4.0.0"/>
</p:tagLst>
</file>

<file path=ppt/tags/tag16.xml><?xml version="1.0" encoding="utf-8"?>
<p:tagLst xmlns:p="http://schemas.openxmlformats.org/presentationml/2006/main">
  <p:tag name="PA" val="v4.0.0"/>
</p:tagLst>
</file>

<file path=ppt/tags/tag17.xml><?xml version="1.0" encoding="utf-8"?>
<p:tagLst xmlns:p="http://schemas.openxmlformats.org/presentationml/2006/main">
  <p:tag name="PA" val="v4.0.0"/>
</p:tagLst>
</file>

<file path=ppt/tags/tag18.xml><?xml version="1.0" encoding="utf-8"?>
<p:tagLst xmlns:p="http://schemas.openxmlformats.org/presentationml/2006/main">
  <p:tag name="PA" val="v4.0.0"/>
</p:tagLst>
</file>

<file path=ppt/tags/tag19.xml><?xml version="1.0" encoding="utf-8"?>
<p:tagLst xmlns:p="http://schemas.openxmlformats.org/presentationml/2006/main">
  <p:tag name="KSO_WM_DIAGRAM_VIRTUALLY_FRAME" val="{&quot;height&quot;:267.04370078740163,&quot;left&quot;:428.3636220472441,&quot;top&quot;:168.34456692913386,&quot;width&quot;:421.6297637795275}"/>
</p:tagLst>
</file>

<file path=ppt/tags/tag2.xml><?xml version="1.0" encoding="utf-8"?>
<p:tagLst xmlns:p="http://schemas.openxmlformats.org/presentationml/2006/main">
  <p:tag name="PA" val="v4.0.0"/>
</p:tagLst>
</file>

<file path=ppt/tags/tag20.xml><?xml version="1.0" encoding="utf-8"?>
<p:tagLst xmlns:p="http://schemas.openxmlformats.org/presentationml/2006/main">
  <p:tag name="KSO_WM_DIAGRAM_VIRTUALLY_FRAME" val="{&quot;height&quot;:267.04370078740163,&quot;left&quot;:428.3636220472441,&quot;top&quot;:168.34456692913386,&quot;width&quot;:421.6297637795275}"/>
</p:tagLst>
</file>

<file path=ppt/tags/tag21.xml><?xml version="1.0" encoding="utf-8"?>
<p:tagLst xmlns:p="http://schemas.openxmlformats.org/presentationml/2006/main">
  <p:tag name="KSO_WM_DIAGRAM_VIRTUALLY_FRAME" val="{&quot;height&quot;:267.04370078740163,&quot;left&quot;:428.3636220472441,&quot;top&quot;:168.34456692913386,&quot;width&quot;:421.6297637795275}"/>
</p:tagLst>
</file>

<file path=ppt/tags/tag22.xml><?xml version="1.0" encoding="utf-8"?>
<p:tagLst xmlns:p="http://schemas.openxmlformats.org/presentationml/2006/main">
  <p:tag name="KSO_WM_DIAGRAM_VIRTUALLY_FRAME" val="{&quot;height&quot;:267.04370078740163,&quot;left&quot;:428.3636220472441,&quot;top&quot;:168.34456692913386,&quot;width&quot;:421.6297637795275}"/>
</p:tagLst>
</file>

<file path=ppt/tags/tag23.xml><?xml version="1.0" encoding="utf-8"?>
<p:tagLst xmlns:p="http://schemas.openxmlformats.org/presentationml/2006/main">
  <p:tag name="KSO_WM_DIAGRAM_VIRTUALLY_FRAME" val="{&quot;height&quot;:267.04370078740163,&quot;left&quot;:428.3636220472441,&quot;top&quot;:168.34456692913386,&quot;width&quot;:421.6297637795275}"/>
</p:tagLst>
</file>

<file path=ppt/tags/tag24.xml><?xml version="1.0" encoding="utf-8"?>
<p:tagLst xmlns:p="http://schemas.openxmlformats.org/presentationml/2006/main">
  <p:tag name="KSO_WM_DIAGRAM_VIRTUALLY_FRAME" val="{&quot;height&quot;:267.04370078740163,&quot;left&quot;:428.3636220472441,&quot;top&quot;:168.34456692913386,&quot;width&quot;:421.6297637795275}"/>
</p:tagLst>
</file>

<file path=ppt/tags/tag25.xml><?xml version="1.0" encoding="utf-8"?>
<p:tagLst xmlns:p="http://schemas.openxmlformats.org/presentationml/2006/main">
  <p:tag name="KSO_WM_DIAGRAM_VIRTUALLY_FRAME" val="{&quot;height&quot;:267.04370078740163,&quot;left&quot;:428.3636220472441,&quot;top&quot;:168.34456692913386,&quot;width&quot;:421.6297637795275}"/>
</p:tagLst>
</file>

<file path=ppt/tags/tag26.xml><?xml version="1.0" encoding="utf-8"?>
<p:tagLst xmlns:p="http://schemas.openxmlformats.org/presentationml/2006/main">
  <p:tag name="KSO_WM_DIAGRAM_VIRTUALLY_FRAME" val="{&quot;height&quot;:267.04370078740163,&quot;left&quot;:428.3636220472441,&quot;top&quot;:168.34456692913386,&quot;width&quot;:421.6297637795275}"/>
</p:tagLst>
</file>

<file path=ppt/tags/tag27.xml><?xml version="1.0" encoding="utf-8"?>
<p:tagLst xmlns:p="http://schemas.openxmlformats.org/presentationml/2006/main">
  <p:tag name="TABLE_ENDDRAG_ORIGIN_RECT" val="731*421"/>
  <p:tag name="TABLE_ENDDRAG_RECT" val="98*118*732*421"/>
</p:tagLst>
</file>

<file path=ppt/tags/tag28.xml><?xml version="1.0" encoding="utf-8"?>
<p:tagLst xmlns:p="http://schemas.openxmlformats.org/presentationml/2006/main">
  <p:tag name="TABLE_ENDDRAG_ORIGIN_RECT" val="792*421"/>
  <p:tag name="TABLE_ENDDRAG_RECT" val="59*118*792*421"/>
</p:tagLst>
</file>

<file path=ppt/tags/tag29.xml><?xml version="1.0" encoding="utf-8"?>
<p:tagLst xmlns:p="http://schemas.openxmlformats.org/presentationml/2006/main">
  <p:tag name="TABLE_ENDDRAG_ORIGIN_RECT" val="395*383"/>
  <p:tag name="TABLE_ENDDRAG_RECT" val="59*124*395*383"/>
</p:tagLst>
</file>

<file path=ppt/tags/tag3.xml><?xml version="1.0" encoding="utf-8"?>
<p:tagLst xmlns:p="http://schemas.openxmlformats.org/presentationml/2006/main">
  <p:tag name="PA" val="v4.0.0"/>
</p:tagLst>
</file>

<file path=ppt/tags/tag30.xml><?xml version="1.0" encoding="utf-8"?>
<p:tagLst xmlns:p="http://schemas.openxmlformats.org/presentationml/2006/main">
  <p:tag name="TABLE_ENDDRAG_ORIGIN_RECT" val="394*384"/>
  <p:tag name="TABLE_ENDDRAG_RECT" val="530*124*394*384"/>
</p:tagLst>
</file>

<file path=ppt/tags/tag31.xml><?xml version="1.0" encoding="utf-8"?>
<p:tagLst xmlns:p="http://schemas.openxmlformats.org/presentationml/2006/main">
  <p:tag name="TABLE_ENDDRAG_ORIGIN_RECT" val="792*315"/>
  <p:tag name="TABLE_ENDDRAG_RECT" val="59*145*792*315"/>
</p:tagLst>
</file>

<file path=ppt/tags/tag32.xml><?xml version="1.0" encoding="utf-8"?>
<p:tagLst xmlns:p="http://schemas.openxmlformats.org/presentationml/2006/main">
  <p:tag name="PA" val="v3.0.0"/>
</p:tagLst>
</file>

<file path=ppt/tags/tag33.xml><?xml version="1.0" encoding="utf-8"?>
<p:tagLst xmlns:p="http://schemas.openxmlformats.org/presentationml/2006/main">
  <p:tag name="PA" val="v3.0.0"/>
</p:tagLst>
</file>

<file path=ppt/tags/tag34.xml><?xml version="1.0" encoding="utf-8"?>
<p:tagLst xmlns:p="http://schemas.openxmlformats.org/presentationml/2006/main">
  <p:tag name="PA" val="v3.0.0"/>
</p:tagLst>
</file>

<file path=ppt/tags/tag35.xml><?xml version="1.0" encoding="utf-8"?>
<p:tagLst xmlns:p="http://schemas.openxmlformats.org/presentationml/2006/main">
  <p:tag name="PA" val="v3.0.0"/>
</p:tagLst>
</file>

<file path=ppt/tags/tag36.xml><?xml version="1.0" encoding="utf-8"?>
<p:tagLst xmlns:p="http://schemas.openxmlformats.org/presentationml/2006/main">
  <p:tag name="PA" val="v3.0.0"/>
</p:tagLst>
</file>

<file path=ppt/tags/tag37.xml><?xml version="1.0" encoding="utf-8"?>
<p:tagLst xmlns:p="http://schemas.openxmlformats.org/presentationml/2006/main">
  <p:tag name="PA" val="v3.0.0"/>
</p:tagLst>
</file>

<file path=ppt/tags/tag38.xml><?xml version="1.0" encoding="utf-8"?>
<p:tagLst xmlns:p="http://schemas.openxmlformats.org/presentationml/2006/main">
  <p:tag name="PA" val="v3.0.0"/>
</p:tagLst>
</file>

<file path=ppt/tags/tag39.xml><?xml version="1.0" encoding="utf-8"?>
<p:tagLst xmlns:p="http://schemas.openxmlformats.org/presentationml/2006/main">
  <p:tag name="PA" val="v3.0.0"/>
</p:tagLst>
</file>

<file path=ppt/tags/tag4.xml><?xml version="1.0" encoding="utf-8"?>
<p:tagLst xmlns:p="http://schemas.openxmlformats.org/presentationml/2006/main">
  <p:tag name="PA" val="v4.0.0"/>
</p:tagLst>
</file>

<file path=ppt/tags/tag40.xml><?xml version="1.0" encoding="utf-8"?>
<p:tagLst xmlns:p="http://schemas.openxmlformats.org/presentationml/2006/main">
  <p:tag name="PA" val="v3.0.0"/>
</p:tagLst>
</file>

<file path=ppt/tags/tag41.xml><?xml version="1.0" encoding="utf-8"?>
<p:tagLst xmlns:p="http://schemas.openxmlformats.org/presentationml/2006/main">
  <p:tag name="PA" val="v3.0.0"/>
</p:tagLst>
</file>

<file path=ppt/tags/tag42.xml><?xml version="1.0" encoding="utf-8"?>
<p:tagLst xmlns:p="http://schemas.openxmlformats.org/presentationml/2006/main">
  <p:tag name="PA" val="v3.0.0"/>
</p:tagLst>
</file>

<file path=ppt/tags/tag43.xml><?xml version="1.0" encoding="utf-8"?>
<p:tagLst xmlns:p="http://schemas.openxmlformats.org/presentationml/2006/main">
  <p:tag name="PA" val="v3.0.0"/>
</p:tagLst>
</file>

<file path=ppt/tags/tag44.xml><?xml version="1.0" encoding="utf-8"?>
<p:tagLst xmlns:p="http://schemas.openxmlformats.org/presentationml/2006/main">
  <p:tag name="PA" val="v3.0.0"/>
</p:tagLst>
</file>

<file path=ppt/tags/tag45.xml><?xml version="1.0" encoding="utf-8"?>
<p:tagLst xmlns:p="http://schemas.openxmlformats.org/presentationml/2006/main">
  <p:tag name="PA" val="v3.0.0"/>
</p:tagLst>
</file>

<file path=ppt/tags/tag46.xml><?xml version="1.0" encoding="utf-8"?>
<p:tagLst xmlns:p="http://schemas.openxmlformats.org/presentationml/2006/main">
  <p:tag name="PA" val="v3.0.0"/>
</p:tagLst>
</file>

<file path=ppt/tags/tag47.xml><?xml version="1.0" encoding="utf-8"?>
<p:tagLst xmlns:p="http://schemas.openxmlformats.org/presentationml/2006/main">
  <p:tag name="PA" val="v3.0.0"/>
</p:tagLst>
</file>

<file path=ppt/tags/tag48.xml><?xml version="1.0" encoding="utf-8"?>
<p:tagLst xmlns:p="http://schemas.openxmlformats.org/presentationml/2006/main">
  <p:tag name="ISPRING_ULTRA_SCORM_COURSE_ID" val="B24BE983-1C42-4D20-A5A0-26DDB6FF968D"/>
  <p:tag name="ISPRING_SCORM_RATE_SLIDES" val="1"/>
  <p:tag name="ISPRINGONLINEFOLDERID" val="0"/>
  <p:tag name="ISPRINGONLINEFOLDERPATH" val="Content List"/>
  <p:tag name="ISPRINGCLOUDFOLDERID" val="0"/>
  <p:tag name="ISPRINGCLOUDFOLDERPATH" val="Repository"/>
  <p:tag name="ISPRING_PLAYERS_CUSTOMIZATION" val="UEsDBBQAAgAIAEOUV0cNwDEewAEAANoDAAAPAAAAbm9uZS9wbGF5ZXIueG1spZJPb9QwEMXPW6nfIfK9dpYKUa0cekDKiaJKC4jbyptME1PHDp4Ju/vtmfzZpFuQQOKQaPIy72fPs/X9sXHJT4hog8/EWqYiAV+E0voqE18+5zd34v799ZVunTlBTGyZCR88iKQELKJtiX2PhupMvBAkQ0XCL4+bI9pM1ETtRqnD4SAPtzLESr1J07X69vBxW9TQmBvrkYwvmLvs5VYkbbQhWjpl4l0qrq9WA/ICZ5F7fIXBdf3KKIvQqDYCgieIatz2bN3Q3838NMErOrWAgkdfDbPvTfH8EMrOAfbaSo9tWyDqCYO20rSx6zufYCwyMTbsGkA0FaB0vhJq9Ko/mPWTM1hPHLzA9ty22zuLNYsjfejeLerubBmyVxNHXYJ0M0wwnGLeOZeDoS5CKZIIPzrLVd5jv85HkK7FuJzn7h0+Wy/xULDGVW4KCvH0gR18JFOUco5ejtHLwdTbh+ITF49TnNsFMgezhKBratzbf86j7/6fOEp4Mp0jcV7B+hKOueW/BA2PQsAz9pqk1sl+tTOVd9ftmxdX40Iadzdl8R1FQiZWwNewNGTUos8w9Zqm1fg5JTTHotXv91JPRC5/AVBLAQIAABQAAgAIAEOUV0cNwDEewAEAANoDAAAPAAAAAAAAAAEAAAAAAAAAAABub25lL3BsYXllci54bWxQSwUGAAAAAAEAAQA9AAAA7QEAAAAA"/>
  <p:tag name="ISPRING_PRESENTATION_TITLE" val="简约清爽手绘风-第10弹2"/>
  <p:tag name="ISPRING_SCORM_ENDPOINT" val="&lt;endpoint&gt;&lt;enable&gt;0&lt;/enable&gt;&lt;lrs&gt;http://&lt;/lrs&gt;&lt;auth&gt;0&lt;/auth&gt;&lt;login&gt;&lt;/login&gt;&lt;password&gt;&lt;/password&gt;&lt;key&gt;&lt;/key&gt;&lt;name&gt;&lt;/name&gt;&lt;email&gt;&lt;/email&gt;&lt;/endpoint&gt;&#10;"/>
  <p:tag name="commondata" val="eyJoZGlkIjoiMWI0NGNkNDQxMTY2MjczMzI4MDA5YzZiZmFiYTZiNWUifQ=="/>
</p:tagLst>
</file>

<file path=ppt/tags/tag5.xml><?xml version="1.0" encoding="utf-8"?>
<p:tagLst xmlns:p="http://schemas.openxmlformats.org/presentationml/2006/main">
  <p:tag name="PA" val="v4.0.0"/>
</p:tagLst>
</file>

<file path=ppt/tags/tag6.xml><?xml version="1.0" encoding="utf-8"?>
<p:tagLst xmlns:p="http://schemas.openxmlformats.org/presentationml/2006/main">
  <p:tag name="PA" val="v4.0.0"/>
</p:tagLst>
</file>

<file path=ppt/tags/tag7.xml><?xml version="1.0" encoding="utf-8"?>
<p:tagLst xmlns:p="http://schemas.openxmlformats.org/presentationml/2006/main">
  <p:tag name="PA" val="v4.0.0"/>
</p:tagLst>
</file>

<file path=ppt/tags/tag8.xml><?xml version="1.0" encoding="utf-8"?>
<p:tagLst xmlns:p="http://schemas.openxmlformats.org/presentationml/2006/main">
  <p:tag name="PA" val="v4.0.0"/>
</p:tagLst>
</file>

<file path=ppt/tags/tag9.xml><?xml version="1.0" encoding="utf-8"?>
<p:tagLst xmlns:p="http://schemas.openxmlformats.org/presentationml/2006/main">
  <p:tag name="PA" val="v4.0.0"/>
</p:tagLst>
</file>

<file path=ppt/theme/theme1.xml><?xml version="1.0" encoding="utf-8"?>
<a:theme xmlns:a="http://schemas.openxmlformats.org/drawingml/2006/main" name="第一PPT，www.1ppt.com">
  <a:themeElements>
    <a:clrScheme name="绿色">
      <a:dk1>
        <a:sysClr val="windowText" lastClr="000000"/>
      </a:dk1>
      <a:lt1>
        <a:sysClr val="window" lastClr="FFFFFF"/>
      </a:lt1>
      <a:dk2>
        <a:srgbClr val="455F51"/>
      </a:dk2>
      <a:lt2>
        <a:srgbClr val="E3DED1"/>
      </a:lt2>
      <a:accent1>
        <a:srgbClr val="549E39"/>
      </a:accent1>
      <a:accent2>
        <a:srgbClr val="8AB833"/>
      </a:accent2>
      <a:accent3>
        <a:srgbClr val="C0CF3A"/>
      </a:accent3>
      <a:accent4>
        <a:srgbClr val="029676"/>
      </a:accent4>
      <a:accent5>
        <a:srgbClr val="4AB5C4"/>
      </a:accent5>
      <a:accent6>
        <a:srgbClr val="0989B1"/>
      </a:accent6>
      <a:hlink>
        <a:srgbClr val="6B9F25"/>
      </a:hlink>
      <a:folHlink>
        <a:srgbClr val="BA6906"/>
      </a:folHlink>
    </a:clrScheme>
    <a:fontScheme name="0gewyila">
      <a:majorFont>
        <a:latin typeface="印品黑体"/>
        <a:ea typeface="微软雅黑"/>
        <a:cs typeface=""/>
      </a:majorFont>
      <a:minorFont>
        <a:latin typeface="印品黑体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自定义设计方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1527</Words>
  <Application>WPS 演示</Application>
  <PresentationFormat>宽屏</PresentationFormat>
  <Paragraphs>374</Paragraphs>
  <Slides>14</Slides>
  <Notes>24</Notes>
  <HiddenSlides>0</HiddenSlides>
  <MMClips>0</MMClips>
  <ScaleCrop>false</ScaleCrop>
  <HeadingPairs>
    <vt:vector size="6" baseType="variant">
      <vt:variant>
        <vt:lpstr>已用的字体</vt:lpstr>
      </vt:variant>
      <vt:variant>
        <vt:i4>13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14</vt:i4>
      </vt:variant>
    </vt:vector>
  </HeadingPairs>
  <TitlesOfParts>
    <vt:vector size="29" baseType="lpstr">
      <vt:lpstr>Arial</vt:lpstr>
      <vt:lpstr>宋体</vt:lpstr>
      <vt:lpstr>Wingdings</vt:lpstr>
      <vt:lpstr>微软雅黑</vt:lpstr>
      <vt:lpstr>三极趣味广告体</vt:lpstr>
      <vt:lpstr>三极趣味广告体</vt:lpstr>
      <vt:lpstr>Segoe Print</vt:lpstr>
      <vt:lpstr>Calibri</vt:lpstr>
      <vt:lpstr>Calibri</vt:lpstr>
      <vt:lpstr>印品黑体</vt:lpstr>
      <vt:lpstr>黑体</vt:lpstr>
      <vt:lpstr>Arial Unicode MS</vt:lpstr>
      <vt:lpstr>等线</vt:lpstr>
      <vt:lpstr>第一PPT，www.1ppt.com</vt:lpstr>
      <vt:lpstr>自定义设计方案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第一PPT，www.1ppt.com</Company>
  <LinksUpToDate>false</LinksUpToDate>
  <SharedDoc>false</SharedDoc>
  <HyperlinksChanged>false</HyperlinksChanged>
  <AppVersion>14.0000</AppVersion>
  <Manager>第一PPT</Manager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简约清爽手绘风</dc:title>
  <dc:creator>第一PPT</dc:creator>
  <cp:keywords>www.1ppt.com</cp:keywords>
  <dc:description>www.1ppt.com</dc:description>
  <cp:lastModifiedBy>lenovo</cp:lastModifiedBy>
  <cp:revision>198</cp:revision>
  <dcterms:created xsi:type="dcterms:W3CDTF">2016-11-23T12:46:00Z</dcterms:created>
  <dcterms:modified xsi:type="dcterms:W3CDTF">2024-05-01T13:25:43Z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CV">
    <vt:lpwstr>04FE7AFB61FF40A68A8B0D2AC9DC66F1_13</vt:lpwstr>
  </property>
  <property fmtid="{D5CDD505-2E9C-101B-9397-08002B2CF9AE}" pid="3" name="KSOProductBuildVer">
    <vt:lpwstr>2052-12.1.0.16729</vt:lpwstr>
  </property>
</Properties>
</file>